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2" r:id="rId1"/>
  </p:sldMasterIdLst>
  <p:notesMasterIdLst>
    <p:notesMasterId r:id="rId186"/>
  </p:notesMasterIdLst>
  <p:sldIdLst>
    <p:sldId id="697" r:id="rId2"/>
    <p:sldId id="698" r:id="rId3"/>
    <p:sldId id="699" r:id="rId4"/>
    <p:sldId id="717" r:id="rId5"/>
    <p:sldId id="499" r:id="rId6"/>
    <p:sldId id="500" r:id="rId7"/>
    <p:sldId id="501" r:id="rId8"/>
    <p:sldId id="502" r:id="rId9"/>
    <p:sldId id="503" r:id="rId10"/>
    <p:sldId id="504" r:id="rId11"/>
    <p:sldId id="505" r:id="rId12"/>
    <p:sldId id="506" r:id="rId13"/>
    <p:sldId id="507" r:id="rId14"/>
    <p:sldId id="508" r:id="rId15"/>
    <p:sldId id="509" r:id="rId16"/>
    <p:sldId id="510" r:id="rId17"/>
    <p:sldId id="511" r:id="rId18"/>
    <p:sldId id="512" r:id="rId19"/>
    <p:sldId id="513" r:id="rId20"/>
    <p:sldId id="514" r:id="rId21"/>
    <p:sldId id="515" r:id="rId22"/>
    <p:sldId id="516" r:id="rId23"/>
    <p:sldId id="517" r:id="rId24"/>
    <p:sldId id="518" r:id="rId25"/>
    <p:sldId id="519" r:id="rId26"/>
    <p:sldId id="521" r:id="rId27"/>
    <p:sldId id="520" r:id="rId28"/>
    <p:sldId id="522" r:id="rId29"/>
    <p:sldId id="523" r:id="rId30"/>
    <p:sldId id="524" r:id="rId31"/>
    <p:sldId id="525" r:id="rId32"/>
    <p:sldId id="526" r:id="rId33"/>
    <p:sldId id="718" r:id="rId34"/>
    <p:sldId id="527" r:id="rId35"/>
    <p:sldId id="528" r:id="rId36"/>
    <p:sldId id="530" r:id="rId37"/>
    <p:sldId id="529" r:id="rId38"/>
    <p:sldId id="531" r:id="rId39"/>
    <p:sldId id="532" r:id="rId40"/>
    <p:sldId id="533" r:id="rId41"/>
    <p:sldId id="534" r:id="rId42"/>
    <p:sldId id="535" r:id="rId43"/>
    <p:sldId id="536" r:id="rId44"/>
    <p:sldId id="537" r:id="rId45"/>
    <p:sldId id="538" r:id="rId46"/>
    <p:sldId id="539" r:id="rId47"/>
    <p:sldId id="540" r:id="rId48"/>
    <p:sldId id="541" r:id="rId49"/>
    <p:sldId id="542" r:id="rId50"/>
    <p:sldId id="719" r:id="rId51"/>
    <p:sldId id="543" r:id="rId52"/>
    <p:sldId id="544" r:id="rId53"/>
    <p:sldId id="545" r:id="rId54"/>
    <p:sldId id="546" r:id="rId55"/>
    <p:sldId id="547" r:id="rId56"/>
    <p:sldId id="548" r:id="rId57"/>
    <p:sldId id="549" r:id="rId58"/>
    <p:sldId id="550" r:id="rId59"/>
    <p:sldId id="551" r:id="rId60"/>
    <p:sldId id="552" r:id="rId61"/>
    <p:sldId id="553" r:id="rId62"/>
    <p:sldId id="554" r:id="rId63"/>
    <p:sldId id="555" r:id="rId64"/>
    <p:sldId id="556" r:id="rId65"/>
    <p:sldId id="557" r:id="rId66"/>
    <p:sldId id="558" r:id="rId67"/>
    <p:sldId id="559" r:id="rId68"/>
    <p:sldId id="560" r:id="rId69"/>
    <p:sldId id="720" r:id="rId70"/>
    <p:sldId id="561" r:id="rId71"/>
    <p:sldId id="562" r:id="rId72"/>
    <p:sldId id="563" r:id="rId73"/>
    <p:sldId id="564" r:id="rId74"/>
    <p:sldId id="565" r:id="rId75"/>
    <p:sldId id="566" r:id="rId76"/>
    <p:sldId id="567" r:id="rId77"/>
    <p:sldId id="568" r:id="rId78"/>
    <p:sldId id="569" r:id="rId79"/>
    <p:sldId id="570" r:id="rId80"/>
    <p:sldId id="721" r:id="rId81"/>
    <p:sldId id="571" r:id="rId82"/>
    <p:sldId id="572" r:id="rId83"/>
    <p:sldId id="573" r:id="rId84"/>
    <p:sldId id="574" r:id="rId85"/>
    <p:sldId id="575" r:id="rId86"/>
    <p:sldId id="576" r:id="rId87"/>
    <p:sldId id="577" r:id="rId88"/>
    <p:sldId id="578" r:id="rId89"/>
    <p:sldId id="579" r:id="rId90"/>
    <p:sldId id="580" r:id="rId91"/>
    <p:sldId id="581" r:id="rId92"/>
    <p:sldId id="582" r:id="rId93"/>
    <p:sldId id="583" r:id="rId94"/>
    <p:sldId id="584" r:id="rId95"/>
    <p:sldId id="585" r:id="rId96"/>
    <p:sldId id="586" r:id="rId97"/>
    <p:sldId id="587" r:id="rId98"/>
    <p:sldId id="588" r:id="rId99"/>
    <p:sldId id="722" r:id="rId100"/>
    <p:sldId id="589" r:id="rId101"/>
    <p:sldId id="590" r:id="rId102"/>
    <p:sldId id="723" r:id="rId103"/>
    <p:sldId id="591" r:id="rId104"/>
    <p:sldId id="592" r:id="rId105"/>
    <p:sldId id="724" r:id="rId106"/>
    <p:sldId id="593" r:id="rId107"/>
    <p:sldId id="594" r:id="rId108"/>
    <p:sldId id="595" r:id="rId109"/>
    <p:sldId id="596" r:id="rId110"/>
    <p:sldId id="597" r:id="rId111"/>
    <p:sldId id="598" r:id="rId112"/>
    <p:sldId id="599" r:id="rId113"/>
    <p:sldId id="600" r:id="rId114"/>
    <p:sldId id="601" r:id="rId115"/>
    <p:sldId id="602" r:id="rId116"/>
    <p:sldId id="603" r:id="rId117"/>
    <p:sldId id="604" r:id="rId118"/>
    <p:sldId id="605" r:id="rId119"/>
    <p:sldId id="606" r:id="rId120"/>
    <p:sldId id="607" r:id="rId121"/>
    <p:sldId id="608" r:id="rId122"/>
    <p:sldId id="609" r:id="rId123"/>
    <p:sldId id="610" r:id="rId124"/>
    <p:sldId id="725" r:id="rId125"/>
    <p:sldId id="611" r:id="rId126"/>
    <p:sldId id="612" r:id="rId127"/>
    <p:sldId id="613" r:id="rId128"/>
    <p:sldId id="614" r:id="rId129"/>
    <p:sldId id="650" r:id="rId130"/>
    <p:sldId id="651" r:id="rId131"/>
    <p:sldId id="652" r:id="rId132"/>
    <p:sldId id="653" r:id="rId133"/>
    <p:sldId id="654" r:id="rId134"/>
    <p:sldId id="655" r:id="rId135"/>
    <p:sldId id="649" r:id="rId136"/>
    <p:sldId id="656" r:id="rId137"/>
    <p:sldId id="657" r:id="rId138"/>
    <p:sldId id="658" r:id="rId139"/>
    <p:sldId id="659" r:id="rId140"/>
    <p:sldId id="660" r:id="rId141"/>
    <p:sldId id="726" r:id="rId142"/>
    <p:sldId id="661" r:id="rId143"/>
    <p:sldId id="670" r:id="rId144"/>
    <p:sldId id="663" r:id="rId145"/>
    <p:sldId id="664" r:id="rId146"/>
    <p:sldId id="665" r:id="rId147"/>
    <p:sldId id="666" r:id="rId148"/>
    <p:sldId id="633" r:id="rId149"/>
    <p:sldId id="634" r:id="rId150"/>
    <p:sldId id="635" r:id="rId151"/>
    <p:sldId id="636" r:id="rId152"/>
    <p:sldId id="637" r:id="rId153"/>
    <p:sldId id="638" r:id="rId154"/>
    <p:sldId id="639" r:id="rId155"/>
    <p:sldId id="640" r:id="rId156"/>
    <p:sldId id="641" r:id="rId157"/>
    <p:sldId id="642" r:id="rId158"/>
    <p:sldId id="727" r:id="rId159"/>
    <p:sldId id="643" r:id="rId160"/>
    <p:sldId id="644" r:id="rId161"/>
    <p:sldId id="645" r:id="rId162"/>
    <p:sldId id="646" r:id="rId163"/>
    <p:sldId id="728" r:id="rId164"/>
    <p:sldId id="615" r:id="rId165"/>
    <p:sldId id="616" r:id="rId166"/>
    <p:sldId id="617" r:id="rId167"/>
    <p:sldId id="618" r:id="rId168"/>
    <p:sldId id="619" r:id="rId169"/>
    <p:sldId id="620" r:id="rId170"/>
    <p:sldId id="621" r:id="rId171"/>
    <p:sldId id="622" r:id="rId172"/>
    <p:sldId id="623" r:id="rId173"/>
    <p:sldId id="624" r:id="rId174"/>
    <p:sldId id="625" r:id="rId175"/>
    <p:sldId id="626" r:id="rId176"/>
    <p:sldId id="627" r:id="rId177"/>
    <p:sldId id="628" r:id="rId178"/>
    <p:sldId id="629" r:id="rId179"/>
    <p:sldId id="630" r:id="rId180"/>
    <p:sldId id="729" r:id="rId181"/>
    <p:sldId id="647" r:id="rId182"/>
    <p:sldId id="648" r:id="rId183"/>
    <p:sldId id="667" r:id="rId184"/>
    <p:sldId id="668" r:id="rId185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748" autoAdjust="0"/>
    <p:restoredTop sz="94697"/>
  </p:normalViewPr>
  <p:slideViewPr>
    <p:cSldViewPr snapToGrid="0" snapToObjects="1">
      <p:cViewPr>
        <p:scale>
          <a:sx n="100" d="100"/>
          <a:sy n="100" d="100"/>
        </p:scale>
        <p:origin x="-528" y="-12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75" Type="http://schemas.openxmlformats.org/officeDocument/2006/relationships/slide" Target="slides/slide174.xml"/><Relationship Id="rId170" Type="http://schemas.openxmlformats.org/officeDocument/2006/relationships/slide" Target="slides/slide169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notesMaster" Target="notesMasters/notesMaster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theme" Target="theme/theme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0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5CD6E1-ADC1-8149-A094-86DA4C556502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EFDACC-DC80-1A47-84AF-84E442FF39E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254584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1" name="スライド イメージ プレースホルダ 1">
            <a:extLst>
              <a:ext uri="{FF2B5EF4-FFF2-40B4-BE49-F238E27FC236}">
                <a16:creationId xmlns:a16="http://schemas.microsoft.com/office/drawing/2014/main" id="{43F1FA18-5A52-A146-B7E9-5C15A2DAB8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4242" name="ノート プレースホルダ 2">
            <a:extLst>
              <a:ext uri="{FF2B5EF4-FFF2-40B4-BE49-F238E27FC236}">
                <a16:creationId xmlns:a16="http://schemas.microsoft.com/office/drawing/2014/main" id="{76AFDC4E-8E88-F148-A90E-2A02A27884A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4243" name="スライド番号プレースホルダ 3">
            <a:extLst>
              <a:ext uri="{FF2B5EF4-FFF2-40B4-BE49-F238E27FC236}">
                <a16:creationId xmlns:a16="http://schemas.microsoft.com/office/drawing/2014/main" id="{716EC387-F211-DB47-9B96-A2BA4989B9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ACD3532-EF01-C44F-AF74-7DD81DB9FC7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267834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1" name="スライド イメージ プレースホルダ 1">
            <a:extLst>
              <a:ext uri="{FF2B5EF4-FFF2-40B4-BE49-F238E27FC236}">
                <a16:creationId xmlns:a16="http://schemas.microsoft.com/office/drawing/2014/main" id="{8DE93380-0B89-0644-A2C6-03FCDBD6458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4722" name="ノート プレースホルダ 2">
            <a:extLst>
              <a:ext uri="{FF2B5EF4-FFF2-40B4-BE49-F238E27FC236}">
                <a16:creationId xmlns:a16="http://schemas.microsoft.com/office/drawing/2014/main" id="{69972B06-34A9-0C4A-B843-082888DAA8B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4723" name="スライド番号プレースホルダ 3">
            <a:extLst>
              <a:ext uri="{FF2B5EF4-FFF2-40B4-BE49-F238E27FC236}">
                <a16:creationId xmlns:a16="http://schemas.microsoft.com/office/drawing/2014/main" id="{E77380D5-79B9-7846-8B87-FA5941827D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5F7D0C-A1DD-E84D-9420-563F274E164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7558523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93" name="スライド イメージ プレースホルダ 1">
            <a:extLst>
              <a:ext uri="{FF2B5EF4-FFF2-40B4-BE49-F238E27FC236}">
                <a16:creationId xmlns:a16="http://schemas.microsoft.com/office/drawing/2014/main" id="{0A590386-D7F5-DB42-BD31-489E69B89D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6994" name="ノート プレースホルダ 2">
            <a:extLst>
              <a:ext uri="{FF2B5EF4-FFF2-40B4-BE49-F238E27FC236}">
                <a16:creationId xmlns:a16="http://schemas.microsoft.com/office/drawing/2014/main" id="{607CAC89-3587-1342-A515-67119AF582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6995" name="スライド番号プレースホルダ 3">
            <a:extLst>
              <a:ext uri="{FF2B5EF4-FFF2-40B4-BE49-F238E27FC236}">
                <a16:creationId xmlns:a16="http://schemas.microsoft.com/office/drawing/2014/main" id="{208EA3E3-EFC5-6847-A7B1-CE30FCBF98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D273208-69F0-6D41-8609-8912AD79F25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5137308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1" name="スライド イメージ プレースホルダ 1">
            <a:extLst>
              <a:ext uri="{FF2B5EF4-FFF2-40B4-BE49-F238E27FC236}">
                <a16:creationId xmlns:a16="http://schemas.microsoft.com/office/drawing/2014/main" id="{7A14D9A7-B293-7D49-964A-29EF17393F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9042" name="ノート プレースホルダ 2">
            <a:extLst>
              <a:ext uri="{FF2B5EF4-FFF2-40B4-BE49-F238E27FC236}">
                <a16:creationId xmlns:a16="http://schemas.microsoft.com/office/drawing/2014/main" id="{901C85A4-ADDC-A949-8B1F-5E96987FD9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9043" name="スライド番号プレースホルダ 3">
            <a:extLst>
              <a:ext uri="{FF2B5EF4-FFF2-40B4-BE49-F238E27FC236}">
                <a16:creationId xmlns:a16="http://schemas.microsoft.com/office/drawing/2014/main" id="{8201A8A6-4854-894B-98A4-D15084DC25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E287EF9-EA26-B642-A669-62C1423551C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4194866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89" name="スライド イメージ プレースホルダ 1">
            <a:extLst>
              <a:ext uri="{FF2B5EF4-FFF2-40B4-BE49-F238E27FC236}">
                <a16:creationId xmlns:a16="http://schemas.microsoft.com/office/drawing/2014/main" id="{75494523-0D07-EC41-A861-04473D7214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1090" name="ノート プレースホルダ 2">
            <a:extLst>
              <a:ext uri="{FF2B5EF4-FFF2-40B4-BE49-F238E27FC236}">
                <a16:creationId xmlns:a16="http://schemas.microsoft.com/office/drawing/2014/main" id="{5DC5B6B3-8814-A843-BE3A-051AC97FE0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1091" name="スライド番号プレースホルダ 3">
            <a:extLst>
              <a:ext uri="{FF2B5EF4-FFF2-40B4-BE49-F238E27FC236}">
                <a16:creationId xmlns:a16="http://schemas.microsoft.com/office/drawing/2014/main" id="{FE1ED08F-D4D0-F442-83A7-EA0586672B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FCA41D-A7EC-1345-8959-550D8FCCBE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1757122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185" name="スライド イメージ プレースホルダ 1">
            <a:extLst>
              <a:ext uri="{FF2B5EF4-FFF2-40B4-BE49-F238E27FC236}">
                <a16:creationId xmlns:a16="http://schemas.microsoft.com/office/drawing/2014/main" id="{AC59FA2C-8810-914A-B743-510ABCD3FB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5186" name="ノート プレースホルダ 2">
            <a:extLst>
              <a:ext uri="{FF2B5EF4-FFF2-40B4-BE49-F238E27FC236}">
                <a16:creationId xmlns:a16="http://schemas.microsoft.com/office/drawing/2014/main" id="{11A15990-4ECA-704C-87FC-B30F567EB8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05187" name="スライド番号プレースホルダ 3">
            <a:extLst>
              <a:ext uri="{FF2B5EF4-FFF2-40B4-BE49-F238E27FC236}">
                <a16:creationId xmlns:a16="http://schemas.microsoft.com/office/drawing/2014/main" id="{49C3C613-83D3-FF44-BB67-84809A150C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4BD9B19-41EF-AD4D-963A-2A8132C836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4094510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33" name="スライド イメージ プレースホルダ 1">
            <a:extLst>
              <a:ext uri="{FF2B5EF4-FFF2-40B4-BE49-F238E27FC236}">
                <a16:creationId xmlns:a16="http://schemas.microsoft.com/office/drawing/2014/main" id="{F777C345-753A-5743-A8DA-5770C65C1A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7234" name="ノート プレースホルダ 2">
            <a:extLst>
              <a:ext uri="{FF2B5EF4-FFF2-40B4-BE49-F238E27FC236}">
                <a16:creationId xmlns:a16="http://schemas.microsoft.com/office/drawing/2014/main" id="{50FAADBD-3819-C745-BA9B-C82D154AC0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07235" name="スライド番号プレースホルダ 3">
            <a:extLst>
              <a:ext uri="{FF2B5EF4-FFF2-40B4-BE49-F238E27FC236}">
                <a16:creationId xmlns:a16="http://schemas.microsoft.com/office/drawing/2014/main" id="{82CCE4D4-93AE-2A48-BC64-59D1E76EAA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42BDE92-AA65-F84D-9960-7D650F51C7B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2711941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281" name="スライド イメージ プレースホルダ 1">
            <a:extLst>
              <a:ext uri="{FF2B5EF4-FFF2-40B4-BE49-F238E27FC236}">
                <a16:creationId xmlns:a16="http://schemas.microsoft.com/office/drawing/2014/main" id="{B9B4D6C5-29F6-7443-A8E5-FB202642351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9282" name="ノート プレースホルダ 2">
            <a:extLst>
              <a:ext uri="{FF2B5EF4-FFF2-40B4-BE49-F238E27FC236}">
                <a16:creationId xmlns:a16="http://schemas.microsoft.com/office/drawing/2014/main" id="{04DB31A1-42AE-5541-BDCE-53705673F2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9283" name="スライド番号プレースホルダ 3">
            <a:extLst>
              <a:ext uri="{FF2B5EF4-FFF2-40B4-BE49-F238E27FC236}">
                <a16:creationId xmlns:a16="http://schemas.microsoft.com/office/drawing/2014/main" id="{A43F50EC-E0CA-C24E-8E0B-0AD831A09E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EB7984-7B22-6D43-B6E2-B168BD3740E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5421508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29" name="スライド イメージ プレースホルダ 1">
            <a:extLst>
              <a:ext uri="{FF2B5EF4-FFF2-40B4-BE49-F238E27FC236}">
                <a16:creationId xmlns:a16="http://schemas.microsoft.com/office/drawing/2014/main" id="{6A182C8D-8742-9849-BE3B-1F93BBFEC2D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1330" name="ノート プレースホルダ 2">
            <a:extLst>
              <a:ext uri="{FF2B5EF4-FFF2-40B4-BE49-F238E27FC236}">
                <a16:creationId xmlns:a16="http://schemas.microsoft.com/office/drawing/2014/main" id="{E90AAE53-CBBC-C940-B2AC-EE1918F7C1D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1331" name="スライド番号プレースホルダ 3">
            <a:extLst>
              <a:ext uri="{FF2B5EF4-FFF2-40B4-BE49-F238E27FC236}">
                <a16:creationId xmlns:a16="http://schemas.microsoft.com/office/drawing/2014/main" id="{876038E6-A6E7-3A4F-9254-6249CD2E3F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10A3AC4-0345-9943-AE4A-7BE6F7185D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4063056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29" name="スライド イメージ プレースホルダ 1">
            <a:extLst>
              <a:ext uri="{FF2B5EF4-FFF2-40B4-BE49-F238E27FC236}">
                <a16:creationId xmlns:a16="http://schemas.microsoft.com/office/drawing/2014/main" id="{2E47BF1A-6734-BC46-922B-B9DAC6189E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1330" name="ノート プレースホルダ 2">
            <a:extLst>
              <a:ext uri="{FF2B5EF4-FFF2-40B4-BE49-F238E27FC236}">
                <a16:creationId xmlns:a16="http://schemas.microsoft.com/office/drawing/2014/main" id="{EF7D68CB-F620-7D4C-9C05-7F15E93F18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11331" name="スライド番号プレースホルダ 3">
            <a:extLst>
              <a:ext uri="{FF2B5EF4-FFF2-40B4-BE49-F238E27FC236}">
                <a16:creationId xmlns:a16="http://schemas.microsoft.com/office/drawing/2014/main" id="{A5EBFB5A-224D-CE4F-82B5-7023AF91B5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D28BD7B-4640-C44C-AE84-5F7AC1EDFD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7248481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77" name="スライド イメージ プレースホルダ 1">
            <a:extLst>
              <a:ext uri="{FF2B5EF4-FFF2-40B4-BE49-F238E27FC236}">
                <a16:creationId xmlns:a16="http://schemas.microsoft.com/office/drawing/2014/main" id="{E6C55515-1DCD-A646-AF47-5BBD0C539F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3378" name="ノート プレースホルダ 2">
            <a:extLst>
              <a:ext uri="{FF2B5EF4-FFF2-40B4-BE49-F238E27FC236}">
                <a16:creationId xmlns:a16="http://schemas.microsoft.com/office/drawing/2014/main" id="{438BF933-F1A0-9045-A5B9-98F5F9E9AE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13379" name="スライド番号プレースホルダ 3">
            <a:extLst>
              <a:ext uri="{FF2B5EF4-FFF2-40B4-BE49-F238E27FC236}">
                <a16:creationId xmlns:a16="http://schemas.microsoft.com/office/drawing/2014/main" id="{940869D5-140E-B64D-95A7-3988BBEDB7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24E8948-894F-D244-BB58-34E921C73B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3995480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473" name="スライド イメージ プレースホルダ 1">
            <a:extLst>
              <a:ext uri="{FF2B5EF4-FFF2-40B4-BE49-F238E27FC236}">
                <a16:creationId xmlns:a16="http://schemas.microsoft.com/office/drawing/2014/main" id="{92E99109-94FE-7F43-8A52-EC14A0A5E5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7474" name="ノート プレースホルダ 2">
            <a:extLst>
              <a:ext uri="{FF2B5EF4-FFF2-40B4-BE49-F238E27FC236}">
                <a16:creationId xmlns:a16="http://schemas.microsoft.com/office/drawing/2014/main" id="{438A6F3E-C350-D247-9080-E1387DB31B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7475" name="スライド番号プレースホルダ 3">
            <a:extLst>
              <a:ext uri="{FF2B5EF4-FFF2-40B4-BE49-F238E27FC236}">
                <a16:creationId xmlns:a16="http://schemas.microsoft.com/office/drawing/2014/main" id="{47120D3F-F212-AB4C-B260-F0AA848CB3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03086E4-D5F2-F643-A0BC-95ED5582A02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108680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1" name="スライド イメージ プレースホルダ 1">
            <a:extLst>
              <a:ext uri="{FF2B5EF4-FFF2-40B4-BE49-F238E27FC236}">
                <a16:creationId xmlns:a16="http://schemas.microsoft.com/office/drawing/2014/main" id="{D47ECC3D-4B89-C042-B5C8-BFECE8AE18D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4722" name="ノート プレースホルダ 2">
            <a:extLst>
              <a:ext uri="{FF2B5EF4-FFF2-40B4-BE49-F238E27FC236}">
                <a16:creationId xmlns:a16="http://schemas.microsoft.com/office/drawing/2014/main" id="{12A12DBF-A2BD-9E4E-A31E-E538506E3A2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4723" name="スライド番号プレースホルダ 3">
            <a:extLst>
              <a:ext uri="{FF2B5EF4-FFF2-40B4-BE49-F238E27FC236}">
                <a16:creationId xmlns:a16="http://schemas.microsoft.com/office/drawing/2014/main" id="{FEC5A80E-FD8E-F348-BF8F-45F7449996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3D193EE-3A73-394F-B9F1-7C932EB7F33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8424805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1" name="スライド イメージ プレースホルダ 1">
            <a:extLst>
              <a:ext uri="{FF2B5EF4-FFF2-40B4-BE49-F238E27FC236}">
                <a16:creationId xmlns:a16="http://schemas.microsoft.com/office/drawing/2014/main" id="{DBAA7242-9E5F-AE4E-82F0-D3C57DB19C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9522" name="ノート プレースホルダ 2">
            <a:extLst>
              <a:ext uri="{FF2B5EF4-FFF2-40B4-BE49-F238E27FC236}">
                <a16:creationId xmlns:a16="http://schemas.microsoft.com/office/drawing/2014/main" id="{9AF19835-0AAF-2E48-B245-28D9F9E554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9523" name="スライド番号プレースホルダ 3">
            <a:extLst>
              <a:ext uri="{FF2B5EF4-FFF2-40B4-BE49-F238E27FC236}">
                <a16:creationId xmlns:a16="http://schemas.microsoft.com/office/drawing/2014/main" id="{DCEBBEFA-E764-3C48-9C63-1C8FBF7426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4578969-EF8F-C244-8D53-F3AB758C67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7137203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569" name="スライド イメージ プレースホルダ 1">
            <a:extLst>
              <a:ext uri="{FF2B5EF4-FFF2-40B4-BE49-F238E27FC236}">
                <a16:creationId xmlns:a16="http://schemas.microsoft.com/office/drawing/2014/main" id="{6F81DB7C-6B91-D54A-9501-0FC518AE144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1570" name="ノート プレースホルダ 2">
            <a:extLst>
              <a:ext uri="{FF2B5EF4-FFF2-40B4-BE49-F238E27FC236}">
                <a16:creationId xmlns:a16="http://schemas.microsoft.com/office/drawing/2014/main" id="{CF3994F2-C6D1-E543-82D2-43C909F605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1571" name="スライド番号プレースホルダ 3">
            <a:extLst>
              <a:ext uri="{FF2B5EF4-FFF2-40B4-BE49-F238E27FC236}">
                <a16:creationId xmlns:a16="http://schemas.microsoft.com/office/drawing/2014/main" id="{77502D2F-0C69-0A47-A3F1-A18667AB00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52E71D1-36D5-BF4C-9671-7DB6E0C55CB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4922655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17" name="スライド イメージ プレースホルダ 1">
            <a:extLst>
              <a:ext uri="{FF2B5EF4-FFF2-40B4-BE49-F238E27FC236}">
                <a16:creationId xmlns:a16="http://schemas.microsoft.com/office/drawing/2014/main" id="{2BA9E3BF-0A36-E743-A54C-D8D2B0D64C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3618" name="ノート プレースホルダ 2">
            <a:extLst>
              <a:ext uri="{FF2B5EF4-FFF2-40B4-BE49-F238E27FC236}">
                <a16:creationId xmlns:a16="http://schemas.microsoft.com/office/drawing/2014/main" id="{951517D2-1F2E-1140-B5A8-F9E73DCED1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3619" name="スライド番号プレースホルダ 3">
            <a:extLst>
              <a:ext uri="{FF2B5EF4-FFF2-40B4-BE49-F238E27FC236}">
                <a16:creationId xmlns:a16="http://schemas.microsoft.com/office/drawing/2014/main" id="{9D15A244-A425-7D43-8C0A-C29A87FC9E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3FCAB14-A350-5343-9970-51151DF752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7752445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65" name="スライド イメージ プレースホルダ 1">
            <a:extLst>
              <a:ext uri="{FF2B5EF4-FFF2-40B4-BE49-F238E27FC236}">
                <a16:creationId xmlns:a16="http://schemas.microsoft.com/office/drawing/2014/main" id="{D6912F47-023C-234D-9A5F-DE253266D0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5666" name="ノート プレースホルダ 2">
            <a:extLst>
              <a:ext uri="{FF2B5EF4-FFF2-40B4-BE49-F238E27FC236}">
                <a16:creationId xmlns:a16="http://schemas.microsoft.com/office/drawing/2014/main" id="{A743727F-1A40-C548-9C93-E2B1535518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25667" name="スライド番号プレースホルダ 3">
            <a:extLst>
              <a:ext uri="{FF2B5EF4-FFF2-40B4-BE49-F238E27FC236}">
                <a16:creationId xmlns:a16="http://schemas.microsoft.com/office/drawing/2014/main" id="{39742645-FB2E-F84F-B5AF-2399FF5F79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D2ED340-5A68-B949-8035-A2038966E3D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9477099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3" name="スライド イメージ プレースホルダ 1">
            <a:extLst>
              <a:ext uri="{FF2B5EF4-FFF2-40B4-BE49-F238E27FC236}">
                <a16:creationId xmlns:a16="http://schemas.microsoft.com/office/drawing/2014/main" id="{9D3AE032-595E-1948-B81F-7BD1D1DBA6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7714" name="ノート プレースホルダ 2">
            <a:extLst>
              <a:ext uri="{FF2B5EF4-FFF2-40B4-BE49-F238E27FC236}">
                <a16:creationId xmlns:a16="http://schemas.microsoft.com/office/drawing/2014/main" id="{5627EFDD-0203-6B4B-94C3-11DC3D311A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27715" name="スライド番号プレースホルダ 3">
            <a:extLst>
              <a:ext uri="{FF2B5EF4-FFF2-40B4-BE49-F238E27FC236}">
                <a16:creationId xmlns:a16="http://schemas.microsoft.com/office/drawing/2014/main" id="{8CFCDA70-93E6-BE45-836E-66D9A0E805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04B37E-6297-6D49-B70E-7CCD0D7D39B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5439708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61" name="スライド イメージ プレースホルダ 1">
            <a:extLst>
              <a:ext uri="{FF2B5EF4-FFF2-40B4-BE49-F238E27FC236}">
                <a16:creationId xmlns:a16="http://schemas.microsoft.com/office/drawing/2014/main" id="{B4342234-95B5-E945-BD23-98181FCEA62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9762" name="ノート プレースホルダ 2">
            <a:extLst>
              <a:ext uri="{FF2B5EF4-FFF2-40B4-BE49-F238E27FC236}">
                <a16:creationId xmlns:a16="http://schemas.microsoft.com/office/drawing/2014/main" id="{E265FEC7-2F5B-1A42-A685-E7BC01EFAD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29763" name="スライド番号プレースホルダ 3">
            <a:extLst>
              <a:ext uri="{FF2B5EF4-FFF2-40B4-BE49-F238E27FC236}">
                <a16:creationId xmlns:a16="http://schemas.microsoft.com/office/drawing/2014/main" id="{50CCD3C9-0CE6-FB45-A523-94DE508407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492EA6C-D51D-8D4E-898A-095426516DF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1970052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09" name="スライド イメージ プレースホルダ 1">
            <a:extLst>
              <a:ext uri="{FF2B5EF4-FFF2-40B4-BE49-F238E27FC236}">
                <a16:creationId xmlns:a16="http://schemas.microsoft.com/office/drawing/2014/main" id="{CAA50605-7EF8-B24C-AB76-82D8AFDFA2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1810" name="ノート プレースホルダ 2">
            <a:extLst>
              <a:ext uri="{FF2B5EF4-FFF2-40B4-BE49-F238E27FC236}">
                <a16:creationId xmlns:a16="http://schemas.microsoft.com/office/drawing/2014/main" id="{2CA125CB-935C-334B-A72F-3181ED6E0F1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31811" name="スライド番号プレースホルダ 3">
            <a:extLst>
              <a:ext uri="{FF2B5EF4-FFF2-40B4-BE49-F238E27FC236}">
                <a16:creationId xmlns:a16="http://schemas.microsoft.com/office/drawing/2014/main" id="{5673546D-7BB5-BB4B-B021-3348013218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591360C-E55E-BF41-A2E5-1A593FFE949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9581727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09" name="スライド イメージ プレースホルダ 1">
            <a:extLst>
              <a:ext uri="{FF2B5EF4-FFF2-40B4-BE49-F238E27FC236}">
                <a16:creationId xmlns:a16="http://schemas.microsoft.com/office/drawing/2014/main" id="{17309E38-92A5-C24D-87B2-E81823EFB0B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1810" name="ノート プレースホルダ 2">
            <a:extLst>
              <a:ext uri="{FF2B5EF4-FFF2-40B4-BE49-F238E27FC236}">
                <a16:creationId xmlns:a16="http://schemas.microsoft.com/office/drawing/2014/main" id="{5DAF8D8D-D7CD-D547-A797-0A84B646A4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1811" name="スライド番号プレースホルダ 3">
            <a:extLst>
              <a:ext uri="{FF2B5EF4-FFF2-40B4-BE49-F238E27FC236}">
                <a16:creationId xmlns:a16="http://schemas.microsoft.com/office/drawing/2014/main" id="{886B3A35-60E9-814B-9DD8-DD5264253C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FB2B46-B956-7E42-BF93-433AA9BFF13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2580394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57" name="スライド イメージ プレースホルダ 1">
            <a:extLst>
              <a:ext uri="{FF2B5EF4-FFF2-40B4-BE49-F238E27FC236}">
                <a16:creationId xmlns:a16="http://schemas.microsoft.com/office/drawing/2014/main" id="{21379E8E-B204-FB47-A61E-2553CF27713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3858" name="ノート プレースホルダ 2">
            <a:extLst>
              <a:ext uri="{FF2B5EF4-FFF2-40B4-BE49-F238E27FC236}">
                <a16:creationId xmlns:a16="http://schemas.microsoft.com/office/drawing/2014/main" id="{D093D7C1-F455-794A-B194-4E6244E2FE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3859" name="スライド番号プレースホルダ 3">
            <a:extLst>
              <a:ext uri="{FF2B5EF4-FFF2-40B4-BE49-F238E27FC236}">
                <a16:creationId xmlns:a16="http://schemas.microsoft.com/office/drawing/2014/main" id="{B38B416B-CF86-2E4E-BE3A-64103F94F0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EB4198-41C4-2440-A7D4-684F928EE75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4355184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05" name="スライド イメージ プレースホルダ 1">
            <a:extLst>
              <a:ext uri="{FF2B5EF4-FFF2-40B4-BE49-F238E27FC236}">
                <a16:creationId xmlns:a16="http://schemas.microsoft.com/office/drawing/2014/main" id="{F6272BDF-F582-0240-A525-0ED055AF37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5906" name="ノート プレースホルダ 2">
            <a:extLst>
              <a:ext uri="{FF2B5EF4-FFF2-40B4-BE49-F238E27FC236}">
                <a16:creationId xmlns:a16="http://schemas.microsoft.com/office/drawing/2014/main" id="{CBFA533E-2D7D-1D40-81F0-0ED1A91CBFF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5907" name="スライド番号プレースホルダ 3">
            <a:extLst>
              <a:ext uri="{FF2B5EF4-FFF2-40B4-BE49-F238E27FC236}">
                <a16:creationId xmlns:a16="http://schemas.microsoft.com/office/drawing/2014/main" id="{D43230FD-90E0-124B-813B-E4FCF0437F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0941847-1052-4C42-8E74-C13FEB43101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440496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69" name="スライド イメージ プレースホルダ 1">
            <a:extLst>
              <a:ext uri="{FF2B5EF4-FFF2-40B4-BE49-F238E27FC236}">
                <a16:creationId xmlns:a16="http://schemas.microsoft.com/office/drawing/2014/main" id="{9DA4AF37-7F6D-8541-AF91-D0EFA2599B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6770" name="ノート プレースホルダ 2">
            <a:extLst>
              <a:ext uri="{FF2B5EF4-FFF2-40B4-BE49-F238E27FC236}">
                <a16:creationId xmlns:a16="http://schemas.microsoft.com/office/drawing/2014/main" id="{C17D1FE0-5163-FC47-A90C-46AA109EF5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6771" name="スライド番号プレースホルダ 3">
            <a:extLst>
              <a:ext uri="{FF2B5EF4-FFF2-40B4-BE49-F238E27FC236}">
                <a16:creationId xmlns:a16="http://schemas.microsoft.com/office/drawing/2014/main" id="{0262D331-EF81-3E44-BCD7-9BA810AFC7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1F15257-F188-8D4E-B34A-8E1F4E32DD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4693250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53" name="スライド イメージ プレースホルダ 1">
            <a:extLst>
              <a:ext uri="{FF2B5EF4-FFF2-40B4-BE49-F238E27FC236}">
                <a16:creationId xmlns:a16="http://schemas.microsoft.com/office/drawing/2014/main" id="{0960FBDD-7BFB-5747-B1E5-5FC81D6929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7954" name="ノート プレースホルダ 2">
            <a:extLst>
              <a:ext uri="{FF2B5EF4-FFF2-40B4-BE49-F238E27FC236}">
                <a16:creationId xmlns:a16="http://schemas.microsoft.com/office/drawing/2014/main" id="{8394B1F6-63F8-EC45-AB57-CB1D17C923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7955" name="スライド番号プレースホルダ 3">
            <a:extLst>
              <a:ext uri="{FF2B5EF4-FFF2-40B4-BE49-F238E27FC236}">
                <a16:creationId xmlns:a16="http://schemas.microsoft.com/office/drawing/2014/main" id="{F51423A2-5CDE-7045-A9EC-D1FFED988E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2E5DAA1-6E6E-914B-A0E5-9526DD439CA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2997009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49" name="スライド イメージ プレースホルダ 1">
            <a:extLst>
              <a:ext uri="{FF2B5EF4-FFF2-40B4-BE49-F238E27FC236}">
                <a16:creationId xmlns:a16="http://schemas.microsoft.com/office/drawing/2014/main" id="{3D939967-F048-4341-97FE-4F11D9A816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2050" name="ノート プレースホルダ 2">
            <a:extLst>
              <a:ext uri="{FF2B5EF4-FFF2-40B4-BE49-F238E27FC236}">
                <a16:creationId xmlns:a16="http://schemas.microsoft.com/office/drawing/2014/main" id="{19682F8A-294A-7049-B708-C797F9EADF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2051" name="スライド番号プレースホルダ 3">
            <a:extLst>
              <a:ext uri="{FF2B5EF4-FFF2-40B4-BE49-F238E27FC236}">
                <a16:creationId xmlns:a16="http://schemas.microsoft.com/office/drawing/2014/main" id="{7CD33080-E698-8F49-91DB-77123CC596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FFB01A-136E-D244-9FA0-6462A46726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745775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7" name="スライド イメージ プレースホルダ 1">
            <a:extLst>
              <a:ext uri="{FF2B5EF4-FFF2-40B4-BE49-F238E27FC236}">
                <a16:creationId xmlns:a16="http://schemas.microsoft.com/office/drawing/2014/main" id="{2ABEBB45-E080-AF45-A538-FDF19DE11A0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4098" name="ノート プレースホルダ 2">
            <a:extLst>
              <a:ext uri="{FF2B5EF4-FFF2-40B4-BE49-F238E27FC236}">
                <a16:creationId xmlns:a16="http://schemas.microsoft.com/office/drawing/2014/main" id="{576206B8-87F8-6149-BB79-17193272F2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4099" name="スライド番号プレースホルダ 3">
            <a:extLst>
              <a:ext uri="{FF2B5EF4-FFF2-40B4-BE49-F238E27FC236}">
                <a16:creationId xmlns:a16="http://schemas.microsoft.com/office/drawing/2014/main" id="{5CF97BFF-5A14-034A-928F-B10CD0CB06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CB83D40-003A-3F4F-B746-A4D6D0248F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2815623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145" name="スライド イメージ プレースホルダ 1">
            <a:extLst>
              <a:ext uri="{FF2B5EF4-FFF2-40B4-BE49-F238E27FC236}">
                <a16:creationId xmlns:a16="http://schemas.microsoft.com/office/drawing/2014/main" id="{7BAAE9B1-810B-8247-A73F-4FD1BE1493E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6146" name="ノート プレースホルダ 2">
            <a:extLst>
              <a:ext uri="{FF2B5EF4-FFF2-40B4-BE49-F238E27FC236}">
                <a16:creationId xmlns:a16="http://schemas.microsoft.com/office/drawing/2014/main" id="{1FC9F354-E61C-3B4A-A94C-F71F387A13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6147" name="スライド番号プレースホルダ 3">
            <a:extLst>
              <a:ext uri="{FF2B5EF4-FFF2-40B4-BE49-F238E27FC236}">
                <a16:creationId xmlns:a16="http://schemas.microsoft.com/office/drawing/2014/main" id="{6B0DFF2F-D368-054A-8193-EA848F4702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BE74516-65FC-EA47-937F-FB2B78DE092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3396153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93" name="スライド イメージ プレースホルダ 1">
            <a:extLst>
              <a:ext uri="{FF2B5EF4-FFF2-40B4-BE49-F238E27FC236}">
                <a16:creationId xmlns:a16="http://schemas.microsoft.com/office/drawing/2014/main" id="{585DD9FF-E1A0-824C-91F9-21CD0F3BFF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8194" name="ノート プレースホルダ 2">
            <a:extLst>
              <a:ext uri="{FF2B5EF4-FFF2-40B4-BE49-F238E27FC236}">
                <a16:creationId xmlns:a16="http://schemas.microsoft.com/office/drawing/2014/main" id="{37807095-8576-E547-85AD-ACF0316814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48195" name="スライド番号プレースホルダ 3">
            <a:extLst>
              <a:ext uri="{FF2B5EF4-FFF2-40B4-BE49-F238E27FC236}">
                <a16:creationId xmlns:a16="http://schemas.microsoft.com/office/drawing/2014/main" id="{336B5C6A-0079-A24C-9946-7484B18A32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C4AF0CB-FB1F-124F-863B-2036903387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8368126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41" name="スライド イメージ プレースホルダ 1">
            <a:extLst>
              <a:ext uri="{FF2B5EF4-FFF2-40B4-BE49-F238E27FC236}">
                <a16:creationId xmlns:a16="http://schemas.microsoft.com/office/drawing/2014/main" id="{38B02D7E-C055-134E-9B05-AE6463369A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0242" name="ノート プレースホルダ 2">
            <a:extLst>
              <a:ext uri="{FF2B5EF4-FFF2-40B4-BE49-F238E27FC236}">
                <a16:creationId xmlns:a16="http://schemas.microsoft.com/office/drawing/2014/main" id="{D4EBA72B-2FCA-5141-90DD-2B00D6DBC8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0243" name="スライド番号プレースホルダ 3">
            <a:extLst>
              <a:ext uri="{FF2B5EF4-FFF2-40B4-BE49-F238E27FC236}">
                <a16:creationId xmlns:a16="http://schemas.microsoft.com/office/drawing/2014/main" id="{63D40D71-0CF0-7347-9A17-19C6B4C1A6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181056D-64DB-E547-86E2-7276B27D931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5031845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89" name="スライド イメージ プレースホルダ 1">
            <a:extLst>
              <a:ext uri="{FF2B5EF4-FFF2-40B4-BE49-F238E27FC236}">
                <a16:creationId xmlns:a16="http://schemas.microsoft.com/office/drawing/2014/main" id="{4B0D2F66-8744-D742-A2BB-3D65CD36DA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2290" name="ノート プレースホルダ 2">
            <a:extLst>
              <a:ext uri="{FF2B5EF4-FFF2-40B4-BE49-F238E27FC236}">
                <a16:creationId xmlns:a16="http://schemas.microsoft.com/office/drawing/2014/main" id="{68CE33C3-0960-BC48-9729-3073B45F2C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2291" name="スライド番号プレースホルダ 3">
            <a:extLst>
              <a:ext uri="{FF2B5EF4-FFF2-40B4-BE49-F238E27FC236}">
                <a16:creationId xmlns:a16="http://schemas.microsoft.com/office/drawing/2014/main" id="{09BE834F-5CD6-2D42-B5E9-9973AC3C28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7E122B9-5E3D-0A41-AA5C-6BF9D02FDF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295185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89" name="スライド イメージ プレースホルダ 1">
            <a:extLst>
              <a:ext uri="{FF2B5EF4-FFF2-40B4-BE49-F238E27FC236}">
                <a16:creationId xmlns:a16="http://schemas.microsoft.com/office/drawing/2014/main" id="{A3F5B4D0-9AC2-5E49-8599-3975C6E3AF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2290" name="ノート プレースホルダ 2">
            <a:extLst>
              <a:ext uri="{FF2B5EF4-FFF2-40B4-BE49-F238E27FC236}">
                <a16:creationId xmlns:a16="http://schemas.microsoft.com/office/drawing/2014/main" id="{BF492C5C-3F36-C547-9ED0-8E5A178988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2291" name="スライド番号プレースホルダ 3">
            <a:extLst>
              <a:ext uri="{FF2B5EF4-FFF2-40B4-BE49-F238E27FC236}">
                <a16:creationId xmlns:a16="http://schemas.microsoft.com/office/drawing/2014/main" id="{A70A20BE-1965-3040-8AB1-FCB16707B6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5131726-3E3B-3C47-A42D-E5E4851C82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8908731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37" name="スライド イメージ プレースホルダ 1">
            <a:extLst>
              <a:ext uri="{FF2B5EF4-FFF2-40B4-BE49-F238E27FC236}">
                <a16:creationId xmlns:a16="http://schemas.microsoft.com/office/drawing/2014/main" id="{6A1BEF49-7CF8-1743-A590-31572AF858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4338" name="ノート プレースホルダ 2">
            <a:extLst>
              <a:ext uri="{FF2B5EF4-FFF2-40B4-BE49-F238E27FC236}">
                <a16:creationId xmlns:a16="http://schemas.microsoft.com/office/drawing/2014/main" id="{6B97DFCD-CE85-944D-8E0A-6FFF125782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4339" name="スライド番号プレースホルダ 3">
            <a:extLst>
              <a:ext uri="{FF2B5EF4-FFF2-40B4-BE49-F238E27FC236}">
                <a16:creationId xmlns:a16="http://schemas.microsoft.com/office/drawing/2014/main" id="{210E9430-55E1-8E47-9ED8-AF30B7CD2C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5EA6133-5E10-F44B-B235-346CFD40B5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468661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433" name="スライド イメージ プレースホルダ 1">
            <a:extLst>
              <a:ext uri="{FF2B5EF4-FFF2-40B4-BE49-F238E27FC236}">
                <a16:creationId xmlns:a16="http://schemas.microsoft.com/office/drawing/2014/main" id="{3BE30A77-4D0D-4E49-9F2F-A54ACA2D83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8434" name="ノート プレースホルダ 2">
            <a:extLst>
              <a:ext uri="{FF2B5EF4-FFF2-40B4-BE49-F238E27FC236}">
                <a16:creationId xmlns:a16="http://schemas.microsoft.com/office/drawing/2014/main" id="{E2E598B1-3C91-F54C-9B20-250906BA12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8435" name="スライド番号プレースホルダ 3">
            <a:extLst>
              <a:ext uri="{FF2B5EF4-FFF2-40B4-BE49-F238E27FC236}">
                <a16:creationId xmlns:a16="http://schemas.microsoft.com/office/drawing/2014/main" id="{736C7350-02CA-894E-910E-FEB31E778A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DB99C13-DE42-234A-8ACB-4DF98696BE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799294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5" name="スライド イメージ プレースホルダ 1">
            <a:extLst>
              <a:ext uri="{FF2B5EF4-FFF2-40B4-BE49-F238E27FC236}">
                <a16:creationId xmlns:a16="http://schemas.microsoft.com/office/drawing/2014/main" id="{3F31D3B4-BB14-DA45-A288-545CDA861A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0866" name="ノート プレースホルダ 2">
            <a:extLst>
              <a:ext uri="{FF2B5EF4-FFF2-40B4-BE49-F238E27FC236}">
                <a16:creationId xmlns:a16="http://schemas.microsoft.com/office/drawing/2014/main" id="{C43BDC73-8CC9-DE48-A853-5F6C4C907A5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0867" name="スライド番号プレースホルダ 3">
            <a:extLst>
              <a:ext uri="{FF2B5EF4-FFF2-40B4-BE49-F238E27FC236}">
                <a16:creationId xmlns:a16="http://schemas.microsoft.com/office/drawing/2014/main" id="{0B18ED29-97D7-4D44-A265-263806AC48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4FC742D-3CA2-EA48-80BE-586FB1A9EC8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9594012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529" name="スライド イメージ プレースホルダ 1">
            <a:extLst>
              <a:ext uri="{FF2B5EF4-FFF2-40B4-BE49-F238E27FC236}">
                <a16:creationId xmlns:a16="http://schemas.microsoft.com/office/drawing/2014/main" id="{024AB866-2ABD-C145-A82E-F2BDD00F8C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2530" name="ノート プレースホルダ 2">
            <a:extLst>
              <a:ext uri="{FF2B5EF4-FFF2-40B4-BE49-F238E27FC236}">
                <a16:creationId xmlns:a16="http://schemas.microsoft.com/office/drawing/2014/main" id="{79DA4618-6161-6F44-BFDA-46F424C162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62531" name="スライド番号プレースホルダ 3">
            <a:extLst>
              <a:ext uri="{FF2B5EF4-FFF2-40B4-BE49-F238E27FC236}">
                <a16:creationId xmlns:a16="http://schemas.microsoft.com/office/drawing/2014/main" id="{C957CB95-CBD3-7F4C-892B-04010B7558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2FFD745-5AEE-D640-856E-FA73E9833F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391441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7" name="スライド イメージ プレースホルダ 1">
            <a:extLst>
              <a:ext uri="{FF2B5EF4-FFF2-40B4-BE49-F238E27FC236}">
                <a16:creationId xmlns:a16="http://schemas.microsoft.com/office/drawing/2014/main" id="{B415C20A-7EE9-874E-BD06-46B938416E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4578" name="ノート プレースホルダ 2">
            <a:extLst>
              <a:ext uri="{FF2B5EF4-FFF2-40B4-BE49-F238E27FC236}">
                <a16:creationId xmlns:a16="http://schemas.microsoft.com/office/drawing/2014/main" id="{CF5B1959-503C-9442-81B1-B6E8346F04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64579" name="スライド番号プレースホルダ 3">
            <a:extLst>
              <a:ext uri="{FF2B5EF4-FFF2-40B4-BE49-F238E27FC236}">
                <a16:creationId xmlns:a16="http://schemas.microsoft.com/office/drawing/2014/main" id="{87FA65C4-8BD3-DA44-AC0A-17CA02541D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A1DDD09-B2D1-6A41-922C-5BFAB210103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6676543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7" name="スライド イメージ プレースホルダ 1">
            <a:extLst>
              <a:ext uri="{FF2B5EF4-FFF2-40B4-BE49-F238E27FC236}">
                <a16:creationId xmlns:a16="http://schemas.microsoft.com/office/drawing/2014/main" id="{3809AA97-3B00-C24D-A365-56217A8E08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4578" name="ノート プレースホルダ 2">
            <a:extLst>
              <a:ext uri="{FF2B5EF4-FFF2-40B4-BE49-F238E27FC236}">
                <a16:creationId xmlns:a16="http://schemas.microsoft.com/office/drawing/2014/main" id="{B6EF6552-D184-1547-8C90-1E78241FAFD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4579" name="スライド番号プレースホルダ 3">
            <a:extLst>
              <a:ext uri="{FF2B5EF4-FFF2-40B4-BE49-F238E27FC236}">
                <a16:creationId xmlns:a16="http://schemas.microsoft.com/office/drawing/2014/main" id="{D8F348A2-B878-9649-925A-42BC45334C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AB22AFA-8D77-1741-820D-2B9D408ECD2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6346924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625" name="スライド イメージ プレースホルダ 1">
            <a:extLst>
              <a:ext uri="{FF2B5EF4-FFF2-40B4-BE49-F238E27FC236}">
                <a16:creationId xmlns:a16="http://schemas.microsoft.com/office/drawing/2014/main" id="{C06B0566-6B9A-5047-B9D7-385E636F50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6626" name="ノート プレースホルダ 2">
            <a:extLst>
              <a:ext uri="{FF2B5EF4-FFF2-40B4-BE49-F238E27FC236}">
                <a16:creationId xmlns:a16="http://schemas.microsoft.com/office/drawing/2014/main" id="{4915C7CA-5B7F-8944-94CC-6B11ADBEFC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6627" name="スライド番号プレースホルダ 3">
            <a:extLst>
              <a:ext uri="{FF2B5EF4-FFF2-40B4-BE49-F238E27FC236}">
                <a16:creationId xmlns:a16="http://schemas.microsoft.com/office/drawing/2014/main" id="{766BA01B-78EC-F040-8350-74FC7AE9C7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4B0E52-7C7B-1B4B-8024-2BFD724E3B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1456196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21" name="スライド イメージ プレースホルダ 1">
            <a:extLst>
              <a:ext uri="{FF2B5EF4-FFF2-40B4-BE49-F238E27FC236}">
                <a16:creationId xmlns:a16="http://schemas.microsoft.com/office/drawing/2014/main" id="{88A217AA-245F-8348-B445-65EB169ED90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0722" name="ノート プレースホルダ 2">
            <a:extLst>
              <a:ext uri="{FF2B5EF4-FFF2-40B4-BE49-F238E27FC236}">
                <a16:creationId xmlns:a16="http://schemas.microsoft.com/office/drawing/2014/main" id="{DD42C941-2DBA-7040-9115-2276D28DCF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70723" name="スライド番号プレースホルダ 3">
            <a:extLst>
              <a:ext uri="{FF2B5EF4-FFF2-40B4-BE49-F238E27FC236}">
                <a16:creationId xmlns:a16="http://schemas.microsoft.com/office/drawing/2014/main" id="{44986213-8E9B-EC45-8032-4042F874A9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465B4A2-29CF-6E4F-88AB-D1EF8935B9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124046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69" name="スライド イメージ プレースホルダ 1">
            <a:extLst>
              <a:ext uri="{FF2B5EF4-FFF2-40B4-BE49-F238E27FC236}">
                <a16:creationId xmlns:a16="http://schemas.microsoft.com/office/drawing/2014/main" id="{4F81C16E-56DE-4B4B-959E-D20C4078E3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2770" name="ノート プレースホルダ 2">
            <a:extLst>
              <a:ext uri="{FF2B5EF4-FFF2-40B4-BE49-F238E27FC236}">
                <a16:creationId xmlns:a16="http://schemas.microsoft.com/office/drawing/2014/main" id="{FEBC99F4-385A-E84B-9E88-74F6985EDF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72771" name="スライド番号プレースホルダ 3">
            <a:extLst>
              <a:ext uri="{FF2B5EF4-FFF2-40B4-BE49-F238E27FC236}">
                <a16:creationId xmlns:a16="http://schemas.microsoft.com/office/drawing/2014/main" id="{167EA8AE-C090-6E49-976E-FE201C43EB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CF19F0-073B-A242-9211-6AACE9243FD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0060416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69" name="スライド イメージ プレースホルダ 1">
            <a:extLst>
              <a:ext uri="{FF2B5EF4-FFF2-40B4-BE49-F238E27FC236}">
                <a16:creationId xmlns:a16="http://schemas.microsoft.com/office/drawing/2014/main" id="{5BFA1F15-8751-F848-A003-124EBB12092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2770" name="ノート プレースホルダ 2">
            <a:extLst>
              <a:ext uri="{FF2B5EF4-FFF2-40B4-BE49-F238E27FC236}">
                <a16:creationId xmlns:a16="http://schemas.microsoft.com/office/drawing/2014/main" id="{057717E4-7FD9-8546-9206-ECBD231997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72771" name="スライド番号プレースホルダ 3">
            <a:extLst>
              <a:ext uri="{FF2B5EF4-FFF2-40B4-BE49-F238E27FC236}">
                <a16:creationId xmlns:a16="http://schemas.microsoft.com/office/drawing/2014/main" id="{2C588077-5FAB-704C-8C39-8C54B3E021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31669DB-5EF8-4D43-9D54-0D3DEBB24A6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6270255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17" name="スライド イメージ プレースホルダ 1">
            <a:extLst>
              <a:ext uri="{FF2B5EF4-FFF2-40B4-BE49-F238E27FC236}">
                <a16:creationId xmlns:a16="http://schemas.microsoft.com/office/drawing/2014/main" id="{2C7E2E4F-87EB-5340-9998-3AA90F3A34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4818" name="ノート プレースホルダ 2">
            <a:extLst>
              <a:ext uri="{FF2B5EF4-FFF2-40B4-BE49-F238E27FC236}">
                <a16:creationId xmlns:a16="http://schemas.microsoft.com/office/drawing/2014/main" id="{4B4E25D7-C807-0846-BB49-C7AE002269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74819" name="スライド番号プレースホルダ 3">
            <a:extLst>
              <a:ext uri="{FF2B5EF4-FFF2-40B4-BE49-F238E27FC236}">
                <a16:creationId xmlns:a16="http://schemas.microsoft.com/office/drawing/2014/main" id="{CF0CC595-4837-2148-9DE5-68F21CF776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6C6DC08-7D85-4641-99F1-C26E535553A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7786643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913" name="スライド イメージ プレースホルダ 1">
            <a:extLst>
              <a:ext uri="{FF2B5EF4-FFF2-40B4-BE49-F238E27FC236}">
                <a16:creationId xmlns:a16="http://schemas.microsoft.com/office/drawing/2014/main" id="{9C0CAEC2-812E-0840-9522-E27CFB38F8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8914" name="ノート プレースホルダ 2">
            <a:extLst>
              <a:ext uri="{FF2B5EF4-FFF2-40B4-BE49-F238E27FC236}">
                <a16:creationId xmlns:a16="http://schemas.microsoft.com/office/drawing/2014/main" id="{53C9140F-565A-CD48-A061-BD340361E42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8915" name="スライド番号プレースホルダ 3">
            <a:extLst>
              <a:ext uri="{FF2B5EF4-FFF2-40B4-BE49-F238E27FC236}">
                <a16:creationId xmlns:a16="http://schemas.microsoft.com/office/drawing/2014/main" id="{4E02DD96-48D7-B440-8A7B-0AA7D826D4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3B152B3-C20F-694A-8218-62CB70317C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9571944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961" name="スライド イメージ プレースホルダ 1">
            <a:extLst>
              <a:ext uri="{FF2B5EF4-FFF2-40B4-BE49-F238E27FC236}">
                <a16:creationId xmlns:a16="http://schemas.microsoft.com/office/drawing/2014/main" id="{9F4DFCE0-C747-B442-90FB-E6A7030ECC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0962" name="ノート プレースホルダ 2">
            <a:extLst>
              <a:ext uri="{FF2B5EF4-FFF2-40B4-BE49-F238E27FC236}">
                <a16:creationId xmlns:a16="http://schemas.microsoft.com/office/drawing/2014/main" id="{1F1CB772-161F-D946-A88A-6A86CE772F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80963" name="スライド番号プレースホルダ 3">
            <a:extLst>
              <a:ext uri="{FF2B5EF4-FFF2-40B4-BE49-F238E27FC236}">
                <a16:creationId xmlns:a16="http://schemas.microsoft.com/office/drawing/2014/main" id="{5AE97BD4-01AB-9A48-8CDE-285E383A5C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C091942-5CBE-2C4A-BD27-B7D530E1CC1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93577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3" name="スライド イメージ プレースホルダ 1">
            <a:extLst>
              <a:ext uri="{FF2B5EF4-FFF2-40B4-BE49-F238E27FC236}">
                <a16:creationId xmlns:a16="http://schemas.microsoft.com/office/drawing/2014/main" id="{4ABBDAA9-C666-FE49-B2A8-E53025D0E15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2914" name="ノート プレースホルダ 2">
            <a:extLst>
              <a:ext uri="{FF2B5EF4-FFF2-40B4-BE49-F238E27FC236}">
                <a16:creationId xmlns:a16="http://schemas.microsoft.com/office/drawing/2014/main" id="{B82C07A4-F70C-2742-810D-E71BFAC4DB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2915" name="スライド番号プレースホルダ 3">
            <a:extLst>
              <a:ext uri="{FF2B5EF4-FFF2-40B4-BE49-F238E27FC236}">
                <a16:creationId xmlns:a16="http://schemas.microsoft.com/office/drawing/2014/main" id="{97D7C30D-583F-A848-AE5E-453D4C7ED0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86CCC14-8915-DF45-BE55-CEA0D11D61F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756666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009" name="スライド イメージ プレースホルダ 1">
            <a:extLst>
              <a:ext uri="{FF2B5EF4-FFF2-40B4-BE49-F238E27FC236}">
                <a16:creationId xmlns:a16="http://schemas.microsoft.com/office/drawing/2014/main" id="{FC36A759-423A-D84C-B0DC-E765516EA4E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3010" name="ノート プレースホルダ 2">
            <a:extLst>
              <a:ext uri="{FF2B5EF4-FFF2-40B4-BE49-F238E27FC236}">
                <a16:creationId xmlns:a16="http://schemas.microsoft.com/office/drawing/2014/main" id="{1FFDF402-3FD3-0341-AF3A-85F7503442F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3011" name="スライド番号プレースホルダ 3">
            <a:extLst>
              <a:ext uri="{FF2B5EF4-FFF2-40B4-BE49-F238E27FC236}">
                <a16:creationId xmlns:a16="http://schemas.microsoft.com/office/drawing/2014/main" id="{98AE5918-20B1-1A4A-9600-6B8DE64CA7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33AA3D-FBD2-B942-BAA3-D2C99BF8472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3093230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7" name="スライド イメージ プレースホルダ 1">
            <a:extLst>
              <a:ext uri="{FF2B5EF4-FFF2-40B4-BE49-F238E27FC236}">
                <a16:creationId xmlns:a16="http://schemas.microsoft.com/office/drawing/2014/main" id="{8014EDFA-D191-6A42-80E6-3020B42E5A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5058" name="ノート プレースホルダ 2">
            <a:extLst>
              <a:ext uri="{FF2B5EF4-FFF2-40B4-BE49-F238E27FC236}">
                <a16:creationId xmlns:a16="http://schemas.microsoft.com/office/drawing/2014/main" id="{11F45F0E-3705-D447-B784-A911ED282A8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5059" name="スライド番号プレースホルダ 3">
            <a:extLst>
              <a:ext uri="{FF2B5EF4-FFF2-40B4-BE49-F238E27FC236}">
                <a16:creationId xmlns:a16="http://schemas.microsoft.com/office/drawing/2014/main" id="{ECC6776B-866F-E942-B12F-F805841115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FF2FDEC-50B3-7344-AB9D-61F36E63F3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922185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7" name="スライド イメージ プレースホルダ 1">
            <a:extLst>
              <a:ext uri="{FF2B5EF4-FFF2-40B4-BE49-F238E27FC236}">
                <a16:creationId xmlns:a16="http://schemas.microsoft.com/office/drawing/2014/main" id="{8CC6C41F-ADDA-2945-9B2F-5338CC3DC3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5058" name="ノート プレースホルダ 2">
            <a:extLst>
              <a:ext uri="{FF2B5EF4-FFF2-40B4-BE49-F238E27FC236}">
                <a16:creationId xmlns:a16="http://schemas.microsoft.com/office/drawing/2014/main" id="{165DCE7A-8842-AD40-87F2-CFAB98A15E8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5059" name="スライド番号プレースホルダ 3">
            <a:extLst>
              <a:ext uri="{FF2B5EF4-FFF2-40B4-BE49-F238E27FC236}">
                <a16:creationId xmlns:a16="http://schemas.microsoft.com/office/drawing/2014/main" id="{2B769079-13F2-4742-AD70-721CA035F8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A29FA6-142E-2A49-8786-86F021E1D2D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1334291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105" name="スライド イメージ プレースホルダ 1">
            <a:extLst>
              <a:ext uri="{FF2B5EF4-FFF2-40B4-BE49-F238E27FC236}">
                <a16:creationId xmlns:a16="http://schemas.microsoft.com/office/drawing/2014/main" id="{06194D70-B656-584B-9089-DED39D6A3A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7106" name="ノート プレースホルダ 2">
            <a:extLst>
              <a:ext uri="{FF2B5EF4-FFF2-40B4-BE49-F238E27FC236}">
                <a16:creationId xmlns:a16="http://schemas.microsoft.com/office/drawing/2014/main" id="{7B1E7067-A377-1944-BD43-ECC839FB23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87107" name="スライド番号プレースホルダ 3">
            <a:extLst>
              <a:ext uri="{FF2B5EF4-FFF2-40B4-BE49-F238E27FC236}">
                <a16:creationId xmlns:a16="http://schemas.microsoft.com/office/drawing/2014/main" id="{200A8851-C9FE-CA43-B56C-D2068C6C27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ED95C61-9CD0-4949-A196-CECC722623C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2868188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01" name="スライド イメージ プレースホルダ 1">
            <a:extLst>
              <a:ext uri="{FF2B5EF4-FFF2-40B4-BE49-F238E27FC236}">
                <a16:creationId xmlns:a16="http://schemas.microsoft.com/office/drawing/2014/main" id="{02E1752D-4493-1942-AB56-CBC8EA52AC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1202" name="ノート プレースホルダ 2">
            <a:extLst>
              <a:ext uri="{FF2B5EF4-FFF2-40B4-BE49-F238E27FC236}">
                <a16:creationId xmlns:a16="http://schemas.microsoft.com/office/drawing/2014/main" id="{C100B5EA-037B-4A44-BDA5-508FAA7C47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1203" name="スライド番号プレースホルダ 3">
            <a:extLst>
              <a:ext uri="{FF2B5EF4-FFF2-40B4-BE49-F238E27FC236}">
                <a16:creationId xmlns:a16="http://schemas.microsoft.com/office/drawing/2014/main" id="{E4C5AC9A-B358-D340-8B21-F6F45817B7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D9433F2-5821-E449-8EAC-3483ADBF31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5140142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49" name="スライド イメージ プレースホルダ 1">
            <a:extLst>
              <a:ext uri="{FF2B5EF4-FFF2-40B4-BE49-F238E27FC236}">
                <a16:creationId xmlns:a16="http://schemas.microsoft.com/office/drawing/2014/main" id="{F28966A1-2431-9847-9655-323F9580E54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3250" name="ノート プレースホルダ 2">
            <a:extLst>
              <a:ext uri="{FF2B5EF4-FFF2-40B4-BE49-F238E27FC236}">
                <a16:creationId xmlns:a16="http://schemas.microsoft.com/office/drawing/2014/main" id="{4CC28444-42C3-9341-A319-F1C7B681B99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3251" name="スライド番号プレースホルダ 3">
            <a:extLst>
              <a:ext uri="{FF2B5EF4-FFF2-40B4-BE49-F238E27FC236}">
                <a16:creationId xmlns:a16="http://schemas.microsoft.com/office/drawing/2014/main" id="{C2844981-DFC7-564D-87F0-57EE603224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84CE306-E2AC-2B4D-8177-C6479110E2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9061791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49" name="スライド イメージ プレースホルダ 1">
            <a:extLst>
              <a:ext uri="{FF2B5EF4-FFF2-40B4-BE49-F238E27FC236}">
                <a16:creationId xmlns:a16="http://schemas.microsoft.com/office/drawing/2014/main" id="{4587A7A0-CB94-A24F-ABFB-55E07EEAC11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3250" name="ノート プレースホルダ 2">
            <a:extLst>
              <a:ext uri="{FF2B5EF4-FFF2-40B4-BE49-F238E27FC236}">
                <a16:creationId xmlns:a16="http://schemas.microsoft.com/office/drawing/2014/main" id="{5EFCE0FB-96B1-A34F-8296-673FBDC136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3251" name="スライド番号プレースホルダ 3">
            <a:extLst>
              <a:ext uri="{FF2B5EF4-FFF2-40B4-BE49-F238E27FC236}">
                <a16:creationId xmlns:a16="http://schemas.microsoft.com/office/drawing/2014/main" id="{0C0B8689-6442-FA41-8754-E1C5A256F7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82FCAD1-398D-124F-B04D-7F3ACB0D4E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5092238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97" name="スライド イメージ プレースホルダ 1">
            <a:extLst>
              <a:ext uri="{FF2B5EF4-FFF2-40B4-BE49-F238E27FC236}">
                <a16:creationId xmlns:a16="http://schemas.microsoft.com/office/drawing/2014/main" id="{A30C0705-24C6-054D-B83D-83140DD391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5298" name="ノート プレースホルダ 2">
            <a:extLst>
              <a:ext uri="{FF2B5EF4-FFF2-40B4-BE49-F238E27FC236}">
                <a16:creationId xmlns:a16="http://schemas.microsoft.com/office/drawing/2014/main" id="{05F6E290-07E2-524A-8FA8-BC2E66F0D7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5299" name="スライド番号プレースホルダ 3">
            <a:extLst>
              <a:ext uri="{FF2B5EF4-FFF2-40B4-BE49-F238E27FC236}">
                <a16:creationId xmlns:a16="http://schemas.microsoft.com/office/drawing/2014/main" id="{A028B79A-DC0A-7547-93DE-D5F6E97BF3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9A877BE-C63B-E34A-9191-D3085F393C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6558188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45" name="スライド イメージ プレースホルダ 1">
            <a:extLst>
              <a:ext uri="{FF2B5EF4-FFF2-40B4-BE49-F238E27FC236}">
                <a16:creationId xmlns:a16="http://schemas.microsoft.com/office/drawing/2014/main" id="{EB9D5014-2E46-714A-BCF9-8D8D9DAA17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7346" name="ノート プレースホルダ 2">
            <a:extLst>
              <a:ext uri="{FF2B5EF4-FFF2-40B4-BE49-F238E27FC236}">
                <a16:creationId xmlns:a16="http://schemas.microsoft.com/office/drawing/2014/main" id="{64836F9F-FCE0-FC41-98A9-BDB457E24F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7347" name="スライド番号プレースホルダ 3">
            <a:extLst>
              <a:ext uri="{FF2B5EF4-FFF2-40B4-BE49-F238E27FC236}">
                <a16:creationId xmlns:a16="http://schemas.microsoft.com/office/drawing/2014/main" id="{7D6133D4-A0E0-484A-BFC0-7B4734E505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8EF2BD8-A2E5-624A-8E7A-2679C2D3954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5504623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93" name="スライド イメージ プレースホルダ 1">
            <a:extLst>
              <a:ext uri="{FF2B5EF4-FFF2-40B4-BE49-F238E27FC236}">
                <a16:creationId xmlns:a16="http://schemas.microsoft.com/office/drawing/2014/main" id="{AF472C4D-174D-6142-8781-F6B6199E9B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9394" name="ノート プレースホルダ 2">
            <a:extLst>
              <a:ext uri="{FF2B5EF4-FFF2-40B4-BE49-F238E27FC236}">
                <a16:creationId xmlns:a16="http://schemas.microsoft.com/office/drawing/2014/main" id="{0389527B-4113-314E-9229-41BD70F6B8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99395" name="スライド番号プレースホルダ 3">
            <a:extLst>
              <a:ext uri="{FF2B5EF4-FFF2-40B4-BE49-F238E27FC236}">
                <a16:creationId xmlns:a16="http://schemas.microsoft.com/office/drawing/2014/main" id="{3F80F4FC-5E14-564E-9D4E-05A6A1CD9E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03A516B-8679-D14A-93B2-75C7C582733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73167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1" name="スライド イメージ プレースホルダ 1">
            <a:extLst>
              <a:ext uri="{FF2B5EF4-FFF2-40B4-BE49-F238E27FC236}">
                <a16:creationId xmlns:a16="http://schemas.microsoft.com/office/drawing/2014/main" id="{DF1F32F5-BD52-8845-A935-5320EB97AC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4962" name="ノート プレースホルダ 2">
            <a:extLst>
              <a:ext uri="{FF2B5EF4-FFF2-40B4-BE49-F238E27FC236}">
                <a16:creationId xmlns:a16="http://schemas.microsoft.com/office/drawing/2014/main" id="{E0012743-8ABC-F240-AE12-13CEB6943A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24963" name="スライド番号プレースホルダ 3">
            <a:extLst>
              <a:ext uri="{FF2B5EF4-FFF2-40B4-BE49-F238E27FC236}">
                <a16:creationId xmlns:a16="http://schemas.microsoft.com/office/drawing/2014/main" id="{2D264195-DBE0-8449-91D9-0A32C31D0D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03CDF1-D09C-2742-BF83-2DB6CB84E6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0266261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1" name="スライド イメージ プレースホルダ 1">
            <a:extLst>
              <a:ext uri="{FF2B5EF4-FFF2-40B4-BE49-F238E27FC236}">
                <a16:creationId xmlns:a16="http://schemas.microsoft.com/office/drawing/2014/main" id="{0FA564E5-CEA0-604C-84E4-0E1A366B5A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1442" name="ノート プレースホルダ 2">
            <a:extLst>
              <a:ext uri="{FF2B5EF4-FFF2-40B4-BE49-F238E27FC236}">
                <a16:creationId xmlns:a16="http://schemas.microsoft.com/office/drawing/2014/main" id="{E544E656-F2F4-664F-897E-855E2E1AFD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1443" name="スライド番号プレースホルダ 3">
            <a:extLst>
              <a:ext uri="{FF2B5EF4-FFF2-40B4-BE49-F238E27FC236}">
                <a16:creationId xmlns:a16="http://schemas.microsoft.com/office/drawing/2014/main" id="{F61095D8-14C1-E349-AAEB-108DCB97B9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8F0DD68-F6FB-BC46-9933-21291F6D384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5597292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89" name="スライド イメージ プレースホルダ 1">
            <a:extLst>
              <a:ext uri="{FF2B5EF4-FFF2-40B4-BE49-F238E27FC236}">
                <a16:creationId xmlns:a16="http://schemas.microsoft.com/office/drawing/2014/main" id="{C47EC2AD-A6D7-D54C-8EB0-D289482F47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3490" name="ノート プレースホルダ 2">
            <a:extLst>
              <a:ext uri="{FF2B5EF4-FFF2-40B4-BE49-F238E27FC236}">
                <a16:creationId xmlns:a16="http://schemas.microsoft.com/office/drawing/2014/main" id="{A7DB8933-FFEF-CA4A-879A-48BAFC96ED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3491" name="スライド番号プレースホルダ 3">
            <a:extLst>
              <a:ext uri="{FF2B5EF4-FFF2-40B4-BE49-F238E27FC236}">
                <a16:creationId xmlns:a16="http://schemas.microsoft.com/office/drawing/2014/main" id="{20BA7A71-09B0-EA4B-BC5F-17B7557CAA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45AA21D-CC51-854D-8846-B83FB3864A0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9199935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37" name="スライド イメージ プレースホルダ 1">
            <a:extLst>
              <a:ext uri="{FF2B5EF4-FFF2-40B4-BE49-F238E27FC236}">
                <a16:creationId xmlns:a16="http://schemas.microsoft.com/office/drawing/2014/main" id="{07DFDF20-E0EB-7442-B094-041A76EFBA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5538" name="ノート プレースホルダ 2">
            <a:extLst>
              <a:ext uri="{FF2B5EF4-FFF2-40B4-BE49-F238E27FC236}">
                <a16:creationId xmlns:a16="http://schemas.microsoft.com/office/drawing/2014/main" id="{4FC8BC19-66A9-1A4B-B9EA-FF9439CBF5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05539" name="スライド番号プレースホルダ 3">
            <a:extLst>
              <a:ext uri="{FF2B5EF4-FFF2-40B4-BE49-F238E27FC236}">
                <a16:creationId xmlns:a16="http://schemas.microsoft.com/office/drawing/2014/main" id="{812ED00D-EBC1-104A-9A9B-6424BE8843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B9A89D-435E-9749-A82A-C54DAD5569C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859960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5" name="スライド イメージ プレースホルダ 1">
            <a:extLst>
              <a:ext uri="{FF2B5EF4-FFF2-40B4-BE49-F238E27FC236}">
                <a16:creationId xmlns:a16="http://schemas.microsoft.com/office/drawing/2014/main" id="{BBFAC37C-A8E5-3D44-8610-88EC7AB9FD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7586" name="ノート プレースホルダ 2">
            <a:extLst>
              <a:ext uri="{FF2B5EF4-FFF2-40B4-BE49-F238E27FC236}">
                <a16:creationId xmlns:a16="http://schemas.microsoft.com/office/drawing/2014/main" id="{339525B7-9CB6-9749-820A-B2C9DE6E65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07587" name="スライド番号プレースホルダ 3">
            <a:extLst>
              <a:ext uri="{FF2B5EF4-FFF2-40B4-BE49-F238E27FC236}">
                <a16:creationId xmlns:a16="http://schemas.microsoft.com/office/drawing/2014/main" id="{6D816C0E-8B39-C24F-B691-9244C57880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6B50F19-53F9-E346-BD21-CA851D4C993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9125074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681" name="スライド イメージ プレースホルダ 1">
            <a:extLst>
              <a:ext uri="{FF2B5EF4-FFF2-40B4-BE49-F238E27FC236}">
                <a16:creationId xmlns:a16="http://schemas.microsoft.com/office/drawing/2014/main" id="{17C46A98-2C12-F24F-8111-B80BE92A07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1682" name="ノート プレースホルダ 2">
            <a:extLst>
              <a:ext uri="{FF2B5EF4-FFF2-40B4-BE49-F238E27FC236}">
                <a16:creationId xmlns:a16="http://schemas.microsoft.com/office/drawing/2014/main" id="{0174EAF3-E915-F14B-B044-D4B7D579114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11683" name="スライド番号プレースホルダ 3">
            <a:extLst>
              <a:ext uri="{FF2B5EF4-FFF2-40B4-BE49-F238E27FC236}">
                <a16:creationId xmlns:a16="http://schemas.microsoft.com/office/drawing/2014/main" id="{B7B0044D-8F5C-7349-9D5F-74E249EB89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A2A222F-4F9A-4448-81CF-86AB99B5EE6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6821647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29" name="スライド イメージ プレースホルダ 1">
            <a:extLst>
              <a:ext uri="{FF2B5EF4-FFF2-40B4-BE49-F238E27FC236}">
                <a16:creationId xmlns:a16="http://schemas.microsoft.com/office/drawing/2014/main" id="{0ADFC539-DA1F-724A-B1F5-CF0518C4EF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3730" name="ノート プレースホルダ 2">
            <a:extLst>
              <a:ext uri="{FF2B5EF4-FFF2-40B4-BE49-F238E27FC236}">
                <a16:creationId xmlns:a16="http://schemas.microsoft.com/office/drawing/2014/main" id="{5CEE3CA3-4DD3-2F4E-A782-85B181F2075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13731" name="スライド番号プレースホルダ 3">
            <a:extLst>
              <a:ext uri="{FF2B5EF4-FFF2-40B4-BE49-F238E27FC236}">
                <a16:creationId xmlns:a16="http://schemas.microsoft.com/office/drawing/2014/main" id="{6DA4B8AD-A768-A245-9661-83A15B9DFE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BF249D4-AD9A-8842-AF78-1833EA443C5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2005319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777" name="スライド イメージ プレースホルダ 1">
            <a:extLst>
              <a:ext uri="{FF2B5EF4-FFF2-40B4-BE49-F238E27FC236}">
                <a16:creationId xmlns:a16="http://schemas.microsoft.com/office/drawing/2014/main" id="{F85A2506-878F-6543-82AC-D30DF8D883F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5778" name="ノート プレースホルダ 2">
            <a:extLst>
              <a:ext uri="{FF2B5EF4-FFF2-40B4-BE49-F238E27FC236}">
                <a16:creationId xmlns:a16="http://schemas.microsoft.com/office/drawing/2014/main" id="{607767EB-7DCD-4B4C-94AA-0E28318BAA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715779" name="スライド番号プレースホルダ 3">
            <a:extLst>
              <a:ext uri="{FF2B5EF4-FFF2-40B4-BE49-F238E27FC236}">
                <a16:creationId xmlns:a16="http://schemas.microsoft.com/office/drawing/2014/main" id="{250446E9-F1D6-2F4E-B6B4-8E553C8D9C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9CD661F-E12D-FA4E-A667-B67697B9F3B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8131265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25" name="スライド イメージ プレースホルダ 1">
            <a:extLst>
              <a:ext uri="{FF2B5EF4-FFF2-40B4-BE49-F238E27FC236}">
                <a16:creationId xmlns:a16="http://schemas.microsoft.com/office/drawing/2014/main" id="{68D1B303-C4B7-2244-8F89-58A10EDFB8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826" name="ノート プレースホルダ 2">
            <a:extLst>
              <a:ext uri="{FF2B5EF4-FFF2-40B4-BE49-F238E27FC236}">
                <a16:creationId xmlns:a16="http://schemas.microsoft.com/office/drawing/2014/main" id="{55C56904-C6F4-934D-BD89-31332256CA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717827" name="スライド番号プレースホルダ 3">
            <a:extLst>
              <a:ext uri="{FF2B5EF4-FFF2-40B4-BE49-F238E27FC236}">
                <a16:creationId xmlns:a16="http://schemas.microsoft.com/office/drawing/2014/main" id="{D30D2A6E-5F9B-6E42-900F-E5E9FA7270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F3042B-8683-AD49-A04F-ECEF223736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9784000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25" name="スライド イメージ プレースホルダ 1">
            <a:extLst>
              <a:ext uri="{FF2B5EF4-FFF2-40B4-BE49-F238E27FC236}">
                <a16:creationId xmlns:a16="http://schemas.microsoft.com/office/drawing/2014/main" id="{D4CAE70B-B192-DA4D-999D-3F927F338F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826" name="ノート プレースホルダ 2">
            <a:extLst>
              <a:ext uri="{FF2B5EF4-FFF2-40B4-BE49-F238E27FC236}">
                <a16:creationId xmlns:a16="http://schemas.microsoft.com/office/drawing/2014/main" id="{F8FCBF39-2CBD-E142-8A4D-94A46C6685A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17827" name="スライド番号プレースホルダ 3">
            <a:extLst>
              <a:ext uri="{FF2B5EF4-FFF2-40B4-BE49-F238E27FC236}">
                <a16:creationId xmlns:a16="http://schemas.microsoft.com/office/drawing/2014/main" id="{D6BABF62-8DD5-F346-B369-973AD7E4F8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6E074C1-43C7-0446-9440-49408660895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6154542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73" name="スライド イメージ プレースホルダ 1">
            <a:extLst>
              <a:ext uri="{FF2B5EF4-FFF2-40B4-BE49-F238E27FC236}">
                <a16:creationId xmlns:a16="http://schemas.microsoft.com/office/drawing/2014/main" id="{DBA10BF7-EA4B-4A42-92AF-55BBFBBC26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9874" name="ノート プレースホルダ 2">
            <a:extLst>
              <a:ext uri="{FF2B5EF4-FFF2-40B4-BE49-F238E27FC236}">
                <a16:creationId xmlns:a16="http://schemas.microsoft.com/office/drawing/2014/main" id="{85CA51FC-895A-3C4B-8E0D-1698E3D882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19875" name="スライド番号プレースホルダ 3">
            <a:extLst>
              <a:ext uri="{FF2B5EF4-FFF2-40B4-BE49-F238E27FC236}">
                <a16:creationId xmlns:a16="http://schemas.microsoft.com/office/drawing/2014/main" id="{3F510744-B79C-E847-AC17-D86D11315B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E56E25-C1C8-A041-9A70-683058D22C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817977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09" name="スライド イメージ プレースホルダ 1">
            <a:extLst>
              <a:ext uri="{FF2B5EF4-FFF2-40B4-BE49-F238E27FC236}">
                <a16:creationId xmlns:a16="http://schemas.microsoft.com/office/drawing/2014/main" id="{3AB06960-9843-5347-A0EC-F2287AB50F1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7010" name="ノート プレースホルダ 2">
            <a:extLst>
              <a:ext uri="{FF2B5EF4-FFF2-40B4-BE49-F238E27FC236}">
                <a16:creationId xmlns:a16="http://schemas.microsoft.com/office/drawing/2014/main" id="{D6D5449C-11BB-F24C-B1CA-E532AF8296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27011" name="スライド番号プレースホルダ 3">
            <a:extLst>
              <a:ext uri="{FF2B5EF4-FFF2-40B4-BE49-F238E27FC236}">
                <a16:creationId xmlns:a16="http://schemas.microsoft.com/office/drawing/2014/main" id="{9104B366-69E0-F744-A700-6578996E8E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BB7353-3D35-6A4D-9892-D916C177664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2869532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69" name="スライド イメージ プレースホルダ 1">
            <a:extLst>
              <a:ext uri="{FF2B5EF4-FFF2-40B4-BE49-F238E27FC236}">
                <a16:creationId xmlns:a16="http://schemas.microsoft.com/office/drawing/2014/main" id="{28CBDD7A-2EF7-B24F-BC70-9416420ED0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3970" name="ノート プレースホルダ 2">
            <a:extLst>
              <a:ext uri="{FF2B5EF4-FFF2-40B4-BE49-F238E27FC236}">
                <a16:creationId xmlns:a16="http://schemas.microsoft.com/office/drawing/2014/main" id="{83B03F7F-D321-8941-AF26-A70C3D179C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23971" name="スライド番号プレースホルダ 3">
            <a:extLst>
              <a:ext uri="{FF2B5EF4-FFF2-40B4-BE49-F238E27FC236}">
                <a16:creationId xmlns:a16="http://schemas.microsoft.com/office/drawing/2014/main" id="{90E60E1C-4FD1-EF49-A0F8-5145DF586E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43F91A-14D0-3D4E-97B9-F2A7CFA99B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6601685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7" name="スライド イメージ プレースホルダ 1">
            <a:extLst>
              <a:ext uri="{FF2B5EF4-FFF2-40B4-BE49-F238E27FC236}">
                <a16:creationId xmlns:a16="http://schemas.microsoft.com/office/drawing/2014/main" id="{A47B9480-D795-9143-9FA5-AFAA5F507D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6018" name="ノート プレースホルダ 2">
            <a:extLst>
              <a:ext uri="{FF2B5EF4-FFF2-40B4-BE49-F238E27FC236}">
                <a16:creationId xmlns:a16="http://schemas.microsoft.com/office/drawing/2014/main" id="{DFF54C39-1FF3-0646-88AF-B64D72860D8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26019" name="スライド番号プレースホルダ 3">
            <a:extLst>
              <a:ext uri="{FF2B5EF4-FFF2-40B4-BE49-F238E27FC236}">
                <a16:creationId xmlns:a16="http://schemas.microsoft.com/office/drawing/2014/main" id="{932E90D7-49CB-BD4C-BD8E-AA4769DB9B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D8E7589-F7DA-5E4B-9A03-DEFCD44102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7704917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7" name="スライド イメージ プレースホルダ 1">
            <a:extLst>
              <a:ext uri="{FF2B5EF4-FFF2-40B4-BE49-F238E27FC236}">
                <a16:creationId xmlns:a16="http://schemas.microsoft.com/office/drawing/2014/main" id="{567C257F-5986-1B40-90E1-8BD66F7D45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6018" name="ノート プレースホルダ 2">
            <a:extLst>
              <a:ext uri="{FF2B5EF4-FFF2-40B4-BE49-F238E27FC236}">
                <a16:creationId xmlns:a16="http://schemas.microsoft.com/office/drawing/2014/main" id="{F6398800-9446-0B47-95FA-75E8A1FD46F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26019" name="スライド番号プレースホルダ 3">
            <a:extLst>
              <a:ext uri="{FF2B5EF4-FFF2-40B4-BE49-F238E27FC236}">
                <a16:creationId xmlns:a16="http://schemas.microsoft.com/office/drawing/2014/main" id="{86A175C5-0880-D84F-9CDC-1BAD9829AD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156BDE2-D530-214B-8270-A4B6713DDA2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6619827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065" name="スライド イメージ プレースホルダ 1">
            <a:extLst>
              <a:ext uri="{FF2B5EF4-FFF2-40B4-BE49-F238E27FC236}">
                <a16:creationId xmlns:a16="http://schemas.microsoft.com/office/drawing/2014/main" id="{7BEB8C83-0C43-0C41-9A65-30E22BA1B6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8066" name="ノート プレースホルダ 2">
            <a:extLst>
              <a:ext uri="{FF2B5EF4-FFF2-40B4-BE49-F238E27FC236}">
                <a16:creationId xmlns:a16="http://schemas.microsoft.com/office/drawing/2014/main" id="{16DAB8DE-D081-A240-BE50-6E0B11A148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28067" name="スライド番号プレースホルダ 3">
            <a:extLst>
              <a:ext uri="{FF2B5EF4-FFF2-40B4-BE49-F238E27FC236}">
                <a16:creationId xmlns:a16="http://schemas.microsoft.com/office/drawing/2014/main" id="{42E58737-1C36-424F-9728-58C933CEA0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BF56134-00C8-2A42-908F-5F8E6F301A1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7556005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1" name="スライド イメージ プレースホルダ 1">
            <a:extLst>
              <a:ext uri="{FF2B5EF4-FFF2-40B4-BE49-F238E27FC236}">
                <a16:creationId xmlns:a16="http://schemas.microsoft.com/office/drawing/2014/main" id="{6D8168EA-622F-8048-85D5-50B309AA04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2162" name="ノート プレースホルダ 2">
            <a:extLst>
              <a:ext uri="{FF2B5EF4-FFF2-40B4-BE49-F238E27FC236}">
                <a16:creationId xmlns:a16="http://schemas.microsoft.com/office/drawing/2014/main" id="{054EE354-E3AD-B449-BADE-44C544948B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32163" name="スライド番号プレースホルダ 3">
            <a:extLst>
              <a:ext uri="{FF2B5EF4-FFF2-40B4-BE49-F238E27FC236}">
                <a16:creationId xmlns:a16="http://schemas.microsoft.com/office/drawing/2014/main" id="{F8285C6E-FE6C-764E-A415-9F3C46E6F2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FEF5393-C985-CE4D-98ED-A6E9FBFC6E0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2761109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209" name="スライド イメージ プレースホルダ 1">
            <a:extLst>
              <a:ext uri="{FF2B5EF4-FFF2-40B4-BE49-F238E27FC236}">
                <a16:creationId xmlns:a16="http://schemas.microsoft.com/office/drawing/2014/main" id="{94E2BE03-BCDD-F849-85E4-EBF93E5A4D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4210" name="ノート プレースホルダ 2">
            <a:extLst>
              <a:ext uri="{FF2B5EF4-FFF2-40B4-BE49-F238E27FC236}">
                <a16:creationId xmlns:a16="http://schemas.microsoft.com/office/drawing/2014/main" id="{8B9F1C28-BED4-EA45-8DD8-C3297D3F9B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34211" name="スライド番号プレースホルダ 3">
            <a:extLst>
              <a:ext uri="{FF2B5EF4-FFF2-40B4-BE49-F238E27FC236}">
                <a16:creationId xmlns:a16="http://schemas.microsoft.com/office/drawing/2014/main" id="{C5ED2CD5-7320-874D-A7ED-39D5184D0A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38AD7E9-7532-324D-8D0A-82EA3279777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2487051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57" name="スライド イメージ プレースホルダ 1">
            <a:extLst>
              <a:ext uri="{FF2B5EF4-FFF2-40B4-BE49-F238E27FC236}">
                <a16:creationId xmlns:a16="http://schemas.microsoft.com/office/drawing/2014/main" id="{DEADBC4C-A4DD-C546-9C4D-F420353CC1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6258" name="ノート プレースホルダ 2">
            <a:extLst>
              <a:ext uri="{FF2B5EF4-FFF2-40B4-BE49-F238E27FC236}">
                <a16:creationId xmlns:a16="http://schemas.microsoft.com/office/drawing/2014/main" id="{DBE53C55-A301-344F-A47E-0B1E6ED1DA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36259" name="スライド番号プレースホルダ 3">
            <a:extLst>
              <a:ext uri="{FF2B5EF4-FFF2-40B4-BE49-F238E27FC236}">
                <a16:creationId xmlns:a16="http://schemas.microsoft.com/office/drawing/2014/main" id="{A0E705D8-BF11-C348-AC0B-10B3B18DAC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3B087F0-A4FA-5E4A-90E1-690A9B7A75E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7142737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305" name="スライド イメージ プレースホルダ 1">
            <a:extLst>
              <a:ext uri="{FF2B5EF4-FFF2-40B4-BE49-F238E27FC236}">
                <a16:creationId xmlns:a16="http://schemas.microsoft.com/office/drawing/2014/main" id="{03B5C729-7B70-5045-83BA-FBED0D30D6A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8306" name="ノート プレースホルダ 2">
            <a:extLst>
              <a:ext uri="{FF2B5EF4-FFF2-40B4-BE49-F238E27FC236}">
                <a16:creationId xmlns:a16="http://schemas.microsoft.com/office/drawing/2014/main" id="{BD723DB8-671B-C249-B6B9-4822856F400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38307" name="スライド番号プレースホルダ 3">
            <a:extLst>
              <a:ext uri="{FF2B5EF4-FFF2-40B4-BE49-F238E27FC236}">
                <a16:creationId xmlns:a16="http://schemas.microsoft.com/office/drawing/2014/main" id="{28F2EA90-462E-A343-95E0-CEE3C25325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19180C8-BA03-1D41-8D72-80645FF878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310867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09" name="スライド イメージ プレースホルダ 1">
            <a:extLst>
              <a:ext uri="{FF2B5EF4-FFF2-40B4-BE49-F238E27FC236}">
                <a16:creationId xmlns:a16="http://schemas.microsoft.com/office/drawing/2014/main" id="{7D63D76B-64B9-754E-BC7E-39AF1331FD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7010" name="ノート プレースホルダ 2">
            <a:extLst>
              <a:ext uri="{FF2B5EF4-FFF2-40B4-BE49-F238E27FC236}">
                <a16:creationId xmlns:a16="http://schemas.microsoft.com/office/drawing/2014/main" id="{3B1D23C5-3CA0-E741-A28B-AC2F889DF0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7011" name="スライド番号プレースホルダ 3">
            <a:extLst>
              <a:ext uri="{FF2B5EF4-FFF2-40B4-BE49-F238E27FC236}">
                <a16:creationId xmlns:a16="http://schemas.microsoft.com/office/drawing/2014/main" id="{EEA244A3-0E19-784D-A3C8-993C20972F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4C24393-6435-A445-925D-14617E7CC3F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156512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7" name="スライド イメージ プレースホルダ 1">
            <a:extLst>
              <a:ext uri="{FF2B5EF4-FFF2-40B4-BE49-F238E27FC236}">
                <a16:creationId xmlns:a16="http://schemas.microsoft.com/office/drawing/2014/main" id="{E229FDA2-8D52-ED4F-9F18-15CDB30F64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9058" name="ノート プレースホルダ 2">
            <a:extLst>
              <a:ext uri="{FF2B5EF4-FFF2-40B4-BE49-F238E27FC236}">
                <a16:creationId xmlns:a16="http://schemas.microsoft.com/office/drawing/2014/main" id="{BE0939BF-1365-8A4F-A3BB-6E8459DB1F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9059" name="スライド番号プレースホルダ 3">
            <a:extLst>
              <a:ext uri="{FF2B5EF4-FFF2-40B4-BE49-F238E27FC236}">
                <a16:creationId xmlns:a16="http://schemas.microsoft.com/office/drawing/2014/main" id="{F9BF795D-0F13-B54A-B8A4-4127FDDB25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2AFD356-EDCE-EB47-9A50-2F192C8EA9F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608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5" name="スライド イメージ プレースホルダ 1">
            <a:extLst>
              <a:ext uri="{FF2B5EF4-FFF2-40B4-BE49-F238E27FC236}">
                <a16:creationId xmlns:a16="http://schemas.microsoft.com/office/drawing/2014/main" id="{9B340D59-E88A-A547-B1E1-CC39F640C3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1106" name="ノート プレースホルダ 2">
            <a:extLst>
              <a:ext uri="{FF2B5EF4-FFF2-40B4-BE49-F238E27FC236}">
                <a16:creationId xmlns:a16="http://schemas.microsoft.com/office/drawing/2014/main" id="{96A4221A-5C45-3243-9AB6-E2B4A01762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31107" name="スライド番号プレースホルダ 3">
            <a:extLst>
              <a:ext uri="{FF2B5EF4-FFF2-40B4-BE49-F238E27FC236}">
                <a16:creationId xmlns:a16="http://schemas.microsoft.com/office/drawing/2014/main" id="{6200AFFA-DE00-B746-8EB8-90987046C3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3F611F8-FA28-6842-A22E-F2B6F779840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69043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89" name="スライド イメージ プレースホルダ 1">
            <a:extLst>
              <a:ext uri="{FF2B5EF4-FFF2-40B4-BE49-F238E27FC236}">
                <a16:creationId xmlns:a16="http://schemas.microsoft.com/office/drawing/2014/main" id="{1B68E3FC-C094-AE40-A66C-BC94E8F67E8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6290" name="ノート プレースホルダ 2">
            <a:extLst>
              <a:ext uri="{FF2B5EF4-FFF2-40B4-BE49-F238E27FC236}">
                <a16:creationId xmlns:a16="http://schemas.microsoft.com/office/drawing/2014/main" id="{8809AF7D-F5F7-6D47-ABF2-FB845C70F2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6291" name="スライド番号プレースホルダ 3">
            <a:extLst>
              <a:ext uri="{FF2B5EF4-FFF2-40B4-BE49-F238E27FC236}">
                <a16:creationId xmlns:a16="http://schemas.microsoft.com/office/drawing/2014/main" id="{09C5B679-27E9-9A4E-9652-E993844673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65D36B7-F1F1-5D46-AF27-6BD2EB49C4D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15676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3" name="スライド イメージ プレースホルダ 1">
            <a:extLst>
              <a:ext uri="{FF2B5EF4-FFF2-40B4-BE49-F238E27FC236}">
                <a16:creationId xmlns:a16="http://schemas.microsoft.com/office/drawing/2014/main" id="{FEF801C5-69FE-4047-B5FA-F5B0A8EFB9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3154" name="ノート プレースホルダ 2">
            <a:extLst>
              <a:ext uri="{FF2B5EF4-FFF2-40B4-BE49-F238E27FC236}">
                <a16:creationId xmlns:a16="http://schemas.microsoft.com/office/drawing/2014/main" id="{181C36B7-0115-8848-BA0E-BE79294BE4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33155" name="スライド番号プレースホルダ 3">
            <a:extLst>
              <a:ext uri="{FF2B5EF4-FFF2-40B4-BE49-F238E27FC236}">
                <a16:creationId xmlns:a16="http://schemas.microsoft.com/office/drawing/2014/main" id="{7C367716-86A8-F64B-AF16-A820D1935B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95A1352-8BD1-4243-91B7-1DD41AC78C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17429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1" name="スライド イメージ プレースホルダ 1">
            <a:extLst>
              <a:ext uri="{FF2B5EF4-FFF2-40B4-BE49-F238E27FC236}">
                <a16:creationId xmlns:a16="http://schemas.microsoft.com/office/drawing/2014/main" id="{C0CDA3C2-4C9A-C444-B519-5120989538A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5202" name="ノート プレースホルダ 2">
            <a:extLst>
              <a:ext uri="{FF2B5EF4-FFF2-40B4-BE49-F238E27FC236}">
                <a16:creationId xmlns:a16="http://schemas.microsoft.com/office/drawing/2014/main" id="{10FAD68E-9841-854F-855A-B993DBBA9A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5203" name="スライド番号プレースホルダ 3">
            <a:extLst>
              <a:ext uri="{FF2B5EF4-FFF2-40B4-BE49-F238E27FC236}">
                <a16:creationId xmlns:a16="http://schemas.microsoft.com/office/drawing/2014/main" id="{1DC00C1D-9BCE-BC40-A1F7-13CD5002A2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3AB6943-2051-594E-B10D-3E8B8777660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35120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49" name="スライド イメージ プレースホルダ 1">
            <a:extLst>
              <a:ext uri="{FF2B5EF4-FFF2-40B4-BE49-F238E27FC236}">
                <a16:creationId xmlns:a16="http://schemas.microsoft.com/office/drawing/2014/main" id="{21908318-3475-0C4D-A3F6-6300DD92DB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7250" name="ノート プレースホルダ 2">
            <a:extLst>
              <a:ext uri="{FF2B5EF4-FFF2-40B4-BE49-F238E27FC236}">
                <a16:creationId xmlns:a16="http://schemas.microsoft.com/office/drawing/2014/main" id="{1401D376-3560-3046-B857-ADB9662E72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7251" name="スライド番号プレースホルダ 3">
            <a:extLst>
              <a:ext uri="{FF2B5EF4-FFF2-40B4-BE49-F238E27FC236}">
                <a16:creationId xmlns:a16="http://schemas.microsoft.com/office/drawing/2014/main" id="{13FB87CC-4CD1-B549-A582-0811EF0B74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B02A7E6-3A46-A449-BA7F-B713899ECA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282423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7" name="スライド イメージ プレースホルダ 1">
            <a:extLst>
              <a:ext uri="{FF2B5EF4-FFF2-40B4-BE49-F238E27FC236}">
                <a16:creationId xmlns:a16="http://schemas.microsoft.com/office/drawing/2014/main" id="{0FDBAB63-1F18-5142-9D1F-C890072F9A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9298" name="ノート プレースホルダ 2">
            <a:extLst>
              <a:ext uri="{FF2B5EF4-FFF2-40B4-BE49-F238E27FC236}">
                <a16:creationId xmlns:a16="http://schemas.microsoft.com/office/drawing/2014/main" id="{2E4E8B8B-4D5F-0946-937E-09136910E1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9299" name="スライド番号プレースホルダ 3">
            <a:extLst>
              <a:ext uri="{FF2B5EF4-FFF2-40B4-BE49-F238E27FC236}">
                <a16:creationId xmlns:a16="http://schemas.microsoft.com/office/drawing/2014/main" id="{5D1D33D1-D6D3-C440-9D5A-744278E627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2D9CACC-DC96-EC45-832C-EC7FDCE058A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768045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5" name="スライド イメージ プレースホルダ 1">
            <a:extLst>
              <a:ext uri="{FF2B5EF4-FFF2-40B4-BE49-F238E27FC236}">
                <a16:creationId xmlns:a16="http://schemas.microsoft.com/office/drawing/2014/main" id="{C2EF003A-A0C6-0D44-8B07-66C6A64145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1346" name="ノート プレースホルダ 2">
            <a:extLst>
              <a:ext uri="{FF2B5EF4-FFF2-40B4-BE49-F238E27FC236}">
                <a16:creationId xmlns:a16="http://schemas.microsoft.com/office/drawing/2014/main" id="{09711926-5430-9744-898A-900FB26A7E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41347" name="スライド番号プレースホルダ 3">
            <a:extLst>
              <a:ext uri="{FF2B5EF4-FFF2-40B4-BE49-F238E27FC236}">
                <a16:creationId xmlns:a16="http://schemas.microsoft.com/office/drawing/2014/main" id="{1E4AF066-695E-324D-9B75-8848BE4788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9FDC4AE-2CD8-7344-A455-89C912B938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787013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1" name="スライド イメージ プレースホルダ 1">
            <a:extLst>
              <a:ext uri="{FF2B5EF4-FFF2-40B4-BE49-F238E27FC236}">
                <a16:creationId xmlns:a16="http://schemas.microsoft.com/office/drawing/2014/main" id="{0A8F5B8D-50E2-8045-9DE5-CF14C963EE1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5442" name="ノート プレースホルダ 2">
            <a:extLst>
              <a:ext uri="{FF2B5EF4-FFF2-40B4-BE49-F238E27FC236}">
                <a16:creationId xmlns:a16="http://schemas.microsoft.com/office/drawing/2014/main" id="{3636C130-E773-AE45-86ED-70BE27058E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45443" name="スライド番号プレースホルダ 3">
            <a:extLst>
              <a:ext uri="{FF2B5EF4-FFF2-40B4-BE49-F238E27FC236}">
                <a16:creationId xmlns:a16="http://schemas.microsoft.com/office/drawing/2014/main" id="{64D49AEF-1123-CD4C-946B-707FB196C4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191F833-A408-9241-9D99-FC8DB70FAD6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425422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89" name="スライド イメージ プレースホルダ 1">
            <a:extLst>
              <a:ext uri="{FF2B5EF4-FFF2-40B4-BE49-F238E27FC236}">
                <a16:creationId xmlns:a16="http://schemas.microsoft.com/office/drawing/2014/main" id="{70114906-F96C-434C-9ED2-9952447CD7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7490" name="ノート プレースホルダ 2">
            <a:extLst>
              <a:ext uri="{FF2B5EF4-FFF2-40B4-BE49-F238E27FC236}">
                <a16:creationId xmlns:a16="http://schemas.microsoft.com/office/drawing/2014/main" id="{ADB0B6DC-8DDE-4044-8188-1C47819EE3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47491" name="スライド番号プレースホルダ 3">
            <a:extLst>
              <a:ext uri="{FF2B5EF4-FFF2-40B4-BE49-F238E27FC236}">
                <a16:creationId xmlns:a16="http://schemas.microsoft.com/office/drawing/2014/main" id="{C15F6365-04AA-7247-971E-8CE7A611C4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7D0EAEF-94A1-BF42-914F-CD6A6593A6F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460526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89" name="スライド イメージ プレースホルダ 1">
            <a:extLst>
              <a:ext uri="{FF2B5EF4-FFF2-40B4-BE49-F238E27FC236}">
                <a16:creationId xmlns:a16="http://schemas.microsoft.com/office/drawing/2014/main" id="{FF23C811-C437-1648-A6EF-41F3AD3FE81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7490" name="ノート プレースホルダ 2">
            <a:extLst>
              <a:ext uri="{FF2B5EF4-FFF2-40B4-BE49-F238E27FC236}">
                <a16:creationId xmlns:a16="http://schemas.microsoft.com/office/drawing/2014/main" id="{6C35D15A-5650-9347-8910-200A89D5C2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7491" name="スライド番号プレースホルダ 3">
            <a:extLst>
              <a:ext uri="{FF2B5EF4-FFF2-40B4-BE49-F238E27FC236}">
                <a16:creationId xmlns:a16="http://schemas.microsoft.com/office/drawing/2014/main" id="{6248AAE5-9F70-8748-A4B0-1F2D01F804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784F3B0-4877-A24B-87A1-4CA589ED79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764560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7" name="スライド イメージ プレースホルダ 1">
            <a:extLst>
              <a:ext uri="{FF2B5EF4-FFF2-40B4-BE49-F238E27FC236}">
                <a16:creationId xmlns:a16="http://schemas.microsoft.com/office/drawing/2014/main" id="{141D1BED-094B-1847-9222-2EAA4D5254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9538" name="ノート プレースホルダ 2">
            <a:extLst>
              <a:ext uri="{FF2B5EF4-FFF2-40B4-BE49-F238E27FC236}">
                <a16:creationId xmlns:a16="http://schemas.microsoft.com/office/drawing/2014/main" id="{EC23294C-4020-4743-A648-403BDC3E35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9539" name="スライド番号プレースホルダ 3">
            <a:extLst>
              <a:ext uri="{FF2B5EF4-FFF2-40B4-BE49-F238E27FC236}">
                <a16:creationId xmlns:a16="http://schemas.microsoft.com/office/drawing/2014/main" id="{A5E7054E-076F-C549-9827-5842299595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5D2CA20-2315-9047-8F43-D48D6D10D47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02133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5" name="スライド イメージ プレースホルダ 1">
            <a:extLst>
              <a:ext uri="{FF2B5EF4-FFF2-40B4-BE49-F238E27FC236}">
                <a16:creationId xmlns:a16="http://schemas.microsoft.com/office/drawing/2014/main" id="{A35A161A-BBFB-FE40-9D85-C0846AF2C66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1586" name="ノート プレースホルダ 2">
            <a:extLst>
              <a:ext uri="{FF2B5EF4-FFF2-40B4-BE49-F238E27FC236}">
                <a16:creationId xmlns:a16="http://schemas.microsoft.com/office/drawing/2014/main" id="{E4F361DC-F651-7E49-99BD-CD3259C1355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51587" name="スライド番号プレースホルダ 3">
            <a:extLst>
              <a:ext uri="{FF2B5EF4-FFF2-40B4-BE49-F238E27FC236}">
                <a16:creationId xmlns:a16="http://schemas.microsoft.com/office/drawing/2014/main" id="{F097BFEA-4881-D545-9DAE-D954DD232C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268F133-BA37-CB49-9049-B03F0B16D0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7813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7" name="スライド イメージ プレースホルダ 1">
            <a:extLst>
              <a:ext uri="{FF2B5EF4-FFF2-40B4-BE49-F238E27FC236}">
                <a16:creationId xmlns:a16="http://schemas.microsoft.com/office/drawing/2014/main" id="{8EFD0D1C-FBED-3E47-9565-416FA29E40C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8338" name="ノート プレースホルダ 2">
            <a:extLst>
              <a:ext uri="{FF2B5EF4-FFF2-40B4-BE49-F238E27FC236}">
                <a16:creationId xmlns:a16="http://schemas.microsoft.com/office/drawing/2014/main" id="{D784D3F1-ED63-9042-9E86-164B2C512B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98339" name="スライド番号プレースホルダ 3">
            <a:extLst>
              <a:ext uri="{FF2B5EF4-FFF2-40B4-BE49-F238E27FC236}">
                <a16:creationId xmlns:a16="http://schemas.microsoft.com/office/drawing/2014/main" id="{A3631FC2-0AB9-BD47-B078-789C3AC85B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A221D9D-A453-D64E-AAFD-BB638E37EA4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243119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3" name="スライド イメージ プレースホルダ 1">
            <a:extLst>
              <a:ext uri="{FF2B5EF4-FFF2-40B4-BE49-F238E27FC236}">
                <a16:creationId xmlns:a16="http://schemas.microsoft.com/office/drawing/2014/main" id="{5F8B9BF3-40AE-0747-BD3F-1659A7AAC7C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3634" name="ノート プレースホルダ 2">
            <a:extLst>
              <a:ext uri="{FF2B5EF4-FFF2-40B4-BE49-F238E27FC236}">
                <a16:creationId xmlns:a16="http://schemas.microsoft.com/office/drawing/2014/main" id="{400C269D-A24F-AE41-B94F-108D812BDE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53635" name="スライド番号プレースホルダ 3">
            <a:extLst>
              <a:ext uri="{FF2B5EF4-FFF2-40B4-BE49-F238E27FC236}">
                <a16:creationId xmlns:a16="http://schemas.microsoft.com/office/drawing/2014/main" id="{162452C4-11D7-084B-9148-B4234E0D2E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5037F9D-CEC5-264C-8E88-36EE9B10F6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169150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1" name="スライド イメージ プレースホルダ 1">
            <a:extLst>
              <a:ext uri="{FF2B5EF4-FFF2-40B4-BE49-F238E27FC236}">
                <a16:creationId xmlns:a16="http://schemas.microsoft.com/office/drawing/2014/main" id="{BC65ADF8-3112-9941-A4F0-479E7AB391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5682" name="ノート プレースホルダ 2">
            <a:extLst>
              <a:ext uri="{FF2B5EF4-FFF2-40B4-BE49-F238E27FC236}">
                <a16:creationId xmlns:a16="http://schemas.microsoft.com/office/drawing/2014/main" id="{5AFD9097-BA23-024E-B72D-CCB2779B56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5683" name="スライド番号プレースホルダ 3">
            <a:extLst>
              <a:ext uri="{FF2B5EF4-FFF2-40B4-BE49-F238E27FC236}">
                <a16:creationId xmlns:a16="http://schemas.microsoft.com/office/drawing/2014/main" id="{FF2ADEBA-6678-DF43-8CB0-A9FC19B254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3BE35D4-B9B5-B04A-B608-EA08BAA5528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008437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29" name="スライド イメージ プレースホルダ 1">
            <a:extLst>
              <a:ext uri="{FF2B5EF4-FFF2-40B4-BE49-F238E27FC236}">
                <a16:creationId xmlns:a16="http://schemas.microsoft.com/office/drawing/2014/main" id="{CD884F81-E776-F142-8EEB-8932AF87A1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7730" name="ノート プレースホルダ 2">
            <a:extLst>
              <a:ext uri="{FF2B5EF4-FFF2-40B4-BE49-F238E27FC236}">
                <a16:creationId xmlns:a16="http://schemas.microsoft.com/office/drawing/2014/main" id="{319EB1B0-128D-6D44-BA74-537C3FC4AF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7731" name="スライド番号プレースホルダ 3">
            <a:extLst>
              <a:ext uri="{FF2B5EF4-FFF2-40B4-BE49-F238E27FC236}">
                <a16:creationId xmlns:a16="http://schemas.microsoft.com/office/drawing/2014/main" id="{E6C15361-F315-0F4D-8604-08A6ABBC9C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209EE4-C4E3-4A4E-80C2-8F7416380BF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08040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7" name="スライド イメージ プレースホルダ 1">
            <a:extLst>
              <a:ext uri="{FF2B5EF4-FFF2-40B4-BE49-F238E27FC236}">
                <a16:creationId xmlns:a16="http://schemas.microsoft.com/office/drawing/2014/main" id="{19AC5FAE-5C38-5A4F-8A63-922CE32DFE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9778" name="ノート プレースホルダ 2">
            <a:extLst>
              <a:ext uri="{FF2B5EF4-FFF2-40B4-BE49-F238E27FC236}">
                <a16:creationId xmlns:a16="http://schemas.microsoft.com/office/drawing/2014/main" id="{7031129E-51B3-E345-80F1-942D51A433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59779" name="スライド番号プレースホルダ 3">
            <a:extLst>
              <a:ext uri="{FF2B5EF4-FFF2-40B4-BE49-F238E27FC236}">
                <a16:creationId xmlns:a16="http://schemas.microsoft.com/office/drawing/2014/main" id="{049449B4-157E-D64D-B16B-E03063014F4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9AD0F5E-4A7E-634E-906C-D6DDE31AF40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202261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5" name="スライド イメージ プレースホルダ 1">
            <a:extLst>
              <a:ext uri="{FF2B5EF4-FFF2-40B4-BE49-F238E27FC236}">
                <a16:creationId xmlns:a16="http://schemas.microsoft.com/office/drawing/2014/main" id="{10707D93-0E81-F84C-A4B5-BFB48A8616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1826" name="ノート プレースホルダ 2">
            <a:extLst>
              <a:ext uri="{FF2B5EF4-FFF2-40B4-BE49-F238E27FC236}">
                <a16:creationId xmlns:a16="http://schemas.microsoft.com/office/drawing/2014/main" id="{4E50F39E-6722-444C-9934-0C5B80CB1B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61827" name="スライド番号プレースホルダ 3">
            <a:extLst>
              <a:ext uri="{FF2B5EF4-FFF2-40B4-BE49-F238E27FC236}">
                <a16:creationId xmlns:a16="http://schemas.microsoft.com/office/drawing/2014/main" id="{0242E71D-668D-5047-A086-8639F65C38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24DD652-51F2-9543-822D-103437808D1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041185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3" name="スライド イメージ プレースホルダ 1">
            <a:extLst>
              <a:ext uri="{FF2B5EF4-FFF2-40B4-BE49-F238E27FC236}">
                <a16:creationId xmlns:a16="http://schemas.microsoft.com/office/drawing/2014/main" id="{EBD78D2C-2937-0B4B-ABB3-BAF26BD7F7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3874" name="ノート プレースホルダ 2">
            <a:extLst>
              <a:ext uri="{FF2B5EF4-FFF2-40B4-BE49-F238E27FC236}">
                <a16:creationId xmlns:a16="http://schemas.microsoft.com/office/drawing/2014/main" id="{D0BAE82D-63D5-A140-A7EA-B489FA53CE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63875" name="スライド番号プレースホルダ 3">
            <a:extLst>
              <a:ext uri="{FF2B5EF4-FFF2-40B4-BE49-F238E27FC236}">
                <a16:creationId xmlns:a16="http://schemas.microsoft.com/office/drawing/2014/main" id="{3866EE19-8503-2C4E-B3D0-DDE0596162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ED761EF-67B5-294A-AA58-9EA9762A88C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86081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1" name="スライド イメージ プレースホルダ 1">
            <a:extLst>
              <a:ext uri="{FF2B5EF4-FFF2-40B4-BE49-F238E27FC236}">
                <a16:creationId xmlns:a16="http://schemas.microsoft.com/office/drawing/2014/main" id="{79F116DD-C197-7C46-88E5-096088F3C0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5922" name="ノート プレースホルダ 2">
            <a:extLst>
              <a:ext uri="{FF2B5EF4-FFF2-40B4-BE49-F238E27FC236}">
                <a16:creationId xmlns:a16="http://schemas.microsoft.com/office/drawing/2014/main" id="{9C81D201-EF66-5A4D-9EF9-EC8ABFDFE8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65923" name="スライド番号プレースホルダ 3">
            <a:extLst>
              <a:ext uri="{FF2B5EF4-FFF2-40B4-BE49-F238E27FC236}">
                <a16:creationId xmlns:a16="http://schemas.microsoft.com/office/drawing/2014/main" id="{4355933A-EAF4-6F43-AC00-46D359C862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DD62673-6095-3D41-ACB5-48EE6988A39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874396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7" name="スライド イメージ プレースホルダ 1">
            <a:extLst>
              <a:ext uri="{FF2B5EF4-FFF2-40B4-BE49-F238E27FC236}">
                <a16:creationId xmlns:a16="http://schemas.microsoft.com/office/drawing/2014/main" id="{CCE52AB1-9FFF-6246-A08B-B2461ED68AE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0018" name="ノート プレースホルダ 2">
            <a:extLst>
              <a:ext uri="{FF2B5EF4-FFF2-40B4-BE49-F238E27FC236}">
                <a16:creationId xmlns:a16="http://schemas.microsoft.com/office/drawing/2014/main" id="{37F7C2A0-514A-8C47-A9E1-8D9F16A616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70019" name="スライド番号プレースホルダ 3">
            <a:extLst>
              <a:ext uri="{FF2B5EF4-FFF2-40B4-BE49-F238E27FC236}">
                <a16:creationId xmlns:a16="http://schemas.microsoft.com/office/drawing/2014/main" id="{728C40FB-E19B-8245-91E9-7DA5441576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4B497D6-CBAA-1047-8F89-C69D1CE7089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039191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5" name="スライド イメージ プレースホルダ 1">
            <a:extLst>
              <a:ext uri="{FF2B5EF4-FFF2-40B4-BE49-F238E27FC236}">
                <a16:creationId xmlns:a16="http://schemas.microsoft.com/office/drawing/2014/main" id="{1BD265DF-F9FE-B840-B4A7-B9852C5CBE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2066" name="ノート プレースホルダ 2">
            <a:extLst>
              <a:ext uri="{FF2B5EF4-FFF2-40B4-BE49-F238E27FC236}">
                <a16:creationId xmlns:a16="http://schemas.microsoft.com/office/drawing/2014/main" id="{28F809C1-341B-D440-98FF-C810B20A05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72067" name="スライド番号プレースホルダ 3">
            <a:extLst>
              <a:ext uri="{FF2B5EF4-FFF2-40B4-BE49-F238E27FC236}">
                <a16:creationId xmlns:a16="http://schemas.microsoft.com/office/drawing/2014/main" id="{75D25B22-3B2A-A74B-A693-058917C395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A7C61D4-E4A1-474A-9417-A8D94B97419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940658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5" name="スライド イメージ プレースホルダ 1">
            <a:extLst>
              <a:ext uri="{FF2B5EF4-FFF2-40B4-BE49-F238E27FC236}">
                <a16:creationId xmlns:a16="http://schemas.microsoft.com/office/drawing/2014/main" id="{F7E37692-D341-8B42-97B9-D71837EF8D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2066" name="ノート プレースホルダ 2">
            <a:extLst>
              <a:ext uri="{FF2B5EF4-FFF2-40B4-BE49-F238E27FC236}">
                <a16:creationId xmlns:a16="http://schemas.microsoft.com/office/drawing/2014/main" id="{97350BF1-9CC9-4049-9DB7-3605E1B7D1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2067" name="スライド番号プレースホルダ 3">
            <a:extLst>
              <a:ext uri="{FF2B5EF4-FFF2-40B4-BE49-F238E27FC236}">
                <a16:creationId xmlns:a16="http://schemas.microsoft.com/office/drawing/2014/main" id="{20D4EF5A-8C7A-A344-8C7A-AA4B7EF970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85587E1-49B7-5B41-AF2B-B6F58AADB80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86466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5" name="スライド イメージ プレースホルダ 1">
            <a:extLst>
              <a:ext uri="{FF2B5EF4-FFF2-40B4-BE49-F238E27FC236}">
                <a16:creationId xmlns:a16="http://schemas.microsoft.com/office/drawing/2014/main" id="{26E1D2BC-01D7-8C43-8D12-DA32EE6F67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0386" name="ノート プレースホルダ 2">
            <a:extLst>
              <a:ext uri="{FF2B5EF4-FFF2-40B4-BE49-F238E27FC236}">
                <a16:creationId xmlns:a16="http://schemas.microsoft.com/office/drawing/2014/main" id="{26D78DB3-32FB-E949-8249-B0B0DD8F8F3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00387" name="スライド番号プレースホルダ 3">
            <a:extLst>
              <a:ext uri="{FF2B5EF4-FFF2-40B4-BE49-F238E27FC236}">
                <a16:creationId xmlns:a16="http://schemas.microsoft.com/office/drawing/2014/main" id="{27367124-A2B9-F546-9750-3D53E7F32B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11F0503-DE5C-A444-B2C5-2A9E42618EB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981341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3" name="スライド イメージ プレースホルダ 1">
            <a:extLst>
              <a:ext uri="{FF2B5EF4-FFF2-40B4-BE49-F238E27FC236}">
                <a16:creationId xmlns:a16="http://schemas.microsoft.com/office/drawing/2014/main" id="{A4FB8E14-36FD-4743-9DD8-848DCEEBA2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4114" name="ノート プレースホルダ 2">
            <a:extLst>
              <a:ext uri="{FF2B5EF4-FFF2-40B4-BE49-F238E27FC236}">
                <a16:creationId xmlns:a16="http://schemas.microsoft.com/office/drawing/2014/main" id="{8B1F9F69-B796-F541-A7EE-04E436D93A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4115" name="スライド番号プレースホルダ 3">
            <a:extLst>
              <a:ext uri="{FF2B5EF4-FFF2-40B4-BE49-F238E27FC236}">
                <a16:creationId xmlns:a16="http://schemas.microsoft.com/office/drawing/2014/main" id="{02AAFDAD-CF3A-7140-9036-A5304CDEB3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959ABD6-DF40-A041-9C80-126969EC89A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223704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1" name="スライド イメージ プレースホルダ 1">
            <a:extLst>
              <a:ext uri="{FF2B5EF4-FFF2-40B4-BE49-F238E27FC236}">
                <a16:creationId xmlns:a16="http://schemas.microsoft.com/office/drawing/2014/main" id="{DDB41FC8-E57C-3544-8B7A-475AACD93F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6162" name="ノート プレースホルダ 2">
            <a:extLst>
              <a:ext uri="{FF2B5EF4-FFF2-40B4-BE49-F238E27FC236}">
                <a16:creationId xmlns:a16="http://schemas.microsoft.com/office/drawing/2014/main" id="{69433773-0622-ED4C-A544-546C726AFA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6163" name="スライド番号プレースホルダ 3">
            <a:extLst>
              <a:ext uri="{FF2B5EF4-FFF2-40B4-BE49-F238E27FC236}">
                <a16:creationId xmlns:a16="http://schemas.microsoft.com/office/drawing/2014/main" id="{5D702462-069F-AF43-80F6-058F560B2F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03BB29D-8717-E94B-AC43-544C9B6D34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499547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09" name="スライド イメージ プレースホルダ 1">
            <a:extLst>
              <a:ext uri="{FF2B5EF4-FFF2-40B4-BE49-F238E27FC236}">
                <a16:creationId xmlns:a16="http://schemas.microsoft.com/office/drawing/2014/main" id="{9F8E015E-F54C-CB48-AE6F-6356B7E16E8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8210" name="ノート プレースホルダ 2">
            <a:extLst>
              <a:ext uri="{FF2B5EF4-FFF2-40B4-BE49-F238E27FC236}">
                <a16:creationId xmlns:a16="http://schemas.microsoft.com/office/drawing/2014/main" id="{30C2451B-9AD0-014E-83B5-E75786A1F2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78211" name="スライド番号プレースホルダ 3">
            <a:extLst>
              <a:ext uri="{FF2B5EF4-FFF2-40B4-BE49-F238E27FC236}">
                <a16:creationId xmlns:a16="http://schemas.microsoft.com/office/drawing/2014/main" id="{64E7DC2A-B781-EB4E-B9A1-31C9AA3DA8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3BCCD65-F65C-B54A-A6BF-D2C181BFB1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970050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5" name="スライド イメージ プレースホルダ 1">
            <a:extLst>
              <a:ext uri="{FF2B5EF4-FFF2-40B4-BE49-F238E27FC236}">
                <a16:creationId xmlns:a16="http://schemas.microsoft.com/office/drawing/2014/main" id="{BF8B999A-6527-614F-BC78-B3CA9E19B63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2306" name="ノート プレースホルダ 2">
            <a:extLst>
              <a:ext uri="{FF2B5EF4-FFF2-40B4-BE49-F238E27FC236}">
                <a16:creationId xmlns:a16="http://schemas.microsoft.com/office/drawing/2014/main" id="{3A56545E-1885-C843-9DA7-07863D8D4F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2307" name="スライド番号プレースホルダ 3">
            <a:extLst>
              <a:ext uri="{FF2B5EF4-FFF2-40B4-BE49-F238E27FC236}">
                <a16:creationId xmlns:a16="http://schemas.microsoft.com/office/drawing/2014/main" id="{364FF48B-00A5-0B47-9E2D-980F31F0E3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AA8AC76-FE13-C34C-A81F-74EBE83695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54409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353" name="スライド イメージ プレースホルダ 1">
            <a:extLst>
              <a:ext uri="{FF2B5EF4-FFF2-40B4-BE49-F238E27FC236}">
                <a16:creationId xmlns:a16="http://schemas.microsoft.com/office/drawing/2014/main" id="{AD309688-5D46-EF41-A15D-9CA233FB5C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4354" name="ノート プレースホルダ 2">
            <a:extLst>
              <a:ext uri="{FF2B5EF4-FFF2-40B4-BE49-F238E27FC236}">
                <a16:creationId xmlns:a16="http://schemas.microsoft.com/office/drawing/2014/main" id="{ED1AA655-7AE1-5948-B6C5-D4CB863C19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4355" name="スライド番号プレースホルダ 3">
            <a:extLst>
              <a:ext uri="{FF2B5EF4-FFF2-40B4-BE49-F238E27FC236}">
                <a16:creationId xmlns:a16="http://schemas.microsoft.com/office/drawing/2014/main" id="{92339F27-1F33-2A42-ADB9-2FDB1254DA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4BF3415-9011-5F45-9862-7101907D55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146069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1" name="スライド イメージ プレースホルダ 1">
            <a:extLst>
              <a:ext uri="{FF2B5EF4-FFF2-40B4-BE49-F238E27FC236}">
                <a16:creationId xmlns:a16="http://schemas.microsoft.com/office/drawing/2014/main" id="{0549225D-1B97-9B49-83AD-8275A853BC1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6402" name="ノート プレースホルダ 2">
            <a:extLst>
              <a:ext uri="{FF2B5EF4-FFF2-40B4-BE49-F238E27FC236}">
                <a16:creationId xmlns:a16="http://schemas.microsoft.com/office/drawing/2014/main" id="{6BFD586F-F178-8242-9EC8-8CFE8AEA45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6403" name="スライド番号プレースホルダ 3">
            <a:extLst>
              <a:ext uri="{FF2B5EF4-FFF2-40B4-BE49-F238E27FC236}">
                <a16:creationId xmlns:a16="http://schemas.microsoft.com/office/drawing/2014/main" id="{BF2919D8-FE4A-764C-B86B-45CB8EC2C3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48664A2-C726-BC4D-A63D-C3AA0038E0D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441441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49" name="スライド イメージ プレースホルダ 1">
            <a:extLst>
              <a:ext uri="{FF2B5EF4-FFF2-40B4-BE49-F238E27FC236}">
                <a16:creationId xmlns:a16="http://schemas.microsoft.com/office/drawing/2014/main" id="{DEACCC48-E84F-2246-8777-F5033058F8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8450" name="ノート プレースホルダ 2">
            <a:extLst>
              <a:ext uri="{FF2B5EF4-FFF2-40B4-BE49-F238E27FC236}">
                <a16:creationId xmlns:a16="http://schemas.microsoft.com/office/drawing/2014/main" id="{6A3FB065-0CC5-FB4D-A8AD-CB8CC3E310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88451" name="スライド番号プレースホルダ 3">
            <a:extLst>
              <a:ext uri="{FF2B5EF4-FFF2-40B4-BE49-F238E27FC236}">
                <a16:creationId xmlns:a16="http://schemas.microsoft.com/office/drawing/2014/main" id="{0C97D23E-90AE-C346-971E-A2DEF98F19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FFCA192-8242-3E48-B3C8-3E6F6DA4FD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364169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497" name="スライド イメージ プレースホルダ 1">
            <a:extLst>
              <a:ext uri="{FF2B5EF4-FFF2-40B4-BE49-F238E27FC236}">
                <a16:creationId xmlns:a16="http://schemas.microsoft.com/office/drawing/2014/main" id="{A86AC19A-8349-7545-9881-BE2480A7E5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0498" name="ノート プレースホルダ 2">
            <a:extLst>
              <a:ext uri="{FF2B5EF4-FFF2-40B4-BE49-F238E27FC236}">
                <a16:creationId xmlns:a16="http://schemas.microsoft.com/office/drawing/2014/main" id="{F4648073-C038-9846-98E7-BDBB13F8DD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90499" name="スライド番号プレースホルダ 3">
            <a:extLst>
              <a:ext uri="{FF2B5EF4-FFF2-40B4-BE49-F238E27FC236}">
                <a16:creationId xmlns:a16="http://schemas.microsoft.com/office/drawing/2014/main" id="{BD1774BE-A567-EF44-B1C0-D645BCBBE6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73CC2E3-F3C8-AC42-9861-47555425D2D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774534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5" name="スライド イメージ プレースホルダ 1">
            <a:extLst>
              <a:ext uri="{FF2B5EF4-FFF2-40B4-BE49-F238E27FC236}">
                <a16:creationId xmlns:a16="http://schemas.microsoft.com/office/drawing/2014/main" id="{60D71F1C-86B4-6F4B-83BB-023006CF27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2546" name="ノート プレースホルダ 2">
            <a:extLst>
              <a:ext uri="{FF2B5EF4-FFF2-40B4-BE49-F238E27FC236}">
                <a16:creationId xmlns:a16="http://schemas.microsoft.com/office/drawing/2014/main" id="{6E11BB8E-EA73-7D44-9B08-D0EBF8ACBA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92547" name="スライド番号プレースホルダ 3">
            <a:extLst>
              <a:ext uri="{FF2B5EF4-FFF2-40B4-BE49-F238E27FC236}">
                <a16:creationId xmlns:a16="http://schemas.microsoft.com/office/drawing/2014/main" id="{7A58F881-2FD3-544F-B52F-5926C21064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6270862-F195-FE45-B4B9-46C7E3E8634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69382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3" name="スライド イメージ プレースホルダ 1">
            <a:extLst>
              <a:ext uri="{FF2B5EF4-FFF2-40B4-BE49-F238E27FC236}">
                <a16:creationId xmlns:a16="http://schemas.microsoft.com/office/drawing/2014/main" id="{2353BEBA-EAD6-384B-B0ED-5729B88D68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4594" name="ノート プレースホルダ 2">
            <a:extLst>
              <a:ext uri="{FF2B5EF4-FFF2-40B4-BE49-F238E27FC236}">
                <a16:creationId xmlns:a16="http://schemas.microsoft.com/office/drawing/2014/main" id="{5DFD48C9-5D84-F845-9955-47B5283CCA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94595" name="スライド番号プレースホルダ 3">
            <a:extLst>
              <a:ext uri="{FF2B5EF4-FFF2-40B4-BE49-F238E27FC236}">
                <a16:creationId xmlns:a16="http://schemas.microsoft.com/office/drawing/2014/main" id="{FBFE6013-11EE-EB40-B255-BC99C63BA4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6C07353-7D71-D54C-A97B-F1A51B080F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69273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3" name="スライド イメージ プレースホルダ 1">
            <a:extLst>
              <a:ext uri="{FF2B5EF4-FFF2-40B4-BE49-F238E27FC236}">
                <a16:creationId xmlns:a16="http://schemas.microsoft.com/office/drawing/2014/main" id="{F0D0C5AE-3CDF-1D47-8A2B-1136B4A244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2434" name="ノート プレースホルダ 2">
            <a:extLst>
              <a:ext uri="{FF2B5EF4-FFF2-40B4-BE49-F238E27FC236}">
                <a16:creationId xmlns:a16="http://schemas.microsoft.com/office/drawing/2014/main" id="{DE8E3B4C-6B72-774A-B65F-AB24769BED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2435" name="スライド番号プレースホルダ 3">
            <a:extLst>
              <a:ext uri="{FF2B5EF4-FFF2-40B4-BE49-F238E27FC236}">
                <a16:creationId xmlns:a16="http://schemas.microsoft.com/office/drawing/2014/main" id="{04931D77-2883-3B47-BE3A-842965F01D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77F27A-FF2F-EC4D-B164-41EEA2849D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113579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1" name="スライド イメージ プレースホルダ 1">
            <a:extLst>
              <a:ext uri="{FF2B5EF4-FFF2-40B4-BE49-F238E27FC236}">
                <a16:creationId xmlns:a16="http://schemas.microsoft.com/office/drawing/2014/main" id="{8F749AF0-E311-3C40-875E-C06C22C0B5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6642" name="ノート プレースホルダ 2">
            <a:extLst>
              <a:ext uri="{FF2B5EF4-FFF2-40B4-BE49-F238E27FC236}">
                <a16:creationId xmlns:a16="http://schemas.microsoft.com/office/drawing/2014/main" id="{A374200A-3EC2-AF46-8E3B-856AAC0A2B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96643" name="スライド番号プレースホルダ 3">
            <a:extLst>
              <a:ext uri="{FF2B5EF4-FFF2-40B4-BE49-F238E27FC236}">
                <a16:creationId xmlns:a16="http://schemas.microsoft.com/office/drawing/2014/main" id="{BECABABB-69CF-3843-A64B-3E30C9C1AF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DF8D2FA-B05C-F642-9EB3-2DB3F86CC7A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261040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89" name="スライド イメージ プレースホルダ 1">
            <a:extLst>
              <a:ext uri="{FF2B5EF4-FFF2-40B4-BE49-F238E27FC236}">
                <a16:creationId xmlns:a16="http://schemas.microsoft.com/office/drawing/2014/main" id="{50D81F56-0AB3-D54A-801A-FDD4C4529D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8690" name="ノート プレースホルダ 2">
            <a:extLst>
              <a:ext uri="{FF2B5EF4-FFF2-40B4-BE49-F238E27FC236}">
                <a16:creationId xmlns:a16="http://schemas.microsoft.com/office/drawing/2014/main" id="{988A5E4C-40EA-FC41-B647-3683CACC84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98691" name="スライド番号プレースホルダ 3">
            <a:extLst>
              <a:ext uri="{FF2B5EF4-FFF2-40B4-BE49-F238E27FC236}">
                <a16:creationId xmlns:a16="http://schemas.microsoft.com/office/drawing/2014/main" id="{B70C4F3D-D320-304D-BD20-36D30C3B3A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5507709-7AB8-0048-85D4-3E471352306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320342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7" name="スライド イメージ プレースホルダ 1">
            <a:extLst>
              <a:ext uri="{FF2B5EF4-FFF2-40B4-BE49-F238E27FC236}">
                <a16:creationId xmlns:a16="http://schemas.microsoft.com/office/drawing/2014/main" id="{37397B56-0E85-754B-B6DB-335772D21F4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0738" name="ノート プレースホルダ 2">
            <a:extLst>
              <a:ext uri="{FF2B5EF4-FFF2-40B4-BE49-F238E27FC236}">
                <a16:creationId xmlns:a16="http://schemas.microsoft.com/office/drawing/2014/main" id="{4FDC9DC7-7BC0-1741-92B1-FF5EF5A1FA9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00739" name="スライド番号プレースホルダ 3">
            <a:extLst>
              <a:ext uri="{FF2B5EF4-FFF2-40B4-BE49-F238E27FC236}">
                <a16:creationId xmlns:a16="http://schemas.microsoft.com/office/drawing/2014/main" id="{BD027187-6AB8-C74C-A9E9-0072642A63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E95C072-B921-784D-8828-986D4088D7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546814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5" name="スライド イメージ プレースホルダ 1">
            <a:extLst>
              <a:ext uri="{FF2B5EF4-FFF2-40B4-BE49-F238E27FC236}">
                <a16:creationId xmlns:a16="http://schemas.microsoft.com/office/drawing/2014/main" id="{1FDCA1B3-D327-0B45-AD59-6725926F81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2786" name="ノート プレースホルダ 2">
            <a:extLst>
              <a:ext uri="{FF2B5EF4-FFF2-40B4-BE49-F238E27FC236}">
                <a16:creationId xmlns:a16="http://schemas.microsoft.com/office/drawing/2014/main" id="{92853036-7BE6-EE46-974E-477968ACA2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2787" name="スライド番号プレースホルダ 3">
            <a:extLst>
              <a:ext uri="{FF2B5EF4-FFF2-40B4-BE49-F238E27FC236}">
                <a16:creationId xmlns:a16="http://schemas.microsoft.com/office/drawing/2014/main" id="{3C22639C-23DC-824D-84A3-CA6BFFB617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261E69F-BFA7-F84C-A07C-0A9FF3FA48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909028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3" name="スライド イメージ プレースホルダ 1">
            <a:extLst>
              <a:ext uri="{FF2B5EF4-FFF2-40B4-BE49-F238E27FC236}">
                <a16:creationId xmlns:a16="http://schemas.microsoft.com/office/drawing/2014/main" id="{ECE2CCE6-EBAA-744A-93B5-0F9F94AADE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4834" name="ノート プレースホルダ 2">
            <a:extLst>
              <a:ext uri="{FF2B5EF4-FFF2-40B4-BE49-F238E27FC236}">
                <a16:creationId xmlns:a16="http://schemas.microsoft.com/office/drawing/2014/main" id="{90885525-206E-BA42-9BFE-AEB9DEBA964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4835" name="スライド番号プレースホルダ 3">
            <a:extLst>
              <a:ext uri="{FF2B5EF4-FFF2-40B4-BE49-F238E27FC236}">
                <a16:creationId xmlns:a16="http://schemas.microsoft.com/office/drawing/2014/main" id="{5CCE7C34-0799-4D4A-A75C-F4A9527B2E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6395EB8-03C4-C34A-90B2-72372090A50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67986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1" name="スライド イメージ プレースホルダ 1">
            <a:extLst>
              <a:ext uri="{FF2B5EF4-FFF2-40B4-BE49-F238E27FC236}">
                <a16:creationId xmlns:a16="http://schemas.microsoft.com/office/drawing/2014/main" id="{393B17AE-B5BB-C942-9D2F-3DAA628DA8B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6882" name="ノート プレースホルダ 2">
            <a:extLst>
              <a:ext uri="{FF2B5EF4-FFF2-40B4-BE49-F238E27FC236}">
                <a16:creationId xmlns:a16="http://schemas.microsoft.com/office/drawing/2014/main" id="{ECE59885-201A-C843-B3C2-7585593F2E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06883" name="スライド番号プレースホルダ 3">
            <a:extLst>
              <a:ext uri="{FF2B5EF4-FFF2-40B4-BE49-F238E27FC236}">
                <a16:creationId xmlns:a16="http://schemas.microsoft.com/office/drawing/2014/main" id="{BE888917-6721-6743-9F30-E41C992F26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5FEEB17-3CF0-8947-8806-EFEE422B52C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905243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29" name="スライド イメージ プレースホルダ 1">
            <a:extLst>
              <a:ext uri="{FF2B5EF4-FFF2-40B4-BE49-F238E27FC236}">
                <a16:creationId xmlns:a16="http://schemas.microsoft.com/office/drawing/2014/main" id="{2741FA57-D826-5642-BD3D-E27BB9F56A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8930" name="ノート プレースホルダ 2">
            <a:extLst>
              <a:ext uri="{FF2B5EF4-FFF2-40B4-BE49-F238E27FC236}">
                <a16:creationId xmlns:a16="http://schemas.microsoft.com/office/drawing/2014/main" id="{A179B731-3A89-E047-B849-D0FDE1841E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08931" name="スライド番号プレースホルダ 3">
            <a:extLst>
              <a:ext uri="{FF2B5EF4-FFF2-40B4-BE49-F238E27FC236}">
                <a16:creationId xmlns:a16="http://schemas.microsoft.com/office/drawing/2014/main" id="{B50A4606-9721-F149-9333-6E8AF4A40B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D062E07-4EEE-3F47-9ECB-A3E93CEB19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403557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77" name="スライド イメージ プレースホルダ 1">
            <a:extLst>
              <a:ext uri="{FF2B5EF4-FFF2-40B4-BE49-F238E27FC236}">
                <a16:creationId xmlns:a16="http://schemas.microsoft.com/office/drawing/2014/main" id="{C99025BB-1F78-3240-862C-282AE2E5A16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0978" name="ノート プレースホルダ 2">
            <a:extLst>
              <a:ext uri="{FF2B5EF4-FFF2-40B4-BE49-F238E27FC236}">
                <a16:creationId xmlns:a16="http://schemas.microsoft.com/office/drawing/2014/main" id="{C53A421E-F57C-6644-A9B2-846EB1BBCEC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0979" name="スライド番号プレースホルダ 3">
            <a:extLst>
              <a:ext uri="{FF2B5EF4-FFF2-40B4-BE49-F238E27FC236}">
                <a16:creationId xmlns:a16="http://schemas.microsoft.com/office/drawing/2014/main" id="{B8C183BA-8541-544D-83B0-394549EFF6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458737-AFD1-8742-AE15-9BCCBCDB90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188665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5" name="スライド イメージ プレースホルダ 1">
            <a:extLst>
              <a:ext uri="{FF2B5EF4-FFF2-40B4-BE49-F238E27FC236}">
                <a16:creationId xmlns:a16="http://schemas.microsoft.com/office/drawing/2014/main" id="{9ADDDCE1-74F2-3349-A00A-84F272534A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3026" name="ノート プレースホルダ 2">
            <a:extLst>
              <a:ext uri="{FF2B5EF4-FFF2-40B4-BE49-F238E27FC236}">
                <a16:creationId xmlns:a16="http://schemas.microsoft.com/office/drawing/2014/main" id="{CD85ABAC-E6C7-704D-A39C-783A24305E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3027" name="スライド番号プレースホルダ 3">
            <a:extLst>
              <a:ext uri="{FF2B5EF4-FFF2-40B4-BE49-F238E27FC236}">
                <a16:creationId xmlns:a16="http://schemas.microsoft.com/office/drawing/2014/main" id="{6D802131-93BB-9849-986D-B09E485B8C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70C6D319-A878-1749-8DC1-895FC71B44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215509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3" name="スライド イメージ プレースホルダ 1">
            <a:extLst>
              <a:ext uri="{FF2B5EF4-FFF2-40B4-BE49-F238E27FC236}">
                <a16:creationId xmlns:a16="http://schemas.microsoft.com/office/drawing/2014/main" id="{9B93ECCE-D71E-7440-AE2C-14C2026DD5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5074" name="ノート プレースホルダ 2">
            <a:extLst>
              <a:ext uri="{FF2B5EF4-FFF2-40B4-BE49-F238E27FC236}">
                <a16:creationId xmlns:a16="http://schemas.microsoft.com/office/drawing/2014/main" id="{DD4FF4E6-4960-B24F-B337-98774AAFD3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15075" name="スライド番号プレースホルダ 3">
            <a:extLst>
              <a:ext uri="{FF2B5EF4-FFF2-40B4-BE49-F238E27FC236}">
                <a16:creationId xmlns:a16="http://schemas.microsoft.com/office/drawing/2014/main" id="{684B0B3D-D732-5144-A4B5-7A39B511C9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6DF007A-4BA2-764A-BA6F-306CECAF2C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873763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1" name="スライド イメージ プレースホルダ 1">
            <a:extLst>
              <a:ext uri="{FF2B5EF4-FFF2-40B4-BE49-F238E27FC236}">
                <a16:creationId xmlns:a16="http://schemas.microsoft.com/office/drawing/2014/main" id="{E9B07DE0-1854-D043-ADC4-CB6744EFA8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4482" name="ノート プレースホルダ 2">
            <a:extLst>
              <a:ext uri="{FF2B5EF4-FFF2-40B4-BE49-F238E27FC236}">
                <a16:creationId xmlns:a16="http://schemas.microsoft.com/office/drawing/2014/main" id="{F6E4A3E0-96B0-A34C-B1DC-08D8C9AB720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4483" name="スライド番号プレースホルダ 3">
            <a:extLst>
              <a:ext uri="{FF2B5EF4-FFF2-40B4-BE49-F238E27FC236}">
                <a16:creationId xmlns:a16="http://schemas.microsoft.com/office/drawing/2014/main" id="{F41C8092-8A14-E943-BCF7-7E07F966D3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DC4F1E41-0F7A-FA48-BB3C-3F4559B2AA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4397165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1" name="スライド イメージ プレースホルダ 1">
            <a:extLst>
              <a:ext uri="{FF2B5EF4-FFF2-40B4-BE49-F238E27FC236}">
                <a16:creationId xmlns:a16="http://schemas.microsoft.com/office/drawing/2014/main" id="{D7538AB2-56F1-FC4E-93AB-866496EB6C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7122" name="ノート プレースホルダ 2">
            <a:extLst>
              <a:ext uri="{FF2B5EF4-FFF2-40B4-BE49-F238E27FC236}">
                <a16:creationId xmlns:a16="http://schemas.microsoft.com/office/drawing/2014/main" id="{B35D0179-DA55-8C40-950B-B8BA3750B8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17123" name="スライド番号プレースホルダ 3">
            <a:extLst>
              <a:ext uri="{FF2B5EF4-FFF2-40B4-BE49-F238E27FC236}">
                <a16:creationId xmlns:a16="http://schemas.microsoft.com/office/drawing/2014/main" id="{AF680A3D-316F-2E4B-BB6A-04EA13CC33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FB0A1C6-7F6D-374A-8E0D-9BB8CA83CAB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037398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1" name="スライド イメージ プレースホルダ 1">
            <a:extLst>
              <a:ext uri="{FF2B5EF4-FFF2-40B4-BE49-F238E27FC236}">
                <a16:creationId xmlns:a16="http://schemas.microsoft.com/office/drawing/2014/main" id="{D426295C-3FB4-0D48-A7BE-2BBE69892B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7122" name="ノート プレースホルダ 2">
            <a:extLst>
              <a:ext uri="{FF2B5EF4-FFF2-40B4-BE49-F238E27FC236}">
                <a16:creationId xmlns:a16="http://schemas.microsoft.com/office/drawing/2014/main" id="{5DA3F119-5CB4-BE4C-9F24-7E8F7AEDD5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7123" name="スライド番号プレースホルダ 3">
            <a:extLst>
              <a:ext uri="{FF2B5EF4-FFF2-40B4-BE49-F238E27FC236}">
                <a16:creationId xmlns:a16="http://schemas.microsoft.com/office/drawing/2014/main" id="{A2E78E61-7CFA-C249-94EB-FDD9A7763D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5B7B7DB-5DF9-934D-AA73-32836E3719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500696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69" name="スライド イメージ プレースホルダ 1">
            <a:extLst>
              <a:ext uri="{FF2B5EF4-FFF2-40B4-BE49-F238E27FC236}">
                <a16:creationId xmlns:a16="http://schemas.microsoft.com/office/drawing/2014/main" id="{732B15A5-ED9F-894E-8C32-D601A341BC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9170" name="ノート プレースホルダ 2">
            <a:extLst>
              <a:ext uri="{FF2B5EF4-FFF2-40B4-BE49-F238E27FC236}">
                <a16:creationId xmlns:a16="http://schemas.microsoft.com/office/drawing/2014/main" id="{C094AA9E-89A4-4642-B3B8-8038DE75C6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9171" name="スライド番号プレースホルダ 3">
            <a:extLst>
              <a:ext uri="{FF2B5EF4-FFF2-40B4-BE49-F238E27FC236}">
                <a16:creationId xmlns:a16="http://schemas.microsoft.com/office/drawing/2014/main" id="{68CF098D-FDCB-284D-9F8C-36E0849C3B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F3A3885-DC8E-B341-AD38-7326892F129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697121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5" name="スライド イメージ プレースホルダ 1">
            <a:extLst>
              <a:ext uri="{FF2B5EF4-FFF2-40B4-BE49-F238E27FC236}">
                <a16:creationId xmlns:a16="http://schemas.microsoft.com/office/drawing/2014/main" id="{591CCE75-3A7A-5D49-BC0E-58622EED26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3266" name="ノート プレースホルダ 2">
            <a:extLst>
              <a:ext uri="{FF2B5EF4-FFF2-40B4-BE49-F238E27FC236}">
                <a16:creationId xmlns:a16="http://schemas.microsoft.com/office/drawing/2014/main" id="{39148184-E335-F048-BB0E-097E2EF3F0C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23267" name="スライド番号プレースホルダ 3">
            <a:extLst>
              <a:ext uri="{FF2B5EF4-FFF2-40B4-BE49-F238E27FC236}">
                <a16:creationId xmlns:a16="http://schemas.microsoft.com/office/drawing/2014/main" id="{59B55945-EEBA-C44F-884E-C419B16AE0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7F40C12-7B06-A447-8A96-561F47C6B39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73722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3" name="スライド イメージ プレースホルダ 1">
            <a:extLst>
              <a:ext uri="{FF2B5EF4-FFF2-40B4-BE49-F238E27FC236}">
                <a16:creationId xmlns:a16="http://schemas.microsoft.com/office/drawing/2014/main" id="{879F414C-A0B5-EB49-9666-C913BF8F94C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5314" name="ノート プレースホルダ 2">
            <a:extLst>
              <a:ext uri="{FF2B5EF4-FFF2-40B4-BE49-F238E27FC236}">
                <a16:creationId xmlns:a16="http://schemas.microsoft.com/office/drawing/2014/main" id="{D1D23DD5-53EE-E04C-8E01-5DB9F7BA5D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25315" name="スライド番号プレースホルダ 3">
            <a:extLst>
              <a:ext uri="{FF2B5EF4-FFF2-40B4-BE49-F238E27FC236}">
                <a16:creationId xmlns:a16="http://schemas.microsoft.com/office/drawing/2014/main" id="{B43526CE-53D0-8347-B191-F3DC0780B5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F8C9E419-EBA0-2C46-A923-66CFB8241F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76813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3" name="スライド イメージ プレースホルダ 1">
            <a:extLst>
              <a:ext uri="{FF2B5EF4-FFF2-40B4-BE49-F238E27FC236}">
                <a16:creationId xmlns:a16="http://schemas.microsoft.com/office/drawing/2014/main" id="{C10262CB-824C-2249-9AF3-D039A24413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5314" name="ノート プレースホルダ 2">
            <a:extLst>
              <a:ext uri="{FF2B5EF4-FFF2-40B4-BE49-F238E27FC236}">
                <a16:creationId xmlns:a16="http://schemas.microsoft.com/office/drawing/2014/main" id="{7A11232E-8DA5-5648-97B5-059FF52C0E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5315" name="スライド番号プレースホルダ 3">
            <a:extLst>
              <a:ext uri="{FF2B5EF4-FFF2-40B4-BE49-F238E27FC236}">
                <a16:creationId xmlns:a16="http://schemas.microsoft.com/office/drawing/2014/main" id="{4FA242BD-3A49-ED44-8564-99DBF8BA65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04B666F-294B-A949-B146-94DD5C5D18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6422898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1" name="スライド イメージ プレースホルダ 1">
            <a:extLst>
              <a:ext uri="{FF2B5EF4-FFF2-40B4-BE49-F238E27FC236}">
                <a16:creationId xmlns:a16="http://schemas.microsoft.com/office/drawing/2014/main" id="{09616820-59DC-3C41-815F-8ED277A376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7362" name="ノート プレースホルダ 2">
            <a:extLst>
              <a:ext uri="{FF2B5EF4-FFF2-40B4-BE49-F238E27FC236}">
                <a16:creationId xmlns:a16="http://schemas.microsoft.com/office/drawing/2014/main" id="{58DC6790-1FE2-4344-B99C-ACDBA2AF63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7363" name="スライド番号プレースホルダ 3">
            <a:extLst>
              <a:ext uri="{FF2B5EF4-FFF2-40B4-BE49-F238E27FC236}">
                <a16:creationId xmlns:a16="http://schemas.microsoft.com/office/drawing/2014/main" id="{5D6A76A8-8A47-674D-9C0A-657E2C59F6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CCADE9D-9129-A240-988A-E3DF623E920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835107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09" name="スライド イメージ プレースホルダ 1">
            <a:extLst>
              <a:ext uri="{FF2B5EF4-FFF2-40B4-BE49-F238E27FC236}">
                <a16:creationId xmlns:a16="http://schemas.microsoft.com/office/drawing/2014/main" id="{9AF3ECD8-2B08-FB4C-8872-B00B4D5F3F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9410" name="ノート プレースホルダ 2">
            <a:extLst>
              <a:ext uri="{FF2B5EF4-FFF2-40B4-BE49-F238E27FC236}">
                <a16:creationId xmlns:a16="http://schemas.microsoft.com/office/drawing/2014/main" id="{E32D972B-F12A-2942-ACE0-0CB0B25913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9411" name="スライド番号プレースホルダ 3">
            <a:extLst>
              <a:ext uri="{FF2B5EF4-FFF2-40B4-BE49-F238E27FC236}">
                <a16:creationId xmlns:a16="http://schemas.microsoft.com/office/drawing/2014/main" id="{5F20BE23-CDBE-6345-AD6C-E2B98A8FAEF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58BCC69D-A59E-4044-8788-B5618D1B49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235564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7" name="スライド イメージ プレースホルダ 1">
            <a:extLst>
              <a:ext uri="{FF2B5EF4-FFF2-40B4-BE49-F238E27FC236}">
                <a16:creationId xmlns:a16="http://schemas.microsoft.com/office/drawing/2014/main" id="{427022B6-A73C-7444-84ED-E0554CF118B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1458" name="ノート プレースホルダ 2">
            <a:extLst>
              <a:ext uri="{FF2B5EF4-FFF2-40B4-BE49-F238E27FC236}">
                <a16:creationId xmlns:a16="http://schemas.microsoft.com/office/drawing/2014/main" id="{6A888B38-D942-204F-BE3A-9A1EF63137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1459" name="スライド番号プレースホルダ 3">
            <a:extLst>
              <a:ext uri="{FF2B5EF4-FFF2-40B4-BE49-F238E27FC236}">
                <a16:creationId xmlns:a16="http://schemas.microsoft.com/office/drawing/2014/main" id="{A47CB163-0C55-5E4D-9158-FB7C32DA59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6A17C1D-35CA-154E-BA1E-FEF53716D72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555297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5" name="スライド イメージ プレースホルダ 1">
            <a:extLst>
              <a:ext uri="{FF2B5EF4-FFF2-40B4-BE49-F238E27FC236}">
                <a16:creationId xmlns:a16="http://schemas.microsoft.com/office/drawing/2014/main" id="{25298114-CB9F-6E4D-8896-4D723FBE9E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3506" name="ノート プレースホルダ 2">
            <a:extLst>
              <a:ext uri="{FF2B5EF4-FFF2-40B4-BE49-F238E27FC236}">
                <a16:creationId xmlns:a16="http://schemas.microsoft.com/office/drawing/2014/main" id="{9132C3DA-0820-4045-B647-EE419E490E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3507" name="スライド番号プレースホルダ 3">
            <a:extLst>
              <a:ext uri="{FF2B5EF4-FFF2-40B4-BE49-F238E27FC236}">
                <a16:creationId xmlns:a16="http://schemas.microsoft.com/office/drawing/2014/main" id="{D72ADE89-AFE9-924A-8075-FFCA4A54A5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0DAB580-7E0C-0444-AFB8-14E6353A79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6809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7" name="スライド イメージ プレースホルダ 1">
            <a:extLst>
              <a:ext uri="{FF2B5EF4-FFF2-40B4-BE49-F238E27FC236}">
                <a16:creationId xmlns:a16="http://schemas.microsoft.com/office/drawing/2014/main" id="{8F5B8952-AEB0-8B4B-A246-B6C0AFE801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8578" name="ノート プレースホルダ 2">
            <a:extLst>
              <a:ext uri="{FF2B5EF4-FFF2-40B4-BE49-F238E27FC236}">
                <a16:creationId xmlns:a16="http://schemas.microsoft.com/office/drawing/2014/main" id="{3ECCBCCC-1885-4B40-948E-CEA38FAAB0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8579" name="スライド番号プレースホルダ 3">
            <a:extLst>
              <a:ext uri="{FF2B5EF4-FFF2-40B4-BE49-F238E27FC236}">
                <a16:creationId xmlns:a16="http://schemas.microsoft.com/office/drawing/2014/main" id="{56266852-047E-8D41-AC6D-54852A7835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7BDFCAD-65E4-D74A-8E6A-A596C5E0115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7158547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3" name="スライド イメージ プレースホルダ 1">
            <a:extLst>
              <a:ext uri="{FF2B5EF4-FFF2-40B4-BE49-F238E27FC236}">
                <a16:creationId xmlns:a16="http://schemas.microsoft.com/office/drawing/2014/main" id="{28C5337E-5048-CB45-91A6-25EBFD9CEEC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5554" name="ノート プレースホルダ 2">
            <a:extLst>
              <a:ext uri="{FF2B5EF4-FFF2-40B4-BE49-F238E27FC236}">
                <a16:creationId xmlns:a16="http://schemas.microsoft.com/office/drawing/2014/main" id="{AA4F66C3-3DDF-ED45-BE86-AF6F36832F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5555" name="スライド番号プレースホルダ 3">
            <a:extLst>
              <a:ext uri="{FF2B5EF4-FFF2-40B4-BE49-F238E27FC236}">
                <a16:creationId xmlns:a16="http://schemas.microsoft.com/office/drawing/2014/main" id="{6D662A4C-C6FC-C443-9389-93900BEF27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8630947-A12E-134E-961B-03652F01C29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279207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1" name="スライド イメージ プレースホルダ 1">
            <a:extLst>
              <a:ext uri="{FF2B5EF4-FFF2-40B4-BE49-F238E27FC236}">
                <a16:creationId xmlns:a16="http://schemas.microsoft.com/office/drawing/2014/main" id="{BBCAC787-B37D-0D46-B312-6C9DEBBA8F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7602" name="ノート プレースホルダ 2">
            <a:extLst>
              <a:ext uri="{FF2B5EF4-FFF2-40B4-BE49-F238E27FC236}">
                <a16:creationId xmlns:a16="http://schemas.microsoft.com/office/drawing/2014/main" id="{B54067BB-D23C-2144-A208-AE6A557DA94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37603" name="スライド番号プレースホルダ 3">
            <a:extLst>
              <a:ext uri="{FF2B5EF4-FFF2-40B4-BE49-F238E27FC236}">
                <a16:creationId xmlns:a16="http://schemas.microsoft.com/office/drawing/2014/main" id="{F6D1ACAF-4D56-B640-A650-742F0E243F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ACDA099-A8D2-CE4E-894B-1DB1BD6847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773249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49" name="スライド イメージ プレースホルダ 1">
            <a:extLst>
              <a:ext uri="{FF2B5EF4-FFF2-40B4-BE49-F238E27FC236}">
                <a16:creationId xmlns:a16="http://schemas.microsoft.com/office/drawing/2014/main" id="{A9A99144-6B38-B644-88F8-1DCC17DA8E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9650" name="ノート プレースホルダ 2">
            <a:extLst>
              <a:ext uri="{FF2B5EF4-FFF2-40B4-BE49-F238E27FC236}">
                <a16:creationId xmlns:a16="http://schemas.microsoft.com/office/drawing/2014/main" id="{EB0C1630-2EB7-1E47-AD4B-50F297F9F85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39651" name="スライド番号プレースホルダ 3">
            <a:extLst>
              <a:ext uri="{FF2B5EF4-FFF2-40B4-BE49-F238E27FC236}">
                <a16:creationId xmlns:a16="http://schemas.microsoft.com/office/drawing/2014/main" id="{08D86B37-BC52-5F46-BC32-3AB1CBDC40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EC0F525-3105-2949-89DC-9B0CD638FF1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370725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7" name="スライド イメージ プレースホルダ 1">
            <a:extLst>
              <a:ext uri="{FF2B5EF4-FFF2-40B4-BE49-F238E27FC236}">
                <a16:creationId xmlns:a16="http://schemas.microsoft.com/office/drawing/2014/main" id="{13C9F3A2-D7A5-FD4B-B48F-DA54A5D232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1698" name="ノート プレースホルダ 2">
            <a:extLst>
              <a:ext uri="{FF2B5EF4-FFF2-40B4-BE49-F238E27FC236}">
                <a16:creationId xmlns:a16="http://schemas.microsoft.com/office/drawing/2014/main" id="{D69390E7-5FE6-4043-9CAB-94B00AEDBBA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41699" name="スライド番号プレースホルダ 3">
            <a:extLst>
              <a:ext uri="{FF2B5EF4-FFF2-40B4-BE49-F238E27FC236}">
                <a16:creationId xmlns:a16="http://schemas.microsoft.com/office/drawing/2014/main" id="{58F98B7A-ED9E-894E-B488-026C1CA43E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B882CD3-C897-CC4D-8983-8D14BBDD6D6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7423685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5" name="スライド イメージ プレースホルダ 1">
            <a:extLst>
              <a:ext uri="{FF2B5EF4-FFF2-40B4-BE49-F238E27FC236}">
                <a16:creationId xmlns:a16="http://schemas.microsoft.com/office/drawing/2014/main" id="{E43E5BA8-BBD7-6840-833A-E8CDEB9AC3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3746" name="ノート プレースホルダ 2">
            <a:extLst>
              <a:ext uri="{FF2B5EF4-FFF2-40B4-BE49-F238E27FC236}">
                <a16:creationId xmlns:a16="http://schemas.microsoft.com/office/drawing/2014/main" id="{1DD2EC09-2DCD-EC4E-9F0A-5BE682AF28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43747" name="スライド番号プレースホルダ 3">
            <a:extLst>
              <a:ext uri="{FF2B5EF4-FFF2-40B4-BE49-F238E27FC236}">
                <a16:creationId xmlns:a16="http://schemas.microsoft.com/office/drawing/2014/main" id="{37382EA3-D9C2-9246-B3CD-AEEEFEB4D4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A87F550-5D79-0641-97BE-AC66B919E87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2724315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93" name="スライド イメージ プレースホルダ 1">
            <a:extLst>
              <a:ext uri="{FF2B5EF4-FFF2-40B4-BE49-F238E27FC236}">
                <a16:creationId xmlns:a16="http://schemas.microsoft.com/office/drawing/2014/main" id="{A5366AF3-B25D-404B-B689-E8B221A1632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5794" name="ノート プレースホルダ 2">
            <a:extLst>
              <a:ext uri="{FF2B5EF4-FFF2-40B4-BE49-F238E27FC236}">
                <a16:creationId xmlns:a16="http://schemas.microsoft.com/office/drawing/2014/main" id="{1324BA6B-847E-0943-815A-5192DEDA13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45795" name="スライド番号プレースホルダ 3">
            <a:extLst>
              <a:ext uri="{FF2B5EF4-FFF2-40B4-BE49-F238E27FC236}">
                <a16:creationId xmlns:a16="http://schemas.microsoft.com/office/drawing/2014/main" id="{B18B36EA-AE09-C74B-9E64-BF57797741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990C135-4A58-2247-AE9D-B930315A49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1888161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1" name="スライド イメージ プレースホルダ 1">
            <a:extLst>
              <a:ext uri="{FF2B5EF4-FFF2-40B4-BE49-F238E27FC236}">
                <a16:creationId xmlns:a16="http://schemas.microsoft.com/office/drawing/2014/main" id="{DE960175-EF6C-7548-B64E-9B6684941D0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7842" name="ノート プレースホルダ 2">
            <a:extLst>
              <a:ext uri="{FF2B5EF4-FFF2-40B4-BE49-F238E27FC236}">
                <a16:creationId xmlns:a16="http://schemas.microsoft.com/office/drawing/2014/main" id="{8DFF4475-2AC9-8743-A4A9-C5083A7A65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47843" name="スライド番号プレースホルダ 3">
            <a:extLst>
              <a:ext uri="{FF2B5EF4-FFF2-40B4-BE49-F238E27FC236}">
                <a16:creationId xmlns:a16="http://schemas.microsoft.com/office/drawing/2014/main" id="{6B3EDDEC-0EDC-1941-B077-53AA7369CA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0F0934B-BC6F-E442-B9E4-F8B9E379EA4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445323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89" name="スライド イメージ プレースホルダ 1">
            <a:extLst>
              <a:ext uri="{FF2B5EF4-FFF2-40B4-BE49-F238E27FC236}">
                <a16:creationId xmlns:a16="http://schemas.microsoft.com/office/drawing/2014/main" id="{654CB113-AD17-FD41-949B-204CC2E8B8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9890" name="ノート プレースホルダ 2">
            <a:extLst>
              <a:ext uri="{FF2B5EF4-FFF2-40B4-BE49-F238E27FC236}">
                <a16:creationId xmlns:a16="http://schemas.microsoft.com/office/drawing/2014/main" id="{D388AD28-FD07-D243-96B5-BCB73CA888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49891" name="スライド番号プレースホルダ 3">
            <a:extLst>
              <a:ext uri="{FF2B5EF4-FFF2-40B4-BE49-F238E27FC236}">
                <a16:creationId xmlns:a16="http://schemas.microsoft.com/office/drawing/2014/main" id="{3535DAF5-1F1B-6141-B847-38D2ACF275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C2E2FD28-F442-0B42-9F20-05680FD7F28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3264571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7" name="スライド イメージ プレースホルダ 1">
            <a:extLst>
              <a:ext uri="{FF2B5EF4-FFF2-40B4-BE49-F238E27FC236}">
                <a16:creationId xmlns:a16="http://schemas.microsoft.com/office/drawing/2014/main" id="{79FA3B0B-902D-AA4C-B9E1-DFC77B9335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1938" name="ノート プレースホルダ 2">
            <a:extLst>
              <a:ext uri="{FF2B5EF4-FFF2-40B4-BE49-F238E27FC236}">
                <a16:creationId xmlns:a16="http://schemas.microsoft.com/office/drawing/2014/main" id="{A03A46C1-3CE9-3340-B358-293D20BEB3E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1939" name="スライド番号プレースホルダ 3">
            <a:extLst>
              <a:ext uri="{FF2B5EF4-FFF2-40B4-BE49-F238E27FC236}">
                <a16:creationId xmlns:a16="http://schemas.microsoft.com/office/drawing/2014/main" id="{EF52E2A7-C880-794E-8E46-CA0B291B3D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CF45A49-55D2-EA49-A8DA-42050F7EFD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715663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3" name="スライド イメージ プレースホルダ 1">
            <a:extLst>
              <a:ext uri="{FF2B5EF4-FFF2-40B4-BE49-F238E27FC236}">
                <a16:creationId xmlns:a16="http://schemas.microsoft.com/office/drawing/2014/main" id="{0E076CE2-DDAF-8448-8551-EA8D861316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6034" name="ノート プレースホルダ 2">
            <a:extLst>
              <a:ext uri="{FF2B5EF4-FFF2-40B4-BE49-F238E27FC236}">
                <a16:creationId xmlns:a16="http://schemas.microsoft.com/office/drawing/2014/main" id="{CF1E6F53-969C-F940-B0F7-40F5BA5A52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6035" name="スライド番号プレースホルダ 3">
            <a:extLst>
              <a:ext uri="{FF2B5EF4-FFF2-40B4-BE49-F238E27FC236}">
                <a16:creationId xmlns:a16="http://schemas.microsoft.com/office/drawing/2014/main" id="{30B2FD73-69C9-3744-857F-D73B10BBE0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87436DE-B9D7-1148-8A91-167B12FA4B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46767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5" name="スライド イメージ プレースホルダ 1">
            <a:extLst>
              <a:ext uri="{FF2B5EF4-FFF2-40B4-BE49-F238E27FC236}">
                <a16:creationId xmlns:a16="http://schemas.microsoft.com/office/drawing/2014/main" id="{CE5963C8-0BC6-C147-8FFC-8549E15F70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626" name="ノート プレースホルダ 2">
            <a:extLst>
              <a:ext uri="{FF2B5EF4-FFF2-40B4-BE49-F238E27FC236}">
                <a16:creationId xmlns:a16="http://schemas.microsoft.com/office/drawing/2014/main" id="{6AEE4733-CE97-A54E-B096-F96202A359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627" name="スライド番号プレースホルダ 3">
            <a:extLst>
              <a:ext uri="{FF2B5EF4-FFF2-40B4-BE49-F238E27FC236}">
                <a16:creationId xmlns:a16="http://schemas.microsoft.com/office/drawing/2014/main" id="{9D702541-7961-C44C-A24B-CA3872D79F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2117CB9-5166-B447-A52B-31D46D447A9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911098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1" name="スライド イメージ プレースホルダ 1">
            <a:extLst>
              <a:ext uri="{FF2B5EF4-FFF2-40B4-BE49-F238E27FC236}">
                <a16:creationId xmlns:a16="http://schemas.microsoft.com/office/drawing/2014/main" id="{ED829FAE-D98B-4546-8C53-18DC069B91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8082" name="ノート プレースホルダ 2">
            <a:extLst>
              <a:ext uri="{FF2B5EF4-FFF2-40B4-BE49-F238E27FC236}">
                <a16:creationId xmlns:a16="http://schemas.microsoft.com/office/drawing/2014/main" id="{0793281E-37F1-3041-8C12-342FC611F4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8083" name="スライド番号プレースホルダ 3">
            <a:extLst>
              <a:ext uri="{FF2B5EF4-FFF2-40B4-BE49-F238E27FC236}">
                <a16:creationId xmlns:a16="http://schemas.microsoft.com/office/drawing/2014/main" id="{38195D42-DFF4-D645-80D0-BB07C46DF7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97197B88-3200-6744-B563-6AD52DBBA9F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8395535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1" name="スライド イメージ プレースホルダ 1">
            <a:extLst>
              <a:ext uri="{FF2B5EF4-FFF2-40B4-BE49-F238E27FC236}">
                <a16:creationId xmlns:a16="http://schemas.microsoft.com/office/drawing/2014/main" id="{6908BEDD-5705-644D-B256-F88FEDF36B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8082" name="ノート プレースホルダ 2">
            <a:extLst>
              <a:ext uri="{FF2B5EF4-FFF2-40B4-BE49-F238E27FC236}">
                <a16:creationId xmlns:a16="http://schemas.microsoft.com/office/drawing/2014/main" id="{1784C6A6-6399-794B-8840-FBF1B3E575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58083" name="スライド番号プレースホルダ 3">
            <a:extLst>
              <a:ext uri="{FF2B5EF4-FFF2-40B4-BE49-F238E27FC236}">
                <a16:creationId xmlns:a16="http://schemas.microsoft.com/office/drawing/2014/main" id="{C78C7E16-0E2F-5E45-A347-7BD211F75F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C05B67-E08C-8D43-A4C6-71908CCD77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2865722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29" name="スライド イメージ プレースホルダ 1">
            <a:extLst>
              <a:ext uri="{FF2B5EF4-FFF2-40B4-BE49-F238E27FC236}">
                <a16:creationId xmlns:a16="http://schemas.microsoft.com/office/drawing/2014/main" id="{C4CD9607-3D84-794D-AE42-7DA569E03B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0130" name="ノート プレースホルダ 2">
            <a:extLst>
              <a:ext uri="{FF2B5EF4-FFF2-40B4-BE49-F238E27FC236}">
                <a16:creationId xmlns:a16="http://schemas.microsoft.com/office/drawing/2014/main" id="{CD6DE4B1-A5DD-FC42-907E-EA73AB2C658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60131" name="スライド番号プレースホルダ 3">
            <a:extLst>
              <a:ext uri="{FF2B5EF4-FFF2-40B4-BE49-F238E27FC236}">
                <a16:creationId xmlns:a16="http://schemas.microsoft.com/office/drawing/2014/main" id="{77F2979E-791E-9C44-8CB9-F8A8BE3D5D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725CC6D-8C75-374D-916E-C8799F902D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5291927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5" name="スライド イメージ プレースホルダ 1">
            <a:extLst>
              <a:ext uri="{FF2B5EF4-FFF2-40B4-BE49-F238E27FC236}">
                <a16:creationId xmlns:a16="http://schemas.microsoft.com/office/drawing/2014/main" id="{49078753-B1DC-9D47-8AE9-BC7B4711C2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4226" name="ノート プレースホルダ 2">
            <a:extLst>
              <a:ext uri="{FF2B5EF4-FFF2-40B4-BE49-F238E27FC236}">
                <a16:creationId xmlns:a16="http://schemas.microsoft.com/office/drawing/2014/main" id="{D8F8E417-E4B1-3745-B6C4-5A80C2F7A0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64227" name="スライド番号プレースホルダ 3">
            <a:extLst>
              <a:ext uri="{FF2B5EF4-FFF2-40B4-BE49-F238E27FC236}">
                <a16:creationId xmlns:a16="http://schemas.microsoft.com/office/drawing/2014/main" id="{ED294095-AF9E-5E49-AABF-87468526BD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DE2A8C7-D8A7-DF49-86C5-46D7A7B8DB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3669894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3" name="スライド イメージ プレースホルダ 1">
            <a:extLst>
              <a:ext uri="{FF2B5EF4-FFF2-40B4-BE49-F238E27FC236}">
                <a16:creationId xmlns:a16="http://schemas.microsoft.com/office/drawing/2014/main" id="{E99F733E-F7FF-F14A-9601-EB76337DC3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6274" name="ノート プレースホルダ 2">
            <a:extLst>
              <a:ext uri="{FF2B5EF4-FFF2-40B4-BE49-F238E27FC236}">
                <a16:creationId xmlns:a16="http://schemas.microsoft.com/office/drawing/2014/main" id="{8805407D-7F42-2948-81FA-6DE4CCF56D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66275" name="スライド番号プレースホルダ 3">
            <a:extLst>
              <a:ext uri="{FF2B5EF4-FFF2-40B4-BE49-F238E27FC236}">
                <a16:creationId xmlns:a16="http://schemas.microsoft.com/office/drawing/2014/main" id="{D7C67FA4-0927-4F4D-809B-7A570FB603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DC4051-92C5-C04E-B042-B06C3D36586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9615283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3" name="スライド イメージ プレースホルダ 1">
            <a:extLst>
              <a:ext uri="{FF2B5EF4-FFF2-40B4-BE49-F238E27FC236}">
                <a16:creationId xmlns:a16="http://schemas.microsoft.com/office/drawing/2014/main" id="{F855E45C-CD4C-7849-9501-3F0864CB2E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6274" name="ノート プレースホルダ 2">
            <a:extLst>
              <a:ext uri="{FF2B5EF4-FFF2-40B4-BE49-F238E27FC236}">
                <a16:creationId xmlns:a16="http://schemas.microsoft.com/office/drawing/2014/main" id="{66DB19F1-3AF3-2146-9483-998EE8BED8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6275" name="スライド番号プレースホルダ 3">
            <a:extLst>
              <a:ext uri="{FF2B5EF4-FFF2-40B4-BE49-F238E27FC236}">
                <a16:creationId xmlns:a16="http://schemas.microsoft.com/office/drawing/2014/main" id="{B4A4F0E0-CD19-C24E-ABFE-AA4A3567B1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040924D8-EFB6-9444-889A-4BA204E6F9C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3842348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21" name="スライド イメージ プレースホルダ 1">
            <a:extLst>
              <a:ext uri="{FF2B5EF4-FFF2-40B4-BE49-F238E27FC236}">
                <a16:creationId xmlns:a16="http://schemas.microsoft.com/office/drawing/2014/main" id="{EFDD56CA-9A04-0D4E-B4E3-4316151124D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8322" name="ノート プレースホルダ 2">
            <a:extLst>
              <a:ext uri="{FF2B5EF4-FFF2-40B4-BE49-F238E27FC236}">
                <a16:creationId xmlns:a16="http://schemas.microsoft.com/office/drawing/2014/main" id="{B367B59C-53BF-9C49-9282-F5BFCF61FCD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8323" name="スライド番号プレースホルダ 3">
            <a:extLst>
              <a:ext uri="{FF2B5EF4-FFF2-40B4-BE49-F238E27FC236}">
                <a16:creationId xmlns:a16="http://schemas.microsoft.com/office/drawing/2014/main" id="{34EF22D2-50DC-7643-8F6E-06E4ECC313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552D307-B7FF-734F-809A-652703A22D0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3366865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69" name="スライド イメージ プレースホルダ 1">
            <a:extLst>
              <a:ext uri="{FF2B5EF4-FFF2-40B4-BE49-F238E27FC236}">
                <a16:creationId xmlns:a16="http://schemas.microsoft.com/office/drawing/2014/main" id="{7C485835-9486-6344-B3AD-0FB7C5FAB92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0370" name="ノート プレースホルダ 2">
            <a:extLst>
              <a:ext uri="{FF2B5EF4-FFF2-40B4-BE49-F238E27FC236}">
                <a16:creationId xmlns:a16="http://schemas.microsoft.com/office/drawing/2014/main" id="{7530C7F6-A66E-9343-A2BD-D8B15642CF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0371" name="スライド番号プレースホルダ 3">
            <a:extLst>
              <a:ext uri="{FF2B5EF4-FFF2-40B4-BE49-F238E27FC236}">
                <a16:creationId xmlns:a16="http://schemas.microsoft.com/office/drawing/2014/main" id="{D365B43E-B3CD-0A49-842C-A6B4FD2819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FF30B22-1BC8-4B46-B9E9-6E18574B15B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1499044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417" name="スライド イメージ プレースホルダ 1">
            <a:extLst>
              <a:ext uri="{FF2B5EF4-FFF2-40B4-BE49-F238E27FC236}">
                <a16:creationId xmlns:a16="http://schemas.microsoft.com/office/drawing/2014/main" id="{443F566B-C933-D848-B640-A4E697859A1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2418" name="ノート プレースホルダ 2">
            <a:extLst>
              <a:ext uri="{FF2B5EF4-FFF2-40B4-BE49-F238E27FC236}">
                <a16:creationId xmlns:a16="http://schemas.microsoft.com/office/drawing/2014/main" id="{12EB48EB-C1CD-F44D-A3B8-BB85054E16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2419" name="スライド番号プレースホルダ 3">
            <a:extLst>
              <a:ext uri="{FF2B5EF4-FFF2-40B4-BE49-F238E27FC236}">
                <a16:creationId xmlns:a16="http://schemas.microsoft.com/office/drawing/2014/main" id="{0F86A6D8-A0D5-DD45-90D2-9B25EE01C8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E08EBD2-FEB4-2F49-AEDE-738BA4E0CE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3176741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3" name="スライド イメージ プレースホルダ 1">
            <a:extLst>
              <a:ext uri="{FF2B5EF4-FFF2-40B4-BE49-F238E27FC236}">
                <a16:creationId xmlns:a16="http://schemas.microsoft.com/office/drawing/2014/main" id="{C1293A9F-CC1E-7D43-835A-7EDDA77D170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6514" name="ノート プレースホルダ 2">
            <a:extLst>
              <a:ext uri="{FF2B5EF4-FFF2-40B4-BE49-F238E27FC236}">
                <a16:creationId xmlns:a16="http://schemas.microsoft.com/office/drawing/2014/main" id="{9533B501-C65D-1248-8356-9A2C8B3F6C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6515" name="スライド番号プレースホルダ 3">
            <a:extLst>
              <a:ext uri="{FF2B5EF4-FFF2-40B4-BE49-F238E27FC236}">
                <a16:creationId xmlns:a16="http://schemas.microsoft.com/office/drawing/2014/main" id="{57B2E564-6065-714B-BFA5-C7A5DAC439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792CD2A-299C-974D-A39E-E0B5C90575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861714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3" name="スライド イメージ プレースホルダ 1">
            <a:extLst>
              <a:ext uri="{FF2B5EF4-FFF2-40B4-BE49-F238E27FC236}">
                <a16:creationId xmlns:a16="http://schemas.microsoft.com/office/drawing/2014/main" id="{51246836-736E-E241-8B50-BCD9B0EB83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2674" name="ノート プレースホルダ 2">
            <a:extLst>
              <a:ext uri="{FF2B5EF4-FFF2-40B4-BE49-F238E27FC236}">
                <a16:creationId xmlns:a16="http://schemas.microsoft.com/office/drawing/2014/main" id="{020B8AC6-4FCA-5143-9807-48D5A5F783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2675" name="スライド番号プレースホルダ 3">
            <a:extLst>
              <a:ext uri="{FF2B5EF4-FFF2-40B4-BE49-F238E27FC236}">
                <a16:creationId xmlns:a16="http://schemas.microsoft.com/office/drawing/2014/main" id="{588F7F45-57F9-7B4D-B4FD-6BBDC78C99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1AB2E93-D3C4-C14F-A974-773970C3C94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2121257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1" name="スライド イメージ プレースホルダ 1">
            <a:extLst>
              <a:ext uri="{FF2B5EF4-FFF2-40B4-BE49-F238E27FC236}">
                <a16:creationId xmlns:a16="http://schemas.microsoft.com/office/drawing/2014/main" id="{D1EA522F-1945-2B40-A47F-37B1B3249D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8562" name="ノート プレースホルダ 2">
            <a:extLst>
              <a:ext uri="{FF2B5EF4-FFF2-40B4-BE49-F238E27FC236}">
                <a16:creationId xmlns:a16="http://schemas.microsoft.com/office/drawing/2014/main" id="{0EE67397-69C4-D442-8C20-2BF03B8FC9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8563" name="スライド番号プレースホルダ 3">
            <a:extLst>
              <a:ext uri="{FF2B5EF4-FFF2-40B4-BE49-F238E27FC236}">
                <a16:creationId xmlns:a16="http://schemas.microsoft.com/office/drawing/2014/main" id="{0B548FE7-22C6-1142-BF1F-B55B01CADE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328BA172-2FDE-E14B-BDE4-A3CC916A1C9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5834079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1" name="スライド イメージ プレースホルダ 1">
            <a:extLst>
              <a:ext uri="{FF2B5EF4-FFF2-40B4-BE49-F238E27FC236}">
                <a16:creationId xmlns:a16="http://schemas.microsoft.com/office/drawing/2014/main" id="{735BB2C5-C045-6348-BCF7-2C44390AC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8562" name="ノート プレースホルダ 2">
            <a:extLst>
              <a:ext uri="{FF2B5EF4-FFF2-40B4-BE49-F238E27FC236}">
                <a16:creationId xmlns:a16="http://schemas.microsoft.com/office/drawing/2014/main" id="{BF781070-5B71-264F-A865-1D47DA921C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8563" name="スライド番号プレースホルダ 3">
            <a:extLst>
              <a:ext uri="{FF2B5EF4-FFF2-40B4-BE49-F238E27FC236}">
                <a16:creationId xmlns:a16="http://schemas.microsoft.com/office/drawing/2014/main" id="{D9B82301-D5FD-F548-AFA2-FB28E5AAF1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B6158A29-7493-9344-9F7E-23BDFBCB630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1756379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609" name="スライド イメージ プレースホルダ 1">
            <a:extLst>
              <a:ext uri="{FF2B5EF4-FFF2-40B4-BE49-F238E27FC236}">
                <a16:creationId xmlns:a16="http://schemas.microsoft.com/office/drawing/2014/main" id="{9A30080C-B1D0-1441-AE13-B711547557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0610" name="ノート プレースホルダ 2">
            <a:extLst>
              <a:ext uri="{FF2B5EF4-FFF2-40B4-BE49-F238E27FC236}">
                <a16:creationId xmlns:a16="http://schemas.microsoft.com/office/drawing/2014/main" id="{0CDA04C6-C1D7-1042-A8EE-0B7EC24248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80611" name="スライド番号プレースホルダ 3">
            <a:extLst>
              <a:ext uri="{FF2B5EF4-FFF2-40B4-BE49-F238E27FC236}">
                <a16:creationId xmlns:a16="http://schemas.microsoft.com/office/drawing/2014/main" id="{FF66F5AA-F631-7C42-B875-EABD16F84E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9145BB-3330-CD4A-BE13-0427F195FB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2296271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7" name="スライド イメージ プレースホルダ 1">
            <a:extLst>
              <a:ext uri="{FF2B5EF4-FFF2-40B4-BE49-F238E27FC236}">
                <a16:creationId xmlns:a16="http://schemas.microsoft.com/office/drawing/2014/main" id="{B7022DD9-1294-B74C-BC0E-7E98E77D66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2658" name="ノート プレースホルダ 2">
            <a:extLst>
              <a:ext uri="{FF2B5EF4-FFF2-40B4-BE49-F238E27FC236}">
                <a16:creationId xmlns:a16="http://schemas.microsoft.com/office/drawing/2014/main" id="{59A2F2E2-0056-504F-880D-71FF6CDFC8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82659" name="スライド番号プレースホルダ 3">
            <a:extLst>
              <a:ext uri="{FF2B5EF4-FFF2-40B4-BE49-F238E27FC236}">
                <a16:creationId xmlns:a16="http://schemas.microsoft.com/office/drawing/2014/main" id="{42FE5D14-3B2C-424A-AF70-53EDD8C1F2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85FAD175-885B-074F-8E84-DE907CA5F1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809582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5" name="スライド イメージ プレースホルダ 1">
            <a:extLst>
              <a:ext uri="{FF2B5EF4-FFF2-40B4-BE49-F238E27FC236}">
                <a16:creationId xmlns:a16="http://schemas.microsoft.com/office/drawing/2014/main" id="{AA4DB721-102E-104E-9CF6-4F05861359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4706" name="ノート プレースホルダ 2">
            <a:extLst>
              <a:ext uri="{FF2B5EF4-FFF2-40B4-BE49-F238E27FC236}">
                <a16:creationId xmlns:a16="http://schemas.microsoft.com/office/drawing/2014/main" id="{2751633C-0839-A341-81DD-6F49F68910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84707" name="スライド番号プレースホルダ 3">
            <a:extLst>
              <a:ext uri="{FF2B5EF4-FFF2-40B4-BE49-F238E27FC236}">
                <a16:creationId xmlns:a16="http://schemas.microsoft.com/office/drawing/2014/main" id="{AE8F1C7D-69EB-A348-B18D-7616DA55B9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4E8E201C-C1D1-AF48-B74B-BBFDF2A60EB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8262077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53" name="スライド イメージ プレースホルダ 1">
            <a:extLst>
              <a:ext uri="{FF2B5EF4-FFF2-40B4-BE49-F238E27FC236}">
                <a16:creationId xmlns:a16="http://schemas.microsoft.com/office/drawing/2014/main" id="{7BF94D19-7A58-1E42-85A9-3A86381BC9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6754" name="ノート プレースホルダ 2">
            <a:extLst>
              <a:ext uri="{FF2B5EF4-FFF2-40B4-BE49-F238E27FC236}">
                <a16:creationId xmlns:a16="http://schemas.microsoft.com/office/drawing/2014/main" id="{25FEF2FF-745E-2247-8FA9-A5C8A78C85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86755" name="スライド番号プレースホルダ 3">
            <a:extLst>
              <a:ext uri="{FF2B5EF4-FFF2-40B4-BE49-F238E27FC236}">
                <a16:creationId xmlns:a16="http://schemas.microsoft.com/office/drawing/2014/main" id="{30191A1F-DD65-6741-8F04-87397B73B1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6AC8AE03-63CC-6345-8A01-3AB1CCCA7C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2552870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01" name="スライド イメージ プレースホルダ 1">
            <a:extLst>
              <a:ext uri="{FF2B5EF4-FFF2-40B4-BE49-F238E27FC236}">
                <a16:creationId xmlns:a16="http://schemas.microsoft.com/office/drawing/2014/main" id="{1C851FEF-5A01-BC46-8439-016CA17E66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8802" name="ノート プレースホルダ 2">
            <a:extLst>
              <a:ext uri="{FF2B5EF4-FFF2-40B4-BE49-F238E27FC236}">
                <a16:creationId xmlns:a16="http://schemas.microsoft.com/office/drawing/2014/main" id="{27EF79F3-C7EF-6C48-AED7-88C80FB5D3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88803" name="スライド番号プレースホルダ 3">
            <a:extLst>
              <a:ext uri="{FF2B5EF4-FFF2-40B4-BE49-F238E27FC236}">
                <a16:creationId xmlns:a16="http://schemas.microsoft.com/office/drawing/2014/main" id="{BA26603D-55E9-7C45-9FDA-ED0DD96511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23ECEBB1-EA96-0D4D-804A-96681848A0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4862840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49" name="スライド イメージ プレースホルダ 1">
            <a:extLst>
              <a:ext uri="{FF2B5EF4-FFF2-40B4-BE49-F238E27FC236}">
                <a16:creationId xmlns:a16="http://schemas.microsoft.com/office/drawing/2014/main" id="{D75140DB-55C4-6A4A-B25A-600ED6D3DF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0850" name="ノート プレースホルダ 2">
            <a:extLst>
              <a:ext uri="{FF2B5EF4-FFF2-40B4-BE49-F238E27FC236}">
                <a16:creationId xmlns:a16="http://schemas.microsoft.com/office/drawing/2014/main" id="{F3FDA9AF-4262-EF4C-BDE2-79803D1FD8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90851" name="スライド番号プレースホルダ 3">
            <a:extLst>
              <a:ext uri="{FF2B5EF4-FFF2-40B4-BE49-F238E27FC236}">
                <a16:creationId xmlns:a16="http://schemas.microsoft.com/office/drawing/2014/main" id="{05624429-562A-6942-B62A-5518341E9F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A91BBBCE-31E2-3744-9370-2CF171CBF36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1706655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7" name="スライド イメージ プレースホルダ 1">
            <a:extLst>
              <a:ext uri="{FF2B5EF4-FFF2-40B4-BE49-F238E27FC236}">
                <a16:creationId xmlns:a16="http://schemas.microsoft.com/office/drawing/2014/main" id="{C3484CB9-8535-6A42-AA6E-86E1C60A46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2898" name="ノート プレースホルダ 2">
            <a:extLst>
              <a:ext uri="{FF2B5EF4-FFF2-40B4-BE49-F238E27FC236}">
                <a16:creationId xmlns:a16="http://schemas.microsoft.com/office/drawing/2014/main" id="{CE7D98EF-7B03-614B-8B1D-886E9ABC4B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92899" name="スライド番号プレースホルダ 3">
            <a:extLst>
              <a:ext uri="{FF2B5EF4-FFF2-40B4-BE49-F238E27FC236}">
                <a16:creationId xmlns:a16="http://schemas.microsoft.com/office/drawing/2014/main" id="{F789CE2C-4D59-9E4C-8159-F84028A790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19CD56CD-D80F-C740-94F0-E0A13D2A43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1287718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5" name="スライド イメージ プレースホルダ 1">
            <a:extLst>
              <a:ext uri="{FF2B5EF4-FFF2-40B4-BE49-F238E27FC236}">
                <a16:creationId xmlns:a16="http://schemas.microsoft.com/office/drawing/2014/main" id="{D1CFA111-FF16-1F4D-BA33-9C4C51399F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4946" name="ノート プレースホルダ 2">
            <a:extLst>
              <a:ext uri="{FF2B5EF4-FFF2-40B4-BE49-F238E27FC236}">
                <a16:creationId xmlns:a16="http://schemas.microsoft.com/office/drawing/2014/main" id="{5715FD9B-FF6D-994A-9FAB-95345C4488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4947" name="スライド番号プレースホルダ 3">
            <a:extLst>
              <a:ext uri="{FF2B5EF4-FFF2-40B4-BE49-F238E27FC236}">
                <a16:creationId xmlns:a16="http://schemas.microsoft.com/office/drawing/2014/main" id="{D1DFFFFC-8E5B-D74D-89FD-FC0ABA90DDB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fld id="{E52BE036-6301-6E47-9A11-F7240B60EA6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39808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961571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396807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29323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84750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089798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069263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186195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92319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46309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500217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15175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409F92-4E74-0A46-9627-88BFD8E631D5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3D050F-6622-E841-943A-7524043D13C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18678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42950" y="2130425"/>
            <a:ext cx="8420100" cy="147002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3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2950" y="3886200"/>
            <a:ext cx="6934200" cy="1752600"/>
          </a:xfrm>
        </p:spPr>
        <p:txBody>
          <a:bodyPr/>
          <a:lstStyle/>
          <a:p>
            <a:pPr algn="l">
              <a:defRPr/>
            </a:pP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8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6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297D3C4-FDD9-4DAB-AB79-39BF0D0F52CB}"/>
              </a:ext>
            </a:extLst>
          </p:cNvPr>
          <p:cNvGrpSpPr/>
          <p:nvPr/>
        </p:nvGrpSpPr>
        <p:grpSpPr>
          <a:xfrm>
            <a:off x="2543175" y="1419225"/>
            <a:ext cx="4902200" cy="4579938"/>
            <a:chOff x="2543175" y="1419225"/>
            <a:chExt cx="4902200" cy="4579938"/>
          </a:xfrm>
        </p:grpSpPr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1F92208F-EE54-074C-9F1D-C1FD89F3391C}"/>
                </a:ext>
              </a:extLst>
            </p:cNvPr>
            <p:cNvSpPr/>
            <p:nvPr/>
          </p:nvSpPr>
          <p:spPr>
            <a:xfrm>
              <a:off x="2933700" y="1495425"/>
              <a:ext cx="976313" cy="1309688"/>
            </a:xfrm>
            <a:custGeom>
              <a:avLst/>
              <a:gdLst>
                <a:gd name="connsiteX0" fmla="*/ 476250 w 976313"/>
                <a:gd name="connsiteY0" fmla="*/ 940594 h 1309688"/>
                <a:gd name="connsiteX1" fmla="*/ 576263 w 976313"/>
                <a:gd name="connsiteY1" fmla="*/ 812006 h 1309688"/>
                <a:gd name="connsiteX2" fmla="*/ 664369 w 976313"/>
                <a:gd name="connsiteY2" fmla="*/ 700088 h 1309688"/>
                <a:gd name="connsiteX3" fmla="*/ 740569 w 976313"/>
                <a:gd name="connsiteY3" fmla="*/ 602456 h 1309688"/>
                <a:gd name="connsiteX4" fmla="*/ 812006 w 976313"/>
                <a:gd name="connsiteY4" fmla="*/ 509588 h 1309688"/>
                <a:gd name="connsiteX5" fmla="*/ 850106 w 976313"/>
                <a:gd name="connsiteY5" fmla="*/ 459581 h 1309688"/>
                <a:gd name="connsiteX6" fmla="*/ 900113 w 976313"/>
                <a:gd name="connsiteY6" fmla="*/ 411956 h 1309688"/>
                <a:gd name="connsiteX7" fmla="*/ 957263 w 976313"/>
                <a:gd name="connsiteY7" fmla="*/ 357188 h 1309688"/>
                <a:gd name="connsiteX8" fmla="*/ 969169 w 976313"/>
                <a:gd name="connsiteY8" fmla="*/ 340519 h 1309688"/>
                <a:gd name="connsiteX9" fmla="*/ 973931 w 976313"/>
                <a:gd name="connsiteY9" fmla="*/ 328613 h 1309688"/>
                <a:gd name="connsiteX10" fmla="*/ 976313 w 976313"/>
                <a:gd name="connsiteY10" fmla="*/ 316706 h 1309688"/>
                <a:gd name="connsiteX11" fmla="*/ 973931 w 976313"/>
                <a:gd name="connsiteY11" fmla="*/ 292894 h 1309688"/>
                <a:gd name="connsiteX12" fmla="*/ 964406 w 976313"/>
                <a:gd name="connsiteY12" fmla="*/ 266700 h 1309688"/>
                <a:gd name="connsiteX13" fmla="*/ 931069 w 976313"/>
                <a:gd name="connsiteY13" fmla="*/ 221456 h 1309688"/>
                <a:gd name="connsiteX14" fmla="*/ 869156 w 976313"/>
                <a:gd name="connsiteY14" fmla="*/ 171450 h 1309688"/>
                <a:gd name="connsiteX15" fmla="*/ 781050 w 976313"/>
                <a:gd name="connsiteY15" fmla="*/ 102394 h 1309688"/>
                <a:gd name="connsiteX16" fmla="*/ 700088 w 976313"/>
                <a:gd name="connsiteY16" fmla="*/ 52388 h 1309688"/>
                <a:gd name="connsiteX17" fmla="*/ 645319 w 976313"/>
                <a:gd name="connsiteY17" fmla="*/ 28575 h 1309688"/>
                <a:gd name="connsiteX18" fmla="*/ 583406 w 976313"/>
                <a:gd name="connsiteY18" fmla="*/ 4763 h 1309688"/>
                <a:gd name="connsiteX19" fmla="*/ 564356 w 976313"/>
                <a:gd name="connsiteY19" fmla="*/ 0 h 1309688"/>
                <a:gd name="connsiteX20" fmla="*/ 547688 w 976313"/>
                <a:gd name="connsiteY20" fmla="*/ 0 h 1309688"/>
                <a:gd name="connsiteX21" fmla="*/ 533400 w 976313"/>
                <a:gd name="connsiteY21" fmla="*/ 7144 h 1309688"/>
                <a:gd name="connsiteX22" fmla="*/ 533400 w 976313"/>
                <a:gd name="connsiteY22" fmla="*/ 23813 h 1309688"/>
                <a:gd name="connsiteX23" fmla="*/ 545306 w 976313"/>
                <a:gd name="connsiteY23" fmla="*/ 52388 h 1309688"/>
                <a:gd name="connsiteX24" fmla="*/ 569119 w 976313"/>
                <a:gd name="connsiteY24" fmla="*/ 85725 h 1309688"/>
                <a:gd name="connsiteX25" fmla="*/ 585788 w 976313"/>
                <a:gd name="connsiteY25" fmla="*/ 104775 h 1309688"/>
                <a:gd name="connsiteX26" fmla="*/ 604838 w 976313"/>
                <a:gd name="connsiteY26" fmla="*/ 133350 h 1309688"/>
                <a:gd name="connsiteX27" fmla="*/ 619125 w 976313"/>
                <a:gd name="connsiteY27" fmla="*/ 161925 h 1309688"/>
                <a:gd name="connsiteX28" fmla="*/ 626269 w 976313"/>
                <a:gd name="connsiteY28" fmla="*/ 197644 h 1309688"/>
                <a:gd name="connsiteX29" fmla="*/ 626269 w 976313"/>
                <a:gd name="connsiteY29" fmla="*/ 245269 h 1309688"/>
                <a:gd name="connsiteX30" fmla="*/ 619125 w 976313"/>
                <a:gd name="connsiteY30" fmla="*/ 309563 h 1309688"/>
                <a:gd name="connsiteX31" fmla="*/ 604838 w 976313"/>
                <a:gd name="connsiteY31" fmla="*/ 357188 h 1309688"/>
                <a:gd name="connsiteX32" fmla="*/ 588169 w 976313"/>
                <a:gd name="connsiteY32" fmla="*/ 409575 h 1309688"/>
                <a:gd name="connsiteX33" fmla="*/ 531019 w 976313"/>
                <a:gd name="connsiteY33" fmla="*/ 511969 h 1309688"/>
                <a:gd name="connsiteX34" fmla="*/ 421481 w 976313"/>
                <a:gd name="connsiteY34" fmla="*/ 700088 h 1309688"/>
                <a:gd name="connsiteX35" fmla="*/ 302419 w 976313"/>
                <a:gd name="connsiteY35" fmla="*/ 900113 h 1309688"/>
                <a:gd name="connsiteX36" fmla="*/ 254794 w 976313"/>
                <a:gd name="connsiteY36" fmla="*/ 973931 h 1309688"/>
                <a:gd name="connsiteX37" fmla="*/ 204788 w 976313"/>
                <a:gd name="connsiteY37" fmla="*/ 1045369 h 1309688"/>
                <a:gd name="connsiteX38" fmla="*/ 164306 w 976313"/>
                <a:gd name="connsiteY38" fmla="*/ 1100138 h 1309688"/>
                <a:gd name="connsiteX39" fmla="*/ 135731 w 976313"/>
                <a:gd name="connsiteY39" fmla="*/ 1133475 h 1309688"/>
                <a:gd name="connsiteX40" fmla="*/ 102394 w 976313"/>
                <a:gd name="connsiteY40" fmla="*/ 1164431 h 1309688"/>
                <a:gd name="connsiteX41" fmla="*/ 76200 w 976313"/>
                <a:gd name="connsiteY41" fmla="*/ 1183481 h 1309688"/>
                <a:gd name="connsiteX42" fmla="*/ 50006 w 976313"/>
                <a:gd name="connsiteY42" fmla="*/ 1197769 h 1309688"/>
                <a:gd name="connsiteX43" fmla="*/ 0 w 976313"/>
                <a:gd name="connsiteY43" fmla="*/ 1266825 h 1309688"/>
                <a:gd name="connsiteX44" fmla="*/ 190500 w 976313"/>
                <a:gd name="connsiteY44" fmla="*/ 1309688 h 1309688"/>
                <a:gd name="connsiteX45" fmla="*/ 357188 w 976313"/>
                <a:gd name="connsiteY45" fmla="*/ 1097756 h 1309688"/>
                <a:gd name="connsiteX46" fmla="*/ 476250 w 976313"/>
                <a:gd name="connsiteY46" fmla="*/ 940594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76313" h="1309688">
                  <a:moveTo>
                    <a:pt x="476250" y="940594"/>
                  </a:moveTo>
                  <a:lnTo>
                    <a:pt x="576263" y="812006"/>
                  </a:lnTo>
                  <a:lnTo>
                    <a:pt x="664369" y="700088"/>
                  </a:lnTo>
                  <a:lnTo>
                    <a:pt x="740569" y="602456"/>
                  </a:lnTo>
                  <a:lnTo>
                    <a:pt x="812006" y="509588"/>
                  </a:lnTo>
                  <a:lnTo>
                    <a:pt x="850106" y="459581"/>
                  </a:lnTo>
                  <a:lnTo>
                    <a:pt x="900113" y="411956"/>
                  </a:lnTo>
                  <a:lnTo>
                    <a:pt x="957263" y="357188"/>
                  </a:lnTo>
                  <a:lnTo>
                    <a:pt x="969169" y="340519"/>
                  </a:lnTo>
                  <a:lnTo>
                    <a:pt x="973931" y="328613"/>
                  </a:lnTo>
                  <a:lnTo>
                    <a:pt x="976313" y="316706"/>
                  </a:lnTo>
                  <a:lnTo>
                    <a:pt x="973931" y="292894"/>
                  </a:lnTo>
                  <a:lnTo>
                    <a:pt x="964406" y="266700"/>
                  </a:lnTo>
                  <a:lnTo>
                    <a:pt x="931069" y="221456"/>
                  </a:lnTo>
                  <a:lnTo>
                    <a:pt x="869156" y="171450"/>
                  </a:lnTo>
                  <a:lnTo>
                    <a:pt x="781050" y="102394"/>
                  </a:lnTo>
                  <a:lnTo>
                    <a:pt x="700088" y="52388"/>
                  </a:lnTo>
                  <a:lnTo>
                    <a:pt x="645319" y="28575"/>
                  </a:lnTo>
                  <a:lnTo>
                    <a:pt x="583406" y="4763"/>
                  </a:lnTo>
                  <a:lnTo>
                    <a:pt x="564356" y="0"/>
                  </a:lnTo>
                  <a:lnTo>
                    <a:pt x="547688" y="0"/>
                  </a:lnTo>
                  <a:lnTo>
                    <a:pt x="533400" y="7144"/>
                  </a:lnTo>
                  <a:lnTo>
                    <a:pt x="533400" y="23813"/>
                  </a:lnTo>
                  <a:lnTo>
                    <a:pt x="545306" y="52388"/>
                  </a:lnTo>
                  <a:lnTo>
                    <a:pt x="569119" y="85725"/>
                  </a:lnTo>
                  <a:lnTo>
                    <a:pt x="585788" y="104775"/>
                  </a:lnTo>
                  <a:lnTo>
                    <a:pt x="604838" y="133350"/>
                  </a:lnTo>
                  <a:lnTo>
                    <a:pt x="619125" y="161925"/>
                  </a:lnTo>
                  <a:lnTo>
                    <a:pt x="626269" y="197644"/>
                  </a:lnTo>
                  <a:lnTo>
                    <a:pt x="626269" y="245269"/>
                  </a:lnTo>
                  <a:lnTo>
                    <a:pt x="619125" y="309563"/>
                  </a:lnTo>
                  <a:lnTo>
                    <a:pt x="604838" y="357188"/>
                  </a:lnTo>
                  <a:lnTo>
                    <a:pt x="588169" y="409575"/>
                  </a:lnTo>
                  <a:lnTo>
                    <a:pt x="531019" y="511969"/>
                  </a:lnTo>
                  <a:lnTo>
                    <a:pt x="421481" y="700088"/>
                  </a:lnTo>
                  <a:lnTo>
                    <a:pt x="302419" y="900113"/>
                  </a:lnTo>
                  <a:lnTo>
                    <a:pt x="254794" y="973931"/>
                  </a:lnTo>
                  <a:lnTo>
                    <a:pt x="204788" y="1045369"/>
                  </a:lnTo>
                  <a:lnTo>
                    <a:pt x="164306" y="1100138"/>
                  </a:lnTo>
                  <a:lnTo>
                    <a:pt x="135731" y="1133475"/>
                  </a:lnTo>
                  <a:lnTo>
                    <a:pt x="102394" y="1164431"/>
                  </a:lnTo>
                  <a:lnTo>
                    <a:pt x="76200" y="1183481"/>
                  </a:lnTo>
                  <a:lnTo>
                    <a:pt x="50006" y="1197769"/>
                  </a:lnTo>
                  <a:lnTo>
                    <a:pt x="0" y="1266825"/>
                  </a:lnTo>
                  <a:lnTo>
                    <a:pt x="190500" y="1309688"/>
                  </a:lnTo>
                  <a:lnTo>
                    <a:pt x="357188" y="1097756"/>
                  </a:lnTo>
                  <a:lnTo>
                    <a:pt x="476250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945E903C-3CA7-BB4C-A651-8BCDA0CCC82C}"/>
                </a:ext>
              </a:extLst>
            </p:cNvPr>
            <p:cNvSpPr/>
            <p:nvPr/>
          </p:nvSpPr>
          <p:spPr>
            <a:xfrm>
              <a:off x="2543175" y="4411663"/>
              <a:ext cx="754063" cy="1263650"/>
            </a:xfrm>
            <a:custGeom>
              <a:avLst/>
              <a:gdLst>
                <a:gd name="connsiteX0" fmla="*/ 307181 w 754856"/>
                <a:gd name="connsiteY0" fmla="*/ 597694 h 1262063"/>
                <a:gd name="connsiteX1" fmla="*/ 342900 w 754856"/>
                <a:gd name="connsiteY1" fmla="*/ 502444 h 1262063"/>
                <a:gd name="connsiteX2" fmla="*/ 373856 w 754856"/>
                <a:gd name="connsiteY2" fmla="*/ 419100 h 1262063"/>
                <a:gd name="connsiteX3" fmla="*/ 397669 w 754856"/>
                <a:gd name="connsiteY3" fmla="*/ 340519 h 1262063"/>
                <a:gd name="connsiteX4" fmla="*/ 411956 w 754856"/>
                <a:gd name="connsiteY4" fmla="*/ 276225 h 1262063"/>
                <a:gd name="connsiteX5" fmla="*/ 414338 w 754856"/>
                <a:gd name="connsiteY5" fmla="*/ 245269 h 1262063"/>
                <a:gd name="connsiteX6" fmla="*/ 411956 w 754856"/>
                <a:gd name="connsiteY6" fmla="*/ 192882 h 1262063"/>
                <a:gd name="connsiteX7" fmla="*/ 404813 w 754856"/>
                <a:gd name="connsiteY7" fmla="*/ 154782 h 1262063"/>
                <a:gd name="connsiteX8" fmla="*/ 392906 w 754856"/>
                <a:gd name="connsiteY8" fmla="*/ 119063 h 1262063"/>
                <a:gd name="connsiteX9" fmla="*/ 378619 w 754856"/>
                <a:gd name="connsiteY9" fmla="*/ 97632 h 1262063"/>
                <a:gd name="connsiteX10" fmla="*/ 371475 w 754856"/>
                <a:gd name="connsiteY10" fmla="*/ 83344 h 1262063"/>
                <a:gd name="connsiteX11" fmla="*/ 366713 w 754856"/>
                <a:gd name="connsiteY11" fmla="*/ 64294 h 1262063"/>
                <a:gd name="connsiteX12" fmla="*/ 361950 w 754856"/>
                <a:gd name="connsiteY12" fmla="*/ 38100 h 1262063"/>
                <a:gd name="connsiteX13" fmla="*/ 364331 w 754856"/>
                <a:gd name="connsiteY13" fmla="*/ 19050 h 1262063"/>
                <a:gd name="connsiteX14" fmla="*/ 376238 w 754856"/>
                <a:gd name="connsiteY14" fmla="*/ 7144 h 1262063"/>
                <a:gd name="connsiteX15" fmla="*/ 388144 w 754856"/>
                <a:gd name="connsiteY15" fmla="*/ 0 h 1262063"/>
                <a:gd name="connsiteX16" fmla="*/ 411956 w 754856"/>
                <a:gd name="connsiteY16" fmla="*/ 0 h 1262063"/>
                <a:gd name="connsiteX17" fmla="*/ 442913 w 754856"/>
                <a:gd name="connsiteY17" fmla="*/ 7144 h 1262063"/>
                <a:gd name="connsiteX18" fmla="*/ 485775 w 754856"/>
                <a:gd name="connsiteY18" fmla="*/ 23813 h 1262063"/>
                <a:gd name="connsiteX19" fmla="*/ 528638 w 754856"/>
                <a:gd name="connsiteY19" fmla="*/ 45244 h 1262063"/>
                <a:gd name="connsiteX20" fmla="*/ 583406 w 754856"/>
                <a:gd name="connsiteY20" fmla="*/ 78582 h 1262063"/>
                <a:gd name="connsiteX21" fmla="*/ 635794 w 754856"/>
                <a:gd name="connsiteY21" fmla="*/ 119063 h 1262063"/>
                <a:gd name="connsiteX22" fmla="*/ 688181 w 754856"/>
                <a:gd name="connsiteY22" fmla="*/ 159544 h 1262063"/>
                <a:gd name="connsiteX23" fmla="*/ 726281 w 754856"/>
                <a:gd name="connsiteY23" fmla="*/ 195263 h 1262063"/>
                <a:gd name="connsiteX24" fmla="*/ 735806 w 754856"/>
                <a:gd name="connsiteY24" fmla="*/ 207169 h 1262063"/>
                <a:gd name="connsiteX25" fmla="*/ 745331 w 754856"/>
                <a:gd name="connsiteY25" fmla="*/ 226219 h 1262063"/>
                <a:gd name="connsiteX26" fmla="*/ 752475 w 754856"/>
                <a:gd name="connsiteY26" fmla="*/ 250032 h 1262063"/>
                <a:gd name="connsiteX27" fmla="*/ 754856 w 754856"/>
                <a:gd name="connsiteY27" fmla="*/ 273844 h 1262063"/>
                <a:gd name="connsiteX28" fmla="*/ 747713 w 754856"/>
                <a:gd name="connsiteY28" fmla="*/ 309563 h 1262063"/>
                <a:gd name="connsiteX29" fmla="*/ 731044 w 754856"/>
                <a:gd name="connsiteY29" fmla="*/ 335757 h 1262063"/>
                <a:gd name="connsiteX30" fmla="*/ 702469 w 754856"/>
                <a:gd name="connsiteY30" fmla="*/ 359569 h 1262063"/>
                <a:gd name="connsiteX31" fmla="*/ 657225 w 754856"/>
                <a:gd name="connsiteY31" fmla="*/ 407194 h 1262063"/>
                <a:gd name="connsiteX32" fmla="*/ 592931 w 754856"/>
                <a:gd name="connsiteY32" fmla="*/ 488157 h 1262063"/>
                <a:gd name="connsiteX33" fmla="*/ 554831 w 754856"/>
                <a:gd name="connsiteY33" fmla="*/ 561975 h 1262063"/>
                <a:gd name="connsiteX34" fmla="*/ 478631 w 754856"/>
                <a:gd name="connsiteY34" fmla="*/ 690563 h 1262063"/>
                <a:gd name="connsiteX35" fmla="*/ 395288 w 754856"/>
                <a:gd name="connsiteY35" fmla="*/ 819150 h 1262063"/>
                <a:gd name="connsiteX36" fmla="*/ 300038 w 754856"/>
                <a:gd name="connsiteY36" fmla="*/ 952500 h 1262063"/>
                <a:gd name="connsiteX37" fmla="*/ 185738 w 754856"/>
                <a:gd name="connsiteY37" fmla="*/ 1095375 h 1262063"/>
                <a:gd name="connsiteX38" fmla="*/ 111919 w 754856"/>
                <a:gd name="connsiteY38" fmla="*/ 1188244 h 1262063"/>
                <a:gd name="connsiteX39" fmla="*/ 57150 w 754856"/>
                <a:gd name="connsiteY39" fmla="*/ 1247775 h 1262063"/>
                <a:gd name="connsiteX40" fmla="*/ 40481 w 754856"/>
                <a:gd name="connsiteY40" fmla="*/ 1259682 h 1262063"/>
                <a:gd name="connsiteX41" fmla="*/ 26194 w 754856"/>
                <a:gd name="connsiteY41" fmla="*/ 1262063 h 1262063"/>
                <a:gd name="connsiteX42" fmla="*/ 9525 w 754856"/>
                <a:gd name="connsiteY42" fmla="*/ 1259682 h 1262063"/>
                <a:gd name="connsiteX43" fmla="*/ 0 w 754856"/>
                <a:gd name="connsiteY43" fmla="*/ 1250157 h 1262063"/>
                <a:gd name="connsiteX44" fmla="*/ 2381 w 754856"/>
                <a:gd name="connsiteY44" fmla="*/ 1228725 h 1262063"/>
                <a:gd name="connsiteX45" fmla="*/ 30956 w 754856"/>
                <a:gd name="connsiteY45" fmla="*/ 1164432 h 1262063"/>
                <a:gd name="connsiteX46" fmla="*/ 95250 w 754856"/>
                <a:gd name="connsiteY46" fmla="*/ 1050132 h 1262063"/>
                <a:gd name="connsiteX47" fmla="*/ 183356 w 754856"/>
                <a:gd name="connsiteY47" fmla="*/ 876300 h 1262063"/>
                <a:gd name="connsiteX48" fmla="*/ 276225 w 754856"/>
                <a:gd name="connsiteY48" fmla="*/ 683419 h 1262063"/>
                <a:gd name="connsiteX49" fmla="*/ 307181 w 754856"/>
                <a:gd name="connsiteY49" fmla="*/ 597694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54856" h="1262063">
                  <a:moveTo>
                    <a:pt x="307181" y="597694"/>
                  </a:moveTo>
                  <a:lnTo>
                    <a:pt x="342900" y="502444"/>
                  </a:lnTo>
                  <a:lnTo>
                    <a:pt x="373856" y="419100"/>
                  </a:lnTo>
                  <a:lnTo>
                    <a:pt x="397669" y="340519"/>
                  </a:lnTo>
                  <a:lnTo>
                    <a:pt x="411956" y="276225"/>
                  </a:lnTo>
                  <a:lnTo>
                    <a:pt x="414338" y="245269"/>
                  </a:lnTo>
                  <a:lnTo>
                    <a:pt x="411956" y="192882"/>
                  </a:lnTo>
                  <a:lnTo>
                    <a:pt x="404813" y="154782"/>
                  </a:lnTo>
                  <a:lnTo>
                    <a:pt x="392906" y="119063"/>
                  </a:lnTo>
                  <a:lnTo>
                    <a:pt x="378619" y="97632"/>
                  </a:lnTo>
                  <a:lnTo>
                    <a:pt x="371475" y="83344"/>
                  </a:lnTo>
                  <a:lnTo>
                    <a:pt x="366713" y="64294"/>
                  </a:lnTo>
                  <a:lnTo>
                    <a:pt x="361950" y="38100"/>
                  </a:lnTo>
                  <a:lnTo>
                    <a:pt x="364331" y="19050"/>
                  </a:lnTo>
                  <a:lnTo>
                    <a:pt x="376238" y="7144"/>
                  </a:lnTo>
                  <a:lnTo>
                    <a:pt x="388144" y="0"/>
                  </a:lnTo>
                  <a:lnTo>
                    <a:pt x="411956" y="0"/>
                  </a:lnTo>
                  <a:lnTo>
                    <a:pt x="442913" y="7144"/>
                  </a:lnTo>
                  <a:lnTo>
                    <a:pt x="485775" y="23813"/>
                  </a:lnTo>
                  <a:lnTo>
                    <a:pt x="528638" y="45244"/>
                  </a:lnTo>
                  <a:lnTo>
                    <a:pt x="583406" y="78582"/>
                  </a:lnTo>
                  <a:lnTo>
                    <a:pt x="635794" y="119063"/>
                  </a:lnTo>
                  <a:lnTo>
                    <a:pt x="688181" y="159544"/>
                  </a:lnTo>
                  <a:lnTo>
                    <a:pt x="726281" y="195263"/>
                  </a:lnTo>
                  <a:lnTo>
                    <a:pt x="735806" y="207169"/>
                  </a:lnTo>
                  <a:lnTo>
                    <a:pt x="745331" y="226219"/>
                  </a:lnTo>
                  <a:lnTo>
                    <a:pt x="752475" y="250032"/>
                  </a:lnTo>
                  <a:lnTo>
                    <a:pt x="754856" y="273844"/>
                  </a:lnTo>
                  <a:lnTo>
                    <a:pt x="747713" y="309563"/>
                  </a:lnTo>
                  <a:lnTo>
                    <a:pt x="731044" y="335757"/>
                  </a:lnTo>
                  <a:lnTo>
                    <a:pt x="702469" y="359569"/>
                  </a:lnTo>
                  <a:lnTo>
                    <a:pt x="657225" y="407194"/>
                  </a:lnTo>
                  <a:lnTo>
                    <a:pt x="592931" y="488157"/>
                  </a:lnTo>
                  <a:lnTo>
                    <a:pt x="554831" y="561975"/>
                  </a:lnTo>
                  <a:lnTo>
                    <a:pt x="478631" y="690563"/>
                  </a:lnTo>
                  <a:lnTo>
                    <a:pt x="395288" y="819150"/>
                  </a:lnTo>
                  <a:lnTo>
                    <a:pt x="300038" y="952500"/>
                  </a:lnTo>
                  <a:lnTo>
                    <a:pt x="185738" y="1095375"/>
                  </a:lnTo>
                  <a:lnTo>
                    <a:pt x="111919" y="1188244"/>
                  </a:lnTo>
                  <a:lnTo>
                    <a:pt x="57150" y="1247775"/>
                  </a:lnTo>
                  <a:lnTo>
                    <a:pt x="40481" y="1259682"/>
                  </a:lnTo>
                  <a:lnTo>
                    <a:pt x="26194" y="1262063"/>
                  </a:lnTo>
                  <a:lnTo>
                    <a:pt x="9525" y="1259682"/>
                  </a:lnTo>
                  <a:lnTo>
                    <a:pt x="0" y="1250157"/>
                  </a:lnTo>
                  <a:lnTo>
                    <a:pt x="2381" y="1228725"/>
                  </a:lnTo>
                  <a:lnTo>
                    <a:pt x="30956" y="1164432"/>
                  </a:lnTo>
                  <a:lnTo>
                    <a:pt x="95250" y="1050132"/>
                  </a:lnTo>
                  <a:lnTo>
                    <a:pt x="183356" y="876300"/>
                  </a:lnTo>
                  <a:lnTo>
                    <a:pt x="276225" y="683419"/>
                  </a:lnTo>
                  <a:lnTo>
                    <a:pt x="307181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C06C367D-089A-6749-9E5A-977E8937987D}"/>
                </a:ext>
              </a:extLst>
            </p:cNvPr>
            <p:cNvSpPr/>
            <p:nvPr/>
          </p:nvSpPr>
          <p:spPr>
            <a:xfrm>
              <a:off x="4019550" y="4367213"/>
              <a:ext cx="457200" cy="809625"/>
            </a:xfrm>
            <a:custGeom>
              <a:avLst/>
              <a:gdLst>
                <a:gd name="connsiteX0" fmla="*/ 119063 w 457200"/>
                <a:gd name="connsiteY0" fmla="*/ 354806 h 809625"/>
                <a:gd name="connsiteX1" fmla="*/ 83344 w 457200"/>
                <a:gd name="connsiteY1" fmla="*/ 257175 h 809625"/>
                <a:gd name="connsiteX2" fmla="*/ 40481 w 457200"/>
                <a:gd name="connsiteY2" fmla="*/ 140493 h 809625"/>
                <a:gd name="connsiteX3" fmla="*/ 7144 w 457200"/>
                <a:gd name="connsiteY3" fmla="*/ 52387 h 809625"/>
                <a:gd name="connsiteX4" fmla="*/ 0 w 457200"/>
                <a:gd name="connsiteY4" fmla="*/ 16668 h 809625"/>
                <a:gd name="connsiteX5" fmla="*/ 4763 w 457200"/>
                <a:gd name="connsiteY5" fmla="*/ 4762 h 809625"/>
                <a:gd name="connsiteX6" fmla="*/ 9525 w 457200"/>
                <a:gd name="connsiteY6" fmla="*/ 0 h 809625"/>
                <a:gd name="connsiteX7" fmla="*/ 28575 w 457200"/>
                <a:gd name="connsiteY7" fmla="*/ 0 h 809625"/>
                <a:gd name="connsiteX8" fmla="*/ 54769 w 457200"/>
                <a:gd name="connsiteY8" fmla="*/ 9525 h 809625"/>
                <a:gd name="connsiteX9" fmla="*/ 73819 w 457200"/>
                <a:gd name="connsiteY9" fmla="*/ 16668 h 809625"/>
                <a:gd name="connsiteX10" fmla="*/ 104775 w 457200"/>
                <a:gd name="connsiteY10" fmla="*/ 50006 h 809625"/>
                <a:gd name="connsiteX11" fmla="*/ 204788 w 457200"/>
                <a:gd name="connsiteY11" fmla="*/ 159543 h 809625"/>
                <a:gd name="connsiteX12" fmla="*/ 269081 w 457200"/>
                <a:gd name="connsiteY12" fmla="*/ 223837 h 809625"/>
                <a:gd name="connsiteX13" fmla="*/ 326231 w 457200"/>
                <a:gd name="connsiteY13" fmla="*/ 278606 h 809625"/>
                <a:gd name="connsiteX14" fmla="*/ 361950 w 457200"/>
                <a:gd name="connsiteY14" fmla="*/ 309562 h 809625"/>
                <a:gd name="connsiteX15" fmla="*/ 388144 w 457200"/>
                <a:gd name="connsiteY15" fmla="*/ 330993 h 809625"/>
                <a:gd name="connsiteX16" fmla="*/ 397669 w 457200"/>
                <a:gd name="connsiteY16" fmla="*/ 338137 h 809625"/>
                <a:gd name="connsiteX17" fmla="*/ 409575 w 457200"/>
                <a:gd name="connsiteY17" fmla="*/ 357187 h 809625"/>
                <a:gd name="connsiteX18" fmla="*/ 428625 w 457200"/>
                <a:gd name="connsiteY18" fmla="*/ 411956 h 809625"/>
                <a:gd name="connsiteX19" fmla="*/ 440531 w 457200"/>
                <a:gd name="connsiteY19" fmla="*/ 459581 h 809625"/>
                <a:gd name="connsiteX20" fmla="*/ 450056 w 457200"/>
                <a:gd name="connsiteY20" fmla="*/ 533400 h 809625"/>
                <a:gd name="connsiteX21" fmla="*/ 457200 w 457200"/>
                <a:gd name="connsiteY21" fmla="*/ 623887 h 809625"/>
                <a:gd name="connsiteX22" fmla="*/ 457200 w 457200"/>
                <a:gd name="connsiteY22" fmla="*/ 683418 h 809625"/>
                <a:gd name="connsiteX23" fmla="*/ 445294 w 457200"/>
                <a:gd name="connsiteY23" fmla="*/ 731043 h 809625"/>
                <a:gd name="connsiteX24" fmla="*/ 426244 w 457200"/>
                <a:gd name="connsiteY24" fmla="*/ 773906 h 809625"/>
                <a:gd name="connsiteX25" fmla="*/ 407194 w 457200"/>
                <a:gd name="connsiteY25" fmla="*/ 800100 h 809625"/>
                <a:gd name="connsiteX26" fmla="*/ 388144 w 457200"/>
                <a:gd name="connsiteY26" fmla="*/ 809625 h 809625"/>
                <a:gd name="connsiteX27" fmla="*/ 366713 w 457200"/>
                <a:gd name="connsiteY27" fmla="*/ 809625 h 809625"/>
                <a:gd name="connsiteX28" fmla="*/ 340519 w 457200"/>
                <a:gd name="connsiteY28" fmla="*/ 804862 h 809625"/>
                <a:gd name="connsiteX29" fmla="*/ 309563 w 457200"/>
                <a:gd name="connsiteY29" fmla="*/ 788193 h 809625"/>
                <a:gd name="connsiteX30" fmla="*/ 288131 w 457200"/>
                <a:gd name="connsiteY30" fmla="*/ 752475 h 809625"/>
                <a:gd name="connsiteX31" fmla="*/ 221456 w 457200"/>
                <a:gd name="connsiteY31" fmla="*/ 590550 h 809625"/>
                <a:gd name="connsiteX32" fmla="*/ 150019 w 457200"/>
                <a:gd name="connsiteY32" fmla="*/ 421481 h 809625"/>
                <a:gd name="connsiteX33" fmla="*/ 119063 w 457200"/>
                <a:gd name="connsiteY33" fmla="*/ 354806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7200" h="809625">
                  <a:moveTo>
                    <a:pt x="119063" y="354806"/>
                  </a:moveTo>
                  <a:lnTo>
                    <a:pt x="83344" y="257175"/>
                  </a:lnTo>
                  <a:lnTo>
                    <a:pt x="40481" y="140493"/>
                  </a:lnTo>
                  <a:lnTo>
                    <a:pt x="7144" y="5238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73819" y="16668"/>
                  </a:lnTo>
                  <a:lnTo>
                    <a:pt x="104775" y="50006"/>
                  </a:lnTo>
                  <a:lnTo>
                    <a:pt x="204788" y="159543"/>
                  </a:lnTo>
                  <a:lnTo>
                    <a:pt x="269081" y="223837"/>
                  </a:lnTo>
                  <a:lnTo>
                    <a:pt x="326231" y="278606"/>
                  </a:lnTo>
                  <a:lnTo>
                    <a:pt x="361950" y="309562"/>
                  </a:lnTo>
                  <a:lnTo>
                    <a:pt x="388144" y="330993"/>
                  </a:lnTo>
                  <a:lnTo>
                    <a:pt x="397669" y="338137"/>
                  </a:lnTo>
                  <a:lnTo>
                    <a:pt x="409575" y="357187"/>
                  </a:lnTo>
                  <a:lnTo>
                    <a:pt x="428625" y="411956"/>
                  </a:lnTo>
                  <a:lnTo>
                    <a:pt x="440531" y="459581"/>
                  </a:lnTo>
                  <a:lnTo>
                    <a:pt x="450056" y="533400"/>
                  </a:lnTo>
                  <a:lnTo>
                    <a:pt x="457200" y="623887"/>
                  </a:lnTo>
                  <a:lnTo>
                    <a:pt x="457200" y="683418"/>
                  </a:lnTo>
                  <a:lnTo>
                    <a:pt x="445294" y="731043"/>
                  </a:lnTo>
                  <a:lnTo>
                    <a:pt x="426244" y="773906"/>
                  </a:lnTo>
                  <a:lnTo>
                    <a:pt x="407194" y="800100"/>
                  </a:lnTo>
                  <a:lnTo>
                    <a:pt x="388144" y="809625"/>
                  </a:lnTo>
                  <a:lnTo>
                    <a:pt x="366713" y="809625"/>
                  </a:lnTo>
                  <a:lnTo>
                    <a:pt x="340519" y="804862"/>
                  </a:lnTo>
                  <a:lnTo>
                    <a:pt x="309563" y="788193"/>
                  </a:lnTo>
                  <a:lnTo>
                    <a:pt x="288131" y="752475"/>
                  </a:lnTo>
                  <a:lnTo>
                    <a:pt x="221456" y="590550"/>
                  </a:lnTo>
                  <a:lnTo>
                    <a:pt x="150019" y="421481"/>
                  </a:lnTo>
                  <a:lnTo>
                    <a:pt x="119063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2D27A9F2-E63E-AB44-942A-36E6D67EA8A1}"/>
                </a:ext>
              </a:extLst>
            </p:cNvPr>
            <p:cNvSpPr/>
            <p:nvPr/>
          </p:nvSpPr>
          <p:spPr>
            <a:xfrm>
              <a:off x="4552950" y="2065338"/>
              <a:ext cx="2276475" cy="495300"/>
            </a:xfrm>
            <a:custGeom>
              <a:avLst/>
              <a:gdLst>
                <a:gd name="connsiteX0" fmla="*/ 690563 w 2276475"/>
                <a:gd name="connsiteY0" fmla="*/ 238125 h 495300"/>
                <a:gd name="connsiteX1" fmla="*/ 509588 w 2276475"/>
                <a:gd name="connsiteY1" fmla="*/ 269081 h 495300"/>
                <a:gd name="connsiteX2" fmla="*/ 402431 w 2276475"/>
                <a:gd name="connsiteY2" fmla="*/ 288131 h 495300"/>
                <a:gd name="connsiteX3" fmla="*/ 333375 w 2276475"/>
                <a:gd name="connsiteY3" fmla="*/ 297656 h 495300"/>
                <a:gd name="connsiteX4" fmla="*/ 300038 w 2276475"/>
                <a:gd name="connsiteY4" fmla="*/ 297656 h 495300"/>
                <a:gd name="connsiteX5" fmla="*/ 250031 w 2276475"/>
                <a:gd name="connsiteY5" fmla="*/ 290512 h 495300"/>
                <a:gd name="connsiteX6" fmla="*/ 209550 w 2276475"/>
                <a:gd name="connsiteY6" fmla="*/ 280987 h 495300"/>
                <a:gd name="connsiteX7" fmla="*/ 157163 w 2276475"/>
                <a:gd name="connsiteY7" fmla="*/ 261937 h 495300"/>
                <a:gd name="connsiteX8" fmla="*/ 102394 w 2276475"/>
                <a:gd name="connsiteY8" fmla="*/ 238125 h 495300"/>
                <a:gd name="connsiteX9" fmla="*/ 57150 w 2276475"/>
                <a:gd name="connsiteY9" fmla="*/ 211931 h 495300"/>
                <a:gd name="connsiteX10" fmla="*/ 38100 w 2276475"/>
                <a:gd name="connsiteY10" fmla="*/ 204787 h 495300"/>
                <a:gd name="connsiteX11" fmla="*/ 21431 w 2276475"/>
                <a:gd name="connsiteY11" fmla="*/ 200025 h 495300"/>
                <a:gd name="connsiteX12" fmla="*/ 7144 w 2276475"/>
                <a:gd name="connsiteY12" fmla="*/ 202406 h 495300"/>
                <a:gd name="connsiteX13" fmla="*/ 0 w 2276475"/>
                <a:gd name="connsiteY13" fmla="*/ 211931 h 495300"/>
                <a:gd name="connsiteX14" fmla="*/ 0 w 2276475"/>
                <a:gd name="connsiteY14" fmla="*/ 226219 h 495300"/>
                <a:gd name="connsiteX15" fmla="*/ 2381 w 2276475"/>
                <a:gd name="connsiteY15" fmla="*/ 247650 h 495300"/>
                <a:gd name="connsiteX16" fmla="*/ 14288 w 2276475"/>
                <a:gd name="connsiteY16" fmla="*/ 273844 h 495300"/>
                <a:gd name="connsiteX17" fmla="*/ 33338 w 2276475"/>
                <a:gd name="connsiteY17" fmla="*/ 292894 h 495300"/>
                <a:gd name="connsiteX18" fmla="*/ 64294 w 2276475"/>
                <a:gd name="connsiteY18" fmla="*/ 326231 h 495300"/>
                <a:gd name="connsiteX19" fmla="*/ 119063 w 2276475"/>
                <a:gd name="connsiteY19" fmla="*/ 376237 h 495300"/>
                <a:gd name="connsiteX20" fmla="*/ 169069 w 2276475"/>
                <a:gd name="connsiteY20" fmla="*/ 419100 h 495300"/>
                <a:gd name="connsiteX21" fmla="*/ 214313 w 2276475"/>
                <a:gd name="connsiteY21" fmla="*/ 447675 h 495300"/>
                <a:gd name="connsiteX22" fmla="*/ 252413 w 2276475"/>
                <a:gd name="connsiteY22" fmla="*/ 466725 h 495300"/>
                <a:gd name="connsiteX23" fmla="*/ 300038 w 2276475"/>
                <a:gd name="connsiteY23" fmla="*/ 488156 h 495300"/>
                <a:gd name="connsiteX24" fmla="*/ 330994 w 2276475"/>
                <a:gd name="connsiteY24" fmla="*/ 495300 h 495300"/>
                <a:gd name="connsiteX25" fmla="*/ 381000 w 2276475"/>
                <a:gd name="connsiteY25" fmla="*/ 495300 h 495300"/>
                <a:gd name="connsiteX26" fmla="*/ 466725 w 2276475"/>
                <a:gd name="connsiteY26" fmla="*/ 481012 h 495300"/>
                <a:gd name="connsiteX27" fmla="*/ 776288 w 2276475"/>
                <a:gd name="connsiteY27" fmla="*/ 419100 h 495300"/>
                <a:gd name="connsiteX28" fmla="*/ 1033463 w 2276475"/>
                <a:gd name="connsiteY28" fmla="*/ 373856 h 495300"/>
                <a:gd name="connsiteX29" fmla="*/ 1223963 w 2276475"/>
                <a:gd name="connsiteY29" fmla="*/ 340519 h 495300"/>
                <a:gd name="connsiteX30" fmla="*/ 1476375 w 2276475"/>
                <a:gd name="connsiteY30" fmla="*/ 307181 h 495300"/>
                <a:gd name="connsiteX31" fmla="*/ 1716881 w 2276475"/>
                <a:gd name="connsiteY31" fmla="*/ 278606 h 495300"/>
                <a:gd name="connsiteX32" fmla="*/ 1885950 w 2276475"/>
                <a:gd name="connsiteY32" fmla="*/ 261937 h 495300"/>
                <a:gd name="connsiteX33" fmla="*/ 2062163 w 2276475"/>
                <a:gd name="connsiteY33" fmla="*/ 250031 h 495300"/>
                <a:gd name="connsiteX34" fmla="*/ 2174081 w 2276475"/>
                <a:gd name="connsiteY34" fmla="*/ 238125 h 495300"/>
                <a:gd name="connsiteX35" fmla="*/ 2224088 w 2276475"/>
                <a:gd name="connsiteY35" fmla="*/ 223837 h 495300"/>
                <a:gd name="connsiteX36" fmla="*/ 2262188 w 2276475"/>
                <a:gd name="connsiteY36" fmla="*/ 202406 h 495300"/>
                <a:gd name="connsiteX37" fmla="*/ 2276475 w 2276475"/>
                <a:gd name="connsiteY37" fmla="*/ 180975 h 495300"/>
                <a:gd name="connsiteX38" fmla="*/ 2276475 w 2276475"/>
                <a:gd name="connsiteY38" fmla="*/ 169069 h 495300"/>
                <a:gd name="connsiteX39" fmla="*/ 2271713 w 2276475"/>
                <a:gd name="connsiteY39" fmla="*/ 142875 h 495300"/>
                <a:gd name="connsiteX40" fmla="*/ 2259806 w 2276475"/>
                <a:gd name="connsiteY40" fmla="*/ 121444 h 495300"/>
                <a:gd name="connsiteX41" fmla="*/ 2224088 w 2276475"/>
                <a:gd name="connsiteY41" fmla="*/ 83344 h 495300"/>
                <a:gd name="connsiteX42" fmla="*/ 2205038 w 2276475"/>
                <a:gd name="connsiteY42" fmla="*/ 69056 h 495300"/>
                <a:gd name="connsiteX43" fmla="*/ 2119313 w 2276475"/>
                <a:gd name="connsiteY43" fmla="*/ 38100 h 495300"/>
                <a:gd name="connsiteX44" fmla="*/ 2014538 w 2276475"/>
                <a:gd name="connsiteY44" fmla="*/ 11906 h 495300"/>
                <a:gd name="connsiteX45" fmla="*/ 1947863 w 2276475"/>
                <a:gd name="connsiteY45" fmla="*/ 0 h 495300"/>
                <a:gd name="connsiteX46" fmla="*/ 1912144 w 2276475"/>
                <a:gd name="connsiteY46" fmla="*/ 0 h 495300"/>
                <a:gd name="connsiteX47" fmla="*/ 1883569 w 2276475"/>
                <a:gd name="connsiteY47" fmla="*/ 4762 h 495300"/>
                <a:gd name="connsiteX48" fmla="*/ 1852613 w 2276475"/>
                <a:gd name="connsiteY48" fmla="*/ 19050 h 495300"/>
                <a:gd name="connsiteX49" fmla="*/ 1776413 w 2276475"/>
                <a:gd name="connsiteY49" fmla="*/ 50006 h 495300"/>
                <a:gd name="connsiteX50" fmla="*/ 1724025 w 2276475"/>
                <a:gd name="connsiteY50" fmla="*/ 57150 h 495300"/>
                <a:gd name="connsiteX51" fmla="*/ 1493044 w 2276475"/>
                <a:gd name="connsiteY51" fmla="*/ 100012 h 495300"/>
                <a:gd name="connsiteX52" fmla="*/ 1243013 w 2276475"/>
                <a:gd name="connsiteY52" fmla="*/ 138112 h 495300"/>
                <a:gd name="connsiteX53" fmla="*/ 997744 w 2276475"/>
                <a:gd name="connsiteY53" fmla="*/ 180975 h 495300"/>
                <a:gd name="connsiteX54" fmla="*/ 809625 w 2276475"/>
                <a:gd name="connsiteY54" fmla="*/ 214312 h 495300"/>
                <a:gd name="connsiteX55" fmla="*/ 690563 w 2276475"/>
                <a:gd name="connsiteY55" fmla="*/ 2381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6475" h="495300">
                  <a:moveTo>
                    <a:pt x="690563" y="238125"/>
                  </a:moveTo>
                  <a:lnTo>
                    <a:pt x="509588" y="269081"/>
                  </a:lnTo>
                  <a:lnTo>
                    <a:pt x="402431" y="288131"/>
                  </a:lnTo>
                  <a:lnTo>
                    <a:pt x="333375" y="297656"/>
                  </a:lnTo>
                  <a:lnTo>
                    <a:pt x="300038" y="297656"/>
                  </a:lnTo>
                  <a:lnTo>
                    <a:pt x="250031" y="290512"/>
                  </a:lnTo>
                  <a:lnTo>
                    <a:pt x="209550" y="280987"/>
                  </a:lnTo>
                  <a:lnTo>
                    <a:pt x="157163" y="261937"/>
                  </a:lnTo>
                  <a:lnTo>
                    <a:pt x="102394" y="238125"/>
                  </a:lnTo>
                  <a:lnTo>
                    <a:pt x="57150" y="211931"/>
                  </a:lnTo>
                  <a:lnTo>
                    <a:pt x="38100" y="204787"/>
                  </a:lnTo>
                  <a:lnTo>
                    <a:pt x="21431" y="200025"/>
                  </a:lnTo>
                  <a:lnTo>
                    <a:pt x="7144" y="202406"/>
                  </a:lnTo>
                  <a:lnTo>
                    <a:pt x="0" y="211931"/>
                  </a:lnTo>
                  <a:lnTo>
                    <a:pt x="0" y="226219"/>
                  </a:lnTo>
                  <a:lnTo>
                    <a:pt x="2381" y="247650"/>
                  </a:lnTo>
                  <a:lnTo>
                    <a:pt x="14288" y="273844"/>
                  </a:lnTo>
                  <a:lnTo>
                    <a:pt x="33338" y="292894"/>
                  </a:lnTo>
                  <a:lnTo>
                    <a:pt x="64294" y="326231"/>
                  </a:lnTo>
                  <a:lnTo>
                    <a:pt x="119063" y="376237"/>
                  </a:lnTo>
                  <a:lnTo>
                    <a:pt x="169069" y="419100"/>
                  </a:lnTo>
                  <a:lnTo>
                    <a:pt x="214313" y="447675"/>
                  </a:lnTo>
                  <a:lnTo>
                    <a:pt x="252413" y="466725"/>
                  </a:lnTo>
                  <a:lnTo>
                    <a:pt x="300038" y="488156"/>
                  </a:lnTo>
                  <a:lnTo>
                    <a:pt x="330994" y="495300"/>
                  </a:lnTo>
                  <a:lnTo>
                    <a:pt x="381000" y="495300"/>
                  </a:lnTo>
                  <a:lnTo>
                    <a:pt x="466725" y="481012"/>
                  </a:lnTo>
                  <a:lnTo>
                    <a:pt x="776288" y="419100"/>
                  </a:lnTo>
                  <a:lnTo>
                    <a:pt x="1033463" y="373856"/>
                  </a:lnTo>
                  <a:lnTo>
                    <a:pt x="1223963" y="340519"/>
                  </a:lnTo>
                  <a:lnTo>
                    <a:pt x="1476375" y="307181"/>
                  </a:lnTo>
                  <a:lnTo>
                    <a:pt x="1716881" y="278606"/>
                  </a:lnTo>
                  <a:lnTo>
                    <a:pt x="1885950" y="261937"/>
                  </a:lnTo>
                  <a:lnTo>
                    <a:pt x="2062163" y="250031"/>
                  </a:lnTo>
                  <a:lnTo>
                    <a:pt x="2174081" y="238125"/>
                  </a:lnTo>
                  <a:lnTo>
                    <a:pt x="2224088" y="223837"/>
                  </a:lnTo>
                  <a:lnTo>
                    <a:pt x="2262188" y="202406"/>
                  </a:lnTo>
                  <a:lnTo>
                    <a:pt x="2276475" y="180975"/>
                  </a:lnTo>
                  <a:lnTo>
                    <a:pt x="2276475" y="169069"/>
                  </a:lnTo>
                  <a:lnTo>
                    <a:pt x="2271713" y="142875"/>
                  </a:lnTo>
                  <a:lnTo>
                    <a:pt x="2259806" y="121444"/>
                  </a:lnTo>
                  <a:lnTo>
                    <a:pt x="2224088" y="83344"/>
                  </a:lnTo>
                  <a:lnTo>
                    <a:pt x="2205038" y="69056"/>
                  </a:lnTo>
                  <a:lnTo>
                    <a:pt x="2119313" y="38100"/>
                  </a:lnTo>
                  <a:lnTo>
                    <a:pt x="2014538" y="11906"/>
                  </a:lnTo>
                  <a:lnTo>
                    <a:pt x="1947863" y="0"/>
                  </a:lnTo>
                  <a:lnTo>
                    <a:pt x="1912144" y="0"/>
                  </a:lnTo>
                  <a:lnTo>
                    <a:pt x="1883569" y="4762"/>
                  </a:lnTo>
                  <a:lnTo>
                    <a:pt x="1852613" y="19050"/>
                  </a:lnTo>
                  <a:lnTo>
                    <a:pt x="1776413" y="50006"/>
                  </a:lnTo>
                  <a:lnTo>
                    <a:pt x="1724025" y="57150"/>
                  </a:lnTo>
                  <a:lnTo>
                    <a:pt x="1493044" y="100012"/>
                  </a:lnTo>
                  <a:lnTo>
                    <a:pt x="1243013" y="138112"/>
                  </a:lnTo>
                  <a:lnTo>
                    <a:pt x="997744" y="180975"/>
                  </a:lnTo>
                  <a:lnTo>
                    <a:pt x="809625" y="214312"/>
                  </a:lnTo>
                  <a:lnTo>
                    <a:pt x="6905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E4CFFA5E-CB34-E049-B836-45B1A58867C9}"/>
                </a:ext>
              </a:extLst>
            </p:cNvPr>
            <p:cNvSpPr/>
            <p:nvPr/>
          </p:nvSpPr>
          <p:spPr>
            <a:xfrm>
              <a:off x="4443413" y="3379788"/>
              <a:ext cx="366712" cy="1031875"/>
            </a:xfrm>
            <a:custGeom>
              <a:avLst/>
              <a:gdLst>
                <a:gd name="connsiteX0" fmla="*/ 366712 w 366712"/>
                <a:gd name="connsiteY0" fmla="*/ 397669 h 1033462"/>
                <a:gd name="connsiteX1" fmla="*/ 366712 w 366712"/>
                <a:gd name="connsiteY1" fmla="*/ 321469 h 1033462"/>
                <a:gd name="connsiteX2" fmla="*/ 350043 w 366712"/>
                <a:gd name="connsiteY2" fmla="*/ 185737 h 1033462"/>
                <a:gd name="connsiteX3" fmla="*/ 314325 w 366712"/>
                <a:gd name="connsiteY3" fmla="*/ 130969 h 1033462"/>
                <a:gd name="connsiteX4" fmla="*/ 288131 w 366712"/>
                <a:gd name="connsiteY4" fmla="*/ 83344 h 1033462"/>
                <a:gd name="connsiteX5" fmla="*/ 271462 w 366712"/>
                <a:gd name="connsiteY5" fmla="*/ 57150 h 1033462"/>
                <a:gd name="connsiteX6" fmla="*/ 238125 w 366712"/>
                <a:gd name="connsiteY6" fmla="*/ 21431 h 1033462"/>
                <a:gd name="connsiteX7" fmla="*/ 211931 w 366712"/>
                <a:gd name="connsiteY7" fmla="*/ 2381 h 1033462"/>
                <a:gd name="connsiteX8" fmla="*/ 195262 w 366712"/>
                <a:gd name="connsiteY8" fmla="*/ 0 h 1033462"/>
                <a:gd name="connsiteX9" fmla="*/ 183356 w 366712"/>
                <a:gd name="connsiteY9" fmla="*/ 4762 h 1033462"/>
                <a:gd name="connsiteX10" fmla="*/ 171450 w 366712"/>
                <a:gd name="connsiteY10" fmla="*/ 26194 h 1033462"/>
                <a:gd name="connsiteX11" fmla="*/ 164306 w 366712"/>
                <a:gd name="connsiteY11" fmla="*/ 78581 h 1033462"/>
                <a:gd name="connsiteX12" fmla="*/ 164306 w 366712"/>
                <a:gd name="connsiteY12" fmla="*/ 176212 h 1033462"/>
                <a:gd name="connsiteX13" fmla="*/ 159543 w 366712"/>
                <a:gd name="connsiteY13" fmla="*/ 259556 h 1033462"/>
                <a:gd name="connsiteX14" fmla="*/ 154781 w 366712"/>
                <a:gd name="connsiteY14" fmla="*/ 345281 h 1033462"/>
                <a:gd name="connsiteX15" fmla="*/ 145256 w 366712"/>
                <a:gd name="connsiteY15" fmla="*/ 407194 h 1033462"/>
                <a:gd name="connsiteX16" fmla="*/ 128587 w 366712"/>
                <a:gd name="connsiteY16" fmla="*/ 471487 h 1033462"/>
                <a:gd name="connsiteX17" fmla="*/ 107156 w 366712"/>
                <a:gd name="connsiteY17" fmla="*/ 528637 h 1033462"/>
                <a:gd name="connsiteX18" fmla="*/ 80962 w 366712"/>
                <a:gd name="connsiteY18" fmla="*/ 592931 h 1033462"/>
                <a:gd name="connsiteX19" fmla="*/ 47625 w 366712"/>
                <a:gd name="connsiteY19" fmla="*/ 671512 h 1033462"/>
                <a:gd name="connsiteX20" fmla="*/ 26193 w 366712"/>
                <a:gd name="connsiteY20" fmla="*/ 711994 h 1033462"/>
                <a:gd name="connsiteX21" fmla="*/ 16668 w 366712"/>
                <a:gd name="connsiteY21" fmla="*/ 745331 h 1033462"/>
                <a:gd name="connsiteX22" fmla="*/ 2381 w 366712"/>
                <a:gd name="connsiteY22" fmla="*/ 812006 h 1033462"/>
                <a:gd name="connsiteX23" fmla="*/ 0 w 366712"/>
                <a:gd name="connsiteY23" fmla="*/ 854869 h 1033462"/>
                <a:gd name="connsiteX24" fmla="*/ 2381 w 366712"/>
                <a:gd name="connsiteY24" fmla="*/ 904875 h 1033462"/>
                <a:gd name="connsiteX25" fmla="*/ 11906 w 366712"/>
                <a:gd name="connsiteY25" fmla="*/ 947737 h 1033462"/>
                <a:gd name="connsiteX26" fmla="*/ 33337 w 366712"/>
                <a:gd name="connsiteY26" fmla="*/ 985837 h 1033462"/>
                <a:gd name="connsiteX27" fmla="*/ 64293 w 366712"/>
                <a:gd name="connsiteY27" fmla="*/ 1016794 h 1033462"/>
                <a:gd name="connsiteX28" fmla="*/ 97631 w 366712"/>
                <a:gd name="connsiteY28" fmla="*/ 1031081 h 1033462"/>
                <a:gd name="connsiteX29" fmla="*/ 114300 w 366712"/>
                <a:gd name="connsiteY29" fmla="*/ 1033462 h 1033462"/>
                <a:gd name="connsiteX30" fmla="*/ 138112 w 366712"/>
                <a:gd name="connsiteY30" fmla="*/ 1023937 h 1033462"/>
                <a:gd name="connsiteX31" fmla="*/ 180975 w 366712"/>
                <a:gd name="connsiteY31" fmla="*/ 990600 h 1033462"/>
                <a:gd name="connsiteX32" fmla="*/ 207168 w 366712"/>
                <a:gd name="connsiteY32" fmla="*/ 957262 h 1033462"/>
                <a:gd name="connsiteX33" fmla="*/ 242887 w 366712"/>
                <a:gd name="connsiteY33" fmla="*/ 890587 h 1033462"/>
                <a:gd name="connsiteX34" fmla="*/ 271462 w 366712"/>
                <a:gd name="connsiteY34" fmla="*/ 828675 h 1033462"/>
                <a:gd name="connsiteX35" fmla="*/ 295275 w 366712"/>
                <a:gd name="connsiteY35" fmla="*/ 764381 h 1033462"/>
                <a:gd name="connsiteX36" fmla="*/ 319087 w 366712"/>
                <a:gd name="connsiteY36" fmla="*/ 690562 h 1033462"/>
                <a:gd name="connsiteX37" fmla="*/ 350043 w 366712"/>
                <a:gd name="connsiteY37" fmla="*/ 557212 h 1033462"/>
                <a:gd name="connsiteX38" fmla="*/ 366712 w 366712"/>
                <a:gd name="connsiteY38" fmla="*/ 3976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66712" h="1033462">
                  <a:moveTo>
                    <a:pt x="366712" y="397669"/>
                  </a:moveTo>
                  <a:lnTo>
                    <a:pt x="366712" y="321469"/>
                  </a:lnTo>
                  <a:lnTo>
                    <a:pt x="350043" y="185737"/>
                  </a:lnTo>
                  <a:lnTo>
                    <a:pt x="314325" y="130969"/>
                  </a:lnTo>
                  <a:lnTo>
                    <a:pt x="288131" y="83344"/>
                  </a:lnTo>
                  <a:lnTo>
                    <a:pt x="271462" y="57150"/>
                  </a:lnTo>
                  <a:lnTo>
                    <a:pt x="238125" y="21431"/>
                  </a:lnTo>
                  <a:lnTo>
                    <a:pt x="211931" y="2381"/>
                  </a:lnTo>
                  <a:lnTo>
                    <a:pt x="195262" y="0"/>
                  </a:lnTo>
                  <a:lnTo>
                    <a:pt x="183356" y="4762"/>
                  </a:lnTo>
                  <a:lnTo>
                    <a:pt x="171450" y="26194"/>
                  </a:lnTo>
                  <a:lnTo>
                    <a:pt x="164306" y="78581"/>
                  </a:lnTo>
                  <a:lnTo>
                    <a:pt x="164306" y="176212"/>
                  </a:lnTo>
                  <a:lnTo>
                    <a:pt x="159543" y="259556"/>
                  </a:lnTo>
                  <a:lnTo>
                    <a:pt x="154781" y="345281"/>
                  </a:lnTo>
                  <a:lnTo>
                    <a:pt x="145256" y="407194"/>
                  </a:lnTo>
                  <a:lnTo>
                    <a:pt x="128587" y="471487"/>
                  </a:lnTo>
                  <a:lnTo>
                    <a:pt x="107156" y="528637"/>
                  </a:lnTo>
                  <a:lnTo>
                    <a:pt x="80962" y="592931"/>
                  </a:lnTo>
                  <a:lnTo>
                    <a:pt x="47625" y="671512"/>
                  </a:lnTo>
                  <a:lnTo>
                    <a:pt x="26193" y="711994"/>
                  </a:lnTo>
                  <a:lnTo>
                    <a:pt x="16668" y="745331"/>
                  </a:lnTo>
                  <a:lnTo>
                    <a:pt x="2381" y="812006"/>
                  </a:lnTo>
                  <a:lnTo>
                    <a:pt x="0" y="854869"/>
                  </a:lnTo>
                  <a:lnTo>
                    <a:pt x="2381" y="904875"/>
                  </a:lnTo>
                  <a:lnTo>
                    <a:pt x="11906" y="947737"/>
                  </a:lnTo>
                  <a:lnTo>
                    <a:pt x="33337" y="985837"/>
                  </a:lnTo>
                  <a:lnTo>
                    <a:pt x="64293" y="1016794"/>
                  </a:lnTo>
                  <a:lnTo>
                    <a:pt x="97631" y="1031081"/>
                  </a:lnTo>
                  <a:lnTo>
                    <a:pt x="114300" y="1033462"/>
                  </a:lnTo>
                  <a:lnTo>
                    <a:pt x="138112" y="1023937"/>
                  </a:lnTo>
                  <a:lnTo>
                    <a:pt x="180975" y="990600"/>
                  </a:lnTo>
                  <a:lnTo>
                    <a:pt x="207168" y="957262"/>
                  </a:lnTo>
                  <a:lnTo>
                    <a:pt x="242887" y="890587"/>
                  </a:lnTo>
                  <a:lnTo>
                    <a:pt x="271462" y="828675"/>
                  </a:lnTo>
                  <a:lnTo>
                    <a:pt x="295275" y="764381"/>
                  </a:lnTo>
                  <a:lnTo>
                    <a:pt x="319087" y="690562"/>
                  </a:lnTo>
                  <a:lnTo>
                    <a:pt x="350043" y="557212"/>
                  </a:lnTo>
                  <a:lnTo>
                    <a:pt x="366712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3A358EBA-7506-394F-AD18-9320CDB113D3}"/>
                </a:ext>
              </a:extLst>
            </p:cNvPr>
            <p:cNvSpPr/>
            <p:nvPr/>
          </p:nvSpPr>
          <p:spPr>
            <a:xfrm>
              <a:off x="4286250" y="3965575"/>
              <a:ext cx="1216025" cy="1954213"/>
            </a:xfrm>
            <a:custGeom>
              <a:avLst/>
              <a:gdLst>
                <a:gd name="connsiteX0" fmla="*/ 1080407 w 1216479"/>
                <a:gd name="connsiteY0" fmla="*/ 688522 h 1953986"/>
                <a:gd name="connsiteX1" fmla="*/ 1104900 w 1216479"/>
                <a:gd name="connsiteY1" fmla="*/ 604158 h 1953986"/>
                <a:gd name="connsiteX2" fmla="*/ 1129393 w 1216479"/>
                <a:gd name="connsiteY2" fmla="*/ 500743 h 1953986"/>
                <a:gd name="connsiteX3" fmla="*/ 1151164 w 1216479"/>
                <a:gd name="connsiteY3" fmla="*/ 408215 h 1953986"/>
                <a:gd name="connsiteX4" fmla="*/ 1153886 w 1216479"/>
                <a:gd name="connsiteY4" fmla="*/ 381000 h 1953986"/>
                <a:gd name="connsiteX5" fmla="*/ 1156607 w 1216479"/>
                <a:gd name="connsiteY5" fmla="*/ 359229 h 1953986"/>
                <a:gd name="connsiteX6" fmla="*/ 1170214 w 1216479"/>
                <a:gd name="connsiteY6" fmla="*/ 337458 h 1953986"/>
                <a:gd name="connsiteX7" fmla="*/ 1186543 w 1216479"/>
                <a:gd name="connsiteY7" fmla="*/ 321129 h 1953986"/>
                <a:gd name="connsiteX8" fmla="*/ 1202871 w 1216479"/>
                <a:gd name="connsiteY8" fmla="*/ 299358 h 1953986"/>
                <a:gd name="connsiteX9" fmla="*/ 1216479 w 1216479"/>
                <a:gd name="connsiteY9" fmla="*/ 272143 h 1953986"/>
                <a:gd name="connsiteX10" fmla="*/ 1216479 w 1216479"/>
                <a:gd name="connsiteY10" fmla="*/ 253093 h 1953986"/>
                <a:gd name="connsiteX11" fmla="*/ 1213757 w 1216479"/>
                <a:gd name="connsiteY11" fmla="*/ 225879 h 1953986"/>
                <a:gd name="connsiteX12" fmla="*/ 1208314 w 1216479"/>
                <a:gd name="connsiteY12" fmla="*/ 204108 h 1953986"/>
                <a:gd name="connsiteX13" fmla="*/ 1189264 w 1216479"/>
                <a:gd name="connsiteY13" fmla="*/ 174172 h 1953986"/>
                <a:gd name="connsiteX14" fmla="*/ 1156607 w 1216479"/>
                <a:gd name="connsiteY14" fmla="*/ 138793 h 1953986"/>
                <a:gd name="connsiteX15" fmla="*/ 1091293 w 1216479"/>
                <a:gd name="connsiteY15" fmla="*/ 92529 h 1953986"/>
                <a:gd name="connsiteX16" fmla="*/ 1025979 w 1216479"/>
                <a:gd name="connsiteY16" fmla="*/ 59872 h 1953986"/>
                <a:gd name="connsiteX17" fmla="*/ 957943 w 1216479"/>
                <a:gd name="connsiteY17" fmla="*/ 29936 h 1953986"/>
                <a:gd name="connsiteX18" fmla="*/ 879021 w 1216479"/>
                <a:gd name="connsiteY18" fmla="*/ 8165 h 1953986"/>
                <a:gd name="connsiteX19" fmla="*/ 800100 w 1216479"/>
                <a:gd name="connsiteY19" fmla="*/ 0 h 1953986"/>
                <a:gd name="connsiteX20" fmla="*/ 742950 w 1216479"/>
                <a:gd name="connsiteY20" fmla="*/ 0 h 1953986"/>
                <a:gd name="connsiteX21" fmla="*/ 710293 w 1216479"/>
                <a:gd name="connsiteY21" fmla="*/ 8165 h 1953986"/>
                <a:gd name="connsiteX22" fmla="*/ 699407 w 1216479"/>
                <a:gd name="connsiteY22" fmla="*/ 21772 h 1953986"/>
                <a:gd name="connsiteX23" fmla="*/ 699407 w 1216479"/>
                <a:gd name="connsiteY23" fmla="*/ 35379 h 1953986"/>
                <a:gd name="connsiteX24" fmla="*/ 704850 w 1216479"/>
                <a:gd name="connsiteY24" fmla="*/ 46265 h 1953986"/>
                <a:gd name="connsiteX25" fmla="*/ 740229 w 1216479"/>
                <a:gd name="connsiteY25" fmla="*/ 78922 h 1953986"/>
                <a:gd name="connsiteX26" fmla="*/ 770164 w 1216479"/>
                <a:gd name="connsiteY26" fmla="*/ 100693 h 1953986"/>
                <a:gd name="connsiteX27" fmla="*/ 800100 w 1216479"/>
                <a:gd name="connsiteY27" fmla="*/ 119743 h 1953986"/>
                <a:gd name="connsiteX28" fmla="*/ 821871 w 1216479"/>
                <a:gd name="connsiteY28" fmla="*/ 138793 h 1953986"/>
                <a:gd name="connsiteX29" fmla="*/ 840921 w 1216479"/>
                <a:gd name="connsiteY29" fmla="*/ 163286 h 1953986"/>
                <a:gd name="connsiteX30" fmla="*/ 859971 w 1216479"/>
                <a:gd name="connsiteY30" fmla="*/ 198665 h 1953986"/>
                <a:gd name="connsiteX31" fmla="*/ 873579 w 1216479"/>
                <a:gd name="connsiteY31" fmla="*/ 239486 h 1953986"/>
                <a:gd name="connsiteX32" fmla="*/ 879021 w 1216479"/>
                <a:gd name="connsiteY32" fmla="*/ 277586 h 1953986"/>
                <a:gd name="connsiteX33" fmla="*/ 881743 w 1216479"/>
                <a:gd name="connsiteY33" fmla="*/ 334736 h 1953986"/>
                <a:gd name="connsiteX34" fmla="*/ 879021 w 1216479"/>
                <a:gd name="connsiteY34" fmla="*/ 446315 h 1953986"/>
                <a:gd name="connsiteX35" fmla="*/ 868136 w 1216479"/>
                <a:gd name="connsiteY35" fmla="*/ 579665 h 1953986"/>
                <a:gd name="connsiteX36" fmla="*/ 857250 w 1216479"/>
                <a:gd name="connsiteY36" fmla="*/ 647700 h 1953986"/>
                <a:gd name="connsiteX37" fmla="*/ 838200 w 1216479"/>
                <a:gd name="connsiteY37" fmla="*/ 753836 h 1953986"/>
                <a:gd name="connsiteX38" fmla="*/ 819150 w 1216479"/>
                <a:gd name="connsiteY38" fmla="*/ 832758 h 1953986"/>
                <a:gd name="connsiteX39" fmla="*/ 794657 w 1216479"/>
                <a:gd name="connsiteY39" fmla="*/ 917122 h 1953986"/>
                <a:gd name="connsiteX40" fmla="*/ 775607 w 1216479"/>
                <a:gd name="connsiteY40" fmla="*/ 974272 h 1953986"/>
                <a:gd name="connsiteX41" fmla="*/ 742950 w 1216479"/>
                <a:gd name="connsiteY41" fmla="*/ 1069522 h 1953986"/>
                <a:gd name="connsiteX42" fmla="*/ 704850 w 1216479"/>
                <a:gd name="connsiteY42" fmla="*/ 1162050 h 1953986"/>
                <a:gd name="connsiteX43" fmla="*/ 664029 w 1216479"/>
                <a:gd name="connsiteY43" fmla="*/ 1238250 h 1953986"/>
                <a:gd name="connsiteX44" fmla="*/ 628650 w 1216479"/>
                <a:gd name="connsiteY44" fmla="*/ 1300843 h 1953986"/>
                <a:gd name="connsiteX45" fmla="*/ 579664 w 1216479"/>
                <a:gd name="connsiteY45" fmla="*/ 1371600 h 1953986"/>
                <a:gd name="connsiteX46" fmla="*/ 506186 w 1216479"/>
                <a:gd name="connsiteY46" fmla="*/ 1466850 h 1953986"/>
                <a:gd name="connsiteX47" fmla="*/ 443593 w 1216479"/>
                <a:gd name="connsiteY47" fmla="*/ 1540329 h 1953986"/>
                <a:gd name="connsiteX48" fmla="*/ 356507 w 1216479"/>
                <a:gd name="connsiteY48" fmla="*/ 1630136 h 1953986"/>
                <a:gd name="connsiteX49" fmla="*/ 250371 w 1216479"/>
                <a:gd name="connsiteY49" fmla="*/ 1722665 h 1953986"/>
                <a:gd name="connsiteX50" fmla="*/ 174171 w 1216479"/>
                <a:gd name="connsiteY50" fmla="*/ 1785258 h 1953986"/>
                <a:gd name="connsiteX51" fmla="*/ 84364 w 1216479"/>
                <a:gd name="connsiteY51" fmla="*/ 1850572 h 1953986"/>
                <a:gd name="connsiteX52" fmla="*/ 24493 w 1216479"/>
                <a:gd name="connsiteY52" fmla="*/ 1891393 h 1953986"/>
                <a:gd name="connsiteX53" fmla="*/ 10886 w 1216479"/>
                <a:gd name="connsiteY53" fmla="*/ 1907722 h 1953986"/>
                <a:gd name="connsiteX54" fmla="*/ 2721 w 1216479"/>
                <a:gd name="connsiteY54" fmla="*/ 1926772 h 1953986"/>
                <a:gd name="connsiteX55" fmla="*/ 0 w 1216479"/>
                <a:gd name="connsiteY55" fmla="*/ 1937658 h 1953986"/>
                <a:gd name="connsiteX56" fmla="*/ 2721 w 1216479"/>
                <a:gd name="connsiteY56" fmla="*/ 1945822 h 1953986"/>
                <a:gd name="connsiteX57" fmla="*/ 10886 w 1216479"/>
                <a:gd name="connsiteY57" fmla="*/ 1953986 h 1953986"/>
                <a:gd name="connsiteX58" fmla="*/ 27214 w 1216479"/>
                <a:gd name="connsiteY58" fmla="*/ 1953986 h 1953986"/>
                <a:gd name="connsiteX59" fmla="*/ 59871 w 1216479"/>
                <a:gd name="connsiteY59" fmla="*/ 1940379 h 1953986"/>
                <a:gd name="connsiteX60" fmla="*/ 138793 w 1216479"/>
                <a:gd name="connsiteY60" fmla="*/ 1905000 h 1953986"/>
                <a:gd name="connsiteX61" fmla="*/ 239486 w 1216479"/>
                <a:gd name="connsiteY61" fmla="*/ 1847850 h 1953986"/>
                <a:gd name="connsiteX62" fmla="*/ 359229 w 1216479"/>
                <a:gd name="connsiteY62" fmla="*/ 1768929 h 1953986"/>
                <a:gd name="connsiteX63" fmla="*/ 449036 w 1216479"/>
                <a:gd name="connsiteY63" fmla="*/ 1703615 h 1953986"/>
                <a:gd name="connsiteX64" fmla="*/ 514350 w 1216479"/>
                <a:gd name="connsiteY64" fmla="*/ 1649186 h 1953986"/>
                <a:gd name="connsiteX65" fmla="*/ 590550 w 1216479"/>
                <a:gd name="connsiteY65" fmla="*/ 1581150 h 1953986"/>
                <a:gd name="connsiteX66" fmla="*/ 658586 w 1216479"/>
                <a:gd name="connsiteY66" fmla="*/ 1510393 h 1953986"/>
                <a:gd name="connsiteX67" fmla="*/ 715736 w 1216479"/>
                <a:gd name="connsiteY67" fmla="*/ 1445079 h 1953986"/>
                <a:gd name="connsiteX68" fmla="*/ 767443 w 1216479"/>
                <a:gd name="connsiteY68" fmla="*/ 1377043 h 1953986"/>
                <a:gd name="connsiteX69" fmla="*/ 830036 w 1216479"/>
                <a:gd name="connsiteY69" fmla="*/ 1289958 h 1953986"/>
                <a:gd name="connsiteX70" fmla="*/ 879021 w 1216479"/>
                <a:gd name="connsiteY70" fmla="*/ 1216479 h 1953986"/>
                <a:gd name="connsiteX71" fmla="*/ 928007 w 1216479"/>
                <a:gd name="connsiteY71" fmla="*/ 1121229 h 1953986"/>
                <a:gd name="connsiteX72" fmla="*/ 966107 w 1216479"/>
                <a:gd name="connsiteY72" fmla="*/ 1036865 h 1953986"/>
                <a:gd name="connsiteX73" fmla="*/ 1001486 w 1216479"/>
                <a:gd name="connsiteY73" fmla="*/ 952500 h 1953986"/>
                <a:gd name="connsiteX74" fmla="*/ 1039586 w 1216479"/>
                <a:gd name="connsiteY74" fmla="*/ 835479 h 1953986"/>
                <a:gd name="connsiteX75" fmla="*/ 1080407 w 1216479"/>
                <a:gd name="connsiteY75" fmla="*/ 688522 h 195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216479" h="1953986">
                  <a:moveTo>
                    <a:pt x="1080407" y="688522"/>
                  </a:moveTo>
                  <a:lnTo>
                    <a:pt x="1104900" y="604158"/>
                  </a:lnTo>
                  <a:lnTo>
                    <a:pt x="1129393" y="500743"/>
                  </a:lnTo>
                  <a:lnTo>
                    <a:pt x="1151164" y="408215"/>
                  </a:lnTo>
                  <a:lnTo>
                    <a:pt x="1153886" y="381000"/>
                  </a:lnTo>
                  <a:lnTo>
                    <a:pt x="1156607" y="359229"/>
                  </a:lnTo>
                  <a:lnTo>
                    <a:pt x="1170214" y="337458"/>
                  </a:lnTo>
                  <a:lnTo>
                    <a:pt x="1186543" y="321129"/>
                  </a:lnTo>
                  <a:lnTo>
                    <a:pt x="1202871" y="299358"/>
                  </a:lnTo>
                  <a:lnTo>
                    <a:pt x="1216479" y="272143"/>
                  </a:lnTo>
                  <a:lnTo>
                    <a:pt x="1216479" y="253093"/>
                  </a:lnTo>
                  <a:lnTo>
                    <a:pt x="1213757" y="225879"/>
                  </a:lnTo>
                  <a:lnTo>
                    <a:pt x="1208314" y="204108"/>
                  </a:lnTo>
                  <a:lnTo>
                    <a:pt x="1189264" y="174172"/>
                  </a:lnTo>
                  <a:lnTo>
                    <a:pt x="1156607" y="138793"/>
                  </a:lnTo>
                  <a:lnTo>
                    <a:pt x="1091293" y="92529"/>
                  </a:lnTo>
                  <a:lnTo>
                    <a:pt x="1025979" y="59872"/>
                  </a:lnTo>
                  <a:lnTo>
                    <a:pt x="957943" y="29936"/>
                  </a:lnTo>
                  <a:lnTo>
                    <a:pt x="879021" y="8165"/>
                  </a:lnTo>
                  <a:lnTo>
                    <a:pt x="800100" y="0"/>
                  </a:lnTo>
                  <a:lnTo>
                    <a:pt x="742950" y="0"/>
                  </a:lnTo>
                  <a:lnTo>
                    <a:pt x="710293" y="8165"/>
                  </a:lnTo>
                  <a:lnTo>
                    <a:pt x="699407" y="21772"/>
                  </a:lnTo>
                  <a:lnTo>
                    <a:pt x="699407" y="35379"/>
                  </a:lnTo>
                  <a:lnTo>
                    <a:pt x="704850" y="46265"/>
                  </a:lnTo>
                  <a:lnTo>
                    <a:pt x="740229" y="78922"/>
                  </a:lnTo>
                  <a:lnTo>
                    <a:pt x="770164" y="100693"/>
                  </a:lnTo>
                  <a:lnTo>
                    <a:pt x="800100" y="119743"/>
                  </a:lnTo>
                  <a:lnTo>
                    <a:pt x="821871" y="138793"/>
                  </a:lnTo>
                  <a:lnTo>
                    <a:pt x="840921" y="163286"/>
                  </a:lnTo>
                  <a:lnTo>
                    <a:pt x="859971" y="198665"/>
                  </a:lnTo>
                  <a:lnTo>
                    <a:pt x="873579" y="239486"/>
                  </a:lnTo>
                  <a:lnTo>
                    <a:pt x="879021" y="277586"/>
                  </a:lnTo>
                  <a:lnTo>
                    <a:pt x="881743" y="334736"/>
                  </a:lnTo>
                  <a:cubicBezTo>
                    <a:pt x="880836" y="371929"/>
                    <a:pt x="879928" y="409122"/>
                    <a:pt x="879021" y="446315"/>
                  </a:cubicBezTo>
                  <a:lnTo>
                    <a:pt x="868136" y="579665"/>
                  </a:lnTo>
                  <a:lnTo>
                    <a:pt x="857250" y="647700"/>
                  </a:lnTo>
                  <a:lnTo>
                    <a:pt x="838200" y="753836"/>
                  </a:lnTo>
                  <a:lnTo>
                    <a:pt x="819150" y="832758"/>
                  </a:lnTo>
                  <a:lnTo>
                    <a:pt x="794657" y="917122"/>
                  </a:lnTo>
                  <a:lnTo>
                    <a:pt x="775607" y="974272"/>
                  </a:lnTo>
                  <a:lnTo>
                    <a:pt x="742950" y="1069522"/>
                  </a:lnTo>
                  <a:lnTo>
                    <a:pt x="704850" y="1162050"/>
                  </a:lnTo>
                  <a:lnTo>
                    <a:pt x="664029" y="1238250"/>
                  </a:lnTo>
                  <a:lnTo>
                    <a:pt x="628650" y="1300843"/>
                  </a:lnTo>
                  <a:lnTo>
                    <a:pt x="579664" y="1371600"/>
                  </a:lnTo>
                  <a:lnTo>
                    <a:pt x="506186" y="1466850"/>
                  </a:lnTo>
                  <a:lnTo>
                    <a:pt x="443593" y="1540329"/>
                  </a:lnTo>
                  <a:lnTo>
                    <a:pt x="356507" y="1630136"/>
                  </a:lnTo>
                  <a:lnTo>
                    <a:pt x="250371" y="1722665"/>
                  </a:lnTo>
                  <a:lnTo>
                    <a:pt x="174171" y="1785258"/>
                  </a:lnTo>
                  <a:lnTo>
                    <a:pt x="84364" y="1850572"/>
                  </a:lnTo>
                  <a:lnTo>
                    <a:pt x="24493" y="1891393"/>
                  </a:lnTo>
                  <a:lnTo>
                    <a:pt x="10886" y="1907722"/>
                  </a:lnTo>
                  <a:lnTo>
                    <a:pt x="2721" y="1926772"/>
                  </a:lnTo>
                  <a:lnTo>
                    <a:pt x="0" y="1937658"/>
                  </a:lnTo>
                  <a:lnTo>
                    <a:pt x="2721" y="1945822"/>
                  </a:lnTo>
                  <a:lnTo>
                    <a:pt x="10886" y="1953986"/>
                  </a:lnTo>
                  <a:lnTo>
                    <a:pt x="27214" y="1953986"/>
                  </a:lnTo>
                  <a:lnTo>
                    <a:pt x="59871" y="1940379"/>
                  </a:lnTo>
                  <a:lnTo>
                    <a:pt x="138793" y="1905000"/>
                  </a:lnTo>
                  <a:lnTo>
                    <a:pt x="239486" y="1847850"/>
                  </a:lnTo>
                  <a:lnTo>
                    <a:pt x="359229" y="1768929"/>
                  </a:lnTo>
                  <a:lnTo>
                    <a:pt x="449036" y="1703615"/>
                  </a:lnTo>
                  <a:lnTo>
                    <a:pt x="514350" y="1649186"/>
                  </a:lnTo>
                  <a:lnTo>
                    <a:pt x="590550" y="1581150"/>
                  </a:lnTo>
                  <a:lnTo>
                    <a:pt x="658586" y="1510393"/>
                  </a:lnTo>
                  <a:lnTo>
                    <a:pt x="715736" y="1445079"/>
                  </a:lnTo>
                  <a:lnTo>
                    <a:pt x="767443" y="1377043"/>
                  </a:lnTo>
                  <a:lnTo>
                    <a:pt x="830036" y="1289958"/>
                  </a:lnTo>
                  <a:lnTo>
                    <a:pt x="879021" y="1216479"/>
                  </a:lnTo>
                  <a:lnTo>
                    <a:pt x="928007" y="1121229"/>
                  </a:lnTo>
                  <a:lnTo>
                    <a:pt x="966107" y="1036865"/>
                  </a:lnTo>
                  <a:lnTo>
                    <a:pt x="1001486" y="952500"/>
                  </a:lnTo>
                  <a:lnTo>
                    <a:pt x="1039586" y="835479"/>
                  </a:lnTo>
                  <a:lnTo>
                    <a:pt x="1080407" y="6885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4F042F00-56B4-534E-A2CA-F2A7654EF02B}"/>
                </a:ext>
              </a:extLst>
            </p:cNvPr>
            <p:cNvSpPr/>
            <p:nvPr/>
          </p:nvSpPr>
          <p:spPr>
            <a:xfrm>
              <a:off x="5688013" y="3810000"/>
              <a:ext cx="1757362" cy="2033588"/>
            </a:xfrm>
            <a:custGeom>
              <a:avLst/>
              <a:gdLst>
                <a:gd name="connsiteX0" fmla="*/ 141514 w 1758043"/>
                <a:gd name="connsiteY0" fmla="*/ 922564 h 2032907"/>
                <a:gd name="connsiteX1" fmla="*/ 149678 w 1758043"/>
                <a:gd name="connsiteY1" fmla="*/ 321129 h 2032907"/>
                <a:gd name="connsiteX2" fmla="*/ 144235 w 1758043"/>
                <a:gd name="connsiteY2" fmla="*/ 280307 h 2032907"/>
                <a:gd name="connsiteX3" fmla="*/ 136071 w 1758043"/>
                <a:gd name="connsiteY3" fmla="*/ 247650 h 2032907"/>
                <a:gd name="connsiteX4" fmla="*/ 119743 w 1758043"/>
                <a:gd name="connsiteY4" fmla="*/ 204107 h 2032907"/>
                <a:gd name="connsiteX5" fmla="*/ 103414 w 1758043"/>
                <a:gd name="connsiteY5" fmla="*/ 171450 h 2032907"/>
                <a:gd name="connsiteX6" fmla="*/ 84364 w 1758043"/>
                <a:gd name="connsiteY6" fmla="*/ 141514 h 2032907"/>
                <a:gd name="connsiteX7" fmla="*/ 70757 w 1758043"/>
                <a:gd name="connsiteY7" fmla="*/ 122464 h 2032907"/>
                <a:gd name="connsiteX8" fmla="*/ 46264 w 1758043"/>
                <a:gd name="connsiteY8" fmla="*/ 97971 h 2032907"/>
                <a:gd name="connsiteX9" fmla="*/ 21771 w 1758043"/>
                <a:gd name="connsiteY9" fmla="*/ 70757 h 2032907"/>
                <a:gd name="connsiteX10" fmla="*/ 5443 w 1758043"/>
                <a:gd name="connsiteY10" fmla="*/ 46264 h 2032907"/>
                <a:gd name="connsiteX11" fmla="*/ 0 w 1758043"/>
                <a:gd name="connsiteY11" fmla="*/ 32657 h 2032907"/>
                <a:gd name="connsiteX12" fmla="*/ 0 w 1758043"/>
                <a:gd name="connsiteY12" fmla="*/ 24493 h 2032907"/>
                <a:gd name="connsiteX13" fmla="*/ 5443 w 1758043"/>
                <a:gd name="connsiteY13" fmla="*/ 13607 h 2032907"/>
                <a:gd name="connsiteX14" fmla="*/ 13607 w 1758043"/>
                <a:gd name="connsiteY14" fmla="*/ 5443 h 2032907"/>
                <a:gd name="connsiteX15" fmla="*/ 48985 w 1758043"/>
                <a:gd name="connsiteY15" fmla="*/ 0 h 2032907"/>
                <a:gd name="connsiteX16" fmla="*/ 92528 w 1758043"/>
                <a:gd name="connsiteY16" fmla="*/ 5443 h 2032907"/>
                <a:gd name="connsiteX17" fmla="*/ 157843 w 1758043"/>
                <a:gd name="connsiteY17" fmla="*/ 19050 h 2032907"/>
                <a:gd name="connsiteX18" fmla="*/ 198664 w 1758043"/>
                <a:gd name="connsiteY18" fmla="*/ 29936 h 2032907"/>
                <a:gd name="connsiteX19" fmla="*/ 258535 w 1758043"/>
                <a:gd name="connsiteY19" fmla="*/ 54429 h 2032907"/>
                <a:gd name="connsiteX20" fmla="*/ 321128 w 1758043"/>
                <a:gd name="connsiteY20" fmla="*/ 89807 h 2032907"/>
                <a:gd name="connsiteX21" fmla="*/ 381000 w 1758043"/>
                <a:gd name="connsiteY21" fmla="*/ 127907 h 2032907"/>
                <a:gd name="connsiteX22" fmla="*/ 438150 w 1758043"/>
                <a:gd name="connsiteY22" fmla="*/ 174171 h 2032907"/>
                <a:gd name="connsiteX23" fmla="*/ 457200 w 1758043"/>
                <a:gd name="connsiteY23" fmla="*/ 195943 h 2032907"/>
                <a:gd name="connsiteX24" fmla="*/ 468085 w 1758043"/>
                <a:gd name="connsiteY24" fmla="*/ 212271 h 2032907"/>
                <a:gd name="connsiteX25" fmla="*/ 473528 w 1758043"/>
                <a:gd name="connsiteY25" fmla="*/ 231321 h 2032907"/>
                <a:gd name="connsiteX26" fmla="*/ 476250 w 1758043"/>
                <a:gd name="connsiteY26" fmla="*/ 250371 h 2032907"/>
                <a:gd name="connsiteX27" fmla="*/ 470807 w 1758043"/>
                <a:gd name="connsiteY27" fmla="*/ 272143 h 2032907"/>
                <a:gd name="connsiteX28" fmla="*/ 462643 w 1758043"/>
                <a:gd name="connsiteY28" fmla="*/ 296636 h 2032907"/>
                <a:gd name="connsiteX29" fmla="*/ 440871 w 1758043"/>
                <a:gd name="connsiteY29" fmla="*/ 337457 h 2032907"/>
                <a:gd name="connsiteX30" fmla="*/ 424543 w 1758043"/>
                <a:gd name="connsiteY30" fmla="*/ 381000 h 2032907"/>
                <a:gd name="connsiteX31" fmla="*/ 410935 w 1758043"/>
                <a:gd name="connsiteY31" fmla="*/ 468086 h 2032907"/>
                <a:gd name="connsiteX32" fmla="*/ 397328 w 1758043"/>
                <a:gd name="connsiteY32" fmla="*/ 585107 h 2032907"/>
                <a:gd name="connsiteX33" fmla="*/ 386443 w 1758043"/>
                <a:gd name="connsiteY33" fmla="*/ 729343 h 2032907"/>
                <a:gd name="connsiteX34" fmla="*/ 372835 w 1758043"/>
                <a:gd name="connsiteY34" fmla="*/ 941614 h 2032907"/>
                <a:gd name="connsiteX35" fmla="*/ 375557 w 1758043"/>
                <a:gd name="connsiteY35" fmla="*/ 1107621 h 2032907"/>
                <a:gd name="connsiteX36" fmla="*/ 364671 w 1758043"/>
                <a:gd name="connsiteY36" fmla="*/ 1347107 h 2032907"/>
                <a:gd name="connsiteX37" fmla="*/ 353785 w 1758043"/>
                <a:gd name="connsiteY37" fmla="*/ 1551214 h 2032907"/>
                <a:gd name="connsiteX38" fmla="*/ 353785 w 1758043"/>
                <a:gd name="connsiteY38" fmla="*/ 1586593 h 2032907"/>
                <a:gd name="connsiteX39" fmla="*/ 359228 w 1758043"/>
                <a:gd name="connsiteY39" fmla="*/ 1616529 h 2032907"/>
                <a:gd name="connsiteX40" fmla="*/ 370114 w 1758043"/>
                <a:gd name="connsiteY40" fmla="*/ 1649186 h 2032907"/>
                <a:gd name="connsiteX41" fmla="*/ 381000 w 1758043"/>
                <a:gd name="connsiteY41" fmla="*/ 1673679 h 2032907"/>
                <a:gd name="connsiteX42" fmla="*/ 394607 w 1758043"/>
                <a:gd name="connsiteY42" fmla="*/ 1695450 h 2032907"/>
                <a:gd name="connsiteX43" fmla="*/ 419100 w 1758043"/>
                <a:gd name="connsiteY43" fmla="*/ 1722664 h 2032907"/>
                <a:gd name="connsiteX44" fmla="*/ 435428 w 1758043"/>
                <a:gd name="connsiteY44" fmla="*/ 1736271 h 2032907"/>
                <a:gd name="connsiteX45" fmla="*/ 451757 w 1758043"/>
                <a:gd name="connsiteY45" fmla="*/ 1744436 h 2032907"/>
                <a:gd name="connsiteX46" fmla="*/ 495300 w 1758043"/>
                <a:gd name="connsiteY46" fmla="*/ 1758043 h 2032907"/>
                <a:gd name="connsiteX47" fmla="*/ 538843 w 1758043"/>
                <a:gd name="connsiteY47" fmla="*/ 1766207 h 2032907"/>
                <a:gd name="connsiteX48" fmla="*/ 604157 w 1758043"/>
                <a:gd name="connsiteY48" fmla="*/ 1777093 h 2032907"/>
                <a:gd name="connsiteX49" fmla="*/ 680357 w 1758043"/>
                <a:gd name="connsiteY49" fmla="*/ 1782536 h 2032907"/>
                <a:gd name="connsiteX50" fmla="*/ 810985 w 1758043"/>
                <a:gd name="connsiteY50" fmla="*/ 1785257 h 2032907"/>
                <a:gd name="connsiteX51" fmla="*/ 963385 w 1758043"/>
                <a:gd name="connsiteY51" fmla="*/ 1779814 h 2032907"/>
                <a:gd name="connsiteX52" fmla="*/ 1107621 w 1758043"/>
                <a:gd name="connsiteY52" fmla="*/ 1771650 h 2032907"/>
                <a:gd name="connsiteX53" fmla="*/ 1175657 w 1758043"/>
                <a:gd name="connsiteY53" fmla="*/ 1766207 h 2032907"/>
                <a:gd name="connsiteX54" fmla="*/ 1709057 w 1758043"/>
                <a:gd name="connsiteY54" fmla="*/ 1744436 h 2032907"/>
                <a:gd name="connsiteX55" fmla="*/ 1730828 w 1758043"/>
                <a:gd name="connsiteY55" fmla="*/ 1760764 h 2032907"/>
                <a:gd name="connsiteX56" fmla="*/ 1741714 w 1758043"/>
                <a:gd name="connsiteY56" fmla="*/ 1771650 h 2032907"/>
                <a:gd name="connsiteX57" fmla="*/ 1749878 w 1758043"/>
                <a:gd name="connsiteY57" fmla="*/ 1787979 h 2032907"/>
                <a:gd name="connsiteX58" fmla="*/ 1755321 w 1758043"/>
                <a:gd name="connsiteY58" fmla="*/ 1807029 h 2032907"/>
                <a:gd name="connsiteX59" fmla="*/ 1758043 w 1758043"/>
                <a:gd name="connsiteY59" fmla="*/ 1826079 h 2032907"/>
                <a:gd name="connsiteX60" fmla="*/ 1752600 w 1758043"/>
                <a:gd name="connsiteY60" fmla="*/ 1850571 h 2032907"/>
                <a:gd name="connsiteX61" fmla="*/ 1736271 w 1758043"/>
                <a:gd name="connsiteY61" fmla="*/ 1883229 h 2032907"/>
                <a:gd name="connsiteX62" fmla="*/ 1703614 w 1758043"/>
                <a:gd name="connsiteY62" fmla="*/ 1918607 h 2032907"/>
                <a:gd name="connsiteX63" fmla="*/ 1662793 w 1758043"/>
                <a:gd name="connsiteY63" fmla="*/ 1945821 h 2032907"/>
                <a:gd name="connsiteX64" fmla="*/ 1616528 w 1758043"/>
                <a:gd name="connsiteY64" fmla="*/ 1962150 h 2032907"/>
                <a:gd name="connsiteX65" fmla="*/ 1526721 w 1758043"/>
                <a:gd name="connsiteY65" fmla="*/ 1983921 h 2032907"/>
                <a:gd name="connsiteX66" fmla="*/ 1431471 w 1758043"/>
                <a:gd name="connsiteY66" fmla="*/ 2002971 h 2032907"/>
                <a:gd name="connsiteX67" fmla="*/ 1325335 w 1758043"/>
                <a:gd name="connsiteY67" fmla="*/ 2016579 h 2032907"/>
                <a:gd name="connsiteX68" fmla="*/ 1216478 w 1758043"/>
                <a:gd name="connsiteY68" fmla="*/ 2027464 h 2032907"/>
                <a:gd name="connsiteX69" fmla="*/ 1039585 w 1758043"/>
                <a:gd name="connsiteY69" fmla="*/ 2032907 h 2032907"/>
                <a:gd name="connsiteX70" fmla="*/ 846364 w 1758043"/>
                <a:gd name="connsiteY70" fmla="*/ 2027464 h 2032907"/>
                <a:gd name="connsiteX71" fmla="*/ 680357 w 1758043"/>
                <a:gd name="connsiteY71" fmla="*/ 2016579 h 2032907"/>
                <a:gd name="connsiteX72" fmla="*/ 536121 w 1758043"/>
                <a:gd name="connsiteY72" fmla="*/ 1997529 h 2032907"/>
                <a:gd name="connsiteX73" fmla="*/ 400050 w 1758043"/>
                <a:gd name="connsiteY73" fmla="*/ 1959429 h 2032907"/>
                <a:gd name="connsiteX74" fmla="*/ 304800 w 1758043"/>
                <a:gd name="connsiteY74" fmla="*/ 1921329 h 2032907"/>
                <a:gd name="connsiteX75" fmla="*/ 261257 w 1758043"/>
                <a:gd name="connsiteY75" fmla="*/ 1888671 h 2032907"/>
                <a:gd name="connsiteX76" fmla="*/ 204107 w 1758043"/>
                <a:gd name="connsiteY76" fmla="*/ 1831521 h 2032907"/>
                <a:gd name="connsiteX77" fmla="*/ 166007 w 1758043"/>
                <a:gd name="connsiteY77" fmla="*/ 1777093 h 2032907"/>
                <a:gd name="connsiteX78" fmla="*/ 141514 w 1758043"/>
                <a:gd name="connsiteY78" fmla="*/ 1730829 h 2032907"/>
                <a:gd name="connsiteX79" fmla="*/ 130628 w 1758043"/>
                <a:gd name="connsiteY79" fmla="*/ 1690007 h 2032907"/>
                <a:gd name="connsiteX80" fmla="*/ 125185 w 1758043"/>
                <a:gd name="connsiteY80" fmla="*/ 1627414 h 2032907"/>
                <a:gd name="connsiteX81" fmla="*/ 133350 w 1758043"/>
                <a:gd name="connsiteY81" fmla="*/ 1412421 h 2032907"/>
                <a:gd name="connsiteX82" fmla="*/ 141514 w 1758043"/>
                <a:gd name="connsiteY82" fmla="*/ 922564 h 20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758043" h="2032907">
                  <a:moveTo>
                    <a:pt x="141514" y="922564"/>
                  </a:moveTo>
                  <a:lnTo>
                    <a:pt x="149678" y="321129"/>
                  </a:lnTo>
                  <a:lnTo>
                    <a:pt x="144235" y="280307"/>
                  </a:lnTo>
                  <a:lnTo>
                    <a:pt x="136071" y="247650"/>
                  </a:lnTo>
                  <a:lnTo>
                    <a:pt x="119743" y="204107"/>
                  </a:lnTo>
                  <a:lnTo>
                    <a:pt x="103414" y="171450"/>
                  </a:lnTo>
                  <a:lnTo>
                    <a:pt x="84364" y="141514"/>
                  </a:lnTo>
                  <a:lnTo>
                    <a:pt x="70757" y="122464"/>
                  </a:lnTo>
                  <a:lnTo>
                    <a:pt x="46264" y="97971"/>
                  </a:lnTo>
                  <a:lnTo>
                    <a:pt x="21771" y="70757"/>
                  </a:lnTo>
                  <a:lnTo>
                    <a:pt x="5443" y="46264"/>
                  </a:lnTo>
                  <a:lnTo>
                    <a:pt x="0" y="32657"/>
                  </a:lnTo>
                  <a:lnTo>
                    <a:pt x="0" y="24493"/>
                  </a:lnTo>
                  <a:lnTo>
                    <a:pt x="5443" y="13607"/>
                  </a:lnTo>
                  <a:lnTo>
                    <a:pt x="13607" y="5443"/>
                  </a:lnTo>
                  <a:lnTo>
                    <a:pt x="48985" y="0"/>
                  </a:lnTo>
                  <a:lnTo>
                    <a:pt x="92528" y="5443"/>
                  </a:lnTo>
                  <a:lnTo>
                    <a:pt x="157843" y="19050"/>
                  </a:lnTo>
                  <a:lnTo>
                    <a:pt x="198664" y="29936"/>
                  </a:lnTo>
                  <a:lnTo>
                    <a:pt x="258535" y="54429"/>
                  </a:lnTo>
                  <a:lnTo>
                    <a:pt x="321128" y="89807"/>
                  </a:lnTo>
                  <a:lnTo>
                    <a:pt x="381000" y="127907"/>
                  </a:lnTo>
                  <a:lnTo>
                    <a:pt x="438150" y="174171"/>
                  </a:lnTo>
                  <a:lnTo>
                    <a:pt x="457200" y="195943"/>
                  </a:lnTo>
                  <a:lnTo>
                    <a:pt x="468085" y="212271"/>
                  </a:lnTo>
                  <a:lnTo>
                    <a:pt x="473528" y="231321"/>
                  </a:lnTo>
                  <a:lnTo>
                    <a:pt x="476250" y="250371"/>
                  </a:lnTo>
                  <a:lnTo>
                    <a:pt x="470807" y="272143"/>
                  </a:lnTo>
                  <a:lnTo>
                    <a:pt x="462643" y="296636"/>
                  </a:lnTo>
                  <a:lnTo>
                    <a:pt x="440871" y="337457"/>
                  </a:lnTo>
                  <a:lnTo>
                    <a:pt x="424543" y="381000"/>
                  </a:lnTo>
                  <a:lnTo>
                    <a:pt x="410935" y="468086"/>
                  </a:lnTo>
                  <a:lnTo>
                    <a:pt x="397328" y="585107"/>
                  </a:lnTo>
                  <a:lnTo>
                    <a:pt x="386443" y="729343"/>
                  </a:lnTo>
                  <a:lnTo>
                    <a:pt x="372835" y="941614"/>
                  </a:lnTo>
                  <a:cubicBezTo>
                    <a:pt x="373742" y="996950"/>
                    <a:pt x="374650" y="1052285"/>
                    <a:pt x="375557" y="1107621"/>
                  </a:cubicBezTo>
                  <a:lnTo>
                    <a:pt x="364671" y="1347107"/>
                  </a:lnTo>
                  <a:lnTo>
                    <a:pt x="353785" y="1551214"/>
                  </a:lnTo>
                  <a:lnTo>
                    <a:pt x="353785" y="1586593"/>
                  </a:lnTo>
                  <a:lnTo>
                    <a:pt x="359228" y="1616529"/>
                  </a:lnTo>
                  <a:lnTo>
                    <a:pt x="370114" y="1649186"/>
                  </a:lnTo>
                  <a:lnTo>
                    <a:pt x="381000" y="1673679"/>
                  </a:lnTo>
                  <a:lnTo>
                    <a:pt x="394607" y="1695450"/>
                  </a:lnTo>
                  <a:lnTo>
                    <a:pt x="419100" y="1722664"/>
                  </a:lnTo>
                  <a:lnTo>
                    <a:pt x="435428" y="1736271"/>
                  </a:lnTo>
                  <a:lnTo>
                    <a:pt x="451757" y="1744436"/>
                  </a:lnTo>
                  <a:lnTo>
                    <a:pt x="495300" y="1758043"/>
                  </a:lnTo>
                  <a:lnTo>
                    <a:pt x="538843" y="1766207"/>
                  </a:lnTo>
                  <a:lnTo>
                    <a:pt x="604157" y="1777093"/>
                  </a:lnTo>
                  <a:lnTo>
                    <a:pt x="680357" y="1782536"/>
                  </a:lnTo>
                  <a:lnTo>
                    <a:pt x="810985" y="1785257"/>
                  </a:lnTo>
                  <a:lnTo>
                    <a:pt x="963385" y="1779814"/>
                  </a:lnTo>
                  <a:lnTo>
                    <a:pt x="1107621" y="1771650"/>
                  </a:lnTo>
                  <a:lnTo>
                    <a:pt x="1175657" y="1766207"/>
                  </a:lnTo>
                  <a:lnTo>
                    <a:pt x="1709057" y="1744436"/>
                  </a:lnTo>
                  <a:lnTo>
                    <a:pt x="1730828" y="1760764"/>
                  </a:lnTo>
                  <a:lnTo>
                    <a:pt x="1741714" y="1771650"/>
                  </a:lnTo>
                  <a:lnTo>
                    <a:pt x="1749878" y="1787979"/>
                  </a:lnTo>
                  <a:lnTo>
                    <a:pt x="1755321" y="1807029"/>
                  </a:lnTo>
                  <a:lnTo>
                    <a:pt x="1758043" y="1826079"/>
                  </a:lnTo>
                  <a:lnTo>
                    <a:pt x="1752600" y="1850571"/>
                  </a:lnTo>
                  <a:lnTo>
                    <a:pt x="1736271" y="1883229"/>
                  </a:lnTo>
                  <a:lnTo>
                    <a:pt x="1703614" y="1918607"/>
                  </a:lnTo>
                  <a:lnTo>
                    <a:pt x="1662793" y="1945821"/>
                  </a:lnTo>
                  <a:lnTo>
                    <a:pt x="1616528" y="1962150"/>
                  </a:lnTo>
                  <a:lnTo>
                    <a:pt x="1526721" y="1983921"/>
                  </a:lnTo>
                  <a:lnTo>
                    <a:pt x="1431471" y="2002971"/>
                  </a:lnTo>
                  <a:lnTo>
                    <a:pt x="1325335" y="2016579"/>
                  </a:lnTo>
                  <a:lnTo>
                    <a:pt x="1216478" y="2027464"/>
                  </a:lnTo>
                  <a:lnTo>
                    <a:pt x="1039585" y="2032907"/>
                  </a:lnTo>
                  <a:lnTo>
                    <a:pt x="846364" y="2027464"/>
                  </a:lnTo>
                  <a:lnTo>
                    <a:pt x="680357" y="2016579"/>
                  </a:lnTo>
                  <a:lnTo>
                    <a:pt x="536121" y="1997529"/>
                  </a:lnTo>
                  <a:lnTo>
                    <a:pt x="400050" y="1959429"/>
                  </a:lnTo>
                  <a:lnTo>
                    <a:pt x="304800" y="1921329"/>
                  </a:lnTo>
                  <a:lnTo>
                    <a:pt x="261257" y="1888671"/>
                  </a:lnTo>
                  <a:lnTo>
                    <a:pt x="204107" y="1831521"/>
                  </a:lnTo>
                  <a:lnTo>
                    <a:pt x="166007" y="1777093"/>
                  </a:lnTo>
                  <a:lnTo>
                    <a:pt x="141514" y="1730829"/>
                  </a:lnTo>
                  <a:lnTo>
                    <a:pt x="130628" y="1690007"/>
                  </a:lnTo>
                  <a:lnTo>
                    <a:pt x="125185" y="1627414"/>
                  </a:lnTo>
                  <a:lnTo>
                    <a:pt x="133350" y="1412421"/>
                  </a:lnTo>
                  <a:lnTo>
                    <a:pt x="141514" y="922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1E663EB7-B7BF-A24E-9FAF-36DBC004FE78}"/>
                </a:ext>
              </a:extLst>
            </p:cNvPr>
            <p:cNvSpPr/>
            <p:nvPr/>
          </p:nvSpPr>
          <p:spPr>
            <a:xfrm>
              <a:off x="2868613" y="2674938"/>
              <a:ext cx="704850" cy="590550"/>
            </a:xfrm>
            <a:custGeom>
              <a:avLst/>
              <a:gdLst>
                <a:gd name="connsiteX0" fmla="*/ 447675 w 704850"/>
                <a:gd name="connsiteY0" fmla="*/ 221456 h 590550"/>
                <a:gd name="connsiteX1" fmla="*/ 366713 w 704850"/>
                <a:gd name="connsiteY1" fmla="*/ 150019 h 590550"/>
                <a:gd name="connsiteX2" fmla="*/ 273844 w 704850"/>
                <a:gd name="connsiteY2" fmla="*/ 76200 h 590550"/>
                <a:gd name="connsiteX3" fmla="*/ 150019 w 704850"/>
                <a:gd name="connsiteY3" fmla="*/ 0 h 590550"/>
                <a:gd name="connsiteX4" fmla="*/ 111919 w 704850"/>
                <a:gd name="connsiteY4" fmla="*/ 19050 h 590550"/>
                <a:gd name="connsiteX5" fmla="*/ 76200 w 704850"/>
                <a:gd name="connsiteY5" fmla="*/ 33337 h 590550"/>
                <a:gd name="connsiteX6" fmla="*/ 47625 w 704850"/>
                <a:gd name="connsiteY6" fmla="*/ 42862 h 590550"/>
                <a:gd name="connsiteX7" fmla="*/ 30957 w 704850"/>
                <a:gd name="connsiteY7" fmla="*/ 54769 h 590550"/>
                <a:gd name="connsiteX8" fmla="*/ 14288 w 704850"/>
                <a:gd name="connsiteY8" fmla="*/ 80962 h 590550"/>
                <a:gd name="connsiteX9" fmla="*/ 2382 w 704850"/>
                <a:gd name="connsiteY9" fmla="*/ 114300 h 590550"/>
                <a:gd name="connsiteX10" fmla="*/ 0 w 704850"/>
                <a:gd name="connsiteY10" fmla="*/ 150019 h 590550"/>
                <a:gd name="connsiteX11" fmla="*/ 4763 w 704850"/>
                <a:gd name="connsiteY11" fmla="*/ 190500 h 590550"/>
                <a:gd name="connsiteX12" fmla="*/ 14288 w 704850"/>
                <a:gd name="connsiteY12" fmla="*/ 216694 h 590550"/>
                <a:gd name="connsiteX13" fmla="*/ 30957 w 704850"/>
                <a:gd name="connsiteY13" fmla="*/ 235744 h 590550"/>
                <a:gd name="connsiteX14" fmla="*/ 52388 w 704850"/>
                <a:gd name="connsiteY14" fmla="*/ 250031 h 590550"/>
                <a:gd name="connsiteX15" fmla="*/ 80963 w 704850"/>
                <a:gd name="connsiteY15" fmla="*/ 261937 h 590550"/>
                <a:gd name="connsiteX16" fmla="*/ 102394 w 704850"/>
                <a:gd name="connsiteY16" fmla="*/ 266700 h 590550"/>
                <a:gd name="connsiteX17" fmla="*/ 145257 w 704850"/>
                <a:gd name="connsiteY17" fmla="*/ 285750 h 590550"/>
                <a:gd name="connsiteX18" fmla="*/ 240507 w 704850"/>
                <a:gd name="connsiteY18" fmla="*/ 338137 h 590550"/>
                <a:gd name="connsiteX19" fmla="*/ 381000 w 704850"/>
                <a:gd name="connsiteY19" fmla="*/ 426244 h 590550"/>
                <a:gd name="connsiteX20" fmla="*/ 445294 w 704850"/>
                <a:gd name="connsiteY20" fmla="*/ 466725 h 590550"/>
                <a:gd name="connsiteX21" fmla="*/ 564357 w 704850"/>
                <a:gd name="connsiteY21" fmla="*/ 545306 h 590550"/>
                <a:gd name="connsiteX22" fmla="*/ 623888 w 704850"/>
                <a:gd name="connsiteY22" fmla="*/ 581025 h 590550"/>
                <a:gd name="connsiteX23" fmla="*/ 640557 w 704850"/>
                <a:gd name="connsiteY23" fmla="*/ 590550 h 590550"/>
                <a:gd name="connsiteX24" fmla="*/ 704850 w 704850"/>
                <a:gd name="connsiteY24" fmla="*/ 488156 h 590550"/>
                <a:gd name="connsiteX25" fmla="*/ 640557 w 704850"/>
                <a:gd name="connsiteY25" fmla="*/ 409575 h 590550"/>
                <a:gd name="connsiteX26" fmla="*/ 569119 w 704850"/>
                <a:gd name="connsiteY26" fmla="*/ 330994 h 590550"/>
                <a:gd name="connsiteX27" fmla="*/ 485775 w 704850"/>
                <a:gd name="connsiteY27" fmla="*/ 254794 h 590550"/>
                <a:gd name="connsiteX28" fmla="*/ 447675 w 704850"/>
                <a:gd name="connsiteY28" fmla="*/ 22145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590550">
                  <a:moveTo>
                    <a:pt x="447675" y="221456"/>
                  </a:moveTo>
                  <a:lnTo>
                    <a:pt x="366713" y="150019"/>
                  </a:lnTo>
                  <a:lnTo>
                    <a:pt x="273844" y="76200"/>
                  </a:lnTo>
                  <a:lnTo>
                    <a:pt x="150019" y="0"/>
                  </a:lnTo>
                  <a:lnTo>
                    <a:pt x="111919" y="19050"/>
                  </a:lnTo>
                  <a:lnTo>
                    <a:pt x="76200" y="33337"/>
                  </a:lnTo>
                  <a:lnTo>
                    <a:pt x="47625" y="42862"/>
                  </a:lnTo>
                  <a:lnTo>
                    <a:pt x="30957" y="54769"/>
                  </a:lnTo>
                  <a:lnTo>
                    <a:pt x="14288" y="80962"/>
                  </a:lnTo>
                  <a:lnTo>
                    <a:pt x="2382" y="114300"/>
                  </a:lnTo>
                  <a:lnTo>
                    <a:pt x="0" y="150019"/>
                  </a:lnTo>
                  <a:lnTo>
                    <a:pt x="4763" y="190500"/>
                  </a:lnTo>
                  <a:lnTo>
                    <a:pt x="14288" y="216694"/>
                  </a:lnTo>
                  <a:lnTo>
                    <a:pt x="30957" y="235744"/>
                  </a:lnTo>
                  <a:lnTo>
                    <a:pt x="52388" y="250031"/>
                  </a:lnTo>
                  <a:lnTo>
                    <a:pt x="80963" y="261937"/>
                  </a:lnTo>
                  <a:lnTo>
                    <a:pt x="102394" y="266700"/>
                  </a:lnTo>
                  <a:lnTo>
                    <a:pt x="145257" y="285750"/>
                  </a:lnTo>
                  <a:lnTo>
                    <a:pt x="240507" y="338137"/>
                  </a:lnTo>
                  <a:lnTo>
                    <a:pt x="381000" y="426244"/>
                  </a:lnTo>
                  <a:lnTo>
                    <a:pt x="445294" y="466725"/>
                  </a:lnTo>
                  <a:lnTo>
                    <a:pt x="564357" y="545306"/>
                  </a:lnTo>
                  <a:lnTo>
                    <a:pt x="623888" y="581025"/>
                  </a:lnTo>
                  <a:lnTo>
                    <a:pt x="640557" y="590550"/>
                  </a:lnTo>
                  <a:lnTo>
                    <a:pt x="704850" y="488156"/>
                  </a:lnTo>
                  <a:lnTo>
                    <a:pt x="640557" y="409575"/>
                  </a:lnTo>
                  <a:lnTo>
                    <a:pt x="569119" y="330994"/>
                  </a:lnTo>
                  <a:lnTo>
                    <a:pt x="485775" y="254794"/>
                  </a:lnTo>
                  <a:lnTo>
                    <a:pt x="4476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C370DE61-C4E9-504F-9F70-F8696ED959A2}"/>
                </a:ext>
              </a:extLst>
            </p:cNvPr>
            <p:cNvSpPr/>
            <p:nvPr/>
          </p:nvSpPr>
          <p:spPr>
            <a:xfrm>
              <a:off x="2852738" y="2214563"/>
              <a:ext cx="1470025" cy="1793875"/>
            </a:xfrm>
            <a:custGeom>
              <a:avLst/>
              <a:gdLst>
                <a:gd name="connsiteX0" fmla="*/ 790575 w 1469231"/>
                <a:gd name="connsiteY0" fmla="*/ 752475 h 1793081"/>
                <a:gd name="connsiteX1" fmla="*/ 857250 w 1469231"/>
                <a:gd name="connsiteY1" fmla="*/ 659606 h 1793081"/>
                <a:gd name="connsiteX2" fmla="*/ 895350 w 1469231"/>
                <a:gd name="connsiteY2" fmla="*/ 604837 h 1793081"/>
                <a:gd name="connsiteX3" fmla="*/ 938212 w 1469231"/>
                <a:gd name="connsiteY3" fmla="*/ 545306 h 1793081"/>
                <a:gd name="connsiteX4" fmla="*/ 1002506 w 1469231"/>
                <a:gd name="connsiteY4" fmla="*/ 457200 h 1793081"/>
                <a:gd name="connsiteX5" fmla="*/ 1052512 w 1469231"/>
                <a:gd name="connsiteY5" fmla="*/ 392906 h 1793081"/>
                <a:gd name="connsiteX6" fmla="*/ 1088231 w 1469231"/>
                <a:gd name="connsiteY6" fmla="*/ 342900 h 1793081"/>
                <a:gd name="connsiteX7" fmla="*/ 1107281 w 1469231"/>
                <a:gd name="connsiteY7" fmla="*/ 309562 h 1793081"/>
                <a:gd name="connsiteX8" fmla="*/ 1119187 w 1469231"/>
                <a:gd name="connsiteY8" fmla="*/ 278606 h 1793081"/>
                <a:gd name="connsiteX9" fmla="*/ 1126331 w 1469231"/>
                <a:gd name="connsiteY9" fmla="*/ 247650 h 1793081"/>
                <a:gd name="connsiteX10" fmla="*/ 1131093 w 1469231"/>
                <a:gd name="connsiteY10" fmla="*/ 219075 h 1793081"/>
                <a:gd name="connsiteX11" fmla="*/ 1133475 w 1469231"/>
                <a:gd name="connsiteY11" fmla="*/ 192881 h 1793081"/>
                <a:gd name="connsiteX12" fmla="*/ 1131093 w 1469231"/>
                <a:gd name="connsiteY12" fmla="*/ 166687 h 1793081"/>
                <a:gd name="connsiteX13" fmla="*/ 1123950 w 1469231"/>
                <a:gd name="connsiteY13" fmla="*/ 130968 h 1793081"/>
                <a:gd name="connsiteX14" fmla="*/ 1112043 w 1469231"/>
                <a:gd name="connsiteY14" fmla="*/ 102393 h 1793081"/>
                <a:gd name="connsiteX15" fmla="*/ 1100137 w 1469231"/>
                <a:gd name="connsiteY15" fmla="*/ 69056 h 1793081"/>
                <a:gd name="connsiteX16" fmla="*/ 1092993 w 1469231"/>
                <a:gd name="connsiteY16" fmla="*/ 38100 h 1793081"/>
                <a:gd name="connsiteX17" fmla="*/ 1092993 w 1469231"/>
                <a:gd name="connsiteY17" fmla="*/ 21431 h 1793081"/>
                <a:gd name="connsiteX18" fmla="*/ 1097756 w 1469231"/>
                <a:gd name="connsiteY18" fmla="*/ 9525 h 1793081"/>
                <a:gd name="connsiteX19" fmla="*/ 1104900 w 1469231"/>
                <a:gd name="connsiteY19" fmla="*/ 2381 h 1793081"/>
                <a:gd name="connsiteX20" fmla="*/ 1112043 w 1469231"/>
                <a:gd name="connsiteY20" fmla="*/ 0 h 1793081"/>
                <a:gd name="connsiteX21" fmla="*/ 1121568 w 1469231"/>
                <a:gd name="connsiteY21" fmla="*/ 0 h 1793081"/>
                <a:gd name="connsiteX22" fmla="*/ 1145381 w 1469231"/>
                <a:gd name="connsiteY22" fmla="*/ 7143 h 1793081"/>
                <a:gd name="connsiteX23" fmla="*/ 1178718 w 1469231"/>
                <a:gd name="connsiteY23" fmla="*/ 19050 h 1793081"/>
                <a:gd name="connsiteX24" fmla="*/ 1226343 w 1469231"/>
                <a:gd name="connsiteY24" fmla="*/ 47625 h 1793081"/>
                <a:gd name="connsiteX25" fmla="*/ 1281112 w 1469231"/>
                <a:gd name="connsiteY25" fmla="*/ 80962 h 1793081"/>
                <a:gd name="connsiteX26" fmla="*/ 1354931 w 1469231"/>
                <a:gd name="connsiteY26" fmla="*/ 135731 h 1793081"/>
                <a:gd name="connsiteX27" fmla="*/ 1393031 w 1469231"/>
                <a:gd name="connsiteY27" fmla="*/ 173831 h 1793081"/>
                <a:gd name="connsiteX28" fmla="*/ 1421606 w 1469231"/>
                <a:gd name="connsiteY28" fmla="*/ 202406 h 1793081"/>
                <a:gd name="connsiteX29" fmla="*/ 1445418 w 1469231"/>
                <a:gd name="connsiteY29" fmla="*/ 228600 h 1793081"/>
                <a:gd name="connsiteX30" fmla="*/ 1459706 w 1469231"/>
                <a:gd name="connsiteY30" fmla="*/ 252412 h 1793081"/>
                <a:gd name="connsiteX31" fmla="*/ 1466850 w 1469231"/>
                <a:gd name="connsiteY31" fmla="*/ 283368 h 1793081"/>
                <a:gd name="connsiteX32" fmla="*/ 1469231 w 1469231"/>
                <a:gd name="connsiteY32" fmla="*/ 307181 h 1793081"/>
                <a:gd name="connsiteX33" fmla="*/ 1466850 w 1469231"/>
                <a:gd name="connsiteY33" fmla="*/ 335756 h 1793081"/>
                <a:gd name="connsiteX34" fmla="*/ 1459706 w 1469231"/>
                <a:gd name="connsiteY34" fmla="*/ 357187 h 1793081"/>
                <a:gd name="connsiteX35" fmla="*/ 1443037 w 1469231"/>
                <a:gd name="connsiteY35" fmla="*/ 381000 h 1793081"/>
                <a:gd name="connsiteX36" fmla="*/ 1423987 w 1469231"/>
                <a:gd name="connsiteY36" fmla="*/ 400050 h 1793081"/>
                <a:gd name="connsiteX37" fmla="*/ 1393031 w 1469231"/>
                <a:gd name="connsiteY37" fmla="*/ 416718 h 1793081"/>
                <a:gd name="connsiteX38" fmla="*/ 1381125 w 1469231"/>
                <a:gd name="connsiteY38" fmla="*/ 419100 h 1793081"/>
                <a:gd name="connsiteX39" fmla="*/ 1347787 w 1469231"/>
                <a:gd name="connsiteY39" fmla="*/ 435768 h 1793081"/>
                <a:gd name="connsiteX40" fmla="*/ 1297781 w 1469231"/>
                <a:gd name="connsiteY40" fmla="*/ 471487 h 1793081"/>
                <a:gd name="connsiteX41" fmla="*/ 1252537 w 1469231"/>
                <a:gd name="connsiteY41" fmla="*/ 511968 h 1793081"/>
                <a:gd name="connsiteX42" fmla="*/ 1147762 w 1469231"/>
                <a:gd name="connsiteY42" fmla="*/ 623887 h 1793081"/>
                <a:gd name="connsiteX43" fmla="*/ 964406 w 1469231"/>
                <a:gd name="connsiteY43" fmla="*/ 831056 h 1793081"/>
                <a:gd name="connsiteX44" fmla="*/ 754856 w 1469231"/>
                <a:gd name="connsiteY44" fmla="*/ 1083468 h 1793081"/>
                <a:gd name="connsiteX45" fmla="*/ 583406 w 1469231"/>
                <a:gd name="connsiteY45" fmla="*/ 1300162 h 1793081"/>
                <a:gd name="connsiteX46" fmla="*/ 438150 w 1469231"/>
                <a:gd name="connsiteY46" fmla="*/ 1493043 h 1793081"/>
                <a:gd name="connsiteX47" fmla="*/ 311943 w 1469231"/>
                <a:gd name="connsiteY47" fmla="*/ 1659731 h 1793081"/>
                <a:gd name="connsiteX48" fmla="*/ 219075 w 1469231"/>
                <a:gd name="connsiteY48" fmla="*/ 1793081 h 1793081"/>
                <a:gd name="connsiteX49" fmla="*/ 0 w 1469231"/>
                <a:gd name="connsiteY49" fmla="*/ 1740693 h 1793081"/>
                <a:gd name="connsiteX50" fmla="*/ 26193 w 1469231"/>
                <a:gd name="connsiteY50" fmla="*/ 1724025 h 1793081"/>
                <a:gd name="connsiteX51" fmla="*/ 64293 w 1469231"/>
                <a:gd name="connsiteY51" fmla="*/ 1702593 h 1793081"/>
                <a:gd name="connsiteX52" fmla="*/ 102393 w 1469231"/>
                <a:gd name="connsiteY52" fmla="*/ 1676400 h 1793081"/>
                <a:gd name="connsiteX53" fmla="*/ 154781 w 1469231"/>
                <a:gd name="connsiteY53" fmla="*/ 1633537 h 1793081"/>
                <a:gd name="connsiteX54" fmla="*/ 209550 w 1469231"/>
                <a:gd name="connsiteY54" fmla="*/ 1578768 h 1793081"/>
                <a:gd name="connsiteX55" fmla="*/ 245268 w 1469231"/>
                <a:gd name="connsiteY55" fmla="*/ 1533525 h 1793081"/>
                <a:gd name="connsiteX56" fmla="*/ 276225 w 1469231"/>
                <a:gd name="connsiteY56" fmla="*/ 1488281 h 1793081"/>
                <a:gd name="connsiteX57" fmla="*/ 342900 w 1469231"/>
                <a:gd name="connsiteY57" fmla="*/ 1395412 h 1793081"/>
                <a:gd name="connsiteX58" fmla="*/ 452437 w 1469231"/>
                <a:gd name="connsiteY58" fmla="*/ 1235868 h 1793081"/>
                <a:gd name="connsiteX59" fmla="*/ 561975 w 1469231"/>
                <a:gd name="connsiteY59" fmla="*/ 1069181 h 1793081"/>
                <a:gd name="connsiteX60" fmla="*/ 602456 w 1469231"/>
                <a:gd name="connsiteY60" fmla="*/ 1002506 h 1793081"/>
                <a:gd name="connsiteX61" fmla="*/ 678656 w 1469231"/>
                <a:gd name="connsiteY61" fmla="*/ 916781 h 1793081"/>
                <a:gd name="connsiteX62" fmla="*/ 790575 w 1469231"/>
                <a:gd name="connsiteY62" fmla="*/ 752475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9231" h="1793081">
                  <a:moveTo>
                    <a:pt x="790575" y="752475"/>
                  </a:moveTo>
                  <a:lnTo>
                    <a:pt x="857250" y="659606"/>
                  </a:lnTo>
                  <a:lnTo>
                    <a:pt x="895350" y="604837"/>
                  </a:lnTo>
                  <a:lnTo>
                    <a:pt x="938212" y="545306"/>
                  </a:lnTo>
                  <a:lnTo>
                    <a:pt x="1002506" y="457200"/>
                  </a:lnTo>
                  <a:lnTo>
                    <a:pt x="1052512" y="392906"/>
                  </a:lnTo>
                  <a:lnTo>
                    <a:pt x="1088231" y="342900"/>
                  </a:lnTo>
                  <a:lnTo>
                    <a:pt x="1107281" y="309562"/>
                  </a:lnTo>
                  <a:lnTo>
                    <a:pt x="1119187" y="278606"/>
                  </a:lnTo>
                  <a:lnTo>
                    <a:pt x="1126331" y="247650"/>
                  </a:lnTo>
                  <a:lnTo>
                    <a:pt x="1131093" y="219075"/>
                  </a:lnTo>
                  <a:lnTo>
                    <a:pt x="1133475" y="192881"/>
                  </a:lnTo>
                  <a:lnTo>
                    <a:pt x="1131093" y="166687"/>
                  </a:lnTo>
                  <a:lnTo>
                    <a:pt x="1123950" y="130968"/>
                  </a:lnTo>
                  <a:lnTo>
                    <a:pt x="1112043" y="102393"/>
                  </a:lnTo>
                  <a:lnTo>
                    <a:pt x="1100137" y="69056"/>
                  </a:lnTo>
                  <a:lnTo>
                    <a:pt x="1092993" y="38100"/>
                  </a:lnTo>
                  <a:lnTo>
                    <a:pt x="1092993" y="21431"/>
                  </a:lnTo>
                  <a:lnTo>
                    <a:pt x="1097756" y="9525"/>
                  </a:lnTo>
                  <a:lnTo>
                    <a:pt x="1104900" y="2381"/>
                  </a:lnTo>
                  <a:lnTo>
                    <a:pt x="1112043" y="0"/>
                  </a:lnTo>
                  <a:lnTo>
                    <a:pt x="1121568" y="0"/>
                  </a:lnTo>
                  <a:lnTo>
                    <a:pt x="1145381" y="7143"/>
                  </a:lnTo>
                  <a:lnTo>
                    <a:pt x="1178718" y="19050"/>
                  </a:lnTo>
                  <a:lnTo>
                    <a:pt x="1226343" y="47625"/>
                  </a:lnTo>
                  <a:lnTo>
                    <a:pt x="1281112" y="80962"/>
                  </a:lnTo>
                  <a:lnTo>
                    <a:pt x="1354931" y="135731"/>
                  </a:lnTo>
                  <a:lnTo>
                    <a:pt x="1393031" y="173831"/>
                  </a:lnTo>
                  <a:lnTo>
                    <a:pt x="1421606" y="202406"/>
                  </a:lnTo>
                  <a:lnTo>
                    <a:pt x="1445418" y="228600"/>
                  </a:lnTo>
                  <a:lnTo>
                    <a:pt x="1459706" y="252412"/>
                  </a:lnTo>
                  <a:lnTo>
                    <a:pt x="1466850" y="283368"/>
                  </a:lnTo>
                  <a:lnTo>
                    <a:pt x="1469231" y="307181"/>
                  </a:lnTo>
                  <a:lnTo>
                    <a:pt x="1466850" y="335756"/>
                  </a:lnTo>
                  <a:lnTo>
                    <a:pt x="1459706" y="357187"/>
                  </a:lnTo>
                  <a:lnTo>
                    <a:pt x="1443037" y="381000"/>
                  </a:lnTo>
                  <a:lnTo>
                    <a:pt x="1423987" y="400050"/>
                  </a:lnTo>
                  <a:lnTo>
                    <a:pt x="1393031" y="416718"/>
                  </a:lnTo>
                  <a:lnTo>
                    <a:pt x="1381125" y="419100"/>
                  </a:lnTo>
                  <a:lnTo>
                    <a:pt x="1347787" y="435768"/>
                  </a:lnTo>
                  <a:lnTo>
                    <a:pt x="1297781" y="471487"/>
                  </a:lnTo>
                  <a:lnTo>
                    <a:pt x="1252537" y="511968"/>
                  </a:lnTo>
                  <a:lnTo>
                    <a:pt x="1147762" y="623887"/>
                  </a:lnTo>
                  <a:lnTo>
                    <a:pt x="964406" y="831056"/>
                  </a:lnTo>
                  <a:lnTo>
                    <a:pt x="754856" y="1083468"/>
                  </a:lnTo>
                  <a:lnTo>
                    <a:pt x="583406" y="1300162"/>
                  </a:lnTo>
                  <a:lnTo>
                    <a:pt x="438150" y="1493043"/>
                  </a:lnTo>
                  <a:lnTo>
                    <a:pt x="311943" y="1659731"/>
                  </a:lnTo>
                  <a:lnTo>
                    <a:pt x="219075" y="1793081"/>
                  </a:lnTo>
                  <a:lnTo>
                    <a:pt x="0" y="1740693"/>
                  </a:lnTo>
                  <a:lnTo>
                    <a:pt x="26193" y="1724025"/>
                  </a:lnTo>
                  <a:lnTo>
                    <a:pt x="64293" y="1702593"/>
                  </a:lnTo>
                  <a:lnTo>
                    <a:pt x="102393" y="1676400"/>
                  </a:lnTo>
                  <a:lnTo>
                    <a:pt x="154781" y="1633537"/>
                  </a:lnTo>
                  <a:lnTo>
                    <a:pt x="209550" y="1578768"/>
                  </a:lnTo>
                  <a:lnTo>
                    <a:pt x="245268" y="1533525"/>
                  </a:lnTo>
                  <a:lnTo>
                    <a:pt x="276225" y="1488281"/>
                  </a:lnTo>
                  <a:lnTo>
                    <a:pt x="342900" y="1395412"/>
                  </a:lnTo>
                  <a:lnTo>
                    <a:pt x="452437" y="1235868"/>
                  </a:lnTo>
                  <a:lnTo>
                    <a:pt x="561975" y="1069181"/>
                  </a:lnTo>
                  <a:lnTo>
                    <a:pt x="602456" y="1002506"/>
                  </a:lnTo>
                  <a:lnTo>
                    <a:pt x="678656" y="916781"/>
                  </a:lnTo>
                  <a:lnTo>
                    <a:pt x="790575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8CE500CA-4140-6644-8460-EC0E8A12C5AE}"/>
                </a:ext>
              </a:extLst>
            </p:cNvPr>
            <p:cNvSpPr/>
            <p:nvPr/>
          </p:nvSpPr>
          <p:spPr>
            <a:xfrm>
              <a:off x="2817813" y="3722688"/>
              <a:ext cx="1387475" cy="508000"/>
            </a:xfrm>
            <a:custGeom>
              <a:avLst/>
              <a:gdLst>
                <a:gd name="connsiteX0" fmla="*/ 650081 w 1388269"/>
                <a:gd name="connsiteY0" fmla="*/ 159544 h 509587"/>
                <a:gd name="connsiteX1" fmla="*/ 426244 w 1388269"/>
                <a:gd name="connsiteY1" fmla="*/ 200025 h 509587"/>
                <a:gd name="connsiteX2" fmla="*/ 333375 w 1388269"/>
                <a:gd name="connsiteY2" fmla="*/ 214312 h 509587"/>
                <a:gd name="connsiteX3" fmla="*/ 288131 w 1388269"/>
                <a:gd name="connsiteY3" fmla="*/ 219075 h 509587"/>
                <a:gd name="connsiteX4" fmla="*/ 90487 w 1388269"/>
                <a:gd name="connsiteY4" fmla="*/ 202406 h 509587"/>
                <a:gd name="connsiteX5" fmla="*/ 35719 w 1388269"/>
                <a:gd name="connsiteY5" fmla="*/ 230981 h 509587"/>
                <a:gd name="connsiteX6" fmla="*/ 19050 w 1388269"/>
                <a:gd name="connsiteY6" fmla="*/ 242887 h 509587"/>
                <a:gd name="connsiteX7" fmla="*/ 7144 w 1388269"/>
                <a:gd name="connsiteY7" fmla="*/ 259556 h 509587"/>
                <a:gd name="connsiteX8" fmla="*/ 0 w 1388269"/>
                <a:gd name="connsiteY8" fmla="*/ 280987 h 509587"/>
                <a:gd name="connsiteX9" fmla="*/ 0 w 1388269"/>
                <a:gd name="connsiteY9" fmla="*/ 302419 h 509587"/>
                <a:gd name="connsiteX10" fmla="*/ 2381 w 1388269"/>
                <a:gd name="connsiteY10" fmla="*/ 333375 h 509587"/>
                <a:gd name="connsiteX11" fmla="*/ 14287 w 1388269"/>
                <a:gd name="connsiteY11" fmla="*/ 369094 h 509587"/>
                <a:gd name="connsiteX12" fmla="*/ 28575 w 1388269"/>
                <a:gd name="connsiteY12" fmla="*/ 400050 h 509587"/>
                <a:gd name="connsiteX13" fmla="*/ 50006 w 1388269"/>
                <a:gd name="connsiteY13" fmla="*/ 433387 h 509587"/>
                <a:gd name="connsiteX14" fmla="*/ 80962 w 1388269"/>
                <a:gd name="connsiteY14" fmla="*/ 471487 h 509587"/>
                <a:gd name="connsiteX15" fmla="*/ 104775 w 1388269"/>
                <a:gd name="connsiteY15" fmla="*/ 495300 h 509587"/>
                <a:gd name="connsiteX16" fmla="*/ 121444 w 1388269"/>
                <a:gd name="connsiteY16" fmla="*/ 507206 h 509587"/>
                <a:gd name="connsiteX17" fmla="*/ 130969 w 1388269"/>
                <a:gd name="connsiteY17" fmla="*/ 509587 h 509587"/>
                <a:gd name="connsiteX18" fmla="*/ 142875 w 1388269"/>
                <a:gd name="connsiteY18" fmla="*/ 509587 h 509587"/>
                <a:gd name="connsiteX19" fmla="*/ 197644 w 1388269"/>
                <a:gd name="connsiteY19" fmla="*/ 492919 h 509587"/>
                <a:gd name="connsiteX20" fmla="*/ 288131 w 1388269"/>
                <a:gd name="connsiteY20" fmla="*/ 459581 h 509587"/>
                <a:gd name="connsiteX21" fmla="*/ 371475 w 1388269"/>
                <a:gd name="connsiteY21" fmla="*/ 421481 h 509587"/>
                <a:gd name="connsiteX22" fmla="*/ 526256 w 1388269"/>
                <a:gd name="connsiteY22" fmla="*/ 376237 h 509587"/>
                <a:gd name="connsiteX23" fmla="*/ 707231 w 1388269"/>
                <a:gd name="connsiteY23" fmla="*/ 335756 h 509587"/>
                <a:gd name="connsiteX24" fmla="*/ 869156 w 1388269"/>
                <a:gd name="connsiteY24" fmla="*/ 290512 h 509587"/>
                <a:gd name="connsiteX25" fmla="*/ 1019175 w 1388269"/>
                <a:gd name="connsiteY25" fmla="*/ 238125 h 509587"/>
                <a:gd name="connsiteX26" fmla="*/ 1183481 w 1388269"/>
                <a:gd name="connsiteY26" fmla="*/ 176212 h 509587"/>
                <a:gd name="connsiteX27" fmla="*/ 1388269 w 1388269"/>
                <a:gd name="connsiteY27" fmla="*/ 104775 h 509587"/>
                <a:gd name="connsiteX28" fmla="*/ 1331119 w 1388269"/>
                <a:gd name="connsiteY28" fmla="*/ 0 h 509587"/>
                <a:gd name="connsiteX29" fmla="*/ 1150144 w 1388269"/>
                <a:gd name="connsiteY29" fmla="*/ 47625 h 509587"/>
                <a:gd name="connsiteX30" fmla="*/ 1004887 w 1388269"/>
                <a:gd name="connsiteY30" fmla="*/ 83344 h 509587"/>
                <a:gd name="connsiteX31" fmla="*/ 854869 w 1388269"/>
                <a:gd name="connsiteY31" fmla="*/ 116681 h 509587"/>
                <a:gd name="connsiteX32" fmla="*/ 731044 w 1388269"/>
                <a:gd name="connsiteY32" fmla="*/ 142875 h 509587"/>
                <a:gd name="connsiteX33" fmla="*/ 650081 w 1388269"/>
                <a:gd name="connsiteY33" fmla="*/ 159544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8269" h="509587">
                  <a:moveTo>
                    <a:pt x="650081" y="159544"/>
                  </a:moveTo>
                  <a:lnTo>
                    <a:pt x="426244" y="200025"/>
                  </a:lnTo>
                  <a:lnTo>
                    <a:pt x="333375" y="214312"/>
                  </a:lnTo>
                  <a:lnTo>
                    <a:pt x="288131" y="219075"/>
                  </a:lnTo>
                  <a:lnTo>
                    <a:pt x="90487" y="202406"/>
                  </a:lnTo>
                  <a:lnTo>
                    <a:pt x="35719" y="230981"/>
                  </a:lnTo>
                  <a:lnTo>
                    <a:pt x="19050" y="242887"/>
                  </a:lnTo>
                  <a:lnTo>
                    <a:pt x="7144" y="259556"/>
                  </a:lnTo>
                  <a:lnTo>
                    <a:pt x="0" y="280987"/>
                  </a:lnTo>
                  <a:lnTo>
                    <a:pt x="0" y="302419"/>
                  </a:lnTo>
                  <a:lnTo>
                    <a:pt x="2381" y="333375"/>
                  </a:lnTo>
                  <a:lnTo>
                    <a:pt x="14287" y="369094"/>
                  </a:lnTo>
                  <a:lnTo>
                    <a:pt x="28575" y="400050"/>
                  </a:lnTo>
                  <a:lnTo>
                    <a:pt x="50006" y="433387"/>
                  </a:lnTo>
                  <a:lnTo>
                    <a:pt x="80962" y="471487"/>
                  </a:lnTo>
                  <a:lnTo>
                    <a:pt x="104775" y="495300"/>
                  </a:lnTo>
                  <a:lnTo>
                    <a:pt x="121444" y="507206"/>
                  </a:lnTo>
                  <a:lnTo>
                    <a:pt x="130969" y="509587"/>
                  </a:lnTo>
                  <a:lnTo>
                    <a:pt x="142875" y="509587"/>
                  </a:lnTo>
                  <a:lnTo>
                    <a:pt x="197644" y="492919"/>
                  </a:lnTo>
                  <a:lnTo>
                    <a:pt x="288131" y="459581"/>
                  </a:lnTo>
                  <a:lnTo>
                    <a:pt x="371475" y="421481"/>
                  </a:lnTo>
                  <a:lnTo>
                    <a:pt x="526256" y="376237"/>
                  </a:lnTo>
                  <a:lnTo>
                    <a:pt x="707231" y="335756"/>
                  </a:lnTo>
                  <a:lnTo>
                    <a:pt x="869156" y="290512"/>
                  </a:lnTo>
                  <a:lnTo>
                    <a:pt x="1019175" y="238125"/>
                  </a:lnTo>
                  <a:lnTo>
                    <a:pt x="1183481" y="176212"/>
                  </a:lnTo>
                  <a:lnTo>
                    <a:pt x="1388269" y="104775"/>
                  </a:lnTo>
                  <a:lnTo>
                    <a:pt x="1331119" y="0"/>
                  </a:lnTo>
                  <a:lnTo>
                    <a:pt x="1150144" y="47625"/>
                  </a:lnTo>
                  <a:lnTo>
                    <a:pt x="1004887" y="83344"/>
                  </a:lnTo>
                  <a:lnTo>
                    <a:pt x="854869" y="116681"/>
                  </a:lnTo>
                  <a:lnTo>
                    <a:pt x="731044" y="142875"/>
                  </a:lnTo>
                  <a:lnTo>
                    <a:pt x="650081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80A69FAE-B20D-E74D-821C-16D10FA22B53}"/>
                </a:ext>
              </a:extLst>
            </p:cNvPr>
            <p:cNvSpPr/>
            <p:nvPr/>
          </p:nvSpPr>
          <p:spPr>
            <a:xfrm>
              <a:off x="3906838" y="3325813"/>
              <a:ext cx="412750" cy="688975"/>
            </a:xfrm>
            <a:custGeom>
              <a:avLst/>
              <a:gdLst>
                <a:gd name="connsiteX0" fmla="*/ 78582 w 411957"/>
                <a:gd name="connsiteY0" fmla="*/ 214313 h 688182"/>
                <a:gd name="connsiteX1" fmla="*/ 26194 w 411957"/>
                <a:gd name="connsiteY1" fmla="*/ 90488 h 688182"/>
                <a:gd name="connsiteX2" fmla="*/ 2382 w 411957"/>
                <a:gd name="connsiteY2" fmla="*/ 38100 h 688182"/>
                <a:gd name="connsiteX3" fmla="*/ 0 w 411957"/>
                <a:gd name="connsiteY3" fmla="*/ 16669 h 688182"/>
                <a:gd name="connsiteX4" fmla="*/ 0 w 411957"/>
                <a:gd name="connsiteY4" fmla="*/ 4763 h 688182"/>
                <a:gd name="connsiteX5" fmla="*/ 7144 w 411957"/>
                <a:gd name="connsiteY5" fmla="*/ 0 h 688182"/>
                <a:gd name="connsiteX6" fmla="*/ 26194 w 411957"/>
                <a:gd name="connsiteY6" fmla="*/ 0 h 688182"/>
                <a:gd name="connsiteX7" fmla="*/ 66675 w 411957"/>
                <a:gd name="connsiteY7" fmla="*/ 19050 h 688182"/>
                <a:gd name="connsiteX8" fmla="*/ 133350 w 411957"/>
                <a:gd name="connsiteY8" fmla="*/ 66675 h 688182"/>
                <a:gd name="connsiteX9" fmla="*/ 228600 w 411957"/>
                <a:gd name="connsiteY9" fmla="*/ 142875 h 688182"/>
                <a:gd name="connsiteX10" fmla="*/ 304800 w 411957"/>
                <a:gd name="connsiteY10" fmla="*/ 211932 h 688182"/>
                <a:gd name="connsiteX11" fmla="*/ 350044 w 411957"/>
                <a:gd name="connsiteY11" fmla="*/ 261938 h 688182"/>
                <a:gd name="connsiteX12" fmla="*/ 376238 w 411957"/>
                <a:gd name="connsiteY12" fmla="*/ 302419 h 688182"/>
                <a:gd name="connsiteX13" fmla="*/ 388144 w 411957"/>
                <a:gd name="connsiteY13" fmla="*/ 328613 h 688182"/>
                <a:gd name="connsiteX14" fmla="*/ 402432 w 411957"/>
                <a:gd name="connsiteY14" fmla="*/ 378619 h 688182"/>
                <a:gd name="connsiteX15" fmla="*/ 411957 w 411957"/>
                <a:gd name="connsiteY15" fmla="*/ 438150 h 688182"/>
                <a:gd name="connsiteX16" fmla="*/ 411957 w 411957"/>
                <a:gd name="connsiteY16" fmla="*/ 502444 h 688182"/>
                <a:gd name="connsiteX17" fmla="*/ 411957 w 411957"/>
                <a:gd name="connsiteY17" fmla="*/ 566738 h 688182"/>
                <a:gd name="connsiteX18" fmla="*/ 402432 w 411957"/>
                <a:gd name="connsiteY18" fmla="*/ 616744 h 688182"/>
                <a:gd name="connsiteX19" fmla="*/ 388144 w 411957"/>
                <a:gd name="connsiteY19" fmla="*/ 659607 h 688182"/>
                <a:gd name="connsiteX20" fmla="*/ 373857 w 411957"/>
                <a:gd name="connsiteY20" fmla="*/ 676275 h 688182"/>
                <a:gd name="connsiteX21" fmla="*/ 357188 w 411957"/>
                <a:gd name="connsiteY21" fmla="*/ 685800 h 688182"/>
                <a:gd name="connsiteX22" fmla="*/ 338138 w 411957"/>
                <a:gd name="connsiteY22" fmla="*/ 688182 h 688182"/>
                <a:gd name="connsiteX23" fmla="*/ 319088 w 411957"/>
                <a:gd name="connsiteY23" fmla="*/ 683419 h 688182"/>
                <a:gd name="connsiteX24" fmla="*/ 290513 w 411957"/>
                <a:gd name="connsiteY24" fmla="*/ 659607 h 688182"/>
                <a:gd name="connsiteX25" fmla="*/ 257175 w 411957"/>
                <a:gd name="connsiteY25" fmla="*/ 619125 h 688182"/>
                <a:gd name="connsiteX26" fmla="*/ 228600 w 411957"/>
                <a:gd name="connsiteY26" fmla="*/ 566738 h 688182"/>
                <a:gd name="connsiteX27" fmla="*/ 145257 w 411957"/>
                <a:gd name="connsiteY27" fmla="*/ 361950 h 688182"/>
                <a:gd name="connsiteX28" fmla="*/ 78582 w 411957"/>
                <a:gd name="connsiteY28" fmla="*/ 214313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1957" h="688182">
                  <a:moveTo>
                    <a:pt x="78582" y="214313"/>
                  </a:moveTo>
                  <a:lnTo>
                    <a:pt x="26194" y="90488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0" y="4763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6675" y="19050"/>
                  </a:lnTo>
                  <a:lnTo>
                    <a:pt x="133350" y="66675"/>
                  </a:lnTo>
                  <a:lnTo>
                    <a:pt x="228600" y="142875"/>
                  </a:lnTo>
                  <a:lnTo>
                    <a:pt x="304800" y="211932"/>
                  </a:lnTo>
                  <a:lnTo>
                    <a:pt x="350044" y="261938"/>
                  </a:lnTo>
                  <a:lnTo>
                    <a:pt x="376238" y="302419"/>
                  </a:lnTo>
                  <a:lnTo>
                    <a:pt x="388144" y="328613"/>
                  </a:lnTo>
                  <a:lnTo>
                    <a:pt x="402432" y="378619"/>
                  </a:lnTo>
                  <a:lnTo>
                    <a:pt x="411957" y="438150"/>
                  </a:lnTo>
                  <a:lnTo>
                    <a:pt x="411957" y="502444"/>
                  </a:lnTo>
                  <a:lnTo>
                    <a:pt x="411957" y="566738"/>
                  </a:lnTo>
                  <a:lnTo>
                    <a:pt x="402432" y="616744"/>
                  </a:lnTo>
                  <a:lnTo>
                    <a:pt x="388144" y="659607"/>
                  </a:lnTo>
                  <a:lnTo>
                    <a:pt x="373857" y="676275"/>
                  </a:lnTo>
                  <a:lnTo>
                    <a:pt x="357188" y="685800"/>
                  </a:lnTo>
                  <a:lnTo>
                    <a:pt x="338138" y="688182"/>
                  </a:lnTo>
                  <a:lnTo>
                    <a:pt x="319088" y="683419"/>
                  </a:lnTo>
                  <a:lnTo>
                    <a:pt x="290513" y="659607"/>
                  </a:lnTo>
                  <a:lnTo>
                    <a:pt x="257175" y="619125"/>
                  </a:lnTo>
                  <a:lnTo>
                    <a:pt x="228600" y="566738"/>
                  </a:lnTo>
                  <a:lnTo>
                    <a:pt x="145257" y="361950"/>
                  </a:lnTo>
                  <a:lnTo>
                    <a:pt x="7858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20EDAF1D-7F12-A543-9736-B24B6D970C3C}"/>
                </a:ext>
              </a:extLst>
            </p:cNvPr>
            <p:cNvSpPr/>
            <p:nvPr/>
          </p:nvSpPr>
          <p:spPr>
            <a:xfrm>
              <a:off x="3471863" y="3976688"/>
              <a:ext cx="317500" cy="2022475"/>
            </a:xfrm>
            <a:custGeom>
              <a:avLst/>
              <a:gdLst>
                <a:gd name="connsiteX0" fmla="*/ 79283 w 317133"/>
                <a:gd name="connsiteY0" fmla="*/ 531197 h 2021722"/>
                <a:gd name="connsiteX1" fmla="*/ 87211 w 317133"/>
                <a:gd name="connsiteY1" fmla="*/ 354132 h 2021722"/>
                <a:gd name="connsiteX2" fmla="*/ 87211 w 317133"/>
                <a:gd name="connsiteY2" fmla="*/ 256349 h 2021722"/>
                <a:gd name="connsiteX3" fmla="*/ 79283 w 317133"/>
                <a:gd name="connsiteY3" fmla="*/ 153281 h 2021722"/>
                <a:gd name="connsiteX4" fmla="*/ 73997 w 317133"/>
                <a:gd name="connsiteY4" fmla="*/ 116282 h 2021722"/>
                <a:gd name="connsiteX5" fmla="*/ 44927 w 317133"/>
                <a:gd name="connsiteY5" fmla="*/ 21142 h 2021722"/>
                <a:gd name="connsiteX6" fmla="*/ 169137 w 317133"/>
                <a:gd name="connsiteY6" fmla="*/ 0 h 2021722"/>
                <a:gd name="connsiteX7" fmla="*/ 243135 w 317133"/>
                <a:gd name="connsiteY7" fmla="*/ 42284 h 2021722"/>
                <a:gd name="connsiteX8" fmla="*/ 269563 w 317133"/>
                <a:gd name="connsiteY8" fmla="*/ 60784 h 2021722"/>
                <a:gd name="connsiteX9" fmla="*/ 288062 w 317133"/>
                <a:gd name="connsiteY9" fmla="*/ 84569 h 2021722"/>
                <a:gd name="connsiteX10" fmla="*/ 301276 w 317133"/>
                <a:gd name="connsiteY10" fmla="*/ 108353 h 2021722"/>
                <a:gd name="connsiteX11" fmla="*/ 311847 w 317133"/>
                <a:gd name="connsiteY11" fmla="*/ 137424 h 2021722"/>
                <a:gd name="connsiteX12" fmla="*/ 317133 w 317133"/>
                <a:gd name="connsiteY12" fmla="*/ 171780 h 2021722"/>
                <a:gd name="connsiteX13" fmla="*/ 317133 w 317133"/>
                <a:gd name="connsiteY13" fmla="*/ 224636 h 2021722"/>
                <a:gd name="connsiteX14" fmla="*/ 309204 w 317133"/>
                <a:gd name="connsiteY14" fmla="*/ 317133 h 2021722"/>
                <a:gd name="connsiteX15" fmla="*/ 301276 w 317133"/>
                <a:gd name="connsiteY15" fmla="*/ 380559 h 2021722"/>
                <a:gd name="connsiteX16" fmla="*/ 293348 w 317133"/>
                <a:gd name="connsiteY16" fmla="*/ 488913 h 2021722"/>
                <a:gd name="connsiteX17" fmla="*/ 290705 w 317133"/>
                <a:gd name="connsiteY17" fmla="*/ 655408 h 2021722"/>
                <a:gd name="connsiteX18" fmla="*/ 290705 w 317133"/>
                <a:gd name="connsiteY18" fmla="*/ 924971 h 2021722"/>
                <a:gd name="connsiteX19" fmla="*/ 295991 w 317133"/>
                <a:gd name="connsiteY19" fmla="*/ 1194534 h 2021722"/>
                <a:gd name="connsiteX20" fmla="*/ 295991 w 317133"/>
                <a:gd name="connsiteY20" fmla="*/ 1329315 h 2021722"/>
                <a:gd name="connsiteX21" fmla="*/ 303919 w 317133"/>
                <a:gd name="connsiteY21" fmla="*/ 1503738 h 2021722"/>
                <a:gd name="connsiteX22" fmla="*/ 311847 w 317133"/>
                <a:gd name="connsiteY22" fmla="*/ 1667590 h 2021722"/>
                <a:gd name="connsiteX23" fmla="*/ 311847 w 317133"/>
                <a:gd name="connsiteY23" fmla="*/ 1712518 h 2021722"/>
                <a:gd name="connsiteX24" fmla="*/ 309204 w 317133"/>
                <a:gd name="connsiteY24" fmla="*/ 1773301 h 2021722"/>
                <a:gd name="connsiteX25" fmla="*/ 303919 w 317133"/>
                <a:gd name="connsiteY25" fmla="*/ 1852585 h 2021722"/>
                <a:gd name="connsiteX26" fmla="*/ 288062 w 317133"/>
                <a:gd name="connsiteY26" fmla="*/ 1913369 h 2021722"/>
                <a:gd name="connsiteX27" fmla="*/ 269563 w 317133"/>
                <a:gd name="connsiteY27" fmla="*/ 1960938 h 2021722"/>
                <a:gd name="connsiteX28" fmla="*/ 243135 w 317133"/>
                <a:gd name="connsiteY28" fmla="*/ 2000580 h 2021722"/>
                <a:gd name="connsiteX29" fmla="*/ 229921 w 317133"/>
                <a:gd name="connsiteY29" fmla="*/ 2011151 h 2021722"/>
                <a:gd name="connsiteX30" fmla="*/ 206136 w 317133"/>
                <a:gd name="connsiteY30" fmla="*/ 2021722 h 2021722"/>
                <a:gd name="connsiteX31" fmla="*/ 190280 w 317133"/>
                <a:gd name="connsiteY31" fmla="*/ 2021722 h 2021722"/>
                <a:gd name="connsiteX32" fmla="*/ 147995 w 317133"/>
                <a:gd name="connsiteY32" fmla="*/ 2003223 h 2021722"/>
                <a:gd name="connsiteX33" fmla="*/ 105711 w 317133"/>
                <a:gd name="connsiteY33" fmla="*/ 1971510 h 2021722"/>
                <a:gd name="connsiteX34" fmla="*/ 89854 w 317133"/>
                <a:gd name="connsiteY34" fmla="*/ 1953010 h 2021722"/>
                <a:gd name="connsiteX35" fmla="*/ 63426 w 317133"/>
                <a:gd name="connsiteY35" fmla="*/ 1886941 h 2021722"/>
                <a:gd name="connsiteX36" fmla="*/ 31713 w 317133"/>
                <a:gd name="connsiteY36" fmla="*/ 1783873 h 2021722"/>
                <a:gd name="connsiteX37" fmla="*/ 7928 w 317133"/>
                <a:gd name="connsiteY37" fmla="*/ 1686090 h 2021722"/>
                <a:gd name="connsiteX38" fmla="*/ 0 w 317133"/>
                <a:gd name="connsiteY38" fmla="*/ 1620021 h 2021722"/>
                <a:gd name="connsiteX39" fmla="*/ 13214 w 317133"/>
                <a:gd name="connsiteY39" fmla="*/ 1580379 h 2021722"/>
                <a:gd name="connsiteX40" fmla="*/ 31713 w 317133"/>
                <a:gd name="connsiteY40" fmla="*/ 1527523 h 2021722"/>
                <a:gd name="connsiteX41" fmla="*/ 47570 w 317133"/>
                <a:gd name="connsiteY41" fmla="*/ 1464097 h 2021722"/>
                <a:gd name="connsiteX42" fmla="*/ 58141 w 317133"/>
                <a:gd name="connsiteY42" fmla="*/ 1384814 h 2021722"/>
                <a:gd name="connsiteX43" fmla="*/ 66069 w 317133"/>
                <a:gd name="connsiteY43" fmla="*/ 1268532 h 2021722"/>
                <a:gd name="connsiteX44" fmla="*/ 66069 w 317133"/>
                <a:gd name="connsiteY44" fmla="*/ 1065038 h 2021722"/>
                <a:gd name="connsiteX45" fmla="*/ 71355 w 317133"/>
                <a:gd name="connsiteY45" fmla="*/ 832474 h 2021722"/>
                <a:gd name="connsiteX46" fmla="*/ 79283 w 317133"/>
                <a:gd name="connsiteY46" fmla="*/ 531197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7133" h="2021722">
                  <a:moveTo>
                    <a:pt x="79283" y="531197"/>
                  </a:moveTo>
                  <a:lnTo>
                    <a:pt x="87211" y="354132"/>
                  </a:lnTo>
                  <a:lnTo>
                    <a:pt x="87211" y="256349"/>
                  </a:lnTo>
                  <a:lnTo>
                    <a:pt x="79283" y="153281"/>
                  </a:lnTo>
                  <a:lnTo>
                    <a:pt x="73997" y="116282"/>
                  </a:lnTo>
                  <a:lnTo>
                    <a:pt x="44927" y="21142"/>
                  </a:lnTo>
                  <a:lnTo>
                    <a:pt x="169137" y="0"/>
                  </a:lnTo>
                  <a:lnTo>
                    <a:pt x="243135" y="42284"/>
                  </a:lnTo>
                  <a:lnTo>
                    <a:pt x="269563" y="60784"/>
                  </a:lnTo>
                  <a:lnTo>
                    <a:pt x="288062" y="84569"/>
                  </a:lnTo>
                  <a:lnTo>
                    <a:pt x="301276" y="108353"/>
                  </a:lnTo>
                  <a:lnTo>
                    <a:pt x="311847" y="137424"/>
                  </a:lnTo>
                  <a:lnTo>
                    <a:pt x="317133" y="171780"/>
                  </a:lnTo>
                  <a:lnTo>
                    <a:pt x="317133" y="224636"/>
                  </a:lnTo>
                  <a:lnTo>
                    <a:pt x="309204" y="317133"/>
                  </a:lnTo>
                  <a:lnTo>
                    <a:pt x="301276" y="380559"/>
                  </a:lnTo>
                  <a:lnTo>
                    <a:pt x="293348" y="488913"/>
                  </a:lnTo>
                  <a:lnTo>
                    <a:pt x="290705" y="655408"/>
                  </a:lnTo>
                  <a:lnTo>
                    <a:pt x="290705" y="924971"/>
                  </a:lnTo>
                  <a:lnTo>
                    <a:pt x="295991" y="1194534"/>
                  </a:lnTo>
                  <a:lnTo>
                    <a:pt x="295991" y="1329315"/>
                  </a:lnTo>
                  <a:lnTo>
                    <a:pt x="303919" y="1503738"/>
                  </a:lnTo>
                  <a:lnTo>
                    <a:pt x="311847" y="1667590"/>
                  </a:lnTo>
                  <a:lnTo>
                    <a:pt x="311847" y="1712518"/>
                  </a:lnTo>
                  <a:lnTo>
                    <a:pt x="309204" y="1773301"/>
                  </a:lnTo>
                  <a:lnTo>
                    <a:pt x="303919" y="1852585"/>
                  </a:lnTo>
                  <a:lnTo>
                    <a:pt x="288062" y="1913369"/>
                  </a:lnTo>
                  <a:lnTo>
                    <a:pt x="269563" y="1960938"/>
                  </a:lnTo>
                  <a:lnTo>
                    <a:pt x="243135" y="2000580"/>
                  </a:lnTo>
                  <a:lnTo>
                    <a:pt x="229921" y="2011151"/>
                  </a:lnTo>
                  <a:lnTo>
                    <a:pt x="206136" y="2021722"/>
                  </a:lnTo>
                  <a:lnTo>
                    <a:pt x="190280" y="2021722"/>
                  </a:lnTo>
                  <a:lnTo>
                    <a:pt x="147995" y="2003223"/>
                  </a:lnTo>
                  <a:lnTo>
                    <a:pt x="105711" y="1971510"/>
                  </a:lnTo>
                  <a:lnTo>
                    <a:pt x="89854" y="1953010"/>
                  </a:lnTo>
                  <a:lnTo>
                    <a:pt x="63426" y="1886941"/>
                  </a:lnTo>
                  <a:lnTo>
                    <a:pt x="31713" y="1783873"/>
                  </a:lnTo>
                  <a:lnTo>
                    <a:pt x="7928" y="1686090"/>
                  </a:lnTo>
                  <a:lnTo>
                    <a:pt x="0" y="1620021"/>
                  </a:lnTo>
                  <a:lnTo>
                    <a:pt x="13214" y="1580379"/>
                  </a:lnTo>
                  <a:lnTo>
                    <a:pt x="31713" y="1527523"/>
                  </a:lnTo>
                  <a:lnTo>
                    <a:pt x="47570" y="1464097"/>
                  </a:lnTo>
                  <a:lnTo>
                    <a:pt x="58141" y="1384814"/>
                  </a:lnTo>
                  <a:lnTo>
                    <a:pt x="66069" y="1268532"/>
                  </a:lnTo>
                  <a:lnTo>
                    <a:pt x="66069" y="1065038"/>
                  </a:lnTo>
                  <a:lnTo>
                    <a:pt x="71355" y="832474"/>
                  </a:lnTo>
                  <a:lnTo>
                    <a:pt x="79283" y="531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721C2D66-D965-5F46-9EBD-6A7EC4D0283E}"/>
                </a:ext>
              </a:extLst>
            </p:cNvPr>
            <p:cNvSpPr/>
            <p:nvPr/>
          </p:nvSpPr>
          <p:spPr>
            <a:xfrm>
              <a:off x="5295900" y="1419225"/>
              <a:ext cx="576263" cy="1581150"/>
            </a:xfrm>
            <a:custGeom>
              <a:avLst/>
              <a:gdLst>
                <a:gd name="connsiteX0" fmla="*/ 250031 w 576263"/>
                <a:gd name="connsiteY0" fmla="*/ 697706 h 1581150"/>
                <a:gd name="connsiteX1" fmla="*/ 252413 w 576263"/>
                <a:gd name="connsiteY1" fmla="*/ 461963 h 1581150"/>
                <a:gd name="connsiteX2" fmla="*/ 250031 w 576263"/>
                <a:gd name="connsiteY2" fmla="*/ 311944 h 1581150"/>
                <a:gd name="connsiteX3" fmla="*/ 247650 w 576263"/>
                <a:gd name="connsiteY3" fmla="*/ 292894 h 1581150"/>
                <a:gd name="connsiteX4" fmla="*/ 240506 w 576263"/>
                <a:gd name="connsiteY4" fmla="*/ 266700 h 1581150"/>
                <a:gd name="connsiteX5" fmla="*/ 223838 w 576263"/>
                <a:gd name="connsiteY5" fmla="*/ 230981 h 1581150"/>
                <a:gd name="connsiteX6" fmla="*/ 204788 w 576263"/>
                <a:gd name="connsiteY6" fmla="*/ 209550 h 1581150"/>
                <a:gd name="connsiteX7" fmla="*/ 173831 w 576263"/>
                <a:gd name="connsiteY7" fmla="*/ 176213 h 1581150"/>
                <a:gd name="connsiteX8" fmla="*/ 138113 w 576263"/>
                <a:gd name="connsiteY8" fmla="*/ 145256 h 1581150"/>
                <a:gd name="connsiteX9" fmla="*/ 95250 w 576263"/>
                <a:gd name="connsiteY9" fmla="*/ 116681 h 1581150"/>
                <a:gd name="connsiteX10" fmla="*/ 61913 w 576263"/>
                <a:gd name="connsiteY10" fmla="*/ 95250 h 1581150"/>
                <a:gd name="connsiteX11" fmla="*/ 30956 w 576263"/>
                <a:gd name="connsiteY11" fmla="*/ 71438 h 1581150"/>
                <a:gd name="connsiteX12" fmla="*/ 7144 w 576263"/>
                <a:gd name="connsiteY12" fmla="*/ 50006 h 1581150"/>
                <a:gd name="connsiteX13" fmla="*/ 0 w 576263"/>
                <a:gd name="connsiteY13" fmla="*/ 33338 h 1581150"/>
                <a:gd name="connsiteX14" fmla="*/ 0 w 576263"/>
                <a:gd name="connsiteY14" fmla="*/ 16669 h 1581150"/>
                <a:gd name="connsiteX15" fmla="*/ 14288 w 576263"/>
                <a:gd name="connsiteY15" fmla="*/ 4763 h 1581150"/>
                <a:gd name="connsiteX16" fmla="*/ 50006 w 576263"/>
                <a:gd name="connsiteY16" fmla="*/ 0 h 1581150"/>
                <a:gd name="connsiteX17" fmla="*/ 97631 w 576263"/>
                <a:gd name="connsiteY17" fmla="*/ 2381 h 1581150"/>
                <a:gd name="connsiteX18" fmla="*/ 147638 w 576263"/>
                <a:gd name="connsiteY18" fmla="*/ 7144 h 1581150"/>
                <a:gd name="connsiteX19" fmla="*/ 238125 w 576263"/>
                <a:gd name="connsiteY19" fmla="*/ 26194 h 1581150"/>
                <a:gd name="connsiteX20" fmla="*/ 314325 w 576263"/>
                <a:gd name="connsiteY20" fmla="*/ 50006 h 1581150"/>
                <a:gd name="connsiteX21" fmla="*/ 383381 w 576263"/>
                <a:gd name="connsiteY21" fmla="*/ 73819 h 1581150"/>
                <a:gd name="connsiteX22" fmla="*/ 431006 w 576263"/>
                <a:gd name="connsiteY22" fmla="*/ 97631 h 1581150"/>
                <a:gd name="connsiteX23" fmla="*/ 478631 w 576263"/>
                <a:gd name="connsiteY23" fmla="*/ 128588 h 1581150"/>
                <a:gd name="connsiteX24" fmla="*/ 514350 w 576263"/>
                <a:gd name="connsiteY24" fmla="*/ 154781 h 1581150"/>
                <a:gd name="connsiteX25" fmla="*/ 538163 w 576263"/>
                <a:gd name="connsiteY25" fmla="*/ 169069 h 1581150"/>
                <a:gd name="connsiteX26" fmla="*/ 552450 w 576263"/>
                <a:gd name="connsiteY26" fmla="*/ 183356 h 1581150"/>
                <a:gd name="connsiteX27" fmla="*/ 566738 w 576263"/>
                <a:gd name="connsiteY27" fmla="*/ 204788 h 1581150"/>
                <a:gd name="connsiteX28" fmla="*/ 573881 w 576263"/>
                <a:gd name="connsiteY28" fmla="*/ 223838 h 1581150"/>
                <a:gd name="connsiteX29" fmla="*/ 576263 w 576263"/>
                <a:gd name="connsiteY29" fmla="*/ 242888 h 1581150"/>
                <a:gd name="connsiteX30" fmla="*/ 576263 w 576263"/>
                <a:gd name="connsiteY30" fmla="*/ 271463 h 1581150"/>
                <a:gd name="connsiteX31" fmla="*/ 569119 w 576263"/>
                <a:gd name="connsiteY31" fmla="*/ 309563 h 1581150"/>
                <a:gd name="connsiteX32" fmla="*/ 552450 w 576263"/>
                <a:gd name="connsiteY32" fmla="*/ 350044 h 1581150"/>
                <a:gd name="connsiteX33" fmla="*/ 542925 w 576263"/>
                <a:gd name="connsiteY33" fmla="*/ 369094 h 1581150"/>
                <a:gd name="connsiteX34" fmla="*/ 538163 w 576263"/>
                <a:gd name="connsiteY34" fmla="*/ 397669 h 1581150"/>
                <a:gd name="connsiteX35" fmla="*/ 523875 w 576263"/>
                <a:gd name="connsiteY35" fmla="*/ 540544 h 1581150"/>
                <a:gd name="connsiteX36" fmla="*/ 507206 w 576263"/>
                <a:gd name="connsiteY36" fmla="*/ 700088 h 1581150"/>
                <a:gd name="connsiteX37" fmla="*/ 500063 w 576263"/>
                <a:gd name="connsiteY37" fmla="*/ 807244 h 1581150"/>
                <a:gd name="connsiteX38" fmla="*/ 497681 w 576263"/>
                <a:gd name="connsiteY38" fmla="*/ 976313 h 1581150"/>
                <a:gd name="connsiteX39" fmla="*/ 473869 w 576263"/>
                <a:gd name="connsiteY39" fmla="*/ 1533525 h 1581150"/>
                <a:gd name="connsiteX40" fmla="*/ 471488 w 576263"/>
                <a:gd name="connsiteY40" fmla="*/ 1564481 h 1581150"/>
                <a:gd name="connsiteX41" fmla="*/ 228600 w 576263"/>
                <a:gd name="connsiteY41" fmla="*/ 1581150 h 1581150"/>
                <a:gd name="connsiteX42" fmla="*/ 235744 w 576263"/>
                <a:gd name="connsiteY42" fmla="*/ 1409700 h 1581150"/>
                <a:gd name="connsiteX43" fmla="*/ 242888 w 576263"/>
                <a:gd name="connsiteY43" fmla="*/ 1240631 h 1581150"/>
                <a:gd name="connsiteX44" fmla="*/ 254794 w 576263"/>
                <a:gd name="connsiteY44" fmla="*/ 1012031 h 1581150"/>
                <a:gd name="connsiteX45" fmla="*/ 250031 w 576263"/>
                <a:gd name="connsiteY45" fmla="*/ 697706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6263" h="1581150">
                  <a:moveTo>
                    <a:pt x="250031" y="697706"/>
                  </a:moveTo>
                  <a:lnTo>
                    <a:pt x="252413" y="461963"/>
                  </a:lnTo>
                  <a:lnTo>
                    <a:pt x="250031" y="311944"/>
                  </a:lnTo>
                  <a:lnTo>
                    <a:pt x="247650" y="292894"/>
                  </a:lnTo>
                  <a:lnTo>
                    <a:pt x="240506" y="266700"/>
                  </a:lnTo>
                  <a:lnTo>
                    <a:pt x="223838" y="230981"/>
                  </a:lnTo>
                  <a:lnTo>
                    <a:pt x="204788" y="209550"/>
                  </a:lnTo>
                  <a:lnTo>
                    <a:pt x="173831" y="176213"/>
                  </a:lnTo>
                  <a:lnTo>
                    <a:pt x="138113" y="145256"/>
                  </a:lnTo>
                  <a:lnTo>
                    <a:pt x="95250" y="116681"/>
                  </a:lnTo>
                  <a:lnTo>
                    <a:pt x="61913" y="95250"/>
                  </a:lnTo>
                  <a:lnTo>
                    <a:pt x="30956" y="71438"/>
                  </a:lnTo>
                  <a:lnTo>
                    <a:pt x="7144" y="50006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14288" y="4763"/>
                  </a:lnTo>
                  <a:lnTo>
                    <a:pt x="50006" y="0"/>
                  </a:lnTo>
                  <a:lnTo>
                    <a:pt x="97631" y="2381"/>
                  </a:lnTo>
                  <a:lnTo>
                    <a:pt x="147638" y="7144"/>
                  </a:lnTo>
                  <a:lnTo>
                    <a:pt x="238125" y="26194"/>
                  </a:lnTo>
                  <a:lnTo>
                    <a:pt x="314325" y="50006"/>
                  </a:lnTo>
                  <a:lnTo>
                    <a:pt x="383381" y="73819"/>
                  </a:lnTo>
                  <a:lnTo>
                    <a:pt x="431006" y="97631"/>
                  </a:lnTo>
                  <a:lnTo>
                    <a:pt x="478631" y="128588"/>
                  </a:lnTo>
                  <a:lnTo>
                    <a:pt x="514350" y="154781"/>
                  </a:lnTo>
                  <a:lnTo>
                    <a:pt x="538163" y="169069"/>
                  </a:lnTo>
                  <a:lnTo>
                    <a:pt x="552450" y="183356"/>
                  </a:lnTo>
                  <a:lnTo>
                    <a:pt x="566738" y="204788"/>
                  </a:lnTo>
                  <a:lnTo>
                    <a:pt x="573881" y="223838"/>
                  </a:lnTo>
                  <a:lnTo>
                    <a:pt x="576263" y="242888"/>
                  </a:lnTo>
                  <a:lnTo>
                    <a:pt x="576263" y="271463"/>
                  </a:lnTo>
                  <a:lnTo>
                    <a:pt x="569119" y="309563"/>
                  </a:lnTo>
                  <a:lnTo>
                    <a:pt x="552450" y="350044"/>
                  </a:lnTo>
                  <a:lnTo>
                    <a:pt x="542925" y="369094"/>
                  </a:lnTo>
                  <a:lnTo>
                    <a:pt x="538163" y="397669"/>
                  </a:lnTo>
                  <a:lnTo>
                    <a:pt x="523875" y="540544"/>
                  </a:lnTo>
                  <a:lnTo>
                    <a:pt x="507206" y="700088"/>
                  </a:lnTo>
                  <a:lnTo>
                    <a:pt x="500063" y="807244"/>
                  </a:lnTo>
                  <a:lnTo>
                    <a:pt x="497681" y="976313"/>
                  </a:lnTo>
                  <a:lnTo>
                    <a:pt x="473869" y="1533525"/>
                  </a:lnTo>
                  <a:lnTo>
                    <a:pt x="471488" y="1564481"/>
                  </a:lnTo>
                  <a:lnTo>
                    <a:pt x="228600" y="1581150"/>
                  </a:lnTo>
                  <a:lnTo>
                    <a:pt x="235744" y="1409700"/>
                  </a:lnTo>
                  <a:lnTo>
                    <a:pt x="242888" y="1240631"/>
                  </a:lnTo>
                  <a:lnTo>
                    <a:pt x="254794" y="1012031"/>
                  </a:lnTo>
                  <a:cubicBezTo>
                    <a:pt x="253206" y="915987"/>
                    <a:pt x="251619" y="819944"/>
                    <a:pt x="250031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224AC1C3-DD97-EC41-B459-CEE753FA98AD}"/>
                </a:ext>
              </a:extLst>
            </p:cNvPr>
            <p:cNvSpPr/>
            <p:nvPr/>
          </p:nvSpPr>
          <p:spPr>
            <a:xfrm>
              <a:off x="4686300" y="2782888"/>
              <a:ext cx="2005013" cy="427037"/>
            </a:xfrm>
            <a:custGeom>
              <a:avLst/>
              <a:gdLst>
                <a:gd name="connsiteX0" fmla="*/ 573881 w 2005013"/>
                <a:gd name="connsiteY0" fmla="*/ 192882 h 426244"/>
                <a:gd name="connsiteX1" fmla="*/ 862013 w 2005013"/>
                <a:gd name="connsiteY1" fmla="*/ 150019 h 426244"/>
                <a:gd name="connsiteX2" fmla="*/ 1078706 w 2005013"/>
                <a:gd name="connsiteY2" fmla="*/ 109538 h 426244"/>
                <a:gd name="connsiteX3" fmla="*/ 1364456 w 2005013"/>
                <a:gd name="connsiteY3" fmla="*/ 66675 h 426244"/>
                <a:gd name="connsiteX4" fmla="*/ 1504950 w 2005013"/>
                <a:gd name="connsiteY4" fmla="*/ 47625 h 426244"/>
                <a:gd name="connsiteX5" fmla="*/ 1566863 w 2005013"/>
                <a:gd name="connsiteY5" fmla="*/ 40482 h 426244"/>
                <a:gd name="connsiteX6" fmla="*/ 1685925 w 2005013"/>
                <a:gd name="connsiteY6" fmla="*/ 7144 h 426244"/>
                <a:gd name="connsiteX7" fmla="*/ 1712119 w 2005013"/>
                <a:gd name="connsiteY7" fmla="*/ 0 h 426244"/>
                <a:gd name="connsiteX8" fmla="*/ 1750219 w 2005013"/>
                <a:gd name="connsiteY8" fmla="*/ 2382 h 426244"/>
                <a:gd name="connsiteX9" fmla="*/ 1816894 w 2005013"/>
                <a:gd name="connsiteY9" fmla="*/ 21432 h 426244"/>
                <a:gd name="connsiteX10" fmla="*/ 1866900 w 2005013"/>
                <a:gd name="connsiteY10" fmla="*/ 40482 h 426244"/>
                <a:gd name="connsiteX11" fmla="*/ 1905000 w 2005013"/>
                <a:gd name="connsiteY11" fmla="*/ 59532 h 426244"/>
                <a:gd name="connsiteX12" fmla="*/ 1926431 w 2005013"/>
                <a:gd name="connsiteY12" fmla="*/ 76200 h 426244"/>
                <a:gd name="connsiteX13" fmla="*/ 1947863 w 2005013"/>
                <a:gd name="connsiteY13" fmla="*/ 95250 h 426244"/>
                <a:gd name="connsiteX14" fmla="*/ 1971675 w 2005013"/>
                <a:gd name="connsiteY14" fmla="*/ 119063 h 426244"/>
                <a:gd name="connsiteX15" fmla="*/ 1990725 w 2005013"/>
                <a:gd name="connsiteY15" fmla="*/ 145257 h 426244"/>
                <a:gd name="connsiteX16" fmla="*/ 2000250 w 2005013"/>
                <a:gd name="connsiteY16" fmla="*/ 164307 h 426244"/>
                <a:gd name="connsiteX17" fmla="*/ 2005013 w 2005013"/>
                <a:gd name="connsiteY17" fmla="*/ 178594 h 426244"/>
                <a:gd name="connsiteX18" fmla="*/ 2005013 w 2005013"/>
                <a:gd name="connsiteY18" fmla="*/ 195263 h 426244"/>
                <a:gd name="connsiteX19" fmla="*/ 1993106 w 2005013"/>
                <a:gd name="connsiteY19" fmla="*/ 219075 h 426244"/>
                <a:gd name="connsiteX20" fmla="*/ 1964531 w 2005013"/>
                <a:gd name="connsiteY20" fmla="*/ 233363 h 426244"/>
                <a:gd name="connsiteX21" fmla="*/ 1893094 w 2005013"/>
                <a:gd name="connsiteY21" fmla="*/ 245269 h 426244"/>
                <a:gd name="connsiteX22" fmla="*/ 1807369 w 2005013"/>
                <a:gd name="connsiteY22" fmla="*/ 245269 h 426244"/>
                <a:gd name="connsiteX23" fmla="*/ 1659731 w 2005013"/>
                <a:gd name="connsiteY23" fmla="*/ 247650 h 426244"/>
                <a:gd name="connsiteX24" fmla="*/ 1478756 w 2005013"/>
                <a:gd name="connsiteY24" fmla="*/ 257175 h 426244"/>
                <a:gd name="connsiteX25" fmla="*/ 1288256 w 2005013"/>
                <a:gd name="connsiteY25" fmla="*/ 273844 h 426244"/>
                <a:gd name="connsiteX26" fmla="*/ 1095375 w 2005013"/>
                <a:gd name="connsiteY26" fmla="*/ 295275 h 426244"/>
                <a:gd name="connsiteX27" fmla="*/ 904875 w 2005013"/>
                <a:gd name="connsiteY27" fmla="*/ 328613 h 426244"/>
                <a:gd name="connsiteX28" fmla="*/ 735806 w 2005013"/>
                <a:gd name="connsiteY28" fmla="*/ 357188 h 426244"/>
                <a:gd name="connsiteX29" fmla="*/ 633413 w 2005013"/>
                <a:gd name="connsiteY29" fmla="*/ 381000 h 426244"/>
                <a:gd name="connsiteX30" fmla="*/ 521494 w 2005013"/>
                <a:gd name="connsiteY30" fmla="*/ 404813 h 426244"/>
                <a:gd name="connsiteX31" fmla="*/ 464344 w 2005013"/>
                <a:gd name="connsiteY31" fmla="*/ 421482 h 426244"/>
                <a:gd name="connsiteX32" fmla="*/ 426244 w 2005013"/>
                <a:gd name="connsiteY32" fmla="*/ 426244 h 426244"/>
                <a:gd name="connsiteX33" fmla="*/ 385763 w 2005013"/>
                <a:gd name="connsiteY33" fmla="*/ 423863 h 426244"/>
                <a:gd name="connsiteX34" fmla="*/ 326231 w 2005013"/>
                <a:gd name="connsiteY34" fmla="*/ 414338 h 426244"/>
                <a:gd name="connsiteX35" fmla="*/ 252413 w 2005013"/>
                <a:gd name="connsiteY35" fmla="*/ 388144 h 426244"/>
                <a:gd name="connsiteX36" fmla="*/ 166688 w 2005013"/>
                <a:gd name="connsiteY36" fmla="*/ 352425 h 426244"/>
                <a:gd name="connsiteX37" fmla="*/ 92869 w 2005013"/>
                <a:gd name="connsiteY37" fmla="*/ 307182 h 426244"/>
                <a:gd name="connsiteX38" fmla="*/ 40481 w 2005013"/>
                <a:gd name="connsiteY38" fmla="*/ 271463 h 426244"/>
                <a:gd name="connsiteX39" fmla="*/ 23813 w 2005013"/>
                <a:gd name="connsiteY39" fmla="*/ 257175 h 426244"/>
                <a:gd name="connsiteX40" fmla="*/ 7144 w 2005013"/>
                <a:gd name="connsiteY40" fmla="*/ 226219 h 426244"/>
                <a:gd name="connsiteX41" fmla="*/ 0 w 2005013"/>
                <a:gd name="connsiteY41" fmla="*/ 197644 h 426244"/>
                <a:gd name="connsiteX42" fmla="*/ 7144 w 2005013"/>
                <a:gd name="connsiteY42" fmla="*/ 178594 h 426244"/>
                <a:gd name="connsiteX43" fmla="*/ 26194 w 2005013"/>
                <a:gd name="connsiteY43" fmla="*/ 173832 h 426244"/>
                <a:gd name="connsiteX44" fmla="*/ 57150 w 2005013"/>
                <a:gd name="connsiteY44" fmla="*/ 183357 h 426244"/>
                <a:gd name="connsiteX45" fmla="*/ 123825 w 2005013"/>
                <a:gd name="connsiteY45" fmla="*/ 207169 h 426244"/>
                <a:gd name="connsiteX46" fmla="*/ 216694 w 2005013"/>
                <a:gd name="connsiteY46" fmla="*/ 226219 h 426244"/>
                <a:gd name="connsiteX47" fmla="*/ 295275 w 2005013"/>
                <a:gd name="connsiteY47" fmla="*/ 230982 h 426244"/>
                <a:gd name="connsiteX48" fmla="*/ 388144 w 2005013"/>
                <a:gd name="connsiteY48" fmla="*/ 221457 h 426244"/>
                <a:gd name="connsiteX49" fmla="*/ 573881 w 2005013"/>
                <a:gd name="connsiteY49" fmla="*/ 19288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05013" h="426244">
                  <a:moveTo>
                    <a:pt x="573881" y="192882"/>
                  </a:moveTo>
                  <a:lnTo>
                    <a:pt x="862013" y="150019"/>
                  </a:lnTo>
                  <a:lnTo>
                    <a:pt x="1078706" y="109538"/>
                  </a:lnTo>
                  <a:lnTo>
                    <a:pt x="1364456" y="66675"/>
                  </a:lnTo>
                  <a:lnTo>
                    <a:pt x="1504950" y="47625"/>
                  </a:lnTo>
                  <a:lnTo>
                    <a:pt x="1566863" y="40482"/>
                  </a:lnTo>
                  <a:lnTo>
                    <a:pt x="1685925" y="7144"/>
                  </a:lnTo>
                  <a:lnTo>
                    <a:pt x="1712119" y="0"/>
                  </a:lnTo>
                  <a:lnTo>
                    <a:pt x="1750219" y="2382"/>
                  </a:lnTo>
                  <a:lnTo>
                    <a:pt x="1816894" y="21432"/>
                  </a:lnTo>
                  <a:lnTo>
                    <a:pt x="1866900" y="40482"/>
                  </a:lnTo>
                  <a:lnTo>
                    <a:pt x="1905000" y="59532"/>
                  </a:lnTo>
                  <a:lnTo>
                    <a:pt x="1926431" y="76200"/>
                  </a:lnTo>
                  <a:lnTo>
                    <a:pt x="1947863" y="95250"/>
                  </a:lnTo>
                  <a:lnTo>
                    <a:pt x="1971675" y="119063"/>
                  </a:lnTo>
                  <a:lnTo>
                    <a:pt x="1990725" y="145257"/>
                  </a:lnTo>
                  <a:lnTo>
                    <a:pt x="2000250" y="164307"/>
                  </a:lnTo>
                  <a:lnTo>
                    <a:pt x="2005013" y="178594"/>
                  </a:lnTo>
                  <a:lnTo>
                    <a:pt x="2005013" y="195263"/>
                  </a:lnTo>
                  <a:lnTo>
                    <a:pt x="1993106" y="219075"/>
                  </a:lnTo>
                  <a:lnTo>
                    <a:pt x="1964531" y="233363"/>
                  </a:lnTo>
                  <a:lnTo>
                    <a:pt x="1893094" y="245269"/>
                  </a:lnTo>
                  <a:lnTo>
                    <a:pt x="1807369" y="245269"/>
                  </a:lnTo>
                  <a:lnTo>
                    <a:pt x="1659731" y="247650"/>
                  </a:lnTo>
                  <a:lnTo>
                    <a:pt x="1478756" y="257175"/>
                  </a:lnTo>
                  <a:lnTo>
                    <a:pt x="1288256" y="273844"/>
                  </a:lnTo>
                  <a:lnTo>
                    <a:pt x="1095375" y="295275"/>
                  </a:lnTo>
                  <a:lnTo>
                    <a:pt x="904875" y="328613"/>
                  </a:lnTo>
                  <a:lnTo>
                    <a:pt x="735806" y="357188"/>
                  </a:lnTo>
                  <a:lnTo>
                    <a:pt x="633413" y="381000"/>
                  </a:lnTo>
                  <a:lnTo>
                    <a:pt x="521494" y="404813"/>
                  </a:lnTo>
                  <a:lnTo>
                    <a:pt x="464344" y="421482"/>
                  </a:lnTo>
                  <a:lnTo>
                    <a:pt x="426244" y="426244"/>
                  </a:lnTo>
                  <a:lnTo>
                    <a:pt x="385763" y="423863"/>
                  </a:lnTo>
                  <a:lnTo>
                    <a:pt x="326231" y="414338"/>
                  </a:lnTo>
                  <a:lnTo>
                    <a:pt x="252413" y="388144"/>
                  </a:lnTo>
                  <a:lnTo>
                    <a:pt x="166688" y="352425"/>
                  </a:lnTo>
                  <a:lnTo>
                    <a:pt x="92869" y="307182"/>
                  </a:lnTo>
                  <a:lnTo>
                    <a:pt x="40481" y="271463"/>
                  </a:lnTo>
                  <a:lnTo>
                    <a:pt x="23813" y="257175"/>
                  </a:lnTo>
                  <a:lnTo>
                    <a:pt x="7144" y="226219"/>
                  </a:lnTo>
                  <a:lnTo>
                    <a:pt x="0" y="197644"/>
                  </a:lnTo>
                  <a:lnTo>
                    <a:pt x="7144" y="178594"/>
                  </a:lnTo>
                  <a:lnTo>
                    <a:pt x="26194" y="173832"/>
                  </a:lnTo>
                  <a:lnTo>
                    <a:pt x="57150" y="183357"/>
                  </a:lnTo>
                  <a:lnTo>
                    <a:pt x="123825" y="207169"/>
                  </a:lnTo>
                  <a:lnTo>
                    <a:pt x="216694" y="226219"/>
                  </a:lnTo>
                  <a:lnTo>
                    <a:pt x="295275" y="230982"/>
                  </a:lnTo>
                  <a:lnTo>
                    <a:pt x="388144" y="221457"/>
                  </a:lnTo>
                  <a:lnTo>
                    <a:pt x="573881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9FC80132-F9F3-2945-868E-13C68897628E}"/>
                </a:ext>
              </a:extLst>
            </p:cNvPr>
            <p:cNvSpPr/>
            <p:nvPr/>
          </p:nvSpPr>
          <p:spPr>
            <a:xfrm>
              <a:off x="4752975" y="3275013"/>
              <a:ext cx="2543175" cy="457200"/>
            </a:xfrm>
            <a:custGeom>
              <a:avLst/>
              <a:gdLst>
                <a:gd name="connsiteX0" fmla="*/ 666750 w 2543175"/>
                <a:gd name="connsiteY0" fmla="*/ 250031 h 457200"/>
                <a:gd name="connsiteX1" fmla="*/ 528638 w 2543175"/>
                <a:gd name="connsiteY1" fmla="*/ 264319 h 457200"/>
                <a:gd name="connsiteX2" fmla="*/ 381000 w 2543175"/>
                <a:gd name="connsiteY2" fmla="*/ 273844 h 457200"/>
                <a:gd name="connsiteX3" fmla="*/ 166688 w 2543175"/>
                <a:gd name="connsiteY3" fmla="*/ 285750 h 457200"/>
                <a:gd name="connsiteX4" fmla="*/ 0 w 2543175"/>
                <a:gd name="connsiteY4" fmla="*/ 290512 h 457200"/>
                <a:gd name="connsiteX5" fmla="*/ 7144 w 2543175"/>
                <a:gd name="connsiteY5" fmla="*/ 447675 h 457200"/>
                <a:gd name="connsiteX6" fmla="*/ 252413 w 2543175"/>
                <a:gd name="connsiteY6" fmla="*/ 435769 h 457200"/>
                <a:gd name="connsiteX7" fmla="*/ 466725 w 2543175"/>
                <a:gd name="connsiteY7" fmla="*/ 423862 h 457200"/>
                <a:gd name="connsiteX8" fmla="*/ 709613 w 2543175"/>
                <a:gd name="connsiteY8" fmla="*/ 402431 h 457200"/>
                <a:gd name="connsiteX9" fmla="*/ 940594 w 2543175"/>
                <a:gd name="connsiteY9" fmla="*/ 381000 h 457200"/>
                <a:gd name="connsiteX10" fmla="*/ 1247775 w 2543175"/>
                <a:gd name="connsiteY10" fmla="*/ 345281 h 457200"/>
                <a:gd name="connsiteX11" fmla="*/ 1552575 w 2543175"/>
                <a:gd name="connsiteY11" fmla="*/ 302419 h 457200"/>
                <a:gd name="connsiteX12" fmla="*/ 1888331 w 2543175"/>
                <a:gd name="connsiteY12" fmla="*/ 242887 h 457200"/>
                <a:gd name="connsiteX13" fmla="*/ 1993106 w 2543175"/>
                <a:gd name="connsiteY13" fmla="*/ 223837 h 457200"/>
                <a:gd name="connsiteX14" fmla="*/ 2014538 w 2543175"/>
                <a:gd name="connsiteY14" fmla="*/ 226219 h 457200"/>
                <a:gd name="connsiteX15" fmla="*/ 2031206 w 2543175"/>
                <a:gd name="connsiteY15" fmla="*/ 233362 h 457200"/>
                <a:gd name="connsiteX16" fmla="*/ 2057400 w 2543175"/>
                <a:gd name="connsiteY16" fmla="*/ 252412 h 457200"/>
                <a:gd name="connsiteX17" fmla="*/ 2074069 w 2543175"/>
                <a:gd name="connsiteY17" fmla="*/ 269081 h 457200"/>
                <a:gd name="connsiteX18" fmla="*/ 2505075 w 2543175"/>
                <a:gd name="connsiteY18" fmla="*/ 457200 h 457200"/>
                <a:gd name="connsiteX19" fmla="*/ 2521744 w 2543175"/>
                <a:gd name="connsiteY19" fmla="*/ 447675 h 457200"/>
                <a:gd name="connsiteX20" fmla="*/ 2531269 w 2543175"/>
                <a:gd name="connsiteY20" fmla="*/ 438150 h 457200"/>
                <a:gd name="connsiteX21" fmla="*/ 2538413 w 2543175"/>
                <a:gd name="connsiteY21" fmla="*/ 421481 h 457200"/>
                <a:gd name="connsiteX22" fmla="*/ 2543175 w 2543175"/>
                <a:gd name="connsiteY22" fmla="*/ 404812 h 457200"/>
                <a:gd name="connsiteX23" fmla="*/ 2540794 w 2543175"/>
                <a:gd name="connsiteY23" fmla="*/ 376237 h 457200"/>
                <a:gd name="connsiteX24" fmla="*/ 2531269 w 2543175"/>
                <a:gd name="connsiteY24" fmla="*/ 350044 h 457200"/>
                <a:gd name="connsiteX25" fmla="*/ 2507456 w 2543175"/>
                <a:gd name="connsiteY25" fmla="*/ 309562 h 457200"/>
                <a:gd name="connsiteX26" fmla="*/ 2469356 w 2543175"/>
                <a:gd name="connsiteY26" fmla="*/ 264319 h 457200"/>
                <a:gd name="connsiteX27" fmla="*/ 2412206 w 2543175"/>
                <a:gd name="connsiteY27" fmla="*/ 209550 h 457200"/>
                <a:gd name="connsiteX28" fmla="*/ 2343150 w 2543175"/>
                <a:gd name="connsiteY28" fmla="*/ 147637 h 457200"/>
                <a:gd name="connsiteX29" fmla="*/ 2274094 w 2543175"/>
                <a:gd name="connsiteY29" fmla="*/ 88106 h 457200"/>
                <a:gd name="connsiteX30" fmla="*/ 2183606 w 2543175"/>
                <a:gd name="connsiteY30" fmla="*/ 14287 h 457200"/>
                <a:gd name="connsiteX31" fmla="*/ 2162175 w 2543175"/>
                <a:gd name="connsiteY31" fmla="*/ 0 h 457200"/>
                <a:gd name="connsiteX32" fmla="*/ 2145506 w 2543175"/>
                <a:gd name="connsiteY32" fmla="*/ 0 h 457200"/>
                <a:gd name="connsiteX33" fmla="*/ 2112169 w 2543175"/>
                <a:gd name="connsiteY33" fmla="*/ 4762 h 457200"/>
                <a:gd name="connsiteX34" fmla="*/ 2035969 w 2543175"/>
                <a:gd name="connsiteY34" fmla="*/ 35719 h 457200"/>
                <a:gd name="connsiteX35" fmla="*/ 2007394 w 2543175"/>
                <a:gd name="connsiteY35" fmla="*/ 45244 h 457200"/>
                <a:gd name="connsiteX36" fmla="*/ 1907381 w 2543175"/>
                <a:gd name="connsiteY36" fmla="*/ 66675 h 457200"/>
                <a:gd name="connsiteX37" fmla="*/ 1638300 w 2543175"/>
                <a:gd name="connsiteY37" fmla="*/ 116681 h 457200"/>
                <a:gd name="connsiteX38" fmla="*/ 1502569 w 2543175"/>
                <a:gd name="connsiteY38" fmla="*/ 140494 h 457200"/>
                <a:gd name="connsiteX39" fmla="*/ 1366838 w 2543175"/>
                <a:gd name="connsiteY39" fmla="*/ 161925 h 457200"/>
                <a:gd name="connsiteX40" fmla="*/ 1202531 w 2543175"/>
                <a:gd name="connsiteY40" fmla="*/ 185737 h 457200"/>
                <a:gd name="connsiteX41" fmla="*/ 1057275 w 2543175"/>
                <a:gd name="connsiteY41" fmla="*/ 204787 h 457200"/>
                <a:gd name="connsiteX42" fmla="*/ 869156 w 2543175"/>
                <a:gd name="connsiteY42" fmla="*/ 228600 h 457200"/>
                <a:gd name="connsiteX43" fmla="*/ 666750 w 2543175"/>
                <a:gd name="connsiteY43" fmla="*/ 2500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43175" h="457200">
                  <a:moveTo>
                    <a:pt x="666750" y="250031"/>
                  </a:moveTo>
                  <a:lnTo>
                    <a:pt x="528638" y="264319"/>
                  </a:lnTo>
                  <a:lnTo>
                    <a:pt x="381000" y="273844"/>
                  </a:lnTo>
                  <a:lnTo>
                    <a:pt x="166688" y="285750"/>
                  </a:lnTo>
                  <a:lnTo>
                    <a:pt x="0" y="290512"/>
                  </a:lnTo>
                  <a:lnTo>
                    <a:pt x="7144" y="447675"/>
                  </a:lnTo>
                  <a:lnTo>
                    <a:pt x="252413" y="435769"/>
                  </a:lnTo>
                  <a:lnTo>
                    <a:pt x="466725" y="423862"/>
                  </a:lnTo>
                  <a:lnTo>
                    <a:pt x="709613" y="402431"/>
                  </a:lnTo>
                  <a:lnTo>
                    <a:pt x="940594" y="381000"/>
                  </a:lnTo>
                  <a:lnTo>
                    <a:pt x="1247775" y="345281"/>
                  </a:lnTo>
                  <a:lnTo>
                    <a:pt x="1552575" y="302419"/>
                  </a:lnTo>
                  <a:lnTo>
                    <a:pt x="1888331" y="242887"/>
                  </a:lnTo>
                  <a:lnTo>
                    <a:pt x="1993106" y="223837"/>
                  </a:lnTo>
                  <a:lnTo>
                    <a:pt x="2014538" y="226219"/>
                  </a:lnTo>
                  <a:lnTo>
                    <a:pt x="2031206" y="233362"/>
                  </a:lnTo>
                  <a:lnTo>
                    <a:pt x="2057400" y="252412"/>
                  </a:lnTo>
                  <a:lnTo>
                    <a:pt x="2074069" y="269081"/>
                  </a:lnTo>
                  <a:lnTo>
                    <a:pt x="2505075" y="457200"/>
                  </a:lnTo>
                  <a:lnTo>
                    <a:pt x="2521744" y="447675"/>
                  </a:lnTo>
                  <a:lnTo>
                    <a:pt x="2531269" y="438150"/>
                  </a:lnTo>
                  <a:lnTo>
                    <a:pt x="2538413" y="421481"/>
                  </a:lnTo>
                  <a:lnTo>
                    <a:pt x="2543175" y="404812"/>
                  </a:lnTo>
                  <a:lnTo>
                    <a:pt x="2540794" y="376237"/>
                  </a:lnTo>
                  <a:lnTo>
                    <a:pt x="2531269" y="350044"/>
                  </a:lnTo>
                  <a:lnTo>
                    <a:pt x="2507456" y="309562"/>
                  </a:lnTo>
                  <a:lnTo>
                    <a:pt x="2469356" y="264319"/>
                  </a:lnTo>
                  <a:lnTo>
                    <a:pt x="2412206" y="209550"/>
                  </a:lnTo>
                  <a:lnTo>
                    <a:pt x="2343150" y="147637"/>
                  </a:lnTo>
                  <a:lnTo>
                    <a:pt x="2274094" y="88106"/>
                  </a:lnTo>
                  <a:lnTo>
                    <a:pt x="2183606" y="14287"/>
                  </a:lnTo>
                  <a:lnTo>
                    <a:pt x="2162175" y="0"/>
                  </a:lnTo>
                  <a:lnTo>
                    <a:pt x="2145506" y="0"/>
                  </a:lnTo>
                  <a:lnTo>
                    <a:pt x="2112169" y="4762"/>
                  </a:lnTo>
                  <a:lnTo>
                    <a:pt x="2035969" y="35719"/>
                  </a:lnTo>
                  <a:lnTo>
                    <a:pt x="2007394" y="45244"/>
                  </a:lnTo>
                  <a:lnTo>
                    <a:pt x="1907381" y="66675"/>
                  </a:lnTo>
                  <a:lnTo>
                    <a:pt x="1638300" y="116681"/>
                  </a:lnTo>
                  <a:lnTo>
                    <a:pt x="1502569" y="140494"/>
                  </a:lnTo>
                  <a:lnTo>
                    <a:pt x="1366838" y="161925"/>
                  </a:lnTo>
                  <a:lnTo>
                    <a:pt x="1202531" y="185737"/>
                  </a:lnTo>
                  <a:lnTo>
                    <a:pt x="1057275" y="204787"/>
                  </a:lnTo>
                  <a:lnTo>
                    <a:pt x="869156" y="228600"/>
                  </a:lnTo>
                  <a:lnTo>
                    <a:pt x="6667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2FE4B100-7B3D-2140-BF0E-ADABF341CEA7}"/>
                </a:ext>
              </a:extLst>
            </p:cNvPr>
            <p:cNvSpPr/>
            <p:nvPr/>
          </p:nvSpPr>
          <p:spPr>
            <a:xfrm>
              <a:off x="6448425" y="3509963"/>
              <a:ext cx="842963" cy="581025"/>
            </a:xfrm>
            <a:custGeom>
              <a:avLst/>
              <a:gdLst>
                <a:gd name="connsiteX0" fmla="*/ 238125 w 842963"/>
                <a:gd name="connsiteY0" fmla="*/ 278606 h 581025"/>
                <a:gd name="connsiteX1" fmla="*/ 311944 w 842963"/>
                <a:gd name="connsiteY1" fmla="*/ 183356 h 581025"/>
                <a:gd name="connsiteX2" fmla="*/ 357188 w 842963"/>
                <a:gd name="connsiteY2" fmla="*/ 121443 h 581025"/>
                <a:gd name="connsiteX3" fmla="*/ 373856 w 842963"/>
                <a:gd name="connsiteY3" fmla="*/ 95250 h 581025"/>
                <a:gd name="connsiteX4" fmla="*/ 381000 w 842963"/>
                <a:gd name="connsiteY4" fmla="*/ 78581 h 581025"/>
                <a:gd name="connsiteX5" fmla="*/ 385763 w 842963"/>
                <a:gd name="connsiteY5" fmla="*/ 57150 h 581025"/>
                <a:gd name="connsiteX6" fmla="*/ 383381 w 842963"/>
                <a:gd name="connsiteY6" fmla="*/ 38100 h 581025"/>
                <a:gd name="connsiteX7" fmla="*/ 378619 w 842963"/>
                <a:gd name="connsiteY7" fmla="*/ 33337 h 581025"/>
                <a:gd name="connsiteX8" fmla="*/ 342900 w 842963"/>
                <a:gd name="connsiteY8" fmla="*/ 0 h 581025"/>
                <a:gd name="connsiteX9" fmla="*/ 842963 w 842963"/>
                <a:gd name="connsiteY9" fmla="*/ 173831 h 581025"/>
                <a:gd name="connsiteX10" fmla="*/ 833438 w 842963"/>
                <a:gd name="connsiteY10" fmla="*/ 202406 h 581025"/>
                <a:gd name="connsiteX11" fmla="*/ 809625 w 842963"/>
                <a:gd name="connsiteY11" fmla="*/ 221456 h 581025"/>
                <a:gd name="connsiteX12" fmla="*/ 785813 w 842963"/>
                <a:gd name="connsiteY12" fmla="*/ 233362 h 581025"/>
                <a:gd name="connsiteX13" fmla="*/ 750094 w 842963"/>
                <a:gd name="connsiteY13" fmla="*/ 245268 h 581025"/>
                <a:gd name="connsiteX14" fmla="*/ 711994 w 842963"/>
                <a:gd name="connsiteY14" fmla="*/ 252412 h 581025"/>
                <a:gd name="connsiteX15" fmla="*/ 664369 w 842963"/>
                <a:gd name="connsiteY15" fmla="*/ 254793 h 581025"/>
                <a:gd name="connsiteX16" fmla="*/ 626269 w 842963"/>
                <a:gd name="connsiteY16" fmla="*/ 257175 h 581025"/>
                <a:gd name="connsiteX17" fmla="*/ 602456 w 842963"/>
                <a:gd name="connsiteY17" fmla="*/ 259556 h 581025"/>
                <a:gd name="connsiteX18" fmla="*/ 550069 w 842963"/>
                <a:gd name="connsiteY18" fmla="*/ 278606 h 581025"/>
                <a:gd name="connsiteX19" fmla="*/ 469106 w 842963"/>
                <a:gd name="connsiteY19" fmla="*/ 316706 h 581025"/>
                <a:gd name="connsiteX20" fmla="*/ 381000 w 842963"/>
                <a:gd name="connsiteY20" fmla="*/ 366712 h 581025"/>
                <a:gd name="connsiteX21" fmla="*/ 292894 w 842963"/>
                <a:gd name="connsiteY21" fmla="*/ 416718 h 581025"/>
                <a:gd name="connsiteX22" fmla="*/ 147638 w 842963"/>
                <a:gd name="connsiteY22" fmla="*/ 509587 h 581025"/>
                <a:gd name="connsiteX23" fmla="*/ 54769 w 842963"/>
                <a:gd name="connsiteY23" fmla="*/ 573881 h 581025"/>
                <a:gd name="connsiteX24" fmla="*/ 26194 w 842963"/>
                <a:gd name="connsiteY24" fmla="*/ 581025 h 581025"/>
                <a:gd name="connsiteX25" fmla="*/ 16669 w 842963"/>
                <a:gd name="connsiteY25" fmla="*/ 581025 h 581025"/>
                <a:gd name="connsiteX26" fmla="*/ 4763 w 842963"/>
                <a:gd name="connsiteY26" fmla="*/ 571500 h 581025"/>
                <a:gd name="connsiteX27" fmla="*/ 0 w 842963"/>
                <a:gd name="connsiteY27" fmla="*/ 557212 h 581025"/>
                <a:gd name="connsiteX28" fmla="*/ 4763 w 842963"/>
                <a:gd name="connsiteY28" fmla="*/ 535781 h 581025"/>
                <a:gd name="connsiteX29" fmla="*/ 21431 w 842963"/>
                <a:gd name="connsiteY29" fmla="*/ 511968 h 581025"/>
                <a:gd name="connsiteX30" fmla="*/ 90488 w 842963"/>
                <a:gd name="connsiteY30" fmla="*/ 440531 h 581025"/>
                <a:gd name="connsiteX31" fmla="*/ 200025 w 842963"/>
                <a:gd name="connsiteY31" fmla="*/ 323850 h 581025"/>
                <a:gd name="connsiteX32" fmla="*/ 238125 w 842963"/>
                <a:gd name="connsiteY32" fmla="*/ 278606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581025">
                  <a:moveTo>
                    <a:pt x="238125" y="278606"/>
                  </a:moveTo>
                  <a:lnTo>
                    <a:pt x="311944" y="183356"/>
                  </a:lnTo>
                  <a:lnTo>
                    <a:pt x="357188" y="121443"/>
                  </a:lnTo>
                  <a:lnTo>
                    <a:pt x="373856" y="95250"/>
                  </a:lnTo>
                  <a:lnTo>
                    <a:pt x="381000" y="78581"/>
                  </a:lnTo>
                  <a:lnTo>
                    <a:pt x="385763" y="57150"/>
                  </a:lnTo>
                  <a:lnTo>
                    <a:pt x="383381" y="38100"/>
                  </a:lnTo>
                  <a:lnTo>
                    <a:pt x="378619" y="33337"/>
                  </a:lnTo>
                  <a:lnTo>
                    <a:pt x="342900" y="0"/>
                  </a:lnTo>
                  <a:lnTo>
                    <a:pt x="842963" y="173831"/>
                  </a:lnTo>
                  <a:lnTo>
                    <a:pt x="833438" y="202406"/>
                  </a:lnTo>
                  <a:lnTo>
                    <a:pt x="809625" y="221456"/>
                  </a:lnTo>
                  <a:lnTo>
                    <a:pt x="785813" y="233362"/>
                  </a:lnTo>
                  <a:lnTo>
                    <a:pt x="750094" y="245268"/>
                  </a:lnTo>
                  <a:lnTo>
                    <a:pt x="711994" y="252412"/>
                  </a:lnTo>
                  <a:lnTo>
                    <a:pt x="664369" y="254793"/>
                  </a:lnTo>
                  <a:lnTo>
                    <a:pt x="626269" y="257175"/>
                  </a:lnTo>
                  <a:lnTo>
                    <a:pt x="602456" y="259556"/>
                  </a:lnTo>
                  <a:lnTo>
                    <a:pt x="550069" y="278606"/>
                  </a:lnTo>
                  <a:lnTo>
                    <a:pt x="469106" y="316706"/>
                  </a:lnTo>
                  <a:lnTo>
                    <a:pt x="381000" y="366712"/>
                  </a:lnTo>
                  <a:lnTo>
                    <a:pt x="292894" y="416718"/>
                  </a:lnTo>
                  <a:lnTo>
                    <a:pt x="147638" y="509587"/>
                  </a:lnTo>
                  <a:lnTo>
                    <a:pt x="54769" y="573881"/>
                  </a:lnTo>
                  <a:lnTo>
                    <a:pt x="26194" y="581025"/>
                  </a:lnTo>
                  <a:lnTo>
                    <a:pt x="16669" y="581025"/>
                  </a:lnTo>
                  <a:lnTo>
                    <a:pt x="4763" y="571500"/>
                  </a:lnTo>
                  <a:lnTo>
                    <a:pt x="0" y="557212"/>
                  </a:lnTo>
                  <a:lnTo>
                    <a:pt x="4763" y="535781"/>
                  </a:lnTo>
                  <a:lnTo>
                    <a:pt x="21431" y="511968"/>
                  </a:lnTo>
                  <a:lnTo>
                    <a:pt x="90488" y="440531"/>
                  </a:lnTo>
                  <a:lnTo>
                    <a:pt x="200025" y="323850"/>
                  </a:lnTo>
                  <a:lnTo>
                    <a:pt x="2381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2FE71646-6BCE-8F4D-B2FE-FC03F4673BC0}"/>
                </a:ext>
              </a:extLst>
            </p:cNvPr>
            <p:cNvSpPr/>
            <p:nvPr/>
          </p:nvSpPr>
          <p:spPr>
            <a:xfrm>
              <a:off x="6767513" y="4678363"/>
              <a:ext cx="673100" cy="968375"/>
            </a:xfrm>
            <a:custGeom>
              <a:avLst/>
              <a:gdLst>
                <a:gd name="connsiteX0" fmla="*/ 338137 w 673893"/>
                <a:gd name="connsiteY0" fmla="*/ 357188 h 966788"/>
                <a:gd name="connsiteX1" fmla="*/ 304800 w 673893"/>
                <a:gd name="connsiteY1" fmla="*/ 564357 h 966788"/>
                <a:gd name="connsiteX2" fmla="*/ 283368 w 673893"/>
                <a:gd name="connsiteY2" fmla="*/ 692944 h 966788"/>
                <a:gd name="connsiteX3" fmla="*/ 271462 w 673893"/>
                <a:gd name="connsiteY3" fmla="*/ 745332 h 966788"/>
                <a:gd name="connsiteX4" fmla="*/ 257175 w 673893"/>
                <a:gd name="connsiteY4" fmla="*/ 783432 h 966788"/>
                <a:gd name="connsiteX5" fmla="*/ 233362 w 673893"/>
                <a:gd name="connsiteY5" fmla="*/ 821532 h 966788"/>
                <a:gd name="connsiteX6" fmla="*/ 209550 w 673893"/>
                <a:gd name="connsiteY6" fmla="*/ 850107 h 966788"/>
                <a:gd name="connsiteX7" fmla="*/ 173831 w 673893"/>
                <a:gd name="connsiteY7" fmla="*/ 876300 h 966788"/>
                <a:gd name="connsiteX8" fmla="*/ 135731 w 673893"/>
                <a:gd name="connsiteY8" fmla="*/ 892969 h 966788"/>
                <a:gd name="connsiteX9" fmla="*/ 97631 w 673893"/>
                <a:gd name="connsiteY9" fmla="*/ 900113 h 966788"/>
                <a:gd name="connsiteX10" fmla="*/ 0 w 673893"/>
                <a:gd name="connsiteY10" fmla="*/ 912019 h 966788"/>
                <a:gd name="connsiteX11" fmla="*/ 673893 w 673893"/>
                <a:gd name="connsiteY11" fmla="*/ 966788 h 966788"/>
                <a:gd name="connsiteX12" fmla="*/ 673893 w 673893"/>
                <a:gd name="connsiteY12" fmla="*/ 942975 h 966788"/>
                <a:gd name="connsiteX13" fmla="*/ 664368 w 673893"/>
                <a:gd name="connsiteY13" fmla="*/ 907257 h 966788"/>
                <a:gd name="connsiteX14" fmla="*/ 631031 w 673893"/>
                <a:gd name="connsiteY14" fmla="*/ 876300 h 966788"/>
                <a:gd name="connsiteX15" fmla="*/ 604837 w 673893"/>
                <a:gd name="connsiteY15" fmla="*/ 854869 h 966788"/>
                <a:gd name="connsiteX16" fmla="*/ 569118 w 673893"/>
                <a:gd name="connsiteY16" fmla="*/ 821532 h 966788"/>
                <a:gd name="connsiteX17" fmla="*/ 538162 w 673893"/>
                <a:gd name="connsiteY17" fmla="*/ 783432 h 966788"/>
                <a:gd name="connsiteX18" fmla="*/ 521493 w 673893"/>
                <a:gd name="connsiteY18" fmla="*/ 752475 h 966788"/>
                <a:gd name="connsiteX19" fmla="*/ 502443 w 673893"/>
                <a:gd name="connsiteY19" fmla="*/ 709613 h 966788"/>
                <a:gd name="connsiteX20" fmla="*/ 495300 w 673893"/>
                <a:gd name="connsiteY20" fmla="*/ 635794 h 966788"/>
                <a:gd name="connsiteX21" fmla="*/ 461962 w 673893"/>
                <a:gd name="connsiteY21" fmla="*/ 142875 h 966788"/>
                <a:gd name="connsiteX22" fmla="*/ 454818 w 673893"/>
                <a:gd name="connsiteY22" fmla="*/ 52388 h 966788"/>
                <a:gd name="connsiteX23" fmla="*/ 445293 w 673893"/>
                <a:gd name="connsiteY23" fmla="*/ 21432 h 966788"/>
                <a:gd name="connsiteX24" fmla="*/ 433387 w 673893"/>
                <a:gd name="connsiteY24" fmla="*/ 9525 h 966788"/>
                <a:gd name="connsiteX25" fmla="*/ 416718 w 673893"/>
                <a:gd name="connsiteY25" fmla="*/ 0 h 966788"/>
                <a:gd name="connsiteX26" fmla="*/ 404812 w 673893"/>
                <a:gd name="connsiteY26" fmla="*/ 2382 h 966788"/>
                <a:gd name="connsiteX27" fmla="*/ 395287 w 673893"/>
                <a:gd name="connsiteY27" fmla="*/ 14288 h 966788"/>
                <a:gd name="connsiteX28" fmla="*/ 383381 w 673893"/>
                <a:gd name="connsiteY28" fmla="*/ 50007 h 966788"/>
                <a:gd name="connsiteX29" fmla="*/ 373856 w 673893"/>
                <a:gd name="connsiteY29" fmla="*/ 116682 h 966788"/>
                <a:gd name="connsiteX30" fmla="*/ 338137 w 673893"/>
                <a:gd name="connsiteY30" fmla="*/ 357188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3893" h="966788">
                  <a:moveTo>
                    <a:pt x="338137" y="357188"/>
                  </a:moveTo>
                  <a:lnTo>
                    <a:pt x="304800" y="564357"/>
                  </a:lnTo>
                  <a:lnTo>
                    <a:pt x="283368" y="692944"/>
                  </a:lnTo>
                  <a:lnTo>
                    <a:pt x="271462" y="745332"/>
                  </a:lnTo>
                  <a:lnTo>
                    <a:pt x="257175" y="783432"/>
                  </a:lnTo>
                  <a:lnTo>
                    <a:pt x="233362" y="821532"/>
                  </a:lnTo>
                  <a:lnTo>
                    <a:pt x="209550" y="850107"/>
                  </a:lnTo>
                  <a:lnTo>
                    <a:pt x="173831" y="876300"/>
                  </a:lnTo>
                  <a:lnTo>
                    <a:pt x="135731" y="892969"/>
                  </a:lnTo>
                  <a:lnTo>
                    <a:pt x="97631" y="900113"/>
                  </a:lnTo>
                  <a:lnTo>
                    <a:pt x="0" y="912019"/>
                  </a:lnTo>
                  <a:lnTo>
                    <a:pt x="673893" y="966788"/>
                  </a:lnTo>
                  <a:lnTo>
                    <a:pt x="673893" y="942975"/>
                  </a:lnTo>
                  <a:lnTo>
                    <a:pt x="664368" y="907257"/>
                  </a:lnTo>
                  <a:lnTo>
                    <a:pt x="631031" y="876300"/>
                  </a:lnTo>
                  <a:lnTo>
                    <a:pt x="604837" y="854869"/>
                  </a:lnTo>
                  <a:lnTo>
                    <a:pt x="569118" y="821532"/>
                  </a:lnTo>
                  <a:lnTo>
                    <a:pt x="538162" y="783432"/>
                  </a:lnTo>
                  <a:lnTo>
                    <a:pt x="521493" y="752475"/>
                  </a:lnTo>
                  <a:lnTo>
                    <a:pt x="502443" y="709613"/>
                  </a:lnTo>
                  <a:lnTo>
                    <a:pt x="495300" y="635794"/>
                  </a:lnTo>
                  <a:lnTo>
                    <a:pt x="461962" y="142875"/>
                  </a:lnTo>
                  <a:lnTo>
                    <a:pt x="454818" y="52388"/>
                  </a:lnTo>
                  <a:lnTo>
                    <a:pt x="445293" y="21432"/>
                  </a:lnTo>
                  <a:lnTo>
                    <a:pt x="433387" y="9525"/>
                  </a:lnTo>
                  <a:lnTo>
                    <a:pt x="416718" y="0"/>
                  </a:lnTo>
                  <a:lnTo>
                    <a:pt x="404812" y="2382"/>
                  </a:lnTo>
                  <a:lnTo>
                    <a:pt x="395287" y="14288"/>
                  </a:lnTo>
                  <a:lnTo>
                    <a:pt x="383381" y="50007"/>
                  </a:lnTo>
                  <a:lnTo>
                    <a:pt x="373856" y="116682"/>
                  </a:lnTo>
                  <a:lnTo>
                    <a:pt x="338137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6207209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42FBEBD-7062-7849-ACE4-4742698C3AAD}"/>
              </a:ext>
            </a:extLst>
          </p:cNvPr>
          <p:cNvSpPr/>
          <p:nvPr/>
        </p:nvSpPr>
        <p:spPr>
          <a:xfrm>
            <a:off x="2670175" y="2112963"/>
            <a:ext cx="1919288" cy="1387475"/>
          </a:xfrm>
          <a:custGeom>
            <a:avLst/>
            <a:gdLst>
              <a:gd name="connsiteX0" fmla="*/ 1109663 w 1919288"/>
              <a:gd name="connsiteY0" fmla="*/ 309562 h 1388269"/>
              <a:gd name="connsiteX1" fmla="*/ 881063 w 1919288"/>
              <a:gd name="connsiteY1" fmla="*/ 378619 h 1388269"/>
              <a:gd name="connsiteX2" fmla="*/ 661988 w 1919288"/>
              <a:gd name="connsiteY2" fmla="*/ 454819 h 1388269"/>
              <a:gd name="connsiteX3" fmla="*/ 471488 w 1919288"/>
              <a:gd name="connsiteY3" fmla="*/ 531019 h 1388269"/>
              <a:gd name="connsiteX4" fmla="*/ 400050 w 1919288"/>
              <a:gd name="connsiteY4" fmla="*/ 550069 h 1388269"/>
              <a:gd name="connsiteX5" fmla="*/ 323850 w 1919288"/>
              <a:gd name="connsiteY5" fmla="*/ 559594 h 1388269"/>
              <a:gd name="connsiteX6" fmla="*/ 297657 w 1919288"/>
              <a:gd name="connsiteY6" fmla="*/ 557212 h 1388269"/>
              <a:gd name="connsiteX7" fmla="*/ 264319 w 1919288"/>
              <a:gd name="connsiteY7" fmla="*/ 540544 h 1388269"/>
              <a:gd name="connsiteX8" fmla="*/ 180975 w 1919288"/>
              <a:gd name="connsiteY8" fmla="*/ 473869 h 1388269"/>
              <a:gd name="connsiteX9" fmla="*/ 88107 w 1919288"/>
              <a:gd name="connsiteY9" fmla="*/ 383381 h 1388269"/>
              <a:gd name="connsiteX10" fmla="*/ 42863 w 1919288"/>
              <a:gd name="connsiteY10" fmla="*/ 333375 h 1388269"/>
              <a:gd name="connsiteX11" fmla="*/ 16669 w 1919288"/>
              <a:gd name="connsiteY11" fmla="*/ 295275 h 1388269"/>
              <a:gd name="connsiteX12" fmla="*/ 7144 w 1919288"/>
              <a:gd name="connsiteY12" fmla="*/ 271462 h 1388269"/>
              <a:gd name="connsiteX13" fmla="*/ 0 w 1919288"/>
              <a:gd name="connsiteY13" fmla="*/ 240506 h 1388269"/>
              <a:gd name="connsiteX14" fmla="*/ 0 w 1919288"/>
              <a:gd name="connsiteY14" fmla="*/ 211931 h 1388269"/>
              <a:gd name="connsiteX15" fmla="*/ 4763 w 1919288"/>
              <a:gd name="connsiteY15" fmla="*/ 190500 h 1388269"/>
              <a:gd name="connsiteX16" fmla="*/ 16669 w 1919288"/>
              <a:gd name="connsiteY16" fmla="*/ 183356 h 1388269"/>
              <a:gd name="connsiteX17" fmla="*/ 28575 w 1919288"/>
              <a:gd name="connsiteY17" fmla="*/ 185737 h 1388269"/>
              <a:gd name="connsiteX18" fmla="*/ 45244 w 1919288"/>
              <a:gd name="connsiteY18" fmla="*/ 197644 h 1388269"/>
              <a:gd name="connsiteX19" fmla="*/ 64294 w 1919288"/>
              <a:gd name="connsiteY19" fmla="*/ 216694 h 1388269"/>
              <a:gd name="connsiteX20" fmla="*/ 88107 w 1919288"/>
              <a:gd name="connsiteY20" fmla="*/ 238125 h 1388269"/>
              <a:gd name="connsiteX21" fmla="*/ 111919 w 1919288"/>
              <a:gd name="connsiteY21" fmla="*/ 254794 h 1388269"/>
              <a:gd name="connsiteX22" fmla="*/ 138113 w 1919288"/>
              <a:gd name="connsiteY22" fmla="*/ 269081 h 1388269"/>
              <a:gd name="connsiteX23" fmla="*/ 190500 w 1919288"/>
              <a:gd name="connsiteY23" fmla="*/ 285750 h 1388269"/>
              <a:gd name="connsiteX24" fmla="*/ 230982 w 1919288"/>
              <a:gd name="connsiteY24" fmla="*/ 290512 h 1388269"/>
              <a:gd name="connsiteX25" fmla="*/ 307182 w 1919288"/>
              <a:gd name="connsiteY25" fmla="*/ 288131 h 1388269"/>
              <a:gd name="connsiteX26" fmla="*/ 423863 w 1919288"/>
              <a:gd name="connsiteY26" fmla="*/ 271462 h 1388269"/>
              <a:gd name="connsiteX27" fmla="*/ 683419 w 1919288"/>
              <a:gd name="connsiteY27" fmla="*/ 221456 h 1388269"/>
              <a:gd name="connsiteX28" fmla="*/ 895350 w 1919288"/>
              <a:gd name="connsiteY28" fmla="*/ 166687 h 1388269"/>
              <a:gd name="connsiteX29" fmla="*/ 1131094 w 1919288"/>
              <a:gd name="connsiteY29" fmla="*/ 114300 h 1388269"/>
              <a:gd name="connsiteX30" fmla="*/ 1281113 w 1919288"/>
              <a:gd name="connsiteY30" fmla="*/ 73819 h 1388269"/>
              <a:gd name="connsiteX31" fmla="*/ 1369219 w 1919288"/>
              <a:gd name="connsiteY31" fmla="*/ 40481 h 1388269"/>
              <a:gd name="connsiteX32" fmla="*/ 1402557 w 1919288"/>
              <a:gd name="connsiteY32" fmla="*/ 23812 h 1388269"/>
              <a:gd name="connsiteX33" fmla="*/ 1445419 w 1919288"/>
              <a:gd name="connsiteY33" fmla="*/ 7144 h 1388269"/>
              <a:gd name="connsiteX34" fmla="*/ 1481138 w 1919288"/>
              <a:gd name="connsiteY34" fmla="*/ 0 h 1388269"/>
              <a:gd name="connsiteX35" fmla="*/ 1524000 w 1919288"/>
              <a:gd name="connsiteY35" fmla="*/ 2381 h 1388269"/>
              <a:gd name="connsiteX36" fmla="*/ 1564482 w 1919288"/>
              <a:gd name="connsiteY36" fmla="*/ 11906 h 1388269"/>
              <a:gd name="connsiteX37" fmla="*/ 1638300 w 1919288"/>
              <a:gd name="connsiteY37" fmla="*/ 54769 h 1388269"/>
              <a:gd name="connsiteX38" fmla="*/ 1752600 w 1919288"/>
              <a:gd name="connsiteY38" fmla="*/ 147637 h 1388269"/>
              <a:gd name="connsiteX39" fmla="*/ 1821657 w 1919288"/>
              <a:gd name="connsiteY39" fmla="*/ 214312 h 1388269"/>
              <a:gd name="connsiteX40" fmla="*/ 1897857 w 1919288"/>
              <a:gd name="connsiteY40" fmla="*/ 295275 h 1388269"/>
              <a:gd name="connsiteX41" fmla="*/ 1914525 w 1919288"/>
              <a:gd name="connsiteY41" fmla="*/ 321469 h 1388269"/>
              <a:gd name="connsiteX42" fmla="*/ 1919288 w 1919288"/>
              <a:gd name="connsiteY42" fmla="*/ 347662 h 1388269"/>
              <a:gd name="connsiteX43" fmla="*/ 1912144 w 1919288"/>
              <a:gd name="connsiteY43" fmla="*/ 378619 h 1388269"/>
              <a:gd name="connsiteX44" fmla="*/ 1897857 w 1919288"/>
              <a:gd name="connsiteY44" fmla="*/ 402431 h 1388269"/>
              <a:gd name="connsiteX45" fmla="*/ 1850232 w 1919288"/>
              <a:gd name="connsiteY45" fmla="*/ 438150 h 1388269"/>
              <a:gd name="connsiteX46" fmla="*/ 1833563 w 1919288"/>
              <a:gd name="connsiteY46" fmla="*/ 447675 h 1388269"/>
              <a:gd name="connsiteX47" fmla="*/ 1771650 w 1919288"/>
              <a:gd name="connsiteY47" fmla="*/ 635794 h 1388269"/>
              <a:gd name="connsiteX48" fmla="*/ 1712119 w 1919288"/>
              <a:gd name="connsiteY48" fmla="*/ 835819 h 1388269"/>
              <a:gd name="connsiteX49" fmla="*/ 1654969 w 1919288"/>
              <a:gd name="connsiteY49" fmla="*/ 1004887 h 1388269"/>
              <a:gd name="connsiteX50" fmla="*/ 1574007 w 1919288"/>
              <a:gd name="connsiteY50" fmla="*/ 1200150 h 1388269"/>
              <a:gd name="connsiteX51" fmla="*/ 1519238 w 1919288"/>
              <a:gd name="connsiteY51" fmla="*/ 1304925 h 1388269"/>
              <a:gd name="connsiteX52" fmla="*/ 1476375 w 1919288"/>
              <a:gd name="connsiteY52" fmla="*/ 1354931 h 1388269"/>
              <a:gd name="connsiteX53" fmla="*/ 1454944 w 1919288"/>
              <a:gd name="connsiteY53" fmla="*/ 1373981 h 1388269"/>
              <a:gd name="connsiteX54" fmla="*/ 1435894 w 1919288"/>
              <a:gd name="connsiteY54" fmla="*/ 1383506 h 1388269"/>
              <a:gd name="connsiteX55" fmla="*/ 1402557 w 1919288"/>
              <a:gd name="connsiteY55" fmla="*/ 1388269 h 1388269"/>
              <a:gd name="connsiteX56" fmla="*/ 1369219 w 1919288"/>
              <a:gd name="connsiteY56" fmla="*/ 1383506 h 1388269"/>
              <a:gd name="connsiteX57" fmla="*/ 1316832 w 1919288"/>
              <a:gd name="connsiteY57" fmla="*/ 1369219 h 1388269"/>
              <a:gd name="connsiteX58" fmla="*/ 1278732 w 1919288"/>
              <a:gd name="connsiteY58" fmla="*/ 1347787 h 1388269"/>
              <a:gd name="connsiteX59" fmla="*/ 1319213 w 1919288"/>
              <a:gd name="connsiteY59" fmla="*/ 1150144 h 1388269"/>
              <a:gd name="connsiteX60" fmla="*/ 1419225 w 1919288"/>
              <a:gd name="connsiteY60" fmla="*/ 771525 h 1388269"/>
              <a:gd name="connsiteX61" fmla="*/ 1466850 w 1919288"/>
              <a:gd name="connsiteY61" fmla="*/ 523875 h 1388269"/>
              <a:gd name="connsiteX62" fmla="*/ 1493044 w 1919288"/>
              <a:gd name="connsiteY62" fmla="*/ 340519 h 1388269"/>
              <a:gd name="connsiteX63" fmla="*/ 1497807 w 1919288"/>
              <a:gd name="connsiteY63" fmla="*/ 300037 h 1388269"/>
              <a:gd name="connsiteX64" fmla="*/ 1490663 w 1919288"/>
              <a:gd name="connsiteY64" fmla="*/ 280987 h 1388269"/>
              <a:gd name="connsiteX65" fmla="*/ 1478757 w 1919288"/>
              <a:gd name="connsiteY65" fmla="*/ 269081 h 1388269"/>
              <a:gd name="connsiteX66" fmla="*/ 1459707 w 1919288"/>
              <a:gd name="connsiteY66" fmla="*/ 261937 h 1388269"/>
              <a:gd name="connsiteX67" fmla="*/ 1433513 w 1919288"/>
              <a:gd name="connsiteY67" fmla="*/ 257175 h 1388269"/>
              <a:gd name="connsiteX68" fmla="*/ 1385888 w 1919288"/>
              <a:gd name="connsiteY68" fmla="*/ 257175 h 1388269"/>
              <a:gd name="connsiteX69" fmla="*/ 1312069 w 1919288"/>
              <a:gd name="connsiteY69" fmla="*/ 266700 h 1388269"/>
              <a:gd name="connsiteX70" fmla="*/ 1109663 w 1919288"/>
              <a:gd name="connsiteY70" fmla="*/ 309562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919288" h="1388269">
                <a:moveTo>
                  <a:pt x="1109663" y="309562"/>
                </a:moveTo>
                <a:lnTo>
                  <a:pt x="881063" y="378619"/>
                </a:lnTo>
                <a:lnTo>
                  <a:pt x="661988" y="454819"/>
                </a:lnTo>
                <a:lnTo>
                  <a:pt x="471488" y="531019"/>
                </a:lnTo>
                <a:lnTo>
                  <a:pt x="400050" y="550069"/>
                </a:lnTo>
                <a:lnTo>
                  <a:pt x="323850" y="559594"/>
                </a:lnTo>
                <a:lnTo>
                  <a:pt x="297657" y="557212"/>
                </a:lnTo>
                <a:lnTo>
                  <a:pt x="264319" y="540544"/>
                </a:lnTo>
                <a:lnTo>
                  <a:pt x="180975" y="473869"/>
                </a:lnTo>
                <a:lnTo>
                  <a:pt x="88107" y="383381"/>
                </a:lnTo>
                <a:lnTo>
                  <a:pt x="42863" y="333375"/>
                </a:lnTo>
                <a:lnTo>
                  <a:pt x="16669" y="295275"/>
                </a:lnTo>
                <a:lnTo>
                  <a:pt x="7144" y="271462"/>
                </a:lnTo>
                <a:lnTo>
                  <a:pt x="0" y="240506"/>
                </a:lnTo>
                <a:lnTo>
                  <a:pt x="0" y="211931"/>
                </a:lnTo>
                <a:lnTo>
                  <a:pt x="4763" y="190500"/>
                </a:lnTo>
                <a:lnTo>
                  <a:pt x="16669" y="183356"/>
                </a:lnTo>
                <a:lnTo>
                  <a:pt x="28575" y="185737"/>
                </a:lnTo>
                <a:lnTo>
                  <a:pt x="45244" y="197644"/>
                </a:lnTo>
                <a:lnTo>
                  <a:pt x="64294" y="216694"/>
                </a:lnTo>
                <a:lnTo>
                  <a:pt x="88107" y="238125"/>
                </a:lnTo>
                <a:lnTo>
                  <a:pt x="111919" y="254794"/>
                </a:lnTo>
                <a:lnTo>
                  <a:pt x="138113" y="269081"/>
                </a:lnTo>
                <a:lnTo>
                  <a:pt x="190500" y="285750"/>
                </a:lnTo>
                <a:lnTo>
                  <a:pt x="230982" y="290512"/>
                </a:lnTo>
                <a:lnTo>
                  <a:pt x="307182" y="288131"/>
                </a:lnTo>
                <a:lnTo>
                  <a:pt x="423863" y="271462"/>
                </a:lnTo>
                <a:lnTo>
                  <a:pt x="683419" y="221456"/>
                </a:lnTo>
                <a:lnTo>
                  <a:pt x="895350" y="166687"/>
                </a:lnTo>
                <a:lnTo>
                  <a:pt x="1131094" y="114300"/>
                </a:lnTo>
                <a:lnTo>
                  <a:pt x="1281113" y="73819"/>
                </a:lnTo>
                <a:lnTo>
                  <a:pt x="1369219" y="40481"/>
                </a:lnTo>
                <a:lnTo>
                  <a:pt x="1402557" y="23812"/>
                </a:lnTo>
                <a:lnTo>
                  <a:pt x="1445419" y="7144"/>
                </a:lnTo>
                <a:lnTo>
                  <a:pt x="1481138" y="0"/>
                </a:lnTo>
                <a:lnTo>
                  <a:pt x="1524000" y="2381"/>
                </a:lnTo>
                <a:lnTo>
                  <a:pt x="1564482" y="11906"/>
                </a:lnTo>
                <a:lnTo>
                  <a:pt x="1638300" y="54769"/>
                </a:lnTo>
                <a:lnTo>
                  <a:pt x="1752600" y="147637"/>
                </a:lnTo>
                <a:lnTo>
                  <a:pt x="1821657" y="214312"/>
                </a:lnTo>
                <a:lnTo>
                  <a:pt x="1897857" y="295275"/>
                </a:lnTo>
                <a:lnTo>
                  <a:pt x="1914525" y="321469"/>
                </a:lnTo>
                <a:lnTo>
                  <a:pt x="1919288" y="347662"/>
                </a:lnTo>
                <a:lnTo>
                  <a:pt x="1912144" y="378619"/>
                </a:lnTo>
                <a:lnTo>
                  <a:pt x="1897857" y="402431"/>
                </a:lnTo>
                <a:lnTo>
                  <a:pt x="1850232" y="438150"/>
                </a:lnTo>
                <a:lnTo>
                  <a:pt x="1833563" y="447675"/>
                </a:lnTo>
                <a:lnTo>
                  <a:pt x="1771650" y="635794"/>
                </a:lnTo>
                <a:lnTo>
                  <a:pt x="1712119" y="835819"/>
                </a:lnTo>
                <a:lnTo>
                  <a:pt x="1654969" y="1004887"/>
                </a:lnTo>
                <a:lnTo>
                  <a:pt x="1574007" y="1200150"/>
                </a:lnTo>
                <a:lnTo>
                  <a:pt x="1519238" y="1304925"/>
                </a:lnTo>
                <a:lnTo>
                  <a:pt x="1476375" y="1354931"/>
                </a:lnTo>
                <a:lnTo>
                  <a:pt x="1454944" y="1373981"/>
                </a:lnTo>
                <a:lnTo>
                  <a:pt x="1435894" y="1383506"/>
                </a:lnTo>
                <a:lnTo>
                  <a:pt x="1402557" y="1388269"/>
                </a:lnTo>
                <a:lnTo>
                  <a:pt x="1369219" y="1383506"/>
                </a:lnTo>
                <a:lnTo>
                  <a:pt x="1316832" y="1369219"/>
                </a:lnTo>
                <a:lnTo>
                  <a:pt x="1278732" y="1347787"/>
                </a:lnTo>
                <a:lnTo>
                  <a:pt x="1319213" y="1150144"/>
                </a:lnTo>
                <a:lnTo>
                  <a:pt x="1419225" y="771525"/>
                </a:lnTo>
                <a:lnTo>
                  <a:pt x="1466850" y="523875"/>
                </a:lnTo>
                <a:lnTo>
                  <a:pt x="1493044" y="340519"/>
                </a:lnTo>
                <a:lnTo>
                  <a:pt x="1497807" y="300037"/>
                </a:lnTo>
                <a:lnTo>
                  <a:pt x="1490663" y="280987"/>
                </a:lnTo>
                <a:lnTo>
                  <a:pt x="1478757" y="269081"/>
                </a:lnTo>
                <a:lnTo>
                  <a:pt x="1459707" y="261937"/>
                </a:lnTo>
                <a:lnTo>
                  <a:pt x="1433513" y="257175"/>
                </a:lnTo>
                <a:lnTo>
                  <a:pt x="1385888" y="257175"/>
                </a:lnTo>
                <a:lnTo>
                  <a:pt x="1312069" y="266700"/>
                </a:lnTo>
                <a:lnTo>
                  <a:pt x="1109663" y="3095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653622-E8B7-B745-BD8A-55B72740C8E2}"/>
              </a:ext>
            </a:extLst>
          </p:cNvPr>
          <p:cNvSpPr/>
          <p:nvPr/>
        </p:nvSpPr>
        <p:spPr>
          <a:xfrm rot="16200000">
            <a:off x="3903663" y="1992313"/>
            <a:ext cx="1939925" cy="1057275"/>
          </a:xfrm>
          <a:custGeom>
            <a:avLst/>
            <a:gdLst>
              <a:gd name="connsiteX0" fmla="*/ 542925 w 1940719"/>
              <a:gd name="connsiteY0" fmla="*/ 552450 h 1057275"/>
              <a:gd name="connsiteX1" fmla="*/ 402431 w 1940719"/>
              <a:gd name="connsiteY1" fmla="*/ 447675 h 1057275"/>
              <a:gd name="connsiteX2" fmla="*/ 295275 w 1940719"/>
              <a:gd name="connsiteY2" fmla="*/ 357188 h 1057275"/>
              <a:gd name="connsiteX3" fmla="*/ 207169 w 1940719"/>
              <a:gd name="connsiteY3" fmla="*/ 280988 h 1057275"/>
              <a:gd name="connsiteX4" fmla="*/ 130969 w 1940719"/>
              <a:gd name="connsiteY4" fmla="*/ 207169 h 1057275"/>
              <a:gd name="connsiteX5" fmla="*/ 71438 w 1940719"/>
              <a:gd name="connsiteY5" fmla="*/ 142875 h 1057275"/>
              <a:gd name="connsiteX6" fmla="*/ 23813 w 1940719"/>
              <a:gd name="connsiteY6" fmla="*/ 83344 h 1057275"/>
              <a:gd name="connsiteX7" fmla="*/ 7144 w 1940719"/>
              <a:gd name="connsiteY7" fmla="*/ 54769 h 1057275"/>
              <a:gd name="connsiteX8" fmla="*/ 2381 w 1940719"/>
              <a:gd name="connsiteY8" fmla="*/ 35719 h 1057275"/>
              <a:gd name="connsiteX9" fmla="*/ 0 w 1940719"/>
              <a:gd name="connsiteY9" fmla="*/ 21432 h 1057275"/>
              <a:gd name="connsiteX10" fmla="*/ 4763 w 1940719"/>
              <a:gd name="connsiteY10" fmla="*/ 4763 h 1057275"/>
              <a:gd name="connsiteX11" fmla="*/ 16669 w 1940719"/>
              <a:gd name="connsiteY11" fmla="*/ 0 h 1057275"/>
              <a:gd name="connsiteX12" fmla="*/ 45244 w 1940719"/>
              <a:gd name="connsiteY12" fmla="*/ 9525 h 1057275"/>
              <a:gd name="connsiteX13" fmla="*/ 83344 w 1940719"/>
              <a:gd name="connsiteY13" fmla="*/ 38100 h 1057275"/>
              <a:gd name="connsiteX14" fmla="*/ 183356 w 1940719"/>
              <a:gd name="connsiteY14" fmla="*/ 116682 h 1057275"/>
              <a:gd name="connsiteX15" fmla="*/ 302419 w 1940719"/>
              <a:gd name="connsiteY15" fmla="*/ 204788 h 1057275"/>
              <a:gd name="connsiteX16" fmla="*/ 428625 w 1940719"/>
              <a:gd name="connsiteY16" fmla="*/ 290513 h 1057275"/>
              <a:gd name="connsiteX17" fmla="*/ 578644 w 1940719"/>
              <a:gd name="connsiteY17" fmla="*/ 376238 h 1057275"/>
              <a:gd name="connsiteX18" fmla="*/ 714375 w 1940719"/>
              <a:gd name="connsiteY18" fmla="*/ 447675 h 1057275"/>
              <a:gd name="connsiteX19" fmla="*/ 821531 w 1940719"/>
              <a:gd name="connsiteY19" fmla="*/ 500063 h 1057275"/>
              <a:gd name="connsiteX20" fmla="*/ 962025 w 1940719"/>
              <a:gd name="connsiteY20" fmla="*/ 557213 h 1057275"/>
              <a:gd name="connsiteX21" fmla="*/ 1102519 w 1940719"/>
              <a:gd name="connsiteY21" fmla="*/ 602457 h 1057275"/>
              <a:gd name="connsiteX22" fmla="*/ 1254919 w 1940719"/>
              <a:gd name="connsiteY22" fmla="*/ 652463 h 1057275"/>
              <a:gd name="connsiteX23" fmla="*/ 1385888 w 1940719"/>
              <a:gd name="connsiteY23" fmla="*/ 685800 h 1057275"/>
              <a:gd name="connsiteX24" fmla="*/ 1504950 w 1940719"/>
              <a:gd name="connsiteY24" fmla="*/ 707232 h 1057275"/>
              <a:gd name="connsiteX25" fmla="*/ 1569244 w 1940719"/>
              <a:gd name="connsiteY25" fmla="*/ 714375 h 1057275"/>
              <a:gd name="connsiteX26" fmla="*/ 1616869 w 1940719"/>
              <a:gd name="connsiteY26" fmla="*/ 714375 h 1057275"/>
              <a:gd name="connsiteX27" fmla="*/ 1681163 w 1940719"/>
              <a:gd name="connsiteY27" fmla="*/ 711994 h 1057275"/>
              <a:gd name="connsiteX28" fmla="*/ 1733550 w 1940719"/>
              <a:gd name="connsiteY28" fmla="*/ 704850 h 1057275"/>
              <a:gd name="connsiteX29" fmla="*/ 1778794 w 1940719"/>
              <a:gd name="connsiteY29" fmla="*/ 690563 h 1057275"/>
              <a:gd name="connsiteX30" fmla="*/ 1824038 w 1940719"/>
              <a:gd name="connsiteY30" fmla="*/ 671513 h 1057275"/>
              <a:gd name="connsiteX31" fmla="*/ 1857375 w 1940719"/>
              <a:gd name="connsiteY31" fmla="*/ 645319 h 1057275"/>
              <a:gd name="connsiteX32" fmla="*/ 1881188 w 1940719"/>
              <a:gd name="connsiteY32" fmla="*/ 616744 h 1057275"/>
              <a:gd name="connsiteX33" fmla="*/ 1902619 w 1940719"/>
              <a:gd name="connsiteY33" fmla="*/ 600075 h 1057275"/>
              <a:gd name="connsiteX34" fmla="*/ 1921669 w 1940719"/>
              <a:gd name="connsiteY34" fmla="*/ 595313 h 1057275"/>
              <a:gd name="connsiteX35" fmla="*/ 1933575 w 1940719"/>
              <a:gd name="connsiteY35" fmla="*/ 604838 h 1057275"/>
              <a:gd name="connsiteX36" fmla="*/ 1940719 w 1940719"/>
              <a:gd name="connsiteY36" fmla="*/ 633413 h 1057275"/>
              <a:gd name="connsiteX37" fmla="*/ 1935956 w 1940719"/>
              <a:gd name="connsiteY37" fmla="*/ 685800 h 1057275"/>
              <a:gd name="connsiteX38" fmla="*/ 1926431 w 1940719"/>
              <a:gd name="connsiteY38" fmla="*/ 726282 h 1057275"/>
              <a:gd name="connsiteX39" fmla="*/ 1893094 w 1940719"/>
              <a:gd name="connsiteY39" fmla="*/ 785813 h 1057275"/>
              <a:gd name="connsiteX40" fmla="*/ 1814513 w 1940719"/>
              <a:gd name="connsiteY40" fmla="*/ 895350 h 1057275"/>
              <a:gd name="connsiteX41" fmla="*/ 1704975 w 1940719"/>
              <a:gd name="connsiteY41" fmla="*/ 1012032 h 1057275"/>
              <a:gd name="connsiteX42" fmla="*/ 1666875 w 1940719"/>
              <a:gd name="connsiteY42" fmla="*/ 1050132 h 1057275"/>
              <a:gd name="connsiteX43" fmla="*/ 1638300 w 1940719"/>
              <a:gd name="connsiteY43" fmla="*/ 1057275 h 1057275"/>
              <a:gd name="connsiteX44" fmla="*/ 1619250 w 1940719"/>
              <a:gd name="connsiteY44" fmla="*/ 1054894 h 1057275"/>
              <a:gd name="connsiteX45" fmla="*/ 1593056 w 1940719"/>
              <a:gd name="connsiteY45" fmla="*/ 1042988 h 1057275"/>
              <a:gd name="connsiteX46" fmla="*/ 1566863 w 1940719"/>
              <a:gd name="connsiteY46" fmla="*/ 1019175 h 1057275"/>
              <a:gd name="connsiteX47" fmla="*/ 1552575 w 1940719"/>
              <a:gd name="connsiteY47" fmla="*/ 1004888 h 1057275"/>
              <a:gd name="connsiteX48" fmla="*/ 1328738 w 1940719"/>
              <a:gd name="connsiteY48" fmla="*/ 931069 h 1057275"/>
              <a:gd name="connsiteX49" fmla="*/ 1040606 w 1940719"/>
              <a:gd name="connsiteY49" fmla="*/ 826294 h 1057275"/>
              <a:gd name="connsiteX50" fmla="*/ 831056 w 1940719"/>
              <a:gd name="connsiteY50" fmla="*/ 728663 h 1057275"/>
              <a:gd name="connsiteX51" fmla="*/ 704850 w 1940719"/>
              <a:gd name="connsiteY51" fmla="*/ 664369 h 1057275"/>
              <a:gd name="connsiteX52" fmla="*/ 542925 w 1940719"/>
              <a:gd name="connsiteY52" fmla="*/ 552450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940719" h="1057275">
                <a:moveTo>
                  <a:pt x="542925" y="552450"/>
                </a:moveTo>
                <a:lnTo>
                  <a:pt x="402431" y="447675"/>
                </a:lnTo>
                <a:lnTo>
                  <a:pt x="295275" y="357188"/>
                </a:lnTo>
                <a:lnTo>
                  <a:pt x="207169" y="280988"/>
                </a:lnTo>
                <a:lnTo>
                  <a:pt x="130969" y="207169"/>
                </a:lnTo>
                <a:lnTo>
                  <a:pt x="71438" y="142875"/>
                </a:lnTo>
                <a:lnTo>
                  <a:pt x="23813" y="83344"/>
                </a:lnTo>
                <a:lnTo>
                  <a:pt x="7144" y="54769"/>
                </a:lnTo>
                <a:lnTo>
                  <a:pt x="2381" y="35719"/>
                </a:lnTo>
                <a:lnTo>
                  <a:pt x="0" y="21432"/>
                </a:lnTo>
                <a:lnTo>
                  <a:pt x="4763" y="4763"/>
                </a:lnTo>
                <a:lnTo>
                  <a:pt x="16669" y="0"/>
                </a:lnTo>
                <a:lnTo>
                  <a:pt x="45244" y="9525"/>
                </a:lnTo>
                <a:lnTo>
                  <a:pt x="83344" y="38100"/>
                </a:lnTo>
                <a:lnTo>
                  <a:pt x="183356" y="116682"/>
                </a:lnTo>
                <a:lnTo>
                  <a:pt x="302419" y="204788"/>
                </a:lnTo>
                <a:lnTo>
                  <a:pt x="428625" y="290513"/>
                </a:lnTo>
                <a:lnTo>
                  <a:pt x="578644" y="376238"/>
                </a:lnTo>
                <a:lnTo>
                  <a:pt x="714375" y="447675"/>
                </a:lnTo>
                <a:lnTo>
                  <a:pt x="821531" y="500063"/>
                </a:lnTo>
                <a:lnTo>
                  <a:pt x="962025" y="557213"/>
                </a:lnTo>
                <a:lnTo>
                  <a:pt x="1102519" y="602457"/>
                </a:lnTo>
                <a:lnTo>
                  <a:pt x="1254919" y="652463"/>
                </a:lnTo>
                <a:lnTo>
                  <a:pt x="1385888" y="685800"/>
                </a:lnTo>
                <a:lnTo>
                  <a:pt x="1504950" y="707232"/>
                </a:lnTo>
                <a:lnTo>
                  <a:pt x="1569244" y="714375"/>
                </a:lnTo>
                <a:lnTo>
                  <a:pt x="1616869" y="714375"/>
                </a:lnTo>
                <a:lnTo>
                  <a:pt x="1681163" y="711994"/>
                </a:lnTo>
                <a:lnTo>
                  <a:pt x="1733550" y="704850"/>
                </a:lnTo>
                <a:lnTo>
                  <a:pt x="1778794" y="690563"/>
                </a:lnTo>
                <a:lnTo>
                  <a:pt x="1824038" y="671513"/>
                </a:lnTo>
                <a:lnTo>
                  <a:pt x="1857375" y="645319"/>
                </a:lnTo>
                <a:lnTo>
                  <a:pt x="1881188" y="616744"/>
                </a:lnTo>
                <a:lnTo>
                  <a:pt x="1902619" y="600075"/>
                </a:lnTo>
                <a:lnTo>
                  <a:pt x="1921669" y="595313"/>
                </a:lnTo>
                <a:lnTo>
                  <a:pt x="1933575" y="604838"/>
                </a:lnTo>
                <a:lnTo>
                  <a:pt x="1940719" y="633413"/>
                </a:lnTo>
                <a:lnTo>
                  <a:pt x="1935956" y="685800"/>
                </a:lnTo>
                <a:lnTo>
                  <a:pt x="1926431" y="726282"/>
                </a:lnTo>
                <a:lnTo>
                  <a:pt x="1893094" y="785813"/>
                </a:lnTo>
                <a:lnTo>
                  <a:pt x="1814513" y="895350"/>
                </a:lnTo>
                <a:lnTo>
                  <a:pt x="1704975" y="1012032"/>
                </a:lnTo>
                <a:lnTo>
                  <a:pt x="1666875" y="1050132"/>
                </a:lnTo>
                <a:lnTo>
                  <a:pt x="1638300" y="1057275"/>
                </a:lnTo>
                <a:lnTo>
                  <a:pt x="1619250" y="1054894"/>
                </a:lnTo>
                <a:lnTo>
                  <a:pt x="1593056" y="1042988"/>
                </a:lnTo>
                <a:lnTo>
                  <a:pt x="1566863" y="1019175"/>
                </a:lnTo>
                <a:lnTo>
                  <a:pt x="1552575" y="1004888"/>
                </a:lnTo>
                <a:lnTo>
                  <a:pt x="1328738" y="931069"/>
                </a:lnTo>
                <a:lnTo>
                  <a:pt x="1040606" y="826294"/>
                </a:lnTo>
                <a:lnTo>
                  <a:pt x="831056" y="728663"/>
                </a:lnTo>
                <a:lnTo>
                  <a:pt x="704850" y="664369"/>
                </a:lnTo>
                <a:lnTo>
                  <a:pt x="542925" y="552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A70ACDC-DC70-274F-9521-E13FF60EC7A2}"/>
              </a:ext>
            </a:extLst>
          </p:cNvPr>
          <p:cNvSpPr/>
          <p:nvPr/>
        </p:nvSpPr>
        <p:spPr>
          <a:xfrm>
            <a:off x="3005138" y="3271838"/>
            <a:ext cx="1036637" cy="330200"/>
          </a:xfrm>
          <a:custGeom>
            <a:avLst/>
            <a:gdLst>
              <a:gd name="connsiteX0" fmla="*/ 404812 w 1035843"/>
              <a:gd name="connsiteY0" fmla="*/ 264318 h 330993"/>
              <a:gd name="connsiteX1" fmla="*/ 52387 w 1035843"/>
              <a:gd name="connsiteY1" fmla="*/ 330993 h 330993"/>
              <a:gd name="connsiteX2" fmla="*/ 0 w 1035843"/>
              <a:gd name="connsiteY2" fmla="*/ 178593 h 330993"/>
              <a:gd name="connsiteX3" fmla="*/ 147637 w 1035843"/>
              <a:gd name="connsiteY3" fmla="*/ 145256 h 330993"/>
              <a:gd name="connsiteX4" fmla="*/ 345281 w 1035843"/>
              <a:gd name="connsiteY4" fmla="*/ 100012 h 330993"/>
              <a:gd name="connsiteX5" fmla="*/ 564356 w 1035843"/>
              <a:gd name="connsiteY5" fmla="*/ 50006 h 330993"/>
              <a:gd name="connsiteX6" fmla="*/ 771525 w 1035843"/>
              <a:gd name="connsiteY6" fmla="*/ 4762 h 330993"/>
              <a:gd name="connsiteX7" fmla="*/ 797718 w 1035843"/>
              <a:gd name="connsiteY7" fmla="*/ 0 h 330993"/>
              <a:gd name="connsiteX8" fmla="*/ 1035843 w 1035843"/>
              <a:gd name="connsiteY8" fmla="*/ 4762 h 330993"/>
              <a:gd name="connsiteX9" fmla="*/ 1021556 w 1035843"/>
              <a:gd name="connsiteY9" fmla="*/ 197643 h 330993"/>
              <a:gd name="connsiteX10" fmla="*/ 933450 w 1035843"/>
              <a:gd name="connsiteY10" fmla="*/ 188118 h 330993"/>
              <a:gd name="connsiteX11" fmla="*/ 907256 w 1035843"/>
              <a:gd name="connsiteY11" fmla="*/ 185737 h 330993"/>
              <a:gd name="connsiteX12" fmla="*/ 754856 w 1035843"/>
              <a:gd name="connsiteY12" fmla="*/ 209550 h 330993"/>
              <a:gd name="connsiteX13" fmla="*/ 404812 w 1035843"/>
              <a:gd name="connsiteY13" fmla="*/ 264318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35843" h="330993">
                <a:moveTo>
                  <a:pt x="404812" y="264318"/>
                </a:moveTo>
                <a:lnTo>
                  <a:pt x="52387" y="330993"/>
                </a:lnTo>
                <a:lnTo>
                  <a:pt x="0" y="178593"/>
                </a:lnTo>
                <a:lnTo>
                  <a:pt x="147637" y="145256"/>
                </a:lnTo>
                <a:lnTo>
                  <a:pt x="345281" y="100012"/>
                </a:lnTo>
                <a:lnTo>
                  <a:pt x="564356" y="50006"/>
                </a:lnTo>
                <a:lnTo>
                  <a:pt x="771525" y="4762"/>
                </a:lnTo>
                <a:lnTo>
                  <a:pt x="797718" y="0"/>
                </a:lnTo>
                <a:lnTo>
                  <a:pt x="1035843" y="4762"/>
                </a:lnTo>
                <a:lnTo>
                  <a:pt x="1021556" y="197643"/>
                </a:lnTo>
                <a:lnTo>
                  <a:pt x="933450" y="188118"/>
                </a:lnTo>
                <a:lnTo>
                  <a:pt x="907256" y="185737"/>
                </a:lnTo>
                <a:lnTo>
                  <a:pt x="754856" y="209550"/>
                </a:lnTo>
                <a:lnTo>
                  <a:pt x="404812" y="264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B008C56-735E-FC4F-914A-1FF0F6D87098}"/>
              </a:ext>
            </a:extLst>
          </p:cNvPr>
          <p:cNvSpPr/>
          <p:nvPr/>
        </p:nvSpPr>
        <p:spPr>
          <a:xfrm>
            <a:off x="2770188" y="3286125"/>
            <a:ext cx="1638300" cy="1819275"/>
          </a:xfrm>
          <a:custGeom>
            <a:avLst/>
            <a:gdLst>
              <a:gd name="connsiteX0" fmla="*/ 100012 w 1638300"/>
              <a:gd name="connsiteY0" fmla="*/ 926306 h 1819275"/>
              <a:gd name="connsiteX1" fmla="*/ 114300 w 1638300"/>
              <a:gd name="connsiteY1" fmla="*/ 711994 h 1819275"/>
              <a:gd name="connsiteX2" fmla="*/ 119062 w 1638300"/>
              <a:gd name="connsiteY2" fmla="*/ 590550 h 1819275"/>
              <a:gd name="connsiteX3" fmla="*/ 123825 w 1638300"/>
              <a:gd name="connsiteY3" fmla="*/ 459581 h 1819275"/>
              <a:gd name="connsiteX4" fmla="*/ 121444 w 1638300"/>
              <a:gd name="connsiteY4" fmla="*/ 361950 h 1819275"/>
              <a:gd name="connsiteX5" fmla="*/ 119062 w 1638300"/>
              <a:gd name="connsiteY5" fmla="*/ 285750 h 1819275"/>
              <a:gd name="connsiteX6" fmla="*/ 109537 w 1638300"/>
              <a:gd name="connsiteY6" fmla="*/ 226219 h 1819275"/>
              <a:gd name="connsiteX7" fmla="*/ 85725 w 1638300"/>
              <a:gd name="connsiteY7" fmla="*/ 135731 h 1819275"/>
              <a:gd name="connsiteX8" fmla="*/ 66675 w 1638300"/>
              <a:gd name="connsiteY8" fmla="*/ 95250 h 1819275"/>
              <a:gd name="connsiteX9" fmla="*/ 52387 w 1638300"/>
              <a:gd name="connsiteY9" fmla="*/ 73819 h 1819275"/>
              <a:gd name="connsiteX10" fmla="*/ 23812 w 1638300"/>
              <a:gd name="connsiteY10" fmla="*/ 47625 h 1819275"/>
              <a:gd name="connsiteX11" fmla="*/ 7144 w 1638300"/>
              <a:gd name="connsiteY11" fmla="*/ 35719 h 1819275"/>
              <a:gd name="connsiteX12" fmla="*/ 2381 w 1638300"/>
              <a:gd name="connsiteY12" fmla="*/ 23813 h 1819275"/>
              <a:gd name="connsiteX13" fmla="*/ 0 w 1638300"/>
              <a:gd name="connsiteY13" fmla="*/ 11906 h 1819275"/>
              <a:gd name="connsiteX14" fmla="*/ 4762 w 1638300"/>
              <a:gd name="connsiteY14" fmla="*/ 2381 h 1819275"/>
              <a:gd name="connsiteX15" fmla="*/ 26194 w 1638300"/>
              <a:gd name="connsiteY15" fmla="*/ 0 h 1819275"/>
              <a:gd name="connsiteX16" fmla="*/ 52387 w 1638300"/>
              <a:gd name="connsiteY16" fmla="*/ 2381 h 1819275"/>
              <a:gd name="connsiteX17" fmla="*/ 76200 w 1638300"/>
              <a:gd name="connsiteY17" fmla="*/ 4763 h 1819275"/>
              <a:gd name="connsiteX18" fmla="*/ 95250 w 1638300"/>
              <a:gd name="connsiteY18" fmla="*/ 11906 h 1819275"/>
              <a:gd name="connsiteX19" fmla="*/ 366712 w 1638300"/>
              <a:gd name="connsiteY19" fmla="*/ 171450 h 1819275"/>
              <a:gd name="connsiteX20" fmla="*/ 369094 w 1638300"/>
              <a:gd name="connsiteY20" fmla="*/ 295275 h 1819275"/>
              <a:gd name="connsiteX21" fmla="*/ 333375 w 1638300"/>
              <a:gd name="connsiteY21" fmla="*/ 552450 h 1819275"/>
              <a:gd name="connsiteX22" fmla="*/ 302419 w 1638300"/>
              <a:gd name="connsiteY22" fmla="*/ 828675 h 1819275"/>
              <a:gd name="connsiteX23" fmla="*/ 283369 w 1638300"/>
              <a:gd name="connsiteY23" fmla="*/ 1033463 h 1819275"/>
              <a:gd name="connsiteX24" fmla="*/ 278606 w 1638300"/>
              <a:gd name="connsiteY24" fmla="*/ 1195388 h 1819275"/>
              <a:gd name="connsiteX25" fmla="*/ 278606 w 1638300"/>
              <a:gd name="connsiteY25" fmla="*/ 1321594 h 1819275"/>
              <a:gd name="connsiteX26" fmla="*/ 283369 w 1638300"/>
              <a:gd name="connsiteY26" fmla="*/ 1383506 h 1819275"/>
              <a:gd name="connsiteX27" fmla="*/ 297656 w 1638300"/>
              <a:gd name="connsiteY27" fmla="*/ 1452563 h 1819275"/>
              <a:gd name="connsiteX28" fmla="*/ 319087 w 1638300"/>
              <a:gd name="connsiteY28" fmla="*/ 1497806 h 1819275"/>
              <a:gd name="connsiteX29" fmla="*/ 352425 w 1638300"/>
              <a:gd name="connsiteY29" fmla="*/ 1543050 h 1819275"/>
              <a:gd name="connsiteX30" fmla="*/ 376237 w 1638300"/>
              <a:gd name="connsiteY30" fmla="*/ 1566863 h 1819275"/>
              <a:gd name="connsiteX31" fmla="*/ 419100 w 1638300"/>
              <a:gd name="connsiteY31" fmla="*/ 1593056 h 1819275"/>
              <a:gd name="connsiteX32" fmla="*/ 466725 w 1638300"/>
              <a:gd name="connsiteY32" fmla="*/ 1609725 h 1819275"/>
              <a:gd name="connsiteX33" fmla="*/ 516731 w 1638300"/>
              <a:gd name="connsiteY33" fmla="*/ 1619250 h 1819275"/>
              <a:gd name="connsiteX34" fmla="*/ 588169 w 1638300"/>
              <a:gd name="connsiteY34" fmla="*/ 1616869 h 1819275"/>
              <a:gd name="connsiteX35" fmla="*/ 823912 w 1638300"/>
              <a:gd name="connsiteY35" fmla="*/ 1593056 h 1819275"/>
              <a:gd name="connsiteX36" fmla="*/ 981075 w 1638300"/>
              <a:gd name="connsiteY36" fmla="*/ 1576388 h 1819275"/>
              <a:gd name="connsiteX37" fmla="*/ 1052512 w 1638300"/>
              <a:gd name="connsiteY37" fmla="*/ 1566863 h 1819275"/>
              <a:gd name="connsiteX38" fmla="*/ 1100137 w 1638300"/>
              <a:gd name="connsiteY38" fmla="*/ 1552575 h 1819275"/>
              <a:gd name="connsiteX39" fmla="*/ 1195387 w 1638300"/>
              <a:gd name="connsiteY39" fmla="*/ 1516856 h 1819275"/>
              <a:gd name="connsiteX40" fmla="*/ 1264444 w 1638300"/>
              <a:gd name="connsiteY40" fmla="*/ 1493044 h 1819275"/>
              <a:gd name="connsiteX41" fmla="*/ 1323975 w 1638300"/>
              <a:gd name="connsiteY41" fmla="*/ 1478756 h 1819275"/>
              <a:gd name="connsiteX42" fmla="*/ 1400175 w 1638300"/>
              <a:gd name="connsiteY42" fmla="*/ 1488281 h 1819275"/>
              <a:gd name="connsiteX43" fmla="*/ 1481137 w 1638300"/>
              <a:gd name="connsiteY43" fmla="*/ 1504950 h 1819275"/>
              <a:gd name="connsiteX44" fmla="*/ 1540669 w 1638300"/>
              <a:gd name="connsiteY44" fmla="*/ 1526381 h 1819275"/>
              <a:gd name="connsiteX45" fmla="*/ 1576387 w 1638300"/>
              <a:gd name="connsiteY45" fmla="*/ 1545431 h 1819275"/>
              <a:gd name="connsiteX46" fmla="*/ 1604962 w 1638300"/>
              <a:gd name="connsiteY46" fmla="*/ 1566863 h 1819275"/>
              <a:gd name="connsiteX47" fmla="*/ 1624012 w 1638300"/>
              <a:gd name="connsiteY47" fmla="*/ 1585913 h 1819275"/>
              <a:gd name="connsiteX48" fmla="*/ 1633537 w 1638300"/>
              <a:gd name="connsiteY48" fmla="*/ 1600200 h 1819275"/>
              <a:gd name="connsiteX49" fmla="*/ 1638300 w 1638300"/>
              <a:gd name="connsiteY49" fmla="*/ 1616869 h 1819275"/>
              <a:gd name="connsiteX50" fmla="*/ 1638300 w 1638300"/>
              <a:gd name="connsiteY50" fmla="*/ 1638300 h 1819275"/>
              <a:gd name="connsiteX51" fmla="*/ 1633537 w 1638300"/>
              <a:gd name="connsiteY51" fmla="*/ 1664494 h 1819275"/>
              <a:gd name="connsiteX52" fmla="*/ 1609725 w 1638300"/>
              <a:gd name="connsiteY52" fmla="*/ 1697831 h 1819275"/>
              <a:gd name="connsiteX53" fmla="*/ 1566862 w 1638300"/>
              <a:gd name="connsiteY53" fmla="*/ 1719263 h 1819275"/>
              <a:gd name="connsiteX54" fmla="*/ 1450181 w 1638300"/>
              <a:gd name="connsiteY54" fmla="*/ 1743075 h 1819275"/>
              <a:gd name="connsiteX55" fmla="*/ 1316831 w 1638300"/>
              <a:gd name="connsiteY55" fmla="*/ 1759744 h 1819275"/>
              <a:gd name="connsiteX56" fmla="*/ 1073944 w 1638300"/>
              <a:gd name="connsiteY56" fmla="*/ 1774031 h 1819275"/>
              <a:gd name="connsiteX57" fmla="*/ 812006 w 1638300"/>
              <a:gd name="connsiteY57" fmla="*/ 1797844 h 1819275"/>
              <a:gd name="connsiteX58" fmla="*/ 595312 w 1638300"/>
              <a:gd name="connsiteY58" fmla="*/ 1809750 h 1819275"/>
              <a:gd name="connsiteX59" fmla="*/ 466725 w 1638300"/>
              <a:gd name="connsiteY59" fmla="*/ 1819275 h 1819275"/>
              <a:gd name="connsiteX60" fmla="*/ 411956 w 1638300"/>
              <a:gd name="connsiteY60" fmla="*/ 1812131 h 1819275"/>
              <a:gd name="connsiteX61" fmla="*/ 361950 w 1638300"/>
              <a:gd name="connsiteY61" fmla="*/ 1797844 h 1819275"/>
              <a:gd name="connsiteX62" fmla="*/ 292894 w 1638300"/>
              <a:gd name="connsiteY62" fmla="*/ 1764506 h 1819275"/>
              <a:gd name="connsiteX63" fmla="*/ 233362 w 1638300"/>
              <a:gd name="connsiteY63" fmla="*/ 1724025 h 1819275"/>
              <a:gd name="connsiteX64" fmla="*/ 188119 w 1638300"/>
              <a:gd name="connsiteY64" fmla="*/ 1685925 h 1819275"/>
              <a:gd name="connsiteX65" fmla="*/ 145256 w 1638300"/>
              <a:gd name="connsiteY65" fmla="*/ 1643063 h 1819275"/>
              <a:gd name="connsiteX66" fmla="*/ 116681 w 1638300"/>
              <a:gd name="connsiteY66" fmla="*/ 1600200 h 1819275"/>
              <a:gd name="connsiteX67" fmla="*/ 97631 w 1638300"/>
              <a:gd name="connsiteY67" fmla="*/ 1552575 h 1819275"/>
              <a:gd name="connsiteX68" fmla="*/ 83344 w 1638300"/>
              <a:gd name="connsiteY68" fmla="*/ 1483519 h 1819275"/>
              <a:gd name="connsiteX69" fmla="*/ 76200 w 1638300"/>
              <a:gd name="connsiteY69" fmla="*/ 1409700 h 1819275"/>
              <a:gd name="connsiteX70" fmla="*/ 80962 w 1638300"/>
              <a:gd name="connsiteY70" fmla="*/ 1257300 h 1819275"/>
              <a:gd name="connsiteX71" fmla="*/ 100012 w 1638300"/>
              <a:gd name="connsiteY71" fmla="*/ 926306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638300" h="1819275">
                <a:moveTo>
                  <a:pt x="100012" y="926306"/>
                </a:moveTo>
                <a:lnTo>
                  <a:pt x="114300" y="711994"/>
                </a:lnTo>
                <a:lnTo>
                  <a:pt x="119062" y="590550"/>
                </a:lnTo>
                <a:lnTo>
                  <a:pt x="123825" y="459581"/>
                </a:lnTo>
                <a:cubicBezTo>
                  <a:pt x="123031" y="427037"/>
                  <a:pt x="122238" y="394494"/>
                  <a:pt x="121444" y="361950"/>
                </a:cubicBezTo>
                <a:lnTo>
                  <a:pt x="119062" y="285750"/>
                </a:lnTo>
                <a:lnTo>
                  <a:pt x="109537" y="226219"/>
                </a:lnTo>
                <a:lnTo>
                  <a:pt x="85725" y="135731"/>
                </a:lnTo>
                <a:lnTo>
                  <a:pt x="66675" y="95250"/>
                </a:lnTo>
                <a:lnTo>
                  <a:pt x="52387" y="73819"/>
                </a:lnTo>
                <a:lnTo>
                  <a:pt x="23812" y="47625"/>
                </a:lnTo>
                <a:lnTo>
                  <a:pt x="7144" y="35719"/>
                </a:lnTo>
                <a:lnTo>
                  <a:pt x="2381" y="23813"/>
                </a:lnTo>
                <a:lnTo>
                  <a:pt x="0" y="11906"/>
                </a:lnTo>
                <a:lnTo>
                  <a:pt x="4762" y="2381"/>
                </a:lnTo>
                <a:lnTo>
                  <a:pt x="26194" y="0"/>
                </a:lnTo>
                <a:lnTo>
                  <a:pt x="52387" y="2381"/>
                </a:lnTo>
                <a:lnTo>
                  <a:pt x="76200" y="4763"/>
                </a:lnTo>
                <a:lnTo>
                  <a:pt x="95250" y="11906"/>
                </a:lnTo>
                <a:lnTo>
                  <a:pt x="366712" y="171450"/>
                </a:lnTo>
                <a:lnTo>
                  <a:pt x="369094" y="295275"/>
                </a:lnTo>
                <a:lnTo>
                  <a:pt x="333375" y="552450"/>
                </a:lnTo>
                <a:lnTo>
                  <a:pt x="302419" y="828675"/>
                </a:lnTo>
                <a:lnTo>
                  <a:pt x="283369" y="1033463"/>
                </a:lnTo>
                <a:lnTo>
                  <a:pt x="278606" y="1195388"/>
                </a:lnTo>
                <a:lnTo>
                  <a:pt x="278606" y="1321594"/>
                </a:lnTo>
                <a:lnTo>
                  <a:pt x="283369" y="1383506"/>
                </a:lnTo>
                <a:lnTo>
                  <a:pt x="297656" y="1452563"/>
                </a:lnTo>
                <a:lnTo>
                  <a:pt x="319087" y="1497806"/>
                </a:lnTo>
                <a:lnTo>
                  <a:pt x="352425" y="1543050"/>
                </a:lnTo>
                <a:lnTo>
                  <a:pt x="376237" y="1566863"/>
                </a:lnTo>
                <a:lnTo>
                  <a:pt x="419100" y="1593056"/>
                </a:lnTo>
                <a:lnTo>
                  <a:pt x="466725" y="1609725"/>
                </a:lnTo>
                <a:lnTo>
                  <a:pt x="516731" y="1619250"/>
                </a:lnTo>
                <a:lnTo>
                  <a:pt x="588169" y="1616869"/>
                </a:lnTo>
                <a:lnTo>
                  <a:pt x="823912" y="1593056"/>
                </a:lnTo>
                <a:lnTo>
                  <a:pt x="981075" y="1576388"/>
                </a:lnTo>
                <a:lnTo>
                  <a:pt x="1052512" y="1566863"/>
                </a:lnTo>
                <a:lnTo>
                  <a:pt x="1100137" y="1552575"/>
                </a:lnTo>
                <a:lnTo>
                  <a:pt x="1195387" y="1516856"/>
                </a:lnTo>
                <a:lnTo>
                  <a:pt x="1264444" y="1493044"/>
                </a:lnTo>
                <a:lnTo>
                  <a:pt x="1323975" y="1478756"/>
                </a:lnTo>
                <a:lnTo>
                  <a:pt x="1400175" y="1488281"/>
                </a:lnTo>
                <a:lnTo>
                  <a:pt x="1481137" y="1504950"/>
                </a:lnTo>
                <a:lnTo>
                  <a:pt x="1540669" y="1526381"/>
                </a:lnTo>
                <a:lnTo>
                  <a:pt x="1576387" y="1545431"/>
                </a:lnTo>
                <a:lnTo>
                  <a:pt x="1604962" y="1566863"/>
                </a:lnTo>
                <a:lnTo>
                  <a:pt x="1624012" y="1585913"/>
                </a:lnTo>
                <a:cubicBezTo>
                  <a:pt x="1631734" y="1598781"/>
                  <a:pt x="1627883" y="1594546"/>
                  <a:pt x="1633537" y="1600200"/>
                </a:cubicBezTo>
                <a:lnTo>
                  <a:pt x="1638300" y="1616869"/>
                </a:lnTo>
                <a:lnTo>
                  <a:pt x="1638300" y="1638300"/>
                </a:lnTo>
                <a:lnTo>
                  <a:pt x="1633537" y="1664494"/>
                </a:lnTo>
                <a:lnTo>
                  <a:pt x="1609725" y="1697831"/>
                </a:lnTo>
                <a:lnTo>
                  <a:pt x="1566862" y="1719263"/>
                </a:lnTo>
                <a:lnTo>
                  <a:pt x="1450181" y="1743075"/>
                </a:lnTo>
                <a:lnTo>
                  <a:pt x="1316831" y="1759744"/>
                </a:lnTo>
                <a:lnTo>
                  <a:pt x="1073944" y="1774031"/>
                </a:lnTo>
                <a:lnTo>
                  <a:pt x="812006" y="1797844"/>
                </a:lnTo>
                <a:lnTo>
                  <a:pt x="595312" y="1809750"/>
                </a:lnTo>
                <a:lnTo>
                  <a:pt x="466725" y="1819275"/>
                </a:lnTo>
                <a:lnTo>
                  <a:pt x="411956" y="1812131"/>
                </a:lnTo>
                <a:lnTo>
                  <a:pt x="361950" y="1797844"/>
                </a:lnTo>
                <a:lnTo>
                  <a:pt x="292894" y="1764506"/>
                </a:lnTo>
                <a:lnTo>
                  <a:pt x="233362" y="1724025"/>
                </a:lnTo>
                <a:lnTo>
                  <a:pt x="188119" y="1685925"/>
                </a:lnTo>
                <a:lnTo>
                  <a:pt x="145256" y="1643063"/>
                </a:lnTo>
                <a:lnTo>
                  <a:pt x="116681" y="1600200"/>
                </a:lnTo>
                <a:lnTo>
                  <a:pt x="97631" y="1552575"/>
                </a:lnTo>
                <a:lnTo>
                  <a:pt x="83344" y="1483519"/>
                </a:lnTo>
                <a:lnTo>
                  <a:pt x="76200" y="1409700"/>
                </a:lnTo>
                <a:lnTo>
                  <a:pt x="80962" y="1257300"/>
                </a:lnTo>
                <a:lnTo>
                  <a:pt x="100012" y="926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B5DC6D4-5558-9A44-8D50-4DF08AF2618B}"/>
              </a:ext>
            </a:extLst>
          </p:cNvPr>
          <p:cNvSpPr/>
          <p:nvPr/>
        </p:nvSpPr>
        <p:spPr>
          <a:xfrm>
            <a:off x="4953000" y="2312988"/>
            <a:ext cx="1947863" cy="563562"/>
          </a:xfrm>
          <a:custGeom>
            <a:avLst/>
            <a:gdLst>
              <a:gd name="connsiteX0" fmla="*/ 1031081 w 1947863"/>
              <a:gd name="connsiteY0" fmla="*/ 447675 h 564356"/>
              <a:gd name="connsiteX1" fmla="*/ 704850 w 1947863"/>
              <a:gd name="connsiteY1" fmla="*/ 521494 h 564356"/>
              <a:gd name="connsiteX2" fmla="*/ 528638 w 1947863"/>
              <a:gd name="connsiteY2" fmla="*/ 547687 h 564356"/>
              <a:gd name="connsiteX3" fmla="*/ 397669 w 1947863"/>
              <a:gd name="connsiteY3" fmla="*/ 559594 h 564356"/>
              <a:gd name="connsiteX4" fmla="*/ 330994 w 1947863"/>
              <a:gd name="connsiteY4" fmla="*/ 564356 h 564356"/>
              <a:gd name="connsiteX5" fmla="*/ 273844 w 1947863"/>
              <a:gd name="connsiteY5" fmla="*/ 557212 h 564356"/>
              <a:gd name="connsiteX6" fmla="*/ 209550 w 1947863"/>
              <a:gd name="connsiteY6" fmla="*/ 538162 h 564356"/>
              <a:gd name="connsiteX7" fmla="*/ 135731 w 1947863"/>
              <a:gd name="connsiteY7" fmla="*/ 509587 h 564356"/>
              <a:gd name="connsiteX8" fmla="*/ 0 w 1947863"/>
              <a:gd name="connsiteY8" fmla="*/ 445294 h 564356"/>
              <a:gd name="connsiteX9" fmla="*/ 23813 w 1947863"/>
              <a:gd name="connsiteY9" fmla="*/ 302419 h 564356"/>
              <a:gd name="connsiteX10" fmla="*/ 154781 w 1947863"/>
              <a:gd name="connsiteY10" fmla="*/ 340519 h 564356"/>
              <a:gd name="connsiteX11" fmla="*/ 240506 w 1947863"/>
              <a:gd name="connsiteY11" fmla="*/ 352425 h 564356"/>
              <a:gd name="connsiteX12" fmla="*/ 314325 w 1947863"/>
              <a:gd name="connsiteY12" fmla="*/ 359569 h 564356"/>
              <a:gd name="connsiteX13" fmla="*/ 400050 w 1947863"/>
              <a:gd name="connsiteY13" fmla="*/ 359569 h 564356"/>
              <a:gd name="connsiteX14" fmla="*/ 507206 w 1947863"/>
              <a:gd name="connsiteY14" fmla="*/ 350044 h 564356"/>
              <a:gd name="connsiteX15" fmla="*/ 750094 w 1947863"/>
              <a:gd name="connsiteY15" fmla="*/ 302419 h 564356"/>
              <a:gd name="connsiteX16" fmla="*/ 1047750 w 1947863"/>
              <a:gd name="connsiteY16" fmla="*/ 228600 h 564356"/>
              <a:gd name="connsiteX17" fmla="*/ 1250156 w 1947863"/>
              <a:gd name="connsiteY17" fmla="*/ 166687 h 564356"/>
              <a:gd name="connsiteX18" fmla="*/ 1345406 w 1947863"/>
              <a:gd name="connsiteY18" fmla="*/ 130969 h 564356"/>
              <a:gd name="connsiteX19" fmla="*/ 1452563 w 1947863"/>
              <a:gd name="connsiteY19" fmla="*/ 76200 h 564356"/>
              <a:gd name="connsiteX20" fmla="*/ 1493044 w 1947863"/>
              <a:gd name="connsiteY20" fmla="*/ 45244 h 564356"/>
              <a:gd name="connsiteX21" fmla="*/ 1521619 w 1947863"/>
              <a:gd name="connsiteY21" fmla="*/ 19050 h 564356"/>
              <a:gd name="connsiteX22" fmla="*/ 1545431 w 1947863"/>
              <a:gd name="connsiteY22" fmla="*/ 4762 h 564356"/>
              <a:gd name="connsiteX23" fmla="*/ 1585913 w 1947863"/>
              <a:gd name="connsiteY23" fmla="*/ 0 h 564356"/>
              <a:gd name="connsiteX24" fmla="*/ 1631156 w 1947863"/>
              <a:gd name="connsiteY24" fmla="*/ 2381 h 564356"/>
              <a:gd name="connsiteX25" fmla="*/ 1683544 w 1947863"/>
              <a:gd name="connsiteY25" fmla="*/ 11906 h 564356"/>
              <a:gd name="connsiteX26" fmla="*/ 1752600 w 1947863"/>
              <a:gd name="connsiteY26" fmla="*/ 28575 h 564356"/>
              <a:gd name="connsiteX27" fmla="*/ 1850231 w 1947863"/>
              <a:gd name="connsiteY27" fmla="*/ 69056 h 564356"/>
              <a:gd name="connsiteX28" fmla="*/ 1916906 w 1947863"/>
              <a:gd name="connsiteY28" fmla="*/ 107156 h 564356"/>
              <a:gd name="connsiteX29" fmla="*/ 1938338 w 1947863"/>
              <a:gd name="connsiteY29" fmla="*/ 126206 h 564356"/>
              <a:gd name="connsiteX30" fmla="*/ 1947863 w 1947863"/>
              <a:gd name="connsiteY30" fmla="*/ 142875 h 564356"/>
              <a:gd name="connsiteX31" fmla="*/ 1943100 w 1947863"/>
              <a:gd name="connsiteY31" fmla="*/ 166687 h 564356"/>
              <a:gd name="connsiteX32" fmla="*/ 1921669 w 1947863"/>
              <a:gd name="connsiteY32" fmla="*/ 190500 h 564356"/>
              <a:gd name="connsiteX33" fmla="*/ 1869281 w 1947863"/>
              <a:gd name="connsiteY33" fmla="*/ 216694 h 564356"/>
              <a:gd name="connsiteX34" fmla="*/ 1771650 w 1947863"/>
              <a:gd name="connsiteY34" fmla="*/ 252412 h 564356"/>
              <a:gd name="connsiteX35" fmla="*/ 1590675 w 1947863"/>
              <a:gd name="connsiteY35" fmla="*/ 307181 h 564356"/>
              <a:gd name="connsiteX36" fmla="*/ 1381125 w 1947863"/>
              <a:gd name="connsiteY36" fmla="*/ 369094 h 564356"/>
              <a:gd name="connsiteX37" fmla="*/ 1031081 w 1947863"/>
              <a:gd name="connsiteY37" fmla="*/ 447675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47863" h="564356">
                <a:moveTo>
                  <a:pt x="1031081" y="447675"/>
                </a:moveTo>
                <a:lnTo>
                  <a:pt x="704850" y="521494"/>
                </a:lnTo>
                <a:lnTo>
                  <a:pt x="528638" y="547687"/>
                </a:lnTo>
                <a:lnTo>
                  <a:pt x="397669" y="559594"/>
                </a:lnTo>
                <a:lnTo>
                  <a:pt x="330994" y="564356"/>
                </a:lnTo>
                <a:lnTo>
                  <a:pt x="273844" y="557212"/>
                </a:lnTo>
                <a:lnTo>
                  <a:pt x="209550" y="538162"/>
                </a:lnTo>
                <a:lnTo>
                  <a:pt x="135731" y="509587"/>
                </a:lnTo>
                <a:lnTo>
                  <a:pt x="0" y="445294"/>
                </a:lnTo>
                <a:lnTo>
                  <a:pt x="23813" y="302419"/>
                </a:lnTo>
                <a:lnTo>
                  <a:pt x="154781" y="340519"/>
                </a:lnTo>
                <a:lnTo>
                  <a:pt x="240506" y="352425"/>
                </a:lnTo>
                <a:lnTo>
                  <a:pt x="314325" y="359569"/>
                </a:lnTo>
                <a:lnTo>
                  <a:pt x="400050" y="359569"/>
                </a:lnTo>
                <a:lnTo>
                  <a:pt x="507206" y="350044"/>
                </a:lnTo>
                <a:lnTo>
                  <a:pt x="750094" y="302419"/>
                </a:lnTo>
                <a:lnTo>
                  <a:pt x="1047750" y="228600"/>
                </a:lnTo>
                <a:lnTo>
                  <a:pt x="1250156" y="166687"/>
                </a:lnTo>
                <a:lnTo>
                  <a:pt x="1345406" y="130969"/>
                </a:lnTo>
                <a:lnTo>
                  <a:pt x="1452563" y="76200"/>
                </a:lnTo>
                <a:lnTo>
                  <a:pt x="1493044" y="45244"/>
                </a:lnTo>
                <a:lnTo>
                  <a:pt x="1521619" y="19050"/>
                </a:lnTo>
                <a:lnTo>
                  <a:pt x="1545431" y="4762"/>
                </a:lnTo>
                <a:lnTo>
                  <a:pt x="1585913" y="0"/>
                </a:lnTo>
                <a:lnTo>
                  <a:pt x="1631156" y="2381"/>
                </a:lnTo>
                <a:lnTo>
                  <a:pt x="1683544" y="11906"/>
                </a:lnTo>
                <a:lnTo>
                  <a:pt x="1752600" y="28575"/>
                </a:lnTo>
                <a:lnTo>
                  <a:pt x="1850231" y="69056"/>
                </a:lnTo>
                <a:lnTo>
                  <a:pt x="1916906" y="107156"/>
                </a:lnTo>
                <a:lnTo>
                  <a:pt x="1938338" y="126206"/>
                </a:lnTo>
                <a:lnTo>
                  <a:pt x="1947863" y="142875"/>
                </a:lnTo>
                <a:lnTo>
                  <a:pt x="1943100" y="166687"/>
                </a:lnTo>
                <a:lnTo>
                  <a:pt x="1921669" y="190500"/>
                </a:lnTo>
                <a:lnTo>
                  <a:pt x="1869281" y="216694"/>
                </a:lnTo>
                <a:lnTo>
                  <a:pt x="1771650" y="252412"/>
                </a:lnTo>
                <a:lnTo>
                  <a:pt x="1590675" y="307181"/>
                </a:lnTo>
                <a:lnTo>
                  <a:pt x="1381125" y="369094"/>
                </a:lnTo>
                <a:lnTo>
                  <a:pt x="1031081" y="447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4E307F7-1051-BB4E-9093-3B468CF2A13F}"/>
              </a:ext>
            </a:extLst>
          </p:cNvPr>
          <p:cNvSpPr/>
          <p:nvPr/>
        </p:nvSpPr>
        <p:spPr>
          <a:xfrm rot="16200000">
            <a:off x="3784600" y="3143251"/>
            <a:ext cx="2782887" cy="2049462"/>
          </a:xfrm>
          <a:custGeom>
            <a:avLst/>
            <a:gdLst>
              <a:gd name="connsiteX0" fmla="*/ 688522 w 2784022"/>
              <a:gd name="connsiteY0" fmla="*/ 1091293 h 2049236"/>
              <a:gd name="connsiteX1" fmla="*/ 576943 w 2784022"/>
              <a:gd name="connsiteY1" fmla="*/ 987879 h 2049236"/>
              <a:gd name="connsiteX2" fmla="*/ 484415 w 2784022"/>
              <a:gd name="connsiteY2" fmla="*/ 889907 h 2049236"/>
              <a:gd name="connsiteX3" fmla="*/ 419100 w 2784022"/>
              <a:gd name="connsiteY3" fmla="*/ 810986 h 2049236"/>
              <a:gd name="connsiteX4" fmla="*/ 353786 w 2784022"/>
              <a:gd name="connsiteY4" fmla="*/ 723900 h 2049236"/>
              <a:gd name="connsiteX5" fmla="*/ 266700 w 2784022"/>
              <a:gd name="connsiteY5" fmla="*/ 595993 h 2049236"/>
              <a:gd name="connsiteX6" fmla="*/ 185057 w 2784022"/>
              <a:gd name="connsiteY6" fmla="*/ 462643 h 2049236"/>
              <a:gd name="connsiteX7" fmla="*/ 117022 w 2784022"/>
              <a:gd name="connsiteY7" fmla="*/ 323850 h 2049236"/>
              <a:gd name="connsiteX8" fmla="*/ 48986 w 2784022"/>
              <a:gd name="connsiteY8" fmla="*/ 179614 h 2049236"/>
              <a:gd name="connsiteX9" fmla="*/ 8165 w 2784022"/>
              <a:gd name="connsiteY9" fmla="*/ 92529 h 2049236"/>
              <a:gd name="connsiteX10" fmla="*/ 0 w 2784022"/>
              <a:gd name="connsiteY10" fmla="*/ 51707 h 2049236"/>
              <a:gd name="connsiteX11" fmla="*/ 0 w 2784022"/>
              <a:gd name="connsiteY11" fmla="*/ 27214 h 2049236"/>
              <a:gd name="connsiteX12" fmla="*/ 8165 w 2784022"/>
              <a:gd name="connsiteY12" fmla="*/ 5443 h 2049236"/>
              <a:gd name="connsiteX13" fmla="*/ 19050 w 2784022"/>
              <a:gd name="connsiteY13" fmla="*/ 0 h 2049236"/>
              <a:gd name="connsiteX14" fmla="*/ 35379 w 2784022"/>
              <a:gd name="connsiteY14" fmla="*/ 5443 h 2049236"/>
              <a:gd name="connsiteX15" fmla="*/ 65315 w 2784022"/>
              <a:gd name="connsiteY15" fmla="*/ 51707 h 2049236"/>
              <a:gd name="connsiteX16" fmla="*/ 130629 w 2784022"/>
              <a:gd name="connsiteY16" fmla="*/ 157843 h 2049236"/>
              <a:gd name="connsiteX17" fmla="*/ 198665 w 2784022"/>
              <a:gd name="connsiteY17" fmla="*/ 266700 h 2049236"/>
              <a:gd name="connsiteX18" fmla="*/ 263979 w 2784022"/>
              <a:gd name="connsiteY18" fmla="*/ 361950 h 2049236"/>
              <a:gd name="connsiteX19" fmla="*/ 351065 w 2784022"/>
              <a:gd name="connsiteY19" fmla="*/ 473529 h 2049236"/>
              <a:gd name="connsiteX20" fmla="*/ 440872 w 2784022"/>
              <a:gd name="connsiteY20" fmla="*/ 582386 h 2049236"/>
              <a:gd name="connsiteX21" fmla="*/ 552450 w 2784022"/>
              <a:gd name="connsiteY21" fmla="*/ 702129 h 2049236"/>
              <a:gd name="connsiteX22" fmla="*/ 685800 w 2784022"/>
              <a:gd name="connsiteY22" fmla="*/ 832757 h 2049236"/>
              <a:gd name="connsiteX23" fmla="*/ 802822 w 2784022"/>
              <a:gd name="connsiteY23" fmla="*/ 933450 h 2049236"/>
              <a:gd name="connsiteX24" fmla="*/ 938893 w 2784022"/>
              <a:gd name="connsiteY24" fmla="*/ 1034143 h 2049236"/>
              <a:gd name="connsiteX25" fmla="*/ 1096736 w 2784022"/>
              <a:gd name="connsiteY25" fmla="*/ 1143000 h 2049236"/>
              <a:gd name="connsiteX26" fmla="*/ 1349829 w 2784022"/>
              <a:gd name="connsiteY26" fmla="*/ 1287236 h 2049236"/>
              <a:gd name="connsiteX27" fmla="*/ 1496786 w 2784022"/>
              <a:gd name="connsiteY27" fmla="*/ 1368879 h 2049236"/>
              <a:gd name="connsiteX28" fmla="*/ 1670957 w 2784022"/>
              <a:gd name="connsiteY28" fmla="*/ 1455964 h 2049236"/>
              <a:gd name="connsiteX29" fmla="*/ 1948543 w 2784022"/>
              <a:gd name="connsiteY29" fmla="*/ 1578429 h 2049236"/>
              <a:gd name="connsiteX30" fmla="*/ 2111829 w 2784022"/>
              <a:gd name="connsiteY30" fmla="*/ 1641021 h 2049236"/>
              <a:gd name="connsiteX31" fmla="*/ 2291443 w 2784022"/>
              <a:gd name="connsiteY31" fmla="*/ 1703614 h 2049236"/>
              <a:gd name="connsiteX32" fmla="*/ 2326822 w 2784022"/>
              <a:gd name="connsiteY32" fmla="*/ 1714500 h 2049236"/>
              <a:gd name="connsiteX33" fmla="*/ 2362200 w 2784022"/>
              <a:gd name="connsiteY33" fmla="*/ 1719943 h 2049236"/>
              <a:gd name="connsiteX34" fmla="*/ 2411186 w 2784022"/>
              <a:gd name="connsiteY34" fmla="*/ 1728107 h 2049236"/>
              <a:gd name="connsiteX35" fmla="*/ 2465615 w 2784022"/>
              <a:gd name="connsiteY35" fmla="*/ 1733550 h 2049236"/>
              <a:gd name="connsiteX36" fmla="*/ 2509157 w 2784022"/>
              <a:gd name="connsiteY36" fmla="*/ 1733550 h 2049236"/>
              <a:gd name="connsiteX37" fmla="*/ 2541815 w 2784022"/>
              <a:gd name="connsiteY37" fmla="*/ 1728107 h 2049236"/>
              <a:gd name="connsiteX38" fmla="*/ 2569029 w 2784022"/>
              <a:gd name="connsiteY38" fmla="*/ 1717221 h 2049236"/>
              <a:gd name="connsiteX39" fmla="*/ 2618015 w 2784022"/>
              <a:gd name="connsiteY39" fmla="*/ 1690007 h 2049236"/>
              <a:gd name="connsiteX40" fmla="*/ 2661557 w 2784022"/>
              <a:gd name="connsiteY40" fmla="*/ 1651907 h 2049236"/>
              <a:gd name="connsiteX41" fmla="*/ 2775857 w 2784022"/>
              <a:gd name="connsiteY41" fmla="*/ 1504950 h 2049236"/>
              <a:gd name="connsiteX42" fmla="*/ 2784022 w 2784022"/>
              <a:gd name="connsiteY42" fmla="*/ 1551214 h 2049236"/>
              <a:gd name="connsiteX43" fmla="*/ 2735036 w 2784022"/>
              <a:gd name="connsiteY43" fmla="*/ 1709057 h 2049236"/>
              <a:gd name="connsiteX44" fmla="*/ 2688772 w 2784022"/>
              <a:gd name="connsiteY44" fmla="*/ 1826079 h 2049236"/>
              <a:gd name="connsiteX45" fmla="*/ 2634343 w 2784022"/>
              <a:gd name="connsiteY45" fmla="*/ 1913164 h 2049236"/>
              <a:gd name="connsiteX46" fmla="*/ 2574472 w 2784022"/>
              <a:gd name="connsiteY46" fmla="*/ 1975757 h 2049236"/>
              <a:gd name="connsiteX47" fmla="*/ 2509157 w 2784022"/>
              <a:gd name="connsiteY47" fmla="*/ 2022021 h 2049236"/>
              <a:gd name="connsiteX48" fmla="*/ 2460172 w 2784022"/>
              <a:gd name="connsiteY48" fmla="*/ 2041071 h 2049236"/>
              <a:gd name="connsiteX49" fmla="*/ 2411186 w 2784022"/>
              <a:gd name="connsiteY49" fmla="*/ 2049236 h 2049236"/>
              <a:gd name="connsiteX50" fmla="*/ 2367643 w 2784022"/>
              <a:gd name="connsiteY50" fmla="*/ 2043793 h 2049236"/>
              <a:gd name="connsiteX51" fmla="*/ 2305050 w 2784022"/>
              <a:gd name="connsiteY51" fmla="*/ 2022021 h 2049236"/>
              <a:gd name="connsiteX52" fmla="*/ 2231572 w 2784022"/>
              <a:gd name="connsiteY52" fmla="*/ 1983921 h 2049236"/>
              <a:gd name="connsiteX53" fmla="*/ 2125436 w 2784022"/>
              <a:gd name="connsiteY53" fmla="*/ 1943100 h 2049236"/>
              <a:gd name="connsiteX54" fmla="*/ 1902279 w 2784022"/>
              <a:gd name="connsiteY54" fmla="*/ 1853293 h 2049236"/>
              <a:gd name="connsiteX55" fmla="*/ 1651907 w 2784022"/>
              <a:gd name="connsiteY55" fmla="*/ 1744436 h 2049236"/>
              <a:gd name="connsiteX56" fmla="*/ 1412422 w 2784022"/>
              <a:gd name="connsiteY56" fmla="*/ 1619250 h 2049236"/>
              <a:gd name="connsiteX57" fmla="*/ 1284515 w 2784022"/>
              <a:gd name="connsiteY57" fmla="*/ 1543050 h 2049236"/>
              <a:gd name="connsiteX58" fmla="*/ 1104900 w 2784022"/>
              <a:gd name="connsiteY58" fmla="*/ 1415143 h 2049236"/>
              <a:gd name="connsiteX59" fmla="*/ 952500 w 2784022"/>
              <a:gd name="connsiteY59" fmla="*/ 1300843 h 2049236"/>
              <a:gd name="connsiteX60" fmla="*/ 688522 w 2784022"/>
              <a:gd name="connsiteY60" fmla="*/ 1091293 h 204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84022" h="2049236">
                <a:moveTo>
                  <a:pt x="688522" y="1091293"/>
                </a:moveTo>
                <a:lnTo>
                  <a:pt x="576943" y="987879"/>
                </a:lnTo>
                <a:lnTo>
                  <a:pt x="484415" y="889907"/>
                </a:lnTo>
                <a:lnTo>
                  <a:pt x="419100" y="810986"/>
                </a:lnTo>
                <a:lnTo>
                  <a:pt x="353786" y="723900"/>
                </a:lnTo>
                <a:lnTo>
                  <a:pt x="266700" y="595993"/>
                </a:lnTo>
                <a:lnTo>
                  <a:pt x="185057" y="462643"/>
                </a:lnTo>
                <a:lnTo>
                  <a:pt x="117022" y="323850"/>
                </a:lnTo>
                <a:lnTo>
                  <a:pt x="48986" y="179614"/>
                </a:lnTo>
                <a:lnTo>
                  <a:pt x="8165" y="92529"/>
                </a:lnTo>
                <a:lnTo>
                  <a:pt x="0" y="51707"/>
                </a:lnTo>
                <a:lnTo>
                  <a:pt x="0" y="27214"/>
                </a:lnTo>
                <a:lnTo>
                  <a:pt x="8165" y="5443"/>
                </a:lnTo>
                <a:lnTo>
                  <a:pt x="19050" y="0"/>
                </a:lnTo>
                <a:lnTo>
                  <a:pt x="35379" y="5443"/>
                </a:lnTo>
                <a:lnTo>
                  <a:pt x="65315" y="51707"/>
                </a:lnTo>
                <a:lnTo>
                  <a:pt x="130629" y="157843"/>
                </a:lnTo>
                <a:lnTo>
                  <a:pt x="198665" y="266700"/>
                </a:lnTo>
                <a:lnTo>
                  <a:pt x="263979" y="361950"/>
                </a:lnTo>
                <a:lnTo>
                  <a:pt x="351065" y="473529"/>
                </a:lnTo>
                <a:lnTo>
                  <a:pt x="440872" y="582386"/>
                </a:lnTo>
                <a:lnTo>
                  <a:pt x="552450" y="702129"/>
                </a:lnTo>
                <a:lnTo>
                  <a:pt x="685800" y="832757"/>
                </a:lnTo>
                <a:lnTo>
                  <a:pt x="802822" y="933450"/>
                </a:lnTo>
                <a:lnTo>
                  <a:pt x="938893" y="1034143"/>
                </a:lnTo>
                <a:lnTo>
                  <a:pt x="1096736" y="1143000"/>
                </a:lnTo>
                <a:lnTo>
                  <a:pt x="1349829" y="1287236"/>
                </a:lnTo>
                <a:lnTo>
                  <a:pt x="1496786" y="1368879"/>
                </a:lnTo>
                <a:lnTo>
                  <a:pt x="1670957" y="1455964"/>
                </a:lnTo>
                <a:lnTo>
                  <a:pt x="1948543" y="1578429"/>
                </a:lnTo>
                <a:lnTo>
                  <a:pt x="2111829" y="1641021"/>
                </a:lnTo>
                <a:lnTo>
                  <a:pt x="2291443" y="1703614"/>
                </a:lnTo>
                <a:lnTo>
                  <a:pt x="2326822" y="1714500"/>
                </a:lnTo>
                <a:lnTo>
                  <a:pt x="2362200" y="1719943"/>
                </a:lnTo>
                <a:lnTo>
                  <a:pt x="2411186" y="1728107"/>
                </a:lnTo>
                <a:lnTo>
                  <a:pt x="2465615" y="1733550"/>
                </a:lnTo>
                <a:lnTo>
                  <a:pt x="2509157" y="1733550"/>
                </a:lnTo>
                <a:lnTo>
                  <a:pt x="2541815" y="1728107"/>
                </a:lnTo>
                <a:lnTo>
                  <a:pt x="2569029" y="1717221"/>
                </a:lnTo>
                <a:lnTo>
                  <a:pt x="2618015" y="1690007"/>
                </a:lnTo>
                <a:lnTo>
                  <a:pt x="2661557" y="1651907"/>
                </a:lnTo>
                <a:lnTo>
                  <a:pt x="2775857" y="1504950"/>
                </a:lnTo>
                <a:lnTo>
                  <a:pt x="2784022" y="1551214"/>
                </a:lnTo>
                <a:lnTo>
                  <a:pt x="2735036" y="1709057"/>
                </a:lnTo>
                <a:lnTo>
                  <a:pt x="2688772" y="1826079"/>
                </a:lnTo>
                <a:lnTo>
                  <a:pt x="2634343" y="1913164"/>
                </a:lnTo>
                <a:lnTo>
                  <a:pt x="2574472" y="1975757"/>
                </a:lnTo>
                <a:lnTo>
                  <a:pt x="2509157" y="2022021"/>
                </a:lnTo>
                <a:lnTo>
                  <a:pt x="2460172" y="2041071"/>
                </a:lnTo>
                <a:lnTo>
                  <a:pt x="2411186" y="2049236"/>
                </a:lnTo>
                <a:lnTo>
                  <a:pt x="2367643" y="2043793"/>
                </a:lnTo>
                <a:lnTo>
                  <a:pt x="2305050" y="2022021"/>
                </a:lnTo>
                <a:lnTo>
                  <a:pt x="2231572" y="1983921"/>
                </a:lnTo>
                <a:lnTo>
                  <a:pt x="2125436" y="1943100"/>
                </a:lnTo>
                <a:lnTo>
                  <a:pt x="1902279" y="1853293"/>
                </a:lnTo>
                <a:lnTo>
                  <a:pt x="1651907" y="1744436"/>
                </a:lnTo>
                <a:lnTo>
                  <a:pt x="1412422" y="1619250"/>
                </a:lnTo>
                <a:lnTo>
                  <a:pt x="1284515" y="1543050"/>
                </a:lnTo>
                <a:lnTo>
                  <a:pt x="1104900" y="1415143"/>
                </a:lnTo>
                <a:lnTo>
                  <a:pt x="952500" y="1300843"/>
                </a:lnTo>
                <a:lnTo>
                  <a:pt x="688522" y="1091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1F10EC-CB17-6347-AB91-D9948C7F466A}"/>
              </a:ext>
            </a:extLst>
          </p:cNvPr>
          <p:cNvSpPr/>
          <p:nvPr/>
        </p:nvSpPr>
        <p:spPr>
          <a:xfrm>
            <a:off x="4718050" y="3403600"/>
            <a:ext cx="2752725" cy="2238375"/>
          </a:xfrm>
          <a:custGeom>
            <a:avLst/>
            <a:gdLst>
              <a:gd name="connsiteX0" fmla="*/ 1508125 w 2752725"/>
              <a:gd name="connsiteY0" fmla="*/ 1365250 h 2238375"/>
              <a:gd name="connsiteX1" fmla="*/ 1743075 w 2752725"/>
              <a:gd name="connsiteY1" fmla="*/ 1574800 h 2238375"/>
              <a:gd name="connsiteX2" fmla="*/ 1854200 w 2752725"/>
              <a:gd name="connsiteY2" fmla="*/ 1666875 h 2238375"/>
              <a:gd name="connsiteX3" fmla="*/ 1946275 w 2752725"/>
              <a:gd name="connsiteY3" fmla="*/ 1736725 h 2238375"/>
              <a:gd name="connsiteX4" fmla="*/ 2066925 w 2752725"/>
              <a:gd name="connsiteY4" fmla="*/ 1819275 h 2238375"/>
              <a:gd name="connsiteX5" fmla="*/ 2159000 w 2752725"/>
              <a:gd name="connsiteY5" fmla="*/ 1876425 h 2238375"/>
              <a:gd name="connsiteX6" fmla="*/ 2270125 w 2752725"/>
              <a:gd name="connsiteY6" fmla="*/ 1933575 h 2238375"/>
              <a:gd name="connsiteX7" fmla="*/ 2428875 w 2752725"/>
              <a:gd name="connsiteY7" fmla="*/ 2003425 h 2238375"/>
              <a:gd name="connsiteX8" fmla="*/ 2555875 w 2752725"/>
              <a:gd name="connsiteY8" fmla="*/ 2054225 h 2238375"/>
              <a:gd name="connsiteX9" fmla="*/ 2698750 w 2752725"/>
              <a:gd name="connsiteY9" fmla="*/ 2095500 h 2238375"/>
              <a:gd name="connsiteX10" fmla="*/ 2727325 w 2752725"/>
              <a:gd name="connsiteY10" fmla="*/ 2105025 h 2238375"/>
              <a:gd name="connsiteX11" fmla="*/ 2746375 w 2752725"/>
              <a:gd name="connsiteY11" fmla="*/ 2117725 h 2238375"/>
              <a:gd name="connsiteX12" fmla="*/ 2752725 w 2752725"/>
              <a:gd name="connsiteY12" fmla="*/ 2127250 h 2238375"/>
              <a:gd name="connsiteX13" fmla="*/ 2752725 w 2752725"/>
              <a:gd name="connsiteY13" fmla="*/ 2143125 h 2238375"/>
              <a:gd name="connsiteX14" fmla="*/ 2740025 w 2752725"/>
              <a:gd name="connsiteY14" fmla="*/ 2171700 h 2238375"/>
              <a:gd name="connsiteX15" fmla="*/ 2714625 w 2752725"/>
              <a:gd name="connsiteY15" fmla="*/ 2190750 h 2238375"/>
              <a:gd name="connsiteX16" fmla="*/ 2559050 w 2752725"/>
              <a:gd name="connsiteY16" fmla="*/ 2203450 h 2238375"/>
              <a:gd name="connsiteX17" fmla="*/ 2327275 w 2752725"/>
              <a:gd name="connsiteY17" fmla="*/ 2225675 h 2238375"/>
              <a:gd name="connsiteX18" fmla="*/ 2130425 w 2752725"/>
              <a:gd name="connsiteY18" fmla="*/ 2238375 h 2238375"/>
              <a:gd name="connsiteX19" fmla="*/ 2076450 w 2752725"/>
              <a:gd name="connsiteY19" fmla="*/ 2235200 h 2238375"/>
              <a:gd name="connsiteX20" fmla="*/ 2019300 w 2752725"/>
              <a:gd name="connsiteY20" fmla="*/ 2219325 h 2238375"/>
              <a:gd name="connsiteX21" fmla="*/ 1958975 w 2752725"/>
              <a:gd name="connsiteY21" fmla="*/ 2200275 h 2238375"/>
              <a:gd name="connsiteX22" fmla="*/ 1873250 w 2752725"/>
              <a:gd name="connsiteY22" fmla="*/ 2152650 h 2238375"/>
              <a:gd name="connsiteX23" fmla="*/ 1809750 w 2752725"/>
              <a:gd name="connsiteY23" fmla="*/ 2101850 h 2238375"/>
              <a:gd name="connsiteX24" fmla="*/ 1746250 w 2752725"/>
              <a:gd name="connsiteY24" fmla="*/ 2035175 h 2238375"/>
              <a:gd name="connsiteX25" fmla="*/ 1533525 w 2752725"/>
              <a:gd name="connsiteY25" fmla="*/ 1778000 h 2238375"/>
              <a:gd name="connsiteX26" fmla="*/ 1254125 w 2752725"/>
              <a:gd name="connsiteY26" fmla="*/ 1450975 h 2238375"/>
              <a:gd name="connsiteX27" fmla="*/ 898525 w 2752725"/>
              <a:gd name="connsiteY27" fmla="*/ 1031875 h 2238375"/>
              <a:gd name="connsiteX28" fmla="*/ 657225 w 2752725"/>
              <a:gd name="connsiteY28" fmla="*/ 730250 h 2238375"/>
              <a:gd name="connsiteX29" fmla="*/ 527050 w 2752725"/>
              <a:gd name="connsiteY29" fmla="*/ 568325 h 2238375"/>
              <a:gd name="connsiteX30" fmla="*/ 403225 w 2752725"/>
              <a:gd name="connsiteY30" fmla="*/ 428625 h 2238375"/>
              <a:gd name="connsiteX31" fmla="*/ 307975 w 2752725"/>
              <a:gd name="connsiteY31" fmla="*/ 311150 h 2238375"/>
              <a:gd name="connsiteX32" fmla="*/ 247650 w 2752725"/>
              <a:gd name="connsiteY32" fmla="*/ 250825 h 2238375"/>
              <a:gd name="connsiteX33" fmla="*/ 184150 w 2752725"/>
              <a:gd name="connsiteY33" fmla="*/ 187325 h 2238375"/>
              <a:gd name="connsiteX34" fmla="*/ 133350 w 2752725"/>
              <a:gd name="connsiteY34" fmla="*/ 142875 h 2238375"/>
              <a:gd name="connsiteX35" fmla="*/ 60325 w 2752725"/>
              <a:gd name="connsiteY35" fmla="*/ 95250 h 2238375"/>
              <a:gd name="connsiteX36" fmla="*/ 28575 w 2752725"/>
              <a:gd name="connsiteY36" fmla="*/ 79375 h 2238375"/>
              <a:gd name="connsiteX37" fmla="*/ 12700 w 2752725"/>
              <a:gd name="connsiteY37" fmla="*/ 63500 h 2238375"/>
              <a:gd name="connsiteX38" fmla="*/ 0 w 2752725"/>
              <a:gd name="connsiteY38" fmla="*/ 41275 h 2238375"/>
              <a:gd name="connsiteX39" fmla="*/ 0 w 2752725"/>
              <a:gd name="connsiteY39" fmla="*/ 19050 h 2238375"/>
              <a:gd name="connsiteX40" fmla="*/ 15875 w 2752725"/>
              <a:gd name="connsiteY40" fmla="*/ 3175 h 2238375"/>
              <a:gd name="connsiteX41" fmla="*/ 44450 w 2752725"/>
              <a:gd name="connsiteY41" fmla="*/ 0 h 2238375"/>
              <a:gd name="connsiteX42" fmla="*/ 98425 w 2752725"/>
              <a:gd name="connsiteY42" fmla="*/ 9525 h 2238375"/>
              <a:gd name="connsiteX43" fmla="*/ 149225 w 2752725"/>
              <a:gd name="connsiteY43" fmla="*/ 25400 h 2238375"/>
              <a:gd name="connsiteX44" fmla="*/ 200025 w 2752725"/>
              <a:gd name="connsiteY44" fmla="*/ 50800 h 2238375"/>
              <a:gd name="connsiteX45" fmla="*/ 247650 w 2752725"/>
              <a:gd name="connsiteY45" fmla="*/ 79375 h 2238375"/>
              <a:gd name="connsiteX46" fmla="*/ 304800 w 2752725"/>
              <a:gd name="connsiteY46" fmla="*/ 120650 h 2238375"/>
              <a:gd name="connsiteX47" fmla="*/ 422275 w 2752725"/>
              <a:gd name="connsiteY47" fmla="*/ 234950 h 2238375"/>
              <a:gd name="connsiteX48" fmla="*/ 812800 w 2752725"/>
              <a:gd name="connsiteY48" fmla="*/ 647700 h 2238375"/>
              <a:gd name="connsiteX49" fmla="*/ 1000125 w 2752725"/>
              <a:gd name="connsiteY49" fmla="*/ 869950 h 2238375"/>
              <a:gd name="connsiteX50" fmla="*/ 1314450 w 2752725"/>
              <a:gd name="connsiteY50" fmla="*/ 1184275 h 2238375"/>
              <a:gd name="connsiteX51" fmla="*/ 1508125 w 2752725"/>
              <a:gd name="connsiteY51" fmla="*/ 1365250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52725" h="2238375">
                <a:moveTo>
                  <a:pt x="1508125" y="1365250"/>
                </a:moveTo>
                <a:lnTo>
                  <a:pt x="1743075" y="1574800"/>
                </a:lnTo>
                <a:lnTo>
                  <a:pt x="1854200" y="1666875"/>
                </a:lnTo>
                <a:lnTo>
                  <a:pt x="1946275" y="1736725"/>
                </a:lnTo>
                <a:lnTo>
                  <a:pt x="2066925" y="1819275"/>
                </a:lnTo>
                <a:lnTo>
                  <a:pt x="2159000" y="1876425"/>
                </a:lnTo>
                <a:lnTo>
                  <a:pt x="2270125" y="1933575"/>
                </a:lnTo>
                <a:lnTo>
                  <a:pt x="2428875" y="2003425"/>
                </a:lnTo>
                <a:lnTo>
                  <a:pt x="2555875" y="2054225"/>
                </a:lnTo>
                <a:lnTo>
                  <a:pt x="2698750" y="2095500"/>
                </a:lnTo>
                <a:lnTo>
                  <a:pt x="2727325" y="2105025"/>
                </a:lnTo>
                <a:lnTo>
                  <a:pt x="2746375" y="2117725"/>
                </a:lnTo>
                <a:lnTo>
                  <a:pt x="2752725" y="2127250"/>
                </a:lnTo>
                <a:lnTo>
                  <a:pt x="2752725" y="2143125"/>
                </a:lnTo>
                <a:lnTo>
                  <a:pt x="2740025" y="2171700"/>
                </a:lnTo>
                <a:lnTo>
                  <a:pt x="2714625" y="2190750"/>
                </a:lnTo>
                <a:lnTo>
                  <a:pt x="2559050" y="2203450"/>
                </a:lnTo>
                <a:lnTo>
                  <a:pt x="2327275" y="2225675"/>
                </a:lnTo>
                <a:lnTo>
                  <a:pt x="2130425" y="2238375"/>
                </a:lnTo>
                <a:lnTo>
                  <a:pt x="2076450" y="2235200"/>
                </a:lnTo>
                <a:lnTo>
                  <a:pt x="2019300" y="2219325"/>
                </a:lnTo>
                <a:lnTo>
                  <a:pt x="1958975" y="2200275"/>
                </a:lnTo>
                <a:lnTo>
                  <a:pt x="1873250" y="2152650"/>
                </a:lnTo>
                <a:lnTo>
                  <a:pt x="1809750" y="2101850"/>
                </a:lnTo>
                <a:lnTo>
                  <a:pt x="1746250" y="2035175"/>
                </a:lnTo>
                <a:lnTo>
                  <a:pt x="1533525" y="1778000"/>
                </a:lnTo>
                <a:lnTo>
                  <a:pt x="1254125" y="1450975"/>
                </a:lnTo>
                <a:lnTo>
                  <a:pt x="898525" y="1031875"/>
                </a:lnTo>
                <a:lnTo>
                  <a:pt x="657225" y="730250"/>
                </a:lnTo>
                <a:lnTo>
                  <a:pt x="527050" y="568325"/>
                </a:lnTo>
                <a:lnTo>
                  <a:pt x="403225" y="428625"/>
                </a:lnTo>
                <a:lnTo>
                  <a:pt x="307975" y="311150"/>
                </a:lnTo>
                <a:lnTo>
                  <a:pt x="247650" y="250825"/>
                </a:lnTo>
                <a:lnTo>
                  <a:pt x="184150" y="187325"/>
                </a:lnTo>
                <a:lnTo>
                  <a:pt x="133350" y="142875"/>
                </a:lnTo>
                <a:lnTo>
                  <a:pt x="60325" y="95250"/>
                </a:lnTo>
                <a:lnTo>
                  <a:pt x="28575" y="79375"/>
                </a:lnTo>
                <a:lnTo>
                  <a:pt x="12700" y="63500"/>
                </a:lnTo>
                <a:lnTo>
                  <a:pt x="0" y="41275"/>
                </a:lnTo>
                <a:lnTo>
                  <a:pt x="0" y="19050"/>
                </a:lnTo>
                <a:lnTo>
                  <a:pt x="15875" y="3175"/>
                </a:lnTo>
                <a:lnTo>
                  <a:pt x="44450" y="0"/>
                </a:lnTo>
                <a:lnTo>
                  <a:pt x="98425" y="9525"/>
                </a:lnTo>
                <a:lnTo>
                  <a:pt x="149225" y="25400"/>
                </a:lnTo>
                <a:lnTo>
                  <a:pt x="200025" y="50800"/>
                </a:lnTo>
                <a:lnTo>
                  <a:pt x="247650" y="79375"/>
                </a:lnTo>
                <a:lnTo>
                  <a:pt x="304800" y="120650"/>
                </a:lnTo>
                <a:lnTo>
                  <a:pt x="422275" y="234950"/>
                </a:lnTo>
                <a:lnTo>
                  <a:pt x="812800" y="647700"/>
                </a:lnTo>
                <a:lnTo>
                  <a:pt x="1000125" y="869950"/>
                </a:lnTo>
                <a:lnTo>
                  <a:pt x="1314450" y="1184275"/>
                </a:lnTo>
                <a:lnTo>
                  <a:pt x="1508125" y="136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CE34CC0-F5A0-458B-98DA-772801631B49}"/>
              </a:ext>
            </a:extLst>
          </p:cNvPr>
          <p:cNvGrpSpPr/>
          <p:nvPr/>
        </p:nvGrpSpPr>
        <p:grpSpPr>
          <a:xfrm>
            <a:off x="2670175" y="1550987"/>
            <a:ext cx="4800600" cy="4090987"/>
            <a:chOff x="2822575" y="1703388"/>
            <a:chExt cx="4800600" cy="4090987"/>
          </a:xfrm>
        </p:grpSpPr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BD5BCFBD-0C5C-4CAF-944C-8CB8040DBF23}"/>
                </a:ext>
              </a:extLst>
            </p:cNvPr>
            <p:cNvSpPr/>
            <p:nvPr/>
          </p:nvSpPr>
          <p:spPr>
            <a:xfrm>
              <a:off x="2822575" y="2265363"/>
              <a:ext cx="1919288" cy="1387475"/>
            </a:xfrm>
            <a:custGeom>
              <a:avLst/>
              <a:gdLst>
                <a:gd name="connsiteX0" fmla="*/ 1109663 w 1919288"/>
                <a:gd name="connsiteY0" fmla="*/ 309562 h 1388269"/>
                <a:gd name="connsiteX1" fmla="*/ 881063 w 1919288"/>
                <a:gd name="connsiteY1" fmla="*/ 378619 h 1388269"/>
                <a:gd name="connsiteX2" fmla="*/ 661988 w 1919288"/>
                <a:gd name="connsiteY2" fmla="*/ 454819 h 1388269"/>
                <a:gd name="connsiteX3" fmla="*/ 471488 w 1919288"/>
                <a:gd name="connsiteY3" fmla="*/ 531019 h 1388269"/>
                <a:gd name="connsiteX4" fmla="*/ 400050 w 1919288"/>
                <a:gd name="connsiteY4" fmla="*/ 550069 h 1388269"/>
                <a:gd name="connsiteX5" fmla="*/ 323850 w 1919288"/>
                <a:gd name="connsiteY5" fmla="*/ 559594 h 1388269"/>
                <a:gd name="connsiteX6" fmla="*/ 297657 w 1919288"/>
                <a:gd name="connsiteY6" fmla="*/ 557212 h 1388269"/>
                <a:gd name="connsiteX7" fmla="*/ 264319 w 1919288"/>
                <a:gd name="connsiteY7" fmla="*/ 540544 h 1388269"/>
                <a:gd name="connsiteX8" fmla="*/ 180975 w 1919288"/>
                <a:gd name="connsiteY8" fmla="*/ 473869 h 1388269"/>
                <a:gd name="connsiteX9" fmla="*/ 88107 w 1919288"/>
                <a:gd name="connsiteY9" fmla="*/ 383381 h 1388269"/>
                <a:gd name="connsiteX10" fmla="*/ 42863 w 1919288"/>
                <a:gd name="connsiteY10" fmla="*/ 333375 h 1388269"/>
                <a:gd name="connsiteX11" fmla="*/ 16669 w 1919288"/>
                <a:gd name="connsiteY11" fmla="*/ 295275 h 1388269"/>
                <a:gd name="connsiteX12" fmla="*/ 7144 w 1919288"/>
                <a:gd name="connsiteY12" fmla="*/ 271462 h 1388269"/>
                <a:gd name="connsiteX13" fmla="*/ 0 w 1919288"/>
                <a:gd name="connsiteY13" fmla="*/ 240506 h 1388269"/>
                <a:gd name="connsiteX14" fmla="*/ 0 w 1919288"/>
                <a:gd name="connsiteY14" fmla="*/ 211931 h 1388269"/>
                <a:gd name="connsiteX15" fmla="*/ 4763 w 1919288"/>
                <a:gd name="connsiteY15" fmla="*/ 190500 h 1388269"/>
                <a:gd name="connsiteX16" fmla="*/ 16669 w 1919288"/>
                <a:gd name="connsiteY16" fmla="*/ 183356 h 1388269"/>
                <a:gd name="connsiteX17" fmla="*/ 28575 w 1919288"/>
                <a:gd name="connsiteY17" fmla="*/ 185737 h 1388269"/>
                <a:gd name="connsiteX18" fmla="*/ 45244 w 1919288"/>
                <a:gd name="connsiteY18" fmla="*/ 197644 h 1388269"/>
                <a:gd name="connsiteX19" fmla="*/ 64294 w 1919288"/>
                <a:gd name="connsiteY19" fmla="*/ 216694 h 1388269"/>
                <a:gd name="connsiteX20" fmla="*/ 88107 w 1919288"/>
                <a:gd name="connsiteY20" fmla="*/ 238125 h 1388269"/>
                <a:gd name="connsiteX21" fmla="*/ 111919 w 1919288"/>
                <a:gd name="connsiteY21" fmla="*/ 254794 h 1388269"/>
                <a:gd name="connsiteX22" fmla="*/ 138113 w 1919288"/>
                <a:gd name="connsiteY22" fmla="*/ 269081 h 1388269"/>
                <a:gd name="connsiteX23" fmla="*/ 190500 w 1919288"/>
                <a:gd name="connsiteY23" fmla="*/ 285750 h 1388269"/>
                <a:gd name="connsiteX24" fmla="*/ 230982 w 1919288"/>
                <a:gd name="connsiteY24" fmla="*/ 290512 h 1388269"/>
                <a:gd name="connsiteX25" fmla="*/ 307182 w 1919288"/>
                <a:gd name="connsiteY25" fmla="*/ 288131 h 1388269"/>
                <a:gd name="connsiteX26" fmla="*/ 423863 w 1919288"/>
                <a:gd name="connsiteY26" fmla="*/ 271462 h 1388269"/>
                <a:gd name="connsiteX27" fmla="*/ 683419 w 1919288"/>
                <a:gd name="connsiteY27" fmla="*/ 221456 h 1388269"/>
                <a:gd name="connsiteX28" fmla="*/ 895350 w 1919288"/>
                <a:gd name="connsiteY28" fmla="*/ 166687 h 1388269"/>
                <a:gd name="connsiteX29" fmla="*/ 1131094 w 1919288"/>
                <a:gd name="connsiteY29" fmla="*/ 114300 h 1388269"/>
                <a:gd name="connsiteX30" fmla="*/ 1281113 w 1919288"/>
                <a:gd name="connsiteY30" fmla="*/ 73819 h 1388269"/>
                <a:gd name="connsiteX31" fmla="*/ 1369219 w 1919288"/>
                <a:gd name="connsiteY31" fmla="*/ 40481 h 1388269"/>
                <a:gd name="connsiteX32" fmla="*/ 1402557 w 1919288"/>
                <a:gd name="connsiteY32" fmla="*/ 23812 h 1388269"/>
                <a:gd name="connsiteX33" fmla="*/ 1445419 w 1919288"/>
                <a:gd name="connsiteY33" fmla="*/ 7144 h 1388269"/>
                <a:gd name="connsiteX34" fmla="*/ 1481138 w 1919288"/>
                <a:gd name="connsiteY34" fmla="*/ 0 h 1388269"/>
                <a:gd name="connsiteX35" fmla="*/ 1524000 w 1919288"/>
                <a:gd name="connsiteY35" fmla="*/ 2381 h 1388269"/>
                <a:gd name="connsiteX36" fmla="*/ 1564482 w 1919288"/>
                <a:gd name="connsiteY36" fmla="*/ 11906 h 1388269"/>
                <a:gd name="connsiteX37" fmla="*/ 1638300 w 1919288"/>
                <a:gd name="connsiteY37" fmla="*/ 54769 h 1388269"/>
                <a:gd name="connsiteX38" fmla="*/ 1752600 w 1919288"/>
                <a:gd name="connsiteY38" fmla="*/ 147637 h 1388269"/>
                <a:gd name="connsiteX39" fmla="*/ 1821657 w 1919288"/>
                <a:gd name="connsiteY39" fmla="*/ 214312 h 1388269"/>
                <a:gd name="connsiteX40" fmla="*/ 1897857 w 1919288"/>
                <a:gd name="connsiteY40" fmla="*/ 295275 h 1388269"/>
                <a:gd name="connsiteX41" fmla="*/ 1914525 w 1919288"/>
                <a:gd name="connsiteY41" fmla="*/ 321469 h 1388269"/>
                <a:gd name="connsiteX42" fmla="*/ 1919288 w 1919288"/>
                <a:gd name="connsiteY42" fmla="*/ 347662 h 1388269"/>
                <a:gd name="connsiteX43" fmla="*/ 1912144 w 1919288"/>
                <a:gd name="connsiteY43" fmla="*/ 378619 h 1388269"/>
                <a:gd name="connsiteX44" fmla="*/ 1897857 w 1919288"/>
                <a:gd name="connsiteY44" fmla="*/ 402431 h 1388269"/>
                <a:gd name="connsiteX45" fmla="*/ 1850232 w 1919288"/>
                <a:gd name="connsiteY45" fmla="*/ 438150 h 1388269"/>
                <a:gd name="connsiteX46" fmla="*/ 1833563 w 1919288"/>
                <a:gd name="connsiteY46" fmla="*/ 447675 h 1388269"/>
                <a:gd name="connsiteX47" fmla="*/ 1771650 w 1919288"/>
                <a:gd name="connsiteY47" fmla="*/ 635794 h 1388269"/>
                <a:gd name="connsiteX48" fmla="*/ 1712119 w 1919288"/>
                <a:gd name="connsiteY48" fmla="*/ 835819 h 1388269"/>
                <a:gd name="connsiteX49" fmla="*/ 1654969 w 1919288"/>
                <a:gd name="connsiteY49" fmla="*/ 1004887 h 1388269"/>
                <a:gd name="connsiteX50" fmla="*/ 1574007 w 1919288"/>
                <a:gd name="connsiteY50" fmla="*/ 1200150 h 1388269"/>
                <a:gd name="connsiteX51" fmla="*/ 1519238 w 1919288"/>
                <a:gd name="connsiteY51" fmla="*/ 1304925 h 1388269"/>
                <a:gd name="connsiteX52" fmla="*/ 1476375 w 1919288"/>
                <a:gd name="connsiteY52" fmla="*/ 1354931 h 1388269"/>
                <a:gd name="connsiteX53" fmla="*/ 1454944 w 1919288"/>
                <a:gd name="connsiteY53" fmla="*/ 1373981 h 1388269"/>
                <a:gd name="connsiteX54" fmla="*/ 1435894 w 1919288"/>
                <a:gd name="connsiteY54" fmla="*/ 1383506 h 1388269"/>
                <a:gd name="connsiteX55" fmla="*/ 1402557 w 1919288"/>
                <a:gd name="connsiteY55" fmla="*/ 1388269 h 1388269"/>
                <a:gd name="connsiteX56" fmla="*/ 1369219 w 1919288"/>
                <a:gd name="connsiteY56" fmla="*/ 1383506 h 1388269"/>
                <a:gd name="connsiteX57" fmla="*/ 1316832 w 1919288"/>
                <a:gd name="connsiteY57" fmla="*/ 1369219 h 1388269"/>
                <a:gd name="connsiteX58" fmla="*/ 1278732 w 1919288"/>
                <a:gd name="connsiteY58" fmla="*/ 1347787 h 1388269"/>
                <a:gd name="connsiteX59" fmla="*/ 1319213 w 1919288"/>
                <a:gd name="connsiteY59" fmla="*/ 1150144 h 1388269"/>
                <a:gd name="connsiteX60" fmla="*/ 1419225 w 1919288"/>
                <a:gd name="connsiteY60" fmla="*/ 771525 h 1388269"/>
                <a:gd name="connsiteX61" fmla="*/ 1466850 w 1919288"/>
                <a:gd name="connsiteY61" fmla="*/ 523875 h 1388269"/>
                <a:gd name="connsiteX62" fmla="*/ 1493044 w 1919288"/>
                <a:gd name="connsiteY62" fmla="*/ 340519 h 1388269"/>
                <a:gd name="connsiteX63" fmla="*/ 1497807 w 1919288"/>
                <a:gd name="connsiteY63" fmla="*/ 300037 h 1388269"/>
                <a:gd name="connsiteX64" fmla="*/ 1490663 w 1919288"/>
                <a:gd name="connsiteY64" fmla="*/ 280987 h 1388269"/>
                <a:gd name="connsiteX65" fmla="*/ 1478757 w 1919288"/>
                <a:gd name="connsiteY65" fmla="*/ 269081 h 1388269"/>
                <a:gd name="connsiteX66" fmla="*/ 1459707 w 1919288"/>
                <a:gd name="connsiteY66" fmla="*/ 261937 h 1388269"/>
                <a:gd name="connsiteX67" fmla="*/ 1433513 w 1919288"/>
                <a:gd name="connsiteY67" fmla="*/ 257175 h 1388269"/>
                <a:gd name="connsiteX68" fmla="*/ 1385888 w 1919288"/>
                <a:gd name="connsiteY68" fmla="*/ 257175 h 1388269"/>
                <a:gd name="connsiteX69" fmla="*/ 1312069 w 1919288"/>
                <a:gd name="connsiteY69" fmla="*/ 266700 h 1388269"/>
                <a:gd name="connsiteX70" fmla="*/ 1109663 w 1919288"/>
                <a:gd name="connsiteY70" fmla="*/ 309562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19288" h="1388269">
                  <a:moveTo>
                    <a:pt x="1109663" y="309562"/>
                  </a:moveTo>
                  <a:lnTo>
                    <a:pt x="881063" y="378619"/>
                  </a:lnTo>
                  <a:lnTo>
                    <a:pt x="661988" y="454819"/>
                  </a:lnTo>
                  <a:lnTo>
                    <a:pt x="471488" y="531019"/>
                  </a:lnTo>
                  <a:lnTo>
                    <a:pt x="400050" y="550069"/>
                  </a:lnTo>
                  <a:lnTo>
                    <a:pt x="323850" y="559594"/>
                  </a:lnTo>
                  <a:lnTo>
                    <a:pt x="297657" y="557212"/>
                  </a:lnTo>
                  <a:lnTo>
                    <a:pt x="264319" y="540544"/>
                  </a:lnTo>
                  <a:lnTo>
                    <a:pt x="180975" y="473869"/>
                  </a:lnTo>
                  <a:lnTo>
                    <a:pt x="88107" y="383381"/>
                  </a:lnTo>
                  <a:lnTo>
                    <a:pt x="42863" y="333375"/>
                  </a:lnTo>
                  <a:lnTo>
                    <a:pt x="16669" y="295275"/>
                  </a:lnTo>
                  <a:lnTo>
                    <a:pt x="7144" y="271462"/>
                  </a:lnTo>
                  <a:lnTo>
                    <a:pt x="0" y="240506"/>
                  </a:lnTo>
                  <a:lnTo>
                    <a:pt x="0" y="211931"/>
                  </a:lnTo>
                  <a:lnTo>
                    <a:pt x="4763" y="190500"/>
                  </a:lnTo>
                  <a:lnTo>
                    <a:pt x="16669" y="183356"/>
                  </a:lnTo>
                  <a:lnTo>
                    <a:pt x="28575" y="185737"/>
                  </a:lnTo>
                  <a:lnTo>
                    <a:pt x="45244" y="197644"/>
                  </a:lnTo>
                  <a:lnTo>
                    <a:pt x="64294" y="216694"/>
                  </a:lnTo>
                  <a:lnTo>
                    <a:pt x="88107" y="238125"/>
                  </a:lnTo>
                  <a:lnTo>
                    <a:pt x="111919" y="254794"/>
                  </a:lnTo>
                  <a:lnTo>
                    <a:pt x="138113" y="269081"/>
                  </a:lnTo>
                  <a:lnTo>
                    <a:pt x="190500" y="285750"/>
                  </a:lnTo>
                  <a:lnTo>
                    <a:pt x="230982" y="290512"/>
                  </a:lnTo>
                  <a:lnTo>
                    <a:pt x="307182" y="288131"/>
                  </a:lnTo>
                  <a:lnTo>
                    <a:pt x="423863" y="271462"/>
                  </a:lnTo>
                  <a:lnTo>
                    <a:pt x="683419" y="221456"/>
                  </a:lnTo>
                  <a:lnTo>
                    <a:pt x="895350" y="166687"/>
                  </a:lnTo>
                  <a:lnTo>
                    <a:pt x="1131094" y="114300"/>
                  </a:lnTo>
                  <a:lnTo>
                    <a:pt x="1281113" y="73819"/>
                  </a:lnTo>
                  <a:lnTo>
                    <a:pt x="1369219" y="40481"/>
                  </a:lnTo>
                  <a:lnTo>
                    <a:pt x="1402557" y="23812"/>
                  </a:lnTo>
                  <a:lnTo>
                    <a:pt x="1445419" y="7144"/>
                  </a:lnTo>
                  <a:lnTo>
                    <a:pt x="1481138" y="0"/>
                  </a:lnTo>
                  <a:lnTo>
                    <a:pt x="1524000" y="2381"/>
                  </a:lnTo>
                  <a:lnTo>
                    <a:pt x="1564482" y="11906"/>
                  </a:lnTo>
                  <a:lnTo>
                    <a:pt x="1638300" y="54769"/>
                  </a:lnTo>
                  <a:lnTo>
                    <a:pt x="1752600" y="147637"/>
                  </a:lnTo>
                  <a:lnTo>
                    <a:pt x="1821657" y="214312"/>
                  </a:lnTo>
                  <a:lnTo>
                    <a:pt x="1897857" y="295275"/>
                  </a:lnTo>
                  <a:lnTo>
                    <a:pt x="1914525" y="321469"/>
                  </a:lnTo>
                  <a:lnTo>
                    <a:pt x="1919288" y="347662"/>
                  </a:lnTo>
                  <a:lnTo>
                    <a:pt x="1912144" y="378619"/>
                  </a:lnTo>
                  <a:lnTo>
                    <a:pt x="1897857" y="402431"/>
                  </a:lnTo>
                  <a:lnTo>
                    <a:pt x="1850232" y="438150"/>
                  </a:lnTo>
                  <a:lnTo>
                    <a:pt x="1833563" y="447675"/>
                  </a:lnTo>
                  <a:lnTo>
                    <a:pt x="1771650" y="635794"/>
                  </a:lnTo>
                  <a:lnTo>
                    <a:pt x="1712119" y="835819"/>
                  </a:lnTo>
                  <a:lnTo>
                    <a:pt x="1654969" y="1004887"/>
                  </a:lnTo>
                  <a:lnTo>
                    <a:pt x="1574007" y="1200150"/>
                  </a:lnTo>
                  <a:lnTo>
                    <a:pt x="1519238" y="1304925"/>
                  </a:lnTo>
                  <a:lnTo>
                    <a:pt x="1476375" y="1354931"/>
                  </a:lnTo>
                  <a:lnTo>
                    <a:pt x="1454944" y="1373981"/>
                  </a:lnTo>
                  <a:lnTo>
                    <a:pt x="1435894" y="1383506"/>
                  </a:lnTo>
                  <a:lnTo>
                    <a:pt x="1402557" y="1388269"/>
                  </a:lnTo>
                  <a:lnTo>
                    <a:pt x="1369219" y="1383506"/>
                  </a:lnTo>
                  <a:lnTo>
                    <a:pt x="1316832" y="1369219"/>
                  </a:lnTo>
                  <a:lnTo>
                    <a:pt x="1278732" y="1347787"/>
                  </a:lnTo>
                  <a:lnTo>
                    <a:pt x="1319213" y="1150144"/>
                  </a:lnTo>
                  <a:lnTo>
                    <a:pt x="1419225" y="771525"/>
                  </a:lnTo>
                  <a:lnTo>
                    <a:pt x="1466850" y="523875"/>
                  </a:lnTo>
                  <a:lnTo>
                    <a:pt x="1493044" y="340519"/>
                  </a:lnTo>
                  <a:lnTo>
                    <a:pt x="1497807" y="300037"/>
                  </a:lnTo>
                  <a:lnTo>
                    <a:pt x="1490663" y="280987"/>
                  </a:lnTo>
                  <a:lnTo>
                    <a:pt x="1478757" y="269081"/>
                  </a:lnTo>
                  <a:lnTo>
                    <a:pt x="1459707" y="261937"/>
                  </a:lnTo>
                  <a:lnTo>
                    <a:pt x="1433513" y="257175"/>
                  </a:lnTo>
                  <a:lnTo>
                    <a:pt x="1385888" y="257175"/>
                  </a:lnTo>
                  <a:lnTo>
                    <a:pt x="1312069" y="266700"/>
                  </a:lnTo>
                  <a:lnTo>
                    <a:pt x="1109663" y="3095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8CD22130-F0D8-48DB-914D-B93BDABD4F25}"/>
                </a:ext>
              </a:extLst>
            </p:cNvPr>
            <p:cNvSpPr/>
            <p:nvPr/>
          </p:nvSpPr>
          <p:spPr>
            <a:xfrm rot="16200000">
              <a:off x="4056063" y="2144713"/>
              <a:ext cx="1939925" cy="1057275"/>
            </a:xfrm>
            <a:custGeom>
              <a:avLst/>
              <a:gdLst>
                <a:gd name="connsiteX0" fmla="*/ 542925 w 1940719"/>
                <a:gd name="connsiteY0" fmla="*/ 552450 h 1057275"/>
                <a:gd name="connsiteX1" fmla="*/ 402431 w 1940719"/>
                <a:gd name="connsiteY1" fmla="*/ 447675 h 1057275"/>
                <a:gd name="connsiteX2" fmla="*/ 295275 w 1940719"/>
                <a:gd name="connsiteY2" fmla="*/ 357188 h 1057275"/>
                <a:gd name="connsiteX3" fmla="*/ 207169 w 1940719"/>
                <a:gd name="connsiteY3" fmla="*/ 280988 h 1057275"/>
                <a:gd name="connsiteX4" fmla="*/ 130969 w 1940719"/>
                <a:gd name="connsiteY4" fmla="*/ 207169 h 1057275"/>
                <a:gd name="connsiteX5" fmla="*/ 71438 w 1940719"/>
                <a:gd name="connsiteY5" fmla="*/ 142875 h 1057275"/>
                <a:gd name="connsiteX6" fmla="*/ 23813 w 1940719"/>
                <a:gd name="connsiteY6" fmla="*/ 83344 h 1057275"/>
                <a:gd name="connsiteX7" fmla="*/ 7144 w 1940719"/>
                <a:gd name="connsiteY7" fmla="*/ 54769 h 1057275"/>
                <a:gd name="connsiteX8" fmla="*/ 2381 w 1940719"/>
                <a:gd name="connsiteY8" fmla="*/ 35719 h 1057275"/>
                <a:gd name="connsiteX9" fmla="*/ 0 w 1940719"/>
                <a:gd name="connsiteY9" fmla="*/ 21432 h 1057275"/>
                <a:gd name="connsiteX10" fmla="*/ 4763 w 1940719"/>
                <a:gd name="connsiteY10" fmla="*/ 4763 h 1057275"/>
                <a:gd name="connsiteX11" fmla="*/ 16669 w 1940719"/>
                <a:gd name="connsiteY11" fmla="*/ 0 h 1057275"/>
                <a:gd name="connsiteX12" fmla="*/ 45244 w 1940719"/>
                <a:gd name="connsiteY12" fmla="*/ 9525 h 1057275"/>
                <a:gd name="connsiteX13" fmla="*/ 83344 w 1940719"/>
                <a:gd name="connsiteY13" fmla="*/ 38100 h 1057275"/>
                <a:gd name="connsiteX14" fmla="*/ 183356 w 1940719"/>
                <a:gd name="connsiteY14" fmla="*/ 116682 h 1057275"/>
                <a:gd name="connsiteX15" fmla="*/ 302419 w 1940719"/>
                <a:gd name="connsiteY15" fmla="*/ 204788 h 1057275"/>
                <a:gd name="connsiteX16" fmla="*/ 428625 w 1940719"/>
                <a:gd name="connsiteY16" fmla="*/ 290513 h 1057275"/>
                <a:gd name="connsiteX17" fmla="*/ 578644 w 1940719"/>
                <a:gd name="connsiteY17" fmla="*/ 376238 h 1057275"/>
                <a:gd name="connsiteX18" fmla="*/ 714375 w 1940719"/>
                <a:gd name="connsiteY18" fmla="*/ 447675 h 1057275"/>
                <a:gd name="connsiteX19" fmla="*/ 821531 w 1940719"/>
                <a:gd name="connsiteY19" fmla="*/ 500063 h 1057275"/>
                <a:gd name="connsiteX20" fmla="*/ 962025 w 1940719"/>
                <a:gd name="connsiteY20" fmla="*/ 557213 h 1057275"/>
                <a:gd name="connsiteX21" fmla="*/ 1102519 w 1940719"/>
                <a:gd name="connsiteY21" fmla="*/ 602457 h 1057275"/>
                <a:gd name="connsiteX22" fmla="*/ 1254919 w 1940719"/>
                <a:gd name="connsiteY22" fmla="*/ 652463 h 1057275"/>
                <a:gd name="connsiteX23" fmla="*/ 1385888 w 1940719"/>
                <a:gd name="connsiteY23" fmla="*/ 685800 h 1057275"/>
                <a:gd name="connsiteX24" fmla="*/ 1504950 w 1940719"/>
                <a:gd name="connsiteY24" fmla="*/ 707232 h 1057275"/>
                <a:gd name="connsiteX25" fmla="*/ 1569244 w 1940719"/>
                <a:gd name="connsiteY25" fmla="*/ 714375 h 1057275"/>
                <a:gd name="connsiteX26" fmla="*/ 1616869 w 1940719"/>
                <a:gd name="connsiteY26" fmla="*/ 714375 h 1057275"/>
                <a:gd name="connsiteX27" fmla="*/ 1681163 w 1940719"/>
                <a:gd name="connsiteY27" fmla="*/ 711994 h 1057275"/>
                <a:gd name="connsiteX28" fmla="*/ 1733550 w 1940719"/>
                <a:gd name="connsiteY28" fmla="*/ 704850 h 1057275"/>
                <a:gd name="connsiteX29" fmla="*/ 1778794 w 1940719"/>
                <a:gd name="connsiteY29" fmla="*/ 690563 h 1057275"/>
                <a:gd name="connsiteX30" fmla="*/ 1824038 w 1940719"/>
                <a:gd name="connsiteY30" fmla="*/ 671513 h 1057275"/>
                <a:gd name="connsiteX31" fmla="*/ 1857375 w 1940719"/>
                <a:gd name="connsiteY31" fmla="*/ 645319 h 1057275"/>
                <a:gd name="connsiteX32" fmla="*/ 1881188 w 1940719"/>
                <a:gd name="connsiteY32" fmla="*/ 616744 h 1057275"/>
                <a:gd name="connsiteX33" fmla="*/ 1902619 w 1940719"/>
                <a:gd name="connsiteY33" fmla="*/ 600075 h 1057275"/>
                <a:gd name="connsiteX34" fmla="*/ 1921669 w 1940719"/>
                <a:gd name="connsiteY34" fmla="*/ 595313 h 1057275"/>
                <a:gd name="connsiteX35" fmla="*/ 1933575 w 1940719"/>
                <a:gd name="connsiteY35" fmla="*/ 604838 h 1057275"/>
                <a:gd name="connsiteX36" fmla="*/ 1940719 w 1940719"/>
                <a:gd name="connsiteY36" fmla="*/ 633413 h 1057275"/>
                <a:gd name="connsiteX37" fmla="*/ 1935956 w 1940719"/>
                <a:gd name="connsiteY37" fmla="*/ 685800 h 1057275"/>
                <a:gd name="connsiteX38" fmla="*/ 1926431 w 1940719"/>
                <a:gd name="connsiteY38" fmla="*/ 726282 h 1057275"/>
                <a:gd name="connsiteX39" fmla="*/ 1893094 w 1940719"/>
                <a:gd name="connsiteY39" fmla="*/ 785813 h 1057275"/>
                <a:gd name="connsiteX40" fmla="*/ 1814513 w 1940719"/>
                <a:gd name="connsiteY40" fmla="*/ 895350 h 1057275"/>
                <a:gd name="connsiteX41" fmla="*/ 1704975 w 1940719"/>
                <a:gd name="connsiteY41" fmla="*/ 1012032 h 1057275"/>
                <a:gd name="connsiteX42" fmla="*/ 1666875 w 1940719"/>
                <a:gd name="connsiteY42" fmla="*/ 1050132 h 1057275"/>
                <a:gd name="connsiteX43" fmla="*/ 1638300 w 1940719"/>
                <a:gd name="connsiteY43" fmla="*/ 1057275 h 1057275"/>
                <a:gd name="connsiteX44" fmla="*/ 1619250 w 1940719"/>
                <a:gd name="connsiteY44" fmla="*/ 1054894 h 1057275"/>
                <a:gd name="connsiteX45" fmla="*/ 1593056 w 1940719"/>
                <a:gd name="connsiteY45" fmla="*/ 1042988 h 1057275"/>
                <a:gd name="connsiteX46" fmla="*/ 1566863 w 1940719"/>
                <a:gd name="connsiteY46" fmla="*/ 1019175 h 1057275"/>
                <a:gd name="connsiteX47" fmla="*/ 1552575 w 1940719"/>
                <a:gd name="connsiteY47" fmla="*/ 1004888 h 1057275"/>
                <a:gd name="connsiteX48" fmla="*/ 1328738 w 1940719"/>
                <a:gd name="connsiteY48" fmla="*/ 931069 h 1057275"/>
                <a:gd name="connsiteX49" fmla="*/ 1040606 w 1940719"/>
                <a:gd name="connsiteY49" fmla="*/ 826294 h 1057275"/>
                <a:gd name="connsiteX50" fmla="*/ 831056 w 1940719"/>
                <a:gd name="connsiteY50" fmla="*/ 728663 h 1057275"/>
                <a:gd name="connsiteX51" fmla="*/ 704850 w 1940719"/>
                <a:gd name="connsiteY51" fmla="*/ 664369 h 1057275"/>
                <a:gd name="connsiteX52" fmla="*/ 542925 w 1940719"/>
                <a:gd name="connsiteY52" fmla="*/ 55245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40719" h="1057275">
                  <a:moveTo>
                    <a:pt x="542925" y="552450"/>
                  </a:moveTo>
                  <a:lnTo>
                    <a:pt x="402431" y="447675"/>
                  </a:lnTo>
                  <a:lnTo>
                    <a:pt x="295275" y="357188"/>
                  </a:lnTo>
                  <a:lnTo>
                    <a:pt x="207169" y="280988"/>
                  </a:lnTo>
                  <a:lnTo>
                    <a:pt x="130969" y="207169"/>
                  </a:lnTo>
                  <a:lnTo>
                    <a:pt x="71438" y="142875"/>
                  </a:lnTo>
                  <a:lnTo>
                    <a:pt x="23813" y="83344"/>
                  </a:lnTo>
                  <a:lnTo>
                    <a:pt x="7144" y="54769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9525"/>
                  </a:lnTo>
                  <a:lnTo>
                    <a:pt x="83344" y="38100"/>
                  </a:lnTo>
                  <a:lnTo>
                    <a:pt x="183356" y="116682"/>
                  </a:lnTo>
                  <a:lnTo>
                    <a:pt x="302419" y="204788"/>
                  </a:lnTo>
                  <a:lnTo>
                    <a:pt x="428625" y="290513"/>
                  </a:lnTo>
                  <a:lnTo>
                    <a:pt x="578644" y="376238"/>
                  </a:lnTo>
                  <a:lnTo>
                    <a:pt x="714375" y="447675"/>
                  </a:lnTo>
                  <a:lnTo>
                    <a:pt x="821531" y="500063"/>
                  </a:lnTo>
                  <a:lnTo>
                    <a:pt x="962025" y="557213"/>
                  </a:lnTo>
                  <a:lnTo>
                    <a:pt x="1102519" y="602457"/>
                  </a:lnTo>
                  <a:lnTo>
                    <a:pt x="1254919" y="652463"/>
                  </a:lnTo>
                  <a:lnTo>
                    <a:pt x="1385888" y="685800"/>
                  </a:lnTo>
                  <a:lnTo>
                    <a:pt x="1504950" y="707232"/>
                  </a:lnTo>
                  <a:lnTo>
                    <a:pt x="1569244" y="714375"/>
                  </a:lnTo>
                  <a:lnTo>
                    <a:pt x="1616869" y="714375"/>
                  </a:lnTo>
                  <a:lnTo>
                    <a:pt x="1681163" y="711994"/>
                  </a:lnTo>
                  <a:lnTo>
                    <a:pt x="1733550" y="704850"/>
                  </a:lnTo>
                  <a:lnTo>
                    <a:pt x="1778794" y="690563"/>
                  </a:lnTo>
                  <a:lnTo>
                    <a:pt x="1824038" y="671513"/>
                  </a:lnTo>
                  <a:lnTo>
                    <a:pt x="1857375" y="645319"/>
                  </a:lnTo>
                  <a:lnTo>
                    <a:pt x="1881188" y="616744"/>
                  </a:lnTo>
                  <a:lnTo>
                    <a:pt x="1902619" y="600075"/>
                  </a:lnTo>
                  <a:lnTo>
                    <a:pt x="1921669" y="595313"/>
                  </a:lnTo>
                  <a:lnTo>
                    <a:pt x="1933575" y="604838"/>
                  </a:lnTo>
                  <a:lnTo>
                    <a:pt x="1940719" y="633413"/>
                  </a:lnTo>
                  <a:lnTo>
                    <a:pt x="1935956" y="685800"/>
                  </a:lnTo>
                  <a:lnTo>
                    <a:pt x="1926431" y="726282"/>
                  </a:lnTo>
                  <a:lnTo>
                    <a:pt x="1893094" y="785813"/>
                  </a:lnTo>
                  <a:lnTo>
                    <a:pt x="1814513" y="895350"/>
                  </a:lnTo>
                  <a:lnTo>
                    <a:pt x="1704975" y="1012032"/>
                  </a:lnTo>
                  <a:lnTo>
                    <a:pt x="1666875" y="1050132"/>
                  </a:lnTo>
                  <a:lnTo>
                    <a:pt x="1638300" y="1057275"/>
                  </a:lnTo>
                  <a:lnTo>
                    <a:pt x="1619250" y="1054894"/>
                  </a:lnTo>
                  <a:lnTo>
                    <a:pt x="1593056" y="1042988"/>
                  </a:lnTo>
                  <a:lnTo>
                    <a:pt x="1566863" y="1019175"/>
                  </a:lnTo>
                  <a:lnTo>
                    <a:pt x="1552575" y="1004888"/>
                  </a:lnTo>
                  <a:lnTo>
                    <a:pt x="1328738" y="931069"/>
                  </a:lnTo>
                  <a:lnTo>
                    <a:pt x="1040606" y="826294"/>
                  </a:lnTo>
                  <a:lnTo>
                    <a:pt x="831056" y="728663"/>
                  </a:lnTo>
                  <a:lnTo>
                    <a:pt x="704850" y="664369"/>
                  </a:lnTo>
                  <a:lnTo>
                    <a:pt x="542925" y="552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F8CB6D2E-56AE-4AE6-AFA8-8E166FFE5546}"/>
                </a:ext>
              </a:extLst>
            </p:cNvPr>
            <p:cNvSpPr/>
            <p:nvPr/>
          </p:nvSpPr>
          <p:spPr>
            <a:xfrm>
              <a:off x="3157538" y="3424238"/>
              <a:ext cx="1036637" cy="330200"/>
            </a:xfrm>
            <a:custGeom>
              <a:avLst/>
              <a:gdLst>
                <a:gd name="connsiteX0" fmla="*/ 404812 w 1035843"/>
                <a:gd name="connsiteY0" fmla="*/ 264318 h 330993"/>
                <a:gd name="connsiteX1" fmla="*/ 52387 w 1035843"/>
                <a:gd name="connsiteY1" fmla="*/ 330993 h 330993"/>
                <a:gd name="connsiteX2" fmla="*/ 0 w 1035843"/>
                <a:gd name="connsiteY2" fmla="*/ 178593 h 330993"/>
                <a:gd name="connsiteX3" fmla="*/ 147637 w 1035843"/>
                <a:gd name="connsiteY3" fmla="*/ 145256 h 330993"/>
                <a:gd name="connsiteX4" fmla="*/ 345281 w 1035843"/>
                <a:gd name="connsiteY4" fmla="*/ 100012 h 330993"/>
                <a:gd name="connsiteX5" fmla="*/ 564356 w 1035843"/>
                <a:gd name="connsiteY5" fmla="*/ 50006 h 330993"/>
                <a:gd name="connsiteX6" fmla="*/ 771525 w 1035843"/>
                <a:gd name="connsiteY6" fmla="*/ 4762 h 330993"/>
                <a:gd name="connsiteX7" fmla="*/ 797718 w 1035843"/>
                <a:gd name="connsiteY7" fmla="*/ 0 h 330993"/>
                <a:gd name="connsiteX8" fmla="*/ 1035843 w 1035843"/>
                <a:gd name="connsiteY8" fmla="*/ 4762 h 330993"/>
                <a:gd name="connsiteX9" fmla="*/ 1021556 w 1035843"/>
                <a:gd name="connsiteY9" fmla="*/ 197643 h 330993"/>
                <a:gd name="connsiteX10" fmla="*/ 933450 w 1035843"/>
                <a:gd name="connsiteY10" fmla="*/ 188118 h 330993"/>
                <a:gd name="connsiteX11" fmla="*/ 907256 w 1035843"/>
                <a:gd name="connsiteY11" fmla="*/ 185737 h 330993"/>
                <a:gd name="connsiteX12" fmla="*/ 754856 w 1035843"/>
                <a:gd name="connsiteY12" fmla="*/ 209550 h 330993"/>
                <a:gd name="connsiteX13" fmla="*/ 404812 w 1035843"/>
                <a:gd name="connsiteY13" fmla="*/ 264318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5843" h="330993">
                  <a:moveTo>
                    <a:pt x="404812" y="264318"/>
                  </a:moveTo>
                  <a:lnTo>
                    <a:pt x="52387" y="330993"/>
                  </a:lnTo>
                  <a:lnTo>
                    <a:pt x="0" y="178593"/>
                  </a:lnTo>
                  <a:lnTo>
                    <a:pt x="147637" y="145256"/>
                  </a:lnTo>
                  <a:lnTo>
                    <a:pt x="345281" y="100012"/>
                  </a:lnTo>
                  <a:lnTo>
                    <a:pt x="564356" y="50006"/>
                  </a:lnTo>
                  <a:lnTo>
                    <a:pt x="771525" y="4762"/>
                  </a:lnTo>
                  <a:lnTo>
                    <a:pt x="797718" y="0"/>
                  </a:lnTo>
                  <a:lnTo>
                    <a:pt x="1035843" y="4762"/>
                  </a:lnTo>
                  <a:lnTo>
                    <a:pt x="1021556" y="197643"/>
                  </a:lnTo>
                  <a:lnTo>
                    <a:pt x="933450" y="188118"/>
                  </a:lnTo>
                  <a:lnTo>
                    <a:pt x="907256" y="185737"/>
                  </a:lnTo>
                  <a:lnTo>
                    <a:pt x="754856" y="209550"/>
                  </a:lnTo>
                  <a:lnTo>
                    <a:pt x="404812" y="2643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A211BDB0-D1FF-449A-8C4C-60242A86F371}"/>
                </a:ext>
              </a:extLst>
            </p:cNvPr>
            <p:cNvSpPr/>
            <p:nvPr/>
          </p:nvSpPr>
          <p:spPr>
            <a:xfrm>
              <a:off x="2922588" y="3438525"/>
              <a:ext cx="1638300" cy="1819275"/>
            </a:xfrm>
            <a:custGeom>
              <a:avLst/>
              <a:gdLst>
                <a:gd name="connsiteX0" fmla="*/ 100012 w 1638300"/>
                <a:gd name="connsiteY0" fmla="*/ 926306 h 1819275"/>
                <a:gd name="connsiteX1" fmla="*/ 114300 w 1638300"/>
                <a:gd name="connsiteY1" fmla="*/ 711994 h 1819275"/>
                <a:gd name="connsiteX2" fmla="*/ 119062 w 1638300"/>
                <a:gd name="connsiteY2" fmla="*/ 590550 h 1819275"/>
                <a:gd name="connsiteX3" fmla="*/ 123825 w 1638300"/>
                <a:gd name="connsiteY3" fmla="*/ 459581 h 1819275"/>
                <a:gd name="connsiteX4" fmla="*/ 121444 w 1638300"/>
                <a:gd name="connsiteY4" fmla="*/ 361950 h 1819275"/>
                <a:gd name="connsiteX5" fmla="*/ 119062 w 1638300"/>
                <a:gd name="connsiteY5" fmla="*/ 285750 h 1819275"/>
                <a:gd name="connsiteX6" fmla="*/ 109537 w 1638300"/>
                <a:gd name="connsiteY6" fmla="*/ 226219 h 1819275"/>
                <a:gd name="connsiteX7" fmla="*/ 85725 w 1638300"/>
                <a:gd name="connsiteY7" fmla="*/ 135731 h 1819275"/>
                <a:gd name="connsiteX8" fmla="*/ 66675 w 1638300"/>
                <a:gd name="connsiteY8" fmla="*/ 95250 h 1819275"/>
                <a:gd name="connsiteX9" fmla="*/ 52387 w 1638300"/>
                <a:gd name="connsiteY9" fmla="*/ 73819 h 1819275"/>
                <a:gd name="connsiteX10" fmla="*/ 23812 w 1638300"/>
                <a:gd name="connsiteY10" fmla="*/ 47625 h 1819275"/>
                <a:gd name="connsiteX11" fmla="*/ 7144 w 1638300"/>
                <a:gd name="connsiteY11" fmla="*/ 35719 h 1819275"/>
                <a:gd name="connsiteX12" fmla="*/ 2381 w 1638300"/>
                <a:gd name="connsiteY12" fmla="*/ 23813 h 1819275"/>
                <a:gd name="connsiteX13" fmla="*/ 0 w 1638300"/>
                <a:gd name="connsiteY13" fmla="*/ 11906 h 1819275"/>
                <a:gd name="connsiteX14" fmla="*/ 4762 w 1638300"/>
                <a:gd name="connsiteY14" fmla="*/ 2381 h 1819275"/>
                <a:gd name="connsiteX15" fmla="*/ 26194 w 1638300"/>
                <a:gd name="connsiteY15" fmla="*/ 0 h 1819275"/>
                <a:gd name="connsiteX16" fmla="*/ 52387 w 1638300"/>
                <a:gd name="connsiteY16" fmla="*/ 2381 h 1819275"/>
                <a:gd name="connsiteX17" fmla="*/ 76200 w 1638300"/>
                <a:gd name="connsiteY17" fmla="*/ 4763 h 1819275"/>
                <a:gd name="connsiteX18" fmla="*/ 95250 w 1638300"/>
                <a:gd name="connsiteY18" fmla="*/ 11906 h 1819275"/>
                <a:gd name="connsiteX19" fmla="*/ 366712 w 1638300"/>
                <a:gd name="connsiteY19" fmla="*/ 171450 h 1819275"/>
                <a:gd name="connsiteX20" fmla="*/ 369094 w 1638300"/>
                <a:gd name="connsiteY20" fmla="*/ 295275 h 1819275"/>
                <a:gd name="connsiteX21" fmla="*/ 333375 w 1638300"/>
                <a:gd name="connsiteY21" fmla="*/ 552450 h 1819275"/>
                <a:gd name="connsiteX22" fmla="*/ 302419 w 1638300"/>
                <a:gd name="connsiteY22" fmla="*/ 828675 h 1819275"/>
                <a:gd name="connsiteX23" fmla="*/ 283369 w 1638300"/>
                <a:gd name="connsiteY23" fmla="*/ 1033463 h 1819275"/>
                <a:gd name="connsiteX24" fmla="*/ 278606 w 1638300"/>
                <a:gd name="connsiteY24" fmla="*/ 1195388 h 1819275"/>
                <a:gd name="connsiteX25" fmla="*/ 278606 w 1638300"/>
                <a:gd name="connsiteY25" fmla="*/ 1321594 h 1819275"/>
                <a:gd name="connsiteX26" fmla="*/ 283369 w 1638300"/>
                <a:gd name="connsiteY26" fmla="*/ 1383506 h 1819275"/>
                <a:gd name="connsiteX27" fmla="*/ 297656 w 1638300"/>
                <a:gd name="connsiteY27" fmla="*/ 1452563 h 1819275"/>
                <a:gd name="connsiteX28" fmla="*/ 319087 w 1638300"/>
                <a:gd name="connsiteY28" fmla="*/ 1497806 h 1819275"/>
                <a:gd name="connsiteX29" fmla="*/ 352425 w 1638300"/>
                <a:gd name="connsiteY29" fmla="*/ 1543050 h 1819275"/>
                <a:gd name="connsiteX30" fmla="*/ 376237 w 1638300"/>
                <a:gd name="connsiteY30" fmla="*/ 1566863 h 1819275"/>
                <a:gd name="connsiteX31" fmla="*/ 419100 w 1638300"/>
                <a:gd name="connsiteY31" fmla="*/ 1593056 h 1819275"/>
                <a:gd name="connsiteX32" fmla="*/ 466725 w 1638300"/>
                <a:gd name="connsiteY32" fmla="*/ 1609725 h 1819275"/>
                <a:gd name="connsiteX33" fmla="*/ 516731 w 1638300"/>
                <a:gd name="connsiteY33" fmla="*/ 1619250 h 1819275"/>
                <a:gd name="connsiteX34" fmla="*/ 588169 w 1638300"/>
                <a:gd name="connsiteY34" fmla="*/ 1616869 h 1819275"/>
                <a:gd name="connsiteX35" fmla="*/ 823912 w 1638300"/>
                <a:gd name="connsiteY35" fmla="*/ 1593056 h 1819275"/>
                <a:gd name="connsiteX36" fmla="*/ 981075 w 1638300"/>
                <a:gd name="connsiteY36" fmla="*/ 1576388 h 1819275"/>
                <a:gd name="connsiteX37" fmla="*/ 1052512 w 1638300"/>
                <a:gd name="connsiteY37" fmla="*/ 1566863 h 1819275"/>
                <a:gd name="connsiteX38" fmla="*/ 1100137 w 1638300"/>
                <a:gd name="connsiteY38" fmla="*/ 1552575 h 1819275"/>
                <a:gd name="connsiteX39" fmla="*/ 1195387 w 1638300"/>
                <a:gd name="connsiteY39" fmla="*/ 1516856 h 1819275"/>
                <a:gd name="connsiteX40" fmla="*/ 1264444 w 1638300"/>
                <a:gd name="connsiteY40" fmla="*/ 1493044 h 1819275"/>
                <a:gd name="connsiteX41" fmla="*/ 1323975 w 1638300"/>
                <a:gd name="connsiteY41" fmla="*/ 1478756 h 1819275"/>
                <a:gd name="connsiteX42" fmla="*/ 1400175 w 1638300"/>
                <a:gd name="connsiteY42" fmla="*/ 1488281 h 1819275"/>
                <a:gd name="connsiteX43" fmla="*/ 1481137 w 1638300"/>
                <a:gd name="connsiteY43" fmla="*/ 1504950 h 1819275"/>
                <a:gd name="connsiteX44" fmla="*/ 1540669 w 1638300"/>
                <a:gd name="connsiteY44" fmla="*/ 1526381 h 1819275"/>
                <a:gd name="connsiteX45" fmla="*/ 1576387 w 1638300"/>
                <a:gd name="connsiteY45" fmla="*/ 1545431 h 1819275"/>
                <a:gd name="connsiteX46" fmla="*/ 1604962 w 1638300"/>
                <a:gd name="connsiteY46" fmla="*/ 1566863 h 1819275"/>
                <a:gd name="connsiteX47" fmla="*/ 1624012 w 1638300"/>
                <a:gd name="connsiteY47" fmla="*/ 1585913 h 1819275"/>
                <a:gd name="connsiteX48" fmla="*/ 1633537 w 1638300"/>
                <a:gd name="connsiteY48" fmla="*/ 1600200 h 1819275"/>
                <a:gd name="connsiteX49" fmla="*/ 1638300 w 1638300"/>
                <a:gd name="connsiteY49" fmla="*/ 1616869 h 1819275"/>
                <a:gd name="connsiteX50" fmla="*/ 1638300 w 1638300"/>
                <a:gd name="connsiteY50" fmla="*/ 1638300 h 1819275"/>
                <a:gd name="connsiteX51" fmla="*/ 1633537 w 1638300"/>
                <a:gd name="connsiteY51" fmla="*/ 1664494 h 1819275"/>
                <a:gd name="connsiteX52" fmla="*/ 1609725 w 1638300"/>
                <a:gd name="connsiteY52" fmla="*/ 1697831 h 1819275"/>
                <a:gd name="connsiteX53" fmla="*/ 1566862 w 1638300"/>
                <a:gd name="connsiteY53" fmla="*/ 1719263 h 1819275"/>
                <a:gd name="connsiteX54" fmla="*/ 1450181 w 1638300"/>
                <a:gd name="connsiteY54" fmla="*/ 1743075 h 1819275"/>
                <a:gd name="connsiteX55" fmla="*/ 1316831 w 1638300"/>
                <a:gd name="connsiteY55" fmla="*/ 1759744 h 1819275"/>
                <a:gd name="connsiteX56" fmla="*/ 1073944 w 1638300"/>
                <a:gd name="connsiteY56" fmla="*/ 1774031 h 1819275"/>
                <a:gd name="connsiteX57" fmla="*/ 812006 w 1638300"/>
                <a:gd name="connsiteY57" fmla="*/ 1797844 h 1819275"/>
                <a:gd name="connsiteX58" fmla="*/ 595312 w 1638300"/>
                <a:gd name="connsiteY58" fmla="*/ 1809750 h 1819275"/>
                <a:gd name="connsiteX59" fmla="*/ 466725 w 1638300"/>
                <a:gd name="connsiteY59" fmla="*/ 1819275 h 1819275"/>
                <a:gd name="connsiteX60" fmla="*/ 411956 w 1638300"/>
                <a:gd name="connsiteY60" fmla="*/ 1812131 h 1819275"/>
                <a:gd name="connsiteX61" fmla="*/ 361950 w 1638300"/>
                <a:gd name="connsiteY61" fmla="*/ 1797844 h 1819275"/>
                <a:gd name="connsiteX62" fmla="*/ 292894 w 1638300"/>
                <a:gd name="connsiteY62" fmla="*/ 1764506 h 1819275"/>
                <a:gd name="connsiteX63" fmla="*/ 233362 w 1638300"/>
                <a:gd name="connsiteY63" fmla="*/ 1724025 h 1819275"/>
                <a:gd name="connsiteX64" fmla="*/ 188119 w 1638300"/>
                <a:gd name="connsiteY64" fmla="*/ 1685925 h 1819275"/>
                <a:gd name="connsiteX65" fmla="*/ 145256 w 1638300"/>
                <a:gd name="connsiteY65" fmla="*/ 1643063 h 1819275"/>
                <a:gd name="connsiteX66" fmla="*/ 116681 w 1638300"/>
                <a:gd name="connsiteY66" fmla="*/ 1600200 h 1819275"/>
                <a:gd name="connsiteX67" fmla="*/ 97631 w 1638300"/>
                <a:gd name="connsiteY67" fmla="*/ 1552575 h 1819275"/>
                <a:gd name="connsiteX68" fmla="*/ 83344 w 1638300"/>
                <a:gd name="connsiteY68" fmla="*/ 1483519 h 1819275"/>
                <a:gd name="connsiteX69" fmla="*/ 76200 w 1638300"/>
                <a:gd name="connsiteY69" fmla="*/ 1409700 h 1819275"/>
                <a:gd name="connsiteX70" fmla="*/ 80962 w 1638300"/>
                <a:gd name="connsiteY70" fmla="*/ 1257300 h 1819275"/>
                <a:gd name="connsiteX71" fmla="*/ 100012 w 1638300"/>
                <a:gd name="connsiteY71" fmla="*/ 926306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38300" h="1819275">
                  <a:moveTo>
                    <a:pt x="100012" y="926306"/>
                  </a:moveTo>
                  <a:lnTo>
                    <a:pt x="114300" y="711994"/>
                  </a:lnTo>
                  <a:lnTo>
                    <a:pt x="119062" y="590550"/>
                  </a:lnTo>
                  <a:lnTo>
                    <a:pt x="123825" y="459581"/>
                  </a:lnTo>
                  <a:cubicBezTo>
                    <a:pt x="123031" y="427037"/>
                    <a:pt x="122238" y="394494"/>
                    <a:pt x="121444" y="361950"/>
                  </a:cubicBezTo>
                  <a:lnTo>
                    <a:pt x="119062" y="285750"/>
                  </a:lnTo>
                  <a:lnTo>
                    <a:pt x="109537" y="226219"/>
                  </a:lnTo>
                  <a:lnTo>
                    <a:pt x="85725" y="135731"/>
                  </a:lnTo>
                  <a:lnTo>
                    <a:pt x="66675" y="95250"/>
                  </a:lnTo>
                  <a:lnTo>
                    <a:pt x="52387" y="73819"/>
                  </a:lnTo>
                  <a:lnTo>
                    <a:pt x="23812" y="47625"/>
                  </a:lnTo>
                  <a:lnTo>
                    <a:pt x="7144" y="35719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2381"/>
                  </a:lnTo>
                  <a:lnTo>
                    <a:pt x="26194" y="0"/>
                  </a:lnTo>
                  <a:lnTo>
                    <a:pt x="52387" y="2381"/>
                  </a:lnTo>
                  <a:lnTo>
                    <a:pt x="76200" y="4763"/>
                  </a:lnTo>
                  <a:lnTo>
                    <a:pt x="95250" y="11906"/>
                  </a:lnTo>
                  <a:lnTo>
                    <a:pt x="366712" y="171450"/>
                  </a:lnTo>
                  <a:lnTo>
                    <a:pt x="369094" y="295275"/>
                  </a:lnTo>
                  <a:lnTo>
                    <a:pt x="333375" y="552450"/>
                  </a:lnTo>
                  <a:lnTo>
                    <a:pt x="302419" y="828675"/>
                  </a:lnTo>
                  <a:lnTo>
                    <a:pt x="283369" y="1033463"/>
                  </a:lnTo>
                  <a:lnTo>
                    <a:pt x="278606" y="1195388"/>
                  </a:lnTo>
                  <a:lnTo>
                    <a:pt x="278606" y="1321594"/>
                  </a:lnTo>
                  <a:lnTo>
                    <a:pt x="283369" y="1383506"/>
                  </a:lnTo>
                  <a:lnTo>
                    <a:pt x="297656" y="1452563"/>
                  </a:lnTo>
                  <a:lnTo>
                    <a:pt x="319087" y="1497806"/>
                  </a:lnTo>
                  <a:lnTo>
                    <a:pt x="352425" y="1543050"/>
                  </a:lnTo>
                  <a:lnTo>
                    <a:pt x="376237" y="1566863"/>
                  </a:lnTo>
                  <a:lnTo>
                    <a:pt x="419100" y="1593056"/>
                  </a:lnTo>
                  <a:lnTo>
                    <a:pt x="466725" y="1609725"/>
                  </a:lnTo>
                  <a:lnTo>
                    <a:pt x="516731" y="1619250"/>
                  </a:lnTo>
                  <a:lnTo>
                    <a:pt x="588169" y="1616869"/>
                  </a:lnTo>
                  <a:lnTo>
                    <a:pt x="823912" y="1593056"/>
                  </a:lnTo>
                  <a:lnTo>
                    <a:pt x="981075" y="1576388"/>
                  </a:lnTo>
                  <a:lnTo>
                    <a:pt x="1052512" y="1566863"/>
                  </a:lnTo>
                  <a:lnTo>
                    <a:pt x="1100137" y="1552575"/>
                  </a:lnTo>
                  <a:lnTo>
                    <a:pt x="1195387" y="1516856"/>
                  </a:lnTo>
                  <a:lnTo>
                    <a:pt x="1264444" y="1493044"/>
                  </a:lnTo>
                  <a:lnTo>
                    <a:pt x="1323975" y="1478756"/>
                  </a:lnTo>
                  <a:lnTo>
                    <a:pt x="1400175" y="1488281"/>
                  </a:lnTo>
                  <a:lnTo>
                    <a:pt x="1481137" y="1504950"/>
                  </a:lnTo>
                  <a:lnTo>
                    <a:pt x="1540669" y="1526381"/>
                  </a:lnTo>
                  <a:lnTo>
                    <a:pt x="1576387" y="1545431"/>
                  </a:lnTo>
                  <a:lnTo>
                    <a:pt x="1604962" y="1566863"/>
                  </a:lnTo>
                  <a:lnTo>
                    <a:pt x="1624012" y="1585913"/>
                  </a:lnTo>
                  <a:cubicBezTo>
                    <a:pt x="1631734" y="1598781"/>
                    <a:pt x="1627883" y="1594546"/>
                    <a:pt x="1633537" y="1600200"/>
                  </a:cubicBezTo>
                  <a:lnTo>
                    <a:pt x="1638300" y="1616869"/>
                  </a:lnTo>
                  <a:lnTo>
                    <a:pt x="1638300" y="1638300"/>
                  </a:lnTo>
                  <a:lnTo>
                    <a:pt x="1633537" y="1664494"/>
                  </a:lnTo>
                  <a:lnTo>
                    <a:pt x="1609725" y="1697831"/>
                  </a:lnTo>
                  <a:lnTo>
                    <a:pt x="1566862" y="1719263"/>
                  </a:lnTo>
                  <a:lnTo>
                    <a:pt x="1450181" y="1743075"/>
                  </a:lnTo>
                  <a:lnTo>
                    <a:pt x="1316831" y="1759744"/>
                  </a:lnTo>
                  <a:lnTo>
                    <a:pt x="1073944" y="1774031"/>
                  </a:lnTo>
                  <a:lnTo>
                    <a:pt x="812006" y="1797844"/>
                  </a:lnTo>
                  <a:lnTo>
                    <a:pt x="595312" y="1809750"/>
                  </a:lnTo>
                  <a:lnTo>
                    <a:pt x="466725" y="1819275"/>
                  </a:lnTo>
                  <a:lnTo>
                    <a:pt x="411956" y="1812131"/>
                  </a:lnTo>
                  <a:lnTo>
                    <a:pt x="361950" y="1797844"/>
                  </a:lnTo>
                  <a:lnTo>
                    <a:pt x="292894" y="1764506"/>
                  </a:lnTo>
                  <a:lnTo>
                    <a:pt x="233362" y="1724025"/>
                  </a:lnTo>
                  <a:lnTo>
                    <a:pt x="188119" y="1685925"/>
                  </a:lnTo>
                  <a:lnTo>
                    <a:pt x="145256" y="1643063"/>
                  </a:lnTo>
                  <a:lnTo>
                    <a:pt x="116681" y="1600200"/>
                  </a:lnTo>
                  <a:lnTo>
                    <a:pt x="97631" y="1552575"/>
                  </a:lnTo>
                  <a:lnTo>
                    <a:pt x="83344" y="1483519"/>
                  </a:lnTo>
                  <a:lnTo>
                    <a:pt x="76200" y="1409700"/>
                  </a:lnTo>
                  <a:lnTo>
                    <a:pt x="80962" y="1257300"/>
                  </a:lnTo>
                  <a:lnTo>
                    <a:pt x="100012" y="926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854D93A4-CE01-4325-8EA0-B68DE3DA0BE1}"/>
                </a:ext>
              </a:extLst>
            </p:cNvPr>
            <p:cNvSpPr/>
            <p:nvPr/>
          </p:nvSpPr>
          <p:spPr>
            <a:xfrm>
              <a:off x="5105400" y="2465388"/>
              <a:ext cx="1947863" cy="563562"/>
            </a:xfrm>
            <a:custGeom>
              <a:avLst/>
              <a:gdLst>
                <a:gd name="connsiteX0" fmla="*/ 1031081 w 1947863"/>
                <a:gd name="connsiteY0" fmla="*/ 447675 h 564356"/>
                <a:gd name="connsiteX1" fmla="*/ 704850 w 1947863"/>
                <a:gd name="connsiteY1" fmla="*/ 521494 h 564356"/>
                <a:gd name="connsiteX2" fmla="*/ 528638 w 1947863"/>
                <a:gd name="connsiteY2" fmla="*/ 547687 h 564356"/>
                <a:gd name="connsiteX3" fmla="*/ 397669 w 1947863"/>
                <a:gd name="connsiteY3" fmla="*/ 559594 h 564356"/>
                <a:gd name="connsiteX4" fmla="*/ 330994 w 1947863"/>
                <a:gd name="connsiteY4" fmla="*/ 564356 h 564356"/>
                <a:gd name="connsiteX5" fmla="*/ 273844 w 1947863"/>
                <a:gd name="connsiteY5" fmla="*/ 557212 h 564356"/>
                <a:gd name="connsiteX6" fmla="*/ 209550 w 1947863"/>
                <a:gd name="connsiteY6" fmla="*/ 538162 h 564356"/>
                <a:gd name="connsiteX7" fmla="*/ 135731 w 1947863"/>
                <a:gd name="connsiteY7" fmla="*/ 509587 h 564356"/>
                <a:gd name="connsiteX8" fmla="*/ 0 w 1947863"/>
                <a:gd name="connsiteY8" fmla="*/ 445294 h 564356"/>
                <a:gd name="connsiteX9" fmla="*/ 23813 w 1947863"/>
                <a:gd name="connsiteY9" fmla="*/ 302419 h 564356"/>
                <a:gd name="connsiteX10" fmla="*/ 154781 w 1947863"/>
                <a:gd name="connsiteY10" fmla="*/ 340519 h 564356"/>
                <a:gd name="connsiteX11" fmla="*/ 240506 w 1947863"/>
                <a:gd name="connsiteY11" fmla="*/ 352425 h 564356"/>
                <a:gd name="connsiteX12" fmla="*/ 314325 w 1947863"/>
                <a:gd name="connsiteY12" fmla="*/ 359569 h 564356"/>
                <a:gd name="connsiteX13" fmla="*/ 400050 w 1947863"/>
                <a:gd name="connsiteY13" fmla="*/ 359569 h 564356"/>
                <a:gd name="connsiteX14" fmla="*/ 507206 w 1947863"/>
                <a:gd name="connsiteY14" fmla="*/ 350044 h 564356"/>
                <a:gd name="connsiteX15" fmla="*/ 750094 w 1947863"/>
                <a:gd name="connsiteY15" fmla="*/ 302419 h 564356"/>
                <a:gd name="connsiteX16" fmla="*/ 1047750 w 1947863"/>
                <a:gd name="connsiteY16" fmla="*/ 228600 h 564356"/>
                <a:gd name="connsiteX17" fmla="*/ 1250156 w 1947863"/>
                <a:gd name="connsiteY17" fmla="*/ 166687 h 564356"/>
                <a:gd name="connsiteX18" fmla="*/ 1345406 w 1947863"/>
                <a:gd name="connsiteY18" fmla="*/ 130969 h 564356"/>
                <a:gd name="connsiteX19" fmla="*/ 1452563 w 1947863"/>
                <a:gd name="connsiteY19" fmla="*/ 76200 h 564356"/>
                <a:gd name="connsiteX20" fmla="*/ 1493044 w 1947863"/>
                <a:gd name="connsiteY20" fmla="*/ 45244 h 564356"/>
                <a:gd name="connsiteX21" fmla="*/ 1521619 w 1947863"/>
                <a:gd name="connsiteY21" fmla="*/ 19050 h 564356"/>
                <a:gd name="connsiteX22" fmla="*/ 1545431 w 1947863"/>
                <a:gd name="connsiteY22" fmla="*/ 4762 h 564356"/>
                <a:gd name="connsiteX23" fmla="*/ 1585913 w 1947863"/>
                <a:gd name="connsiteY23" fmla="*/ 0 h 564356"/>
                <a:gd name="connsiteX24" fmla="*/ 1631156 w 1947863"/>
                <a:gd name="connsiteY24" fmla="*/ 2381 h 564356"/>
                <a:gd name="connsiteX25" fmla="*/ 1683544 w 1947863"/>
                <a:gd name="connsiteY25" fmla="*/ 11906 h 564356"/>
                <a:gd name="connsiteX26" fmla="*/ 1752600 w 1947863"/>
                <a:gd name="connsiteY26" fmla="*/ 28575 h 564356"/>
                <a:gd name="connsiteX27" fmla="*/ 1850231 w 1947863"/>
                <a:gd name="connsiteY27" fmla="*/ 69056 h 564356"/>
                <a:gd name="connsiteX28" fmla="*/ 1916906 w 1947863"/>
                <a:gd name="connsiteY28" fmla="*/ 107156 h 564356"/>
                <a:gd name="connsiteX29" fmla="*/ 1938338 w 1947863"/>
                <a:gd name="connsiteY29" fmla="*/ 126206 h 564356"/>
                <a:gd name="connsiteX30" fmla="*/ 1947863 w 1947863"/>
                <a:gd name="connsiteY30" fmla="*/ 142875 h 564356"/>
                <a:gd name="connsiteX31" fmla="*/ 1943100 w 1947863"/>
                <a:gd name="connsiteY31" fmla="*/ 166687 h 564356"/>
                <a:gd name="connsiteX32" fmla="*/ 1921669 w 1947863"/>
                <a:gd name="connsiteY32" fmla="*/ 190500 h 564356"/>
                <a:gd name="connsiteX33" fmla="*/ 1869281 w 1947863"/>
                <a:gd name="connsiteY33" fmla="*/ 216694 h 564356"/>
                <a:gd name="connsiteX34" fmla="*/ 1771650 w 1947863"/>
                <a:gd name="connsiteY34" fmla="*/ 252412 h 564356"/>
                <a:gd name="connsiteX35" fmla="*/ 1590675 w 1947863"/>
                <a:gd name="connsiteY35" fmla="*/ 307181 h 564356"/>
                <a:gd name="connsiteX36" fmla="*/ 1381125 w 1947863"/>
                <a:gd name="connsiteY36" fmla="*/ 369094 h 564356"/>
                <a:gd name="connsiteX37" fmla="*/ 1031081 w 1947863"/>
                <a:gd name="connsiteY37" fmla="*/ 447675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47863" h="564356">
                  <a:moveTo>
                    <a:pt x="1031081" y="447675"/>
                  </a:moveTo>
                  <a:lnTo>
                    <a:pt x="704850" y="521494"/>
                  </a:lnTo>
                  <a:lnTo>
                    <a:pt x="528638" y="547687"/>
                  </a:lnTo>
                  <a:lnTo>
                    <a:pt x="397669" y="559594"/>
                  </a:lnTo>
                  <a:lnTo>
                    <a:pt x="330994" y="564356"/>
                  </a:lnTo>
                  <a:lnTo>
                    <a:pt x="273844" y="557212"/>
                  </a:lnTo>
                  <a:lnTo>
                    <a:pt x="209550" y="538162"/>
                  </a:lnTo>
                  <a:lnTo>
                    <a:pt x="135731" y="509587"/>
                  </a:lnTo>
                  <a:lnTo>
                    <a:pt x="0" y="445294"/>
                  </a:lnTo>
                  <a:lnTo>
                    <a:pt x="23813" y="302419"/>
                  </a:lnTo>
                  <a:lnTo>
                    <a:pt x="154781" y="340519"/>
                  </a:lnTo>
                  <a:lnTo>
                    <a:pt x="240506" y="352425"/>
                  </a:lnTo>
                  <a:lnTo>
                    <a:pt x="314325" y="359569"/>
                  </a:lnTo>
                  <a:lnTo>
                    <a:pt x="400050" y="359569"/>
                  </a:lnTo>
                  <a:lnTo>
                    <a:pt x="507206" y="350044"/>
                  </a:lnTo>
                  <a:lnTo>
                    <a:pt x="750094" y="302419"/>
                  </a:lnTo>
                  <a:lnTo>
                    <a:pt x="1047750" y="228600"/>
                  </a:lnTo>
                  <a:lnTo>
                    <a:pt x="1250156" y="166687"/>
                  </a:lnTo>
                  <a:lnTo>
                    <a:pt x="1345406" y="130969"/>
                  </a:lnTo>
                  <a:lnTo>
                    <a:pt x="1452563" y="76200"/>
                  </a:lnTo>
                  <a:lnTo>
                    <a:pt x="1493044" y="45244"/>
                  </a:lnTo>
                  <a:lnTo>
                    <a:pt x="1521619" y="19050"/>
                  </a:lnTo>
                  <a:lnTo>
                    <a:pt x="1545431" y="4762"/>
                  </a:lnTo>
                  <a:lnTo>
                    <a:pt x="1585913" y="0"/>
                  </a:lnTo>
                  <a:lnTo>
                    <a:pt x="1631156" y="2381"/>
                  </a:lnTo>
                  <a:lnTo>
                    <a:pt x="1683544" y="11906"/>
                  </a:lnTo>
                  <a:lnTo>
                    <a:pt x="1752600" y="28575"/>
                  </a:lnTo>
                  <a:lnTo>
                    <a:pt x="1850231" y="69056"/>
                  </a:lnTo>
                  <a:lnTo>
                    <a:pt x="1916906" y="107156"/>
                  </a:lnTo>
                  <a:lnTo>
                    <a:pt x="1938338" y="126206"/>
                  </a:lnTo>
                  <a:lnTo>
                    <a:pt x="1947863" y="142875"/>
                  </a:lnTo>
                  <a:lnTo>
                    <a:pt x="1943100" y="166687"/>
                  </a:lnTo>
                  <a:lnTo>
                    <a:pt x="1921669" y="190500"/>
                  </a:lnTo>
                  <a:lnTo>
                    <a:pt x="1869281" y="216694"/>
                  </a:lnTo>
                  <a:lnTo>
                    <a:pt x="1771650" y="252412"/>
                  </a:lnTo>
                  <a:lnTo>
                    <a:pt x="1590675" y="307181"/>
                  </a:lnTo>
                  <a:lnTo>
                    <a:pt x="1381125" y="369094"/>
                  </a:lnTo>
                  <a:lnTo>
                    <a:pt x="1031081" y="447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D78C9194-0460-4EE2-9570-591E714F9CCE}"/>
                </a:ext>
              </a:extLst>
            </p:cNvPr>
            <p:cNvSpPr/>
            <p:nvPr/>
          </p:nvSpPr>
          <p:spPr>
            <a:xfrm rot="16200000">
              <a:off x="3937000" y="3295651"/>
              <a:ext cx="2782887" cy="2049462"/>
            </a:xfrm>
            <a:custGeom>
              <a:avLst/>
              <a:gdLst>
                <a:gd name="connsiteX0" fmla="*/ 688522 w 2784022"/>
                <a:gd name="connsiteY0" fmla="*/ 1091293 h 2049236"/>
                <a:gd name="connsiteX1" fmla="*/ 576943 w 2784022"/>
                <a:gd name="connsiteY1" fmla="*/ 987879 h 2049236"/>
                <a:gd name="connsiteX2" fmla="*/ 484415 w 2784022"/>
                <a:gd name="connsiteY2" fmla="*/ 889907 h 2049236"/>
                <a:gd name="connsiteX3" fmla="*/ 419100 w 2784022"/>
                <a:gd name="connsiteY3" fmla="*/ 810986 h 2049236"/>
                <a:gd name="connsiteX4" fmla="*/ 353786 w 2784022"/>
                <a:gd name="connsiteY4" fmla="*/ 723900 h 2049236"/>
                <a:gd name="connsiteX5" fmla="*/ 266700 w 2784022"/>
                <a:gd name="connsiteY5" fmla="*/ 595993 h 2049236"/>
                <a:gd name="connsiteX6" fmla="*/ 185057 w 2784022"/>
                <a:gd name="connsiteY6" fmla="*/ 462643 h 2049236"/>
                <a:gd name="connsiteX7" fmla="*/ 117022 w 2784022"/>
                <a:gd name="connsiteY7" fmla="*/ 323850 h 2049236"/>
                <a:gd name="connsiteX8" fmla="*/ 48986 w 2784022"/>
                <a:gd name="connsiteY8" fmla="*/ 179614 h 2049236"/>
                <a:gd name="connsiteX9" fmla="*/ 8165 w 2784022"/>
                <a:gd name="connsiteY9" fmla="*/ 92529 h 2049236"/>
                <a:gd name="connsiteX10" fmla="*/ 0 w 2784022"/>
                <a:gd name="connsiteY10" fmla="*/ 51707 h 2049236"/>
                <a:gd name="connsiteX11" fmla="*/ 0 w 2784022"/>
                <a:gd name="connsiteY11" fmla="*/ 27214 h 2049236"/>
                <a:gd name="connsiteX12" fmla="*/ 8165 w 2784022"/>
                <a:gd name="connsiteY12" fmla="*/ 5443 h 2049236"/>
                <a:gd name="connsiteX13" fmla="*/ 19050 w 2784022"/>
                <a:gd name="connsiteY13" fmla="*/ 0 h 2049236"/>
                <a:gd name="connsiteX14" fmla="*/ 35379 w 2784022"/>
                <a:gd name="connsiteY14" fmla="*/ 5443 h 2049236"/>
                <a:gd name="connsiteX15" fmla="*/ 65315 w 2784022"/>
                <a:gd name="connsiteY15" fmla="*/ 51707 h 2049236"/>
                <a:gd name="connsiteX16" fmla="*/ 130629 w 2784022"/>
                <a:gd name="connsiteY16" fmla="*/ 157843 h 2049236"/>
                <a:gd name="connsiteX17" fmla="*/ 198665 w 2784022"/>
                <a:gd name="connsiteY17" fmla="*/ 266700 h 2049236"/>
                <a:gd name="connsiteX18" fmla="*/ 263979 w 2784022"/>
                <a:gd name="connsiteY18" fmla="*/ 361950 h 2049236"/>
                <a:gd name="connsiteX19" fmla="*/ 351065 w 2784022"/>
                <a:gd name="connsiteY19" fmla="*/ 473529 h 2049236"/>
                <a:gd name="connsiteX20" fmla="*/ 440872 w 2784022"/>
                <a:gd name="connsiteY20" fmla="*/ 582386 h 2049236"/>
                <a:gd name="connsiteX21" fmla="*/ 552450 w 2784022"/>
                <a:gd name="connsiteY21" fmla="*/ 702129 h 2049236"/>
                <a:gd name="connsiteX22" fmla="*/ 685800 w 2784022"/>
                <a:gd name="connsiteY22" fmla="*/ 832757 h 2049236"/>
                <a:gd name="connsiteX23" fmla="*/ 802822 w 2784022"/>
                <a:gd name="connsiteY23" fmla="*/ 933450 h 2049236"/>
                <a:gd name="connsiteX24" fmla="*/ 938893 w 2784022"/>
                <a:gd name="connsiteY24" fmla="*/ 1034143 h 2049236"/>
                <a:gd name="connsiteX25" fmla="*/ 1096736 w 2784022"/>
                <a:gd name="connsiteY25" fmla="*/ 1143000 h 2049236"/>
                <a:gd name="connsiteX26" fmla="*/ 1349829 w 2784022"/>
                <a:gd name="connsiteY26" fmla="*/ 1287236 h 2049236"/>
                <a:gd name="connsiteX27" fmla="*/ 1496786 w 2784022"/>
                <a:gd name="connsiteY27" fmla="*/ 1368879 h 2049236"/>
                <a:gd name="connsiteX28" fmla="*/ 1670957 w 2784022"/>
                <a:gd name="connsiteY28" fmla="*/ 1455964 h 2049236"/>
                <a:gd name="connsiteX29" fmla="*/ 1948543 w 2784022"/>
                <a:gd name="connsiteY29" fmla="*/ 1578429 h 2049236"/>
                <a:gd name="connsiteX30" fmla="*/ 2111829 w 2784022"/>
                <a:gd name="connsiteY30" fmla="*/ 1641021 h 2049236"/>
                <a:gd name="connsiteX31" fmla="*/ 2291443 w 2784022"/>
                <a:gd name="connsiteY31" fmla="*/ 1703614 h 2049236"/>
                <a:gd name="connsiteX32" fmla="*/ 2326822 w 2784022"/>
                <a:gd name="connsiteY32" fmla="*/ 1714500 h 2049236"/>
                <a:gd name="connsiteX33" fmla="*/ 2362200 w 2784022"/>
                <a:gd name="connsiteY33" fmla="*/ 1719943 h 2049236"/>
                <a:gd name="connsiteX34" fmla="*/ 2411186 w 2784022"/>
                <a:gd name="connsiteY34" fmla="*/ 1728107 h 2049236"/>
                <a:gd name="connsiteX35" fmla="*/ 2465615 w 2784022"/>
                <a:gd name="connsiteY35" fmla="*/ 1733550 h 2049236"/>
                <a:gd name="connsiteX36" fmla="*/ 2509157 w 2784022"/>
                <a:gd name="connsiteY36" fmla="*/ 1733550 h 2049236"/>
                <a:gd name="connsiteX37" fmla="*/ 2541815 w 2784022"/>
                <a:gd name="connsiteY37" fmla="*/ 1728107 h 2049236"/>
                <a:gd name="connsiteX38" fmla="*/ 2569029 w 2784022"/>
                <a:gd name="connsiteY38" fmla="*/ 1717221 h 2049236"/>
                <a:gd name="connsiteX39" fmla="*/ 2618015 w 2784022"/>
                <a:gd name="connsiteY39" fmla="*/ 1690007 h 2049236"/>
                <a:gd name="connsiteX40" fmla="*/ 2661557 w 2784022"/>
                <a:gd name="connsiteY40" fmla="*/ 1651907 h 2049236"/>
                <a:gd name="connsiteX41" fmla="*/ 2775857 w 2784022"/>
                <a:gd name="connsiteY41" fmla="*/ 1504950 h 2049236"/>
                <a:gd name="connsiteX42" fmla="*/ 2784022 w 2784022"/>
                <a:gd name="connsiteY42" fmla="*/ 1551214 h 2049236"/>
                <a:gd name="connsiteX43" fmla="*/ 2735036 w 2784022"/>
                <a:gd name="connsiteY43" fmla="*/ 1709057 h 2049236"/>
                <a:gd name="connsiteX44" fmla="*/ 2688772 w 2784022"/>
                <a:gd name="connsiteY44" fmla="*/ 1826079 h 2049236"/>
                <a:gd name="connsiteX45" fmla="*/ 2634343 w 2784022"/>
                <a:gd name="connsiteY45" fmla="*/ 1913164 h 2049236"/>
                <a:gd name="connsiteX46" fmla="*/ 2574472 w 2784022"/>
                <a:gd name="connsiteY46" fmla="*/ 1975757 h 2049236"/>
                <a:gd name="connsiteX47" fmla="*/ 2509157 w 2784022"/>
                <a:gd name="connsiteY47" fmla="*/ 2022021 h 2049236"/>
                <a:gd name="connsiteX48" fmla="*/ 2460172 w 2784022"/>
                <a:gd name="connsiteY48" fmla="*/ 2041071 h 2049236"/>
                <a:gd name="connsiteX49" fmla="*/ 2411186 w 2784022"/>
                <a:gd name="connsiteY49" fmla="*/ 2049236 h 2049236"/>
                <a:gd name="connsiteX50" fmla="*/ 2367643 w 2784022"/>
                <a:gd name="connsiteY50" fmla="*/ 2043793 h 2049236"/>
                <a:gd name="connsiteX51" fmla="*/ 2305050 w 2784022"/>
                <a:gd name="connsiteY51" fmla="*/ 2022021 h 2049236"/>
                <a:gd name="connsiteX52" fmla="*/ 2231572 w 2784022"/>
                <a:gd name="connsiteY52" fmla="*/ 1983921 h 2049236"/>
                <a:gd name="connsiteX53" fmla="*/ 2125436 w 2784022"/>
                <a:gd name="connsiteY53" fmla="*/ 1943100 h 2049236"/>
                <a:gd name="connsiteX54" fmla="*/ 1902279 w 2784022"/>
                <a:gd name="connsiteY54" fmla="*/ 1853293 h 2049236"/>
                <a:gd name="connsiteX55" fmla="*/ 1651907 w 2784022"/>
                <a:gd name="connsiteY55" fmla="*/ 1744436 h 2049236"/>
                <a:gd name="connsiteX56" fmla="*/ 1412422 w 2784022"/>
                <a:gd name="connsiteY56" fmla="*/ 1619250 h 2049236"/>
                <a:gd name="connsiteX57" fmla="*/ 1284515 w 2784022"/>
                <a:gd name="connsiteY57" fmla="*/ 1543050 h 2049236"/>
                <a:gd name="connsiteX58" fmla="*/ 1104900 w 2784022"/>
                <a:gd name="connsiteY58" fmla="*/ 1415143 h 2049236"/>
                <a:gd name="connsiteX59" fmla="*/ 952500 w 2784022"/>
                <a:gd name="connsiteY59" fmla="*/ 1300843 h 2049236"/>
                <a:gd name="connsiteX60" fmla="*/ 688522 w 2784022"/>
                <a:gd name="connsiteY60" fmla="*/ 1091293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84022" h="2049236">
                  <a:moveTo>
                    <a:pt x="688522" y="1091293"/>
                  </a:moveTo>
                  <a:lnTo>
                    <a:pt x="576943" y="987879"/>
                  </a:lnTo>
                  <a:lnTo>
                    <a:pt x="484415" y="889907"/>
                  </a:lnTo>
                  <a:lnTo>
                    <a:pt x="419100" y="810986"/>
                  </a:lnTo>
                  <a:lnTo>
                    <a:pt x="353786" y="723900"/>
                  </a:lnTo>
                  <a:lnTo>
                    <a:pt x="266700" y="595993"/>
                  </a:lnTo>
                  <a:lnTo>
                    <a:pt x="185057" y="462643"/>
                  </a:lnTo>
                  <a:lnTo>
                    <a:pt x="117022" y="323850"/>
                  </a:lnTo>
                  <a:lnTo>
                    <a:pt x="48986" y="179614"/>
                  </a:lnTo>
                  <a:lnTo>
                    <a:pt x="8165" y="92529"/>
                  </a:lnTo>
                  <a:lnTo>
                    <a:pt x="0" y="51707"/>
                  </a:lnTo>
                  <a:lnTo>
                    <a:pt x="0" y="27214"/>
                  </a:lnTo>
                  <a:lnTo>
                    <a:pt x="8165" y="5443"/>
                  </a:lnTo>
                  <a:lnTo>
                    <a:pt x="19050" y="0"/>
                  </a:lnTo>
                  <a:lnTo>
                    <a:pt x="35379" y="5443"/>
                  </a:lnTo>
                  <a:lnTo>
                    <a:pt x="65315" y="51707"/>
                  </a:lnTo>
                  <a:lnTo>
                    <a:pt x="130629" y="157843"/>
                  </a:lnTo>
                  <a:lnTo>
                    <a:pt x="198665" y="266700"/>
                  </a:lnTo>
                  <a:lnTo>
                    <a:pt x="263979" y="361950"/>
                  </a:lnTo>
                  <a:lnTo>
                    <a:pt x="351065" y="473529"/>
                  </a:lnTo>
                  <a:lnTo>
                    <a:pt x="440872" y="582386"/>
                  </a:lnTo>
                  <a:lnTo>
                    <a:pt x="552450" y="702129"/>
                  </a:lnTo>
                  <a:lnTo>
                    <a:pt x="685800" y="832757"/>
                  </a:lnTo>
                  <a:lnTo>
                    <a:pt x="802822" y="933450"/>
                  </a:lnTo>
                  <a:lnTo>
                    <a:pt x="938893" y="1034143"/>
                  </a:lnTo>
                  <a:lnTo>
                    <a:pt x="1096736" y="1143000"/>
                  </a:lnTo>
                  <a:lnTo>
                    <a:pt x="1349829" y="1287236"/>
                  </a:lnTo>
                  <a:lnTo>
                    <a:pt x="1496786" y="1368879"/>
                  </a:lnTo>
                  <a:lnTo>
                    <a:pt x="1670957" y="1455964"/>
                  </a:lnTo>
                  <a:lnTo>
                    <a:pt x="1948543" y="1578429"/>
                  </a:lnTo>
                  <a:lnTo>
                    <a:pt x="2111829" y="1641021"/>
                  </a:lnTo>
                  <a:lnTo>
                    <a:pt x="2291443" y="1703614"/>
                  </a:lnTo>
                  <a:lnTo>
                    <a:pt x="2326822" y="1714500"/>
                  </a:lnTo>
                  <a:lnTo>
                    <a:pt x="2362200" y="1719943"/>
                  </a:lnTo>
                  <a:lnTo>
                    <a:pt x="2411186" y="1728107"/>
                  </a:lnTo>
                  <a:lnTo>
                    <a:pt x="2465615" y="1733550"/>
                  </a:lnTo>
                  <a:lnTo>
                    <a:pt x="2509157" y="1733550"/>
                  </a:lnTo>
                  <a:lnTo>
                    <a:pt x="2541815" y="1728107"/>
                  </a:lnTo>
                  <a:lnTo>
                    <a:pt x="2569029" y="1717221"/>
                  </a:lnTo>
                  <a:lnTo>
                    <a:pt x="2618015" y="1690007"/>
                  </a:lnTo>
                  <a:lnTo>
                    <a:pt x="2661557" y="1651907"/>
                  </a:lnTo>
                  <a:lnTo>
                    <a:pt x="2775857" y="1504950"/>
                  </a:lnTo>
                  <a:lnTo>
                    <a:pt x="2784022" y="1551214"/>
                  </a:lnTo>
                  <a:lnTo>
                    <a:pt x="2735036" y="1709057"/>
                  </a:lnTo>
                  <a:lnTo>
                    <a:pt x="2688772" y="1826079"/>
                  </a:lnTo>
                  <a:lnTo>
                    <a:pt x="2634343" y="1913164"/>
                  </a:lnTo>
                  <a:lnTo>
                    <a:pt x="2574472" y="1975757"/>
                  </a:lnTo>
                  <a:lnTo>
                    <a:pt x="2509157" y="2022021"/>
                  </a:lnTo>
                  <a:lnTo>
                    <a:pt x="2460172" y="2041071"/>
                  </a:lnTo>
                  <a:lnTo>
                    <a:pt x="2411186" y="2049236"/>
                  </a:lnTo>
                  <a:lnTo>
                    <a:pt x="2367643" y="2043793"/>
                  </a:lnTo>
                  <a:lnTo>
                    <a:pt x="2305050" y="2022021"/>
                  </a:lnTo>
                  <a:lnTo>
                    <a:pt x="2231572" y="1983921"/>
                  </a:lnTo>
                  <a:lnTo>
                    <a:pt x="2125436" y="1943100"/>
                  </a:lnTo>
                  <a:lnTo>
                    <a:pt x="1902279" y="1853293"/>
                  </a:lnTo>
                  <a:lnTo>
                    <a:pt x="1651907" y="1744436"/>
                  </a:lnTo>
                  <a:lnTo>
                    <a:pt x="1412422" y="1619250"/>
                  </a:lnTo>
                  <a:lnTo>
                    <a:pt x="1284515" y="1543050"/>
                  </a:lnTo>
                  <a:lnTo>
                    <a:pt x="1104900" y="1415143"/>
                  </a:lnTo>
                  <a:lnTo>
                    <a:pt x="952500" y="1300843"/>
                  </a:lnTo>
                  <a:lnTo>
                    <a:pt x="688522" y="1091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3B3415D6-C829-4D65-9E81-3D3305C9DA80}"/>
                </a:ext>
              </a:extLst>
            </p:cNvPr>
            <p:cNvSpPr/>
            <p:nvPr/>
          </p:nvSpPr>
          <p:spPr>
            <a:xfrm>
              <a:off x="4870450" y="3556000"/>
              <a:ext cx="2752725" cy="2238375"/>
            </a:xfrm>
            <a:custGeom>
              <a:avLst/>
              <a:gdLst>
                <a:gd name="connsiteX0" fmla="*/ 1508125 w 2752725"/>
                <a:gd name="connsiteY0" fmla="*/ 1365250 h 2238375"/>
                <a:gd name="connsiteX1" fmla="*/ 1743075 w 2752725"/>
                <a:gd name="connsiteY1" fmla="*/ 1574800 h 2238375"/>
                <a:gd name="connsiteX2" fmla="*/ 1854200 w 2752725"/>
                <a:gd name="connsiteY2" fmla="*/ 1666875 h 2238375"/>
                <a:gd name="connsiteX3" fmla="*/ 1946275 w 2752725"/>
                <a:gd name="connsiteY3" fmla="*/ 1736725 h 2238375"/>
                <a:gd name="connsiteX4" fmla="*/ 2066925 w 2752725"/>
                <a:gd name="connsiteY4" fmla="*/ 1819275 h 2238375"/>
                <a:gd name="connsiteX5" fmla="*/ 2159000 w 2752725"/>
                <a:gd name="connsiteY5" fmla="*/ 1876425 h 2238375"/>
                <a:gd name="connsiteX6" fmla="*/ 2270125 w 2752725"/>
                <a:gd name="connsiteY6" fmla="*/ 1933575 h 2238375"/>
                <a:gd name="connsiteX7" fmla="*/ 2428875 w 2752725"/>
                <a:gd name="connsiteY7" fmla="*/ 2003425 h 2238375"/>
                <a:gd name="connsiteX8" fmla="*/ 2555875 w 2752725"/>
                <a:gd name="connsiteY8" fmla="*/ 2054225 h 2238375"/>
                <a:gd name="connsiteX9" fmla="*/ 2698750 w 2752725"/>
                <a:gd name="connsiteY9" fmla="*/ 2095500 h 2238375"/>
                <a:gd name="connsiteX10" fmla="*/ 2727325 w 2752725"/>
                <a:gd name="connsiteY10" fmla="*/ 2105025 h 2238375"/>
                <a:gd name="connsiteX11" fmla="*/ 2746375 w 2752725"/>
                <a:gd name="connsiteY11" fmla="*/ 2117725 h 2238375"/>
                <a:gd name="connsiteX12" fmla="*/ 2752725 w 2752725"/>
                <a:gd name="connsiteY12" fmla="*/ 2127250 h 2238375"/>
                <a:gd name="connsiteX13" fmla="*/ 2752725 w 2752725"/>
                <a:gd name="connsiteY13" fmla="*/ 2143125 h 2238375"/>
                <a:gd name="connsiteX14" fmla="*/ 2740025 w 2752725"/>
                <a:gd name="connsiteY14" fmla="*/ 2171700 h 2238375"/>
                <a:gd name="connsiteX15" fmla="*/ 2714625 w 2752725"/>
                <a:gd name="connsiteY15" fmla="*/ 2190750 h 2238375"/>
                <a:gd name="connsiteX16" fmla="*/ 2559050 w 2752725"/>
                <a:gd name="connsiteY16" fmla="*/ 2203450 h 2238375"/>
                <a:gd name="connsiteX17" fmla="*/ 2327275 w 2752725"/>
                <a:gd name="connsiteY17" fmla="*/ 2225675 h 2238375"/>
                <a:gd name="connsiteX18" fmla="*/ 2130425 w 2752725"/>
                <a:gd name="connsiteY18" fmla="*/ 2238375 h 2238375"/>
                <a:gd name="connsiteX19" fmla="*/ 2076450 w 2752725"/>
                <a:gd name="connsiteY19" fmla="*/ 2235200 h 2238375"/>
                <a:gd name="connsiteX20" fmla="*/ 2019300 w 2752725"/>
                <a:gd name="connsiteY20" fmla="*/ 2219325 h 2238375"/>
                <a:gd name="connsiteX21" fmla="*/ 1958975 w 2752725"/>
                <a:gd name="connsiteY21" fmla="*/ 2200275 h 2238375"/>
                <a:gd name="connsiteX22" fmla="*/ 1873250 w 2752725"/>
                <a:gd name="connsiteY22" fmla="*/ 2152650 h 2238375"/>
                <a:gd name="connsiteX23" fmla="*/ 1809750 w 2752725"/>
                <a:gd name="connsiteY23" fmla="*/ 2101850 h 2238375"/>
                <a:gd name="connsiteX24" fmla="*/ 1746250 w 2752725"/>
                <a:gd name="connsiteY24" fmla="*/ 2035175 h 2238375"/>
                <a:gd name="connsiteX25" fmla="*/ 1533525 w 2752725"/>
                <a:gd name="connsiteY25" fmla="*/ 1778000 h 2238375"/>
                <a:gd name="connsiteX26" fmla="*/ 1254125 w 2752725"/>
                <a:gd name="connsiteY26" fmla="*/ 1450975 h 2238375"/>
                <a:gd name="connsiteX27" fmla="*/ 898525 w 2752725"/>
                <a:gd name="connsiteY27" fmla="*/ 1031875 h 2238375"/>
                <a:gd name="connsiteX28" fmla="*/ 657225 w 2752725"/>
                <a:gd name="connsiteY28" fmla="*/ 730250 h 2238375"/>
                <a:gd name="connsiteX29" fmla="*/ 527050 w 2752725"/>
                <a:gd name="connsiteY29" fmla="*/ 568325 h 2238375"/>
                <a:gd name="connsiteX30" fmla="*/ 403225 w 2752725"/>
                <a:gd name="connsiteY30" fmla="*/ 428625 h 2238375"/>
                <a:gd name="connsiteX31" fmla="*/ 307975 w 2752725"/>
                <a:gd name="connsiteY31" fmla="*/ 311150 h 2238375"/>
                <a:gd name="connsiteX32" fmla="*/ 247650 w 2752725"/>
                <a:gd name="connsiteY32" fmla="*/ 250825 h 2238375"/>
                <a:gd name="connsiteX33" fmla="*/ 184150 w 2752725"/>
                <a:gd name="connsiteY33" fmla="*/ 187325 h 2238375"/>
                <a:gd name="connsiteX34" fmla="*/ 133350 w 2752725"/>
                <a:gd name="connsiteY34" fmla="*/ 142875 h 2238375"/>
                <a:gd name="connsiteX35" fmla="*/ 60325 w 2752725"/>
                <a:gd name="connsiteY35" fmla="*/ 95250 h 2238375"/>
                <a:gd name="connsiteX36" fmla="*/ 28575 w 2752725"/>
                <a:gd name="connsiteY36" fmla="*/ 79375 h 2238375"/>
                <a:gd name="connsiteX37" fmla="*/ 12700 w 2752725"/>
                <a:gd name="connsiteY37" fmla="*/ 63500 h 2238375"/>
                <a:gd name="connsiteX38" fmla="*/ 0 w 2752725"/>
                <a:gd name="connsiteY38" fmla="*/ 41275 h 2238375"/>
                <a:gd name="connsiteX39" fmla="*/ 0 w 2752725"/>
                <a:gd name="connsiteY39" fmla="*/ 19050 h 2238375"/>
                <a:gd name="connsiteX40" fmla="*/ 15875 w 2752725"/>
                <a:gd name="connsiteY40" fmla="*/ 3175 h 2238375"/>
                <a:gd name="connsiteX41" fmla="*/ 44450 w 2752725"/>
                <a:gd name="connsiteY41" fmla="*/ 0 h 2238375"/>
                <a:gd name="connsiteX42" fmla="*/ 98425 w 2752725"/>
                <a:gd name="connsiteY42" fmla="*/ 9525 h 2238375"/>
                <a:gd name="connsiteX43" fmla="*/ 149225 w 2752725"/>
                <a:gd name="connsiteY43" fmla="*/ 25400 h 2238375"/>
                <a:gd name="connsiteX44" fmla="*/ 200025 w 2752725"/>
                <a:gd name="connsiteY44" fmla="*/ 50800 h 2238375"/>
                <a:gd name="connsiteX45" fmla="*/ 247650 w 2752725"/>
                <a:gd name="connsiteY45" fmla="*/ 79375 h 2238375"/>
                <a:gd name="connsiteX46" fmla="*/ 304800 w 2752725"/>
                <a:gd name="connsiteY46" fmla="*/ 120650 h 2238375"/>
                <a:gd name="connsiteX47" fmla="*/ 422275 w 2752725"/>
                <a:gd name="connsiteY47" fmla="*/ 234950 h 2238375"/>
                <a:gd name="connsiteX48" fmla="*/ 812800 w 2752725"/>
                <a:gd name="connsiteY48" fmla="*/ 647700 h 2238375"/>
                <a:gd name="connsiteX49" fmla="*/ 1000125 w 2752725"/>
                <a:gd name="connsiteY49" fmla="*/ 869950 h 2238375"/>
                <a:gd name="connsiteX50" fmla="*/ 1314450 w 2752725"/>
                <a:gd name="connsiteY50" fmla="*/ 1184275 h 2238375"/>
                <a:gd name="connsiteX51" fmla="*/ 1508125 w 2752725"/>
                <a:gd name="connsiteY51" fmla="*/ 1365250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52725" h="2238375">
                  <a:moveTo>
                    <a:pt x="1508125" y="1365250"/>
                  </a:moveTo>
                  <a:lnTo>
                    <a:pt x="1743075" y="1574800"/>
                  </a:lnTo>
                  <a:lnTo>
                    <a:pt x="1854200" y="1666875"/>
                  </a:lnTo>
                  <a:lnTo>
                    <a:pt x="1946275" y="1736725"/>
                  </a:lnTo>
                  <a:lnTo>
                    <a:pt x="2066925" y="1819275"/>
                  </a:lnTo>
                  <a:lnTo>
                    <a:pt x="2159000" y="1876425"/>
                  </a:lnTo>
                  <a:lnTo>
                    <a:pt x="2270125" y="1933575"/>
                  </a:lnTo>
                  <a:lnTo>
                    <a:pt x="2428875" y="2003425"/>
                  </a:lnTo>
                  <a:lnTo>
                    <a:pt x="2555875" y="2054225"/>
                  </a:lnTo>
                  <a:lnTo>
                    <a:pt x="2698750" y="2095500"/>
                  </a:lnTo>
                  <a:lnTo>
                    <a:pt x="2727325" y="2105025"/>
                  </a:lnTo>
                  <a:lnTo>
                    <a:pt x="2746375" y="2117725"/>
                  </a:lnTo>
                  <a:lnTo>
                    <a:pt x="2752725" y="2127250"/>
                  </a:lnTo>
                  <a:lnTo>
                    <a:pt x="2752725" y="2143125"/>
                  </a:lnTo>
                  <a:lnTo>
                    <a:pt x="2740025" y="2171700"/>
                  </a:lnTo>
                  <a:lnTo>
                    <a:pt x="2714625" y="2190750"/>
                  </a:lnTo>
                  <a:lnTo>
                    <a:pt x="2559050" y="2203450"/>
                  </a:lnTo>
                  <a:lnTo>
                    <a:pt x="2327275" y="2225675"/>
                  </a:lnTo>
                  <a:lnTo>
                    <a:pt x="2130425" y="2238375"/>
                  </a:lnTo>
                  <a:lnTo>
                    <a:pt x="2076450" y="2235200"/>
                  </a:lnTo>
                  <a:lnTo>
                    <a:pt x="2019300" y="2219325"/>
                  </a:lnTo>
                  <a:lnTo>
                    <a:pt x="1958975" y="2200275"/>
                  </a:lnTo>
                  <a:lnTo>
                    <a:pt x="1873250" y="2152650"/>
                  </a:lnTo>
                  <a:lnTo>
                    <a:pt x="1809750" y="2101850"/>
                  </a:lnTo>
                  <a:lnTo>
                    <a:pt x="1746250" y="2035175"/>
                  </a:lnTo>
                  <a:lnTo>
                    <a:pt x="1533525" y="1778000"/>
                  </a:lnTo>
                  <a:lnTo>
                    <a:pt x="1254125" y="1450975"/>
                  </a:lnTo>
                  <a:lnTo>
                    <a:pt x="898525" y="1031875"/>
                  </a:lnTo>
                  <a:lnTo>
                    <a:pt x="657225" y="730250"/>
                  </a:lnTo>
                  <a:lnTo>
                    <a:pt x="527050" y="568325"/>
                  </a:lnTo>
                  <a:lnTo>
                    <a:pt x="403225" y="428625"/>
                  </a:lnTo>
                  <a:lnTo>
                    <a:pt x="307975" y="311150"/>
                  </a:lnTo>
                  <a:lnTo>
                    <a:pt x="247650" y="250825"/>
                  </a:lnTo>
                  <a:lnTo>
                    <a:pt x="184150" y="187325"/>
                  </a:lnTo>
                  <a:lnTo>
                    <a:pt x="133350" y="142875"/>
                  </a:lnTo>
                  <a:lnTo>
                    <a:pt x="60325" y="95250"/>
                  </a:lnTo>
                  <a:lnTo>
                    <a:pt x="28575" y="79375"/>
                  </a:lnTo>
                  <a:lnTo>
                    <a:pt x="12700" y="63500"/>
                  </a:lnTo>
                  <a:lnTo>
                    <a:pt x="0" y="41275"/>
                  </a:lnTo>
                  <a:lnTo>
                    <a:pt x="0" y="19050"/>
                  </a:lnTo>
                  <a:lnTo>
                    <a:pt x="15875" y="3175"/>
                  </a:lnTo>
                  <a:lnTo>
                    <a:pt x="44450" y="0"/>
                  </a:lnTo>
                  <a:lnTo>
                    <a:pt x="98425" y="9525"/>
                  </a:lnTo>
                  <a:lnTo>
                    <a:pt x="149225" y="25400"/>
                  </a:lnTo>
                  <a:lnTo>
                    <a:pt x="200025" y="50800"/>
                  </a:lnTo>
                  <a:lnTo>
                    <a:pt x="247650" y="79375"/>
                  </a:lnTo>
                  <a:lnTo>
                    <a:pt x="304800" y="120650"/>
                  </a:lnTo>
                  <a:lnTo>
                    <a:pt x="422275" y="234950"/>
                  </a:lnTo>
                  <a:lnTo>
                    <a:pt x="812800" y="647700"/>
                  </a:lnTo>
                  <a:lnTo>
                    <a:pt x="1000125" y="869950"/>
                  </a:lnTo>
                  <a:lnTo>
                    <a:pt x="1314450" y="1184275"/>
                  </a:lnTo>
                  <a:lnTo>
                    <a:pt x="1508125" y="136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AACE267F-E503-4938-890A-737BF64ADAF2}"/>
              </a:ext>
            </a:extLst>
          </p:cNvPr>
          <p:cNvGrpSpPr/>
          <p:nvPr/>
        </p:nvGrpSpPr>
        <p:grpSpPr>
          <a:xfrm>
            <a:off x="2670175" y="1550988"/>
            <a:ext cx="4800600" cy="4090987"/>
            <a:chOff x="2670175" y="1550988"/>
            <a:chExt cx="4800600" cy="4090987"/>
          </a:xfrm>
        </p:grpSpPr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06367F2F-4213-4818-995C-116D05589E35}"/>
                </a:ext>
              </a:extLst>
            </p:cNvPr>
            <p:cNvSpPr/>
            <p:nvPr/>
          </p:nvSpPr>
          <p:spPr>
            <a:xfrm>
              <a:off x="2670175" y="2112963"/>
              <a:ext cx="1919288" cy="1387475"/>
            </a:xfrm>
            <a:custGeom>
              <a:avLst/>
              <a:gdLst>
                <a:gd name="connsiteX0" fmla="*/ 1109663 w 1919288"/>
                <a:gd name="connsiteY0" fmla="*/ 309562 h 1388269"/>
                <a:gd name="connsiteX1" fmla="*/ 881063 w 1919288"/>
                <a:gd name="connsiteY1" fmla="*/ 378619 h 1388269"/>
                <a:gd name="connsiteX2" fmla="*/ 661988 w 1919288"/>
                <a:gd name="connsiteY2" fmla="*/ 454819 h 1388269"/>
                <a:gd name="connsiteX3" fmla="*/ 471488 w 1919288"/>
                <a:gd name="connsiteY3" fmla="*/ 531019 h 1388269"/>
                <a:gd name="connsiteX4" fmla="*/ 400050 w 1919288"/>
                <a:gd name="connsiteY4" fmla="*/ 550069 h 1388269"/>
                <a:gd name="connsiteX5" fmla="*/ 323850 w 1919288"/>
                <a:gd name="connsiteY5" fmla="*/ 559594 h 1388269"/>
                <a:gd name="connsiteX6" fmla="*/ 297657 w 1919288"/>
                <a:gd name="connsiteY6" fmla="*/ 557212 h 1388269"/>
                <a:gd name="connsiteX7" fmla="*/ 264319 w 1919288"/>
                <a:gd name="connsiteY7" fmla="*/ 540544 h 1388269"/>
                <a:gd name="connsiteX8" fmla="*/ 180975 w 1919288"/>
                <a:gd name="connsiteY8" fmla="*/ 473869 h 1388269"/>
                <a:gd name="connsiteX9" fmla="*/ 88107 w 1919288"/>
                <a:gd name="connsiteY9" fmla="*/ 383381 h 1388269"/>
                <a:gd name="connsiteX10" fmla="*/ 42863 w 1919288"/>
                <a:gd name="connsiteY10" fmla="*/ 333375 h 1388269"/>
                <a:gd name="connsiteX11" fmla="*/ 16669 w 1919288"/>
                <a:gd name="connsiteY11" fmla="*/ 295275 h 1388269"/>
                <a:gd name="connsiteX12" fmla="*/ 7144 w 1919288"/>
                <a:gd name="connsiteY12" fmla="*/ 271462 h 1388269"/>
                <a:gd name="connsiteX13" fmla="*/ 0 w 1919288"/>
                <a:gd name="connsiteY13" fmla="*/ 240506 h 1388269"/>
                <a:gd name="connsiteX14" fmla="*/ 0 w 1919288"/>
                <a:gd name="connsiteY14" fmla="*/ 211931 h 1388269"/>
                <a:gd name="connsiteX15" fmla="*/ 4763 w 1919288"/>
                <a:gd name="connsiteY15" fmla="*/ 190500 h 1388269"/>
                <a:gd name="connsiteX16" fmla="*/ 16669 w 1919288"/>
                <a:gd name="connsiteY16" fmla="*/ 183356 h 1388269"/>
                <a:gd name="connsiteX17" fmla="*/ 28575 w 1919288"/>
                <a:gd name="connsiteY17" fmla="*/ 185737 h 1388269"/>
                <a:gd name="connsiteX18" fmla="*/ 45244 w 1919288"/>
                <a:gd name="connsiteY18" fmla="*/ 197644 h 1388269"/>
                <a:gd name="connsiteX19" fmla="*/ 64294 w 1919288"/>
                <a:gd name="connsiteY19" fmla="*/ 216694 h 1388269"/>
                <a:gd name="connsiteX20" fmla="*/ 88107 w 1919288"/>
                <a:gd name="connsiteY20" fmla="*/ 238125 h 1388269"/>
                <a:gd name="connsiteX21" fmla="*/ 111919 w 1919288"/>
                <a:gd name="connsiteY21" fmla="*/ 254794 h 1388269"/>
                <a:gd name="connsiteX22" fmla="*/ 138113 w 1919288"/>
                <a:gd name="connsiteY22" fmla="*/ 269081 h 1388269"/>
                <a:gd name="connsiteX23" fmla="*/ 190500 w 1919288"/>
                <a:gd name="connsiteY23" fmla="*/ 285750 h 1388269"/>
                <a:gd name="connsiteX24" fmla="*/ 230982 w 1919288"/>
                <a:gd name="connsiteY24" fmla="*/ 290512 h 1388269"/>
                <a:gd name="connsiteX25" fmla="*/ 307182 w 1919288"/>
                <a:gd name="connsiteY25" fmla="*/ 288131 h 1388269"/>
                <a:gd name="connsiteX26" fmla="*/ 423863 w 1919288"/>
                <a:gd name="connsiteY26" fmla="*/ 271462 h 1388269"/>
                <a:gd name="connsiteX27" fmla="*/ 683419 w 1919288"/>
                <a:gd name="connsiteY27" fmla="*/ 221456 h 1388269"/>
                <a:gd name="connsiteX28" fmla="*/ 895350 w 1919288"/>
                <a:gd name="connsiteY28" fmla="*/ 166687 h 1388269"/>
                <a:gd name="connsiteX29" fmla="*/ 1131094 w 1919288"/>
                <a:gd name="connsiteY29" fmla="*/ 114300 h 1388269"/>
                <a:gd name="connsiteX30" fmla="*/ 1281113 w 1919288"/>
                <a:gd name="connsiteY30" fmla="*/ 73819 h 1388269"/>
                <a:gd name="connsiteX31" fmla="*/ 1369219 w 1919288"/>
                <a:gd name="connsiteY31" fmla="*/ 40481 h 1388269"/>
                <a:gd name="connsiteX32" fmla="*/ 1402557 w 1919288"/>
                <a:gd name="connsiteY32" fmla="*/ 23812 h 1388269"/>
                <a:gd name="connsiteX33" fmla="*/ 1445419 w 1919288"/>
                <a:gd name="connsiteY33" fmla="*/ 7144 h 1388269"/>
                <a:gd name="connsiteX34" fmla="*/ 1481138 w 1919288"/>
                <a:gd name="connsiteY34" fmla="*/ 0 h 1388269"/>
                <a:gd name="connsiteX35" fmla="*/ 1524000 w 1919288"/>
                <a:gd name="connsiteY35" fmla="*/ 2381 h 1388269"/>
                <a:gd name="connsiteX36" fmla="*/ 1564482 w 1919288"/>
                <a:gd name="connsiteY36" fmla="*/ 11906 h 1388269"/>
                <a:gd name="connsiteX37" fmla="*/ 1638300 w 1919288"/>
                <a:gd name="connsiteY37" fmla="*/ 54769 h 1388269"/>
                <a:gd name="connsiteX38" fmla="*/ 1752600 w 1919288"/>
                <a:gd name="connsiteY38" fmla="*/ 147637 h 1388269"/>
                <a:gd name="connsiteX39" fmla="*/ 1821657 w 1919288"/>
                <a:gd name="connsiteY39" fmla="*/ 214312 h 1388269"/>
                <a:gd name="connsiteX40" fmla="*/ 1897857 w 1919288"/>
                <a:gd name="connsiteY40" fmla="*/ 295275 h 1388269"/>
                <a:gd name="connsiteX41" fmla="*/ 1914525 w 1919288"/>
                <a:gd name="connsiteY41" fmla="*/ 321469 h 1388269"/>
                <a:gd name="connsiteX42" fmla="*/ 1919288 w 1919288"/>
                <a:gd name="connsiteY42" fmla="*/ 347662 h 1388269"/>
                <a:gd name="connsiteX43" fmla="*/ 1912144 w 1919288"/>
                <a:gd name="connsiteY43" fmla="*/ 378619 h 1388269"/>
                <a:gd name="connsiteX44" fmla="*/ 1897857 w 1919288"/>
                <a:gd name="connsiteY44" fmla="*/ 402431 h 1388269"/>
                <a:gd name="connsiteX45" fmla="*/ 1850232 w 1919288"/>
                <a:gd name="connsiteY45" fmla="*/ 438150 h 1388269"/>
                <a:gd name="connsiteX46" fmla="*/ 1833563 w 1919288"/>
                <a:gd name="connsiteY46" fmla="*/ 447675 h 1388269"/>
                <a:gd name="connsiteX47" fmla="*/ 1771650 w 1919288"/>
                <a:gd name="connsiteY47" fmla="*/ 635794 h 1388269"/>
                <a:gd name="connsiteX48" fmla="*/ 1712119 w 1919288"/>
                <a:gd name="connsiteY48" fmla="*/ 835819 h 1388269"/>
                <a:gd name="connsiteX49" fmla="*/ 1654969 w 1919288"/>
                <a:gd name="connsiteY49" fmla="*/ 1004887 h 1388269"/>
                <a:gd name="connsiteX50" fmla="*/ 1574007 w 1919288"/>
                <a:gd name="connsiteY50" fmla="*/ 1200150 h 1388269"/>
                <a:gd name="connsiteX51" fmla="*/ 1519238 w 1919288"/>
                <a:gd name="connsiteY51" fmla="*/ 1304925 h 1388269"/>
                <a:gd name="connsiteX52" fmla="*/ 1476375 w 1919288"/>
                <a:gd name="connsiteY52" fmla="*/ 1354931 h 1388269"/>
                <a:gd name="connsiteX53" fmla="*/ 1454944 w 1919288"/>
                <a:gd name="connsiteY53" fmla="*/ 1373981 h 1388269"/>
                <a:gd name="connsiteX54" fmla="*/ 1435894 w 1919288"/>
                <a:gd name="connsiteY54" fmla="*/ 1383506 h 1388269"/>
                <a:gd name="connsiteX55" fmla="*/ 1402557 w 1919288"/>
                <a:gd name="connsiteY55" fmla="*/ 1388269 h 1388269"/>
                <a:gd name="connsiteX56" fmla="*/ 1369219 w 1919288"/>
                <a:gd name="connsiteY56" fmla="*/ 1383506 h 1388269"/>
                <a:gd name="connsiteX57" fmla="*/ 1316832 w 1919288"/>
                <a:gd name="connsiteY57" fmla="*/ 1369219 h 1388269"/>
                <a:gd name="connsiteX58" fmla="*/ 1278732 w 1919288"/>
                <a:gd name="connsiteY58" fmla="*/ 1347787 h 1388269"/>
                <a:gd name="connsiteX59" fmla="*/ 1319213 w 1919288"/>
                <a:gd name="connsiteY59" fmla="*/ 1150144 h 1388269"/>
                <a:gd name="connsiteX60" fmla="*/ 1419225 w 1919288"/>
                <a:gd name="connsiteY60" fmla="*/ 771525 h 1388269"/>
                <a:gd name="connsiteX61" fmla="*/ 1466850 w 1919288"/>
                <a:gd name="connsiteY61" fmla="*/ 523875 h 1388269"/>
                <a:gd name="connsiteX62" fmla="*/ 1493044 w 1919288"/>
                <a:gd name="connsiteY62" fmla="*/ 340519 h 1388269"/>
                <a:gd name="connsiteX63" fmla="*/ 1497807 w 1919288"/>
                <a:gd name="connsiteY63" fmla="*/ 300037 h 1388269"/>
                <a:gd name="connsiteX64" fmla="*/ 1490663 w 1919288"/>
                <a:gd name="connsiteY64" fmla="*/ 280987 h 1388269"/>
                <a:gd name="connsiteX65" fmla="*/ 1478757 w 1919288"/>
                <a:gd name="connsiteY65" fmla="*/ 269081 h 1388269"/>
                <a:gd name="connsiteX66" fmla="*/ 1459707 w 1919288"/>
                <a:gd name="connsiteY66" fmla="*/ 261937 h 1388269"/>
                <a:gd name="connsiteX67" fmla="*/ 1433513 w 1919288"/>
                <a:gd name="connsiteY67" fmla="*/ 257175 h 1388269"/>
                <a:gd name="connsiteX68" fmla="*/ 1385888 w 1919288"/>
                <a:gd name="connsiteY68" fmla="*/ 257175 h 1388269"/>
                <a:gd name="connsiteX69" fmla="*/ 1312069 w 1919288"/>
                <a:gd name="connsiteY69" fmla="*/ 266700 h 1388269"/>
                <a:gd name="connsiteX70" fmla="*/ 1109663 w 1919288"/>
                <a:gd name="connsiteY70" fmla="*/ 309562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19288" h="1388269">
                  <a:moveTo>
                    <a:pt x="1109663" y="309562"/>
                  </a:moveTo>
                  <a:lnTo>
                    <a:pt x="881063" y="378619"/>
                  </a:lnTo>
                  <a:lnTo>
                    <a:pt x="661988" y="454819"/>
                  </a:lnTo>
                  <a:lnTo>
                    <a:pt x="471488" y="531019"/>
                  </a:lnTo>
                  <a:lnTo>
                    <a:pt x="400050" y="550069"/>
                  </a:lnTo>
                  <a:lnTo>
                    <a:pt x="323850" y="559594"/>
                  </a:lnTo>
                  <a:lnTo>
                    <a:pt x="297657" y="557212"/>
                  </a:lnTo>
                  <a:lnTo>
                    <a:pt x="264319" y="540544"/>
                  </a:lnTo>
                  <a:lnTo>
                    <a:pt x="180975" y="473869"/>
                  </a:lnTo>
                  <a:lnTo>
                    <a:pt x="88107" y="383381"/>
                  </a:lnTo>
                  <a:lnTo>
                    <a:pt x="42863" y="333375"/>
                  </a:lnTo>
                  <a:lnTo>
                    <a:pt x="16669" y="295275"/>
                  </a:lnTo>
                  <a:lnTo>
                    <a:pt x="7144" y="271462"/>
                  </a:lnTo>
                  <a:lnTo>
                    <a:pt x="0" y="240506"/>
                  </a:lnTo>
                  <a:lnTo>
                    <a:pt x="0" y="211931"/>
                  </a:lnTo>
                  <a:lnTo>
                    <a:pt x="4763" y="190500"/>
                  </a:lnTo>
                  <a:lnTo>
                    <a:pt x="16669" y="183356"/>
                  </a:lnTo>
                  <a:lnTo>
                    <a:pt x="28575" y="185737"/>
                  </a:lnTo>
                  <a:lnTo>
                    <a:pt x="45244" y="197644"/>
                  </a:lnTo>
                  <a:lnTo>
                    <a:pt x="64294" y="216694"/>
                  </a:lnTo>
                  <a:lnTo>
                    <a:pt x="88107" y="238125"/>
                  </a:lnTo>
                  <a:lnTo>
                    <a:pt x="111919" y="254794"/>
                  </a:lnTo>
                  <a:lnTo>
                    <a:pt x="138113" y="269081"/>
                  </a:lnTo>
                  <a:lnTo>
                    <a:pt x="190500" y="285750"/>
                  </a:lnTo>
                  <a:lnTo>
                    <a:pt x="230982" y="290512"/>
                  </a:lnTo>
                  <a:lnTo>
                    <a:pt x="307182" y="288131"/>
                  </a:lnTo>
                  <a:lnTo>
                    <a:pt x="423863" y="271462"/>
                  </a:lnTo>
                  <a:lnTo>
                    <a:pt x="683419" y="221456"/>
                  </a:lnTo>
                  <a:lnTo>
                    <a:pt x="895350" y="166687"/>
                  </a:lnTo>
                  <a:lnTo>
                    <a:pt x="1131094" y="114300"/>
                  </a:lnTo>
                  <a:lnTo>
                    <a:pt x="1281113" y="73819"/>
                  </a:lnTo>
                  <a:lnTo>
                    <a:pt x="1369219" y="40481"/>
                  </a:lnTo>
                  <a:lnTo>
                    <a:pt x="1402557" y="23812"/>
                  </a:lnTo>
                  <a:lnTo>
                    <a:pt x="1445419" y="7144"/>
                  </a:lnTo>
                  <a:lnTo>
                    <a:pt x="1481138" y="0"/>
                  </a:lnTo>
                  <a:lnTo>
                    <a:pt x="1524000" y="2381"/>
                  </a:lnTo>
                  <a:lnTo>
                    <a:pt x="1564482" y="11906"/>
                  </a:lnTo>
                  <a:lnTo>
                    <a:pt x="1638300" y="54769"/>
                  </a:lnTo>
                  <a:lnTo>
                    <a:pt x="1752600" y="147637"/>
                  </a:lnTo>
                  <a:lnTo>
                    <a:pt x="1821657" y="214312"/>
                  </a:lnTo>
                  <a:lnTo>
                    <a:pt x="1897857" y="295275"/>
                  </a:lnTo>
                  <a:lnTo>
                    <a:pt x="1914525" y="321469"/>
                  </a:lnTo>
                  <a:lnTo>
                    <a:pt x="1919288" y="347662"/>
                  </a:lnTo>
                  <a:lnTo>
                    <a:pt x="1912144" y="378619"/>
                  </a:lnTo>
                  <a:lnTo>
                    <a:pt x="1897857" y="402431"/>
                  </a:lnTo>
                  <a:lnTo>
                    <a:pt x="1850232" y="438150"/>
                  </a:lnTo>
                  <a:lnTo>
                    <a:pt x="1833563" y="447675"/>
                  </a:lnTo>
                  <a:lnTo>
                    <a:pt x="1771650" y="635794"/>
                  </a:lnTo>
                  <a:lnTo>
                    <a:pt x="1712119" y="835819"/>
                  </a:lnTo>
                  <a:lnTo>
                    <a:pt x="1654969" y="1004887"/>
                  </a:lnTo>
                  <a:lnTo>
                    <a:pt x="1574007" y="1200150"/>
                  </a:lnTo>
                  <a:lnTo>
                    <a:pt x="1519238" y="1304925"/>
                  </a:lnTo>
                  <a:lnTo>
                    <a:pt x="1476375" y="1354931"/>
                  </a:lnTo>
                  <a:lnTo>
                    <a:pt x="1454944" y="1373981"/>
                  </a:lnTo>
                  <a:lnTo>
                    <a:pt x="1435894" y="1383506"/>
                  </a:lnTo>
                  <a:lnTo>
                    <a:pt x="1402557" y="1388269"/>
                  </a:lnTo>
                  <a:lnTo>
                    <a:pt x="1369219" y="1383506"/>
                  </a:lnTo>
                  <a:lnTo>
                    <a:pt x="1316832" y="1369219"/>
                  </a:lnTo>
                  <a:lnTo>
                    <a:pt x="1278732" y="1347787"/>
                  </a:lnTo>
                  <a:lnTo>
                    <a:pt x="1319213" y="1150144"/>
                  </a:lnTo>
                  <a:lnTo>
                    <a:pt x="1419225" y="771525"/>
                  </a:lnTo>
                  <a:lnTo>
                    <a:pt x="1466850" y="523875"/>
                  </a:lnTo>
                  <a:lnTo>
                    <a:pt x="1493044" y="340519"/>
                  </a:lnTo>
                  <a:lnTo>
                    <a:pt x="1497807" y="300037"/>
                  </a:lnTo>
                  <a:lnTo>
                    <a:pt x="1490663" y="280987"/>
                  </a:lnTo>
                  <a:lnTo>
                    <a:pt x="1478757" y="269081"/>
                  </a:lnTo>
                  <a:lnTo>
                    <a:pt x="1459707" y="261937"/>
                  </a:lnTo>
                  <a:lnTo>
                    <a:pt x="1433513" y="257175"/>
                  </a:lnTo>
                  <a:lnTo>
                    <a:pt x="1385888" y="257175"/>
                  </a:lnTo>
                  <a:lnTo>
                    <a:pt x="1312069" y="266700"/>
                  </a:lnTo>
                  <a:lnTo>
                    <a:pt x="1109663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32F06CB2-6A06-4668-9C35-60CAC079F9F6}"/>
                </a:ext>
              </a:extLst>
            </p:cNvPr>
            <p:cNvSpPr/>
            <p:nvPr/>
          </p:nvSpPr>
          <p:spPr>
            <a:xfrm rot="16200000">
              <a:off x="3903663" y="1992313"/>
              <a:ext cx="1939925" cy="1057275"/>
            </a:xfrm>
            <a:custGeom>
              <a:avLst/>
              <a:gdLst>
                <a:gd name="connsiteX0" fmla="*/ 542925 w 1940719"/>
                <a:gd name="connsiteY0" fmla="*/ 552450 h 1057275"/>
                <a:gd name="connsiteX1" fmla="*/ 402431 w 1940719"/>
                <a:gd name="connsiteY1" fmla="*/ 447675 h 1057275"/>
                <a:gd name="connsiteX2" fmla="*/ 295275 w 1940719"/>
                <a:gd name="connsiteY2" fmla="*/ 357188 h 1057275"/>
                <a:gd name="connsiteX3" fmla="*/ 207169 w 1940719"/>
                <a:gd name="connsiteY3" fmla="*/ 280988 h 1057275"/>
                <a:gd name="connsiteX4" fmla="*/ 130969 w 1940719"/>
                <a:gd name="connsiteY4" fmla="*/ 207169 h 1057275"/>
                <a:gd name="connsiteX5" fmla="*/ 71438 w 1940719"/>
                <a:gd name="connsiteY5" fmla="*/ 142875 h 1057275"/>
                <a:gd name="connsiteX6" fmla="*/ 23813 w 1940719"/>
                <a:gd name="connsiteY6" fmla="*/ 83344 h 1057275"/>
                <a:gd name="connsiteX7" fmla="*/ 7144 w 1940719"/>
                <a:gd name="connsiteY7" fmla="*/ 54769 h 1057275"/>
                <a:gd name="connsiteX8" fmla="*/ 2381 w 1940719"/>
                <a:gd name="connsiteY8" fmla="*/ 35719 h 1057275"/>
                <a:gd name="connsiteX9" fmla="*/ 0 w 1940719"/>
                <a:gd name="connsiteY9" fmla="*/ 21432 h 1057275"/>
                <a:gd name="connsiteX10" fmla="*/ 4763 w 1940719"/>
                <a:gd name="connsiteY10" fmla="*/ 4763 h 1057275"/>
                <a:gd name="connsiteX11" fmla="*/ 16669 w 1940719"/>
                <a:gd name="connsiteY11" fmla="*/ 0 h 1057275"/>
                <a:gd name="connsiteX12" fmla="*/ 45244 w 1940719"/>
                <a:gd name="connsiteY12" fmla="*/ 9525 h 1057275"/>
                <a:gd name="connsiteX13" fmla="*/ 83344 w 1940719"/>
                <a:gd name="connsiteY13" fmla="*/ 38100 h 1057275"/>
                <a:gd name="connsiteX14" fmla="*/ 183356 w 1940719"/>
                <a:gd name="connsiteY14" fmla="*/ 116682 h 1057275"/>
                <a:gd name="connsiteX15" fmla="*/ 302419 w 1940719"/>
                <a:gd name="connsiteY15" fmla="*/ 204788 h 1057275"/>
                <a:gd name="connsiteX16" fmla="*/ 428625 w 1940719"/>
                <a:gd name="connsiteY16" fmla="*/ 290513 h 1057275"/>
                <a:gd name="connsiteX17" fmla="*/ 578644 w 1940719"/>
                <a:gd name="connsiteY17" fmla="*/ 376238 h 1057275"/>
                <a:gd name="connsiteX18" fmla="*/ 714375 w 1940719"/>
                <a:gd name="connsiteY18" fmla="*/ 447675 h 1057275"/>
                <a:gd name="connsiteX19" fmla="*/ 821531 w 1940719"/>
                <a:gd name="connsiteY19" fmla="*/ 500063 h 1057275"/>
                <a:gd name="connsiteX20" fmla="*/ 962025 w 1940719"/>
                <a:gd name="connsiteY20" fmla="*/ 557213 h 1057275"/>
                <a:gd name="connsiteX21" fmla="*/ 1102519 w 1940719"/>
                <a:gd name="connsiteY21" fmla="*/ 602457 h 1057275"/>
                <a:gd name="connsiteX22" fmla="*/ 1254919 w 1940719"/>
                <a:gd name="connsiteY22" fmla="*/ 652463 h 1057275"/>
                <a:gd name="connsiteX23" fmla="*/ 1385888 w 1940719"/>
                <a:gd name="connsiteY23" fmla="*/ 685800 h 1057275"/>
                <a:gd name="connsiteX24" fmla="*/ 1504950 w 1940719"/>
                <a:gd name="connsiteY24" fmla="*/ 707232 h 1057275"/>
                <a:gd name="connsiteX25" fmla="*/ 1569244 w 1940719"/>
                <a:gd name="connsiteY25" fmla="*/ 714375 h 1057275"/>
                <a:gd name="connsiteX26" fmla="*/ 1616869 w 1940719"/>
                <a:gd name="connsiteY26" fmla="*/ 714375 h 1057275"/>
                <a:gd name="connsiteX27" fmla="*/ 1681163 w 1940719"/>
                <a:gd name="connsiteY27" fmla="*/ 711994 h 1057275"/>
                <a:gd name="connsiteX28" fmla="*/ 1733550 w 1940719"/>
                <a:gd name="connsiteY28" fmla="*/ 704850 h 1057275"/>
                <a:gd name="connsiteX29" fmla="*/ 1778794 w 1940719"/>
                <a:gd name="connsiteY29" fmla="*/ 690563 h 1057275"/>
                <a:gd name="connsiteX30" fmla="*/ 1824038 w 1940719"/>
                <a:gd name="connsiteY30" fmla="*/ 671513 h 1057275"/>
                <a:gd name="connsiteX31" fmla="*/ 1857375 w 1940719"/>
                <a:gd name="connsiteY31" fmla="*/ 645319 h 1057275"/>
                <a:gd name="connsiteX32" fmla="*/ 1881188 w 1940719"/>
                <a:gd name="connsiteY32" fmla="*/ 616744 h 1057275"/>
                <a:gd name="connsiteX33" fmla="*/ 1902619 w 1940719"/>
                <a:gd name="connsiteY33" fmla="*/ 600075 h 1057275"/>
                <a:gd name="connsiteX34" fmla="*/ 1921669 w 1940719"/>
                <a:gd name="connsiteY34" fmla="*/ 595313 h 1057275"/>
                <a:gd name="connsiteX35" fmla="*/ 1933575 w 1940719"/>
                <a:gd name="connsiteY35" fmla="*/ 604838 h 1057275"/>
                <a:gd name="connsiteX36" fmla="*/ 1940719 w 1940719"/>
                <a:gd name="connsiteY36" fmla="*/ 633413 h 1057275"/>
                <a:gd name="connsiteX37" fmla="*/ 1935956 w 1940719"/>
                <a:gd name="connsiteY37" fmla="*/ 685800 h 1057275"/>
                <a:gd name="connsiteX38" fmla="*/ 1926431 w 1940719"/>
                <a:gd name="connsiteY38" fmla="*/ 726282 h 1057275"/>
                <a:gd name="connsiteX39" fmla="*/ 1893094 w 1940719"/>
                <a:gd name="connsiteY39" fmla="*/ 785813 h 1057275"/>
                <a:gd name="connsiteX40" fmla="*/ 1814513 w 1940719"/>
                <a:gd name="connsiteY40" fmla="*/ 895350 h 1057275"/>
                <a:gd name="connsiteX41" fmla="*/ 1704975 w 1940719"/>
                <a:gd name="connsiteY41" fmla="*/ 1012032 h 1057275"/>
                <a:gd name="connsiteX42" fmla="*/ 1666875 w 1940719"/>
                <a:gd name="connsiteY42" fmla="*/ 1050132 h 1057275"/>
                <a:gd name="connsiteX43" fmla="*/ 1638300 w 1940719"/>
                <a:gd name="connsiteY43" fmla="*/ 1057275 h 1057275"/>
                <a:gd name="connsiteX44" fmla="*/ 1619250 w 1940719"/>
                <a:gd name="connsiteY44" fmla="*/ 1054894 h 1057275"/>
                <a:gd name="connsiteX45" fmla="*/ 1593056 w 1940719"/>
                <a:gd name="connsiteY45" fmla="*/ 1042988 h 1057275"/>
                <a:gd name="connsiteX46" fmla="*/ 1566863 w 1940719"/>
                <a:gd name="connsiteY46" fmla="*/ 1019175 h 1057275"/>
                <a:gd name="connsiteX47" fmla="*/ 1552575 w 1940719"/>
                <a:gd name="connsiteY47" fmla="*/ 1004888 h 1057275"/>
                <a:gd name="connsiteX48" fmla="*/ 1328738 w 1940719"/>
                <a:gd name="connsiteY48" fmla="*/ 931069 h 1057275"/>
                <a:gd name="connsiteX49" fmla="*/ 1040606 w 1940719"/>
                <a:gd name="connsiteY49" fmla="*/ 826294 h 1057275"/>
                <a:gd name="connsiteX50" fmla="*/ 831056 w 1940719"/>
                <a:gd name="connsiteY50" fmla="*/ 728663 h 1057275"/>
                <a:gd name="connsiteX51" fmla="*/ 704850 w 1940719"/>
                <a:gd name="connsiteY51" fmla="*/ 664369 h 1057275"/>
                <a:gd name="connsiteX52" fmla="*/ 542925 w 1940719"/>
                <a:gd name="connsiteY52" fmla="*/ 55245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40719" h="1057275">
                  <a:moveTo>
                    <a:pt x="542925" y="552450"/>
                  </a:moveTo>
                  <a:lnTo>
                    <a:pt x="402431" y="447675"/>
                  </a:lnTo>
                  <a:lnTo>
                    <a:pt x="295275" y="357188"/>
                  </a:lnTo>
                  <a:lnTo>
                    <a:pt x="207169" y="280988"/>
                  </a:lnTo>
                  <a:lnTo>
                    <a:pt x="130969" y="207169"/>
                  </a:lnTo>
                  <a:lnTo>
                    <a:pt x="71438" y="142875"/>
                  </a:lnTo>
                  <a:lnTo>
                    <a:pt x="23813" y="83344"/>
                  </a:lnTo>
                  <a:lnTo>
                    <a:pt x="7144" y="54769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9525"/>
                  </a:lnTo>
                  <a:lnTo>
                    <a:pt x="83344" y="38100"/>
                  </a:lnTo>
                  <a:lnTo>
                    <a:pt x="183356" y="116682"/>
                  </a:lnTo>
                  <a:lnTo>
                    <a:pt x="302419" y="204788"/>
                  </a:lnTo>
                  <a:lnTo>
                    <a:pt x="428625" y="290513"/>
                  </a:lnTo>
                  <a:lnTo>
                    <a:pt x="578644" y="376238"/>
                  </a:lnTo>
                  <a:lnTo>
                    <a:pt x="714375" y="447675"/>
                  </a:lnTo>
                  <a:lnTo>
                    <a:pt x="821531" y="500063"/>
                  </a:lnTo>
                  <a:lnTo>
                    <a:pt x="962025" y="557213"/>
                  </a:lnTo>
                  <a:lnTo>
                    <a:pt x="1102519" y="602457"/>
                  </a:lnTo>
                  <a:lnTo>
                    <a:pt x="1254919" y="652463"/>
                  </a:lnTo>
                  <a:lnTo>
                    <a:pt x="1385888" y="685800"/>
                  </a:lnTo>
                  <a:lnTo>
                    <a:pt x="1504950" y="707232"/>
                  </a:lnTo>
                  <a:lnTo>
                    <a:pt x="1569244" y="714375"/>
                  </a:lnTo>
                  <a:lnTo>
                    <a:pt x="1616869" y="714375"/>
                  </a:lnTo>
                  <a:lnTo>
                    <a:pt x="1681163" y="711994"/>
                  </a:lnTo>
                  <a:lnTo>
                    <a:pt x="1733550" y="704850"/>
                  </a:lnTo>
                  <a:lnTo>
                    <a:pt x="1778794" y="690563"/>
                  </a:lnTo>
                  <a:lnTo>
                    <a:pt x="1824038" y="671513"/>
                  </a:lnTo>
                  <a:lnTo>
                    <a:pt x="1857375" y="645319"/>
                  </a:lnTo>
                  <a:lnTo>
                    <a:pt x="1881188" y="616744"/>
                  </a:lnTo>
                  <a:lnTo>
                    <a:pt x="1902619" y="600075"/>
                  </a:lnTo>
                  <a:lnTo>
                    <a:pt x="1921669" y="595313"/>
                  </a:lnTo>
                  <a:lnTo>
                    <a:pt x="1933575" y="604838"/>
                  </a:lnTo>
                  <a:lnTo>
                    <a:pt x="1940719" y="633413"/>
                  </a:lnTo>
                  <a:lnTo>
                    <a:pt x="1935956" y="685800"/>
                  </a:lnTo>
                  <a:lnTo>
                    <a:pt x="1926431" y="726282"/>
                  </a:lnTo>
                  <a:lnTo>
                    <a:pt x="1893094" y="785813"/>
                  </a:lnTo>
                  <a:lnTo>
                    <a:pt x="1814513" y="895350"/>
                  </a:lnTo>
                  <a:lnTo>
                    <a:pt x="1704975" y="1012032"/>
                  </a:lnTo>
                  <a:lnTo>
                    <a:pt x="1666875" y="1050132"/>
                  </a:lnTo>
                  <a:lnTo>
                    <a:pt x="1638300" y="1057275"/>
                  </a:lnTo>
                  <a:lnTo>
                    <a:pt x="1619250" y="1054894"/>
                  </a:lnTo>
                  <a:lnTo>
                    <a:pt x="1593056" y="1042988"/>
                  </a:lnTo>
                  <a:lnTo>
                    <a:pt x="1566863" y="1019175"/>
                  </a:lnTo>
                  <a:lnTo>
                    <a:pt x="1552575" y="1004888"/>
                  </a:lnTo>
                  <a:lnTo>
                    <a:pt x="1328738" y="931069"/>
                  </a:lnTo>
                  <a:lnTo>
                    <a:pt x="1040606" y="826294"/>
                  </a:lnTo>
                  <a:lnTo>
                    <a:pt x="831056" y="728663"/>
                  </a:lnTo>
                  <a:lnTo>
                    <a:pt x="704850" y="664369"/>
                  </a:lnTo>
                  <a:lnTo>
                    <a:pt x="542925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E11DA5E1-5466-44AB-A404-02E8A998CAF2}"/>
                </a:ext>
              </a:extLst>
            </p:cNvPr>
            <p:cNvSpPr/>
            <p:nvPr/>
          </p:nvSpPr>
          <p:spPr>
            <a:xfrm>
              <a:off x="3005138" y="3271838"/>
              <a:ext cx="1036637" cy="330200"/>
            </a:xfrm>
            <a:custGeom>
              <a:avLst/>
              <a:gdLst>
                <a:gd name="connsiteX0" fmla="*/ 404812 w 1035843"/>
                <a:gd name="connsiteY0" fmla="*/ 264318 h 330993"/>
                <a:gd name="connsiteX1" fmla="*/ 52387 w 1035843"/>
                <a:gd name="connsiteY1" fmla="*/ 330993 h 330993"/>
                <a:gd name="connsiteX2" fmla="*/ 0 w 1035843"/>
                <a:gd name="connsiteY2" fmla="*/ 178593 h 330993"/>
                <a:gd name="connsiteX3" fmla="*/ 147637 w 1035843"/>
                <a:gd name="connsiteY3" fmla="*/ 145256 h 330993"/>
                <a:gd name="connsiteX4" fmla="*/ 345281 w 1035843"/>
                <a:gd name="connsiteY4" fmla="*/ 100012 h 330993"/>
                <a:gd name="connsiteX5" fmla="*/ 564356 w 1035843"/>
                <a:gd name="connsiteY5" fmla="*/ 50006 h 330993"/>
                <a:gd name="connsiteX6" fmla="*/ 771525 w 1035843"/>
                <a:gd name="connsiteY6" fmla="*/ 4762 h 330993"/>
                <a:gd name="connsiteX7" fmla="*/ 797718 w 1035843"/>
                <a:gd name="connsiteY7" fmla="*/ 0 h 330993"/>
                <a:gd name="connsiteX8" fmla="*/ 1035843 w 1035843"/>
                <a:gd name="connsiteY8" fmla="*/ 4762 h 330993"/>
                <a:gd name="connsiteX9" fmla="*/ 1021556 w 1035843"/>
                <a:gd name="connsiteY9" fmla="*/ 197643 h 330993"/>
                <a:gd name="connsiteX10" fmla="*/ 933450 w 1035843"/>
                <a:gd name="connsiteY10" fmla="*/ 188118 h 330993"/>
                <a:gd name="connsiteX11" fmla="*/ 907256 w 1035843"/>
                <a:gd name="connsiteY11" fmla="*/ 185737 h 330993"/>
                <a:gd name="connsiteX12" fmla="*/ 754856 w 1035843"/>
                <a:gd name="connsiteY12" fmla="*/ 209550 h 330993"/>
                <a:gd name="connsiteX13" fmla="*/ 404812 w 1035843"/>
                <a:gd name="connsiteY13" fmla="*/ 264318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5843" h="330993">
                  <a:moveTo>
                    <a:pt x="404812" y="264318"/>
                  </a:moveTo>
                  <a:lnTo>
                    <a:pt x="52387" y="330993"/>
                  </a:lnTo>
                  <a:lnTo>
                    <a:pt x="0" y="178593"/>
                  </a:lnTo>
                  <a:lnTo>
                    <a:pt x="147637" y="145256"/>
                  </a:lnTo>
                  <a:lnTo>
                    <a:pt x="345281" y="100012"/>
                  </a:lnTo>
                  <a:lnTo>
                    <a:pt x="564356" y="50006"/>
                  </a:lnTo>
                  <a:lnTo>
                    <a:pt x="771525" y="4762"/>
                  </a:lnTo>
                  <a:lnTo>
                    <a:pt x="797718" y="0"/>
                  </a:lnTo>
                  <a:lnTo>
                    <a:pt x="1035843" y="4762"/>
                  </a:lnTo>
                  <a:lnTo>
                    <a:pt x="1021556" y="197643"/>
                  </a:lnTo>
                  <a:lnTo>
                    <a:pt x="933450" y="188118"/>
                  </a:lnTo>
                  <a:lnTo>
                    <a:pt x="907256" y="185737"/>
                  </a:lnTo>
                  <a:lnTo>
                    <a:pt x="754856" y="209550"/>
                  </a:lnTo>
                  <a:lnTo>
                    <a:pt x="40481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F770B84C-B017-40B4-A5CB-292F95093DD3}"/>
                </a:ext>
              </a:extLst>
            </p:cNvPr>
            <p:cNvSpPr/>
            <p:nvPr/>
          </p:nvSpPr>
          <p:spPr>
            <a:xfrm>
              <a:off x="2770188" y="3286125"/>
              <a:ext cx="1638300" cy="1819275"/>
            </a:xfrm>
            <a:custGeom>
              <a:avLst/>
              <a:gdLst>
                <a:gd name="connsiteX0" fmla="*/ 100012 w 1638300"/>
                <a:gd name="connsiteY0" fmla="*/ 926306 h 1819275"/>
                <a:gd name="connsiteX1" fmla="*/ 114300 w 1638300"/>
                <a:gd name="connsiteY1" fmla="*/ 711994 h 1819275"/>
                <a:gd name="connsiteX2" fmla="*/ 119062 w 1638300"/>
                <a:gd name="connsiteY2" fmla="*/ 590550 h 1819275"/>
                <a:gd name="connsiteX3" fmla="*/ 123825 w 1638300"/>
                <a:gd name="connsiteY3" fmla="*/ 459581 h 1819275"/>
                <a:gd name="connsiteX4" fmla="*/ 121444 w 1638300"/>
                <a:gd name="connsiteY4" fmla="*/ 361950 h 1819275"/>
                <a:gd name="connsiteX5" fmla="*/ 119062 w 1638300"/>
                <a:gd name="connsiteY5" fmla="*/ 285750 h 1819275"/>
                <a:gd name="connsiteX6" fmla="*/ 109537 w 1638300"/>
                <a:gd name="connsiteY6" fmla="*/ 226219 h 1819275"/>
                <a:gd name="connsiteX7" fmla="*/ 85725 w 1638300"/>
                <a:gd name="connsiteY7" fmla="*/ 135731 h 1819275"/>
                <a:gd name="connsiteX8" fmla="*/ 66675 w 1638300"/>
                <a:gd name="connsiteY8" fmla="*/ 95250 h 1819275"/>
                <a:gd name="connsiteX9" fmla="*/ 52387 w 1638300"/>
                <a:gd name="connsiteY9" fmla="*/ 73819 h 1819275"/>
                <a:gd name="connsiteX10" fmla="*/ 23812 w 1638300"/>
                <a:gd name="connsiteY10" fmla="*/ 47625 h 1819275"/>
                <a:gd name="connsiteX11" fmla="*/ 7144 w 1638300"/>
                <a:gd name="connsiteY11" fmla="*/ 35719 h 1819275"/>
                <a:gd name="connsiteX12" fmla="*/ 2381 w 1638300"/>
                <a:gd name="connsiteY12" fmla="*/ 23813 h 1819275"/>
                <a:gd name="connsiteX13" fmla="*/ 0 w 1638300"/>
                <a:gd name="connsiteY13" fmla="*/ 11906 h 1819275"/>
                <a:gd name="connsiteX14" fmla="*/ 4762 w 1638300"/>
                <a:gd name="connsiteY14" fmla="*/ 2381 h 1819275"/>
                <a:gd name="connsiteX15" fmla="*/ 26194 w 1638300"/>
                <a:gd name="connsiteY15" fmla="*/ 0 h 1819275"/>
                <a:gd name="connsiteX16" fmla="*/ 52387 w 1638300"/>
                <a:gd name="connsiteY16" fmla="*/ 2381 h 1819275"/>
                <a:gd name="connsiteX17" fmla="*/ 76200 w 1638300"/>
                <a:gd name="connsiteY17" fmla="*/ 4763 h 1819275"/>
                <a:gd name="connsiteX18" fmla="*/ 95250 w 1638300"/>
                <a:gd name="connsiteY18" fmla="*/ 11906 h 1819275"/>
                <a:gd name="connsiteX19" fmla="*/ 366712 w 1638300"/>
                <a:gd name="connsiteY19" fmla="*/ 171450 h 1819275"/>
                <a:gd name="connsiteX20" fmla="*/ 369094 w 1638300"/>
                <a:gd name="connsiteY20" fmla="*/ 295275 h 1819275"/>
                <a:gd name="connsiteX21" fmla="*/ 333375 w 1638300"/>
                <a:gd name="connsiteY21" fmla="*/ 552450 h 1819275"/>
                <a:gd name="connsiteX22" fmla="*/ 302419 w 1638300"/>
                <a:gd name="connsiteY22" fmla="*/ 828675 h 1819275"/>
                <a:gd name="connsiteX23" fmla="*/ 283369 w 1638300"/>
                <a:gd name="connsiteY23" fmla="*/ 1033463 h 1819275"/>
                <a:gd name="connsiteX24" fmla="*/ 278606 w 1638300"/>
                <a:gd name="connsiteY24" fmla="*/ 1195388 h 1819275"/>
                <a:gd name="connsiteX25" fmla="*/ 278606 w 1638300"/>
                <a:gd name="connsiteY25" fmla="*/ 1321594 h 1819275"/>
                <a:gd name="connsiteX26" fmla="*/ 283369 w 1638300"/>
                <a:gd name="connsiteY26" fmla="*/ 1383506 h 1819275"/>
                <a:gd name="connsiteX27" fmla="*/ 297656 w 1638300"/>
                <a:gd name="connsiteY27" fmla="*/ 1452563 h 1819275"/>
                <a:gd name="connsiteX28" fmla="*/ 319087 w 1638300"/>
                <a:gd name="connsiteY28" fmla="*/ 1497806 h 1819275"/>
                <a:gd name="connsiteX29" fmla="*/ 352425 w 1638300"/>
                <a:gd name="connsiteY29" fmla="*/ 1543050 h 1819275"/>
                <a:gd name="connsiteX30" fmla="*/ 376237 w 1638300"/>
                <a:gd name="connsiteY30" fmla="*/ 1566863 h 1819275"/>
                <a:gd name="connsiteX31" fmla="*/ 419100 w 1638300"/>
                <a:gd name="connsiteY31" fmla="*/ 1593056 h 1819275"/>
                <a:gd name="connsiteX32" fmla="*/ 466725 w 1638300"/>
                <a:gd name="connsiteY32" fmla="*/ 1609725 h 1819275"/>
                <a:gd name="connsiteX33" fmla="*/ 516731 w 1638300"/>
                <a:gd name="connsiteY33" fmla="*/ 1619250 h 1819275"/>
                <a:gd name="connsiteX34" fmla="*/ 588169 w 1638300"/>
                <a:gd name="connsiteY34" fmla="*/ 1616869 h 1819275"/>
                <a:gd name="connsiteX35" fmla="*/ 823912 w 1638300"/>
                <a:gd name="connsiteY35" fmla="*/ 1593056 h 1819275"/>
                <a:gd name="connsiteX36" fmla="*/ 981075 w 1638300"/>
                <a:gd name="connsiteY36" fmla="*/ 1576388 h 1819275"/>
                <a:gd name="connsiteX37" fmla="*/ 1052512 w 1638300"/>
                <a:gd name="connsiteY37" fmla="*/ 1566863 h 1819275"/>
                <a:gd name="connsiteX38" fmla="*/ 1100137 w 1638300"/>
                <a:gd name="connsiteY38" fmla="*/ 1552575 h 1819275"/>
                <a:gd name="connsiteX39" fmla="*/ 1195387 w 1638300"/>
                <a:gd name="connsiteY39" fmla="*/ 1516856 h 1819275"/>
                <a:gd name="connsiteX40" fmla="*/ 1264444 w 1638300"/>
                <a:gd name="connsiteY40" fmla="*/ 1493044 h 1819275"/>
                <a:gd name="connsiteX41" fmla="*/ 1323975 w 1638300"/>
                <a:gd name="connsiteY41" fmla="*/ 1478756 h 1819275"/>
                <a:gd name="connsiteX42" fmla="*/ 1400175 w 1638300"/>
                <a:gd name="connsiteY42" fmla="*/ 1488281 h 1819275"/>
                <a:gd name="connsiteX43" fmla="*/ 1481137 w 1638300"/>
                <a:gd name="connsiteY43" fmla="*/ 1504950 h 1819275"/>
                <a:gd name="connsiteX44" fmla="*/ 1540669 w 1638300"/>
                <a:gd name="connsiteY44" fmla="*/ 1526381 h 1819275"/>
                <a:gd name="connsiteX45" fmla="*/ 1576387 w 1638300"/>
                <a:gd name="connsiteY45" fmla="*/ 1545431 h 1819275"/>
                <a:gd name="connsiteX46" fmla="*/ 1604962 w 1638300"/>
                <a:gd name="connsiteY46" fmla="*/ 1566863 h 1819275"/>
                <a:gd name="connsiteX47" fmla="*/ 1624012 w 1638300"/>
                <a:gd name="connsiteY47" fmla="*/ 1585913 h 1819275"/>
                <a:gd name="connsiteX48" fmla="*/ 1633537 w 1638300"/>
                <a:gd name="connsiteY48" fmla="*/ 1600200 h 1819275"/>
                <a:gd name="connsiteX49" fmla="*/ 1638300 w 1638300"/>
                <a:gd name="connsiteY49" fmla="*/ 1616869 h 1819275"/>
                <a:gd name="connsiteX50" fmla="*/ 1638300 w 1638300"/>
                <a:gd name="connsiteY50" fmla="*/ 1638300 h 1819275"/>
                <a:gd name="connsiteX51" fmla="*/ 1633537 w 1638300"/>
                <a:gd name="connsiteY51" fmla="*/ 1664494 h 1819275"/>
                <a:gd name="connsiteX52" fmla="*/ 1609725 w 1638300"/>
                <a:gd name="connsiteY52" fmla="*/ 1697831 h 1819275"/>
                <a:gd name="connsiteX53" fmla="*/ 1566862 w 1638300"/>
                <a:gd name="connsiteY53" fmla="*/ 1719263 h 1819275"/>
                <a:gd name="connsiteX54" fmla="*/ 1450181 w 1638300"/>
                <a:gd name="connsiteY54" fmla="*/ 1743075 h 1819275"/>
                <a:gd name="connsiteX55" fmla="*/ 1316831 w 1638300"/>
                <a:gd name="connsiteY55" fmla="*/ 1759744 h 1819275"/>
                <a:gd name="connsiteX56" fmla="*/ 1073944 w 1638300"/>
                <a:gd name="connsiteY56" fmla="*/ 1774031 h 1819275"/>
                <a:gd name="connsiteX57" fmla="*/ 812006 w 1638300"/>
                <a:gd name="connsiteY57" fmla="*/ 1797844 h 1819275"/>
                <a:gd name="connsiteX58" fmla="*/ 595312 w 1638300"/>
                <a:gd name="connsiteY58" fmla="*/ 1809750 h 1819275"/>
                <a:gd name="connsiteX59" fmla="*/ 466725 w 1638300"/>
                <a:gd name="connsiteY59" fmla="*/ 1819275 h 1819275"/>
                <a:gd name="connsiteX60" fmla="*/ 411956 w 1638300"/>
                <a:gd name="connsiteY60" fmla="*/ 1812131 h 1819275"/>
                <a:gd name="connsiteX61" fmla="*/ 361950 w 1638300"/>
                <a:gd name="connsiteY61" fmla="*/ 1797844 h 1819275"/>
                <a:gd name="connsiteX62" fmla="*/ 292894 w 1638300"/>
                <a:gd name="connsiteY62" fmla="*/ 1764506 h 1819275"/>
                <a:gd name="connsiteX63" fmla="*/ 233362 w 1638300"/>
                <a:gd name="connsiteY63" fmla="*/ 1724025 h 1819275"/>
                <a:gd name="connsiteX64" fmla="*/ 188119 w 1638300"/>
                <a:gd name="connsiteY64" fmla="*/ 1685925 h 1819275"/>
                <a:gd name="connsiteX65" fmla="*/ 145256 w 1638300"/>
                <a:gd name="connsiteY65" fmla="*/ 1643063 h 1819275"/>
                <a:gd name="connsiteX66" fmla="*/ 116681 w 1638300"/>
                <a:gd name="connsiteY66" fmla="*/ 1600200 h 1819275"/>
                <a:gd name="connsiteX67" fmla="*/ 97631 w 1638300"/>
                <a:gd name="connsiteY67" fmla="*/ 1552575 h 1819275"/>
                <a:gd name="connsiteX68" fmla="*/ 83344 w 1638300"/>
                <a:gd name="connsiteY68" fmla="*/ 1483519 h 1819275"/>
                <a:gd name="connsiteX69" fmla="*/ 76200 w 1638300"/>
                <a:gd name="connsiteY69" fmla="*/ 1409700 h 1819275"/>
                <a:gd name="connsiteX70" fmla="*/ 80962 w 1638300"/>
                <a:gd name="connsiteY70" fmla="*/ 1257300 h 1819275"/>
                <a:gd name="connsiteX71" fmla="*/ 100012 w 1638300"/>
                <a:gd name="connsiteY71" fmla="*/ 926306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38300" h="1819275">
                  <a:moveTo>
                    <a:pt x="100012" y="926306"/>
                  </a:moveTo>
                  <a:lnTo>
                    <a:pt x="114300" y="711994"/>
                  </a:lnTo>
                  <a:lnTo>
                    <a:pt x="119062" y="590550"/>
                  </a:lnTo>
                  <a:lnTo>
                    <a:pt x="123825" y="459581"/>
                  </a:lnTo>
                  <a:cubicBezTo>
                    <a:pt x="123031" y="427037"/>
                    <a:pt x="122238" y="394494"/>
                    <a:pt x="121444" y="361950"/>
                  </a:cubicBezTo>
                  <a:lnTo>
                    <a:pt x="119062" y="285750"/>
                  </a:lnTo>
                  <a:lnTo>
                    <a:pt x="109537" y="226219"/>
                  </a:lnTo>
                  <a:lnTo>
                    <a:pt x="85725" y="135731"/>
                  </a:lnTo>
                  <a:lnTo>
                    <a:pt x="66675" y="95250"/>
                  </a:lnTo>
                  <a:lnTo>
                    <a:pt x="52387" y="73819"/>
                  </a:lnTo>
                  <a:lnTo>
                    <a:pt x="23812" y="47625"/>
                  </a:lnTo>
                  <a:lnTo>
                    <a:pt x="7144" y="35719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2381"/>
                  </a:lnTo>
                  <a:lnTo>
                    <a:pt x="26194" y="0"/>
                  </a:lnTo>
                  <a:lnTo>
                    <a:pt x="52387" y="2381"/>
                  </a:lnTo>
                  <a:lnTo>
                    <a:pt x="76200" y="4763"/>
                  </a:lnTo>
                  <a:lnTo>
                    <a:pt x="95250" y="11906"/>
                  </a:lnTo>
                  <a:lnTo>
                    <a:pt x="366712" y="171450"/>
                  </a:lnTo>
                  <a:lnTo>
                    <a:pt x="369094" y="295275"/>
                  </a:lnTo>
                  <a:lnTo>
                    <a:pt x="333375" y="552450"/>
                  </a:lnTo>
                  <a:lnTo>
                    <a:pt x="302419" y="828675"/>
                  </a:lnTo>
                  <a:lnTo>
                    <a:pt x="283369" y="1033463"/>
                  </a:lnTo>
                  <a:lnTo>
                    <a:pt x="278606" y="1195388"/>
                  </a:lnTo>
                  <a:lnTo>
                    <a:pt x="278606" y="1321594"/>
                  </a:lnTo>
                  <a:lnTo>
                    <a:pt x="283369" y="1383506"/>
                  </a:lnTo>
                  <a:lnTo>
                    <a:pt x="297656" y="1452563"/>
                  </a:lnTo>
                  <a:lnTo>
                    <a:pt x="319087" y="1497806"/>
                  </a:lnTo>
                  <a:lnTo>
                    <a:pt x="352425" y="1543050"/>
                  </a:lnTo>
                  <a:lnTo>
                    <a:pt x="376237" y="1566863"/>
                  </a:lnTo>
                  <a:lnTo>
                    <a:pt x="419100" y="1593056"/>
                  </a:lnTo>
                  <a:lnTo>
                    <a:pt x="466725" y="1609725"/>
                  </a:lnTo>
                  <a:lnTo>
                    <a:pt x="516731" y="1619250"/>
                  </a:lnTo>
                  <a:lnTo>
                    <a:pt x="588169" y="1616869"/>
                  </a:lnTo>
                  <a:lnTo>
                    <a:pt x="823912" y="1593056"/>
                  </a:lnTo>
                  <a:lnTo>
                    <a:pt x="981075" y="1576388"/>
                  </a:lnTo>
                  <a:lnTo>
                    <a:pt x="1052512" y="1566863"/>
                  </a:lnTo>
                  <a:lnTo>
                    <a:pt x="1100137" y="1552575"/>
                  </a:lnTo>
                  <a:lnTo>
                    <a:pt x="1195387" y="1516856"/>
                  </a:lnTo>
                  <a:lnTo>
                    <a:pt x="1264444" y="1493044"/>
                  </a:lnTo>
                  <a:lnTo>
                    <a:pt x="1323975" y="1478756"/>
                  </a:lnTo>
                  <a:lnTo>
                    <a:pt x="1400175" y="1488281"/>
                  </a:lnTo>
                  <a:lnTo>
                    <a:pt x="1481137" y="1504950"/>
                  </a:lnTo>
                  <a:lnTo>
                    <a:pt x="1540669" y="1526381"/>
                  </a:lnTo>
                  <a:lnTo>
                    <a:pt x="1576387" y="1545431"/>
                  </a:lnTo>
                  <a:lnTo>
                    <a:pt x="1604962" y="1566863"/>
                  </a:lnTo>
                  <a:lnTo>
                    <a:pt x="1624012" y="1585913"/>
                  </a:lnTo>
                  <a:cubicBezTo>
                    <a:pt x="1631734" y="1598781"/>
                    <a:pt x="1627883" y="1594546"/>
                    <a:pt x="1633537" y="1600200"/>
                  </a:cubicBezTo>
                  <a:lnTo>
                    <a:pt x="1638300" y="1616869"/>
                  </a:lnTo>
                  <a:lnTo>
                    <a:pt x="1638300" y="1638300"/>
                  </a:lnTo>
                  <a:lnTo>
                    <a:pt x="1633537" y="1664494"/>
                  </a:lnTo>
                  <a:lnTo>
                    <a:pt x="1609725" y="1697831"/>
                  </a:lnTo>
                  <a:lnTo>
                    <a:pt x="1566862" y="1719263"/>
                  </a:lnTo>
                  <a:lnTo>
                    <a:pt x="1450181" y="1743075"/>
                  </a:lnTo>
                  <a:lnTo>
                    <a:pt x="1316831" y="1759744"/>
                  </a:lnTo>
                  <a:lnTo>
                    <a:pt x="1073944" y="1774031"/>
                  </a:lnTo>
                  <a:lnTo>
                    <a:pt x="812006" y="1797844"/>
                  </a:lnTo>
                  <a:lnTo>
                    <a:pt x="595312" y="1809750"/>
                  </a:lnTo>
                  <a:lnTo>
                    <a:pt x="466725" y="1819275"/>
                  </a:lnTo>
                  <a:lnTo>
                    <a:pt x="411956" y="1812131"/>
                  </a:lnTo>
                  <a:lnTo>
                    <a:pt x="361950" y="1797844"/>
                  </a:lnTo>
                  <a:lnTo>
                    <a:pt x="292894" y="1764506"/>
                  </a:lnTo>
                  <a:lnTo>
                    <a:pt x="233362" y="1724025"/>
                  </a:lnTo>
                  <a:lnTo>
                    <a:pt x="188119" y="1685925"/>
                  </a:lnTo>
                  <a:lnTo>
                    <a:pt x="145256" y="1643063"/>
                  </a:lnTo>
                  <a:lnTo>
                    <a:pt x="116681" y="1600200"/>
                  </a:lnTo>
                  <a:lnTo>
                    <a:pt x="97631" y="1552575"/>
                  </a:lnTo>
                  <a:lnTo>
                    <a:pt x="83344" y="1483519"/>
                  </a:lnTo>
                  <a:lnTo>
                    <a:pt x="76200" y="1409700"/>
                  </a:lnTo>
                  <a:lnTo>
                    <a:pt x="80962" y="1257300"/>
                  </a:lnTo>
                  <a:lnTo>
                    <a:pt x="100012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29F8BB00-1B71-4D0E-A98C-480A02048DEE}"/>
                </a:ext>
              </a:extLst>
            </p:cNvPr>
            <p:cNvSpPr/>
            <p:nvPr/>
          </p:nvSpPr>
          <p:spPr>
            <a:xfrm>
              <a:off x="4953000" y="2312988"/>
              <a:ext cx="1947863" cy="563562"/>
            </a:xfrm>
            <a:custGeom>
              <a:avLst/>
              <a:gdLst>
                <a:gd name="connsiteX0" fmla="*/ 1031081 w 1947863"/>
                <a:gd name="connsiteY0" fmla="*/ 447675 h 564356"/>
                <a:gd name="connsiteX1" fmla="*/ 704850 w 1947863"/>
                <a:gd name="connsiteY1" fmla="*/ 521494 h 564356"/>
                <a:gd name="connsiteX2" fmla="*/ 528638 w 1947863"/>
                <a:gd name="connsiteY2" fmla="*/ 547687 h 564356"/>
                <a:gd name="connsiteX3" fmla="*/ 397669 w 1947863"/>
                <a:gd name="connsiteY3" fmla="*/ 559594 h 564356"/>
                <a:gd name="connsiteX4" fmla="*/ 330994 w 1947863"/>
                <a:gd name="connsiteY4" fmla="*/ 564356 h 564356"/>
                <a:gd name="connsiteX5" fmla="*/ 273844 w 1947863"/>
                <a:gd name="connsiteY5" fmla="*/ 557212 h 564356"/>
                <a:gd name="connsiteX6" fmla="*/ 209550 w 1947863"/>
                <a:gd name="connsiteY6" fmla="*/ 538162 h 564356"/>
                <a:gd name="connsiteX7" fmla="*/ 135731 w 1947863"/>
                <a:gd name="connsiteY7" fmla="*/ 509587 h 564356"/>
                <a:gd name="connsiteX8" fmla="*/ 0 w 1947863"/>
                <a:gd name="connsiteY8" fmla="*/ 445294 h 564356"/>
                <a:gd name="connsiteX9" fmla="*/ 23813 w 1947863"/>
                <a:gd name="connsiteY9" fmla="*/ 302419 h 564356"/>
                <a:gd name="connsiteX10" fmla="*/ 154781 w 1947863"/>
                <a:gd name="connsiteY10" fmla="*/ 340519 h 564356"/>
                <a:gd name="connsiteX11" fmla="*/ 240506 w 1947863"/>
                <a:gd name="connsiteY11" fmla="*/ 352425 h 564356"/>
                <a:gd name="connsiteX12" fmla="*/ 314325 w 1947863"/>
                <a:gd name="connsiteY12" fmla="*/ 359569 h 564356"/>
                <a:gd name="connsiteX13" fmla="*/ 400050 w 1947863"/>
                <a:gd name="connsiteY13" fmla="*/ 359569 h 564356"/>
                <a:gd name="connsiteX14" fmla="*/ 507206 w 1947863"/>
                <a:gd name="connsiteY14" fmla="*/ 350044 h 564356"/>
                <a:gd name="connsiteX15" fmla="*/ 750094 w 1947863"/>
                <a:gd name="connsiteY15" fmla="*/ 302419 h 564356"/>
                <a:gd name="connsiteX16" fmla="*/ 1047750 w 1947863"/>
                <a:gd name="connsiteY16" fmla="*/ 228600 h 564356"/>
                <a:gd name="connsiteX17" fmla="*/ 1250156 w 1947863"/>
                <a:gd name="connsiteY17" fmla="*/ 166687 h 564356"/>
                <a:gd name="connsiteX18" fmla="*/ 1345406 w 1947863"/>
                <a:gd name="connsiteY18" fmla="*/ 130969 h 564356"/>
                <a:gd name="connsiteX19" fmla="*/ 1452563 w 1947863"/>
                <a:gd name="connsiteY19" fmla="*/ 76200 h 564356"/>
                <a:gd name="connsiteX20" fmla="*/ 1493044 w 1947863"/>
                <a:gd name="connsiteY20" fmla="*/ 45244 h 564356"/>
                <a:gd name="connsiteX21" fmla="*/ 1521619 w 1947863"/>
                <a:gd name="connsiteY21" fmla="*/ 19050 h 564356"/>
                <a:gd name="connsiteX22" fmla="*/ 1545431 w 1947863"/>
                <a:gd name="connsiteY22" fmla="*/ 4762 h 564356"/>
                <a:gd name="connsiteX23" fmla="*/ 1585913 w 1947863"/>
                <a:gd name="connsiteY23" fmla="*/ 0 h 564356"/>
                <a:gd name="connsiteX24" fmla="*/ 1631156 w 1947863"/>
                <a:gd name="connsiteY24" fmla="*/ 2381 h 564356"/>
                <a:gd name="connsiteX25" fmla="*/ 1683544 w 1947863"/>
                <a:gd name="connsiteY25" fmla="*/ 11906 h 564356"/>
                <a:gd name="connsiteX26" fmla="*/ 1752600 w 1947863"/>
                <a:gd name="connsiteY26" fmla="*/ 28575 h 564356"/>
                <a:gd name="connsiteX27" fmla="*/ 1850231 w 1947863"/>
                <a:gd name="connsiteY27" fmla="*/ 69056 h 564356"/>
                <a:gd name="connsiteX28" fmla="*/ 1916906 w 1947863"/>
                <a:gd name="connsiteY28" fmla="*/ 107156 h 564356"/>
                <a:gd name="connsiteX29" fmla="*/ 1938338 w 1947863"/>
                <a:gd name="connsiteY29" fmla="*/ 126206 h 564356"/>
                <a:gd name="connsiteX30" fmla="*/ 1947863 w 1947863"/>
                <a:gd name="connsiteY30" fmla="*/ 142875 h 564356"/>
                <a:gd name="connsiteX31" fmla="*/ 1943100 w 1947863"/>
                <a:gd name="connsiteY31" fmla="*/ 166687 h 564356"/>
                <a:gd name="connsiteX32" fmla="*/ 1921669 w 1947863"/>
                <a:gd name="connsiteY32" fmla="*/ 190500 h 564356"/>
                <a:gd name="connsiteX33" fmla="*/ 1869281 w 1947863"/>
                <a:gd name="connsiteY33" fmla="*/ 216694 h 564356"/>
                <a:gd name="connsiteX34" fmla="*/ 1771650 w 1947863"/>
                <a:gd name="connsiteY34" fmla="*/ 252412 h 564356"/>
                <a:gd name="connsiteX35" fmla="*/ 1590675 w 1947863"/>
                <a:gd name="connsiteY35" fmla="*/ 307181 h 564356"/>
                <a:gd name="connsiteX36" fmla="*/ 1381125 w 1947863"/>
                <a:gd name="connsiteY36" fmla="*/ 369094 h 564356"/>
                <a:gd name="connsiteX37" fmla="*/ 1031081 w 1947863"/>
                <a:gd name="connsiteY37" fmla="*/ 447675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47863" h="564356">
                  <a:moveTo>
                    <a:pt x="1031081" y="447675"/>
                  </a:moveTo>
                  <a:lnTo>
                    <a:pt x="704850" y="521494"/>
                  </a:lnTo>
                  <a:lnTo>
                    <a:pt x="528638" y="547687"/>
                  </a:lnTo>
                  <a:lnTo>
                    <a:pt x="397669" y="559594"/>
                  </a:lnTo>
                  <a:lnTo>
                    <a:pt x="330994" y="564356"/>
                  </a:lnTo>
                  <a:lnTo>
                    <a:pt x="273844" y="557212"/>
                  </a:lnTo>
                  <a:lnTo>
                    <a:pt x="209550" y="538162"/>
                  </a:lnTo>
                  <a:lnTo>
                    <a:pt x="135731" y="509587"/>
                  </a:lnTo>
                  <a:lnTo>
                    <a:pt x="0" y="445294"/>
                  </a:lnTo>
                  <a:lnTo>
                    <a:pt x="23813" y="302419"/>
                  </a:lnTo>
                  <a:lnTo>
                    <a:pt x="154781" y="340519"/>
                  </a:lnTo>
                  <a:lnTo>
                    <a:pt x="240506" y="352425"/>
                  </a:lnTo>
                  <a:lnTo>
                    <a:pt x="314325" y="359569"/>
                  </a:lnTo>
                  <a:lnTo>
                    <a:pt x="400050" y="359569"/>
                  </a:lnTo>
                  <a:lnTo>
                    <a:pt x="507206" y="350044"/>
                  </a:lnTo>
                  <a:lnTo>
                    <a:pt x="750094" y="302419"/>
                  </a:lnTo>
                  <a:lnTo>
                    <a:pt x="1047750" y="228600"/>
                  </a:lnTo>
                  <a:lnTo>
                    <a:pt x="1250156" y="166687"/>
                  </a:lnTo>
                  <a:lnTo>
                    <a:pt x="1345406" y="130969"/>
                  </a:lnTo>
                  <a:lnTo>
                    <a:pt x="1452563" y="76200"/>
                  </a:lnTo>
                  <a:lnTo>
                    <a:pt x="1493044" y="45244"/>
                  </a:lnTo>
                  <a:lnTo>
                    <a:pt x="1521619" y="19050"/>
                  </a:lnTo>
                  <a:lnTo>
                    <a:pt x="1545431" y="4762"/>
                  </a:lnTo>
                  <a:lnTo>
                    <a:pt x="1585913" y="0"/>
                  </a:lnTo>
                  <a:lnTo>
                    <a:pt x="1631156" y="2381"/>
                  </a:lnTo>
                  <a:lnTo>
                    <a:pt x="1683544" y="11906"/>
                  </a:lnTo>
                  <a:lnTo>
                    <a:pt x="1752600" y="28575"/>
                  </a:lnTo>
                  <a:lnTo>
                    <a:pt x="1850231" y="69056"/>
                  </a:lnTo>
                  <a:lnTo>
                    <a:pt x="1916906" y="107156"/>
                  </a:lnTo>
                  <a:lnTo>
                    <a:pt x="1938338" y="126206"/>
                  </a:lnTo>
                  <a:lnTo>
                    <a:pt x="1947863" y="142875"/>
                  </a:lnTo>
                  <a:lnTo>
                    <a:pt x="1943100" y="166687"/>
                  </a:lnTo>
                  <a:lnTo>
                    <a:pt x="1921669" y="190500"/>
                  </a:lnTo>
                  <a:lnTo>
                    <a:pt x="1869281" y="216694"/>
                  </a:lnTo>
                  <a:lnTo>
                    <a:pt x="1771650" y="252412"/>
                  </a:lnTo>
                  <a:lnTo>
                    <a:pt x="1590675" y="307181"/>
                  </a:lnTo>
                  <a:lnTo>
                    <a:pt x="1381125" y="369094"/>
                  </a:lnTo>
                  <a:lnTo>
                    <a:pt x="10310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F2372190-01C7-42BE-9574-9F85E68EA60D}"/>
                </a:ext>
              </a:extLst>
            </p:cNvPr>
            <p:cNvSpPr/>
            <p:nvPr/>
          </p:nvSpPr>
          <p:spPr>
            <a:xfrm rot="16200000">
              <a:off x="3784600" y="3143251"/>
              <a:ext cx="2782887" cy="2049462"/>
            </a:xfrm>
            <a:custGeom>
              <a:avLst/>
              <a:gdLst>
                <a:gd name="connsiteX0" fmla="*/ 688522 w 2784022"/>
                <a:gd name="connsiteY0" fmla="*/ 1091293 h 2049236"/>
                <a:gd name="connsiteX1" fmla="*/ 576943 w 2784022"/>
                <a:gd name="connsiteY1" fmla="*/ 987879 h 2049236"/>
                <a:gd name="connsiteX2" fmla="*/ 484415 w 2784022"/>
                <a:gd name="connsiteY2" fmla="*/ 889907 h 2049236"/>
                <a:gd name="connsiteX3" fmla="*/ 419100 w 2784022"/>
                <a:gd name="connsiteY3" fmla="*/ 810986 h 2049236"/>
                <a:gd name="connsiteX4" fmla="*/ 353786 w 2784022"/>
                <a:gd name="connsiteY4" fmla="*/ 723900 h 2049236"/>
                <a:gd name="connsiteX5" fmla="*/ 266700 w 2784022"/>
                <a:gd name="connsiteY5" fmla="*/ 595993 h 2049236"/>
                <a:gd name="connsiteX6" fmla="*/ 185057 w 2784022"/>
                <a:gd name="connsiteY6" fmla="*/ 462643 h 2049236"/>
                <a:gd name="connsiteX7" fmla="*/ 117022 w 2784022"/>
                <a:gd name="connsiteY7" fmla="*/ 323850 h 2049236"/>
                <a:gd name="connsiteX8" fmla="*/ 48986 w 2784022"/>
                <a:gd name="connsiteY8" fmla="*/ 179614 h 2049236"/>
                <a:gd name="connsiteX9" fmla="*/ 8165 w 2784022"/>
                <a:gd name="connsiteY9" fmla="*/ 92529 h 2049236"/>
                <a:gd name="connsiteX10" fmla="*/ 0 w 2784022"/>
                <a:gd name="connsiteY10" fmla="*/ 51707 h 2049236"/>
                <a:gd name="connsiteX11" fmla="*/ 0 w 2784022"/>
                <a:gd name="connsiteY11" fmla="*/ 27214 h 2049236"/>
                <a:gd name="connsiteX12" fmla="*/ 8165 w 2784022"/>
                <a:gd name="connsiteY12" fmla="*/ 5443 h 2049236"/>
                <a:gd name="connsiteX13" fmla="*/ 19050 w 2784022"/>
                <a:gd name="connsiteY13" fmla="*/ 0 h 2049236"/>
                <a:gd name="connsiteX14" fmla="*/ 35379 w 2784022"/>
                <a:gd name="connsiteY14" fmla="*/ 5443 h 2049236"/>
                <a:gd name="connsiteX15" fmla="*/ 65315 w 2784022"/>
                <a:gd name="connsiteY15" fmla="*/ 51707 h 2049236"/>
                <a:gd name="connsiteX16" fmla="*/ 130629 w 2784022"/>
                <a:gd name="connsiteY16" fmla="*/ 157843 h 2049236"/>
                <a:gd name="connsiteX17" fmla="*/ 198665 w 2784022"/>
                <a:gd name="connsiteY17" fmla="*/ 266700 h 2049236"/>
                <a:gd name="connsiteX18" fmla="*/ 263979 w 2784022"/>
                <a:gd name="connsiteY18" fmla="*/ 361950 h 2049236"/>
                <a:gd name="connsiteX19" fmla="*/ 351065 w 2784022"/>
                <a:gd name="connsiteY19" fmla="*/ 473529 h 2049236"/>
                <a:gd name="connsiteX20" fmla="*/ 440872 w 2784022"/>
                <a:gd name="connsiteY20" fmla="*/ 582386 h 2049236"/>
                <a:gd name="connsiteX21" fmla="*/ 552450 w 2784022"/>
                <a:gd name="connsiteY21" fmla="*/ 702129 h 2049236"/>
                <a:gd name="connsiteX22" fmla="*/ 685800 w 2784022"/>
                <a:gd name="connsiteY22" fmla="*/ 832757 h 2049236"/>
                <a:gd name="connsiteX23" fmla="*/ 802822 w 2784022"/>
                <a:gd name="connsiteY23" fmla="*/ 933450 h 2049236"/>
                <a:gd name="connsiteX24" fmla="*/ 938893 w 2784022"/>
                <a:gd name="connsiteY24" fmla="*/ 1034143 h 2049236"/>
                <a:gd name="connsiteX25" fmla="*/ 1096736 w 2784022"/>
                <a:gd name="connsiteY25" fmla="*/ 1143000 h 2049236"/>
                <a:gd name="connsiteX26" fmla="*/ 1349829 w 2784022"/>
                <a:gd name="connsiteY26" fmla="*/ 1287236 h 2049236"/>
                <a:gd name="connsiteX27" fmla="*/ 1496786 w 2784022"/>
                <a:gd name="connsiteY27" fmla="*/ 1368879 h 2049236"/>
                <a:gd name="connsiteX28" fmla="*/ 1670957 w 2784022"/>
                <a:gd name="connsiteY28" fmla="*/ 1455964 h 2049236"/>
                <a:gd name="connsiteX29" fmla="*/ 1948543 w 2784022"/>
                <a:gd name="connsiteY29" fmla="*/ 1578429 h 2049236"/>
                <a:gd name="connsiteX30" fmla="*/ 2111829 w 2784022"/>
                <a:gd name="connsiteY30" fmla="*/ 1641021 h 2049236"/>
                <a:gd name="connsiteX31" fmla="*/ 2291443 w 2784022"/>
                <a:gd name="connsiteY31" fmla="*/ 1703614 h 2049236"/>
                <a:gd name="connsiteX32" fmla="*/ 2326822 w 2784022"/>
                <a:gd name="connsiteY32" fmla="*/ 1714500 h 2049236"/>
                <a:gd name="connsiteX33" fmla="*/ 2362200 w 2784022"/>
                <a:gd name="connsiteY33" fmla="*/ 1719943 h 2049236"/>
                <a:gd name="connsiteX34" fmla="*/ 2411186 w 2784022"/>
                <a:gd name="connsiteY34" fmla="*/ 1728107 h 2049236"/>
                <a:gd name="connsiteX35" fmla="*/ 2465615 w 2784022"/>
                <a:gd name="connsiteY35" fmla="*/ 1733550 h 2049236"/>
                <a:gd name="connsiteX36" fmla="*/ 2509157 w 2784022"/>
                <a:gd name="connsiteY36" fmla="*/ 1733550 h 2049236"/>
                <a:gd name="connsiteX37" fmla="*/ 2541815 w 2784022"/>
                <a:gd name="connsiteY37" fmla="*/ 1728107 h 2049236"/>
                <a:gd name="connsiteX38" fmla="*/ 2569029 w 2784022"/>
                <a:gd name="connsiteY38" fmla="*/ 1717221 h 2049236"/>
                <a:gd name="connsiteX39" fmla="*/ 2618015 w 2784022"/>
                <a:gd name="connsiteY39" fmla="*/ 1690007 h 2049236"/>
                <a:gd name="connsiteX40" fmla="*/ 2661557 w 2784022"/>
                <a:gd name="connsiteY40" fmla="*/ 1651907 h 2049236"/>
                <a:gd name="connsiteX41" fmla="*/ 2775857 w 2784022"/>
                <a:gd name="connsiteY41" fmla="*/ 1504950 h 2049236"/>
                <a:gd name="connsiteX42" fmla="*/ 2784022 w 2784022"/>
                <a:gd name="connsiteY42" fmla="*/ 1551214 h 2049236"/>
                <a:gd name="connsiteX43" fmla="*/ 2735036 w 2784022"/>
                <a:gd name="connsiteY43" fmla="*/ 1709057 h 2049236"/>
                <a:gd name="connsiteX44" fmla="*/ 2688772 w 2784022"/>
                <a:gd name="connsiteY44" fmla="*/ 1826079 h 2049236"/>
                <a:gd name="connsiteX45" fmla="*/ 2634343 w 2784022"/>
                <a:gd name="connsiteY45" fmla="*/ 1913164 h 2049236"/>
                <a:gd name="connsiteX46" fmla="*/ 2574472 w 2784022"/>
                <a:gd name="connsiteY46" fmla="*/ 1975757 h 2049236"/>
                <a:gd name="connsiteX47" fmla="*/ 2509157 w 2784022"/>
                <a:gd name="connsiteY47" fmla="*/ 2022021 h 2049236"/>
                <a:gd name="connsiteX48" fmla="*/ 2460172 w 2784022"/>
                <a:gd name="connsiteY48" fmla="*/ 2041071 h 2049236"/>
                <a:gd name="connsiteX49" fmla="*/ 2411186 w 2784022"/>
                <a:gd name="connsiteY49" fmla="*/ 2049236 h 2049236"/>
                <a:gd name="connsiteX50" fmla="*/ 2367643 w 2784022"/>
                <a:gd name="connsiteY50" fmla="*/ 2043793 h 2049236"/>
                <a:gd name="connsiteX51" fmla="*/ 2305050 w 2784022"/>
                <a:gd name="connsiteY51" fmla="*/ 2022021 h 2049236"/>
                <a:gd name="connsiteX52" fmla="*/ 2231572 w 2784022"/>
                <a:gd name="connsiteY52" fmla="*/ 1983921 h 2049236"/>
                <a:gd name="connsiteX53" fmla="*/ 2125436 w 2784022"/>
                <a:gd name="connsiteY53" fmla="*/ 1943100 h 2049236"/>
                <a:gd name="connsiteX54" fmla="*/ 1902279 w 2784022"/>
                <a:gd name="connsiteY54" fmla="*/ 1853293 h 2049236"/>
                <a:gd name="connsiteX55" fmla="*/ 1651907 w 2784022"/>
                <a:gd name="connsiteY55" fmla="*/ 1744436 h 2049236"/>
                <a:gd name="connsiteX56" fmla="*/ 1412422 w 2784022"/>
                <a:gd name="connsiteY56" fmla="*/ 1619250 h 2049236"/>
                <a:gd name="connsiteX57" fmla="*/ 1284515 w 2784022"/>
                <a:gd name="connsiteY57" fmla="*/ 1543050 h 2049236"/>
                <a:gd name="connsiteX58" fmla="*/ 1104900 w 2784022"/>
                <a:gd name="connsiteY58" fmla="*/ 1415143 h 2049236"/>
                <a:gd name="connsiteX59" fmla="*/ 952500 w 2784022"/>
                <a:gd name="connsiteY59" fmla="*/ 1300843 h 2049236"/>
                <a:gd name="connsiteX60" fmla="*/ 688522 w 2784022"/>
                <a:gd name="connsiteY60" fmla="*/ 1091293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84022" h="2049236">
                  <a:moveTo>
                    <a:pt x="688522" y="1091293"/>
                  </a:moveTo>
                  <a:lnTo>
                    <a:pt x="576943" y="987879"/>
                  </a:lnTo>
                  <a:lnTo>
                    <a:pt x="484415" y="889907"/>
                  </a:lnTo>
                  <a:lnTo>
                    <a:pt x="419100" y="810986"/>
                  </a:lnTo>
                  <a:lnTo>
                    <a:pt x="353786" y="723900"/>
                  </a:lnTo>
                  <a:lnTo>
                    <a:pt x="266700" y="595993"/>
                  </a:lnTo>
                  <a:lnTo>
                    <a:pt x="185057" y="462643"/>
                  </a:lnTo>
                  <a:lnTo>
                    <a:pt x="117022" y="323850"/>
                  </a:lnTo>
                  <a:lnTo>
                    <a:pt x="48986" y="179614"/>
                  </a:lnTo>
                  <a:lnTo>
                    <a:pt x="8165" y="92529"/>
                  </a:lnTo>
                  <a:lnTo>
                    <a:pt x="0" y="51707"/>
                  </a:lnTo>
                  <a:lnTo>
                    <a:pt x="0" y="27214"/>
                  </a:lnTo>
                  <a:lnTo>
                    <a:pt x="8165" y="5443"/>
                  </a:lnTo>
                  <a:lnTo>
                    <a:pt x="19050" y="0"/>
                  </a:lnTo>
                  <a:lnTo>
                    <a:pt x="35379" y="5443"/>
                  </a:lnTo>
                  <a:lnTo>
                    <a:pt x="65315" y="51707"/>
                  </a:lnTo>
                  <a:lnTo>
                    <a:pt x="130629" y="157843"/>
                  </a:lnTo>
                  <a:lnTo>
                    <a:pt x="198665" y="266700"/>
                  </a:lnTo>
                  <a:lnTo>
                    <a:pt x="263979" y="361950"/>
                  </a:lnTo>
                  <a:lnTo>
                    <a:pt x="351065" y="473529"/>
                  </a:lnTo>
                  <a:lnTo>
                    <a:pt x="440872" y="582386"/>
                  </a:lnTo>
                  <a:lnTo>
                    <a:pt x="552450" y="702129"/>
                  </a:lnTo>
                  <a:lnTo>
                    <a:pt x="685800" y="832757"/>
                  </a:lnTo>
                  <a:lnTo>
                    <a:pt x="802822" y="933450"/>
                  </a:lnTo>
                  <a:lnTo>
                    <a:pt x="938893" y="1034143"/>
                  </a:lnTo>
                  <a:lnTo>
                    <a:pt x="1096736" y="1143000"/>
                  </a:lnTo>
                  <a:lnTo>
                    <a:pt x="1349829" y="1287236"/>
                  </a:lnTo>
                  <a:lnTo>
                    <a:pt x="1496786" y="1368879"/>
                  </a:lnTo>
                  <a:lnTo>
                    <a:pt x="1670957" y="1455964"/>
                  </a:lnTo>
                  <a:lnTo>
                    <a:pt x="1948543" y="1578429"/>
                  </a:lnTo>
                  <a:lnTo>
                    <a:pt x="2111829" y="1641021"/>
                  </a:lnTo>
                  <a:lnTo>
                    <a:pt x="2291443" y="1703614"/>
                  </a:lnTo>
                  <a:lnTo>
                    <a:pt x="2326822" y="1714500"/>
                  </a:lnTo>
                  <a:lnTo>
                    <a:pt x="2362200" y="1719943"/>
                  </a:lnTo>
                  <a:lnTo>
                    <a:pt x="2411186" y="1728107"/>
                  </a:lnTo>
                  <a:lnTo>
                    <a:pt x="2465615" y="1733550"/>
                  </a:lnTo>
                  <a:lnTo>
                    <a:pt x="2509157" y="1733550"/>
                  </a:lnTo>
                  <a:lnTo>
                    <a:pt x="2541815" y="1728107"/>
                  </a:lnTo>
                  <a:lnTo>
                    <a:pt x="2569029" y="1717221"/>
                  </a:lnTo>
                  <a:lnTo>
                    <a:pt x="2618015" y="1690007"/>
                  </a:lnTo>
                  <a:lnTo>
                    <a:pt x="2661557" y="1651907"/>
                  </a:lnTo>
                  <a:lnTo>
                    <a:pt x="2775857" y="1504950"/>
                  </a:lnTo>
                  <a:lnTo>
                    <a:pt x="2784022" y="1551214"/>
                  </a:lnTo>
                  <a:lnTo>
                    <a:pt x="2735036" y="1709057"/>
                  </a:lnTo>
                  <a:lnTo>
                    <a:pt x="2688772" y="1826079"/>
                  </a:lnTo>
                  <a:lnTo>
                    <a:pt x="2634343" y="1913164"/>
                  </a:lnTo>
                  <a:lnTo>
                    <a:pt x="2574472" y="1975757"/>
                  </a:lnTo>
                  <a:lnTo>
                    <a:pt x="2509157" y="2022021"/>
                  </a:lnTo>
                  <a:lnTo>
                    <a:pt x="2460172" y="2041071"/>
                  </a:lnTo>
                  <a:lnTo>
                    <a:pt x="2411186" y="2049236"/>
                  </a:lnTo>
                  <a:lnTo>
                    <a:pt x="2367643" y="2043793"/>
                  </a:lnTo>
                  <a:lnTo>
                    <a:pt x="2305050" y="2022021"/>
                  </a:lnTo>
                  <a:lnTo>
                    <a:pt x="2231572" y="1983921"/>
                  </a:lnTo>
                  <a:lnTo>
                    <a:pt x="2125436" y="1943100"/>
                  </a:lnTo>
                  <a:lnTo>
                    <a:pt x="1902279" y="1853293"/>
                  </a:lnTo>
                  <a:lnTo>
                    <a:pt x="1651907" y="1744436"/>
                  </a:lnTo>
                  <a:lnTo>
                    <a:pt x="1412422" y="1619250"/>
                  </a:lnTo>
                  <a:lnTo>
                    <a:pt x="1284515" y="1543050"/>
                  </a:lnTo>
                  <a:lnTo>
                    <a:pt x="1104900" y="1415143"/>
                  </a:lnTo>
                  <a:lnTo>
                    <a:pt x="952500" y="1300843"/>
                  </a:lnTo>
                  <a:lnTo>
                    <a:pt x="688522" y="1091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6D6FE90-5172-4C35-A179-1002236EA18A}"/>
                </a:ext>
              </a:extLst>
            </p:cNvPr>
            <p:cNvSpPr/>
            <p:nvPr/>
          </p:nvSpPr>
          <p:spPr>
            <a:xfrm>
              <a:off x="4718050" y="3403600"/>
              <a:ext cx="2752725" cy="2238375"/>
            </a:xfrm>
            <a:custGeom>
              <a:avLst/>
              <a:gdLst>
                <a:gd name="connsiteX0" fmla="*/ 1508125 w 2752725"/>
                <a:gd name="connsiteY0" fmla="*/ 1365250 h 2238375"/>
                <a:gd name="connsiteX1" fmla="*/ 1743075 w 2752725"/>
                <a:gd name="connsiteY1" fmla="*/ 1574800 h 2238375"/>
                <a:gd name="connsiteX2" fmla="*/ 1854200 w 2752725"/>
                <a:gd name="connsiteY2" fmla="*/ 1666875 h 2238375"/>
                <a:gd name="connsiteX3" fmla="*/ 1946275 w 2752725"/>
                <a:gd name="connsiteY3" fmla="*/ 1736725 h 2238375"/>
                <a:gd name="connsiteX4" fmla="*/ 2066925 w 2752725"/>
                <a:gd name="connsiteY4" fmla="*/ 1819275 h 2238375"/>
                <a:gd name="connsiteX5" fmla="*/ 2159000 w 2752725"/>
                <a:gd name="connsiteY5" fmla="*/ 1876425 h 2238375"/>
                <a:gd name="connsiteX6" fmla="*/ 2270125 w 2752725"/>
                <a:gd name="connsiteY6" fmla="*/ 1933575 h 2238375"/>
                <a:gd name="connsiteX7" fmla="*/ 2428875 w 2752725"/>
                <a:gd name="connsiteY7" fmla="*/ 2003425 h 2238375"/>
                <a:gd name="connsiteX8" fmla="*/ 2555875 w 2752725"/>
                <a:gd name="connsiteY8" fmla="*/ 2054225 h 2238375"/>
                <a:gd name="connsiteX9" fmla="*/ 2698750 w 2752725"/>
                <a:gd name="connsiteY9" fmla="*/ 2095500 h 2238375"/>
                <a:gd name="connsiteX10" fmla="*/ 2727325 w 2752725"/>
                <a:gd name="connsiteY10" fmla="*/ 2105025 h 2238375"/>
                <a:gd name="connsiteX11" fmla="*/ 2746375 w 2752725"/>
                <a:gd name="connsiteY11" fmla="*/ 2117725 h 2238375"/>
                <a:gd name="connsiteX12" fmla="*/ 2752725 w 2752725"/>
                <a:gd name="connsiteY12" fmla="*/ 2127250 h 2238375"/>
                <a:gd name="connsiteX13" fmla="*/ 2752725 w 2752725"/>
                <a:gd name="connsiteY13" fmla="*/ 2143125 h 2238375"/>
                <a:gd name="connsiteX14" fmla="*/ 2740025 w 2752725"/>
                <a:gd name="connsiteY14" fmla="*/ 2171700 h 2238375"/>
                <a:gd name="connsiteX15" fmla="*/ 2714625 w 2752725"/>
                <a:gd name="connsiteY15" fmla="*/ 2190750 h 2238375"/>
                <a:gd name="connsiteX16" fmla="*/ 2559050 w 2752725"/>
                <a:gd name="connsiteY16" fmla="*/ 2203450 h 2238375"/>
                <a:gd name="connsiteX17" fmla="*/ 2327275 w 2752725"/>
                <a:gd name="connsiteY17" fmla="*/ 2225675 h 2238375"/>
                <a:gd name="connsiteX18" fmla="*/ 2130425 w 2752725"/>
                <a:gd name="connsiteY18" fmla="*/ 2238375 h 2238375"/>
                <a:gd name="connsiteX19" fmla="*/ 2076450 w 2752725"/>
                <a:gd name="connsiteY19" fmla="*/ 2235200 h 2238375"/>
                <a:gd name="connsiteX20" fmla="*/ 2019300 w 2752725"/>
                <a:gd name="connsiteY20" fmla="*/ 2219325 h 2238375"/>
                <a:gd name="connsiteX21" fmla="*/ 1958975 w 2752725"/>
                <a:gd name="connsiteY21" fmla="*/ 2200275 h 2238375"/>
                <a:gd name="connsiteX22" fmla="*/ 1873250 w 2752725"/>
                <a:gd name="connsiteY22" fmla="*/ 2152650 h 2238375"/>
                <a:gd name="connsiteX23" fmla="*/ 1809750 w 2752725"/>
                <a:gd name="connsiteY23" fmla="*/ 2101850 h 2238375"/>
                <a:gd name="connsiteX24" fmla="*/ 1746250 w 2752725"/>
                <a:gd name="connsiteY24" fmla="*/ 2035175 h 2238375"/>
                <a:gd name="connsiteX25" fmla="*/ 1533525 w 2752725"/>
                <a:gd name="connsiteY25" fmla="*/ 1778000 h 2238375"/>
                <a:gd name="connsiteX26" fmla="*/ 1254125 w 2752725"/>
                <a:gd name="connsiteY26" fmla="*/ 1450975 h 2238375"/>
                <a:gd name="connsiteX27" fmla="*/ 898525 w 2752725"/>
                <a:gd name="connsiteY27" fmla="*/ 1031875 h 2238375"/>
                <a:gd name="connsiteX28" fmla="*/ 657225 w 2752725"/>
                <a:gd name="connsiteY28" fmla="*/ 730250 h 2238375"/>
                <a:gd name="connsiteX29" fmla="*/ 527050 w 2752725"/>
                <a:gd name="connsiteY29" fmla="*/ 568325 h 2238375"/>
                <a:gd name="connsiteX30" fmla="*/ 403225 w 2752725"/>
                <a:gd name="connsiteY30" fmla="*/ 428625 h 2238375"/>
                <a:gd name="connsiteX31" fmla="*/ 307975 w 2752725"/>
                <a:gd name="connsiteY31" fmla="*/ 311150 h 2238375"/>
                <a:gd name="connsiteX32" fmla="*/ 247650 w 2752725"/>
                <a:gd name="connsiteY32" fmla="*/ 250825 h 2238375"/>
                <a:gd name="connsiteX33" fmla="*/ 184150 w 2752725"/>
                <a:gd name="connsiteY33" fmla="*/ 187325 h 2238375"/>
                <a:gd name="connsiteX34" fmla="*/ 133350 w 2752725"/>
                <a:gd name="connsiteY34" fmla="*/ 142875 h 2238375"/>
                <a:gd name="connsiteX35" fmla="*/ 60325 w 2752725"/>
                <a:gd name="connsiteY35" fmla="*/ 95250 h 2238375"/>
                <a:gd name="connsiteX36" fmla="*/ 28575 w 2752725"/>
                <a:gd name="connsiteY36" fmla="*/ 79375 h 2238375"/>
                <a:gd name="connsiteX37" fmla="*/ 12700 w 2752725"/>
                <a:gd name="connsiteY37" fmla="*/ 63500 h 2238375"/>
                <a:gd name="connsiteX38" fmla="*/ 0 w 2752725"/>
                <a:gd name="connsiteY38" fmla="*/ 41275 h 2238375"/>
                <a:gd name="connsiteX39" fmla="*/ 0 w 2752725"/>
                <a:gd name="connsiteY39" fmla="*/ 19050 h 2238375"/>
                <a:gd name="connsiteX40" fmla="*/ 15875 w 2752725"/>
                <a:gd name="connsiteY40" fmla="*/ 3175 h 2238375"/>
                <a:gd name="connsiteX41" fmla="*/ 44450 w 2752725"/>
                <a:gd name="connsiteY41" fmla="*/ 0 h 2238375"/>
                <a:gd name="connsiteX42" fmla="*/ 98425 w 2752725"/>
                <a:gd name="connsiteY42" fmla="*/ 9525 h 2238375"/>
                <a:gd name="connsiteX43" fmla="*/ 149225 w 2752725"/>
                <a:gd name="connsiteY43" fmla="*/ 25400 h 2238375"/>
                <a:gd name="connsiteX44" fmla="*/ 200025 w 2752725"/>
                <a:gd name="connsiteY44" fmla="*/ 50800 h 2238375"/>
                <a:gd name="connsiteX45" fmla="*/ 247650 w 2752725"/>
                <a:gd name="connsiteY45" fmla="*/ 79375 h 2238375"/>
                <a:gd name="connsiteX46" fmla="*/ 304800 w 2752725"/>
                <a:gd name="connsiteY46" fmla="*/ 120650 h 2238375"/>
                <a:gd name="connsiteX47" fmla="*/ 422275 w 2752725"/>
                <a:gd name="connsiteY47" fmla="*/ 234950 h 2238375"/>
                <a:gd name="connsiteX48" fmla="*/ 812800 w 2752725"/>
                <a:gd name="connsiteY48" fmla="*/ 647700 h 2238375"/>
                <a:gd name="connsiteX49" fmla="*/ 1000125 w 2752725"/>
                <a:gd name="connsiteY49" fmla="*/ 869950 h 2238375"/>
                <a:gd name="connsiteX50" fmla="*/ 1314450 w 2752725"/>
                <a:gd name="connsiteY50" fmla="*/ 1184275 h 2238375"/>
                <a:gd name="connsiteX51" fmla="*/ 1508125 w 2752725"/>
                <a:gd name="connsiteY51" fmla="*/ 1365250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52725" h="2238375">
                  <a:moveTo>
                    <a:pt x="1508125" y="1365250"/>
                  </a:moveTo>
                  <a:lnTo>
                    <a:pt x="1743075" y="1574800"/>
                  </a:lnTo>
                  <a:lnTo>
                    <a:pt x="1854200" y="1666875"/>
                  </a:lnTo>
                  <a:lnTo>
                    <a:pt x="1946275" y="1736725"/>
                  </a:lnTo>
                  <a:lnTo>
                    <a:pt x="2066925" y="1819275"/>
                  </a:lnTo>
                  <a:lnTo>
                    <a:pt x="2159000" y="1876425"/>
                  </a:lnTo>
                  <a:lnTo>
                    <a:pt x="2270125" y="1933575"/>
                  </a:lnTo>
                  <a:lnTo>
                    <a:pt x="2428875" y="2003425"/>
                  </a:lnTo>
                  <a:lnTo>
                    <a:pt x="2555875" y="2054225"/>
                  </a:lnTo>
                  <a:lnTo>
                    <a:pt x="2698750" y="2095500"/>
                  </a:lnTo>
                  <a:lnTo>
                    <a:pt x="2727325" y="2105025"/>
                  </a:lnTo>
                  <a:lnTo>
                    <a:pt x="2746375" y="2117725"/>
                  </a:lnTo>
                  <a:lnTo>
                    <a:pt x="2752725" y="2127250"/>
                  </a:lnTo>
                  <a:lnTo>
                    <a:pt x="2752725" y="2143125"/>
                  </a:lnTo>
                  <a:lnTo>
                    <a:pt x="2740025" y="2171700"/>
                  </a:lnTo>
                  <a:lnTo>
                    <a:pt x="2714625" y="2190750"/>
                  </a:lnTo>
                  <a:lnTo>
                    <a:pt x="2559050" y="2203450"/>
                  </a:lnTo>
                  <a:lnTo>
                    <a:pt x="2327275" y="2225675"/>
                  </a:lnTo>
                  <a:lnTo>
                    <a:pt x="2130425" y="2238375"/>
                  </a:lnTo>
                  <a:lnTo>
                    <a:pt x="2076450" y="2235200"/>
                  </a:lnTo>
                  <a:lnTo>
                    <a:pt x="2019300" y="2219325"/>
                  </a:lnTo>
                  <a:lnTo>
                    <a:pt x="1958975" y="2200275"/>
                  </a:lnTo>
                  <a:lnTo>
                    <a:pt x="1873250" y="2152650"/>
                  </a:lnTo>
                  <a:lnTo>
                    <a:pt x="1809750" y="2101850"/>
                  </a:lnTo>
                  <a:lnTo>
                    <a:pt x="1746250" y="2035175"/>
                  </a:lnTo>
                  <a:lnTo>
                    <a:pt x="1533525" y="1778000"/>
                  </a:lnTo>
                  <a:lnTo>
                    <a:pt x="1254125" y="1450975"/>
                  </a:lnTo>
                  <a:lnTo>
                    <a:pt x="898525" y="1031875"/>
                  </a:lnTo>
                  <a:lnTo>
                    <a:pt x="657225" y="730250"/>
                  </a:lnTo>
                  <a:lnTo>
                    <a:pt x="527050" y="568325"/>
                  </a:lnTo>
                  <a:lnTo>
                    <a:pt x="403225" y="428625"/>
                  </a:lnTo>
                  <a:lnTo>
                    <a:pt x="307975" y="311150"/>
                  </a:lnTo>
                  <a:lnTo>
                    <a:pt x="247650" y="250825"/>
                  </a:lnTo>
                  <a:lnTo>
                    <a:pt x="184150" y="187325"/>
                  </a:lnTo>
                  <a:lnTo>
                    <a:pt x="133350" y="142875"/>
                  </a:lnTo>
                  <a:lnTo>
                    <a:pt x="60325" y="95250"/>
                  </a:lnTo>
                  <a:lnTo>
                    <a:pt x="28575" y="79375"/>
                  </a:lnTo>
                  <a:lnTo>
                    <a:pt x="12700" y="63500"/>
                  </a:lnTo>
                  <a:lnTo>
                    <a:pt x="0" y="41275"/>
                  </a:lnTo>
                  <a:lnTo>
                    <a:pt x="0" y="19050"/>
                  </a:lnTo>
                  <a:lnTo>
                    <a:pt x="15875" y="3175"/>
                  </a:lnTo>
                  <a:lnTo>
                    <a:pt x="44450" y="0"/>
                  </a:lnTo>
                  <a:lnTo>
                    <a:pt x="98425" y="9525"/>
                  </a:lnTo>
                  <a:lnTo>
                    <a:pt x="149225" y="25400"/>
                  </a:lnTo>
                  <a:lnTo>
                    <a:pt x="200025" y="50800"/>
                  </a:lnTo>
                  <a:lnTo>
                    <a:pt x="247650" y="79375"/>
                  </a:lnTo>
                  <a:lnTo>
                    <a:pt x="304800" y="120650"/>
                  </a:lnTo>
                  <a:lnTo>
                    <a:pt x="422275" y="234950"/>
                  </a:lnTo>
                  <a:lnTo>
                    <a:pt x="812800" y="647700"/>
                  </a:lnTo>
                  <a:lnTo>
                    <a:pt x="1000125" y="869950"/>
                  </a:lnTo>
                  <a:lnTo>
                    <a:pt x="1314450" y="1184275"/>
                  </a:lnTo>
                  <a:lnTo>
                    <a:pt x="1508125" y="136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2503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5A96ADD-3DE0-402F-8983-D9642CA00403}"/>
              </a:ext>
            </a:extLst>
          </p:cNvPr>
          <p:cNvGrpSpPr/>
          <p:nvPr/>
        </p:nvGrpSpPr>
        <p:grpSpPr>
          <a:xfrm>
            <a:off x="2670175" y="1550988"/>
            <a:ext cx="4800600" cy="4090987"/>
            <a:chOff x="2670175" y="1550988"/>
            <a:chExt cx="4800600" cy="4090987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AA25274-3767-7A40-8CDF-8D4EFEA5E7BA}"/>
                </a:ext>
              </a:extLst>
            </p:cNvPr>
            <p:cNvSpPr/>
            <p:nvPr/>
          </p:nvSpPr>
          <p:spPr>
            <a:xfrm>
              <a:off x="2670175" y="2112963"/>
              <a:ext cx="1919288" cy="1387475"/>
            </a:xfrm>
            <a:custGeom>
              <a:avLst/>
              <a:gdLst>
                <a:gd name="connsiteX0" fmla="*/ 1109663 w 1919288"/>
                <a:gd name="connsiteY0" fmla="*/ 309562 h 1388269"/>
                <a:gd name="connsiteX1" fmla="*/ 881063 w 1919288"/>
                <a:gd name="connsiteY1" fmla="*/ 378619 h 1388269"/>
                <a:gd name="connsiteX2" fmla="*/ 661988 w 1919288"/>
                <a:gd name="connsiteY2" fmla="*/ 454819 h 1388269"/>
                <a:gd name="connsiteX3" fmla="*/ 471488 w 1919288"/>
                <a:gd name="connsiteY3" fmla="*/ 531019 h 1388269"/>
                <a:gd name="connsiteX4" fmla="*/ 400050 w 1919288"/>
                <a:gd name="connsiteY4" fmla="*/ 550069 h 1388269"/>
                <a:gd name="connsiteX5" fmla="*/ 323850 w 1919288"/>
                <a:gd name="connsiteY5" fmla="*/ 559594 h 1388269"/>
                <a:gd name="connsiteX6" fmla="*/ 297657 w 1919288"/>
                <a:gd name="connsiteY6" fmla="*/ 557212 h 1388269"/>
                <a:gd name="connsiteX7" fmla="*/ 264319 w 1919288"/>
                <a:gd name="connsiteY7" fmla="*/ 540544 h 1388269"/>
                <a:gd name="connsiteX8" fmla="*/ 180975 w 1919288"/>
                <a:gd name="connsiteY8" fmla="*/ 473869 h 1388269"/>
                <a:gd name="connsiteX9" fmla="*/ 88107 w 1919288"/>
                <a:gd name="connsiteY9" fmla="*/ 383381 h 1388269"/>
                <a:gd name="connsiteX10" fmla="*/ 42863 w 1919288"/>
                <a:gd name="connsiteY10" fmla="*/ 333375 h 1388269"/>
                <a:gd name="connsiteX11" fmla="*/ 16669 w 1919288"/>
                <a:gd name="connsiteY11" fmla="*/ 295275 h 1388269"/>
                <a:gd name="connsiteX12" fmla="*/ 7144 w 1919288"/>
                <a:gd name="connsiteY12" fmla="*/ 271462 h 1388269"/>
                <a:gd name="connsiteX13" fmla="*/ 0 w 1919288"/>
                <a:gd name="connsiteY13" fmla="*/ 240506 h 1388269"/>
                <a:gd name="connsiteX14" fmla="*/ 0 w 1919288"/>
                <a:gd name="connsiteY14" fmla="*/ 211931 h 1388269"/>
                <a:gd name="connsiteX15" fmla="*/ 4763 w 1919288"/>
                <a:gd name="connsiteY15" fmla="*/ 190500 h 1388269"/>
                <a:gd name="connsiteX16" fmla="*/ 16669 w 1919288"/>
                <a:gd name="connsiteY16" fmla="*/ 183356 h 1388269"/>
                <a:gd name="connsiteX17" fmla="*/ 28575 w 1919288"/>
                <a:gd name="connsiteY17" fmla="*/ 185737 h 1388269"/>
                <a:gd name="connsiteX18" fmla="*/ 45244 w 1919288"/>
                <a:gd name="connsiteY18" fmla="*/ 197644 h 1388269"/>
                <a:gd name="connsiteX19" fmla="*/ 64294 w 1919288"/>
                <a:gd name="connsiteY19" fmla="*/ 216694 h 1388269"/>
                <a:gd name="connsiteX20" fmla="*/ 88107 w 1919288"/>
                <a:gd name="connsiteY20" fmla="*/ 238125 h 1388269"/>
                <a:gd name="connsiteX21" fmla="*/ 111919 w 1919288"/>
                <a:gd name="connsiteY21" fmla="*/ 254794 h 1388269"/>
                <a:gd name="connsiteX22" fmla="*/ 138113 w 1919288"/>
                <a:gd name="connsiteY22" fmla="*/ 269081 h 1388269"/>
                <a:gd name="connsiteX23" fmla="*/ 190500 w 1919288"/>
                <a:gd name="connsiteY23" fmla="*/ 285750 h 1388269"/>
                <a:gd name="connsiteX24" fmla="*/ 230982 w 1919288"/>
                <a:gd name="connsiteY24" fmla="*/ 290512 h 1388269"/>
                <a:gd name="connsiteX25" fmla="*/ 307182 w 1919288"/>
                <a:gd name="connsiteY25" fmla="*/ 288131 h 1388269"/>
                <a:gd name="connsiteX26" fmla="*/ 423863 w 1919288"/>
                <a:gd name="connsiteY26" fmla="*/ 271462 h 1388269"/>
                <a:gd name="connsiteX27" fmla="*/ 683419 w 1919288"/>
                <a:gd name="connsiteY27" fmla="*/ 221456 h 1388269"/>
                <a:gd name="connsiteX28" fmla="*/ 895350 w 1919288"/>
                <a:gd name="connsiteY28" fmla="*/ 166687 h 1388269"/>
                <a:gd name="connsiteX29" fmla="*/ 1131094 w 1919288"/>
                <a:gd name="connsiteY29" fmla="*/ 114300 h 1388269"/>
                <a:gd name="connsiteX30" fmla="*/ 1281113 w 1919288"/>
                <a:gd name="connsiteY30" fmla="*/ 73819 h 1388269"/>
                <a:gd name="connsiteX31" fmla="*/ 1369219 w 1919288"/>
                <a:gd name="connsiteY31" fmla="*/ 40481 h 1388269"/>
                <a:gd name="connsiteX32" fmla="*/ 1402557 w 1919288"/>
                <a:gd name="connsiteY32" fmla="*/ 23812 h 1388269"/>
                <a:gd name="connsiteX33" fmla="*/ 1445419 w 1919288"/>
                <a:gd name="connsiteY33" fmla="*/ 7144 h 1388269"/>
                <a:gd name="connsiteX34" fmla="*/ 1481138 w 1919288"/>
                <a:gd name="connsiteY34" fmla="*/ 0 h 1388269"/>
                <a:gd name="connsiteX35" fmla="*/ 1524000 w 1919288"/>
                <a:gd name="connsiteY35" fmla="*/ 2381 h 1388269"/>
                <a:gd name="connsiteX36" fmla="*/ 1564482 w 1919288"/>
                <a:gd name="connsiteY36" fmla="*/ 11906 h 1388269"/>
                <a:gd name="connsiteX37" fmla="*/ 1638300 w 1919288"/>
                <a:gd name="connsiteY37" fmla="*/ 54769 h 1388269"/>
                <a:gd name="connsiteX38" fmla="*/ 1752600 w 1919288"/>
                <a:gd name="connsiteY38" fmla="*/ 147637 h 1388269"/>
                <a:gd name="connsiteX39" fmla="*/ 1821657 w 1919288"/>
                <a:gd name="connsiteY39" fmla="*/ 214312 h 1388269"/>
                <a:gd name="connsiteX40" fmla="*/ 1897857 w 1919288"/>
                <a:gd name="connsiteY40" fmla="*/ 295275 h 1388269"/>
                <a:gd name="connsiteX41" fmla="*/ 1914525 w 1919288"/>
                <a:gd name="connsiteY41" fmla="*/ 321469 h 1388269"/>
                <a:gd name="connsiteX42" fmla="*/ 1919288 w 1919288"/>
                <a:gd name="connsiteY42" fmla="*/ 347662 h 1388269"/>
                <a:gd name="connsiteX43" fmla="*/ 1912144 w 1919288"/>
                <a:gd name="connsiteY43" fmla="*/ 378619 h 1388269"/>
                <a:gd name="connsiteX44" fmla="*/ 1897857 w 1919288"/>
                <a:gd name="connsiteY44" fmla="*/ 402431 h 1388269"/>
                <a:gd name="connsiteX45" fmla="*/ 1850232 w 1919288"/>
                <a:gd name="connsiteY45" fmla="*/ 438150 h 1388269"/>
                <a:gd name="connsiteX46" fmla="*/ 1833563 w 1919288"/>
                <a:gd name="connsiteY46" fmla="*/ 447675 h 1388269"/>
                <a:gd name="connsiteX47" fmla="*/ 1771650 w 1919288"/>
                <a:gd name="connsiteY47" fmla="*/ 635794 h 1388269"/>
                <a:gd name="connsiteX48" fmla="*/ 1712119 w 1919288"/>
                <a:gd name="connsiteY48" fmla="*/ 835819 h 1388269"/>
                <a:gd name="connsiteX49" fmla="*/ 1654969 w 1919288"/>
                <a:gd name="connsiteY49" fmla="*/ 1004887 h 1388269"/>
                <a:gd name="connsiteX50" fmla="*/ 1574007 w 1919288"/>
                <a:gd name="connsiteY50" fmla="*/ 1200150 h 1388269"/>
                <a:gd name="connsiteX51" fmla="*/ 1519238 w 1919288"/>
                <a:gd name="connsiteY51" fmla="*/ 1304925 h 1388269"/>
                <a:gd name="connsiteX52" fmla="*/ 1476375 w 1919288"/>
                <a:gd name="connsiteY52" fmla="*/ 1354931 h 1388269"/>
                <a:gd name="connsiteX53" fmla="*/ 1454944 w 1919288"/>
                <a:gd name="connsiteY53" fmla="*/ 1373981 h 1388269"/>
                <a:gd name="connsiteX54" fmla="*/ 1435894 w 1919288"/>
                <a:gd name="connsiteY54" fmla="*/ 1383506 h 1388269"/>
                <a:gd name="connsiteX55" fmla="*/ 1402557 w 1919288"/>
                <a:gd name="connsiteY55" fmla="*/ 1388269 h 1388269"/>
                <a:gd name="connsiteX56" fmla="*/ 1369219 w 1919288"/>
                <a:gd name="connsiteY56" fmla="*/ 1383506 h 1388269"/>
                <a:gd name="connsiteX57" fmla="*/ 1316832 w 1919288"/>
                <a:gd name="connsiteY57" fmla="*/ 1369219 h 1388269"/>
                <a:gd name="connsiteX58" fmla="*/ 1278732 w 1919288"/>
                <a:gd name="connsiteY58" fmla="*/ 1347787 h 1388269"/>
                <a:gd name="connsiteX59" fmla="*/ 1319213 w 1919288"/>
                <a:gd name="connsiteY59" fmla="*/ 1150144 h 1388269"/>
                <a:gd name="connsiteX60" fmla="*/ 1419225 w 1919288"/>
                <a:gd name="connsiteY60" fmla="*/ 771525 h 1388269"/>
                <a:gd name="connsiteX61" fmla="*/ 1466850 w 1919288"/>
                <a:gd name="connsiteY61" fmla="*/ 523875 h 1388269"/>
                <a:gd name="connsiteX62" fmla="*/ 1493044 w 1919288"/>
                <a:gd name="connsiteY62" fmla="*/ 340519 h 1388269"/>
                <a:gd name="connsiteX63" fmla="*/ 1497807 w 1919288"/>
                <a:gd name="connsiteY63" fmla="*/ 300037 h 1388269"/>
                <a:gd name="connsiteX64" fmla="*/ 1490663 w 1919288"/>
                <a:gd name="connsiteY64" fmla="*/ 280987 h 1388269"/>
                <a:gd name="connsiteX65" fmla="*/ 1478757 w 1919288"/>
                <a:gd name="connsiteY65" fmla="*/ 269081 h 1388269"/>
                <a:gd name="connsiteX66" fmla="*/ 1459707 w 1919288"/>
                <a:gd name="connsiteY66" fmla="*/ 261937 h 1388269"/>
                <a:gd name="connsiteX67" fmla="*/ 1433513 w 1919288"/>
                <a:gd name="connsiteY67" fmla="*/ 257175 h 1388269"/>
                <a:gd name="connsiteX68" fmla="*/ 1385888 w 1919288"/>
                <a:gd name="connsiteY68" fmla="*/ 257175 h 1388269"/>
                <a:gd name="connsiteX69" fmla="*/ 1312069 w 1919288"/>
                <a:gd name="connsiteY69" fmla="*/ 266700 h 1388269"/>
                <a:gd name="connsiteX70" fmla="*/ 1109663 w 1919288"/>
                <a:gd name="connsiteY70" fmla="*/ 309562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19288" h="1388269">
                  <a:moveTo>
                    <a:pt x="1109663" y="309562"/>
                  </a:moveTo>
                  <a:lnTo>
                    <a:pt x="881063" y="378619"/>
                  </a:lnTo>
                  <a:lnTo>
                    <a:pt x="661988" y="454819"/>
                  </a:lnTo>
                  <a:lnTo>
                    <a:pt x="471488" y="531019"/>
                  </a:lnTo>
                  <a:lnTo>
                    <a:pt x="400050" y="550069"/>
                  </a:lnTo>
                  <a:lnTo>
                    <a:pt x="323850" y="559594"/>
                  </a:lnTo>
                  <a:lnTo>
                    <a:pt x="297657" y="557212"/>
                  </a:lnTo>
                  <a:lnTo>
                    <a:pt x="264319" y="540544"/>
                  </a:lnTo>
                  <a:lnTo>
                    <a:pt x="180975" y="473869"/>
                  </a:lnTo>
                  <a:lnTo>
                    <a:pt x="88107" y="383381"/>
                  </a:lnTo>
                  <a:lnTo>
                    <a:pt x="42863" y="333375"/>
                  </a:lnTo>
                  <a:lnTo>
                    <a:pt x="16669" y="295275"/>
                  </a:lnTo>
                  <a:lnTo>
                    <a:pt x="7144" y="271462"/>
                  </a:lnTo>
                  <a:lnTo>
                    <a:pt x="0" y="240506"/>
                  </a:lnTo>
                  <a:lnTo>
                    <a:pt x="0" y="211931"/>
                  </a:lnTo>
                  <a:lnTo>
                    <a:pt x="4763" y="190500"/>
                  </a:lnTo>
                  <a:lnTo>
                    <a:pt x="16669" y="183356"/>
                  </a:lnTo>
                  <a:lnTo>
                    <a:pt x="28575" y="185737"/>
                  </a:lnTo>
                  <a:lnTo>
                    <a:pt x="45244" y="197644"/>
                  </a:lnTo>
                  <a:lnTo>
                    <a:pt x="64294" y="216694"/>
                  </a:lnTo>
                  <a:lnTo>
                    <a:pt x="88107" y="238125"/>
                  </a:lnTo>
                  <a:lnTo>
                    <a:pt x="111919" y="254794"/>
                  </a:lnTo>
                  <a:lnTo>
                    <a:pt x="138113" y="269081"/>
                  </a:lnTo>
                  <a:lnTo>
                    <a:pt x="190500" y="285750"/>
                  </a:lnTo>
                  <a:lnTo>
                    <a:pt x="230982" y="290512"/>
                  </a:lnTo>
                  <a:lnTo>
                    <a:pt x="307182" y="288131"/>
                  </a:lnTo>
                  <a:lnTo>
                    <a:pt x="423863" y="271462"/>
                  </a:lnTo>
                  <a:lnTo>
                    <a:pt x="683419" y="221456"/>
                  </a:lnTo>
                  <a:lnTo>
                    <a:pt x="895350" y="166687"/>
                  </a:lnTo>
                  <a:lnTo>
                    <a:pt x="1131094" y="114300"/>
                  </a:lnTo>
                  <a:lnTo>
                    <a:pt x="1281113" y="73819"/>
                  </a:lnTo>
                  <a:lnTo>
                    <a:pt x="1369219" y="40481"/>
                  </a:lnTo>
                  <a:lnTo>
                    <a:pt x="1402557" y="23812"/>
                  </a:lnTo>
                  <a:lnTo>
                    <a:pt x="1445419" y="7144"/>
                  </a:lnTo>
                  <a:lnTo>
                    <a:pt x="1481138" y="0"/>
                  </a:lnTo>
                  <a:lnTo>
                    <a:pt x="1524000" y="2381"/>
                  </a:lnTo>
                  <a:lnTo>
                    <a:pt x="1564482" y="11906"/>
                  </a:lnTo>
                  <a:lnTo>
                    <a:pt x="1638300" y="54769"/>
                  </a:lnTo>
                  <a:lnTo>
                    <a:pt x="1752600" y="147637"/>
                  </a:lnTo>
                  <a:lnTo>
                    <a:pt x="1821657" y="214312"/>
                  </a:lnTo>
                  <a:lnTo>
                    <a:pt x="1897857" y="295275"/>
                  </a:lnTo>
                  <a:lnTo>
                    <a:pt x="1914525" y="321469"/>
                  </a:lnTo>
                  <a:lnTo>
                    <a:pt x="1919288" y="347662"/>
                  </a:lnTo>
                  <a:lnTo>
                    <a:pt x="1912144" y="378619"/>
                  </a:lnTo>
                  <a:lnTo>
                    <a:pt x="1897857" y="402431"/>
                  </a:lnTo>
                  <a:lnTo>
                    <a:pt x="1850232" y="438150"/>
                  </a:lnTo>
                  <a:lnTo>
                    <a:pt x="1833563" y="447675"/>
                  </a:lnTo>
                  <a:lnTo>
                    <a:pt x="1771650" y="635794"/>
                  </a:lnTo>
                  <a:lnTo>
                    <a:pt x="1712119" y="835819"/>
                  </a:lnTo>
                  <a:lnTo>
                    <a:pt x="1654969" y="1004887"/>
                  </a:lnTo>
                  <a:lnTo>
                    <a:pt x="1574007" y="1200150"/>
                  </a:lnTo>
                  <a:lnTo>
                    <a:pt x="1519238" y="1304925"/>
                  </a:lnTo>
                  <a:lnTo>
                    <a:pt x="1476375" y="1354931"/>
                  </a:lnTo>
                  <a:lnTo>
                    <a:pt x="1454944" y="1373981"/>
                  </a:lnTo>
                  <a:lnTo>
                    <a:pt x="1435894" y="1383506"/>
                  </a:lnTo>
                  <a:lnTo>
                    <a:pt x="1402557" y="1388269"/>
                  </a:lnTo>
                  <a:lnTo>
                    <a:pt x="1369219" y="1383506"/>
                  </a:lnTo>
                  <a:lnTo>
                    <a:pt x="1316832" y="1369219"/>
                  </a:lnTo>
                  <a:lnTo>
                    <a:pt x="1278732" y="1347787"/>
                  </a:lnTo>
                  <a:lnTo>
                    <a:pt x="1319213" y="1150144"/>
                  </a:lnTo>
                  <a:lnTo>
                    <a:pt x="1419225" y="771525"/>
                  </a:lnTo>
                  <a:lnTo>
                    <a:pt x="1466850" y="523875"/>
                  </a:lnTo>
                  <a:lnTo>
                    <a:pt x="1493044" y="340519"/>
                  </a:lnTo>
                  <a:lnTo>
                    <a:pt x="1497807" y="300037"/>
                  </a:lnTo>
                  <a:lnTo>
                    <a:pt x="1490663" y="280987"/>
                  </a:lnTo>
                  <a:lnTo>
                    <a:pt x="1478757" y="269081"/>
                  </a:lnTo>
                  <a:lnTo>
                    <a:pt x="1459707" y="261937"/>
                  </a:lnTo>
                  <a:lnTo>
                    <a:pt x="1433513" y="257175"/>
                  </a:lnTo>
                  <a:lnTo>
                    <a:pt x="1385888" y="257175"/>
                  </a:lnTo>
                  <a:lnTo>
                    <a:pt x="1312069" y="266700"/>
                  </a:lnTo>
                  <a:lnTo>
                    <a:pt x="1109663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BC320F2-5137-AA47-A3BB-B3E46542595E}"/>
                </a:ext>
              </a:extLst>
            </p:cNvPr>
            <p:cNvSpPr/>
            <p:nvPr/>
          </p:nvSpPr>
          <p:spPr>
            <a:xfrm rot="16200000">
              <a:off x="3903663" y="1992313"/>
              <a:ext cx="1939925" cy="1057275"/>
            </a:xfrm>
            <a:custGeom>
              <a:avLst/>
              <a:gdLst>
                <a:gd name="connsiteX0" fmla="*/ 542925 w 1940719"/>
                <a:gd name="connsiteY0" fmla="*/ 552450 h 1057275"/>
                <a:gd name="connsiteX1" fmla="*/ 402431 w 1940719"/>
                <a:gd name="connsiteY1" fmla="*/ 447675 h 1057275"/>
                <a:gd name="connsiteX2" fmla="*/ 295275 w 1940719"/>
                <a:gd name="connsiteY2" fmla="*/ 357188 h 1057275"/>
                <a:gd name="connsiteX3" fmla="*/ 207169 w 1940719"/>
                <a:gd name="connsiteY3" fmla="*/ 280988 h 1057275"/>
                <a:gd name="connsiteX4" fmla="*/ 130969 w 1940719"/>
                <a:gd name="connsiteY4" fmla="*/ 207169 h 1057275"/>
                <a:gd name="connsiteX5" fmla="*/ 71438 w 1940719"/>
                <a:gd name="connsiteY5" fmla="*/ 142875 h 1057275"/>
                <a:gd name="connsiteX6" fmla="*/ 23813 w 1940719"/>
                <a:gd name="connsiteY6" fmla="*/ 83344 h 1057275"/>
                <a:gd name="connsiteX7" fmla="*/ 7144 w 1940719"/>
                <a:gd name="connsiteY7" fmla="*/ 54769 h 1057275"/>
                <a:gd name="connsiteX8" fmla="*/ 2381 w 1940719"/>
                <a:gd name="connsiteY8" fmla="*/ 35719 h 1057275"/>
                <a:gd name="connsiteX9" fmla="*/ 0 w 1940719"/>
                <a:gd name="connsiteY9" fmla="*/ 21432 h 1057275"/>
                <a:gd name="connsiteX10" fmla="*/ 4763 w 1940719"/>
                <a:gd name="connsiteY10" fmla="*/ 4763 h 1057275"/>
                <a:gd name="connsiteX11" fmla="*/ 16669 w 1940719"/>
                <a:gd name="connsiteY11" fmla="*/ 0 h 1057275"/>
                <a:gd name="connsiteX12" fmla="*/ 45244 w 1940719"/>
                <a:gd name="connsiteY12" fmla="*/ 9525 h 1057275"/>
                <a:gd name="connsiteX13" fmla="*/ 83344 w 1940719"/>
                <a:gd name="connsiteY13" fmla="*/ 38100 h 1057275"/>
                <a:gd name="connsiteX14" fmla="*/ 183356 w 1940719"/>
                <a:gd name="connsiteY14" fmla="*/ 116682 h 1057275"/>
                <a:gd name="connsiteX15" fmla="*/ 302419 w 1940719"/>
                <a:gd name="connsiteY15" fmla="*/ 204788 h 1057275"/>
                <a:gd name="connsiteX16" fmla="*/ 428625 w 1940719"/>
                <a:gd name="connsiteY16" fmla="*/ 290513 h 1057275"/>
                <a:gd name="connsiteX17" fmla="*/ 578644 w 1940719"/>
                <a:gd name="connsiteY17" fmla="*/ 376238 h 1057275"/>
                <a:gd name="connsiteX18" fmla="*/ 714375 w 1940719"/>
                <a:gd name="connsiteY18" fmla="*/ 447675 h 1057275"/>
                <a:gd name="connsiteX19" fmla="*/ 821531 w 1940719"/>
                <a:gd name="connsiteY19" fmla="*/ 500063 h 1057275"/>
                <a:gd name="connsiteX20" fmla="*/ 962025 w 1940719"/>
                <a:gd name="connsiteY20" fmla="*/ 557213 h 1057275"/>
                <a:gd name="connsiteX21" fmla="*/ 1102519 w 1940719"/>
                <a:gd name="connsiteY21" fmla="*/ 602457 h 1057275"/>
                <a:gd name="connsiteX22" fmla="*/ 1254919 w 1940719"/>
                <a:gd name="connsiteY22" fmla="*/ 652463 h 1057275"/>
                <a:gd name="connsiteX23" fmla="*/ 1385888 w 1940719"/>
                <a:gd name="connsiteY23" fmla="*/ 685800 h 1057275"/>
                <a:gd name="connsiteX24" fmla="*/ 1504950 w 1940719"/>
                <a:gd name="connsiteY24" fmla="*/ 707232 h 1057275"/>
                <a:gd name="connsiteX25" fmla="*/ 1569244 w 1940719"/>
                <a:gd name="connsiteY25" fmla="*/ 714375 h 1057275"/>
                <a:gd name="connsiteX26" fmla="*/ 1616869 w 1940719"/>
                <a:gd name="connsiteY26" fmla="*/ 714375 h 1057275"/>
                <a:gd name="connsiteX27" fmla="*/ 1681163 w 1940719"/>
                <a:gd name="connsiteY27" fmla="*/ 711994 h 1057275"/>
                <a:gd name="connsiteX28" fmla="*/ 1733550 w 1940719"/>
                <a:gd name="connsiteY28" fmla="*/ 704850 h 1057275"/>
                <a:gd name="connsiteX29" fmla="*/ 1778794 w 1940719"/>
                <a:gd name="connsiteY29" fmla="*/ 690563 h 1057275"/>
                <a:gd name="connsiteX30" fmla="*/ 1824038 w 1940719"/>
                <a:gd name="connsiteY30" fmla="*/ 671513 h 1057275"/>
                <a:gd name="connsiteX31" fmla="*/ 1857375 w 1940719"/>
                <a:gd name="connsiteY31" fmla="*/ 645319 h 1057275"/>
                <a:gd name="connsiteX32" fmla="*/ 1881188 w 1940719"/>
                <a:gd name="connsiteY32" fmla="*/ 616744 h 1057275"/>
                <a:gd name="connsiteX33" fmla="*/ 1902619 w 1940719"/>
                <a:gd name="connsiteY33" fmla="*/ 600075 h 1057275"/>
                <a:gd name="connsiteX34" fmla="*/ 1921669 w 1940719"/>
                <a:gd name="connsiteY34" fmla="*/ 595313 h 1057275"/>
                <a:gd name="connsiteX35" fmla="*/ 1933575 w 1940719"/>
                <a:gd name="connsiteY35" fmla="*/ 604838 h 1057275"/>
                <a:gd name="connsiteX36" fmla="*/ 1940719 w 1940719"/>
                <a:gd name="connsiteY36" fmla="*/ 633413 h 1057275"/>
                <a:gd name="connsiteX37" fmla="*/ 1935956 w 1940719"/>
                <a:gd name="connsiteY37" fmla="*/ 685800 h 1057275"/>
                <a:gd name="connsiteX38" fmla="*/ 1926431 w 1940719"/>
                <a:gd name="connsiteY38" fmla="*/ 726282 h 1057275"/>
                <a:gd name="connsiteX39" fmla="*/ 1893094 w 1940719"/>
                <a:gd name="connsiteY39" fmla="*/ 785813 h 1057275"/>
                <a:gd name="connsiteX40" fmla="*/ 1814513 w 1940719"/>
                <a:gd name="connsiteY40" fmla="*/ 895350 h 1057275"/>
                <a:gd name="connsiteX41" fmla="*/ 1704975 w 1940719"/>
                <a:gd name="connsiteY41" fmla="*/ 1012032 h 1057275"/>
                <a:gd name="connsiteX42" fmla="*/ 1666875 w 1940719"/>
                <a:gd name="connsiteY42" fmla="*/ 1050132 h 1057275"/>
                <a:gd name="connsiteX43" fmla="*/ 1638300 w 1940719"/>
                <a:gd name="connsiteY43" fmla="*/ 1057275 h 1057275"/>
                <a:gd name="connsiteX44" fmla="*/ 1619250 w 1940719"/>
                <a:gd name="connsiteY44" fmla="*/ 1054894 h 1057275"/>
                <a:gd name="connsiteX45" fmla="*/ 1593056 w 1940719"/>
                <a:gd name="connsiteY45" fmla="*/ 1042988 h 1057275"/>
                <a:gd name="connsiteX46" fmla="*/ 1566863 w 1940719"/>
                <a:gd name="connsiteY46" fmla="*/ 1019175 h 1057275"/>
                <a:gd name="connsiteX47" fmla="*/ 1552575 w 1940719"/>
                <a:gd name="connsiteY47" fmla="*/ 1004888 h 1057275"/>
                <a:gd name="connsiteX48" fmla="*/ 1328738 w 1940719"/>
                <a:gd name="connsiteY48" fmla="*/ 931069 h 1057275"/>
                <a:gd name="connsiteX49" fmla="*/ 1040606 w 1940719"/>
                <a:gd name="connsiteY49" fmla="*/ 826294 h 1057275"/>
                <a:gd name="connsiteX50" fmla="*/ 831056 w 1940719"/>
                <a:gd name="connsiteY50" fmla="*/ 728663 h 1057275"/>
                <a:gd name="connsiteX51" fmla="*/ 704850 w 1940719"/>
                <a:gd name="connsiteY51" fmla="*/ 664369 h 1057275"/>
                <a:gd name="connsiteX52" fmla="*/ 542925 w 1940719"/>
                <a:gd name="connsiteY52" fmla="*/ 55245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40719" h="1057275">
                  <a:moveTo>
                    <a:pt x="542925" y="552450"/>
                  </a:moveTo>
                  <a:lnTo>
                    <a:pt x="402431" y="447675"/>
                  </a:lnTo>
                  <a:lnTo>
                    <a:pt x="295275" y="357188"/>
                  </a:lnTo>
                  <a:lnTo>
                    <a:pt x="207169" y="280988"/>
                  </a:lnTo>
                  <a:lnTo>
                    <a:pt x="130969" y="207169"/>
                  </a:lnTo>
                  <a:lnTo>
                    <a:pt x="71438" y="142875"/>
                  </a:lnTo>
                  <a:lnTo>
                    <a:pt x="23813" y="83344"/>
                  </a:lnTo>
                  <a:lnTo>
                    <a:pt x="7144" y="54769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45244" y="9525"/>
                  </a:lnTo>
                  <a:lnTo>
                    <a:pt x="83344" y="38100"/>
                  </a:lnTo>
                  <a:lnTo>
                    <a:pt x="183356" y="116682"/>
                  </a:lnTo>
                  <a:lnTo>
                    <a:pt x="302419" y="204788"/>
                  </a:lnTo>
                  <a:lnTo>
                    <a:pt x="428625" y="290513"/>
                  </a:lnTo>
                  <a:lnTo>
                    <a:pt x="578644" y="376238"/>
                  </a:lnTo>
                  <a:lnTo>
                    <a:pt x="714375" y="447675"/>
                  </a:lnTo>
                  <a:lnTo>
                    <a:pt x="821531" y="500063"/>
                  </a:lnTo>
                  <a:lnTo>
                    <a:pt x="962025" y="557213"/>
                  </a:lnTo>
                  <a:lnTo>
                    <a:pt x="1102519" y="602457"/>
                  </a:lnTo>
                  <a:lnTo>
                    <a:pt x="1254919" y="652463"/>
                  </a:lnTo>
                  <a:lnTo>
                    <a:pt x="1385888" y="685800"/>
                  </a:lnTo>
                  <a:lnTo>
                    <a:pt x="1504950" y="707232"/>
                  </a:lnTo>
                  <a:lnTo>
                    <a:pt x="1569244" y="714375"/>
                  </a:lnTo>
                  <a:lnTo>
                    <a:pt x="1616869" y="714375"/>
                  </a:lnTo>
                  <a:lnTo>
                    <a:pt x="1681163" y="711994"/>
                  </a:lnTo>
                  <a:lnTo>
                    <a:pt x="1733550" y="704850"/>
                  </a:lnTo>
                  <a:lnTo>
                    <a:pt x="1778794" y="690563"/>
                  </a:lnTo>
                  <a:lnTo>
                    <a:pt x="1824038" y="671513"/>
                  </a:lnTo>
                  <a:lnTo>
                    <a:pt x="1857375" y="645319"/>
                  </a:lnTo>
                  <a:lnTo>
                    <a:pt x="1881188" y="616744"/>
                  </a:lnTo>
                  <a:lnTo>
                    <a:pt x="1902619" y="600075"/>
                  </a:lnTo>
                  <a:lnTo>
                    <a:pt x="1921669" y="595313"/>
                  </a:lnTo>
                  <a:lnTo>
                    <a:pt x="1933575" y="604838"/>
                  </a:lnTo>
                  <a:lnTo>
                    <a:pt x="1940719" y="633413"/>
                  </a:lnTo>
                  <a:lnTo>
                    <a:pt x="1935956" y="685800"/>
                  </a:lnTo>
                  <a:lnTo>
                    <a:pt x="1926431" y="726282"/>
                  </a:lnTo>
                  <a:lnTo>
                    <a:pt x="1893094" y="785813"/>
                  </a:lnTo>
                  <a:lnTo>
                    <a:pt x="1814513" y="895350"/>
                  </a:lnTo>
                  <a:lnTo>
                    <a:pt x="1704975" y="1012032"/>
                  </a:lnTo>
                  <a:lnTo>
                    <a:pt x="1666875" y="1050132"/>
                  </a:lnTo>
                  <a:lnTo>
                    <a:pt x="1638300" y="1057275"/>
                  </a:lnTo>
                  <a:lnTo>
                    <a:pt x="1619250" y="1054894"/>
                  </a:lnTo>
                  <a:lnTo>
                    <a:pt x="1593056" y="1042988"/>
                  </a:lnTo>
                  <a:lnTo>
                    <a:pt x="1566863" y="1019175"/>
                  </a:lnTo>
                  <a:lnTo>
                    <a:pt x="1552575" y="1004888"/>
                  </a:lnTo>
                  <a:lnTo>
                    <a:pt x="1328738" y="931069"/>
                  </a:lnTo>
                  <a:lnTo>
                    <a:pt x="1040606" y="826294"/>
                  </a:lnTo>
                  <a:lnTo>
                    <a:pt x="831056" y="728663"/>
                  </a:lnTo>
                  <a:lnTo>
                    <a:pt x="704850" y="664369"/>
                  </a:lnTo>
                  <a:lnTo>
                    <a:pt x="542925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E6F7B42-84B3-524B-BA83-2110F702FCC2}"/>
                </a:ext>
              </a:extLst>
            </p:cNvPr>
            <p:cNvSpPr/>
            <p:nvPr/>
          </p:nvSpPr>
          <p:spPr>
            <a:xfrm>
              <a:off x="3005138" y="3271838"/>
              <a:ext cx="1036637" cy="330200"/>
            </a:xfrm>
            <a:custGeom>
              <a:avLst/>
              <a:gdLst>
                <a:gd name="connsiteX0" fmla="*/ 404812 w 1035843"/>
                <a:gd name="connsiteY0" fmla="*/ 264318 h 330993"/>
                <a:gd name="connsiteX1" fmla="*/ 52387 w 1035843"/>
                <a:gd name="connsiteY1" fmla="*/ 330993 h 330993"/>
                <a:gd name="connsiteX2" fmla="*/ 0 w 1035843"/>
                <a:gd name="connsiteY2" fmla="*/ 178593 h 330993"/>
                <a:gd name="connsiteX3" fmla="*/ 147637 w 1035843"/>
                <a:gd name="connsiteY3" fmla="*/ 145256 h 330993"/>
                <a:gd name="connsiteX4" fmla="*/ 345281 w 1035843"/>
                <a:gd name="connsiteY4" fmla="*/ 100012 h 330993"/>
                <a:gd name="connsiteX5" fmla="*/ 564356 w 1035843"/>
                <a:gd name="connsiteY5" fmla="*/ 50006 h 330993"/>
                <a:gd name="connsiteX6" fmla="*/ 771525 w 1035843"/>
                <a:gd name="connsiteY6" fmla="*/ 4762 h 330993"/>
                <a:gd name="connsiteX7" fmla="*/ 797718 w 1035843"/>
                <a:gd name="connsiteY7" fmla="*/ 0 h 330993"/>
                <a:gd name="connsiteX8" fmla="*/ 1035843 w 1035843"/>
                <a:gd name="connsiteY8" fmla="*/ 4762 h 330993"/>
                <a:gd name="connsiteX9" fmla="*/ 1021556 w 1035843"/>
                <a:gd name="connsiteY9" fmla="*/ 197643 h 330993"/>
                <a:gd name="connsiteX10" fmla="*/ 933450 w 1035843"/>
                <a:gd name="connsiteY10" fmla="*/ 188118 h 330993"/>
                <a:gd name="connsiteX11" fmla="*/ 907256 w 1035843"/>
                <a:gd name="connsiteY11" fmla="*/ 185737 h 330993"/>
                <a:gd name="connsiteX12" fmla="*/ 754856 w 1035843"/>
                <a:gd name="connsiteY12" fmla="*/ 209550 h 330993"/>
                <a:gd name="connsiteX13" fmla="*/ 404812 w 1035843"/>
                <a:gd name="connsiteY13" fmla="*/ 264318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35843" h="330993">
                  <a:moveTo>
                    <a:pt x="404812" y="264318"/>
                  </a:moveTo>
                  <a:lnTo>
                    <a:pt x="52387" y="330993"/>
                  </a:lnTo>
                  <a:lnTo>
                    <a:pt x="0" y="178593"/>
                  </a:lnTo>
                  <a:lnTo>
                    <a:pt x="147637" y="145256"/>
                  </a:lnTo>
                  <a:lnTo>
                    <a:pt x="345281" y="100012"/>
                  </a:lnTo>
                  <a:lnTo>
                    <a:pt x="564356" y="50006"/>
                  </a:lnTo>
                  <a:lnTo>
                    <a:pt x="771525" y="4762"/>
                  </a:lnTo>
                  <a:lnTo>
                    <a:pt x="797718" y="0"/>
                  </a:lnTo>
                  <a:lnTo>
                    <a:pt x="1035843" y="4762"/>
                  </a:lnTo>
                  <a:lnTo>
                    <a:pt x="1021556" y="197643"/>
                  </a:lnTo>
                  <a:lnTo>
                    <a:pt x="933450" y="188118"/>
                  </a:lnTo>
                  <a:lnTo>
                    <a:pt x="907256" y="185737"/>
                  </a:lnTo>
                  <a:lnTo>
                    <a:pt x="754856" y="209550"/>
                  </a:lnTo>
                  <a:lnTo>
                    <a:pt x="40481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7806C0A-F107-C74A-9E2D-1257F340B9C9}"/>
                </a:ext>
              </a:extLst>
            </p:cNvPr>
            <p:cNvSpPr/>
            <p:nvPr/>
          </p:nvSpPr>
          <p:spPr>
            <a:xfrm>
              <a:off x="2770188" y="3286125"/>
              <a:ext cx="1638300" cy="1819275"/>
            </a:xfrm>
            <a:custGeom>
              <a:avLst/>
              <a:gdLst>
                <a:gd name="connsiteX0" fmla="*/ 100012 w 1638300"/>
                <a:gd name="connsiteY0" fmla="*/ 926306 h 1819275"/>
                <a:gd name="connsiteX1" fmla="*/ 114300 w 1638300"/>
                <a:gd name="connsiteY1" fmla="*/ 711994 h 1819275"/>
                <a:gd name="connsiteX2" fmla="*/ 119062 w 1638300"/>
                <a:gd name="connsiteY2" fmla="*/ 590550 h 1819275"/>
                <a:gd name="connsiteX3" fmla="*/ 123825 w 1638300"/>
                <a:gd name="connsiteY3" fmla="*/ 459581 h 1819275"/>
                <a:gd name="connsiteX4" fmla="*/ 121444 w 1638300"/>
                <a:gd name="connsiteY4" fmla="*/ 361950 h 1819275"/>
                <a:gd name="connsiteX5" fmla="*/ 119062 w 1638300"/>
                <a:gd name="connsiteY5" fmla="*/ 285750 h 1819275"/>
                <a:gd name="connsiteX6" fmla="*/ 109537 w 1638300"/>
                <a:gd name="connsiteY6" fmla="*/ 226219 h 1819275"/>
                <a:gd name="connsiteX7" fmla="*/ 85725 w 1638300"/>
                <a:gd name="connsiteY7" fmla="*/ 135731 h 1819275"/>
                <a:gd name="connsiteX8" fmla="*/ 66675 w 1638300"/>
                <a:gd name="connsiteY8" fmla="*/ 95250 h 1819275"/>
                <a:gd name="connsiteX9" fmla="*/ 52387 w 1638300"/>
                <a:gd name="connsiteY9" fmla="*/ 73819 h 1819275"/>
                <a:gd name="connsiteX10" fmla="*/ 23812 w 1638300"/>
                <a:gd name="connsiteY10" fmla="*/ 47625 h 1819275"/>
                <a:gd name="connsiteX11" fmla="*/ 7144 w 1638300"/>
                <a:gd name="connsiteY11" fmla="*/ 35719 h 1819275"/>
                <a:gd name="connsiteX12" fmla="*/ 2381 w 1638300"/>
                <a:gd name="connsiteY12" fmla="*/ 23813 h 1819275"/>
                <a:gd name="connsiteX13" fmla="*/ 0 w 1638300"/>
                <a:gd name="connsiteY13" fmla="*/ 11906 h 1819275"/>
                <a:gd name="connsiteX14" fmla="*/ 4762 w 1638300"/>
                <a:gd name="connsiteY14" fmla="*/ 2381 h 1819275"/>
                <a:gd name="connsiteX15" fmla="*/ 26194 w 1638300"/>
                <a:gd name="connsiteY15" fmla="*/ 0 h 1819275"/>
                <a:gd name="connsiteX16" fmla="*/ 52387 w 1638300"/>
                <a:gd name="connsiteY16" fmla="*/ 2381 h 1819275"/>
                <a:gd name="connsiteX17" fmla="*/ 76200 w 1638300"/>
                <a:gd name="connsiteY17" fmla="*/ 4763 h 1819275"/>
                <a:gd name="connsiteX18" fmla="*/ 95250 w 1638300"/>
                <a:gd name="connsiteY18" fmla="*/ 11906 h 1819275"/>
                <a:gd name="connsiteX19" fmla="*/ 366712 w 1638300"/>
                <a:gd name="connsiteY19" fmla="*/ 171450 h 1819275"/>
                <a:gd name="connsiteX20" fmla="*/ 369094 w 1638300"/>
                <a:gd name="connsiteY20" fmla="*/ 295275 h 1819275"/>
                <a:gd name="connsiteX21" fmla="*/ 333375 w 1638300"/>
                <a:gd name="connsiteY21" fmla="*/ 552450 h 1819275"/>
                <a:gd name="connsiteX22" fmla="*/ 302419 w 1638300"/>
                <a:gd name="connsiteY22" fmla="*/ 828675 h 1819275"/>
                <a:gd name="connsiteX23" fmla="*/ 283369 w 1638300"/>
                <a:gd name="connsiteY23" fmla="*/ 1033463 h 1819275"/>
                <a:gd name="connsiteX24" fmla="*/ 278606 w 1638300"/>
                <a:gd name="connsiteY24" fmla="*/ 1195388 h 1819275"/>
                <a:gd name="connsiteX25" fmla="*/ 278606 w 1638300"/>
                <a:gd name="connsiteY25" fmla="*/ 1321594 h 1819275"/>
                <a:gd name="connsiteX26" fmla="*/ 283369 w 1638300"/>
                <a:gd name="connsiteY26" fmla="*/ 1383506 h 1819275"/>
                <a:gd name="connsiteX27" fmla="*/ 297656 w 1638300"/>
                <a:gd name="connsiteY27" fmla="*/ 1452563 h 1819275"/>
                <a:gd name="connsiteX28" fmla="*/ 319087 w 1638300"/>
                <a:gd name="connsiteY28" fmla="*/ 1497806 h 1819275"/>
                <a:gd name="connsiteX29" fmla="*/ 352425 w 1638300"/>
                <a:gd name="connsiteY29" fmla="*/ 1543050 h 1819275"/>
                <a:gd name="connsiteX30" fmla="*/ 376237 w 1638300"/>
                <a:gd name="connsiteY30" fmla="*/ 1566863 h 1819275"/>
                <a:gd name="connsiteX31" fmla="*/ 419100 w 1638300"/>
                <a:gd name="connsiteY31" fmla="*/ 1593056 h 1819275"/>
                <a:gd name="connsiteX32" fmla="*/ 466725 w 1638300"/>
                <a:gd name="connsiteY32" fmla="*/ 1609725 h 1819275"/>
                <a:gd name="connsiteX33" fmla="*/ 516731 w 1638300"/>
                <a:gd name="connsiteY33" fmla="*/ 1619250 h 1819275"/>
                <a:gd name="connsiteX34" fmla="*/ 588169 w 1638300"/>
                <a:gd name="connsiteY34" fmla="*/ 1616869 h 1819275"/>
                <a:gd name="connsiteX35" fmla="*/ 823912 w 1638300"/>
                <a:gd name="connsiteY35" fmla="*/ 1593056 h 1819275"/>
                <a:gd name="connsiteX36" fmla="*/ 981075 w 1638300"/>
                <a:gd name="connsiteY36" fmla="*/ 1576388 h 1819275"/>
                <a:gd name="connsiteX37" fmla="*/ 1052512 w 1638300"/>
                <a:gd name="connsiteY37" fmla="*/ 1566863 h 1819275"/>
                <a:gd name="connsiteX38" fmla="*/ 1100137 w 1638300"/>
                <a:gd name="connsiteY38" fmla="*/ 1552575 h 1819275"/>
                <a:gd name="connsiteX39" fmla="*/ 1195387 w 1638300"/>
                <a:gd name="connsiteY39" fmla="*/ 1516856 h 1819275"/>
                <a:gd name="connsiteX40" fmla="*/ 1264444 w 1638300"/>
                <a:gd name="connsiteY40" fmla="*/ 1493044 h 1819275"/>
                <a:gd name="connsiteX41" fmla="*/ 1323975 w 1638300"/>
                <a:gd name="connsiteY41" fmla="*/ 1478756 h 1819275"/>
                <a:gd name="connsiteX42" fmla="*/ 1400175 w 1638300"/>
                <a:gd name="connsiteY42" fmla="*/ 1488281 h 1819275"/>
                <a:gd name="connsiteX43" fmla="*/ 1481137 w 1638300"/>
                <a:gd name="connsiteY43" fmla="*/ 1504950 h 1819275"/>
                <a:gd name="connsiteX44" fmla="*/ 1540669 w 1638300"/>
                <a:gd name="connsiteY44" fmla="*/ 1526381 h 1819275"/>
                <a:gd name="connsiteX45" fmla="*/ 1576387 w 1638300"/>
                <a:gd name="connsiteY45" fmla="*/ 1545431 h 1819275"/>
                <a:gd name="connsiteX46" fmla="*/ 1604962 w 1638300"/>
                <a:gd name="connsiteY46" fmla="*/ 1566863 h 1819275"/>
                <a:gd name="connsiteX47" fmla="*/ 1624012 w 1638300"/>
                <a:gd name="connsiteY47" fmla="*/ 1585913 h 1819275"/>
                <a:gd name="connsiteX48" fmla="*/ 1633537 w 1638300"/>
                <a:gd name="connsiteY48" fmla="*/ 1600200 h 1819275"/>
                <a:gd name="connsiteX49" fmla="*/ 1638300 w 1638300"/>
                <a:gd name="connsiteY49" fmla="*/ 1616869 h 1819275"/>
                <a:gd name="connsiteX50" fmla="*/ 1638300 w 1638300"/>
                <a:gd name="connsiteY50" fmla="*/ 1638300 h 1819275"/>
                <a:gd name="connsiteX51" fmla="*/ 1633537 w 1638300"/>
                <a:gd name="connsiteY51" fmla="*/ 1664494 h 1819275"/>
                <a:gd name="connsiteX52" fmla="*/ 1609725 w 1638300"/>
                <a:gd name="connsiteY52" fmla="*/ 1697831 h 1819275"/>
                <a:gd name="connsiteX53" fmla="*/ 1566862 w 1638300"/>
                <a:gd name="connsiteY53" fmla="*/ 1719263 h 1819275"/>
                <a:gd name="connsiteX54" fmla="*/ 1450181 w 1638300"/>
                <a:gd name="connsiteY54" fmla="*/ 1743075 h 1819275"/>
                <a:gd name="connsiteX55" fmla="*/ 1316831 w 1638300"/>
                <a:gd name="connsiteY55" fmla="*/ 1759744 h 1819275"/>
                <a:gd name="connsiteX56" fmla="*/ 1073944 w 1638300"/>
                <a:gd name="connsiteY56" fmla="*/ 1774031 h 1819275"/>
                <a:gd name="connsiteX57" fmla="*/ 812006 w 1638300"/>
                <a:gd name="connsiteY57" fmla="*/ 1797844 h 1819275"/>
                <a:gd name="connsiteX58" fmla="*/ 595312 w 1638300"/>
                <a:gd name="connsiteY58" fmla="*/ 1809750 h 1819275"/>
                <a:gd name="connsiteX59" fmla="*/ 466725 w 1638300"/>
                <a:gd name="connsiteY59" fmla="*/ 1819275 h 1819275"/>
                <a:gd name="connsiteX60" fmla="*/ 411956 w 1638300"/>
                <a:gd name="connsiteY60" fmla="*/ 1812131 h 1819275"/>
                <a:gd name="connsiteX61" fmla="*/ 361950 w 1638300"/>
                <a:gd name="connsiteY61" fmla="*/ 1797844 h 1819275"/>
                <a:gd name="connsiteX62" fmla="*/ 292894 w 1638300"/>
                <a:gd name="connsiteY62" fmla="*/ 1764506 h 1819275"/>
                <a:gd name="connsiteX63" fmla="*/ 233362 w 1638300"/>
                <a:gd name="connsiteY63" fmla="*/ 1724025 h 1819275"/>
                <a:gd name="connsiteX64" fmla="*/ 188119 w 1638300"/>
                <a:gd name="connsiteY64" fmla="*/ 1685925 h 1819275"/>
                <a:gd name="connsiteX65" fmla="*/ 145256 w 1638300"/>
                <a:gd name="connsiteY65" fmla="*/ 1643063 h 1819275"/>
                <a:gd name="connsiteX66" fmla="*/ 116681 w 1638300"/>
                <a:gd name="connsiteY66" fmla="*/ 1600200 h 1819275"/>
                <a:gd name="connsiteX67" fmla="*/ 97631 w 1638300"/>
                <a:gd name="connsiteY67" fmla="*/ 1552575 h 1819275"/>
                <a:gd name="connsiteX68" fmla="*/ 83344 w 1638300"/>
                <a:gd name="connsiteY68" fmla="*/ 1483519 h 1819275"/>
                <a:gd name="connsiteX69" fmla="*/ 76200 w 1638300"/>
                <a:gd name="connsiteY69" fmla="*/ 1409700 h 1819275"/>
                <a:gd name="connsiteX70" fmla="*/ 80962 w 1638300"/>
                <a:gd name="connsiteY70" fmla="*/ 1257300 h 1819275"/>
                <a:gd name="connsiteX71" fmla="*/ 100012 w 1638300"/>
                <a:gd name="connsiteY71" fmla="*/ 926306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38300" h="1819275">
                  <a:moveTo>
                    <a:pt x="100012" y="926306"/>
                  </a:moveTo>
                  <a:lnTo>
                    <a:pt x="114300" y="711994"/>
                  </a:lnTo>
                  <a:lnTo>
                    <a:pt x="119062" y="590550"/>
                  </a:lnTo>
                  <a:lnTo>
                    <a:pt x="123825" y="459581"/>
                  </a:lnTo>
                  <a:cubicBezTo>
                    <a:pt x="123031" y="427037"/>
                    <a:pt x="122238" y="394494"/>
                    <a:pt x="121444" y="361950"/>
                  </a:cubicBezTo>
                  <a:lnTo>
                    <a:pt x="119062" y="285750"/>
                  </a:lnTo>
                  <a:lnTo>
                    <a:pt x="109537" y="226219"/>
                  </a:lnTo>
                  <a:lnTo>
                    <a:pt x="85725" y="135731"/>
                  </a:lnTo>
                  <a:lnTo>
                    <a:pt x="66675" y="95250"/>
                  </a:lnTo>
                  <a:lnTo>
                    <a:pt x="52387" y="73819"/>
                  </a:lnTo>
                  <a:lnTo>
                    <a:pt x="23812" y="47625"/>
                  </a:lnTo>
                  <a:lnTo>
                    <a:pt x="7144" y="35719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2" y="2381"/>
                  </a:lnTo>
                  <a:lnTo>
                    <a:pt x="26194" y="0"/>
                  </a:lnTo>
                  <a:lnTo>
                    <a:pt x="52387" y="2381"/>
                  </a:lnTo>
                  <a:lnTo>
                    <a:pt x="76200" y="4763"/>
                  </a:lnTo>
                  <a:lnTo>
                    <a:pt x="95250" y="11906"/>
                  </a:lnTo>
                  <a:lnTo>
                    <a:pt x="366712" y="171450"/>
                  </a:lnTo>
                  <a:lnTo>
                    <a:pt x="369094" y="295275"/>
                  </a:lnTo>
                  <a:lnTo>
                    <a:pt x="333375" y="552450"/>
                  </a:lnTo>
                  <a:lnTo>
                    <a:pt x="302419" y="828675"/>
                  </a:lnTo>
                  <a:lnTo>
                    <a:pt x="283369" y="1033463"/>
                  </a:lnTo>
                  <a:lnTo>
                    <a:pt x="278606" y="1195388"/>
                  </a:lnTo>
                  <a:lnTo>
                    <a:pt x="278606" y="1321594"/>
                  </a:lnTo>
                  <a:lnTo>
                    <a:pt x="283369" y="1383506"/>
                  </a:lnTo>
                  <a:lnTo>
                    <a:pt x="297656" y="1452563"/>
                  </a:lnTo>
                  <a:lnTo>
                    <a:pt x="319087" y="1497806"/>
                  </a:lnTo>
                  <a:lnTo>
                    <a:pt x="352425" y="1543050"/>
                  </a:lnTo>
                  <a:lnTo>
                    <a:pt x="376237" y="1566863"/>
                  </a:lnTo>
                  <a:lnTo>
                    <a:pt x="419100" y="1593056"/>
                  </a:lnTo>
                  <a:lnTo>
                    <a:pt x="466725" y="1609725"/>
                  </a:lnTo>
                  <a:lnTo>
                    <a:pt x="516731" y="1619250"/>
                  </a:lnTo>
                  <a:lnTo>
                    <a:pt x="588169" y="1616869"/>
                  </a:lnTo>
                  <a:lnTo>
                    <a:pt x="823912" y="1593056"/>
                  </a:lnTo>
                  <a:lnTo>
                    <a:pt x="981075" y="1576388"/>
                  </a:lnTo>
                  <a:lnTo>
                    <a:pt x="1052512" y="1566863"/>
                  </a:lnTo>
                  <a:lnTo>
                    <a:pt x="1100137" y="1552575"/>
                  </a:lnTo>
                  <a:lnTo>
                    <a:pt x="1195387" y="1516856"/>
                  </a:lnTo>
                  <a:lnTo>
                    <a:pt x="1264444" y="1493044"/>
                  </a:lnTo>
                  <a:lnTo>
                    <a:pt x="1323975" y="1478756"/>
                  </a:lnTo>
                  <a:lnTo>
                    <a:pt x="1400175" y="1488281"/>
                  </a:lnTo>
                  <a:lnTo>
                    <a:pt x="1481137" y="1504950"/>
                  </a:lnTo>
                  <a:lnTo>
                    <a:pt x="1540669" y="1526381"/>
                  </a:lnTo>
                  <a:lnTo>
                    <a:pt x="1576387" y="1545431"/>
                  </a:lnTo>
                  <a:lnTo>
                    <a:pt x="1604962" y="1566863"/>
                  </a:lnTo>
                  <a:lnTo>
                    <a:pt x="1624012" y="1585913"/>
                  </a:lnTo>
                  <a:cubicBezTo>
                    <a:pt x="1631734" y="1598781"/>
                    <a:pt x="1627883" y="1594546"/>
                    <a:pt x="1633537" y="1600200"/>
                  </a:cubicBezTo>
                  <a:lnTo>
                    <a:pt x="1638300" y="1616869"/>
                  </a:lnTo>
                  <a:lnTo>
                    <a:pt x="1638300" y="1638300"/>
                  </a:lnTo>
                  <a:lnTo>
                    <a:pt x="1633537" y="1664494"/>
                  </a:lnTo>
                  <a:lnTo>
                    <a:pt x="1609725" y="1697831"/>
                  </a:lnTo>
                  <a:lnTo>
                    <a:pt x="1566862" y="1719263"/>
                  </a:lnTo>
                  <a:lnTo>
                    <a:pt x="1450181" y="1743075"/>
                  </a:lnTo>
                  <a:lnTo>
                    <a:pt x="1316831" y="1759744"/>
                  </a:lnTo>
                  <a:lnTo>
                    <a:pt x="1073944" y="1774031"/>
                  </a:lnTo>
                  <a:lnTo>
                    <a:pt x="812006" y="1797844"/>
                  </a:lnTo>
                  <a:lnTo>
                    <a:pt x="595312" y="1809750"/>
                  </a:lnTo>
                  <a:lnTo>
                    <a:pt x="466725" y="1819275"/>
                  </a:lnTo>
                  <a:lnTo>
                    <a:pt x="411956" y="1812131"/>
                  </a:lnTo>
                  <a:lnTo>
                    <a:pt x="361950" y="1797844"/>
                  </a:lnTo>
                  <a:lnTo>
                    <a:pt x="292894" y="1764506"/>
                  </a:lnTo>
                  <a:lnTo>
                    <a:pt x="233362" y="1724025"/>
                  </a:lnTo>
                  <a:lnTo>
                    <a:pt x="188119" y="1685925"/>
                  </a:lnTo>
                  <a:lnTo>
                    <a:pt x="145256" y="1643063"/>
                  </a:lnTo>
                  <a:lnTo>
                    <a:pt x="116681" y="1600200"/>
                  </a:lnTo>
                  <a:lnTo>
                    <a:pt x="97631" y="1552575"/>
                  </a:lnTo>
                  <a:lnTo>
                    <a:pt x="83344" y="1483519"/>
                  </a:lnTo>
                  <a:lnTo>
                    <a:pt x="76200" y="1409700"/>
                  </a:lnTo>
                  <a:lnTo>
                    <a:pt x="80962" y="1257300"/>
                  </a:lnTo>
                  <a:lnTo>
                    <a:pt x="100012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2B567A5-4B4B-5947-AF34-556784DA34CE}"/>
                </a:ext>
              </a:extLst>
            </p:cNvPr>
            <p:cNvSpPr/>
            <p:nvPr/>
          </p:nvSpPr>
          <p:spPr>
            <a:xfrm>
              <a:off x="4953000" y="2312988"/>
              <a:ext cx="1947863" cy="563562"/>
            </a:xfrm>
            <a:custGeom>
              <a:avLst/>
              <a:gdLst>
                <a:gd name="connsiteX0" fmla="*/ 1031081 w 1947863"/>
                <a:gd name="connsiteY0" fmla="*/ 447675 h 564356"/>
                <a:gd name="connsiteX1" fmla="*/ 704850 w 1947863"/>
                <a:gd name="connsiteY1" fmla="*/ 521494 h 564356"/>
                <a:gd name="connsiteX2" fmla="*/ 528638 w 1947863"/>
                <a:gd name="connsiteY2" fmla="*/ 547687 h 564356"/>
                <a:gd name="connsiteX3" fmla="*/ 397669 w 1947863"/>
                <a:gd name="connsiteY3" fmla="*/ 559594 h 564356"/>
                <a:gd name="connsiteX4" fmla="*/ 330994 w 1947863"/>
                <a:gd name="connsiteY4" fmla="*/ 564356 h 564356"/>
                <a:gd name="connsiteX5" fmla="*/ 273844 w 1947863"/>
                <a:gd name="connsiteY5" fmla="*/ 557212 h 564356"/>
                <a:gd name="connsiteX6" fmla="*/ 209550 w 1947863"/>
                <a:gd name="connsiteY6" fmla="*/ 538162 h 564356"/>
                <a:gd name="connsiteX7" fmla="*/ 135731 w 1947863"/>
                <a:gd name="connsiteY7" fmla="*/ 509587 h 564356"/>
                <a:gd name="connsiteX8" fmla="*/ 0 w 1947863"/>
                <a:gd name="connsiteY8" fmla="*/ 445294 h 564356"/>
                <a:gd name="connsiteX9" fmla="*/ 23813 w 1947863"/>
                <a:gd name="connsiteY9" fmla="*/ 302419 h 564356"/>
                <a:gd name="connsiteX10" fmla="*/ 154781 w 1947863"/>
                <a:gd name="connsiteY10" fmla="*/ 340519 h 564356"/>
                <a:gd name="connsiteX11" fmla="*/ 240506 w 1947863"/>
                <a:gd name="connsiteY11" fmla="*/ 352425 h 564356"/>
                <a:gd name="connsiteX12" fmla="*/ 314325 w 1947863"/>
                <a:gd name="connsiteY12" fmla="*/ 359569 h 564356"/>
                <a:gd name="connsiteX13" fmla="*/ 400050 w 1947863"/>
                <a:gd name="connsiteY13" fmla="*/ 359569 h 564356"/>
                <a:gd name="connsiteX14" fmla="*/ 507206 w 1947863"/>
                <a:gd name="connsiteY14" fmla="*/ 350044 h 564356"/>
                <a:gd name="connsiteX15" fmla="*/ 750094 w 1947863"/>
                <a:gd name="connsiteY15" fmla="*/ 302419 h 564356"/>
                <a:gd name="connsiteX16" fmla="*/ 1047750 w 1947863"/>
                <a:gd name="connsiteY16" fmla="*/ 228600 h 564356"/>
                <a:gd name="connsiteX17" fmla="*/ 1250156 w 1947863"/>
                <a:gd name="connsiteY17" fmla="*/ 166687 h 564356"/>
                <a:gd name="connsiteX18" fmla="*/ 1345406 w 1947863"/>
                <a:gd name="connsiteY18" fmla="*/ 130969 h 564356"/>
                <a:gd name="connsiteX19" fmla="*/ 1452563 w 1947863"/>
                <a:gd name="connsiteY19" fmla="*/ 76200 h 564356"/>
                <a:gd name="connsiteX20" fmla="*/ 1493044 w 1947863"/>
                <a:gd name="connsiteY20" fmla="*/ 45244 h 564356"/>
                <a:gd name="connsiteX21" fmla="*/ 1521619 w 1947863"/>
                <a:gd name="connsiteY21" fmla="*/ 19050 h 564356"/>
                <a:gd name="connsiteX22" fmla="*/ 1545431 w 1947863"/>
                <a:gd name="connsiteY22" fmla="*/ 4762 h 564356"/>
                <a:gd name="connsiteX23" fmla="*/ 1585913 w 1947863"/>
                <a:gd name="connsiteY23" fmla="*/ 0 h 564356"/>
                <a:gd name="connsiteX24" fmla="*/ 1631156 w 1947863"/>
                <a:gd name="connsiteY24" fmla="*/ 2381 h 564356"/>
                <a:gd name="connsiteX25" fmla="*/ 1683544 w 1947863"/>
                <a:gd name="connsiteY25" fmla="*/ 11906 h 564356"/>
                <a:gd name="connsiteX26" fmla="*/ 1752600 w 1947863"/>
                <a:gd name="connsiteY26" fmla="*/ 28575 h 564356"/>
                <a:gd name="connsiteX27" fmla="*/ 1850231 w 1947863"/>
                <a:gd name="connsiteY27" fmla="*/ 69056 h 564356"/>
                <a:gd name="connsiteX28" fmla="*/ 1916906 w 1947863"/>
                <a:gd name="connsiteY28" fmla="*/ 107156 h 564356"/>
                <a:gd name="connsiteX29" fmla="*/ 1938338 w 1947863"/>
                <a:gd name="connsiteY29" fmla="*/ 126206 h 564356"/>
                <a:gd name="connsiteX30" fmla="*/ 1947863 w 1947863"/>
                <a:gd name="connsiteY30" fmla="*/ 142875 h 564356"/>
                <a:gd name="connsiteX31" fmla="*/ 1943100 w 1947863"/>
                <a:gd name="connsiteY31" fmla="*/ 166687 h 564356"/>
                <a:gd name="connsiteX32" fmla="*/ 1921669 w 1947863"/>
                <a:gd name="connsiteY32" fmla="*/ 190500 h 564356"/>
                <a:gd name="connsiteX33" fmla="*/ 1869281 w 1947863"/>
                <a:gd name="connsiteY33" fmla="*/ 216694 h 564356"/>
                <a:gd name="connsiteX34" fmla="*/ 1771650 w 1947863"/>
                <a:gd name="connsiteY34" fmla="*/ 252412 h 564356"/>
                <a:gd name="connsiteX35" fmla="*/ 1590675 w 1947863"/>
                <a:gd name="connsiteY35" fmla="*/ 307181 h 564356"/>
                <a:gd name="connsiteX36" fmla="*/ 1381125 w 1947863"/>
                <a:gd name="connsiteY36" fmla="*/ 369094 h 564356"/>
                <a:gd name="connsiteX37" fmla="*/ 1031081 w 1947863"/>
                <a:gd name="connsiteY37" fmla="*/ 447675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47863" h="564356">
                  <a:moveTo>
                    <a:pt x="1031081" y="447675"/>
                  </a:moveTo>
                  <a:lnTo>
                    <a:pt x="704850" y="521494"/>
                  </a:lnTo>
                  <a:lnTo>
                    <a:pt x="528638" y="547687"/>
                  </a:lnTo>
                  <a:lnTo>
                    <a:pt x="397669" y="559594"/>
                  </a:lnTo>
                  <a:lnTo>
                    <a:pt x="330994" y="564356"/>
                  </a:lnTo>
                  <a:lnTo>
                    <a:pt x="273844" y="557212"/>
                  </a:lnTo>
                  <a:lnTo>
                    <a:pt x="209550" y="538162"/>
                  </a:lnTo>
                  <a:lnTo>
                    <a:pt x="135731" y="509587"/>
                  </a:lnTo>
                  <a:lnTo>
                    <a:pt x="0" y="445294"/>
                  </a:lnTo>
                  <a:lnTo>
                    <a:pt x="23813" y="302419"/>
                  </a:lnTo>
                  <a:lnTo>
                    <a:pt x="154781" y="340519"/>
                  </a:lnTo>
                  <a:lnTo>
                    <a:pt x="240506" y="352425"/>
                  </a:lnTo>
                  <a:lnTo>
                    <a:pt x="314325" y="359569"/>
                  </a:lnTo>
                  <a:lnTo>
                    <a:pt x="400050" y="359569"/>
                  </a:lnTo>
                  <a:lnTo>
                    <a:pt x="507206" y="350044"/>
                  </a:lnTo>
                  <a:lnTo>
                    <a:pt x="750094" y="302419"/>
                  </a:lnTo>
                  <a:lnTo>
                    <a:pt x="1047750" y="228600"/>
                  </a:lnTo>
                  <a:lnTo>
                    <a:pt x="1250156" y="166687"/>
                  </a:lnTo>
                  <a:lnTo>
                    <a:pt x="1345406" y="130969"/>
                  </a:lnTo>
                  <a:lnTo>
                    <a:pt x="1452563" y="76200"/>
                  </a:lnTo>
                  <a:lnTo>
                    <a:pt x="1493044" y="45244"/>
                  </a:lnTo>
                  <a:lnTo>
                    <a:pt x="1521619" y="19050"/>
                  </a:lnTo>
                  <a:lnTo>
                    <a:pt x="1545431" y="4762"/>
                  </a:lnTo>
                  <a:lnTo>
                    <a:pt x="1585913" y="0"/>
                  </a:lnTo>
                  <a:lnTo>
                    <a:pt x="1631156" y="2381"/>
                  </a:lnTo>
                  <a:lnTo>
                    <a:pt x="1683544" y="11906"/>
                  </a:lnTo>
                  <a:lnTo>
                    <a:pt x="1752600" y="28575"/>
                  </a:lnTo>
                  <a:lnTo>
                    <a:pt x="1850231" y="69056"/>
                  </a:lnTo>
                  <a:lnTo>
                    <a:pt x="1916906" y="107156"/>
                  </a:lnTo>
                  <a:lnTo>
                    <a:pt x="1938338" y="126206"/>
                  </a:lnTo>
                  <a:lnTo>
                    <a:pt x="1947863" y="142875"/>
                  </a:lnTo>
                  <a:lnTo>
                    <a:pt x="1943100" y="166687"/>
                  </a:lnTo>
                  <a:lnTo>
                    <a:pt x="1921669" y="190500"/>
                  </a:lnTo>
                  <a:lnTo>
                    <a:pt x="1869281" y="216694"/>
                  </a:lnTo>
                  <a:lnTo>
                    <a:pt x="1771650" y="252412"/>
                  </a:lnTo>
                  <a:lnTo>
                    <a:pt x="1590675" y="307181"/>
                  </a:lnTo>
                  <a:lnTo>
                    <a:pt x="1381125" y="369094"/>
                  </a:lnTo>
                  <a:lnTo>
                    <a:pt x="10310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4C5229B-8E81-A045-9614-98B29C54F5C7}"/>
                </a:ext>
              </a:extLst>
            </p:cNvPr>
            <p:cNvSpPr/>
            <p:nvPr/>
          </p:nvSpPr>
          <p:spPr>
            <a:xfrm rot="16200000">
              <a:off x="3784600" y="3143251"/>
              <a:ext cx="2782887" cy="2049462"/>
            </a:xfrm>
            <a:custGeom>
              <a:avLst/>
              <a:gdLst>
                <a:gd name="connsiteX0" fmla="*/ 688522 w 2784022"/>
                <a:gd name="connsiteY0" fmla="*/ 1091293 h 2049236"/>
                <a:gd name="connsiteX1" fmla="*/ 576943 w 2784022"/>
                <a:gd name="connsiteY1" fmla="*/ 987879 h 2049236"/>
                <a:gd name="connsiteX2" fmla="*/ 484415 w 2784022"/>
                <a:gd name="connsiteY2" fmla="*/ 889907 h 2049236"/>
                <a:gd name="connsiteX3" fmla="*/ 419100 w 2784022"/>
                <a:gd name="connsiteY3" fmla="*/ 810986 h 2049236"/>
                <a:gd name="connsiteX4" fmla="*/ 353786 w 2784022"/>
                <a:gd name="connsiteY4" fmla="*/ 723900 h 2049236"/>
                <a:gd name="connsiteX5" fmla="*/ 266700 w 2784022"/>
                <a:gd name="connsiteY5" fmla="*/ 595993 h 2049236"/>
                <a:gd name="connsiteX6" fmla="*/ 185057 w 2784022"/>
                <a:gd name="connsiteY6" fmla="*/ 462643 h 2049236"/>
                <a:gd name="connsiteX7" fmla="*/ 117022 w 2784022"/>
                <a:gd name="connsiteY7" fmla="*/ 323850 h 2049236"/>
                <a:gd name="connsiteX8" fmla="*/ 48986 w 2784022"/>
                <a:gd name="connsiteY8" fmla="*/ 179614 h 2049236"/>
                <a:gd name="connsiteX9" fmla="*/ 8165 w 2784022"/>
                <a:gd name="connsiteY9" fmla="*/ 92529 h 2049236"/>
                <a:gd name="connsiteX10" fmla="*/ 0 w 2784022"/>
                <a:gd name="connsiteY10" fmla="*/ 51707 h 2049236"/>
                <a:gd name="connsiteX11" fmla="*/ 0 w 2784022"/>
                <a:gd name="connsiteY11" fmla="*/ 27214 h 2049236"/>
                <a:gd name="connsiteX12" fmla="*/ 8165 w 2784022"/>
                <a:gd name="connsiteY12" fmla="*/ 5443 h 2049236"/>
                <a:gd name="connsiteX13" fmla="*/ 19050 w 2784022"/>
                <a:gd name="connsiteY13" fmla="*/ 0 h 2049236"/>
                <a:gd name="connsiteX14" fmla="*/ 35379 w 2784022"/>
                <a:gd name="connsiteY14" fmla="*/ 5443 h 2049236"/>
                <a:gd name="connsiteX15" fmla="*/ 65315 w 2784022"/>
                <a:gd name="connsiteY15" fmla="*/ 51707 h 2049236"/>
                <a:gd name="connsiteX16" fmla="*/ 130629 w 2784022"/>
                <a:gd name="connsiteY16" fmla="*/ 157843 h 2049236"/>
                <a:gd name="connsiteX17" fmla="*/ 198665 w 2784022"/>
                <a:gd name="connsiteY17" fmla="*/ 266700 h 2049236"/>
                <a:gd name="connsiteX18" fmla="*/ 263979 w 2784022"/>
                <a:gd name="connsiteY18" fmla="*/ 361950 h 2049236"/>
                <a:gd name="connsiteX19" fmla="*/ 351065 w 2784022"/>
                <a:gd name="connsiteY19" fmla="*/ 473529 h 2049236"/>
                <a:gd name="connsiteX20" fmla="*/ 440872 w 2784022"/>
                <a:gd name="connsiteY20" fmla="*/ 582386 h 2049236"/>
                <a:gd name="connsiteX21" fmla="*/ 552450 w 2784022"/>
                <a:gd name="connsiteY21" fmla="*/ 702129 h 2049236"/>
                <a:gd name="connsiteX22" fmla="*/ 685800 w 2784022"/>
                <a:gd name="connsiteY22" fmla="*/ 832757 h 2049236"/>
                <a:gd name="connsiteX23" fmla="*/ 802822 w 2784022"/>
                <a:gd name="connsiteY23" fmla="*/ 933450 h 2049236"/>
                <a:gd name="connsiteX24" fmla="*/ 938893 w 2784022"/>
                <a:gd name="connsiteY24" fmla="*/ 1034143 h 2049236"/>
                <a:gd name="connsiteX25" fmla="*/ 1096736 w 2784022"/>
                <a:gd name="connsiteY25" fmla="*/ 1143000 h 2049236"/>
                <a:gd name="connsiteX26" fmla="*/ 1349829 w 2784022"/>
                <a:gd name="connsiteY26" fmla="*/ 1287236 h 2049236"/>
                <a:gd name="connsiteX27" fmla="*/ 1496786 w 2784022"/>
                <a:gd name="connsiteY27" fmla="*/ 1368879 h 2049236"/>
                <a:gd name="connsiteX28" fmla="*/ 1670957 w 2784022"/>
                <a:gd name="connsiteY28" fmla="*/ 1455964 h 2049236"/>
                <a:gd name="connsiteX29" fmla="*/ 1948543 w 2784022"/>
                <a:gd name="connsiteY29" fmla="*/ 1578429 h 2049236"/>
                <a:gd name="connsiteX30" fmla="*/ 2111829 w 2784022"/>
                <a:gd name="connsiteY30" fmla="*/ 1641021 h 2049236"/>
                <a:gd name="connsiteX31" fmla="*/ 2291443 w 2784022"/>
                <a:gd name="connsiteY31" fmla="*/ 1703614 h 2049236"/>
                <a:gd name="connsiteX32" fmla="*/ 2326822 w 2784022"/>
                <a:gd name="connsiteY32" fmla="*/ 1714500 h 2049236"/>
                <a:gd name="connsiteX33" fmla="*/ 2362200 w 2784022"/>
                <a:gd name="connsiteY33" fmla="*/ 1719943 h 2049236"/>
                <a:gd name="connsiteX34" fmla="*/ 2411186 w 2784022"/>
                <a:gd name="connsiteY34" fmla="*/ 1728107 h 2049236"/>
                <a:gd name="connsiteX35" fmla="*/ 2465615 w 2784022"/>
                <a:gd name="connsiteY35" fmla="*/ 1733550 h 2049236"/>
                <a:gd name="connsiteX36" fmla="*/ 2509157 w 2784022"/>
                <a:gd name="connsiteY36" fmla="*/ 1733550 h 2049236"/>
                <a:gd name="connsiteX37" fmla="*/ 2541815 w 2784022"/>
                <a:gd name="connsiteY37" fmla="*/ 1728107 h 2049236"/>
                <a:gd name="connsiteX38" fmla="*/ 2569029 w 2784022"/>
                <a:gd name="connsiteY38" fmla="*/ 1717221 h 2049236"/>
                <a:gd name="connsiteX39" fmla="*/ 2618015 w 2784022"/>
                <a:gd name="connsiteY39" fmla="*/ 1690007 h 2049236"/>
                <a:gd name="connsiteX40" fmla="*/ 2661557 w 2784022"/>
                <a:gd name="connsiteY40" fmla="*/ 1651907 h 2049236"/>
                <a:gd name="connsiteX41" fmla="*/ 2775857 w 2784022"/>
                <a:gd name="connsiteY41" fmla="*/ 1504950 h 2049236"/>
                <a:gd name="connsiteX42" fmla="*/ 2784022 w 2784022"/>
                <a:gd name="connsiteY42" fmla="*/ 1551214 h 2049236"/>
                <a:gd name="connsiteX43" fmla="*/ 2735036 w 2784022"/>
                <a:gd name="connsiteY43" fmla="*/ 1709057 h 2049236"/>
                <a:gd name="connsiteX44" fmla="*/ 2688772 w 2784022"/>
                <a:gd name="connsiteY44" fmla="*/ 1826079 h 2049236"/>
                <a:gd name="connsiteX45" fmla="*/ 2634343 w 2784022"/>
                <a:gd name="connsiteY45" fmla="*/ 1913164 h 2049236"/>
                <a:gd name="connsiteX46" fmla="*/ 2574472 w 2784022"/>
                <a:gd name="connsiteY46" fmla="*/ 1975757 h 2049236"/>
                <a:gd name="connsiteX47" fmla="*/ 2509157 w 2784022"/>
                <a:gd name="connsiteY47" fmla="*/ 2022021 h 2049236"/>
                <a:gd name="connsiteX48" fmla="*/ 2460172 w 2784022"/>
                <a:gd name="connsiteY48" fmla="*/ 2041071 h 2049236"/>
                <a:gd name="connsiteX49" fmla="*/ 2411186 w 2784022"/>
                <a:gd name="connsiteY49" fmla="*/ 2049236 h 2049236"/>
                <a:gd name="connsiteX50" fmla="*/ 2367643 w 2784022"/>
                <a:gd name="connsiteY50" fmla="*/ 2043793 h 2049236"/>
                <a:gd name="connsiteX51" fmla="*/ 2305050 w 2784022"/>
                <a:gd name="connsiteY51" fmla="*/ 2022021 h 2049236"/>
                <a:gd name="connsiteX52" fmla="*/ 2231572 w 2784022"/>
                <a:gd name="connsiteY52" fmla="*/ 1983921 h 2049236"/>
                <a:gd name="connsiteX53" fmla="*/ 2125436 w 2784022"/>
                <a:gd name="connsiteY53" fmla="*/ 1943100 h 2049236"/>
                <a:gd name="connsiteX54" fmla="*/ 1902279 w 2784022"/>
                <a:gd name="connsiteY54" fmla="*/ 1853293 h 2049236"/>
                <a:gd name="connsiteX55" fmla="*/ 1651907 w 2784022"/>
                <a:gd name="connsiteY55" fmla="*/ 1744436 h 2049236"/>
                <a:gd name="connsiteX56" fmla="*/ 1412422 w 2784022"/>
                <a:gd name="connsiteY56" fmla="*/ 1619250 h 2049236"/>
                <a:gd name="connsiteX57" fmla="*/ 1284515 w 2784022"/>
                <a:gd name="connsiteY57" fmla="*/ 1543050 h 2049236"/>
                <a:gd name="connsiteX58" fmla="*/ 1104900 w 2784022"/>
                <a:gd name="connsiteY58" fmla="*/ 1415143 h 2049236"/>
                <a:gd name="connsiteX59" fmla="*/ 952500 w 2784022"/>
                <a:gd name="connsiteY59" fmla="*/ 1300843 h 2049236"/>
                <a:gd name="connsiteX60" fmla="*/ 688522 w 2784022"/>
                <a:gd name="connsiteY60" fmla="*/ 1091293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84022" h="2049236">
                  <a:moveTo>
                    <a:pt x="688522" y="1091293"/>
                  </a:moveTo>
                  <a:lnTo>
                    <a:pt x="576943" y="987879"/>
                  </a:lnTo>
                  <a:lnTo>
                    <a:pt x="484415" y="889907"/>
                  </a:lnTo>
                  <a:lnTo>
                    <a:pt x="419100" y="810986"/>
                  </a:lnTo>
                  <a:lnTo>
                    <a:pt x="353786" y="723900"/>
                  </a:lnTo>
                  <a:lnTo>
                    <a:pt x="266700" y="595993"/>
                  </a:lnTo>
                  <a:lnTo>
                    <a:pt x="185057" y="462643"/>
                  </a:lnTo>
                  <a:lnTo>
                    <a:pt x="117022" y="323850"/>
                  </a:lnTo>
                  <a:lnTo>
                    <a:pt x="48986" y="179614"/>
                  </a:lnTo>
                  <a:lnTo>
                    <a:pt x="8165" y="92529"/>
                  </a:lnTo>
                  <a:lnTo>
                    <a:pt x="0" y="51707"/>
                  </a:lnTo>
                  <a:lnTo>
                    <a:pt x="0" y="27214"/>
                  </a:lnTo>
                  <a:lnTo>
                    <a:pt x="8165" y="5443"/>
                  </a:lnTo>
                  <a:lnTo>
                    <a:pt x="19050" y="0"/>
                  </a:lnTo>
                  <a:lnTo>
                    <a:pt x="35379" y="5443"/>
                  </a:lnTo>
                  <a:lnTo>
                    <a:pt x="65315" y="51707"/>
                  </a:lnTo>
                  <a:lnTo>
                    <a:pt x="130629" y="157843"/>
                  </a:lnTo>
                  <a:lnTo>
                    <a:pt x="198665" y="266700"/>
                  </a:lnTo>
                  <a:lnTo>
                    <a:pt x="263979" y="361950"/>
                  </a:lnTo>
                  <a:lnTo>
                    <a:pt x="351065" y="473529"/>
                  </a:lnTo>
                  <a:lnTo>
                    <a:pt x="440872" y="582386"/>
                  </a:lnTo>
                  <a:lnTo>
                    <a:pt x="552450" y="702129"/>
                  </a:lnTo>
                  <a:lnTo>
                    <a:pt x="685800" y="832757"/>
                  </a:lnTo>
                  <a:lnTo>
                    <a:pt x="802822" y="933450"/>
                  </a:lnTo>
                  <a:lnTo>
                    <a:pt x="938893" y="1034143"/>
                  </a:lnTo>
                  <a:lnTo>
                    <a:pt x="1096736" y="1143000"/>
                  </a:lnTo>
                  <a:lnTo>
                    <a:pt x="1349829" y="1287236"/>
                  </a:lnTo>
                  <a:lnTo>
                    <a:pt x="1496786" y="1368879"/>
                  </a:lnTo>
                  <a:lnTo>
                    <a:pt x="1670957" y="1455964"/>
                  </a:lnTo>
                  <a:lnTo>
                    <a:pt x="1948543" y="1578429"/>
                  </a:lnTo>
                  <a:lnTo>
                    <a:pt x="2111829" y="1641021"/>
                  </a:lnTo>
                  <a:lnTo>
                    <a:pt x="2291443" y="1703614"/>
                  </a:lnTo>
                  <a:lnTo>
                    <a:pt x="2326822" y="1714500"/>
                  </a:lnTo>
                  <a:lnTo>
                    <a:pt x="2362200" y="1719943"/>
                  </a:lnTo>
                  <a:lnTo>
                    <a:pt x="2411186" y="1728107"/>
                  </a:lnTo>
                  <a:lnTo>
                    <a:pt x="2465615" y="1733550"/>
                  </a:lnTo>
                  <a:lnTo>
                    <a:pt x="2509157" y="1733550"/>
                  </a:lnTo>
                  <a:lnTo>
                    <a:pt x="2541815" y="1728107"/>
                  </a:lnTo>
                  <a:lnTo>
                    <a:pt x="2569029" y="1717221"/>
                  </a:lnTo>
                  <a:lnTo>
                    <a:pt x="2618015" y="1690007"/>
                  </a:lnTo>
                  <a:lnTo>
                    <a:pt x="2661557" y="1651907"/>
                  </a:lnTo>
                  <a:lnTo>
                    <a:pt x="2775857" y="1504950"/>
                  </a:lnTo>
                  <a:lnTo>
                    <a:pt x="2784022" y="1551214"/>
                  </a:lnTo>
                  <a:lnTo>
                    <a:pt x="2735036" y="1709057"/>
                  </a:lnTo>
                  <a:lnTo>
                    <a:pt x="2688772" y="1826079"/>
                  </a:lnTo>
                  <a:lnTo>
                    <a:pt x="2634343" y="1913164"/>
                  </a:lnTo>
                  <a:lnTo>
                    <a:pt x="2574472" y="1975757"/>
                  </a:lnTo>
                  <a:lnTo>
                    <a:pt x="2509157" y="2022021"/>
                  </a:lnTo>
                  <a:lnTo>
                    <a:pt x="2460172" y="2041071"/>
                  </a:lnTo>
                  <a:lnTo>
                    <a:pt x="2411186" y="2049236"/>
                  </a:lnTo>
                  <a:lnTo>
                    <a:pt x="2367643" y="2043793"/>
                  </a:lnTo>
                  <a:lnTo>
                    <a:pt x="2305050" y="2022021"/>
                  </a:lnTo>
                  <a:lnTo>
                    <a:pt x="2231572" y="1983921"/>
                  </a:lnTo>
                  <a:lnTo>
                    <a:pt x="2125436" y="1943100"/>
                  </a:lnTo>
                  <a:lnTo>
                    <a:pt x="1902279" y="1853293"/>
                  </a:lnTo>
                  <a:lnTo>
                    <a:pt x="1651907" y="1744436"/>
                  </a:lnTo>
                  <a:lnTo>
                    <a:pt x="1412422" y="1619250"/>
                  </a:lnTo>
                  <a:lnTo>
                    <a:pt x="1284515" y="1543050"/>
                  </a:lnTo>
                  <a:lnTo>
                    <a:pt x="1104900" y="1415143"/>
                  </a:lnTo>
                  <a:lnTo>
                    <a:pt x="952500" y="1300843"/>
                  </a:lnTo>
                  <a:lnTo>
                    <a:pt x="688522" y="1091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3BD1BBC-CD37-ED40-95CE-C14D8AFD2BAB}"/>
                </a:ext>
              </a:extLst>
            </p:cNvPr>
            <p:cNvSpPr/>
            <p:nvPr/>
          </p:nvSpPr>
          <p:spPr>
            <a:xfrm>
              <a:off x="4718050" y="3403600"/>
              <a:ext cx="2752725" cy="2238375"/>
            </a:xfrm>
            <a:custGeom>
              <a:avLst/>
              <a:gdLst>
                <a:gd name="connsiteX0" fmla="*/ 1508125 w 2752725"/>
                <a:gd name="connsiteY0" fmla="*/ 1365250 h 2238375"/>
                <a:gd name="connsiteX1" fmla="*/ 1743075 w 2752725"/>
                <a:gd name="connsiteY1" fmla="*/ 1574800 h 2238375"/>
                <a:gd name="connsiteX2" fmla="*/ 1854200 w 2752725"/>
                <a:gd name="connsiteY2" fmla="*/ 1666875 h 2238375"/>
                <a:gd name="connsiteX3" fmla="*/ 1946275 w 2752725"/>
                <a:gd name="connsiteY3" fmla="*/ 1736725 h 2238375"/>
                <a:gd name="connsiteX4" fmla="*/ 2066925 w 2752725"/>
                <a:gd name="connsiteY4" fmla="*/ 1819275 h 2238375"/>
                <a:gd name="connsiteX5" fmla="*/ 2159000 w 2752725"/>
                <a:gd name="connsiteY5" fmla="*/ 1876425 h 2238375"/>
                <a:gd name="connsiteX6" fmla="*/ 2270125 w 2752725"/>
                <a:gd name="connsiteY6" fmla="*/ 1933575 h 2238375"/>
                <a:gd name="connsiteX7" fmla="*/ 2428875 w 2752725"/>
                <a:gd name="connsiteY7" fmla="*/ 2003425 h 2238375"/>
                <a:gd name="connsiteX8" fmla="*/ 2555875 w 2752725"/>
                <a:gd name="connsiteY8" fmla="*/ 2054225 h 2238375"/>
                <a:gd name="connsiteX9" fmla="*/ 2698750 w 2752725"/>
                <a:gd name="connsiteY9" fmla="*/ 2095500 h 2238375"/>
                <a:gd name="connsiteX10" fmla="*/ 2727325 w 2752725"/>
                <a:gd name="connsiteY10" fmla="*/ 2105025 h 2238375"/>
                <a:gd name="connsiteX11" fmla="*/ 2746375 w 2752725"/>
                <a:gd name="connsiteY11" fmla="*/ 2117725 h 2238375"/>
                <a:gd name="connsiteX12" fmla="*/ 2752725 w 2752725"/>
                <a:gd name="connsiteY12" fmla="*/ 2127250 h 2238375"/>
                <a:gd name="connsiteX13" fmla="*/ 2752725 w 2752725"/>
                <a:gd name="connsiteY13" fmla="*/ 2143125 h 2238375"/>
                <a:gd name="connsiteX14" fmla="*/ 2740025 w 2752725"/>
                <a:gd name="connsiteY14" fmla="*/ 2171700 h 2238375"/>
                <a:gd name="connsiteX15" fmla="*/ 2714625 w 2752725"/>
                <a:gd name="connsiteY15" fmla="*/ 2190750 h 2238375"/>
                <a:gd name="connsiteX16" fmla="*/ 2559050 w 2752725"/>
                <a:gd name="connsiteY16" fmla="*/ 2203450 h 2238375"/>
                <a:gd name="connsiteX17" fmla="*/ 2327275 w 2752725"/>
                <a:gd name="connsiteY17" fmla="*/ 2225675 h 2238375"/>
                <a:gd name="connsiteX18" fmla="*/ 2130425 w 2752725"/>
                <a:gd name="connsiteY18" fmla="*/ 2238375 h 2238375"/>
                <a:gd name="connsiteX19" fmla="*/ 2076450 w 2752725"/>
                <a:gd name="connsiteY19" fmla="*/ 2235200 h 2238375"/>
                <a:gd name="connsiteX20" fmla="*/ 2019300 w 2752725"/>
                <a:gd name="connsiteY20" fmla="*/ 2219325 h 2238375"/>
                <a:gd name="connsiteX21" fmla="*/ 1958975 w 2752725"/>
                <a:gd name="connsiteY21" fmla="*/ 2200275 h 2238375"/>
                <a:gd name="connsiteX22" fmla="*/ 1873250 w 2752725"/>
                <a:gd name="connsiteY22" fmla="*/ 2152650 h 2238375"/>
                <a:gd name="connsiteX23" fmla="*/ 1809750 w 2752725"/>
                <a:gd name="connsiteY23" fmla="*/ 2101850 h 2238375"/>
                <a:gd name="connsiteX24" fmla="*/ 1746250 w 2752725"/>
                <a:gd name="connsiteY24" fmla="*/ 2035175 h 2238375"/>
                <a:gd name="connsiteX25" fmla="*/ 1533525 w 2752725"/>
                <a:gd name="connsiteY25" fmla="*/ 1778000 h 2238375"/>
                <a:gd name="connsiteX26" fmla="*/ 1254125 w 2752725"/>
                <a:gd name="connsiteY26" fmla="*/ 1450975 h 2238375"/>
                <a:gd name="connsiteX27" fmla="*/ 898525 w 2752725"/>
                <a:gd name="connsiteY27" fmla="*/ 1031875 h 2238375"/>
                <a:gd name="connsiteX28" fmla="*/ 657225 w 2752725"/>
                <a:gd name="connsiteY28" fmla="*/ 730250 h 2238375"/>
                <a:gd name="connsiteX29" fmla="*/ 527050 w 2752725"/>
                <a:gd name="connsiteY29" fmla="*/ 568325 h 2238375"/>
                <a:gd name="connsiteX30" fmla="*/ 403225 w 2752725"/>
                <a:gd name="connsiteY30" fmla="*/ 428625 h 2238375"/>
                <a:gd name="connsiteX31" fmla="*/ 307975 w 2752725"/>
                <a:gd name="connsiteY31" fmla="*/ 311150 h 2238375"/>
                <a:gd name="connsiteX32" fmla="*/ 247650 w 2752725"/>
                <a:gd name="connsiteY32" fmla="*/ 250825 h 2238375"/>
                <a:gd name="connsiteX33" fmla="*/ 184150 w 2752725"/>
                <a:gd name="connsiteY33" fmla="*/ 187325 h 2238375"/>
                <a:gd name="connsiteX34" fmla="*/ 133350 w 2752725"/>
                <a:gd name="connsiteY34" fmla="*/ 142875 h 2238375"/>
                <a:gd name="connsiteX35" fmla="*/ 60325 w 2752725"/>
                <a:gd name="connsiteY35" fmla="*/ 95250 h 2238375"/>
                <a:gd name="connsiteX36" fmla="*/ 28575 w 2752725"/>
                <a:gd name="connsiteY36" fmla="*/ 79375 h 2238375"/>
                <a:gd name="connsiteX37" fmla="*/ 12700 w 2752725"/>
                <a:gd name="connsiteY37" fmla="*/ 63500 h 2238375"/>
                <a:gd name="connsiteX38" fmla="*/ 0 w 2752725"/>
                <a:gd name="connsiteY38" fmla="*/ 41275 h 2238375"/>
                <a:gd name="connsiteX39" fmla="*/ 0 w 2752725"/>
                <a:gd name="connsiteY39" fmla="*/ 19050 h 2238375"/>
                <a:gd name="connsiteX40" fmla="*/ 15875 w 2752725"/>
                <a:gd name="connsiteY40" fmla="*/ 3175 h 2238375"/>
                <a:gd name="connsiteX41" fmla="*/ 44450 w 2752725"/>
                <a:gd name="connsiteY41" fmla="*/ 0 h 2238375"/>
                <a:gd name="connsiteX42" fmla="*/ 98425 w 2752725"/>
                <a:gd name="connsiteY42" fmla="*/ 9525 h 2238375"/>
                <a:gd name="connsiteX43" fmla="*/ 149225 w 2752725"/>
                <a:gd name="connsiteY43" fmla="*/ 25400 h 2238375"/>
                <a:gd name="connsiteX44" fmla="*/ 200025 w 2752725"/>
                <a:gd name="connsiteY44" fmla="*/ 50800 h 2238375"/>
                <a:gd name="connsiteX45" fmla="*/ 247650 w 2752725"/>
                <a:gd name="connsiteY45" fmla="*/ 79375 h 2238375"/>
                <a:gd name="connsiteX46" fmla="*/ 304800 w 2752725"/>
                <a:gd name="connsiteY46" fmla="*/ 120650 h 2238375"/>
                <a:gd name="connsiteX47" fmla="*/ 422275 w 2752725"/>
                <a:gd name="connsiteY47" fmla="*/ 234950 h 2238375"/>
                <a:gd name="connsiteX48" fmla="*/ 812800 w 2752725"/>
                <a:gd name="connsiteY48" fmla="*/ 647700 h 2238375"/>
                <a:gd name="connsiteX49" fmla="*/ 1000125 w 2752725"/>
                <a:gd name="connsiteY49" fmla="*/ 869950 h 2238375"/>
                <a:gd name="connsiteX50" fmla="*/ 1314450 w 2752725"/>
                <a:gd name="connsiteY50" fmla="*/ 1184275 h 2238375"/>
                <a:gd name="connsiteX51" fmla="*/ 1508125 w 2752725"/>
                <a:gd name="connsiteY51" fmla="*/ 1365250 h 22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52725" h="2238375">
                  <a:moveTo>
                    <a:pt x="1508125" y="1365250"/>
                  </a:moveTo>
                  <a:lnTo>
                    <a:pt x="1743075" y="1574800"/>
                  </a:lnTo>
                  <a:lnTo>
                    <a:pt x="1854200" y="1666875"/>
                  </a:lnTo>
                  <a:lnTo>
                    <a:pt x="1946275" y="1736725"/>
                  </a:lnTo>
                  <a:lnTo>
                    <a:pt x="2066925" y="1819275"/>
                  </a:lnTo>
                  <a:lnTo>
                    <a:pt x="2159000" y="1876425"/>
                  </a:lnTo>
                  <a:lnTo>
                    <a:pt x="2270125" y="1933575"/>
                  </a:lnTo>
                  <a:lnTo>
                    <a:pt x="2428875" y="2003425"/>
                  </a:lnTo>
                  <a:lnTo>
                    <a:pt x="2555875" y="2054225"/>
                  </a:lnTo>
                  <a:lnTo>
                    <a:pt x="2698750" y="2095500"/>
                  </a:lnTo>
                  <a:lnTo>
                    <a:pt x="2727325" y="2105025"/>
                  </a:lnTo>
                  <a:lnTo>
                    <a:pt x="2746375" y="2117725"/>
                  </a:lnTo>
                  <a:lnTo>
                    <a:pt x="2752725" y="2127250"/>
                  </a:lnTo>
                  <a:lnTo>
                    <a:pt x="2752725" y="2143125"/>
                  </a:lnTo>
                  <a:lnTo>
                    <a:pt x="2740025" y="2171700"/>
                  </a:lnTo>
                  <a:lnTo>
                    <a:pt x="2714625" y="2190750"/>
                  </a:lnTo>
                  <a:lnTo>
                    <a:pt x="2559050" y="2203450"/>
                  </a:lnTo>
                  <a:lnTo>
                    <a:pt x="2327275" y="2225675"/>
                  </a:lnTo>
                  <a:lnTo>
                    <a:pt x="2130425" y="2238375"/>
                  </a:lnTo>
                  <a:lnTo>
                    <a:pt x="2076450" y="2235200"/>
                  </a:lnTo>
                  <a:lnTo>
                    <a:pt x="2019300" y="2219325"/>
                  </a:lnTo>
                  <a:lnTo>
                    <a:pt x="1958975" y="2200275"/>
                  </a:lnTo>
                  <a:lnTo>
                    <a:pt x="1873250" y="2152650"/>
                  </a:lnTo>
                  <a:lnTo>
                    <a:pt x="1809750" y="2101850"/>
                  </a:lnTo>
                  <a:lnTo>
                    <a:pt x="1746250" y="2035175"/>
                  </a:lnTo>
                  <a:lnTo>
                    <a:pt x="1533525" y="1778000"/>
                  </a:lnTo>
                  <a:lnTo>
                    <a:pt x="1254125" y="1450975"/>
                  </a:lnTo>
                  <a:lnTo>
                    <a:pt x="898525" y="1031875"/>
                  </a:lnTo>
                  <a:lnTo>
                    <a:pt x="657225" y="730250"/>
                  </a:lnTo>
                  <a:lnTo>
                    <a:pt x="527050" y="568325"/>
                  </a:lnTo>
                  <a:lnTo>
                    <a:pt x="403225" y="428625"/>
                  </a:lnTo>
                  <a:lnTo>
                    <a:pt x="307975" y="311150"/>
                  </a:lnTo>
                  <a:lnTo>
                    <a:pt x="247650" y="250825"/>
                  </a:lnTo>
                  <a:lnTo>
                    <a:pt x="184150" y="187325"/>
                  </a:lnTo>
                  <a:lnTo>
                    <a:pt x="133350" y="142875"/>
                  </a:lnTo>
                  <a:lnTo>
                    <a:pt x="60325" y="95250"/>
                  </a:lnTo>
                  <a:lnTo>
                    <a:pt x="28575" y="79375"/>
                  </a:lnTo>
                  <a:lnTo>
                    <a:pt x="12700" y="63500"/>
                  </a:lnTo>
                  <a:lnTo>
                    <a:pt x="0" y="41275"/>
                  </a:lnTo>
                  <a:lnTo>
                    <a:pt x="0" y="19050"/>
                  </a:lnTo>
                  <a:lnTo>
                    <a:pt x="15875" y="3175"/>
                  </a:lnTo>
                  <a:lnTo>
                    <a:pt x="44450" y="0"/>
                  </a:lnTo>
                  <a:lnTo>
                    <a:pt x="98425" y="9525"/>
                  </a:lnTo>
                  <a:lnTo>
                    <a:pt x="149225" y="25400"/>
                  </a:lnTo>
                  <a:lnTo>
                    <a:pt x="200025" y="50800"/>
                  </a:lnTo>
                  <a:lnTo>
                    <a:pt x="247650" y="79375"/>
                  </a:lnTo>
                  <a:lnTo>
                    <a:pt x="304800" y="120650"/>
                  </a:lnTo>
                  <a:lnTo>
                    <a:pt x="422275" y="234950"/>
                  </a:lnTo>
                  <a:lnTo>
                    <a:pt x="812800" y="647700"/>
                  </a:lnTo>
                  <a:lnTo>
                    <a:pt x="1000125" y="869950"/>
                  </a:lnTo>
                  <a:lnTo>
                    <a:pt x="1314450" y="1184275"/>
                  </a:lnTo>
                  <a:lnTo>
                    <a:pt x="1508125" y="136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28877127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自分だけの詩集をつくろう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あたらしい漢字：共</a:t>
            </a:r>
          </a:p>
        </p:txBody>
      </p:sp>
    </p:spTree>
    <p:extLst>
      <p:ext uri="{BB962C8B-B14F-4D97-AF65-F5344CB8AC3E}">
        <p14:creationId xmlns:p14="http://schemas.microsoft.com/office/powerpoint/2010/main" val="180367834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5042285-8425-4347-BEE1-F994C4B90381}"/>
              </a:ext>
            </a:extLst>
          </p:cNvPr>
          <p:cNvSpPr/>
          <p:nvPr/>
        </p:nvSpPr>
        <p:spPr>
          <a:xfrm>
            <a:off x="3155950" y="2446338"/>
            <a:ext cx="3405188" cy="647700"/>
          </a:xfrm>
          <a:custGeom>
            <a:avLst/>
            <a:gdLst>
              <a:gd name="connsiteX0" fmla="*/ 1767092 w 3405159"/>
              <a:gd name="connsiteY0" fmla="*/ 381467 h 647933"/>
              <a:gd name="connsiteX1" fmla="*/ 1175257 w 3405159"/>
              <a:gd name="connsiteY1" fmla="*/ 465614 h 647933"/>
              <a:gd name="connsiteX2" fmla="*/ 920010 w 3405159"/>
              <a:gd name="connsiteY2" fmla="*/ 516103 h 647933"/>
              <a:gd name="connsiteX3" fmla="*/ 776960 w 3405159"/>
              <a:gd name="connsiteY3" fmla="*/ 538542 h 647933"/>
              <a:gd name="connsiteX4" fmla="*/ 656349 w 3405159"/>
              <a:gd name="connsiteY4" fmla="*/ 563786 h 647933"/>
              <a:gd name="connsiteX5" fmla="*/ 583421 w 3405159"/>
              <a:gd name="connsiteY5" fmla="*/ 586226 h 647933"/>
              <a:gd name="connsiteX6" fmla="*/ 443176 w 3405159"/>
              <a:gd name="connsiteY6" fmla="*/ 633909 h 647933"/>
              <a:gd name="connsiteX7" fmla="*/ 395492 w 3405159"/>
              <a:gd name="connsiteY7" fmla="*/ 647933 h 647933"/>
              <a:gd name="connsiteX8" fmla="*/ 361834 w 3405159"/>
              <a:gd name="connsiteY8" fmla="*/ 642324 h 647933"/>
              <a:gd name="connsiteX9" fmla="*/ 316955 w 3405159"/>
              <a:gd name="connsiteY9" fmla="*/ 622689 h 647933"/>
              <a:gd name="connsiteX10" fmla="*/ 244027 w 3405159"/>
              <a:gd name="connsiteY10" fmla="*/ 569396 h 647933"/>
              <a:gd name="connsiteX11" fmla="*/ 173905 w 3405159"/>
              <a:gd name="connsiteY11" fmla="*/ 510493 h 647933"/>
              <a:gd name="connsiteX12" fmla="*/ 112197 w 3405159"/>
              <a:gd name="connsiteY12" fmla="*/ 454395 h 647933"/>
              <a:gd name="connsiteX13" fmla="*/ 56099 w 3405159"/>
              <a:gd name="connsiteY13" fmla="*/ 384272 h 647933"/>
              <a:gd name="connsiteX14" fmla="*/ 16830 w 3405159"/>
              <a:gd name="connsiteY14" fmla="*/ 322564 h 647933"/>
              <a:gd name="connsiteX15" fmla="*/ 0 w 3405159"/>
              <a:gd name="connsiteY15" fmla="*/ 280491 h 647933"/>
              <a:gd name="connsiteX16" fmla="*/ 0 w 3405159"/>
              <a:gd name="connsiteY16" fmla="*/ 260856 h 647933"/>
              <a:gd name="connsiteX17" fmla="*/ 5610 w 3405159"/>
              <a:gd name="connsiteY17" fmla="*/ 241222 h 647933"/>
              <a:gd name="connsiteX18" fmla="*/ 19635 w 3405159"/>
              <a:gd name="connsiteY18" fmla="*/ 235612 h 647933"/>
              <a:gd name="connsiteX19" fmla="*/ 50489 w 3405159"/>
              <a:gd name="connsiteY19" fmla="*/ 244027 h 647933"/>
              <a:gd name="connsiteX20" fmla="*/ 148661 w 3405159"/>
              <a:gd name="connsiteY20" fmla="*/ 297320 h 647933"/>
              <a:gd name="connsiteX21" fmla="*/ 244027 w 3405159"/>
              <a:gd name="connsiteY21" fmla="*/ 353418 h 647933"/>
              <a:gd name="connsiteX22" fmla="*/ 272077 w 3405159"/>
              <a:gd name="connsiteY22" fmla="*/ 367443 h 647933"/>
              <a:gd name="connsiteX23" fmla="*/ 305735 w 3405159"/>
              <a:gd name="connsiteY23" fmla="*/ 375857 h 647933"/>
              <a:gd name="connsiteX24" fmla="*/ 359029 w 3405159"/>
              <a:gd name="connsiteY24" fmla="*/ 381467 h 647933"/>
              <a:gd name="connsiteX25" fmla="*/ 426346 w 3405159"/>
              <a:gd name="connsiteY25" fmla="*/ 375857 h 647933"/>
              <a:gd name="connsiteX26" fmla="*/ 552567 w 3405159"/>
              <a:gd name="connsiteY26" fmla="*/ 361833 h 647933"/>
              <a:gd name="connsiteX27" fmla="*/ 656349 w 3405159"/>
              <a:gd name="connsiteY27" fmla="*/ 345003 h 647933"/>
              <a:gd name="connsiteX28" fmla="*/ 911596 w 3405159"/>
              <a:gd name="connsiteY28" fmla="*/ 311345 h 647933"/>
              <a:gd name="connsiteX29" fmla="*/ 1164037 w 3405159"/>
              <a:gd name="connsiteY29" fmla="*/ 263661 h 647933"/>
              <a:gd name="connsiteX30" fmla="*/ 1539895 w 3405159"/>
              <a:gd name="connsiteY30" fmla="*/ 221587 h 647933"/>
              <a:gd name="connsiteX31" fmla="*/ 1943802 w 3405159"/>
              <a:gd name="connsiteY31" fmla="*/ 173904 h 647933"/>
              <a:gd name="connsiteX32" fmla="*/ 2302830 w 3405159"/>
              <a:gd name="connsiteY32" fmla="*/ 131830 h 647933"/>
              <a:gd name="connsiteX33" fmla="*/ 2574906 w 3405159"/>
              <a:gd name="connsiteY33" fmla="*/ 109391 h 647933"/>
              <a:gd name="connsiteX34" fmla="*/ 2667468 w 3405159"/>
              <a:gd name="connsiteY34" fmla="*/ 92562 h 647933"/>
              <a:gd name="connsiteX35" fmla="*/ 2788079 w 3405159"/>
              <a:gd name="connsiteY35" fmla="*/ 64513 h 647933"/>
              <a:gd name="connsiteX36" fmla="*/ 2872226 w 3405159"/>
              <a:gd name="connsiteY36" fmla="*/ 30854 h 647933"/>
              <a:gd name="connsiteX37" fmla="*/ 2959178 w 3405159"/>
              <a:gd name="connsiteY37" fmla="*/ 2805 h 647933"/>
              <a:gd name="connsiteX38" fmla="*/ 2995642 w 3405159"/>
              <a:gd name="connsiteY38" fmla="*/ 0 h 647933"/>
              <a:gd name="connsiteX39" fmla="*/ 3051740 w 3405159"/>
              <a:gd name="connsiteY39" fmla="*/ 5610 h 647933"/>
              <a:gd name="connsiteX40" fmla="*/ 3147107 w 3405159"/>
              <a:gd name="connsiteY40" fmla="*/ 30854 h 647933"/>
              <a:gd name="connsiteX41" fmla="*/ 3225645 w 3405159"/>
              <a:gd name="connsiteY41" fmla="*/ 61708 h 647933"/>
              <a:gd name="connsiteX42" fmla="*/ 3326621 w 3405159"/>
              <a:gd name="connsiteY42" fmla="*/ 115001 h 647933"/>
              <a:gd name="connsiteX43" fmla="*/ 3374305 w 3405159"/>
              <a:gd name="connsiteY43" fmla="*/ 145855 h 647933"/>
              <a:gd name="connsiteX44" fmla="*/ 3393939 w 3405159"/>
              <a:gd name="connsiteY44" fmla="*/ 171099 h 647933"/>
              <a:gd name="connsiteX45" fmla="*/ 3402354 w 3405159"/>
              <a:gd name="connsiteY45" fmla="*/ 187929 h 647933"/>
              <a:gd name="connsiteX46" fmla="*/ 3405159 w 3405159"/>
              <a:gd name="connsiteY46" fmla="*/ 207563 h 647933"/>
              <a:gd name="connsiteX47" fmla="*/ 3405159 w 3405159"/>
              <a:gd name="connsiteY47" fmla="*/ 227197 h 647933"/>
              <a:gd name="connsiteX48" fmla="*/ 3388329 w 3405159"/>
              <a:gd name="connsiteY48" fmla="*/ 263661 h 647933"/>
              <a:gd name="connsiteX49" fmla="*/ 3337841 w 3405159"/>
              <a:gd name="connsiteY49" fmla="*/ 305735 h 647933"/>
              <a:gd name="connsiteX50" fmla="*/ 3321012 w 3405159"/>
              <a:gd name="connsiteY50" fmla="*/ 308540 h 647933"/>
              <a:gd name="connsiteX51" fmla="*/ 3116253 w 3405159"/>
              <a:gd name="connsiteY51" fmla="*/ 302930 h 647933"/>
              <a:gd name="connsiteX52" fmla="*/ 2863812 w 3405159"/>
              <a:gd name="connsiteY52" fmla="*/ 300125 h 647933"/>
              <a:gd name="connsiteX53" fmla="*/ 2535637 w 3405159"/>
              <a:gd name="connsiteY53" fmla="*/ 308540 h 647933"/>
              <a:gd name="connsiteX54" fmla="*/ 2260756 w 3405159"/>
              <a:gd name="connsiteY54" fmla="*/ 336589 h 647933"/>
              <a:gd name="connsiteX55" fmla="*/ 1767092 w 3405159"/>
              <a:gd name="connsiteY55" fmla="*/ 381467 h 647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05159" h="647933">
                <a:moveTo>
                  <a:pt x="1767092" y="381467"/>
                </a:moveTo>
                <a:lnTo>
                  <a:pt x="1175257" y="465614"/>
                </a:lnTo>
                <a:lnTo>
                  <a:pt x="920010" y="516103"/>
                </a:lnTo>
                <a:lnTo>
                  <a:pt x="776960" y="538542"/>
                </a:lnTo>
                <a:lnTo>
                  <a:pt x="656349" y="563786"/>
                </a:lnTo>
                <a:lnTo>
                  <a:pt x="583421" y="586226"/>
                </a:lnTo>
                <a:lnTo>
                  <a:pt x="443176" y="633909"/>
                </a:lnTo>
                <a:lnTo>
                  <a:pt x="395492" y="647933"/>
                </a:lnTo>
                <a:lnTo>
                  <a:pt x="361834" y="642324"/>
                </a:lnTo>
                <a:lnTo>
                  <a:pt x="316955" y="622689"/>
                </a:lnTo>
                <a:lnTo>
                  <a:pt x="244027" y="569396"/>
                </a:lnTo>
                <a:lnTo>
                  <a:pt x="173905" y="510493"/>
                </a:lnTo>
                <a:lnTo>
                  <a:pt x="112197" y="454395"/>
                </a:lnTo>
                <a:lnTo>
                  <a:pt x="56099" y="384272"/>
                </a:lnTo>
                <a:lnTo>
                  <a:pt x="16830" y="322564"/>
                </a:lnTo>
                <a:lnTo>
                  <a:pt x="0" y="280491"/>
                </a:lnTo>
                <a:lnTo>
                  <a:pt x="0" y="260856"/>
                </a:lnTo>
                <a:lnTo>
                  <a:pt x="5610" y="241222"/>
                </a:lnTo>
                <a:lnTo>
                  <a:pt x="19635" y="235612"/>
                </a:lnTo>
                <a:lnTo>
                  <a:pt x="50489" y="244027"/>
                </a:lnTo>
                <a:lnTo>
                  <a:pt x="148661" y="297320"/>
                </a:lnTo>
                <a:lnTo>
                  <a:pt x="244027" y="353418"/>
                </a:lnTo>
                <a:lnTo>
                  <a:pt x="272077" y="367443"/>
                </a:lnTo>
                <a:lnTo>
                  <a:pt x="305735" y="375857"/>
                </a:lnTo>
                <a:lnTo>
                  <a:pt x="359029" y="381467"/>
                </a:lnTo>
                <a:lnTo>
                  <a:pt x="426346" y="375857"/>
                </a:lnTo>
                <a:lnTo>
                  <a:pt x="552567" y="361833"/>
                </a:lnTo>
                <a:lnTo>
                  <a:pt x="656349" y="345003"/>
                </a:lnTo>
                <a:lnTo>
                  <a:pt x="911596" y="311345"/>
                </a:lnTo>
                <a:lnTo>
                  <a:pt x="1164037" y="263661"/>
                </a:lnTo>
                <a:lnTo>
                  <a:pt x="1539895" y="221587"/>
                </a:lnTo>
                <a:lnTo>
                  <a:pt x="1943802" y="173904"/>
                </a:lnTo>
                <a:lnTo>
                  <a:pt x="2302830" y="131830"/>
                </a:lnTo>
                <a:lnTo>
                  <a:pt x="2574906" y="109391"/>
                </a:lnTo>
                <a:lnTo>
                  <a:pt x="2667468" y="92562"/>
                </a:lnTo>
                <a:lnTo>
                  <a:pt x="2788079" y="64513"/>
                </a:lnTo>
                <a:lnTo>
                  <a:pt x="2872226" y="30854"/>
                </a:lnTo>
                <a:lnTo>
                  <a:pt x="2959178" y="2805"/>
                </a:lnTo>
                <a:lnTo>
                  <a:pt x="2995642" y="0"/>
                </a:lnTo>
                <a:lnTo>
                  <a:pt x="3051740" y="5610"/>
                </a:lnTo>
                <a:lnTo>
                  <a:pt x="3147107" y="30854"/>
                </a:lnTo>
                <a:lnTo>
                  <a:pt x="3225645" y="61708"/>
                </a:lnTo>
                <a:lnTo>
                  <a:pt x="3326621" y="115001"/>
                </a:lnTo>
                <a:lnTo>
                  <a:pt x="3374305" y="145855"/>
                </a:lnTo>
                <a:lnTo>
                  <a:pt x="3393939" y="171099"/>
                </a:lnTo>
                <a:lnTo>
                  <a:pt x="3402354" y="187929"/>
                </a:lnTo>
                <a:lnTo>
                  <a:pt x="3405159" y="207563"/>
                </a:lnTo>
                <a:lnTo>
                  <a:pt x="3405159" y="227197"/>
                </a:lnTo>
                <a:lnTo>
                  <a:pt x="3388329" y="263661"/>
                </a:lnTo>
                <a:lnTo>
                  <a:pt x="3337841" y="305735"/>
                </a:lnTo>
                <a:lnTo>
                  <a:pt x="3321012" y="308540"/>
                </a:lnTo>
                <a:lnTo>
                  <a:pt x="3116253" y="302930"/>
                </a:lnTo>
                <a:lnTo>
                  <a:pt x="2863812" y="300125"/>
                </a:lnTo>
                <a:lnTo>
                  <a:pt x="2535637" y="308540"/>
                </a:lnTo>
                <a:lnTo>
                  <a:pt x="2260756" y="336589"/>
                </a:lnTo>
                <a:lnTo>
                  <a:pt x="1767092" y="3814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D5EB363-20ED-0641-BBDF-A5F2C2FFFBAD}"/>
              </a:ext>
            </a:extLst>
          </p:cNvPr>
          <p:cNvSpPr/>
          <p:nvPr/>
        </p:nvSpPr>
        <p:spPr>
          <a:xfrm>
            <a:off x="3014663" y="4443413"/>
            <a:ext cx="1460500" cy="1357312"/>
          </a:xfrm>
          <a:custGeom>
            <a:avLst/>
            <a:gdLst>
              <a:gd name="connsiteX0" fmla="*/ 990600 w 1459706"/>
              <a:gd name="connsiteY0" fmla="*/ 757237 h 1357312"/>
              <a:gd name="connsiteX1" fmla="*/ 812006 w 1459706"/>
              <a:gd name="connsiteY1" fmla="*/ 928687 h 1357312"/>
              <a:gd name="connsiteX2" fmla="*/ 678656 w 1459706"/>
              <a:gd name="connsiteY2" fmla="*/ 1033462 h 1357312"/>
              <a:gd name="connsiteX3" fmla="*/ 461962 w 1459706"/>
              <a:gd name="connsiteY3" fmla="*/ 1173956 h 1357312"/>
              <a:gd name="connsiteX4" fmla="*/ 295275 w 1459706"/>
              <a:gd name="connsiteY4" fmla="*/ 1266825 h 1357312"/>
              <a:gd name="connsiteX5" fmla="*/ 111918 w 1459706"/>
              <a:gd name="connsiteY5" fmla="*/ 1350168 h 1357312"/>
              <a:gd name="connsiteX6" fmla="*/ 61912 w 1459706"/>
              <a:gd name="connsiteY6" fmla="*/ 1357312 h 1357312"/>
              <a:gd name="connsiteX7" fmla="*/ 28575 w 1459706"/>
              <a:gd name="connsiteY7" fmla="*/ 1357312 h 1357312"/>
              <a:gd name="connsiteX8" fmla="*/ 14287 w 1459706"/>
              <a:gd name="connsiteY8" fmla="*/ 1354931 h 1357312"/>
              <a:gd name="connsiteX9" fmla="*/ 2381 w 1459706"/>
              <a:gd name="connsiteY9" fmla="*/ 1345406 h 1357312"/>
              <a:gd name="connsiteX10" fmla="*/ 0 w 1459706"/>
              <a:gd name="connsiteY10" fmla="*/ 1328737 h 1357312"/>
              <a:gd name="connsiteX11" fmla="*/ 9525 w 1459706"/>
              <a:gd name="connsiteY11" fmla="*/ 1309687 h 1357312"/>
              <a:gd name="connsiteX12" fmla="*/ 47625 w 1459706"/>
              <a:gd name="connsiteY12" fmla="*/ 1283493 h 1357312"/>
              <a:gd name="connsiteX13" fmla="*/ 171450 w 1459706"/>
              <a:gd name="connsiteY13" fmla="*/ 1195387 h 1357312"/>
              <a:gd name="connsiteX14" fmla="*/ 328612 w 1459706"/>
              <a:gd name="connsiteY14" fmla="*/ 1076325 h 1357312"/>
              <a:gd name="connsiteX15" fmla="*/ 476250 w 1459706"/>
              <a:gd name="connsiteY15" fmla="*/ 942975 h 1357312"/>
              <a:gd name="connsiteX16" fmla="*/ 635793 w 1459706"/>
              <a:gd name="connsiteY16" fmla="*/ 788193 h 1357312"/>
              <a:gd name="connsiteX17" fmla="*/ 757237 w 1459706"/>
              <a:gd name="connsiteY17" fmla="*/ 657225 h 1357312"/>
              <a:gd name="connsiteX18" fmla="*/ 878681 w 1459706"/>
              <a:gd name="connsiteY18" fmla="*/ 509587 h 1357312"/>
              <a:gd name="connsiteX19" fmla="*/ 940593 w 1459706"/>
              <a:gd name="connsiteY19" fmla="*/ 426243 h 1357312"/>
              <a:gd name="connsiteX20" fmla="*/ 997743 w 1459706"/>
              <a:gd name="connsiteY20" fmla="*/ 345281 h 1357312"/>
              <a:gd name="connsiteX21" fmla="*/ 1040606 w 1459706"/>
              <a:gd name="connsiteY21" fmla="*/ 276225 h 1357312"/>
              <a:gd name="connsiteX22" fmla="*/ 1064418 w 1459706"/>
              <a:gd name="connsiteY22" fmla="*/ 216693 h 1357312"/>
              <a:gd name="connsiteX23" fmla="*/ 1064418 w 1459706"/>
              <a:gd name="connsiteY23" fmla="*/ 197643 h 1357312"/>
              <a:gd name="connsiteX24" fmla="*/ 1045368 w 1459706"/>
              <a:gd name="connsiteY24" fmla="*/ 178593 h 1357312"/>
              <a:gd name="connsiteX25" fmla="*/ 1014412 w 1459706"/>
              <a:gd name="connsiteY25" fmla="*/ 145256 h 1357312"/>
              <a:gd name="connsiteX26" fmla="*/ 995362 w 1459706"/>
              <a:gd name="connsiteY26" fmla="*/ 114300 h 1357312"/>
              <a:gd name="connsiteX27" fmla="*/ 985837 w 1459706"/>
              <a:gd name="connsiteY27" fmla="*/ 80962 h 1357312"/>
              <a:gd name="connsiteX28" fmla="*/ 981075 w 1459706"/>
              <a:gd name="connsiteY28" fmla="*/ 54768 h 1357312"/>
              <a:gd name="connsiteX29" fmla="*/ 983456 w 1459706"/>
              <a:gd name="connsiteY29" fmla="*/ 26193 h 1357312"/>
              <a:gd name="connsiteX30" fmla="*/ 995362 w 1459706"/>
              <a:gd name="connsiteY30" fmla="*/ 11906 h 1357312"/>
              <a:gd name="connsiteX31" fmla="*/ 1016793 w 1459706"/>
              <a:gd name="connsiteY31" fmla="*/ 2381 h 1357312"/>
              <a:gd name="connsiteX32" fmla="*/ 1045368 w 1459706"/>
              <a:gd name="connsiteY32" fmla="*/ 0 h 1357312"/>
              <a:gd name="connsiteX33" fmla="*/ 1083468 w 1459706"/>
              <a:gd name="connsiteY33" fmla="*/ 9525 h 1357312"/>
              <a:gd name="connsiteX34" fmla="*/ 1164431 w 1459706"/>
              <a:gd name="connsiteY34" fmla="*/ 54768 h 1357312"/>
              <a:gd name="connsiteX35" fmla="*/ 1252537 w 1459706"/>
              <a:gd name="connsiteY35" fmla="*/ 104775 h 1357312"/>
              <a:gd name="connsiteX36" fmla="*/ 1345406 w 1459706"/>
              <a:gd name="connsiteY36" fmla="*/ 157162 h 1357312"/>
              <a:gd name="connsiteX37" fmla="*/ 1404937 w 1459706"/>
              <a:gd name="connsiteY37" fmla="*/ 197643 h 1357312"/>
              <a:gd name="connsiteX38" fmla="*/ 1433512 w 1459706"/>
              <a:gd name="connsiteY38" fmla="*/ 221456 h 1357312"/>
              <a:gd name="connsiteX39" fmla="*/ 1445418 w 1459706"/>
              <a:gd name="connsiteY39" fmla="*/ 238125 h 1357312"/>
              <a:gd name="connsiteX40" fmla="*/ 1454943 w 1459706"/>
              <a:gd name="connsiteY40" fmla="*/ 264318 h 1357312"/>
              <a:gd name="connsiteX41" fmla="*/ 1459706 w 1459706"/>
              <a:gd name="connsiteY41" fmla="*/ 283368 h 1357312"/>
              <a:gd name="connsiteX42" fmla="*/ 1459706 w 1459706"/>
              <a:gd name="connsiteY42" fmla="*/ 304800 h 1357312"/>
              <a:gd name="connsiteX43" fmla="*/ 1450181 w 1459706"/>
              <a:gd name="connsiteY43" fmla="*/ 333375 h 1357312"/>
              <a:gd name="connsiteX44" fmla="*/ 1435893 w 1459706"/>
              <a:gd name="connsiteY44" fmla="*/ 350043 h 1357312"/>
              <a:gd name="connsiteX45" fmla="*/ 1409700 w 1459706"/>
              <a:gd name="connsiteY45" fmla="*/ 361950 h 1357312"/>
              <a:gd name="connsiteX46" fmla="*/ 1373981 w 1459706"/>
              <a:gd name="connsiteY46" fmla="*/ 373856 h 1357312"/>
              <a:gd name="connsiteX47" fmla="*/ 1345406 w 1459706"/>
              <a:gd name="connsiteY47" fmla="*/ 388143 h 1357312"/>
              <a:gd name="connsiteX48" fmla="*/ 1288256 w 1459706"/>
              <a:gd name="connsiteY48" fmla="*/ 435768 h 1357312"/>
              <a:gd name="connsiteX49" fmla="*/ 1243012 w 1459706"/>
              <a:gd name="connsiteY49" fmla="*/ 476250 h 1357312"/>
              <a:gd name="connsiteX50" fmla="*/ 1188243 w 1459706"/>
              <a:gd name="connsiteY50" fmla="*/ 552450 h 1357312"/>
              <a:gd name="connsiteX51" fmla="*/ 1135856 w 1459706"/>
              <a:gd name="connsiteY51" fmla="*/ 616743 h 1357312"/>
              <a:gd name="connsiteX52" fmla="*/ 990600 w 1459706"/>
              <a:gd name="connsiteY52" fmla="*/ 757237 h 135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59706" h="1357312">
                <a:moveTo>
                  <a:pt x="990600" y="757237"/>
                </a:moveTo>
                <a:lnTo>
                  <a:pt x="812006" y="928687"/>
                </a:lnTo>
                <a:lnTo>
                  <a:pt x="678656" y="1033462"/>
                </a:lnTo>
                <a:lnTo>
                  <a:pt x="461962" y="1173956"/>
                </a:lnTo>
                <a:lnTo>
                  <a:pt x="295275" y="1266825"/>
                </a:lnTo>
                <a:lnTo>
                  <a:pt x="111918" y="1350168"/>
                </a:lnTo>
                <a:lnTo>
                  <a:pt x="61912" y="1357312"/>
                </a:lnTo>
                <a:lnTo>
                  <a:pt x="28575" y="1357312"/>
                </a:lnTo>
                <a:lnTo>
                  <a:pt x="14287" y="1354931"/>
                </a:lnTo>
                <a:lnTo>
                  <a:pt x="2381" y="1345406"/>
                </a:lnTo>
                <a:lnTo>
                  <a:pt x="0" y="1328737"/>
                </a:lnTo>
                <a:lnTo>
                  <a:pt x="9525" y="1309687"/>
                </a:lnTo>
                <a:lnTo>
                  <a:pt x="47625" y="1283493"/>
                </a:lnTo>
                <a:lnTo>
                  <a:pt x="171450" y="1195387"/>
                </a:lnTo>
                <a:lnTo>
                  <a:pt x="328612" y="1076325"/>
                </a:lnTo>
                <a:lnTo>
                  <a:pt x="476250" y="942975"/>
                </a:lnTo>
                <a:lnTo>
                  <a:pt x="635793" y="788193"/>
                </a:lnTo>
                <a:lnTo>
                  <a:pt x="757237" y="657225"/>
                </a:lnTo>
                <a:lnTo>
                  <a:pt x="878681" y="509587"/>
                </a:lnTo>
                <a:lnTo>
                  <a:pt x="940593" y="426243"/>
                </a:lnTo>
                <a:lnTo>
                  <a:pt x="997743" y="345281"/>
                </a:lnTo>
                <a:lnTo>
                  <a:pt x="1040606" y="276225"/>
                </a:lnTo>
                <a:lnTo>
                  <a:pt x="1064418" y="216693"/>
                </a:lnTo>
                <a:lnTo>
                  <a:pt x="1064418" y="197643"/>
                </a:lnTo>
                <a:lnTo>
                  <a:pt x="1045368" y="178593"/>
                </a:lnTo>
                <a:lnTo>
                  <a:pt x="1014412" y="145256"/>
                </a:lnTo>
                <a:lnTo>
                  <a:pt x="995362" y="114300"/>
                </a:lnTo>
                <a:lnTo>
                  <a:pt x="985837" y="80962"/>
                </a:lnTo>
                <a:lnTo>
                  <a:pt x="981075" y="54768"/>
                </a:lnTo>
                <a:lnTo>
                  <a:pt x="983456" y="26193"/>
                </a:lnTo>
                <a:lnTo>
                  <a:pt x="995362" y="11906"/>
                </a:lnTo>
                <a:lnTo>
                  <a:pt x="1016793" y="2381"/>
                </a:lnTo>
                <a:lnTo>
                  <a:pt x="1045368" y="0"/>
                </a:lnTo>
                <a:lnTo>
                  <a:pt x="1083468" y="9525"/>
                </a:lnTo>
                <a:lnTo>
                  <a:pt x="1164431" y="54768"/>
                </a:lnTo>
                <a:lnTo>
                  <a:pt x="1252537" y="104775"/>
                </a:lnTo>
                <a:lnTo>
                  <a:pt x="1345406" y="157162"/>
                </a:lnTo>
                <a:lnTo>
                  <a:pt x="1404937" y="197643"/>
                </a:lnTo>
                <a:lnTo>
                  <a:pt x="1433512" y="221456"/>
                </a:lnTo>
                <a:lnTo>
                  <a:pt x="1445418" y="238125"/>
                </a:lnTo>
                <a:lnTo>
                  <a:pt x="1454943" y="264318"/>
                </a:lnTo>
                <a:lnTo>
                  <a:pt x="1459706" y="283368"/>
                </a:lnTo>
                <a:lnTo>
                  <a:pt x="1459706" y="304800"/>
                </a:lnTo>
                <a:lnTo>
                  <a:pt x="1450181" y="333375"/>
                </a:lnTo>
                <a:lnTo>
                  <a:pt x="1435893" y="350043"/>
                </a:lnTo>
                <a:lnTo>
                  <a:pt x="1409700" y="361950"/>
                </a:lnTo>
                <a:lnTo>
                  <a:pt x="1373981" y="373856"/>
                </a:lnTo>
                <a:lnTo>
                  <a:pt x="1345406" y="388143"/>
                </a:lnTo>
                <a:lnTo>
                  <a:pt x="1288256" y="435768"/>
                </a:lnTo>
                <a:lnTo>
                  <a:pt x="1243012" y="476250"/>
                </a:lnTo>
                <a:lnTo>
                  <a:pt x="1188243" y="552450"/>
                </a:lnTo>
                <a:lnTo>
                  <a:pt x="1135856" y="616743"/>
                </a:lnTo>
                <a:lnTo>
                  <a:pt x="990600" y="757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9AC949A-E09C-5742-9B10-9A46CBEB6941}"/>
              </a:ext>
            </a:extLst>
          </p:cNvPr>
          <p:cNvSpPr/>
          <p:nvPr/>
        </p:nvSpPr>
        <p:spPr>
          <a:xfrm>
            <a:off x="5308600" y="4376738"/>
            <a:ext cx="1420813" cy="1419225"/>
          </a:xfrm>
          <a:custGeom>
            <a:avLst/>
            <a:gdLst>
              <a:gd name="connsiteX0" fmla="*/ 871538 w 1421607"/>
              <a:gd name="connsiteY0" fmla="*/ 971550 h 1419225"/>
              <a:gd name="connsiteX1" fmla="*/ 709613 w 1421607"/>
              <a:gd name="connsiteY1" fmla="*/ 771525 h 1419225"/>
              <a:gd name="connsiteX2" fmla="*/ 583407 w 1421607"/>
              <a:gd name="connsiteY2" fmla="*/ 628650 h 1419225"/>
              <a:gd name="connsiteX3" fmla="*/ 473869 w 1421607"/>
              <a:gd name="connsiteY3" fmla="*/ 511968 h 1419225"/>
              <a:gd name="connsiteX4" fmla="*/ 335757 w 1421607"/>
              <a:gd name="connsiteY4" fmla="*/ 373856 h 1419225"/>
              <a:gd name="connsiteX5" fmla="*/ 180975 w 1421607"/>
              <a:gd name="connsiteY5" fmla="*/ 221456 h 1419225"/>
              <a:gd name="connsiteX6" fmla="*/ 52388 w 1421607"/>
              <a:gd name="connsiteY6" fmla="*/ 97631 h 1419225"/>
              <a:gd name="connsiteX7" fmla="*/ 14288 w 1421607"/>
              <a:gd name="connsiteY7" fmla="*/ 59531 h 1419225"/>
              <a:gd name="connsiteX8" fmla="*/ 4763 w 1421607"/>
              <a:gd name="connsiteY8" fmla="*/ 35718 h 1419225"/>
              <a:gd name="connsiteX9" fmla="*/ 0 w 1421607"/>
              <a:gd name="connsiteY9" fmla="*/ 19050 h 1419225"/>
              <a:gd name="connsiteX10" fmla="*/ 7144 w 1421607"/>
              <a:gd name="connsiteY10" fmla="*/ 4762 h 1419225"/>
              <a:gd name="connsiteX11" fmla="*/ 28575 w 1421607"/>
              <a:gd name="connsiteY11" fmla="*/ 0 h 1419225"/>
              <a:gd name="connsiteX12" fmla="*/ 69057 w 1421607"/>
              <a:gd name="connsiteY12" fmla="*/ 11906 h 1419225"/>
              <a:gd name="connsiteX13" fmla="*/ 245269 w 1421607"/>
              <a:gd name="connsiteY13" fmla="*/ 119062 h 1419225"/>
              <a:gd name="connsiteX14" fmla="*/ 445294 w 1421607"/>
              <a:gd name="connsiteY14" fmla="*/ 245268 h 1419225"/>
              <a:gd name="connsiteX15" fmla="*/ 697707 w 1421607"/>
              <a:gd name="connsiteY15" fmla="*/ 407193 h 1419225"/>
              <a:gd name="connsiteX16" fmla="*/ 864394 w 1421607"/>
              <a:gd name="connsiteY16" fmla="*/ 514350 h 1419225"/>
              <a:gd name="connsiteX17" fmla="*/ 981075 w 1421607"/>
              <a:gd name="connsiteY17" fmla="*/ 600075 h 1419225"/>
              <a:gd name="connsiteX18" fmla="*/ 1033463 w 1421607"/>
              <a:gd name="connsiteY18" fmla="*/ 645318 h 1419225"/>
              <a:gd name="connsiteX19" fmla="*/ 1145382 w 1421607"/>
              <a:gd name="connsiteY19" fmla="*/ 764381 h 1419225"/>
              <a:gd name="connsiteX20" fmla="*/ 1233488 w 1421607"/>
              <a:gd name="connsiteY20" fmla="*/ 869156 h 1419225"/>
              <a:gd name="connsiteX21" fmla="*/ 1295400 w 1421607"/>
              <a:gd name="connsiteY21" fmla="*/ 950118 h 1419225"/>
              <a:gd name="connsiteX22" fmla="*/ 1373982 w 1421607"/>
              <a:gd name="connsiteY22" fmla="*/ 1088231 h 1419225"/>
              <a:gd name="connsiteX23" fmla="*/ 1402557 w 1421607"/>
              <a:gd name="connsiteY23" fmla="*/ 1162050 h 1419225"/>
              <a:gd name="connsiteX24" fmla="*/ 1421607 w 1421607"/>
              <a:gd name="connsiteY24" fmla="*/ 1247775 h 1419225"/>
              <a:gd name="connsiteX25" fmla="*/ 1421607 w 1421607"/>
              <a:gd name="connsiteY25" fmla="*/ 1312068 h 1419225"/>
              <a:gd name="connsiteX26" fmla="*/ 1407319 w 1421607"/>
              <a:gd name="connsiteY26" fmla="*/ 1369218 h 1419225"/>
              <a:gd name="connsiteX27" fmla="*/ 1388269 w 1421607"/>
              <a:gd name="connsiteY27" fmla="*/ 1395412 h 1419225"/>
              <a:gd name="connsiteX28" fmla="*/ 1364457 w 1421607"/>
              <a:gd name="connsiteY28" fmla="*/ 1414462 h 1419225"/>
              <a:gd name="connsiteX29" fmla="*/ 1338263 w 1421607"/>
              <a:gd name="connsiteY29" fmla="*/ 1419225 h 1419225"/>
              <a:gd name="connsiteX30" fmla="*/ 1276350 w 1421607"/>
              <a:gd name="connsiteY30" fmla="*/ 1416843 h 1419225"/>
              <a:gd name="connsiteX31" fmla="*/ 1228725 w 1421607"/>
              <a:gd name="connsiteY31" fmla="*/ 1400175 h 1419225"/>
              <a:gd name="connsiteX32" fmla="*/ 1193007 w 1421607"/>
              <a:gd name="connsiteY32" fmla="*/ 1378743 h 1419225"/>
              <a:gd name="connsiteX33" fmla="*/ 1152525 w 1421607"/>
              <a:gd name="connsiteY33" fmla="*/ 1343025 h 1419225"/>
              <a:gd name="connsiteX34" fmla="*/ 1104900 w 1421607"/>
              <a:gd name="connsiteY34" fmla="*/ 1271587 h 1419225"/>
              <a:gd name="connsiteX35" fmla="*/ 1004888 w 1421607"/>
              <a:gd name="connsiteY35" fmla="*/ 1143000 h 1419225"/>
              <a:gd name="connsiteX36" fmla="*/ 871538 w 1421607"/>
              <a:gd name="connsiteY36" fmla="*/ 971550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21607" h="1419225">
                <a:moveTo>
                  <a:pt x="871538" y="971550"/>
                </a:moveTo>
                <a:lnTo>
                  <a:pt x="709613" y="771525"/>
                </a:lnTo>
                <a:lnTo>
                  <a:pt x="583407" y="628650"/>
                </a:lnTo>
                <a:lnTo>
                  <a:pt x="473869" y="511968"/>
                </a:lnTo>
                <a:lnTo>
                  <a:pt x="335757" y="373856"/>
                </a:lnTo>
                <a:lnTo>
                  <a:pt x="180975" y="221456"/>
                </a:lnTo>
                <a:lnTo>
                  <a:pt x="52388" y="97631"/>
                </a:lnTo>
                <a:lnTo>
                  <a:pt x="14288" y="59531"/>
                </a:lnTo>
                <a:lnTo>
                  <a:pt x="4763" y="35718"/>
                </a:lnTo>
                <a:lnTo>
                  <a:pt x="0" y="19050"/>
                </a:lnTo>
                <a:lnTo>
                  <a:pt x="7144" y="4762"/>
                </a:lnTo>
                <a:lnTo>
                  <a:pt x="28575" y="0"/>
                </a:lnTo>
                <a:lnTo>
                  <a:pt x="69057" y="11906"/>
                </a:lnTo>
                <a:lnTo>
                  <a:pt x="245269" y="119062"/>
                </a:lnTo>
                <a:lnTo>
                  <a:pt x="445294" y="245268"/>
                </a:lnTo>
                <a:lnTo>
                  <a:pt x="697707" y="407193"/>
                </a:lnTo>
                <a:lnTo>
                  <a:pt x="864394" y="514350"/>
                </a:lnTo>
                <a:lnTo>
                  <a:pt x="981075" y="600075"/>
                </a:lnTo>
                <a:lnTo>
                  <a:pt x="1033463" y="645318"/>
                </a:lnTo>
                <a:lnTo>
                  <a:pt x="1145382" y="764381"/>
                </a:lnTo>
                <a:lnTo>
                  <a:pt x="1233488" y="869156"/>
                </a:lnTo>
                <a:lnTo>
                  <a:pt x="1295400" y="950118"/>
                </a:lnTo>
                <a:lnTo>
                  <a:pt x="1373982" y="1088231"/>
                </a:lnTo>
                <a:lnTo>
                  <a:pt x="1402557" y="1162050"/>
                </a:lnTo>
                <a:lnTo>
                  <a:pt x="1421607" y="1247775"/>
                </a:lnTo>
                <a:lnTo>
                  <a:pt x="1421607" y="1312068"/>
                </a:lnTo>
                <a:lnTo>
                  <a:pt x="1407319" y="1369218"/>
                </a:lnTo>
                <a:lnTo>
                  <a:pt x="1388269" y="1395412"/>
                </a:lnTo>
                <a:lnTo>
                  <a:pt x="1364457" y="1414462"/>
                </a:lnTo>
                <a:lnTo>
                  <a:pt x="1338263" y="1419225"/>
                </a:lnTo>
                <a:lnTo>
                  <a:pt x="1276350" y="1416843"/>
                </a:lnTo>
                <a:lnTo>
                  <a:pt x="1228725" y="1400175"/>
                </a:lnTo>
                <a:lnTo>
                  <a:pt x="1193007" y="1378743"/>
                </a:lnTo>
                <a:lnTo>
                  <a:pt x="1152525" y="1343025"/>
                </a:lnTo>
                <a:lnTo>
                  <a:pt x="1104900" y="1271587"/>
                </a:lnTo>
                <a:lnTo>
                  <a:pt x="1004888" y="1143000"/>
                </a:lnTo>
                <a:lnTo>
                  <a:pt x="871538" y="971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946C953-C756-DF4D-B87E-1FEB3A1D1569}"/>
              </a:ext>
            </a:extLst>
          </p:cNvPr>
          <p:cNvSpPr/>
          <p:nvPr/>
        </p:nvSpPr>
        <p:spPr>
          <a:xfrm rot="16200000">
            <a:off x="2978150" y="2570163"/>
            <a:ext cx="2166938" cy="671512"/>
          </a:xfrm>
          <a:custGeom>
            <a:avLst/>
            <a:gdLst>
              <a:gd name="connsiteX0" fmla="*/ 762000 w 2166937"/>
              <a:gd name="connsiteY0" fmla="*/ 616744 h 671513"/>
              <a:gd name="connsiteX1" fmla="*/ 30956 w 2166937"/>
              <a:gd name="connsiteY1" fmla="*/ 671513 h 671513"/>
              <a:gd name="connsiteX2" fmla="*/ 0 w 2166937"/>
              <a:gd name="connsiteY2" fmla="*/ 450057 h 671513"/>
              <a:gd name="connsiteX3" fmla="*/ 347662 w 2166937"/>
              <a:gd name="connsiteY3" fmla="*/ 421482 h 671513"/>
              <a:gd name="connsiteX4" fmla="*/ 1028700 w 2166937"/>
              <a:gd name="connsiteY4" fmla="*/ 373857 h 671513"/>
              <a:gd name="connsiteX5" fmla="*/ 1231106 w 2166937"/>
              <a:gd name="connsiteY5" fmla="*/ 352425 h 671513"/>
              <a:gd name="connsiteX6" fmla="*/ 1550194 w 2166937"/>
              <a:gd name="connsiteY6" fmla="*/ 323850 h 671513"/>
              <a:gd name="connsiteX7" fmla="*/ 1793081 w 2166937"/>
              <a:gd name="connsiteY7" fmla="*/ 304800 h 671513"/>
              <a:gd name="connsiteX8" fmla="*/ 1850231 w 2166937"/>
              <a:gd name="connsiteY8" fmla="*/ 292894 h 671513"/>
              <a:gd name="connsiteX9" fmla="*/ 1900237 w 2166937"/>
              <a:gd name="connsiteY9" fmla="*/ 278607 h 671513"/>
              <a:gd name="connsiteX10" fmla="*/ 1940719 w 2166937"/>
              <a:gd name="connsiteY10" fmla="*/ 257175 h 671513"/>
              <a:gd name="connsiteX11" fmla="*/ 1966912 w 2166937"/>
              <a:gd name="connsiteY11" fmla="*/ 240507 h 671513"/>
              <a:gd name="connsiteX12" fmla="*/ 1990725 w 2166937"/>
              <a:gd name="connsiteY12" fmla="*/ 211932 h 671513"/>
              <a:gd name="connsiteX13" fmla="*/ 2012156 w 2166937"/>
              <a:gd name="connsiteY13" fmla="*/ 166688 h 671513"/>
              <a:gd name="connsiteX14" fmla="*/ 2040731 w 2166937"/>
              <a:gd name="connsiteY14" fmla="*/ 95250 h 671513"/>
              <a:gd name="connsiteX15" fmla="*/ 2069306 w 2166937"/>
              <a:gd name="connsiteY15" fmla="*/ 47625 h 671513"/>
              <a:gd name="connsiteX16" fmla="*/ 2095500 w 2166937"/>
              <a:gd name="connsiteY16" fmla="*/ 19050 h 671513"/>
              <a:gd name="connsiteX17" fmla="*/ 2116931 w 2166937"/>
              <a:gd name="connsiteY17" fmla="*/ 4763 h 671513"/>
              <a:gd name="connsiteX18" fmla="*/ 2131219 w 2166937"/>
              <a:gd name="connsiteY18" fmla="*/ 0 h 671513"/>
              <a:gd name="connsiteX19" fmla="*/ 2147887 w 2166937"/>
              <a:gd name="connsiteY19" fmla="*/ 4763 h 671513"/>
              <a:gd name="connsiteX20" fmla="*/ 2157412 w 2166937"/>
              <a:gd name="connsiteY20" fmla="*/ 19050 h 671513"/>
              <a:gd name="connsiteX21" fmla="*/ 2162175 w 2166937"/>
              <a:gd name="connsiteY21" fmla="*/ 54769 h 671513"/>
              <a:gd name="connsiteX22" fmla="*/ 2164556 w 2166937"/>
              <a:gd name="connsiteY22" fmla="*/ 102394 h 671513"/>
              <a:gd name="connsiteX23" fmla="*/ 2166937 w 2166937"/>
              <a:gd name="connsiteY23" fmla="*/ 150019 h 671513"/>
              <a:gd name="connsiteX24" fmla="*/ 2159794 w 2166937"/>
              <a:gd name="connsiteY24" fmla="*/ 223838 h 671513"/>
              <a:gd name="connsiteX25" fmla="*/ 2145506 w 2166937"/>
              <a:gd name="connsiteY25" fmla="*/ 307182 h 671513"/>
              <a:gd name="connsiteX26" fmla="*/ 2128837 w 2166937"/>
              <a:gd name="connsiteY26" fmla="*/ 364332 h 671513"/>
              <a:gd name="connsiteX27" fmla="*/ 2107406 w 2166937"/>
              <a:gd name="connsiteY27" fmla="*/ 421482 h 671513"/>
              <a:gd name="connsiteX28" fmla="*/ 2066925 w 2166937"/>
              <a:gd name="connsiteY28" fmla="*/ 492919 h 671513"/>
              <a:gd name="connsiteX29" fmla="*/ 2005012 w 2166937"/>
              <a:gd name="connsiteY29" fmla="*/ 581025 h 671513"/>
              <a:gd name="connsiteX30" fmla="*/ 1964531 w 2166937"/>
              <a:gd name="connsiteY30" fmla="*/ 623888 h 671513"/>
              <a:gd name="connsiteX31" fmla="*/ 1940719 w 2166937"/>
              <a:gd name="connsiteY31" fmla="*/ 638175 h 671513"/>
              <a:gd name="connsiteX32" fmla="*/ 1924050 w 2166937"/>
              <a:gd name="connsiteY32" fmla="*/ 642938 h 671513"/>
              <a:gd name="connsiteX33" fmla="*/ 1909762 w 2166937"/>
              <a:gd name="connsiteY33" fmla="*/ 642938 h 671513"/>
              <a:gd name="connsiteX34" fmla="*/ 1890712 w 2166937"/>
              <a:gd name="connsiteY34" fmla="*/ 631032 h 671513"/>
              <a:gd name="connsiteX35" fmla="*/ 1852612 w 2166937"/>
              <a:gd name="connsiteY35" fmla="*/ 602457 h 671513"/>
              <a:gd name="connsiteX36" fmla="*/ 1816894 w 2166937"/>
              <a:gd name="connsiteY36" fmla="*/ 583407 h 671513"/>
              <a:gd name="connsiteX37" fmla="*/ 1774031 w 2166937"/>
              <a:gd name="connsiteY37" fmla="*/ 573882 h 671513"/>
              <a:gd name="connsiteX38" fmla="*/ 1683544 w 2166937"/>
              <a:gd name="connsiteY38" fmla="*/ 573882 h 671513"/>
              <a:gd name="connsiteX39" fmla="*/ 1269206 w 2166937"/>
              <a:gd name="connsiteY39" fmla="*/ 573882 h 671513"/>
              <a:gd name="connsiteX40" fmla="*/ 1076325 w 2166937"/>
              <a:gd name="connsiteY40" fmla="*/ 590550 h 671513"/>
              <a:gd name="connsiteX41" fmla="*/ 762000 w 2166937"/>
              <a:gd name="connsiteY41" fmla="*/ 616744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166937" h="671513">
                <a:moveTo>
                  <a:pt x="762000" y="616744"/>
                </a:moveTo>
                <a:lnTo>
                  <a:pt x="30956" y="671513"/>
                </a:lnTo>
                <a:lnTo>
                  <a:pt x="0" y="450057"/>
                </a:lnTo>
                <a:lnTo>
                  <a:pt x="347662" y="421482"/>
                </a:lnTo>
                <a:lnTo>
                  <a:pt x="1028700" y="373857"/>
                </a:lnTo>
                <a:lnTo>
                  <a:pt x="1231106" y="352425"/>
                </a:lnTo>
                <a:lnTo>
                  <a:pt x="1550194" y="323850"/>
                </a:lnTo>
                <a:lnTo>
                  <a:pt x="1793081" y="304800"/>
                </a:lnTo>
                <a:lnTo>
                  <a:pt x="1850231" y="292894"/>
                </a:lnTo>
                <a:lnTo>
                  <a:pt x="1900237" y="278607"/>
                </a:lnTo>
                <a:lnTo>
                  <a:pt x="1940719" y="257175"/>
                </a:lnTo>
                <a:lnTo>
                  <a:pt x="1966912" y="240507"/>
                </a:lnTo>
                <a:lnTo>
                  <a:pt x="1990725" y="211932"/>
                </a:lnTo>
                <a:lnTo>
                  <a:pt x="2012156" y="166688"/>
                </a:lnTo>
                <a:lnTo>
                  <a:pt x="2040731" y="95250"/>
                </a:lnTo>
                <a:lnTo>
                  <a:pt x="2069306" y="47625"/>
                </a:lnTo>
                <a:lnTo>
                  <a:pt x="2095500" y="19050"/>
                </a:lnTo>
                <a:lnTo>
                  <a:pt x="2116931" y="4763"/>
                </a:lnTo>
                <a:lnTo>
                  <a:pt x="2131219" y="0"/>
                </a:lnTo>
                <a:lnTo>
                  <a:pt x="2147887" y="4763"/>
                </a:lnTo>
                <a:lnTo>
                  <a:pt x="2157412" y="19050"/>
                </a:lnTo>
                <a:lnTo>
                  <a:pt x="2162175" y="54769"/>
                </a:lnTo>
                <a:lnTo>
                  <a:pt x="2164556" y="102394"/>
                </a:lnTo>
                <a:lnTo>
                  <a:pt x="2166937" y="150019"/>
                </a:lnTo>
                <a:lnTo>
                  <a:pt x="2159794" y="223838"/>
                </a:lnTo>
                <a:lnTo>
                  <a:pt x="2145506" y="307182"/>
                </a:lnTo>
                <a:lnTo>
                  <a:pt x="2128837" y="364332"/>
                </a:lnTo>
                <a:lnTo>
                  <a:pt x="2107406" y="421482"/>
                </a:lnTo>
                <a:lnTo>
                  <a:pt x="2066925" y="492919"/>
                </a:lnTo>
                <a:lnTo>
                  <a:pt x="2005012" y="581025"/>
                </a:lnTo>
                <a:lnTo>
                  <a:pt x="1964531" y="623888"/>
                </a:lnTo>
                <a:lnTo>
                  <a:pt x="1940719" y="638175"/>
                </a:lnTo>
                <a:lnTo>
                  <a:pt x="1924050" y="642938"/>
                </a:lnTo>
                <a:lnTo>
                  <a:pt x="1909762" y="642938"/>
                </a:lnTo>
                <a:lnTo>
                  <a:pt x="1890712" y="631032"/>
                </a:lnTo>
                <a:lnTo>
                  <a:pt x="1852612" y="602457"/>
                </a:lnTo>
                <a:lnTo>
                  <a:pt x="1816894" y="583407"/>
                </a:lnTo>
                <a:lnTo>
                  <a:pt x="1774031" y="573882"/>
                </a:lnTo>
                <a:lnTo>
                  <a:pt x="1683544" y="573882"/>
                </a:lnTo>
                <a:lnTo>
                  <a:pt x="1269206" y="573882"/>
                </a:lnTo>
                <a:lnTo>
                  <a:pt x="1076325" y="590550"/>
                </a:lnTo>
                <a:lnTo>
                  <a:pt x="762000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758102E-BE2B-CC4A-AF40-6085618DF628}"/>
              </a:ext>
            </a:extLst>
          </p:cNvPr>
          <p:cNvSpPr/>
          <p:nvPr/>
        </p:nvSpPr>
        <p:spPr>
          <a:xfrm rot="16200000">
            <a:off x="4417219" y="2372519"/>
            <a:ext cx="2309812" cy="622300"/>
          </a:xfrm>
          <a:custGeom>
            <a:avLst/>
            <a:gdLst>
              <a:gd name="connsiteX0" fmla="*/ 588168 w 2309812"/>
              <a:gd name="connsiteY0" fmla="*/ 364331 h 621506"/>
              <a:gd name="connsiteX1" fmla="*/ 16668 w 2309812"/>
              <a:gd name="connsiteY1" fmla="*/ 304800 h 621506"/>
              <a:gd name="connsiteX2" fmla="*/ 0 w 2309812"/>
              <a:gd name="connsiteY2" fmla="*/ 107156 h 621506"/>
              <a:gd name="connsiteX3" fmla="*/ 257175 w 2309812"/>
              <a:gd name="connsiteY3" fmla="*/ 123825 h 621506"/>
              <a:gd name="connsiteX4" fmla="*/ 592931 w 2309812"/>
              <a:gd name="connsiteY4" fmla="*/ 145256 h 621506"/>
              <a:gd name="connsiteX5" fmla="*/ 1062037 w 2309812"/>
              <a:gd name="connsiteY5" fmla="*/ 173831 h 621506"/>
              <a:gd name="connsiteX6" fmla="*/ 1247775 w 2309812"/>
              <a:gd name="connsiteY6" fmla="*/ 200025 h 621506"/>
              <a:gd name="connsiteX7" fmla="*/ 1540668 w 2309812"/>
              <a:gd name="connsiteY7" fmla="*/ 207168 h 621506"/>
              <a:gd name="connsiteX8" fmla="*/ 1864518 w 2309812"/>
              <a:gd name="connsiteY8" fmla="*/ 216693 h 621506"/>
              <a:gd name="connsiteX9" fmla="*/ 2005012 w 2309812"/>
              <a:gd name="connsiteY9" fmla="*/ 221456 h 621506"/>
              <a:gd name="connsiteX10" fmla="*/ 2047875 w 2309812"/>
              <a:gd name="connsiteY10" fmla="*/ 216693 h 621506"/>
              <a:gd name="connsiteX11" fmla="*/ 2083593 w 2309812"/>
              <a:gd name="connsiteY11" fmla="*/ 207168 h 621506"/>
              <a:gd name="connsiteX12" fmla="*/ 2112168 w 2309812"/>
              <a:gd name="connsiteY12" fmla="*/ 192881 h 621506"/>
              <a:gd name="connsiteX13" fmla="*/ 2135981 w 2309812"/>
              <a:gd name="connsiteY13" fmla="*/ 171450 h 621506"/>
              <a:gd name="connsiteX14" fmla="*/ 2166937 w 2309812"/>
              <a:gd name="connsiteY14" fmla="*/ 123825 h 621506"/>
              <a:gd name="connsiteX15" fmla="*/ 2212181 w 2309812"/>
              <a:gd name="connsiteY15" fmla="*/ 52387 h 621506"/>
              <a:gd name="connsiteX16" fmla="*/ 2243137 w 2309812"/>
              <a:gd name="connsiteY16" fmla="*/ 19050 h 621506"/>
              <a:gd name="connsiteX17" fmla="*/ 2259806 w 2309812"/>
              <a:gd name="connsiteY17" fmla="*/ 7143 h 621506"/>
              <a:gd name="connsiteX18" fmla="*/ 2276475 w 2309812"/>
              <a:gd name="connsiteY18" fmla="*/ 0 h 621506"/>
              <a:gd name="connsiteX19" fmla="*/ 2295525 w 2309812"/>
              <a:gd name="connsiteY19" fmla="*/ 4762 h 621506"/>
              <a:gd name="connsiteX20" fmla="*/ 2305050 w 2309812"/>
              <a:gd name="connsiteY20" fmla="*/ 26193 h 621506"/>
              <a:gd name="connsiteX21" fmla="*/ 2309812 w 2309812"/>
              <a:gd name="connsiteY21" fmla="*/ 66675 h 621506"/>
              <a:gd name="connsiteX22" fmla="*/ 2307431 w 2309812"/>
              <a:gd name="connsiteY22" fmla="*/ 145256 h 621506"/>
              <a:gd name="connsiteX23" fmla="*/ 2300287 w 2309812"/>
              <a:gd name="connsiteY23" fmla="*/ 209550 h 621506"/>
              <a:gd name="connsiteX24" fmla="*/ 2278856 w 2309812"/>
              <a:gd name="connsiteY24" fmla="*/ 280987 h 621506"/>
              <a:gd name="connsiteX25" fmla="*/ 2245518 w 2309812"/>
              <a:gd name="connsiteY25" fmla="*/ 369093 h 621506"/>
              <a:gd name="connsiteX26" fmla="*/ 2214562 w 2309812"/>
              <a:gd name="connsiteY26" fmla="*/ 428625 h 621506"/>
              <a:gd name="connsiteX27" fmla="*/ 2157412 w 2309812"/>
              <a:gd name="connsiteY27" fmla="*/ 514350 h 621506"/>
              <a:gd name="connsiteX28" fmla="*/ 2078831 w 2309812"/>
              <a:gd name="connsiteY28" fmla="*/ 607218 h 621506"/>
              <a:gd name="connsiteX29" fmla="*/ 2050256 w 2309812"/>
              <a:gd name="connsiteY29" fmla="*/ 621506 h 621506"/>
              <a:gd name="connsiteX30" fmla="*/ 2009775 w 2309812"/>
              <a:gd name="connsiteY30" fmla="*/ 621506 h 621506"/>
              <a:gd name="connsiteX31" fmla="*/ 1985962 w 2309812"/>
              <a:gd name="connsiteY31" fmla="*/ 614362 h 621506"/>
              <a:gd name="connsiteX32" fmla="*/ 1957387 w 2309812"/>
              <a:gd name="connsiteY32" fmla="*/ 590550 h 621506"/>
              <a:gd name="connsiteX33" fmla="*/ 1864518 w 2309812"/>
              <a:gd name="connsiteY33" fmla="*/ 516731 h 621506"/>
              <a:gd name="connsiteX34" fmla="*/ 1835943 w 2309812"/>
              <a:gd name="connsiteY34" fmla="*/ 509587 h 621506"/>
              <a:gd name="connsiteX35" fmla="*/ 1259681 w 2309812"/>
              <a:gd name="connsiteY35" fmla="*/ 442912 h 621506"/>
              <a:gd name="connsiteX36" fmla="*/ 1071562 w 2309812"/>
              <a:gd name="connsiteY36" fmla="*/ 421481 h 621506"/>
              <a:gd name="connsiteX37" fmla="*/ 588168 w 2309812"/>
              <a:gd name="connsiteY37" fmla="*/ 364331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09812" h="621506">
                <a:moveTo>
                  <a:pt x="588168" y="364331"/>
                </a:moveTo>
                <a:lnTo>
                  <a:pt x="16668" y="304800"/>
                </a:lnTo>
                <a:lnTo>
                  <a:pt x="0" y="107156"/>
                </a:lnTo>
                <a:lnTo>
                  <a:pt x="257175" y="123825"/>
                </a:lnTo>
                <a:lnTo>
                  <a:pt x="592931" y="145256"/>
                </a:lnTo>
                <a:lnTo>
                  <a:pt x="1062037" y="173831"/>
                </a:lnTo>
                <a:lnTo>
                  <a:pt x="1247775" y="200025"/>
                </a:lnTo>
                <a:lnTo>
                  <a:pt x="1540668" y="207168"/>
                </a:lnTo>
                <a:lnTo>
                  <a:pt x="1864518" y="216693"/>
                </a:lnTo>
                <a:lnTo>
                  <a:pt x="2005012" y="221456"/>
                </a:lnTo>
                <a:lnTo>
                  <a:pt x="2047875" y="216693"/>
                </a:lnTo>
                <a:lnTo>
                  <a:pt x="2083593" y="207168"/>
                </a:lnTo>
                <a:lnTo>
                  <a:pt x="2112168" y="192881"/>
                </a:lnTo>
                <a:lnTo>
                  <a:pt x="2135981" y="171450"/>
                </a:lnTo>
                <a:lnTo>
                  <a:pt x="2166937" y="123825"/>
                </a:lnTo>
                <a:lnTo>
                  <a:pt x="2212181" y="52387"/>
                </a:lnTo>
                <a:cubicBezTo>
                  <a:pt x="2241517" y="20606"/>
                  <a:pt x="2230826" y="31361"/>
                  <a:pt x="2243137" y="19050"/>
                </a:cubicBezTo>
                <a:lnTo>
                  <a:pt x="2259806" y="7143"/>
                </a:lnTo>
                <a:lnTo>
                  <a:pt x="2276475" y="0"/>
                </a:lnTo>
                <a:lnTo>
                  <a:pt x="2295525" y="4762"/>
                </a:lnTo>
                <a:lnTo>
                  <a:pt x="2305050" y="26193"/>
                </a:lnTo>
                <a:lnTo>
                  <a:pt x="2309812" y="66675"/>
                </a:lnTo>
                <a:cubicBezTo>
                  <a:pt x="2309018" y="92869"/>
                  <a:pt x="2308225" y="119062"/>
                  <a:pt x="2307431" y="145256"/>
                </a:cubicBezTo>
                <a:lnTo>
                  <a:pt x="2300287" y="209550"/>
                </a:lnTo>
                <a:lnTo>
                  <a:pt x="2278856" y="280987"/>
                </a:lnTo>
                <a:lnTo>
                  <a:pt x="2245518" y="369093"/>
                </a:lnTo>
                <a:lnTo>
                  <a:pt x="2214562" y="428625"/>
                </a:lnTo>
                <a:lnTo>
                  <a:pt x="2157412" y="514350"/>
                </a:lnTo>
                <a:lnTo>
                  <a:pt x="2078831" y="607218"/>
                </a:lnTo>
                <a:lnTo>
                  <a:pt x="2050256" y="621506"/>
                </a:lnTo>
                <a:lnTo>
                  <a:pt x="2009775" y="621506"/>
                </a:lnTo>
                <a:lnTo>
                  <a:pt x="1985962" y="614362"/>
                </a:lnTo>
                <a:lnTo>
                  <a:pt x="1957387" y="590550"/>
                </a:lnTo>
                <a:lnTo>
                  <a:pt x="1864518" y="516731"/>
                </a:lnTo>
                <a:lnTo>
                  <a:pt x="1835943" y="509587"/>
                </a:lnTo>
                <a:lnTo>
                  <a:pt x="1259681" y="442912"/>
                </a:lnTo>
                <a:lnTo>
                  <a:pt x="1071562" y="421481"/>
                </a:lnTo>
                <a:lnTo>
                  <a:pt x="588168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23BFE02-780F-7340-9565-A79208E8C7EC}"/>
              </a:ext>
            </a:extLst>
          </p:cNvPr>
          <p:cNvSpPr/>
          <p:nvPr/>
        </p:nvSpPr>
        <p:spPr>
          <a:xfrm>
            <a:off x="2586038" y="3646488"/>
            <a:ext cx="4524375" cy="742950"/>
          </a:xfrm>
          <a:custGeom>
            <a:avLst/>
            <a:gdLst>
              <a:gd name="connsiteX0" fmla="*/ 2476195 w 4524451"/>
              <a:gd name="connsiteY0" fmla="*/ 354787 h 742493"/>
              <a:gd name="connsiteX1" fmla="*/ 2187245 w 4524451"/>
              <a:gd name="connsiteY1" fmla="*/ 384048 h 742493"/>
              <a:gd name="connsiteX2" fmla="*/ 1880007 w 4524451"/>
              <a:gd name="connsiteY2" fmla="*/ 431597 h 742493"/>
              <a:gd name="connsiteX3" fmla="*/ 1569111 w 4524451"/>
              <a:gd name="connsiteY3" fmla="*/ 479146 h 742493"/>
              <a:gd name="connsiteX4" fmla="*/ 1313079 w 4524451"/>
              <a:gd name="connsiteY4" fmla="*/ 526695 h 742493"/>
              <a:gd name="connsiteX5" fmla="*/ 1064362 w 4524451"/>
              <a:gd name="connsiteY5" fmla="*/ 577901 h 742493"/>
              <a:gd name="connsiteX6" fmla="*/ 950976 w 4524451"/>
              <a:gd name="connsiteY6" fmla="*/ 614477 h 742493"/>
              <a:gd name="connsiteX7" fmla="*/ 811987 w 4524451"/>
              <a:gd name="connsiteY7" fmla="*/ 665683 h 742493"/>
              <a:gd name="connsiteX8" fmla="*/ 676656 w 4524451"/>
              <a:gd name="connsiteY8" fmla="*/ 709575 h 742493"/>
              <a:gd name="connsiteX9" fmla="*/ 574243 w 4524451"/>
              <a:gd name="connsiteY9" fmla="*/ 738835 h 742493"/>
              <a:gd name="connsiteX10" fmla="*/ 512064 w 4524451"/>
              <a:gd name="connsiteY10" fmla="*/ 742493 h 742493"/>
              <a:gd name="connsiteX11" fmla="*/ 457200 w 4524451"/>
              <a:gd name="connsiteY11" fmla="*/ 727863 h 742493"/>
              <a:gd name="connsiteX12" fmla="*/ 373075 w 4524451"/>
              <a:gd name="connsiteY12" fmla="*/ 691287 h 742493"/>
              <a:gd name="connsiteX13" fmla="*/ 299923 w 4524451"/>
              <a:gd name="connsiteY13" fmla="*/ 651053 h 742493"/>
              <a:gd name="connsiteX14" fmla="*/ 219456 w 4524451"/>
              <a:gd name="connsiteY14" fmla="*/ 596189 h 742493"/>
              <a:gd name="connsiteX15" fmla="*/ 135331 w 4524451"/>
              <a:gd name="connsiteY15" fmla="*/ 526695 h 742493"/>
              <a:gd name="connsiteX16" fmla="*/ 58522 w 4524451"/>
              <a:gd name="connsiteY16" fmla="*/ 453543 h 742493"/>
              <a:gd name="connsiteX17" fmla="*/ 18288 w 4524451"/>
              <a:gd name="connsiteY17" fmla="*/ 413309 h 742493"/>
              <a:gd name="connsiteX18" fmla="*/ 3658 w 4524451"/>
              <a:gd name="connsiteY18" fmla="*/ 387706 h 742493"/>
              <a:gd name="connsiteX19" fmla="*/ 0 w 4524451"/>
              <a:gd name="connsiteY19" fmla="*/ 365760 h 742493"/>
              <a:gd name="connsiteX20" fmla="*/ 3658 w 4524451"/>
              <a:gd name="connsiteY20" fmla="*/ 351130 h 742493"/>
              <a:gd name="connsiteX21" fmla="*/ 25603 w 4524451"/>
              <a:gd name="connsiteY21" fmla="*/ 343815 h 742493"/>
              <a:gd name="connsiteX22" fmla="*/ 73152 w 4524451"/>
              <a:gd name="connsiteY22" fmla="*/ 358445 h 742493"/>
              <a:gd name="connsiteX23" fmla="*/ 230429 w 4524451"/>
              <a:gd name="connsiteY23" fmla="*/ 409651 h 742493"/>
              <a:gd name="connsiteX24" fmla="*/ 321869 w 4524451"/>
              <a:gd name="connsiteY24" fmla="*/ 431597 h 742493"/>
              <a:gd name="connsiteX25" fmla="*/ 387706 w 4524451"/>
              <a:gd name="connsiteY25" fmla="*/ 446227 h 742493"/>
              <a:gd name="connsiteX26" fmla="*/ 449885 w 4524451"/>
              <a:gd name="connsiteY26" fmla="*/ 453543 h 742493"/>
              <a:gd name="connsiteX27" fmla="*/ 574243 w 4524451"/>
              <a:gd name="connsiteY27" fmla="*/ 446227 h 742493"/>
              <a:gd name="connsiteX28" fmla="*/ 731520 w 4524451"/>
              <a:gd name="connsiteY28" fmla="*/ 431597 h 742493"/>
              <a:gd name="connsiteX29" fmla="*/ 994867 w 4524451"/>
              <a:gd name="connsiteY29" fmla="*/ 380391 h 742493"/>
              <a:gd name="connsiteX30" fmla="*/ 1181405 w 4524451"/>
              <a:gd name="connsiteY30" fmla="*/ 340157 h 742493"/>
              <a:gd name="connsiteX31" fmla="*/ 1572768 w 4524451"/>
              <a:gd name="connsiteY31" fmla="*/ 270663 h 742493"/>
              <a:gd name="connsiteX32" fmla="*/ 1817827 w 4524451"/>
              <a:gd name="connsiteY32" fmla="*/ 241402 h 742493"/>
              <a:gd name="connsiteX33" fmla="*/ 2139696 w 4524451"/>
              <a:gd name="connsiteY33" fmla="*/ 204826 h 742493"/>
              <a:gd name="connsiteX34" fmla="*/ 2498141 w 4524451"/>
              <a:gd name="connsiteY34" fmla="*/ 164592 h 742493"/>
              <a:gd name="connsiteX35" fmla="*/ 2787091 w 4524451"/>
              <a:gd name="connsiteY35" fmla="*/ 135331 h 742493"/>
              <a:gd name="connsiteX36" fmla="*/ 3002890 w 4524451"/>
              <a:gd name="connsiteY36" fmla="*/ 113386 h 742493"/>
              <a:gd name="connsiteX37" fmla="*/ 3244291 w 4524451"/>
              <a:gd name="connsiteY37" fmla="*/ 113386 h 742493"/>
              <a:gd name="connsiteX38" fmla="*/ 3416199 w 4524451"/>
              <a:gd name="connsiteY38" fmla="*/ 109728 h 742493"/>
              <a:gd name="connsiteX39" fmla="*/ 3522269 w 4524451"/>
              <a:gd name="connsiteY39" fmla="*/ 102413 h 742493"/>
              <a:gd name="connsiteX40" fmla="*/ 3624682 w 4524451"/>
              <a:gd name="connsiteY40" fmla="*/ 91440 h 742493"/>
              <a:gd name="connsiteX41" fmla="*/ 3770986 w 4524451"/>
              <a:gd name="connsiteY41" fmla="*/ 76810 h 742493"/>
              <a:gd name="connsiteX42" fmla="*/ 3866083 w 4524451"/>
              <a:gd name="connsiteY42" fmla="*/ 58522 h 742493"/>
              <a:gd name="connsiteX43" fmla="*/ 3935578 w 4524451"/>
              <a:gd name="connsiteY43" fmla="*/ 32919 h 742493"/>
              <a:gd name="connsiteX44" fmla="*/ 4008730 w 4524451"/>
              <a:gd name="connsiteY44" fmla="*/ 0 h 742493"/>
              <a:gd name="connsiteX45" fmla="*/ 4100170 w 4524451"/>
              <a:gd name="connsiteY45" fmla="*/ 10973 h 742493"/>
              <a:gd name="connsiteX46" fmla="*/ 4195267 w 4524451"/>
              <a:gd name="connsiteY46" fmla="*/ 32919 h 742493"/>
              <a:gd name="connsiteX47" fmla="*/ 4315968 w 4524451"/>
              <a:gd name="connsiteY47" fmla="*/ 84125 h 742493"/>
              <a:gd name="connsiteX48" fmla="*/ 4414723 w 4524451"/>
              <a:gd name="connsiteY48" fmla="*/ 138989 h 742493"/>
              <a:gd name="connsiteX49" fmla="*/ 4476903 w 4524451"/>
              <a:gd name="connsiteY49" fmla="*/ 190195 h 742493"/>
              <a:gd name="connsiteX50" fmla="*/ 4513479 w 4524451"/>
              <a:gd name="connsiteY50" fmla="*/ 237744 h 742493"/>
              <a:gd name="connsiteX51" fmla="*/ 4524451 w 4524451"/>
              <a:gd name="connsiteY51" fmla="*/ 277978 h 742493"/>
              <a:gd name="connsiteX52" fmla="*/ 4517136 w 4524451"/>
              <a:gd name="connsiteY52" fmla="*/ 325527 h 742493"/>
              <a:gd name="connsiteX53" fmla="*/ 4469587 w 4524451"/>
              <a:gd name="connsiteY53" fmla="*/ 358445 h 742493"/>
              <a:gd name="connsiteX54" fmla="*/ 4414723 w 4524451"/>
              <a:gd name="connsiteY54" fmla="*/ 380391 h 742493"/>
              <a:gd name="connsiteX55" fmla="*/ 4359859 w 4524451"/>
              <a:gd name="connsiteY55" fmla="*/ 384048 h 742493"/>
              <a:gd name="connsiteX56" fmla="*/ 4261104 w 4524451"/>
              <a:gd name="connsiteY56" fmla="*/ 365760 h 742493"/>
              <a:gd name="connsiteX57" fmla="*/ 4056279 w 4524451"/>
              <a:gd name="connsiteY57" fmla="*/ 340157 h 742493"/>
              <a:gd name="connsiteX58" fmla="*/ 3814877 w 4524451"/>
              <a:gd name="connsiteY58" fmla="*/ 325527 h 742493"/>
              <a:gd name="connsiteX59" fmla="*/ 3529584 w 4524451"/>
              <a:gd name="connsiteY59" fmla="*/ 318211 h 742493"/>
              <a:gd name="connsiteX60" fmla="*/ 3141879 w 4524451"/>
              <a:gd name="connsiteY60" fmla="*/ 318211 h 742493"/>
              <a:gd name="connsiteX61" fmla="*/ 2710282 w 4524451"/>
              <a:gd name="connsiteY61" fmla="*/ 336499 h 742493"/>
              <a:gd name="connsiteX62" fmla="*/ 2476195 w 4524451"/>
              <a:gd name="connsiteY62" fmla="*/ 354787 h 74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524451" h="742493">
                <a:moveTo>
                  <a:pt x="2476195" y="354787"/>
                </a:moveTo>
                <a:lnTo>
                  <a:pt x="2187245" y="384048"/>
                </a:lnTo>
                <a:lnTo>
                  <a:pt x="1880007" y="431597"/>
                </a:lnTo>
                <a:lnTo>
                  <a:pt x="1569111" y="479146"/>
                </a:lnTo>
                <a:lnTo>
                  <a:pt x="1313079" y="526695"/>
                </a:lnTo>
                <a:lnTo>
                  <a:pt x="1064362" y="577901"/>
                </a:lnTo>
                <a:lnTo>
                  <a:pt x="950976" y="614477"/>
                </a:lnTo>
                <a:lnTo>
                  <a:pt x="811987" y="665683"/>
                </a:lnTo>
                <a:lnTo>
                  <a:pt x="676656" y="709575"/>
                </a:lnTo>
                <a:lnTo>
                  <a:pt x="574243" y="738835"/>
                </a:lnTo>
                <a:lnTo>
                  <a:pt x="512064" y="742493"/>
                </a:lnTo>
                <a:lnTo>
                  <a:pt x="457200" y="727863"/>
                </a:lnTo>
                <a:lnTo>
                  <a:pt x="373075" y="691287"/>
                </a:lnTo>
                <a:lnTo>
                  <a:pt x="299923" y="651053"/>
                </a:lnTo>
                <a:lnTo>
                  <a:pt x="219456" y="596189"/>
                </a:lnTo>
                <a:lnTo>
                  <a:pt x="135331" y="526695"/>
                </a:lnTo>
                <a:lnTo>
                  <a:pt x="58522" y="453543"/>
                </a:lnTo>
                <a:lnTo>
                  <a:pt x="18288" y="413309"/>
                </a:lnTo>
                <a:lnTo>
                  <a:pt x="3658" y="387706"/>
                </a:lnTo>
                <a:lnTo>
                  <a:pt x="0" y="365760"/>
                </a:lnTo>
                <a:lnTo>
                  <a:pt x="3658" y="351130"/>
                </a:lnTo>
                <a:lnTo>
                  <a:pt x="25603" y="343815"/>
                </a:lnTo>
                <a:lnTo>
                  <a:pt x="73152" y="358445"/>
                </a:lnTo>
                <a:lnTo>
                  <a:pt x="230429" y="409651"/>
                </a:lnTo>
                <a:lnTo>
                  <a:pt x="321869" y="431597"/>
                </a:lnTo>
                <a:lnTo>
                  <a:pt x="387706" y="446227"/>
                </a:lnTo>
                <a:cubicBezTo>
                  <a:pt x="444987" y="453865"/>
                  <a:pt x="424120" y="453543"/>
                  <a:pt x="449885" y="453543"/>
                </a:cubicBezTo>
                <a:lnTo>
                  <a:pt x="574243" y="446227"/>
                </a:lnTo>
                <a:lnTo>
                  <a:pt x="731520" y="431597"/>
                </a:lnTo>
                <a:lnTo>
                  <a:pt x="994867" y="380391"/>
                </a:lnTo>
                <a:lnTo>
                  <a:pt x="1181405" y="340157"/>
                </a:lnTo>
                <a:lnTo>
                  <a:pt x="1572768" y="270663"/>
                </a:lnTo>
                <a:lnTo>
                  <a:pt x="1817827" y="241402"/>
                </a:lnTo>
                <a:lnTo>
                  <a:pt x="2139696" y="204826"/>
                </a:lnTo>
                <a:lnTo>
                  <a:pt x="2498141" y="164592"/>
                </a:lnTo>
                <a:lnTo>
                  <a:pt x="2787091" y="135331"/>
                </a:lnTo>
                <a:lnTo>
                  <a:pt x="3002890" y="113386"/>
                </a:lnTo>
                <a:lnTo>
                  <a:pt x="3244291" y="113386"/>
                </a:lnTo>
                <a:lnTo>
                  <a:pt x="3416199" y="109728"/>
                </a:lnTo>
                <a:lnTo>
                  <a:pt x="3522269" y="102413"/>
                </a:lnTo>
                <a:lnTo>
                  <a:pt x="3624682" y="91440"/>
                </a:lnTo>
                <a:lnTo>
                  <a:pt x="3770986" y="76810"/>
                </a:lnTo>
                <a:lnTo>
                  <a:pt x="3866083" y="58522"/>
                </a:lnTo>
                <a:lnTo>
                  <a:pt x="3935578" y="32919"/>
                </a:lnTo>
                <a:lnTo>
                  <a:pt x="4008730" y="0"/>
                </a:lnTo>
                <a:lnTo>
                  <a:pt x="4100170" y="10973"/>
                </a:lnTo>
                <a:lnTo>
                  <a:pt x="4195267" y="32919"/>
                </a:lnTo>
                <a:lnTo>
                  <a:pt x="4315968" y="84125"/>
                </a:lnTo>
                <a:lnTo>
                  <a:pt x="4414723" y="138989"/>
                </a:lnTo>
                <a:lnTo>
                  <a:pt x="4476903" y="190195"/>
                </a:lnTo>
                <a:lnTo>
                  <a:pt x="4513479" y="237744"/>
                </a:lnTo>
                <a:lnTo>
                  <a:pt x="4524451" y="277978"/>
                </a:lnTo>
                <a:lnTo>
                  <a:pt x="4517136" y="325527"/>
                </a:lnTo>
                <a:lnTo>
                  <a:pt x="4469587" y="358445"/>
                </a:lnTo>
                <a:lnTo>
                  <a:pt x="4414723" y="380391"/>
                </a:lnTo>
                <a:lnTo>
                  <a:pt x="4359859" y="384048"/>
                </a:lnTo>
                <a:lnTo>
                  <a:pt x="4261104" y="365760"/>
                </a:lnTo>
                <a:lnTo>
                  <a:pt x="4056279" y="340157"/>
                </a:lnTo>
                <a:lnTo>
                  <a:pt x="3814877" y="325527"/>
                </a:lnTo>
                <a:lnTo>
                  <a:pt x="3529584" y="318211"/>
                </a:lnTo>
                <a:lnTo>
                  <a:pt x="3141879" y="318211"/>
                </a:lnTo>
                <a:lnTo>
                  <a:pt x="2710282" y="336499"/>
                </a:lnTo>
                <a:lnTo>
                  <a:pt x="2476195" y="35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C31ACA-BA4D-4800-B82F-8A0DA9C457FD}"/>
              </a:ext>
            </a:extLst>
          </p:cNvPr>
          <p:cNvGrpSpPr/>
          <p:nvPr/>
        </p:nvGrpSpPr>
        <p:grpSpPr>
          <a:xfrm>
            <a:off x="2596356" y="1524001"/>
            <a:ext cx="4524375" cy="4271962"/>
            <a:chOff x="2738438" y="1681163"/>
            <a:chExt cx="4524375" cy="4271962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47FB151D-2A44-4390-9EA9-8826D5CCFC26}"/>
                </a:ext>
              </a:extLst>
            </p:cNvPr>
            <p:cNvSpPr/>
            <p:nvPr/>
          </p:nvSpPr>
          <p:spPr>
            <a:xfrm>
              <a:off x="3308350" y="2598738"/>
              <a:ext cx="3405188" cy="647700"/>
            </a:xfrm>
            <a:custGeom>
              <a:avLst/>
              <a:gdLst>
                <a:gd name="connsiteX0" fmla="*/ 1767092 w 3405159"/>
                <a:gd name="connsiteY0" fmla="*/ 381467 h 647933"/>
                <a:gd name="connsiteX1" fmla="*/ 1175257 w 3405159"/>
                <a:gd name="connsiteY1" fmla="*/ 465614 h 647933"/>
                <a:gd name="connsiteX2" fmla="*/ 920010 w 3405159"/>
                <a:gd name="connsiteY2" fmla="*/ 516103 h 647933"/>
                <a:gd name="connsiteX3" fmla="*/ 776960 w 3405159"/>
                <a:gd name="connsiteY3" fmla="*/ 538542 h 647933"/>
                <a:gd name="connsiteX4" fmla="*/ 656349 w 3405159"/>
                <a:gd name="connsiteY4" fmla="*/ 563786 h 647933"/>
                <a:gd name="connsiteX5" fmla="*/ 583421 w 3405159"/>
                <a:gd name="connsiteY5" fmla="*/ 586226 h 647933"/>
                <a:gd name="connsiteX6" fmla="*/ 443176 w 3405159"/>
                <a:gd name="connsiteY6" fmla="*/ 633909 h 647933"/>
                <a:gd name="connsiteX7" fmla="*/ 395492 w 3405159"/>
                <a:gd name="connsiteY7" fmla="*/ 647933 h 647933"/>
                <a:gd name="connsiteX8" fmla="*/ 361834 w 3405159"/>
                <a:gd name="connsiteY8" fmla="*/ 642324 h 647933"/>
                <a:gd name="connsiteX9" fmla="*/ 316955 w 3405159"/>
                <a:gd name="connsiteY9" fmla="*/ 622689 h 647933"/>
                <a:gd name="connsiteX10" fmla="*/ 244027 w 3405159"/>
                <a:gd name="connsiteY10" fmla="*/ 569396 h 647933"/>
                <a:gd name="connsiteX11" fmla="*/ 173905 w 3405159"/>
                <a:gd name="connsiteY11" fmla="*/ 510493 h 647933"/>
                <a:gd name="connsiteX12" fmla="*/ 112197 w 3405159"/>
                <a:gd name="connsiteY12" fmla="*/ 454395 h 647933"/>
                <a:gd name="connsiteX13" fmla="*/ 56099 w 3405159"/>
                <a:gd name="connsiteY13" fmla="*/ 384272 h 647933"/>
                <a:gd name="connsiteX14" fmla="*/ 16830 w 3405159"/>
                <a:gd name="connsiteY14" fmla="*/ 322564 h 647933"/>
                <a:gd name="connsiteX15" fmla="*/ 0 w 3405159"/>
                <a:gd name="connsiteY15" fmla="*/ 280491 h 647933"/>
                <a:gd name="connsiteX16" fmla="*/ 0 w 3405159"/>
                <a:gd name="connsiteY16" fmla="*/ 260856 h 647933"/>
                <a:gd name="connsiteX17" fmla="*/ 5610 w 3405159"/>
                <a:gd name="connsiteY17" fmla="*/ 241222 h 647933"/>
                <a:gd name="connsiteX18" fmla="*/ 19635 w 3405159"/>
                <a:gd name="connsiteY18" fmla="*/ 235612 h 647933"/>
                <a:gd name="connsiteX19" fmla="*/ 50489 w 3405159"/>
                <a:gd name="connsiteY19" fmla="*/ 244027 h 647933"/>
                <a:gd name="connsiteX20" fmla="*/ 148661 w 3405159"/>
                <a:gd name="connsiteY20" fmla="*/ 297320 h 647933"/>
                <a:gd name="connsiteX21" fmla="*/ 244027 w 3405159"/>
                <a:gd name="connsiteY21" fmla="*/ 353418 h 647933"/>
                <a:gd name="connsiteX22" fmla="*/ 272077 w 3405159"/>
                <a:gd name="connsiteY22" fmla="*/ 367443 h 647933"/>
                <a:gd name="connsiteX23" fmla="*/ 305735 w 3405159"/>
                <a:gd name="connsiteY23" fmla="*/ 375857 h 647933"/>
                <a:gd name="connsiteX24" fmla="*/ 359029 w 3405159"/>
                <a:gd name="connsiteY24" fmla="*/ 381467 h 647933"/>
                <a:gd name="connsiteX25" fmla="*/ 426346 w 3405159"/>
                <a:gd name="connsiteY25" fmla="*/ 375857 h 647933"/>
                <a:gd name="connsiteX26" fmla="*/ 552567 w 3405159"/>
                <a:gd name="connsiteY26" fmla="*/ 361833 h 647933"/>
                <a:gd name="connsiteX27" fmla="*/ 656349 w 3405159"/>
                <a:gd name="connsiteY27" fmla="*/ 345003 h 647933"/>
                <a:gd name="connsiteX28" fmla="*/ 911596 w 3405159"/>
                <a:gd name="connsiteY28" fmla="*/ 311345 h 647933"/>
                <a:gd name="connsiteX29" fmla="*/ 1164037 w 3405159"/>
                <a:gd name="connsiteY29" fmla="*/ 263661 h 647933"/>
                <a:gd name="connsiteX30" fmla="*/ 1539895 w 3405159"/>
                <a:gd name="connsiteY30" fmla="*/ 221587 h 647933"/>
                <a:gd name="connsiteX31" fmla="*/ 1943802 w 3405159"/>
                <a:gd name="connsiteY31" fmla="*/ 173904 h 647933"/>
                <a:gd name="connsiteX32" fmla="*/ 2302830 w 3405159"/>
                <a:gd name="connsiteY32" fmla="*/ 131830 h 647933"/>
                <a:gd name="connsiteX33" fmla="*/ 2574906 w 3405159"/>
                <a:gd name="connsiteY33" fmla="*/ 109391 h 647933"/>
                <a:gd name="connsiteX34" fmla="*/ 2667468 w 3405159"/>
                <a:gd name="connsiteY34" fmla="*/ 92562 h 647933"/>
                <a:gd name="connsiteX35" fmla="*/ 2788079 w 3405159"/>
                <a:gd name="connsiteY35" fmla="*/ 64513 h 647933"/>
                <a:gd name="connsiteX36" fmla="*/ 2872226 w 3405159"/>
                <a:gd name="connsiteY36" fmla="*/ 30854 h 647933"/>
                <a:gd name="connsiteX37" fmla="*/ 2959178 w 3405159"/>
                <a:gd name="connsiteY37" fmla="*/ 2805 h 647933"/>
                <a:gd name="connsiteX38" fmla="*/ 2995642 w 3405159"/>
                <a:gd name="connsiteY38" fmla="*/ 0 h 647933"/>
                <a:gd name="connsiteX39" fmla="*/ 3051740 w 3405159"/>
                <a:gd name="connsiteY39" fmla="*/ 5610 h 647933"/>
                <a:gd name="connsiteX40" fmla="*/ 3147107 w 3405159"/>
                <a:gd name="connsiteY40" fmla="*/ 30854 h 647933"/>
                <a:gd name="connsiteX41" fmla="*/ 3225645 w 3405159"/>
                <a:gd name="connsiteY41" fmla="*/ 61708 h 647933"/>
                <a:gd name="connsiteX42" fmla="*/ 3326621 w 3405159"/>
                <a:gd name="connsiteY42" fmla="*/ 115001 h 647933"/>
                <a:gd name="connsiteX43" fmla="*/ 3374305 w 3405159"/>
                <a:gd name="connsiteY43" fmla="*/ 145855 h 647933"/>
                <a:gd name="connsiteX44" fmla="*/ 3393939 w 3405159"/>
                <a:gd name="connsiteY44" fmla="*/ 171099 h 647933"/>
                <a:gd name="connsiteX45" fmla="*/ 3402354 w 3405159"/>
                <a:gd name="connsiteY45" fmla="*/ 187929 h 647933"/>
                <a:gd name="connsiteX46" fmla="*/ 3405159 w 3405159"/>
                <a:gd name="connsiteY46" fmla="*/ 207563 h 647933"/>
                <a:gd name="connsiteX47" fmla="*/ 3405159 w 3405159"/>
                <a:gd name="connsiteY47" fmla="*/ 227197 h 647933"/>
                <a:gd name="connsiteX48" fmla="*/ 3388329 w 3405159"/>
                <a:gd name="connsiteY48" fmla="*/ 263661 h 647933"/>
                <a:gd name="connsiteX49" fmla="*/ 3337841 w 3405159"/>
                <a:gd name="connsiteY49" fmla="*/ 305735 h 647933"/>
                <a:gd name="connsiteX50" fmla="*/ 3321012 w 3405159"/>
                <a:gd name="connsiteY50" fmla="*/ 308540 h 647933"/>
                <a:gd name="connsiteX51" fmla="*/ 3116253 w 3405159"/>
                <a:gd name="connsiteY51" fmla="*/ 302930 h 647933"/>
                <a:gd name="connsiteX52" fmla="*/ 2863812 w 3405159"/>
                <a:gd name="connsiteY52" fmla="*/ 300125 h 647933"/>
                <a:gd name="connsiteX53" fmla="*/ 2535637 w 3405159"/>
                <a:gd name="connsiteY53" fmla="*/ 308540 h 647933"/>
                <a:gd name="connsiteX54" fmla="*/ 2260756 w 3405159"/>
                <a:gd name="connsiteY54" fmla="*/ 336589 h 647933"/>
                <a:gd name="connsiteX55" fmla="*/ 1767092 w 3405159"/>
                <a:gd name="connsiteY55" fmla="*/ 381467 h 64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05159" h="647933">
                  <a:moveTo>
                    <a:pt x="1767092" y="381467"/>
                  </a:moveTo>
                  <a:lnTo>
                    <a:pt x="1175257" y="465614"/>
                  </a:lnTo>
                  <a:lnTo>
                    <a:pt x="920010" y="516103"/>
                  </a:lnTo>
                  <a:lnTo>
                    <a:pt x="776960" y="538542"/>
                  </a:lnTo>
                  <a:lnTo>
                    <a:pt x="656349" y="563786"/>
                  </a:lnTo>
                  <a:lnTo>
                    <a:pt x="583421" y="586226"/>
                  </a:lnTo>
                  <a:lnTo>
                    <a:pt x="443176" y="633909"/>
                  </a:lnTo>
                  <a:lnTo>
                    <a:pt x="395492" y="647933"/>
                  </a:lnTo>
                  <a:lnTo>
                    <a:pt x="361834" y="642324"/>
                  </a:lnTo>
                  <a:lnTo>
                    <a:pt x="316955" y="622689"/>
                  </a:lnTo>
                  <a:lnTo>
                    <a:pt x="244027" y="569396"/>
                  </a:lnTo>
                  <a:lnTo>
                    <a:pt x="173905" y="510493"/>
                  </a:lnTo>
                  <a:lnTo>
                    <a:pt x="112197" y="454395"/>
                  </a:lnTo>
                  <a:lnTo>
                    <a:pt x="56099" y="384272"/>
                  </a:lnTo>
                  <a:lnTo>
                    <a:pt x="16830" y="322564"/>
                  </a:lnTo>
                  <a:lnTo>
                    <a:pt x="0" y="280491"/>
                  </a:lnTo>
                  <a:lnTo>
                    <a:pt x="0" y="260856"/>
                  </a:lnTo>
                  <a:lnTo>
                    <a:pt x="5610" y="241222"/>
                  </a:lnTo>
                  <a:lnTo>
                    <a:pt x="19635" y="235612"/>
                  </a:lnTo>
                  <a:lnTo>
                    <a:pt x="50489" y="244027"/>
                  </a:lnTo>
                  <a:lnTo>
                    <a:pt x="148661" y="297320"/>
                  </a:lnTo>
                  <a:lnTo>
                    <a:pt x="244027" y="353418"/>
                  </a:lnTo>
                  <a:lnTo>
                    <a:pt x="272077" y="367443"/>
                  </a:lnTo>
                  <a:lnTo>
                    <a:pt x="305735" y="375857"/>
                  </a:lnTo>
                  <a:lnTo>
                    <a:pt x="359029" y="381467"/>
                  </a:lnTo>
                  <a:lnTo>
                    <a:pt x="426346" y="375857"/>
                  </a:lnTo>
                  <a:lnTo>
                    <a:pt x="552567" y="361833"/>
                  </a:lnTo>
                  <a:lnTo>
                    <a:pt x="656349" y="345003"/>
                  </a:lnTo>
                  <a:lnTo>
                    <a:pt x="911596" y="311345"/>
                  </a:lnTo>
                  <a:lnTo>
                    <a:pt x="1164037" y="263661"/>
                  </a:lnTo>
                  <a:lnTo>
                    <a:pt x="1539895" y="221587"/>
                  </a:lnTo>
                  <a:lnTo>
                    <a:pt x="1943802" y="173904"/>
                  </a:lnTo>
                  <a:lnTo>
                    <a:pt x="2302830" y="131830"/>
                  </a:lnTo>
                  <a:lnTo>
                    <a:pt x="2574906" y="109391"/>
                  </a:lnTo>
                  <a:lnTo>
                    <a:pt x="2667468" y="92562"/>
                  </a:lnTo>
                  <a:lnTo>
                    <a:pt x="2788079" y="64513"/>
                  </a:lnTo>
                  <a:lnTo>
                    <a:pt x="2872226" y="30854"/>
                  </a:lnTo>
                  <a:lnTo>
                    <a:pt x="2959178" y="2805"/>
                  </a:lnTo>
                  <a:lnTo>
                    <a:pt x="2995642" y="0"/>
                  </a:lnTo>
                  <a:lnTo>
                    <a:pt x="3051740" y="5610"/>
                  </a:lnTo>
                  <a:lnTo>
                    <a:pt x="3147107" y="30854"/>
                  </a:lnTo>
                  <a:lnTo>
                    <a:pt x="3225645" y="61708"/>
                  </a:lnTo>
                  <a:lnTo>
                    <a:pt x="3326621" y="115001"/>
                  </a:lnTo>
                  <a:lnTo>
                    <a:pt x="3374305" y="145855"/>
                  </a:lnTo>
                  <a:lnTo>
                    <a:pt x="3393939" y="171099"/>
                  </a:lnTo>
                  <a:lnTo>
                    <a:pt x="3402354" y="187929"/>
                  </a:lnTo>
                  <a:lnTo>
                    <a:pt x="3405159" y="207563"/>
                  </a:lnTo>
                  <a:lnTo>
                    <a:pt x="3405159" y="227197"/>
                  </a:lnTo>
                  <a:lnTo>
                    <a:pt x="3388329" y="263661"/>
                  </a:lnTo>
                  <a:lnTo>
                    <a:pt x="3337841" y="305735"/>
                  </a:lnTo>
                  <a:lnTo>
                    <a:pt x="3321012" y="308540"/>
                  </a:lnTo>
                  <a:lnTo>
                    <a:pt x="3116253" y="302930"/>
                  </a:lnTo>
                  <a:lnTo>
                    <a:pt x="2863812" y="300125"/>
                  </a:lnTo>
                  <a:lnTo>
                    <a:pt x="2535637" y="308540"/>
                  </a:lnTo>
                  <a:lnTo>
                    <a:pt x="2260756" y="336589"/>
                  </a:lnTo>
                  <a:lnTo>
                    <a:pt x="1767092" y="3814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">
              <a:extLst>
                <a:ext uri="{FF2B5EF4-FFF2-40B4-BE49-F238E27FC236}">
                  <a16:creationId xmlns:a16="http://schemas.microsoft.com/office/drawing/2014/main" id="{705534B0-F2AE-4FB4-871D-22D6826A516F}"/>
                </a:ext>
              </a:extLst>
            </p:cNvPr>
            <p:cNvSpPr/>
            <p:nvPr/>
          </p:nvSpPr>
          <p:spPr>
            <a:xfrm>
              <a:off x="3167063" y="4595813"/>
              <a:ext cx="1460500" cy="1357312"/>
            </a:xfrm>
            <a:custGeom>
              <a:avLst/>
              <a:gdLst>
                <a:gd name="connsiteX0" fmla="*/ 990600 w 1459706"/>
                <a:gd name="connsiteY0" fmla="*/ 757237 h 1357312"/>
                <a:gd name="connsiteX1" fmla="*/ 812006 w 1459706"/>
                <a:gd name="connsiteY1" fmla="*/ 928687 h 1357312"/>
                <a:gd name="connsiteX2" fmla="*/ 678656 w 1459706"/>
                <a:gd name="connsiteY2" fmla="*/ 1033462 h 1357312"/>
                <a:gd name="connsiteX3" fmla="*/ 461962 w 1459706"/>
                <a:gd name="connsiteY3" fmla="*/ 1173956 h 1357312"/>
                <a:gd name="connsiteX4" fmla="*/ 295275 w 1459706"/>
                <a:gd name="connsiteY4" fmla="*/ 1266825 h 1357312"/>
                <a:gd name="connsiteX5" fmla="*/ 111918 w 1459706"/>
                <a:gd name="connsiteY5" fmla="*/ 1350168 h 1357312"/>
                <a:gd name="connsiteX6" fmla="*/ 61912 w 1459706"/>
                <a:gd name="connsiteY6" fmla="*/ 1357312 h 1357312"/>
                <a:gd name="connsiteX7" fmla="*/ 28575 w 1459706"/>
                <a:gd name="connsiteY7" fmla="*/ 1357312 h 1357312"/>
                <a:gd name="connsiteX8" fmla="*/ 14287 w 1459706"/>
                <a:gd name="connsiteY8" fmla="*/ 1354931 h 1357312"/>
                <a:gd name="connsiteX9" fmla="*/ 2381 w 1459706"/>
                <a:gd name="connsiteY9" fmla="*/ 1345406 h 1357312"/>
                <a:gd name="connsiteX10" fmla="*/ 0 w 1459706"/>
                <a:gd name="connsiteY10" fmla="*/ 1328737 h 1357312"/>
                <a:gd name="connsiteX11" fmla="*/ 9525 w 1459706"/>
                <a:gd name="connsiteY11" fmla="*/ 1309687 h 1357312"/>
                <a:gd name="connsiteX12" fmla="*/ 47625 w 1459706"/>
                <a:gd name="connsiteY12" fmla="*/ 1283493 h 1357312"/>
                <a:gd name="connsiteX13" fmla="*/ 171450 w 1459706"/>
                <a:gd name="connsiteY13" fmla="*/ 1195387 h 1357312"/>
                <a:gd name="connsiteX14" fmla="*/ 328612 w 1459706"/>
                <a:gd name="connsiteY14" fmla="*/ 1076325 h 1357312"/>
                <a:gd name="connsiteX15" fmla="*/ 476250 w 1459706"/>
                <a:gd name="connsiteY15" fmla="*/ 942975 h 1357312"/>
                <a:gd name="connsiteX16" fmla="*/ 635793 w 1459706"/>
                <a:gd name="connsiteY16" fmla="*/ 788193 h 1357312"/>
                <a:gd name="connsiteX17" fmla="*/ 757237 w 1459706"/>
                <a:gd name="connsiteY17" fmla="*/ 657225 h 1357312"/>
                <a:gd name="connsiteX18" fmla="*/ 878681 w 1459706"/>
                <a:gd name="connsiteY18" fmla="*/ 509587 h 1357312"/>
                <a:gd name="connsiteX19" fmla="*/ 940593 w 1459706"/>
                <a:gd name="connsiteY19" fmla="*/ 426243 h 1357312"/>
                <a:gd name="connsiteX20" fmla="*/ 997743 w 1459706"/>
                <a:gd name="connsiteY20" fmla="*/ 345281 h 1357312"/>
                <a:gd name="connsiteX21" fmla="*/ 1040606 w 1459706"/>
                <a:gd name="connsiteY21" fmla="*/ 276225 h 1357312"/>
                <a:gd name="connsiteX22" fmla="*/ 1064418 w 1459706"/>
                <a:gd name="connsiteY22" fmla="*/ 216693 h 1357312"/>
                <a:gd name="connsiteX23" fmla="*/ 1064418 w 1459706"/>
                <a:gd name="connsiteY23" fmla="*/ 197643 h 1357312"/>
                <a:gd name="connsiteX24" fmla="*/ 1045368 w 1459706"/>
                <a:gd name="connsiteY24" fmla="*/ 178593 h 1357312"/>
                <a:gd name="connsiteX25" fmla="*/ 1014412 w 1459706"/>
                <a:gd name="connsiteY25" fmla="*/ 145256 h 1357312"/>
                <a:gd name="connsiteX26" fmla="*/ 995362 w 1459706"/>
                <a:gd name="connsiteY26" fmla="*/ 114300 h 1357312"/>
                <a:gd name="connsiteX27" fmla="*/ 985837 w 1459706"/>
                <a:gd name="connsiteY27" fmla="*/ 80962 h 1357312"/>
                <a:gd name="connsiteX28" fmla="*/ 981075 w 1459706"/>
                <a:gd name="connsiteY28" fmla="*/ 54768 h 1357312"/>
                <a:gd name="connsiteX29" fmla="*/ 983456 w 1459706"/>
                <a:gd name="connsiteY29" fmla="*/ 26193 h 1357312"/>
                <a:gd name="connsiteX30" fmla="*/ 995362 w 1459706"/>
                <a:gd name="connsiteY30" fmla="*/ 11906 h 1357312"/>
                <a:gd name="connsiteX31" fmla="*/ 1016793 w 1459706"/>
                <a:gd name="connsiteY31" fmla="*/ 2381 h 1357312"/>
                <a:gd name="connsiteX32" fmla="*/ 1045368 w 1459706"/>
                <a:gd name="connsiteY32" fmla="*/ 0 h 1357312"/>
                <a:gd name="connsiteX33" fmla="*/ 1083468 w 1459706"/>
                <a:gd name="connsiteY33" fmla="*/ 9525 h 1357312"/>
                <a:gd name="connsiteX34" fmla="*/ 1164431 w 1459706"/>
                <a:gd name="connsiteY34" fmla="*/ 54768 h 1357312"/>
                <a:gd name="connsiteX35" fmla="*/ 1252537 w 1459706"/>
                <a:gd name="connsiteY35" fmla="*/ 104775 h 1357312"/>
                <a:gd name="connsiteX36" fmla="*/ 1345406 w 1459706"/>
                <a:gd name="connsiteY36" fmla="*/ 157162 h 1357312"/>
                <a:gd name="connsiteX37" fmla="*/ 1404937 w 1459706"/>
                <a:gd name="connsiteY37" fmla="*/ 197643 h 1357312"/>
                <a:gd name="connsiteX38" fmla="*/ 1433512 w 1459706"/>
                <a:gd name="connsiteY38" fmla="*/ 221456 h 1357312"/>
                <a:gd name="connsiteX39" fmla="*/ 1445418 w 1459706"/>
                <a:gd name="connsiteY39" fmla="*/ 238125 h 1357312"/>
                <a:gd name="connsiteX40" fmla="*/ 1454943 w 1459706"/>
                <a:gd name="connsiteY40" fmla="*/ 264318 h 1357312"/>
                <a:gd name="connsiteX41" fmla="*/ 1459706 w 1459706"/>
                <a:gd name="connsiteY41" fmla="*/ 283368 h 1357312"/>
                <a:gd name="connsiteX42" fmla="*/ 1459706 w 1459706"/>
                <a:gd name="connsiteY42" fmla="*/ 304800 h 1357312"/>
                <a:gd name="connsiteX43" fmla="*/ 1450181 w 1459706"/>
                <a:gd name="connsiteY43" fmla="*/ 333375 h 1357312"/>
                <a:gd name="connsiteX44" fmla="*/ 1435893 w 1459706"/>
                <a:gd name="connsiteY44" fmla="*/ 350043 h 1357312"/>
                <a:gd name="connsiteX45" fmla="*/ 1409700 w 1459706"/>
                <a:gd name="connsiteY45" fmla="*/ 361950 h 1357312"/>
                <a:gd name="connsiteX46" fmla="*/ 1373981 w 1459706"/>
                <a:gd name="connsiteY46" fmla="*/ 373856 h 1357312"/>
                <a:gd name="connsiteX47" fmla="*/ 1345406 w 1459706"/>
                <a:gd name="connsiteY47" fmla="*/ 388143 h 1357312"/>
                <a:gd name="connsiteX48" fmla="*/ 1288256 w 1459706"/>
                <a:gd name="connsiteY48" fmla="*/ 435768 h 1357312"/>
                <a:gd name="connsiteX49" fmla="*/ 1243012 w 1459706"/>
                <a:gd name="connsiteY49" fmla="*/ 476250 h 1357312"/>
                <a:gd name="connsiteX50" fmla="*/ 1188243 w 1459706"/>
                <a:gd name="connsiteY50" fmla="*/ 552450 h 1357312"/>
                <a:gd name="connsiteX51" fmla="*/ 1135856 w 1459706"/>
                <a:gd name="connsiteY51" fmla="*/ 616743 h 1357312"/>
                <a:gd name="connsiteX52" fmla="*/ 990600 w 1459706"/>
                <a:gd name="connsiteY52" fmla="*/ 757237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6" h="1357312">
                  <a:moveTo>
                    <a:pt x="990600" y="757237"/>
                  </a:moveTo>
                  <a:lnTo>
                    <a:pt x="812006" y="928687"/>
                  </a:lnTo>
                  <a:lnTo>
                    <a:pt x="678656" y="1033462"/>
                  </a:lnTo>
                  <a:lnTo>
                    <a:pt x="461962" y="1173956"/>
                  </a:lnTo>
                  <a:lnTo>
                    <a:pt x="295275" y="1266825"/>
                  </a:lnTo>
                  <a:lnTo>
                    <a:pt x="111918" y="1350168"/>
                  </a:lnTo>
                  <a:lnTo>
                    <a:pt x="61912" y="1357312"/>
                  </a:lnTo>
                  <a:lnTo>
                    <a:pt x="28575" y="1357312"/>
                  </a:lnTo>
                  <a:lnTo>
                    <a:pt x="14287" y="1354931"/>
                  </a:lnTo>
                  <a:lnTo>
                    <a:pt x="2381" y="1345406"/>
                  </a:lnTo>
                  <a:lnTo>
                    <a:pt x="0" y="1328737"/>
                  </a:lnTo>
                  <a:lnTo>
                    <a:pt x="9525" y="1309687"/>
                  </a:lnTo>
                  <a:lnTo>
                    <a:pt x="47625" y="1283493"/>
                  </a:lnTo>
                  <a:lnTo>
                    <a:pt x="171450" y="1195387"/>
                  </a:lnTo>
                  <a:lnTo>
                    <a:pt x="328612" y="1076325"/>
                  </a:lnTo>
                  <a:lnTo>
                    <a:pt x="476250" y="942975"/>
                  </a:lnTo>
                  <a:lnTo>
                    <a:pt x="635793" y="788193"/>
                  </a:lnTo>
                  <a:lnTo>
                    <a:pt x="757237" y="657225"/>
                  </a:lnTo>
                  <a:lnTo>
                    <a:pt x="878681" y="509587"/>
                  </a:lnTo>
                  <a:lnTo>
                    <a:pt x="940593" y="426243"/>
                  </a:lnTo>
                  <a:lnTo>
                    <a:pt x="997743" y="345281"/>
                  </a:lnTo>
                  <a:lnTo>
                    <a:pt x="1040606" y="276225"/>
                  </a:lnTo>
                  <a:lnTo>
                    <a:pt x="1064418" y="216693"/>
                  </a:lnTo>
                  <a:lnTo>
                    <a:pt x="1064418" y="197643"/>
                  </a:lnTo>
                  <a:lnTo>
                    <a:pt x="1045368" y="178593"/>
                  </a:lnTo>
                  <a:lnTo>
                    <a:pt x="1014412" y="145256"/>
                  </a:lnTo>
                  <a:lnTo>
                    <a:pt x="995362" y="114300"/>
                  </a:lnTo>
                  <a:lnTo>
                    <a:pt x="985837" y="80962"/>
                  </a:lnTo>
                  <a:lnTo>
                    <a:pt x="981075" y="54768"/>
                  </a:lnTo>
                  <a:lnTo>
                    <a:pt x="983456" y="26193"/>
                  </a:lnTo>
                  <a:lnTo>
                    <a:pt x="995362" y="11906"/>
                  </a:lnTo>
                  <a:lnTo>
                    <a:pt x="1016793" y="2381"/>
                  </a:lnTo>
                  <a:lnTo>
                    <a:pt x="1045368" y="0"/>
                  </a:lnTo>
                  <a:lnTo>
                    <a:pt x="1083468" y="9525"/>
                  </a:lnTo>
                  <a:lnTo>
                    <a:pt x="1164431" y="54768"/>
                  </a:lnTo>
                  <a:lnTo>
                    <a:pt x="1252537" y="104775"/>
                  </a:lnTo>
                  <a:lnTo>
                    <a:pt x="1345406" y="157162"/>
                  </a:lnTo>
                  <a:lnTo>
                    <a:pt x="1404937" y="197643"/>
                  </a:lnTo>
                  <a:lnTo>
                    <a:pt x="1433512" y="221456"/>
                  </a:lnTo>
                  <a:lnTo>
                    <a:pt x="1445418" y="238125"/>
                  </a:lnTo>
                  <a:lnTo>
                    <a:pt x="1454943" y="264318"/>
                  </a:lnTo>
                  <a:lnTo>
                    <a:pt x="1459706" y="283368"/>
                  </a:lnTo>
                  <a:lnTo>
                    <a:pt x="1459706" y="304800"/>
                  </a:lnTo>
                  <a:lnTo>
                    <a:pt x="1450181" y="333375"/>
                  </a:lnTo>
                  <a:lnTo>
                    <a:pt x="1435893" y="350043"/>
                  </a:lnTo>
                  <a:lnTo>
                    <a:pt x="1409700" y="361950"/>
                  </a:lnTo>
                  <a:lnTo>
                    <a:pt x="1373981" y="373856"/>
                  </a:lnTo>
                  <a:lnTo>
                    <a:pt x="1345406" y="388143"/>
                  </a:lnTo>
                  <a:lnTo>
                    <a:pt x="1288256" y="435768"/>
                  </a:lnTo>
                  <a:lnTo>
                    <a:pt x="1243012" y="476250"/>
                  </a:lnTo>
                  <a:lnTo>
                    <a:pt x="1188243" y="552450"/>
                  </a:lnTo>
                  <a:lnTo>
                    <a:pt x="1135856" y="616743"/>
                  </a:lnTo>
                  <a:lnTo>
                    <a:pt x="990600" y="757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E6E7D627-5C68-4B7D-A19E-104F4C2F7092}"/>
                </a:ext>
              </a:extLst>
            </p:cNvPr>
            <p:cNvSpPr/>
            <p:nvPr/>
          </p:nvSpPr>
          <p:spPr>
            <a:xfrm>
              <a:off x="5461000" y="4529138"/>
              <a:ext cx="1420813" cy="1419225"/>
            </a:xfrm>
            <a:custGeom>
              <a:avLst/>
              <a:gdLst>
                <a:gd name="connsiteX0" fmla="*/ 871538 w 1421607"/>
                <a:gd name="connsiteY0" fmla="*/ 971550 h 1419225"/>
                <a:gd name="connsiteX1" fmla="*/ 709613 w 1421607"/>
                <a:gd name="connsiteY1" fmla="*/ 771525 h 1419225"/>
                <a:gd name="connsiteX2" fmla="*/ 583407 w 1421607"/>
                <a:gd name="connsiteY2" fmla="*/ 628650 h 1419225"/>
                <a:gd name="connsiteX3" fmla="*/ 473869 w 1421607"/>
                <a:gd name="connsiteY3" fmla="*/ 511968 h 1419225"/>
                <a:gd name="connsiteX4" fmla="*/ 335757 w 1421607"/>
                <a:gd name="connsiteY4" fmla="*/ 373856 h 1419225"/>
                <a:gd name="connsiteX5" fmla="*/ 180975 w 1421607"/>
                <a:gd name="connsiteY5" fmla="*/ 221456 h 1419225"/>
                <a:gd name="connsiteX6" fmla="*/ 52388 w 1421607"/>
                <a:gd name="connsiteY6" fmla="*/ 97631 h 1419225"/>
                <a:gd name="connsiteX7" fmla="*/ 14288 w 1421607"/>
                <a:gd name="connsiteY7" fmla="*/ 59531 h 1419225"/>
                <a:gd name="connsiteX8" fmla="*/ 4763 w 1421607"/>
                <a:gd name="connsiteY8" fmla="*/ 35718 h 1419225"/>
                <a:gd name="connsiteX9" fmla="*/ 0 w 1421607"/>
                <a:gd name="connsiteY9" fmla="*/ 19050 h 1419225"/>
                <a:gd name="connsiteX10" fmla="*/ 7144 w 1421607"/>
                <a:gd name="connsiteY10" fmla="*/ 4762 h 1419225"/>
                <a:gd name="connsiteX11" fmla="*/ 28575 w 1421607"/>
                <a:gd name="connsiteY11" fmla="*/ 0 h 1419225"/>
                <a:gd name="connsiteX12" fmla="*/ 69057 w 1421607"/>
                <a:gd name="connsiteY12" fmla="*/ 11906 h 1419225"/>
                <a:gd name="connsiteX13" fmla="*/ 245269 w 1421607"/>
                <a:gd name="connsiteY13" fmla="*/ 119062 h 1419225"/>
                <a:gd name="connsiteX14" fmla="*/ 445294 w 1421607"/>
                <a:gd name="connsiteY14" fmla="*/ 245268 h 1419225"/>
                <a:gd name="connsiteX15" fmla="*/ 697707 w 1421607"/>
                <a:gd name="connsiteY15" fmla="*/ 407193 h 1419225"/>
                <a:gd name="connsiteX16" fmla="*/ 864394 w 1421607"/>
                <a:gd name="connsiteY16" fmla="*/ 514350 h 1419225"/>
                <a:gd name="connsiteX17" fmla="*/ 981075 w 1421607"/>
                <a:gd name="connsiteY17" fmla="*/ 600075 h 1419225"/>
                <a:gd name="connsiteX18" fmla="*/ 1033463 w 1421607"/>
                <a:gd name="connsiteY18" fmla="*/ 645318 h 1419225"/>
                <a:gd name="connsiteX19" fmla="*/ 1145382 w 1421607"/>
                <a:gd name="connsiteY19" fmla="*/ 764381 h 1419225"/>
                <a:gd name="connsiteX20" fmla="*/ 1233488 w 1421607"/>
                <a:gd name="connsiteY20" fmla="*/ 869156 h 1419225"/>
                <a:gd name="connsiteX21" fmla="*/ 1295400 w 1421607"/>
                <a:gd name="connsiteY21" fmla="*/ 950118 h 1419225"/>
                <a:gd name="connsiteX22" fmla="*/ 1373982 w 1421607"/>
                <a:gd name="connsiteY22" fmla="*/ 1088231 h 1419225"/>
                <a:gd name="connsiteX23" fmla="*/ 1402557 w 1421607"/>
                <a:gd name="connsiteY23" fmla="*/ 1162050 h 1419225"/>
                <a:gd name="connsiteX24" fmla="*/ 1421607 w 1421607"/>
                <a:gd name="connsiteY24" fmla="*/ 1247775 h 1419225"/>
                <a:gd name="connsiteX25" fmla="*/ 1421607 w 1421607"/>
                <a:gd name="connsiteY25" fmla="*/ 1312068 h 1419225"/>
                <a:gd name="connsiteX26" fmla="*/ 1407319 w 1421607"/>
                <a:gd name="connsiteY26" fmla="*/ 1369218 h 1419225"/>
                <a:gd name="connsiteX27" fmla="*/ 1388269 w 1421607"/>
                <a:gd name="connsiteY27" fmla="*/ 1395412 h 1419225"/>
                <a:gd name="connsiteX28" fmla="*/ 1364457 w 1421607"/>
                <a:gd name="connsiteY28" fmla="*/ 1414462 h 1419225"/>
                <a:gd name="connsiteX29" fmla="*/ 1338263 w 1421607"/>
                <a:gd name="connsiteY29" fmla="*/ 1419225 h 1419225"/>
                <a:gd name="connsiteX30" fmla="*/ 1276350 w 1421607"/>
                <a:gd name="connsiteY30" fmla="*/ 1416843 h 1419225"/>
                <a:gd name="connsiteX31" fmla="*/ 1228725 w 1421607"/>
                <a:gd name="connsiteY31" fmla="*/ 1400175 h 1419225"/>
                <a:gd name="connsiteX32" fmla="*/ 1193007 w 1421607"/>
                <a:gd name="connsiteY32" fmla="*/ 1378743 h 1419225"/>
                <a:gd name="connsiteX33" fmla="*/ 1152525 w 1421607"/>
                <a:gd name="connsiteY33" fmla="*/ 1343025 h 1419225"/>
                <a:gd name="connsiteX34" fmla="*/ 1104900 w 1421607"/>
                <a:gd name="connsiteY34" fmla="*/ 1271587 h 1419225"/>
                <a:gd name="connsiteX35" fmla="*/ 1004888 w 1421607"/>
                <a:gd name="connsiteY35" fmla="*/ 1143000 h 1419225"/>
                <a:gd name="connsiteX36" fmla="*/ 871538 w 1421607"/>
                <a:gd name="connsiteY36" fmla="*/ 97155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21607" h="1419225">
                  <a:moveTo>
                    <a:pt x="871538" y="971550"/>
                  </a:moveTo>
                  <a:lnTo>
                    <a:pt x="709613" y="771525"/>
                  </a:lnTo>
                  <a:lnTo>
                    <a:pt x="583407" y="628650"/>
                  </a:lnTo>
                  <a:lnTo>
                    <a:pt x="473869" y="511968"/>
                  </a:lnTo>
                  <a:lnTo>
                    <a:pt x="335757" y="373856"/>
                  </a:lnTo>
                  <a:lnTo>
                    <a:pt x="180975" y="221456"/>
                  </a:lnTo>
                  <a:lnTo>
                    <a:pt x="52388" y="97631"/>
                  </a:lnTo>
                  <a:lnTo>
                    <a:pt x="14288" y="59531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7" y="11906"/>
                  </a:lnTo>
                  <a:lnTo>
                    <a:pt x="245269" y="119062"/>
                  </a:lnTo>
                  <a:lnTo>
                    <a:pt x="445294" y="245268"/>
                  </a:lnTo>
                  <a:lnTo>
                    <a:pt x="697707" y="407193"/>
                  </a:lnTo>
                  <a:lnTo>
                    <a:pt x="864394" y="514350"/>
                  </a:lnTo>
                  <a:lnTo>
                    <a:pt x="981075" y="600075"/>
                  </a:lnTo>
                  <a:lnTo>
                    <a:pt x="1033463" y="645318"/>
                  </a:lnTo>
                  <a:lnTo>
                    <a:pt x="1145382" y="764381"/>
                  </a:lnTo>
                  <a:lnTo>
                    <a:pt x="1233488" y="869156"/>
                  </a:lnTo>
                  <a:lnTo>
                    <a:pt x="1295400" y="950118"/>
                  </a:lnTo>
                  <a:lnTo>
                    <a:pt x="1373982" y="1088231"/>
                  </a:lnTo>
                  <a:lnTo>
                    <a:pt x="1402557" y="1162050"/>
                  </a:lnTo>
                  <a:lnTo>
                    <a:pt x="1421607" y="1247775"/>
                  </a:lnTo>
                  <a:lnTo>
                    <a:pt x="1421607" y="1312068"/>
                  </a:lnTo>
                  <a:lnTo>
                    <a:pt x="1407319" y="1369218"/>
                  </a:lnTo>
                  <a:lnTo>
                    <a:pt x="1388269" y="1395412"/>
                  </a:lnTo>
                  <a:lnTo>
                    <a:pt x="1364457" y="1414462"/>
                  </a:lnTo>
                  <a:lnTo>
                    <a:pt x="1338263" y="1419225"/>
                  </a:lnTo>
                  <a:lnTo>
                    <a:pt x="1276350" y="1416843"/>
                  </a:lnTo>
                  <a:lnTo>
                    <a:pt x="1228725" y="1400175"/>
                  </a:lnTo>
                  <a:lnTo>
                    <a:pt x="1193007" y="1378743"/>
                  </a:lnTo>
                  <a:lnTo>
                    <a:pt x="1152525" y="1343025"/>
                  </a:lnTo>
                  <a:lnTo>
                    <a:pt x="1104900" y="1271587"/>
                  </a:lnTo>
                  <a:lnTo>
                    <a:pt x="1004888" y="1143000"/>
                  </a:lnTo>
                  <a:lnTo>
                    <a:pt x="871538" y="971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456583E1-F607-4670-AF4B-0836BDB0CAA2}"/>
                </a:ext>
              </a:extLst>
            </p:cNvPr>
            <p:cNvSpPr/>
            <p:nvPr/>
          </p:nvSpPr>
          <p:spPr>
            <a:xfrm rot="16200000">
              <a:off x="3130550" y="2722563"/>
              <a:ext cx="2166938" cy="671512"/>
            </a:xfrm>
            <a:custGeom>
              <a:avLst/>
              <a:gdLst>
                <a:gd name="connsiteX0" fmla="*/ 762000 w 2166937"/>
                <a:gd name="connsiteY0" fmla="*/ 616744 h 671513"/>
                <a:gd name="connsiteX1" fmla="*/ 30956 w 2166937"/>
                <a:gd name="connsiteY1" fmla="*/ 671513 h 671513"/>
                <a:gd name="connsiteX2" fmla="*/ 0 w 2166937"/>
                <a:gd name="connsiteY2" fmla="*/ 450057 h 671513"/>
                <a:gd name="connsiteX3" fmla="*/ 347662 w 2166937"/>
                <a:gd name="connsiteY3" fmla="*/ 421482 h 671513"/>
                <a:gd name="connsiteX4" fmla="*/ 1028700 w 2166937"/>
                <a:gd name="connsiteY4" fmla="*/ 373857 h 671513"/>
                <a:gd name="connsiteX5" fmla="*/ 1231106 w 2166937"/>
                <a:gd name="connsiteY5" fmla="*/ 352425 h 671513"/>
                <a:gd name="connsiteX6" fmla="*/ 1550194 w 2166937"/>
                <a:gd name="connsiteY6" fmla="*/ 323850 h 671513"/>
                <a:gd name="connsiteX7" fmla="*/ 1793081 w 2166937"/>
                <a:gd name="connsiteY7" fmla="*/ 304800 h 671513"/>
                <a:gd name="connsiteX8" fmla="*/ 1850231 w 2166937"/>
                <a:gd name="connsiteY8" fmla="*/ 292894 h 671513"/>
                <a:gd name="connsiteX9" fmla="*/ 1900237 w 2166937"/>
                <a:gd name="connsiteY9" fmla="*/ 278607 h 671513"/>
                <a:gd name="connsiteX10" fmla="*/ 1940719 w 2166937"/>
                <a:gd name="connsiteY10" fmla="*/ 257175 h 671513"/>
                <a:gd name="connsiteX11" fmla="*/ 1966912 w 2166937"/>
                <a:gd name="connsiteY11" fmla="*/ 240507 h 671513"/>
                <a:gd name="connsiteX12" fmla="*/ 1990725 w 2166937"/>
                <a:gd name="connsiteY12" fmla="*/ 211932 h 671513"/>
                <a:gd name="connsiteX13" fmla="*/ 2012156 w 2166937"/>
                <a:gd name="connsiteY13" fmla="*/ 166688 h 671513"/>
                <a:gd name="connsiteX14" fmla="*/ 2040731 w 2166937"/>
                <a:gd name="connsiteY14" fmla="*/ 95250 h 671513"/>
                <a:gd name="connsiteX15" fmla="*/ 2069306 w 2166937"/>
                <a:gd name="connsiteY15" fmla="*/ 47625 h 671513"/>
                <a:gd name="connsiteX16" fmla="*/ 2095500 w 2166937"/>
                <a:gd name="connsiteY16" fmla="*/ 19050 h 671513"/>
                <a:gd name="connsiteX17" fmla="*/ 2116931 w 2166937"/>
                <a:gd name="connsiteY17" fmla="*/ 4763 h 671513"/>
                <a:gd name="connsiteX18" fmla="*/ 2131219 w 2166937"/>
                <a:gd name="connsiteY18" fmla="*/ 0 h 671513"/>
                <a:gd name="connsiteX19" fmla="*/ 2147887 w 2166937"/>
                <a:gd name="connsiteY19" fmla="*/ 4763 h 671513"/>
                <a:gd name="connsiteX20" fmla="*/ 2157412 w 2166937"/>
                <a:gd name="connsiteY20" fmla="*/ 19050 h 671513"/>
                <a:gd name="connsiteX21" fmla="*/ 2162175 w 2166937"/>
                <a:gd name="connsiteY21" fmla="*/ 54769 h 671513"/>
                <a:gd name="connsiteX22" fmla="*/ 2164556 w 2166937"/>
                <a:gd name="connsiteY22" fmla="*/ 102394 h 671513"/>
                <a:gd name="connsiteX23" fmla="*/ 2166937 w 2166937"/>
                <a:gd name="connsiteY23" fmla="*/ 150019 h 671513"/>
                <a:gd name="connsiteX24" fmla="*/ 2159794 w 2166937"/>
                <a:gd name="connsiteY24" fmla="*/ 223838 h 671513"/>
                <a:gd name="connsiteX25" fmla="*/ 2145506 w 2166937"/>
                <a:gd name="connsiteY25" fmla="*/ 307182 h 671513"/>
                <a:gd name="connsiteX26" fmla="*/ 2128837 w 2166937"/>
                <a:gd name="connsiteY26" fmla="*/ 364332 h 671513"/>
                <a:gd name="connsiteX27" fmla="*/ 2107406 w 2166937"/>
                <a:gd name="connsiteY27" fmla="*/ 421482 h 671513"/>
                <a:gd name="connsiteX28" fmla="*/ 2066925 w 2166937"/>
                <a:gd name="connsiteY28" fmla="*/ 492919 h 671513"/>
                <a:gd name="connsiteX29" fmla="*/ 2005012 w 2166937"/>
                <a:gd name="connsiteY29" fmla="*/ 581025 h 671513"/>
                <a:gd name="connsiteX30" fmla="*/ 1964531 w 2166937"/>
                <a:gd name="connsiteY30" fmla="*/ 623888 h 671513"/>
                <a:gd name="connsiteX31" fmla="*/ 1940719 w 2166937"/>
                <a:gd name="connsiteY31" fmla="*/ 638175 h 671513"/>
                <a:gd name="connsiteX32" fmla="*/ 1924050 w 2166937"/>
                <a:gd name="connsiteY32" fmla="*/ 642938 h 671513"/>
                <a:gd name="connsiteX33" fmla="*/ 1909762 w 2166937"/>
                <a:gd name="connsiteY33" fmla="*/ 642938 h 671513"/>
                <a:gd name="connsiteX34" fmla="*/ 1890712 w 2166937"/>
                <a:gd name="connsiteY34" fmla="*/ 631032 h 671513"/>
                <a:gd name="connsiteX35" fmla="*/ 1852612 w 2166937"/>
                <a:gd name="connsiteY35" fmla="*/ 602457 h 671513"/>
                <a:gd name="connsiteX36" fmla="*/ 1816894 w 2166937"/>
                <a:gd name="connsiteY36" fmla="*/ 583407 h 671513"/>
                <a:gd name="connsiteX37" fmla="*/ 1774031 w 2166937"/>
                <a:gd name="connsiteY37" fmla="*/ 573882 h 671513"/>
                <a:gd name="connsiteX38" fmla="*/ 1683544 w 2166937"/>
                <a:gd name="connsiteY38" fmla="*/ 573882 h 671513"/>
                <a:gd name="connsiteX39" fmla="*/ 1269206 w 2166937"/>
                <a:gd name="connsiteY39" fmla="*/ 573882 h 671513"/>
                <a:gd name="connsiteX40" fmla="*/ 1076325 w 2166937"/>
                <a:gd name="connsiteY40" fmla="*/ 590550 h 671513"/>
                <a:gd name="connsiteX41" fmla="*/ 762000 w 2166937"/>
                <a:gd name="connsiteY41" fmla="*/ 616744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66937" h="671513">
                  <a:moveTo>
                    <a:pt x="762000" y="616744"/>
                  </a:moveTo>
                  <a:lnTo>
                    <a:pt x="30956" y="671513"/>
                  </a:lnTo>
                  <a:lnTo>
                    <a:pt x="0" y="450057"/>
                  </a:lnTo>
                  <a:lnTo>
                    <a:pt x="347662" y="421482"/>
                  </a:lnTo>
                  <a:lnTo>
                    <a:pt x="1028700" y="373857"/>
                  </a:lnTo>
                  <a:lnTo>
                    <a:pt x="1231106" y="352425"/>
                  </a:lnTo>
                  <a:lnTo>
                    <a:pt x="1550194" y="323850"/>
                  </a:lnTo>
                  <a:lnTo>
                    <a:pt x="1793081" y="304800"/>
                  </a:lnTo>
                  <a:lnTo>
                    <a:pt x="1850231" y="292894"/>
                  </a:lnTo>
                  <a:lnTo>
                    <a:pt x="1900237" y="278607"/>
                  </a:lnTo>
                  <a:lnTo>
                    <a:pt x="1940719" y="257175"/>
                  </a:lnTo>
                  <a:lnTo>
                    <a:pt x="1966912" y="240507"/>
                  </a:lnTo>
                  <a:lnTo>
                    <a:pt x="1990725" y="211932"/>
                  </a:lnTo>
                  <a:lnTo>
                    <a:pt x="2012156" y="166688"/>
                  </a:lnTo>
                  <a:lnTo>
                    <a:pt x="2040731" y="95250"/>
                  </a:lnTo>
                  <a:lnTo>
                    <a:pt x="2069306" y="47625"/>
                  </a:lnTo>
                  <a:lnTo>
                    <a:pt x="2095500" y="19050"/>
                  </a:lnTo>
                  <a:lnTo>
                    <a:pt x="2116931" y="4763"/>
                  </a:lnTo>
                  <a:lnTo>
                    <a:pt x="2131219" y="0"/>
                  </a:lnTo>
                  <a:lnTo>
                    <a:pt x="2147887" y="4763"/>
                  </a:lnTo>
                  <a:lnTo>
                    <a:pt x="2157412" y="19050"/>
                  </a:lnTo>
                  <a:lnTo>
                    <a:pt x="2162175" y="54769"/>
                  </a:lnTo>
                  <a:lnTo>
                    <a:pt x="2164556" y="102394"/>
                  </a:lnTo>
                  <a:lnTo>
                    <a:pt x="2166937" y="150019"/>
                  </a:lnTo>
                  <a:lnTo>
                    <a:pt x="2159794" y="223838"/>
                  </a:lnTo>
                  <a:lnTo>
                    <a:pt x="2145506" y="307182"/>
                  </a:lnTo>
                  <a:lnTo>
                    <a:pt x="2128837" y="364332"/>
                  </a:lnTo>
                  <a:lnTo>
                    <a:pt x="2107406" y="421482"/>
                  </a:lnTo>
                  <a:lnTo>
                    <a:pt x="2066925" y="492919"/>
                  </a:lnTo>
                  <a:lnTo>
                    <a:pt x="2005012" y="581025"/>
                  </a:lnTo>
                  <a:lnTo>
                    <a:pt x="1964531" y="623888"/>
                  </a:lnTo>
                  <a:lnTo>
                    <a:pt x="1940719" y="638175"/>
                  </a:lnTo>
                  <a:lnTo>
                    <a:pt x="1924050" y="642938"/>
                  </a:lnTo>
                  <a:lnTo>
                    <a:pt x="1909762" y="642938"/>
                  </a:lnTo>
                  <a:lnTo>
                    <a:pt x="1890712" y="631032"/>
                  </a:lnTo>
                  <a:lnTo>
                    <a:pt x="1852612" y="602457"/>
                  </a:lnTo>
                  <a:lnTo>
                    <a:pt x="1816894" y="583407"/>
                  </a:lnTo>
                  <a:lnTo>
                    <a:pt x="1774031" y="573882"/>
                  </a:lnTo>
                  <a:lnTo>
                    <a:pt x="1683544" y="573882"/>
                  </a:lnTo>
                  <a:lnTo>
                    <a:pt x="1269206" y="573882"/>
                  </a:lnTo>
                  <a:lnTo>
                    <a:pt x="1076325" y="590550"/>
                  </a:lnTo>
                  <a:lnTo>
                    <a:pt x="762000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0C1897F3-886E-4030-9990-D16DE87EC9E5}"/>
                </a:ext>
              </a:extLst>
            </p:cNvPr>
            <p:cNvSpPr/>
            <p:nvPr/>
          </p:nvSpPr>
          <p:spPr>
            <a:xfrm rot="16200000">
              <a:off x="4569619" y="2524919"/>
              <a:ext cx="2309812" cy="622300"/>
            </a:xfrm>
            <a:custGeom>
              <a:avLst/>
              <a:gdLst>
                <a:gd name="connsiteX0" fmla="*/ 588168 w 2309812"/>
                <a:gd name="connsiteY0" fmla="*/ 364331 h 621506"/>
                <a:gd name="connsiteX1" fmla="*/ 16668 w 2309812"/>
                <a:gd name="connsiteY1" fmla="*/ 304800 h 621506"/>
                <a:gd name="connsiteX2" fmla="*/ 0 w 2309812"/>
                <a:gd name="connsiteY2" fmla="*/ 107156 h 621506"/>
                <a:gd name="connsiteX3" fmla="*/ 257175 w 2309812"/>
                <a:gd name="connsiteY3" fmla="*/ 123825 h 621506"/>
                <a:gd name="connsiteX4" fmla="*/ 592931 w 2309812"/>
                <a:gd name="connsiteY4" fmla="*/ 145256 h 621506"/>
                <a:gd name="connsiteX5" fmla="*/ 1062037 w 2309812"/>
                <a:gd name="connsiteY5" fmla="*/ 173831 h 621506"/>
                <a:gd name="connsiteX6" fmla="*/ 1247775 w 2309812"/>
                <a:gd name="connsiteY6" fmla="*/ 200025 h 621506"/>
                <a:gd name="connsiteX7" fmla="*/ 1540668 w 2309812"/>
                <a:gd name="connsiteY7" fmla="*/ 207168 h 621506"/>
                <a:gd name="connsiteX8" fmla="*/ 1864518 w 2309812"/>
                <a:gd name="connsiteY8" fmla="*/ 216693 h 621506"/>
                <a:gd name="connsiteX9" fmla="*/ 2005012 w 2309812"/>
                <a:gd name="connsiteY9" fmla="*/ 221456 h 621506"/>
                <a:gd name="connsiteX10" fmla="*/ 2047875 w 2309812"/>
                <a:gd name="connsiteY10" fmla="*/ 216693 h 621506"/>
                <a:gd name="connsiteX11" fmla="*/ 2083593 w 2309812"/>
                <a:gd name="connsiteY11" fmla="*/ 207168 h 621506"/>
                <a:gd name="connsiteX12" fmla="*/ 2112168 w 2309812"/>
                <a:gd name="connsiteY12" fmla="*/ 192881 h 621506"/>
                <a:gd name="connsiteX13" fmla="*/ 2135981 w 2309812"/>
                <a:gd name="connsiteY13" fmla="*/ 171450 h 621506"/>
                <a:gd name="connsiteX14" fmla="*/ 2166937 w 2309812"/>
                <a:gd name="connsiteY14" fmla="*/ 123825 h 621506"/>
                <a:gd name="connsiteX15" fmla="*/ 2212181 w 2309812"/>
                <a:gd name="connsiteY15" fmla="*/ 52387 h 621506"/>
                <a:gd name="connsiteX16" fmla="*/ 2243137 w 2309812"/>
                <a:gd name="connsiteY16" fmla="*/ 19050 h 621506"/>
                <a:gd name="connsiteX17" fmla="*/ 2259806 w 2309812"/>
                <a:gd name="connsiteY17" fmla="*/ 7143 h 621506"/>
                <a:gd name="connsiteX18" fmla="*/ 2276475 w 2309812"/>
                <a:gd name="connsiteY18" fmla="*/ 0 h 621506"/>
                <a:gd name="connsiteX19" fmla="*/ 2295525 w 2309812"/>
                <a:gd name="connsiteY19" fmla="*/ 4762 h 621506"/>
                <a:gd name="connsiteX20" fmla="*/ 2305050 w 2309812"/>
                <a:gd name="connsiteY20" fmla="*/ 26193 h 621506"/>
                <a:gd name="connsiteX21" fmla="*/ 2309812 w 2309812"/>
                <a:gd name="connsiteY21" fmla="*/ 66675 h 621506"/>
                <a:gd name="connsiteX22" fmla="*/ 2307431 w 2309812"/>
                <a:gd name="connsiteY22" fmla="*/ 145256 h 621506"/>
                <a:gd name="connsiteX23" fmla="*/ 2300287 w 2309812"/>
                <a:gd name="connsiteY23" fmla="*/ 209550 h 621506"/>
                <a:gd name="connsiteX24" fmla="*/ 2278856 w 2309812"/>
                <a:gd name="connsiteY24" fmla="*/ 280987 h 621506"/>
                <a:gd name="connsiteX25" fmla="*/ 2245518 w 2309812"/>
                <a:gd name="connsiteY25" fmla="*/ 369093 h 621506"/>
                <a:gd name="connsiteX26" fmla="*/ 2214562 w 2309812"/>
                <a:gd name="connsiteY26" fmla="*/ 428625 h 621506"/>
                <a:gd name="connsiteX27" fmla="*/ 2157412 w 2309812"/>
                <a:gd name="connsiteY27" fmla="*/ 514350 h 621506"/>
                <a:gd name="connsiteX28" fmla="*/ 2078831 w 2309812"/>
                <a:gd name="connsiteY28" fmla="*/ 607218 h 621506"/>
                <a:gd name="connsiteX29" fmla="*/ 2050256 w 2309812"/>
                <a:gd name="connsiteY29" fmla="*/ 621506 h 621506"/>
                <a:gd name="connsiteX30" fmla="*/ 2009775 w 2309812"/>
                <a:gd name="connsiteY30" fmla="*/ 621506 h 621506"/>
                <a:gd name="connsiteX31" fmla="*/ 1985962 w 2309812"/>
                <a:gd name="connsiteY31" fmla="*/ 614362 h 621506"/>
                <a:gd name="connsiteX32" fmla="*/ 1957387 w 2309812"/>
                <a:gd name="connsiteY32" fmla="*/ 590550 h 621506"/>
                <a:gd name="connsiteX33" fmla="*/ 1864518 w 2309812"/>
                <a:gd name="connsiteY33" fmla="*/ 516731 h 621506"/>
                <a:gd name="connsiteX34" fmla="*/ 1835943 w 2309812"/>
                <a:gd name="connsiteY34" fmla="*/ 509587 h 621506"/>
                <a:gd name="connsiteX35" fmla="*/ 1259681 w 2309812"/>
                <a:gd name="connsiteY35" fmla="*/ 442912 h 621506"/>
                <a:gd name="connsiteX36" fmla="*/ 1071562 w 2309812"/>
                <a:gd name="connsiteY36" fmla="*/ 421481 h 621506"/>
                <a:gd name="connsiteX37" fmla="*/ 588168 w 2309812"/>
                <a:gd name="connsiteY37" fmla="*/ 364331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2" h="621506">
                  <a:moveTo>
                    <a:pt x="588168" y="364331"/>
                  </a:moveTo>
                  <a:lnTo>
                    <a:pt x="16668" y="304800"/>
                  </a:lnTo>
                  <a:lnTo>
                    <a:pt x="0" y="107156"/>
                  </a:lnTo>
                  <a:lnTo>
                    <a:pt x="257175" y="123825"/>
                  </a:lnTo>
                  <a:lnTo>
                    <a:pt x="592931" y="145256"/>
                  </a:lnTo>
                  <a:lnTo>
                    <a:pt x="1062037" y="173831"/>
                  </a:lnTo>
                  <a:lnTo>
                    <a:pt x="1247775" y="200025"/>
                  </a:lnTo>
                  <a:lnTo>
                    <a:pt x="1540668" y="207168"/>
                  </a:lnTo>
                  <a:lnTo>
                    <a:pt x="1864518" y="216693"/>
                  </a:lnTo>
                  <a:lnTo>
                    <a:pt x="2005012" y="221456"/>
                  </a:lnTo>
                  <a:lnTo>
                    <a:pt x="2047875" y="216693"/>
                  </a:lnTo>
                  <a:lnTo>
                    <a:pt x="2083593" y="207168"/>
                  </a:lnTo>
                  <a:lnTo>
                    <a:pt x="2112168" y="192881"/>
                  </a:lnTo>
                  <a:lnTo>
                    <a:pt x="2135981" y="171450"/>
                  </a:lnTo>
                  <a:lnTo>
                    <a:pt x="2166937" y="123825"/>
                  </a:lnTo>
                  <a:lnTo>
                    <a:pt x="2212181" y="52387"/>
                  </a:lnTo>
                  <a:cubicBezTo>
                    <a:pt x="2241517" y="20606"/>
                    <a:pt x="2230826" y="31361"/>
                    <a:pt x="2243137" y="19050"/>
                  </a:cubicBezTo>
                  <a:lnTo>
                    <a:pt x="2259806" y="7143"/>
                  </a:lnTo>
                  <a:lnTo>
                    <a:pt x="2276475" y="0"/>
                  </a:lnTo>
                  <a:lnTo>
                    <a:pt x="2295525" y="4762"/>
                  </a:lnTo>
                  <a:lnTo>
                    <a:pt x="2305050" y="26193"/>
                  </a:lnTo>
                  <a:lnTo>
                    <a:pt x="2309812" y="66675"/>
                  </a:lnTo>
                  <a:cubicBezTo>
                    <a:pt x="2309018" y="92869"/>
                    <a:pt x="2308225" y="119062"/>
                    <a:pt x="2307431" y="145256"/>
                  </a:cubicBezTo>
                  <a:lnTo>
                    <a:pt x="2300287" y="209550"/>
                  </a:lnTo>
                  <a:lnTo>
                    <a:pt x="2278856" y="280987"/>
                  </a:lnTo>
                  <a:lnTo>
                    <a:pt x="2245518" y="369093"/>
                  </a:lnTo>
                  <a:lnTo>
                    <a:pt x="2214562" y="428625"/>
                  </a:lnTo>
                  <a:lnTo>
                    <a:pt x="2157412" y="514350"/>
                  </a:lnTo>
                  <a:lnTo>
                    <a:pt x="2078831" y="607218"/>
                  </a:lnTo>
                  <a:lnTo>
                    <a:pt x="2050256" y="621506"/>
                  </a:lnTo>
                  <a:lnTo>
                    <a:pt x="2009775" y="621506"/>
                  </a:lnTo>
                  <a:lnTo>
                    <a:pt x="1985962" y="614362"/>
                  </a:lnTo>
                  <a:lnTo>
                    <a:pt x="1957387" y="590550"/>
                  </a:lnTo>
                  <a:lnTo>
                    <a:pt x="1864518" y="516731"/>
                  </a:lnTo>
                  <a:lnTo>
                    <a:pt x="1835943" y="509587"/>
                  </a:lnTo>
                  <a:lnTo>
                    <a:pt x="1259681" y="442912"/>
                  </a:lnTo>
                  <a:lnTo>
                    <a:pt x="1071562" y="421481"/>
                  </a:lnTo>
                  <a:lnTo>
                    <a:pt x="588168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652774AC-F3E9-4D58-B0BB-95B8D7644BB1}"/>
                </a:ext>
              </a:extLst>
            </p:cNvPr>
            <p:cNvSpPr/>
            <p:nvPr/>
          </p:nvSpPr>
          <p:spPr>
            <a:xfrm>
              <a:off x="2738438" y="3798888"/>
              <a:ext cx="4524375" cy="742950"/>
            </a:xfrm>
            <a:custGeom>
              <a:avLst/>
              <a:gdLst>
                <a:gd name="connsiteX0" fmla="*/ 2476195 w 4524451"/>
                <a:gd name="connsiteY0" fmla="*/ 354787 h 742493"/>
                <a:gd name="connsiteX1" fmla="*/ 2187245 w 4524451"/>
                <a:gd name="connsiteY1" fmla="*/ 384048 h 742493"/>
                <a:gd name="connsiteX2" fmla="*/ 1880007 w 4524451"/>
                <a:gd name="connsiteY2" fmla="*/ 431597 h 742493"/>
                <a:gd name="connsiteX3" fmla="*/ 1569111 w 4524451"/>
                <a:gd name="connsiteY3" fmla="*/ 479146 h 742493"/>
                <a:gd name="connsiteX4" fmla="*/ 1313079 w 4524451"/>
                <a:gd name="connsiteY4" fmla="*/ 526695 h 742493"/>
                <a:gd name="connsiteX5" fmla="*/ 1064362 w 4524451"/>
                <a:gd name="connsiteY5" fmla="*/ 577901 h 742493"/>
                <a:gd name="connsiteX6" fmla="*/ 950976 w 4524451"/>
                <a:gd name="connsiteY6" fmla="*/ 614477 h 742493"/>
                <a:gd name="connsiteX7" fmla="*/ 811987 w 4524451"/>
                <a:gd name="connsiteY7" fmla="*/ 665683 h 742493"/>
                <a:gd name="connsiteX8" fmla="*/ 676656 w 4524451"/>
                <a:gd name="connsiteY8" fmla="*/ 709575 h 742493"/>
                <a:gd name="connsiteX9" fmla="*/ 574243 w 4524451"/>
                <a:gd name="connsiteY9" fmla="*/ 738835 h 742493"/>
                <a:gd name="connsiteX10" fmla="*/ 512064 w 4524451"/>
                <a:gd name="connsiteY10" fmla="*/ 742493 h 742493"/>
                <a:gd name="connsiteX11" fmla="*/ 457200 w 4524451"/>
                <a:gd name="connsiteY11" fmla="*/ 727863 h 742493"/>
                <a:gd name="connsiteX12" fmla="*/ 373075 w 4524451"/>
                <a:gd name="connsiteY12" fmla="*/ 691287 h 742493"/>
                <a:gd name="connsiteX13" fmla="*/ 299923 w 4524451"/>
                <a:gd name="connsiteY13" fmla="*/ 651053 h 742493"/>
                <a:gd name="connsiteX14" fmla="*/ 219456 w 4524451"/>
                <a:gd name="connsiteY14" fmla="*/ 596189 h 742493"/>
                <a:gd name="connsiteX15" fmla="*/ 135331 w 4524451"/>
                <a:gd name="connsiteY15" fmla="*/ 526695 h 742493"/>
                <a:gd name="connsiteX16" fmla="*/ 58522 w 4524451"/>
                <a:gd name="connsiteY16" fmla="*/ 453543 h 742493"/>
                <a:gd name="connsiteX17" fmla="*/ 18288 w 4524451"/>
                <a:gd name="connsiteY17" fmla="*/ 413309 h 742493"/>
                <a:gd name="connsiteX18" fmla="*/ 3658 w 4524451"/>
                <a:gd name="connsiteY18" fmla="*/ 387706 h 742493"/>
                <a:gd name="connsiteX19" fmla="*/ 0 w 4524451"/>
                <a:gd name="connsiteY19" fmla="*/ 365760 h 742493"/>
                <a:gd name="connsiteX20" fmla="*/ 3658 w 4524451"/>
                <a:gd name="connsiteY20" fmla="*/ 351130 h 742493"/>
                <a:gd name="connsiteX21" fmla="*/ 25603 w 4524451"/>
                <a:gd name="connsiteY21" fmla="*/ 343815 h 742493"/>
                <a:gd name="connsiteX22" fmla="*/ 73152 w 4524451"/>
                <a:gd name="connsiteY22" fmla="*/ 358445 h 742493"/>
                <a:gd name="connsiteX23" fmla="*/ 230429 w 4524451"/>
                <a:gd name="connsiteY23" fmla="*/ 409651 h 742493"/>
                <a:gd name="connsiteX24" fmla="*/ 321869 w 4524451"/>
                <a:gd name="connsiteY24" fmla="*/ 431597 h 742493"/>
                <a:gd name="connsiteX25" fmla="*/ 387706 w 4524451"/>
                <a:gd name="connsiteY25" fmla="*/ 446227 h 742493"/>
                <a:gd name="connsiteX26" fmla="*/ 449885 w 4524451"/>
                <a:gd name="connsiteY26" fmla="*/ 453543 h 742493"/>
                <a:gd name="connsiteX27" fmla="*/ 574243 w 4524451"/>
                <a:gd name="connsiteY27" fmla="*/ 446227 h 742493"/>
                <a:gd name="connsiteX28" fmla="*/ 731520 w 4524451"/>
                <a:gd name="connsiteY28" fmla="*/ 431597 h 742493"/>
                <a:gd name="connsiteX29" fmla="*/ 994867 w 4524451"/>
                <a:gd name="connsiteY29" fmla="*/ 380391 h 742493"/>
                <a:gd name="connsiteX30" fmla="*/ 1181405 w 4524451"/>
                <a:gd name="connsiteY30" fmla="*/ 340157 h 742493"/>
                <a:gd name="connsiteX31" fmla="*/ 1572768 w 4524451"/>
                <a:gd name="connsiteY31" fmla="*/ 270663 h 742493"/>
                <a:gd name="connsiteX32" fmla="*/ 1817827 w 4524451"/>
                <a:gd name="connsiteY32" fmla="*/ 241402 h 742493"/>
                <a:gd name="connsiteX33" fmla="*/ 2139696 w 4524451"/>
                <a:gd name="connsiteY33" fmla="*/ 204826 h 742493"/>
                <a:gd name="connsiteX34" fmla="*/ 2498141 w 4524451"/>
                <a:gd name="connsiteY34" fmla="*/ 164592 h 742493"/>
                <a:gd name="connsiteX35" fmla="*/ 2787091 w 4524451"/>
                <a:gd name="connsiteY35" fmla="*/ 135331 h 742493"/>
                <a:gd name="connsiteX36" fmla="*/ 3002890 w 4524451"/>
                <a:gd name="connsiteY36" fmla="*/ 113386 h 742493"/>
                <a:gd name="connsiteX37" fmla="*/ 3244291 w 4524451"/>
                <a:gd name="connsiteY37" fmla="*/ 113386 h 742493"/>
                <a:gd name="connsiteX38" fmla="*/ 3416199 w 4524451"/>
                <a:gd name="connsiteY38" fmla="*/ 109728 h 742493"/>
                <a:gd name="connsiteX39" fmla="*/ 3522269 w 4524451"/>
                <a:gd name="connsiteY39" fmla="*/ 102413 h 742493"/>
                <a:gd name="connsiteX40" fmla="*/ 3624682 w 4524451"/>
                <a:gd name="connsiteY40" fmla="*/ 91440 h 742493"/>
                <a:gd name="connsiteX41" fmla="*/ 3770986 w 4524451"/>
                <a:gd name="connsiteY41" fmla="*/ 76810 h 742493"/>
                <a:gd name="connsiteX42" fmla="*/ 3866083 w 4524451"/>
                <a:gd name="connsiteY42" fmla="*/ 58522 h 742493"/>
                <a:gd name="connsiteX43" fmla="*/ 3935578 w 4524451"/>
                <a:gd name="connsiteY43" fmla="*/ 32919 h 742493"/>
                <a:gd name="connsiteX44" fmla="*/ 4008730 w 4524451"/>
                <a:gd name="connsiteY44" fmla="*/ 0 h 742493"/>
                <a:gd name="connsiteX45" fmla="*/ 4100170 w 4524451"/>
                <a:gd name="connsiteY45" fmla="*/ 10973 h 742493"/>
                <a:gd name="connsiteX46" fmla="*/ 4195267 w 4524451"/>
                <a:gd name="connsiteY46" fmla="*/ 32919 h 742493"/>
                <a:gd name="connsiteX47" fmla="*/ 4315968 w 4524451"/>
                <a:gd name="connsiteY47" fmla="*/ 84125 h 742493"/>
                <a:gd name="connsiteX48" fmla="*/ 4414723 w 4524451"/>
                <a:gd name="connsiteY48" fmla="*/ 138989 h 742493"/>
                <a:gd name="connsiteX49" fmla="*/ 4476903 w 4524451"/>
                <a:gd name="connsiteY49" fmla="*/ 190195 h 742493"/>
                <a:gd name="connsiteX50" fmla="*/ 4513479 w 4524451"/>
                <a:gd name="connsiteY50" fmla="*/ 237744 h 742493"/>
                <a:gd name="connsiteX51" fmla="*/ 4524451 w 4524451"/>
                <a:gd name="connsiteY51" fmla="*/ 277978 h 742493"/>
                <a:gd name="connsiteX52" fmla="*/ 4517136 w 4524451"/>
                <a:gd name="connsiteY52" fmla="*/ 325527 h 742493"/>
                <a:gd name="connsiteX53" fmla="*/ 4469587 w 4524451"/>
                <a:gd name="connsiteY53" fmla="*/ 358445 h 742493"/>
                <a:gd name="connsiteX54" fmla="*/ 4414723 w 4524451"/>
                <a:gd name="connsiteY54" fmla="*/ 380391 h 742493"/>
                <a:gd name="connsiteX55" fmla="*/ 4359859 w 4524451"/>
                <a:gd name="connsiteY55" fmla="*/ 384048 h 742493"/>
                <a:gd name="connsiteX56" fmla="*/ 4261104 w 4524451"/>
                <a:gd name="connsiteY56" fmla="*/ 365760 h 742493"/>
                <a:gd name="connsiteX57" fmla="*/ 4056279 w 4524451"/>
                <a:gd name="connsiteY57" fmla="*/ 340157 h 742493"/>
                <a:gd name="connsiteX58" fmla="*/ 3814877 w 4524451"/>
                <a:gd name="connsiteY58" fmla="*/ 325527 h 742493"/>
                <a:gd name="connsiteX59" fmla="*/ 3529584 w 4524451"/>
                <a:gd name="connsiteY59" fmla="*/ 318211 h 742493"/>
                <a:gd name="connsiteX60" fmla="*/ 3141879 w 4524451"/>
                <a:gd name="connsiteY60" fmla="*/ 318211 h 742493"/>
                <a:gd name="connsiteX61" fmla="*/ 2710282 w 4524451"/>
                <a:gd name="connsiteY61" fmla="*/ 336499 h 742493"/>
                <a:gd name="connsiteX62" fmla="*/ 2476195 w 4524451"/>
                <a:gd name="connsiteY62" fmla="*/ 354787 h 7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24451" h="742493">
                  <a:moveTo>
                    <a:pt x="2476195" y="354787"/>
                  </a:moveTo>
                  <a:lnTo>
                    <a:pt x="2187245" y="384048"/>
                  </a:lnTo>
                  <a:lnTo>
                    <a:pt x="1880007" y="431597"/>
                  </a:lnTo>
                  <a:lnTo>
                    <a:pt x="1569111" y="479146"/>
                  </a:lnTo>
                  <a:lnTo>
                    <a:pt x="1313079" y="526695"/>
                  </a:lnTo>
                  <a:lnTo>
                    <a:pt x="1064362" y="577901"/>
                  </a:lnTo>
                  <a:lnTo>
                    <a:pt x="950976" y="614477"/>
                  </a:lnTo>
                  <a:lnTo>
                    <a:pt x="811987" y="665683"/>
                  </a:lnTo>
                  <a:lnTo>
                    <a:pt x="676656" y="709575"/>
                  </a:lnTo>
                  <a:lnTo>
                    <a:pt x="574243" y="738835"/>
                  </a:lnTo>
                  <a:lnTo>
                    <a:pt x="512064" y="742493"/>
                  </a:lnTo>
                  <a:lnTo>
                    <a:pt x="457200" y="727863"/>
                  </a:lnTo>
                  <a:lnTo>
                    <a:pt x="373075" y="691287"/>
                  </a:lnTo>
                  <a:lnTo>
                    <a:pt x="299923" y="651053"/>
                  </a:lnTo>
                  <a:lnTo>
                    <a:pt x="219456" y="596189"/>
                  </a:lnTo>
                  <a:lnTo>
                    <a:pt x="135331" y="526695"/>
                  </a:lnTo>
                  <a:lnTo>
                    <a:pt x="58522" y="453543"/>
                  </a:lnTo>
                  <a:lnTo>
                    <a:pt x="18288" y="413309"/>
                  </a:lnTo>
                  <a:lnTo>
                    <a:pt x="3658" y="387706"/>
                  </a:lnTo>
                  <a:lnTo>
                    <a:pt x="0" y="365760"/>
                  </a:lnTo>
                  <a:lnTo>
                    <a:pt x="3658" y="351130"/>
                  </a:lnTo>
                  <a:lnTo>
                    <a:pt x="25603" y="343815"/>
                  </a:lnTo>
                  <a:lnTo>
                    <a:pt x="73152" y="358445"/>
                  </a:lnTo>
                  <a:lnTo>
                    <a:pt x="230429" y="409651"/>
                  </a:lnTo>
                  <a:lnTo>
                    <a:pt x="321869" y="431597"/>
                  </a:lnTo>
                  <a:lnTo>
                    <a:pt x="387706" y="446227"/>
                  </a:lnTo>
                  <a:cubicBezTo>
                    <a:pt x="444987" y="453865"/>
                    <a:pt x="424120" y="453543"/>
                    <a:pt x="449885" y="453543"/>
                  </a:cubicBezTo>
                  <a:lnTo>
                    <a:pt x="574243" y="446227"/>
                  </a:lnTo>
                  <a:lnTo>
                    <a:pt x="731520" y="431597"/>
                  </a:lnTo>
                  <a:lnTo>
                    <a:pt x="994867" y="380391"/>
                  </a:lnTo>
                  <a:lnTo>
                    <a:pt x="1181405" y="340157"/>
                  </a:lnTo>
                  <a:lnTo>
                    <a:pt x="1572768" y="270663"/>
                  </a:lnTo>
                  <a:lnTo>
                    <a:pt x="1817827" y="241402"/>
                  </a:lnTo>
                  <a:lnTo>
                    <a:pt x="2139696" y="204826"/>
                  </a:lnTo>
                  <a:lnTo>
                    <a:pt x="2498141" y="164592"/>
                  </a:lnTo>
                  <a:lnTo>
                    <a:pt x="2787091" y="135331"/>
                  </a:lnTo>
                  <a:lnTo>
                    <a:pt x="3002890" y="113386"/>
                  </a:lnTo>
                  <a:lnTo>
                    <a:pt x="3244291" y="113386"/>
                  </a:lnTo>
                  <a:lnTo>
                    <a:pt x="3416199" y="109728"/>
                  </a:lnTo>
                  <a:lnTo>
                    <a:pt x="3522269" y="102413"/>
                  </a:lnTo>
                  <a:lnTo>
                    <a:pt x="3624682" y="91440"/>
                  </a:lnTo>
                  <a:lnTo>
                    <a:pt x="3770986" y="76810"/>
                  </a:lnTo>
                  <a:lnTo>
                    <a:pt x="3866083" y="58522"/>
                  </a:lnTo>
                  <a:lnTo>
                    <a:pt x="3935578" y="32919"/>
                  </a:lnTo>
                  <a:lnTo>
                    <a:pt x="4008730" y="0"/>
                  </a:lnTo>
                  <a:lnTo>
                    <a:pt x="4100170" y="10973"/>
                  </a:lnTo>
                  <a:lnTo>
                    <a:pt x="4195267" y="32919"/>
                  </a:lnTo>
                  <a:lnTo>
                    <a:pt x="4315968" y="84125"/>
                  </a:lnTo>
                  <a:lnTo>
                    <a:pt x="4414723" y="138989"/>
                  </a:lnTo>
                  <a:lnTo>
                    <a:pt x="4476903" y="190195"/>
                  </a:lnTo>
                  <a:lnTo>
                    <a:pt x="4513479" y="237744"/>
                  </a:lnTo>
                  <a:lnTo>
                    <a:pt x="4524451" y="277978"/>
                  </a:lnTo>
                  <a:lnTo>
                    <a:pt x="4517136" y="325527"/>
                  </a:lnTo>
                  <a:lnTo>
                    <a:pt x="4469587" y="358445"/>
                  </a:lnTo>
                  <a:lnTo>
                    <a:pt x="4414723" y="380391"/>
                  </a:lnTo>
                  <a:lnTo>
                    <a:pt x="4359859" y="384048"/>
                  </a:lnTo>
                  <a:lnTo>
                    <a:pt x="4261104" y="365760"/>
                  </a:lnTo>
                  <a:lnTo>
                    <a:pt x="4056279" y="340157"/>
                  </a:lnTo>
                  <a:lnTo>
                    <a:pt x="3814877" y="325527"/>
                  </a:lnTo>
                  <a:lnTo>
                    <a:pt x="3529584" y="318211"/>
                  </a:lnTo>
                  <a:lnTo>
                    <a:pt x="3141879" y="318211"/>
                  </a:lnTo>
                  <a:lnTo>
                    <a:pt x="2710282" y="336499"/>
                  </a:lnTo>
                  <a:lnTo>
                    <a:pt x="2476195" y="35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A84937C4-1C89-4BFB-B923-F846D3DB727E}"/>
              </a:ext>
            </a:extLst>
          </p:cNvPr>
          <p:cNvGrpSpPr/>
          <p:nvPr/>
        </p:nvGrpSpPr>
        <p:grpSpPr>
          <a:xfrm>
            <a:off x="2586038" y="1528763"/>
            <a:ext cx="4524375" cy="4271962"/>
            <a:chOff x="2586038" y="1528763"/>
            <a:chExt cx="4524375" cy="4271962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8010E6AE-D5B7-426E-9CBF-B2C555DE8019}"/>
                </a:ext>
              </a:extLst>
            </p:cNvPr>
            <p:cNvSpPr/>
            <p:nvPr/>
          </p:nvSpPr>
          <p:spPr>
            <a:xfrm>
              <a:off x="3155950" y="2446338"/>
              <a:ext cx="3405188" cy="647700"/>
            </a:xfrm>
            <a:custGeom>
              <a:avLst/>
              <a:gdLst>
                <a:gd name="connsiteX0" fmla="*/ 1767092 w 3405159"/>
                <a:gd name="connsiteY0" fmla="*/ 381467 h 647933"/>
                <a:gd name="connsiteX1" fmla="*/ 1175257 w 3405159"/>
                <a:gd name="connsiteY1" fmla="*/ 465614 h 647933"/>
                <a:gd name="connsiteX2" fmla="*/ 920010 w 3405159"/>
                <a:gd name="connsiteY2" fmla="*/ 516103 h 647933"/>
                <a:gd name="connsiteX3" fmla="*/ 776960 w 3405159"/>
                <a:gd name="connsiteY3" fmla="*/ 538542 h 647933"/>
                <a:gd name="connsiteX4" fmla="*/ 656349 w 3405159"/>
                <a:gd name="connsiteY4" fmla="*/ 563786 h 647933"/>
                <a:gd name="connsiteX5" fmla="*/ 583421 w 3405159"/>
                <a:gd name="connsiteY5" fmla="*/ 586226 h 647933"/>
                <a:gd name="connsiteX6" fmla="*/ 443176 w 3405159"/>
                <a:gd name="connsiteY6" fmla="*/ 633909 h 647933"/>
                <a:gd name="connsiteX7" fmla="*/ 395492 w 3405159"/>
                <a:gd name="connsiteY7" fmla="*/ 647933 h 647933"/>
                <a:gd name="connsiteX8" fmla="*/ 361834 w 3405159"/>
                <a:gd name="connsiteY8" fmla="*/ 642324 h 647933"/>
                <a:gd name="connsiteX9" fmla="*/ 316955 w 3405159"/>
                <a:gd name="connsiteY9" fmla="*/ 622689 h 647933"/>
                <a:gd name="connsiteX10" fmla="*/ 244027 w 3405159"/>
                <a:gd name="connsiteY10" fmla="*/ 569396 h 647933"/>
                <a:gd name="connsiteX11" fmla="*/ 173905 w 3405159"/>
                <a:gd name="connsiteY11" fmla="*/ 510493 h 647933"/>
                <a:gd name="connsiteX12" fmla="*/ 112197 w 3405159"/>
                <a:gd name="connsiteY12" fmla="*/ 454395 h 647933"/>
                <a:gd name="connsiteX13" fmla="*/ 56099 w 3405159"/>
                <a:gd name="connsiteY13" fmla="*/ 384272 h 647933"/>
                <a:gd name="connsiteX14" fmla="*/ 16830 w 3405159"/>
                <a:gd name="connsiteY14" fmla="*/ 322564 h 647933"/>
                <a:gd name="connsiteX15" fmla="*/ 0 w 3405159"/>
                <a:gd name="connsiteY15" fmla="*/ 280491 h 647933"/>
                <a:gd name="connsiteX16" fmla="*/ 0 w 3405159"/>
                <a:gd name="connsiteY16" fmla="*/ 260856 h 647933"/>
                <a:gd name="connsiteX17" fmla="*/ 5610 w 3405159"/>
                <a:gd name="connsiteY17" fmla="*/ 241222 h 647933"/>
                <a:gd name="connsiteX18" fmla="*/ 19635 w 3405159"/>
                <a:gd name="connsiteY18" fmla="*/ 235612 h 647933"/>
                <a:gd name="connsiteX19" fmla="*/ 50489 w 3405159"/>
                <a:gd name="connsiteY19" fmla="*/ 244027 h 647933"/>
                <a:gd name="connsiteX20" fmla="*/ 148661 w 3405159"/>
                <a:gd name="connsiteY20" fmla="*/ 297320 h 647933"/>
                <a:gd name="connsiteX21" fmla="*/ 244027 w 3405159"/>
                <a:gd name="connsiteY21" fmla="*/ 353418 h 647933"/>
                <a:gd name="connsiteX22" fmla="*/ 272077 w 3405159"/>
                <a:gd name="connsiteY22" fmla="*/ 367443 h 647933"/>
                <a:gd name="connsiteX23" fmla="*/ 305735 w 3405159"/>
                <a:gd name="connsiteY23" fmla="*/ 375857 h 647933"/>
                <a:gd name="connsiteX24" fmla="*/ 359029 w 3405159"/>
                <a:gd name="connsiteY24" fmla="*/ 381467 h 647933"/>
                <a:gd name="connsiteX25" fmla="*/ 426346 w 3405159"/>
                <a:gd name="connsiteY25" fmla="*/ 375857 h 647933"/>
                <a:gd name="connsiteX26" fmla="*/ 552567 w 3405159"/>
                <a:gd name="connsiteY26" fmla="*/ 361833 h 647933"/>
                <a:gd name="connsiteX27" fmla="*/ 656349 w 3405159"/>
                <a:gd name="connsiteY27" fmla="*/ 345003 h 647933"/>
                <a:gd name="connsiteX28" fmla="*/ 911596 w 3405159"/>
                <a:gd name="connsiteY28" fmla="*/ 311345 h 647933"/>
                <a:gd name="connsiteX29" fmla="*/ 1164037 w 3405159"/>
                <a:gd name="connsiteY29" fmla="*/ 263661 h 647933"/>
                <a:gd name="connsiteX30" fmla="*/ 1539895 w 3405159"/>
                <a:gd name="connsiteY30" fmla="*/ 221587 h 647933"/>
                <a:gd name="connsiteX31" fmla="*/ 1943802 w 3405159"/>
                <a:gd name="connsiteY31" fmla="*/ 173904 h 647933"/>
                <a:gd name="connsiteX32" fmla="*/ 2302830 w 3405159"/>
                <a:gd name="connsiteY32" fmla="*/ 131830 h 647933"/>
                <a:gd name="connsiteX33" fmla="*/ 2574906 w 3405159"/>
                <a:gd name="connsiteY33" fmla="*/ 109391 h 647933"/>
                <a:gd name="connsiteX34" fmla="*/ 2667468 w 3405159"/>
                <a:gd name="connsiteY34" fmla="*/ 92562 h 647933"/>
                <a:gd name="connsiteX35" fmla="*/ 2788079 w 3405159"/>
                <a:gd name="connsiteY35" fmla="*/ 64513 h 647933"/>
                <a:gd name="connsiteX36" fmla="*/ 2872226 w 3405159"/>
                <a:gd name="connsiteY36" fmla="*/ 30854 h 647933"/>
                <a:gd name="connsiteX37" fmla="*/ 2959178 w 3405159"/>
                <a:gd name="connsiteY37" fmla="*/ 2805 h 647933"/>
                <a:gd name="connsiteX38" fmla="*/ 2995642 w 3405159"/>
                <a:gd name="connsiteY38" fmla="*/ 0 h 647933"/>
                <a:gd name="connsiteX39" fmla="*/ 3051740 w 3405159"/>
                <a:gd name="connsiteY39" fmla="*/ 5610 h 647933"/>
                <a:gd name="connsiteX40" fmla="*/ 3147107 w 3405159"/>
                <a:gd name="connsiteY40" fmla="*/ 30854 h 647933"/>
                <a:gd name="connsiteX41" fmla="*/ 3225645 w 3405159"/>
                <a:gd name="connsiteY41" fmla="*/ 61708 h 647933"/>
                <a:gd name="connsiteX42" fmla="*/ 3326621 w 3405159"/>
                <a:gd name="connsiteY42" fmla="*/ 115001 h 647933"/>
                <a:gd name="connsiteX43" fmla="*/ 3374305 w 3405159"/>
                <a:gd name="connsiteY43" fmla="*/ 145855 h 647933"/>
                <a:gd name="connsiteX44" fmla="*/ 3393939 w 3405159"/>
                <a:gd name="connsiteY44" fmla="*/ 171099 h 647933"/>
                <a:gd name="connsiteX45" fmla="*/ 3402354 w 3405159"/>
                <a:gd name="connsiteY45" fmla="*/ 187929 h 647933"/>
                <a:gd name="connsiteX46" fmla="*/ 3405159 w 3405159"/>
                <a:gd name="connsiteY46" fmla="*/ 207563 h 647933"/>
                <a:gd name="connsiteX47" fmla="*/ 3405159 w 3405159"/>
                <a:gd name="connsiteY47" fmla="*/ 227197 h 647933"/>
                <a:gd name="connsiteX48" fmla="*/ 3388329 w 3405159"/>
                <a:gd name="connsiteY48" fmla="*/ 263661 h 647933"/>
                <a:gd name="connsiteX49" fmla="*/ 3337841 w 3405159"/>
                <a:gd name="connsiteY49" fmla="*/ 305735 h 647933"/>
                <a:gd name="connsiteX50" fmla="*/ 3321012 w 3405159"/>
                <a:gd name="connsiteY50" fmla="*/ 308540 h 647933"/>
                <a:gd name="connsiteX51" fmla="*/ 3116253 w 3405159"/>
                <a:gd name="connsiteY51" fmla="*/ 302930 h 647933"/>
                <a:gd name="connsiteX52" fmla="*/ 2863812 w 3405159"/>
                <a:gd name="connsiteY52" fmla="*/ 300125 h 647933"/>
                <a:gd name="connsiteX53" fmla="*/ 2535637 w 3405159"/>
                <a:gd name="connsiteY53" fmla="*/ 308540 h 647933"/>
                <a:gd name="connsiteX54" fmla="*/ 2260756 w 3405159"/>
                <a:gd name="connsiteY54" fmla="*/ 336589 h 647933"/>
                <a:gd name="connsiteX55" fmla="*/ 1767092 w 3405159"/>
                <a:gd name="connsiteY55" fmla="*/ 381467 h 64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05159" h="647933">
                  <a:moveTo>
                    <a:pt x="1767092" y="381467"/>
                  </a:moveTo>
                  <a:lnTo>
                    <a:pt x="1175257" y="465614"/>
                  </a:lnTo>
                  <a:lnTo>
                    <a:pt x="920010" y="516103"/>
                  </a:lnTo>
                  <a:lnTo>
                    <a:pt x="776960" y="538542"/>
                  </a:lnTo>
                  <a:lnTo>
                    <a:pt x="656349" y="563786"/>
                  </a:lnTo>
                  <a:lnTo>
                    <a:pt x="583421" y="586226"/>
                  </a:lnTo>
                  <a:lnTo>
                    <a:pt x="443176" y="633909"/>
                  </a:lnTo>
                  <a:lnTo>
                    <a:pt x="395492" y="647933"/>
                  </a:lnTo>
                  <a:lnTo>
                    <a:pt x="361834" y="642324"/>
                  </a:lnTo>
                  <a:lnTo>
                    <a:pt x="316955" y="622689"/>
                  </a:lnTo>
                  <a:lnTo>
                    <a:pt x="244027" y="569396"/>
                  </a:lnTo>
                  <a:lnTo>
                    <a:pt x="173905" y="510493"/>
                  </a:lnTo>
                  <a:lnTo>
                    <a:pt x="112197" y="454395"/>
                  </a:lnTo>
                  <a:lnTo>
                    <a:pt x="56099" y="384272"/>
                  </a:lnTo>
                  <a:lnTo>
                    <a:pt x="16830" y="322564"/>
                  </a:lnTo>
                  <a:lnTo>
                    <a:pt x="0" y="280491"/>
                  </a:lnTo>
                  <a:lnTo>
                    <a:pt x="0" y="260856"/>
                  </a:lnTo>
                  <a:lnTo>
                    <a:pt x="5610" y="241222"/>
                  </a:lnTo>
                  <a:lnTo>
                    <a:pt x="19635" y="235612"/>
                  </a:lnTo>
                  <a:lnTo>
                    <a:pt x="50489" y="244027"/>
                  </a:lnTo>
                  <a:lnTo>
                    <a:pt x="148661" y="297320"/>
                  </a:lnTo>
                  <a:lnTo>
                    <a:pt x="244027" y="353418"/>
                  </a:lnTo>
                  <a:lnTo>
                    <a:pt x="272077" y="367443"/>
                  </a:lnTo>
                  <a:lnTo>
                    <a:pt x="305735" y="375857"/>
                  </a:lnTo>
                  <a:lnTo>
                    <a:pt x="359029" y="381467"/>
                  </a:lnTo>
                  <a:lnTo>
                    <a:pt x="426346" y="375857"/>
                  </a:lnTo>
                  <a:lnTo>
                    <a:pt x="552567" y="361833"/>
                  </a:lnTo>
                  <a:lnTo>
                    <a:pt x="656349" y="345003"/>
                  </a:lnTo>
                  <a:lnTo>
                    <a:pt x="911596" y="311345"/>
                  </a:lnTo>
                  <a:lnTo>
                    <a:pt x="1164037" y="263661"/>
                  </a:lnTo>
                  <a:lnTo>
                    <a:pt x="1539895" y="221587"/>
                  </a:lnTo>
                  <a:lnTo>
                    <a:pt x="1943802" y="173904"/>
                  </a:lnTo>
                  <a:lnTo>
                    <a:pt x="2302830" y="131830"/>
                  </a:lnTo>
                  <a:lnTo>
                    <a:pt x="2574906" y="109391"/>
                  </a:lnTo>
                  <a:lnTo>
                    <a:pt x="2667468" y="92562"/>
                  </a:lnTo>
                  <a:lnTo>
                    <a:pt x="2788079" y="64513"/>
                  </a:lnTo>
                  <a:lnTo>
                    <a:pt x="2872226" y="30854"/>
                  </a:lnTo>
                  <a:lnTo>
                    <a:pt x="2959178" y="2805"/>
                  </a:lnTo>
                  <a:lnTo>
                    <a:pt x="2995642" y="0"/>
                  </a:lnTo>
                  <a:lnTo>
                    <a:pt x="3051740" y="5610"/>
                  </a:lnTo>
                  <a:lnTo>
                    <a:pt x="3147107" y="30854"/>
                  </a:lnTo>
                  <a:lnTo>
                    <a:pt x="3225645" y="61708"/>
                  </a:lnTo>
                  <a:lnTo>
                    <a:pt x="3326621" y="115001"/>
                  </a:lnTo>
                  <a:lnTo>
                    <a:pt x="3374305" y="145855"/>
                  </a:lnTo>
                  <a:lnTo>
                    <a:pt x="3393939" y="171099"/>
                  </a:lnTo>
                  <a:lnTo>
                    <a:pt x="3402354" y="187929"/>
                  </a:lnTo>
                  <a:lnTo>
                    <a:pt x="3405159" y="207563"/>
                  </a:lnTo>
                  <a:lnTo>
                    <a:pt x="3405159" y="227197"/>
                  </a:lnTo>
                  <a:lnTo>
                    <a:pt x="3388329" y="263661"/>
                  </a:lnTo>
                  <a:lnTo>
                    <a:pt x="3337841" y="305735"/>
                  </a:lnTo>
                  <a:lnTo>
                    <a:pt x="3321012" y="308540"/>
                  </a:lnTo>
                  <a:lnTo>
                    <a:pt x="3116253" y="302930"/>
                  </a:lnTo>
                  <a:lnTo>
                    <a:pt x="2863812" y="300125"/>
                  </a:lnTo>
                  <a:lnTo>
                    <a:pt x="2535637" y="308540"/>
                  </a:lnTo>
                  <a:lnTo>
                    <a:pt x="2260756" y="336589"/>
                  </a:lnTo>
                  <a:lnTo>
                    <a:pt x="1767092" y="381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B525FC57-DA30-456D-9833-BFF237B1F546}"/>
                </a:ext>
              </a:extLst>
            </p:cNvPr>
            <p:cNvSpPr/>
            <p:nvPr/>
          </p:nvSpPr>
          <p:spPr>
            <a:xfrm>
              <a:off x="3014663" y="4443413"/>
              <a:ext cx="1460500" cy="1357312"/>
            </a:xfrm>
            <a:custGeom>
              <a:avLst/>
              <a:gdLst>
                <a:gd name="connsiteX0" fmla="*/ 990600 w 1459706"/>
                <a:gd name="connsiteY0" fmla="*/ 757237 h 1357312"/>
                <a:gd name="connsiteX1" fmla="*/ 812006 w 1459706"/>
                <a:gd name="connsiteY1" fmla="*/ 928687 h 1357312"/>
                <a:gd name="connsiteX2" fmla="*/ 678656 w 1459706"/>
                <a:gd name="connsiteY2" fmla="*/ 1033462 h 1357312"/>
                <a:gd name="connsiteX3" fmla="*/ 461962 w 1459706"/>
                <a:gd name="connsiteY3" fmla="*/ 1173956 h 1357312"/>
                <a:gd name="connsiteX4" fmla="*/ 295275 w 1459706"/>
                <a:gd name="connsiteY4" fmla="*/ 1266825 h 1357312"/>
                <a:gd name="connsiteX5" fmla="*/ 111918 w 1459706"/>
                <a:gd name="connsiteY5" fmla="*/ 1350168 h 1357312"/>
                <a:gd name="connsiteX6" fmla="*/ 61912 w 1459706"/>
                <a:gd name="connsiteY6" fmla="*/ 1357312 h 1357312"/>
                <a:gd name="connsiteX7" fmla="*/ 28575 w 1459706"/>
                <a:gd name="connsiteY7" fmla="*/ 1357312 h 1357312"/>
                <a:gd name="connsiteX8" fmla="*/ 14287 w 1459706"/>
                <a:gd name="connsiteY8" fmla="*/ 1354931 h 1357312"/>
                <a:gd name="connsiteX9" fmla="*/ 2381 w 1459706"/>
                <a:gd name="connsiteY9" fmla="*/ 1345406 h 1357312"/>
                <a:gd name="connsiteX10" fmla="*/ 0 w 1459706"/>
                <a:gd name="connsiteY10" fmla="*/ 1328737 h 1357312"/>
                <a:gd name="connsiteX11" fmla="*/ 9525 w 1459706"/>
                <a:gd name="connsiteY11" fmla="*/ 1309687 h 1357312"/>
                <a:gd name="connsiteX12" fmla="*/ 47625 w 1459706"/>
                <a:gd name="connsiteY12" fmla="*/ 1283493 h 1357312"/>
                <a:gd name="connsiteX13" fmla="*/ 171450 w 1459706"/>
                <a:gd name="connsiteY13" fmla="*/ 1195387 h 1357312"/>
                <a:gd name="connsiteX14" fmla="*/ 328612 w 1459706"/>
                <a:gd name="connsiteY14" fmla="*/ 1076325 h 1357312"/>
                <a:gd name="connsiteX15" fmla="*/ 476250 w 1459706"/>
                <a:gd name="connsiteY15" fmla="*/ 942975 h 1357312"/>
                <a:gd name="connsiteX16" fmla="*/ 635793 w 1459706"/>
                <a:gd name="connsiteY16" fmla="*/ 788193 h 1357312"/>
                <a:gd name="connsiteX17" fmla="*/ 757237 w 1459706"/>
                <a:gd name="connsiteY17" fmla="*/ 657225 h 1357312"/>
                <a:gd name="connsiteX18" fmla="*/ 878681 w 1459706"/>
                <a:gd name="connsiteY18" fmla="*/ 509587 h 1357312"/>
                <a:gd name="connsiteX19" fmla="*/ 940593 w 1459706"/>
                <a:gd name="connsiteY19" fmla="*/ 426243 h 1357312"/>
                <a:gd name="connsiteX20" fmla="*/ 997743 w 1459706"/>
                <a:gd name="connsiteY20" fmla="*/ 345281 h 1357312"/>
                <a:gd name="connsiteX21" fmla="*/ 1040606 w 1459706"/>
                <a:gd name="connsiteY21" fmla="*/ 276225 h 1357312"/>
                <a:gd name="connsiteX22" fmla="*/ 1064418 w 1459706"/>
                <a:gd name="connsiteY22" fmla="*/ 216693 h 1357312"/>
                <a:gd name="connsiteX23" fmla="*/ 1064418 w 1459706"/>
                <a:gd name="connsiteY23" fmla="*/ 197643 h 1357312"/>
                <a:gd name="connsiteX24" fmla="*/ 1045368 w 1459706"/>
                <a:gd name="connsiteY24" fmla="*/ 178593 h 1357312"/>
                <a:gd name="connsiteX25" fmla="*/ 1014412 w 1459706"/>
                <a:gd name="connsiteY25" fmla="*/ 145256 h 1357312"/>
                <a:gd name="connsiteX26" fmla="*/ 995362 w 1459706"/>
                <a:gd name="connsiteY26" fmla="*/ 114300 h 1357312"/>
                <a:gd name="connsiteX27" fmla="*/ 985837 w 1459706"/>
                <a:gd name="connsiteY27" fmla="*/ 80962 h 1357312"/>
                <a:gd name="connsiteX28" fmla="*/ 981075 w 1459706"/>
                <a:gd name="connsiteY28" fmla="*/ 54768 h 1357312"/>
                <a:gd name="connsiteX29" fmla="*/ 983456 w 1459706"/>
                <a:gd name="connsiteY29" fmla="*/ 26193 h 1357312"/>
                <a:gd name="connsiteX30" fmla="*/ 995362 w 1459706"/>
                <a:gd name="connsiteY30" fmla="*/ 11906 h 1357312"/>
                <a:gd name="connsiteX31" fmla="*/ 1016793 w 1459706"/>
                <a:gd name="connsiteY31" fmla="*/ 2381 h 1357312"/>
                <a:gd name="connsiteX32" fmla="*/ 1045368 w 1459706"/>
                <a:gd name="connsiteY32" fmla="*/ 0 h 1357312"/>
                <a:gd name="connsiteX33" fmla="*/ 1083468 w 1459706"/>
                <a:gd name="connsiteY33" fmla="*/ 9525 h 1357312"/>
                <a:gd name="connsiteX34" fmla="*/ 1164431 w 1459706"/>
                <a:gd name="connsiteY34" fmla="*/ 54768 h 1357312"/>
                <a:gd name="connsiteX35" fmla="*/ 1252537 w 1459706"/>
                <a:gd name="connsiteY35" fmla="*/ 104775 h 1357312"/>
                <a:gd name="connsiteX36" fmla="*/ 1345406 w 1459706"/>
                <a:gd name="connsiteY36" fmla="*/ 157162 h 1357312"/>
                <a:gd name="connsiteX37" fmla="*/ 1404937 w 1459706"/>
                <a:gd name="connsiteY37" fmla="*/ 197643 h 1357312"/>
                <a:gd name="connsiteX38" fmla="*/ 1433512 w 1459706"/>
                <a:gd name="connsiteY38" fmla="*/ 221456 h 1357312"/>
                <a:gd name="connsiteX39" fmla="*/ 1445418 w 1459706"/>
                <a:gd name="connsiteY39" fmla="*/ 238125 h 1357312"/>
                <a:gd name="connsiteX40" fmla="*/ 1454943 w 1459706"/>
                <a:gd name="connsiteY40" fmla="*/ 264318 h 1357312"/>
                <a:gd name="connsiteX41" fmla="*/ 1459706 w 1459706"/>
                <a:gd name="connsiteY41" fmla="*/ 283368 h 1357312"/>
                <a:gd name="connsiteX42" fmla="*/ 1459706 w 1459706"/>
                <a:gd name="connsiteY42" fmla="*/ 304800 h 1357312"/>
                <a:gd name="connsiteX43" fmla="*/ 1450181 w 1459706"/>
                <a:gd name="connsiteY43" fmla="*/ 333375 h 1357312"/>
                <a:gd name="connsiteX44" fmla="*/ 1435893 w 1459706"/>
                <a:gd name="connsiteY44" fmla="*/ 350043 h 1357312"/>
                <a:gd name="connsiteX45" fmla="*/ 1409700 w 1459706"/>
                <a:gd name="connsiteY45" fmla="*/ 361950 h 1357312"/>
                <a:gd name="connsiteX46" fmla="*/ 1373981 w 1459706"/>
                <a:gd name="connsiteY46" fmla="*/ 373856 h 1357312"/>
                <a:gd name="connsiteX47" fmla="*/ 1345406 w 1459706"/>
                <a:gd name="connsiteY47" fmla="*/ 388143 h 1357312"/>
                <a:gd name="connsiteX48" fmla="*/ 1288256 w 1459706"/>
                <a:gd name="connsiteY48" fmla="*/ 435768 h 1357312"/>
                <a:gd name="connsiteX49" fmla="*/ 1243012 w 1459706"/>
                <a:gd name="connsiteY49" fmla="*/ 476250 h 1357312"/>
                <a:gd name="connsiteX50" fmla="*/ 1188243 w 1459706"/>
                <a:gd name="connsiteY50" fmla="*/ 552450 h 1357312"/>
                <a:gd name="connsiteX51" fmla="*/ 1135856 w 1459706"/>
                <a:gd name="connsiteY51" fmla="*/ 616743 h 1357312"/>
                <a:gd name="connsiteX52" fmla="*/ 990600 w 1459706"/>
                <a:gd name="connsiteY52" fmla="*/ 757237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6" h="1357312">
                  <a:moveTo>
                    <a:pt x="990600" y="757237"/>
                  </a:moveTo>
                  <a:lnTo>
                    <a:pt x="812006" y="928687"/>
                  </a:lnTo>
                  <a:lnTo>
                    <a:pt x="678656" y="1033462"/>
                  </a:lnTo>
                  <a:lnTo>
                    <a:pt x="461962" y="1173956"/>
                  </a:lnTo>
                  <a:lnTo>
                    <a:pt x="295275" y="1266825"/>
                  </a:lnTo>
                  <a:lnTo>
                    <a:pt x="111918" y="1350168"/>
                  </a:lnTo>
                  <a:lnTo>
                    <a:pt x="61912" y="1357312"/>
                  </a:lnTo>
                  <a:lnTo>
                    <a:pt x="28575" y="1357312"/>
                  </a:lnTo>
                  <a:lnTo>
                    <a:pt x="14287" y="1354931"/>
                  </a:lnTo>
                  <a:lnTo>
                    <a:pt x="2381" y="1345406"/>
                  </a:lnTo>
                  <a:lnTo>
                    <a:pt x="0" y="1328737"/>
                  </a:lnTo>
                  <a:lnTo>
                    <a:pt x="9525" y="1309687"/>
                  </a:lnTo>
                  <a:lnTo>
                    <a:pt x="47625" y="1283493"/>
                  </a:lnTo>
                  <a:lnTo>
                    <a:pt x="171450" y="1195387"/>
                  </a:lnTo>
                  <a:lnTo>
                    <a:pt x="328612" y="1076325"/>
                  </a:lnTo>
                  <a:lnTo>
                    <a:pt x="476250" y="942975"/>
                  </a:lnTo>
                  <a:lnTo>
                    <a:pt x="635793" y="788193"/>
                  </a:lnTo>
                  <a:lnTo>
                    <a:pt x="757237" y="657225"/>
                  </a:lnTo>
                  <a:lnTo>
                    <a:pt x="878681" y="509587"/>
                  </a:lnTo>
                  <a:lnTo>
                    <a:pt x="940593" y="426243"/>
                  </a:lnTo>
                  <a:lnTo>
                    <a:pt x="997743" y="345281"/>
                  </a:lnTo>
                  <a:lnTo>
                    <a:pt x="1040606" y="276225"/>
                  </a:lnTo>
                  <a:lnTo>
                    <a:pt x="1064418" y="216693"/>
                  </a:lnTo>
                  <a:lnTo>
                    <a:pt x="1064418" y="197643"/>
                  </a:lnTo>
                  <a:lnTo>
                    <a:pt x="1045368" y="178593"/>
                  </a:lnTo>
                  <a:lnTo>
                    <a:pt x="1014412" y="145256"/>
                  </a:lnTo>
                  <a:lnTo>
                    <a:pt x="995362" y="114300"/>
                  </a:lnTo>
                  <a:lnTo>
                    <a:pt x="985837" y="80962"/>
                  </a:lnTo>
                  <a:lnTo>
                    <a:pt x="981075" y="54768"/>
                  </a:lnTo>
                  <a:lnTo>
                    <a:pt x="983456" y="26193"/>
                  </a:lnTo>
                  <a:lnTo>
                    <a:pt x="995362" y="11906"/>
                  </a:lnTo>
                  <a:lnTo>
                    <a:pt x="1016793" y="2381"/>
                  </a:lnTo>
                  <a:lnTo>
                    <a:pt x="1045368" y="0"/>
                  </a:lnTo>
                  <a:lnTo>
                    <a:pt x="1083468" y="9525"/>
                  </a:lnTo>
                  <a:lnTo>
                    <a:pt x="1164431" y="54768"/>
                  </a:lnTo>
                  <a:lnTo>
                    <a:pt x="1252537" y="104775"/>
                  </a:lnTo>
                  <a:lnTo>
                    <a:pt x="1345406" y="157162"/>
                  </a:lnTo>
                  <a:lnTo>
                    <a:pt x="1404937" y="197643"/>
                  </a:lnTo>
                  <a:lnTo>
                    <a:pt x="1433512" y="221456"/>
                  </a:lnTo>
                  <a:lnTo>
                    <a:pt x="1445418" y="238125"/>
                  </a:lnTo>
                  <a:lnTo>
                    <a:pt x="1454943" y="264318"/>
                  </a:lnTo>
                  <a:lnTo>
                    <a:pt x="1459706" y="283368"/>
                  </a:lnTo>
                  <a:lnTo>
                    <a:pt x="1459706" y="304800"/>
                  </a:lnTo>
                  <a:lnTo>
                    <a:pt x="1450181" y="333375"/>
                  </a:lnTo>
                  <a:lnTo>
                    <a:pt x="1435893" y="350043"/>
                  </a:lnTo>
                  <a:lnTo>
                    <a:pt x="1409700" y="361950"/>
                  </a:lnTo>
                  <a:lnTo>
                    <a:pt x="1373981" y="373856"/>
                  </a:lnTo>
                  <a:lnTo>
                    <a:pt x="1345406" y="388143"/>
                  </a:lnTo>
                  <a:lnTo>
                    <a:pt x="1288256" y="435768"/>
                  </a:lnTo>
                  <a:lnTo>
                    <a:pt x="1243012" y="476250"/>
                  </a:lnTo>
                  <a:lnTo>
                    <a:pt x="1188243" y="552450"/>
                  </a:lnTo>
                  <a:lnTo>
                    <a:pt x="1135856" y="616743"/>
                  </a:lnTo>
                  <a:lnTo>
                    <a:pt x="990600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F80A331A-832E-4060-873B-03C774308CFF}"/>
                </a:ext>
              </a:extLst>
            </p:cNvPr>
            <p:cNvSpPr/>
            <p:nvPr/>
          </p:nvSpPr>
          <p:spPr>
            <a:xfrm>
              <a:off x="5308600" y="4376738"/>
              <a:ext cx="1420813" cy="1419225"/>
            </a:xfrm>
            <a:custGeom>
              <a:avLst/>
              <a:gdLst>
                <a:gd name="connsiteX0" fmla="*/ 871538 w 1421607"/>
                <a:gd name="connsiteY0" fmla="*/ 971550 h 1419225"/>
                <a:gd name="connsiteX1" fmla="*/ 709613 w 1421607"/>
                <a:gd name="connsiteY1" fmla="*/ 771525 h 1419225"/>
                <a:gd name="connsiteX2" fmla="*/ 583407 w 1421607"/>
                <a:gd name="connsiteY2" fmla="*/ 628650 h 1419225"/>
                <a:gd name="connsiteX3" fmla="*/ 473869 w 1421607"/>
                <a:gd name="connsiteY3" fmla="*/ 511968 h 1419225"/>
                <a:gd name="connsiteX4" fmla="*/ 335757 w 1421607"/>
                <a:gd name="connsiteY4" fmla="*/ 373856 h 1419225"/>
                <a:gd name="connsiteX5" fmla="*/ 180975 w 1421607"/>
                <a:gd name="connsiteY5" fmla="*/ 221456 h 1419225"/>
                <a:gd name="connsiteX6" fmla="*/ 52388 w 1421607"/>
                <a:gd name="connsiteY6" fmla="*/ 97631 h 1419225"/>
                <a:gd name="connsiteX7" fmla="*/ 14288 w 1421607"/>
                <a:gd name="connsiteY7" fmla="*/ 59531 h 1419225"/>
                <a:gd name="connsiteX8" fmla="*/ 4763 w 1421607"/>
                <a:gd name="connsiteY8" fmla="*/ 35718 h 1419225"/>
                <a:gd name="connsiteX9" fmla="*/ 0 w 1421607"/>
                <a:gd name="connsiteY9" fmla="*/ 19050 h 1419225"/>
                <a:gd name="connsiteX10" fmla="*/ 7144 w 1421607"/>
                <a:gd name="connsiteY10" fmla="*/ 4762 h 1419225"/>
                <a:gd name="connsiteX11" fmla="*/ 28575 w 1421607"/>
                <a:gd name="connsiteY11" fmla="*/ 0 h 1419225"/>
                <a:gd name="connsiteX12" fmla="*/ 69057 w 1421607"/>
                <a:gd name="connsiteY12" fmla="*/ 11906 h 1419225"/>
                <a:gd name="connsiteX13" fmla="*/ 245269 w 1421607"/>
                <a:gd name="connsiteY13" fmla="*/ 119062 h 1419225"/>
                <a:gd name="connsiteX14" fmla="*/ 445294 w 1421607"/>
                <a:gd name="connsiteY14" fmla="*/ 245268 h 1419225"/>
                <a:gd name="connsiteX15" fmla="*/ 697707 w 1421607"/>
                <a:gd name="connsiteY15" fmla="*/ 407193 h 1419225"/>
                <a:gd name="connsiteX16" fmla="*/ 864394 w 1421607"/>
                <a:gd name="connsiteY16" fmla="*/ 514350 h 1419225"/>
                <a:gd name="connsiteX17" fmla="*/ 981075 w 1421607"/>
                <a:gd name="connsiteY17" fmla="*/ 600075 h 1419225"/>
                <a:gd name="connsiteX18" fmla="*/ 1033463 w 1421607"/>
                <a:gd name="connsiteY18" fmla="*/ 645318 h 1419225"/>
                <a:gd name="connsiteX19" fmla="*/ 1145382 w 1421607"/>
                <a:gd name="connsiteY19" fmla="*/ 764381 h 1419225"/>
                <a:gd name="connsiteX20" fmla="*/ 1233488 w 1421607"/>
                <a:gd name="connsiteY20" fmla="*/ 869156 h 1419225"/>
                <a:gd name="connsiteX21" fmla="*/ 1295400 w 1421607"/>
                <a:gd name="connsiteY21" fmla="*/ 950118 h 1419225"/>
                <a:gd name="connsiteX22" fmla="*/ 1373982 w 1421607"/>
                <a:gd name="connsiteY22" fmla="*/ 1088231 h 1419225"/>
                <a:gd name="connsiteX23" fmla="*/ 1402557 w 1421607"/>
                <a:gd name="connsiteY23" fmla="*/ 1162050 h 1419225"/>
                <a:gd name="connsiteX24" fmla="*/ 1421607 w 1421607"/>
                <a:gd name="connsiteY24" fmla="*/ 1247775 h 1419225"/>
                <a:gd name="connsiteX25" fmla="*/ 1421607 w 1421607"/>
                <a:gd name="connsiteY25" fmla="*/ 1312068 h 1419225"/>
                <a:gd name="connsiteX26" fmla="*/ 1407319 w 1421607"/>
                <a:gd name="connsiteY26" fmla="*/ 1369218 h 1419225"/>
                <a:gd name="connsiteX27" fmla="*/ 1388269 w 1421607"/>
                <a:gd name="connsiteY27" fmla="*/ 1395412 h 1419225"/>
                <a:gd name="connsiteX28" fmla="*/ 1364457 w 1421607"/>
                <a:gd name="connsiteY28" fmla="*/ 1414462 h 1419225"/>
                <a:gd name="connsiteX29" fmla="*/ 1338263 w 1421607"/>
                <a:gd name="connsiteY29" fmla="*/ 1419225 h 1419225"/>
                <a:gd name="connsiteX30" fmla="*/ 1276350 w 1421607"/>
                <a:gd name="connsiteY30" fmla="*/ 1416843 h 1419225"/>
                <a:gd name="connsiteX31" fmla="*/ 1228725 w 1421607"/>
                <a:gd name="connsiteY31" fmla="*/ 1400175 h 1419225"/>
                <a:gd name="connsiteX32" fmla="*/ 1193007 w 1421607"/>
                <a:gd name="connsiteY32" fmla="*/ 1378743 h 1419225"/>
                <a:gd name="connsiteX33" fmla="*/ 1152525 w 1421607"/>
                <a:gd name="connsiteY33" fmla="*/ 1343025 h 1419225"/>
                <a:gd name="connsiteX34" fmla="*/ 1104900 w 1421607"/>
                <a:gd name="connsiteY34" fmla="*/ 1271587 h 1419225"/>
                <a:gd name="connsiteX35" fmla="*/ 1004888 w 1421607"/>
                <a:gd name="connsiteY35" fmla="*/ 1143000 h 1419225"/>
                <a:gd name="connsiteX36" fmla="*/ 871538 w 1421607"/>
                <a:gd name="connsiteY36" fmla="*/ 97155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21607" h="1419225">
                  <a:moveTo>
                    <a:pt x="871538" y="971550"/>
                  </a:moveTo>
                  <a:lnTo>
                    <a:pt x="709613" y="771525"/>
                  </a:lnTo>
                  <a:lnTo>
                    <a:pt x="583407" y="628650"/>
                  </a:lnTo>
                  <a:lnTo>
                    <a:pt x="473869" y="511968"/>
                  </a:lnTo>
                  <a:lnTo>
                    <a:pt x="335757" y="373856"/>
                  </a:lnTo>
                  <a:lnTo>
                    <a:pt x="180975" y="221456"/>
                  </a:lnTo>
                  <a:lnTo>
                    <a:pt x="52388" y="97631"/>
                  </a:lnTo>
                  <a:lnTo>
                    <a:pt x="14288" y="59531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7" y="11906"/>
                  </a:lnTo>
                  <a:lnTo>
                    <a:pt x="245269" y="119062"/>
                  </a:lnTo>
                  <a:lnTo>
                    <a:pt x="445294" y="245268"/>
                  </a:lnTo>
                  <a:lnTo>
                    <a:pt x="697707" y="407193"/>
                  </a:lnTo>
                  <a:lnTo>
                    <a:pt x="864394" y="514350"/>
                  </a:lnTo>
                  <a:lnTo>
                    <a:pt x="981075" y="600075"/>
                  </a:lnTo>
                  <a:lnTo>
                    <a:pt x="1033463" y="645318"/>
                  </a:lnTo>
                  <a:lnTo>
                    <a:pt x="1145382" y="764381"/>
                  </a:lnTo>
                  <a:lnTo>
                    <a:pt x="1233488" y="869156"/>
                  </a:lnTo>
                  <a:lnTo>
                    <a:pt x="1295400" y="950118"/>
                  </a:lnTo>
                  <a:lnTo>
                    <a:pt x="1373982" y="1088231"/>
                  </a:lnTo>
                  <a:lnTo>
                    <a:pt x="1402557" y="1162050"/>
                  </a:lnTo>
                  <a:lnTo>
                    <a:pt x="1421607" y="1247775"/>
                  </a:lnTo>
                  <a:lnTo>
                    <a:pt x="1421607" y="1312068"/>
                  </a:lnTo>
                  <a:lnTo>
                    <a:pt x="1407319" y="1369218"/>
                  </a:lnTo>
                  <a:lnTo>
                    <a:pt x="1388269" y="1395412"/>
                  </a:lnTo>
                  <a:lnTo>
                    <a:pt x="1364457" y="1414462"/>
                  </a:lnTo>
                  <a:lnTo>
                    <a:pt x="1338263" y="1419225"/>
                  </a:lnTo>
                  <a:lnTo>
                    <a:pt x="1276350" y="1416843"/>
                  </a:lnTo>
                  <a:lnTo>
                    <a:pt x="1228725" y="1400175"/>
                  </a:lnTo>
                  <a:lnTo>
                    <a:pt x="1193007" y="1378743"/>
                  </a:lnTo>
                  <a:lnTo>
                    <a:pt x="1152525" y="1343025"/>
                  </a:lnTo>
                  <a:lnTo>
                    <a:pt x="1104900" y="1271587"/>
                  </a:lnTo>
                  <a:lnTo>
                    <a:pt x="1004888" y="1143000"/>
                  </a:lnTo>
                  <a:lnTo>
                    <a:pt x="871538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61D89DC-2523-4EA5-87B3-06F1E29C1F95}"/>
                </a:ext>
              </a:extLst>
            </p:cNvPr>
            <p:cNvSpPr/>
            <p:nvPr/>
          </p:nvSpPr>
          <p:spPr>
            <a:xfrm rot="16200000">
              <a:off x="2978150" y="2570163"/>
              <a:ext cx="2166938" cy="671512"/>
            </a:xfrm>
            <a:custGeom>
              <a:avLst/>
              <a:gdLst>
                <a:gd name="connsiteX0" fmla="*/ 762000 w 2166937"/>
                <a:gd name="connsiteY0" fmla="*/ 616744 h 671513"/>
                <a:gd name="connsiteX1" fmla="*/ 30956 w 2166937"/>
                <a:gd name="connsiteY1" fmla="*/ 671513 h 671513"/>
                <a:gd name="connsiteX2" fmla="*/ 0 w 2166937"/>
                <a:gd name="connsiteY2" fmla="*/ 450057 h 671513"/>
                <a:gd name="connsiteX3" fmla="*/ 347662 w 2166937"/>
                <a:gd name="connsiteY3" fmla="*/ 421482 h 671513"/>
                <a:gd name="connsiteX4" fmla="*/ 1028700 w 2166937"/>
                <a:gd name="connsiteY4" fmla="*/ 373857 h 671513"/>
                <a:gd name="connsiteX5" fmla="*/ 1231106 w 2166937"/>
                <a:gd name="connsiteY5" fmla="*/ 352425 h 671513"/>
                <a:gd name="connsiteX6" fmla="*/ 1550194 w 2166937"/>
                <a:gd name="connsiteY6" fmla="*/ 323850 h 671513"/>
                <a:gd name="connsiteX7" fmla="*/ 1793081 w 2166937"/>
                <a:gd name="connsiteY7" fmla="*/ 304800 h 671513"/>
                <a:gd name="connsiteX8" fmla="*/ 1850231 w 2166937"/>
                <a:gd name="connsiteY8" fmla="*/ 292894 h 671513"/>
                <a:gd name="connsiteX9" fmla="*/ 1900237 w 2166937"/>
                <a:gd name="connsiteY9" fmla="*/ 278607 h 671513"/>
                <a:gd name="connsiteX10" fmla="*/ 1940719 w 2166937"/>
                <a:gd name="connsiteY10" fmla="*/ 257175 h 671513"/>
                <a:gd name="connsiteX11" fmla="*/ 1966912 w 2166937"/>
                <a:gd name="connsiteY11" fmla="*/ 240507 h 671513"/>
                <a:gd name="connsiteX12" fmla="*/ 1990725 w 2166937"/>
                <a:gd name="connsiteY12" fmla="*/ 211932 h 671513"/>
                <a:gd name="connsiteX13" fmla="*/ 2012156 w 2166937"/>
                <a:gd name="connsiteY13" fmla="*/ 166688 h 671513"/>
                <a:gd name="connsiteX14" fmla="*/ 2040731 w 2166937"/>
                <a:gd name="connsiteY14" fmla="*/ 95250 h 671513"/>
                <a:gd name="connsiteX15" fmla="*/ 2069306 w 2166937"/>
                <a:gd name="connsiteY15" fmla="*/ 47625 h 671513"/>
                <a:gd name="connsiteX16" fmla="*/ 2095500 w 2166937"/>
                <a:gd name="connsiteY16" fmla="*/ 19050 h 671513"/>
                <a:gd name="connsiteX17" fmla="*/ 2116931 w 2166937"/>
                <a:gd name="connsiteY17" fmla="*/ 4763 h 671513"/>
                <a:gd name="connsiteX18" fmla="*/ 2131219 w 2166937"/>
                <a:gd name="connsiteY18" fmla="*/ 0 h 671513"/>
                <a:gd name="connsiteX19" fmla="*/ 2147887 w 2166937"/>
                <a:gd name="connsiteY19" fmla="*/ 4763 h 671513"/>
                <a:gd name="connsiteX20" fmla="*/ 2157412 w 2166937"/>
                <a:gd name="connsiteY20" fmla="*/ 19050 h 671513"/>
                <a:gd name="connsiteX21" fmla="*/ 2162175 w 2166937"/>
                <a:gd name="connsiteY21" fmla="*/ 54769 h 671513"/>
                <a:gd name="connsiteX22" fmla="*/ 2164556 w 2166937"/>
                <a:gd name="connsiteY22" fmla="*/ 102394 h 671513"/>
                <a:gd name="connsiteX23" fmla="*/ 2166937 w 2166937"/>
                <a:gd name="connsiteY23" fmla="*/ 150019 h 671513"/>
                <a:gd name="connsiteX24" fmla="*/ 2159794 w 2166937"/>
                <a:gd name="connsiteY24" fmla="*/ 223838 h 671513"/>
                <a:gd name="connsiteX25" fmla="*/ 2145506 w 2166937"/>
                <a:gd name="connsiteY25" fmla="*/ 307182 h 671513"/>
                <a:gd name="connsiteX26" fmla="*/ 2128837 w 2166937"/>
                <a:gd name="connsiteY26" fmla="*/ 364332 h 671513"/>
                <a:gd name="connsiteX27" fmla="*/ 2107406 w 2166937"/>
                <a:gd name="connsiteY27" fmla="*/ 421482 h 671513"/>
                <a:gd name="connsiteX28" fmla="*/ 2066925 w 2166937"/>
                <a:gd name="connsiteY28" fmla="*/ 492919 h 671513"/>
                <a:gd name="connsiteX29" fmla="*/ 2005012 w 2166937"/>
                <a:gd name="connsiteY29" fmla="*/ 581025 h 671513"/>
                <a:gd name="connsiteX30" fmla="*/ 1964531 w 2166937"/>
                <a:gd name="connsiteY30" fmla="*/ 623888 h 671513"/>
                <a:gd name="connsiteX31" fmla="*/ 1940719 w 2166937"/>
                <a:gd name="connsiteY31" fmla="*/ 638175 h 671513"/>
                <a:gd name="connsiteX32" fmla="*/ 1924050 w 2166937"/>
                <a:gd name="connsiteY32" fmla="*/ 642938 h 671513"/>
                <a:gd name="connsiteX33" fmla="*/ 1909762 w 2166937"/>
                <a:gd name="connsiteY33" fmla="*/ 642938 h 671513"/>
                <a:gd name="connsiteX34" fmla="*/ 1890712 w 2166937"/>
                <a:gd name="connsiteY34" fmla="*/ 631032 h 671513"/>
                <a:gd name="connsiteX35" fmla="*/ 1852612 w 2166937"/>
                <a:gd name="connsiteY35" fmla="*/ 602457 h 671513"/>
                <a:gd name="connsiteX36" fmla="*/ 1816894 w 2166937"/>
                <a:gd name="connsiteY36" fmla="*/ 583407 h 671513"/>
                <a:gd name="connsiteX37" fmla="*/ 1774031 w 2166937"/>
                <a:gd name="connsiteY37" fmla="*/ 573882 h 671513"/>
                <a:gd name="connsiteX38" fmla="*/ 1683544 w 2166937"/>
                <a:gd name="connsiteY38" fmla="*/ 573882 h 671513"/>
                <a:gd name="connsiteX39" fmla="*/ 1269206 w 2166937"/>
                <a:gd name="connsiteY39" fmla="*/ 573882 h 671513"/>
                <a:gd name="connsiteX40" fmla="*/ 1076325 w 2166937"/>
                <a:gd name="connsiteY40" fmla="*/ 590550 h 671513"/>
                <a:gd name="connsiteX41" fmla="*/ 762000 w 2166937"/>
                <a:gd name="connsiteY41" fmla="*/ 616744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66937" h="671513">
                  <a:moveTo>
                    <a:pt x="762000" y="616744"/>
                  </a:moveTo>
                  <a:lnTo>
                    <a:pt x="30956" y="671513"/>
                  </a:lnTo>
                  <a:lnTo>
                    <a:pt x="0" y="450057"/>
                  </a:lnTo>
                  <a:lnTo>
                    <a:pt x="347662" y="421482"/>
                  </a:lnTo>
                  <a:lnTo>
                    <a:pt x="1028700" y="373857"/>
                  </a:lnTo>
                  <a:lnTo>
                    <a:pt x="1231106" y="352425"/>
                  </a:lnTo>
                  <a:lnTo>
                    <a:pt x="1550194" y="323850"/>
                  </a:lnTo>
                  <a:lnTo>
                    <a:pt x="1793081" y="304800"/>
                  </a:lnTo>
                  <a:lnTo>
                    <a:pt x="1850231" y="292894"/>
                  </a:lnTo>
                  <a:lnTo>
                    <a:pt x="1900237" y="278607"/>
                  </a:lnTo>
                  <a:lnTo>
                    <a:pt x="1940719" y="257175"/>
                  </a:lnTo>
                  <a:lnTo>
                    <a:pt x="1966912" y="240507"/>
                  </a:lnTo>
                  <a:lnTo>
                    <a:pt x="1990725" y="211932"/>
                  </a:lnTo>
                  <a:lnTo>
                    <a:pt x="2012156" y="166688"/>
                  </a:lnTo>
                  <a:lnTo>
                    <a:pt x="2040731" y="95250"/>
                  </a:lnTo>
                  <a:lnTo>
                    <a:pt x="2069306" y="47625"/>
                  </a:lnTo>
                  <a:lnTo>
                    <a:pt x="2095500" y="19050"/>
                  </a:lnTo>
                  <a:lnTo>
                    <a:pt x="2116931" y="4763"/>
                  </a:lnTo>
                  <a:lnTo>
                    <a:pt x="2131219" y="0"/>
                  </a:lnTo>
                  <a:lnTo>
                    <a:pt x="2147887" y="4763"/>
                  </a:lnTo>
                  <a:lnTo>
                    <a:pt x="2157412" y="19050"/>
                  </a:lnTo>
                  <a:lnTo>
                    <a:pt x="2162175" y="54769"/>
                  </a:lnTo>
                  <a:lnTo>
                    <a:pt x="2164556" y="102394"/>
                  </a:lnTo>
                  <a:lnTo>
                    <a:pt x="2166937" y="150019"/>
                  </a:lnTo>
                  <a:lnTo>
                    <a:pt x="2159794" y="223838"/>
                  </a:lnTo>
                  <a:lnTo>
                    <a:pt x="2145506" y="307182"/>
                  </a:lnTo>
                  <a:lnTo>
                    <a:pt x="2128837" y="364332"/>
                  </a:lnTo>
                  <a:lnTo>
                    <a:pt x="2107406" y="421482"/>
                  </a:lnTo>
                  <a:lnTo>
                    <a:pt x="2066925" y="492919"/>
                  </a:lnTo>
                  <a:lnTo>
                    <a:pt x="2005012" y="581025"/>
                  </a:lnTo>
                  <a:lnTo>
                    <a:pt x="1964531" y="623888"/>
                  </a:lnTo>
                  <a:lnTo>
                    <a:pt x="1940719" y="638175"/>
                  </a:lnTo>
                  <a:lnTo>
                    <a:pt x="1924050" y="642938"/>
                  </a:lnTo>
                  <a:lnTo>
                    <a:pt x="1909762" y="642938"/>
                  </a:lnTo>
                  <a:lnTo>
                    <a:pt x="1890712" y="631032"/>
                  </a:lnTo>
                  <a:lnTo>
                    <a:pt x="1852612" y="602457"/>
                  </a:lnTo>
                  <a:lnTo>
                    <a:pt x="1816894" y="583407"/>
                  </a:lnTo>
                  <a:lnTo>
                    <a:pt x="1774031" y="573882"/>
                  </a:lnTo>
                  <a:lnTo>
                    <a:pt x="1683544" y="573882"/>
                  </a:lnTo>
                  <a:lnTo>
                    <a:pt x="1269206" y="573882"/>
                  </a:lnTo>
                  <a:lnTo>
                    <a:pt x="1076325" y="590550"/>
                  </a:lnTo>
                  <a:lnTo>
                    <a:pt x="7620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24BB32C0-F3C9-48D3-BADA-E3512CD17720}"/>
                </a:ext>
              </a:extLst>
            </p:cNvPr>
            <p:cNvSpPr/>
            <p:nvPr/>
          </p:nvSpPr>
          <p:spPr>
            <a:xfrm rot="16200000">
              <a:off x="4417219" y="2372519"/>
              <a:ext cx="2309812" cy="622300"/>
            </a:xfrm>
            <a:custGeom>
              <a:avLst/>
              <a:gdLst>
                <a:gd name="connsiteX0" fmla="*/ 588168 w 2309812"/>
                <a:gd name="connsiteY0" fmla="*/ 364331 h 621506"/>
                <a:gd name="connsiteX1" fmla="*/ 16668 w 2309812"/>
                <a:gd name="connsiteY1" fmla="*/ 304800 h 621506"/>
                <a:gd name="connsiteX2" fmla="*/ 0 w 2309812"/>
                <a:gd name="connsiteY2" fmla="*/ 107156 h 621506"/>
                <a:gd name="connsiteX3" fmla="*/ 257175 w 2309812"/>
                <a:gd name="connsiteY3" fmla="*/ 123825 h 621506"/>
                <a:gd name="connsiteX4" fmla="*/ 592931 w 2309812"/>
                <a:gd name="connsiteY4" fmla="*/ 145256 h 621506"/>
                <a:gd name="connsiteX5" fmla="*/ 1062037 w 2309812"/>
                <a:gd name="connsiteY5" fmla="*/ 173831 h 621506"/>
                <a:gd name="connsiteX6" fmla="*/ 1247775 w 2309812"/>
                <a:gd name="connsiteY6" fmla="*/ 200025 h 621506"/>
                <a:gd name="connsiteX7" fmla="*/ 1540668 w 2309812"/>
                <a:gd name="connsiteY7" fmla="*/ 207168 h 621506"/>
                <a:gd name="connsiteX8" fmla="*/ 1864518 w 2309812"/>
                <a:gd name="connsiteY8" fmla="*/ 216693 h 621506"/>
                <a:gd name="connsiteX9" fmla="*/ 2005012 w 2309812"/>
                <a:gd name="connsiteY9" fmla="*/ 221456 h 621506"/>
                <a:gd name="connsiteX10" fmla="*/ 2047875 w 2309812"/>
                <a:gd name="connsiteY10" fmla="*/ 216693 h 621506"/>
                <a:gd name="connsiteX11" fmla="*/ 2083593 w 2309812"/>
                <a:gd name="connsiteY11" fmla="*/ 207168 h 621506"/>
                <a:gd name="connsiteX12" fmla="*/ 2112168 w 2309812"/>
                <a:gd name="connsiteY12" fmla="*/ 192881 h 621506"/>
                <a:gd name="connsiteX13" fmla="*/ 2135981 w 2309812"/>
                <a:gd name="connsiteY13" fmla="*/ 171450 h 621506"/>
                <a:gd name="connsiteX14" fmla="*/ 2166937 w 2309812"/>
                <a:gd name="connsiteY14" fmla="*/ 123825 h 621506"/>
                <a:gd name="connsiteX15" fmla="*/ 2212181 w 2309812"/>
                <a:gd name="connsiteY15" fmla="*/ 52387 h 621506"/>
                <a:gd name="connsiteX16" fmla="*/ 2243137 w 2309812"/>
                <a:gd name="connsiteY16" fmla="*/ 19050 h 621506"/>
                <a:gd name="connsiteX17" fmla="*/ 2259806 w 2309812"/>
                <a:gd name="connsiteY17" fmla="*/ 7143 h 621506"/>
                <a:gd name="connsiteX18" fmla="*/ 2276475 w 2309812"/>
                <a:gd name="connsiteY18" fmla="*/ 0 h 621506"/>
                <a:gd name="connsiteX19" fmla="*/ 2295525 w 2309812"/>
                <a:gd name="connsiteY19" fmla="*/ 4762 h 621506"/>
                <a:gd name="connsiteX20" fmla="*/ 2305050 w 2309812"/>
                <a:gd name="connsiteY20" fmla="*/ 26193 h 621506"/>
                <a:gd name="connsiteX21" fmla="*/ 2309812 w 2309812"/>
                <a:gd name="connsiteY21" fmla="*/ 66675 h 621506"/>
                <a:gd name="connsiteX22" fmla="*/ 2307431 w 2309812"/>
                <a:gd name="connsiteY22" fmla="*/ 145256 h 621506"/>
                <a:gd name="connsiteX23" fmla="*/ 2300287 w 2309812"/>
                <a:gd name="connsiteY23" fmla="*/ 209550 h 621506"/>
                <a:gd name="connsiteX24" fmla="*/ 2278856 w 2309812"/>
                <a:gd name="connsiteY24" fmla="*/ 280987 h 621506"/>
                <a:gd name="connsiteX25" fmla="*/ 2245518 w 2309812"/>
                <a:gd name="connsiteY25" fmla="*/ 369093 h 621506"/>
                <a:gd name="connsiteX26" fmla="*/ 2214562 w 2309812"/>
                <a:gd name="connsiteY26" fmla="*/ 428625 h 621506"/>
                <a:gd name="connsiteX27" fmla="*/ 2157412 w 2309812"/>
                <a:gd name="connsiteY27" fmla="*/ 514350 h 621506"/>
                <a:gd name="connsiteX28" fmla="*/ 2078831 w 2309812"/>
                <a:gd name="connsiteY28" fmla="*/ 607218 h 621506"/>
                <a:gd name="connsiteX29" fmla="*/ 2050256 w 2309812"/>
                <a:gd name="connsiteY29" fmla="*/ 621506 h 621506"/>
                <a:gd name="connsiteX30" fmla="*/ 2009775 w 2309812"/>
                <a:gd name="connsiteY30" fmla="*/ 621506 h 621506"/>
                <a:gd name="connsiteX31" fmla="*/ 1985962 w 2309812"/>
                <a:gd name="connsiteY31" fmla="*/ 614362 h 621506"/>
                <a:gd name="connsiteX32" fmla="*/ 1957387 w 2309812"/>
                <a:gd name="connsiteY32" fmla="*/ 590550 h 621506"/>
                <a:gd name="connsiteX33" fmla="*/ 1864518 w 2309812"/>
                <a:gd name="connsiteY33" fmla="*/ 516731 h 621506"/>
                <a:gd name="connsiteX34" fmla="*/ 1835943 w 2309812"/>
                <a:gd name="connsiteY34" fmla="*/ 509587 h 621506"/>
                <a:gd name="connsiteX35" fmla="*/ 1259681 w 2309812"/>
                <a:gd name="connsiteY35" fmla="*/ 442912 h 621506"/>
                <a:gd name="connsiteX36" fmla="*/ 1071562 w 2309812"/>
                <a:gd name="connsiteY36" fmla="*/ 421481 h 621506"/>
                <a:gd name="connsiteX37" fmla="*/ 588168 w 2309812"/>
                <a:gd name="connsiteY37" fmla="*/ 364331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2" h="621506">
                  <a:moveTo>
                    <a:pt x="588168" y="364331"/>
                  </a:moveTo>
                  <a:lnTo>
                    <a:pt x="16668" y="304800"/>
                  </a:lnTo>
                  <a:lnTo>
                    <a:pt x="0" y="107156"/>
                  </a:lnTo>
                  <a:lnTo>
                    <a:pt x="257175" y="123825"/>
                  </a:lnTo>
                  <a:lnTo>
                    <a:pt x="592931" y="145256"/>
                  </a:lnTo>
                  <a:lnTo>
                    <a:pt x="1062037" y="173831"/>
                  </a:lnTo>
                  <a:lnTo>
                    <a:pt x="1247775" y="200025"/>
                  </a:lnTo>
                  <a:lnTo>
                    <a:pt x="1540668" y="207168"/>
                  </a:lnTo>
                  <a:lnTo>
                    <a:pt x="1864518" y="216693"/>
                  </a:lnTo>
                  <a:lnTo>
                    <a:pt x="2005012" y="221456"/>
                  </a:lnTo>
                  <a:lnTo>
                    <a:pt x="2047875" y="216693"/>
                  </a:lnTo>
                  <a:lnTo>
                    <a:pt x="2083593" y="207168"/>
                  </a:lnTo>
                  <a:lnTo>
                    <a:pt x="2112168" y="192881"/>
                  </a:lnTo>
                  <a:lnTo>
                    <a:pt x="2135981" y="171450"/>
                  </a:lnTo>
                  <a:lnTo>
                    <a:pt x="2166937" y="123825"/>
                  </a:lnTo>
                  <a:lnTo>
                    <a:pt x="2212181" y="52387"/>
                  </a:lnTo>
                  <a:cubicBezTo>
                    <a:pt x="2241517" y="20606"/>
                    <a:pt x="2230826" y="31361"/>
                    <a:pt x="2243137" y="19050"/>
                  </a:cubicBezTo>
                  <a:lnTo>
                    <a:pt x="2259806" y="7143"/>
                  </a:lnTo>
                  <a:lnTo>
                    <a:pt x="2276475" y="0"/>
                  </a:lnTo>
                  <a:lnTo>
                    <a:pt x="2295525" y="4762"/>
                  </a:lnTo>
                  <a:lnTo>
                    <a:pt x="2305050" y="26193"/>
                  </a:lnTo>
                  <a:lnTo>
                    <a:pt x="2309812" y="66675"/>
                  </a:lnTo>
                  <a:cubicBezTo>
                    <a:pt x="2309018" y="92869"/>
                    <a:pt x="2308225" y="119062"/>
                    <a:pt x="2307431" y="145256"/>
                  </a:cubicBezTo>
                  <a:lnTo>
                    <a:pt x="2300287" y="209550"/>
                  </a:lnTo>
                  <a:lnTo>
                    <a:pt x="2278856" y="280987"/>
                  </a:lnTo>
                  <a:lnTo>
                    <a:pt x="2245518" y="369093"/>
                  </a:lnTo>
                  <a:lnTo>
                    <a:pt x="2214562" y="428625"/>
                  </a:lnTo>
                  <a:lnTo>
                    <a:pt x="2157412" y="514350"/>
                  </a:lnTo>
                  <a:lnTo>
                    <a:pt x="2078831" y="607218"/>
                  </a:lnTo>
                  <a:lnTo>
                    <a:pt x="2050256" y="621506"/>
                  </a:lnTo>
                  <a:lnTo>
                    <a:pt x="2009775" y="621506"/>
                  </a:lnTo>
                  <a:lnTo>
                    <a:pt x="1985962" y="614362"/>
                  </a:lnTo>
                  <a:lnTo>
                    <a:pt x="1957387" y="590550"/>
                  </a:lnTo>
                  <a:lnTo>
                    <a:pt x="1864518" y="516731"/>
                  </a:lnTo>
                  <a:lnTo>
                    <a:pt x="1835943" y="509587"/>
                  </a:lnTo>
                  <a:lnTo>
                    <a:pt x="1259681" y="442912"/>
                  </a:lnTo>
                  <a:lnTo>
                    <a:pt x="1071562" y="421481"/>
                  </a:lnTo>
                  <a:lnTo>
                    <a:pt x="5881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FC70B7AC-07D7-41B1-94BC-A3F6CCE7B8A3}"/>
                </a:ext>
              </a:extLst>
            </p:cNvPr>
            <p:cNvSpPr/>
            <p:nvPr/>
          </p:nvSpPr>
          <p:spPr>
            <a:xfrm>
              <a:off x="2586038" y="3646488"/>
              <a:ext cx="4524375" cy="742950"/>
            </a:xfrm>
            <a:custGeom>
              <a:avLst/>
              <a:gdLst>
                <a:gd name="connsiteX0" fmla="*/ 2476195 w 4524451"/>
                <a:gd name="connsiteY0" fmla="*/ 354787 h 742493"/>
                <a:gd name="connsiteX1" fmla="*/ 2187245 w 4524451"/>
                <a:gd name="connsiteY1" fmla="*/ 384048 h 742493"/>
                <a:gd name="connsiteX2" fmla="*/ 1880007 w 4524451"/>
                <a:gd name="connsiteY2" fmla="*/ 431597 h 742493"/>
                <a:gd name="connsiteX3" fmla="*/ 1569111 w 4524451"/>
                <a:gd name="connsiteY3" fmla="*/ 479146 h 742493"/>
                <a:gd name="connsiteX4" fmla="*/ 1313079 w 4524451"/>
                <a:gd name="connsiteY4" fmla="*/ 526695 h 742493"/>
                <a:gd name="connsiteX5" fmla="*/ 1064362 w 4524451"/>
                <a:gd name="connsiteY5" fmla="*/ 577901 h 742493"/>
                <a:gd name="connsiteX6" fmla="*/ 950976 w 4524451"/>
                <a:gd name="connsiteY6" fmla="*/ 614477 h 742493"/>
                <a:gd name="connsiteX7" fmla="*/ 811987 w 4524451"/>
                <a:gd name="connsiteY7" fmla="*/ 665683 h 742493"/>
                <a:gd name="connsiteX8" fmla="*/ 676656 w 4524451"/>
                <a:gd name="connsiteY8" fmla="*/ 709575 h 742493"/>
                <a:gd name="connsiteX9" fmla="*/ 574243 w 4524451"/>
                <a:gd name="connsiteY9" fmla="*/ 738835 h 742493"/>
                <a:gd name="connsiteX10" fmla="*/ 512064 w 4524451"/>
                <a:gd name="connsiteY10" fmla="*/ 742493 h 742493"/>
                <a:gd name="connsiteX11" fmla="*/ 457200 w 4524451"/>
                <a:gd name="connsiteY11" fmla="*/ 727863 h 742493"/>
                <a:gd name="connsiteX12" fmla="*/ 373075 w 4524451"/>
                <a:gd name="connsiteY12" fmla="*/ 691287 h 742493"/>
                <a:gd name="connsiteX13" fmla="*/ 299923 w 4524451"/>
                <a:gd name="connsiteY13" fmla="*/ 651053 h 742493"/>
                <a:gd name="connsiteX14" fmla="*/ 219456 w 4524451"/>
                <a:gd name="connsiteY14" fmla="*/ 596189 h 742493"/>
                <a:gd name="connsiteX15" fmla="*/ 135331 w 4524451"/>
                <a:gd name="connsiteY15" fmla="*/ 526695 h 742493"/>
                <a:gd name="connsiteX16" fmla="*/ 58522 w 4524451"/>
                <a:gd name="connsiteY16" fmla="*/ 453543 h 742493"/>
                <a:gd name="connsiteX17" fmla="*/ 18288 w 4524451"/>
                <a:gd name="connsiteY17" fmla="*/ 413309 h 742493"/>
                <a:gd name="connsiteX18" fmla="*/ 3658 w 4524451"/>
                <a:gd name="connsiteY18" fmla="*/ 387706 h 742493"/>
                <a:gd name="connsiteX19" fmla="*/ 0 w 4524451"/>
                <a:gd name="connsiteY19" fmla="*/ 365760 h 742493"/>
                <a:gd name="connsiteX20" fmla="*/ 3658 w 4524451"/>
                <a:gd name="connsiteY20" fmla="*/ 351130 h 742493"/>
                <a:gd name="connsiteX21" fmla="*/ 25603 w 4524451"/>
                <a:gd name="connsiteY21" fmla="*/ 343815 h 742493"/>
                <a:gd name="connsiteX22" fmla="*/ 73152 w 4524451"/>
                <a:gd name="connsiteY22" fmla="*/ 358445 h 742493"/>
                <a:gd name="connsiteX23" fmla="*/ 230429 w 4524451"/>
                <a:gd name="connsiteY23" fmla="*/ 409651 h 742493"/>
                <a:gd name="connsiteX24" fmla="*/ 321869 w 4524451"/>
                <a:gd name="connsiteY24" fmla="*/ 431597 h 742493"/>
                <a:gd name="connsiteX25" fmla="*/ 387706 w 4524451"/>
                <a:gd name="connsiteY25" fmla="*/ 446227 h 742493"/>
                <a:gd name="connsiteX26" fmla="*/ 449885 w 4524451"/>
                <a:gd name="connsiteY26" fmla="*/ 453543 h 742493"/>
                <a:gd name="connsiteX27" fmla="*/ 574243 w 4524451"/>
                <a:gd name="connsiteY27" fmla="*/ 446227 h 742493"/>
                <a:gd name="connsiteX28" fmla="*/ 731520 w 4524451"/>
                <a:gd name="connsiteY28" fmla="*/ 431597 h 742493"/>
                <a:gd name="connsiteX29" fmla="*/ 994867 w 4524451"/>
                <a:gd name="connsiteY29" fmla="*/ 380391 h 742493"/>
                <a:gd name="connsiteX30" fmla="*/ 1181405 w 4524451"/>
                <a:gd name="connsiteY30" fmla="*/ 340157 h 742493"/>
                <a:gd name="connsiteX31" fmla="*/ 1572768 w 4524451"/>
                <a:gd name="connsiteY31" fmla="*/ 270663 h 742493"/>
                <a:gd name="connsiteX32" fmla="*/ 1817827 w 4524451"/>
                <a:gd name="connsiteY32" fmla="*/ 241402 h 742493"/>
                <a:gd name="connsiteX33" fmla="*/ 2139696 w 4524451"/>
                <a:gd name="connsiteY33" fmla="*/ 204826 h 742493"/>
                <a:gd name="connsiteX34" fmla="*/ 2498141 w 4524451"/>
                <a:gd name="connsiteY34" fmla="*/ 164592 h 742493"/>
                <a:gd name="connsiteX35" fmla="*/ 2787091 w 4524451"/>
                <a:gd name="connsiteY35" fmla="*/ 135331 h 742493"/>
                <a:gd name="connsiteX36" fmla="*/ 3002890 w 4524451"/>
                <a:gd name="connsiteY36" fmla="*/ 113386 h 742493"/>
                <a:gd name="connsiteX37" fmla="*/ 3244291 w 4524451"/>
                <a:gd name="connsiteY37" fmla="*/ 113386 h 742493"/>
                <a:gd name="connsiteX38" fmla="*/ 3416199 w 4524451"/>
                <a:gd name="connsiteY38" fmla="*/ 109728 h 742493"/>
                <a:gd name="connsiteX39" fmla="*/ 3522269 w 4524451"/>
                <a:gd name="connsiteY39" fmla="*/ 102413 h 742493"/>
                <a:gd name="connsiteX40" fmla="*/ 3624682 w 4524451"/>
                <a:gd name="connsiteY40" fmla="*/ 91440 h 742493"/>
                <a:gd name="connsiteX41" fmla="*/ 3770986 w 4524451"/>
                <a:gd name="connsiteY41" fmla="*/ 76810 h 742493"/>
                <a:gd name="connsiteX42" fmla="*/ 3866083 w 4524451"/>
                <a:gd name="connsiteY42" fmla="*/ 58522 h 742493"/>
                <a:gd name="connsiteX43" fmla="*/ 3935578 w 4524451"/>
                <a:gd name="connsiteY43" fmla="*/ 32919 h 742493"/>
                <a:gd name="connsiteX44" fmla="*/ 4008730 w 4524451"/>
                <a:gd name="connsiteY44" fmla="*/ 0 h 742493"/>
                <a:gd name="connsiteX45" fmla="*/ 4100170 w 4524451"/>
                <a:gd name="connsiteY45" fmla="*/ 10973 h 742493"/>
                <a:gd name="connsiteX46" fmla="*/ 4195267 w 4524451"/>
                <a:gd name="connsiteY46" fmla="*/ 32919 h 742493"/>
                <a:gd name="connsiteX47" fmla="*/ 4315968 w 4524451"/>
                <a:gd name="connsiteY47" fmla="*/ 84125 h 742493"/>
                <a:gd name="connsiteX48" fmla="*/ 4414723 w 4524451"/>
                <a:gd name="connsiteY48" fmla="*/ 138989 h 742493"/>
                <a:gd name="connsiteX49" fmla="*/ 4476903 w 4524451"/>
                <a:gd name="connsiteY49" fmla="*/ 190195 h 742493"/>
                <a:gd name="connsiteX50" fmla="*/ 4513479 w 4524451"/>
                <a:gd name="connsiteY50" fmla="*/ 237744 h 742493"/>
                <a:gd name="connsiteX51" fmla="*/ 4524451 w 4524451"/>
                <a:gd name="connsiteY51" fmla="*/ 277978 h 742493"/>
                <a:gd name="connsiteX52" fmla="*/ 4517136 w 4524451"/>
                <a:gd name="connsiteY52" fmla="*/ 325527 h 742493"/>
                <a:gd name="connsiteX53" fmla="*/ 4469587 w 4524451"/>
                <a:gd name="connsiteY53" fmla="*/ 358445 h 742493"/>
                <a:gd name="connsiteX54" fmla="*/ 4414723 w 4524451"/>
                <a:gd name="connsiteY54" fmla="*/ 380391 h 742493"/>
                <a:gd name="connsiteX55" fmla="*/ 4359859 w 4524451"/>
                <a:gd name="connsiteY55" fmla="*/ 384048 h 742493"/>
                <a:gd name="connsiteX56" fmla="*/ 4261104 w 4524451"/>
                <a:gd name="connsiteY56" fmla="*/ 365760 h 742493"/>
                <a:gd name="connsiteX57" fmla="*/ 4056279 w 4524451"/>
                <a:gd name="connsiteY57" fmla="*/ 340157 h 742493"/>
                <a:gd name="connsiteX58" fmla="*/ 3814877 w 4524451"/>
                <a:gd name="connsiteY58" fmla="*/ 325527 h 742493"/>
                <a:gd name="connsiteX59" fmla="*/ 3529584 w 4524451"/>
                <a:gd name="connsiteY59" fmla="*/ 318211 h 742493"/>
                <a:gd name="connsiteX60" fmla="*/ 3141879 w 4524451"/>
                <a:gd name="connsiteY60" fmla="*/ 318211 h 742493"/>
                <a:gd name="connsiteX61" fmla="*/ 2710282 w 4524451"/>
                <a:gd name="connsiteY61" fmla="*/ 336499 h 742493"/>
                <a:gd name="connsiteX62" fmla="*/ 2476195 w 4524451"/>
                <a:gd name="connsiteY62" fmla="*/ 354787 h 7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24451" h="742493">
                  <a:moveTo>
                    <a:pt x="2476195" y="354787"/>
                  </a:moveTo>
                  <a:lnTo>
                    <a:pt x="2187245" y="384048"/>
                  </a:lnTo>
                  <a:lnTo>
                    <a:pt x="1880007" y="431597"/>
                  </a:lnTo>
                  <a:lnTo>
                    <a:pt x="1569111" y="479146"/>
                  </a:lnTo>
                  <a:lnTo>
                    <a:pt x="1313079" y="526695"/>
                  </a:lnTo>
                  <a:lnTo>
                    <a:pt x="1064362" y="577901"/>
                  </a:lnTo>
                  <a:lnTo>
                    <a:pt x="950976" y="614477"/>
                  </a:lnTo>
                  <a:lnTo>
                    <a:pt x="811987" y="665683"/>
                  </a:lnTo>
                  <a:lnTo>
                    <a:pt x="676656" y="709575"/>
                  </a:lnTo>
                  <a:lnTo>
                    <a:pt x="574243" y="738835"/>
                  </a:lnTo>
                  <a:lnTo>
                    <a:pt x="512064" y="742493"/>
                  </a:lnTo>
                  <a:lnTo>
                    <a:pt x="457200" y="727863"/>
                  </a:lnTo>
                  <a:lnTo>
                    <a:pt x="373075" y="691287"/>
                  </a:lnTo>
                  <a:lnTo>
                    <a:pt x="299923" y="651053"/>
                  </a:lnTo>
                  <a:lnTo>
                    <a:pt x="219456" y="596189"/>
                  </a:lnTo>
                  <a:lnTo>
                    <a:pt x="135331" y="526695"/>
                  </a:lnTo>
                  <a:lnTo>
                    <a:pt x="58522" y="453543"/>
                  </a:lnTo>
                  <a:lnTo>
                    <a:pt x="18288" y="413309"/>
                  </a:lnTo>
                  <a:lnTo>
                    <a:pt x="3658" y="387706"/>
                  </a:lnTo>
                  <a:lnTo>
                    <a:pt x="0" y="365760"/>
                  </a:lnTo>
                  <a:lnTo>
                    <a:pt x="3658" y="351130"/>
                  </a:lnTo>
                  <a:lnTo>
                    <a:pt x="25603" y="343815"/>
                  </a:lnTo>
                  <a:lnTo>
                    <a:pt x="73152" y="358445"/>
                  </a:lnTo>
                  <a:lnTo>
                    <a:pt x="230429" y="409651"/>
                  </a:lnTo>
                  <a:lnTo>
                    <a:pt x="321869" y="431597"/>
                  </a:lnTo>
                  <a:lnTo>
                    <a:pt x="387706" y="446227"/>
                  </a:lnTo>
                  <a:cubicBezTo>
                    <a:pt x="444987" y="453865"/>
                    <a:pt x="424120" y="453543"/>
                    <a:pt x="449885" y="453543"/>
                  </a:cubicBezTo>
                  <a:lnTo>
                    <a:pt x="574243" y="446227"/>
                  </a:lnTo>
                  <a:lnTo>
                    <a:pt x="731520" y="431597"/>
                  </a:lnTo>
                  <a:lnTo>
                    <a:pt x="994867" y="380391"/>
                  </a:lnTo>
                  <a:lnTo>
                    <a:pt x="1181405" y="340157"/>
                  </a:lnTo>
                  <a:lnTo>
                    <a:pt x="1572768" y="270663"/>
                  </a:lnTo>
                  <a:lnTo>
                    <a:pt x="1817827" y="241402"/>
                  </a:lnTo>
                  <a:lnTo>
                    <a:pt x="2139696" y="204826"/>
                  </a:lnTo>
                  <a:lnTo>
                    <a:pt x="2498141" y="164592"/>
                  </a:lnTo>
                  <a:lnTo>
                    <a:pt x="2787091" y="135331"/>
                  </a:lnTo>
                  <a:lnTo>
                    <a:pt x="3002890" y="113386"/>
                  </a:lnTo>
                  <a:lnTo>
                    <a:pt x="3244291" y="113386"/>
                  </a:lnTo>
                  <a:lnTo>
                    <a:pt x="3416199" y="109728"/>
                  </a:lnTo>
                  <a:lnTo>
                    <a:pt x="3522269" y="102413"/>
                  </a:lnTo>
                  <a:lnTo>
                    <a:pt x="3624682" y="91440"/>
                  </a:lnTo>
                  <a:lnTo>
                    <a:pt x="3770986" y="76810"/>
                  </a:lnTo>
                  <a:lnTo>
                    <a:pt x="3866083" y="58522"/>
                  </a:lnTo>
                  <a:lnTo>
                    <a:pt x="3935578" y="32919"/>
                  </a:lnTo>
                  <a:lnTo>
                    <a:pt x="4008730" y="0"/>
                  </a:lnTo>
                  <a:lnTo>
                    <a:pt x="4100170" y="10973"/>
                  </a:lnTo>
                  <a:lnTo>
                    <a:pt x="4195267" y="32919"/>
                  </a:lnTo>
                  <a:lnTo>
                    <a:pt x="4315968" y="84125"/>
                  </a:lnTo>
                  <a:lnTo>
                    <a:pt x="4414723" y="138989"/>
                  </a:lnTo>
                  <a:lnTo>
                    <a:pt x="4476903" y="190195"/>
                  </a:lnTo>
                  <a:lnTo>
                    <a:pt x="4513479" y="237744"/>
                  </a:lnTo>
                  <a:lnTo>
                    <a:pt x="4524451" y="277978"/>
                  </a:lnTo>
                  <a:lnTo>
                    <a:pt x="4517136" y="325527"/>
                  </a:lnTo>
                  <a:lnTo>
                    <a:pt x="4469587" y="358445"/>
                  </a:lnTo>
                  <a:lnTo>
                    <a:pt x="4414723" y="380391"/>
                  </a:lnTo>
                  <a:lnTo>
                    <a:pt x="4359859" y="384048"/>
                  </a:lnTo>
                  <a:lnTo>
                    <a:pt x="4261104" y="365760"/>
                  </a:lnTo>
                  <a:lnTo>
                    <a:pt x="4056279" y="340157"/>
                  </a:lnTo>
                  <a:lnTo>
                    <a:pt x="3814877" y="325527"/>
                  </a:lnTo>
                  <a:lnTo>
                    <a:pt x="3529584" y="318211"/>
                  </a:lnTo>
                  <a:lnTo>
                    <a:pt x="3141879" y="318211"/>
                  </a:lnTo>
                  <a:lnTo>
                    <a:pt x="2710282" y="336499"/>
                  </a:lnTo>
                  <a:lnTo>
                    <a:pt x="2476195" y="35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9365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9772F81-4721-408B-A388-4CE16E10BD9B}"/>
              </a:ext>
            </a:extLst>
          </p:cNvPr>
          <p:cNvGrpSpPr/>
          <p:nvPr/>
        </p:nvGrpSpPr>
        <p:grpSpPr>
          <a:xfrm>
            <a:off x="2586038" y="1528763"/>
            <a:ext cx="4524375" cy="4271962"/>
            <a:chOff x="2586038" y="1528763"/>
            <a:chExt cx="4524375" cy="42719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7F1D54F-1D16-A040-8E23-DF25FA69AFA4}"/>
                </a:ext>
              </a:extLst>
            </p:cNvPr>
            <p:cNvSpPr/>
            <p:nvPr/>
          </p:nvSpPr>
          <p:spPr>
            <a:xfrm>
              <a:off x="3155950" y="2446338"/>
              <a:ext cx="3405188" cy="647700"/>
            </a:xfrm>
            <a:custGeom>
              <a:avLst/>
              <a:gdLst>
                <a:gd name="connsiteX0" fmla="*/ 1767092 w 3405159"/>
                <a:gd name="connsiteY0" fmla="*/ 381467 h 647933"/>
                <a:gd name="connsiteX1" fmla="*/ 1175257 w 3405159"/>
                <a:gd name="connsiteY1" fmla="*/ 465614 h 647933"/>
                <a:gd name="connsiteX2" fmla="*/ 920010 w 3405159"/>
                <a:gd name="connsiteY2" fmla="*/ 516103 h 647933"/>
                <a:gd name="connsiteX3" fmla="*/ 776960 w 3405159"/>
                <a:gd name="connsiteY3" fmla="*/ 538542 h 647933"/>
                <a:gd name="connsiteX4" fmla="*/ 656349 w 3405159"/>
                <a:gd name="connsiteY4" fmla="*/ 563786 h 647933"/>
                <a:gd name="connsiteX5" fmla="*/ 583421 w 3405159"/>
                <a:gd name="connsiteY5" fmla="*/ 586226 h 647933"/>
                <a:gd name="connsiteX6" fmla="*/ 443176 w 3405159"/>
                <a:gd name="connsiteY6" fmla="*/ 633909 h 647933"/>
                <a:gd name="connsiteX7" fmla="*/ 395492 w 3405159"/>
                <a:gd name="connsiteY7" fmla="*/ 647933 h 647933"/>
                <a:gd name="connsiteX8" fmla="*/ 361834 w 3405159"/>
                <a:gd name="connsiteY8" fmla="*/ 642324 h 647933"/>
                <a:gd name="connsiteX9" fmla="*/ 316955 w 3405159"/>
                <a:gd name="connsiteY9" fmla="*/ 622689 h 647933"/>
                <a:gd name="connsiteX10" fmla="*/ 244027 w 3405159"/>
                <a:gd name="connsiteY10" fmla="*/ 569396 h 647933"/>
                <a:gd name="connsiteX11" fmla="*/ 173905 w 3405159"/>
                <a:gd name="connsiteY11" fmla="*/ 510493 h 647933"/>
                <a:gd name="connsiteX12" fmla="*/ 112197 w 3405159"/>
                <a:gd name="connsiteY12" fmla="*/ 454395 h 647933"/>
                <a:gd name="connsiteX13" fmla="*/ 56099 w 3405159"/>
                <a:gd name="connsiteY13" fmla="*/ 384272 h 647933"/>
                <a:gd name="connsiteX14" fmla="*/ 16830 w 3405159"/>
                <a:gd name="connsiteY14" fmla="*/ 322564 h 647933"/>
                <a:gd name="connsiteX15" fmla="*/ 0 w 3405159"/>
                <a:gd name="connsiteY15" fmla="*/ 280491 h 647933"/>
                <a:gd name="connsiteX16" fmla="*/ 0 w 3405159"/>
                <a:gd name="connsiteY16" fmla="*/ 260856 h 647933"/>
                <a:gd name="connsiteX17" fmla="*/ 5610 w 3405159"/>
                <a:gd name="connsiteY17" fmla="*/ 241222 h 647933"/>
                <a:gd name="connsiteX18" fmla="*/ 19635 w 3405159"/>
                <a:gd name="connsiteY18" fmla="*/ 235612 h 647933"/>
                <a:gd name="connsiteX19" fmla="*/ 50489 w 3405159"/>
                <a:gd name="connsiteY19" fmla="*/ 244027 h 647933"/>
                <a:gd name="connsiteX20" fmla="*/ 148661 w 3405159"/>
                <a:gd name="connsiteY20" fmla="*/ 297320 h 647933"/>
                <a:gd name="connsiteX21" fmla="*/ 244027 w 3405159"/>
                <a:gd name="connsiteY21" fmla="*/ 353418 h 647933"/>
                <a:gd name="connsiteX22" fmla="*/ 272077 w 3405159"/>
                <a:gd name="connsiteY22" fmla="*/ 367443 h 647933"/>
                <a:gd name="connsiteX23" fmla="*/ 305735 w 3405159"/>
                <a:gd name="connsiteY23" fmla="*/ 375857 h 647933"/>
                <a:gd name="connsiteX24" fmla="*/ 359029 w 3405159"/>
                <a:gd name="connsiteY24" fmla="*/ 381467 h 647933"/>
                <a:gd name="connsiteX25" fmla="*/ 426346 w 3405159"/>
                <a:gd name="connsiteY25" fmla="*/ 375857 h 647933"/>
                <a:gd name="connsiteX26" fmla="*/ 552567 w 3405159"/>
                <a:gd name="connsiteY26" fmla="*/ 361833 h 647933"/>
                <a:gd name="connsiteX27" fmla="*/ 656349 w 3405159"/>
                <a:gd name="connsiteY27" fmla="*/ 345003 h 647933"/>
                <a:gd name="connsiteX28" fmla="*/ 911596 w 3405159"/>
                <a:gd name="connsiteY28" fmla="*/ 311345 h 647933"/>
                <a:gd name="connsiteX29" fmla="*/ 1164037 w 3405159"/>
                <a:gd name="connsiteY29" fmla="*/ 263661 h 647933"/>
                <a:gd name="connsiteX30" fmla="*/ 1539895 w 3405159"/>
                <a:gd name="connsiteY30" fmla="*/ 221587 h 647933"/>
                <a:gd name="connsiteX31" fmla="*/ 1943802 w 3405159"/>
                <a:gd name="connsiteY31" fmla="*/ 173904 h 647933"/>
                <a:gd name="connsiteX32" fmla="*/ 2302830 w 3405159"/>
                <a:gd name="connsiteY32" fmla="*/ 131830 h 647933"/>
                <a:gd name="connsiteX33" fmla="*/ 2574906 w 3405159"/>
                <a:gd name="connsiteY33" fmla="*/ 109391 h 647933"/>
                <a:gd name="connsiteX34" fmla="*/ 2667468 w 3405159"/>
                <a:gd name="connsiteY34" fmla="*/ 92562 h 647933"/>
                <a:gd name="connsiteX35" fmla="*/ 2788079 w 3405159"/>
                <a:gd name="connsiteY35" fmla="*/ 64513 h 647933"/>
                <a:gd name="connsiteX36" fmla="*/ 2872226 w 3405159"/>
                <a:gd name="connsiteY36" fmla="*/ 30854 h 647933"/>
                <a:gd name="connsiteX37" fmla="*/ 2959178 w 3405159"/>
                <a:gd name="connsiteY37" fmla="*/ 2805 h 647933"/>
                <a:gd name="connsiteX38" fmla="*/ 2995642 w 3405159"/>
                <a:gd name="connsiteY38" fmla="*/ 0 h 647933"/>
                <a:gd name="connsiteX39" fmla="*/ 3051740 w 3405159"/>
                <a:gd name="connsiteY39" fmla="*/ 5610 h 647933"/>
                <a:gd name="connsiteX40" fmla="*/ 3147107 w 3405159"/>
                <a:gd name="connsiteY40" fmla="*/ 30854 h 647933"/>
                <a:gd name="connsiteX41" fmla="*/ 3225645 w 3405159"/>
                <a:gd name="connsiteY41" fmla="*/ 61708 h 647933"/>
                <a:gd name="connsiteX42" fmla="*/ 3326621 w 3405159"/>
                <a:gd name="connsiteY42" fmla="*/ 115001 h 647933"/>
                <a:gd name="connsiteX43" fmla="*/ 3374305 w 3405159"/>
                <a:gd name="connsiteY43" fmla="*/ 145855 h 647933"/>
                <a:gd name="connsiteX44" fmla="*/ 3393939 w 3405159"/>
                <a:gd name="connsiteY44" fmla="*/ 171099 h 647933"/>
                <a:gd name="connsiteX45" fmla="*/ 3402354 w 3405159"/>
                <a:gd name="connsiteY45" fmla="*/ 187929 h 647933"/>
                <a:gd name="connsiteX46" fmla="*/ 3405159 w 3405159"/>
                <a:gd name="connsiteY46" fmla="*/ 207563 h 647933"/>
                <a:gd name="connsiteX47" fmla="*/ 3405159 w 3405159"/>
                <a:gd name="connsiteY47" fmla="*/ 227197 h 647933"/>
                <a:gd name="connsiteX48" fmla="*/ 3388329 w 3405159"/>
                <a:gd name="connsiteY48" fmla="*/ 263661 h 647933"/>
                <a:gd name="connsiteX49" fmla="*/ 3337841 w 3405159"/>
                <a:gd name="connsiteY49" fmla="*/ 305735 h 647933"/>
                <a:gd name="connsiteX50" fmla="*/ 3321012 w 3405159"/>
                <a:gd name="connsiteY50" fmla="*/ 308540 h 647933"/>
                <a:gd name="connsiteX51" fmla="*/ 3116253 w 3405159"/>
                <a:gd name="connsiteY51" fmla="*/ 302930 h 647933"/>
                <a:gd name="connsiteX52" fmla="*/ 2863812 w 3405159"/>
                <a:gd name="connsiteY52" fmla="*/ 300125 h 647933"/>
                <a:gd name="connsiteX53" fmla="*/ 2535637 w 3405159"/>
                <a:gd name="connsiteY53" fmla="*/ 308540 h 647933"/>
                <a:gd name="connsiteX54" fmla="*/ 2260756 w 3405159"/>
                <a:gd name="connsiteY54" fmla="*/ 336589 h 647933"/>
                <a:gd name="connsiteX55" fmla="*/ 1767092 w 3405159"/>
                <a:gd name="connsiteY55" fmla="*/ 381467 h 64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05159" h="647933">
                  <a:moveTo>
                    <a:pt x="1767092" y="381467"/>
                  </a:moveTo>
                  <a:lnTo>
                    <a:pt x="1175257" y="465614"/>
                  </a:lnTo>
                  <a:lnTo>
                    <a:pt x="920010" y="516103"/>
                  </a:lnTo>
                  <a:lnTo>
                    <a:pt x="776960" y="538542"/>
                  </a:lnTo>
                  <a:lnTo>
                    <a:pt x="656349" y="563786"/>
                  </a:lnTo>
                  <a:lnTo>
                    <a:pt x="583421" y="586226"/>
                  </a:lnTo>
                  <a:lnTo>
                    <a:pt x="443176" y="633909"/>
                  </a:lnTo>
                  <a:lnTo>
                    <a:pt x="395492" y="647933"/>
                  </a:lnTo>
                  <a:lnTo>
                    <a:pt x="361834" y="642324"/>
                  </a:lnTo>
                  <a:lnTo>
                    <a:pt x="316955" y="622689"/>
                  </a:lnTo>
                  <a:lnTo>
                    <a:pt x="244027" y="569396"/>
                  </a:lnTo>
                  <a:lnTo>
                    <a:pt x="173905" y="510493"/>
                  </a:lnTo>
                  <a:lnTo>
                    <a:pt x="112197" y="454395"/>
                  </a:lnTo>
                  <a:lnTo>
                    <a:pt x="56099" y="384272"/>
                  </a:lnTo>
                  <a:lnTo>
                    <a:pt x="16830" y="322564"/>
                  </a:lnTo>
                  <a:lnTo>
                    <a:pt x="0" y="280491"/>
                  </a:lnTo>
                  <a:lnTo>
                    <a:pt x="0" y="260856"/>
                  </a:lnTo>
                  <a:lnTo>
                    <a:pt x="5610" y="241222"/>
                  </a:lnTo>
                  <a:lnTo>
                    <a:pt x="19635" y="235612"/>
                  </a:lnTo>
                  <a:lnTo>
                    <a:pt x="50489" y="244027"/>
                  </a:lnTo>
                  <a:lnTo>
                    <a:pt x="148661" y="297320"/>
                  </a:lnTo>
                  <a:lnTo>
                    <a:pt x="244027" y="353418"/>
                  </a:lnTo>
                  <a:lnTo>
                    <a:pt x="272077" y="367443"/>
                  </a:lnTo>
                  <a:lnTo>
                    <a:pt x="305735" y="375857"/>
                  </a:lnTo>
                  <a:lnTo>
                    <a:pt x="359029" y="381467"/>
                  </a:lnTo>
                  <a:lnTo>
                    <a:pt x="426346" y="375857"/>
                  </a:lnTo>
                  <a:lnTo>
                    <a:pt x="552567" y="361833"/>
                  </a:lnTo>
                  <a:lnTo>
                    <a:pt x="656349" y="345003"/>
                  </a:lnTo>
                  <a:lnTo>
                    <a:pt x="911596" y="311345"/>
                  </a:lnTo>
                  <a:lnTo>
                    <a:pt x="1164037" y="263661"/>
                  </a:lnTo>
                  <a:lnTo>
                    <a:pt x="1539895" y="221587"/>
                  </a:lnTo>
                  <a:lnTo>
                    <a:pt x="1943802" y="173904"/>
                  </a:lnTo>
                  <a:lnTo>
                    <a:pt x="2302830" y="131830"/>
                  </a:lnTo>
                  <a:lnTo>
                    <a:pt x="2574906" y="109391"/>
                  </a:lnTo>
                  <a:lnTo>
                    <a:pt x="2667468" y="92562"/>
                  </a:lnTo>
                  <a:lnTo>
                    <a:pt x="2788079" y="64513"/>
                  </a:lnTo>
                  <a:lnTo>
                    <a:pt x="2872226" y="30854"/>
                  </a:lnTo>
                  <a:lnTo>
                    <a:pt x="2959178" y="2805"/>
                  </a:lnTo>
                  <a:lnTo>
                    <a:pt x="2995642" y="0"/>
                  </a:lnTo>
                  <a:lnTo>
                    <a:pt x="3051740" y="5610"/>
                  </a:lnTo>
                  <a:lnTo>
                    <a:pt x="3147107" y="30854"/>
                  </a:lnTo>
                  <a:lnTo>
                    <a:pt x="3225645" y="61708"/>
                  </a:lnTo>
                  <a:lnTo>
                    <a:pt x="3326621" y="115001"/>
                  </a:lnTo>
                  <a:lnTo>
                    <a:pt x="3374305" y="145855"/>
                  </a:lnTo>
                  <a:lnTo>
                    <a:pt x="3393939" y="171099"/>
                  </a:lnTo>
                  <a:lnTo>
                    <a:pt x="3402354" y="187929"/>
                  </a:lnTo>
                  <a:lnTo>
                    <a:pt x="3405159" y="207563"/>
                  </a:lnTo>
                  <a:lnTo>
                    <a:pt x="3405159" y="227197"/>
                  </a:lnTo>
                  <a:lnTo>
                    <a:pt x="3388329" y="263661"/>
                  </a:lnTo>
                  <a:lnTo>
                    <a:pt x="3337841" y="305735"/>
                  </a:lnTo>
                  <a:lnTo>
                    <a:pt x="3321012" y="308540"/>
                  </a:lnTo>
                  <a:lnTo>
                    <a:pt x="3116253" y="302930"/>
                  </a:lnTo>
                  <a:lnTo>
                    <a:pt x="2863812" y="300125"/>
                  </a:lnTo>
                  <a:lnTo>
                    <a:pt x="2535637" y="308540"/>
                  </a:lnTo>
                  <a:lnTo>
                    <a:pt x="2260756" y="336589"/>
                  </a:lnTo>
                  <a:lnTo>
                    <a:pt x="1767092" y="381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A7757EB-2D01-C74F-9C53-BD753F3162DA}"/>
                </a:ext>
              </a:extLst>
            </p:cNvPr>
            <p:cNvSpPr/>
            <p:nvPr/>
          </p:nvSpPr>
          <p:spPr>
            <a:xfrm>
              <a:off x="3014663" y="4443413"/>
              <a:ext cx="1460500" cy="1357312"/>
            </a:xfrm>
            <a:custGeom>
              <a:avLst/>
              <a:gdLst>
                <a:gd name="connsiteX0" fmla="*/ 990600 w 1459706"/>
                <a:gd name="connsiteY0" fmla="*/ 757237 h 1357312"/>
                <a:gd name="connsiteX1" fmla="*/ 812006 w 1459706"/>
                <a:gd name="connsiteY1" fmla="*/ 928687 h 1357312"/>
                <a:gd name="connsiteX2" fmla="*/ 678656 w 1459706"/>
                <a:gd name="connsiteY2" fmla="*/ 1033462 h 1357312"/>
                <a:gd name="connsiteX3" fmla="*/ 461962 w 1459706"/>
                <a:gd name="connsiteY3" fmla="*/ 1173956 h 1357312"/>
                <a:gd name="connsiteX4" fmla="*/ 295275 w 1459706"/>
                <a:gd name="connsiteY4" fmla="*/ 1266825 h 1357312"/>
                <a:gd name="connsiteX5" fmla="*/ 111918 w 1459706"/>
                <a:gd name="connsiteY5" fmla="*/ 1350168 h 1357312"/>
                <a:gd name="connsiteX6" fmla="*/ 61912 w 1459706"/>
                <a:gd name="connsiteY6" fmla="*/ 1357312 h 1357312"/>
                <a:gd name="connsiteX7" fmla="*/ 28575 w 1459706"/>
                <a:gd name="connsiteY7" fmla="*/ 1357312 h 1357312"/>
                <a:gd name="connsiteX8" fmla="*/ 14287 w 1459706"/>
                <a:gd name="connsiteY8" fmla="*/ 1354931 h 1357312"/>
                <a:gd name="connsiteX9" fmla="*/ 2381 w 1459706"/>
                <a:gd name="connsiteY9" fmla="*/ 1345406 h 1357312"/>
                <a:gd name="connsiteX10" fmla="*/ 0 w 1459706"/>
                <a:gd name="connsiteY10" fmla="*/ 1328737 h 1357312"/>
                <a:gd name="connsiteX11" fmla="*/ 9525 w 1459706"/>
                <a:gd name="connsiteY11" fmla="*/ 1309687 h 1357312"/>
                <a:gd name="connsiteX12" fmla="*/ 47625 w 1459706"/>
                <a:gd name="connsiteY12" fmla="*/ 1283493 h 1357312"/>
                <a:gd name="connsiteX13" fmla="*/ 171450 w 1459706"/>
                <a:gd name="connsiteY13" fmla="*/ 1195387 h 1357312"/>
                <a:gd name="connsiteX14" fmla="*/ 328612 w 1459706"/>
                <a:gd name="connsiteY14" fmla="*/ 1076325 h 1357312"/>
                <a:gd name="connsiteX15" fmla="*/ 476250 w 1459706"/>
                <a:gd name="connsiteY15" fmla="*/ 942975 h 1357312"/>
                <a:gd name="connsiteX16" fmla="*/ 635793 w 1459706"/>
                <a:gd name="connsiteY16" fmla="*/ 788193 h 1357312"/>
                <a:gd name="connsiteX17" fmla="*/ 757237 w 1459706"/>
                <a:gd name="connsiteY17" fmla="*/ 657225 h 1357312"/>
                <a:gd name="connsiteX18" fmla="*/ 878681 w 1459706"/>
                <a:gd name="connsiteY18" fmla="*/ 509587 h 1357312"/>
                <a:gd name="connsiteX19" fmla="*/ 940593 w 1459706"/>
                <a:gd name="connsiteY19" fmla="*/ 426243 h 1357312"/>
                <a:gd name="connsiteX20" fmla="*/ 997743 w 1459706"/>
                <a:gd name="connsiteY20" fmla="*/ 345281 h 1357312"/>
                <a:gd name="connsiteX21" fmla="*/ 1040606 w 1459706"/>
                <a:gd name="connsiteY21" fmla="*/ 276225 h 1357312"/>
                <a:gd name="connsiteX22" fmla="*/ 1064418 w 1459706"/>
                <a:gd name="connsiteY22" fmla="*/ 216693 h 1357312"/>
                <a:gd name="connsiteX23" fmla="*/ 1064418 w 1459706"/>
                <a:gd name="connsiteY23" fmla="*/ 197643 h 1357312"/>
                <a:gd name="connsiteX24" fmla="*/ 1045368 w 1459706"/>
                <a:gd name="connsiteY24" fmla="*/ 178593 h 1357312"/>
                <a:gd name="connsiteX25" fmla="*/ 1014412 w 1459706"/>
                <a:gd name="connsiteY25" fmla="*/ 145256 h 1357312"/>
                <a:gd name="connsiteX26" fmla="*/ 995362 w 1459706"/>
                <a:gd name="connsiteY26" fmla="*/ 114300 h 1357312"/>
                <a:gd name="connsiteX27" fmla="*/ 985837 w 1459706"/>
                <a:gd name="connsiteY27" fmla="*/ 80962 h 1357312"/>
                <a:gd name="connsiteX28" fmla="*/ 981075 w 1459706"/>
                <a:gd name="connsiteY28" fmla="*/ 54768 h 1357312"/>
                <a:gd name="connsiteX29" fmla="*/ 983456 w 1459706"/>
                <a:gd name="connsiteY29" fmla="*/ 26193 h 1357312"/>
                <a:gd name="connsiteX30" fmla="*/ 995362 w 1459706"/>
                <a:gd name="connsiteY30" fmla="*/ 11906 h 1357312"/>
                <a:gd name="connsiteX31" fmla="*/ 1016793 w 1459706"/>
                <a:gd name="connsiteY31" fmla="*/ 2381 h 1357312"/>
                <a:gd name="connsiteX32" fmla="*/ 1045368 w 1459706"/>
                <a:gd name="connsiteY32" fmla="*/ 0 h 1357312"/>
                <a:gd name="connsiteX33" fmla="*/ 1083468 w 1459706"/>
                <a:gd name="connsiteY33" fmla="*/ 9525 h 1357312"/>
                <a:gd name="connsiteX34" fmla="*/ 1164431 w 1459706"/>
                <a:gd name="connsiteY34" fmla="*/ 54768 h 1357312"/>
                <a:gd name="connsiteX35" fmla="*/ 1252537 w 1459706"/>
                <a:gd name="connsiteY35" fmla="*/ 104775 h 1357312"/>
                <a:gd name="connsiteX36" fmla="*/ 1345406 w 1459706"/>
                <a:gd name="connsiteY36" fmla="*/ 157162 h 1357312"/>
                <a:gd name="connsiteX37" fmla="*/ 1404937 w 1459706"/>
                <a:gd name="connsiteY37" fmla="*/ 197643 h 1357312"/>
                <a:gd name="connsiteX38" fmla="*/ 1433512 w 1459706"/>
                <a:gd name="connsiteY38" fmla="*/ 221456 h 1357312"/>
                <a:gd name="connsiteX39" fmla="*/ 1445418 w 1459706"/>
                <a:gd name="connsiteY39" fmla="*/ 238125 h 1357312"/>
                <a:gd name="connsiteX40" fmla="*/ 1454943 w 1459706"/>
                <a:gd name="connsiteY40" fmla="*/ 264318 h 1357312"/>
                <a:gd name="connsiteX41" fmla="*/ 1459706 w 1459706"/>
                <a:gd name="connsiteY41" fmla="*/ 283368 h 1357312"/>
                <a:gd name="connsiteX42" fmla="*/ 1459706 w 1459706"/>
                <a:gd name="connsiteY42" fmla="*/ 304800 h 1357312"/>
                <a:gd name="connsiteX43" fmla="*/ 1450181 w 1459706"/>
                <a:gd name="connsiteY43" fmla="*/ 333375 h 1357312"/>
                <a:gd name="connsiteX44" fmla="*/ 1435893 w 1459706"/>
                <a:gd name="connsiteY44" fmla="*/ 350043 h 1357312"/>
                <a:gd name="connsiteX45" fmla="*/ 1409700 w 1459706"/>
                <a:gd name="connsiteY45" fmla="*/ 361950 h 1357312"/>
                <a:gd name="connsiteX46" fmla="*/ 1373981 w 1459706"/>
                <a:gd name="connsiteY46" fmla="*/ 373856 h 1357312"/>
                <a:gd name="connsiteX47" fmla="*/ 1345406 w 1459706"/>
                <a:gd name="connsiteY47" fmla="*/ 388143 h 1357312"/>
                <a:gd name="connsiteX48" fmla="*/ 1288256 w 1459706"/>
                <a:gd name="connsiteY48" fmla="*/ 435768 h 1357312"/>
                <a:gd name="connsiteX49" fmla="*/ 1243012 w 1459706"/>
                <a:gd name="connsiteY49" fmla="*/ 476250 h 1357312"/>
                <a:gd name="connsiteX50" fmla="*/ 1188243 w 1459706"/>
                <a:gd name="connsiteY50" fmla="*/ 552450 h 1357312"/>
                <a:gd name="connsiteX51" fmla="*/ 1135856 w 1459706"/>
                <a:gd name="connsiteY51" fmla="*/ 616743 h 1357312"/>
                <a:gd name="connsiteX52" fmla="*/ 990600 w 1459706"/>
                <a:gd name="connsiteY52" fmla="*/ 757237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6" h="1357312">
                  <a:moveTo>
                    <a:pt x="990600" y="757237"/>
                  </a:moveTo>
                  <a:lnTo>
                    <a:pt x="812006" y="928687"/>
                  </a:lnTo>
                  <a:lnTo>
                    <a:pt x="678656" y="1033462"/>
                  </a:lnTo>
                  <a:lnTo>
                    <a:pt x="461962" y="1173956"/>
                  </a:lnTo>
                  <a:lnTo>
                    <a:pt x="295275" y="1266825"/>
                  </a:lnTo>
                  <a:lnTo>
                    <a:pt x="111918" y="1350168"/>
                  </a:lnTo>
                  <a:lnTo>
                    <a:pt x="61912" y="1357312"/>
                  </a:lnTo>
                  <a:lnTo>
                    <a:pt x="28575" y="1357312"/>
                  </a:lnTo>
                  <a:lnTo>
                    <a:pt x="14287" y="1354931"/>
                  </a:lnTo>
                  <a:lnTo>
                    <a:pt x="2381" y="1345406"/>
                  </a:lnTo>
                  <a:lnTo>
                    <a:pt x="0" y="1328737"/>
                  </a:lnTo>
                  <a:lnTo>
                    <a:pt x="9525" y="1309687"/>
                  </a:lnTo>
                  <a:lnTo>
                    <a:pt x="47625" y="1283493"/>
                  </a:lnTo>
                  <a:lnTo>
                    <a:pt x="171450" y="1195387"/>
                  </a:lnTo>
                  <a:lnTo>
                    <a:pt x="328612" y="1076325"/>
                  </a:lnTo>
                  <a:lnTo>
                    <a:pt x="476250" y="942975"/>
                  </a:lnTo>
                  <a:lnTo>
                    <a:pt x="635793" y="788193"/>
                  </a:lnTo>
                  <a:lnTo>
                    <a:pt x="757237" y="657225"/>
                  </a:lnTo>
                  <a:lnTo>
                    <a:pt x="878681" y="509587"/>
                  </a:lnTo>
                  <a:lnTo>
                    <a:pt x="940593" y="426243"/>
                  </a:lnTo>
                  <a:lnTo>
                    <a:pt x="997743" y="345281"/>
                  </a:lnTo>
                  <a:lnTo>
                    <a:pt x="1040606" y="276225"/>
                  </a:lnTo>
                  <a:lnTo>
                    <a:pt x="1064418" y="216693"/>
                  </a:lnTo>
                  <a:lnTo>
                    <a:pt x="1064418" y="197643"/>
                  </a:lnTo>
                  <a:lnTo>
                    <a:pt x="1045368" y="178593"/>
                  </a:lnTo>
                  <a:lnTo>
                    <a:pt x="1014412" y="145256"/>
                  </a:lnTo>
                  <a:lnTo>
                    <a:pt x="995362" y="114300"/>
                  </a:lnTo>
                  <a:lnTo>
                    <a:pt x="985837" y="80962"/>
                  </a:lnTo>
                  <a:lnTo>
                    <a:pt x="981075" y="54768"/>
                  </a:lnTo>
                  <a:lnTo>
                    <a:pt x="983456" y="26193"/>
                  </a:lnTo>
                  <a:lnTo>
                    <a:pt x="995362" y="11906"/>
                  </a:lnTo>
                  <a:lnTo>
                    <a:pt x="1016793" y="2381"/>
                  </a:lnTo>
                  <a:lnTo>
                    <a:pt x="1045368" y="0"/>
                  </a:lnTo>
                  <a:lnTo>
                    <a:pt x="1083468" y="9525"/>
                  </a:lnTo>
                  <a:lnTo>
                    <a:pt x="1164431" y="54768"/>
                  </a:lnTo>
                  <a:lnTo>
                    <a:pt x="1252537" y="104775"/>
                  </a:lnTo>
                  <a:lnTo>
                    <a:pt x="1345406" y="157162"/>
                  </a:lnTo>
                  <a:lnTo>
                    <a:pt x="1404937" y="197643"/>
                  </a:lnTo>
                  <a:lnTo>
                    <a:pt x="1433512" y="221456"/>
                  </a:lnTo>
                  <a:lnTo>
                    <a:pt x="1445418" y="238125"/>
                  </a:lnTo>
                  <a:lnTo>
                    <a:pt x="1454943" y="264318"/>
                  </a:lnTo>
                  <a:lnTo>
                    <a:pt x="1459706" y="283368"/>
                  </a:lnTo>
                  <a:lnTo>
                    <a:pt x="1459706" y="304800"/>
                  </a:lnTo>
                  <a:lnTo>
                    <a:pt x="1450181" y="333375"/>
                  </a:lnTo>
                  <a:lnTo>
                    <a:pt x="1435893" y="350043"/>
                  </a:lnTo>
                  <a:lnTo>
                    <a:pt x="1409700" y="361950"/>
                  </a:lnTo>
                  <a:lnTo>
                    <a:pt x="1373981" y="373856"/>
                  </a:lnTo>
                  <a:lnTo>
                    <a:pt x="1345406" y="388143"/>
                  </a:lnTo>
                  <a:lnTo>
                    <a:pt x="1288256" y="435768"/>
                  </a:lnTo>
                  <a:lnTo>
                    <a:pt x="1243012" y="476250"/>
                  </a:lnTo>
                  <a:lnTo>
                    <a:pt x="1188243" y="552450"/>
                  </a:lnTo>
                  <a:lnTo>
                    <a:pt x="1135856" y="616743"/>
                  </a:lnTo>
                  <a:lnTo>
                    <a:pt x="990600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360E148-0DA7-6E4D-960F-DBCF7C04B644}"/>
                </a:ext>
              </a:extLst>
            </p:cNvPr>
            <p:cNvSpPr/>
            <p:nvPr/>
          </p:nvSpPr>
          <p:spPr>
            <a:xfrm>
              <a:off x="5308600" y="4376738"/>
              <a:ext cx="1420813" cy="1419225"/>
            </a:xfrm>
            <a:custGeom>
              <a:avLst/>
              <a:gdLst>
                <a:gd name="connsiteX0" fmla="*/ 871538 w 1421607"/>
                <a:gd name="connsiteY0" fmla="*/ 971550 h 1419225"/>
                <a:gd name="connsiteX1" fmla="*/ 709613 w 1421607"/>
                <a:gd name="connsiteY1" fmla="*/ 771525 h 1419225"/>
                <a:gd name="connsiteX2" fmla="*/ 583407 w 1421607"/>
                <a:gd name="connsiteY2" fmla="*/ 628650 h 1419225"/>
                <a:gd name="connsiteX3" fmla="*/ 473869 w 1421607"/>
                <a:gd name="connsiteY3" fmla="*/ 511968 h 1419225"/>
                <a:gd name="connsiteX4" fmla="*/ 335757 w 1421607"/>
                <a:gd name="connsiteY4" fmla="*/ 373856 h 1419225"/>
                <a:gd name="connsiteX5" fmla="*/ 180975 w 1421607"/>
                <a:gd name="connsiteY5" fmla="*/ 221456 h 1419225"/>
                <a:gd name="connsiteX6" fmla="*/ 52388 w 1421607"/>
                <a:gd name="connsiteY6" fmla="*/ 97631 h 1419225"/>
                <a:gd name="connsiteX7" fmla="*/ 14288 w 1421607"/>
                <a:gd name="connsiteY7" fmla="*/ 59531 h 1419225"/>
                <a:gd name="connsiteX8" fmla="*/ 4763 w 1421607"/>
                <a:gd name="connsiteY8" fmla="*/ 35718 h 1419225"/>
                <a:gd name="connsiteX9" fmla="*/ 0 w 1421607"/>
                <a:gd name="connsiteY9" fmla="*/ 19050 h 1419225"/>
                <a:gd name="connsiteX10" fmla="*/ 7144 w 1421607"/>
                <a:gd name="connsiteY10" fmla="*/ 4762 h 1419225"/>
                <a:gd name="connsiteX11" fmla="*/ 28575 w 1421607"/>
                <a:gd name="connsiteY11" fmla="*/ 0 h 1419225"/>
                <a:gd name="connsiteX12" fmla="*/ 69057 w 1421607"/>
                <a:gd name="connsiteY12" fmla="*/ 11906 h 1419225"/>
                <a:gd name="connsiteX13" fmla="*/ 245269 w 1421607"/>
                <a:gd name="connsiteY13" fmla="*/ 119062 h 1419225"/>
                <a:gd name="connsiteX14" fmla="*/ 445294 w 1421607"/>
                <a:gd name="connsiteY14" fmla="*/ 245268 h 1419225"/>
                <a:gd name="connsiteX15" fmla="*/ 697707 w 1421607"/>
                <a:gd name="connsiteY15" fmla="*/ 407193 h 1419225"/>
                <a:gd name="connsiteX16" fmla="*/ 864394 w 1421607"/>
                <a:gd name="connsiteY16" fmla="*/ 514350 h 1419225"/>
                <a:gd name="connsiteX17" fmla="*/ 981075 w 1421607"/>
                <a:gd name="connsiteY17" fmla="*/ 600075 h 1419225"/>
                <a:gd name="connsiteX18" fmla="*/ 1033463 w 1421607"/>
                <a:gd name="connsiteY18" fmla="*/ 645318 h 1419225"/>
                <a:gd name="connsiteX19" fmla="*/ 1145382 w 1421607"/>
                <a:gd name="connsiteY19" fmla="*/ 764381 h 1419225"/>
                <a:gd name="connsiteX20" fmla="*/ 1233488 w 1421607"/>
                <a:gd name="connsiteY20" fmla="*/ 869156 h 1419225"/>
                <a:gd name="connsiteX21" fmla="*/ 1295400 w 1421607"/>
                <a:gd name="connsiteY21" fmla="*/ 950118 h 1419225"/>
                <a:gd name="connsiteX22" fmla="*/ 1373982 w 1421607"/>
                <a:gd name="connsiteY22" fmla="*/ 1088231 h 1419225"/>
                <a:gd name="connsiteX23" fmla="*/ 1402557 w 1421607"/>
                <a:gd name="connsiteY23" fmla="*/ 1162050 h 1419225"/>
                <a:gd name="connsiteX24" fmla="*/ 1421607 w 1421607"/>
                <a:gd name="connsiteY24" fmla="*/ 1247775 h 1419225"/>
                <a:gd name="connsiteX25" fmla="*/ 1421607 w 1421607"/>
                <a:gd name="connsiteY25" fmla="*/ 1312068 h 1419225"/>
                <a:gd name="connsiteX26" fmla="*/ 1407319 w 1421607"/>
                <a:gd name="connsiteY26" fmla="*/ 1369218 h 1419225"/>
                <a:gd name="connsiteX27" fmla="*/ 1388269 w 1421607"/>
                <a:gd name="connsiteY27" fmla="*/ 1395412 h 1419225"/>
                <a:gd name="connsiteX28" fmla="*/ 1364457 w 1421607"/>
                <a:gd name="connsiteY28" fmla="*/ 1414462 h 1419225"/>
                <a:gd name="connsiteX29" fmla="*/ 1338263 w 1421607"/>
                <a:gd name="connsiteY29" fmla="*/ 1419225 h 1419225"/>
                <a:gd name="connsiteX30" fmla="*/ 1276350 w 1421607"/>
                <a:gd name="connsiteY30" fmla="*/ 1416843 h 1419225"/>
                <a:gd name="connsiteX31" fmla="*/ 1228725 w 1421607"/>
                <a:gd name="connsiteY31" fmla="*/ 1400175 h 1419225"/>
                <a:gd name="connsiteX32" fmla="*/ 1193007 w 1421607"/>
                <a:gd name="connsiteY32" fmla="*/ 1378743 h 1419225"/>
                <a:gd name="connsiteX33" fmla="*/ 1152525 w 1421607"/>
                <a:gd name="connsiteY33" fmla="*/ 1343025 h 1419225"/>
                <a:gd name="connsiteX34" fmla="*/ 1104900 w 1421607"/>
                <a:gd name="connsiteY34" fmla="*/ 1271587 h 1419225"/>
                <a:gd name="connsiteX35" fmla="*/ 1004888 w 1421607"/>
                <a:gd name="connsiteY35" fmla="*/ 1143000 h 1419225"/>
                <a:gd name="connsiteX36" fmla="*/ 871538 w 1421607"/>
                <a:gd name="connsiteY36" fmla="*/ 97155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21607" h="1419225">
                  <a:moveTo>
                    <a:pt x="871538" y="971550"/>
                  </a:moveTo>
                  <a:lnTo>
                    <a:pt x="709613" y="771525"/>
                  </a:lnTo>
                  <a:lnTo>
                    <a:pt x="583407" y="628650"/>
                  </a:lnTo>
                  <a:lnTo>
                    <a:pt x="473869" y="511968"/>
                  </a:lnTo>
                  <a:lnTo>
                    <a:pt x="335757" y="373856"/>
                  </a:lnTo>
                  <a:lnTo>
                    <a:pt x="180975" y="221456"/>
                  </a:lnTo>
                  <a:lnTo>
                    <a:pt x="52388" y="97631"/>
                  </a:lnTo>
                  <a:lnTo>
                    <a:pt x="14288" y="59531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69057" y="11906"/>
                  </a:lnTo>
                  <a:lnTo>
                    <a:pt x="245269" y="119062"/>
                  </a:lnTo>
                  <a:lnTo>
                    <a:pt x="445294" y="245268"/>
                  </a:lnTo>
                  <a:lnTo>
                    <a:pt x="697707" y="407193"/>
                  </a:lnTo>
                  <a:lnTo>
                    <a:pt x="864394" y="514350"/>
                  </a:lnTo>
                  <a:lnTo>
                    <a:pt x="981075" y="600075"/>
                  </a:lnTo>
                  <a:lnTo>
                    <a:pt x="1033463" y="645318"/>
                  </a:lnTo>
                  <a:lnTo>
                    <a:pt x="1145382" y="764381"/>
                  </a:lnTo>
                  <a:lnTo>
                    <a:pt x="1233488" y="869156"/>
                  </a:lnTo>
                  <a:lnTo>
                    <a:pt x="1295400" y="950118"/>
                  </a:lnTo>
                  <a:lnTo>
                    <a:pt x="1373982" y="1088231"/>
                  </a:lnTo>
                  <a:lnTo>
                    <a:pt x="1402557" y="1162050"/>
                  </a:lnTo>
                  <a:lnTo>
                    <a:pt x="1421607" y="1247775"/>
                  </a:lnTo>
                  <a:lnTo>
                    <a:pt x="1421607" y="1312068"/>
                  </a:lnTo>
                  <a:lnTo>
                    <a:pt x="1407319" y="1369218"/>
                  </a:lnTo>
                  <a:lnTo>
                    <a:pt x="1388269" y="1395412"/>
                  </a:lnTo>
                  <a:lnTo>
                    <a:pt x="1364457" y="1414462"/>
                  </a:lnTo>
                  <a:lnTo>
                    <a:pt x="1338263" y="1419225"/>
                  </a:lnTo>
                  <a:lnTo>
                    <a:pt x="1276350" y="1416843"/>
                  </a:lnTo>
                  <a:lnTo>
                    <a:pt x="1228725" y="1400175"/>
                  </a:lnTo>
                  <a:lnTo>
                    <a:pt x="1193007" y="1378743"/>
                  </a:lnTo>
                  <a:lnTo>
                    <a:pt x="1152525" y="1343025"/>
                  </a:lnTo>
                  <a:lnTo>
                    <a:pt x="1104900" y="1271587"/>
                  </a:lnTo>
                  <a:lnTo>
                    <a:pt x="1004888" y="1143000"/>
                  </a:lnTo>
                  <a:lnTo>
                    <a:pt x="871538" y="971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AD9568E-A4C6-0B45-B00B-6A54C6D10FEA}"/>
                </a:ext>
              </a:extLst>
            </p:cNvPr>
            <p:cNvSpPr/>
            <p:nvPr/>
          </p:nvSpPr>
          <p:spPr>
            <a:xfrm rot="16200000">
              <a:off x="2978150" y="2570163"/>
              <a:ext cx="2166938" cy="671512"/>
            </a:xfrm>
            <a:custGeom>
              <a:avLst/>
              <a:gdLst>
                <a:gd name="connsiteX0" fmla="*/ 762000 w 2166937"/>
                <a:gd name="connsiteY0" fmla="*/ 616744 h 671513"/>
                <a:gd name="connsiteX1" fmla="*/ 30956 w 2166937"/>
                <a:gd name="connsiteY1" fmla="*/ 671513 h 671513"/>
                <a:gd name="connsiteX2" fmla="*/ 0 w 2166937"/>
                <a:gd name="connsiteY2" fmla="*/ 450057 h 671513"/>
                <a:gd name="connsiteX3" fmla="*/ 347662 w 2166937"/>
                <a:gd name="connsiteY3" fmla="*/ 421482 h 671513"/>
                <a:gd name="connsiteX4" fmla="*/ 1028700 w 2166937"/>
                <a:gd name="connsiteY4" fmla="*/ 373857 h 671513"/>
                <a:gd name="connsiteX5" fmla="*/ 1231106 w 2166937"/>
                <a:gd name="connsiteY5" fmla="*/ 352425 h 671513"/>
                <a:gd name="connsiteX6" fmla="*/ 1550194 w 2166937"/>
                <a:gd name="connsiteY6" fmla="*/ 323850 h 671513"/>
                <a:gd name="connsiteX7" fmla="*/ 1793081 w 2166937"/>
                <a:gd name="connsiteY7" fmla="*/ 304800 h 671513"/>
                <a:gd name="connsiteX8" fmla="*/ 1850231 w 2166937"/>
                <a:gd name="connsiteY8" fmla="*/ 292894 h 671513"/>
                <a:gd name="connsiteX9" fmla="*/ 1900237 w 2166937"/>
                <a:gd name="connsiteY9" fmla="*/ 278607 h 671513"/>
                <a:gd name="connsiteX10" fmla="*/ 1940719 w 2166937"/>
                <a:gd name="connsiteY10" fmla="*/ 257175 h 671513"/>
                <a:gd name="connsiteX11" fmla="*/ 1966912 w 2166937"/>
                <a:gd name="connsiteY11" fmla="*/ 240507 h 671513"/>
                <a:gd name="connsiteX12" fmla="*/ 1990725 w 2166937"/>
                <a:gd name="connsiteY12" fmla="*/ 211932 h 671513"/>
                <a:gd name="connsiteX13" fmla="*/ 2012156 w 2166937"/>
                <a:gd name="connsiteY13" fmla="*/ 166688 h 671513"/>
                <a:gd name="connsiteX14" fmla="*/ 2040731 w 2166937"/>
                <a:gd name="connsiteY14" fmla="*/ 95250 h 671513"/>
                <a:gd name="connsiteX15" fmla="*/ 2069306 w 2166937"/>
                <a:gd name="connsiteY15" fmla="*/ 47625 h 671513"/>
                <a:gd name="connsiteX16" fmla="*/ 2095500 w 2166937"/>
                <a:gd name="connsiteY16" fmla="*/ 19050 h 671513"/>
                <a:gd name="connsiteX17" fmla="*/ 2116931 w 2166937"/>
                <a:gd name="connsiteY17" fmla="*/ 4763 h 671513"/>
                <a:gd name="connsiteX18" fmla="*/ 2131219 w 2166937"/>
                <a:gd name="connsiteY18" fmla="*/ 0 h 671513"/>
                <a:gd name="connsiteX19" fmla="*/ 2147887 w 2166937"/>
                <a:gd name="connsiteY19" fmla="*/ 4763 h 671513"/>
                <a:gd name="connsiteX20" fmla="*/ 2157412 w 2166937"/>
                <a:gd name="connsiteY20" fmla="*/ 19050 h 671513"/>
                <a:gd name="connsiteX21" fmla="*/ 2162175 w 2166937"/>
                <a:gd name="connsiteY21" fmla="*/ 54769 h 671513"/>
                <a:gd name="connsiteX22" fmla="*/ 2164556 w 2166937"/>
                <a:gd name="connsiteY22" fmla="*/ 102394 h 671513"/>
                <a:gd name="connsiteX23" fmla="*/ 2166937 w 2166937"/>
                <a:gd name="connsiteY23" fmla="*/ 150019 h 671513"/>
                <a:gd name="connsiteX24" fmla="*/ 2159794 w 2166937"/>
                <a:gd name="connsiteY24" fmla="*/ 223838 h 671513"/>
                <a:gd name="connsiteX25" fmla="*/ 2145506 w 2166937"/>
                <a:gd name="connsiteY25" fmla="*/ 307182 h 671513"/>
                <a:gd name="connsiteX26" fmla="*/ 2128837 w 2166937"/>
                <a:gd name="connsiteY26" fmla="*/ 364332 h 671513"/>
                <a:gd name="connsiteX27" fmla="*/ 2107406 w 2166937"/>
                <a:gd name="connsiteY27" fmla="*/ 421482 h 671513"/>
                <a:gd name="connsiteX28" fmla="*/ 2066925 w 2166937"/>
                <a:gd name="connsiteY28" fmla="*/ 492919 h 671513"/>
                <a:gd name="connsiteX29" fmla="*/ 2005012 w 2166937"/>
                <a:gd name="connsiteY29" fmla="*/ 581025 h 671513"/>
                <a:gd name="connsiteX30" fmla="*/ 1964531 w 2166937"/>
                <a:gd name="connsiteY30" fmla="*/ 623888 h 671513"/>
                <a:gd name="connsiteX31" fmla="*/ 1940719 w 2166937"/>
                <a:gd name="connsiteY31" fmla="*/ 638175 h 671513"/>
                <a:gd name="connsiteX32" fmla="*/ 1924050 w 2166937"/>
                <a:gd name="connsiteY32" fmla="*/ 642938 h 671513"/>
                <a:gd name="connsiteX33" fmla="*/ 1909762 w 2166937"/>
                <a:gd name="connsiteY33" fmla="*/ 642938 h 671513"/>
                <a:gd name="connsiteX34" fmla="*/ 1890712 w 2166937"/>
                <a:gd name="connsiteY34" fmla="*/ 631032 h 671513"/>
                <a:gd name="connsiteX35" fmla="*/ 1852612 w 2166937"/>
                <a:gd name="connsiteY35" fmla="*/ 602457 h 671513"/>
                <a:gd name="connsiteX36" fmla="*/ 1816894 w 2166937"/>
                <a:gd name="connsiteY36" fmla="*/ 583407 h 671513"/>
                <a:gd name="connsiteX37" fmla="*/ 1774031 w 2166937"/>
                <a:gd name="connsiteY37" fmla="*/ 573882 h 671513"/>
                <a:gd name="connsiteX38" fmla="*/ 1683544 w 2166937"/>
                <a:gd name="connsiteY38" fmla="*/ 573882 h 671513"/>
                <a:gd name="connsiteX39" fmla="*/ 1269206 w 2166937"/>
                <a:gd name="connsiteY39" fmla="*/ 573882 h 671513"/>
                <a:gd name="connsiteX40" fmla="*/ 1076325 w 2166937"/>
                <a:gd name="connsiteY40" fmla="*/ 590550 h 671513"/>
                <a:gd name="connsiteX41" fmla="*/ 762000 w 2166937"/>
                <a:gd name="connsiteY41" fmla="*/ 616744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66937" h="671513">
                  <a:moveTo>
                    <a:pt x="762000" y="616744"/>
                  </a:moveTo>
                  <a:lnTo>
                    <a:pt x="30956" y="671513"/>
                  </a:lnTo>
                  <a:lnTo>
                    <a:pt x="0" y="450057"/>
                  </a:lnTo>
                  <a:lnTo>
                    <a:pt x="347662" y="421482"/>
                  </a:lnTo>
                  <a:lnTo>
                    <a:pt x="1028700" y="373857"/>
                  </a:lnTo>
                  <a:lnTo>
                    <a:pt x="1231106" y="352425"/>
                  </a:lnTo>
                  <a:lnTo>
                    <a:pt x="1550194" y="323850"/>
                  </a:lnTo>
                  <a:lnTo>
                    <a:pt x="1793081" y="304800"/>
                  </a:lnTo>
                  <a:lnTo>
                    <a:pt x="1850231" y="292894"/>
                  </a:lnTo>
                  <a:lnTo>
                    <a:pt x="1900237" y="278607"/>
                  </a:lnTo>
                  <a:lnTo>
                    <a:pt x="1940719" y="257175"/>
                  </a:lnTo>
                  <a:lnTo>
                    <a:pt x="1966912" y="240507"/>
                  </a:lnTo>
                  <a:lnTo>
                    <a:pt x="1990725" y="211932"/>
                  </a:lnTo>
                  <a:lnTo>
                    <a:pt x="2012156" y="166688"/>
                  </a:lnTo>
                  <a:lnTo>
                    <a:pt x="2040731" y="95250"/>
                  </a:lnTo>
                  <a:lnTo>
                    <a:pt x="2069306" y="47625"/>
                  </a:lnTo>
                  <a:lnTo>
                    <a:pt x="2095500" y="19050"/>
                  </a:lnTo>
                  <a:lnTo>
                    <a:pt x="2116931" y="4763"/>
                  </a:lnTo>
                  <a:lnTo>
                    <a:pt x="2131219" y="0"/>
                  </a:lnTo>
                  <a:lnTo>
                    <a:pt x="2147887" y="4763"/>
                  </a:lnTo>
                  <a:lnTo>
                    <a:pt x="2157412" y="19050"/>
                  </a:lnTo>
                  <a:lnTo>
                    <a:pt x="2162175" y="54769"/>
                  </a:lnTo>
                  <a:lnTo>
                    <a:pt x="2164556" y="102394"/>
                  </a:lnTo>
                  <a:lnTo>
                    <a:pt x="2166937" y="150019"/>
                  </a:lnTo>
                  <a:lnTo>
                    <a:pt x="2159794" y="223838"/>
                  </a:lnTo>
                  <a:lnTo>
                    <a:pt x="2145506" y="307182"/>
                  </a:lnTo>
                  <a:lnTo>
                    <a:pt x="2128837" y="364332"/>
                  </a:lnTo>
                  <a:lnTo>
                    <a:pt x="2107406" y="421482"/>
                  </a:lnTo>
                  <a:lnTo>
                    <a:pt x="2066925" y="492919"/>
                  </a:lnTo>
                  <a:lnTo>
                    <a:pt x="2005012" y="581025"/>
                  </a:lnTo>
                  <a:lnTo>
                    <a:pt x="1964531" y="623888"/>
                  </a:lnTo>
                  <a:lnTo>
                    <a:pt x="1940719" y="638175"/>
                  </a:lnTo>
                  <a:lnTo>
                    <a:pt x="1924050" y="642938"/>
                  </a:lnTo>
                  <a:lnTo>
                    <a:pt x="1909762" y="642938"/>
                  </a:lnTo>
                  <a:lnTo>
                    <a:pt x="1890712" y="631032"/>
                  </a:lnTo>
                  <a:lnTo>
                    <a:pt x="1852612" y="602457"/>
                  </a:lnTo>
                  <a:lnTo>
                    <a:pt x="1816894" y="583407"/>
                  </a:lnTo>
                  <a:lnTo>
                    <a:pt x="1774031" y="573882"/>
                  </a:lnTo>
                  <a:lnTo>
                    <a:pt x="1683544" y="573882"/>
                  </a:lnTo>
                  <a:lnTo>
                    <a:pt x="1269206" y="573882"/>
                  </a:lnTo>
                  <a:lnTo>
                    <a:pt x="1076325" y="590550"/>
                  </a:lnTo>
                  <a:lnTo>
                    <a:pt x="762000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9988C8A-8DEB-E845-BB4C-106CB2C2CD51}"/>
                </a:ext>
              </a:extLst>
            </p:cNvPr>
            <p:cNvSpPr/>
            <p:nvPr/>
          </p:nvSpPr>
          <p:spPr>
            <a:xfrm rot="16200000">
              <a:off x="4417219" y="2372519"/>
              <a:ext cx="2309812" cy="622300"/>
            </a:xfrm>
            <a:custGeom>
              <a:avLst/>
              <a:gdLst>
                <a:gd name="connsiteX0" fmla="*/ 588168 w 2309812"/>
                <a:gd name="connsiteY0" fmla="*/ 364331 h 621506"/>
                <a:gd name="connsiteX1" fmla="*/ 16668 w 2309812"/>
                <a:gd name="connsiteY1" fmla="*/ 304800 h 621506"/>
                <a:gd name="connsiteX2" fmla="*/ 0 w 2309812"/>
                <a:gd name="connsiteY2" fmla="*/ 107156 h 621506"/>
                <a:gd name="connsiteX3" fmla="*/ 257175 w 2309812"/>
                <a:gd name="connsiteY3" fmla="*/ 123825 h 621506"/>
                <a:gd name="connsiteX4" fmla="*/ 592931 w 2309812"/>
                <a:gd name="connsiteY4" fmla="*/ 145256 h 621506"/>
                <a:gd name="connsiteX5" fmla="*/ 1062037 w 2309812"/>
                <a:gd name="connsiteY5" fmla="*/ 173831 h 621506"/>
                <a:gd name="connsiteX6" fmla="*/ 1247775 w 2309812"/>
                <a:gd name="connsiteY6" fmla="*/ 200025 h 621506"/>
                <a:gd name="connsiteX7" fmla="*/ 1540668 w 2309812"/>
                <a:gd name="connsiteY7" fmla="*/ 207168 h 621506"/>
                <a:gd name="connsiteX8" fmla="*/ 1864518 w 2309812"/>
                <a:gd name="connsiteY8" fmla="*/ 216693 h 621506"/>
                <a:gd name="connsiteX9" fmla="*/ 2005012 w 2309812"/>
                <a:gd name="connsiteY9" fmla="*/ 221456 h 621506"/>
                <a:gd name="connsiteX10" fmla="*/ 2047875 w 2309812"/>
                <a:gd name="connsiteY10" fmla="*/ 216693 h 621506"/>
                <a:gd name="connsiteX11" fmla="*/ 2083593 w 2309812"/>
                <a:gd name="connsiteY11" fmla="*/ 207168 h 621506"/>
                <a:gd name="connsiteX12" fmla="*/ 2112168 w 2309812"/>
                <a:gd name="connsiteY12" fmla="*/ 192881 h 621506"/>
                <a:gd name="connsiteX13" fmla="*/ 2135981 w 2309812"/>
                <a:gd name="connsiteY13" fmla="*/ 171450 h 621506"/>
                <a:gd name="connsiteX14" fmla="*/ 2166937 w 2309812"/>
                <a:gd name="connsiteY14" fmla="*/ 123825 h 621506"/>
                <a:gd name="connsiteX15" fmla="*/ 2212181 w 2309812"/>
                <a:gd name="connsiteY15" fmla="*/ 52387 h 621506"/>
                <a:gd name="connsiteX16" fmla="*/ 2243137 w 2309812"/>
                <a:gd name="connsiteY16" fmla="*/ 19050 h 621506"/>
                <a:gd name="connsiteX17" fmla="*/ 2259806 w 2309812"/>
                <a:gd name="connsiteY17" fmla="*/ 7143 h 621506"/>
                <a:gd name="connsiteX18" fmla="*/ 2276475 w 2309812"/>
                <a:gd name="connsiteY18" fmla="*/ 0 h 621506"/>
                <a:gd name="connsiteX19" fmla="*/ 2295525 w 2309812"/>
                <a:gd name="connsiteY19" fmla="*/ 4762 h 621506"/>
                <a:gd name="connsiteX20" fmla="*/ 2305050 w 2309812"/>
                <a:gd name="connsiteY20" fmla="*/ 26193 h 621506"/>
                <a:gd name="connsiteX21" fmla="*/ 2309812 w 2309812"/>
                <a:gd name="connsiteY21" fmla="*/ 66675 h 621506"/>
                <a:gd name="connsiteX22" fmla="*/ 2307431 w 2309812"/>
                <a:gd name="connsiteY22" fmla="*/ 145256 h 621506"/>
                <a:gd name="connsiteX23" fmla="*/ 2300287 w 2309812"/>
                <a:gd name="connsiteY23" fmla="*/ 209550 h 621506"/>
                <a:gd name="connsiteX24" fmla="*/ 2278856 w 2309812"/>
                <a:gd name="connsiteY24" fmla="*/ 280987 h 621506"/>
                <a:gd name="connsiteX25" fmla="*/ 2245518 w 2309812"/>
                <a:gd name="connsiteY25" fmla="*/ 369093 h 621506"/>
                <a:gd name="connsiteX26" fmla="*/ 2214562 w 2309812"/>
                <a:gd name="connsiteY26" fmla="*/ 428625 h 621506"/>
                <a:gd name="connsiteX27" fmla="*/ 2157412 w 2309812"/>
                <a:gd name="connsiteY27" fmla="*/ 514350 h 621506"/>
                <a:gd name="connsiteX28" fmla="*/ 2078831 w 2309812"/>
                <a:gd name="connsiteY28" fmla="*/ 607218 h 621506"/>
                <a:gd name="connsiteX29" fmla="*/ 2050256 w 2309812"/>
                <a:gd name="connsiteY29" fmla="*/ 621506 h 621506"/>
                <a:gd name="connsiteX30" fmla="*/ 2009775 w 2309812"/>
                <a:gd name="connsiteY30" fmla="*/ 621506 h 621506"/>
                <a:gd name="connsiteX31" fmla="*/ 1985962 w 2309812"/>
                <a:gd name="connsiteY31" fmla="*/ 614362 h 621506"/>
                <a:gd name="connsiteX32" fmla="*/ 1957387 w 2309812"/>
                <a:gd name="connsiteY32" fmla="*/ 590550 h 621506"/>
                <a:gd name="connsiteX33" fmla="*/ 1864518 w 2309812"/>
                <a:gd name="connsiteY33" fmla="*/ 516731 h 621506"/>
                <a:gd name="connsiteX34" fmla="*/ 1835943 w 2309812"/>
                <a:gd name="connsiteY34" fmla="*/ 509587 h 621506"/>
                <a:gd name="connsiteX35" fmla="*/ 1259681 w 2309812"/>
                <a:gd name="connsiteY35" fmla="*/ 442912 h 621506"/>
                <a:gd name="connsiteX36" fmla="*/ 1071562 w 2309812"/>
                <a:gd name="connsiteY36" fmla="*/ 421481 h 621506"/>
                <a:gd name="connsiteX37" fmla="*/ 588168 w 2309812"/>
                <a:gd name="connsiteY37" fmla="*/ 364331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2" h="621506">
                  <a:moveTo>
                    <a:pt x="588168" y="364331"/>
                  </a:moveTo>
                  <a:lnTo>
                    <a:pt x="16668" y="304800"/>
                  </a:lnTo>
                  <a:lnTo>
                    <a:pt x="0" y="107156"/>
                  </a:lnTo>
                  <a:lnTo>
                    <a:pt x="257175" y="123825"/>
                  </a:lnTo>
                  <a:lnTo>
                    <a:pt x="592931" y="145256"/>
                  </a:lnTo>
                  <a:lnTo>
                    <a:pt x="1062037" y="173831"/>
                  </a:lnTo>
                  <a:lnTo>
                    <a:pt x="1247775" y="200025"/>
                  </a:lnTo>
                  <a:lnTo>
                    <a:pt x="1540668" y="207168"/>
                  </a:lnTo>
                  <a:lnTo>
                    <a:pt x="1864518" y="216693"/>
                  </a:lnTo>
                  <a:lnTo>
                    <a:pt x="2005012" y="221456"/>
                  </a:lnTo>
                  <a:lnTo>
                    <a:pt x="2047875" y="216693"/>
                  </a:lnTo>
                  <a:lnTo>
                    <a:pt x="2083593" y="207168"/>
                  </a:lnTo>
                  <a:lnTo>
                    <a:pt x="2112168" y="192881"/>
                  </a:lnTo>
                  <a:lnTo>
                    <a:pt x="2135981" y="171450"/>
                  </a:lnTo>
                  <a:lnTo>
                    <a:pt x="2166937" y="123825"/>
                  </a:lnTo>
                  <a:lnTo>
                    <a:pt x="2212181" y="52387"/>
                  </a:lnTo>
                  <a:cubicBezTo>
                    <a:pt x="2241517" y="20606"/>
                    <a:pt x="2230826" y="31361"/>
                    <a:pt x="2243137" y="19050"/>
                  </a:cubicBezTo>
                  <a:lnTo>
                    <a:pt x="2259806" y="7143"/>
                  </a:lnTo>
                  <a:lnTo>
                    <a:pt x="2276475" y="0"/>
                  </a:lnTo>
                  <a:lnTo>
                    <a:pt x="2295525" y="4762"/>
                  </a:lnTo>
                  <a:lnTo>
                    <a:pt x="2305050" y="26193"/>
                  </a:lnTo>
                  <a:lnTo>
                    <a:pt x="2309812" y="66675"/>
                  </a:lnTo>
                  <a:cubicBezTo>
                    <a:pt x="2309018" y="92869"/>
                    <a:pt x="2308225" y="119062"/>
                    <a:pt x="2307431" y="145256"/>
                  </a:cubicBezTo>
                  <a:lnTo>
                    <a:pt x="2300287" y="209550"/>
                  </a:lnTo>
                  <a:lnTo>
                    <a:pt x="2278856" y="280987"/>
                  </a:lnTo>
                  <a:lnTo>
                    <a:pt x="2245518" y="369093"/>
                  </a:lnTo>
                  <a:lnTo>
                    <a:pt x="2214562" y="428625"/>
                  </a:lnTo>
                  <a:lnTo>
                    <a:pt x="2157412" y="514350"/>
                  </a:lnTo>
                  <a:lnTo>
                    <a:pt x="2078831" y="607218"/>
                  </a:lnTo>
                  <a:lnTo>
                    <a:pt x="2050256" y="621506"/>
                  </a:lnTo>
                  <a:lnTo>
                    <a:pt x="2009775" y="621506"/>
                  </a:lnTo>
                  <a:lnTo>
                    <a:pt x="1985962" y="614362"/>
                  </a:lnTo>
                  <a:lnTo>
                    <a:pt x="1957387" y="590550"/>
                  </a:lnTo>
                  <a:lnTo>
                    <a:pt x="1864518" y="516731"/>
                  </a:lnTo>
                  <a:lnTo>
                    <a:pt x="1835943" y="509587"/>
                  </a:lnTo>
                  <a:lnTo>
                    <a:pt x="1259681" y="442912"/>
                  </a:lnTo>
                  <a:lnTo>
                    <a:pt x="1071562" y="421481"/>
                  </a:lnTo>
                  <a:lnTo>
                    <a:pt x="5881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0EBEAD4-E17D-7249-BE6D-9A16CEAABDDF}"/>
                </a:ext>
              </a:extLst>
            </p:cNvPr>
            <p:cNvSpPr/>
            <p:nvPr/>
          </p:nvSpPr>
          <p:spPr>
            <a:xfrm>
              <a:off x="2586038" y="3646488"/>
              <a:ext cx="4524375" cy="742950"/>
            </a:xfrm>
            <a:custGeom>
              <a:avLst/>
              <a:gdLst>
                <a:gd name="connsiteX0" fmla="*/ 2476195 w 4524451"/>
                <a:gd name="connsiteY0" fmla="*/ 354787 h 742493"/>
                <a:gd name="connsiteX1" fmla="*/ 2187245 w 4524451"/>
                <a:gd name="connsiteY1" fmla="*/ 384048 h 742493"/>
                <a:gd name="connsiteX2" fmla="*/ 1880007 w 4524451"/>
                <a:gd name="connsiteY2" fmla="*/ 431597 h 742493"/>
                <a:gd name="connsiteX3" fmla="*/ 1569111 w 4524451"/>
                <a:gd name="connsiteY3" fmla="*/ 479146 h 742493"/>
                <a:gd name="connsiteX4" fmla="*/ 1313079 w 4524451"/>
                <a:gd name="connsiteY4" fmla="*/ 526695 h 742493"/>
                <a:gd name="connsiteX5" fmla="*/ 1064362 w 4524451"/>
                <a:gd name="connsiteY5" fmla="*/ 577901 h 742493"/>
                <a:gd name="connsiteX6" fmla="*/ 950976 w 4524451"/>
                <a:gd name="connsiteY6" fmla="*/ 614477 h 742493"/>
                <a:gd name="connsiteX7" fmla="*/ 811987 w 4524451"/>
                <a:gd name="connsiteY7" fmla="*/ 665683 h 742493"/>
                <a:gd name="connsiteX8" fmla="*/ 676656 w 4524451"/>
                <a:gd name="connsiteY8" fmla="*/ 709575 h 742493"/>
                <a:gd name="connsiteX9" fmla="*/ 574243 w 4524451"/>
                <a:gd name="connsiteY9" fmla="*/ 738835 h 742493"/>
                <a:gd name="connsiteX10" fmla="*/ 512064 w 4524451"/>
                <a:gd name="connsiteY10" fmla="*/ 742493 h 742493"/>
                <a:gd name="connsiteX11" fmla="*/ 457200 w 4524451"/>
                <a:gd name="connsiteY11" fmla="*/ 727863 h 742493"/>
                <a:gd name="connsiteX12" fmla="*/ 373075 w 4524451"/>
                <a:gd name="connsiteY12" fmla="*/ 691287 h 742493"/>
                <a:gd name="connsiteX13" fmla="*/ 299923 w 4524451"/>
                <a:gd name="connsiteY13" fmla="*/ 651053 h 742493"/>
                <a:gd name="connsiteX14" fmla="*/ 219456 w 4524451"/>
                <a:gd name="connsiteY14" fmla="*/ 596189 h 742493"/>
                <a:gd name="connsiteX15" fmla="*/ 135331 w 4524451"/>
                <a:gd name="connsiteY15" fmla="*/ 526695 h 742493"/>
                <a:gd name="connsiteX16" fmla="*/ 58522 w 4524451"/>
                <a:gd name="connsiteY16" fmla="*/ 453543 h 742493"/>
                <a:gd name="connsiteX17" fmla="*/ 18288 w 4524451"/>
                <a:gd name="connsiteY17" fmla="*/ 413309 h 742493"/>
                <a:gd name="connsiteX18" fmla="*/ 3658 w 4524451"/>
                <a:gd name="connsiteY18" fmla="*/ 387706 h 742493"/>
                <a:gd name="connsiteX19" fmla="*/ 0 w 4524451"/>
                <a:gd name="connsiteY19" fmla="*/ 365760 h 742493"/>
                <a:gd name="connsiteX20" fmla="*/ 3658 w 4524451"/>
                <a:gd name="connsiteY20" fmla="*/ 351130 h 742493"/>
                <a:gd name="connsiteX21" fmla="*/ 25603 w 4524451"/>
                <a:gd name="connsiteY21" fmla="*/ 343815 h 742493"/>
                <a:gd name="connsiteX22" fmla="*/ 73152 w 4524451"/>
                <a:gd name="connsiteY22" fmla="*/ 358445 h 742493"/>
                <a:gd name="connsiteX23" fmla="*/ 230429 w 4524451"/>
                <a:gd name="connsiteY23" fmla="*/ 409651 h 742493"/>
                <a:gd name="connsiteX24" fmla="*/ 321869 w 4524451"/>
                <a:gd name="connsiteY24" fmla="*/ 431597 h 742493"/>
                <a:gd name="connsiteX25" fmla="*/ 387706 w 4524451"/>
                <a:gd name="connsiteY25" fmla="*/ 446227 h 742493"/>
                <a:gd name="connsiteX26" fmla="*/ 449885 w 4524451"/>
                <a:gd name="connsiteY26" fmla="*/ 453543 h 742493"/>
                <a:gd name="connsiteX27" fmla="*/ 574243 w 4524451"/>
                <a:gd name="connsiteY27" fmla="*/ 446227 h 742493"/>
                <a:gd name="connsiteX28" fmla="*/ 731520 w 4524451"/>
                <a:gd name="connsiteY28" fmla="*/ 431597 h 742493"/>
                <a:gd name="connsiteX29" fmla="*/ 994867 w 4524451"/>
                <a:gd name="connsiteY29" fmla="*/ 380391 h 742493"/>
                <a:gd name="connsiteX30" fmla="*/ 1181405 w 4524451"/>
                <a:gd name="connsiteY30" fmla="*/ 340157 h 742493"/>
                <a:gd name="connsiteX31" fmla="*/ 1572768 w 4524451"/>
                <a:gd name="connsiteY31" fmla="*/ 270663 h 742493"/>
                <a:gd name="connsiteX32" fmla="*/ 1817827 w 4524451"/>
                <a:gd name="connsiteY32" fmla="*/ 241402 h 742493"/>
                <a:gd name="connsiteX33" fmla="*/ 2139696 w 4524451"/>
                <a:gd name="connsiteY33" fmla="*/ 204826 h 742493"/>
                <a:gd name="connsiteX34" fmla="*/ 2498141 w 4524451"/>
                <a:gd name="connsiteY34" fmla="*/ 164592 h 742493"/>
                <a:gd name="connsiteX35" fmla="*/ 2787091 w 4524451"/>
                <a:gd name="connsiteY35" fmla="*/ 135331 h 742493"/>
                <a:gd name="connsiteX36" fmla="*/ 3002890 w 4524451"/>
                <a:gd name="connsiteY36" fmla="*/ 113386 h 742493"/>
                <a:gd name="connsiteX37" fmla="*/ 3244291 w 4524451"/>
                <a:gd name="connsiteY37" fmla="*/ 113386 h 742493"/>
                <a:gd name="connsiteX38" fmla="*/ 3416199 w 4524451"/>
                <a:gd name="connsiteY38" fmla="*/ 109728 h 742493"/>
                <a:gd name="connsiteX39" fmla="*/ 3522269 w 4524451"/>
                <a:gd name="connsiteY39" fmla="*/ 102413 h 742493"/>
                <a:gd name="connsiteX40" fmla="*/ 3624682 w 4524451"/>
                <a:gd name="connsiteY40" fmla="*/ 91440 h 742493"/>
                <a:gd name="connsiteX41" fmla="*/ 3770986 w 4524451"/>
                <a:gd name="connsiteY41" fmla="*/ 76810 h 742493"/>
                <a:gd name="connsiteX42" fmla="*/ 3866083 w 4524451"/>
                <a:gd name="connsiteY42" fmla="*/ 58522 h 742493"/>
                <a:gd name="connsiteX43" fmla="*/ 3935578 w 4524451"/>
                <a:gd name="connsiteY43" fmla="*/ 32919 h 742493"/>
                <a:gd name="connsiteX44" fmla="*/ 4008730 w 4524451"/>
                <a:gd name="connsiteY44" fmla="*/ 0 h 742493"/>
                <a:gd name="connsiteX45" fmla="*/ 4100170 w 4524451"/>
                <a:gd name="connsiteY45" fmla="*/ 10973 h 742493"/>
                <a:gd name="connsiteX46" fmla="*/ 4195267 w 4524451"/>
                <a:gd name="connsiteY46" fmla="*/ 32919 h 742493"/>
                <a:gd name="connsiteX47" fmla="*/ 4315968 w 4524451"/>
                <a:gd name="connsiteY47" fmla="*/ 84125 h 742493"/>
                <a:gd name="connsiteX48" fmla="*/ 4414723 w 4524451"/>
                <a:gd name="connsiteY48" fmla="*/ 138989 h 742493"/>
                <a:gd name="connsiteX49" fmla="*/ 4476903 w 4524451"/>
                <a:gd name="connsiteY49" fmla="*/ 190195 h 742493"/>
                <a:gd name="connsiteX50" fmla="*/ 4513479 w 4524451"/>
                <a:gd name="connsiteY50" fmla="*/ 237744 h 742493"/>
                <a:gd name="connsiteX51" fmla="*/ 4524451 w 4524451"/>
                <a:gd name="connsiteY51" fmla="*/ 277978 h 742493"/>
                <a:gd name="connsiteX52" fmla="*/ 4517136 w 4524451"/>
                <a:gd name="connsiteY52" fmla="*/ 325527 h 742493"/>
                <a:gd name="connsiteX53" fmla="*/ 4469587 w 4524451"/>
                <a:gd name="connsiteY53" fmla="*/ 358445 h 742493"/>
                <a:gd name="connsiteX54" fmla="*/ 4414723 w 4524451"/>
                <a:gd name="connsiteY54" fmla="*/ 380391 h 742493"/>
                <a:gd name="connsiteX55" fmla="*/ 4359859 w 4524451"/>
                <a:gd name="connsiteY55" fmla="*/ 384048 h 742493"/>
                <a:gd name="connsiteX56" fmla="*/ 4261104 w 4524451"/>
                <a:gd name="connsiteY56" fmla="*/ 365760 h 742493"/>
                <a:gd name="connsiteX57" fmla="*/ 4056279 w 4524451"/>
                <a:gd name="connsiteY57" fmla="*/ 340157 h 742493"/>
                <a:gd name="connsiteX58" fmla="*/ 3814877 w 4524451"/>
                <a:gd name="connsiteY58" fmla="*/ 325527 h 742493"/>
                <a:gd name="connsiteX59" fmla="*/ 3529584 w 4524451"/>
                <a:gd name="connsiteY59" fmla="*/ 318211 h 742493"/>
                <a:gd name="connsiteX60" fmla="*/ 3141879 w 4524451"/>
                <a:gd name="connsiteY60" fmla="*/ 318211 h 742493"/>
                <a:gd name="connsiteX61" fmla="*/ 2710282 w 4524451"/>
                <a:gd name="connsiteY61" fmla="*/ 336499 h 742493"/>
                <a:gd name="connsiteX62" fmla="*/ 2476195 w 4524451"/>
                <a:gd name="connsiteY62" fmla="*/ 354787 h 7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24451" h="742493">
                  <a:moveTo>
                    <a:pt x="2476195" y="354787"/>
                  </a:moveTo>
                  <a:lnTo>
                    <a:pt x="2187245" y="384048"/>
                  </a:lnTo>
                  <a:lnTo>
                    <a:pt x="1880007" y="431597"/>
                  </a:lnTo>
                  <a:lnTo>
                    <a:pt x="1569111" y="479146"/>
                  </a:lnTo>
                  <a:lnTo>
                    <a:pt x="1313079" y="526695"/>
                  </a:lnTo>
                  <a:lnTo>
                    <a:pt x="1064362" y="577901"/>
                  </a:lnTo>
                  <a:lnTo>
                    <a:pt x="950976" y="614477"/>
                  </a:lnTo>
                  <a:lnTo>
                    <a:pt x="811987" y="665683"/>
                  </a:lnTo>
                  <a:lnTo>
                    <a:pt x="676656" y="709575"/>
                  </a:lnTo>
                  <a:lnTo>
                    <a:pt x="574243" y="738835"/>
                  </a:lnTo>
                  <a:lnTo>
                    <a:pt x="512064" y="742493"/>
                  </a:lnTo>
                  <a:lnTo>
                    <a:pt x="457200" y="727863"/>
                  </a:lnTo>
                  <a:lnTo>
                    <a:pt x="373075" y="691287"/>
                  </a:lnTo>
                  <a:lnTo>
                    <a:pt x="299923" y="651053"/>
                  </a:lnTo>
                  <a:lnTo>
                    <a:pt x="219456" y="596189"/>
                  </a:lnTo>
                  <a:lnTo>
                    <a:pt x="135331" y="526695"/>
                  </a:lnTo>
                  <a:lnTo>
                    <a:pt x="58522" y="453543"/>
                  </a:lnTo>
                  <a:lnTo>
                    <a:pt x="18288" y="413309"/>
                  </a:lnTo>
                  <a:lnTo>
                    <a:pt x="3658" y="387706"/>
                  </a:lnTo>
                  <a:lnTo>
                    <a:pt x="0" y="365760"/>
                  </a:lnTo>
                  <a:lnTo>
                    <a:pt x="3658" y="351130"/>
                  </a:lnTo>
                  <a:lnTo>
                    <a:pt x="25603" y="343815"/>
                  </a:lnTo>
                  <a:lnTo>
                    <a:pt x="73152" y="358445"/>
                  </a:lnTo>
                  <a:lnTo>
                    <a:pt x="230429" y="409651"/>
                  </a:lnTo>
                  <a:lnTo>
                    <a:pt x="321869" y="431597"/>
                  </a:lnTo>
                  <a:lnTo>
                    <a:pt x="387706" y="446227"/>
                  </a:lnTo>
                  <a:cubicBezTo>
                    <a:pt x="444987" y="453865"/>
                    <a:pt x="424120" y="453543"/>
                    <a:pt x="449885" y="453543"/>
                  </a:cubicBezTo>
                  <a:lnTo>
                    <a:pt x="574243" y="446227"/>
                  </a:lnTo>
                  <a:lnTo>
                    <a:pt x="731520" y="431597"/>
                  </a:lnTo>
                  <a:lnTo>
                    <a:pt x="994867" y="380391"/>
                  </a:lnTo>
                  <a:lnTo>
                    <a:pt x="1181405" y="340157"/>
                  </a:lnTo>
                  <a:lnTo>
                    <a:pt x="1572768" y="270663"/>
                  </a:lnTo>
                  <a:lnTo>
                    <a:pt x="1817827" y="241402"/>
                  </a:lnTo>
                  <a:lnTo>
                    <a:pt x="2139696" y="204826"/>
                  </a:lnTo>
                  <a:lnTo>
                    <a:pt x="2498141" y="164592"/>
                  </a:lnTo>
                  <a:lnTo>
                    <a:pt x="2787091" y="135331"/>
                  </a:lnTo>
                  <a:lnTo>
                    <a:pt x="3002890" y="113386"/>
                  </a:lnTo>
                  <a:lnTo>
                    <a:pt x="3244291" y="113386"/>
                  </a:lnTo>
                  <a:lnTo>
                    <a:pt x="3416199" y="109728"/>
                  </a:lnTo>
                  <a:lnTo>
                    <a:pt x="3522269" y="102413"/>
                  </a:lnTo>
                  <a:lnTo>
                    <a:pt x="3624682" y="91440"/>
                  </a:lnTo>
                  <a:lnTo>
                    <a:pt x="3770986" y="76810"/>
                  </a:lnTo>
                  <a:lnTo>
                    <a:pt x="3866083" y="58522"/>
                  </a:lnTo>
                  <a:lnTo>
                    <a:pt x="3935578" y="32919"/>
                  </a:lnTo>
                  <a:lnTo>
                    <a:pt x="4008730" y="0"/>
                  </a:lnTo>
                  <a:lnTo>
                    <a:pt x="4100170" y="10973"/>
                  </a:lnTo>
                  <a:lnTo>
                    <a:pt x="4195267" y="32919"/>
                  </a:lnTo>
                  <a:lnTo>
                    <a:pt x="4315968" y="84125"/>
                  </a:lnTo>
                  <a:lnTo>
                    <a:pt x="4414723" y="138989"/>
                  </a:lnTo>
                  <a:lnTo>
                    <a:pt x="4476903" y="190195"/>
                  </a:lnTo>
                  <a:lnTo>
                    <a:pt x="4513479" y="237744"/>
                  </a:lnTo>
                  <a:lnTo>
                    <a:pt x="4524451" y="277978"/>
                  </a:lnTo>
                  <a:lnTo>
                    <a:pt x="4517136" y="325527"/>
                  </a:lnTo>
                  <a:lnTo>
                    <a:pt x="4469587" y="358445"/>
                  </a:lnTo>
                  <a:lnTo>
                    <a:pt x="4414723" y="380391"/>
                  </a:lnTo>
                  <a:lnTo>
                    <a:pt x="4359859" y="384048"/>
                  </a:lnTo>
                  <a:lnTo>
                    <a:pt x="4261104" y="365760"/>
                  </a:lnTo>
                  <a:lnTo>
                    <a:pt x="4056279" y="340157"/>
                  </a:lnTo>
                  <a:lnTo>
                    <a:pt x="3814877" y="325527"/>
                  </a:lnTo>
                  <a:lnTo>
                    <a:pt x="3529584" y="318211"/>
                  </a:lnTo>
                  <a:lnTo>
                    <a:pt x="3141879" y="318211"/>
                  </a:lnTo>
                  <a:lnTo>
                    <a:pt x="2710282" y="336499"/>
                  </a:lnTo>
                  <a:lnTo>
                    <a:pt x="2476195" y="35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3565919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熟語の意味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願 失 辺 低 敗 老 束 票 陸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73077877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AA2E7DD-D8B6-0F4D-8A02-344F536F7E80}"/>
              </a:ext>
            </a:extLst>
          </p:cNvPr>
          <p:cNvSpPr/>
          <p:nvPr/>
        </p:nvSpPr>
        <p:spPr>
          <a:xfrm>
            <a:off x="3028950" y="1712913"/>
            <a:ext cx="1827213" cy="457200"/>
          </a:xfrm>
          <a:custGeom>
            <a:avLst/>
            <a:gdLst>
              <a:gd name="connsiteX0" fmla="*/ 623888 w 1826419"/>
              <a:gd name="connsiteY0" fmla="*/ 383381 h 457200"/>
              <a:gd name="connsiteX1" fmla="*/ 54769 w 1826419"/>
              <a:gd name="connsiteY1" fmla="*/ 457200 h 457200"/>
              <a:gd name="connsiteX2" fmla="*/ 0 w 1826419"/>
              <a:gd name="connsiteY2" fmla="*/ 300037 h 457200"/>
              <a:gd name="connsiteX3" fmla="*/ 266700 w 1826419"/>
              <a:gd name="connsiteY3" fmla="*/ 276225 h 457200"/>
              <a:gd name="connsiteX4" fmla="*/ 547688 w 1826419"/>
              <a:gd name="connsiteY4" fmla="*/ 245269 h 457200"/>
              <a:gd name="connsiteX5" fmla="*/ 735806 w 1826419"/>
              <a:gd name="connsiteY5" fmla="*/ 214312 h 457200"/>
              <a:gd name="connsiteX6" fmla="*/ 907256 w 1826419"/>
              <a:gd name="connsiteY6" fmla="*/ 185737 h 457200"/>
              <a:gd name="connsiteX7" fmla="*/ 1031081 w 1826419"/>
              <a:gd name="connsiteY7" fmla="*/ 159544 h 457200"/>
              <a:gd name="connsiteX8" fmla="*/ 1152525 w 1826419"/>
              <a:gd name="connsiteY8" fmla="*/ 133350 h 457200"/>
              <a:gd name="connsiteX9" fmla="*/ 1285875 w 1826419"/>
              <a:gd name="connsiteY9" fmla="*/ 90487 h 457200"/>
              <a:gd name="connsiteX10" fmla="*/ 1390650 w 1826419"/>
              <a:gd name="connsiteY10" fmla="*/ 47625 h 457200"/>
              <a:gd name="connsiteX11" fmla="*/ 1412081 w 1826419"/>
              <a:gd name="connsiteY11" fmla="*/ 28575 h 457200"/>
              <a:gd name="connsiteX12" fmla="*/ 1435894 w 1826419"/>
              <a:gd name="connsiteY12" fmla="*/ 9525 h 457200"/>
              <a:gd name="connsiteX13" fmla="*/ 1462088 w 1826419"/>
              <a:gd name="connsiteY13" fmla="*/ 0 h 457200"/>
              <a:gd name="connsiteX14" fmla="*/ 1495425 w 1826419"/>
              <a:gd name="connsiteY14" fmla="*/ 0 h 457200"/>
              <a:gd name="connsiteX15" fmla="*/ 1543050 w 1826419"/>
              <a:gd name="connsiteY15" fmla="*/ 9525 h 457200"/>
              <a:gd name="connsiteX16" fmla="*/ 1576388 w 1826419"/>
              <a:gd name="connsiteY16" fmla="*/ 21431 h 457200"/>
              <a:gd name="connsiteX17" fmla="*/ 1638300 w 1826419"/>
              <a:gd name="connsiteY17" fmla="*/ 33337 h 457200"/>
              <a:gd name="connsiteX18" fmla="*/ 1678781 w 1826419"/>
              <a:gd name="connsiteY18" fmla="*/ 42862 h 457200"/>
              <a:gd name="connsiteX19" fmla="*/ 1733550 w 1826419"/>
              <a:gd name="connsiteY19" fmla="*/ 59531 h 457200"/>
              <a:gd name="connsiteX20" fmla="*/ 1769269 w 1826419"/>
              <a:gd name="connsiteY20" fmla="*/ 76200 h 457200"/>
              <a:gd name="connsiteX21" fmla="*/ 1795463 w 1826419"/>
              <a:gd name="connsiteY21" fmla="*/ 97631 h 457200"/>
              <a:gd name="connsiteX22" fmla="*/ 1809750 w 1826419"/>
              <a:gd name="connsiteY22" fmla="*/ 116681 h 457200"/>
              <a:gd name="connsiteX23" fmla="*/ 1824038 w 1826419"/>
              <a:gd name="connsiteY23" fmla="*/ 145256 h 457200"/>
              <a:gd name="connsiteX24" fmla="*/ 1826419 w 1826419"/>
              <a:gd name="connsiteY24" fmla="*/ 171450 h 457200"/>
              <a:gd name="connsiteX25" fmla="*/ 1816894 w 1826419"/>
              <a:gd name="connsiteY25" fmla="*/ 192881 h 457200"/>
              <a:gd name="connsiteX26" fmla="*/ 1800225 w 1826419"/>
              <a:gd name="connsiteY26" fmla="*/ 202406 h 457200"/>
              <a:gd name="connsiteX27" fmla="*/ 1776413 w 1826419"/>
              <a:gd name="connsiteY27" fmla="*/ 211931 h 457200"/>
              <a:gd name="connsiteX28" fmla="*/ 1683544 w 1826419"/>
              <a:gd name="connsiteY28" fmla="*/ 226219 h 457200"/>
              <a:gd name="connsiteX29" fmla="*/ 1354931 w 1826419"/>
              <a:gd name="connsiteY29" fmla="*/ 269081 h 457200"/>
              <a:gd name="connsiteX30" fmla="*/ 831056 w 1826419"/>
              <a:gd name="connsiteY30" fmla="*/ 354806 h 457200"/>
              <a:gd name="connsiteX31" fmla="*/ 623888 w 1826419"/>
              <a:gd name="connsiteY31" fmla="*/ 383381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26419" h="457200">
                <a:moveTo>
                  <a:pt x="623888" y="383381"/>
                </a:moveTo>
                <a:lnTo>
                  <a:pt x="54769" y="457200"/>
                </a:lnTo>
                <a:lnTo>
                  <a:pt x="0" y="300037"/>
                </a:lnTo>
                <a:lnTo>
                  <a:pt x="266700" y="276225"/>
                </a:lnTo>
                <a:lnTo>
                  <a:pt x="547688" y="245269"/>
                </a:lnTo>
                <a:lnTo>
                  <a:pt x="735806" y="214312"/>
                </a:lnTo>
                <a:lnTo>
                  <a:pt x="907256" y="185737"/>
                </a:lnTo>
                <a:lnTo>
                  <a:pt x="1031081" y="159544"/>
                </a:lnTo>
                <a:lnTo>
                  <a:pt x="1152525" y="133350"/>
                </a:lnTo>
                <a:lnTo>
                  <a:pt x="1285875" y="90487"/>
                </a:lnTo>
                <a:lnTo>
                  <a:pt x="1390650" y="47625"/>
                </a:lnTo>
                <a:lnTo>
                  <a:pt x="1412081" y="28575"/>
                </a:lnTo>
                <a:lnTo>
                  <a:pt x="1435894" y="9525"/>
                </a:lnTo>
                <a:lnTo>
                  <a:pt x="1462088" y="0"/>
                </a:lnTo>
                <a:lnTo>
                  <a:pt x="1495425" y="0"/>
                </a:lnTo>
                <a:lnTo>
                  <a:pt x="1543050" y="9525"/>
                </a:lnTo>
                <a:lnTo>
                  <a:pt x="1576388" y="21431"/>
                </a:lnTo>
                <a:lnTo>
                  <a:pt x="1638300" y="33337"/>
                </a:lnTo>
                <a:lnTo>
                  <a:pt x="1678781" y="42862"/>
                </a:lnTo>
                <a:lnTo>
                  <a:pt x="1733550" y="59531"/>
                </a:lnTo>
                <a:lnTo>
                  <a:pt x="1769269" y="76200"/>
                </a:lnTo>
                <a:lnTo>
                  <a:pt x="1795463" y="97631"/>
                </a:lnTo>
                <a:lnTo>
                  <a:pt x="1809750" y="116681"/>
                </a:lnTo>
                <a:lnTo>
                  <a:pt x="1824038" y="145256"/>
                </a:lnTo>
                <a:lnTo>
                  <a:pt x="1826419" y="171450"/>
                </a:lnTo>
                <a:lnTo>
                  <a:pt x="1816894" y="192881"/>
                </a:lnTo>
                <a:lnTo>
                  <a:pt x="1800225" y="202406"/>
                </a:lnTo>
                <a:lnTo>
                  <a:pt x="1776413" y="211931"/>
                </a:lnTo>
                <a:lnTo>
                  <a:pt x="1683544" y="226219"/>
                </a:lnTo>
                <a:lnTo>
                  <a:pt x="1354931" y="269081"/>
                </a:lnTo>
                <a:lnTo>
                  <a:pt x="831056" y="354806"/>
                </a:lnTo>
                <a:lnTo>
                  <a:pt x="623888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80F7776-F525-784F-BB44-7AC09E4F4D65}"/>
              </a:ext>
            </a:extLst>
          </p:cNvPr>
          <p:cNvSpPr/>
          <p:nvPr/>
        </p:nvSpPr>
        <p:spPr>
          <a:xfrm>
            <a:off x="2800350" y="4257675"/>
            <a:ext cx="728663" cy="1096963"/>
          </a:xfrm>
          <a:custGeom>
            <a:avLst/>
            <a:gdLst>
              <a:gd name="connsiteX0" fmla="*/ 376350 w 728775"/>
              <a:gd name="connsiteY0" fmla="*/ 692944 h 1097756"/>
              <a:gd name="connsiteX1" fmla="*/ 173943 w 728775"/>
              <a:gd name="connsiteY1" fmla="*/ 942975 h 1097756"/>
              <a:gd name="connsiteX2" fmla="*/ 62025 w 728775"/>
              <a:gd name="connsiteY2" fmla="*/ 1081088 h 1097756"/>
              <a:gd name="connsiteX3" fmla="*/ 47737 w 728775"/>
              <a:gd name="connsiteY3" fmla="*/ 1090613 h 1097756"/>
              <a:gd name="connsiteX4" fmla="*/ 31068 w 728775"/>
              <a:gd name="connsiteY4" fmla="*/ 1097756 h 1097756"/>
              <a:gd name="connsiteX5" fmla="*/ 9637 w 728775"/>
              <a:gd name="connsiteY5" fmla="*/ 1095375 h 1097756"/>
              <a:gd name="connsiteX6" fmla="*/ 2493 w 728775"/>
              <a:gd name="connsiteY6" fmla="*/ 1083469 h 1097756"/>
              <a:gd name="connsiteX7" fmla="*/ 112 w 728775"/>
              <a:gd name="connsiteY7" fmla="*/ 1064419 h 1097756"/>
              <a:gd name="connsiteX8" fmla="*/ 4875 w 728775"/>
              <a:gd name="connsiteY8" fmla="*/ 1040606 h 1097756"/>
              <a:gd name="connsiteX9" fmla="*/ 47737 w 728775"/>
              <a:gd name="connsiteY9" fmla="*/ 957263 h 1097756"/>
              <a:gd name="connsiteX10" fmla="*/ 109650 w 728775"/>
              <a:gd name="connsiteY10" fmla="*/ 838200 h 1097756"/>
              <a:gd name="connsiteX11" fmla="*/ 171562 w 728775"/>
              <a:gd name="connsiteY11" fmla="*/ 726281 h 1097756"/>
              <a:gd name="connsiteX12" fmla="*/ 233475 w 728775"/>
              <a:gd name="connsiteY12" fmla="*/ 609600 h 1097756"/>
              <a:gd name="connsiteX13" fmla="*/ 295387 w 728775"/>
              <a:gd name="connsiteY13" fmla="*/ 495300 h 1097756"/>
              <a:gd name="connsiteX14" fmla="*/ 362062 w 728775"/>
              <a:gd name="connsiteY14" fmla="*/ 371475 h 1097756"/>
              <a:gd name="connsiteX15" fmla="*/ 404925 w 728775"/>
              <a:gd name="connsiteY15" fmla="*/ 288131 h 1097756"/>
              <a:gd name="connsiteX16" fmla="*/ 416831 w 728775"/>
              <a:gd name="connsiteY16" fmla="*/ 259556 h 1097756"/>
              <a:gd name="connsiteX17" fmla="*/ 421593 w 728775"/>
              <a:gd name="connsiteY17" fmla="*/ 228600 h 1097756"/>
              <a:gd name="connsiteX18" fmla="*/ 423975 w 728775"/>
              <a:gd name="connsiteY18" fmla="*/ 202406 h 1097756"/>
              <a:gd name="connsiteX19" fmla="*/ 423975 w 728775"/>
              <a:gd name="connsiteY19" fmla="*/ 171450 h 1097756"/>
              <a:gd name="connsiteX20" fmla="*/ 419212 w 728775"/>
              <a:gd name="connsiteY20" fmla="*/ 150019 h 1097756"/>
              <a:gd name="connsiteX21" fmla="*/ 412068 w 728775"/>
              <a:gd name="connsiteY21" fmla="*/ 128588 h 1097756"/>
              <a:gd name="connsiteX22" fmla="*/ 397781 w 728775"/>
              <a:gd name="connsiteY22" fmla="*/ 109538 h 1097756"/>
              <a:gd name="connsiteX23" fmla="*/ 383493 w 728775"/>
              <a:gd name="connsiteY23" fmla="*/ 97631 h 1097756"/>
              <a:gd name="connsiteX24" fmla="*/ 347775 w 728775"/>
              <a:gd name="connsiteY24" fmla="*/ 73819 h 1097756"/>
              <a:gd name="connsiteX25" fmla="*/ 331106 w 728775"/>
              <a:gd name="connsiteY25" fmla="*/ 64294 h 1097756"/>
              <a:gd name="connsiteX26" fmla="*/ 321581 w 728775"/>
              <a:gd name="connsiteY26" fmla="*/ 42863 h 1097756"/>
              <a:gd name="connsiteX27" fmla="*/ 319200 w 728775"/>
              <a:gd name="connsiteY27" fmla="*/ 23813 h 1097756"/>
              <a:gd name="connsiteX28" fmla="*/ 323962 w 728775"/>
              <a:gd name="connsiteY28" fmla="*/ 9525 h 1097756"/>
              <a:gd name="connsiteX29" fmla="*/ 340631 w 728775"/>
              <a:gd name="connsiteY29" fmla="*/ 0 h 1097756"/>
              <a:gd name="connsiteX30" fmla="*/ 376350 w 728775"/>
              <a:gd name="connsiteY30" fmla="*/ 4763 h 1097756"/>
              <a:gd name="connsiteX31" fmla="*/ 428737 w 728775"/>
              <a:gd name="connsiteY31" fmla="*/ 21431 h 1097756"/>
              <a:gd name="connsiteX32" fmla="*/ 488268 w 728775"/>
              <a:gd name="connsiteY32" fmla="*/ 45244 h 1097756"/>
              <a:gd name="connsiteX33" fmla="*/ 559706 w 728775"/>
              <a:gd name="connsiteY33" fmla="*/ 78581 h 1097756"/>
              <a:gd name="connsiteX34" fmla="*/ 612093 w 728775"/>
              <a:gd name="connsiteY34" fmla="*/ 109538 h 1097756"/>
              <a:gd name="connsiteX35" fmla="*/ 659718 w 728775"/>
              <a:gd name="connsiteY35" fmla="*/ 140494 h 1097756"/>
              <a:gd name="connsiteX36" fmla="*/ 709725 w 728775"/>
              <a:gd name="connsiteY36" fmla="*/ 183356 h 1097756"/>
              <a:gd name="connsiteX37" fmla="*/ 724012 w 728775"/>
              <a:gd name="connsiteY37" fmla="*/ 200025 h 1097756"/>
              <a:gd name="connsiteX38" fmla="*/ 728775 w 728775"/>
              <a:gd name="connsiteY38" fmla="*/ 216694 h 1097756"/>
              <a:gd name="connsiteX39" fmla="*/ 728775 w 728775"/>
              <a:gd name="connsiteY39" fmla="*/ 235744 h 1097756"/>
              <a:gd name="connsiteX40" fmla="*/ 724012 w 728775"/>
              <a:gd name="connsiteY40" fmla="*/ 259556 h 1097756"/>
              <a:gd name="connsiteX41" fmla="*/ 716868 w 728775"/>
              <a:gd name="connsiteY41" fmla="*/ 280988 h 1097756"/>
              <a:gd name="connsiteX42" fmla="*/ 700200 w 728775"/>
              <a:gd name="connsiteY42" fmla="*/ 300038 h 1097756"/>
              <a:gd name="connsiteX43" fmla="*/ 669243 w 728775"/>
              <a:gd name="connsiteY43" fmla="*/ 321469 h 1097756"/>
              <a:gd name="connsiteX44" fmla="*/ 631143 w 728775"/>
              <a:gd name="connsiteY44" fmla="*/ 352425 h 1097756"/>
              <a:gd name="connsiteX45" fmla="*/ 612093 w 728775"/>
              <a:gd name="connsiteY45" fmla="*/ 376238 h 1097756"/>
              <a:gd name="connsiteX46" fmla="*/ 376350 w 728775"/>
              <a:gd name="connsiteY46" fmla="*/ 692944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28775" h="1097756">
                <a:moveTo>
                  <a:pt x="376350" y="692944"/>
                </a:moveTo>
                <a:lnTo>
                  <a:pt x="173943" y="942975"/>
                </a:lnTo>
                <a:lnTo>
                  <a:pt x="62025" y="1081088"/>
                </a:lnTo>
                <a:lnTo>
                  <a:pt x="47737" y="1090613"/>
                </a:lnTo>
                <a:lnTo>
                  <a:pt x="31068" y="1097756"/>
                </a:lnTo>
                <a:lnTo>
                  <a:pt x="9637" y="1095375"/>
                </a:lnTo>
                <a:lnTo>
                  <a:pt x="2493" y="1083469"/>
                </a:lnTo>
                <a:cubicBezTo>
                  <a:pt x="0" y="1066014"/>
                  <a:pt x="112" y="1072413"/>
                  <a:pt x="112" y="1064419"/>
                </a:cubicBezTo>
                <a:lnTo>
                  <a:pt x="4875" y="1040606"/>
                </a:lnTo>
                <a:lnTo>
                  <a:pt x="47737" y="957263"/>
                </a:lnTo>
                <a:lnTo>
                  <a:pt x="109650" y="838200"/>
                </a:lnTo>
                <a:lnTo>
                  <a:pt x="171562" y="726281"/>
                </a:lnTo>
                <a:lnTo>
                  <a:pt x="233475" y="609600"/>
                </a:lnTo>
                <a:lnTo>
                  <a:pt x="295387" y="495300"/>
                </a:lnTo>
                <a:lnTo>
                  <a:pt x="362062" y="371475"/>
                </a:lnTo>
                <a:lnTo>
                  <a:pt x="404925" y="288131"/>
                </a:lnTo>
                <a:lnTo>
                  <a:pt x="416831" y="259556"/>
                </a:lnTo>
                <a:lnTo>
                  <a:pt x="421593" y="228600"/>
                </a:lnTo>
                <a:lnTo>
                  <a:pt x="423975" y="202406"/>
                </a:lnTo>
                <a:lnTo>
                  <a:pt x="423975" y="171450"/>
                </a:lnTo>
                <a:lnTo>
                  <a:pt x="419212" y="150019"/>
                </a:lnTo>
                <a:lnTo>
                  <a:pt x="412068" y="128588"/>
                </a:lnTo>
                <a:lnTo>
                  <a:pt x="397781" y="109538"/>
                </a:lnTo>
                <a:lnTo>
                  <a:pt x="383493" y="97631"/>
                </a:lnTo>
                <a:lnTo>
                  <a:pt x="347775" y="73819"/>
                </a:lnTo>
                <a:lnTo>
                  <a:pt x="331106" y="64294"/>
                </a:lnTo>
                <a:lnTo>
                  <a:pt x="321581" y="42863"/>
                </a:lnTo>
                <a:lnTo>
                  <a:pt x="319200" y="23813"/>
                </a:lnTo>
                <a:lnTo>
                  <a:pt x="323962" y="9525"/>
                </a:lnTo>
                <a:lnTo>
                  <a:pt x="340631" y="0"/>
                </a:lnTo>
                <a:lnTo>
                  <a:pt x="376350" y="4763"/>
                </a:lnTo>
                <a:lnTo>
                  <a:pt x="428737" y="21431"/>
                </a:lnTo>
                <a:lnTo>
                  <a:pt x="488268" y="45244"/>
                </a:lnTo>
                <a:lnTo>
                  <a:pt x="559706" y="78581"/>
                </a:lnTo>
                <a:lnTo>
                  <a:pt x="612093" y="109538"/>
                </a:lnTo>
                <a:lnTo>
                  <a:pt x="659718" y="140494"/>
                </a:lnTo>
                <a:lnTo>
                  <a:pt x="709725" y="183356"/>
                </a:lnTo>
                <a:lnTo>
                  <a:pt x="724012" y="200025"/>
                </a:lnTo>
                <a:lnTo>
                  <a:pt x="728775" y="216694"/>
                </a:lnTo>
                <a:lnTo>
                  <a:pt x="728775" y="235744"/>
                </a:lnTo>
                <a:lnTo>
                  <a:pt x="724012" y="259556"/>
                </a:lnTo>
                <a:lnTo>
                  <a:pt x="716868" y="280988"/>
                </a:lnTo>
                <a:lnTo>
                  <a:pt x="700200" y="300038"/>
                </a:lnTo>
                <a:lnTo>
                  <a:pt x="669243" y="321469"/>
                </a:lnTo>
                <a:lnTo>
                  <a:pt x="631143" y="352425"/>
                </a:lnTo>
                <a:lnTo>
                  <a:pt x="612093" y="376238"/>
                </a:lnTo>
                <a:lnTo>
                  <a:pt x="376350" y="692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5ADE77B-8B4F-8F47-BAB6-F2BC00614137}"/>
              </a:ext>
            </a:extLst>
          </p:cNvPr>
          <p:cNvSpPr/>
          <p:nvPr/>
        </p:nvSpPr>
        <p:spPr>
          <a:xfrm>
            <a:off x="4379913" y="4248150"/>
            <a:ext cx="476250" cy="877888"/>
          </a:xfrm>
          <a:custGeom>
            <a:avLst/>
            <a:gdLst>
              <a:gd name="connsiteX0" fmla="*/ 228600 w 476250"/>
              <a:gd name="connsiteY0" fmla="*/ 652463 h 878681"/>
              <a:gd name="connsiteX1" fmla="*/ 192881 w 476250"/>
              <a:gd name="connsiteY1" fmla="*/ 492919 h 878681"/>
              <a:gd name="connsiteX2" fmla="*/ 161925 w 476250"/>
              <a:gd name="connsiteY2" fmla="*/ 383381 h 878681"/>
              <a:gd name="connsiteX3" fmla="*/ 128587 w 476250"/>
              <a:gd name="connsiteY3" fmla="*/ 290513 h 878681"/>
              <a:gd name="connsiteX4" fmla="*/ 90487 w 476250"/>
              <a:gd name="connsiteY4" fmla="*/ 211931 h 878681"/>
              <a:gd name="connsiteX5" fmla="*/ 59531 w 476250"/>
              <a:gd name="connsiteY5" fmla="*/ 154781 h 878681"/>
              <a:gd name="connsiteX6" fmla="*/ 9525 w 476250"/>
              <a:gd name="connsiteY6" fmla="*/ 78581 h 878681"/>
              <a:gd name="connsiteX7" fmla="*/ 2381 w 476250"/>
              <a:gd name="connsiteY7" fmla="*/ 61913 h 878681"/>
              <a:gd name="connsiteX8" fmla="*/ 0 w 476250"/>
              <a:gd name="connsiteY8" fmla="*/ 38100 h 878681"/>
              <a:gd name="connsiteX9" fmla="*/ 4762 w 476250"/>
              <a:gd name="connsiteY9" fmla="*/ 14288 h 878681"/>
              <a:gd name="connsiteX10" fmla="*/ 14287 w 476250"/>
              <a:gd name="connsiteY10" fmla="*/ 4763 h 878681"/>
              <a:gd name="connsiteX11" fmla="*/ 28575 w 476250"/>
              <a:gd name="connsiteY11" fmla="*/ 0 h 878681"/>
              <a:gd name="connsiteX12" fmla="*/ 57150 w 476250"/>
              <a:gd name="connsiteY12" fmla="*/ 0 h 878681"/>
              <a:gd name="connsiteX13" fmla="*/ 73819 w 476250"/>
              <a:gd name="connsiteY13" fmla="*/ 2381 h 878681"/>
              <a:gd name="connsiteX14" fmla="*/ 90487 w 476250"/>
              <a:gd name="connsiteY14" fmla="*/ 16669 h 878681"/>
              <a:gd name="connsiteX15" fmla="*/ 152400 w 476250"/>
              <a:gd name="connsiteY15" fmla="*/ 88106 h 878681"/>
              <a:gd name="connsiteX16" fmla="*/ 211931 w 476250"/>
              <a:gd name="connsiteY16" fmla="*/ 157163 h 878681"/>
              <a:gd name="connsiteX17" fmla="*/ 283369 w 476250"/>
              <a:gd name="connsiteY17" fmla="*/ 247650 h 878681"/>
              <a:gd name="connsiteX18" fmla="*/ 326231 w 476250"/>
              <a:gd name="connsiteY18" fmla="*/ 300038 h 878681"/>
              <a:gd name="connsiteX19" fmla="*/ 366712 w 476250"/>
              <a:gd name="connsiteY19" fmla="*/ 352425 h 878681"/>
              <a:gd name="connsiteX20" fmla="*/ 397669 w 476250"/>
              <a:gd name="connsiteY20" fmla="*/ 402431 h 878681"/>
              <a:gd name="connsiteX21" fmla="*/ 426244 w 476250"/>
              <a:gd name="connsiteY21" fmla="*/ 459581 h 878681"/>
              <a:gd name="connsiteX22" fmla="*/ 445294 w 476250"/>
              <a:gd name="connsiteY22" fmla="*/ 511969 h 878681"/>
              <a:gd name="connsiteX23" fmla="*/ 459581 w 476250"/>
              <a:gd name="connsiteY23" fmla="*/ 561975 h 878681"/>
              <a:gd name="connsiteX24" fmla="*/ 469106 w 476250"/>
              <a:gd name="connsiteY24" fmla="*/ 611981 h 878681"/>
              <a:gd name="connsiteX25" fmla="*/ 476250 w 476250"/>
              <a:gd name="connsiteY25" fmla="*/ 666750 h 878681"/>
              <a:gd name="connsiteX26" fmla="*/ 476250 w 476250"/>
              <a:gd name="connsiteY26" fmla="*/ 714375 h 878681"/>
              <a:gd name="connsiteX27" fmla="*/ 476250 w 476250"/>
              <a:gd name="connsiteY27" fmla="*/ 764381 h 878681"/>
              <a:gd name="connsiteX28" fmla="*/ 469106 w 476250"/>
              <a:gd name="connsiteY28" fmla="*/ 814388 h 878681"/>
              <a:gd name="connsiteX29" fmla="*/ 459581 w 476250"/>
              <a:gd name="connsiteY29" fmla="*/ 842963 h 878681"/>
              <a:gd name="connsiteX30" fmla="*/ 450056 w 476250"/>
              <a:gd name="connsiteY30" fmla="*/ 864394 h 878681"/>
              <a:gd name="connsiteX31" fmla="*/ 440531 w 476250"/>
              <a:gd name="connsiteY31" fmla="*/ 873919 h 878681"/>
              <a:gd name="connsiteX32" fmla="*/ 419100 w 476250"/>
              <a:gd name="connsiteY32" fmla="*/ 878681 h 878681"/>
              <a:gd name="connsiteX33" fmla="*/ 397669 w 476250"/>
              <a:gd name="connsiteY33" fmla="*/ 876300 h 878681"/>
              <a:gd name="connsiteX34" fmla="*/ 381000 w 476250"/>
              <a:gd name="connsiteY34" fmla="*/ 873919 h 878681"/>
              <a:gd name="connsiteX35" fmla="*/ 357187 w 476250"/>
              <a:gd name="connsiteY35" fmla="*/ 864394 h 878681"/>
              <a:gd name="connsiteX36" fmla="*/ 335756 w 476250"/>
              <a:gd name="connsiteY36" fmla="*/ 850106 h 878681"/>
              <a:gd name="connsiteX37" fmla="*/ 309562 w 476250"/>
              <a:gd name="connsiteY37" fmla="*/ 828675 h 878681"/>
              <a:gd name="connsiteX38" fmla="*/ 285750 w 476250"/>
              <a:gd name="connsiteY38" fmla="*/ 795338 h 878681"/>
              <a:gd name="connsiteX39" fmla="*/ 266700 w 476250"/>
              <a:gd name="connsiteY39" fmla="*/ 757238 h 878681"/>
              <a:gd name="connsiteX40" fmla="*/ 228600 w 476250"/>
              <a:gd name="connsiteY40" fmla="*/ 652463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6250" h="878681">
                <a:moveTo>
                  <a:pt x="228600" y="652463"/>
                </a:moveTo>
                <a:lnTo>
                  <a:pt x="192881" y="492919"/>
                </a:lnTo>
                <a:lnTo>
                  <a:pt x="161925" y="383381"/>
                </a:lnTo>
                <a:lnTo>
                  <a:pt x="128587" y="290513"/>
                </a:lnTo>
                <a:lnTo>
                  <a:pt x="90487" y="211931"/>
                </a:lnTo>
                <a:lnTo>
                  <a:pt x="59531" y="154781"/>
                </a:lnTo>
                <a:lnTo>
                  <a:pt x="9525" y="78581"/>
                </a:lnTo>
                <a:lnTo>
                  <a:pt x="2381" y="61913"/>
                </a:lnTo>
                <a:lnTo>
                  <a:pt x="0" y="38100"/>
                </a:lnTo>
                <a:lnTo>
                  <a:pt x="4762" y="14288"/>
                </a:lnTo>
                <a:lnTo>
                  <a:pt x="14287" y="4763"/>
                </a:lnTo>
                <a:lnTo>
                  <a:pt x="28575" y="0"/>
                </a:lnTo>
                <a:lnTo>
                  <a:pt x="57150" y="0"/>
                </a:lnTo>
                <a:lnTo>
                  <a:pt x="73819" y="2381"/>
                </a:lnTo>
                <a:lnTo>
                  <a:pt x="90487" y="16669"/>
                </a:lnTo>
                <a:lnTo>
                  <a:pt x="152400" y="88106"/>
                </a:lnTo>
                <a:lnTo>
                  <a:pt x="211931" y="157163"/>
                </a:lnTo>
                <a:lnTo>
                  <a:pt x="283369" y="247650"/>
                </a:lnTo>
                <a:lnTo>
                  <a:pt x="326231" y="300038"/>
                </a:lnTo>
                <a:lnTo>
                  <a:pt x="366712" y="352425"/>
                </a:lnTo>
                <a:lnTo>
                  <a:pt x="397669" y="402431"/>
                </a:lnTo>
                <a:lnTo>
                  <a:pt x="426244" y="459581"/>
                </a:lnTo>
                <a:lnTo>
                  <a:pt x="445294" y="511969"/>
                </a:lnTo>
                <a:lnTo>
                  <a:pt x="459581" y="561975"/>
                </a:lnTo>
                <a:lnTo>
                  <a:pt x="469106" y="611981"/>
                </a:lnTo>
                <a:lnTo>
                  <a:pt x="476250" y="666750"/>
                </a:lnTo>
                <a:lnTo>
                  <a:pt x="476250" y="714375"/>
                </a:lnTo>
                <a:lnTo>
                  <a:pt x="476250" y="764381"/>
                </a:lnTo>
                <a:lnTo>
                  <a:pt x="469106" y="814388"/>
                </a:lnTo>
                <a:lnTo>
                  <a:pt x="459581" y="842963"/>
                </a:lnTo>
                <a:lnTo>
                  <a:pt x="450056" y="864394"/>
                </a:lnTo>
                <a:lnTo>
                  <a:pt x="440531" y="873919"/>
                </a:lnTo>
                <a:lnTo>
                  <a:pt x="419100" y="878681"/>
                </a:lnTo>
                <a:lnTo>
                  <a:pt x="397669" y="876300"/>
                </a:lnTo>
                <a:lnTo>
                  <a:pt x="381000" y="873919"/>
                </a:lnTo>
                <a:lnTo>
                  <a:pt x="357187" y="864394"/>
                </a:lnTo>
                <a:lnTo>
                  <a:pt x="335756" y="850106"/>
                </a:lnTo>
                <a:lnTo>
                  <a:pt x="309562" y="828675"/>
                </a:lnTo>
                <a:lnTo>
                  <a:pt x="285750" y="795338"/>
                </a:lnTo>
                <a:lnTo>
                  <a:pt x="266700" y="757238"/>
                </a:lnTo>
                <a:lnTo>
                  <a:pt x="228600" y="652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0548B7A-EA19-7445-A6DA-5229856D5B9D}"/>
              </a:ext>
            </a:extLst>
          </p:cNvPr>
          <p:cNvSpPr/>
          <p:nvPr/>
        </p:nvSpPr>
        <p:spPr>
          <a:xfrm>
            <a:off x="6215063" y="4979988"/>
            <a:ext cx="985837" cy="971550"/>
          </a:xfrm>
          <a:custGeom>
            <a:avLst/>
            <a:gdLst>
              <a:gd name="connsiteX0" fmla="*/ 512219 w 986088"/>
              <a:gd name="connsiteY0" fmla="*/ 533400 h 971550"/>
              <a:gd name="connsiteX1" fmla="*/ 369344 w 986088"/>
              <a:gd name="connsiteY1" fmla="*/ 378619 h 971550"/>
              <a:gd name="connsiteX2" fmla="*/ 257426 w 986088"/>
              <a:gd name="connsiteY2" fmla="*/ 271462 h 971550"/>
              <a:gd name="connsiteX3" fmla="*/ 155032 w 986088"/>
              <a:gd name="connsiteY3" fmla="*/ 183356 h 971550"/>
              <a:gd name="connsiteX4" fmla="*/ 33588 w 986088"/>
              <a:gd name="connsiteY4" fmla="*/ 92869 h 971550"/>
              <a:gd name="connsiteX5" fmla="*/ 14538 w 986088"/>
              <a:gd name="connsiteY5" fmla="*/ 64294 h 971550"/>
              <a:gd name="connsiteX6" fmla="*/ 5013 w 986088"/>
              <a:gd name="connsiteY6" fmla="*/ 35719 h 971550"/>
              <a:gd name="connsiteX7" fmla="*/ 251 w 986088"/>
              <a:gd name="connsiteY7" fmla="*/ 19050 h 971550"/>
              <a:gd name="connsiteX8" fmla="*/ 2632 w 986088"/>
              <a:gd name="connsiteY8" fmla="*/ 7144 h 971550"/>
              <a:gd name="connsiteX9" fmla="*/ 12157 w 986088"/>
              <a:gd name="connsiteY9" fmla="*/ 0 h 971550"/>
              <a:gd name="connsiteX10" fmla="*/ 31207 w 986088"/>
              <a:gd name="connsiteY10" fmla="*/ 0 h 971550"/>
              <a:gd name="connsiteX11" fmla="*/ 59782 w 986088"/>
              <a:gd name="connsiteY11" fmla="*/ 2381 h 971550"/>
              <a:gd name="connsiteX12" fmla="*/ 131219 w 986088"/>
              <a:gd name="connsiteY12" fmla="*/ 40481 h 971550"/>
              <a:gd name="connsiteX13" fmla="*/ 276476 w 986088"/>
              <a:gd name="connsiteY13" fmla="*/ 116681 h 971550"/>
              <a:gd name="connsiteX14" fmla="*/ 416969 w 986088"/>
              <a:gd name="connsiteY14" fmla="*/ 188119 h 971550"/>
              <a:gd name="connsiteX15" fmla="*/ 559844 w 986088"/>
              <a:gd name="connsiteY15" fmla="*/ 273844 h 971550"/>
              <a:gd name="connsiteX16" fmla="*/ 690813 w 986088"/>
              <a:gd name="connsiteY16" fmla="*/ 352425 h 971550"/>
              <a:gd name="connsiteX17" fmla="*/ 814638 w 986088"/>
              <a:gd name="connsiteY17" fmla="*/ 440531 h 971550"/>
              <a:gd name="connsiteX18" fmla="*/ 855119 w 986088"/>
              <a:gd name="connsiteY18" fmla="*/ 490537 h 971550"/>
              <a:gd name="connsiteX19" fmla="*/ 897982 w 986088"/>
              <a:gd name="connsiteY19" fmla="*/ 554831 h 971550"/>
              <a:gd name="connsiteX20" fmla="*/ 928938 w 986088"/>
              <a:gd name="connsiteY20" fmla="*/ 614362 h 971550"/>
              <a:gd name="connsiteX21" fmla="*/ 955132 w 986088"/>
              <a:gd name="connsiteY21" fmla="*/ 681037 h 971550"/>
              <a:gd name="connsiteX22" fmla="*/ 969419 w 986088"/>
              <a:gd name="connsiteY22" fmla="*/ 733425 h 971550"/>
              <a:gd name="connsiteX23" fmla="*/ 978944 w 986088"/>
              <a:gd name="connsiteY23" fmla="*/ 776287 h 971550"/>
              <a:gd name="connsiteX24" fmla="*/ 986088 w 986088"/>
              <a:gd name="connsiteY24" fmla="*/ 819150 h 971550"/>
              <a:gd name="connsiteX25" fmla="*/ 986088 w 986088"/>
              <a:gd name="connsiteY25" fmla="*/ 864394 h 971550"/>
              <a:gd name="connsiteX26" fmla="*/ 983707 w 986088"/>
              <a:gd name="connsiteY26" fmla="*/ 904875 h 971550"/>
              <a:gd name="connsiteX27" fmla="*/ 971801 w 986088"/>
              <a:gd name="connsiteY27" fmla="*/ 942975 h 971550"/>
              <a:gd name="connsiteX28" fmla="*/ 950369 w 986088"/>
              <a:gd name="connsiteY28" fmla="*/ 966787 h 971550"/>
              <a:gd name="connsiteX29" fmla="*/ 931319 w 986088"/>
              <a:gd name="connsiteY29" fmla="*/ 971550 h 971550"/>
              <a:gd name="connsiteX30" fmla="*/ 900363 w 986088"/>
              <a:gd name="connsiteY30" fmla="*/ 966787 h 971550"/>
              <a:gd name="connsiteX31" fmla="*/ 862263 w 986088"/>
              <a:gd name="connsiteY31" fmla="*/ 950119 h 971550"/>
              <a:gd name="connsiteX32" fmla="*/ 814638 w 986088"/>
              <a:gd name="connsiteY32" fmla="*/ 916781 h 971550"/>
              <a:gd name="connsiteX33" fmla="*/ 774157 w 986088"/>
              <a:gd name="connsiteY33" fmla="*/ 873919 h 971550"/>
              <a:gd name="connsiteX34" fmla="*/ 726532 w 986088"/>
              <a:gd name="connsiteY34" fmla="*/ 802481 h 971550"/>
              <a:gd name="connsiteX35" fmla="*/ 650332 w 986088"/>
              <a:gd name="connsiteY35" fmla="*/ 702469 h 971550"/>
              <a:gd name="connsiteX36" fmla="*/ 512219 w 986088"/>
              <a:gd name="connsiteY36" fmla="*/ 53340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86088" h="971550">
                <a:moveTo>
                  <a:pt x="512219" y="533400"/>
                </a:moveTo>
                <a:lnTo>
                  <a:pt x="369344" y="378619"/>
                </a:lnTo>
                <a:lnTo>
                  <a:pt x="257426" y="271462"/>
                </a:lnTo>
                <a:lnTo>
                  <a:pt x="155032" y="183356"/>
                </a:lnTo>
                <a:lnTo>
                  <a:pt x="33588" y="92869"/>
                </a:lnTo>
                <a:lnTo>
                  <a:pt x="14538" y="64294"/>
                </a:lnTo>
                <a:cubicBezTo>
                  <a:pt x="4742" y="37354"/>
                  <a:pt x="5013" y="47391"/>
                  <a:pt x="5013" y="35719"/>
                </a:cubicBezTo>
                <a:cubicBezTo>
                  <a:pt x="0" y="20678"/>
                  <a:pt x="251" y="26451"/>
                  <a:pt x="251" y="19050"/>
                </a:cubicBezTo>
                <a:lnTo>
                  <a:pt x="2632" y="7144"/>
                </a:lnTo>
                <a:lnTo>
                  <a:pt x="12157" y="0"/>
                </a:lnTo>
                <a:lnTo>
                  <a:pt x="31207" y="0"/>
                </a:lnTo>
                <a:lnTo>
                  <a:pt x="59782" y="2381"/>
                </a:lnTo>
                <a:lnTo>
                  <a:pt x="131219" y="40481"/>
                </a:lnTo>
                <a:lnTo>
                  <a:pt x="276476" y="116681"/>
                </a:lnTo>
                <a:lnTo>
                  <a:pt x="416969" y="188119"/>
                </a:lnTo>
                <a:lnTo>
                  <a:pt x="559844" y="273844"/>
                </a:lnTo>
                <a:lnTo>
                  <a:pt x="690813" y="352425"/>
                </a:lnTo>
                <a:lnTo>
                  <a:pt x="814638" y="440531"/>
                </a:lnTo>
                <a:lnTo>
                  <a:pt x="855119" y="490537"/>
                </a:lnTo>
                <a:lnTo>
                  <a:pt x="897982" y="554831"/>
                </a:lnTo>
                <a:lnTo>
                  <a:pt x="928938" y="614362"/>
                </a:lnTo>
                <a:lnTo>
                  <a:pt x="955132" y="681037"/>
                </a:lnTo>
                <a:lnTo>
                  <a:pt x="969419" y="733425"/>
                </a:lnTo>
                <a:lnTo>
                  <a:pt x="978944" y="776287"/>
                </a:lnTo>
                <a:lnTo>
                  <a:pt x="986088" y="819150"/>
                </a:lnTo>
                <a:lnTo>
                  <a:pt x="986088" y="864394"/>
                </a:lnTo>
                <a:lnTo>
                  <a:pt x="983707" y="904875"/>
                </a:lnTo>
                <a:lnTo>
                  <a:pt x="971801" y="942975"/>
                </a:lnTo>
                <a:lnTo>
                  <a:pt x="950369" y="966787"/>
                </a:lnTo>
                <a:lnTo>
                  <a:pt x="931319" y="971550"/>
                </a:lnTo>
                <a:lnTo>
                  <a:pt x="900363" y="966787"/>
                </a:lnTo>
                <a:lnTo>
                  <a:pt x="862263" y="950119"/>
                </a:lnTo>
                <a:lnTo>
                  <a:pt x="814638" y="916781"/>
                </a:lnTo>
                <a:lnTo>
                  <a:pt x="774157" y="873919"/>
                </a:lnTo>
                <a:lnTo>
                  <a:pt x="726532" y="802481"/>
                </a:lnTo>
                <a:lnTo>
                  <a:pt x="650332" y="702469"/>
                </a:lnTo>
                <a:lnTo>
                  <a:pt x="512219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83380A3-E448-244F-B478-64C7893FC73F}"/>
              </a:ext>
            </a:extLst>
          </p:cNvPr>
          <p:cNvSpPr/>
          <p:nvPr/>
        </p:nvSpPr>
        <p:spPr>
          <a:xfrm rot="16200000">
            <a:off x="1215232" y="3005931"/>
            <a:ext cx="3111500" cy="788987"/>
          </a:xfrm>
          <a:custGeom>
            <a:avLst/>
            <a:gdLst>
              <a:gd name="connsiteX0" fmla="*/ 1738648 w 3111536"/>
              <a:gd name="connsiteY0" fmla="*/ 708338 h 788187"/>
              <a:gd name="connsiteX1" fmla="*/ 1478494 w 3111536"/>
              <a:gd name="connsiteY1" fmla="*/ 659398 h 788187"/>
              <a:gd name="connsiteX2" fmla="*/ 1267281 w 3111536"/>
              <a:gd name="connsiteY2" fmla="*/ 610459 h 788187"/>
              <a:gd name="connsiteX3" fmla="*/ 1068946 w 3111536"/>
              <a:gd name="connsiteY3" fmla="*/ 556367 h 788187"/>
              <a:gd name="connsiteX4" fmla="*/ 842278 w 3111536"/>
              <a:gd name="connsiteY4" fmla="*/ 481670 h 788187"/>
              <a:gd name="connsiteX5" fmla="*/ 680004 w 3111536"/>
              <a:gd name="connsiteY5" fmla="*/ 419851 h 788187"/>
              <a:gd name="connsiteX6" fmla="*/ 543488 w 3111536"/>
              <a:gd name="connsiteY6" fmla="*/ 363184 h 788187"/>
              <a:gd name="connsiteX7" fmla="*/ 388942 w 3111536"/>
              <a:gd name="connsiteY7" fmla="*/ 291062 h 788187"/>
              <a:gd name="connsiteX8" fmla="*/ 213789 w 3111536"/>
              <a:gd name="connsiteY8" fmla="*/ 198335 h 788187"/>
              <a:gd name="connsiteX9" fmla="*/ 79849 w 3111536"/>
              <a:gd name="connsiteY9" fmla="*/ 115910 h 788187"/>
              <a:gd name="connsiteX10" fmla="*/ 41212 w 3111536"/>
              <a:gd name="connsiteY10" fmla="*/ 90152 h 788187"/>
              <a:gd name="connsiteX11" fmla="*/ 7727 w 3111536"/>
              <a:gd name="connsiteY11" fmla="*/ 48940 h 788187"/>
              <a:gd name="connsiteX12" fmla="*/ 0 w 3111536"/>
              <a:gd name="connsiteY12" fmla="*/ 25758 h 788187"/>
              <a:gd name="connsiteX13" fmla="*/ 2576 w 3111536"/>
              <a:gd name="connsiteY13" fmla="*/ 10303 h 788187"/>
              <a:gd name="connsiteX14" fmla="*/ 15454 w 3111536"/>
              <a:gd name="connsiteY14" fmla="*/ 0 h 788187"/>
              <a:gd name="connsiteX15" fmla="*/ 36061 w 3111536"/>
              <a:gd name="connsiteY15" fmla="*/ 2576 h 788187"/>
              <a:gd name="connsiteX16" fmla="*/ 162274 w 3111536"/>
              <a:gd name="connsiteY16" fmla="*/ 66970 h 788187"/>
              <a:gd name="connsiteX17" fmla="*/ 314244 w 3111536"/>
              <a:gd name="connsiteY17" fmla="*/ 139092 h 788187"/>
              <a:gd name="connsiteX18" fmla="*/ 486821 w 3111536"/>
              <a:gd name="connsiteY18" fmla="*/ 213789 h 788187"/>
              <a:gd name="connsiteX19" fmla="*/ 664550 w 3111536"/>
              <a:gd name="connsiteY19" fmla="*/ 278184 h 788187"/>
              <a:gd name="connsiteX20" fmla="*/ 793338 w 3111536"/>
              <a:gd name="connsiteY20" fmla="*/ 321972 h 788187"/>
              <a:gd name="connsiteX21" fmla="*/ 937582 w 3111536"/>
              <a:gd name="connsiteY21" fmla="*/ 363184 h 788187"/>
              <a:gd name="connsiteX22" fmla="*/ 1074098 w 3111536"/>
              <a:gd name="connsiteY22" fmla="*/ 399245 h 788187"/>
              <a:gd name="connsiteX23" fmla="*/ 1215765 w 3111536"/>
              <a:gd name="connsiteY23" fmla="*/ 427579 h 788187"/>
              <a:gd name="connsiteX24" fmla="*/ 1429555 w 3111536"/>
              <a:gd name="connsiteY24" fmla="*/ 463639 h 788187"/>
              <a:gd name="connsiteX25" fmla="*/ 1615010 w 3111536"/>
              <a:gd name="connsiteY25" fmla="*/ 494549 h 788187"/>
              <a:gd name="connsiteX26" fmla="*/ 1800466 w 3111536"/>
              <a:gd name="connsiteY26" fmla="*/ 520306 h 788187"/>
              <a:gd name="connsiteX27" fmla="*/ 2001377 w 3111536"/>
              <a:gd name="connsiteY27" fmla="*/ 538337 h 788187"/>
              <a:gd name="connsiteX28" fmla="*/ 2284712 w 3111536"/>
              <a:gd name="connsiteY28" fmla="*/ 551216 h 788187"/>
              <a:gd name="connsiteX29" fmla="*/ 2629866 w 3111536"/>
              <a:gd name="connsiteY29" fmla="*/ 546064 h 788187"/>
              <a:gd name="connsiteX30" fmla="*/ 2786988 w 3111536"/>
              <a:gd name="connsiteY30" fmla="*/ 540913 h 788187"/>
              <a:gd name="connsiteX31" fmla="*/ 2828200 w 3111536"/>
              <a:gd name="connsiteY31" fmla="*/ 530610 h 788187"/>
              <a:gd name="connsiteX32" fmla="*/ 2895170 w 3111536"/>
              <a:gd name="connsiteY32" fmla="*/ 510003 h 788187"/>
              <a:gd name="connsiteX33" fmla="*/ 2962141 w 3111536"/>
              <a:gd name="connsiteY33" fmla="*/ 476518 h 788187"/>
              <a:gd name="connsiteX34" fmla="*/ 3029111 w 3111536"/>
              <a:gd name="connsiteY34" fmla="*/ 435306 h 788187"/>
              <a:gd name="connsiteX35" fmla="*/ 3070323 w 3111536"/>
              <a:gd name="connsiteY35" fmla="*/ 414700 h 788187"/>
              <a:gd name="connsiteX36" fmla="*/ 3090929 w 3111536"/>
              <a:gd name="connsiteY36" fmla="*/ 409548 h 788187"/>
              <a:gd name="connsiteX37" fmla="*/ 3103808 w 3111536"/>
              <a:gd name="connsiteY37" fmla="*/ 409548 h 788187"/>
              <a:gd name="connsiteX38" fmla="*/ 3111536 w 3111536"/>
              <a:gd name="connsiteY38" fmla="*/ 417275 h 788187"/>
              <a:gd name="connsiteX39" fmla="*/ 3101232 w 3111536"/>
              <a:gd name="connsiteY39" fmla="*/ 450761 h 788187"/>
              <a:gd name="connsiteX40" fmla="*/ 3060020 w 3111536"/>
              <a:gd name="connsiteY40" fmla="*/ 520306 h 788187"/>
              <a:gd name="connsiteX41" fmla="*/ 3000777 w 3111536"/>
              <a:gd name="connsiteY41" fmla="*/ 641368 h 788187"/>
              <a:gd name="connsiteX42" fmla="*/ 2949262 w 3111536"/>
              <a:gd name="connsiteY42" fmla="*/ 788187 h 788187"/>
              <a:gd name="connsiteX43" fmla="*/ 2802443 w 3111536"/>
              <a:gd name="connsiteY43" fmla="*/ 777884 h 788187"/>
              <a:gd name="connsiteX44" fmla="*/ 2578350 w 3111536"/>
              <a:gd name="connsiteY44" fmla="*/ 780460 h 788187"/>
              <a:gd name="connsiteX45" fmla="*/ 2372288 w 3111536"/>
              <a:gd name="connsiteY45" fmla="*/ 770157 h 788187"/>
              <a:gd name="connsiteX46" fmla="*/ 2222893 w 3111536"/>
              <a:gd name="connsiteY46" fmla="*/ 759853 h 788187"/>
              <a:gd name="connsiteX47" fmla="*/ 2114711 w 3111536"/>
              <a:gd name="connsiteY47" fmla="*/ 759853 h 788187"/>
              <a:gd name="connsiteX48" fmla="*/ 1975619 w 3111536"/>
              <a:gd name="connsiteY48" fmla="*/ 744399 h 788187"/>
              <a:gd name="connsiteX49" fmla="*/ 1738648 w 3111536"/>
              <a:gd name="connsiteY49" fmla="*/ 708338 h 78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111536" h="788187">
                <a:moveTo>
                  <a:pt x="1738648" y="708338"/>
                </a:moveTo>
                <a:lnTo>
                  <a:pt x="1478494" y="659398"/>
                </a:lnTo>
                <a:lnTo>
                  <a:pt x="1267281" y="610459"/>
                </a:lnTo>
                <a:lnTo>
                  <a:pt x="1068946" y="556367"/>
                </a:lnTo>
                <a:lnTo>
                  <a:pt x="842278" y="481670"/>
                </a:lnTo>
                <a:lnTo>
                  <a:pt x="680004" y="419851"/>
                </a:lnTo>
                <a:lnTo>
                  <a:pt x="543488" y="363184"/>
                </a:lnTo>
                <a:lnTo>
                  <a:pt x="388942" y="291062"/>
                </a:lnTo>
                <a:lnTo>
                  <a:pt x="213789" y="198335"/>
                </a:lnTo>
                <a:lnTo>
                  <a:pt x="79849" y="115910"/>
                </a:lnTo>
                <a:lnTo>
                  <a:pt x="41212" y="90152"/>
                </a:lnTo>
                <a:lnTo>
                  <a:pt x="7727" y="48940"/>
                </a:lnTo>
                <a:lnTo>
                  <a:pt x="0" y="25758"/>
                </a:lnTo>
                <a:lnTo>
                  <a:pt x="2576" y="10303"/>
                </a:lnTo>
                <a:lnTo>
                  <a:pt x="15454" y="0"/>
                </a:lnTo>
                <a:lnTo>
                  <a:pt x="36061" y="2576"/>
                </a:lnTo>
                <a:lnTo>
                  <a:pt x="162274" y="66970"/>
                </a:lnTo>
                <a:lnTo>
                  <a:pt x="314244" y="139092"/>
                </a:lnTo>
                <a:lnTo>
                  <a:pt x="486821" y="213789"/>
                </a:lnTo>
                <a:lnTo>
                  <a:pt x="664550" y="278184"/>
                </a:lnTo>
                <a:lnTo>
                  <a:pt x="793338" y="321972"/>
                </a:lnTo>
                <a:lnTo>
                  <a:pt x="937582" y="363184"/>
                </a:lnTo>
                <a:lnTo>
                  <a:pt x="1074098" y="399245"/>
                </a:lnTo>
                <a:lnTo>
                  <a:pt x="1215765" y="427579"/>
                </a:lnTo>
                <a:lnTo>
                  <a:pt x="1429555" y="463639"/>
                </a:lnTo>
                <a:lnTo>
                  <a:pt x="1615010" y="494549"/>
                </a:lnTo>
                <a:lnTo>
                  <a:pt x="1800466" y="520306"/>
                </a:lnTo>
                <a:lnTo>
                  <a:pt x="2001377" y="538337"/>
                </a:lnTo>
                <a:lnTo>
                  <a:pt x="2284712" y="551216"/>
                </a:lnTo>
                <a:lnTo>
                  <a:pt x="2629866" y="546064"/>
                </a:lnTo>
                <a:lnTo>
                  <a:pt x="2786988" y="540913"/>
                </a:lnTo>
                <a:lnTo>
                  <a:pt x="2828200" y="530610"/>
                </a:lnTo>
                <a:lnTo>
                  <a:pt x="2895170" y="510003"/>
                </a:lnTo>
                <a:lnTo>
                  <a:pt x="2962141" y="476518"/>
                </a:lnTo>
                <a:lnTo>
                  <a:pt x="3029111" y="435306"/>
                </a:lnTo>
                <a:lnTo>
                  <a:pt x="3070323" y="414700"/>
                </a:lnTo>
                <a:lnTo>
                  <a:pt x="3090929" y="409548"/>
                </a:lnTo>
                <a:lnTo>
                  <a:pt x="3103808" y="409548"/>
                </a:lnTo>
                <a:lnTo>
                  <a:pt x="3111536" y="417275"/>
                </a:lnTo>
                <a:lnTo>
                  <a:pt x="3101232" y="450761"/>
                </a:lnTo>
                <a:lnTo>
                  <a:pt x="3060020" y="520306"/>
                </a:lnTo>
                <a:lnTo>
                  <a:pt x="3000777" y="641368"/>
                </a:lnTo>
                <a:lnTo>
                  <a:pt x="2949262" y="788187"/>
                </a:lnTo>
                <a:lnTo>
                  <a:pt x="2802443" y="777884"/>
                </a:lnTo>
                <a:lnTo>
                  <a:pt x="2578350" y="780460"/>
                </a:lnTo>
                <a:lnTo>
                  <a:pt x="2372288" y="770157"/>
                </a:lnTo>
                <a:lnTo>
                  <a:pt x="2222893" y="759853"/>
                </a:lnTo>
                <a:lnTo>
                  <a:pt x="2114711" y="759853"/>
                </a:lnTo>
                <a:lnTo>
                  <a:pt x="1975619" y="744399"/>
                </a:lnTo>
                <a:lnTo>
                  <a:pt x="1738648" y="708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A7FBBD-B45A-444B-BB52-CF7F8794C1DC}"/>
              </a:ext>
            </a:extLst>
          </p:cNvPr>
          <p:cNvSpPr/>
          <p:nvPr/>
        </p:nvSpPr>
        <p:spPr>
          <a:xfrm>
            <a:off x="3671888" y="2011363"/>
            <a:ext cx="503237" cy="806450"/>
          </a:xfrm>
          <a:custGeom>
            <a:avLst/>
            <a:gdLst>
              <a:gd name="connsiteX0" fmla="*/ 169068 w 502443"/>
              <a:gd name="connsiteY0" fmla="*/ 531019 h 804863"/>
              <a:gd name="connsiteX1" fmla="*/ 180975 w 502443"/>
              <a:gd name="connsiteY1" fmla="*/ 383382 h 804863"/>
              <a:gd name="connsiteX2" fmla="*/ 178593 w 502443"/>
              <a:gd name="connsiteY2" fmla="*/ 311944 h 804863"/>
              <a:gd name="connsiteX3" fmla="*/ 169068 w 502443"/>
              <a:gd name="connsiteY3" fmla="*/ 252413 h 804863"/>
              <a:gd name="connsiteX4" fmla="*/ 154781 w 502443"/>
              <a:gd name="connsiteY4" fmla="*/ 204788 h 804863"/>
              <a:gd name="connsiteX5" fmla="*/ 138112 w 502443"/>
              <a:gd name="connsiteY5" fmla="*/ 171450 h 804863"/>
              <a:gd name="connsiteX6" fmla="*/ 119062 w 502443"/>
              <a:gd name="connsiteY6" fmla="*/ 138113 h 804863"/>
              <a:gd name="connsiteX7" fmla="*/ 102393 w 502443"/>
              <a:gd name="connsiteY7" fmla="*/ 121444 h 804863"/>
              <a:gd name="connsiteX8" fmla="*/ 0 w 502443"/>
              <a:gd name="connsiteY8" fmla="*/ 38100 h 804863"/>
              <a:gd name="connsiteX9" fmla="*/ 109537 w 502443"/>
              <a:gd name="connsiteY9" fmla="*/ 0 h 804863"/>
              <a:gd name="connsiteX10" fmla="*/ 259556 w 502443"/>
              <a:gd name="connsiteY10" fmla="*/ 83344 h 804863"/>
              <a:gd name="connsiteX11" fmla="*/ 347662 w 502443"/>
              <a:gd name="connsiteY11" fmla="*/ 128588 h 804863"/>
              <a:gd name="connsiteX12" fmla="*/ 419100 w 502443"/>
              <a:gd name="connsiteY12" fmla="*/ 161925 h 804863"/>
              <a:gd name="connsiteX13" fmla="*/ 452437 w 502443"/>
              <a:gd name="connsiteY13" fmla="*/ 180975 h 804863"/>
              <a:gd name="connsiteX14" fmla="*/ 478631 w 502443"/>
              <a:gd name="connsiteY14" fmla="*/ 204788 h 804863"/>
              <a:gd name="connsiteX15" fmla="*/ 492918 w 502443"/>
              <a:gd name="connsiteY15" fmla="*/ 226219 h 804863"/>
              <a:gd name="connsiteX16" fmla="*/ 500062 w 502443"/>
              <a:gd name="connsiteY16" fmla="*/ 242888 h 804863"/>
              <a:gd name="connsiteX17" fmla="*/ 502443 w 502443"/>
              <a:gd name="connsiteY17" fmla="*/ 266700 h 804863"/>
              <a:gd name="connsiteX18" fmla="*/ 497681 w 502443"/>
              <a:gd name="connsiteY18" fmla="*/ 295275 h 804863"/>
              <a:gd name="connsiteX19" fmla="*/ 478631 w 502443"/>
              <a:gd name="connsiteY19" fmla="*/ 328613 h 804863"/>
              <a:gd name="connsiteX20" fmla="*/ 440531 w 502443"/>
              <a:gd name="connsiteY20" fmla="*/ 373857 h 804863"/>
              <a:gd name="connsiteX21" fmla="*/ 416718 w 502443"/>
              <a:gd name="connsiteY21" fmla="*/ 402432 h 804863"/>
              <a:gd name="connsiteX22" fmla="*/ 397668 w 502443"/>
              <a:gd name="connsiteY22" fmla="*/ 435769 h 804863"/>
              <a:gd name="connsiteX23" fmla="*/ 361950 w 502443"/>
              <a:gd name="connsiteY23" fmla="*/ 526257 h 804863"/>
              <a:gd name="connsiteX24" fmla="*/ 340518 w 502443"/>
              <a:gd name="connsiteY24" fmla="*/ 604838 h 804863"/>
              <a:gd name="connsiteX25" fmla="*/ 309562 w 502443"/>
              <a:gd name="connsiteY25" fmla="*/ 785813 h 804863"/>
              <a:gd name="connsiteX26" fmla="*/ 154781 w 502443"/>
              <a:gd name="connsiteY26" fmla="*/ 804863 h 804863"/>
              <a:gd name="connsiteX27" fmla="*/ 169068 w 502443"/>
              <a:gd name="connsiteY27" fmla="*/ 531019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2443" h="804863">
                <a:moveTo>
                  <a:pt x="169068" y="531019"/>
                </a:moveTo>
                <a:lnTo>
                  <a:pt x="180975" y="383382"/>
                </a:lnTo>
                <a:lnTo>
                  <a:pt x="178593" y="311944"/>
                </a:lnTo>
                <a:lnTo>
                  <a:pt x="169068" y="252413"/>
                </a:lnTo>
                <a:lnTo>
                  <a:pt x="154781" y="204788"/>
                </a:lnTo>
                <a:lnTo>
                  <a:pt x="138112" y="171450"/>
                </a:lnTo>
                <a:lnTo>
                  <a:pt x="119062" y="138113"/>
                </a:lnTo>
                <a:lnTo>
                  <a:pt x="102393" y="121444"/>
                </a:lnTo>
                <a:lnTo>
                  <a:pt x="0" y="38100"/>
                </a:lnTo>
                <a:lnTo>
                  <a:pt x="109537" y="0"/>
                </a:lnTo>
                <a:lnTo>
                  <a:pt x="259556" y="83344"/>
                </a:lnTo>
                <a:lnTo>
                  <a:pt x="347662" y="128588"/>
                </a:lnTo>
                <a:lnTo>
                  <a:pt x="419100" y="161925"/>
                </a:lnTo>
                <a:lnTo>
                  <a:pt x="452437" y="180975"/>
                </a:lnTo>
                <a:lnTo>
                  <a:pt x="478631" y="204788"/>
                </a:lnTo>
                <a:lnTo>
                  <a:pt x="492918" y="226219"/>
                </a:lnTo>
                <a:lnTo>
                  <a:pt x="500062" y="242888"/>
                </a:lnTo>
                <a:lnTo>
                  <a:pt x="502443" y="266700"/>
                </a:lnTo>
                <a:lnTo>
                  <a:pt x="497681" y="295275"/>
                </a:lnTo>
                <a:lnTo>
                  <a:pt x="478631" y="328613"/>
                </a:lnTo>
                <a:lnTo>
                  <a:pt x="440531" y="373857"/>
                </a:lnTo>
                <a:lnTo>
                  <a:pt x="416718" y="402432"/>
                </a:lnTo>
                <a:lnTo>
                  <a:pt x="397668" y="435769"/>
                </a:lnTo>
                <a:lnTo>
                  <a:pt x="361950" y="526257"/>
                </a:lnTo>
                <a:lnTo>
                  <a:pt x="340518" y="604838"/>
                </a:lnTo>
                <a:lnTo>
                  <a:pt x="309562" y="785813"/>
                </a:lnTo>
                <a:lnTo>
                  <a:pt x="154781" y="804863"/>
                </a:lnTo>
                <a:lnTo>
                  <a:pt x="169068" y="531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EF626EF-DC7A-5946-8261-9837B5993A6B}"/>
              </a:ext>
            </a:extLst>
          </p:cNvPr>
          <p:cNvSpPr/>
          <p:nvPr/>
        </p:nvSpPr>
        <p:spPr>
          <a:xfrm>
            <a:off x="3070225" y="2714625"/>
            <a:ext cx="511175" cy="1522413"/>
          </a:xfrm>
          <a:custGeom>
            <a:avLst/>
            <a:gdLst>
              <a:gd name="connsiteX0" fmla="*/ 254794 w 511969"/>
              <a:gd name="connsiteY0" fmla="*/ 881063 h 1521619"/>
              <a:gd name="connsiteX1" fmla="*/ 216694 w 511969"/>
              <a:gd name="connsiteY1" fmla="*/ 483394 h 1521619"/>
              <a:gd name="connsiteX2" fmla="*/ 197644 w 511969"/>
              <a:gd name="connsiteY2" fmla="*/ 273844 h 1521619"/>
              <a:gd name="connsiteX3" fmla="*/ 192882 w 511969"/>
              <a:gd name="connsiteY3" fmla="*/ 235744 h 1521619"/>
              <a:gd name="connsiteX4" fmla="*/ 183357 w 511969"/>
              <a:gd name="connsiteY4" fmla="*/ 209550 h 1521619"/>
              <a:gd name="connsiteX5" fmla="*/ 173832 w 511969"/>
              <a:gd name="connsiteY5" fmla="*/ 188119 h 1521619"/>
              <a:gd name="connsiteX6" fmla="*/ 161925 w 511969"/>
              <a:gd name="connsiteY6" fmla="*/ 171450 h 1521619"/>
              <a:gd name="connsiteX7" fmla="*/ 138113 w 511969"/>
              <a:gd name="connsiteY7" fmla="*/ 152400 h 1521619"/>
              <a:gd name="connsiteX8" fmla="*/ 121444 w 511969"/>
              <a:gd name="connsiteY8" fmla="*/ 140494 h 1521619"/>
              <a:gd name="connsiteX9" fmla="*/ 97632 w 511969"/>
              <a:gd name="connsiteY9" fmla="*/ 126206 h 1521619"/>
              <a:gd name="connsiteX10" fmla="*/ 0 w 511969"/>
              <a:gd name="connsiteY10" fmla="*/ 95250 h 1521619"/>
              <a:gd name="connsiteX11" fmla="*/ 4763 w 511969"/>
              <a:gd name="connsiteY11" fmla="*/ 0 h 1521619"/>
              <a:gd name="connsiteX12" fmla="*/ 147638 w 511969"/>
              <a:gd name="connsiteY12" fmla="*/ 45244 h 1521619"/>
              <a:gd name="connsiteX13" fmla="*/ 333375 w 511969"/>
              <a:gd name="connsiteY13" fmla="*/ 88106 h 1521619"/>
              <a:gd name="connsiteX14" fmla="*/ 383382 w 511969"/>
              <a:gd name="connsiteY14" fmla="*/ 257175 h 1521619"/>
              <a:gd name="connsiteX15" fmla="*/ 426244 w 511969"/>
              <a:gd name="connsiteY15" fmla="*/ 621506 h 1521619"/>
              <a:gd name="connsiteX16" fmla="*/ 447675 w 511969"/>
              <a:gd name="connsiteY16" fmla="*/ 828675 h 1521619"/>
              <a:gd name="connsiteX17" fmla="*/ 497682 w 511969"/>
              <a:gd name="connsiteY17" fmla="*/ 1159669 h 1521619"/>
              <a:gd name="connsiteX18" fmla="*/ 511969 w 511969"/>
              <a:gd name="connsiteY18" fmla="*/ 1326356 h 1521619"/>
              <a:gd name="connsiteX19" fmla="*/ 511969 w 511969"/>
              <a:gd name="connsiteY19" fmla="*/ 1466850 h 1521619"/>
              <a:gd name="connsiteX20" fmla="*/ 502444 w 511969"/>
              <a:gd name="connsiteY20" fmla="*/ 1500188 h 1521619"/>
              <a:gd name="connsiteX21" fmla="*/ 490538 w 511969"/>
              <a:gd name="connsiteY21" fmla="*/ 1514475 h 1521619"/>
              <a:gd name="connsiteX22" fmla="*/ 478632 w 511969"/>
              <a:gd name="connsiteY22" fmla="*/ 1521619 h 1521619"/>
              <a:gd name="connsiteX23" fmla="*/ 464344 w 511969"/>
              <a:gd name="connsiteY23" fmla="*/ 1521619 h 1521619"/>
              <a:gd name="connsiteX24" fmla="*/ 433388 w 511969"/>
              <a:gd name="connsiteY24" fmla="*/ 1512094 h 1521619"/>
              <a:gd name="connsiteX25" fmla="*/ 404813 w 511969"/>
              <a:gd name="connsiteY25" fmla="*/ 1495425 h 1521619"/>
              <a:gd name="connsiteX26" fmla="*/ 373857 w 511969"/>
              <a:gd name="connsiteY26" fmla="*/ 1469231 h 1521619"/>
              <a:gd name="connsiteX27" fmla="*/ 350044 w 511969"/>
              <a:gd name="connsiteY27" fmla="*/ 1435894 h 1521619"/>
              <a:gd name="connsiteX28" fmla="*/ 323850 w 511969"/>
              <a:gd name="connsiteY28" fmla="*/ 1366838 h 1521619"/>
              <a:gd name="connsiteX29" fmla="*/ 304800 w 511969"/>
              <a:gd name="connsiteY29" fmla="*/ 1302544 h 1521619"/>
              <a:gd name="connsiteX30" fmla="*/ 290513 w 511969"/>
              <a:gd name="connsiteY30" fmla="*/ 1226344 h 1521619"/>
              <a:gd name="connsiteX31" fmla="*/ 285750 w 511969"/>
              <a:gd name="connsiteY31" fmla="*/ 1150144 h 1521619"/>
              <a:gd name="connsiteX32" fmla="*/ 254794 w 511969"/>
              <a:gd name="connsiteY32" fmla="*/ 881063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11969" h="1521619">
                <a:moveTo>
                  <a:pt x="254794" y="881063"/>
                </a:moveTo>
                <a:lnTo>
                  <a:pt x="216694" y="483394"/>
                </a:lnTo>
                <a:lnTo>
                  <a:pt x="197644" y="273844"/>
                </a:lnTo>
                <a:lnTo>
                  <a:pt x="192882" y="235744"/>
                </a:lnTo>
                <a:lnTo>
                  <a:pt x="183357" y="209550"/>
                </a:lnTo>
                <a:lnTo>
                  <a:pt x="173832" y="188119"/>
                </a:lnTo>
                <a:lnTo>
                  <a:pt x="161925" y="171450"/>
                </a:lnTo>
                <a:lnTo>
                  <a:pt x="138113" y="152400"/>
                </a:lnTo>
                <a:lnTo>
                  <a:pt x="121444" y="140494"/>
                </a:lnTo>
                <a:lnTo>
                  <a:pt x="97632" y="126206"/>
                </a:lnTo>
                <a:lnTo>
                  <a:pt x="0" y="95250"/>
                </a:lnTo>
                <a:lnTo>
                  <a:pt x="4763" y="0"/>
                </a:lnTo>
                <a:lnTo>
                  <a:pt x="147638" y="45244"/>
                </a:lnTo>
                <a:lnTo>
                  <a:pt x="333375" y="88106"/>
                </a:lnTo>
                <a:lnTo>
                  <a:pt x="383382" y="257175"/>
                </a:lnTo>
                <a:lnTo>
                  <a:pt x="426244" y="621506"/>
                </a:lnTo>
                <a:lnTo>
                  <a:pt x="447675" y="828675"/>
                </a:lnTo>
                <a:lnTo>
                  <a:pt x="497682" y="1159669"/>
                </a:lnTo>
                <a:lnTo>
                  <a:pt x="511969" y="1326356"/>
                </a:lnTo>
                <a:lnTo>
                  <a:pt x="511969" y="1466850"/>
                </a:lnTo>
                <a:lnTo>
                  <a:pt x="502444" y="1500188"/>
                </a:lnTo>
                <a:lnTo>
                  <a:pt x="490538" y="1514475"/>
                </a:lnTo>
                <a:lnTo>
                  <a:pt x="478632" y="1521619"/>
                </a:lnTo>
                <a:lnTo>
                  <a:pt x="464344" y="1521619"/>
                </a:lnTo>
                <a:lnTo>
                  <a:pt x="433388" y="1512094"/>
                </a:lnTo>
                <a:lnTo>
                  <a:pt x="404813" y="1495425"/>
                </a:lnTo>
                <a:lnTo>
                  <a:pt x="373857" y="1469231"/>
                </a:lnTo>
                <a:lnTo>
                  <a:pt x="350044" y="1435894"/>
                </a:lnTo>
                <a:lnTo>
                  <a:pt x="323850" y="1366838"/>
                </a:lnTo>
                <a:lnTo>
                  <a:pt x="304800" y="1302544"/>
                </a:lnTo>
                <a:lnTo>
                  <a:pt x="290513" y="1226344"/>
                </a:lnTo>
                <a:lnTo>
                  <a:pt x="285750" y="1150144"/>
                </a:lnTo>
                <a:lnTo>
                  <a:pt x="254794" y="881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FEDB9F8-2E68-3B40-A125-C8865A3233D4}"/>
              </a:ext>
            </a:extLst>
          </p:cNvPr>
          <p:cNvSpPr/>
          <p:nvPr/>
        </p:nvSpPr>
        <p:spPr>
          <a:xfrm>
            <a:off x="3327400" y="2608263"/>
            <a:ext cx="1568450" cy="1401762"/>
          </a:xfrm>
          <a:custGeom>
            <a:avLst/>
            <a:gdLst>
              <a:gd name="connsiteX0" fmla="*/ 666750 w 1569244"/>
              <a:gd name="connsiteY0" fmla="*/ 271462 h 1402556"/>
              <a:gd name="connsiteX1" fmla="*/ 66675 w 1569244"/>
              <a:gd name="connsiteY1" fmla="*/ 361950 h 1402556"/>
              <a:gd name="connsiteX2" fmla="*/ 0 w 1569244"/>
              <a:gd name="connsiteY2" fmla="*/ 197644 h 1402556"/>
              <a:gd name="connsiteX3" fmla="*/ 80963 w 1569244"/>
              <a:gd name="connsiteY3" fmla="*/ 192881 h 1402556"/>
              <a:gd name="connsiteX4" fmla="*/ 280988 w 1569244"/>
              <a:gd name="connsiteY4" fmla="*/ 173831 h 1402556"/>
              <a:gd name="connsiteX5" fmla="*/ 504825 w 1569244"/>
              <a:gd name="connsiteY5" fmla="*/ 152400 h 1402556"/>
              <a:gd name="connsiteX6" fmla="*/ 704850 w 1569244"/>
              <a:gd name="connsiteY6" fmla="*/ 126206 h 1402556"/>
              <a:gd name="connsiteX7" fmla="*/ 1102519 w 1569244"/>
              <a:gd name="connsiteY7" fmla="*/ 64294 h 1402556"/>
              <a:gd name="connsiteX8" fmla="*/ 1145382 w 1569244"/>
              <a:gd name="connsiteY8" fmla="*/ 47625 h 1402556"/>
              <a:gd name="connsiteX9" fmla="*/ 1207294 w 1569244"/>
              <a:gd name="connsiteY9" fmla="*/ 19050 h 1402556"/>
              <a:gd name="connsiteX10" fmla="*/ 1254919 w 1569244"/>
              <a:gd name="connsiteY10" fmla="*/ 0 h 1402556"/>
              <a:gd name="connsiteX11" fmla="*/ 1273969 w 1569244"/>
              <a:gd name="connsiteY11" fmla="*/ 0 h 1402556"/>
              <a:gd name="connsiteX12" fmla="*/ 1357313 w 1569244"/>
              <a:gd name="connsiteY12" fmla="*/ 50006 h 1402556"/>
              <a:gd name="connsiteX13" fmla="*/ 1490663 w 1569244"/>
              <a:gd name="connsiteY13" fmla="*/ 138112 h 1402556"/>
              <a:gd name="connsiteX14" fmla="*/ 1545432 w 1569244"/>
              <a:gd name="connsiteY14" fmla="*/ 178594 h 1402556"/>
              <a:gd name="connsiteX15" fmla="*/ 1564482 w 1569244"/>
              <a:gd name="connsiteY15" fmla="*/ 202406 h 1402556"/>
              <a:gd name="connsiteX16" fmla="*/ 1569244 w 1569244"/>
              <a:gd name="connsiteY16" fmla="*/ 214312 h 1402556"/>
              <a:gd name="connsiteX17" fmla="*/ 1566863 w 1569244"/>
              <a:gd name="connsiteY17" fmla="*/ 230981 h 1402556"/>
              <a:gd name="connsiteX18" fmla="*/ 1559719 w 1569244"/>
              <a:gd name="connsiteY18" fmla="*/ 252412 h 1402556"/>
              <a:gd name="connsiteX19" fmla="*/ 1538288 w 1569244"/>
              <a:gd name="connsiteY19" fmla="*/ 273844 h 1402556"/>
              <a:gd name="connsiteX20" fmla="*/ 1521619 w 1569244"/>
              <a:gd name="connsiteY20" fmla="*/ 297656 h 1402556"/>
              <a:gd name="connsiteX21" fmla="*/ 1504950 w 1569244"/>
              <a:gd name="connsiteY21" fmla="*/ 328612 h 1402556"/>
              <a:gd name="connsiteX22" fmla="*/ 1488282 w 1569244"/>
              <a:gd name="connsiteY22" fmla="*/ 366712 h 1402556"/>
              <a:gd name="connsiteX23" fmla="*/ 1471613 w 1569244"/>
              <a:gd name="connsiteY23" fmla="*/ 459581 h 1402556"/>
              <a:gd name="connsiteX24" fmla="*/ 1416844 w 1569244"/>
              <a:gd name="connsiteY24" fmla="*/ 792956 h 1402556"/>
              <a:gd name="connsiteX25" fmla="*/ 1350169 w 1569244"/>
              <a:gd name="connsiteY25" fmla="*/ 1202531 h 1402556"/>
              <a:gd name="connsiteX26" fmla="*/ 1326357 w 1569244"/>
              <a:gd name="connsiteY26" fmla="*/ 1335881 h 1402556"/>
              <a:gd name="connsiteX27" fmla="*/ 1302544 w 1569244"/>
              <a:gd name="connsiteY27" fmla="*/ 1366837 h 1402556"/>
              <a:gd name="connsiteX28" fmla="*/ 1266825 w 1569244"/>
              <a:gd name="connsiteY28" fmla="*/ 1395412 h 1402556"/>
              <a:gd name="connsiteX29" fmla="*/ 1247775 w 1569244"/>
              <a:gd name="connsiteY29" fmla="*/ 1402556 h 1402556"/>
              <a:gd name="connsiteX30" fmla="*/ 1216819 w 1569244"/>
              <a:gd name="connsiteY30" fmla="*/ 1400175 h 1402556"/>
              <a:gd name="connsiteX31" fmla="*/ 1188244 w 1569244"/>
              <a:gd name="connsiteY31" fmla="*/ 1385887 h 1402556"/>
              <a:gd name="connsiteX32" fmla="*/ 1162050 w 1569244"/>
              <a:gd name="connsiteY32" fmla="*/ 1359694 h 1402556"/>
              <a:gd name="connsiteX33" fmla="*/ 1128713 w 1569244"/>
              <a:gd name="connsiteY33" fmla="*/ 1319212 h 1402556"/>
              <a:gd name="connsiteX34" fmla="*/ 1154907 w 1569244"/>
              <a:gd name="connsiteY34" fmla="*/ 1150144 h 1402556"/>
              <a:gd name="connsiteX35" fmla="*/ 1193007 w 1569244"/>
              <a:gd name="connsiteY35" fmla="*/ 745331 h 1402556"/>
              <a:gd name="connsiteX36" fmla="*/ 1219200 w 1569244"/>
              <a:gd name="connsiteY36" fmla="*/ 566737 h 1402556"/>
              <a:gd name="connsiteX37" fmla="*/ 1235869 w 1569244"/>
              <a:gd name="connsiteY37" fmla="*/ 302419 h 1402556"/>
              <a:gd name="connsiteX38" fmla="*/ 1235869 w 1569244"/>
              <a:gd name="connsiteY38" fmla="*/ 250031 h 1402556"/>
              <a:gd name="connsiteX39" fmla="*/ 1231107 w 1569244"/>
              <a:gd name="connsiteY39" fmla="*/ 226219 h 1402556"/>
              <a:gd name="connsiteX40" fmla="*/ 1219200 w 1569244"/>
              <a:gd name="connsiteY40" fmla="*/ 211931 h 1402556"/>
              <a:gd name="connsiteX41" fmla="*/ 1195388 w 1569244"/>
              <a:gd name="connsiteY41" fmla="*/ 202406 h 1402556"/>
              <a:gd name="connsiteX42" fmla="*/ 1164432 w 1569244"/>
              <a:gd name="connsiteY42" fmla="*/ 197644 h 1402556"/>
              <a:gd name="connsiteX43" fmla="*/ 1121569 w 1569244"/>
              <a:gd name="connsiteY43" fmla="*/ 202406 h 1402556"/>
              <a:gd name="connsiteX44" fmla="*/ 666750 w 1569244"/>
              <a:gd name="connsiteY44" fmla="*/ 271462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69244" h="1402556">
                <a:moveTo>
                  <a:pt x="666750" y="271462"/>
                </a:moveTo>
                <a:lnTo>
                  <a:pt x="66675" y="361950"/>
                </a:lnTo>
                <a:lnTo>
                  <a:pt x="0" y="197644"/>
                </a:lnTo>
                <a:lnTo>
                  <a:pt x="80963" y="192881"/>
                </a:lnTo>
                <a:lnTo>
                  <a:pt x="280988" y="173831"/>
                </a:lnTo>
                <a:lnTo>
                  <a:pt x="504825" y="152400"/>
                </a:lnTo>
                <a:lnTo>
                  <a:pt x="704850" y="126206"/>
                </a:lnTo>
                <a:lnTo>
                  <a:pt x="1102519" y="64294"/>
                </a:lnTo>
                <a:lnTo>
                  <a:pt x="1145382" y="47625"/>
                </a:lnTo>
                <a:lnTo>
                  <a:pt x="1207294" y="19050"/>
                </a:lnTo>
                <a:lnTo>
                  <a:pt x="1254919" y="0"/>
                </a:lnTo>
                <a:lnTo>
                  <a:pt x="1273969" y="0"/>
                </a:lnTo>
                <a:lnTo>
                  <a:pt x="1357313" y="50006"/>
                </a:lnTo>
                <a:lnTo>
                  <a:pt x="1490663" y="138112"/>
                </a:lnTo>
                <a:lnTo>
                  <a:pt x="1545432" y="178594"/>
                </a:lnTo>
                <a:lnTo>
                  <a:pt x="1564482" y="202406"/>
                </a:lnTo>
                <a:lnTo>
                  <a:pt x="1569244" y="214312"/>
                </a:lnTo>
                <a:lnTo>
                  <a:pt x="1566863" y="230981"/>
                </a:lnTo>
                <a:lnTo>
                  <a:pt x="1559719" y="252412"/>
                </a:lnTo>
                <a:lnTo>
                  <a:pt x="1538288" y="273844"/>
                </a:lnTo>
                <a:lnTo>
                  <a:pt x="1521619" y="297656"/>
                </a:lnTo>
                <a:lnTo>
                  <a:pt x="1504950" y="328612"/>
                </a:lnTo>
                <a:lnTo>
                  <a:pt x="1488282" y="366712"/>
                </a:lnTo>
                <a:lnTo>
                  <a:pt x="1471613" y="459581"/>
                </a:lnTo>
                <a:lnTo>
                  <a:pt x="1416844" y="792956"/>
                </a:lnTo>
                <a:lnTo>
                  <a:pt x="1350169" y="1202531"/>
                </a:lnTo>
                <a:lnTo>
                  <a:pt x="1326357" y="1335881"/>
                </a:lnTo>
                <a:lnTo>
                  <a:pt x="1302544" y="1366837"/>
                </a:lnTo>
                <a:lnTo>
                  <a:pt x="1266825" y="1395412"/>
                </a:lnTo>
                <a:lnTo>
                  <a:pt x="1247775" y="1402556"/>
                </a:lnTo>
                <a:lnTo>
                  <a:pt x="1216819" y="1400175"/>
                </a:lnTo>
                <a:lnTo>
                  <a:pt x="1188244" y="1385887"/>
                </a:lnTo>
                <a:lnTo>
                  <a:pt x="1162050" y="1359694"/>
                </a:lnTo>
                <a:lnTo>
                  <a:pt x="1128713" y="1319212"/>
                </a:lnTo>
                <a:lnTo>
                  <a:pt x="1154907" y="1150144"/>
                </a:lnTo>
                <a:lnTo>
                  <a:pt x="1193007" y="745331"/>
                </a:lnTo>
                <a:lnTo>
                  <a:pt x="1219200" y="566737"/>
                </a:lnTo>
                <a:lnTo>
                  <a:pt x="1235869" y="302419"/>
                </a:lnTo>
                <a:lnTo>
                  <a:pt x="1235869" y="250031"/>
                </a:lnTo>
                <a:lnTo>
                  <a:pt x="1231107" y="226219"/>
                </a:lnTo>
                <a:lnTo>
                  <a:pt x="1219200" y="211931"/>
                </a:lnTo>
                <a:lnTo>
                  <a:pt x="1195388" y="202406"/>
                </a:lnTo>
                <a:lnTo>
                  <a:pt x="1164432" y="197644"/>
                </a:lnTo>
                <a:lnTo>
                  <a:pt x="1121569" y="202406"/>
                </a:lnTo>
                <a:lnTo>
                  <a:pt x="666750" y="271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D45DE86-B9D4-3C43-8F3A-FFFA75817504}"/>
              </a:ext>
            </a:extLst>
          </p:cNvPr>
          <p:cNvSpPr/>
          <p:nvPr/>
        </p:nvSpPr>
        <p:spPr>
          <a:xfrm>
            <a:off x="3438525" y="3173413"/>
            <a:ext cx="1146175" cy="379412"/>
          </a:xfrm>
          <a:custGeom>
            <a:avLst/>
            <a:gdLst>
              <a:gd name="connsiteX0" fmla="*/ 504825 w 1145381"/>
              <a:gd name="connsiteY0" fmla="*/ 283369 h 378619"/>
              <a:gd name="connsiteX1" fmla="*/ 4763 w 1145381"/>
              <a:gd name="connsiteY1" fmla="*/ 378619 h 378619"/>
              <a:gd name="connsiteX2" fmla="*/ 0 w 1145381"/>
              <a:gd name="connsiteY2" fmla="*/ 169069 h 378619"/>
              <a:gd name="connsiteX3" fmla="*/ 247650 w 1145381"/>
              <a:gd name="connsiteY3" fmla="*/ 166688 h 378619"/>
              <a:gd name="connsiteX4" fmla="*/ 566738 w 1145381"/>
              <a:gd name="connsiteY4" fmla="*/ 109538 h 378619"/>
              <a:gd name="connsiteX5" fmla="*/ 1145381 w 1145381"/>
              <a:gd name="connsiteY5" fmla="*/ 0 h 378619"/>
              <a:gd name="connsiteX6" fmla="*/ 1145381 w 1145381"/>
              <a:gd name="connsiteY6" fmla="*/ 154782 h 378619"/>
              <a:gd name="connsiteX7" fmla="*/ 504825 w 1145381"/>
              <a:gd name="connsiteY7" fmla="*/ 283369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5381" h="378619">
                <a:moveTo>
                  <a:pt x="504825" y="283369"/>
                </a:moveTo>
                <a:lnTo>
                  <a:pt x="4763" y="378619"/>
                </a:lnTo>
                <a:lnTo>
                  <a:pt x="0" y="169069"/>
                </a:lnTo>
                <a:lnTo>
                  <a:pt x="247650" y="166688"/>
                </a:lnTo>
                <a:lnTo>
                  <a:pt x="566738" y="109538"/>
                </a:lnTo>
                <a:lnTo>
                  <a:pt x="1145381" y="0"/>
                </a:lnTo>
                <a:lnTo>
                  <a:pt x="1145381" y="154782"/>
                </a:lnTo>
                <a:lnTo>
                  <a:pt x="504825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2690795-10F9-5B43-A5FB-1B4A8C2D447C}"/>
              </a:ext>
            </a:extLst>
          </p:cNvPr>
          <p:cNvSpPr/>
          <p:nvPr/>
        </p:nvSpPr>
        <p:spPr>
          <a:xfrm>
            <a:off x="3513138" y="3752850"/>
            <a:ext cx="1014412" cy="287338"/>
          </a:xfrm>
          <a:custGeom>
            <a:avLst/>
            <a:gdLst>
              <a:gd name="connsiteX0" fmla="*/ 288131 w 1014412"/>
              <a:gd name="connsiteY0" fmla="*/ 259556 h 288131"/>
              <a:gd name="connsiteX1" fmla="*/ 9525 w 1014412"/>
              <a:gd name="connsiteY1" fmla="*/ 288131 h 288131"/>
              <a:gd name="connsiteX2" fmla="*/ 0 w 1014412"/>
              <a:gd name="connsiteY2" fmla="*/ 126206 h 288131"/>
              <a:gd name="connsiteX3" fmla="*/ 173831 w 1014412"/>
              <a:gd name="connsiteY3" fmla="*/ 121444 h 288131"/>
              <a:gd name="connsiteX4" fmla="*/ 252412 w 1014412"/>
              <a:gd name="connsiteY4" fmla="*/ 116681 h 288131"/>
              <a:gd name="connsiteX5" fmla="*/ 316706 w 1014412"/>
              <a:gd name="connsiteY5" fmla="*/ 109538 h 288131"/>
              <a:gd name="connsiteX6" fmla="*/ 407194 w 1014412"/>
              <a:gd name="connsiteY6" fmla="*/ 95250 h 288131"/>
              <a:gd name="connsiteX7" fmla="*/ 550069 w 1014412"/>
              <a:gd name="connsiteY7" fmla="*/ 76200 h 288131"/>
              <a:gd name="connsiteX8" fmla="*/ 742950 w 1014412"/>
              <a:gd name="connsiteY8" fmla="*/ 47625 h 288131"/>
              <a:gd name="connsiteX9" fmla="*/ 1014412 w 1014412"/>
              <a:gd name="connsiteY9" fmla="*/ 0 h 288131"/>
              <a:gd name="connsiteX10" fmla="*/ 992981 w 1014412"/>
              <a:gd name="connsiteY10" fmla="*/ 171450 h 288131"/>
              <a:gd name="connsiteX11" fmla="*/ 923925 w 1014412"/>
              <a:gd name="connsiteY11" fmla="*/ 176213 h 288131"/>
              <a:gd name="connsiteX12" fmla="*/ 847725 w 1014412"/>
              <a:gd name="connsiteY12" fmla="*/ 171450 h 288131"/>
              <a:gd name="connsiteX13" fmla="*/ 607219 w 1014412"/>
              <a:gd name="connsiteY13" fmla="*/ 195263 h 288131"/>
              <a:gd name="connsiteX14" fmla="*/ 288131 w 1014412"/>
              <a:gd name="connsiteY14" fmla="*/ 259556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14412" h="288131">
                <a:moveTo>
                  <a:pt x="288131" y="259556"/>
                </a:moveTo>
                <a:lnTo>
                  <a:pt x="9525" y="288131"/>
                </a:lnTo>
                <a:lnTo>
                  <a:pt x="0" y="126206"/>
                </a:lnTo>
                <a:lnTo>
                  <a:pt x="173831" y="121444"/>
                </a:lnTo>
                <a:lnTo>
                  <a:pt x="252412" y="116681"/>
                </a:lnTo>
                <a:lnTo>
                  <a:pt x="316706" y="109538"/>
                </a:lnTo>
                <a:lnTo>
                  <a:pt x="407194" y="95250"/>
                </a:lnTo>
                <a:lnTo>
                  <a:pt x="550069" y="76200"/>
                </a:lnTo>
                <a:lnTo>
                  <a:pt x="742950" y="47625"/>
                </a:lnTo>
                <a:lnTo>
                  <a:pt x="1014412" y="0"/>
                </a:lnTo>
                <a:lnTo>
                  <a:pt x="992981" y="171450"/>
                </a:lnTo>
                <a:lnTo>
                  <a:pt x="923925" y="176213"/>
                </a:lnTo>
                <a:lnTo>
                  <a:pt x="847725" y="171450"/>
                </a:lnTo>
                <a:lnTo>
                  <a:pt x="607219" y="195263"/>
                </a:lnTo>
                <a:lnTo>
                  <a:pt x="288131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CCA99BC-446B-7E40-B7D3-7565053AF0C6}"/>
              </a:ext>
            </a:extLst>
          </p:cNvPr>
          <p:cNvSpPr/>
          <p:nvPr/>
        </p:nvSpPr>
        <p:spPr>
          <a:xfrm rot="16200000">
            <a:off x="3051969" y="4687094"/>
            <a:ext cx="1866900" cy="309562"/>
          </a:xfrm>
          <a:custGeom>
            <a:avLst/>
            <a:gdLst>
              <a:gd name="connsiteX0" fmla="*/ 1250157 w 1866900"/>
              <a:gd name="connsiteY0" fmla="*/ 288132 h 309563"/>
              <a:gd name="connsiteX1" fmla="*/ 650082 w 1866900"/>
              <a:gd name="connsiteY1" fmla="*/ 290513 h 309563"/>
              <a:gd name="connsiteX2" fmla="*/ 583407 w 1866900"/>
              <a:gd name="connsiteY2" fmla="*/ 292894 h 309563"/>
              <a:gd name="connsiteX3" fmla="*/ 521494 w 1866900"/>
              <a:gd name="connsiteY3" fmla="*/ 297657 h 309563"/>
              <a:gd name="connsiteX4" fmla="*/ 428625 w 1866900"/>
              <a:gd name="connsiteY4" fmla="*/ 309563 h 309563"/>
              <a:gd name="connsiteX5" fmla="*/ 383382 w 1866900"/>
              <a:gd name="connsiteY5" fmla="*/ 304800 h 309563"/>
              <a:gd name="connsiteX6" fmla="*/ 307182 w 1866900"/>
              <a:gd name="connsiteY6" fmla="*/ 290513 h 309563"/>
              <a:gd name="connsiteX7" fmla="*/ 240507 w 1866900"/>
              <a:gd name="connsiteY7" fmla="*/ 273844 h 309563"/>
              <a:gd name="connsiteX8" fmla="*/ 180975 w 1866900"/>
              <a:gd name="connsiteY8" fmla="*/ 257175 h 309563"/>
              <a:gd name="connsiteX9" fmla="*/ 140494 w 1866900"/>
              <a:gd name="connsiteY9" fmla="*/ 238125 h 309563"/>
              <a:gd name="connsiteX10" fmla="*/ 90488 w 1866900"/>
              <a:gd name="connsiteY10" fmla="*/ 207169 h 309563"/>
              <a:gd name="connsiteX11" fmla="*/ 47625 w 1866900"/>
              <a:gd name="connsiteY11" fmla="*/ 166688 h 309563"/>
              <a:gd name="connsiteX12" fmla="*/ 16669 w 1866900"/>
              <a:gd name="connsiteY12" fmla="*/ 130969 h 309563"/>
              <a:gd name="connsiteX13" fmla="*/ 0 w 1866900"/>
              <a:gd name="connsiteY13" fmla="*/ 95250 h 309563"/>
              <a:gd name="connsiteX14" fmla="*/ 0 w 1866900"/>
              <a:gd name="connsiteY14" fmla="*/ 64294 h 309563"/>
              <a:gd name="connsiteX15" fmla="*/ 7144 w 1866900"/>
              <a:gd name="connsiteY15" fmla="*/ 50007 h 309563"/>
              <a:gd name="connsiteX16" fmla="*/ 23813 w 1866900"/>
              <a:gd name="connsiteY16" fmla="*/ 28575 h 309563"/>
              <a:gd name="connsiteX17" fmla="*/ 483394 w 1866900"/>
              <a:gd name="connsiteY17" fmla="*/ 64294 h 309563"/>
              <a:gd name="connsiteX18" fmla="*/ 814388 w 1866900"/>
              <a:gd name="connsiteY18" fmla="*/ 69057 h 309563"/>
              <a:gd name="connsiteX19" fmla="*/ 1293019 w 1866900"/>
              <a:gd name="connsiteY19" fmla="*/ 69057 h 309563"/>
              <a:gd name="connsiteX20" fmla="*/ 1652588 w 1866900"/>
              <a:gd name="connsiteY20" fmla="*/ 66675 h 309563"/>
              <a:gd name="connsiteX21" fmla="*/ 1690688 w 1866900"/>
              <a:gd name="connsiteY21" fmla="*/ 59532 h 309563"/>
              <a:gd name="connsiteX22" fmla="*/ 1721644 w 1866900"/>
              <a:gd name="connsiteY22" fmla="*/ 50007 h 309563"/>
              <a:gd name="connsiteX23" fmla="*/ 1804988 w 1866900"/>
              <a:gd name="connsiteY23" fmla="*/ 0 h 309563"/>
              <a:gd name="connsiteX24" fmla="*/ 1866900 w 1866900"/>
              <a:gd name="connsiteY24" fmla="*/ 283369 h 309563"/>
              <a:gd name="connsiteX25" fmla="*/ 1250157 w 1866900"/>
              <a:gd name="connsiteY25" fmla="*/ 288132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866900" h="309563">
                <a:moveTo>
                  <a:pt x="1250157" y="288132"/>
                </a:moveTo>
                <a:lnTo>
                  <a:pt x="650082" y="290513"/>
                </a:lnTo>
                <a:lnTo>
                  <a:pt x="583407" y="292894"/>
                </a:lnTo>
                <a:lnTo>
                  <a:pt x="521494" y="297657"/>
                </a:lnTo>
                <a:lnTo>
                  <a:pt x="428625" y="309563"/>
                </a:lnTo>
                <a:lnTo>
                  <a:pt x="383382" y="304800"/>
                </a:lnTo>
                <a:lnTo>
                  <a:pt x="307182" y="290513"/>
                </a:lnTo>
                <a:lnTo>
                  <a:pt x="240507" y="273844"/>
                </a:lnTo>
                <a:lnTo>
                  <a:pt x="180975" y="257175"/>
                </a:lnTo>
                <a:lnTo>
                  <a:pt x="140494" y="238125"/>
                </a:lnTo>
                <a:lnTo>
                  <a:pt x="90488" y="207169"/>
                </a:lnTo>
                <a:lnTo>
                  <a:pt x="47625" y="166688"/>
                </a:lnTo>
                <a:lnTo>
                  <a:pt x="16669" y="130969"/>
                </a:lnTo>
                <a:lnTo>
                  <a:pt x="0" y="95250"/>
                </a:lnTo>
                <a:lnTo>
                  <a:pt x="0" y="64294"/>
                </a:lnTo>
                <a:lnTo>
                  <a:pt x="7144" y="50007"/>
                </a:lnTo>
                <a:lnTo>
                  <a:pt x="23813" y="28575"/>
                </a:lnTo>
                <a:lnTo>
                  <a:pt x="483394" y="64294"/>
                </a:lnTo>
                <a:lnTo>
                  <a:pt x="814388" y="69057"/>
                </a:lnTo>
                <a:lnTo>
                  <a:pt x="1293019" y="69057"/>
                </a:lnTo>
                <a:lnTo>
                  <a:pt x="1652588" y="66675"/>
                </a:lnTo>
                <a:lnTo>
                  <a:pt x="1690688" y="59532"/>
                </a:lnTo>
                <a:lnTo>
                  <a:pt x="1721644" y="50007"/>
                </a:lnTo>
                <a:lnTo>
                  <a:pt x="1804988" y="0"/>
                </a:lnTo>
                <a:lnTo>
                  <a:pt x="1866900" y="283369"/>
                </a:lnTo>
                <a:lnTo>
                  <a:pt x="1250157" y="2881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4BA92A3-2396-8C45-8773-802E40203735}"/>
              </a:ext>
            </a:extLst>
          </p:cNvPr>
          <p:cNvSpPr/>
          <p:nvPr/>
        </p:nvSpPr>
        <p:spPr>
          <a:xfrm>
            <a:off x="3382963" y="5257800"/>
            <a:ext cx="546100" cy="500063"/>
          </a:xfrm>
          <a:custGeom>
            <a:avLst/>
            <a:gdLst>
              <a:gd name="connsiteX0" fmla="*/ 223838 w 545307"/>
              <a:gd name="connsiteY0" fmla="*/ 83344 h 500063"/>
              <a:gd name="connsiteX1" fmla="*/ 314325 w 545307"/>
              <a:gd name="connsiteY1" fmla="*/ 104775 h 500063"/>
              <a:gd name="connsiteX2" fmla="*/ 369094 w 545307"/>
              <a:gd name="connsiteY2" fmla="*/ 111919 h 500063"/>
              <a:gd name="connsiteX3" fmla="*/ 411957 w 545307"/>
              <a:gd name="connsiteY3" fmla="*/ 116681 h 500063"/>
              <a:gd name="connsiteX4" fmla="*/ 433388 w 545307"/>
              <a:gd name="connsiteY4" fmla="*/ 116681 h 500063"/>
              <a:gd name="connsiteX5" fmla="*/ 459582 w 545307"/>
              <a:gd name="connsiteY5" fmla="*/ 111919 h 500063"/>
              <a:gd name="connsiteX6" fmla="*/ 473869 w 545307"/>
              <a:gd name="connsiteY6" fmla="*/ 107156 h 500063"/>
              <a:gd name="connsiteX7" fmla="*/ 488157 w 545307"/>
              <a:gd name="connsiteY7" fmla="*/ 95250 h 500063"/>
              <a:gd name="connsiteX8" fmla="*/ 545307 w 545307"/>
              <a:gd name="connsiteY8" fmla="*/ 7144 h 500063"/>
              <a:gd name="connsiteX9" fmla="*/ 502444 w 545307"/>
              <a:gd name="connsiteY9" fmla="*/ 500063 h 500063"/>
              <a:gd name="connsiteX10" fmla="*/ 473869 w 545307"/>
              <a:gd name="connsiteY10" fmla="*/ 490538 h 500063"/>
              <a:gd name="connsiteX11" fmla="*/ 435769 w 545307"/>
              <a:gd name="connsiteY11" fmla="*/ 442913 h 500063"/>
              <a:gd name="connsiteX12" fmla="*/ 397669 w 545307"/>
              <a:gd name="connsiteY12" fmla="*/ 381000 h 500063"/>
              <a:gd name="connsiteX13" fmla="*/ 369094 w 545307"/>
              <a:gd name="connsiteY13" fmla="*/ 345281 h 500063"/>
              <a:gd name="connsiteX14" fmla="*/ 297657 w 545307"/>
              <a:gd name="connsiteY14" fmla="*/ 276225 h 500063"/>
              <a:gd name="connsiteX15" fmla="*/ 221457 w 545307"/>
              <a:gd name="connsiteY15" fmla="*/ 207169 h 500063"/>
              <a:gd name="connsiteX16" fmla="*/ 135732 w 545307"/>
              <a:gd name="connsiteY16" fmla="*/ 138113 h 500063"/>
              <a:gd name="connsiteX17" fmla="*/ 71438 w 545307"/>
              <a:gd name="connsiteY17" fmla="*/ 92869 h 500063"/>
              <a:gd name="connsiteX18" fmla="*/ 26194 w 545307"/>
              <a:gd name="connsiteY18" fmla="*/ 59531 h 500063"/>
              <a:gd name="connsiteX19" fmla="*/ 4763 w 545307"/>
              <a:gd name="connsiteY19" fmla="*/ 33338 h 500063"/>
              <a:gd name="connsiteX20" fmla="*/ 0 w 545307"/>
              <a:gd name="connsiteY20" fmla="*/ 16669 h 500063"/>
              <a:gd name="connsiteX21" fmla="*/ 4763 w 545307"/>
              <a:gd name="connsiteY21" fmla="*/ 2381 h 500063"/>
              <a:gd name="connsiteX22" fmla="*/ 16669 w 545307"/>
              <a:gd name="connsiteY22" fmla="*/ 0 h 500063"/>
              <a:gd name="connsiteX23" fmla="*/ 223838 w 545307"/>
              <a:gd name="connsiteY23" fmla="*/ 83344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5307" h="500063">
                <a:moveTo>
                  <a:pt x="223838" y="83344"/>
                </a:moveTo>
                <a:lnTo>
                  <a:pt x="314325" y="104775"/>
                </a:lnTo>
                <a:lnTo>
                  <a:pt x="369094" y="111919"/>
                </a:lnTo>
                <a:lnTo>
                  <a:pt x="411957" y="116681"/>
                </a:lnTo>
                <a:lnTo>
                  <a:pt x="433388" y="116681"/>
                </a:lnTo>
                <a:lnTo>
                  <a:pt x="459582" y="111919"/>
                </a:lnTo>
                <a:lnTo>
                  <a:pt x="473869" y="107156"/>
                </a:lnTo>
                <a:lnTo>
                  <a:pt x="488157" y="95250"/>
                </a:lnTo>
                <a:lnTo>
                  <a:pt x="545307" y="7144"/>
                </a:lnTo>
                <a:lnTo>
                  <a:pt x="502444" y="500063"/>
                </a:lnTo>
                <a:lnTo>
                  <a:pt x="473869" y="490538"/>
                </a:lnTo>
                <a:lnTo>
                  <a:pt x="435769" y="442913"/>
                </a:lnTo>
                <a:lnTo>
                  <a:pt x="397669" y="381000"/>
                </a:lnTo>
                <a:lnTo>
                  <a:pt x="369094" y="345281"/>
                </a:lnTo>
                <a:lnTo>
                  <a:pt x="297657" y="276225"/>
                </a:lnTo>
                <a:lnTo>
                  <a:pt x="221457" y="207169"/>
                </a:lnTo>
                <a:lnTo>
                  <a:pt x="135732" y="138113"/>
                </a:lnTo>
                <a:lnTo>
                  <a:pt x="71438" y="92869"/>
                </a:lnTo>
                <a:lnTo>
                  <a:pt x="26194" y="59531"/>
                </a:lnTo>
                <a:lnTo>
                  <a:pt x="4763" y="33338"/>
                </a:lnTo>
                <a:lnTo>
                  <a:pt x="0" y="16669"/>
                </a:lnTo>
                <a:lnTo>
                  <a:pt x="4763" y="2381"/>
                </a:lnTo>
                <a:lnTo>
                  <a:pt x="16669" y="0"/>
                </a:lnTo>
                <a:lnTo>
                  <a:pt x="223838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2192FD5-B418-CC47-8ECF-91B373AE1EA1}"/>
              </a:ext>
            </a:extLst>
          </p:cNvPr>
          <p:cNvSpPr/>
          <p:nvPr/>
        </p:nvSpPr>
        <p:spPr>
          <a:xfrm>
            <a:off x="4867275" y="1619250"/>
            <a:ext cx="2190750" cy="423863"/>
          </a:xfrm>
          <a:custGeom>
            <a:avLst/>
            <a:gdLst>
              <a:gd name="connsiteX0" fmla="*/ 1390650 w 2190750"/>
              <a:gd name="connsiteY0" fmla="*/ 273844 h 423863"/>
              <a:gd name="connsiteX1" fmla="*/ 1071563 w 2190750"/>
              <a:gd name="connsiteY1" fmla="*/ 314325 h 423863"/>
              <a:gd name="connsiteX2" fmla="*/ 935831 w 2190750"/>
              <a:gd name="connsiteY2" fmla="*/ 338138 h 423863"/>
              <a:gd name="connsiteX3" fmla="*/ 764381 w 2190750"/>
              <a:gd name="connsiteY3" fmla="*/ 359569 h 423863"/>
              <a:gd name="connsiteX4" fmla="*/ 664369 w 2190750"/>
              <a:gd name="connsiteY4" fmla="*/ 385763 h 423863"/>
              <a:gd name="connsiteX5" fmla="*/ 566738 w 2190750"/>
              <a:gd name="connsiteY5" fmla="*/ 407194 h 423863"/>
              <a:gd name="connsiteX6" fmla="*/ 461963 w 2190750"/>
              <a:gd name="connsiteY6" fmla="*/ 423863 h 423863"/>
              <a:gd name="connsiteX7" fmla="*/ 423863 w 2190750"/>
              <a:gd name="connsiteY7" fmla="*/ 416719 h 423863"/>
              <a:gd name="connsiteX8" fmla="*/ 364331 w 2190750"/>
              <a:gd name="connsiteY8" fmla="*/ 397669 h 423863"/>
              <a:gd name="connsiteX9" fmla="*/ 292894 w 2190750"/>
              <a:gd name="connsiteY9" fmla="*/ 364331 h 423863"/>
              <a:gd name="connsiteX10" fmla="*/ 214313 w 2190750"/>
              <a:gd name="connsiteY10" fmla="*/ 323850 h 423863"/>
              <a:gd name="connsiteX11" fmla="*/ 169069 w 2190750"/>
              <a:gd name="connsiteY11" fmla="*/ 292894 h 423863"/>
              <a:gd name="connsiteX12" fmla="*/ 116681 w 2190750"/>
              <a:gd name="connsiteY12" fmla="*/ 252413 h 423863"/>
              <a:gd name="connsiteX13" fmla="*/ 33338 w 2190750"/>
              <a:gd name="connsiteY13" fmla="*/ 185738 h 423863"/>
              <a:gd name="connsiteX14" fmla="*/ 9525 w 2190750"/>
              <a:gd name="connsiteY14" fmla="*/ 161925 h 423863"/>
              <a:gd name="connsiteX15" fmla="*/ 0 w 2190750"/>
              <a:gd name="connsiteY15" fmla="*/ 133350 h 423863"/>
              <a:gd name="connsiteX16" fmla="*/ 0 w 2190750"/>
              <a:gd name="connsiteY16" fmla="*/ 116681 h 423863"/>
              <a:gd name="connsiteX17" fmla="*/ 4763 w 2190750"/>
              <a:gd name="connsiteY17" fmla="*/ 104775 h 423863"/>
              <a:gd name="connsiteX18" fmla="*/ 19050 w 2190750"/>
              <a:gd name="connsiteY18" fmla="*/ 100013 h 423863"/>
              <a:gd name="connsiteX19" fmla="*/ 42863 w 2190750"/>
              <a:gd name="connsiteY19" fmla="*/ 107156 h 423863"/>
              <a:gd name="connsiteX20" fmla="*/ 80963 w 2190750"/>
              <a:gd name="connsiteY20" fmla="*/ 123825 h 423863"/>
              <a:gd name="connsiteX21" fmla="*/ 111919 w 2190750"/>
              <a:gd name="connsiteY21" fmla="*/ 140494 h 423863"/>
              <a:gd name="connsiteX22" fmla="*/ 152400 w 2190750"/>
              <a:gd name="connsiteY22" fmla="*/ 161925 h 423863"/>
              <a:gd name="connsiteX23" fmla="*/ 197644 w 2190750"/>
              <a:gd name="connsiteY23" fmla="*/ 176213 h 423863"/>
              <a:gd name="connsiteX24" fmla="*/ 242888 w 2190750"/>
              <a:gd name="connsiteY24" fmla="*/ 185738 h 423863"/>
              <a:gd name="connsiteX25" fmla="*/ 319088 w 2190750"/>
              <a:gd name="connsiteY25" fmla="*/ 197644 h 423863"/>
              <a:gd name="connsiteX26" fmla="*/ 390525 w 2190750"/>
              <a:gd name="connsiteY26" fmla="*/ 204788 h 423863"/>
              <a:gd name="connsiteX27" fmla="*/ 481013 w 2190750"/>
              <a:gd name="connsiteY27" fmla="*/ 202406 h 423863"/>
              <a:gd name="connsiteX28" fmla="*/ 659606 w 2190750"/>
              <a:gd name="connsiteY28" fmla="*/ 197644 h 423863"/>
              <a:gd name="connsiteX29" fmla="*/ 809625 w 2190750"/>
              <a:gd name="connsiteY29" fmla="*/ 188119 h 423863"/>
              <a:gd name="connsiteX30" fmla="*/ 928688 w 2190750"/>
              <a:gd name="connsiteY30" fmla="*/ 173831 h 423863"/>
              <a:gd name="connsiteX31" fmla="*/ 1040606 w 2190750"/>
              <a:gd name="connsiteY31" fmla="*/ 161925 h 423863"/>
              <a:gd name="connsiteX32" fmla="*/ 1207294 w 2190750"/>
              <a:gd name="connsiteY32" fmla="*/ 138113 h 423863"/>
              <a:gd name="connsiteX33" fmla="*/ 1335881 w 2190750"/>
              <a:gd name="connsiteY33" fmla="*/ 114300 h 423863"/>
              <a:gd name="connsiteX34" fmla="*/ 1554956 w 2190750"/>
              <a:gd name="connsiteY34" fmla="*/ 69056 h 423863"/>
              <a:gd name="connsiteX35" fmla="*/ 1683544 w 2190750"/>
              <a:gd name="connsiteY35" fmla="*/ 2381 h 423863"/>
              <a:gd name="connsiteX36" fmla="*/ 1702594 w 2190750"/>
              <a:gd name="connsiteY36" fmla="*/ 0 h 423863"/>
              <a:gd name="connsiteX37" fmla="*/ 1800225 w 2190750"/>
              <a:gd name="connsiteY37" fmla="*/ 7144 h 423863"/>
              <a:gd name="connsiteX38" fmla="*/ 1916906 w 2190750"/>
              <a:gd name="connsiteY38" fmla="*/ 28575 h 423863"/>
              <a:gd name="connsiteX39" fmla="*/ 2045494 w 2190750"/>
              <a:gd name="connsiteY39" fmla="*/ 61913 h 423863"/>
              <a:gd name="connsiteX40" fmla="*/ 2138363 w 2190750"/>
              <a:gd name="connsiteY40" fmla="*/ 95250 h 423863"/>
              <a:gd name="connsiteX41" fmla="*/ 2155031 w 2190750"/>
              <a:gd name="connsiteY41" fmla="*/ 114300 h 423863"/>
              <a:gd name="connsiteX42" fmla="*/ 2176463 w 2190750"/>
              <a:gd name="connsiteY42" fmla="*/ 140494 h 423863"/>
              <a:gd name="connsiteX43" fmla="*/ 2185988 w 2190750"/>
              <a:gd name="connsiteY43" fmla="*/ 154781 h 423863"/>
              <a:gd name="connsiteX44" fmla="*/ 2188369 w 2190750"/>
              <a:gd name="connsiteY44" fmla="*/ 176213 h 423863"/>
              <a:gd name="connsiteX45" fmla="*/ 2190750 w 2190750"/>
              <a:gd name="connsiteY45" fmla="*/ 202406 h 423863"/>
              <a:gd name="connsiteX46" fmla="*/ 2176463 w 2190750"/>
              <a:gd name="connsiteY46" fmla="*/ 223838 h 423863"/>
              <a:gd name="connsiteX47" fmla="*/ 2152650 w 2190750"/>
              <a:gd name="connsiteY47" fmla="*/ 240506 h 423863"/>
              <a:gd name="connsiteX48" fmla="*/ 2116931 w 2190750"/>
              <a:gd name="connsiteY48" fmla="*/ 245269 h 423863"/>
              <a:gd name="connsiteX49" fmla="*/ 2062163 w 2190750"/>
              <a:gd name="connsiteY49" fmla="*/ 245269 h 423863"/>
              <a:gd name="connsiteX50" fmla="*/ 1909763 w 2190750"/>
              <a:gd name="connsiteY50" fmla="*/ 245269 h 423863"/>
              <a:gd name="connsiteX51" fmla="*/ 1659731 w 2190750"/>
              <a:gd name="connsiteY51" fmla="*/ 247650 h 423863"/>
              <a:gd name="connsiteX52" fmla="*/ 1390650 w 2190750"/>
              <a:gd name="connsiteY52" fmla="*/ 27384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90750" h="423863">
                <a:moveTo>
                  <a:pt x="1390650" y="273844"/>
                </a:moveTo>
                <a:lnTo>
                  <a:pt x="1071563" y="314325"/>
                </a:lnTo>
                <a:lnTo>
                  <a:pt x="935831" y="338138"/>
                </a:lnTo>
                <a:lnTo>
                  <a:pt x="764381" y="359569"/>
                </a:lnTo>
                <a:lnTo>
                  <a:pt x="664369" y="385763"/>
                </a:lnTo>
                <a:lnTo>
                  <a:pt x="566738" y="407194"/>
                </a:lnTo>
                <a:lnTo>
                  <a:pt x="461963" y="423863"/>
                </a:lnTo>
                <a:lnTo>
                  <a:pt x="423863" y="416719"/>
                </a:lnTo>
                <a:lnTo>
                  <a:pt x="364331" y="397669"/>
                </a:lnTo>
                <a:lnTo>
                  <a:pt x="292894" y="364331"/>
                </a:lnTo>
                <a:lnTo>
                  <a:pt x="214313" y="323850"/>
                </a:lnTo>
                <a:lnTo>
                  <a:pt x="169069" y="292894"/>
                </a:lnTo>
                <a:lnTo>
                  <a:pt x="116681" y="252413"/>
                </a:lnTo>
                <a:lnTo>
                  <a:pt x="33338" y="185738"/>
                </a:lnTo>
                <a:lnTo>
                  <a:pt x="9525" y="161925"/>
                </a:lnTo>
                <a:lnTo>
                  <a:pt x="0" y="133350"/>
                </a:lnTo>
                <a:lnTo>
                  <a:pt x="0" y="116681"/>
                </a:lnTo>
                <a:lnTo>
                  <a:pt x="4763" y="104775"/>
                </a:lnTo>
                <a:lnTo>
                  <a:pt x="19050" y="100013"/>
                </a:lnTo>
                <a:lnTo>
                  <a:pt x="42863" y="107156"/>
                </a:lnTo>
                <a:lnTo>
                  <a:pt x="80963" y="123825"/>
                </a:lnTo>
                <a:lnTo>
                  <a:pt x="111919" y="140494"/>
                </a:lnTo>
                <a:lnTo>
                  <a:pt x="152400" y="161925"/>
                </a:lnTo>
                <a:lnTo>
                  <a:pt x="197644" y="176213"/>
                </a:lnTo>
                <a:lnTo>
                  <a:pt x="242888" y="185738"/>
                </a:lnTo>
                <a:lnTo>
                  <a:pt x="319088" y="197644"/>
                </a:lnTo>
                <a:lnTo>
                  <a:pt x="390525" y="204788"/>
                </a:lnTo>
                <a:lnTo>
                  <a:pt x="481013" y="202406"/>
                </a:lnTo>
                <a:lnTo>
                  <a:pt x="659606" y="197644"/>
                </a:lnTo>
                <a:lnTo>
                  <a:pt x="809625" y="188119"/>
                </a:lnTo>
                <a:lnTo>
                  <a:pt x="928688" y="173831"/>
                </a:lnTo>
                <a:lnTo>
                  <a:pt x="1040606" y="161925"/>
                </a:lnTo>
                <a:lnTo>
                  <a:pt x="1207294" y="138113"/>
                </a:lnTo>
                <a:lnTo>
                  <a:pt x="1335881" y="114300"/>
                </a:lnTo>
                <a:lnTo>
                  <a:pt x="1554956" y="69056"/>
                </a:lnTo>
                <a:lnTo>
                  <a:pt x="1683544" y="2381"/>
                </a:lnTo>
                <a:lnTo>
                  <a:pt x="1702594" y="0"/>
                </a:lnTo>
                <a:lnTo>
                  <a:pt x="1800225" y="7144"/>
                </a:lnTo>
                <a:lnTo>
                  <a:pt x="1916906" y="28575"/>
                </a:lnTo>
                <a:lnTo>
                  <a:pt x="2045494" y="61913"/>
                </a:lnTo>
                <a:lnTo>
                  <a:pt x="2138363" y="95250"/>
                </a:lnTo>
                <a:lnTo>
                  <a:pt x="2155031" y="114300"/>
                </a:lnTo>
                <a:lnTo>
                  <a:pt x="2176463" y="140494"/>
                </a:lnTo>
                <a:lnTo>
                  <a:pt x="2185988" y="154781"/>
                </a:lnTo>
                <a:lnTo>
                  <a:pt x="2188369" y="176213"/>
                </a:lnTo>
                <a:lnTo>
                  <a:pt x="2190750" y="202406"/>
                </a:lnTo>
                <a:lnTo>
                  <a:pt x="2176463" y="223838"/>
                </a:lnTo>
                <a:lnTo>
                  <a:pt x="2152650" y="240506"/>
                </a:lnTo>
                <a:lnTo>
                  <a:pt x="2116931" y="245269"/>
                </a:lnTo>
                <a:lnTo>
                  <a:pt x="2062163" y="245269"/>
                </a:lnTo>
                <a:lnTo>
                  <a:pt x="1909763" y="245269"/>
                </a:lnTo>
                <a:lnTo>
                  <a:pt x="1659731" y="247650"/>
                </a:lnTo>
                <a:lnTo>
                  <a:pt x="1390650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192CE4B-C2A2-074C-B0AD-F0E490887AE8}"/>
              </a:ext>
            </a:extLst>
          </p:cNvPr>
          <p:cNvSpPr/>
          <p:nvPr/>
        </p:nvSpPr>
        <p:spPr>
          <a:xfrm>
            <a:off x="5599113" y="1916113"/>
            <a:ext cx="476250" cy="889000"/>
          </a:xfrm>
          <a:custGeom>
            <a:avLst/>
            <a:gdLst>
              <a:gd name="connsiteX0" fmla="*/ 121444 w 476250"/>
              <a:gd name="connsiteY0" fmla="*/ 535782 h 888207"/>
              <a:gd name="connsiteX1" fmla="*/ 166687 w 476250"/>
              <a:gd name="connsiteY1" fmla="*/ 314325 h 888207"/>
              <a:gd name="connsiteX2" fmla="*/ 173831 w 476250"/>
              <a:gd name="connsiteY2" fmla="*/ 280988 h 888207"/>
              <a:gd name="connsiteX3" fmla="*/ 176212 w 476250"/>
              <a:gd name="connsiteY3" fmla="*/ 257175 h 888207"/>
              <a:gd name="connsiteX4" fmla="*/ 176212 w 476250"/>
              <a:gd name="connsiteY4" fmla="*/ 238125 h 888207"/>
              <a:gd name="connsiteX5" fmla="*/ 166687 w 476250"/>
              <a:gd name="connsiteY5" fmla="*/ 207169 h 888207"/>
              <a:gd name="connsiteX6" fmla="*/ 154781 w 476250"/>
              <a:gd name="connsiteY6" fmla="*/ 176213 h 888207"/>
              <a:gd name="connsiteX7" fmla="*/ 135731 w 476250"/>
              <a:gd name="connsiteY7" fmla="*/ 147638 h 888207"/>
              <a:gd name="connsiteX8" fmla="*/ 114300 w 476250"/>
              <a:gd name="connsiteY8" fmla="*/ 123825 h 888207"/>
              <a:gd name="connsiteX9" fmla="*/ 0 w 476250"/>
              <a:gd name="connsiteY9" fmla="*/ 26194 h 888207"/>
              <a:gd name="connsiteX10" fmla="*/ 159544 w 476250"/>
              <a:gd name="connsiteY10" fmla="*/ 0 h 888207"/>
              <a:gd name="connsiteX11" fmla="*/ 302419 w 476250"/>
              <a:gd name="connsiteY11" fmla="*/ 92869 h 888207"/>
              <a:gd name="connsiteX12" fmla="*/ 371475 w 476250"/>
              <a:gd name="connsiteY12" fmla="*/ 133350 h 888207"/>
              <a:gd name="connsiteX13" fmla="*/ 404812 w 476250"/>
              <a:gd name="connsiteY13" fmla="*/ 157163 h 888207"/>
              <a:gd name="connsiteX14" fmla="*/ 433387 w 476250"/>
              <a:gd name="connsiteY14" fmla="*/ 176213 h 888207"/>
              <a:gd name="connsiteX15" fmla="*/ 457200 w 476250"/>
              <a:gd name="connsiteY15" fmla="*/ 204788 h 888207"/>
              <a:gd name="connsiteX16" fmla="*/ 469106 w 476250"/>
              <a:gd name="connsiteY16" fmla="*/ 223838 h 888207"/>
              <a:gd name="connsiteX17" fmla="*/ 476250 w 476250"/>
              <a:gd name="connsiteY17" fmla="*/ 252413 h 888207"/>
              <a:gd name="connsiteX18" fmla="*/ 476250 w 476250"/>
              <a:gd name="connsiteY18" fmla="*/ 276225 h 888207"/>
              <a:gd name="connsiteX19" fmla="*/ 464344 w 476250"/>
              <a:gd name="connsiteY19" fmla="*/ 309563 h 888207"/>
              <a:gd name="connsiteX20" fmla="*/ 438150 w 476250"/>
              <a:gd name="connsiteY20" fmla="*/ 342900 h 888207"/>
              <a:gd name="connsiteX21" fmla="*/ 409575 w 476250"/>
              <a:gd name="connsiteY21" fmla="*/ 357188 h 888207"/>
              <a:gd name="connsiteX22" fmla="*/ 123825 w 476250"/>
              <a:gd name="connsiteY22" fmla="*/ 883444 h 888207"/>
              <a:gd name="connsiteX23" fmla="*/ 45244 w 476250"/>
              <a:gd name="connsiteY23" fmla="*/ 888207 h 888207"/>
              <a:gd name="connsiteX24" fmla="*/ 121444 w 476250"/>
              <a:gd name="connsiteY24" fmla="*/ 535782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76250" h="888207">
                <a:moveTo>
                  <a:pt x="121444" y="535782"/>
                </a:moveTo>
                <a:lnTo>
                  <a:pt x="166687" y="314325"/>
                </a:lnTo>
                <a:lnTo>
                  <a:pt x="173831" y="280988"/>
                </a:lnTo>
                <a:lnTo>
                  <a:pt x="176212" y="257175"/>
                </a:lnTo>
                <a:lnTo>
                  <a:pt x="176212" y="238125"/>
                </a:lnTo>
                <a:lnTo>
                  <a:pt x="166687" y="207169"/>
                </a:lnTo>
                <a:lnTo>
                  <a:pt x="154781" y="176213"/>
                </a:lnTo>
                <a:lnTo>
                  <a:pt x="135731" y="147638"/>
                </a:lnTo>
                <a:lnTo>
                  <a:pt x="114300" y="123825"/>
                </a:lnTo>
                <a:lnTo>
                  <a:pt x="0" y="26194"/>
                </a:lnTo>
                <a:lnTo>
                  <a:pt x="159544" y="0"/>
                </a:lnTo>
                <a:lnTo>
                  <a:pt x="302419" y="92869"/>
                </a:lnTo>
                <a:lnTo>
                  <a:pt x="371475" y="133350"/>
                </a:lnTo>
                <a:lnTo>
                  <a:pt x="404812" y="157163"/>
                </a:lnTo>
                <a:lnTo>
                  <a:pt x="433387" y="176213"/>
                </a:lnTo>
                <a:lnTo>
                  <a:pt x="457200" y="204788"/>
                </a:lnTo>
                <a:lnTo>
                  <a:pt x="469106" y="223838"/>
                </a:lnTo>
                <a:lnTo>
                  <a:pt x="476250" y="252413"/>
                </a:lnTo>
                <a:lnTo>
                  <a:pt x="476250" y="276225"/>
                </a:lnTo>
                <a:lnTo>
                  <a:pt x="464344" y="309563"/>
                </a:lnTo>
                <a:lnTo>
                  <a:pt x="438150" y="342900"/>
                </a:lnTo>
                <a:lnTo>
                  <a:pt x="409575" y="357188"/>
                </a:lnTo>
                <a:lnTo>
                  <a:pt x="123825" y="883444"/>
                </a:lnTo>
                <a:lnTo>
                  <a:pt x="45244" y="888207"/>
                </a:lnTo>
                <a:lnTo>
                  <a:pt x="121444" y="5357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372AA61-0EB6-554E-9AB2-6B001D34B9D5}"/>
              </a:ext>
            </a:extLst>
          </p:cNvPr>
          <p:cNvSpPr/>
          <p:nvPr/>
        </p:nvSpPr>
        <p:spPr>
          <a:xfrm rot="16200000">
            <a:off x="4119563" y="3625850"/>
            <a:ext cx="2309812" cy="369888"/>
          </a:xfrm>
          <a:custGeom>
            <a:avLst/>
            <a:gdLst>
              <a:gd name="connsiteX0" fmla="*/ 1183482 w 2309813"/>
              <a:gd name="connsiteY0" fmla="*/ 369093 h 369093"/>
              <a:gd name="connsiteX1" fmla="*/ 221457 w 2309813"/>
              <a:gd name="connsiteY1" fmla="*/ 369093 h 369093"/>
              <a:gd name="connsiteX2" fmla="*/ 88107 w 2309813"/>
              <a:gd name="connsiteY2" fmla="*/ 369093 h 369093"/>
              <a:gd name="connsiteX3" fmla="*/ 50007 w 2309813"/>
              <a:gd name="connsiteY3" fmla="*/ 342900 h 369093"/>
              <a:gd name="connsiteX4" fmla="*/ 16669 w 2309813"/>
              <a:gd name="connsiteY4" fmla="*/ 311943 h 369093"/>
              <a:gd name="connsiteX5" fmla="*/ 2382 w 2309813"/>
              <a:gd name="connsiteY5" fmla="*/ 283368 h 369093"/>
              <a:gd name="connsiteX6" fmla="*/ 0 w 2309813"/>
              <a:gd name="connsiteY6" fmla="*/ 242887 h 369093"/>
              <a:gd name="connsiteX7" fmla="*/ 7144 w 2309813"/>
              <a:gd name="connsiteY7" fmla="*/ 219075 h 369093"/>
              <a:gd name="connsiteX8" fmla="*/ 28575 w 2309813"/>
              <a:gd name="connsiteY8" fmla="*/ 197643 h 369093"/>
              <a:gd name="connsiteX9" fmla="*/ 69057 w 2309813"/>
              <a:gd name="connsiteY9" fmla="*/ 171450 h 369093"/>
              <a:gd name="connsiteX10" fmla="*/ 119063 w 2309813"/>
              <a:gd name="connsiteY10" fmla="*/ 147637 h 369093"/>
              <a:gd name="connsiteX11" fmla="*/ 180975 w 2309813"/>
              <a:gd name="connsiteY11" fmla="*/ 123825 h 369093"/>
              <a:gd name="connsiteX12" fmla="*/ 242888 w 2309813"/>
              <a:gd name="connsiteY12" fmla="*/ 107156 h 369093"/>
              <a:gd name="connsiteX13" fmla="*/ 295275 w 2309813"/>
              <a:gd name="connsiteY13" fmla="*/ 102393 h 369093"/>
              <a:gd name="connsiteX14" fmla="*/ 361950 w 2309813"/>
              <a:gd name="connsiteY14" fmla="*/ 102393 h 369093"/>
              <a:gd name="connsiteX15" fmla="*/ 442913 w 2309813"/>
              <a:gd name="connsiteY15" fmla="*/ 109537 h 369093"/>
              <a:gd name="connsiteX16" fmla="*/ 695325 w 2309813"/>
              <a:gd name="connsiteY16" fmla="*/ 128587 h 369093"/>
              <a:gd name="connsiteX17" fmla="*/ 1140619 w 2309813"/>
              <a:gd name="connsiteY17" fmla="*/ 147637 h 369093"/>
              <a:gd name="connsiteX18" fmla="*/ 1650207 w 2309813"/>
              <a:gd name="connsiteY18" fmla="*/ 161925 h 369093"/>
              <a:gd name="connsiteX19" fmla="*/ 1969294 w 2309813"/>
              <a:gd name="connsiteY19" fmla="*/ 166687 h 369093"/>
              <a:gd name="connsiteX20" fmla="*/ 2007394 w 2309813"/>
              <a:gd name="connsiteY20" fmla="*/ 164306 h 369093"/>
              <a:gd name="connsiteX21" fmla="*/ 2040732 w 2309813"/>
              <a:gd name="connsiteY21" fmla="*/ 161925 h 369093"/>
              <a:gd name="connsiteX22" fmla="*/ 2066925 w 2309813"/>
              <a:gd name="connsiteY22" fmla="*/ 152400 h 369093"/>
              <a:gd name="connsiteX23" fmla="*/ 2119313 w 2309813"/>
              <a:gd name="connsiteY23" fmla="*/ 116681 h 369093"/>
              <a:gd name="connsiteX24" fmla="*/ 2193132 w 2309813"/>
              <a:gd name="connsiteY24" fmla="*/ 64293 h 369093"/>
              <a:gd name="connsiteX25" fmla="*/ 2250282 w 2309813"/>
              <a:gd name="connsiteY25" fmla="*/ 16668 h 369093"/>
              <a:gd name="connsiteX26" fmla="*/ 2278857 w 2309813"/>
              <a:gd name="connsiteY26" fmla="*/ 0 h 369093"/>
              <a:gd name="connsiteX27" fmla="*/ 2302669 w 2309813"/>
              <a:gd name="connsiteY27" fmla="*/ 0 h 369093"/>
              <a:gd name="connsiteX28" fmla="*/ 2309813 w 2309813"/>
              <a:gd name="connsiteY28" fmla="*/ 4762 h 369093"/>
              <a:gd name="connsiteX29" fmla="*/ 2309813 w 2309813"/>
              <a:gd name="connsiteY29" fmla="*/ 19050 h 369093"/>
              <a:gd name="connsiteX30" fmla="*/ 2290763 w 2309813"/>
              <a:gd name="connsiteY30" fmla="*/ 54768 h 369093"/>
              <a:gd name="connsiteX31" fmla="*/ 2269332 w 2309813"/>
              <a:gd name="connsiteY31" fmla="*/ 116681 h 369093"/>
              <a:gd name="connsiteX32" fmla="*/ 2245519 w 2309813"/>
              <a:gd name="connsiteY32" fmla="*/ 204787 h 369093"/>
              <a:gd name="connsiteX33" fmla="*/ 2226469 w 2309813"/>
              <a:gd name="connsiteY33" fmla="*/ 350043 h 369093"/>
              <a:gd name="connsiteX34" fmla="*/ 2031207 w 2309813"/>
              <a:gd name="connsiteY34" fmla="*/ 350043 h 369093"/>
              <a:gd name="connsiteX35" fmla="*/ 1590675 w 2309813"/>
              <a:gd name="connsiteY35" fmla="*/ 350043 h 369093"/>
              <a:gd name="connsiteX36" fmla="*/ 1419225 w 2309813"/>
              <a:gd name="connsiteY36" fmla="*/ 366712 h 369093"/>
              <a:gd name="connsiteX37" fmla="*/ 1183482 w 2309813"/>
              <a:gd name="connsiteY37" fmla="*/ 369093 h 369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09813" h="369093">
                <a:moveTo>
                  <a:pt x="1183482" y="369093"/>
                </a:moveTo>
                <a:lnTo>
                  <a:pt x="221457" y="369093"/>
                </a:lnTo>
                <a:lnTo>
                  <a:pt x="88107" y="369093"/>
                </a:lnTo>
                <a:lnTo>
                  <a:pt x="50007" y="342900"/>
                </a:lnTo>
                <a:lnTo>
                  <a:pt x="16669" y="311943"/>
                </a:lnTo>
                <a:lnTo>
                  <a:pt x="2382" y="283368"/>
                </a:lnTo>
                <a:lnTo>
                  <a:pt x="0" y="242887"/>
                </a:lnTo>
                <a:lnTo>
                  <a:pt x="7144" y="219075"/>
                </a:lnTo>
                <a:lnTo>
                  <a:pt x="28575" y="197643"/>
                </a:lnTo>
                <a:lnTo>
                  <a:pt x="69057" y="171450"/>
                </a:lnTo>
                <a:lnTo>
                  <a:pt x="119063" y="147637"/>
                </a:lnTo>
                <a:lnTo>
                  <a:pt x="180975" y="123825"/>
                </a:lnTo>
                <a:lnTo>
                  <a:pt x="242888" y="107156"/>
                </a:lnTo>
                <a:lnTo>
                  <a:pt x="295275" y="102393"/>
                </a:lnTo>
                <a:lnTo>
                  <a:pt x="361950" y="102393"/>
                </a:lnTo>
                <a:lnTo>
                  <a:pt x="442913" y="109537"/>
                </a:lnTo>
                <a:lnTo>
                  <a:pt x="695325" y="128587"/>
                </a:lnTo>
                <a:lnTo>
                  <a:pt x="1140619" y="147637"/>
                </a:lnTo>
                <a:lnTo>
                  <a:pt x="1650207" y="161925"/>
                </a:lnTo>
                <a:lnTo>
                  <a:pt x="1969294" y="166687"/>
                </a:lnTo>
                <a:lnTo>
                  <a:pt x="2007394" y="164306"/>
                </a:lnTo>
                <a:lnTo>
                  <a:pt x="2040732" y="161925"/>
                </a:lnTo>
                <a:lnTo>
                  <a:pt x="2066925" y="152400"/>
                </a:lnTo>
                <a:lnTo>
                  <a:pt x="2119313" y="116681"/>
                </a:lnTo>
                <a:lnTo>
                  <a:pt x="2193132" y="64293"/>
                </a:lnTo>
                <a:lnTo>
                  <a:pt x="2250282" y="16668"/>
                </a:lnTo>
                <a:lnTo>
                  <a:pt x="2278857" y="0"/>
                </a:lnTo>
                <a:lnTo>
                  <a:pt x="2302669" y="0"/>
                </a:lnTo>
                <a:lnTo>
                  <a:pt x="2309813" y="4762"/>
                </a:lnTo>
                <a:lnTo>
                  <a:pt x="2309813" y="19050"/>
                </a:lnTo>
                <a:lnTo>
                  <a:pt x="2290763" y="54768"/>
                </a:lnTo>
                <a:lnTo>
                  <a:pt x="2269332" y="116681"/>
                </a:lnTo>
                <a:lnTo>
                  <a:pt x="2245519" y="204787"/>
                </a:lnTo>
                <a:lnTo>
                  <a:pt x="2226469" y="350043"/>
                </a:lnTo>
                <a:lnTo>
                  <a:pt x="2031207" y="350043"/>
                </a:lnTo>
                <a:lnTo>
                  <a:pt x="1590675" y="350043"/>
                </a:lnTo>
                <a:lnTo>
                  <a:pt x="1419225" y="366712"/>
                </a:lnTo>
                <a:lnTo>
                  <a:pt x="1183482" y="3690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D9FA923-9453-B94A-9103-3AEFCFA84660}"/>
              </a:ext>
            </a:extLst>
          </p:cNvPr>
          <p:cNvSpPr/>
          <p:nvPr/>
        </p:nvSpPr>
        <p:spPr>
          <a:xfrm rot="16200000">
            <a:off x="4957763" y="2914650"/>
            <a:ext cx="2376488" cy="1677987"/>
          </a:xfrm>
          <a:custGeom>
            <a:avLst/>
            <a:gdLst>
              <a:gd name="connsiteX0" fmla="*/ 959644 w 2376487"/>
              <a:gd name="connsiteY0" fmla="*/ 1578769 h 1678782"/>
              <a:gd name="connsiteX1" fmla="*/ 583406 w 2376487"/>
              <a:gd name="connsiteY1" fmla="*/ 1564482 h 1678782"/>
              <a:gd name="connsiteX2" fmla="*/ 359569 w 2376487"/>
              <a:gd name="connsiteY2" fmla="*/ 1552575 h 1678782"/>
              <a:gd name="connsiteX3" fmla="*/ 204787 w 2376487"/>
              <a:gd name="connsiteY3" fmla="*/ 1538288 h 1678782"/>
              <a:gd name="connsiteX4" fmla="*/ 114300 w 2376487"/>
              <a:gd name="connsiteY4" fmla="*/ 1524000 h 1678782"/>
              <a:gd name="connsiteX5" fmla="*/ 38100 w 2376487"/>
              <a:gd name="connsiteY5" fmla="*/ 1509713 h 1678782"/>
              <a:gd name="connsiteX6" fmla="*/ 11906 w 2376487"/>
              <a:gd name="connsiteY6" fmla="*/ 1497807 h 1678782"/>
              <a:gd name="connsiteX7" fmla="*/ 0 w 2376487"/>
              <a:gd name="connsiteY7" fmla="*/ 1469232 h 1678782"/>
              <a:gd name="connsiteX8" fmla="*/ 2381 w 2376487"/>
              <a:gd name="connsiteY8" fmla="*/ 1440657 h 1678782"/>
              <a:gd name="connsiteX9" fmla="*/ 11906 w 2376487"/>
              <a:gd name="connsiteY9" fmla="*/ 1409700 h 1678782"/>
              <a:gd name="connsiteX10" fmla="*/ 33337 w 2376487"/>
              <a:gd name="connsiteY10" fmla="*/ 1381125 h 1678782"/>
              <a:gd name="connsiteX11" fmla="*/ 61912 w 2376487"/>
              <a:gd name="connsiteY11" fmla="*/ 1357313 h 1678782"/>
              <a:gd name="connsiteX12" fmla="*/ 90487 w 2376487"/>
              <a:gd name="connsiteY12" fmla="*/ 1319213 h 1678782"/>
              <a:gd name="connsiteX13" fmla="*/ 109537 w 2376487"/>
              <a:gd name="connsiteY13" fmla="*/ 1300163 h 1678782"/>
              <a:gd name="connsiteX14" fmla="*/ 138112 w 2376487"/>
              <a:gd name="connsiteY14" fmla="*/ 1281113 h 1678782"/>
              <a:gd name="connsiteX15" fmla="*/ 195262 w 2376487"/>
              <a:gd name="connsiteY15" fmla="*/ 1257300 h 1678782"/>
              <a:gd name="connsiteX16" fmla="*/ 326231 w 2376487"/>
              <a:gd name="connsiteY16" fmla="*/ 1316832 h 1678782"/>
              <a:gd name="connsiteX17" fmla="*/ 390525 w 2376487"/>
              <a:gd name="connsiteY17" fmla="*/ 1323975 h 1678782"/>
              <a:gd name="connsiteX18" fmla="*/ 485775 w 2376487"/>
              <a:gd name="connsiteY18" fmla="*/ 1331119 h 1678782"/>
              <a:gd name="connsiteX19" fmla="*/ 842962 w 2376487"/>
              <a:gd name="connsiteY19" fmla="*/ 1338263 h 1678782"/>
              <a:gd name="connsiteX20" fmla="*/ 1012031 w 2376487"/>
              <a:gd name="connsiteY20" fmla="*/ 1338263 h 1678782"/>
              <a:gd name="connsiteX21" fmla="*/ 1531144 w 2376487"/>
              <a:gd name="connsiteY21" fmla="*/ 1335882 h 1678782"/>
              <a:gd name="connsiteX22" fmla="*/ 1712119 w 2376487"/>
              <a:gd name="connsiteY22" fmla="*/ 1338263 h 1678782"/>
              <a:gd name="connsiteX23" fmla="*/ 1981200 w 2376487"/>
              <a:gd name="connsiteY23" fmla="*/ 1338263 h 1678782"/>
              <a:gd name="connsiteX24" fmla="*/ 2095500 w 2376487"/>
              <a:gd name="connsiteY24" fmla="*/ 1335882 h 1678782"/>
              <a:gd name="connsiteX25" fmla="*/ 2119312 w 2376487"/>
              <a:gd name="connsiteY25" fmla="*/ 1333500 h 1678782"/>
              <a:gd name="connsiteX26" fmla="*/ 2140744 w 2376487"/>
              <a:gd name="connsiteY26" fmla="*/ 1323975 h 1678782"/>
              <a:gd name="connsiteX27" fmla="*/ 2162175 w 2376487"/>
              <a:gd name="connsiteY27" fmla="*/ 1309688 h 1678782"/>
              <a:gd name="connsiteX28" fmla="*/ 2176462 w 2376487"/>
              <a:gd name="connsiteY28" fmla="*/ 1278732 h 1678782"/>
              <a:gd name="connsiteX29" fmla="*/ 2183606 w 2376487"/>
              <a:gd name="connsiteY29" fmla="*/ 1245394 h 1678782"/>
              <a:gd name="connsiteX30" fmla="*/ 2157412 w 2376487"/>
              <a:gd name="connsiteY30" fmla="*/ 1073944 h 1678782"/>
              <a:gd name="connsiteX31" fmla="*/ 2100262 w 2376487"/>
              <a:gd name="connsiteY31" fmla="*/ 669132 h 1678782"/>
              <a:gd name="connsiteX32" fmla="*/ 2050256 w 2376487"/>
              <a:gd name="connsiteY32" fmla="*/ 314325 h 1678782"/>
              <a:gd name="connsiteX33" fmla="*/ 2019300 w 2376487"/>
              <a:gd name="connsiteY33" fmla="*/ 80963 h 1678782"/>
              <a:gd name="connsiteX34" fmla="*/ 2193131 w 2376487"/>
              <a:gd name="connsiteY34" fmla="*/ 0 h 1678782"/>
              <a:gd name="connsiteX35" fmla="*/ 2200275 w 2376487"/>
              <a:gd name="connsiteY35" fmla="*/ 130969 h 1678782"/>
              <a:gd name="connsiteX36" fmla="*/ 2202656 w 2376487"/>
              <a:gd name="connsiteY36" fmla="*/ 359569 h 1678782"/>
              <a:gd name="connsiteX37" fmla="*/ 2228850 w 2376487"/>
              <a:gd name="connsiteY37" fmla="*/ 464344 h 1678782"/>
              <a:gd name="connsiteX38" fmla="*/ 2245519 w 2376487"/>
              <a:gd name="connsiteY38" fmla="*/ 640557 h 1678782"/>
              <a:gd name="connsiteX39" fmla="*/ 2281237 w 2376487"/>
              <a:gd name="connsiteY39" fmla="*/ 876300 h 1678782"/>
              <a:gd name="connsiteX40" fmla="*/ 2316956 w 2376487"/>
              <a:gd name="connsiteY40" fmla="*/ 1183482 h 1678782"/>
              <a:gd name="connsiteX41" fmla="*/ 2376487 w 2376487"/>
              <a:gd name="connsiteY41" fmla="*/ 1364457 h 1678782"/>
              <a:gd name="connsiteX42" fmla="*/ 2374106 w 2376487"/>
              <a:gd name="connsiteY42" fmla="*/ 1393032 h 1678782"/>
              <a:gd name="connsiteX43" fmla="*/ 2326481 w 2376487"/>
              <a:gd name="connsiteY43" fmla="*/ 1466850 h 1678782"/>
              <a:gd name="connsiteX44" fmla="*/ 2171700 w 2376487"/>
              <a:gd name="connsiteY44" fmla="*/ 1662113 h 1678782"/>
              <a:gd name="connsiteX45" fmla="*/ 2150269 w 2376487"/>
              <a:gd name="connsiteY45" fmla="*/ 1676400 h 1678782"/>
              <a:gd name="connsiteX46" fmla="*/ 2128837 w 2376487"/>
              <a:gd name="connsiteY46" fmla="*/ 1678782 h 1678782"/>
              <a:gd name="connsiteX47" fmla="*/ 2109787 w 2376487"/>
              <a:gd name="connsiteY47" fmla="*/ 1669257 h 1678782"/>
              <a:gd name="connsiteX48" fmla="*/ 2081212 w 2376487"/>
              <a:gd name="connsiteY48" fmla="*/ 1638300 h 1678782"/>
              <a:gd name="connsiteX49" fmla="*/ 2047875 w 2376487"/>
              <a:gd name="connsiteY49" fmla="*/ 1619250 h 1678782"/>
              <a:gd name="connsiteX50" fmla="*/ 2002631 w 2376487"/>
              <a:gd name="connsiteY50" fmla="*/ 1604963 h 1678782"/>
              <a:gd name="connsiteX51" fmla="*/ 1912144 w 2376487"/>
              <a:gd name="connsiteY51" fmla="*/ 1600200 h 1678782"/>
              <a:gd name="connsiteX52" fmla="*/ 959644 w 2376487"/>
              <a:gd name="connsiteY52" fmla="*/ 1578769 h 1678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76487" h="1678782">
                <a:moveTo>
                  <a:pt x="959644" y="1578769"/>
                </a:moveTo>
                <a:lnTo>
                  <a:pt x="583406" y="1564482"/>
                </a:lnTo>
                <a:lnTo>
                  <a:pt x="359569" y="1552575"/>
                </a:lnTo>
                <a:lnTo>
                  <a:pt x="204787" y="1538288"/>
                </a:lnTo>
                <a:lnTo>
                  <a:pt x="114300" y="1524000"/>
                </a:lnTo>
                <a:lnTo>
                  <a:pt x="38100" y="1509713"/>
                </a:lnTo>
                <a:lnTo>
                  <a:pt x="11906" y="1497807"/>
                </a:lnTo>
                <a:lnTo>
                  <a:pt x="0" y="1469232"/>
                </a:lnTo>
                <a:lnTo>
                  <a:pt x="2381" y="1440657"/>
                </a:lnTo>
                <a:lnTo>
                  <a:pt x="11906" y="1409700"/>
                </a:lnTo>
                <a:lnTo>
                  <a:pt x="33337" y="1381125"/>
                </a:lnTo>
                <a:lnTo>
                  <a:pt x="61912" y="1357313"/>
                </a:lnTo>
                <a:lnTo>
                  <a:pt x="90487" y="1319213"/>
                </a:lnTo>
                <a:lnTo>
                  <a:pt x="109537" y="1300163"/>
                </a:lnTo>
                <a:lnTo>
                  <a:pt x="138112" y="1281113"/>
                </a:lnTo>
                <a:lnTo>
                  <a:pt x="195262" y="1257300"/>
                </a:lnTo>
                <a:lnTo>
                  <a:pt x="326231" y="1316832"/>
                </a:lnTo>
                <a:lnTo>
                  <a:pt x="390525" y="1323975"/>
                </a:lnTo>
                <a:lnTo>
                  <a:pt x="485775" y="1331119"/>
                </a:lnTo>
                <a:lnTo>
                  <a:pt x="842962" y="1338263"/>
                </a:lnTo>
                <a:lnTo>
                  <a:pt x="1012031" y="1338263"/>
                </a:lnTo>
                <a:lnTo>
                  <a:pt x="1531144" y="1335882"/>
                </a:lnTo>
                <a:lnTo>
                  <a:pt x="1712119" y="1338263"/>
                </a:lnTo>
                <a:lnTo>
                  <a:pt x="1981200" y="1338263"/>
                </a:lnTo>
                <a:lnTo>
                  <a:pt x="2095500" y="1335882"/>
                </a:lnTo>
                <a:lnTo>
                  <a:pt x="2119312" y="1333500"/>
                </a:lnTo>
                <a:lnTo>
                  <a:pt x="2140744" y="1323975"/>
                </a:lnTo>
                <a:lnTo>
                  <a:pt x="2162175" y="1309688"/>
                </a:lnTo>
                <a:lnTo>
                  <a:pt x="2176462" y="1278732"/>
                </a:lnTo>
                <a:lnTo>
                  <a:pt x="2183606" y="1245394"/>
                </a:lnTo>
                <a:lnTo>
                  <a:pt x="2157412" y="1073944"/>
                </a:lnTo>
                <a:lnTo>
                  <a:pt x="2100262" y="669132"/>
                </a:lnTo>
                <a:lnTo>
                  <a:pt x="2050256" y="314325"/>
                </a:lnTo>
                <a:lnTo>
                  <a:pt x="2019300" y="80963"/>
                </a:lnTo>
                <a:lnTo>
                  <a:pt x="2193131" y="0"/>
                </a:lnTo>
                <a:lnTo>
                  <a:pt x="2200275" y="130969"/>
                </a:lnTo>
                <a:cubicBezTo>
                  <a:pt x="2201069" y="207169"/>
                  <a:pt x="2201862" y="283369"/>
                  <a:pt x="2202656" y="359569"/>
                </a:cubicBezTo>
                <a:lnTo>
                  <a:pt x="2228850" y="464344"/>
                </a:lnTo>
                <a:lnTo>
                  <a:pt x="2245519" y="640557"/>
                </a:lnTo>
                <a:lnTo>
                  <a:pt x="2281237" y="876300"/>
                </a:lnTo>
                <a:lnTo>
                  <a:pt x="2316956" y="1183482"/>
                </a:lnTo>
                <a:lnTo>
                  <a:pt x="2376487" y="1364457"/>
                </a:lnTo>
                <a:lnTo>
                  <a:pt x="2374106" y="1393032"/>
                </a:lnTo>
                <a:lnTo>
                  <a:pt x="2326481" y="1466850"/>
                </a:lnTo>
                <a:lnTo>
                  <a:pt x="2171700" y="1662113"/>
                </a:lnTo>
                <a:lnTo>
                  <a:pt x="2150269" y="1676400"/>
                </a:lnTo>
                <a:lnTo>
                  <a:pt x="2128837" y="1678782"/>
                </a:lnTo>
                <a:lnTo>
                  <a:pt x="2109787" y="1669257"/>
                </a:lnTo>
                <a:lnTo>
                  <a:pt x="2081212" y="1638300"/>
                </a:lnTo>
                <a:lnTo>
                  <a:pt x="2047875" y="1619250"/>
                </a:lnTo>
                <a:lnTo>
                  <a:pt x="2002631" y="1604963"/>
                </a:lnTo>
                <a:lnTo>
                  <a:pt x="1912144" y="1600200"/>
                </a:lnTo>
                <a:lnTo>
                  <a:pt x="959644" y="1578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9DC4690-6683-3D42-86A0-0F4C258F634A}"/>
              </a:ext>
            </a:extLst>
          </p:cNvPr>
          <p:cNvSpPr/>
          <p:nvPr/>
        </p:nvSpPr>
        <p:spPr>
          <a:xfrm>
            <a:off x="5375275" y="3214688"/>
            <a:ext cx="1330325" cy="338137"/>
          </a:xfrm>
          <a:custGeom>
            <a:avLst/>
            <a:gdLst>
              <a:gd name="connsiteX0" fmla="*/ 428625 w 1331119"/>
              <a:gd name="connsiteY0" fmla="*/ 285750 h 338137"/>
              <a:gd name="connsiteX1" fmla="*/ 16669 w 1331119"/>
              <a:gd name="connsiteY1" fmla="*/ 338137 h 338137"/>
              <a:gd name="connsiteX2" fmla="*/ 0 w 1331119"/>
              <a:gd name="connsiteY2" fmla="*/ 152400 h 338137"/>
              <a:gd name="connsiteX3" fmla="*/ 309563 w 1331119"/>
              <a:gd name="connsiteY3" fmla="*/ 119062 h 338137"/>
              <a:gd name="connsiteX4" fmla="*/ 661988 w 1331119"/>
              <a:gd name="connsiteY4" fmla="*/ 80962 h 338137"/>
              <a:gd name="connsiteX5" fmla="*/ 952500 w 1331119"/>
              <a:gd name="connsiteY5" fmla="*/ 47625 h 338137"/>
              <a:gd name="connsiteX6" fmla="*/ 1331119 w 1331119"/>
              <a:gd name="connsiteY6" fmla="*/ 0 h 338137"/>
              <a:gd name="connsiteX7" fmla="*/ 1323975 w 1331119"/>
              <a:gd name="connsiteY7" fmla="*/ 188118 h 338137"/>
              <a:gd name="connsiteX8" fmla="*/ 1014413 w 1331119"/>
              <a:gd name="connsiteY8" fmla="*/ 221456 h 338137"/>
              <a:gd name="connsiteX9" fmla="*/ 428625 w 1331119"/>
              <a:gd name="connsiteY9" fmla="*/ 285750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1119" h="338137">
                <a:moveTo>
                  <a:pt x="428625" y="285750"/>
                </a:moveTo>
                <a:lnTo>
                  <a:pt x="16669" y="338137"/>
                </a:lnTo>
                <a:lnTo>
                  <a:pt x="0" y="152400"/>
                </a:lnTo>
                <a:lnTo>
                  <a:pt x="309563" y="119062"/>
                </a:lnTo>
                <a:lnTo>
                  <a:pt x="661988" y="80962"/>
                </a:lnTo>
                <a:lnTo>
                  <a:pt x="952500" y="47625"/>
                </a:lnTo>
                <a:lnTo>
                  <a:pt x="1331119" y="0"/>
                </a:lnTo>
                <a:lnTo>
                  <a:pt x="1323975" y="188118"/>
                </a:lnTo>
                <a:lnTo>
                  <a:pt x="1014413" y="221456"/>
                </a:lnTo>
                <a:lnTo>
                  <a:pt x="428625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0BE6DCB-9FA8-E14E-8B03-0017ABF342DC}"/>
              </a:ext>
            </a:extLst>
          </p:cNvPr>
          <p:cNvSpPr/>
          <p:nvPr/>
        </p:nvSpPr>
        <p:spPr>
          <a:xfrm>
            <a:off x="5386388" y="3913188"/>
            <a:ext cx="1319212" cy="279400"/>
          </a:xfrm>
          <a:custGeom>
            <a:avLst/>
            <a:gdLst>
              <a:gd name="connsiteX0" fmla="*/ 440531 w 1319212"/>
              <a:gd name="connsiteY0" fmla="*/ 252412 h 280987"/>
              <a:gd name="connsiteX1" fmla="*/ 0 w 1319212"/>
              <a:gd name="connsiteY1" fmla="*/ 280987 h 280987"/>
              <a:gd name="connsiteX2" fmla="*/ 0 w 1319212"/>
              <a:gd name="connsiteY2" fmla="*/ 104775 h 280987"/>
              <a:gd name="connsiteX3" fmla="*/ 345281 w 1319212"/>
              <a:gd name="connsiteY3" fmla="*/ 76200 h 280987"/>
              <a:gd name="connsiteX4" fmla="*/ 740568 w 1319212"/>
              <a:gd name="connsiteY4" fmla="*/ 45244 h 280987"/>
              <a:gd name="connsiteX5" fmla="*/ 1314450 w 1319212"/>
              <a:gd name="connsiteY5" fmla="*/ 0 h 280987"/>
              <a:gd name="connsiteX6" fmla="*/ 1319212 w 1319212"/>
              <a:gd name="connsiteY6" fmla="*/ 185737 h 280987"/>
              <a:gd name="connsiteX7" fmla="*/ 440531 w 1319212"/>
              <a:gd name="connsiteY7" fmla="*/ 252412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19212" h="280987">
                <a:moveTo>
                  <a:pt x="440531" y="252412"/>
                </a:moveTo>
                <a:lnTo>
                  <a:pt x="0" y="280987"/>
                </a:lnTo>
                <a:lnTo>
                  <a:pt x="0" y="104775"/>
                </a:lnTo>
                <a:lnTo>
                  <a:pt x="345281" y="76200"/>
                </a:lnTo>
                <a:lnTo>
                  <a:pt x="740568" y="45244"/>
                </a:lnTo>
                <a:lnTo>
                  <a:pt x="1314450" y="0"/>
                </a:lnTo>
                <a:lnTo>
                  <a:pt x="1319212" y="185737"/>
                </a:lnTo>
                <a:lnTo>
                  <a:pt x="440531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278F01E-DB81-4C47-9A49-7090A4896E46}"/>
              </a:ext>
            </a:extLst>
          </p:cNvPr>
          <p:cNvSpPr/>
          <p:nvPr/>
        </p:nvSpPr>
        <p:spPr>
          <a:xfrm>
            <a:off x="5357813" y="4602163"/>
            <a:ext cx="1327150" cy="292100"/>
          </a:xfrm>
          <a:custGeom>
            <a:avLst/>
            <a:gdLst>
              <a:gd name="connsiteX0" fmla="*/ 576262 w 1326356"/>
              <a:gd name="connsiteY0" fmla="*/ 221457 h 290513"/>
              <a:gd name="connsiteX1" fmla="*/ 0 w 1326356"/>
              <a:gd name="connsiteY1" fmla="*/ 290513 h 290513"/>
              <a:gd name="connsiteX2" fmla="*/ 0 w 1326356"/>
              <a:gd name="connsiteY2" fmla="*/ 130969 h 290513"/>
              <a:gd name="connsiteX3" fmla="*/ 392906 w 1326356"/>
              <a:gd name="connsiteY3" fmla="*/ 97632 h 290513"/>
              <a:gd name="connsiteX4" fmla="*/ 900112 w 1326356"/>
              <a:gd name="connsiteY4" fmla="*/ 47625 h 290513"/>
              <a:gd name="connsiteX5" fmla="*/ 1326356 w 1326356"/>
              <a:gd name="connsiteY5" fmla="*/ 0 h 290513"/>
              <a:gd name="connsiteX6" fmla="*/ 1321593 w 1326356"/>
              <a:gd name="connsiteY6" fmla="*/ 157163 h 290513"/>
              <a:gd name="connsiteX7" fmla="*/ 1069181 w 1326356"/>
              <a:gd name="connsiteY7" fmla="*/ 178594 h 290513"/>
              <a:gd name="connsiteX8" fmla="*/ 576262 w 1326356"/>
              <a:gd name="connsiteY8" fmla="*/ 221457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6356" h="290513">
                <a:moveTo>
                  <a:pt x="576262" y="221457"/>
                </a:moveTo>
                <a:lnTo>
                  <a:pt x="0" y="290513"/>
                </a:lnTo>
                <a:lnTo>
                  <a:pt x="0" y="130969"/>
                </a:lnTo>
                <a:lnTo>
                  <a:pt x="392906" y="97632"/>
                </a:lnTo>
                <a:lnTo>
                  <a:pt x="900112" y="47625"/>
                </a:lnTo>
                <a:lnTo>
                  <a:pt x="1326356" y="0"/>
                </a:lnTo>
                <a:lnTo>
                  <a:pt x="1321593" y="157163"/>
                </a:lnTo>
                <a:lnTo>
                  <a:pt x="1069181" y="178594"/>
                </a:lnTo>
                <a:lnTo>
                  <a:pt x="576262" y="2214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6DE9BD4-F436-9B4F-8BA6-E162B2A7924E}"/>
              </a:ext>
            </a:extLst>
          </p:cNvPr>
          <p:cNvSpPr/>
          <p:nvPr/>
        </p:nvSpPr>
        <p:spPr>
          <a:xfrm>
            <a:off x="4624388" y="4972050"/>
            <a:ext cx="1212850" cy="935038"/>
          </a:xfrm>
          <a:custGeom>
            <a:avLst/>
            <a:gdLst>
              <a:gd name="connsiteX0" fmla="*/ 564356 w 1212056"/>
              <a:gd name="connsiteY0" fmla="*/ 661988 h 935831"/>
              <a:gd name="connsiteX1" fmla="*/ 373856 w 1212056"/>
              <a:gd name="connsiteY1" fmla="*/ 773906 h 935831"/>
              <a:gd name="connsiteX2" fmla="*/ 242887 w 1212056"/>
              <a:gd name="connsiteY2" fmla="*/ 847725 h 935831"/>
              <a:gd name="connsiteX3" fmla="*/ 69056 w 1212056"/>
              <a:gd name="connsiteY3" fmla="*/ 931069 h 935831"/>
              <a:gd name="connsiteX4" fmla="*/ 47625 w 1212056"/>
              <a:gd name="connsiteY4" fmla="*/ 935831 h 935831"/>
              <a:gd name="connsiteX5" fmla="*/ 28575 w 1212056"/>
              <a:gd name="connsiteY5" fmla="*/ 935831 h 935831"/>
              <a:gd name="connsiteX6" fmla="*/ 9525 w 1212056"/>
              <a:gd name="connsiteY6" fmla="*/ 931069 h 935831"/>
              <a:gd name="connsiteX7" fmla="*/ 0 w 1212056"/>
              <a:gd name="connsiteY7" fmla="*/ 919163 h 935831"/>
              <a:gd name="connsiteX8" fmla="*/ 2381 w 1212056"/>
              <a:gd name="connsiteY8" fmla="*/ 902494 h 935831"/>
              <a:gd name="connsiteX9" fmla="*/ 26193 w 1212056"/>
              <a:gd name="connsiteY9" fmla="*/ 873919 h 935831"/>
              <a:gd name="connsiteX10" fmla="*/ 59531 w 1212056"/>
              <a:gd name="connsiteY10" fmla="*/ 847725 h 935831"/>
              <a:gd name="connsiteX11" fmla="*/ 176212 w 1212056"/>
              <a:gd name="connsiteY11" fmla="*/ 766763 h 935831"/>
              <a:gd name="connsiteX12" fmla="*/ 300037 w 1212056"/>
              <a:gd name="connsiteY12" fmla="*/ 673894 h 935831"/>
              <a:gd name="connsiteX13" fmla="*/ 426243 w 1212056"/>
              <a:gd name="connsiteY13" fmla="*/ 573881 h 935831"/>
              <a:gd name="connsiteX14" fmla="*/ 514350 w 1212056"/>
              <a:gd name="connsiteY14" fmla="*/ 500063 h 935831"/>
              <a:gd name="connsiteX15" fmla="*/ 619125 w 1212056"/>
              <a:gd name="connsiteY15" fmla="*/ 390525 h 935831"/>
              <a:gd name="connsiteX16" fmla="*/ 747712 w 1212056"/>
              <a:gd name="connsiteY16" fmla="*/ 261938 h 935831"/>
              <a:gd name="connsiteX17" fmla="*/ 781050 w 1212056"/>
              <a:gd name="connsiteY17" fmla="*/ 228600 h 935831"/>
              <a:gd name="connsiteX18" fmla="*/ 800100 w 1212056"/>
              <a:gd name="connsiteY18" fmla="*/ 202406 h 935831"/>
              <a:gd name="connsiteX19" fmla="*/ 809625 w 1212056"/>
              <a:gd name="connsiteY19" fmla="*/ 169069 h 935831"/>
              <a:gd name="connsiteX20" fmla="*/ 812006 w 1212056"/>
              <a:gd name="connsiteY20" fmla="*/ 140494 h 935831"/>
              <a:gd name="connsiteX21" fmla="*/ 809625 w 1212056"/>
              <a:gd name="connsiteY21" fmla="*/ 107156 h 935831"/>
              <a:gd name="connsiteX22" fmla="*/ 800100 w 1212056"/>
              <a:gd name="connsiteY22" fmla="*/ 78581 h 935831"/>
              <a:gd name="connsiteX23" fmla="*/ 785812 w 1212056"/>
              <a:gd name="connsiteY23" fmla="*/ 57150 h 935831"/>
              <a:gd name="connsiteX24" fmla="*/ 778668 w 1212056"/>
              <a:gd name="connsiteY24" fmla="*/ 33338 h 935831"/>
              <a:gd name="connsiteX25" fmla="*/ 778668 w 1212056"/>
              <a:gd name="connsiteY25" fmla="*/ 14288 h 935831"/>
              <a:gd name="connsiteX26" fmla="*/ 785812 w 1212056"/>
              <a:gd name="connsiteY26" fmla="*/ 4763 h 935831"/>
              <a:gd name="connsiteX27" fmla="*/ 804862 w 1212056"/>
              <a:gd name="connsiteY27" fmla="*/ 0 h 935831"/>
              <a:gd name="connsiteX28" fmla="*/ 847725 w 1212056"/>
              <a:gd name="connsiteY28" fmla="*/ 11906 h 935831"/>
              <a:gd name="connsiteX29" fmla="*/ 942975 w 1212056"/>
              <a:gd name="connsiteY29" fmla="*/ 47625 h 935831"/>
              <a:gd name="connsiteX30" fmla="*/ 992981 w 1212056"/>
              <a:gd name="connsiteY30" fmla="*/ 71438 h 935831"/>
              <a:gd name="connsiteX31" fmla="*/ 1062037 w 1212056"/>
              <a:gd name="connsiteY31" fmla="*/ 107156 h 935831"/>
              <a:gd name="connsiteX32" fmla="*/ 1126331 w 1212056"/>
              <a:gd name="connsiteY32" fmla="*/ 142875 h 935831"/>
              <a:gd name="connsiteX33" fmla="*/ 1171575 w 1212056"/>
              <a:gd name="connsiteY33" fmla="*/ 176213 h 935831"/>
              <a:gd name="connsiteX34" fmla="*/ 1190625 w 1212056"/>
              <a:gd name="connsiteY34" fmla="*/ 195263 h 935831"/>
              <a:gd name="connsiteX35" fmla="*/ 1207293 w 1212056"/>
              <a:gd name="connsiteY35" fmla="*/ 233363 h 935831"/>
              <a:gd name="connsiteX36" fmla="*/ 1212056 w 1212056"/>
              <a:gd name="connsiteY36" fmla="*/ 266700 h 935831"/>
              <a:gd name="connsiteX37" fmla="*/ 1204912 w 1212056"/>
              <a:gd name="connsiteY37" fmla="*/ 290513 h 935831"/>
              <a:gd name="connsiteX38" fmla="*/ 1183481 w 1212056"/>
              <a:gd name="connsiteY38" fmla="*/ 302419 h 935831"/>
              <a:gd name="connsiteX39" fmla="*/ 1157287 w 1212056"/>
              <a:gd name="connsiteY39" fmla="*/ 307181 h 935831"/>
              <a:gd name="connsiteX40" fmla="*/ 1104900 w 1212056"/>
              <a:gd name="connsiteY40" fmla="*/ 307181 h 935831"/>
              <a:gd name="connsiteX41" fmla="*/ 1062037 w 1212056"/>
              <a:gd name="connsiteY41" fmla="*/ 333375 h 935831"/>
              <a:gd name="connsiteX42" fmla="*/ 873918 w 1212056"/>
              <a:gd name="connsiteY42" fmla="*/ 461963 h 935831"/>
              <a:gd name="connsiteX43" fmla="*/ 762000 w 1212056"/>
              <a:gd name="connsiteY43" fmla="*/ 542925 h 935831"/>
              <a:gd name="connsiteX44" fmla="*/ 564356 w 1212056"/>
              <a:gd name="connsiteY44" fmla="*/ 661988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2056" h="935831">
                <a:moveTo>
                  <a:pt x="564356" y="661988"/>
                </a:moveTo>
                <a:lnTo>
                  <a:pt x="373856" y="773906"/>
                </a:lnTo>
                <a:lnTo>
                  <a:pt x="242887" y="847725"/>
                </a:lnTo>
                <a:lnTo>
                  <a:pt x="69056" y="931069"/>
                </a:lnTo>
                <a:lnTo>
                  <a:pt x="47625" y="935831"/>
                </a:lnTo>
                <a:lnTo>
                  <a:pt x="28575" y="935831"/>
                </a:lnTo>
                <a:lnTo>
                  <a:pt x="9525" y="931069"/>
                </a:lnTo>
                <a:lnTo>
                  <a:pt x="0" y="919163"/>
                </a:lnTo>
                <a:lnTo>
                  <a:pt x="2381" y="902494"/>
                </a:lnTo>
                <a:lnTo>
                  <a:pt x="26193" y="873919"/>
                </a:lnTo>
                <a:lnTo>
                  <a:pt x="59531" y="847725"/>
                </a:lnTo>
                <a:lnTo>
                  <a:pt x="176212" y="766763"/>
                </a:lnTo>
                <a:lnTo>
                  <a:pt x="300037" y="673894"/>
                </a:lnTo>
                <a:lnTo>
                  <a:pt x="426243" y="573881"/>
                </a:lnTo>
                <a:lnTo>
                  <a:pt x="514350" y="500063"/>
                </a:lnTo>
                <a:lnTo>
                  <a:pt x="619125" y="390525"/>
                </a:lnTo>
                <a:lnTo>
                  <a:pt x="747712" y="261938"/>
                </a:lnTo>
                <a:lnTo>
                  <a:pt x="781050" y="228600"/>
                </a:lnTo>
                <a:lnTo>
                  <a:pt x="800100" y="202406"/>
                </a:lnTo>
                <a:lnTo>
                  <a:pt x="809625" y="169069"/>
                </a:lnTo>
                <a:lnTo>
                  <a:pt x="812006" y="140494"/>
                </a:lnTo>
                <a:lnTo>
                  <a:pt x="809625" y="107156"/>
                </a:lnTo>
                <a:lnTo>
                  <a:pt x="800100" y="78581"/>
                </a:lnTo>
                <a:lnTo>
                  <a:pt x="785812" y="57150"/>
                </a:lnTo>
                <a:lnTo>
                  <a:pt x="778668" y="33338"/>
                </a:lnTo>
                <a:lnTo>
                  <a:pt x="778668" y="14288"/>
                </a:lnTo>
                <a:lnTo>
                  <a:pt x="785812" y="4763"/>
                </a:lnTo>
                <a:lnTo>
                  <a:pt x="804862" y="0"/>
                </a:lnTo>
                <a:lnTo>
                  <a:pt x="847725" y="11906"/>
                </a:lnTo>
                <a:lnTo>
                  <a:pt x="942975" y="47625"/>
                </a:lnTo>
                <a:lnTo>
                  <a:pt x="992981" y="71438"/>
                </a:lnTo>
                <a:lnTo>
                  <a:pt x="1062037" y="107156"/>
                </a:lnTo>
                <a:lnTo>
                  <a:pt x="1126331" y="142875"/>
                </a:lnTo>
                <a:lnTo>
                  <a:pt x="1171575" y="176213"/>
                </a:lnTo>
                <a:lnTo>
                  <a:pt x="1190625" y="195263"/>
                </a:lnTo>
                <a:lnTo>
                  <a:pt x="1207293" y="233363"/>
                </a:lnTo>
                <a:lnTo>
                  <a:pt x="1212056" y="266700"/>
                </a:lnTo>
                <a:lnTo>
                  <a:pt x="1204912" y="290513"/>
                </a:lnTo>
                <a:lnTo>
                  <a:pt x="1183481" y="302419"/>
                </a:lnTo>
                <a:lnTo>
                  <a:pt x="1157287" y="307181"/>
                </a:lnTo>
                <a:lnTo>
                  <a:pt x="1104900" y="307181"/>
                </a:lnTo>
                <a:lnTo>
                  <a:pt x="1062037" y="333375"/>
                </a:lnTo>
                <a:lnTo>
                  <a:pt x="873918" y="461963"/>
                </a:lnTo>
                <a:lnTo>
                  <a:pt x="762000" y="542925"/>
                </a:lnTo>
                <a:lnTo>
                  <a:pt x="564356" y="661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C19CF36-BC0A-4BBB-A032-FDFB8009D531}"/>
              </a:ext>
            </a:extLst>
          </p:cNvPr>
          <p:cNvGrpSpPr/>
          <p:nvPr/>
        </p:nvGrpSpPr>
        <p:grpSpPr>
          <a:xfrm>
            <a:off x="2376488" y="1644649"/>
            <a:ext cx="4824412" cy="4332288"/>
            <a:chOff x="2528888" y="1771650"/>
            <a:chExt cx="4824412" cy="4332288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8613C48B-1746-43CE-917D-733228CC49D6}"/>
                </a:ext>
              </a:extLst>
            </p:cNvPr>
            <p:cNvSpPr/>
            <p:nvPr/>
          </p:nvSpPr>
          <p:spPr>
            <a:xfrm>
              <a:off x="3181350" y="1865313"/>
              <a:ext cx="1827213" cy="457200"/>
            </a:xfrm>
            <a:custGeom>
              <a:avLst/>
              <a:gdLst>
                <a:gd name="connsiteX0" fmla="*/ 623888 w 1826419"/>
                <a:gd name="connsiteY0" fmla="*/ 383381 h 457200"/>
                <a:gd name="connsiteX1" fmla="*/ 54769 w 1826419"/>
                <a:gd name="connsiteY1" fmla="*/ 457200 h 457200"/>
                <a:gd name="connsiteX2" fmla="*/ 0 w 1826419"/>
                <a:gd name="connsiteY2" fmla="*/ 300037 h 457200"/>
                <a:gd name="connsiteX3" fmla="*/ 266700 w 1826419"/>
                <a:gd name="connsiteY3" fmla="*/ 276225 h 457200"/>
                <a:gd name="connsiteX4" fmla="*/ 547688 w 1826419"/>
                <a:gd name="connsiteY4" fmla="*/ 245269 h 457200"/>
                <a:gd name="connsiteX5" fmla="*/ 735806 w 1826419"/>
                <a:gd name="connsiteY5" fmla="*/ 214312 h 457200"/>
                <a:gd name="connsiteX6" fmla="*/ 907256 w 1826419"/>
                <a:gd name="connsiteY6" fmla="*/ 185737 h 457200"/>
                <a:gd name="connsiteX7" fmla="*/ 1031081 w 1826419"/>
                <a:gd name="connsiteY7" fmla="*/ 159544 h 457200"/>
                <a:gd name="connsiteX8" fmla="*/ 1152525 w 1826419"/>
                <a:gd name="connsiteY8" fmla="*/ 133350 h 457200"/>
                <a:gd name="connsiteX9" fmla="*/ 1285875 w 1826419"/>
                <a:gd name="connsiteY9" fmla="*/ 90487 h 457200"/>
                <a:gd name="connsiteX10" fmla="*/ 1390650 w 1826419"/>
                <a:gd name="connsiteY10" fmla="*/ 47625 h 457200"/>
                <a:gd name="connsiteX11" fmla="*/ 1412081 w 1826419"/>
                <a:gd name="connsiteY11" fmla="*/ 28575 h 457200"/>
                <a:gd name="connsiteX12" fmla="*/ 1435894 w 1826419"/>
                <a:gd name="connsiteY12" fmla="*/ 9525 h 457200"/>
                <a:gd name="connsiteX13" fmla="*/ 1462088 w 1826419"/>
                <a:gd name="connsiteY13" fmla="*/ 0 h 457200"/>
                <a:gd name="connsiteX14" fmla="*/ 1495425 w 1826419"/>
                <a:gd name="connsiteY14" fmla="*/ 0 h 457200"/>
                <a:gd name="connsiteX15" fmla="*/ 1543050 w 1826419"/>
                <a:gd name="connsiteY15" fmla="*/ 9525 h 457200"/>
                <a:gd name="connsiteX16" fmla="*/ 1576388 w 1826419"/>
                <a:gd name="connsiteY16" fmla="*/ 21431 h 457200"/>
                <a:gd name="connsiteX17" fmla="*/ 1638300 w 1826419"/>
                <a:gd name="connsiteY17" fmla="*/ 33337 h 457200"/>
                <a:gd name="connsiteX18" fmla="*/ 1678781 w 1826419"/>
                <a:gd name="connsiteY18" fmla="*/ 42862 h 457200"/>
                <a:gd name="connsiteX19" fmla="*/ 1733550 w 1826419"/>
                <a:gd name="connsiteY19" fmla="*/ 59531 h 457200"/>
                <a:gd name="connsiteX20" fmla="*/ 1769269 w 1826419"/>
                <a:gd name="connsiteY20" fmla="*/ 76200 h 457200"/>
                <a:gd name="connsiteX21" fmla="*/ 1795463 w 1826419"/>
                <a:gd name="connsiteY21" fmla="*/ 97631 h 457200"/>
                <a:gd name="connsiteX22" fmla="*/ 1809750 w 1826419"/>
                <a:gd name="connsiteY22" fmla="*/ 116681 h 457200"/>
                <a:gd name="connsiteX23" fmla="*/ 1824038 w 1826419"/>
                <a:gd name="connsiteY23" fmla="*/ 145256 h 457200"/>
                <a:gd name="connsiteX24" fmla="*/ 1826419 w 1826419"/>
                <a:gd name="connsiteY24" fmla="*/ 171450 h 457200"/>
                <a:gd name="connsiteX25" fmla="*/ 1816894 w 1826419"/>
                <a:gd name="connsiteY25" fmla="*/ 192881 h 457200"/>
                <a:gd name="connsiteX26" fmla="*/ 1800225 w 1826419"/>
                <a:gd name="connsiteY26" fmla="*/ 202406 h 457200"/>
                <a:gd name="connsiteX27" fmla="*/ 1776413 w 1826419"/>
                <a:gd name="connsiteY27" fmla="*/ 211931 h 457200"/>
                <a:gd name="connsiteX28" fmla="*/ 1683544 w 1826419"/>
                <a:gd name="connsiteY28" fmla="*/ 226219 h 457200"/>
                <a:gd name="connsiteX29" fmla="*/ 1354931 w 1826419"/>
                <a:gd name="connsiteY29" fmla="*/ 269081 h 457200"/>
                <a:gd name="connsiteX30" fmla="*/ 831056 w 1826419"/>
                <a:gd name="connsiteY30" fmla="*/ 354806 h 457200"/>
                <a:gd name="connsiteX31" fmla="*/ 623888 w 1826419"/>
                <a:gd name="connsiteY31" fmla="*/ 38338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26419" h="457200">
                  <a:moveTo>
                    <a:pt x="623888" y="383381"/>
                  </a:moveTo>
                  <a:lnTo>
                    <a:pt x="54769" y="457200"/>
                  </a:lnTo>
                  <a:lnTo>
                    <a:pt x="0" y="300037"/>
                  </a:lnTo>
                  <a:lnTo>
                    <a:pt x="266700" y="276225"/>
                  </a:lnTo>
                  <a:lnTo>
                    <a:pt x="547688" y="245269"/>
                  </a:lnTo>
                  <a:lnTo>
                    <a:pt x="735806" y="214312"/>
                  </a:lnTo>
                  <a:lnTo>
                    <a:pt x="907256" y="185737"/>
                  </a:lnTo>
                  <a:lnTo>
                    <a:pt x="1031081" y="159544"/>
                  </a:lnTo>
                  <a:lnTo>
                    <a:pt x="1152525" y="133350"/>
                  </a:lnTo>
                  <a:lnTo>
                    <a:pt x="1285875" y="90487"/>
                  </a:lnTo>
                  <a:lnTo>
                    <a:pt x="1390650" y="47625"/>
                  </a:lnTo>
                  <a:lnTo>
                    <a:pt x="1412081" y="28575"/>
                  </a:lnTo>
                  <a:lnTo>
                    <a:pt x="1435894" y="9525"/>
                  </a:lnTo>
                  <a:lnTo>
                    <a:pt x="1462088" y="0"/>
                  </a:lnTo>
                  <a:lnTo>
                    <a:pt x="1495425" y="0"/>
                  </a:lnTo>
                  <a:lnTo>
                    <a:pt x="1543050" y="9525"/>
                  </a:lnTo>
                  <a:lnTo>
                    <a:pt x="1576388" y="21431"/>
                  </a:lnTo>
                  <a:lnTo>
                    <a:pt x="1638300" y="33337"/>
                  </a:lnTo>
                  <a:lnTo>
                    <a:pt x="1678781" y="42862"/>
                  </a:lnTo>
                  <a:lnTo>
                    <a:pt x="1733550" y="59531"/>
                  </a:lnTo>
                  <a:lnTo>
                    <a:pt x="1769269" y="76200"/>
                  </a:lnTo>
                  <a:lnTo>
                    <a:pt x="1795463" y="97631"/>
                  </a:lnTo>
                  <a:lnTo>
                    <a:pt x="1809750" y="116681"/>
                  </a:lnTo>
                  <a:lnTo>
                    <a:pt x="1824038" y="145256"/>
                  </a:lnTo>
                  <a:lnTo>
                    <a:pt x="1826419" y="171450"/>
                  </a:lnTo>
                  <a:lnTo>
                    <a:pt x="1816894" y="192881"/>
                  </a:lnTo>
                  <a:lnTo>
                    <a:pt x="1800225" y="202406"/>
                  </a:lnTo>
                  <a:lnTo>
                    <a:pt x="1776413" y="211931"/>
                  </a:lnTo>
                  <a:lnTo>
                    <a:pt x="1683544" y="226219"/>
                  </a:lnTo>
                  <a:lnTo>
                    <a:pt x="1354931" y="269081"/>
                  </a:lnTo>
                  <a:lnTo>
                    <a:pt x="831056" y="354806"/>
                  </a:lnTo>
                  <a:lnTo>
                    <a:pt x="623888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61AA499A-07BD-441C-8FC7-E58903EA7D87}"/>
                </a:ext>
              </a:extLst>
            </p:cNvPr>
            <p:cNvSpPr/>
            <p:nvPr/>
          </p:nvSpPr>
          <p:spPr>
            <a:xfrm>
              <a:off x="2952750" y="4410075"/>
              <a:ext cx="728663" cy="1096963"/>
            </a:xfrm>
            <a:custGeom>
              <a:avLst/>
              <a:gdLst>
                <a:gd name="connsiteX0" fmla="*/ 376350 w 728775"/>
                <a:gd name="connsiteY0" fmla="*/ 692944 h 1097756"/>
                <a:gd name="connsiteX1" fmla="*/ 173943 w 728775"/>
                <a:gd name="connsiteY1" fmla="*/ 942975 h 1097756"/>
                <a:gd name="connsiteX2" fmla="*/ 62025 w 728775"/>
                <a:gd name="connsiteY2" fmla="*/ 1081088 h 1097756"/>
                <a:gd name="connsiteX3" fmla="*/ 47737 w 728775"/>
                <a:gd name="connsiteY3" fmla="*/ 1090613 h 1097756"/>
                <a:gd name="connsiteX4" fmla="*/ 31068 w 728775"/>
                <a:gd name="connsiteY4" fmla="*/ 1097756 h 1097756"/>
                <a:gd name="connsiteX5" fmla="*/ 9637 w 728775"/>
                <a:gd name="connsiteY5" fmla="*/ 1095375 h 1097756"/>
                <a:gd name="connsiteX6" fmla="*/ 2493 w 728775"/>
                <a:gd name="connsiteY6" fmla="*/ 1083469 h 1097756"/>
                <a:gd name="connsiteX7" fmla="*/ 112 w 728775"/>
                <a:gd name="connsiteY7" fmla="*/ 1064419 h 1097756"/>
                <a:gd name="connsiteX8" fmla="*/ 4875 w 728775"/>
                <a:gd name="connsiteY8" fmla="*/ 1040606 h 1097756"/>
                <a:gd name="connsiteX9" fmla="*/ 47737 w 728775"/>
                <a:gd name="connsiteY9" fmla="*/ 957263 h 1097756"/>
                <a:gd name="connsiteX10" fmla="*/ 109650 w 728775"/>
                <a:gd name="connsiteY10" fmla="*/ 838200 h 1097756"/>
                <a:gd name="connsiteX11" fmla="*/ 171562 w 728775"/>
                <a:gd name="connsiteY11" fmla="*/ 726281 h 1097756"/>
                <a:gd name="connsiteX12" fmla="*/ 233475 w 728775"/>
                <a:gd name="connsiteY12" fmla="*/ 609600 h 1097756"/>
                <a:gd name="connsiteX13" fmla="*/ 295387 w 728775"/>
                <a:gd name="connsiteY13" fmla="*/ 495300 h 1097756"/>
                <a:gd name="connsiteX14" fmla="*/ 362062 w 728775"/>
                <a:gd name="connsiteY14" fmla="*/ 371475 h 1097756"/>
                <a:gd name="connsiteX15" fmla="*/ 404925 w 728775"/>
                <a:gd name="connsiteY15" fmla="*/ 288131 h 1097756"/>
                <a:gd name="connsiteX16" fmla="*/ 416831 w 728775"/>
                <a:gd name="connsiteY16" fmla="*/ 259556 h 1097756"/>
                <a:gd name="connsiteX17" fmla="*/ 421593 w 728775"/>
                <a:gd name="connsiteY17" fmla="*/ 228600 h 1097756"/>
                <a:gd name="connsiteX18" fmla="*/ 423975 w 728775"/>
                <a:gd name="connsiteY18" fmla="*/ 202406 h 1097756"/>
                <a:gd name="connsiteX19" fmla="*/ 423975 w 728775"/>
                <a:gd name="connsiteY19" fmla="*/ 171450 h 1097756"/>
                <a:gd name="connsiteX20" fmla="*/ 419212 w 728775"/>
                <a:gd name="connsiteY20" fmla="*/ 150019 h 1097756"/>
                <a:gd name="connsiteX21" fmla="*/ 412068 w 728775"/>
                <a:gd name="connsiteY21" fmla="*/ 128588 h 1097756"/>
                <a:gd name="connsiteX22" fmla="*/ 397781 w 728775"/>
                <a:gd name="connsiteY22" fmla="*/ 109538 h 1097756"/>
                <a:gd name="connsiteX23" fmla="*/ 383493 w 728775"/>
                <a:gd name="connsiteY23" fmla="*/ 97631 h 1097756"/>
                <a:gd name="connsiteX24" fmla="*/ 347775 w 728775"/>
                <a:gd name="connsiteY24" fmla="*/ 73819 h 1097756"/>
                <a:gd name="connsiteX25" fmla="*/ 331106 w 728775"/>
                <a:gd name="connsiteY25" fmla="*/ 64294 h 1097756"/>
                <a:gd name="connsiteX26" fmla="*/ 321581 w 728775"/>
                <a:gd name="connsiteY26" fmla="*/ 42863 h 1097756"/>
                <a:gd name="connsiteX27" fmla="*/ 319200 w 728775"/>
                <a:gd name="connsiteY27" fmla="*/ 23813 h 1097756"/>
                <a:gd name="connsiteX28" fmla="*/ 323962 w 728775"/>
                <a:gd name="connsiteY28" fmla="*/ 9525 h 1097756"/>
                <a:gd name="connsiteX29" fmla="*/ 340631 w 728775"/>
                <a:gd name="connsiteY29" fmla="*/ 0 h 1097756"/>
                <a:gd name="connsiteX30" fmla="*/ 376350 w 728775"/>
                <a:gd name="connsiteY30" fmla="*/ 4763 h 1097756"/>
                <a:gd name="connsiteX31" fmla="*/ 428737 w 728775"/>
                <a:gd name="connsiteY31" fmla="*/ 21431 h 1097756"/>
                <a:gd name="connsiteX32" fmla="*/ 488268 w 728775"/>
                <a:gd name="connsiteY32" fmla="*/ 45244 h 1097756"/>
                <a:gd name="connsiteX33" fmla="*/ 559706 w 728775"/>
                <a:gd name="connsiteY33" fmla="*/ 78581 h 1097756"/>
                <a:gd name="connsiteX34" fmla="*/ 612093 w 728775"/>
                <a:gd name="connsiteY34" fmla="*/ 109538 h 1097756"/>
                <a:gd name="connsiteX35" fmla="*/ 659718 w 728775"/>
                <a:gd name="connsiteY35" fmla="*/ 140494 h 1097756"/>
                <a:gd name="connsiteX36" fmla="*/ 709725 w 728775"/>
                <a:gd name="connsiteY36" fmla="*/ 183356 h 1097756"/>
                <a:gd name="connsiteX37" fmla="*/ 724012 w 728775"/>
                <a:gd name="connsiteY37" fmla="*/ 200025 h 1097756"/>
                <a:gd name="connsiteX38" fmla="*/ 728775 w 728775"/>
                <a:gd name="connsiteY38" fmla="*/ 216694 h 1097756"/>
                <a:gd name="connsiteX39" fmla="*/ 728775 w 728775"/>
                <a:gd name="connsiteY39" fmla="*/ 235744 h 1097756"/>
                <a:gd name="connsiteX40" fmla="*/ 724012 w 728775"/>
                <a:gd name="connsiteY40" fmla="*/ 259556 h 1097756"/>
                <a:gd name="connsiteX41" fmla="*/ 716868 w 728775"/>
                <a:gd name="connsiteY41" fmla="*/ 280988 h 1097756"/>
                <a:gd name="connsiteX42" fmla="*/ 700200 w 728775"/>
                <a:gd name="connsiteY42" fmla="*/ 300038 h 1097756"/>
                <a:gd name="connsiteX43" fmla="*/ 669243 w 728775"/>
                <a:gd name="connsiteY43" fmla="*/ 321469 h 1097756"/>
                <a:gd name="connsiteX44" fmla="*/ 631143 w 728775"/>
                <a:gd name="connsiteY44" fmla="*/ 352425 h 1097756"/>
                <a:gd name="connsiteX45" fmla="*/ 612093 w 728775"/>
                <a:gd name="connsiteY45" fmla="*/ 376238 h 1097756"/>
                <a:gd name="connsiteX46" fmla="*/ 376350 w 728775"/>
                <a:gd name="connsiteY46" fmla="*/ 692944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8775" h="1097756">
                  <a:moveTo>
                    <a:pt x="376350" y="692944"/>
                  </a:moveTo>
                  <a:lnTo>
                    <a:pt x="173943" y="942975"/>
                  </a:lnTo>
                  <a:lnTo>
                    <a:pt x="62025" y="1081088"/>
                  </a:lnTo>
                  <a:lnTo>
                    <a:pt x="47737" y="1090613"/>
                  </a:lnTo>
                  <a:lnTo>
                    <a:pt x="31068" y="1097756"/>
                  </a:lnTo>
                  <a:lnTo>
                    <a:pt x="9637" y="1095375"/>
                  </a:lnTo>
                  <a:lnTo>
                    <a:pt x="2493" y="1083469"/>
                  </a:lnTo>
                  <a:cubicBezTo>
                    <a:pt x="0" y="1066014"/>
                    <a:pt x="112" y="1072413"/>
                    <a:pt x="112" y="1064419"/>
                  </a:cubicBezTo>
                  <a:lnTo>
                    <a:pt x="4875" y="1040606"/>
                  </a:lnTo>
                  <a:lnTo>
                    <a:pt x="47737" y="957263"/>
                  </a:lnTo>
                  <a:lnTo>
                    <a:pt x="109650" y="838200"/>
                  </a:lnTo>
                  <a:lnTo>
                    <a:pt x="171562" y="726281"/>
                  </a:lnTo>
                  <a:lnTo>
                    <a:pt x="233475" y="609600"/>
                  </a:lnTo>
                  <a:lnTo>
                    <a:pt x="295387" y="495300"/>
                  </a:lnTo>
                  <a:lnTo>
                    <a:pt x="362062" y="371475"/>
                  </a:lnTo>
                  <a:lnTo>
                    <a:pt x="404925" y="288131"/>
                  </a:lnTo>
                  <a:lnTo>
                    <a:pt x="416831" y="259556"/>
                  </a:lnTo>
                  <a:lnTo>
                    <a:pt x="421593" y="228600"/>
                  </a:lnTo>
                  <a:lnTo>
                    <a:pt x="423975" y="202406"/>
                  </a:lnTo>
                  <a:lnTo>
                    <a:pt x="423975" y="171450"/>
                  </a:lnTo>
                  <a:lnTo>
                    <a:pt x="419212" y="150019"/>
                  </a:lnTo>
                  <a:lnTo>
                    <a:pt x="412068" y="128588"/>
                  </a:lnTo>
                  <a:lnTo>
                    <a:pt x="397781" y="109538"/>
                  </a:lnTo>
                  <a:lnTo>
                    <a:pt x="383493" y="97631"/>
                  </a:lnTo>
                  <a:lnTo>
                    <a:pt x="347775" y="73819"/>
                  </a:lnTo>
                  <a:lnTo>
                    <a:pt x="331106" y="64294"/>
                  </a:lnTo>
                  <a:lnTo>
                    <a:pt x="321581" y="42863"/>
                  </a:lnTo>
                  <a:lnTo>
                    <a:pt x="319200" y="23813"/>
                  </a:lnTo>
                  <a:lnTo>
                    <a:pt x="323962" y="9525"/>
                  </a:lnTo>
                  <a:lnTo>
                    <a:pt x="340631" y="0"/>
                  </a:lnTo>
                  <a:lnTo>
                    <a:pt x="376350" y="4763"/>
                  </a:lnTo>
                  <a:lnTo>
                    <a:pt x="428737" y="21431"/>
                  </a:lnTo>
                  <a:lnTo>
                    <a:pt x="488268" y="45244"/>
                  </a:lnTo>
                  <a:lnTo>
                    <a:pt x="559706" y="78581"/>
                  </a:lnTo>
                  <a:lnTo>
                    <a:pt x="612093" y="109538"/>
                  </a:lnTo>
                  <a:lnTo>
                    <a:pt x="659718" y="140494"/>
                  </a:lnTo>
                  <a:lnTo>
                    <a:pt x="709725" y="183356"/>
                  </a:lnTo>
                  <a:lnTo>
                    <a:pt x="724012" y="200025"/>
                  </a:lnTo>
                  <a:lnTo>
                    <a:pt x="728775" y="216694"/>
                  </a:lnTo>
                  <a:lnTo>
                    <a:pt x="728775" y="235744"/>
                  </a:lnTo>
                  <a:lnTo>
                    <a:pt x="724012" y="259556"/>
                  </a:lnTo>
                  <a:lnTo>
                    <a:pt x="716868" y="280988"/>
                  </a:lnTo>
                  <a:lnTo>
                    <a:pt x="700200" y="300038"/>
                  </a:lnTo>
                  <a:lnTo>
                    <a:pt x="669243" y="321469"/>
                  </a:lnTo>
                  <a:lnTo>
                    <a:pt x="631143" y="352425"/>
                  </a:lnTo>
                  <a:lnTo>
                    <a:pt x="612093" y="376238"/>
                  </a:lnTo>
                  <a:lnTo>
                    <a:pt x="376350" y="692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301A0ED2-244C-43CE-95D5-9270D242FB4A}"/>
                </a:ext>
              </a:extLst>
            </p:cNvPr>
            <p:cNvSpPr/>
            <p:nvPr/>
          </p:nvSpPr>
          <p:spPr>
            <a:xfrm>
              <a:off x="4532313" y="4400550"/>
              <a:ext cx="476250" cy="877888"/>
            </a:xfrm>
            <a:custGeom>
              <a:avLst/>
              <a:gdLst>
                <a:gd name="connsiteX0" fmla="*/ 228600 w 476250"/>
                <a:gd name="connsiteY0" fmla="*/ 652463 h 878681"/>
                <a:gd name="connsiteX1" fmla="*/ 192881 w 476250"/>
                <a:gd name="connsiteY1" fmla="*/ 492919 h 878681"/>
                <a:gd name="connsiteX2" fmla="*/ 161925 w 476250"/>
                <a:gd name="connsiteY2" fmla="*/ 383381 h 878681"/>
                <a:gd name="connsiteX3" fmla="*/ 128587 w 476250"/>
                <a:gd name="connsiteY3" fmla="*/ 290513 h 878681"/>
                <a:gd name="connsiteX4" fmla="*/ 90487 w 476250"/>
                <a:gd name="connsiteY4" fmla="*/ 211931 h 878681"/>
                <a:gd name="connsiteX5" fmla="*/ 59531 w 476250"/>
                <a:gd name="connsiteY5" fmla="*/ 154781 h 878681"/>
                <a:gd name="connsiteX6" fmla="*/ 9525 w 476250"/>
                <a:gd name="connsiteY6" fmla="*/ 78581 h 878681"/>
                <a:gd name="connsiteX7" fmla="*/ 2381 w 476250"/>
                <a:gd name="connsiteY7" fmla="*/ 61913 h 878681"/>
                <a:gd name="connsiteX8" fmla="*/ 0 w 476250"/>
                <a:gd name="connsiteY8" fmla="*/ 38100 h 878681"/>
                <a:gd name="connsiteX9" fmla="*/ 4762 w 476250"/>
                <a:gd name="connsiteY9" fmla="*/ 14288 h 878681"/>
                <a:gd name="connsiteX10" fmla="*/ 14287 w 476250"/>
                <a:gd name="connsiteY10" fmla="*/ 4763 h 878681"/>
                <a:gd name="connsiteX11" fmla="*/ 28575 w 476250"/>
                <a:gd name="connsiteY11" fmla="*/ 0 h 878681"/>
                <a:gd name="connsiteX12" fmla="*/ 57150 w 476250"/>
                <a:gd name="connsiteY12" fmla="*/ 0 h 878681"/>
                <a:gd name="connsiteX13" fmla="*/ 73819 w 476250"/>
                <a:gd name="connsiteY13" fmla="*/ 2381 h 878681"/>
                <a:gd name="connsiteX14" fmla="*/ 90487 w 476250"/>
                <a:gd name="connsiteY14" fmla="*/ 16669 h 878681"/>
                <a:gd name="connsiteX15" fmla="*/ 152400 w 476250"/>
                <a:gd name="connsiteY15" fmla="*/ 88106 h 878681"/>
                <a:gd name="connsiteX16" fmla="*/ 211931 w 476250"/>
                <a:gd name="connsiteY16" fmla="*/ 157163 h 878681"/>
                <a:gd name="connsiteX17" fmla="*/ 283369 w 476250"/>
                <a:gd name="connsiteY17" fmla="*/ 247650 h 878681"/>
                <a:gd name="connsiteX18" fmla="*/ 326231 w 476250"/>
                <a:gd name="connsiteY18" fmla="*/ 300038 h 878681"/>
                <a:gd name="connsiteX19" fmla="*/ 366712 w 476250"/>
                <a:gd name="connsiteY19" fmla="*/ 352425 h 878681"/>
                <a:gd name="connsiteX20" fmla="*/ 397669 w 476250"/>
                <a:gd name="connsiteY20" fmla="*/ 402431 h 878681"/>
                <a:gd name="connsiteX21" fmla="*/ 426244 w 476250"/>
                <a:gd name="connsiteY21" fmla="*/ 459581 h 878681"/>
                <a:gd name="connsiteX22" fmla="*/ 445294 w 476250"/>
                <a:gd name="connsiteY22" fmla="*/ 511969 h 878681"/>
                <a:gd name="connsiteX23" fmla="*/ 459581 w 476250"/>
                <a:gd name="connsiteY23" fmla="*/ 561975 h 878681"/>
                <a:gd name="connsiteX24" fmla="*/ 469106 w 476250"/>
                <a:gd name="connsiteY24" fmla="*/ 611981 h 878681"/>
                <a:gd name="connsiteX25" fmla="*/ 476250 w 476250"/>
                <a:gd name="connsiteY25" fmla="*/ 666750 h 878681"/>
                <a:gd name="connsiteX26" fmla="*/ 476250 w 476250"/>
                <a:gd name="connsiteY26" fmla="*/ 714375 h 878681"/>
                <a:gd name="connsiteX27" fmla="*/ 476250 w 476250"/>
                <a:gd name="connsiteY27" fmla="*/ 764381 h 878681"/>
                <a:gd name="connsiteX28" fmla="*/ 469106 w 476250"/>
                <a:gd name="connsiteY28" fmla="*/ 814388 h 878681"/>
                <a:gd name="connsiteX29" fmla="*/ 459581 w 476250"/>
                <a:gd name="connsiteY29" fmla="*/ 842963 h 878681"/>
                <a:gd name="connsiteX30" fmla="*/ 450056 w 476250"/>
                <a:gd name="connsiteY30" fmla="*/ 864394 h 878681"/>
                <a:gd name="connsiteX31" fmla="*/ 440531 w 476250"/>
                <a:gd name="connsiteY31" fmla="*/ 873919 h 878681"/>
                <a:gd name="connsiteX32" fmla="*/ 419100 w 476250"/>
                <a:gd name="connsiteY32" fmla="*/ 878681 h 878681"/>
                <a:gd name="connsiteX33" fmla="*/ 397669 w 476250"/>
                <a:gd name="connsiteY33" fmla="*/ 876300 h 878681"/>
                <a:gd name="connsiteX34" fmla="*/ 381000 w 476250"/>
                <a:gd name="connsiteY34" fmla="*/ 873919 h 878681"/>
                <a:gd name="connsiteX35" fmla="*/ 357187 w 476250"/>
                <a:gd name="connsiteY35" fmla="*/ 864394 h 878681"/>
                <a:gd name="connsiteX36" fmla="*/ 335756 w 476250"/>
                <a:gd name="connsiteY36" fmla="*/ 850106 h 878681"/>
                <a:gd name="connsiteX37" fmla="*/ 309562 w 476250"/>
                <a:gd name="connsiteY37" fmla="*/ 828675 h 878681"/>
                <a:gd name="connsiteX38" fmla="*/ 285750 w 476250"/>
                <a:gd name="connsiteY38" fmla="*/ 795338 h 878681"/>
                <a:gd name="connsiteX39" fmla="*/ 266700 w 476250"/>
                <a:gd name="connsiteY39" fmla="*/ 757238 h 878681"/>
                <a:gd name="connsiteX40" fmla="*/ 228600 w 476250"/>
                <a:gd name="connsiteY40" fmla="*/ 652463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6250" h="878681">
                  <a:moveTo>
                    <a:pt x="228600" y="652463"/>
                  </a:moveTo>
                  <a:lnTo>
                    <a:pt x="192881" y="492919"/>
                  </a:lnTo>
                  <a:lnTo>
                    <a:pt x="161925" y="383381"/>
                  </a:lnTo>
                  <a:lnTo>
                    <a:pt x="128587" y="290513"/>
                  </a:lnTo>
                  <a:lnTo>
                    <a:pt x="90487" y="211931"/>
                  </a:lnTo>
                  <a:lnTo>
                    <a:pt x="59531" y="154781"/>
                  </a:lnTo>
                  <a:lnTo>
                    <a:pt x="9525" y="78581"/>
                  </a:lnTo>
                  <a:lnTo>
                    <a:pt x="2381" y="61913"/>
                  </a:lnTo>
                  <a:lnTo>
                    <a:pt x="0" y="38100"/>
                  </a:lnTo>
                  <a:lnTo>
                    <a:pt x="4762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73819" y="2381"/>
                  </a:lnTo>
                  <a:lnTo>
                    <a:pt x="90487" y="16669"/>
                  </a:lnTo>
                  <a:lnTo>
                    <a:pt x="152400" y="88106"/>
                  </a:lnTo>
                  <a:lnTo>
                    <a:pt x="211931" y="157163"/>
                  </a:lnTo>
                  <a:lnTo>
                    <a:pt x="283369" y="247650"/>
                  </a:lnTo>
                  <a:lnTo>
                    <a:pt x="326231" y="300038"/>
                  </a:lnTo>
                  <a:lnTo>
                    <a:pt x="366712" y="352425"/>
                  </a:lnTo>
                  <a:lnTo>
                    <a:pt x="397669" y="402431"/>
                  </a:lnTo>
                  <a:lnTo>
                    <a:pt x="426244" y="459581"/>
                  </a:lnTo>
                  <a:lnTo>
                    <a:pt x="445294" y="511969"/>
                  </a:lnTo>
                  <a:lnTo>
                    <a:pt x="459581" y="561975"/>
                  </a:lnTo>
                  <a:lnTo>
                    <a:pt x="469106" y="611981"/>
                  </a:lnTo>
                  <a:lnTo>
                    <a:pt x="476250" y="666750"/>
                  </a:lnTo>
                  <a:lnTo>
                    <a:pt x="476250" y="714375"/>
                  </a:lnTo>
                  <a:lnTo>
                    <a:pt x="476250" y="764381"/>
                  </a:lnTo>
                  <a:lnTo>
                    <a:pt x="469106" y="814388"/>
                  </a:lnTo>
                  <a:lnTo>
                    <a:pt x="459581" y="842963"/>
                  </a:lnTo>
                  <a:lnTo>
                    <a:pt x="450056" y="864394"/>
                  </a:lnTo>
                  <a:lnTo>
                    <a:pt x="440531" y="873919"/>
                  </a:lnTo>
                  <a:lnTo>
                    <a:pt x="419100" y="878681"/>
                  </a:lnTo>
                  <a:lnTo>
                    <a:pt x="397669" y="876300"/>
                  </a:lnTo>
                  <a:lnTo>
                    <a:pt x="381000" y="873919"/>
                  </a:lnTo>
                  <a:lnTo>
                    <a:pt x="357187" y="864394"/>
                  </a:lnTo>
                  <a:lnTo>
                    <a:pt x="335756" y="850106"/>
                  </a:lnTo>
                  <a:lnTo>
                    <a:pt x="309562" y="828675"/>
                  </a:lnTo>
                  <a:lnTo>
                    <a:pt x="285750" y="795338"/>
                  </a:lnTo>
                  <a:lnTo>
                    <a:pt x="266700" y="757238"/>
                  </a:lnTo>
                  <a:lnTo>
                    <a:pt x="228600" y="652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2BE75191-45BB-4EA2-80BC-74BC8FC1DA8D}"/>
                </a:ext>
              </a:extLst>
            </p:cNvPr>
            <p:cNvSpPr/>
            <p:nvPr/>
          </p:nvSpPr>
          <p:spPr>
            <a:xfrm>
              <a:off x="6367463" y="5132388"/>
              <a:ext cx="985837" cy="971550"/>
            </a:xfrm>
            <a:custGeom>
              <a:avLst/>
              <a:gdLst>
                <a:gd name="connsiteX0" fmla="*/ 512219 w 986088"/>
                <a:gd name="connsiteY0" fmla="*/ 533400 h 971550"/>
                <a:gd name="connsiteX1" fmla="*/ 369344 w 986088"/>
                <a:gd name="connsiteY1" fmla="*/ 378619 h 971550"/>
                <a:gd name="connsiteX2" fmla="*/ 257426 w 986088"/>
                <a:gd name="connsiteY2" fmla="*/ 271462 h 971550"/>
                <a:gd name="connsiteX3" fmla="*/ 155032 w 986088"/>
                <a:gd name="connsiteY3" fmla="*/ 183356 h 971550"/>
                <a:gd name="connsiteX4" fmla="*/ 33588 w 986088"/>
                <a:gd name="connsiteY4" fmla="*/ 92869 h 971550"/>
                <a:gd name="connsiteX5" fmla="*/ 14538 w 986088"/>
                <a:gd name="connsiteY5" fmla="*/ 64294 h 971550"/>
                <a:gd name="connsiteX6" fmla="*/ 5013 w 986088"/>
                <a:gd name="connsiteY6" fmla="*/ 35719 h 971550"/>
                <a:gd name="connsiteX7" fmla="*/ 251 w 986088"/>
                <a:gd name="connsiteY7" fmla="*/ 19050 h 971550"/>
                <a:gd name="connsiteX8" fmla="*/ 2632 w 986088"/>
                <a:gd name="connsiteY8" fmla="*/ 7144 h 971550"/>
                <a:gd name="connsiteX9" fmla="*/ 12157 w 986088"/>
                <a:gd name="connsiteY9" fmla="*/ 0 h 971550"/>
                <a:gd name="connsiteX10" fmla="*/ 31207 w 986088"/>
                <a:gd name="connsiteY10" fmla="*/ 0 h 971550"/>
                <a:gd name="connsiteX11" fmla="*/ 59782 w 986088"/>
                <a:gd name="connsiteY11" fmla="*/ 2381 h 971550"/>
                <a:gd name="connsiteX12" fmla="*/ 131219 w 986088"/>
                <a:gd name="connsiteY12" fmla="*/ 40481 h 971550"/>
                <a:gd name="connsiteX13" fmla="*/ 276476 w 986088"/>
                <a:gd name="connsiteY13" fmla="*/ 116681 h 971550"/>
                <a:gd name="connsiteX14" fmla="*/ 416969 w 986088"/>
                <a:gd name="connsiteY14" fmla="*/ 188119 h 971550"/>
                <a:gd name="connsiteX15" fmla="*/ 559844 w 986088"/>
                <a:gd name="connsiteY15" fmla="*/ 273844 h 971550"/>
                <a:gd name="connsiteX16" fmla="*/ 690813 w 986088"/>
                <a:gd name="connsiteY16" fmla="*/ 352425 h 971550"/>
                <a:gd name="connsiteX17" fmla="*/ 814638 w 986088"/>
                <a:gd name="connsiteY17" fmla="*/ 440531 h 971550"/>
                <a:gd name="connsiteX18" fmla="*/ 855119 w 986088"/>
                <a:gd name="connsiteY18" fmla="*/ 490537 h 971550"/>
                <a:gd name="connsiteX19" fmla="*/ 897982 w 986088"/>
                <a:gd name="connsiteY19" fmla="*/ 554831 h 971550"/>
                <a:gd name="connsiteX20" fmla="*/ 928938 w 986088"/>
                <a:gd name="connsiteY20" fmla="*/ 614362 h 971550"/>
                <a:gd name="connsiteX21" fmla="*/ 955132 w 986088"/>
                <a:gd name="connsiteY21" fmla="*/ 681037 h 971550"/>
                <a:gd name="connsiteX22" fmla="*/ 969419 w 986088"/>
                <a:gd name="connsiteY22" fmla="*/ 733425 h 971550"/>
                <a:gd name="connsiteX23" fmla="*/ 978944 w 986088"/>
                <a:gd name="connsiteY23" fmla="*/ 776287 h 971550"/>
                <a:gd name="connsiteX24" fmla="*/ 986088 w 986088"/>
                <a:gd name="connsiteY24" fmla="*/ 819150 h 971550"/>
                <a:gd name="connsiteX25" fmla="*/ 986088 w 986088"/>
                <a:gd name="connsiteY25" fmla="*/ 864394 h 971550"/>
                <a:gd name="connsiteX26" fmla="*/ 983707 w 986088"/>
                <a:gd name="connsiteY26" fmla="*/ 904875 h 971550"/>
                <a:gd name="connsiteX27" fmla="*/ 971801 w 986088"/>
                <a:gd name="connsiteY27" fmla="*/ 942975 h 971550"/>
                <a:gd name="connsiteX28" fmla="*/ 950369 w 986088"/>
                <a:gd name="connsiteY28" fmla="*/ 966787 h 971550"/>
                <a:gd name="connsiteX29" fmla="*/ 931319 w 986088"/>
                <a:gd name="connsiteY29" fmla="*/ 971550 h 971550"/>
                <a:gd name="connsiteX30" fmla="*/ 900363 w 986088"/>
                <a:gd name="connsiteY30" fmla="*/ 966787 h 971550"/>
                <a:gd name="connsiteX31" fmla="*/ 862263 w 986088"/>
                <a:gd name="connsiteY31" fmla="*/ 950119 h 971550"/>
                <a:gd name="connsiteX32" fmla="*/ 814638 w 986088"/>
                <a:gd name="connsiteY32" fmla="*/ 916781 h 971550"/>
                <a:gd name="connsiteX33" fmla="*/ 774157 w 986088"/>
                <a:gd name="connsiteY33" fmla="*/ 873919 h 971550"/>
                <a:gd name="connsiteX34" fmla="*/ 726532 w 986088"/>
                <a:gd name="connsiteY34" fmla="*/ 802481 h 971550"/>
                <a:gd name="connsiteX35" fmla="*/ 650332 w 986088"/>
                <a:gd name="connsiteY35" fmla="*/ 702469 h 971550"/>
                <a:gd name="connsiteX36" fmla="*/ 512219 w 986088"/>
                <a:gd name="connsiteY36" fmla="*/ 5334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6088" h="971550">
                  <a:moveTo>
                    <a:pt x="512219" y="533400"/>
                  </a:moveTo>
                  <a:lnTo>
                    <a:pt x="369344" y="378619"/>
                  </a:lnTo>
                  <a:lnTo>
                    <a:pt x="257426" y="271462"/>
                  </a:lnTo>
                  <a:lnTo>
                    <a:pt x="155032" y="183356"/>
                  </a:lnTo>
                  <a:lnTo>
                    <a:pt x="33588" y="92869"/>
                  </a:lnTo>
                  <a:lnTo>
                    <a:pt x="14538" y="64294"/>
                  </a:lnTo>
                  <a:cubicBezTo>
                    <a:pt x="4742" y="37354"/>
                    <a:pt x="5013" y="47391"/>
                    <a:pt x="5013" y="35719"/>
                  </a:cubicBezTo>
                  <a:cubicBezTo>
                    <a:pt x="0" y="20678"/>
                    <a:pt x="251" y="26451"/>
                    <a:pt x="251" y="19050"/>
                  </a:cubicBezTo>
                  <a:lnTo>
                    <a:pt x="2632" y="7144"/>
                  </a:lnTo>
                  <a:lnTo>
                    <a:pt x="12157" y="0"/>
                  </a:lnTo>
                  <a:lnTo>
                    <a:pt x="31207" y="0"/>
                  </a:lnTo>
                  <a:lnTo>
                    <a:pt x="59782" y="2381"/>
                  </a:lnTo>
                  <a:lnTo>
                    <a:pt x="131219" y="40481"/>
                  </a:lnTo>
                  <a:lnTo>
                    <a:pt x="276476" y="116681"/>
                  </a:lnTo>
                  <a:lnTo>
                    <a:pt x="416969" y="188119"/>
                  </a:lnTo>
                  <a:lnTo>
                    <a:pt x="559844" y="273844"/>
                  </a:lnTo>
                  <a:lnTo>
                    <a:pt x="690813" y="352425"/>
                  </a:lnTo>
                  <a:lnTo>
                    <a:pt x="814638" y="440531"/>
                  </a:lnTo>
                  <a:lnTo>
                    <a:pt x="855119" y="490537"/>
                  </a:lnTo>
                  <a:lnTo>
                    <a:pt x="897982" y="554831"/>
                  </a:lnTo>
                  <a:lnTo>
                    <a:pt x="928938" y="614362"/>
                  </a:lnTo>
                  <a:lnTo>
                    <a:pt x="955132" y="681037"/>
                  </a:lnTo>
                  <a:lnTo>
                    <a:pt x="969419" y="733425"/>
                  </a:lnTo>
                  <a:lnTo>
                    <a:pt x="978944" y="776287"/>
                  </a:lnTo>
                  <a:lnTo>
                    <a:pt x="986088" y="819150"/>
                  </a:lnTo>
                  <a:lnTo>
                    <a:pt x="986088" y="864394"/>
                  </a:lnTo>
                  <a:lnTo>
                    <a:pt x="983707" y="904875"/>
                  </a:lnTo>
                  <a:lnTo>
                    <a:pt x="971801" y="942975"/>
                  </a:lnTo>
                  <a:lnTo>
                    <a:pt x="950369" y="966787"/>
                  </a:lnTo>
                  <a:lnTo>
                    <a:pt x="931319" y="971550"/>
                  </a:lnTo>
                  <a:lnTo>
                    <a:pt x="900363" y="966787"/>
                  </a:lnTo>
                  <a:lnTo>
                    <a:pt x="862263" y="950119"/>
                  </a:lnTo>
                  <a:lnTo>
                    <a:pt x="814638" y="916781"/>
                  </a:lnTo>
                  <a:lnTo>
                    <a:pt x="774157" y="873919"/>
                  </a:lnTo>
                  <a:lnTo>
                    <a:pt x="726532" y="802481"/>
                  </a:lnTo>
                  <a:lnTo>
                    <a:pt x="650332" y="702469"/>
                  </a:lnTo>
                  <a:lnTo>
                    <a:pt x="512219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CBE2218B-7B84-474D-B989-E7E93068B990}"/>
                </a:ext>
              </a:extLst>
            </p:cNvPr>
            <p:cNvSpPr/>
            <p:nvPr/>
          </p:nvSpPr>
          <p:spPr>
            <a:xfrm rot="16200000">
              <a:off x="1367632" y="3158331"/>
              <a:ext cx="3111500" cy="788987"/>
            </a:xfrm>
            <a:custGeom>
              <a:avLst/>
              <a:gdLst>
                <a:gd name="connsiteX0" fmla="*/ 1738648 w 3111536"/>
                <a:gd name="connsiteY0" fmla="*/ 708338 h 788187"/>
                <a:gd name="connsiteX1" fmla="*/ 1478494 w 3111536"/>
                <a:gd name="connsiteY1" fmla="*/ 659398 h 788187"/>
                <a:gd name="connsiteX2" fmla="*/ 1267281 w 3111536"/>
                <a:gd name="connsiteY2" fmla="*/ 610459 h 788187"/>
                <a:gd name="connsiteX3" fmla="*/ 1068946 w 3111536"/>
                <a:gd name="connsiteY3" fmla="*/ 556367 h 788187"/>
                <a:gd name="connsiteX4" fmla="*/ 842278 w 3111536"/>
                <a:gd name="connsiteY4" fmla="*/ 481670 h 788187"/>
                <a:gd name="connsiteX5" fmla="*/ 680004 w 3111536"/>
                <a:gd name="connsiteY5" fmla="*/ 419851 h 788187"/>
                <a:gd name="connsiteX6" fmla="*/ 543488 w 3111536"/>
                <a:gd name="connsiteY6" fmla="*/ 363184 h 788187"/>
                <a:gd name="connsiteX7" fmla="*/ 388942 w 3111536"/>
                <a:gd name="connsiteY7" fmla="*/ 291062 h 788187"/>
                <a:gd name="connsiteX8" fmla="*/ 213789 w 3111536"/>
                <a:gd name="connsiteY8" fmla="*/ 198335 h 788187"/>
                <a:gd name="connsiteX9" fmla="*/ 79849 w 3111536"/>
                <a:gd name="connsiteY9" fmla="*/ 115910 h 788187"/>
                <a:gd name="connsiteX10" fmla="*/ 41212 w 3111536"/>
                <a:gd name="connsiteY10" fmla="*/ 90152 h 788187"/>
                <a:gd name="connsiteX11" fmla="*/ 7727 w 3111536"/>
                <a:gd name="connsiteY11" fmla="*/ 48940 h 788187"/>
                <a:gd name="connsiteX12" fmla="*/ 0 w 3111536"/>
                <a:gd name="connsiteY12" fmla="*/ 25758 h 788187"/>
                <a:gd name="connsiteX13" fmla="*/ 2576 w 3111536"/>
                <a:gd name="connsiteY13" fmla="*/ 10303 h 788187"/>
                <a:gd name="connsiteX14" fmla="*/ 15454 w 3111536"/>
                <a:gd name="connsiteY14" fmla="*/ 0 h 788187"/>
                <a:gd name="connsiteX15" fmla="*/ 36061 w 3111536"/>
                <a:gd name="connsiteY15" fmla="*/ 2576 h 788187"/>
                <a:gd name="connsiteX16" fmla="*/ 162274 w 3111536"/>
                <a:gd name="connsiteY16" fmla="*/ 66970 h 788187"/>
                <a:gd name="connsiteX17" fmla="*/ 314244 w 3111536"/>
                <a:gd name="connsiteY17" fmla="*/ 139092 h 788187"/>
                <a:gd name="connsiteX18" fmla="*/ 486821 w 3111536"/>
                <a:gd name="connsiteY18" fmla="*/ 213789 h 788187"/>
                <a:gd name="connsiteX19" fmla="*/ 664550 w 3111536"/>
                <a:gd name="connsiteY19" fmla="*/ 278184 h 788187"/>
                <a:gd name="connsiteX20" fmla="*/ 793338 w 3111536"/>
                <a:gd name="connsiteY20" fmla="*/ 321972 h 788187"/>
                <a:gd name="connsiteX21" fmla="*/ 937582 w 3111536"/>
                <a:gd name="connsiteY21" fmla="*/ 363184 h 788187"/>
                <a:gd name="connsiteX22" fmla="*/ 1074098 w 3111536"/>
                <a:gd name="connsiteY22" fmla="*/ 399245 h 788187"/>
                <a:gd name="connsiteX23" fmla="*/ 1215765 w 3111536"/>
                <a:gd name="connsiteY23" fmla="*/ 427579 h 788187"/>
                <a:gd name="connsiteX24" fmla="*/ 1429555 w 3111536"/>
                <a:gd name="connsiteY24" fmla="*/ 463639 h 788187"/>
                <a:gd name="connsiteX25" fmla="*/ 1615010 w 3111536"/>
                <a:gd name="connsiteY25" fmla="*/ 494549 h 788187"/>
                <a:gd name="connsiteX26" fmla="*/ 1800466 w 3111536"/>
                <a:gd name="connsiteY26" fmla="*/ 520306 h 788187"/>
                <a:gd name="connsiteX27" fmla="*/ 2001377 w 3111536"/>
                <a:gd name="connsiteY27" fmla="*/ 538337 h 788187"/>
                <a:gd name="connsiteX28" fmla="*/ 2284712 w 3111536"/>
                <a:gd name="connsiteY28" fmla="*/ 551216 h 788187"/>
                <a:gd name="connsiteX29" fmla="*/ 2629866 w 3111536"/>
                <a:gd name="connsiteY29" fmla="*/ 546064 h 788187"/>
                <a:gd name="connsiteX30" fmla="*/ 2786988 w 3111536"/>
                <a:gd name="connsiteY30" fmla="*/ 540913 h 788187"/>
                <a:gd name="connsiteX31" fmla="*/ 2828200 w 3111536"/>
                <a:gd name="connsiteY31" fmla="*/ 530610 h 788187"/>
                <a:gd name="connsiteX32" fmla="*/ 2895170 w 3111536"/>
                <a:gd name="connsiteY32" fmla="*/ 510003 h 788187"/>
                <a:gd name="connsiteX33" fmla="*/ 2962141 w 3111536"/>
                <a:gd name="connsiteY33" fmla="*/ 476518 h 788187"/>
                <a:gd name="connsiteX34" fmla="*/ 3029111 w 3111536"/>
                <a:gd name="connsiteY34" fmla="*/ 435306 h 788187"/>
                <a:gd name="connsiteX35" fmla="*/ 3070323 w 3111536"/>
                <a:gd name="connsiteY35" fmla="*/ 414700 h 788187"/>
                <a:gd name="connsiteX36" fmla="*/ 3090929 w 3111536"/>
                <a:gd name="connsiteY36" fmla="*/ 409548 h 788187"/>
                <a:gd name="connsiteX37" fmla="*/ 3103808 w 3111536"/>
                <a:gd name="connsiteY37" fmla="*/ 409548 h 788187"/>
                <a:gd name="connsiteX38" fmla="*/ 3111536 w 3111536"/>
                <a:gd name="connsiteY38" fmla="*/ 417275 h 788187"/>
                <a:gd name="connsiteX39" fmla="*/ 3101232 w 3111536"/>
                <a:gd name="connsiteY39" fmla="*/ 450761 h 788187"/>
                <a:gd name="connsiteX40" fmla="*/ 3060020 w 3111536"/>
                <a:gd name="connsiteY40" fmla="*/ 520306 h 788187"/>
                <a:gd name="connsiteX41" fmla="*/ 3000777 w 3111536"/>
                <a:gd name="connsiteY41" fmla="*/ 641368 h 788187"/>
                <a:gd name="connsiteX42" fmla="*/ 2949262 w 3111536"/>
                <a:gd name="connsiteY42" fmla="*/ 788187 h 788187"/>
                <a:gd name="connsiteX43" fmla="*/ 2802443 w 3111536"/>
                <a:gd name="connsiteY43" fmla="*/ 777884 h 788187"/>
                <a:gd name="connsiteX44" fmla="*/ 2578350 w 3111536"/>
                <a:gd name="connsiteY44" fmla="*/ 780460 h 788187"/>
                <a:gd name="connsiteX45" fmla="*/ 2372288 w 3111536"/>
                <a:gd name="connsiteY45" fmla="*/ 770157 h 788187"/>
                <a:gd name="connsiteX46" fmla="*/ 2222893 w 3111536"/>
                <a:gd name="connsiteY46" fmla="*/ 759853 h 788187"/>
                <a:gd name="connsiteX47" fmla="*/ 2114711 w 3111536"/>
                <a:gd name="connsiteY47" fmla="*/ 759853 h 788187"/>
                <a:gd name="connsiteX48" fmla="*/ 1975619 w 3111536"/>
                <a:gd name="connsiteY48" fmla="*/ 744399 h 788187"/>
                <a:gd name="connsiteX49" fmla="*/ 1738648 w 3111536"/>
                <a:gd name="connsiteY49" fmla="*/ 708338 h 78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11536" h="788187">
                  <a:moveTo>
                    <a:pt x="1738648" y="708338"/>
                  </a:moveTo>
                  <a:lnTo>
                    <a:pt x="1478494" y="659398"/>
                  </a:lnTo>
                  <a:lnTo>
                    <a:pt x="1267281" y="610459"/>
                  </a:lnTo>
                  <a:lnTo>
                    <a:pt x="1068946" y="556367"/>
                  </a:lnTo>
                  <a:lnTo>
                    <a:pt x="842278" y="481670"/>
                  </a:lnTo>
                  <a:lnTo>
                    <a:pt x="680004" y="419851"/>
                  </a:lnTo>
                  <a:lnTo>
                    <a:pt x="543488" y="363184"/>
                  </a:lnTo>
                  <a:lnTo>
                    <a:pt x="388942" y="291062"/>
                  </a:lnTo>
                  <a:lnTo>
                    <a:pt x="213789" y="198335"/>
                  </a:lnTo>
                  <a:lnTo>
                    <a:pt x="79849" y="115910"/>
                  </a:lnTo>
                  <a:lnTo>
                    <a:pt x="41212" y="90152"/>
                  </a:lnTo>
                  <a:lnTo>
                    <a:pt x="7727" y="48940"/>
                  </a:lnTo>
                  <a:lnTo>
                    <a:pt x="0" y="25758"/>
                  </a:lnTo>
                  <a:lnTo>
                    <a:pt x="2576" y="10303"/>
                  </a:lnTo>
                  <a:lnTo>
                    <a:pt x="15454" y="0"/>
                  </a:lnTo>
                  <a:lnTo>
                    <a:pt x="36061" y="2576"/>
                  </a:lnTo>
                  <a:lnTo>
                    <a:pt x="162274" y="66970"/>
                  </a:lnTo>
                  <a:lnTo>
                    <a:pt x="314244" y="139092"/>
                  </a:lnTo>
                  <a:lnTo>
                    <a:pt x="486821" y="213789"/>
                  </a:lnTo>
                  <a:lnTo>
                    <a:pt x="664550" y="278184"/>
                  </a:lnTo>
                  <a:lnTo>
                    <a:pt x="793338" y="321972"/>
                  </a:lnTo>
                  <a:lnTo>
                    <a:pt x="937582" y="363184"/>
                  </a:lnTo>
                  <a:lnTo>
                    <a:pt x="1074098" y="399245"/>
                  </a:lnTo>
                  <a:lnTo>
                    <a:pt x="1215765" y="427579"/>
                  </a:lnTo>
                  <a:lnTo>
                    <a:pt x="1429555" y="463639"/>
                  </a:lnTo>
                  <a:lnTo>
                    <a:pt x="1615010" y="494549"/>
                  </a:lnTo>
                  <a:lnTo>
                    <a:pt x="1800466" y="520306"/>
                  </a:lnTo>
                  <a:lnTo>
                    <a:pt x="2001377" y="538337"/>
                  </a:lnTo>
                  <a:lnTo>
                    <a:pt x="2284712" y="551216"/>
                  </a:lnTo>
                  <a:lnTo>
                    <a:pt x="2629866" y="546064"/>
                  </a:lnTo>
                  <a:lnTo>
                    <a:pt x="2786988" y="540913"/>
                  </a:lnTo>
                  <a:lnTo>
                    <a:pt x="2828200" y="530610"/>
                  </a:lnTo>
                  <a:lnTo>
                    <a:pt x="2895170" y="510003"/>
                  </a:lnTo>
                  <a:lnTo>
                    <a:pt x="2962141" y="476518"/>
                  </a:lnTo>
                  <a:lnTo>
                    <a:pt x="3029111" y="435306"/>
                  </a:lnTo>
                  <a:lnTo>
                    <a:pt x="3070323" y="414700"/>
                  </a:lnTo>
                  <a:lnTo>
                    <a:pt x="3090929" y="409548"/>
                  </a:lnTo>
                  <a:lnTo>
                    <a:pt x="3103808" y="409548"/>
                  </a:lnTo>
                  <a:lnTo>
                    <a:pt x="3111536" y="417275"/>
                  </a:lnTo>
                  <a:lnTo>
                    <a:pt x="3101232" y="450761"/>
                  </a:lnTo>
                  <a:lnTo>
                    <a:pt x="3060020" y="520306"/>
                  </a:lnTo>
                  <a:lnTo>
                    <a:pt x="3000777" y="641368"/>
                  </a:lnTo>
                  <a:lnTo>
                    <a:pt x="2949262" y="788187"/>
                  </a:lnTo>
                  <a:lnTo>
                    <a:pt x="2802443" y="777884"/>
                  </a:lnTo>
                  <a:lnTo>
                    <a:pt x="2578350" y="780460"/>
                  </a:lnTo>
                  <a:lnTo>
                    <a:pt x="2372288" y="770157"/>
                  </a:lnTo>
                  <a:lnTo>
                    <a:pt x="2222893" y="759853"/>
                  </a:lnTo>
                  <a:lnTo>
                    <a:pt x="2114711" y="759853"/>
                  </a:lnTo>
                  <a:lnTo>
                    <a:pt x="1975619" y="744399"/>
                  </a:lnTo>
                  <a:lnTo>
                    <a:pt x="1738648" y="708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27C6308C-8954-4675-8B63-49720E7F3386}"/>
                </a:ext>
              </a:extLst>
            </p:cNvPr>
            <p:cNvSpPr/>
            <p:nvPr/>
          </p:nvSpPr>
          <p:spPr>
            <a:xfrm>
              <a:off x="3824288" y="2163763"/>
              <a:ext cx="503237" cy="806450"/>
            </a:xfrm>
            <a:custGeom>
              <a:avLst/>
              <a:gdLst>
                <a:gd name="connsiteX0" fmla="*/ 169068 w 502443"/>
                <a:gd name="connsiteY0" fmla="*/ 531019 h 804863"/>
                <a:gd name="connsiteX1" fmla="*/ 180975 w 502443"/>
                <a:gd name="connsiteY1" fmla="*/ 383382 h 804863"/>
                <a:gd name="connsiteX2" fmla="*/ 178593 w 502443"/>
                <a:gd name="connsiteY2" fmla="*/ 311944 h 804863"/>
                <a:gd name="connsiteX3" fmla="*/ 169068 w 502443"/>
                <a:gd name="connsiteY3" fmla="*/ 252413 h 804863"/>
                <a:gd name="connsiteX4" fmla="*/ 154781 w 502443"/>
                <a:gd name="connsiteY4" fmla="*/ 204788 h 804863"/>
                <a:gd name="connsiteX5" fmla="*/ 138112 w 502443"/>
                <a:gd name="connsiteY5" fmla="*/ 171450 h 804863"/>
                <a:gd name="connsiteX6" fmla="*/ 119062 w 502443"/>
                <a:gd name="connsiteY6" fmla="*/ 138113 h 804863"/>
                <a:gd name="connsiteX7" fmla="*/ 102393 w 502443"/>
                <a:gd name="connsiteY7" fmla="*/ 121444 h 804863"/>
                <a:gd name="connsiteX8" fmla="*/ 0 w 502443"/>
                <a:gd name="connsiteY8" fmla="*/ 38100 h 804863"/>
                <a:gd name="connsiteX9" fmla="*/ 109537 w 502443"/>
                <a:gd name="connsiteY9" fmla="*/ 0 h 804863"/>
                <a:gd name="connsiteX10" fmla="*/ 259556 w 502443"/>
                <a:gd name="connsiteY10" fmla="*/ 83344 h 804863"/>
                <a:gd name="connsiteX11" fmla="*/ 347662 w 502443"/>
                <a:gd name="connsiteY11" fmla="*/ 128588 h 804863"/>
                <a:gd name="connsiteX12" fmla="*/ 419100 w 502443"/>
                <a:gd name="connsiteY12" fmla="*/ 161925 h 804863"/>
                <a:gd name="connsiteX13" fmla="*/ 452437 w 502443"/>
                <a:gd name="connsiteY13" fmla="*/ 180975 h 804863"/>
                <a:gd name="connsiteX14" fmla="*/ 478631 w 502443"/>
                <a:gd name="connsiteY14" fmla="*/ 204788 h 804863"/>
                <a:gd name="connsiteX15" fmla="*/ 492918 w 502443"/>
                <a:gd name="connsiteY15" fmla="*/ 226219 h 804863"/>
                <a:gd name="connsiteX16" fmla="*/ 500062 w 502443"/>
                <a:gd name="connsiteY16" fmla="*/ 242888 h 804863"/>
                <a:gd name="connsiteX17" fmla="*/ 502443 w 502443"/>
                <a:gd name="connsiteY17" fmla="*/ 266700 h 804863"/>
                <a:gd name="connsiteX18" fmla="*/ 497681 w 502443"/>
                <a:gd name="connsiteY18" fmla="*/ 295275 h 804863"/>
                <a:gd name="connsiteX19" fmla="*/ 478631 w 502443"/>
                <a:gd name="connsiteY19" fmla="*/ 328613 h 804863"/>
                <a:gd name="connsiteX20" fmla="*/ 440531 w 502443"/>
                <a:gd name="connsiteY20" fmla="*/ 373857 h 804863"/>
                <a:gd name="connsiteX21" fmla="*/ 416718 w 502443"/>
                <a:gd name="connsiteY21" fmla="*/ 402432 h 804863"/>
                <a:gd name="connsiteX22" fmla="*/ 397668 w 502443"/>
                <a:gd name="connsiteY22" fmla="*/ 435769 h 804863"/>
                <a:gd name="connsiteX23" fmla="*/ 361950 w 502443"/>
                <a:gd name="connsiteY23" fmla="*/ 526257 h 804863"/>
                <a:gd name="connsiteX24" fmla="*/ 340518 w 502443"/>
                <a:gd name="connsiteY24" fmla="*/ 604838 h 804863"/>
                <a:gd name="connsiteX25" fmla="*/ 309562 w 502443"/>
                <a:gd name="connsiteY25" fmla="*/ 785813 h 804863"/>
                <a:gd name="connsiteX26" fmla="*/ 154781 w 502443"/>
                <a:gd name="connsiteY26" fmla="*/ 804863 h 804863"/>
                <a:gd name="connsiteX27" fmla="*/ 169068 w 502443"/>
                <a:gd name="connsiteY27" fmla="*/ 5310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443" h="804863">
                  <a:moveTo>
                    <a:pt x="169068" y="531019"/>
                  </a:moveTo>
                  <a:lnTo>
                    <a:pt x="180975" y="383382"/>
                  </a:lnTo>
                  <a:lnTo>
                    <a:pt x="178593" y="311944"/>
                  </a:lnTo>
                  <a:lnTo>
                    <a:pt x="169068" y="252413"/>
                  </a:lnTo>
                  <a:lnTo>
                    <a:pt x="154781" y="204788"/>
                  </a:lnTo>
                  <a:lnTo>
                    <a:pt x="138112" y="171450"/>
                  </a:lnTo>
                  <a:lnTo>
                    <a:pt x="119062" y="138113"/>
                  </a:lnTo>
                  <a:lnTo>
                    <a:pt x="102393" y="121444"/>
                  </a:lnTo>
                  <a:lnTo>
                    <a:pt x="0" y="38100"/>
                  </a:lnTo>
                  <a:lnTo>
                    <a:pt x="109537" y="0"/>
                  </a:lnTo>
                  <a:lnTo>
                    <a:pt x="259556" y="83344"/>
                  </a:lnTo>
                  <a:lnTo>
                    <a:pt x="347662" y="128588"/>
                  </a:lnTo>
                  <a:lnTo>
                    <a:pt x="419100" y="161925"/>
                  </a:lnTo>
                  <a:lnTo>
                    <a:pt x="452437" y="180975"/>
                  </a:lnTo>
                  <a:lnTo>
                    <a:pt x="478631" y="204788"/>
                  </a:lnTo>
                  <a:lnTo>
                    <a:pt x="492918" y="226219"/>
                  </a:lnTo>
                  <a:lnTo>
                    <a:pt x="500062" y="242888"/>
                  </a:lnTo>
                  <a:lnTo>
                    <a:pt x="502443" y="266700"/>
                  </a:lnTo>
                  <a:lnTo>
                    <a:pt x="497681" y="295275"/>
                  </a:lnTo>
                  <a:lnTo>
                    <a:pt x="478631" y="328613"/>
                  </a:lnTo>
                  <a:lnTo>
                    <a:pt x="440531" y="373857"/>
                  </a:lnTo>
                  <a:lnTo>
                    <a:pt x="416718" y="402432"/>
                  </a:lnTo>
                  <a:lnTo>
                    <a:pt x="397668" y="435769"/>
                  </a:lnTo>
                  <a:lnTo>
                    <a:pt x="361950" y="526257"/>
                  </a:lnTo>
                  <a:lnTo>
                    <a:pt x="340518" y="604838"/>
                  </a:lnTo>
                  <a:lnTo>
                    <a:pt x="309562" y="785813"/>
                  </a:lnTo>
                  <a:lnTo>
                    <a:pt x="154781" y="804863"/>
                  </a:lnTo>
                  <a:lnTo>
                    <a:pt x="169068" y="531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DB20066D-C039-419B-AC52-756952CED142}"/>
                </a:ext>
              </a:extLst>
            </p:cNvPr>
            <p:cNvSpPr/>
            <p:nvPr/>
          </p:nvSpPr>
          <p:spPr>
            <a:xfrm>
              <a:off x="3222625" y="2867025"/>
              <a:ext cx="511175" cy="1522413"/>
            </a:xfrm>
            <a:custGeom>
              <a:avLst/>
              <a:gdLst>
                <a:gd name="connsiteX0" fmla="*/ 254794 w 511969"/>
                <a:gd name="connsiteY0" fmla="*/ 881063 h 1521619"/>
                <a:gd name="connsiteX1" fmla="*/ 216694 w 511969"/>
                <a:gd name="connsiteY1" fmla="*/ 483394 h 1521619"/>
                <a:gd name="connsiteX2" fmla="*/ 197644 w 511969"/>
                <a:gd name="connsiteY2" fmla="*/ 273844 h 1521619"/>
                <a:gd name="connsiteX3" fmla="*/ 192882 w 511969"/>
                <a:gd name="connsiteY3" fmla="*/ 235744 h 1521619"/>
                <a:gd name="connsiteX4" fmla="*/ 183357 w 511969"/>
                <a:gd name="connsiteY4" fmla="*/ 209550 h 1521619"/>
                <a:gd name="connsiteX5" fmla="*/ 173832 w 511969"/>
                <a:gd name="connsiteY5" fmla="*/ 188119 h 1521619"/>
                <a:gd name="connsiteX6" fmla="*/ 161925 w 511969"/>
                <a:gd name="connsiteY6" fmla="*/ 171450 h 1521619"/>
                <a:gd name="connsiteX7" fmla="*/ 138113 w 511969"/>
                <a:gd name="connsiteY7" fmla="*/ 152400 h 1521619"/>
                <a:gd name="connsiteX8" fmla="*/ 121444 w 511969"/>
                <a:gd name="connsiteY8" fmla="*/ 140494 h 1521619"/>
                <a:gd name="connsiteX9" fmla="*/ 97632 w 511969"/>
                <a:gd name="connsiteY9" fmla="*/ 126206 h 1521619"/>
                <a:gd name="connsiteX10" fmla="*/ 0 w 511969"/>
                <a:gd name="connsiteY10" fmla="*/ 95250 h 1521619"/>
                <a:gd name="connsiteX11" fmla="*/ 4763 w 511969"/>
                <a:gd name="connsiteY11" fmla="*/ 0 h 1521619"/>
                <a:gd name="connsiteX12" fmla="*/ 147638 w 511969"/>
                <a:gd name="connsiteY12" fmla="*/ 45244 h 1521619"/>
                <a:gd name="connsiteX13" fmla="*/ 333375 w 511969"/>
                <a:gd name="connsiteY13" fmla="*/ 88106 h 1521619"/>
                <a:gd name="connsiteX14" fmla="*/ 383382 w 511969"/>
                <a:gd name="connsiteY14" fmla="*/ 257175 h 1521619"/>
                <a:gd name="connsiteX15" fmla="*/ 426244 w 511969"/>
                <a:gd name="connsiteY15" fmla="*/ 621506 h 1521619"/>
                <a:gd name="connsiteX16" fmla="*/ 447675 w 511969"/>
                <a:gd name="connsiteY16" fmla="*/ 828675 h 1521619"/>
                <a:gd name="connsiteX17" fmla="*/ 497682 w 511969"/>
                <a:gd name="connsiteY17" fmla="*/ 1159669 h 1521619"/>
                <a:gd name="connsiteX18" fmla="*/ 511969 w 511969"/>
                <a:gd name="connsiteY18" fmla="*/ 1326356 h 1521619"/>
                <a:gd name="connsiteX19" fmla="*/ 511969 w 511969"/>
                <a:gd name="connsiteY19" fmla="*/ 1466850 h 1521619"/>
                <a:gd name="connsiteX20" fmla="*/ 502444 w 511969"/>
                <a:gd name="connsiteY20" fmla="*/ 1500188 h 1521619"/>
                <a:gd name="connsiteX21" fmla="*/ 490538 w 511969"/>
                <a:gd name="connsiteY21" fmla="*/ 1514475 h 1521619"/>
                <a:gd name="connsiteX22" fmla="*/ 478632 w 511969"/>
                <a:gd name="connsiteY22" fmla="*/ 1521619 h 1521619"/>
                <a:gd name="connsiteX23" fmla="*/ 464344 w 511969"/>
                <a:gd name="connsiteY23" fmla="*/ 1521619 h 1521619"/>
                <a:gd name="connsiteX24" fmla="*/ 433388 w 511969"/>
                <a:gd name="connsiteY24" fmla="*/ 1512094 h 1521619"/>
                <a:gd name="connsiteX25" fmla="*/ 404813 w 511969"/>
                <a:gd name="connsiteY25" fmla="*/ 1495425 h 1521619"/>
                <a:gd name="connsiteX26" fmla="*/ 373857 w 511969"/>
                <a:gd name="connsiteY26" fmla="*/ 1469231 h 1521619"/>
                <a:gd name="connsiteX27" fmla="*/ 350044 w 511969"/>
                <a:gd name="connsiteY27" fmla="*/ 1435894 h 1521619"/>
                <a:gd name="connsiteX28" fmla="*/ 323850 w 511969"/>
                <a:gd name="connsiteY28" fmla="*/ 1366838 h 1521619"/>
                <a:gd name="connsiteX29" fmla="*/ 304800 w 511969"/>
                <a:gd name="connsiteY29" fmla="*/ 1302544 h 1521619"/>
                <a:gd name="connsiteX30" fmla="*/ 290513 w 511969"/>
                <a:gd name="connsiteY30" fmla="*/ 1226344 h 1521619"/>
                <a:gd name="connsiteX31" fmla="*/ 285750 w 511969"/>
                <a:gd name="connsiteY31" fmla="*/ 1150144 h 1521619"/>
                <a:gd name="connsiteX32" fmla="*/ 254794 w 511969"/>
                <a:gd name="connsiteY32" fmla="*/ 881063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1969" h="1521619">
                  <a:moveTo>
                    <a:pt x="254794" y="881063"/>
                  </a:moveTo>
                  <a:lnTo>
                    <a:pt x="216694" y="483394"/>
                  </a:lnTo>
                  <a:lnTo>
                    <a:pt x="197644" y="273844"/>
                  </a:lnTo>
                  <a:lnTo>
                    <a:pt x="192882" y="235744"/>
                  </a:lnTo>
                  <a:lnTo>
                    <a:pt x="183357" y="209550"/>
                  </a:lnTo>
                  <a:lnTo>
                    <a:pt x="173832" y="188119"/>
                  </a:lnTo>
                  <a:lnTo>
                    <a:pt x="161925" y="171450"/>
                  </a:lnTo>
                  <a:lnTo>
                    <a:pt x="138113" y="152400"/>
                  </a:lnTo>
                  <a:lnTo>
                    <a:pt x="121444" y="140494"/>
                  </a:lnTo>
                  <a:lnTo>
                    <a:pt x="97632" y="126206"/>
                  </a:lnTo>
                  <a:lnTo>
                    <a:pt x="0" y="95250"/>
                  </a:lnTo>
                  <a:lnTo>
                    <a:pt x="4763" y="0"/>
                  </a:lnTo>
                  <a:lnTo>
                    <a:pt x="147638" y="45244"/>
                  </a:lnTo>
                  <a:lnTo>
                    <a:pt x="333375" y="88106"/>
                  </a:lnTo>
                  <a:lnTo>
                    <a:pt x="383382" y="257175"/>
                  </a:lnTo>
                  <a:lnTo>
                    <a:pt x="426244" y="621506"/>
                  </a:lnTo>
                  <a:lnTo>
                    <a:pt x="447675" y="828675"/>
                  </a:lnTo>
                  <a:lnTo>
                    <a:pt x="497682" y="1159669"/>
                  </a:lnTo>
                  <a:lnTo>
                    <a:pt x="511969" y="1326356"/>
                  </a:lnTo>
                  <a:lnTo>
                    <a:pt x="511969" y="1466850"/>
                  </a:lnTo>
                  <a:lnTo>
                    <a:pt x="502444" y="1500188"/>
                  </a:lnTo>
                  <a:lnTo>
                    <a:pt x="490538" y="1514475"/>
                  </a:lnTo>
                  <a:lnTo>
                    <a:pt x="478632" y="1521619"/>
                  </a:lnTo>
                  <a:lnTo>
                    <a:pt x="464344" y="1521619"/>
                  </a:lnTo>
                  <a:lnTo>
                    <a:pt x="433388" y="1512094"/>
                  </a:lnTo>
                  <a:lnTo>
                    <a:pt x="404813" y="1495425"/>
                  </a:lnTo>
                  <a:lnTo>
                    <a:pt x="373857" y="1469231"/>
                  </a:lnTo>
                  <a:lnTo>
                    <a:pt x="350044" y="1435894"/>
                  </a:lnTo>
                  <a:lnTo>
                    <a:pt x="323850" y="1366838"/>
                  </a:lnTo>
                  <a:lnTo>
                    <a:pt x="304800" y="1302544"/>
                  </a:lnTo>
                  <a:lnTo>
                    <a:pt x="290513" y="1226344"/>
                  </a:lnTo>
                  <a:lnTo>
                    <a:pt x="285750" y="1150144"/>
                  </a:lnTo>
                  <a:lnTo>
                    <a:pt x="254794" y="881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596443AF-87F4-4B67-92E3-D7A96B55C85C}"/>
                </a:ext>
              </a:extLst>
            </p:cNvPr>
            <p:cNvSpPr/>
            <p:nvPr/>
          </p:nvSpPr>
          <p:spPr>
            <a:xfrm>
              <a:off x="3479800" y="2760663"/>
              <a:ext cx="1568450" cy="1401762"/>
            </a:xfrm>
            <a:custGeom>
              <a:avLst/>
              <a:gdLst>
                <a:gd name="connsiteX0" fmla="*/ 666750 w 1569244"/>
                <a:gd name="connsiteY0" fmla="*/ 271462 h 1402556"/>
                <a:gd name="connsiteX1" fmla="*/ 66675 w 1569244"/>
                <a:gd name="connsiteY1" fmla="*/ 361950 h 1402556"/>
                <a:gd name="connsiteX2" fmla="*/ 0 w 1569244"/>
                <a:gd name="connsiteY2" fmla="*/ 197644 h 1402556"/>
                <a:gd name="connsiteX3" fmla="*/ 80963 w 1569244"/>
                <a:gd name="connsiteY3" fmla="*/ 192881 h 1402556"/>
                <a:gd name="connsiteX4" fmla="*/ 280988 w 1569244"/>
                <a:gd name="connsiteY4" fmla="*/ 173831 h 1402556"/>
                <a:gd name="connsiteX5" fmla="*/ 504825 w 1569244"/>
                <a:gd name="connsiteY5" fmla="*/ 152400 h 1402556"/>
                <a:gd name="connsiteX6" fmla="*/ 704850 w 1569244"/>
                <a:gd name="connsiteY6" fmla="*/ 126206 h 1402556"/>
                <a:gd name="connsiteX7" fmla="*/ 1102519 w 1569244"/>
                <a:gd name="connsiteY7" fmla="*/ 64294 h 1402556"/>
                <a:gd name="connsiteX8" fmla="*/ 1145382 w 1569244"/>
                <a:gd name="connsiteY8" fmla="*/ 47625 h 1402556"/>
                <a:gd name="connsiteX9" fmla="*/ 1207294 w 1569244"/>
                <a:gd name="connsiteY9" fmla="*/ 19050 h 1402556"/>
                <a:gd name="connsiteX10" fmla="*/ 1254919 w 1569244"/>
                <a:gd name="connsiteY10" fmla="*/ 0 h 1402556"/>
                <a:gd name="connsiteX11" fmla="*/ 1273969 w 1569244"/>
                <a:gd name="connsiteY11" fmla="*/ 0 h 1402556"/>
                <a:gd name="connsiteX12" fmla="*/ 1357313 w 1569244"/>
                <a:gd name="connsiteY12" fmla="*/ 50006 h 1402556"/>
                <a:gd name="connsiteX13" fmla="*/ 1490663 w 1569244"/>
                <a:gd name="connsiteY13" fmla="*/ 138112 h 1402556"/>
                <a:gd name="connsiteX14" fmla="*/ 1545432 w 1569244"/>
                <a:gd name="connsiteY14" fmla="*/ 178594 h 1402556"/>
                <a:gd name="connsiteX15" fmla="*/ 1564482 w 1569244"/>
                <a:gd name="connsiteY15" fmla="*/ 202406 h 1402556"/>
                <a:gd name="connsiteX16" fmla="*/ 1569244 w 1569244"/>
                <a:gd name="connsiteY16" fmla="*/ 214312 h 1402556"/>
                <a:gd name="connsiteX17" fmla="*/ 1566863 w 1569244"/>
                <a:gd name="connsiteY17" fmla="*/ 230981 h 1402556"/>
                <a:gd name="connsiteX18" fmla="*/ 1559719 w 1569244"/>
                <a:gd name="connsiteY18" fmla="*/ 252412 h 1402556"/>
                <a:gd name="connsiteX19" fmla="*/ 1538288 w 1569244"/>
                <a:gd name="connsiteY19" fmla="*/ 273844 h 1402556"/>
                <a:gd name="connsiteX20" fmla="*/ 1521619 w 1569244"/>
                <a:gd name="connsiteY20" fmla="*/ 297656 h 1402556"/>
                <a:gd name="connsiteX21" fmla="*/ 1504950 w 1569244"/>
                <a:gd name="connsiteY21" fmla="*/ 328612 h 1402556"/>
                <a:gd name="connsiteX22" fmla="*/ 1488282 w 1569244"/>
                <a:gd name="connsiteY22" fmla="*/ 366712 h 1402556"/>
                <a:gd name="connsiteX23" fmla="*/ 1471613 w 1569244"/>
                <a:gd name="connsiteY23" fmla="*/ 459581 h 1402556"/>
                <a:gd name="connsiteX24" fmla="*/ 1416844 w 1569244"/>
                <a:gd name="connsiteY24" fmla="*/ 792956 h 1402556"/>
                <a:gd name="connsiteX25" fmla="*/ 1350169 w 1569244"/>
                <a:gd name="connsiteY25" fmla="*/ 1202531 h 1402556"/>
                <a:gd name="connsiteX26" fmla="*/ 1326357 w 1569244"/>
                <a:gd name="connsiteY26" fmla="*/ 1335881 h 1402556"/>
                <a:gd name="connsiteX27" fmla="*/ 1302544 w 1569244"/>
                <a:gd name="connsiteY27" fmla="*/ 1366837 h 1402556"/>
                <a:gd name="connsiteX28" fmla="*/ 1266825 w 1569244"/>
                <a:gd name="connsiteY28" fmla="*/ 1395412 h 1402556"/>
                <a:gd name="connsiteX29" fmla="*/ 1247775 w 1569244"/>
                <a:gd name="connsiteY29" fmla="*/ 1402556 h 1402556"/>
                <a:gd name="connsiteX30" fmla="*/ 1216819 w 1569244"/>
                <a:gd name="connsiteY30" fmla="*/ 1400175 h 1402556"/>
                <a:gd name="connsiteX31" fmla="*/ 1188244 w 1569244"/>
                <a:gd name="connsiteY31" fmla="*/ 1385887 h 1402556"/>
                <a:gd name="connsiteX32" fmla="*/ 1162050 w 1569244"/>
                <a:gd name="connsiteY32" fmla="*/ 1359694 h 1402556"/>
                <a:gd name="connsiteX33" fmla="*/ 1128713 w 1569244"/>
                <a:gd name="connsiteY33" fmla="*/ 1319212 h 1402556"/>
                <a:gd name="connsiteX34" fmla="*/ 1154907 w 1569244"/>
                <a:gd name="connsiteY34" fmla="*/ 1150144 h 1402556"/>
                <a:gd name="connsiteX35" fmla="*/ 1193007 w 1569244"/>
                <a:gd name="connsiteY35" fmla="*/ 745331 h 1402556"/>
                <a:gd name="connsiteX36" fmla="*/ 1219200 w 1569244"/>
                <a:gd name="connsiteY36" fmla="*/ 566737 h 1402556"/>
                <a:gd name="connsiteX37" fmla="*/ 1235869 w 1569244"/>
                <a:gd name="connsiteY37" fmla="*/ 302419 h 1402556"/>
                <a:gd name="connsiteX38" fmla="*/ 1235869 w 1569244"/>
                <a:gd name="connsiteY38" fmla="*/ 250031 h 1402556"/>
                <a:gd name="connsiteX39" fmla="*/ 1231107 w 1569244"/>
                <a:gd name="connsiteY39" fmla="*/ 226219 h 1402556"/>
                <a:gd name="connsiteX40" fmla="*/ 1219200 w 1569244"/>
                <a:gd name="connsiteY40" fmla="*/ 211931 h 1402556"/>
                <a:gd name="connsiteX41" fmla="*/ 1195388 w 1569244"/>
                <a:gd name="connsiteY41" fmla="*/ 202406 h 1402556"/>
                <a:gd name="connsiteX42" fmla="*/ 1164432 w 1569244"/>
                <a:gd name="connsiteY42" fmla="*/ 197644 h 1402556"/>
                <a:gd name="connsiteX43" fmla="*/ 1121569 w 1569244"/>
                <a:gd name="connsiteY43" fmla="*/ 202406 h 1402556"/>
                <a:gd name="connsiteX44" fmla="*/ 666750 w 1569244"/>
                <a:gd name="connsiteY44" fmla="*/ 271462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69244" h="1402556">
                  <a:moveTo>
                    <a:pt x="666750" y="271462"/>
                  </a:moveTo>
                  <a:lnTo>
                    <a:pt x="66675" y="361950"/>
                  </a:lnTo>
                  <a:lnTo>
                    <a:pt x="0" y="197644"/>
                  </a:lnTo>
                  <a:lnTo>
                    <a:pt x="80963" y="192881"/>
                  </a:lnTo>
                  <a:lnTo>
                    <a:pt x="280988" y="173831"/>
                  </a:lnTo>
                  <a:lnTo>
                    <a:pt x="504825" y="152400"/>
                  </a:lnTo>
                  <a:lnTo>
                    <a:pt x="704850" y="126206"/>
                  </a:lnTo>
                  <a:lnTo>
                    <a:pt x="1102519" y="64294"/>
                  </a:lnTo>
                  <a:lnTo>
                    <a:pt x="1145382" y="47625"/>
                  </a:lnTo>
                  <a:lnTo>
                    <a:pt x="1207294" y="19050"/>
                  </a:lnTo>
                  <a:lnTo>
                    <a:pt x="1254919" y="0"/>
                  </a:lnTo>
                  <a:lnTo>
                    <a:pt x="1273969" y="0"/>
                  </a:lnTo>
                  <a:lnTo>
                    <a:pt x="1357313" y="50006"/>
                  </a:lnTo>
                  <a:lnTo>
                    <a:pt x="1490663" y="138112"/>
                  </a:lnTo>
                  <a:lnTo>
                    <a:pt x="1545432" y="178594"/>
                  </a:lnTo>
                  <a:lnTo>
                    <a:pt x="1564482" y="202406"/>
                  </a:lnTo>
                  <a:lnTo>
                    <a:pt x="1569244" y="214312"/>
                  </a:lnTo>
                  <a:lnTo>
                    <a:pt x="1566863" y="230981"/>
                  </a:lnTo>
                  <a:lnTo>
                    <a:pt x="1559719" y="252412"/>
                  </a:lnTo>
                  <a:lnTo>
                    <a:pt x="1538288" y="273844"/>
                  </a:lnTo>
                  <a:lnTo>
                    <a:pt x="1521619" y="297656"/>
                  </a:lnTo>
                  <a:lnTo>
                    <a:pt x="1504950" y="328612"/>
                  </a:lnTo>
                  <a:lnTo>
                    <a:pt x="1488282" y="366712"/>
                  </a:lnTo>
                  <a:lnTo>
                    <a:pt x="1471613" y="459581"/>
                  </a:lnTo>
                  <a:lnTo>
                    <a:pt x="1416844" y="792956"/>
                  </a:lnTo>
                  <a:lnTo>
                    <a:pt x="1350169" y="1202531"/>
                  </a:lnTo>
                  <a:lnTo>
                    <a:pt x="1326357" y="1335881"/>
                  </a:lnTo>
                  <a:lnTo>
                    <a:pt x="1302544" y="1366837"/>
                  </a:lnTo>
                  <a:lnTo>
                    <a:pt x="1266825" y="1395412"/>
                  </a:lnTo>
                  <a:lnTo>
                    <a:pt x="1247775" y="1402556"/>
                  </a:lnTo>
                  <a:lnTo>
                    <a:pt x="1216819" y="1400175"/>
                  </a:lnTo>
                  <a:lnTo>
                    <a:pt x="1188244" y="1385887"/>
                  </a:lnTo>
                  <a:lnTo>
                    <a:pt x="1162050" y="1359694"/>
                  </a:lnTo>
                  <a:lnTo>
                    <a:pt x="1128713" y="1319212"/>
                  </a:lnTo>
                  <a:lnTo>
                    <a:pt x="1154907" y="1150144"/>
                  </a:lnTo>
                  <a:lnTo>
                    <a:pt x="1193007" y="745331"/>
                  </a:lnTo>
                  <a:lnTo>
                    <a:pt x="1219200" y="566737"/>
                  </a:lnTo>
                  <a:lnTo>
                    <a:pt x="1235869" y="302419"/>
                  </a:lnTo>
                  <a:lnTo>
                    <a:pt x="1235869" y="250031"/>
                  </a:lnTo>
                  <a:lnTo>
                    <a:pt x="1231107" y="226219"/>
                  </a:lnTo>
                  <a:lnTo>
                    <a:pt x="1219200" y="211931"/>
                  </a:lnTo>
                  <a:lnTo>
                    <a:pt x="1195388" y="202406"/>
                  </a:lnTo>
                  <a:lnTo>
                    <a:pt x="1164432" y="197644"/>
                  </a:lnTo>
                  <a:lnTo>
                    <a:pt x="1121569" y="202406"/>
                  </a:lnTo>
                  <a:lnTo>
                    <a:pt x="666750" y="271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64C42E5B-EC50-42E9-B0CB-71526E44F53F}"/>
                </a:ext>
              </a:extLst>
            </p:cNvPr>
            <p:cNvSpPr/>
            <p:nvPr/>
          </p:nvSpPr>
          <p:spPr>
            <a:xfrm>
              <a:off x="3590925" y="3325813"/>
              <a:ext cx="1146175" cy="379412"/>
            </a:xfrm>
            <a:custGeom>
              <a:avLst/>
              <a:gdLst>
                <a:gd name="connsiteX0" fmla="*/ 504825 w 1145381"/>
                <a:gd name="connsiteY0" fmla="*/ 283369 h 378619"/>
                <a:gd name="connsiteX1" fmla="*/ 4763 w 1145381"/>
                <a:gd name="connsiteY1" fmla="*/ 378619 h 378619"/>
                <a:gd name="connsiteX2" fmla="*/ 0 w 1145381"/>
                <a:gd name="connsiteY2" fmla="*/ 169069 h 378619"/>
                <a:gd name="connsiteX3" fmla="*/ 247650 w 1145381"/>
                <a:gd name="connsiteY3" fmla="*/ 166688 h 378619"/>
                <a:gd name="connsiteX4" fmla="*/ 566738 w 1145381"/>
                <a:gd name="connsiteY4" fmla="*/ 109538 h 378619"/>
                <a:gd name="connsiteX5" fmla="*/ 1145381 w 1145381"/>
                <a:gd name="connsiteY5" fmla="*/ 0 h 378619"/>
                <a:gd name="connsiteX6" fmla="*/ 1145381 w 1145381"/>
                <a:gd name="connsiteY6" fmla="*/ 154782 h 378619"/>
                <a:gd name="connsiteX7" fmla="*/ 504825 w 1145381"/>
                <a:gd name="connsiteY7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5381" h="378619">
                  <a:moveTo>
                    <a:pt x="504825" y="283369"/>
                  </a:moveTo>
                  <a:lnTo>
                    <a:pt x="4763" y="378619"/>
                  </a:lnTo>
                  <a:lnTo>
                    <a:pt x="0" y="169069"/>
                  </a:lnTo>
                  <a:lnTo>
                    <a:pt x="247650" y="166688"/>
                  </a:lnTo>
                  <a:lnTo>
                    <a:pt x="566738" y="109538"/>
                  </a:lnTo>
                  <a:lnTo>
                    <a:pt x="1145381" y="0"/>
                  </a:lnTo>
                  <a:lnTo>
                    <a:pt x="1145381" y="154782"/>
                  </a:lnTo>
                  <a:lnTo>
                    <a:pt x="504825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EF56F8DE-EC59-4C8F-846D-40BAAB59514B}"/>
                </a:ext>
              </a:extLst>
            </p:cNvPr>
            <p:cNvSpPr/>
            <p:nvPr/>
          </p:nvSpPr>
          <p:spPr>
            <a:xfrm>
              <a:off x="3665538" y="3905250"/>
              <a:ext cx="1014412" cy="287338"/>
            </a:xfrm>
            <a:custGeom>
              <a:avLst/>
              <a:gdLst>
                <a:gd name="connsiteX0" fmla="*/ 288131 w 1014412"/>
                <a:gd name="connsiteY0" fmla="*/ 259556 h 288131"/>
                <a:gd name="connsiteX1" fmla="*/ 9525 w 1014412"/>
                <a:gd name="connsiteY1" fmla="*/ 288131 h 288131"/>
                <a:gd name="connsiteX2" fmla="*/ 0 w 1014412"/>
                <a:gd name="connsiteY2" fmla="*/ 126206 h 288131"/>
                <a:gd name="connsiteX3" fmla="*/ 173831 w 1014412"/>
                <a:gd name="connsiteY3" fmla="*/ 121444 h 288131"/>
                <a:gd name="connsiteX4" fmla="*/ 252412 w 1014412"/>
                <a:gd name="connsiteY4" fmla="*/ 116681 h 288131"/>
                <a:gd name="connsiteX5" fmla="*/ 316706 w 1014412"/>
                <a:gd name="connsiteY5" fmla="*/ 109538 h 288131"/>
                <a:gd name="connsiteX6" fmla="*/ 407194 w 1014412"/>
                <a:gd name="connsiteY6" fmla="*/ 95250 h 288131"/>
                <a:gd name="connsiteX7" fmla="*/ 550069 w 1014412"/>
                <a:gd name="connsiteY7" fmla="*/ 76200 h 288131"/>
                <a:gd name="connsiteX8" fmla="*/ 742950 w 1014412"/>
                <a:gd name="connsiteY8" fmla="*/ 47625 h 288131"/>
                <a:gd name="connsiteX9" fmla="*/ 1014412 w 1014412"/>
                <a:gd name="connsiteY9" fmla="*/ 0 h 288131"/>
                <a:gd name="connsiteX10" fmla="*/ 992981 w 1014412"/>
                <a:gd name="connsiteY10" fmla="*/ 171450 h 288131"/>
                <a:gd name="connsiteX11" fmla="*/ 923925 w 1014412"/>
                <a:gd name="connsiteY11" fmla="*/ 176213 h 288131"/>
                <a:gd name="connsiteX12" fmla="*/ 847725 w 1014412"/>
                <a:gd name="connsiteY12" fmla="*/ 171450 h 288131"/>
                <a:gd name="connsiteX13" fmla="*/ 607219 w 1014412"/>
                <a:gd name="connsiteY13" fmla="*/ 195263 h 288131"/>
                <a:gd name="connsiteX14" fmla="*/ 288131 w 1014412"/>
                <a:gd name="connsiteY14" fmla="*/ 2595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4412" h="288131">
                  <a:moveTo>
                    <a:pt x="288131" y="259556"/>
                  </a:moveTo>
                  <a:lnTo>
                    <a:pt x="9525" y="288131"/>
                  </a:lnTo>
                  <a:lnTo>
                    <a:pt x="0" y="126206"/>
                  </a:lnTo>
                  <a:lnTo>
                    <a:pt x="173831" y="121444"/>
                  </a:lnTo>
                  <a:lnTo>
                    <a:pt x="252412" y="116681"/>
                  </a:lnTo>
                  <a:lnTo>
                    <a:pt x="316706" y="109538"/>
                  </a:lnTo>
                  <a:lnTo>
                    <a:pt x="407194" y="95250"/>
                  </a:lnTo>
                  <a:lnTo>
                    <a:pt x="550069" y="76200"/>
                  </a:lnTo>
                  <a:lnTo>
                    <a:pt x="742950" y="47625"/>
                  </a:lnTo>
                  <a:lnTo>
                    <a:pt x="1014412" y="0"/>
                  </a:lnTo>
                  <a:lnTo>
                    <a:pt x="992981" y="171450"/>
                  </a:lnTo>
                  <a:lnTo>
                    <a:pt x="923925" y="176213"/>
                  </a:lnTo>
                  <a:lnTo>
                    <a:pt x="847725" y="171450"/>
                  </a:lnTo>
                  <a:lnTo>
                    <a:pt x="607219" y="195263"/>
                  </a:lnTo>
                  <a:lnTo>
                    <a:pt x="288131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F9DEA86F-7C37-4E94-B7F8-EA1292952DCC}"/>
                </a:ext>
              </a:extLst>
            </p:cNvPr>
            <p:cNvSpPr/>
            <p:nvPr/>
          </p:nvSpPr>
          <p:spPr>
            <a:xfrm rot="16200000">
              <a:off x="3204369" y="4839494"/>
              <a:ext cx="1866900" cy="309562"/>
            </a:xfrm>
            <a:custGeom>
              <a:avLst/>
              <a:gdLst>
                <a:gd name="connsiteX0" fmla="*/ 1250157 w 1866900"/>
                <a:gd name="connsiteY0" fmla="*/ 288132 h 309563"/>
                <a:gd name="connsiteX1" fmla="*/ 650082 w 1866900"/>
                <a:gd name="connsiteY1" fmla="*/ 290513 h 309563"/>
                <a:gd name="connsiteX2" fmla="*/ 583407 w 1866900"/>
                <a:gd name="connsiteY2" fmla="*/ 292894 h 309563"/>
                <a:gd name="connsiteX3" fmla="*/ 521494 w 1866900"/>
                <a:gd name="connsiteY3" fmla="*/ 297657 h 309563"/>
                <a:gd name="connsiteX4" fmla="*/ 428625 w 1866900"/>
                <a:gd name="connsiteY4" fmla="*/ 309563 h 309563"/>
                <a:gd name="connsiteX5" fmla="*/ 383382 w 1866900"/>
                <a:gd name="connsiteY5" fmla="*/ 304800 h 309563"/>
                <a:gd name="connsiteX6" fmla="*/ 307182 w 1866900"/>
                <a:gd name="connsiteY6" fmla="*/ 290513 h 309563"/>
                <a:gd name="connsiteX7" fmla="*/ 240507 w 1866900"/>
                <a:gd name="connsiteY7" fmla="*/ 273844 h 309563"/>
                <a:gd name="connsiteX8" fmla="*/ 180975 w 1866900"/>
                <a:gd name="connsiteY8" fmla="*/ 257175 h 309563"/>
                <a:gd name="connsiteX9" fmla="*/ 140494 w 1866900"/>
                <a:gd name="connsiteY9" fmla="*/ 238125 h 309563"/>
                <a:gd name="connsiteX10" fmla="*/ 90488 w 1866900"/>
                <a:gd name="connsiteY10" fmla="*/ 207169 h 309563"/>
                <a:gd name="connsiteX11" fmla="*/ 47625 w 1866900"/>
                <a:gd name="connsiteY11" fmla="*/ 166688 h 309563"/>
                <a:gd name="connsiteX12" fmla="*/ 16669 w 1866900"/>
                <a:gd name="connsiteY12" fmla="*/ 130969 h 309563"/>
                <a:gd name="connsiteX13" fmla="*/ 0 w 1866900"/>
                <a:gd name="connsiteY13" fmla="*/ 95250 h 309563"/>
                <a:gd name="connsiteX14" fmla="*/ 0 w 1866900"/>
                <a:gd name="connsiteY14" fmla="*/ 64294 h 309563"/>
                <a:gd name="connsiteX15" fmla="*/ 7144 w 1866900"/>
                <a:gd name="connsiteY15" fmla="*/ 50007 h 309563"/>
                <a:gd name="connsiteX16" fmla="*/ 23813 w 1866900"/>
                <a:gd name="connsiteY16" fmla="*/ 28575 h 309563"/>
                <a:gd name="connsiteX17" fmla="*/ 483394 w 1866900"/>
                <a:gd name="connsiteY17" fmla="*/ 64294 h 309563"/>
                <a:gd name="connsiteX18" fmla="*/ 814388 w 1866900"/>
                <a:gd name="connsiteY18" fmla="*/ 69057 h 309563"/>
                <a:gd name="connsiteX19" fmla="*/ 1293019 w 1866900"/>
                <a:gd name="connsiteY19" fmla="*/ 69057 h 309563"/>
                <a:gd name="connsiteX20" fmla="*/ 1652588 w 1866900"/>
                <a:gd name="connsiteY20" fmla="*/ 66675 h 309563"/>
                <a:gd name="connsiteX21" fmla="*/ 1690688 w 1866900"/>
                <a:gd name="connsiteY21" fmla="*/ 59532 h 309563"/>
                <a:gd name="connsiteX22" fmla="*/ 1721644 w 1866900"/>
                <a:gd name="connsiteY22" fmla="*/ 50007 h 309563"/>
                <a:gd name="connsiteX23" fmla="*/ 1804988 w 1866900"/>
                <a:gd name="connsiteY23" fmla="*/ 0 h 309563"/>
                <a:gd name="connsiteX24" fmla="*/ 1866900 w 1866900"/>
                <a:gd name="connsiteY24" fmla="*/ 283369 h 309563"/>
                <a:gd name="connsiteX25" fmla="*/ 1250157 w 1866900"/>
                <a:gd name="connsiteY25" fmla="*/ 2881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00" h="309563">
                  <a:moveTo>
                    <a:pt x="1250157" y="288132"/>
                  </a:moveTo>
                  <a:lnTo>
                    <a:pt x="650082" y="290513"/>
                  </a:lnTo>
                  <a:lnTo>
                    <a:pt x="583407" y="292894"/>
                  </a:lnTo>
                  <a:lnTo>
                    <a:pt x="521494" y="297657"/>
                  </a:lnTo>
                  <a:lnTo>
                    <a:pt x="428625" y="309563"/>
                  </a:lnTo>
                  <a:lnTo>
                    <a:pt x="383382" y="304800"/>
                  </a:lnTo>
                  <a:lnTo>
                    <a:pt x="307182" y="290513"/>
                  </a:lnTo>
                  <a:lnTo>
                    <a:pt x="240507" y="273844"/>
                  </a:lnTo>
                  <a:lnTo>
                    <a:pt x="180975" y="257175"/>
                  </a:lnTo>
                  <a:lnTo>
                    <a:pt x="140494" y="238125"/>
                  </a:lnTo>
                  <a:lnTo>
                    <a:pt x="90488" y="207169"/>
                  </a:lnTo>
                  <a:lnTo>
                    <a:pt x="47625" y="166688"/>
                  </a:lnTo>
                  <a:lnTo>
                    <a:pt x="16669" y="130969"/>
                  </a:lnTo>
                  <a:lnTo>
                    <a:pt x="0" y="95250"/>
                  </a:lnTo>
                  <a:lnTo>
                    <a:pt x="0" y="64294"/>
                  </a:lnTo>
                  <a:lnTo>
                    <a:pt x="7144" y="50007"/>
                  </a:lnTo>
                  <a:lnTo>
                    <a:pt x="23813" y="28575"/>
                  </a:lnTo>
                  <a:lnTo>
                    <a:pt x="483394" y="64294"/>
                  </a:lnTo>
                  <a:lnTo>
                    <a:pt x="814388" y="69057"/>
                  </a:lnTo>
                  <a:lnTo>
                    <a:pt x="1293019" y="69057"/>
                  </a:lnTo>
                  <a:lnTo>
                    <a:pt x="1652588" y="66675"/>
                  </a:lnTo>
                  <a:lnTo>
                    <a:pt x="1690688" y="59532"/>
                  </a:lnTo>
                  <a:lnTo>
                    <a:pt x="1721644" y="50007"/>
                  </a:lnTo>
                  <a:lnTo>
                    <a:pt x="1804988" y="0"/>
                  </a:lnTo>
                  <a:lnTo>
                    <a:pt x="1866900" y="283369"/>
                  </a:lnTo>
                  <a:lnTo>
                    <a:pt x="1250157" y="2881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2">
              <a:extLst>
                <a:ext uri="{FF2B5EF4-FFF2-40B4-BE49-F238E27FC236}">
                  <a16:creationId xmlns:a16="http://schemas.microsoft.com/office/drawing/2014/main" id="{4861E4C7-1BD7-4004-93D7-216257352AFD}"/>
                </a:ext>
              </a:extLst>
            </p:cNvPr>
            <p:cNvSpPr/>
            <p:nvPr/>
          </p:nvSpPr>
          <p:spPr>
            <a:xfrm>
              <a:off x="3535363" y="5410200"/>
              <a:ext cx="546100" cy="500063"/>
            </a:xfrm>
            <a:custGeom>
              <a:avLst/>
              <a:gdLst>
                <a:gd name="connsiteX0" fmla="*/ 223838 w 545307"/>
                <a:gd name="connsiteY0" fmla="*/ 83344 h 500063"/>
                <a:gd name="connsiteX1" fmla="*/ 314325 w 545307"/>
                <a:gd name="connsiteY1" fmla="*/ 104775 h 500063"/>
                <a:gd name="connsiteX2" fmla="*/ 369094 w 545307"/>
                <a:gd name="connsiteY2" fmla="*/ 111919 h 500063"/>
                <a:gd name="connsiteX3" fmla="*/ 411957 w 545307"/>
                <a:gd name="connsiteY3" fmla="*/ 116681 h 500063"/>
                <a:gd name="connsiteX4" fmla="*/ 433388 w 545307"/>
                <a:gd name="connsiteY4" fmla="*/ 116681 h 500063"/>
                <a:gd name="connsiteX5" fmla="*/ 459582 w 545307"/>
                <a:gd name="connsiteY5" fmla="*/ 111919 h 500063"/>
                <a:gd name="connsiteX6" fmla="*/ 473869 w 545307"/>
                <a:gd name="connsiteY6" fmla="*/ 107156 h 500063"/>
                <a:gd name="connsiteX7" fmla="*/ 488157 w 545307"/>
                <a:gd name="connsiteY7" fmla="*/ 95250 h 500063"/>
                <a:gd name="connsiteX8" fmla="*/ 545307 w 545307"/>
                <a:gd name="connsiteY8" fmla="*/ 7144 h 500063"/>
                <a:gd name="connsiteX9" fmla="*/ 502444 w 545307"/>
                <a:gd name="connsiteY9" fmla="*/ 500063 h 500063"/>
                <a:gd name="connsiteX10" fmla="*/ 473869 w 545307"/>
                <a:gd name="connsiteY10" fmla="*/ 490538 h 500063"/>
                <a:gd name="connsiteX11" fmla="*/ 435769 w 545307"/>
                <a:gd name="connsiteY11" fmla="*/ 442913 h 500063"/>
                <a:gd name="connsiteX12" fmla="*/ 397669 w 545307"/>
                <a:gd name="connsiteY12" fmla="*/ 381000 h 500063"/>
                <a:gd name="connsiteX13" fmla="*/ 369094 w 545307"/>
                <a:gd name="connsiteY13" fmla="*/ 345281 h 500063"/>
                <a:gd name="connsiteX14" fmla="*/ 297657 w 545307"/>
                <a:gd name="connsiteY14" fmla="*/ 276225 h 500063"/>
                <a:gd name="connsiteX15" fmla="*/ 221457 w 545307"/>
                <a:gd name="connsiteY15" fmla="*/ 207169 h 500063"/>
                <a:gd name="connsiteX16" fmla="*/ 135732 w 545307"/>
                <a:gd name="connsiteY16" fmla="*/ 138113 h 500063"/>
                <a:gd name="connsiteX17" fmla="*/ 71438 w 545307"/>
                <a:gd name="connsiteY17" fmla="*/ 92869 h 500063"/>
                <a:gd name="connsiteX18" fmla="*/ 26194 w 545307"/>
                <a:gd name="connsiteY18" fmla="*/ 59531 h 500063"/>
                <a:gd name="connsiteX19" fmla="*/ 4763 w 545307"/>
                <a:gd name="connsiteY19" fmla="*/ 33338 h 500063"/>
                <a:gd name="connsiteX20" fmla="*/ 0 w 545307"/>
                <a:gd name="connsiteY20" fmla="*/ 16669 h 500063"/>
                <a:gd name="connsiteX21" fmla="*/ 4763 w 545307"/>
                <a:gd name="connsiteY21" fmla="*/ 2381 h 500063"/>
                <a:gd name="connsiteX22" fmla="*/ 16669 w 545307"/>
                <a:gd name="connsiteY22" fmla="*/ 0 h 500063"/>
                <a:gd name="connsiteX23" fmla="*/ 223838 w 545307"/>
                <a:gd name="connsiteY23" fmla="*/ 83344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5307" h="500063">
                  <a:moveTo>
                    <a:pt x="223838" y="83344"/>
                  </a:moveTo>
                  <a:lnTo>
                    <a:pt x="314325" y="104775"/>
                  </a:lnTo>
                  <a:lnTo>
                    <a:pt x="369094" y="111919"/>
                  </a:lnTo>
                  <a:lnTo>
                    <a:pt x="411957" y="116681"/>
                  </a:lnTo>
                  <a:lnTo>
                    <a:pt x="433388" y="116681"/>
                  </a:lnTo>
                  <a:lnTo>
                    <a:pt x="459582" y="111919"/>
                  </a:lnTo>
                  <a:lnTo>
                    <a:pt x="473869" y="107156"/>
                  </a:lnTo>
                  <a:lnTo>
                    <a:pt x="488157" y="95250"/>
                  </a:lnTo>
                  <a:lnTo>
                    <a:pt x="545307" y="7144"/>
                  </a:lnTo>
                  <a:lnTo>
                    <a:pt x="502444" y="500063"/>
                  </a:lnTo>
                  <a:lnTo>
                    <a:pt x="473869" y="490538"/>
                  </a:lnTo>
                  <a:lnTo>
                    <a:pt x="435769" y="442913"/>
                  </a:lnTo>
                  <a:lnTo>
                    <a:pt x="397669" y="381000"/>
                  </a:lnTo>
                  <a:lnTo>
                    <a:pt x="369094" y="345281"/>
                  </a:lnTo>
                  <a:lnTo>
                    <a:pt x="297657" y="276225"/>
                  </a:lnTo>
                  <a:lnTo>
                    <a:pt x="221457" y="207169"/>
                  </a:lnTo>
                  <a:lnTo>
                    <a:pt x="135732" y="138113"/>
                  </a:lnTo>
                  <a:lnTo>
                    <a:pt x="71438" y="92869"/>
                  </a:lnTo>
                  <a:lnTo>
                    <a:pt x="26194" y="59531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223838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4551EBAE-53FF-41B6-A2BA-9C1C6AE0F5B1}"/>
                </a:ext>
              </a:extLst>
            </p:cNvPr>
            <p:cNvSpPr/>
            <p:nvPr/>
          </p:nvSpPr>
          <p:spPr>
            <a:xfrm>
              <a:off x="5019675" y="1771650"/>
              <a:ext cx="2190750" cy="423863"/>
            </a:xfrm>
            <a:custGeom>
              <a:avLst/>
              <a:gdLst>
                <a:gd name="connsiteX0" fmla="*/ 1390650 w 2190750"/>
                <a:gd name="connsiteY0" fmla="*/ 273844 h 423863"/>
                <a:gd name="connsiteX1" fmla="*/ 1071563 w 2190750"/>
                <a:gd name="connsiteY1" fmla="*/ 314325 h 423863"/>
                <a:gd name="connsiteX2" fmla="*/ 935831 w 2190750"/>
                <a:gd name="connsiteY2" fmla="*/ 338138 h 423863"/>
                <a:gd name="connsiteX3" fmla="*/ 764381 w 2190750"/>
                <a:gd name="connsiteY3" fmla="*/ 359569 h 423863"/>
                <a:gd name="connsiteX4" fmla="*/ 664369 w 2190750"/>
                <a:gd name="connsiteY4" fmla="*/ 385763 h 423863"/>
                <a:gd name="connsiteX5" fmla="*/ 566738 w 2190750"/>
                <a:gd name="connsiteY5" fmla="*/ 407194 h 423863"/>
                <a:gd name="connsiteX6" fmla="*/ 461963 w 2190750"/>
                <a:gd name="connsiteY6" fmla="*/ 423863 h 423863"/>
                <a:gd name="connsiteX7" fmla="*/ 423863 w 2190750"/>
                <a:gd name="connsiteY7" fmla="*/ 416719 h 423863"/>
                <a:gd name="connsiteX8" fmla="*/ 364331 w 2190750"/>
                <a:gd name="connsiteY8" fmla="*/ 397669 h 423863"/>
                <a:gd name="connsiteX9" fmla="*/ 292894 w 2190750"/>
                <a:gd name="connsiteY9" fmla="*/ 364331 h 423863"/>
                <a:gd name="connsiteX10" fmla="*/ 214313 w 2190750"/>
                <a:gd name="connsiteY10" fmla="*/ 323850 h 423863"/>
                <a:gd name="connsiteX11" fmla="*/ 169069 w 2190750"/>
                <a:gd name="connsiteY11" fmla="*/ 292894 h 423863"/>
                <a:gd name="connsiteX12" fmla="*/ 116681 w 2190750"/>
                <a:gd name="connsiteY12" fmla="*/ 252413 h 423863"/>
                <a:gd name="connsiteX13" fmla="*/ 33338 w 2190750"/>
                <a:gd name="connsiteY13" fmla="*/ 185738 h 423863"/>
                <a:gd name="connsiteX14" fmla="*/ 9525 w 2190750"/>
                <a:gd name="connsiteY14" fmla="*/ 161925 h 423863"/>
                <a:gd name="connsiteX15" fmla="*/ 0 w 2190750"/>
                <a:gd name="connsiteY15" fmla="*/ 133350 h 423863"/>
                <a:gd name="connsiteX16" fmla="*/ 0 w 2190750"/>
                <a:gd name="connsiteY16" fmla="*/ 116681 h 423863"/>
                <a:gd name="connsiteX17" fmla="*/ 4763 w 2190750"/>
                <a:gd name="connsiteY17" fmla="*/ 104775 h 423863"/>
                <a:gd name="connsiteX18" fmla="*/ 19050 w 2190750"/>
                <a:gd name="connsiteY18" fmla="*/ 100013 h 423863"/>
                <a:gd name="connsiteX19" fmla="*/ 42863 w 2190750"/>
                <a:gd name="connsiteY19" fmla="*/ 107156 h 423863"/>
                <a:gd name="connsiteX20" fmla="*/ 80963 w 2190750"/>
                <a:gd name="connsiteY20" fmla="*/ 123825 h 423863"/>
                <a:gd name="connsiteX21" fmla="*/ 111919 w 2190750"/>
                <a:gd name="connsiteY21" fmla="*/ 140494 h 423863"/>
                <a:gd name="connsiteX22" fmla="*/ 152400 w 2190750"/>
                <a:gd name="connsiteY22" fmla="*/ 161925 h 423863"/>
                <a:gd name="connsiteX23" fmla="*/ 197644 w 2190750"/>
                <a:gd name="connsiteY23" fmla="*/ 176213 h 423863"/>
                <a:gd name="connsiteX24" fmla="*/ 242888 w 2190750"/>
                <a:gd name="connsiteY24" fmla="*/ 185738 h 423863"/>
                <a:gd name="connsiteX25" fmla="*/ 319088 w 2190750"/>
                <a:gd name="connsiteY25" fmla="*/ 197644 h 423863"/>
                <a:gd name="connsiteX26" fmla="*/ 390525 w 2190750"/>
                <a:gd name="connsiteY26" fmla="*/ 204788 h 423863"/>
                <a:gd name="connsiteX27" fmla="*/ 481013 w 2190750"/>
                <a:gd name="connsiteY27" fmla="*/ 202406 h 423863"/>
                <a:gd name="connsiteX28" fmla="*/ 659606 w 2190750"/>
                <a:gd name="connsiteY28" fmla="*/ 197644 h 423863"/>
                <a:gd name="connsiteX29" fmla="*/ 809625 w 2190750"/>
                <a:gd name="connsiteY29" fmla="*/ 188119 h 423863"/>
                <a:gd name="connsiteX30" fmla="*/ 928688 w 2190750"/>
                <a:gd name="connsiteY30" fmla="*/ 173831 h 423863"/>
                <a:gd name="connsiteX31" fmla="*/ 1040606 w 2190750"/>
                <a:gd name="connsiteY31" fmla="*/ 161925 h 423863"/>
                <a:gd name="connsiteX32" fmla="*/ 1207294 w 2190750"/>
                <a:gd name="connsiteY32" fmla="*/ 138113 h 423863"/>
                <a:gd name="connsiteX33" fmla="*/ 1335881 w 2190750"/>
                <a:gd name="connsiteY33" fmla="*/ 114300 h 423863"/>
                <a:gd name="connsiteX34" fmla="*/ 1554956 w 2190750"/>
                <a:gd name="connsiteY34" fmla="*/ 69056 h 423863"/>
                <a:gd name="connsiteX35" fmla="*/ 1683544 w 2190750"/>
                <a:gd name="connsiteY35" fmla="*/ 2381 h 423863"/>
                <a:gd name="connsiteX36" fmla="*/ 1702594 w 2190750"/>
                <a:gd name="connsiteY36" fmla="*/ 0 h 423863"/>
                <a:gd name="connsiteX37" fmla="*/ 1800225 w 2190750"/>
                <a:gd name="connsiteY37" fmla="*/ 7144 h 423863"/>
                <a:gd name="connsiteX38" fmla="*/ 1916906 w 2190750"/>
                <a:gd name="connsiteY38" fmla="*/ 28575 h 423863"/>
                <a:gd name="connsiteX39" fmla="*/ 2045494 w 2190750"/>
                <a:gd name="connsiteY39" fmla="*/ 61913 h 423863"/>
                <a:gd name="connsiteX40" fmla="*/ 2138363 w 2190750"/>
                <a:gd name="connsiteY40" fmla="*/ 95250 h 423863"/>
                <a:gd name="connsiteX41" fmla="*/ 2155031 w 2190750"/>
                <a:gd name="connsiteY41" fmla="*/ 114300 h 423863"/>
                <a:gd name="connsiteX42" fmla="*/ 2176463 w 2190750"/>
                <a:gd name="connsiteY42" fmla="*/ 140494 h 423863"/>
                <a:gd name="connsiteX43" fmla="*/ 2185988 w 2190750"/>
                <a:gd name="connsiteY43" fmla="*/ 154781 h 423863"/>
                <a:gd name="connsiteX44" fmla="*/ 2188369 w 2190750"/>
                <a:gd name="connsiteY44" fmla="*/ 176213 h 423863"/>
                <a:gd name="connsiteX45" fmla="*/ 2190750 w 2190750"/>
                <a:gd name="connsiteY45" fmla="*/ 202406 h 423863"/>
                <a:gd name="connsiteX46" fmla="*/ 2176463 w 2190750"/>
                <a:gd name="connsiteY46" fmla="*/ 223838 h 423863"/>
                <a:gd name="connsiteX47" fmla="*/ 2152650 w 2190750"/>
                <a:gd name="connsiteY47" fmla="*/ 240506 h 423863"/>
                <a:gd name="connsiteX48" fmla="*/ 2116931 w 2190750"/>
                <a:gd name="connsiteY48" fmla="*/ 245269 h 423863"/>
                <a:gd name="connsiteX49" fmla="*/ 2062163 w 2190750"/>
                <a:gd name="connsiteY49" fmla="*/ 245269 h 423863"/>
                <a:gd name="connsiteX50" fmla="*/ 1909763 w 2190750"/>
                <a:gd name="connsiteY50" fmla="*/ 245269 h 423863"/>
                <a:gd name="connsiteX51" fmla="*/ 1659731 w 2190750"/>
                <a:gd name="connsiteY51" fmla="*/ 247650 h 423863"/>
                <a:gd name="connsiteX52" fmla="*/ 1390650 w 2190750"/>
                <a:gd name="connsiteY52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90750" h="423863">
                  <a:moveTo>
                    <a:pt x="1390650" y="273844"/>
                  </a:moveTo>
                  <a:lnTo>
                    <a:pt x="1071563" y="314325"/>
                  </a:lnTo>
                  <a:lnTo>
                    <a:pt x="935831" y="338138"/>
                  </a:lnTo>
                  <a:lnTo>
                    <a:pt x="764381" y="359569"/>
                  </a:lnTo>
                  <a:lnTo>
                    <a:pt x="664369" y="385763"/>
                  </a:lnTo>
                  <a:lnTo>
                    <a:pt x="566738" y="407194"/>
                  </a:lnTo>
                  <a:lnTo>
                    <a:pt x="461963" y="423863"/>
                  </a:lnTo>
                  <a:lnTo>
                    <a:pt x="423863" y="416719"/>
                  </a:lnTo>
                  <a:lnTo>
                    <a:pt x="364331" y="397669"/>
                  </a:lnTo>
                  <a:lnTo>
                    <a:pt x="292894" y="364331"/>
                  </a:lnTo>
                  <a:lnTo>
                    <a:pt x="214313" y="323850"/>
                  </a:lnTo>
                  <a:lnTo>
                    <a:pt x="169069" y="292894"/>
                  </a:lnTo>
                  <a:lnTo>
                    <a:pt x="116681" y="252413"/>
                  </a:lnTo>
                  <a:lnTo>
                    <a:pt x="33338" y="185738"/>
                  </a:lnTo>
                  <a:lnTo>
                    <a:pt x="9525" y="161925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4763" y="104775"/>
                  </a:lnTo>
                  <a:lnTo>
                    <a:pt x="19050" y="100013"/>
                  </a:lnTo>
                  <a:lnTo>
                    <a:pt x="42863" y="107156"/>
                  </a:lnTo>
                  <a:lnTo>
                    <a:pt x="80963" y="123825"/>
                  </a:lnTo>
                  <a:lnTo>
                    <a:pt x="111919" y="140494"/>
                  </a:lnTo>
                  <a:lnTo>
                    <a:pt x="152400" y="161925"/>
                  </a:lnTo>
                  <a:lnTo>
                    <a:pt x="197644" y="176213"/>
                  </a:lnTo>
                  <a:lnTo>
                    <a:pt x="242888" y="185738"/>
                  </a:lnTo>
                  <a:lnTo>
                    <a:pt x="319088" y="197644"/>
                  </a:lnTo>
                  <a:lnTo>
                    <a:pt x="390525" y="204788"/>
                  </a:lnTo>
                  <a:lnTo>
                    <a:pt x="481013" y="202406"/>
                  </a:lnTo>
                  <a:lnTo>
                    <a:pt x="659606" y="197644"/>
                  </a:lnTo>
                  <a:lnTo>
                    <a:pt x="809625" y="188119"/>
                  </a:lnTo>
                  <a:lnTo>
                    <a:pt x="928688" y="173831"/>
                  </a:lnTo>
                  <a:lnTo>
                    <a:pt x="1040606" y="161925"/>
                  </a:lnTo>
                  <a:lnTo>
                    <a:pt x="1207294" y="138113"/>
                  </a:lnTo>
                  <a:lnTo>
                    <a:pt x="1335881" y="114300"/>
                  </a:lnTo>
                  <a:lnTo>
                    <a:pt x="1554956" y="69056"/>
                  </a:lnTo>
                  <a:lnTo>
                    <a:pt x="1683544" y="2381"/>
                  </a:lnTo>
                  <a:lnTo>
                    <a:pt x="1702594" y="0"/>
                  </a:lnTo>
                  <a:lnTo>
                    <a:pt x="1800225" y="7144"/>
                  </a:lnTo>
                  <a:lnTo>
                    <a:pt x="1916906" y="28575"/>
                  </a:lnTo>
                  <a:lnTo>
                    <a:pt x="2045494" y="61913"/>
                  </a:lnTo>
                  <a:lnTo>
                    <a:pt x="2138363" y="95250"/>
                  </a:lnTo>
                  <a:lnTo>
                    <a:pt x="2155031" y="114300"/>
                  </a:lnTo>
                  <a:lnTo>
                    <a:pt x="2176463" y="140494"/>
                  </a:lnTo>
                  <a:lnTo>
                    <a:pt x="2185988" y="154781"/>
                  </a:lnTo>
                  <a:lnTo>
                    <a:pt x="2188369" y="176213"/>
                  </a:lnTo>
                  <a:lnTo>
                    <a:pt x="2190750" y="202406"/>
                  </a:lnTo>
                  <a:lnTo>
                    <a:pt x="2176463" y="223838"/>
                  </a:lnTo>
                  <a:lnTo>
                    <a:pt x="2152650" y="240506"/>
                  </a:lnTo>
                  <a:lnTo>
                    <a:pt x="2116931" y="245269"/>
                  </a:lnTo>
                  <a:lnTo>
                    <a:pt x="2062163" y="245269"/>
                  </a:lnTo>
                  <a:lnTo>
                    <a:pt x="1909763" y="245269"/>
                  </a:lnTo>
                  <a:lnTo>
                    <a:pt x="1659731" y="247650"/>
                  </a:lnTo>
                  <a:lnTo>
                    <a:pt x="1390650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5EBE81CC-A156-4B8B-8949-373417452BEA}"/>
                </a:ext>
              </a:extLst>
            </p:cNvPr>
            <p:cNvSpPr/>
            <p:nvPr/>
          </p:nvSpPr>
          <p:spPr>
            <a:xfrm>
              <a:off x="5751513" y="2068513"/>
              <a:ext cx="476250" cy="889000"/>
            </a:xfrm>
            <a:custGeom>
              <a:avLst/>
              <a:gdLst>
                <a:gd name="connsiteX0" fmla="*/ 121444 w 476250"/>
                <a:gd name="connsiteY0" fmla="*/ 535782 h 888207"/>
                <a:gd name="connsiteX1" fmla="*/ 166687 w 476250"/>
                <a:gd name="connsiteY1" fmla="*/ 314325 h 888207"/>
                <a:gd name="connsiteX2" fmla="*/ 173831 w 476250"/>
                <a:gd name="connsiteY2" fmla="*/ 280988 h 888207"/>
                <a:gd name="connsiteX3" fmla="*/ 176212 w 476250"/>
                <a:gd name="connsiteY3" fmla="*/ 257175 h 888207"/>
                <a:gd name="connsiteX4" fmla="*/ 176212 w 476250"/>
                <a:gd name="connsiteY4" fmla="*/ 238125 h 888207"/>
                <a:gd name="connsiteX5" fmla="*/ 166687 w 476250"/>
                <a:gd name="connsiteY5" fmla="*/ 207169 h 888207"/>
                <a:gd name="connsiteX6" fmla="*/ 154781 w 476250"/>
                <a:gd name="connsiteY6" fmla="*/ 176213 h 888207"/>
                <a:gd name="connsiteX7" fmla="*/ 135731 w 476250"/>
                <a:gd name="connsiteY7" fmla="*/ 147638 h 888207"/>
                <a:gd name="connsiteX8" fmla="*/ 114300 w 476250"/>
                <a:gd name="connsiteY8" fmla="*/ 123825 h 888207"/>
                <a:gd name="connsiteX9" fmla="*/ 0 w 476250"/>
                <a:gd name="connsiteY9" fmla="*/ 26194 h 888207"/>
                <a:gd name="connsiteX10" fmla="*/ 159544 w 476250"/>
                <a:gd name="connsiteY10" fmla="*/ 0 h 888207"/>
                <a:gd name="connsiteX11" fmla="*/ 302419 w 476250"/>
                <a:gd name="connsiteY11" fmla="*/ 92869 h 888207"/>
                <a:gd name="connsiteX12" fmla="*/ 371475 w 476250"/>
                <a:gd name="connsiteY12" fmla="*/ 133350 h 888207"/>
                <a:gd name="connsiteX13" fmla="*/ 404812 w 476250"/>
                <a:gd name="connsiteY13" fmla="*/ 157163 h 888207"/>
                <a:gd name="connsiteX14" fmla="*/ 433387 w 476250"/>
                <a:gd name="connsiteY14" fmla="*/ 176213 h 888207"/>
                <a:gd name="connsiteX15" fmla="*/ 457200 w 476250"/>
                <a:gd name="connsiteY15" fmla="*/ 204788 h 888207"/>
                <a:gd name="connsiteX16" fmla="*/ 469106 w 476250"/>
                <a:gd name="connsiteY16" fmla="*/ 223838 h 888207"/>
                <a:gd name="connsiteX17" fmla="*/ 476250 w 476250"/>
                <a:gd name="connsiteY17" fmla="*/ 252413 h 888207"/>
                <a:gd name="connsiteX18" fmla="*/ 476250 w 476250"/>
                <a:gd name="connsiteY18" fmla="*/ 276225 h 888207"/>
                <a:gd name="connsiteX19" fmla="*/ 464344 w 476250"/>
                <a:gd name="connsiteY19" fmla="*/ 309563 h 888207"/>
                <a:gd name="connsiteX20" fmla="*/ 438150 w 476250"/>
                <a:gd name="connsiteY20" fmla="*/ 342900 h 888207"/>
                <a:gd name="connsiteX21" fmla="*/ 409575 w 476250"/>
                <a:gd name="connsiteY21" fmla="*/ 357188 h 888207"/>
                <a:gd name="connsiteX22" fmla="*/ 123825 w 476250"/>
                <a:gd name="connsiteY22" fmla="*/ 883444 h 888207"/>
                <a:gd name="connsiteX23" fmla="*/ 45244 w 476250"/>
                <a:gd name="connsiteY23" fmla="*/ 888207 h 888207"/>
                <a:gd name="connsiteX24" fmla="*/ 121444 w 476250"/>
                <a:gd name="connsiteY24" fmla="*/ 535782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250" h="888207">
                  <a:moveTo>
                    <a:pt x="121444" y="535782"/>
                  </a:moveTo>
                  <a:lnTo>
                    <a:pt x="166687" y="314325"/>
                  </a:lnTo>
                  <a:lnTo>
                    <a:pt x="173831" y="280988"/>
                  </a:lnTo>
                  <a:lnTo>
                    <a:pt x="176212" y="257175"/>
                  </a:lnTo>
                  <a:lnTo>
                    <a:pt x="176212" y="238125"/>
                  </a:lnTo>
                  <a:lnTo>
                    <a:pt x="166687" y="207169"/>
                  </a:lnTo>
                  <a:lnTo>
                    <a:pt x="154781" y="176213"/>
                  </a:lnTo>
                  <a:lnTo>
                    <a:pt x="135731" y="147638"/>
                  </a:lnTo>
                  <a:lnTo>
                    <a:pt x="114300" y="123825"/>
                  </a:lnTo>
                  <a:lnTo>
                    <a:pt x="0" y="26194"/>
                  </a:lnTo>
                  <a:lnTo>
                    <a:pt x="159544" y="0"/>
                  </a:lnTo>
                  <a:lnTo>
                    <a:pt x="302419" y="92869"/>
                  </a:lnTo>
                  <a:lnTo>
                    <a:pt x="371475" y="133350"/>
                  </a:lnTo>
                  <a:lnTo>
                    <a:pt x="404812" y="157163"/>
                  </a:lnTo>
                  <a:lnTo>
                    <a:pt x="433387" y="176213"/>
                  </a:lnTo>
                  <a:lnTo>
                    <a:pt x="457200" y="204788"/>
                  </a:lnTo>
                  <a:lnTo>
                    <a:pt x="469106" y="223838"/>
                  </a:lnTo>
                  <a:lnTo>
                    <a:pt x="476250" y="252413"/>
                  </a:lnTo>
                  <a:lnTo>
                    <a:pt x="476250" y="276225"/>
                  </a:lnTo>
                  <a:lnTo>
                    <a:pt x="464344" y="309563"/>
                  </a:lnTo>
                  <a:lnTo>
                    <a:pt x="438150" y="342900"/>
                  </a:lnTo>
                  <a:lnTo>
                    <a:pt x="409575" y="357188"/>
                  </a:lnTo>
                  <a:lnTo>
                    <a:pt x="123825" y="883444"/>
                  </a:lnTo>
                  <a:lnTo>
                    <a:pt x="45244" y="888207"/>
                  </a:lnTo>
                  <a:lnTo>
                    <a:pt x="121444" y="5357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BDEE3A3B-2F29-49BF-8AA2-A4D1F0BB89E7}"/>
                </a:ext>
              </a:extLst>
            </p:cNvPr>
            <p:cNvSpPr/>
            <p:nvPr/>
          </p:nvSpPr>
          <p:spPr>
            <a:xfrm rot="16200000">
              <a:off x="4271963" y="3778250"/>
              <a:ext cx="2309812" cy="369888"/>
            </a:xfrm>
            <a:custGeom>
              <a:avLst/>
              <a:gdLst>
                <a:gd name="connsiteX0" fmla="*/ 1183482 w 2309813"/>
                <a:gd name="connsiteY0" fmla="*/ 369093 h 369093"/>
                <a:gd name="connsiteX1" fmla="*/ 221457 w 2309813"/>
                <a:gd name="connsiteY1" fmla="*/ 369093 h 369093"/>
                <a:gd name="connsiteX2" fmla="*/ 88107 w 2309813"/>
                <a:gd name="connsiteY2" fmla="*/ 369093 h 369093"/>
                <a:gd name="connsiteX3" fmla="*/ 50007 w 2309813"/>
                <a:gd name="connsiteY3" fmla="*/ 342900 h 369093"/>
                <a:gd name="connsiteX4" fmla="*/ 16669 w 2309813"/>
                <a:gd name="connsiteY4" fmla="*/ 311943 h 369093"/>
                <a:gd name="connsiteX5" fmla="*/ 2382 w 2309813"/>
                <a:gd name="connsiteY5" fmla="*/ 283368 h 369093"/>
                <a:gd name="connsiteX6" fmla="*/ 0 w 2309813"/>
                <a:gd name="connsiteY6" fmla="*/ 242887 h 369093"/>
                <a:gd name="connsiteX7" fmla="*/ 7144 w 2309813"/>
                <a:gd name="connsiteY7" fmla="*/ 219075 h 369093"/>
                <a:gd name="connsiteX8" fmla="*/ 28575 w 2309813"/>
                <a:gd name="connsiteY8" fmla="*/ 197643 h 369093"/>
                <a:gd name="connsiteX9" fmla="*/ 69057 w 2309813"/>
                <a:gd name="connsiteY9" fmla="*/ 171450 h 369093"/>
                <a:gd name="connsiteX10" fmla="*/ 119063 w 2309813"/>
                <a:gd name="connsiteY10" fmla="*/ 147637 h 369093"/>
                <a:gd name="connsiteX11" fmla="*/ 180975 w 2309813"/>
                <a:gd name="connsiteY11" fmla="*/ 123825 h 369093"/>
                <a:gd name="connsiteX12" fmla="*/ 242888 w 2309813"/>
                <a:gd name="connsiteY12" fmla="*/ 107156 h 369093"/>
                <a:gd name="connsiteX13" fmla="*/ 295275 w 2309813"/>
                <a:gd name="connsiteY13" fmla="*/ 102393 h 369093"/>
                <a:gd name="connsiteX14" fmla="*/ 361950 w 2309813"/>
                <a:gd name="connsiteY14" fmla="*/ 102393 h 369093"/>
                <a:gd name="connsiteX15" fmla="*/ 442913 w 2309813"/>
                <a:gd name="connsiteY15" fmla="*/ 109537 h 369093"/>
                <a:gd name="connsiteX16" fmla="*/ 695325 w 2309813"/>
                <a:gd name="connsiteY16" fmla="*/ 128587 h 369093"/>
                <a:gd name="connsiteX17" fmla="*/ 1140619 w 2309813"/>
                <a:gd name="connsiteY17" fmla="*/ 147637 h 369093"/>
                <a:gd name="connsiteX18" fmla="*/ 1650207 w 2309813"/>
                <a:gd name="connsiteY18" fmla="*/ 161925 h 369093"/>
                <a:gd name="connsiteX19" fmla="*/ 1969294 w 2309813"/>
                <a:gd name="connsiteY19" fmla="*/ 166687 h 369093"/>
                <a:gd name="connsiteX20" fmla="*/ 2007394 w 2309813"/>
                <a:gd name="connsiteY20" fmla="*/ 164306 h 369093"/>
                <a:gd name="connsiteX21" fmla="*/ 2040732 w 2309813"/>
                <a:gd name="connsiteY21" fmla="*/ 161925 h 369093"/>
                <a:gd name="connsiteX22" fmla="*/ 2066925 w 2309813"/>
                <a:gd name="connsiteY22" fmla="*/ 152400 h 369093"/>
                <a:gd name="connsiteX23" fmla="*/ 2119313 w 2309813"/>
                <a:gd name="connsiteY23" fmla="*/ 116681 h 369093"/>
                <a:gd name="connsiteX24" fmla="*/ 2193132 w 2309813"/>
                <a:gd name="connsiteY24" fmla="*/ 64293 h 369093"/>
                <a:gd name="connsiteX25" fmla="*/ 2250282 w 2309813"/>
                <a:gd name="connsiteY25" fmla="*/ 16668 h 369093"/>
                <a:gd name="connsiteX26" fmla="*/ 2278857 w 2309813"/>
                <a:gd name="connsiteY26" fmla="*/ 0 h 369093"/>
                <a:gd name="connsiteX27" fmla="*/ 2302669 w 2309813"/>
                <a:gd name="connsiteY27" fmla="*/ 0 h 369093"/>
                <a:gd name="connsiteX28" fmla="*/ 2309813 w 2309813"/>
                <a:gd name="connsiteY28" fmla="*/ 4762 h 369093"/>
                <a:gd name="connsiteX29" fmla="*/ 2309813 w 2309813"/>
                <a:gd name="connsiteY29" fmla="*/ 19050 h 369093"/>
                <a:gd name="connsiteX30" fmla="*/ 2290763 w 2309813"/>
                <a:gd name="connsiteY30" fmla="*/ 54768 h 369093"/>
                <a:gd name="connsiteX31" fmla="*/ 2269332 w 2309813"/>
                <a:gd name="connsiteY31" fmla="*/ 116681 h 369093"/>
                <a:gd name="connsiteX32" fmla="*/ 2245519 w 2309813"/>
                <a:gd name="connsiteY32" fmla="*/ 204787 h 369093"/>
                <a:gd name="connsiteX33" fmla="*/ 2226469 w 2309813"/>
                <a:gd name="connsiteY33" fmla="*/ 350043 h 369093"/>
                <a:gd name="connsiteX34" fmla="*/ 2031207 w 2309813"/>
                <a:gd name="connsiteY34" fmla="*/ 350043 h 369093"/>
                <a:gd name="connsiteX35" fmla="*/ 1590675 w 2309813"/>
                <a:gd name="connsiteY35" fmla="*/ 350043 h 369093"/>
                <a:gd name="connsiteX36" fmla="*/ 1419225 w 2309813"/>
                <a:gd name="connsiteY36" fmla="*/ 366712 h 369093"/>
                <a:gd name="connsiteX37" fmla="*/ 1183482 w 2309813"/>
                <a:gd name="connsiteY37" fmla="*/ 369093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3" h="369093">
                  <a:moveTo>
                    <a:pt x="1183482" y="369093"/>
                  </a:moveTo>
                  <a:lnTo>
                    <a:pt x="221457" y="369093"/>
                  </a:lnTo>
                  <a:lnTo>
                    <a:pt x="88107" y="369093"/>
                  </a:lnTo>
                  <a:lnTo>
                    <a:pt x="50007" y="342900"/>
                  </a:lnTo>
                  <a:lnTo>
                    <a:pt x="16669" y="311943"/>
                  </a:lnTo>
                  <a:lnTo>
                    <a:pt x="2382" y="283368"/>
                  </a:lnTo>
                  <a:lnTo>
                    <a:pt x="0" y="242887"/>
                  </a:lnTo>
                  <a:lnTo>
                    <a:pt x="7144" y="219075"/>
                  </a:lnTo>
                  <a:lnTo>
                    <a:pt x="28575" y="197643"/>
                  </a:lnTo>
                  <a:lnTo>
                    <a:pt x="69057" y="171450"/>
                  </a:lnTo>
                  <a:lnTo>
                    <a:pt x="119063" y="147637"/>
                  </a:lnTo>
                  <a:lnTo>
                    <a:pt x="180975" y="123825"/>
                  </a:lnTo>
                  <a:lnTo>
                    <a:pt x="242888" y="107156"/>
                  </a:lnTo>
                  <a:lnTo>
                    <a:pt x="295275" y="102393"/>
                  </a:lnTo>
                  <a:lnTo>
                    <a:pt x="361950" y="102393"/>
                  </a:lnTo>
                  <a:lnTo>
                    <a:pt x="442913" y="109537"/>
                  </a:lnTo>
                  <a:lnTo>
                    <a:pt x="695325" y="128587"/>
                  </a:lnTo>
                  <a:lnTo>
                    <a:pt x="1140619" y="147637"/>
                  </a:lnTo>
                  <a:lnTo>
                    <a:pt x="1650207" y="161925"/>
                  </a:lnTo>
                  <a:lnTo>
                    <a:pt x="1969294" y="166687"/>
                  </a:lnTo>
                  <a:lnTo>
                    <a:pt x="2007394" y="164306"/>
                  </a:lnTo>
                  <a:lnTo>
                    <a:pt x="2040732" y="161925"/>
                  </a:lnTo>
                  <a:lnTo>
                    <a:pt x="2066925" y="152400"/>
                  </a:lnTo>
                  <a:lnTo>
                    <a:pt x="2119313" y="116681"/>
                  </a:lnTo>
                  <a:lnTo>
                    <a:pt x="2193132" y="64293"/>
                  </a:lnTo>
                  <a:lnTo>
                    <a:pt x="2250282" y="16668"/>
                  </a:lnTo>
                  <a:lnTo>
                    <a:pt x="2278857" y="0"/>
                  </a:lnTo>
                  <a:lnTo>
                    <a:pt x="2302669" y="0"/>
                  </a:lnTo>
                  <a:lnTo>
                    <a:pt x="2309813" y="4762"/>
                  </a:lnTo>
                  <a:lnTo>
                    <a:pt x="2309813" y="19050"/>
                  </a:lnTo>
                  <a:lnTo>
                    <a:pt x="2290763" y="54768"/>
                  </a:lnTo>
                  <a:lnTo>
                    <a:pt x="2269332" y="116681"/>
                  </a:lnTo>
                  <a:lnTo>
                    <a:pt x="2245519" y="204787"/>
                  </a:lnTo>
                  <a:lnTo>
                    <a:pt x="2226469" y="350043"/>
                  </a:lnTo>
                  <a:lnTo>
                    <a:pt x="2031207" y="350043"/>
                  </a:lnTo>
                  <a:lnTo>
                    <a:pt x="1590675" y="350043"/>
                  </a:lnTo>
                  <a:lnTo>
                    <a:pt x="1419225" y="366712"/>
                  </a:lnTo>
                  <a:lnTo>
                    <a:pt x="1183482" y="3690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0">
              <a:extLst>
                <a:ext uri="{FF2B5EF4-FFF2-40B4-BE49-F238E27FC236}">
                  <a16:creationId xmlns:a16="http://schemas.microsoft.com/office/drawing/2014/main" id="{BB4694DE-2C7C-4C79-8F51-AB675408C642}"/>
                </a:ext>
              </a:extLst>
            </p:cNvPr>
            <p:cNvSpPr/>
            <p:nvPr/>
          </p:nvSpPr>
          <p:spPr>
            <a:xfrm rot="16200000">
              <a:off x="5110163" y="3067050"/>
              <a:ext cx="2376488" cy="1677987"/>
            </a:xfrm>
            <a:custGeom>
              <a:avLst/>
              <a:gdLst>
                <a:gd name="connsiteX0" fmla="*/ 959644 w 2376487"/>
                <a:gd name="connsiteY0" fmla="*/ 1578769 h 1678782"/>
                <a:gd name="connsiteX1" fmla="*/ 583406 w 2376487"/>
                <a:gd name="connsiteY1" fmla="*/ 1564482 h 1678782"/>
                <a:gd name="connsiteX2" fmla="*/ 359569 w 2376487"/>
                <a:gd name="connsiteY2" fmla="*/ 1552575 h 1678782"/>
                <a:gd name="connsiteX3" fmla="*/ 204787 w 2376487"/>
                <a:gd name="connsiteY3" fmla="*/ 1538288 h 1678782"/>
                <a:gd name="connsiteX4" fmla="*/ 114300 w 2376487"/>
                <a:gd name="connsiteY4" fmla="*/ 1524000 h 1678782"/>
                <a:gd name="connsiteX5" fmla="*/ 38100 w 2376487"/>
                <a:gd name="connsiteY5" fmla="*/ 1509713 h 1678782"/>
                <a:gd name="connsiteX6" fmla="*/ 11906 w 2376487"/>
                <a:gd name="connsiteY6" fmla="*/ 1497807 h 1678782"/>
                <a:gd name="connsiteX7" fmla="*/ 0 w 2376487"/>
                <a:gd name="connsiteY7" fmla="*/ 1469232 h 1678782"/>
                <a:gd name="connsiteX8" fmla="*/ 2381 w 2376487"/>
                <a:gd name="connsiteY8" fmla="*/ 1440657 h 1678782"/>
                <a:gd name="connsiteX9" fmla="*/ 11906 w 2376487"/>
                <a:gd name="connsiteY9" fmla="*/ 1409700 h 1678782"/>
                <a:gd name="connsiteX10" fmla="*/ 33337 w 2376487"/>
                <a:gd name="connsiteY10" fmla="*/ 1381125 h 1678782"/>
                <a:gd name="connsiteX11" fmla="*/ 61912 w 2376487"/>
                <a:gd name="connsiteY11" fmla="*/ 1357313 h 1678782"/>
                <a:gd name="connsiteX12" fmla="*/ 90487 w 2376487"/>
                <a:gd name="connsiteY12" fmla="*/ 1319213 h 1678782"/>
                <a:gd name="connsiteX13" fmla="*/ 109537 w 2376487"/>
                <a:gd name="connsiteY13" fmla="*/ 1300163 h 1678782"/>
                <a:gd name="connsiteX14" fmla="*/ 138112 w 2376487"/>
                <a:gd name="connsiteY14" fmla="*/ 1281113 h 1678782"/>
                <a:gd name="connsiteX15" fmla="*/ 195262 w 2376487"/>
                <a:gd name="connsiteY15" fmla="*/ 1257300 h 1678782"/>
                <a:gd name="connsiteX16" fmla="*/ 326231 w 2376487"/>
                <a:gd name="connsiteY16" fmla="*/ 1316832 h 1678782"/>
                <a:gd name="connsiteX17" fmla="*/ 390525 w 2376487"/>
                <a:gd name="connsiteY17" fmla="*/ 1323975 h 1678782"/>
                <a:gd name="connsiteX18" fmla="*/ 485775 w 2376487"/>
                <a:gd name="connsiteY18" fmla="*/ 1331119 h 1678782"/>
                <a:gd name="connsiteX19" fmla="*/ 842962 w 2376487"/>
                <a:gd name="connsiteY19" fmla="*/ 1338263 h 1678782"/>
                <a:gd name="connsiteX20" fmla="*/ 1012031 w 2376487"/>
                <a:gd name="connsiteY20" fmla="*/ 1338263 h 1678782"/>
                <a:gd name="connsiteX21" fmla="*/ 1531144 w 2376487"/>
                <a:gd name="connsiteY21" fmla="*/ 1335882 h 1678782"/>
                <a:gd name="connsiteX22" fmla="*/ 1712119 w 2376487"/>
                <a:gd name="connsiteY22" fmla="*/ 1338263 h 1678782"/>
                <a:gd name="connsiteX23" fmla="*/ 1981200 w 2376487"/>
                <a:gd name="connsiteY23" fmla="*/ 1338263 h 1678782"/>
                <a:gd name="connsiteX24" fmla="*/ 2095500 w 2376487"/>
                <a:gd name="connsiteY24" fmla="*/ 1335882 h 1678782"/>
                <a:gd name="connsiteX25" fmla="*/ 2119312 w 2376487"/>
                <a:gd name="connsiteY25" fmla="*/ 1333500 h 1678782"/>
                <a:gd name="connsiteX26" fmla="*/ 2140744 w 2376487"/>
                <a:gd name="connsiteY26" fmla="*/ 1323975 h 1678782"/>
                <a:gd name="connsiteX27" fmla="*/ 2162175 w 2376487"/>
                <a:gd name="connsiteY27" fmla="*/ 1309688 h 1678782"/>
                <a:gd name="connsiteX28" fmla="*/ 2176462 w 2376487"/>
                <a:gd name="connsiteY28" fmla="*/ 1278732 h 1678782"/>
                <a:gd name="connsiteX29" fmla="*/ 2183606 w 2376487"/>
                <a:gd name="connsiteY29" fmla="*/ 1245394 h 1678782"/>
                <a:gd name="connsiteX30" fmla="*/ 2157412 w 2376487"/>
                <a:gd name="connsiteY30" fmla="*/ 1073944 h 1678782"/>
                <a:gd name="connsiteX31" fmla="*/ 2100262 w 2376487"/>
                <a:gd name="connsiteY31" fmla="*/ 669132 h 1678782"/>
                <a:gd name="connsiteX32" fmla="*/ 2050256 w 2376487"/>
                <a:gd name="connsiteY32" fmla="*/ 314325 h 1678782"/>
                <a:gd name="connsiteX33" fmla="*/ 2019300 w 2376487"/>
                <a:gd name="connsiteY33" fmla="*/ 80963 h 1678782"/>
                <a:gd name="connsiteX34" fmla="*/ 2193131 w 2376487"/>
                <a:gd name="connsiteY34" fmla="*/ 0 h 1678782"/>
                <a:gd name="connsiteX35" fmla="*/ 2200275 w 2376487"/>
                <a:gd name="connsiteY35" fmla="*/ 130969 h 1678782"/>
                <a:gd name="connsiteX36" fmla="*/ 2202656 w 2376487"/>
                <a:gd name="connsiteY36" fmla="*/ 359569 h 1678782"/>
                <a:gd name="connsiteX37" fmla="*/ 2228850 w 2376487"/>
                <a:gd name="connsiteY37" fmla="*/ 464344 h 1678782"/>
                <a:gd name="connsiteX38" fmla="*/ 2245519 w 2376487"/>
                <a:gd name="connsiteY38" fmla="*/ 640557 h 1678782"/>
                <a:gd name="connsiteX39" fmla="*/ 2281237 w 2376487"/>
                <a:gd name="connsiteY39" fmla="*/ 876300 h 1678782"/>
                <a:gd name="connsiteX40" fmla="*/ 2316956 w 2376487"/>
                <a:gd name="connsiteY40" fmla="*/ 1183482 h 1678782"/>
                <a:gd name="connsiteX41" fmla="*/ 2376487 w 2376487"/>
                <a:gd name="connsiteY41" fmla="*/ 1364457 h 1678782"/>
                <a:gd name="connsiteX42" fmla="*/ 2374106 w 2376487"/>
                <a:gd name="connsiteY42" fmla="*/ 1393032 h 1678782"/>
                <a:gd name="connsiteX43" fmla="*/ 2326481 w 2376487"/>
                <a:gd name="connsiteY43" fmla="*/ 1466850 h 1678782"/>
                <a:gd name="connsiteX44" fmla="*/ 2171700 w 2376487"/>
                <a:gd name="connsiteY44" fmla="*/ 1662113 h 1678782"/>
                <a:gd name="connsiteX45" fmla="*/ 2150269 w 2376487"/>
                <a:gd name="connsiteY45" fmla="*/ 1676400 h 1678782"/>
                <a:gd name="connsiteX46" fmla="*/ 2128837 w 2376487"/>
                <a:gd name="connsiteY46" fmla="*/ 1678782 h 1678782"/>
                <a:gd name="connsiteX47" fmla="*/ 2109787 w 2376487"/>
                <a:gd name="connsiteY47" fmla="*/ 1669257 h 1678782"/>
                <a:gd name="connsiteX48" fmla="*/ 2081212 w 2376487"/>
                <a:gd name="connsiteY48" fmla="*/ 1638300 h 1678782"/>
                <a:gd name="connsiteX49" fmla="*/ 2047875 w 2376487"/>
                <a:gd name="connsiteY49" fmla="*/ 1619250 h 1678782"/>
                <a:gd name="connsiteX50" fmla="*/ 2002631 w 2376487"/>
                <a:gd name="connsiteY50" fmla="*/ 1604963 h 1678782"/>
                <a:gd name="connsiteX51" fmla="*/ 1912144 w 2376487"/>
                <a:gd name="connsiteY51" fmla="*/ 1600200 h 1678782"/>
                <a:gd name="connsiteX52" fmla="*/ 959644 w 2376487"/>
                <a:gd name="connsiteY52" fmla="*/ 1578769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6487" h="1678782">
                  <a:moveTo>
                    <a:pt x="959644" y="1578769"/>
                  </a:moveTo>
                  <a:lnTo>
                    <a:pt x="583406" y="1564482"/>
                  </a:lnTo>
                  <a:lnTo>
                    <a:pt x="359569" y="1552575"/>
                  </a:lnTo>
                  <a:lnTo>
                    <a:pt x="204787" y="1538288"/>
                  </a:lnTo>
                  <a:lnTo>
                    <a:pt x="114300" y="1524000"/>
                  </a:lnTo>
                  <a:lnTo>
                    <a:pt x="38100" y="1509713"/>
                  </a:lnTo>
                  <a:lnTo>
                    <a:pt x="11906" y="1497807"/>
                  </a:lnTo>
                  <a:lnTo>
                    <a:pt x="0" y="1469232"/>
                  </a:lnTo>
                  <a:lnTo>
                    <a:pt x="2381" y="1440657"/>
                  </a:lnTo>
                  <a:lnTo>
                    <a:pt x="11906" y="1409700"/>
                  </a:lnTo>
                  <a:lnTo>
                    <a:pt x="33337" y="1381125"/>
                  </a:lnTo>
                  <a:lnTo>
                    <a:pt x="61912" y="1357313"/>
                  </a:lnTo>
                  <a:lnTo>
                    <a:pt x="90487" y="1319213"/>
                  </a:lnTo>
                  <a:lnTo>
                    <a:pt x="109537" y="1300163"/>
                  </a:lnTo>
                  <a:lnTo>
                    <a:pt x="138112" y="1281113"/>
                  </a:lnTo>
                  <a:lnTo>
                    <a:pt x="195262" y="1257300"/>
                  </a:lnTo>
                  <a:lnTo>
                    <a:pt x="326231" y="1316832"/>
                  </a:lnTo>
                  <a:lnTo>
                    <a:pt x="390525" y="1323975"/>
                  </a:lnTo>
                  <a:lnTo>
                    <a:pt x="485775" y="1331119"/>
                  </a:lnTo>
                  <a:lnTo>
                    <a:pt x="842962" y="1338263"/>
                  </a:lnTo>
                  <a:lnTo>
                    <a:pt x="1012031" y="1338263"/>
                  </a:lnTo>
                  <a:lnTo>
                    <a:pt x="1531144" y="1335882"/>
                  </a:lnTo>
                  <a:lnTo>
                    <a:pt x="1712119" y="1338263"/>
                  </a:lnTo>
                  <a:lnTo>
                    <a:pt x="1981200" y="1338263"/>
                  </a:lnTo>
                  <a:lnTo>
                    <a:pt x="2095500" y="1335882"/>
                  </a:lnTo>
                  <a:lnTo>
                    <a:pt x="2119312" y="1333500"/>
                  </a:lnTo>
                  <a:lnTo>
                    <a:pt x="2140744" y="1323975"/>
                  </a:lnTo>
                  <a:lnTo>
                    <a:pt x="2162175" y="1309688"/>
                  </a:lnTo>
                  <a:lnTo>
                    <a:pt x="2176462" y="1278732"/>
                  </a:lnTo>
                  <a:lnTo>
                    <a:pt x="2183606" y="1245394"/>
                  </a:lnTo>
                  <a:lnTo>
                    <a:pt x="2157412" y="1073944"/>
                  </a:lnTo>
                  <a:lnTo>
                    <a:pt x="2100262" y="669132"/>
                  </a:lnTo>
                  <a:lnTo>
                    <a:pt x="2050256" y="314325"/>
                  </a:lnTo>
                  <a:lnTo>
                    <a:pt x="2019300" y="80963"/>
                  </a:lnTo>
                  <a:lnTo>
                    <a:pt x="2193131" y="0"/>
                  </a:lnTo>
                  <a:lnTo>
                    <a:pt x="2200275" y="130969"/>
                  </a:lnTo>
                  <a:cubicBezTo>
                    <a:pt x="2201069" y="207169"/>
                    <a:pt x="2201862" y="283369"/>
                    <a:pt x="2202656" y="359569"/>
                  </a:cubicBezTo>
                  <a:lnTo>
                    <a:pt x="2228850" y="464344"/>
                  </a:lnTo>
                  <a:lnTo>
                    <a:pt x="2245519" y="640557"/>
                  </a:lnTo>
                  <a:lnTo>
                    <a:pt x="2281237" y="876300"/>
                  </a:lnTo>
                  <a:lnTo>
                    <a:pt x="2316956" y="1183482"/>
                  </a:lnTo>
                  <a:lnTo>
                    <a:pt x="2376487" y="1364457"/>
                  </a:lnTo>
                  <a:lnTo>
                    <a:pt x="2374106" y="1393032"/>
                  </a:lnTo>
                  <a:lnTo>
                    <a:pt x="2326481" y="1466850"/>
                  </a:lnTo>
                  <a:lnTo>
                    <a:pt x="2171700" y="1662113"/>
                  </a:lnTo>
                  <a:lnTo>
                    <a:pt x="2150269" y="1676400"/>
                  </a:lnTo>
                  <a:lnTo>
                    <a:pt x="2128837" y="1678782"/>
                  </a:lnTo>
                  <a:lnTo>
                    <a:pt x="2109787" y="1669257"/>
                  </a:lnTo>
                  <a:lnTo>
                    <a:pt x="2081212" y="1638300"/>
                  </a:lnTo>
                  <a:lnTo>
                    <a:pt x="2047875" y="1619250"/>
                  </a:lnTo>
                  <a:lnTo>
                    <a:pt x="2002631" y="1604963"/>
                  </a:lnTo>
                  <a:lnTo>
                    <a:pt x="1912144" y="1600200"/>
                  </a:lnTo>
                  <a:lnTo>
                    <a:pt x="959644" y="1578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9212B28C-4C9D-4950-95A9-DFA55B67C324}"/>
                </a:ext>
              </a:extLst>
            </p:cNvPr>
            <p:cNvSpPr/>
            <p:nvPr/>
          </p:nvSpPr>
          <p:spPr>
            <a:xfrm>
              <a:off x="5527675" y="3367088"/>
              <a:ext cx="1330325" cy="338137"/>
            </a:xfrm>
            <a:custGeom>
              <a:avLst/>
              <a:gdLst>
                <a:gd name="connsiteX0" fmla="*/ 428625 w 1331119"/>
                <a:gd name="connsiteY0" fmla="*/ 285750 h 338137"/>
                <a:gd name="connsiteX1" fmla="*/ 16669 w 1331119"/>
                <a:gd name="connsiteY1" fmla="*/ 338137 h 338137"/>
                <a:gd name="connsiteX2" fmla="*/ 0 w 1331119"/>
                <a:gd name="connsiteY2" fmla="*/ 152400 h 338137"/>
                <a:gd name="connsiteX3" fmla="*/ 309563 w 1331119"/>
                <a:gd name="connsiteY3" fmla="*/ 119062 h 338137"/>
                <a:gd name="connsiteX4" fmla="*/ 661988 w 1331119"/>
                <a:gd name="connsiteY4" fmla="*/ 80962 h 338137"/>
                <a:gd name="connsiteX5" fmla="*/ 952500 w 1331119"/>
                <a:gd name="connsiteY5" fmla="*/ 47625 h 338137"/>
                <a:gd name="connsiteX6" fmla="*/ 1331119 w 1331119"/>
                <a:gd name="connsiteY6" fmla="*/ 0 h 338137"/>
                <a:gd name="connsiteX7" fmla="*/ 1323975 w 1331119"/>
                <a:gd name="connsiteY7" fmla="*/ 188118 h 338137"/>
                <a:gd name="connsiteX8" fmla="*/ 1014413 w 1331119"/>
                <a:gd name="connsiteY8" fmla="*/ 221456 h 338137"/>
                <a:gd name="connsiteX9" fmla="*/ 428625 w 1331119"/>
                <a:gd name="connsiteY9" fmla="*/ 28575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119" h="338137">
                  <a:moveTo>
                    <a:pt x="428625" y="285750"/>
                  </a:moveTo>
                  <a:lnTo>
                    <a:pt x="16669" y="338137"/>
                  </a:lnTo>
                  <a:lnTo>
                    <a:pt x="0" y="152400"/>
                  </a:lnTo>
                  <a:lnTo>
                    <a:pt x="309563" y="119062"/>
                  </a:lnTo>
                  <a:lnTo>
                    <a:pt x="661988" y="80962"/>
                  </a:lnTo>
                  <a:lnTo>
                    <a:pt x="952500" y="47625"/>
                  </a:lnTo>
                  <a:lnTo>
                    <a:pt x="1331119" y="0"/>
                  </a:lnTo>
                  <a:lnTo>
                    <a:pt x="1323975" y="188118"/>
                  </a:lnTo>
                  <a:lnTo>
                    <a:pt x="1014413" y="221456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F46C548F-7F3E-42F0-9577-3C2B382BC5BA}"/>
                </a:ext>
              </a:extLst>
            </p:cNvPr>
            <p:cNvSpPr/>
            <p:nvPr/>
          </p:nvSpPr>
          <p:spPr>
            <a:xfrm>
              <a:off x="5538788" y="4065588"/>
              <a:ext cx="1319212" cy="279400"/>
            </a:xfrm>
            <a:custGeom>
              <a:avLst/>
              <a:gdLst>
                <a:gd name="connsiteX0" fmla="*/ 440531 w 1319212"/>
                <a:gd name="connsiteY0" fmla="*/ 252412 h 280987"/>
                <a:gd name="connsiteX1" fmla="*/ 0 w 1319212"/>
                <a:gd name="connsiteY1" fmla="*/ 280987 h 280987"/>
                <a:gd name="connsiteX2" fmla="*/ 0 w 1319212"/>
                <a:gd name="connsiteY2" fmla="*/ 104775 h 280987"/>
                <a:gd name="connsiteX3" fmla="*/ 345281 w 1319212"/>
                <a:gd name="connsiteY3" fmla="*/ 76200 h 280987"/>
                <a:gd name="connsiteX4" fmla="*/ 740568 w 1319212"/>
                <a:gd name="connsiteY4" fmla="*/ 45244 h 280987"/>
                <a:gd name="connsiteX5" fmla="*/ 1314450 w 1319212"/>
                <a:gd name="connsiteY5" fmla="*/ 0 h 280987"/>
                <a:gd name="connsiteX6" fmla="*/ 1319212 w 1319212"/>
                <a:gd name="connsiteY6" fmla="*/ 185737 h 280987"/>
                <a:gd name="connsiteX7" fmla="*/ 440531 w 1319212"/>
                <a:gd name="connsiteY7" fmla="*/ 25241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212" h="280987">
                  <a:moveTo>
                    <a:pt x="440531" y="252412"/>
                  </a:moveTo>
                  <a:lnTo>
                    <a:pt x="0" y="280987"/>
                  </a:lnTo>
                  <a:lnTo>
                    <a:pt x="0" y="104775"/>
                  </a:lnTo>
                  <a:lnTo>
                    <a:pt x="345281" y="76200"/>
                  </a:lnTo>
                  <a:lnTo>
                    <a:pt x="740568" y="45244"/>
                  </a:lnTo>
                  <a:lnTo>
                    <a:pt x="1314450" y="0"/>
                  </a:lnTo>
                  <a:lnTo>
                    <a:pt x="1319212" y="185737"/>
                  </a:lnTo>
                  <a:lnTo>
                    <a:pt x="440531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535C26AD-8458-420F-A8E5-028179A1C060}"/>
                </a:ext>
              </a:extLst>
            </p:cNvPr>
            <p:cNvSpPr/>
            <p:nvPr/>
          </p:nvSpPr>
          <p:spPr>
            <a:xfrm>
              <a:off x="5510213" y="4754563"/>
              <a:ext cx="1327150" cy="292100"/>
            </a:xfrm>
            <a:custGeom>
              <a:avLst/>
              <a:gdLst>
                <a:gd name="connsiteX0" fmla="*/ 576262 w 1326356"/>
                <a:gd name="connsiteY0" fmla="*/ 221457 h 290513"/>
                <a:gd name="connsiteX1" fmla="*/ 0 w 1326356"/>
                <a:gd name="connsiteY1" fmla="*/ 290513 h 290513"/>
                <a:gd name="connsiteX2" fmla="*/ 0 w 1326356"/>
                <a:gd name="connsiteY2" fmla="*/ 130969 h 290513"/>
                <a:gd name="connsiteX3" fmla="*/ 392906 w 1326356"/>
                <a:gd name="connsiteY3" fmla="*/ 97632 h 290513"/>
                <a:gd name="connsiteX4" fmla="*/ 900112 w 1326356"/>
                <a:gd name="connsiteY4" fmla="*/ 47625 h 290513"/>
                <a:gd name="connsiteX5" fmla="*/ 1326356 w 1326356"/>
                <a:gd name="connsiteY5" fmla="*/ 0 h 290513"/>
                <a:gd name="connsiteX6" fmla="*/ 1321593 w 1326356"/>
                <a:gd name="connsiteY6" fmla="*/ 157163 h 290513"/>
                <a:gd name="connsiteX7" fmla="*/ 1069181 w 1326356"/>
                <a:gd name="connsiteY7" fmla="*/ 178594 h 290513"/>
                <a:gd name="connsiteX8" fmla="*/ 576262 w 1326356"/>
                <a:gd name="connsiteY8" fmla="*/ 221457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356" h="290513">
                  <a:moveTo>
                    <a:pt x="576262" y="221457"/>
                  </a:moveTo>
                  <a:lnTo>
                    <a:pt x="0" y="290513"/>
                  </a:lnTo>
                  <a:lnTo>
                    <a:pt x="0" y="130969"/>
                  </a:lnTo>
                  <a:lnTo>
                    <a:pt x="392906" y="97632"/>
                  </a:lnTo>
                  <a:lnTo>
                    <a:pt x="900112" y="47625"/>
                  </a:lnTo>
                  <a:lnTo>
                    <a:pt x="1326356" y="0"/>
                  </a:lnTo>
                  <a:lnTo>
                    <a:pt x="1321593" y="157163"/>
                  </a:lnTo>
                  <a:lnTo>
                    <a:pt x="1069181" y="178594"/>
                  </a:lnTo>
                  <a:lnTo>
                    <a:pt x="576262" y="2214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1C811B27-48E5-4F34-9BF5-3258BDEBB131}"/>
                </a:ext>
              </a:extLst>
            </p:cNvPr>
            <p:cNvSpPr/>
            <p:nvPr/>
          </p:nvSpPr>
          <p:spPr>
            <a:xfrm>
              <a:off x="4776788" y="5124450"/>
              <a:ext cx="1212850" cy="935038"/>
            </a:xfrm>
            <a:custGeom>
              <a:avLst/>
              <a:gdLst>
                <a:gd name="connsiteX0" fmla="*/ 564356 w 1212056"/>
                <a:gd name="connsiteY0" fmla="*/ 661988 h 935831"/>
                <a:gd name="connsiteX1" fmla="*/ 373856 w 1212056"/>
                <a:gd name="connsiteY1" fmla="*/ 773906 h 935831"/>
                <a:gd name="connsiteX2" fmla="*/ 242887 w 1212056"/>
                <a:gd name="connsiteY2" fmla="*/ 847725 h 935831"/>
                <a:gd name="connsiteX3" fmla="*/ 69056 w 1212056"/>
                <a:gd name="connsiteY3" fmla="*/ 931069 h 935831"/>
                <a:gd name="connsiteX4" fmla="*/ 47625 w 1212056"/>
                <a:gd name="connsiteY4" fmla="*/ 935831 h 935831"/>
                <a:gd name="connsiteX5" fmla="*/ 28575 w 1212056"/>
                <a:gd name="connsiteY5" fmla="*/ 935831 h 935831"/>
                <a:gd name="connsiteX6" fmla="*/ 9525 w 1212056"/>
                <a:gd name="connsiteY6" fmla="*/ 931069 h 935831"/>
                <a:gd name="connsiteX7" fmla="*/ 0 w 1212056"/>
                <a:gd name="connsiteY7" fmla="*/ 919163 h 935831"/>
                <a:gd name="connsiteX8" fmla="*/ 2381 w 1212056"/>
                <a:gd name="connsiteY8" fmla="*/ 902494 h 935831"/>
                <a:gd name="connsiteX9" fmla="*/ 26193 w 1212056"/>
                <a:gd name="connsiteY9" fmla="*/ 873919 h 935831"/>
                <a:gd name="connsiteX10" fmla="*/ 59531 w 1212056"/>
                <a:gd name="connsiteY10" fmla="*/ 847725 h 935831"/>
                <a:gd name="connsiteX11" fmla="*/ 176212 w 1212056"/>
                <a:gd name="connsiteY11" fmla="*/ 766763 h 935831"/>
                <a:gd name="connsiteX12" fmla="*/ 300037 w 1212056"/>
                <a:gd name="connsiteY12" fmla="*/ 673894 h 935831"/>
                <a:gd name="connsiteX13" fmla="*/ 426243 w 1212056"/>
                <a:gd name="connsiteY13" fmla="*/ 573881 h 935831"/>
                <a:gd name="connsiteX14" fmla="*/ 514350 w 1212056"/>
                <a:gd name="connsiteY14" fmla="*/ 500063 h 935831"/>
                <a:gd name="connsiteX15" fmla="*/ 619125 w 1212056"/>
                <a:gd name="connsiteY15" fmla="*/ 390525 h 935831"/>
                <a:gd name="connsiteX16" fmla="*/ 747712 w 1212056"/>
                <a:gd name="connsiteY16" fmla="*/ 261938 h 935831"/>
                <a:gd name="connsiteX17" fmla="*/ 781050 w 1212056"/>
                <a:gd name="connsiteY17" fmla="*/ 228600 h 935831"/>
                <a:gd name="connsiteX18" fmla="*/ 800100 w 1212056"/>
                <a:gd name="connsiteY18" fmla="*/ 202406 h 935831"/>
                <a:gd name="connsiteX19" fmla="*/ 809625 w 1212056"/>
                <a:gd name="connsiteY19" fmla="*/ 169069 h 935831"/>
                <a:gd name="connsiteX20" fmla="*/ 812006 w 1212056"/>
                <a:gd name="connsiteY20" fmla="*/ 140494 h 935831"/>
                <a:gd name="connsiteX21" fmla="*/ 809625 w 1212056"/>
                <a:gd name="connsiteY21" fmla="*/ 107156 h 935831"/>
                <a:gd name="connsiteX22" fmla="*/ 800100 w 1212056"/>
                <a:gd name="connsiteY22" fmla="*/ 78581 h 935831"/>
                <a:gd name="connsiteX23" fmla="*/ 785812 w 1212056"/>
                <a:gd name="connsiteY23" fmla="*/ 57150 h 935831"/>
                <a:gd name="connsiteX24" fmla="*/ 778668 w 1212056"/>
                <a:gd name="connsiteY24" fmla="*/ 33338 h 935831"/>
                <a:gd name="connsiteX25" fmla="*/ 778668 w 1212056"/>
                <a:gd name="connsiteY25" fmla="*/ 14288 h 935831"/>
                <a:gd name="connsiteX26" fmla="*/ 785812 w 1212056"/>
                <a:gd name="connsiteY26" fmla="*/ 4763 h 935831"/>
                <a:gd name="connsiteX27" fmla="*/ 804862 w 1212056"/>
                <a:gd name="connsiteY27" fmla="*/ 0 h 935831"/>
                <a:gd name="connsiteX28" fmla="*/ 847725 w 1212056"/>
                <a:gd name="connsiteY28" fmla="*/ 11906 h 935831"/>
                <a:gd name="connsiteX29" fmla="*/ 942975 w 1212056"/>
                <a:gd name="connsiteY29" fmla="*/ 47625 h 935831"/>
                <a:gd name="connsiteX30" fmla="*/ 992981 w 1212056"/>
                <a:gd name="connsiteY30" fmla="*/ 71438 h 935831"/>
                <a:gd name="connsiteX31" fmla="*/ 1062037 w 1212056"/>
                <a:gd name="connsiteY31" fmla="*/ 107156 h 935831"/>
                <a:gd name="connsiteX32" fmla="*/ 1126331 w 1212056"/>
                <a:gd name="connsiteY32" fmla="*/ 142875 h 935831"/>
                <a:gd name="connsiteX33" fmla="*/ 1171575 w 1212056"/>
                <a:gd name="connsiteY33" fmla="*/ 176213 h 935831"/>
                <a:gd name="connsiteX34" fmla="*/ 1190625 w 1212056"/>
                <a:gd name="connsiteY34" fmla="*/ 195263 h 935831"/>
                <a:gd name="connsiteX35" fmla="*/ 1207293 w 1212056"/>
                <a:gd name="connsiteY35" fmla="*/ 233363 h 935831"/>
                <a:gd name="connsiteX36" fmla="*/ 1212056 w 1212056"/>
                <a:gd name="connsiteY36" fmla="*/ 266700 h 935831"/>
                <a:gd name="connsiteX37" fmla="*/ 1204912 w 1212056"/>
                <a:gd name="connsiteY37" fmla="*/ 290513 h 935831"/>
                <a:gd name="connsiteX38" fmla="*/ 1183481 w 1212056"/>
                <a:gd name="connsiteY38" fmla="*/ 302419 h 935831"/>
                <a:gd name="connsiteX39" fmla="*/ 1157287 w 1212056"/>
                <a:gd name="connsiteY39" fmla="*/ 307181 h 935831"/>
                <a:gd name="connsiteX40" fmla="*/ 1104900 w 1212056"/>
                <a:gd name="connsiteY40" fmla="*/ 307181 h 935831"/>
                <a:gd name="connsiteX41" fmla="*/ 1062037 w 1212056"/>
                <a:gd name="connsiteY41" fmla="*/ 333375 h 935831"/>
                <a:gd name="connsiteX42" fmla="*/ 873918 w 1212056"/>
                <a:gd name="connsiteY42" fmla="*/ 461963 h 935831"/>
                <a:gd name="connsiteX43" fmla="*/ 762000 w 1212056"/>
                <a:gd name="connsiteY43" fmla="*/ 542925 h 935831"/>
                <a:gd name="connsiteX44" fmla="*/ 564356 w 1212056"/>
                <a:gd name="connsiteY44" fmla="*/ 6619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2056" h="935831">
                  <a:moveTo>
                    <a:pt x="564356" y="661988"/>
                  </a:moveTo>
                  <a:lnTo>
                    <a:pt x="373856" y="773906"/>
                  </a:lnTo>
                  <a:lnTo>
                    <a:pt x="242887" y="847725"/>
                  </a:lnTo>
                  <a:lnTo>
                    <a:pt x="69056" y="931069"/>
                  </a:lnTo>
                  <a:lnTo>
                    <a:pt x="47625" y="935831"/>
                  </a:lnTo>
                  <a:lnTo>
                    <a:pt x="28575" y="935831"/>
                  </a:lnTo>
                  <a:lnTo>
                    <a:pt x="9525" y="931069"/>
                  </a:lnTo>
                  <a:lnTo>
                    <a:pt x="0" y="919163"/>
                  </a:lnTo>
                  <a:lnTo>
                    <a:pt x="2381" y="902494"/>
                  </a:lnTo>
                  <a:lnTo>
                    <a:pt x="26193" y="873919"/>
                  </a:lnTo>
                  <a:lnTo>
                    <a:pt x="59531" y="847725"/>
                  </a:lnTo>
                  <a:lnTo>
                    <a:pt x="176212" y="766763"/>
                  </a:lnTo>
                  <a:lnTo>
                    <a:pt x="300037" y="673894"/>
                  </a:lnTo>
                  <a:lnTo>
                    <a:pt x="426243" y="573881"/>
                  </a:lnTo>
                  <a:lnTo>
                    <a:pt x="514350" y="500063"/>
                  </a:lnTo>
                  <a:lnTo>
                    <a:pt x="619125" y="390525"/>
                  </a:lnTo>
                  <a:lnTo>
                    <a:pt x="747712" y="261938"/>
                  </a:lnTo>
                  <a:lnTo>
                    <a:pt x="781050" y="228600"/>
                  </a:lnTo>
                  <a:lnTo>
                    <a:pt x="800100" y="202406"/>
                  </a:lnTo>
                  <a:lnTo>
                    <a:pt x="809625" y="169069"/>
                  </a:lnTo>
                  <a:lnTo>
                    <a:pt x="812006" y="140494"/>
                  </a:lnTo>
                  <a:lnTo>
                    <a:pt x="809625" y="107156"/>
                  </a:lnTo>
                  <a:lnTo>
                    <a:pt x="800100" y="78581"/>
                  </a:lnTo>
                  <a:lnTo>
                    <a:pt x="785812" y="57150"/>
                  </a:lnTo>
                  <a:lnTo>
                    <a:pt x="778668" y="33338"/>
                  </a:lnTo>
                  <a:lnTo>
                    <a:pt x="778668" y="14288"/>
                  </a:lnTo>
                  <a:lnTo>
                    <a:pt x="785812" y="4763"/>
                  </a:lnTo>
                  <a:lnTo>
                    <a:pt x="804862" y="0"/>
                  </a:lnTo>
                  <a:lnTo>
                    <a:pt x="847725" y="11906"/>
                  </a:lnTo>
                  <a:lnTo>
                    <a:pt x="942975" y="47625"/>
                  </a:lnTo>
                  <a:lnTo>
                    <a:pt x="992981" y="71438"/>
                  </a:lnTo>
                  <a:lnTo>
                    <a:pt x="1062037" y="107156"/>
                  </a:lnTo>
                  <a:lnTo>
                    <a:pt x="1126331" y="142875"/>
                  </a:lnTo>
                  <a:lnTo>
                    <a:pt x="1171575" y="176213"/>
                  </a:lnTo>
                  <a:lnTo>
                    <a:pt x="1190625" y="195263"/>
                  </a:lnTo>
                  <a:lnTo>
                    <a:pt x="1207293" y="233363"/>
                  </a:lnTo>
                  <a:lnTo>
                    <a:pt x="1212056" y="266700"/>
                  </a:lnTo>
                  <a:lnTo>
                    <a:pt x="1204912" y="290513"/>
                  </a:lnTo>
                  <a:lnTo>
                    <a:pt x="1183481" y="302419"/>
                  </a:lnTo>
                  <a:lnTo>
                    <a:pt x="1157287" y="307181"/>
                  </a:lnTo>
                  <a:lnTo>
                    <a:pt x="1104900" y="307181"/>
                  </a:lnTo>
                  <a:lnTo>
                    <a:pt x="1062037" y="333375"/>
                  </a:lnTo>
                  <a:lnTo>
                    <a:pt x="873918" y="461963"/>
                  </a:lnTo>
                  <a:lnTo>
                    <a:pt x="762000" y="542925"/>
                  </a:lnTo>
                  <a:lnTo>
                    <a:pt x="564356" y="661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73" name="グループ化 72">
            <a:extLst>
              <a:ext uri="{FF2B5EF4-FFF2-40B4-BE49-F238E27FC236}">
                <a16:creationId xmlns:a16="http://schemas.microsoft.com/office/drawing/2014/main" id="{DA328F28-6E6F-49EA-BCB4-EE3AC6EFAB78}"/>
              </a:ext>
            </a:extLst>
          </p:cNvPr>
          <p:cNvGrpSpPr/>
          <p:nvPr/>
        </p:nvGrpSpPr>
        <p:grpSpPr>
          <a:xfrm>
            <a:off x="2376488" y="1619250"/>
            <a:ext cx="4824412" cy="4332288"/>
            <a:chOff x="2376488" y="1619250"/>
            <a:chExt cx="4824412" cy="4332288"/>
          </a:xfrm>
        </p:grpSpPr>
        <p:sp>
          <p:nvSpPr>
            <p:cNvPr id="74" name="フリーフォーム 6">
              <a:extLst>
                <a:ext uri="{FF2B5EF4-FFF2-40B4-BE49-F238E27FC236}">
                  <a16:creationId xmlns:a16="http://schemas.microsoft.com/office/drawing/2014/main" id="{DA9AB061-E57C-4CAE-A97D-6333ADCE6B94}"/>
                </a:ext>
              </a:extLst>
            </p:cNvPr>
            <p:cNvSpPr/>
            <p:nvPr/>
          </p:nvSpPr>
          <p:spPr>
            <a:xfrm>
              <a:off x="3028950" y="1712913"/>
              <a:ext cx="1827213" cy="457200"/>
            </a:xfrm>
            <a:custGeom>
              <a:avLst/>
              <a:gdLst>
                <a:gd name="connsiteX0" fmla="*/ 623888 w 1826419"/>
                <a:gd name="connsiteY0" fmla="*/ 383381 h 457200"/>
                <a:gd name="connsiteX1" fmla="*/ 54769 w 1826419"/>
                <a:gd name="connsiteY1" fmla="*/ 457200 h 457200"/>
                <a:gd name="connsiteX2" fmla="*/ 0 w 1826419"/>
                <a:gd name="connsiteY2" fmla="*/ 300037 h 457200"/>
                <a:gd name="connsiteX3" fmla="*/ 266700 w 1826419"/>
                <a:gd name="connsiteY3" fmla="*/ 276225 h 457200"/>
                <a:gd name="connsiteX4" fmla="*/ 547688 w 1826419"/>
                <a:gd name="connsiteY4" fmla="*/ 245269 h 457200"/>
                <a:gd name="connsiteX5" fmla="*/ 735806 w 1826419"/>
                <a:gd name="connsiteY5" fmla="*/ 214312 h 457200"/>
                <a:gd name="connsiteX6" fmla="*/ 907256 w 1826419"/>
                <a:gd name="connsiteY6" fmla="*/ 185737 h 457200"/>
                <a:gd name="connsiteX7" fmla="*/ 1031081 w 1826419"/>
                <a:gd name="connsiteY7" fmla="*/ 159544 h 457200"/>
                <a:gd name="connsiteX8" fmla="*/ 1152525 w 1826419"/>
                <a:gd name="connsiteY8" fmla="*/ 133350 h 457200"/>
                <a:gd name="connsiteX9" fmla="*/ 1285875 w 1826419"/>
                <a:gd name="connsiteY9" fmla="*/ 90487 h 457200"/>
                <a:gd name="connsiteX10" fmla="*/ 1390650 w 1826419"/>
                <a:gd name="connsiteY10" fmla="*/ 47625 h 457200"/>
                <a:gd name="connsiteX11" fmla="*/ 1412081 w 1826419"/>
                <a:gd name="connsiteY11" fmla="*/ 28575 h 457200"/>
                <a:gd name="connsiteX12" fmla="*/ 1435894 w 1826419"/>
                <a:gd name="connsiteY12" fmla="*/ 9525 h 457200"/>
                <a:gd name="connsiteX13" fmla="*/ 1462088 w 1826419"/>
                <a:gd name="connsiteY13" fmla="*/ 0 h 457200"/>
                <a:gd name="connsiteX14" fmla="*/ 1495425 w 1826419"/>
                <a:gd name="connsiteY14" fmla="*/ 0 h 457200"/>
                <a:gd name="connsiteX15" fmla="*/ 1543050 w 1826419"/>
                <a:gd name="connsiteY15" fmla="*/ 9525 h 457200"/>
                <a:gd name="connsiteX16" fmla="*/ 1576388 w 1826419"/>
                <a:gd name="connsiteY16" fmla="*/ 21431 h 457200"/>
                <a:gd name="connsiteX17" fmla="*/ 1638300 w 1826419"/>
                <a:gd name="connsiteY17" fmla="*/ 33337 h 457200"/>
                <a:gd name="connsiteX18" fmla="*/ 1678781 w 1826419"/>
                <a:gd name="connsiteY18" fmla="*/ 42862 h 457200"/>
                <a:gd name="connsiteX19" fmla="*/ 1733550 w 1826419"/>
                <a:gd name="connsiteY19" fmla="*/ 59531 h 457200"/>
                <a:gd name="connsiteX20" fmla="*/ 1769269 w 1826419"/>
                <a:gd name="connsiteY20" fmla="*/ 76200 h 457200"/>
                <a:gd name="connsiteX21" fmla="*/ 1795463 w 1826419"/>
                <a:gd name="connsiteY21" fmla="*/ 97631 h 457200"/>
                <a:gd name="connsiteX22" fmla="*/ 1809750 w 1826419"/>
                <a:gd name="connsiteY22" fmla="*/ 116681 h 457200"/>
                <a:gd name="connsiteX23" fmla="*/ 1824038 w 1826419"/>
                <a:gd name="connsiteY23" fmla="*/ 145256 h 457200"/>
                <a:gd name="connsiteX24" fmla="*/ 1826419 w 1826419"/>
                <a:gd name="connsiteY24" fmla="*/ 171450 h 457200"/>
                <a:gd name="connsiteX25" fmla="*/ 1816894 w 1826419"/>
                <a:gd name="connsiteY25" fmla="*/ 192881 h 457200"/>
                <a:gd name="connsiteX26" fmla="*/ 1800225 w 1826419"/>
                <a:gd name="connsiteY26" fmla="*/ 202406 h 457200"/>
                <a:gd name="connsiteX27" fmla="*/ 1776413 w 1826419"/>
                <a:gd name="connsiteY27" fmla="*/ 211931 h 457200"/>
                <a:gd name="connsiteX28" fmla="*/ 1683544 w 1826419"/>
                <a:gd name="connsiteY28" fmla="*/ 226219 h 457200"/>
                <a:gd name="connsiteX29" fmla="*/ 1354931 w 1826419"/>
                <a:gd name="connsiteY29" fmla="*/ 269081 h 457200"/>
                <a:gd name="connsiteX30" fmla="*/ 831056 w 1826419"/>
                <a:gd name="connsiteY30" fmla="*/ 354806 h 457200"/>
                <a:gd name="connsiteX31" fmla="*/ 623888 w 1826419"/>
                <a:gd name="connsiteY31" fmla="*/ 38338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26419" h="457200">
                  <a:moveTo>
                    <a:pt x="623888" y="383381"/>
                  </a:moveTo>
                  <a:lnTo>
                    <a:pt x="54769" y="457200"/>
                  </a:lnTo>
                  <a:lnTo>
                    <a:pt x="0" y="300037"/>
                  </a:lnTo>
                  <a:lnTo>
                    <a:pt x="266700" y="276225"/>
                  </a:lnTo>
                  <a:lnTo>
                    <a:pt x="547688" y="245269"/>
                  </a:lnTo>
                  <a:lnTo>
                    <a:pt x="735806" y="214312"/>
                  </a:lnTo>
                  <a:lnTo>
                    <a:pt x="907256" y="185737"/>
                  </a:lnTo>
                  <a:lnTo>
                    <a:pt x="1031081" y="159544"/>
                  </a:lnTo>
                  <a:lnTo>
                    <a:pt x="1152525" y="133350"/>
                  </a:lnTo>
                  <a:lnTo>
                    <a:pt x="1285875" y="90487"/>
                  </a:lnTo>
                  <a:lnTo>
                    <a:pt x="1390650" y="47625"/>
                  </a:lnTo>
                  <a:lnTo>
                    <a:pt x="1412081" y="28575"/>
                  </a:lnTo>
                  <a:lnTo>
                    <a:pt x="1435894" y="9525"/>
                  </a:lnTo>
                  <a:lnTo>
                    <a:pt x="1462088" y="0"/>
                  </a:lnTo>
                  <a:lnTo>
                    <a:pt x="1495425" y="0"/>
                  </a:lnTo>
                  <a:lnTo>
                    <a:pt x="1543050" y="9525"/>
                  </a:lnTo>
                  <a:lnTo>
                    <a:pt x="1576388" y="21431"/>
                  </a:lnTo>
                  <a:lnTo>
                    <a:pt x="1638300" y="33337"/>
                  </a:lnTo>
                  <a:lnTo>
                    <a:pt x="1678781" y="42862"/>
                  </a:lnTo>
                  <a:lnTo>
                    <a:pt x="1733550" y="59531"/>
                  </a:lnTo>
                  <a:lnTo>
                    <a:pt x="1769269" y="76200"/>
                  </a:lnTo>
                  <a:lnTo>
                    <a:pt x="1795463" y="97631"/>
                  </a:lnTo>
                  <a:lnTo>
                    <a:pt x="1809750" y="116681"/>
                  </a:lnTo>
                  <a:lnTo>
                    <a:pt x="1824038" y="145256"/>
                  </a:lnTo>
                  <a:lnTo>
                    <a:pt x="1826419" y="171450"/>
                  </a:lnTo>
                  <a:lnTo>
                    <a:pt x="1816894" y="192881"/>
                  </a:lnTo>
                  <a:lnTo>
                    <a:pt x="1800225" y="202406"/>
                  </a:lnTo>
                  <a:lnTo>
                    <a:pt x="1776413" y="211931"/>
                  </a:lnTo>
                  <a:lnTo>
                    <a:pt x="1683544" y="226219"/>
                  </a:lnTo>
                  <a:lnTo>
                    <a:pt x="1354931" y="269081"/>
                  </a:lnTo>
                  <a:lnTo>
                    <a:pt x="831056" y="354806"/>
                  </a:lnTo>
                  <a:lnTo>
                    <a:pt x="623888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12">
              <a:extLst>
                <a:ext uri="{FF2B5EF4-FFF2-40B4-BE49-F238E27FC236}">
                  <a16:creationId xmlns:a16="http://schemas.microsoft.com/office/drawing/2014/main" id="{053F985C-BE6F-4DB5-BE80-9FF134E49503}"/>
                </a:ext>
              </a:extLst>
            </p:cNvPr>
            <p:cNvSpPr/>
            <p:nvPr/>
          </p:nvSpPr>
          <p:spPr>
            <a:xfrm>
              <a:off x="2800350" y="4257675"/>
              <a:ext cx="728663" cy="1096963"/>
            </a:xfrm>
            <a:custGeom>
              <a:avLst/>
              <a:gdLst>
                <a:gd name="connsiteX0" fmla="*/ 376350 w 728775"/>
                <a:gd name="connsiteY0" fmla="*/ 692944 h 1097756"/>
                <a:gd name="connsiteX1" fmla="*/ 173943 w 728775"/>
                <a:gd name="connsiteY1" fmla="*/ 942975 h 1097756"/>
                <a:gd name="connsiteX2" fmla="*/ 62025 w 728775"/>
                <a:gd name="connsiteY2" fmla="*/ 1081088 h 1097756"/>
                <a:gd name="connsiteX3" fmla="*/ 47737 w 728775"/>
                <a:gd name="connsiteY3" fmla="*/ 1090613 h 1097756"/>
                <a:gd name="connsiteX4" fmla="*/ 31068 w 728775"/>
                <a:gd name="connsiteY4" fmla="*/ 1097756 h 1097756"/>
                <a:gd name="connsiteX5" fmla="*/ 9637 w 728775"/>
                <a:gd name="connsiteY5" fmla="*/ 1095375 h 1097756"/>
                <a:gd name="connsiteX6" fmla="*/ 2493 w 728775"/>
                <a:gd name="connsiteY6" fmla="*/ 1083469 h 1097756"/>
                <a:gd name="connsiteX7" fmla="*/ 112 w 728775"/>
                <a:gd name="connsiteY7" fmla="*/ 1064419 h 1097756"/>
                <a:gd name="connsiteX8" fmla="*/ 4875 w 728775"/>
                <a:gd name="connsiteY8" fmla="*/ 1040606 h 1097756"/>
                <a:gd name="connsiteX9" fmla="*/ 47737 w 728775"/>
                <a:gd name="connsiteY9" fmla="*/ 957263 h 1097756"/>
                <a:gd name="connsiteX10" fmla="*/ 109650 w 728775"/>
                <a:gd name="connsiteY10" fmla="*/ 838200 h 1097756"/>
                <a:gd name="connsiteX11" fmla="*/ 171562 w 728775"/>
                <a:gd name="connsiteY11" fmla="*/ 726281 h 1097756"/>
                <a:gd name="connsiteX12" fmla="*/ 233475 w 728775"/>
                <a:gd name="connsiteY12" fmla="*/ 609600 h 1097756"/>
                <a:gd name="connsiteX13" fmla="*/ 295387 w 728775"/>
                <a:gd name="connsiteY13" fmla="*/ 495300 h 1097756"/>
                <a:gd name="connsiteX14" fmla="*/ 362062 w 728775"/>
                <a:gd name="connsiteY14" fmla="*/ 371475 h 1097756"/>
                <a:gd name="connsiteX15" fmla="*/ 404925 w 728775"/>
                <a:gd name="connsiteY15" fmla="*/ 288131 h 1097756"/>
                <a:gd name="connsiteX16" fmla="*/ 416831 w 728775"/>
                <a:gd name="connsiteY16" fmla="*/ 259556 h 1097756"/>
                <a:gd name="connsiteX17" fmla="*/ 421593 w 728775"/>
                <a:gd name="connsiteY17" fmla="*/ 228600 h 1097756"/>
                <a:gd name="connsiteX18" fmla="*/ 423975 w 728775"/>
                <a:gd name="connsiteY18" fmla="*/ 202406 h 1097756"/>
                <a:gd name="connsiteX19" fmla="*/ 423975 w 728775"/>
                <a:gd name="connsiteY19" fmla="*/ 171450 h 1097756"/>
                <a:gd name="connsiteX20" fmla="*/ 419212 w 728775"/>
                <a:gd name="connsiteY20" fmla="*/ 150019 h 1097756"/>
                <a:gd name="connsiteX21" fmla="*/ 412068 w 728775"/>
                <a:gd name="connsiteY21" fmla="*/ 128588 h 1097756"/>
                <a:gd name="connsiteX22" fmla="*/ 397781 w 728775"/>
                <a:gd name="connsiteY22" fmla="*/ 109538 h 1097756"/>
                <a:gd name="connsiteX23" fmla="*/ 383493 w 728775"/>
                <a:gd name="connsiteY23" fmla="*/ 97631 h 1097756"/>
                <a:gd name="connsiteX24" fmla="*/ 347775 w 728775"/>
                <a:gd name="connsiteY24" fmla="*/ 73819 h 1097756"/>
                <a:gd name="connsiteX25" fmla="*/ 331106 w 728775"/>
                <a:gd name="connsiteY25" fmla="*/ 64294 h 1097756"/>
                <a:gd name="connsiteX26" fmla="*/ 321581 w 728775"/>
                <a:gd name="connsiteY26" fmla="*/ 42863 h 1097756"/>
                <a:gd name="connsiteX27" fmla="*/ 319200 w 728775"/>
                <a:gd name="connsiteY27" fmla="*/ 23813 h 1097756"/>
                <a:gd name="connsiteX28" fmla="*/ 323962 w 728775"/>
                <a:gd name="connsiteY28" fmla="*/ 9525 h 1097756"/>
                <a:gd name="connsiteX29" fmla="*/ 340631 w 728775"/>
                <a:gd name="connsiteY29" fmla="*/ 0 h 1097756"/>
                <a:gd name="connsiteX30" fmla="*/ 376350 w 728775"/>
                <a:gd name="connsiteY30" fmla="*/ 4763 h 1097756"/>
                <a:gd name="connsiteX31" fmla="*/ 428737 w 728775"/>
                <a:gd name="connsiteY31" fmla="*/ 21431 h 1097756"/>
                <a:gd name="connsiteX32" fmla="*/ 488268 w 728775"/>
                <a:gd name="connsiteY32" fmla="*/ 45244 h 1097756"/>
                <a:gd name="connsiteX33" fmla="*/ 559706 w 728775"/>
                <a:gd name="connsiteY33" fmla="*/ 78581 h 1097756"/>
                <a:gd name="connsiteX34" fmla="*/ 612093 w 728775"/>
                <a:gd name="connsiteY34" fmla="*/ 109538 h 1097756"/>
                <a:gd name="connsiteX35" fmla="*/ 659718 w 728775"/>
                <a:gd name="connsiteY35" fmla="*/ 140494 h 1097756"/>
                <a:gd name="connsiteX36" fmla="*/ 709725 w 728775"/>
                <a:gd name="connsiteY36" fmla="*/ 183356 h 1097756"/>
                <a:gd name="connsiteX37" fmla="*/ 724012 w 728775"/>
                <a:gd name="connsiteY37" fmla="*/ 200025 h 1097756"/>
                <a:gd name="connsiteX38" fmla="*/ 728775 w 728775"/>
                <a:gd name="connsiteY38" fmla="*/ 216694 h 1097756"/>
                <a:gd name="connsiteX39" fmla="*/ 728775 w 728775"/>
                <a:gd name="connsiteY39" fmla="*/ 235744 h 1097756"/>
                <a:gd name="connsiteX40" fmla="*/ 724012 w 728775"/>
                <a:gd name="connsiteY40" fmla="*/ 259556 h 1097756"/>
                <a:gd name="connsiteX41" fmla="*/ 716868 w 728775"/>
                <a:gd name="connsiteY41" fmla="*/ 280988 h 1097756"/>
                <a:gd name="connsiteX42" fmla="*/ 700200 w 728775"/>
                <a:gd name="connsiteY42" fmla="*/ 300038 h 1097756"/>
                <a:gd name="connsiteX43" fmla="*/ 669243 w 728775"/>
                <a:gd name="connsiteY43" fmla="*/ 321469 h 1097756"/>
                <a:gd name="connsiteX44" fmla="*/ 631143 w 728775"/>
                <a:gd name="connsiteY44" fmla="*/ 352425 h 1097756"/>
                <a:gd name="connsiteX45" fmla="*/ 612093 w 728775"/>
                <a:gd name="connsiteY45" fmla="*/ 376238 h 1097756"/>
                <a:gd name="connsiteX46" fmla="*/ 376350 w 728775"/>
                <a:gd name="connsiteY46" fmla="*/ 692944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8775" h="1097756">
                  <a:moveTo>
                    <a:pt x="376350" y="692944"/>
                  </a:moveTo>
                  <a:lnTo>
                    <a:pt x="173943" y="942975"/>
                  </a:lnTo>
                  <a:lnTo>
                    <a:pt x="62025" y="1081088"/>
                  </a:lnTo>
                  <a:lnTo>
                    <a:pt x="47737" y="1090613"/>
                  </a:lnTo>
                  <a:lnTo>
                    <a:pt x="31068" y="1097756"/>
                  </a:lnTo>
                  <a:lnTo>
                    <a:pt x="9637" y="1095375"/>
                  </a:lnTo>
                  <a:lnTo>
                    <a:pt x="2493" y="1083469"/>
                  </a:lnTo>
                  <a:cubicBezTo>
                    <a:pt x="0" y="1066014"/>
                    <a:pt x="112" y="1072413"/>
                    <a:pt x="112" y="1064419"/>
                  </a:cubicBezTo>
                  <a:lnTo>
                    <a:pt x="4875" y="1040606"/>
                  </a:lnTo>
                  <a:lnTo>
                    <a:pt x="47737" y="957263"/>
                  </a:lnTo>
                  <a:lnTo>
                    <a:pt x="109650" y="838200"/>
                  </a:lnTo>
                  <a:lnTo>
                    <a:pt x="171562" y="726281"/>
                  </a:lnTo>
                  <a:lnTo>
                    <a:pt x="233475" y="609600"/>
                  </a:lnTo>
                  <a:lnTo>
                    <a:pt x="295387" y="495300"/>
                  </a:lnTo>
                  <a:lnTo>
                    <a:pt x="362062" y="371475"/>
                  </a:lnTo>
                  <a:lnTo>
                    <a:pt x="404925" y="288131"/>
                  </a:lnTo>
                  <a:lnTo>
                    <a:pt x="416831" y="259556"/>
                  </a:lnTo>
                  <a:lnTo>
                    <a:pt x="421593" y="228600"/>
                  </a:lnTo>
                  <a:lnTo>
                    <a:pt x="423975" y="202406"/>
                  </a:lnTo>
                  <a:lnTo>
                    <a:pt x="423975" y="171450"/>
                  </a:lnTo>
                  <a:lnTo>
                    <a:pt x="419212" y="150019"/>
                  </a:lnTo>
                  <a:lnTo>
                    <a:pt x="412068" y="128588"/>
                  </a:lnTo>
                  <a:lnTo>
                    <a:pt x="397781" y="109538"/>
                  </a:lnTo>
                  <a:lnTo>
                    <a:pt x="383493" y="97631"/>
                  </a:lnTo>
                  <a:lnTo>
                    <a:pt x="347775" y="73819"/>
                  </a:lnTo>
                  <a:lnTo>
                    <a:pt x="331106" y="64294"/>
                  </a:lnTo>
                  <a:lnTo>
                    <a:pt x="321581" y="42863"/>
                  </a:lnTo>
                  <a:lnTo>
                    <a:pt x="319200" y="23813"/>
                  </a:lnTo>
                  <a:lnTo>
                    <a:pt x="323962" y="9525"/>
                  </a:lnTo>
                  <a:lnTo>
                    <a:pt x="340631" y="0"/>
                  </a:lnTo>
                  <a:lnTo>
                    <a:pt x="376350" y="4763"/>
                  </a:lnTo>
                  <a:lnTo>
                    <a:pt x="428737" y="21431"/>
                  </a:lnTo>
                  <a:lnTo>
                    <a:pt x="488268" y="45244"/>
                  </a:lnTo>
                  <a:lnTo>
                    <a:pt x="559706" y="78581"/>
                  </a:lnTo>
                  <a:lnTo>
                    <a:pt x="612093" y="109538"/>
                  </a:lnTo>
                  <a:lnTo>
                    <a:pt x="659718" y="140494"/>
                  </a:lnTo>
                  <a:lnTo>
                    <a:pt x="709725" y="183356"/>
                  </a:lnTo>
                  <a:lnTo>
                    <a:pt x="724012" y="200025"/>
                  </a:lnTo>
                  <a:lnTo>
                    <a:pt x="728775" y="216694"/>
                  </a:lnTo>
                  <a:lnTo>
                    <a:pt x="728775" y="235744"/>
                  </a:lnTo>
                  <a:lnTo>
                    <a:pt x="724012" y="259556"/>
                  </a:lnTo>
                  <a:lnTo>
                    <a:pt x="716868" y="280988"/>
                  </a:lnTo>
                  <a:lnTo>
                    <a:pt x="700200" y="300038"/>
                  </a:lnTo>
                  <a:lnTo>
                    <a:pt x="669243" y="321469"/>
                  </a:lnTo>
                  <a:lnTo>
                    <a:pt x="631143" y="352425"/>
                  </a:lnTo>
                  <a:lnTo>
                    <a:pt x="612093" y="376238"/>
                  </a:lnTo>
                  <a:lnTo>
                    <a:pt x="3763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13">
              <a:extLst>
                <a:ext uri="{FF2B5EF4-FFF2-40B4-BE49-F238E27FC236}">
                  <a16:creationId xmlns:a16="http://schemas.microsoft.com/office/drawing/2014/main" id="{0F7013AD-BB66-409B-80E5-EA45A65127BF}"/>
                </a:ext>
              </a:extLst>
            </p:cNvPr>
            <p:cNvSpPr/>
            <p:nvPr/>
          </p:nvSpPr>
          <p:spPr>
            <a:xfrm>
              <a:off x="4379913" y="4248150"/>
              <a:ext cx="476250" cy="877888"/>
            </a:xfrm>
            <a:custGeom>
              <a:avLst/>
              <a:gdLst>
                <a:gd name="connsiteX0" fmla="*/ 228600 w 476250"/>
                <a:gd name="connsiteY0" fmla="*/ 652463 h 878681"/>
                <a:gd name="connsiteX1" fmla="*/ 192881 w 476250"/>
                <a:gd name="connsiteY1" fmla="*/ 492919 h 878681"/>
                <a:gd name="connsiteX2" fmla="*/ 161925 w 476250"/>
                <a:gd name="connsiteY2" fmla="*/ 383381 h 878681"/>
                <a:gd name="connsiteX3" fmla="*/ 128587 w 476250"/>
                <a:gd name="connsiteY3" fmla="*/ 290513 h 878681"/>
                <a:gd name="connsiteX4" fmla="*/ 90487 w 476250"/>
                <a:gd name="connsiteY4" fmla="*/ 211931 h 878681"/>
                <a:gd name="connsiteX5" fmla="*/ 59531 w 476250"/>
                <a:gd name="connsiteY5" fmla="*/ 154781 h 878681"/>
                <a:gd name="connsiteX6" fmla="*/ 9525 w 476250"/>
                <a:gd name="connsiteY6" fmla="*/ 78581 h 878681"/>
                <a:gd name="connsiteX7" fmla="*/ 2381 w 476250"/>
                <a:gd name="connsiteY7" fmla="*/ 61913 h 878681"/>
                <a:gd name="connsiteX8" fmla="*/ 0 w 476250"/>
                <a:gd name="connsiteY8" fmla="*/ 38100 h 878681"/>
                <a:gd name="connsiteX9" fmla="*/ 4762 w 476250"/>
                <a:gd name="connsiteY9" fmla="*/ 14288 h 878681"/>
                <a:gd name="connsiteX10" fmla="*/ 14287 w 476250"/>
                <a:gd name="connsiteY10" fmla="*/ 4763 h 878681"/>
                <a:gd name="connsiteX11" fmla="*/ 28575 w 476250"/>
                <a:gd name="connsiteY11" fmla="*/ 0 h 878681"/>
                <a:gd name="connsiteX12" fmla="*/ 57150 w 476250"/>
                <a:gd name="connsiteY12" fmla="*/ 0 h 878681"/>
                <a:gd name="connsiteX13" fmla="*/ 73819 w 476250"/>
                <a:gd name="connsiteY13" fmla="*/ 2381 h 878681"/>
                <a:gd name="connsiteX14" fmla="*/ 90487 w 476250"/>
                <a:gd name="connsiteY14" fmla="*/ 16669 h 878681"/>
                <a:gd name="connsiteX15" fmla="*/ 152400 w 476250"/>
                <a:gd name="connsiteY15" fmla="*/ 88106 h 878681"/>
                <a:gd name="connsiteX16" fmla="*/ 211931 w 476250"/>
                <a:gd name="connsiteY16" fmla="*/ 157163 h 878681"/>
                <a:gd name="connsiteX17" fmla="*/ 283369 w 476250"/>
                <a:gd name="connsiteY17" fmla="*/ 247650 h 878681"/>
                <a:gd name="connsiteX18" fmla="*/ 326231 w 476250"/>
                <a:gd name="connsiteY18" fmla="*/ 300038 h 878681"/>
                <a:gd name="connsiteX19" fmla="*/ 366712 w 476250"/>
                <a:gd name="connsiteY19" fmla="*/ 352425 h 878681"/>
                <a:gd name="connsiteX20" fmla="*/ 397669 w 476250"/>
                <a:gd name="connsiteY20" fmla="*/ 402431 h 878681"/>
                <a:gd name="connsiteX21" fmla="*/ 426244 w 476250"/>
                <a:gd name="connsiteY21" fmla="*/ 459581 h 878681"/>
                <a:gd name="connsiteX22" fmla="*/ 445294 w 476250"/>
                <a:gd name="connsiteY22" fmla="*/ 511969 h 878681"/>
                <a:gd name="connsiteX23" fmla="*/ 459581 w 476250"/>
                <a:gd name="connsiteY23" fmla="*/ 561975 h 878681"/>
                <a:gd name="connsiteX24" fmla="*/ 469106 w 476250"/>
                <a:gd name="connsiteY24" fmla="*/ 611981 h 878681"/>
                <a:gd name="connsiteX25" fmla="*/ 476250 w 476250"/>
                <a:gd name="connsiteY25" fmla="*/ 666750 h 878681"/>
                <a:gd name="connsiteX26" fmla="*/ 476250 w 476250"/>
                <a:gd name="connsiteY26" fmla="*/ 714375 h 878681"/>
                <a:gd name="connsiteX27" fmla="*/ 476250 w 476250"/>
                <a:gd name="connsiteY27" fmla="*/ 764381 h 878681"/>
                <a:gd name="connsiteX28" fmla="*/ 469106 w 476250"/>
                <a:gd name="connsiteY28" fmla="*/ 814388 h 878681"/>
                <a:gd name="connsiteX29" fmla="*/ 459581 w 476250"/>
                <a:gd name="connsiteY29" fmla="*/ 842963 h 878681"/>
                <a:gd name="connsiteX30" fmla="*/ 450056 w 476250"/>
                <a:gd name="connsiteY30" fmla="*/ 864394 h 878681"/>
                <a:gd name="connsiteX31" fmla="*/ 440531 w 476250"/>
                <a:gd name="connsiteY31" fmla="*/ 873919 h 878681"/>
                <a:gd name="connsiteX32" fmla="*/ 419100 w 476250"/>
                <a:gd name="connsiteY32" fmla="*/ 878681 h 878681"/>
                <a:gd name="connsiteX33" fmla="*/ 397669 w 476250"/>
                <a:gd name="connsiteY33" fmla="*/ 876300 h 878681"/>
                <a:gd name="connsiteX34" fmla="*/ 381000 w 476250"/>
                <a:gd name="connsiteY34" fmla="*/ 873919 h 878681"/>
                <a:gd name="connsiteX35" fmla="*/ 357187 w 476250"/>
                <a:gd name="connsiteY35" fmla="*/ 864394 h 878681"/>
                <a:gd name="connsiteX36" fmla="*/ 335756 w 476250"/>
                <a:gd name="connsiteY36" fmla="*/ 850106 h 878681"/>
                <a:gd name="connsiteX37" fmla="*/ 309562 w 476250"/>
                <a:gd name="connsiteY37" fmla="*/ 828675 h 878681"/>
                <a:gd name="connsiteX38" fmla="*/ 285750 w 476250"/>
                <a:gd name="connsiteY38" fmla="*/ 795338 h 878681"/>
                <a:gd name="connsiteX39" fmla="*/ 266700 w 476250"/>
                <a:gd name="connsiteY39" fmla="*/ 757238 h 878681"/>
                <a:gd name="connsiteX40" fmla="*/ 228600 w 476250"/>
                <a:gd name="connsiteY40" fmla="*/ 652463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6250" h="878681">
                  <a:moveTo>
                    <a:pt x="228600" y="652463"/>
                  </a:moveTo>
                  <a:lnTo>
                    <a:pt x="192881" y="492919"/>
                  </a:lnTo>
                  <a:lnTo>
                    <a:pt x="161925" y="383381"/>
                  </a:lnTo>
                  <a:lnTo>
                    <a:pt x="128587" y="290513"/>
                  </a:lnTo>
                  <a:lnTo>
                    <a:pt x="90487" y="211931"/>
                  </a:lnTo>
                  <a:lnTo>
                    <a:pt x="59531" y="154781"/>
                  </a:lnTo>
                  <a:lnTo>
                    <a:pt x="9525" y="78581"/>
                  </a:lnTo>
                  <a:lnTo>
                    <a:pt x="2381" y="61913"/>
                  </a:lnTo>
                  <a:lnTo>
                    <a:pt x="0" y="38100"/>
                  </a:lnTo>
                  <a:lnTo>
                    <a:pt x="4762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73819" y="2381"/>
                  </a:lnTo>
                  <a:lnTo>
                    <a:pt x="90487" y="16669"/>
                  </a:lnTo>
                  <a:lnTo>
                    <a:pt x="152400" y="88106"/>
                  </a:lnTo>
                  <a:lnTo>
                    <a:pt x="211931" y="157163"/>
                  </a:lnTo>
                  <a:lnTo>
                    <a:pt x="283369" y="247650"/>
                  </a:lnTo>
                  <a:lnTo>
                    <a:pt x="326231" y="300038"/>
                  </a:lnTo>
                  <a:lnTo>
                    <a:pt x="366712" y="352425"/>
                  </a:lnTo>
                  <a:lnTo>
                    <a:pt x="397669" y="402431"/>
                  </a:lnTo>
                  <a:lnTo>
                    <a:pt x="426244" y="459581"/>
                  </a:lnTo>
                  <a:lnTo>
                    <a:pt x="445294" y="511969"/>
                  </a:lnTo>
                  <a:lnTo>
                    <a:pt x="459581" y="561975"/>
                  </a:lnTo>
                  <a:lnTo>
                    <a:pt x="469106" y="611981"/>
                  </a:lnTo>
                  <a:lnTo>
                    <a:pt x="476250" y="666750"/>
                  </a:lnTo>
                  <a:lnTo>
                    <a:pt x="476250" y="714375"/>
                  </a:lnTo>
                  <a:lnTo>
                    <a:pt x="476250" y="764381"/>
                  </a:lnTo>
                  <a:lnTo>
                    <a:pt x="469106" y="814388"/>
                  </a:lnTo>
                  <a:lnTo>
                    <a:pt x="459581" y="842963"/>
                  </a:lnTo>
                  <a:lnTo>
                    <a:pt x="450056" y="864394"/>
                  </a:lnTo>
                  <a:lnTo>
                    <a:pt x="440531" y="873919"/>
                  </a:lnTo>
                  <a:lnTo>
                    <a:pt x="419100" y="878681"/>
                  </a:lnTo>
                  <a:lnTo>
                    <a:pt x="397669" y="876300"/>
                  </a:lnTo>
                  <a:lnTo>
                    <a:pt x="381000" y="873919"/>
                  </a:lnTo>
                  <a:lnTo>
                    <a:pt x="357187" y="864394"/>
                  </a:lnTo>
                  <a:lnTo>
                    <a:pt x="335756" y="850106"/>
                  </a:lnTo>
                  <a:lnTo>
                    <a:pt x="309562" y="828675"/>
                  </a:lnTo>
                  <a:lnTo>
                    <a:pt x="285750" y="795338"/>
                  </a:lnTo>
                  <a:lnTo>
                    <a:pt x="266700" y="757238"/>
                  </a:lnTo>
                  <a:lnTo>
                    <a:pt x="228600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25">
              <a:extLst>
                <a:ext uri="{FF2B5EF4-FFF2-40B4-BE49-F238E27FC236}">
                  <a16:creationId xmlns:a16="http://schemas.microsoft.com/office/drawing/2014/main" id="{5A8DE56C-8A38-417F-A29E-B729EF8A7B23}"/>
                </a:ext>
              </a:extLst>
            </p:cNvPr>
            <p:cNvSpPr/>
            <p:nvPr/>
          </p:nvSpPr>
          <p:spPr>
            <a:xfrm>
              <a:off x="6215063" y="4979988"/>
              <a:ext cx="985837" cy="971550"/>
            </a:xfrm>
            <a:custGeom>
              <a:avLst/>
              <a:gdLst>
                <a:gd name="connsiteX0" fmla="*/ 512219 w 986088"/>
                <a:gd name="connsiteY0" fmla="*/ 533400 h 971550"/>
                <a:gd name="connsiteX1" fmla="*/ 369344 w 986088"/>
                <a:gd name="connsiteY1" fmla="*/ 378619 h 971550"/>
                <a:gd name="connsiteX2" fmla="*/ 257426 w 986088"/>
                <a:gd name="connsiteY2" fmla="*/ 271462 h 971550"/>
                <a:gd name="connsiteX3" fmla="*/ 155032 w 986088"/>
                <a:gd name="connsiteY3" fmla="*/ 183356 h 971550"/>
                <a:gd name="connsiteX4" fmla="*/ 33588 w 986088"/>
                <a:gd name="connsiteY4" fmla="*/ 92869 h 971550"/>
                <a:gd name="connsiteX5" fmla="*/ 14538 w 986088"/>
                <a:gd name="connsiteY5" fmla="*/ 64294 h 971550"/>
                <a:gd name="connsiteX6" fmla="*/ 5013 w 986088"/>
                <a:gd name="connsiteY6" fmla="*/ 35719 h 971550"/>
                <a:gd name="connsiteX7" fmla="*/ 251 w 986088"/>
                <a:gd name="connsiteY7" fmla="*/ 19050 h 971550"/>
                <a:gd name="connsiteX8" fmla="*/ 2632 w 986088"/>
                <a:gd name="connsiteY8" fmla="*/ 7144 h 971550"/>
                <a:gd name="connsiteX9" fmla="*/ 12157 w 986088"/>
                <a:gd name="connsiteY9" fmla="*/ 0 h 971550"/>
                <a:gd name="connsiteX10" fmla="*/ 31207 w 986088"/>
                <a:gd name="connsiteY10" fmla="*/ 0 h 971550"/>
                <a:gd name="connsiteX11" fmla="*/ 59782 w 986088"/>
                <a:gd name="connsiteY11" fmla="*/ 2381 h 971550"/>
                <a:gd name="connsiteX12" fmla="*/ 131219 w 986088"/>
                <a:gd name="connsiteY12" fmla="*/ 40481 h 971550"/>
                <a:gd name="connsiteX13" fmla="*/ 276476 w 986088"/>
                <a:gd name="connsiteY13" fmla="*/ 116681 h 971550"/>
                <a:gd name="connsiteX14" fmla="*/ 416969 w 986088"/>
                <a:gd name="connsiteY14" fmla="*/ 188119 h 971550"/>
                <a:gd name="connsiteX15" fmla="*/ 559844 w 986088"/>
                <a:gd name="connsiteY15" fmla="*/ 273844 h 971550"/>
                <a:gd name="connsiteX16" fmla="*/ 690813 w 986088"/>
                <a:gd name="connsiteY16" fmla="*/ 352425 h 971550"/>
                <a:gd name="connsiteX17" fmla="*/ 814638 w 986088"/>
                <a:gd name="connsiteY17" fmla="*/ 440531 h 971550"/>
                <a:gd name="connsiteX18" fmla="*/ 855119 w 986088"/>
                <a:gd name="connsiteY18" fmla="*/ 490537 h 971550"/>
                <a:gd name="connsiteX19" fmla="*/ 897982 w 986088"/>
                <a:gd name="connsiteY19" fmla="*/ 554831 h 971550"/>
                <a:gd name="connsiteX20" fmla="*/ 928938 w 986088"/>
                <a:gd name="connsiteY20" fmla="*/ 614362 h 971550"/>
                <a:gd name="connsiteX21" fmla="*/ 955132 w 986088"/>
                <a:gd name="connsiteY21" fmla="*/ 681037 h 971550"/>
                <a:gd name="connsiteX22" fmla="*/ 969419 w 986088"/>
                <a:gd name="connsiteY22" fmla="*/ 733425 h 971550"/>
                <a:gd name="connsiteX23" fmla="*/ 978944 w 986088"/>
                <a:gd name="connsiteY23" fmla="*/ 776287 h 971550"/>
                <a:gd name="connsiteX24" fmla="*/ 986088 w 986088"/>
                <a:gd name="connsiteY24" fmla="*/ 819150 h 971550"/>
                <a:gd name="connsiteX25" fmla="*/ 986088 w 986088"/>
                <a:gd name="connsiteY25" fmla="*/ 864394 h 971550"/>
                <a:gd name="connsiteX26" fmla="*/ 983707 w 986088"/>
                <a:gd name="connsiteY26" fmla="*/ 904875 h 971550"/>
                <a:gd name="connsiteX27" fmla="*/ 971801 w 986088"/>
                <a:gd name="connsiteY27" fmla="*/ 942975 h 971550"/>
                <a:gd name="connsiteX28" fmla="*/ 950369 w 986088"/>
                <a:gd name="connsiteY28" fmla="*/ 966787 h 971550"/>
                <a:gd name="connsiteX29" fmla="*/ 931319 w 986088"/>
                <a:gd name="connsiteY29" fmla="*/ 971550 h 971550"/>
                <a:gd name="connsiteX30" fmla="*/ 900363 w 986088"/>
                <a:gd name="connsiteY30" fmla="*/ 966787 h 971550"/>
                <a:gd name="connsiteX31" fmla="*/ 862263 w 986088"/>
                <a:gd name="connsiteY31" fmla="*/ 950119 h 971550"/>
                <a:gd name="connsiteX32" fmla="*/ 814638 w 986088"/>
                <a:gd name="connsiteY32" fmla="*/ 916781 h 971550"/>
                <a:gd name="connsiteX33" fmla="*/ 774157 w 986088"/>
                <a:gd name="connsiteY33" fmla="*/ 873919 h 971550"/>
                <a:gd name="connsiteX34" fmla="*/ 726532 w 986088"/>
                <a:gd name="connsiteY34" fmla="*/ 802481 h 971550"/>
                <a:gd name="connsiteX35" fmla="*/ 650332 w 986088"/>
                <a:gd name="connsiteY35" fmla="*/ 702469 h 971550"/>
                <a:gd name="connsiteX36" fmla="*/ 512219 w 986088"/>
                <a:gd name="connsiteY36" fmla="*/ 5334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6088" h="971550">
                  <a:moveTo>
                    <a:pt x="512219" y="533400"/>
                  </a:moveTo>
                  <a:lnTo>
                    <a:pt x="369344" y="378619"/>
                  </a:lnTo>
                  <a:lnTo>
                    <a:pt x="257426" y="271462"/>
                  </a:lnTo>
                  <a:lnTo>
                    <a:pt x="155032" y="183356"/>
                  </a:lnTo>
                  <a:lnTo>
                    <a:pt x="33588" y="92869"/>
                  </a:lnTo>
                  <a:lnTo>
                    <a:pt x="14538" y="64294"/>
                  </a:lnTo>
                  <a:cubicBezTo>
                    <a:pt x="4742" y="37354"/>
                    <a:pt x="5013" y="47391"/>
                    <a:pt x="5013" y="35719"/>
                  </a:cubicBezTo>
                  <a:cubicBezTo>
                    <a:pt x="0" y="20678"/>
                    <a:pt x="251" y="26451"/>
                    <a:pt x="251" y="19050"/>
                  </a:cubicBezTo>
                  <a:lnTo>
                    <a:pt x="2632" y="7144"/>
                  </a:lnTo>
                  <a:lnTo>
                    <a:pt x="12157" y="0"/>
                  </a:lnTo>
                  <a:lnTo>
                    <a:pt x="31207" y="0"/>
                  </a:lnTo>
                  <a:lnTo>
                    <a:pt x="59782" y="2381"/>
                  </a:lnTo>
                  <a:lnTo>
                    <a:pt x="131219" y="40481"/>
                  </a:lnTo>
                  <a:lnTo>
                    <a:pt x="276476" y="116681"/>
                  </a:lnTo>
                  <a:lnTo>
                    <a:pt x="416969" y="188119"/>
                  </a:lnTo>
                  <a:lnTo>
                    <a:pt x="559844" y="273844"/>
                  </a:lnTo>
                  <a:lnTo>
                    <a:pt x="690813" y="352425"/>
                  </a:lnTo>
                  <a:lnTo>
                    <a:pt x="814638" y="440531"/>
                  </a:lnTo>
                  <a:lnTo>
                    <a:pt x="855119" y="490537"/>
                  </a:lnTo>
                  <a:lnTo>
                    <a:pt x="897982" y="554831"/>
                  </a:lnTo>
                  <a:lnTo>
                    <a:pt x="928938" y="614362"/>
                  </a:lnTo>
                  <a:lnTo>
                    <a:pt x="955132" y="681037"/>
                  </a:lnTo>
                  <a:lnTo>
                    <a:pt x="969419" y="733425"/>
                  </a:lnTo>
                  <a:lnTo>
                    <a:pt x="978944" y="776287"/>
                  </a:lnTo>
                  <a:lnTo>
                    <a:pt x="986088" y="819150"/>
                  </a:lnTo>
                  <a:lnTo>
                    <a:pt x="986088" y="864394"/>
                  </a:lnTo>
                  <a:lnTo>
                    <a:pt x="983707" y="904875"/>
                  </a:lnTo>
                  <a:lnTo>
                    <a:pt x="971801" y="942975"/>
                  </a:lnTo>
                  <a:lnTo>
                    <a:pt x="950369" y="966787"/>
                  </a:lnTo>
                  <a:lnTo>
                    <a:pt x="931319" y="971550"/>
                  </a:lnTo>
                  <a:lnTo>
                    <a:pt x="900363" y="966787"/>
                  </a:lnTo>
                  <a:lnTo>
                    <a:pt x="862263" y="950119"/>
                  </a:lnTo>
                  <a:lnTo>
                    <a:pt x="814638" y="916781"/>
                  </a:lnTo>
                  <a:lnTo>
                    <a:pt x="774157" y="873919"/>
                  </a:lnTo>
                  <a:lnTo>
                    <a:pt x="726532" y="802481"/>
                  </a:lnTo>
                  <a:lnTo>
                    <a:pt x="650332" y="702469"/>
                  </a:lnTo>
                  <a:lnTo>
                    <a:pt x="512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27">
              <a:extLst>
                <a:ext uri="{FF2B5EF4-FFF2-40B4-BE49-F238E27FC236}">
                  <a16:creationId xmlns:a16="http://schemas.microsoft.com/office/drawing/2014/main" id="{AB2DA900-B16A-4B4F-B8B5-A3982F3C946B}"/>
                </a:ext>
              </a:extLst>
            </p:cNvPr>
            <p:cNvSpPr/>
            <p:nvPr/>
          </p:nvSpPr>
          <p:spPr>
            <a:xfrm rot="16200000">
              <a:off x="1215232" y="3005931"/>
              <a:ext cx="3111500" cy="788987"/>
            </a:xfrm>
            <a:custGeom>
              <a:avLst/>
              <a:gdLst>
                <a:gd name="connsiteX0" fmla="*/ 1738648 w 3111536"/>
                <a:gd name="connsiteY0" fmla="*/ 708338 h 788187"/>
                <a:gd name="connsiteX1" fmla="*/ 1478494 w 3111536"/>
                <a:gd name="connsiteY1" fmla="*/ 659398 h 788187"/>
                <a:gd name="connsiteX2" fmla="*/ 1267281 w 3111536"/>
                <a:gd name="connsiteY2" fmla="*/ 610459 h 788187"/>
                <a:gd name="connsiteX3" fmla="*/ 1068946 w 3111536"/>
                <a:gd name="connsiteY3" fmla="*/ 556367 h 788187"/>
                <a:gd name="connsiteX4" fmla="*/ 842278 w 3111536"/>
                <a:gd name="connsiteY4" fmla="*/ 481670 h 788187"/>
                <a:gd name="connsiteX5" fmla="*/ 680004 w 3111536"/>
                <a:gd name="connsiteY5" fmla="*/ 419851 h 788187"/>
                <a:gd name="connsiteX6" fmla="*/ 543488 w 3111536"/>
                <a:gd name="connsiteY6" fmla="*/ 363184 h 788187"/>
                <a:gd name="connsiteX7" fmla="*/ 388942 w 3111536"/>
                <a:gd name="connsiteY7" fmla="*/ 291062 h 788187"/>
                <a:gd name="connsiteX8" fmla="*/ 213789 w 3111536"/>
                <a:gd name="connsiteY8" fmla="*/ 198335 h 788187"/>
                <a:gd name="connsiteX9" fmla="*/ 79849 w 3111536"/>
                <a:gd name="connsiteY9" fmla="*/ 115910 h 788187"/>
                <a:gd name="connsiteX10" fmla="*/ 41212 w 3111536"/>
                <a:gd name="connsiteY10" fmla="*/ 90152 h 788187"/>
                <a:gd name="connsiteX11" fmla="*/ 7727 w 3111536"/>
                <a:gd name="connsiteY11" fmla="*/ 48940 h 788187"/>
                <a:gd name="connsiteX12" fmla="*/ 0 w 3111536"/>
                <a:gd name="connsiteY12" fmla="*/ 25758 h 788187"/>
                <a:gd name="connsiteX13" fmla="*/ 2576 w 3111536"/>
                <a:gd name="connsiteY13" fmla="*/ 10303 h 788187"/>
                <a:gd name="connsiteX14" fmla="*/ 15454 w 3111536"/>
                <a:gd name="connsiteY14" fmla="*/ 0 h 788187"/>
                <a:gd name="connsiteX15" fmla="*/ 36061 w 3111536"/>
                <a:gd name="connsiteY15" fmla="*/ 2576 h 788187"/>
                <a:gd name="connsiteX16" fmla="*/ 162274 w 3111536"/>
                <a:gd name="connsiteY16" fmla="*/ 66970 h 788187"/>
                <a:gd name="connsiteX17" fmla="*/ 314244 w 3111536"/>
                <a:gd name="connsiteY17" fmla="*/ 139092 h 788187"/>
                <a:gd name="connsiteX18" fmla="*/ 486821 w 3111536"/>
                <a:gd name="connsiteY18" fmla="*/ 213789 h 788187"/>
                <a:gd name="connsiteX19" fmla="*/ 664550 w 3111536"/>
                <a:gd name="connsiteY19" fmla="*/ 278184 h 788187"/>
                <a:gd name="connsiteX20" fmla="*/ 793338 w 3111536"/>
                <a:gd name="connsiteY20" fmla="*/ 321972 h 788187"/>
                <a:gd name="connsiteX21" fmla="*/ 937582 w 3111536"/>
                <a:gd name="connsiteY21" fmla="*/ 363184 h 788187"/>
                <a:gd name="connsiteX22" fmla="*/ 1074098 w 3111536"/>
                <a:gd name="connsiteY22" fmla="*/ 399245 h 788187"/>
                <a:gd name="connsiteX23" fmla="*/ 1215765 w 3111536"/>
                <a:gd name="connsiteY23" fmla="*/ 427579 h 788187"/>
                <a:gd name="connsiteX24" fmla="*/ 1429555 w 3111536"/>
                <a:gd name="connsiteY24" fmla="*/ 463639 h 788187"/>
                <a:gd name="connsiteX25" fmla="*/ 1615010 w 3111536"/>
                <a:gd name="connsiteY25" fmla="*/ 494549 h 788187"/>
                <a:gd name="connsiteX26" fmla="*/ 1800466 w 3111536"/>
                <a:gd name="connsiteY26" fmla="*/ 520306 h 788187"/>
                <a:gd name="connsiteX27" fmla="*/ 2001377 w 3111536"/>
                <a:gd name="connsiteY27" fmla="*/ 538337 h 788187"/>
                <a:gd name="connsiteX28" fmla="*/ 2284712 w 3111536"/>
                <a:gd name="connsiteY28" fmla="*/ 551216 h 788187"/>
                <a:gd name="connsiteX29" fmla="*/ 2629866 w 3111536"/>
                <a:gd name="connsiteY29" fmla="*/ 546064 h 788187"/>
                <a:gd name="connsiteX30" fmla="*/ 2786988 w 3111536"/>
                <a:gd name="connsiteY30" fmla="*/ 540913 h 788187"/>
                <a:gd name="connsiteX31" fmla="*/ 2828200 w 3111536"/>
                <a:gd name="connsiteY31" fmla="*/ 530610 h 788187"/>
                <a:gd name="connsiteX32" fmla="*/ 2895170 w 3111536"/>
                <a:gd name="connsiteY32" fmla="*/ 510003 h 788187"/>
                <a:gd name="connsiteX33" fmla="*/ 2962141 w 3111536"/>
                <a:gd name="connsiteY33" fmla="*/ 476518 h 788187"/>
                <a:gd name="connsiteX34" fmla="*/ 3029111 w 3111536"/>
                <a:gd name="connsiteY34" fmla="*/ 435306 h 788187"/>
                <a:gd name="connsiteX35" fmla="*/ 3070323 w 3111536"/>
                <a:gd name="connsiteY35" fmla="*/ 414700 h 788187"/>
                <a:gd name="connsiteX36" fmla="*/ 3090929 w 3111536"/>
                <a:gd name="connsiteY36" fmla="*/ 409548 h 788187"/>
                <a:gd name="connsiteX37" fmla="*/ 3103808 w 3111536"/>
                <a:gd name="connsiteY37" fmla="*/ 409548 h 788187"/>
                <a:gd name="connsiteX38" fmla="*/ 3111536 w 3111536"/>
                <a:gd name="connsiteY38" fmla="*/ 417275 h 788187"/>
                <a:gd name="connsiteX39" fmla="*/ 3101232 w 3111536"/>
                <a:gd name="connsiteY39" fmla="*/ 450761 h 788187"/>
                <a:gd name="connsiteX40" fmla="*/ 3060020 w 3111536"/>
                <a:gd name="connsiteY40" fmla="*/ 520306 h 788187"/>
                <a:gd name="connsiteX41" fmla="*/ 3000777 w 3111536"/>
                <a:gd name="connsiteY41" fmla="*/ 641368 h 788187"/>
                <a:gd name="connsiteX42" fmla="*/ 2949262 w 3111536"/>
                <a:gd name="connsiteY42" fmla="*/ 788187 h 788187"/>
                <a:gd name="connsiteX43" fmla="*/ 2802443 w 3111536"/>
                <a:gd name="connsiteY43" fmla="*/ 777884 h 788187"/>
                <a:gd name="connsiteX44" fmla="*/ 2578350 w 3111536"/>
                <a:gd name="connsiteY44" fmla="*/ 780460 h 788187"/>
                <a:gd name="connsiteX45" fmla="*/ 2372288 w 3111536"/>
                <a:gd name="connsiteY45" fmla="*/ 770157 h 788187"/>
                <a:gd name="connsiteX46" fmla="*/ 2222893 w 3111536"/>
                <a:gd name="connsiteY46" fmla="*/ 759853 h 788187"/>
                <a:gd name="connsiteX47" fmla="*/ 2114711 w 3111536"/>
                <a:gd name="connsiteY47" fmla="*/ 759853 h 788187"/>
                <a:gd name="connsiteX48" fmla="*/ 1975619 w 3111536"/>
                <a:gd name="connsiteY48" fmla="*/ 744399 h 788187"/>
                <a:gd name="connsiteX49" fmla="*/ 1738648 w 3111536"/>
                <a:gd name="connsiteY49" fmla="*/ 708338 h 78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11536" h="788187">
                  <a:moveTo>
                    <a:pt x="1738648" y="708338"/>
                  </a:moveTo>
                  <a:lnTo>
                    <a:pt x="1478494" y="659398"/>
                  </a:lnTo>
                  <a:lnTo>
                    <a:pt x="1267281" y="610459"/>
                  </a:lnTo>
                  <a:lnTo>
                    <a:pt x="1068946" y="556367"/>
                  </a:lnTo>
                  <a:lnTo>
                    <a:pt x="842278" y="481670"/>
                  </a:lnTo>
                  <a:lnTo>
                    <a:pt x="680004" y="419851"/>
                  </a:lnTo>
                  <a:lnTo>
                    <a:pt x="543488" y="363184"/>
                  </a:lnTo>
                  <a:lnTo>
                    <a:pt x="388942" y="291062"/>
                  </a:lnTo>
                  <a:lnTo>
                    <a:pt x="213789" y="198335"/>
                  </a:lnTo>
                  <a:lnTo>
                    <a:pt x="79849" y="115910"/>
                  </a:lnTo>
                  <a:lnTo>
                    <a:pt x="41212" y="90152"/>
                  </a:lnTo>
                  <a:lnTo>
                    <a:pt x="7727" y="48940"/>
                  </a:lnTo>
                  <a:lnTo>
                    <a:pt x="0" y="25758"/>
                  </a:lnTo>
                  <a:lnTo>
                    <a:pt x="2576" y="10303"/>
                  </a:lnTo>
                  <a:lnTo>
                    <a:pt x="15454" y="0"/>
                  </a:lnTo>
                  <a:lnTo>
                    <a:pt x="36061" y="2576"/>
                  </a:lnTo>
                  <a:lnTo>
                    <a:pt x="162274" y="66970"/>
                  </a:lnTo>
                  <a:lnTo>
                    <a:pt x="314244" y="139092"/>
                  </a:lnTo>
                  <a:lnTo>
                    <a:pt x="486821" y="213789"/>
                  </a:lnTo>
                  <a:lnTo>
                    <a:pt x="664550" y="278184"/>
                  </a:lnTo>
                  <a:lnTo>
                    <a:pt x="793338" y="321972"/>
                  </a:lnTo>
                  <a:lnTo>
                    <a:pt x="937582" y="363184"/>
                  </a:lnTo>
                  <a:lnTo>
                    <a:pt x="1074098" y="399245"/>
                  </a:lnTo>
                  <a:lnTo>
                    <a:pt x="1215765" y="427579"/>
                  </a:lnTo>
                  <a:lnTo>
                    <a:pt x="1429555" y="463639"/>
                  </a:lnTo>
                  <a:lnTo>
                    <a:pt x="1615010" y="494549"/>
                  </a:lnTo>
                  <a:lnTo>
                    <a:pt x="1800466" y="520306"/>
                  </a:lnTo>
                  <a:lnTo>
                    <a:pt x="2001377" y="538337"/>
                  </a:lnTo>
                  <a:lnTo>
                    <a:pt x="2284712" y="551216"/>
                  </a:lnTo>
                  <a:lnTo>
                    <a:pt x="2629866" y="546064"/>
                  </a:lnTo>
                  <a:lnTo>
                    <a:pt x="2786988" y="540913"/>
                  </a:lnTo>
                  <a:lnTo>
                    <a:pt x="2828200" y="530610"/>
                  </a:lnTo>
                  <a:lnTo>
                    <a:pt x="2895170" y="510003"/>
                  </a:lnTo>
                  <a:lnTo>
                    <a:pt x="2962141" y="476518"/>
                  </a:lnTo>
                  <a:lnTo>
                    <a:pt x="3029111" y="435306"/>
                  </a:lnTo>
                  <a:lnTo>
                    <a:pt x="3070323" y="414700"/>
                  </a:lnTo>
                  <a:lnTo>
                    <a:pt x="3090929" y="409548"/>
                  </a:lnTo>
                  <a:lnTo>
                    <a:pt x="3103808" y="409548"/>
                  </a:lnTo>
                  <a:lnTo>
                    <a:pt x="3111536" y="417275"/>
                  </a:lnTo>
                  <a:lnTo>
                    <a:pt x="3101232" y="450761"/>
                  </a:lnTo>
                  <a:lnTo>
                    <a:pt x="3060020" y="520306"/>
                  </a:lnTo>
                  <a:lnTo>
                    <a:pt x="3000777" y="641368"/>
                  </a:lnTo>
                  <a:lnTo>
                    <a:pt x="2949262" y="788187"/>
                  </a:lnTo>
                  <a:lnTo>
                    <a:pt x="2802443" y="777884"/>
                  </a:lnTo>
                  <a:lnTo>
                    <a:pt x="2578350" y="780460"/>
                  </a:lnTo>
                  <a:lnTo>
                    <a:pt x="2372288" y="770157"/>
                  </a:lnTo>
                  <a:lnTo>
                    <a:pt x="2222893" y="759853"/>
                  </a:lnTo>
                  <a:lnTo>
                    <a:pt x="2114711" y="759853"/>
                  </a:lnTo>
                  <a:lnTo>
                    <a:pt x="1975619" y="744399"/>
                  </a:lnTo>
                  <a:lnTo>
                    <a:pt x="1738648" y="708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">
              <a:extLst>
                <a:ext uri="{FF2B5EF4-FFF2-40B4-BE49-F238E27FC236}">
                  <a16:creationId xmlns:a16="http://schemas.microsoft.com/office/drawing/2014/main" id="{4EC2F8A3-DCBD-4161-9D84-9669DB40BF99}"/>
                </a:ext>
              </a:extLst>
            </p:cNvPr>
            <p:cNvSpPr/>
            <p:nvPr/>
          </p:nvSpPr>
          <p:spPr>
            <a:xfrm>
              <a:off x="3671888" y="2011363"/>
              <a:ext cx="503237" cy="806450"/>
            </a:xfrm>
            <a:custGeom>
              <a:avLst/>
              <a:gdLst>
                <a:gd name="connsiteX0" fmla="*/ 169068 w 502443"/>
                <a:gd name="connsiteY0" fmla="*/ 531019 h 804863"/>
                <a:gd name="connsiteX1" fmla="*/ 180975 w 502443"/>
                <a:gd name="connsiteY1" fmla="*/ 383382 h 804863"/>
                <a:gd name="connsiteX2" fmla="*/ 178593 w 502443"/>
                <a:gd name="connsiteY2" fmla="*/ 311944 h 804863"/>
                <a:gd name="connsiteX3" fmla="*/ 169068 w 502443"/>
                <a:gd name="connsiteY3" fmla="*/ 252413 h 804863"/>
                <a:gd name="connsiteX4" fmla="*/ 154781 w 502443"/>
                <a:gd name="connsiteY4" fmla="*/ 204788 h 804863"/>
                <a:gd name="connsiteX5" fmla="*/ 138112 w 502443"/>
                <a:gd name="connsiteY5" fmla="*/ 171450 h 804863"/>
                <a:gd name="connsiteX6" fmla="*/ 119062 w 502443"/>
                <a:gd name="connsiteY6" fmla="*/ 138113 h 804863"/>
                <a:gd name="connsiteX7" fmla="*/ 102393 w 502443"/>
                <a:gd name="connsiteY7" fmla="*/ 121444 h 804863"/>
                <a:gd name="connsiteX8" fmla="*/ 0 w 502443"/>
                <a:gd name="connsiteY8" fmla="*/ 38100 h 804863"/>
                <a:gd name="connsiteX9" fmla="*/ 109537 w 502443"/>
                <a:gd name="connsiteY9" fmla="*/ 0 h 804863"/>
                <a:gd name="connsiteX10" fmla="*/ 259556 w 502443"/>
                <a:gd name="connsiteY10" fmla="*/ 83344 h 804863"/>
                <a:gd name="connsiteX11" fmla="*/ 347662 w 502443"/>
                <a:gd name="connsiteY11" fmla="*/ 128588 h 804863"/>
                <a:gd name="connsiteX12" fmla="*/ 419100 w 502443"/>
                <a:gd name="connsiteY12" fmla="*/ 161925 h 804863"/>
                <a:gd name="connsiteX13" fmla="*/ 452437 w 502443"/>
                <a:gd name="connsiteY13" fmla="*/ 180975 h 804863"/>
                <a:gd name="connsiteX14" fmla="*/ 478631 w 502443"/>
                <a:gd name="connsiteY14" fmla="*/ 204788 h 804863"/>
                <a:gd name="connsiteX15" fmla="*/ 492918 w 502443"/>
                <a:gd name="connsiteY15" fmla="*/ 226219 h 804863"/>
                <a:gd name="connsiteX16" fmla="*/ 500062 w 502443"/>
                <a:gd name="connsiteY16" fmla="*/ 242888 h 804863"/>
                <a:gd name="connsiteX17" fmla="*/ 502443 w 502443"/>
                <a:gd name="connsiteY17" fmla="*/ 266700 h 804863"/>
                <a:gd name="connsiteX18" fmla="*/ 497681 w 502443"/>
                <a:gd name="connsiteY18" fmla="*/ 295275 h 804863"/>
                <a:gd name="connsiteX19" fmla="*/ 478631 w 502443"/>
                <a:gd name="connsiteY19" fmla="*/ 328613 h 804863"/>
                <a:gd name="connsiteX20" fmla="*/ 440531 w 502443"/>
                <a:gd name="connsiteY20" fmla="*/ 373857 h 804863"/>
                <a:gd name="connsiteX21" fmla="*/ 416718 w 502443"/>
                <a:gd name="connsiteY21" fmla="*/ 402432 h 804863"/>
                <a:gd name="connsiteX22" fmla="*/ 397668 w 502443"/>
                <a:gd name="connsiteY22" fmla="*/ 435769 h 804863"/>
                <a:gd name="connsiteX23" fmla="*/ 361950 w 502443"/>
                <a:gd name="connsiteY23" fmla="*/ 526257 h 804863"/>
                <a:gd name="connsiteX24" fmla="*/ 340518 w 502443"/>
                <a:gd name="connsiteY24" fmla="*/ 604838 h 804863"/>
                <a:gd name="connsiteX25" fmla="*/ 309562 w 502443"/>
                <a:gd name="connsiteY25" fmla="*/ 785813 h 804863"/>
                <a:gd name="connsiteX26" fmla="*/ 154781 w 502443"/>
                <a:gd name="connsiteY26" fmla="*/ 804863 h 804863"/>
                <a:gd name="connsiteX27" fmla="*/ 169068 w 502443"/>
                <a:gd name="connsiteY27" fmla="*/ 5310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443" h="804863">
                  <a:moveTo>
                    <a:pt x="169068" y="531019"/>
                  </a:moveTo>
                  <a:lnTo>
                    <a:pt x="180975" y="383382"/>
                  </a:lnTo>
                  <a:lnTo>
                    <a:pt x="178593" y="311944"/>
                  </a:lnTo>
                  <a:lnTo>
                    <a:pt x="169068" y="252413"/>
                  </a:lnTo>
                  <a:lnTo>
                    <a:pt x="154781" y="204788"/>
                  </a:lnTo>
                  <a:lnTo>
                    <a:pt x="138112" y="171450"/>
                  </a:lnTo>
                  <a:lnTo>
                    <a:pt x="119062" y="138113"/>
                  </a:lnTo>
                  <a:lnTo>
                    <a:pt x="102393" y="121444"/>
                  </a:lnTo>
                  <a:lnTo>
                    <a:pt x="0" y="38100"/>
                  </a:lnTo>
                  <a:lnTo>
                    <a:pt x="109537" y="0"/>
                  </a:lnTo>
                  <a:lnTo>
                    <a:pt x="259556" y="83344"/>
                  </a:lnTo>
                  <a:lnTo>
                    <a:pt x="347662" y="128588"/>
                  </a:lnTo>
                  <a:lnTo>
                    <a:pt x="419100" y="161925"/>
                  </a:lnTo>
                  <a:lnTo>
                    <a:pt x="452437" y="180975"/>
                  </a:lnTo>
                  <a:lnTo>
                    <a:pt x="478631" y="204788"/>
                  </a:lnTo>
                  <a:lnTo>
                    <a:pt x="492918" y="226219"/>
                  </a:lnTo>
                  <a:lnTo>
                    <a:pt x="500062" y="242888"/>
                  </a:lnTo>
                  <a:lnTo>
                    <a:pt x="502443" y="266700"/>
                  </a:lnTo>
                  <a:lnTo>
                    <a:pt x="497681" y="295275"/>
                  </a:lnTo>
                  <a:lnTo>
                    <a:pt x="478631" y="328613"/>
                  </a:lnTo>
                  <a:lnTo>
                    <a:pt x="440531" y="373857"/>
                  </a:lnTo>
                  <a:lnTo>
                    <a:pt x="416718" y="402432"/>
                  </a:lnTo>
                  <a:lnTo>
                    <a:pt x="397668" y="435769"/>
                  </a:lnTo>
                  <a:lnTo>
                    <a:pt x="361950" y="526257"/>
                  </a:lnTo>
                  <a:lnTo>
                    <a:pt x="340518" y="604838"/>
                  </a:lnTo>
                  <a:lnTo>
                    <a:pt x="309562" y="785813"/>
                  </a:lnTo>
                  <a:lnTo>
                    <a:pt x="154781" y="804863"/>
                  </a:lnTo>
                  <a:lnTo>
                    <a:pt x="16906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8">
              <a:extLst>
                <a:ext uri="{FF2B5EF4-FFF2-40B4-BE49-F238E27FC236}">
                  <a16:creationId xmlns:a16="http://schemas.microsoft.com/office/drawing/2014/main" id="{A8F5C41A-6D1B-4C97-999A-43851C0C4F6C}"/>
                </a:ext>
              </a:extLst>
            </p:cNvPr>
            <p:cNvSpPr/>
            <p:nvPr/>
          </p:nvSpPr>
          <p:spPr>
            <a:xfrm>
              <a:off x="3070225" y="2714625"/>
              <a:ext cx="511175" cy="1522413"/>
            </a:xfrm>
            <a:custGeom>
              <a:avLst/>
              <a:gdLst>
                <a:gd name="connsiteX0" fmla="*/ 254794 w 511969"/>
                <a:gd name="connsiteY0" fmla="*/ 881063 h 1521619"/>
                <a:gd name="connsiteX1" fmla="*/ 216694 w 511969"/>
                <a:gd name="connsiteY1" fmla="*/ 483394 h 1521619"/>
                <a:gd name="connsiteX2" fmla="*/ 197644 w 511969"/>
                <a:gd name="connsiteY2" fmla="*/ 273844 h 1521619"/>
                <a:gd name="connsiteX3" fmla="*/ 192882 w 511969"/>
                <a:gd name="connsiteY3" fmla="*/ 235744 h 1521619"/>
                <a:gd name="connsiteX4" fmla="*/ 183357 w 511969"/>
                <a:gd name="connsiteY4" fmla="*/ 209550 h 1521619"/>
                <a:gd name="connsiteX5" fmla="*/ 173832 w 511969"/>
                <a:gd name="connsiteY5" fmla="*/ 188119 h 1521619"/>
                <a:gd name="connsiteX6" fmla="*/ 161925 w 511969"/>
                <a:gd name="connsiteY6" fmla="*/ 171450 h 1521619"/>
                <a:gd name="connsiteX7" fmla="*/ 138113 w 511969"/>
                <a:gd name="connsiteY7" fmla="*/ 152400 h 1521619"/>
                <a:gd name="connsiteX8" fmla="*/ 121444 w 511969"/>
                <a:gd name="connsiteY8" fmla="*/ 140494 h 1521619"/>
                <a:gd name="connsiteX9" fmla="*/ 97632 w 511969"/>
                <a:gd name="connsiteY9" fmla="*/ 126206 h 1521619"/>
                <a:gd name="connsiteX10" fmla="*/ 0 w 511969"/>
                <a:gd name="connsiteY10" fmla="*/ 95250 h 1521619"/>
                <a:gd name="connsiteX11" fmla="*/ 4763 w 511969"/>
                <a:gd name="connsiteY11" fmla="*/ 0 h 1521619"/>
                <a:gd name="connsiteX12" fmla="*/ 147638 w 511969"/>
                <a:gd name="connsiteY12" fmla="*/ 45244 h 1521619"/>
                <a:gd name="connsiteX13" fmla="*/ 333375 w 511969"/>
                <a:gd name="connsiteY13" fmla="*/ 88106 h 1521619"/>
                <a:gd name="connsiteX14" fmla="*/ 383382 w 511969"/>
                <a:gd name="connsiteY14" fmla="*/ 257175 h 1521619"/>
                <a:gd name="connsiteX15" fmla="*/ 426244 w 511969"/>
                <a:gd name="connsiteY15" fmla="*/ 621506 h 1521619"/>
                <a:gd name="connsiteX16" fmla="*/ 447675 w 511969"/>
                <a:gd name="connsiteY16" fmla="*/ 828675 h 1521619"/>
                <a:gd name="connsiteX17" fmla="*/ 497682 w 511969"/>
                <a:gd name="connsiteY17" fmla="*/ 1159669 h 1521619"/>
                <a:gd name="connsiteX18" fmla="*/ 511969 w 511969"/>
                <a:gd name="connsiteY18" fmla="*/ 1326356 h 1521619"/>
                <a:gd name="connsiteX19" fmla="*/ 511969 w 511969"/>
                <a:gd name="connsiteY19" fmla="*/ 1466850 h 1521619"/>
                <a:gd name="connsiteX20" fmla="*/ 502444 w 511969"/>
                <a:gd name="connsiteY20" fmla="*/ 1500188 h 1521619"/>
                <a:gd name="connsiteX21" fmla="*/ 490538 w 511969"/>
                <a:gd name="connsiteY21" fmla="*/ 1514475 h 1521619"/>
                <a:gd name="connsiteX22" fmla="*/ 478632 w 511969"/>
                <a:gd name="connsiteY22" fmla="*/ 1521619 h 1521619"/>
                <a:gd name="connsiteX23" fmla="*/ 464344 w 511969"/>
                <a:gd name="connsiteY23" fmla="*/ 1521619 h 1521619"/>
                <a:gd name="connsiteX24" fmla="*/ 433388 w 511969"/>
                <a:gd name="connsiteY24" fmla="*/ 1512094 h 1521619"/>
                <a:gd name="connsiteX25" fmla="*/ 404813 w 511969"/>
                <a:gd name="connsiteY25" fmla="*/ 1495425 h 1521619"/>
                <a:gd name="connsiteX26" fmla="*/ 373857 w 511969"/>
                <a:gd name="connsiteY26" fmla="*/ 1469231 h 1521619"/>
                <a:gd name="connsiteX27" fmla="*/ 350044 w 511969"/>
                <a:gd name="connsiteY27" fmla="*/ 1435894 h 1521619"/>
                <a:gd name="connsiteX28" fmla="*/ 323850 w 511969"/>
                <a:gd name="connsiteY28" fmla="*/ 1366838 h 1521619"/>
                <a:gd name="connsiteX29" fmla="*/ 304800 w 511969"/>
                <a:gd name="connsiteY29" fmla="*/ 1302544 h 1521619"/>
                <a:gd name="connsiteX30" fmla="*/ 290513 w 511969"/>
                <a:gd name="connsiteY30" fmla="*/ 1226344 h 1521619"/>
                <a:gd name="connsiteX31" fmla="*/ 285750 w 511969"/>
                <a:gd name="connsiteY31" fmla="*/ 1150144 h 1521619"/>
                <a:gd name="connsiteX32" fmla="*/ 254794 w 511969"/>
                <a:gd name="connsiteY32" fmla="*/ 881063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1969" h="1521619">
                  <a:moveTo>
                    <a:pt x="254794" y="881063"/>
                  </a:moveTo>
                  <a:lnTo>
                    <a:pt x="216694" y="483394"/>
                  </a:lnTo>
                  <a:lnTo>
                    <a:pt x="197644" y="273844"/>
                  </a:lnTo>
                  <a:lnTo>
                    <a:pt x="192882" y="235744"/>
                  </a:lnTo>
                  <a:lnTo>
                    <a:pt x="183357" y="209550"/>
                  </a:lnTo>
                  <a:lnTo>
                    <a:pt x="173832" y="188119"/>
                  </a:lnTo>
                  <a:lnTo>
                    <a:pt x="161925" y="171450"/>
                  </a:lnTo>
                  <a:lnTo>
                    <a:pt x="138113" y="152400"/>
                  </a:lnTo>
                  <a:lnTo>
                    <a:pt x="121444" y="140494"/>
                  </a:lnTo>
                  <a:lnTo>
                    <a:pt x="97632" y="126206"/>
                  </a:lnTo>
                  <a:lnTo>
                    <a:pt x="0" y="95250"/>
                  </a:lnTo>
                  <a:lnTo>
                    <a:pt x="4763" y="0"/>
                  </a:lnTo>
                  <a:lnTo>
                    <a:pt x="147638" y="45244"/>
                  </a:lnTo>
                  <a:lnTo>
                    <a:pt x="333375" y="88106"/>
                  </a:lnTo>
                  <a:lnTo>
                    <a:pt x="383382" y="257175"/>
                  </a:lnTo>
                  <a:lnTo>
                    <a:pt x="426244" y="621506"/>
                  </a:lnTo>
                  <a:lnTo>
                    <a:pt x="447675" y="828675"/>
                  </a:lnTo>
                  <a:lnTo>
                    <a:pt x="497682" y="1159669"/>
                  </a:lnTo>
                  <a:lnTo>
                    <a:pt x="511969" y="1326356"/>
                  </a:lnTo>
                  <a:lnTo>
                    <a:pt x="511969" y="1466850"/>
                  </a:lnTo>
                  <a:lnTo>
                    <a:pt x="502444" y="1500188"/>
                  </a:lnTo>
                  <a:lnTo>
                    <a:pt x="490538" y="1514475"/>
                  </a:lnTo>
                  <a:lnTo>
                    <a:pt x="478632" y="1521619"/>
                  </a:lnTo>
                  <a:lnTo>
                    <a:pt x="464344" y="1521619"/>
                  </a:lnTo>
                  <a:lnTo>
                    <a:pt x="433388" y="1512094"/>
                  </a:lnTo>
                  <a:lnTo>
                    <a:pt x="404813" y="1495425"/>
                  </a:lnTo>
                  <a:lnTo>
                    <a:pt x="373857" y="1469231"/>
                  </a:lnTo>
                  <a:lnTo>
                    <a:pt x="350044" y="1435894"/>
                  </a:lnTo>
                  <a:lnTo>
                    <a:pt x="323850" y="1366838"/>
                  </a:lnTo>
                  <a:lnTo>
                    <a:pt x="304800" y="1302544"/>
                  </a:lnTo>
                  <a:lnTo>
                    <a:pt x="290513" y="1226344"/>
                  </a:lnTo>
                  <a:lnTo>
                    <a:pt x="285750" y="1150144"/>
                  </a:lnTo>
                  <a:lnTo>
                    <a:pt x="254794" y="88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9">
              <a:extLst>
                <a:ext uri="{FF2B5EF4-FFF2-40B4-BE49-F238E27FC236}">
                  <a16:creationId xmlns:a16="http://schemas.microsoft.com/office/drawing/2014/main" id="{932E4D42-557A-482D-A505-50C0342E6C5E}"/>
                </a:ext>
              </a:extLst>
            </p:cNvPr>
            <p:cNvSpPr/>
            <p:nvPr/>
          </p:nvSpPr>
          <p:spPr>
            <a:xfrm>
              <a:off x="3327400" y="2608263"/>
              <a:ext cx="1568450" cy="1401762"/>
            </a:xfrm>
            <a:custGeom>
              <a:avLst/>
              <a:gdLst>
                <a:gd name="connsiteX0" fmla="*/ 666750 w 1569244"/>
                <a:gd name="connsiteY0" fmla="*/ 271462 h 1402556"/>
                <a:gd name="connsiteX1" fmla="*/ 66675 w 1569244"/>
                <a:gd name="connsiteY1" fmla="*/ 361950 h 1402556"/>
                <a:gd name="connsiteX2" fmla="*/ 0 w 1569244"/>
                <a:gd name="connsiteY2" fmla="*/ 197644 h 1402556"/>
                <a:gd name="connsiteX3" fmla="*/ 80963 w 1569244"/>
                <a:gd name="connsiteY3" fmla="*/ 192881 h 1402556"/>
                <a:gd name="connsiteX4" fmla="*/ 280988 w 1569244"/>
                <a:gd name="connsiteY4" fmla="*/ 173831 h 1402556"/>
                <a:gd name="connsiteX5" fmla="*/ 504825 w 1569244"/>
                <a:gd name="connsiteY5" fmla="*/ 152400 h 1402556"/>
                <a:gd name="connsiteX6" fmla="*/ 704850 w 1569244"/>
                <a:gd name="connsiteY6" fmla="*/ 126206 h 1402556"/>
                <a:gd name="connsiteX7" fmla="*/ 1102519 w 1569244"/>
                <a:gd name="connsiteY7" fmla="*/ 64294 h 1402556"/>
                <a:gd name="connsiteX8" fmla="*/ 1145382 w 1569244"/>
                <a:gd name="connsiteY8" fmla="*/ 47625 h 1402556"/>
                <a:gd name="connsiteX9" fmla="*/ 1207294 w 1569244"/>
                <a:gd name="connsiteY9" fmla="*/ 19050 h 1402556"/>
                <a:gd name="connsiteX10" fmla="*/ 1254919 w 1569244"/>
                <a:gd name="connsiteY10" fmla="*/ 0 h 1402556"/>
                <a:gd name="connsiteX11" fmla="*/ 1273969 w 1569244"/>
                <a:gd name="connsiteY11" fmla="*/ 0 h 1402556"/>
                <a:gd name="connsiteX12" fmla="*/ 1357313 w 1569244"/>
                <a:gd name="connsiteY12" fmla="*/ 50006 h 1402556"/>
                <a:gd name="connsiteX13" fmla="*/ 1490663 w 1569244"/>
                <a:gd name="connsiteY13" fmla="*/ 138112 h 1402556"/>
                <a:gd name="connsiteX14" fmla="*/ 1545432 w 1569244"/>
                <a:gd name="connsiteY14" fmla="*/ 178594 h 1402556"/>
                <a:gd name="connsiteX15" fmla="*/ 1564482 w 1569244"/>
                <a:gd name="connsiteY15" fmla="*/ 202406 h 1402556"/>
                <a:gd name="connsiteX16" fmla="*/ 1569244 w 1569244"/>
                <a:gd name="connsiteY16" fmla="*/ 214312 h 1402556"/>
                <a:gd name="connsiteX17" fmla="*/ 1566863 w 1569244"/>
                <a:gd name="connsiteY17" fmla="*/ 230981 h 1402556"/>
                <a:gd name="connsiteX18" fmla="*/ 1559719 w 1569244"/>
                <a:gd name="connsiteY18" fmla="*/ 252412 h 1402556"/>
                <a:gd name="connsiteX19" fmla="*/ 1538288 w 1569244"/>
                <a:gd name="connsiteY19" fmla="*/ 273844 h 1402556"/>
                <a:gd name="connsiteX20" fmla="*/ 1521619 w 1569244"/>
                <a:gd name="connsiteY20" fmla="*/ 297656 h 1402556"/>
                <a:gd name="connsiteX21" fmla="*/ 1504950 w 1569244"/>
                <a:gd name="connsiteY21" fmla="*/ 328612 h 1402556"/>
                <a:gd name="connsiteX22" fmla="*/ 1488282 w 1569244"/>
                <a:gd name="connsiteY22" fmla="*/ 366712 h 1402556"/>
                <a:gd name="connsiteX23" fmla="*/ 1471613 w 1569244"/>
                <a:gd name="connsiteY23" fmla="*/ 459581 h 1402556"/>
                <a:gd name="connsiteX24" fmla="*/ 1416844 w 1569244"/>
                <a:gd name="connsiteY24" fmla="*/ 792956 h 1402556"/>
                <a:gd name="connsiteX25" fmla="*/ 1350169 w 1569244"/>
                <a:gd name="connsiteY25" fmla="*/ 1202531 h 1402556"/>
                <a:gd name="connsiteX26" fmla="*/ 1326357 w 1569244"/>
                <a:gd name="connsiteY26" fmla="*/ 1335881 h 1402556"/>
                <a:gd name="connsiteX27" fmla="*/ 1302544 w 1569244"/>
                <a:gd name="connsiteY27" fmla="*/ 1366837 h 1402556"/>
                <a:gd name="connsiteX28" fmla="*/ 1266825 w 1569244"/>
                <a:gd name="connsiteY28" fmla="*/ 1395412 h 1402556"/>
                <a:gd name="connsiteX29" fmla="*/ 1247775 w 1569244"/>
                <a:gd name="connsiteY29" fmla="*/ 1402556 h 1402556"/>
                <a:gd name="connsiteX30" fmla="*/ 1216819 w 1569244"/>
                <a:gd name="connsiteY30" fmla="*/ 1400175 h 1402556"/>
                <a:gd name="connsiteX31" fmla="*/ 1188244 w 1569244"/>
                <a:gd name="connsiteY31" fmla="*/ 1385887 h 1402556"/>
                <a:gd name="connsiteX32" fmla="*/ 1162050 w 1569244"/>
                <a:gd name="connsiteY32" fmla="*/ 1359694 h 1402556"/>
                <a:gd name="connsiteX33" fmla="*/ 1128713 w 1569244"/>
                <a:gd name="connsiteY33" fmla="*/ 1319212 h 1402556"/>
                <a:gd name="connsiteX34" fmla="*/ 1154907 w 1569244"/>
                <a:gd name="connsiteY34" fmla="*/ 1150144 h 1402556"/>
                <a:gd name="connsiteX35" fmla="*/ 1193007 w 1569244"/>
                <a:gd name="connsiteY35" fmla="*/ 745331 h 1402556"/>
                <a:gd name="connsiteX36" fmla="*/ 1219200 w 1569244"/>
                <a:gd name="connsiteY36" fmla="*/ 566737 h 1402556"/>
                <a:gd name="connsiteX37" fmla="*/ 1235869 w 1569244"/>
                <a:gd name="connsiteY37" fmla="*/ 302419 h 1402556"/>
                <a:gd name="connsiteX38" fmla="*/ 1235869 w 1569244"/>
                <a:gd name="connsiteY38" fmla="*/ 250031 h 1402556"/>
                <a:gd name="connsiteX39" fmla="*/ 1231107 w 1569244"/>
                <a:gd name="connsiteY39" fmla="*/ 226219 h 1402556"/>
                <a:gd name="connsiteX40" fmla="*/ 1219200 w 1569244"/>
                <a:gd name="connsiteY40" fmla="*/ 211931 h 1402556"/>
                <a:gd name="connsiteX41" fmla="*/ 1195388 w 1569244"/>
                <a:gd name="connsiteY41" fmla="*/ 202406 h 1402556"/>
                <a:gd name="connsiteX42" fmla="*/ 1164432 w 1569244"/>
                <a:gd name="connsiteY42" fmla="*/ 197644 h 1402556"/>
                <a:gd name="connsiteX43" fmla="*/ 1121569 w 1569244"/>
                <a:gd name="connsiteY43" fmla="*/ 202406 h 1402556"/>
                <a:gd name="connsiteX44" fmla="*/ 666750 w 1569244"/>
                <a:gd name="connsiteY44" fmla="*/ 271462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69244" h="1402556">
                  <a:moveTo>
                    <a:pt x="666750" y="271462"/>
                  </a:moveTo>
                  <a:lnTo>
                    <a:pt x="66675" y="361950"/>
                  </a:lnTo>
                  <a:lnTo>
                    <a:pt x="0" y="197644"/>
                  </a:lnTo>
                  <a:lnTo>
                    <a:pt x="80963" y="192881"/>
                  </a:lnTo>
                  <a:lnTo>
                    <a:pt x="280988" y="173831"/>
                  </a:lnTo>
                  <a:lnTo>
                    <a:pt x="504825" y="152400"/>
                  </a:lnTo>
                  <a:lnTo>
                    <a:pt x="704850" y="126206"/>
                  </a:lnTo>
                  <a:lnTo>
                    <a:pt x="1102519" y="64294"/>
                  </a:lnTo>
                  <a:lnTo>
                    <a:pt x="1145382" y="47625"/>
                  </a:lnTo>
                  <a:lnTo>
                    <a:pt x="1207294" y="19050"/>
                  </a:lnTo>
                  <a:lnTo>
                    <a:pt x="1254919" y="0"/>
                  </a:lnTo>
                  <a:lnTo>
                    <a:pt x="1273969" y="0"/>
                  </a:lnTo>
                  <a:lnTo>
                    <a:pt x="1357313" y="50006"/>
                  </a:lnTo>
                  <a:lnTo>
                    <a:pt x="1490663" y="138112"/>
                  </a:lnTo>
                  <a:lnTo>
                    <a:pt x="1545432" y="178594"/>
                  </a:lnTo>
                  <a:lnTo>
                    <a:pt x="1564482" y="202406"/>
                  </a:lnTo>
                  <a:lnTo>
                    <a:pt x="1569244" y="214312"/>
                  </a:lnTo>
                  <a:lnTo>
                    <a:pt x="1566863" y="230981"/>
                  </a:lnTo>
                  <a:lnTo>
                    <a:pt x="1559719" y="252412"/>
                  </a:lnTo>
                  <a:lnTo>
                    <a:pt x="1538288" y="273844"/>
                  </a:lnTo>
                  <a:lnTo>
                    <a:pt x="1521619" y="297656"/>
                  </a:lnTo>
                  <a:lnTo>
                    <a:pt x="1504950" y="328612"/>
                  </a:lnTo>
                  <a:lnTo>
                    <a:pt x="1488282" y="366712"/>
                  </a:lnTo>
                  <a:lnTo>
                    <a:pt x="1471613" y="459581"/>
                  </a:lnTo>
                  <a:lnTo>
                    <a:pt x="1416844" y="792956"/>
                  </a:lnTo>
                  <a:lnTo>
                    <a:pt x="1350169" y="1202531"/>
                  </a:lnTo>
                  <a:lnTo>
                    <a:pt x="1326357" y="1335881"/>
                  </a:lnTo>
                  <a:lnTo>
                    <a:pt x="1302544" y="1366837"/>
                  </a:lnTo>
                  <a:lnTo>
                    <a:pt x="1266825" y="1395412"/>
                  </a:lnTo>
                  <a:lnTo>
                    <a:pt x="1247775" y="1402556"/>
                  </a:lnTo>
                  <a:lnTo>
                    <a:pt x="1216819" y="1400175"/>
                  </a:lnTo>
                  <a:lnTo>
                    <a:pt x="1188244" y="1385887"/>
                  </a:lnTo>
                  <a:lnTo>
                    <a:pt x="1162050" y="1359694"/>
                  </a:lnTo>
                  <a:lnTo>
                    <a:pt x="1128713" y="1319212"/>
                  </a:lnTo>
                  <a:lnTo>
                    <a:pt x="1154907" y="1150144"/>
                  </a:lnTo>
                  <a:lnTo>
                    <a:pt x="1193007" y="745331"/>
                  </a:lnTo>
                  <a:lnTo>
                    <a:pt x="1219200" y="566737"/>
                  </a:lnTo>
                  <a:lnTo>
                    <a:pt x="1235869" y="302419"/>
                  </a:lnTo>
                  <a:lnTo>
                    <a:pt x="1235869" y="250031"/>
                  </a:lnTo>
                  <a:lnTo>
                    <a:pt x="1231107" y="226219"/>
                  </a:lnTo>
                  <a:lnTo>
                    <a:pt x="1219200" y="211931"/>
                  </a:lnTo>
                  <a:lnTo>
                    <a:pt x="1195388" y="202406"/>
                  </a:lnTo>
                  <a:lnTo>
                    <a:pt x="1164432" y="197644"/>
                  </a:lnTo>
                  <a:lnTo>
                    <a:pt x="1121569" y="202406"/>
                  </a:lnTo>
                  <a:lnTo>
                    <a:pt x="666750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10">
              <a:extLst>
                <a:ext uri="{FF2B5EF4-FFF2-40B4-BE49-F238E27FC236}">
                  <a16:creationId xmlns:a16="http://schemas.microsoft.com/office/drawing/2014/main" id="{6AB3080E-426F-44BF-9D33-ED8BD7C666A2}"/>
                </a:ext>
              </a:extLst>
            </p:cNvPr>
            <p:cNvSpPr/>
            <p:nvPr/>
          </p:nvSpPr>
          <p:spPr>
            <a:xfrm>
              <a:off x="3438525" y="3173413"/>
              <a:ext cx="1146175" cy="379412"/>
            </a:xfrm>
            <a:custGeom>
              <a:avLst/>
              <a:gdLst>
                <a:gd name="connsiteX0" fmla="*/ 504825 w 1145381"/>
                <a:gd name="connsiteY0" fmla="*/ 283369 h 378619"/>
                <a:gd name="connsiteX1" fmla="*/ 4763 w 1145381"/>
                <a:gd name="connsiteY1" fmla="*/ 378619 h 378619"/>
                <a:gd name="connsiteX2" fmla="*/ 0 w 1145381"/>
                <a:gd name="connsiteY2" fmla="*/ 169069 h 378619"/>
                <a:gd name="connsiteX3" fmla="*/ 247650 w 1145381"/>
                <a:gd name="connsiteY3" fmla="*/ 166688 h 378619"/>
                <a:gd name="connsiteX4" fmla="*/ 566738 w 1145381"/>
                <a:gd name="connsiteY4" fmla="*/ 109538 h 378619"/>
                <a:gd name="connsiteX5" fmla="*/ 1145381 w 1145381"/>
                <a:gd name="connsiteY5" fmla="*/ 0 h 378619"/>
                <a:gd name="connsiteX6" fmla="*/ 1145381 w 1145381"/>
                <a:gd name="connsiteY6" fmla="*/ 154782 h 378619"/>
                <a:gd name="connsiteX7" fmla="*/ 504825 w 1145381"/>
                <a:gd name="connsiteY7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5381" h="378619">
                  <a:moveTo>
                    <a:pt x="504825" y="283369"/>
                  </a:moveTo>
                  <a:lnTo>
                    <a:pt x="4763" y="378619"/>
                  </a:lnTo>
                  <a:lnTo>
                    <a:pt x="0" y="169069"/>
                  </a:lnTo>
                  <a:lnTo>
                    <a:pt x="247650" y="166688"/>
                  </a:lnTo>
                  <a:lnTo>
                    <a:pt x="566738" y="109538"/>
                  </a:lnTo>
                  <a:lnTo>
                    <a:pt x="1145381" y="0"/>
                  </a:lnTo>
                  <a:lnTo>
                    <a:pt x="1145381" y="154782"/>
                  </a:lnTo>
                  <a:lnTo>
                    <a:pt x="50482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11">
              <a:extLst>
                <a:ext uri="{FF2B5EF4-FFF2-40B4-BE49-F238E27FC236}">
                  <a16:creationId xmlns:a16="http://schemas.microsoft.com/office/drawing/2014/main" id="{1860B5F0-68AF-4C27-B275-0C29E7615449}"/>
                </a:ext>
              </a:extLst>
            </p:cNvPr>
            <p:cNvSpPr/>
            <p:nvPr/>
          </p:nvSpPr>
          <p:spPr>
            <a:xfrm>
              <a:off x="3513138" y="3752850"/>
              <a:ext cx="1014412" cy="287338"/>
            </a:xfrm>
            <a:custGeom>
              <a:avLst/>
              <a:gdLst>
                <a:gd name="connsiteX0" fmla="*/ 288131 w 1014412"/>
                <a:gd name="connsiteY0" fmla="*/ 259556 h 288131"/>
                <a:gd name="connsiteX1" fmla="*/ 9525 w 1014412"/>
                <a:gd name="connsiteY1" fmla="*/ 288131 h 288131"/>
                <a:gd name="connsiteX2" fmla="*/ 0 w 1014412"/>
                <a:gd name="connsiteY2" fmla="*/ 126206 h 288131"/>
                <a:gd name="connsiteX3" fmla="*/ 173831 w 1014412"/>
                <a:gd name="connsiteY3" fmla="*/ 121444 h 288131"/>
                <a:gd name="connsiteX4" fmla="*/ 252412 w 1014412"/>
                <a:gd name="connsiteY4" fmla="*/ 116681 h 288131"/>
                <a:gd name="connsiteX5" fmla="*/ 316706 w 1014412"/>
                <a:gd name="connsiteY5" fmla="*/ 109538 h 288131"/>
                <a:gd name="connsiteX6" fmla="*/ 407194 w 1014412"/>
                <a:gd name="connsiteY6" fmla="*/ 95250 h 288131"/>
                <a:gd name="connsiteX7" fmla="*/ 550069 w 1014412"/>
                <a:gd name="connsiteY7" fmla="*/ 76200 h 288131"/>
                <a:gd name="connsiteX8" fmla="*/ 742950 w 1014412"/>
                <a:gd name="connsiteY8" fmla="*/ 47625 h 288131"/>
                <a:gd name="connsiteX9" fmla="*/ 1014412 w 1014412"/>
                <a:gd name="connsiteY9" fmla="*/ 0 h 288131"/>
                <a:gd name="connsiteX10" fmla="*/ 992981 w 1014412"/>
                <a:gd name="connsiteY10" fmla="*/ 171450 h 288131"/>
                <a:gd name="connsiteX11" fmla="*/ 923925 w 1014412"/>
                <a:gd name="connsiteY11" fmla="*/ 176213 h 288131"/>
                <a:gd name="connsiteX12" fmla="*/ 847725 w 1014412"/>
                <a:gd name="connsiteY12" fmla="*/ 171450 h 288131"/>
                <a:gd name="connsiteX13" fmla="*/ 607219 w 1014412"/>
                <a:gd name="connsiteY13" fmla="*/ 195263 h 288131"/>
                <a:gd name="connsiteX14" fmla="*/ 288131 w 1014412"/>
                <a:gd name="connsiteY14" fmla="*/ 2595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4412" h="288131">
                  <a:moveTo>
                    <a:pt x="288131" y="259556"/>
                  </a:moveTo>
                  <a:lnTo>
                    <a:pt x="9525" y="288131"/>
                  </a:lnTo>
                  <a:lnTo>
                    <a:pt x="0" y="126206"/>
                  </a:lnTo>
                  <a:lnTo>
                    <a:pt x="173831" y="121444"/>
                  </a:lnTo>
                  <a:lnTo>
                    <a:pt x="252412" y="116681"/>
                  </a:lnTo>
                  <a:lnTo>
                    <a:pt x="316706" y="109538"/>
                  </a:lnTo>
                  <a:lnTo>
                    <a:pt x="407194" y="95250"/>
                  </a:lnTo>
                  <a:lnTo>
                    <a:pt x="550069" y="76200"/>
                  </a:lnTo>
                  <a:lnTo>
                    <a:pt x="742950" y="47625"/>
                  </a:lnTo>
                  <a:lnTo>
                    <a:pt x="1014412" y="0"/>
                  </a:lnTo>
                  <a:lnTo>
                    <a:pt x="992981" y="171450"/>
                  </a:lnTo>
                  <a:lnTo>
                    <a:pt x="923925" y="176213"/>
                  </a:lnTo>
                  <a:lnTo>
                    <a:pt x="847725" y="171450"/>
                  </a:lnTo>
                  <a:lnTo>
                    <a:pt x="607219" y="195263"/>
                  </a:lnTo>
                  <a:lnTo>
                    <a:pt x="28813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28">
              <a:extLst>
                <a:ext uri="{FF2B5EF4-FFF2-40B4-BE49-F238E27FC236}">
                  <a16:creationId xmlns:a16="http://schemas.microsoft.com/office/drawing/2014/main" id="{DD0A4ED9-B3DE-43B2-847D-3E6C7A84FFB8}"/>
                </a:ext>
              </a:extLst>
            </p:cNvPr>
            <p:cNvSpPr/>
            <p:nvPr/>
          </p:nvSpPr>
          <p:spPr>
            <a:xfrm rot="16200000">
              <a:off x="3051969" y="4687094"/>
              <a:ext cx="1866900" cy="309562"/>
            </a:xfrm>
            <a:custGeom>
              <a:avLst/>
              <a:gdLst>
                <a:gd name="connsiteX0" fmla="*/ 1250157 w 1866900"/>
                <a:gd name="connsiteY0" fmla="*/ 288132 h 309563"/>
                <a:gd name="connsiteX1" fmla="*/ 650082 w 1866900"/>
                <a:gd name="connsiteY1" fmla="*/ 290513 h 309563"/>
                <a:gd name="connsiteX2" fmla="*/ 583407 w 1866900"/>
                <a:gd name="connsiteY2" fmla="*/ 292894 h 309563"/>
                <a:gd name="connsiteX3" fmla="*/ 521494 w 1866900"/>
                <a:gd name="connsiteY3" fmla="*/ 297657 h 309563"/>
                <a:gd name="connsiteX4" fmla="*/ 428625 w 1866900"/>
                <a:gd name="connsiteY4" fmla="*/ 309563 h 309563"/>
                <a:gd name="connsiteX5" fmla="*/ 383382 w 1866900"/>
                <a:gd name="connsiteY5" fmla="*/ 304800 h 309563"/>
                <a:gd name="connsiteX6" fmla="*/ 307182 w 1866900"/>
                <a:gd name="connsiteY6" fmla="*/ 290513 h 309563"/>
                <a:gd name="connsiteX7" fmla="*/ 240507 w 1866900"/>
                <a:gd name="connsiteY7" fmla="*/ 273844 h 309563"/>
                <a:gd name="connsiteX8" fmla="*/ 180975 w 1866900"/>
                <a:gd name="connsiteY8" fmla="*/ 257175 h 309563"/>
                <a:gd name="connsiteX9" fmla="*/ 140494 w 1866900"/>
                <a:gd name="connsiteY9" fmla="*/ 238125 h 309563"/>
                <a:gd name="connsiteX10" fmla="*/ 90488 w 1866900"/>
                <a:gd name="connsiteY10" fmla="*/ 207169 h 309563"/>
                <a:gd name="connsiteX11" fmla="*/ 47625 w 1866900"/>
                <a:gd name="connsiteY11" fmla="*/ 166688 h 309563"/>
                <a:gd name="connsiteX12" fmla="*/ 16669 w 1866900"/>
                <a:gd name="connsiteY12" fmla="*/ 130969 h 309563"/>
                <a:gd name="connsiteX13" fmla="*/ 0 w 1866900"/>
                <a:gd name="connsiteY13" fmla="*/ 95250 h 309563"/>
                <a:gd name="connsiteX14" fmla="*/ 0 w 1866900"/>
                <a:gd name="connsiteY14" fmla="*/ 64294 h 309563"/>
                <a:gd name="connsiteX15" fmla="*/ 7144 w 1866900"/>
                <a:gd name="connsiteY15" fmla="*/ 50007 h 309563"/>
                <a:gd name="connsiteX16" fmla="*/ 23813 w 1866900"/>
                <a:gd name="connsiteY16" fmla="*/ 28575 h 309563"/>
                <a:gd name="connsiteX17" fmla="*/ 483394 w 1866900"/>
                <a:gd name="connsiteY17" fmla="*/ 64294 h 309563"/>
                <a:gd name="connsiteX18" fmla="*/ 814388 w 1866900"/>
                <a:gd name="connsiteY18" fmla="*/ 69057 h 309563"/>
                <a:gd name="connsiteX19" fmla="*/ 1293019 w 1866900"/>
                <a:gd name="connsiteY19" fmla="*/ 69057 h 309563"/>
                <a:gd name="connsiteX20" fmla="*/ 1652588 w 1866900"/>
                <a:gd name="connsiteY20" fmla="*/ 66675 h 309563"/>
                <a:gd name="connsiteX21" fmla="*/ 1690688 w 1866900"/>
                <a:gd name="connsiteY21" fmla="*/ 59532 h 309563"/>
                <a:gd name="connsiteX22" fmla="*/ 1721644 w 1866900"/>
                <a:gd name="connsiteY22" fmla="*/ 50007 h 309563"/>
                <a:gd name="connsiteX23" fmla="*/ 1804988 w 1866900"/>
                <a:gd name="connsiteY23" fmla="*/ 0 h 309563"/>
                <a:gd name="connsiteX24" fmla="*/ 1866900 w 1866900"/>
                <a:gd name="connsiteY24" fmla="*/ 283369 h 309563"/>
                <a:gd name="connsiteX25" fmla="*/ 1250157 w 1866900"/>
                <a:gd name="connsiteY25" fmla="*/ 2881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00" h="309563">
                  <a:moveTo>
                    <a:pt x="1250157" y="288132"/>
                  </a:moveTo>
                  <a:lnTo>
                    <a:pt x="650082" y="290513"/>
                  </a:lnTo>
                  <a:lnTo>
                    <a:pt x="583407" y="292894"/>
                  </a:lnTo>
                  <a:lnTo>
                    <a:pt x="521494" y="297657"/>
                  </a:lnTo>
                  <a:lnTo>
                    <a:pt x="428625" y="309563"/>
                  </a:lnTo>
                  <a:lnTo>
                    <a:pt x="383382" y="304800"/>
                  </a:lnTo>
                  <a:lnTo>
                    <a:pt x="307182" y="290513"/>
                  </a:lnTo>
                  <a:lnTo>
                    <a:pt x="240507" y="273844"/>
                  </a:lnTo>
                  <a:lnTo>
                    <a:pt x="180975" y="257175"/>
                  </a:lnTo>
                  <a:lnTo>
                    <a:pt x="140494" y="238125"/>
                  </a:lnTo>
                  <a:lnTo>
                    <a:pt x="90488" y="207169"/>
                  </a:lnTo>
                  <a:lnTo>
                    <a:pt x="47625" y="166688"/>
                  </a:lnTo>
                  <a:lnTo>
                    <a:pt x="16669" y="130969"/>
                  </a:lnTo>
                  <a:lnTo>
                    <a:pt x="0" y="95250"/>
                  </a:lnTo>
                  <a:lnTo>
                    <a:pt x="0" y="64294"/>
                  </a:lnTo>
                  <a:lnTo>
                    <a:pt x="7144" y="50007"/>
                  </a:lnTo>
                  <a:lnTo>
                    <a:pt x="23813" y="28575"/>
                  </a:lnTo>
                  <a:lnTo>
                    <a:pt x="483394" y="64294"/>
                  </a:lnTo>
                  <a:lnTo>
                    <a:pt x="814388" y="69057"/>
                  </a:lnTo>
                  <a:lnTo>
                    <a:pt x="1293019" y="69057"/>
                  </a:lnTo>
                  <a:lnTo>
                    <a:pt x="1652588" y="66675"/>
                  </a:lnTo>
                  <a:lnTo>
                    <a:pt x="1690688" y="59532"/>
                  </a:lnTo>
                  <a:lnTo>
                    <a:pt x="1721644" y="50007"/>
                  </a:lnTo>
                  <a:lnTo>
                    <a:pt x="1804988" y="0"/>
                  </a:lnTo>
                  <a:lnTo>
                    <a:pt x="1866900" y="283369"/>
                  </a:lnTo>
                  <a:lnTo>
                    <a:pt x="1250157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32">
              <a:extLst>
                <a:ext uri="{FF2B5EF4-FFF2-40B4-BE49-F238E27FC236}">
                  <a16:creationId xmlns:a16="http://schemas.microsoft.com/office/drawing/2014/main" id="{4C85F24F-3E38-4E48-96C5-D1E71E714A09}"/>
                </a:ext>
              </a:extLst>
            </p:cNvPr>
            <p:cNvSpPr/>
            <p:nvPr/>
          </p:nvSpPr>
          <p:spPr>
            <a:xfrm>
              <a:off x="3382963" y="5257800"/>
              <a:ext cx="546100" cy="500063"/>
            </a:xfrm>
            <a:custGeom>
              <a:avLst/>
              <a:gdLst>
                <a:gd name="connsiteX0" fmla="*/ 223838 w 545307"/>
                <a:gd name="connsiteY0" fmla="*/ 83344 h 500063"/>
                <a:gd name="connsiteX1" fmla="*/ 314325 w 545307"/>
                <a:gd name="connsiteY1" fmla="*/ 104775 h 500063"/>
                <a:gd name="connsiteX2" fmla="*/ 369094 w 545307"/>
                <a:gd name="connsiteY2" fmla="*/ 111919 h 500063"/>
                <a:gd name="connsiteX3" fmla="*/ 411957 w 545307"/>
                <a:gd name="connsiteY3" fmla="*/ 116681 h 500063"/>
                <a:gd name="connsiteX4" fmla="*/ 433388 w 545307"/>
                <a:gd name="connsiteY4" fmla="*/ 116681 h 500063"/>
                <a:gd name="connsiteX5" fmla="*/ 459582 w 545307"/>
                <a:gd name="connsiteY5" fmla="*/ 111919 h 500063"/>
                <a:gd name="connsiteX6" fmla="*/ 473869 w 545307"/>
                <a:gd name="connsiteY6" fmla="*/ 107156 h 500063"/>
                <a:gd name="connsiteX7" fmla="*/ 488157 w 545307"/>
                <a:gd name="connsiteY7" fmla="*/ 95250 h 500063"/>
                <a:gd name="connsiteX8" fmla="*/ 545307 w 545307"/>
                <a:gd name="connsiteY8" fmla="*/ 7144 h 500063"/>
                <a:gd name="connsiteX9" fmla="*/ 502444 w 545307"/>
                <a:gd name="connsiteY9" fmla="*/ 500063 h 500063"/>
                <a:gd name="connsiteX10" fmla="*/ 473869 w 545307"/>
                <a:gd name="connsiteY10" fmla="*/ 490538 h 500063"/>
                <a:gd name="connsiteX11" fmla="*/ 435769 w 545307"/>
                <a:gd name="connsiteY11" fmla="*/ 442913 h 500063"/>
                <a:gd name="connsiteX12" fmla="*/ 397669 w 545307"/>
                <a:gd name="connsiteY12" fmla="*/ 381000 h 500063"/>
                <a:gd name="connsiteX13" fmla="*/ 369094 w 545307"/>
                <a:gd name="connsiteY13" fmla="*/ 345281 h 500063"/>
                <a:gd name="connsiteX14" fmla="*/ 297657 w 545307"/>
                <a:gd name="connsiteY14" fmla="*/ 276225 h 500063"/>
                <a:gd name="connsiteX15" fmla="*/ 221457 w 545307"/>
                <a:gd name="connsiteY15" fmla="*/ 207169 h 500063"/>
                <a:gd name="connsiteX16" fmla="*/ 135732 w 545307"/>
                <a:gd name="connsiteY16" fmla="*/ 138113 h 500063"/>
                <a:gd name="connsiteX17" fmla="*/ 71438 w 545307"/>
                <a:gd name="connsiteY17" fmla="*/ 92869 h 500063"/>
                <a:gd name="connsiteX18" fmla="*/ 26194 w 545307"/>
                <a:gd name="connsiteY18" fmla="*/ 59531 h 500063"/>
                <a:gd name="connsiteX19" fmla="*/ 4763 w 545307"/>
                <a:gd name="connsiteY19" fmla="*/ 33338 h 500063"/>
                <a:gd name="connsiteX20" fmla="*/ 0 w 545307"/>
                <a:gd name="connsiteY20" fmla="*/ 16669 h 500063"/>
                <a:gd name="connsiteX21" fmla="*/ 4763 w 545307"/>
                <a:gd name="connsiteY21" fmla="*/ 2381 h 500063"/>
                <a:gd name="connsiteX22" fmla="*/ 16669 w 545307"/>
                <a:gd name="connsiteY22" fmla="*/ 0 h 500063"/>
                <a:gd name="connsiteX23" fmla="*/ 223838 w 545307"/>
                <a:gd name="connsiteY23" fmla="*/ 83344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5307" h="500063">
                  <a:moveTo>
                    <a:pt x="223838" y="83344"/>
                  </a:moveTo>
                  <a:lnTo>
                    <a:pt x="314325" y="104775"/>
                  </a:lnTo>
                  <a:lnTo>
                    <a:pt x="369094" y="111919"/>
                  </a:lnTo>
                  <a:lnTo>
                    <a:pt x="411957" y="116681"/>
                  </a:lnTo>
                  <a:lnTo>
                    <a:pt x="433388" y="116681"/>
                  </a:lnTo>
                  <a:lnTo>
                    <a:pt x="459582" y="111919"/>
                  </a:lnTo>
                  <a:lnTo>
                    <a:pt x="473869" y="107156"/>
                  </a:lnTo>
                  <a:lnTo>
                    <a:pt x="488157" y="95250"/>
                  </a:lnTo>
                  <a:lnTo>
                    <a:pt x="545307" y="7144"/>
                  </a:lnTo>
                  <a:lnTo>
                    <a:pt x="502444" y="500063"/>
                  </a:lnTo>
                  <a:lnTo>
                    <a:pt x="473869" y="490538"/>
                  </a:lnTo>
                  <a:lnTo>
                    <a:pt x="435769" y="442913"/>
                  </a:lnTo>
                  <a:lnTo>
                    <a:pt x="397669" y="381000"/>
                  </a:lnTo>
                  <a:lnTo>
                    <a:pt x="369094" y="345281"/>
                  </a:lnTo>
                  <a:lnTo>
                    <a:pt x="297657" y="276225"/>
                  </a:lnTo>
                  <a:lnTo>
                    <a:pt x="221457" y="207169"/>
                  </a:lnTo>
                  <a:lnTo>
                    <a:pt x="135732" y="138113"/>
                  </a:lnTo>
                  <a:lnTo>
                    <a:pt x="71438" y="92869"/>
                  </a:lnTo>
                  <a:lnTo>
                    <a:pt x="26194" y="59531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22383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18">
              <a:extLst>
                <a:ext uri="{FF2B5EF4-FFF2-40B4-BE49-F238E27FC236}">
                  <a16:creationId xmlns:a16="http://schemas.microsoft.com/office/drawing/2014/main" id="{E3DBB549-E884-4D5F-8D7A-719A077FC966}"/>
                </a:ext>
              </a:extLst>
            </p:cNvPr>
            <p:cNvSpPr/>
            <p:nvPr/>
          </p:nvSpPr>
          <p:spPr>
            <a:xfrm>
              <a:off x="4867275" y="1619250"/>
              <a:ext cx="2190750" cy="423863"/>
            </a:xfrm>
            <a:custGeom>
              <a:avLst/>
              <a:gdLst>
                <a:gd name="connsiteX0" fmla="*/ 1390650 w 2190750"/>
                <a:gd name="connsiteY0" fmla="*/ 273844 h 423863"/>
                <a:gd name="connsiteX1" fmla="*/ 1071563 w 2190750"/>
                <a:gd name="connsiteY1" fmla="*/ 314325 h 423863"/>
                <a:gd name="connsiteX2" fmla="*/ 935831 w 2190750"/>
                <a:gd name="connsiteY2" fmla="*/ 338138 h 423863"/>
                <a:gd name="connsiteX3" fmla="*/ 764381 w 2190750"/>
                <a:gd name="connsiteY3" fmla="*/ 359569 h 423863"/>
                <a:gd name="connsiteX4" fmla="*/ 664369 w 2190750"/>
                <a:gd name="connsiteY4" fmla="*/ 385763 h 423863"/>
                <a:gd name="connsiteX5" fmla="*/ 566738 w 2190750"/>
                <a:gd name="connsiteY5" fmla="*/ 407194 h 423863"/>
                <a:gd name="connsiteX6" fmla="*/ 461963 w 2190750"/>
                <a:gd name="connsiteY6" fmla="*/ 423863 h 423863"/>
                <a:gd name="connsiteX7" fmla="*/ 423863 w 2190750"/>
                <a:gd name="connsiteY7" fmla="*/ 416719 h 423863"/>
                <a:gd name="connsiteX8" fmla="*/ 364331 w 2190750"/>
                <a:gd name="connsiteY8" fmla="*/ 397669 h 423863"/>
                <a:gd name="connsiteX9" fmla="*/ 292894 w 2190750"/>
                <a:gd name="connsiteY9" fmla="*/ 364331 h 423863"/>
                <a:gd name="connsiteX10" fmla="*/ 214313 w 2190750"/>
                <a:gd name="connsiteY10" fmla="*/ 323850 h 423863"/>
                <a:gd name="connsiteX11" fmla="*/ 169069 w 2190750"/>
                <a:gd name="connsiteY11" fmla="*/ 292894 h 423863"/>
                <a:gd name="connsiteX12" fmla="*/ 116681 w 2190750"/>
                <a:gd name="connsiteY12" fmla="*/ 252413 h 423863"/>
                <a:gd name="connsiteX13" fmla="*/ 33338 w 2190750"/>
                <a:gd name="connsiteY13" fmla="*/ 185738 h 423863"/>
                <a:gd name="connsiteX14" fmla="*/ 9525 w 2190750"/>
                <a:gd name="connsiteY14" fmla="*/ 161925 h 423863"/>
                <a:gd name="connsiteX15" fmla="*/ 0 w 2190750"/>
                <a:gd name="connsiteY15" fmla="*/ 133350 h 423863"/>
                <a:gd name="connsiteX16" fmla="*/ 0 w 2190750"/>
                <a:gd name="connsiteY16" fmla="*/ 116681 h 423863"/>
                <a:gd name="connsiteX17" fmla="*/ 4763 w 2190750"/>
                <a:gd name="connsiteY17" fmla="*/ 104775 h 423863"/>
                <a:gd name="connsiteX18" fmla="*/ 19050 w 2190750"/>
                <a:gd name="connsiteY18" fmla="*/ 100013 h 423863"/>
                <a:gd name="connsiteX19" fmla="*/ 42863 w 2190750"/>
                <a:gd name="connsiteY19" fmla="*/ 107156 h 423863"/>
                <a:gd name="connsiteX20" fmla="*/ 80963 w 2190750"/>
                <a:gd name="connsiteY20" fmla="*/ 123825 h 423863"/>
                <a:gd name="connsiteX21" fmla="*/ 111919 w 2190750"/>
                <a:gd name="connsiteY21" fmla="*/ 140494 h 423863"/>
                <a:gd name="connsiteX22" fmla="*/ 152400 w 2190750"/>
                <a:gd name="connsiteY22" fmla="*/ 161925 h 423863"/>
                <a:gd name="connsiteX23" fmla="*/ 197644 w 2190750"/>
                <a:gd name="connsiteY23" fmla="*/ 176213 h 423863"/>
                <a:gd name="connsiteX24" fmla="*/ 242888 w 2190750"/>
                <a:gd name="connsiteY24" fmla="*/ 185738 h 423863"/>
                <a:gd name="connsiteX25" fmla="*/ 319088 w 2190750"/>
                <a:gd name="connsiteY25" fmla="*/ 197644 h 423863"/>
                <a:gd name="connsiteX26" fmla="*/ 390525 w 2190750"/>
                <a:gd name="connsiteY26" fmla="*/ 204788 h 423863"/>
                <a:gd name="connsiteX27" fmla="*/ 481013 w 2190750"/>
                <a:gd name="connsiteY27" fmla="*/ 202406 h 423863"/>
                <a:gd name="connsiteX28" fmla="*/ 659606 w 2190750"/>
                <a:gd name="connsiteY28" fmla="*/ 197644 h 423863"/>
                <a:gd name="connsiteX29" fmla="*/ 809625 w 2190750"/>
                <a:gd name="connsiteY29" fmla="*/ 188119 h 423863"/>
                <a:gd name="connsiteX30" fmla="*/ 928688 w 2190750"/>
                <a:gd name="connsiteY30" fmla="*/ 173831 h 423863"/>
                <a:gd name="connsiteX31" fmla="*/ 1040606 w 2190750"/>
                <a:gd name="connsiteY31" fmla="*/ 161925 h 423863"/>
                <a:gd name="connsiteX32" fmla="*/ 1207294 w 2190750"/>
                <a:gd name="connsiteY32" fmla="*/ 138113 h 423863"/>
                <a:gd name="connsiteX33" fmla="*/ 1335881 w 2190750"/>
                <a:gd name="connsiteY33" fmla="*/ 114300 h 423863"/>
                <a:gd name="connsiteX34" fmla="*/ 1554956 w 2190750"/>
                <a:gd name="connsiteY34" fmla="*/ 69056 h 423863"/>
                <a:gd name="connsiteX35" fmla="*/ 1683544 w 2190750"/>
                <a:gd name="connsiteY35" fmla="*/ 2381 h 423863"/>
                <a:gd name="connsiteX36" fmla="*/ 1702594 w 2190750"/>
                <a:gd name="connsiteY36" fmla="*/ 0 h 423863"/>
                <a:gd name="connsiteX37" fmla="*/ 1800225 w 2190750"/>
                <a:gd name="connsiteY37" fmla="*/ 7144 h 423863"/>
                <a:gd name="connsiteX38" fmla="*/ 1916906 w 2190750"/>
                <a:gd name="connsiteY38" fmla="*/ 28575 h 423863"/>
                <a:gd name="connsiteX39" fmla="*/ 2045494 w 2190750"/>
                <a:gd name="connsiteY39" fmla="*/ 61913 h 423863"/>
                <a:gd name="connsiteX40" fmla="*/ 2138363 w 2190750"/>
                <a:gd name="connsiteY40" fmla="*/ 95250 h 423863"/>
                <a:gd name="connsiteX41" fmla="*/ 2155031 w 2190750"/>
                <a:gd name="connsiteY41" fmla="*/ 114300 h 423863"/>
                <a:gd name="connsiteX42" fmla="*/ 2176463 w 2190750"/>
                <a:gd name="connsiteY42" fmla="*/ 140494 h 423863"/>
                <a:gd name="connsiteX43" fmla="*/ 2185988 w 2190750"/>
                <a:gd name="connsiteY43" fmla="*/ 154781 h 423863"/>
                <a:gd name="connsiteX44" fmla="*/ 2188369 w 2190750"/>
                <a:gd name="connsiteY44" fmla="*/ 176213 h 423863"/>
                <a:gd name="connsiteX45" fmla="*/ 2190750 w 2190750"/>
                <a:gd name="connsiteY45" fmla="*/ 202406 h 423863"/>
                <a:gd name="connsiteX46" fmla="*/ 2176463 w 2190750"/>
                <a:gd name="connsiteY46" fmla="*/ 223838 h 423863"/>
                <a:gd name="connsiteX47" fmla="*/ 2152650 w 2190750"/>
                <a:gd name="connsiteY47" fmla="*/ 240506 h 423863"/>
                <a:gd name="connsiteX48" fmla="*/ 2116931 w 2190750"/>
                <a:gd name="connsiteY48" fmla="*/ 245269 h 423863"/>
                <a:gd name="connsiteX49" fmla="*/ 2062163 w 2190750"/>
                <a:gd name="connsiteY49" fmla="*/ 245269 h 423863"/>
                <a:gd name="connsiteX50" fmla="*/ 1909763 w 2190750"/>
                <a:gd name="connsiteY50" fmla="*/ 245269 h 423863"/>
                <a:gd name="connsiteX51" fmla="*/ 1659731 w 2190750"/>
                <a:gd name="connsiteY51" fmla="*/ 247650 h 423863"/>
                <a:gd name="connsiteX52" fmla="*/ 1390650 w 2190750"/>
                <a:gd name="connsiteY52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90750" h="423863">
                  <a:moveTo>
                    <a:pt x="1390650" y="273844"/>
                  </a:moveTo>
                  <a:lnTo>
                    <a:pt x="1071563" y="314325"/>
                  </a:lnTo>
                  <a:lnTo>
                    <a:pt x="935831" y="338138"/>
                  </a:lnTo>
                  <a:lnTo>
                    <a:pt x="764381" y="359569"/>
                  </a:lnTo>
                  <a:lnTo>
                    <a:pt x="664369" y="385763"/>
                  </a:lnTo>
                  <a:lnTo>
                    <a:pt x="566738" y="407194"/>
                  </a:lnTo>
                  <a:lnTo>
                    <a:pt x="461963" y="423863"/>
                  </a:lnTo>
                  <a:lnTo>
                    <a:pt x="423863" y="416719"/>
                  </a:lnTo>
                  <a:lnTo>
                    <a:pt x="364331" y="397669"/>
                  </a:lnTo>
                  <a:lnTo>
                    <a:pt x="292894" y="364331"/>
                  </a:lnTo>
                  <a:lnTo>
                    <a:pt x="214313" y="323850"/>
                  </a:lnTo>
                  <a:lnTo>
                    <a:pt x="169069" y="292894"/>
                  </a:lnTo>
                  <a:lnTo>
                    <a:pt x="116681" y="252413"/>
                  </a:lnTo>
                  <a:lnTo>
                    <a:pt x="33338" y="185738"/>
                  </a:lnTo>
                  <a:lnTo>
                    <a:pt x="9525" y="161925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4763" y="104775"/>
                  </a:lnTo>
                  <a:lnTo>
                    <a:pt x="19050" y="100013"/>
                  </a:lnTo>
                  <a:lnTo>
                    <a:pt x="42863" y="107156"/>
                  </a:lnTo>
                  <a:lnTo>
                    <a:pt x="80963" y="123825"/>
                  </a:lnTo>
                  <a:lnTo>
                    <a:pt x="111919" y="140494"/>
                  </a:lnTo>
                  <a:lnTo>
                    <a:pt x="152400" y="161925"/>
                  </a:lnTo>
                  <a:lnTo>
                    <a:pt x="197644" y="176213"/>
                  </a:lnTo>
                  <a:lnTo>
                    <a:pt x="242888" y="185738"/>
                  </a:lnTo>
                  <a:lnTo>
                    <a:pt x="319088" y="197644"/>
                  </a:lnTo>
                  <a:lnTo>
                    <a:pt x="390525" y="204788"/>
                  </a:lnTo>
                  <a:lnTo>
                    <a:pt x="481013" y="202406"/>
                  </a:lnTo>
                  <a:lnTo>
                    <a:pt x="659606" y="197644"/>
                  </a:lnTo>
                  <a:lnTo>
                    <a:pt x="809625" y="188119"/>
                  </a:lnTo>
                  <a:lnTo>
                    <a:pt x="928688" y="173831"/>
                  </a:lnTo>
                  <a:lnTo>
                    <a:pt x="1040606" y="161925"/>
                  </a:lnTo>
                  <a:lnTo>
                    <a:pt x="1207294" y="138113"/>
                  </a:lnTo>
                  <a:lnTo>
                    <a:pt x="1335881" y="114300"/>
                  </a:lnTo>
                  <a:lnTo>
                    <a:pt x="1554956" y="69056"/>
                  </a:lnTo>
                  <a:lnTo>
                    <a:pt x="1683544" y="2381"/>
                  </a:lnTo>
                  <a:lnTo>
                    <a:pt x="1702594" y="0"/>
                  </a:lnTo>
                  <a:lnTo>
                    <a:pt x="1800225" y="7144"/>
                  </a:lnTo>
                  <a:lnTo>
                    <a:pt x="1916906" y="28575"/>
                  </a:lnTo>
                  <a:lnTo>
                    <a:pt x="2045494" y="61913"/>
                  </a:lnTo>
                  <a:lnTo>
                    <a:pt x="2138363" y="95250"/>
                  </a:lnTo>
                  <a:lnTo>
                    <a:pt x="2155031" y="114300"/>
                  </a:lnTo>
                  <a:lnTo>
                    <a:pt x="2176463" y="140494"/>
                  </a:lnTo>
                  <a:lnTo>
                    <a:pt x="2185988" y="154781"/>
                  </a:lnTo>
                  <a:lnTo>
                    <a:pt x="2188369" y="176213"/>
                  </a:lnTo>
                  <a:lnTo>
                    <a:pt x="2190750" y="202406"/>
                  </a:lnTo>
                  <a:lnTo>
                    <a:pt x="2176463" y="223838"/>
                  </a:lnTo>
                  <a:lnTo>
                    <a:pt x="2152650" y="240506"/>
                  </a:lnTo>
                  <a:lnTo>
                    <a:pt x="2116931" y="245269"/>
                  </a:lnTo>
                  <a:lnTo>
                    <a:pt x="2062163" y="245269"/>
                  </a:lnTo>
                  <a:lnTo>
                    <a:pt x="1909763" y="245269"/>
                  </a:lnTo>
                  <a:lnTo>
                    <a:pt x="1659731" y="247650"/>
                  </a:lnTo>
                  <a:lnTo>
                    <a:pt x="139065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19">
              <a:extLst>
                <a:ext uri="{FF2B5EF4-FFF2-40B4-BE49-F238E27FC236}">
                  <a16:creationId xmlns:a16="http://schemas.microsoft.com/office/drawing/2014/main" id="{EF2B58DF-4956-4C49-9063-3A89B611F093}"/>
                </a:ext>
              </a:extLst>
            </p:cNvPr>
            <p:cNvSpPr/>
            <p:nvPr/>
          </p:nvSpPr>
          <p:spPr>
            <a:xfrm>
              <a:off x="5599113" y="1916113"/>
              <a:ext cx="476250" cy="889000"/>
            </a:xfrm>
            <a:custGeom>
              <a:avLst/>
              <a:gdLst>
                <a:gd name="connsiteX0" fmla="*/ 121444 w 476250"/>
                <a:gd name="connsiteY0" fmla="*/ 535782 h 888207"/>
                <a:gd name="connsiteX1" fmla="*/ 166687 w 476250"/>
                <a:gd name="connsiteY1" fmla="*/ 314325 h 888207"/>
                <a:gd name="connsiteX2" fmla="*/ 173831 w 476250"/>
                <a:gd name="connsiteY2" fmla="*/ 280988 h 888207"/>
                <a:gd name="connsiteX3" fmla="*/ 176212 w 476250"/>
                <a:gd name="connsiteY3" fmla="*/ 257175 h 888207"/>
                <a:gd name="connsiteX4" fmla="*/ 176212 w 476250"/>
                <a:gd name="connsiteY4" fmla="*/ 238125 h 888207"/>
                <a:gd name="connsiteX5" fmla="*/ 166687 w 476250"/>
                <a:gd name="connsiteY5" fmla="*/ 207169 h 888207"/>
                <a:gd name="connsiteX6" fmla="*/ 154781 w 476250"/>
                <a:gd name="connsiteY6" fmla="*/ 176213 h 888207"/>
                <a:gd name="connsiteX7" fmla="*/ 135731 w 476250"/>
                <a:gd name="connsiteY7" fmla="*/ 147638 h 888207"/>
                <a:gd name="connsiteX8" fmla="*/ 114300 w 476250"/>
                <a:gd name="connsiteY8" fmla="*/ 123825 h 888207"/>
                <a:gd name="connsiteX9" fmla="*/ 0 w 476250"/>
                <a:gd name="connsiteY9" fmla="*/ 26194 h 888207"/>
                <a:gd name="connsiteX10" fmla="*/ 159544 w 476250"/>
                <a:gd name="connsiteY10" fmla="*/ 0 h 888207"/>
                <a:gd name="connsiteX11" fmla="*/ 302419 w 476250"/>
                <a:gd name="connsiteY11" fmla="*/ 92869 h 888207"/>
                <a:gd name="connsiteX12" fmla="*/ 371475 w 476250"/>
                <a:gd name="connsiteY12" fmla="*/ 133350 h 888207"/>
                <a:gd name="connsiteX13" fmla="*/ 404812 w 476250"/>
                <a:gd name="connsiteY13" fmla="*/ 157163 h 888207"/>
                <a:gd name="connsiteX14" fmla="*/ 433387 w 476250"/>
                <a:gd name="connsiteY14" fmla="*/ 176213 h 888207"/>
                <a:gd name="connsiteX15" fmla="*/ 457200 w 476250"/>
                <a:gd name="connsiteY15" fmla="*/ 204788 h 888207"/>
                <a:gd name="connsiteX16" fmla="*/ 469106 w 476250"/>
                <a:gd name="connsiteY16" fmla="*/ 223838 h 888207"/>
                <a:gd name="connsiteX17" fmla="*/ 476250 w 476250"/>
                <a:gd name="connsiteY17" fmla="*/ 252413 h 888207"/>
                <a:gd name="connsiteX18" fmla="*/ 476250 w 476250"/>
                <a:gd name="connsiteY18" fmla="*/ 276225 h 888207"/>
                <a:gd name="connsiteX19" fmla="*/ 464344 w 476250"/>
                <a:gd name="connsiteY19" fmla="*/ 309563 h 888207"/>
                <a:gd name="connsiteX20" fmla="*/ 438150 w 476250"/>
                <a:gd name="connsiteY20" fmla="*/ 342900 h 888207"/>
                <a:gd name="connsiteX21" fmla="*/ 409575 w 476250"/>
                <a:gd name="connsiteY21" fmla="*/ 357188 h 888207"/>
                <a:gd name="connsiteX22" fmla="*/ 123825 w 476250"/>
                <a:gd name="connsiteY22" fmla="*/ 883444 h 888207"/>
                <a:gd name="connsiteX23" fmla="*/ 45244 w 476250"/>
                <a:gd name="connsiteY23" fmla="*/ 888207 h 888207"/>
                <a:gd name="connsiteX24" fmla="*/ 121444 w 476250"/>
                <a:gd name="connsiteY24" fmla="*/ 535782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250" h="888207">
                  <a:moveTo>
                    <a:pt x="121444" y="535782"/>
                  </a:moveTo>
                  <a:lnTo>
                    <a:pt x="166687" y="314325"/>
                  </a:lnTo>
                  <a:lnTo>
                    <a:pt x="173831" y="280988"/>
                  </a:lnTo>
                  <a:lnTo>
                    <a:pt x="176212" y="257175"/>
                  </a:lnTo>
                  <a:lnTo>
                    <a:pt x="176212" y="238125"/>
                  </a:lnTo>
                  <a:lnTo>
                    <a:pt x="166687" y="207169"/>
                  </a:lnTo>
                  <a:lnTo>
                    <a:pt x="154781" y="176213"/>
                  </a:lnTo>
                  <a:lnTo>
                    <a:pt x="135731" y="147638"/>
                  </a:lnTo>
                  <a:lnTo>
                    <a:pt x="114300" y="123825"/>
                  </a:lnTo>
                  <a:lnTo>
                    <a:pt x="0" y="26194"/>
                  </a:lnTo>
                  <a:lnTo>
                    <a:pt x="159544" y="0"/>
                  </a:lnTo>
                  <a:lnTo>
                    <a:pt x="302419" y="92869"/>
                  </a:lnTo>
                  <a:lnTo>
                    <a:pt x="371475" y="133350"/>
                  </a:lnTo>
                  <a:lnTo>
                    <a:pt x="404812" y="157163"/>
                  </a:lnTo>
                  <a:lnTo>
                    <a:pt x="433387" y="176213"/>
                  </a:lnTo>
                  <a:lnTo>
                    <a:pt x="457200" y="204788"/>
                  </a:lnTo>
                  <a:lnTo>
                    <a:pt x="469106" y="223838"/>
                  </a:lnTo>
                  <a:lnTo>
                    <a:pt x="476250" y="252413"/>
                  </a:lnTo>
                  <a:lnTo>
                    <a:pt x="476250" y="276225"/>
                  </a:lnTo>
                  <a:lnTo>
                    <a:pt x="464344" y="309563"/>
                  </a:lnTo>
                  <a:lnTo>
                    <a:pt x="438150" y="342900"/>
                  </a:lnTo>
                  <a:lnTo>
                    <a:pt x="409575" y="357188"/>
                  </a:lnTo>
                  <a:lnTo>
                    <a:pt x="123825" y="883444"/>
                  </a:lnTo>
                  <a:lnTo>
                    <a:pt x="45244" y="888207"/>
                  </a:lnTo>
                  <a:lnTo>
                    <a:pt x="121444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29">
              <a:extLst>
                <a:ext uri="{FF2B5EF4-FFF2-40B4-BE49-F238E27FC236}">
                  <a16:creationId xmlns:a16="http://schemas.microsoft.com/office/drawing/2014/main" id="{E88E2978-D5E4-44DD-9EB2-E3749DF6B0DE}"/>
                </a:ext>
              </a:extLst>
            </p:cNvPr>
            <p:cNvSpPr/>
            <p:nvPr/>
          </p:nvSpPr>
          <p:spPr>
            <a:xfrm rot="16200000">
              <a:off x="4119563" y="3625850"/>
              <a:ext cx="2309812" cy="369888"/>
            </a:xfrm>
            <a:custGeom>
              <a:avLst/>
              <a:gdLst>
                <a:gd name="connsiteX0" fmla="*/ 1183482 w 2309813"/>
                <a:gd name="connsiteY0" fmla="*/ 369093 h 369093"/>
                <a:gd name="connsiteX1" fmla="*/ 221457 w 2309813"/>
                <a:gd name="connsiteY1" fmla="*/ 369093 h 369093"/>
                <a:gd name="connsiteX2" fmla="*/ 88107 w 2309813"/>
                <a:gd name="connsiteY2" fmla="*/ 369093 h 369093"/>
                <a:gd name="connsiteX3" fmla="*/ 50007 w 2309813"/>
                <a:gd name="connsiteY3" fmla="*/ 342900 h 369093"/>
                <a:gd name="connsiteX4" fmla="*/ 16669 w 2309813"/>
                <a:gd name="connsiteY4" fmla="*/ 311943 h 369093"/>
                <a:gd name="connsiteX5" fmla="*/ 2382 w 2309813"/>
                <a:gd name="connsiteY5" fmla="*/ 283368 h 369093"/>
                <a:gd name="connsiteX6" fmla="*/ 0 w 2309813"/>
                <a:gd name="connsiteY6" fmla="*/ 242887 h 369093"/>
                <a:gd name="connsiteX7" fmla="*/ 7144 w 2309813"/>
                <a:gd name="connsiteY7" fmla="*/ 219075 h 369093"/>
                <a:gd name="connsiteX8" fmla="*/ 28575 w 2309813"/>
                <a:gd name="connsiteY8" fmla="*/ 197643 h 369093"/>
                <a:gd name="connsiteX9" fmla="*/ 69057 w 2309813"/>
                <a:gd name="connsiteY9" fmla="*/ 171450 h 369093"/>
                <a:gd name="connsiteX10" fmla="*/ 119063 w 2309813"/>
                <a:gd name="connsiteY10" fmla="*/ 147637 h 369093"/>
                <a:gd name="connsiteX11" fmla="*/ 180975 w 2309813"/>
                <a:gd name="connsiteY11" fmla="*/ 123825 h 369093"/>
                <a:gd name="connsiteX12" fmla="*/ 242888 w 2309813"/>
                <a:gd name="connsiteY12" fmla="*/ 107156 h 369093"/>
                <a:gd name="connsiteX13" fmla="*/ 295275 w 2309813"/>
                <a:gd name="connsiteY13" fmla="*/ 102393 h 369093"/>
                <a:gd name="connsiteX14" fmla="*/ 361950 w 2309813"/>
                <a:gd name="connsiteY14" fmla="*/ 102393 h 369093"/>
                <a:gd name="connsiteX15" fmla="*/ 442913 w 2309813"/>
                <a:gd name="connsiteY15" fmla="*/ 109537 h 369093"/>
                <a:gd name="connsiteX16" fmla="*/ 695325 w 2309813"/>
                <a:gd name="connsiteY16" fmla="*/ 128587 h 369093"/>
                <a:gd name="connsiteX17" fmla="*/ 1140619 w 2309813"/>
                <a:gd name="connsiteY17" fmla="*/ 147637 h 369093"/>
                <a:gd name="connsiteX18" fmla="*/ 1650207 w 2309813"/>
                <a:gd name="connsiteY18" fmla="*/ 161925 h 369093"/>
                <a:gd name="connsiteX19" fmla="*/ 1969294 w 2309813"/>
                <a:gd name="connsiteY19" fmla="*/ 166687 h 369093"/>
                <a:gd name="connsiteX20" fmla="*/ 2007394 w 2309813"/>
                <a:gd name="connsiteY20" fmla="*/ 164306 h 369093"/>
                <a:gd name="connsiteX21" fmla="*/ 2040732 w 2309813"/>
                <a:gd name="connsiteY21" fmla="*/ 161925 h 369093"/>
                <a:gd name="connsiteX22" fmla="*/ 2066925 w 2309813"/>
                <a:gd name="connsiteY22" fmla="*/ 152400 h 369093"/>
                <a:gd name="connsiteX23" fmla="*/ 2119313 w 2309813"/>
                <a:gd name="connsiteY23" fmla="*/ 116681 h 369093"/>
                <a:gd name="connsiteX24" fmla="*/ 2193132 w 2309813"/>
                <a:gd name="connsiteY24" fmla="*/ 64293 h 369093"/>
                <a:gd name="connsiteX25" fmla="*/ 2250282 w 2309813"/>
                <a:gd name="connsiteY25" fmla="*/ 16668 h 369093"/>
                <a:gd name="connsiteX26" fmla="*/ 2278857 w 2309813"/>
                <a:gd name="connsiteY26" fmla="*/ 0 h 369093"/>
                <a:gd name="connsiteX27" fmla="*/ 2302669 w 2309813"/>
                <a:gd name="connsiteY27" fmla="*/ 0 h 369093"/>
                <a:gd name="connsiteX28" fmla="*/ 2309813 w 2309813"/>
                <a:gd name="connsiteY28" fmla="*/ 4762 h 369093"/>
                <a:gd name="connsiteX29" fmla="*/ 2309813 w 2309813"/>
                <a:gd name="connsiteY29" fmla="*/ 19050 h 369093"/>
                <a:gd name="connsiteX30" fmla="*/ 2290763 w 2309813"/>
                <a:gd name="connsiteY30" fmla="*/ 54768 h 369093"/>
                <a:gd name="connsiteX31" fmla="*/ 2269332 w 2309813"/>
                <a:gd name="connsiteY31" fmla="*/ 116681 h 369093"/>
                <a:gd name="connsiteX32" fmla="*/ 2245519 w 2309813"/>
                <a:gd name="connsiteY32" fmla="*/ 204787 h 369093"/>
                <a:gd name="connsiteX33" fmla="*/ 2226469 w 2309813"/>
                <a:gd name="connsiteY33" fmla="*/ 350043 h 369093"/>
                <a:gd name="connsiteX34" fmla="*/ 2031207 w 2309813"/>
                <a:gd name="connsiteY34" fmla="*/ 350043 h 369093"/>
                <a:gd name="connsiteX35" fmla="*/ 1590675 w 2309813"/>
                <a:gd name="connsiteY35" fmla="*/ 350043 h 369093"/>
                <a:gd name="connsiteX36" fmla="*/ 1419225 w 2309813"/>
                <a:gd name="connsiteY36" fmla="*/ 366712 h 369093"/>
                <a:gd name="connsiteX37" fmla="*/ 1183482 w 2309813"/>
                <a:gd name="connsiteY37" fmla="*/ 369093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3" h="369093">
                  <a:moveTo>
                    <a:pt x="1183482" y="369093"/>
                  </a:moveTo>
                  <a:lnTo>
                    <a:pt x="221457" y="369093"/>
                  </a:lnTo>
                  <a:lnTo>
                    <a:pt x="88107" y="369093"/>
                  </a:lnTo>
                  <a:lnTo>
                    <a:pt x="50007" y="342900"/>
                  </a:lnTo>
                  <a:lnTo>
                    <a:pt x="16669" y="311943"/>
                  </a:lnTo>
                  <a:lnTo>
                    <a:pt x="2382" y="283368"/>
                  </a:lnTo>
                  <a:lnTo>
                    <a:pt x="0" y="242887"/>
                  </a:lnTo>
                  <a:lnTo>
                    <a:pt x="7144" y="219075"/>
                  </a:lnTo>
                  <a:lnTo>
                    <a:pt x="28575" y="197643"/>
                  </a:lnTo>
                  <a:lnTo>
                    <a:pt x="69057" y="171450"/>
                  </a:lnTo>
                  <a:lnTo>
                    <a:pt x="119063" y="147637"/>
                  </a:lnTo>
                  <a:lnTo>
                    <a:pt x="180975" y="123825"/>
                  </a:lnTo>
                  <a:lnTo>
                    <a:pt x="242888" y="107156"/>
                  </a:lnTo>
                  <a:lnTo>
                    <a:pt x="295275" y="102393"/>
                  </a:lnTo>
                  <a:lnTo>
                    <a:pt x="361950" y="102393"/>
                  </a:lnTo>
                  <a:lnTo>
                    <a:pt x="442913" y="109537"/>
                  </a:lnTo>
                  <a:lnTo>
                    <a:pt x="695325" y="128587"/>
                  </a:lnTo>
                  <a:lnTo>
                    <a:pt x="1140619" y="147637"/>
                  </a:lnTo>
                  <a:lnTo>
                    <a:pt x="1650207" y="161925"/>
                  </a:lnTo>
                  <a:lnTo>
                    <a:pt x="1969294" y="166687"/>
                  </a:lnTo>
                  <a:lnTo>
                    <a:pt x="2007394" y="164306"/>
                  </a:lnTo>
                  <a:lnTo>
                    <a:pt x="2040732" y="161925"/>
                  </a:lnTo>
                  <a:lnTo>
                    <a:pt x="2066925" y="152400"/>
                  </a:lnTo>
                  <a:lnTo>
                    <a:pt x="2119313" y="116681"/>
                  </a:lnTo>
                  <a:lnTo>
                    <a:pt x="2193132" y="64293"/>
                  </a:lnTo>
                  <a:lnTo>
                    <a:pt x="2250282" y="16668"/>
                  </a:lnTo>
                  <a:lnTo>
                    <a:pt x="2278857" y="0"/>
                  </a:lnTo>
                  <a:lnTo>
                    <a:pt x="2302669" y="0"/>
                  </a:lnTo>
                  <a:lnTo>
                    <a:pt x="2309813" y="4762"/>
                  </a:lnTo>
                  <a:lnTo>
                    <a:pt x="2309813" y="19050"/>
                  </a:lnTo>
                  <a:lnTo>
                    <a:pt x="2290763" y="54768"/>
                  </a:lnTo>
                  <a:lnTo>
                    <a:pt x="2269332" y="116681"/>
                  </a:lnTo>
                  <a:lnTo>
                    <a:pt x="2245519" y="204787"/>
                  </a:lnTo>
                  <a:lnTo>
                    <a:pt x="2226469" y="350043"/>
                  </a:lnTo>
                  <a:lnTo>
                    <a:pt x="2031207" y="350043"/>
                  </a:lnTo>
                  <a:lnTo>
                    <a:pt x="1590675" y="350043"/>
                  </a:lnTo>
                  <a:lnTo>
                    <a:pt x="1419225" y="366712"/>
                  </a:lnTo>
                  <a:lnTo>
                    <a:pt x="1183482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30">
              <a:extLst>
                <a:ext uri="{FF2B5EF4-FFF2-40B4-BE49-F238E27FC236}">
                  <a16:creationId xmlns:a16="http://schemas.microsoft.com/office/drawing/2014/main" id="{D4BF3296-0405-4899-ADA0-C36198E0CEC0}"/>
                </a:ext>
              </a:extLst>
            </p:cNvPr>
            <p:cNvSpPr/>
            <p:nvPr/>
          </p:nvSpPr>
          <p:spPr>
            <a:xfrm rot="16200000">
              <a:off x="4957763" y="2914650"/>
              <a:ext cx="2376488" cy="1677987"/>
            </a:xfrm>
            <a:custGeom>
              <a:avLst/>
              <a:gdLst>
                <a:gd name="connsiteX0" fmla="*/ 959644 w 2376487"/>
                <a:gd name="connsiteY0" fmla="*/ 1578769 h 1678782"/>
                <a:gd name="connsiteX1" fmla="*/ 583406 w 2376487"/>
                <a:gd name="connsiteY1" fmla="*/ 1564482 h 1678782"/>
                <a:gd name="connsiteX2" fmla="*/ 359569 w 2376487"/>
                <a:gd name="connsiteY2" fmla="*/ 1552575 h 1678782"/>
                <a:gd name="connsiteX3" fmla="*/ 204787 w 2376487"/>
                <a:gd name="connsiteY3" fmla="*/ 1538288 h 1678782"/>
                <a:gd name="connsiteX4" fmla="*/ 114300 w 2376487"/>
                <a:gd name="connsiteY4" fmla="*/ 1524000 h 1678782"/>
                <a:gd name="connsiteX5" fmla="*/ 38100 w 2376487"/>
                <a:gd name="connsiteY5" fmla="*/ 1509713 h 1678782"/>
                <a:gd name="connsiteX6" fmla="*/ 11906 w 2376487"/>
                <a:gd name="connsiteY6" fmla="*/ 1497807 h 1678782"/>
                <a:gd name="connsiteX7" fmla="*/ 0 w 2376487"/>
                <a:gd name="connsiteY7" fmla="*/ 1469232 h 1678782"/>
                <a:gd name="connsiteX8" fmla="*/ 2381 w 2376487"/>
                <a:gd name="connsiteY8" fmla="*/ 1440657 h 1678782"/>
                <a:gd name="connsiteX9" fmla="*/ 11906 w 2376487"/>
                <a:gd name="connsiteY9" fmla="*/ 1409700 h 1678782"/>
                <a:gd name="connsiteX10" fmla="*/ 33337 w 2376487"/>
                <a:gd name="connsiteY10" fmla="*/ 1381125 h 1678782"/>
                <a:gd name="connsiteX11" fmla="*/ 61912 w 2376487"/>
                <a:gd name="connsiteY11" fmla="*/ 1357313 h 1678782"/>
                <a:gd name="connsiteX12" fmla="*/ 90487 w 2376487"/>
                <a:gd name="connsiteY12" fmla="*/ 1319213 h 1678782"/>
                <a:gd name="connsiteX13" fmla="*/ 109537 w 2376487"/>
                <a:gd name="connsiteY13" fmla="*/ 1300163 h 1678782"/>
                <a:gd name="connsiteX14" fmla="*/ 138112 w 2376487"/>
                <a:gd name="connsiteY14" fmla="*/ 1281113 h 1678782"/>
                <a:gd name="connsiteX15" fmla="*/ 195262 w 2376487"/>
                <a:gd name="connsiteY15" fmla="*/ 1257300 h 1678782"/>
                <a:gd name="connsiteX16" fmla="*/ 326231 w 2376487"/>
                <a:gd name="connsiteY16" fmla="*/ 1316832 h 1678782"/>
                <a:gd name="connsiteX17" fmla="*/ 390525 w 2376487"/>
                <a:gd name="connsiteY17" fmla="*/ 1323975 h 1678782"/>
                <a:gd name="connsiteX18" fmla="*/ 485775 w 2376487"/>
                <a:gd name="connsiteY18" fmla="*/ 1331119 h 1678782"/>
                <a:gd name="connsiteX19" fmla="*/ 842962 w 2376487"/>
                <a:gd name="connsiteY19" fmla="*/ 1338263 h 1678782"/>
                <a:gd name="connsiteX20" fmla="*/ 1012031 w 2376487"/>
                <a:gd name="connsiteY20" fmla="*/ 1338263 h 1678782"/>
                <a:gd name="connsiteX21" fmla="*/ 1531144 w 2376487"/>
                <a:gd name="connsiteY21" fmla="*/ 1335882 h 1678782"/>
                <a:gd name="connsiteX22" fmla="*/ 1712119 w 2376487"/>
                <a:gd name="connsiteY22" fmla="*/ 1338263 h 1678782"/>
                <a:gd name="connsiteX23" fmla="*/ 1981200 w 2376487"/>
                <a:gd name="connsiteY23" fmla="*/ 1338263 h 1678782"/>
                <a:gd name="connsiteX24" fmla="*/ 2095500 w 2376487"/>
                <a:gd name="connsiteY24" fmla="*/ 1335882 h 1678782"/>
                <a:gd name="connsiteX25" fmla="*/ 2119312 w 2376487"/>
                <a:gd name="connsiteY25" fmla="*/ 1333500 h 1678782"/>
                <a:gd name="connsiteX26" fmla="*/ 2140744 w 2376487"/>
                <a:gd name="connsiteY26" fmla="*/ 1323975 h 1678782"/>
                <a:gd name="connsiteX27" fmla="*/ 2162175 w 2376487"/>
                <a:gd name="connsiteY27" fmla="*/ 1309688 h 1678782"/>
                <a:gd name="connsiteX28" fmla="*/ 2176462 w 2376487"/>
                <a:gd name="connsiteY28" fmla="*/ 1278732 h 1678782"/>
                <a:gd name="connsiteX29" fmla="*/ 2183606 w 2376487"/>
                <a:gd name="connsiteY29" fmla="*/ 1245394 h 1678782"/>
                <a:gd name="connsiteX30" fmla="*/ 2157412 w 2376487"/>
                <a:gd name="connsiteY30" fmla="*/ 1073944 h 1678782"/>
                <a:gd name="connsiteX31" fmla="*/ 2100262 w 2376487"/>
                <a:gd name="connsiteY31" fmla="*/ 669132 h 1678782"/>
                <a:gd name="connsiteX32" fmla="*/ 2050256 w 2376487"/>
                <a:gd name="connsiteY32" fmla="*/ 314325 h 1678782"/>
                <a:gd name="connsiteX33" fmla="*/ 2019300 w 2376487"/>
                <a:gd name="connsiteY33" fmla="*/ 80963 h 1678782"/>
                <a:gd name="connsiteX34" fmla="*/ 2193131 w 2376487"/>
                <a:gd name="connsiteY34" fmla="*/ 0 h 1678782"/>
                <a:gd name="connsiteX35" fmla="*/ 2200275 w 2376487"/>
                <a:gd name="connsiteY35" fmla="*/ 130969 h 1678782"/>
                <a:gd name="connsiteX36" fmla="*/ 2202656 w 2376487"/>
                <a:gd name="connsiteY36" fmla="*/ 359569 h 1678782"/>
                <a:gd name="connsiteX37" fmla="*/ 2228850 w 2376487"/>
                <a:gd name="connsiteY37" fmla="*/ 464344 h 1678782"/>
                <a:gd name="connsiteX38" fmla="*/ 2245519 w 2376487"/>
                <a:gd name="connsiteY38" fmla="*/ 640557 h 1678782"/>
                <a:gd name="connsiteX39" fmla="*/ 2281237 w 2376487"/>
                <a:gd name="connsiteY39" fmla="*/ 876300 h 1678782"/>
                <a:gd name="connsiteX40" fmla="*/ 2316956 w 2376487"/>
                <a:gd name="connsiteY40" fmla="*/ 1183482 h 1678782"/>
                <a:gd name="connsiteX41" fmla="*/ 2376487 w 2376487"/>
                <a:gd name="connsiteY41" fmla="*/ 1364457 h 1678782"/>
                <a:gd name="connsiteX42" fmla="*/ 2374106 w 2376487"/>
                <a:gd name="connsiteY42" fmla="*/ 1393032 h 1678782"/>
                <a:gd name="connsiteX43" fmla="*/ 2326481 w 2376487"/>
                <a:gd name="connsiteY43" fmla="*/ 1466850 h 1678782"/>
                <a:gd name="connsiteX44" fmla="*/ 2171700 w 2376487"/>
                <a:gd name="connsiteY44" fmla="*/ 1662113 h 1678782"/>
                <a:gd name="connsiteX45" fmla="*/ 2150269 w 2376487"/>
                <a:gd name="connsiteY45" fmla="*/ 1676400 h 1678782"/>
                <a:gd name="connsiteX46" fmla="*/ 2128837 w 2376487"/>
                <a:gd name="connsiteY46" fmla="*/ 1678782 h 1678782"/>
                <a:gd name="connsiteX47" fmla="*/ 2109787 w 2376487"/>
                <a:gd name="connsiteY47" fmla="*/ 1669257 h 1678782"/>
                <a:gd name="connsiteX48" fmla="*/ 2081212 w 2376487"/>
                <a:gd name="connsiteY48" fmla="*/ 1638300 h 1678782"/>
                <a:gd name="connsiteX49" fmla="*/ 2047875 w 2376487"/>
                <a:gd name="connsiteY49" fmla="*/ 1619250 h 1678782"/>
                <a:gd name="connsiteX50" fmla="*/ 2002631 w 2376487"/>
                <a:gd name="connsiteY50" fmla="*/ 1604963 h 1678782"/>
                <a:gd name="connsiteX51" fmla="*/ 1912144 w 2376487"/>
                <a:gd name="connsiteY51" fmla="*/ 1600200 h 1678782"/>
                <a:gd name="connsiteX52" fmla="*/ 959644 w 2376487"/>
                <a:gd name="connsiteY52" fmla="*/ 1578769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6487" h="1678782">
                  <a:moveTo>
                    <a:pt x="959644" y="1578769"/>
                  </a:moveTo>
                  <a:lnTo>
                    <a:pt x="583406" y="1564482"/>
                  </a:lnTo>
                  <a:lnTo>
                    <a:pt x="359569" y="1552575"/>
                  </a:lnTo>
                  <a:lnTo>
                    <a:pt x="204787" y="1538288"/>
                  </a:lnTo>
                  <a:lnTo>
                    <a:pt x="114300" y="1524000"/>
                  </a:lnTo>
                  <a:lnTo>
                    <a:pt x="38100" y="1509713"/>
                  </a:lnTo>
                  <a:lnTo>
                    <a:pt x="11906" y="1497807"/>
                  </a:lnTo>
                  <a:lnTo>
                    <a:pt x="0" y="1469232"/>
                  </a:lnTo>
                  <a:lnTo>
                    <a:pt x="2381" y="1440657"/>
                  </a:lnTo>
                  <a:lnTo>
                    <a:pt x="11906" y="1409700"/>
                  </a:lnTo>
                  <a:lnTo>
                    <a:pt x="33337" y="1381125"/>
                  </a:lnTo>
                  <a:lnTo>
                    <a:pt x="61912" y="1357313"/>
                  </a:lnTo>
                  <a:lnTo>
                    <a:pt x="90487" y="1319213"/>
                  </a:lnTo>
                  <a:lnTo>
                    <a:pt x="109537" y="1300163"/>
                  </a:lnTo>
                  <a:lnTo>
                    <a:pt x="138112" y="1281113"/>
                  </a:lnTo>
                  <a:lnTo>
                    <a:pt x="195262" y="1257300"/>
                  </a:lnTo>
                  <a:lnTo>
                    <a:pt x="326231" y="1316832"/>
                  </a:lnTo>
                  <a:lnTo>
                    <a:pt x="390525" y="1323975"/>
                  </a:lnTo>
                  <a:lnTo>
                    <a:pt x="485775" y="1331119"/>
                  </a:lnTo>
                  <a:lnTo>
                    <a:pt x="842962" y="1338263"/>
                  </a:lnTo>
                  <a:lnTo>
                    <a:pt x="1012031" y="1338263"/>
                  </a:lnTo>
                  <a:lnTo>
                    <a:pt x="1531144" y="1335882"/>
                  </a:lnTo>
                  <a:lnTo>
                    <a:pt x="1712119" y="1338263"/>
                  </a:lnTo>
                  <a:lnTo>
                    <a:pt x="1981200" y="1338263"/>
                  </a:lnTo>
                  <a:lnTo>
                    <a:pt x="2095500" y="1335882"/>
                  </a:lnTo>
                  <a:lnTo>
                    <a:pt x="2119312" y="1333500"/>
                  </a:lnTo>
                  <a:lnTo>
                    <a:pt x="2140744" y="1323975"/>
                  </a:lnTo>
                  <a:lnTo>
                    <a:pt x="2162175" y="1309688"/>
                  </a:lnTo>
                  <a:lnTo>
                    <a:pt x="2176462" y="1278732"/>
                  </a:lnTo>
                  <a:lnTo>
                    <a:pt x="2183606" y="1245394"/>
                  </a:lnTo>
                  <a:lnTo>
                    <a:pt x="2157412" y="1073944"/>
                  </a:lnTo>
                  <a:lnTo>
                    <a:pt x="2100262" y="669132"/>
                  </a:lnTo>
                  <a:lnTo>
                    <a:pt x="2050256" y="314325"/>
                  </a:lnTo>
                  <a:lnTo>
                    <a:pt x="2019300" y="80963"/>
                  </a:lnTo>
                  <a:lnTo>
                    <a:pt x="2193131" y="0"/>
                  </a:lnTo>
                  <a:lnTo>
                    <a:pt x="2200275" y="130969"/>
                  </a:lnTo>
                  <a:cubicBezTo>
                    <a:pt x="2201069" y="207169"/>
                    <a:pt x="2201862" y="283369"/>
                    <a:pt x="2202656" y="359569"/>
                  </a:cubicBezTo>
                  <a:lnTo>
                    <a:pt x="2228850" y="464344"/>
                  </a:lnTo>
                  <a:lnTo>
                    <a:pt x="2245519" y="640557"/>
                  </a:lnTo>
                  <a:lnTo>
                    <a:pt x="2281237" y="876300"/>
                  </a:lnTo>
                  <a:lnTo>
                    <a:pt x="2316956" y="1183482"/>
                  </a:lnTo>
                  <a:lnTo>
                    <a:pt x="2376487" y="1364457"/>
                  </a:lnTo>
                  <a:lnTo>
                    <a:pt x="2374106" y="1393032"/>
                  </a:lnTo>
                  <a:lnTo>
                    <a:pt x="2326481" y="1466850"/>
                  </a:lnTo>
                  <a:lnTo>
                    <a:pt x="2171700" y="1662113"/>
                  </a:lnTo>
                  <a:lnTo>
                    <a:pt x="2150269" y="1676400"/>
                  </a:lnTo>
                  <a:lnTo>
                    <a:pt x="2128837" y="1678782"/>
                  </a:lnTo>
                  <a:lnTo>
                    <a:pt x="2109787" y="1669257"/>
                  </a:lnTo>
                  <a:lnTo>
                    <a:pt x="2081212" y="1638300"/>
                  </a:lnTo>
                  <a:lnTo>
                    <a:pt x="2047875" y="1619250"/>
                  </a:lnTo>
                  <a:lnTo>
                    <a:pt x="2002631" y="1604963"/>
                  </a:lnTo>
                  <a:lnTo>
                    <a:pt x="1912144" y="1600200"/>
                  </a:lnTo>
                  <a:lnTo>
                    <a:pt x="959644" y="1578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21">
              <a:extLst>
                <a:ext uri="{FF2B5EF4-FFF2-40B4-BE49-F238E27FC236}">
                  <a16:creationId xmlns:a16="http://schemas.microsoft.com/office/drawing/2014/main" id="{66CB3D25-CF06-4B61-9B2E-E3B459BFD849}"/>
                </a:ext>
              </a:extLst>
            </p:cNvPr>
            <p:cNvSpPr/>
            <p:nvPr/>
          </p:nvSpPr>
          <p:spPr>
            <a:xfrm>
              <a:off x="5375275" y="3214688"/>
              <a:ext cx="1330325" cy="338137"/>
            </a:xfrm>
            <a:custGeom>
              <a:avLst/>
              <a:gdLst>
                <a:gd name="connsiteX0" fmla="*/ 428625 w 1331119"/>
                <a:gd name="connsiteY0" fmla="*/ 285750 h 338137"/>
                <a:gd name="connsiteX1" fmla="*/ 16669 w 1331119"/>
                <a:gd name="connsiteY1" fmla="*/ 338137 h 338137"/>
                <a:gd name="connsiteX2" fmla="*/ 0 w 1331119"/>
                <a:gd name="connsiteY2" fmla="*/ 152400 h 338137"/>
                <a:gd name="connsiteX3" fmla="*/ 309563 w 1331119"/>
                <a:gd name="connsiteY3" fmla="*/ 119062 h 338137"/>
                <a:gd name="connsiteX4" fmla="*/ 661988 w 1331119"/>
                <a:gd name="connsiteY4" fmla="*/ 80962 h 338137"/>
                <a:gd name="connsiteX5" fmla="*/ 952500 w 1331119"/>
                <a:gd name="connsiteY5" fmla="*/ 47625 h 338137"/>
                <a:gd name="connsiteX6" fmla="*/ 1331119 w 1331119"/>
                <a:gd name="connsiteY6" fmla="*/ 0 h 338137"/>
                <a:gd name="connsiteX7" fmla="*/ 1323975 w 1331119"/>
                <a:gd name="connsiteY7" fmla="*/ 188118 h 338137"/>
                <a:gd name="connsiteX8" fmla="*/ 1014413 w 1331119"/>
                <a:gd name="connsiteY8" fmla="*/ 221456 h 338137"/>
                <a:gd name="connsiteX9" fmla="*/ 428625 w 1331119"/>
                <a:gd name="connsiteY9" fmla="*/ 28575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119" h="338137">
                  <a:moveTo>
                    <a:pt x="428625" y="285750"/>
                  </a:moveTo>
                  <a:lnTo>
                    <a:pt x="16669" y="338137"/>
                  </a:lnTo>
                  <a:lnTo>
                    <a:pt x="0" y="152400"/>
                  </a:lnTo>
                  <a:lnTo>
                    <a:pt x="309563" y="119062"/>
                  </a:lnTo>
                  <a:lnTo>
                    <a:pt x="661988" y="80962"/>
                  </a:lnTo>
                  <a:lnTo>
                    <a:pt x="952500" y="47625"/>
                  </a:lnTo>
                  <a:lnTo>
                    <a:pt x="1331119" y="0"/>
                  </a:lnTo>
                  <a:lnTo>
                    <a:pt x="1323975" y="188118"/>
                  </a:lnTo>
                  <a:lnTo>
                    <a:pt x="1014413" y="221456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BB1DBF2E-E67F-4C97-B8BF-44ECC00E5483}"/>
                </a:ext>
              </a:extLst>
            </p:cNvPr>
            <p:cNvSpPr/>
            <p:nvPr/>
          </p:nvSpPr>
          <p:spPr>
            <a:xfrm>
              <a:off x="5386388" y="3913188"/>
              <a:ext cx="1319212" cy="279400"/>
            </a:xfrm>
            <a:custGeom>
              <a:avLst/>
              <a:gdLst>
                <a:gd name="connsiteX0" fmla="*/ 440531 w 1319212"/>
                <a:gd name="connsiteY0" fmla="*/ 252412 h 280987"/>
                <a:gd name="connsiteX1" fmla="*/ 0 w 1319212"/>
                <a:gd name="connsiteY1" fmla="*/ 280987 h 280987"/>
                <a:gd name="connsiteX2" fmla="*/ 0 w 1319212"/>
                <a:gd name="connsiteY2" fmla="*/ 104775 h 280987"/>
                <a:gd name="connsiteX3" fmla="*/ 345281 w 1319212"/>
                <a:gd name="connsiteY3" fmla="*/ 76200 h 280987"/>
                <a:gd name="connsiteX4" fmla="*/ 740568 w 1319212"/>
                <a:gd name="connsiteY4" fmla="*/ 45244 h 280987"/>
                <a:gd name="connsiteX5" fmla="*/ 1314450 w 1319212"/>
                <a:gd name="connsiteY5" fmla="*/ 0 h 280987"/>
                <a:gd name="connsiteX6" fmla="*/ 1319212 w 1319212"/>
                <a:gd name="connsiteY6" fmla="*/ 185737 h 280987"/>
                <a:gd name="connsiteX7" fmla="*/ 440531 w 1319212"/>
                <a:gd name="connsiteY7" fmla="*/ 25241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212" h="280987">
                  <a:moveTo>
                    <a:pt x="440531" y="252412"/>
                  </a:moveTo>
                  <a:lnTo>
                    <a:pt x="0" y="280987"/>
                  </a:lnTo>
                  <a:lnTo>
                    <a:pt x="0" y="104775"/>
                  </a:lnTo>
                  <a:lnTo>
                    <a:pt x="345281" y="76200"/>
                  </a:lnTo>
                  <a:lnTo>
                    <a:pt x="740568" y="45244"/>
                  </a:lnTo>
                  <a:lnTo>
                    <a:pt x="1314450" y="0"/>
                  </a:lnTo>
                  <a:lnTo>
                    <a:pt x="1319212" y="185737"/>
                  </a:lnTo>
                  <a:lnTo>
                    <a:pt x="440531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23">
              <a:extLst>
                <a:ext uri="{FF2B5EF4-FFF2-40B4-BE49-F238E27FC236}">
                  <a16:creationId xmlns:a16="http://schemas.microsoft.com/office/drawing/2014/main" id="{B4BC7641-C1ED-41BA-B120-456AE7220E59}"/>
                </a:ext>
              </a:extLst>
            </p:cNvPr>
            <p:cNvSpPr/>
            <p:nvPr/>
          </p:nvSpPr>
          <p:spPr>
            <a:xfrm>
              <a:off x="5357813" y="4602163"/>
              <a:ext cx="1327150" cy="292100"/>
            </a:xfrm>
            <a:custGeom>
              <a:avLst/>
              <a:gdLst>
                <a:gd name="connsiteX0" fmla="*/ 576262 w 1326356"/>
                <a:gd name="connsiteY0" fmla="*/ 221457 h 290513"/>
                <a:gd name="connsiteX1" fmla="*/ 0 w 1326356"/>
                <a:gd name="connsiteY1" fmla="*/ 290513 h 290513"/>
                <a:gd name="connsiteX2" fmla="*/ 0 w 1326356"/>
                <a:gd name="connsiteY2" fmla="*/ 130969 h 290513"/>
                <a:gd name="connsiteX3" fmla="*/ 392906 w 1326356"/>
                <a:gd name="connsiteY3" fmla="*/ 97632 h 290513"/>
                <a:gd name="connsiteX4" fmla="*/ 900112 w 1326356"/>
                <a:gd name="connsiteY4" fmla="*/ 47625 h 290513"/>
                <a:gd name="connsiteX5" fmla="*/ 1326356 w 1326356"/>
                <a:gd name="connsiteY5" fmla="*/ 0 h 290513"/>
                <a:gd name="connsiteX6" fmla="*/ 1321593 w 1326356"/>
                <a:gd name="connsiteY6" fmla="*/ 157163 h 290513"/>
                <a:gd name="connsiteX7" fmla="*/ 1069181 w 1326356"/>
                <a:gd name="connsiteY7" fmla="*/ 178594 h 290513"/>
                <a:gd name="connsiteX8" fmla="*/ 576262 w 1326356"/>
                <a:gd name="connsiteY8" fmla="*/ 221457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356" h="290513">
                  <a:moveTo>
                    <a:pt x="576262" y="221457"/>
                  </a:moveTo>
                  <a:lnTo>
                    <a:pt x="0" y="290513"/>
                  </a:lnTo>
                  <a:lnTo>
                    <a:pt x="0" y="130969"/>
                  </a:lnTo>
                  <a:lnTo>
                    <a:pt x="392906" y="97632"/>
                  </a:lnTo>
                  <a:lnTo>
                    <a:pt x="900112" y="47625"/>
                  </a:lnTo>
                  <a:lnTo>
                    <a:pt x="1326356" y="0"/>
                  </a:lnTo>
                  <a:lnTo>
                    <a:pt x="1321593" y="157163"/>
                  </a:lnTo>
                  <a:lnTo>
                    <a:pt x="1069181" y="178594"/>
                  </a:lnTo>
                  <a:lnTo>
                    <a:pt x="576262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24">
              <a:extLst>
                <a:ext uri="{FF2B5EF4-FFF2-40B4-BE49-F238E27FC236}">
                  <a16:creationId xmlns:a16="http://schemas.microsoft.com/office/drawing/2014/main" id="{153F9F0A-3BB9-44D2-B3AD-B4F651551B1B}"/>
                </a:ext>
              </a:extLst>
            </p:cNvPr>
            <p:cNvSpPr/>
            <p:nvPr/>
          </p:nvSpPr>
          <p:spPr>
            <a:xfrm>
              <a:off x="4624388" y="4972050"/>
              <a:ext cx="1212850" cy="935038"/>
            </a:xfrm>
            <a:custGeom>
              <a:avLst/>
              <a:gdLst>
                <a:gd name="connsiteX0" fmla="*/ 564356 w 1212056"/>
                <a:gd name="connsiteY0" fmla="*/ 661988 h 935831"/>
                <a:gd name="connsiteX1" fmla="*/ 373856 w 1212056"/>
                <a:gd name="connsiteY1" fmla="*/ 773906 h 935831"/>
                <a:gd name="connsiteX2" fmla="*/ 242887 w 1212056"/>
                <a:gd name="connsiteY2" fmla="*/ 847725 h 935831"/>
                <a:gd name="connsiteX3" fmla="*/ 69056 w 1212056"/>
                <a:gd name="connsiteY3" fmla="*/ 931069 h 935831"/>
                <a:gd name="connsiteX4" fmla="*/ 47625 w 1212056"/>
                <a:gd name="connsiteY4" fmla="*/ 935831 h 935831"/>
                <a:gd name="connsiteX5" fmla="*/ 28575 w 1212056"/>
                <a:gd name="connsiteY5" fmla="*/ 935831 h 935831"/>
                <a:gd name="connsiteX6" fmla="*/ 9525 w 1212056"/>
                <a:gd name="connsiteY6" fmla="*/ 931069 h 935831"/>
                <a:gd name="connsiteX7" fmla="*/ 0 w 1212056"/>
                <a:gd name="connsiteY7" fmla="*/ 919163 h 935831"/>
                <a:gd name="connsiteX8" fmla="*/ 2381 w 1212056"/>
                <a:gd name="connsiteY8" fmla="*/ 902494 h 935831"/>
                <a:gd name="connsiteX9" fmla="*/ 26193 w 1212056"/>
                <a:gd name="connsiteY9" fmla="*/ 873919 h 935831"/>
                <a:gd name="connsiteX10" fmla="*/ 59531 w 1212056"/>
                <a:gd name="connsiteY10" fmla="*/ 847725 h 935831"/>
                <a:gd name="connsiteX11" fmla="*/ 176212 w 1212056"/>
                <a:gd name="connsiteY11" fmla="*/ 766763 h 935831"/>
                <a:gd name="connsiteX12" fmla="*/ 300037 w 1212056"/>
                <a:gd name="connsiteY12" fmla="*/ 673894 h 935831"/>
                <a:gd name="connsiteX13" fmla="*/ 426243 w 1212056"/>
                <a:gd name="connsiteY13" fmla="*/ 573881 h 935831"/>
                <a:gd name="connsiteX14" fmla="*/ 514350 w 1212056"/>
                <a:gd name="connsiteY14" fmla="*/ 500063 h 935831"/>
                <a:gd name="connsiteX15" fmla="*/ 619125 w 1212056"/>
                <a:gd name="connsiteY15" fmla="*/ 390525 h 935831"/>
                <a:gd name="connsiteX16" fmla="*/ 747712 w 1212056"/>
                <a:gd name="connsiteY16" fmla="*/ 261938 h 935831"/>
                <a:gd name="connsiteX17" fmla="*/ 781050 w 1212056"/>
                <a:gd name="connsiteY17" fmla="*/ 228600 h 935831"/>
                <a:gd name="connsiteX18" fmla="*/ 800100 w 1212056"/>
                <a:gd name="connsiteY18" fmla="*/ 202406 h 935831"/>
                <a:gd name="connsiteX19" fmla="*/ 809625 w 1212056"/>
                <a:gd name="connsiteY19" fmla="*/ 169069 h 935831"/>
                <a:gd name="connsiteX20" fmla="*/ 812006 w 1212056"/>
                <a:gd name="connsiteY20" fmla="*/ 140494 h 935831"/>
                <a:gd name="connsiteX21" fmla="*/ 809625 w 1212056"/>
                <a:gd name="connsiteY21" fmla="*/ 107156 h 935831"/>
                <a:gd name="connsiteX22" fmla="*/ 800100 w 1212056"/>
                <a:gd name="connsiteY22" fmla="*/ 78581 h 935831"/>
                <a:gd name="connsiteX23" fmla="*/ 785812 w 1212056"/>
                <a:gd name="connsiteY23" fmla="*/ 57150 h 935831"/>
                <a:gd name="connsiteX24" fmla="*/ 778668 w 1212056"/>
                <a:gd name="connsiteY24" fmla="*/ 33338 h 935831"/>
                <a:gd name="connsiteX25" fmla="*/ 778668 w 1212056"/>
                <a:gd name="connsiteY25" fmla="*/ 14288 h 935831"/>
                <a:gd name="connsiteX26" fmla="*/ 785812 w 1212056"/>
                <a:gd name="connsiteY26" fmla="*/ 4763 h 935831"/>
                <a:gd name="connsiteX27" fmla="*/ 804862 w 1212056"/>
                <a:gd name="connsiteY27" fmla="*/ 0 h 935831"/>
                <a:gd name="connsiteX28" fmla="*/ 847725 w 1212056"/>
                <a:gd name="connsiteY28" fmla="*/ 11906 h 935831"/>
                <a:gd name="connsiteX29" fmla="*/ 942975 w 1212056"/>
                <a:gd name="connsiteY29" fmla="*/ 47625 h 935831"/>
                <a:gd name="connsiteX30" fmla="*/ 992981 w 1212056"/>
                <a:gd name="connsiteY30" fmla="*/ 71438 h 935831"/>
                <a:gd name="connsiteX31" fmla="*/ 1062037 w 1212056"/>
                <a:gd name="connsiteY31" fmla="*/ 107156 h 935831"/>
                <a:gd name="connsiteX32" fmla="*/ 1126331 w 1212056"/>
                <a:gd name="connsiteY32" fmla="*/ 142875 h 935831"/>
                <a:gd name="connsiteX33" fmla="*/ 1171575 w 1212056"/>
                <a:gd name="connsiteY33" fmla="*/ 176213 h 935831"/>
                <a:gd name="connsiteX34" fmla="*/ 1190625 w 1212056"/>
                <a:gd name="connsiteY34" fmla="*/ 195263 h 935831"/>
                <a:gd name="connsiteX35" fmla="*/ 1207293 w 1212056"/>
                <a:gd name="connsiteY35" fmla="*/ 233363 h 935831"/>
                <a:gd name="connsiteX36" fmla="*/ 1212056 w 1212056"/>
                <a:gd name="connsiteY36" fmla="*/ 266700 h 935831"/>
                <a:gd name="connsiteX37" fmla="*/ 1204912 w 1212056"/>
                <a:gd name="connsiteY37" fmla="*/ 290513 h 935831"/>
                <a:gd name="connsiteX38" fmla="*/ 1183481 w 1212056"/>
                <a:gd name="connsiteY38" fmla="*/ 302419 h 935831"/>
                <a:gd name="connsiteX39" fmla="*/ 1157287 w 1212056"/>
                <a:gd name="connsiteY39" fmla="*/ 307181 h 935831"/>
                <a:gd name="connsiteX40" fmla="*/ 1104900 w 1212056"/>
                <a:gd name="connsiteY40" fmla="*/ 307181 h 935831"/>
                <a:gd name="connsiteX41" fmla="*/ 1062037 w 1212056"/>
                <a:gd name="connsiteY41" fmla="*/ 333375 h 935831"/>
                <a:gd name="connsiteX42" fmla="*/ 873918 w 1212056"/>
                <a:gd name="connsiteY42" fmla="*/ 461963 h 935831"/>
                <a:gd name="connsiteX43" fmla="*/ 762000 w 1212056"/>
                <a:gd name="connsiteY43" fmla="*/ 542925 h 935831"/>
                <a:gd name="connsiteX44" fmla="*/ 564356 w 1212056"/>
                <a:gd name="connsiteY44" fmla="*/ 6619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2056" h="935831">
                  <a:moveTo>
                    <a:pt x="564356" y="661988"/>
                  </a:moveTo>
                  <a:lnTo>
                    <a:pt x="373856" y="773906"/>
                  </a:lnTo>
                  <a:lnTo>
                    <a:pt x="242887" y="847725"/>
                  </a:lnTo>
                  <a:lnTo>
                    <a:pt x="69056" y="931069"/>
                  </a:lnTo>
                  <a:lnTo>
                    <a:pt x="47625" y="935831"/>
                  </a:lnTo>
                  <a:lnTo>
                    <a:pt x="28575" y="935831"/>
                  </a:lnTo>
                  <a:lnTo>
                    <a:pt x="9525" y="931069"/>
                  </a:lnTo>
                  <a:lnTo>
                    <a:pt x="0" y="919163"/>
                  </a:lnTo>
                  <a:lnTo>
                    <a:pt x="2381" y="902494"/>
                  </a:lnTo>
                  <a:lnTo>
                    <a:pt x="26193" y="873919"/>
                  </a:lnTo>
                  <a:lnTo>
                    <a:pt x="59531" y="847725"/>
                  </a:lnTo>
                  <a:lnTo>
                    <a:pt x="176212" y="766763"/>
                  </a:lnTo>
                  <a:lnTo>
                    <a:pt x="300037" y="673894"/>
                  </a:lnTo>
                  <a:lnTo>
                    <a:pt x="426243" y="573881"/>
                  </a:lnTo>
                  <a:lnTo>
                    <a:pt x="514350" y="500063"/>
                  </a:lnTo>
                  <a:lnTo>
                    <a:pt x="619125" y="390525"/>
                  </a:lnTo>
                  <a:lnTo>
                    <a:pt x="747712" y="261938"/>
                  </a:lnTo>
                  <a:lnTo>
                    <a:pt x="781050" y="228600"/>
                  </a:lnTo>
                  <a:lnTo>
                    <a:pt x="800100" y="202406"/>
                  </a:lnTo>
                  <a:lnTo>
                    <a:pt x="809625" y="169069"/>
                  </a:lnTo>
                  <a:lnTo>
                    <a:pt x="812006" y="140494"/>
                  </a:lnTo>
                  <a:lnTo>
                    <a:pt x="809625" y="107156"/>
                  </a:lnTo>
                  <a:lnTo>
                    <a:pt x="800100" y="78581"/>
                  </a:lnTo>
                  <a:lnTo>
                    <a:pt x="785812" y="57150"/>
                  </a:lnTo>
                  <a:lnTo>
                    <a:pt x="778668" y="33338"/>
                  </a:lnTo>
                  <a:lnTo>
                    <a:pt x="778668" y="14288"/>
                  </a:lnTo>
                  <a:lnTo>
                    <a:pt x="785812" y="4763"/>
                  </a:lnTo>
                  <a:lnTo>
                    <a:pt x="804862" y="0"/>
                  </a:lnTo>
                  <a:lnTo>
                    <a:pt x="847725" y="11906"/>
                  </a:lnTo>
                  <a:lnTo>
                    <a:pt x="942975" y="47625"/>
                  </a:lnTo>
                  <a:lnTo>
                    <a:pt x="992981" y="71438"/>
                  </a:lnTo>
                  <a:lnTo>
                    <a:pt x="1062037" y="107156"/>
                  </a:lnTo>
                  <a:lnTo>
                    <a:pt x="1126331" y="142875"/>
                  </a:lnTo>
                  <a:lnTo>
                    <a:pt x="1171575" y="176213"/>
                  </a:lnTo>
                  <a:lnTo>
                    <a:pt x="1190625" y="195263"/>
                  </a:lnTo>
                  <a:lnTo>
                    <a:pt x="1207293" y="233363"/>
                  </a:lnTo>
                  <a:lnTo>
                    <a:pt x="1212056" y="266700"/>
                  </a:lnTo>
                  <a:lnTo>
                    <a:pt x="1204912" y="290513"/>
                  </a:lnTo>
                  <a:lnTo>
                    <a:pt x="1183481" y="302419"/>
                  </a:lnTo>
                  <a:lnTo>
                    <a:pt x="1157287" y="307181"/>
                  </a:lnTo>
                  <a:lnTo>
                    <a:pt x="1104900" y="307181"/>
                  </a:lnTo>
                  <a:lnTo>
                    <a:pt x="1062037" y="333375"/>
                  </a:lnTo>
                  <a:lnTo>
                    <a:pt x="873918" y="461963"/>
                  </a:lnTo>
                  <a:lnTo>
                    <a:pt x="762000" y="542925"/>
                  </a:lnTo>
                  <a:lnTo>
                    <a:pt x="564356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41865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F411594-D392-4456-AF18-52C8EE140720}"/>
              </a:ext>
            </a:extLst>
          </p:cNvPr>
          <p:cNvGrpSpPr/>
          <p:nvPr/>
        </p:nvGrpSpPr>
        <p:grpSpPr>
          <a:xfrm>
            <a:off x="2376488" y="1619250"/>
            <a:ext cx="4824412" cy="4332288"/>
            <a:chOff x="2376488" y="1619250"/>
            <a:chExt cx="4824412" cy="43322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2CD93EC-501A-3C44-8374-53126245071E}"/>
                </a:ext>
              </a:extLst>
            </p:cNvPr>
            <p:cNvSpPr/>
            <p:nvPr/>
          </p:nvSpPr>
          <p:spPr>
            <a:xfrm>
              <a:off x="3028950" y="1712913"/>
              <a:ext cx="1827213" cy="457200"/>
            </a:xfrm>
            <a:custGeom>
              <a:avLst/>
              <a:gdLst>
                <a:gd name="connsiteX0" fmla="*/ 623888 w 1826419"/>
                <a:gd name="connsiteY0" fmla="*/ 383381 h 457200"/>
                <a:gd name="connsiteX1" fmla="*/ 54769 w 1826419"/>
                <a:gd name="connsiteY1" fmla="*/ 457200 h 457200"/>
                <a:gd name="connsiteX2" fmla="*/ 0 w 1826419"/>
                <a:gd name="connsiteY2" fmla="*/ 300037 h 457200"/>
                <a:gd name="connsiteX3" fmla="*/ 266700 w 1826419"/>
                <a:gd name="connsiteY3" fmla="*/ 276225 h 457200"/>
                <a:gd name="connsiteX4" fmla="*/ 547688 w 1826419"/>
                <a:gd name="connsiteY4" fmla="*/ 245269 h 457200"/>
                <a:gd name="connsiteX5" fmla="*/ 735806 w 1826419"/>
                <a:gd name="connsiteY5" fmla="*/ 214312 h 457200"/>
                <a:gd name="connsiteX6" fmla="*/ 907256 w 1826419"/>
                <a:gd name="connsiteY6" fmla="*/ 185737 h 457200"/>
                <a:gd name="connsiteX7" fmla="*/ 1031081 w 1826419"/>
                <a:gd name="connsiteY7" fmla="*/ 159544 h 457200"/>
                <a:gd name="connsiteX8" fmla="*/ 1152525 w 1826419"/>
                <a:gd name="connsiteY8" fmla="*/ 133350 h 457200"/>
                <a:gd name="connsiteX9" fmla="*/ 1285875 w 1826419"/>
                <a:gd name="connsiteY9" fmla="*/ 90487 h 457200"/>
                <a:gd name="connsiteX10" fmla="*/ 1390650 w 1826419"/>
                <a:gd name="connsiteY10" fmla="*/ 47625 h 457200"/>
                <a:gd name="connsiteX11" fmla="*/ 1412081 w 1826419"/>
                <a:gd name="connsiteY11" fmla="*/ 28575 h 457200"/>
                <a:gd name="connsiteX12" fmla="*/ 1435894 w 1826419"/>
                <a:gd name="connsiteY12" fmla="*/ 9525 h 457200"/>
                <a:gd name="connsiteX13" fmla="*/ 1462088 w 1826419"/>
                <a:gd name="connsiteY13" fmla="*/ 0 h 457200"/>
                <a:gd name="connsiteX14" fmla="*/ 1495425 w 1826419"/>
                <a:gd name="connsiteY14" fmla="*/ 0 h 457200"/>
                <a:gd name="connsiteX15" fmla="*/ 1543050 w 1826419"/>
                <a:gd name="connsiteY15" fmla="*/ 9525 h 457200"/>
                <a:gd name="connsiteX16" fmla="*/ 1576388 w 1826419"/>
                <a:gd name="connsiteY16" fmla="*/ 21431 h 457200"/>
                <a:gd name="connsiteX17" fmla="*/ 1638300 w 1826419"/>
                <a:gd name="connsiteY17" fmla="*/ 33337 h 457200"/>
                <a:gd name="connsiteX18" fmla="*/ 1678781 w 1826419"/>
                <a:gd name="connsiteY18" fmla="*/ 42862 h 457200"/>
                <a:gd name="connsiteX19" fmla="*/ 1733550 w 1826419"/>
                <a:gd name="connsiteY19" fmla="*/ 59531 h 457200"/>
                <a:gd name="connsiteX20" fmla="*/ 1769269 w 1826419"/>
                <a:gd name="connsiteY20" fmla="*/ 76200 h 457200"/>
                <a:gd name="connsiteX21" fmla="*/ 1795463 w 1826419"/>
                <a:gd name="connsiteY21" fmla="*/ 97631 h 457200"/>
                <a:gd name="connsiteX22" fmla="*/ 1809750 w 1826419"/>
                <a:gd name="connsiteY22" fmla="*/ 116681 h 457200"/>
                <a:gd name="connsiteX23" fmla="*/ 1824038 w 1826419"/>
                <a:gd name="connsiteY23" fmla="*/ 145256 h 457200"/>
                <a:gd name="connsiteX24" fmla="*/ 1826419 w 1826419"/>
                <a:gd name="connsiteY24" fmla="*/ 171450 h 457200"/>
                <a:gd name="connsiteX25" fmla="*/ 1816894 w 1826419"/>
                <a:gd name="connsiteY25" fmla="*/ 192881 h 457200"/>
                <a:gd name="connsiteX26" fmla="*/ 1800225 w 1826419"/>
                <a:gd name="connsiteY26" fmla="*/ 202406 h 457200"/>
                <a:gd name="connsiteX27" fmla="*/ 1776413 w 1826419"/>
                <a:gd name="connsiteY27" fmla="*/ 211931 h 457200"/>
                <a:gd name="connsiteX28" fmla="*/ 1683544 w 1826419"/>
                <a:gd name="connsiteY28" fmla="*/ 226219 h 457200"/>
                <a:gd name="connsiteX29" fmla="*/ 1354931 w 1826419"/>
                <a:gd name="connsiteY29" fmla="*/ 269081 h 457200"/>
                <a:gd name="connsiteX30" fmla="*/ 831056 w 1826419"/>
                <a:gd name="connsiteY30" fmla="*/ 354806 h 457200"/>
                <a:gd name="connsiteX31" fmla="*/ 623888 w 1826419"/>
                <a:gd name="connsiteY31" fmla="*/ 38338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26419" h="457200">
                  <a:moveTo>
                    <a:pt x="623888" y="383381"/>
                  </a:moveTo>
                  <a:lnTo>
                    <a:pt x="54769" y="457200"/>
                  </a:lnTo>
                  <a:lnTo>
                    <a:pt x="0" y="300037"/>
                  </a:lnTo>
                  <a:lnTo>
                    <a:pt x="266700" y="276225"/>
                  </a:lnTo>
                  <a:lnTo>
                    <a:pt x="547688" y="245269"/>
                  </a:lnTo>
                  <a:lnTo>
                    <a:pt x="735806" y="214312"/>
                  </a:lnTo>
                  <a:lnTo>
                    <a:pt x="907256" y="185737"/>
                  </a:lnTo>
                  <a:lnTo>
                    <a:pt x="1031081" y="159544"/>
                  </a:lnTo>
                  <a:lnTo>
                    <a:pt x="1152525" y="133350"/>
                  </a:lnTo>
                  <a:lnTo>
                    <a:pt x="1285875" y="90487"/>
                  </a:lnTo>
                  <a:lnTo>
                    <a:pt x="1390650" y="47625"/>
                  </a:lnTo>
                  <a:lnTo>
                    <a:pt x="1412081" y="28575"/>
                  </a:lnTo>
                  <a:lnTo>
                    <a:pt x="1435894" y="9525"/>
                  </a:lnTo>
                  <a:lnTo>
                    <a:pt x="1462088" y="0"/>
                  </a:lnTo>
                  <a:lnTo>
                    <a:pt x="1495425" y="0"/>
                  </a:lnTo>
                  <a:lnTo>
                    <a:pt x="1543050" y="9525"/>
                  </a:lnTo>
                  <a:lnTo>
                    <a:pt x="1576388" y="21431"/>
                  </a:lnTo>
                  <a:lnTo>
                    <a:pt x="1638300" y="33337"/>
                  </a:lnTo>
                  <a:lnTo>
                    <a:pt x="1678781" y="42862"/>
                  </a:lnTo>
                  <a:lnTo>
                    <a:pt x="1733550" y="59531"/>
                  </a:lnTo>
                  <a:lnTo>
                    <a:pt x="1769269" y="76200"/>
                  </a:lnTo>
                  <a:lnTo>
                    <a:pt x="1795463" y="97631"/>
                  </a:lnTo>
                  <a:lnTo>
                    <a:pt x="1809750" y="116681"/>
                  </a:lnTo>
                  <a:lnTo>
                    <a:pt x="1824038" y="145256"/>
                  </a:lnTo>
                  <a:lnTo>
                    <a:pt x="1826419" y="171450"/>
                  </a:lnTo>
                  <a:lnTo>
                    <a:pt x="1816894" y="192881"/>
                  </a:lnTo>
                  <a:lnTo>
                    <a:pt x="1800225" y="202406"/>
                  </a:lnTo>
                  <a:lnTo>
                    <a:pt x="1776413" y="211931"/>
                  </a:lnTo>
                  <a:lnTo>
                    <a:pt x="1683544" y="226219"/>
                  </a:lnTo>
                  <a:lnTo>
                    <a:pt x="1354931" y="269081"/>
                  </a:lnTo>
                  <a:lnTo>
                    <a:pt x="831056" y="354806"/>
                  </a:lnTo>
                  <a:lnTo>
                    <a:pt x="623888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BA1FFB7-7C5A-884A-BD69-B179921A412F}"/>
                </a:ext>
              </a:extLst>
            </p:cNvPr>
            <p:cNvSpPr/>
            <p:nvPr/>
          </p:nvSpPr>
          <p:spPr>
            <a:xfrm>
              <a:off x="2800350" y="4257675"/>
              <a:ext cx="728663" cy="1096963"/>
            </a:xfrm>
            <a:custGeom>
              <a:avLst/>
              <a:gdLst>
                <a:gd name="connsiteX0" fmla="*/ 376350 w 728775"/>
                <a:gd name="connsiteY0" fmla="*/ 692944 h 1097756"/>
                <a:gd name="connsiteX1" fmla="*/ 173943 w 728775"/>
                <a:gd name="connsiteY1" fmla="*/ 942975 h 1097756"/>
                <a:gd name="connsiteX2" fmla="*/ 62025 w 728775"/>
                <a:gd name="connsiteY2" fmla="*/ 1081088 h 1097756"/>
                <a:gd name="connsiteX3" fmla="*/ 47737 w 728775"/>
                <a:gd name="connsiteY3" fmla="*/ 1090613 h 1097756"/>
                <a:gd name="connsiteX4" fmla="*/ 31068 w 728775"/>
                <a:gd name="connsiteY4" fmla="*/ 1097756 h 1097756"/>
                <a:gd name="connsiteX5" fmla="*/ 9637 w 728775"/>
                <a:gd name="connsiteY5" fmla="*/ 1095375 h 1097756"/>
                <a:gd name="connsiteX6" fmla="*/ 2493 w 728775"/>
                <a:gd name="connsiteY6" fmla="*/ 1083469 h 1097756"/>
                <a:gd name="connsiteX7" fmla="*/ 112 w 728775"/>
                <a:gd name="connsiteY7" fmla="*/ 1064419 h 1097756"/>
                <a:gd name="connsiteX8" fmla="*/ 4875 w 728775"/>
                <a:gd name="connsiteY8" fmla="*/ 1040606 h 1097756"/>
                <a:gd name="connsiteX9" fmla="*/ 47737 w 728775"/>
                <a:gd name="connsiteY9" fmla="*/ 957263 h 1097756"/>
                <a:gd name="connsiteX10" fmla="*/ 109650 w 728775"/>
                <a:gd name="connsiteY10" fmla="*/ 838200 h 1097756"/>
                <a:gd name="connsiteX11" fmla="*/ 171562 w 728775"/>
                <a:gd name="connsiteY11" fmla="*/ 726281 h 1097756"/>
                <a:gd name="connsiteX12" fmla="*/ 233475 w 728775"/>
                <a:gd name="connsiteY12" fmla="*/ 609600 h 1097756"/>
                <a:gd name="connsiteX13" fmla="*/ 295387 w 728775"/>
                <a:gd name="connsiteY13" fmla="*/ 495300 h 1097756"/>
                <a:gd name="connsiteX14" fmla="*/ 362062 w 728775"/>
                <a:gd name="connsiteY14" fmla="*/ 371475 h 1097756"/>
                <a:gd name="connsiteX15" fmla="*/ 404925 w 728775"/>
                <a:gd name="connsiteY15" fmla="*/ 288131 h 1097756"/>
                <a:gd name="connsiteX16" fmla="*/ 416831 w 728775"/>
                <a:gd name="connsiteY16" fmla="*/ 259556 h 1097756"/>
                <a:gd name="connsiteX17" fmla="*/ 421593 w 728775"/>
                <a:gd name="connsiteY17" fmla="*/ 228600 h 1097756"/>
                <a:gd name="connsiteX18" fmla="*/ 423975 w 728775"/>
                <a:gd name="connsiteY18" fmla="*/ 202406 h 1097756"/>
                <a:gd name="connsiteX19" fmla="*/ 423975 w 728775"/>
                <a:gd name="connsiteY19" fmla="*/ 171450 h 1097756"/>
                <a:gd name="connsiteX20" fmla="*/ 419212 w 728775"/>
                <a:gd name="connsiteY20" fmla="*/ 150019 h 1097756"/>
                <a:gd name="connsiteX21" fmla="*/ 412068 w 728775"/>
                <a:gd name="connsiteY21" fmla="*/ 128588 h 1097756"/>
                <a:gd name="connsiteX22" fmla="*/ 397781 w 728775"/>
                <a:gd name="connsiteY22" fmla="*/ 109538 h 1097756"/>
                <a:gd name="connsiteX23" fmla="*/ 383493 w 728775"/>
                <a:gd name="connsiteY23" fmla="*/ 97631 h 1097756"/>
                <a:gd name="connsiteX24" fmla="*/ 347775 w 728775"/>
                <a:gd name="connsiteY24" fmla="*/ 73819 h 1097756"/>
                <a:gd name="connsiteX25" fmla="*/ 331106 w 728775"/>
                <a:gd name="connsiteY25" fmla="*/ 64294 h 1097756"/>
                <a:gd name="connsiteX26" fmla="*/ 321581 w 728775"/>
                <a:gd name="connsiteY26" fmla="*/ 42863 h 1097756"/>
                <a:gd name="connsiteX27" fmla="*/ 319200 w 728775"/>
                <a:gd name="connsiteY27" fmla="*/ 23813 h 1097756"/>
                <a:gd name="connsiteX28" fmla="*/ 323962 w 728775"/>
                <a:gd name="connsiteY28" fmla="*/ 9525 h 1097756"/>
                <a:gd name="connsiteX29" fmla="*/ 340631 w 728775"/>
                <a:gd name="connsiteY29" fmla="*/ 0 h 1097756"/>
                <a:gd name="connsiteX30" fmla="*/ 376350 w 728775"/>
                <a:gd name="connsiteY30" fmla="*/ 4763 h 1097756"/>
                <a:gd name="connsiteX31" fmla="*/ 428737 w 728775"/>
                <a:gd name="connsiteY31" fmla="*/ 21431 h 1097756"/>
                <a:gd name="connsiteX32" fmla="*/ 488268 w 728775"/>
                <a:gd name="connsiteY32" fmla="*/ 45244 h 1097756"/>
                <a:gd name="connsiteX33" fmla="*/ 559706 w 728775"/>
                <a:gd name="connsiteY33" fmla="*/ 78581 h 1097756"/>
                <a:gd name="connsiteX34" fmla="*/ 612093 w 728775"/>
                <a:gd name="connsiteY34" fmla="*/ 109538 h 1097756"/>
                <a:gd name="connsiteX35" fmla="*/ 659718 w 728775"/>
                <a:gd name="connsiteY35" fmla="*/ 140494 h 1097756"/>
                <a:gd name="connsiteX36" fmla="*/ 709725 w 728775"/>
                <a:gd name="connsiteY36" fmla="*/ 183356 h 1097756"/>
                <a:gd name="connsiteX37" fmla="*/ 724012 w 728775"/>
                <a:gd name="connsiteY37" fmla="*/ 200025 h 1097756"/>
                <a:gd name="connsiteX38" fmla="*/ 728775 w 728775"/>
                <a:gd name="connsiteY38" fmla="*/ 216694 h 1097756"/>
                <a:gd name="connsiteX39" fmla="*/ 728775 w 728775"/>
                <a:gd name="connsiteY39" fmla="*/ 235744 h 1097756"/>
                <a:gd name="connsiteX40" fmla="*/ 724012 w 728775"/>
                <a:gd name="connsiteY40" fmla="*/ 259556 h 1097756"/>
                <a:gd name="connsiteX41" fmla="*/ 716868 w 728775"/>
                <a:gd name="connsiteY41" fmla="*/ 280988 h 1097756"/>
                <a:gd name="connsiteX42" fmla="*/ 700200 w 728775"/>
                <a:gd name="connsiteY42" fmla="*/ 300038 h 1097756"/>
                <a:gd name="connsiteX43" fmla="*/ 669243 w 728775"/>
                <a:gd name="connsiteY43" fmla="*/ 321469 h 1097756"/>
                <a:gd name="connsiteX44" fmla="*/ 631143 w 728775"/>
                <a:gd name="connsiteY44" fmla="*/ 352425 h 1097756"/>
                <a:gd name="connsiteX45" fmla="*/ 612093 w 728775"/>
                <a:gd name="connsiteY45" fmla="*/ 376238 h 1097756"/>
                <a:gd name="connsiteX46" fmla="*/ 376350 w 728775"/>
                <a:gd name="connsiteY46" fmla="*/ 692944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28775" h="1097756">
                  <a:moveTo>
                    <a:pt x="376350" y="692944"/>
                  </a:moveTo>
                  <a:lnTo>
                    <a:pt x="173943" y="942975"/>
                  </a:lnTo>
                  <a:lnTo>
                    <a:pt x="62025" y="1081088"/>
                  </a:lnTo>
                  <a:lnTo>
                    <a:pt x="47737" y="1090613"/>
                  </a:lnTo>
                  <a:lnTo>
                    <a:pt x="31068" y="1097756"/>
                  </a:lnTo>
                  <a:lnTo>
                    <a:pt x="9637" y="1095375"/>
                  </a:lnTo>
                  <a:lnTo>
                    <a:pt x="2493" y="1083469"/>
                  </a:lnTo>
                  <a:cubicBezTo>
                    <a:pt x="0" y="1066014"/>
                    <a:pt x="112" y="1072413"/>
                    <a:pt x="112" y="1064419"/>
                  </a:cubicBezTo>
                  <a:lnTo>
                    <a:pt x="4875" y="1040606"/>
                  </a:lnTo>
                  <a:lnTo>
                    <a:pt x="47737" y="957263"/>
                  </a:lnTo>
                  <a:lnTo>
                    <a:pt x="109650" y="838200"/>
                  </a:lnTo>
                  <a:lnTo>
                    <a:pt x="171562" y="726281"/>
                  </a:lnTo>
                  <a:lnTo>
                    <a:pt x="233475" y="609600"/>
                  </a:lnTo>
                  <a:lnTo>
                    <a:pt x="295387" y="495300"/>
                  </a:lnTo>
                  <a:lnTo>
                    <a:pt x="362062" y="371475"/>
                  </a:lnTo>
                  <a:lnTo>
                    <a:pt x="404925" y="288131"/>
                  </a:lnTo>
                  <a:lnTo>
                    <a:pt x="416831" y="259556"/>
                  </a:lnTo>
                  <a:lnTo>
                    <a:pt x="421593" y="228600"/>
                  </a:lnTo>
                  <a:lnTo>
                    <a:pt x="423975" y="202406"/>
                  </a:lnTo>
                  <a:lnTo>
                    <a:pt x="423975" y="171450"/>
                  </a:lnTo>
                  <a:lnTo>
                    <a:pt x="419212" y="150019"/>
                  </a:lnTo>
                  <a:lnTo>
                    <a:pt x="412068" y="128588"/>
                  </a:lnTo>
                  <a:lnTo>
                    <a:pt x="397781" y="109538"/>
                  </a:lnTo>
                  <a:lnTo>
                    <a:pt x="383493" y="97631"/>
                  </a:lnTo>
                  <a:lnTo>
                    <a:pt x="347775" y="73819"/>
                  </a:lnTo>
                  <a:lnTo>
                    <a:pt x="331106" y="64294"/>
                  </a:lnTo>
                  <a:lnTo>
                    <a:pt x="321581" y="42863"/>
                  </a:lnTo>
                  <a:lnTo>
                    <a:pt x="319200" y="23813"/>
                  </a:lnTo>
                  <a:lnTo>
                    <a:pt x="323962" y="9525"/>
                  </a:lnTo>
                  <a:lnTo>
                    <a:pt x="340631" y="0"/>
                  </a:lnTo>
                  <a:lnTo>
                    <a:pt x="376350" y="4763"/>
                  </a:lnTo>
                  <a:lnTo>
                    <a:pt x="428737" y="21431"/>
                  </a:lnTo>
                  <a:lnTo>
                    <a:pt x="488268" y="45244"/>
                  </a:lnTo>
                  <a:lnTo>
                    <a:pt x="559706" y="78581"/>
                  </a:lnTo>
                  <a:lnTo>
                    <a:pt x="612093" y="109538"/>
                  </a:lnTo>
                  <a:lnTo>
                    <a:pt x="659718" y="140494"/>
                  </a:lnTo>
                  <a:lnTo>
                    <a:pt x="709725" y="183356"/>
                  </a:lnTo>
                  <a:lnTo>
                    <a:pt x="724012" y="200025"/>
                  </a:lnTo>
                  <a:lnTo>
                    <a:pt x="728775" y="216694"/>
                  </a:lnTo>
                  <a:lnTo>
                    <a:pt x="728775" y="235744"/>
                  </a:lnTo>
                  <a:lnTo>
                    <a:pt x="724012" y="259556"/>
                  </a:lnTo>
                  <a:lnTo>
                    <a:pt x="716868" y="280988"/>
                  </a:lnTo>
                  <a:lnTo>
                    <a:pt x="700200" y="300038"/>
                  </a:lnTo>
                  <a:lnTo>
                    <a:pt x="669243" y="321469"/>
                  </a:lnTo>
                  <a:lnTo>
                    <a:pt x="631143" y="352425"/>
                  </a:lnTo>
                  <a:lnTo>
                    <a:pt x="612093" y="376238"/>
                  </a:lnTo>
                  <a:lnTo>
                    <a:pt x="376350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8BFAB35-713D-5C46-A204-13BE361C8E8C}"/>
                </a:ext>
              </a:extLst>
            </p:cNvPr>
            <p:cNvSpPr/>
            <p:nvPr/>
          </p:nvSpPr>
          <p:spPr>
            <a:xfrm>
              <a:off x="4379913" y="4248150"/>
              <a:ext cx="476250" cy="877888"/>
            </a:xfrm>
            <a:custGeom>
              <a:avLst/>
              <a:gdLst>
                <a:gd name="connsiteX0" fmla="*/ 228600 w 476250"/>
                <a:gd name="connsiteY0" fmla="*/ 652463 h 878681"/>
                <a:gd name="connsiteX1" fmla="*/ 192881 w 476250"/>
                <a:gd name="connsiteY1" fmla="*/ 492919 h 878681"/>
                <a:gd name="connsiteX2" fmla="*/ 161925 w 476250"/>
                <a:gd name="connsiteY2" fmla="*/ 383381 h 878681"/>
                <a:gd name="connsiteX3" fmla="*/ 128587 w 476250"/>
                <a:gd name="connsiteY3" fmla="*/ 290513 h 878681"/>
                <a:gd name="connsiteX4" fmla="*/ 90487 w 476250"/>
                <a:gd name="connsiteY4" fmla="*/ 211931 h 878681"/>
                <a:gd name="connsiteX5" fmla="*/ 59531 w 476250"/>
                <a:gd name="connsiteY5" fmla="*/ 154781 h 878681"/>
                <a:gd name="connsiteX6" fmla="*/ 9525 w 476250"/>
                <a:gd name="connsiteY6" fmla="*/ 78581 h 878681"/>
                <a:gd name="connsiteX7" fmla="*/ 2381 w 476250"/>
                <a:gd name="connsiteY7" fmla="*/ 61913 h 878681"/>
                <a:gd name="connsiteX8" fmla="*/ 0 w 476250"/>
                <a:gd name="connsiteY8" fmla="*/ 38100 h 878681"/>
                <a:gd name="connsiteX9" fmla="*/ 4762 w 476250"/>
                <a:gd name="connsiteY9" fmla="*/ 14288 h 878681"/>
                <a:gd name="connsiteX10" fmla="*/ 14287 w 476250"/>
                <a:gd name="connsiteY10" fmla="*/ 4763 h 878681"/>
                <a:gd name="connsiteX11" fmla="*/ 28575 w 476250"/>
                <a:gd name="connsiteY11" fmla="*/ 0 h 878681"/>
                <a:gd name="connsiteX12" fmla="*/ 57150 w 476250"/>
                <a:gd name="connsiteY12" fmla="*/ 0 h 878681"/>
                <a:gd name="connsiteX13" fmla="*/ 73819 w 476250"/>
                <a:gd name="connsiteY13" fmla="*/ 2381 h 878681"/>
                <a:gd name="connsiteX14" fmla="*/ 90487 w 476250"/>
                <a:gd name="connsiteY14" fmla="*/ 16669 h 878681"/>
                <a:gd name="connsiteX15" fmla="*/ 152400 w 476250"/>
                <a:gd name="connsiteY15" fmla="*/ 88106 h 878681"/>
                <a:gd name="connsiteX16" fmla="*/ 211931 w 476250"/>
                <a:gd name="connsiteY16" fmla="*/ 157163 h 878681"/>
                <a:gd name="connsiteX17" fmla="*/ 283369 w 476250"/>
                <a:gd name="connsiteY17" fmla="*/ 247650 h 878681"/>
                <a:gd name="connsiteX18" fmla="*/ 326231 w 476250"/>
                <a:gd name="connsiteY18" fmla="*/ 300038 h 878681"/>
                <a:gd name="connsiteX19" fmla="*/ 366712 w 476250"/>
                <a:gd name="connsiteY19" fmla="*/ 352425 h 878681"/>
                <a:gd name="connsiteX20" fmla="*/ 397669 w 476250"/>
                <a:gd name="connsiteY20" fmla="*/ 402431 h 878681"/>
                <a:gd name="connsiteX21" fmla="*/ 426244 w 476250"/>
                <a:gd name="connsiteY21" fmla="*/ 459581 h 878681"/>
                <a:gd name="connsiteX22" fmla="*/ 445294 w 476250"/>
                <a:gd name="connsiteY22" fmla="*/ 511969 h 878681"/>
                <a:gd name="connsiteX23" fmla="*/ 459581 w 476250"/>
                <a:gd name="connsiteY23" fmla="*/ 561975 h 878681"/>
                <a:gd name="connsiteX24" fmla="*/ 469106 w 476250"/>
                <a:gd name="connsiteY24" fmla="*/ 611981 h 878681"/>
                <a:gd name="connsiteX25" fmla="*/ 476250 w 476250"/>
                <a:gd name="connsiteY25" fmla="*/ 666750 h 878681"/>
                <a:gd name="connsiteX26" fmla="*/ 476250 w 476250"/>
                <a:gd name="connsiteY26" fmla="*/ 714375 h 878681"/>
                <a:gd name="connsiteX27" fmla="*/ 476250 w 476250"/>
                <a:gd name="connsiteY27" fmla="*/ 764381 h 878681"/>
                <a:gd name="connsiteX28" fmla="*/ 469106 w 476250"/>
                <a:gd name="connsiteY28" fmla="*/ 814388 h 878681"/>
                <a:gd name="connsiteX29" fmla="*/ 459581 w 476250"/>
                <a:gd name="connsiteY29" fmla="*/ 842963 h 878681"/>
                <a:gd name="connsiteX30" fmla="*/ 450056 w 476250"/>
                <a:gd name="connsiteY30" fmla="*/ 864394 h 878681"/>
                <a:gd name="connsiteX31" fmla="*/ 440531 w 476250"/>
                <a:gd name="connsiteY31" fmla="*/ 873919 h 878681"/>
                <a:gd name="connsiteX32" fmla="*/ 419100 w 476250"/>
                <a:gd name="connsiteY32" fmla="*/ 878681 h 878681"/>
                <a:gd name="connsiteX33" fmla="*/ 397669 w 476250"/>
                <a:gd name="connsiteY33" fmla="*/ 876300 h 878681"/>
                <a:gd name="connsiteX34" fmla="*/ 381000 w 476250"/>
                <a:gd name="connsiteY34" fmla="*/ 873919 h 878681"/>
                <a:gd name="connsiteX35" fmla="*/ 357187 w 476250"/>
                <a:gd name="connsiteY35" fmla="*/ 864394 h 878681"/>
                <a:gd name="connsiteX36" fmla="*/ 335756 w 476250"/>
                <a:gd name="connsiteY36" fmla="*/ 850106 h 878681"/>
                <a:gd name="connsiteX37" fmla="*/ 309562 w 476250"/>
                <a:gd name="connsiteY37" fmla="*/ 828675 h 878681"/>
                <a:gd name="connsiteX38" fmla="*/ 285750 w 476250"/>
                <a:gd name="connsiteY38" fmla="*/ 795338 h 878681"/>
                <a:gd name="connsiteX39" fmla="*/ 266700 w 476250"/>
                <a:gd name="connsiteY39" fmla="*/ 757238 h 878681"/>
                <a:gd name="connsiteX40" fmla="*/ 228600 w 476250"/>
                <a:gd name="connsiteY40" fmla="*/ 652463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6250" h="878681">
                  <a:moveTo>
                    <a:pt x="228600" y="652463"/>
                  </a:moveTo>
                  <a:lnTo>
                    <a:pt x="192881" y="492919"/>
                  </a:lnTo>
                  <a:lnTo>
                    <a:pt x="161925" y="383381"/>
                  </a:lnTo>
                  <a:lnTo>
                    <a:pt x="128587" y="290513"/>
                  </a:lnTo>
                  <a:lnTo>
                    <a:pt x="90487" y="211931"/>
                  </a:lnTo>
                  <a:lnTo>
                    <a:pt x="59531" y="154781"/>
                  </a:lnTo>
                  <a:lnTo>
                    <a:pt x="9525" y="78581"/>
                  </a:lnTo>
                  <a:lnTo>
                    <a:pt x="2381" y="61913"/>
                  </a:lnTo>
                  <a:lnTo>
                    <a:pt x="0" y="38100"/>
                  </a:lnTo>
                  <a:lnTo>
                    <a:pt x="4762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57150" y="0"/>
                  </a:lnTo>
                  <a:lnTo>
                    <a:pt x="73819" y="2381"/>
                  </a:lnTo>
                  <a:lnTo>
                    <a:pt x="90487" y="16669"/>
                  </a:lnTo>
                  <a:lnTo>
                    <a:pt x="152400" y="88106"/>
                  </a:lnTo>
                  <a:lnTo>
                    <a:pt x="211931" y="157163"/>
                  </a:lnTo>
                  <a:lnTo>
                    <a:pt x="283369" y="247650"/>
                  </a:lnTo>
                  <a:lnTo>
                    <a:pt x="326231" y="300038"/>
                  </a:lnTo>
                  <a:lnTo>
                    <a:pt x="366712" y="352425"/>
                  </a:lnTo>
                  <a:lnTo>
                    <a:pt x="397669" y="402431"/>
                  </a:lnTo>
                  <a:lnTo>
                    <a:pt x="426244" y="459581"/>
                  </a:lnTo>
                  <a:lnTo>
                    <a:pt x="445294" y="511969"/>
                  </a:lnTo>
                  <a:lnTo>
                    <a:pt x="459581" y="561975"/>
                  </a:lnTo>
                  <a:lnTo>
                    <a:pt x="469106" y="611981"/>
                  </a:lnTo>
                  <a:lnTo>
                    <a:pt x="476250" y="666750"/>
                  </a:lnTo>
                  <a:lnTo>
                    <a:pt x="476250" y="714375"/>
                  </a:lnTo>
                  <a:lnTo>
                    <a:pt x="476250" y="764381"/>
                  </a:lnTo>
                  <a:lnTo>
                    <a:pt x="469106" y="814388"/>
                  </a:lnTo>
                  <a:lnTo>
                    <a:pt x="459581" y="842963"/>
                  </a:lnTo>
                  <a:lnTo>
                    <a:pt x="450056" y="864394"/>
                  </a:lnTo>
                  <a:lnTo>
                    <a:pt x="440531" y="873919"/>
                  </a:lnTo>
                  <a:lnTo>
                    <a:pt x="419100" y="878681"/>
                  </a:lnTo>
                  <a:lnTo>
                    <a:pt x="397669" y="876300"/>
                  </a:lnTo>
                  <a:lnTo>
                    <a:pt x="381000" y="873919"/>
                  </a:lnTo>
                  <a:lnTo>
                    <a:pt x="357187" y="864394"/>
                  </a:lnTo>
                  <a:lnTo>
                    <a:pt x="335756" y="850106"/>
                  </a:lnTo>
                  <a:lnTo>
                    <a:pt x="309562" y="828675"/>
                  </a:lnTo>
                  <a:lnTo>
                    <a:pt x="285750" y="795338"/>
                  </a:lnTo>
                  <a:lnTo>
                    <a:pt x="266700" y="757238"/>
                  </a:lnTo>
                  <a:lnTo>
                    <a:pt x="228600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9762ECB-EC71-E047-90C0-3A533505C472}"/>
                </a:ext>
              </a:extLst>
            </p:cNvPr>
            <p:cNvSpPr/>
            <p:nvPr/>
          </p:nvSpPr>
          <p:spPr>
            <a:xfrm>
              <a:off x="6215063" y="4979988"/>
              <a:ext cx="985837" cy="971550"/>
            </a:xfrm>
            <a:custGeom>
              <a:avLst/>
              <a:gdLst>
                <a:gd name="connsiteX0" fmla="*/ 512219 w 986088"/>
                <a:gd name="connsiteY0" fmla="*/ 533400 h 971550"/>
                <a:gd name="connsiteX1" fmla="*/ 369344 w 986088"/>
                <a:gd name="connsiteY1" fmla="*/ 378619 h 971550"/>
                <a:gd name="connsiteX2" fmla="*/ 257426 w 986088"/>
                <a:gd name="connsiteY2" fmla="*/ 271462 h 971550"/>
                <a:gd name="connsiteX3" fmla="*/ 155032 w 986088"/>
                <a:gd name="connsiteY3" fmla="*/ 183356 h 971550"/>
                <a:gd name="connsiteX4" fmla="*/ 33588 w 986088"/>
                <a:gd name="connsiteY4" fmla="*/ 92869 h 971550"/>
                <a:gd name="connsiteX5" fmla="*/ 14538 w 986088"/>
                <a:gd name="connsiteY5" fmla="*/ 64294 h 971550"/>
                <a:gd name="connsiteX6" fmla="*/ 5013 w 986088"/>
                <a:gd name="connsiteY6" fmla="*/ 35719 h 971550"/>
                <a:gd name="connsiteX7" fmla="*/ 251 w 986088"/>
                <a:gd name="connsiteY7" fmla="*/ 19050 h 971550"/>
                <a:gd name="connsiteX8" fmla="*/ 2632 w 986088"/>
                <a:gd name="connsiteY8" fmla="*/ 7144 h 971550"/>
                <a:gd name="connsiteX9" fmla="*/ 12157 w 986088"/>
                <a:gd name="connsiteY9" fmla="*/ 0 h 971550"/>
                <a:gd name="connsiteX10" fmla="*/ 31207 w 986088"/>
                <a:gd name="connsiteY10" fmla="*/ 0 h 971550"/>
                <a:gd name="connsiteX11" fmla="*/ 59782 w 986088"/>
                <a:gd name="connsiteY11" fmla="*/ 2381 h 971550"/>
                <a:gd name="connsiteX12" fmla="*/ 131219 w 986088"/>
                <a:gd name="connsiteY12" fmla="*/ 40481 h 971550"/>
                <a:gd name="connsiteX13" fmla="*/ 276476 w 986088"/>
                <a:gd name="connsiteY13" fmla="*/ 116681 h 971550"/>
                <a:gd name="connsiteX14" fmla="*/ 416969 w 986088"/>
                <a:gd name="connsiteY14" fmla="*/ 188119 h 971550"/>
                <a:gd name="connsiteX15" fmla="*/ 559844 w 986088"/>
                <a:gd name="connsiteY15" fmla="*/ 273844 h 971550"/>
                <a:gd name="connsiteX16" fmla="*/ 690813 w 986088"/>
                <a:gd name="connsiteY16" fmla="*/ 352425 h 971550"/>
                <a:gd name="connsiteX17" fmla="*/ 814638 w 986088"/>
                <a:gd name="connsiteY17" fmla="*/ 440531 h 971550"/>
                <a:gd name="connsiteX18" fmla="*/ 855119 w 986088"/>
                <a:gd name="connsiteY18" fmla="*/ 490537 h 971550"/>
                <a:gd name="connsiteX19" fmla="*/ 897982 w 986088"/>
                <a:gd name="connsiteY19" fmla="*/ 554831 h 971550"/>
                <a:gd name="connsiteX20" fmla="*/ 928938 w 986088"/>
                <a:gd name="connsiteY20" fmla="*/ 614362 h 971550"/>
                <a:gd name="connsiteX21" fmla="*/ 955132 w 986088"/>
                <a:gd name="connsiteY21" fmla="*/ 681037 h 971550"/>
                <a:gd name="connsiteX22" fmla="*/ 969419 w 986088"/>
                <a:gd name="connsiteY22" fmla="*/ 733425 h 971550"/>
                <a:gd name="connsiteX23" fmla="*/ 978944 w 986088"/>
                <a:gd name="connsiteY23" fmla="*/ 776287 h 971550"/>
                <a:gd name="connsiteX24" fmla="*/ 986088 w 986088"/>
                <a:gd name="connsiteY24" fmla="*/ 819150 h 971550"/>
                <a:gd name="connsiteX25" fmla="*/ 986088 w 986088"/>
                <a:gd name="connsiteY25" fmla="*/ 864394 h 971550"/>
                <a:gd name="connsiteX26" fmla="*/ 983707 w 986088"/>
                <a:gd name="connsiteY26" fmla="*/ 904875 h 971550"/>
                <a:gd name="connsiteX27" fmla="*/ 971801 w 986088"/>
                <a:gd name="connsiteY27" fmla="*/ 942975 h 971550"/>
                <a:gd name="connsiteX28" fmla="*/ 950369 w 986088"/>
                <a:gd name="connsiteY28" fmla="*/ 966787 h 971550"/>
                <a:gd name="connsiteX29" fmla="*/ 931319 w 986088"/>
                <a:gd name="connsiteY29" fmla="*/ 971550 h 971550"/>
                <a:gd name="connsiteX30" fmla="*/ 900363 w 986088"/>
                <a:gd name="connsiteY30" fmla="*/ 966787 h 971550"/>
                <a:gd name="connsiteX31" fmla="*/ 862263 w 986088"/>
                <a:gd name="connsiteY31" fmla="*/ 950119 h 971550"/>
                <a:gd name="connsiteX32" fmla="*/ 814638 w 986088"/>
                <a:gd name="connsiteY32" fmla="*/ 916781 h 971550"/>
                <a:gd name="connsiteX33" fmla="*/ 774157 w 986088"/>
                <a:gd name="connsiteY33" fmla="*/ 873919 h 971550"/>
                <a:gd name="connsiteX34" fmla="*/ 726532 w 986088"/>
                <a:gd name="connsiteY34" fmla="*/ 802481 h 971550"/>
                <a:gd name="connsiteX35" fmla="*/ 650332 w 986088"/>
                <a:gd name="connsiteY35" fmla="*/ 702469 h 971550"/>
                <a:gd name="connsiteX36" fmla="*/ 512219 w 986088"/>
                <a:gd name="connsiteY36" fmla="*/ 5334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6088" h="971550">
                  <a:moveTo>
                    <a:pt x="512219" y="533400"/>
                  </a:moveTo>
                  <a:lnTo>
                    <a:pt x="369344" y="378619"/>
                  </a:lnTo>
                  <a:lnTo>
                    <a:pt x="257426" y="271462"/>
                  </a:lnTo>
                  <a:lnTo>
                    <a:pt x="155032" y="183356"/>
                  </a:lnTo>
                  <a:lnTo>
                    <a:pt x="33588" y="92869"/>
                  </a:lnTo>
                  <a:lnTo>
                    <a:pt x="14538" y="64294"/>
                  </a:lnTo>
                  <a:cubicBezTo>
                    <a:pt x="4742" y="37354"/>
                    <a:pt x="5013" y="47391"/>
                    <a:pt x="5013" y="35719"/>
                  </a:cubicBezTo>
                  <a:cubicBezTo>
                    <a:pt x="0" y="20678"/>
                    <a:pt x="251" y="26451"/>
                    <a:pt x="251" y="19050"/>
                  </a:cubicBezTo>
                  <a:lnTo>
                    <a:pt x="2632" y="7144"/>
                  </a:lnTo>
                  <a:lnTo>
                    <a:pt x="12157" y="0"/>
                  </a:lnTo>
                  <a:lnTo>
                    <a:pt x="31207" y="0"/>
                  </a:lnTo>
                  <a:lnTo>
                    <a:pt x="59782" y="2381"/>
                  </a:lnTo>
                  <a:lnTo>
                    <a:pt x="131219" y="40481"/>
                  </a:lnTo>
                  <a:lnTo>
                    <a:pt x="276476" y="116681"/>
                  </a:lnTo>
                  <a:lnTo>
                    <a:pt x="416969" y="188119"/>
                  </a:lnTo>
                  <a:lnTo>
                    <a:pt x="559844" y="273844"/>
                  </a:lnTo>
                  <a:lnTo>
                    <a:pt x="690813" y="352425"/>
                  </a:lnTo>
                  <a:lnTo>
                    <a:pt x="814638" y="440531"/>
                  </a:lnTo>
                  <a:lnTo>
                    <a:pt x="855119" y="490537"/>
                  </a:lnTo>
                  <a:lnTo>
                    <a:pt x="897982" y="554831"/>
                  </a:lnTo>
                  <a:lnTo>
                    <a:pt x="928938" y="614362"/>
                  </a:lnTo>
                  <a:lnTo>
                    <a:pt x="955132" y="681037"/>
                  </a:lnTo>
                  <a:lnTo>
                    <a:pt x="969419" y="733425"/>
                  </a:lnTo>
                  <a:lnTo>
                    <a:pt x="978944" y="776287"/>
                  </a:lnTo>
                  <a:lnTo>
                    <a:pt x="986088" y="819150"/>
                  </a:lnTo>
                  <a:lnTo>
                    <a:pt x="986088" y="864394"/>
                  </a:lnTo>
                  <a:lnTo>
                    <a:pt x="983707" y="904875"/>
                  </a:lnTo>
                  <a:lnTo>
                    <a:pt x="971801" y="942975"/>
                  </a:lnTo>
                  <a:lnTo>
                    <a:pt x="950369" y="966787"/>
                  </a:lnTo>
                  <a:lnTo>
                    <a:pt x="931319" y="971550"/>
                  </a:lnTo>
                  <a:lnTo>
                    <a:pt x="900363" y="966787"/>
                  </a:lnTo>
                  <a:lnTo>
                    <a:pt x="862263" y="950119"/>
                  </a:lnTo>
                  <a:lnTo>
                    <a:pt x="814638" y="916781"/>
                  </a:lnTo>
                  <a:lnTo>
                    <a:pt x="774157" y="873919"/>
                  </a:lnTo>
                  <a:lnTo>
                    <a:pt x="726532" y="802481"/>
                  </a:lnTo>
                  <a:lnTo>
                    <a:pt x="650332" y="702469"/>
                  </a:lnTo>
                  <a:lnTo>
                    <a:pt x="512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893732E-17B8-B34F-96CC-F6C993EDDD68}"/>
                </a:ext>
              </a:extLst>
            </p:cNvPr>
            <p:cNvSpPr/>
            <p:nvPr/>
          </p:nvSpPr>
          <p:spPr>
            <a:xfrm rot="16200000">
              <a:off x="1215232" y="3005931"/>
              <a:ext cx="3111500" cy="788987"/>
            </a:xfrm>
            <a:custGeom>
              <a:avLst/>
              <a:gdLst>
                <a:gd name="connsiteX0" fmla="*/ 1738648 w 3111536"/>
                <a:gd name="connsiteY0" fmla="*/ 708338 h 788187"/>
                <a:gd name="connsiteX1" fmla="*/ 1478494 w 3111536"/>
                <a:gd name="connsiteY1" fmla="*/ 659398 h 788187"/>
                <a:gd name="connsiteX2" fmla="*/ 1267281 w 3111536"/>
                <a:gd name="connsiteY2" fmla="*/ 610459 h 788187"/>
                <a:gd name="connsiteX3" fmla="*/ 1068946 w 3111536"/>
                <a:gd name="connsiteY3" fmla="*/ 556367 h 788187"/>
                <a:gd name="connsiteX4" fmla="*/ 842278 w 3111536"/>
                <a:gd name="connsiteY4" fmla="*/ 481670 h 788187"/>
                <a:gd name="connsiteX5" fmla="*/ 680004 w 3111536"/>
                <a:gd name="connsiteY5" fmla="*/ 419851 h 788187"/>
                <a:gd name="connsiteX6" fmla="*/ 543488 w 3111536"/>
                <a:gd name="connsiteY6" fmla="*/ 363184 h 788187"/>
                <a:gd name="connsiteX7" fmla="*/ 388942 w 3111536"/>
                <a:gd name="connsiteY7" fmla="*/ 291062 h 788187"/>
                <a:gd name="connsiteX8" fmla="*/ 213789 w 3111536"/>
                <a:gd name="connsiteY8" fmla="*/ 198335 h 788187"/>
                <a:gd name="connsiteX9" fmla="*/ 79849 w 3111536"/>
                <a:gd name="connsiteY9" fmla="*/ 115910 h 788187"/>
                <a:gd name="connsiteX10" fmla="*/ 41212 w 3111536"/>
                <a:gd name="connsiteY10" fmla="*/ 90152 h 788187"/>
                <a:gd name="connsiteX11" fmla="*/ 7727 w 3111536"/>
                <a:gd name="connsiteY11" fmla="*/ 48940 h 788187"/>
                <a:gd name="connsiteX12" fmla="*/ 0 w 3111536"/>
                <a:gd name="connsiteY12" fmla="*/ 25758 h 788187"/>
                <a:gd name="connsiteX13" fmla="*/ 2576 w 3111536"/>
                <a:gd name="connsiteY13" fmla="*/ 10303 h 788187"/>
                <a:gd name="connsiteX14" fmla="*/ 15454 w 3111536"/>
                <a:gd name="connsiteY14" fmla="*/ 0 h 788187"/>
                <a:gd name="connsiteX15" fmla="*/ 36061 w 3111536"/>
                <a:gd name="connsiteY15" fmla="*/ 2576 h 788187"/>
                <a:gd name="connsiteX16" fmla="*/ 162274 w 3111536"/>
                <a:gd name="connsiteY16" fmla="*/ 66970 h 788187"/>
                <a:gd name="connsiteX17" fmla="*/ 314244 w 3111536"/>
                <a:gd name="connsiteY17" fmla="*/ 139092 h 788187"/>
                <a:gd name="connsiteX18" fmla="*/ 486821 w 3111536"/>
                <a:gd name="connsiteY18" fmla="*/ 213789 h 788187"/>
                <a:gd name="connsiteX19" fmla="*/ 664550 w 3111536"/>
                <a:gd name="connsiteY19" fmla="*/ 278184 h 788187"/>
                <a:gd name="connsiteX20" fmla="*/ 793338 w 3111536"/>
                <a:gd name="connsiteY20" fmla="*/ 321972 h 788187"/>
                <a:gd name="connsiteX21" fmla="*/ 937582 w 3111536"/>
                <a:gd name="connsiteY21" fmla="*/ 363184 h 788187"/>
                <a:gd name="connsiteX22" fmla="*/ 1074098 w 3111536"/>
                <a:gd name="connsiteY22" fmla="*/ 399245 h 788187"/>
                <a:gd name="connsiteX23" fmla="*/ 1215765 w 3111536"/>
                <a:gd name="connsiteY23" fmla="*/ 427579 h 788187"/>
                <a:gd name="connsiteX24" fmla="*/ 1429555 w 3111536"/>
                <a:gd name="connsiteY24" fmla="*/ 463639 h 788187"/>
                <a:gd name="connsiteX25" fmla="*/ 1615010 w 3111536"/>
                <a:gd name="connsiteY25" fmla="*/ 494549 h 788187"/>
                <a:gd name="connsiteX26" fmla="*/ 1800466 w 3111536"/>
                <a:gd name="connsiteY26" fmla="*/ 520306 h 788187"/>
                <a:gd name="connsiteX27" fmla="*/ 2001377 w 3111536"/>
                <a:gd name="connsiteY27" fmla="*/ 538337 h 788187"/>
                <a:gd name="connsiteX28" fmla="*/ 2284712 w 3111536"/>
                <a:gd name="connsiteY28" fmla="*/ 551216 h 788187"/>
                <a:gd name="connsiteX29" fmla="*/ 2629866 w 3111536"/>
                <a:gd name="connsiteY29" fmla="*/ 546064 h 788187"/>
                <a:gd name="connsiteX30" fmla="*/ 2786988 w 3111536"/>
                <a:gd name="connsiteY30" fmla="*/ 540913 h 788187"/>
                <a:gd name="connsiteX31" fmla="*/ 2828200 w 3111536"/>
                <a:gd name="connsiteY31" fmla="*/ 530610 h 788187"/>
                <a:gd name="connsiteX32" fmla="*/ 2895170 w 3111536"/>
                <a:gd name="connsiteY32" fmla="*/ 510003 h 788187"/>
                <a:gd name="connsiteX33" fmla="*/ 2962141 w 3111536"/>
                <a:gd name="connsiteY33" fmla="*/ 476518 h 788187"/>
                <a:gd name="connsiteX34" fmla="*/ 3029111 w 3111536"/>
                <a:gd name="connsiteY34" fmla="*/ 435306 h 788187"/>
                <a:gd name="connsiteX35" fmla="*/ 3070323 w 3111536"/>
                <a:gd name="connsiteY35" fmla="*/ 414700 h 788187"/>
                <a:gd name="connsiteX36" fmla="*/ 3090929 w 3111536"/>
                <a:gd name="connsiteY36" fmla="*/ 409548 h 788187"/>
                <a:gd name="connsiteX37" fmla="*/ 3103808 w 3111536"/>
                <a:gd name="connsiteY37" fmla="*/ 409548 h 788187"/>
                <a:gd name="connsiteX38" fmla="*/ 3111536 w 3111536"/>
                <a:gd name="connsiteY38" fmla="*/ 417275 h 788187"/>
                <a:gd name="connsiteX39" fmla="*/ 3101232 w 3111536"/>
                <a:gd name="connsiteY39" fmla="*/ 450761 h 788187"/>
                <a:gd name="connsiteX40" fmla="*/ 3060020 w 3111536"/>
                <a:gd name="connsiteY40" fmla="*/ 520306 h 788187"/>
                <a:gd name="connsiteX41" fmla="*/ 3000777 w 3111536"/>
                <a:gd name="connsiteY41" fmla="*/ 641368 h 788187"/>
                <a:gd name="connsiteX42" fmla="*/ 2949262 w 3111536"/>
                <a:gd name="connsiteY42" fmla="*/ 788187 h 788187"/>
                <a:gd name="connsiteX43" fmla="*/ 2802443 w 3111536"/>
                <a:gd name="connsiteY43" fmla="*/ 777884 h 788187"/>
                <a:gd name="connsiteX44" fmla="*/ 2578350 w 3111536"/>
                <a:gd name="connsiteY44" fmla="*/ 780460 h 788187"/>
                <a:gd name="connsiteX45" fmla="*/ 2372288 w 3111536"/>
                <a:gd name="connsiteY45" fmla="*/ 770157 h 788187"/>
                <a:gd name="connsiteX46" fmla="*/ 2222893 w 3111536"/>
                <a:gd name="connsiteY46" fmla="*/ 759853 h 788187"/>
                <a:gd name="connsiteX47" fmla="*/ 2114711 w 3111536"/>
                <a:gd name="connsiteY47" fmla="*/ 759853 h 788187"/>
                <a:gd name="connsiteX48" fmla="*/ 1975619 w 3111536"/>
                <a:gd name="connsiteY48" fmla="*/ 744399 h 788187"/>
                <a:gd name="connsiteX49" fmla="*/ 1738648 w 3111536"/>
                <a:gd name="connsiteY49" fmla="*/ 708338 h 78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11536" h="788187">
                  <a:moveTo>
                    <a:pt x="1738648" y="708338"/>
                  </a:moveTo>
                  <a:lnTo>
                    <a:pt x="1478494" y="659398"/>
                  </a:lnTo>
                  <a:lnTo>
                    <a:pt x="1267281" y="610459"/>
                  </a:lnTo>
                  <a:lnTo>
                    <a:pt x="1068946" y="556367"/>
                  </a:lnTo>
                  <a:lnTo>
                    <a:pt x="842278" y="481670"/>
                  </a:lnTo>
                  <a:lnTo>
                    <a:pt x="680004" y="419851"/>
                  </a:lnTo>
                  <a:lnTo>
                    <a:pt x="543488" y="363184"/>
                  </a:lnTo>
                  <a:lnTo>
                    <a:pt x="388942" y="291062"/>
                  </a:lnTo>
                  <a:lnTo>
                    <a:pt x="213789" y="198335"/>
                  </a:lnTo>
                  <a:lnTo>
                    <a:pt x="79849" y="115910"/>
                  </a:lnTo>
                  <a:lnTo>
                    <a:pt x="41212" y="90152"/>
                  </a:lnTo>
                  <a:lnTo>
                    <a:pt x="7727" y="48940"/>
                  </a:lnTo>
                  <a:lnTo>
                    <a:pt x="0" y="25758"/>
                  </a:lnTo>
                  <a:lnTo>
                    <a:pt x="2576" y="10303"/>
                  </a:lnTo>
                  <a:lnTo>
                    <a:pt x="15454" y="0"/>
                  </a:lnTo>
                  <a:lnTo>
                    <a:pt x="36061" y="2576"/>
                  </a:lnTo>
                  <a:lnTo>
                    <a:pt x="162274" y="66970"/>
                  </a:lnTo>
                  <a:lnTo>
                    <a:pt x="314244" y="139092"/>
                  </a:lnTo>
                  <a:lnTo>
                    <a:pt x="486821" y="213789"/>
                  </a:lnTo>
                  <a:lnTo>
                    <a:pt x="664550" y="278184"/>
                  </a:lnTo>
                  <a:lnTo>
                    <a:pt x="793338" y="321972"/>
                  </a:lnTo>
                  <a:lnTo>
                    <a:pt x="937582" y="363184"/>
                  </a:lnTo>
                  <a:lnTo>
                    <a:pt x="1074098" y="399245"/>
                  </a:lnTo>
                  <a:lnTo>
                    <a:pt x="1215765" y="427579"/>
                  </a:lnTo>
                  <a:lnTo>
                    <a:pt x="1429555" y="463639"/>
                  </a:lnTo>
                  <a:lnTo>
                    <a:pt x="1615010" y="494549"/>
                  </a:lnTo>
                  <a:lnTo>
                    <a:pt x="1800466" y="520306"/>
                  </a:lnTo>
                  <a:lnTo>
                    <a:pt x="2001377" y="538337"/>
                  </a:lnTo>
                  <a:lnTo>
                    <a:pt x="2284712" y="551216"/>
                  </a:lnTo>
                  <a:lnTo>
                    <a:pt x="2629866" y="546064"/>
                  </a:lnTo>
                  <a:lnTo>
                    <a:pt x="2786988" y="540913"/>
                  </a:lnTo>
                  <a:lnTo>
                    <a:pt x="2828200" y="530610"/>
                  </a:lnTo>
                  <a:lnTo>
                    <a:pt x="2895170" y="510003"/>
                  </a:lnTo>
                  <a:lnTo>
                    <a:pt x="2962141" y="476518"/>
                  </a:lnTo>
                  <a:lnTo>
                    <a:pt x="3029111" y="435306"/>
                  </a:lnTo>
                  <a:lnTo>
                    <a:pt x="3070323" y="414700"/>
                  </a:lnTo>
                  <a:lnTo>
                    <a:pt x="3090929" y="409548"/>
                  </a:lnTo>
                  <a:lnTo>
                    <a:pt x="3103808" y="409548"/>
                  </a:lnTo>
                  <a:lnTo>
                    <a:pt x="3111536" y="417275"/>
                  </a:lnTo>
                  <a:lnTo>
                    <a:pt x="3101232" y="450761"/>
                  </a:lnTo>
                  <a:lnTo>
                    <a:pt x="3060020" y="520306"/>
                  </a:lnTo>
                  <a:lnTo>
                    <a:pt x="3000777" y="641368"/>
                  </a:lnTo>
                  <a:lnTo>
                    <a:pt x="2949262" y="788187"/>
                  </a:lnTo>
                  <a:lnTo>
                    <a:pt x="2802443" y="777884"/>
                  </a:lnTo>
                  <a:lnTo>
                    <a:pt x="2578350" y="780460"/>
                  </a:lnTo>
                  <a:lnTo>
                    <a:pt x="2372288" y="770157"/>
                  </a:lnTo>
                  <a:lnTo>
                    <a:pt x="2222893" y="759853"/>
                  </a:lnTo>
                  <a:lnTo>
                    <a:pt x="2114711" y="759853"/>
                  </a:lnTo>
                  <a:lnTo>
                    <a:pt x="1975619" y="744399"/>
                  </a:lnTo>
                  <a:lnTo>
                    <a:pt x="1738648" y="708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44B9F6A-6F78-E547-A70D-0BA21F72A610}"/>
                </a:ext>
              </a:extLst>
            </p:cNvPr>
            <p:cNvSpPr/>
            <p:nvPr/>
          </p:nvSpPr>
          <p:spPr>
            <a:xfrm>
              <a:off x="3671888" y="2011363"/>
              <a:ext cx="503237" cy="806450"/>
            </a:xfrm>
            <a:custGeom>
              <a:avLst/>
              <a:gdLst>
                <a:gd name="connsiteX0" fmla="*/ 169068 w 502443"/>
                <a:gd name="connsiteY0" fmla="*/ 531019 h 804863"/>
                <a:gd name="connsiteX1" fmla="*/ 180975 w 502443"/>
                <a:gd name="connsiteY1" fmla="*/ 383382 h 804863"/>
                <a:gd name="connsiteX2" fmla="*/ 178593 w 502443"/>
                <a:gd name="connsiteY2" fmla="*/ 311944 h 804863"/>
                <a:gd name="connsiteX3" fmla="*/ 169068 w 502443"/>
                <a:gd name="connsiteY3" fmla="*/ 252413 h 804863"/>
                <a:gd name="connsiteX4" fmla="*/ 154781 w 502443"/>
                <a:gd name="connsiteY4" fmla="*/ 204788 h 804863"/>
                <a:gd name="connsiteX5" fmla="*/ 138112 w 502443"/>
                <a:gd name="connsiteY5" fmla="*/ 171450 h 804863"/>
                <a:gd name="connsiteX6" fmla="*/ 119062 w 502443"/>
                <a:gd name="connsiteY6" fmla="*/ 138113 h 804863"/>
                <a:gd name="connsiteX7" fmla="*/ 102393 w 502443"/>
                <a:gd name="connsiteY7" fmla="*/ 121444 h 804863"/>
                <a:gd name="connsiteX8" fmla="*/ 0 w 502443"/>
                <a:gd name="connsiteY8" fmla="*/ 38100 h 804863"/>
                <a:gd name="connsiteX9" fmla="*/ 109537 w 502443"/>
                <a:gd name="connsiteY9" fmla="*/ 0 h 804863"/>
                <a:gd name="connsiteX10" fmla="*/ 259556 w 502443"/>
                <a:gd name="connsiteY10" fmla="*/ 83344 h 804863"/>
                <a:gd name="connsiteX11" fmla="*/ 347662 w 502443"/>
                <a:gd name="connsiteY11" fmla="*/ 128588 h 804863"/>
                <a:gd name="connsiteX12" fmla="*/ 419100 w 502443"/>
                <a:gd name="connsiteY12" fmla="*/ 161925 h 804863"/>
                <a:gd name="connsiteX13" fmla="*/ 452437 w 502443"/>
                <a:gd name="connsiteY13" fmla="*/ 180975 h 804863"/>
                <a:gd name="connsiteX14" fmla="*/ 478631 w 502443"/>
                <a:gd name="connsiteY14" fmla="*/ 204788 h 804863"/>
                <a:gd name="connsiteX15" fmla="*/ 492918 w 502443"/>
                <a:gd name="connsiteY15" fmla="*/ 226219 h 804863"/>
                <a:gd name="connsiteX16" fmla="*/ 500062 w 502443"/>
                <a:gd name="connsiteY16" fmla="*/ 242888 h 804863"/>
                <a:gd name="connsiteX17" fmla="*/ 502443 w 502443"/>
                <a:gd name="connsiteY17" fmla="*/ 266700 h 804863"/>
                <a:gd name="connsiteX18" fmla="*/ 497681 w 502443"/>
                <a:gd name="connsiteY18" fmla="*/ 295275 h 804863"/>
                <a:gd name="connsiteX19" fmla="*/ 478631 w 502443"/>
                <a:gd name="connsiteY19" fmla="*/ 328613 h 804863"/>
                <a:gd name="connsiteX20" fmla="*/ 440531 w 502443"/>
                <a:gd name="connsiteY20" fmla="*/ 373857 h 804863"/>
                <a:gd name="connsiteX21" fmla="*/ 416718 w 502443"/>
                <a:gd name="connsiteY21" fmla="*/ 402432 h 804863"/>
                <a:gd name="connsiteX22" fmla="*/ 397668 w 502443"/>
                <a:gd name="connsiteY22" fmla="*/ 435769 h 804863"/>
                <a:gd name="connsiteX23" fmla="*/ 361950 w 502443"/>
                <a:gd name="connsiteY23" fmla="*/ 526257 h 804863"/>
                <a:gd name="connsiteX24" fmla="*/ 340518 w 502443"/>
                <a:gd name="connsiteY24" fmla="*/ 604838 h 804863"/>
                <a:gd name="connsiteX25" fmla="*/ 309562 w 502443"/>
                <a:gd name="connsiteY25" fmla="*/ 785813 h 804863"/>
                <a:gd name="connsiteX26" fmla="*/ 154781 w 502443"/>
                <a:gd name="connsiteY26" fmla="*/ 804863 h 804863"/>
                <a:gd name="connsiteX27" fmla="*/ 169068 w 502443"/>
                <a:gd name="connsiteY27" fmla="*/ 531019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443" h="804863">
                  <a:moveTo>
                    <a:pt x="169068" y="531019"/>
                  </a:moveTo>
                  <a:lnTo>
                    <a:pt x="180975" y="383382"/>
                  </a:lnTo>
                  <a:lnTo>
                    <a:pt x="178593" y="311944"/>
                  </a:lnTo>
                  <a:lnTo>
                    <a:pt x="169068" y="252413"/>
                  </a:lnTo>
                  <a:lnTo>
                    <a:pt x="154781" y="204788"/>
                  </a:lnTo>
                  <a:lnTo>
                    <a:pt x="138112" y="171450"/>
                  </a:lnTo>
                  <a:lnTo>
                    <a:pt x="119062" y="138113"/>
                  </a:lnTo>
                  <a:lnTo>
                    <a:pt x="102393" y="121444"/>
                  </a:lnTo>
                  <a:lnTo>
                    <a:pt x="0" y="38100"/>
                  </a:lnTo>
                  <a:lnTo>
                    <a:pt x="109537" y="0"/>
                  </a:lnTo>
                  <a:lnTo>
                    <a:pt x="259556" y="83344"/>
                  </a:lnTo>
                  <a:lnTo>
                    <a:pt x="347662" y="128588"/>
                  </a:lnTo>
                  <a:lnTo>
                    <a:pt x="419100" y="161925"/>
                  </a:lnTo>
                  <a:lnTo>
                    <a:pt x="452437" y="180975"/>
                  </a:lnTo>
                  <a:lnTo>
                    <a:pt x="478631" y="204788"/>
                  </a:lnTo>
                  <a:lnTo>
                    <a:pt x="492918" y="226219"/>
                  </a:lnTo>
                  <a:lnTo>
                    <a:pt x="500062" y="242888"/>
                  </a:lnTo>
                  <a:lnTo>
                    <a:pt x="502443" y="266700"/>
                  </a:lnTo>
                  <a:lnTo>
                    <a:pt x="497681" y="295275"/>
                  </a:lnTo>
                  <a:lnTo>
                    <a:pt x="478631" y="328613"/>
                  </a:lnTo>
                  <a:lnTo>
                    <a:pt x="440531" y="373857"/>
                  </a:lnTo>
                  <a:lnTo>
                    <a:pt x="416718" y="402432"/>
                  </a:lnTo>
                  <a:lnTo>
                    <a:pt x="397668" y="435769"/>
                  </a:lnTo>
                  <a:lnTo>
                    <a:pt x="361950" y="526257"/>
                  </a:lnTo>
                  <a:lnTo>
                    <a:pt x="340518" y="604838"/>
                  </a:lnTo>
                  <a:lnTo>
                    <a:pt x="309562" y="785813"/>
                  </a:lnTo>
                  <a:lnTo>
                    <a:pt x="154781" y="804863"/>
                  </a:lnTo>
                  <a:lnTo>
                    <a:pt x="16906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DA2DA59-36DB-AA4C-A75D-BDF718D6512E}"/>
                </a:ext>
              </a:extLst>
            </p:cNvPr>
            <p:cNvSpPr/>
            <p:nvPr/>
          </p:nvSpPr>
          <p:spPr>
            <a:xfrm>
              <a:off x="3070225" y="2714625"/>
              <a:ext cx="511175" cy="1522413"/>
            </a:xfrm>
            <a:custGeom>
              <a:avLst/>
              <a:gdLst>
                <a:gd name="connsiteX0" fmla="*/ 254794 w 511969"/>
                <a:gd name="connsiteY0" fmla="*/ 881063 h 1521619"/>
                <a:gd name="connsiteX1" fmla="*/ 216694 w 511969"/>
                <a:gd name="connsiteY1" fmla="*/ 483394 h 1521619"/>
                <a:gd name="connsiteX2" fmla="*/ 197644 w 511969"/>
                <a:gd name="connsiteY2" fmla="*/ 273844 h 1521619"/>
                <a:gd name="connsiteX3" fmla="*/ 192882 w 511969"/>
                <a:gd name="connsiteY3" fmla="*/ 235744 h 1521619"/>
                <a:gd name="connsiteX4" fmla="*/ 183357 w 511969"/>
                <a:gd name="connsiteY4" fmla="*/ 209550 h 1521619"/>
                <a:gd name="connsiteX5" fmla="*/ 173832 w 511969"/>
                <a:gd name="connsiteY5" fmla="*/ 188119 h 1521619"/>
                <a:gd name="connsiteX6" fmla="*/ 161925 w 511969"/>
                <a:gd name="connsiteY6" fmla="*/ 171450 h 1521619"/>
                <a:gd name="connsiteX7" fmla="*/ 138113 w 511969"/>
                <a:gd name="connsiteY7" fmla="*/ 152400 h 1521619"/>
                <a:gd name="connsiteX8" fmla="*/ 121444 w 511969"/>
                <a:gd name="connsiteY8" fmla="*/ 140494 h 1521619"/>
                <a:gd name="connsiteX9" fmla="*/ 97632 w 511969"/>
                <a:gd name="connsiteY9" fmla="*/ 126206 h 1521619"/>
                <a:gd name="connsiteX10" fmla="*/ 0 w 511969"/>
                <a:gd name="connsiteY10" fmla="*/ 95250 h 1521619"/>
                <a:gd name="connsiteX11" fmla="*/ 4763 w 511969"/>
                <a:gd name="connsiteY11" fmla="*/ 0 h 1521619"/>
                <a:gd name="connsiteX12" fmla="*/ 147638 w 511969"/>
                <a:gd name="connsiteY12" fmla="*/ 45244 h 1521619"/>
                <a:gd name="connsiteX13" fmla="*/ 333375 w 511969"/>
                <a:gd name="connsiteY13" fmla="*/ 88106 h 1521619"/>
                <a:gd name="connsiteX14" fmla="*/ 383382 w 511969"/>
                <a:gd name="connsiteY14" fmla="*/ 257175 h 1521619"/>
                <a:gd name="connsiteX15" fmla="*/ 426244 w 511969"/>
                <a:gd name="connsiteY15" fmla="*/ 621506 h 1521619"/>
                <a:gd name="connsiteX16" fmla="*/ 447675 w 511969"/>
                <a:gd name="connsiteY16" fmla="*/ 828675 h 1521619"/>
                <a:gd name="connsiteX17" fmla="*/ 497682 w 511969"/>
                <a:gd name="connsiteY17" fmla="*/ 1159669 h 1521619"/>
                <a:gd name="connsiteX18" fmla="*/ 511969 w 511969"/>
                <a:gd name="connsiteY18" fmla="*/ 1326356 h 1521619"/>
                <a:gd name="connsiteX19" fmla="*/ 511969 w 511969"/>
                <a:gd name="connsiteY19" fmla="*/ 1466850 h 1521619"/>
                <a:gd name="connsiteX20" fmla="*/ 502444 w 511969"/>
                <a:gd name="connsiteY20" fmla="*/ 1500188 h 1521619"/>
                <a:gd name="connsiteX21" fmla="*/ 490538 w 511969"/>
                <a:gd name="connsiteY21" fmla="*/ 1514475 h 1521619"/>
                <a:gd name="connsiteX22" fmla="*/ 478632 w 511969"/>
                <a:gd name="connsiteY22" fmla="*/ 1521619 h 1521619"/>
                <a:gd name="connsiteX23" fmla="*/ 464344 w 511969"/>
                <a:gd name="connsiteY23" fmla="*/ 1521619 h 1521619"/>
                <a:gd name="connsiteX24" fmla="*/ 433388 w 511969"/>
                <a:gd name="connsiteY24" fmla="*/ 1512094 h 1521619"/>
                <a:gd name="connsiteX25" fmla="*/ 404813 w 511969"/>
                <a:gd name="connsiteY25" fmla="*/ 1495425 h 1521619"/>
                <a:gd name="connsiteX26" fmla="*/ 373857 w 511969"/>
                <a:gd name="connsiteY26" fmla="*/ 1469231 h 1521619"/>
                <a:gd name="connsiteX27" fmla="*/ 350044 w 511969"/>
                <a:gd name="connsiteY27" fmla="*/ 1435894 h 1521619"/>
                <a:gd name="connsiteX28" fmla="*/ 323850 w 511969"/>
                <a:gd name="connsiteY28" fmla="*/ 1366838 h 1521619"/>
                <a:gd name="connsiteX29" fmla="*/ 304800 w 511969"/>
                <a:gd name="connsiteY29" fmla="*/ 1302544 h 1521619"/>
                <a:gd name="connsiteX30" fmla="*/ 290513 w 511969"/>
                <a:gd name="connsiteY30" fmla="*/ 1226344 h 1521619"/>
                <a:gd name="connsiteX31" fmla="*/ 285750 w 511969"/>
                <a:gd name="connsiteY31" fmla="*/ 1150144 h 1521619"/>
                <a:gd name="connsiteX32" fmla="*/ 254794 w 511969"/>
                <a:gd name="connsiteY32" fmla="*/ 881063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1969" h="1521619">
                  <a:moveTo>
                    <a:pt x="254794" y="881063"/>
                  </a:moveTo>
                  <a:lnTo>
                    <a:pt x="216694" y="483394"/>
                  </a:lnTo>
                  <a:lnTo>
                    <a:pt x="197644" y="273844"/>
                  </a:lnTo>
                  <a:lnTo>
                    <a:pt x="192882" y="235744"/>
                  </a:lnTo>
                  <a:lnTo>
                    <a:pt x="183357" y="209550"/>
                  </a:lnTo>
                  <a:lnTo>
                    <a:pt x="173832" y="188119"/>
                  </a:lnTo>
                  <a:lnTo>
                    <a:pt x="161925" y="171450"/>
                  </a:lnTo>
                  <a:lnTo>
                    <a:pt x="138113" y="152400"/>
                  </a:lnTo>
                  <a:lnTo>
                    <a:pt x="121444" y="140494"/>
                  </a:lnTo>
                  <a:lnTo>
                    <a:pt x="97632" y="126206"/>
                  </a:lnTo>
                  <a:lnTo>
                    <a:pt x="0" y="95250"/>
                  </a:lnTo>
                  <a:lnTo>
                    <a:pt x="4763" y="0"/>
                  </a:lnTo>
                  <a:lnTo>
                    <a:pt x="147638" y="45244"/>
                  </a:lnTo>
                  <a:lnTo>
                    <a:pt x="333375" y="88106"/>
                  </a:lnTo>
                  <a:lnTo>
                    <a:pt x="383382" y="257175"/>
                  </a:lnTo>
                  <a:lnTo>
                    <a:pt x="426244" y="621506"/>
                  </a:lnTo>
                  <a:lnTo>
                    <a:pt x="447675" y="828675"/>
                  </a:lnTo>
                  <a:lnTo>
                    <a:pt x="497682" y="1159669"/>
                  </a:lnTo>
                  <a:lnTo>
                    <a:pt x="511969" y="1326356"/>
                  </a:lnTo>
                  <a:lnTo>
                    <a:pt x="511969" y="1466850"/>
                  </a:lnTo>
                  <a:lnTo>
                    <a:pt x="502444" y="1500188"/>
                  </a:lnTo>
                  <a:lnTo>
                    <a:pt x="490538" y="1514475"/>
                  </a:lnTo>
                  <a:lnTo>
                    <a:pt x="478632" y="1521619"/>
                  </a:lnTo>
                  <a:lnTo>
                    <a:pt x="464344" y="1521619"/>
                  </a:lnTo>
                  <a:lnTo>
                    <a:pt x="433388" y="1512094"/>
                  </a:lnTo>
                  <a:lnTo>
                    <a:pt x="404813" y="1495425"/>
                  </a:lnTo>
                  <a:lnTo>
                    <a:pt x="373857" y="1469231"/>
                  </a:lnTo>
                  <a:lnTo>
                    <a:pt x="350044" y="1435894"/>
                  </a:lnTo>
                  <a:lnTo>
                    <a:pt x="323850" y="1366838"/>
                  </a:lnTo>
                  <a:lnTo>
                    <a:pt x="304800" y="1302544"/>
                  </a:lnTo>
                  <a:lnTo>
                    <a:pt x="290513" y="1226344"/>
                  </a:lnTo>
                  <a:lnTo>
                    <a:pt x="285750" y="1150144"/>
                  </a:lnTo>
                  <a:lnTo>
                    <a:pt x="254794" y="88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69C058E-53FC-6047-802D-17BD23AA7D1B}"/>
                </a:ext>
              </a:extLst>
            </p:cNvPr>
            <p:cNvSpPr/>
            <p:nvPr/>
          </p:nvSpPr>
          <p:spPr>
            <a:xfrm>
              <a:off x="3327400" y="2608263"/>
              <a:ext cx="1568450" cy="1401762"/>
            </a:xfrm>
            <a:custGeom>
              <a:avLst/>
              <a:gdLst>
                <a:gd name="connsiteX0" fmla="*/ 666750 w 1569244"/>
                <a:gd name="connsiteY0" fmla="*/ 271462 h 1402556"/>
                <a:gd name="connsiteX1" fmla="*/ 66675 w 1569244"/>
                <a:gd name="connsiteY1" fmla="*/ 361950 h 1402556"/>
                <a:gd name="connsiteX2" fmla="*/ 0 w 1569244"/>
                <a:gd name="connsiteY2" fmla="*/ 197644 h 1402556"/>
                <a:gd name="connsiteX3" fmla="*/ 80963 w 1569244"/>
                <a:gd name="connsiteY3" fmla="*/ 192881 h 1402556"/>
                <a:gd name="connsiteX4" fmla="*/ 280988 w 1569244"/>
                <a:gd name="connsiteY4" fmla="*/ 173831 h 1402556"/>
                <a:gd name="connsiteX5" fmla="*/ 504825 w 1569244"/>
                <a:gd name="connsiteY5" fmla="*/ 152400 h 1402556"/>
                <a:gd name="connsiteX6" fmla="*/ 704850 w 1569244"/>
                <a:gd name="connsiteY6" fmla="*/ 126206 h 1402556"/>
                <a:gd name="connsiteX7" fmla="*/ 1102519 w 1569244"/>
                <a:gd name="connsiteY7" fmla="*/ 64294 h 1402556"/>
                <a:gd name="connsiteX8" fmla="*/ 1145382 w 1569244"/>
                <a:gd name="connsiteY8" fmla="*/ 47625 h 1402556"/>
                <a:gd name="connsiteX9" fmla="*/ 1207294 w 1569244"/>
                <a:gd name="connsiteY9" fmla="*/ 19050 h 1402556"/>
                <a:gd name="connsiteX10" fmla="*/ 1254919 w 1569244"/>
                <a:gd name="connsiteY10" fmla="*/ 0 h 1402556"/>
                <a:gd name="connsiteX11" fmla="*/ 1273969 w 1569244"/>
                <a:gd name="connsiteY11" fmla="*/ 0 h 1402556"/>
                <a:gd name="connsiteX12" fmla="*/ 1357313 w 1569244"/>
                <a:gd name="connsiteY12" fmla="*/ 50006 h 1402556"/>
                <a:gd name="connsiteX13" fmla="*/ 1490663 w 1569244"/>
                <a:gd name="connsiteY13" fmla="*/ 138112 h 1402556"/>
                <a:gd name="connsiteX14" fmla="*/ 1545432 w 1569244"/>
                <a:gd name="connsiteY14" fmla="*/ 178594 h 1402556"/>
                <a:gd name="connsiteX15" fmla="*/ 1564482 w 1569244"/>
                <a:gd name="connsiteY15" fmla="*/ 202406 h 1402556"/>
                <a:gd name="connsiteX16" fmla="*/ 1569244 w 1569244"/>
                <a:gd name="connsiteY16" fmla="*/ 214312 h 1402556"/>
                <a:gd name="connsiteX17" fmla="*/ 1566863 w 1569244"/>
                <a:gd name="connsiteY17" fmla="*/ 230981 h 1402556"/>
                <a:gd name="connsiteX18" fmla="*/ 1559719 w 1569244"/>
                <a:gd name="connsiteY18" fmla="*/ 252412 h 1402556"/>
                <a:gd name="connsiteX19" fmla="*/ 1538288 w 1569244"/>
                <a:gd name="connsiteY19" fmla="*/ 273844 h 1402556"/>
                <a:gd name="connsiteX20" fmla="*/ 1521619 w 1569244"/>
                <a:gd name="connsiteY20" fmla="*/ 297656 h 1402556"/>
                <a:gd name="connsiteX21" fmla="*/ 1504950 w 1569244"/>
                <a:gd name="connsiteY21" fmla="*/ 328612 h 1402556"/>
                <a:gd name="connsiteX22" fmla="*/ 1488282 w 1569244"/>
                <a:gd name="connsiteY22" fmla="*/ 366712 h 1402556"/>
                <a:gd name="connsiteX23" fmla="*/ 1471613 w 1569244"/>
                <a:gd name="connsiteY23" fmla="*/ 459581 h 1402556"/>
                <a:gd name="connsiteX24" fmla="*/ 1416844 w 1569244"/>
                <a:gd name="connsiteY24" fmla="*/ 792956 h 1402556"/>
                <a:gd name="connsiteX25" fmla="*/ 1350169 w 1569244"/>
                <a:gd name="connsiteY25" fmla="*/ 1202531 h 1402556"/>
                <a:gd name="connsiteX26" fmla="*/ 1326357 w 1569244"/>
                <a:gd name="connsiteY26" fmla="*/ 1335881 h 1402556"/>
                <a:gd name="connsiteX27" fmla="*/ 1302544 w 1569244"/>
                <a:gd name="connsiteY27" fmla="*/ 1366837 h 1402556"/>
                <a:gd name="connsiteX28" fmla="*/ 1266825 w 1569244"/>
                <a:gd name="connsiteY28" fmla="*/ 1395412 h 1402556"/>
                <a:gd name="connsiteX29" fmla="*/ 1247775 w 1569244"/>
                <a:gd name="connsiteY29" fmla="*/ 1402556 h 1402556"/>
                <a:gd name="connsiteX30" fmla="*/ 1216819 w 1569244"/>
                <a:gd name="connsiteY30" fmla="*/ 1400175 h 1402556"/>
                <a:gd name="connsiteX31" fmla="*/ 1188244 w 1569244"/>
                <a:gd name="connsiteY31" fmla="*/ 1385887 h 1402556"/>
                <a:gd name="connsiteX32" fmla="*/ 1162050 w 1569244"/>
                <a:gd name="connsiteY32" fmla="*/ 1359694 h 1402556"/>
                <a:gd name="connsiteX33" fmla="*/ 1128713 w 1569244"/>
                <a:gd name="connsiteY33" fmla="*/ 1319212 h 1402556"/>
                <a:gd name="connsiteX34" fmla="*/ 1154907 w 1569244"/>
                <a:gd name="connsiteY34" fmla="*/ 1150144 h 1402556"/>
                <a:gd name="connsiteX35" fmla="*/ 1193007 w 1569244"/>
                <a:gd name="connsiteY35" fmla="*/ 745331 h 1402556"/>
                <a:gd name="connsiteX36" fmla="*/ 1219200 w 1569244"/>
                <a:gd name="connsiteY36" fmla="*/ 566737 h 1402556"/>
                <a:gd name="connsiteX37" fmla="*/ 1235869 w 1569244"/>
                <a:gd name="connsiteY37" fmla="*/ 302419 h 1402556"/>
                <a:gd name="connsiteX38" fmla="*/ 1235869 w 1569244"/>
                <a:gd name="connsiteY38" fmla="*/ 250031 h 1402556"/>
                <a:gd name="connsiteX39" fmla="*/ 1231107 w 1569244"/>
                <a:gd name="connsiteY39" fmla="*/ 226219 h 1402556"/>
                <a:gd name="connsiteX40" fmla="*/ 1219200 w 1569244"/>
                <a:gd name="connsiteY40" fmla="*/ 211931 h 1402556"/>
                <a:gd name="connsiteX41" fmla="*/ 1195388 w 1569244"/>
                <a:gd name="connsiteY41" fmla="*/ 202406 h 1402556"/>
                <a:gd name="connsiteX42" fmla="*/ 1164432 w 1569244"/>
                <a:gd name="connsiteY42" fmla="*/ 197644 h 1402556"/>
                <a:gd name="connsiteX43" fmla="*/ 1121569 w 1569244"/>
                <a:gd name="connsiteY43" fmla="*/ 202406 h 1402556"/>
                <a:gd name="connsiteX44" fmla="*/ 666750 w 1569244"/>
                <a:gd name="connsiteY44" fmla="*/ 271462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69244" h="1402556">
                  <a:moveTo>
                    <a:pt x="666750" y="271462"/>
                  </a:moveTo>
                  <a:lnTo>
                    <a:pt x="66675" y="361950"/>
                  </a:lnTo>
                  <a:lnTo>
                    <a:pt x="0" y="197644"/>
                  </a:lnTo>
                  <a:lnTo>
                    <a:pt x="80963" y="192881"/>
                  </a:lnTo>
                  <a:lnTo>
                    <a:pt x="280988" y="173831"/>
                  </a:lnTo>
                  <a:lnTo>
                    <a:pt x="504825" y="152400"/>
                  </a:lnTo>
                  <a:lnTo>
                    <a:pt x="704850" y="126206"/>
                  </a:lnTo>
                  <a:lnTo>
                    <a:pt x="1102519" y="64294"/>
                  </a:lnTo>
                  <a:lnTo>
                    <a:pt x="1145382" y="47625"/>
                  </a:lnTo>
                  <a:lnTo>
                    <a:pt x="1207294" y="19050"/>
                  </a:lnTo>
                  <a:lnTo>
                    <a:pt x="1254919" y="0"/>
                  </a:lnTo>
                  <a:lnTo>
                    <a:pt x="1273969" y="0"/>
                  </a:lnTo>
                  <a:lnTo>
                    <a:pt x="1357313" y="50006"/>
                  </a:lnTo>
                  <a:lnTo>
                    <a:pt x="1490663" y="138112"/>
                  </a:lnTo>
                  <a:lnTo>
                    <a:pt x="1545432" y="178594"/>
                  </a:lnTo>
                  <a:lnTo>
                    <a:pt x="1564482" y="202406"/>
                  </a:lnTo>
                  <a:lnTo>
                    <a:pt x="1569244" y="214312"/>
                  </a:lnTo>
                  <a:lnTo>
                    <a:pt x="1566863" y="230981"/>
                  </a:lnTo>
                  <a:lnTo>
                    <a:pt x="1559719" y="252412"/>
                  </a:lnTo>
                  <a:lnTo>
                    <a:pt x="1538288" y="273844"/>
                  </a:lnTo>
                  <a:lnTo>
                    <a:pt x="1521619" y="297656"/>
                  </a:lnTo>
                  <a:lnTo>
                    <a:pt x="1504950" y="328612"/>
                  </a:lnTo>
                  <a:lnTo>
                    <a:pt x="1488282" y="366712"/>
                  </a:lnTo>
                  <a:lnTo>
                    <a:pt x="1471613" y="459581"/>
                  </a:lnTo>
                  <a:lnTo>
                    <a:pt x="1416844" y="792956"/>
                  </a:lnTo>
                  <a:lnTo>
                    <a:pt x="1350169" y="1202531"/>
                  </a:lnTo>
                  <a:lnTo>
                    <a:pt x="1326357" y="1335881"/>
                  </a:lnTo>
                  <a:lnTo>
                    <a:pt x="1302544" y="1366837"/>
                  </a:lnTo>
                  <a:lnTo>
                    <a:pt x="1266825" y="1395412"/>
                  </a:lnTo>
                  <a:lnTo>
                    <a:pt x="1247775" y="1402556"/>
                  </a:lnTo>
                  <a:lnTo>
                    <a:pt x="1216819" y="1400175"/>
                  </a:lnTo>
                  <a:lnTo>
                    <a:pt x="1188244" y="1385887"/>
                  </a:lnTo>
                  <a:lnTo>
                    <a:pt x="1162050" y="1359694"/>
                  </a:lnTo>
                  <a:lnTo>
                    <a:pt x="1128713" y="1319212"/>
                  </a:lnTo>
                  <a:lnTo>
                    <a:pt x="1154907" y="1150144"/>
                  </a:lnTo>
                  <a:lnTo>
                    <a:pt x="1193007" y="745331"/>
                  </a:lnTo>
                  <a:lnTo>
                    <a:pt x="1219200" y="566737"/>
                  </a:lnTo>
                  <a:lnTo>
                    <a:pt x="1235869" y="302419"/>
                  </a:lnTo>
                  <a:lnTo>
                    <a:pt x="1235869" y="250031"/>
                  </a:lnTo>
                  <a:lnTo>
                    <a:pt x="1231107" y="226219"/>
                  </a:lnTo>
                  <a:lnTo>
                    <a:pt x="1219200" y="211931"/>
                  </a:lnTo>
                  <a:lnTo>
                    <a:pt x="1195388" y="202406"/>
                  </a:lnTo>
                  <a:lnTo>
                    <a:pt x="1164432" y="197644"/>
                  </a:lnTo>
                  <a:lnTo>
                    <a:pt x="1121569" y="202406"/>
                  </a:lnTo>
                  <a:lnTo>
                    <a:pt x="666750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8230141-58CA-074D-85A5-C60D58529E61}"/>
                </a:ext>
              </a:extLst>
            </p:cNvPr>
            <p:cNvSpPr/>
            <p:nvPr/>
          </p:nvSpPr>
          <p:spPr>
            <a:xfrm>
              <a:off x="3438525" y="3173413"/>
              <a:ext cx="1146175" cy="379412"/>
            </a:xfrm>
            <a:custGeom>
              <a:avLst/>
              <a:gdLst>
                <a:gd name="connsiteX0" fmla="*/ 504825 w 1145381"/>
                <a:gd name="connsiteY0" fmla="*/ 283369 h 378619"/>
                <a:gd name="connsiteX1" fmla="*/ 4763 w 1145381"/>
                <a:gd name="connsiteY1" fmla="*/ 378619 h 378619"/>
                <a:gd name="connsiteX2" fmla="*/ 0 w 1145381"/>
                <a:gd name="connsiteY2" fmla="*/ 169069 h 378619"/>
                <a:gd name="connsiteX3" fmla="*/ 247650 w 1145381"/>
                <a:gd name="connsiteY3" fmla="*/ 166688 h 378619"/>
                <a:gd name="connsiteX4" fmla="*/ 566738 w 1145381"/>
                <a:gd name="connsiteY4" fmla="*/ 109538 h 378619"/>
                <a:gd name="connsiteX5" fmla="*/ 1145381 w 1145381"/>
                <a:gd name="connsiteY5" fmla="*/ 0 h 378619"/>
                <a:gd name="connsiteX6" fmla="*/ 1145381 w 1145381"/>
                <a:gd name="connsiteY6" fmla="*/ 154782 h 378619"/>
                <a:gd name="connsiteX7" fmla="*/ 504825 w 1145381"/>
                <a:gd name="connsiteY7" fmla="*/ 283369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5381" h="378619">
                  <a:moveTo>
                    <a:pt x="504825" y="283369"/>
                  </a:moveTo>
                  <a:lnTo>
                    <a:pt x="4763" y="378619"/>
                  </a:lnTo>
                  <a:lnTo>
                    <a:pt x="0" y="169069"/>
                  </a:lnTo>
                  <a:lnTo>
                    <a:pt x="247650" y="166688"/>
                  </a:lnTo>
                  <a:lnTo>
                    <a:pt x="566738" y="109538"/>
                  </a:lnTo>
                  <a:lnTo>
                    <a:pt x="1145381" y="0"/>
                  </a:lnTo>
                  <a:lnTo>
                    <a:pt x="1145381" y="154782"/>
                  </a:lnTo>
                  <a:lnTo>
                    <a:pt x="504825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7C3A0C1-4954-3E4E-B68A-D194CF4B19CE}"/>
                </a:ext>
              </a:extLst>
            </p:cNvPr>
            <p:cNvSpPr/>
            <p:nvPr/>
          </p:nvSpPr>
          <p:spPr>
            <a:xfrm>
              <a:off x="3513138" y="3752850"/>
              <a:ext cx="1014412" cy="287338"/>
            </a:xfrm>
            <a:custGeom>
              <a:avLst/>
              <a:gdLst>
                <a:gd name="connsiteX0" fmla="*/ 288131 w 1014412"/>
                <a:gd name="connsiteY0" fmla="*/ 259556 h 288131"/>
                <a:gd name="connsiteX1" fmla="*/ 9525 w 1014412"/>
                <a:gd name="connsiteY1" fmla="*/ 288131 h 288131"/>
                <a:gd name="connsiteX2" fmla="*/ 0 w 1014412"/>
                <a:gd name="connsiteY2" fmla="*/ 126206 h 288131"/>
                <a:gd name="connsiteX3" fmla="*/ 173831 w 1014412"/>
                <a:gd name="connsiteY3" fmla="*/ 121444 h 288131"/>
                <a:gd name="connsiteX4" fmla="*/ 252412 w 1014412"/>
                <a:gd name="connsiteY4" fmla="*/ 116681 h 288131"/>
                <a:gd name="connsiteX5" fmla="*/ 316706 w 1014412"/>
                <a:gd name="connsiteY5" fmla="*/ 109538 h 288131"/>
                <a:gd name="connsiteX6" fmla="*/ 407194 w 1014412"/>
                <a:gd name="connsiteY6" fmla="*/ 95250 h 288131"/>
                <a:gd name="connsiteX7" fmla="*/ 550069 w 1014412"/>
                <a:gd name="connsiteY7" fmla="*/ 76200 h 288131"/>
                <a:gd name="connsiteX8" fmla="*/ 742950 w 1014412"/>
                <a:gd name="connsiteY8" fmla="*/ 47625 h 288131"/>
                <a:gd name="connsiteX9" fmla="*/ 1014412 w 1014412"/>
                <a:gd name="connsiteY9" fmla="*/ 0 h 288131"/>
                <a:gd name="connsiteX10" fmla="*/ 992981 w 1014412"/>
                <a:gd name="connsiteY10" fmla="*/ 171450 h 288131"/>
                <a:gd name="connsiteX11" fmla="*/ 923925 w 1014412"/>
                <a:gd name="connsiteY11" fmla="*/ 176213 h 288131"/>
                <a:gd name="connsiteX12" fmla="*/ 847725 w 1014412"/>
                <a:gd name="connsiteY12" fmla="*/ 171450 h 288131"/>
                <a:gd name="connsiteX13" fmla="*/ 607219 w 1014412"/>
                <a:gd name="connsiteY13" fmla="*/ 195263 h 288131"/>
                <a:gd name="connsiteX14" fmla="*/ 288131 w 1014412"/>
                <a:gd name="connsiteY14" fmla="*/ 2595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4412" h="288131">
                  <a:moveTo>
                    <a:pt x="288131" y="259556"/>
                  </a:moveTo>
                  <a:lnTo>
                    <a:pt x="9525" y="288131"/>
                  </a:lnTo>
                  <a:lnTo>
                    <a:pt x="0" y="126206"/>
                  </a:lnTo>
                  <a:lnTo>
                    <a:pt x="173831" y="121444"/>
                  </a:lnTo>
                  <a:lnTo>
                    <a:pt x="252412" y="116681"/>
                  </a:lnTo>
                  <a:lnTo>
                    <a:pt x="316706" y="109538"/>
                  </a:lnTo>
                  <a:lnTo>
                    <a:pt x="407194" y="95250"/>
                  </a:lnTo>
                  <a:lnTo>
                    <a:pt x="550069" y="76200"/>
                  </a:lnTo>
                  <a:lnTo>
                    <a:pt x="742950" y="47625"/>
                  </a:lnTo>
                  <a:lnTo>
                    <a:pt x="1014412" y="0"/>
                  </a:lnTo>
                  <a:lnTo>
                    <a:pt x="992981" y="171450"/>
                  </a:lnTo>
                  <a:lnTo>
                    <a:pt x="923925" y="176213"/>
                  </a:lnTo>
                  <a:lnTo>
                    <a:pt x="847725" y="171450"/>
                  </a:lnTo>
                  <a:lnTo>
                    <a:pt x="607219" y="195263"/>
                  </a:lnTo>
                  <a:lnTo>
                    <a:pt x="28813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FBD10762-BE24-C848-BEE1-93C97D875669}"/>
                </a:ext>
              </a:extLst>
            </p:cNvPr>
            <p:cNvSpPr/>
            <p:nvPr/>
          </p:nvSpPr>
          <p:spPr>
            <a:xfrm rot="16200000">
              <a:off x="3051969" y="4687094"/>
              <a:ext cx="1866900" cy="309562"/>
            </a:xfrm>
            <a:custGeom>
              <a:avLst/>
              <a:gdLst>
                <a:gd name="connsiteX0" fmla="*/ 1250157 w 1866900"/>
                <a:gd name="connsiteY0" fmla="*/ 288132 h 309563"/>
                <a:gd name="connsiteX1" fmla="*/ 650082 w 1866900"/>
                <a:gd name="connsiteY1" fmla="*/ 290513 h 309563"/>
                <a:gd name="connsiteX2" fmla="*/ 583407 w 1866900"/>
                <a:gd name="connsiteY2" fmla="*/ 292894 h 309563"/>
                <a:gd name="connsiteX3" fmla="*/ 521494 w 1866900"/>
                <a:gd name="connsiteY3" fmla="*/ 297657 h 309563"/>
                <a:gd name="connsiteX4" fmla="*/ 428625 w 1866900"/>
                <a:gd name="connsiteY4" fmla="*/ 309563 h 309563"/>
                <a:gd name="connsiteX5" fmla="*/ 383382 w 1866900"/>
                <a:gd name="connsiteY5" fmla="*/ 304800 h 309563"/>
                <a:gd name="connsiteX6" fmla="*/ 307182 w 1866900"/>
                <a:gd name="connsiteY6" fmla="*/ 290513 h 309563"/>
                <a:gd name="connsiteX7" fmla="*/ 240507 w 1866900"/>
                <a:gd name="connsiteY7" fmla="*/ 273844 h 309563"/>
                <a:gd name="connsiteX8" fmla="*/ 180975 w 1866900"/>
                <a:gd name="connsiteY8" fmla="*/ 257175 h 309563"/>
                <a:gd name="connsiteX9" fmla="*/ 140494 w 1866900"/>
                <a:gd name="connsiteY9" fmla="*/ 238125 h 309563"/>
                <a:gd name="connsiteX10" fmla="*/ 90488 w 1866900"/>
                <a:gd name="connsiteY10" fmla="*/ 207169 h 309563"/>
                <a:gd name="connsiteX11" fmla="*/ 47625 w 1866900"/>
                <a:gd name="connsiteY11" fmla="*/ 166688 h 309563"/>
                <a:gd name="connsiteX12" fmla="*/ 16669 w 1866900"/>
                <a:gd name="connsiteY12" fmla="*/ 130969 h 309563"/>
                <a:gd name="connsiteX13" fmla="*/ 0 w 1866900"/>
                <a:gd name="connsiteY13" fmla="*/ 95250 h 309563"/>
                <a:gd name="connsiteX14" fmla="*/ 0 w 1866900"/>
                <a:gd name="connsiteY14" fmla="*/ 64294 h 309563"/>
                <a:gd name="connsiteX15" fmla="*/ 7144 w 1866900"/>
                <a:gd name="connsiteY15" fmla="*/ 50007 h 309563"/>
                <a:gd name="connsiteX16" fmla="*/ 23813 w 1866900"/>
                <a:gd name="connsiteY16" fmla="*/ 28575 h 309563"/>
                <a:gd name="connsiteX17" fmla="*/ 483394 w 1866900"/>
                <a:gd name="connsiteY17" fmla="*/ 64294 h 309563"/>
                <a:gd name="connsiteX18" fmla="*/ 814388 w 1866900"/>
                <a:gd name="connsiteY18" fmla="*/ 69057 h 309563"/>
                <a:gd name="connsiteX19" fmla="*/ 1293019 w 1866900"/>
                <a:gd name="connsiteY19" fmla="*/ 69057 h 309563"/>
                <a:gd name="connsiteX20" fmla="*/ 1652588 w 1866900"/>
                <a:gd name="connsiteY20" fmla="*/ 66675 h 309563"/>
                <a:gd name="connsiteX21" fmla="*/ 1690688 w 1866900"/>
                <a:gd name="connsiteY21" fmla="*/ 59532 h 309563"/>
                <a:gd name="connsiteX22" fmla="*/ 1721644 w 1866900"/>
                <a:gd name="connsiteY22" fmla="*/ 50007 h 309563"/>
                <a:gd name="connsiteX23" fmla="*/ 1804988 w 1866900"/>
                <a:gd name="connsiteY23" fmla="*/ 0 h 309563"/>
                <a:gd name="connsiteX24" fmla="*/ 1866900 w 1866900"/>
                <a:gd name="connsiteY24" fmla="*/ 283369 h 309563"/>
                <a:gd name="connsiteX25" fmla="*/ 1250157 w 1866900"/>
                <a:gd name="connsiteY25" fmla="*/ 288132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00" h="309563">
                  <a:moveTo>
                    <a:pt x="1250157" y="288132"/>
                  </a:moveTo>
                  <a:lnTo>
                    <a:pt x="650082" y="290513"/>
                  </a:lnTo>
                  <a:lnTo>
                    <a:pt x="583407" y="292894"/>
                  </a:lnTo>
                  <a:lnTo>
                    <a:pt x="521494" y="297657"/>
                  </a:lnTo>
                  <a:lnTo>
                    <a:pt x="428625" y="309563"/>
                  </a:lnTo>
                  <a:lnTo>
                    <a:pt x="383382" y="304800"/>
                  </a:lnTo>
                  <a:lnTo>
                    <a:pt x="307182" y="290513"/>
                  </a:lnTo>
                  <a:lnTo>
                    <a:pt x="240507" y="273844"/>
                  </a:lnTo>
                  <a:lnTo>
                    <a:pt x="180975" y="257175"/>
                  </a:lnTo>
                  <a:lnTo>
                    <a:pt x="140494" y="238125"/>
                  </a:lnTo>
                  <a:lnTo>
                    <a:pt x="90488" y="207169"/>
                  </a:lnTo>
                  <a:lnTo>
                    <a:pt x="47625" y="166688"/>
                  </a:lnTo>
                  <a:lnTo>
                    <a:pt x="16669" y="130969"/>
                  </a:lnTo>
                  <a:lnTo>
                    <a:pt x="0" y="95250"/>
                  </a:lnTo>
                  <a:lnTo>
                    <a:pt x="0" y="64294"/>
                  </a:lnTo>
                  <a:lnTo>
                    <a:pt x="7144" y="50007"/>
                  </a:lnTo>
                  <a:lnTo>
                    <a:pt x="23813" y="28575"/>
                  </a:lnTo>
                  <a:lnTo>
                    <a:pt x="483394" y="64294"/>
                  </a:lnTo>
                  <a:lnTo>
                    <a:pt x="814388" y="69057"/>
                  </a:lnTo>
                  <a:lnTo>
                    <a:pt x="1293019" y="69057"/>
                  </a:lnTo>
                  <a:lnTo>
                    <a:pt x="1652588" y="66675"/>
                  </a:lnTo>
                  <a:lnTo>
                    <a:pt x="1690688" y="59532"/>
                  </a:lnTo>
                  <a:lnTo>
                    <a:pt x="1721644" y="50007"/>
                  </a:lnTo>
                  <a:lnTo>
                    <a:pt x="1804988" y="0"/>
                  </a:lnTo>
                  <a:lnTo>
                    <a:pt x="1866900" y="283369"/>
                  </a:lnTo>
                  <a:lnTo>
                    <a:pt x="1250157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C0DA5F2D-4FF0-DE42-BF53-32D1B4A5C543}"/>
                </a:ext>
              </a:extLst>
            </p:cNvPr>
            <p:cNvSpPr/>
            <p:nvPr/>
          </p:nvSpPr>
          <p:spPr>
            <a:xfrm>
              <a:off x="3382963" y="5257800"/>
              <a:ext cx="546100" cy="500063"/>
            </a:xfrm>
            <a:custGeom>
              <a:avLst/>
              <a:gdLst>
                <a:gd name="connsiteX0" fmla="*/ 223838 w 545307"/>
                <a:gd name="connsiteY0" fmla="*/ 83344 h 500063"/>
                <a:gd name="connsiteX1" fmla="*/ 314325 w 545307"/>
                <a:gd name="connsiteY1" fmla="*/ 104775 h 500063"/>
                <a:gd name="connsiteX2" fmla="*/ 369094 w 545307"/>
                <a:gd name="connsiteY2" fmla="*/ 111919 h 500063"/>
                <a:gd name="connsiteX3" fmla="*/ 411957 w 545307"/>
                <a:gd name="connsiteY3" fmla="*/ 116681 h 500063"/>
                <a:gd name="connsiteX4" fmla="*/ 433388 w 545307"/>
                <a:gd name="connsiteY4" fmla="*/ 116681 h 500063"/>
                <a:gd name="connsiteX5" fmla="*/ 459582 w 545307"/>
                <a:gd name="connsiteY5" fmla="*/ 111919 h 500063"/>
                <a:gd name="connsiteX6" fmla="*/ 473869 w 545307"/>
                <a:gd name="connsiteY6" fmla="*/ 107156 h 500063"/>
                <a:gd name="connsiteX7" fmla="*/ 488157 w 545307"/>
                <a:gd name="connsiteY7" fmla="*/ 95250 h 500063"/>
                <a:gd name="connsiteX8" fmla="*/ 545307 w 545307"/>
                <a:gd name="connsiteY8" fmla="*/ 7144 h 500063"/>
                <a:gd name="connsiteX9" fmla="*/ 502444 w 545307"/>
                <a:gd name="connsiteY9" fmla="*/ 500063 h 500063"/>
                <a:gd name="connsiteX10" fmla="*/ 473869 w 545307"/>
                <a:gd name="connsiteY10" fmla="*/ 490538 h 500063"/>
                <a:gd name="connsiteX11" fmla="*/ 435769 w 545307"/>
                <a:gd name="connsiteY11" fmla="*/ 442913 h 500063"/>
                <a:gd name="connsiteX12" fmla="*/ 397669 w 545307"/>
                <a:gd name="connsiteY12" fmla="*/ 381000 h 500063"/>
                <a:gd name="connsiteX13" fmla="*/ 369094 w 545307"/>
                <a:gd name="connsiteY13" fmla="*/ 345281 h 500063"/>
                <a:gd name="connsiteX14" fmla="*/ 297657 w 545307"/>
                <a:gd name="connsiteY14" fmla="*/ 276225 h 500063"/>
                <a:gd name="connsiteX15" fmla="*/ 221457 w 545307"/>
                <a:gd name="connsiteY15" fmla="*/ 207169 h 500063"/>
                <a:gd name="connsiteX16" fmla="*/ 135732 w 545307"/>
                <a:gd name="connsiteY16" fmla="*/ 138113 h 500063"/>
                <a:gd name="connsiteX17" fmla="*/ 71438 w 545307"/>
                <a:gd name="connsiteY17" fmla="*/ 92869 h 500063"/>
                <a:gd name="connsiteX18" fmla="*/ 26194 w 545307"/>
                <a:gd name="connsiteY18" fmla="*/ 59531 h 500063"/>
                <a:gd name="connsiteX19" fmla="*/ 4763 w 545307"/>
                <a:gd name="connsiteY19" fmla="*/ 33338 h 500063"/>
                <a:gd name="connsiteX20" fmla="*/ 0 w 545307"/>
                <a:gd name="connsiteY20" fmla="*/ 16669 h 500063"/>
                <a:gd name="connsiteX21" fmla="*/ 4763 w 545307"/>
                <a:gd name="connsiteY21" fmla="*/ 2381 h 500063"/>
                <a:gd name="connsiteX22" fmla="*/ 16669 w 545307"/>
                <a:gd name="connsiteY22" fmla="*/ 0 h 500063"/>
                <a:gd name="connsiteX23" fmla="*/ 223838 w 545307"/>
                <a:gd name="connsiteY23" fmla="*/ 83344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45307" h="500063">
                  <a:moveTo>
                    <a:pt x="223838" y="83344"/>
                  </a:moveTo>
                  <a:lnTo>
                    <a:pt x="314325" y="104775"/>
                  </a:lnTo>
                  <a:lnTo>
                    <a:pt x="369094" y="111919"/>
                  </a:lnTo>
                  <a:lnTo>
                    <a:pt x="411957" y="116681"/>
                  </a:lnTo>
                  <a:lnTo>
                    <a:pt x="433388" y="116681"/>
                  </a:lnTo>
                  <a:lnTo>
                    <a:pt x="459582" y="111919"/>
                  </a:lnTo>
                  <a:lnTo>
                    <a:pt x="473869" y="107156"/>
                  </a:lnTo>
                  <a:lnTo>
                    <a:pt x="488157" y="95250"/>
                  </a:lnTo>
                  <a:lnTo>
                    <a:pt x="545307" y="7144"/>
                  </a:lnTo>
                  <a:lnTo>
                    <a:pt x="502444" y="500063"/>
                  </a:lnTo>
                  <a:lnTo>
                    <a:pt x="473869" y="490538"/>
                  </a:lnTo>
                  <a:lnTo>
                    <a:pt x="435769" y="442913"/>
                  </a:lnTo>
                  <a:lnTo>
                    <a:pt x="397669" y="381000"/>
                  </a:lnTo>
                  <a:lnTo>
                    <a:pt x="369094" y="345281"/>
                  </a:lnTo>
                  <a:lnTo>
                    <a:pt x="297657" y="276225"/>
                  </a:lnTo>
                  <a:lnTo>
                    <a:pt x="221457" y="207169"/>
                  </a:lnTo>
                  <a:lnTo>
                    <a:pt x="135732" y="138113"/>
                  </a:lnTo>
                  <a:lnTo>
                    <a:pt x="71438" y="92869"/>
                  </a:lnTo>
                  <a:lnTo>
                    <a:pt x="26194" y="59531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22383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314EB52-C200-9742-BC97-9DBAFE08906E}"/>
                </a:ext>
              </a:extLst>
            </p:cNvPr>
            <p:cNvSpPr/>
            <p:nvPr/>
          </p:nvSpPr>
          <p:spPr>
            <a:xfrm>
              <a:off x="4867275" y="1619250"/>
              <a:ext cx="2190750" cy="423863"/>
            </a:xfrm>
            <a:custGeom>
              <a:avLst/>
              <a:gdLst>
                <a:gd name="connsiteX0" fmla="*/ 1390650 w 2190750"/>
                <a:gd name="connsiteY0" fmla="*/ 273844 h 423863"/>
                <a:gd name="connsiteX1" fmla="*/ 1071563 w 2190750"/>
                <a:gd name="connsiteY1" fmla="*/ 314325 h 423863"/>
                <a:gd name="connsiteX2" fmla="*/ 935831 w 2190750"/>
                <a:gd name="connsiteY2" fmla="*/ 338138 h 423863"/>
                <a:gd name="connsiteX3" fmla="*/ 764381 w 2190750"/>
                <a:gd name="connsiteY3" fmla="*/ 359569 h 423863"/>
                <a:gd name="connsiteX4" fmla="*/ 664369 w 2190750"/>
                <a:gd name="connsiteY4" fmla="*/ 385763 h 423863"/>
                <a:gd name="connsiteX5" fmla="*/ 566738 w 2190750"/>
                <a:gd name="connsiteY5" fmla="*/ 407194 h 423863"/>
                <a:gd name="connsiteX6" fmla="*/ 461963 w 2190750"/>
                <a:gd name="connsiteY6" fmla="*/ 423863 h 423863"/>
                <a:gd name="connsiteX7" fmla="*/ 423863 w 2190750"/>
                <a:gd name="connsiteY7" fmla="*/ 416719 h 423863"/>
                <a:gd name="connsiteX8" fmla="*/ 364331 w 2190750"/>
                <a:gd name="connsiteY8" fmla="*/ 397669 h 423863"/>
                <a:gd name="connsiteX9" fmla="*/ 292894 w 2190750"/>
                <a:gd name="connsiteY9" fmla="*/ 364331 h 423863"/>
                <a:gd name="connsiteX10" fmla="*/ 214313 w 2190750"/>
                <a:gd name="connsiteY10" fmla="*/ 323850 h 423863"/>
                <a:gd name="connsiteX11" fmla="*/ 169069 w 2190750"/>
                <a:gd name="connsiteY11" fmla="*/ 292894 h 423863"/>
                <a:gd name="connsiteX12" fmla="*/ 116681 w 2190750"/>
                <a:gd name="connsiteY12" fmla="*/ 252413 h 423863"/>
                <a:gd name="connsiteX13" fmla="*/ 33338 w 2190750"/>
                <a:gd name="connsiteY13" fmla="*/ 185738 h 423863"/>
                <a:gd name="connsiteX14" fmla="*/ 9525 w 2190750"/>
                <a:gd name="connsiteY14" fmla="*/ 161925 h 423863"/>
                <a:gd name="connsiteX15" fmla="*/ 0 w 2190750"/>
                <a:gd name="connsiteY15" fmla="*/ 133350 h 423863"/>
                <a:gd name="connsiteX16" fmla="*/ 0 w 2190750"/>
                <a:gd name="connsiteY16" fmla="*/ 116681 h 423863"/>
                <a:gd name="connsiteX17" fmla="*/ 4763 w 2190750"/>
                <a:gd name="connsiteY17" fmla="*/ 104775 h 423863"/>
                <a:gd name="connsiteX18" fmla="*/ 19050 w 2190750"/>
                <a:gd name="connsiteY18" fmla="*/ 100013 h 423863"/>
                <a:gd name="connsiteX19" fmla="*/ 42863 w 2190750"/>
                <a:gd name="connsiteY19" fmla="*/ 107156 h 423863"/>
                <a:gd name="connsiteX20" fmla="*/ 80963 w 2190750"/>
                <a:gd name="connsiteY20" fmla="*/ 123825 h 423863"/>
                <a:gd name="connsiteX21" fmla="*/ 111919 w 2190750"/>
                <a:gd name="connsiteY21" fmla="*/ 140494 h 423863"/>
                <a:gd name="connsiteX22" fmla="*/ 152400 w 2190750"/>
                <a:gd name="connsiteY22" fmla="*/ 161925 h 423863"/>
                <a:gd name="connsiteX23" fmla="*/ 197644 w 2190750"/>
                <a:gd name="connsiteY23" fmla="*/ 176213 h 423863"/>
                <a:gd name="connsiteX24" fmla="*/ 242888 w 2190750"/>
                <a:gd name="connsiteY24" fmla="*/ 185738 h 423863"/>
                <a:gd name="connsiteX25" fmla="*/ 319088 w 2190750"/>
                <a:gd name="connsiteY25" fmla="*/ 197644 h 423863"/>
                <a:gd name="connsiteX26" fmla="*/ 390525 w 2190750"/>
                <a:gd name="connsiteY26" fmla="*/ 204788 h 423863"/>
                <a:gd name="connsiteX27" fmla="*/ 481013 w 2190750"/>
                <a:gd name="connsiteY27" fmla="*/ 202406 h 423863"/>
                <a:gd name="connsiteX28" fmla="*/ 659606 w 2190750"/>
                <a:gd name="connsiteY28" fmla="*/ 197644 h 423863"/>
                <a:gd name="connsiteX29" fmla="*/ 809625 w 2190750"/>
                <a:gd name="connsiteY29" fmla="*/ 188119 h 423863"/>
                <a:gd name="connsiteX30" fmla="*/ 928688 w 2190750"/>
                <a:gd name="connsiteY30" fmla="*/ 173831 h 423863"/>
                <a:gd name="connsiteX31" fmla="*/ 1040606 w 2190750"/>
                <a:gd name="connsiteY31" fmla="*/ 161925 h 423863"/>
                <a:gd name="connsiteX32" fmla="*/ 1207294 w 2190750"/>
                <a:gd name="connsiteY32" fmla="*/ 138113 h 423863"/>
                <a:gd name="connsiteX33" fmla="*/ 1335881 w 2190750"/>
                <a:gd name="connsiteY33" fmla="*/ 114300 h 423863"/>
                <a:gd name="connsiteX34" fmla="*/ 1554956 w 2190750"/>
                <a:gd name="connsiteY34" fmla="*/ 69056 h 423863"/>
                <a:gd name="connsiteX35" fmla="*/ 1683544 w 2190750"/>
                <a:gd name="connsiteY35" fmla="*/ 2381 h 423863"/>
                <a:gd name="connsiteX36" fmla="*/ 1702594 w 2190750"/>
                <a:gd name="connsiteY36" fmla="*/ 0 h 423863"/>
                <a:gd name="connsiteX37" fmla="*/ 1800225 w 2190750"/>
                <a:gd name="connsiteY37" fmla="*/ 7144 h 423863"/>
                <a:gd name="connsiteX38" fmla="*/ 1916906 w 2190750"/>
                <a:gd name="connsiteY38" fmla="*/ 28575 h 423863"/>
                <a:gd name="connsiteX39" fmla="*/ 2045494 w 2190750"/>
                <a:gd name="connsiteY39" fmla="*/ 61913 h 423863"/>
                <a:gd name="connsiteX40" fmla="*/ 2138363 w 2190750"/>
                <a:gd name="connsiteY40" fmla="*/ 95250 h 423863"/>
                <a:gd name="connsiteX41" fmla="*/ 2155031 w 2190750"/>
                <a:gd name="connsiteY41" fmla="*/ 114300 h 423863"/>
                <a:gd name="connsiteX42" fmla="*/ 2176463 w 2190750"/>
                <a:gd name="connsiteY42" fmla="*/ 140494 h 423863"/>
                <a:gd name="connsiteX43" fmla="*/ 2185988 w 2190750"/>
                <a:gd name="connsiteY43" fmla="*/ 154781 h 423863"/>
                <a:gd name="connsiteX44" fmla="*/ 2188369 w 2190750"/>
                <a:gd name="connsiteY44" fmla="*/ 176213 h 423863"/>
                <a:gd name="connsiteX45" fmla="*/ 2190750 w 2190750"/>
                <a:gd name="connsiteY45" fmla="*/ 202406 h 423863"/>
                <a:gd name="connsiteX46" fmla="*/ 2176463 w 2190750"/>
                <a:gd name="connsiteY46" fmla="*/ 223838 h 423863"/>
                <a:gd name="connsiteX47" fmla="*/ 2152650 w 2190750"/>
                <a:gd name="connsiteY47" fmla="*/ 240506 h 423863"/>
                <a:gd name="connsiteX48" fmla="*/ 2116931 w 2190750"/>
                <a:gd name="connsiteY48" fmla="*/ 245269 h 423863"/>
                <a:gd name="connsiteX49" fmla="*/ 2062163 w 2190750"/>
                <a:gd name="connsiteY49" fmla="*/ 245269 h 423863"/>
                <a:gd name="connsiteX50" fmla="*/ 1909763 w 2190750"/>
                <a:gd name="connsiteY50" fmla="*/ 245269 h 423863"/>
                <a:gd name="connsiteX51" fmla="*/ 1659731 w 2190750"/>
                <a:gd name="connsiteY51" fmla="*/ 247650 h 423863"/>
                <a:gd name="connsiteX52" fmla="*/ 1390650 w 2190750"/>
                <a:gd name="connsiteY52" fmla="*/ 2738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90750" h="423863">
                  <a:moveTo>
                    <a:pt x="1390650" y="273844"/>
                  </a:moveTo>
                  <a:lnTo>
                    <a:pt x="1071563" y="314325"/>
                  </a:lnTo>
                  <a:lnTo>
                    <a:pt x="935831" y="338138"/>
                  </a:lnTo>
                  <a:lnTo>
                    <a:pt x="764381" y="359569"/>
                  </a:lnTo>
                  <a:lnTo>
                    <a:pt x="664369" y="385763"/>
                  </a:lnTo>
                  <a:lnTo>
                    <a:pt x="566738" y="407194"/>
                  </a:lnTo>
                  <a:lnTo>
                    <a:pt x="461963" y="423863"/>
                  </a:lnTo>
                  <a:lnTo>
                    <a:pt x="423863" y="416719"/>
                  </a:lnTo>
                  <a:lnTo>
                    <a:pt x="364331" y="397669"/>
                  </a:lnTo>
                  <a:lnTo>
                    <a:pt x="292894" y="364331"/>
                  </a:lnTo>
                  <a:lnTo>
                    <a:pt x="214313" y="323850"/>
                  </a:lnTo>
                  <a:lnTo>
                    <a:pt x="169069" y="292894"/>
                  </a:lnTo>
                  <a:lnTo>
                    <a:pt x="116681" y="252413"/>
                  </a:lnTo>
                  <a:lnTo>
                    <a:pt x="33338" y="185738"/>
                  </a:lnTo>
                  <a:lnTo>
                    <a:pt x="9525" y="161925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4763" y="104775"/>
                  </a:lnTo>
                  <a:lnTo>
                    <a:pt x="19050" y="100013"/>
                  </a:lnTo>
                  <a:lnTo>
                    <a:pt x="42863" y="107156"/>
                  </a:lnTo>
                  <a:lnTo>
                    <a:pt x="80963" y="123825"/>
                  </a:lnTo>
                  <a:lnTo>
                    <a:pt x="111919" y="140494"/>
                  </a:lnTo>
                  <a:lnTo>
                    <a:pt x="152400" y="161925"/>
                  </a:lnTo>
                  <a:lnTo>
                    <a:pt x="197644" y="176213"/>
                  </a:lnTo>
                  <a:lnTo>
                    <a:pt x="242888" y="185738"/>
                  </a:lnTo>
                  <a:lnTo>
                    <a:pt x="319088" y="197644"/>
                  </a:lnTo>
                  <a:lnTo>
                    <a:pt x="390525" y="204788"/>
                  </a:lnTo>
                  <a:lnTo>
                    <a:pt x="481013" y="202406"/>
                  </a:lnTo>
                  <a:lnTo>
                    <a:pt x="659606" y="197644"/>
                  </a:lnTo>
                  <a:lnTo>
                    <a:pt x="809625" y="188119"/>
                  </a:lnTo>
                  <a:lnTo>
                    <a:pt x="928688" y="173831"/>
                  </a:lnTo>
                  <a:lnTo>
                    <a:pt x="1040606" y="161925"/>
                  </a:lnTo>
                  <a:lnTo>
                    <a:pt x="1207294" y="138113"/>
                  </a:lnTo>
                  <a:lnTo>
                    <a:pt x="1335881" y="114300"/>
                  </a:lnTo>
                  <a:lnTo>
                    <a:pt x="1554956" y="69056"/>
                  </a:lnTo>
                  <a:lnTo>
                    <a:pt x="1683544" y="2381"/>
                  </a:lnTo>
                  <a:lnTo>
                    <a:pt x="1702594" y="0"/>
                  </a:lnTo>
                  <a:lnTo>
                    <a:pt x="1800225" y="7144"/>
                  </a:lnTo>
                  <a:lnTo>
                    <a:pt x="1916906" y="28575"/>
                  </a:lnTo>
                  <a:lnTo>
                    <a:pt x="2045494" y="61913"/>
                  </a:lnTo>
                  <a:lnTo>
                    <a:pt x="2138363" y="95250"/>
                  </a:lnTo>
                  <a:lnTo>
                    <a:pt x="2155031" y="114300"/>
                  </a:lnTo>
                  <a:lnTo>
                    <a:pt x="2176463" y="140494"/>
                  </a:lnTo>
                  <a:lnTo>
                    <a:pt x="2185988" y="154781"/>
                  </a:lnTo>
                  <a:lnTo>
                    <a:pt x="2188369" y="176213"/>
                  </a:lnTo>
                  <a:lnTo>
                    <a:pt x="2190750" y="202406"/>
                  </a:lnTo>
                  <a:lnTo>
                    <a:pt x="2176463" y="223838"/>
                  </a:lnTo>
                  <a:lnTo>
                    <a:pt x="2152650" y="240506"/>
                  </a:lnTo>
                  <a:lnTo>
                    <a:pt x="2116931" y="245269"/>
                  </a:lnTo>
                  <a:lnTo>
                    <a:pt x="2062163" y="245269"/>
                  </a:lnTo>
                  <a:lnTo>
                    <a:pt x="1909763" y="245269"/>
                  </a:lnTo>
                  <a:lnTo>
                    <a:pt x="1659731" y="247650"/>
                  </a:lnTo>
                  <a:lnTo>
                    <a:pt x="139065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C07CA81-E56F-E045-B313-7CFD4B8B5BF0}"/>
                </a:ext>
              </a:extLst>
            </p:cNvPr>
            <p:cNvSpPr/>
            <p:nvPr/>
          </p:nvSpPr>
          <p:spPr>
            <a:xfrm>
              <a:off x="5599113" y="1916113"/>
              <a:ext cx="476250" cy="889000"/>
            </a:xfrm>
            <a:custGeom>
              <a:avLst/>
              <a:gdLst>
                <a:gd name="connsiteX0" fmla="*/ 121444 w 476250"/>
                <a:gd name="connsiteY0" fmla="*/ 535782 h 888207"/>
                <a:gd name="connsiteX1" fmla="*/ 166687 w 476250"/>
                <a:gd name="connsiteY1" fmla="*/ 314325 h 888207"/>
                <a:gd name="connsiteX2" fmla="*/ 173831 w 476250"/>
                <a:gd name="connsiteY2" fmla="*/ 280988 h 888207"/>
                <a:gd name="connsiteX3" fmla="*/ 176212 w 476250"/>
                <a:gd name="connsiteY3" fmla="*/ 257175 h 888207"/>
                <a:gd name="connsiteX4" fmla="*/ 176212 w 476250"/>
                <a:gd name="connsiteY4" fmla="*/ 238125 h 888207"/>
                <a:gd name="connsiteX5" fmla="*/ 166687 w 476250"/>
                <a:gd name="connsiteY5" fmla="*/ 207169 h 888207"/>
                <a:gd name="connsiteX6" fmla="*/ 154781 w 476250"/>
                <a:gd name="connsiteY6" fmla="*/ 176213 h 888207"/>
                <a:gd name="connsiteX7" fmla="*/ 135731 w 476250"/>
                <a:gd name="connsiteY7" fmla="*/ 147638 h 888207"/>
                <a:gd name="connsiteX8" fmla="*/ 114300 w 476250"/>
                <a:gd name="connsiteY8" fmla="*/ 123825 h 888207"/>
                <a:gd name="connsiteX9" fmla="*/ 0 w 476250"/>
                <a:gd name="connsiteY9" fmla="*/ 26194 h 888207"/>
                <a:gd name="connsiteX10" fmla="*/ 159544 w 476250"/>
                <a:gd name="connsiteY10" fmla="*/ 0 h 888207"/>
                <a:gd name="connsiteX11" fmla="*/ 302419 w 476250"/>
                <a:gd name="connsiteY11" fmla="*/ 92869 h 888207"/>
                <a:gd name="connsiteX12" fmla="*/ 371475 w 476250"/>
                <a:gd name="connsiteY12" fmla="*/ 133350 h 888207"/>
                <a:gd name="connsiteX13" fmla="*/ 404812 w 476250"/>
                <a:gd name="connsiteY13" fmla="*/ 157163 h 888207"/>
                <a:gd name="connsiteX14" fmla="*/ 433387 w 476250"/>
                <a:gd name="connsiteY14" fmla="*/ 176213 h 888207"/>
                <a:gd name="connsiteX15" fmla="*/ 457200 w 476250"/>
                <a:gd name="connsiteY15" fmla="*/ 204788 h 888207"/>
                <a:gd name="connsiteX16" fmla="*/ 469106 w 476250"/>
                <a:gd name="connsiteY16" fmla="*/ 223838 h 888207"/>
                <a:gd name="connsiteX17" fmla="*/ 476250 w 476250"/>
                <a:gd name="connsiteY17" fmla="*/ 252413 h 888207"/>
                <a:gd name="connsiteX18" fmla="*/ 476250 w 476250"/>
                <a:gd name="connsiteY18" fmla="*/ 276225 h 888207"/>
                <a:gd name="connsiteX19" fmla="*/ 464344 w 476250"/>
                <a:gd name="connsiteY19" fmla="*/ 309563 h 888207"/>
                <a:gd name="connsiteX20" fmla="*/ 438150 w 476250"/>
                <a:gd name="connsiteY20" fmla="*/ 342900 h 888207"/>
                <a:gd name="connsiteX21" fmla="*/ 409575 w 476250"/>
                <a:gd name="connsiteY21" fmla="*/ 357188 h 888207"/>
                <a:gd name="connsiteX22" fmla="*/ 123825 w 476250"/>
                <a:gd name="connsiteY22" fmla="*/ 883444 h 888207"/>
                <a:gd name="connsiteX23" fmla="*/ 45244 w 476250"/>
                <a:gd name="connsiteY23" fmla="*/ 888207 h 888207"/>
                <a:gd name="connsiteX24" fmla="*/ 121444 w 476250"/>
                <a:gd name="connsiteY24" fmla="*/ 535782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250" h="888207">
                  <a:moveTo>
                    <a:pt x="121444" y="535782"/>
                  </a:moveTo>
                  <a:lnTo>
                    <a:pt x="166687" y="314325"/>
                  </a:lnTo>
                  <a:lnTo>
                    <a:pt x="173831" y="280988"/>
                  </a:lnTo>
                  <a:lnTo>
                    <a:pt x="176212" y="257175"/>
                  </a:lnTo>
                  <a:lnTo>
                    <a:pt x="176212" y="238125"/>
                  </a:lnTo>
                  <a:lnTo>
                    <a:pt x="166687" y="207169"/>
                  </a:lnTo>
                  <a:lnTo>
                    <a:pt x="154781" y="176213"/>
                  </a:lnTo>
                  <a:lnTo>
                    <a:pt x="135731" y="147638"/>
                  </a:lnTo>
                  <a:lnTo>
                    <a:pt x="114300" y="123825"/>
                  </a:lnTo>
                  <a:lnTo>
                    <a:pt x="0" y="26194"/>
                  </a:lnTo>
                  <a:lnTo>
                    <a:pt x="159544" y="0"/>
                  </a:lnTo>
                  <a:lnTo>
                    <a:pt x="302419" y="92869"/>
                  </a:lnTo>
                  <a:lnTo>
                    <a:pt x="371475" y="133350"/>
                  </a:lnTo>
                  <a:lnTo>
                    <a:pt x="404812" y="157163"/>
                  </a:lnTo>
                  <a:lnTo>
                    <a:pt x="433387" y="176213"/>
                  </a:lnTo>
                  <a:lnTo>
                    <a:pt x="457200" y="204788"/>
                  </a:lnTo>
                  <a:lnTo>
                    <a:pt x="469106" y="223838"/>
                  </a:lnTo>
                  <a:lnTo>
                    <a:pt x="476250" y="252413"/>
                  </a:lnTo>
                  <a:lnTo>
                    <a:pt x="476250" y="276225"/>
                  </a:lnTo>
                  <a:lnTo>
                    <a:pt x="464344" y="309563"/>
                  </a:lnTo>
                  <a:lnTo>
                    <a:pt x="438150" y="342900"/>
                  </a:lnTo>
                  <a:lnTo>
                    <a:pt x="409575" y="357188"/>
                  </a:lnTo>
                  <a:lnTo>
                    <a:pt x="123825" y="883444"/>
                  </a:lnTo>
                  <a:lnTo>
                    <a:pt x="45244" y="888207"/>
                  </a:lnTo>
                  <a:lnTo>
                    <a:pt x="121444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9C5F501-0B09-1B44-BE05-1199CCBC971E}"/>
                </a:ext>
              </a:extLst>
            </p:cNvPr>
            <p:cNvSpPr/>
            <p:nvPr/>
          </p:nvSpPr>
          <p:spPr>
            <a:xfrm rot="16200000">
              <a:off x="4119563" y="3625850"/>
              <a:ext cx="2309812" cy="369888"/>
            </a:xfrm>
            <a:custGeom>
              <a:avLst/>
              <a:gdLst>
                <a:gd name="connsiteX0" fmla="*/ 1183482 w 2309813"/>
                <a:gd name="connsiteY0" fmla="*/ 369093 h 369093"/>
                <a:gd name="connsiteX1" fmla="*/ 221457 w 2309813"/>
                <a:gd name="connsiteY1" fmla="*/ 369093 h 369093"/>
                <a:gd name="connsiteX2" fmla="*/ 88107 w 2309813"/>
                <a:gd name="connsiteY2" fmla="*/ 369093 h 369093"/>
                <a:gd name="connsiteX3" fmla="*/ 50007 w 2309813"/>
                <a:gd name="connsiteY3" fmla="*/ 342900 h 369093"/>
                <a:gd name="connsiteX4" fmla="*/ 16669 w 2309813"/>
                <a:gd name="connsiteY4" fmla="*/ 311943 h 369093"/>
                <a:gd name="connsiteX5" fmla="*/ 2382 w 2309813"/>
                <a:gd name="connsiteY5" fmla="*/ 283368 h 369093"/>
                <a:gd name="connsiteX6" fmla="*/ 0 w 2309813"/>
                <a:gd name="connsiteY6" fmla="*/ 242887 h 369093"/>
                <a:gd name="connsiteX7" fmla="*/ 7144 w 2309813"/>
                <a:gd name="connsiteY7" fmla="*/ 219075 h 369093"/>
                <a:gd name="connsiteX8" fmla="*/ 28575 w 2309813"/>
                <a:gd name="connsiteY8" fmla="*/ 197643 h 369093"/>
                <a:gd name="connsiteX9" fmla="*/ 69057 w 2309813"/>
                <a:gd name="connsiteY9" fmla="*/ 171450 h 369093"/>
                <a:gd name="connsiteX10" fmla="*/ 119063 w 2309813"/>
                <a:gd name="connsiteY10" fmla="*/ 147637 h 369093"/>
                <a:gd name="connsiteX11" fmla="*/ 180975 w 2309813"/>
                <a:gd name="connsiteY11" fmla="*/ 123825 h 369093"/>
                <a:gd name="connsiteX12" fmla="*/ 242888 w 2309813"/>
                <a:gd name="connsiteY12" fmla="*/ 107156 h 369093"/>
                <a:gd name="connsiteX13" fmla="*/ 295275 w 2309813"/>
                <a:gd name="connsiteY13" fmla="*/ 102393 h 369093"/>
                <a:gd name="connsiteX14" fmla="*/ 361950 w 2309813"/>
                <a:gd name="connsiteY14" fmla="*/ 102393 h 369093"/>
                <a:gd name="connsiteX15" fmla="*/ 442913 w 2309813"/>
                <a:gd name="connsiteY15" fmla="*/ 109537 h 369093"/>
                <a:gd name="connsiteX16" fmla="*/ 695325 w 2309813"/>
                <a:gd name="connsiteY16" fmla="*/ 128587 h 369093"/>
                <a:gd name="connsiteX17" fmla="*/ 1140619 w 2309813"/>
                <a:gd name="connsiteY17" fmla="*/ 147637 h 369093"/>
                <a:gd name="connsiteX18" fmla="*/ 1650207 w 2309813"/>
                <a:gd name="connsiteY18" fmla="*/ 161925 h 369093"/>
                <a:gd name="connsiteX19" fmla="*/ 1969294 w 2309813"/>
                <a:gd name="connsiteY19" fmla="*/ 166687 h 369093"/>
                <a:gd name="connsiteX20" fmla="*/ 2007394 w 2309813"/>
                <a:gd name="connsiteY20" fmla="*/ 164306 h 369093"/>
                <a:gd name="connsiteX21" fmla="*/ 2040732 w 2309813"/>
                <a:gd name="connsiteY21" fmla="*/ 161925 h 369093"/>
                <a:gd name="connsiteX22" fmla="*/ 2066925 w 2309813"/>
                <a:gd name="connsiteY22" fmla="*/ 152400 h 369093"/>
                <a:gd name="connsiteX23" fmla="*/ 2119313 w 2309813"/>
                <a:gd name="connsiteY23" fmla="*/ 116681 h 369093"/>
                <a:gd name="connsiteX24" fmla="*/ 2193132 w 2309813"/>
                <a:gd name="connsiteY24" fmla="*/ 64293 h 369093"/>
                <a:gd name="connsiteX25" fmla="*/ 2250282 w 2309813"/>
                <a:gd name="connsiteY25" fmla="*/ 16668 h 369093"/>
                <a:gd name="connsiteX26" fmla="*/ 2278857 w 2309813"/>
                <a:gd name="connsiteY26" fmla="*/ 0 h 369093"/>
                <a:gd name="connsiteX27" fmla="*/ 2302669 w 2309813"/>
                <a:gd name="connsiteY27" fmla="*/ 0 h 369093"/>
                <a:gd name="connsiteX28" fmla="*/ 2309813 w 2309813"/>
                <a:gd name="connsiteY28" fmla="*/ 4762 h 369093"/>
                <a:gd name="connsiteX29" fmla="*/ 2309813 w 2309813"/>
                <a:gd name="connsiteY29" fmla="*/ 19050 h 369093"/>
                <a:gd name="connsiteX30" fmla="*/ 2290763 w 2309813"/>
                <a:gd name="connsiteY30" fmla="*/ 54768 h 369093"/>
                <a:gd name="connsiteX31" fmla="*/ 2269332 w 2309813"/>
                <a:gd name="connsiteY31" fmla="*/ 116681 h 369093"/>
                <a:gd name="connsiteX32" fmla="*/ 2245519 w 2309813"/>
                <a:gd name="connsiteY32" fmla="*/ 204787 h 369093"/>
                <a:gd name="connsiteX33" fmla="*/ 2226469 w 2309813"/>
                <a:gd name="connsiteY33" fmla="*/ 350043 h 369093"/>
                <a:gd name="connsiteX34" fmla="*/ 2031207 w 2309813"/>
                <a:gd name="connsiteY34" fmla="*/ 350043 h 369093"/>
                <a:gd name="connsiteX35" fmla="*/ 1590675 w 2309813"/>
                <a:gd name="connsiteY35" fmla="*/ 350043 h 369093"/>
                <a:gd name="connsiteX36" fmla="*/ 1419225 w 2309813"/>
                <a:gd name="connsiteY36" fmla="*/ 366712 h 369093"/>
                <a:gd name="connsiteX37" fmla="*/ 1183482 w 2309813"/>
                <a:gd name="connsiteY37" fmla="*/ 369093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09813" h="369093">
                  <a:moveTo>
                    <a:pt x="1183482" y="369093"/>
                  </a:moveTo>
                  <a:lnTo>
                    <a:pt x="221457" y="369093"/>
                  </a:lnTo>
                  <a:lnTo>
                    <a:pt x="88107" y="369093"/>
                  </a:lnTo>
                  <a:lnTo>
                    <a:pt x="50007" y="342900"/>
                  </a:lnTo>
                  <a:lnTo>
                    <a:pt x="16669" y="311943"/>
                  </a:lnTo>
                  <a:lnTo>
                    <a:pt x="2382" y="283368"/>
                  </a:lnTo>
                  <a:lnTo>
                    <a:pt x="0" y="242887"/>
                  </a:lnTo>
                  <a:lnTo>
                    <a:pt x="7144" y="219075"/>
                  </a:lnTo>
                  <a:lnTo>
                    <a:pt x="28575" y="197643"/>
                  </a:lnTo>
                  <a:lnTo>
                    <a:pt x="69057" y="171450"/>
                  </a:lnTo>
                  <a:lnTo>
                    <a:pt x="119063" y="147637"/>
                  </a:lnTo>
                  <a:lnTo>
                    <a:pt x="180975" y="123825"/>
                  </a:lnTo>
                  <a:lnTo>
                    <a:pt x="242888" y="107156"/>
                  </a:lnTo>
                  <a:lnTo>
                    <a:pt x="295275" y="102393"/>
                  </a:lnTo>
                  <a:lnTo>
                    <a:pt x="361950" y="102393"/>
                  </a:lnTo>
                  <a:lnTo>
                    <a:pt x="442913" y="109537"/>
                  </a:lnTo>
                  <a:lnTo>
                    <a:pt x="695325" y="128587"/>
                  </a:lnTo>
                  <a:lnTo>
                    <a:pt x="1140619" y="147637"/>
                  </a:lnTo>
                  <a:lnTo>
                    <a:pt x="1650207" y="161925"/>
                  </a:lnTo>
                  <a:lnTo>
                    <a:pt x="1969294" y="166687"/>
                  </a:lnTo>
                  <a:lnTo>
                    <a:pt x="2007394" y="164306"/>
                  </a:lnTo>
                  <a:lnTo>
                    <a:pt x="2040732" y="161925"/>
                  </a:lnTo>
                  <a:lnTo>
                    <a:pt x="2066925" y="152400"/>
                  </a:lnTo>
                  <a:lnTo>
                    <a:pt x="2119313" y="116681"/>
                  </a:lnTo>
                  <a:lnTo>
                    <a:pt x="2193132" y="64293"/>
                  </a:lnTo>
                  <a:lnTo>
                    <a:pt x="2250282" y="16668"/>
                  </a:lnTo>
                  <a:lnTo>
                    <a:pt x="2278857" y="0"/>
                  </a:lnTo>
                  <a:lnTo>
                    <a:pt x="2302669" y="0"/>
                  </a:lnTo>
                  <a:lnTo>
                    <a:pt x="2309813" y="4762"/>
                  </a:lnTo>
                  <a:lnTo>
                    <a:pt x="2309813" y="19050"/>
                  </a:lnTo>
                  <a:lnTo>
                    <a:pt x="2290763" y="54768"/>
                  </a:lnTo>
                  <a:lnTo>
                    <a:pt x="2269332" y="116681"/>
                  </a:lnTo>
                  <a:lnTo>
                    <a:pt x="2245519" y="204787"/>
                  </a:lnTo>
                  <a:lnTo>
                    <a:pt x="2226469" y="350043"/>
                  </a:lnTo>
                  <a:lnTo>
                    <a:pt x="2031207" y="350043"/>
                  </a:lnTo>
                  <a:lnTo>
                    <a:pt x="1590675" y="350043"/>
                  </a:lnTo>
                  <a:lnTo>
                    <a:pt x="1419225" y="366712"/>
                  </a:lnTo>
                  <a:lnTo>
                    <a:pt x="1183482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F2FE25F-E877-544A-B3C3-09011A8AC6F9}"/>
                </a:ext>
              </a:extLst>
            </p:cNvPr>
            <p:cNvSpPr/>
            <p:nvPr/>
          </p:nvSpPr>
          <p:spPr>
            <a:xfrm rot="16200000">
              <a:off x="4957763" y="2914650"/>
              <a:ext cx="2376488" cy="1677987"/>
            </a:xfrm>
            <a:custGeom>
              <a:avLst/>
              <a:gdLst>
                <a:gd name="connsiteX0" fmla="*/ 959644 w 2376487"/>
                <a:gd name="connsiteY0" fmla="*/ 1578769 h 1678782"/>
                <a:gd name="connsiteX1" fmla="*/ 583406 w 2376487"/>
                <a:gd name="connsiteY1" fmla="*/ 1564482 h 1678782"/>
                <a:gd name="connsiteX2" fmla="*/ 359569 w 2376487"/>
                <a:gd name="connsiteY2" fmla="*/ 1552575 h 1678782"/>
                <a:gd name="connsiteX3" fmla="*/ 204787 w 2376487"/>
                <a:gd name="connsiteY3" fmla="*/ 1538288 h 1678782"/>
                <a:gd name="connsiteX4" fmla="*/ 114300 w 2376487"/>
                <a:gd name="connsiteY4" fmla="*/ 1524000 h 1678782"/>
                <a:gd name="connsiteX5" fmla="*/ 38100 w 2376487"/>
                <a:gd name="connsiteY5" fmla="*/ 1509713 h 1678782"/>
                <a:gd name="connsiteX6" fmla="*/ 11906 w 2376487"/>
                <a:gd name="connsiteY6" fmla="*/ 1497807 h 1678782"/>
                <a:gd name="connsiteX7" fmla="*/ 0 w 2376487"/>
                <a:gd name="connsiteY7" fmla="*/ 1469232 h 1678782"/>
                <a:gd name="connsiteX8" fmla="*/ 2381 w 2376487"/>
                <a:gd name="connsiteY8" fmla="*/ 1440657 h 1678782"/>
                <a:gd name="connsiteX9" fmla="*/ 11906 w 2376487"/>
                <a:gd name="connsiteY9" fmla="*/ 1409700 h 1678782"/>
                <a:gd name="connsiteX10" fmla="*/ 33337 w 2376487"/>
                <a:gd name="connsiteY10" fmla="*/ 1381125 h 1678782"/>
                <a:gd name="connsiteX11" fmla="*/ 61912 w 2376487"/>
                <a:gd name="connsiteY11" fmla="*/ 1357313 h 1678782"/>
                <a:gd name="connsiteX12" fmla="*/ 90487 w 2376487"/>
                <a:gd name="connsiteY12" fmla="*/ 1319213 h 1678782"/>
                <a:gd name="connsiteX13" fmla="*/ 109537 w 2376487"/>
                <a:gd name="connsiteY13" fmla="*/ 1300163 h 1678782"/>
                <a:gd name="connsiteX14" fmla="*/ 138112 w 2376487"/>
                <a:gd name="connsiteY14" fmla="*/ 1281113 h 1678782"/>
                <a:gd name="connsiteX15" fmla="*/ 195262 w 2376487"/>
                <a:gd name="connsiteY15" fmla="*/ 1257300 h 1678782"/>
                <a:gd name="connsiteX16" fmla="*/ 326231 w 2376487"/>
                <a:gd name="connsiteY16" fmla="*/ 1316832 h 1678782"/>
                <a:gd name="connsiteX17" fmla="*/ 390525 w 2376487"/>
                <a:gd name="connsiteY17" fmla="*/ 1323975 h 1678782"/>
                <a:gd name="connsiteX18" fmla="*/ 485775 w 2376487"/>
                <a:gd name="connsiteY18" fmla="*/ 1331119 h 1678782"/>
                <a:gd name="connsiteX19" fmla="*/ 842962 w 2376487"/>
                <a:gd name="connsiteY19" fmla="*/ 1338263 h 1678782"/>
                <a:gd name="connsiteX20" fmla="*/ 1012031 w 2376487"/>
                <a:gd name="connsiteY20" fmla="*/ 1338263 h 1678782"/>
                <a:gd name="connsiteX21" fmla="*/ 1531144 w 2376487"/>
                <a:gd name="connsiteY21" fmla="*/ 1335882 h 1678782"/>
                <a:gd name="connsiteX22" fmla="*/ 1712119 w 2376487"/>
                <a:gd name="connsiteY22" fmla="*/ 1338263 h 1678782"/>
                <a:gd name="connsiteX23" fmla="*/ 1981200 w 2376487"/>
                <a:gd name="connsiteY23" fmla="*/ 1338263 h 1678782"/>
                <a:gd name="connsiteX24" fmla="*/ 2095500 w 2376487"/>
                <a:gd name="connsiteY24" fmla="*/ 1335882 h 1678782"/>
                <a:gd name="connsiteX25" fmla="*/ 2119312 w 2376487"/>
                <a:gd name="connsiteY25" fmla="*/ 1333500 h 1678782"/>
                <a:gd name="connsiteX26" fmla="*/ 2140744 w 2376487"/>
                <a:gd name="connsiteY26" fmla="*/ 1323975 h 1678782"/>
                <a:gd name="connsiteX27" fmla="*/ 2162175 w 2376487"/>
                <a:gd name="connsiteY27" fmla="*/ 1309688 h 1678782"/>
                <a:gd name="connsiteX28" fmla="*/ 2176462 w 2376487"/>
                <a:gd name="connsiteY28" fmla="*/ 1278732 h 1678782"/>
                <a:gd name="connsiteX29" fmla="*/ 2183606 w 2376487"/>
                <a:gd name="connsiteY29" fmla="*/ 1245394 h 1678782"/>
                <a:gd name="connsiteX30" fmla="*/ 2157412 w 2376487"/>
                <a:gd name="connsiteY30" fmla="*/ 1073944 h 1678782"/>
                <a:gd name="connsiteX31" fmla="*/ 2100262 w 2376487"/>
                <a:gd name="connsiteY31" fmla="*/ 669132 h 1678782"/>
                <a:gd name="connsiteX32" fmla="*/ 2050256 w 2376487"/>
                <a:gd name="connsiteY32" fmla="*/ 314325 h 1678782"/>
                <a:gd name="connsiteX33" fmla="*/ 2019300 w 2376487"/>
                <a:gd name="connsiteY33" fmla="*/ 80963 h 1678782"/>
                <a:gd name="connsiteX34" fmla="*/ 2193131 w 2376487"/>
                <a:gd name="connsiteY34" fmla="*/ 0 h 1678782"/>
                <a:gd name="connsiteX35" fmla="*/ 2200275 w 2376487"/>
                <a:gd name="connsiteY35" fmla="*/ 130969 h 1678782"/>
                <a:gd name="connsiteX36" fmla="*/ 2202656 w 2376487"/>
                <a:gd name="connsiteY36" fmla="*/ 359569 h 1678782"/>
                <a:gd name="connsiteX37" fmla="*/ 2228850 w 2376487"/>
                <a:gd name="connsiteY37" fmla="*/ 464344 h 1678782"/>
                <a:gd name="connsiteX38" fmla="*/ 2245519 w 2376487"/>
                <a:gd name="connsiteY38" fmla="*/ 640557 h 1678782"/>
                <a:gd name="connsiteX39" fmla="*/ 2281237 w 2376487"/>
                <a:gd name="connsiteY39" fmla="*/ 876300 h 1678782"/>
                <a:gd name="connsiteX40" fmla="*/ 2316956 w 2376487"/>
                <a:gd name="connsiteY40" fmla="*/ 1183482 h 1678782"/>
                <a:gd name="connsiteX41" fmla="*/ 2376487 w 2376487"/>
                <a:gd name="connsiteY41" fmla="*/ 1364457 h 1678782"/>
                <a:gd name="connsiteX42" fmla="*/ 2374106 w 2376487"/>
                <a:gd name="connsiteY42" fmla="*/ 1393032 h 1678782"/>
                <a:gd name="connsiteX43" fmla="*/ 2326481 w 2376487"/>
                <a:gd name="connsiteY43" fmla="*/ 1466850 h 1678782"/>
                <a:gd name="connsiteX44" fmla="*/ 2171700 w 2376487"/>
                <a:gd name="connsiteY44" fmla="*/ 1662113 h 1678782"/>
                <a:gd name="connsiteX45" fmla="*/ 2150269 w 2376487"/>
                <a:gd name="connsiteY45" fmla="*/ 1676400 h 1678782"/>
                <a:gd name="connsiteX46" fmla="*/ 2128837 w 2376487"/>
                <a:gd name="connsiteY46" fmla="*/ 1678782 h 1678782"/>
                <a:gd name="connsiteX47" fmla="*/ 2109787 w 2376487"/>
                <a:gd name="connsiteY47" fmla="*/ 1669257 h 1678782"/>
                <a:gd name="connsiteX48" fmla="*/ 2081212 w 2376487"/>
                <a:gd name="connsiteY48" fmla="*/ 1638300 h 1678782"/>
                <a:gd name="connsiteX49" fmla="*/ 2047875 w 2376487"/>
                <a:gd name="connsiteY49" fmla="*/ 1619250 h 1678782"/>
                <a:gd name="connsiteX50" fmla="*/ 2002631 w 2376487"/>
                <a:gd name="connsiteY50" fmla="*/ 1604963 h 1678782"/>
                <a:gd name="connsiteX51" fmla="*/ 1912144 w 2376487"/>
                <a:gd name="connsiteY51" fmla="*/ 1600200 h 1678782"/>
                <a:gd name="connsiteX52" fmla="*/ 959644 w 2376487"/>
                <a:gd name="connsiteY52" fmla="*/ 1578769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6487" h="1678782">
                  <a:moveTo>
                    <a:pt x="959644" y="1578769"/>
                  </a:moveTo>
                  <a:lnTo>
                    <a:pt x="583406" y="1564482"/>
                  </a:lnTo>
                  <a:lnTo>
                    <a:pt x="359569" y="1552575"/>
                  </a:lnTo>
                  <a:lnTo>
                    <a:pt x="204787" y="1538288"/>
                  </a:lnTo>
                  <a:lnTo>
                    <a:pt x="114300" y="1524000"/>
                  </a:lnTo>
                  <a:lnTo>
                    <a:pt x="38100" y="1509713"/>
                  </a:lnTo>
                  <a:lnTo>
                    <a:pt x="11906" y="1497807"/>
                  </a:lnTo>
                  <a:lnTo>
                    <a:pt x="0" y="1469232"/>
                  </a:lnTo>
                  <a:lnTo>
                    <a:pt x="2381" y="1440657"/>
                  </a:lnTo>
                  <a:lnTo>
                    <a:pt x="11906" y="1409700"/>
                  </a:lnTo>
                  <a:lnTo>
                    <a:pt x="33337" y="1381125"/>
                  </a:lnTo>
                  <a:lnTo>
                    <a:pt x="61912" y="1357313"/>
                  </a:lnTo>
                  <a:lnTo>
                    <a:pt x="90487" y="1319213"/>
                  </a:lnTo>
                  <a:lnTo>
                    <a:pt x="109537" y="1300163"/>
                  </a:lnTo>
                  <a:lnTo>
                    <a:pt x="138112" y="1281113"/>
                  </a:lnTo>
                  <a:lnTo>
                    <a:pt x="195262" y="1257300"/>
                  </a:lnTo>
                  <a:lnTo>
                    <a:pt x="326231" y="1316832"/>
                  </a:lnTo>
                  <a:lnTo>
                    <a:pt x="390525" y="1323975"/>
                  </a:lnTo>
                  <a:lnTo>
                    <a:pt x="485775" y="1331119"/>
                  </a:lnTo>
                  <a:lnTo>
                    <a:pt x="842962" y="1338263"/>
                  </a:lnTo>
                  <a:lnTo>
                    <a:pt x="1012031" y="1338263"/>
                  </a:lnTo>
                  <a:lnTo>
                    <a:pt x="1531144" y="1335882"/>
                  </a:lnTo>
                  <a:lnTo>
                    <a:pt x="1712119" y="1338263"/>
                  </a:lnTo>
                  <a:lnTo>
                    <a:pt x="1981200" y="1338263"/>
                  </a:lnTo>
                  <a:lnTo>
                    <a:pt x="2095500" y="1335882"/>
                  </a:lnTo>
                  <a:lnTo>
                    <a:pt x="2119312" y="1333500"/>
                  </a:lnTo>
                  <a:lnTo>
                    <a:pt x="2140744" y="1323975"/>
                  </a:lnTo>
                  <a:lnTo>
                    <a:pt x="2162175" y="1309688"/>
                  </a:lnTo>
                  <a:lnTo>
                    <a:pt x="2176462" y="1278732"/>
                  </a:lnTo>
                  <a:lnTo>
                    <a:pt x="2183606" y="1245394"/>
                  </a:lnTo>
                  <a:lnTo>
                    <a:pt x="2157412" y="1073944"/>
                  </a:lnTo>
                  <a:lnTo>
                    <a:pt x="2100262" y="669132"/>
                  </a:lnTo>
                  <a:lnTo>
                    <a:pt x="2050256" y="314325"/>
                  </a:lnTo>
                  <a:lnTo>
                    <a:pt x="2019300" y="80963"/>
                  </a:lnTo>
                  <a:lnTo>
                    <a:pt x="2193131" y="0"/>
                  </a:lnTo>
                  <a:lnTo>
                    <a:pt x="2200275" y="130969"/>
                  </a:lnTo>
                  <a:cubicBezTo>
                    <a:pt x="2201069" y="207169"/>
                    <a:pt x="2201862" y="283369"/>
                    <a:pt x="2202656" y="359569"/>
                  </a:cubicBezTo>
                  <a:lnTo>
                    <a:pt x="2228850" y="464344"/>
                  </a:lnTo>
                  <a:lnTo>
                    <a:pt x="2245519" y="640557"/>
                  </a:lnTo>
                  <a:lnTo>
                    <a:pt x="2281237" y="876300"/>
                  </a:lnTo>
                  <a:lnTo>
                    <a:pt x="2316956" y="1183482"/>
                  </a:lnTo>
                  <a:lnTo>
                    <a:pt x="2376487" y="1364457"/>
                  </a:lnTo>
                  <a:lnTo>
                    <a:pt x="2374106" y="1393032"/>
                  </a:lnTo>
                  <a:lnTo>
                    <a:pt x="2326481" y="1466850"/>
                  </a:lnTo>
                  <a:lnTo>
                    <a:pt x="2171700" y="1662113"/>
                  </a:lnTo>
                  <a:lnTo>
                    <a:pt x="2150269" y="1676400"/>
                  </a:lnTo>
                  <a:lnTo>
                    <a:pt x="2128837" y="1678782"/>
                  </a:lnTo>
                  <a:lnTo>
                    <a:pt x="2109787" y="1669257"/>
                  </a:lnTo>
                  <a:lnTo>
                    <a:pt x="2081212" y="1638300"/>
                  </a:lnTo>
                  <a:lnTo>
                    <a:pt x="2047875" y="1619250"/>
                  </a:lnTo>
                  <a:lnTo>
                    <a:pt x="2002631" y="1604963"/>
                  </a:lnTo>
                  <a:lnTo>
                    <a:pt x="1912144" y="1600200"/>
                  </a:lnTo>
                  <a:lnTo>
                    <a:pt x="959644" y="1578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23F40EF-ECFE-9344-92CE-C7C24A30228D}"/>
                </a:ext>
              </a:extLst>
            </p:cNvPr>
            <p:cNvSpPr/>
            <p:nvPr/>
          </p:nvSpPr>
          <p:spPr>
            <a:xfrm>
              <a:off x="5375275" y="3214688"/>
              <a:ext cx="1330325" cy="338137"/>
            </a:xfrm>
            <a:custGeom>
              <a:avLst/>
              <a:gdLst>
                <a:gd name="connsiteX0" fmla="*/ 428625 w 1331119"/>
                <a:gd name="connsiteY0" fmla="*/ 285750 h 338137"/>
                <a:gd name="connsiteX1" fmla="*/ 16669 w 1331119"/>
                <a:gd name="connsiteY1" fmla="*/ 338137 h 338137"/>
                <a:gd name="connsiteX2" fmla="*/ 0 w 1331119"/>
                <a:gd name="connsiteY2" fmla="*/ 152400 h 338137"/>
                <a:gd name="connsiteX3" fmla="*/ 309563 w 1331119"/>
                <a:gd name="connsiteY3" fmla="*/ 119062 h 338137"/>
                <a:gd name="connsiteX4" fmla="*/ 661988 w 1331119"/>
                <a:gd name="connsiteY4" fmla="*/ 80962 h 338137"/>
                <a:gd name="connsiteX5" fmla="*/ 952500 w 1331119"/>
                <a:gd name="connsiteY5" fmla="*/ 47625 h 338137"/>
                <a:gd name="connsiteX6" fmla="*/ 1331119 w 1331119"/>
                <a:gd name="connsiteY6" fmla="*/ 0 h 338137"/>
                <a:gd name="connsiteX7" fmla="*/ 1323975 w 1331119"/>
                <a:gd name="connsiteY7" fmla="*/ 188118 h 338137"/>
                <a:gd name="connsiteX8" fmla="*/ 1014413 w 1331119"/>
                <a:gd name="connsiteY8" fmla="*/ 221456 h 338137"/>
                <a:gd name="connsiteX9" fmla="*/ 428625 w 1331119"/>
                <a:gd name="connsiteY9" fmla="*/ 28575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119" h="338137">
                  <a:moveTo>
                    <a:pt x="428625" y="285750"/>
                  </a:moveTo>
                  <a:lnTo>
                    <a:pt x="16669" y="338137"/>
                  </a:lnTo>
                  <a:lnTo>
                    <a:pt x="0" y="152400"/>
                  </a:lnTo>
                  <a:lnTo>
                    <a:pt x="309563" y="119062"/>
                  </a:lnTo>
                  <a:lnTo>
                    <a:pt x="661988" y="80962"/>
                  </a:lnTo>
                  <a:lnTo>
                    <a:pt x="952500" y="47625"/>
                  </a:lnTo>
                  <a:lnTo>
                    <a:pt x="1331119" y="0"/>
                  </a:lnTo>
                  <a:lnTo>
                    <a:pt x="1323975" y="188118"/>
                  </a:lnTo>
                  <a:lnTo>
                    <a:pt x="1014413" y="221456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33DD4FE-EA15-1340-985A-FBABB1A6B832}"/>
                </a:ext>
              </a:extLst>
            </p:cNvPr>
            <p:cNvSpPr/>
            <p:nvPr/>
          </p:nvSpPr>
          <p:spPr>
            <a:xfrm>
              <a:off x="5386388" y="3913188"/>
              <a:ext cx="1319212" cy="279400"/>
            </a:xfrm>
            <a:custGeom>
              <a:avLst/>
              <a:gdLst>
                <a:gd name="connsiteX0" fmla="*/ 440531 w 1319212"/>
                <a:gd name="connsiteY0" fmla="*/ 252412 h 280987"/>
                <a:gd name="connsiteX1" fmla="*/ 0 w 1319212"/>
                <a:gd name="connsiteY1" fmla="*/ 280987 h 280987"/>
                <a:gd name="connsiteX2" fmla="*/ 0 w 1319212"/>
                <a:gd name="connsiteY2" fmla="*/ 104775 h 280987"/>
                <a:gd name="connsiteX3" fmla="*/ 345281 w 1319212"/>
                <a:gd name="connsiteY3" fmla="*/ 76200 h 280987"/>
                <a:gd name="connsiteX4" fmla="*/ 740568 w 1319212"/>
                <a:gd name="connsiteY4" fmla="*/ 45244 h 280987"/>
                <a:gd name="connsiteX5" fmla="*/ 1314450 w 1319212"/>
                <a:gd name="connsiteY5" fmla="*/ 0 h 280987"/>
                <a:gd name="connsiteX6" fmla="*/ 1319212 w 1319212"/>
                <a:gd name="connsiteY6" fmla="*/ 185737 h 280987"/>
                <a:gd name="connsiteX7" fmla="*/ 440531 w 1319212"/>
                <a:gd name="connsiteY7" fmla="*/ 25241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212" h="280987">
                  <a:moveTo>
                    <a:pt x="440531" y="252412"/>
                  </a:moveTo>
                  <a:lnTo>
                    <a:pt x="0" y="280987"/>
                  </a:lnTo>
                  <a:lnTo>
                    <a:pt x="0" y="104775"/>
                  </a:lnTo>
                  <a:lnTo>
                    <a:pt x="345281" y="76200"/>
                  </a:lnTo>
                  <a:lnTo>
                    <a:pt x="740568" y="45244"/>
                  </a:lnTo>
                  <a:lnTo>
                    <a:pt x="1314450" y="0"/>
                  </a:lnTo>
                  <a:lnTo>
                    <a:pt x="1319212" y="185737"/>
                  </a:lnTo>
                  <a:lnTo>
                    <a:pt x="440531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25D2F52-1501-5144-B408-30390D2B1806}"/>
                </a:ext>
              </a:extLst>
            </p:cNvPr>
            <p:cNvSpPr/>
            <p:nvPr/>
          </p:nvSpPr>
          <p:spPr>
            <a:xfrm>
              <a:off x="5357813" y="4602163"/>
              <a:ext cx="1327150" cy="292100"/>
            </a:xfrm>
            <a:custGeom>
              <a:avLst/>
              <a:gdLst>
                <a:gd name="connsiteX0" fmla="*/ 576262 w 1326356"/>
                <a:gd name="connsiteY0" fmla="*/ 221457 h 290513"/>
                <a:gd name="connsiteX1" fmla="*/ 0 w 1326356"/>
                <a:gd name="connsiteY1" fmla="*/ 290513 h 290513"/>
                <a:gd name="connsiteX2" fmla="*/ 0 w 1326356"/>
                <a:gd name="connsiteY2" fmla="*/ 130969 h 290513"/>
                <a:gd name="connsiteX3" fmla="*/ 392906 w 1326356"/>
                <a:gd name="connsiteY3" fmla="*/ 97632 h 290513"/>
                <a:gd name="connsiteX4" fmla="*/ 900112 w 1326356"/>
                <a:gd name="connsiteY4" fmla="*/ 47625 h 290513"/>
                <a:gd name="connsiteX5" fmla="*/ 1326356 w 1326356"/>
                <a:gd name="connsiteY5" fmla="*/ 0 h 290513"/>
                <a:gd name="connsiteX6" fmla="*/ 1321593 w 1326356"/>
                <a:gd name="connsiteY6" fmla="*/ 157163 h 290513"/>
                <a:gd name="connsiteX7" fmla="*/ 1069181 w 1326356"/>
                <a:gd name="connsiteY7" fmla="*/ 178594 h 290513"/>
                <a:gd name="connsiteX8" fmla="*/ 576262 w 1326356"/>
                <a:gd name="connsiteY8" fmla="*/ 221457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356" h="290513">
                  <a:moveTo>
                    <a:pt x="576262" y="221457"/>
                  </a:moveTo>
                  <a:lnTo>
                    <a:pt x="0" y="290513"/>
                  </a:lnTo>
                  <a:lnTo>
                    <a:pt x="0" y="130969"/>
                  </a:lnTo>
                  <a:lnTo>
                    <a:pt x="392906" y="97632"/>
                  </a:lnTo>
                  <a:lnTo>
                    <a:pt x="900112" y="47625"/>
                  </a:lnTo>
                  <a:lnTo>
                    <a:pt x="1326356" y="0"/>
                  </a:lnTo>
                  <a:lnTo>
                    <a:pt x="1321593" y="157163"/>
                  </a:lnTo>
                  <a:lnTo>
                    <a:pt x="1069181" y="178594"/>
                  </a:lnTo>
                  <a:lnTo>
                    <a:pt x="576262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CA675A0-AEC4-814B-AF63-14C27901D790}"/>
                </a:ext>
              </a:extLst>
            </p:cNvPr>
            <p:cNvSpPr/>
            <p:nvPr/>
          </p:nvSpPr>
          <p:spPr>
            <a:xfrm>
              <a:off x="4624388" y="4972050"/>
              <a:ext cx="1212850" cy="935038"/>
            </a:xfrm>
            <a:custGeom>
              <a:avLst/>
              <a:gdLst>
                <a:gd name="connsiteX0" fmla="*/ 564356 w 1212056"/>
                <a:gd name="connsiteY0" fmla="*/ 661988 h 935831"/>
                <a:gd name="connsiteX1" fmla="*/ 373856 w 1212056"/>
                <a:gd name="connsiteY1" fmla="*/ 773906 h 935831"/>
                <a:gd name="connsiteX2" fmla="*/ 242887 w 1212056"/>
                <a:gd name="connsiteY2" fmla="*/ 847725 h 935831"/>
                <a:gd name="connsiteX3" fmla="*/ 69056 w 1212056"/>
                <a:gd name="connsiteY3" fmla="*/ 931069 h 935831"/>
                <a:gd name="connsiteX4" fmla="*/ 47625 w 1212056"/>
                <a:gd name="connsiteY4" fmla="*/ 935831 h 935831"/>
                <a:gd name="connsiteX5" fmla="*/ 28575 w 1212056"/>
                <a:gd name="connsiteY5" fmla="*/ 935831 h 935831"/>
                <a:gd name="connsiteX6" fmla="*/ 9525 w 1212056"/>
                <a:gd name="connsiteY6" fmla="*/ 931069 h 935831"/>
                <a:gd name="connsiteX7" fmla="*/ 0 w 1212056"/>
                <a:gd name="connsiteY7" fmla="*/ 919163 h 935831"/>
                <a:gd name="connsiteX8" fmla="*/ 2381 w 1212056"/>
                <a:gd name="connsiteY8" fmla="*/ 902494 h 935831"/>
                <a:gd name="connsiteX9" fmla="*/ 26193 w 1212056"/>
                <a:gd name="connsiteY9" fmla="*/ 873919 h 935831"/>
                <a:gd name="connsiteX10" fmla="*/ 59531 w 1212056"/>
                <a:gd name="connsiteY10" fmla="*/ 847725 h 935831"/>
                <a:gd name="connsiteX11" fmla="*/ 176212 w 1212056"/>
                <a:gd name="connsiteY11" fmla="*/ 766763 h 935831"/>
                <a:gd name="connsiteX12" fmla="*/ 300037 w 1212056"/>
                <a:gd name="connsiteY12" fmla="*/ 673894 h 935831"/>
                <a:gd name="connsiteX13" fmla="*/ 426243 w 1212056"/>
                <a:gd name="connsiteY13" fmla="*/ 573881 h 935831"/>
                <a:gd name="connsiteX14" fmla="*/ 514350 w 1212056"/>
                <a:gd name="connsiteY14" fmla="*/ 500063 h 935831"/>
                <a:gd name="connsiteX15" fmla="*/ 619125 w 1212056"/>
                <a:gd name="connsiteY15" fmla="*/ 390525 h 935831"/>
                <a:gd name="connsiteX16" fmla="*/ 747712 w 1212056"/>
                <a:gd name="connsiteY16" fmla="*/ 261938 h 935831"/>
                <a:gd name="connsiteX17" fmla="*/ 781050 w 1212056"/>
                <a:gd name="connsiteY17" fmla="*/ 228600 h 935831"/>
                <a:gd name="connsiteX18" fmla="*/ 800100 w 1212056"/>
                <a:gd name="connsiteY18" fmla="*/ 202406 h 935831"/>
                <a:gd name="connsiteX19" fmla="*/ 809625 w 1212056"/>
                <a:gd name="connsiteY19" fmla="*/ 169069 h 935831"/>
                <a:gd name="connsiteX20" fmla="*/ 812006 w 1212056"/>
                <a:gd name="connsiteY20" fmla="*/ 140494 h 935831"/>
                <a:gd name="connsiteX21" fmla="*/ 809625 w 1212056"/>
                <a:gd name="connsiteY21" fmla="*/ 107156 h 935831"/>
                <a:gd name="connsiteX22" fmla="*/ 800100 w 1212056"/>
                <a:gd name="connsiteY22" fmla="*/ 78581 h 935831"/>
                <a:gd name="connsiteX23" fmla="*/ 785812 w 1212056"/>
                <a:gd name="connsiteY23" fmla="*/ 57150 h 935831"/>
                <a:gd name="connsiteX24" fmla="*/ 778668 w 1212056"/>
                <a:gd name="connsiteY24" fmla="*/ 33338 h 935831"/>
                <a:gd name="connsiteX25" fmla="*/ 778668 w 1212056"/>
                <a:gd name="connsiteY25" fmla="*/ 14288 h 935831"/>
                <a:gd name="connsiteX26" fmla="*/ 785812 w 1212056"/>
                <a:gd name="connsiteY26" fmla="*/ 4763 h 935831"/>
                <a:gd name="connsiteX27" fmla="*/ 804862 w 1212056"/>
                <a:gd name="connsiteY27" fmla="*/ 0 h 935831"/>
                <a:gd name="connsiteX28" fmla="*/ 847725 w 1212056"/>
                <a:gd name="connsiteY28" fmla="*/ 11906 h 935831"/>
                <a:gd name="connsiteX29" fmla="*/ 942975 w 1212056"/>
                <a:gd name="connsiteY29" fmla="*/ 47625 h 935831"/>
                <a:gd name="connsiteX30" fmla="*/ 992981 w 1212056"/>
                <a:gd name="connsiteY30" fmla="*/ 71438 h 935831"/>
                <a:gd name="connsiteX31" fmla="*/ 1062037 w 1212056"/>
                <a:gd name="connsiteY31" fmla="*/ 107156 h 935831"/>
                <a:gd name="connsiteX32" fmla="*/ 1126331 w 1212056"/>
                <a:gd name="connsiteY32" fmla="*/ 142875 h 935831"/>
                <a:gd name="connsiteX33" fmla="*/ 1171575 w 1212056"/>
                <a:gd name="connsiteY33" fmla="*/ 176213 h 935831"/>
                <a:gd name="connsiteX34" fmla="*/ 1190625 w 1212056"/>
                <a:gd name="connsiteY34" fmla="*/ 195263 h 935831"/>
                <a:gd name="connsiteX35" fmla="*/ 1207293 w 1212056"/>
                <a:gd name="connsiteY35" fmla="*/ 233363 h 935831"/>
                <a:gd name="connsiteX36" fmla="*/ 1212056 w 1212056"/>
                <a:gd name="connsiteY36" fmla="*/ 266700 h 935831"/>
                <a:gd name="connsiteX37" fmla="*/ 1204912 w 1212056"/>
                <a:gd name="connsiteY37" fmla="*/ 290513 h 935831"/>
                <a:gd name="connsiteX38" fmla="*/ 1183481 w 1212056"/>
                <a:gd name="connsiteY38" fmla="*/ 302419 h 935831"/>
                <a:gd name="connsiteX39" fmla="*/ 1157287 w 1212056"/>
                <a:gd name="connsiteY39" fmla="*/ 307181 h 935831"/>
                <a:gd name="connsiteX40" fmla="*/ 1104900 w 1212056"/>
                <a:gd name="connsiteY40" fmla="*/ 307181 h 935831"/>
                <a:gd name="connsiteX41" fmla="*/ 1062037 w 1212056"/>
                <a:gd name="connsiteY41" fmla="*/ 333375 h 935831"/>
                <a:gd name="connsiteX42" fmla="*/ 873918 w 1212056"/>
                <a:gd name="connsiteY42" fmla="*/ 461963 h 935831"/>
                <a:gd name="connsiteX43" fmla="*/ 762000 w 1212056"/>
                <a:gd name="connsiteY43" fmla="*/ 542925 h 935831"/>
                <a:gd name="connsiteX44" fmla="*/ 564356 w 1212056"/>
                <a:gd name="connsiteY44" fmla="*/ 6619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2056" h="935831">
                  <a:moveTo>
                    <a:pt x="564356" y="661988"/>
                  </a:moveTo>
                  <a:lnTo>
                    <a:pt x="373856" y="773906"/>
                  </a:lnTo>
                  <a:lnTo>
                    <a:pt x="242887" y="847725"/>
                  </a:lnTo>
                  <a:lnTo>
                    <a:pt x="69056" y="931069"/>
                  </a:lnTo>
                  <a:lnTo>
                    <a:pt x="47625" y="935831"/>
                  </a:lnTo>
                  <a:lnTo>
                    <a:pt x="28575" y="935831"/>
                  </a:lnTo>
                  <a:lnTo>
                    <a:pt x="9525" y="931069"/>
                  </a:lnTo>
                  <a:lnTo>
                    <a:pt x="0" y="919163"/>
                  </a:lnTo>
                  <a:lnTo>
                    <a:pt x="2381" y="902494"/>
                  </a:lnTo>
                  <a:lnTo>
                    <a:pt x="26193" y="873919"/>
                  </a:lnTo>
                  <a:lnTo>
                    <a:pt x="59531" y="847725"/>
                  </a:lnTo>
                  <a:lnTo>
                    <a:pt x="176212" y="766763"/>
                  </a:lnTo>
                  <a:lnTo>
                    <a:pt x="300037" y="673894"/>
                  </a:lnTo>
                  <a:lnTo>
                    <a:pt x="426243" y="573881"/>
                  </a:lnTo>
                  <a:lnTo>
                    <a:pt x="514350" y="500063"/>
                  </a:lnTo>
                  <a:lnTo>
                    <a:pt x="619125" y="390525"/>
                  </a:lnTo>
                  <a:lnTo>
                    <a:pt x="747712" y="261938"/>
                  </a:lnTo>
                  <a:lnTo>
                    <a:pt x="781050" y="228600"/>
                  </a:lnTo>
                  <a:lnTo>
                    <a:pt x="800100" y="202406"/>
                  </a:lnTo>
                  <a:lnTo>
                    <a:pt x="809625" y="169069"/>
                  </a:lnTo>
                  <a:lnTo>
                    <a:pt x="812006" y="140494"/>
                  </a:lnTo>
                  <a:lnTo>
                    <a:pt x="809625" y="107156"/>
                  </a:lnTo>
                  <a:lnTo>
                    <a:pt x="800100" y="78581"/>
                  </a:lnTo>
                  <a:lnTo>
                    <a:pt x="785812" y="57150"/>
                  </a:lnTo>
                  <a:lnTo>
                    <a:pt x="778668" y="33338"/>
                  </a:lnTo>
                  <a:lnTo>
                    <a:pt x="778668" y="14288"/>
                  </a:lnTo>
                  <a:lnTo>
                    <a:pt x="785812" y="4763"/>
                  </a:lnTo>
                  <a:lnTo>
                    <a:pt x="804862" y="0"/>
                  </a:lnTo>
                  <a:lnTo>
                    <a:pt x="847725" y="11906"/>
                  </a:lnTo>
                  <a:lnTo>
                    <a:pt x="942975" y="47625"/>
                  </a:lnTo>
                  <a:lnTo>
                    <a:pt x="992981" y="71438"/>
                  </a:lnTo>
                  <a:lnTo>
                    <a:pt x="1062037" y="107156"/>
                  </a:lnTo>
                  <a:lnTo>
                    <a:pt x="1126331" y="142875"/>
                  </a:lnTo>
                  <a:lnTo>
                    <a:pt x="1171575" y="176213"/>
                  </a:lnTo>
                  <a:lnTo>
                    <a:pt x="1190625" y="195263"/>
                  </a:lnTo>
                  <a:lnTo>
                    <a:pt x="1207293" y="233363"/>
                  </a:lnTo>
                  <a:lnTo>
                    <a:pt x="1212056" y="266700"/>
                  </a:lnTo>
                  <a:lnTo>
                    <a:pt x="1204912" y="290513"/>
                  </a:lnTo>
                  <a:lnTo>
                    <a:pt x="1183481" y="302419"/>
                  </a:lnTo>
                  <a:lnTo>
                    <a:pt x="1157287" y="307181"/>
                  </a:lnTo>
                  <a:lnTo>
                    <a:pt x="1104900" y="307181"/>
                  </a:lnTo>
                  <a:lnTo>
                    <a:pt x="1062037" y="333375"/>
                  </a:lnTo>
                  <a:lnTo>
                    <a:pt x="873918" y="461963"/>
                  </a:lnTo>
                  <a:lnTo>
                    <a:pt x="762000" y="542925"/>
                  </a:lnTo>
                  <a:lnTo>
                    <a:pt x="564356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41142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3F0330D-49FC-D546-9281-FEC38135F07D}"/>
              </a:ext>
            </a:extLst>
          </p:cNvPr>
          <p:cNvSpPr/>
          <p:nvPr/>
        </p:nvSpPr>
        <p:spPr>
          <a:xfrm>
            <a:off x="3095625" y="2062163"/>
            <a:ext cx="1179513" cy="1495425"/>
          </a:xfrm>
          <a:custGeom>
            <a:avLst/>
            <a:gdLst>
              <a:gd name="connsiteX0" fmla="*/ 476250 w 1178719"/>
              <a:gd name="connsiteY0" fmla="*/ 1152525 h 1495425"/>
              <a:gd name="connsiteX1" fmla="*/ 302419 w 1178719"/>
              <a:gd name="connsiteY1" fmla="*/ 1302543 h 1495425"/>
              <a:gd name="connsiteX2" fmla="*/ 176213 w 1178719"/>
              <a:gd name="connsiteY2" fmla="*/ 1404937 h 1495425"/>
              <a:gd name="connsiteX3" fmla="*/ 88106 w 1178719"/>
              <a:gd name="connsiteY3" fmla="*/ 1466850 h 1495425"/>
              <a:gd name="connsiteX4" fmla="*/ 54769 w 1178719"/>
              <a:gd name="connsiteY4" fmla="*/ 1485900 h 1495425"/>
              <a:gd name="connsiteX5" fmla="*/ 33338 w 1178719"/>
              <a:gd name="connsiteY5" fmla="*/ 1493043 h 1495425"/>
              <a:gd name="connsiteX6" fmla="*/ 21431 w 1178719"/>
              <a:gd name="connsiteY6" fmla="*/ 1495425 h 1495425"/>
              <a:gd name="connsiteX7" fmla="*/ 9525 w 1178719"/>
              <a:gd name="connsiteY7" fmla="*/ 1495425 h 1495425"/>
              <a:gd name="connsiteX8" fmla="*/ 0 w 1178719"/>
              <a:gd name="connsiteY8" fmla="*/ 1483518 h 1495425"/>
              <a:gd name="connsiteX9" fmla="*/ 4763 w 1178719"/>
              <a:gd name="connsiteY9" fmla="*/ 1457325 h 1495425"/>
              <a:gd name="connsiteX10" fmla="*/ 21431 w 1178719"/>
              <a:gd name="connsiteY10" fmla="*/ 1428750 h 1495425"/>
              <a:gd name="connsiteX11" fmla="*/ 109538 w 1178719"/>
              <a:gd name="connsiteY11" fmla="*/ 1333500 h 1495425"/>
              <a:gd name="connsiteX12" fmla="*/ 214313 w 1178719"/>
              <a:gd name="connsiteY12" fmla="*/ 1223962 h 1495425"/>
              <a:gd name="connsiteX13" fmla="*/ 338138 w 1178719"/>
              <a:gd name="connsiteY13" fmla="*/ 1081087 h 1495425"/>
              <a:gd name="connsiteX14" fmla="*/ 469106 w 1178719"/>
              <a:gd name="connsiteY14" fmla="*/ 919162 h 1495425"/>
              <a:gd name="connsiteX15" fmla="*/ 566738 w 1178719"/>
              <a:gd name="connsiteY15" fmla="*/ 785812 h 1495425"/>
              <a:gd name="connsiteX16" fmla="*/ 628650 w 1178719"/>
              <a:gd name="connsiteY16" fmla="*/ 697706 h 1495425"/>
              <a:gd name="connsiteX17" fmla="*/ 702469 w 1178719"/>
              <a:gd name="connsiteY17" fmla="*/ 566737 h 1495425"/>
              <a:gd name="connsiteX18" fmla="*/ 769144 w 1178719"/>
              <a:gd name="connsiteY18" fmla="*/ 447675 h 1495425"/>
              <a:gd name="connsiteX19" fmla="*/ 828675 w 1178719"/>
              <a:gd name="connsiteY19" fmla="*/ 321468 h 1495425"/>
              <a:gd name="connsiteX20" fmla="*/ 840581 w 1178719"/>
              <a:gd name="connsiteY20" fmla="*/ 278606 h 1495425"/>
              <a:gd name="connsiteX21" fmla="*/ 845344 w 1178719"/>
              <a:gd name="connsiteY21" fmla="*/ 242887 h 1495425"/>
              <a:gd name="connsiteX22" fmla="*/ 842963 w 1178719"/>
              <a:gd name="connsiteY22" fmla="*/ 219075 h 1495425"/>
              <a:gd name="connsiteX23" fmla="*/ 833438 w 1178719"/>
              <a:gd name="connsiteY23" fmla="*/ 188118 h 1495425"/>
              <a:gd name="connsiteX24" fmla="*/ 816769 w 1178719"/>
              <a:gd name="connsiteY24" fmla="*/ 152400 h 1495425"/>
              <a:gd name="connsiteX25" fmla="*/ 795338 w 1178719"/>
              <a:gd name="connsiteY25" fmla="*/ 121443 h 1495425"/>
              <a:gd name="connsiteX26" fmla="*/ 764381 w 1178719"/>
              <a:gd name="connsiteY26" fmla="*/ 90487 h 1495425"/>
              <a:gd name="connsiteX27" fmla="*/ 733425 w 1178719"/>
              <a:gd name="connsiteY27" fmla="*/ 54768 h 1495425"/>
              <a:gd name="connsiteX28" fmla="*/ 721519 w 1178719"/>
              <a:gd name="connsiteY28" fmla="*/ 35718 h 1495425"/>
              <a:gd name="connsiteX29" fmla="*/ 719138 w 1178719"/>
              <a:gd name="connsiteY29" fmla="*/ 16668 h 1495425"/>
              <a:gd name="connsiteX30" fmla="*/ 728663 w 1178719"/>
              <a:gd name="connsiteY30" fmla="*/ 7143 h 1495425"/>
              <a:gd name="connsiteX31" fmla="*/ 752475 w 1178719"/>
              <a:gd name="connsiteY31" fmla="*/ 0 h 1495425"/>
              <a:gd name="connsiteX32" fmla="*/ 792956 w 1178719"/>
              <a:gd name="connsiteY32" fmla="*/ 0 h 1495425"/>
              <a:gd name="connsiteX33" fmla="*/ 859631 w 1178719"/>
              <a:gd name="connsiteY33" fmla="*/ 19050 h 1495425"/>
              <a:gd name="connsiteX34" fmla="*/ 933450 w 1178719"/>
              <a:gd name="connsiteY34" fmla="*/ 45243 h 1495425"/>
              <a:gd name="connsiteX35" fmla="*/ 1007269 w 1178719"/>
              <a:gd name="connsiteY35" fmla="*/ 80962 h 1495425"/>
              <a:gd name="connsiteX36" fmla="*/ 1059656 w 1178719"/>
              <a:gd name="connsiteY36" fmla="*/ 109537 h 1495425"/>
              <a:gd name="connsiteX37" fmla="*/ 1114425 w 1178719"/>
              <a:gd name="connsiteY37" fmla="*/ 145256 h 1495425"/>
              <a:gd name="connsiteX38" fmla="*/ 1145381 w 1178719"/>
              <a:gd name="connsiteY38" fmla="*/ 169068 h 1495425"/>
              <a:gd name="connsiteX39" fmla="*/ 1164431 w 1178719"/>
              <a:gd name="connsiteY39" fmla="*/ 190500 h 1495425"/>
              <a:gd name="connsiteX40" fmla="*/ 1171575 w 1178719"/>
              <a:gd name="connsiteY40" fmla="*/ 204787 h 1495425"/>
              <a:gd name="connsiteX41" fmla="*/ 1178719 w 1178719"/>
              <a:gd name="connsiteY41" fmla="*/ 223837 h 1495425"/>
              <a:gd name="connsiteX42" fmla="*/ 1176338 w 1178719"/>
              <a:gd name="connsiteY42" fmla="*/ 247650 h 1495425"/>
              <a:gd name="connsiteX43" fmla="*/ 1164431 w 1178719"/>
              <a:gd name="connsiteY43" fmla="*/ 285750 h 1495425"/>
              <a:gd name="connsiteX44" fmla="*/ 1135856 w 1178719"/>
              <a:gd name="connsiteY44" fmla="*/ 319087 h 1495425"/>
              <a:gd name="connsiteX45" fmla="*/ 1097756 w 1178719"/>
              <a:gd name="connsiteY45" fmla="*/ 376237 h 1495425"/>
              <a:gd name="connsiteX46" fmla="*/ 971550 w 1178719"/>
              <a:gd name="connsiteY46" fmla="*/ 573881 h 1495425"/>
              <a:gd name="connsiteX47" fmla="*/ 859631 w 1178719"/>
              <a:gd name="connsiteY47" fmla="*/ 752475 h 1495425"/>
              <a:gd name="connsiteX48" fmla="*/ 783431 w 1178719"/>
              <a:gd name="connsiteY48" fmla="*/ 850106 h 1495425"/>
              <a:gd name="connsiteX49" fmla="*/ 647700 w 1178719"/>
              <a:gd name="connsiteY49" fmla="*/ 992981 h 1495425"/>
              <a:gd name="connsiteX50" fmla="*/ 476250 w 1178719"/>
              <a:gd name="connsiteY50" fmla="*/ 1152525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78719" h="1495425">
                <a:moveTo>
                  <a:pt x="476250" y="1152525"/>
                </a:moveTo>
                <a:lnTo>
                  <a:pt x="302419" y="1302543"/>
                </a:lnTo>
                <a:lnTo>
                  <a:pt x="176213" y="1404937"/>
                </a:lnTo>
                <a:lnTo>
                  <a:pt x="88106" y="1466850"/>
                </a:lnTo>
                <a:lnTo>
                  <a:pt x="54769" y="1485900"/>
                </a:lnTo>
                <a:lnTo>
                  <a:pt x="33338" y="1493043"/>
                </a:lnTo>
                <a:lnTo>
                  <a:pt x="21431" y="1495425"/>
                </a:lnTo>
                <a:lnTo>
                  <a:pt x="9525" y="1495425"/>
                </a:lnTo>
                <a:lnTo>
                  <a:pt x="0" y="1483518"/>
                </a:lnTo>
                <a:lnTo>
                  <a:pt x="4763" y="1457325"/>
                </a:lnTo>
                <a:lnTo>
                  <a:pt x="21431" y="1428750"/>
                </a:lnTo>
                <a:lnTo>
                  <a:pt x="109538" y="1333500"/>
                </a:lnTo>
                <a:lnTo>
                  <a:pt x="214313" y="1223962"/>
                </a:lnTo>
                <a:lnTo>
                  <a:pt x="338138" y="1081087"/>
                </a:lnTo>
                <a:lnTo>
                  <a:pt x="469106" y="919162"/>
                </a:lnTo>
                <a:lnTo>
                  <a:pt x="566738" y="785812"/>
                </a:lnTo>
                <a:lnTo>
                  <a:pt x="628650" y="697706"/>
                </a:lnTo>
                <a:lnTo>
                  <a:pt x="702469" y="566737"/>
                </a:lnTo>
                <a:lnTo>
                  <a:pt x="769144" y="447675"/>
                </a:lnTo>
                <a:lnTo>
                  <a:pt x="828675" y="321468"/>
                </a:lnTo>
                <a:lnTo>
                  <a:pt x="840581" y="278606"/>
                </a:lnTo>
                <a:lnTo>
                  <a:pt x="845344" y="242887"/>
                </a:lnTo>
                <a:lnTo>
                  <a:pt x="842963" y="219075"/>
                </a:lnTo>
                <a:lnTo>
                  <a:pt x="833438" y="188118"/>
                </a:lnTo>
                <a:lnTo>
                  <a:pt x="816769" y="152400"/>
                </a:lnTo>
                <a:lnTo>
                  <a:pt x="795338" y="121443"/>
                </a:lnTo>
                <a:lnTo>
                  <a:pt x="764381" y="90487"/>
                </a:lnTo>
                <a:lnTo>
                  <a:pt x="733425" y="54768"/>
                </a:lnTo>
                <a:lnTo>
                  <a:pt x="721519" y="35718"/>
                </a:lnTo>
                <a:lnTo>
                  <a:pt x="719138" y="16668"/>
                </a:lnTo>
                <a:lnTo>
                  <a:pt x="728663" y="7143"/>
                </a:lnTo>
                <a:lnTo>
                  <a:pt x="752475" y="0"/>
                </a:lnTo>
                <a:lnTo>
                  <a:pt x="792956" y="0"/>
                </a:lnTo>
                <a:lnTo>
                  <a:pt x="859631" y="19050"/>
                </a:lnTo>
                <a:lnTo>
                  <a:pt x="933450" y="45243"/>
                </a:lnTo>
                <a:lnTo>
                  <a:pt x="1007269" y="80962"/>
                </a:lnTo>
                <a:lnTo>
                  <a:pt x="1059656" y="109537"/>
                </a:lnTo>
                <a:lnTo>
                  <a:pt x="1114425" y="145256"/>
                </a:lnTo>
                <a:lnTo>
                  <a:pt x="1145381" y="169068"/>
                </a:lnTo>
                <a:lnTo>
                  <a:pt x="1164431" y="190500"/>
                </a:lnTo>
                <a:lnTo>
                  <a:pt x="1171575" y="204787"/>
                </a:lnTo>
                <a:lnTo>
                  <a:pt x="1178719" y="223837"/>
                </a:lnTo>
                <a:lnTo>
                  <a:pt x="1176338" y="247650"/>
                </a:lnTo>
                <a:lnTo>
                  <a:pt x="1164431" y="285750"/>
                </a:lnTo>
                <a:lnTo>
                  <a:pt x="1135856" y="319087"/>
                </a:lnTo>
                <a:lnTo>
                  <a:pt x="1097756" y="376237"/>
                </a:lnTo>
                <a:lnTo>
                  <a:pt x="971550" y="573881"/>
                </a:lnTo>
                <a:lnTo>
                  <a:pt x="859631" y="752475"/>
                </a:lnTo>
                <a:lnTo>
                  <a:pt x="783431" y="850106"/>
                </a:lnTo>
                <a:lnTo>
                  <a:pt x="647700" y="992981"/>
                </a:lnTo>
                <a:lnTo>
                  <a:pt x="476250" y="11525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BDF6A07-9BD2-5843-A110-8982356488FB}"/>
              </a:ext>
            </a:extLst>
          </p:cNvPr>
          <p:cNvSpPr/>
          <p:nvPr/>
        </p:nvSpPr>
        <p:spPr>
          <a:xfrm>
            <a:off x="3856038" y="2551113"/>
            <a:ext cx="2381250" cy="496887"/>
          </a:xfrm>
          <a:custGeom>
            <a:avLst/>
            <a:gdLst>
              <a:gd name="connsiteX0" fmla="*/ 1471612 w 2381250"/>
              <a:gd name="connsiteY0" fmla="*/ 300037 h 497681"/>
              <a:gd name="connsiteX1" fmla="*/ 1166812 w 2381250"/>
              <a:gd name="connsiteY1" fmla="*/ 345281 h 497681"/>
              <a:gd name="connsiteX2" fmla="*/ 902494 w 2381250"/>
              <a:gd name="connsiteY2" fmla="*/ 371475 h 497681"/>
              <a:gd name="connsiteX3" fmla="*/ 719137 w 2381250"/>
              <a:gd name="connsiteY3" fmla="*/ 402431 h 497681"/>
              <a:gd name="connsiteX4" fmla="*/ 550069 w 2381250"/>
              <a:gd name="connsiteY4" fmla="*/ 438150 h 497681"/>
              <a:gd name="connsiteX5" fmla="*/ 483394 w 2381250"/>
              <a:gd name="connsiteY5" fmla="*/ 452437 h 497681"/>
              <a:gd name="connsiteX6" fmla="*/ 440531 w 2381250"/>
              <a:gd name="connsiteY6" fmla="*/ 464344 h 497681"/>
              <a:gd name="connsiteX7" fmla="*/ 404812 w 2381250"/>
              <a:gd name="connsiteY7" fmla="*/ 476250 h 497681"/>
              <a:gd name="connsiteX8" fmla="*/ 352425 w 2381250"/>
              <a:gd name="connsiteY8" fmla="*/ 492919 h 497681"/>
              <a:gd name="connsiteX9" fmla="*/ 326231 w 2381250"/>
              <a:gd name="connsiteY9" fmla="*/ 497681 h 497681"/>
              <a:gd name="connsiteX10" fmla="*/ 304800 w 2381250"/>
              <a:gd name="connsiteY10" fmla="*/ 495300 h 497681"/>
              <a:gd name="connsiteX11" fmla="*/ 254794 w 2381250"/>
              <a:gd name="connsiteY11" fmla="*/ 481012 h 497681"/>
              <a:gd name="connsiteX12" fmla="*/ 211931 w 2381250"/>
              <a:gd name="connsiteY12" fmla="*/ 464344 h 497681"/>
              <a:gd name="connsiteX13" fmla="*/ 169069 w 2381250"/>
              <a:gd name="connsiteY13" fmla="*/ 440531 h 497681"/>
              <a:gd name="connsiteX14" fmla="*/ 92869 w 2381250"/>
              <a:gd name="connsiteY14" fmla="*/ 390525 h 497681"/>
              <a:gd name="connsiteX15" fmla="*/ 0 w 2381250"/>
              <a:gd name="connsiteY15" fmla="*/ 316706 h 497681"/>
              <a:gd name="connsiteX16" fmla="*/ 42862 w 2381250"/>
              <a:gd name="connsiteY16" fmla="*/ 230981 h 497681"/>
              <a:gd name="connsiteX17" fmla="*/ 150019 w 2381250"/>
              <a:gd name="connsiteY17" fmla="*/ 271462 h 497681"/>
              <a:gd name="connsiteX18" fmla="*/ 219075 w 2381250"/>
              <a:gd name="connsiteY18" fmla="*/ 288131 h 497681"/>
              <a:gd name="connsiteX19" fmla="*/ 278606 w 2381250"/>
              <a:gd name="connsiteY19" fmla="*/ 292894 h 497681"/>
              <a:gd name="connsiteX20" fmla="*/ 345281 w 2381250"/>
              <a:gd name="connsiteY20" fmla="*/ 292894 h 497681"/>
              <a:gd name="connsiteX21" fmla="*/ 464344 w 2381250"/>
              <a:gd name="connsiteY21" fmla="*/ 276225 h 497681"/>
              <a:gd name="connsiteX22" fmla="*/ 697706 w 2381250"/>
              <a:gd name="connsiteY22" fmla="*/ 240506 h 497681"/>
              <a:gd name="connsiteX23" fmla="*/ 935831 w 2381250"/>
              <a:gd name="connsiteY23" fmla="*/ 207169 h 497681"/>
              <a:gd name="connsiteX24" fmla="*/ 1181100 w 2381250"/>
              <a:gd name="connsiteY24" fmla="*/ 183356 h 497681"/>
              <a:gd name="connsiteX25" fmla="*/ 1481137 w 2381250"/>
              <a:gd name="connsiteY25" fmla="*/ 128587 h 497681"/>
              <a:gd name="connsiteX26" fmla="*/ 1783556 w 2381250"/>
              <a:gd name="connsiteY26" fmla="*/ 71437 h 497681"/>
              <a:gd name="connsiteX27" fmla="*/ 1900237 w 2381250"/>
              <a:gd name="connsiteY27" fmla="*/ 50006 h 497681"/>
              <a:gd name="connsiteX28" fmla="*/ 1959769 w 2381250"/>
              <a:gd name="connsiteY28" fmla="*/ 28575 h 497681"/>
              <a:gd name="connsiteX29" fmla="*/ 2035969 w 2381250"/>
              <a:gd name="connsiteY29" fmla="*/ 4762 h 497681"/>
              <a:gd name="connsiteX30" fmla="*/ 2078831 w 2381250"/>
              <a:gd name="connsiteY30" fmla="*/ 0 h 497681"/>
              <a:gd name="connsiteX31" fmla="*/ 2135981 w 2381250"/>
              <a:gd name="connsiteY31" fmla="*/ 9525 h 497681"/>
              <a:gd name="connsiteX32" fmla="*/ 2212181 w 2381250"/>
              <a:gd name="connsiteY32" fmla="*/ 28575 h 497681"/>
              <a:gd name="connsiteX33" fmla="*/ 2255044 w 2381250"/>
              <a:gd name="connsiteY33" fmla="*/ 45244 h 497681"/>
              <a:gd name="connsiteX34" fmla="*/ 2283619 w 2381250"/>
              <a:gd name="connsiteY34" fmla="*/ 59531 h 497681"/>
              <a:gd name="connsiteX35" fmla="*/ 2321719 w 2381250"/>
              <a:gd name="connsiteY35" fmla="*/ 80962 h 497681"/>
              <a:gd name="connsiteX36" fmla="*/ 2359819 w 2381250"/>
              <a:gd name="connsiteY36" fmla="*/ 119062 h 497681"/>
              <a:gd name="connsiteX37" fmla="*/ 2376487 w 2381250"/>
              <a:gd name="connsiteY37" fmla="*/ 145256 h 497681"/>
              <a:gd name="connsiteX38" fmla="*/ 2381250 w 2381250"/>
              <a:gd name="connsiteY38" fmla="*/ 166687 h 497681"/>
              <a:gd name="connsiteX39" fmla="*/ 2371725 w 2381250"/>
              <a:gd name="connsiteY39" fmla="*/ 192881 h 497681"/>
              <a:gd name="connsiteX40" fmla="*/ 2357437 w 2381250"/>
              <a:gd name="connsiteY40" fmla="*/ 211931 h 497681"/>
              <a:gd name="connsiteX41" fmla="*/ 2312194 w 2381250"/>
              <a:gd name="connsiteY41" fmla="*/ 230981 h 497681"/>
              <a:gd name="connsiteX42" fmla="*/ 2252662 w 2381250"/>
              <a:gd name="connsiteY42" fmla="*/ 245269 h 497681"/>
              <a:gd name="connsiteX43" fmla="*/ 2205037 w 2381250"/>
              <a:gd name="connsiteY43" fmla="*/ 254794 h 497681"/>
              <a:gd name="connsiteX44" fmla="*/ 2093119 w 2381250"/>
              <a:gd name="connsiteY44" fmla="*/ 247650 h 497681"/>
              <a:gd name="connsiteX45" fmla="*/ 1976437 w 2381250"/>
              <a:gd name="connsiteY45" fmla="*/ 254794 h 497681"/>
              <a:gd name="connsiteX46" fmla="*/ 1788319 w 2381250"/>
              <a:gd name="connsiteY46" fmla="*/ 266700 h 497681"/>
              <a:gd name="connsiteX47" fmla="*/ 1471612 w 2381250"/>
              <a:gd name="connsiteY47" fmla="*/ 300037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81250" h="497681">
                <a:moveTo>
                  <a:pt x="1471612" y="300037"/>
                </a:moveTo>
                <a:lnTo>
                  <a:pt x="1166812" y="345281"/>
                </a:lnTo>
                <a:lnTo>
                  <a:pt x="902494" y="371475"/>
                </a:lnTo>
                <a:lnTo>
                  <a:pt x="719137" y="402431"/>
                </a:lnTo>
                <a:lnTo>
                  <a:pt x="550069" y="438150"/>
                </a:lnTo>
                <a:lnTo>
                  <a:pt x="483394" y="452437"/>
                </a:lnTo>
                <a:lnTo>
                  <a:pt x="440531" y="464344"/>
                </a:lnTo>
                <a:lnTo>
                  <a:pt x="404812" y="476250"/>
                </a:lnTo>
                <a:lnTo>
                  <a:pt x="352425" y="492919"/>
                </a:lnTo>
                <a:lnTo>
                  <a:pt x="326231" y="497681"/>
                </a:lnTo>
                <a:lnTo>
                  <a:pt x="304800" y="495300"/>
                </a:lnTo>
                <a:lnTo>
                  <a:pt x="254794" y="481012"/>
                </a:lnTo>
                <a:lnTo>
                  <a:pt x="211931" y="464344"/>
                </a:lnTo>
                <a:lnTo>
                  <a:pt x="169069" y="440531"/>
                </a:lnTo>
                <a:lnTo>
                  <a:pt x="92869" y="390525"/>
                </a:lnTo>
                <a:lnTo>
                  <a:pt x="0" y="316706"/>
                </a:lnTo>
                <a:lnTo>
                  <a:pt x="42862" y="230981"/>
                </a:lnTo>
                <a:lnTo>
                  <a:pt x="150019" y="271462"/>
                </a:lnTo>
                <a:lnTo>
                  <a:pt x="219075" y="288131"/>
                </a:lnTo>
                <a:lnTo>
                  <a:pt x="278606" y="292894"/>
                </a:lnTo>
                <a:lnTo>
                  <a:pt x="345281" y="292894"/>
                </a:lnTo>
                <a:lnTo>
                  <a:pt x="464344" y="276225"/>
                </a:lnTo>
                <a:lnTo>
                  <a:pt x="697706" y="240506"/>
                </a:lnTo>
                <a:lnTo>
                  <a:pt x="935831" y="207169"/>
                </a:lnTo>
                <a:lnTo>
                  <a:pt x="1181100" y="183356"/>
                </a:lnTo>
                <a:lnTo>
                  <a:pt x="1481137" y="128587"/>
                </a:lnTo>
                <a:lnTo>
                  <a:pt x="1783556" y="71437"/>
                </a:lnTo>
                <a:lnTo>
                  <a:pt x="1900237" y="50006"/>
                </a:lnTo>
                <a:lnTo>
                  <a:pt x="1959769" y="28575"/>
                </a:lnTo>
                <a:lnTo>
                  <a:pt x="2035969" y="4762"/>
                </a:lnTo>
                <a:lnTo>
                  <a:pt x="2078831" y="0"/>
                </a:lnTo>
                <a:lnTo>
                  <a:pt x="2135981" y="9525"/>
                </a:lnTo>
                <a:lnTo>
                  <a:pt x="2212181" y="28575"/>
                </a:lnTo>
                <a:lnTo>
                  <a:pt x="2255044" y="45244"/>
                </a:lnTo>
                <a:lnTo>
                  <a:pt x="2283619" y="59531"/>
                </a:lnTo>
                <a:lnTo>
                  <a:pt x="2321719" y="80962"/>
                </a:lnTo>
                <a:lnTo>
                  <a:pt x="2359819" y="119062"/>
                </a:lnTo>
                <a:lnTo>
                  <a:pt x="2376487" y="145256"/>
                </a:lnTo>
                <a:lnTo>
                  <a:pt x="2381250" y="166687"/>
                </a:lnTo>
                <a:lnTo>
                  <a:pt x="2371725" y="192881"/>
                </a:lnTo>
                <a:lnTo>
                  <a:pt x="2357437" y="211931"/>
                </a:lnTo>
                <a:lnTo>
                  <a:pt x="2312194" y="230981"/>
                </a:lnTo>
                <a:lnTo>
                  <a:pt x="2252662" y="245269"/>
                </a:lnTo>
                <a:lnTo>
                  <a:pt x="2205037" y="254794"/>
                </a:lnTo>
                <a:lnTo>
                  <a:pt x="2093119" y="247650"/>
                </a:lnTo>
                <a:lnTo>
                  <a:pt x="1976437" y="254794"/>
                </a:lnTo>
                <a:lnTo>
                  <a:pt x="1788319" y="266700"/>
                </a:lnTo>
                <a:lnTo>
                  <a:pt x="1471612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CDA4EE1-5DCD-4C42-A995-15BED81BD231}"/>
              </a:ext>
            </a:extLst>
          </p:cNvPr>
          <p:cNvSpPr/>
          <p:nvPr/>
        </p:nvSpPr>
        <p:spPr>
          <a:xfrm>
            <a:off x="3082925" y="3470275"/>
            <a:ext cx="3705225" cy="628650"/>
          </a:xfrm>
          <a:custGeom>
            <a:avLst/>
            <a:gdLst>
              <a:gd name="connsiteX0" fmla="*/ 2384425 w 3705225"/>
              <a:gd name="connsiteY0" fmla="*/ 307975 h 628650"/>
              <a:gd name="connsiteX1" fmla="*/ 2124075 w 3705225"/>
              <a:gd name="connsiteY1" fmla="*/ 333375 h 628650"/>
              <a:gd name="connsiteX2" fmla="*/ 1930400 w 3705225"/>
              <a:gd name="connsiteY2" fmla="*/ 358775 h 628650"/>
              <a:gd name="connsiteX3" fmla="*/ 1520825 w 3705225"/>
              <a:gd name="connsiteY3" fmla="*/ 409575 h 628650"/>
              <a:gd name="connsiteX4" fmla="*/ 1317625 w 3705225"/>
              <a:gd name="connsiteY4" fmla="*/ 450850 h 628650"/>
              <a:gd name="connsiteX5" fmla="*/ 1111250 w 3705225"/>
              <a:gd name="connsiteY5" fmla="*/ 488950 h 628650"/>
              <a:gd name="connsiteX6" fmla="*/ 914400 w 3705225"/>
              <a:gd name="connsiteY6" fmla="*/ 527050 h 628650"/>
              <a:gd name="connsiteX7" fmla="*/ 717550 w 3705225"/>
              <a:gd name="connsiteY7" fmla="*/ 565150 h 628650"/>
              <a:gd name="connsiteX8" fmla="*/ 520700 w 3705225"/>
              <a:gd name="connsiteY8" fmla="*/ 606425 h 628650"/>
              <a:gd name="connsiteX9" fmla="*/ 444500 w 3705225"/>
              <a:gd name="connsiteY9" fmla="*/ 615950 h 628650"/>
              <a:gd name="connsiteX10" fmla="*/ 384175 w 3705225"/>
              <a:gd name="connsiteY10" fmla="*/ 625475 h 628650"/>
              <a:gd name="connsiteX11" fmla="*/ 339725 w 3705225"/>
              <a:gd name="connsiteY11" fmla="*/ 628650 h 628650"/>
              <a:gd name="connsiteX12" fmla="*/ 295275 w 3705225"/>
              <a:gd name="connsiteY12" fmla="*/ 615950 h 628650"/>
              <a:gd name="connsiteX13" fmla="*/ 254000 w 3705225"/>
              <a:gd name="connsiteY13" fmla="*/ 596900 h 628650"/>
              <a:gd name="connsiteX14" fmla="*/ 196850 w 3705225"/>
              <a:gd name="connsiteY14" fmla="*/ 561975 h 628650"/>
              <a:gd name="connsiteX15" fmla="*/ 142875 w 3705225"/>
              <a:gd name="connsiteY15" fmla="*/ 520700 h 628650"/>
              <a:gd name="connsiteX16" fmla="*/ 82550 w 3705225"/>
              <a:gd name="connsiteY16" fmla="*/ 460375 h 628650"/>
              <a:gd name="connsiteX17" fmla="*/ 34925 w 3705225"/>
              <a:gd name="connsiteY17" fmla="*/ 400050 h 628650"/>
              <a:gd name="connsiteX18" fmla="*/ 12700 w 3705225"/>
              <a:gd name="connsiteY18" fmla="*/ 368300 h 628650"/>
              <a:gd name="connsiteX19" fmla="*/ 0 w 3705225"/>
              <a:gd name="connsiteY19" fmla="*/ 333375 h 628650"/>
              <a:gd name="connsiteX20" fmla="*/ 0 w 3705225"/>
              <a:gd name="connsiteY20" fmla="*/ 311150 h 628650"/>
              <a:gd name="connsiteX21" fmla="*/ 12700 w 3705225"/>
              <a:gd name="connsiteY21" fmla="*/ 301625 h 628650"/>
              <a:gd name="connsiteX22" fmla="*/ 44450 w 3705225"/>
              <a:gd name="connsiteY22" fmla="*/ 307975 h 628650"/>
              <a:gd name="connsiteX23" fmla="*/ 104775 w 3705225"/>
              <a:gd name="connsiteY23" fmla="*/ 336550 h 628650"/>
              <a:gd name="connsiteX24" fmla="*/ 177800 w 3705225"/>
              <a:gd name="connsiteY24" fmla="*/ 365125 h 628650"/>
              <a:gd name="connsiteX25" fmla="*/ 257175 w 3705225"/>
              <a:gd name="connsiteY25" fmla="*/ 387350 h 628650"/>
              <a:gd name="connsiteX26" fmla="*/ 336550 w 3705225"/>
              <a:gd name="connsiteY26" fmla="*/ 403225 h 628650"/>
              <a:gd name="connsiteX27" fmla="*/ 406400 w 3705225"/>
              <a:gd name="connsiteY27" fmla="*/ 409575 h 628650"/>
              <a:gd name="connsiteX28" fmla="*/ 530225 w 3705225"/>
              <a:gd name="connsiteY28" fmla="*/ 396875 h 628650"/>
              <a:gd name="connsiteX29" fmla="*/ 809625 w 3705225"/>
              <a:gd name="connsiteY29" fmla="*/ 352425 h 628650"/>
              <a:gd name="connsiteX30" fmla="*/ 1127125 w 3705225"/>
              <a:gd name="connsiteY30" fmla="*/ 301625 h 628650"/>
              <a:gd name="connsiteX31" fmla="*/ 1603375 w 3705225"/>
              <a:gd name="connsiteY31" fmla="*/ 225425 h 628650"/>
              <a:gd name="connsiteX32" fmla="*/ 1870075 w 3705225"/>
              <a:gd name="connsiteY32" fmla="*/ 196850 h 628650"/>
              <a:gd name="connsiteX33" fmla="*/ 2270125 w 3705225"/>
              <a:gd name="connsiteY33" fmla="*/ 149225 h 628650"/>
              <a:gd name="connsiteX34" fmla="*/ 2625725 w 3705225"/>
              <a:gd name="connsiteY34" fmla="*/ 117475 h 628650"/>
              <a:gd name="connsiteX35" fmla="*/ 2933700 w 3705225"/>
              <a:gd name="connsiteY35" fmla="*/ 98425 h 628650"/>
              <a:gd name="connsiteX36" fmla="*/ 3114675 w 3705225"/>
              <a:gd name="connsiteY36" fmla="*/ 88900 h 628650"/>
              <a:gd name="connsiteX37" fmla="*/ 3190875 w 3705225"/>
              <a:gd name="connsiteY37" fmla="*/ 60325 h 628650"/>
              <a:gd name="connsiteX38" fmla="*/ 3368675 w 3705225"/>
              <a:gd name="connsiteY38" fmla="*/ 0 h 628650"/>
              <a:gd name="connsiteX39" fmla="*/ 3448050 w 3705225"/>
              <a:gd name="connsiteY39" fmla="*/ 31750 h 628650"/>
              <a:gd name="connsiteX40" fmla="*/ 3552825 w 3705225"/>
              <a:gd name="connsiteY40" fmla="*/ 82550 h 628650"/>
              <a:gd name="connsiteX41" fmla="*/ 3644900 w 3705225"/>
              <a:gd name="connsiteY41" fmla="*/ 139700 h 628650"/>
              <a:gd name="connsiteX42" fmla="*/ 3676650 w 3705225"/>
              <a:gd name="connsiteY42" fmla="*/ 161925 h 628650"/>
              <a:gd name="connsiteX43" fmla="*/ 3695700 w 3705225"/>
              <a:gd name="connsiteY43" fmla="*/ 193675 h 628650"/>
              <a:gd name="connsiteX44" fmla="*/ 3705225 w 3705225"/>
              <a:gd name="connsiteY44" fmla="*/ 225425 h 628650"/>
              <a:gd name="connsiteX45" fmla="*/ 3705225 w 3705225"/>
              <a:gd name="connsiteY45" fmla="*/ 247650 h 628650"/>
              <a:gd name="connsiteX46" fmla="*/ 3692525 w 3705225"/>
              <a:gd name="connsiteY46" fmla="*/ 273050 h 628650"/>
              <a:gd name="connsiteX47" fmla="*/ 3676650 w 3705225"/>
              <a:gd name="connsiteY47" fmla="*/ 288925 h 628650"/>
              <a:gd name="connsiteX48" fmla="*/ 3654425 w 3705225"/>
              <a:gd name="connsiteY48" fmla="*/ 304800 h 628650"/>
              <a:gd name="connsiteX49" fmla="*/ 3616325 w 3705225"/>
              <a:gd name="connsiteY49" fmla="*/ 311150 h 628650"/>
              <a:gd name="connsiteX50" fmla="*/ 3409950 w 3705225"/>
              <a:gd name="connsiteY50" fmla="*/ 304800 h 628650"/>
              <a:gd name="connsiteX51" fmla="*/ 3092450 w 3705225"/>
              <a:gd name="connsiteY51" fmla="*/ 295275 h 628650"/>
              <a:gd name="connsiteX52" fmla="*/ 2768600 w 3705225"/>
              <a:gd name="connsiteY52" fmla="*/ 288925 h 628650"/>
              <a:gd name="connsiteX53" fmla="*/ 2384425 w 3705225"/>
              <a:gd name="connsiteY53" fmla="*/ 307975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705225" h="628650">
                <a:moveTo>
                  <a:pt x="2384425" y="307975"/>
                </a:moveTo>
                <a:lnTo>
                  <a:pt x="2124075" y="333375"/>
                </a:lnTo>
                <a:lnTo>
                  <a:pt x="1930400" y="358775"/>
                </a:lnTo>
                <a:lnTo>
                  <a:pt x="1520825" y="409575"/>
                </a:lnTo>
                <a:lnTo>
                  <a:pt x="1317625" y="450850"/>
                </a:lnTo>
                <a:lnTo>
                  <a:pt x="1111250" y="488950"/>
                </a:lnTo>
                <a:lnTo>
                  <a:pt x="914400" y="527050"/>
                </a:lnTo>
                <a:lnTo>
                  <a:pt x="717550" y="565150"/>
                </a:lnTo>
                <a:lnTo>
                  <a:pt x="520700" y="606425"/>
                </a:lnTo>
                <a:lnTo>
                  <a:pt x="444500" y="615950"/>
                </a:lnTo>
                <a:lnTo>
                  <a:pt x="384175" y="625475"/>
                </a:lnTo>
                <a:lnTo>
                  <a:pt x="339725" y="628650"/>
                </a:lnTo>
                <a:lnTo>
                  <a:pt x="295275" y="615950"/>
                </a:lnTo>
                <a:lnTo>
                  <a:pt x="254000" y="596900"/>
                </a:lnTo>
                <a:lnTo>
                  <a:pt x="196850" y="561975"/>
                </a:lnTo>
                <a:lnTo>
                  <a:pt x="142875" y="520700"/>
                </a:lnTo>
                <a:lnTo>
                  <a:pt x="82550" y="460375"/>
                </a:lnTo>
                <a:lnTo>
                  <a:pt x="34925" y="400050"/>
                </a:lnTo>
                <a:lnTo>
                  <a:pt x="12700" y="368300"/>
                </a:lnTo>
                <a:lnTo>
                  <a:pt x="0" y="333375"/>
                </a:lnTo>
                <a:lnTo>
                  <a:pt x="0" y="311150"/>
                </a:lnTo>
                <a:lnTo>
                  <a:pt x="12700" y="301625"/>
                </a:lnTo>
                <a:lnTo>
                  <a:pt x="44450" y="307975"/>
                </a:lnTo>
                <a:lnTo>
                  <a:pt x="104775" y="336550"/>
                </a:lnTo>
                <a:lnTo>
                  <a:pt x="177800" y="365125"/>
                </a:lnTo>
                <a:lnTo>
                  <a:pt x="257175" y="387350"/>
                </a:lnTo>
                <a:lnTo>
                  <a:pt x="336550" y="403225"/>
                </a:lnTo>
                <a:lnTo>
                  <a:pt x="406400" y="409575"/>
                </a:lnTo>
                <a:lnTo>
                  <a:pt x="530225" y="396875"/>
                </a:lnTo>
                <a:lnTo>
                  <a:pt x="809625" y="352425"/>
                </a:lnTo>
                <a:lnTo>
                  <a:pt x="1127125" y="301625"/>
                </a:lnTo>
                <a:lnTo>
                  <a:pt x="1603375" y="225425"/>
                </a:lnTo>
                <a:lnTo>
                  <a:pt x="1870075" y="196850"/>
                </a:lnTo>
                <a:lnTo>
                  <a:pt x="2270125" y="149225"/>
                </a:lnTo>
                <a:lnTo>
                  <a:pt x="2625725" y="117475"/>
                </a:lnTo>
                <a:lnTo>
                  <a:pt x="2933700" y="98425"/>
                </a:lnTo>
                <a:lnTo>
                  <a:pt x="3114675" y="88900"/>
                </a:lnTo>
                <a:lnTo>
                  <a:pt x="3190875" y="60325"/>
                </a:lnTo>
                <a:lnTo>
                  <a:pt x="3368675" y="0"/>
                </a:lnTo>
                <a:lnTo>
                  <a:pt x="3448050" y="31750"/>
                </a:lnTo>
                <a:lnTo>
                  <a:pt x="3552825" y="82550"/>
                </a:lnTo>
                <a:lnTo>
                  <a:pt x="3644900" y="139700"/>
                </a:lnTo>
                <a:lnTo>
                  <a:pt x="3676650" y="161925"/>
                </a:lnTo>
                <a:lnTo>
                  <a:pt x="3695700" y="193675"/>
                </a:lnTo>
                <a:lnTo>
                  <a:pt x="3705225" y="225425"/>
                </a:lnTo>
                <a:lnTo>
                  <a:pt x="3705225" y="247650"/>
                </a:lnTo>
                <a:lnTo>
                  <a:pt x="3692525" y="273050"/>
                </a:lnTo>
                <a:lnTo>
                  <a:pt x="3676650" y="288925"/>
                </a:lnTo>
                <a:lnTo>
                  <a:pt x="3654425" y="304800"/>
                </a:lnTo>
                <a:lnTo>
                  <a:pt x="3616325" y="311150"/>
                </a:lnTo>
                <a:lnTo>
                  <a:pt x="3409950" y="304800"/>
                </a:lnTo>
                <a:lnTo>
                  <a:pt x="3092450" y="295275"/>
                </a:lnTo>
                <a:lnTo>
                  <a:pt x="2768600" y="288925"/>
                </a:lnTo>
                <a:lnTo>
                  <a:pt x="2384425" y="307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3494456-2A6D-B044-AFB3-99AA224EC9E9}"/>
              </a:ext>
            </a:extLst>
          </p:cNvPr>
          <p:cNvSpPr/>
          <p:nvPr/>
        </p:nvSpPr>
        <p:spPr>
          <a:xfrm rot="16200000">
            <a:off x="1847056" y="2577307"/>
            <a:ext cx="4289425" cy="2316162"/>
          </a:xfrm>
          <a:custGeom>
            <a:avLst/>
            <a:gdLst>
              <a:gd name="connsiteX0" fmla="*/ 1556952 w 4289560"/>
              <a:gd name="connsiteY0" fmla="*/ 1895879 h 2316009"/>
              <a:gd name="connsiteX1" fmla="*/ 1292164 w 4289560"/>
              <a:gd name="connsiteY1" fmla="*/ 1754659 h 2316009"/>
              <a:gd name="connsiteX2" fmla="*/ 1129761 w 4289560"/>
              <a:gd name="connsiteY2" fmla="*/ 1652275 h 2316009"/>
              <a:gd name="connsiteX3" fmla="*/ 992071 w 4289560"/>
              <a:gd name="connsiteY3" fmla="*/ 1553421 h 2316009"/>
              <a:gd name="connsiteX4" fmla="*/ 864973 w 4289560"/>
              <a:gd name="connsiteY4" fmla="*/ 1454566 h 2316009"/>
              <a:gd name="connsiteX5" fmla="*/ 787302 w 4289560"/>
              <a:gd name="connsiteY5" fmla="*/ 1380426 h 2316009"/>
              <a:gd name="connsiteX6" fmla="*/ 674326 w 4289560"/>
              <a:gd name="connsiteY6" fmla="*/ 1270980 h 2316009"/>
              <a:gd name="connsiteX7" fmla="*/ 586064 w 4289560"/>
              <a:gd name="connsiteY7" fmla="*/ 1175657 h 2316009"/>
              <a:gd name="connsiteX8" fmla="*/ 508393 w 4289560"/>
              <a:gd name="connsiteY8" fmla="*/ 1080333 h 2316009"/>
              <a:gd name="connsiteX9" fmla="*/ 423661 w 4289560"/>
              <a:gd name="connsiteY9" fmla="*/ 963827 h 2316009"/>
              <a:gd name="connsiteX10" fmla="*/ 321276 w 4289560"/>
              <a:gd name="connsiteY10" fmla="*/ 797893 h 2316009"/>
              <a:gd name="connsiteX11" fmla="*/ 240074 w 4289560"/>
              <a:gd name="connsiteY11" fmla="*/ 646082 h 2316009"/>
              <a:gd name="connsiteX12" fmla="*/ 158873 w 4289560"/>
              <a:gd name="connsiteY12" fmla="*/ 466026 h 2316009"/>
              <a:gd name="connsiteX13" fmla="*/ 98854 w 4289560"/>
              <a:gd name="connsiteY13" fmla="*/ 324806 h 2316009"/>
              <a:gd name="connsiteX14" fmla="*/ 38836 w 4289560"/>
              <a:gd name="connsiteY14" fmla="*/ 165933 h 2316009"/>
              <a:gd name="connsiteX15" fmla="*/ 10592 w 4289560"/>
              <a:gd name="connsiteY15" fmla="*/ 77671 h 2316009"/>
              <a:gd name="connsiteX16" fmla="*/ 0 w 4289560"/>
              <a:gd name="connsiteY16" fmla="*/ 24713 h 2316009"/>
              <a:gd name="connsiteX17" fmla="*/ 7061 w 4289560"/>
              <a:gd name="connsiteY17" fmla="*/ 3530 h 2316009"/>
              <a:gd name="connsiteX18" fmla="*/ 24714 w 4289560"/>
              <a:gd name="connsiteY18" fmla="*/ 0 h 2316009"/>
              <a:gd name="connsiteX19" fmla="*/ 42366 w 4289560"/>
              <a:gd name="connsiteY19" fmla="*/ 3530 h 2316009"/>
              <a:gd name="connsiteX20" fmla="*/ 67080 w 4289560"/>
              <a:gd name="connsiteY20" fmla="*/ 21183 h 2316009"/>
              <a:gd name="connsiteX21" fmla="*/ 109446 w 4289560"/>
              <a:gd name="connsiteY21" fmla="*/ 127098 h 2316009"/>
              <a:gd name="connsiteX22" fmla="*/ 165934 w 4289560"/>
              <a:gd name="connsiteY22" fmla="*/ 233013 h 2316009"/>
              <a:gd name="connsiteX23" fmla="*/ 282440 w 4289560"/>
              <a:gd name="connsiteY23" fmla="*/ 455434 h 2316009"/>
              <a:gd name="connsiteX24" fmla="*/ 377764 w 4289560"/>
              <a:gd name="connsiteY24" fmla="*/ 610777 h 2316009"/>
              <a:gd name="connsiteX25" fmla="*/ 522515 w 4289560"/>
              <a:gd name="connsiteY25" fmla="*/ 815546 h 2316009"/>
              <a:gd name="connsiteX26" fmla="*/ 656674 w 4289560"/>
              <a:gd name="connsiteY26" fmla="*/ 977949 h 2316009"/>
              <a:gd name="connsiteX27" fmla="*/ 819077 w 4289560"/>
              <a:gd name="connsiteY27" fmla="*/ 1136821 h 2316009"/>
              <a:gd name="connsiteX28" fmla="*/ 999132 w 4289560"/>
              <a:gd name="connsiteY28" fmla="*/ 1288633 h 2316009"/>
              <a:gd name="connsiteX29" fmla="*/ 1189779 w 4289560"/>
              <a:gd name="connsiteY29" fmla="*/ 1422792 h 2316009"/>
              <a:gd name="connsiteX30" fmla="*/ 1306286 w 4289560"/>
              <a:gd name="connsiteY30" fmla="*/ 1496932 h 2316009"/>
              <a:gd name="connsiteX31" fmla="*/ 1511055 w 4289560"/>
              <a:gd name="connsiteY31" fmla="*/ 1606378 h 2316009"/>
              <a:gd name="connsiteX32" fmla="*/ 1684050 w 4289560"/>
              <a:gd name="connsiteY32" fmla="*/ 1684049 h 2316009"/>
              <a:gd name="connsiteX33" fmla="*/ 2012386 w 4289560"/>
              <a:gd name="connsiteY33" fmla="*/ 1804086 h 2316009"/>
              <a:gd name="connsiteX34" fmla="*/ 2174790 w 4289560"/>
              <a:gd name="connsiteY34" fmla="*/ 1842922 h 2316009"/>
              <a:gd name="connsiteX35" fmla="*/ 2386620 w 4289560"/>
              <a:gd name="connsiteY35" fmla="*/ 1888818 h 2316009"/>
              <a:gd name="connsiteX36" fmla="*/ 2545492 w 4289560"/>
              <a:gd name="connsiteY36" fmla="*/ 1917062 h 2316009"/>
              <a:gd name="connsiteX37" fmla="*/ 2785566 w 4289560"/>
              <a:gd name="connsiteY37" fmla="*/ 1941776 h 2316009"/>
              <a:gd name="connsiteX38" fmla="*/ 2962091 w 4289560"/>
              <a:gd name="connsiteY38" fmla="*/ 1955898 h 2316009"/>
              <a:gd name="connsiteX39" fmla="*/ 3113903 w 4289560"/>
              <a:gd name="connsiteY39" fmla="*/ 1955898 h 2316009"/>
              <a:gd name="connsiteX40" fmla="*/ 3435179 w 4289560"/>
              <a:gd name="connsiteY40" fmla="*/ 1966489 h 2316009"/>
              <a:gd name="connsiteX41" fmla="*/ 3671722 w 4289560"/>
              <a:gd name="connsiteY41" fmla="*/ 1966489 h 2316009"/>
              <a:gd name="connsiteX42" fmla="*/ 3812942 w 4289560"/>
              <a:gd name="connsiteY42" fmla="*/ 1962959 h 2316009"/>
              <a:gd name="connsiteX43" fmla="*/ 3897674 w 4289560"/>
              <a:gd name="connsiteY43" fmla="*/ 1955898 h 2316009"/>
              <a:gd name="connsiteX44" fmla="*/ 3943571 w 4289560"/>
              <a:gd name="connsiteY44" fmla="*/ 1945306 h 2316009"/>
              <a:gd name="connsiteX45" fmla="*/ 3985937 w 4289560"/>
              <a:gd name="connsiteY45" fmla="*/ 1934715 h 2316009"/>
              <a:gd name="connsiteX46" fmla="*/ 4035364 w 4289560"/>
              <a:gd name="connsiteY46" fmla="*/ 1906471 h 2316009"/>
              <a:gd name="connsiteX47" fmla="*/ 4105974 w 4289560"/>
              <a:gd name="connsiteY47" fmla="*/ 1860574 h 2316009"/>
              <a:gd name="connsiteX48" fmla="*/ 4169523 w 4289560"/>
              <a:gd name="connsiteY48" fmla="*/ 1804086 h 2316009"/>
              <a:gd name="connsiteX49" fmla="*/ 4208359 w 4289560"/>
              <a:gd name="connsiteY49" fmla="*/ 1768781 h 2316009"/>
              <a:gd name="connsiteX50" fmla="*/ 4240133 w 4289560"/>
              <a:gd name="connsiteY50" fmla="*/ 1744068 h 2316009"/>
              <a:gd name="connsiteX51" fmla="*/ 4271908 w 4289560"/>
              <a:gd name="connsiteY51" fmla="*/ 1737007 h 2316009"/>
              <a:gd name="connsiteX52" fmla="*/ 4286030 w 4289560"/>
              <a:gd name="connsiteY52" fmla="*/ 1744068 h 2316009"/>
              <a:gd name="connsiteX53" fmla="*/ 4289560 w 4289560"/>
              <a:gd name="connsiteY53" fmla="*/ 1768781 h 2316009"/>
              <a:gd name="connsiteX54" fmla="*/ 4278969 w 4289560"/>
              <a:gd name="connsiteY54" fmla="*/ 1846452 h 2316009"/>
              <a:gd name="connsiteX55" fmla="*/ 4250725 w 4289560"/>
              <a:gd name="connsiteY55" fmla="*/ 1980611 h 2316009"/>
              <a:gd name="connsiteX56" fmla="*/ 4222481 w 4289560"/>
              <a:gd name="connsiteY56" fmla="*/ 2082996 h 2316009"/>
              <a:gd name="connsiteX57" fmla="*/ 4187176 w 4289560"/>
              <a:gd name="connsiteY57" fmla="*/ 2181850 h 2316009"/>
              <a:gd name="connsiteX58" fmla="*/ 4148340 w 4289560"/>
              <a:gd name="connsiteY58" fmla="*/ 2252460 h 2316009"/>
              <a:gd name="connsiteX59" fmla="*/ 4113035 w 4289560"/>
              <a:gd name="connsiteY59" fmla="*/ 2291295 h 2316009"/>
              <a:gd name="connsiteX60" fmla="*/ 4074200 w 4289560"/>
              <a:gd name="connsiteY60" fmla="*/ 2308948 h 2316009"/>
              <a:gd name="connsiteX61" fmla="*/ 4042425 w 4289560"/>
              <a:gd name="connsiteY61" fmla="*/ 2316009 h 2316009"/>
              <a:gd name="connsiteX62" fmla="*/ 3996529 w 4289560"/>
              <a:gd name="connsiteY62" fmla="*/ 2305417 h 2316009"/>
              <a:gd name="connsiteX63" fmla="*/ 3957693 w 4289560"/>
              <a:gd name="connsiteY63" fmla="*/ 2280704 h 2316009"/>
              <a:gd name="connsiteX64" fmla="*/ 3904735 w 4289560"/>
              <a:gd name="connsiteY64" fmla="*/ 2255990 h 2316009"/>
              <a:gd name="connsiteX65" fmla="*/ 3855308 w 4289560"/>
              <a:gd name="connsiteY65" fmla="*/ 2245399 h 2316009"/>
              <a:gd name="connsiteX66" fmla="*/ 3523441 w 4289560"/>
              <a:gd name="connsiteY66" fmla="*/ 2227746 h 2316009"/>
              <a:gd name="connsiteX67" fmla="*/ 3131556 w 4289560"/>
              <a:gd name="connsiteY67" fmla="*/ 2199502 h 2316009"/>
              <a:gd name="connsiteX68" fmla="*/ 3000927 w 4289560"/>
              <a:gd name="connsiteY68" fmla="*/ 2199502 h 2316009"/>
              <a:gd name="connsiteX69" fmla="*/ 2799688 w 4289560"/>
              <a:gd name="connsiteY69" fmla="*/ 2188911 h 2316009"/>
              <a:gd name="connsiteX70" fmla="*/ 2584328 w 4289560"/>
              <a:gd name="connsiteY70" fmla="*/ 2171258 h 2316009"/>
              <a:gd name="connsiteX71" fmla="*/ 2365437 w 4289560"/>
              <a:gd name="connsiteY71" fmla="*/ 2146545 h 2316009"/>
              <a:gd name="connsiteX72" fmla="*/ 2199503 w 4289560"/>
              <a:gd name="connsiteY72" fmla="*/ 2114770 h 2316009"/>
              <a:gd name="connsiteX73" fmla="*/ 2005325 w 4289560"/>
              <a:gd name="connsiteY73" fmla="*/ 2068874 h 2316009"/>
              <a:gd name="connsiteX74" fmla="*/ 1821739 w 4289560"/>
              <a:gd name="connsiteY74" fmla="*/ 2005325 h 2316009"/>
              <a:gd name="connsiteX75" fmla="*/ 1556952 w 4289560"/>
              <a:gd name="connsiteY75" fmla="*/ 1895879 h 231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289560" h="2316009">
                <a:moveTo>
                  <a:pt x="1556952" y="1895879"/>
                </a:moveTo>
                <a:lnTo>
                  <a:pt x="1292164" y="1754659"/>
                </a:lnTo>
                <a:lnTo>
                  <a:pt x="1129761" y="1652275"/>
                </a:lnTo>
                <a:lnTo>
                  <a:pt x="992071" y="1553421"/>
                </a:lnTo>
                <a:lnTo>
                  <a:pt x="864973" y="1454566"/>
                </a:lnTo>
                <a:lnTo>
                  <a:pt x="787302" y="1380426"/>
                </a:lnTo>
                <a:lnTo>
                  <a:pt x="674326" y="1270980"/>
                </a:lnTo>
                <a:lnTo>
                  <a:pt x="586064" y="1175657"/>
                </a:lnTo>
                <a:lnTo>
                  <a:pt x="508393" y="1080333"/>
                </a:lnTo>
                <a:lnTo>
                  <a:pt x="423661" y="963827"/>
                </a:lnTo>
                <a:lnTo>
                  <a:pt x="321276" y="797893"/>
                </a:lnTo>
                <a:lnTo>
                  <a:pt x="240074" y="646082"/>
                </a:lnTo>
                <a:lnTo>
                  <a:pt x="158873" y="466026"/>
                </a:lnTo>
                <a:lnTo>
                  <a:pt x="98854" y="324806"/>
                </a:lnTo>
                <a:lnTo>
                  <a:pt x="38836" y="165933"/>
                </a:lnTo>
                <a:lnTo>
                  <a:pt x="10592" y="77671"/>
                </a:lnTo>
                <a:lnTo>
                  <a:pt x="0" y="24713"/>
                </a:lnTo>
                <a:lnTo>
                  <a:pt x="7061" y="3530"/>
                </a:lnTo>
                <a:lnTo>
                  <a:pt x="24714" y="0"/>
                </a:lnTo>
                <a:lnTo>
                  <a:pt x="42366" y="3530"/>
                </a:lnTo>
                <a:lnTo>
                  <a:pt x="67080" y="21183"/>
                </a:lnTo>
                <a:lnTo>
                  <a:pt x="109446" y="127098"/>
                </a:lnTo>
                <a:lnTo>
                  <a:pt x="165934" y="233013"/>
                </a:lnTo>
                <a:lnTo>
                  <a:pt x="282440" y="455434"/>
                </a:lnTo>
                <a:lnTo>
                  <a:pt x="377764" y="610777"/>
                </a:lnTo>
                <a:lnTo>
                  <a:pt x="522515" y="815546"/>
                </a:lnTo>
                <a:lnTo>
                  <a:pt x="656674" y="977949"/>
                </a:lnTo>
                <a:lnTo>
                  <a:pt x="819077" y="1136821"/>
                </a:lnTo>
                <a:lnTo>
                  <a:pt x="999132" y="1288633"/>
                </a:lnTo>
                <a:lnTo>
                  <a:pt x="1189779" y="1422792"/>
                </a:lnTo>
                <a:lnTo>
                  <a:pt x="1306286" y="1496932"/>
                </a:lnTo>
                <a:lnTo>
                  <a:pt x="1511055" y="1606378"/>
                </a:lnTo>
                <a:lnTo>
                  <a:pt x="1684050" y="1684049"/>
                </a:lnTo>
                <a:lnTo>
                  <a:pt x="2012386" y="1804086"/>
                </a:lnTo>
                <a:lnTo>
                  <a:pt x="2174790" y="1842922"/>
                </a:lnTo>
                <a:lnTo>
                  <a:pt x="2386620" y="1888818"/>
                </a:lnTo>
                <a:lnTo>
                  <a:pt x="2545492" y="1917062"/>
                </a:lnTo>
                <a:lnTo>
                  <a:pt x="2785566" y="1941776"/>
                </a:lnTo>
                <a:lnTo>
                  <a:pt x="2962091" y="1955898"/>
                </a:lnTo>
                <a:lnTo>
                  <a:pt x="3113903" y="1955898"/>
                </a:lnTo>
                <a:lnTo>
                  <a:pt x="3435179" y="1966489"/>
                </a:lnTo>
                <a:lnTo>
                  <a:pt x="3671722" y="1966489"/>
                </a:lnTo>
                <a:lnTo>
                  <a:pt x="3812942" y="1962959"/>
                </a:lnTo>
                <a:lnTo>
                  <a:pt x="3897674" y="1955898"/>
                </a:lnTo>
                <a:lnTo>
                  <a:pt x="3943571" y="1945306"/>
                </a:lnTo>
                <a:lnTo>
                  <a:pt x="3985937" y="1934715"/>
                </a:lnTo>
                <a:lnTo>
                  <a:pt x="4035364" y="1906471"/>
                </a:lnTo>
                <a:lnTo>
                  <a:pt x="4105974" y="1860574"/>
                </a:lnTo>
                <a:lnTo>
                  <a:pt x="4169523" y="1804086"/>
                </a:lnTo>
                <a:lnTo>
                  <a:pt x="4208359" y="1768781"/>
                </a:lnTo>
                <a:lnTo>
                  <a:pt x="4240133" y="1744068"/>
                </a:lnTo>
                <a:lnTo>
                  <a:pt x="4271908" y="1737007"/>
                </a:lnTo>
                <a:lnTo>
                  <a:pt x="4286030" y="1744068"/>
                </a:lnTo>
                <a:lnTo>
                  <a:pt x="4289560" y="1768781"/>
                </a:lnTo>
                <a:lnTo>
                  <a:pt x="4278969" y="1846452"/>
                </a:lnTo>
                <a:lnTo>
                  <a:pt x="4250725" y="1980611"/>
                </a:lnTo>
                <a:lnTo>
                  <a:pt x="4222481" y="2082996"/>
                </a:lnTo>
                <a:lnTo>
                  <a:pt x="4187176" y="2181850"/>
                </a:lnTo>
                <a:lnTo>
                  <a:pt x="4148340" y="2252460"/>
                </a:lnTo>
                <a:lnTo>
                  <a:pt x="4113035" y="2291295"/>
                </a:lnTo>
                <a:lnTo>
                  <a:pt x="4074200" y="2308948"/>
                </a:lnTo>
                <a:lnTo>
                  <a:pt x="4042425" y="2316009"/>
                </a:lnTo>
                <a:lnTo>
                  <a:pt x="3996529" y="2305417"/>
                </a:lnTo>
                <a:lnTo>
                  <a:pt x="3957693" y="2280704"/>
                </a:lnTo>
                <a:lnTo>
                  <a:pt x="3904735" y="2255990"/>
                </a:lnTo>
                <a:lnTo>
                  <a:pt x="3855308" y="2245399"/>
                </a:lnTo>
                <a:lnTo>
                  <a:pt x="3523441" y="2227746"/>
                </a:lnTo>
                <a:lnTo>
                  <a:pt x="3131556" y="2199502"/>
                </a:lnTo>
                <a:lnTo>
                  <a:pt x="3000927" y="2199502"/>
                </a:lnTo>
                <a:lnTo>
                  <a:pt x="2799688" y="2188911"/>
                </a:lnTo>
                <a:lnTo>
                  <a:pt x="2584328" y="2171258"/>
                </a:lnTo>
                <a:lnTo>
                  <a:pt x="2365437" y="2146545"/>
                </a:lnTo>
                <a:lnTo>
                  <a:pt x="2199503" y="2114770"/>
                </a:lnTo>
                <a:lnTo>
                  <a:pt x="2005325" y="2068874"/>
                </a:lnTo>
                <a:lnTo>
                  <a:pt x="1821739" y="2005325"/>
                </a:lnTo>
                <a:lnTo>
                  <a:pt x="1556952" y="189587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BFA8C23-EFB3-4D47-9404-15A073C978EC}"/>
              </a:ext>
            </a:extLst>
          </p:cNvPr>
          <p:cNvSpPr/>
          <p:nvPr/>
        </p:nvSpPr>
        <p:spPr>
          <a:xfrm>
            <a:off x="4838700" y="3681413"/>
            <a:ext cx="2305050" cy="2051050"/>
          </a:xfrm>
          <a:custGeom>
            <a:avLst/>
            <a:gdLst>
              <a:gd name="connsiteX0" fmla="*/ 520627 w 2304500"/>
              <a:gd name="connsiteY0" fmla="*/ 811332 h 2050793"/>
              <a:gd name="connsiteX1" fmla="*/ 140067 w 2304500"/>
              <a:gd name="connsiteY1" fmla="*/ 301276 h 2050793"/>
              <a:gd name="connsiteX2" fmla="*/ 0 w 2304500"/>
              <a:gd name="connsiteY2" fmla="*/ 124210 h 2050793"/>
              <a:gd name="connsiteX3" fmla="*/ 60784 w 2304500"/>
              <a:gd name="connsiteY3" fmla="*/ 0 h 2050793"/>
              <a:gd name="connsiteX4" fmla="*/ 245778 w 2304500"/>
              <a:gd name="connsiteY4" fmla="*/ 211422 h 2050793"/>
              <a:gd name="connsiteX5" fmla="*/ 525912 w 2304500"/>
              <a:gd name="connsiteY5" fmla="*/ 531198 h 2050793"/>
              <a:gd name="connsiteX6" fmla="*/ 750548 w 2304500"/>
              <a:gd name="connsiteY6" fmla="*/ 776976 h 2050793"/>
              <a:gd name="connsiteX7" fmla="*/ 961970 w 2304500"/>
              <a:gd name="connsiteY7" fmla="*/ 993683 h 2050793"/>
              <a:gd name="connsiteX8" fmla="*/ 1136393 w 2304500"/>
              <a:gd name="connsiteY8" fmla="*/ 1162821 h 2050793"/>
              <a:gd name="connsiteX9" fmla="*/ 1236819 w 2304500"/>
              <a:gd name="connsiteY9" fmla="*/ 1252675 h 2050793"/>
              <a:gd name="connsiteX10" fmla="*/ 1387457 w 2304500"/>
              <a:gd name="connsiteY10" fmla="*/ 1371600 h 2050793"/>
              <a:gd name="connsiteX11" fmla="*/ 1514310 w 2304500"/>
              <a:gd name="connsiteY11" fmla="*/ 1464097 h 2050793"/>
              <a:gd name="connsiteX12" fmla="*/ 1704590 w 2304500"/>
              <a:gd name="connsiteY12" fmla="*/ 1590950 h 2050793"/>
              <a:gd name="connsiteX13" fmla="*/ 1963582 w 2304500"/>
              <a:gd name="connsiteY13" fmla="*/ 1760088 h 2050793"/>
              <a:gd name="connsiteX14" fmla="*/ 2227859 w 2304500"/>
              <a:gd name="connsiteY14" fmla="*/ 1913369 h 2050793"/>
              <a:gd name="connsiteX15" fmla="*/ 2286000 w 2304500"/>
              <a:gd name="connsiteY15" fmla="*/ 1947725 h 2050793"/>
              <a:gd name="connsiteX16" fmla="*/ 2299214 w 2304500"/>
              <a:gd name="connsiteY16" fmla="*/ 1958296 h 2050793"/>
              <a:gd name="connsiteX17" fmla="*/ 2304500 w 2304500"/>
              <a:gd name="connsiteY17" fmla="*/ 1974153 h 2050793"/>
              <a:gd name="connsiteX18" fmla="*/ 2296571 w 2304500"/>
              <a:gd name="connsiteY18" fmla="*/ 1992652 h 2050793"/>
              <a:gd name="connsiteX19" fmla="*/ 2278072 w 2304500"/>
              <a:gd name="connsiteY19" fmla="*/ 2008509 h 2050793"/>
              <a:gd name="connsiteX20" fmla="*/ 2227859 w 2304500"/>
              <a:gd name="connsiteY20" fmla="*/ 2027008 h 2050793"/>
              <a:gd name="connsiteX21" fmla="*/ 2140648 w 2304500"/>
              <a:gd name="connsiteY21" fmla="*/ 2040222 h 2050793"/>
              <a:gd name="connsiteX22" fmla="*/ 2011152 w 2304500"/>
              <a:gd name="connsiteY22" fmla="*/ 2050793 h 2050793"/>
              <a:gd name="connsiteX23" fmla="*/ 1823515 w 2304500"/>
              <a:gd name="connsiteY23" fmla="*/ 2045507 h 2050793"/>
              <a:gd name="connsiteX24" fmla="*/ 1670234 w 2304500"/>
              <a:gd name="connsiteY24" fmla="*/ 2032294 h 2050793"/>
              <a:gd name="connsiteX25" fmla="*/ 1569808 w 2304500"/>
              <a:gd name="connsiteY25" fmla="*/ 2021723 h 2050793"/>
              <a:gd name="connsiteX26" fmla="*/ 1503739 w 2304500"/>
              <a:gd name="connsiteY26" fmla="*/ 2005866 h 2050793"/>
              <a:gd name="connsiteX27" fmla="*/ 1456169 w 2304500"/>
              <a:gd name="connsiteY27" fmla="*/ 1992652 h 2050793"/>
              <a:gd name="connsiteX28" fmla="*/ 1408599 w 2304500"/>
              <a:gd name="connsiteY28" fmla="*/ 1966224 h 2050793"/>
              <a:gd name="connsiteX29" fmla="*/ 1347815 w 2304500"/>
              <a:gd name="connsiteY29" fmla="*/ 1929225 h 2050793"/>
              <a:gd name="connsiteX30" fmla="*/ 1305531 w 2304500"/>
              <a:gd name="connsiteY30" fmla="*/ 1884298 h 2050793"/>
              <a:gd name="connsiteX31" fmla="*/ 1255318 w 2304500"/>
              <a:gd name="connsiteY31" fmla="*/ 1818229 h 2050793"/>
              <a:gd name="connsiteX32" fmla="*/ 1057110 w 2304500"/>
              <a:gd name="connsiteY32" fmla="*/ 1546023 h 2050793"/>
              <a:gd name="connsiteX33" fmla="*/ 721478 w 2304500"/>
              <a:gd name="connsiteY33" fmla="*/ 1091466 h 2050793"/>
              <a:gd name="connsiteX34" fmla="*/ 520627 w 2304500"/>
              <a:gd name="connsiteY34" fmla="*/ 811332 h 205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04500" h="2050793">
                <a:moveTo>
                  <a:pt x="520627" y="811332"/>
                </a:moveTo>
                <a:lnTo>
                  <a:pt x="140067" y="301276"/>
                </a:lnTo>
                <a:lnTo>
                  <a:pt x="0" y="124210"/>
                </a:lnTo>
                <a:lnTo>
                  <a:pt x="60784" y="0"/>
                </a:lnTo>
                <a:lnTo>
                  <a:pt x="245778" y="211422"/>
                </a:lnTo>
                <a:lnTo>
                  <a:pt x="525912" y="531198"/>
                </a:lnTo>
                <a:lnTo>
                  <a:pt x="750548" y="776976"/>
                </a:lnTo>
                <a:lnTo>
                  <a:pt x="961970" y="993683"/>
                </a:lnTo>
                <a:lnTo>
                  <a:pt x="1136393" y="1162821"/>
                </a:lnTo>
                <a:lnTo>
                  <a:pt x="1236819" y="1252675"/>
                </a:lnTo>
                <a:lnTo>
                  <a:pt x="1387457" y="1371600"/>
                </a:lnTo>
                <a:lnTo>
                  <a:pt x="1514310" y="1464097"/>
                </a:lnTo>
                <a:lnTo>
                  <a:pt x="1704590" y="1590950"/>
                </a:lnTo>
                <a:lnTo>
                  <a:pt x="1963582" y="1760088"/>
                </a:lnTo>
                <a:lnTo>
                  <a:pt x="2227859" y="1913369"/>
                </a:lnTo>
                <a:lnTo>
                  <a:pt x="2286000" y="1947725"/>
                </a:lnTo>
                <a:lnTo>
                  <a:pt x="2299214" y="1958296"/>
                </a:lnTo>
                <a:lnTo>
                  <a:pt x="2304500" y="1974153"/>
                </a:lnTo>
                <a:lnTo>
                  <a:pt x="2296571" y="1992652"/>
                </a:lnTo>
                <a:lnTo>
                  <a:pt x="2278072" y="2008509"/>
                </a:lnTo>
                <a:lnTo>
                  <a:pt x="2227859" y="2027008"/>
                </a:lnTo>
                <a:lnTo>
                  <a:pt x="2140648" y="2040222"/>
                </a:lnTo>
                <a:lnTo>
                  <a:pt x="2011152" y="2050793"/>
                </a:lnTo>
                <a:lnTo>
                  <a:pt x="1823515" y="2045507"/>
                </a:lnTo>
                <a:lnTo>
                  <a:pt x="1670234" y="2032294"/>
                </a:lnTo>
                <a:lnTo>
                  <a:pt x="1569808" y="2021723"/>
                </a:lnTo>
                <a:lnTo>
                  <a:pt x="1503739" y="2005866"/>
                </a:lnTo>
                <a:lnTo>
                  <a:pt x="1456169" y="1992652"/>
                </a:lnTo>
                <a:lnTo>
                  <a:pt x="1408599" y="1966224"/>
                </a:lnTo>
                <a:lnTo>
                  <a:pt x="1347815" y="1929225"/>
                </a:lnTo>
                <a:lnTo>
                  <a:pt x="1305531" y="1884298"/>
                </a:lnTo>
                <a:lnTo>
                  <a:pt x="1255318" y="1818229"/>
                </a:lnTo>
                <a:lnTo>
                  <a:pt x="1057110" y="1546023"/>
                </a:lnTo>
                <a:lnTo>
                  <a:pt x="721478" y="1091466"/>
                </a:lnTo>
                <a:lnTo>
                  <a:pt x="520627" y="8113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A76FA97-C6DE-46A7-859F-995E549C73CB}"/>
              </a:ext>
            </a:extLst>
          </p:cNvPr>
          <p:cNvGrpSpPr/>
          <p:nvPr/>
        </p:nvGrpSpPr>
        <p:grpSpPr>
          <a:xfrm>
            <a:off x="2836069" y="1590675"/>
            <a:ext cx="4310062" cy="4289425"/>
            <a:chOff x="2986088" y="1743075"/>
            <a:chExt cx="4310062" cy="4289425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3EC79B3A-9D94-4F06-9E74-B2A9D1435D85}"/>
                </a:ext>
              </a:extLst>
            </p:cNvPr>
            <p:cNvSpPr/>
            <p:nvPr/>
          </p:nvSpPr>
          <p:spPr>
            <a:xfrm>
              <a:off x="3248025" y="2214563"/>
              <a:ext cx="1179513" cy="1495425"/>
            </a:xfrm>
            <a:custGeom>
              <a:avLst/>
              <a:gdLst>
                <a:gd name="connsiteX0" fmla="*/ 476250 w 1178719"/>
                <a:gd name="connsiteY0" fmla="*/ 1152525 h 1495425"/>
                <a:gd name="connsiteX1" fmla="*/ 302419 w 1178719"/>
                <a:gd name="connsiteY1" fmla="*/ 1302543 h 1495425"/>
                <a:gd name="connsiteX2" fmla="*/ 176213 w 1178719"/>
                <a:gd name="connsiteY2" fmla="*/ 1404937 h 1495425"/>
                <a:gd name="connsiteX3" fmla="*/ 88106 w 1178719"/>
                <a:gd name="connsiteY3" fmla="*/ 1466850 h 1495425"/>
                <a:gd name="connsiteX4" fmla="*/ 54769 w 1178719"/>
                <a:gd name="connsiteY4" fmla="*/ 1485900 h 1495425"/>
                <a:gd name="connsiteX5" fmla="*/ 33338 w 1178719"/>
                <a:gd name="connsiteY5" fmla="*/ 1493043 h 1495425"/>
                <a:gd name="connsiteX6" fmla="*/ 21431 w 1178719"/>
                <a:gd name="connsiteY6" fmla="*/ 1495425 h 1495425"/>
                <a:gd name="connsiteX7" fmla="*/ 9525 w 1178719"/>
                <a:gd name="connsiteY7" fmla="*/ 1495425 h 1495425"/>
                <a:gd name="connsiteX8" fmla="*/ 0 w 1178719"/>
                <a:gd name="connsiteY8" fmla="*/ 1483518 h 1495425"/>
                <a:gd name="connsiteX9" fmla="*/ 4763 w 1178719"/>
                <a:gd name="connsiteY9" fmla="*/ 1457325 h 1495425"/>
                <a:gd name="connsiteX10" fmla="*/ 21431 w 1178719"/>
                <a:gd name="connsiteY10" fmla="*/ 1428750 h 1495425"/>
                <a:gd name="connsiteX11" fmla="*/ 109538 w 1178719"/>
                <a:gd name="connsiteY11" fmla="*/ 1333500 h 1495425"/>
                <a:gd name="connsiteX12" fmla="*/ 214313 w 1178719"/>
                <a:gd name="connsiteY12" fmla="*/ 1223962 h 1495425"/>
                <a:gd name="connsiteX13" fmla="*/ 338138 w 1178719"/>
                <a:gd name="connsiteY13" fmla="*/ 1081087 h 1495425"/>
                <a:gd name="connsiteX14" fmla="*/ 469106 w 1178719"/>
                <a:gd name="connsiteY14" fmla="*/ 919162 h 1495425"/>
                <a:gd name="connsiteX15" fmla="*/ 566738 w 1178719"/>
                <a:gd name="connsiteY15" fmla="*/ 785812 h 1495425"/>
                <a:gd name="connsiteX16" fmla="*/ 628650 w 1178719"/>
                <a:gd name="connsiteY16" fmla="*/ 697706 h 1495425"/>
                <a:gd name="connsiteX17" fmla="*/ 702469 w 1178719"/>
                <a:gd name="connsiteY17" fmla="*/ 566737 h 1495425"/>
                <a:gd name="connsiteX18" fmla="*/ 769144 w 1178719"/>
                <a:gd name="connsiteY18" fmla="*/ 447675 h 1495425"/>
                <a:gd name="connsiteX19" fmla="*/ 828675 w 1178719"/>
                <a:gd name="connsiteY19" fmla="*/ 321468 h 1495425"/>
                <a:gd name="connsiteX20" fmla="*/ 840581 w 1178719"/>
                <a:gd name="connsiteY20" fmla="*/ 278606 h 1495425"/>
                <a:gd name="connsiteX21" fmla="*/ 845344 w 1178719"/>
                <a:gd name="connsiteY21" fmla="*/ 242887 h 1495425"/>
                <a:gd name="connsiteX22" fmla="*/ 842963 w 1178719"/>
                <a:gd name="connsiteY22" fmla="*/ 219075 h 1495425"/>
                <a:gd name="connsiteX23" fmla="*/ 833438 w 1178719"/>
                <a:gd name="connsiteY23" fmla="*/ 188118 h 1495425"/>
                <a:gd name="connsiteX24" fmla="*/ 816769 w 1178719"/>
                <a:gd name="connsiteY24" fmla="*/ 152400 h 1495425"/>
                <a:gd name="connsiteX25" fmla="*/ 795338 w 1178719"/>
                <a:gd name="connsiteY25" fmla="*/ 121443 h 1495425"/>
                <a:gd name="connsiteX26" fmla="*/ 764381 w 1178719"/>
                <a:gd name="connsiteY26" fmla="*/ 90487 h 1495425"/>
                <a:gd name="connsiteX27" fmla="*/ 733425 w 1178719"/>
                <a:gd name="connsiteY27" fmla="*/ 54768 h 1495425"/>
                <a:gd name="connsiteX28" fmla="*/ 721519 w 1178719"/>
                <a:gd name="connsiteY28" fmla="*/ 35718 h 1495425"/>
                <a:gd name="connsiteX29" fmla="*/ 719138 w 1178719"/>
                <a:gd name="connsiteY29" fmla="*/ 16668 h 1495425"/>
                <a:gd name="connsiteX30" fmla="*/ 728663 w 1178719"/>
                <a:gd name="connsiteY30" fmla="*/ 7143 h 1495425"/>
                <a:gd name="connsiteX31" fmla="*/ 752475 w 1178719"/>
                <a:gd name="connsiteY31" fmla="*/ 0 h 1495425"/>
                <a:gd name="connsiteX32" fmla="*/ 792956 w 1178719"/>
                <a:gd name="connsiteY32" fmla="*/ 0 h 1495425"/>
                <a:gd name="connsiteX33" fmla="*/ 859631 w 1178719"/>
                <a:gd name="connsiteY33" fmla="*/ 19050 h 1495425"/>
                <a:gd name="connsiteX34" fmla="*/ 933450 w 1178719"/>
                <a:gd name="connsiteY34" fmla="*/ 45243 h 1495425"/>
                <a:gd name="connsiteX35" fmla="*/ 1007269 w 1178719"/>
                <a:gd name="connsiteY35" fmla="*/ 80962 h 1495425"/>
                <a:gd name="connsiteX36" fmla="*/ 1059656 w 1178719"/>
                <a:gd name="connsiteY36" fmla="*/ 109537 h 1495425"/>
                <a:gd name="connsiteX37" fmla="*/ 1114425 w 1178719"/>
                <a:gd name="connsiteY37" fmla="*/ 145256 h 1495425"/>
                <a:gd name="connsiteX38" fmla="*/ 1145381 w 1178719"/>
                <a:gd name="connsiteY38" fmla="*/ 169068 h 1495425"/>
                <a:gd name="connsiteX39" fmla="*/ 1164431 w 1178719"/>
                <a:gd name="connsiteY39" fmla="*/ 190500 h 1495425"/>
                <a:gd name="connsiteX40" fmla="*/ 1171575 w 1178719"/>
                <a:gd name="connsiteY40" fmla="*/ 204787 h 1495425"/>
                <a:gd name="connsiteX41" fmla="*/ 1178719 w 1178719"/>
                <a:gd name="connsiteY41" fmla="*/ 223837 h 1495425"/>
                <a:gd name="connsiteX42" fmla="*/ 1176338 w 1178719"/>
                <a:gd name="connsiteY42" fmla="*/ 247650 h 1495425"/>
                <a:gd name="connsiteX43" fmla="*/ 1164431 w 1178719"/>
                <a:gd name="connsiteY43" fmla="*/ 285750 h 1495425"/>
                <a:gd name="connsiteX44" fmla="*/ 1135856 w 1178719"/>
                <a:gd name="connsiteY44" fmla="*/ 319087 h 1495425"/>
                <a:gd name="connsiteX45" fmla="*/ 1097756 w 1178719"/>
                <a:gd name="connsiteY45" fmla="*/ 376237 h 1495425"/>
                <a:gd name="connsiteX46" fmla="*/ 971550 w 1178719"/>
                <a:gd name="connsiteY46" fmla="*/ 573881 h 1495425"/>
                <a:gd name="connsiteX47" fmla="*/ 859631 w 1178719"/>
                <a:gd name="connsiteY47" fmla="*/ 752475 h 1495425"/>
                <a:gd name="connsiteX48" fmla="*/ 783431 w 1178719"/>
                <a:gd name="connsiteY48" fmla="*/ 850106 h 1495425"/>
                <a:gd name="connsiteX49" fmla="*/ 647700 w 1178719"/>
                <a:gd name="connsiteY49" fmla="*/ 992981 h 1495425"/>
                <a:gd name="connsiteX50" fmla="*/ 476250 w 1178719"/>
                <a:gd name="connsiteY50" fmla="*/ 1152525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78719" h="1495425">
                  <a:moveTo>
                    <a:pt x="476250" y="1152525"/>
                  </a:moveTo>
                  <a:lnTo>
                    <a:pt x="302419" y="1302543"/>
                  </a:lnTo>
                  <a:lnTo>
                    <a:pt x="176213" y="1404937"/>
                  </a:lnTo>
                  <a:lnTo>
                    <a:pt x="88106" y="1466850"/>
                  </a:lnTo>
                  <a:lnTo>
                    <a:pt x="54769" y="1485900"/>
                  </a:lnTo>
                  <a:lnTo>
                    <a:pt x="33338" y="1493043"/>
                  </a:lnTo>
                  <a:lnTo>
                    <a:pt x="21431" y="1495425"/>
                  </a:lnTo>
                  <a:lnTo>
                    <a:pt x="9525" y="1495425"/>
                  </a:lnTo>
                  <a:lnTo>
                    <a:pt x="0" y="1483518"/>
                  </a:lnTo>
                  <a:lnTo>
                    <a:pt x="4763" y="1457325"/>
                  </a:lnTo>
                  <a:lnTo>
                    <a:pt x="21431" y="1428750"/>
                  </a:lnTo>
                  <a:lnTo>
                    <a:pt x="109538" y="1333500"/>
                  </a:lnTo>
                  <a:lnTo>
                    <a:pt x="214313" y="1223962"/>
                  </a:lnTo>
                  <a:lnTo>
                    <a:pt x="338138" y="1081087"/>
                  </a:lnTo>
                  <a:lnTo>
                    <a:pt x="469106" y="919162"/>
                  </a:lnTo>
                  <a:lnTo>
                    <a:pt x="566738" y="785812"/>
                  </a:lnTo>
                  <a:lnTo>
                    <a:pt x="628650" y="697706"/>
                  </a:lnTo>
                  <a:lnTo>
                    <a:pt x="702469" y="566737"/>
                  </a:lnTo>
                  <a:lnTo>
                    <a:pt x="769144" y="447675"/>
                  </a:lnTo>
                  <a:lnTo>
                    <a:pt x="828675" y="321468"/>
                  </a:lnTo>
                  <a:lnTo>
                    <a:pt x="840581" y="278606"/>
                  </a:lnTo>
                  <a:lnTo>
                    <a:pt x="845344" y="242887"/>
                  </a:lnTo>
                  <a:lnTo>
                    <a:pt x="842963" y="219075"/>
                  </a:lnTo>
                  <a:lnTo>
                    <a:pt x="833438" y="188118"/>
                  </a:lnTo>
                  <a:lnTo>
                    <a:pt x="816769" y="152400"/>
                  </a:lnTo>
                  <a:lnTo>
                    <a:pt x="795338" y="121443"/>
                  </a:lnTo>
                  <a:lnTo>
                    <a:pt x="764381" y="90487"/>
                  </a:lnTo>
                  <a:lnTo>
                    <a:pt x="733425" y="54768"/>
                  </a:lnTo>
                  <a:lnTo>
                    <a:pt x="721519" y="35718"/>
                  </a:lnTo>
                  <a:lnTo>
                    <a:pt x="719138" y="16668"/>
                  </a:lnTo>
                  <a:lnTo>
                    <a:pt x="728663" y="7143"/>
                  </a:lnTo>
                  <a:lnTo>
                    <a:pt x="752475" y="0"/>
                  </a:lnTo>
                  <a:lnTo>
                    <a:pt x="792956" y="0"/>
                  </a:lnTo>
                  <a:lnTo>
                    <a:pt x="859631" y="19050"/>
                  </a:lnTo>
                  <a:lnTo>
                    <a:pt x="933450" y="45243"/>
                  </a:lnTo>
                  <a:lnTo>
                    <a:pt x="1007269" y="80962"/>
                  </a:lnTo>
                  <a:lnTo>
                    <a:pt x="1059656" y="109537"/>
                  </a:lnTo>
                  <a:lnTo>
                    <a:pt x="1114425" y="145256"/>
                  </a:lnTo>
                  <a:lnTo>
                    <a:pt x="1145381" y="169068"/>
                  </a:lnTo>
                  <a:lnTo>
                    <a:pt x="1164431" y="190500"/>
                  </a:lnTo>
                  <a:lnTo>
                    <a:pt x="1171575" y="204787"/>
                  </a:lnTo>
                  <a:lnTo>
                    <a:pt x="1178719" y="223837"/>
                  </a:lnTo>
                  <a:lnTo>
                    <a:pt x="1176338" y="247650"/>
                  </a:lnTo>
                  <a:lnTo>
                    <a:pt x="1164431" y="285750"/>
                  </a:lnTo>
                  <a:lnTo>
                    <a:pt x="1135856" y="319087"/>
                  </a:lnTo>
                  <a:lnTo>
                    <a:pt x="1097756" y="376237"/>
                  </a:lnTo>
                  <a:lnTo>
                    <a:pt x="971550" y="573881"/>
                  </a:lnTo>
                  <a:lnTo>
                    <a:pt x="859631" y="752475"/>
                  </a:lnTo>
                  <a:lnTo>
                    <a:pt x="783431" y="850106"/>
                  </a:lnTo>
                  <a:lnTo>
                    <a:pt x="647700" y="992981"/>
                  </a:lnTo>
                  <a:lnTo>
                    <a:pt x="476250" y="11525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DDCB0940-D0E1-44AD-B3CA-38B0D5B80A49}"/>
                </a:ext>
              </a:extLst>
            </p:cNvPr>
            <p:cNvSpPr/>
            <p:nvPr/>
          </p:nvSpPr>
          <p:spPr>
            <a:xfrm>
              <a:off x="4008438" y="2703513"/>
              <a:ext cx="2381250" cy="496887"/>
            </a:xfrm>
            <a:custGeom>
              <a:avLst/>
              <a:gdLst>
                <a:gd name="connsiteX0" fmla="*/ 1471612 w 2381250"/>
                <a:gd name="connsiteY0" fmla="*/ 300037 h 497681"/>
                <a:gd name="connsiteX1" fmla="*/ 1166812 w 2381250"/>
                <a:gd name="connsiteY1" fmla="*/ 345281 h 497681"/>
                <a:gd name="connsiteX2" fmla="*/ 902494 w 2381250"/>
                <a:gd name="connsiteY2" fmla="*/ 371475 h 497681"/>
                <a:gd name="connsiteX3" fmla="*/ 719137 w 2381250"/>
                <a:gd name="connsiteY3" fmla="*/ 402431 h 497681"/>
                <a:gd name="connsiteX4" fmla="*/ 550069 w 2381250"/>
                <a:gd name="connsiteY4" fmla="*/ 438150 h 497681"/>
                <a:gd name="connsiteX5" fmla="*/ 483394 w 2381250"/>
                <a:gd name="connsiteY5" fmla="*/ 452437 h 497681"/>
                <a:gd name="connsiteX6" fmla="*/ 440531 w 2381250"/>
                <a:gd name="connsiteY6" fmla="*/ 464344 h 497681"/>
                <a:gd name="connsiteX7" fmla="*/ 404812 w 2381250"/>
                <a:gd name="connsiteY7" fmla="*/ 476250 h 497681"/>
                <a:gd name="connsiteX8" fmla="*/ 352425 w 2381250"/>
                <a:gd name="connsiteY8" fmla="*/ 492919 h 497681"/>
                <a:gd name="connsiteX9" fmla="*/ 326231 w 2381250"/>
                <a:gd name="connsiteY9" fmla="*/ 497681 h 497681"/>
                <a:gd name="connsiteX10" fmla="*/ 304800 w 2381250"/>
                <a:gd name="connsiteY10" fmla="*/ 495300 h 497681"/>
                <a:gd name="connsiteX11" fmla="*/ 254794 w 2381250"/>
                <a:gd name="connsiteY11" fmla="*/ 481012 h 497681"/>
                <a:gd name="connsiteX12" fmla="*/ 211931 w 2381250"/>
                <a:gd name="connsiteY12" fmla="*/ 464344 h 497681"/>
                <a:gd name="connsiteX13" fmla="*/ 169069 w 2381250"/>
                <a:gd name="connsiteY13" fmla="*/ 440531 h 497681"/>
                <a:gd name="connsiteX14" fmla="*/ 92869 w 2381250"/>
                <a:gd name="connsiteY14" fmla="*/ 390525 h 497681"/>
                <a:gd name="connsiteX15" fmla="*/ 0 w 2381250"/>
                <a:gd name="connsiteY15" fmla="*/ 316706 h 497681"/>
                <a:gd name="connsiteX16" fmla="*/ 42862 w 2381250"/>
                <a:gd name="connsiteY16" fmla="*/ 230981 h 497681"/>
                <a:gd name="connsiteX17" fmla="*/ 150019 w 2381250"/>
                <a:gd name="connsiteY17" fmla="*/ 271462 h 497681"/>
                <a:gd name="connsiteX18" fmla="*/ 219075 w 2381250"/>
                <a:gd name="connsiteY18" fmla="*/ 288131 h 497681"/>
                <a:gd name="connsiteX19" fmla="*/ 278606 w 2381250"/>
                <a:gd name="connsiteY19" fmla="*/ 292894 h 497681"/>
                <a:gd name="connsiteX20" fmla="*/ 345281 w 2381250"/>
                <a:gd name="connsiteY20" fmla="*/ 292894 h 497681"/>
                <a:gd name="connsiteX21" fmla="*/ 464344 w 2381250"/>
                <a:gd name="connsiteY21" fmla="*/ 276225 h 497681"/>
                <a:gd name="connsiteX22" fmla="*/ 697706 w 2381250"/>
                <a:gd name="connsiteY22" fmla="*/ 240506 h 497681"/>
                <a:gd name="connsiteX23" fmla="*/ 935831 w 2381250"/>
                <a:gd name="connsiteY23" fmla="*/ 207169 h 497681"/>
                <a:gd name="connsiteX24" fmla="*/ 1181100 w 2381250"/>
                <a:gd name="connsiteY24" fmla="*/ 183356 h 497681"/>
                <a:gd name="connsiteX25" fmla="*/ 1481137 w 2381250"/>
                <a:gd name="connsiteY25" fmla="*/ 128587 h 497681"/>
                <a:gd name="connsiteX26" fmla="*/ 1783556 w 2381250"/>
                <a:gd name="connsiteY26" fmla="*/ 71437 h 497681"/>
                <a:gd name="connsiteX27" fmla="*/ 1900237 w 2381250"/>
                <a:gd name="connsiteY27" fmla="*/ 50006 h 497681"/>
                <a:gd name="connsiteX28" fmla="*/ 1959769 w 2381250"/>
                <a:gd name="connsiteY28" fmla="*/ 28575 h 497681"/>
                <a:gd name="connsiteX29" fmla="*/ 2035969 w 2381250"/>
                <a:gd name="connsiteY29" fmla="*/ 4762 h 497681"/>
                <a:gd name="connsiteX30" fmla="*/ 2078831 w 2381250"/>
                <a:gd name="connsiteY30" fmla="*/ 0 h 497681"/>
                <a:gd name="connsiteX31" fmla="*/ 2135981 w 2381250"/>
                <a:gd name="connsiteY31" fmla="*/ 9525 h 497681"/>
                <a:gd name="connsiteX32" fmla="*/ 2212181 w 2381250"/>
                <a:gd name="connsiteY32" fmla="*/ 28575 h 497681"/>
                <a:gd name="connsiteX33" fmla="*/ 2255044 w 2381250"/>
                <a:gd name="connsiteY33" fmla="*/ 45244 h 497681"/>
                <a:gd name="connsiteX34" fmla="*/ 2283619 w 2381250"/>
                <a:gd name="connsiteY34" fmla="*/ 59531 h 497681"/>
                <a:gd name="connsiteX35" fmla="*/ 2321719 w 2381250"/>
                <a:gd name="connsiteY35" fmla="*/ 80962 h 497681"/>
                <a:gd name="connsiteX36" fmla="*/ 2359819 w 2381250"/>
                <a:gd name="connsiteY36" fmla="*/ 119062 h 497681"/>
                <a:gd name="connsiteX37" fmla="*/ 2376487 w 2381250"/>
                <a:gd name="connsiteY37" fmla="*/ 145256 h 497681"/>
                <a:gd name="connsiteX38" fmla="*/ 2381250 w 2381250"/>
                <a:gd name="connsiteY38" fmla="*/ 166687 h 497681"/>
                <a:gd name="connsiteX39" fmla="*/ 2371725 w 2381250"/>
                <a:gd name="connsiteY39" fmla="*/ 192881 h 497681"/>
                <a:gd name="connsiteX40" fmla="*/ 2357437 w 2381250"/>
                <a:gd name="connsiteY40" fmla="*/ 211931 h 497681"/>
                <a:gd name="connsiteX41" fmla="*/ 2312194 w 2381250"/>
                <a:gd name="connsiteY41" fmla="*/ 230981 h 497681"/>
                <a:gd name="connsiteX42" fmla="*/ 2252662 w 2381250"/>
                <a:gd name="connsiteY42" fmla="*/ 245269 h 497681"/>
                <a:gd name="connsiteX43" fmla="*/ 2205037 w 2381250"/>
                <a:gd name="connsiteY43" fmla="*/ 254794 h 497681"/>
                <a:gd name="connsiteX44" fmla="*/ 2093119 w 2381250"/>
                <a:gd name="connsiteY44" fmla="*/ 247650 h 497681"/>
                <a:gd name="connsiteX45" fmla="*/ 1976437 w 2381250"/>
                <a:gd name="connsiteY45" fmla="*/ 254794 h 497681"/>
                <a:gd name="connsiteX46" fmla="*/ 1788319 w 2381250"/>
                <a:gd name="connsiteY46" fmla="*/ 266700 h 497681"/>
                <a:gd name="connsiteX47" fmla="*/ 1471612 w 2381250"/>
                <a:gd name="connsiteY47" fmla="*/ 3000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1250" h="497681">
                  <a:moveTo>
                    <a:pt x="1471612" y="300037"/>
                  </a:moveTo>
                  <a:lnTo>
                    <a:pt x="1166812" y="345281"/>
                  </a:lnTo>
                  <a:lnTo>
                    <a:pt x="902494" y="371475"/>
                  </a:lnTo>
                  <a:lnTo>
                    <a:pt x="719137" y="402431"/>
                  </a:lnTo>
                  <a:lnTo>
                    <a:pt x="550069" y="438150"/>
                  </a:lnTo>
                  <a:lnTo>
                    <a:pt x="483394" y="452437"/>
                  </a:lnTo>
                  <a:lnTo>
                    <a:pt x="440531" y="464344"/>
                  </a:lnTo>
                  <a:lnTo>
                    <a:pt x="404812" y="476250"/>
                  </a:lnTo>
                  <a:lnTo>
                    <a:pt x="352425" y="492919"/>
                  </a:lnTo>
                  <a:lnTo>
                    <a:pt x="326231" y="497681"/>
                  </a:lnTo>
                  <a:lnTo>
                    <a:pt x="304800" y="495300"/>
                  </a:lnTo>
                  <a:lnTo>
                    <a:pt x="254794" y="481012"/>
                  </a:lnTo>
                  <a:lnTo>
                    <a:pt x="211931" y="464344"/>
                  </a:lnTo>
                  <a:lnTo>
                    <a:pt x="169069" y="440531"/>
                  </a:lnTo>
                  <a:lnTo>
                    <a:pt x="92869" y="390525"/>
                  </a:lnTo>
                  <a:lnTo>
                    <a:pt x="0" y="316706"/>
                  </a:lnTo>
                  <a:lnTo>
                    <a:pt x="42862" y="230981"/>
                  </a:lnTo>
                  <a:lnTo>
                    <a:pt x="150019" y="271462"/>
                  </a:lnTo>
                  <a:lnTo>
                    <a:pt x="219075" y="288131"/>
                  </a:lnTo>
                  <a:lnTo>
                    <a:pt x="278606" y="292894"/>
                  </a:lnTo>
                  <a:lnTo>
                    <a:pt x="345281" y="292894"/>
                  </a:lnTo>
                  <a:lnTo>
                    <a:pt x="464344" y="276225"/>
                  </a:lnTo>
                  <a:lnTo>
                    <a:pt x="697706" y="240506"/>
                  </a:lnTo>
                  <a:lnTo>
                    <a:pt x="935831" y="207169"/>
                  </a:lnTo>
                  <a:lnTo>
                    <a:pt x="1181100" y="183356"/>
                  </a:lnTo>
                  <a:lnTo>
                    <a:pt x="1481137" y="128587"/>
                  </a:lnTo>
                  <a:lnTo>
                    <a:pt x="1783556" y="71437"/>
                  </a:lnTo>
                  <a:lnTo>
                    <a:pt x="1900237" y="50006"/>
                  </a:lnTo>
                  <a:lnTo>
                    <a:pt x="1959769" y="28575"/>
                  </a:lnTo>
                  <a:lnTo>
                    <a:pt x="2035969" y="4762"/>
                  </a:lnTo>
                  <a:lnTo>
                    <a:pt x="2078831" y="0"/>
                  </a:lnTo>
                  <a:lnTo>
                    <a:pt x="2135981" y="9525"/>
                  </a:lnTo>
                  <a:lnTo>
                    <a:pt x="2212181" y="28575"/>
                  </a:lnTo>
                  <a:lnTo>
                    <a:pt x="2255044" y="45244"/>
                  </a:lnTo>
                  <a:lnTo>
                    <a:pt x="2283619" y="59531"/>
                  </a:lnTo>
                  <a:lnTo>
                    <a:pt x="2321719" y="80962"/>
                  </a:lnTo>
                  <a:lnTo>
                    <a:pt x="2359819" y="119062"/>
                  </a:lnTo>
                  <a:lnTo>
                    <a:pt x="2376487" y="145256"/>
                  </a:lnTo>
                  <a:lnTo>
                    <a:pt x="2381250" y="166687"/>
                  </a:lnTo>
                  <a:lnTo>
                    <a:pt x="2371725" y="192881"/>
                  </a:lnTo>
                  <a:lnTo>
                    <a:pt x="2357437" y="211931"/>
                  </a:lnTo>
                  <a:lnTo>
                    <a:pt x="2312194" y="230981"/>
                  </a:lnTo>
                  <a:lnTo>
                    <a:pt x="2252662" y="245269"/>
                  </a:lnTo>
                  <a:lnTo>
                    <a:pt x="2205037" y="254794"/>
                  </a:lnTo>
                  <a:lnTo>
                    <a:pt x="2093119" y="247650"/>
                  </a:lnTo>
                  <a:lnTo>
                    <a:pt x="1976437" y="254794"/>
                  </a:lnTo>
                  <a:lnTo>
                    <a:pt x="1788319" y="266700"/>
                  </a:lnTo>
                  <a:lnTo>
                    <a:pt x="1471612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927A4BD3-97DA-4FD6-8598-645CDE3E5CCE}"/>
                </a:ext>
              </a:extLst>
            </p:cNvPr>
            <p:cNvSpPr/>
            <p:nvPr/>
          </p:nvSpPr>
          <p:spPr>
            <a:xfrm>
              <a:off x="3235325" y="3622675"/>
              <a:ext cx="3705225" cy="628650"/>
            </a:xfrm>
            <a:custGeom>
              <a:avLst/>
              <a:gdLst>
                <a:gd name="connsiteX0" fmla="*/ 2384425 w 3705225"/>
                <a:gd name="connsiteY0" fmla="*/ 307975 h 628650"/>
                <a:gd name="connsiteX1" fmla="*/ 2124075 w 3705225"/>
                <a:gd name="connsiteY1" fmla="*/ 333375 h 628650"/>
                <a:gd name="connsiteX2" fmla="*/ 1930400 w 3705225"/>
                <a:gd name="connsiteY2" fmla="*/ 358775 h 628650"/>
                <a:gd name="connsiteX3" fmla="*/ 1520825 w 3705225"/>
                <a:gd name="connsiteY3" fmla="*/ 409575 h 628650"/>
                <a:gd name="connsiteX4" fmla="*/ 1317625 w 3705225"/>
                <a:gd name="connsiteY4" fmla="*/ 450850 h 628650"/>
                <a:gd name="connsiteX5" fmla="*/ 1111250 w 3705225"/>
                <a:gd name="connsiteY5" fmla="*/ 488950 h 628650"/>
                <a:gd name="connsiteX6" fmla="*/ 914400 w 3705225"/>
                <a:gd name="connsiteY6" fmla="*/ 527050 h 628650"/>
                <a:gd name="connsiteX7" fmla="*/ 717550 w 3705225"/>
                <a:gd name="connsiteY7" fmla="*/ 565150 h 628650"/>
                <a:gd name="connsiteX8" fmla="*/ 520700 w 3705225"/>
                <a:gd name="connsiteY8" fmla="*/ 606425 h 628650"/>
                <a:gd name="connsiteX9" fmla="*/ 444500 w 3705225"/>
                <a:gd name="connsiteY9" fmla="*/ 615950 h 628650"/>
                <a:gd name="connsiteX10" fmla="*/ 384175 w 3705225"/>
                <a:gd name="connsiteY10" fmla="*/ 625475 h 628650"/>
                <a:gd name="connsiteX11" fmla="*/ 339725 w 3705225"/>
                <a:gd name="connsiteY11" fmla="*/ 628650 h 628650"/>
                <a:gd name="connsiteX12" fmla="*/ 295275 w 3705225"/>
                <a:gd name="connsiteY12" fmla="*/ 615950 h 628650"/>
                <a:gd name="connsiteX13" fmla="*/ 254000 w 3705225"/>
                <a:gd name="connsiteY13" fmla="*/ 596900 h 628650"/>
                <a:gd name="connsiteX14" fmla="*/ 196850 w 3705225"/>
                <a:gd name="connsiteY14" fmla="*/ 561975 h 628650"/>
                <a:gd name="connsiteX15" fmla="*/ 142875 w 3705225"/>
                <a:gd name="connsiteY15" fmla="*/ 520700 h 628650"/>
                <a:gd name="connsiteX16" fmla="*/ 82550 w 3705225"/>
                <a:gd name="connsiteY16" fmla="*/ 460375 h 628650"/>
                <a:gd name="connsiteX17" fmla="*/ 34925 w 3705225"/>
                <a:gd name="connsiteY17" fmla="*/ 400050 h 628650"/>
                <a:gd name="connsiteX18" fmla="*/ 12700 w 3705225"/>
                <a:gd name="connsiteY18" fmla="*/ 368300 h 628650"/>
                <a:gd name="connsiteX19" fmla="*/ 0 w 3705225"/>
                <a:gd name="connsiteY19" fmla="*/ 333375 h 628650"/>
                <a:gd name="connsiteX20" fmla="*/ 0 w 3705225"/>
                <a:gd name="connsiteY20" fmla="*/ 311150 h 628650"/>
                <a:gd name="connsiteX21" fmla="*/ 12700 w 3705225"/>
                <a:gd name="connsiteY21" fmla="*/ 301625 h 628650"/>
                <a:gd name="connsiteX22" fmla="*/ 44450 w 3705225"/>
                <a:gd name="connsiteY22" fmla="*/ 307975 h 628650"/>
                <a:gd name="connsiteX23" fmla="*/ 104775 w 3705225"/>
                <a:gd name="connsiteY23" fmla="*/ 336550 h 628650"/>
                <a:gd name="connsiteX24" fmla="*/ 177800 w 3705225"/>
                <a:gd name="connsiteY24" fmla="*/ 365125 h 628650"/>
                <a:gd name="connsiteX25" fmla="*/ 257175 w 3705225"/>
                <a:gd name="connsiteY25" fmla="*/ 387350 h 628650"/>
                <a:gd name="connsiteX26" fmla="*/ 336550 w 3705225"/>
                <a:gd name="connsiteY26" fmla="*/ 403225 h 628650"/>
                <a:gd name="connsiteX27" fmla="*/ 406400 w 3705225"/>
                <a:gd name="connsiteY27" fmla="*/ 409575 h 628650"/>
                <a:gd name="connsiteX28" fmla="*/ 530225 w 3705225"/>
                <a:gd name="connsiteY28" fmla="*/ 396875 h 628650"/>
                <a:gd name="connsiteX29" fmla="*/ 809625 w 3705225"/>
                <a:gd name="connsiteY29" fmla="*/ 352425 h 628650"/>
                <a:gd name="connsiteX30" fmla="*/ 1127125 w 3705225"/>
                <a:gd name="connsiteY30" fmla="*/ 301625 h 628650"/>
                <a:gd name="connsiteX31" fmla="*/ 1603375 w 3705225"/>
                <a:gd name="connsiteY31" fmla="*/ 225425 h 628650"/>
                <a:gd name="connsiteX32" fmla="*/ 1870075 w 3705225"/>
                <a:gd name="connsiteY32" fmla="*/ 196850 h 628650"/>
                <a:gd name="connsiteX33" fmla="*/ 2270125 w 3705225"/>
                <a:gd name="connsiteY33" fmla="*/ 149225 h 628650"/>
                <a:gd name="connsiteX34" fmla="*/ 2625725 w 3705225"/>
                <a:gd name="connsiteY34" fmla="*/ 117475 h 628650"/>
                <a:gd name="connsiteX35" fmla="*/ 2933700 w 3705225"/>
                <a:gd name="connsiteY35" fmla="*/ 98425 h 628650"/>
                <a:gd name="connsiteX36" fmla="*/ 3114675 w 3705225"/>
                <a:gd name="connsiteY36" fmla="*/ 88900 h 628650"/>
                <a:gd name="connsiteX37" fmla="*/ 3190875 w 3705225"/>
                <a:gd name="connsiteY37" fmla="*/ 60325 h 628650"/>
                <a:gd name="connsiteX38" fmla="*/ 3368675 w 3705225"/>
                <a:gd name="connsiteY38" fmla="*/ 0 h 628650"/>
                <a:gd name="connsiteX39" fmla="*/ 3448050 w 3705225"/>
                <a:gd name="connsiteY39" fmla="*/ 31750 h 628650"/>
                <a:gd name="connsiteX40" fmla="*/ 3552825 w 3705225"/>
                <a:gd name="connsiteY40" fmla="*/ 82550 h 628650"/>
                <a:gd name="connsiteX41" fmla="*/ 3644900 w 3705225"/>
                <a:gd name="connsiteY41" fmla="*/ 139700 h 628650"/>
                <a:gd name="connsiteX42" fmla="*/ 3676650 w 3705225"/>
                <a:gd name="connsiteY42" fmla="*/ 161925 h 628650"/>
                <a:gd name="connsiteX43" fmla="*/ 3695700 w 3705225"/>
                <a:gd name="connsiteY43" fmla="*/ 193675 h 628650"/>
                <a:gd name="connsiteX44" fmla="*/ 3705225 w 3705225"/>
                <a:gd name="connsiteY44" fmla="*/ 225425 h 628650"/>
                <a:gd name="connsiteX45" fmla="*/ 3705225 w 3705225"/>
                <a:gd name="connsiteY45" fmla="*/ 247650 h 628650"/>
                <a:gd name="connsiteX46" fmla="*/ 3692525 w 3705225"/>
                <a:gd name="connsiteY46" fmla="*/ 273050 h 628650"/>
                <a:gd name="connsiteX47" fmla="*/ 3676650 w 3705225"/>
                <a:gd name="connsiteY47" fmla="*/ 288925 h 628650"/>
                <a:gd name="connsiteX48" fmla="*/ 3654425 w 3705225"/>
                <a:gd name="connsiteY48" fmla="*/ 304800 h 628650"/>
                <a:gd name="connsiteX49" fmla="*/ 3616325 w 3705225"/>
                <a:gd name="connsiteY49" fmla="*/ 311150 h 628650"/>
                <a:gd name="connsiteX50" fmla="*/ 3409950 w 3705225"/>
                <a:gd name="connsiteY50" fmla="*/ 304800 h 628650"/>
                <a:gd name="connsiteX51" fmla="*/ 3092450 w 3705225"/>
                <a:gd name="connsiteY51" fmla="*/ 295275 h 628650"/>
                <a:gd name="connsiteX52" fmla="*/ 2768600 w 3705225"/>
                <a:gd name="connsiteY52" fmla="*/ 288925 h 628650"/>
                <a:gd name="connsiteX53" fmla="*/ 2384425 w 3705225"/>
                <a:gd name="connsiteY53" fmla="*/ 30797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705225" h="628650">
                  <a:moveTo>
                    <a:pt x="2384425" y="307975"/>
                  </a:moveTo>
                  <a:lnTo>
                    <a:pt x="2124075" y="333375"/>
                  </a:lnTo>
                  <a:lnTo>
                    <a:pt x="1930400" y="358775"/>
                  </a:lnTo>
                  <a:lnTo>
                    <a:pt x="1520825" y="409575"/>
                  </a:lnTo>
                  <a:lnTo>
                    <a:pt x="1317625" y="450850"/>
                  </a:lnTo>
                  <a:lnTo>
                    <a:pt x="1111250" y="488950"/>
                  </a:lnTo>
                  <a:lnTo>
                    <a:pt x="914400" y="527050"/>
                  </a:lnTo>
                  <a:lnTo>
                    <a:pt x="717550" y="565150"/>
                  </a:lnTo>
                  <a:lnTo>
                    <a:pt x="520700" y="606425"/>
                  </a:lnTo>
                  <a:lnTo>
                    <a:pt x="444500" y="615950"/>
                  </a:lnTo>
                  <a:lnTo>
                    <a:pt x="384175" y="625475"/>
                  </a:lnTo>
                  <a:lnTo>
                    <a:pt x="339725" y="628650"/>
                  </a:lnTo>
                  <a:lnTo>
                    <a:pt x="295275" y="615950"/>
                  </a:lnTo>
                  <a:lnTo>
                    <a:pt x="254000" y="596900"/>
                  </a:lnTo>
                  <a:lnTo>
                    <a:pt x="196850" y="561975"/>
                  </a:lnTo>
                  <a:lnTo>
                    <a:pt x="142875" y="520700"/>
                  </a:lnTo>
                  <a:lnTo>
                    <a:pt x="82550" y="460375"/>
                  </a:lnTo>
                  <a:lnTo>
                    <a:pt x="34925" y="400050"/>
                  </a:lnTo>
                  <a:lnTo>
                    <a:pt x="12700" y="368300"/>
                  </a:lnTo>
                  <a:lnTo>
                    <a:pt x="0" y="333375"/>
                  </a:lnTo>
                  <a:lnTo>
                    <a:pt x="0" y="311150"/>
                  </a:lnTo>
                  <a:lnTo>
                    <a:pt x="12700" y="301625"/>
                  </a:lnTo>
                  <a:lnTo>
                    <a:pt x="44450" y="307975"/>
                  </a:lnTo>
                  <a:lnTo>
                    <a:pt x="104775" y="336550"/>
                  </a:lnTo>
                  <a:lnTo>
                    <a:pt x="177800" y="365125"/>
                  </a:lnTo>
                  <a:lnTo>
                    <a:pt x="257175" y="387350"/>
                  </a:lnTo>
                  <a:lnTo>
                    <a:pt x="336550" y="403225"/>
                  </a:lnTo>
                  <a:lnTo>
                    <a:pt x="406400" y="409575"/>
                  </a:lnTo>
                  <a:lnTo>
                    <a:pt x="530225" y="396875"/>
                  </a:lnTo>
                  <a:lnTo>
                    <a:pt x="809625" y="352425"/>
                  </a:lnTo>
                  <a:lnTo>
                    <a:pt x="1127125" y="301625"/>
                  </a:lnTo>
                  <a:lnTo>
                    <a:pt x="1603375" y="225425"/>
                  </a:lnTo>
                  <a:lnTo>
                    <a:pt x="1870075" y="196850"/>
                  </a:lnTo>
                  <a:lnTo>
                    <a:pt x="2270125" y="149225"/>
                  </a:lnTo>
                  <a:lnTo>
                    <a:pt x="2625725" y="117475"/>
                  </a:lnTo>
                  <a:lnTo>
                    <a:pt x="2933700" y="98425"/>
                  </a:lnTo>
                  <a:lnTo>
                    <a:pt x="3114675" y="88900"/>
                  </a:lnTo>
                  <a:lnTo>
                    <a:pt x="3190875" y="60325"/>
                  </a:lnTo>
                  <a:lnTo>
                    <a:pt x="3368675" y="0"/>
                  </a:lnTo>
                  <a:lnTo>
                    <a:pt x="3448050" y="31750"/>
                  </a:lnTo>
                  <a:lnTo>
                    <a:pt x="3552825" y="82550"/>
                  </a:lnTo>
                  <a:lnTo>
                    <a:pt x="3644900" y="139700"/>
                  </a:lnTo>
                  <a:lnTo>
                    <a:pt x="3676650" y="161925"/>
                  </a:lnTo>
                  <a:lnTo>
                    <a:pt x="3695700" y="193675"/>
                  </a:lnTo>
                  <a:lnTo>
                    <a:pt x="3705225" y="225425"/>
                  </a:lnTo>
                  <a:lnTo>
                    <a:pt x="3705225" y="247650"/>
                  </a:lnTo>
                  <a:lnTo>
                    <a:pt x="3692525" y="273050"/>
                  </a:lnTo>
                  <a:lnTo>
                    <a:pt x="3676650" y="288925"/>
                  </a:lnTo>
                  <a:lnTo>
                    <a:pt x="3654425" y="304800"/>
                  </a:lnTo>
                  <a:lnTo>
                    <a:pt x="3616325" y="311150"/>
                  </a:lnTo>
                  <a:lnTo>
                    <a:pt x="3409950" y="304800"/>
                  </a:lnTo>
                  <a:lnTo>
                    <a:pt x="3092450" y="295275"/>
                  </a:lnTo>
                  <a:lnTo>
                    <a:pt x="2768600" y="288925"/>
                  </a:lnTo>
                  <a:lnTo>
                    <a:pt x="2384425" y="307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691B8C2E-8371-4158-B39D-9C0BC2B65A98}"/>
                </a:ext>
              </a:extLst>
            </p:cNvPr>
            <p:cNvSpPr/>
            <p:nvPr/>
          </p:nvSpPr>
          <p:spPr>
            <a:xfrm rot="16200000">
              <a:off x="1999456" y="2729707"/>
              <a:ext cx="4289425" cy="2316162"/>
            </a:xfrm>
            <a:custGeom>
              <a:avLst/>
              <a:gdLst>
                <a:gd name="connsiteX0" fmla="*/ 1556952 w 4289560"/>
                <a:gd name="connsiteY0" fmla="*/ 1895879 h 2316009"/>
                <a:gd name="connsiteX1" fmla="*/ 1292164 w 4289560"/>
                <a:gd name="connsiteY1" fmla="*/ 1754659 h 2316009"/>
                <a:gd name="connsiteX2" fmla="*/ 1129761 w 4289560"/>
                <a:gd name="connsiteY2" fmla="*/ 1652275 h 2316009"/>
                <a:gd name="connsiteX3" fmla="*/ 992071 w 4289560"/>
                <a:gd name="connsiteY3" fmla="*/ 1553421 h 2316009"/>
                <a:gd name="connsiteX4" fmla="*/ 864973 w 4289560"/>
                <a:gd name="connsiteY4" fmla="*/ 1454566 h 2316009"/>
                <a:gd name="connsiteX5" fmla="*/ 787302 w 4289560"/>
                <a:gd name="connsiteY5" fmla="*/ 1380426 h 2316009"/>
                <a:gd name="connsiteX6" fmla="*/ 674326 w 4289560"/>
                <a:gd name="connsiteY6" fmla="*/ 1270980 h 2316009"/>
                <a:gd name="connsiteX7" fmla="*/ 586064 w 4289560"/>
                <a:gd name="connsiteY7" fmla="*/ 1175657 h 2316009"/>
                <a:gd name="connsiteX8" fmla="*/ 508393 w 4289560"/>
                <a:gd name="connsiteY8" fmla="*/ 1080333 h 2316009"/>
                <a:gd name="connsiteX9" fmla="*/ 423661 w 4289560"/>
                <a:gd name="connsiteY9" fmla="*/ 963827 h 2316009"/>
                <a:gd name="connsiteX10" fmla="*/ 321276 w 4289560"/>
                <a:gd name="connsiteY10" fmla="*/ 797893 h 2316009"/>
                <a:gd name="connsiteX11" fmla="*/ 240074 w 4289560"/>
                <a:gd name="connsiteY11" fmla="*/ 646082 h 2316009"/>
                <a:gd name="connsiteX12" fmla="*/ 158873 w 4289560"/>
                <a:gd name="connsiteY12" fmla="*/ 466026 h 2316009"/>
                <a:gd name="connsiteX13" fmla="*/ 98854 w 4289560"/>
                <a:gd name="connsiteY13" fmla="*/ 324806 h 2316009"/>
                <a:gd name="connsiteX14" fmla="*/ 38836 w 4289560"/>
                <a:gd name="connsiteY14" fmla="*/ 165933 h 2316009"/>
                <a:gd name="connsiteX15" fmla="*/ 10592 w 4289560"/>
                <a:gd name="connsiteY15" fmla="*/ 77671 h 2316009"/>
                <a:gd name="connsiteX16" fmla="*/ 0 w 4289560"/>
                <a:gd name="connsiteY16" fmla="*/ 24713 h 2316009"/>
                <a:gd name="connsiteX17" fmla="*/ 7061 w 4289560"/>
                <a:gd name="connsiteY17" fmla="*/ 3530 h 2316009"/>
                <a:gd name="connsiteX18" fmla="*/ 24714 w 4289560"/>
                <a:gd name="connsiteY18" fmla="*/ 0 h 2316009"/>
                <a:gd name="connsiteX19" fmla="*/ 42366 w 4289560"/>
                <a:gd name="connsiteY19" fmla="*/ 3530 h 2316009"/>
                <a:gd name="connsiteX20" fmla="*/ 67080 w 4289560"/>
                <a:gd name="connsiteY20" fmla="*/ 21183 h 2316009"/>
                <a:gd name="connsiteX21" fmla="*/ 109446 w 4289560"/>
                <a:gd name="connsiteY21" fmla="*/ 127098 h 2316009"/>
                <a:gd name="connsiteX22" fmla="*/ 165934 w 4289560"/>
                <a:gd name="connsiteY22" fmla="*/ 233013 h 2316009"/>
                <a:gd name="connsiteX23" fmla="*/ 282440 w 4289560"/>
                <a:gd name="connsiteY23" fmla="*/ 455434 h 2316009"/>
                <a:gd name="connsiteX24" fmla="*/ 377764 w 4289560"/>
                <a:gd name="connsiteY24" fmla="*/ 610777 h 2316009"/>
                <a:gd name="connsiteX25" fmla="*/ 522515 w 4289560"/>
                <a:gd name="connsiteY25" fmla="*/ 815546 h 2316009"/>
                <a:gd name="connsiteX26" fmla="*/ 656674 w 4289560"/>
                <a:gd name="connsiteY26" fmla="*/ 977949 h 2316009"/>
                <a:gd name="connsiteX27" fmla="*/ 819077 w 4289560"/>
                <a:gd name="connsiteY27" fmla="*/ 1136821 h 2316009"/>
                <a:gd name="connsiteX28" fmla="*/ 999132 w 4289560"/>
                <a:gd name="connsiteY28" fmla="*/ 1288633 h 2316009"/>
                <a:gd name="connsiteX29" fmla="*/ 1189779 w 4289560"/>
                <a:gd name="connsiteY29" fmla="*/ 1422792 h 2316009"/>
                <a:gd name="connsiteX30" fmla="*/ 1306286 w 4289560"/>
                <a:gd name="connsiteY30" fmla="*/ 1496932 h 2316009"/>
                <a:gd name="connsiteX31" fmla="*/ 1511055 w 4289560"/>
                <a:gd name="connsiteY31" fmla="*/ 1606378 h 2316009"/>
                <a:gd name="connsiteX32" fmla="*/ 1684050 w 4289560"/>
                <a:gd name="connsiteY32" fmla="*/ 1684049 h 2316009"/>
                <a:gd name="connsiteX33" fmla="*/ 2012386 w 4289560"/>
                <a:gd name="connsiteY33" fmla="*/ 1804086 h 2316009"/>
                <a:gd name="connsiteX34" fmla="*/ 2174790 w 4289560"/>
                <a:gd name="connsiteY34" fmla="*/ 1842922 h 2316009"/>
                <a:gd name="connsiteX35" fmla="*/ 2386620 w 4289560"/>
                <a:gd name="connsiteY35" fmla="*/ 1888818 h 2316009"/>
                <a:gd name="connsiteX36" fmla="*/ 2545492 w 4289560"/>
                <a:gd name="connsiteY36" fmla="*/ 1917062 h 2316009"/>
                <a:gd name="connsiteX37" fmla="*/ 2785566 w 4289560"/>
                <a:gd name="connsiteY37" fmla="*/ 1941776 h 2316009"/>
                <a:gd name="connsiteX38" fmla="*/ 2962091 w 4289560"/>
                <a:gd name="connsiteY38" fmla="*/ 1955898 h 2316009"/>
                <a:gd name="connsiteX39" fmla="*/ 3113903 w 4289560"/>
                <a:gd name="connsiteY39" fmla="*/ 1955898 h 2316009"/>
                <a:gd name="connsiteX40" fmla="*/ 3435179 w 4289560"/>
                <a:gd name="connsiteY40" fmla="*/ 1966489 h 2316009"/>
                <a:gd name="connsiteX41" fmla="*/ 3671722 w 4289560"/>
                <a:gd name="connsiteY41" fmla="*/ 1966489 h 2316009"/>
                <a:gd name="connsiteX42" fmla="*/ 3812942 w 4289560"/>
                <a:gd name="connsiteY42" fmla="*/ 1962959 h 2316009"/>
                <a:gd name="connsiteX43" fmla="*/ 3897674 w 4289560"/>
                <a:gd name="connsiteY43" fmla="*/ 1955898 h 2316009"/>
                <a:gd name="connsiteX44" fmla="*/ 3943571 w 4289560"/>
                <a:gd name="connsiteY44" fmla="*/ 1945306 h 2316009"/>
                <a:gd name="connsiteX45" fmla="*/ 3985937 w 4289560"/>
                <a:gd name="connsiteY45" fmla="*/ 1934715 h 2316009"/>
                <a:gd name="connsiteX46" fmla="*/ 4035364 w 4289560"/>
                <a:gd name="connsiteY46" fmla="*/ 1906471 h 2316009"/>
                <a:gd name="connsiteX47" fmla="*/ 4105974 w 4289560"/>
                <a:gd name="connsiteY47" fmla="*/ 1860574 h 2316009"/>
                <a:gd name="connsiteX48" fmla="*/ 4169523 w 4289560"/>
                <a:gd name="connsiteY48" fmla="*/ 1804086 h 2316009"/>
                <a:gd name="connsiteX49" fmla="*/ 4208359 w 4289560"/>
                <a:gd name="connsiteY49" fmla="*/ 1768781 h 2316009"/>
                <a:gd name="connsiteX50" fmla="*/ 4240133 w 4289560"/>
                <a:gd name="connsiteY50" fmla="*/ 1744068 h 2316009"/>
                <a:gd name="connsiteX51" fmla="*/ 4271908 w 4289560"/>
                <a:gd name="connsiteY51" fmla="*/ 1737007 h 2316009"/>
                <a:gd name="connsiteX52" fmla="*/ 4286030 w 4289560"/>
                <a:gd name="connsiteY52" fmla="*/ 1744068 h 2316009"/>
                <a:gd name="connsiteX53" fmla="*/ 4289560 w 4289560"/>
                <a:gd name="connsiteY53" fmla="*/ 1768781 h 2316009"/>
                <a:gd name="connsiteX54" fmla="*/ 4278969 w 4289560"/>
                <a:gd name="connsiteY54" fmla="*/ 1846452 h 2316009"/>
                <a:gd name="connsiteX55" fmla="*/ 4250725 w 4289560"/>
                <a:gd name="connsiteY55" fmla="*/ 1980611 h 2316009"/>
                <a:gd name="connsiteX56" fmla="*/ 4222481 w 4289560"/>
                <a:gd name="connsiteY56" fmla="*/ 2082996 h 2316009"/>
                <a:gd name="connsiteX57" fmla="*/ 4187176 w 4289560"/>
                <a:gd name="connsiteY57" fmla="*/ 2181850 h 2316009"/>
                <a:gd name="connsiteX58" fmla="*/ 4148340 w 4289560"/>
                <a:gd name="connsiteY58" fmla="*/ 2252460 h 2316009"/>
                <a:gd name="connsiteX59" fmla="*/ 4113035 w 4289560"/>
                <a:gd name="connsiteY59" fmla="*/ 2291295 h 2316009"/>
                <a:gd name="connsiteX60" fmla="*/ 4074200 w 4289560"/>
                <a:gd name="connsiteY60" fmla="*/ 2308948 h 2316009"/>
                <a:gd name="connsiteX61" fmla="*/ 4042425 w 4289560"/>
                <a:gd name="connsiteY61" fmla="*/ 2316009 h 2316009"/>
                <a:gd name="connsiteX62" fmla="*/ 3996529 w 4289560"/>
                <a:gd name="connsiteY62" fmla="*/ 2305417 h 2316009"/>
                <a:gd name="connsiteX63" fmla="*/ 3957693 w 4289560"/>
                <a:gd name="connsiteY63" fmla="*/ 2280704 h 2316009"/>
                <a:gd name="connsiteX64" fmla="*/ 3904735 w 4289560"/>
                <a:gd name="connsiteY64" fmla="*/ 2255990 h 2316009"/>
                <a:gd name="connsiteX65" fmla="*/ 3855308 w 4289560"/>
                <a:gd name="connsiteY65" fmla="*/ 2245399 h 2316009"/>
                <a:gd name="connsiteX66" fmla="*/ 3523441 w 4289560"/>
                <a:gd name="connsiteY66" fmla="*/ 2227746 h 2316009"/>
                <a:gd name="connsiteX67" fmla="*/ 3131556 w 4289560"/>
                <a:gd name="connsiteY67" fmla="*/ 2199502 h 2316009"/>
                <a:gd name="connsiteX68" fmla="*/ 3000927 w 4289560"/>
                <a:gd name="connsiteY68" fmla="*/ 2199502 h 2316009"/>
                <a:gd name="connsiteX69" fmla="*/ 2799688 w 4289560"/>
                <a:gd name="connsiteY69" fmla="*/ 2188911 h 2316009"/>
                <a:gd name="connsiteX70" fmla="*/ 2584328 w 4289560"/>
                <a:gd name="connsiteY70" fmla="*/ 2171258 h 2316009"/>
                <a:gd name="connsiteX71" fmla="*/ 2365437 w 4289560"/>
                <a:gd name="connsiteY71" fmla="*/ 2146545 h 2316009"/>
                <a:gd name="connsiteX72" fmla="*/ 2199503 w 4289560"/>
                <a:gd name="connsiteY72" fmla="*/ 2114770 h 2316009"/>
                <a:gd name="connsiteX73" fmla="*/ 2005325 w 4289560"/>
                <a:gd name="connsiteY73" fmla="*/ 2068874 h 2316009"/>
                <a:gd name="connsiteX74" fmla="*/ 1821739 w 4289560"/>
                <a:gd name="connsiteY74" fmla="*/ 2005325 h 2316009"/>
                <a:gd name="connsiteX75" fmla="*/ 1556952 w 4289560"/>
                <a:gd name="connsiteY75" fmla="*/ 1895879 h 23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89560" h="2316009">
                  <a:moveTo>
                    <a:pt x="1556952" y="1895879"/>
                  </a:moveTo>
                  <a:lnTo>
                    <a:pt x="1292164" y="1754659"/>
                  </a:lnTo>
                  <a:lnTo>
                    <a:pt x="1129761" y="1652275"/>
                  </a:lnTo>
                  <a:lnTo>
                    <a:pt x="992071" y="1553421"/>
                  </a:lnTo>
                  <a:lnTo>
                    <a:pt x="864973" y="1454566"/>
                  </a:lnTo>
                  <a:lnTo>
                    <a:pt x="787302" y="1380426"/>
                  </a:lnTo>
                  <a:lnTo>
                    <a:pt x="674326" y="1270980"/>
                  </a:lnTo>
                  <a:lnTo>
                    <a:pt x="586064" y="1175657"/>
                  </a:lnTo>
                  <a:lnTo>
                    <a:pt x="508393" y="1080333"/>
                  </a:lnTo>
                  <a:lnTo>
                    <a:pt x="423661" y="963827"/>
                  </a:lnTo>
                  <a:lnTo>
                    <a:pt x="321276" y="797893"/>
                  </a:lnTo>
                  <a:lnTo>
                    <a:pt x="240074" y="646082"/>
                  </a:lnTo>
                  <a:lnTo>
                    <a:pt x="158873" y="466026"/>
                  </a:lnTo>
                  <a:lnTo>
                    <a:pt x="98854" y="324806"/>
                  </a:lnTo>
                  <a:lnTo>
                    <a:pt x="38836" y="165933"/>
                  </a:lnTo>
                  <a:lnTo>
                    <a:pt x="10592" y="77671"/>
                  </a:lnTo>
                  <a:lnTo>
                    <a:pt x="0" y="24713"/>
                  </a:lnTo>
                  <a:lnTo>
                    <a:pt x="7061" y="3530"/>
                  </a:lnTo>
                  <a:lnTo>
                    <a:pt x="24714" y="0"/>
                  </a:lnTo>
                  <a:lnTo>
                    <a:pt x="42366" y="3530"/>
                  </a:lnTo>
                  <a:lnTo>
                    <a:pt x="67080" y="21183"/>
                  </a:lnTo>
                  <a:lnTo>
                    <a:pt x="109446" y="127098"/>
                  </a:lnTo>
                  <a:lnTo>
                    <a:pt x="165934" y="233013"/>
                  </a:lnTo>
                  <a:lnTo>
                    <a:pt x="282440" y="455434"/>
                  </a:lnTo>
                  <a:lnTo>
                    <a:pt x="377764" y="610777"/>
                  </a:lnTo>
                  <a:lnTo>
                    <a:pt x="522515" y="815546"/>
                  </a:lnTo>
                  <a:lnTo>
                    <a:pt x="656674" y="977949"/>
                  </a:lnTo>
                  <a:lnTo>
                    <a:pt x="819077" y="1136821"/>
                  </a:lnTo>
                  <a:lnTo>
                    <a:pt x="999132" y="1288633"/>
                  </a:lnTo>
                  <a:lnTo>
                    <a:pt x="1189779" y="1422792"/>
                  </a:lnTo>
                  <a:lnTo>
                    <a:pt x="1306286" y="1496932"/>
                  </a:lnTo>
                  <a:lnTo>
                    <a:pt x="1511055" y="1606378"/>
                  </a:lnTo>
                  <a:lnTo>
                    <a:pt x="1684050" y="1684049"/>
                  </a:lnTo>
                  <a:lnTo>
                    <a:pt x="2012386" y="1804086"/>
                  </a:lnTo>
                  <a:lnTo>
                    <a:pt x="2174790" y="1842922"/>
                  </a:lnTo>
                  <a:lnTo>
                    <a:pt x="2386620" y="1888818"/>
                  </a:lnTo>
                  <a:lnTo>
                    <a:pt x="2545492" y="1917062"/>
                  </a:lnTo>
                  <a:lnTo>
                    <a:pt x="2785566" y="1941776"/>
                  </a:lnTo>
                  <a:lnTo>
                    <a:pt x="2962091" y="1955898"/>
                  </a:lnTo>
                  <a:lnTo>
                    <a:pt x="3113903" y="1955898"/>
                  </a:lnTo>
                  <a:lnTo>
                    <a:pt x="3435179" y="1966489"/>
                  </a:lnTo>
                  <a:lnTo>
                    <a:pt x="3671722" y="1966489"/>
                  </a:lnTo>
                  <a:lnTo>
                    <a:pt x="3812942" y="1962959"/>
                  </a:lnTo>
                  <a:lnTo>
                    <a:pt x="3897674" y="1955898"/>
                  </a:lnTo>
                  <a:lnTo>
                    <a:pt x="3943571" y="1945306"/>
                  </a:lnTo>
                  <a:lnTo>
                    <a:pt x="3985937" y="1934715"/>
                  </a:lnTo>
                  <a:lnTo>
                    <a:pt x="4035364" y="1906471"/>
                  </a:lnTo>
                  <a:lnTo>
                    <a:pt x="4105974" y="1860574"/>
                  </a:lnTo>
                  <a:lnTo>
                    <a:pt x="4169523" y="1804086"/>
                  </a:lnTo>
                  <a:lnTo>
                    <a:pt x="4208359" y="1768781"/>
                  </a:lnTo>
                  <a:lnTo>
                    <a:pt x="4240133" y="1744068"/>
                  </a:lnTo>
                  <a:lnTo>
                    <a:pt x="4271908" y="1737007"/>
                  </a:lnTo>
                  <a:lnTo>
                    <a:pt x="4286030" y="1744068"/>
                  </a:lnTo>
                  <a:lnTo>
                    <a:pt x="4289560" y="1768781"/>
                  </a:lnTo>
                  <a:lnTo>
                    <a:pt x="4278969" y="1846452"/>
                  </a:lnTo>
                  <a:lnTo>
                    <a:pt x="4250725" y="1980611"/>
                  </a:lnTo>
                  <a:lnTo>
                    <a:pt x="4222481" y="2082996"/>
                  </a:lnTo>
                  <a:lnTo>
                    <a:pt x="4187176" y="2181850"/>
                  </a:lnTo>
                  <a:lnTo>
                    <a:pt x="4148340" y="2252460"/>
                  </a:lnTo>
                  <a:lnTo>
                    <a:pt x="4113035" y="2291295"/>
                  </a:lnTo>
                  <a:lnTo>
                    <a:pt x="4074200" y="2308948"/>
                  </a:lnTo>
                  <a:lnTo>
                    <a:pt x="4042425" y="2316009"/>
                  </a:lnTo>
                  <a:lnTo>
                    <a:pt x="3996529" y="2305417"/>
                  </a:lnTo>
                  <a:lnTo>
                    <a:pt x="3957693" y="2280704"/>
                  </a:lnTo>
                  <a:lnTo>
                    <a:pt x="3904735" y="2255990"/>
                  </a:lnTo>
                  <a:lnTo>
                    <a:pt x="3855308" y="2245399"/>
                  </a:lnTo>
                  <a:lnTo>
                    <a:pt x="3523441" y="2227746"/>
                  </a:lnTo>
                  <a:lnTo>
                    <a:pt x="3131556" y="2199502"/>
                  </a:lnTo>
                  <a:lnTo>
                    <a:pt x="3000927" y="2199502"/>
                  </a:lnTo>
                  <a:lnTo>
                    <a:pt x="2799688" y="2188911"/>
                  </a:lnTo>
                  <a:lnTo>
                    <a:pt x="2584328" y="2171258"/>
                  </a:lnTo>
                  <a:lnTo>
                    <a:pt x="2365437" y="2146545"/>
                  </a:lnTo>
                  <a:lnTo>
                    <a:pt x="2199503" y="2114770"/>
                  </a:lnTo>
                  <a:lnTo>
                    <a:pt x="2005325" y="2068874"/>
                  </a:lnTo>
                  <a:lnTo>
                    <a:pt x="1821739" y="2005325"/>
                  </a:lnTo>
                  <a:lnTo>
                    <a:pt x="1556952" y="189587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6A6FD009-C776-4B05-9563-4232ADEEC6EB}"/>
                </a:ext>
              </a:extLst>
            </p:cNvPr>
            <p:cNvSpPr/>
            <p:nvPr/>
          </p:nvSpPr>
          <p:spPr>
            <a:xfrm>
              <a:off x="4991100" y="3833813"/>
              <a:ext cx="2305050" cy="2051050"/>
            </a:xfrm>
            <a:custGeom>
              <a:avLst/>
              <a:gdLst>
                <a:gd name="connsiteX0" fmla="*/ 520627 w 2304500"/>
                <a:gd name="connsiteY0" fmla="*/ 811332 h 2050793"/>
                <a:gd name="connsiteX1" fmla="*/ 140067 w 2304500"/>
                <a:gd name="connsiteY1" fmla="*/ 301276 h 2050793"/>
                <a:gd name="connsiteX2" fmla="*/ 0 w 2304500"/>
                <a:gd name="connsiteY2" fmla="*/ 124210 h 2050793"/>
                <a:gd name="connsiteX3" fmla="*/ 60784 w 2304500"/>
                <a:gd name="connsiteY3" fmla="*/ 0 h 2050793"/>
                <a:gd name="connsiteX4" fmla="*/ 245778 w 2304500"/>
                <a:gd name="connsiteY4" fmla="*/ 211422 h 2050793"/>
                <a:gd name="connsiteX5" fmla="*/ 525912 w 2304500"/>
                <a:gd name="connsiteY5" fmla="*/ 531198 h 2050793"/>
                <a:gd name="connsiteX6" fmla="*/ 750548 w 2304500"/>
                <a:gd name="connsiteY6" fmla="*/ 776976 h 2050793"/>
                <a:gd name="connsiteX7" fmla="*/ 961970 w 2304500"/>
                <a:gd name="connsiteY7" fmla="*/ 993683 h 2050793"/>
                <a:gd name="connsiteX8" fmla="*/ 1136393 w 2304500"/>
                <a:gd name="connsiteY8" fmla="*/ 1162821 h 2050793"/>
                <a:gd name="connsiteX9" fmla="*/ 1236819 w 2304500"/>
                <a:gd name="connsiteY9" fmla="*/ 1252675 h 2050793"/>
                <a:gd name="connsiteX10" fmla="*/ 1387457 w 2304500"/>
                <a:gd name="connsiteY10" fmla="*/ 1371600 h 2050793"/>
                <a:gd name="connsiteX11" fmla="*/ 1514310 w 2304500"/>
                <a:gd name="connsiteY11" fmla="*/ 1464097 h 2050793"/>
                <a:gd name="connsiteX12" fmla="*/ 1704590 w 2304500"/>
                <a:gd name="connsiteY12" fmla="*/ 1590950 h 2050793"/>
                <a:gd name="connsiteX13" fmla="*/ 1963582 w 2304500"/>
                <a:gd name="connsiteY13" fmla="*/ 1760088 h 2050793"/>
                <a:gd name="connsiteX14" fmla="*/ 2227859 w 2304500"/>
                <a:gd name="connsiteY14" fmla="*/ 1913369 h 2050793"/>
                <a:gd name="connsiteX15" fmla="*/ 2286000 w 2304500"/>
                <a:gd name="connsiteY15" fmla="*/ 1947725 h 2050793"/>
                <a:gd name="connsiteX16" fmla="*/ 2299214 w 2304500"/>
                <a:gd name="connsiteY16" fmla="*/ 1958296 h 2050793"/>
                <a:gd name="connsiteX17" fmla="*/ 2304500 w 2304500"/>
                <a:gd name="connsiteY17" fmla="*/ 1974153 h 2050793"/>
                <a:gd name="connsiteX18" fmla="*/ 2296571 w 2304500"/>
                <a:gd name="connsiteY18" fmla="*/ 1992652 h 2050793"/>
                <a:gd name="connsiteX19" fmla="*/ 2278072 w 2304500"/>
                <a:gd name="connsiteY19" fmla="*/ 2008509 h 2050793"/>
                <a:gd name="connsiteX20" fmla="*/ 2227859 w 2304500"/>
                <a:gd name="connsiteY20" fmla="*/ 2027008 h 2050793"/>
                <a:gd name="connsiteX21" fmla="*/ 2140648 w 2304500"/>
                <a:gd name="connsiteY21" fmla="*/ 2040222 h 2050793"/>
                <a:gd name="connsiteX22" fmla="*/ 2011152 w 2304500"/>
                <a:gd name="connsiteY22" fmla="*/ 2050793 h 2050793"/>
                <a:gd name="connsiteX23" fmla="*/ 1823515 w 2304500"/>
                <a:gd name="connsiteY23" fmla="*/ 2045507 h 2050793"/>
                <a:gd name="connsiteX24" fmla="*/ 1670234 w 2304500"/>
                <a:gd name="connsiteY24" fmla="*/ 2032294 h 2050793"/>
                <a:gd name="connsiteX25" fmla="*/ 1569808 w 2304500"/>
                <a:gd name="connsiteY25" fmla="*/ 2021723 h 2050793"/>
                <a:gd name="connsiteX26" fmla="*/ 1503739 w 2304500"/>
                <a:gd name="connsiteY26" fmla="*/ 2005866 h 2050793"/>
                <a:gd name="connsiteX27" fmla="*/ 1456169 w 2304500"/>
                <a:gd name="connsiteY27" fmla="*/ 1992652 h 2050793"/>
                <a:gd name="connsiteX28" fmla="*/ 1408599 w 2304500"/>
                <a:gd name="connsiteY28" fmla="*/ 1966224 h 2050793"/>
                <a:gd name="connsiteX29" fmla="*/ 1347815 w 2304500"/>
                <a:gd name="connsiteY29" fmla="*/ 1929225 h 2050793"/>
                <a:gd name="connsiteX30" fmla="*/ 1305531 w 2304500"/>
                <a:gd name="connsiteY30" fmla="*/ 1884298 h 2050793"/>
                <a:gd name="connsiteX31" fmla="*/ 1255318 w 2304500"/>
                <a:gd name="connsiteY31" fmla="*/ 1818229 h 2050793"/>
                <a:gd name="connsiteX32" fmla="*/ 1057110 w 2304500"/>
                <a:gd name="connsiteY32" fmla="*/ 1546023 h 2050793"/>
                <a:gd name="connsiteX33" fmla="*/ 721478 w 2304500"/>
                <a:gd name="connsiteY33" fmla="*/ 1091466 h 2050793"/>
                <a:gd name="connsiteX34" fmla="*/ 520627 w 2304500"/>
                <a:gd name="connsiteY34" fmla="*/ 811332 h 205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04500" h="2050793">
                  <a:moveTo>
                    <a:pt x="520627" y="811332"/>
                  </a:moveTo>
                  <a:lnTo>
                    <a:pt x="140067" y="301276"/>
                  </a:lnTo>
                  <a:lnTo>
                    <a:pt x="0" y="124210"/>
                  </a:lnTo>
                  <a:lnTo>
                    <a:pt x="60784" y="0"/>
                  </a:lnTo>
                  <a:lnTo>
                    <a:pt x="245778" y="211422"/>
                  </a:lnTo>
                  <a:lnTo>
                    <a:pt x="525912" y="531198"/>
                  </a:lnTo>
                  <a:lnTo>
                    <a:pt x="750548" y="776976"/>
                  </a:lnTo>
                  <a:lnTo>
                    <a:pt x="961970" y="993683"/>
                  </a:lnTo>
                  <a:lnTo>
                    <a:pt x="1136393" y="1162821"/>
                  </a:lnTo>
                  <a:lnTo>
                    <a:pt x="1236819" y="1252675"/>
                  </a:lnTo>
                  <a:lnTo>
                    <a:pt x="1387457" y="1371600"/>
                  </a:lnTo>
                  <a:lnTo>
                    <a:pt x="1514310" y="1464097"/>
                  </a:lnTo>
                  <a:lnTo>
                    <a:pt x="1704590" y="1590950"/>
                  </a:lnTo>
                  <a:lnTo>
                    <a:pt x="1963582" y="1760088"/>
                  </a:lnTo>
                  <a:lnTo>
                    <a:pt x="2227859" y="1913369"/>
                  </a:lnTo>
                  <a:lnTo>
                    <a:pt x="2286000" y="1947725"/>
                  </a:lnTo>
                  <a:lnTo>
                    <a:pt x="2299214" y="1958296"/>
                  </a:lnTo>
                  <a:lnTo>
                    <a:pt x="2304500" y="1974153"/>
                  </a:lnTo>
                  <a:lnTo>
                    <a:pt x="2296571" y="1992652"/>
                  </a:lnTo>
                  <a:lnTo>
                    <a:pt x="2278072" y="2008509"/>
                  </a:lnTo>
                  <a:lnTo>
                    <a:pt x="2227859" y="2027008"/>
                  </a:lnTo>
                  <a:lnTo>
                    <a:pt x="2140648" y="2040222"/>
                  </a:lnTo>
                  <a:lnTo>
                    <a:pt x="2011152" y="2050793"/>
                  </a:lnTo>
                  <a:lnTo>
                    <a:pt x="1823515" y="2045507"/>
                  </a:lnTo>
                  <a:lnTo>
                    <a:pt x="1670234" y="2032294"/>
                  </a:lnTo>
                  <a:lnTo>
                    <a:pt x="1569808" y="2021723"/>
                  </a:lnTo>
                  <a:lnTo>
                    <a:pt x="1503739" y="2005866"/>
                  </a:lnTo>
                  <a:lnTo>
                    <a:pt x="1456169" y="1992652"/>
                  </a:lnTo>
                  <a:lnTo>
                    <a:pt x="1408599" y="1966224"/>
                  </a:lnTo>
                  <a:lnTo>
                    <a:pt x="1347815" y="1929225"/>
                  </a:lnTo>
                  <a:lnTo>
                    <a:pt x="1305531" y="1884298"/>
                  </a:lnTo>
                  <a:lnTo>
                    <a:pt x="1255318" y="1818229"/>
                  </a:lnTo>
                  <a:lnTo>
                    <a:pt x="1057110" y="1546023"/>
                  </a:lnTo>
                  <a:lnTo>
                    <a:pt x="721478" y="1091466"/>
                  </a:lnTo>
                  <a:lnTo>
                    <a:pt x="520627" y="8113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743E02C1-F7E3-47BF-B387-52F52463BADD}"/>
              </a:ext>
            </a:extLst>
          </p:cNvPr>
          <p:cNvGrpSpPr/>
          <p:nvPr/>
        </p:nvGrpSpPr>
        <p:grpSpPr>
          <a:xfrm>
            <a:off x="2833688" y="1590675"/>
            <a:ext cx="4310062" cy="4289425"/>
            <a:chOff x="2833688" y="1590675"/>
            <a:chExt cx="4310062" cy="4289425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F0748316-1512-4B0A-AE79-E4E0AD9F6B46}"/>
                </a:ext>
              </a:extLst>
            </p:cNvPr>
            <p:cNvSpPr/>
            <p:nvPr/>
          </p:nvSpPr>
          <p:spPr>
            <a:xfrm>
              <a:off x="3095625" y="2062163"/>
              <a:ext cx="1179513" cy="1495425"/>
            </a:xfrm>
            <a:custGeom>
              <a:avLst/>
              <a:gdLst>
                <a:gd name="connsiteX0" fmla="*/ 476250 w 1178719"/>
                <a:gd name="connsiteY0" fmla="*/ 1152525 h 1495425"/>
                <a:gd name="connsiteX1" fmla="*/ 302419 w 1178719"/>
                <a:gd name="connsiteY1" fmla="*/ 1302543 h 1495425"/>
                <a:gd name="connsiteX2" fmla="*/ 176213 w 1178719"/>
                <a:gd name="connsiteY2" fmla="*/ 1404937 h 1495425"/>
                <a:gd name="connsiteX3" fmla="*/ 88106 w 1178719"/>
                <a:gd name="connsiteY3" fmla="*/ 1466850 h 1495425"/>
                <a:gd name="connsiteX4" fmla="*/ 54769 w 1178719"/>
                <a:gd name="connsiteY4" fmla="*/ 1485900 h 1495425"/>
                <a:gd name="connsiteX5" fmla="*/ 33338 w 1178719"/>
                <a:gd name="connsiteY5" fmla="*/ 1493043 h 1495425"/>
                <a:gd name="connsiteX6" fmla="*/ 21431 w 1178719"/>
                <a:gd name="connsiteY6" fmla="*/ 1495425 h 1495425"/>
                <a:gd name="connsiteX7" fmla="*/ 9525 w 1178719"/>
                <a:gd name="connsiteY7" fmla="*/ 1495425 h 1495425"/>
                <a:gd name="connsiteX8" fmla="*/ 0 w 1178719"/>
                <a:gd name="connsiteY8" fmla="*/ 1483518 h 1495425"/>
                <a:gd name="connsiteX9" fmla="*/ 4763 w 1178719"/>
                <a:gd name="connsiteY9" fmla="*/ 1457325 h 1495425"/>
                <a:gd name="connsiteX10" fmla="*/ 21431 w 1178719"/>
                <a:gd name="connsiteY10" fmla="*/ 1428750 h 1495425"/>
                <a:gd name="connsiteX11" fmla="*/ 109538 w 1178719"/>
                <a:gd name="connsiteY11" fmla="*/ 1333500 h 1495425"/>
                <a:gd name="connsiteX12" fmla="*/ 214313 w 1178719"/>
                <a:gd name="connsiteY12" fmla="*/ 1223962 h 1495425"/>
                <a:gd name="connsiteX13" fmla="*/ 338138 w 1178719"/>
                <a:gd name="connsiteY13" fmla="*/ 1081087 h 1495425"/>
                <a:gd name="connsiteX14" fmla="*/ 469106 w 1178719"/>
                <a:gd name="connsiteY14" fmla="*/ 919162 h 1495425"/>
                <a:gd name="connsiteX15" fmla="*/ 566738 w 1178719"/>
                <a:gd name="connsiteY15" fmla="*/ 785812 h 1495425"/>
                <a:gd name="connsiteX16" fmla="*/ 628650 w 1178719"/>
                <a:gd name="connsiteY16" fmla="*/ 697706 h 1495425"/>
                <a:gd name="connsiteX17" fmla="*/ 702469 w 1178719"/>
                <a:gd name="connsiteY17" fmla="*/ 566737 h 1495425"/>
                <a:gd name="connsiteX18" fmla="*/ 769144 w 1178719"/>
                <a:gd name="connsiteY18" fmla="*/ 447675 h 1495425"/>
                <a:gd name="connsiteX19" fmla="*/ 828675 w 1178719"/>
                <a:gd name="connsiteY19" fmla="*/ 321468 h 1495425"/>
                <a:gd name="connsiteX20" fmla="*/ 840581 w 1178719"/>
                <a:gd name="connsiteY20" fmla="*/ 278606 h 1495425"/>
                <a:gd name="connsiteX21" fmla="*/ 845344 w 1178719"/>
                <a:gd name="connsiteY21" fmla="*/ 242887 h 1495425"/>
                <a:gd name="connsiteX22" fmla="*/ 842963 w 1178719"/>
                <a:gd name="connsiteY22" fmla="*/ 219075 h 1495425"/>
                <a:gd name="connsiteX23" fmla="*/ 833438 w 1178719"/>
                <a:gd name="connsiteY23" fmla="*/ 188118 h 1495425"/>
                <a:gd name="connsiteX24" fmla="*/ 816769 w 1178719"/>
                <a:gd name="connsiteY24" fmla="*/ 152400 h 1495425"/>
                <a:gd name="connsiteX25" fmla="*/ 795338 w 1178719"/>
                <a:gd name="connsiteY25" fmla="*/ 121443 h 1495425"/>
                <a:gd name="connsiteX26" fmla="*/ 764381 w 1178719"/>
                <a:gd name="connsiteY26" fmla="*/ 90487 h 1495425"/>
                <a:gd name="connsiteX27" fmla="*/ 733425 w 1178719"/>
                <a:gd name="connsiteY27" fmla="*/ 54768 h 1495425"/>
                <a:gd name="connsiteX28" fmla="*/ 721519 w 1178719"/>
                <a:gd name="connsiteY28" fmla="*/ 35718 h 1495425"/>
                <a:gd name="connsiteX29" fmla="*/ 719138 w 1178719"/>
                <a:gd name="connsiteY29" fmla="*/ 16668 h 1495425"/>
                <a:gd name="connsiteX30" fmla="*/ 728663 w 1178719"/>
                <a:gd name="connsiteY30" fmla="*/ 7143 h 1495425"/>
                <a:gd name="connsiteX31" fmla="*/ 752475 w 1178719"/>
                <a:gd name="connsiteY31" fmla="*/ 0 h 1495425"/>
                <a:gd name="connsiteX32" fmla="*/ 792956 w 1178719"/>
                <a:gd name="connsiteY32" fmla="*/ 0 h 1495425"/>
                <a:gd name="connsiteX33" fmla="*/ 859631 w 1178719"/>
                <a:gd name="connsiteY33" fmla="*/ 19050 h 1495425"/>
                <a:gd name="connsiteX34" fmla="*/ 933450 w 1178719"/>
                <a:gd name="connsiteY34" fmla="*/ 45243 h 1495425"/>
                <a:gd name="connsiteX35" fmla="*/ 1007269 w 1178719"/>
                <a:gd name="connsiteY35" fmla="*/ 80962 h 1495425"/>
                <a:gd name="connsiteX36" fmla="*/ 1059656 w 1178719"/>
                <a:gd name="connsiteY36" fmla="*/ 109537 h 1495425"/>
                <a:gd name="connsiteX37" fmla="*/ 1114425 w 1178719"/>
                <a:gd name="connsiteY37" fmla="*/ 145256 h 1495425"/>
                <a:gd name="connsiteX38" fmla="*/ 1145381 w 1178719"/>
                <a:gd name="connsiteY38" fmla="*/ 169068 h 1495425"/>
                <a:gd name="connsiteX39" fmla="*/ 1164431 w 1178719"/>
                <a:gd name="connsiteY39" fmla="*/ 190500 h 1495425"/>
                <a:gd name="connsiteX40" fmla="*/ 1171575 w 1178719"/>
                <a:gd name="connsiteY40" fmla="*/ 204787 h 1495425"/>
                <a:gd name="connsiteX41" fmla="*/ 1178719 w 1178719"/>
                <a:gd name="connsiteY41" fmla="*/ 223837 h 1495425"/>
                <a:gd name="connsiteX42" fmla="*/ 1176338 w 1178719"/>
                <a:gd name="connsiteY42" fmla="*/ 247650 h 1495425"/>
                <a:gd name="connsiteX43" fmla="*/ 1164431 w 1178719"/>
                <a:gd name="connsiteY43" fmla="*/ 285750 h 1495425"/>
                <a:gd name="connsiteX44" fmla="*/ 1135856 w 1178719"/>
                <a:gd name="connsiteY44" fmla="*/ 319087 h 1495425"/>
                <a:gd name="connsiteX45" fmla="*/ 1097756 w 1178719"/>
                <a:gd name="connsiteY45" fmla="*/ 376237 h 1495425"/>
                <a:gd name="connsiteX46" fmla="*/ 971550 w 1178719"/>
                <a:gd name="connsiteY46" fmla="*/ 573881 h 1495425"/>
                <a:gd name="connsiteX47" fmla="*/ 859631 w 1178719"/>
                <a:gd name="connsiteY47" fmla="*/ 752475 h 1495425"/>
                <a:gd name="connsiteX48" fmla="*/ 783431 w 1178719"/>
                <a:gd name="connsiteY48" fmla="*/ 850106 h 1495425"/>
                <a:gd name="connsiteX49" fmla="*/ 647700 w 1178719"/>
                <a:gd name="connsiteY49" fmla="*/ 992981 h 1495425"/>
                <a:gd name="connsiteX50" fmla="*/ 476250 w 1178719"/>
                <a:gd name="connsiteY50" fmla="*/ 1152525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78719" h="1495425">
                  <a:moveTo>
                    <a:pt x="476250" y="1152525"/>
                  </a:moveTo>
                  <a:lnTo>
                    <a:pt x="302419" y="1302543"/>
                  </a:lnTo>
                  <a:lnTo>
                    <a:pt x="176213" y="1404937"/>
                  </a:lnTo>
                  <a:lnTo>
                    <a:pt x="88106" y="1466850"/>
                  </a:lnTo>
                  <a:lnTo>
                    <a:pt x="54769" y="1485900"/>
                  </a:lnTo>
                  <a:lnTo>
                    <a:pt x="33338" y="1493043"/>
                  </a:lnTo>
                  <a:lnTo>
                    <a:pt x="21431" y="1495425"/>
                  </a:lnTo>
                  <a:lnTo>
                    <a:pt x="9525" y="1495425"/>
                  </a:lnTo>
                  <a:lnTo>
                    <a:pt x="0" y="1483518"/>
                  </a:lnTo>
                  <a:lnTo>
                    <a:pt x="4763" y="1457325"/>
                  </a:lnTo>
                  <a:lnTo>
                    <a:pt x="21431" y="1428750"/>
                  </a:lnTo>
                  <a:lnTo>
                    <a:pt x="109538" y="1333500"/>
                  </a:lnTo>
                  <a:lnTo>
                    <a:pt x="214313" y="1223962"/>
                  </a:lnTo>
                  <a:lnTo>
                    <a:pt x="338138" y="1081087"/>
                  </a:lnTo>
                  <a:lnTo>
                    <a:pt x="469106" y="919162"/>
                  </a:lnTo>
                  <a:lnTo>
                    <a:pt x="566738" y="785812"/>
                  </a:lnTo>
                  <a:lnTo>
                    <a:pt x="628650" y="697706"/>
                  </a:lnTo>
                  <a:lnTo>
                    <a:pt x="702469" y="566737"/>
                  </a:lnTo>
                  <a:lnTo>
                    <a:pt x="769144" y="447675"/>
                  </a:lnTo>
                  <a:lnTo>
                    <a:pt x="828675" y="321468"/>
                  </a:lnTo>
                  <a:lnTo>
                    <a:pt x="840581" y="278606"/>
                  </a:lnTo>
                  <a:lnTo>
                    <a:pt x="845344" y="242887"/>
                  </a:lnTo>
                  <a:lnTo>
                    <a:pt x="842963" y="219075"/>
                  </a:lnTo>
                  <a:lnTo>
                    <a:pt x="833438" y="188118"/>
                  </a:lnTo>
                  <a:lnTo>
                    <a:pt x="816769" y="152400"/>
                  </a:lnTo>
                  <a:lnTo>
                    <a:pt x="795338" y="121443"/>
                  </a:lnTo>
                  <a:lnTo>
                    <a:pt x="764381" y="90487"/>
                  </a:lnTo>
                  <a:lnTo>
                    <a:pt x="733425" y="54768"/>
                  </a:lnTo>
                  <a:lnTo>
                    <a:pt x="721519" y="35718"/>
                  </a:lnTo>
                  <a:lnTo>
                    <a:pt x="719138" y="16668"/>
                  </a:lnTo>
                  <a:lnTo>
                    <a:pt x="728663" y="7143"/>
                  </a:lnTo>
                  <a:lnTo>
                    <a:pt x="752475" y="0"/>
                  </a:lnTo>
                  <a:lnTo>
                    <a:pt x="792956" y="0"/>
                  </a:lnTo>
                  <a:lnTo>
                    <a:pt x="859631" y="19050"/>
                  </a:lnTo>
                  <a:lnTo>
                    <a:pt x="933450" y="45243"/>
                  </a:lnTo>
                  <a:lnTo>
                    <a:pt x="1007269" y="80962"/>
                  </a:lnTo>
                  <a:lnTo>
                    <a:pt x="1059656" y="109537"/>
                  </a:lnTo>
                  <a:lnTo>
                    <a:pt x="1114425" y="145256"/>
                  </a:lnTo>
                  <a:lnTo>
                    <a:pt x="1145381" y="169068"/>
                  </a:lnTo>
                  <a:lnTo>
                    <a:pt x="1164431" y="190500"/>
                  </a:lnTo>
                  <a:lnTo>
                    <a:pt x="1171575" y="204787"/>
                  </a:lnTo>
                  <a:lnTo>
                    <a:pt x="1178719" y="223837"/>
                  </a:lnTo>
                  <a:lnTo>
                    <a:pt x="1176338" y="247650"/>
                  </a:lnTo>
                  <a:lnTo>
                    <a:pt x="1164431" y="285750"/>
                  </a:lnTo>
                  <a:lnTo>
                    <a:pt x="1135856" y="319087"/>
                  </a:lnTo>
                  <a:lnTo>
                    <a:pt x="1097756" y="376237"/>
                  </a:lnTo>
                  <a:lnTo>
                    <a:pt x="971550" y="573881"/>
                  </a:lnTo>
                  <a:lnTo>
                    <a:pt x="859631" y="752475"/>
                  </a:lnTo>
                  <a:lnTo>
                    <a:pt x="783431" y="850106"/>
                  </a:lnTo>
                  <a:lnTo>
                    <a:pt x="647700" y="992981"/>
                  </a:lnTo>
                  <a:lnTo>
                    <a:pt x="476250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E727E2B0-A2E0-4B58-B94B-962F09E44C72}"/>
                </a:ext>
              </a:extLst>
            </p:cNvPr>
            <p:cNvSpPr/>
            <p:nvPr/>
          </p:nvSpPr>
          <p:spPr>
            <a:xfrm>
              <a:off x="3856038" y="2551113"/>
              <a:ext cx="2381250" cy="496887"/>
            </a:xfrm>
            <a:custGeom>
              <a:avLst/>
              <a:gdLst>
                <a:gd name="connsiteX0" fmla="*/ 1471612 w 2381250"/>
                <a:gd name="connsiteY0" fmla="*/ 300037 h 497681"/>
                <a:gd name="connsiteX1" fmla="*/ 1166812 w 2381250"/>
                <a:gd name="connsiteY1" fmla="*/ 345281 h 497681"/>
                <a:gd name="connsiteX2" fmla="*/ 902494 w 2381250"/>
                <a:gd name="connsiteY2" fmla="*/ 371475 h 497681"/>
                <a:gd name="connsiteX3" fmla="*/ 719137 w 2381250"/>
                <a:gd name="connsiteY3" fmla="*/ 402431 h 497681"/>
                <a:gd name="connsiteX4" fmla="*/ 550069 w 2381250"/>
                <a:gd name="connsiteY4" fmla="*/ 438150 h 497681"/>
                <a:gd name="connsiteX5" fmla="*/ 483394 w 2381250"/>
                <a:gd name="connsiteY5" fmla="*/ 452437 h 497681"/>
                <a:gd name="connsiteX6" fmla="*/ 440531 w 2381250"/>
                <a:gd name="connsiteY6" fmla="*/ 464344 h 497681"/>
                <a:gd name="connsiteX7" fmla="*/ 404812 w 2381250"/>
                <a:gd name="connsiteY7" fmla="*/ 476250 h 497681"/>
                <a:gd name="connsiteX8" fmla="*/ 352425 w 2381250"/>
                <a:gd name="connsiteY8" fmla="*/ 492919 h 497681"/>
                <a:gd name="connsiteX9" fmla="*/ 326231 w 2381250"/>
                <a:gd name="connsiteY9" fmla="*/ 497681 h 497681"/>
                <a:gd name="connsiteX10" fmla="*/ 304800 w 2381250"/>
                <a:gd name="connsiteY10" fmla="*/ 495300 h 497681"/>
                <a:gd name="connsiteX11" fmla="*/ 254794 w 2381250"/>
                <a:gd name="connsiteY11" fmla="*/ 481012 h 497681"/>
                <a:gd name="connsiteX12" fmla="*/ 211931 w 2381250"/>
                <a:gd name="connsiteY12" fmla="*/ 464344 h 497681"/>
                <a:gd name="connsiteX13" fmla="*/ 169069 w 2381250"/>
                <a:gd name="connsiteY13" fmla="*/ 440531 h 497681"/>
                <a:gd name="connsiteX14" fmla="*/ 92869 w 2381250"/>
                <a:gd name="connsiteY14" fmla="*/ 390525 h 497681"/>
                <a:gd name="connsiteX15" fmla="*/ 0 w 2381250"/>
                <a:gd name="connsiteY15" fmla="*/ 316706 h 497681"/>
                <a:gd name="connsiteX16" fmla="*/ 42862 w 2381250"/>
                <a:gd name="connsiteY16" fmla="*/ 230981 h 497681"/>
                <a:gd name="connsiteX17" fmla="*/ 150019 w 2381250"/>
                <a:gd name="connsiteY17" fmla="*/ 271462 h 497681"/>
                <a:gd name="connsiteX18" fmla="*/ 219075 w 2381250"/>
                <a:gd name="connsiteY18" fmla="*/ 288131 h 497681"/>
                <a:gd name="connsiteX19" fmla="*/ 278606 w 2381250"/>
                <a:gd name="connsiteY19" fmla="*/ 292894 h 497681"/>
                <a:gd name="connsiteX20" fmla="*/ 345281 w 2381250"/>
                <a:gd name="connsiteY20" fmla="*/ 292894 h 497681"/>
                <a:gd name="connsiteX21" fmla="*/ 464344 w 2381250"/>
                <a:gd name="connsiteY21" fmla="*/ 276225 h 497681"/>
                <a:gd name="connsiteX22" fmla="*/ 697706 w 2381250"/>
                <a:gd name="connsiteY22" fmla="*/ 240506 h 497681"/>
                <a:gd name="connsiteX23" fmla="*/ 935831 w 2381250"/>
                <a:gd name="connsiteY23" fmla="*/ 207169 h 497681"/>
                <a:gd name="connsiteX24" fmla="*/ 1181100 w 2381250"/>
                <a:gd name="connsiteY24" fmla="*/ 183356 h 497681"/>
                <a:gd name="connsiteX25" fmla="*/ 1481137 w 2381250"/>
                <a:gd name="connsiteY25" fmla="*/ 128587 h 497681"/>
                <a:gd name="connsiteX26" fmla="*/ 1783556 w 2381250"/>
                <a:gd name="connsiteY26" fmla="*/ 71437 h 497681"/>
                <a:gd name="connsiteX27" fmla="*/ 1900237 w 2381250"/>
                <a:gd name="connsiteY27" fmla="*/ 50006 h 497681"/>
                <a:gd name="connsiteX28" fmla="*/ 1959769 w 2381250"/>
                <a:gd name="connsiteY28" fmla="*/ 28575 h 497681"/>
                <a:gd name="connsiteX29" fmla="*/ 2035969 w 2381250"/>
                <a:gd name="connsiteY29" fmla="*/ 4762 h 497681"/>
                <a:gd name="connsiteX30" fmla="*/ 2078831 w 2381250"/>
                <a:gd name="connsiteY30" fmla="*/ 0 h 497681"/>
                <a:gd name="connsiteX31" fmla="*/ 2135981 w 2381250"/>
                <a:gd name="connsiteY31" fmla="*/ 9525 h 497681"/>
                <a:gd name="connsiteX32" fmla="*/ 2212181 w 2381250"/>
                <a:gd name="connsiteY32" fmla="*/ 28575 h 497681"/>
                <a:gd name="connsiteX33" fmla="*/ 2255044 w 2381250"/>
                <a:gd name="connsiteY33" fmla="*/ 45244 h 497681"/>
                <a:gd name="connsiteX34" fmla="*/ 2283619 w 2381250"/>
                <a:gd name="connsiteY34" fmla="*/ 59531 h 497681"/>
                <a:gd name="connsiteX35" fmla="*/ 2321719 w 2381250"/>
                <a:gd name="connsiteY35" fmla="*/ 80962 h 497681"/>
                <a:gd name="connsiteX36" fmla="*/ 2359819 w 2381250"/>
                <a:gd name="connsiteY36" fmla="*/ 119062 h 497681"/>
                <a:gd name="connsiteX37" fmla="*/ 2376487 w 2381250"/>
                <a:gd name="connsiteY37" fmla="*/ 145256 h 497681"/>
                <a:gd name="connsiteX38" fmla="*/ 2381250 w 2381250"/>
                <a:gd name="connsiteY38" fmla="*/ 166687 h 497681"/>
                <a:gd name="connsiteX39" fmla="*/ 2371725 w 2381250"/>
                <a:gd name="connsiteY39" fmla="*/ 192881 h 497681"/>
                <a:gd name="connsiteX40" fmla="*/ 2357437 w 2381250"/>
                <a:gd name="connsiteY40" fmla="*/ 211931 h 497681"/>
                <a:gd name="connsiteX41" fmla="*/ 2312194 w 2381250"/>
                <a:gd name="connsiteY41" fmla="*/ 230981 h 497681"/>
                <a:gd name="connsiteX42" fmla="*/ 2252662 w 2381250"/>
                <a:gd name="connsiteY42" fmla="*/ 245269 h 497681"/>
                <a:gd name="connsiteX43" fmla="*/ 2205037 w 2381250"/>
                <a:gd name="connsiteY43" fmla="*/ 254794 h 497681"/>
                <a:gd name="connsiteX44" fmla="*/ 2093119 w 2381250"/>
                <a:gd name="connsiteY44" fmla="*/ 247650 h 497681"/>
                <a:gd name="connsiteX45" fmla="*/ 1976437 w 2381250"/>
                <a:gd name="connsiteY45" fmla="*/ 254794 h 497681"/>
                <a:gd name="connsiteX46" fmla="*/ 1788319 w 2381250"/>
                <a:gd name="connsiteY46" fmla="*/ 266700 h 497681"/>
                <a:gd name="connsiteX47" fmla="*/ 1471612 w 2381250"/>
                <a:gd name="connsiteY47" fmla="*/ 3000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1250" h="497681">
                  <a:moveTo>
                    <a:pt x="1471612" y="300037"/>
                  </a:moveTo>
                  <a:lnTo>
                    <a:pt x="1166812" y="345281"/>
                  </a:lnTo>
                  <a:lnTo>
                    <a:pt x="902494" y="371475"/>
                  </a:lnTo>
                  <a:lnTo>
                    <a:pt x="719137" y="402431"/>
                  </a:lnTo>
                  <a:lnTo>
                    <a:pt x="550069" y="438150"/>
                  </a:lnTo>
                  <a:lnTo>
                    <a:pt x="483394" y="452437"/>
                  </a:lnTo>
                  <a:lnTo>
                    <a:pt x="440531" y="464344"/>
                  </a:lnTo>
                  <a:lnTo>
                    <a:pt x="404812" y="476250"/>
                  </a:lnTo>
                  <a:lnTo>
                    <a:pt x="352425" y="492919"/>
                  </a:lnTo>
                  <a:lnTo>
                    <a:pt x="326231" y="497681"/>
                  </a:lnTo>
                  <a:lnTo>
                    <a:pt x="304800" y="495300"/>
                  </a:lnTo>
                  <a:lnTo>
                    <a:pt x="254794" y="481012"/>
                  </a:lnTo>
                  <a:lnTo>
                    <a:pt x="211931" y="464344"/>
                  </a:lnTo>
                  <a:lnTo>
                    <a:pt x="169069" y="440531"/>
                  </a:lnTo>
                  <a:lnTo>
                    <a:pt x="92869" y="390525"/>
                  </a:lnTo>
                  <a:lnTo>
                    <a:pt x="0" y="316706"/>
                  </a:lnTo>
                  <a:lnTo>
                    <a:pt x="42862" y="230981"/>
                  </a:lnTo>
                  <a:lnTo>
                    <a:pt x="150019" y="271462"/>
                  </a:lnTo>
                  <a:lnTo>
                    <a:pt x="219075" y="288131"/>
                  </a:lnTo>
                  <a:lnTo>
                    <a:pt x="278606" y="292894"/>
                  </a:lnTo>
                  <a:lnTo>
                    <a:pt x="345281" y="292894"/>
                  </a:lnTo>
                  <a:lnTo>
                    <a:pt x="464344" y="276225"/>
                  </a:lnTo>
                  <a:lnTo>
                    <a:pt x="697706" y="240506"/>
                  </a:lnTo>
                  <a:lnTo>
                    <a:pt x="935831" y="207169"/>
                  </a:lnTo>
                  <a:lnTo>
                    <a:pt x="1181100" y="183356"/>
                  </a:lnTo>
                  <a:lnTo>
                    <a:pt x="1481137" y="128587"/>
                  </a:lnTo>
                  <a:lnTo>
                    <a:pt x="1783556" y="71437"/>
                  </a:lnTo>
                  <a:lnTo>
                    <a:pt x="1900237" y="50006"/>
                  </a:lnTo>
                  <a:lnTo>
                    <a:pt x="1959769" y="28575"/>
                  </a:lnTo>
                  <a:lnTo>
                    <a:pt x="2035969" y="4762"/>
                  </a:lnTo>
                  <a:lnTo>
                    <a:pt x="2078831" y="0"/>
                  </a:lnTo>
                  <a:lnTo>
                    <a:pt x="2135981" y="9525"/>
                  </a:lnTo>
                  <a:lnTo>
                    <a:pt x="2212181" y="28575"/>
                  </a:lnTo>
                  <a:lnTo>
                    <a:pt x="2255044" y="45244"/>
                  </a:lnTo>
                  <a:lnTo>
                    <a:pt x="2283619" y="59531"/>
                  </a:lnTo>
                  <a:lnTo>
                    <a:pt x="2321719" y="80962"/>
                  </a:lnTo>
                  <a:lnTo>
                    <a:pt x="2359819" y="119062"/>
                  </a:lnTo>
                  <a:lnTo>
                    <a:pt x="2376487" y="145256"/>
                  </a:lnTo>
                  <a:lnTo>
                    <a:pt x="2381250" y="166687"/>
                  </a:lnTo>
                  <a:lnTo>
                    <a:pt x="2371725" y="192881"/>
                  </a:lnTo>
                  <a:lnTo>
                    <a:pt x="2357437" y="211931"/>
                  </a:lnTo>
                  <a:lnTo>
                    <a:pt x="2312194" y="230981"/>
                  </a:lnTo>
                  <a:lnTo>
                    <a:pt x="2252662" y="245269"/>
                  </a:lnTo>
                  <a:lnTo>
                    <a:pt x="2205037" y="254794"/>
                  </a:lnTo>
                  <a:lnTo>
                    <a:pt x="2093119" y="247650"/>
                  </a:lnTo>
                  <a:lnTo>
                    <a:pt x="1976437" y="254794"/>
                  </a:lnTo>
                  <a:lnTo>
                    <a:pt x="1788319" y="266700"/>
                  </a:lnTo>
                  <a:lnTo>
                    <a:pt x="14716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B860CC0B-BF4A-453B-A26E-44C5A49B5F0E}"/>
                </a:ext>
              </a:extLst>
            </p:cNvPr>
            <p:cNvSpPr/>
            <p:nvPr/>
          </p:nvSpPr>
          <p:spPr>
            <a:xfrm>
              <a:off x="3082925" y="3470275"/>
              <a:ext cx="3705225" cy="628650"/>
            </a:xfrm>
            <a:custGeom>
              <a:avLst/>
              <a:gdLst>
                <a:gd name="connsiteX0" fmla="*/ 2384425 w 3705225"/>
                <a:gd name="connsiteY0" fmla="*/ 307975 h 628650"/>
                <a:gd name="connsiteX1" fmla="*/ 2124075 w 3705225"/>
                <a:gd name="connsiteY1" fmla="*/ 333375 h 628650"/>
                <a:gd name="connsiteX2" fmla="*/ 1930400 w 3705225"/>
                <a:gd name="connsiteY2" fmla="*/ 358775 h 628650"/>
                <a:gd name="connsiteX3" fmla="*/ 1520825 w 3705225"/>
                <a:gd name="connsiteY3" fmla="*/ 409575 h 628650"/>
                <a:gd name="connsiteX4" fmla="*/ 1317625 w 3705225"/>
                <a:gd name="connsiteY4" fmla="*/ 450850 h 628650"/>
                <a:gd name="connsiteX5" fmla="*/ 1111250 w 3705225"/>
                <a:gd name="connsiteY5" fmla="*/ 488950 h 628650"/>
                <a:gd name="connsiteX6" fmla="*/ 914400 w 3705225"/>
                <a:gd name="connsiteY6" fmla="*/ 527050 h 628650"/>
                <a:gd name="connsiteX7" fmla="*/ 717550 w 3705225"/>
                <a:gd name="connsiteY7" fmla="*/ 565150 h 628650"/>
                <a:gd name="connsiteX8" fmla="*/ 520700 w 3705225"/>
                <a:gd name="connsiteY8" fmla="*/ 606425 h 628650"/>
                <a:gd name="connsiteX9" fmla="*/ 444500 w 3705225"/>
                <a:gd name="connsiteY9" fmla="*/ 615950 h 628650"/>
                <a:gd name="connsiteX10" fmla="*/ 384175 w 3705225"/>
                <a:gd name="connsiteY10" fmla="*/ 625475 h 628650"/>
                <a:gd name="connsiteX11" fmla="*/ 339725 w 3705225"/>
                <a:gd name="connsiteY11" fmla="*/ 628650 h 628650"/>
                <a:gd name="connsiteX12" fmla="*/ 295275 w 3705225"/>
                <a:gd name="connsiteY12" fmla="*/ 615950 h 628650"/>
                <a:gd name="connsiteX13" fmla="*/ 254000 w 3705225"/>
                <a:gd name="connsiteY13" fmla="*/ 596900 h 628650"/>
                <a:gd name="connsiteX14" fmla="*/ 196850 w 3705225"/>
                <a:gd name="connsiteY14" fmla="*/ 561975 h 628650"/>
                <a:gd name="connsiteX15" fmla="*/ 142875 w 3705225"/>
                <a:gd name="connsiteY15" fmla="*/ 520700 h 628650"/>
                <a:gd name="connsiteX16" fmla="*/ 82550 w 3705225"/>
                <a:gd name="connsiteY16" fmla="*/ 460375 h 628650"/>
                <a:gd name="connsiteX17" fmla="*/ 34925 w 3705225"/>
                <a:gd name="connsiteY17" fmla="*/ 400050 h 628650"/>
                <a:gd name="connsiteX18" fmla="*/ 12700 w 3705225"/>
                <a:gd name="connsiteY18" fmla="*/ 368300 h 628650"/>
                <a:gd name="connsiteX19" fmla="*/ 0 w 3705225"/>
                <a:gd name="connsiteY19" fmla="*/ 333375 h 628650"/>
                <a:gd name="connsiteX20" fmla="*/ 0 w 3705225"/>
                <a:gd name="connsiteY20" fmla="*/ 311150 h 628650"/>
                <a:gd name="connsiteX21" fmla="*/ 12700 w 3705225"/>
                <a:gd name="connsiteY21" fmla="*/ 301625 h 628650"/>
                <a:gd name="connsiteX22" fmla="*/ 44450 w 3705225"/>
                <a:gd name="connsiteY22" fmla="*/ 307975 h 628650"/>
                <a:gd name="connsiteX23" fmla="*/ 104775 w 3705225"/>
                <a:gd name="connsiteY23" fmla="*/ 336550 h 628650"/>
                <a:gd name="connsiteX24" fmla="*/ 177800 w 3705225"/>
                <a:gd name="connsiteY24" fmla="*/ 365125 h 628650"/>
                <a:gd name="connsiteX25" fmla="*/ 257175 w 3705225"/>
                <a:gd name="connsiteY25" fmla="*/ 387350 h 628650"/>
                <a:gd name="connsiteX26" fmla="*/ 336550 w 3705225"/>
                <a:gd name="connsiteY26" fmla="*/ 403225 h 628650"/>
                <a:gd name="connsiteX27" fmla="*/ 406400 w 3705225"/>
                <a:gd name="connsiteY27" fmla="*/ 409575 h 628650"/>
                <a:gd name="connsiteX28" fmla="*/ 530225 w 3705225"/>
                <a:gd name="connsiteY28" fmla="*/ 396875 h 628650"/>
                <a:gd name="connsiteX29" fmla="*/ 809625 w 3705225"/>
                <a:gd name="connsiteY29" fmla="*/ 352425 h 628650"/>
                <a:gd name="connsiteX30" fmla="*/ 1127125 w 3705225"/>
                <a:gd name="connsiteY30" fmla="*/ 301625 h 628650"/>
                <a:gd name="connsiteX31" fmla="*/ 1603375 w 3705225"/>
                <a:gd name="connsiteY31" fmla="*/ 225425 h 628650"/>
                <a:gd name="connsiteX32" fmla="*/ 1870075 w 3705225"/>
                <a:gd name="connsiteY32" fmla="*/ 196850 h 628650"/>
                <a:gd name="connsiteX33" fmla="*/ 2270125 w 3705225"/>
                <a:gd name="connsiteY33" fmla="*/ 149225 h 628650"/>
                <a:gd name="connsiteX34" fmla="*/ 2625725 w 3705225"/>
                <a:gd name="connsiteY34" fmla="*/ 117475 h 628650"/>
                <a:gd name="connsiteX35" fmla="*/ 2933700 w 3705225"/>
                <a:gd name="connsiteY35" fmla="*/ 98425 h 628650"/>
                <a:gd name="connsiteX36" fmla="*/ 3114675 w 3705225"/>
                <a:gd name="connsiteY36" fmla="*/ 88900 h 628650"/>
                <a:gd name="connsiteX37" fmla="*/ 3190875 w 3705225"/>
                <a:gd name="connsiteY37" fmla="*/ 60325 h 628650"/>
                <a:gd name="connsiteX38" fmla="*/ 3368675 w 3705225"/>
                <a:gd name="connsiteY38" fmla="*/ 0 h 628650"/>
                <a:gd name="connsiteX39" fmla="*/ 3448050 w 3705225"/>
                <a:gd name="connsiteY39" fmla="*/ 31750 h 628650"/>
                <a:gd name="connsiteX40" fmla="*/ 3552825 w 3705225"/>
                <a:gd name="connsiteY40" fmla="*/ 82550 h 628650"/>
                <a:gd name="connsiteX41" fmla="*/ 3644900 w 3705225"/>
                <a:gd name="connsiteY41" fmla="*/ 139700 h 628650"/>
                <a:gd name="connsiteX42" fmla="*/ 3676650 w 3705225"/>
                <a:gd name="connsiteY42" fmla="*/ 161925 h 628650"/>
                <a:gd name="connsiteX43" fmla="*/ 3695700 w 3705225"/>
                <a:gd name="connsiteY43" fmla="*/ 193675 h 628650"/>
                <a:gd name="connsiteX44" fmla="*/ 3705225 w 3705225"/>
                <a:gd name="connsiteY44" fmla="*/ 225425 h 628650"/>
                <a:gd name="connsiteX45" fmla="*/ 3705225 w 3705225"/>
                <a:gd name="connsiteY45" fmla="*/ 247650 h 628650"/>
                <a:gd name="connsiteX46" fmla="*/ 3692525 w 3705225"/>
                <a:gd name="connsiteY46" fmla="*/ 273050 h 628650"/>
                <a:gd name="connsiteX47" fmla="*/ 3676650 w 3705225"/>
                <a:gd name="connsiteY47" fmla="*/ 288925 h 628650"/>
                <a:gd name="connsiteX48" fmla="*/ 3654425 w 3705225"/>
                <a:gd name="connsiteY48" fmla="*/ 304800 h 628650"/>
                <a:gd name="connsiteX49" fmla="*/ 3616325 w 3705225"/>
                <a:gd name="connsiteY49" fmla="*/ 311150 h 628650"/>
                <a:gd name="connsiteX50" fmla="*/ 3409950 w 3705225"/>
                <a:gd name="connsiteY50" fmla="*/ 304800 h 628650"/>
                <a:gd name="connsiteX51" fmla="*/ 3092450 w 3705225"/>
                <a:gd name="connsiteY51" fmla="*/ 295275 h 628650"/>
                <a:gd name="connsiteX52" fmla="*/ 2768600 w 3705225"/>
                <a:gd name="connsiteY52" fmla="*/ 288925 h 628650"/>
                <a:gd name="connsiteX53" fmla="*/ 2384425 w 3705225"/>
                <a:gd name="connsiteY53" fmla="*/ 30797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705225" h="628650">
                  <a:moveTo>
                    <a:pt x="2384425" y="307975"/>
                  </a:moveTo>
                  <a:lnTo>
                    <a:pt x="2124075" y="333375"/>
                  </a:lnTo>
                  <a:lnTo>
                    <a:pt x="1930400" y="358775"/>
                  </a:lnTo>
                  <a:lnTo>
                    <a:pt x="1520825" y="409575"/>
                  </a:lnTo>
                  <a:lnTo>
                    <a:pt x="1317625" y="450850"/>
                  </a:lnTo>
                  <a:lnTo>
                    <a:pt x="1111250" y="488950"/>
                  </a:lnTo>
                  <a:lnTo>
                    <a:pt x="914400" y="527050"/>
                  </a:lnTo>
                  <a:lnTo>
                    <a:pt x="717550" y="565150"/>
                  </a:lnTo>
                  <a:lnTo>
                    <a:pt x="520700" y="606425"/>
                  </a:lnTo>
                  <a:lnTo>
                    <a:pt x="444500" y="615950"/>
                  </a:lnTo>
                  <a:lnTo>
                    <a:pt x="384175" y="625475"/>
                  </a:lnTo>
                  <a:lnTo>
                    <a:pt x="339725" y="628650"/>
                  </a:lnTo>
                  <a:lnTo>
                    <a:pt x="295275" y="615950"/>
                  </a:lnTo>
                  <a:lnTo>
                    <a:pt x="254000" y="596900"/>
                  </a:lnTo>
                  <a:lnTo>
                    <a:pt x="196850" y="561975"/>
                  </a:lnTo>
                  <a:lnTo>
                    <a:pt x="142875" y="520700"/>
                  </a:lnTo>
                  <a:lnTo>
                    <a:pt x="82550" y="460375"/>
                  </a:lnTo>
                  <a:lnTo>
                    <a:pt x="34925" y="400050"/>
                  </a:lnTo>
                  <a:lnTo>
                    <a:pt x="12700" y="368300"/>
                  </a:lnTo>
                  <a:lnTo>
                    <a:pt x="0" y="333375"/>
                  </a:lnTo>
                  <a:lnTo>
                    <a:pt x="0" y="311150"/>
                  </a:lnTo>
                  <a:lnTo>
                    <a:pt x="12700" y="301625"/>
                  </a:lnTo>
                  <a:lnTo>
                    <a:pt x="44450" y="307975"/>
                  </a:lnTo>
                  <a:lnTo>
                    <a:pt x="104775" y="336550"/>
                  </a:lnTo>
                  <a:lnTo>
                    <a:pt x="177800" y="365125"/>
                  </a:lnTo>
                  <a:lnTo>
                    <a:pt x="257175" y="387350"/>
                  </a:lnTo>
                  <a:lnTo>
                    <a:pt x="336550" y="403225"/>
                  </a:lnTo>
                  <a:lnTo>
                    <a:pt x="406400" y="409575"/>
                  </a:lnTo>
                  <a:lnTo>
                    <a:pt x="530225" y="396875"/>
                  </a:lnTo>
                  <a:lnTo>
                    <a:pt x="809625" y="352425"/>
                  </a:lnTo>
                  <a:lnTo>
                    <a:pt x="1127125" y="301625"/>
                  </a:lnTo>
                  <a:lnTo>
                    <a:pt x="1603375" y="225425"/>
                  </a:lnTo>
                  <a:lnTo>
                    <a:pt x="1870075" y="196850"/>
                  </a:lnTo>
                  <a:lnTo>
                    <a:pt x="2270125" y="149225"/>
                  </a:lnTo>
                  <a:lnTo>
                    <a:pt x="2625725" y="117475"/>
                  </a:lnTo>
                  <a:lnTo>
                    <a:pt x="2933700" y="98425"/>
                  </a:lnTo>
                  <a:lnTo>
                    <a:pt x="3114675" y="88900"/>
                  </a:lnTo>
                  <a:lnTo>
                    <a:pt x="3190875" y="60325"/>
                  </a:lnTo>
                  <a:lnTo>
                    <a:pt x="3368675" y="0"/>
                  </a:lnTo>
                  <a:lnTo>
                    <a:pt x="3448050" y="31750"/>
                  </a:lnTo>
                  <a:lnTo>
                    <a:pt x="3552825" y="82550"/>
                  </a:lnTo>
                  <a:lnTo>
                    <a:pt x="3644900" y="139700"/>
                  </a:lnTo>
                  <a:lnTo>
                    <a:pt x="3676650" y="161925"/>
                  </a:lnTo>
                  <a:lnTo>
                    <a:pt x="3695700" y="193675"/>
                  </a:lnTo>
                  <a:lnTo>
                    <a:pt x="3705225" y="225425"/>
                  </a:lnTo>
                  <a:lnTo>
                    <a:pt x="3705225" y="247650"/>
                  </a:lnTo>
                  <a:lnTo>
                    <a:pt x="3692525" y="273050"/>
                  </a:lnTo>
                  <a:lnTo>
                    <a:pt x="3676650" y="288925"/>
                  </a:lnTo>
                  <a:lnTo>
                    <a:pt x="3654425" y="304800"/>
                  </a:lnTo>
                  <a:lnTo>
                    <a:pt x="3616325" y="311150"/>
                  </a:lnTo>
                  <a:lnTo>
                    <a:pt x="3409950" y="304800"/>
                  </a:lnTo>
                  <a:lnTo>
                    <a:pt x="3092450" y="295275"/>
                  </a:lnTo>
                  <a:lnTo>
                    <a:pt x="2768600" y="288925"/>
                  </a:lnTo>
                  <a:lnTo>
                    <a:pt x="2384425" y="307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49EE4B16-E1EB-403C-93D3-DF216209B079}"/>
                </a:ext>
              </a:extLst>
            </p:cNvPr>
            <p:cNvSpPr/>
            <p:nvPr/>
          </p:nvSpPr>
          <p:spPr>
            <a:xfrm rot="16200000">
              <a:off x="1847056" y="2577307"/>
              <a:ext cx="4289425" cy="2316162"/>
            </a:xfrm>
            <a:custGeom>
              <a:avLst/>
              <a:gdLst>
                <a:gd name="connsiteX0" fmla="*/ 1556952 w 4289560"/>
                <a:gd name="connsiteY0" fmla="*/ 1895879 h 2316009"/>
                <a:gd name="connsiteX1" fmla="*/ 1292164 w 4289560"/>
                <a:gd name="connsiteY1" fmla="*/ 1754659 h 2316009"/>
                <a:gd name="connsiteX2" fmla="*/ 1129761 w 4289560"/>
                <a:gd name="connsiteY2" fmla="*/ 1652275 h 2316009"/>
                <a:gd name="connsiteX3" fmla="*/ 992071 w 4289560"/>
                <a:gd name="connsiteY3" fmla="*/ 1553421 h 2316009"/>
                <a:gd name="connsiteX4" fmla="*/ 864973 w 4289560"/>
                <a:gd name="connsiteY4" fmla="*/ 1454566 h 2316009"/>
                <a:gd name="connsiteX5" fmla="*/ 787302 w 4289560"/>
                <a:gd name="connsiteY5" fmla="*/ 1380426 h 2316009"/>
                <a:gd name="connsiteX6" fmla="*/ 674326 w 4289560"/>
                <a:gd name="connsiteY6" fmla="*/ 1270980 h 2316009"/>
                <a:gd name="connsiteX7" fmla="*/ 586064 w 4289560"/>
                <a:gd name="connsiteY7" fmla="*/ 1175657 h 2316009"/>
                <a:gd name="connsiteX8" fmla="*/ 508393 w 4289560"/>
                <a:gd name="connsiteY8" fmla="*/ 1080333 h 2316009"/>
                <a:gd name="connsiteX9" fmla="*/ 423661 w 4289560"/>
                <a:gd name="connsiteY9" fmla="*/ 963827 h 2316009"/>
                <a:gd name="connsiteX10" fmla="*/ 321276 w 4289560"/>
                <a:gd name="connsiteY10" fmla="*/ 797893 h 2316009"/>
                <a:gd name="connsiteX11" fmla="*/ 240074 w 4289560"/>
                <a:gd name="connsiteY11" fmla="*/ 646082 h 2316009"/>
                <a:gd name="connsiteX12" fmla="*/ 158873 w 4289560"/>
                <a:gd name="connsiteY12" fmla="*/ 466026 h 2316009"/>
                <a:gd name="connsiteX13" fmla="*/ 98854 w 4289560"/>
                <a:gd name="connsiteY13" fmla="*/ 324806 h 2316009"/>
                <a:gd name="connsiteX14" fmla="*/ 38836 w 4289560"/>
                <a:gd name="connsiteY14" fmla="*/ 165933 h 2316009"/>
                <a:gd name="connsiteX15" fmla="*/ 10592 w 4289560"/>
                <a:gd name="connsiteY15" fmla="*/ 77671 h 2316009"/>
                <a:gd name="connsiteX16" fmla="*/ 0 w 4289560"/>
                <a:gd name="connsiteY16" fmla="*/ 24713 h 2316009"/>
                <a:gd name="connsiteX17" fmla="*/ 7061 w 4289560"/>
                <a:gd name="connsiteY17" fmla="*/ 3530 h 2316009"/>
                <a:gd name="connsiteX18" fmla="*/ 24714 w 4289560"/>
                <a:gd name="connsiteY18" fmla="*/ 0 h 2316009"/>
                <a:gd name="connsiteX19" fmla="*/ 42366 w 4289560"/>
                <a:gd name="connsiteY19" fmla="*/ 3530 h 2316009"/>
                <a:gd name="connsiteX20" fmla="*/ 67080 w 4289560"/>
                <a:gd name="connsiteY20" fmla="*/ 21183 h 2316009"/>
                <a:gd name="connsiteX21" fmla="*/ 109446 w 4289560"/>
                <a:gd name="connsiteY21" fmla="*/ 127098 h 2316009"/>
                <a:gd name="connsiteX22" fmla="*/ 165934 w 4289560"/>
                <a:gd name="connsiteY22" fmla="*/ 233013 h 2316009"/>
                <a:gd name="connsiteX23" fmla="*/ 282440 w 4289560"/>
                <a:gd name="connsiteY23" fmla="*/ 455434 h 2316009"/>
                <a:gd name="connsiteX24" fmla="*/ 377764 w 4289560"/>
                <a:gd name="connsiteY24" fmla="*/ 610777 h 2316009"/>
                <a:gd name="connsiteX25" fmla="*/ 522515 w 4289560"/>
                <a:gd name="connsiteY25" fmla="*/ 815546 h 2316009"/>
                <a:gd name="connsiteX26" fmla="*/ 656674 w 4289560"/>
                <a:gd name="connsiteY26" fmla="*/ 977949 h 2316009"/>
                <a:gd name="connsiteX27" fmla="*/ 819077 w 4289560"/>
                <a:gd name="connsiteY27" fmla="*/ 1136821 h 2316009"/>
                <a:gd name="connsiteX28" fmla="*/ 999132 w 4289560"/>
                <a:gd name="connsiteY28" fmla="*/ 1288633 h 2316009"/>
                <a:gd name="connsiteX29" fmla="*/ 1189779 w 4289560"/>
                <a:gd name="connsiteY29" fmla="*/ 1422792 h 2316009"/>
                <a:gd name="connsiteX30" fmla="*/ 1306286 w 4289560"/>
                <a:gd name="connsiteY30" fmla="*/ 1496932 h 2316009"/>
                <a:gd name="connsiteX31" fmla="*/ 1511055 w 4289560"/>
                <a:gd name="connsiteY31" fmla="*/ 1606378 h 2316009"/>
                <a:gd name="connsiteX32" fmla="*/ 1684050 w 4289560"/>
                <a:gd name="connsiteY32" fmla="*/ 1684049 h 2316009"/>
                <a:gd name="connsiteX33" fmla="*/ 2012386 w 4289560"/>
                <a:gd name="connsiteY33" fmla="*/ 1804086 h 2316009"/>
                <a:gd name="connsiteX34" fmla="*/ 2174790 w 4289560"/>
                <a:gd name="connsiteY34" fmla="*/ 1842922 h 2316009"/>
                <a:gd name="connsiteX35" fmla="*/ 2386620 w 4289560"/>
                <a:gd name="connsiteY35" fmla="*/ 1888818 h 2316009"/>
                <a:gd name="connsiteX36" fmla="*/ 2545492 w 4289560"/>
                <a:gd name="connsiteY36" fmla="*/ 1917062 h 2316009"/>
                <a:gd name="connsiteX37" fmla="*/ 2785566 w 4289560"/>
                <a:gd name="connsiteY37" fmla="*/ 1941776 h 2316009"/>
                <a:gd name="connsiteX38" fmla="*/ 2962091 w 4289560"/>
                <a:gd name="connsiteY38" fmla="*/ 1955898 h 2316009"/>
                <a:gd name="connsiteX39" fmla="*/ 3113903 w 4289560"/>
                <a:gd name="connsiteY39" fmla="*/ 1955898 h 2316009"/>
                <a:gd name="connsiteX40" fmla="*/ 3435179 w 4289560"/>
                <a:gd name="connsiteY40" fmla="*/ 1966489 h 2316009"/>
                <a:gd name="connsiteX41" fmla="*/ 3671722 w 4289560"/>
                <a:gd name="connsiteY41" fmla="*/ 1966489 h 2316009"/>
                <a:gd name="connsiteX42" fmla="*/ 3812942 w 4289560"/>
                <a:gd name="connsiteY42" fmla="*/ 1962959 h 2316009"/>
                <a:gd name="connsiteX43" fmla="*/ 3897674 w 4289560"/>
                <a:gd name="connsiteY43" fmla="*/ 1955898 h 2316009"/>
                <a:gd name="connsiteX44" fmla="*/ 3943571 w 4289560"/>
                <a:gd name="connsiteY44" fmla="*/ 1945306 h 2316009"/>
                <a:gd name="connsiteX45" fmla="*/ 3985937 w 4289560"/>
                <a:gd name="connsiteY45" fmla="*/ 1934715 h 2316009"/>
                <a:gd name="connsiteX46" fmla="*/ 4035364 w 4289560"/>
                <a:gd name="connsiteY46" fmla="*/ 1906471 h 2316009"/>
                <a:gd name="connsiteX47" fmla="*/ 4105974 w 4289560"/>
                <a:gd name="connsiteY47" fmla="*/ 1860574 h 2316009"/>
                <a:gd name="connsiteX48" fmla="*/ 4169523 w 4289560"/>
                <a:gd name="connsiteY48" fmla="*/ 1804086 h 2316009"/>
                <a:gd name="connsiteX49" fmla="*/ 4208359 w 4289560"/>
                <a:gd name="connsiteY49" fmla="*/ 1768781 h 2316009"/>
                <a:gd name="connsiteX50" fmla="*/ 4240133 w 4289560"/>
                <a:gd name="connsiteY50" fmla="*/ 1744068 h 2316009"/>
                <a:gd name="connsiteX51" fmla="*/ 4271908 w 4289560"/>
                <a:gd name="connsiteY51" fmla="*/ 1737007 h 2316009"/>
                <a:gd name="connsiteX52" fmla="*/ 4286030 w 4289560"/>
                <a:gd name="connsiteY52" fmla="*/ 1744068 h 2316009"/>
                <a:gd name="connsiteX53" fmla="*/ 4289560 w 4289560"/>
                <a:gd name="connsiteY53" fmla="*/ 1768781 h 2316009"/>
                <a:gd name="connsiteX54" fmla="*/ 4278969 w 4289560"/>
                <a:gd name="connsiteY54" fmla="*/ 1846452 h 2316009"/>
                <a:gd name="connsiteX55" fmla="*/ 4250725 w 4289560"/>
                <a:gd name="connsiteY55" fmla="*/ 1980611 h 2316009"/>
                <a:gd name="connsiteX56" fmla="*/ 4222481 w 4289560"/>
                <a:gd name="connsiteY56" fmla="*/ 2082996 h 2316009"/>
                <a:gd name="connsiteX57" fmla="*/ 4187176 w 4289560"/>
                <a:gd name="connsiteY57" fmla="*/ 2181850 h 2316009"/>
                <a:gd name="connsiteX58" fmla="*/ 4148340 w 4289560"/>
                <a:gd name="connsiteY58" fmla="*/ 2252460 h 2316009"/>
                <a:gd name="connsiteX59" fmla="*/ 4113035 w 4289560"/>
                <a:gd name="connsiteY59" fmla="*/ 2291295 h 2316009"/>
                <a:gd name="connsiteX60" fmla="*/ 4074200 w 4289560"/>
                <a:gd name="connsiteY60" fmla="*/ 2308948 h 2316009"/>
                <a:gd name="connsiteX61" fmla="*/ 4042425 w 4289560"/>
                <a:gd name="connsiteY61" fmla="*/ 2316009 h 2316009"/>
                <a:gd name="connsiteX62" fmla="*/ 3996529 w 4289560"/>
                <a:gd name="connsiteY62" fmla="*/ 2305417 h 2316009"/>
                <a:gd name="connsiteX63" fmla="*/ 3957693 w 4289560"/>
                <a:gd name="connsiteY63" fmla="*/ 2280704 h 2316009"/>
                <a:gd name="connsiteX64" fmla="*/ 3904735 w 4289560"/>
                <a:gd name="connsiteY64" fmla="*/ 2255990 h 2316009"/>
                <a:gd name="connsiteX65" fmla="*/ 3855308 w 4289560"/>
                <a:gd name="connsiteY65" fmla="*/ 2245399 h 2316009"/>
                <a:gd name="connsiteX66" fmla="*/ 3523441 w 4289560"/>
                <a:gd name="connsiteY66" fmla="*/ 2227746 h 2316009"/>
                <a:gd name="connsiteX67" fmla="*/ 3131556 w 4289560"/>
                <a:gd name="connsiteY67" fmla="*/ 2199502 h 2316009"/>
                <a:gd name="connsiteX68" fmla="*/ 3000927 w 4289560"/>
                <a:gd name="connsiteY68" fmla="*/ 2199502 h 2316009"/>
                <a:gd name="connsiteX69" fmla="*/ 2799688 w 4289560"/>
                <a:gd name="connsiteY69" fmla="*/ 2188911 h 2316009"/>
                <a:gd name="connsiteX70" fmla="*/ 2584328 w 4289560"/>
                <a:gd name="connsiteY70" fmla="*/ 2171258 h 2316009"/>
                <a:gd name="connsiteX71" fmla="*/ 2365437 w 4289560"/>
                <a:gd name="connsiteY71" fmla="*/ 2146545 h 2316009"/>
                <a:gd name="connsiteX72" fmla="*/ 2199503 w 4289560"/>
                <a:gd name="connsiteY72" fmla="*/ 2114770 h 2316009"/>
                <a:gd name="connsiteX73" fmla="*/ 2005325 w 4289560"/>
                <a:gd name="connsiteY73" fmla="*/ 2068874 h 2316009"/>
                <a:gd name="connsiteX74" fmla="*/ 1821739 w 4289560"/>
                <a:gd name="connsiteY74" fmla="*/ 2005325 h 2316009"/>
                <a:gd name="connsiteX75" fmla="*/ 1556952 w 4289560"/>
                <a:gd name="connsiteY75" fmla="*/ 1895879 h 23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89560" h="2316009">
                  <a:moveTo>
                    <a:pt x="1556952" y="1895879"/>
                  </a:moveTo>
                  <a:lnTo>
                    <a:pt x="1292164" y="1754659"/>
                  </a:lnTo>
                  <a:lnTo>
                    <a:pt x="1129761" y="1652275"/>
                  </a:lnTo>
                  <a:lnTo>
                    <a:pt x="992071" y="1553421"/>
                  </a:lnTo>
                  <a:lnTo>
                    <a:pt x="864973" y="1454566"/>
                  </a:lnTo>
                  <a:lnTo>
                    <a:pt x="787302" y="1380426"/>
                  </a:lnTo>
                  <a:lnTo>
                    <a:pt x="674326" y="1270980"/>
                  </a:lnTo>
                  <a:lnTo>
                    <a:pt x="586064" y="1175657"/>
                  </a:lnTo>
                  <a:lnTo>
                    <a:pt x="508393" y="1080333"/>
                  </a:lnTo>
                  <a:lnTo>
                    <a:pt x="423661" y="963827"/>
                  </a:lnTo>
                  <a:lnTo>
                    <a:pt x="321276" y="797893"/>
                  </a:lnTo>
                  <a:lnTo>
                    <a:pt x="240074" y="646082"/>
                  </a:lnTo>
                  <a:lnTo>
                    <a:pt x="158873" y="466026"/>
                  </a:lnTo>
                  <a:lnTo>
                    <a:pt x="98854" y="324806"/>
                  </a:lnTo>
                  <a:lnTo>
                    <a:pt x="38836" y="165933"/>
                  </a:lnTo>
                  <a:lnTo>
                    <a:pt x="10592" y="77671"/>
                  </a:lnTo>
                  <a:lnTo>
                    <a:pt x="0" y="24713"/>
                  </a:lnTo>
                  <a:lnTo>
                    <a:pt x="7061" y="3530"/>
                  </a:lnTo>
                  <a:lnTo>
                    <a:pt x="24714" y="0"/>
                  </a:lnTo>
                  <a:lnTo>
                    <a:pt x="42366" y="3530"/>
                  </a:lnTo>
                  <a:lnTo>
                    <a:pt x="67080" y="21183"/>
                  </a:lnTo>
                  <a:lnTo>
                    <a:pt x="109446" y="127098"/>
                  </a:lnTo>
                  <a:lnTo>
                    <a:pt x="165934" y="233013"/>
                  </a:lnTo>
                  <a:lnTo>
                    <a:pt x="282440" y="455434"/>
                  </a:lnTo>
                  <a:lnTo>
                    <a:pt x="377764" y="610777"/>
                  </a:lnTo>
                  <a:lnTo>
                    <a:pt x="522515" y="815546"/>
                  </a:lnTo>
                  <a:lnTo>
                    <a:pt x="656674" y="977949"/>
                  </a:lnTo>
                  <a:lnTo>
                    <a:pt x="819077" y="1136821"/>
                  </a:lnTo>
                  <a:lnTo>
                    <a:pt x="999132" y="1288633"/>
                  </a:lnTo>
                  <a:lnTo>
                    <a:pt x="1189779" y="1422792"/>
                  </a:lnTo>
                  <a:lnTo>
                    <a:pt x="1306286" y="1496932"/>
                  </a:lnTo>
                  <a:lnTo>
                    <a:pt x="1511055" y="1606378"/>
                  </a:lnTo>
                  <a:lnTo>
                    <a:pt x="1684050" y="1684049"/>
                  </a:lnTo>
                  <a:lnTo>
                    <a:pt x="2012386" y="1804086"/>
                  </a:lnTo>
                  <a:lnTo>
                    <a:pt x="2174790" y="1842922"/>
                  </a:lnTo>
                  <a:lnTo>
                    <a:pt x="2386620" y="1888818"/>
                  </a:lnTo>
                  <a:lnTo>
                    <a:pt x="2545492" y="1917062"/>
                  </a:lnTo>
                  <a:lnTo>
                    <a:pt x="2785566" y="1941776"/>
                  </a:lnTo>
                  <a:lnTo>
                    <a:pt x="2962091" y="1955898"/>
                  </a:lnTo>
                  <a:lnTo>
                    <a:pt x="3113903" y="1955898"/>
                  </a:lnTo>
                  <a:lnTo>
                    <a:pt x="3435179" y="1966489"/>
                  </a:lnTo>
                  <a:lnTo>
                    <a:pt x="3671722" y="1966489"/>
                  </a:lnTo>
                  <a:lnTo>
                    <a:pt x="3812942" y="1962959"/>
                  </a:lnTo>
                  <a:lnTo>
                    <a:pt x="3897674" y="1955898"/>
                  </a:lnTo>
                  <a:lnTo>
                    <a:pt x="3943571" y="1945306"/>
                  </a:lnTo>
                  <a:lnTo>
                    <a:pt x="3985937" y="1934715"/>
                  </a:lnTo>
                  <a:lnTo>
                    <a:pt x="4035364" y="1906471"/>
                  </a:lnTo>
                  <a:lnTo>
                    <a:pt x="4105974" y="1860574"/>
                  </a:lnTo>
                  <a:lnTo>
                    <a:pt x="4169523" y="1804086"/>
                  </a:lnTo>
                  <a:lnTo>
                    <a:pt x="4208359" y="1768781"/>
                  </a:lnTo>
                  <a:lnTo>
                    <a:pt x="4240133" y="1744068"/>
                  </a:lnTo>
                  <a:lnTo>
                    <a:pt x="4271908" y="1737007"/>
                  </a:lnTo>
                  <a:lnTo>
                    <a:pt x="4286030" y="1744068"/>
                  </a:lnTo>
                  <a:lnTo>
                    <a:pt x="4289560" y="1768781"/>
                  </a:lnTo>
                  <a:lnTo>
                    <a:pt x="4278969" y="1846452"/>
                  </a:lnTo>
                  <a:lnTo>
                    <a:pt x="4250725" y="1980611"/>
                  </a:lnTo>
                  <a:lnTo>
                    <a:pt x="4222481" y="2082996"/>
                  </a:lnTo>
                  <a:lnTo>
                    <a:pt x="4187176" y="2181850"/>
                  </a:lnTo>
                  <a:lnTo>
                    <a:pt x="4148340" y="2252460"/>
                  </a:lnTo>
                  <a:lnTo>
                    <a:pt x="4113035" y="2291295"/>
                  </a:lnTo>
                  <a:lnTo>
                    <a:pt x="4074200" y="2308948"/>
                  </a:lnTo>
                  <a:lnTo>
                    <a:pt x="4042425" y="2316009"/>
                  </a:lnTo>
                  <a:lnTo>
                    <a:pt x="3996529" y="2305417"/>
                  </a:lnTo>
                  <a:lnTo>
                    <a:pt x="3957693" y="2280704"/>
                  </a:lnTo>
                  <a:lnTo>
                    <a:pt x="3904735" y="2255990"/>
                  </a:lnTo>
                  <a:lnTo>
                    <a:pt x="3855308" y="2245399"/>
                  </a:lnTo>
                  <a:lnTo>
                    <a:pt x="3523441" y="2227746"/>
                  </a:lnTo>
                  <a:lnTo>
                    <a:pt x="3131556" y="2199502"/>
                  </a:lnTo>
                  <a:lnTo>
                    <a:pt x="3000927" y="2199502"/>
                  </a:lnTo>
                  <a:lnTo>
                    <a:pt x="2799688" y="2188911"/>
                  </a:lnTo>
                  <a:lnTo>
                    <a:pt x="2584328" y="2171258"/>
                  </a:lnTo>
                  <a:lnTo>
                    <a:pt x="2365437" y="2146545"/>
                  </a:lnTo>
                  <a:lnTo>
                    <a:pt x="2199503" y="2114770"/>
                  </a:lnTo>
                  <a:lnTo>
                    <a:pt x="2005325" y="2068874"/>
                  </a:lnTo>
                  <a:lnTo>
                    <a:pt x="1821739" y="2005325"/>
                  </a:lnTo>
                  <a:lnTo>
                    <a:pt x="1556952" y="1895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B5619BF8-265B-451D-B674-6E962BF7D372}"/>
                </a:ext>
              </a:extLst>
            </p:cNvPr>
            <p:cNvSpPr/>
            <p:nvPr/>
          </p:nvSpPr>
          <p:spPr>
            <a:xfrm>
              <a:off x="4838700" y="3681413"/>
              <a:ext cx="2305050" cy="2051050"/>
            </a:xfrm>
            <a:custGeom>
              <a:avLst/>
              <a:gdLst>
                <a:gd name="connsiteX0" fmla="*/ 520627 w 2304500"/>
                <a:gd name="connsiteY0" fmla="*/ 811332 h 2050793"/>
                <a:gd name="connsiteX1" fmla="*/ 140067 w 2304500"/>
                <a:gd name="connsiteY1" fmla="*/ 301276 h 2050793"/>
                <a:gd name="connsiteX2" fmla="*/ 0 w 2304500"/>
                <a:gd name="connsiteY2" fmla="*/ 124210 h 2050793"/>
                <a:gd name="connsiteX3" fmla="*/ 60784 w 2304500"/>
                <a:gd name="connsiteY3" fmla="*/ 0 h 2050793"/>
                <a:gd name="connsiteX4" fmla="*/ 245778 w 2304500"/>
                <a:gd name="connsiteY4" fmla="*/ 211422 h 2050793"/>
                <a:gd name="connsiteX5" fmla="*/ 525912 w 2304500"/>
                <a:gd name="connsiteY5" fmla="*/ 531198 h 2050793"/>
                <a:gd name="connsiteX6" fmla="*/ 750548 w 2304500"/>
                <a:gd name="connsiteY6" fmla="*/ 776976 h 2050793"/>
                <a:gd name="connsiteX7" fmla="*/ 961970 w 2304500"/>
                <a:gd name="connsiteY7" fmla="*/ 993683 h 2050793"/>
                <a:gd name="connsiteX8" fmla="*/ 1136393 w 2304500"/>
                <a:gd name="connsiteY8" fmla="*/ 1162821 h 2050793"/>
                <a:gd name="connsiteX9" fmla="*/ 1236819 w 2304500"/>
                <a:gd name="connsiteY9" fmla="*/ 1252675 h 2050793"/>
                <a:gd name="connsiteX10" fmla="*/ 1387457 w 2304500"/>
                <a:gd name="connsiteY10" fmla="*/ 1371600 h 2050793"/>
                <a:gd name="connsiteX11" fmla="*/ 1514310 w 2304500"/>
                <a:gd name="connsiteY11" fmla="*/ 1464097 h 2050793"/>
                <a:gd name="connsiteX12" fmla="*/ 1704590 w 2304500"/>
                <a:gd name="connsiteY12" fmla="*/ 1590950 h 2050793"/>
                <a:gd name="connsiteX13" fmla="*/ 1963582 w 2304500"/>
                <a:gd name="connsiteY13" fmla="*/ 1760088 h 2050793"/>
                <a:gd name="connsiteX14" fmla="*/ 2227859 w 2304500"/>
                <a:gd name="connsiteY14" fmla="*/ 1913369 h 2050793"/>
                <a:gd name="connsiteX15" fmla="*/ 2286000 w 2304500"/>
                <a:gd name="connsiteY15" fmla="*/ 1947725 h 2050793"/>
                <a:gd name="connsiteX16" fmla="*/ 2299214 w 2304500"/>
                <a:gd name="connsiteY16" fmla="*/ 1958296 h 2050793"/>
                <a:gd name="connsiteX17" fmla="*/ 2304500 w 2304500"/>
                <a:gd name="connsiteY17" fmla="*/ 1974153 h 2050793"/>
                <a:gd name="connsiteX18" fmla="*/ 2296571 w 2304500"/>
                <a:gd name="connsiteY18" fmla="*/ 1992652 h 2050793"/>
                <a:gd name="connsiteX19" fmla="*/ 2278072 w 2304500"/>
                <a:gd name="connsiteY19" fmla="*/ 2008509 h 2050793"/>
                <a:gd name="connsiteX20" fmla="*/ 2227859 w 2304500"/>
                <a:gd name="connsiteY20" fmla="*/ 2027008 h 2050793"/>
                <a:gd name="connsiteX21" fmla="*/ 2140648 w 2304500"/>
                <a:gd name="connsiteY21" fmla="*/ 2040222 h 2050793"/>
                <a:gd name="connsiteX22" fmla="*/ 2011152 w 2304500"/>
                <a:gd name="connsiteY22" fmla="*/ 2050793 h 2050793"/>
                <a:gd name="connsiteX23" fmla="*/ 1823515 w 2304500"/>
                <a:gd name="connsiteY23" fmla="*/ 2045507 h 2050793"/>
                <a:gd name="connsiteX24" fmla="*/ 1670234 w 2304500"/>
                <a:gd name="connsiteY24" fmla="*/ 2032294 h 2050793"/>
                <a:gd name="connsiteX25" fmla="*/ 1569808 w 2304500"/>
                <a:gd name="connsiteY25" fmla="*/ 2021723 h 2050793"/>
                <a:gd name="connsiteX26" fmla="*/ 1503739 w 2304500"/>
                <a:gd name="connsiteY26" fmla="*/ 2005866 h 2050793"/>
                <a:gd name="connsiteX27" fmla="*/ 1456169 w 2304500"/>
                <a:gd name="connsiteY27" fmla="*/ 1992652 h 2050793"/>
                <a:gd name="connsiteX28" fmla="*/ 1408599 w 2304500"/>
                <a:gd name="connsiteY28" fmla="*/ 1966224 h 2050793"/>
                <a:gd name="connsiteX29" fmla="*/ 1347815 w 2304500"/>
                <a:gd name="connsiteY29" fmla="*/ 1929225 h 2050793"/>
                <a:gd name="connsiteX30" fmla="*/ 1305531 w 2304500"/>
                <a:gd name="connsiteY30" fmla="*/ 1884298 h 2050793"/>
                <a:gd name="connsiteX31" fmla="*/ 1255318 w 2304500"/>
                <a:gd name="connsiteY31" fmla="*/ 1818229 h 2050793"/>
                <a:gd name="connsiteX32" fmla="*/ 1057110 w 2304500"/>
                <a:gd name="connsiteY32" fmla="*/ 1546023 h 2050793"/>
                <a:gd name="connsiteX33" fmla="*/ 721478 w 2304500"/>
                <a:gd name="connsiteY33" fmla="*/ 1091466 h 2050793"/>
                <a:gd name="connsiteX34" fmla="*/ 520627 w 2304500"/>
                <a:gd name="connsiteY34" fmla="*/ 811332 h 205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04500" h="2050793">
                  <a:moveTo>
                    <a:pt x="520627" y="811332"/>
                  </a:moveTo>
                  <a:lnTo>
                    <a:pt x="140067" y="301276"/>
                  </a:lnTo>
                  <a:lnTo>
                    <a:pt x="0" y="124210"/>
                  </a:lnTo>
                  <a:lnTo>
                    <a:pt x="60784" y="0"/>
                  </a:lnTo>
                  <a:lnTo>
                    <a:pt x="245778" y="211422"/>
                  </a:lnTo>
                  <a:lnTo>
                    <a:pt x="525912" y="531198"/>
                  </a:lnTo>
                  <a:lnTo>
                    <a:pt x="750548" y="776976"/>
                  </a:lnTo>
                  <a:lnTo>
                    <a:pt x="961970" y="993683"/>
                  </a:lnTo>
                  <a:lnTo>
                    <a:pt x="1136393" y="1162821"/>
                  </a:lnTo>
                  <a:lnTo>
                    <a:pt x="1236819" y="1252675"/>
                  </a:lnTo>
                  <a:lnTo>
                    <a:pt x="1387457" y="1371600"/>
                  </a:lnTo>
                  <a:lnTo>
                    <a:pt x="1514310" y="1464097"/>
                  </a:lnTo>
                  <a:lnTo>
                    <a:pt x="1704590" y="1590950"/>
                  </a:lnTo>
                  <a:lnTo>
                    <a:pt x="1963582" y="1760088"/>
                  </a:lnTo>
                  <a:lnTo>
                    <a:pt x="2227859" y="1913369"/>
                  </a:lnTo>
                  <a:lnTo>
                    <a:pt x="2286000" y="1947725"/>
                  </a:lnTo>
                  <a:lnTo>
                    <a:pt x="2299214" y="1958296"/>
                  </a:lnTo>
                  <a:lnTo>
                    <a:pt x="2304500" y="1974153"/>
                  </a:lnTo>
                  <a:lnTo>
                    <a:pt x="2296571" y="1992652"/>
                  </a:lnTo>
                  <a:lnTo>
                    <a:pt x="2278072" y="2008509"/>
                  </a:lnTo>
                  <a:lnTo>
                    <a:pt x="2227859" y="2027008"/>
                  </a:lnTo>
                  <a:lnTo>
                    <a:pt x="2140648" y="2040222"/>
                  </a:lnTo>
                  <a:lnTo>
                    <a:pt x="2011152" y="2050793"/>
                  </a:lnTo>
                  <a:lnTo>
                    <a:pt x="1823515" y="2045507"/>
                  </a:lnTo>
                  <a:lnTo>
                    <a:pt x="1670234" y="2032294"/>
                  </a:lnTo>
                  <a:lnTo>
                    <a:pt x="1569808" y="2021723"/>
                  </a:lnTo>
                  <a:lnTo>
                    <a:pt x="1503739" y="2005866"/>
                  </a:lnTo>
                  <a:lnTo>
                    <a:pt x="1456169" y="1992652"/>
                  </a:lnTo>
                  <a:lnTo>
                    <a:pt x="1408599" y="1966224"/>
                  </a:lnTo>
                  <a:lnTo>
                    <a:pt x="1347815" y="1929225"/>
                  </a:lnTo>
                  <a:lnTo>
                    <a:pt x="1305531" y="1884298"/>
                  </a:lnTo>
                  <a:lnTo>
                    <a:pt x="1255318" y="1818229"/>
                  </a:lnTo>
                  <a:lnTo>
                    <a:pt x="1057110" y="1546023"/>
                  </a:lnTo>
                  <a:lnTo>
                    <a:pt x="721478" y="1091466"/>
                  </a:lnTo>
                  <a:lnTo>
                    <a:pt x="520627" y="811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8236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8DA867-19A8-4A55-99A4-448F4BA125BC}"/>
              </a:ext>
            </a:extLst>
          </p:cNvPr>
          <p:cNvGrpSpPr/>
          <p:nvPr/>
        </p:nvGrpSpPr>
        <p:grpSpPr>
          <a:xfrm>
            <a:off x="2833688" y="1590675"/>
            <a:ext cx="4310062" cy="4289425"/>
            <a:chOff x="2833688" y="1590675"/>
            <a:chExt cx="4310062" cy="42894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B8E57E7-89BB-A645-B3B2-6811F9E51CD2}"/>
                </a:ext>
              </a:extLst>
            </p:cNvPr>
            <p:cNvSpPr/>
            <p:nvPr/>
          </p:nvSpPr>
          <p:spPr>
            <a:xfrm>
              <a:off x="3095625" y="2062163"/>
              <a:ext cx="1179513" cy="1495425"/>
            </a:xfrm>
            <a:custGeom>
              <a:avLst/>
              <a:gdLst>
                <a:gd name="connsiteX0" fmla="*/ 476250 w 1178719"/>
                <a:gd name="connsiteY0" fmla="*/ 1152525 h 1495425"/>
                <a:gd name="connsiteX1" fmla="*/ 302419 w 1178719"/>
                <a:gd name="connsiteY1" fmla="*/ 1302543 h 1495425"/>
                <a:gd name="connsiteX2" fmla="*/ 176213 w 1178719"/>
                <a:gd name="connsiteY2" fmla="*/ 1404937 h 1495425"/>
                <a:gd name="connsiteX3" fmla="*/ 88106 w 1178719"/>
                <a:gd name="connsiteY3" fmla="*/ 1466850 h 1495425"/>
                <a:gd name="connsiteX4" fmla="*/ 54769 w 1178719"/>
                <a:gd name="connsiteY4" fmla="*/ 1485900 h 1495425"/>
                <a:gd name="connsiteX5" fmla="*/ 33338 w 1178719"/>
                <a:gd name="connsiteY5" fmla="*/ 1493043 h 1495425"/>
                <a:gd name="connsiteX6" fmla="*/ 21431 w 1178719"/>
                <a:gd name="connsiteY6" fmla="*/ 1495425 h 1495425"/>
                <a:gd name="connsiteX7" fmla="*/ 9525 w 1178719"/>
                <a:gd name="connsiteY7" fmla="*/ 1495425 h 1495425"/>
                <a:gd name="connsiteX8" fmla="*/ 0 w 1178719"/>
                <a:gd name="connsiteY8" fmla="*/ 1483518 h 1495425"/>
                <a:gd name="connsiteX9" fmla="*/ 4763 w 1178719"/>
                <a:gd name="connsiteY9" fmla="*/ 1457325 h 1495425"/>
                <a:gd name="connsiteX10" fmla="*/ 21431 w 1178719"/>
                <a:gd name="connsiteY10" fmla="*/ 1428750 h 1495425"/>
                <a:gd name="connsiteX11" fmla="*/ 109538 w 1178719"/>
                <a:gd name="connsiteY11" fmla="*/ 1333500 h 1495425"/>
                <a:gd name="connsiteX12" fmla="*/ 214313 w 1178719"/>
                <a:gd name="connsiteY12" fmla="*/ 1223962 h 1495425"/>
                <a:gd name="connsiteX13" fmla="*/ 338138 w 1178719"/>
                <a:gd name="connsiteY13" fmla="*/ 1081087 h 1495425"/>
                <a:gd name="connsiteX14" fmla="*/ 469106 w 1178719"/>
                <a:gd name="connsiteY14" fmla="*/ 919162 h 1495425"/>
                <a:gd name="connsiteX15" fmla="*/ 566738 w 1178719"/>
                <a:gd name="connsiteY15" fmla="*/ 785812 h 1495425"/>
                <a:gd name="connsiteX16" fmla="*/ 628650 w 1178719"/>
                <a:gd name="connsiteY16" fmla="*/ 697706 h 1495425"/>
                <a:gd name="connsiteX17" fmla="*/ 702469 w 1178719"/>
                <a:gd name="connsiteY17" fmla="*/ 566737 h 1495425"/>
                <a:gd name="connsiteX18" fmla="*/ 769144 w 1178719"/>
                <a:gd name="connsiteY18" fmla="*/ 447675 h 1495425"/>
                <a:gd name="connsiteX19" fmla="*/ 828675 w 1178719"/>
                <a:gd name="connsiteY19" fmla="*/ 321468 h 1495425"/>
                <a:gd name="connsiteX20" fmla="*/ 840581 w 1178719"/>
                <a:gd name="connsiteY20" fmla="*/ 278606 h 1495425"/>
                <a:gd name="connsiteX21" fmla="*/ 845344 w 1178719"/>
                <a:gd name="connsiteY21" fmla="*/ 242887 h 1495425"/>
                <a:gd name="connsiteX22" fmla="*/ 842963 w 1178719"/>
                <a:gd name="connsiteY22" fmla="*/ 219075 h 1495425"/>
                <a:gd name="connsiteX23" fmla="*/ 833438 w 1178719"/>
                <a:gd name="connsiteY23" fmla="*/ 188118 h 1495425"/>
                <a:gd name="connsiteX24" fmla="*/ 816769 w 1178719"/>
                <a:gd name="connsiteY24" fmla="*/ 152400 h 1495425"/>
                <a:gd name="connsiteX25" fmla="*/ 795338 w 1178719"/>
                <a:gd name="connsiteY25" fmla="*/ 121443 h 1495425"/>
                <a:gd name="connsiteX26" fmla="*/ 764381 w 1178719"/>
                <a:gd name="connsiteY26" fmla="*/ 90487 h 1495425"/>
                <a:gd name="connsiteX27" fmla="*/ 733425 w 1178719"/>
                <a:gd name="connsiteY27" fmla="*/ 54768 h 1495425"/>
                <a:gd name="connsiteX28" fmla="*/ 721519 w 1178719"/>
                <a:gd name="connsiteY28" fmla="*/ 35718 h 1495425"/>
                <a:gd name="connsiteX29" fmla="*/ 719138 w 1178719"/>
                <a:gd name="connsiteY29" fmla="*/ 16668 h 1495425"/>
                <a:gd name="connsiteX30" fmla="*/ 728663 w 1178719"/>
                <a:gd name="connsiteY30" fmla="*/ 7143 h 1495425"/>
                <a:gd name="connsiteX31" fmla="*/ 752475 w 1178719"/>
                <a:gd name="connsiteY31" fmla="*/ 0 h 1495425"/>
                <a:gd name="connsiteX32" fmla="*/ 792956 w 1178719"/>
                <a:gd name="connsiteY32" fmla="*/ 0 h 1495425"/>
                <a:gd name="connsiteX33" fmla="*/ 859631 w 1178719"/>
                <a:gd name="connsiteY33" fmla="*/ 19050 h 1495425"/>
                <a:gd name="connsiteX34" fmla="*/ 933450 w 1178719"/>
                <a:gd name="connsiteY34" fmla="*/ 45243 h 1495425"/>
                <a:gd name="connsiteX35" fmla="*/ 1007269 w 1178719"/>
                <a:gd name="connsiteY35" fmla="*/ 80962 h 1495425"/>
                <a:gd name="connsiteX36" fmla="*/ 1059656 w 1178719"/>
                <a:gd name="connsiteY36" fmla="*/ 109537 h 1495425"/>
                <a:gd name="connsiteX37" fmla="*/ 1114425 w 1178719"/>
                <a:gd name="connsiteY37" fmla="*/ 145256 h 1495425"/>
                <a:gd name="connsiteX38" fmla="*/ 1145381 w 1178719"/>
                <a:gd name="connsiteY38" fmla="*/ 169068 h 1495425"/>
                <a:gd name="connsiteX39" fmla="*/ 1164431 w 1178719"/>
                <a:gd name="connsiteY39" fmla="*/ 190500 h 1495425"/>
                <a:gd name="connsiteX40" fmla="*/ 1171575 w 1178719"/>
                <a:gd name="connsiteY40" fmla="*/ 204787 h 1495425"/>
                <a:gd name="connsiteX41" fmla="*/ 1178719 w 1178719"/>
                <a:gd name="connsiteY41" fmla="*/ 223837 h 1495425"/>
                <a:gd name="connsiteX42" fmla="*/ 1176338 w 1178719"/>
                <a:gd name="connsiteY42" fmla="*/ 247650 h 1495425"/>
                <a:gd name="connsiteX43" fmla="*/ 1164431 w 1178719"/>
                <a:gd name="connsiteY43" fmla="*/ 285750 h 1495425"/>
                <a:gd name="connsiteX44" fmla="*/ 1135856 w 1178719"/>
                <a:gd name="connsiteY44" fmla="*/ 319087 h 1495425"/>
                <a:gd name="connsiteX45" fmla="*/ 1097756 w 1178719"/>
                <a:gd name="connsiteY45" fmla="*/ 376237 h 1495425"/>
                <a:gd name="connsiteX46" fmla="*/ 971550 w 1178719"/>
                <a:gd name="connsiteY46" fmla="*/ 573881 h 1495425"/>
                <a:gd name="connsiteX47" fmla="*/ 859631 w 1178719"/>
                <a:gd name="connsiteY47" fmla="*/ 752475 h 1495425"/>
                <a:gd name="connsiteX48" fmla="*/ 783431 w 1178719"/>
                <a:gd name="connsiteY48" fmla="*/ 850106 h 1495425"/>
                <a:gd name="connsiteX49" fmla="*/ 647700 w 1178719"/>
                <a:gd name="connsiteY49" fmla="*/ 992981 h 1495425"/>
                <a:gd name="connsiteX50" fmla="*/ 476250 w 1178719"/>
                <a:gd name="connsiteY50" fmla="*/ 1152525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78719" h="1495425">
                  <a:moveTo>
                    <a:pt x="476250" y="1152525"/>
                  </a:moveTo>
                  <a:lnTo>
                    <a:pt x="302419" y="1302543"/>
                  </a:lnTo>
                  <a:lnTo>
                    <a:pt x="176213" y="1404937"/>
                  </a:lnTo>
                  <a:lnTo>
                    <a:pt x="88106" y="1466850"/>
                  </a:lnTo>
                  <a:lnTo>
                    <a:pt x="54769" y="1485900"/>
                  </a:lnTo>
                  <a:lnTo>
                    <a:pt x="33338" y="1493043"/>
                  </a:lnTo>
                  <a:lnTo>
                    <a:pt x="21431" y="1495425"/>
                  </a:lnTo>
                  <a:lnTo>
                    <a:pt x="9525" y="1495425"/>
                  </a:lnTo>
                  <a:lnTo>
                    <a:pt x="0" y="1483518"/>
                  </a:lnTo>
                  <a:lnTo>
                    <a:pt x="4763" y="1457325"/>
                  </a:lnTo>
                  <a:lnTo>
                    <a:pt x="21431" y="1428750"/>
                  </a:lnTo>
                  <a:lnTo>
                    <a:pt x="109538" y="1333500"/>
                  </a:lnTo>
                  <a:lnTo>
                    <a:pt x="214313" y="1223962"/>
                  </a:lnTo>
                  <a:lnTo>
                    <a:pt x="338138" y="1081087"/>
                  </a:lnTo>
                  <a:lnTo>
                    <a:pt x="469106" y="919162"/>
                  </a:lnTo>
                  <a:lnTo>
                    <a:pt x="566738" y="785812"/>
                  </a:lnTo>
                  <a:lnTo>
                    <a:pt x="628650" y="697706"/>
                  </a:lnTo>
                  <a:lnTo>
                    <a:pt x="702469" y="566737"/>
                  </a:lnTo>
                  <a:lnTo>
                    <a:pt x="769144" y="447675"/>
                  </a:lnTo>
                  <a:lnTo>
                    <a:pt x="828675" y="321468"/>
                  </a:lnTo>
                  <a:lnTo>
                    <a:pt x="840581" y="278606"/>
                  </a:lnTo>
                  <a:lnTo>
                    <a:pt x="845344" y="242887"/>
                  </a:lnTo>
                  <a:lnTo>
                    <a:pt x="842963" y="219075"/>
                  </a:lnTo>
                  <a:lnTo>
                    <a:pt x="833438" y="188118"/>
                  </a:lnTo>
                  <a:lnTo>
                    <a:pt x="816769" y="152400"/>
                  </a:lnTo>
                  <a:lnTo>
                    <a:pt x="795338" y="121443"/>
                  </a:lnTo>
                  <a:lnTo>
                    <a:pt x="764381" y="90487"/>
                  </a:lnTo>
                  <a:lnTo>
                    <a:pt x="733425" y="54768"/>
                  </a:lnTo>
                  <a:lnTo>
                    <a:pt x="721519" y="35718"/>
                  </a:lnTo>
                  <a:lnTo>
                    <a:pt x="719138" y="16668"/>
                  </a:lnTo>
                  <a:lnTo>
                    <a:pt x="728663" y="7143"/>
                  </a:lnTo>
                  <a:lnTo>
                    <a:pt x="752475" y="0"/>
                  </a:lnTo>
                  <a:lnTo>
                    <a:pt x="792956" y="0"/>
                  </a:lnTo>
                  <a:lnTo>
                    <a:pt x="859631" y="19050"/>
                  </a:lnTo>
                  <a:lnTo>
                    <a:pt x="933450" y="45243"/>
                  </a:lnTo>
                  <a:lnTo>
                    <a:pt x="1007269" y="80962"/>
                  </a:lnTo>
                  <a:lnTo>
                    <a:pt x="1059656" y="109537"/>
                  </a:lnTo>
                  <a:lnTo>
                    <a:pt x="1114425" y="145256"/>
                  </a:lnTo>
                  <a:lnTo>
                    <a:pt x="1145381" y="169068"/>
                  </a:lnTo>
                  <a:lnTo>
                    <a:pt x="1164431" y="190500"/>
                  </a:lnTo>
                  <a:lnTo>
                    <a:pt x="1171575" y="204787"/>
                  </a:lnTo>
                  <a:lnTo>
                    <a:pt x="1178719" y="223837"/>
                  </a:lnTo>
                  <a:lnTo>
                    <a:pt x="1176338" y="247650"/>
                  </a:lnTo>
                  <a:lnTo>
                    <a:pt x="1164431" y="285750"/>
                  </a:lnTo>
                  <a:lnTo>
                    <a:pt x="1135856" y="319087"/>
                  </a:lnTo>
                  <a:lnTo>
                    <a:pt x="1097756" y="376237"/>
                  </a:lnTo>
                  <a:lnTo>
                    <a:pt x="971550" y="573881"/>
                  </a:lnTo>
                  <a:lnTo>
                    <a:pt x="859631" y="752475"/>
                  </a:lnTo>
                  <a:lnTo>
                    <a:pt x="783431" y="850106"/>
                  </a:lnTo>
                  <a:lnTo>
                    <a:pt x="647700" y="992981"/>
                  </a:lnTo>
                  <a:lnTo>
                    <a:pt x="476250" y="1152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D23196F-5587-F94A-BF49-B95083A69B1C}"/>
                </a:ext>
              </a:extLst>
            </p:cNvPr>
            <p:cNvSpPr/>
            <p:nvPr/>
          </p:nvSpPr>
          <p:spPr>
            <a:xfrm>
              <a:off x="3856038" y="2551113"/>
              <a:ext cx="2381250" cy="496887"/>
            </a:xfrm>
            <a:custGeom>
              <a:avLst/>
              <a:gdLst>
                <a:gd name="connsiteX0" fmla="*/ 1471612 w 2381250"/>
                <a:gd name="connsiteY0" fmla="*/ 300037 h 497681"/>
                <a:gd name="connsiteX1" fmla="*/ 1166812 w 2381250"/>
                <a:gd name="connsiteY1" fmla="*/ 345281 h 497681"/>
                <a:gd name="connsiteX2" fmla="*/ 902494 w 2381250"/>
                <a:gd name="connsiteY2" fmla="*/ 371475 h 497681"/>
                <a:gd name="connsiteX3" fmla="*/ 719137 w 2381250"/>
                <a:gd name="connsiteY3" fmla="*/ 402431 h 497681"/>
                <a:gd name="connsiteX4" fmla="*/ 550069 w 2381250"/>
                <a:gd name="connsiteY4" fmla="*/ 438150 h 497681"/>
                <a:gd name="connsiteX5" fmla="*/ 483394 w 2381250"/>
                <a:gd name="connsiteY5" fmla="*/ 452437 h 497681"/>
                <a:gd name="connsiteX6" fmla="*/ 440531 w 2381250"/>
                <a:gd name="connsiteY6" fmla="*/ 464344 h 497681"/>
                <a:gd name="connsiteX7" fmla="*/ 404812 w 2381250"/>
                <a:gd name="connsiteY7" fmla="*/ 476250 h 497681"/>
                <a:gd name="connsiteX8" fmla="*/ 352425 w 2381250"/>
                <a:gd name="connsiteY8" fmla="*/ 492919 h 497681"/>
                <a:gd name="connsiteX9" fmla="*/ 326231 w 2381250"/>
                <a:gd name="connsiteY9" fmla="*/ 497681 h 497681"/>
                <a:gd name="connsiteX10" fmla="*/ 304800 w 2381250"/>
                <a:gd name="connsiteY10" fmla="*/ 495300 h 497681"/>
                <a:gd name="connsiteX11" fmla="*/ 254794 w 2381250"/>
                <a:gd name="connsiteY11" fmla="*/ 481012 h 497681"/>
                <a:gd name="connsiteX12" fmla="*/ 211931 w 2381250"/>
                <a:gd name="connsiteY12" fmla="*/ 464344 h 497681"/>
                <a:gd name="connsiteX13" fmla="*/ 169069 w 2381250"/>
                <a:gd name="connsiteY13" fmla="*/ 440531 h 497681"/>
                <a:gd name="connsiteX14" fmla="*/ 92869 w 2381250"/>
                <a:gd name="connsiteY14" fmla="*/ 390525 h 497681"/>
                <a:gd name="connsiteX15" fmla="*/ 0 w 2381250"/>
                <a:gd name="connsiteY15" fmla="*/ 316706 h 497681"/>
                <a:gd name="connsiteX16" fmla="*/ 42862 w 2381250"/>
                <a:gd name="connsiteY16" fmla="*/ 230981 h 497681"/>
                <a:gd name="connsiteX17" fmla="*/ 150019 w 2381250"/>
                <a:gd name="connsiteY17" fmla="*/ 271462 h 497681"/>
                <a:gd name="connsiteX18" fmla="*/ 219075 w 2381250"/>
                <a:gd name="connsiteY18" fmla="*/ 288131 h 497681"/>
                <a:gd name="connsiteX19" fmla="*/ 278606 w 2381250"/>
                <a:gd name="connsiteY19" fmla="*/ 292894 h 497681"/>
                <a:gd name="connsiteX20" fmla="*/ 345281 w 2381250"/>
                <a:gd name="connsiteY20" fmla="*/ 292894 h 497681"/>
                <a:gd name="connsiteX21" fmla="*/ 464344 w 2381250"/>
                <a:gd name="connsiteY21" fmla="*/ 276225 h 497681"/>
                <a:gd name="connsiteX22" fmla="*/ 697706 w 2381250"/>
                <a:gd name="connsiteY22" fmla="*/ 240506 h 497681"/>
                <a:gd name="connsiteX23" fmla="*/ 935831 w 2381250"/>
                <a:gd name="connsiteY23" fmla="*/ 207169 h 497681"/>
                <a:gd name="connsiteX24" fmla="*/ 1181100 w 2381250"/>
                <a:gd name="connsiteY24" fmla="*/ 183356 h 497681"/>
                <a:gd name="connsiteX25" fmla="*/ 1481137 w 2381250"/>
                <a:gd name="connsiteY25" fmla="*/ 128587 h 497681"/>
                <a:gd name="connsiteX26" fmla="*/ 1783556 w 2381250"/>
                <a:gd name="connsiteY26" fmla="*/ 71437 h 497681"/>
                <a:gd name="connsiteX27" fmla="*/ 1900237 w 2381250"/>
                <a:gd name="connsiteY27" fmla="*/ 50006 h 497681"/>
                <a:gd name="connsiteX28" fmla="*/ 1959769 w 2381250"/>
                <a:gd name="connsiteY28" fmla="*/ 28575 h 497681"/>
                <a:gd name="connsiteX29" fmla="*/ 2035969 w 2381250"/>
                <a:gd name="connsiteY29" fmla="*/ 4762 h 497681"/>
                <a:gd name="connsiteX30" fmla="*/ 2078831 w 2381250"/>
                <a:gd name="connsiteY30" fmla="*/ 0 h 497681"/>
                <a:gd name="connsiteX31" fmla="*/ 2135981 w 2381250"/>
                <a:gd name="connsiteY31" fmla="*/ 9525 h 497681"/>
                <a:gd name="connsiteX32" fmla="*/ 2212181 w 2381250"/>
                <a:gd name="connsiteY32" fmla="*/ 28575 h 497681"/>
                <a:gd name="connsiteX33" fmla="*/ 2255044 w 2381250"/>
                <a:gd name="connsiteY33" fmla="*/ 45244 h 497681"/>
                <a:gd name="connsiteX34" fmla="*/ 2283619 w 2381250"/>
                <a:gd name="connsiteY34" fmla="*/ 59531 h 497681"/>
                <a:gd name="connsiteX35" fmla="*/ 2321719 w 2381250"/>
                <a:gd name="connsiteY35" fmla="*/ 80962 h 497681"/>
                <a:gd name="connsiteX36" fmla="*/ 2359819 w 2381250"/>
                <a:gd name="connsiteY36" fmla="*/ 119062 h 497681"/>
                <a:gd name="connsiteX37" fmla="*/ 2376487 w 2381250"/>
                <a:gd name="connsiteY37" fmla="*/ 145256 h 497681"/>
                <a:gd name="connsiteX38" fmla="*/ 2381250 w 2381250"/>
                <a:gd name="connsiteY38" fmla="*/ 166687 h 497681"/>
                <a:gd name="connsiteX39" fmla="*/ 2371725 w 2381250"/>
                <a:gd name="connsiteY39" fmla="*/ 192881 h 497681"/>
                <a:gd name="connsiteX40" fmla="*/ 2357437 w 2381250"/>
                <a:gd name="connsiteY40" fmla="*/ 211931 h 497681"/>
                <a:gd name="connsiteX41" fmla="*/ 2312194 w 2381250"/>
                <a:gd name="connsiteY41" fmla="*/ 230981 h 497681"/>
                <a:gd name="connsiteX42" fmla="*/ 2252662 w 2381250"/>
                <a:gd name="connsiteY42" fmla="*/ 245269 h 497681"/>
                <a:gd name="connsiteX43" fmla="*/ 2205037 w 2381250"/>
                <a:gd name="connsiteY43" fmla="*/ 254794 h 497681"/>
                <a:gd name="connsiteX44" fmla="*/ 2093119 w 2381250"/>
                <a:gd name="connsiteY44" fmla="*/ 247650 h 497681"/>
                <a:gd name="connsiteX45" fmla="*/ 1976437 w 2381250"/>
                <a:gd name="connsiteY45" fmla="*/ 254794 h 497681"/>
                <a:gd name="connsiteX46" fmla="*/ 1788319 w 2381250"/>
                <a:gd name="connsiteY46" fmla="*/ 266700 h 497681"/>
                <a:gd name="connsiteX47" fmla="*/ 1471612 w 2381250"/>
                <a:gd name="connsiteY47" fmla="*/ 3000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81250" h="497681">
                  <a:moveTo>
                    <a:pt x="1471612" y="300037"/>
                  </a:moveTo>
                  <a:lnTo>
                    <a:pt x="1166812" y="345281"/>
                  </a:lnTo>
                  <a:lnTo>
                    <a:pt x="902494" y="371475"/>
                  </a:lnTo>
                  <a:lnTo>
                    <a:pt x="719137" y="402431"/>
                  </a:lnTo>
                  <a:lnTo>
                    <a:pt x="550069" y="438150"/>
                  </a:lnTo>
                  <a:lnTo>
                    <a:pt x="483394" y="452437"/>
                  </a:lnTo>
                  <a:lnTo>
                    <a:pt x="440531" y="464344"/>
                  </a:lnTo>
                  <a:lnTo>
                    <a:pt x="404812" y="476250"/>
                  </a:lnTo>
                  <a:lnTo>
                    <a:pt x="352425" y="492919"/>
                  </a:lnTo>
                  <a:lnTo>
                    <a:pt x="326231" y="497681"/>
                  </a:lnTo>
                  <a:lnTo>
                    <a:pt x="304800" y="495300"/>
                  </a:lnTo>
                  <a:lnTo>
                    <a:pt x="254794" y="481012"/>
                  </a:lnTo>
                  <a:lnTo>
                    <a:pt x="211931" y="464344"/>
                  </a:lnTo>
                  <a:lnTo>
                    <a:pt x="169069" y="440531"/>
                  </a:lnTo>
                  <a:lnTo>
                    <a:pt x="92869" y="390525"/>
                  </a:lnTo>
                  <a:lnTo>
                    <a:pt x="0" y="316706"/>
                  </a:lnTo>
                  <a:lnTo>
                    <a:pt x="42862" y="230981"/>
                  </a:lnTo>
                  <a:lnTo>
                    <a:pt x="150019" y="271462"/>
                  </a:lnTo>
                  <a:lnTo>
                    <a:pt x="219075" y="288131"/>
                  </a:lnTo>
                  <a:lnTo>
                    <a:pt x="278606" y="292894"/>
                  </a:lnTo>
                  <a:lnTo>
                    <a:pt x="345281" y="292894"/>
                  </a:lnTo>
                  <a:lnTo>
                    <a:pt x="464344" y="276225"/>
                  </a:lnTo>
                  <a:lnTo>
                    <a:pt x="697706" y="240506"/>
                  </a:lnTo>
                  <a:lnTo>
                    <a:pt x="935831" y="207169"/>
                  </a:lnTo>
                  <a:lnTo>
                    <a:pt x="1181100" y="183356"/>
                  </a:lnTo>
                  <a:lnTo>
                    <a:pt x="1481137" y="128587"/>
                  </a:lnTo>
                  <a:lnTo>
                    <a:pt x="1783556" y="71437"/>
                  </a:lnTo>
                  <a:lnTo>
                    <a:pt x="1900237" y="50006"/>
                  </a:lnTo>
                  <a:lnTo>
                    <a:pt x="1959769" y="28575"/>
                  </a:lnTo>
                  <a:lnTo>
                    <a:pt x="2035969" y="4762"/>
                  </a:lnTo>
                  <a:lnTo>
                    <a:pt x="2078831" y="0"/>
                  </a:lnTo>
                  <a:lnTo>
                    <a:pt x="2135981" y="9525"/>
                  </a:lnTo>
                  <a:lnTo>
                    <a:pt x="2212181" y="28575"/>
                  </a:lnTo>
                  <a:lnTo>
                    <a:pt x="2255044" y="45244"/>
                  </a:lnTo>
                  <a:lnTo>
                    <a:pt x="2283619" y="59531"/>
                  </a:lnTo>
                  <a:lnTo>
                    <a:pt x="2321719" y="80962"/>
                  </a:lnTo>
                  <a:lnTo>
                    <a:pt x="2359819" y="119062"/>
                  </a:lnTo>
                  <a:lnTo>
                    <a:pt x="2376487" y="145256"/>
                  </a:lnTo>
                  <a:lnTo>
                    <a:pt x="2381250" y="166687"/>
                  </a:lnTo>
                  <a:lnTo>
                    <a:pt x="2371725" y="192881"/>
                  </a:lnTo>
                  <a:lnTo>
                    <a:pt x="2357437" y="211931"/>
                  </a:lnTo>
                  <a:lnTo>
                    <a:pt x="2312194" y="230981"/>
                  </a:lnTo>
                  <a:lnTo>
                    <a:pt x="2252662" y="245269"/>
                  </a:lnTo>
                  <a:lnTo>
                    <a:pt x="2205037" y="254794"/>
                  </a:lnTo>
                  <a:lnTo>
                    <a:pt x="2093119" y="247650"/>
                  </a:lnTo>
                  <a:lnTo>
                    <a:pt x="1976437" y="254794"/>
                  </a:lnTo>
                  <a:lnTo>
                    <a:pt x="1788319" y="266700"/>
                  </a:lnTo>
                  <a:lnTo>
                    <a:pt x="14716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25269F3-B32A-4F45-87F5-7346ED4278EF}"/>
                </a:ext>
              </a:extLst>
            </p:cNvPr>
            <p:cNvSpPr/>
            <p:nvPr/>
          </p:nvSpPr>
          <p:spPr>
            <a:xfrm>
              <a:off x="3082925" y="3470275"/>
              <a:ext cx="3705225" cy="628650"/>
            </a:xfrm>
            <a:custGeom>
              <a:avLst/>
              <a:gdLst>
                <a:gd name="connsiteX0" fmla="*/ 2384425 w 3705225"/>
                <a:gd name="connsiteY0" fmla="*/ 307975 h 628650"/>
                <a:gd name="connsiteX1" fmla="*/ 2124075 w 3705225"/>
                <a:gd name="connsiteY1" fmla="*/ 333375 h 628650"/>
                <a:gd name="connsiteX2" fmla="*/ 1930400 w 3705225"/>
                <a:gd name="connsiteY2" fmla="*/ 358775 h 628650"/>
                <a:gd name="connsiteX3" fmla="*/ 1520825 w 3705225"/>
                <a:gd name="connsiteY3" fmla="*/ 409575 h 628650"/>
                <a:gd name="connsiteX4" fmla="*/ 1317625 w 3705225"/>
                <a:gd name="connsiteY4" fmla="*/ 450850 h 628650"/>
                <a:gd name="connsiteX5" fmla="*/ 1111250 w 3705225"/>
                <a:gd name="connsiteY5" fmla="*/ 488950 h 628650"/>
                <a:gd name="connsiteX6" fmla="*/ 914400 w 3705225"/>
                <a:gd name="connsiteY6" fmla="*/ 527050 h 628650"/>
                <a:gd name="connsiteX7" fmla="*/ 717550 w 3705225"/>
                <a:gd name="connsiteY7" fmla="*/ 565150 h 628650"/>
                <a:gd name="connsiteX8" fmla="*/ 520700 w 3705225"/>
                <a:gd name="connsiteY8" fmla="*/ 606425 h 628650"/>
                <a:gd name="connsiteX9" fmla="*/ 444500 w 3705225"/>
                <a:gd name="connsiteY9" fmla="*/ 615950 h 628650"/>
                <a:gd name="connsiteX10" fmla="*/ 384175 w 3705225"/>
                <a:gd name="connsiteY10" fmla="*/ 625475 h 628650"/>
                <a:gd name="connsiteX11" fmla="*/ 339725 w 3705225"/>
                <a:gd name="connsiteY11" fmla="*/ 628650 h 628650"/>
                <a:gd name="connsiteX12" fmla="*/ 295275 w 3705225"/>
                <a:gd name="connsiteY12" fmla="*/ 615950 h 628650"/>
                <a:gd name="connsiteX13" fmla="*/ 254000 w 3705225"/>
                <a:gd name="connsiteY13" fmla="*/ 596900 h 628650"/>
                <a:gd name="connsiteX14" fmla="*/ 196850 w 3705225"/>
                <a:gd name="connsiteY14" fmla="*/ 561975 h 628650"/>
                <a:gd name="connsiteX15" fmla="*/ 142875 w 3705225"/>
                <a:gd name="connsiteY15" fmla="*/ 520700 h 628650"/>
                <a:gd name="connsiteX16" fmla="*/ 82550 w 3705225"/>
                <a:gd name="connsiteY16" fmla="*/ 460375 h 628650"/>
                <a:gd name="connsiteX17" fmla="*/ 34925 w 3705225"/>
                <a:gd name="connsiteY17" fmla="*/ 400050 h 628650"/>
                <a:gd name="connsiteX18" fmla="*/ 12700 w 3705225"/>
                <a:gd name="connsiteY18" fmla="*/ 368300 h 628650"/>
                <a:gd name="connsiteX19" fmla="*/ 0 w 3705225"/>
                <a:gd name="connsiteY19" fmla="*/ 333375 h 628650"/>
                <a:gd name="connsiteX20" fmla="*/ 0 w 3705225"/>
                <a:gd name="connsiteY20" fmla="*/ 311150 h 628650"/>
                <a:gd name="connsiteX21" fmla="*/ 12700 w 3705225"/>
                <a:gd name="connsiteY21" fmla="*/ 301625 h 628650"/>
                <a:gd name="connsiteX22" fmla="*/ 44450 w 3705225"/>
                <a:gd name="connsiteY22" fmla="*/ 307975 h 628650"/>
                <a:gd name="connsiteX23" fmla="*/ 104775 w 3705225"/>
                <a:gd name="connsiteY23" fmla="*/ 336550 h 628650"/>
                <a:gd name="connsiteX24" fmla="*/ 177800 w 3705225"/>
                <a:gd name="connsiteY24" fmla="*/ 365125 h 628650"/>
                <a:gd name="connsiteX25" fmla="*/ 257175 w 3705225"/>
                <a:gd name="connsiteY25" fmla="*/ 387350 h 628650"/>
                <a:gd name="connsiteX26" fmla="*/ 336550 w 3705225"/>
                <a:gd name="connsiteY26" fmla="*/ 403225 h 628650"/>
                <a:gd name="connsiteX27" fmla="*/ 406400 w 3705225"/>
                <a:gd name="connsiteY27" fmla="*/ 409575 h 628650"/>
                <a:gd name="connsiteX28" fmla="*/ 530225 w 3705225"/>
                <a:gd name="connsiteY28" fmla="*/ 396875 h 628650"/>
                <a:gd name="connsiteX29" fmla="*/ 809625 w 3705225"/>
                <a:gd name="connsiteY29" fmla="*/ 352425 h 628650"/>
                <a:gd name="connsiteX30" fmla="*/ 1127125 w 3705225"/>
                <a:gd name="connsiteY30" fmla="*/ 301625 h 628650"/>
                <a:gd name="connsiteX31" fmla="*/ 1603375 w 3705225"/>
                <a:gd name="connsiteY31" fmla="*/ 225425 h 628650"/>
                <a:gd name="connsiteX32" fmla="*/ 1870075 w 3705225"/>
                <a:gd name="connsiteY32" fmla="*/ 196850 h 628650"/>
                <a:gd name="connsiteX33" fmla="*/ 2270125 w 3705225"/>
                <a:gd name="connsiteY33" fmla="*/ 149225 h 628650"/>
                <a:gd name="connsiteX34" fmla="*/ 2625725 w 3705225"/>
                <a:gd name="connsiteY34" fmla="*/ 117475 h 628650"/>
                <a:gd name="connsiteX35" fmla="*/ 2933700 w 3705225"/>
                <a:gd name="connsiteY35" fmla="*/ 98425 h 628650"/>
                <a:gd name="connsiteX36" fmla="*/ 3114675 w 3705225"/>
                <a:gd name="connsiteY36" fmla="*/ 88900 h 628650"/>
                <a:gd name="connsiteX37" fmla="*/ 3190875 w 3705225"/>
                <a:gd name="connsiteY37" fmla="*/ 60325 h 628650"/>
                <a:gd name="connsiteX38" fmla="*/ 3368675 w 3705225"/>
                <a:gd name="connsiteY38" fmla="*/ 0 h 628650"/>
                <a:gd name="connsiteX39" fmla="*/ 3448050 w 3705225"/>
                <a:gd name="connsiteY39" fmla="*/ 31750 h 628650"/>
                <a:gd name="connsiteX40" fmla="*/ 3552825 w 3705225"/>
                <a:gd name="connsiteY40" fmla="*/ 82550 h 628650"/>
                <a:gd name="connsiteX41" fmla="*/ 3644900 w 3705225"/>
                <a:gd name="connsiteY41" fmla="*/ 139700 h 628650"/>
                <a:gd name="connsiteX42" fmla="*/ 3676650 w 3705225"/>
                <a:gd name="connsiteY42" fmla="*/ 161925 h 628650"/>
                <a:gd name="connsiteX43" fmla="*/ 3695700 w 3705225"/>
                <a:gd name="connsiteY43" fmla="*/ 193675 h 628650"/>
                <a:gd name="connsiteX44" fmla="*/ 3705225 w 3705225"/>
                <a:gd name="connsiteY44" fmla="*/ 225425 h 628650"/>
                <a:gd name="connsiteX45" fmla="*/ 3705225 w 3705225"/>
                <a:gd name="connsiteY45" fmla="*/ 247650 h 628650"/>
                <a:gd name="connsiteX46" fmla="*/ 3692525 w 3705225"/>
                <a:gd name="connsiteY46" fmla="*/ 273050 h 628650"/>
                <a:gd name="connsiteX47" fmla="*/ 3676650 w 3705225"/>
                <a:gd name="connsiteY47" fmla="*/ 288925 h 628650"/>
                <a:gd name="connsiteX48" fmla="*/ 3654425 w 3705225"/>
                <a:gd name="connsiteY48" fmla="*/ 304800 h 628650"/>
                <a:gd name="connsiteX49" fmla="*/ 3616325 w 3705225"/>
                <a:gd name="connsiteY49" fmla="*/ 311150 h 628650"/>
                <a:gd name="connsiteX50" fmla="*/ 3409950 w 3705225"/>
                <a:gd name="connsiteY50" fmla="*/ 304800 h 628650"/>
                <a:gd name="connsiteX51" fmla="*/ 3092450 w 3705225"/>
                <a:gd name="connsiteY51" fmla="*/ 295275 h 628650"/>
                <a:gd name="connsiteX52" fmla="*/ 2768600 w 3705225"/>
                <a:gd name="connsiteY52" fmla="*/ 288925 h 628650"/>
                <a:gd name="connsiteX53" fmla="*/ 2384425 w 3705225"/>
                <a:gd name="connsiteY53" fmla="*/ 30797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705225" h="628650">
                  <a:moveTo>
                    <a:pt x="2384425" y="307975"/>
                  </a:moveTo>
                  <a:lnTo>
                    <a:pt x="2124075" y="333375"/>
                  </a:lnTo>
                  <a:lnTo>
                    <a:pt x="1930400" y="358775"/>
                  </a:lnTo>
                  <a:lnTo>
                    <a:pt x="1520825" y="409575"/>
                  </a:lnTo>
                  <a:lnTo>
                    <a:pt x="1317625" y="450850"/>
                  </a:lnTo>
                  <a:lnTo>
                    <a:pt x="1111250" y="488950"/>
                  </a:lnTo>
                  <a:lnTo>
                    <a:pt x="914400" y="527050"/>
                  </a:lnTo>
                  <a:lnTo>
                    <a:pt x="717550" y="565150"/>
                  </a:lnTo>
                  <a:lnTo>
                    <a:pt x="520700" y="606425"/>
                  </a:lnTo>
                  <a:lnTo>
                    <a:pt x="444500" y="615950"/>
                  </a:lnTo>
                  <a:lnTo>
                    <a:pt x="384175" y="625475"/>
                  </a:lnTo>
                  <a:lnTo>
                    <a:pt x="339725" y="628650"/>
                  </a:lnTo>
                  <a:lnTo>
                    <a:pt x="295275" y="615950"/>
                  </a:lnTo>
                  <a:lnTo>
                    <a:pt x="254000" y="596900"/>
                  </a:lnTo>
                  <a:lnTo>
                    <a:pt x="196850" y="561975"/>
                  </a:lnTo>
                  <a:lnTo>
                    <a:pt x="142875" y="520700"/>
                  </a:lnTo>
                  <a:lnTo>
                    <a:pt x="82550" y="460375"/>
                  </a:lnTo>
                  <a:lnTo>
                    <a:pt x="34925" y="400050"/>
                  </a:lnTo>
                  <a:lnTo>
                    <a:pt x="12700" y="368300"/>
                  </a:lnTo>
                  <a:lnTo>
                    <a:pt x="0" y="333375"/>
                  </a:lnTo>
                  <a:lnTo>
                    <a:pt x="0" y="311150"/>
                  </a:lnTo>
                  <a:lnTo>
                    <a:pt x="12700" y="301625"/>
                  </a:lnTo>
                  <a:lnTo>
                    <a:pt x="44450" y="307975"/>
                  </a:lnTo>
                  <a:lnTo>
                    <a:pt x="104775" y="336550"/>
                  </a:lnTo>
                  <a:lnTo>
                    <a:pt x="177800" y="365125"/>
                  </a:lnTo>
                  <a:lnTo>
                    <a:pt x="257175" y="387350"/>
                  </a:lnTo>
                  <a:lnTo>
                    <a:pt x="336550" y="403225"/>
                  </a:lnTo>
                  <a:lnTo>
                    <a:pt x="406400" y="409575"/>
                  </a:lnTo>
                  <a:lnTo>
                    <a:pt x="530225" y="396875"/>
                  </a:lnTo>
                  <a:lnTo>
                    <a:pt x="809625" y="352425"/>
                  </a:lnTo>
                  <a:lnTo>
                    <a:pt x="1127125" y="301625"/>
                  </a:lnTo>
                  <a:lnTo>
                    <a:pt x="1603375" y="225425"/>
                  </a:lnTo>
                  <a:lnTo>
                    <a:pt x="1870075" y="196850"/>
                  </a:lnTo>
                  <a:lnTo>
                    <a:pt x="2270125" y="149225"/>
                  </a:lnTo>
                  <a:lnTo>
                    <a:pt x="2625725" y="117475"/>
                  </a:lnTo>
                  <a:lnTo>
                    <a:pt x="2933700" y="98425"/>
                  </a:lnTo>
                  <a:lnTo>
                    <a:pt x="3114675" y="88900"/>
                  </a:lnTo>
                  <a:lnTo>
                    <a:pt x="3190875" y="60325"/>
                  </a:lnTo>
                  <a:lnTo>
                    <a:pt x="3368675" y="0"/>
                  </a:lnTo>
                  <a:lnTo>
                    <a:pt x="3448050" y="31750"/>
                  </a:lnTo>
                  <a:lnTo>
                    <a:pt x="3552825" y="82550"/>
                  </a:lnTo>
                  <a:lnTo>
                    <a:pt x="3644900" y="139700"/>
                  </a:lnTo>
                  <a:lnTo>
                    <a:pt x="3676650" y="161925"/>
                  </a:lnTo>
                  <a:lnTo>
                    <a:pt x="3695700" y="193675"/>
                  </a:lnTo>
                  <a:lnTo>
                    <a:pt x="3705225" y="225425"/>
                  </a:lnTo>
                  <a:lnTo>
                    <a:pt x="3705225" y="247650"/>
                  </a:lnTo>
                  <a:lnTo>
                    <a:pt x="3692525" y="273050"/>
                  </a:lnTo>
                  <a:lnTo>
                    <a:pt x="3676650" y="288925"/>
                  </a:lnTo>
                  <a:lnTo>
                    <a:pt x="3654425" y="304800"/>
                  </a:lnTo>
                  <a:lnTo>
                    <a:pt x="3616325" y="311150"/>
                  </a:lnTo>
                  <a:lnTo>
                    <a:pt x="3409950" y="304800"/>
                  </a:lnTo>
                  <a:lnTo>
                    <a:pt x="3092450" y="295275"/>
                  </a:lnTo>
                  <a:lnTo>
                    <a:pt x="2768600" y="288925"/>
                  </a:lnTo>
                  <a:lnTo>
                    <a:pt x="2384425" y="307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1631ACE-1801-8945-964D-7F367E252913}"/>
                </a:ext>
              </a:extLst>
            </p:cNvPr>
            <p:cNvSpPr/>
            <p:nvPr/>
          </p:nvSpPr>
          <p:spPr>
            <a:xfrm rot="16200000">
              <a:off x="1847056" y="2577307"/>
              <a:ext cx="4289425" cy="2316162"/>
            </a:xfrm>
            <a:custGeom>
              <a:avLst/>
              <a:gdLst>
                <a:gd name="connsiteX0" fmla="*/ 1556952 w 4289560"/>
                <a:gd name="connsiteY0" fmla="*/ 1895879 h 2316009"/>
                <a:gd name="connsiteX1" fmla="*/ 1292164 w 4289560"/>
                <a:gd name="connsiteY1" fmla="*/ 1754659 h 2316009"/>
                <a:gd name="connsiteX2" fmla="*/ 1129761 w 4289560"/>
                <a:gd name="connsiteY2" fmla="*/ 1652275 h 2316009"/>
                <a:gd name="connsiteX3" fmla="*/ 992071 w 4289560"/>
                <a:gd name="connsiteY3" fmla="*/ 1553421 h 2316009"/>
                <a:gd name="connsiteX4" fmla="*/ 864973 w 4289560"/>
                <a:gd name="connsiteY4" fmla="*/ 1454566 h 2316009"/>
                <a:gd name="connsiteX5" fmla="*/ 787302 w 4289560"/>
                <a:gd name="connsiteY5" fmla="*/ 1380426 h 2316009"/>
                <a:gd name="connsiteX6" fmla="*/ 674326 w 4289560"/>
                <a:gd name="connsiteY6" fmla="*/ 1270980 h 2316009"/>
                <a:gd name="connsiteX7" fmla="*/ 586064 w 4289560"/>
                <a:gd name="connsiteY7" fmla="*/ 1175657 h 2316009"/>
                <a:gd name="connsiteX8" fmla="*/ 508393 w 4289560"/>
                <a:gd name="connsiteY8" fmla="*/ 1080333 h 2316009"/>
                <a:gd name="connsiteX9" fmla="*/ 423661 w 4289560"/>
                <a:gd name="connsiteY9" fmla="*/ 963827 h 2316009"/>
                <a:gd name="connsiteX10" fmla="*/ 321276 w 4289560"/>
                <a:gd name="connsiteY10" fmla="*/ 797893 h 2316009"/>
                <a:gd name="connsiteX11" fmla="*/ 240074 w 4289560"/>
                <a:gd name="connsiteY11" fmla="*/ 646082 h 2316009"/>
                <a:gd name="connsiteX12" fmla="*/ 158873 w 4289560"/>
                <a:gd name="connsiteY12" fmla="*/ 466026 h 2316009"/>
                <a:gd name="connsiteX13" fmla="*/ 98854 w 4289560"/>
                <a:gd name="connsiteY13" fmla="*/ 324806 h 2316009"/>
                <a:gd name="connsiteX14" fmla="*/ 38836 w 4289560"/>
                <a:gd name="connsiteY14" fmla="*/ 165933 h 2316009"/>
                <a:gd name="connsiteX15" fmla="*/ 10592 w 4289560"/>
                <a:gd name="connsiteY15" fmla="*/ 77671 h 2316009"/>
                <a:gd name="connsiteX16" fmla="*/ 0 w 4289560"/>
                <a:gd name="connsiteY16" fmla="*/ 24713 h 2316009"/>
                <a:gd name="connsiteX17" fmla="*/ 7061 w 4289560"/>
                <a:gd name="connsiteY17" fmla="*/ 3530 h 2316009"/>
                <a:gd name="connsiteX18" fmla="*/ 24714 w 4289560"/>
                <a:gd name="connsiteY18" fmla="*/ 0 h 2316009"/>
                <a:gd name="connsiteX19" fmla="*/ 42366 w 4289560"/>
                <a:gd name="connsiteY19" fmla="*/ 3530 h 2316009"/>
                <a:gd name="connsiteX20" fmla="*/ 67080 w 4289560"/>
                <a:gd name="connsiteY20" fmla="*/ 21183 h 2316009"/>
                <a:gd name="connsiteX21" fmla="*/ 109446 w 4289560"/>
                <a:gd name="connsiteY21" fmla="*/ 127098 h 2316009"/>
                <a:gd name="connsiteX22" fmla="*/ 165934 w 4289560"/>
                <a:gd name="connsiteY22" fmla="*/ 233013 h 2316009"/>
                <a:gd name="connsiteX23" fmla="*/ 282440 w 4289560"/>
                <a:gd name="connsiteY23" fmla="*/ 455434 h 2316009"/>
                <a:gd name="connsiteX24" fmla="*/ 377764 w 4289560"/>
                <a:gd name="connsiteY24" fmla="*/ 610777 h 2316009"/>
                <a:gd name="connsiteX25" fmla="*/ 522515 w 4289560"/>
                <a:gd name="connsiteY25" fmla="*/ 815546 h 2316009"/>
                <a:gd name="connsiteX26" fmla="*/ 656674 w 4289560"/>
                <a:gd name="connsiteY26" fmla="*/ 977949 h 2316009"/>
                <a:gd name="connsiteX27" fmla="*/ 819077 w 4289560"/>
                <a:gd name="connsiteY27" fmla="*/ 1136821 h 2316009"/>
                <a:gd name="connsiteX28" fmla="*/ 999132 w 4289560"/>
                <a:gd name="connsiteY28" fmla="*/ 1288633 h 2316009"/>
                <a:gd name="connsiteX29" fmla="*/ 1189779 w 4289560"/>
                <a:gd name="connsiteY29" fmla="*/ 1422792 h 2316009"/>
                <a:gd name="connsiteX30" fmla="*/ 1306286 w 4289560"/>
                <a:gd name="connsiteY30" fmla="*/ 1496932 h 2316009"/>
                <a:gd name="connsiteX31" fmla="*/ 1511055 w 4289560"/>
                <a:gd name="connsiteY31" fmla="*/ 1606378 h 2316009"/>
                <a:gd name="connsiteX32" fmla="*/ 1684050 w 4289560"/>
                <a:gd name="connsiteY32" fmla="*/ 1684049 h 2316009"/>
                <a:gd name="connsiteX33" fmla="*/ 2012386 w 4289560"/>
                <a:gd name="connsiteY33" fmla="*/ 1804086 h 2316009"/>
                <a:gd name="connsiteX34" fmla="*/ 2174790 w 4289560"/>
                <a:gd name="connsiteY34" fmla="*/ 1842922 h 2316009"/>
                <a:gd name="connsiteX35" fmla="*/ 2386620 w 4289560"/>
                <a:gd name="connsiteY35" fmla="*/ 1888818 h 2316009"/>
                <a:gd name="connsiteX36" fmla="*/ 2545492 w 4289560"/>
                <a:gd name="connsiteY36" fmla="*/ 1917062 h 2316009"/>
                <a:gd name="connsiteX37" fmla="*/ 2785566 w 4289560"/>
                <a:gd name="connsiteY37" fmla="*/ 1941776 h 2316009"/>
                <a:gd name="connsiteX38" fmla="*/ 2962091 w 4289560"/>
                <a:gd name="connsiteY38" fmla="*/ 1955898 h 2316009"/>
                <a:gd name="connsiteX39" fmla="*/ 3113903 w 4289560"/>
                <a:gd name="connsiteY39" fmla="*/ 1955898 h 2316009"/>
                <a:gd name="connsiteX40" fmla="*/ 3435179 w 4289560"/>
                <a:gd name="connsiteY40" fmla="*/ 1966489 h 2316009"/>
                <a:gd name="connsiteX41" fmla="*/ 3671722 w 4289560"/>
                <a:gd name="connsiteY41" fmla="*/ 1966489 h 2316009"/>
                <a:gd name="connsiteX42" fmla="*/ 3812942 w 4289560"/>
                <a:gd name="connsiteY42" fmla="*/ 1962959 h 2316009"/>
                <a:gd name="connsiteX43" fmla="*/ 3897674 w 4289560"/>
                <a:gd name="connsiteY43" fmla="*/ 1955898 h 2316009"/>
                <a:gd name="connsiteX44" fmla="*/ 3943571 w 4289560"/>
                <a:gd name="connsiteY44" fmla="*/ 1945306 h 2316009"/>
                <a:gd name="connsiteX45" fmla="*/ 3985937 w 4289560"/>
                <a:gd name="connsiteY45" fmla="*/ 1934715 h 2316009"/>
                <a:gd name="connsiteX46" fmla="*/ 4035364 w 4289560"/>
                <a:gd name="connsiteY46" fmla="*/ 1906471 h 2316009"/>
                <a:gd name="connsiteX47" fmla="*/ 4105974 w 4289560"/>
                <a:gd name="connsiteY47" fmla="*/ 1860574 h 2316009"/>
                <a:gd name="connsiteX48" fmla="*/ 4169523 w 4289560"/>
                <a:gd name="connsiteY48" fmla="*/ 1804086 h 2316009"/>
                <a:gd name="connsiteX49" fmla="*/ 4208359 w 4289560"/>
                <a:gd name="connsiteY49" fmla="*/ 1768781 h 2316009"/>
                <a:gd name="connsiteX50" fmla="*/ 4240133 w 4289560"/>
                <a:gd name="connsiteY50" fmla="*/ 1744068 h 2316009"/>
                <a:gd name="connsiteX51" fmla="*/ 4271908 w 4289560"/>
                <a:gd name="connsiteY51" fmla="*/ 1737007 h 2316009"/>
                <a:gd name="connsiteX52" fmla="*/ 4286030 w 4289560"/>
                <a:gd name="connsiteY52" fmla="*/ 1744068 h 2316009"/>
                <a:gd name="connsiteX53" fmla="*/ 4289560 w 4289560"/>
                <a:gd name="connsiteY53" fmla="*/ 1768781 h 2316009"/>
                <a:gd name="connsiteX54" fmla="*/ 4278969 w 4289560"/>
                <a:gd name="connsiteY54" fmla="*/ 1846452 h 2316009"/>
                <a:gd name="connsiteX55" fmla="*/ 4250725 w 4289560"/>
                <a:gd name="connsiteY55" fmla="*/ 1980611 h 2316009"/>
                <a:gd name="connsiteX56" fmla="*/ 4222481 w 4289560"/>
                <a:gd name="connsiteY56" fmla="*/ 2082996 h 2316009"/>
                <a:gd name="connsiteX57" fmla="*/ 4187176 w 4289560"/>
                <a:gd name="connsiteY57" fmla="*/ 2181850 h 2316009"/>
                <a:gd name="connsiteX58" fmla="*/ 4148340 w 4289560"/>
                <a:gd name="connsiteY58" fmla="*/ 2252460 h 2316009"/>
                <a:gd name="connsiteX59" fmla="*/ 4113035 w 4289560"/>
                <a:gd name="connsiteY59" fmla="*/ 2291295 h 2316009"/>
                <a:gd name="connsiteX60" fmla="*/ 4074200 w 4289560"/>
                <a:gd name="connsiteY60" fmla="*/ 2308948 h 2316009"/>
                <a:gd name="connsiteX61" fmla="*/ 4042425 w 4289560"/>
                <a:gd name="connsiteY61" fmla="*/ 2316009 h 2316009"/>
                <a:gd name="connsiteX62" fmla="*/ 3996529 w 4289560"/>
                <a:gd name="connsiteY62" fmla="*/ 2305417 h 2316009"/>
                <a:gd name="connsiteX63" fmla="*/ 3957693 w 4289560"/>
                <a:gd name="connsiteY63" fmla="*/ 2280704 h 2316009"/>
                <a:gd name="connsiteX64" fmla="*/ 3904735 w 4289560"/>
                <a:gd name="connsiteY64" fmla="*/ 2255990 h 2316009"/>
                <a:gd name="connsiteX65" fmla="*/ 3855308 w 4289560"/>
                <a:gd name="connsiteY65" fmla="*/ 2245399 h 2316009"/>
                <a:gd name="connsiteX66" fmla="*/ 3523441 w 4289560"/>
                <a:gd name="connsiteY66" fmla="*/ 2227746 h 2316009"/>
                <a:gd name="connsiteX67" fmla="*/ 3131556 w 4289560"/>
                <a:gd name="connsiteY67" fmla="*/ 2199502 h 2316009"/>
                <a:gd name="connsiteX68" fmla="*/ 3000927 w 4289560"/>
                <a:gd name="connsiteY68" fmla="*/ 2199502 h 2316009"/>
                <a:gd name="connsiteX69" fmla="*/ 2799688 w 4289560"/>
                <a:gd name="connsiteY69" fmla="*/ 2188911 h 2316009"/>
                <a:gd name="connsiteX70" fmla="*/ 2584328 w 4289560"/>
                <a:gd name="connsiteY70" fmla="*/ 2171258 h 2316009"/>
                <a:gd name="connsiteX71" fmla="*/ 2365437 w 4289560"/>
                <a:gd name="connsiteY71" fmla="*/ 2146545 h 2316009"/>
                <a:gd name="connsiteX72" fmla="*/ 2199503 w 4289560"/>
                <a:gd name="connsiteY72" fmla="*/ 2114770 h 2316009"/>
                <a:gd name="connsiteX73" fmla="*/ 2005325 w 4289560"/>
                <a:gd name="connsiteY73" fmla="*/ 2068874 h 2316009"/>
                <a:gd name="connsiteX74" fmla="*/ 1821739 w 4289560"/>
                <a:gd name="connsiteY74" fmla="*/ 2005325 h 2316009"/>
                <a:gd name="connsiteX75" fmla="*/ 1556952 w 4289560"/>
                <a:gd name="connsiteY75" fmla="*/ 1895879 h 23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89560" h="2316009">
                  <a:moveTo>
                    <a:pt x="1556952" y="1895879"/>
                  </a:moveTo>
                  <a:lnTo>
                    <a:pt x="1292164" y="1754659"/>
                  </a:lnTo>
                  <a:lnTo>
                    <a:pt x="1129761" y="1652275"/>
                  </a:lnTo>
                  <a:lnTo>
                    <a:pt x="992071" y="1553421"/>
                  </a:lnTo>
                  <a:lnTo>
                    <a:pt x="864973" y="1454566"/>
                  </a:lnTo>
                  <a:lnTo>
                    <a:pt x="787302" y="1380426"/>
                  </a:lnTo>
                  <a:lnTo>
                    <a:pt x="674326" y="1270980"/>
                  </a:lnTo>
                  <a:lnTo>
                    <a:pt x="586064" y="1175657"/>
                  </a:lnTo>
                  <a:lnTo>
                    <a:pt x="508393" y="1080333"/>
                  </a:lnTo>
                  <a:lnTo>
                    <a:pt x="423661" y="963827"/>
                  </a:lnTo>
                  <a:lnTo>
                    <a:pt x="321276" y="797893"/>
                  </a:lnTo>
                  <a:lnTo>
                    <a:pt x="240074" y="646082"/>
                  </a:lnTo>
                  <a:lnTo>
                    <a:pt x="158873" y="466026"/>
                  </a:lnTo>
                  <a:lnTo>
                    <a:pt x="98854" y="324806"/>
                  </a:lnTo>
                  <a:lnTo>
                    <a:pt x="38836" y="165933"/>
                  </a:lnTo>
                  <a:lnTo>
                    <a:pt x="10592" y="77671"/>
                  </a:lnTo>
                  <a:lnTo>
                    <a:pt x="0" y="24713"/>
                  </a:lnTo>
                  <a:lnTo>
                    <a:pt x="7061" y="3530"/>
                  </a:lnTo>
                  <a:lnTo>
                    <a:pt x="24714" y="0"/>
                  </a:lnTo>
                  <a:lnTo>
                    <a:pt x="42366" y="3530"/>
                  </a:lnTo>
                  <a:lnTo>
                    <a:pt x="67080" y="21183"/>
                  </a:lnTo>
                  <a:lnTo>
                    <a:pt x="109446" y="127098"/>
                  </a:lnTo>
                  <a:lnTo>
                    <a:pt x="165934" y="233013"/>
                  </a:lnTo>
                  <a:lnTo>
                    <a:pt x="282440" y="455434"/>
                  </a:lnTo>
                  <a:lnTo>
                    <a:pt x="377764" y="610777"/>
                  </a:lnTo>
                  <a:lnTo>
                    <a:pt x="522515" y="815546"/>
                  </a:lnTo>
                  <a:lnTo>
                    <a:pt x="656674" y="977949"/>
                  </a:lnTo>
                  <a:lnTo>
                    <a:pt x="819077" y="1136821"/>
                  </a:lnTo>
                  <a:lnTo>
                    <a:pt x="999132" y="1288633"/>
                  </a:lnTo>
                  <a:lnTo>
                    <a:pt x="1189779" y="1422792"/>
                  </a:lnTo>
                  <a:lnTo>
                    <a:pt x="1306286" y="1496932"/>
                  </a:lnTo>
                  <a:lnTo>
                    <a:pt x="1511055" y="1606378"/>
                  </a:lnTo>
                  <a:lnTo>
                    <a:pt x="1684050" y="1684049"/>
                  </a:lnTo>
                  <a:lnTo>
                    <a:pt x="2012386" y="1804086"/>
                  </a:lnTo>
                  <a:lnTo>
                    <a:pt x="2174790" y="1842922"/>
                  </a:lnTo>
                  <a:lnTo>
                    <a:pt x="2386620" y="1888818"/>
                  </a:lnTo>
                  <a:lnTo>
                    <a:pt x="2545492" y="1917062"/>
                  </a:lnTo>
                  <a:lnTo>
                    <a:pt x="2785566" y="1941776"/>
                  </a:lnTo>
                  <a:lnTo>
                    <a:pt x="2962091" y="1955898"/>
                  </a:lnTo>
                  <a:lnTo>
                    <a:pt x="3113903" y="1955898"/>
                  </a:lnTo>
                  <a:lnTo>
                    <a:pt x="3435179" y="1966489"/>
                  </a:lnTo>
                  <a:lnTo>
                    <a:pt x="3671722" y="1966489"/>
                  </a:lnTo>
                  <a:lnTo>
                    <a:pt x="3812942" y="1962959"/>
                  </a:lnTo>
                  <a:lnTo>
                    <a:pt x="3897674" y="1955898"/>
                  </a:lnTo>
                  <a:lnTo>
                    <a:pt x="3943571" y="1945306"/>
                  </a:lnTo>
                  <a:lnTo>
                    <a:pt x="3985937" y="1934715"/>
                  </a:lnTo>
                  <a:lnTo>
                    <a:pt x="4035364" y="1906471"/>
                  </a:lnTo>
                  <a:lnTo>
                    <a:pt x="4105974" y="1860574"/>
                  </a:lnTo>
                  <a:lnTo>
                    <a:pt x="4169523" y="1804086"/>
                  </a:lnTo>
                  <a:lnTo>
                    <a:pt x="4208359" y="1768781"/>
                  </a:lnTo>
                  <a:lnTo>
                    <a:pt x="4240133" y="1744068"/>
                  </a:lnTo>
                  <a:lnTo>
                    <a:pt x="4271908" y="1737007"/>
                  </a:lnTo>
                  <a:lnTo>
                    <a:pt x="4286030" y="1744068"/>
                  </a:lnTo>
                  <a:lnTo>
                    <a:pt x="4289560" y="1768781"/>
                  </a:lnTo>
                  <a:lnTo>
                    <a:pt x="4278969" y="1846452"/>
                  </a:lnTo>
                  <a:lnTo>
                    <a:pt x="4250725" y="1980611"/>
                  </a:lnTo>
                  <a:lnTo>
                    <a:pt x="4222481" y="2082996"/>
                  </a:lnTo>
                  <a:lnTo>
                    <a:pt x="4187176" y="2181850"/>
                  </a:lnTo>
                  <a:lnTo>
                    <a:pt x="4148340" y="2252460"/>
                  </a:lnTo>
                  <a:lnTo>
                    <a:pt x="4113035" y="2291295"/>
                  </a:lnTo>
                  <a:lnTo>
                    <a:pt x="4074200" y="2308948"/>
                  </a:lnTo>
                  <a:lnTo>
                    <a:pt x="4042425" y="2316009"/>
                  </a:lnTo>
                  <a:lnTo>
                    <a:pt x="3996529" y="2305417"/>
                  </a:lnTo>
                  <a:lnTo>
                    <a:pt x="3957693" y="2280704"/>
                  </a:lnTo>
                  <a:lnTo>
                    <a:pt x="3904735" y="2255990"/>
                  </a:lnTo>
                  <a:lnTo>
                    <a:pt x="3855308" y="2245399"/>
                  </a:lnTo>
                  <a:lnTo>
                    <a:pt x="3523441" y="2227746"/>
                  </a:lnTo>
                  <a:lnTo>
                    <a:pt x="3131556" y="2199502"/>
                  </a:lnTo>
                  <a:lnTo>
                    <a:pt x="3000927" y="2199502"/>
                  </a:lnTo>
                  <a:lnTo>
                    <a:pt x="2799688" y="2188911"/>
                  </a:lnTo>
                  <a:lnTo>
                    <a:pt x="2584328" y="2171258"/>
                  </a:lnTo>
                  <a:lnTo>
                    <a:pt x="2365437" y="2146545"/>
                  </a:lnTo>
                  <a:lnTo>
                    <a:pt x="2199503" y="2114770"/>
                  </a:lnTo>
                  <a:lnTo>
                    <a:pt x="2005325" y="2068874"/>
                  </a:lnTo>
                  <a:lnTo>
                    <a:pt x="1821739" y="2005325"/>
                  </a:lnTo>
                  <a:lnTo>
                    <a:pt x="1556952" y="18958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8882700-5255-DA46-83BF-71B4C2F246B4}"/>
                </a:ext>
              </a:extLst>
            </p:cNvPr>
            <p:cNvSpPr/>
            <p:nvPr/>
          </p:nvSpPr>
          <p:spPr>
            <a:xfrm>
              <a:off x="4838700" y="3681413"/>
              <a:ext cx="2305050" cy="2051050"/>
            </a:xfrm>
            <a:custGeom>
              <a:avLst/>
              <a:gdLst>
                <a:gd name="connsiteX0" fmla="*/ 520627 w 2304500"/>
                <a:gd name="connsiteY0" fmla="*/ 811332 h 2050793"/>
                <a:gd name="connsiteX1" fmla="*/ 140067 w 2304500"/>
                <a:gd name="connsiteY1" fmla="*/ 301276 h 2050793"/>
                <a:gd name="connsiteX2" fmla="*/ 0 w 2304500"/>
                <a:gd name="connsiteY2" fmla="*/ 124210 h 2050793"/>
                <a:gd name="connsiteX3" fmla="*/ 60784 w 2304500"/>
                <a:gd name="connsiteY3" fmla="*/ 0 h 2050793"/>
                <a:gd name="connsiteX4" fmla="*/ 245778 w 2304500"/>
                <a:gd name="connsiteY4" fmla="*/ 211422 h 2050793"/>
                <a:gd name="connsiteX5" fmla="*/ 525912 w 2304500"/>
                <a:gd name="connsiteY5" fmla="*/ 531198 h 2050793"/>
                <a:gd name="connsiteX6" fmla="*/ 750548 w 2304500"/>
                <a:gd name="connsiteY6" fmla="*/ 776976 h 2050793"/>
                <a:gd name="connsiteX7" fmla="*/ 961970 w 2304500"/>
                <a:gd name="connsiteY7" fmla="*/ 993683 h 2050793"/>
                <a:gd name="connsiteX8" fmla="*/ 1136393 w 2304500"/>
                <a:gd name="connsiteY8" fmla="*/ 1162821 h 2050793"/>
                <a:gd name="connsiteX9" fmla="*/ 1236819 w 2304500"/>
                <a:gd name="connsiteY9" fmla="*/ 1252675 h 2050793"/>
                <a:gd name="connsiteX10" fmla="*/ 1387457 w 2304500"/>
                <a:gd name="connsiteY10" fmla="*/ 1371600 h 2050793"/>
                <a:gd name="connsiteX11" fmla="*/ 1514310 w 2304500"/>
                <a:gd name="connsiteY11" fmla="*/ 1464097 h 2050793"/>
                <a:gd name="connsiteX12" fmla="*/ 1704590 w 2304500"/>
                <a:gd name="connsiteY12" fmla="*/ 1590950 h 2050793"/>
                <a:gd name="connsiteX13" fmla="*/ 1963582 w 2304500"/>
                <a:gd name="connsiteY13" fmla="*/ 1760088 h 2050793"/>
                <a:gd name="connsiteX14" fmla="*/ 2227859 w 2304500"/>
                <a:gd name="connsiteY14" fmla="*/ 1913369 h 2050793"/>
                <a:gd name="connsiteX15" fmla="*/ 2286000 w 2304500"/>
                <a:gd name="connsiteY15" fmla="*/ 1947725 h 2050793"/>
                <a:gd name="connsiteX16" fmla="*/ 2299214 w 2304500"/>
                <a:gd name="connsiteY16" fmla="*/ 1958296 h 2050793"/>
                <a:gd name="connsiteX17" fmla="*/ 2304500 w 2304500"/>
                <a:gd name="connsiteY17" fmla="*/ 1974153 h 2050793"/>
                <a:gd name="connsiteX18" fmla="*/ 2296571 w 2304500"/>
                <a:gd name="connsiteY18" fmla="*/ 1992652 h 2050793"/>
                <a:gd name="connsiteX19" fmla="*/ 2278072 w 2304500"/>
                <a:gd name="connsiteY19" fmla="*/ 2008509 h 2050793"/>
                <a:gd name="connsiteX20" fmla="*/ 2227859 w 2304500"/>
                <a:gd name="connsiteY20" fmla="*/ 2027008 h 2050793"/>
                <a:gd name="connsiteX21" fmla="*/ 2140648 w 2304500"/>
                <a:gd name="connsiteY21" fmla="*/ 2040222 h 2050793"/>
                <a:gd name="connsiteX22" fmla="*/ 2011152 w 2304500"/>
                <a:gd name="connsiteY22" fmla="*/ 2050793 h 2050793"/>
                <a:gd name="connsiteX23" fmla="*/ 1823515 w 2304500"/>
                <a:gd name="connsiteY23" fmla="*/ 2045507 h 2050793"/>
                <a:gd name="connsiteX24" fmla="*/ 1670234 w 2304500"/>
                <a:gd name="connsiteY24" fmla="*/ 2032294 h 2050793"/>
                <a:gd name="connsiteX25" fmla="*/ 1569808 w 2304500"/>
                <a:gd name="connsiteY25" fmla="*/ 2021723 h 2050793"/>
                <a:gd name="connsiteX26" fmla="*/ 1503739 w 2304500"/>
                <a:gd name="connsiteY26" fmla="*/ 2005866 h 2050793"/>
                <a:gd name="connsiteX27" fmla="*/ 1456169 w 2304500"/>
                <a:gd name="connsiteY27" fmla="*/ 1992652 h 2050793"/>
                <a:gd name="connsiteX28" fmla="*/ 1408599 w 2304500"/>
                <a:gd name="connsiteY28" fmla="*/ 1966224 h 2050793"/>
                <a:gd name="connsiteX29" fmla="*/ 1347815 w 2304500"/>
                <a:gd name="connsiteY29" fmla="*/ 1929225 h 2050793"/>
                <a:gd name="connsiteX30" fmla="*/ 1305531 w 2304500"/>
                <a:gd name="connsiteY30" fmla="*/ 1884298 h 2050793"/>
                <a:gd name="connsiteX31" fmla="*/ 1255318 w 2304500"/>
                <a:gd name="connsiteY31" fmla="*/ 1818229 h 2050793"/>
                <a:gd name="connsiteX32" fmla="*/ 1057110 w 2304500"/>
                <a:gd name="connsiteY32" fmla="*/ 1546023 h 2050793"/>
                <a:gd name="connsiteX33" fmla="*/ 721478 w 2304500"/>
                <a:gd name="connsiteY33" fmla="*/ 1091466 h 2050793"/>
                <a:gd name="connsiteX34" fmla="*/ 520627 w 2304500"/>
                <a:gd name="connsiteY34" fmla="*/ 811332 h 205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04500" h="2050793">
                  <a:moveTo>
                    <a:pt x="520627" y="811332"/>
                  </a:moveTo>
                  <a:lnTo>
                    <a:pt x="140067" y="301276"/>
                  </a:lnTo>
                  <a:lnTo>
                    <a:pt x="0" y="124210"/>
                  </a:lnTo>
                  <a:lnTo>
                    <a:pt x="60784" y="0"/>
                  </a:lnTo>
                  <a:lnTo>
                    <a:pt x="245778" y="211422"/>
                  </a:lnTo>
                  <a:lnTo>
                    <a:pt x="525912" y="531198"/>
                  </a:lnTo>
                  <a:lnTo>
                    <a:pt x="750548" y="776976"/>
                  </a:lnTo>
                  <a:lnTo>
                    <a:pt x="961970" y="993683"/>
                  </a:lnTo>
                  <a:lnTo>
                    <a:pt x="1136393" y="1162821"/>
                  </a:lnTo>
                  <a:lnTo>
                    <a:pt x="1236819" y="1252675"/>
                  </a:lnTo>
                  <a:lnTo>
                    <a:pt x="1387457" y="1371600"/>
                  </a:lnTo>
                  <a:lnTo>
                    <a:pt x="1514310" y="1464097"/>
                  </a:lnTo>
                  <a:lnTo>
                    <a:pt x="1704590" y="1590950"/>
                  </a:lnTo>
                  <a:lnTo>
                    <a:pt x="1963582" y="1760088"/>
                  </a:lnTo>
                  <a:lnTo>
                    <a:pt x="2227859" y="1913369"/>
                  </a:lnTo>
                  <a:lnTo>
                    <a:pt x="2286000" y="1947725"/>
                  </a:lnTo>
                  <a:lnTo>
                    <a:pt x="2299214" y="1958296"/>
                  </a:lnTo>
                  <a:lnTo>
                    <a:pt x="2304500" y="1974153"/>
                  </a:lnTo>
                  <a:lnTo>
                    <a:pt x="2296571" y="1992652"/>
                  </a:lnTo>
                  <a:lnTo>
                    <a:pt x="2278072" y="2008509"/>
                  </a:lnTo>
                  <a:lnTo>
                    <a:pt x="2227859" y="2027008"/>
                  </a:lnTo>
                  <a:lnTo>
                    <a:pt x="2140648" y="2040222"/>
                  </a:lnTo>
                  <a:lnTo>
                    <a:pt x="2011152" y="2050793"/>
                  </a:lnTo>
                  <a:lnTo>
                    <a:pt x="1823515" y="2045507"/>
                  </a:lnTo>
                  <a:lnTo>
                    <a:pt x="1670234" y="2032294"/>
                  </a:lnTo>
                  <a:lnTo>
                    <a:pt x="1569808" y="2021723"/>
                  </a:lnTo>
                  <a:lnTo>
                    <a:pt x="1503739" y="2005866"/>
                  </a:lnTo>
                  <a:lnTo>
                    <a:pt x="1456169" y="1992652"/>
                  </a:lnTo>
                  <a:lnTo>
                    <a:pt x="1408599" y="1966224"/>
                  </a:lnTo>
                  <a:lnTo>
                    <a:pt x="1347815" y="1929225"/>
                  </a:lnTo>
                  <a:lnTo>
                    <a:pt x="1305531" y="1884298"/>
                  </a:lnTo>
                  <a:lnTo>
                    <a:pt x="1255318" y="1818229"/>
                  </a:lnTo>
                  <a:lnTo>
                    <a:pt x="1057110" y="1546023"/>
                  </a:lnTo>
                  <a:lnTo>
                    <a:pt x="721478" y="1091466"/>
                  </a:lnTo>
                  <a:lnTo>
                    <a:pt x="520627" y="811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1986748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E0407ED-9B26-FC4A-A324-9E75EF20F0BD}"/>
              </a:ext>
            </a:extLst>
          </p:cNvPr>
          <p:cNvSpPr/>
          <p:nvPr/>
        </p:nvSpPr>
        <p:spPr>
          <a:xfrm>
            <a:off x="2619375" y="2468563"/>
            <a:ext cx="1981200" cy="647700"/>
          </a:xfrm>
          <a:custGeom>
            <a:avLst/>
            <a:gdLst>
              <a:gd name="connsiteX0" fmla="*/ 802481 w 1981200"/>
              <a:gd name="connsiteY0" fmla="*/ 280988 h 647700"/>
              <a:gd name="connsiteX1" fmla="*/ 959644 w 1981200"/>
              <a:gd name="connsiteY1" fmla="*/ 238125 h 647700"/>
              <a:gd name="connsiteX2" fmla="*/ 1143000 w 1981200"/>
              <a:gd name="connsiteY2" fmla="*/ 185738 h 647700"/>
              <a:gd name="connsiteX3" fmla="*/ 1400175 w 1981200"/>
              <a:gd name="connsiteY3" fmla="*/ 109538 h 647700"/>
              <a:gd name="connsiteX4" fmla="*/ 1526381 w 1981200"/>
              <a:gd name="connsiteY4" fmla="*/ 64294 h 647700"/>
              <a:gd name="connsiteX5" fmla="*/ 1612106 w 1981200"/>
              <a:gd name="connsiteY5" fmla="*/ 23813 h 647700"/>
              <a:gd name="connsiteX6" fmla="*/ 1654969 w 1981200"/>
              <a:gd name="connsiteY6" fmla="*/ 0 h 647700"/>
              <a:gd name="connsiteX7" fmla="*/ 1681163 w 1981200"/>
              <a:gd name="connsiteY7" fmla="*/ 2382 h 647700"/>
              <a:gd name="connsiteX8" fmla="*/ 1743075 w 1981200"/>
              <a:gd name="connsiteY8" fmla="*/ 16669 h 647700"/>
              <a:gd name="connsiteX9" fmla="*/ 1821656 w 1981200"/>
              <a:gd name="connsiteY9" fmla="*/ 40482 h 647700"/>
              <a:gd name="connsiteX10" fmla="*/ 1878806 w 1981200"/>
              <a:gd name="connsiteY10" fmla="*/ 64294 h 647700"/>
              <a:gd name="connsiteX11" fmla="*/ 1914525 w 1981200"/>
              <a:gd name="connsiteY11" fmla="*/ 83344 h 647700"/>
              <a:gd name="connsiteX12" fmla="*/ 1933575 w 1981200"/>
              <a:gd name="connsiteY12" fmla="*/ 97632 h 647700"/>
              <a:gd name="connsiteX13" fmla="*/ 1959769 w 1981200"/>
              <a:gd name="connsiteY13" fmla="*/ 128588 h 647700"/>
              <a:gd name="connsiteX14" fmla="*/ 1976438 w 1981200"/>
              <a:gd name="connsiteY14" fmla="*/ 157163 h 647700"/>
              <a:gd name="connsiteX15" fmla="*/ 1981200 w 1981200"/>
              <a:gd name="connsiteY15" fmla="*/ 178594 h 647700"/>
              <a:gd name="connsiteX16" fmla="*/ 1981200 w 1981200"/>
              <a:gd name="connsiteY16" fmla="*/ 200025 h 647700"/>
              <a:gd name="connsiteX17" fmla="*/ 1966913 w 1981200"/>
              <a:gd name="connsiteY17" fmla="*/ 219075 h 647700"/>
              <a:gd name="connsiteX18" fmla="*/ 1935956 w 1981200"/>
              <a:gd name="connsiteY18" fmla="*/ 235744 h 647700"/>
              <a:gd name="connsiteX19" fmla="*/ 1878806 w 1981200"/>
              <a:gd name="connsiteY19" fmla="*/ 247650 h 647700"/>
              <a:gd name="connsiteX20" fmla="*/ 1774031 w 1981200"/>
              <a:gd name="connsiteY20" fmla="*/ 254794 h 647700"/>
              <a:gd name="connsiteX21" fmla="*/ 1619250 w 1981200"/>
              <a:gd name="connsiteY21" fmla="*/ 271463 h 647700"/>
              <a:gd name="connsiteX22" fmla="*/ 1433513 w 1981200"/>
              <a:gd name="connsiteY22" fmla="*/ 304800 h 647700"/>
              <a:gd name="connsiteX23" fmla="*/ 1357313 w 1981200"/>
              <a:gd name="connsiteY23" fmla="*/ 321469 h 647700"/>
              <a:gd name="connsiteX24" fmla="*/ 1083469 w 1981200"/>
              <a:gd name="connsiteY24" fmla="*/ 404813 h 647700"/>
              <a:gd name="connsiteX25" fmla="*/ 904875 w 1981200"/>
              <a:gd name="connsiteY25" fmla="*/ 461963 h 647700"/>
              <a:gd name="connsiteX26" fmla="*/ 716756 w 1981200"/>
              <a:gd name="connsiteY26" fmla="*/ 526257 h 647700"/>
              <a:gd name="connsiteX27" fmla="*/ 564356 w 1981200"/>
              <a:gd name="connsiteY27" fmla="*/ 585788 h 647700"/>
              <a:gd name="connsiteX28" fmla="*/ 411956 w 1981200"/>
              <a:gd name="connsiteY28" fmla="*/ 645319 h 647700"/>
              <a:gd name="connsiteX29" fmla="*/ 392906 w 1981200"/>
              <a:gd name="connsiteY29" fmla="*/ 647700 h 647700"/>
              <a:gd name="connsiteX30" fmla="*/ 326231 w 1981200"/>
              <a:gd name="connsiteY30" fmla="*/ 631032 h 647700"/>
              <a:gd name="connsiteX31" fmla="*/ 264319 w 1981200"/>
              <a:gd name="connsiteY31" fmla="*/ 597694 h 647700"/>
              <a:gd name="connsiteX32" fmla="*/ 211931 w 1981200"/>
              <a:gd name="connsiteY32" fmla="*/ 559594 h 647700"/>
              <a:gd name="connsiteX33" fmla="*/ 161925 w 1981200"/>
              <a:gd name="connsiteY33" fmla="*/ 514350 h 647700"/>
              <a:gd name="connsiteX34" fmla="*/ 100013 w 1981200"/>
              <a:gd name="connsiteY34" fmla="*/ 447675 h 647700"/>
              <a:gd name="connsiteX35" fmla="*/ 50006 w 1981200"/>
              <a:gd name="connsiteY35" fmla="*/ 383382 h 647700"/>
              <a:gd name="connsiteX36" fmla="*/ 9525 w 1981200"/>
              <a:gd name="connsiteY36" fmla="*/ 321469 h 647700"/>
              <a:gd name="connsiteX37" fmla="*/ 2381 w 1981200"/>
              <a:gd name="connsiteY37" fmla="*/ 302419 h 647700"/>
              <a:gd name="connsiteX38" fmla="*/ 0 w 1981200"/>
              <a:gd name="connsiteY38" fmla="*/ 269082 h 647700"/>
              <a:gd name="connsiteX39" fmla="*/ 7144 w 1981200"/>
              <a:gd name="connsiteY39" fmla="*/ 252413 h 647700"/>
              <a:gd name="connsiteX40" fmla="*/ 21431 w 1981200"/>
              <a:gd name="connsiteY40" fmla="*/ 245269 h 647700"/>
              <a:gd name="connsiteX41" fmla="*/ 47625 w 1981200"/>
              <a:gd name="connsiteY41" fmla="*/ 242888 h 647700"/>
              <a:gd name="connsiteX42" fmla="*/ 78581 w 1981200"/>
              <a:gd name="connsiteY42" fmla="*/ 252413 h 647700"/>
              <a:gd name="connsiteX43" fmla="*/ 109538 w 1981200"/>
              <a:gd name="connsiteY43" fmla="*/ 280988 h 647700"/>
              <a:gd name="connsiteX44" fmla="*/ 169069 w 1981200"/>
              <a:gd name="connsiteY44" fmla="*/ 326232 h 647700"/>
              <a:gd name="connsiteX45" fmla="*/ 223838 w 1981200"/>
              <a:gd name="connsiteY45" fmla="*/ 350044 h 647700"/>
              <a:gd name="connsiteX46" fmla="*/ 290513 w 1981200"/>
              <a:gd name="connsiteY46" fmla="*/ 373857 h 647700"/>
              <a:gd name="connsiteX47" fmla="*/ 333375 w 1981200"/>
              <a:gd name="connsiteY47" fmla="*/ 378619 h 647700"/>
              <a:gd name="connsiteX48" fmla="*/ 390525 w 1981200"/>
              <a:gd name="connsiteY48" fmla="*/ 378619 h 647700"/>
              <a:gd name="connsiteX49" fmla="*/ 664369 w 1981200"/>
              <a:gd name="connsiteY49" fmla="*/ 316707 h 647700"/>
              <a:gd name="connsiteX50" fmla="*/ 802481 w 1981200"/>
              <a:gd name="connsiteY50" fmla="*/ 280988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81200" h="647700">
                <a:moveTo>
                  <a:pt x="802481" y="280988"/>
                </a:moveTo>
                <a:lnTo>
                  <a:pt x="959644" y="238125"/>
                </a:lnTo>
                <a:lnTo>
                  <a:pt x="1143000" y="185738"/>
                </a:lnTo>
                <a:lnTo>
                  <a:pt x="1400175" y="109538"/>
                </a:lnTo>
                <a:lnTo>
                  <a:pt x="1526381" y="64294"/>
                </a:lnTo>
                <a:lnTo>
                  <a:pt x="1612106" y="23813"/>
                </a:lnTo>
                <a:lnTo>
                  <a:pt x="1654969" y="0"/>
                </a:lnTo>
                <a:lnTo>
                  <a:pt x="1681163" y="2382"/>
                </a:lnTo>
                <a:lnTo>
                  <a:pt x="1743075" y="16669"/>
                </a:lnTo>
                <a:lnTo>
                  <a:pt x="1821656" y="40482"/>
                </a:lnTo>
                <a:lnTo>
                  <a:pt x="1878806" y="64294"/>
                </a:lnTo>
                <a:lnTo>
                  <a:pt x="1914525" y="83344"/>
                </a:lnTo>
                <a:lnTo>
                  <a:pt x="1933575" y="97632"/>
                </a:lnTo>
                <a:lnTo>
                  <a:pt x="1959769" y="128588"/>
                </a:lnTo>
                <a:lnTo>
                  <a:pt x="1976438" y="157163"/>
                </a:lnTo>
                <a:lnTo>
                  <a:pt x="1981200" y="178594"/>
                </a:lnTo>
                <a:lnTo>
                  <a:pt x="1981200" y="200025"/>
                </a:lnTo>
                <a:lnTo>
                  <a:pt x="1966913" y="219075"/>
                </a:lnTo>
                <a:lnTo>
                  <a:pt x="1935956" y="235744"/>
                </a:lnTo>
                <a:lnTo>
                  <a:pt x="1878806" y="247650"/>
                </a:lnTo>
                <a:lnTo>
                  <a:pt x="1774031" y="254794"/>
                </a:lnTo>
                <a:lnTo>
                  <a:pt x="1619250" y="271463"/>
                </a:lnTo>
                <a:lnTo>
                  <a:pt x="1433513" y="304800"/>
                </a:lnTo>
                <a:lnTo>
                  <a:pt x="1357313" y="321469"/>
                </a:lnTo>
                <a:lnTo>
                  <a:pt x="1083469" y="404813"/>
                </a:lnTo>
                <a:lnTo>
                  <a:pt x="904875" y="461963"/>
                </a:lnTo>
                <a:lnTo>
                  <a:pt x="716756" y="526257"/>
                </a:lnTo>
                <a:lnTo>
                  <a:pt x="564356" y="585788"/>
                </a:lnTo>
                <a:lnTo>
                  <a:pt x="411956" y="645319"/>
                </a:lnTo>
                <a:lnTo>
                  <a:pt x="392906" y="647700"/>
                </a:lnTo>
                <a:lnTo>
                  <a:pt x="326231" y="631032"/>
                </a:lnTo>
                <a:lnTo>
                  <a:pt x="264319" y="597694"/>
                </a:lnTo>
                <a:lnTo>
                  <a:pt x="211931" y="559594"/>
                </a:lnTo>
                <a:lnTo>
                  <a:pt x="161925" y="514350"/>
                </a:lnTo>
                <a:lnTo>
                  <a:pt x="100013" y="447675"/>
                </a:lnTo>
                <a:lnTo>
                  <a:pt x="50006" y="383382"/>
                </a:lnTo>
                <a:lnTo>
                  <a:pt x="9525" y="321469"/>
                </a:lnTo>
                <a:lnTo>
                  <a:pt x="2381" y="302419"/>
                </a:lnTo>
                <a:lnTo>
                  <a:pt x="0" y="269082"/>
                </a:lnTo>
                <a:lnTo>
                  <a:pt x="7144" y="252413"/>
                </a:lnTo>
                <a:lnTo>
                  <a:pt x="21431" y="245269"/>
                </a:lnTo>
                <a:lnTo>
                  <a:pt x="47625" y="242888"/>
                </a:lnTo>
                <a:lnTo>
                  <a:pt x="78581" y="252413"/>
                </a:lnTo>
                <a:lnTo>
                  <a:pt x="109538" y="280988"/>
                </a:lnTo>
                <a:lnTo>
                  <a:pt x="169069" y="326232"/>
                </a:lnTo>
                <a:lnTo>
                  <a:pt x="223838" y="350044"/>
                </a:lnTo>
                <a:lnTo>
                  <a:pt x="290513" y="373857"/>
                </a:lnTo>
                <a:lnTo>
                  <a:pt x="333375" y="378619"/>
                </a:lnTo>
                <a:lnTo>
                  <a:pt x="390525" y="378619"/>
                </a:lnTo>
                <a:lnTo>
                  <a:pt x="664369" y="316707"/>
                </a:lnTo>
                <a:lnTo>
                  <a:pt x="802481" y="280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A1497A0-0555-9843-B363-981095DA01EF}"/>
              </a:ext>
            </a:extLst>
          </p:cNvPr>
          <p:cNvSpPr/>
          <p:nvPr/>
        </p:nvSpPr>
        <p:spPr>
          <a:xfrm>
            <a:off x="4913313" y="1401763"/>
            <a:ext cx="1373187" cy="1336675"/>
          </a:xfrm>
          <a:custGeom>
            <a:avLst/>
            <a:gdLst>
              <a:gd name="connsiteX0" fmla="*/ 590550 w 1373981"/>
              <a:gd name="connsiteY0" fmla="*/ 819150 h 1335882"/>
              <a:gd name="connsiteX1" fmla="*/ 509587 w 1373981"/>
              <a:gd name="connsiteY1" fmla="*/ 904875 h 1335882"/>
              <a:gd name="connsiteX2" fmla="*/ 388144 w 1373981"/>
              <a:gd name="connsiteY2" fmla="*/ 1016794 h 1335882"/>
              <a:gd name="connsiteX3" fmla="*/ 264319 w 1373981"/>
              <a:gd name="connsiteY3" fmla="*/ 1123950 h 1335882"/>
              <a:gd name="connsiteX4" fmla="*/ 135731 w 1373981"/>
              <a:gd name="connsiteY4" fmla="*/ 1226344 h 1335882"/>
              <a:gd name="connsiteX5" fmla="*/ 50006 w 1373981"/>
              <a:gd name="connsiteY5" fmla="*/ 1290638 h 1335882"/>
              <a:gd name="connsiteX6" fmla="*/ 0 w 1373981"/>
              <a:gd name="connsiteY6" fmla="*/ 1335882 h 1335882"/>
              <a:gd name="connsiteX7" fmla="*/ 121444 w 1373981"/>
              <a:gd name="connsiteY7" fmla="*/ 1323975 h 1335882"/>
              <a:gd name="connsiteX8" fmla="*/ 247650 w 1373981"/>
              <a:gd name="connsiteY8" fmla="*/ 1257300 h 1335882"/>
              <a:gd name="connsiteX9" fmla="*/ 392906 w 1373981"/>
              <a:gd name="connsiteY9" fmla="*/ 1176338 h 1335882"/>
              <a:gd name="connsiteX10" fmla="*/ 538162 w 1373981"/>
              <a:gd name="connsiteY10" fmla="*/ 1088232 h 1335882"/>
              <a:gd name="connsiteX11" fmla="*/ 676275 w 1373981"/>
              <a:gd name="connsiteY11" fmla="*/ 992982 h 1335882"/>
              <a:gd name="connsiteX12" fmla="*/ 816769 w 1373981"/>
              <a:gd name="connsiteY12" fmla="*/ 883444 h 1335882"/>
              <a:gd name="connsiteX13" fmla="*/ 919162 w 1373981"/>
              <a:gd name="connsiteY13" fmla="*/ 804863 h 1335882"/>
              <a:gd name="connsiteX14" fmla="*/ 1026319 w 1373981"/>
              <a:gd name="connsiteY14" fmla="*/ 719138 h 1335882"/>
              <a:gd name="connsiteX15" fmla="*/ 1133475 w 1373981"/>
              <a:gd name="connsiteY15" fmla="*/ 631032 h 1335882"/>
              <a:gd name="connsiteX16" fmla="*/ 1247775 w 1373981"/>
              <a:gd name="connsiteY16" fmla="*/ 540544 h 1335882"/>
              <a:gd name="connsiteX17" fmla="*/ 1271587 w 1373981"/>
              <a:gd name="connsiteY17" fmla="*/ 526257 h 1335882"/>
              <a:gd name="connsiteX18" fmla="*/ 1314450 w 1373981"/>
              <a:gd name="connsiteY18" fmla="*/ 504825 h 1335882"/>
              <a:gd name="connsiteX19" fmla="*/ 1345406 w 1373981"/>
              <a:gd name="connsiteY19" fmla="*/ 485775 h 1335882"/>
              <a:gd name="connsiteX20" fmla="*/ 1364456 w 1373981"/>
              <a:gd name="connsiteY20" fmla="*/ 466725 h 1335882"/>
              <a:gd name="connsiteX21" fmla="*/ 1371600 w 1373981"/>
              <a:gd name="connsiteY21" fmla="*/ 452438 h 1335882"/>
              <a:gd name="connsiteX22" fmla="*/ 1373981 w 1373981"/>
              <a:gd name="connsiteY22" fmla="*/ 433388 h 1335882"/>
              <a:gd name="connsiteX23" fmla="*/ 1359694 w 1373981"/>
              <a:gd name="connsiteY23" fmla="*/ 381000 h 1335882"/>
              <a:gd name="connsiteX24" fmla="*/ 1335881 w 1373981"/>
              <a:gd name="connsiteY24" fmla="*/ 321469 h 1335882"/>
              <a:gd name="connsiteX25" fmla="*/ 1290637 w 1373981"/>
              <a:gd name="connsiteY25" fmla="*/ 252413 h 1335882"/>
              <a:gd name="connsiteX26" fmla="*/ 1238250 w 1373981"/>
              <a:gd name="connsiteY26" fmla="*/ 188119 h 1335882"/>
              <a:gd name="connsiteX27" fmla="*/ 1176337 w 1373981"/>
              <a:gd name="connsiteY27" fmla="*/ 126207 h 1335882"/>
              <a:gd name="connsiteX28" fmla="*/ 1145381 w 1373981"/>
              <a:gd name="connsiteY28" fmla="*/ 100013 h 1335882"/>
              <a:gd name="connsiteX29" fmla="*/ 1064419 w 1373981"/>
              <a:gd name="connsiteY29" fmla="*/ 57150 h 1335882"/>
              <a:gd name="connsiteX30" fmla="*/ 973931 w 1373981"/>
              <a:gd name="connsiteY30" fmla="*/ 19050 h 1335882"/>
              <a:gd name="connsiteX31" fmla="*/ 919162 w 1373981"/>
              <a:gd name="connsiteY31" fmla="*/ 0 h 1335882"/>
              <a:gd name="connsiteX32" fmla="*/ 902494 w 1373981"/>
              <a:gd name="connsiteY32" fmla="*/ 4763 h 1335882"/>
              <a:gd name="connsiteX33" fmla="*/ 895350 w 1373981"/>
              <a:gd name="connsiteY33" fmla="*/ 14288 h 1335882"/>
              <a:gd name="connsiteX34" fmla="*/ 895350 w 1373981"/>
              <a:gd name="connsiteY34" fmla="*/ 23813 h 1335882"/>
              <a:gd name="connsiteX35" fmla="*/ 897731 w 1373981"/>
              <a:gd name="connsiteY35" fmla="*/ 47625 h 1335882"/>
              <a:gd name="connsiteX36" fmla="*/ 907256 w 1373981"/>
              <a:gd name="connsiteY36" fmla="*/ 66675 h 1335882"/>
              <a:gd name="connsiteX37" fmla="*/ 923925 w 1373981"/>
              <a:gd name="connsiteY37" fmla="*/ 78582 h 1335882"/>
              <a:gd name="connsiteX38" fmla="*/ 962025 w 1373981"/>
              <a:gd name="connsiteY38" fmla="*/ 114300 h 1335882"/>
              <a:gd name="connsiteX39" fmla="*/ 985837 w 1373981"/>
              <a:gd name="connsiteY39" fmla="*/ 142875 h 1335882"/>
              <a:gd name="connsiteX40" fmla="*/ 997744 w 1373981"/>
              <a:gd name="connsiteY40" fmla="*/ 166688 h 1335882"/>
              <a:gd name="connsiteX41" fmla="*/ 1004887 w 1373981"/>
              <a:gd name="connsiteY41" fmla="*/ 188119 h 1335882"/>
              <a:gd name="connsiteX42" fmla="*/ 1012031 w 1373981"/>
              <a:gd name="connsiteY42" fmla="*/ 214313 h 1335882"/>
              <a:gd name="connsiteX43" fmla="*/ 1012031 w 1373981"/>
              <a:gd name="connsiteY43" fmla="*/ 238125 h 1335882"/>
              <a:gd name="connsiteX44" fmla="*/ 1004887 w 1373981"/>
              <a:gd name="connsiteY44" fmla="*/ 278607 h 1335882"/>
              <a:gd name="connsiteX45" fmla="*/ 933450 w 1373981"/>
              <a:gd name="connsiteY45" fmla="*/ 397669 h 1335882"/>
              <a:gd name="connsiteX46" fmla="*/ 835819 w 1373981"/>
              <a:gd name="connsiteY46" fmla="*/ 531019 h 1335882"/>
              <a:gd name="connsiteX47" fmla="*/ 704850 w 1373981"/>
              <a:gd name="connsiteY47" fmla="*/ 695325 h 1335882"/>
              <a:gd name="connsiteX48" fmla="*/ 590550 w 1373981"/>
              <a:gd name="connsiteY48" fmla="*/ 819150 h 133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73981" h="1335882">
                <a:moveTo>
                  <a:pt x="590550" y="819150"/>
                </a:moveTo>
                <a:lnTo>
                  <a:pt x="509587" y="904875"/>
                </a:lnTo>
                <a:lnTo>
                  <a:pt x="388144" y="1016794"/>
                </a:lnTo>
                <a:lnTo>
                  <a:pt x="264319" y="1123950"/>
                </a:lnTo>
                <a:lnTo>
                  <a:pt x="135731" y="1226344"/>
                </a:lnTo>
                <a:lnTo>
                  <a:pt x="50006" y="1290638"/>
                </a:lnTo>
                <a:lnTo>
                  <a:pt x="0" y="1335882"/>
                </a:lnTo>
                <a:lnTo>
                  <a:pt x="121444" y="1323975"/>
                </a:lnTo>
                <a:lnTo>
                  <a:pt x="247650" y="1257300"/>
                </a:lnTo>
                <a:lnTo>
                  <a:pt x="392906" y="1176338"/>
                </a:lnTo>
                <a:lnTo>
                  <a:pt x="538162" y="1088232"/>
                </a:lnTo>
                <a:lnTo>
                  <a:pt x="676275" y="992982"/>
                </a:lnTo>
                <a:lnTo>
                  <a:pt x="816769" y="883444"/>
                </a:lnTo>
                <a:lnTo>
                  <a:pt x="919162" y="804863"/>
                </a:lnTo>
                <a:lnTo>
                  <a:pt x="1026319" y="719138"/>
                </a:lnTo>
                <a:lnTo>
                  <a:pt x="1133475" y="631032"/>
                </a:lnTo>
                <a:lnTo>
                  <a:pt x="1247775" y="540544"/>
                </a:lnTo>
                <a:lnTo>
                  <a:pt x="1271587" y="526257"/>
                </a:lnTo>
                <a:lnTo>
                  <a:pt x="1314450" y="504825"/>
                </a:lnTo>
                <a:lnTo>
                  <a:pt x="1345406" y="485775"/>
                </a:lnTo>
                <a:lnTo>
                  <a:pt x="1364456" y="466725"/>
                </a:lnTo>
                <a:lnTo>
                  <a:pt x="1371600" y="452438"/>
                </a:lnTo>
                <a:lnTo>
                  <a:pt x="1373981" y="433388"/>
                </a:lnTo>
                <a:lnTo>
                  <a:pt x="1359694" y="381000"/>
                </a:lnTo>
                <a:lnTo>
                  <a:pt x="1335881" y="321469"/>
                </a:lnTo>
                <a:lnTo>
                  <a:pt x="1290637" y="252413"/>
                </a:lnTo>
                <a:lnTo>
                  <a:pt x="1238250" y="188119"/>
                </a:lnTo>
                <a:lnTo>
                  <a:pt x="1176337" y="126207"/>
                </a:lnTo>
                <a:lnTo>
                  <a:pt x="1145381" y="100013"/>
                </a:lnTo>
                <a:lnTo>
                  <a:pt x="1064419" y="57150"/>
                </a:lnTo>
                <a:lnTo>
                  <a:pt x="973931" y="19050"/>
                </a:lnTo>
                <a:lnTo>
                  <a:pt x="919162" y="0"/>
                </a:lnTo>
                <a:lnTo>
                  <a:pt x="902494" y="4763"/>
                </a:lnTo>
                <a:lnTo>
                  <a:pt x="895350" y="14288"/>
                </a:lnTo>
                <a:lnTo>
                  <a:pt x="895350" y="23813"/>
                </a:lnTo>
                <a:lnTo>
                  <a:pt x="897731" y="47625"/>
                </a:lnTo>
                <a:lnTo>
                  <a:pt x="907256" y="66675"/>
                </a:lnTo>
                <a:lnTo>
                  <a:pt x="923925" y="78582"/>
                </a:lnTo>
                <a:lnTo>
                  <a:pt x="962025" y="114300"/>
                </a:lnTo>
                <a:lnTo>
                  <a:pt x="985837" y="142875"/>
                </a:lnTo>
                <a:lnTo>
                  <a:pt x="997744" y="166688"/>
                </a:lnTo>
                <a:lnTo>
                  <a:pt x="1004887" y="188119"/>
                </a:lnTo>
                <a:lnTo>
                  <a:pt x="1012031" y="214313"/>
                </a:lnTo>
                <a:lnTo>
                  <a:pt x="1012031" y="238125"/>
                </a:lnTo>
                <a:lnTo>
                  <a:pt x="1004887" y="278607"/>
                </a:lnTo>
                <a:lnTo>
                  <a:pt x="933450" y="397669"/>
                </a:lnTo>
                <a:lnTo>
                  <a:pt x="835819" y="531019"/>
                </a:lnTo>
                <a:lnTo>
                  <a:pt x="704850" y="695325"/>
                </a:lnTo>
                <a:lnTo>
                  <a:pt x="590550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2F6C9796-D07A-994A-A465-11593D1AA0B0}"/>
              </a:ext>
            </a:extLst>
          </p:cNvPr>
          <p:cNvSpPr/>
          <p:nvPr/>
        </p:nvSpPr>
        <p:spPr>
          <a:xfrm rot="16200000">
            <a:off x="1535112" y="3508376"/>
            <a:ext cx="4678363" cy="544512"/>
          </a:xfrm>
          <a:custGeom>
            <a:avLst/>
            <a:gdLst>
              <a:gd name="connsiteX0" fmla="*/ 2754630 w 4678680"/>
              <a:gd name="connsiteY0" fmla="*/ 182880 h 544830"/>
              <a:gd name="connsiteX1" fmla="*/ 3288030 w 4678680"/>
              <a:gd name="connsiteY1" fmla="*/ 182880 h 544830"/>
              <a:gd name="connsiteX2" fmla="*/ 3741420 w 4678680"/>
              <a:gd name="connsiteY2" fmla="*/ 179070 h 544830"/>
              <a:gd name="connsiteX3" fmla="*/ 4103370 w 4678680"/>
              <a:gd name="connsiteY3" fmla="*/ 182880 h 544830"/>
              <a:gd name="connsiteX4" fmla="*/ 4271010 w 4678680"/>
              <a:gd name="connsiteY4" fmla="*/ 182880 h 544830"/>
              <a:gd name="connsiteX5" fmla="*/ 4335780 w 4678680"/>
              <a:gd name="connsiteY5" fmla="*/ 179070 h 544830"/>
              <a:gd name="connsiteX6" fmla="*/ 4389120 w 4678680"/>
              <a:gd name="connsiteY6" fmla="*/ 171450 h 544830"/>
              <a:gd name="connsiteX7" fmla="*/ 4442460 w 4678680"/>
              <a:gd name="connsiteY7" fmla="*/ 152400 h 544830"/>
              <a:gd name="connsiteX8" fmla="*/ 4495800 w 4678680"/>
              <a:gd name="connsiteY8" fmla="*/ 125730 h 544830"/>
              <a:gd name="connsiteX9" fmla="*/ 4537710 w 4678680"/>
              <a:gd name="connsiteY9" fmla="*/ 91440 h 544830"/>
              <a:gd name="connsiteX10" fmla="*/ 4579620 w 4678680"/>
              <a:gd name="connsiteY10" fmla="*/ 53340 h 544830"/>
              <a:gd name="connsiteX11" fmla="*/ 4606290 w 4678680"/>
              <a:gd name="connsiteY11" fmla="*/ 11430 h 544830"/>
              <a:gd name="connsiteX12" fmla="*/ 4629150 w 4678680"/>
              <a:gd name="connsiteY12" fmla="*/ 0 h 544830"/>
              <a:gd name="connsiteX13" fmla="*/ 4652010 w 4678680"/>
              <a:gd name="connsiteY13" fmla="*/ 0 h 544830"/>
              <a:gd name="connsiteX14" fmla="*/ 4671060 w 4678680"/>
              <a:gd name="connsiteY14" fmla="*/ 11430 h 544830"/>
              <a:gd name="connsiteX15" fmla="*/ 4678680 w 4678680"/>
              <a:gd name="connsiteY15" fmla="*/ 26670 h 544830"/>
              <a:gd name="connsiteX16" fmla="*/ 4678680 w 4678680"/>
              <a:gd name="connsiteY16" fmla="*/ 49530 h 544830"/>
              <a:gd name="connsiteX17" fmla="*/ 4674870 w 4678680"/>
              <a:gd name="connsiteY17" fmla="*/ 114300 h 544830"/>
              <a:gd name="connsiteX18" fmla="*/ 4663440 w 4678680"/>
              <a:gd name="connsiteY18" fmla="*/ 175260 h 544830"/>
              <a:gd name="connsiteX19" fmla="*/ 4640580 w 4678680"/>
              <a:gd name="connsiteY19" fmla="*/ 251460 h 544830"/>
              <a:gd name="connsiteX20" fmla="*/ 4610100 w 4678680"/>
              <a:gd name="connsiteY20" fmla="*/ 316230 h 544830"/>
              <a:gd name="connsiteX21" fmla="*/ 4556760 w 4678680"/>
              <a:gd name="connsiteY21" fmla="*/ 407670 h 544830"/>
              <a:gd name="connsiteX22" fmla="*/ 4499610 w 4678680"/>
              <a:gd name="connsiteY22" fmla="*/ 487680 h 544830"/>
              <a:gd name="connsiteX23" fmla="*/ 4457700 w 4678680"/>
              <a:gd name="connsiteY23" fmla="*/ 533400 h 544830"/>
              <a:gd name="connsiteX24" fmla="*/ 4434840 w 4678680"/>
              <a:gd name="connsiteY24" fmla="*/ 541020 h 544830"/>
              <a:gd name="connsiteX25" fmla="*/ 4408170 w 4678680"/>
              <a:gd name="connsiteY25" fmla="*/ 544830 h 544830"/>
              <a:gd name="connsiteX26" fmla="*/ 4351020 w 4678680"/>
              <a:gd name="connsiteY26" fmla="*/ 529590 h 544830"/>
              <a:gd name="connsiteX27" fmla="*/ 4297680 w 4678680"/>
              <a:gd name="connsiteY27" fmla="*/ 495300 h 544830"/>
              <a:gd name="connsiteX28" fmla="*/ 4236720 w 4678680"/>
              <a:gd name="connsiteY28" fmla="*/ 480060 h 544830"/>
              <a:gd name="connsiteX29" fmla="*/ 4027170 w 4678680"/>
              <a:gd name="connsiteY29" fmla="*/ 438150 h 544830"/>
              <a:gd name="connsiteX30" fmla="*/ 3882390 w 4678680"/>
              <a:gd name="connsiteY30" fmla="*/ 422910 h 544830"/>
              <a:gd name="connsiteX31" fmla="*/ 3577590 w 4678680"/>
              <a:gd name="connsiteY31" fmla="*/ 407670 h 544830"/>
              <a:gd name="connsiteX32" fmla="*/ 3265170 w 4678680"/>
              <a:gd name="connsiteY32" fmla="*/ 403860 h 544830"/>
              <a:gd name="connsiteX33" fmla="*/ 2758440 w 4678680"/>
              <a:gd name="connsiteY33" fmla="*/ 407670 h 544830"/>
              <a:gd name="connsiteX34" fmla="*/ 2320290 w 4678680"/>
              <a:gd name="connsiteY34" fmla="*/ 407670 h 544830"/>
              <a:gd name="connsiteX35" fmla="*/ 1878330 w 4678680"/>
              <a:gd name="connsiteY35" fmla="*/ 411480 h 544830"/>
              <a:gd name="connsiteX36" fmla="*/ 1565910 w 4678680"/>
              <a:gd name="connsiteY36" fmla="*/ 422910 h 544830"/>
              <a:gd name="connsiteX37" fmla="*/ 1325880 w 4678680"/>
              <a:gd name="connsiteY37" fmla="*/ 430530 h 544830"/>
              <a:gd name="connsiteX38" fmla="*/ 1002030 w 4678680"/>
              <a:gd name="connsiteY38" fmla="*/ 445770 h 544830"/>
              <a:gd name="connsiteX39" fmla="*/ 708660 w 4678680"/>
              <a:gd name="connsiteY39" fmla="*/ 464820 h 544830"/>
              <a:gd name="connsiteX40" fmla="*/ 590550 w 4678680"/>
              <a:gd name="connsiteY40" fmla="*/ 472440 h 544830"/>
              <a:gd name="connsiteX41" fmla="*/ 533400 w 4678680"/>
              <a:gd name="connsiteY41" fmla="*/ 468630 h 544830"/>
              <a:gd name="connsiteX42" fmla="*/ 411480 w 4678680"/>
              <a:gd name="connsiteY42" fmla="*/ 426720 h 544830"/>
              <a:gd name="connsiteX43" fmla="*/ 308610 w 4678680"/>
              <a:gd name="connsiteY43" fmla="*/ 381000 h 544830"/>
              <a:gd name="connsiteX44" fmla="*/ 171450 w 4678680"/>
              <a:gd name="connsiteY44" fmla="*/ 308610 h 544830"/>
              <a:gd name="connsiteX45" fmla="*/ 95250 w 4678680"/>
              <a:gd name="connsiteY45" fmla="*/ 259080 h 544830"/>
              <a:gd name="connsiteX46" fmla="*/ 45720 w 4678680"/>
              <a:gd name="connsiteY46" fmla="*/ 217170 h 544830"/>
              <a:gd name="connsiteX47" fmla="*/ 11430 w 4678680"/>
              <a:gd name="connsiteY47" fmla="*/ 175260 h 544830"/>
              <a:gd name="connsiteX48" fmla="*/ 0 w 4678680"/>
              <a:gd name="connsiteY48" fmla="*/ 137160 h 544830"/>
              <a:gd name="connsiteX49" fmla="*/ 11430 w 4678680"/>
              <a:gd name="connsiteY49" fmla="*/ 114300 h 544830"/>
              <a:gd name="connsiteX50" fmla="*/ 53340 w 4678680"/>
              <a:gd name="connsiteY50" fmla="*/ 95250 h 544830"/>
              <a:gd name="connsiteX51" fmla="*/ 624840 w 4678680"/>
              <a:gd name="connsiteY51" fmla="*/ 160020 h 544830"/>
              <a:gd name="connsiteX52" fmla="*/ 739140 w 4678680"/>
              <a:gd name="connsiteY52" fmla="*/ 179070 h 544830"/>
              <a:gd name="connsiteX53" fmla="*/ 944880 w 4678680"/>
              <a:gd name="connsiteY53" fmla="*/ 186690 h 544830"/>
              <a:gd name="connsiteX54" fmla="*/ 1356360 w 4678680"/>
              <a:gd name="connsiteY54" fmla="*/ 182880 h 544830"/>
              <a:gd name="connsiteX55" fmla="*/ 1828800 w 4678680"/>
              <a:gd name="connsiteY55" fmla="*/ 182880 h 544830"/>
              <a:gd name="connsiteX56" fmla="*/ 2282190 w 4678680"/>
              <a:gd name="connsiteY56" fmla="*/ 182880 h 544830"/>
              <a:gd name="connsiteX57" fmla="*/ 2754630 w 4678680"/>
              <a:gd name="connsiteY57" fmla="*/ 182880 h 54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678680" h="544830">
                <a:moveTo>
                  <a:pt x="2754630" y="182880"/>
                </a:moveTo>
                <a:lnTo>
                  <a:pt x="3288030" y="182880"/>
                </a:lnTo>
                <a:lnTo>
                  <a:pt x="3741420" y="179070"/>
                </a:lnTo>
                <a:lnTo>
                  <a:pt x="4103370" y="182880"/>
                </a:lnTo>
                <a:lnTo>
                  <a:pt x="4271010" y="182880"/>
                </a:lnTo>
                <a:lnTo>
                  <a:pt x="4335780" y="179070"/>
                </a:lnTo>
                <a:lnTo>
                  <a:pt x="4389120" y="171450"/>
                </a:lnTo>
                <a:lnTo>
                  <a:pt x="4442460" y="152400"/>
                </a:lnTo>
                <a:lnTo>
                  <a:pt x="4495800" y="125730"/>
                </a:lnTo>
                <a:lnTo>
                  <a:pt x="4537710" y="91440"/>
                </a:lnTo>
                <a:lnTo>
                  <a:pt x="4579620" y="53340"/>
                </a:lnTo>
                <a:lnTo>
                  <a:pt x="4606290" y="11430"/>
                </a:lnTo>
                <a:lnTo>
                  <a:pt x="4629150" y="0"/>
                </a:lnTo>
                <a:lnTo>
                  <a:pt x="4652010" y="0"/>
                </a:lnTo>
                <a:lnTo>
                  <a:pt x="4671060" y="11430"/>
                </a:lnTo>
                <a:lnTo>
                  <a:pt x="4678680" y="26670"/>
                </a:lnTo>
                <a:lnTo>
                  <a:pt x="4678680" y="49530"/>
                </a:lnTo>
                <a:lnTo>
                  <a:pt x="4674870" y="114300"/>
                </a:lnTo>
                <a:lnTo>
                  <a:pt x="4663440" y="175260"/>
                </a:lnTo>
                <a:lnTo>
                  <a:pt x="4640580" y="251460"/>
                </a:lnTo>
                <a:lnTo>
                  <a:pt x="4610100" y="316230"/>
                </a:lnTo>
                <a:lnTo>
                  <a:pt x="4556760" y="407670"/>
                </a:lnTo>
                <a:lnTo>
                  <a:pt x="4499610" y="487680"/>
                </a:lnTo>
                <a:lnTo>
                  <a:pt x="4457700" y="533400"/>
                </a:lnTo>
                <a:lnTo>
                  <a:pt x="4434840" y="541020"/>
                </a:lnTo>
                <a:lnTo>
                  <a:pt x="4408170" y="544830"/>
                </a:lnTo>
                <a:lnTo>
                  <a:pt x="4351020" y="529590"/>
                </a:lnTo>
                <a:lnTo>
                  <a:pt x="4297680" y="495300"/>
                </a:lnTo>
                <a:lnTo>
                  <a:pt x="4236720" y="480060"/>
                </a:lnTo>
                <a:lnTo>
                  <a:pt x="4027170" y="438150"/>
                </a:lnTo>
                <a:lnTo>
                  <a:pt x="3882390" y="422910"/>
                </a:lnTo>
                <a:lnTo>
                  <a:pt x="3577590" y="407670"/>
                </a:lnTo>
                <a:lnTo>
                  <a:pt x="3265170" y="403860"/>
                </a:lnTo>
                <a:lnTo>
                  <a:pt x="2758440" y="407670"/>
                </a:lnTo>
                <a:lnTo>
                  <a:pt x="2320290" y="407670"/>
                </a:lnTo>
                <a:lnTo>
                  <a:pt x="1878330" y="411480"/>
                </a:lnTo>
                <a:lnTo>
                  <a:pt x="1565910" y="422910"/>
                </a:lnTo>
                <a:lnTo>
                  <a:pt x="1325880" y="430530"/>
                </a:lnTo>
                <a:lnTo>
                  <a:pt x="1002030" y="445770"/>
                </a:lnTo>
                <a:lnTo>
                  <a:pt x="708660" y="464820"/>
                </a:lnTo>
                <a:lnTo>
                  <a:pt x="590550" y="472440"/>
                </a:lnTo>
                <a:lnTo>
                  <a:pt x="533400" y="468630"/>
                </a:lnTo>
                <a:lnTo>
                  <a:pt x="411480" y="426720"/>
                </a:lnTo>
                <a:lnTo>
                  <a:pt x="308610" y="381000"/>
                </a:lnTo>
                <a:lnTo>
                  <a:pt x="171450" y="308610"/>
                </a:lnTo>
                <a:lnTo>
                  <a:pt x="95250" y="259080"/>
                </a:lnTo>
                <a:lnTo>
                  <a:pt x="45720" y="217170"/>
                </a:lnTo>
                <a:lnTo>
                  <a:pt x="11430" y="175260"/>
                </a:lnTo>
                <a:lnTo>
                  <a:pt x="0" y="137160"/>
                </a:lnTo>
                <a:lnTo>
                  <a:pt x="11430" y="114300"/>
                </a:lnTo>
                <a:lnTo>
                  <a:pt x="53340" y="95250"/>
                </a:lnTo>
                <a:lnTo>
                  <a:pt x="624840" y="160020"/>
                </a:lnTo>
                <a:lnTo>
                  <a:pt x="739140" y="179070"/>
                </a:lnTo>
                <a:lnTo>
                  <a:pt x="944880" y="186690"/>
                </a:lnTo>
                <a:lnTo>
                  <a:pt x="1356360" y="182880"/>
                </a:lnTo>
                <a:lnTo>
                  <a:pt x="1828800" y="182880"/>
                </a:lnTo>
                <a:lnTo>
                  <a:pt x="2282190" y="182880"/>
                </a:lnTo>
                <a:lnTo>
                  <a:pt x="2754630" y="1828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ACCA1D6B-74EB-814F-B96F-F52CB7D18445}"/>
              </a:ext>
            </a:extLst>
          </p:cNvPr>
          <p:cNvSpPr/>
          <p:nvPr/>
        </p:nvSpPr>
        <p:spPr>
          <a:xfrm rot="16200000">
            <a:off x="3144838" y="5472113"/>
            <a:ext cx="709612" cy="563562"/>
          </a:xfrm>
          <a:custGeom>
            <a:avLst/>
            <a:gdLst>
              <a:gd name="connsiteX0" fmla="*/ 585788 w 709613"/>
              <a:gd name="connsiteY0" fmla="*/ 169069 h 564356"/>
              <a:gd name="connsiteX1" fmla="*/ 621507 w 709613"/>
              <a:gd name="connsiteY1" fmla="*/ 64294 h 564356"/>
              <a:gd name="connsiteX2" fmla="*/ 623888 w 709613"/>
              <a:gd name="connsiteY2" fmla="*/ 45244 h 564356"/>
              <a:gd name="connsiteX3" fmla="*/ 621507 w 709613"/>
              <a:gd name="connsiteY3" fmla="*/ 16669 h 564356"/>
              <a:gd name="connsiteX4" fmla="*/ 609600 w 709613"/>
              <a:gd name="connsiteY4" fmla="*/ 0 h 564356"/>
              <a:gd name="connsiteX5" fmla="*/ 595313 w 709613"/>
              <a:gd name="connsiteY5" fmla="*/ 0 h 564356"/>
              <a:gd name="connsiteX6" fmla="*/ 573882 w 709613"/>
              <a:gd name="connsiteY6" fmla="*/ 9525 h 564356"/>
              <a:gd name="connsiteX7" fmla="*/ 550069 w 709613"/>
              <a:gd name="connsiteY7" fmla="*/ 35719 h 564356"/>
              <a:gd name="connsiteX8" fmla="*/ 485775 w 709613"/>
              <a:gd name="connsiteY8" fmla="*/ 128588 h 564356"/>
              <a:gd name="connsiteX9" fmla="*/ 414338 w 709613"/>
              <a:gd name="connsiteY9" fmla="*/ 221456 h 564356"/>
              <a:gd name="connsiteX10" fmla="*/ 352425 w 709613"/>
              <a:gd name="connsiteY10" fmla="*/ 285750 h 564356"/>
              <a:gd name="connsiteX11" fmla="*/ 300038 w 709613"/>
              <a:gd name="connsiteY11" fmla="*/ 330994 h 564356"/>
              <a:gd name="connsiteX12" fmla="*/ 226219 w 709613"/>
              <a:gd name="connsiteY12" fmla="*/ 385763 h 564356"/>
              <a:gd name="connsiteX13" fmla="*/ 157163 w 709613"/>
              <a:gd name="connsiteY13" fmla="*/ 428625 h 564356"/>
              <a:gd name="connsiteX14" fmla="*/ 100013 w 709613"/>
              <a:gd name="connsiteY14" fmla="*/ 457200 h 564356"/>
              <a:gd name="connsiteX15" fmla="*/ 50007 w 709613"/>
              <a:gd name="connsiteY15" fmla="*/ 476250 h 564356"/>
              <a:gd name="connsiteX16" fmla="*/ 23813 w 709613"/>
              <a:gd name="connsiteY16" fmla="*/ 488156 h 564356"/>
              <a:gd name="connsiteX17" fmla="*/ 0 w 709613"/>
              <a:gd name="connsiteY17" fmla="*/ 504825 h 564356"/>
              <a:gd name="connsiteX18" fmla="*/ 709613 w 709613"/>
              <a:gd name="connsiteY18" fmla="*/ 564356 h 564356"/>
              <a:gd name="connsiteX19" fmla="*/ 621507 w 709613"/>
              <a:gd name="connsiteY19" fmla="*/ 547688 h 564356"/>
              <a:gd name="connsiteX20" fmla="*/ 564357 w 709613"/>
              <a:gd name="connsiteY20" fmla="*/ 528638 h 564356"/>
              <a:gd name="connsiteX21" fmla="*/ 540544 w 709613"/>
              <a:gd name="connsiteY21" fmla="*/ 514350 h 564356"/>
              <a:gd name="connsiteX22" fmla="*/ 523875 w 709613"/>
              <a:gd name="connsiteY22" fmla="*/ 495300 h 564356"/>
              <a:gd name="connsiteX23" fmla="*/ 514350 w 709613"/>
              <a:gd name="connsiteY23" fmla="*/ 473869 h 564356"/>
              <a:gd name="connsiteX24" fmla="*/ 504825 w 709613"/>
              <a:gd name="connsiteY24" fmla="*/ 438150 h 564356"/>
              <a:gd name="connsiteX25" fmla="*/ 507207 w 709613"/>
              <a:gd name="connsiteY25" fmla="*/ 402431 h 564356"/>
              <a:gd name="connsiteX26" fmla="*/ 526257 w 709613"/>
              <a:gd name="connsiteY26" fmla="*/ 340519 h 564356"/>
              <a:gd name="connsiteX27" fmla="*/ 585788 w 709613"/>
              <a:gd name="connsiteY27" fmla="*/ 169069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09613" h="564356">
                <a:moveTo>
                  <a:pt x="585788" y="169069"/>
                </a:moveTo>
                <a:lnTo>
                  <a:pt x="621507" y="64294"/>
                </a:lnTo>
                <a:lnTo>
                  <a:pt x="623888" y="45244"/>
                </a:lnTo>
                <a:lnTo>
                  <a:pt x="621507" y="16669"/>
                </a:lnTo>
                <a:lnTo>
                  <a:pt x="609600" y="0"/>
                </a:lnTo>
                <a:lnTo>
                  <a:pt x="595313" y="0"/>
                </a:lnTo>
                <a:lnTo>
                  <a:pt x="573882" y="9525"/>
                </a:lnTo>
                <a:lnTo>
                  <a:pt x="550069" y="35719"/>
                </a:lnTo>
                <a:lnTo>
                  <a:pt x="485775" y="128588"/>
                </a:lnTo>
                <a:lnTo>
                  <a:pt x="414338" y="221456"/>
                </a:lnTo>
                <a:lnTo>
                  <a:pt x="352425" y="285750"/>
                </a:lnTo>
                <a:lnTo>
                  <a:pt x="300038" y="330994"/>
                </a:lnTo>
                <a:lnTo>
                  <a:pt x="226219" y="385763"/>
                </a:lnTo>
                <a:lnTo>
                  <a:pt x="157163" y="428625"/>
                </a:lnTo>
                <a:lnTo>
                  <a:pt x="100013" y="457200"/>
                </a:lnTo>
                <a:lnTo>
                  <a:pt x="50007" y="476250"/>
                </a:lnTo>
                <a:lnTo>
                  <a:pt x="23813" y="488156"/>
                </a:lnTo>
                <a:lnTo>
                  <a:pt x="0" y="504825"/>
                </a:lnTo>
                <a:lnTo>
                  <a:pt x="709613" y="564356"/>
                </a:lnTo>
                <a:lnTo>
                  <a:pt x="621507" y="547688"/>
                </a:lnTo>
                <a:lnTo>
                  <a:pt x="564357" y="528638"/>
                </a:lnTo>
                <a:lnTo>
                  <a:pt x="540544" y="514350"/>
                </a:lnTo>
                <a:lnTo>
                  <a:pt x="523875" y="495300"/>
                </a:lnTo>
                <a:lnTo>
                  <a:pt x="514350" y="473869"/>
                </a:lnTo>
                <a:lnTo>
                  <a:pt x="504825" y="438150"/>
                </a:lnTo>
                <a:lnTo>
                  <a:pt x="507207" y="402431"/>
                </a:lnTo>
                <a:lnTo>
                  <a:pt x="526257" y="340519"/>
                </a:lnTo>
                <a:lnTo>
                  <a:pt x="585788" y="169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A052DD9-48E9-F046-8160-EF6F02344348}"/>
              </a:ext>
            </a:extLst>
          </p:cNvPr>
          <p:cNvSpPr/>
          <p:nvPr/>
        </p:nvSpPr>
        <p:spPr>
          <a:xfrm>
            <a:off x="2562225" y="3170238"/>
            <a:ext cx="2062163" cy="1327150"/>
          </a:xfrm>
          <a:custGeom>
            <a:avLst/>
            <a:gdLst>
              <a:gd name="connsiteX0" fmla="*/ 954881 w 2062163"/>
              <a:gd name="connsiteY0" fmla="*/ 635794 h 1328737"/>
              <a:gd name="connsiteX1" fmla="*/ 1176338 w 2062163"/>
              <a:gd name="connsiteY1" fmla="*/ 509587 h 1328737"/>
              <a:gd name="connsiteX2" fmla="*/ 1278731 w 2062163"/>
              <a:gd name="connsiteY2" fmla="*/ 452437 h 1328737"/>
              <a:gd name="connsiteX3" fmla="*/ 1550194 w 2062163"/>
              <a:gd name="connsiteY3" fmla="*/ 288131 h 1328737"/>
              <a:gd name="connsiteX4" fmla="*/ 1709738 w 2062163"/>
              <a:gd name="connsiteY4" fmla="*/ 190500 h 1328737"/>
              <a:gd name="connsiteX5" fmla="*/ 1852613 w 2062163"/>
              <a:gd name="connsiteY5" fmla="*/ 107156 h 1328737"/>
              <a:gd name="connsiteX6" fmla="*/ 2014538 w 2062163"/>
              <a:gd name="connsiteY6" fmla="*/ 9525 h 1328737"/>
              <a:gd name="connsiteX7" fmla="*/ 2033588 w 2062163"/>
              <a:gd name="connsiteY7" fmla="*/ 2381 h 1328737"/>
              <a:gd name="connsiteX8" fmla="*/ 2055019 w 2062163"/>
              <a:gd name="connsiteY8" fmla="*/ 0 h 1328737"/>
              <a:gd name="connsiteX9" fmla="*/ 2062163 w 2062163"/>
              <a:gd name="connsiteY9" fmla="*/ 11906 h 1328737"/>
              <a:gd name="connsiteX10" fmla="*/ 2062163 w 2062163"/>
              <a:gd name="connsiteY10" fmla="*/ 30956 h 1328737"/>
              <a:gd name="connsiteX11" fmla="*/ 2045494 w 2062163"/>
              <a:gd name="connsiteY11" fmla="*/ 64294 h 1328737"/>
              <a:gd name="connsiteX12" fmla="*/ 1945481 w 2062163"/>
              <a:gd name="connsiteY12" fmla="*/ 140494 h 1328737"/>
              <a:gd name="connsiteX13" fmla="*/ 1721644 w 2062163"/>
              <a:gd name="connsiteY13" fmla="*/ 316706 h 1328737"/>
              <a:gd name="connsiteX14" fmla="*/ 1454944 w 2062163"/>
              <a:gd name="connsiteY14" fmla="*/ 519112 h 1328737"/>
              <a:gd name="connsiteX15" fmla="*/ 1109663 w 2062163"/>
              <a:gd name="connsiteY15" fmla="*/ 766762 h 1328737"/>
              <a:gd name="connsiteX16" fmla="*/ 831056 w 2062163"/>
              <a:gd name="connsiteY16" fmla="*/ 971550 h 1328737"/>
              <a:gd name="connsiteX17" fmla="*/ 707231 w 2062163"/>
              <a:gd name="connsiteY17" fmla="*/ 1066800 h 1328737"/>
              <a:gd name="connsiteX18" fmla="*/ 592931 w 2062163"/>
              <a:gd name="connsiteY18" fmla="*/ 1150144 h 1328737"/>
              <a:gd name="connsiteX19" fmla="*/ 457200 w 2062163"/>
              <a:gd name="connsiteY19" fmla="*/ 1254919 h 1328737"/>
              <a:gd name="connsiteX20" fmla="*/ 435769 w 2062163"/>
              <a:gd name="connsiteY20" fmla="*/ 1273969 h 1328737"/>
              <a:gd name="connsiteX21" fmla="*/ 416719 w 2062163"/>
              <a:gd name="connsiteY21" fmla="*/ 1300162 h 1328737"/>
              <a:gd name="connsiteX22" fmla="*/ 397669 w 2062163"/>
              <a:gd name="connsiteY22" fmla="*/ 1316831 h 1328737"/>
              <a:gd name="connsiteX23" fmla="*/ 371475 w 2062163"/>
              <a:gd name="connsiteY23" fmla="*/ 1328737 h 1328737"/>
              <a:gd name="connsiteX24" fmla="*/ 352425 w 2062163"/>
              <a:gd name="connsiteY24" fmla="*/ 1323975 h 1328737"/>
              <a:gd name="connsiteX25" fmla="*/ 311944 w 2062163"/>
              <a:gd name="connsiteY25" fmla="*/ 1293019 h 1328737"/>
              <a:gd name="connsiteX26" fmla="*/ 221456 w 2062163"/>
              <a:gd name="connsiteY26" fmla="*/ 1207294 h 1328737"/>
              <a:gd name="connsiteX27" fmla="*/ 128588 w 2062163"/>
              <a:gd name="connsiteY27" fmla="*/ 1112044 h 1328737"/>
              <a:gd name="connsiteX28" fmla="*/ 57150 w 2062163"/>
              <a:gd name="connsiteY28" fmla="*/ 1021556 h 1328737"/>
              <a:gd name="connsiteX29" fmla="*/ 16669 w 2062163"/>
              <a:gd name="connsiteY29" fmla="*/ 959644 h 1328737"/>
              <a:gd name="connsiteX30" fmla="*/ 0 w 2062163"/>
              <a:gd name="connsiteY30" fmla="*/ 909637 h 1328737"/>
              <a:gd name="connsiteX31" fmla="*/ 4763 w 2062163"/>
              <a:gd name="connsiteY31" fmla="*/ 897731 h 1328737"/>
              <a:gd name="connsiteX32" fmla="*/ 9525 w 2062163"/>
              <a:gd name="connsiteY32" fmla="*/ 890587 h 1328737"/>
              <a:gd name="connsiteX33" fmla="*/ 19050 w 2062163"/>
              <a:gd name="connsiteY33" fmla="*/ 890587 h 1328737"/>
              <a:gd name="connsiteX34" fmla="*/ 38100 w 2062163"/>
              <a:gd name="connsiteY34" fmla="*/ 892969 h 1328737"/>
              <a:gd name="connsiteX35" fmla="*/ 64294 w 2062163"/>
              <a:gd name="connsiteY35" fmla="*/ 907256 h 1328737"/>
              <a:gd name="connsiteX36" fmla="*/ 92869 w 2062163"/>
              <a:gd name="connsiteY36" fmla="*/ 933450 h 1328737"/>
              <a:gd name="connsiteX37" fmla="*/ 121444 w 2062163"/>
              <a:gd name="connsiteY37" fmla="*/ 954881 h 1328737"/>
              <a:gd name="connsiteX38" fmla="*/ 157163 w 2062163"/>
              <a:gd name="connsiteY38" fmla="*/ 971550 h 1328737"/>
              <a:gd name="connsiteX39" fmla="*/ 200025 w 2062163"/>
              <a:gd name="connsiteY39" fmla="*/ 985837 h 1328737"/>
              <a:gd name="connsiteX40" fmla="*/ 247650 w 2062163"/>
              <a:gd name="connsiteY40" fmla="*/ 995362 h 1328737"/>
              <a:gd name="connsiteX41" fmla="*/ 285750 w 2062163"/>
              <a:gd name="connsiteY41" fmla="*/ 995362 h 1328737"/>
              <a:gd name="connsiteX42" fmla="*/ 442913 w 2062163"/>
              <a:gd name="connsiteY42" fmla="*/ 914400 h 1328737"/>
              <a:gd name="connsiteX43" fmla="*/ 642938 w 2062163"/>
              <a:gd name="connsiteY43" fmla="*/ 802481 h 1328737"/>
              <a:gd name="connsiteX44" fmla="*/ 812006 w 2062163"/>
              <a:gd name="connsiteY44" fmla="*/ 709612 h 1328737"/>
              <a:gd name="connsiteX45" fmla="*/ 954881 w 2062163"/>
              <a:gd name="connsiteY45" fmla="*/ 635794 h 132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62163" h="1328737">
                <a:moveTo>
                  <a:pt x="954881" y="635794"/>
                </a:moveTo>
                <a:lnTo>
                  <a:pt x="1176338" y="509587"/>
                </a:lnTo>
                <a:lnTo>
                  <a:pt x="1278731" y="452437"/>
                </a:lnTo>
                <a:lnTo>
                  <a:pt x="1550194" y="288131"/>
                </a:lnTo>
                <a:lnTo>
                  <a:pt x="1709738" y="190500"/>
                </a:lnTo>
                <a:lnTo>
                  <a:pt x="1852613" y="107156"/>
                </a:lnTo>
                <a:lnTo>
                  <a:pt x="2014538" y="9525"/>
                </a:lnTo>
                <a:lnTo>
                  <a:pt x="2033588" y="2381"/>
                </a:lnTo>
                <a:lnTo>
                  <a:pt x="2055019" y="0"/>
                </a:lnTo>
                <a:lnTo>
                  <a:pt x="2062163" y="11906"/>
                </a:lnTo>
                <a:lnTo>
                  <a:pt x="2062163" y="30956"/>
                </a:lnTo>
                <a:lnTo>
                  <a:pt x="2045494" y="64294"/>
                </a:lnTo>
                <a:lnTo>
                  <a:pt x="1945481" y="140494"/>
                </a:lnTo>
                <a:lnTo>
                  <a:pt x="1721644" y="316706"/>
                </a:lnTo>
                <a:lnTo>
                  <a:pt x="1454944" y="519112"/>
                </a:lnTo>
                <a:lnTo>
                  <a:pt x="1109663" y="766762"/>
                </a:lnTo>
                <a:lnTo>
                  <a:pt x="831056" y="971550"/>
                </a:lnTo>
                <a:lnTo>
                  <a:pt x="707231" y="1066800"/>
                </a:lnTo>
                <a:lnTo>
                  <a:pt x="592931" y="1150144"/>
                </a:lnTo>
                <a:lnTo>
                  <a:pt x="457200" y="1254919"/>
                </a:lnTo>
                <a:lnTo>
                  <a:pt x="435769" y="1273969"/>
                </a:lnTo>
                <a:lnTo>
                  <a:pt x="416719" y="1300162"/>
                </a:lnTo>
                <a:lnTo>
                  <a:pt x="397669" y="1316831"/>
                </a:lnTo>
                <a:lnTo>
                  <a:pt x="371475" y="1328737"/>
                </a:lnTo>
                <a:lnTo>
                  <a:pt x="352425" y="1323975"/>
                </a:lnTo>
                <a:lnTo>
                  <a:pt x="311944" y="1293019"/>
                </a:lnTo>
                <a:lnTo>
                  <a:pt x="221456" y="1207294"/>
                </a:lnTo>
                <a:lnTo>
                  <a:pt x="128588" y="1112044"/>
                </a:lnTo>
                <a:lnTo>
                  <a:pt x="57150" y="1021556"/>
                </a:lnTo>
                <a:lnTo>
                  <a:pt x="16669" y="959644"/>
                </a:lnTo>
                <a:lnTo>
                  <a:pt x="0" y="909637"/>
                </a:lnTo>
                <a:lnTo>
                  <a:pt x="4763" y="897731"/>
                </a:lnTo>
                <a:lnTo>
                  <a:pt x="9525" y="890587"/>
                </a:lnTo>
                <a:lnTo>
                  <a:pt x="19050" y="890587"/>
                </a:lnTo>
                <a:lnTo>
                  <a:pt x="38100" y="892969"/>
                </a:lnTo>
                <a:lnTo>
                  <a:pt x="64294" y="907256"/>
                </a:lnTo>
                <a:lnTo>
                  <a:pt x="92869" y="933450"/>
                </a:lnTo>
                <a:lnTo>
                  <a:pt x="121444" y="954881"/>
                </a:lnTo>
                <a:lnTo>
                  <a:pt x="157163" y="971550"/>
                </a:lnTo>
                <a:lnTo>
                  <a:pt x="200025" y="985837"/>
                </a:lnTo>
                <a:lnTo>
                  <a:pt x="247650" y="995362"/>
                </a:lnTo>
                <a:lnTo>
                  <a:pt x="285750" y="995362"/>
                </a:lnTo>
                <a:lnTo>
                  <a:pt x="442913" y="914400"/>
                </a:lnTo>
                <a:lnTo>
                  <a:pt x="642938" y="802481"/>
                </a:lnTo>
                <a:lnTo>
                  <a:pt x="812006" y="709612"/>
                </a:lnTo>
                <a:lnTo>
                  <a:pt x="954881" y="6357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AACE9FAA-1BC7-CC45-90DC-356B049F2CA7}"/>
              </a:ext>
            </a:extLst>
          </p:cNvPr>
          <p:cNvSpPr/>
          <p:nvPr/>
        </p:nvSpPr>
        <p:spPr>
          <a:xfrm rot="16200000">
            <a:off x="3417093" y="3583782"/>
            <a:ext cx="2824163" cy="952500"/>
          </a:xfrm>
          <a:custGeom>
            <a:avLst/>
            <a:gdLst>
              <a:gd name="connsiteX0" fmla="*/ 1488281 w 2824163"/>
              <a:gd name="connsiteY0" fmla="*/ 621507 h 952500"/>
              <a:gd name="connsiteX1" fmla="*/ 1395413 w 2824163"/>
              <a:gd name="connsiteY1" fmla="*/ 609600 h 952500"/>
              <a:gd name="connsiteX2" fmla="*/ 1290638 w 2824163"/>
              <a:gd name="connsiteY2" fmla="*/ 595313 h 952500"/>
              <a:gd name="connsiteX3" fmla="*/ 1195388 w 2824163"/>
              <a:gd name="connsiteY3" fmla="*/ 576263 h 952500"/>
              <a:gd name="connsiteX4" fmla="*/ 1081088 w 2824163"/>
              <a:gd name="connsiteY4" fmla="*/ 550069 h 952500"/>
              <a:gd name="connsiteX5" fmla="*/ 978694 w 2824163"/>
              <a:gd name="connsiteY5" fmla="*/ 519113 h 952500"/>
              <a:gd name="connsiteX6" fmla="*/ 897731 w 2824163"/>
              <a:gd name="connsiteY6" fmla="*/ 490538 h 952500"/>
              <a:gd name="connsiteX7" fmla="*/ 800100 w 2824163"/>
              <a:gd name="connsiteY7" fmla="*/ 454819 h 952500"/>
              <a:gd name="connsiteX8" fmla="*/ 671513 w 2824163"/>
              <a:gd name="connsiteY8" fmla="*/ 402432 h 952500"/>
              <a:gd name="connsiteX9" fmla="*/ 559594 w 2824163"/>
              <a:gd name="connsiteY9" fmla="*/ 345282 h 952500"/>
              <a:gd name="connsiteX10" fmla="*/ 423863 w 2824163"/>
              <a:gd name="connsiteY10" fmla="*/ 266700 h 952500"/>
              <a:gd name="connsiteX11" fmla="*/ 340519 w 2824163"/>
              <a:gd name="connsiteY11" fmla="*/ 214313 h 952500"/>
              <a:gd name="connsiteX12" fmla="*/ 226219 w 2824163"/>
              <a:gd name="connsiteY12" fmla="*/ 140494 h 952500"/>
              <a:gd name="connsiteX13" fmla="*/ 126206 w 2824163"/>
              <a:gd name="connsiteY13" fmla="*/ 69057 h 952500"/>
              <a:gd name="connsiteX14" fmla="*/ 73819 w 2824163"/>
              <a:gd name="connsiteY14" fmla="*/ 28575 h 952500"/>
              <a:gd name="connsiteX15" fmla="*/ 57150 w 2824163"/>
              <a:gd name="connsiteY15" fmla="*/ 14288 h 952500"/>
              <a:gd name="connsiteX16" fmla="*/ 28575 w 2824163"/>
              <a:gd name="connsiteY16" fmla="*/ 2382 h 952500"/>
              <a:gd name="connsiteX17" fmla="*/ 9525 w 2824163"/>
              <a:gd name="connsiteY17" fmla="*/ 0 h 952500"/>
              <a:gd name="connsiteX18" fmla="*/ 0 w 2824163"/>
              <a:gd name="connsiteY18" fmla="*/ 7144 h 952500"/>
              <a:gd name="connsiteX19" fmla="*/ 0 w 2824163"/>
              <a:gd name="connsiteY19" fmla="*/ 21432 h 952500"/>
              <a:gd name="connsiteX20" fmla="*/ 7144 w 2824163"/>
              <a:gd name="connsiteY20" fmla="*/ 47625 h 952500"/>
              <a:gd name="connsiteX21" fmla="*/ 40481 w 2824163"/>
              <a:gd name="connsiteY21" fmla="*/ 92869 h 952500"/>
              <a:gd name="connsiteX22" fmla="*/ 123825 w 2824163"/>
              <a:gd name="connsiteY22" fmla="*/ 183357 h 952500"/>
              <a:gd name="connsiteX23" fmla="*/ 195263 w 2824163"/>
              <a:gd name="connsiteY23" fmla="*/ 254794 h 952500"/>
              <a:gd name="connsiteX24" fmla="*/ 264319 w 2824163"/>
              <a:gd name="connsiteY24" fmla="*/ 319088 h 952500"/>
              <a:gd name="connsiteX25" fmla="*/ 347663 w 2824163"/>
              <a:gd name="connsiteY25" fmla="*/ 390525 h 952500"/>
              <a:gd name="connsiteX26" fmla="*/ 414338 w 2824163"/>
              <a:gd name="connsiteY26" fmla="*/ 440532 h 952500"/>
              <a:gd name="connsiteX27" fmla="*/ 490538 w 2824163"/>
              <a:gd name="connsiteY27" fmla="*/ 495300 h 952500"/>
              <a:gd name="connsiteX28" fmla="*/ 595313 w 2824163"/>
              <a:gd name="connsiteY28" fmla="*/ 559594 h 952500"/>
              <a:gd name="connsiteX29" fmla="*/ 738188 w 2824163"/>
              <a:gd name="connsiteY29" fmla="*/ 640557 h 952500"/>
              <a:gd name="connsiteX30" fmla="*/ 923925 w 2824163"/>
              <a:gd name="connsiteY30" fmla="*/ 723900 h 952500"/>
              <a:gd name="connsiteX31" fmla="*/ 1123950 w 2824163"/>
              <a:gd name="connsiteY31" fmla="*/ 783432 h 952500"/>
              <a:gd name="connsiteX32" fmla="*/ 1333500 w 2824163"/>
              <a:gd name="connsiteY32" fmla="*/ 831057 h 952500"/>
              <a:gd name="connsiteX33" fmla="*/ 1535906 w 2824163"/>
              <a:gd name="connsiteY33" fmla="*/ 864394 h 952500"/>
              <a:gd name="connsiteX34" fmla="*/ 1769269 w 2824163"/>
              <a:gd name="connsiteY34" fmla="*/ 897732 h 952500"/>
              <a:gd name="connsiteX35" fmla="*/ 2066925 w 2824163"/>
              <a:gd name="connsiteY35" fmla="*/ 926307 h 952500"/>
              <a:gd name="connsiteX36" fmla="*/ 2309813 w 2824163"/>
              <a:gd name="connsiteY36" fmla="*/ 926307 h 952500"/>
              <a:gd name="connsiteX37" fmla="*/ 2395538 w 2824163"/>
              <a:gd name="connsiteY37" fmla="*/ 928688 h 952500"/>
              <a:gd name="connsiteX38" fmla="*/ 2464594 w 2824163"/>
              <a:gd name="connsiteY38" fmla="*/ 933450 h 952500"/>
              <a:gd name="connsiteX39" fmla="*/ 2512219 w 2824163"/>
              <a:gd name="connsiteY39" fmla="*/ 942975 h 952500"/>
              <a:gd name="connsiteX40" fmla="*/ 2547938 w 2824163"/>
              <a:gd name="connsiteY40" fmla="*/ 952500 h 952500"/>
              <a:gd name="connsiteX41" fmla="*/ 2578894 w 2824163"/>
              <a:gd name="connsiteY41" fmla="*/ 950119 h 952500"/>
              <a:gd name="connsiteX42" fmla="*/ 2609850 w 2824163"/>
              <a:gd name="connsiteY42" fmla="*/ 935832 h 952500"/>
              <a:gd name="connsiteX43" fmla="*/ 2643188 w 2824163"/>
              <a:gd name="connsiteY43" fmla="*/ 904875 h 952500"/>
              <a:gd name="connsiteX44" fmla="*/ 2681288 w 2824163"/>
              <a:gd name="connsiteY44" fmla="*/ 854869 h 952500"/>
              <a:gd name="connsiteX45" fmla="*/ 2721769 w 2824163"/>
              <a:gd name="connsiteY45" fmla="*/ 785813 h 952500"/>
              <a:gd name="connsiteX46" fmla="*/ 2771775 w 2824163"/>
              <a:gd name="connsiteY46" fmla="*/ 678657 h 952500"/>
              <a:gd name="connsiteX47" fmla="*/ 2800350 w 2824163"/>
              <a:gd name="connsiteY47" fmla="*/ 640557 h 952500"/>
              <a:gd name="connsiteX48" fmla="*/ 2814638 w 2824163"/>
              <a:gd name="connsiteY48" fmla="*/ 521494 h 952500"/>
              <a:gd name="connsiteX49" fmla="*/ 2824163 w 2824163"/>
              <a:gd name="connsiteY49" fmla="*/ 452438 h 952500"/>
              <a:gd name="connsiteX50" fmla="*/ 2824163 w 2824163"/>
              <a:gd name="connsiteY50" fmla="*/ 426244 h 952500"/>
              <a:gd name="connsiteX51" fmla="*/ 2814638 w 2824163"/>
              <a:gd name="connsiteY51" fmla="*/ 411957 h 952500"/>
              <a:gd name="connsiteX52" fmla="*/ 2805113 w 2824163"/>
              <a:gd name="connsiteY52" fmla="*/ 407194 h 952500"/>
              <a:gd name="connsiteX53" fmla="*/ 2793206 w 2824163"/>
              <a:gd name="connsiteY53" fmla="*/ 407194 h 952500"/>
              <a:gd name="connsiteX54" fmla="*/ 2767013 w 2824163"/>
              <a:gd name="connsiteY54" fmla="*/ 421482 h 952500"/>
              <a:gd name="connsiteX55" fmla="*/ 2747963 w 2824163"/>
              <a:gd name="connsiteY55" fmla="*/ 450057 h 952500"/>
              <a:gd name="connsiteX56" fmla="*/ 2721769 w 2824163"/>
              <a:gd name="connsiteY56" fmla="*/ 495300 h 952500"/>
              <a:gd name="connsiteX57" fmla="*/ 2686050 w 2824163"/>
              <a:gd name="connsiteY57" fmla="*/ 542925 h 952500"/>
              <a:gd name="connsiteX58" fmla="*/ 2631281 w 2824163"/>
              <a:gd name="connsiteY58" fmla="*/ 597694 h 952500"/>
              <a:gd name="connsiteX59" fmla="*/ 2578894 w 2824163"/>
              <a:gd name="connsiteY59" fmla="*/ 638175 h 952500"/>
              <a:gd name="connsiteX60" fmla="*/ 2502694 w 2824163"/>
              <a:gd name="connsiteY60" fmla="*/ 650082 h 952500"/>
              <a:gd name="connsiteX61" fmla="*/ 2362200 w 2824163"/>
              <a:gd name="connsiteY61" fmla="*/ 659607 h 952500"/>
              <a:gd name="connsiteX62" fmla="*/ 2224088 w 2824163"/>
              <a:gd name="connsiteY62" fmla="*/ 659607 h 952500"/>
              <a:gd name="connsiteX63" fmla="*/ 2105025 w 2824163"/>
              <a:gd name="connsiteY63" fmla="*/ 659607 h 952500"/>
              <a:gd name="connsiteX64" fmla="*/ 1919288 w 2824163"/>
              <a:gd name="connsiteY64" fmla="*/ 652463 h 952500"/>
              <a:gd name="connsiteX65" fmla="*/ 1750219 w 2824163"/>
              <a:gd name="connsiteY65" fmla="*/ 642938 h 952500"/>
              <a:gd name="connsiteX66" fmla="*/ 1585913 w 2824163"/>
              <a:gd name="connsiteY66" fmla="*/ 631032 h 952500"/>
              <a:gd name="connsiteX67" fmla="*/ 1488281 w 2824163"/>
              <a:gd name="connsiteY67" fmla="*/ 621507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824163" h="952500">
                <a:moveTo>
                  <a:pt x="1488281" y="621507"/>
                </a:moveTo>
                <a:lnTo>
                  <a:pt x="1395413" y="609600"/>
                </a:lnTo>
                <a:lnTo>
                  <a:pt x="1290638" y="595313"/>
                </a:lnTo>
                <a:lnTo>
                  <a:pt x="1195388" y="576263"/>
                </a:lnTo>
                <a:lnTo>
                  <a:pt x="1081088" y="550069"/>
                </a:lnTo>
                <a:lnTo>
                  <a:pt x="978694" y="519113"/>
                </a:lnTo>
                <a:lnTo>
                  <a:pt x="897731" y="490538"/>
                </a:lnTo>
                <a:lnTo>
                  <a:pt x="800100" y="454819"/>
                </a:lnTo>
                <a:lnTo>
                  <a:pt x="671513" y="402432"/>
                </a:lnTo>
                <a:lnTo>
                  <a:pt x="559594" y="345282"/>
                </a:lnTo>
                <a:lnTo>
                  <a:pt x="423863" y="266700"/>
                </a:lnTo>
                <a:lnTo>
                  <a:pt x="340519" y="214313"/>
                </a:lnTo>
                <a:lnTo>
                  <a:pt x="226219" y="140494"/>
                </a:lnTo>
                <a:lnTo>
                  <a:pt x="126206" y="69057"/>
                </a:lnTo>
                <a:lnTo>
                  <a:pt x="73819" y="28575"/>
                </a:lnTo>
                <a:lnTo>
                  <a:pt x="57150" y="14288"/>
                </a:lnTo>
                <a:lnTo>
                  <a:pt x="28575" y="2382"/>
                </a:lnTo>
                <a:lnTo>
                  <a:pt x="9525" y="0"/>
                </a:lnTo>
                <a:lnTo>
                  <a:pt x="0" y="7144"/>
                </a:lnTo>
                <a:lnTo>
                  <a:pt x="0" y="21432"/>
                </a:lnTo>
                <a:lnTo>
                  <a:pt x="7144" y="47625"/>
                </a:lnTo>
                <a:lnTo>
                  <a:pt x="40481" y="92869"/>
                </a:lnTo>
                <a:lnTo>
                  <a:pt x="123825" y="183357"/>
                </a:lnTo>
                <a:lnTo>
                  <a:pt x="195263" y="254794"/>
                </a:lnTo>
                <a:lnTo>
                  <a:pt x="264319" y="319088"/>
                </a:lnTo>
                <a:lnTo>
                  <a:pt x="347663" y="390525"/>
                </a:lnTo>
                <a:lnTo>
                  <a:pt x="414338" y="440532"/>
                </a:lnTo>
                <a:lnTo>
                  <a:pt x="490538" y="495300"/>
                </a:lnTo>
                <a:lnTo>
                  <a:pt x="595313" y="559594"/>
                </a:lnTo>
                <a:lnTo>
                  <a:pt x="738188" y="640557"/>
                </a:lnTo>
                <a:lnTo>
                  <a:pt x="923925" y="723900"/>
                </a:lnTo>
                <a:lnTo>
                  <a:pt x="1123950" y="783432"/>
                </a:lnTo>
                <a:lnTo>
                  <a:pt x="1333500" y="831057"/>
                </a:lnTo>
                <a:lnTo>
                  <a:pt x="1535906" y="864394"/>
                </a:lnTo>
                <a:lnTo>
                  <a:pt x="1769269" y="897732"/>
                </a:lnTo>
                <a:lnTo>
                  <a:pt x="2066925" y="926307"/>
                </a:lnTo>
                <a:lnTo>
                  <a:pt x="2309813" y="926307"/>
                </a:lnTo>
                <a:lnTo>
                  <a:pt x="2395538" y="928688"/>
                </a:lnTo>
                <a:lnTo>
                  <a:pt x="2464594" y="933450"/>
                </a:lnTo>
                <a:lnTo>
                  <a:pt x="2512219" y="942975"/>
                </a:lnTo>
                <a:lnTo>
                  <a:pt x="2547938" y="952500"/>
                </a:lnTo>
                <a:lnTo>
                  <a:pt x="2578894" y="950119"/>
                </a:lnTo>
                <a:lnTo>
                  <a:pt x="2609850" y="935832"/>
                </a:lnTo>
                <a:lnTo>
                  <a:pt x="2643188" y="904875"/>
                </a:lnTo>
                <a:lnTo>
                  <a:pt x="2681288" y="854869"/>
                </a:lnTo>
                <a:lnTo>
                  <a:pt x="2721769" y="785813"/>
                </a:lnTo>
                <a:lnTo>
                  <a:pt x="2771775" y="678657"/>
                </a:lnTo>
                <a:lnTo>
                  <a:pt x="2800350" y="640557"/>
                </a:lnTo>
                <a:lnTo>
                  <a:pt x="2814638" y="521494"/>
                </a:lnTo>
                <a:lnTo>
                  <a:pt x="2824163" y="452438"/>
                </a:lnTo>
                <a:lnTo>
                  <a:pt x="2824163" y="426244"/>
                </a:lnTo>
                <a:lnTo>
                  <a:pt x="2814638" y="411957"/>
                </a:lnTo>
                <a:lnTo>
                  <a:pt x="2805113" y="407194"/>
                </a:lnTo>
                <a:lnTo>
                  <a:pt x="2793206" y="407194"/>
                </a:lnTo>
                <a:lnTo>
                  <a:pt x="2767013" y="421482"/>
                </a:lnTo>
                <a:lnTo>
                  <a:pt x="2747963" y="450057"/>
                </a:lnTo>
                <a:lnTo>
                  <a:pt x="2721769" y="495300"/>
                </a:lnTo>
                <a:lnTo>
                  <a:pt x="2686050" y="542925"/>
                </a:lnTo>
                <a:lnTo>
                  <a:pt x="2631281" y="597694"/>
                </a:lnTo>
                <a:lnTo>
                  <a:pt x="2578894" y="638175"/>
                </a:lnTo>
                <a:lnTo>
                  <a:pt x="2502694" y="650082"/>
                </a:lnTo>
                <a:lnTo>
                  <a:pt x="2362200" y="659607"/>
                </a:lnTo>
                <a:lnTo>
                  <a:pt x="2224088" y="659607"/>
                </a:lnTo>
                <a:lnTo>
                  <a:pt x="2105025" y="659607"/>
                </a:lnTo>
                <a:lnTo>
                  <a:pt x="1919288" y="652463"/>
                </a:lnTo>
                <a:lnTo>
                  <a:pt x="1750219" y="642938"/>
                </a:lnTo>
                <a:lnTo>
                  <a:pt x="1585913" y="631032"/>
                </a:lnTo>
                <a:lnTo>
                  <a:pt x="1488281" y="621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482CB9D-42AE-7342-905B-705242225FA0}"/>
              </a:ext>
            </a:extLst>
          </p:cNvPr>
          <p:cNvSpPr/>
          <p:nvPr/>
        </p:nvSpPr>
        <p:spPr>
          <a:xfrm>
            <a:off x="5175250" y="2962275"/>
            <a:ext cx="2300288" cy="534988"/>
          </a:xfrm>
          <a:custGeom>
            <a:avLst/>
            <a:gdLst>
              <a:gd name="connsiteX0" fmla="*/ 631032 w 2300288"/>
              <a:gd name="connsiteY0" fmla="*/ 300038 h 535781"/>
              <a:gd name="connsiteX1" fmla="*/ 519113 w 2300288"/>
              <a:gd name="connsiteY1" fmla="*/ 314325 h 535781"/>
              <a:gd name="connsiteX2" fmla="*/ 390525 w 2300288"/>
              <a:gd name="connsiteY2" fmla="*/ 328613 h 535781"/>
              <a:gd name="connsiteX3" fmla="*/ 295275 w 2300288"/>
              <a:gd name="connsiteY3" fmla="*/ 333375 h 535781"/>
              <a:gd name="connsiteX4" fmla="*/ 202407 w 2300288"/>
              <a:gd name="connsiteY4" fmla="*/ 333375 h 535781"/>
              <a:gd name="connsiteX5" fmla="*/ 147638 w 2300288"/>
              <a:gd name="connsiteY5" fmla="*/ 326231 h 535781"/>
              <a:gd name="connsiteX6" fmla="*/ 64294 w 2300288"/>
              <a:gd name="connsiteY6" fmla="*/ 300038 h 535781"/>
              <a:gd name="connsiteX7" fmla="*/ 2382 w 2300288"/>
              <a:gd name="connsiteY7" fmla="*/ 278606 h 535781"/>
              <a:gd name="connsiteX8" fmla="*/ 0 w 2300288"/>
              <a:gd name="connsiteY8" fmla="*/ 390525 h 535781"/>
              <a:gd name="connsiteX9" fmla="*/ 123825 w 2300288"/>
              <a:gd name="connsiteY9" fmla="*/ 459581 h 535781"/>
              <a:gd name="connsiteX10" fmla="*/ 180975 w 2300288"/>
              <a:gd name="connsiteY10" fmla="*/ 497681 h 535781"/>
              <a:gd name="connsiteX11" fmla="*/ 219075 w 2300288"/>
              <a:gd name="connsiteY11" fmla="*/ 514350 h 535781"/>
              <a:gd name="connsiteX12" fmla="*/ 264319 w 2300288"/>
              <a:gd name="connsiteY12" fmla="*/ 528638 h 535781"/>
              <a:gd name="connsiteX13" fmla="*/ 311944 w 2300288"/>
              <a:gd name="connsiteY13" fmla="*/ 535781 h 535781"/>
              <a:gd name="connsiteX14" fmla="*/ 342900 w 2300288"/>
              <a:gd name="connsiteY14" fmla="*/ 535781 h 535781"/>
              <a:gd name="connsiteX15" fmla="*/ 485775 w 2300288"/>
              <a:gd name="connsiteY15" fmla="*/ 511969 h 535781"/>
              <a:gd name="connsiteX16" fmla="*/ 707232 w 2300288"/>
              <a:gd name="connsiteY16" fmla="*/ 471488 h 535781"/>
              <a:gd name="connsiteX17" fmla="*/ 883444 w 2300288"/>
              <a:gd name="connsiteY17" fmla="*/ 435769 h 535781"/>
              <a:gd name="connsiteX18" fmla="*/ 1157288 w 2300288"/>
              <a:gd name="connsiteY18" fmla="*/ 390525 h 535781"/>
              <a:gd name="connsiteX19" fmla="*/ 1459707 w 2300288"/>
              <a:gd name="connsiteY19" fmla="*/ 350044 h 535781"/>
              <a:gd name="connsiteX20" fmla="*/ 1707357 w 2300288"/>
              <a:gd name="connsiteY20" fmla="*/ 316706 h 535781"/>
              <a:gd name="connsiteX21" fmla="*/ 1854994 w 2300288"/>
              <a:gd name="connsiteY21" fmla="*/ 307181 h 535781"/>
              <a:gd name="connsiteX22" fmla="*/ 1995488 w 2300288"/>
              <a:gd name="connsiteY22" fmla="*/ 295275 h 535781"/>
              <a:gd name="connsiteX23" fmla="*/ 2095500 w 2300288"/>
              <a:gd name="connsiteY23" fmla="*/ 285750 h 535781"/>
              <a:gd name="connsiteX24" fmla="*/ 2193132 w 2300288"/>
              <a:gd name="connsiteY24" fmla="*/ 271463 h 535781"/>
              <a:gd name="connsiteX25" fmla="*/ 2240757 w 2300288"/>
              <a:gd name="connsiteY25" fmla="*/ 254794 h 535781"/>
              <a:gd name="connsiteX26" fmla="*/ 2266950 w 2300288"/>
              <a:gd name="connsiteY26" fmla="*/ 226219 h 535781"/>
              <a:gd name="connsiteX27" fmla="*/ 2293144 w 2300288"/>
              <a:gd name="connsiteY27" fmla="*/ 188119 h 535781"/>
              <a:gd name="connsiteX28" fmla="*/ 2300288 w 2300288"/>
              <a:gd name="connsiteY28" fmla="*/ 161925 h 535781"/>
              <a:gd name="connsiteX29" fmla="*/ 2300288 w 2300288"/>
              <a:gd name="connsiteY29" fmla="*/ 147638 h 535781"/>
              <a:gd name="connsiteX30" fmla="*/ 2290763 w 2300288"/>
              <a:gd name="connsiteY30" fmla="*/ 126206 h 535781"/>
              <a:gd name="connsiteX31" fmla="*/ 2269332 w 2300288"/>
              <a:gd name="connsiteY31" fmla="*/ 104775 h 535781"/>
              <a:gd name="connsiteX32" fmla="*/ 2202657 w 2300288"/>
              <a:gd name="connsiteY32" fmla="*/ 76200 h 535781"/>
              <a:gd name="connsiteX33" fmla="*/ 2116932 w 2300288"/>
              <a:gd name="connsiteY33" fmla="*/ 45244 h 535781"/>
              <a:gd name="connsiteX34" fmla="*/ 2016919 w 2300288"/>
              <a:gd name="connsiteY34" fmla="*/ 16669 h 535781"/>
              <a:gd name="connsiteX35" fmla="*/ 1940719 w 2300288"/>
              <a:gd name="connsiteY35" fmla="*/ 2381 h 535781"/>
              <a:gd name="connsiteX36" fmla="*/ 1919288 w 2300288"/>
              <a:gd name="connsiteY36" fmla="*/ 0 h 535781"/>
              <a:gd name="connsiteX37" fmla="*/ 1869282 w 2300288"/>
              <a:gd name="connsiteY37" fmla="*/ 26194 h 535781"/>
              <a:gd name="connsiteX38" fmla="*/ 1726407 w 2300288"/>
              <a:gd name="connsiteY38" fmla="*/ 80963 h 535781"/>
              <a:gd name="connsiteX39" fmla="*/ 1543050 w 2300288"/>
              <a:gd name="connsiteY39" fmla="*/ 123825 h 535781"/>
              <a:gd name="connsiteX40" fmla="*/ 1293019 w 2300288"/>
              <a:gd name="connsiteY40" fmla="*/ 178594 h 535781"/>
              <a:gd name="connsiteX41" fmla="*/ 1112044 w 2300288"/>
              <a:gd name="connsiteY41" fmla="*/ 216694 h 535781"/>
              <a:gd name="connsiteX42" fmla="*/ 909638 w 2300288"/>
              <a:gd name="connsiteY42" fmla="*/ 254794 h 535781"/>
              <a:gd name="connsiteX43" fmla="*/ 740569 w 2300288"/>
              <a:gd name="connsiteY43" fmla="*/ 280988 h 535781"/>
              <a:gd name="connsiteX44" fmla="*/ 631032 w 2300288"/>
              <a:gd name="connsiteY44" fmla="*/ 300038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00288" h="535781">
                <a:moveTo>
                  <a:pt x="631032" y="300038"/>
                </a:moveTo>
                <a:lnTo>
                  <a:pt x="519113" y="314325"/>
                </a:lnTo>
                <a:lnTo>
                  <a:pt x="390525" y="328613"/>
                </a:lnTo>
                <a:lnTo>
                  <a:pt x="295275" y="333375"/>
                </a:lnTo>
                <a:lnTo>
                  <a:pt x="202407" y="333375"/>
                </a:lnTo>
                <a:lnTo>
                  <a:pt x="147638" y="326231"/>
                </a:lnTo>
                <a:lnTo>
                  <a:pt x="64294" y="300038"/>
                </a:lnTo>
                <a:lnTo>
                  <a:pt x="2382" y="278606"/>
                </a:lnTo>
                <a:lnTo>
                  <a:pt x="0" y="390525"/>
                </a:lnTo>
                <a:lnTo>
                  <a:pt x="123825" y="459581"/>
                </a:lnTo>
                <a:lnTo>
                  <a:pt x="180975" y="497681"/>
                </a:lnTo>
                <a:lnTo>
                  <a:pt x="219075" y="514350"/>
                </a:lnTo>
                <a:lnTo>
                  <a:pt x="264319" y="528638"/>
                </a:lnTo>
                <a:lnTo>
                  <a:pt x="311944" y="535781"/>
                </a:lnTo>
                <a:lnTo>
                  <a:pt x="342900" y="535781"/>
                </a:lnTo>
                <a:lnTo>
                  <a:pt x="485775" y="511969"/>
                </a:lnTo>
                <a:lnTo>
                  <a:pt x="707232" y="471488"/>
                </a:lnTo>
                <a:lnTo>
                  <a:pt x="883444" y="435769"/>
                </a:lnTo>
                <a:lnTo>
                  <a:pt x="1157288" y="390525"/>
                </a:lnTo>
                <a:lnTo>
                  <a:pt x="1459707" y="350044"/>
                </a:lnTo>
                <a:lnTo>
                  <a:pt x="1707357" y="316706"/>
                </a:lnTo>
                <a:lnTo>
                  <a:pt x="1854994" y="307181"/>
                </a:lnTo>
                <a:lnTo>
                  <a:pt x="1995488" y="295275"/>
                </a:lnTo>
                <a:lnTo>
                  <a:pt x="2095500" y="285750"/>
                </a:lnTo>
                <a:lnTo>
                  <a:pt x="2193132" y="271463"/>
                </a:lnTo>
                <a:lnTo>
                  <a:pt x="2240757" y="254794"/>
                </a:lnTo>
                <a:lnTo>
                  <a:pt x="2266950" y="226219"/>
                </a:lnTo>
                <a:lnTo>
                  <a:pt x="2293144" y="188119"/>
                </a:lnTo>
                <a:lnTo>
                  <a:pt x="2300288" y="161925"/>
                </a:lnTo>
                <a:lnTo>
                  <a:pt x="2300288" y="147638"/>
                </a:lnTo>
                <a:lnTo>
                  <a:pt x="2290763" y="126206"/>
                </a:lnTo>
                <a:lnTo>
                  <a:pt x="2269332" y="104775"/>
                </a:lnTo>
                <a:lnTo>
                  <a:pt x="2202657" y="76200"/>
                </a:lnTo>
                <a:lnTo>
                  <a:pt x="2116932" y="45244"/>
                </a:lnTo>
                <a:lnTo>
                  <a:pt x="2016919" y="16669"/>
                </a:lnTo>
                <a:lnTo>
                  <a:pt x="1940719" y="2381"/>
                </a:lnTo>
                <a:lnTo>
                  <a:pt x="1919288" y="0"/>
                </a:lnTo>
                <a:lnTo>
                  <a:pt x="1869282" y="26194"/>
                </a:lnTo>
                <a:lnTo>
                  <a:pt x="1726407" y="80963"/>
                </a:lnTo>
                <a:lnTo>
                  <a:pt x="1543050" y="123825"/>
                </a:lnTo>
                <a:lnTo>
                  <a:pt x="1293019" y="178594"/>
                </a:lnTo>
                <a:lnTo>
                  <a:pt x="1112044" y="216694"/>
                </a:lnTo>
                <a:lnTo>
                  <a:pt x="909638" y="254794"/>
                </a:lnTo>
                <a:lnTo>
                  <a:pt x="740569" y="280988"/>
                </a:lnTo>
                <a:lnTo>
                  <a:pt x="631032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820AC5BF-882A-1943-ADE1-4ED48091BFF8}"/>
              </a:ext>
            </a:extLst>
          </p:cNvPr>
          <p:cNvSpPr/>
          <p:nvPr/>
        </p:nvSpPr>
        <p:spPr>
          <a:xfrm rot="16200000">
            <a:off x="4819650" y="4489450"/>
            <a:ext cx="2755900" cy="444500"/>
          </a:xfrm>
          <a:custGeom>
            <a:avLst/>
            <a:gdLst>
              <a:gd name="connsiteX0" fmla="*/ 1316832 w 2755107"/>
              <a:gd name="connsiteY0" fmla="*/ 154781 h 445293"/>
              <a:gd name="connsiteX1" fmla="*/ 1835944 w 2755107"/>
              <a:gd name="connsiteY1" fmla="*/ 154781 h 445293"/>
              <a:gd name="connsiteX2" fmla="*/ 2190750 w 2755107"/>
              <a:gd name="connsiteY2" fmla="*/ 152400 h 445293"/>
              <a:gd name="connsiteX3" fmla="*/ 2347913 w 2755107"/>
              <a:gd name="connsiteY3" fmla="*/ 152400 h 445293"/>
              <a:gd name="connsiteX4" fmla="*/ 2424113 w 2755107"/>
              <a:gd name="connsiteY4" fmla="*/ 152400 h 445293"/>
              <a:gd name="connsiteX5" fmla="*/ 2488407 w 2755107"/>
              <a:gd name="connsiteY5" fmla="*/ 145256 h 445293"/>
              <a:gd name="connsiteX6" fmla="*/ 2552700 w 2755107"/>
              <a:gd name="connsiteY6" fmla="*/ 126206 h 445293"/>
              <a:gd name="connsiteX7" fmla="*/ 2607469 w 2755107"/>
              <a:gd name="connsiteY7" fmla="*/ 97631 h 445293"/>
              <a:gd name="connsiteX8" fmla="*/ 2662238 w 2755107"/>
              <a:gd name="connsiteY8" fmla="*/ 61912 h 445293"/>
              <a:gd name="connsiteX9" fmla="*/ 2719388 w 2755107"/>
              <a:gd name="connsiteY9" fmla="*/ 0 h 445293"/>
              <a:gd name="connsiteX10" fmla="*/ 2755107 w 2755107"/>
              <a:gd name="connsiteY10" fmla="*/ 247650 h 445293"/>
              <a:gd name="connsiteX11" fmla="*/ 2695575 w 2755107"/>
              <a:gd name="connsiteY11" fmla="*/ 333375 h 445293"/>
              <a:gd name="connsiteX12" fmla="*/ 2657475 w 2755107"/>
              <a:gd name="connsiteY12" fmla="*/ 383381 h 445293"/>
              <a:gd name="connsiteX13" fmla="*/ 2624138 w 2755107"/>
              <a:gd name="connsiteY13" fmla="*/ 414337 h 445293"/>
              <a:gd name="connsiteX14" fmla="*/ 2583657 w 2755107"/>
              <a:gd name="connsiteY14" fmla="*/ 438150 h 445293"/>
              <a:gd name="connsiteX15" fmla="*/ 2545557 w 2755107"/>
              <a:gd name="connsiteY15" fmla="*/ 445293 h 445293"/>
              <a:gd name="connsiteX16" fmla="*/ 2476500 w 2755107"/>
              <a:gd name="connsiteY16" fmla="*/ 433387 h 445293"/>
              <a:gd name="connsiteX17" fmla="*/ 2383632 w 2755107"/>
              <a:gd name="connsiteY17" fmla="*/ 423862 h 445293"/>
              <a:gd name="connsiteX18" fmla="*/ 2219325 w 2755107"/>
              <a:gd name="connsiteY18" fmla="*/ 421481 h 445293"/>
              <a:gd name="connsiteX19" fmla="*/ 2007394 w 2755107"/>
              <a:gd name="connsiteY19" fmla="*/ 419100 h 445293"/>
              <a:gd name="connsiteX20" fmla="*/ 1754982 w 2755107"/>
              <a:gd name="connsiteY20" fmla="*/ 423862 h 445293"/>
              <a:gd name="connsiteX21" fmla="*/ 1531144 w 2755107"/>
              <a:gd name="connsiteY21" fmla="*/ 423862 h 445293"/>
              <a:gd name="connsiteX22" fmla="*/ 1150144 w 2755107"/>
              <a:gd name="connsiteY22" fmla="*/ 421481 h 445293"/>
              <a:gd name="connsiteX23" fmla="*/ 878682 w 2755107"/>
              <a:gd name="connsiteY23" fmla="*/ 421481 h 445293"/>
              <a:gd name="connsiteX24" fmla="*/ 690563 w 2755107"/>
              <a:gd name="connsiteY24" fmla="*/ 421481 h 445293"/>
              <a:gd name="connsiteX25" fmla="*/ 576263 w 2755107"/>
              <a:gd name="connsiteY25" fmla="*/ 421481 h 445293"/>
              <a:gd name="connsiteX26" fmla="*/ 497682 w 2755107"/>
              <a:gd name="connsiteY26" fmla="*/ 426243 h 445293"/>
              <a:gd name="connsiteX27" fmla="*/ 400050 w 2755107"/>
              <a:gd name="connsiteY27" fmla="*/ 438150 h 445293"/>
              <a:gd name="connsiteX28" fmla="*/ 364332 w 2755107"/>
              <a:gd name="connsiteY28" fmla="*/ 445293 h 445293"/>
              <a:gd name="connsiteX29" fmla="*/ 302419 w 2755107"/>
              <a:gd name="connsiteY29" fmla="*/ 431006 h 445293"/>
              <a:gd name="connsiteX30" fmla="*/ 214313 w 2755107"/>
              <a:gd name="connsiteY30" fmla="*/ 404812 h 445293"/>
              <a:gd name="connsiteX31" fmla="*/ 164307 w 2755107"/>
              <a:gd name="connsiteY31" fmla="*/ 388143 h 445293"/>
              <a:gd name="connsiteX32" fmla="*/ 88107 w 2755107"/>
              <a:gd name="connsiteY32" fmla="*/ 361950 h 445293"/>
              <a:gd name="connsiteX33" fmla="*/ 64294 w 2755107"/>
              <a:gd name="connsiteY33" fmla="*/ 350043 h 445293"/>
              <a:gd name="connsiteX34" fmla="*/ 38100 w 2755107"/>
              <a:gd name="connsiteY34" fmla="*/ 333375 h 445293"/>
              <a:gd name="connsiteX35" fmla="*/ 16669 w 2755107"/>
              <a:gd name="connsiteY35" fmla="*/ 311943 h 445293"/>
              <a:gd name="connsiteX36" fmla="*/ 2382 w 2755107"/>
              <a:gd name="connsiteY36" fmla="*/ 288131 h 445293"/>
              <a:gd name="connsiteX37" fmla="*/ 0 w 2755107"/>
              <a:gd name="connsiteY37" fmla="*/ 266700 h 445293"/>
              <a:gd name="connsiteX38" fmla="*/ 2382 w 2755107"/>
              <a:gd name="connsiteY38" fmla="*/ 252412 h 445293"/>
              <a:gd name="connsiteX39" fmla="*/ 16669 w 2755107"/>
              <a:gd name="connsiteY39" fmla="*/ 230981 h 445293"/>
              <a:gd name="connsiteX40" fmla="*/ 52388 w 2755107"/>
              <a:gd name="connsiteY40" fmla="*/ 207168 h 445293"/>
              <a:gd name="connsiteX41" fmla="*/ 109538 w 2755107"/>
              <a:gd name="connsiteY41" fmla="*/ 178593 h 445293"/>
              <a:gd name="connsiteX42" fmla="*/ 188119 w 2755107"/>
              <a:gd name="connsiteY42" fmla="*/ 157162 h 445293"/>
              <a:gd name="connsiteX43" fmla="*/ 311944 w 2755107"/>
              <a:gd name="connsiteY43" fmla="*/ 138112 h 445293"/>
              <a:gd name="connsiteX44" fmla="*/ 390525 w 2755107"/>
              <a:gd name="connsiteY44" fmla="*/ 130968 h 445293"/>
              <a:gd name="connsiteX45" fmla="*/ 535782 w 2755107"/>
              <a:gd name="connsiteY45" fmla="*/ 147637 h 445293"/>
              <a:gd name="connsiteX46" fmla="*/ 721519 w 2755107"/>
              <a:gd name="connsiteY46" fmla="*/ 154781 h 445293"/>
              <a:gd name="connsiteX47" fmla="*/ 1026319 w 2755107"/>
              <a:gd name="connsiteY47" fmla="*/ 152400 h 445293"/>
              <a:gd name="connsiteX48" fmla="*/ 1316832 w 2755107"/>
              <a:gd name="connsiteY48" fmla="*/ 154781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755107" h="445293">
                <a:moveTo>
                  <a:pt x="1316832" y="154781"/>
                </a:moveTo>
                <a:lnTo>
                  <a:pt x="1835944" y="154781"/>
                </a:lnTo>
                <a:lnTo>
                  <a:pt x="2190750" y="152400"/>
                </a:lnTo>
                <a:lnTo>
                  <a:pt x="2347913" y="152400"/>
                </a:lnTo>
                <a:lnTo>
                  <a:pt x="2424113" y="152400"/>
                </a:lnTo>
                <a:lnTo>
                  <a:pt x="2488407" y="145256"/>
                </a:lnTo>
                <a:lnTo>
                  <a:pt x="2552700" y="126206"/>
                </a:lnTo>
                <a:lnTo>
                  <a:pt x="2607469" y="97631"/>
                </a:lnTo>
                <a:lnTo>
                  <a:pt x="2662238" y="61912"/>
                </a:lnTo>
                <a:lnTo>
                  <a:pt x="2719388" y="0"/>
                </a:lnTo>
                <a:lnTo>
                  <a:pt x="2755107" y="247650"/>
                </a:lnTo>
                <a:lnTo>
                  <a:pt x="2695575" y="333375"/>
                </a:lnTo>
                <a:lnTo>
                  <a:pt x="2657475" y="383381"/>
                </a:lnTo>
                <a:lnTo>
                  <a:pt x="2624138" y="414337"/>
                </a:lnTo>
                <a:lnTo>
                  <a:pt x="2583657" y="438150"/>
                </a:lnTo>
                <a:lnTo>
                  <a:pt x="2545557" y="445293"/>
                </a:lnTo>
                <a:lnTo>
                  <a:pt x="2476500" y="433387"/>
                </a:lnTo>
                <a:lnTo>
                  <a:pt x="2383632" y="423862"/>
                </a:lnTo>
                <a:lnTo>
                  <a:pt x="2219325" y="421481"/>
                </a:lnTo>
                <a:lnTo>
                  <a:pt x="2007394" y="419100"/>
                </a:lnTo>
                <a:lnTo>
                  <a:pt x="1754982" y="423862"/>
                </a:lnTo>
                <a:lnTo>
                  <a:pt x="1531144" y="423862"/>
                </a:lnTo>
                <a:lnTo>
                  <a:pt x="1150144" y="421481"/>
                </a:lnTo>
                <a:lnTo>
                  <a:pt x="878682" y="421481"/>
                </a:lnTo>
                <a:lnTo>
                  <a:pt x="690563" y="421481"/>
                </a:lnTo>
                <a:lnTo>
                  <a:pt x="576263" y="421481"/>
                </a:lnTo>
                <a:lnTo>
                  <a:pt x="497682" y="426243"/>
                </a:lnTo>
                <a:lnTo>
                  <a:pt x="400050" y="438150"/>
                </a:lnTo>
                <a:lnTo>
                  <a:pt x="364332" y="445293"/>
                </a:lnTo>
                <a:lnTo>
                  <a:pt x="302419" y="431006"/>
                </a:lnTo>
                <a:lnTo>
                  <a:pt x="214313" y="404812"/>
                </a:lnTo>
                <a:lnTo>
                  <a:pt x="164307" y="388143"/>
                </a:lnTo>
                <a:lnTo>
                  <a:pt x="88107" y="361950"/>
                </a:lnTo>
                <a:lnTo>
                  <a:pt x="64294" y="350043"/>
                </a:lnTo>
                <a:lnTo>
                  <a:pt x="38100" y="333375"/>
                </a:lnTo>
                <a:lnTo>
                  <a:pt x="16669" y="311943"/>
                </a:lnTo>
                <a:lnTo>
                  <a:pt x="2382" y="288131"/>
                </a:lnTo>
                <a:lnTo>
                  <a:pt x="0" y="266700"/>
                </a:lnTo>
                <a:lnTo>
                  <a:pt x="2382" y="252412"/>
                </a:lnTo>
                <a:lnTo>
                  <a:pt x="16669" y="230981"/>
                </a:lnTo>
                <a:lnTo>
                  <a:pt x="52388" y="207168"/>
                </a:lnTo>
                <a:lnTo>
                  <a:pt x="109538" y="178593"/>
                </a:lnTo>
                <a:lnTo>
                  <a:pt x="188119" y="157162"/>
                </a:lnTo>
                <a:lnTo>
                  <a:pt x="311944" y="138112"/>
                </a:lnTo>
                <a:lnTo>
                  <a:pt x="390525" y="130968"/>
                </a:lnTo>
                <a:lnTo>
                  <a:pt x="535782" y="147637"/>
                </a:lnTo>
                <a:lnTo>
                  <a:pt x="721519" y="154781"/>
                </a:lnTo>
                <a:lnTo>
                  <a:pt x="1026319" y="152400"/>
                </a:lnTo>
                <a:lnTo>
                  <a:pt x="1316832" y="154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9874E1C-5BFE-44DB-90F5-104A48851D2B}"/>
              </a:ext>
            </a:extLst>
          </p:cNvPr>
          <p:cNvGrpSpPr/>
          <p:nvPr/>
        </p:nvGrpSpPr>
        <p:grpSpPr>
          <a:xfrm>
            <a:off x="2562225" y="1402882"/>
            <a:ext cx="4913313" cy="4718050"/>
            <a:chOff x="2714625" y="1554163"/>
            <a:chExt cx="4913313" cy="4718050"/>
          </a:xfrm>
        </p:grpSpPr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4C7CAF0F-3A99-4382-B4D8-C03BACDF9B8D}"/>
                </a:ext>
              </a:extLst>
            </p:cNvPr>
            <p:cNvSpPr/>
            <p:nvPr/>
          </p:nvSpPr>
          <p:spPr>
            <a:xfrm>
              <a:off x="2771775" y="2620963"/>
              <a:ext cx="1981200" cy="647700"/>
            </a:xfrm>
            <a:custGeom>
              <a:avLst/>
              <a:gdLst>
                <a:gd name="connsiteX0" fmla="*/ 802481 w 1981200"/>
                <a:gd name="connsiteY0" fmla="*/ 280988 h 647700"/>
                <a:gd name="connsiteX1" fmla="*/ 959644 w 1981200"/>
                <a:gd name="connsiteY1" fmla="*/ 238125 h 647700"/>
                <a:gd name="connsiteX2" fmla="*/ 1143000 w 1981200"/>
                <a:gd name="connsiteY2" fmla="*/ 185738 h 647700"/>
                <a:gd name="connsiteX3" fmla="*/ 1400175 w 1981200"/>
                <a:gd name="connsiteY3" fmla="*/ 109538 h 647700"/>
                <a:gd name="connsiteX4" fmla="*/ 1526381 w 1981200"/>
                <a:gd name="connsiteY4" fmla="*/ 64294 h 647700"/>
                <a:gd name="connsiteX5" fmla="*/ 1612106 w 1981200"/>
                <a:gd name="connsiteY5" fmla="*/ 23813 h 647700"/>
                <a:gd name="connsiteX6" fmla="*/ 1654969 w 1981200"/>
                <a:gd name="connsiteY6" fmla="*/ 0 h 647700"/>
                <a:gd name="connsiteX7" fmla="*/ 1681163 w 1981200"/>
                <a:gd name="connsiteY7" fmla="*/ 2382 h 647700"/>
                <a:gd name="connsiteX8" fmla="*/ 1743075 w 1981200"/>
                <a:gd name="connsiteY8" fmla="*/ 16669 h 647700"/>
                <a:gd name="connsiteX9" fmla="*/ 1821656 w 1981200"/>
                <a:gd name="connsiteY9" fmla="*/ 40482 h 647700"/>
                <a:gd name="connsiteX10" fmla="*/ 1878806 w 1981200"/>
                <a:gd name="connsiteY10" fmla="*/ 64294 h 647700"/>
                <a:gd name="connsiteX11" fmla="*/ 1914525 w 1981200"/>
                <a:gd name="connsiteY11" fmla="*/ 83344 h 647700"/>
                <a:gd name="connsiteX12" fmla="*/ 1933575 w 1981200"/>
                <a:gd name="connsiteY12" fmla="*/ 97632 h 647700"/>
                <a:gd name="connsiteX13" fmla="*/ 1959769 w 1981200"/>
                <a:gd name="connsiteY13" fmla="*/ 128588 h 647700"/>
                <a:gd name="connsiteX14" fmla="*/ 1976438 w 1981200"/>
                <a:gd name="connsiteY14" fmla="*/ 157163 h 647700"/>
                <a:gd name="connsiteX15" fmla="*/ 1981200 w 1981200"/>
                <a:gd name="connsiteY15" fmla="*/ 178594 h 647700"/>
                <a:gd name="connsiteX16" fmla="*/ 1981200 w 1981200"/>
                <a:gd name="connsiteY16" fmla="*/ 200025 h 647700"/>
                <a:gd name="connsiteX17" fmla="*/ 1966913 w 1981200"/>
                <a:gd name="connsiteY17" fmla="*/ 219075 h 647700"/>
                <a:gd name="connsiteX18" fmla="*/ 1935956 w 1981200"/>
                <a:gd name="connsiteY18" fmla="*/ 235744 h 647700"/>
                <a:gd name="connsiteX19" fmla="*/ 1878806 w 1981200"/>
                <a:gd name="connsiteY19" fmla="*/ 247650 h 647700"/>
                <a:gd name="connsiteX20" fmla="*/ 1774031 w 1981200"/>
                <a:gd name="connsiteY20" fmla="*/ 254794 h 647700"/>
                <a:gd name="connsiteX21" fmla="*/ 1619250 w 1981200"/>
                <a:gd name="connsiteY21" fmla="*/ 271463 h 647700"/>
                <a:gd name="connsiteX22" fmla="*/ 1433513 w 1981200"/>
                <a:gd name="connsiteY22" fmla="*/ 304800 h 647700"/>
                <a:gd name="connsiteX23" fmla="*/ 1357313 w 1981200"/>
                <a:gd name="connsiteY23" fmla="*/ 321469 h 647700"/>
                <a:gd name="connsiteX24" fmla="*/ 1083469 w 1981200"/>
                <a:gd name="connsiteY24" fmla="*/ 404813 h 647700"/>
                <a:gd name="connsiteX25" fmla="*/ 904875 w 1981200"/>
                <a:gd name="connsiteY25" fmla="*/ 461963 h 647700"/>
                <a:gd name="connsiteX26" fmla="*/ 716756 w 1981200"/>
                <a:gd name="connsiteY26" fmla="*/ 526257 h 647700"/>
                <a:gd name="connsiteX27" fmla="*/ 564356 w 1981200"/>
                <a:gd name="connsiteY27" fmla="*/ 585788 h 647700"/>
                <a:gd name="connsiteX28" fmla="*/ 411956 w 1981200"/>
                <a:gd name="connsiteY28" fmla="*/ 645319 h 647700"/>
                <a:gd name="connsiteX29" fmla="*/ 392906 w 1981200"/>
                <a:gd name="connsiteY29" fmla="*/ 647700 h 647700"/>
                <a:gd name="connsiteX30" fmla="*/ 326231 w 1981200"/>
                <a:gd name="connsiteY30" fmla="*/ 631032 h 647700"/>
                <a:gd name="connsiteX31" fmla="*/ 264319 w 1981200"/>
                <a:gd name="connsiteY31" fmla="*/ 597694 h 647700"/>
                <a:gd name="connsiteX32" fmla="*/ 211931 w 1981200"/>
                <a:gd name="connsiteY32" fmla="*/ 559594 h 647700"/>
                <a:gd name="connsiteX33" fmla="*/ 161925 w 1981200"/>
                <a:gd name="connsiteY33" fmla="*/ 514350 h 647700"/>
                <a:gd name="connsiteX34" fmla="*/ 100013 w 1981200"/>
                <a:gd name="connsiteY34" fmla="*/ 447675 h 647700"/>
                <a:gd name="connsiteX35" fmla="*/ 50006 w 1981200"/>
                <a:gd name="connsiteY35" fmla="*/ 383382 h 647700"/>
                <a:gd name="connsiteX36" fmla="*/ 9525 w 1981200"/>
                <a:gd name="connsiteY36" fmla="*/ 321469 h 647700"/>
                <a:gd name="connsiteX37" fmla="*/ 2381 w 1981200"/>
                <a:gd name="connsiteY37" fmla="*/ 302419 h 647700"/>
                <a:gd name="connsiteX38" fmla="*/ 0 w 1981200"/>
                <a:gd name="connsiteY38" fmla="*/ 269082 h 647700"/>
                <a:gd name="connsiteX39" fmla="*/ 7144 w 1981200"/>
                <a:gd name="connsiteY39" fmla="*/ 252413 h 647700"/>
                <a:gd name="connsiteX40" fmla="*/ 21431 w 1981200"/>
                <a:gd name="connsiteY40" fmla="*/ 245269 h 647700"/>
                <a:gd name="connsiteX41" fmla="*/ 47625 w 1981200"/>
                <a:gd name="connsiteY41" fmla="*/ 242888 h 647700"/>
                <a:gd name="connsiteX42" fmla="*/ 78581 w 1981200"/>
                <a:gd name="connsiteY42" fmla="*/ 252413 h 647700"/>
                <a:gd name="connsiteX43" fmla="*/ 109538 w 1981200"/>
                <a:gd name="connsiteY43" fmla="*/ 280988 h 647700"/>
                <a:gd name="connsiteX44" fmla="*/ 169069 w 1981200"/>
                <a:gd name="connsiteY44" fmla="*/ 326232 h 647700"/>
                <a:gd name="connsiteX45" fmla="*/ 223838 w 1981200"/>
                <a:gd name="connsiteY45" fmla="*/ 350044 h 647700"/>
                <a:gd name="connsiteX46" fmla="*/ 290513 w 1981200"/>
                <a:gd name="connsiteY46" fmla="*/ 373857 h 647700"/>
                <a:gd name="connsiteX47" fmla="*/ 333375 w 1981200"/>
                <a:gd name="connsiteY47" fmla="*/ 378619 h 647700"/>
                <a:gd name="connsiteX48" fmla="*/ 390525 w 1981200"/>
                <a:gd name="connsiteY48" fmla="*/ 378619 h 647700"/>
                <a:gd name="connsiteX49" fmla="*/ 664369 w 1981200"/>
                <a:gd name="connsiteY49" fmla="*/ 316707 h 647700"/>
                <a:gd name="connsiteX50" fmla="*/ 802481 w 1981200"/>
                <a:gd name="connsiteY50" fmla="*/ 2809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1200" h="647700">
                  <a:moveTo>
                    <a:pt x="802481" y="280988"/>
                  </a:moveTo>
                  <a:lnTo>
                    <a:pt x="959644" y="238125"/>
                  </a:lnTo>
                  <a:lnTo>
                    <a:pt x="1143000" y="185738"/>
                  </a:lnTo>
                  <a:lnTo>
                    <a:pt x="1400175" y="109538"/>
                  </a:lnTo>
                  <a:lnTo>
                    <a:pt x="1526381" y="64294"/>
                  </a:lnTo>
                  <a:lnTo>
                    <a:pt x="1612106" y="23813"/>
                  </a:lnTo>
                  <a:lnTo>
                    <a:pt x="1654969" y="0"/>
                  </a:lnTo>
                  <a:lnTo>
                    <a:pt x="1681163" y="2382"/>
                  </a:lnTo>
                  <a:lnTo>
                    <a:pt x="1743075" y="16669"/>
                  </a:lnTo>
                  <a:lnTo>
                    <a:pt x="1821656" y="40482"/>
                  </a:lnTo>
                  <a:lnTo>
                    <a:pt x="1878806" y="64294"/>
                  </a:lnTo>
                  <a:lnTo>
                    <a:pt x="1914525" y="83344"/>
                  </a:lnTo>
                  <a:lnTo>
                    <a:pt x="1933575" y="97632"/>
                  </a:lnTo>
                  <a:lnTo>
                    <a:pt x="1959769" y="128588"/>
                  </a:lnTo>
                  <a:lnTo>
                    <a:pt x="1976438" y="157163"/>
                  </a:lnTo>
                  <a:lnTo>
                    <a:pt x="1981200" y="178594"/>
                  </a:lnTo>
                  <a:lnTo>
                    <a:pt x="1981200" y="200025"/>
                  </a:lnTo>
                  <a:lnTo>
                    <a:pt x="1966913" y="219075"/>
                  </a:lnTo>
                  <a:lnTo>
                    <a:pt x="1935956" y="235744"/>
                  </a:lnTo>
                  <a:lnTo>
                    <a:pt x="1878806" y="247650"/>
                  </a:lnTo>
                  <a:lnTo>
                    <a:pt x="1774031" y="254794"/>
                  </a:lnTo>
                  <a:lnTo>
                    <a:pt x="1619250" y="271463"/>
                  </a:lnTo>
                  <a:lnTo>
                    <a:pt x="1433513" y="304800"/>
                  </a:lnTo>
                  <a:lnTo>
                    <a:pt x="1357313" y="321469"/>
                  </a:lnTo>
                  <a:lnTo>
                    <a:pt x="1083469" y="404813"/>
                  </a:lnTo>
                  <a:lnTo>
                    <a:pt x="904875" y="461963"/>
                  </a:lnTo>
                  <a:lnTo>
                    <a:pt x="716756" y="526257"/>
                  </a:lnTo>
                  <a:lnTo>
                    <a:pt x="564356" y="585788"/>
                  </a:lnTo>
                  <a:lnTo>
                    <a:pt x="411956" y="645319"/>
                  </a:lnTo>
                  <a:lnTo>
                    <a:pt x="392906" y="647700"/>
                  </a:lnTo>
                  <a:lnTo>
                    <a:pt x="326231" y="631032"/>
                  </a:lnTo>
                  <a:lnTo>
                    <a:pt x="264319" y="597694"/>
                  </a:lnTo>
                  <a:lnTo>
                    <a:pt x="211931" y="559594"/>
                  </a:lnTo>
                  <a:lnTo>
                    <a:pt x="161925" y="514350"/>
                  </a:lnTo>
                  <a:lnTo>
                    <a:pt x="100013" y="447675"/>
                  </a:lnTo>
                  <a:lnTo>
                    <a:pt x="50006" y="383382"/>
                  </a:lnTo>
                  <a:lnTo>
                    <a:pt x="9525" y="321469"/>
                  </a:lnTo>
                  <a:lnTo>
                    <a:pt x="2381" y="302419"/>
                  </a:lnTo>
                  <a:lnTo>
                    <a:pt x="0" y="269082"/>
                  </a:lnTo>
                  <a:lnTo>
                    <a:pt x="7144" y="252413"/>
                  </a:lnTo>
                  <a:lnTo>
                    <a:pt x="21431" y="245269"/>
                  </a:lnTo>
                  <a:lnTo>
                    <a:pt x="47625" y="242888"/>
                  </a:lnTo>
                  <a:lnTo>
                    <a:pt x="78581" y="252413"/>
                  </a:lnTo>
                  <a:lnTo>
                    <a:pt x="109538" y="280988"/>
                  </a:lnTo>
                  <a:lnTo>
                    <a:pt x="169069" y="326232"/>
                  </a:lnTo>
                  <a:lnTo>
                    <a:pt x="223838" y="350044"/>
                  </a:lnTo>
                  <a:lnTo>
                    <a:pt x="290513" y="373857"/>
                  </a:lnTo>
                  <a:lnTo>
                    <a:pt x="333375" y="378619"/>
                  </a:lnTo>
                  <a:lnTo>
                    <a:pt x="390525" y="378619"/>
                  </a:lnTo>
                  <a:lnTo>
                    <a:pt x="664369" y="316707"/>
                  </a:lnTo>
                  <a:lnTo>
                    <a:pt x="802481" y="280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4">
              <a:extLst>
                <a:ext uri="{FF2B5EF4-FFF2-40B4-BE49-F238E27FC236}">
                  <a16:creationId xmlns:a16="http://schemas.microsoft.com/office/drawing/2014/main" id="{D6C2A7FB-32C6-47C9-BE33-2A1FAED87404}"/>
                </a:ext>
              </a:extLst>
            </p:cNvPr>
            <p:cNvSpPr/>
            <p:nvPr/>
          </p:nvSpPr>
          <p:spPr>
            <a:xfrm>
              <a:off x="5065713" y="1554163"/>
              <a:ext cx="1373187" cy="1336675"/>
            </a:xfrm>
            <a:custGeom>
              <a:avLst/>
              <a:gdLst>
                <a:gd name="connsiteX0" fmla="*/ 590550 w 1373981"/>
                <a:gd name="connsiteY0" fmla="*/ 819150 h 1335882"/>
                <a:gd name="connsiteX1" fmla="*/ 509587 w 1373981"/>
                <a:gd name="connsiteY1" fmla="*/ 904875 h 1335882"/>
                <a:gd name="connsiteX2" fmla="*/ 388144 w 1373981"/>
                <a:gd name="connsiteY2" fmla="*/ 1016794 h 1335882"/>
                <a:gd name="connsiteX3" fmla="*/ 264319 w 1373981"/>
                <a:gd name="connsiteY3" fmla="*/ 1123950 h 1335882"/>
                <a:gd name="connsiteX4" fmla="*/ 135731 w 1373981"/>
                <a:gd name="connsiteY4" fmla="*/ 1226344 h 1335882"/>
                <a:gd name="connsiteX5" fmla="*/ 50006 w 1373981"/>
                <a:gd name="connsiteY5" fmla="*/ 1290638 h 1335882"/>
                <a:gd name="connsiteX6" fmla="*/ 0 w 1373981"/>
                <a:gd name="connsiteY6" fmla="*/ 1335882 h 1335882"/>
                <a:gd name="connsiteX7" fmla="*/ 121444 w 1373981"/>
                <a:gd name="connsiteY7" fmla="*/ 1323975 h 1335882"/>
                <a:gd name="connsiteX8" fmla="*/ 247650 w 1373981"/>
                <a:gd name="connsiteY8" fmla="*/ 1257300 h 1335882"/>
                <a:gd name="connsiteX9" fmla="*/ 392906 w 1373981"/>
                <a:gd name="connsiteY9" fmla="*/ 1176338 h 1335882"/>
                <a:gd name="connsiteX10" fmla="*/ 538162 w 1373981"/>
                <a:gd name="connsiteY10" fmla="*/ 1088232 h 1335882"/>
                <a:gd name="connsiteX11" fmla="*/ 676275 w 1373981"/>
                <a:gd name="connsiteY11" fmla="*/ 992982 h 1335882"/>
                <a:gd name="connsiteX12" fmla="*/ 816769 w 1373981"/>
                <a:gd name="connsiteY12" fmla="*/ 883444 h 1335882"/>
                <a:gd name="connsiteX13" fmla="*/ 919162 w 1373981"/>
                <a:gd name="connsiteY13" fmla="*/ 804863 h 1335882"/>
                <a:gd name="connsiteX14" fmla="*/ 1026319 w 1373981"/>
                <a:gd name="connsiteY14" fmla="*/ 719138 h 1335882"/>
                <a:gd name="connsiteX15" fmla="*/ 1133475 w 1373981"/>
                <a:gd name="connsiteY15" fmla="*/ 631032 h 1335882"/>
                <a:gd name="connsiteX16" fmla="*/ 1247775 w 1373981"/>
                <a:gd name="connsiteY16" fmla="*/ 540544 h 1335882"/>
                <a:gd name="connsiteX17" fmla="*/ 1271587 w 1373981"/>
                <a:gd name="connsiteY17" fmla="*/ 526257 h 1335882"/>
                <a:gd name="connsiteX18" fmla="*/ 1314450 w 1373981"/>
                <a:gd name="connsiteY18" fmla="*/ 504825 h 1335882"/>
                <a:gd name="connsiteX19" fmla="*/ 1345406 w 1373981"/>
                <a:gd name="connsiteY19" fmla="*/ 485775 h 1335882"/>
                <a:gd name="connsiteX20" fmla="*/ 1364456 w 1373981"/>
                <a:gd name="connsiteY20" fmla="*/ 466725 h 1335882"/>
                <a:gd name="connsiteX21" fmla="*/ 1371600 w 1373981"/>
                <a:gd name="connsiteY21" fmla="*/ 452438 h 1335882"/>
                <a:gd name="connsiteX22" fmla="*/ 1373981 w 1373981"/>
                <a:gd name="connsiteY22" fmla="*/ 433388 h 1335882"/>
                <a:gd name="connsiteX23" fmla="*/ 1359694 w 1373981"/>
                <a:gd name="connsiteY23" fmla="*/ 381000 h 1335882"/>
                <a:gd name="connsiteX24" fmla="*/ 1335881 w 1373981"/>
                <a:gd name="connsiteY24" fmla="*/ 321469 h 1335882"/>
                <a:gd name="connsiteX25" fmla="*/ 1290637 w 1373981"/>
                <a:gd name="connsiteY25" fmla="*/ 252413 h 1335882"/>
                <a:gd name="connsiteX26" fmla="*/ 1238250 w 1373981"/>
                <a:gd name="connsiteY26" fmla="*/ 188119 h 1335882"/>
                <a:gd name="connsiteX27" fmla="*/ 1176337 w 1373981"/>
                <a:gd name="connsiteY27" fmla="*/ 126207 h 1335882"/>
                <a:gd name="connsiteX28" fmla="*/ 1145381 w 1373981"/>
                <a:gd name="connsiteY28" fmla="*/ 100013 h 1335882"/>
                <a:gd name="connsiteX29" fmla="*/ 1064419 w 1373981"/>
                <a:gd name="connsiteY29" fmla="*/ 57150 h 1335882"/>
                <a:gd name="connsiteX30" fmla="*/ 973931 w 1373981"/>
                <a:gd name="connsiteY30" fmla="*/ 19050 h 1335882"/>
                <a:gd name="connsiteX31" fmla="*/ 919162 w 1373981"/>
                <a:gd name="connsiteY31" fmla="*/ 0 h 1335882"/>
                <a:gd name="connsiteX32" fmla="*/ 902494 w 1373981"/>
                <a:gd name="connsiteY32" fmla="*/ 4763 h 1335882"/>
                <a:gd name="connsiteX33" fmla="*/ 895350 w 1373981"/>
                <a:gd name="connsiteY33" fmla="*/ 14288 h 1335882"/>
                <a:gd name="connsiteX34" fmla="*/ 895350 w 1373981"/>
                <a:gd name="connsiteY34" fmla="*/ 23813 h 1335882"/>
                <a:gd name="connsiteX35" fmla="*/ 897731 w 1373981"/>
                <a:gd name="connsiteY35" fmla="*/ 47625 h 1335882"/>
                <a:gd name="connsiteX36" fmla="*/ 907256 w 1373981"/>
                <a:gd name="connsiteY36" fmla="*/ 66675 h 1335882"/>
                <a:gd name="connsiteX37" fmla="*/ 923925 w 1373981"/>
                <a:gd name="connsiteY37" fmla="*/ 78582 h 1335882"/>
                <a:gd name="connsiteX38" fmla="*/ 962025 w 1373981"/>
                <a:gd name="connsiteY38" fmla="*/ 114300 h 1335882"/>
                <a:gd name="connsiteX39" fmla="*/ 985837 w 1373981"/>
                <a:gd name="connsiteY39" fmla="*/ 142875 h 1335882"/>
                <a:gd name="connsiteX40" fmla="*/ 997744 w 1373981"/>
                <a:gd name="connsiteY40" fmla="*/ 166688 h 1335882"/>
                <a:gd name="connsiteX41" fmla="*/ 1004887 w 1373981"/>
                <a:gd name="connsiteY41" fmla="*/ 188119 h 1335882"/>
                <a:gd name="connsiteX42" fmla="*/ 1012031 w 1373981"/>
                <a:gd name="connsiteY42" fmla="*/ 214313 h 1335882"/>
                <a:gd name="connsiteX43" fmla="*/ 1012031 w 1373981"/>
                <a:gd name="connsiteY43" fmla="*/ 238125 h 1335882"/>
                <a:gd name="connsiteX44" fmla="*/ 1004887 w 1373981"/>
                <a:gd name="connsiteY44" fmla="*/ 278607 h 1335882"/>
                <a:gd name="connsiteX45" fmla="*/ 933450 w 1373981"/>
                <a:gd name="connsiteY45" fmla="*/ 397669 h 1335882"/>
                <a:gd name="connsiteX46" fmla="*/ 835819 w 1373981"/>
                <a:gd name="connsiteY46" fmla="*/ 531019 h 1335882"/>
                <a:gd name="connsiteX47" fmla="*/ 704850 w 1373981"/>
                <a:gd name="connsiteY47" fmla="*/ 695325 h 1335882"/>
                <a:gd name="connsiteX48" fmla="*/ 590550 w 1373981"/>
                <a:gd name="connsiteY48" fmla="*/ 819150 h 133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3981" h="1335882">
                  <a:moveTo>
                    <a:pt x="590550" y="819150"/>
                  </a:moveTo>
                  <a:lnTo>
                    <a:pt x="509587" y="904875"/>
                  </a:lnTo>
                  <a:lnTo>
                    <a:pt x="388144" y="1016794"/>
                  </a:lnTo>
                  <a:lnTo>
                    <a:pt x="264319" y="1123950"/>
                  </a:lnTo>
                  <a:lnTo>
                    <a:pt x="135731" y="1226344"/>
                  </a:lnTo>
                  <a:lnTo>
                    <a:pt x="50006" y="1290638"/>
                  </a:lnTo>
                  <a:lnTo>
                    <a:pt x="0" y="1335882"/>
                  </a:lnTo>
                  <a:lnTo>
                    <a:pt x="121444" y="1323975"/>
                  </a:lnTo>
                  <a:lnTo>
                    <a:pt x="247650" y="1257300"/>
                  </a:lnTo>
                  <a:lnTo>
                    <a:pt x="392906" y="1176338"/>
                  </a:lnTo>
                  <a:lnTo>
                    <a:pt x="538162" y="1088232"/>
                  </a:lnTo>
                  <a:lnTo>
                    <a:pt x="676275" y="992982"/>
                  </a:lnTo>
                  <a:lnTo>
                    <a:pt x="816769" y="883444"/>
                  </a:lnTo>
                  <a:lnTo>
                    <a:pt x="919162" y="804863"/>
                  </a:lnTo>
                  <a:lnTo>
                    <a:pt x="1026319" y="719138"/>
                  </a:lnTo>
                  <a:lnTo>
                    <a:pt x="1133475" y="631032"/>
                  </a:lnTo>
                  <a:lnTo>
                    <a:pt x="1247775" y="540544"/>
                  </a:lnTo>
                  <a:lnTo>
                    <a:pt x="1271587" y="526257"/>
                  </a:lnTo>
                  <a:lnTo>
                    <a:pt x="1314450" y="504825"/>
                  </a:lnTo>
                  <a:lnTo>
                    <a:pt x="1345406" y="485775"/>
                  </a:lnTo>
                  <a:lnTo>
                    <a:pt x="1364456" y="466725"/>
                  </a:lnTo>
                  <a:lnTo>
                    <a:pt x="1371600" y="452438"/>
                  </a:lnTo>
                  <a:lnTo>
                    <a:pt x="1373981" y="433388"/>
                  </a:lnTo>
                  <a:lnTo>
                    <a:pt x="1359694" y="381000"/>
                  </a:lnTo>
                  <a:lnTo>
                    <a:pt x="1335881" y="321469"/>
                  </a:lnTo>
                  <a:lnTo>
                    <a:pt x="1290637" y="252413"/>
                  </a:lnTo>
                  <a:lnTo>
                    <a:pt x="1238250" y="188119"/>
                  </a:lnTo>
                  <a:lnTo>
                    <a:pt x="1176337" y="126207"/>
                  </a:lnTo>
                  <a:lnTo>
                    <a:pt x="1145381" y="100013"/>
                  </a:lnTo>
                  <a:lnTo>
                    <a:pt x="1064419" y="57150"/>
                  </a:lnTo>
                  <a:lnTo>
                    <a:pt x="973931" y="19050"/>
                  </a:lnTo>
                  <a:lnTo>
                    <a:pt x="919162" y="0"/>
                  </a:lnTo>
                  <a:lnTo>
                    <a:pt x="902494" y="4763"/>
                  </a:lnTo>
                  <a:lnTo>
                    <a:pt x="895350" y="14288"/>
                  </a:lnTo>
                  <a:lnTo>
                    <a:pt x="895350" y="23813"/>
                  </a:lnTo>
                  <a:lnTo>
                    <a:pt x="897731" y="47625"/>
                  </a:lnTo>
                  <a:lnTo>
                    <a:pt x="907256" y="66675"/>
                  </a:lnTo>
                  <a:lnTo>
                    <a:pt x="923925" y="78582"/>
                  </a:lnTo>
                  <a:lnTo>
                    <a:pt x="962025" y="114300"/>
                  </a:lnTo>
                  <a:lnTo>
                    <a:pt x="985837" y="142875"/>
                  </a:lnTo>
                  <a:lnTo>
                    <a:pt x="997744" y="166688"/>
                  </a:lnTo>
                  <a:lnTo>
                    <a:pt x="1004887" y="188119"/>
                  </a:lnTo>
                  <a:lnTo>
                    <a:pt x="1012031" y="214313"/>
                  </a:lnTo>
                  <a:lnTo>
                    <a:pt x="1012031" y="238125"/>
                  </a:lnTo>
                  <a:lnTo>
                    <a:pt x="1004887" y="278607"/>
                  </a:lnTo>
                  <a:lnTo>
                    <a:pt x="933450" y="397669"/>
                  </a:lnTo>
                  <a:lnTo>
                    <a:pt x="835819" y="531019"/>
                  </a:lnTo>
                  <a:lnTo>
                    <a:pt x="704850" y="695325"/>
                  </a:lnTo>
                  <a:lnTo>
                    <a:pt x="590550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7">
              <a:extLst>
                <a:ext uri="{FF2B5EF4-FFF2-40B4-BE49-F238E27FC236}">
                  <a16:creationId xmlns:a16="http://schemas.microsoft.com/office/drawing/2014/main" id="{29A9A206-FC17-49E6-AAEC-ECA730B80AC5}"/>
                </a:ext>
              </a:extLst>
            </p:cNvPr>
            <p:cNvSpPr/>
            <p:nvPr/>
          </p:nvSpPr>
          <p:spPr>
            <a:xfrm rot="16200000">
              <a:off x="1687512" y="3660776"/>
              <a:ext cx="4678363" cy="544512"/>
            </a:xfrm>
            <a:custGeom>
              <a:avLst/>
              <a:gdLst>
                <a:gd name="connsiteX0" fmla="*/ 2754630 w 4678680"/>
                <a:gd name="connsiteY0" fmla="*/ 182880 h 544830"/>
                <a:gd name="connsiteX1" fmla="*/ 3288030 w 4678680"/>
                <a:gd name="connsiteY1" fmla="*/ 182880 h 544830"/>
                <a:gd name="connsiteX2" fmla="*/ 3741420 w 4678680"/>
                <a:gd name="connsiteY2" fmla="*/ 179070 h 544830"/>
                <a:gd name="connsiteX3" fmla="*/ 4103370 w 4678680"/>
                <a:gd name="connsiteY3" fmla="*/ 182880 h 544830"/>
                <a:gd name="connsiteX4" fmla="*/ 4271010 w 4678680"/>
                <a:gd name="connsiteY4" fmla="*/ 182880 h 544830"/>
                <a:gd name="connsiteX5" fmla="*/ 4335780 w 4678680"/>
                <a:gd name="connsiteY5" fmla="*/ 179070 h 544830"/>
                <a:gd name="connsiteX6" fmla="*/ 4389120 w 4678680"/>
                <a:gd name="connsiteY6" fmla="*/ 171450 h 544830"/>
                <a:gd name="connsiteX7" fmla="*/ 4442460 w 4678680"/>
                <a:gd name="connsiteY7" fmla="*/ 152400 h 544830"/>
                <a:gd name="connsiteX8" fmla="*/ 4495800 w 4678680"/>
                <a:gd name="connsiteY8" fmla="*/ 125730 h 544830"/>
                <a:gd name="connsiteX9" fmla="*/ 4537710 w 4678680"/>
                <a:gd name="connsiteY9" fmla="*/ 91440 h 544830"/>
                <a:gd name="connsiteX10" fmla="*/ 4579620 w 4678680"/>
                <a:gd name="connsiteY10" fmla="*/ 53340 h 544830"/>
                <a:gd name="connsiteX11" fmla="*/ 4606290 w 4678680"/>
                <a:gd name="connsiteY11" fmla="*/ 11430 h 544830"/>
                <a:gd name="connsiteX12" fmla="*/ 4629150 w 4678680"/>
                <a:gd name="connsiteY12" fmla="*/ 0 h 544830"/>
                <a:gd name="connsiteX13" fmla="*/ 4652010 w 4678680"/>
                <a:gd name="connsiteY13" fmla="*/ 0 h 544830"/>
                <a:gd name="connsiteX14" fmla="*/ 4671060 w 4678680"/>
                <a:gd name="connsiteY14" fmla="*/ 11430 h 544830"/>
                <a:gd name="connsiteX15" fmla="*/ 4678680 w 4678680"/>
                <a:gd name="connsiteY15" fmla="*/ 26670 h 544830"/>
                <a:gd name="connsiteX16" fmla="*/ 4678680 w 4678680"/>
                <a:gd name="connsiteY16" fmla="*/ 49530 h 544830"/>
                <a:gd name="connsiteX17" fmla="*/ 4674870 w 4678680"/>
                <a:gd name="connsiteY17" fmla="*/ 114300 h 544830"/>
                <a:gd name="connsiteX18" fmla="*/ 4663440 w 4678680"/>
                <a:gd name="connsiteY18" fmla="*/ 175260 h 544830"/>
                <a:gd name="connsiteX19" fmla="*/ 4640580 w 4678680"/>
                <a:gd name="connsiteY19" fmla="*/ 251460 h 544830"/>
                <a:gd name="connsiteX20" fmla="*/ 4610100 w 4678680"/>
                <a:gd name="connsiteY20" fmla="*/ 316230 h 544830"/>
                <a:gd name="connsiteX21" fmla="*/ 4556760 w 4678680"/>
                <a:gd name="connsiteY21" fmla="*/ 407670 h 544830"/>
                <a:gd name="connsiteX22" fmla="*/ 4499610 w 4678680"/>
                <a:gd name="connsiteY22" fmla="*/ 487680 h 544830"/>
                <a:gd name="connsiteX23" fmla="*/ 4457700 w 4678680"/>
                <a:gd name="connsiteY23" fmla="*/ 533400 h 544830"/>
                <a:gd name="connsiteX24" fmla="*/ 4434840 w 4678680"/>
                <a:gd name="connsiteY24" fmla="*/ 541020 h 544830"/>
                <a:gd name="connsiteX25" fmla="*/ 4408170 w 4678680"/>
                <a:gd name="connsiteY25" fmla="*/ 544830 h 544830"/>
                <a:gd name="connsiteX26" fmla="*/ 4351020 w 4678680"/>
                <a:gd name="connsiteY26" fmla="*/ 529590 h 544830"/>
                <a:gd name="connsiteX27" fmla="*/ 4297680 w 4678680"/>
                <a:gd name="connsiteY27" fmla="*/ 495300 h 544830"/>
                <a:gd name="connsiteX28" fmla="*/ 4236720 w 4678680"/>
                <a:gd name="connsiteY28" fmla="*/ 480060 h 544830"/>
                <a:gd name="connsiteX29" fmla="*/ 4027170 w 4678680"/>
                <a:gd name="connsiteY29" fmla="*/ 438150 h 544830"/>
                <a:gd name="connsiteX30" fmla="*/ 3882390 w 4678680"/>
                <a:gd name="connsiteY30" fmla="*/ 422910 h 544830"/>
                <a:gd name="connsiteX31" fmla="*/ 3577590 w 4678680"/>
                <a:gd name="connsiteY31" fmla="*/ 407670 h 544830"/>
                <a:gd name="connsiteX32" fmla="*/ 3265170 w 4678680"/>
                <a:gd name="connsiteY32" fmla="*/ 403860 h 544830"/>
                <a:gd name="connsiteX33" fmla="*/ 2758440 w 4678680"/>
                <a:gd name="connsiteY33" fmla="*/ 407670 h 544830"/>
                <a:gd name="connsiteX34" fmla="*/ 2320290 w 4678680"/>
                <a:gd name="connsiteY34" fmla="*/ 407670 h 544830"/>
                <a:gd name="connsiteX35" fmla="*/ 1878330 w 4678680"/>
                <a:gd name="connsiteY35" fmla="*/ 411480 h 544830"/>
                <a:gd name="connsiteX36" fmla="*/ 1565910 w 4678680"/>
                <a:gd name="connsiteY36" fmla="*/ 422910 h 544830"/>
                <a:gd name="connsiteX37" fmla="*/ 1325880 w 4678680"/>
                <a:gd name="connsiteY37" fmla="*/ 430530 h 544830"/>
                <a:gd name="connsiteX38" fmla="*/ 1002030 w 4678680"/>
                <a:gd name="connsiteY38" fmla="*/ 445770 h 544830"/>
                <a:gd name="connsiteX39" fmla="*/ 708660 w 4678680"/>
                <a:gd name="connsiteY39" fmla="*/ 464820 h 544830"/>
                <a:gd name="connsiteX40" fmla="*/ 590550 w 4678680"/>
                <a:gd name="connsiteY40" fmla="*/ 472440 h 544830"/>
                <a:gd name="connsiteX41" fmla="*/ 533400 w 4678680"/>
                <a:gd name="connsiteY41" fmla="*/ 468630 h 544830"/>
                <a:gd name="connsiteX42" fmla="*/ 411480 w 4678680"/>
                <a:gd name="connsiteY42" fmla="*/ 426720 h 544830"/>
                <a:gd name="connsiteX43" fmla="*/ 308610 w 4678680"/>
                <a:gd name="connsiteY43" fmla="*/ 381000 h 544830"/>
                <a:gd name="connsiteX44" fmla="*/ 171450 w 4678680"/>
                <a:gd name="connsiteY44" fmla="*/ 308610 h 544830"/>
                <a:gd name="connsiteX45" fmla="*/ 95250 w 4678680"/>
                <a:gd name="connsiteY45" fmla="*/ 259080 h 544830"/>
                <a:gd name="connsiteX46" fmla="*/ 45720 w 4678680"/>
                <a:gd name="connsiteY46" fmla="*/ 217170 h 544830"/>
                <a:gd name="connsiteX47" fmla="*/ 11430 w 4678680"/>
                <a:gd name="connsiteY47" fmla="*/ 175260 h 544830"/>
                <a:gd name="connsiteX48" fmla="*/ 0 w 4678680"/>
                <a:gd name="connsiteY48" fmla="*/ 137160 h 544830"/>
                <a:gd name="connsiteX49" fmla="*/ 11430 w 4678680"/>
                <a:gd name="connsiteY49" fmla="*/ 114300 h 544830"/>
                <a:gd name="connsiteX50" fmla="*/ 53340 w 4678680"/>
                <a:gd name="connsiteY50" fmla="*/ 95250 h 544830"/>
                <a:gd name="connsiteX51" fmla="*/ 624840 w 4678680"/>
                <a:gd name="connsiteY51" fmla="*/ 160020 h 544830"/>
                <a:gd name="connsiteX52" fmla="*/ 739140 w 4678680"/>
                <a:gd name="connsiteY52" fmla="*/ 179070 h 544830"/>
                <a:gd name="connsiteX53" fmla="*/ 944880 w 4678680"/>
                <a:gd name="connsiteY53" fmla="*/ 186690 h 544830"/>
                <a:gd name="connsiteX54" fmla="*/ 1356360 w 4678680"/>
                <a:gd name="connsiteY54" fmla="*/ 182880 h 544830"/>
                <a:gd name="connsiteX55" fmla="*/ 1828800 w 4678680"/>
                <a:gd name="connsiteY55" fmla="*/ 182880 h 544830"/>
                <a:gd name="connsiteX56" fmla="*/ 2282190 w 4678680"/>
                <a:gd name="connsiteY56" fmla="*/ 182880 h 544830"/>
                <a:gd name="connsiteX57" fmla="*/ 2754630 w 4678680"/>
                <a:gd name="connsiteY57" fmla="*/ 182880 h 54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78680" h="544830">
                  <a:moveTo>
                    <a:pt x="2754630" y="182880"/>
                  </a:moveTo>
                  <a:lnTo>
                    <a:pt x="3288030" y="182880"/>
                  </a:lnTo>
                  <a:lnTo>
                    <a:pt x="3741420" y="179070"/>
                  </a:lnTo>
                  <a:lnTo>
                    <a:pt x="4103370" y="182880"/>
                  </a:lnTo>
                  <a:lnTo>
                    <a:pt x="4271010" y="182880"/>
                  </a:lnTo>
                  <a:lnTo>
                    <a:pt x="4335780" y="179070"/>
                  </a:lnTo>
                  <a:lnTo>
                    <a:pt x="4389120" y="171450"/>
                  </a:lnTo>
                  <a:lnTo>
                    <a:pt x="4442460" y="152400"/>
                  </a:lnTo>
                  <a:lnTo>
                    <a:pt x="4495800" y="125730"/>
                  </a:lnTo>
                  <a:lnTo>
                    <a:pt x="4537710" y="91440"/>
                  </a:lnTo>
                  <a:lnTo>
                    <a:pt x="4579620" y="53340"/>
                  </a:lnTo>
                  <a:lnTo>
                    <a:pt x="4606290" y="11430"/>
                  </a:lnTo>
                  <a:lnTo>
                    <a:pt x="4629150" y="0"/>
                  </a:lnTo>
                  <a:lnTo>
                    <a:pt x="4652010" y="0"/>
                  </a:lnTo>
                  <a:lnTo>
                    <a:pt x="4671060" y="11430"/>
                  </a:lnTo>
                  <a:lnTo>
                    <a:pt x="4678680" y="26670"/>
                  </a:lnTo>
                  <a:lnTo>
                    <a:pt x="4678680" y="49530"/>
                  </a:lnTo>
                  <a:lnTo>
                    <a:pt x="4674870" y="114300"/>
                  </a:lnTo>
                  <a:lnTo>
                    <a:pt x="4663440" y="175260"/>
                  </a:lnTo>
                  <a:lnTo>
                    <a:pt x="4640580" y="251460"/>
                  </a:lnTo>
                  <a:lnTo>
                    <a:pt x="4610100" y="316230"/>
                  </a:lnTo>
                  <a:lnTo>
                    <a:pt x="4556760" y="407670"/>
                  </a:lnTo>
                  <a:lnTo>
                    <a:pt x="4499610" y="487680"/>
                  </a:lnTo>
                  <a:lnTo>
                    <a:pt x="4457700" y="533400"/>
                  </a:lnTo>
                  <a:lnTo>
                    <a:pt x="4434840" y="541020"/>
                  </a:lnTo>
                  <a:lnTo>
                    <a:pt x="4408170" y="544830"/>
                  </a:lnTo>
                  <a:lnTo>
                    <a:pt x="4351020" y="529590"/>
                  </a:lnTo>
                  <a:lnTo>
                    <a:pt x="4297680" y="495300"/>
                  </a:lnTo>
                  <a:lnTo>
                    <a:pt x="4236720" y="480060"/>
                  </a:lnTo>
                  <a:lnTo>
                    <a:pt x="4027170" y="438150"/>
                  </a:lnTo>
                  <a:lnTo>
                    <a:pt x="3882390" y="422910"/>
                  </a:lnTo>
                  <a:lnTo>
                    <a:pt x="3577590" y="407670"/>
                  </a:lnTo>
                  <a:lnTo>
                    <a:pt x="3265170" y="403860"/>
                  </a:lnTo>
                  <a:lnTo>
                    <a:pt x="2758440" y="407670"/>
                  </a:lnTo>
                  <a:lnTo>
                    <a:pt x="2320290" y="407670"/>
                  </a:lnTo>
                  <a:lnTo>
                    <a:pt x="1878330" y="411480"/>
                  </a:lnTo>
                  <a:lnTo>
                    <a:pt x="1565910" y="422910"/>
                  </a:lnTo>
                  <a:lnTo>
                    <a:pt x="1325880" y="430530"/>
                  </a:lnTo>
                  <a:lnTo>
                    <a:pt x="1002030" y="445770"/>
                  </a:lnTo>
                  <a:lnTo>
                    <a:pt x="708660" y="464820"/>
                  </a:lnTo>
                  <a:lnTo>
                    <a:pt x="590550" y="472440"/>
                  </a:lnTo>
                  <a:lnTo>
                    <a:pt x="533400" y="468630"/>
                  </a:lnTo>
                  <a:lnTo>
                    <a:pt x="411480" y="426720"/>
                  </a:lnTo>
                  <a:lnTo>
                    <a:pt x="308610" y="381000"/>
                  </a:lnTo>
                  <a:lnTo>
                    <a:pt x="171450" y="308610"/>
                  </a:lnTo>
                  <a:lnTo>
                    <a:pt x="95250" y="259080"/>
                  </a:lnTo>
                  <a:lnTo>
                    <a:pt x="45720" y="217170"/>
                  </a:lnTo>
                  <a:lnTo>
                    <a:pt x="11430" y="175260"/>
                  </a:lnTo>
                  <a:lnTo>
                    <a:pt x="0" y="137160"/>
                  </a:lnTo>
                  <a:lnTo>
                    <a:pt x="11430" y="114300"/>
                  </a:lnTo>
                  <a:lnTo>
                    <a:pt x="53340" y="95250"/>
                  </a:lnTo>
                  <a:lnTo>
                    <a:pt x="624840" y="160020"/>
                  </a:lnTo>
                  <a:lnTo>
                    <a:pt x="739140" y="179070"/>
                  </a:lnTo>
                  <a:lnTo>
                    <a:pt x="944880" y="186690"/>
                  </a:lnTo>
                  <a:lnTo>
                    <a:pt x="1356360" y="182880"/>
                  </a:lnTo>
                  <a:lnTo>
                    <a:pt x="1828800" y="182880"/>
                  </a:lnTo>
                  <a:lnTo>
                    <a:pt x="2282190" y="182880"/>
                  </a:lnTo>
                  <a:lnTo>
                    <a:pt x="2754630" y="1828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8">
              <a:extLst>
                <a:ext uri="{FF2B5EF4-FFF2-40B4-BE49-F238E27FC236}">
                  <a16:creationId xmlns:a16="http://schemas.microsoft.com/office/drawing/2014/main" id="{95535D57-6C60-456A-B377-B5653E325A64}"/>
                </a:ext>
              </a:extLst>
            </p:cNvPr>
            <p:cNvSpPr/>
            <p:nvPr/>
          </p:nvSpPr>
          <p:spPr>
            <a:xfrm rot="16200000">
              <a:off x="3297238" y="5624513"/>
              <a:ext cx="709612" cy="563562"/>
            </a:xfrm>
            <a:custGeom>
              <a:avLst/>
              <a:gdLst>
                <a:gd name="connsiteX0" fmla="*/ 585788 w 709613"/>
                <a:gd name="connsiteY0" fmla="*/ 169069 h 564356"/>
                <a:gd name="connsiteX1" fmla="*/ 621507 w 709613"/>
                <a:gd name="connsiteY1" fmla="*/ 64294 h 564356"/>
                <a:gd name="connsiteX2" fmla="*/ 623888 w 709613"/>
                <a:gd name="connsiteY2" fmla="*/ 45244 h 564356"/>
                <a:gd name="connsiteX3" fmla="*/ 621507 w 709613"/>
                <a:gd name="connsiteY3" fmla="*/ 16669 h 564356"/>
                <a:gd name="connsiteX4" fmla="*/ 609600 w 709613"/>
                <a:gd name="connsiteY4" fmla="*/ 0 h 564356"/>
                <a:gd name="connsiteX5" fmla="*/ 595313 w 709613"/>
                <a:gd name="connsiteY5" fmla="*/ 0 h 564356"/>
                <a:gd name="connsiteX6" fmla="*/ 573882 w 709613"/>
                <a:gd name="connsiteY6" fmla="*/ 9525 h 564356"/>
                <a:gd name="connsiteX7" fmla="*/ 550069 w 709613"/>
                <a:gd name="connsiteY7" fmla="*/ 35719 h 564356"/>
                <a:gd name="connsiteX8" fmla="*/ 485775 w 709613"/>
                <a:gd name="connsiteY8" fmla="*/ 128588 h 564356"/>
                <a:gd name="connsiteX9" fmla="*/ 414338 w 709613"/>
                <a:gd name="connsiteY9" fmla="*/ 221456 h 564356"/>
                <a:gd name="connsiteX10" fmla="*/ 352425 w 709613"/>
                <a:gd name="connsiteY10" fmla="*/ 285750 h 564356"/>
                <a:gd name="connsiteX11" fmla="*/ 300038 w 709613"/>
                <a:gd name="connsiteY11" fmla="*/ 330994 h 564356"/>
                <a:gd name="connsiteX12" fmla="*/ 226219 w 709613"/>
                <a:gd name="connsiteY12" fmla="*/ 385763 h 564356"/>
                <a:gd name="connsiteX13" fmla="*/ 157163 w 709613"/>
                <a:gd name="connsiteY13" fmla="*/ 428625 h 564356"/>
                <a:gd name="connsiteX14" fmla="*/ 100013 w 709613"/>
                <a:gd name="connsiteY14" fmla="*/ 457200 h 564356"/>
                <a:gd name="connsiteX15" fmla="*/ 50007 w 709613"/>
                <a:gd name="connsiteY15" fmla="*/ 476250 h 564356"/>
                <a:gd name="connsiteX16" fmla="*/ 23813 w 709613"/>
                <a:gd name="connsiteY16" fmla="*/ 488156 h 564356"/>
                <a:gd name="connsiteX17" fmla="*/ 0 w 709613"/>
                <a:gd name="connsiteY17" fmla="*/ 504825 h 564356"/>
                <a:gd name="connsiteX18" fmla="*/ 709613 w 709613"/>
                <a:gd name="connsiteY18" fmla="*/ 564356 h 564356"/>
                <a:gd name="connsiteX19" fmla="*/ 621507 w 709613"/>
                <a:gd name="connsiteY19" fmla="*/ 547688 h 564356"/>
                <a:gd name="connsiteX20" fmla="*/ 564357 w 709613"/>
                <a:gd name="connsiteY20" fmla="*/ 528638 h 564356"/>
                <a:gd name="connsiteX21" fmla="*/ 540544 w 709613"/>
                <a:gd name="connsiteY21" fmla="*/ 514350 h 564356"/>
                <a:gd name="connsiteX22" fmla="*/ 523875 w 709613"/>
                <a:gd name="connsiteY22" fmla="*/ 495300 h 564356"/>
                <a:gd name="connsiteX23" fmla="*/ 514350 w 709613"/>
                <a:gd name="connsiteY23" fmla="*/ 473869 h 564356"/>
                <a:gd name="connsiteX24" fmla="*/ 504825 w 709613"/>
                <a:gd name="connsiteY24" fmla="*/ 438150 h 564356"/>
                <a:gd name="connsiteX25" fmla="*/ 507207 w 709613"/>
                <a:gd name="connsiteY25" fmla="*/ 402431 h 564356"/>
                <a:gd name="connsiteX26" fmla="*/ 526257 w 709613"/>
                <a:gd name="connsiteY26" fmla="*/ 340519 h 564356"/>
                <a:gd name="connsiteX27" fmla="*/ 585788 w 709613"/>
                <a:gd name="connsiteY27" fmla="*/ 169069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9613" h="564356">
                  <a:moveTo>
                    <a:pt x="585788" y="169069"/>
                  </a:moveTo>
                  <a:lnTo>
                    <a:pt x="621507" y="64294"/>
                  </a:lnTo>
                  <a:lnTo>
                    <a:pt x="623888" y="45244"/>
                  </a:lnTo>
                  <a:lnTo>
                    <a:pt x="621507" y="16669"/>
                  </a:lnTo>
                  <a:lnTo>
                    <a:pt x="609600" y="0"/>
                  </a:lnTo>
                  <a:lnTo>
                    <a:pt x="595313" y="0"/>
                  </a:lnTo>
                  <a:lnTo>
                    <a:pt x="573882" y="9525"/>
                  </a:lnTo>
                  <a:lnTo>
                    <a:pt x="550069" y="35719"/>
                  </a:lnTo>
                  <a:lnTo>
                    <a:pt x="485775" y="128588"/>
                  </a:lnTo>
                  <a:lnTo>
                    <a:pt x="414338" y="221456"/>
                  </a:lnTo>
                  <a:lnTo>
                    <a:pt x="352425" y="285750"/>
                  </a:lnTo>
                  <a:lnTo>
                    <a:pt x="300038" y="330994"/>
                  </a:lnTo>
                  <a:lnTo>
                    <a:pt x="226219" y="385763"/>
                  </a:lnTo>
                  <a:lnTo>
                    <a:pt x="157163" y="428625"/>
                  </a:lnTo>
                  <a:lnTo>
                    <a:pt x="100013" y="457200"/>
                  </a:lnTo>
                  <a:lnTo>
                    <a:pt x="50007" y="476250"/>
                  </a:lnTo>
                  <a:lnTo>
                    <a:pt x="23813" y="488156"/>
                  </a:lnTo>
                  <a:lnTo>
                    <a:pt x="0" y="504825"/>
                  </a:lnTo>
                  <a:lnTo>
                    <a:pt x="709613" y="564356"/>
                  </a:lnTo>
                  <a:lnTo>
                    <a:pt x="621507" y="547688"/>
                  </a:lnTo>
                  <a:lnTo>
                    <a:pt x="564357" y="528638"/>
                  </a:lnTo>
                  <a:lnTo>
                    <a:pt x="540544" y="514350"/>
                  </a:lnTo>
                  <a:lnTo>
                    <a:pt x="523875" y="495300"/>
                  </a:lnTo>
                  <a:lnTo>
                    <a:pt x="514350" y="473869"/>
                  </a:lnTo>
                  <a:lnTo>
                    <a:pt x="504825" y="438150"/>
                  </a:lnTo>
                  <a:lnTo>
                    <a:pt x="507207" y="402431"/>
                  </a:lnTo>
                  <a:lnTo>
                    <a:pt x="526257" y="340519"/>
                  </a:lnTo>
                  <a:lnTo>
                    <a:pt x="585788" y="169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3">
              <a:extLst>
                <a:ext uri="{FF2B5EF4-FFF2-40B4-BE49-F238E27FC236}">
                  <a16:creationId xmlns:a16="http://schemas.microsoft.com/office/drawing/2014/main" id="{3C7BDDC7-5DD0-43E4-A5E6-F7B525E87C5C}"/>
                </a:ext>
              </a:extLst>
            </p:cNvPr>
            <p:cNvSpPr/>
            <p:nvPr/>
          </p:nvSpPr>
          <p:spPr>
            <a:xfrm>
              <a:off x="2714625" y="3322638"/>
              <a:ext cx="2062163" cy="1327150"/>
            </a:xfrm>
            <a:custGeom>
              <a:avLst/>
              <a:gdLst>
                <a:gd name="connsiteX0" fmla="*/ 954881 w 2062163"/>
                <a:gd name="connsiteY0" fmla="*/ 635794 h 1328737"/>
                <a:gd name="connsiteX1" fmla="*/ 1176338 w 2062163"/>
                <a:gd name="connsiteY1" fmla="*/ 509587 h 1328737"/>
                <a:gd name="connsiteX2" fmla="*/ 1278731 w 2062163"/>
                <a:gd name="connsiteY2" fmla="*/ 452437 h 1328737"/>
                <a:gd name="connsiteX3" fmla="*/ 1550194 w 2062163"/>
                <a:gd name="connsiteY3" fmla="*/ 288131 h 1328737"/>
                <a:gd name="connsiteX4" fmla="*/ 1709738 w 2062163"/>
                <a:gd name="connsiteY4" fmla="*/ 190500 h 1328737"/>
                <a:gd name="connsiteX5" fmla="*/ 1852613 w 2062163"/>
                <a:gd name="connsiteY5" fmla="*/ 107156 h 1328737"/>
                <a:gd name="connsiteX6" fmla="*/ 2014538 w 2062163"/>
                <a:gd name="connsiteY6" fmla="*/ 9525 h 1328737"/>
                <a:gd name="connsiteX7" fmla="*/ 2033588 w 2062163"/>
                <a:gd name="connsiteY7" fmla="*/ 2381 h 1328737"/>
                <a:gd name="connsiteX8" fmla="*/ 2055019 w 2062163"/>
                <a:gd name="connsiteY8" fmla="*/ 0 h 1328737"/>
                <a:gd name="connsiteX9" fmla="*/ 2062163 w 2062163"/>
                <a:gd name="connsiteY9" fmla="*/ 11906 h 1328737"/>
                <a:gd name="connsiteX10" fmla="*/ 2062163 w 2062163"/>
                <a:gd name="connsiteY10" fmla="*/ 30956 h 1328737"/>
                <a:gd name="connsiteX11" fmla="*/ 2045494 w 2062163"/>
                <a:gd name="connsiteY11" fmla="*/ 64294 h 1328737"/>
                <a:gd name="connsiteX12" fmla="*/ 1945481 w 2062163"/>
                <a:gd name="connsiteY12" fmla="*/ 140494 h 1328737"/>
                <a:gd name="connsiteX13" fmla="*/ 1721644 w 2062163"/>
                <a:gd name="connsiteY13" fmla="*/ 316706 h 1328737"/>
                <a:gd name="connsiteX14" fmla="*/ 1454944 w 2062163"/>
                <a:gd name="connsiteY14" fmla="*/ 519112 h 1328737"/>
                <a:gd name="connsiteX15" fmla="*/ 1109663 w 2062163"/>
                <a:gd name="connsiteY15" fmla="*/ 766762 h 1328737"/>
                <a:gd name="connsiteX16" fmla="*/ 831056 w 2062163"/>
                <a:gd name="connsiteY16" fmla="*/ 971550 h 1328737"/>
                <a:gd name="connsiteX17" fmla="*/ 707231 w 2062163"/>
                <a:gd name="connsiteY17" fmla="*/ 1066800 h 1328737"/>
                <a:gd name="connsiteX18" fmla="*/ 592931 w 2062163"/>
                <a:gd name="connsiteY18" fmla="*/ 1150144 h 1328737"/>
                <a:gd name="connsiteX19" fmla="*/ 457200 w 2062163"/>
                <a:gd name="connsiteY19" fmla="*/ 1254919 h 1328737"/>
                <a:gd name="connsiteX20" fmla="*/ 435769 w 2062163"/>
                <a:gd name="connsiteY20" fmla="*/ 1273969 h 1328737"/>
                <a:gd name="connsiteX21" fmla="*/ 416719 w 2062163"/>
                <a:gd name="connsiteY21" fmla="*/ 1300162 h 1328737"/>
                <a:gd name="connsiteX22" fmla="*/ 397669 w 2062163"/>
                <a:gd name="connsiteY22" fmla="*/ 1316831 h 1328737"/>
                <a:gd name="connsiteX23" fmla="*/ 371475 w 2062163"/>
                <a:gd name="connsiteY23" fmla="*/ 1328737 h 1328737"/>
                <a:gd name="connsiteX24" fmla="*/ 352425 w 2062163"/>
                <a:gd name="connsiteY24" fmla="*/ 1323975 h 1328737"/>
                <a:gd name="connsiteX25" fmla="*/ 311944 w 2062163"/>
                <a:gd name="connsiteY25" fmla="*/ 1293019 h 1328737"/>
                <a:gd name="connsiteX26" fmla="*/ 221456 w 2062163"/>
                <a:gd name="connsiteY26" fmla="*/ 1207294 h 1328737"/>
                <a:gd name="connsiteX27" fmla="*/ 128588 w 2062163"/>
                <a:gd name="connsiteY27" fmla="*/ 1112044 h 1328737"/>
                <a:gd name="connsiteX28" fmla="*/ 57150 w 2062163"/>
                <a:gd name="connsiteY28" fmla="*/ 1021556 h 1328737"/>
                <a:gd name="connsiteX29" fmla="*/ 16669 w 2062163"/>
                <a:gd name="connsiteY29" fmla="*/ 959644 h 1328737"/>
                <a:gd name="connsiteX30" fmla="*/ 0 w 2062163"/>
                <a:gd name="connsiteY30" fmla="*/ 909637 h 1328737"/>
                <a:gd name="connsiteX31" fmla="*/ 4763 w 2062163"/>
                <a:gd name="connsiteY31" fmla="*/ 897731 h 1328737"/>
                <a:gd name="connsiteX32" fmla="*/ 9525 w 2062163"/>
                <a:gd name="connsiteY32" fmla="*/ 890587 h 1328737"/>
                <a:gd name="connsiteX33" fmla="*/ 19050 w 2062163"/>
                <a:gd name="connsiteY33" fmla="*/ 890587 h 1328737"/>
                <a:gd name="connsiteX34" fmla="*/ 38100 w 2062163"/>
                <a:gd name="connsiteY34" fmla="*/ 892969 h 1328737"/>
                <a:gd name="connsiteX35" fmla="*/ 64294 w 2062163"/>
                <a:gd name="connsiteY35" fmla="*/ 907256 h 1328737"/>
                <a:gd name="connsiteX36" fmla="*/ 92869 w 2062163"/>
                <a:gd name="connsiteY36" fmla="*/ 933450 h 1328737"/>
                <a:gd name="connsiteX37" fmla="*/ 121444 w 2062163"/>
                <a:gd name="connsiteY37" fmla="*/ 954881 h 1328737"/>
                <a:gd name="connsiteX38" fmla="*/ 157163 w 2062163"/>
                <a:gd name="connsiteY38" fmla="*/ 971550 h 1328737"/>
                <a:gd name="connsiteX39" fmla="*/ 200025 w 2062163"/>
                <a:gd name="connsiteY39" fmla="*/ 985837 h 1328737"/>
                <a:gd name="connsiteX40" fmla="*/ 247650 w 2062163"/>
                <a:gd name="connsiteY40" fmla="*/ 995362 h 1328737"/>
                <a:gd name="connsiteX41" fmla="*/ 285750 w 2062163"/>
                <a:gd name="connsiteY41" fmla="*/ 995362 h 1328737"/>
                <a:gd name="connsiteX42" fmla="*/ 442913 w 2062163"/>
                <a:gd name="connsiteY42" fmla="*/ 914400 h 1328737"/>
                <a:gd name="connsiteX43" fmla="*/ 642938 w 2062163"/>
                <a:gd name="connsiteY43" fmla="*/ 802481 h 1328737"/>
                <a:gd name="connsiteX44" fmla="*/ 812006 w 2062163"/>
                <a:gd name="connsiteY44" fmla="*/ 709612 h 1328737"/>
                <a:gd name="connsiteX45" fmla="*/ 954881 w 2062163"/>
                <a:gd name="connsiteY45" fmla="*/ 635794 h 132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62163" h="1328737">
                  <a:moveTo>
                    <a:pt x="954881" y="635794"/>
                  </a:moveTo>
                  <a:lnTo>
                    <a:pt x="1176338" y="509587"/>
                  </a:lnTo>
                  <a:lnTo>
                    <a:pt x="1278731" y="452437"/>
                  </a:lnTo>
                  <a:lnTo>
                    <a:pt x="1550194" y="288131"/>
                  </a:lnTo>
                  <a:lnTo>
                    <a:pt x="1709738" y="190500"/>
                  </a:lnTo>
                  <a:lnTo>
                    <a:pt x="1852613" y="107156"/>
                  </a:lnTo>
                  <a:lnTo>
                    <a:pt x="2014538" y="9525"/>
                  </a:lnTo>
                  <a:lnTo>
                    <a:pt x="2033588" y="2381"/>
                  </a:lnTo>
                  <a:lnTo>
                    <a:pt x="2055019" y="0"/>
                  </a:lnTo>
                  <a:lnTo>
                    <a:pt x="2062163" y="11906"/>
                  </a:lnTo>
                  <a:lnTo>
                    <a:pt x="2062163" y="30956"/>
                  </a:lnTo>
                  <a:lnTo>
                    <a:pt x="2045494" y="64294"/>
                  </a:lnTo>
                  <a:lnTo>
                    <a:pt x="1945481" y="140494"/>
                  </a:lnTo>
                  <a:lnTo>
                    <a:pt x="1721644" y="316706"/>
                  </a:lnTo>
                  <a:lnTo>
                    <a:pt x="1454944" y="519112"/>
                  </a:lnTo>
                  <a:lnTo>
                    <a:pt x="1109663" y="766762"/>
                  </a:lnTo>
                  <a:lnTo>
                    <a:pt x="831056" y="971550"/>
                  </a:lnTo>
                  <a:lnTo>
                    <a:pt x="707231" y="1066800"/>
                  </a:lnTo>
                  <a:lnTo>
                    <a:pt x="592931" y="1150144"/>
                  </a:lnTo>
                  <a:lnTo>
                    <a:pt x="457200" y="1254919"/>
                  </a:lnTo>
                  <a:lnTo>
                    <a:pt x="435769" y="1273969"/>
                  </a:lnTo>
                  <a:lnTo>
                    <a:pt x="416719" y="1300162"/>
                  </a:lnTo>
                  <a:lnTo>
                    <a:pt x="397669" y="1316831"/>
                  </a:lnTo>
                  <a:lnTo>
                    <a:pt x="371475" y="1328737"/>
                  </a:lnTo>
                  <a:lnTo>
                    <a:pt x="352425" y="1323975"/>
                  </a:lnTo>
                  <a:lnTo>
                    <a:pt x="311944" y="1293019"/>
                  </a:lnTo>
                  <a:lnTo>
                    <a:pt x="221456" y="1207294"/>
                  </a:lnTo>
                  <a:lnTo>
                    <a:pt x="128588" y="1112044"/>
                  </a:lnTo>
                  <a:lnTo>
                    <a:pt x="57150" y="1021556"/>
                  </a:lnTo>
                  <a:lnTo>
                    <a:pt x="16669" y="959644"/>
                  </a:lnTo>
                  <a:lnTo>
                    <a:pt x="0" y="909637"/>
                  </a:lnTo>
                  <a:lnTo>
                    <a:pt x="4763" y="897731"/>
                  </a:lnTo>
                  <a:lnTo>
                    <a:pt x="9525" y="890587"/>
                  </a:lnTo>
                  <a:lnTo>
                    <a:pt x="19050" y="890587"/>
                  </a:lnTo>
                  <a:lnTo>
                    <a:pt x="38100" y="892969"/>
                  </a:lnTo>
                  <a:lnTo>
                    <a:pt x="64294" y="907256"/>
                  </a:lnTo>
                  <a:lnTo>
                    <a:pt x="92869" y="933450"/>
                  </a:lnTo>
                  <a:lnTo>
                    <a:pt x="121444" y="954881"/>
                  </a:lnTo>
                  <a:lnTo>
                    <a:pt x="157163" y="971550"/>
                  </a:lnTo>
                  <a:lnTo>
                    <a:pt x="200025" y="985837"/>
                  </a:lnTo>
                  <a:lnTo>
                    <a:pt x="247650" y="995362"/>
                  </a:lnTo>
                  <a:lnTo>
                    <a:pt x="285750" y="995362"/>
                  </a:lnTo>
                  <a:lnTo>
                    <a:pt x="442913" y="914400"/>
                  </a:lnTo>
                  <a:lnTo>
                    <a:pt x="642938" y="802481"/>
                  </a:lnTo>
                  <a:lnTo>
                    <a:pt x="812006" y="709612"/>
                  </a:lnTo>
                  <a:lnTo>
                    <a:pt x="954881" y="6357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9">
              <a:extLst>
                <a:ext uri="{FF2B5EF4-FFF2-40B4-BE49-F238E27FC236}">
                  <a16:creationId xmlns:a16="http://schemas.microsoft.com/office/drawing/2014/main" id="{37FE0934-30F2-48E2-A9F5-6D1CC58A78B1}"/>
                </a:ext>
              </a:extLst>
            </p:cNvPr>
            <p:cNvSpPr/>
            <p:nvPr/>
          </p:nvSpPr>
          <p:spPr>
            <a:xfrm rot="16200000">
              <a:off x="3569493" y="3736182"/>
              <a:ext cx="2824163" cy="952500"/>
            </a:xfrm>
            <a:custGeom>
              <a:avLst/>
              <a:gdLst>
                <a:gd name="connsiteX0" fmla="*/ 1488281 w 2824163"/>
                <a:gd name="connsiteY0" fmla="*/ 621507 h 952500"/>
                <a:gd name="connsiteX1" fmla="*/ 1395413 w 2824163"/>
                <a:gd name="connsiteY1" fmla="*/ 609600 h 952500"/>
                <a:gd name="connsiteX2" fmla="*/ 1290638 w 2824163"/>
                <a:gd name="connsiteY2" fmla="*/ 595313 h 952500"/>
                <a:gd name="connsiteX3" fmla="*/ 1195388 w 2824163"/>
                <a:gd name="connsiteY3" fmla="*/ 576263 h 952500"/>
                <a:gd name="connsiteX4" fmla="*/ 1081088 w 2824163"/>
                <a:gd name="connsiteY4" fmla="*/ 550069 h 952500"/>
                <a:gd name="connsiteX5" fmla="*/ 978694 w 2824163"/>
                <a:gd name="connsiteY5" fmla="*/ 519113 h 952500"/>
                <a:gd name="connsiteX6" fmla="*/ 897731 w 2824163"/>
                <a:gd name="connsiteY6" fmla="*/ 490538 h 952500"/>
                <a:gd name="connsiteX7" fmla="*/ 800100 w 2824163"/>
                <a:gd name="connsiteY7" fmla="*/ 454819 h 952500"/>
                <a:gd name="connsiteX8" fmla="*/ 671513 w 2824163"/>
                <a:gd name="connsiteY8" fmla="*/ 402432 h 952500"/>
                <a:gd name="connsiteX9" fmla="*/ 559594 w 2824163"/>
                <a:gd name="connsiteY9" fmla="*/ 345282 h 952500"/>
                <a:gd name="connsiteX10" fmla="*/ 423863 w 2824163"/>
                <a:gd name="connsiteY10" fmla="*/ 266700 h 952500"/>
                <a:gd name="connsiteX11" fmla="*/ 340519 w 2824163"/>
                <a:gd name="connsiteY11" fmla="*/ 214313 h 952500"/>
                <a:gd name="connsiteX12" fmla="*/ 226219 w 2824163"/>
                <a:gd name="connsiteY12" fmla="*/ 140494 h 952500"/>
                <a:gd name="connsiteX13" fmla="*/ 126206 w 2824163"/>
                <a:gd name="connsiteY13" fmla="*/ 69057 h 952500"/>
                <a:gd name="connsiteX14" fmla="*/ 73819 w 2824163"/>
                <a:gd name="connsiteY14" fmla="*/ 28575 h 952500"/>
                <a:gd name="connsiteX15" fmla="*/ 57150 w 2824163"/>
                <a:gd name="connsiteY15" fmla="*/ 14288 h 952500"/>
                <a:gd name="connsiteX16" fmla="*/ 28575 w 2824163"/>
                <a:gd name="connsiteY16" fmla="*/ 2382 h 952500"/>
                <a:gd name="connsiteX17" fmla="*/ 9525 w 2824163"/>
                <a:gd name="connsiteY17" fmla="*/ 0 h 952500"/>
                <a:gd name="connsiteX18" fmla="*/ 0 w 2824163"/>
                <a:gd name="connsiteY18" fmla="*/ 7144 h 952500"/>
                <a:gd name="connsiteX19" fmla="*/ 0 w 2824163"/>
                <a:gd name="connsiteY19" fmla="*/ 21432 h 952500"/>
                <a:gd name="connsiteX20" fmla="*/ 7144 w 2824163"/>
                <a:gd name="connsiteY20" fmla="*/ 47625 h 952500"/>
                <a:gd name="connsiteX21" fmla="*/ 40481 w 2824163"/>
                <a:gd name="connsiteY21" fmla="*/ 92869 h 952500"/>
                <a:gd name="connsiteX22" fmla="*/ 123825 w 2824163"/>
                <a:gd name="connsiteY22" fmla="*/ 183357 h 952500"/>
                <a:gd name="connsiteX23" fmla="*/ 195263 w 2824163"/>
                <a:gd name="connsiteY23" fmla="*/ 254794 h 952500"/>
                <a:gd name="connsiteX24" fmla="*/ 264319 w 2824163"/>
                <a:gd name="connsiteY24" fmla="*/ 319088 h 952500"/>
                <a:gd name="connsiteX25" fmla="*/ 347663 w 2824163"/>
                <a:gd name="connsiteY25" fmla="*/ 390525 h 952500"/>
                <a:gd name="connsiteX26" fmla="*/ 414338 w 2824163"/>
                <a:gd name="connsiteY26" fmla="*/ 440532 h 952500"/>
                <a:gd name="connsiteX27" fmla="*/ 490538 w 2824163"/>
                <a:gd name="connsiteY27" fmla="*/ 495300 h 952500"/>
                <a:gd name="connsiteX28" fmla="*/ 595313 w 2824163"/>
                <a:gd name="connsiteY28" fmla="*/ 559594 h 952500"/>
                <a:gd name="connsiteX29" fmla="*/ 738188 w 2824163"/>
                <a:gd name="connsiteY29" fmla="*/ 640557 h 952500"/>
                <a:gd name="connsiteX30" fmla="*/ 923925 w 2824163"/>
                <a:gd name="connsiteY30" fmla="*/ 723900 h 952500"/>
                <a:gd name="connsiteX31" fmla="*/ 1123950 w 2824163"/>
                <a:gd name="connsiteY31" fmla="*/ 783432 h 952500"/>
                <a:gd name="connsiteX32" fmla="*/ 1333500 w 2824163"/>
                <a:gd name="connsiteY32" fmla="*/ 831057 h 952500"/>
                <a:gd name="connsiteX33" fmla="*/ 1535906 w 2824163"/>
                <a:gd name="connsiteY33" fmla="*/ 864394 h 952500"/>
                <a:gd name="connsiteX34" fmla="*/ 1769269 w 2824163"/>
                <a:gd name="connsiteY34" fmla="*/ 897732 h 952500"/>
                <a:gd name="connsiteX35" fmla="*/ 2066925 w 2824163"/>
                <a:gd name="connsiteY35" fmla="*/ 926307 h 952500"/>
                <a:gd name="connsiteX36" fmla="*/ 2309813 w 2824163"/>
                <a:gd name="connsiteY36" fmla="*/ 926307 h 952500"/>
                <a:gd name="connsiteX37" fmla="*/ 2395538 w 2824163"/>
                <a:gd name="connsiteY37" fmla="*/ 928688 h 952500"/>
                <a:gd name="connsiteX38" fmla="*/ 2464594 w 2824163"/>
                <a:gd name="connsiteY38" fmla="*/ 933450 h 952500"/>
                <a:gd name="connsiteX39" fmla="*/ 2512219 w 2824163"/>
                <a:gd name="connsiteY39" fmla="*/ 942975 h 952500"/>
                <a:gd name="connsiteX40" fmla="*/ 2547938 w 2824163"/>
                <a:gd name="connsiteY40" fmla="*/ 952500 h 952500"/>
                <a:gd name="connsiteX41" fmla="*/ 2578894 w 2824163"/>
                <a:gd name="connsiteY41" fmla="*/ 950119 h 952500"/>
                <a:gd name="connsiteX42" fmla="*/ 2609850 w 2824163"/>
                <a:gd name="connsiteY42" fmla="*/ 935832 h 952500"/>
                <a:gd name="connsiteX43" fmla="*/ 2643188 w 2824163"/>
                <a:gd name="connsiteY43" fmla="*/ 904875 h 952500"/>
                <a:gd name="connsiteX44" fmla="*/ 2681288 w 2824163"/>
                <a:gd name="connsiteY44" fmla="*/ 854869 h 952500"/>
                <a:gd name="connsiteX45" fmla="*/ 2721769 w 2824163"/>
                <a:gd name="connsiteY45" fmla="*/ 785813 h 952500"/>
                <a:gd name="connsiteX46" fmla="*/ 2771775 w 2824163"/>
                <a:gd name="connsiteY46" fmla="*/ 678657 h 952500"/>
                <a:gd name="connsiteX47" fmla="*/ 2800350 w 2824163"/>
                <a:gd name="connsiteY47" fmla="*/ 640557 h 952500"/>
                <a:gd name="connsiteX48" fmla="*/ 2814638 w 2824163"/>
                <a:gd name="connsiteY48" fmla="*/ 521494 h 952500"/>
                <a:gd name="connsiteX49" fmla="*/ 2824163 w 2824163"/>
                <a:gd name="connsiteY49" fmla="*/ 452438 h 952500"/>
                <a:gd name="connsiteX50" fmla="*/ 2824163 w 2824163"/>
                <a:gd name="connsiteY50" fmla="*/ 426244 h 952500"/>
                <a:gd name="connsiteX51" fmla="*/ 2814638 w 2824163"/>
                <a:gd name="connsiteY51" fmla="*/ 411957 h 952500"/>
                <a:gd name="connsiteX52" fmla="*/ 2805113 w 2824163"/>
                <a:gd name="connsiteY52" fmla="*/ 407194 h 952500"/>
                <a:gd name="connsiteX53" fmla="*/ 2793206 w 2824163"/>
                <a:gd name="connsiteY53" fmla="*/ 407194 h 952500"/>
                <a:gd name="connsiteX54" fmla="*/ 2767013 w 2824163"/>
                <a:gd name="connsiteY54" fmla="*/ 421482 h 952500"/>
                <a:gd name="connsiteX55" fmla="*/ 2747963 w 2824163"/>
                <a:gd name="connsiteY55" fmla="*/ 450057 h 952500"/>
                <a:gd name="connsiteX56" fmla="*/ 2721769 w 2824163"/>
                <a:gd name="connsiteY56" fmla="*/ 495300 h 952500"/>
                <a:gd name="connsiteX57" fmla="*/ 2686050 w 2824163"/>
                <a:gd name="connsiteY57" fmla="*/ 542925 h 952500"/>
                <a:gd name="connsiteX58" fmla="*/ 2631281 w 2824163"/>
                <a:gd name="connsiteY58" fmla="*/ 597694 h 952500"/>
                <a:gd name="connsiteX59" fmla="*/ 2578894 w 2824163"/>
                <a:gd name="connsiteY59" fmla="*/ 638175 h 952500"/>
                <a:gd name="connsiteX60" fmla="*/ 2502694 w 2824163"/>
                <a:gd name="connsiteY60" fmla="*/ 650082 h 952500"/>
                <a:gd name="connsiteX61" fmla="*/ 2362200 w 2824163"/>
                <a:gd name="connsiteY61" fmla="*/ 659607 h 952500"/>
                <a:gd name="connsiteX62" fmla="*/ 2224088 w 2824163"/>
                <a:gd name="connsiteY62" fmla="*/ 659607 h 952500"/>
                <a:gd name="connsiteX63" fmla="*/ 2105025 w 2824163"/>
                <a:gd name="connsiteY63" fmla="*/ 659607 h 952500"/>
                <a:gd name="connsiteX64" fmla="*/ 1919288 w 2824163"/>
                <a:gd name="connsiteY64" fmla="*/ 652463 h 952500"/>
                <a:gd name="connsiteX65" fmla="*/ 1750219 w 2824163"/>
                <a:gd name="connsiteY65" fmla="*/ 642938 h 952500"/>
                <a:gd name="connsiteX66" fmla="*/ 1585913 w 2824163"/>
                <a:gd name="connsiteY66" fmla="*/ 631032 h 952500"/>
                <a:gd name="connsiteX67" fmla="*/ 1488281 w 2824163"/>
                <a:gd name="connsiteY67" fmla="*/ 62150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24163" h="952500">
                  <a:moveTo>
                    <a:pt x="1488281" y="621507"/>
                  </a:moveTo>
                  <a:lnTo>
                    <a:pt x="1395413" y="609600"/>
                  </a:lnTo>
                  <a:lnTo>
                    <a:pt x="1290638" y="595313"/>
                  </a:lnTo>
                  <a:lnTo>
                    <a:pt x="1195388" y="576263"/>
                  </a:lnTo>
                  <a:lnTo>
                    <a:pt x="1081088" y="550069"/>
                  </a:lnTo>
                  <a:lnTo>
                    <a:pt x="978694" y="519113"/>
                  </a:lnTo>
                  <a:lnTo>
                    <a:pt x="897731" y="490538"/>
                  </a:lnTo>
                  <a:lnTo>
                    <a:pt x="800100" y="454819"/>
                  </a:lnTo>
                  <a:lnTo>
                    <a:pt x="671513" y="402432"/>
                  </a:lnTo>
                  <a:lnTo>
                    <a:pt x="559594" y="345282"/>
                  </a:lnTo>
                  <a:lnTo>
                    <a:pt x="423863" y="266700"/>
                  </a:lnTo>
                  <a:lnTo>
                    <a:pt x="340519" y="214313"/>
                  </a:lnTo>
                  <a:lnTo>
                    <a:pt x="226219" y="140494"/>
                  </a:lnTo>
                  <a:lnTo>
                    <a:pt x="126206" y="69057"/>
                  </a:lnTo>
                  <a:lnTo>
                    <a:pt x="73819" y="28575"/>
                  </a:lnTo>
                  <a:lnTo>
                    <a:pt x="57150" y="14288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0481" y="92869"/>
                  </a:lnTo>
                  <a:lnTo>
                    <a:pt x="123825" y="183357"/>
                  </a:lnTo>
                  <a:lnTo>
                    <a:pt x="195263" y="254794"/>
                  </a:lnTo>
                  <a:lnTo>
                    <a:pt x="264319" y="319088"/>
                  </a:lnTo>
                  <a:lnTo>
                    <a:pt x="347663" y="390525"/>
                  </a:lnTo>
                  <a:lnTo>
                    <a:pt x="414338" y="440532"/>
                  </a:lnTo>
                  <a:lnTo>
                    <a:pt x="490538" y="495300"/>
                  </a:lnTo>
                  <a:lnTo>
                    <a:pt x="595313" y="559594"/>
                  </a:lnTo>
                  <a:lnTo>
                    <a:pt x="738188" y="640557"/>
                  </a:lnTo>
                  <a:lnTo>
                    <a:pt x="923925" y="723900"/>
                  </a:lnTo>
                  <a:lnTo>
                    <a:pt x="1123950" y="783432"/>
                  </a:lnTo>
                  <a:lnTo>
                    <a:pt x="1333500" y="831057"/>
                  </a:lnTo>
                  <a:lnTo>
                    <a:pt x="1535906" y="864394"/>
                  </a:lnTo>
                  <a:lnTo>
                    <a:pt x="1769269" y="897732"/>
                  </a:lnTo>
                  <a:lnTo>
                    <a:pt x="2066925" y="926307"/>
                  </a:lnTo>
                  <a:lnTo>
                    <a:pt x="2309813" y="926307"/>
                  </a:lnTo>
                  <a:lnTo>
                    <a:pt x="2395538" y="928688"/>
                  </a:lnTo>
                  <a:lnTo>
                    <a:pt x="2464594" y="933450"/>
                  </a:lnTo>
                  <a:lnTo>
                    <a:pt x="2512219" y="942975"/>
                  </a:lnTo>
                  <a:lnTo>
                    <a:pt x="2547938" y="952500"/>
                  </a:lnTo>
                  <a:lnTo>
                    <a:pt x="2578894" y="950119"/>
                  </a:lnTo>
                  <a:lnTo>
                    <a:pt x="2609850" y="935832"/>
                  </a:lnTo>
                  <a:lnTo>
                    <a:pt x="2643188" y="904875"/>
                  </a:lnTo>
                  <a:lnTo>
                    <a:pt x="2681288" y="854869"/>
                  </a:lnTo>
                  <a:lnTo>
                    <a:pt x="2721769" y="785813"/>
                  </a:lnTo>
                  <a:lnTo>
                    <a:pt x="2771775" y="678657"/>
                  </a:lnTo>
                  <a:lnTo>
                    <a:pt x="2800350" y="640557"/>
                  </a:lnTo>
                  <a:lnTo>
                    <a:pt x="2814638" y="521494"/>
                  </a:lnTo>
                  <a:lnTo>
                    <a:pt x="2824163" y="452438"/>
                  </a:lnTo>
                  <a:lnTo>
                    <a:pt x="2824163" y="426244"/>
                  </a:lnTo>
                  <a:lnTo>
                    <a:pt x="2814638" y="411957"/>
                  </a:lnTo>
                  <a:lnTo>
                    <a:pt x="2805113" y="407194"/>
                  </a:lnTo>
                  <a:lnTo>
                    <a:pt x="2793206" y="407194"/>
                  </a:lnTo>
                  <a:lnTo>
                    <a:pt x="2767013" y="421482"/>
                  </a:lnTo>
                  <a:lnTo>
                    <a:pt x="2747963" y="450057"/>
                  </a:lnTo>
                  <a:lnTo>
                    <a:pt x="2721769" y="495300"/>
                  </a:lnTo>
                  <a:lnTo>
                    <a:pt x="2686050" y="542925"/>
                  </a:lnTo>
                  <a:lnTo>
                    <a:pt x="2631281" y="597694"/>
                  </a:lnTo>
                  <a:lnTo>
                    <a:pt x="2578894" y="638175"/>
                  </a:lnTo>
                  <a:lnTo>
                    <a:pt x="2502694" y="650082"/>
                  </a:lnTo>
                  <a:lnTo>
                    <a:pt x="2362200" y="659607"/>
                  </a:lnTo>
                  <a:lnTo>
                    <a:pt x="2224088" y="659607"/>
                  </a:lnTo>
                  <a:lnTo>
                    <a:pt x="2105025" y="659607"/>
                  </a:lnTo>
                  <a:lnTo>
                    <a:pt x="1919288" y="652463"/>
                  </a:lnTo>
                  <a:lnTo>
                    <a:pt x="1750219" y="642938"/>
                  </a:lnTo>
                  <a:lnTo>
                    <a:pt x="1585913" y="631032"/>
                  </a:lnTo>
                  <a:lnTo>
                    <a:pt x="1488281" y="621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5">
              <a:extLst>
                <a:ext uri="{FF2B5EF4-FFF2-40B4-BE49-F238E27FC236}">
                  <a16:creationId xmlns:a16="http://schemas.microsoft.com/office/drawing/2014/main" id="{60D4BF75-1C6E-43C5-AECF-1CB5A8D9AC9C}"/>
                </a:ext>
              </a:extLst>
            </p:cNvPr>
            <p:cNvSpPr/>
            <p:nvPr/>
          </p:nvSpPr>
          <p:spPr>
            <a:xfrm>
              <a:off x="5327650" y="3114675"/>
              <a:ext cx="2300288" cy="534988"/>
            </a:xfrm>
            <a:custGeom>
              <a:avLst/>
              <a:gdLst>
                <a:gd name="connsiteX0" fmla="*/ 631032 w 2300288"/>
                <a:gd name="connsiteY0" fmla="*/ 300038 h 535781"/>
                <a:gd name="connsiteX1" fmla="*/ 519113 w 2300288"/>
                <a:gd name="connsiteY1" fmla="*/ 314325 h 535781"/>
                <a:gd name="connsiteX2" fmla="*/ 390525 w 2300288"/>
                <a:gd name="connsiteY2" fmla="*/ 328613 h 535781"/>
                <a:gd name="connsiteX3" fmla="*/ 295275 w 2300288"/>
                <a:gd name="connsiteY3" fmla="*/ 333375 h 535781"/>
                <a:gd name="connsiteX4" fmla="*/ 202407 w 2300288"/>
                <a:gd name="connsiteY4" fmla="*/ 333375 h 535781"/>
                <a:gd name="connsiteX5" fmla="*/ 147638 w 2300288"/>
                <a:gd name="connsiteY5" fmla="*/ 326231 h 535781"/>
                <a:gd name="connsiteX6" fmla="*/ 64294 w 2300288"/>
                <a:gd name="connsiteY6" fmla="*/ 300038 h 535781"/>
                <a:gd name="connsiteX7" fmla="*/ 2382 w 2300288"/>
                <a:gd name="connsiteY7" fmla="*/ 278606 h 535781"/>
                <a:gd name="connsiteX8" fmla="*/ 0 w 2300288"/>
                <a:gd name="connsiteY8" fmla="*/ 390525 h 535781"/>
                <a:gd name="connsiteX9" fmla="*/ 123825 w 2300288"/>
                <a:gd name="connsiteY9" fmla="*/ 459581 h 535781"/>
                <a:gd name="connsiteX10" fmla="*/ 180975 w 2300288"/>
                <a:gd name="connsiteY10" fmla="*/ 497681 h 535781"/>
                <a:gd name="connsiteX11" fmla="*/ 219075 w 2300288"/>
                <a:gd name="connsiteY11" fmla="*/ 514350 h 535781"/>
                <a:gd name="connsiteX12" fmla="*/ 264319 w 2300288"/>
                <a:gd name="connsiteY12" fmla="*/ 528638 h 535781"/>
                <a:gd name="connsiteX13" fmla="*/ 311944 w 2300288"/>
                <a:gd name="connsiteY13" fmla="*/ 535781 h 535781"/>
                <a:gd name="connsiteX14" fmla="*/ 342900 w 2300288"/>
                <a:gd name="connsiteY14" fmla="*/ 535781 h 535781"/>
                <a:gd name="connsiteX15" fmla="*/ 485775 w 2300288"/>
                <a:gd name="connsiteY15" fmla="*/ 511969 h 535781"/>
                <a:gd name="connsiteX16" fmla="*/ 707232 w 2300288"/>
                <a:gd name="connsiteY16" fmla="*/ 471488 h 535781"/>
                <a:gd name="connsiteX17" fmla="*/ 883444 w 2300288"/>
                <a:gd name="connsiteY17" fmla="*/ 435769 h 535781"/>
                <a:gd name="connsiteX18" fmla="*/ 1157288 w 2300288"/>
                <a:gd name="connsiteY18" fmla="*/ 390525 h 535781"/>
                <a:gd name="connsiteX19" fmla="*/ 1459707 w 2300288"/>
                <a:gd name="connsiteY19" fmla="*/ 350044 h 535781"/>
                <a:gd name="connsiteX20" fmla="*/ 1707357 w 2300288"/>
                <a:gd name="connsiteY20" fmla="*/ 316706 h 535781"/>
                <a:gd name="connsiteX21" fmla="*/ 1854994 w 2300288"/>
                <a:gd name="connsiteY21" fmla="*/ 307181 h 535781"/>
                <a:gd name="connsiteX22" fmla="*/ 1995488 w 2300288"/>
                <a:gd name="connsiteY22" fmla="*/ 295275 h 535781"/>
                <a:gd name="connsiteX23" fmla="*/ 2095500 w 2300288"/>
                <a:gd name="connsiteY23" fmla="*/ 285750 h 535781"/>
                <a:gd name="connsiteX24" fmla="*/ 2193132 w 2300288"/>
                <a:gd name="connsiteY24" fmla="*/ 271463 h 535781"/>
                <a:gd name="connsiteX25" fmla="*/ 2240757 w 2300288"/>
                <a:gd name="connsiteY25" fmla="*/ 254794 h 535781"/>
                <a:gd name="connsiteX26" fmla="*/ 2266950 w 2300288"/>
                <a:gd name="connsiteY26" fmla="*/ 226219 h 535781"/>
                <a:gd name="connsiteX27" fmla="*/ 2293144 w 2300288"/>
                <a:gd name="connsiteY27" fmla="*/ 188119 h 535781"/>
                <a:gd name="connsiteX28" fmla="*/ 2300288 w 2300288"/>
                <a:gd name="connsiteY28" fmla="*/ 161925 h 535781"/>
                <a:gd name="connsiteX29" fmla="*/ 2300288 w 2300288"/>
                <a:gd name="connsiteY29" fmla="*/ 147638 h 535781"/>
                <a:gd name="connsiteX30" fmla="*/ 2290763 w 2300288"/>
                <a:gd name="connsiteY30" fmla="*/ 126206 h 535781"/>
                <a:gd name="connsiteX31" fmla="*/ 2269332 w 2300288"/>
                <a:gd name="connsiteY31" fmla="*/ 104775 h 535781"/>
                <a:gd name="connsiteX32" fmla="*/ 2202657 w 2300288"/>
                <a:gd name="connsiteY32" fmla="*/ 76200 h 535781"/>
                <a:gd name="connsiteX33" fmla="*/ 2116932 w 2300288"/>
                <a:gd name="connsiteY33" fmla="*/ 45244 h 535781"/>
                <a:gd name="connsiteX34" fmla="*/ 2016919 w 2300288"/>
                <a:gd name="connsiteY34" fmla="*/ 16669 h 535781"/>
                <a:gd name="connsiteX35" fmla="*/ 1940719 w 2300288"/>
                <a:gd name="connsiteY35" fmla="*/ 2381 h 535781"/>
                <a:gd name="connsiteX36" fmla="*/ 1919288 w 2300288"/>
                <a:gd name="connsiteY36" fmla="*/ 0 h 535781"/>
                <a:gd name="connsiteX37" fmla="*/ 1869282 w 2300288"/>
                <a:gd name="connsiteY37" fmla="*/ 26194 h 535781"/>
                <a:gd name="connsiteX38" fmla="*/ 1726407 w 2300288"/>
                <a:gd name="connsiteY38" fmla="*/ 80963 h 535781"/>
                <a:gd name="connsiteX39" fmla="*/ 1543050 w 2300288"/>
                <a:gd name="connsiteY39" fmla="*/ 123825 h 535781"/>
                <a:gd name="connsiteX40" fmla="*/ 1293019 w 2300288"/>
                <a:gd name="connsiteY40" fmla="*/ 178594 h 535781"/>
                <a:gd name="connsiteX41" fmla="*/ 1112044 w 2300288"/>
                <a:gd name="connsiteY41" fmla="*/ 216694 h 535781"/>
                <a:gd name="connsiteX42" fmla="*/ 909638 w 2300288"/>
                <a:gd name="connsiteY42" fmla="*/ 254794 h 535781"/>
                <a:gd name="connsiteX43" fmla="*/ 740569 w 2300288"/>
                <a:gd name="connsiteY43" fmla="*/ 280988 h 535781"/>
                <a:gd name="connsiteX44" fmla="*/ 631032 w 2300288"/>
                <a:gd name="connsiteY44" fmla="*/ 3000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00288" h="535781">
                  <a:moveTo>
                    <a:pt x="631032" y="300038"/>
                  </a:moveTo>
                  <a:lnTo>
                    <a:pt x="519113" y="314325"/>
                  </a:lnTo>
                  <a:lnTo>
                    <a:pt x="390525" y="328613"/>
                  </a:lnTo>
                  <a:lnTo>
                    <a:pt x="295275" y="333375"/>
                  </a:lnTo>
                  <a:lnTo>
                    <a:pt x="202407" y="333375"/>
                  </a:lnTo>
                  <a:lnTo>
                    <a:pt x="147638" y="326231"/>
                  </a:lnTo>
                  <a:lnTo>
                    <a:pt x="64294" y="300038"/>
                  </a:lnTo>
                  <a:lnTo>
                    <a:pt x="2382" y="278606"/>
                  </a:lnTo>
                  <a:lnTo>
                    <a:pt x="0" y="390525"/>
                  </a:lnTo>
                  <a:lnTo>
                    <a:pt x="123825" y="459581"/>
                  </a:lnTo>
                  <a:lnTo>
                    <a:pt x="180975" y="497681"/>
                  </a:lnTo>
                  <a:lnTo>
                    <a:pt x="219075" y="514350"/>
                  </a:lnTo>
                  <a:lnTo>
                    <a:pt x="264319" y="528638"/>
                  </a:lnTo>
                  <a:lnTo>
                    <a:pt x="311944" y="535781"/>
                  </a:lnTo>
                  <a:lnTo>
                    <a:pt x="342900" y="535781"/>
                  </a:lnTo>
                  <a:lnTo>
                    <a:pt x="485775" y="511969"/>
                  </a:lnTo>
                  <a:lnTo>
                    <a:pt x="707232" y="471488"/>
                  </a:lnTo>
                  <a:lnTo>
                    <a:pt x="883444" y="435769"/>
                  </a:lnTo>
                  <a:lnTo>
                    <a:pt x="1157288" y="390525"/>
                  </a:lnTo>
                  <a:lnTo>
                    <a:pt x="1459707" y="350044"/>
                  </a:lnTo>
                  <a:lnTo>
                    <a:pt x="1707357" y="316706"/>
                  </a:lnTo>
                  <a:lnTo>
                    <a:pt x="1854994" y="307181"/>
                  </a:lnTo>
                  <a:lnTo>
                    <a:pt x="1995488" y="295275"/>
                  </a:lnTo>
                  <a:lnTo>
                    <a:pt x="2095500" y="285750"/>
                  </a:lnTo>
                  <a:lnTo>
                    <a:pt x="2193132" y="271463"/>
                  </a:lnTo>
                  <a:lnTo>
                    <a:pt x="2240757" y="254794"/>
                  </a:lnTo>
                  <a:lnTo>
                    <a:pt x="2266950" y="226219"/>
                  </a:lnTo>
                  <a:lnTo>
                    <a:pt x="2293144" y="188119"/>
                  </a:lnTo>
                  <a:lnTo>
                    <a:pt x="2300288" y="161925"/>
                  </a:lnTo>
                  <a:lnTo>
                    <a:pt x="2300288" y="147638"/>
                  </a:lnTo>
                  <a:lnTo>
                    <a:pt x="2290763" y="126206"/>
                  </a:lnTo>
                  <a:lnTo>
                    <a:pt x="2269332" y="104775"/>
                  </a:lnTo>
                  <a:lnTo>
                    <a:pt x="2202657" y="76200"/>
                  </a:lnTo>
                  <a:lnTo>
                    <a:pt x="2116932" y="45244"/>
                  </a:lnTo>
                  <a:lnTo>
                    <a:pt x="2016919" y="16669"/>
                  </a:lnTo>
                  <a:lnTo>
                    <a:pt x="1940719" y="2381"/>
                  </a:lnTo>
                  <a:lnTo>
                    <a:pt x="1919288" y="0"/>
                  </a:lnTo>
                  <a:lnTo>
                    <a:pt x="1869282" y="26194"/>
                  </a:lnTo>
                  <a:lnTo>
                    <a:pt x="1726407" y="80963"/>
                  </a:lnTo>
                  <a:lnTo>
                    <a:pt x="1543050" y="123825"/>
                  </a:lnTo>
                  <a:lnTo>
                    <a:pt x="1293019" y="178594"/>
                  </a:lnTo>
                  <a:lnTo>
                    <a:pt x="1112044" y="216694"/>
                  </a:lnTo>
                  <a:lnTo>
                    <a:pt x="909638" y="254794"/>
                  </a:lnTo>
                  <a:lnTo>
                    <a:pt x="740569" y="280988"/>
                  </a:lnTo>
                  <a:lnTo>
                    <a:pt x="631032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0">
              <a:extLst>
                <a:ext uri="{FF2B5EF4-FFF2-40B4-BE49-F238E27FC236}">
                  <a16:creationId xmlns:a16="http://schemas.microsoft.com/office/drawing/2014/main" id="{B0BC7931-2483-4BF3-861B-5ED62F768B64}"/>
                </a:ext>
              </a:extLst>
            </p:cNvPr>
            <p:cNvSpPr/>
            <p:nvPr/>
          </p:nvSpPr>
          <p:spPr>
            <a:xfrm rot="16200000">
              <a:off x="4972050" y="4641850"/>
              <a:ext cx="2755900" cy="444500"/>
            </a:xfrm>
            <a:custGeom>
              <a:avLst/>
              <a:gdLst>
                <a:gd name="connsiteX0" fmla="*/ 1316832 w 2755107"/>
                <a:gd name="connsiteY0" fmla="*/ 154781 h 445293"/>
                <a:gd name="connsiteX1" fmla="*/ 1835944 w 2755107"/>
                <a:gd name="connsiteY1" fmla="*/ 154781 h 445293"/>
                <a:gd name="connsiteX2" fmla="*/ 2190750 w 2755107"/>
                <a:gd name="connsiteY2" fmla="*/ 152400 h 445293"/>
                <a:gd name="connsiteX3" fmla="*/ 2347913 w 2755107"/>
                <a:gd name="connsiteY3" fmla="*/ 152400 h 445293"/>
                <a:gd name="connsiteX4" fmla="*/ 2424113 w 2755107"/>
                <a:gd name="connsiteY4" fmla="*/ 152400 h 445293"/>
                <a:gd name="connsiteX5" fmla="*/ 2488407 w 2755107"/>
                <a:gd name="connsiteY5" fmla="*/ 145256 h 445293"/>
                <a:gd name="connsiteX6" fmla="*/ 2552700 w 2755107"/>
                <a:gd name="connsiteY6" fmla="*/ 126206 h 445293"/>
                <a:gd name="connsiteX7" fmla="*/ 2607469 w 2755107"/>
                <a:gd name="connsiteY7" fmla="*/ 97631 h 445293"/>
                <a:gd name="connsiteX8" fmla="*/ 2662238 w 2755107"/>
                <a:gd name="connsiteY8" fmla="*/ 61912 h 445293"/>
                <a:gd name="connsiteX9" fmla="*/ 2719388 w 2755107"/>
                <a:gd name="connsiteY9" fmla="*/ 0 h 445293"/>
                <a:gd name="connsiteX10" fmla="*/ 2755107 w 2755107"/>
                <a:gd name="connsiteY10" fmla="*/ 247650 h 445293"/>
                <a:gd name="connsiteX11" fmla="*/ 2695575 w 2755107"/>
                <a:gd name="connsiteY11" fmla="*/ 333375 h 445293"/>
                <a:gd name="connsiteX12" fmla="*/ 2657475 w 2755107"/>
                <a:gd name="connsiteY12" fmla="*/ 383381 h 445293"/>
                <a:gd name="connsiteX13" fmla="*/ 2624138 w 2755107"/>
                <a:gd name="connsiteY13" fmla="*/ 414337 h 445293"/>
                <a:gd name="connsiteX14" fmla="*/ 2583657 w 2755107"/>
                <a:gd name="connsiteY14" fmla="*/ 438150 h 445293"/>
                <a:gd name="connsiteX15" fmla="*/ 2545557 w 2755107"/>
                <a:gd name="connsiteY15" fmla="*/ 445293 h 445293"/>
                <a:gd name="connsiteX16" fmla="*/ 2476500 w 2755107"/>
                <a:gd name="connsiteY16" fmla="*/ 433387 h 445293"/>
                <a:gd name="connsiteX17" fmla="*/ 2383632 w 2755107"/>
                <a:gd name="connsiteY17" fmla="*/ 423862 h 445293"/>
                <a:gd name="connsiteX18" fmla="*/ 2219325 w 2755107"/>
                <a:gd name="connsiteY18" fmla="*/ 421481 h 445293"/>
                <a:gd name="connsiteX19" fmla="*/ 2007394 w 2755107"/>
                <a:gd name="connsiteY19" fmla="*/ 419100 h 445293"/>
                <a:gd name="connsiteX20" fmla="*/ 1754982 w 2755107"/>
                <a:gd name="connsiteY20" fmla="*/ 423862 h 445293"/>
                <a:gd name="connsiteX21" fmla="*/ 1531144 w 2755107"/>
                <a:gd name="connsiteY21" fmla="*/ 423862 h 445293"/>
                <a:gd name="connsiteX22" fmla="*/ 1150144 w 2755107"/>
                <a:gd name="connsiteY22" fmla="*/ 421481 h 445293"/>
                <a:gd name="connsiteX23" fmla="*/ 878682 w 2755107"/>
                <a:gd name="connsiteY23" fmla="*/ 421481 h 445293"/>
                <a:gd name="connsiteX24" fmla="*/ 690563 w 2755107"/>
                <a:gd name="connsiteY24" fmla="*/ 421481 h 445293"/>
                <a:gd name="connsiteX25" fmla="*/ 576263 w 2755107"/>
                <a:gd name="connsiteY25" fmla="*/ 421481 h 445293"/>
                <a:gd name="connsiteX26" fmla="*/ 497682 w 2755107"/>
                <a:gd name="connsiteY26" fmla="*/ 426243 h 445293"/>
                <a:gd name="connsiteX27" fmla="*/ 400050 w 2755107"/>
                <a:gd name="connsiteY27" fmla="*/ 438150 h 445293"/>
                <a:gd name="connsiteX28" fmla="*/ 364332 w 2755107"/>
                <a:gd name="connsiteY28" fmla="*/ 445293 h 445293"/>
                <a:gd name="connsiteX29" fmla="*/ 302419 w 2755107"/>
                <a:gd name="connsiteY29" fmla="*/ 431006 h 445293"/>
                <a:gd name="connsiteX30" fmla="*/ 214313 w 2755107"/>
                <a:gd name="connsiteY30" fmla="*/ 404812 h 445293"/>
                <a:gd name="connsiteX31" fmla="*/ 164307 w 2755107"/>
                <a:gd name="connsiteY31" fmla="*/ 388143 h 445293"/>
                <a:gd name="connsiteX32" fmla="*/ 88107 w 2755107"/>
                <a:gd name="connsiteY32" fmla="*/ 361950 h 445293"/>
                <a:gd name="connsiteX33" fmla="*/ 64294 w 2755107"/>
                <a:gd name="connsiteY33" fmla="*/ 350043 h 445293"/>
                <a:gd name="connsiteX34" fmla="*/ 38100 w 2755107"/>
                <a:gd name="connsiteY34" fmla="*/ 333375 h 445293"/>
                <a:gd name="connsiteX35" fmla="*/ 16669 w 2755107"/>
                <a:gd name="connsiteY35" fmla="*/ 311943 h 445293"/>
                <a:gd name="connsiteX36" fmla="*/ 2382 w 2755107"/>
                <a:gd name="connsiteY36" fmla="*/ 288131 h 445293"/>
                <a:gd name="connsiteX37" fmla="*/ 0 w 2755107"/>
                <a:gd name="connsiteY37" fmla="*/ 266700 h 445293"/>
                <a:gd name="connsiteX38" fmla="*/ 2382 w 2755107"/>
                <a:gd name="connsiteY38" fmla="*/ 252412 h 445293"/>
                <a:gd name="connsiteX39" fmla="*/ 16669 w 2755107"/>
                <a:gd name="connsiteY39" fmla="*/ 230981 h 445293"/>
                <a:gd name="connsiteX40" fmla="*/ 52388 w 2755107"/>
                <a:gd name="connsiteY40" fmla="*/ 207168 h 445293"/>
                <a:gd name="connsiteX41" fmla="*/ 109538 w 2755107"/>
                <a:gd name="connsiteY41" fmla="*/ 178593 h 445293"/>
                <a:gd name="connsiteX42" fmla="*/ 188119 w 2755107"/>
                <a:gd name="connsiteY42" fmla="*/ 157162 h 445293"/>
                <a:gd name="connsiteX43" fmla="*/ 311944 w 2755107"/>
                <a:gd name="connsiteY43" fmla="*/ 138112 h 445293"/>
                <a:gd name="connsiteX44" fmla="*/ 390525 w 2755107"/>
                <a:gd name="connsiteY44" fmla="*/ 130968 h 445293"/>
                <a:gd name="connsiteX45" fmla="*/ 535782 w 2755107"/>
                <a:gd name="connsiteY45" fmla="*/ 147637 h 445293"/>
                <a:gd name="connsiteX46" fmla="*/ 721519 w 2755107"/>
                <a:gd name="connsiteY46" fmla="*/ 154781 h 445293"/>
                <a:gd name="connsiteX47" fmla="*/ 1026319 w 2755107"/>
                <a:gd name="connsiteY47" fmla="*/ 152400 h 445293"/>
                <a:gd name="connsiteX48" fmla="*/ 1316832 w 2755107"/>
                <a:gd name="connsiteY48" fmla="*/ 1547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55107" h="445293">
                  <a:moveTo>
                    <a:pt x="1316832" y="154781"/>
                  </a:moveTo>
                  <a:lnTo>
                    <a:pt x="1835944" y="154781"/>
                  </a:lnTo>
                  <a:lnTo>
                    <a:pt x="2190750" y="152400"/>
                  </a:lnTo>
                  <a:lnTo>
                    <a:pt x="2347913" y="152400"/>
                  </a:lnTo>
                  <a:lnTo>
                    <a:pt x="2424113" y="152400"/>
                  </a:lnTo>
                  <a:lnTo>
                    <a:pt x="2488407" y="145256"/>
                  </a:lnTo>
                  <a:lnTo>
                    <a:pt x="2552700" y="126206"/>
                  </a:lnTo>
                  <a:lnTo>
                    <a:pt x="2607469" y="97631"/>
                  </a:lnTo>
                  <a:lnTo>
                    <a:pt x="2662238" y="61912"/>
                  </a:lnTo>
                  <a:lnTo>
                    <a:pt x="2719388" y="0"/>
                  </a:lnTo>
                  <a:lnTo>
                    <a:pt x="2755107" y="247650"/>
                  </a:lnTo>
                  <a:lnTo>
                    <a:pt x="2695575" y="333375"/>
                  </a:lnTo>
                  <a:lnTo>
                    <a:pt x="2657475" y="383381"/>
                  </a:lnTo>
                  <a:lnTo>
                    <a:pt x="2624138" y="414337"/>
                  </a:lnTo>
                  <a:lnTo>
                    <a:pt x="2583657" y="438150"/>
                  </a:lnTo>
                  <a:lnTo>
                    <a:pt x="2545557" y="445293"/>
                  </a:lnTo>
                  <a:lnTo>
                    <a:pt x="2476500" y="433387"/>
                  </a:lnTo>
                  <a:lnTo>
                    <a:pt x="2383632" y="423862"/>
                  </a:lnTo>
                  <a:lnTo>
                    <a:pt x="2219325" y="421481"/>
                  </a:lnTo>
                  <a:lnTo>
                    <a:pt x="2007394" y="419100"/>
                  </a:lnTo>
                  <a:lnTo>
                    <a:pt x="1754982" y="423862"/>
                  </a:lnTo>
                  <a:lnTo>
                    <a:pt x="1531144" y="423862"/>
                  </a:lnTo>
                  <a:lnTo>
                    <a:pt x="1150144" y="421481"/>
                  </a:lnTo>
                  <a:lnTo>
                    <a:pt x="878682" y="421481"/>
                  </a:lnTo>
                  <a:lnTo>
                    <a:pt x="690563" y="421481"/>
                  </a:lnTo>
                  <a:lnTo>
                    <a:pt x="576263" y="421481"/>
                  </a:lnTo>
                  <a:lnTo>
                    <a:pt x="497682" y="426243"/>
                  </a:lnTo>
                  <a:lnTo>
                    <a:pt x="400050" y="438150"/>
                  </a:lnTo>
                  <a:lnTo>
                    <a:pt x="364332" y="445293"/>
                  </a:lnTo>
                  <a:lnTo>
                    <a:pt x="302419" y="431006"/>
                  </a:lnTo>
                  <a:lnTo>
                    <a:pt x="214313" y="404812"/>
                  </a:lnTo>
                  <a:lnTo>
                    <a:pt x="164307" y="388143"/>
                  </a:lnTo>
                  <a:lnTo>
                    <a:pt x="88107" y="361950"/>
                  </a:lnTo>
                  <a:lnTo>
                    <a:pt x="64294" y="350043"/>
                  </a:lnTo>
                  <a:lnTo>
                    <a:pt x="38100" y="333375"/>
                  </a:lnTo>
                  <a:lnTo>
                    <a:pt x="16669" y="311943"/>
                  </a:lnTo>
                  <a:lnTo>
                    <a:pt x="2382" y="288131"/>
                  </a:lnTo>
                  <a:lnTo>
                    <a:pt x="0" y="266700"/>
                  </a:lnTo>
                  <a:lnTo>
                    <a:pt x="2382" y="252412"/>
                  </a:lnTo>
                  <a:lnTo>
                    <a:pt x="16669" y="230981"/>
                  </a:lnTo>
                  <a:lnTo>
                    <a:pt x="52388" y="207168"/>
                  </a:lnTo>
                  <a:lnTo>
                    <a:pt x="109538" y="178593"/>
                  </a:lnTo>
                  <a:lnTo>
                    <a:pt x="188119" y="157162"/>
                  </a:lnTo>
                  <a:lnTo>
                    <a:pt x="311944" y="138112"/>
                  </a:lnTo>
                  <a:lnTo>
                    <a:pt x="390525" y="130968"/>
                  </a:lnTo>
                  <a:lnTo>
                    <a:pt x="535782" y="147637"/>
                  </a:lnTo>
                  <a:lnTo>
                    <a:pt x="721519" y="154781"/>
                  </a:lnTo>
                  <a:lnTo>
                    <a:pt x="1026319" y="152400"/>
                  </a:lnTo>
                  <a:lnTo>
                    <a:pt x="1316832" y="154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4BBC459-5DC8-4CB6-9A53-73DDFE5BA9EB}"/>
              </a:ext>
            </a:extLst>
          </p:cNvPr>
          <p:cNvGrpSpPr/>
          <p:nvPr/>
        </p:nvGrpSpPr>
        <p:grpSpPr>
          <a:xfrm>
            <a:off x="2562225" y="1401763"/>
            <a:ext cx="4913313" cy="4718050"/>
            <a:chOff x="2562225" y="1401763"/>
            <a:chExt cx="4913313" cy="4718050"/>
          </a:xfrm>
        </p:grpSpPr>
        <p:sp>
          <p:nvSpPr>
            <p:cNvPr id="28" name="フリーフォーム 32">
              <a:extLst>
                <a:ext uri="{FF2B5EF4-FFF2-40B4-BE49-F238E27FC236}">
                  <a16:creationId xmlns:a16="http://schemas.microsoft.com/office/drawing/2014/main" id="{AEE72A01-EC90-4E7F-BD8A-59E936118DEA}"/>
                </a:ext>
              </a:extLst>
            </p:cNvPr>
            <p:cNvSpPr/>
            <p:nvPr/>
          </p:nvSpPr>
          <p:spPr>
            <a:xfrm>
              <a:off x="2619375" y="2468563"/>
              <a:ext cx="1981200" cy="647700"/>
            </a:xfrm>
            <a:custGeom>
              <a:avLst/>
              <a:gdLst>
                <a:gd name="connsiteX0" fmla="*/ 802481 w 1981200"/>
                <a:gd name="connsiteY0" fmla="*/ 280988 h 647700"/>
                <a:gd name="connsiteX1" fmla="*/ 959644 w 1981200"/>
                <a:gd name="connsiteY1" fmla="*/ 238125 h 647700"/>
                <a:gd name="connsiteX2" fmla="*/ 1143000 w 1981200"/>
                <a:gd name="connsiteY2" fmla="*/ 185738 h 647700"/>
                <a:gd name="connsiteX3" fmla="*/ 1400175 w 1981200"/>
                <a:gd name="connsiteY3" fmla="*/ 109538 h 647700"/>
                <a:gd name="connsiteX4" fmla="*/ 1526381 w 1981200"/>
                <a:gd name="connsiteY4" fmla="*/ 64294 h 647700"/>
                <a:gd name="connsiteX5" fmla="*/ 1612106 w 1981200"/>
                <a:gd name="connsiteY5" fmla="*/ 23813 h 647700"/>
                <a:gd name="connsiteX6" fmla="*/ 1654969 w 1981200"/>
                <a:gd name="connsiteY6" fmla="*/ 0 h 647700"/>
                <a:gd name="connsiteX7" fmla="*/ 1681163 w 1981200"/>
                <a:gd name="connsiteY7" fmla="*/ 2382 h 647700"/>
                <a:gd name="connsiteX8" fmla="*/ 1743075 w 1981200"/>
                <a:gd name="connsiteY8" fmla="*/ 16669 h 647700"/>
                <a:gd name="connsiteX9" fmla="*/ 1821656 w 1981200"/>
                <a:gd name="connsiteY9" fmla="*/ 40482 h 647700"/>
                <a:gd name="connsiteX10" fmla="*/ 1878806 w 1981200"/>
                <a:gd name="connsiteY10" fmla="*/ 64294 h 647700"/>
                <a:gd name="connsiteX11" fmla="*/ 1914525 w 1981200"/>
                <a:gd name="connsiteY11" fmla="*/ 83344 h 647700"/>
                <a:gd name="connsiteX12" fmla="*/ 1933575 w 1981200"/>
                <a:gd name="connsiteY12" fmla="*/ 97632 h 647700"/>
                <a:gd name="connsiteX13" fmla="*/ 1959769 w 1981200"/>
                <a:gd name="connsiteY13" fmla="*/ 128588 h 647700"/>
                <a:gd name="connsiteX14" fmla="*/ 1976438 w 1981200"/>
                <a:gd name="connsiteY14" fmla="*/ 157163 h 647700"/>
                <a:gd name="connsiteX15" fmla="*/ 1981200 w 1981200"/>
                <a:gd name="connsiteY15" fmla="*/ 178594 h 647700"/>
                <a:gd name="connsiteX16" fmla="*/ 1981200 w 1981200"/>
                <a:gd name="connsiteY16" fmla="*/ 200025 h 647700"/>
                <a:gd name="connsiteX17" fmla="*/ 1966913 w 1981200"/>
                <a:gd name="connsiteY17" fmla="*/ 219075 h 647700"/>
                <a:gd name="connsiteX18" fmla="*/ 1935956 w 1981200"/>
                <a:gd name="connsiteY18" fmla="*/ 235744 h 647700"/>
                <a:gd name="connsiteX19" fmla="*/ 1878806 w 1981200"/>
                <a:gd name="connsiteY19" fmla="*/ 247650 h 647700"/>
                <a:gd name="connsiteX20" fmla="*/ 1774031 w 1981200"/>
                <a:gd name="connsiteY20" fmla="*/ 254794 h 647700"/>
                <a:gd name="connsiteX21" fmla="*/ 1619250 w 1981200"/>
                <a:gd name="connsiteY21" fmla="*/ 271463 h 647700"/>
                <a:gd name="connsiteX22" fmla="*/ 1433513 w 1981200"/>
                <a:gd name="connsiteY22" fmla="*/ 304800 h 647700"/>
                <a:gd name="connsiteX23" fmla="*/ 1357313 w 1981200"/>
                <a:gd name="connsiteY23" fmla="*/ 321469 h 647700"/>
                <a:gd name="connsiteX24" fmla="*/ 1083469 w 1981200"/>
                <a:gd name="connsiteY24" fmla="*/ 404813 h 647700"/>
                <a:gd name="connsiteX25" fmla="*/ 904875 w 1981200"/>
                <a:gd name="connsiteY25" fmla="*/ 461963 h 647700"/>
                <a:gd name="connsiteX26" fmla="*/ 716756 w 1981200"/>
                <a:gd name="connsiteY26" fmla="*/ 526257 h 647700"/>
                <a:gd name="connsiteX27" fmla="*/ 564356 w 1981200"/>
                <a:gd name="connsiteY27" fmla="*/ 585788 h 647700"/>
                <a:gd name="connsiteX28" fmla="*/ 411956 w 1981200"/>
                <a:gd name="connsiteY28" fmla="*/ 645319 h 647700"/>
                <a:gd name="connsiteX29" fmla="*/ 392906 w 1981200"/>
                <a:gd name="connsiteY29" fmla="*/ 647700 h 647700"/>
                <a:gd name="connsiteX30" fmla="*/ 326231 w 1981200"/>
                <a:gd name="connsiteY30" fmla="*/ 631032 h 647700"/>
                <a:gd name="connsiteX31" fmla="*/ 264319 w 1981200"/>
                <a:gd name="connsiteY31" fmla="*/ 597694 h 647700"/>
                <a:gd name="connsiteX32" fmla="*/ 211931 w 1981200"/>
                <a:gd name="connsiteY32" fmla="*/ 559594 h 647700"/>
                <a:gd name="connsiteX33" fmla="*/ 161925 w 1981200"/>
                <a:gd name="connsiteY33" fmla="*/ 514350 h 647700"/>
                <a:gd name="connsiteX34" fmla="*/ 100013 w 1981200"/>
                <a:gd name="connsiteY34" fmla="*/ 447675 h 647700"/>
                <a:gd name="connsiteX35" fmla="*/ 50006 w 1981200"/>
                <a:gd name="connsiteY35" fmla="*/ 383382 h 647700"/>
                <a:gd name="connsiteX36" fmla="*/ 9525 w 1981200"/>
                <a:gd name="connsiteY36" fmla="*/ 321469 h 647700"/>
                <a:gd name="connsiteX37" fmla="*/ 2381 w 1981200"/>
                <a:gd name="connsiteY37" fmla="*/ 302419 h 647700"/>
                <a:gd name="connsiteX38" fmla="*/ 0 w 1981200"/>
                <a:gd name="connsiteY38" fmla="*/ 269082 h 647700"/>
                <a:gd name="connsiteX39" fmla="*/ 7144 w 1981200"/>
                <a:gd name="connsiteY39" fmla="*/ 252413 h 647700"/>
                <a:gd name="connsiteX40" fmla="*/ 21431 w 1981200"/>
                <a:gd name="connsiteY40" fmla="*/ 245269 h 647700"/>
                <a:gd name="connsiteX41" fmla="*/ 47625 w 1981200"/>
                <a:gd name="connsiteY41" fmla="*/ 242888 h 647700"/>
                <a:gd name="connsiteX42" fmla="*/ 78581 w 1981200"/>
                <a:gd name="connsiteY42" fmla="*/ 252413 h 647700"/>
                <a:gd name="connsiteX43" fmla="*/ 109538 w 1981200"/>
                <a:gd name="connsiteY43" fmla="*/ 280988 h 647700"/>
                <a:gd name="connsiteX44" fmla="*/ 169069 w 1981200"/>
                <a:gd name="connsiteY44" fmla="*/ 326232 h 647700"/>
                <a:gd name="connsiteX45" fmla="*/ 223838 w 1981200"/>
                <a:gd name="connsiteY45" fmla="*/ 350044 h 647700"/>
                <a:gd name="connsiteX46" fmla="*/ 290513 w 1981200"/>
                <a:gd name="connsiteY46" fmla="*/ 373857 h 647700"/>
                <a:gd name="connsiteX47" fmla="*/ 333375 w 1981200"/>
                <a:gd name="connsiteY47" fmla="*/ 378619 h 647700"/>
                <a:gd name="connsiteX48" fmla="*/ 390525 w 1981200"/>
                <a:gd name="connsiteY48" fmla="*/ 378619 h 647700"/>
                <a:gd name="connsiteX49" fmla="*/ 664369 w 1981200"/>
                <a:gd name="connsiteY49" fmla="*/ 316707 h 647700"/>
                <a:gd name="connsiteX50" fmla="*/ 802481 w 1981200"/>
                <a:gd name="connsiteY50" fmla="*/ 2809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1200" h="647700">
                  <a:moveTo>
                    <a:pt x="802481" y="280988"/>
                  </a:moveTo>
                  <a:lnTo>
                    <a:pt x="959644" y="238125"/>
                  </a:lnTo>
                  <a:lnTo>
                    <a:pt x="1143000" y="185738"/>
                  </a:lnTo>
                  <a:lnTo>
                    <a:pt x="1400175" y="109538"/>
                  </a:lnTo>
                  <a:lnTo>
                    <a:pt x="1526381" y="64294"/>
                  </a:lnTo>
                  <a:lnTo>
                    <a:pt x="1612106" y="23813"/>
                  </a:lnTo>
                  <a:lnTo>
                    <a:pt x="1654969" y="0"/>
                  </a:lnTo>
                  <a:lnTo>
                    <a:pt x="1681163" y="2382"/>
                  </a:lnTo>
                  <a:lnTo>
                    <a:pt x="1743075" y="16669"/>
                  </a:lnTo>
                  <a:lnTo>
                    <a:pt x="1821656" y="40482"/>
                  </a:lnTo>
                  <a:lnTo>
                    <a:pt x="1878806" y="64294"/>
                  </a:lnTo>
                  <a:lnTo>
                    <a:pt x="1914525" y="83344"/>
                  </a:lnTo>
                  <a:lnTo>
                    <a:pt x="1933575" y="97632"/>
                  </a:lnTo>
                  <a:lnTo>
                    <a:pt x="1959769" y="128588"/>
                  </a:lnTo>
                  <a:lnTo>
                    <a:pt x="1976438" y="157163"/>
                  </a:lnTo>
                  <a:lnTo>
                    <a:pt x="1981200" y="178594"/>
                  </a:lnTo>
                  <a:lnTo>
                    <a:pt x="1981200" y="200025"/>
                  </a:lnTo>
                  <a:lnTo>
                    <a:pt x="1966913" y="219075"/>
                  </a:lnTo>
                  <a:lnTo>
                    <a:pt x="1935956" y="235744"/>
                  </a:lnTo>
                  <a:lnTo>
                    <a:pt x="1878806" y="247650"/>
                  </a:lnTo>
                  <a:lnTo>
                    <a:pt x="1774031" y="254794"/>
                  </a:lnTo>
                  <a:lnTo>
                    <a:pt x="1619250" y="271463"/>
                  </a:lnTo>
                  <a:lnTo>
                    <a:pt x="1433513" y="304800"/>
                  </a:lnTo>
                  <a:lnTo>
                    <a:pt x="1357313" y="321469"/>
                  </a:lnTo>
                  <a:lnTo>
                    <a:pt x="1083469" y="404813"/>
                  </a:lnTo>
                  <a:lnTo>
                    <a:pt x="904875" y="461963"/>
                  </a:lnTo>
                  <a:lnTo>
                    <a:pt x="716756" y="526257"/>
                  </a:lnTo>
                  <a:lnTo>
                    <a:pt x="564356" y="585788"/>
                  </a:lnTo>
                  <a:lnTo>
                    <a:pt x="411956" y="645319"/>
                  </a:lnTo>
                  <a:lnTo>
                    <a:pt x="392906" y="647700"/>
                  </a:lnTo>
                  <a:lnTo>
                    <a:pt x="326231" y="631032"/>
                  </a:lnTo>
                  <a:lnTo>
                    <a:pt x="264319" y="597694"/>
                  </a:lnTo>
                  <a:lnTo>
                    <a:pt x="211931" y="559594"/>
                  </a:lnTo>
                  <a:lnTo>
                    <a:pt x="161925" y="514350"/>
                  </a:lnTo>
                  <a:lnTo>
                    <a:pt x="100013" y="447675"/>
                  </a:lnTo>
                  <a:lnTo>
                    <a:pt x="50006" y="383382"/>
                  </a:lnTo>
                  <a:lnTo>
                    <a:pt x="9525" y="321469"/>
                  </a:lnTo>
                  <a:lnTo>
                    <a:pt x="2381" y="302419"/>
                  </a:lnTo>
                  <a:lnTo>
                    <a:pt x="0" y="269082"/>
                  </a:lnTo>
                  <a:lnTo>
                    <a:pt x="7144" y="252413"/>
                  </a:lnTo>
                  <a:lnTo>
                    <a:pt x="21431" y="245269"/>
                  </a:lnTo>
                  <a:lnTo>
                    <a:pt x="47625" y="242888"/>
                  </a:lnTo>
                  <a:lnTo>
                    <a:pt x="78581" y="252413"/>
                  </a:lnTo>
                  <a:lnTo>
                    <a:pt x="109538" y="280988"/>
                  </a:lnTo>
                  <a:lnTo>
                    <a:pt x="169069" y="326232"/>
                  </a:lnTo>
                  <a:lnTo>
                    <a:pt x="223838" y="350044"/>
                  </a:lnTo>
                  <a:lnTo>
                    <a:pt x="290513" y="373857"/>
                  </a:lnTo>
                  <a:lnTo>
                    <a:pt x="333375" y="378619"/>
                  </a:lnTo>
                  <a:lnTo>
                    <a:pt x="390525" y="378619"/>
                  </a:lnTo>
                  <a:lnTo>
                    <a:pt x="664369" y="316707"/>
                  </a:lnTo>
                  <a:lnTo>
                    <a:pt x="802481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4">
              <a:extLst>
                <a:ext uri="{FF2B5EF4-FFF2-40B4-BE49-F238E27FC236}">
                  <a16:creationId xmlns:a16="http://schemas.microsoft.com/office/drawing/2014/main" id="{643B1D6F-09B7-41A8-B62D-C4508CBD1D8D}"/>
                </a:ext>
              </a:extLst>
            </p:cNvPr>
            <p:cNvSpPr/>
            <p:nvPr/>
          </p:nvSpPr>
          <p:spPr>
            <a:xfrm>
              <a:off x="4913313" y="1401763"/>
              <a:ext cx="1373187" cy="1336675"/>
            </a:xfrm>
            <a:custGeom>
              <a:avLst/>
              <a:gdLst>
                <a:gd name="connsiteX0" fmla="*/ 590550 w 1373981"/>
                <a:gd name="connsiteY0" fmla="*/ 819150 h 1335882"/>
                <a:gd name="connsiteX1" fmla="*/ 509587 w 1373981"/>
                <a:gd name="connsiteY1" fmla="*/ 904875 h 1335882"/>
                <a:gd name="connsiteX2" fmla="*/ 388144 w 1373981"/>
                <a:gd name="connsiteY2" fmla="*/ 1016794 h 1335882"/>
                <a:gd name="connsiteX3" fmla="*/ 264319 w 1373981"/>
                <a:gd name="connsiteY3" fmla="*/ 1123950 h 1335882"/>
                <a:gd name="connsiteX4" fmla="*/ 135731 w 1373981"/>
                <a:gd name="connsiteY4" fmla="*/ 1226344 h 1335882"/>
                <a:gd name="connsiteX5" fmla="*/ 50006 w 1373981"/>
                <a:gd name="connsiteY5" fmla="*/ 1290638 h 1335882"/>
                <a:gd name="connsiteX6" fmla="*/ 0 w 1373981"/>
                <a:gd name="connsiteY6" fmla="*/ 1335882 h 1335882"/>
                <a:gd name="connsiteX7" fmla="*/ 121444 w 1373981"/>
                <a:gd name="connsiteY7" fmla="*/ 1323975 h 1335882"/>
                <a:gd name="connsiteX8" fmla="*/ 247650 w 1373981"/>
                <a:gd name="connsiteY8" fmla="*/ 1257300 h 1335882"/>
                <a:gd name="connsiteX9" fmla="*/ 392906 w 1373981"/>
                <a:gd name="connsiteY9" fmla="*/ 1176338 h 1335882"/>
                <a:gd name="connsiteX10" fmla="*/ 538162 w 1373981"/>
                <a:gd name="connsiteY10" fmla="*/ 1088232 h 1335882"/>
                <a:gd name="connsiteX11" fmla="*/ 676275 w 1373981"/>
                <a:gd name="connsiteY11" fmla="*/ 992982 h 1335882"/>
                <a:gd name="connsiteX12" fmla="*/ 816769 w 1373981"/>
                <a:gd name="connsiteY12" fmla="*/ 883444 h 1335882"/>
                <a:gd name="connsiteX13" fmla="*/ 919162 w 1373981"/>
                <a:gd name="connsiteY13" fmla="*/ 804863 h 1335882"/>
                <a:gd name="connsiteX14" fmla="*/ 1026319 w 1373981"/>
                <a:gd name="connsiteY14" fmla="*/ 719138 h 1335882"/>
                <a:gd name="connsiteX15" fmla="*/ 1133475 w 1373981"/>
                <a:gd name="connsiteY15" fmla="*/ 631032 h 1335882"/>
                <a:gd name="connsiteX16" fmla="*/ 1247775 w 1373981"/>
                <a:gd name="connsiteY16" fmla="*/ 540544 h 1335882"/>
                <a:gd name="connsiteX17" fmla="*/ 1271587 w 1373981"/>
                <a:gd name="connsiteY17" fmla="*/ 526257 h 1335882"/>
                <a:gd name="connsiteX18" fmla="*/ 1314450 w 1373981"/>
                <a:gd name="connsiteY18" fmla="*/ 504825 h 1335882"/>
                <a:gd name="connsiteX19" fmla="*/ 1345406 w 1373981"/>
                <a:gd name="connsiteY19" fmla="*/ 485775 h 1335882"/>
                <a:gd name="connsiteX20" fmla="*/ 1364456 w 1373981"/>
                <a:gd name="connsiteY20" fmla="*/ 466725 h 1335882"/>
                <a:gd name="connsiteX21" fmla="*/ 1371600 w 1373981"/>
                <a:gd name="connsiteY21" fmla="*/ 452438 h 1335882"/>
                <a:gd name="connsiteX22" fmla="*/ 1373981 w 1373981"/>
                <a:gd name="connsiteY22" fmla="*/ 433388 h 1335882"/>
                <a:gd name="connsiteX23" fmla="*/ 1359694 w 1373981"/>
                <a:gd name="connsiteY23" fmla="*/ 381000 h 1335882"/>
                <a:gd name="connsiteX24" fmla="*/ 1335881 w 1373981"/>
                <a:gd name="connsiteY24" fmla="*/ 321469 h 1335882"/>
                <a:gd name="connsiteX25" fmla="*/ 1290637 w 1373981"/>
                <a:gd name="connsiteY25" fmla="*/ 252413 h 1335882"/>
                <a:gd name="connsiteX26" fmla="*/ 1238250 w 1373981"/>
                <a:gd name="connsiteY26" fmla="*/ 188119 h 1335882"/>
                <a:gd name="connsiteX27" fmla="*/ 1176337 w 1373981"/>
                <a:gd name="connsiteY27" fmla="*/ 126207 h 1335882"/>
                <a:gd name="connsiteX28" fmla="*/ 1145381 w 1373981"/>
                <a:gd name="connsiteY28" fmla="*/ 100013 h 1335882"/>
                <a:gd name="connsiteX29" fmla="*/ 1064419 w 1373981"/>
                <a:gd name="connsiteY29" fmla="*/ 57150 h 1335882"/>
                <a:gd name="connsiteX30" fmla="*/ 973931 w 1373981"/>
                <a:gd name="connsiteY30" fmla="*/ 19050 h 1335882"/>
                <a:gd name="connsiteX31" fmla="*/ 919162 w 1373981"/>
                <a:gd name="connsiteY31" fmla="*/ 0 h 1335882"/>
                <a:gd name="connsiteX32" fmla="*/ 902494 w 1373981"/>
                <a:gd name="connsiteY32" fmla="*/ 4763 h 1335882"/>
                <a:gd name="connsiteX33" fmla="*/ 895350 w 1373981"/>
                <a:gd name="connsiteY33" fmla="*/ 14288 h 1335882"/>
                <a:gd name="connsiteX34" fmla="*/ 895350 w 1373981"/>
                <a:gd name="connsiteY34" fmla="*/ 23813 h 1335882"/>
                <a:gd name="connsiteX35" fmla="*/ 897731 w 1373981"/>
                <a:gd name="connsiteY35" fmla="*/ 47625 h 1335882"/>
                <a:gd name="connsiteX36" fmla="*/ 907256 w 1373981"/>
                <a:gd name="connsiteY36" fmla="*/ 66675 h 1335882"/>
                <a:gd name="connsiteX37" fmla="*/ 923925 w 1373981"/>
                <a:gd name="connsiteY37" fmla="*/ 78582 h 1335882"/>
                <a:gd name="connsiteX38" fmla="*/ 962025 w 1373981"/>
                <a:gd name="connsiteY38" fmla="*/ 114300 h 1335882"/>
                <a:gd name="connsiteX39" fmla="*/ 985837 w 1373981"/>
                <a:gd name="connsiteY39" fmla="*/ 142875 h 1335882"/>
                <a:gd name="connsiteX40" fmla="*/ 997744 w 1373981"/>
                <a:gd name="connsiteY40" fmla="*/ 166688 h 1335882"/>
                <a:gd name="connsiteX41" fmla="*/ 1004887 w 1373981"/>
                <a:gd name="connsiteY41" fmla="*/ 188119 h 1335882"/>
                <a:gd name="connsiteX42" fmla="*/ 1012031 w 1373981"/>
                <a:gd name="connsiteY42" fmla="*/ 214313 h 1335882"/>
                <a:gd name="connsiteX43" fmla="*/ 1012031 w 1373981"/>
                <a:gd name="connsiteY43" fmla="*/ 238125 h 1335882"/>
                <a:gd name="connsiteX44" fmla="*/ 1004887 w 1373981"/>
                <a:gd name="connsiteY44" fmla="*/ 278607 h 1335882"/>
                <a:gd name="connsiteX45" fmla="*/ 933450 w 1373981"/>
                <a:gd name="connsiteY45" fmla="*/ 397669 h 1335882"/>
                <a:gd name="connsiteX46" fmla="*/ 835819 w 1373981"/>
                <a:gd name="connsiteY46" fmla="*/ 531019 h 1335882"/>
                <a:gd name="connsiteX47" fmla="*/ 704850 w 1373981"/>
                <a:gd name="connsiteY47" fmla="*/ 695325 h 1335882"/>
                <a:gd name="connsiteX48" fmla="*/ 590550 w 1373981"/>
                <a:gd name="connsiteY48" fmla="*/ 819150 h 133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3981" h="1335882">
                  <a:moveTo>
                    <a:pt x="590550" y="819150"/>
                  </a:moveTo>
                  <a:lnTo>
                    <a:pt x="509587" y="904875"/>
                  </a:lnTo>
                  <a:lnTo>
                    <a:pt x="388144" y="1016794"/>
                  </a:lnTo>
                  <a:lnTo>
                    <a:pt x="264319" y="1123950"/>
                  </a:lnTo>
                  <a:lnTo>
                    <a:pt x="135731" y="1226344"/>
                  </a:lnTo>
                  <a:lnTo>
                    <a:pt x="50006" y="1290638"/>
                  </a:lnTo>
                  <a:lnTo>
                    <a:pt x="0" y="1335882"/>
                  </a:lnTo>
                  <a:lnTo>
                    <a:pt x="121444" y="1323975"/>
                  </a:lnTo>
                  <a:lnTo>
                    <a:pt x="247650" y="1257300"/>
                  </a:lnTo>
                  <a:lnTo>
                    <a:pt x="392906" y="1176338"/>
                  </a:lnTo>
                  <a:lnTo>
                    <a:pt x="538162" y="1088232"/>
                  </a:lnTo>
                  <a:lnTo>
                    <a:pt x="676275" y="992982"/>
                  </a:lnTo>
                  <a:lnTo>
                    <a:pt x="816769" y="883444"/>
                  </a:lnTo>
                  <a:lnTo>
                    <a:pt x="919162" y="804863"/>
                  </a:lnTo>
                  <a:lnTo>
                    <a:pt x="1026319" y="719138"/>
                  </a:lnTo>
                  <a:lnTo>
                    <a:pt x="1133475" y="631032"/>
                  </a:lnTo>
                  <a:lnTo>
                    <a:pt x="1247775" y="540544"/>
                  </a:lnTo>
                  <a:lnTo>
                    <a:pt x="1271587" y="526257"/>
                  </a:lnTo>
                  <a:lnTo>
                    <a:pt x="1314450" y="504825"/>
                  </a:lnTo>
                  <a:lnTo>
                    <a:pt x="1345406" y="485775"/>
                  </a:lnTo>
                  <a:lnTo>
                    <a:pt x="1364456" y="466725"/>
                  </a:lnTo>
                  <a:lnTo>
                    <a:pt x="1371600" y="452438"/>
                  </a:lnTo>
                  <a:lnTo>
                    <a:pt x="1373981" y="433388"/>
                  </a:lnTo>
                  <a:lnTo>
                    <a:pt x="1359694" y="381000"/>
                  </a:lnTo>
                  <a:lnTo>
                    <a:pt x="1335881" y="321469"/>
                  </a:lnTo>
                  <a:lnTo>
                    <a:pt x="1290637" y="252413"/>
                  </a:lnTo>
                  <a:lnTo>
                    <a:pt x="1238250" y="188119"/>
                  </a:lnTo>
                  <a:lnTo>
                    <a:pt x="1176337" y="126207"/>
                  </a:lnTo>
                  <a:lnTo>
                    <a:pt x="1145381" y="100013"/>
                  </a:lnTo>
                  <a:lnTo>
                    <a:pt x="1064419" y="57150"/>
                  </a:lnTo>
                  <a:lnTo>
                    <a:pt x="973931" y="19050"/>
                  </a:lnTo>
                  <a:lnTo>
                    <a:pt x="919162" y="0"/>
                  </a:lnTo>
                  <a:lnTo>
                    <a:pt x="902494" y="4763"/>
                  </a:lnTo>
                  <a:lnTo>
                    <a:pt x="895350" y="14288"/>
                  </a:lnTo>
                  <a:lnTo>
                    <a:pt x="895350" y="23813"/>
                  </a:lnTo>
                  <a:lnTo>
                    <a:pt x="897731" y="47625"/>
                  </a:lnTo>
                  <a:lnTo>
                    <a:pt x="907256" y="66675"/>
                  </a:lnTo>
                  <a:lnTo>
                    <a:pt x="923925" y="78582"/>
                  </a:lnTo>
                  <a:lnTo>
                    <a:pt x="962025" y="114300"/>
                  </a:lnTo>
                  <a:lnTo>
                    <a:pt x="985837" y="142875"/>
                  </a:lnTo>
                  <a:lnTo>
                    <a:pt x="997744" y="166688"/>
                  </a:lnTo>
                  <a:lnTo>
                    <a:pt x="1004887" y="188119"/>
                  </a:lnTo>
                  <a:lnTo>
                    <a:pt x="1012031" y="214313"/>
                  </a:lnTo>
                  <a:lnTo>
                    <a:pt x="1012031" y="238125"/>
                  </a:lnTo>
                  <a:lnTo>
                    <a:pt x="1004887" y="278607"/>
                  </a:lnTo>
                  <a:lnTo>
                    <a:pt x="933450" y="397669"/>
                  </a:lnTo>
                  <a:lnTo>
                    <a:pt x="835819" y="531019"/>
                  </a:lnTo>
                  <a:lnTo>
                    <a:pt x="704850" y="695325"/>
                  </a:lnTo>
                  <a:lnTo>
                    <a:pt x="590550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7">
              <a:extLst>
                <a:ext uri="{FF2B5EF4-FFF2-40B4-BE49-F238E27FC236}">
                  <a16:creationId xmlns:a16="http://schemas.microsoft.com/office/drawing/2014/main" id="{9F4DAB78-E9EA-4E2C-A79A-DC24DEC04EAE}"/>
                </a:ext>
              </a:extLst>
            </p:cNvPr>
            <p:cNvSpPr/>
            <p:nvPr/>
          </p:nvSpPr>
          <p:spPr>
            <a:xfrm rot="16200000">
              <a:off x="1535112" y="3508376"/>
              <a:ext cx="4678363" cy="544512"/>
            </a:xfrm>
            <a:custGeom>
              <a:avLst/>
              <a:gdLst>
                <a:gd name="connsiteX0" fmla="*/ 2754630 w 4678680"/>
                <a:gd name="connsiteY0" fmla="*/ 182880 h 544830"/>
                <a:gd name="connsiteX1" fmla="*/ 3288030 w 4678680"/>
                <a:gd name="connsiteY1" fmla="*/ 182880 h 544830"/>
                <a:gd name="connsiteX2" fmla="*/ 3741420 w 4678680"/>
                <a:gd name="connsiteY2" fmla="*/ 179070 h 544830"/>
                <a:gd name="connsiteX3" fmla="*/ 4103370 w 4678680"/>
                <a:gd name="connsiteY3" fmla="*/ 182880 h 544830"/>
                <a:gd name="connsiteX4" fmla="*/ 4271010 w 4678680"/>
                <a:gd name="connsiteY4" fmla="*/ 182880 h 544830"/>
                <a:gd name="connsiteX5" fmla="*/ 4335780 w 4678680"/>
                <a:gd name="connsiteY5" fmla="*/ 179070 h 544830"/>
                <a:gd name="connsiteX6" fmla="*/ 4389120 w 4678680"/>
                <a:gd name="connsiteY6" fmla="*/ 171450 h 544830"/>
                <a:gd name="connsiteX7" fmla="*/ 4442460 w 4678680"/>
                <a:gd name="connsiteY7" fmla="*/ 152400 h 544830"/>
                <a:gd name="connsiteX8" fmla="*/ 4495800 w 4678680"/>
                <a:gd name="connsiteY8" fmla="*/ 125730 h 544830"/>
                <a:gd name="connsiteX9" fmla="*/ 4537710 w 4678680"/>
                <a:gd name="connsiteY9" fmla="*/ 91440 h 544830"/>
                <a:gd name="connsiteX10" fmla="*/ 4579620 w 4678680"/>
                <a:gd name="connsiteY10" fmla="*/ 53340 h 544830"/>
                <a:gd name="connsiteX11" fmla="*/ 4606290 w 4678680"/>
                <a:gd name="connsiteY11" fmla="*/ 11430 h 544830"/>
                <a:gd name="connsiteX12" fmla="*/ 4629150 w 4678680"/>
                <a:gd name="connsiteY12" fmla="*/ 0 h 544830"/>
                <a:gd name="connsiteX13" fmla="*/ 4652010 w 4678680"/>
                <a:gd name="connsiteY13" fmla="*/ 0 h 544830"/>
                <a:gd name="connsiteX14" fmla="*/ 4671060 w 4678680"/>
                <a:gd name="connsiteY14" fmla="*/ 11430 h 544830"/>
                <a:gd name="connsiteX15" fmla="*/ 4678680 w 4678680"/>
                <a:gd name="connsiteY15" fmla="*/ 26670 h 544830"/>
                <a:gd name="connsiteX16" fmla="*/ 4678680 w 4678680"/>
                <a:gd name="connsiteY16" fmla="*/ 49530 h 544830"/>
                <a:gd name="connsiteX17" fmla="*/ 4674870 w 4678680"/>
                <a:gd name="connsiteY17" fmla="*/ 114300 h 544830"/>
                <a:gd name="connsiteX18" fmla="*/ 4663440 w 4678680"/>
                <a:gd name="connsiteY18" fmla="*/ 175260 h 544830"/>
                <a:gd name="connsiteX19" fmla="*/ 4640580 w 4678680"/>
                <a:gd name="connsiteY19" fmla="*/ 251460 h 544830"/>
                <a:gd name="connsiteX20" fmla="*/ 4610100 w 4678680"/>
                <a:gd name="connsiteY20" fmla="*/ 316230 h 544830"/>
                <a:gd name="connsiteX21" fmla="*/ 4556760 w 4678680"/>
                <a:gd name="connsiteY21" fmla="*/ 407670 h 544830"/>
                <a:gd name="connsiteX22" fmla="*/ 4499610 w 4678680"/>
                <a:gd name="connsiteY22" fmla="*/ 487680 h 544830"/>
                <a:gd name="connsiteX23" fmla="*/ 4457700 w 4678680"/>
                <a:gd name="connsiteY23" fmla="*/ 533400 h 544830"/>
                <a:gd name="connsiteX24" fmla="*/ 4434840 w 4678680"/>
                <a:gd name="connsiteY24" fmla="*/ 541020 h 544830"/>
                <a:gd name="connsiteX25" fmla="*/ 4408170 w 4678680"/>
                <a:gd name="connsiteY25" fmla="*/ 544830 h 544830"/>
                <a:gd name="connsiteX26" fmla="*/ 4351020 w 4678680"/>
                <a:gd name="connsiteY26" fmla="*/ 529590 h 544830"/>
                <a:gd name="connsiteX27" fmla="*/ 4297680 w 4678680"/>
                <a:gd name="connsiteY27" fmla="*/ 495300 h 544830"/>
                <a:gd name="connsiteX28" fmla="*/ 4236720 w 4678680"/>
                <a:gd name="connsiteY28" fmla="*/ 480060 h 544830"/>
                <a:gd name="connsiteX29" fmla="*/ 4027170 w 4678680"/>
                <a:gd name="connsiteY29" fmla="*/ 438150 h 544830"/>
                <a:gd name="connsiteX30" fmla="*/ 3882390 w 4678680"/>
                <a:gd name="connsiteY30" fmla="*/ 422910 h 544830"/>
                <a:gd name="connsiteX31" fmla="*/ 3577590 w 4678680"/>
                <a:gd name="connsiteY31" fmla="*/ 407670 h 544830"/>
                <a:gd name="connsiteX32" fmla="*/ 3265170 w 4678680"/>
                <a:gd name="connsiteY32" fmla="*/ 403860 h 544830"/>
                <a:gd name="connsiteX33" fmla="*/ 2758440 w 4678680"/>
                <a:gd name="connsiteY33" fmla="*/ 407670 h 544830"/>
                <a:gd name="connsiteX34" fmla="*/ 2320290 w 4678680"/>
                <a:gd name="connsiteY34" fmla="*/ 407670 h 544830"/>
                <a:gd name="connsiteX35" fmla="*/ 1878330 w 4678680"/>
                <a:gd name="connsiteY35" fmla="*/ 411480 h 544830"/>
                <a:gd name="connsiteX36" fmla="*/ 1565910 w 4678680"/>
                <a:gd name="connsiteY36" fmla="*/ 422910 h 544830"/>
                <a:gd name="connsiteX37" fmla="*/ 1325880 w 4678680"/>
                <a:gd name="connsiteY37" fmla="*/ 430530 h 544830"/>
                <a:gd name="connsiteX38" fmla="*/ 1002030 w 4678680"/>
                <a:gd name="connsiteY38" fmla="*/ 445770 h 544830"/>
                <a:gd name="connsiteX39" fmla="*/ 708660 w 4678680"/>
                <a:gd name="connsiteY39" fmla="*/ 464820 h 544830"/>
                <a:gd name="connsiteX40" fmla="*/ 590550 w 4678680"/>
                <a:gd name="connsiteY40" fmla="*/ 472440 h 544830"/>
                <a:gd name="connsiteX41" fmla="*/ 533400 w 4678680"/>
                <a:gd name="connsiteY41" fmla="*/ 468630 h 544830"/>
                <a:gd name="connsiteX42" fmla="*/ 411480 w 4678680"/>
                <a:gd name="connsiteY42" fmla="*/ 426720 h 544830"/>
                <a:gd name="connsiteX43" fmla="*/ 308610 w 4678680"/>
                <a:gd name="connsiteY43" fmla="*/ 381000 h 544830"/>
                <a:gd name="connsiteX44" fmla="*/ 171450 w 4678680"/>
                <a:gd name="connsiteY44" fmla="*/ 308610 h 544830"/>
                <a:gd name="connsiteX45" fmla="*/ 95250 w 4678680"/>
                <a:gd name="connsiteY45" fmla="*/ 259080 h 544830"/>
                <a:gd name="connsiteX46" fmla="*/ 45720 w 4678680"/>
                <a:gd name="connsiteY46" fmla="*/ 217170 h 544830"/>
                <a:gd name="connsiteX47" fmla="*/ 11430 w 4678680"/>
                <a:gd name="connsiteY47" fmla="*/ 175260 h 544830"/>
                <a:gd name="connsiteX48" fmla="*/ 0 w 4678680"/>
                <a:gd name="connsiteY48" fmla="*/ 137160 h 544830"/>
                <a:gd name="connsiteX49" fmla="*/ 11430 w 4678680"/>
                <a:gd name="connsiteY49" fmla="*/ 114300 h 544830"/>
                <a:gd name="connsiteX50" fmla="*/ 53340 w 4678680"/>
                <a:gd name="connsiteY50" fmla="*/ 95250 h 544830"/>
                <a:gd name="connsiteX51" fmla="*/ 624840 w 4678680"/>
                <a:gd name="connsiteY51" fmla="*/ 160020 h 544830"/>
                <a:gd name="connsiteX52" fmla="*/ 739140 w 4678680"/>
                <a:gd name="connsiteY52" fmla="*/ 179070 h 544830"/>
                <a:gd name="connsiteX53" fmla="*/ 944880 w 4678680"/>
                <a:gd name="connsiteY53" fmla="*/ 186690 h 544830"/>
                <a:gd name="connsiteX54" fmla="*/ 1356360 w 4678680"/>
                <a:gd name="connsiteY54" fmla="*/ 182880 h 544830"/>
                <a:gd name="connsiteX55" fmla="*/ 1828800 w 4678680"/>
                <a:gd name="connsiteY55" fmla="*/ 182880 h 544830"/>
                <a:gd name="connsiteX56" fmla="*/ 2282190 w 4678680"/>
                <a:gd name="connsiteY56" fmla="*/ 182880 h 544830"/>
                <a:gd name="connsiteX57" fmla="*/ 2754630 w 4678680"/>
                <a:gd name="connsiteY57" fmla="*/ 182880 h 54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78680" h="544830">
                  <a:moveTo>
                    <a:pt x="2754630" y="182880"/>
                  </a:moveTo>
                  <a:lnTo>
                    <a:pt x="3288030" y="182880"/>
                  </a:lnTo>
                  <a:lnTo>
                    <a:pt x="3741420" y="179070"/>
                  </a:lnTo>
                  <a:lnTo>
                    <a:pt x="4103370" y="182880"/>
                  </a:lnTo>
                  <a:lnTo>
                    <a:pt x="4271010" y="182880"/>
                  </a:lnTo>
                  <a:lnTo>
                    <a:pt x="4335780" y="179070"/>
                  </a:lnTo>
                  <a:lnTo>
                    <a:pt x="4389120" y="171450"/>
                  </a:lnTo>
                  <a:lnTo>
                    <a:pt x="4442460" y="152400"/>
                  </a:lnTo>
                  <a:lnTo>
                    <a:pt x="4495800" y="125730"/>
                  </a:lnTo>
                  <a:lnTo>
                    <a:pt x="4537710" y="91440"/>
                  </a:lnTo>
                  <a:lnTo>
                    <a:pt x="4579620" y="53340"/>
                  </a:lnTo>
                  <a:lnTo>
                    <a:pt x="4606290" y="11430"/>
                  </a:lnTo>
                  <a:lnTo>
                    <a:pt x="4629150" y="0"/>
                  </a:lnTo>
                  <a:lnTo>
                    <a:pt x="4652010" y="0"/>
                  </a:lnTo>
                  <a:lnTo>
                    <a:pt x="4671060" y="11430"/>
                  </a:lnTo>
                  <a:lnTo>
                    <a:pt x="4678680" y="26670"/>
                  </a:lnTo>
                  <a:lnTo>
                    <a:pt x="4678680" y="49530"/>
                  </a:lnTo>
                  <a:lnTo>
                    <a:pt x="4674870" y="114300"/>
                  </a:lnTo>
                  <a:lnTo>
                    <a:pt x="4663440" y="175260"/>
                  </a:lnTo>
                  <a:lnTo>
                    <a:pt x="4640580" y="251460"/>
                  </a:lnTo>
                  <a:lnTo>
                    <a:pt x="4610100" y="316230"/>
                  </a:lnTo>
                  <a:lnTo>
                    <a:pt x="4556760" y="407670"/>
                  </a:lnTo>
                  <a:lnTo>
                    <a:pt x="4499610" y="487680"/>
                  </a:lnTo>
                  <a:lnTo>
                    <a:pt x="4457700" y="533400"/>
                  </a:lnTo>
                  <a:lnTo>
                    <a:pt x="4434840" y="541020"/>
                  </a:lnTo>
                  <a:lnTo>
                    <a:pt x="4408170" y="544830"/>
                  </a:lnTo>
                  <a:lnTo>
                    <a:pt x="4351020" y="529590"/>
                  </a:lnTo>
                  <a:lnTo>
                    <a:pt x="4297680" y="495300"/>
                  </a:lnTo>
                  <a:lnTo>
                    <a:pt x="4236720" y="480060"/>
                  </a:lnTo>
                  <a:lnTo>
                    <a:pt x="4027170" y="438150"/>
                  </a:lnTo>
                  <a:lnTo>
                    <a:pt x="3882390" y="422910"/>
                  </a:lnTo>
                  <a:lnTo>
                    <a:pt x="3577590" y="407670"/>
                  </a:lnTo>
                  <a:lnTo>
                    <a:pt x="3265170" y="403860"/>
                  </a:lnTo>
                  <a:lnTo>
                    <a:pt x="2758440" y="407670"/>
                  </a:lnTo>
                  <a:lnTo>
                    <a:pt x="2320290" y="407670"/>
                  </a:lnTo>
                  <a:lnTo>
                    <a:pt x="1878330" y="411480"/>
                  </a:lnTo>
                  <a:lnTo>
                    <a:pt x="1565910" y="422910"/>
                  </a:lnTo>
                  <a:lnTo>
                    <a:pt x="1325880" y="430530"/>
                  </a:lnTo>
                  <a:lnTo>
                    <a:pt x="1002030" y="445770"/>
                  </a:lnTo>
                  <a:lnTo>
                    <a:pt x="708660" y="464820"/>
                  </a:lnTo>
                  <a:lnTo>
                    <a:pt x="590550" y="472440"/>
                  </a:lnTo>
                  <a:lnTo>
                    <a:pt x="533400" y="468630"/>
                  </a:lnTo>
                  <a:lnTo>
                    <a:pt x="411480" y="426720"/>
                  </a:lnTo>
                  <a:lnTo>
                    <a:pt x="308610" y="381000"/>
                  </a:lnTo>
                  <a:lnTo>
                    <a:pt x="171450" y="308610"/>
                  </a:lnTo>
                  <a:lnTo>
                    <a:pt x="95250" y="259080"/>
                  </a:lnTo>
                  <a:lnTo>
                    <a:pt x="45720" y="217170"/>
                  </a:lnTo>
                  <a:lnTo>
                    <a:pt x="11430" y="175260"/>
                  </a:lnTo>
                  <a:lnTo>
                    <a:pt x="0" y="137160"/>
                  </a:lnTo>
                  <a:lnTo>
                    <a:pt x="11430" y="114300"/>
                  </a:lnTo>
                  <a:lnTo>
                    <a:pt x="53340" y="95250"/>
                  </a:lnTo>
                  <a:lnTo>
                    <a:pt x="624840" y="160020"/>
                  </a:lnTo>
                  <a:lnTo>
                    <a:pt x="739140" y="179070"/>
                  </a:lnTo>
                  <a:lnTo>
                    <a:pt x="944880" y="186690"/>
                  </a:lnTo>
                  <a:lnTo>
                    <a:pt x="1356360" y="182880"/>
                  </a:lnTo>
                  <a:lnTo>
                    <a:pt x="1828800" y="182880"/>
                  </a:lnTo>
                  <a:lnTo>
                    <a:pt x="2282190" y="182880"/>
                  </a:lnTo>
                  <a:lnTo>
                    <a:pt x="275463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8">
              <a:extLst>
                <a:ext uri="{FF2B5EF4-FFF2-40B4-BE49-F238E27FC236}">
                  <a16:creationId xmlns:a16="http://schemas.microsoft.com/office/drawing/2014/main" id="{ACE64534-EF50-4C99-94EB-217C60E8B0AB}"/>
                </a:ext>
              </a:extLst>
            </p:cNvPr>
            <p:cNvSpPr/>
            <p:nvPr/>
          </p:nvSpPr>
          <p:spPr>
            <a:xfrm rot="16200000">
              <a:off x="3144838" y="5472113"/>
              <a:ext cx="709612" cy="563562"/>
            </a:xfrm>
            <a:custGeom>
              <a:avLst/>
              <a:gdLst>
                <a:gd name="connsiteX0" fmla="*/ 585788 w 709613"/>
                <a:gd name="connsiteY0" fmla="*/ 169069 h 564356"/>
                <a:gd name="connsiteX1" fmla="*/ 621507 w 709613"/>
                <a:gd name="connsiteY1" fmla="*/ 64294 h 564356"/>
                <a:gd name="connsiteX2" fmla="*/ 623888 w 709613"/>
                <a:gd name="connsiteY2" fmla="*/ 45244 h 564356"/>
                <a:gd name="connsiteX3" fmla="*/ 621507 w 709613"/>
                <a:gd name="connsiteY3" fmla="*/ 16669 h 564356"/>
                <a:gd name="connsiteX4" fmla="*/ 609600 w 709613"/>
                <a:gd name="connsiteY4" fmla="*/ 0 h 564356"/>
                <a:gd name="connsiteX5" fmla="*/ 595313 w 709613"/>
                <a:gd name="connsiteY5" fmla="*/ 0 h 564356"/>
                <a:gd name="connsiteX6" fmla="*/ 573882 w 709613"/>
                <a:gd name="connsiteY6" fmla="*/ 9525 h 564356"/>
                <a:gd name="connsiteX7" fmla="*/ 550069 w 709613"/>
                <a:gd name="connsiteY7" fmla="*/ 35719 h 564356"/>
                <a:gd name="connsiteX8" fmla="*/ 485775 w 709613"/>
                <a:gd name="connsiteY8" fmla="*/ 128588 h 564356"/>
                <a:gd name="connsiteX9" fmla="*/ 414338 w 709613"/>
                <a:gd name="connsiteY9" fmla="*/ 221456 h 564356"/>
                <a:gd name="connsiteX10" fmla="*/ 352425 w 709613"/>
                <a:gd name="connsiteY10" fmla="*/ 285750 h 564356"/>
                <a:gd name="connsiteX11" fmla="*/ 300038 w 709613"/>
                <a:gd name="connsiteY11" fmla="*/ 330994 h 564356"/>
                <a:gd name="connsiteX12" fmla="*/ 226219 w 709613"/>
                <a:gd name="connsiteY12" fmla="*/ 385763 h 564356"/>
                <a:gd name="connsiteX13" fmla="*/ 157163 w 709613"/>
                <a:gd name="connsiteY13" fmla="*/ 428625 h 564356"/>
                <a:gd name="connsiteX14" fmla="*/ 100013 w 709613"/>
                <a:gd name="connsiteY14" fmla="*/ 457200 h 564356"/>
                <a:gd name="connsiteX15" fmla="*/ 50007 w 709613"/>
                <a:gd name="connsiteY15" fmla="*/ 476250 h 564356"/>
                <a:gd name="connsiteX16" fmla="*/ 23813 w 709613"/>
                <a:gd name="connsiteY16" fmla="*/ 488156 h 564356"/>
                <a:gd name="connsiteX17" fmla="*/ 0 w 709613"/>
                <a:gd name="connsiteY17" fmla="*/ 504825 h 564356"/>
                <a:gd name="connsiteX18" fmla="*/ 709613 w 709613"/>
                <a:gd name="connsiteY18" fmla="*/ 564356 h 564356"/>
                <a:gd name="connsiteX19" fmla="*/ 621507 w 709613"/>
                <a:gd name="connsiteY19" fmla="*/ 547688 h 564356"/>
                <a:gd name="connsiteX20" fmla="*/ 564357 w 709613"/>
                <a:gd name="connsiteY20" fmla="*/ 528638 h 564356"/>
                <a:gd name="connsiteX21" fmla="*/ 540544 w 709613"/>
                <a:gd name="connsiteY21" fmla="*/ 514350 h 564356"/>
                <a:gd name="connsiteX22" fmla="*/ 523875 w 709613"/>
                <a:gd name="connsiteY22" fmla="*/ 495300 h 564356"/>
                <a:gd name="connsiteX23" fmla="*/ 514350 w 709613"/>
                <a:gd name="connsiteY23" fmla="*/ 473869 h 564356"/>
                <a:gd name="connsiteX24" fmla="*/ 504825 w 709613"/>
                <a:gd name="connsiteY24" fmla="*/ 438150 h 564356"/>
                <a:gd name="connsiteX25" fmla="*/ 507207 w 709613"/>
                <a:gd name="connsiteY25" fmla="*/ 402431 h 564356"/>
                <a:gd name="connsiteX26" fmla="*/ 526257 w 709613"/>
                <a:gd name="connsiteY26" fmla="*/ 340519 h 564356"/>
                <a:gd name="connsiteX27" fmla="*/ 585788 w 709613"/>
                <a:gd name="connsiteY27" fmla="*/ 169069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9613" h="564356">
                  <a:moveTo>
                    <a:pt x="585788" y="169069"/>
                  </a:moveTo>
                  <a:lnTo>
                    <a:pt x="621507" y="64294"/>
                  </a:lnTo>
                  <a:lnTo>
                    <a:pt x="623888" y="45244"/>
                  </a:lnTo>
                  <a:lnTo>
                    <a:pt x="621507" y="16669"/>
                  </a:lnTo>
                  <a:lnTo>
                    <a:pt x="609600" y="0"/>
                  </a:lnTo>
                  <a:lnTo>
                    <a:pt x="595313" y="0"/>
                  </a:lnTo>
                  <a:lnTo>
                    <a:pt x="573882" y="9525"/>
                  </a:lnTo>
                  <a:lnTo>
                    <a:pt x="550069" y="35719"/>
                  </a:lnTo>
                  <a:lnTo>
                    <a:pt x="485775" y="128588"/>
                  </a:lnTo>
                  <a:lnTo>
                    <a:pt x="414338" y="221456"/>
                  </a:lnTo>
                  <a:lnTo>
                    <a:pt x="352425" y="285750"/>
                  </a:lnTo>
                  <a:lnTo>
                    <a:pt x="300038" y="330994"/>
                  </a:lnTo>
                  <a:lnTo>
                    <a:pt x="226219" y="385763"/>
                  </a:lnTo>
                  <a:lnTo>
                    <a:pt x="157163" y="428625"/>
                  </a:lnTo>
                  <a:lnTo>
                    <a:pt x="100013" y="457200"/>
                  </a:lnTo>
                  <a:lnTo>
                    <a:pt x="50007" y="476250"/>
                  </a:lnTo>
                  <a:lnTo>
                    <a:pt x="23813" y="488156"/>
                  </a:lnTo>
                  <a:lnTo>
                    <a:pt x="0" y="504825"/>
                  </a:lnTo>
                  <a:lnTo>
                    <a:pt x="709613" y="564356"/>
                  </a:lnTo>
                  <a:lnTo>
                    <a:pt x="621507" y="547688"/>
                  </a:lnTo>
                  <a:lnTo>
                    <a:pt x="564357" y="528638"/>
                  </a:lnTo>
                  <a:lnTo>
                    <a:pt x="540544" y="514350"/>
                  </a:lnTo>
                  <a:lnTo>
                    <a:pt x="523875" y="495300"/>
                  </a:lnTo>
                  <a:lnTo>
                    <a:pt x="514350" y="473869"/>
                  </a:lnTo>
                  <a:lnTo>
                    <a:pt x="504825" y="438150"/>
                  </a:lnTo>
                  <a:lnTo>
                    <a:pt x="507207" y="402431"/>
                  </a:lnTo>
                  <a:lnTo>
                    <a:pt x="526257" y="340519"/>
                  </a:lnTo>
                  <a:lnTo>
                    <a:pt x="5857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3">
              <a:extLst>
                <a:ext uri="{FF2B5EF4-FFF2-40B4-BE49-F238E27FC236}">
                  <a16:creationId xmlns:a16="http://schemas.microsoft.com/office/drawing/2014/main" id="{F465C0FD-F494-497E-8A93-92E14F485AC9}"/>
                </a:ext>
              </a:extLst>
            </p:cNvPr>
            <p:cNvSpPr/>
            <p:nvPr/>
          </p:nvSpPr>
          <p:spPr>
            <a:xfrm>
              <a:off x="2562225" y="3170238"/>
              <a:ext cx="2062163" cy="1327150"/>
            </a:xfrm>
            <a:custGeom>
              <a:avLst/>
              <a:gdLst>
                <a:gd name="connsiteX0" fmla="*/ 954881 w 2062163"/>
                <a:gd name="connsiteY0" fmla="*/ 635794 h 1328737"/>
                <a:gd name="connsiteX1" fmla="*/ 1176338 w 2062163"/>
                <a:gd name="connsiteY1" fmla="*/ 509587 h 1328737"/>
                <a:gd name="connsiteX2" fmla="*/ 1278731 w 2062163"/>
                <a:gd name="connsiteY2" fmla="*/ 452437 h 1328737"/>
                <a:gd name="connsiteX3" fmla="*/ 1550194 w 2062163"/>
                <a:gd name="connsiteY3" fmla="*/ 288131 h 1328737"/>
                <a:gd name="connsiteX4" fmla="*/ 1709738 w 2062163"/>
                <a:gd name="connsiteY4" fmla="*/ 190500 h 1328737"/>
                <a:gd name="connsiteX5" fmla="*/ 1852613 w 2062163"/>
                <a:gd name="connsiteY5" fmla="*/ 107156 h 1328737"/>
                <a:gd name="connsiteX6" fmla="*/ 2014538 w 2062163"/>
                <a:gd name="connsiteY6" fmla="*/ 9525 h 1328737"/>
                <a:gd name="connsiteX7" fmla="*/ 2033588 w 2062163"/>
                <a:gd name="connsiteY7" fmla="*/ 2381 h 1328737"/>
                <a:gd name="connsiteX8" fmla="*/ 2055019 w 2062163"/>
                <a:gd name="connsiteY8" fmla="*/ 0 h 1328737"/>
                <a:gd name="connsiteX9" fmla="*/ 2062163 w 2062163"/>
                <a:gd name="connsiteY9" fmla="*/ 11906 h 1328737"/>
                <a:gd name="connsiteX10" fmla="*/ 2062163 w 2062163"/>
                <a:gd name="connsiteY10" fmla="*/ 30956 h 1328737"/>
                <a:gd name="connsiteX11" fmla="*/ 2045494 w 2062163"/>
                <a:gd name="connsiteY11" fmla="*/ 64294 h 1328737"/>
                <a:gd name="connsiteX12" fmla="*/ 1945481 w 2062163"/>
                <a:gd name="connsiteY12" fmla="*/ 140494 h 1328737"/>
                <a:gd name="connsiteX13" fmla="*/ 1721644 w 2062163"/>
                <a:gd name="connsiteY13" fmla="*/ 316706 h 1328737"/>
                <a:gd name="connsiteX14" fmla="*/ 1454944 w 2062163"/>
                <a:gd name="connsiteY14" fmla="*/ 519112 h 1328737"/>
                <a:gd name="connsiteX15" fmla="*/ 1109663 w 2062163"/>
                <a:gd name="connsiteY15" fmla="*/ 766762 h 1328737"/>
                <a:gd name="connsiteX16" fmla="*/ 831056 w 2062163"/>
                <a:gd name="connsiteY16" fmla="*/ 971550 h 1328737"/>
                <a:gd name="connsiteX17" fmla="*/ 707231 w 2062163"/>
                <a:gd name="connsiteY17" fmla="*/ 1066800 h 1328737"/>
                <a:gd name="connsiteX18" fmla="*/ 592931 w 2062163"/>
                <a:gd name="connsiteY18" fmla="*/ 1150144 h 1328737"/>
                <a:gd name="connsiteX19" fmla="*/ 457200 w 2062163"/>
                <a:gd name="connsiteY19" fmla="*/ 1254919 h 1328737"/>
                <a:gd name="connsiteX20" fmla="*/ 435769 w 2062163"/>
                <a:gd name="connsiteY20" fmla="*/ 1273969 h 1328737"/>
                <a:gd name="connsiteX21" fmla="*/ 416719 w 2062163"/>
                <a:gd name="connsiteY21" fmla="*/ 1300162 h 1328737"/>
                <a:gd name="connsiteX22" fmla="*/ 397669 w 2062163"/>
                <a:gd name="connsiteY22" fmla="*/ 1316831 h 1328737"/>
                <a:gd name="connsiteX23" fmla="*/ 371475 w 2062163"/>
                <a:gd name="connsiteY23" fmla="*/ 1328737 h 1328737"/>
                <a:gd name="connsiteX24" fmla="*/ 352425 w 2062163"/>
                <a:gd name="connsiteY24" fmla="*/ 1323975 h 1328737"/>
                <a:gd name="connsiteX25" fmla="*/ 311944 w 2062163"/>
                <a:gd name="connsiteY25" fmla="*/ 1293019 h 1328737"/>
                <a:gd name="connsiteX26" fmla="*/ 221456 w 2062163"/>
                <a:gd name="connsiteY26" fmla="*/ 1207294 h 1328737"/>
                <a:gd name="connsiteX27" fmla="*/ 128588 w 2062163"/>
                <a:gd name="connsiteY27" fmla="*/ 1112044 h 1328737"/>
                <a:gd name="connsiteX28" fmla="*/ 57150 w 2062163"/>
                <a:gd name="connsiteY28" fmla="*/ 1021556 h 1328737"/>
                <a:gd name="connsiteX29" fmla="*/ 16669 w 2062163"/>
                <a:gd name="connsiteY29" fmla="*/ 959644 h 1328737"/>
                <a:gd name="connsiteX30" fmla="*/ 0 w 2062163"/>
                <a:gd name="connsiteY30" fmla="*/ 909637 h 1328737"/>
                <a:gd name="connsiteX31" fmla="*/ 4763 w 2062163"/>
                <a:gd name="connsiteY31" fmla="*/ 897731 h 1328737"/>
                <a:gd name="connsiteX32" fmla="*/ 9525 w 2062163"/>
                <a:gd name="connsiteY32" fmla="*/ 890587 h 1328737"/>
                <a:gd name="connsiteX33" fmla="*/ 19050 w 2062163"/>
                <a:gd name="connsiteY33" fmla="*/ 890587 h 1328737"/>
                <a:gd name="connsiteX34" fmla="*/ 38100 w 2062163"/>
                <a:gd name="connsiteY34" fmla="*/ 892969 h 1328737"/>
                <a:gd name="connsiteX35" fmla="*/ 64294 w 2062163"/>
                <a:gd name="connsiteY35" fmla="*/ 907256 h 1328737"/>
                <a:gd name="connsiteX36" fmla="*/ 92869 w 2062163"/>
                <a:gd name="connsiteY36" fmla="*/ 933450 h 1328737"/>
                <a:gd name="connsiteX37" fmla="*/ 121444 w 2062163"/>
                <a:gd name="connsiteY37" fmla="*/ 954881 h 1328737"/>
                <a:gd name="connsiteX38" fmla="*/ 157163 w 2062163"/>
                <a:gd name="connsiteY38" fmla="*/ 971550 h 1328737"/>
                <a:gd name="connsiteX39" fmla="*/ 200025 w 2062163"/>
                <a:gd name="connsiteY39" fmla="*/ 985837 h 1328737"/>
                <a:gd name="connsiteX40" fmla="*/ 247650 w 2062163"/>
                <a:gd name="connsiteY40" fmla="*/ 995362 h 1328737"/>
                <a:gd name="connsiteX41" fmla="*/ 285750 w 2062163"/>
                <a:gd name="connsiteY41" fmla="*/ 995362 h 1328737"/>
                <a:gd name="connsiteX42" fmla="*/ 442913 w 2062163"/>
                <a:gd name="connsiteY42" fmla="*/ 914400 h 1328737"/>
                <a:gd name="connsiteX43" fmla="*/ 642938 w 2062163"/>
                <a:gd name="connsiteY43" fmla="*/ 802481 h 1328737"/>
                <a:gd name="connsiteX44" fmla="*/ 812006 w 2062163"/>
                <a:gd name="connsiteY44" fmla="*/ 709612 h 1328737"/>
                <a:gd name="connsiteX45" fmla="*/ 954881 w 2062163"/>
                <a:gd name="connsiteY45" fmla="*/ 635794 h 132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62163" h="1328737">
                  <a:moveTo>
                    <a:pt x="954881" y="635794"/>
                  </a:moveTo>
                  <a:lnTo>
                    <a:pt x="1176338" y="509587"/>
                  </a:lnTo>
                  <a:lnTo>
                    <a:pt x="1278731" y="452437"/>
                  </a:lnTo>
                  <a:lnTo>
                    <a:pt x="1550194" y="288131"/>
                  </a:lnTo>
                  <a:lnTo>
                    <a:pt x="1709738" y="190500"/>
                  </a:lnTo>
                  <a:lnTo>
                    <a:pt x="1852613" y="107156"/>
                  </a:lnTo>
                  <a:lnTo>
                    <a:pt x="2014538" y="9525"/>
                  </a:lnTo>
                  <a:lnTo>
                    <a:pt x="2033588" y="2381"/>
                  </a:lnTo>
                  <a:lnTo>
                    <a:pt x="2055019" y="0"/>
                  </a:lnTo>
                  <a:lnTo>
                    <a:pt x="2062163" y="11906"/>
                  </a:lnTo>
                  <a:lnTo>
                    <a:pt x="2062163" y="30956"/>
                  </a:lnTo>
                  <a:lnTo>
                    <a:pt x="2045494" y="64294"/>
                  </a:lnTo>
                  <a:lnTo>
                    <a:pt x="1945481" y="140494"/>
                  </a:lnTo>
                  <a:lnTo>
                    <a:pt x="1721644" y="316706"/>
                  </a:lnTo>
                  <a:lnTo>
                    <a:pt x="1454944" y="519112"/>
                  </a:lnTo>
                  <a:lnTo>
                    <a:pt x="1109663" y="766762"/>
                  </a:lnTo>
                  <a:lnTo>
                    <a:pt x="831056" y="971550"/>
                  </a:lnTo>
                  <a:lnTo>
                    <a:pt x="707231" y="1066800"/>
                  </a:lnTo>
                  <a:lnTo>
                    <a:pt x="592931" y="1150144"/>
                  </a:lnTo>
                  <a:lnTo>
                    <a:pt x="457200" y="1254919"/>
                  </a:lnTo>
                  <a:lnTo>
                    <a:pt x="435769" y="1273969"/>
                  </a:lnTo>
                  <a:lnTo>
                    <a:pt x="416719" y="1300162"/>
                  </a:lnTo>
                  <a:lnTo>
                    <a:pt x="397669" y="1316831"/>
                  </a:lnTo>
                  <a:lnTo>
                    <a:pt x="371475" y="1328737"/>
                  </a:lnTo>
                  <a:lnTo>
                    <a:pt x="352425" y="1323975"/>
                  </a:lnTo>
                  <a:lnTo>
                    <a:pt x="311944" y="1293019"/>
                  </a:lnTo>
                  <a:lnTo>
                    <a:pt x="221456" y="1207294"/>
                  </a:lnTo>
                  <a:lnTo>
                    <a:pt x="128588" y="1112044"/>
                  </a:lnTo>
                  <a:lnTo>
                    <a:pt x="57150" y="1021556"/>
                  </a:lnTo>
                  <a:lnTo>
                    <a:pt x="16669" y="959644"/>
                  </a:lnTo>
                  <a:lnTo>
                    <a:pt x="0" y="909637"/>
                  </a:lnTo>
                  <a:lnTo>
                    <a:pt x="4763" y="897731"/>
                  </a:lnTo>
                  <a:lnTo>
                    <a:pt x="9525" y="890587"/>
                  </a:lnTo>
                  <a:lnTo>
                    <a:pt x="19050" y="890587"/>
                  </a:lnTo>
                  <a:lnTo>
                    <a:pt x="38100" y="892969"/>
                  </a:lnTo>
                  <a:lnTo>
                    <a:pt x="64294" y="907256"/>
                  </a:lnTo>
                  <a:lnTo>
                    <a:pt x="92869" y="933450"/>
                  </a:lnTo>
                  <a:lnTo>
                    <a:pt x="121444" y="954881"/>
                  </a:lnTo>
                  <a:lnTo>
                    <a:pt x="157163" y="971550"/>
                  </a:lnTo>
                  <a:lnTo>
                    <a:pt x="200025" y="985837"/>
                  </a:lnTo>
                  <a:lnTo>
                    <a:pt x="247650" y="995362"/>
                  </a:lnTo>
                  <a:lnTo>
                    <a:pt x="285750" y="995362"/>
                  </a:lnTo>
                  <a:lnTo>
                    <a:pt x="442913" y="914400"/>
                  </a:lnTo>
                  <a:lnTo>
                    <a:pt x="642938" y="802481"/>
                  </a:lnTo>
                  <a:lnTo>
                    <a:pt x="812006" y="709612"/>
                  </a:lnTo>
                  <a:lnTo>
                    <a:pt x="954881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9">
              <a:extLst>
                <a:ext uri="{FF2B5EF4-FFF2-40B4-BE49-F238E27FC236}">
                  <a16:creationId xmlns:a16="http://schemas.microsoft.com/office/drawing/2014/main" id="{5979AE7B-D643-442B-8035-5D8CDCB186EA}"/>
                </a:ext>
              </a:extLst>
            </p:cNvPr>
            <p:cNvSpPr/>
            <p:nvPr/>
          </p:nvSpPr>
          <p:spPr>
            <a:xfrm rot="16200000">
              <a:off x="3417093" y="3583782"/>
              <a:ext cx="2824163" cy="952500"/>
            </a:xfrm>
            <a:custGeom>
              <a:avLst/>
              <a:gdLst>
                <a:gd name="connsiteX0" fmla="*/ 1488281 w 2824163"/>
                <a:gd name="connsiteY0" fmla="*/ 621507 h 952500"/>
                <a:gd name="connsiteX1" fmla="*/ 1395413 w 2824163"/>
                <a:gd name="connsiteY1" fmla="*/ 609600 h 952500"/>
                <a:gd name="connsiteX2" fmla="*/ 1290638 w 2824163"/>
                <a:gd name="connsiteY2" fmla="*/ 595313 h 952500"/>
                <a:gd name="connsiteX3" fmla="*/ 1195388 w 2824163"/>
                <a:gd name="connsiteY3" fmla="*/ 576263 h 952500"/>
                <a:gd name="connsiteX4" fmla="*/ 1081088 w 2824163"/>
                <a:gd name="connsiteY4" fmla="*/ 550069 h 952500"/>
                <a:gd name="connsiteX5" fmla="*/ 978694 w 2824163"/>
                <a:gd name="connsiteY5" fmla="*/ 519113 h 952500"/>
                <a:gd name="connsiteX6" fmla="*/ 897731 w 2824163"/>
                <a:gd name="connsiteY6" fmla="*/ 490538 h 952500"/>
                <a:gd name="connsiteX7" fmla="*/ 800100 w 2824163"/>
                <a:gd name="connsiteY7" fmla="*/ 454819 h 952500"/>
                <a:gd name="connsiteX8" fmla="*/ 671513 w 2824163"/>
                <a:gd name="connsiteY8" fmla="*/ 402432 h 952500"/>
                <a:gd name="connsiteX9" fmla="*/ 559594 w 2824163"/>
                <a:gd name="connsiteY9" fmla="*/ 345282 h 952500"/>
                <a:gd name="connsiteX10" fmla="*/ 423863 w 2824163"/>
                <a:gd name="connsiteY10" fmla="*/ 266700 h 952500"/>
                <a:gd name="connsiteX11" fmla="*/ 340519 w 2824163"/>
                <a:gd name="connsiteY11" fmla="*/ 214313 h 952500"/>
                <a:gd name="connsiteX12" fmla="*/ 226219 w 2824163"/>
                <a:gd name="connsiteY12" fmla="*/ 140494 h 952500"/>
                <a:gd name="connsiteX13" fmla="*/ 126206 w 2824163"/>
                <a:gd name="connsiteY13" fmla="*/ 69057 h 952500"/>
                <a:gd name="connsiteX14" fmla="*/ 73819 w 2824163"/>
                <a:gd name="connsiteY14" fmla="*/ 28575 h 952500"/>
                <a:gd name="connsiteX15" fmla="*/ 57150 w 2824163"/>
                <a:gd name="connsiteY15" fmla="*/ 14288 h 952500"/>
                <a:gd name="connsiteX16" fmla="*/ 28575 w 2824163"/>
                <a:gd name="connsiteY16" fmla="*/ 2382 h 952500"/>
                <a:gd name="connsiteX17" fmla="*/ 9525 w 2824163"/>
                <a:gd name="connsiteY17" fmla="*/ 0 h 952500"/>
                <a:gd name="connsiteX18" fmla="*/ 0 w 2824163"/>
                <a:gd name="connsiteY18" fmla="*/ 7144 h 952500"/>
                <a:gd name="connsiteX19" fmla="*/ 0 w 2824163"/>
                <a:gd name="connsiteY19" fmla="*/ 21432 h 952500"/>
                <a:gd name="connsiteX20" fmla="*/ 7144 w 2824163"/>
                <a:gd name="connsiteY20" fmla="*/ 47625 h 952500"/>
                <a:gd name="connsiteX21" fmla="*/ 40481 w 2824163"/>
                <a:gd name="connsiteY21" fmla="*/ 92869 h 952500"/>
                <a:gd name="connsiteX22" fmla="*/ 123825 w 2824163"/>
                <a:gd name="connsiteY22" fmla="*/ 183357 h 952500"/>
                <a:gd name="connsiteX23" fmla="*/ 195263 w 2824163"/>
                <a:gd name="connsiteY23" fmla="*/ 254794 h 952500"/>
                <a:gd name="connsiteX24" fmla="*/ 264319 w 2824163"/>
                <a:gd name="connsiteY24" fmla="*/ 319088 h 952500"/>
                <a:gd name="connsiteX25" fmla="*/ 347663 w 2824163"/>
                <a:gd name="connsiteY25" fmla="*/ 390525 h 952500"/>
                <a:gd name="connsiteX26" fmla="*/ 414338 w 2824163"/>
                <a:gd name="connsiteY26" fmla="*/ 440532 h 952500"/>
                <a:gd name="connsiteX27" fmla="*/ 490538 w 2824163"/>
                <a:gd name="connsiteY27" fmla="*/ 495300 h 952500"/>
                <a:gd name="connsiteX28" fmla="*/ 595313 w 2824163"/>
                <a:gd name="connsiteY28" fmla="*/ 559594 h 952500"/>
                <a:gd name="connsiteX29" fmla="*/ 738188 w 2824163"/>
                <a:gd name="connsiteY29" fmla="*/ 640557 h 952500"/>
                <a:gd name="connsiteX30" fmla="*/ 923925 w 2824163"/>
                <a:gd name="connsiteY30" fmla="*/ 723900 h 952500"/>
                <a:gd name="connsiteX31" fmla="*/ 1123950 w 2824163"/>
                <a:gd name="connsiteY31" fmla="*/ 783432 h 952500"/>
                <a:gd name="connsiteX32" fmla="*/ 1333500 w 2824163"/>
                <a:gd name="connsiteY32" fmla="*/ 831057 h 952500"/>
                <a:gd name="connsiteX33" fmla="*/ 1535906 w 2824163"/>
                <a:gd name="connsiteY33" fmla="*/ 864394 h 952500"/>
                <a:gd name="connsiteX34" fmla="*/ 1769269 w 2824163"/>
                <a:gd name="connsiteY34" fmla="*/ 897732 h 952500"/>
                <a:gd name="connsiteX35" fmla="*/ 2066925 w 2824163"/>
                <a:gd name="connsiteY35" fmla="*/ 926307 h 952500"/>
                <a:gd name="connsiteX36" fmla="*/ 2309813 w 2824163"/>
                <a:gd name="connsiteY36" fmla="*/ 926307 h 952500"/>
                <a:gd name="connsiteX37" fmla="*/ 2395538 w 2824163"/>
                <a:gd name="connsiteY37" fmla="*/ 928688 h 952500"/>
                <a:gd name="connsiteX38" fmla="*/ 2464594 w 2824163"/>
                <a:gd name="connsiteY38" fmla="*/ 933450 h 952500"/>
                <a:gd name="connsiteX39" fmla="*/ 2512219 w 2824163"/>
                <a:gd name="connsiteY39" fmla="*/ 942975 h 952500"/>
                <a:gd name="connsiteX40" fmla="*/ 2547938 w 2824163"/>
                <a:gd name="connsiteY40" fmla="*/ 952500 h 952500"/>
                <a:gd name="connsiteX41" fmla="*/ 2578894 w 2824163"/>
                <a:gd name="connsiteY41" fmla="*/ 950119 h 952500"/>
                <a:gd name="connsiteX42" fmla="*/ 2609850 w 2824163"/>
                <a:gd name="connsiteY42" fmla="*/ 935832 h 952500"/>
                <a:gd name="connsiteX43" fmla="*/ 2643188 w 2824163"/>
                <a:gd name="connsiteY43" fmla="*/ 904875 h 952500"/>
                <a:gd name="connsiteX44" fmla="*/ 2681288 w 2824163"/>
                <a:gd name="connsiteY44" fmla="*/ 854869 h 952500"/>
                <a:gd name="connsiteX45" fmla="*/ 2721769 w 2824163"/>
                <a:gd name="connsiteY45" fmla="*/ 785813 h 952500"/>
                <a:gd name="connsiteX46" fmla="*/ 2771775 w 2824163"/>
                <a:gd name="connsiteY46" fmla="*/ 678657 h 952500"/>
                <a:gd name="connsiteX47" fmla="*/ 2800350 w 2824163"/>
                <a:gd name="connsiteY47" fmla="*/ 640557 h 952500"/>
                <a:gd name="connsiteX48" fmla="*/ 2814638 w 2824163"/>
                <a:gd name="connsiteY48" fmla="*/ 521494 h 952500"/>
                <a:gd name="connsiteX49" fmla="*/ 2824163 w 2824163"/>
                <a:gd name="connsiteY49" fmla="*/ 452438 h 952500"/>
                <a:gd name="connsiteX50" fmla="*/ 2824163 w 2824163"/>
                <a:gd name="connsiteY50" fmla="*/ 426244 h 952500"/>
                <a:gd name="connsiteX51" fmla="*/ 2814638 w 2824163"/>
                <a:gd name="connsiteY51" fmla="*/ 411957 h 952500"/>
                <a:gd name="connsiteX52" fmla="*/ 2805113 w 2824163"/>
                <a:gd name="connsiteY52" fmla="*/ 407194 h 952500"/>
                <a:gd name="connsiteX53" fmla="*/ 2793206 w 2824163"/>
                <a:gd name="connsiteY53" fmla="*/ 407194 h 952500"/>
                <a:gd name="connsiteX54" fmla="*/ 2767013 w 2824163"/>
                <a:gd name="connsiteY54" fmla="*/ 421482 h 952500"/>
                <a:gd name="connsiteX55" fmla="*/ 2747963 w 2824163"/>
                <a:gd name="connsiteY55" fmla="*/ 450057 h 952500"/>
                <a:gd name="connsiteX56" fmla="*/ 2721769 w 2824163"/>
                <a:gd name="connsiteY56" fmla="*/ 495300 h 952500"/>
                <a:gd name="connsiteX57" fmla="*/ 2686050 w 2824163"/>
                <a:gd name="connsiteY57" fmla="*/ 542925 h 952500"/>
                <a:gd name="connsiteX58" fmla="*/ 2631281 w 2824163"/>
                <a:gd name="connsiteY58" fmla="*/ 597694 h 952500"/>
                <a:gd name="connsiteX59" fmla="*/ 2578894 w 2824163"/>
                <a:gd name="connsiteY59" fmla="*/ 638175 h 952500"/>
                <a:gd name="connsiteX60" fmla="*/ 2502694 w 2824163"/>
                <a:gd name="connsiteY60" fmla="*/ 650082 h 952500"/>
                <a:gd name="connsiteX61" fmla="*/ 2362200 w 2824163"/>
                <a:gd name="connsiteY61" fmla="*/ 659607 h 952500"/>
                <a:gd name="connsiteX62" fmla="*/ 2224088 w 2824163"/>
                <a:gd name="connsiteY62" fmla="*/ 659607 h 952500"/>
                <a:gd name="connsiteX63" fmla="*/ 2105025 w 2824163"/>
                <a:gd name="connsiteY63" fmla="*/ 659607 h 952500"/>
                <a:gd name="connsiteX64" fmla="*/ 1919288 w 2824163"/>
                <a:gd name="connsiteY64" fmla="*/ 652463 h 952500"/>
                <a:gd name="connsiteX65" fmla="*/ 1750219 w 2824163"/>
                <a:gd name="connsiteY65" fmla="*/ 642938 h 952500"/>
                <a:gd name="connsiteX66" fmla="*/ 1585913 w 2824163"/>
                <a:gd name="connsiteY66" fmla="*/ 631032 h 952500"/>
                <a:gd name="connsiteX67" fmla="*/ 1488281 w 2824163"/>
                <a:gd name="connsiteY67" fmla="*/ 62150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24163" h="952500">
                  <a:moveTo>
                    <a:pt x="1488281" y="621507"/>
                  </a:moveTo>
                  <a:lnTo>
                    <a:pt x="1395413" y="609600"/>
                  </a:lnTo>
                  <a:lnTo>
                    <a:pt x="1290638" y="595313"/>
                  </a:lnTo>
                  <a:lnTo>
                    <a:pt x="1195388" y="576263"/>
                  </a:lnTo>
                  <a:lnTo>
                    <a:pt x="1081088" y="550069"/>
                  </a:lnTo>
                  <a:lnTo>
                    <a:pt x="978694" y="519113"/>
                  </a:lnTo>
                  <a:lnTo>
                    <a:pt x="897731" y="490538"/>
                  </a:lnTo>
                  <a:lnTo>
                    <a:pt x="800100" y="454819"/>
                  </a:lnTo>
                  <a:lnTo>
                    <a:pt x="671513" y="402432"/>
                  </a:lnTo>
                  <a:lnTo>
                    <a:pt x="559594" y="345282"/>
                  </a:lnTo>
                  <a:lnTo>
                    <a:pt x="423863" y="266700"/>
                  </a:lnTo>
                  <a:lnTo>
                    <a:pt x="340519" y="214313"/>
                  </a:lnTo>
                  <a:lnTo>
                    <a:pt x="226219" y="140494"/>
                  </a:lnTo>
                  <a:lnTo>
                    <a:pt x="126206" y="69057"/>
                  </a:lnTo>
                  <a:lnTo>
                    <a:pt x="73819" y="28575"/>
                  </a:lnTo>
                  <a:lnTo>
                    <a:pt x="57150" y="14288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0481" y="92869"/>
                  </a:lnTo>
                  <a:lnTo>
                    <a:pt x="123825" y="183357"/>
                  </a:lnTo>
                  <a:lnTo>
                    <a:pt x="195263" y="254794"/>
                  </a:lnTo>
                  <a:lnTo>
                    <a:pt x="264319" y="319088"/>
                  </a:lnTo>
                  <a:lnTo>
                    <a:pt x="347663" y="390525"/>
                  </a:lnTo>
                  <a:lnTo>
                    <a:pt x="414338" y="440532"/>
                  </a:lnTo>
                  <a:lnTo>
                    <a:pt x="490538" y="495300"/>
                  </a:lnTo>
                  <a:lnTo>
                    <a:pt x="595313" y="559594"/>
                  </a:lnTo>
                  <a:lnTo>
                    <a:pt x="738188" y="640557"/>
                  </a:lnTo>
                  <a:lnTo>
                    <a:pt x="923925" y="723900"/>
                  </a:lnTo>
                  <a:lnTo>
                    <a:pt x="1123950" y="783432"/>
                  </a:lnTo>
                  <a:lnTo>
                    <a:pt x="1333500" y="831057"/>
                  </a:lnTo>
                  <a:lnTo>
                    <a:pt x="1535906" y="864394"/>
                  </a:lnTo>
                  <a:lnTo>
                    <a:pt x="1769269" y="897732"/>
                  </a:lnTo>
                  <a:lnTo>
                    <a:pt x="2066925" y="926307"/>
                  </a:lnTo>
                  <a:lnTo>
                    <a:pt x="2309813" y="926307"/>
                  </a:lnTo>
                  <a:lnTo>
                    <a:pt x="2395538" y="928688"/>
                  </a:lnTo>
                  <a:lnTo>
                    <a:pt x="2464594" y="933450"/>
                  </a:lnTo>
                  <a:lnTo>
                    <a:pt x="2512219" y="942975"/>
                  </a:lnTo>
                  <a:lnTo>
                    <a:pt x="2547938" y="952500"/>
                  </a:lnTo>
                  <a:lnTo>
                    <a:pt x="2578894" y="950119"/>
                  </a:lnTo>
                  <a:lnTo>
                    <a:pt x="2609850" y="935832"/>
                  </a:lnTo>
                  <a:lnTo>
                    <a:pt x="2643188" y="904875"/>
                  </a:lnTo>
                  <a:lnTo>
                    <a:pt x="2681288" y="854869"/>
                  </a:lnTo>
                  <a:lnTo>
                    <a:pt x="2721769" y="785813"/>
                  </a:lnTo>
                  <a:lnTo>
                    <a:pt x="2771775" y="678657"/>
                  </a:lnTo>
                  <a:lnTo>
                    <a:pt x="2800350" y="640557"/>
                  </a:lnTo>
                  <a:lnTo>
                    <a:pt x="2814638" y="521494"/>
                  </a:lnTo>
                  <a:lnTo>
                    <a:pt x="2824163" y="452438"/>
                  </a:lnTo>
                  <a:lnTo>
                    <a:pt x="2824163" y="426244"/>
                  </a:lnTo>
                  <a:lnTo>
                    <a:pt x="2814638" y="411957"/>
                  </a:lnTo>
                  <a:lnTo>
                    <a:pt x="2805113" y="407194"/>
                  </a:lnTo>
                  <a:lnTo>
                    <a:pt x="2793206" y="407194"/>
                  </a:lnTo>
                  <a:lnTo>
                    <a:pt x="2767013" y="421482"/>
                  </a:lnTo>
                  <a:lnTo>
                    <a:pt x="2747963" y="450057"/>
                  </a:lnTo>
                  <a:lnTo>
                    <a:pt x="2721769" y="495300"/>
                  </a:lnTo>
                  <a:lnTo>
                    <a:pt x="2686050" y="542925"/>
                  </a:lnTo>
                  <a:lnTo>
                    <a:pt x="2631281" y="597694"/>
                  </a:lnTo>
                  <a:lnTo>
                    <a:pt x="2578894" y="638175"/>
                  </a:lnTo>
                  <a:lnTo>
                    <a:pt x="2502694" y="650082"/>
                  </a:lnTo>
                  <a:lnTo>
                    <a:pt x="2362200" y="659607"/>
                  </a:lnTo>
                  <a:lnTo>
                    <a:pt x="2224088" y="659607"/>
                  </a:lnTo>
                  <a:lnTo>
                    <a:pt x="2105025" y="659607"/>
                  </a:lnTo>
                  <a:lnTo>
                    <a:pt x="1919288" y="652463"/>
                  </a:lnTo>
                  <a:lnTo>
                    <a:pt x="1750219" y="642938"/>
                  </a:lnTo>
                  <a:lnTo>
                    <a:pt x="1585913" y="631032"/>
                  </a:lnTo>
                  <a:lnTo>
                    <a:pt x="1488281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5">
              <a:extLst>
                <a:ext uri="{FF2B5EF4-FFF2-40B4-BE49-F238E27FC236}">
                  <a16:creationId xmlns:a16="http://schemas.microsoft.com/office/drawing/2014/main" id="{BA1D00BC-47DD-4CCC-B77B-F9380273C0C8}"/>
                </a:ext>
              </a:extLst>
            </p:cNvPr>
            <p:cNvSpPr/>
            <p:nvPr/>
          </p:nvSpPr>
          <p:spPr>
            <a:xfrm>
              <a:off x="5175250" y="2962275"/>
              <a:ext cx="2300288" cy="534988"/>
            </a:xfrm>
            <a:custGeom>
              <a:avLst/>
              <a:gdLst>
                <a:gd name="connsiteX0" fmla="*/ 631032 w 2300288"/>
                <a:gd name="connsiteY0" fmla="*/ 300038 h 535781"/>
                <a:gd name="connsiteX1" fmla="*/ 519113 w 2300288"/>
                <a:gd name="connsiteY1" fmla="*/ 314325 h 535781"/>
                <a:gd name="connsiteX2" fmla="*/ 390525 w 2300288"/>
                <a:gd name="connsiteY2" fmla="*/ 328613 h 535781"/>
                <a:gd name="connsiteX3" fmla="*/ 295275 w 2300288"/>
                <a:gd name="connsiteY3" fmla="*/ 333375 h 535781"/>
                <a:gd name="connsiteX4" fmla="*/ 202407 w 2300288"/>
                <a:gd name="connsiteY4" fmla="*/ 333375 h 535781"/>
                <a:gd name="connsiteX5" fmla="*/ 147638 w 2300288"/>
                <a:gd name="connsiteY5" fmla="*/ 326231 h 535781"/>
                <a:gd name="connsiteX6" fmla="*/ 64294 w 2300288"/>
                <a:gd name="connsiteY6" fmla="*/ 300038 h 535781"/>
                <a:gd name="connsiteX7" fmla="*/ 2382 w 2300288"/>
                <a:gd name="connsiteY7" fmla="*/ 278606 h 535781"/>
                <a:gd name="connsiteX8" fmla="*/ 0 w 2300288"/>
                <a:gd name="connsiteY8" fmla="*/ 390525 h 535781"/>
                <a:gd name="connsiteX9" fmla="*/ 123825 w 2300288"/>
                <a:gd name="connsiteY9" fmla="*/ 459581 h 535781"/>
                <a:gd name="connsiteX10" fmla="*/ 180975 w 2300288"/>
                <a:gd name="connsiteY10" fmla="*/ 497681 h 535781"/>
                <a:gd name="connsiteX11" fmla="*/ 219075 w 2300288"/>
                <a:gd name="connsiteY11" fmla="*/ 514350 h 535781"/>
                <a:gd name="connsiteX12" fmla="*/ 264319 w 2300288"/>
                <a:gd name="connsiteY12" fmla="*/ 528638 h 535781"/>
                <a:gd name="connsiteX13" fmla="*/ 311944 w 2300288"/>
                <a:gd name="connsiteY13" fmla="*/ 535781 h 535781"/>
                <a:gd name="connsiteX14" fmla="*/ 342900 w 2300288"/>
                <a:gd name="connsiteY14" fmla="*/ 535781 h 535781"/>
                <a:gd name="connsiteX15" fmla="*/ 485775 w 2300288"/>
                <a:gd name="connsiteY15" fmla="*/ 511969 h 535781"/>
                <a:gd name="connsiteX16" fmla="*/ 707232 w 2300288"/>
                <a:gd name="connsiteY16" fmla="*/ 471488 h 535781"/>
                <a:gd name="connsiteX17" fmla="*/ 883444 w 2300288"/>
                <a:gd name="connsiteY17" fmla="*/ 435769 h 535781"/>
                <a:gd name="connsiteX18" fmla="*/ 1157288 w 2300288"/>
                <a:gd name="connsiteY18" fmla="*/ 390525 h 535781"/>
                <a:gd name="connsiteX19" fmla="*/ 1459707 w 2300288"/>
                <a:gd name="connsiteY19" fmla="*/ 350044 h 535781"/>
                <a:gd name="connsiteX20" fmla="*/ 1707357 w 2300288"/>
                <a:gd name="connsiteY20" fmla="*/ 316706 h 535781"/>
                <a:gd name="connsiteX21" fmla="*/ 1854994 w 2300288"/>
                <a:gd name="connsiteY21" fmla="*/ 307181 h 535781"/>
                <a:gd name="connsiteX22" fmla="*/ 1995488 w 2300288"/>
                <a:gd name="connsiteY22" fmla="*/ 295275 h 535781"/>
                <a:gd name="connsiteX23" fmla="*/ 2095500 w 2300288"/>
                <a:gd name="connsiteY23" fmla="*/ 285750 h 535781"/>
                <a:gd name="connsiteX24" fmla="*/ 2193132 w 2300288"/>
                <a:gd name="connsiteY24" fmla="*/ 271463 h 535781"/>
                <a:gd name="connsiteX25" fmla="*/ 2240757 w 2300288"/>
                <a:gd name="connsiteY25" fmla="*/ 254794 h 535781"/>
                <a:gd name="connsiteX26" fmla="*/ 2266950 w 2300288"/>
                <a:gd name="connsiteY26" fmla="*/ 226219 h 535781"/>
                <a:gd name="connsiteX27" fmla="*/ 2293144 w 2300288"/>
                <a:gd name="connsiteY27" fmla="*/ 188119 h 535781"/>
                <a:gd name="connsiteX28" fmla="*/ 2300288 w 2300288"/>
                <a:gd name="connsiteY28" fmla="*/ 161925 h 535781"/>
                <a:gd name="connsiteX29" fmla="*/ 2300288 w 2300288"/>
                <a:gd name="connsiteY29" fmla="*/ 147638 h 535781"/>
                <a:gd name="connsiteX30" fmla="*/ 2290763 w 2300288"/>
                <a:gd name="connsiteY30" fmla="*/ 126206 h 535781"/>
                <a:gd name="connsiteX31" fmla="*/ 2269332 w 2300288"/>
                <a:gd name="connsiteY31" fmla="*/ 104775 h 535781"/>
                <a:gd name="connsiteX32" fmla="*/ 2202657 w 2300288"/>
                <a:gd name="connsiteY32" fmla="*/ 76200 h 535781"/>
                <a:gd name="connsiteX33" fmla="*/ 2116932 w 2300288"/>
                <a:gd name="connsiteY33" fmla="*/ 45244 h 535781"/>
                <a:gd name="connsiteX34" fmla="*/ 2016919 w 2300288"/>
                <a:gd name="connsiteY34" fmla="*/ 16669 h 535781"/>
                <a:gd name="connsiteX35" fmla="*/ 1940719 w 2300288"/>
                <a:gd name="connsiteY35" fmla="*/ 2381 h 535781"/>
                <a:gd name="connsiteX36" fmla="*/ 1919288 w 2300288"/>
                <a:gd name="connsiteY36" fmla="*/ 0 h 535781"/>
                <a:gd name="connsiteX37" fmla="*/ 1869282 w 2300288"/>
                <a:gd name="connsiteY37" fmla="*/ 26194 h 535781"/>
                <a:gd name="connsiteX38" fmla="*/ 1726407 w 2300288"/>
                <a:gd name="connsiteY38" fmla="*/ 80963 h 535781"/>
                <a:gd name="connsiteX39" fmla="*/ 1543050 w 2300288"/>
                <a:gd name="connsiteY39" fmla="*/ 123825 h 535781"/>
                <a:gd name="connsiteX40" fmla="*/ 1293019 w 2300288"/>
                <a:gd name="connsiteY40" fmla="*/ 178594 h 535781"/>
                <a:gd name="connsiteX41" fmla="*/ 1112044 w 2300288"/>
                <a:gd name="connsiteY41" fmla="*/ 216694 h 535781"/>
                <a:gd name="connsiteX42" fmla="*/ 909638 w 2300288"/>
                <a:gd name="connsiteY42" fmla="*/ 254794 h 535781"/>
                <a:gd name="connsiteX43" fmla="*/ 740569 w 2300288"/>
                <a:gd name="connsiteY43" fmla="*/ 280988 h 535781"/>
                <a:gd name="connsiteX44" fmla="*/ 631032 w 2300288"/>
                <a:gd name="connsiteY44" fmla="*/ 3000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00288" h="535781">
                  <a:moveTo>
                    <a:pt x="631032" y="300038"/>
                  </a:moveTo>
                  <a:lnTo>
                    <a:pt x="519113" y="314325"/>
                  </a:lnTo>
                  <a:lnTo>
                    <a:pt x="390525" y="328613"/>
                  </a:lnTo>
                  <a:lnTo>
                    <a:pt x="295275" y="333375"/>
                  </a:lnTo>
                  <a:lnTo>
                    <a:pt x="202407" y="333375"/>
                  </a:lnTo>
                  <a:lnTo>
                    <a:pt x="147638" y="326231"/>
                  </a:lnTo>
                  <a:lnTo>
                    <a:pt x="64294" y="300038"/>
                  </a:lnTo>
                  <a:lnTo>
                    <a:pt x="2382" y="278606"/>
                  </a:lnTo>
                  <a:lnTo>
                    <a:pt x="0" y="390525"/>
                  </a:lnTo>
                  <a:lnTo>
                    <a:pt x="123825" y="459581"/>
                  </a:lnTo>
                  <a:lnTo>
                    <a:pt x="180975" y="497681"/>
                  </a:lnTo>
                  <a:lnTo>
                    <a:pt x="219075" y="514350"/>
                  </a:lnTo>
                  <a:lnTo>
                    <a:pt x="264319" y="528638"/>
                  </a:lnTo>
                  <a:lnTo>
                    <a:pt x="311944" y="535781"/>
                  </a:lnTo>
                  <a:lnTo>
                    <a:pt x="342900" y="535781"/>
                  </a:lnTo>
                  <a:lnTo>
                    <a:pt x="485775" y="511969"/>
                  </a:lnTo>
                  <a:lnTo>
                    <a:pt x="707232" y="471488"/>
                  </a:lnTo>
                  <a:lnTo>
                    <a:pt x="883444" y="435769"/>
                  </a:lnTo>
                  <a:lnTo>
                    <a:pt x="1157288" y="390525"/>
                  </a:lnTo>
                  <a:lnTo>
                    <a:pt x="1459707" y="350044"/>
                  </a:lnTo>
                  <a:lnTo>
                    <a:pt x="1707357" y="316706"/>
                  </a:lnTo>
                  <a:lnTo>
                    <a:pt x="1854994" y="307181"/>
                  </a:lnTo>
                  <a:lnTo>
                    <a:pt x="1995488" y="295275"/>
                  </a:lnTo>
                  <a:lnTo>
                    <a:pt x="2095500" y="285750"/>
                  </a:lnTo>
                  <a:lnTo>
                    <a:pt x="2193132" y="271463"/>
                  </a:lnTo>
                  <a:lnTo>
                    <a:pt x="2240757" y="254794"/>
                  </a:lnTo>
                  <a:lnTo>
                    <a:pt x="2266950" y="226219"/>
                  </a:lnTo>
                  <a:lnTo>
                    <a:pt x="2293144" y="188119"/>
                  </a:lnTo>
                  <a:lnTo>
                    <a:pt x="2300288" y="161925"/>
                  </a:lnTo>
                  <a:lnTo>
                    <a:pt x="2300288" y="147638"/>
                  </a:lnTo>
                  <a:lnTo>
                    <a:pt x="2290763" y="126206"/>
                  </a:lnTo>
                  <a:lnTo>
                    <a:pt x="2269332" y="104775"/>
                  </a:lnTo>
                  <a:lnTo>
                    <a:pt x="2202657" y="76200"/>
                  </a:lnTo>
                  <a:lnTo>
                    <a:pt x="2116932" y="45244"/>
                  </a:lnTo>
                  <a:lnTo>
                    <a:pt x="2016919" y="16669"/>
                  </a:lnTo>
                  <a:lnTo>
                    <a:pt x="1940719" y="2381"/>
                  </a:lnTo>
                  <a:lnTo>
                    <a:pt x="1919288" y="0"/>
                  </a:lnTo>
                  <a:lnTo>
                    <a:pt x="1869282" y="26194"/>
                  </a:lnTo>
                  <a:lnTo>
                    <a:pt x="1726407" y="80963"/>
                  </a:lnTo>
                  <a:lnTo>
                    <a:pt x="1543050" y="123825"/>
                  </a:lnTo>
                  <a:lnTo>
                    <a:pt x="1293019" y="178594"/>
                  </a:lnTo>
                  <a:lnTo>
                    <a:pt x="1112044" y="216694"/>
                  </a:lnTo>
                  <a:lnTo>
                    <a:pt x="909638" y="254794"/>
                  </a:lnTo>
                  <a:lnTo>
                    <a:pt x="740569" y="280988"/>
                  </a:lnTo>
                  <a:lnTo>
                    <a:pt x="631032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0">
              <a:extLst>
                <a:ext uri="{FF2B5EF4-FFF2-40B4-BE49-F238E27FC236}">
                  <a16:creationId xmlns:a16="http://schemas.microsoft.com/office/drawing/2014/main" id="{FEEFA49B-932E-4867-B5FD-3B8DD083E459}"/>
                </a:ext>
              </a:extLst>
            </p:cNvPr>
            <p:cNvSpPr/>
            <p:nvPr/>
          </p:nvSpPr>
          <p:spPr>
            <a:xfrm rot="16200000">
              <a:off x="4819650" y="4489450"/>
              <a:ext cx="2755900" cy="444500"/>
            </a:xfrm>
            <a:custGeom>
              <a:avLst/>
              <a:gdLst>
                <a:gd name="connsiteX0" fmla="*/ 1316832 w 2755107"/>
                <a:gd name="connsiteY0" fmla="*/ 154781 h 445293"/>
                <a:gd name="connsiteX1" fmla="*/ 1835944 w 2755107"/>
                <a:gd name="connsiteY1" fmla="*/ 154781 h 445293"/>
                <a:gd name="connsiteX2" fmla="*/ 2190750 w 2755107"/>
                <a:gd name="connsiteY2" fmla="*/ 152400 h 445293"/>
                <a:gd name="connsiteX3" fmla="*/ 2347913 w 2755107"/>
                <a:gd name="connsiteY3" fmla="*/ 152400 h 445293"/>
                <a:gd name="connsiteX4" fmla="*/ 2424113 w 2755107"/>
                <a:gd name="connsiteY4" fmla="*/ 152400 h 445293"/>
                <a:gd name="connsiteX5" fmla="*/ 2488407 w 2755107"/>
                <a:gd name="connsiteY5" fmla="*/ 145256 h 445293"/>
                <a:gd name="connsiteX6" fmla="*/ 2552700 w 2755107"/>
                <a:gd name="connsiteY6" fmla="*/ 126206 h 445293"/>
                <a:gd name="connsiteX7" fmla="*/ 2607469 w 2755107"/>
                <a:gd name="connsiteY7" fmla="*/ 97631 h 445293"/>
                <a:gd name="connsiteX8" fmla="*/ 2662238 w 2755107"/>
                <a:gd name="connsiteY8" fmla="*/ 61912 h 445293"/>
                <a:gd name="connsiteX9" fmla="*/ 2719388 w 2755107"/>
                <a:gd name="connsiteY9" fmla="*/ 0 h 445293"/>
                <a:gd name="connsiteX10" fmla="*/ 2755107 w 2755107"/>
                <a:gd name="connsiteY10" fmla="*/ 247650 h 445293"/>
                <a:gd name="connsiteX11" fmla="*/ 2695575 w 2755107"/>
                <a:gd name="connsiteY11" fmla="*/ 333375 h 445293"/>
                <a:gd name="connsiteX12" fmla="*/ 2657475 w 2755107"/>
                <a:gd name="connsiteY12" fmla="*/ 383381 h 445293"/>
                <a:gd name="connsiteX13" fmla="*/ 2624138 w 2755107"/>
                <a:gd name="connsiteY13" fmla="*/ 414337 h 445293"/>
                <a:gd name="connsiteX14" fmla="*/ 2583657 w 2755107"/>
                <a:gd name="connsiteY14" fmla="*/ 438150 h 445293"/>
                <a:gd name="connsiteX15" fmla="*/ 2545557 w 2755107"/>
                <a:gd name="connsiteY15" fmla="*/ 445293 h 445293"/>
                <a:gd name="connsiteX16" fmla="*/ 2476500 w 2755107"/>
                <a:gd name="connsiteY16" fmla="*/ 433387 h 445293"/>
                <a:gd name="connsiteX17" fmla="*/ 2383632 w 2755107"/>
                <a:gd name="connsiteY17" fmla="*/ 423862 h 445293"/>
                <a:gd name="connsiteX18" fmla="*/ 2219325 w 2755107"/>
                <a:gd name="connsiteY18" fmla="*/ 421481 h 445293"/>
                <a:gd name="connsiteX19" fmla="*/ 2007394 w 2755107"/>
                <a:gd name="connsiteY19" fmla="*/ 419100 h 445293"/>
                <a:gd name="connsiteX20" fmla="*/ 1754982 w 2755107"/>
                <a:gd name="connsiteY20" fmla="*/ 423862 h 445293"/>
                <a:gd name="connsiteX21" fmla="*/ 1531144 w 2755107"/>
                <a:gd name="connsiteY21" fmla="*/ 423862 h 445293"/>
                <a:gd name="connsiteX22" fmla="*/ 1150144 w 2755107"/>
                <a:gd name="connsiteY22" fmla="*/ 421481 h 445293"/>
                <a:gd name="connsiteX23" fmla="*/ 878682 w 2755107"/>
                <a:gd name="connsiteY23" fmla="*/ 421481 h 445293"/>
                <a:gd name="connsiteX24" fmla="*/ 690563 w 2755107"/>
                <a:gd name="connsiteY24" fmla="*/ 421481 h 445293"/>
                <a:gd name="connsiteX25" fmla="*/ 576263 w 2755107"/>
                <a:gd name="connsiteY25" fmla="*/ 421481 h 445293"/>
                <a:gd name="connsiteX26" fmla="*/ 497682 w 2755107"/>
                <a:gd name="connsiteY26" fmla="*/ 426243 h 445293"/>
                <a:gd name="connsiteX27" fmla="*/ 400050 w 2755107"/>
                <a:gd name="connsiteY27" fmla="*/ 438150 h 445293"/>
                <a:gd name="connsiteX28" fmla="*/ 364332 w 2755107"/>
                <a:gd name="connsiteY28" fmla="*/ 445293 h 445293"/>
                <a:gd name="connsiteX29" fmla="*/ 302419 w 2755107"/>
                <a:gd name="connsiteY29" fmla="*/ 431006 h 445293"/>
                <a:gd name="connsiteX30" fmla="*/ 214313 w 2755107"/>
                <a:gd name="connsiteY30" fmla="*/ 404812 h 445293"/>
                <a:gd name="connsiteX31" fmla="*/ 164307 w 2755107"/>
                <a:gd name="connsiteY31" fmla="*/ 388143 h 445293"/>
                <a:gd name="connsiteX32" fmla="*/ 88107 w 2755107"/>
                <a:gd name="connsiteY32" fmla="*/ 361950 h 445293"/>
                <a:gd name="connsiteX33" fmla="*/ 64294 w 2755107"/>
                <a:gd name="connsiteY33" fmla="*/ 350043 h 445293"/>
                <a:gd name="connsiteX34" fmla="*/ 38100 w 2755107"/>
                <a:gd name="connsiteY34" fmla="*/ 333375 h 445293"/>
                <a:gd name="connsiteX35" fmla="*/ 16669 w 2755107"/>
                <a:gd name="connsiteY35" fmla="*/ 311943 h 445293"/>
                <a:gd name="connsiteX36" fmla="*/ 2382 w 2755107"/>
                <a:gd name="connsiteY36" fmla="*/ 288131 h 445293"/>
                <a:gd name="connsiteX37" fmla="*/ 0 w 2755107"/>
                <a:gd name="connsiteY37" fmla="*/ 266700 h 445293"/>
                <a:gd name="connsiteX38" fmla="*/ 2382 w 2755107"/>
                <a:gd name="connsiteY38" fmla="*/ 252412 h 445293"/>
                <a:gd name="connsiteX39" fmla="*/ 16669 w 2755107"/>
                <a:gd name="connsiteY39" fmla="*/ 230981 h 445293"/>
                <a:gd name="connsiteX40" fmla="*/ 52388 w 2755107"/>
                <a:gd name="connsiteY40" fmla="*/ 207168 h 445293"/>
                <a:gd name="connsiteX41" fmla="*/ 109538 w 2755107"/>
                <a:gd name="connsiteY41" fmla="*/ 178593 h 445293"/>
                <a:gd name="connsiteX42" fmla="*/ 188119 w 2755107"/>
                <a:gd name="connsiteY42" fmla="*/ 157162 h 445293"/>
                <a:gd name="connsiteX43" fmla="*/ 311944 w 2755107"/>
                <a:gd name="connsiteY43" fmla="*/ 138112 h 445293"/>
                <a:gd name="connsiteX44" fmla="*/ 390525 w 2755107"/>
                <a:gd name="connsiteY44" fmla="*/ 130968 h 445293"/>
                <a:gd name="connsiteX45" fmla="*/ 535782 w 2755107"/>
                <a:gd name="connsiteY45" fmla="*/ 147637 h 445293"/>
                <a:gd name="connsiteX46" fmla="*/ 721519 w 2755107"/>
                <a:gd name="connsiteY46" fmla="*/ 154781 h 445293"/>
                <a:gd name="connsiteX47" fmla="*/ 1026319 w 2755107"/>
                <a:gd name="connsiteY47" fmla="*/ 152400 h 445293"/>
                <a:gd name="connsiteX48" fmla="*/ 1316832 w 2755107"/>
                <a:gd name="connsiteY48" fmla="*/ 1547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55107" h="445293">
                  <a:moveTo>
                    <a:pt x="1316832" y="154781"/>
                  </a:moveTo>
                  <a:lnTo>
                    <a:pt x="1835944" y="154781"/>
                  </a:lnTo>
                  <a:lnTo>
                    <a:pt x="2190750" y="152400"/>
                  </a:lnTo>
                  <a:lnTo>
                    <a:pt x="2347913" y="152400"/>
                  </a:lnTo>
                  <a:lnTo>
                    <a:pt x="2424113" y="152400"/>
                  </a:lnTo>
                  <a:lnTo>
                    <a:pt x="2488407" y="145256"/>
                  </a:lnTo>
                  <a:lnTo>
                    <a:pt x="2552700" y="126206"/>
                  </a:lnTo>
                  <a:lnTo>
                    <a:pt x="2607469" y="97631"/>
                  </a:lnTo>
                  <a:lnTo>
                    <a:pt x="2662238" y="61912"/>
                  </a:lnTo>
                  <a:lnTo>
                    <a:pt x="2719388" y="0"/>
                  </a:lnTo>
                  <a:lnTo>
                    <a:pt x="2755107" y="247650"/>
                  </a:lnTo>
                  <a:lnTo>
                    <a:pt x="2695575" y="333375"/>
                  </a:lnTo>
                  <a:lnTo>
                    <a:pt x="2657475" y="383381"/>
                  </a:lnTo>
                  <a:lnTo>
                    <a:pt x="2624138" y="414337"/>
                  </a:lnTo>
                  <a:lnTo>
                    <a:pt x="2583657" y="438150"/>
                  </a:lnTo>
                  <a:lnTo>
                    <a:pt x="2545557" y="445293"/>
                  </a:lnTo>
                  <a:lnTo>
                    <a:pt x="2476500" y="433387"/>
                  </a:lnTo>
                  <a:lnTo>
                    <a:pt x="2383632" y="423862"/>
                  </a:lnTo>
                  <a:lnTo>
                    <a:pt x="2219325" y="421481"/>
                  </a:lnTo>
                  <a:lnTo>
                    <a:pt x="2007394" y="419100"/>
                  </a:lnTo>
                  <a:lnTo>
                    <a:pt x="1754982" y="423862"/>
                  </a:lnTo>
                  <a:lnTo>
                    <a:pt x="1531144" y="423862"/>
                  </a:lnTo>
                  <a:lnTo>
                    <a:pt x="1150144" y="421481"/>
                  </a:lnTo>
                  <a:lnTo>
                    <a:pt x="878682" y="421481"/>
                  </a:lnTo>
                  <a:lnTo>
                    <a:pt x="690563" y="421481"/>
                  </a:lnTo>
                  <a:lnTo>
                    <a:pt x="576263" y="421481"/>
                  </a:lnTo>
                  <a:lnTo>
                    <a:pt x="497682" y="426243"/>
                  </a:lnTo>
                  <a:lnTo>
                    <a:pt x="400050" y="438150"/>
                  </a:lnTo>
                  <a:lnTo>
                    <a:pt x="364332" y="445293"/>
                  </a:lnTo>
                  <a:lnTo>
                    <a:pt x="302419" y="431006"/>
                  </a:lnTo>
                  <a:lnTo>
                    <a:pt x="214313" y="404812"/>
                  </a:lnTo>
                  <a:lnTo>
                    <a:pt x="164307" y="388143"/>
                  </a:lnTo>
                  <a:lnTo>
                    <a:pt x="88107" y="361950"/>
                  </a:lnTo>
                  <a:lnTo>
                    <a:pt x="64294" y="350043"/>
                  </a:lnTo>
                  <a:lnTo>
                    <a:pt x="38100" y="333375"/>
                  </a:lnTo>
                  <a:lnTo>
                    <a:pt x="16669" y="311943"/>
                  </a:lnTo>
                  <a:lnTo>
                    <a:pt x="2382" y="288131"/>
                  </a:lnTo>
                  <a:lnTo>
                    <a:pt x="0" y="266700"/>
                  </a:lnTo>
                  <a:lnTo>
                    <a:pt x="2382" y="252412"/>
                  </a:lnTo>
                  <a:lnTo>
                    <a:pt x="16669" y="230981"/>
                  </a:lnTo>
                  <a:lnTo>
                    <a:pt x="52388" y="207168"/>
                  </a:lnTo>
                  <a:lnTo>
                    <a:pt x="109538" y="178593"/>
                  </a:lnTo>
                  <a:lnTo>
                    <a:pt x="188119" y="157162"/>
                  </a:lnTo>
                  <a:lnTo>
                    <a:pt x="311944" y="138112"/>
                  </a:lnTo>
                  <a:lnTo>
                    <a:pt x="390525" y="130968"/>
                  </a:lnTo>
                  <a:lnTo>
                    <a:pt x="535782" y="147637"/>
                  </a:lnTo>
                  <a:lnTo>
                    <a:pt x="721519" y="154781"/>
                  </a:lnTo>
                  <a:lnTo>
                    <a:pt x="1026319" y="152400"/>
                  </a:lnTo>
                  <a:lnTo>
                    <a:pt x="131683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316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6F4126C-45C2-F641-9B67-71228484D186}"/>
              </a:ext>
            </a:extLst>
          </p:cNvPr>
          <p:cNvSpPr/>
          <p:nvPr/>
        </p:nvSpPr>
        <p:spPr>
          <a:xfrm>
            <a:off x="4314825" y="1928813"/>
            <a:ext cx="2693988" cy="604837"/>
          </a:xfrm>
          <a:custGeom>
            <a:avLst/>
            <a:gdLst>
              <a:gd name="connsiteX0" fmla="*/ 1440656 w 2693194"/>
              <a:gd name="connsiteY0" fmla="*/ 185737 h 604837"/>
              <a:gd name="connsiteX1" fmla="*/ 1800225 w 2693194"/>
              <a:gd name="connsiteY1" fmla="*/ 123825 h 604837"/>
              <a:gd name="connsiteX2" fmla="*/ 2105025 w 2693194"/>
              <a:gd name="connsiteY2" fmla="*/ 69056 h 604837"/>
              <a:gd name="connsiteX3" fmla="*/ 2212181 w 2693194"/>
              <a:gd name="connsiteY3" fmla="*/ 50006 h 604837"/>
              <a:gd name="connsiteX4" fmla="*/ 2228850 w 2693194"/>
              <a:gd name="connsiteY4" fmla="*/ 38100 h 604837"/>
              <a:gd name="connsiteX5" fmla="*/ 2245519 w 2693194"/>
              <a:gd name="connsiteY5" fmla="*/ 23812 h 604837"/>
              <a:gd name="connsiteX6" fmla="*/ 2274094 w 2693194"/>
              <a:gd name="connsiteY6" fmla="*/ 7143 h 604837"/>
              <a:gd name="connsiteX7" fmla="*/ 2290763 w 2693194"/>
              <a:gd name="connsiteY7" fmla="*/ 0 h 604837"/>
              <a:gd name="connsiteX8" fmla="*/ 2321719 w 2693194"/>
              <a:gd name="connsiteY8" fmla="*/ 0 h 604837"/>
              <a:gd name="connsiteX9" fmla="*/ 2350294 w 2693194"/>
              <a:gd name="connsiteY9" fmla="*/ 4762 h 604837"/>
              <a:gd name="connsiteX10" fmla="*/ 2388394 w 2693194"/>
              <a:gd name="connsiteY10" fmla="*/ 19050 h 604837"/>
              <a:gd name="connsiteX11" fmla="*/ 2440781 w 2693194"/>
              <a:gd name="connsiteY11" fmla="*/ 40481 h 604837"/>
              <a:gd name="connsiteX12" fmla="*/ 2490788 w 2693194"/>
              <a:gd name="connsiteY12" fmla="*/ 64293 h 604837"/>
              <a:gd name="connsiteX13" fmla="*/ 2552700 w 2693194"/>
              <a:gd name="connsiteY13" fmla="*/ 100012 h 604837"/>
              <a:gd name="connsiteX14" fmla="*/ 2588419 w 2693194"/>
              <a:gd name="connsiteY14" fmla="*/ 123825 h 604837"/>
              <a:gd name="connsiteX15" fmla="*/ 2643188 w 2693194"/>
              <a:gd name="connsiteY15" fmla="*/ 166687 h 604837"/>
              <a:gd name="connsiteX16" fmla="*/ 2676525 w 2693194"/>
              <a:gd name="connsiteY16" fmla="*/ 197643 h 604837"/>
              <a:gd name="connsiteX17" fmla="*/ 2688431 w 2693194"/>
              <a:gd name="connsiteY17" fmla="*/ 211931 h 604837"/>
              <a:gd name="connsiteX18" fmla="*/ 2693194 w 2693194"/>
              <a:gd name="connsiteY18" fmla="*/ 221456 h 604837"/>
              <a:gd name="connsiteX19" fmla="*/ 2693194 w 2693194"/>
              <a:gd name="connsiteY19" fmla="*/ 233362 h 604837"/>
              <a:gd name="connsiteX20" fmla="*/ 2688431 w 2693194"/>
              <a:gd name="connsiteY20" fmla="*/ 257175 h 604837"/>
              <a:gd name="connsiteX21" fmla="*/ 2676525 w 2693194"/>
              <a:gd name="connsiteY21" fmla="*/ 278606 h 604837"/>
              <a:gd name="connsiteX22" fmla="*/ 2659856 w 2693194"/>
              <a:gd name="connsiteY22" fmla="*/ 292893 h 604837"/>
              <a:gd name="connsiteX23" fmla="*/ 2645569 w 2693194"/>
              <a:gd name="connsiteY23" fmla="*/ 300037 h 604837"/>
              <a:gd name="connsiteX24" fmla="*/ 2274094 w 2693194"/>
              <a:gd name="connsiteY24" fmla="*/ 240506 h 604837"/>
              <a:gd name="connsiteX25" fmla="*/ 2245519 w 2693194"/>
              <a:gd name="connsiteY25" fmla="*/ 233362 h 604837"/>
              <a:gd name="connsiteX26" fmla="*/ 2205038 w 2693194"/>
              <a:gd name="connsiteY26" fmla="*/ 233362 h 604837"/>
              <a:gd name="connsiteX27" fmla="*/ 2107406 w 2693194"/>
              <a:gd name="connsiteY27" fmla="*/ 245268 h 604837"/>
              <a:gd name="connsiteX28" fmla="*/ 1778794 w 2693194"/>
              <a:gd name="connsiteY28" fmla="*/ 297656 h 604837"/>
              <a:gd name="connsiteX29" fmla="*/ 1314450 w 2693194"/>
              <a:gd name="connsiteY29" fmla="*/ 369093 h 604837"/>
              <a:gd name="connsiteX30" fmla="*/ 1052513 w 2693194"/>
              <a:gd name="connsiteY30" fmla="*/ 411956 h 604837"/>
              <a:gd name="connsiteX31" fmla="*/ 876300 w 2693194"/>
              <a:gd name="connsiteY31" fmla="*/ 452437 h 604837"/>
              <a:gd name="connsiteX32" fmla="*/ 764381 w 2693194"/>
              <a:gd name="connsiteY32" fmla="*/ 485775 h 604837"/>
              <a:gd name="connsiteX33" fmla="*/ 640556 w 2693194"/>
              <a:gd name="connsiteY33" fmla="*/ 526256 h 604837"/>
              <a:gd name="connsiteX34" fmla="*/ 542925 w 2693194"/>
              <a:gd name="connsiteY34" fmla="*/ 561975 h 604837"/>
              <a:gd name="connsiteX35" fmla="*/ 452438 w 2693194"/>
              <a:gd name="connsiteY35" fmla="*/ 600075 h 604837"/>
              <a:gd name="connsiteX36" fmla="*/ 435769 w 2693194"/>
              <a:gd name="connsiteY36" fmla="*/ 604837 h 604837"/>
              <a:gd name="connsiteX37" fmla="*/ 426244 w 2693194"/>
              <a:gd name="connsiteY37" fmla="*/ 604837 h 604837"/>
              <a:gd name="connsiteX38" fmla="*/ 416719 w 2693194"/>
              <a:gd name="connsiteY38" fmla="*/ 600075 h 604837"/>
              <a:gd name="connsiteX39" fmla="*/ 383381 w 2693194"/>
              <a:gd name="connsiteY39" fmla="*/ 578643 h 604837"/>
              <a:gd name="connsiteX40" fmla="*/ 319088 w 2693194"/>
              <a:gd name="connsiteY40" fmla="*/ 531018 h 604837"/>
              <a:gd name="connsiteX41" fmla="*/ 250031 w 2693194"/>
              <a:gd name="connsiteY41" fmla="*/ 478631 h 604837"/>
              <a:gd name="connsiteX42" fmla="*/ 185738 w 2693194"/>
              <a:gd name="connsiteY42" fmla="*/ 423862 h 604837"/>
              <a:gd name="connsiteX43" fmla="*/ 145256 w 2693194"/>
              <a:gd name="connsiteY43" fmla="*/ 385762 h 604837"/>
              <a:gd name="connsiteX44" fmla="*/ 97631 w 2693194"/>
              <a:gd name="connsiteY44" fmla="*/ 335756 h 604837"/>
              <a:gd name="connsiteX45" fmla="*/ 40481 w 2693194"/>
              <a:gd name="connsiteY45" fmla="*/ 273843 h 604837"/>
              <a:gd name="connsiteX46" fmla="*/ 14288 w 2693194"/>
              <a:gd name="connsiteY46" fmla="*/ 240506 h 604837"/>
              <a:gd name="connsiteX47" fmla="*/ 0 w 2693194"/>
              <a:gd name="connsiteY47" fmla="*/ 211931 h 604837"/>
              <a:gd name="connsiteX48" fmla="*/ 0 w 2693194"/>
              <a:gd name="connsiteY48" fmla="*/ 202406 h 604837"/>
              <a:gd name="connsiteX49" fmla="*/ 2381 w 2693194"/>
              <a:gd name="connsiteY49" fmla="*/ 188118 h 604837"/>
              <a:gd name="connsiteX50" fmla="*/ 11906 w 2693194"/>
              <a:gd name="connsiteY50" fmla="*/ 180975 h 604837"/>
              <a:gd name="connsiteX51" fmla="*/ 38100 w 2693194"/>
              <a:gd name="connsiteY51" fmla="*/ 176212 h 604837"/>
              <a:gd name="connsiteX52" fmla="*/ 64294 w 2693194"/>
              <a:gd name="connsiteY52" fmla="*/ 180975 h 604837"/>
              <a:gd name="connsiteX53" fmla="*/ 80963 w 2693194"/>
              <a:gd name="connsiteY53" fmla="*/ 188118 h 604837"/>
              <a:gd name="connsiteX54" fmla="*/ 119063 w 2693194"/>
              <a:gd name="connsiteY54" fmla="*/ 211931 h 604837"/>
              <a:gd name="connsiteX55" fmla="*/ 157163 w 2693194"/>
              <a:gd name="connsiteY55" fmla="*/ 235743 h 604837"/>
              <a:gd name="connsiteX56" fmla="*/ 204788 w 2693194"/>
              <a:gd name="connsiteY56" fmla="*/ 257175 h 604837"/>
              <a:gd name="connsiteX57" fmla="*/ 259556 w 2693194"/>
              <a:gd name="connsiteY57" fmla="*/ 278606 h 604837"/>
              <a:gd name="connsiteX58" fmla="*/ 311944 w 2693194"/>
              <a:gd name="connsiteY58" fmla="*/ 297656 h 604837"/>
              <a:gd name="connsiteX59" fmla="*/ 359569 w 2693194"/>
              <a:gd name="connsiteY59" fmla="*/ 311943 h 604837"/>
              <a:gd name="connsiteX60" fmla="*/ 397669 w 2693194"/>
              <a:gd name="connsiteY60" fmla="*/ 319087 h 604837"/>
              <a:gd name="connsiteX61" fmla="*/ 564356 w 2693194"/>
              <a:gd name="connsiteY61" fmla="*/ 309562 h 604837"/>
              <a:gd name="connsiteX62" fmla="*/ 881063 w 2693194"/>
              <a:gd name="connsiteY62" fmla="*/ 269081 h 604837"/>
              <a:gd name="connsiteX63" fmla="*/ 1235869 w 2693194"/>
              <a:gd name="connsiteY63" fmla="*/ 216693 h 604837"/>
              <a:gd name="connsiteX64" fmla="*/ 1440656 w 2693194"/>
              <a:gd name="connsiteY64" fmla="*/ 185737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693194" h="604837">
                <a:moveTo>
                  <a:pt x="1440656" y="185737"/>
                </a:moveTo>
                <a:lnTo>
                  <a:pt x="1800225" y="123825"/>
                </a:lnTo>
                <a:lnTo>
                  <a:pt x="2105025" y="69056"/>
                </a:lnTo>
                <a:lnTo>
                  <a:pt x="2212181" y="50006"/>
                </a:lnTo>
                <a:lnTo>
                  <a:pt x="2228850" y="38100"/>
                </a:lnTo>
                <a:lnTo>
                  <a:pt x="2245519" y="23812"/>
                </a:lnTo>
                <a:lnTo>
                  <a:pt x="2274094" y="7143"/>
                </a:lnTo>
                <a:lnTo>
                  <a:pt x="2290763" y="0"/>
                </a:lnTo>
                <a:lnTo>
                  <a:pt x="2321719" y="0"/>
                </a:lnTo>
                <a:lnTo>
                  <a:pt x="2350294" y="4762"/>
                </a:lnTo>
                <a:lnTo>
                  <a:pt x="2388394" y="19050"/>
                </a:lnTo>
                <a:lnTo>
                  <a:pt x="2440781" y="40481"/>
                </a:lnTo>
                <a:lnTo>
                  <a:pt x="2490788" y="64293"/>
                </a:lnTo>
                <a:lnTo>
                  <a:pt x="2552700" y="100012"/>
                </a:lnTo>
                <a:lnTo>
                  <a:pt x="2588419" y="123825"/>
                </a:lnTo>
                <a:lnTo>
                  <a:pt x="2643188" y="166687"/>
                </a:lnTo>
                <a:lnTo>
                  <a:pt x="2676525" y="197643"/>
                </a:lnTo>
                <a:lnTo>
                  <a:pt x="2688431" y="211931"/>
                </a:lnTo>
                <a:lnTo>
                  <a:pt x="2693194" y="221456"/>
                </a:lnTo>
                <a:lnTo>
                  <a:pt x="2693194" y="233362"/>
                </a:lnTo>
                <a:lnTo>
                  <a:pt x="2688431" y="257175"/>
                </a:lnTo>
                <a:lnTo>
                  <a:pt x="2676525" y="278606"/>
                </a:lnTo>
                <a:lnTo>
                  <a:pt x="2659856" y="292893"/>
                </a:lnTo>
                <a:lnTo>
                  <a:pt x="2645569" y="300037"/>
                </a:lnTo>
                <a:lnTo>
                  <a:pt x="2274094" y="240506"/>
                </a:lnTo>
                <a:lnTo>
                  <a:pt x="2245519" y="233362"/>
                </a:lnTo>
                <a:lnTo>
                  <a:pt x="2205038" y="233362"/>
                </a:lnTo>
                <a:lnTo>
                  <a:pt x="2107406" y="245268"/>
                </a:lnTo>
                <a:lnTo>
                  <a:pt x="1778794" y="297656"/>
                </a:lnTo>
                <a:lnTo>
                  <a:pt x="1314450" y="369093"/>
                </a:lnTo>
                <a:lnTo>
                  <a:pt x="1052513" y="411956"/>
                </a:lnTo>
                <a:lnTo>
                  <a:pt x="876300" y="452437"/>
                </a:lnTo>
                <a:lnTo>
                  <a:pt x="764381" y="485775"/>
                </a:lnTo>
                <a:lnTo>
                  <a:pt x="640556" y="526256"/>
                </a:lnTo>
                <a:lnTo>
                  <a:pt x="542925" y="561975"/>
                </a:lnTo>
                <a:lnTo>
                  <a:pt x="452438" y="600075"/>
                </a:lnTo>
                <a:lnTo>
                  <a:pt x="435769" y="604837"/>
                </a:lnTo>
                <a:lnTo>
                  <a:pt x="426244" y="604837"/>
                </a:lnTo>
                <a:lnTo>
                  <a:pt x="416719" y="600075"/>
                </a:lnTo>
                <a:lnTo>
                  <a:pt x="383381" y="578643"/>
                </a:lnTo>
                <a:lnTo>
                  <a:pt x="319088" y="531018"/>
                </a:lnTo>
                <a:lnTo>
                  <a:pt x="250031" y="478631"/>
                </a:lnTo>
                <a:lnTo>
                  <a:pt x="185738" y="423862"/>
                </a:lnTo>
                <a:lnTo>
                  <a:pt x="145256" y="385762"/>
                </a:lnTo>
                <a:lnTo>
                  <a:pt x="97631" y="335756"/>
                </a:lnTo>
                <a:lnTo>
                  <a:pt x="40481" y="273843"/>
                </a:lnTo>
                <a:lnTo>
                  <a:pt x="14288" y="240506"/>
                </a:lnTo>
                <a:lnTo>
                  <a:pt x="0" y="211931"/>
                </a:lnTo>
                <a:lnTo>
                  <a:pt x="0" y="202406"/>
                </a:lnTo>
                <a:lnTo>
                  <a:pt x="2381" y="188118"/>
                </a:lnTo>
                <a:lnTo>
                  <a:pt x="11906" y="180975"/>
                </a:lnTo>
                <a:lnTo>
                  <a:pt x="38100" y="176212"/>
                </a:lnTo>
                <a:lnTo>
                  <a:pt x="64294" y="180975"/>
                </a:lnTo>
                <a:lnTo>
                  <a:pt x="80963" y="188118"/>
                </a:lnTo>
                <a:lnTo>
                  <a:pt x="119063" y="211931"/>
                </a:lnTo>
                <a:lnTo>
                  <a:pt x="157163" y="235743"/>
                </a:lnTo>
                <a:lnTo>
                  <a:pt x="204788" y="257175"/>
                </a:lnTo>
                <a:lnTo>
                  <a:pt x="259556" y="278606"/>
                </a:lnTo>
                <a:lnTo>
                  <a:pt x="311944" y="297656"/>
                </a:lnTo>
                <a:lnTo>
                  <a:pt x="359569" y="311943"/>
                </a:lnTo>
                <a:lnTo>
                  <a:pt x="397669" y="319087"/>
                </a:lnTo>
                <a:lnTo>
                  <a:pt x="564356" y="309562"/>
                </a:lnTo>
                <a:lnTo>
                  <a:pt x="881063" y="269081"/>
                </a:lnTo>
                <a:lnTo>
                  <a:pt x="1235869" y="216693"/>
                </a:lnTo>
                <a:lnTo>
                  <a:pt x="1440656" y="1857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0518ACFE-2873-3B4F-9836-EFACB626A345}"/>
              </a:ext>
            </a:extLst>
          </p:cNvPr>
          <p:cNvSpPr/>
          <p:nvPr/>
        </p:nvSpPr>
        <p:spPr>
          <a:xfrm>
            <a:off x="2943225" y="1762125"/>
            <a:ext cx="765175" cy="573088"/>
          </a:xfrm>
          <a:custGeom>
            <a:avLst/>
            <a:gdLst>
              <a:gd name="connsiteX0" fmla="*/ 314325 w 764381"/>
              <a:gd name="connsiteY0" fmla="*/ 92869 h 573881"/>
              <a:gd name="connsiteX1" fmla="*/ 395288 w 764381"/>
              <a:gd name="connsiteY1" fmla="*/ 109538 h 573881"/>
              <a:gd name="connsiteX2" fmla="*/ 454819 w 764381"/>
              <a:gd name="connsiteY2" fmla="*/ 119063 h 573881"/>
              <a:gd name="connsiteX3" fmla="*/ 502444 w 764381"/>
              <a:gd name="connsiteY3" fmla="*/ 126206 h 573881"/>
              <a:gd name="connsiteX4" fmla="*/ 519113 w 764381"/>
              <a:gd name="connsiteY4" fmla="*/ 133350 h 573881"/>
              <a:gd name="connsiteX5" fmla="*/ 554831 w 764381"/>
              <a:gd name="connsiteY5" fmla="*/ 159544 h 573881"/>
              <a:gd name="connsiteX6" fmla="*/ 595313 w 764381"/>
              <a:gd name="connsiteY6" fmla="*/ 192881 h 573881"/>
              <a:gd name="connsiteX7" fmla="*/ 621506 w 764381"/>
              <a:gd name="connsiteY7" fmla="*/ 221456 h 573881"/>
              <a:gd name="connsiteX8" fmla="*/ 654844 w 764381"/>
              <a:gd name="connsiteY8" fmla="*/ 259556 h 573881"/>
              <a:gd name="connsiteX9" fmla="*/ 676275 w 764381"/>
              <a:gd name="connsiteY9" fmla="*/ 290513 h 573881"/>
              <a:gd name="connsiteX10" fmla="*/ 704850 w 764381"/>
              <a:gd name="connsiteY10" fmla="*/ 335756 h 573881"/>
              <a:gd name="connsiteX11" fmla="*/ 733425 w 764381"/>
              <a:gd name="connsiteY11" fmla="*/ 388144 h 573881"/>
              <a:gd name="connsiteX12" fmla="*/ 752475 w 764381"/>
              <a:gd name="connsiteY12" fmla="*/ 433388 h 573881"/>
              <a:gd name="connsiteX13" fmla="*/ 762000 w 764381"/>
              <a:gd name="connsiteY13" fmla="*/ 459581 h 573881"/>
              <a:gd name="connsiteX14" fmla="*/ 764381 w 764381"/>
              <a:gd name="connsiteY14" fmla="*/ 483394 h 573881"/>
              <a:gd name="connsiteX15" fmla="*/ 759619 w 764381"/>
              <a:gd name="connsiteY15" fmla="*/ 500063 h 573881"/>
              <a:gd name="connsiteX16" fmla="*/ 747713 w 764381"/>
              <a:gd name="connsiteY16" fmla="*/ 521494 h 573881"/>
              <a:gd name="connsiteX17" fmla="*/ 719138 w 764381"/>
              <a:gd name="connsiteY17" fmla="*/ 550069 h 573881"/>
              <a:gd name="connsiteX18" fmla="*/ 695325 w 764381"/>
              <a:gd name="connsiteY18" fmla="*/ 569119 h 573881"/>
              <a:gd name="connsiteX19" fmla="*/ 681038 w 764381"/>
              <a:gd name="connsiteY19" fmla="*/ 573881 h 573881"/>
              <a:gd name="connsiteX20" fmla="*/ 654844 w 764381"/>
              <a:gd name="connsiteY20" fmla="*/ 573881 h 573881"/>
              <a:gd name="connsiteX21" fmla="*/ 597694 w 764381"/>
              <a:gd name="connsiteY21" fmla="*/ 564356 h 573881"/>
              <a:gd name="connsiteX22" fmla="*/ 542925 w 764381"/>
              <a:gd name="connsiteY22" fmla="*/ 545306 h 573881"/>
              <a:gd name="connsiteX23" fmla="*/ 478631 w 764381"/>
              <a:gd name="connsiteY23" fmla="*/ 509588 h 573881"/>
              <a:gd name="connsiteX24" fmla="*/ 426244 w 764381"/>
              <a:gd name="connsiteY24" fmla="*/ 473869 h 573881"/>
              <a:gd name="connsiteX25" fmla="*/ 364331 w 764381"/>
              <a:gd name="connsiteY25" fmla="*/ 423863 h 573881"/>
              <a:gd name="connsiteX26" fmla="*/ 297656 w 764381"/>
              <a:gd name="connsiteY26" fmla="*/ 366713 h 573881"/>
              <a:gd name="connsiteX27" fmla="*/ 238125 w 764381"/>
              <a:gd name="connsiteY27" fmla="*/ 309563 h 573881"/>
              <a:gd name="connsiteX28" fmla="*/ 121444 w 764381"/>
              <a:gd name="connsiteY28" fmla="*/ 183356 h 573881"/>
              <a:gd name="connsiteX29" fmla="*/ 45244 w 764381"/>
              <a:gd name="connsiteY29" fmla="*/ 100013 h 573881"/>
              <a:gd name="connsiteX30" fmla="*/ 26194 w 764381"/>
              <a:gd name="connsiteY30" fmla="*/ 73819 h 573881"/>
              <a:gd name="connsiteX31" fmla="*/ 9525 w 764381"/>
              <a:gd name="connsiteY31" fmla="*/ 50006 h 573881"/>
              <a:gd name="connsiteX32" fmla="*/ 2381 w 764381"/>
              <a:gd name="connsiteY32" fmla="*/ 33338 h 573881"/>
              <a:gd name="connsiteX33" fmla="*/ 0 w 764381"/>
              <a:gd name="connsiteY33" fmla="*/ 19050 h 573881"/>
              <a:gd name="connsiteX34" fmla="*/ 2381 w 764381"/>
              <a:gd name="connsiteY34" fmla="*/ 7144 h 573881"/>
              <a:gd name="connsiteX35" fmla="*/ 11906 w 764381"/>
              <a:gd name="connsiteY35" fmla="*/ 0 h 573881"/>
              <a:gd name="connsiteX36" fmla="*/ 30956 w 764381"/>
              <a:gd name="connsiteY36" fmla="*/ 2381 h 573881"/>
              <a:gd name="connsiteX37" fmla="*/ 73819 w 764381"/>
              <a:gd name="connsiteY37" fmla="*/ 21431 h 573881"/>
              <a:gd name="connsiteX38" fmla="*/ 126206 w 764381"/>
              <a:gd name="connsiteY38" fmla="*/ 42863 h 573881"/>
              <a:gd name="connsiteX39" fmla="*/ 221456 w 764381"/>
              <a:gd name="connsiteY39" fmla="*/ 73819 h 573881"/>
              <a:gd name="connsiteX40" fmla="*/ 314325 w 764381"/>
              <a:gd name="connsiteY40" fmla="*/ 92869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64381" h="573881">
                <a:moveTo>
                  <a:pt x="314325" y="92869"/>
                </a:moveTo>
                <a:lnTo>
                  <a:pt x="395288" y="109538"/>
                </a:lnTo>
                <a:lnTo>
                  <a:pt x="454819" y="119063"/>
                </a:lnTo>
                <a:lnTo>
                  <a:pt x="502444" y="126206"/>
                </a:lnTo>
                <a:lnTo>
                  <a:pt x="519113" y="133350"/>
                </a:lnTo>
                <a:lnTo>
                  <a:pt x="554831" y="159544"/>
                </a:lnTo>
                <a:lnTo>
                  <a:pt x="595313" y="192881"/>
                </a:lnTo>
                <a:lnTo>
                  <a:pt x="621506" y="221456"/>
                </a:lnTo>
                <a:lnTo>
                  <a:pt x="654844" y="259556"/>
                </a:lnTo>
                <a:lnTo>
                  <a:pt x="676275" y="290513"/>
                </a:lnTo>
                <a:lnTo>
                  <a:pt x="704850" y="335756"/>
                </a:lnTo>
                <a:lnTo>
                  <a:pt x="733425" y="388144"/>
                </a:lnTo>
                <a:lnTo>
                  <a:pt x="752475" y="433388"/>
                </a:lnTo>
                <a:lnTo>
                  <a:pt x="762000" y="459581"/>
                </a:lnTo>
                <a:lnTo>
                  <a:pt x="764381" y="483394"/>
                </a:lnTo>
                <a:lnTo>
                  <a:pt x="759619" y="500063"/>
                </a:lnTo>
                <a:lnTo>
                  <a:pt x="747713" y="521494"/>
                </a:lnTo>
                <a:lnTo>
                  <a:pt x="719138" y="550069"/>
                </a:lnTo>
                <a:lnTo>
                  <a:pt x="695325" y="569119"/>
                </a:lnTo>
                <a:lnTo>
                  <a:pt x="681038" y="573881"/>
                </a:lnTo>
                <a:lnTo>
                  <a:pt x="654844" y="573881"/>
                </a:lnTo>
                <a:lnTo>
                  <a:pt x="597694" y="564356"/>
                </a:lnTo>
                <a:lnTo>
                  <a:pt x="542925" y="545306"/>
                </a:lnTo>
                <a:lnTo>
                  <a:pt x="478631" y="509588"/>
                </a:lnTo>
                <a:lnTo>
                  <a:pt x="426244" y="473869"/>
                </a:lnTo>
                <a:lnTo>
                  <a:pt x="364331" y="423863"/>
                </a:lnTo>
                <a:lnTo>
                  <a:pt x="297656" y="366713"/>
                </a:lnTo>
                <a:lnTo>
                  <a:pt x="238125" y="309563"/>
                </a:lnTo>
                <a:lnTo>
                  <a:pt x="121444" y="183356"/>
                </a:lnTo>
                <a:lnTo>
                  <a:pt x="45244" y="100013"/>
                </a:lnTo>
                <a:lnTo>
                  <a:pt x="26194" y="73819"/>
                </a:lnTo>
                <a:lnTo>
                  <a:pt x="9525" y="50006"/>
                </a:lnTo>
                <a:lnTo>
                  <a:pt x="2381" y="33338"/>
                </a:lnTo>
                <a:lnTo>
                  <a:pt x="0" y="19050"/>
                </a:lnTo>
                <a:lnTo>
                  <a:pt x="2381" y="7144"/>
                </a:lnTo>
                <a:lnTo>
                  <a:pt x="11906" y="0"/>
                </a:lnTo>
                <a:lnTo>
                  <a:pt x="30956" y="2381"/>
                </a:lnTo>
                <a:lnTo>
                  <a:pt x="73819" y="21431"/>
                </a:lnTo>
                <a:lnTo>
                  <a:pt x="126206" y="42863"/>
                </a:lnTo>
                <a:lnTo>
                  <a:pt x="221456" y="73819"/>
                </a:lnTo>
                <a:lnTo>
                  <a:pt x="314325" y="92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51D61AB-3401-DB40-B053-B1C7E2591413}"/>
              </a:ext>
            </a:extLst>
          </p:cNvPr>
          <p:cNvSpPr/>
          <p:nvPr/>
        </p:nvSpPr>
        <p:spPr>
          <a:xfrm>
            <a:off x="2747963" y="3252788"/>
            <a:ext cx="1208087" cy="1422400"/>
          </a:xfrm>
          <a:custGeom>
            <a:avLst/>
            <a:gdLst>
              <a:gd name="connsiteX0" fmla="*/ 783431 w 1207293"/>
              <a:gd name="connsiteY0" fmla="*/ 547687 h 1421606"/>
              <a:gd name="connsiteX1" fmla="*/ 866775 w 1207293"/>
              <a:gd name="connsiteY1" fmla="*/ 438150 h 1421606"/>
              <a:gd name="connsiteX2" fmla="*/ 904875 w 1207293"/>
              <a:gd name="connsiteY2" fmla="*/ 390525 h 1421606"/>
              <a:gd name="connsiteX3" fmla="*/ 931068 w 1207293"/>
              <a:gd name="connsiteY3" fmla="*/ 352425 h 1421606"/>
              <a:gd name="connsiteX4" fmla="*/ 950118 w 1207293"/>
              <a:gd name="connsiteY4" fmla="*/ 328612 h 1421606"/>
              <a:gd name="connsiteX5" fmla="*/ 971550 w 1207293"/>
              <a:gd name="connsiteY5" fmla="*/ 309562 h 1421606"/>
              <a:gd name="connsiteX6" fmla="*/ 990600 w 1207293"/>
              <a:gd name="connsiteY6" fmla="*/ 297656 h 1421606"/>
              <a:gd name="connsiteX7" fmla="*/ 1028700 w 1207293"/>
              <a:gd name="connsiteY7" fmla="*/ 278606 h 1421606"/>
              <a:gd name="connsiteX8" fmla="*/ 1059656 w 1207293"/>
              <a:gd name="connsiteY8" fmla="*/ 264318 h 1421606"/>
              <a:gd name="connsiteX9" fmla="*/ 1088231 w 1207293"/>
              <a:gd name="connsiteY9" fmla="*/ 250031 h 1421606"/>
              <a:gd name="connsiteX10" fmla="*/ 1097756 w 1207293"/>
              <a:gd name="connsiteY10" fmla="*/ 238125 h 1421606"/>
              <a:gd name="connsiteX11" fmla="*/ 1100137 w 1207293"/>
              <a:gd name="connsiteY11" fmla="*/ 228600 h 1421606"/>
              <a:gd name="connsiteX12" fmla="*/ 1100137 w 1207293"/>
              <a:gd name="connsiteY12" fmla="*/ 211931 h 1421606"/>
              <a:gd name="connsiteX13" fmla="*/ 1095375 w 1207293"/>
              <a:gd name="connsiteY13" fmla="*/ 185737 h 1421606"/>
              <a:gd name="connsiteX14" fmla="*/ 1081087 w 1207293"/>
              <a:gd name="connsiteY14" fmla="*/ 157162 h 1421606"/>
              <a:gd name="connsiteX15" fmla="*/ 1059656 w 1207293"/>
              <a:gd name="connsiteY15" fmla="*/ 133350 h 1421606"/>
              <a:gd name="connsiteX16" fmla="*/ 1031081 w 1207293"/>
              <a:gd name="connsiteY16" fmla="*/ 107156 h 1421606"/>
              <a:gd name="connsiteX17" fmla="*/ 995362 w 1207293"/>
              <a:gd name="connsiteY17" fmla="*/ 83343 h 1421606"/>
              <a:gd name="connsiteX18" fmla="*/ 935831 w 1207293"/>
              <a:gd name="connsiteY18" fmla="*/ 52387 h 1421606"/>
              <a:gd name="connsiteX19" fmla="*/ 862012 w 1207293"/>
              <a:gd name="connsiteY19" fmla="*/ 23812 h 1421606"/>
              <a:gd name="connsiteX20" fmla="*/ 797718 w 1207293"/>
              <a:gd name="connsiteY20" fmla="*/ 0 h 1421606"/>
              <a:gd name="connsiteX21" fmla="*/ 783431 w 1207293"/>
              <a:gd name="connsiteY21" fmla="*/ 0 h 1421606"/>
              <a:gd name="connsiteX22" fmla="*/ 759618 w 1207293"/>
              <a:gd name="connsiteY22" fmla="*/ 14287 h 1421606"/>
              <a:gd name="connsiteX23" fmla="*/ 673893 w 1207293"/>
              <a:gd name="connsiteY23" fmla="*/ 66675 h 1421606"/>
              <a:gd name="connsiteX24" fmla="*/ 585787 w 1207293"/>
              <a:gd name="connsiteY24" fmla="*/ 111918 h 1421606"/>
              <a:gd name="connsiteX25" fmla="*/ 483393 w 1207293"/>
              <a:gd name="connsiteY25" fmla="*/ 159543 h 1421606"/>
              <a:gd name="connsiteX26" fmla="*/ 376237 w 1207293"/>
              <a:gd name="connsiteY26" fmla="*/ 204787 h 1421606"/>
              <a:gd name="connsiteX27" fmla="*/ 285750 w 1207293"/>
              <a:gd name="connsiteY27" fmla="*/ 235743 h 1421606"/>
              <a:gd name="connsiteX28" fmla="*/ 204787 w 1207293"/>
              <a:gd name="connsiteY28" fmla="*/ 261937 h 1421606"/>
              <a:gd name="connsiteX29" fmla="*/ 190500 w 1207293"/>
              <a:gd name="connsiteY29" fmla="*/ 264318 h 1421606"/>
              <a:gd name="connsiteX30" fmla="*/ 166687 w 1207293"/>
              <a:gd name="connsiteY30" fmla="*/ 261937 h 1421606"/>
              <a:gd name="connsiteX31" fmla="*/ 145256 w 1207293"/>
              <a:gd name="connsiteY31" fmla="*/ 257175 h 1421606"/>
              <a:gd name="connsiteX32" fmla="*/ 126206 w 1207293"/>
              <a:gd name="connsiteY32" fmla="*/ 245268 h 1421606"/>
              <a:gd name="connsiteX33" fmla="*/ 114300 w 1207293"/>
              <a:gd name="connsiteY33" fmla="*/ 228600 h 1421606"/>
              <a:gd name="connsiteX34" fmla="*/ 104775 w 1207293"/>
              <a:gd name="connsiteY34" fmla="*/ 204787 h 1421606"/>
              <a:gd name="connsiteX35" fmla="*/ 100012 w 1207293"/>
              <a:gd name="connsiteY35" fmla="*/ 178593 h 1421606"/>
              <a:gd name="connsiteX36" fmla="*/ 100012 w 1207293"/>
              <a:gd name="connsiteY36" fmla="*/ 164306 h 1421606"/>
              <a:gd name="connsiteX37" fmla="*/ 92868 w 1207293"/>
              <a:gd name="connsiteY37" fmla="*/ 147637 h 1421606"/>
              <a:gd name="connsiteX38" fmla="*/ 76200 w 1207293"/>
              <a:gd name="connsiteY38" fmla="*/ 123825 h 1421606"/>
              <a:gd name="connsiteX39" fmla="*/ 64293 w 1207293"/>
              <a:gd name="connsiteY39" fmla="*/ 114300 h 1421606"/>
              <a:gd name="connsiteX40" fmla="*/ 50006 w 1207293"/>
              <a:gd name="connsiteY40" fmla="*/ 116681 h 1421606"/>
              <a:gd name="connsiteX41" fmla="*/ 35718 w 1207293"/>
              <a:gd name="connsiteY41" fmla="*/ 133350 h 1421606"/>
              <a:gd name="connsiteX42" fmla="*/ 23812 w 1207293"/>
              <a:gd name="connsiteY42" fmla="*/ 169068 h 1421606"/>
              <a:gd name="connsiteX43" fmla="*/ 9525 w 1207293"/>
              <a:gd name="connsiteY43" fmla="*/ 209550 h 1421606"/>
              <a:gd name="connsiteX44" fmla="*/ 0 w 1207293"/>
              <a:gd name="connsiteY44" fmla="*/ 250031 h 1421606"/>
              <a:gd name="connsiteX45" fmla="*/ 0 w 1207293"/>
              <a:gd name="connsiteY45" fmla="*/ 288131 h 1421606"/>
              <a:gd name="connsiteX46" fmla="*/ 7143 w 1207293"/>
              <a:gd name="connsiteY46" fmla="*/ 326231 h 1421606"/>
              <a:gd name="connsiteX47" fmla="*/ 14287 w 1207293"/>
              <a:gd name="connsiteY47" fmla="*/ 350043 h 1421606"/>
              <a:gd name="connsiteX48" fmla="*/ 45243 w 1207293"/>
              <a:gd name="connsiteY48" fmla="*/ 409575 h 1421606"/>
              <a:gd name="connsiteX49" fmla="*/ 78581 w 1207293"/>
              <a:gd name="connsiteY49" fmla="*/ 457200 h 1421606"/>
              <a:gd name="connsiteX50" fmla="*/ 97631 w 1207293"/>
              <a:gd name="connsiteY50" fmla="*/ 478631 h 1421606"/>
              <a:gd name="connsiteX51" fmla="*/ 119062 w 1207293"/>
              <a:gd name="connsiteY51" fmla="*/ 497681 h 1421606"/>
              <a:gd name="connsiteX52" fmla="*/ 133350 w 1207293"/>
              <a:gd name="connsiteY52" fmla="*/ 507206 h 1421606"/>
              <a:gd name="connsiteX53" fmla="*/ 157162 w 1207293"/>
              <a:gd name="connsiteY53" fmla="*/ 516731 h 1421606"/>
              <a:gd name="connsiteX54" fmla="*/ 183356 w 1207293"/>
              <a:gd name="connsiteY54" fmla="*/ 519112 h 1421606"/>
              <a:gd name="connsiteX55" fmla="*/ 209550 w 1207293"/>
              <a:gd name="connsiteY55" fmla="*/ 516731 h 1421606"/>
              <a:gd name="connsiteX56" fmla="*/ 230981 w 1207293"/>
              <a:gd name="connsiteY56" fmla="*/ 509587 h 1421606"/>
              <a:gd name="connsiteX57" fmla="*/ 297656 w 1207293"/>
              <a:gd name="connsiteY57" fmla="*/ 471487 h 1421606"/>
              <a:gd name="connsiteX58" fmla="*/ 507206 w 1207293"/>
              <a:gd name="connsiteY58" fmla="*/ 345281 h 1421606"/>
              <a:gd name="connsiteX59" fmla="*/ 678656 w 1207293"/>
              <a:gd name="connsiteY59" fmla="*/ 247650 h 1421606"/>
              <a:gd name="connsiteX60" fmla="*/ 714375 w 1207293"/>
              <a:gd name="connsiteY60" fmla="*/ 228600 h 1421606"/>
              <a:gd name="connsiteX61" fmla="*/ 719137 w 1207293"/>
              <a:gd name="connsiteY61" fmla="*/ 230981 h 1421606"/>
              <a:gd name="connsiteX62" fmla="*/ 681037 w 1207293"/>
              <a:gd name="connsiteY62" fmla="*/ 338137 h 1421606"/>
              <a:gd name="connsiteX63" fmla="*/ 600075 w 1207293"/>
              <a:gd name="connsiteY63" fmla="*/ 545306 h 1421606"/>
              <a:gd name="connsiteX64" fmla="*/ 531018 w 1207293"/>
              <a:gd name="connsiteY64" fmla="*/ 719137 h 1421606"/>
              <a:gd name="connsiteX65" fmla="*/ 500062 w 1207293"/>
              <a:gd name="connsiteY65" fmla="*/ 797718 h 1421606"/>
              <a:gd name="connsiteX66" fmla="*/ 490537 w 1207293"/>
              <a:gd name="connsiteY66" fmla="*/ 814387 h 1421606"/>
              <a:gd name="connsiteX67" fmla="*/ 481012 w 1207293"/>
              <a:gd name="connsiteY67" fmla="*/ 828675 h 1421606"/>
              <a:gd name="connsiteX68" fmla="*/ 473868 w 1207293"/>
              <a:gd name="connsiteY68" fmla="*/ 845343 h 1421606"/>
              <a:gd name="connsiteX69" fmla="*/ 471487 w 1207293"/>
              <a:gd name="connsiteY69" fmla="*/ 854868 h 1421606"/>
              <a:gd name="connsiteX70" fmla="*/ 476250 w 1207293"/>
              <a:gd name="connsiteY70" fmla="*/ 873918 h 1421606"/>
              <a:gd name="connsiteX71" fmla="*/ 483393 w 1207293"/>
              <a:gd name="connsiteY71" fmla="*/ 888206 h 1421606"/>
              <a:gd name="connsiteX72" fmla="*/ 500062 w 1207293"/>
              <a:gd name="connsiteY72" fmla="*/ 902493 h 1421606"/>
              <a:gd name="connsiteX73" fmla="*/ 528637 w 1207293"/>
              <a:gd name="connsiteY73" fmla="*/ 919162 h 1421606"/>
              <a:gd name="connsiteX74" fmla="*/ 600075 w 1207293"/>
              <a:gd name="connsiteY74" fmla="*/ 985837 h 1421606"/>
              <a:gd name="connsiteX75" fmla="*/ 719137 w 1207293"/>
              <a:gd name="connsiteY75" fmla="*/ 1092993 h 1421606"/>
              <a:gd name="connsiteX76" fmla="*/ 769143 w 1207293"/>
              <a:gd name="connsiteY76" fmla="*/ 1138237 h 1421606"/>
              <a:gd name="connsiteX77" fmla="*/ 785812 w 1207293"/>
              <a:gd name="connsiteY77" fmla="*/ 1154906 h 1421606"/>
              <a:gd name="connsiteX78" fmla="*/ 1123950 w 1207293"/>
              <a:gd name="connsiteY78" fmla="*/ 1421606 h 1421606"/>
              <a:gd name="connsiteX79" fmla="*/ 1154906 w 1207293"/>
              <a:gd name="connsiteY79" fmla="*/ 1414462 h 1421606"/>
              <a:gd name="connsiteX80" fmla="*/ 1190625 w 1207293"/>
              <a:gd name="connsiteY80" fmla="*/ 1390650 h 1421606"/>
              <a:gd name="connsiteX81" fmla="*/ 1202531 w 1207293"/>
              <a:gd name="connsiteY81" fmla="*/ 1371600 h 1421606"/>
              <a:gd name="connsiteX82" fmla="*/ 1207293 w 1207293"/>
              <a:gd name="connsiteY82" fmla="*/ 1354931 h 1421606"/>
              <a:gd name="connsiteX83" fmla="*/ 1202531 w 1207293"/>
              <a:gd name="connsiteY83" fmla="*/ 1333500 h 1421606"/>
              <a:gd name="connsiteX84" fmla="*/ 1173956 w 1207293"/>
              <a:gd name="connsiteY84" fmla="*/ 1288256 h 1421606"/>
              <a:gd name="connsiteX85" fmla="*/ 1114425 w 1207293"/>
              <a:gd name="connsiteY85" fmla="*/ 1200150 h 1421606"/>
              <a:gd name="connsiteX86" fmla="*/ 1047750 w 1207293"/>
              <a:gd name="connsiteY86" fmla="*/ 1119187 h 1421606"/>
              <a:gd name="connsiteX87" fmla="*/ 1007268 w 1207293"/>
              <a:gd name="connsiteY87" fmla="*/ 1081087 h 1421606"/>
              <a:gd name="connsiteX88" fmla="*/ 983456 w 1207293"/>
              <a:gd name="connsiteY88" fmla="*/ 1062037 h 1421606"/>
              <a:gd name="connsiteX89" fmla="*/ 931068 w 1207293"/>
              <a:gd name="connsiteY89" fmla="*/ 1028700 h 1421606"/>
              <a:gd name="connsiteX90" fmla="*/ 854868 w 1207293"/>
              <a:gd name="connsiteY90" fmla="*/ 988218 h 1421606"/>
              <a:gd name="connsiteX91" fmla="*/ 757237 w 1207293"/>
              <a:gd name="connsiteY91" fmla="*/ 938212 h 1421606"/>
              <a:gd name="connsiteX92" fmla="*/ 657225 w 1207293"/>
              <a:gd name="connsiteY92" fmla="*/ 890587 h 1421606"/>
              <a:gd name="connsiteX93" fmla="*/ 597693 w 1207293"/>
              <a:gd name="connsiteY93" fmla="*/ 862012 h 1421606"/>
              <a:gd name="connsiteX94" fmla="*/ 588168 w 1207293"/>
              <a:gd name="connsiteY94" fmla="*/ 854868 h 1421606"/>
              <a:gd name="connsiteX95" fmla="*/ 581025 w 1207293"/>
              <a:gd name="connsiteY95" fmla="*/ 838200 h 1421606"/>
              <a:gd name="connsiteX96" fmla="*/ 581025 w 1207293"/>
              <a:gd name="connsiteY96" fmla="*/ 826293 h 1421606"/>
              <a:gd name="connsiteX97" fmla="*/ 583406 w 1207293"/>
              <a:gd name="connsiteY97" fmla="*/ 809625 h 1421606"/>
              <a:gd name="connsiteX98" fmla="*/ 595312 w 1207293"/>
              <a:gd name="connsiteY98" fmla="*/ 788193 h 1421606"/>
              <a:gd name="connsiteX99" fmla="*/ 676275 w 1207293"/>
              <a:gd name="connsiteY99" fmla="*/ 688181 h 1421606"/>
              <a:gd name="connsiteX100" fmla="*/ 783431 w 1207293"/>
              <a:gd name="connsiteY100" fmla="*/ 547687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207293" h="1421606">
                <a:moveTo>
                  <a:pt x="783431" y="547687"/>
                </a:moveTo>
                <a:lnTo>
                  <a:pt x="866775" y="438150"/>
                </a:lnTo>
                <a:lnTo>
                  <a:pt x="904875" y="390525"/>
                </a:lnTo>
                <a:lnTo>
                  <a:pt x="931068" y="352425"/>
                </a:lnTo>
                <a:lnTo>
                  <a:pt x="950118" y="328612"/>
                </a:lnTo>
                <a:lnTo>
                  <a:pt x="971550" y="309562"/>
                </a:lnTo>
                <a:lnTo>
                  <a:pt x="990600" y="297656"/>
                </a:lnTo>
                <a:lnTo>
                  <a:pt x="1028700" y="278606"/>
                </a:lnTo>
                <a:lnTo>
                  <a:pt x="1059656" y="264318"/>
                </a:lnTo>
                <a:lnTo>
                  <a:pt x="1088231" y="250031"/>
                </a:lnTo>
                <a:lnTo>
                  <a:pt x="1097756" y="238125"/>
                </a:lnTo>
                <a:lnTo>
                  <a:pt x="1100137" y="228600"/>
                </a:lnTo>
                <a:lnTo>
                  <a:pt x="1100137" y="211931"/>
                </a:lnTo>
                <a:lnTo>
                  <a:pt x="1095375" y="185737"/>
                </a:lnTo>
                <a:lnTo>
                  <a:pt x="1081087" y="157162"/>
                </a:lnTo>
                <a:lnTo>
                  <a:pt x="1059656" y="133350"/>
                </a:lnTo>
                <a:lnTo>
                  <a:pt x="1031081" y="107156"/>
                </a:lnTo>
                <a:lnTo>
                  <a:pt x="995362" y="83343"/>
                </a:lnTo>
                <a:lnTo>
                  <a:pt x="935831" y="52387"/>
                </a:lnTo>
                <a:lnTo>
                  <a:pt x="862012" y="23812"/>
                </a:lnTo>
                <a:lnTo>
                  <a:pt x="797718" y="0"/>
                </a:lnTo>
                <a:lnTo>
                  <a:pt x="783431" y="0"/>
                </a:lnTo>
                <a:lnTo>
                  <a:pt x="759618" y="14287"/>
                </a:lnTo>
                <a:lnTo>
                  <a:pt x="673893" y="66675"/>
                </a:lnTo>
                <a:lnTo>
                  <a:pt x="585787" y="111918"/>
                </a:lnTo>
                <a:lnTo>
                  <a:pt x="483393" y="159543"/>
                </a:lnTo>
                <a:lnTo>
                  <a:pt x="376237" y="204787"/>
                </a:lnTo>
                <a:lnTo>
                  <a:pt x="285750" y="235743"/>
                </a:lnTo>
                <a:lnTo>
                  <a:pt x="204787" y="261937"/>
                </a:lnTo>
                <a:lnTo>
                  <a:pt x="190500" y="264318"/>
                </a:lnTo>
                <a:lnTo>
                  <a:pt x="166687" y="261937"/>
                </a:lnTo>
                <a:lnTo>
                  <a:pt x="145256" y="257175"/>
                </a:lnTo>
                <a:lnTo>
                  <a:pt x="126206" y="245268"/>
                </a:lnTo>
                <a:lnTo>
                  <a:pt x="114300" y="228600"/>
                </a:lnTo>
                <a:lnTo>
                  <a:pt x="104775" y="204787"/>
                </a:lnTo>
                <a:lnTo>
                  <a:pt x="100012" y="178593"/>
                </a:lnTo>
                <a:lnTo>
                  <a:pt x="100012" y="164306"/>
                </a:lnTo>
                <a:lnTo>
                  <a:pt x="92868" y="147637"/>
                </a:lnTo>
                <a:lnTo>
                  <a:pt x="76200" y="123825"/>
                </a:lnTo>
                <a:lnTo>
                  <a:pt x="64293" y="114300"/>
                </a:lnTo>
                <a:lnTo>
                  <a:pt x="50006" y="116681"/>
                </a:lnTo>
                <a:lnTo>
                  <a:pt x="35718" y="133350"/>
                </a:lnTo>
                <a:lnTo>
                  <a:pt x="23812" y="169068"/>
                </a:lnTo>
                <a:lnTo>
                  <a:pt x="9525" y="209550"/>
                </a:lnTo>
                <a:lnTo>
                  <a:pt x="0" y="250031"/>
                </a:lnTo>
                <a:lnTo>
                  <a:pt x="0" y="288131"/>
                </a:lnTo>
                <a:lnTo>
                  <a:pt x="7143" y="326231"/>
                </a:lnTo>
                <a:lnTo>
                  <a:pt x="14287" y="350043"/>
                </a:lnTo>
                <a:lnTo>
                  <a:pt x="45243" y="409575"/>
                </a:lnTo>
                <a:lnTo>
                  <a:pt x="78581" y="457200"/>
                </a:lnTo>
                <a:lnTo>
                  <a:pt x="97631" y="478631"/>
                </a:lnTo>
                <a:lnTo>
                  <a:pt x="119062" y="497681"/>
                </a:lnTo>
                <a:lnTo>
                  <a:pt x="133350" y="507206"/>
                </a:lnTo>
                <a:lnTo>
                  <a:pt x="157162" y="516731"/>
                </a:lnTo>
                <a:lnTo>
                  <a:pt x="183356" y="519112"/>
                </a:lnTo>
                <a:lnTo>
                  <a:pt x="209550" y="516731"/>
                </a:lnTo>
                <a:lnTo>
                  <a:pt x="230981" y="509587"/>
                </a:lnTo>
                <a:lnTo>
                  <a:pt x="297656" y="471487"/>
                </a:lnTo>
                <a:lnTo>
                  <a:pt x="507206" y="345281"/>
                </a:lnTo>
                <a:lnTo>
                  <a:pt x="678656" y="247650"/>
                </a:lnTo>
                <a:lnTo>
                  <a:pt x="714375" y="228600"/>
                </a:lnTo>
                <a:lnTo>
                  <a:pt x="719137" y="230981"/>
                </a:lnTo>
                <a:lnTo>
                  <a:pt x="681037" y="338137"/>
                </a:lnTo>
                <a:lnTo>
                  <a:pt x="600075" y="545306"/>
                </a:lnTo>
                <a:lnTo>
                  <a:pt x="531018" y="719137"/>
                </a:lnTo>
                <a:lnTo>
                  <a:pt x="500062" y="797718"/>
                </a:lnTo>
                <a:lnTo>
                  <a:pt x="490537" y="814387"/>
                </a:lnTo>
                <a:lnTo>
                  <a:pt x="481012" y="828675"/>
                </a:lnTo>
                <a:lnTo>
                  <a:pt x="473868" y="845343"/>
                </a:lnTo>
                <a:lnTo>
                  <a:pt x="471487" y="854868"/>
                </a:lnTo>
                <a:lnTo>
                  <a:pt x="476250" y="873918"/>
                </a:lnTo>
                <a:lnTo>
                  <a:pt x="483393" y="888206"/>
                </a:lnTo>
                <a:lnTo>
                  <a:pt x="500062" y="902493"/>
                </a:lnTo>
                <a:lnTo>
                  <a:pt x="528637" y="919162"/>
                </a:lnTo>
                <a:lnTo>
                  <a:pt x="600075" y="985837"/>
                </a:lnTo>
                <a:lnTo>
                  <a:pt x="719137" y="1092993"/>
                </a:lnTo>
                <a:lnTo>
                  <a:pt x="769143" y="1138237"/>
                </a:lnTo>
                <a:lnTo>
                  <a:pt x="785812" y="1154906"/>
                </a:lnTo>
                <a:lnTo>
                  <a:pt x="1123950" y="1421606"/>
                </a:lnTo>
                <a:lnTo>
                  <a:pt x="1154906" y="1414462"/>
                </a:lnTo>
                <a:lnTo>
                  <a:pt x="1190625" y="1390650"/>
                </a:lnTo>
                <a:lnTo>
                  <a:pt x="1202531" y="1371600"/>
                </a:lnTo>
                <a:lnTo>
                  <a:pt x="1207293" y="1354931"/>
                </a:lnTo>
                <a:lnTo>
                  <a:pt x="1202531" y="1333500"/>
                </a:lnTo>
                <a:lnTo>
                  <a:pt x="1173956" y="1288256"/>
                </a:lnTo>
                <a:lnTo>
                  <a:pt x="1114425" y="1200150"/>
                </a:lnTo>
                <a:lnTo>
                  <a:pt x="1047750" y="1119187"/>
                </a:lnTo>
                <a:lnTo>
                  <a:pt x="1007268" y="1081087"/>
                </a:lnTo>
                <a:lnTo>
                  <a:pt x="983456" y="1062037"/>
                </a:lnTo>
                <a:lnTo>
                  <a:pt x="931068" y="1028700"/>
                </a:lnTo>
                <a:lnTo>
                  <a:pt x="854868" y="988218"/>
                </a:lnTo>
                <a:lnTo>
                  <a:pt x="757237" y="938212"/>
                </a:lnTo>
                <a:lnTo>
                  <a:pt x="657225" y="890587"/>
                </a:lnTo>
                <a:lnTo>
                  <a:pt x="597693" y="862012"/>
                </a:lnTo>
                <a:lnTo>
                  <a:pt x="588168" y="854868"/>
                </a:lnTo>
                <a:lnTo>
                  <a:pt x="581025" y="838200"/>
                </a:lnTo>
                <a:lnTo>
                  <a:pt x="581025" y="826293"/>
                </a:lnTo>
                <a:lnTo>
                  <a:pt x="583406" y="809625"/>
                </a:lnTo>
                <a:lnTo>
                  <a:pt x="595312" y="788193"/>
                </a:lnTo>
                <a:lnTo>
                  <a:pt x="676275" y="688181"/>
                </a:lnTo>
                <a:lnTo>
                  <a:pt x="783431" y="5476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F63CE63-E860-254F-8483-73B1CCF0068B}"/>
              </a:ext>
            </a:extLst>
          </p:cNvPr>
          <p:cNvSpPr/>
          <p:nvPr/>
        </p:nvSpPr>
        <p:spPr>
          <a:xfrm rot="16200000">
            <a:off x="5106194" y="3115469"/>
            <a:ext cx="2840037" cy="930275"/>
          </a:xfrm>
          <a:custGeom>
            <a:avLst/>
            <a:gdLst>
              <a:gd name="connsiteX0" fmla="*/ 1724025 w 2840831"/>
              <a:gd name="connsiteY0" fmla="*/ 452437 h 931068"/>
              <a:gd name="connsiteX1" fmla="*/ 1997868 w 2840831"/>
              <a:gd name="connsiteY1" fmla="*/ 500062 h 931068"/>
              <a:gd name="connsiteX2" fmla="*/ 2243137 w 2840831"/>
              <a:gd name="connsiteY2" fmla="*/ 538162 h 931068"/>
              <a:gd name="connsiteX3" fmla="*/ 2402681 w 2840831"/>
              <a:gd name="connsiteY3" fmla="*/ 559593 h 931068"/>
              <a:gd name="connsiteX4" fmla="*/ 2509837 w 2840831"/>
              <a:gd name="connsiteY4" fmla="*/ 571500 h 931068"/>
              <a:gd name="connsiteX5" fmla="*/ 2571750 w 2840831"/>
              <a:gd name="connsiteY5" fmla="*/ 576262 h 931068"/>
              <a:gd name="connsiteX6" fmla="*/ 2678906 w 2840831"/>
              <a:gd name="connsiteY6" fmla="*/ 581025 h 931068"/>
              <a:gd name="connsiteX7" fmla="*/ 2738437 w 2840831"/>
              <a:gd name="connsiteY7" fmla="*/ 578643 h 931068"/>
              <a:gd name="connsiteX8" fmla="*/ 2764631 w 2840831"/>
              <a:gd name="connsiteY8" fmla="*/ 573881 h 931068"/>
              <a:gd name="connsiteX9" fmla="*/ 2790825 w 2840831"/>
              <a:gd name="connsiteY9" fmla="*/ 564356 h 931068"/>
              <a:gd name="connsiteX10" fmla="*/ 2819400 w 2840831"/>
              <a:gd name="connsiteY10" fmla="*/ 540543 h 931068"/>
              <a:gd name="connsiteX11" fmla="*/ 2838450 w 2840831"/>
              <a:gd name="connsiteY11" fmla="*/ 514350 h 931068"/>
              <a:gd name="connsiteX12" fmla="*/ 2840831 w 2840831"/>
              <a:gd name="connsiteY12" fmla="*/ 447675 h 931068"/>
              <a:gd name="connsiteX13" fmla="*/ 2795587 w 2840831"/>
              <a:gd name="connsiteY13" fmla="*/ 931068 h 931068"/>
              <a:gd name="connsiteX14" fmla="*/ 2767012 w 2840831"/>
              <a:gd name="connsiteY14" fmla="*/ 900112 h 931068"/>
              <a:gd name="connsiteX15" fmla="*/ 2752725 w 2840831"/>
              <a:gd name="connsiteY15" fmla="*/ 885825 h 931068"/>
              <a:gd name="connsiteX16" fmla="*/ 2733675 w 2840831"/>
              <a:gd name="connsiteY16" fmla="*/ 876300 h 931068"/>
              <a:gd name="connsiteX17" fmla="*/ 2693193 w 2840831"/>
              <a:gd name="connsiteY17" fmla="*/ 869156 h 931068"/>
              <a:gd name="connsiteX18" fmla="*/ 2488406 w 2840831"/>
              <a:gd name="connsiteY18" fmla="*/ 833437 h 931068"/>
              <a:gd name="connsiteX19" fmla="*/ 2178843 w 2840831"/>
              <a:gd name="connsiteY19" fmla="*/ 776287 h 931068"/>
              <a:gd name="connsiteX20" fmla="*/ 1852612 w 2840831"/>
              <a:gd name="connsiteY20" fmla="*/ 714375 h 931068"/>
              <a:gd name="connsiteX21" fmla="*/ 1538287 w 2840831"/>
              <a:gd name="connsiteY21" fmla="*/ 652462 h 931068"/>
              <a:gd name="connsiteX22" fmla="*/ 1288256 w 2840831"/>
              <a:gd name="connsiteY22" fmla="*/ 597693 h 931068"/>
              <a:gd name="connsiteX23" fmla="*/ 1114425 w 2840831"/>
              <a:gd name="connsiteY23" fmla="*/ 559593 h 931068"/>
              <a:gd name="connsiteX24" fmla="*/ 981075 w 2840831"/>
              <a:gd name="connsiteY24" fmla="*/ 528637 h 931068"/>
              <a:gd name="connsiteX25" fmla="*/ 804862 w 2840831"/>
              <a:gd name="connsiteY25" fmla="*/ 483393 h 931068"/>
              <a:gd name="connsiteX26" fmla="*/ 673893 w 2840831"/>
              <a:gd name="connsiteY26" fmla="*/ 445293 h 931068"/>
              <a:gd name="connsiteX27" fmla="*/ 550068 w 2840831"/>
              <a:gd name="connsiteY27" fmla="*/ 404812 h 931068"/>
              <a:gd name="connsiteX28" fmla="*/ 404812 w 2840831"/>
              <a:gd name="connsiteY28" fmla="*/ 350043 h 931068"/>
              <a:gd name="connsiteX29" fmla="*/ 302418 w 2840831"/>
              <a:gd name="connsiteY29" fmla="*/ 302418 h 931068"/>
              <a:gd name="connsiteX30" fmla="*/ 214312 w 2840831"/>
              <a:gd name="connsiteY30" fmla="*/ 257175 h 931068"/>
              <a:gd name="connsiteX31" fmla="*/ 123825 w 2840831"/>
              <a:gd name="connsiteY31" fmla="*/ 200025 h 931068"/>
              <a:gd name="connsiteX32" fmla="*/ 76200 w 2840831"/>
              <a:gd name="connsiteY32" fmla="*/ 161925 h 931068"/>
              <a:gd name="connsiteX33" fmla="*/ 33337 w 2840831"/>
              <a:gd name="connsiteY33" fmla="*/ 126206 h 931068"/>
              <a:gd name="connsiteX34" fmla="*/ 11906 w 2840831"/>
              <a:gd name="connsiteY34" fmla="*/ 102393 h 931068"/>
              <a:gd name="connsiteX35" fmla="*/ 0 w 2840831"/>
              <a:gd name="connsiteY35" fmla="*/ 80962 h 931068"/>
              <a:gd name="connsiteX36" fmla="*/ 0 w 2840831"/>
              <a:gd name="connsiteY36" fmla="*/ 57150 h 931068"/>
              <a:gd name="connsiteX37" fmla="*/ 2381 w 2840831"/>
              <a:gd name="connsiteY37" fmla="*/ 42862 h 931068"/>
              <a:gd name="connsiteX38" fmla="*/ 9525 w 2840831"/>
              <a:gd name="connsiteY38" fmla="*/ 28575 h 931068"/>
              <a:gd name="connsiteX39" fmla="*/ 28575 w 2840831"/>
              <a:gd name="connsiteY39" fmla="*/ 11906 h 931068"/>
              <a:gd name="connsiteX40" fmla="*/ 54768 w 2840831"/>
              <a:gd name="connsiteY40" fmla="*/ 0 h 931068"/>
              <a:gd name="connsiteX41" fmla="*/ 516731 w 2840831"/>
              <a:gd name="connsiteY41" fmla="*/ 78581 h 931068"/>
              <a:gd name="connsiteX42" fmla="*/ 557212 w 2840831"/>
              <a:gd name="connsiteY42" fmla="*/ 107156 h 931068"/>
              <a:gd name="connsiteX43" fmla="*/ 623887 w 2840831"/>
              <a:gd name="connsiteY43" fmla="*/ 138112 h 931068"/>
              <a:gd name="connsiteX44" fmla="*/ 754856 w 2840831"/>
              <a:gd name="connsiteY44" fmla="*/ 192881 h 931068"/>
              <a:gd name="connsiteX45" fmla="*/ 962025 w 2840831"/>
              <a:gd name="connsiteY45" fmla="*/ 264318 h 931068"/>
              <a:gd name="connsiteX46" fmla="*/ 1109662 w 2840831"/>
              <a:gd name="connsiteY46" fmla="*/ 309562 h 931068"/>
              <a:gd name="connsiteX47" fmla="*/ 1321593 w 2840831"/>
              <a:gd name="connsiteY47" fmla="*/ 366712 h 931068"/>
              <a:gd name="connsiteX48" fmla="*/ 1593056 w 2840831"/>
              <a:gd name="connsiteY48" fmla="*/ 428625 h 931068"/>
              <a:gd name="connsiteX49" fmla="*/ 1724025 w 2840831"/>
              <a:gd name="connsiteY49" fmla="*/ 452437 h 931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40831" h="931068">
                <a:moveTo>
                  <a:pt x="1724025" y="452437"/>
                </a:moveTo>
                <a:lnTo>
                  <a:pt x="1997868" y="500062"/>
                </a:lnTo>
                <a:lnTo>
                  <a:pt x="2243137" y="538162"/>
                </a:lnTo>
                <a:lnTo>
                  <a:pt x="2402681" y="559593"/>
                </a:lnTo>
                <a:lnTo>
                  <a:pt x="2509837" y="571500"/>
                </a:lnTo>
                <a:lnTo>
                  <a:pt x="2571750" y="576262"/>
                </a:lnTo>
                <a:lnTo>
                  <a:pt x="2678906" y="581025"/>
                </a:lnTo>
                <a:lnTo>
                  <a:pt x="2738437" y="578643"/>
                </a:lnTo>
                <a:lnTo>
                  <a:pt x="2764631" y="573881"/>
                </a:lnTo>
                <a:lnTo>
                  <a:pt x="2790825" y="564356"/>
                </a:lnTo>
                <a:lnTo>
                  <a:pt x="2819400" y="540543"/>
                </a:lnTo>
                <a:lnTo>
                  <a:pt x="2838450" y="514350"/>
                </a:lnTo>
                <a:cubicBezTo>
                  <a:pt x="2839244" y="492125"/>
                  <a:pt x="2840037" y="469900"/>
                  <a:pt x="2840831" y="447675"/>
                </a:cubicBezTo>
                <a:lnTo>
                  <a:pt x="2795587" y="931068"/>
                </a:lnTo>
                <a:lnTo>
                  <a:pt x="2767012" y="900112"/>
                </a:lnTo>
                <a:lnTo>
                  <a:pt x="2752725" y="885825"/>
                </a:lnTo>
                <a:lnTo>
                  <a:pt x="2733675" y="876300"/>
                </a:lnTo>
                <a:lnTo>
                  <a:pt x="2693193" y="869156"/>
                </a:lnTo>
                <a:lnTo>
                  <a:pt x="2488406" y="833437"/>
                </a:lnTo>
                <a:lnTo>
                  <a:pt x="2178843" y="776287"/>
                </a:lnTo>
                <a:lnTo>
                  <a:pt x="1852612" y="714375"/>
                </a:lnTo>
                <a:lnTo>
                  <a:pt x="1538287" y="652462"/>
                </a:lnTo>
                <a:lnTo>
                  <a:pt x="1288256" y="597693"/>
                </a:lnTo>
                <a:lnTo>
                  <a:pt x="1114425" y="559593"/>
                </a:lnTo>
                <a:lnTo>
                  <a:pt x="981075" y="528637"/>
                </a:lnTo>
                <a:lnTo>
                  <a:pt x="804862" y="483393"/>
                </a:lnTo>
                <a:lnTo>
                  <a:pt x="673893" y="445293"/>
                </a:lnTo>
                <a:lnTo>
                  <a:pt x="550068" y="404812"/>
                </a:lnTo>
                <a:lnTo>
                  <a:pt x="404812" y="350043"/>
                </a:lnTo>
                <a:lnTo>
                  <a:pt x="302418" y="302418"/>
                </a:lnTo>
                <a:lnTo>
                  <a:pt x="214312" y="257175"/>
                </a:lnTo>
                <a:lnTo>
                  <a:pt x="123825" y="200025"/>
                </a:lnTo>
                <a:lnTo>
                  <a:pt x="76200" y="161925"/>
                </a:lnTo>
                <a:lnTo>
                  <a:pt x="33337" y="126206"/>
                </a:lnTo>
                <a:lnTo>
                  <a:pt x="11906" y="102393"/>
                </a:lnTo>
                <a:lnTo>
                  <a:pt x="0" y="80962"/>
                </a:lnTo>
                <a:lnTo>
                  <a:pt x="0" y="57150"/>
                </a:lnTo>
                <a:lnTo>
                  <a:pt x="2381" y="42862"/>
                </a:lnTo>
                <a:lnTo>
                  <a:pt x="9525" y="28575"/>
                </a:lnTo>
                <a:lnTo>
                  <a:pt x="28575" y="11906"/>
                </a:lnTo>
                <a:lnTo>
                  <a:pt x="54768" y="0"/>
                </a:lnTo>
                <a:lnTo>
                  <a:pt x="516731" y="78581"/>
                </a:lnTo>
                <a:lnTo>
                  <a:pt x="557212" y="107156"/>
                </a:lnTo>
                <a:lnTo>
                  <a:pt x="623887" y="138112"/>
                </a:lnTo>
                <a:lnTo>
                  <a:pt x="754856" y="192881"/>
                </a:lnTo>
                <a:lnTo>
                  <a:pt x="962025" y="264318"/>
                </a:lnTo>
                <a:lnTo>
                  <a:pt x="1109662" y="309562"/>
                </a:lnTo>
                <a:lnTo>
                  <a:pt x="1321593" y="366712"/>
                </a:lnTo>
                <a:lnTo>
                  <a:pt x="1593056" y="428625"/>
                </a:lnTo>
                <a:lnTo>
                  <a:pt x="1724025" y="452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DB430FB2-5D62-F740-942C-F55D4726F69A}"/>
              </a:ext>
            </a:extLst>
          </p:cNvPr>
          <p:cNvSpPr/>
          <p:nvPr/>
        </p:nvSpPr>
        <p:spPr>
          <a:xfrm>
            <a:off x="5421313" y="4370388"/>
            <a:ext cx="752475" cy="603250"/>
          </a:xfrm>
          <a:custGeom>
            <a:avLst/>
            <a:gdLst>
              <a:gd name="connsiteX0" fmla="*/ 247650 w 752475"/>
              <a:gd name="connsiteY0" fmla="*/ 97631 h 604837"/>
              <a:gd name="connsiteX1" fmla="*/ 426244 w 752475"/>
              <a:gd name="connsiteY1" fmla="*/ 157162 h 604837"/>
              <a:gd name="connsiteX2" fmla="*/ 483394 w 752475"/>
              <a:gd name="connsiteY2" fmla="*/ 176212 h 604837"/>
              <a:gd name="connsiteX3" fmla="*/ 523875 w 752475"/>
              <a:gd name="connsiteY3" fmla="*/ 185737 h 604837"/>
              <a:gd name="connsiteX4" fmla="*/ 564357 w 752475"/>
              <a:gd name="connsiteY4" fmla="*/ 188119 h 604837"/>
              <a:gd name="connsiteX5" fmla="*/ 604838 w 752475"/>
              <a:gd name="connsiteY5" fmla="*/ 178594 h 604837"/>
              <a:gd name="connsiteX6" fmla="*/ 645319 w 752475"/>
              <a:gd name="connsiteY6" fmla="*/ 161925 h 604837"/>
              <a:gd name="connsiteX7" fmla="*/ 683419 w 752475"/>
              <a:gd name="connsiteY7" fmla="*/ 140494 h 604837"/>
              <a:gd name="connsiteX8" fmla="*/ 719138 w 752475"/>
              <a:gd name="connsiteY8" fmla="*/ 111919 h 604837"/>
              <a:gd name="connsiteX9" fmla="*/ 752475 w 752475"/>
              <a:gd name="connsiteY9" fmla="*/ 61912 h 604837"/>
              <a:gd name="connsiteX10" fmla="*/ 654844 w 752475"/>
              <a:gd name="connsiteY10" fmla="*/ 604837 h 604837"/>
              <a:gd name="connsiteX11" fmla="*/ 635794 w 752475"/>
              <a:gd name="connsiteY11" fmla="*/ 573881 h 604837"/>
              <a:gd name="connsiteX12" fmla="*/ 626269 w 752475"/>
              <a:gd name="connsiteY12" fmla="*/ 547687 h 604837"/>
              <a:gd name="connsiteX13" fmla="*/ 602457 w 752475"/>
              <a:gd name="connsiteY13" fmla="*/ 504825 h 604837"/>
              <a:gd name="connsiteX14" fmla="*/ 578644 w 752475"/>
              <a:gd name="connsiteY14" fmla="*/ 476250 h 604837"/>
              <a:gd name="connsiteX15" fmla="*/ 545307 w 752475"/>
              <a:gd name="connsiteY15" fmla="*/ 440531 h 604837"/>
              <a:gd name="connsiteX16" fmla="*/ 483394 w 752475"/>
              <a:gd name="connsiteY16" fmla="*/ 392906 h 604837"/>
              <a:gd name="connsiteX17" fmla="*/ 400050 w 752475"/>
              <a:gd name="connsiteY17" fmla="*/ 323850 h 604837"/>
              <a:gd name="connsiteX18" fmla="*/ 283369 w 752475"/>
              <a:gd name="connsiteY18" fmla="*/ 235744 h 604837"/>
              <a:gd name="connsiteX19" fmla="*/ 185738 w 752475"/>
              <a:gd name="connsiteY19" fmla="*/ 166687 h 604837"/>
              <a:gd name="connsiteX20" fmla="*/ 61913 w 752475"/>
              <a:gd name="connsiteY20" fmla="*/ 92869 h 604837"/>
              <a:gd name="connsiteX21" fmla="*/ 21432 w 752475"/>
              <a:gd name="connsiteY21" fmla="*/ 71437 h 604837"/>
              <a:gd name="connsiteX22" fmla="*/ 9525 w 752475"/>
              <a:gd name="connsiteY22" fmla="*/ 59531 h 604837"/>
              <a:gd name="connsiteX23" fmla="*/ 0 w 752475"/>
              <a:gd name="connsiteY23" fmla="*/ 33337 h 604837"/>
              <a:gd name="connsiteX24" fmla="*/ 0 w 752475"/>
              <a:gd name="connsiteY24" fmla="*/ 19050 h 604837"/>
              <a:gd name="connsiteX25" fmla="*/ 4763 w 752475"/>
              <a:gd name="connsiteY25" fmla="*/ 7144 h 604837"/>
              <a:gd name="connsiteX26" fmla="*/ 16669 w 752475"/>
              <a:gd name="connsiteY26" fmla="*/ 0 h 604837"/>
              <a:gd name="connsiteX27" fmla="*/ 47625 w 752475"/>
              <a:gd name="connsiteY27" fmla="*/ 11906 h 604837"/>
              <a:gd name="connsiteX28" fmla="*/ 128588 w 752475"/>
              <a:gd name="connsiteY28" fmla="*/ 50006 h 604837"/>
              <a:gd name="connsiteX29" fmla="*/ 247650 w 752475"/>
              <a:gd name="connsiteY29" fmla="*/ 97631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52475" h="604837">
                <a:moveTo>
                  <a:pt x="247650" y="97631"/>
                </a:moveTo>
                <a:lnTo>
                  <a:pt x="426244" y="157162"/>
                </a:lnTo>
                <a:lnTo>
                  <a:pt x="483394" y="176212"/>
                </a:lnTo>
                <a:lnTo>
                  <a:pt x="523875" y="185737"/>
                </a:lnTo>
                <a:lnTo>
                  <a:pt x="564357" y="188119"/>
                </a:lnTo>
                <a:lnTo>
                  <a:pt x="604838" y="178594"/>
                </a:lnTo>
                <a:lnTo>
                  <a:pt x="645319" y="161925"/>
                </a:lnTo>
                <a:lnTo>
                  <a:pt x="683419" y="140494"/>
                </a:lnTo>
                <a:lnTo>
                  <a:pt x="719138" y="111919"/>
                </a:lnTo>
                <a:lnTo>
                  <a:pt x="752475" y="61912"/>
                </a:lnTo>
                <a:lnTo>
                  <a:pt x="654844" y="604837"/>
                </a:lnTo>
                <a:lnTo>
                  <a:pt x="635794" y="573881"/>
                </a:lnTo>
                <a:lnTo>
                  <a:pt x="626269" y="547687"/>
                </a:lnTo>
                <a:lnTo>
                  <a:pt x="602457" y="504825"/>
                </a:lnTo>
                <a:lnTo>
                  <a:pt x="578644" y="476250"/>
                </a:lnTo>
                <a:lnTo>
                  <a:pt x="545307" y="440531"/>
                </a:lnTo>
                <a:lnTo>
                  <a:pt x="483394" y="392906"/>
                </a:lnTo>
                <a:lnTo>
                  <a:pt x="400050" y="323850"/>
                </a:lnTo>
                <a:lnTo>
                  <a:pt x="283369" y="235744"/>
                </a:lnTo>
                <a:lnTo>
                  <a:pt x="185738" y="166687"/>
                </a:lnTo>
                <a:lnTo>
                  <a:pt x="61913" y="92869"/>
                </a:lnTo>
                <a:lnTo>
                  <a:pt x="21432" y="71437"/>
                </a:lnTo>
                <a:lnTo>
                  <a:pt x="9525" y="59531"/>
                </a:lnTo>
                <a:lnTo>
                  <a:pt x="0" y="33337"/>
                </a:lnTo>
                <a:lnTo>
                  <a:pt x="0" y="19050"/>
                </a:lnTo>
                <a:lnTo>
                  <a:pt x="4763" y="7144"/>
                </a:lnTo>
                <a:lnTo>
                  <a:pt x="16669" y="0"/>
                </a:lnTo>
                <a:lnTo>
                  <a:pt x="47625" y="11906"/>
                </a:lnTo>
                <a:lnTo>
                  <a:pt x="128588" y="50006"/>
                </a:lnTo>
                <a:lnTo>
                  <a:pt x="247650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1B25D53C-0985-164E-831D-BC2BBF0EC18B}"/>
              </a:ext>
            </a:extLst>
          </p:cNvPr>
          <p:cNvSpPr/>
          <p:nvPr/>
        </p:nvSpPr>
        <p:spPr>
          <a:xfrm rot="16200000">
            <a:off x="3684588" y="2816225"/>
            <a:ext cx="2474912" cy="1462088"/>
          </a:xfrm>
          <a:custGeom>
            <a:avLst/>
            <a:gdLst>
              <a:gd name="connsiteX0" fmla="*/ 1283494 w 2474119"/>
              <a:gd name="connsiteY0" fmla="*/ 892969 h 1462088"/>
              <a:gd name="connsiteX1" fmla="*/ 1473994 w 2474119"/>
              <a:gd name="connsiteY1" fmla="*/ 966788 h 1462088"/>
              <a:gd name="connsiteX2" fmla="*/ 1662113 w 2474119"/>
              <a:gd name="connsiteY2" fmla="*/ 1026319 h 1462088"/>
              <a:gd name="connsiteX3" fmla="*/ 1800225 w 2474119"/>
              <a:gd name="connsiteY3" fmla="*/ 1062038 h 1462088"/>
              <a:gd name="connsiteX4" fmla="*/ 1938338 w 2474119"/>
              <a:gd name="connsiteY4" fmla="*/ 1088232 h 1462088"/>
              <a:gd name="connsiteX5" fmla="*/ 2059782 w 2474119"/>
              <a:gd name="connsiteY5" fmla="*/ 1104900 h 1462088"/>
              <a:gd name="connsiteX6" fmla="*/ 2166938 w 2474119"/>
              <a:gd name="connsiteY6" fmla="*/ 1109663 h 1462088"/>
              <a:gd name="connsiteX7" fmla="*/ 2214563 w 2474119"/>
              <a:gd name="connsiteY7" fmla="*/ 1109663 h 1462088"/>
              <a:gd name="connsiteX8" fmla="*/ 2269332 w 2474119"/>
              <a:gd name="connsiteY8" fmla="*/ 1100138 h 1462088"/>
              <a:gd name="connsiteX9" fmla="*/ 2321719 w 2474119"/>
              <a:gd name="connsiteY9" fmla="*/ 1081088 h 1462088"/>
              <a:gd name="connsiteX10" fmla="*/ 2355057 w 2474119"/>
              <a:gd name="connsiteY10" fmla="*/ 1062038 h 1462088"/>
              <a:gd name="connsiteX11" fmla="*/ 2378869 w 2474119"/>
              <a:gd name="connsiteY11" fmla="*/ 1040607 h 1462088"/>
              <a:gd name="connsiteX12" fmla="*/ 2390775 w 2474119"/>
              <a:gd name="connsiteY12" fmla="*/ 1021557 h 1462088"/>
              <a:gd name="connsiteX13" fmla="*/ 2419350 w 2474119"/>
              <a:gd name="connsiteY13" fmla="*/ 966788 h 1462088"/>
              <a:gd name="connsiteX14" fmla="*/ 2474119 w 2474119"/>
              <a:gd name="connsiteY14" fmla="*/ 1183482 h 1462088"/>
              <a:gd name="connsiteX15" fmla="*/ 2428875 w 2474119"/>
              <a:gd name="connsiteY15" fmla="*/ 1214438 h 1462088"/>
              <a:gd name="connsiteX16" fmla="*/ 2409825 w 2474119"/>
              <a:gd name="connsiteY16" fmla="*/ 1238250 h 1462088"/>
              <a:gd name="connsiteX17" fmla="*/ 2371725 w 2474119"/>
              <a:gd name="connsiteY17" fmla="*/ 1307307 h 1462088"/>
              <a:gd name="connsiteX18" fmla="*/ 2345532 w 2474119"/>
              <a:gd name="connsiteY18" fmla="*/ 1373982 h 1462088"/>
              <a:gd name="connsiteX19" fmla="*/ 2328863 w 2474119"/>
              <a:gd name="connsiteY19" fmla="*/ 1412082 h 1462088"/>
              <a:gd name="connsiteX20" fmla="*/ 2314575 w 2474119"/>
              <a:gd name="connsiteY20" fmla="*/ 1435894 h 1462088"/>
              <a:gd name="connsiteX21" fmla="*/ 2300288 w 2474119"/>
              <a:gd name="connsiteY21" fmla="*/ 1452563 h 1462088"/>
              <a:gd name="connsiteX22" fmla="*/ 2283619 w 2474119"/>
              <a:gd name="connsiteY22" fmla="*/ 1459707 h 1462088"/>
              <a:gd name="connsiteX23" fmla="*/ 2266950 w 2474119"/>
              <a:gd name="connsiteY23" fmla="*/ 1462088 h 1462088"/>
              <a:gd name="connsiteX24" fmla="*/ 2243138 w 2474119"/>
              <a:gd name="connsiteY24" fmla="*/ 1457325 h 1462088"/>
              <a:gd name="connsiteX25" fmla="*/ 2219325 w 2474119"/>
              <a:gd name="connsiteY25" fmla="*/ 1443038 h 1462088"/>
              <a:gd name="connsiteX26" fmla="*/ 2195513 w 2474119"/>
              <a:gd name="connsiteY26" fmla="*/ 1423988 h 1462088"/>
              <a:gd name="connsiteX27" fmla="*/ 2171700 w 2474119"/>
              <a:gd name="connsiteY27" fmla="*/ 1409700 h 1462088"/>
              <a:gd name="connsiteX28" fmla="*/ 2128838 w 2474119"/>
              <a:gd name="connsiteY28" fmla="*/ 1390650 h 1462088"/>
              <a:gd name="connsiteX29" fmla="*/ 2033588 w 2474119"/>
              <a:gd name="connsiteY29" fmla="*/ 1369219 h 1462088"/>
              <a:gd name="connsiteX30" fmla="*/ 1926432 w 2474119"/>
              <a:gd name="connsiteY30" fmla="*/ 1340644 h 1462088"/>
              <a:gd name="connsiteX31" fmla="*/ 1783557 w 2474119"/>
              <a:gd name="connsiteY31" fmla="*/ 1300163 h 1462088"/>
              <a:gd name="connsiteX32" fmla="*/ 1645444 w 2474119"/>
              <a:gd name="connsiteY32" fmla="*/ 1259682 h 1462088"/>
              <a:gd name="connsiteX33" fmla="*/ 1450182 w 2474119"/>
              <a:gd name="connsiteY33" fmla="*/ 1188244 h 1462088"/>
              <a:gd name="connsiteX34" fmla="*/ 1290638 w 2474119"/>
              <a:gd name="connsiteY34" fmla="*/ 1121569 h 1462088"/>
              <a:gd name="connsiteX35" fmla="*/ 1121569 w 2474119"/>
              <a:gd name="connsiteY35" fmla="*/ 1040607 h 1462088"/>
              <a:gd name="connsiteX36" fmla="*/ 933450 w 2474119"/>
              <a:gd name="connsiteY36" fmla="*/ 928688 h 1462088"/>
              <a:gd name="connsiteX37" fmla="*/ 766763 w 2474119"/>
              <a:gd name="connsiteY37" fmla="*/ 816769 h 1462088"/>
              <a:gd name="connsiteX38" fmla="*/ 631032 w 2474119"/>
              <a:gd name="connsiteY38" fmla="*/ 716757 h 1462088"/>
              <a:gd name="connsiteX39" fmla="*/ 497682 w 2474119"/>
              <a:gd name="connsiteY39" fmla="*/ 609600 h 1462088"/>
              <a:gd name="connsiteX40" fmla="*/ 385763 w 2474119"/>
              <a:gd name="connsiteY40" fmla="*/ 511969 h 1462088"/>
              <a:gd name="connsiteX41" fmla="*/ 283369 w 2474119"/>
              <a:gd name="connsiteY41" fmla="*/ 411957 h 1462088"/>
              <a:gd name="connsiteX42" fmla="*/ 200025 w 2474119"/>
              <a:gd name="connsiteY42" fmla="*/ 321469 h 1462088"/>
              <a:gd name="connsiteX43" fmla="*/ 119063 w 2474119"/>
              <a:gd name="connsiteY43" fmla="*/ 223838 h 1462088"/>
              <a:gd name="connsiteX44" fmla="*/ 47625 w 2474119"/>
              <a:gd name="connsiteY44" fmla="*/ 119063 h 1462088"/>
              <a:gd name="connsiteX45" fmla="*/ 7144 w 2474119"/>
              <a:gd name="connsiteY45" fmla="*/ 50007 h 1462088"/>
              <a:gd name="connsiteX46" fmla="*/ 0 w 2474119"/>
              <a:gd name="connsiteY46" fmla="*/ 23813 h 1462088"/>
              <a:gd name="connsiteX47" fmla="*/ 0 w 2474119"/>
              <a:gd name="connsiteY47" fmla="*/ 9525 h 1462088"/>
              <a:gd name="connsiteX48" fmla="*/ 9525 w 2474119"/>
              <a:gd name="connsiteY48" fmla="*/ 0 h 1462088"/>
              <a:gd name="connsiteX49" fmla="*/ 21432 w 2474119"/>
              <a:gd name="connsiteY49" fmla="*/ 0 h 1462088"/>
              <a:gd name="connsiteX50" fmla="*/ 40482 w 2474119"/>
              <a:gd name="connsiteY50" fmla="*/ 4763 h 1462088"/>
              <a:gd name="connsiteX51" fmla="*/ 64294 w 2474119"/>
              <a:gd name="connsiteY51" fmla="*/ 21432 h 1462088"/>
              <a:gd name="connsiteX52" fmla="*/ 111919 w 2474119"/>
              <a:gd name="connsiteY52" fmla="*/ 73819 h 1462088"/>
              <a:gd name="connsiteX53" fmla="*/ 188119 w 2474119"/>
              <a:gd name="connsiteY53" fmla="*/ 152400 h 1462088"/>
              <a:gd name="connsiteX54" fmla="*/ 264319 w 2474119"/>
              <a:gd name="connsiteY54" fmla="*/ 228600 h 1462088"/>
              <a:gd name="connsiteX55" fmla="*/ 371475 w 2474119"/>
              <a:gd name="connsiteY55" fmla="*/ 321469 h 1462088"/>
              <a:gd name="connsiteX56" fmla="*/ 461963 w 2474119"/>
              <a:gd name="connsiteY56" fmla="*/ 397669 h 1462088"/>
              <a:gd name="connsiteX57" fmla="*/ 554832 w 2474119"/>
              <a:gd name="connsiteY57" fmla="*/ 471488 h 1462088"/>
              <a:gd name="connsiteX58" fmla="*/ 671513 w 2474119"/>
              <a:gd name="connsiteY58" fmla="*/ 557213 h 1462088"/>
              <a:gd name="connsiteX59" fmla="*/ 797719 w 2474119"/>
              <a:gd name="connsiteY59" fmla="*/ 638175 h 1462088"/>
              <a:gd name="connsiteX60" fmla="*/ 931069 w 2474119"/>
              <a:gd name="connsiteY60" fmla="*/ 719138 h 1462088"/>
              <a:gd name="connsiteX61" fmla="*/ 1073944 w 2474119"/>
              <a:gd name="connsiteY61" fmla="*/ 797719 h 1462088"/>
              <a:gd name="connsiteX62" fmla="*/ 1283494 w 2474119"/>
              <a:gd name="connsiteY62" fmla="*/ 892969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74119" h="1462088">
                <a:moveTo>
                  <a:pt x="1283494" y="892969"/>
                </a:moveTo>
                <a:lnTo>
                  <a:pt x="1473994" y="966788"/>
                </a:lnTo>
                <a:lnTo>
                  <a:pt x="1662113" y="1026319"/>
                </a:lnTo>
                <a:lnTo>
                  <a:pt x="1800225" y="1062038"/>
                </a:lnTo>
                <a:lnTo>
                  <a:pt x="1938338" y="1088232"/>
                </a:lnTo>
                <a:lnTo>
                  <a:pt x="2059782" y="1104900"/>
                </a:lnTo>
                <a:lnTo>
                  <a:pt x="2166938" y="1109663"/>
                </a:lnTo>
                <a:lnTo>
                  <a:pt x="2214563" y="1109663"/>
                </a:lnTo>
                <a:lnTo>
                  <a:pt x="2269332" y="1100138"/>
                </a:lnTo>
                <a:lnTo>
                  <a:pt x="2321719" y="1081088"/>
                </a:lnTo>
                <a:lnTo>
                  <a:pt x="2355057" y="1062038"/>
                </a:lnTo>
                <a:lnTo>
                  <a:pt x="2378869" y="1040607"/>
                </a:lnTo>
                <a:lnTo>
                  <a:pt x="2390775" y="1021557"/>
                </a:lnTo>
                <a:lnTo>
                  <a:pt x="2419350" y="966788"/>
                </a:lnTo>
                <a:lnTo>
                  <a:pt x="2474119" y="1183482"/>
                </a:lnTo>
                <a:lnTo>
                  <a:pt x="2428875" y="1214438"/>
                </a:lnTo>
                <a:lnTo>
                  <a:pt x="2409825" y="1238250"/>
                </a:lnTo>
                <a:lnTo>
                  <a:pt x="2371725" y="1307307"/>
                </a:lnTo>
                <a:lnTo>
                  <a:pt x="2345532" y="1373982"/>
                </a:lnTo>
                <a:lnTo>
                  <a:pt x="2328863" y="1412082"/>
                </a:lnTo>
                <a:lnTo>
                  <a:pt x="2314575" y="1435894"/>
                </a:lnTo>
                <a:lnTo>
                  <a:pt x="2300288" y="1452563"/>
                </a:lnTo>
                <a:lnTo>
                  <a:pt x="2283619" y="1459707"/>
                </a:lnTo>
                <a:lnTo>
                  <a:pt x="2266950" y="1462088"/>
                </a:lnTo>
                <a:lnTo>
                  <a:pt x="2243138" y="1457325"/>
                </a:lnTo>
                <a:lnTo>
                  <a:pt x="2219325" y="1443038"/>
                </a:lnTo>
                <a:lnTo>
                  <a:pt x="2195513" y="1423988"/>
                </a:lnTo>
                <a:lnTo>
                  <a:pt x="2171700" y="1409700"/>
                </a:lnTo>
                <a:lnTo>
                  <a:pt x="2128838" y="1390650"/>
                </a:lnTo>
                <a:lnTo>
                  <a:pt x="2033588" y="1369219"/>
                </a:lnTo>
                <a:lnTo>
                  <a:pt x="1926432" y="1340644"/>
                </a:lnTo>
                <a:lnTo>
                  <a:pt x="1783557" y="1300163"/>
                </a:lnTo>
                <a:lnTo>
                  <a:pt x="1645444" y="1259682"/>
                </a:lnTo>
                <a:lnTo>
                  <a:pt x="1450182" y="1188244"/>
                </a:lnTo>
                <a:lnTo>
                  <a:pt x="1290638" y="1121569"/>
                </a:lnTo>
                <a:lnTo>
                  <a:pt x="1121569" y="1040607"/>
                </a:lnTo>
                <a:lnTo>
                  <a:pt x="933450" y="928688"/>
                </a:lnTo>
                <a:lnTo>
                  <a:pt x="766763" y="816769"/>
                </a:lnTo>
                <a:lnTo>
                  <a:pt x="631032" y="716757"/>
                </a:lnTo>
                <a:lnTo>
                  <a:pt x="497682" y="609600"/>
                </a:lnTo>
                <a:lnTo>
                  <a:pt x="385763" y="511969"/>
                </a:lnTo>
                <a:lnTo>
                  <a:pt x="283369" y="411957"/>
                </a:lnTo>
                <a:lnTo>
                  <a:pt x="200025" y="321469"/>
                </a:lnTo>
                <a:lnTo>
                  <a:pt x="119063" y="223838"/>
                </a:lnTo>
                <a:lnTo>
                  <a:pt x="47625" y="119063"/>
                </a:lnTo>
                <a:lnTo>
                  <a:pt x="7144" y="50007"/>
                </a:lnTo>
                <a:lnTo>
                  <a:pt x="0" y="23813"/>
                </a:lnTo>
                <a:lnTo>
                  <a:pt x="0" y="9525"/>
                </a:lnTo>
                <a:lnTo>
                  <a:pt x="9525" y="0"/>
                </a:lnTo>
                <a:lnTo>
                  <a:pt x="21432" y="0"/>
                </a:lnTo>
                <a:lnTo>
                  <a:pt x="40482" y="4763"/>
                </a:lnTo>
                <a:lnTo>
                  <a:pt x="64294" y="21432"/>
                </a:lnTo>
                <a:lnTo>
                  <a:pt x="111919" y="73819"/>
                </a:lnTo>
                <a:lnTo>
                  <a:pt x="188119" y="152400"/>
                </a:lnTo>
                <a:lnTo>
                  <a:pt x="264319" y="228600"/>
                </a:lnTo>
                <a:lnTo>
                  <a:pt x="371475" y="321469"/>
                </a:lnTo>
                <a:lnTo>
                  <a:pt x="461963" y="397669"/>
                </a:lnTo>
                <a:lnTo>
                  <a:pt x="554832" y="471488"/>
                </a:lnTo>
                <a:lnTo>
                  <a:pt x="671513" y="557213"/>
                </a:lnTo>
                <a:lnTo>
                  <a:pt x="797719" y="638175"/>
                </a:lnTo>
                <a:lnTo>
                  <a:pt x="931069" y="719138"/>
                </a:lnTo>
                <a:lnTo>
                  <a:pt x="1073944" y="797719"/>
                </a:lnTo>
                <a:lnTo>
                  <a:pt x="1283494" y="892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2101D73-4CEA-D14E-86E9-1A7303BB4DE7}"/>
              </a:ext>
            </a:extLst>
          </p:cNvPr>
          <p:cNvSpPr/>
          <p:nvPr/>
        </p:nvSpPr>
        <p:spPr>
          <a:xfrm>
            <a:off x="2751138" y="4357688"/>
            <a:ext cx="1187450" cy="771525"/>
          </a:xfrm>
          <a:custGeom>
            <a:avLst/>
            <a:gdLst>
              <a:gd name="connsiteX0" fmla="*/ 366712 w 1188244"/>
              <a:gd name="connsiteY0" fmla="*/ 476250 h 771525"/>
              <a:gd name="connsiteX1" fmla="*/ 547687 w 1188244"/>
              <a:gd name="connsiteY1" fmla="*/ 354806 h 771525"/>
              <a:gd name="connsiteX2" fmla="*/ 659606 w 1188244"/>
              <a:gd name="connsiteY2" fmla="*/ 276225 h 771525"/>
              <a:gd name="connsiteX3" fmla="*/ 731044 w 1188244"/>
              <a:gd name="connsiteY3" fmla="*/ 221456 h 771525"/>
              <a:gd name="connsiteX4" fmla="*/ 773906 w 1188244"/>
              <a:gd name="connsiteY4" fmla="*/ 183356 h 771525"/>
              <a:gd name="connsiteX5" fmla="*/ 792956 w 1188244"/>
              <a:gd name="connsiteY5" fmla="*/ 161925 h 771525"/>
              <a:gd name="connsiteX6" fmla="*/ 802481 w 1188244"/>
              <a:gd name="connsiteY6" fmla="*/ 135731 h 771525"/>
              <a:gd name="connsiteX7" fmla="*/ 802481 w 1188244"/>
              <a:gd name="connsiteY7" fmla="*/ 102393 h 771525"/>
              <a:gd name="connsiteX8" fmla="*/ 797719 w 1188244"/>
              <a:gd name="connsiteY8" fmla="*/ 76200 h 771525"/>
              <a:gd name="connsiteX9" fmla="*/ 785812 w 1188244"/>
              <a:gd name="connsiteY9" fmla="*/ 47625 h 771525"/>
              <a:gd name="connsiteX10" fmla="*/ 731044 w 1188244"/>
              <a:gd name="connsiteY10" fmla="*/ 0 h 771525"/>
              <a:gd name="connsiteX11" fmla="*/ 1188244 w 1188244"/>
              <a:gd name="connsiteY11" fmla="*/ 283368 h 771525"/>
              <a:gd name="connsiteX12" fmla="*/ 1162050 w 1188244"/>
              <a:gd name="connsiteY12" fmla="*/ 307181 h 771525"/>
              <a:gd name="connsiteX13" fmla="*/ 1138237 w 1188244"/>
              <a:gd name="connsiteY13" fmla="*/ 316706 h 771525"/>
              <a:gd name="connsiteX14" fmla="*/ 1102519 w 1188244"/>
              <a:gd name="connsiteY14" fmla="*/ 323850 h 771525"/>
              <a:gd name="connsiteX15" fmla="*/ 1016794 w 1188244"/>
              <a:gd name="connsiteY15" fmla="*/ 333375 h 771525"/>
              <a:gd name="connsiteX16" fmla="*/ 926306 w 1188244"/>
              <a:gd name="connsiteY16" fmla="*/ 345281 h 771525"/>
              <a:gd name="connsiteX17" fmla="*/ 850106 w 1188244"/>
              <a:gd name="connsiteY17" fmla="*/ 359568 h 771525"/>
              <a:gd name="connsiteX18" fmla="*/ 778669 w 1188244"/>
              <a:gd name="connsiteY18" fmla="*/ 383381 h 771525"/>
              <a:gd name="connsiteX19" fmla="*/ 692944 w 1188244"/>
              <a:gd name="connsiteY19" fmla="*/ 423862 h 771525"/>
              <a:gd name="connsiteX20" fmla="*/ 595312 w 1188244"/>
              <a:gd name="connsiteY20" fmla="*/ 476250 h 771525"/>
              <a:gd name="connsiteX21" fmla="*/ 407194 w 1188244"/>
              <a:gd name="connsiteY21" fmla="*/ 585787 h 771525"/>
              <a:gd name="connsiteX22" fmla="*/ 202406 w 1188244"/>
              <a:gd name="connsiteY22" fmla="*/ 714375 h 771525"/>
              <a:gd name="connsiteX23" fmla="*/ 142875 w 1188244"/>
              <a:gd name="connsiteY23" fmla="*/ 757237 h 771525"/>
              <a:gd name="connsiteX24" fmla="*/ 0 w 1188244"/>
              <a:gd name="connsiteY24" fmla="*/ 771525 h 771525"/>
              <a:gd name="connsiteX25" fmla="*/ 4762 w 1188244"/>
              <a:gd name="connsiteY25" fmla="*/ 750093 h 771525"/>
              <a:gd name="connsiteX26" fmla="*/ 21431 w 1188244"/>
              <a:gd name="connsiteY26" fmla="*/ 721518 h 771525"/>
              <a:gd name="connsiteX27" fmla="*/ 45244 w 1188244"/>
              <a:gd name="connsiteY27" fmla="*/ 685800 h 771525"/>
              <a:gd name="connsiteX28" fmla="*/ 71437 w 1188244"/>
              <a:gd name="connsiteY28" fmla="*/ 657225 h 771525"/>
              <a:gd name="connsiteX29" fmla="*/ 142875 w 1188244"/>
              <a:gd name="connsiteY29" fmla="*/ 614362 h 771525"/>
              <a:gd name="connsiteX30" fmla="*/ 366712 w 1188244"/>
              <a:gd name="connsiteY30" fmla="*/ 476250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88244" h="771525">
                <a:moveTo>
                  <a:pt x="366712" y="476250"/>
                </a:moveTo>
                <a:lnTo>
                  <a:pt x="547687" y="354806"/>
                </a:lnTo>
                <a:lnTo>
                  <a:pt x="659606" y="276225"/>
                </a:lnTo>
                <a:lnTo>
                  <a:pt x="731044" y="221456"/>
                </a:lnTo>
                <a:lnTo>
                  <a:pt x="773906" y="183356"/>
                </a:lnTo>
                <a:lnTo>
                  <a:pt x="792956" y="161925"/>
                </a:lnTo>
                <a:lnTo>
                  <a:pt x="802481" y="135731"/>
                </a:lnTo>
                <a:lnTo>
                  <a:pt x="802481" y="102393"/>
                </a:lnTo>
                <a:lnTo>
                  <a:pt x="797719" y="76200"/>
                </a:lnTo>
                <a:lnTo>
                  <a:pt x="785812" y="47625"/>
                </a:lnTo>
                <a:lnTo>
                  <a:pt x="731044" y="0"/>
                </a:lnTo>
                <a:lnTo>
                  <a:pt x="1188244" y="283368"/>
                </a:lnTo>
                <a:lnTo>
                  <a:pt x="1162050" y="307181"/>
                </a:lnTo>
                <a:lnTo>
                  <a:pt x="1138237" y="316706"/>
                </a:lnTo>
                <a:lnTo>
                  <a:pt x="1102519" y="323850"/>
                </a:lnTo>
                <a:lnTo>
                  <a:pt x="1016794" y="333375"/>
                </a:lnTo>
                <a:lnTo>
                  <a:pt x="926306" y="345281"/>
                </a:lnTo>
                <a:lnTo>
                  <a:pt x="850106" y="359568"/>
                </a:lnTo>
                <a:lnTo>
                  <a:pt x="778669" y="383381"/>
                </a:lnTo>
                <a:lnTo>
                  <a:pt x="692944" y="423862"/>
                </a:lnTo>
                <a:lnTo>
                  <a:pt x="595312" y="476250"/>
                </a:lnTo>
                <a:lnTo>
                  <a:pt x="407194" y="585787"/>
                </a:lnTo>
                <a:lnTo>
                  <a:pt x="202406" y="714375"/>
                </a:lnTo>
                <a:lnTo>
                  <a:pt x="142875" y="757237"/>
                </a:lnTo>
                <a:lnTo>
                  <a:pt x="0" y="771525"/>
                </a:lnTo>
                <a:cubicBezTo>
                  <a:pt x="4955" y="751705"/>
                  <a:pt x="4762" y="759020"/>
                  <a:pt x="4762" y="750093"/>
                </a:cubicBezTo>
                <a:lnTo>
                  <a:pt x="21431" y="721518"/>
                </a:lnTo>
                <a:lnTo>
                  <a:pt x="45244" y="685800"/>
                </a:lnTo>
                <a:lnTo>
                  <a:pt x="71437" y="657225"/>
                </a:lnTo>
                <a:lnTo>
                  <a:pt x="142875" y="614362"/>
                </a:lnTo>
                <a:lnTo>
                  <a:pt x="366712" y="476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6707C09-425F-8F4E-A154-3D78C87D7961}"/>
              </a:ext>
            </a:extLst>
          </p:cNvPr>
          <p:cNvSpPr/>
          <p:nvPr/>
        </p:nvSpPr>
        <p:spPr>
          <a:xfrm>
            <a:off x="2735263" y="5040313"/>
            <a:ext cx="4495800" cy="866775"/>
          </a:xfrm>
          <a:custGeom>
            <a:avLst/>
            <a:gdLst>
              <a:gd name="connsiteX0" fmla="*/ 2008022 w 4495190"/>
              <a:gd name="connsiteY0" fmla="*/ 373075 h 866851"/>
              <a:gd name="connsiteX1" fmla="*/ 1814169 w 4495190"/>
              <a:gd name="connsiteY1" fmla="*/ 314553 h 866851"/>
              <a:gd name="connsiteX2" fmla="*/ 1697126 w 4495190"/>
              <a:gd name="connsiteY2" fmla="*/ 281635 h 866851"/>
              <a:gd name="connsiteX3" fmla="*/ 1572768 w 4495190"/>
              <a:gd name="connsiteY3" fmla="*/ 252374 h 866851"/>
              <a:gd name="connsiteX4" fmla="*/ 1430121 w 4495190"/>
              <a:gd name="connsiteY4" fmla="*/ 223113 h 866851"/>
              <a:gd name="connsiteX5" fmla="*/ 1276502 w 4495190"/>
              <a:gd name="connsiteY5" fmla="*/ 197510 h 866851"/>
              <a:gd name="connsiteX6" fmla="*/ 1064361 w 4495190"/>
              <a:gd name="connsiteY6" fmla="*/ 168249 h 866851"/>
              <a:gd name="connsiteX7" fmla="*/ 954633 w 4495190"/>
              <a:gd name="connsiteY7" fmla="*/ 157277 h 866851"/>
              <a:gd name="connsiteX8" fmla="*/ 775411 w 4495190"/>
              <a:gd name="connsiteY8" fmla="*/ 149961 h 866851"/>
              <a:gd name="connsiteX9" fmla="*/ 640080 w 4495190"/>
              <a:gd name="connsiteY9" fmla="*/ 149961 h 866851"/>
              <a:gd name="connsiteX10" fmla="*/ 471830 w 4495190"/>
              <a:gd name="connsiteY10" fmla="*/ 164592 h 866851"/>
              <a:gd name="connsiteX11" fmla="*/ 267005 w 4495190"/>
              <a:gd name="connsiteY11" fmla="*/ 197510 h 866851"/>
              <a:gd name="connsiteX12" fmla="*/ 182880 w 4495190"/>
              <a:gd name="connsiteY12" fmla="*/ 215798 h 866851"/>
              <a:gd name="connsiteX13" fmla="*/ 175565 w 4495190"/>
              <a:gd name="connsiteY13" fmla="*/ 226771 h 866851"/>
              <a:gd name="connsiteX14" fmla="*/ 157277 w 4495190"/>
              <a:gd name="connsiteY14" fmla="*/ 259689 h 866851"/>
              <a:gd name="connsiteX15" fmla="*/ 153619 w 4495190"/>
              <a:gd name="connsiteY15" fmla="*/ 263347 h 866851"/>
              <a:gd name="connsiteX16" fmla="*/ 120701 w 4495190"/>
              <a:gd name="connsiteY16" fmla="*/ 263347 h 866851"/>
              <a:gd name="connsiteX17" fmla="*/ 62179 w 4495190"/>
              <a:gd name="connsiteY17" fmla="*/ 245059 h 866851"/>
              <a:gd name="connsiteX18" fmla="*/ 36576 w 4495190"/>
              <a:gd name="connsiteY18" fmla="*/ 226771 h 866851"/>
              <a:gd name="connsiteX19" fmla="*/ 18288 w 4495190"/>
              <a:gd name="connsiteY19" fmla="*/ 208483 h 866851"/>
              <a:gd name="connsiteX20" fmla="*/ 3657 w 4495190"/>
              <a:gd name="connsiteY20" fmla="*/ 171907 h 866851"/>
              <a:gd name="connsiteX21" fmla="*/ 0 w 4495190"/>
              <a:gd name="connsiteY21" fmla="*/ 153619 h 866851"/>
              <a:gd name="connsiteX22" fmla="*/ 0 w 4495190"/>
              <a:gd name="connsiteY22" fmla="*/ 138989 h 866851"/>
              <a:gd name="connsiteX23" fmla="*/ 3657 w 4495190"/>
              <a:gd name="connsiteY23" fmla="*/ 120701 h 866851"/>
              <a:gd name="connsiteX24" fmla="*/ 14630 w 4495190"/>
              <a:gd name="connsiteY24" fmla="*/ 84125 h 866851"/>
              <a:gd name="connsiteX25" fmla="*/ 47549 w 4495190"/>
              <a:gd name="connsiteY25" fmla="*/ 29261 h 866851"/>
              <a:gd name="connsiteX26" fmla="*/ 215798 w 4495190"/>
              <a:gd name="connsiteY26" fmla="*/ 32918 h 866851"/>
              <a:gd name="connsiteX27" fmla="*/ 362102 w 4495190"/>
              <a:gd name="connsiteY27" fmla="*/ 21945 h 866851"/>
              <a:gd name="connsiteX28" fmla="*/ 566928 w 4495190"/>
              <a:gd name="connsiteY28" fmla="*/ 3657 h 866851"/>
              <a:gd name="connsiteX29" fmla="*/ 735177 w 4495190"/>
              <a:gd name="connsiteY29" fmla="*/ 0 h 866851"/>
              <a:gd name="connsiteX30" fmla="*/ 918057 w 4495190"/>
              <a:gd name="connsiteY30" fmla="*/ 3657 h 866851"/>
              <a:gd name="connsiteX31" fmla="*/ 1097280 w 4495190"/>
              <a:gd name="connsiteY31" fmla="*/ 14630 h 866851"/>
              <a:gd name="connsiteX32" fmla="*/ 1331366 w 4495190"/>
              <a:gd name="connsiteY32" fmla="*/ 54864 h 866851"/>
              <a:gd name="connsiteX33" fmla="*/ 1682496 w 4495190"/>
              <a:gd name="connsiteY33" fmla="*/ 120701 h 866851"/>
              <a:gd name="connsiteX34" fmla="*/ 1978761 w 4495190"/>
              <a:gd name="connsiteY34" fmla="*/ 182880 h 866851"/>
              <a:gd name="connsiteX35" fmla="*/ 2165299 w 4495190"/>
              <a:gd name="connsiteY35" fmla="*/ 223113 h 866851"/>
              <a:gd name="connsiteX36" fmla="*/ 2362809 w 4495190"/>
              <a:gd name="connsiteY36" fmla="*/ 274320 h 866851"/>
              <a:gd name="connsiteX37" fmla="*/ 2585923 w 4495190"/>
              <a:gd name="connsiteY37" fmla="*/ 314553 h 866851"/>
              <a:gd name="connsiteX38" fmla="*/ 2863901 w 4495190"/>
              <a:gd name="connsiteY38" fmla="*/ 365760 h 866851"/>
              <a:gd name="connsiteX39" fmla="*/ 3182112 w 4495190"/>
              <a:gd name="connsiteY39" fmla="*/ 409651 h 866851"/>
              <a:gd name="connsiteX40" fmla="*/ 3657600 w 4495190"/>
              <a:gd name="connsiteY40" fmla="*/ 457200 h 866851"/>
              <a:gd name="connsiteX41" fmla="*/ 3953865 w 4495190"/>
              <a:gd name="connsiteY41" fmla="*/ 475488 h 866851"/>
              <a:gd name="connsiteX42" fmla="*/ 4242816 w 4495190"/>
              <a:gd name="connsiteY42" fmla="*/ 482803 h 866851"/>
              <a:gd name="connsiteX43" fmla="*/ 4454957 w 4495190"/>
              <a:gd name="connsiteY43" fmla="*/ 486461 h 866851"/>
              <a:gd name="connsiteX44" fmla="*/ 4480560 w 4495190"/>
              <a:gd name="connsiteY44" fmla="*/ 490118 h 866851"/>
              <a:gd name="connsiteX45" fmla="*/ 4487875 w 4495190"/>
              <a:gd name="connsiteY45" fmla="*/ 493776 h 866851"/>
              <a:gd name="connsiteX46" fmla="*/ 4491533 w 4495190"/>
              <a:gd name="connsiteY46" fmla="*/ 501091 h 866851"/>
              <a:gd name="connsiteX47" fmla="*/ 4495190 w 4495190"/>
              <a:gd name="connsiteY47" fmla="*/ 512064 h 866851"/>
              <a:gd name="connsiteX48" fmla="*/ 4484217 w 4495190"/>
              <a:gd name="connsiteY48" fmla="*/ 534009 h 866851"/>
              <a:gd name="connsiteX49" fmla="*/ 4458614 w 4495190"/>
              <a:gd name="connsiteY49" fmla="*/ 559613 h 866851"/>
              <a:gd name="connsiteX50" fmla="*/ 4363517 w 4495190"/>
              <a:gd name="connsiteY50" fmla="*/ 607161 h 866851"/>
              <a:gd name="connsiteX51" fmla="*/ 4213555 w 4495190"/>
              <a:gd name="connsiteY51" fmla="*/ 672998 h 866851"/>
              <a:gd name="connsiteX52" fmla="*/ 4037990 w 4495190"/>
              <a:gd name="connsiteY52" fmla="*/ 738835 h 866851"/>
              <a:gd name="connsiteX53" fmla="*/ 3866083 w 4495190"/>
              <a:gd name="connsiteY53" fmla="*/ 797357 h 866851"/>
              <a:gd name="connsiteX54" fmla="*/ 3679545 w 4495190"/>
              <a:gd name="connsiteY54" fmla="*/ 855878 h 866851"/>
              <a:gd name="connsiteX55" fmla="*/ 3617366 w 4495190"/>
              <a:gd name="connsiteY55" fmla="*/ 866851 h 866851"/>
              <a:gd name="connsiteX56" fmla="*/ 3573475 w 4495190"/>
              <a:gd name="connsiteY56" fmla="*/ 866851 h 866851"/>
              <a:gd name="connsiteX57" fmla="*/ 3522269 w 4495190"/>
              <a:gd name="connsiteY57" fmla="*/ 866851 h 866851"/>
              <a:gd name="connsiteX58" fmla="*/ 3467405 w 4495190"/>
              <a:gd name="connsiteY58" fmla="*/ 855878 h 866851"/>
              <a:gd name="connsiteX59" fmla="*/ 3302813 w 4495190"/>
              <a:gd name="connsiteY59" fmla="*/ 801014 h 866851"/>
              <a:gd name="connsiteX60" fmla="*/ 3010205 w 4495190"/>
              <a:gd name="connsiteY60" fmla="*/ 702259 h 866851"/>
              <a:gd name="connsiteX61" fmla="*/ 2662733 w 4495190"/>
              <a:gd name="connsiteY61" fmla="*/ 588873 h 866851"/>
              <a:gd name="connsiteX62" fmla="*/ 2362809 w 4495190"/>
              <a:gd name="connsiteY62" fmla="*/ 486461 h 866851"/>
              <a:gd name="connsiteX63" fmla="*/ 2081174 w 4495190"/>
              <a:gd name="connsiteY63" fmla="*/ 398678 h 866851"/>
              <a:gd name="connsiteX64" fmla="*/ 2008022 w 4495190"/>
              <a:gd name="connsiteY64" fmla="*/ 373075 h 86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495190" h="866851">
                <a:moveTo>
                  <a:pt x="2008022" y="373075"/>
                </a:moveTo>
                <a:lnTo>
                  <a:pt x="1814169" y="314553"/>
                </a:lnTo>
                <a:lnTo>
                  <a:pt x="1697126" y="281635"/>
                </a:lnTo>
                <a:lnTo>
                  <a:pt x="1572768" y="252374"/>
                </a:lnTo>
                <a:lnTo>
                  <a:pt x="1430121" y="223113"/>
                </a:lnTo>
                <a:lnTo>
                  <a:pt x="1276502" y="197510"/>
                </a:lnTo>
                <a:lnTo>
                  <a:pt x="1064361" y="168249"/>
                </a:lnTo>
                <a:lnTo>
                  <a:pt x="954633" y="157277"/>
                </a:lnTo>
                <a:lnTo>
                  <a:pt x="775411" y="149961"/>
                </a:lnTo>
                <a:lnTo>
                  <a:pt x="640080" y="149961"/>
                </a:lnTo>
                <a:lnTo>
                  <a:pt x="471830" y="164592"/>
                </a:lnTo>
                <a:lnTo>
                  <a:pt x="267005" y="197510"/>
                </a:lnTo>
                <a:lnTo>
                  <a:pt x="182880" y="215798"/>
                </a:lnTo>
                <a:lnTo>
                  <a:pt x="175565" y="226771"/>
                </a:lnTo>
                <a:lnTo>
                  <a:pt x="157277" y="259689"/>
                </a:lnTo>
                <a:lnTo>
                  <a:pt x="153619" y="263347"/>
                </a:lnTo>
                <a:lnTo>
                  <a:pt x="120701" y="263347"/>
                </a:lnTo>
                <a:lnTo>
                  <a:pt x="62179" y="245059"/>
                </a:lnTo>
                <a:lnTo>
                  <a:pt x="36576" y="226771"/>
                </a:lnTo>
                <a:lnTo>
                  <a:pt x="18288" y="208483"/>
                </a:lnTo>
                <a:lnTo>
                  <a:pt x="3657" y="171907"/>
                </a:lnTo>
                <a:lnTo>
                  <a:pt x="0" y="153619"/>
                </a:lnTo>
                <a:lnTo>
                  <a:pt x="0" y="138989"/>
                </a:lnTo>
                <a:lnTo>
                  <a:pt x="3657" y="120701"/>
                </a:lnTo>
                <a:lnTo>
                  <a:pt x="14630" y="84125"/>
                </a:lnTo>
                <a:lnTo>
                  <a:pt x="47549" y="29261"/>
                </a:lnTo>
                <a:lnTo>
                  <a:pt x="215798" y="32918"/>
                </a:lnTo>
                <a:lnTo>
                  <a:pt x="362102" y="21945"/>
                </a:lnTo>
                <a:lnTo>
                  <a:pt x="566928" y="3657"/>
                </a:lnTo>
                <a:lnTo>
                  <a:pt x="735177" y="0"/>
                </a:lnTo>
                <a:lnTo>
                  <a:pt x="918057" y="3657"/>
                </a:lnTo>
                <a:lnTo>
                  <a:pt x="1097280" y="14630"/>
                </a:lnTo>
                <a:lnTo>
                  <a:pt x="1331366" y="54864"/>
                </a:lnTo>
                <a:lnTo>
                  <a:pt x="1682496" y="120701"/>
                </a:lnTo>
                <a:lnTo>
                  <a:pt x="1978761" y="182880"/>
                </a:lnTo>
                <a:lnTo>
                  <a:pt x="2165299" y="223113"/>
                </a:lnTo>
                <a:lnTo>
                  <a:pt x="2362809" y="274320"/>
                </a:lnTo>
                <a:lnTo>
                  <a:pt x="2585923" y="314553"/>
                </a:lnTo>
                <a:lnTo>
                  <a:pt x="2863901" y="365760"/>
                </a:lnTo>
                <a:lnTo>
                  <a:pt x="3182112" y="409651"/>
                </a:lnTo>
                <a:lnTo>
                  <a:pt x="3657600" y="457200"/>
                </a:lnTo>
                <a:lnTo>
                  <a:pt x="3953865" y="475488"/>
                </a:lnTo>
                <a:lnTo>
                  <a:pt x="4242816" y="482803"/>
                </a:lnTo>
                <a:lnTo>
                  <a:pt x="4454957" y="486461"/>
                </a:lnTo>
                <a:lnTo>
                  <a:pt x="4480560" y="490118"/>
                </a:lnTo>
                <a:lnTo>
                  <a:pt x="4487875" y="493776"/>
                </a:lnTo>
                <a:lnTo>
                  <a:pt x="4491533" y="501091"/>
                </a:lnTo>
                <a:lnTo>
                  <a:pt x="4495190" y="512064"/>
                </a:lnTo>
                <a:lnTo>
                  <a:pt x="4484217" y="534009"/>
                </a:lnTo>
                <a:lnTo>
                  <a:pt x="4458614" y="559613"/>
                </a:lnTo>
                <a:lnTo>
                  <a:pt x="4363517" y="607161"/>
                </a:lnTo>
                <a:lnTo>
                  <a:pt x="4213555" y="672998"/>
                </a:lnTo>
                <a:lnTo>
                  <a:pt x="4037990" y="738835"/>
                </a:lnTo>
                <a:lnTo>
                  <a:pt x="3866083" y="797357"/>
                </a:lnTo>
                <a:lnTo>
                  <a:pt x="3679545" y="855878"/>
                </a:lnTo>
                <a:lnTo>
                  <a:pt x="3617366" y="866851"/>
                </a:lnTo>
                <a:lnTo>
                  <a:pt x="3573475" y="866851"/>
                </a:lnTo>
                <a:lnTo>
                  <a:pt x="3522269" y="866851"/>
                </a:lnTo>
                <a:lnTo>
                  <a:pt x="3467405" y="855878"/>
                </a:lnTo>
                <a:lnTo>
                  <a:pt x="3302813" y="801014"/>
                </a:lnTo>
                <a:lnTo>
                  <a:pt x="3010205" y="702259"/>
                </a:lnTo>
                <a:lnTo>
                  <a:pt x="2662733" y="588873"/>
                </a:lnTo>
                <a:lnTo>
                  <a:pt x="2362809" y="486461"/>
                </a:lnTo>
                <a:lnTo>
                  <a:pt x="2081174" y="398678"/>
                </a:lnTo>
                <a:lnTo>
                  <a:pt x="2008022" y="373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BB42A83-4171-47D1-96D4-2D0F6D45383C}"/>
              </a:ext>
            </a:extLst>
          </p:cNvPr>
          <p:cNvGrpSpPr/>
          <p:nvPr/>
        </p:nvGrpSpPr>
        <p:grpSpPr>
          <a:xfrm>
            <a:off x="2751138" y="1762125"/>
            <a:ext cx="4495800" cy="4144963"/>
            <a:chOff x="2887663" y="1914525"/>
            <a:chExt cx="4495800" cy="4144963"/>
          </a:xfrm>
        </p:grpSpPr>
        <p:sp>
          <p:nvSpPr>
            <p:cNvPr id="10" name="フリーフォーム 47">
              <a:extLst>
                <a:ext uri="{FF2B5EF4-FFF2-40B4-BE49-F238E27FC236}">
                  <a16:creationId xmlns:a16="http://schemas.microsoft.com/office/drawing/2014/main" id="{2DED80EA-F24F-4E61-8FE9-FE53C3B3B4A6}"/>
                </a:ext>
              </a:extLst>
            </p:cNvPr>
            <p:cNvSpPr/>
            <p:nvPr/>
          </p:nvSpPr>
          <p:spPr>
            <a:xfrm>
              <a:off x="4467225" y="2081213"/>
              <a:ext cx="2693988" cy="604837"/>
            </a:xfrm>
            <a:custGeom>
              <a:avLst/>
              <a:gdLst>
                <a:gd name="connsiteX0" fmla="*/ 1440656 w 2693194"/>
                <a:gd name="connsiteY0" fmla="*/ 185737 h 604837"/>
                <a:gd name="connsiteX1" fmla="*/ 1800225 w 2693194"/>
                <a:gd name="connsiteY1" fmla="*/ 123825 h 604837"/>
                <a:gd name="connsiteX2" fmla="*/ 2105025 w 2693194"/>
                <a:gd name="connsiteY2" fmla="*/ 69056 h 604837"/>
                <a:gd name="connsiteX3" fmla="*/ 2212181 w 2693194"/>
                <a:gd name="connsiteY3" fmla="*/ 50006 h 604837"/>
                <a:gd name="connsiteX4" fmla="*/ 2228850 w 2693194"/>
                <a:gd name="connsiteY4" fmla="*/ 38100 h 604837"/>
                <a:gd name="connsiteX5" fmla="*/ 2245519 w 2693194"/>
                <a:gd name="connsiteY5" fmla="*/ 23812 h 604837"/>
                <a:gd name="connsiteX6" fmla="*/ 2274094 w 2693194"/>
                <a:gd name="connsiteY6" fmla="*/ 7143 h 604837"/>
                <a:gd name="connsiteX7" fmla="*/ 2290763 w 2693194"/>
                <a:gd name="connsiteY7" fmla="*/ 0 h 604837"/>
                <a:gd name="connsiteX8" fmla="*/ 2321719 w 2693194"/>
                <a:gd name="connsiteY8" fmla="*/ 0 h 604837"/>
                <a:gd name="connsiteX9" fmla="*/ 2350294 w 2693194"/>
                <a:gd name="connsiteY9" fmla="*/ 4762 h 604837"/>
                <a:gd name="connsiteX10" fmla="*/ 2388394 w 2693194"/>
                <a:gd name="connsiteY10" fmla="*/ 19050 h 604837"/>
                <a:gd name="connsiteX11" fmla="*/ 2440781 w 2693194"/>
                <a:gd name="connsiteY11" fmla="*/ 40481 h 604837"/>
                <a:gd name="connsiteX12" fmla="*/ 2490788 w 2693194"/>
                <a:gd name="connsiteY12" fmla="*/ 64293 h 604837"/>
                <a:gd name="connsiteX13" fmla="*/ 2552700 w 2693194"/>
                <a:gd name="connsiteY13" fmla="*/ 100012 h 604837"/>
                <a:gd name="connsiteX14" fmla="*/ 2588419 w 2693194"/>
                <a:gd name="connsiteY14" fmla="*/ 123825 h 604837"/>
                <a:gd name="connsiteX15" fmla="*/ 2643188 w 2693194"/>
                <a:gd name="connsiteY15" fmla="*/ 166687 h 604837"/>
                <a:gd name="connsiteX16" fmla="*/ 2676525 w 2693194"/>
                <a:gd name="connsiteY16" fmla="*/ 197643 h 604837"/>
                <a:gd name="connsiteX17" fmla="*/ 2688431 w 2693194"/>
                <a:gd name="connsiteY17" fmla="*/ 211931 h 604837"/>
                <a:gd name="connsiteX18" fmla="*/ 2693194 w 2693194"/>
                <a:gd name="connsiteY18" fmla="*/ 221456 h 604837"/>
                <a:gd name="connsiteX19" fmla="*/ 2693194 w 2693194"/>
                <a:gd name="connsiteY19" fmla="*/ 233362 h 604837"/>
                <a:gd name="connsiteX20" fmla="*/ 2688431 w 2693194"/>
                <a:gd name="connsiteY20" fmla="*/ 257175 h 604837"/>
                <a:gd name="connsiteX21" fmla="*/ 2676525 w 2693194"/>
                <a:gd name="connsiteY21" fmla="*/ 278606 h 604837"/>
                <a:gd name="connsiteX22" fmla="*/ 2659856 w 2693194"/>
                <a:gd name="connsiteY22" fmla="*/ 292893 h 604837"/>
                <a:gd name="connsiteX23" fmla="*/ 2645569 w 2693194"/>
                <a:gd name="connsiteY23" fmla="*/ 300037 h 604837"/>
                <a:gd name="connsiteX24" fmla="*/ 2274094 w 2693194"/>
                <a:gd name="connsiteY24" fmla="*/ 240506 h 604837"/>
                <a:gd name="connsiteX25" fmla="*/ 2245519 w 2693194"/>
                <a:gd name="connsiteY25" fmla="*/ 233362 h 604837"/>
                <a:gd name="connsiteX26" fmla="*/ 2205038 w 2693194"/>
                <a:gd name="connsiteY26" fmla="*/ 233362 h 604837"/>
                <a:gd name="connsiteX27" fmla="*/ 2107406 w 2693194"/>
                <a:gd name="connsiteY27" fmla="*/ 245268 h 604837"/>
                <a:gd name="connsiteX28" fmla="*/ 1778794 w 2693194"/>
                <a:gd name="connsiteY28" fmla="*/ 297656 h 604837"/>
                <a:gd name="connsiteX29" fmla="*/ 1314450 w 2693194"/>
                <a:gd name="connsiteY29" fmla="*/ 369093 h 604837"/>
                <a:gd name="connsiteX30" fmla="*/ 1052513 w 2693194"/>
                <a:gd name="connsiteY30" fmla="*/ 411956 h 604837"/>
                <a:gd name="connsiteX31" fmla="*/ 876300 w 2693194"/>
                <a:gd name="connsiteY31" fmla="*/ 452437 h 604837"/>
                <a:gd name="connsiteX32" fmla="*/ 764381 w 2693194"/>
                <a:gd name="connsiteY32" fmla="*/ 485775 h 604837"/>
                <a:gd name="connsiteX33" fmla="*/ 640556 w 2693194"/>
                <a:gd name="connsiteY33" fmla="*/ 526256 h 604837"/>
                <a:gd name="connsiteX34" fmla="*/ 542925 w 2693194"/>
                <a:gd name="connsiteY34" fmla="*/ 561975 h 604837"/>
                <a:gd name="connsiteX35" fmla="*/ 452438 w 2693194"/>
                <a:gd name="connsiteY35" fmla="*/ 600075 h 604837"/>
                <a:gd name="connsiteX36" fmla="*/ 435769 w 2693194"/>
                <a:gd name="connsiteY36" fmla="*/ 604837 h 604837"/>
                <a:gd name="connsiteX37" fmla="*/ 426244 w 2693194"/>
                <a:gd name="connsiteY37" fmla="*/ 604837 h 604837"/>
                <a:gd name="connsiteX38" fmla="*/ 416719 w 2693194"/>
                <a:gd name="connsiteY38" fmla="*/ 600075 h 604837"/>
                <a:gd name="connsiteX39" fmla="*/ 383381 w 2693194"/>
                <a:gd name="connsiteY39" fmla="*/ 578643 h 604837"/>
                <a:gd name="connsiteX40" fmla="*/ 319088 w 2693194"/>
                <a:gd name="connsiteY40" fmla="*/ 531018 h 604837"/>
                <a:gd name="connsiteX41" fmla="*/ 250031 w 2693194"/>
                <a:gd name="connsiteY41" fmla="*/ 478631 h 604837"/>
                <a:gd name="connsiteX42" fmla="*/ 185738 w 2693194"/>
                <a:gd name="connsiteY42" fmla="*/ 423862 h 604837"/>
                <a:gd name="connsiteX43" fmla="*/ 145256 w 2693194"/>
                <a:gd name="connsiteY43" fmla="*/ 385762 h 604837"/>
                <a:gd name="connsiteX44" fmla="*/ 97631 w 2693194"/>
                <a:gd name="connsiteY44" fmla="*/ 335756 h 604837"/>
                <a:gd name="connsiteX45" fmla="*/ 40481 w 2693194"/>
                <a:gd name="connsiteY45" fmla="*/ 273843 h 604837"/>
                <a:gd name="connsiteX46" fmla="*/ 14288 w 2693194"/>
                <a:gd name="connsiteY46" fmla="*/ 240506 h 604837"/>
                <a:gd name="connsiteX47" fmla="*/ 0 w 2693194"/>
                <a:gd name="connsiteY47" fmla="*/ 211931 h 604837"/>
                <a:gd name="connsiteX48" fmla="*/ 0 w 2693194"/>
                <a:gd name="connsiteY48" fmla="*/ 202406 h 604837"/>
                <a:gd name="connsiteX49" fmla="*/ 2381 w 2693194"/>
                <a:gd name="connsiteY49" fmla="*/ 188118 h 604837"/>
                <a:gd name="connsiteX50" fmla="*/ 11906 w 2693194"/>
                <a:gd name="connsiteY50" fmla="*/ 180975 h 604837"/>
                <a:gd name="connsiteX51" fmla="*/ 38100 w 2693194"/>
                <a:gd name="connsiteY51" fmla="*/ 176212 h 604837"/>
                <a:gd name="connsiteX52" fmla="*/ 64294 w 2693194"/>
                <a:gd name="connsiteY52" fmla="*/ 180975 h 604837"/>
                <a:gd name="connsiteX53" fmla="*/ 80963 w 2693194"/>
                <a:gd name="connsiteY53" fmla="*/ 188118 h 604837"/>
                <a:gd name="connsiteX54" fmla="*/ 119063 w 2693194"/>
                <a:gd name="connsiteY54" fmla="*/ 211931 h 604837"/>
                <a:gd name="connsiteX55" fmla="*/ 157163 w 2693194"/>
                <a:gd name="connsiteY55" fmla="*/ 235743 h 604837"/>
                <a:gd name="connsiteX56" fmla="*/ 204788 w 2693194"/>
                <a:gd name="connsiteY56" fmla="*/ 257175 h 604837"/>
                <a:gd name="connsiteX57" fmla="*/ 259556 w 2693194"/>
                <a:gd name="connsiteY57" fmla="*/ 278606 h 604837"/>
                <a:gd name="connsiteX58" fmla="*/ 311944 w 2693194"/>
                <a:gd name="connsiteY58" fmla="*/ 297656 h 604837"/>
                <a:gd name="connsiteX59" fmla="*/ 359569 w 2693194"/>
                <a:gd name="connsiteY59" fmla="*/ 311943 h 604837"/>
                <a:gd name="connsiteX60" fmla="*/ 397669 w 2693194"/>
                <a:gd name="connsiteY60" fmla="*/ 319087 h 604837"/>
                <a:gd name="connsiteX61" fmla="*/ 564356 w 2693194"/>
                <a:gd name="connsiteY61" fmla="*/ 309562 h 604837"/>
                <a:gd name="connsiteX62" fmla="*/ 881063 w 2693194"/>
                <a:gd name="connsiteY62" fmla="*/ 269081 h 604837"/>
                <a:gd name="connsiteX63" fmla="*/ 1235869 w 2693194"/>
                <a:gd name="connsiteY63" fmla="*/ 216693 h 604837"/>
                <a:gd name="connsiteX64" fmla="*/ 1440656 w 2693194"/>
                <a:gd name="connsiteY64" fmla="*/ 185737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93194" h="604837">
                  <a:moveTo>
                    <a:pt x="1440656" y="185737"/>
                  </a:moveTo>
                  <a:lnTo>
                    <a:pt x="1800225" y="123825"/>
                  </a:lnTo>
                  <a:lnTo>
                    <a:pt x="2105025" y="69056"/>
                  </a:lnTo>
                  <a:lnTo>
                    <a:pt x="2212181" y="50006"/>
                  </a:lnTo>
                  <a:lnTo>
                    <a:pt x="2228850" y="38100"/>
                  </a:lnTo>
                  <a:lnTo>
                    <a:pt x="2245519" y="23812"/>
                  </a:lnTo>
                  <a:lnTo>
                    <a:pt x="2274094" y="7143"/>
                  </a:lnTo>
                  <a:lnTo>
                    <a:pt x="2290763" y="0"/>
                  </a:lnTo>
                  <a:lnTo>
                    <a:pt x="2321719" y="0"/>
                  </a:lnTo>
                  <a:lnTo>
                    <a:pt x="2350294" y="4762"/>
                  </a:lnTo>
                  <a:lnTo>
                    <a:pt x="2388394" y="19050"/>
                  </a:lnTo>
                  <a:lnTo>
                    <a:pt x="2440781" y="40481"/>
                  </a:lnTo>
                  <a:lnTo>
                    <a:pt x="2490788" y="64293"/>
                  </a:lnTo>
                  <a:lnTo>
                    <a:pt x="2552700" y="100012"/>
                  </a:lnTo>
                  <a:lnTo>
                    <a:pt x="2588419" y="123825"/>
                  </a:lnTo>
                  <a:lnTo>
                    <a:pt x="2643188" y="166687"/>
                  </a:lnTo>
                  <a:lnTo>
                    <a:pt x="2676525" y="197643"/>
                  </a:lnTo>
                  <a:lnTo>
                    <a:pt x="2688431" y="211931"/>
                  </a:lnTo>
                  <a:lnTo>
                    <a:pt x="2693194" y="221456"/>
                  </a:lnTo>
                  <a:lnTo>
                    <a:pt x="2693194" y="233362"/>
                  </a:lnTo>
                  <a:lnTo>
                    <a:pt x="2688431" y="257175"/>
                  </a:lnTo>
                  <a:lnTo>
                    <a:pt x="2676525" y="278606"/>
                  </a:lnTo>
                  <a:lnTo>
                    <a:pt x="2659856" y="292893"/>
                  </a:lnTo>
                  <a:lnTo>
                    <a:pt x="2645569" y="300037"/>
                  </a:lnTo>
                  <a:lnTo>
                    <a:pt x="2274094" y="240506"/>
                  </a:lnTo>
                  <a:lnTo>
                    <a:pt x="2245519" y="233362"/>
                  </a:lnTo>
                  <a:lnTo>
                    <a:pt x="2205038" y="233362"/>
                  </a:lnTo>
                  <a:lnTo>
                    <a:pt x="2107406" y="245268"/>
                  </a:lnTo>
                  <a:lnTo>
                    <a:pt x="1778794" y="297656"/>
                  </a:lnTo>
                  <a:lnTo>
                    <a:pt x="1314450" y="369093"/>
                  </a:lnTo>
                  <a:lnTo>
                    <a:pt x="1052513" y="411956"/>
                  </a:lnTo>
                  <a:lnTo>
                    <a:pt x="876300" y="452437"/>
                  </a:lnTo>
                  <a:lnTo>
                    <a:pt x="764381" y="485775"/>
                  </a:lnTo>
                  <a:lnTo>
                    <a:pt x="640556" y="526256"/>
                  </a:lnTo>
                  <a:lnTo>
                    <a:pt x="542925" y="561975"/>
                  </a:lnTo>
                  <a:lnTo>
                    <a:pt x="452438" y="600075"/>
                  </a:lnTo>
                  <a:lnTo>
                    <a:pt x="435769" y="604837"/>
                  </a:lnTo>
                  <a:lnTo>
                    <a:pt x="426244" y="604837"/>
                  </a:lnTo>
                  <a:lnTo>
                    <a:pt x="416719" y="600075"/>
                  </a:lnTo>
                  <a:lnTo>
                    <a:pt x="383381" y="578643"/>
                  </a:lnTo>
                  <a:lnTo>
                    <a:pt x="319088" y="531018"/>
                  </a:lnTo>
                  <a:lnTo>
                    <a:pt x="250031" y="478631"/>
                  </a:lnTo>
                  <a:lnTo>
                    <a:pt x="185738" y="423862"/>
                  </a:lnTo>
                  <a:lnTo>
                    <a:pt x="145256" y="385762"/>
                  </a:lnTo>
                  <a:lnTo>
                    <a:pt x="97631" y="335756"/>
                  </a:lnTo>
                  <a:lnTo>
                    <a:pt x="40481" y="273843"/>
                  </a:lnTo>
                  <a:lnTo>
                    <a:pt x="14288" y="240506"/>
                  </a:lnTo>
                  <a:lnTo>
                    <a:pt x="0" y="211931"/>
                  </a:lnTo>
                  <a:lnTo>
                    <a:pt x="0" y="202406"/>
                  </a:lnTo>
                  <a:lnTo>
                    <a:pt x="2381" y="188118"/>
                  </a:lnTo>
                  <a:lnTo>
                    <a:pt x="11906" y="180975"/>
                  </a:lnTo>
                  <a:lnTo>
                    <a:pt x="38100" y="176212"/>
                  </a:lnTo>
                  <a:lnTo>
                    <a:pt x="64294" y="180975"/>
                  </a:lnTo>
                  <a:lnTo>
                    <a:pt x="80963" y="188118"/>
                  </a:lnTo>
                  <a:lnTo>
                    <a:pt x="119063" y="211931"/>
                  </a:lnTo>
                  <a:lnTo>
                    <a:pt x="157163" y="235743"/>
                  </a:lnTo>
                  <a:lnTo>
                    <a:pt x="204788" y="257175"/>
                  </a:lnTo>
                  <a:lnTo>
                    <a:pt x="259556" y="278606"/>
                  </a:lnTo>
                  <a:lnTo>
                    <a:pt x="311944" y="297656"/>
                  </a:lnTo>
                  <a:lnTo>
                    <a:pt x="359569" y="311943"/>
                  </a:lnTo>
                  <a:lnTo>
                    <a:pt x="397669" y="319087"/>
                  </a:lnTo>
                  <a:lnTo>
                    <a:pt x="564356" y="309562"/>
                  </a:lnTo>
                  <a:lnTo>
                    <a:pt x="881063" y="269081"/>
                  </a:lnTo>
                  <a:lnTo>
                    <a:pt x="1235869" y="216693"/>
                  </a:lnTo>
                  <a:lnTo>
                    <a:pt x="1440656" y="1857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8">
              <a:extLst>
                <a:ext uri="{FF2B5EF4-FFF2-40B4-BE49-F238E27FC236}">
                  <a16:creationId xmlns:a16="http://schemas.microsoft.com/office/drawing/2014/main" id="{4754D21B-76EC-4BFF-B042-27375668F03D}"/>
                </a:ext>
              </a:extLst>
            </p:cNvPr>
            <p:cNvSpPr/>
            <p:nvPr/>
          </p:nvSpPr>
          <p:spPr>
            <a:xfrm>
              <a:off x="3095625" y="1914525"/>
              <a:ext cx="765175" cy="573088"/>
            </a:xfrm>
            <a:custGeom>
              <a:avLst/>
              <a:gdLst>
                <a:gd name="connsiteX0" fmla="*/ 314325 w 764381"/>
                <a:gd name="connsiteY0" fmla="*/ 92869 h 573881"/>
                <a:gd name="connsiteX1" fmla="*/ 395288 w 764381"/>
                <a:gd name="connsiteY1" fmla="*/ 109538 h 573881"/>
                <a:gd name="connsiteX2" fmla="*/ 454819 w 764381"/>
                <a:gd name="connsiteY2" fmla="*/ 119063 h 573881"/>
                <a:gd name="connsiteX3" fmla="*/ 502444 w 764381"/>
                <a:gd name="connsiteY3" fmla="*/ 126206 h 573881"/>
                <a:gd name="connsiteX4" fmla="*/ 519113 w 764381"/>
                <a:gd name="connsiteY4" fmla="*/ 133350 h 573881"/>
                <a:gd name="connsiteX5" fmla="*/ 554831 w 764381"/>
                <a:gd name="connsiteY5" fmla="*/ 159544 h 573881"/>
                <a:gd name="connsiteX6" fmla="*/ 595313 w 764381"/>
                <a:gd name="connsiteY6" fmla="*/ 192881 h 573881"/>
                <a:gd name="connsiteX7" fmla="*/ 621506 w 764381"/>
                <a:gd name="connsiteY7" fmla="*/ 221456 h 573881"/>
                <a:gd name="connsiteX8" fmla="*/ 654844 w 764381"/>
                <a:gd name="connsiteY8" fmla="*/ 259556 h 573881"/>
                <a:gd name="connsiteX9" fmla="*/ 676275 w 764381"/>
                <a:gd name="connsiteY9" fmla="*/ 290513 h 573881"/>
                <a:gd name="connsiteX10" fmla="*/ 704850 w 764381"/>
                <a:gd name="connsiteY10" fmla="*/ 335756 h 573881"/>
                <a:gd name="connsiteX11" fmla="*/ 733425 w 764381"/>
                <a:gd name="connsiteY11" fmla="*/ 388144 h 573881"/>
                <a:gd name="connsiteX12" fmla="*/ 752475 w 764381"/>
                <a:gd name="connsiteY12" fmla="*/ 433388 h 573881"/>
                <a:gd name="connsiteX13" fmla="*/ 762000 w 764381"/>
                <a:gd name="connsiteY13" fmla="*/ 459581 h 573881"/>
                <a:gd name="connsiteX14" fmla="*/ 764381 w 764381"/>
                <a:gd name="connsiteY14" fmla="*/ 483394 h 573881"/>
                <a:gd name="connsiteX15" fmla="*/ 759619 w 764381"/>
                <a:gd name="connsiteY15" fmla="*/ 500063 h 573881"/>
                <a:gd name="connsiteX16" fmla="*/ 747713 w 764381"/>
                <a:gd name="connsiteY16" fmla="*/ 521494 h 573881"/>
                <a:gd name="connsiteX17" fmla="*/ 719138 w 764381"/>
                <a:gd name="connsiteY17" fmla="*/ 550069 h 573881"/>
                <a:gd name="connsiteX18" fmla="*/ 695325 w 764381"/>
                <a:gd name="connsiteY18" fmla="*/ 569119 h 573881"/>
                <a:gd name="connsiteX19" fmla="*/ 681038 w 764381"/>
                <a:gd name="connsiteY19" fmla="*/ 573881 h 573881"/>
                <a:gd name="connsiteX20" fmla="*/ 654844 w 764381"/>
                <a:gd name="connsiteY20" fmla="*/ 573881 h 573881"/>
                <a:gd name="connsiteX21" fmla="*/ 597694 w 764381"/>
                <a:gd name="connsiteY21" fmla="*/ 564356 h 573881"/>
                <a:gd name="connsiteX22" fmla="*/ 542925 w 764381"/>
                <a:gd name="connsiteY22" fmla="*/ 545306 h 573881"/>
                <a:gd name="connsiteX23" fmla="*/ 478631 w 764381"/>
                <a:gd name="connsiteY23" fmla="*/ 509588 h 573881"/>
                <a:gd name="connsiteX24" fmla="*/ 426244 w 764381"/>
                <a:gd name="connsiteY24" fmla="*/ 473869 h 573881"/>
                <a:gd name="connsiteX25" fmla="*/ 364331 w 764381"/>
                <a:gd name="connsiteY25" fmla="*/ 423863 h 573881"/>
                <a:gd name="connsiteX26" fmla="*/ 297656 w 764381"/>
                <a:gd name="connsiteY26" fmla="*/ 366713 h 573881"/>
                <a:gd name="connsiteX27" fmla="*/ 238125 w 764381"/>
                <a:gd name="connsiteY27" fmla="*/ 309563 h 573881"/>
                <a:gd name="connsiteX28" fmla="*/ 121444 w 764381"/>
                <a:gd name="connsiteY28" fmla="*/ 183356 h 573881"/>
                <a:gd name="connsiteX29" fmla="*/ 45244 w 764381"/>
                <a:gd name="connsiteY29" fmla="*/ 100013 h 573881"/>
                <a:gd name="connsiteX30" fmla="*/ 26194 w 764381"/>
                <a:gd name="connsiteY30" fmla="*/ 73819 h 573881"/>
                <a:gd name="connsiteX31" fmla="*/ 9525 w 764381"/>
                <a:gd name="connsiteY31" fmla="*/ 50006 h 573881"/>
                <a:gd name="connsiteX32" fmla="*/ 2381 w 764381"/>
                <a:gd name="connsiteY32" fmla="*/ 33338 h 573881"/>
                <a:gd name="connsiteX33" fmla="*/ 0 w 764381"/>
                <a:gd name="connsiteY33" fmla="*/ 19050 h 573881"/>
                <a:gd name="connsiteX34" fmla="*/ 2381 w 764381"/>
                <a:gd name="connsiteY34" fmla="*/ 7144 h 573881"/>
                <a:gd name="connsiteX35" fmla="*/ 11906 w 764381"/>
                <a:gd name="connsiteY35" fmla="*/ 0 h 573881"/>
                <a:gd name="connsiteX36" fmla="*/ 30956 w 764381"/>
                <a:gd name="connsiteY36" fmla="*/ 2381 h 573881"/>
                <a:gd name="connsiteX37" fmla="*/ 73819 w 764381"/>
                <a:gd name="connsiteY37" fmla="*/ 21431 h 573881"/>
                <a:gd name="connsiteX38" fmla="*/ 126206 w 764381"/>
                <a:gd name="connsiteY38" fmla="*/ 42863 h 573881"/>
                <a:gd name="connsiteX39" fmla="*/ 221456 w 764381"/>
                <a:gd name="connsiteY39" fmla="*/ 73819 h 573881"/>
                <a:gd name="connsiteX40" fmla="*/ 314325 w 764381"/>
                <a:gd name="connsiteY40" fmla="*/ 92869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4381" h="573881">
                  <a:moveTo>
                    <a:pt x="314325" y="92869"/>
                  </a:moveTo>
                  <a:lnTo>
                    <a:pt x="395288" y="109538"/>
                  </a:lnTo>
                  <a:lnTo>
                    <a:pt x="454819" y="119063"/>
                  </a:lnTo>
                  <a:lnTo>
                    <a:pt x="502444" y="126206"/>
                  </a:lnTo>
                  <a:lnTo>
                    <a:pt x="519113" y="133350"/>
                  </a:lnTo>
                  <a:lnTo>
                    <a:pt x="554831" y="159544"/>
                  </a:lnTo>
                  <a:lnTo>
                    <a:pt x="595313" y="192881"/>
                  </a:lnTo>
                  <a:lnTo>
                    <a:pt x="621506" y="221456"/>
                  </a:lnTo>
                  <a:lnTo>
                    <a:pt x="654844" y="259556"/>
                  </a:lnTo>
                  <a:lnTo>
                    <a:pt x="676275" y="290513"/>
                  </a:lnTo>
                  <a:lnTo>
                    <a:pt x="704850" y="335756"/>
                  </a:lnTo>
                  <a:lnTo>
                    <a:pt x="733425" y="388144"/>
                  </a:lnTo>
                  <a:lnTo>
                    <a:pt x="752475" y="433388"/>
                  </a:lnTo>
                  <a:lnTo>
                    <a:pt x="762000" y="459581"/>
                  </a:lnTo>
                  <a:lnTo>
                    <a:pt x="764381" y="483394"/>
                  </a:lnTo>
                  <a:lnTo>
                    <a:pt x="759619" y="500063"/>
                  </a:lnTo>
                  <a:lnTo>
                    <a:pt x="747713" y="521494"/>
                  </a:lnTo>
                  <a:lnTo>
                    <a:pt x="719138" y="550069"/>
                  </a:lnTo>
                  <a:lnTo>
                    <a:pt x="695325" y="569119"/>
                  </a:lnTo>
                  <a:lnTo>
                    <a:pt x="681038" y="573881"/>
                  </a:lnTo>
                  <a:lnTo>
                    <a:pt x="654844" y="573881"/>
                  </a:lnTo>
                  <a:lnTo>
                    <a:pt x="597694" y="564356"/>
                  </a:lnTo>
                  <a:lnTo>
                    <a:pt x="542925" y="545306"/>
                  </a:lnTo>
                  <a:lnTo>
                    <a:pt x="478631" y="509588"/>
                  </a:lnTo>
                  <a:lnTo>
                    <a:pt x="426244" y="473869"/>
                  </a:lnTo>
                  <a:lnTo>
                    <a:pt x="364331" y="423863"/>
                  </a:lnTo>
                  <a:lnTo>
                    <a:pt x="297656" y="366713"/>
                  </a:lnTo>
                  <a:lnTo>
                    <a:pt x="238125" y="309563"/>
                  </a:lnTo>
                  <a:lnTo>
                    <a:pt x="121444" y="183356"/>
                  </a:lnTo>
                  <a:lnTo>
                    <a:pt x="45244" y="100013"/>
                  </a:lnTo>
                  <a:lnTo>
                    <a:pt x="26194" y="73819"/>
                  </a:lnTo>
                  <a:lnTo>
                    <a:pt x="9525" y="50006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3819" y="21431"/>
                  </a:lnTo>
                  <a:lnTo>
                    <a:pt x="126206" y="42863"/>
                  </a:lnTo>
                  <a:lnTo>
                    <a:pt x="221456" y="73819"/>
                  </a:lnTo>
                  <a:lnTo>
                    <a:pt x="314325" y="92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9">
              <a:extLst>
                <a:ext uri="{FF2B5EF4-FFF2-40B4-BE49-F238E27FC236}">
                  <a16:creationId xmlns:a16="http://schemas.microsoft.com/office/drawing/2014/main" id="{A25E7198-671A-4C2E-BCFC-EDA1E11617D4}"/>
                </a:ext>
              </a:extLst>
            </p:cNvPr>
            <p:cNvSpPr/>
            <p:nvPr/>
          </p:nvSpPr>
          <p:spPr>
            <a:xfrm>
              <a:off x="2900363" y="3405188"/>
              <a:ext cx="1208087" cy="1422400"/>
            </a:xfrm>
            <a:custGeom>
              <a:avLst/>
              <a:gdLst>
                <a:gd name="connsiteX0" fmla="*/ 783431 w 1207293"/>
                <a:gd name="connsiteY0" fmla="*/ 547687 h 1421606"/>
                <a:gd name="connsiteX1" fmla="*/ 866775 w 1207293"/>
                <a:gd name="connsiteY1" fmla="*/ 438150 h 1421606"/>
                <a:gd name="connsiteX2" fmla="*/ 904875 w 1207293"/>
                <a:gd name="connsiteY2" fmla="*/ 390525 h 1421606"/>
                <a:gd name="connsiteX3" fmla="*/ 931068 w 1207293"/>
                <a:gd name="connsiteY3" fmla="*/ 352425 h 1421606"/>
                <a:gd name="connsiteX4" fmla="*/ 950118 w 1207293"/>
                <a:gd name="connsiteY4" fmla="*/ 328612 h 1421606"/>
                <a:gd name="connsiteX5" fmla="*/ 971550 w 1207293"/>
                <a:gd name="connsiteY5" fmla="*/ 309562 h 1421606"/>
                <a:gd name="connsiteX6" fmla="*/ 990600 w 1207293"/>
                <a:gd name="connsiteY6" fmla="*/ 297656 h 1421606"/>
                <a:gd name="connsiteX7" fmla="*/ 1028700 w 1207293"/>
                <a:gd name="connsiteY7" fmla="*/ 278606 h 1421606"/>
                <a:gd name="connsiteX8" fmla="*/ 1059656 w 1207293"/>
                <a:gd name="connsiteY8" fmla="*/ 264318 h 1421606"/>
                <a:gd name="connsiteX9" fmla="*/ 1088231 w 1207293"/>
                <a:gd name="connsiteY9" fmla="*/ 250031 h 1421606"/>
                <a:gd name="connsiteX10" fmla="*/ 1097756 w 1207293"/>
                <a:gd name="connsiteY10" fmla="*/ 238125 h 1421606"/>
                <a:gd name="connsiteX11" fmla="*/ 1100137 w 1207293"/>
                <a:gd name="connsiteY11" fmla="*/ 228600 h 1421606"/>
                <a:gd name="connsiteX12" fmla="*/ 1100137 w 1207293"/>
                <a:gd name="connsiteY12" fmla="*/ 211931 h 1421606"/>
                <a:gd name="connsiteX13" fmla="*/ 1095375 w 1207293"/>
                <a:gd name="connsiteY13" fmla="*/ 185737 h 1421606"/>
                <a:gd name="connsiteX14" fmla="*/ 1081087 w 1207293"/>
                <a:gd name="connsiteY14" fmla="*/ 157162 h 1421606"/>
                <a:gd name="connsiteX15" fmla="*/ 1059656 w 1207293"/>
                <a:gd name="connsiteY15" fmla="*/ 133350 h 1421606"/>
                <a:gd name="connsiteX16" fmla="*/ 1031081 w 1207293"/>
                <a:gd name="connsiteY16" fmla="*/ 107156 h 1421606"/>
                <a:gd name="connsiteX17" fmla="*/ 995362 w 1207293"/>
                <a:gd name="connsiteY17" fmla="*/ 83343 h 1421606"/>
                <a:gd name="connsiteX18" fmla="*/ 935831 w 1207293"/>
                <a:gd name="connsiteY18" fmla="*/ 52387 h 1421606"/>
                <a:gd name="connsiteX19" fmla="*/ 862012 w 1207293"/>
                <a:gd name="connsiteY19" fmla="*/ 23812 h 1421606"/>
                <a:gd name="connsiteX20" fmla="*/ 797718 w 1207293"/>
                <a:gd name="connsiteY20" fmla="*/ 0 h 1421606"/>
                <a:gd name="connsiteX21" fmla="*/ 783431 w 1207293"/>
                <a:gd name="connsiteY21" fmla="*/ 0 h 1421606"/>
                <a:gd name="connsiteX22" fmla="*/ 759618 w 1207293"/>
                <a:gd name="connsiteY22" fmla="*/ 14287 h 1421606"/>
                <a:gd name="connsiteX23" fmla="*/ 673893 w 1207293"/>
                <a:gd name="connsiteY23" fmla="*/ 66675 h 1421606"/>
                <a:gd name="connsiteX24" fmla="*/ 585787 w 1207293"/>
                <a:gd name="connsiteY24" fmla="*/ 111918 h 1421606"/>
                <a:gd name="connsiteX25" fmla="*/ 483393 w 1207293"/>
                <a:gd name="connsiteY25" fmla="*/ 159543 h 1421606"/>
                <a:gd name="connsiteX26" fmla="*/ 376237 w 1207293"/>
                <a:gd name="connsiteY26" fmla="*/ 204787 h 1421606"/>
                <a:gd name="connsiteX27" fmla="*/ 285750 w 1207293"/>
                <a:gd name="connsiteY27" fmla="*/ 235743 h 1421606"/>
                <a:gd name="connsiteX28" fmla="*/ 204787 w 1207293"/>
                <a:gd name="connsiteY28" fmla="*/ 261937 h 1421606"/>
                <a:gd name="connsiteX29" fmla="*/ 190500 w 1207293"/>
                <a:gd name="connsiteY29" fmla="*/ 264318 h 1421606"/>
                <a:gd name="connsiteX30" fmla="*/ 166687 w 1207293"/>
                <a:gd name="connsiteY30" fmla="*/ 261937 h 1421606"/>
                <a:gd name="connsiteX31" fmla="*/ 145256 w 1207293"/>
                <a:gd name="connsiteY31" fmla="*/ 257175 h 1421606"/>
                <a:gd name="connsiteX32" fmla="*/ 126206 w 1207293"/>
                <a:gd name="connsiteY32" fmla="*/ 245268 h 1421606"/>
                <a:gd name="connsiteX33" fmla="*/ 114300 w 1207293"/>
                <a:gd name="connsiteY33" fmla="*/ 228600 h 1421606"/>
                <a:gd name="connsiteX34" fmla="*/ 104775 w 1207293"/>
                <a:gd name="connsiteY34" fmla="*/ 204787 h 1421606"/>
                <a:gd name="connsiteX35" fmla="*/ 100012 w 1207293"/>
                <a:gd name="connsiteY35" fmla="*/ 178593 h 1421606"/>
                <a:gd name="connsiteX36" fmla="*/ 100012 w 1207293"/>
                <a:gd name="connsiteY36" fmla="*/ 164306 h 1421606"/>
                <a:gd name="connsiteX37" fmla="*/ 92868 w 1207293"/>
                <a:gd name="connsiteY37" fmla="*/ 147637 h 1421606"/>
                <a:gd name="connsiteX38" fmla="*/ 76200 w 1207293"/>
                <a:gd name="connsiteY38" fmla="*/ 123825 h 1421606"/>
                <a:gd name="connsiteX39" fmla="*/ 64293 w 1207293"/>
                <a:gd name="connsiteY39" fmla="*/ 114300 h 1421606"/>
                <a:gd name="connsiteX40" fmla="*/ 50006 w 1207293"/>
                <a:gd name="connsiteY40" fmla="*/ 116681 h 1421606"/>
                <a:gd name="connsiteX41" fmla="*/ 35718 w 1207293"/>
                <a:gd name="connsiteY41" fmla="*/ 133350 h 1421606"/>
                <a:gd name="connsiteX42" fmla="*/ 23812 w 1207293"/>
                <a:gd name="connsiteY42" fmla="*/ 169068 h 1421606"/>
                <a:gd name="connsiteX43" fmla="*/ 9525 w 1207293"/>
                <a:gd name="connsiteY43" fmla="*/ 209550 h 1421606"/>
                <a:gd name="connsiteX44" fmla="*/ 0 w 1207293"/>
                <a:gd name="connsiteY44" fmla="*/ 250031 h 1421606"/>
                <a:gd name="connsiteX45" fmla="*/ 0 w 1207293"/>
                <a:gd name="connsiteY45" fmla="*/ 288131 h 1421606"/>
                <a:gd name="connsiteX46" fmla="*/ 7143 w 1207293"/>
                <a:gd name="connsiteY46" fmla="*/ 326231 h 1421606"/>
                <a:gd name="connsiteX47" fmla="*/ 14287 w 1207293"/>
                <a:gd name="connsiteY47" fmla="*/ 350043 h 1421606"/>
                <a:gd name="connsiteX48" fmla="*/ 45243 w 1207293"/>
                <a:gd name="connsiteY48" fmla="*/ 409575 h 1421606"/>
                <a:gd name="connsiteX49" fmla="*/ 78581 w 1207293"/>
                <a:gd name="connsiteY49" fmla="*/ 457200 h 1421606"/>
                <a:gd name="connsiteX50" fmla="*/ 97631 w 1207293"/>
                <a:gd name="connsiteY50" fmla="*/ 478631 h 1421606"/>
                <a:gd name="connsiteX51" fmla="*/ 119062 w 1207293"/>
                <a:gd name="connsiteY51" fmla="*/ 497681 h 1421606"/>
                <a:gd name="connsiteX52" fmla="*/ 133350 w 1207293"/>
                <a:gd name="connsiteY52" fmla="*/ 507206 h 1421606"/>
                <a:gd name="connsiteX53" fmla="*/ 157162 w 1207293"/>
                <a:gd name="connsiteY53" fmla="*/ 516731 h 1421606"/>
                <a:gd name="connsiteX54" fmla="*/ 183356 w 1207293"/>
                <a:gd name="connsiteY54" fmla="*/ 519112 h 1421606"/>
                <a:gd name="connsiteX55" fmla="*/ 209550 w 1207293"/>
                <a:gd name="connsiteY55" fmla="*/ 516731 h 1421606"/>
                <a:gd name="connsiteX56" fmla="*/ 230981 w 1207293"/>
                <a:gd name="connsiteY56" fmla="*/ 509587 h 1421606"/>
                <a:gd name="connsiteX57" fmla="*/ 297656 w 1207293"/>
                <a:gd name="connsiteY57" fmla="*/ 471487 h 1421606"/>
                <a:gd name="connsiteX58" fmla="*/ 507206 w 1207293"/>
                <a:gd name="connsiteY58" fmla="*/ 345281 h 1421606"/>
                <a:gd name="connsiteX59" fmla="*/ 678656 w 1207293"/>
                <a:gd name="connsiteY59" fmla="*/ 247650 h 1421606"/>
                <a:gd name="connsiteX60" fmla="*/ 714375 w 1207293"/>
                <a:gd name="connsiteY60" fmla="*/ 228600 h 1421606"/>
                <a:gd name="connsiteX61" fmla="*/ 719137 w 1207293"/>
                <a:gd name="connsiteY61" fmla="*/ 230981 h 1421606"/>
                <a:gd name="connsiteX62" fmla="*/ 681037 w 1207293"/>
                <a:gd name="connsiteY62" fmla="*/ 338137 h 1421606"/>
                <a:gd name="connsiteX63" fmla="*/ 600075 w 1207293"/>
                <a:gd name="connsiteY63" fmla="*/ 545306 h 1421606"/>
                <a:gd name="connsiteX64" fmla="*/ 531018 w 1207293"/>
                <a:gd name="connsiteY64" fmla="*/ 719137 h 1421606"/>
                <a:gd name="connsiteX65" fmla="*/ 500062 w 1207293"/>
                <a:gd name="connsiteY65" fmla="*/ 797718 h 1421606"/>
                <a:gd name="connsiteX66" fmla="*/ 490537 w 1207293"/>
                <a:gd name="connsiteY66" fmla="*/ 814387 h 1421606"/>
                <a:gd name="connsiteX67" fmla="*/ 481012 w 1207293"/>
                <a:gd name="connsiteY67" fmla="*/ 828675 h 1421606"/>
                <a:gd name="connsiteX68" fmla="*/ 473868 w 1207293"/>
                <a:gd name="connsiteY68" fmla="*/ 845343 h 1421606"/>
                <a:gd name="connsiteX69" fmla="*/ 471487 w 1207293"/>
                <a:gd name="connsiteY69" fmla="*/ 854868 h 1421606"/>
                <a:gd name="connsiteX70" fmla="*/ 476250 w 1207293"/>
                <a:gd name="connsiteY70" fmla="*/ 873918 h 1421606"/>
                <a:gd name="connsiteX71" fmla="*/ 483393 w 1207293"/>
                <a:gd name="connsiteY71" fmla="*/ 888206 h 1421606"/>
                <a:gd name="connsiteX72" fmla="*/ 500062 w 1207293"/>
                <a:gd name="connsiteY72" fmla="*/ 902493 h 1421606"/>
                <a:gd name="connsiteX73" fmla="*/ 528637 w 1207293"/>
                <a:gd name="connsiteY73" fmla="*/ 919162 h 1421606"/>
                <a:gd name="connsiteX74" fmla="*/ 600075 w 1207293"/>
                <a:gd name="connsiteY74" fmla="*/ 985837 h 1421606"/>
                <a:gd name="connsiteX75" fmla="*/ 719137 w 1207293"/>
                <a:gd name="connsiteY75" fmla="*/ 1092993 h 1421606"/>
                <a:gd name="connsiteX76" fmla="*/ 769143 w 1207293"/>
                <a:gd name="connsiteY76" fmla="*/ 1138237 h 1421606"/>
                <a:gd name="connsiteX77" fmla="*/ 785812 w 1207293"/>
                <a:gd name="connsiteY77" fmla="*/ 1154906 h 1421606"/>
                <a:gd name="connsiteX78" fmla="*/ 1123950 w 1207293"/>
                <a:gd name="connsiteY78" fmla="*/ 1421606 h 1421606"/>
                <a:gd name="connsiteX79" fmla="*/ 1154906 w 1207293"/>
                <a:gd name="connsiteY79" fmla="*/ 1414462 h 1421606"/>
                <a:gd name="connsiteX80" fmla="*/ 1190625 w 1207293"/>
                <a:gd name="connsiteY80" fmla="*/ 1390650 h 1421606"/>
                <a:gd name="connsiteX81" fmla="*/ 1202531 w 1207293"/>
                <a:gd name="connsiteY81" fmla="*/ 1371600 h 1421606"/>
                <a:gd name="connsiteX82" fmla="*/ 1207293 w 1207293"/>
                <a:gd name="connsiteY82" fmla="*/ 1354931 h 1421606"/>
                <a:gd name="connsiteX83" fmla="*/ 1202531 w 1207293"/>
                <a:gd name="connsiteY83" fmla="*/ 1333500 h 1421606"/>
                <a:gd name="connsiteX84" fmla="*/ 1173956 w 1207293"/>
                <a:gd name="connsiteY84" fmla="*/ 1288256 h 1421606"/>
                <a:gd name="connsiteX85" fmla="*/ 1114425 w 1207293"/>
                <a:gd name="connsiteY85" fmla="*/ 1200150 h 1421606"/>
                <a:gd name="connsiteX86" fmla="*/ 1047750 w 1207293"/>
                <a:gd name="connsiteY86" fmla="*/ 1119187 h 1421606"/>
                <a:gd name="connsiteX87" fmla="*/ 1007268 w 1207293"/>
                <a:gd name="connsiteY87" fmla="*/ 1081087 h 1421606"/>
                <a:gd name="connsiteX88" fmla="*/ 983456 w 1207293"/>
                <a:gd name="connsiteY88" fmla="*/ 1062037 h 1421606"/>
                <a:gd name="connsiteX89" fmla="*/ 931068 w 1207293"/>
                <a:gd name="connsiteY89" fmla="*/ 1028700 h 1421606"/>
                <a:gd name="connsiteX90" fmla="*/ 854868 w 1207293"/>
                <a:gd name="connsiteY90" fmla="*/ 988218 h 1421606"/>
                <a:gd name="connsiteX91" fmla="*/ 757237 w 1207293"/>
                <a:gd name="connsiteY91" fmla="*/ 938212 h 1421606"/>
                <a:gd name="connsiteX92" fmla="*/ 657225 w 1207293"/>
                <a:gd name="connsiteY92" fmla="*/ 890587 h 1421606"/>
                <a:gd name="connsiteX93" fmla="*/ 597693 w 1207293"/>
                <a:gd name="connsiteY93" fmla="*/ 862012 h 1421606"/>
                <a:gd name="connsiteX94" fmla="*/ 588168 w 1207293"/>
                <a:gd name="connsiteY94" fmla="*/ 854868 h 1421606"/>
                <a:gd name="connsiteX95" fmla="*/ 581025 w 1207293"/>
                <a:gd name="connsiteY95" fmla="*/ 838200 h 1421606"/>
                <a:gd name="connsiteX96" fmla="*/ 581025 w 1207293"/>
                <a:gd name="connsiteY96" fmla="*/ 826293 h 1421606"/>
                <a:gd name="connsiteX97" fmla="*/ 583406 w 1207293"/>
                <a:gd name="connsiteY97" fmla="*/ 809625 h 1421606"/>
                <a:gd name="connsiteX98" fmla="*/ 595312 w 1207293"/>
                <a:gd name="connsiteY98" fmla="*/ 788193 h 1421606"/>
                <a:gd name="connsiteX99" fmla="*/ 676275 w 1207293"/>
                <a:gd name="connsiteY99" fmla="*/ 688181 h 1421606"/>
                <a:gd name="connsiteX100" fmla="*/ 783431 w 1207293"/>
                <a:gd name="connsiteY100" fmla="*/ 547687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207293" h="1421606">
                  <a:moveTo>
                    <a:pt x="783431" y="547687"/>
                  </a:moveTo>
                  <a:lnTo>
                    <a:pt x="866775" y="438150"/>
                  </a:lnTo>
                  <a:lnTo>
                    <a:pt x="904875" y="390525"/>
                  </a:lnTo>
                  <a:lnTo>
                    <a:pt x="931068" y="352425"/>
                  </a:lnTo>
                  <a:lnTo>
                    <a:pt x="950118" y="328612"/>
                  </a:lnTo>
                  <a:lnTo>
                    <a:pt x="971550" y="309562"/>
                  </a:lnTo>
                  <a:lnTo>
                    <a:pt x="990600" y="297656"/>
                  </a:lnTo>
                  <a:lnTo>
                    <a:pt x="1028700" y="278606"/>
                  </a:lnTo>
                  <a:lnTo>
                    <a:pt x="1059656" y="264318"/>
                  </a:lnTo>
                  <a:lnTo>
                    <a:pt x="1088231" y="250031"/>
                  </a:lnTo>
                  <a:lnTo>
                    <a:pt x="1097756" y="238125"/>
                  </a:lnTo>
                  <a:lnTo>
                    <a:pt x="1100137" y="228600"/>
                  </a:lnTo>
                  <a:lnTo>
                    <a:pt x="1100137" y="211931"/>
                  </a:lnTo>
                  <a:lnTo>
                    <a:pt x="1095375" y="185737"/>
                  </a:lnTo>
                  <a:lnTo>
                    <a:pt x="1081087" y="157162"/>
                  </a:lnTo>
                  <a:lnTo>
                    <a:pt x="1059656" y="133350"/>
                  </a:lnTo>
                  <a:lnTo>
                    <a:pt x="1031081" y="107156"/>
                  </a:lnTo>
                  <a:lnTo>
                    <a:pt x="995362" y="83343"/>
                  </a:lnTo>
                  <a:lnTo>
                    <a:pt x="935831" y="52387"/>
                  </a:lnTo>
                  <a:lnTo>
                    <a:pt x="862012" y="23812"/>
                  </a:lnTo>
                  <a:lnTo>
                    <a:pt x="797718" y="0"/>
                  </a:lnTo>
                  <a:lnTo>
                    <a:pt x="783431" y="0"/>
                  </a:lnTo>
                  <a:lnTo>
                    <a:pt x="759618" y="14287"/>
                  </a:lnTo>
                  <a:lnTo>
                    <a:pt x="673893" y="66675"/>
                  </a:lnTo>
                  <a:lnTo>
                    <a:pt x="585787" y="111918"/>
                  </a:lnTo>
                  <a:lnTo>
                    <a:pt x="483393" y="159543"/>
                  </a:lnTo>
                  <a:lnTo>
                    <a:pt x="376237" y="204787"/>
                  </a:lnTo>
                  <a:lnTo>
                    <a:pt x="285750" y="235743"/>
                  </a:lnTo>
                  <a:lnTo>
                    <a:pt x="204787" y="261937"/>
                  </a:lnTo>
                  <a:lnTo>
                    <a:pt x="190500" y="264318"/>
                  </a:lnTo>
                  <a:lnTo>
                    <a:pt x="166687" y="261937"/>
                  </a:lnTo>
                  <a:lnTo>
                    <a:pt x="145256" y="257175"/>
                  </a:lnTo>
                  <a:lnTo>
                    <a:pt x="126206" y="245268"/>
                  </a:lnTo>
                  <a:lnTo>
                    <a:pt x="114300" y="228600"/>
                  </a:lnTo>
                  <a:lnTo>
                    <a:pt x="104775" y="204787"/>
                  </a:lnTo>
                  <a:lnTo>
                    <a:pt x="100012" y="178593"/>
                  </a:lnTo>
                  <a:lnTo>
                    <a:pt x="100012" y="164306"/>
                  </a:lnTo>
                  <a:lnTo>
                    <a:pt x="92868" y="147637"/>
                  </a:lnTo>
                  <a:lnTo>
                    <a:pt x="76200" y="123825"/>
                  </a:lnTo>
                  <a:lnTo>
                    <a:pt x="64293" y="114300"/>
                  </a:lnTo>
                  <a:lnTo>
                    <a:pt x="50006" y="116681"/>
                  </a:lnTo>
                  <a:lnTo>
                    <a:pt x="35718" y="133350"/>
                  </a:lnTo>
                  <a:lnTo>
                    <a:pt x="23812" y="169068"/>
                  </a:lnTo>
                  <a:lnTo>
                    <a:pt x="9525" y="209550"/>
                  </a:lnTo>
                  <a:lnTo>
                    <a:pt x="0" y="250031"/>
                  </a:lnTo>
                  <a:lnTo>
                    <a:pt x="0" y="288131"/>
                  </a:lnTo>
                  <a:lnTo>
                    <a:pt x="7143" y="326231"/>
                  </a:lnTo>
                  <a:lnTo>
                    <a:pt x="14287" y="350043"/>
                  </a:lnTo>
                  <a:lnTo>
                    <a:pt x="45243" y="409575"/>
                  </a:lnTo>
                  <a:lnTo>
                    <a:pt x="78581" y="457200"/>
                  </a:lnTo>
                  <a:lnTo>
                    <a:pt x="97631" y="478631"/>
                  </a:lnTo>
                  <a:lnTo>
                    <a:pt x="119062" y="497681"/>
                  </a:lnTo>
                  <a:lnTo>
                    <a:pt x="133350" y="507206"/>
                  </a:lnTo>
                  <a:lnTo>
                    <a:pt x="157162" y="516731"/>
                  </a:lnTo>
                  <a:lnTo>
                    <a:pt x="183356" y="519112"/>
                  </a:lnTo>
                  <a:lnTo>
                    <a:pt x="209550" y="516731"/>
                  </a:lnTo>
                  <a:lnTo>
                    <a:pt x="230981" y="509587"/>
                  </a:lnTo>
                  <a:lnTo>
                    <a:pt x="297656" y="471487"/>
                  </a:lnTo>
                  <a:lnTo>
                    <a:pt x="507206" y="345281"/>
                  </a:lnTo>
                  <a:lnTo>
                    <a:pt x="678656" y="247650"/>
                  </a:lnTo>
                  <a:lnTo>
                    <a:pt x="714375" y="228600"/>
                  </a:lnTo>
                  <a:lnTo>
                    <a:pt x="719137" y="230981"/>
                  </a:lnTo>
                  <a:lnTo>
                    <a:pt x="681037" y="338137"/>
                  </a:lnTo>
                  <a:lnTo>
                    <a:pt x="600075" y="545306"/>
                  </a:lnTo>
                  <a:lnTo>
                    <a:pt x="531018" y="719137"/>
                  </a:lnTo>
                  <a:lnTo>
                    <a:pt x="500062" y="797718"/>
                  </a:lnTo>
                  <a:lnTo>
                    <a:pt x="490537" y="814387"/>
                  </a:lnTo>
                  <a:lnTo>
                    <a:pt x="481012" y="828675"/>
                  </a:lnTo>
                  <a:lnTo>
                    <a:pt x="473868" y="845343"/>
                  </a:lnTo>
                  <a:lnTo>
                    <a:pt x="471487" y="854868"/>
                  </a:lnTo>
                  <a:lnTo>
                    <a:pt x="476250" y="873918"/>
                  </a:lnTo>
                  <a:lnTo>
                    <a:pt x="483393" y="888206"/>
                  </a:lnTo>
                  <a:lnTo>
                    <a:pt x="500062" y="902493"/>
                  </a:lnTo>
                  <a:lnTo>
                    <a:pt x="528637" y="919162"/>
                  </a:lnTo>
                  <a:lnTo>
                    <a:pt x="600075" y="985837"/>
                  </a:lnTo>
                  <a:lnTo>
                    <a:pt x="719137" y="1092993"/>
                  </a:lnTo>
                  <a:lnTo>
                    <a:pt x="769143" y="1138237"/>
                  </a:lnTo>
                  <a:lnTo>
                    <a:pt x="785812" y="1154906"/>
                  </a:lnTo>
                  <a:lnTo>
                    <a:pt x="1123950" y="1421606"/>
                  </a:lnTo>
                  <a:lnTo>
                    <a:pt x="1154906" y="1414462"/>
                  </a:lnTo>
                  <a:lnTo>
                    <a:pt x="1190625" y="1390650"/>
                  </a:lnTo>
                  <a:lnTo>
                    <a:pt x="1202531" y="1371600"/>
                  </a:lnTo>
                  <a:lnTo>
                    <a:pt x="1207293" y="1354931"/>
                  </a:lnTo>
                  <a:lnTo>
                    <a:pt x="1202531" y="1333500"/>
                  </a:lnTo>
                  <a:lnTo>
                    <a:pt x="1173956" y="1288256"/>
                  </a:lnTo>
                  <a:lnTo>
                    <a:pt x="1114425" y="1200150"/>
                  </a:lnTo>
                  <a:lnTo>
                    <a:pt x="1047750" y="1119187"/>
                  </a:lnTo>
                  <a:lnTo>
                    <a:pt x="1007268" y="1081087"/>
                  </a:lnTo>
                  <a:lnTo>
                    <a:pt x="983456" y="1062037"/>
                  </a:lnTo>
                  <a:lnTo>
                    <a:pt x="931068" y="1028700"/>
                  </a:lnTo>
                  <a:lnTo>
                    <a:pt x="854868" y="988218"/>
                  </a:lnTo>
                  <a:lnTo>
                    <a:pt x="757237" y="938212"/>
                  </a:lnTo>
                  <a:lnTo>
                    <a:pt x="657225" y="890587"/>
                  </a:lnTo>
                  <a:lnTo>
                    <a:pt x="597693" y="862012"/>
                  </a:lnTo>
                  <a:lnTo>
                    <a:pt x="588168" y="854868"/>
                  </a:lnTo>
                  <a:lnTo>
                    <a:pt x="581025" y="838200"/>
                  </a:lnTo>
                  <a:lnTo>
                    <a:pt x="581025" y="826293"/>
                  </a:lnTo>
                  <a:lnTo>
                    <a:pt x="583406" y="809625"/>
                  </a:lnTo>
                  <a:lnTo>
                    <a:pt x="595312" y="788193"/>
                  </a:lnTo>
                  <a:lnTo>
                    <a:pt x="676275" y="688181"/>
                  </a:lnTo>
                  <a:lnTo>
                    <a:pt x="783431" y="5476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B9178758-19CC-424D-B0AB-46AF5EB966CE}"/>
                </a:ext>
              </a:extLst>
            </p:cNvPr>
            <p:cNvSpPr/>
            <p:nvPr/>
          </p:nvSpPr>
          <p:spPr>
            <a:xfrm rot="16200000">
              <a:off x="5258594" y="3267869"/>
              <a:ext cx="2840037" cy="930275"/>
            </a:xfrm>
            <a:custGeom>
              <a:avLst/>
              <a:gdLst>
                <a:gd name="connsiteX0" fmla="*/ 1724025 w 2840831"/>
                <a:gd name="connsiteY0" fmla="*/ 452437 h 931068"/>
                <a:gd name="connsiteX1" fmla="*/ 1997868 w 2840831"/>
                <a:gd name="connsiteY1" fmla="*/ 500062 h 931068"/>
                <a:gd name="connsiteX2" fmla="*/ 2243137 w 2840831"/>
                <a:gd name="connsiteY2" fmla="*/ 538162 h 931068"/>
                <a:gd name="connsiteX3" fmla="*/ 2402681 w 2840831"/>
                <a:gd name="connsiteY3" fmla="*/ 559593 h 931068"/>
                <a:gd name="connsiteX4" fmla="*/ 2509837 w 2840831"/>
                <a:gd name="connsiteY4" fmla="*/ 571500 h 931068"/>
                <a:gd name="connsiteX5" fmla="*/ 2571750 w 2840831"/>
                <a:gd name="connsiteY5" fmla="*/ 576262 h 931068"/>
                <a:gd name="connsiteX6" fmla="*/ 2678906 w 2840831"/>
                <a:gd name="connsiteY6" fmla="*/ 581025 h 931068"/>
                <a:gd name="connsiteX7" fmla="*/ 2738437 w 2840831"/>
                <a:gd name="connsiteY7" fmla="*/ 578643 h 931068"/>
                <a:gd name="connsiteX8" fmla="*/ 2764631 w 2840831"/>
                <a:gd name="connsiteY8" fmla="*/ 573881 h 931068"/>
                <a:gd name="connsiteX9" fmla="*/ 2790825 w 2840831"/>
                <a:gd name="connsiteY9" fmla="*/ 564356 h 931068"/>
                <a:gd name="connsiteX10" fmla="*/ 2819400 w 2840831"/>
                <a:gd name="connsiteY10" fmla="*/ 540543 h 931068"/>
                <a:gd name="connsiteX11" fmla="*/ 2838450 w 2840831"/>
                <a:gd name="connsiteY11" fmla="*/ 514350 h 931068"/>
                <a:gd name="connsiteX12" fmla="*/ 2840831 w 2840831"/>
                <a:gd name="connsiteY12" fmla="*/ 447675 h 931068"/>
                <a:gd name="connsiteX13" fmla="*/ 2795587 w 2840831"/>
                <a:gd name="connsiteY13" fmla="*/ 931068 h 931068"/>
                <a:gd name="connsiteX14" fmla="*/ 2767012 w 2840831"/>
                <a:gd name="connsiteY14" fmla="*/ 900112 h 931068"/>
                <a:gd name="connsiteX15" fmla="*/ 2752725 w 2840831"/>
                <a:gd name="connsiteY15" fmla="*/ 885825 h 931068"/>
                <a:gd name="connsiteX16" fmla="*/ 2733675 w 2840831"/>
                <a:gd name="connsiteY16" fmla="*/ 876300 h 931068"/>
                <a:gd name="connsiteX17" fmla="*/ 2693193 w 2840831"/>
                <a:gd name="connsiteY17" fmla="*/ 869156 h 931068"/>
                <a:gd name="connsiteX18" fmla="*/ 2488406 w 2840831"/>
                <a:gd name="connsiteY18" fmla="*/ 833437 h 931068"/>
                <a:gd name="connsiteX19" fmla="*/ 2178843 w 2840831"/>
                <a:gd name="connsiteY19" fmla="*/ 776287 h 931068"/>
                <a:gd name="connsiteX20" fmla="*/ 1852612 w 2840831"/>
                <a:gd name="connsiteY20" fmla="*/ 714375 h 931068"/>
                <a:gd name="connsiteX21" fmla="*/ 1538287 w 2840831"/>
                <a:gd name="connsiteY21" fmla="*/ 652462 h 931068"/>
                <a:gd name="connsiteX22" fmla="*/ 1288256 w 2840831"/>
                <a:gd name="connsiteY22" fmla="*/ 597693 h 931068"/>
                <a:gd name="connsiteX23" fmla="*/ 1114425 w 2840831"/>
                <a:gd name="connsiteY23" fmla="*/ 559593 h 931068"/>
                <a:gd name="connsiteX24" fmla="*/ 981075 w 2840831"/>
                <a:gd name="connsiteY24" fmla="*/ 528637 h 931068"/>
                <a:gd name="connsiteX25" fmla="*/ 804862 w 2840831"/>
                <a:gd name="connsiteY25" fmla="*/ 483393 h 931068"/>
                <a:gd name="connsiteX26" fmla="*/ 673893 w 2840831"/>
                <a:gd name="connsiteY26" fmla="*/ 445293 h 931068"/>
                <a:gd name="connsiteX27" fmla="*/ 550068 w 2840831"/>
                <a:gd name="connsiteY27" fmla="*/ 404812 h 931068"/>
                <a:gd name="connsiteX28" fmla="*/ 404812 w 2840831"/>
                <a:gd name="connsiteY28" fmla="*/ 350043 h 931068"/>
                <a:gd name="connsiteX29" fmla="*/ 302418 w 2840831"/>
                <a:gd name="connsiteY29" fmla="*/ 302418 h 931068"/>
                <a:gd name="connsiteX30" fmla="*/ 214312 w 2840831"/>
                <a:gd name="connsiteY30" fmla="*/ 257175 h 931068"/>
                <a:gd name="connsiteX31" fmla="*/ 123825 w 2840831"/>
                <a:gd name="connsiteY31" fmla="*/ 200025 h 931068"/>
                <a:gd name="connsiteX32" fmla="*/ 76200 w 2840831"/>
                <a:gd name="connsiteY32" fmla="*/ 161925 h 931068"/>
                <a:gd name="connsiteX33" fmla="*/ 33337 w 2840831"/>
                <a:gd name="connsiteY33" fmla="*/ 126206 h 931068"/>
                <a:gd name="connsiteX34" fmla="*/ 11906 w 2840831"/>
                <a:gd name="connsiteY34" fmla="*/ 102393 h 931068"/>
                <a:gd name="connsiteX35" fmla="*/ 0 w 2840831"/>
                <a:gd name="connsiteY35" fmla="*/ 80962 h 931068"/>
                <a:gd name="connsiteX36" fmla="*/ 0 w 2840831"/>
                <a:gd name="connsiteY36" fmla="*/ 57150 h 931068"/>
                <a:gd name="connsiteX37" fmla="*/ 2381 w 2840831"/>
                <a:gd name="connsiteY37" fmla="*/ 42862 h 931068"/>
                <a:gd name="connsiteX38" fmla="*/ 9525 w 2840831"/>
                <a:gd name="connsiteY38" fmla="*/ 28575 h 931068"/>
                <a:gd name="connsiteX39" fmla="*/ 28575 w 2840831"/>
                <a:gd name="connsiteY39" fmla="*/ 11906 h 931068"/>
                <a:gd name="connsiteX40" fmla="*/ 54768 w 2840831"/>
                <a:gd name="connsiteY40" fmla="*/ 0 h 931068"/>
                <a:gd name="connsiteX41" fmla="*/ 516731 w 2840831"/>
                <a:gd name="connsiteY41" fmla="*/ 78581 h 931068"/>
                <a:gd name="connsiteX42" fmla="*/ 557212 w 2840831"/>
                <a:gd name="connsiteY42" fmla="*/ 107156 h 931068"/>
                <a:gd name="connsiteX43" fmla="*/ 623887 w 2840831"/>
                <a:gd name="connsiteY43" fmla="*/ 138112 h 931068"/>
                <a:gd name="connsiteX44" fmla="*/ 754856 w 2840831"/>
                <a:gd name="connsiteY44" fmla="*/ 192881 h 931068"/>
                <a:gd name="connsiteX45" fmla="*/ 962025 w 2840831"/>
                <a:gd name="connsiteY45" fmla="*/ 264318 h 931068"/>
                <a:gd name="connsiteX46" fmla="*/ 1109662 w 2840831"/>
                <a:gd name="connsiteY46" fmla="*/ 309562 h 931068"/>
                <a:gd name="connsiteX47" fmla="*/ 1321593 w 2840831"/>
                <a:gd name="connsiteY47" fmla="*/ 366712 h 931068"/>
                <a:gd name="connsiteX48" fmla="*/ 1593056 w 2840831"/>
                <a:gd name="connsiteY48" fmla="*/ 428625 h 931068"/>
                <a:gd name="connsiteX49" fmla="*/ 1724025 w 2840831"/>
                <a:gd name="connsiteY49" fmla="*/ 452437 h 93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40831" h="931068">
                  <a:moveTo>
                    <a:pt x="1724025" y="452437"/>
                  </a:moveTo>
                  <a:lnTo>
                    <a:pt x="1997868" y="500062"/>
                  </a:lnTo>
                  <a:lnTo>
                    <a:pt x="2243137" y="538162"/>
                  </a:lnTo>
                  <a:lnTo>
                    <a:pt x="2402681" y="559593"/>
                  </a:lnTo>
                  <a:lnTo>
                    <a:pt x="2509837" y="571500"/>
                  </a:lnTo>
                  <a:lnTo>
                    <a:pt x="2571750" y="576262"/>
                  </a:lnTo>
                  <a:lnTo>
                    <a:pt x="2678906" y="581025"/>
                  </a:lnTo>
                  <a:lnTo>
                    <a:pt x="2738437" y="578643"/>
                  </a:lnTo>
                  <a:lnTo>
                    <a:pt x="2764631" y="573881"/>
                  </a:lnTo>
                  <a:lnTo>
                    <a:pt x="2790825" y="564356"/>
                  </a:lnTo>
                  <a:lnTo>
                    <a:pt x="2819400" y="540543"/>
                  </a:lnTo>
                  <a:lnTo>
                    <a:pt x="2838450" y="514350"/>
                  </a:lnTo>
                  <a:cubicBezTo>
                    <a:pt x="2839244" y="492125"/>
                    <a:pt x="2840037" y="469900"/>
                    <a:pt x="2840831" y="447675"/>
                  </a:cubicBezTo>
                  <a:lnTo>
                    <a:pt x="2795587" y="931068"/>
                  </a:lnTo>
                  <a:lnTo>
                    <a:pt x="2767012" y="900112"/>
                  </a:lnTo>
                  <a:lnTo>
                    <a:pt x="2752725" y="885825"/>
                  </a:lnTo>
                  <a:lnTo>
                    <a:pt x="2733675" y="876300"/>
                  </a:lnTo>
                  <a:lnTo>
                    <a:pt x="2693193" y="869156"/>
                  </a:lnTo>
                  <a:lnTo>
                    <a:pt x="2488406" y="833437"/>
                  </a:lnTo>
                  <a:lnTo>
                    <a:pt x="2178843" y="776287"/>
                  </a:lnTo>
                  <a:lnTo>
                    <a:pt x="1852612" y="714375"/>
                  </a:lnTo>
                  <a:lnTo>
                    <a:pt x="1538287" y="652462"/>
                  </a:lnTo>
                  <a:lnTo>
                    <a:pt x="1288256" y="597693"/>
                  </a:lnTo>
                  <a:lnTo>
                    <a:pt x="1114425" y="559593"/>
                  </a:lnTo>
                  <a:lnTo>
                    <a:pt x="981075" y="528637"/>
                  </a:lnTo>
                  <a:lnTo>
                    <a:pt x="804862" y="483393"/>
                  </a:lnTo>
                  <a:lnTo>
                    <a:pt x="673893" y="445293"/>
                  </a:lnTo>
                  <a:lnTo>
                    <a:pt x="550068" y="404812"/>
                  </a:lnTo>
                  <a:lnTo>
                    <a:pt x="404812" y="350043"/>
                  </a:lnTo>
                  <a:lnTo>
                    <a:pt x="302418" y="302418"/>
                  </a:lnTo>
                  <a:lnTo>
                    <a:pt x="214312" y="257175"/>
                  </a:lnTo>
                  <a:lnTo>
                    <a:pt x="123825" y="200025"/>
                  </a:lnTo>
                  <a:lnTo>
                    <a:pt x="76200" y="161925"/>
                  </a:lnTo>
                  <a:lnTo>
                    <a:pt x="33337" y="126206"/>
                  </a:lnTo>
                  <a:lnTo>
                    <a:pt x="11906" y="102393"/>
                  </a:lnTo>
                  <a:lnTo>
                    <a:pt x="0" y="80962"/>
                  </a:lnTo>
                  <a:lnTo>
                    <a:pt x="0" y="57150"/>
                  </a:lnTo>
                  <a:lnTo>
                    <a:pt x="2381" y="42862"/>
                  </a:lnTo>
                  <a:lnTo>
                    <a:pt x="9525" y="28575"/>
                  </a:lnTo>
                  <a:lnTo>
                    <a:pt x="28575" y="11906"/>
                  </a:lnTo>
                  <a:lnTo>
                    <a:pt x="54768" y="0"/>
                  </a:lnTo>
                  <a:lnTo>
                    <a:pt x="516731" y="78581"/>
                  </a:lnTo>
                  <a:lnTo>
                    <a:pt x="557212" y="107156"/>
                  </a:lnTo>
                  <a:lnTo>
                    <a:pt x="623887" y="138112"/>
                  </a:lnTo>
                  <a:lnTo>
                    <a:pt x="754856" y="192881"/>
                  </a:lnTo>
                  <a:lnTo>
                    <a:pt x="962025" y="264318"/>
                  </a:lnTo>
                  <a:lnTo>
                    <a:pt x="1109662" y="309562"/>
                  </a:lnTo>
                  <a:lnTo>
                    <a:pt x="1321593" y="366712"/>
                  </a:lnTo>
                  <a:lnTo>
                    <a:pt x="1593056" y="428625"/>
                  </a:lnTo>
                  <a:lnTo>
                    <a:pt x="1724025" y="452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6">
              <a:extLst>
                <a:ext uri="{FF2B5EF4-FFF2-40B4-BE49-F238E27FC236}">
                  <a16:creationId xmlns:a16="http://schemas.microsoft.com/office/drawing/2014/main" id="{79AA29B1-7253-489F-98C4-700825C310E3}"/>
                </a:ext>
              </a:extLst>
            </p:cNvPr>
            <p:cNvSpPr/>
            <p:nvPr/>
          </p:nvSpPr>
          <p:spPr>
            <a:xfrm>
              <a:off x="5573713" y="4522788"/>
              <a:ext cx="752475" cy="603250"/>
            </a:xfrm>
            <a:custGeom>
              <a:avLst/>
              <a:gdLst>
                <a:gd name="connsiteX0" fmla="*/ 247650 w 752475"/>
                <a:gd name="connsiteY0" fmla="*/ 97631 h 604837"/>
                <a:gd name="connsiteX1" fmla="*/ 426244 w 752475"/>
                <a:gd name="connsiteY1" fmla="*/ 157162 h 604837"/>
                <a:gd name="connsiteX2" fmla="*/ 483394 w 752475"/>
                <a:gd name="connsiteY2" fmla="*/ 176212 h 604837"/>
                <a:gd name="connsiteX3" fmla="*/ 523875 w 752475"/>
                <a:gd name="connsiteY3" fmla="*/ 185737 h 604837"/>
                <a:gd name="connsiteX4" fmla="*/ 564357 w 752475"/>
                <a:gd name="connsiteY4" fmla="*/ 188119 h 604837"/>
                <a:gd name="connsiteX5" fmla="*/ 604838 w 752475"/>
                <a:gd name="connsiteY5" fmla="*/ 178594 h 604837"/>
                <a:gd name="connsiteX6" fmla="*/ 645319 w 752475"/>
                <a:gd name="connsiteY6" fmla="*/ 161925 h 604837"/>
                <a:gd name="connsiteX7" fmla="*/ 683419 w 752475"/>
                <a:gd name="connsiteY7" fmla="*/ 140494 h 604837"/>
                <a:gd name="connsiteX8" fmla="*/ 719138 w 752475"/>
                <a:gd name="connsiteY8" fmla="*/ 111919 h 604837"/>
                <a:gd name="connsiteX9" fmla="*/ 752475 w 752475"/>
                <a:gd name="connsiteY9" fmla="*/ 61912 h 604837"/>
                <a:gd name="connsiteX10" fmla="*/ 654844 w 752475"/>
                <a:gd name="connsiteY10" fmla="*/ 604837 h 604837"/>
                <a:gd name="connsiteX11" fmla="*/ 635794 w 752475"/>
                <a:gd name="connsiteY11" fmla="*/ 573881 h 604837"/>
                <a:gd name="connsiteX12" fmla="*/ 626269 w 752475"/>
                <a:gd name="connsiteY12" fmla="*/ 547687 h 604837"/>
                <a:gd name="connsiteX13" fmla="*/ 602457 w 752475"/>
                <a:gd name="connsiteY13" fmla="*/ 504825 h 604837"/>
                <a:gd name="connsiteX14" fmla="*/ 578644 w 752475"/>
                <a:gd name="connsiteY14" fmla="*/ 476250 h 604837"/>
                <a:gd name="connsiteX15" fmla="*/ 545307 w 752475"/>
                <a:gd name="connsiteY15" fmla="*/ 440531 h 604837"/>
                <a:gd name="connsiteX16" fmla="*/ 483394 w 752475"/>
                <a:gd name="connsiteY16" fmla="*/ 392906 h 604837"/>
                <a:gd name="connsiteX17" fmla="*/ 400050 w 752475"/>
                <a:gd name="connsiteY17" fmla="*/ 323850 h 604837"/>
                <a:gd name="connsiteX18" fmla="*/ 283369 w 752475"/>
                <a:gd name="connsiteY18" fmla="*/ 235744 h 604837"/>
                <a:gd name="connsiteX19" fmla="*/ 185738 w 752475"/>
                <a:gd name="connsiteY19" fmla="*/ 166687 h 604837"/>
                <a:gd name="connsiteX20" fmla="*/ 61913 w 752475"/>
                <a:gd name="connsiteY20" fmla="*/ 92869 h 604837"/>
                <a:gd name="connsiteX21" fmla="*/ 21432 w 752475"/>
                <a:gd name="connsiteY21" fmla="*/ 71437 h 604837"/>
                <a:gd name="connsiteX22" fmla="*/ 9525 w 752475"/>
                <a:gd name="connsiteY22" fmla="*/ 59531 h 604837"/>
                <a:gd name="connsiteX23" fmla="*/ 0 w 752475"/>
                <a:gd name="connsiteY23" fmla="*/ 33337 h 604837"/>
                <a:gd name="connsiteX24" fmla="*/ 0 w 752475"/>
                <a:gd name="connsiteY24" fmla="*/ 19050 h 604837"/>
                <a:gd name="connsiteX25" fmla="*/ 4763 w 752475"/>
                <a:gd name="connsiteY25" fmla="*/ 7144 h 604837"/>
                <a:gd name="connsiteX26" fmla="*/ 16669 w 752475"/>
                <a:gd name="connsiteY26" fmla="*/ 0 h 604837"/>
                <a:gd name="connsiteX27" fmla="*/ 47625 w 752475"/>
                <a:gd name="connsiteY27" fmla="*/ 11906 h 604837"/>
                <a:gd name="connsiteX28" fmla="*/ 128588 w 752475"/>
                <a:gd name="connsiteY28" fmla="*/ 50006 h 604837"/>
                <a:gd name="connsiteX29" fmla="*/ 247650 w 752475"/>
                <a:gd name="connsiteY29" fmla="*/ 9763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52475" h="604837">
                  <a:moveTo>
                    <a:pt x="247650" y="97631"/>
                  </a:moveTo>
                  <a:lnTo>
                    <a:pt x="426244" y="157162"/>
                  </a:lnTo>
                  <a:lnTo>
                    <a:pt x="483394" y="176212"/>
                  </a:lnTo>
                  <a:lnTo>
                    <a:pt x="523875" y="185737"/>
                  </a:lnTo>
                  <a:lnTo>
                    <a:pt x="564357" y="188119"/>
                  </a:lnTo>
                  <a:lnTo>
                    <a:pt x="604838" y="178594"/>
                  </a:lnTo>
                  <a:lnTo>
                    <a:pt x="645319" y="161925"/>
                  </a:lnTo>
                  <a:lnTo>
                    <a:pt x="683419" y="140494"/>
                  </a:lnTo>
                  <a:lnTo>
                    <a:pt x="719138" y="111919"/>
                  </a:lnTo>
                  <a:lnTo>
                    <a:pt x="752475" y="61912"/>
                  </a:lnTo>
                  <a:lnTo>
                    <a:pt x="654844" y="604837"/>
                  </a:lnTo>
                  <a:lnTo>
                    <a:pt x="635794" y="573881"/>
                  </a:lnTo>
                  <a:lnTo>
                    <a:pt x="626269" y="547687"/>
                  </a:lnTo>
                  <a:lnTo>
                    <a:pt x="602457" y="504825"/>
                  </a:lnTo>
                  <a:lnTo>
                    <a:pt x="578644" y="476250"/>
                  </a:lnTo>
                  <a:lnTo>
                    <a:pt x="545307" y="440531"/>
                  </a:lnTo>
                  <a:lnTo>
                    <a:pt x="483394" y="392906"/>
                  </a:lnTo>
                  <a:lnTo>
                    <a:pt x="400050" y="323850"/>
                  </a:lnTo>
                  <a:lnTo>
                    <a:pt x="283369" y="235744"/>
                  </a:lnTo>
                  <a:lnTo>
                    <a:pt x="185738" y="166687"/>
                  </a:lnTo>
                  <a:lnTo>
                    <a:pt x="61913" y="92869"/>
                  </a:lnTo>
                  <a:lnTo>
                    <a:pt x="21432" y="71437"/>
                  </a:lnTo>
                  <a:lnTo>
                    <a:pt x="9525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7625" y="11906"/>
                  </a:lnTo>
                  <a:lnTo>
                    <a:pt x="128588" y="50006"/>
                  </a:lnTo>
                  <a:lnTo>
                    <a:pt x="247650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3">
              <a:extLst>
                <a:ext uri="{FF2B5EF4-FFF2-40B4-BE49-F238E27FC236}">
                  <a16:creationId xmlns:a16="http://schemas.microsoft.com/office/drawing/2014/main" id="{28476689-996B-4047-945A-3E6616EEA702}"/>
                </a:ext>
              </a:extLst>
            </p:cNvPr>
            <p:cNvSpPr/>
            <p:nvPr/>
          </p:nvSpPr>
          <p:spPr>
            <a:xfrm rot="16200000">
              <a:off x="3836988" y="2968625"/>
              <a:ext cx="2474912" cy="1462088"/>
            </a:xfrm>
            <a:custGeom>
              <a:avLst/>
              <a:gdLst>
                <a:gd name="connsiteX0" fmla="*/ 1283494 w 2474119"/>
                <a:gd name="connsiteY0" fmla="*/ 892969 h 1462088"/>
                <a:gd name="connsiteX1" fmla="*/ 1473994 w 2474119"/>
                <a:gd name="connsiteY1" fmla="*/ 966788 h 1462088"/>
                <a:gd name="connsiteX2" fmla="*/ 1662113 w 2474119"/>
                <a:gd name="connsiteY2" fmla="*/ 1026319 h 1462088"/>
                <a:gd name="connsiteX3" fmla="*/ 1800225 w 2474119"/>
                <a:gd name="connsiteY3" fmla="*/ 1062038 h 1462088"/>
                <a:gd name="connsiteX4" fmla="*/ 1938338 w 2474119"/>
                <a:gd name="connsiteY4" fmla="*/ 1088232 h 1462088"/>
                <a:gd name="connsiteX5" fmla="*/ 2059782 w 2474119"/>
                <a:gd name="connsiteY5" fmla="*/ 1104900 h 1462088"/>
                <a:gd name="connsiteX6" fmla="*/ 2166938 w 2474119"/>
                <a:gd name="connsiteY6" fmla="*/ 1109663 h 1462088"/>
                <a:gd name="connsiteX7" fmla="*/ 2214563 w 2474119"/>
                <a:gd name="connsiteY7" fmla="*/ 1109663 h 1462088"/>
                <a:gd name="connsiteX8" fmla="*/ 2269332 w 2474119"/>
                <a:gd name="connsiteY8" fmla="*/ 1100138 h 1462088"/>
                <a:gd name="connsiteX9" fmla="*/ 2321719 w 2474119"/>
                <a:gd name="connsiteY9" fmla="*/ 1081088 h 1462088"/>
                <a:gd name="connsiteX10" fmla="*/ 2355057 w 2474119"/>
                <a:gd name="connsiteY10" fmla="*/ 1062038 h 1462088"/>
                <a:gd name="connsiteX11" fmla="*/ 2378869 w 2474119"/>
                <a:gd name="connsiteY11" fmla="*/ 1040607 h 1462088"/>
                <a:gd name="connsiteX12" fmla="*/ 2390775 w 2474119"/>
                <a:gd name="connsiteY12" fmla="*/ 1021557 h 1462088"/>
                <a:gd name="connsiteX13" fmla="*/ 2419350 w 2474119"/>
                <a:gd name="connsiteY13" fmla="*/ 966788 h 1462088"/>
                <a:gd name="connsiteX14" fmla="*/ 2474119 w 2474119"/>
                <a:gd name="connsiteY14" fmla="*/ 1183482 h 1462088"/>
                <a:gd name="connsiteX15" fmla="*/ 2428875 w 2474119"/>
                <a:gd name="connsiteY15" fmla="*/ 1214438 h 1462088"/>
                <a:gd name="connsiteX16" fmla="*/ 2409825 w 2474119"/>
                <a:gd name="connsiteY16" fmla="*/ 1238250 h 1462088"/>
                <a:gd name="connsiteX17" fmla="*/ 2371725 w 2474119"/>
                <a:gd name="connsiteY17" fmla="*/ 1307307 h 1462088"/>
                <a:gd name="connsiteX18" fmla="*/ 2345532 w 2474119"/>
                <a:gd name="connsiteY18" fmla="*/ 1373982 h 1462088"/>
                <a:gd name="connsiteX19" fmla="*/ 2328863 w 2474119"/>
                <a:gd name="connsiteY19" fmla="*/ 1412082 h 1462088"/>
                <a:gd name="connsiteX20" fmla="*/ 2314575 w 2474119"/>
                <a:gd name="connsiteY20" fmla="*/ 1435894 h 1462088"/>
                <a:gd name="connsiteX21" fmla="*/ 2300288 w 2474119"/>
                <a:gd name="connsiteY21" fmla="*/ 1452563 h 1462088"/>
                <a:gd name="connsiteX22" fmla="*/ 2283619 w 2474119"/>
                <a:gd name="connsiteY22" fmla="*/ 1459707 h 1462088"/>
                <a:gd name="connsiteX23" fmla="*/ 2266950 w 2474119"/>
                <a:gd name="connsiteY23" fmla="*/ 1462088 h 1462088"/>
                <a:gd name="connsiteX24" fmla="*/ 2243138 w 2474119"/>
                <a:gd name="connsiteY24" fmla="*/ 1457325 h 1462088"/>
                <a:gd name="connsiteX25" fmla="*/ 2219325 w 2474119"/>
                <a:gd name="connsiteY25" fmla="*/ 1443038 h 1462088"/>
                <a:gd name="connsiteX26" fmla="*/ 2195513 w 2474119"/>
                <a:gd name="connsiteY26" fmla="*/ 1423988 h 1462088"/>
                <a:gd name="connsiteX27" fmla="*/ 2171700 w 2474119"/>
                <a:gd name="connsiteY27" fmla="*/ 1409700 h 1462088"/>
                <a:gd name="connsiteX28" fmla="*/ 2128838 w 2474119"/>
                <a:gd name="connsiteY28" fmla="*/ 1390650 h 1462088"/>
                <a:gd name="connsiteX29" fmla="*/ 2033588 w 2474119"/>
                <a:gd name="connsiteY29" fmla="*/ 1369219 h 1462088"/>
                <a:gd name="connsiteX30" fmla="*/ 1926432 w 2474119"/>
                <a:gd name="connsiteY30" fmla="*/ 1340644 h 1462088"/>
                <a:gd name="connsiteX31" fmla="*/ 1783557 w 2474119"/>
                <a:gd name="connsiteY31" fmla="*/ 1300163 h 1462088"/>
                <a:gd name="connsiteX32" fmla="*/ 1645444 w 2474119"/>
                <a:gd name="connsiteY32" fmla="*/ 1259682 h 1462088"/>
                <a:gd name="connsiteX33" fmla="*/ 1450182 w 2474119"/>
                <a:gd name="connsiteY33" fmla="*/ 1188244 h 1462088"/>
                <a:gd name="connsiteX34" fmla="*/ 1290638 w 2474119"/>
                <a:gd name="connsiteY34" fmla="*/ 1121569 h 1462088"/>
                <a:gd name="connsiteX35" fmla="*/ 1121569 w 2474119"/>
                <a:gd name="connsiteY35" fmla="*/ 1040607 h 1462088"/>
                <a:gd name="connsiteX36" fmla="*/ 933450 w 2474119"/>
                <a:gd name="connsiteY36" fmla="*/ 928688 h 1462088"/>
                <a:gd name="connsiteX37" fmla="*/ 766763 w 2474119"/>
                <a:gd name="connsiteY37" fmla="*/ 816769 h 1462088"/>
                <a:gd name="connsiteX38" fmla="*/ 631032 w 2474119"/>
                <a:gd name="connsiteY38" fmla="*/ 716757 h 1462088"/>
                <a:gd name="connsiteX39" fmla="*/ 497682 w 2474119"/>
                <a:gd name="connsiteY39" fmla="*/ 609600 h 1462088"/>
                <a:gd name="connsiteX40" fmla="*/ 385763 w 2474119"/>
                <a:gd name="connsiteY40" fmla="*/ 511969 h 1462088"/>
                <a:gd name="connsiteX41" fmla="*/ 283369 w 2474119"/>
                <a:gd name="connsiteY41" fmla="*/ 411957 h 1462088"/>
                <a:gd name="connsiteX42" fmla="*/ 200025 w 2474119"/>
                <a:gd name="connsiteY42" fmla="*/ 321469 h 1462088"/>
                <a:gd name="connsiteX43" fmla="*/ 119063 w 2474119"/>
                <a:gd name="connsiteY43" fmla="*/ 223838 h 1462088"/>
                <a:gd name="connsiteX44" fmla="*/ 47625 w 2474119"/>
                <a:gd name="connsiteY44" fmla="*/ 119063 h 1462088"/>
                <a:gd name="connsiteX45" fmla="*/ 7144 w 2474119"/>
                <a:gd name="connsiteY45" fmla="*/ 50007 h 1462088"/>
                <a:gd name="connsiteX46" fmla="*/ 0 w 2474119"/>
                <a:gd name="connsiteY46" fmla="*/ 23813 h 1462088"/>
                <a:gd name="connsiteX47" fmla="*/ 0 w 2474119"/>
                <a:gd name="connsiteY47" fmla="*/ 9525 h 1462088"/>
                <a:gd name="connsiteX48" fmla="*/ 9525 w 2474119"/>
                <a:gd name="connsiteY48" fmla="*/ 0 h 1462088"/>
                <a:gd name="connsiteX49" fmla="*/ 21432 w 2474119"/>
                <a:gd name="connsiteY49" fmla="*/ 0 h 1462088"/>
                <a:gd name="connsiteX50" fmla="*/ 40482 w 2474119"/>
                <a:gd name="connsiteY50" fmla="*/ 4763 h 1462088"/>
                <a:gd name="connsiteX51" fmla="*/ 64294 w 2474119"/>
                <a:gd name="connsiteY51" fmla="*/ 21432 h 1462088"/>
                <a:gd name="connsiteX52" fmla="*/ 111919 w 2474119"/>
                <a:gd name="connsiteY52" fmla="*/ 73819 h 1462088"/>
                <a:gd name="connsiteX53" fmla="*/ 188119 w 2474119"/>
                <a:gd name="connsiteY53" fmla="*/ 152400 h 1462088"/>
                <a:gd name="connsiteX54" fmla="*/ 264319 w 2474119"/>
                <a:gd name="connsiteY54" fmla="*/ 228600 h 1462088"/>
                <a:gd name="connsiteX55" fmla="*/ 371475 w 2474119"/>
                <a:gd name="connsiteY55" fmla="*/ 321469 h 1462088"/>
                <a:gd name="connsiteX56" fmla="*/ 461963 w 2474119"/>
                <a:gd name="connsiteY56" fmla="*/ 397669 h 1462088"/>
                <a:gd name="connsiteX57" fmla="*/ 554832 w 2474119"/>
                <a:gd name="connsiteY57" fmla="*/ 471488 h 1462088"/>
                <a:gd name="connsiteX58" fmla="*/ 671513 w 2474119"/>
                <a:gd name="connsiteY58" fmla="*/ 557213 h 1462088"/>
                <a:gd name="connsiteX59" fmla="*/ 797719 w 2474119"/>
                <a:gd name="connsiteY59" fmla="*/ 638175 h 1462088"/>
                <a:gd name="connsiteX60" fmla="*/ 931069 w 2474119"/>
                <a:gd name="connsiteY60" fmla="*/ 719138 h 1462088"/>
                <a:gd name="connsiteX61" fmla="*/ 1073944 w 2474119"/>
                <a:gd name="connsiteY61" fmla="*/ 797719 h 1462088"/>
                <a:gd name="connsiteX62" fmla="*/ 1283494 w 2474119"/>
                <a:gd name="connsiteY62" fmla="*/ 89296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74119" h="1462088">
                  <a:moveTo>
                    <a:pt x="1283494" y="892969"/>
                  </a:moveTo>
                  <a:lnTo>
                    <a:pt x="1473994" y="966788"/>
                  </a:lnTo>
                  <a:lnTo>
                    <a:pt x="1662113" y="1026319"/>
                  </a:lnTo>
                  <a:lnTo>
                    <a:pt x="1800225" y="1062038"/>
                  </a:lnTo>
                  <a:lnTo>
                    <a:pt x="1938338" y="1088232"/>
                  </a:lnTo>
                  <a:lnTo>
                    <a:pt x="2059782" y="1104900"/>
                  </a:lnTo>
                  <a:lnTo>
                    <a:pt x="2166938" y="1109663"/>
                  </a:lnTo>
                  <a:lnTo>
                    <a:pt x="2214563" y="1109663"/>
                  </a:lnTo>
                  <a:lnTo>
                    <a:pt x="2269332" y="1100138"/>
                  </a:lnTo>
                  <a:lnTo>
                    <a:pt x="2321719" y="1081088"/>
                  </a:lnTo>
                  <a:lnTo>
                    <a:pt x="2355057" y="1062038"/>
                  </a:lnTo>
                  <a:lnTo>
                    <a:pt x="2378869" y="1040607"/>
                  </a:lnTo>
                  <a:lnTo>
                    <a:pt x="2390775" y="1021557"/>
                  </a:lnTo>
                  <a:lnTo>
                    <a:pt x="2419350" y="966788"/>
                  </a:lnTo>
                  <a:lnTo>
                    <a:pt x="2474119" y="1183482"/>
                  </a:lnTo>
                  <a:lnTo>
                    <a:pt x="2428875" y="1214438"/>
                  </a:lnTo>
                  <a:lnTo>
                    <a:pt x="2409825" y="1238250"/>
                  </a:lnTo>
                  <a:lnTo>
                    <a:pt x="2371725" y="1307307"/>
                  </a:lnTo>
                  <a:lnTo>
                    <a:pt x="2345532" y="1373982"/>
                  </a:lnTo>
                  <a:lnTo>
                    <a:pt x="2328863" y="1412082"/>
                  </a:lnTo>
                  <a:lnTo>
                    <a:pt x="2314575" y="1435894"/>
                  </a:lnTo>
                  <a:lnTo>
                    <a:pt x="2300288" y="1452563"/>
                  </a:lnTo>
                  <a:lnTo>
                    <a:pt x="2283619" y="1459707"/>
                  </a:lnTo>
                  <a:lnTo>
                    <a:pt x="2266950" y="1462088"/>
                  </a:lnTo>
                  <a:lnTo>
                    <a:pt x="2243138" y="1457325"/>
                  </a:lnTo>
                  <a:lnTo>
                    <a:pt x="2219325" y="1443038"/>
                  </a:lnTo>
                  <a:lnTo>
                    <a:pt x="2195513" y="1423988"/>
                  </a:lnTo>
                  <a:lnTo>
                    <a:pt x="2171700" y="1409700"/>
                  </a:lnTo>
                  <a:lnTo>
                    <a:pt x="2128838" y="1390650"/>
                  </a:lnTo>
                  <a:lnTo>
                    <a:pt x="2033588" y="1369219"/>
                  </a:lnTo>
                  <a:lnTo>
                    <a:pt x="1926432" y="1340644"/>
                  </a:lnTo>
                  <a:lnTo>
                    <a:pt x="1783557" y="1300163"/>
                  </a:lnTo>
                  <a:lnTo>
                    <a:pt x="1645444" y="1259682"/>
                  </a:lnTo>
                  <a:lnTo>
                    <a:pt x="1450182" y="1188244"/>
                  </a:lnTo>
                  <a:lnTo>
                    <a:pt x="1290638" y="1121569"/>
                  </a:lnTo>
                  <a:lnTo>
                    <a:pt x="1121569" y="1040607"/>
                  </a:lnTo>
                  <a:lnTo>
                    <a:pt x="933450" y="928688"/>
                  </a:lnTo>
                  <a:lnTo>
                    <a:pt x="766763" y="816769"/>
                  </a:lnTo>
                  <a:lnTo>
                    <a:pt x="631032" y="716757"/>
                  </a:lnTo>
                  <a:lnTo>
                    <a:pt x="497682" y="609600"/>
                  </a:lnTo>
                  <a:lnTo>
                    <a:pt x="385763" y="511969"/>
                  </a:lnTo>
                  <a:lnTo>
                    <a:pt x="283369" y="411957"/>
                  </a:lnTo>
                  <a:lnTo>
                    <a:pt x="200025" y="321469"/>
                  </a:lnTo>
                  <a:lnTo>
                    <a:pt x="119063" y="223838"/>
                  </a:lnTo>
                  <a:lnTo>
                    <a:pt x="47625" y="119063"/>
                  </a:lnTo>
                  <a:lnTo>
                    <a:pt x="7144" y="50007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2" y="0"/>
                  </a:lnTo>
                  <a:lnTo>
                    <a:pt x="40482" y="4763"/>
                  </a:lnTo>
                  <a:lnTo>
                    <a:pt x="64294" y="21432"/>
                  </a:lnTo>
                  <a:lnTo>
                    <a:pt x="111919" y="73819"/>
                  </a:lnTo>
                  <a:lnTo>
                    <a:pt x="188119" y="152400"/>
                  </a:lnTo>
                  <a:lnTo>
                    <a:pt x="264319" y="228600"/>
                  </a:lnTo>
                  <a:lnTo>
                    <a:pt x="371475" y="321469"/>
                  </a:lnTo>
                  <a:lnTo>
                    <a:pt x="461963" y="397669"/>
                  </a:lnTo>
                  <a:lnTo>
                    <a:pt x="554832" y="471488"/>
                  </a:lnTo>
                  <a:lnTo>
                    <a:pt x="671513" y="557213"/>
                  </a:lnTo>
                  <a:lnTo>
                    <a:pt x="797719" y="638175"/>
                  </a:lnTo>
                  <a:lnTo>
                    <a:pt x="931069" y="719138"/>
                  </a:lnTo>
                  <a:lnTo>
                    <a:pt x="1073944" y="797719"/>
                  </a:lnTo>
                  <a:lnTo>
                    <a:pt x="1283494" y="892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0">
              <a:extLst>
                <a:ext uri="{FF2B5EF4-FFF2-40B4-BE49-F238E27FC236}">
                  <a16:creationId xmlns:a16="http://schemas.microsoft.com/office/drawing/2014/main" id="{11030F78-FAF4-4DBE-B3BC-4712DF5DFAC4}"/>
                </a:ext>
              </a:extLst>
            </p:cNvPr>
            <p:cNvSpPr/>
            <p:nvPr/>
          </p:nvSpPr>
          <p:spPr>
            <a:xfrm>
              <a:off x="2903538" y="4510088"/>
              <a:ext cx="1187450" cy="771525"/>
            </a:xfrm>
            <a:custGeom>
              <a:avLst/>
              <a:gdLst>
                <a:gd name="connsiteX0" fmla="*/ 366712 w 1188244"/>
                <a:gd name="connsiteY0" fmla="*/ 476250 h 771525"/>
                <a:gd name="connsiteX1" fmla="*/ 547687 w 1188244"/>
                <a:gd name="connsiteY1" fmla="*/ 354806 h 771525"/>
                <a:gd name="connsiteX2" fmla="*/ 659606 w 1188244"/>
                <a:gd name="connsiteY2" fmla="*/ 276225 h 771525"/>
                <a:gd name="connsiteX3" fmla="*/ 731044 w 1188244"/>
                <a:gd name="connsiteY3" fmla="*/ 221456 h 771525"/>
                <a:gd name="connsiteX4" fmla="*/ 773906 w 1188244"/>
                <a:gd name="connsiteY4" fmla="*/ 183356 h 771525"/>
                <a:gd name="connsiteX5" fmla="*/ 792956 w 1188244"/>
                <a:gd name="connsiteY5" fmla="*/ 161925 h 771525"/>
                <a:gd name="connsiteX6" fmla="*/ 802481 w 1188244"/>
                <a:gd name="connsiteY6" fmla="*/ 135731 h 771525"/>
                <a:gd name="connsiteX7" fmla="*/ 802481 w 1188244"/>
                <a:gd name="connsiteY7" fmla="*/ 102393 h 771525"/>
                <a:gd name="connsiteX8" fmla="*/ 797719 w 1188244"/>
                <a:gd name="connsiteY8" fmla="*/ 76200 h 771525"/>
                <a:gd name="connsiteX9" fmla="*/ 785812 w 1188244"/>
                <a:gd name="connsiteY9" fmla="*/ 47625 h 771525"/>
                <a:gd name="connsiteX10" fmla="*/ 731044 w 1188244"/>
                <a:gd name="connsiteY10" fmla="*/ 0 h 771525"/>
                <a:gd name="connsiteX11" fmla="*/ 1188244 w 1188244"/>
                <a:gd name="connsiteY11" fmla="*/ 283368 h 771525"/>
                <a:gd name="connsiteX12" fmla="*/ 1162050 w 1188244"/>
                <a:gd name="connsiteY12" fmla="*/ 307181 h 771525"/>
                <a:gd name="connsiteX13" fmla="*/ 1138237 w 1188244"/>
                <a:gd name="connsiteY13" fmla="*/ 316706 h 771525"/>
                <a:gd name="connsiteX14" fmla="*/ 1102519 w 1188244"/>
                <a:gd name="connsiteY14" fmla="*/ 323850 h 771525"/>
                <a:gd name="connsiteX15" fmla="*/ 1016794 w 1188244"/>
                <a:gd name="connsiteY15" fmla="*/ 333375 h 771525"/>
                <a:gd name="connsiteX16" fmla="*/ 926306 w 1188244"/>
                <a:gd name="connsiteY16" fmla="*/ 345281 h 771525"/>
                <a:gd name="connsiteX17" fmla="*/ 850106 w 1188244"/>
                <a:gd name="connsiteY17" fmla="*/ 359568 h 771525"/>
                <a:gd name="connsiteX18" fmla="*/ 778669 w 1188244"/>
                <a:gd name="connsiteY18" fmla="*/ 383381 h 771525"/>
                <a:gd name="connsiteX19" fmla="*/ 692944 w 1188244"/>
                <a:gd name="connsiteY19" fmla="*/ 423862 h 771525"/>
                <a:gd name="connsiteX20" fmla="*/ 595312 w 1188244"/>
                <a:gd name="connsiteY20" fmla="*/ 476250 h 771525"/>
                <a:gd name="connsiteX21" fmla="*/ 407194 w 1188244"/>
                <a:gd name="connsiteY21" fmla="*/ 585787 h 771525"/>
                <a:gd name="connsiteX22" fmla="*/ 202406 w 1188244"/>
                <a:gd name="connsiteY22" fmla="*/ 714375 h 771525"/>
                <a:gd name="connsiteX23" fmla="*/ 142875 w 1188244"/>
                <a:gd name="connsiteY23" fmla="*/ 757237 h 771525"/>
                <a:gd name="connsiteX24" fmla="*/ 0 w 1188244"/>
                <a:gd name="connsiteY24" fmla="*/ 771525 h 771525"/>
                <a:gd name="connsiteX25" fmla="*/ 4762 w 1188244"/>
                <a:gd name="connsiteY25" fmla="*/ 750093 h 771525"/>
                <a:gd name="connsiteX26" fmla="*/ 21431 w 1188244"/>
                <a:gd name="connsiteY26" fmla="*/ 721518 h 771525"/>
                <a:gd name="connsiteX27" fmla="*/ 45244 w 1188244"/>
                <a:gd name="connsiteY27" fmla="*/ 685800 h 771525"/>
                <a:gd name="connsiteX28" fmla="*/ 71437 w 1188244"/>
                <a:gd name="connsiteY28" fmla="*/ 657225 h 771525"/>
                <a:gd name="connsiteX29" fmla="*/ 142875 w 1188244"/>
                <a:gd name="connsiteY29" fmla="*/ 614362 h 771525"/>
                <a:gd name="connsiteX30" fmla="*/ 366712 w 1188244"/>
                <a:gd name="connsiteY30" fmla="*/ 47625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88244" h="771525">
                  <a:moveTo>
                    <a:pt x="366712" y="476250"/>
                  </a:moveTo>
                  <a:lnTo>
                    <a:pt x="547687" y="354806"/>
                  </a:lnTo>
                  <a:lnTo>
                    <a:pt x="659606" y="276225"/>
                  </a:lnTo>
                  <a:lnTo>
                    <a:pt x="731044" y="221456"/>
                  </a:lnTo>
                  <a:lnTo>
                    <a:pt x="773906" y="183356"/>
                  </a:lnTo>
                  <a:lnTo>
                    <a:pt x="792956" y="161925"/>
                  </a:lnTo>
                  <a:lnTo>
                    <a:pt x="802481" y="135731"/>
                  </a:lnTo>
                  <a:lnTo>
                    <a:pt x="802481" y="102393"/>
                  </a:lnTo>
                  <a:lnTo>
                    <a:pt x="797719" y="76200"/>
                  </a:lnTo>
                  <a:lnTo>
                    <a:pt x="785812" y="47625"/>
                  </a:lnTo>
                  <a:lnTo>
                    <a:pt x="731044" y="0"/>
                  </a:lnTo>
                  <a:lnTo>
                    <a:pt x="1188244" y="283368"/>
                  </a:lnTo>
                  <a:lnTo>
                    <a:pt x="1162050" y="307181"/>
                  </a:lnTo>
                  <a:lnTo>
                    <a:pt x="1138237" y="316706"/>
                  </a:lnTo>
                  <a:lnTo>
                    <a:pt x="1102519" y="323850"/>
                  </a:lnTo>
                  <a:lnTo>
                    <a:pt x="1016794" y="333375"/>
                  </a:lnTo>
                  <a:lnTo>
                    <a:pt x="926306" y="345281"/>
                  </a:lnTo>
                  <a:lnTo>
                    <a:pt x="850106" y="359568"/>
                  </a:lnTo>
                  <a:lnTo>
                    <a:pt x="778669" y="383381"/>
                  </a:lnTo>
                  <a:lnTo>
                    <a:pt x="692944" y="423862"/>
                  </a:lnTo>
                  <a:lnTo>
                    <a:pt x="595312" y="476250"/>
                  </a:lnTo>
                  <a:lnTo>
                    <a:pt x="407194" y="585787"/>
                  </a:lnTo>
                  <a:lnTo>
                    <a:pt x="202406" y="714375"/>
                  </a:lnTo>
                  <a:lnTo>
                    <a:pt x="142875" y="757237"/>
                  </a:lnTo>
                  <a:lnTo>
                    <a:pt x="0" y="771525"/>
                  </a:lnTo>
                  <a:cubicBezTo>
                    <a:pt x="4955" y="751705"/>
                    <a:pt x="4762" y="759020"/>
                    <a:pt x="4762" y="750093"/>
                  </a:cubicBezTo>
                  <a:lnTo>
                    <a:pt x="21431" y="721518"/>
                  </a:lnTo>
                  <a:lnTo>
                    <a:pt x="45244" y="685800"/>
                  </a:lnTo>
                  <a:lnTo>
                    <a:pt x="71437" y="657225"/>
                  </a:lnTo>
                  <a:lnTo>
                    <a:pt x="142875" y="614362"/>
                  </a:lnTo>
                  <a:lnTo>
                    <a:pt x="366712" y="476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1">
              <a:extLst>
                <a:ext uri="{FF2B5EF4-FFF2-40B4-BE49-F238E27FC236}">
                  <a16:creationId xmlns:a16="http://schemas.microsoft.com/office/drawing/2014/main" id="{AE1DDBA3-3702-4D3B-A57F-745A791CCF83}"/>
                </a:ext>
              </a:extLst>
            </p:cNvPr>
            <p:cNvSpPr/>
            <p:nvPr/>
          </p:nvSpPr>
          <p:spPr>
            <a:xfrm>
              <a:off x="2887663" y="5192713"/>
              <a:ext cx="4495800" cy="866775"/>
            </a:xfrm>
            <a:custGeom>
              <a:avLst/>
              <a:gdLst>
                <a:gd name="connsiteX0" fmla="*/ 2008022 w 4495190"/>
                <a:gd name="connsiteY0" fmla="*/ 373075 h 866851"/>
                <a:gd name="connsiteX1" fmla="*/ 1814169 w 4495190"/>
                <a:gd name="connsiteY1" fmla="*/ 314553 h 866851"/>
                <a:gd name="connsiteX2" fmla="*/ 1697126 w 4495190"/>
                <a:gd name="connsiteY2" fmla="*/ 281635 h 866851"/>
                <a:gd name="connsiteX3" fmla="*/ 1572768 w 4495190"/>
                <a:gd name="connsiteY3" fmla="*/ 252374 h 866851"/>
                <a:gd name="connsiteX4" fmla="*/ 1430121 w 4495190"/>
                <a:gd name="connsiteY4" fmla="*/ 223113 h 866851"/>
                <a:gd name="connsiteX5" fmla="*/ 1276502 w 4495190"/>
                <a:gd name="connsiteY5" fmla="*/ 197510 h 866851"/>
                <a:gd name="connsiteX6" fmla="*/ 1064361 w 4495190"/>
                <a:gd name="connsiteY6" fmla="*/ 168249 h 866851"/>
                <a:gd name="connsiteX7" fmla="*/ 954633 w 4495190"/>
                <a:gd name="connsiteY7" fmla="*/ 157277 h 866851"/>
                <a:gd name="connsiteX8" fmla="*/ 775411 w 4495190"/>
                <a:gd name="connsiteY8" fmla="*/ 149961 h 866851"/>
                <a:gd name="connsiteX9" fmla="*/ 640080 w 4495190"/>
                <a:gd name="connsiteY9" fmla="*/ 149961 h 866851"/>
                <a:gd name="connsiteX10" fmla="*/ 471830 w 4495190"/>
                <a:gd name="connsiteY10" fmla="*/ 164592 h 866851"/>
                <a:gd name="connsiteX11" fmla="*/ 267005 w 4495190"/>
                <a:gd name="connsiteY11" fmla="*/ 197510 h 866851"/>
                <a:gd name="connsiteX12" fmla="*/ 182880 w 4495190"/>
                <a:gd name="connsiteY12" fmla="*/ 215798 h 866851"/>
                <a:gd name="connsiteX13" fmla="*/ 175565 w 4495190"/>
                <a:gd name="connsiteY13" fmla="*/ 226771 h 866851"/>
                <a:gd name="connsiteX14" fmla="*/ 157277 w 4495190"/>
                <a:gd name="connsiteY14" fmla="*/ 259689 h 866851"/>
                <a:gd name="connsiteX15" fmla="*/ 153619 w 4495190"/>
                <a:gd name="connsiteY15" fmla="*/ 263347 h 866851"/>
                <a:gd name="connsiteX16" fmla="*/ 120701 w 4495190"/>
                <a:gd name="connsiteY16" fmla="*/ 263347 h 866851"/>
                <a:gd name="connsiteX17" fmla="*/ 62179 w 4495190"/>
                <a:gd name="connsiteY17" fmla="*/ 245059 h 866851"/>
                <a:gd name="connsiteX18" fmla="*/ 36576 w 4495190"/>
                <a:gd name="connsiteY18" fmla="*/ 226771 h 866851"/>
                <a:gd name="connsiteX19" fmla="*/ 18288 w 4495190"/>
                <a:gd name="connsiteY19" fmla="*/ 208483 h 866851"/>
                <a:gd name="connsiteX20" fmla="*/ 3657 w 4495190"/>
                <a:gd name="connsiteY20" fmla="*/ 171907 h 866851"/>
                <a:gd name="connsiteX21" fmla="*/ 0 w 4495190"/>
                <a:gd name="connsiteY21" fmla="*/ 153619 h 866851"/>
                <a:gd name="connsiteX22" fmla="*/ 0 w 4495190"/>
                <a:gd name="connsiteY22" fmla="*/ 138989 h 866851"/>
                <a:gd name="connsiteX23" fmla="*/ 3657 w 4495190"/>
                <a:gd name="connsiteY23" fmla="*/ 120701 h 866851"/>
                <a:gd name="connsiteX24" fmla="*/ 14630 w 4495190"/>
                <a:gd name="connsiteY24" fmla="*/ 84125 h 866851"/>
                <a:gd name="connsiteX25" fmla="*/ 47549 w 4495190"/>
                <a:gd name="connsiteY25" fmla="*/ 29261 h 866851"/>
                <a:gd name="connsiteX26" fmla="*/ 215798 w 4495190"/>
                <a:gd name="connsiteY26" fmla="*/ 32918 h 866851"/>
                <a:gd name="connsiteX27" fmla="*/ 362102 w 4495190"/>
                <a:gd name="connsiteY27" fmla="*/ 21945 h 866851"/>
                <a:gd name="connsiteX28" fmla="*/ 566928 w 4495190"/>
                <a:gd name="connsiteY28" fmla="*/ 3657 h 866851"/>
                <a:gd name="connsiteX29" fmla="*/ 735177 w 4495190"/>
                <a:gd name="connsiteY29" fmla="*/ 0 h 866851"/>
                <a:gd name="connsiteX30" fmla="*/ 918057 w 4495190"/>
                <a:gd name="connsiteY30" fmla="*/ 3657 h 866851"/>
                <a:gd name="connsiteX31" fmla="*/ 1097280 w 4495190"/>
                <a:gd name="connsiteY31" fmla="*/ 14630 h 866851"/>
                <a:gd name="connsiteX32" fmla="*/ 1331366 w 4495190"/>
                <a:gd name="connsiteY32" fmla="*/ 54864 h 866851"/>
                <a:gd name="connsiteX33" fmla="*/ 1682496 w 4495190"/>
                <a:gd name="connsiteY33" fmla="*/ 120701 h 866851"/>
                <a:gd name="connsiteX34" fmla="*/ 1978761 w 4495190"/>
                <a:gd name="connsiteY34" fmla="*/ 182880 h 866851"/>
                <a:gd name="connsiteX35" fmla="*/ 2165299 w 4495190"/>
                <a:gd name="connsiteY35" fmla="*/ 223113 h 866851"/>
                <a:gd name="connsiteX36" fmla="*/ 2362809 w 4495190"/>
                <a:gd name="connsiteY36" fmla="*/ 274320 h 866851"/>
                <a:gd name="connsiteX37" fmla="*/ 2585923 w 4495190"/>
                <a:gd name="connsiteY37" fmla="*/ 314553 h 866851"/>
                <a:gd name="connsiteX38" fmla="*/ 2863901 w 4495190"/>
                <a:gd name="connsiteY38" fmla="*/ 365760 h 866851"/>
                <a:gd name="connsiteX39" fmla="*/ 3182112 w 4495190"/>
                <a:gd name="connsiteY39" fmla="*/ 409651 h 866851"/>
                <a:gd name="connsiteX40" fmla="*/ 3657600 w 4495190"/>
                <a:gd name="connsiteY40" fmla="*/ 457200 h 866851"/>
                <a:gd name="connsiteX41" fmla="*/ 3953865 w 4495190"/>
                <a:gd name="connsiteY41" fmla="*/ 475488 h 866851"/>
                <a:gd name="connsiteX42" fmla="*/ 4242816 w 4495190"/>
                <a:gd name="connsiteY42" fmla="*/ 482803 h 866851"/>
                <a:gd name="connsiteX43" fmla="*/ 4454957 w 4495190"/>
                <a:gd name="connsiteY43" fmla="*/ 486461 h 866851"/>
                <a:gd name="connsiteX44" fmla="*/ 4480560 w 4495190"/>
                <a:gd name="connsiteY44" fmla="*/ 490118 h 866851"/>
                <a:gd name="connsiteX45" fmla="*/ 4487875 w 4495190"/>
                <a:gd name="connsiteY45" fmla="*/ 493776 h 866851"/>
                <a:gd name="connsiteX46" fmla="*/ 4491533 w 4495190"/>
                <a:gd name="connsiteY46" fmla="*/ 501091 h 866851"/>
                <a:gd name="connsiteX47" fmla="*/ 4495190 w 4495190"/>
                <a:gd name="connsiteY47" fmla="*/ 512064 h 866851"/>
                <a:gd name="connsiteX48" fmla="*/ 4484217 w 4495190"/>
                <a:gd name="connsiteY48" fmla="*/ 534009 h 866851"/>
                <a:gd name="connsiteX49" fmla="*/ 4458614 w 4495190"/>
                <a:gd name="connsiteY49" fmla="*/ 559613 h 866851"/>
                <a:gd name="connsiteX50" fmla="*/ 4363517 w 4495190"/>
                <a:gd name="connsiteY50" fmla="*/ 607161 h 866851"/>
                <a:gd name="connsiteX51" fmla="*/ 4213555 w 4495190"/>
                <a:gd name="connsiteY51" fmla="*/ 672998 h 866851"/>
                <a:gd name="connsiteX52" fmla="*/ 4037990 w 4495190"/>
                <a:gd name="connsiteY52" fmla="*/ 738835 h 866851"/>
                <a:gd name="connsiteX53" fmla="*/ 3866083 w 4495190"/>
                <a:gd name="connsiteY53" fmla="*/ 797357 h 866851"/>
                <a:gd name="connsiteX54" fmla="*/ 3679545 w 4495190"/>
                <a:gd name="connsiteY54" fmla="*/ 855878 h 866851"/>
                <a:gd name="connsiteX55" fmla="*/ 3617366 w 4495190"/>
                <a:gd name="connsiteY55" fmla="*/ 866851 h 866851"/>
                <a:gd name="connsiteX56" fmla="*/ 3573475 w 4495190"/>
                <a:gd name="connsiteY56" fmla="*/ 866851 h 866851"/>
                <a:gd name="connsiteX57" fmla="*/ 3522269 w 4495190"/>
                <a:gd name="connsiteY57" fmla="*/ 866851 h 866851"/>
                <a:gd name="connsiteX58" fmla="*/ 3467405 w 4495190"/>
                <a:gd name="connsiteY58" fmla="*/ 855878 h 866851"/>
                <a:gd name="connsiteX59" fmla="*/ 3302813 w 4495190"/>
                <a:gd name="connsiteY59" fmla="*/ 801014 h 866851"/>
                <a:gd name="connsiteX60" fmla="*/ 3010205 w 4495190"/>
                <a:gd name="connsiteY60" fmla="*/ 702259 h 866851"/>
                <a:gd name="connsiteX61" fmla="*/ 2662733 w 4495190"/>
                <a:gd name="connsiteY61" fmla="*/ 588873 h 866851"/>
                <a:gd name="connsiteX62" fmla="*/ 2362809 w 4495190"/>
                <a:gd name="connsiteY62" fmla="*/ 486461 h 866851"/>
                <a:gd name="connsiteX63" fmla="*/ 2081174 w 4495190"/>
                <a:gd name="connsiteY63" fmla="*/ 398678 h 866851"/>
                <a:gd name="connsiteX64" fmla="*/ 2008022 w 4495190"/>
                <a:gd name="connsiteY64" fmla="*/ 373075 h 86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95190" h="866851">
                  <a:moveTo>
                    <a:pt x="2008022" y="373075"/>
                  </a:moveTo>
                  <a:lnTo>
                    <a:pt x="1814169" y="314553"/>
                  </a:lnTo>
                  <a:lnTo>
                    <a:pt x="1697126" y="281635"/>
                  </a:lnTo>
                  <a:lnTo>
                    <a:pt x="1572768" y="252374"/>
                  </a:lnTo>
                  <a:lnTo>
                    <a:pt x="1430121" y="223113"/>
                  </a:lnTo>
                  <a:lnTo>
                    <a:pt x="1276502" y="197510"/>
                  </a:lnTo>
                  <a:lnTo>
                    <a:pt x="1064361" y="168249"/>
                  </a:lnTo>
                  <a:lnTo>
                    <a:pt x="954633" y="157277"/>
                  </a:lnTo>
                  <a:lnTo>
                    <a:pt x="775411" y="149961"/>
                  </a:lnTo>
                  <a:lnTo>
                    <a:pt x="640080" y="149961"/>
                  </a:lnTo>
                  <a:lnTo>
                    <a:pt x="471830" y="164592"/>
                  </a:lnTo>
                  <a:lnTo>
                    <a:pt x="267005" y="197510"/>
                  </a:lnTo>
                  <a:lnTo>
                    <a:pt x="182880" y="215798"/>
                  </a:lnTo>
                  <a:lnTo>
                    <a:pt x="175565" y="226771"/>
                  </a:lnTo>
                  <a:lnTo>
                    <a:pt x="157277" y="259689"/>
                  </a:lnTo>
                  <a:lnTo>
                    <a:pt x="153619" y="263347"/>
                  </a:lnTo>
                  <a:lnTo>
                    <a:pt x="120701" y="263347"/>
                  </a:lnTo>
                  <a:lnTo>
                    <a:pt x="62179" y="245059"/>
                  </a:lnTo>
                  <a:lnTo>
                    <a:pt x="36576" y="226771"/>
                  </a:lnTo>
                  <a:lnTo>
                    <a:pt x="18288" y="208483"/>
                  </a:lnTo>
                  <a:lnTo>
                    <a:pt x="3657" y="171907"/>
                  </a:lnTo>
                  <a:lnTo>
                    <a:pt x="0" y="153619"/>
                  </a:lnTo>
                  <a:lnTo>
                    <a:pt x="0" y="138989"/>
                  </a:lnTo>
                  <a:lnTo>
                    <a:pt x="3657" y="120701"/>
                  </a:lnTo>
                  <a:lnTo>
                    <a:pt x="14630" y="84125"/>
                  </a:lnTo>
                  <a:lnTo>
                    <a:pt x="47549" y="29261"/>
                  </a:lnTo>
                  <a:lnTo>
                    <a:pt x="215798" y="32918"/>
                  </a:lnTo>
                  <a:lnTo>
                    <a:pt x="362102" y="21945"/>
                  </a:lnTo>
                  <a:lnTo>
                    <a:pt x="566928" y="3657"/>
                  </a:lnTo>
                  <a:lnTo>
                    <a:pt x="735177" y="0"/>
                  </a:lnTo>
                  <a:lnTo>
                    <a:pt x="918057" y="3657"/>
                  </a:lnTo>
                  <a:lnTo>
                    <a:pt x="1097280" y="14630"/>
                  </a:lnTo>
                  <a:lnTo>
                    <a:pt x="1331366" y="54864"/>
                  </a:lnTo>
                  <a:lnTo>
                    <a:pt x="1682496" y="120701"/>
                  </a:lnTo>
                  <a:lnTo>
                    <a:pt x="1978761" y="182880"/>
                  </a:lnTo>
                  <a:lnTo>
                    <a:pt x="2165299" y="223113"/>
                  </a:lnTo>
                  <a:lnTo>
                    <a:pt x="2362809" y="274320"/>
                  </a:lnTo>
                  <a:lnTo>
                    <a:pt x="2585923" y="314553"/>
                  </a:lnTo>
                  <a:lnTo>
                    <a:pt x="2863901" y="365760"/>
                  </a:lnTo>
                  <a:lnTo>
                    <a:pt x="3182112" y="409651"/>
                  </a:lnTo>
                  <a:lnTo>
                    <a:pt x="3657600" y="457200"/>
                  </a:lnTo>
                  <a:lnTo>
                    <a:pt x="3953865" y="475488"/>
                  </a:lnTo>
                  <a:lnTo>
                    <a:pt x="4242816" y="482803"/>
                  </a:lnTo>
                  <a:lnTo>
                    <a:pt x="4454957" y="486461"/>
                  </a:lnTo>
                  <a:lnTo>
                    <a:pt x="4480560" y="490118"/>
                  </a:lnTo>
                  <a:lnTo>
                    <a:pt x="4487875" y="493776"/>
                  </a:lnTo>
                  <a:lnTo>
                    <a:pt x="4491533" y="501091"/>
                  </a:lnTo>
                  <a:lnTo>
                    <a:pt x="4495190" y="512064"/>
                  </a:lnTo>
                  <a:lnTo>
                    <a:pt x="4484217" y="534009"/>
                  </a:lnTo>
                  <a:lnTo>
                    <a:pt x="4458614" y="559613"/>
                  </a:lnTo>
                  <a:lnTo>
                    <a:pt x="4363517" y="607161"/>
                  </a:lnTo>
                  <a:lnTo>
                    <a:pt x="4213555" y="672998"/>
                  </a:lnTo>
                  <a:lnTo>
                    <a:pt x="4037990" y="738835"/>
                  </a:lnTo>
                  <a:lnTo>
                    <a:pt x="3866083" y="797357"/>
                  </a:lnTo>
                  <a:lnTo>
                    <a:pt x="3679545" y="855878"/>
                  </a:lnTo>
                  <a:lnTo>
                    <a:pt x="3617366" y="866851"/>
                  </a:lnTo>
                  <a:lnTo>
                    <a:pt x="3573475" y="866851"/>
                  </a:lnTo>
                  <a:lnTo>
                    <a:pt x="3522269" y="866851"/>
                  </a:lnTo>
                  <a:lnTo>
                    <a:pt x="3467405" y="855878"/>
                  </a:lnTo>
                  <a:lnTo>
                    <a:pt x="3302813" y="801014"/>
                  </a:lnTo>
                  <a:lnTo>
                    <a:pt x="3010205" y="702259"/>
                  </a:lnTo>
                  <a:lnTo>
                    <a:pt x="2662733" y="588873"/>
                  </a:lnTo>
                  <a:lnTo>
                    <a:pt x="2362809" y="486461"/>
                  </a:lnTo>
                  <a:lnTo>
                    <a:pt x="2081174" y="398678"/>
                  </a:lnTo>
                  <a:lnTo>
                    <a:pt x="2008022" y="373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83012E60-FD90-4B91-8AC3-B467CA50FEFE}"/>
              </a:ext>
            </a:extLst>
          </p:cNvPr>
          <p:cNvGrpSpPr/>
          <p:nvPr/>
        </p:nvGrpSpPr>
        <p:grpSpPr>
          <a:xfrm>
            <a:off x="2735263" y="1762125"/>
            <a:ext cx="4495800" cy="4144963"/>
            <a:chOff x="2735263" y="1762125"/>
            <a:chExt cx="4495800" cy="4144963"/>
          </a:xfrm>
        </p:grpSpPr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061CDCEA-13D5-477F-A7DE-6CAD90C14D64}"/>
                </a:ext>
              </a:extLst>
            </p:cNvPr>
            <p:cNvSpPr/>
            <p:nvPr/>
          </p:nvSpPr>
          <p:spPr>
            <a:xfrm>
              <a:off x="4314825" y="1928813"/>
              <a:ext cx="2693988" cy="604837"/>
            </a:xfrm>
            <a:custGeom>
              <a:avLst/>
              <a:gdLst>
                <a:gd name="connsiteX0" fmla="*/ 1440656 w 2693194"/>
                <a:gd name="connsiteY0" fmla="*/ 185737 h 604837"/>
                <a:gd name="connsiteX1" fmla="*/ 1800225 w 2693194"/>
                <a:gd name="connsiteY1" fmla="*/ 123825 h 604837"/>
                <a:gd name="connsiteX2" fmla="*/ 2105025 w 2693194"/>
                <a:gd name="connsiteY2" fmla="*/ 69056 h 604837"/>
                <a:gd name="connsiteX3" fmla="*/ 2212181 w 2693194"/>
                <a:gd name="connsiteY3" fmla="*/ 50006 h 604837"/>
                <a:gd name="connsiteX4" fmla="*/ 2228850 w 2693194"/>
                <a:gd name="connsiteY4" fmla="*/ 38100 h 604837"/>
                <a:gd name="connsiteX5" fmla="*/ 2245519 w 2693194"/>
                <a:gd name="connsiteY5" fmla="*/ 23812 h 604837"/>
                <a:gd name="connsiteX6" fmla="*/ 2274094 w 2693194"/>
                <a:gd name="connsiteY6" fmla="*/ 7143 h 604837"/>
                <a:gd name="connsiteX7" fmla="*/ 2290763 w 2693194"/>
                <a:gd name="connsiteY7" fmla="*/ 0 h 604837"/>
                <a:gd name="connsiteX8" fmla="*/ 2321719 w 2693194"/>
                <a:gd name="connsiteY8" fmla="*/ 0 h 604837"/>
                <a:gd name="connsiteX9" fmla="*/ 2350294 w 2693194"/>
                <a:gd name="connsiteY9" fmla="*/ 4762 h 604837"/>
                <a:gd name="connsiteX10" fmla="*/ 2388394 w 2693194"/>
                <a:gd name="connsiteY10" fmla="*/ 19050 h 604837"/>
                <a:gd name="connsiteX11" fmla="*/ 2440781 w 2693194"/>
                <a:gd name="connsiteY11" fmla="*/ 40481 h 604837"/>
                <a:gd name="connsiteX12" fmla="*/ 2490788 w 2693194"/>
                <a:gd name="connsiteY12" fmla="*/ 64293 h 604837"/>
                <a:gd name="connsiteX13" fmla="*/ 2552700 w 2693194"/>
                <a:gd name="connsiteY13" fmla="*/ 100012 h 604837"/>
                <a:gd name="connsiteX14" fmla="*/ 2588419 w 2693194"/>
                <a:gd name="connsiteY14" fmla="*/ 123825 h 604837"/>
                <a:gd name="connsiteX15" fmla="*/ 2643188 w 2693194"/>
                <a:gd name="connsiteY15" fmla="*/ 166687 h 604837"/>
                <a:gd name="connsiteX16" fmla="*/ 2676525 w 2693194"/>
                <a:gd name="connsiteY16" fmla="*/ 197643 h 604837"/>
                <a:gd name="connsiteX17" fmla="*/ 2688431 w 2693194"/>
                <a:gd name="connsiteY17" fmla="*/ 211931 h 604837"/>
                <a:gd name="connsiteX18" fmla="*/ 2693194 w 2693194"/>
                <a:gd name="connsiteY18" fmla="*/ 221456 h 604837"/>
                <a:gd name="connsiteX19" fmla="*/ 2693194 w 2693194"/>
                <a:gd name="connsiteY19" fmla="*/ 233362 h 604837"/>
                <a:gd name="connsiteX20" fmla="*/ 2688431 w 2693194"/>
                <a:gd name="connsiteY20" fmla="*/ 257175 h 604837"/>
                <a:gd name="connsiteX21" fmla="*/ 2676525 w 2693194"/>
                <a:gd name="connsiteY21" fmla="*/ 278606 h 604837"/>
                <a:gd name="connsiteX22" fmla="*/ 2659856 w 2693194"/>
                <a:gd name="connsiteY22" fmla="*/ 292893 h 604837"/>
                <a:gd name="connsiteX23" fmla="*/ 2645569 w 2693194"/>
                <a:gd name="connsiteY23" fmla="*/ 300037 h 604837"/>
                <a:gd name="connsiteX24" fmla="*/ 2274094 w 2693194"/>
                <a:gd name="connsiteY24" fmla="*/ 240506 h 604837"/>
                <a:gd name="connsiteX25" fmla="*/ 2245519 w 2693194"/>
                <a:gd name="connsiteY25" fmla="*/ 233362 h 604837"/>
                <a:gd name="connsiteX26" fmla="*/ 2205038 w 2693194"/>
                <a:gd name="connsiteY26" fmla="*/ 233362 h 604837"/>
                <a:gd name="connsiteX27" fmla="*/ 2107406 w 2693194"/>
                <a:gd name="connsiteY27" fmla="*/ 245268 h 604837"/>
                <a:gd name="connsiteX28" fmla="*/ 1778794 w 2693194"/>
                <a:gd name="connsiteY28" fmla="*/ 297656 h 604837"/>
                <a:gd name="connsiteX29" fmla="*/ 1314450 w 2693194"/>
                <a:gd name="connsiteY29" fmla="*/ 369093 h 604837"/>
                <a:gd name="connsiteX30" fmla="*/ 1052513 w 2693194"/>
                <a:gd name="connsiteY30" fmla="*/ 411956 h 604837"/>
                <a:gd name="connsiteX31" fmla="*/ 876300 w 2693194"/>
                <a:gd name="connsiteY31" fmla="*/ 452437 h 604837"/>
                <a:gd name="connsiteX32" fmla="*/ 764381 w 2693194"/>
                <a:gd name="connsiteY32" fmla="*/ 485775 h 604837"/>
                <a:gd name="connsiteX33" fmla="*/ 640556 w 2693194"/>
                <a:gd name="connsiteY33" fmla="*/ 526256 h 604837"/>
                <a:gd name="connsiteX34" fmla="*/ 542925 w 2693194"/>
                <a:gd name="connsiteY34" fmla="*/ 561975 h 604837"/>
                <a:gd name="connsiteX35" fmla="*/ 452438 w 2693194"/>
                <a:gd name="connsiteY35" fmla="*/ 600075 h 604837"/>
                <a:gd name="connsiteX36" fmla="*/ 435769 w 2693194"/>
                <a:gd name="connsiteY36" fmla="*/ 604837 h 604837"/>
                <a:gd name="connsiteX37" fmla="*/ 426244 w 2693194"/>
                <a:gd name="connsiteY37" fmla="*/ 604837 h 604837"/>
                <a:gd name="connsiteX38" fmla="*/ 416719 w 2693194"/>
                <a:gd name="connsiteY38" fmla="*/ 600075 h 604837"/>
                <a:gd name="connsiteX39" fmla="*/ 383381 w 2693194"/>
                <a:gd name="connsiteY39" fmla="*/ 578643 h 604837"/>
                <a:gd name="connsiteX40" fmla="*/ 319088 w 2693194"/>
                <a:gd name="connsiteY40" fmla="*/ 531018 h 604837"/>
                <a:gd name="connsiteX41" fmla="*/ 250031 w 2693194"/>
                <a:gd name="connsiteY41" fmla="*/ 478631 h 604837"/>
                <a:gd name="connsiteX42" fmla="*/ 185738 w 2693194"/>
                <a:gd name="connsiteY42" fmla="*/ 423862 h 604837"/>
                <a:gd name="connsiteX43" fmla="*/ 145256 w 2693194"/>
                <a:gd name="connsiteY43" fmla="*/ 385762 h 604837"/>
                <a:gd name="connsiteX44" fmla="*/ 97631 w 2693194"/>
                <a:gd name="connsiteY44" fmla="*/ 335756 h 604837"/>
                <a:gd name="connsiteX45" fmla="*/ 40481 w 2693194"/>
                <a:gd name="connsiteY45" fmla="*/ 273843 h 604837"/>
                <a:gd name="connsiteX46" fmla="*/ 14288 w 2693194"/>
                <a:gd name="connsiteY46" fmla="*/ 240506 h 604837"/>
                <a:gd name="connsiteX47" fmla="*/ 0 w 2693194"/>
                <a:gd name="connsiteY47" fmla="*/ 211931 h 604837"/>
                <a:gd name="connsiteX48" fmla="*/ 0 w 2693194"/>
                <a:gd name="connsiteY48" fmla="*/ 202406 h 604837"/>
                <a:gd name="connsiteX49" fmla="*/ 2381 w 2693194"/>
                <a:gd name="connsiteY49" fmla="*/ 188118 h 604837"/>
                <a:gd name="connsiteX50" fmla="*/ 11906 w 2693194"/>
                <a:gd name="connsiteY50" fmla="*/ 180975 h 604837"/>
                <a:gd name="connsiteX51" fmla="*/ 38100 w 2693194"/>
                <a:gd name="connsiteY51" fmla="*/ 176212 h 604837"/>
                <a:gd name="connsiteX52" fmla="*/ 64294 w 2693194"/>
                <a:gd name="connsiteY52" fmla="*/ 180975 h 604837"/>
                <a:gd name="connsiteX53" fmla="*/ 80963 w 2693194"/>
                <a:gd name="connsiteY53" fmla="*/ 188118 h 604837"/>
                <a:gd name="connsiteX54" fmla="*/ 119063 w 2693194"/>
                <a:gd name="connsiteY54" fmla="*/ 211931 h 604837"/>
                <a:gd name="connsiteX55" fmla="*/ 157163 w 2693194"/>
                <a:gd name="connsiteY55" fmla="*/ 235743 h 604837"/>
                <a:gd name="connsiteX56" fmla="*/ 204788 w 2693194"/>
                <a:gd name="connsiteY56" fmla="*/ 257175 h 604837"/>
                <a:gd name="connsiteX57" fmla="*/ 259556 w 2693194"/>
                <a:gd name="connsiteY57" fmla="*/ 278606 h 604837"/>
                <a:gd name="connsiteX58" fmla="*/ 311944 w 2693194"/>
                <a:gd name="connsiteY58" fmla="*/ 297656 h 604837"/>
                <a:gd name="connsiteX59" fmla="*/ 359569 w 2693194"/>
                <a:gd name="connsiteY59" fmla="*/ 311943 h 604837"/>
                <a:gd name="connsiteX60" fmla="*/ 397669 w 2693194"/>
                <a:gd name="connsiteY60" fmla="*/ 319087 h 604837"/>
                <a:gd name="connsiteX61" fmla="*/ 564356 w 2693194"/>
                <a:gd name="connsiteY61" fmla="*/ 309562 h 604837"/>
                <a:gd name="connsiteX62" fmla="*/ 881063 w 2693194"/>
                <a:gd name="connsiteY62" fmla="*/ 269081 h 604837"/>
                <a:gd name="connsiteX63" fmla="*/ 1235869 w 2693194"/>
                <a:gd name="connsiteY63" fmla="*/ 216693 h 604837"/>
                <a:gd name="connsiteX64" fmla="*/ 1440656 w 2693194"/>
                <a:gd name="connsiteY64" fmla="*/ 185737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93194" h="604837">
                  <a:moveTo>
                    <a:pt x="1440656" y="185737"/>
                  </a:moveTo>
                  <a:lnTo>
                    <a:pt x="1800225" y="123825"/>
                  </a:lnTo>
                  <a:lnTo>
                    <a:pt x="2105025" y="69056"/>
                  </a:lnTo>
                  <a:lnTo>
                    <a:pt x="2212181" y="50006"/>
                  </a:lnTo>
                  <a:lnTo>
                    <a:pt x="2228850" y="38100"/>
                  </a:lnTo>
                  <a:lnTo>
                    <a:pt x="2245519" y="23812"/>
                  </a:lnTo>
                  <a:lnTo>
                    <a:pt x="2274094" y="7143"/>
                  </a:lnTo>
                  <a:lnTo>
                    <a:pt x="2290763" y="0"/>
                  </a:lnTo>
                  <a:lnTo>
                    <a:pt x="2321719" y="0"/>
                  </a:lnTo>
                  <a:lnTo>
                    <a:pt x="2350294" y="4762"/>
                  </a:lnTo>
                  <a:lnTo>
                    <a:pt x="2388394" y="19050"/>
                  </a:lnTo>
                  <a:lnTo>
                    <a:pt x="2440781" y="40481"/>
                  </a:lnTo>
                  <a:lnTo>
                    <a:pt x="2490788" y="64293"/>
                  </a:lnTo>
                  <a:lnTo>
                    <a:pt x="2552700" y="100012"/>
                  </a:lnTo>
                  <a:lnTo>
                    <a:pt x="2588419" y="123825"/>
                  </a:lnTo>
                  <a:lnTo>
                    <a:pt x="2643188" y="166687"/>
                  </a:lnTo>
                  <a:lnTo>
                    <a:pt x="2676525" y="197643"/>
                  </a:lnTo>
                  <a:lnTo>
                    <a:pt x="2688431" y="211931"/>
                  </a:lnTo>
                  <a:lnTo>
                    <a:pt x="2693194" y="221456"/>
                  </a:lnTo>
                  <a:lnTo>
                    <a:pt x="2693194" y="233362"/>
                  </a:lnTo>
                  <a:lnTo>
                    <a:pt x="2688431" y="257175"/>
                  </a:lnTo>
                  <a:lnTo>
                    <a:pt x="2676525" y="278606"/>
                  </a:lnTo>
                  <a:lnTo>
                    <a:pt x="2659856" y="292893"/>
                  </a:lnTo>
                  <a:lnTo>
                    <a:pt x="2645569" y="300037"/>
                  </a:lnTo>
                  <a:lnTo>
                    <a:pt x="2274094" y="240506"/>
                  </a:lnTo>
                  <a:lnTo>
                    <a:pt x="2245519" y="233362"/>
                  </a:lnTo>
                  <a:lnTo>
                    <a:pt x="2205038" y="233362"/>
                  </a:lnTo>
                  <a:lnTo>
                    <a:pt x="2107406" y="245268"/>
                  </a:lnTo>
                  <a:lnTo>
                    <a:pt x="1778794" y="297656"/>
                  </a:lnTo>
                  <a:lnTo>
                    <a:pt x="1314450" y="369093"/>
                  </a:lnTo>
                  <a:lnTo>
                    <a:pt x="1052513" y="411956"/>
                  </a:lnTo>
                  <a:lnTo>
                    <a:pt x="876300" y="452437"/>
                  </a:lnTo>
                  <a:lnTo>
                    <a:pt x="764381" y="485775"/>
                  </a:lnTo>
                  <a:lnTo>
                    <a:pt x="640556" y="526256"/>
                  </a:lnTo>
                  <a:lnTo>
                    <a:pt x="542925" y="561975"/>
                  </a:lnTo>
                  <a:lnTo>
                    <a:pt x="452438" y="600075"/>
                  </a:lnTo>
                  <a:lnTo>
                    <a:pt x="435769" y="604837"/>
                  </a:lnTo>
                  <a:lnTo>
                    <a:pt x="426244" y="604837"/>
                  </a:lnTo>
                  <a:lnTo>
                    <a:pt x="416719" y="600075"/>
                  </a:lnTo>
                  <a:lnTo>
                    <a:pt x="383381" y="578643"/>
                  </a:lnTo>
                  <a:lnTo>
                    <a:pt x="319088" y="531018"/>
                  </a:lnTo>
                  <a:lnTo>
                    <a:pt x="250031" y="478631"/>
                  </a:lnTo>
                  <a:lnTo>
                    <a:pt x="185738" y="423862"/>
                  </a:lnTo>
                  <a:lnTo>
                    <a:pt x="145256" y="385762"/>
                  </a:lnTo>
                  <a:lnTo>
                    <a:pt x="97631" y="335756"/>
                  </a:lnTo>
                  <a:lnTo>
                    <a:pt x="40481" y="273843"/>
                  </a:lnTo>
                  <a:lnTo>
                    <a:pt x="14288" y="240506"/>
                  </a:lnTo>
                  <a:lnTo>
                    <a:pt x="0" y="211931"/>
                  </a:lnTo>
                  <a:lnTo>
                    <a:pt x="0" y="202406"/>
                  </a:lnTo>
                  <a:lnTo>
                    <a:pt x="2381" y="188118"/>
                  </a:lnTo>
                  <a:lnTo>
                    <a:pt x="11906" y="180975"/>
                  </a:lnTo>
                  <a:lnTo>
                    <a:pt x="38100" y="176212"/>
                  </a:lnTo>
                  <a:lnTo>
                    <a:pt x="64294" y="180975"/>
                  </a:lnTo>
                  <a:lnTo>
                    <a:pt x="80963" y="188118"/>
                  </a:lnTo>
                  <a:lnTo>
                    <a:pt x="119063" y="211931"/>
                  </a:lnTo>
                  <a:lnTo>
                    <a:pt x="157163" y="235743"/>
                  </a:lnTo>
                  <a:lnTo>
                    <a:pt x="204788" y="257175"/>
                  </a:lnTo>
                  <a:lnTo>
                    <a:pt x="259556" y="278606"/>
                  </a:lnTo>
                  <a:lnTo>
                    <a:pt x="311944" y="297656"/>
                  </a:lnTo>
                  <a:lnTo>
                    <a:pt x="359569" y="311943"/>
                  </a:lnTo>
                  <a:lnTo>
                    <a:pt x="397669" y="319087"/>
                  </a:lnTo>
                  <a:lnTo>
                    <a:pt x="564356" y="309562"/>
                  </a:lnTo>
                  <a:lnTo>
                    <a:pt x="881063" y="269081"/>
                  </a:lnTo>
                  <a:lnTo>
                    <a:pt x="1235869" y="216693"/>
                  </a:lnTo>
                  <a:lnTo>
                    <a:pt x="1440656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8">
              <a:extLst>
                <a:ext uri="{FF2B5EF4-FFF2-40B4-BE49-F238E27FC236}">
                  <a16:creationId xmlns:a16="http://schemas.microsoft.com/office/drawing/2014/main" id="{E526FF24-6F72-40CC-8029-926A484320FA}"/>
                </a:ext>
              </a:extLst>
            </p:cNvPr>
            <p:cNvSpPr/>
            <p:nvPr/>
          </p:nvSpPr>
          <p:spPr>
            <a:xfrm>
              <a:off x="2943225" y="1762125"/>
              <a:ext cx="765175" cy="573088"/>
            </a:xfrm>
            <a:custGeom>
              <a:avLst/>
              <a:gdLst>
                <a:gd name="connsiteX0" fmla="*/ 314325 w 764381"/>
                <a:gd name="connsiteY0" fmla="*/ 92869 h 573881"/>
                <a:gd name="connsiteX1" fmla="*/ 395288 w 764381"/>
                <a:gd name="connsiteY1" fmla="*/ 109538 h 573881"/>
                <a:gd name="connsiteX2" fmla="*/ 454819 w 764381"/>
                <a:gd name="connsiteY2" fmla="*/ 119063 h 573881"/>
                <a:gd name="connsiteX3" fmla="*/ 502444 w 764381"/>
                <a:gd name="connsiteY3" fmla="*/ 126206 h 573881"/>
                <a:gd name="connsiteX4" fmla="*/ 519113 w 764381"/>
                <a:gd name="connsiteY4" fmla="*/ 133350 h 573881"/>
                <a:gd name="connsiteX5" fmla="*/ 554831 w 764381"/>
                <a:gd name="connsiteY5" fmla="*/ 159544 h 573881"/>
                <a:gd name="connsiteX6" fmla="*/ 595313 w 764381"/>
                <a:gd name="connsiteY6" fmla="*/ 192881 h 573881"/>
                <a:gd name="connsiteX7" fmla="*/ 621506 w 764381"/>
                <a:gd name="connsiteY7" fmla="*/ 221456 h 573881"/>
                <a:gd name="connsiteX8" fmla="*/ 654844 w 764381"/>
                <a:gd name="connsiteY8" fmla="*/ 259556 h 573881"/>
                <a:gd name="connsiteX9" fmla="*/ 676275 w 764381"/>
                <a:gd name="connsiteY9" fmla="*/ 290513 h 573881"/>
                <a:gd name="connsiteX10" fmla="*/ 704850 w 764381"/>
                <a:gd name="connsiteY10" fmla="*/ 335756 h 573881"/>
                <a:gd name="connsiteX11" fmla="*/ 733425 w 764381"/>
                <a:gd name="connsiteY11" fmla="*/ 388144 h 573881"/>
                <a:gd name="connsiteX12" fmla="*/ 752475 w 764381"/>
                <a:gd name="connsiteY12" fmla="*/ 433388 h 573881"/>
                <a:gd name="connsiteX13" fmla="*/ 762000 w 764381"/>
                <a:gd name="connsiteY13" fmla="*/ 459581 h 573881"/>
                <a:gd name="connsiteX14" fmla="*/ 764381 w 764381"/>
                <a:gd name="connsiteY14" fmla="*/ 483394 h 573881"/>
                <a:gd name="connsiteX15" fmla="*/ 759619 w 764381"/>
                <a:gd name="connsiteY15" fmla="*/ 500063 h 573881"/>
                <a:gd name="connsiteX16" fmla="*/ 747713 w 764381"/>
                <a:gd name="connsiteY16" fmla="*/ 521494 h 573881"/>
                <a:gd name="connsiteX17" fmla="*/ 719138 w 764381"/>
                <a:gd name="connsiteY17" fmla="*/ 550069 h 573881"/>
                <a:gd name="connsiteX18" fmla="*/ 695325 w 764381"/>
                <a:gd name="connsiteY18" fmla="*/ 569119 h 573881"/>
                <a:gd name="connsiteX19" fmla="*/ 681038 w 764381"/>
                <a:gd name="connsiteY19" fmla="*/ 573881 h 573881"/>
                <a:gd name="connsiteX20" fmla="*/ 654844 w 764381"/>
                <a:gd name="connsiteY20" fmla="*/ 573881 h 573881"/>
                <a:gd name="connsiteX21" fmla="*/ 597694 w 764381"/>
                <a:gd name="connsiteY21" fmla="*/ 564356 h 573881"/>
                <a:gd name="connsiteX22" fmla="*/ 542925 w 764381"/>
                <a:gd name="connsiteY22" fmla="*/ 545306 h 573881"/>
                <a:gd name="connsiteX23" fmla="*/ 478631 w 764381"/>
                <a:gd name="connsiteY23" fmla="*/ 509588 h 573881"/>
                <a:gd name="connsiteX24" fmla="*/ 426244 w 764381"/>
                <a:gd name="connsiteY24" fmla="*/ 473869 h 573881"/>
                <a:gd name="connsiteX25" fmla="*/ 364331 w 764381"/>
                <a:gd name="connsiteY25" fmla="*/ 423863 h 573881"/>
                <a:gd name="connsiteX26" fmla="*/ 297656 w 764381"/>
                <a:gd name="connsiteY26" fmla="*/ 366713 h 573881"/>
                <a:gd name="connsiteX27" fmla="*/ 238125 w 764381"/>
                <a:gd name="connsiteY27" fmla="*/ 309563 h 573881"/>
                <a:gd name="connsiteX28" fmla="*/ 121444 w 764381"/>
                <a:gd name="connsiteY28" fmla="*/ 183356 h 573881"/>
                <a:gd name="connsiteX29" fmla="*/ 45244 w 764381"/>
                <a:gd name="connsiteY29" fmla="*/ 100013 h 573881"/>
                <a:gd name="connsiteX30" fmla="*/ 26194 w 764381"/>
                <a:gd name="connsiteY30" fmla="*/ 73819 h 573881"/>
                <a:gd name="connsiteX31" fmla="*/ 9525 w 764381"/>
                <a:gd name="connsiteY31" fmla="*/ 50006 h 573881"/>
                <a:gd name="connsiteX32" fmla="*/ 2381 w 764381"/>
                <a:gd name="connsiteY32" fmla="*/ 33338 h 573881"/>
                <a:gd name="connsiteX33" fmla="*/ 0 w 764381"/>
                <a:gd name="connsiteY33" fmla="*/ 19050 h 573881"/>
                <a:gd name="connsiteX34" fmla="*/ 2381 w 764381"/>
                <a:gd name="connsiteY34" fmla="*/ 7144 h 573881"/>
                <a:gd name="connsiteX35" fmla="*/ 11906 w 764381"/>
                <a:gd name="connsiteY35" fmla="*/ 0 h 573881"/>
                <a:gd name="connsiteX36" fmla="*/ 30956 w 764381"/>
                <a:gd name="connsiteY36" fmla="*/ 2381 h 573881"/>
                <a:gd name="connsiteX37" fmla="*/ 73819 w 764381"/>
                <a:gd name="connsiteY37" fmla="*/ 21431 h 573881"/>
                <a:gd name="connsiteX38" fmla="*/ 126206 w 764381"/>
                <a:gd name="connsiteY38" fmla="*/ 42863 h 573881"/>
                <a:gd name="connsiteX39" fmla="*/ 221456 w 764381"/>
                <a:gd name="connsiteY39" fmla="*/ 73819 h 573881"/>
                <a:gd name="connsiteX40" fmla="*/ 314325 w 764381"/>
                <a:gd name="connsiteY40" fmla="*/ 92869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4381" h="573881">
                  <a:moveTo>
                    <a:pt x="314325" y="92869"/>
                  </a:moveTo>
                  <a:lnTo>
                    <a:pt x="395288" y="109538"/>
                  </a:lnTo>
                  <a:lnTo>
                    <a:pt x="454819" y="119063"/>
                  </a:lnTo>
                  <a:lnTo>
                    <a:pt x="502444" y="126206"/>
                  </a:lnTo>
                  <a:lnTo>
                    <a:pt x="519113" y="133350"/>
                  </a:lnTo>
                  <a:lnTo>
                    <a:pt x="554831" y="159544"/>
                  </a:lnTo>
                  <a:lnTo>
                    <a:pt x="595313" y="192881"/>
                  </a:lnTo>
                  <a:lnTo>
                    <a:pt x="621506" y="221456"/>
                  </a:lnTo>
                  <a:lnTo>
                    <a:pt x="654844" y="259556"/>
                  </a:lnTo>
                  <a:lnTo>
                    <a:pt x="676275" y="290513"/>
                  </a:lnTo>
                  <a:lnTo>
                    <a:pt x="704850" y="335756"/>
                  </a:lnTo>
                  <a:lnTo>
                    <a:pt x="733425" y="388144"/>
                  </a:lnTo>
                  <a:lnTo>
                    <a:pt x="752475" y="433388"/>
                  </a:lnTo>
                  <a:lnTo>
                    <a:pt x="762000" y="459581"/>
                  </a:lnTo>
                  <a:lnTo>
                    <a:pt x="764381" y="483394"/>
                  </a:lnTo>
                  <a:lnTo>
                    <a:pt x="759619" y="500063"/>
                  </a:lnTo>
                  <a:lnTo>
                    <a:pt x="747713" y="521494"/>
                  </a:lnTo>
                  <a:lnTo>
                    <a:pt x="719138" y="550069"/>
                  </a:lnTo>
                  <a:lnTo>
                    <a:pt x="695325" y="569119"/>
                  </a:lnTo>
                  <a:lnTo>
                    <a:pt x="681038" y="573881"/>
                  </a:lnTo>
                  <a:lnTo>
                    <a:pt x="654844" y="573881"/>
                  </a:lnTo>
                  <a:lnTo>
                    <a:pt x="597694" y="564356"/>
                  </a:lnTo>
                  <a:lnTo>
                    <a:pt x="542925" y="545306"/>
                  </a:lnTo>
                  <a:lnTo>
                    <a:pt x="478631" y="509588"/>
                  </a:lnTo>
                  <a:lnTo>
                    <a:pt x="426244" y="473869"/>
                  </a:lnTo>
                  <a:lnTo>
                    <a:pt x="364331" y="423863"/>
                  </a:lnTo>
                  <a:lnTo>
                    <a:pt x="297656" y="366713"/>
                  </a:lnTo>
                  <a:lnTo>
                    <a:pt x="238125" y="309563"/>
                  </a:lnTo>
                  <a:lnTo>
                    <a:pt x="121444" y="183356"/>
                  </a:lnTo>
                  <a:lnTo>
                    <a:pt x="45244" y="100013"/>
                  </a:lnTo>
                  <a:lnTo>
                    <a:pt x="26194" y="73819"/>
                  </a:lnTo>
                  <a:lnTo>
                    <a:pt x="9525" y="50006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3819" y="21431"/>
                  </a:lnTo>
                  <a:lnTo>
                    <a:pt x="126206" y="42863"/>
                  </a:lnTo>
                  <a:lnTo>
                    <a:pt x="221456" y="73819"/>
                  </a:lnTo>
                  <a:lnTo>
                    <a:pt x="3143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9">
              <a:extLst>
                <a:ext uri="{FF2B5EF4-FFF2-40B4-BE49-F238E27FC236}">
                  <a16:creationId xmlns:a16="http://schemas.microsoft.com/office/drawing/2014/main" id="{EF91C3B4-0646-4E41-8CDE-D3CA2A5E3FF6}"/>
                </a:ext>
              </a:extLst>
            </p:cNvPr>
            <p:cNvSpPr/>
            <p:nvPr/>
          </p:nvSpPr>
          <p:spPr>
            <a:xfrm>
              <a:off x="2747963" y="3252788"/>
              <a:ext cx="1208087" cy="1422400"/>
            </a:xfrm>
            <a:custGeom>
              <a:avLst/>
              <a:gdLst>
                <a:gd name="connsiteX0" fmla="*/ 783431 w 1207293"/>
                <a:gd name="connsiteY0" fmla="*/ 547687 h 1421606"/>
                <a:gd name="connsiteX1" fmla="*/ 866775 w 1207293"/>
                <a:gd name="connsiteY1" fmla="*/ 438150 h 1421606"/>
                <a:gd name="connsiteX2" fmla="*/ 904875 w 1207293"/>
                <a:gd name="connsiteY2" fmla="*/ 390525 h 1421606"/>
                <a:gd name="connsiteX3" fmla="*/ 931068 w 1207293"/>
                <a:gd name="connsiteY3" fmla="*/ 352425 h 1421606"/>
                <a:gd name="connsiteX4" fmla="*/ 950118 w 1207293"/>
                <a:gd name="connsiteY4" fmla="*/ 328612 h 1421606"/>
                <a:gd name="connsiteX5" fmla="*/ 971550 w 1207293"/>
                <a:gd name="connsiteY5" fmla="*/ 309562 h 1421606"/>
                <a:gd name="connsiteX6" fmla="*/ 990600 w 1207293"/>
                <a:gd name="connsiteY6" fmla="*/ 297656 h 1421606"/>
                <a:gd name="connsiteX7" fmla="*/ 1028700 w 1207293"/>
                <a:gd name="connsiteY7" fmla="*/ 278606 h 1421606"/>
                <a:gd name="connsiteX8" fmla="*/ 1059656 w 1207293"/>
                <a:gd name="connsiteY8" fmla="*/ 264318 h 1421606"/>
                <a:gd name="connsiteX9" fmla="*/ 1088231 w 1207293"/>
                <a:gd name="connsiteY9" fmla="*/ 250031 h 1421606"/>
                <a:gd name="connsiteX10" fmla="*/ 1097756 w 1207293"/>
                <a:gd name="connsiteY10" fmla="*/ 238125 h 1421606"/>
                <a:gd name="connsiteX11" fmla="*/ 1100137 w 1207293"/>
                <a:gd name="connsiteY11" fmla="*/ 228600 h 1421606"/>
                <a:gd name="connsiteX12" fmla="*/ 1100137 w 1207293"/>
                <a:gd name="connsiteY12" fmla="*/ 211931 h 1421606"/>
                <a:gd name="connsiteX13" fmla="*/ 1095375 w 1207293"/>
                <a:gd name="connsiteY13" fmla="*/ 185737 h 1421606"/>
                <a:gd name="connsiteX14" fmla="*/ 1081087 w 1207293"/>
                <a:gd name="connsiteY14" fmla="*/ 157162 h 1421606"/>
                <a:gd name="connsiteX15" fmla="*/ 1059656 w 1207293"/>
                <a:gd name="connsiteY15" fmla="*/ 133350 h 1421606"/>
                <a:gd name="connsiteX16" fmla="*/ 1031081 w 1207293"/>
                <a:gd name="connsiteY16" fmla="*/ 107156 h 1421606"/>
                <a:gd name="connsiteX17" fmla="*/ 995362 w 1207293"/>
                <a:gd name="connsiteY17" fmla="*/ 83343 h 1421606"/>
                <a:gd name="connsiteX18" fmla="*/ 935831 w 1207293"/>
                <a:gd name="connsiteY18" fmla="*/ 52387 h 1421606"/>
                <a:gd name="connsiteX19" fmla="*/ 862012 w 1207293"/>
                <a:gd name="connsiteY19" fmla="*/ 23812 h 1421606"/>
                <a:gd name="connsiteX20" fmla="*/ 797718 w 1207293"/>
                <a:gd name="connsiteY20" fmla="*/ 0 h 1421606"/>
                <a:gd name="connsiteX21" fmla="*/ 783431 w 1207293"/>
                <a:gd name="connsiteY21" fmla="*/ 0 h 1421606"/>
                <a:gd name="connsiteX22" fmla="*/ 759618 w 1207293"/>
                <a:gd name="connsiteY22" fmla="*/ 14287 h 1421606"/>
                <a:gd name="connsiteX23" fmla="*/ 673893 w 1207293"/>
                <a:gd name="connsiteY23" fmla="*/ 66675 h 1421606"/>
                <a:gd name="connsiteX24" fmla="*/ 585787 w 1207293"/>
                <a:gd name="connsiteY24" fmla="*/ 111918 h 1421606"/>
                <a:gd name="connsiteX25" fmla="*/ 483393 w 1207293"/>
                <a:gd name="connsiteY25" fmla="*/ 159543 h 1421606"/>
                <a:gd name="connsiteX26" fmla="*/ 376237 w 1207293"/>
                <a:gd name="connsiteY26" fmla="*/ 204787 h 1421606"/>
                <a:gd name="connsiteX27" fmla="*/ 285750 w 1207293"/>
                <a:gd name="connsiteY27" fmla="*/ 235743 h 1421606"/>
                <a:gd name="connsiteX28" fmla="*/ 204787 w 1207293"/>
                <a:gd name="connsiteY28" fmla="*/ 261937 h 1421606"/>
                <a:gd name="connsiteX29" fmla="*/ 190500 w 1207293"/>
                <a:gd name="connsiteY29" fmla="*/ 264318 h 1421606"/>
                <a:gd name="connsiteX30" fmla="*/ 166687 w 1207293"/>
                <a:gd name="connsiteY30" fmla="*/ 261937 h 1421606"/>
                <a:gd name="connsiteX31" fmla="*/ 145256 w 1207293"/>
                <a:gd name="connsiteY31" fmla="*/ 257175 h 1421606"/>
                <a:gd name="connsiteX32" fmla="*/ 126206 w 1207293"/>
                <a:gd name="connsiteY32" fmla="*/ 245268 h 1421606"/>
                <a:gd name="connsiteX33" fmla="*/ 114300 w 1207293"/>
                <a:gd name="connsiteY33" fmla="*/ 228600 h 1421606"/>
                <a:gd name="connsiteX34" fmla="*/ 104775 w 1207293"/>
                <a:gd name="connsiteY34" fmla="*/ 204787 h 1421606"/>
                <a:gd name="connsiteX35" fmla="*/ 100012 w 1207293"/>
                <a:gd name="connsiteY35" fmla="*/ 178593 h 1421606"/>
                <a:gd name="connsiteX36" fmla="*/ 100012 w 1207293"/>
                <a:gd name="connsiteY36" fmla="*/ 164306 h 1421606"/>
                <a:gd name="connsiteX37" fmla="*/ 92868 w 1207293"/>
                <a:gd name="connsiteY37" fmla="*/ 147637 h 1421606"/>
                <a:gd name="connsiteX38" fmla="*/ 76200 w 1207293"/>
                <a:gd name="connsiteY38" fmla="*/ 123825 h 1421606"/>
                <a:gd name="connsiteX39" fmla="*/ 64293 w 1207293"/>
                <a:gd name="connsiteY39" fmla="*/ 114300 h 1421606"/>
                <a:gd name="connsiteX40" fmla="*/ 50006 w 1207293"/>
                <a:gd name="connsiteY40" fmla="*/ 116681 h 1421606"/>
                <a:gd name="connsiteX41" fmla="*/ 35718 w 1207293"/>
                <a:gd name="connsiteY41" fmla="*/ 133350 h 1421606"/>
                <a:gd name="connsiteX42" fmla="*/ 23812 w 1207293"/>
                <a:gd name="connsiteY42" fmla="*/ 169068 h 1421606"/>
                <a:gd name="connsiteX43" fmla="*/ 9525 w 1207293"/>
                <a:gd name="connsiteY43" fmla="*/ 209550 h 1421606"/>
                <a:gd name="connsiteX44" fmla="*/ 0 w 1207293"/>
                <a:gd name="connsiteY44" fmla="*/ 250031 h 1421606"/>
                <a:gd name="connsiteX45" fmla="*/ 0 w 1207293"/>
                <a:gd name="connsiteY45" fmla="*/ 288131 h 1421606"/>
                <a:gd name="connsiteX46" fmla="*/ 7143 w 1207293"/>
                <a:gd name="connsiteY46" fmla="*/ 326231 h 1421606"/>
                <a:gd name="connsiteX47" fmla="*/ 14287 w 1207293"/>
                <a:gd name="connsiteY47" fmla="*/ 350043 h 1421606"/>
                <a:gd name="connsiteX48" fmla="*/ 45243 w 1207293"/>
                <a:gd name="connsiteY48" fmla="*/ 409575 h 1421606"/>
                <a:gd name="connsiteX49" fmla="*/ 78581 w 1207293"/>
                <a:gd name="connsiteY49" fmla="*/ 457200 h 1421606"/>
                <a:gd name="connsiteX50" fmla="*/ 97631 w 1207293"/>
                <a:gd name="connsiteY50" fmla="*/ 478631 h 1421606"/>
                <a:gd name="connsiteX51" fmla="*/ 119062 w 1207293"/>
                <a:gd name="connsiteY51" fmla="*/ 497681 h 1421606"/>
                <a:gd name="connsiteX52" fmla="*/ 133350 w 1207293"/>
                <a:gd name="connsiteY52" fmla="*/ 507206 h 1421606"/>
                <a:gd name="connsiteX53" fmla="*/ 157162 w 1207293"/>
                <a:gd name="connsiteY53" fmla="*/ 516731 h 1421606"/>
                <a:gd name="connsiteX54" fmla="*/ 183356 w 1207293"/>
                <a:gd name="connsiteY54" fmla="*/ 519112 h 1421606"/>
                <a:gd name="connsiteX55" fmla="*/ 209550 w 1207293"/>
                <a:gd name="connsiteY55" fmla="*/ 516731 h 1421606"/>
                <a:gd name="connsiteX56" fmla="*/ 230981 w 1207293"/>
                <a:gd name="connsiteY56" fmla="*/ 509587 h 1421606"/>
                <a:gd name="connsiteX57" fmla="*/ 297656 w 1207293"/>
                <a:gd name="connsiteY57" fmla="*/ 471487 h 1421606"/>
                <a:gd name="connsiteX58" fmla="*/ 507206 w 1207293"/>
                <a:gd name="connsiteY58" fmla="*/ 345281 h 1421606"/>
                <a:gd name="connsiteX59" fmla="*/ 678656 w 1207293"/>
                <a:gd name="connsiteY59" fmla="*/ 247650 h 1421606"/>
                <a:gd name="connsiteX60" fmla="*/ 714375 w 1207293"/>
                <a:gd name="connsiteY60" fmla="*/ 228600 h 1421606"/>
                <a:gd name="connsiteX61" fmla="*/ 719137 w 1207293"/>
                <a:gd name="connsiteY61" fmla="*/ 230981 h 1421606"/>
                <a:gd name="connsiteX62" fmla="*/ 681037 w 1207293"/>
                <a:gd name="connsiteY62" fmla="*/ 338137 h 1421606"/>
                <a:gd name="connsiteX63" fmla="*/ 600075 w 1207293"/>
                <a:gd name="connsiteY63" fmla="*/ 545306 h 1421606"/>
                <a:gd name="connsiteX64" fmla="*/ 531018 w 1207293"/>
                <a:gd name="connsiteY64" fmla="*/ 719137 h 1421606"/>
                <a:gd name="connsiteX65" fmla="*/ 500062 w 1207293"/>
                <a:gd name="connsiteY65" fmla="*/ 797718 h 1421606"/>
                <a:gd name="connsiteX66" fmla="*/ 490537 w 1207293"/>
                <a:gd name="connsiteY66" fmla="*/ 814387 h 1421606"/>
                <a:gd name="connsiteX67" fmla="*/ 481012 w 1207293"/>
                <a:gd name="connsiteY67" fmla="*/ 828675 h 1421606"/>
                <a:gd name="connsiteX68" fmla="*/ 473868 w 1207293"/>
                <a:gd name="connsiteY68" fmla="*/ 845343 h 1421606"/>
                <a:gd name="connsiteX69" fmla="*/ 471487 w 1207293"/>
                <a:gd name="connsiteY69" fmla="*/ 854868 h 1421606"/>
                <a:gd name="connsiteX70" fmla="*/ 476250 w 1207293"/>
                <a:gd name="connsiteY70" fmla="*/ 873918 h 1421606"/>
                <a:gd name="connsiteX71" fmla="*/ 483393 w 1207293"/>
                <a:gd name="connsiteY71" fmla="*/ 888206 h 1421606"/>
                <a:gd name="connsiteX72" fmla="*/ 500062 w 1207293"/>
                <a:gd name="connsiteY72" fmla="*/ 902493 h 1421606"/>
                <a:gd name="connsiteX73" fmla="*/ 528637 w 1207293"/>
                <a:gd name="connsiteY73" fmla="*/ 919162 h 1421606"/>
                <a:gd name="connsiteX74" fmla="*/ 600075 w 1207293"/>
                <a:gd name="connsiteY74" fmla="*/ 985837 h 1421606"/>
                <a:gd name="connsiteX75" fmla="*/ 719137 w 1207293"/>
                <a:gd name="connsiteY75" fmla="*/ 1092993 h 1421606"/>
                <a:gd name="connsiteX76" fmla="*/ 769143 w 1207293"/>
                <a:gd name="connsiteY76" fmla="*/ 1138237 h 1421606"/>
                <a:gd name="connsiteX77" fmla="*/ 785812 w 1207293"/>
                <a:gd name="connsiteY77" fmla="*/ 1154906 h 1421606"/>
                <a:gd name="connsiteX78" fmla="*/ 1123950 w 1207293"/>
                <a:gd name="connsiteY78" fmla="*/ 1421606 h 1421606"/>
                <a:gd name="connsiteX79" fmla="*/ 1154906 w 1207293"/>
                <a:gd name="connsiteY79" fmla="*/ 1414462 h 1421606"/>
                <a:gd name="connsiteX80" fmla="*/ 1190625 w 1207293"/>
                <a:gd name="connsiteY80" fmla="*/ 1390650 h 1421606"/>
                <a:gd name="connsiteX81" fmla="*/ 1202531 w 1207293"/>
                <a:gd name="connsiteY81" fmla="*/ 1371600 h 1421606"/>
                <a:gd name="connsiteX82" fmla="*/ 1207293 w 1207293"/>
                <a:gd name="connsiteY82" fmla="*/ 1354931 h 1421606"/>
                <a:gd name="connsiteX83" fmla="*/ 1202531 w 1207293"/>
                <a:gd name="connsiteY83" fmla="*/ 1333500 h 1421606"/>
                <a:gd name="connsiteX84" fmla="*/ 1173956 w 1207293"/>
                <a:gd name="connsiteY84" fmla="*/ 1288256 h 1421606"/>
                <a:gd name="connsiteX85" fmla="*/ 1114425 w 1207293"/>
                <a:gd name="connsiteY85" fmla="*/ 1200150 h 1421606"/>
                <a:gd name="connsiteX86" fmla="*/ 1047750 w 1207293"/>
                <a:gd name="connsiteY86" fmla="*/ 1119187 h 1421606"/>
                <a:gd name="connsiteX87" fmla="*/ 1007268 w 1207293"/>
                <a:gd name="connsiteY87" fmla="*/ 1081087 h 1421606"/>
                <a:gd name="connsiteX88" fmla="*/ 983456 w 1207293"/>
                <a:gd name="connsiteY88" fmla="*/ 1062037 h 1421606"/>
                <a:gd name="connsiteX89" fmla="*/ 931068 w 1207293"/>
                <a:gd name="connsiteY89" fmla="*/ 1028700 h 1421606"/>
                <a:gd name="connsiteX90" fmla="*/ 854868 w 1207293"/>
                <a:gd name="connsiteY90" fmla="*/ 988218 h 1421606"/>
                <a:gd name="connsiteX91" fmla="*/ 757237 w 1207293"/>
                <a:gd name="connsiteY91" fmla="*/ 938212 h 1421606"/>
                <a:gd name="connsiteX92" fmla="*/ 657225 w 1207293"/>
                <a:gd name="connsiteY92" fmla="*/ 890587 h 1421606"/>
                <a:gd name="connsiteX93" fmla="*/ 597693 w 1207293"/>
                <a:gd name="connsiteY93" fmla="*/ 862012 h 1421606"/>
                <a:gd name="connsiteX94" fmla="*/ 588168 w 1207293"/>
                <a:gd name="connsiteY94" fmla="*/ 854868 h 1421606"/>
                <a:gd name="connsiteX95" fmla="*/ 581025 w 1207293"/>
                <a:gd name="connsiteY95" fmla="*/ 838200 h 1421606"/>
                <a:gd name="connsiteX96" fmla="*/ 581025 w 1207293"/>
                <a:gd name="connsiteY96" fmla="*/ 826293 h 1421606"/>
                <a:gd name="connsiteX97" fmla="*/ 583406 w 1207293"/>
                <a:gd name="connsiteY97" fmla="*/ 809625 h 1421606"/>
                <a:gd name="connsiteX98" fmla="*/ 595312 w 1207293"/>
                <a:gd name="connsiteY98" fmla="*/ 788193 h 1421606"/>
                <a:gd name="connsiteX99" fmla="*/ 676275 w 1207293"/>
                <a:gd name="connsiteY99" fmla="*/ 688181 h 1421606"/>
                <a:gd name="connsiteX100" fmla="*/ 783431 w 1207293"/>
                <a:gd name="connsiteY100" fmla="*/ 547687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207293" h="1421606">
                  <a:moveTo>
                    <a:pt x="783431" y="547687"/>
                  </a:moveTo>
                  <a:lnTo>
                    <a:pt x="866775" y="438150"/>
                  </a:lnTo>
                  <a:lnTo>
                    <a:pt x="904875" y="390525"/>
                  </a:lnTo>
                  <a:lnTo>
                    <a:pt x="931068" y="352425"/>
                  </a:lnTo>
                  <a:lnTo>
                    <a:pt x="950118" y="328612"/>
                  </a:lnTo>
                  <a:lnTo>
                    <a:pt x="971550" y="309562"/>
                  </a:lnTo>
                  <a:lnTo>
                    <a:pt x="990600" y="297656"/>
                  </a:lnTo>
                  <a:lnTo>
                    <a:pt x="1028700" y="278606"/>
                  </a:lnTo>
                  <a:lnTo>
                    <a:pt x="1059656" y="264318"/>
                  </a:lnTo>
                  <a:lnTo>
                    <a:pt x="1088231" y="250031"/>
                  </a:lnTo>
                  <a:lnTo>
                    <a:pt x="1097756" y="238125"/>
                  </a:lnTo>
                  <a:lnTo>
                    <a:pt x="1100137" y="228600"/>
                  </a:lnTo>
                  <a:lnTo>
                    <a:pt x="1100137" y="211931"/>
                  </a:lnTo>
                  <a:lnTo>
                    <a:pt x="1095375" y="185737"/>
                  </a:lnTo>
                  <a:lnTo>
                    <a:pt x="1081087" y="157162"/>
                  </a:lnTo>
                  <a:lnTo>
                    <a:pt x="1059656" y="133350"/>
                  </a:lnTo>
                  <a:lnTo>
                    <a:pt x="1031081" y="107156"/>
                  </a:lnTo>
                  <a:lnTo>
                    <a:pt x="995362" y="83343"/>
                  </a:lnTo>
                  <a:lnTo>
                    <a:pt x="935831" y="52387"/>
                  </a:lnTo>
                  <a:lnTo>
                    <a:pt x="862012" y="23812"/>
                  </a:lnTo>
                  <a:lnTo>
                    <a:pt x="797718" y="0"/>
                  </a:lnTo>
                  <a:lnTo>
                    <a:pt x="783431" y="0"/>
                  </a:lnTo>
                  <a:lnTo>
                    <a:pt x="759618" y="14287"/>
                  </a:lnTo>
                  <a:lnTo>
                    <a:pt x="673893" y="66675"/>
                  </a:lnTo>
                  <a:lnTo>
                    <a:pt x="585787" y="111918"/>
                  </a:lnTo>
                  <a:lnTo>
                    <a:pt x="483393" y="159543"/>
                  </a:lnTo>
                  <a:lnTo>
                    <a:pt x="376237" y="204787"/>
                  </a:lnTo>
                  <a:lnTo>
                    <a:pt x="285750" y="235743"/>
                  </a:lnTo>
                  <a:lnTo>
                    <a:pt x="204787" y="261937"/>
                  </a:lnTo>
                  <a:lnTo>
                    <a:pt x="190500" y="264318"/>
                  </a:lnTo>
                  <a:lnTo>
                    <a:pt x="166687" y="261937"/>
                  </a:lnTo>
                  <a:lnTo>
                    <a:pt x="145256" y="257175"/>
                  </a:lnTo>
                  <a:lnTo>
                    <a:pt x="126206" y="245268"/>
                  </a:lnTo>
                  <a:lnTo>
                    <a:pt x="114300" y="228600"/>
                  </a:lnTo>
                  <a:lnTo>
                    <a:pt x="104775" y="204787"/>
                  </a:lnTo>
                  <a:lnTo>
                    <a:pt x="100012" y="178593"/>
                  </a:lnTo>
                  <a:lnTo>
                    <a:pt x="100012" y="164306"/>
                  </a:lnTo>
                  <a:lnTo>
                    <a:pt x="92868" y="147637"/>
                  </a:lnTo>
                  <a:lnTo>
                    <a:pt x="76200" y="123825"/>
                  </a:lnTo>
                  <a:lnTo>
                    <a:pt x="64293" y="114300"/>
                  </a:lnTo>
                  <a:lnTo>
                    <a:pt x="50006" y="116681"/>
                  </a:lnTo>
                  <a:lnTo>
                    <a:pt x="35718" y="133350"/>
                  </a:lnTo>
                  <a:lnTo>
                    <a:pt x="23812" y="169068"/>
                  </a:lnTo>
                  <a:lnTo>
                    <a:pt x="9525" y="209550"/>
                  </a:lnTo>
                  <a:lnTo>
                    <a:pt x="0" y="250031"/>
                  </a:lnTo>
                  <a:lnTo>
                    <a:pt x="0" y="288131"/>
                  </a:lnTo>
                  <a:lnTo>
                    <a:pt x="7143" y="326231"/>
                  </a:lnTo>
                  <a:lnTo>
                    <a:pt x="14287" y="350043"/>
                  </a:lnTo>
                  <a:lnTo>
                    <a:pt x="45243" y="409575"/>
                  </a:lnTo>
                  <a:lnTo>
                    <a:pt x="78581" y="457200"/>
                  </a:lnTo>
                  <a:lnTo>
                    <a:pt x="97631" y="478631"/>
                  </a:lnTo>
                  <a:lnTo>
                    <a:pt x="119062" y="497681"/>
                  </a:lnTo>
                  <a:lnTo>
                    <a:pt x="133350" y="507206"/>
                  </a:lnTo>
                  <a:lnTo>
                    <a:pt x="157162" y="516731"/>
                  </a:lnTo>
                  <a:lnTo>
                    <a:pt x="183356" y="519112"/>
                  </a:lnTo>
                  <a:lnTo>
                    <a:pt x="209550" y="516731"/>
                  </a:lnTo>
                  <a:lnTo>
                    <a:pt x="230981" y="509587"/>
                  </a:lnTo>
                  <a:lnTo>
                    <a:pt x="297656" y="471487"/>
                  </a:lnTo>
                  <a:lnTo>
                    <a:pt x="507206" y="345281"/>
                  </a:lnTo>
                  <a:lnTo>
                    <a:pt x="678656" y="247650"/>
                  </a:lnTo>
                  <a:lnTo>
                    <a:pt x="714375" y="228600"/>
                  </a:lnTo>
                  <a:lnTo>
                    <a:pt x="719137" y="230981"/>
                  </a:lnTo>
                  <a:lnTo>
                    <a:pt x="681037" y="338137"/>
                  </a:lnTo>
                  <a:lnTo>
                    <a:pt x="600075" y="545306"/>
                  </a:lnTo>
                  <a:lnTo>
                    <a:pt x="531018" y="719137"/>
                  </a:lnTo>
                  <a:lnTo>
                    <a:pt x="500062" y="797718"/>
                  </a:lnTo>
                  <a:lnTo>
                    <a:pt x="490537" y="814387"/>
                  </a:lnTo>
                  <a:lnTo>
                    <a:pt x="481012" y="828675"/>
                  </a:lnTo>
                  <a:lnTo>
                    <a:pt x="473868" y="845343"/>
                  </a:lnTo>
                  <a:lnTo>
                    <a:pt x="471487" y="854868"/>
                  </a:lnTo>
                  <a:lnTo>
                    <a:pt x="476250" y="873918"/>
                  </a:lnTo>
                  <a:lnTo>
                    <a:pt x="483393" y="888206"/>
                  </a:lnTo>
                  <a:lnTo>
                    <a:pt x="500062" y="902493"/>
                  </a:lnTo>
                  <a:lnTo>
                    <a:pt x="528637" y="919162"/>
                  </a:lnTo>
                  <a:lnTo>
                    <a:pt x="600075" y="985837"/>
                  </a:lnTo>
                  <a:lnTo>
                    <a:pt x="719137" y="1092993"/>
                  </a:lnTo>
                  <a:lnTo>
                    <a:pt x="769143" y="1138237"/>
                  </a:lnTo>
                  <a:lnTo>
                    <a:pt x="785812" y="1154906"/>
                  </a:lnTo>
                  <a:lnTo>
                    <a:pt x="1123950" y="1421606"/>
                  </a:lnTo>
                  <a:lnTo>
                    <a:pt x="1154906" y="1414462"/>
                  </a:lnTo>
                  <a:lnTo>
                    <a:pt x="1190625" y="1390650"/>
                  </a:lnTo>
                  <a:lnTo>
                    <a:pt x="1202531" y="1371600"/>
                  </a:lnTo>
                  <a:lnTo>
                    <a:pt x="1207293" y="1354931"/>
                  </a:lnTo>
                  <a:lnTo>
                    <a:pt x="1202531" y="1333500"/>
                  </a:lnTo>
                  <a:lnTo>
                    <a:pt x="1173956" y="1288256"/>
                  </a:lnTo>
                  <a:lnTo>
                    <a:pt x="1114425" y="1200150"/>
                  </a:lnTo>
                  <a:lnTo>
                    <a:pt x="1047750" y="1119187"/>
                  </a:lnTo>
                  <a:lnTo>
                    <a:pt x="1007268" y="1081087"/>
                  </a:lnTo>
                  <a:lnTo>
                    <a:pt x="983456" y="1062037"/>
                  </a:lnTo>
                  <a:lnTo>
                    <a:pt x="931068" y="1028700"/>
                  </a:lnTo>
                  <a:lnTo>
                    <a:pt x="854868" y="988218"/>
                  </a:lnTo>
                  <a:lnTo>
                    <a:pt x="757237" y="938212"/>
                  </a:lnTo>
                  <a:lnTo>
                    <a:pt x="657225" y="890587"/>
                  </a:lnTo>
                  <a:lnTo>
                    <a:pt x="597693" y="862012"/>
                  </a:lnTo>
                  <a:lnTo>
                    <a:pt x="588168" y="854868"/>
                  </a:lnTo>
                  <a:lnTo>
                    <a:pt x="581025" y="838200"/>
                  </a:lnTo>
                  <a:lnTo>
                    <a:pt x="581025" y="826293"/>
                  </a:lnTo>
                  <a:lnTo>
                    <a:pt x="583406" y="809625"/>
                  </a:lnTo>
                  <a:lnTo>
                    <a:pt x="595312" y="788193"/>
                  </a:lnTo>
                  <a:lnTo>
                    <a:pt x="676275" y="688181"/>
                  </a:lnTo>
                  <a:lnTo>
                    <a:pt x="783431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5E7F0289-E66F-48A0-8188-11E0EEEB5320}"/>
                </a:ext>
              </a:extLst>
            </p:cNvPr>
            <p:cNvSpPr/>
            <p:nvPr/>
          </p:nvSpPr>
          <p:spPr>
            <a:xfrm rot="16200000">
              <a:off x="5106194" y="3115469"/>
              <a:ext cx="2840037" cy="930275"/>
            </a:xfrm>
            <a:custGeom>
              <a:avLst/>
              <a:gdLst>
                <a:gd name="connsiteX0" fmla="*/ 1724025 w 2840831"/>
                <a:gd name="connsiteY0" fmla="*/ 452437 h 931068"/>
                <a:gd name="connsiteX1" fmla="*/ 1997868 w 2840831"/>
                <a:gd name="connsiteY1" fmla="*/ 500062 h 931068"/>
                <a:gd name="connsiteX2" fmla="*/ 2243137 w 2840831"/>
                <a:gd name="connsiteY2" fmla="*/ 538162 h 931068"/>
                <a:gd name="connsiteX3" fmla="*/ 2402681 w 2840831"/>
                <a:gd name="connsiteY3" fmla="*/ 559593 h 931068"/>
                <a:gd name="connsiteX4" fmla="*/ 2509837 w 2840831"/>
                <a:gd name="connsiteY4" fmla="*/ 571500 h 931068"/>
                <a:gd name="connsiteX5" fmla="*/ 2571750 w 2840831"/>
                <a:gd name="connsiteY5" fmla="*/ 576262 h 931068"/>
                <a:gd name="connsiteX6" fmla="*/ 2678906 w 2840831"/>
                <a:gd name="connsiteY6" fmla="*/ 581025 h 931068"/>
                <a:gd name="connsiteX7" fmla="*/ 2738437 w 2840831"/>
                <a:gd name="connsiteY7" fmla="*/ 578643 h 931068"/>
                <a:gd name="connsiteX8" fmla="*/ 2764631 w 2840831"/>
                <a:gd name="connsiteY8" fmla="*/ 573881 h 931068"/>
                <a:gd name="connsiteX9" fmla="*/ 2790825 w 2840831"/>
                <a:gd name="connsiteY9" fmla="*/ 564356 h 931068"/>
                <a:gd name="connsiteX10" fmla="*/ 2819400 w 2840831"/>
                <a:gd name="connsiteY10" fmla="*/ 540543 h 931068"/>
                <a:gd name="connsiteX11" fmla="*/ 2838450 w 2840831"/>
                <a:gd name="connsiteY11" fmla="*/ 514350 h 931068"/>
                <a:gd name="connsiteX12" fmla="*/ 2840831 w 2840831"/>
                <a:gd name="connsiteY12" fmla="*/ 447675 h 931068"/>
                <a:gd name="connsiteX13" fmla="*/ 2795587 w 2840831"/>
                <a:gd name="connsiteY13" fmla="*/ 931068 h 931068"/>
                <a:gd name="connsiteX14" fmla="*/ 2767012 w 2840831"/>
                <a:gd name="connsiteY14" fmla="*/ 900112 h 931068"/>
                <a:gd name="connsiteX15" fmla="*/ 2752725 w 2840831"/>
                <a:gd name="connsiteY15" fmla="*/ 885825 h 931068"/>
                <a:gd name="connsiteX16" fmla="*/ 2733675 w 2840831"/>
                <a:gd name="connsiteY16" fmla="*/ 876300 h 931068"/>
                <a:gd name="connsiteX17" fmla="*/ 2693193 w 2840831"/>
                <a:gd name="connsiteY17" fmla="*/ 869156 h 931068"/>
                <a:gd name="connsiteX18" fmla="*/ 2488406 w 2840831"/>
                <a:gd name="connsiteY18" fmla="*/ 833437 h 931068"/>
                <a:gd name="connsiteX19" fmla="*/ 2178843 w 2840831"/>
                <a:gd name="connsiteY19" fmla="*/ 776287 h 931068"/>
                <a:gd name="connsiteX20" fmla="*/ 1852612 w 2840831"/>
                <a:gd name="connsiteY20" fmla="*/ 714375 h 931068"/>
                <a:gd name="connsiteX21" fmla="*/ 1538287 w 2840831"/>
                <a:gd name="connsiteY21" fmla="*/ 652462 h 931068"/>
                <a:gd name="connsiteX22" fmla="*/ 1288256 w 2840831"/>
                <a:gd name="connsiteY22" fmla="*/ 597693 h 931068"/>
                <a:gd name="connsiteX23" fmla="*/ 1114425 w 2840831"/>
                <a:gd name="connsiteY23" fmla="*/ 559593 h 931068"/>
                <a:gd name="connsiteX24" fmla="*/ 981075 w 2840831"/>
                <a:gd name="connsiteY24" fmla="*/ 528637 h 931068"/>
                <a:gd name="connsiteX25" fmla="*/ 804862 w 2840831"/>
                <a:gd name="connsiteY25" fmla="*/ 483393 h 931068"/>
                <a:gd name="connsiteX26" fmla="*/ 673893 w 2840831"/>
                <a:gd name="connsiteY26" fmla="*/ 445293 h 931068"/>
                <a:gd name="connsiteX27" fmla="*/ 550068 w 2840831"/>
                <a:gd name="connsiteY27" fmla="*/ 404812 h 931068"/>
                <a:gd name="connsiteX28" fmla="*/ 404812 w 2840831"/>
                <a:gd name="connsiteY28" fmla="*/ 350043 h 931068"/>
                <a:gd name="connsiteX29" fmla="*/ 302418 w 2840831"/>
                <a:gd name="connsiteY29" fmla="*/ 302418 h 931068"/>
                <a:gd name="connsiteX30" fmla="*/ 214312 w 2840831"/>
                <a:gd name="connsiteY30" fmla="*/ 257175 h 931068"/>
                <a:gd name="connsiteX31" fmla="*/ 123825 w 2840831"/>
                <a:gd name="connsiteY31" fmla="*/ 200025 h 931068"/>
                <a:gd name="connsiteX32" fmla="*/ 76200 w 2840831"/>
                <a:gd name="connsiteY32" fmla="*/ 161925 h 931068"/>
                <a:gd name="connsiteX33" fmla="*/ 33337 w 2840831"/>
                <a:gd name="connsiteY33" fmla="*/ 126206 h 931068"/>
                <a:gd name="connsiteX34" fmla="*/ 11906 w 2840831"/>
                <a:gd name="connsiteY34" fmla="*/ 102393 h 931068"/>
                <a:gd name="connsiteX35" fmla="*/ 0 w 2840831"/>
                <a:gd name="connsiteY35" fmla="*/ 80962 h 931068"/>
                <a:gd name="connsiteX36" fmla="*/ 0 w 2840831"/>
                <a:gd name="connsiteY36" fmla="*/ 57150 h 931068"/>
                <a:gd name="connsiteX37" fmla="*/ 2381 w 2840831"/>
                <a:gd name="connsiteY37" fmla="*/ 42862 h 931068"/>
                <a:gd name="connsiteX38" fmla="*/ 9525 w 2840831"/>
                <a:gd name="connsiteY38" fmla="*/ 28575 h 931068"/>
                <a:gd name="connsiteX39" fmla="*/ 28575 w 2840831"/>
                <a:gd name="connsiteY39" fmla="*/ 11906 h 931068"/>
                <a:gd name="connsiteX40" fmla="*/ 54768 w 2840831"/>
                <a:gd name="connsiteY40" fmla="*/ 0 h 931068"/>
                <a:gd name="connsiteX41" fmla="*/ 516731 w 2840831"/>
                <a:gd name="connsiteY41" fmla="*/ 78581 h 931068"/>
                <a:gd name="connsiteX42" fmla="*/ 557212 w 2840831"/>
                <a:gd name="connsiteY42" fmla="*/ 107156 h 931068"/>
                <a:gd name="connsiteX43" fmla="*/ 623887 w 2840831"/>
                <a:gd name="connsiteY43" fmla="*/ 138112 h 931068"/>
                <a:gd name="connsiteX44" fmla="*/ 754856 w 2840831"/>
                <a:gd name="connsiteY44" fmla="*/ 192881 h 931068"/>
                <a:gd name="connsiteX45" fmla="*/ 962025 w 2840831"/>
                <a:gd name="connsiteY45" fmla="*/ 264318 h 931068"/>
                <a:gd name="connsiteX46" fmla="*/ 1109662 w 2840831"/>
                <a:gd name="connsiteY46" fmla="*/ 309562 h 931068"/>
                <a:gd name="connsiteX47" fmla="*/ 1321593 w 2840831"/>
                <a:gd name="connsiteY47" fmla="*/ 366712 h 931068"/>
                <a:gd name="connsiteX48" fmla="*/ 1593056 w 2840831"/>
                <a:gd name="connsiteY48" fmla="*/ 428625 h 931068"/>
                <a:gd name="connsiteX49" fmla="*/ 1724025 w 2840831"/>
                <a:gd name="connsiteY49" fmla="*/ 452437 h 93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40831" h="931068">
                  <a:moveTo>
                    <a:pt x="1724025" y="452437"/>
                  </a:moveTo>
                  <a:lnTo>
                    <a:pt x="1997868" y="500062"/>
                  </a:lnTo>
                  <a:lnTo>
                    <a:pt x="2243137" y="538162"/>
                  </a:lnTo>
                  <a:lnTo>
                    <a:pt x="2402681" y="559593"/>
                  </a:lnTo>
                  <a:lnTo>
                    <a:pt x="2509837" y="571500"/>
                  </a:lnTo>
                  <a:lnTo>
                    <a:pt x="2571750" y="576262"/>
                  </a:lnTo>
                  <a:lnTo>
                    <a:pt x="2678906" y="581025"/>
                  </a:lnTo>
                  <a:lnTo>
                    <a:pt x="2738437" y="578643"/>
                  </a:lnTo>
                  <a:lnTo>
                    <a:pt x="2764631" y="573881"/>
                  </a:lnTo>
                  <a:lnTo>
                    <a:pt x="2790825" y="564356"/>
                  </a:lnTo>
                  <a:lnTo>
                    <a:pt x="2819400" y="540543"/>
                  </a:lnTo>
                  <a:lnTo>
                    <a:pt x="2838450" y="514350"/>
                  </a:lnTo>
                  <a:cubicBezTo>
                    <a:pt x="2839244" y="492125"/>
                    <a:pt x="2840037" y="469900"/>
                    <a:pt x="2840831" y="447675"/>
                  </a:cubicBezTo>
                  <a:lnTo>
                    <a:pt x="2795587" y="931068"/>
                  </a:lnTo>
                  <a:lnTo>
                    <a:pt x="2767012" y="900112"/>
                  </a:lnTo>
                  <a:lnTo>
                    <a:pt x="2752725" y="885825"/>
                  </a:lnTo>
                  <a:lnTo>
                    <a:pt x="2733675" y="876300"/>
                  </a:lnTo>
                  <a:lnTo>
                    <a:pt x="2693193" y="869156"/>
                  </a:lnTo>
                  <a:lnTo>
                    <a:pt x="2488406" y="833437"/>
                  </a:lnTo>
                  <a:lnTo>
                    <a:pt x="2178843" y="776287"/>
                  </a:lnTo>
                  <a:lnTo>
                    <a:pt x="1852612" y="714375"/>
                  </a:lnTo>
                  <a:lnTo>
                    <a:pt x="1538287" y="652462"/>
                  </a:lnTo>
                  <a:lnTo>
                    <a:pt x="1288256" y="597693"/>
                  </a:lnTo>
                  <a:lnTo>
                    <a:pt x="1114425" y="559593"/>
                  </a:lnTo>
                  <a:lnTo>
                    <a:pt x="981075" y="528637"/>
                  </a:lnTo>
                  <a:lnTo>
                    <a:pt x="804862" y="483393"/>
                  </a:lnTo>
                  <a:lnTo>
                    <a:pt x="673893" y="445293"/>
                  </a:lnTo>
                  <a:lnTo>
                    <a:pt x="550068" y="404812"/>
                  </a:lnTo>
                  <a:lnTo>
                    <a:pt x="404812" y="350043"/>
                  </a:lnTo>
                  <a:lnTo>
                    <a:pt x="302418" y="302418"/>
                  </a:lnTo>
                  <a:lnTo>
                    <a:pt x="214312" y="257175"/>
                  </a:lnTo>
                  <a:lnTo>
                    <a:pt x="123825" y="200025"/>
                  </a:lnTo>
                  <a:lnTo>
                    <a:pt x="76200" y="161925"/>
                  </a:lnTo>
                  <a:lnTo>
                    <a:pt x="33337" y="126206"/>
                  </a:lnTo>
                  <a:lnTo>
                    <a:pt x="11906" y="102393"/>
                  </a:lnTo>
                  <a:lnTo>
                    <a:pt x="0" y="80962"/>
                  </a:lnTo>
                  <a:lnTo>
                    <a:pt x="0" y="57150"/>
                  </a:lnTo>
                  <a:lnTo>
                    <a:pt x="2381" y="42862"/>
                  </a:lnTo>
                  <a:lnTo>
                    <a:pt x="9525" y="28575"/>
                  </a:lnTo>
                  <a:lnTo>
                    <a:pt x="28575" y="11906"/>
                  </a:lnTo>
                  <a:lnTo>
                    <a:pt x="54768" y="0"/>
                  </a:lnTo>
                  <a:lnTo>
                    <a:pt x="516731" y="78581"/>
                  </a:lnTo>
                  <a:lnTo>
                    <a:pt x="557212" y="107156"/>
                  </a:lnTo>
                  <a:lnTo>
                    <a:pt x="623887" y="138112"/>
                  </a:lnTo>
                  <a:lnTo>
                    <a:pt x="754856" y="192881"/>
                  </a:lnTo>
                  <a:lnTo>
                    <a:pt x="962025" y="264318"/>
                  </a:lnTo>
                  <a:lnTo>
                    <a:pt x="1109662" y="309562"/>
                  </a:lnTo>
                  <a:lnTo>
                    <a:pt x="1321593" y="366712"/>
                  </a:lnTo>
                  <a:lnTo>
                    <a:pt x="1593056" y="428625"/>
                  </a:lnTo>
                  <a:lnTo>
                    <a:pt x="1724025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6">
              <a:extLst>
                <a:ext uri="{FF2B5EF4-FFF2-40B4-BE49-F238E27FC236}">
                  <a16:creationId xmlns:a16="http://schemas.microsoft.com/office/drawing/2014/main" id="{F320F949-C467-44ED-A86B-4022E77C51F6}"/>
                </a:ext>
              </a:extLst>
            </p:cNvPr>
            <p:cNvSpPr/>
            <p:nvPr/>
          </p:nvSpPr>
          <p:spPr>
            <a:xfrm>
              <a:off x="5421313" y="4370388"/>
              <a:ext cx="752475" cy="603250"/>
            </a:xfrm>
            <a:custGeom>
              <a:avLst/>
              <a:gdLst>
                <a:gd name="connsiteX0" fmla="*/ 247650 w 752475"/>
                <a:gd name="connsiteY0" fmla="*/ 97631 h 604837"/>
                <a:gd name="connsiteX1" fmla="*/ 426244 w 752475"/>
                <a:gd name="connsiteY1" fmla="*/ 157162 h 604837"/>
                <a:gd name="connsiteX2" fmla="*/ 483394 w 752475"/>
                <a:gd name="connsiteY2" fmla="*/ 176212 h 604837"/>
                <a:gd name="connsiteX3" fmla="*/ 523875 w 752475"/>
                <a:gd name="connsiteY3" fmla="*/ 185737 h 604837"/>
                <a:gd name="connsiteX4" fmla="*/ 564357 w 752475"/>
                <a:gd name="connsiteY4" fmla="*/ 188119 h 604837"/>
                <a:gd name="connsiteX5" fmla="*/ 604838 w 752475"/>
                <a:gd name="connsiteY5" fmla="*/ 178594 h 604837"/>
                <a:gd name="connsiteX6" fmla="*/ 645319 w 752475"/>
                <a:gd name="connsiteY6" fmla="*/ 161925 h 604837"/>
                <a:gd name="connsiteX7" fmla="*/ 683419 w 752475"/>
                <a:gd name="connsiteY7" fmla="*/ 140494 h 604837"/>
                <a:gd name="connsiteX8" fmla="*/ 719138 w 752475"/>
                <a:gd name="connsiteY8" fmla="*/ 111919 h 604837"/>
                <a:gd name="connsiteX9" fmla="*/ 752475 w 752475"/>
                <a:gd name="connsiteY9" fmla="*/ 61912 h 604837"/>
                <a:gd name="connsiteX10" fmla="*/ 654844 w 752475"/>
                <a:gd name="connsiteY10" fmla="*/ 604837 h 604837"/>
                <a:gd name="connsiteX11" fmla="*/ 635794 w 752475"/>
                <a:gd name="connsiteY11" fmla="*/ 573881 h 604837"/>
                <a:gd name="connsiteX12" fmla="*/ 626269 w 752475"/>
                <a:gd name="connsiteY12" fmla="*/ 547687 h 604837"/>
                <a:gd name="connsiteX13" fmla="*/ 602457 w 752475"/>
                <a:gd name="connsiteY13" fmla="*/ 504825 h 604837"/>
                <a:gd name="connsiteX14" fmla="*/ 578644 w 752475"/>
                <a:gd name="connsiteY14" fmla="*/ 476250 h 604837"/>
                <a:gd name="connsiteX15" fmla="*/ 545307 w 752475"/>
                <a:gd name="connsiteY15" fmla="*/ 440531 h 604837"/>
                <a:gd name="connsiteX16" fmla="*/ 483394 w 752475"/>
                <a:gd name="connsiteY16" fmla="*/ 392906 h 604837"/>
                <a:gd name="connsiteX17" fmla="*/ 400050 w 752475"/>
                <a:gd name="connsiteY17" fmla="*/ 323850 h 604837"/>
                <a:gd name="connsiteX18" fmla="*/ 283369 w 752475"/>
                <a:gd name="connsiteY18" fmla="*/ 235744 h 604837"/>
                <a:gd name="connsiteX19" fmla="*/ 185738 w 752475"/>
                <a:gd name="connsiteY19" fmla="*/ 166687 h 604837"/>
                <a:gd name="connsiteX20" fmla="*/ 61913 w 752475"/>
                <a:gd name="connsiteY20" fmla="*/ 92869 h 604837"/>
                <a:gd name="connsiteX21" fmla="*/ 21432 w 752475"/>
                <a:gd name="connsiteY21" fmla="*/ 71437 h 604837"/>
                <a:gd name="connsiteX22" fmla="*/ 9525 w 752475"/>
                <a:gd name="connsiteY22" fmla="*/ 59531 h 604837"/>
                <a:gd name="connsiteX23" fmla="*/ 0 w 752475"/>
                <a:gd name="connsiteY23" fmla="*/ 33337 h 604837"/>
                <a:gd name="connsiteX24" fmla="*/ 0 w 752475"/>
                <a:gd name="connsiteY24" fmla="*/ 19050 h 604837"/>
                <a:gd name="connsiteX25" fmla="*/ 4763 w 752475"/>
                <a:gd name="connsiteY25" fmla="*/ 7144 h 604837"/>
                <a:gd name="connsiteX26" fmla="*/ 16669 w 752475"/>
                <a:gd name="connsiteY26" fmla="*/ 0 h 604837"/>
                <a:gd name="connsiteX27" fmla="*/ 47625 w 752475"/>
                <a:gd name="connsiteY27" fmla="*/ 11906 h 604837"/>
                <a:gd name="connsiteX28" fmla="*/ 128588 w 752475"/>
                <a:gd name="connsiteY28" fmla="*/ 50006 h 604837"/>
                <a:gd name="connsiteX29" fmla="*/ 247650 w 752475"/>
                <a:gd name="connsiteY29" fmla="*/ 9763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52475" h="604837">
                  <a:moveTo>
                    <a:pt x="247650" y="97631"/>
                  </a:moveTo>
                  <a:lnTo>
                    <a:pt x="426244" y="157162"/>
                  </a:lnTo>
                  <a:lnTo>
                    <a:pt x="483394" y="176212"/>
                  </a:lnTo>
                  <a:lnTo>
                    <a:pt x="523875" y="185737"/>
                  </a:lnTo>
                  <a:lnTo>
                    <a:pt x="564357" y="188119"/>
                  </a:lnTo>
                  <a:lnTo>
                    <a:pt x="604838" y="178594"/>
                  </a:lnTo>
                  <a:lnTo>
                    <a:pt x="645319" y="161925"/>
                  </a:lnTo>
                  <a:lnTo>
                    <a:pt x="683419" y="140494"/>
                  </a:lnTo>
                  <a:lnTo>
                    <a:pt x="719138" y="111919"/>
                  </a:lnTo>
                  <a:lnTo>
                    <a:pt x="752475" y="61912"/>
                  </a:lnTo>
                  <a:lnTo>
                    <a:pt x="654844" y="604837"/>
                  </a:lnTo>
                  <a:lnTo>
                    <a:pt x="635794" y="573881"/>
                  </a:lnTo>
                  <a:lnTo>
                    <a:pt x="626269" y="547687"/>
                  </a:lnTo>
                  <a:lnTo>
                    <a:pt x="602457" y="504825"/>
                  </a:lnTo>
                  <a:lnTo>
                    <a:pt x="578644" y="476250"/>
                  </a:lnTo>
                  <a:lnTo>
                    <a:pt x="545307" y="440531"/>
                  </a:lnTo>
                  <a:lnTo>
                    <a:pt x="483394" y="392906"/>
                  </a:lnTo>
                  <a:lnTo>
                    <a:pt x="400050" y="323850"/>
                  </a:lnTo>
                  <a:lnTo>
                    <a:pt x="283369" y="235744"/>
                  </a:lnTo>
                  <a:lnTo>
                    <a:pt x="185738" y="166687"/>
                  </a:lnTo>
                  <a:lnTo>
                    <a:pt x="61913" y="92869"/>
                  </a:lnTo>
                  <a:lnTo>
                    <a:pt x="21432" y="71437"/>
                  </a:lnTo>
                  <a:lnTo>
                    <a:pt x="9525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7625" y="11906"/>
                  </a:lnTo>
                  <a:lnTo>
                    <a:pt x="128588" y="50006"/>
                  </a:lnTo>
                  <a:lnTo>
                    <a:pt x="2476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3">
              <a:extLst>
                <a:ext uri="{FF2B5EF4-FFF2-40B4-BE49-F238E27FC236}">
                  <a16:creationId xmlns:a16="http://schemas.microsoft.com/office/drawing/2014/main" id="{6BE7EA5F-5661-486E-889C-F6CCA81CBC5E}"/>
                </a:ext>
              </a:extLst>
            </p:cNvPr>
            <p:cNvSpPr/>
            <p:nvPr/>
          </p:nvSpPr>
          <p:spPr>
            <a:xfrm rot="16200000">
              <a:off x="3684588" y="2816225"/>
              <a:ext cx="2474912" cy="1462088"/>
            </a:xfrm>
            <a:custGeom>
              <a:avLst/>
              <a:gdLst>
                <a:gd name="connsiteX0" fmla="*/ 1283494 w 2474119"/>
                <a:gd name="connsiteY0" fmla="*/ 892969 h 1462088"/>
                <a:gd name="connsiteX1" fmla="*/ 1473994 w 2474119"/>
                <a:gd name="connsiteY1" fmla="*/ 966788 h 1462088"/>
                <a:gd name="connsiteX2" fmla="*/ 1662113 w 2474119"/>
                <a:gd name="connsiteY2" fmla="*/ 1026319 h 1462088"/>
                <a:gd name="connsiteX3" fmla="*/ 1800225 w 2474119"/>
                <a:gd name="connsiteY3" fmla="*/ 1062038 h 1462088"/>
                <a:gd name="connsiteX4" fmla="*/ 1938338 w 2474119"/>
                <a:gd name="connsiteY4" fmla="*/ 1088232 h 1462088"/>
                <a:gd name="connsiteX5" fmla="*/ 2059782 w 2474119"/>
                <a:gd name="connsiteY5" fmla="*/ 1104900 h 1462088"/>
                <a:gd name="connsiteX6" fmla="*/ 2166938 w 2474119"/>
                <a:gd name="connsiteY6" fmla="*/ 1109663 h 1462088"/>
                <a:gd name="connsiteX7" fmla="*/ 2214563 w 2474119"/>
                <a:gd name="connsiteY7" fmla="*/ 1109663 h 1462088"/>
                <a:gd name="connsiteX8" fmla="*/ 2269332 w 2474119"/>
                <a:gd name="connsiteY8" fmla="*/ 1100138 h 1462088"/>
                <a:gd name="connsiteX9" fmla="*/ 2321719 w 2474119"/>
                <a:gd name="connsiteY9" fmla="*/ 1081088 h 1462088"/>
                <a:gd name="connsiteX10" fmla="*/ 2355057 w 2474119"/>
                <a:gd name="connsiteY10" fmla="*/ 1062038 h 1462088"/>
                <a:gd name="connsiteX11" fmla="*/ 2378869 w 2474119"/>
                <a:gd name="connsiteY11" fmla="*/ 1040607 h 1462088"/>
                <a:gd name="connsiteX12" fmla="*/ 2390775 w 2474119"/>
                <a:gd name="connsiteY12" fmla="*/ 1021557 h 1462088"/>
                <a:gd name="connsiteX13" fmla="*/ 2419350 w 2474119"/>
                <a:gd name="connsiteY13" fmla="*/ 966788 h 1462088"/>
                <a:gd name="connsiteX14" fmla="*/ 2474119 w 2474119"/>
                <a:gd name="connsiteY14" fmla="*/ 1183482 h 1462088"/>
                <a:gd name="connsiteX15" fmla="*/ 2428875 w 2474119"/>
                <a:gd name="connsiteY15" fmla="*/ 1214438 h 1462088"/>
                <a:gd name="connsiteX16" fmla="*/ 2409825 w 2474119"/>
                <a:gd name="connsiteY16" fmla="*/ 1238250 h 1462088"/>
                <a:gd name="connsiteX17" fmla="*/ 2371725 w 2474119"/>
                <a:gd name="connsiteY17" fmla="*/ 1307307 h 1462088"/>
                <a:gd name="connsiteX18" fmla="*/ 2345532 w 2474119"/>
                <a:gd name="connsiteY18" fmla="*/ 1373982 h 1462088"/>
                <a:gd name="connsiteX19" fmla="*/ 2328863 w 2474119"/>
                <a:gd name="connsiteY19" fmla="*/ 1412082 h 1462088"/>
                <a:gd name="connsiteX20" fmla="*/ 2314575 w 2474119"/>
                <a:gd name="connsiteY20" fmla="*/ 1435894 h 1462088"/>
                <a:gd name="connsiteX21" fmla="*/ 2300288 w 2474119"/>
                <a:gd name="connsiteY21" fmla="*/ 1452563 h 1462088"/>
                <a:gd name="connsiteX22" fmla="*/ 2283619 w 2474119"/>
                <a:gd name="connsiteY22" fmla="*/ 1459707 h 1462088"/>
                <a:gd name="connsiteX23" fmla="*/ 2266950 w 2474119"/>
                <a:gd name="connsiteY23" fmla="*/ 1462088 h 1462088"/>
                <a:gd name="connsiteX24" fmla="*/ 2243138 w 2474119"/>
                <a:gd name="connsiteY24" fmla="*/ 1457325 h 1462088"/>
                <a:gd name="connsiteX25" fmla="*/ 2219325 w 2474119"/>
                <a:gd name="connsiteY25" fmla="*/ 1443038 h 1462088"/>
                <a:gd name="connsiteX26" fmla="*/ 2195513 w 2474119"/>
                <a:gd name="connsiteY26" fmla="*/ 1423988 h 1462088"/>
                <a:gd name="connsiteX27" fmla="*/ 2171700 w 2474119"/>
                <a:gd name="connsiteY27" fmla="*/ 1409700 h 1462088"/>
                <a:gd name="connsiteX28" fmla="*/ 2128838 w 2474119"/>
                <a:gd name="connsiteY28" fmla="*/ 1390650 h 1462088"/>
                <a:gd name="connsiteX29" fmla="*/ 2033588 w 2474119"/>
                <a:gd name="connsiteY29" fmla="*/ 1369219 h 1462088"/>
                <a:gd name="connsiteX30" fmla="*/ 1926432 w 2474119"/>
                <a:gd name="connsiteY30" fmla="*/ 1340644 h 1462088"/>
                <a:gd name="connsiteX31" fmla="*/ 1783557 w 2474119"/>
                <a:gd name="connsiteY31" fmla="*/ 1300163 h 1462088"/>
                <a:gd name="connsiteX32" fmla="*/ 1645444 w 2474119"/>
                <a:gd name="connsiteY32" fmla="*/ 1259682 h 1462088"/>
                <a:gd name="connsiteX33" fmla="*/ 1450182 w 2474119"/>
                <a:gd name="connsiteY33" fmla="*/ 1188244 h 1462088"/>
                <a:gd name="connsiteX34" fmla="*/ 1290638 w 2474119"/>
                <a:gd name="connsiteY34" fmla="*/ 1121569 h 1462088"/>
                <a:gd name="connsiteX35" fmla="*/ 1121569 w 2474119"/>
                <a:gd name="connsiteY35" fmla="*/ 1040607 h 1462088"/>
                <a:gd name="connsiteX36" fmla="*/ 933450 w 2474119"/>
                <a:gd name="connsiteY36" fmla="*/ 928688 h 1462088"/>
                <a:gd name="connsiteX37" fmla="*/ 766763 w 2474119"/>
                <a:gd name="connsiteY37" fmla="*/ 816769 h 1462088"/>
                <a:gd name="connsiteX38" fmla="*/ 631032 w 2474119"/>
                <a:gd name="connsiteY38" fmla="*/ 716757 h 1462088"/>
                <a:gd name="connsiteX39" fmla="*/ 497682 w 2474119"/>
                <a:gd name="connsiteY39" fmla="*/ 609600 h 1462088"/>
                <a:gd name="connsiteX40" fmla="*/ 385763 w 2474119"/>
                <a:gd name="connsiteY40" fmla="*/ 511969 h 1462088"/>
                <a:gd name="connsiteX41" fmla="*/ 283369 w 2474119"/>
                <a:gd name="connsiteY41" fmla="*/ 411957 h 1462088"/>
                <a:gd name="connsiteX42" fmla="*/ 200025 w 2474119"/>
                <a:gd name="connsiteY42" fmla="*/ 321469 h 1462088"/>
                <a:gd name="connsiteX43" fmla="*/ 119063 w 2474119"/>
                <a:gd name="connsiteY43" fmla="*/ 223838 h 1462088"/>
                <a:gd name="connsiteX44" fmla="*/ 47625 w 2474119"/>
                <a:gd name="connsiteY44" fmla="*/ 119063 h 1462088"/>
                <a:gd name="connsiteX45" fmla="*/ 7144 w 2474119"/>
                <a:gd name="connsiteY45" fmla="*/ 50007 h 1462088"/>
                <a:gd name="connsiteX46" fmla="*/ 0 w 2474119"/>
                <a:gd name="connsiteY46" fmla="*/ 23813 h 1462088"/>
                <a:gd name="connsiteX47" fmla="*/ 0 w 2474119"/>
                <a:gd name="connsiteY47" fmla="*/ 9525 h 1462088"/>
                <a:gd name="connsiteX48" fmla="*/ 9525 w 2474119"/>
                <a:gd name="connsiteY48" fmla="*/ 0 h 1462088"/>
                <a:gd name="connsiteX49" fmla="*/ 21432 w 2474119"/>
                <a:gd name="connsiteY49" fmla="*/ 0 h 1462088"/>
                <a:gd name="connsiteX50" fmla="*/ 40482 w 2474119"/>
                <a:gd name="connsiteY50" fmla="*/ 4763 h 1462088"/>
                <a:gd name="connsiteX51" fmla="*/ 64294 w 2474119"/>
                <a:gd name="connsiteY51" fmla="*/ 21432 h 1462088"/>
                <a:gd name="connsiteX52" fmla="*/ 111919 w 2474119"/>
                <a:gd name="connsiteY52" fmla="*/ 73819 h 1462088"/>
                <a:gd name="connsiteX53" fmla="*/ 188119 w 2474119"/>
                <a:gd name="connsiteY53" fmla="*/ 152400 h 1462088"/>
                <a:gd name="connsiteX54" fmla="*/ 264319 w 2474119"/>
                <a:gd name="connsiteY54" fmla="*/ 228600 h 1462088"/>
                <a:gd name="connsiteX55" fmla="*/ 371475 w 2474119"/>
                <a:gd name="connsiteY55" fmla="*/ 321469 h 1462088"/>
                <a:gd name="connsiteX56" fmla="*/ 461963 w 2474119"/>
                <a:gd name="connsiteY56" fmla="*/ 397669 h 1462088"/>
                <a:gd name="connsiteX57" fmla="*/ 554832 w 2474119"/>
                <a:gd name="connsiteY57" fmla="*/ 471488 h 1462088"/>
                <a:gd name="connsiteX58" fmla="*/ 671513 w 2474119"/>
                <a:gd name="connsiteY58" fmla="*/ 557213 h 1462088"/>
                <a:gd name="connsiteX59" fmla="*/ 797719 w 2474119"/>
                <a:gd name="connsiteY59" fmla="*/ 638175 h 1462088"/>
                <a:gd name="connsiteX60" fmla="*/ 931069 w 2474119"/>
                <a:gd name="connsiteY60" fmla="*/ 719138 h 1462088"/>
                <a:gd name="connsiteX61" fmla="*/ 1073944 w 2474119"/>
                <a:gd name="connsiteY61" fmla="*/ 797719 h 1462088"/>
                <a:gd name="connsiteX62" fmla="*/ 1283494 w 2474119"/>
                <a:gd name="connsiteY62" fmla="*/ 89296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74119" h="1462088">
                  <a:moveTo>
                    <a:pt x="1283494" y="892969"/>
                  </a:moveTo>
                  <a:lnTo>
                    <a:pt x="1473994" y="966788"/>
                  </a:lnTo>
                  <a:lnTo>
                    <a:pt x="1662113" y="1026319"/>
                  </a:lnTo>
                  <a:lnTo>
                    <a:pt x="1800225" y="1062038"/>
                  </a:lnTo>
                  <a:lnTo>
                    <a:pt x="1938338" y="1088232"/>
                  </a:lnTo>
                  <a:lnTo>
                    <a:pt x="2059782" y="1104900"/>
                  </a:lnTo>
                  <a:lnTo>
                    <a:pt x="2166938" y="1109663"/>
                  </a:lnTo>
                  <a:lnTo>
                    <a:pt x="2214563" y="1109663"/>
                  </a:lnTo>
                  <a:lnTo>
                    <a:pt x="2269332" y="1100138"/>
                  </a:lnTo>
                  <a:lnTo>
                    <a:pt x="2321719" y="1081088"/>
                  </a:lnTo>
                  <a:lnTo>
                    <a:pt x="2355057" y="1062038"/>
                  </a:lnTo>
                  <a:lnTo>
                    <a:pt x="2378869" y="1040607"/>
                  </a:lnTo>
                  <a:lnTo>
                    <a:pt x="2390775" y="1021557"/>
                  </a:lnTo>
                  <a:lnTo>
                    <a:pt x="2419350" y="966788"/>
                  </a:lnTo>
                  <a:lnTo>
                    <a:pt x="2474119" y="1183482"/>
                  </a:lnTo>
                  <a:lnTo>
                    <a:pt x="2428875" y="1214438"/>
                  </a:lnTo>
                  <a:lnTo>
                    <a:pt x="2409825" y="1238250"/>
                  </a:lnTo>
                  <a:lnTo>
                    <a:pt x="2371725" y="1307307"/>
                  </a:lnTo>
                  <a:lnTo>
                    <a:pt x="2345532" y="1373982"/>
                  </a:lnTo>
                  <a:lnTo>
                    <a:pt x="2328863" y="1412082"/>
                  </a:lnTo>
                  <a:lnTo>
                    <a:pt x="2314575" y="1435894"/>
                  </a:lnTo>
                  <a:lnTo>
                    <a:pt x="2300288" y="1452563"/>
                  </a:lnTo>
                  <a:lnTo>
                    <a:pt x="2283619" y="1459707"/>
                  </a:lnTo>
                  <a:lnTo>
                    <a:pt x="2266950" y="1462088"/>
                  </a:lnTo>
                  <a:lnTo>
                    <a:pt x="2243138" y="1457325"/>
                  </a:lnTo>
                  <a:lnTo>
                    <a:pt x="2219325" y="1443038"/>
                  </a:lnTo>
                  <a:lnTo>
                    <a:pt x="2195513" y="1423988"/>
                  </a:lnTo>
                  <a:lnTo>
                    <a:pt x="2171700" y="1409700"/>
                  </a:lnTo>
                  <a:lnTo>
                    <a:pt x="2128838" y="1390650"/>
                  </a:lnTo>
                  <a:lnTo>
                    <a:pt x="2033588" y="1369219"/>
                  </a:lnTo>
                  <a:lnTo>
                    <a:pt x="1926432" y="1340644"/>
                  </a:lnTo>
                  <a:lnTo>
                    <a:pt x="1783557" y="1300163"/>
                  </a:lnTo>
                  <a:lnTo>
                    <a:pt x="1645444" y="1259682"/>
                  </a:lnTo>
                  <a:lnTo>
                    <a:pt x="1450182" y="1188244"/>
                  </a:lnTo>
                  <a:lnTo>
                    <a:pt x="1290638" y="1121569"/>
                  </a:lnTo>
                  <a:lnTo>
                    <a:pt x="1121569" y="1040607"/>
                  </a:lnTo>
                  <a:lnTo>
                    <a:pt x="933450" y="928688"/>
                  </a:lnTo>
                  <a:lnTo>
                    <a:pt x="766763" y="816769"/>
                  </a:lnTo>
                  <a:lnTo>
                    <a:pt x="631032" y="716757"/>
                  </a:lnTo>
                  <a:lnTo>
                    <a:pt x="497682" y="609600"/>
                  </a:lnTo>
                  <a:lnTo>
                    <a:pt x="385763" y="511969"/>
                  </a:lnTo>
                  <a:lnTo>
                    <a:pt x="283369" y="411957"/>
                  </a:lnTo>
                  <a:lnTo>
                    <a:pt x="200025" y="321469"/>
                  </a:lnTo>
                  <a:lnTo>
                    <a:pt x="119063" y="223838"/>
                  </a:lnTo>
                  <a:lnTo>
                    <a:pt x="47625" y="119063"/>
                  </a:lnTo>
                  <a:lnTo>
                    <a:pt x="7144" y="50007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2" y="0"/>
                  </a:lnTo>
                  <a:lnTo>
                    <a:pt x="40482" y="4763"/>
                  </a:lnTo>
                  <a:lnTo>
                    <a:pt x="64294" y="21432"/>
                  </a:lnTo>
                  <a:lnTo>
                    <a:pt x="111919" y="73819"/>
                  </a:lnTo>
                  <a:lnTo>
                    <a:pt x="188119" y="152400"/>
                  </a:lnTo>
                  <a:lnTo>
                    <a:pt x="264319" y="228600"/>
                  </a:lnTo>
                  <a:lnTo>
                    <a:pt x="371475" y="321469"/>
                  </a:lnTo>
                  <a:lnTo>
                    <a:pt x="461963" y="397669"/>
                  </a:lnTo>
                  <a:lnTo>
                    <a:pt x="554832" y="471488"/>
                  </a:lnTo>
                  <a:lnTo>
                    <a:pt x="671513" y="557213"/>
                  </a:lnTo>
                  <a:lnTo>
                    <a:pt x="797719" y="638175"/>
                  </a:lnTo>
                  <a:lnTo>
                    <a:pt x="931069" y="719138"/>
                  </a:lnTo>
                  <a:lnTo>
                    <a:pt x="1073944" y="797719"/>
                  </a:lnTo>
                  <a:lnTo>
                    <a:pt x="1283494" y="892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0">
              <a:extLst>
                <a:ext uri="{FF2B5EF4-FFF2-40B4-BE49-F238E27FC236}">
                  <a16:creationId xmlns:a16="http://schemas.microsoft.com/office/drawing/2014/main" id="{45C92492-4352-4B74-9E42-15168AF5802C}"/>
                </a:ext>
              </a:extLst>
            </p:cNvPr>
            <p:cNvSpPr/>
            <p:nvPr/>
          </p:nvSpPr>
          <p:spPr>
            <a:xfrm>
              <a:off x="2751138" y="4357688"/>
              <a:ext cx="1187450" cy="771525"/>
            </a:xfrm>
            <a:custGeom>
              <a:avLst/>
              <a:gdLst>
                <a:gd name="connsiteX0" fmla="*/ 366712 w 1188244"/>
                <a:gd name="connsiteY0" fmla="*/ 476250 h 771525"/>
                <a:gd name="connsiteX1" fmla="*/ 547687 w 1188244"/>
                <a:gd name="connsiteY1" fmla="*/ 354806 h 771525"/>
                <a:gd name="connsiteX2" fmla="*/ 659606 w 1188244"/>
                <a:gd name="connsiteY2" fmla="*/ 276225 h 771525"/>
                <a:gd name="connsiteX3" fmla="*/ 731044 w 1188244"/>
                <a:gd name="connsiteY3" fmla="*/ 221456 h 771525"/>
                <a:gd name="connsiteX4" fmla="*/ 773906 w 1188244"/>
                <a:gd name="connsiteY4" fmla="*/ 183356 h 771525"/>
                <a:gd name="connsiteX5" fmla="*/ 792956 w 1188244"/>
                <a:gd name="connsiteY5" fmla="*/ 161925 h 771525"/>
                <a:gd name="connsiteX6" fmla="*/ 802481 w 1188244"/>
                <a:gd name="connsiteY6" fmla="*/ 135731 h 771525"/>
                <a:gd name="connsiteX7" fmla="*/ 802481 w 1188244"/>
                <a:gd name="connsiteY7" fmla="*/ 102393 h 771525"/>
                <a:gd name="connsiteX8" fmla="*/ 797719 w 1188244"/>
                <a:gd name="connsiteY8" fmla="*/ 76200 h 771525"/>
                <a:gd name="connsiteX9" fmla="*/ 785812 w 1188244"/>
                <a:gd name="connsiteY9" fmla="*/ 47625 h 771525"/>
                <a:gd name="connsiteX10" fmla="*/ 731044 w 1188244"/>
                <a:gd name="connsiteY10" fmla="*/ 0 h 771525"/>
                <a:gd name="connsiteX11" fmla="*/ 1188244 w 1188244"/>
                <a:gd name="connsiteY11" fmla="*/ 283368 h 771525"/>
                <a:gd name="connsiteX12" fmla="*/ 1162050 w 1188244"/>
                <a:gd name="connsiteY12" fmla="*/ 307181 h 771525"/>
                <a:gd name="connsiteX13" fmla="*/ 1138237 w 1188244"/>
                <a:gd name="connsiteY13" fmla="*/ 316706 h 771525"/>
                <a:gd name="connsiteX14" fmla="*/ 1102519 w 1188244"/>
                <a:gd name="connsiteY14" fmla="*/ 323850 h 771525"/>
                <a:gd name="connsiteX15" fmla="*/ 1016794 w 1188244"/>
                <a:gd name="connsiteY15" fmla="*/ 333375 h 771525"/>
                <a:gd name="connsiteX16" fmla="*/ 926306 w 1188244"/>
                <a:gd name="connsiteY16" fmla="*/ 345281 h 771525"/>
                <a:gd name="connsiteX17" fmla="*/ 850106 w 1188244"/>
                <a:gd name="connsiteY17" fmla="*/ 359568 h 771525"/>
                <a:gd name="connsiteX18" fmla="*/ 778669 w 1188244"/>
                <a:gd name="connsiteY18" fmla="*/ 383381 h 771525"/>
                <a:gd name="connsiteX19" fmla="*/ 692944 w 1188244"/>
                <a:gd name="connsiteY19" fmla="*/ 423862 h 771525"/>
                <a:gd name="connsiteX20" fmla="*/ 595312 w 1188244"/>
                <a:gd name="connsiteY20" fmla="*/ 476250 h 771525"/>
                <a:gd name="connsiteX21" fmla="*/ 407194 w 1188244"/>
                <a:gd name="connsiteY21" fmla="*/ 585787 h 771525"/>
                <a:gd name="connsiteX22" fmla="*/ 202406 w 1188244"/>
                <a:gd name="connsiteY22" fmla="*/ 714375 h 771525"/>
                <a:gd name="connsiteX23" fmla="*/ 142875 w 1188244"/>
                <a:gd name="connsiteY23" fmla="*/ 757237 h 771525"/>
                <a:gd name="connsiteX24" fmla="*/ 0 w 1188244"/>
                <a:gd name="connsiteY24" fmla="*/ 771525 h 771525"/>
                <a:gd name="connsiteX25" fmla="*/ 4762 w 1188244"/>
                <a:gd name="connsiteY25" fmla="*/ 750093 h 771525"/>
                <a:gd name="connsiteX26" fmla="*/ 21431 w 1188244"/>
                <a:gd name="connsiteY26" fmla="*/ 721518 h 771525"/>
                <a:gd name="connsiteX27" fmla="*/ 45244 w 1188244"/>
                <a:gd name="connsiteY27" fmla="*/ 685800 h 771525"/>
                <a:gd name="connsiteX28" fmla="*/ 71437 w 1188244"/>
                <a:gd name="connsiteY28" fmla="*/ 657225 h 771525"/>
                <a:gd name="connsiteX29" fmla="*/ 142875 w 1188244"/>
                <a:gd name="connsiteY29" fmla="*/ 614362 h 771525"/>
                <a:gd name="connsiteX30" fmla="*/ 366712 w 1188244"/>
                <a:gd name="connsiteY30" fmla="*/ 47625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88244" h="771525">
                  <a:moveTo>
                    <a:pt x="366712" y="476250"/>
                  </a:moveTo>
                  <a:lnTo>
                    <a:pt x="547687" y="354806"/>
                  </a:lnTo>
                  <a:lnTo>
                    <a:pt x="659606" y="276225"/>
                  </a:lnTo>
                  <a:lnTo>
                    <a:pt x="731044" y="221456"/>
                  </a:lnTo>
                  <a:lnTo>
                    <a:pt x="773906" y="183356"/>
                  </a:lnTo>
                  <a:lnTo>
                    <a:pt x="792956" y="161925"/>
                  </a:lnTo>
                  <a:lnTo>
                    <a:pt x="802481" y="135731"/>
                  </a:lnTo>
                  <a:lnTo>
                    <a:pt x="802481" y="102393"/>
                  </a:lnTo>
                  <a:lnTo>
                    <a:pt x="797719" y="76200"/>
                  </a:lnTo>
                  <a:lnTo>
                    <a:pt x="785812" y="47625"/>
                  </a:lnTo>
                  <a:lnTo>
                    <a:pt x="731044" y="0"/>
                  </a:lnTo>
                  <a:lnTo>
                    <a:pt x="1188244" y="283368"/>
                  </a:lnTo>
                  <a:lnTo>
                    <a:pt x="1162050" y="307181"/>
                  </a:lnTo>
                  <a:lnTo>
                    <a:pt x="1138237" y="316706"/>
                  </a:lnTo>
                  <a:lnTo>
                    <a:pt x="1102519" y="323850"/>
                  </a:lnTo>
                  <a:lnTo>
                    <a:pt x="1016794" y="333375"/>
                  </a:lnTo>
                  <a:lnTo>
                    <a:pt x="926306" y="345281"/>
                  </a:lnTo>
                  <a:lnTo>
                    <a:pt x="850106" y="359568"/>
                  </a:lnTo>
                  <a:lnTo>
                    <a:pt x="778669" y="383381"/>
                  </a:lnTo>
                  <a:lnTo>
                    <a:pt x="692944" y="423862"/>
                  </a:lnTo>
                  <a:lnTo>
                    <a:pt x="595312" y="476250"/>
                  </a:lnTo>
                  <a:lnTo>
                    <a:pt x="407194" y="585787"/>
                  </a:lnTo>
                  <a:lnTo>
                    <a:pt x="202406" y="714375"/>
                  </a:lnTo>
                  <a:lnTo>
                    <a:pt x="142875" y="757237"/>
                  </a:lnTo>
                  <a:lnTo>
                    <a:pt x="0" y="771525"/>
                  </a:lnTo>
                  <a:cubicBezTo>
                    <a:pt x="4955" y="751705"/>
                    <a:pt x="4762" y="759020"/>
                    <a:pt x="4762" y="750093"/>
                  </a:cubicBezTo>
                  <a:lnTo>
                    <a:pt x="21431" y="721518"/>
                  </a:lnTo>
                  <a:lnTo>
                    <a:pt x="45244" y="685800"/>
                  </a:lnTo>
                  <a:lnTo>
                    <a:pt x="71437" y="657225"/>
                  </a:lnTo>
                  <a:lnTo>
                    <a:pt x="142875" y="614362"/>
                  </a:lnTo>
                  <a:lnTo>
                    <a:pt x="366712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8A3793F9-5708-4F7C-9DF2-BE3A8414784C}"/>
                </a:ext>
              </a:extLst>
            </p:cNvPr>
            <p:cNvSpPr/>
            <p:nvPr/>
          </p:nvSpPr>
          <p:spPr>
            <a:xfrm>
              <a:off x="2735263" y="5040313"/>
              <a:ext cx="4495800" cy="866775"/>
            </a:xfrm>
            <a:custGeom>
              <a:avLst/>
              <a:gdLst>
                <a:gd name="connsiteX0" fmla="*/ 2008022 w 4495190"/>
                <a:gd name="connsiteY0" fmla="*/ 373075 h 866851"/>
                <a:gd name="connsiteX1" fmla="*/ 1814169 w 4495190"/>
                <a:gd name="connsiteY1" fmla="*/ 314553 h 866851"/>
                <a:gd name="connsiteX2" fmla="*/ 1697126 w 4495190"/>
                <a:gd name="connsiteY2" fmla="*/ 281635 h 866851"/>
                <a:gd name="connsiteX3" fmla="*/ 1572768 w 4495190"/>
                <a:gd name="connsiteY3" fmla="*/ 252374 h 866851"/>
                <a:gd name="connsiteX4" fmla="*/ 1430121 w 4495190"/>
                <a:gd name="connsiteY4" fmla="*/ 223113 h 866851"/>
                <a:gd name="connsiteX5" fmla="*/ 1276502 w 4495190"/>
                <a:gd name="connsiteY5" fmla="*/ 197510 h 866851"/>
                <a:gd name="connsiteX6" fmla="*/ 1064361 w 4495190"/>
                <a:gd name="connsiteY6" fmla="*/ 168249 h 866851"/>
                <a:gd name="connsiteX7" fmla="*/ 954633 w 4495190"/>
                <a:gd name="connsiteY7" fmla="*/ 157277 h 866851"/>
                <a:gd name="connsiteX8" fmla="*/ 775411 w 4495190"/>
                <a:gd name="connsiteY8" fmla="*/ 149961 h 866851"/>
                <a:gd name="connsiteX9" fmla="*/ 640080 w 4495190"/>
                <a:gd name="connsiteY9" fmla="*/ 149961 h 866851"/>
                <a:gd name="connsiteX10" fmla="*/ 471830 w 4495190"/>
                <a:gd name="connsiteY10" fmla="*/ 164592 h 866851"/>
                <a:gd name="connsiteX11" fmla="*/ 267005 w 4495190"/>
                <a:gd name="connsiteY11" fmla="*/ 197510 h 866851"/>
                <a:gd name="connsiteX12" fmla="*/ 182880 w 4495190"/>
                <a:gd name="connsiteY12" fmla="*/ 215798 h 866851"/>
                <a:gd name="connsiteX13" fmla="*/ 175565 w 4495190"/>
                <a:gd name="connsiteY13" fmla="*/ 226771 h 866851"/>
                <a:gd name="connsiteX14" fmla="*/ 157277 w 4495190"/>
                <a:gd name="connsiteY14" fmla="*/ 259689 h 866851"/>
                <a:gd name="connsiteX15" fmla="*/ 153619 w 4495190"/>
                <a:gd name="connsiteY15" fmla="*/ 263347 h 866851"/>
                <a:gd name="connsiteX16" fmla="*/ 120701 w 4495190"/>
                <a:gd name="connsiteY16" fmla="*/ 263347 h 866851"/>
                <a:gd name="connsiteX17" fmla="*/ 62179 w 4495190"/>
                <a:gd name="connsiteY17" fmla="*/ 245059 h 866851"/>
                <a:gd name="connsiteX18" fmla="*/ 36576 w 4495190"/>
                <a:gd name="connsiteY18" fmla="*/ 226771 h 866851"/>
                <a:gd name="connsiteX19" fmla="*/ 18288 w 4495190"/>
                <a:gd name="connsiteY19" fmla="*/ 208483 h 866851"/>
                <a:gd name="connsiteX20" fmla="*/ 3657 w 4495190"/>
                <a:gd name="connsiteY20" fmla="*/ 171907 h 866851"/>
                <a:gd name="connsiteX21" fmla="*/ 0 w 4495190"/>
                <a:gd name="connsiteY21" fmla="*/ 153619 h 866851"/>
                <a:gd name="connsiteX22" fmla="*/ 0 w 4495190"/>
                <a:gd name="connsiteY22" fmla="*/ 138989 h 866851"/>
                <a:gd name="connsiteX23" fmla="*/ 3657 w 4495190"/>
                <a:gd name="connsiteY23" fmla="*/ 120701 h 866851"/>
                <a:gd name="connsiteX24" fmla="*/ 14630 w 4495190"/>
                <a:gd name="connsiteY24" fmla="*/ 84125 h 866851"/>
                <a:gd name="connsiteX25" fmla="*/ 47549 w 4495190"/>
                <a:gd name="connsiteY25" fmla="*/ 29261 h 866851"/>
                <a:gd name="connsiteX26" fmla="*/ 215798 w 4495190"/>
                <a:gd name="connsiteY26" fmla="*/ 32918 h 866851"/>
                <a:gd name="connsiteX27" fmla="*/ 362102 w 4495190"/>
                <a:gd name="connsiteY27" fmla="*/ 21945 h 866851"/>
                <a:gd name="connsiteX28" fmla="*/ 566928 w 4495190"/>
                <a:gd name="connsiteY28" fmla="*/ 3657 h 866851"/>
                <a:gd name="connsiteX29" fmla="*/ 735177 w 4495190"/>
                <a:gd name="connsiteY29" fmla="*/ 0 h 866851"/>
                <a:gd name="connsiteX30" fmla="*/ 918057 w 4495190"/>
                <a:gd name="connsiteY30" fmla="*/ 3657 h 866851"/>
                <a:gd name="connsiteX31" fmla="*/ 1097280 w 4495190"/>
                <a:gd name="connsiteY31" fmla="*/ 14630 h 866851"/>
                <a:gd name="connsiteX32" fmla="*/ 1331366 w 4495190"/>
                <a:gd name="connsiteY32" fmla="*/ 54864 h 866851"/>
                <a:gd name="connsiteX33" fmla="*/ 1682496 w 4495190"/>
                <a:gd name="connsiteY33" fmla="*/ 120701 h 866851"/>
                <a:gd name="connsiteX34" fmla="*/ 1978761 w 4495190"/>
                <a:gd name="connsiteY34" fmla="*/ 182880 h 866851"/>
                <a:gd name="connsiteX35" fmla="*/ 2165299 w 4495190"/>
                <a:gd name="connsiteY35" fmla="*/ 223113 h 866851"/>
                <a:gd name="connsiteX36" fmla="*/ 2362809 w 4495190"/>
                <a:gd name="connsiteY36" fmla="*/ 274320 h 866851"/>
                <a:gd name="connsiteX37" fmla="*/ 2585923 w 4495190"/>
                <a:gd name="connsiteY37" fmla="*/ 314553 h 866851"/>
                <a:gd name="connsiteX38" fmla="*/ 2863901 w 4495190"/>
                <a:gd name="connsiteY38" fmla="*/ 365760 h 866851"/>
                <a:gd name="connsiteX39" fmla="*/ 3182112 w 4495190"/>
                <a:gd name="connsiteY39" fmla="*/ 409651 h 866851"/>
                <a:gd name="connsiteX40" fmla="*/ 3657600 w 4495190"/>
                <a:gd name="connsiteY40" fmla="*/ 457200 h 866851"/>
                <a:gd name="connsiteX41" fmla="*/ 3953865 w 4495190"/>
                <a:gd name="connsiteY41" fmla="*/ 475488 h 866851"/>
                <a:gd name="connsiteX42" fmla="*/ 4242816 w 4495190"/>
                <a:gd name="connsiteY42" fmla="*/ 482803 h 866851"/>
                <a:gd name="connsiteX43" fmla="*/ 4454957 w 4495190"/>
                <a:gd name="connsiteY43" fmla="*/ 486461 h 866851"/>
                <a:gd name="connsiteX44" fmla="*/ 4480560 w 4495190"/>
                <a:gd name="connsiteY44" fmla="*/ 490118 h 866851"/>
                <a:gd name="connsiteX45" fmla="*/ 4487875 w 4495190"/>
                <a:gd name="connsiteY45" fmla="*/ 493776 h 866851"/>
                <a:gd name="connsiteX46" fmla="*/ 4491533 w 4495190"/>
                <a:gd name="connsiteY46" fmla="*/ 501091 h 866851"/>
                <a:gd name="connsiteX47" fmla="*/ 4495190 w 4495190"/>
                <a:gd name="connsiteY47" fmla="*/ 512064 h 866851"/>
                <a:gd name="connsiteX48" fmla="*/ 4484217 w 4495190"/>
                <a:gd name="connsiteY48" fmla="*/ 534009 h 866851"/>
                <a:gd name="connsiteX49" fmla="*/ 4458614 w 4495190"/>
                <a:gd name="connsiteY49" fmla="*/ 559613 h 866851"/>
                <a:gd name="connsiteX50" fmla="*/ 4363517 w 4495190"/>
                <a:gd name="connsiteY50" fmla="*/ 607161 h 866851"/>
                <a:gd name="connsiteX51" fmla="*/ 4213555 w 4495190"/>
                <a:gd name="connsiteY51" fmla="*/ 672998 h 866851"/>
                <a:gd name="connsiteX52" fmla="*/ 4037990 w 4495190"/>
                <a:gd name="connsiteY52" fmla="*/ 738835 h 866851"/>
                <a:gd name="connsiteX53" fmla="*/ 3866083 w 4495190"/>
                <a:gd name="connsiteY53" fmla="*/ 797357 h 866851"/>
                <a:gd name="connsiteX54" fmla="*/ 3679545 w 4495190"/>
                <a:gd name="connsiteY54" fmla="*/ 855878 h 866851"/>
                <a:gd name="connsiteX55" fmla="*/ 3617366 w 4495190"/>
                <a:gd name="connsiteY55" fmla="*/ 866851 h 866851"/>
                <a:gd name="connsiteX56" fmla="*/ 3573475 w 4495190"/>
                <a:gd name="connsiteY56" fmla="*/ 866851 h 866851"/>
                <a:gd name="connsiteX57" fmla="*/ 3522269 w 4495190"/>
                <a:gd name="connsiteY57" fmla="*/ 866851 h 866851"/>
                <a:gd name="connsiteX58" fmla="*/ 3467405 w 4495190"/>
                <a:gd name="connsiteY58" fmla="*/ 855878 h 866851"/>
                <a:gd name="connsiteX59" fmla="*/ 3302813 w 4495190"/>
                <a:gd name="connsiteY59" fmla="*/ 801014 h 866851"/>
                <a:gd name="connsiteX60" fmla="*/ 3010205 w 4495190"/>
                <a:gd name="connsiteY60" fmla="*/ 702259 h 866851"/>
                <a:gd name="connsiteX61" fmla="*/ 2662733 w 4495190"/>
                <a:gd name="connsiteY61" fmla="*/ 588873 h 866851"/>
                <a:gd name="connsiteX62" fmla="*/ 2362809 w 4495190"/>
                <a:gd name="connsiteY62" fmla="*/ 486461 h 866851"/>
                <a:gd name="connsiteX63" fmla="*/ 2081174 w 4495190"/>
                <a:gd name="connsiteY63" fmla="*/ 398678 h 866851"/>
                <a:gd name="connsiteX64" fmla="*/ 2008022 w 4495190"/>
                <a:gd name="connsiteY64" fmla="*/ 373075 h 86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95190" h="866851">
                  <a:moveTo>
                    <a:pt x="2008022" y="373075"/>
                  </a:moveTo>
                  <a:lnTo>
                    <a:pt x="1814169" y="314553"/>
                  </a:lnTo>
                  <a:lnTo>
                    <a:pt x="1697126" y="281635"/>
                  </a:lnTo>
                  <a:lnTo>
                    <a:pt x="1572768" y="252374"/>
                  </a:lnTo>
                  <a:lnTo>
                    <a:pt x="1430121" y="223113"/>
                  </a:lnTo>
                  <a:lnTo>
                    <a:pt x="1276502" y="197510"/>
                  </a:lnTo>
                  <a:lnTo>
                    <a:pt x="1064361" y="168249"/>
                  </a:lnTo>
                  <a:lnTo>
                    <a:pt x="954633" y="157277"/>
                  </a:lnTo>
                  <a:lnTo>
                    <a:pt x="775411" y="149961"/>
                  </a:lnTo>
                  <a:lnTo>
                    <a:pt x="640080" y="149961"/>
                  </a:lnTo>
                  <a:lnTo>
                    <a:pt x="471830" y="164592"/>
                  </a:lnTo>
                  <a:lnTo>
                    <a:pt x="267005" y="197510"/>
                  </a:lnTo>
                  <a:lnTo>
                    <a:pt x="182880" y="215798"/>
                  </a:lnTo>
                  <a:lnTo>
                    <a:pt x="175565" y="226771"/>
                  </a:lnTo>
                  <a:lnTo>
                    <a:pt x="157277" y="259689"/>
                  </a:lnTo>
                  <a:lnTo>
                    <a:pt x="153619" y="263347"/>
                  </a:lnTo>
                  <a:lnTo>
                    <a:pt x="120701" y="263347"/>
                  </a:lnTo>
                  <a:lnTo>
                    <a:pt x="62179" y="245059"/>
                  </a:lnTo>
                  <a:lnTo>
                    <a:pt x="36576" y="226771"/>
                  </a:lnTo>
                  <a:lnTo>
                    <a:pt x="18288" y="208483"/>
                  </a:lnTo>
                  <a:lnTo>
                    <a:pt x="3657" y="171907"/>
                  </a:lnTo>
                  <a:lnTo>
                    <a:pt x="0" y="153619"/>
                  </a:lnTo>
                  <a:lnTo>
                    <a:pt x="0" y="138989"/>
                  </a:lnTo>
                  <a:lnTo>
                    <a:pt x="3657" y="120701"/>
                  </a:lnTo>
                  <a:lnTo>
                    <a:pt x="14630" y="84125"/>
                  </a:lnTo>
                  <a:lnTo>
                    <a:pt x="47549" y="29261"/>
                  </a:lnTo>
                  <a:lnTo>
                    <a:pt x="215798" y="32918"/>
                  </a:lnTo>
                  <a:lnTo>
                    <a:pt x="362102" y="21945"/>
                  </a:lnTo>
                  <a:lnTo>
                    <a:pt x="566928" y="3657"/>
                  </a:lnTo>
                  <a:lnTo>
                    <a:pt x="735177" y="0"/>
                  </a:lnTo>
                  <a:lnTo>
                    <a:pt x="918057" y="3657"/>
                  </a:lnTo>
                  <a:lnTo>
                    <a:pt x="1097280" y="14630"/>
                  </a:lnTo>
                  <a:lnTo>
                    <a:pt x="1331366" y="54864"/>
                  </a:lnTo>
                  <a:lnTo>
                    <a:pt x="1682496" y="120701"/>
                  </a:lnTo>
                  <a:lnTo>
                    <a:pt x="1978761" y="182880"/>
                  </a:lnTo>
                  <a:lnTo>
                    <a:pt x="2165299" y="223113"/>
                  </a:lnTo>
                  <a:lnTo>
                    <a:pt x="2362809" y="274320"/>
                  </a:lnTo>
                  <a:lnTo>
                    <a:pt x="2585923" y="314553"/>
                  </a:lnTo>
                  <a:lnTo>
                    <a:pt x="2863901" y="365760"/>
                  </a:lnTo>
                  <a:lnTo>
                    <a:pt x="3182112" y="409651"/>
                  </a:lnTo>
                  <a:lnTo>
                    <a:pt x="3657600" y="457200"/>
                  </a:lnTo>
                  <a:lnTo>
                    <a:pt x="3953865" y="475488"/>
                  </a:lnTo>
                  <a:lnTo>
                    <a:pt x="4242816" y="482803"/>
                  </a:lnTo>
                  <a:lnTo>
                    <a:pt x="4454957" y="486461"/>
                  </a:lnTo>
                  <a:lnTo>
                    <a:pt x="4480560" y="490118"/>
                  </a:lnTo>
                  <a:lnTo>
                    <a:pt x="4487875" y="493776"/>
                  </a:lnTo>
                  <a:lnTo>
                    <a:pt x="4491533" y="501091"/>
                  </a:lnTo>
                  <a:lnTo>
                    <a:pt x="4495190" y="512064"/>
                  </a:lnTo>
                  <a:lnTo>
                    <a:pt x="4484217" y="534009"/>
                  </a:lnTo>
                  <a:lnTo>
                    <a:pt x="4458614" y="559613"/>
                  </a:lnTo>
                  <a:lnTo>
                    <a:pt x="4363517" y="607161"/>
                  </a:lnTo>
                  <a:lnTo>
                    <a:pt x="4213555" y="672998"/>
                  </a:lnTo>
                  <a:lnTo>
                    <a:pt x="4037990" y="738835"/>
                  </a:lnTo>
                  <a:lnTo>
                    <a:pt x="3866083" y="797357"/>
                  </a:lnTo>
                  <a:lnTo>
                    <a:pt x="3679545" y="855878"/>
                  </a:lnTo>
                  <a:lnTo>
                    <a:pt x="3617366" y="866851"/>
                  </a:lnTo>
                  <a:lnTo>
                    <a:pt x="3573475" y="866851"/>
                  </a:lnTo>
                  <a:lnTo>
                    <a:pt x="3522269" y="866851"/>
                  </a:lnTo>
                  <a:lnTo>
                    <a:pt x="3467405" y="855878"/>
                  </a:lnTo>
                  <a:lnTo>
                    <a:pt x="3302813" y="801014"/>
                  </a:lnTo>
                  <a:lnTo>
                    <a:pt x="3010205" y="702259"/>
                  </a:lnTo>
                  <a:lnTo>
                    <a:pt x="2662733" y="588873"/>
                  </a:lnTo>
                  <a:lnTo>
                    <a:pt x="2362809" y="486461"/>
                  </a:lnTo>
                  <a:lnTo>
                    <a:pt x="2081174" y="398678"/>
                  </a:lnTo>
                  <a:lnTo>
                    <a:pt x="2008022" y="37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04592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7DD484E-7D39-4155-8303-07EC33F547D7}"/>
              </a:ext>
            </a:extLst>
          </p:cNvPr>
          <p:cNvGrpSpPr/>
          <p:nvPr/>
        </p:nvGrpSpPr>
        <p:grpSpPr>
          <a:xfrm>
            <a:off x="2735263" y="1762125"/>
            <a:ext cx="4495800" cy="4144963"/>
            <a:chOff x="2735263" y="1762125"/>
            <a:chExt cx="4495800" cy="4144963"/>
          </a:xfrm>
        </p:grpSpPr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6E08D1D2-3CC9-B249-A815-111FCA103160}"/>
                </a:ext>
              </a:extLst>
            </p:cNvPr>
            <p:cNvSpPr/>
            <p:nvPr/>
          </p:nvSpPr>
          <p:spPr>
            <a:xfrm>
              <a:off x="4314825" y="1928813"/>
              <a:ext cx="2693988" cy="604837"/>
            </a:xfrm>
            <a:custGeom>
              <a:avLst/>
              <a:gdLst>
                <a:gd name="connsiteX0" fmla="*/ 1440656 w 2693194"/>
                <a:gd name="connsiteY0" fmla="*/ 185737 h 604837"/>
                <a:gd name="connsiteX1" fmla="*/ 1800225 w 2693194"/>
                <a:gd name="connsiteY1" fmla="*/ 123825 h 604837"/>
                <a:gd name="connsiteX2" fmla="*/ 2105025 w 2693194"/>
                <a:gd name="connsiteY2" fmla="*/ 69056 h 604837"/>
                <a:gd name="connsiteX3" fmla="*/ 2212181 w 2693194"/>
                <a:gd name="connsiteY3" fmla="*/ 50006 h 604837"/>
                <a:gd name="connsiteX4" fmla="*/ 2228850 w 2693194"/>
                <a:gd name="connsiteY4" fmla="*/ 38100 h 604837"/>
                <a:gd name="connsiteX5" fmla="*/ 2245519 w 2693194"/>
                <a:gd name="connsiteY5" fmla="*/ 23812 h 604837"/>
                <a:gd name="connsiteX6" fmla="*/ 2274094 w 2693194"/>
                <a:gd name="connsiteY6" fmla="*/ 7143 h 604837"/>
                <a:gd name="connsiteX7" fmla="*/ 2290763 w 2693194"/>
                <a:gd name="connsiteY7" fmla="*/ 0 h 604837"/>
                <a:gd name="connsiteX8" fmla="*/ 2321719 w 2693194"/>
                <a:gd name="connsiteY8" fmla="*/ 0 h 604837"/>
                <a:gd name="connsiteX9" fmla="*/ 2350294 w 2693194"/>
                <a:gd name="connsiteY9" fmla="*/ 4762 h 604837"/>
                <a:gd name="connsiteX10" fmla="*/ 2388394 w 2693194"/>
                <a:gd name="connsiteY10" fmla="*/ 19050 h 604837"/>
                <a:gd name="connsiteX11" fmla="*/ 2440781 w 2693194"/>
                <a:gd name="connsiteY11" fmla="*/ 40481 h 604837"/>
                <a:gd name="connsiteX12" fmla="*/ 2490788 w 2693194"/>
                <a:gd name="connsiteY12" fmla="*/ 64293 h 604837"/>
                <a:gd name="connsiteX13" fmla="*/ 2552700 w 2693194"/>
                <a:gd name="connsiteY13" fmla="*/ 100012 h 604837"/>
                <a:gd name="connsiteX14" fmla="*/ 2588419 w 2693194"/>
                <a:gd name="connsiteY14" fmla="*/ 123825 h 604837"/>
                <a:gd name="connsiteX15" fmla="*/ 2643188 w 2693194"/>
                <a:gd name="connsiteY15" fmla="*/ 166687 h 604837"/>
                <a:gd name="connsiteX16" fmla="*/ 2676525 w 2693194"/>
                <a:gd name="connsiteY16" fmla="*/ 197643 h 604837"/>
                <a:gd name="connsiteX17" fmla="*/ 2688431 w 2693194"/>
                <a:gd name="connsiteY17" fmla="*/ 211931 h 604837"/>
                <a:gd name="connsiteX18" fmla="*/ 2693194 w 2693194"/>
                <a:gd name="connsiteY18" fmla="*/ 221456 h 604837"/>
                <a:gd name="connsiteX19" fmla="*/ 2693194 w 2693194"/>
                <a:gd name="connsiteY19" fmla="*/ 233362 h 604837"/>
                <a:gd name="connsiteX20" fmla="*/ 2688431 w 2693194"/>
                <a:gd name="connsiteY20" fmla="*/ 257175 h 604837"/>
                <a:gd name="connsiteX21" fmla="*/ 2676525 w 2693194"/>
                <a:gd name="connsiteY21" fmla="*/ 278606 h 604837"/>
                <a:gd name="connsiteX22" fmla="*/ 2659856 w 2693194"/>
                <a:gd name="connsiteY22" fmla="*/ 292893 h 604837"/>
                <a:gd name="connsiteX23" fmla="*/ 2645569 w 2693194"/>
                <a:gd name="connsiteY23" fmla="*/ 300037 h 604837"/>
                <a:gd name="connsiteX24" fmla="*/ 2274094 w 2693194"/>
                <a:gd name="connsiteY24" fmla="*/ 240506 h 604837"/>
                <a:gd name="connsiteX25" fmla="*/ 2245519 w 2693194"/>
                <a:gd name="connsiteY25" fmla="*/ 233362 h 604837"/>
                <a:gd name="connsiteX26" fmla="*/ 2205038 w 2693194"/>
                <a:gd name="connsiteY26" fmla="*/ 233362 h 604837"/>
                <a:gd name="connsiteX27" fmla="*/ 2107406 w 2693194"/>
                <a:gd name="connsiteY27" fmla="*/ 245268 h 604837"/>
                <a:gd name="connsiteX28" fmla="*/ 1778794 w 2693194"/>
                <a:gd name="connsiteY28" fmla="*/ 297656 h 604837"/>
                <a:gd name="connsiteX29" fmla="*/ 1314450 w 2693194"/>
                <a:gd name="connsiteY29" fmla="*/ 369093 h 604837"/>
                <a:gd name="connsiteX30" fmla="*/ 1052513 w 2693194"/>
                <a:gd name="connsiteY30" fmla="*/ 411956 h 604837"/>
                <a:gd name="connsiteX31" fmla="*/ 876300 w 2693194"/>
                <a:gd name="connsiteY31" fmla="*/ 452437 h 604837"/>
                <a:gd name="connsiteX32" fmla="*/ 764381 w 2693194"/>
                <a:gd name="connsiteY32" fmla="*/ 485775 h 604837"/>
                <a:gd name="connsiteX33" fmla="*/ 640556 w 2693194"/>
                <a:gd name="connsiteY33" fmla="*/ 526256 h 604837"/>
                <a:gd name="connsiteX34" fmla="*/ 542925 w 2693194"/>
                <a:gd name="connsiteY34" fmla="*/ 561975 h 604837"/>
                <a:gd name="connsiteX35" fmla="*/ 452438 w 2693194"/>
                <a:gd name="connsiteY35" fmla="*/ 600075 h 604837"/>
                <a:gd name="connsiteX36" fmla="*/ 435769 w 2693194"/>
                <a:gd name="connsiteY36" fmla="*/ 604837 h 604837"/>
                <a:gd name="connsiteX37" fmla="*/ 426244 w 2693194"/>
                <a:gd name="connsiteY37" fmla="*/ 604837 h 604837"/>
                <a:gd name="connsiteX38" fmla="*/ 416719 w 2693194"/>
                <a:gd name="connsiteY38" fmla="*/ 600075 h 604837"/>
                <a:gd name="connsiteX39" fmla="*/ 383381 w 2693194"/>
                <a:gd name="connsiteY39" fmla="*/ 578643 h 604837"/>
                <a:gd name="connsiteX40" fmla="*/ 319088 w 2693194"/>
                <a:gd name="connsiteY40" fmla="*/ 531018 h 604837"/>
                <a:gd name="connsiteX41" fmla="*/ 250031 w 2693194"/>
                <a:gd name="connsiteY41" fmla="*/ 478631 h 604837"/>
                <a:gd name="connsiteX42" fmla="*/ 185738 w 2693194"/>
                <a:gd name="connsiteY42" fmla="*/ 423862 h 604837"/>
                <a:gd name="connsiteX43" fmla="*/ 145256 w 2693194"/>
                <a:gd name="connsiteY43" fmla="*/ 385762 h 604837"/>
                <a:gd name="connsiteX44" fmla="*/ 97631 w 2693194"/>
                <a:gd name="connsiteY44" fmla="*/ 335756 h 604837"/>
                <a:gd name="connsiteX45" fmla="*/ 40481 w 2693194"/>
                <a:gd name="connsiteY45" fmla="*/ 273843 h 604837"/>
                <a:gd name="connsiteX46" fmla="*/ 14288 w 2693194"/>
                <a:gd name="connsiteY46" fmla="*/ 240506 h 604837"/>
                <a:gd name="connsiteX47" fmla="*/ 0 w 2693194"/>
                <a:gd name="connsiteY47" fmla="*/ 211931 h 604837"/>
                <a:gd name="connsiteX48" fmla="*/ 0 w 2693194"/>
                <a:gd name="connsiteY48" fmla="*/ 202406 h 604837"/>
                <a:gd name="connsiteX49" fmla="*/ 2381 w 2693194"/>
                <a:gd name="connsiteY49" fmla="*/ 188118 h 604837"/>
                <a:gd name="connsiteX50" fmla="*/ 11906 w 2693194"/>
                <a:gd name="connsiteY50" fmla="*/ 180975 h 604837"/>
                <a:gd name="connsiteX51" fmla="*/ 38100 w 2693194"/>
                <a:gd name="connsiteY51" fmla="*/ 176212 h 604837"/>
                <a:gd name="connsiteX52" fmla="*/ 64294 w 2693194"/>
                <a:gd name="connsiteY52" fmla="*/ 180975 h 604837"/>
                <a:gd name="connsiteX53" fmla="*/ 80963 w 2693194"/>
                <a:gd name="connsiteY53" fmla="*/ 188118 h 604837"/>
                <a:gd name="connsiteX54" fmla="*/ 119063 w 2693194"/>
                <a:gd name="connsiteY54" fmla="*/ 211931 h 604837"/>
                <a:gd name="connsiteX55" fmla="*/ 157163 w 2693194"/>
                <a:gd name="connsiteY55" fmla="*/ 235743 h 604837"/>
                <a:gd name="connsiteX56" fmla="*/ 204788 w 2693194"/>
                <a:gd name="connsiteY56" fmla="*/ 257175 h 604837"/>
                <a:gd name="connsiteX57" fmla="*/ 259556 w 2693194"/>
                <a:gd name="connsiteY57" fmla="*/ 278606 h 604837"/>
                <a:gd name="connsiteX58" fmla="*/ 311944 w 2693194"/>
                <a:gd name="connsiteY58" fmla="*/ 297656 h 604837"/>
                <a:gd name="connsiteX59" fmla="*/ 359569 w 2693194"/>
                <a:gd name="connsiteY59" fmla="*/ 311943 h 604837"/>
                <a:gd name="connsiteX60" fmla="*/ 397669 w 2693194"/>
                <a:gd name="connsiteY60" fmla="*/ 319087 h 604837"/>
                <a:gd name="connsiteX61" fmla="*/ 564356 w 2693194"/>
                <a:gd name="connsiteY61" fmla="*/ 309562 h 604837"/>
                <a:gd name="connsiteX62" fmla="*/ 881063 w 2693194"/>
                <a:gd name="connsiteY62" fmla="*/ 269081 h 604837"/>
                <a:gd name="connsiteX63" fmla="*/ 1235869 w 2693194"/>
                <a:gd name="connsiteY63" fmla="*/ 216693 h 604837"/>
                <a:gd name="connsiteX64" fmla="*/ 1440656 w 2693194"/>
                <a:gd name="connsiteY64" fmla="*/ 185737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93194" h="604837">
                  <a:moveTo>
                    <a:pt x="1440656" y="185737"/>
                  </a:moveTo>
                  <a:lnTo>
                    <a:pt x="1800225" y="123825"/>
                  </a:lnTo>
                  <a:lnTo>
                    <a:pt x="2105025" y="69056"/>
                  </a:lnTo>
                  <a:lnTo>
                    <a:pt x="2212181" y="50006"/>
                  </a:lnTo>
                  <a:lnTo>
                    <a:pt x="2228850" y="38100"/>
                  </a:lnTo>
                  <a:lnTo>
                    <a:pt x="2245519" y="23812"/>
                  </a:lnTo>
                  <a:lnTo>
                    <a:pt x="2274094" y="7143"/>
                  </a:lnTo>
                  <a:lnTo>
                    <a:pt x="2290763" y="0"/>
                  </a:lnTo>
                  <a:lnTo>
                    <a:pt x="2321719" y="0"/>
                  </a:lnTo>
                  <a:lnTo>
                    <a:pt x="2350294" y="4762"/>
                  </a:lnTo>
                  <a:lnTo>
                    <a:pt x="2388394" y="19050"/>
                  </a:lnTo>
                  <a:lnTo>
                    <a:pt x="2440781" y="40481"/>
                  </a:lnTo>
                  <a:lnTo>
                    <a:pt x="2490788" y="64293"/>
                  </a:lnTo>
                  <a:lnTo>
                    <a:pt x="2552700" y="100012"/>
                  </a:lnTo>
                  <a:lnTo>
                    <a:pt x="2588419" y="123825"/>
                  </a:lnTo>
                  <a:lnTo>
                    <a:pt x="2643188" y="166687"/>
                  </a:lnTo>
                  <a:lnTo>
                    <a:pt x="2676525" y="197643"/>
                  </a:lnTo>
                  <a:lnTo>
                    <a:pt x="2688431" y="211931"/>
                  </a:lnTo>
                  <a:lnTo>
                    <a:pt x="2693194" y="221456"/>
                  </a:lnTo>
                  <a:lnTo>
                    <a:pt x="2693194" y="233362"/>
                  </a:lnTo>
                  <a:lnTo>
                    <a:pt x="2688431" y="257175"/>
                  </a:lnTo>
                  <a:lnTo>
                    <a:pt x="2676525" y="278606"/>
                  </a:lnTo>
                  <a:lnTo>
                    <a:pt x="2659856" y="292893"/>
                  </a:lnTo>
                  <a:lnTo>
                    <a:pt x="2645569" y="300037"/>
                  </a:lnTo>
                  <a:lnTo>
                    <a:pt x="2274094" y="240506"/>
                  </a:lnTo>
                  <a:lnTo>
                    <a:pt x="2245519" y="233362"/>
                  </a:lnTo>
                  <a:lnTo>
                    <a:pt x="2205038" y="233362"/>
                  </a:lnTo>
                  <a:lnTo>
                    <a:pt x="2107406" y="245268"/>
                  </a:lnTo>
                  <a:lnTo>
                    <a:pt x="1778794" y="297656"/>
                  </a:lnTo>
                  <a:lnTo>
                    <a:pt x="1314450" y="369093"/>
                  </a:lnTo>
                  <a:lnTo>
                    <a:pt x="1052513" y="411956"/>
                  </a:lnTo>
                  <a:lnTo>
                    <a:pt x="876300" y="452437"/>
                  </a:lnTo>
                  <a:lnTo>
                    <a:pt x="764381" y="485775"/>
                  </a:lnTo>
                  <a:lnTo>
                    <a:pt x="640556" y="526256"/>
                  </a:lnTo>
                  <a:lnTo>
                    <a:pt x="542925" y="561975"/>
                  </a:lnTo>
                  <a:lnTo>
                    <a:pt x="452438" y="600075"/>
                  </a:lnTo>
                  <a:lnTo>
                    <a:pt x="435769" y="604837"/>
                  </a:lnTo>
                  <a:lnTo>
                    <a:pt x="426244" y="604837"/>
                  </a:lnTo>
                  <a:lnTo>
                    <a:pt x="416719" y="600075"/>
                  </a:lnTo>
                  <a:lnTo>
                    <a:pt x="383381" y="578643"/>
                  </a:lnTo>
                  <a:lnTo>
                    <a:pt x="319088" y="531018"/>
                  </a:lnTo>
                  <a:lnTo>
                    <a:pt x="250031" y="478631"/>
                  </a:lnTo>
                  <a:lnTo>
                    <a:pt x="185738" y="423862"/>
                  </a:lnTo>
                  <a:lnTo>
                    <a:pt x="145256" y="385762"/>
                  </a:lnTo>
                  <a:lnTo>
                    <a:pt x="97631" y="335756"/>
                  </a:lnTo>
                  <a:lnTo>
                    <a:pt x="40481" y="273843"/>
                  </a:lnTo>
                  <a:lnTo>
                    <a:pt x="14288" y="240506"/>
                  </a:lnTo>
                  <a:lnTo>
                    <a:pt x="0" y="211931"/>
                  </a:lnTo>
                  <a:lnTo>
                    <a:pt x="0" y="202406"/>
                  </a:lnTo>
                  <a:lnTo>
                    <a:pt x="2381" y="188118"/>
                  </a:lnTo>
                  <a:lnTo>
                    <a:pt x="11906" y="180975"/>
                  </a:lnTo>
                  <a:lnTo>
                    <a:pt x="38100" y="176212"/>
                  </a:lnTo>
                  <a:lnTo>
                    <a:pt x="64294" y="180975"/>
                  </a:lnTo>
                  <a:lnTo>
                    <a:pt x="80963" y="188118"/>
                  </a:lnTo>
                  <a:lnTo>
                    <a:pt x="119063" y="211931"/>
                  </a:lnTo>
                  <a:lnTo>
                    <a:pt x="157163" y="235743"/>
                  </a:lnTo>
                  <a:lnTo>
                    <a:pt x="204788" y="257175"/>
                  </a:lnTo>
                  <a:lnTo>
                    <a:pt x="259556" y="278606"/>
                  </a:lnTo>
                  <a:lnTo>
                    <a:pt x="311944" y="297656"/>
                  </a:lnTo>
                  <a:lnTo>
                    <a:pt x="359569" y="311943"/>
                  </a:lnTo>
                  <a:lnTo>
                    <a:pt x="397669" y="319087"/>
                  </a:lnTo>
                  <a:lnTo>
                    <a:pt x="564356" y="309562"/>
                  </a:lnTo>
                  <a:lnTo>
                    <a:pt x="881063" y="269081"/>
                  </a:lnTo>
                  <a:lnTo>
                    <a:pt x="1235869" y="216693"/>
                  </a:lnTo>
                  <a:lnTo>
                    <a:pt x="1440656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E1FA6346-E4BF-9241-BEC4-672E058123A3}"/>
                </a:ext>
              </a:extLst>
            </p:cNvPr>
            <p:cNvSpPr/>
            <p:nvPr/>
          </p:nvSpPr>
          <p:spPr>
            <a:xfrm>
              <a:off x="2943225" y="1762125"/>
              <a:ext cx="765175" cy="573088"/>
            </a:xfrm>
            <a:custGeom>
              <a:avLst/>
              <a:gdLst>
                <a:gd name="connsiteX0" fmla="*/ 314325 w 764381"/>
                <a:gd name="connsiteY0" fmla="*/ 92869 h 573881"/>
                <a:gd name="connsiteX1" fmla="*/ 395288 w 764381"/>
                <a:gd name="connsiteY1" fmla="*/ 109538 h 573881"/>
                <a:gd name="connsiteX2" fmla="*/ 454819 w 764381"/>
                <a:gd name="connsiteY2" fmla="*/ 119063 h 573881"/>
                <a:gd name="connsiteX3" fmla="*/ 502444 w 764381"/>
                <a:gd name="connsiteY3" fmla="*/ 126206 h 573881"/>
                <a:gd name="connsiteX4" fmla="*/ 519113 w 764381"/>
                <a:gd name="connsiteY4" fmla="*/ 133350 h 573881"/>
                <a:gd name="connsiteX5" fmla="*/ 554831 w 764381"/>
                <a:gd name="connsiteY5" fmla="*/ 159544 h 573881"/>
                <a:gd name="connsiteX6" fmla="*/ 595313 w 764381"/>
                <a:gd name="connsiteY6" fmla="*/ 192881 h 573881"/>
                <a:gd name="connsiteX7" fmla="*/ 621506 w 764381"/>
                <a:gd name="connsiteY7" fmla="*/ 221456 h 573881"/>
                <a:gd name="connsiteX8" fmla="*/ 654844 w 764381"/>
                <a:gd name="connsiteY8" fmla="*/ 259556 h 573881"/>
                <a:gd name="connsiteX9" fmla="*/ 676275 w 764381"/>
                <a:gd name="connsiteY9" fmla="*/ 290513 h 573881"/>
                <a:gd name="connsiteX10" fmla="*/ 704850 w 764381"/>
                <a:gd name="connsiteY10" fmla="*/ 335756 h 573881"/>
                <a:gd name="connsiteX11" fmla="*/ 733425 w 764381"/>
                <a:gd name="connsiteY11" fmla="*/ 388144 h 573881"/>
                <a:gd name="connsiteX12" fmla="*/ 752475 w 764381"/>
                <a:gd name="connsiteY12" fmla="*/ 433388 h 573881"/>
                <a:gd name="connsiteX13" fmla="*/ 762000 w 764381"/>
                <a:gd name="connsiteY13" fmla="*/ 459581 h 573881"/>
                <a:gd name="connsiteX14" fmla="*/ 764381 w 764381"/>
                <a:gd name="connsiteY14" fmla="*/ 483394 h 573881"/>
                <a:gd name="connsiteX15" fmla="*/ 759619 w 764381"/>
                <a:gd name="connsiteY15" fmla="*/ 500063 h 573881"/>
                <a:gd name="connsiteX16" fmla="*/ 747713 w 764381"/>
                <a:gd name="connsiteY16" fmla="*/ 521494 h 573881"/>
                <a:gd name="connsiteX17" fmla="*/ 719138 w 764381"/>
                <a:gd name="connsiteY17" fmla="*/ 550069 h 573881"/>
                <a:gd name="connsiteX18" fmla="*/ 695325 w 764381"/>
                <a:gd name="connsiteY18" fmla="*/ 569119 h 573881"/>
                <a:gd name="connsiteX19" fmla="*/ 681038 w 764381"/>
                <a:gd name="connsiteY19" fmla="*/ 573881 h 573881"/>
                <a:gd name="connsiteX20" fmla="*/ 654844 w 764381"/>
                <a:gd name="connsiteY20" fmla="*/ 573881 h 573881"/>
                <a:gd name="connsiteX21" fmla="*/ 597694 w 764381"/>
                <a:gd name="connsiteY21" fmla="*/ 564356 h 573881"/>
                <a:gd name="connsiteX22" fmla="*/ 542925 w 764381"/>
                <a:gd name="connsiteY22" fmla="*/ 545306 h 573881"/>
                <a:gd name="connsiteX23" fmla="*/ 478631 w 764381"/>
                <a:gd name="connsiteY23" fmla="*/ 509588 h 573881"/>
                <a:gd name="connsiteX24" fmla="*/ 426244 w 764381"/>
                <a:gd name="connsiteY24" fmla="*/ 473869 h 573881"/>
                <a:gd name="connsiteX25" fmla="*/ 364331 w 764381"/>
                <a:gd name="connsiteY25" fmla="*/ 423863 h 573881"/>
                <a:gd name="connsiteX26" fmla="*/ 297656 w 764381"/>
                <a:gd name="connsiteY26" fmla="*/ 366713 h 573881"/>
                <a:gd name="connsiteX27" fmla="*/ 238125 w 764381"/>
                <a:gd name="connsiteY27" fmla="*/ 309563 h 573881"/>
                <a:gd name="connsiteX28" fmla="*/ 121444 w 764381"/>
                <a:gd name="connsiteY28" fmla="*/ 183356 h 573881"/>
                <a:gd name="connsiteX29" fmla="*/ 45244 w 764381"/>
                <a:gd name="connsiteY29" fmla="*/ 100013 h 573881"/>
                <a:gd name="connsiteX30" fmla="*/ 26194 w 764381"/>
                <a:gd name="connsiteY30" fmla="*/ 73819 h 573881"/>
                <a:gd name="connsiteX31" fmla="*/ 9525 w 764381"/>
                <a:gd name="connsiteY31" fmla="*/ 50006 h 573881"/>
                <a:gd name="connsiteX32" fmla="*/ 2381 w 764381"/>
                <a:gd name="connsiteY32" fmla="*/ 33338 h 573881"/>
                <a:gd name="connsiteX33" fmla="*/ 0 w 764381"/>
                <a:gd name="connsiteY33" fmla="*/ 19050 h 573881"/>
                <a:gd name="connsiteX34" fmla="*/ 2381 w 764381"/>
                <a:gd name="connsiteY34" fmla="*/ 7144 h 573881"/>
                <a:gd name="connsiteX35" fmla="*/ 11906 w 764381"/>
                <a:gd name="connsiteY35" fmla="*/ 0 h 573881"/>
                <a:gd name="connsiteX36" fmla="*/ 30956 w 764381"/>
                <a:gd name="connsiteY36" fmla="*/ 2381 h 573881"/>
                <a:gd name="connsiteX37" fmla="*/ 73819 w 764381"/>
                <a:gd name="connsiteY37" fmla="*/ 21431 h 573881"/>
                <a:gd name="connsiteX38" fmla="*/ 126206 w 764381"/>
                <a:gd name="connsiteY38" fmla="*/ 42863 h 573881"/>
                <a:gd name="connsiteX39" fmla="*/ 221456 w 764381"/>
                <a:gd name="connsiteY39" fmla="*/ 73819 h 573881"/>
                <a:gd name="connsiteX40" fmla="*/ 314325 w 764381"/>
                <a:gd name="connsiteY40" fmla="*/ 92869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4381" h="573881">
                  <a:moveTo>
                    <a:pt x="314325" y="92869"/>
                  </a:moveTo>
                  <a:lnTo>
                    <a:pt x="395288" y="109538"/>
                  </a:lnTo>
                  <a:lnTo>
                    <a:pt x="454819" y="119063"/>
                  </a:lnTo>
                  <a:lnTo>
                    <a:pt x="502444" y="126206"/>
                  </a:lnTo>
                  <a:lnTo>
                    <a:pt x="519113" y="133350"/>
                  </a:lnTo>
                  <a:lnTo>
                    <a:pt x="554831" y="159544"/>
                  </a:lnTo>
                  <a:lnTo>
                    <a:pt x="595313" y="192881"/>
                  </a:lnTo>
                  <a:lnTo>
                    <a:pt x="621506" y="221456"/>
                  </a:lnTo>
                  <a:lnTo>
                    <a:pt x="654844" y="259556"/>
                  </a:lnTo>
                  <a:lnTo>
                    <a:pt x="676275" y="290513"/>
                  </a:lnTo>
                  <a:lnTo>
                    <a:pt x="704850" y="335756"/>
                  </a:lnTo>
                  <a:lnTo>
                    <a:pt x="733425" y="388144"/>
                  </a:lnTo>
                  <a:lnTo>
                    <a:pt x="752475" y="433388"/>
                  </a:lnTo>
                  <a:lnTo>
                    <a:pt x="762000" y="459581"/>
                  </a:lnTo>
                  <a:lnTo>
                    <a:pt x="764381" y="483394"/>
                  </a:lnTo>
                  <a:lnTo>
                    <a:pt x="759619" y="500063"/>
                  </a:lnTo>
                  <a:lnTo>
                    <a:pt x="747713" y="521494"/>
                  </a:lnTo>
                  <a:lnTo>
                    <a:pt x="719138" y="550069"/>
                  </a:lnTo>
                  <a:lnTo>
                    <a:pt x="695325" y="569119"/>
                  </a:lnTo>
                  <a:lnTo>
                    <a:pt x="681038" y="573881"/>
                  </a:lnTo>
                  <a:lnTo>
                    <a:pt x="654844" y="573881"/>
                  </a:lnTo>
                  <a:lnTo>
                    <a:pt x="597694" y="564356"/>
                  </a:lnTo>
                  <a:lnTo>
                    <a:pt x="542925" y="545306"/>
                  </a:lnTo>
                  <a:lnTo>
                    <a:pt x="478631" y="509588"/>
                  </a:lnTo>
                  <a:lnTo>
                    <a:pt x="426244" y="473869"/>
                  </a:lnTo>
                  <a:lnTo>
                    <a:pt x="364331" y="423863"/>
                  </a:lnTo>
                  <a:lnTo>
                    <a:pt x="297656" y="366713"/>
                  </a:lnTo>
                  <a:lnTo>
                    <a:pt x="238125" y="309563"/>
                  </a:lnTo>
                  <a:lnTo>
                    <a:pt x="121444" y="183356"/>
                  </a:lnTo>
                  <a:lnTo>
                    <a:pt x="45244" y="100013"/>
                  </a:lnTo>
                  <a:lnTo>
                    <a:pt x="26194" y="73819"/>
                  </a:lnTo>
                  <a:lnTo>
                    <a:pt x="9525" y="50006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73819" y="21431"/>
                  </a:lnTo>
                  <a:lnTo>
                    <a:pt x="126206" y="42863"/>
                  </a:lnTo>
                  <a:lnTo>
                    <a:pt x="221456" y="73819"/>
                  </a:lnTo>
                  <a:lnTo>
                    <a:pt x="3143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47702897-A4E6-5A4D-A63D-741DC5230359}"/>
                </a:ext>
              </a:extLst>
            </p:cNvPr>
            <p:cNvSpPr/>
            <p:nvPr/>
          </p:nvSpPr>
          <p:spPr>
            <a:xfrm>
              <a:off x="2747963" y="3252788"/>
              <a:ext cx="1208087" cy="1422400"/>
            </a:xfrm>
            <a:custGeom>
              <a:avLst/>
              <a:gdLst>
                <a:gd name="connsiteX0" fmla="*/ 783431 w 1207293"/>
                <a:gd name="connsiteY0" fmla="*/ 547687 h 1421606"/>
                <a:gd name="connsiteX1" fmla="*/ 866775 w 1207293"/>
                <a:gd name="connsiteY1" fmla="*/ 438150 h 1421606"/>
                <a:gd name="connsiteX2" fmla="*/ 904875 w 1207293"/>
                <a:gd name="connsiteY2" fmla="*/ 390525 h 1421606"/>
                <a:gd name="connsiteX3" fmla="*/ 931068 w 1207293"/>
                <a:gd name="connsiteY3" fmla="*/ 352425 h 1421606"/>
                <a:gd name="connsiteX4" fmla="*/ 950118 w 1207293"/>
                <a:gd name="connsiteY4" fmla="*/ 328612 h 1421606"/>
                <a:gd name="connsiteX5" fmla="*/ 971550 w 1207293"/>
                <a:gd name="connsiteY5" fmla="*/ 309562 h 1421606"/>
                <a:gd name="connsiteX6" fmla="*/ 990600 w 1207293"/>
                <a:gd name="connsiteY6" fmla="*/ 297656 h 1421606"/>
                <a:gd name="connsiteX7" fmla="*/ 1028700 w 1207293"/>
                <a:gd name="connsiteY7" fmla="*/ 278606 h 1421606"/>
                <a:gd name="connsiteX8" fmla="*/ 1059656 w 1207293"/>
                <a:gd name="connsiteY8" fmla="*/ 264318 h 1421606"/>
                <a:gd name="connsiteX9" fmla="*/ 1088231 w 1207293"/>
                <a:gd name="connsiteY9" fmla="*/ 250031 h 1421606"/>
                <a:gd name="connsiteX10" fmla="*/ 1097756 w 1207293"/>
                <a:gd name="connsiteY10" fmla="*/ 238125 h 1421606"/>
                <a:gd name="connsiteX11" fmla="*/ 1100137 w 1207293"/>
                <a:gd name="connsiteY11" fmla="*/ 228600 h 1421606"/>
                <a:gd name="connsiteX12" fmla="*/ 1100137 w 1207293"/>
                <a:gd name="connsiteY12" fmla="*/ 211931 h 1421606"/>
                <a:gd name="connsiteX13" fmla="*/ 1095375 w 1207293"/>
                <a:gd name="connsiteY13" fmla="*/ 185737 h 1421606"/>
                <a:gd name="connsiteX14" fmla="*/ 1081087 w 1207293"/>
                <a:gd name="connsiteY14" fmla="*/ 157162 h 1421606"/>
                <a:gd name="connsiteX15" fmla="*/ 1059656 w 1207293"/>
                <a:gd name="connsiteY15" fmla="*/ 133350 h 1421606"/>
                <a:gd name="connsiteX16" fmla="*/ 1031081 w 1207293"/>
                <a:gd name="connsiteY16" fmla="*/ 107156 h 1421606"/>
                <a:gd name="connsiteX17" fmla="*/ 995362 w 1207293"/>
                <a:gd name="connsiteY17" fmla="*/ 83343 h 1421606"/>
                <a:gd name="connsiteX18" fmla="*/ 935831 w 1207293"/>
                <a:gd name="connsiteY18" fmla="*/ 52387 h 1421606"/>
                <a:gd name="connsiteX19" fmla="*/ 862012 w 1207293"/>
                <a:gd name="connsiteY19" fmla="*/ 23812 h 1421606"/>
                <a:gd name="connsiteX20" fmla="*/ 797718 w 1207293"/>
                <a:gd name="connsiteY20" fmla="*/ 0 h 1421606"/>
                <a:gd name="connsiteX21" fmla="*/ 783431 w 1207293"/>
                <a:gd name="connsiteY21" fmla="*/ 0 h 1421606"/>
                <a:gd name="connsiteX22" fmla="*/ 759618 w 1207293"/>
                <a:gd name="connsiteY22" fmla="*/ 14287 h 1421606"/>
                <a:gd name="connsiteX23" fmla="*/ 673893 w 1207293"/>
                <a:gd name="connsiteY23" fmla="*/ 66675 h 1421606"/>
                <a:gd name="connsiteX24" fmla="*/ 585787 w 1207293"/>
                <a:gd name="connsiteY24" fmla="*/ 111918 h 1421606"/>
                <a:gd name="connsiteX25" fmla="*/ 483393 w 1207293"/>
                <a:gd name="connsiteY25" fmla="*/ 159543 h 1421606"/>
                <a:gd name="connsiteX26" fmla="*/ 376237 w 1207293"/>
                <a:gd name="connsiteY26" fmla="*/ 204787 h 1421606"/>
                <a:gd name="connsiteX27" fmla="*/ 285750 w 1207293"/>
                <a:gd name="connsiteY27" fmla="*/ 235743 h 1421606"/>
                <a:gd name="connsiteX28" fmla="*/ 204787 w 1207293"/>
                <a:gd name="connsiteY28" fmla="*/ 261937 h 1421606"/>
                <a:gd name="connsiteX29" fmla="*/ 190500 w 1207293"/>
                <a:gd name="connsiteY29" fmla="*/ 264318 h 1421606"/>
                <a:gd name="connsiteX30" fmla="*/ 166687 w 1207293"/>
                <a:gd name="connsiteY30" fmla="*/ 261937 h 1421606"/>
                <a:gd name="connsiteX31" fmla="*/ 145256 w 1207293"/>
                <a:gd name="connsiteY31" fmla="*/ 257175 h 1421606"/>
                <a:gd name="connsiteX32" fmla="*/ 126206 w 1207293"/>
                <a:gd name="connsiteY32" fmla="*/ 245268 h 1421606"/>
                <a:gd name="connsiteX33" fmla="*/ 114300 w 1207293"/>
                <a:gd name="connsiteY33" fmla="*/ 228600 h 1421606"/>
                <a:gd name="connsiteX34" fmla="*/ 104775 w 1207293"/>
                <a:gd name="connsiteY34" fmla="*/ 204787 h 1421606"/>
                <a:gd name="connsiteX35" fmla="*/ 100012 w 1207293"/>
                <a:gd name="connsiteY35" fmla="*/ 178593 h 1421606"/>
                <a:gd name="connsiteX36" fmla="*/ 100012 w 1207293"/>
                <a:gd name="connsiteY36" fmla="*/ 164306 h 1421606"/>
                <a:gd name="connsiteX37" fmla="*/ 92868 w 1207293"/>
                <a:gd name="connsiteY37" fmla="*/ 147637 h 1421606"/>
                <a:gd name="connsiteX38" fmla="*/ 76200 w 1207293"/>
                <a:gd name="connsiteY38" fmla="*/ 123825 h 1421606"/>
                <a:gd name="connsiteX39" fmla="*/ 64293 w 1207293"/>
                <a:gd name="connsiteY39" fmla="*/ 114300 h 1421606"/>
                <a:gd name="connsiteX40" fmla="*/ 50006 w 1207293"/>
                <a:gd name="connsiteY40" fmla="*/ 116681 h 1421606"/>
                <a:gd name="connsiteX41" fmla="*/ 35718 w 1207293"/>
                <a:gd name="connsiteY41" fmla="*/ 133350 h 1421606"/>
                <a:gd name="connsiteX42" fmla="*/ 23812 w 1207293"/>
                <a:gd name="connsiteY42" fmla="*/ 169068 h 1421606"/>
                <a:gd name="connsiteX43" fmla="*/ 9525 w 1207293"/>
                <a:gd name="connsiteY43" fmla="*/ 209550 h 1421606"/>
                <a:gd name="connsiteX44" fmla="*/ 0 w 1207293"/>
                <a:gd name="connsiteY44" fmla="*/ 250031 h 1421606"/>
                <a:gd name="connsiteX45" fmla="*/ 0 w 1207293"/>
                <a:gd name="connsiteY45" fmla="*/ 288131 h 1421606"/>
                <a:gd name="connsiteX46" fmla="*/ 7143 w 1207293"/>
                <a:gd name="connsiteY46" fmla="*/ 326231 h 1421606"/>
                <a:gd name="connsiteX47" fmla="*/ 14287 w 1207293"/>
                <a:gd name="connsiteY47" fmla="*/ 350043 h 1421606"/>
                <a:gd name="connsiteX48" fmla="*/ 45243 w 1207293"/>
                <a:gd name="connsiteY48" fmla="*/ 409575 h 1421606"/>
                <a:gd name="connsiteX49" fmla="*/ 78581 w 1207293"/>
                <a:gd name="connsiteY49" fmla="*/ 457200 h 1421606"/>
                <a:gd name="connsiteX50" fmla="*/ 97631 w 1207293"/>
                <a:gd name="connsiteY50" fmla="*/ 478631 h 1421606"/>
                <a:gd name="connsiteX51" fmla="*/ 119062 w 1207293"/>
                <a:gd name="connsiteY51" fmla="*/ 497681 h 1421606"/>
                <a:gd name="connsiteX52" fmla="*/ 133350 w 1207293"/>
                <a:gd name="connsiteY52" fmla="*/ 507206 h 1421606"/>
                <a:gd name="connsiteX53" fmla="*/ 157162 w 1207293"/>
                <a:gd name="connsiteY53" fmla="*/ 516731 h 1421606"/>
                <a:gd name="connsiteX54" fmla="*/ 183356 w 1207293"/>
                <a:gd name="connsiteY54" fmla="*/ 519112 h 1421606"/>
                <a:gd name="connsiteX55" fmla="*/ 209550 w 1207293"/>
                <a:gd name="connsiteY55" fmla="*/ 516731 h 1421606"/>
                <a:gd name="connsiteX56" fmla="*/ 230981 w 1207293"/>
                <a:gd name="connsiteY56" fmla="*/ 509587 h 1421606"/>
                <a:gd name="connsiteX57" fmla="*/ 297656 w 1207293"/>
                <a:gd name="connsiteY57" fmla="*/ 471487 h 1421606"/>
                <a:gd name="connsiteX58" fmla="*/ 507206 w 1207293"/>
                <a:gd name="connsiteY58" fmla="*/ 345281 h 1421606"/>
                <a:gd name="connsiteX59" fmla="*/ 678656 w 1207293"/>
                <a:gd name="connsiteY59" fmla="*/ 247650 h 1421606"/>
                <a:gd name="connsiteX60" fmla="*/ 714375 w 1207293"/>
                <a:gd name="connsiteY60" fmla="*/ 228600 h 1421606"/>
                <a:gd name="connsiteX61" fmla="*/ 719137 w 1207293"/>
                <a:gd name="connsiteY61" fmla="*/ 230981 h 1421606"/>
                <a:gd name="connsiteX62" fmla="*/ 681037 w 1207293"/>
                <a:gd name="connsiteY62" fmla="*/ 338137 h 1421606"/>
                <a:gd name="connsiteX63" fmla="*/ 600075 w 1207293"/>
                <a:gd name="connsiteY63" fmla="*/ 545306 h 1421606"/>
                <a:gd name="connsiteX64" fmla="*/ 531018 w 1207293"/>
                <a:gd name="connsiteY64" fmla="*/ 719137 h 1421606"/>
                <a:gd name="connsiteX65" fmla="*/ 500062 w 1207293"/>
                <a:gd name="connsiteY65" fmla="*/ 797718 h 1421606"/>
                <a:gd name="connsiteX66" fmla="*/ 490537 w 1207293"/>
                <a:gd name="connsiteY66" fmla="*/ 814387 h 1421606"/>
                <a:gd name="connsiteX67" fmla="*/ 481012 w 1207293"/>
                <a:gd name="connsiteY67" fmla="*/ 828675 h 1421606"/>
                <a:gd name="connsiteX68" fmla="*/ 473868 w 1207293"/>
                <a:gd name="connsiteY68" fmla="*/ 845343 h 1421606"/>
                <a:gd name="connsiteX69" fmla="*/ 471487 w 1207293"/>
                <a:gd name="connsiteY69" fmla="*/ 854868 h 1421606"/>
                <a:gd name="connsiteX70" fmla="*/ 476250 w 1207293"/>
                <a:gd name="connsiteY70" fmla="*/ 873918 h 1421606"/>
                <a:gd name="connsiteX71" fmla="*/ 483393 w 1207293"/>
                <a:gd name="connsiteY71" fmla="*/ 888206 h 1421606"/>
                <a:gd name="connsiteX72" fmla="*/ 500062 w 1207293"/>
                <a:gd name="connsiteY72" fmla="*/ 902493 h 1421606"/>
                <a:gd name="connsiteX73" fmla="*/ 528637 w 1207293"/>
                <a:gd name="connsiteY73" fmla="*/ 919162 h 1421606"/>
                <a:gd name="connsiteX74" fmla="*/ 600075 w 1207293"/>
                <a:gd name="connsiteY74" fmla="*/ 985837 h 1421606"/>
                <a:gd name="connsiteX75" fmla="*/ 719137 w 1207293"/>
                <a:gd name="connsiteY75" fmla="*/ 1092993 h 1421606"/>
                <a:gd name="connsiteX76" fmla="*/ 769143 w 1207293"/>
                <a:gd name="connsiteY76" fmla="*/ 1138237 h 1421606"/>
                <a:gd name="connsiteX77" fmla="*/ 785812 w 1207293"/>
                <a:gd name="connsiteY77" fmla="*/ 1154906 h 1421606"/>
                <a:gd name="connsiteX78" fmla="*/ 1123950 w 1207293"/>
                <a:gd name="connsiteY78" fmla="*/ 1421606 h 1421606"/>
                <a:gd name="connsiteX79" fmla="*/ 1154906 w 1207293"/>
                <a:gd name="connsiteY79" fmla="*/ 1414462 h 1421606"/>
                <a:gd name="connsiteX80" fmla="*/ 1190625 w 1207293"/>
                <a:gd name="connsiteY80" fmla="*/ 1390650 h 1421606"/>
                <a:gd name="connsiteX81" fmla="*/ 1202531 w 1207293"/>
                <a:gd name="connsiteY81" fmla="*/ 1371600 h 1421606"/>
                <a:gd name="connsiteX82" fmla="*/ 1207293 w 1207293"/>
                <a:gd name="connsiteY82" fmla="*/ 1354931 h 1421606"/>
                <a:gd name="connsiteX83" fmla="*/ 1202531 w 1207293"/>
                <a:gd name="connsiteY83" fmla="*/ 1333500 h 1421606"/>
                <a:gd name="connsiteX84" fmla="*/ 1173956 w 1207293"/>
                <a:gd name="connsiteY84" fmla="*/ 1288256 h 1421606"/>
                <a:gd name="connsiteX85" fmla="*/ 1114425 w 1207293"/>
                <a:gd name="connsiteY85" fmla="*/ 1200150 h 1421606"/>
                <a:gd name="connsiteX86" fmla="*/ 1047750 w 1207293"/>
                <a:gd name="connsiteY86" fmla="*/ 1119187 h 1421606"/>
                <a:gd name="connsiteX87" fmla="*/ 1007268 w 1207293"/>
                <a:gd name="connsiteY87" fmla="*/ 1081087 h 1421606"/>
                <a:gd name="connsiteX88" fmla="*/ 983456 w 1207293"/>
                <a:gd name="connsiteY88" fmla="*/ 1062037 h 1421606"/>
                <a:gd name="connsiteX89" fmla="*/ 931068 w 1207293"/>
                <a:gd name="connsiteY89" fmla="*/ 1028700 h 1421606"/>
                <a:gd name="connsiteX90" fmla="*/ 854868 w 1207293"/>
                <a:gd name="connsiteY90" fmla="*/ 988218 h 1421606"/>
                <a:gd name="connsiteX91" fmla="*/ 757237 w 1207293"/>
                <a:gd name="connsiteY91" fmla="*/ 938212 h 1421606"/>
                <a:gd name="connsiteX92" fmla="*/ 657225 w 1207293"/>
                <a:gd name="connsiteY92" fmla="*/ 890587 h 1421606"/>
                <a:gd name="connsiteX93" fmla="*/ 597693 w 1207293"/>
                <a:gd name="connsiteY93" fmla="*/ 862012 h 1421606"/>
                <a:gd name="connsiteX94" fmla="*/ 588168 w 1207293"/>
                <a:gd name="connsiteY94" fmla="*/ 854868 h 1421606"/>
                <a:gd name="connsiteX95" fmla="*/ 581025 w 1207293"/>
                <a:gd name="connsiteY95" fmla="*/ 838200 h 1421606"/>
                <a:gd name="connsiteX96" fmla="*/ 581025 w 1207293"/>
                <a:gd name="connsiteY96" fmla="*/ 826293 h 1421606"/>
                <a:gd name="connsiteX97" fmla="*/ 583406 w 1207293"/>
                <a:gd name="connsiteY97" fmla="*/ 809625 h 1421606"/>
                <a:gd name="connsiteX98" fmla="*/ 595312 w 1207293"/>
                <a:gd name="connsiteY98" fmla="*/ 788193 h 1421606"/>
                <a:gd name="connsiteX99" fmla="*/ 676275 w 1207293"/>
                <a:gd name="connsiteY99" fmla="*/ 688181 h 1421606"/>
                <a:gd name="connsiteX100" fmla="*/ 783431 w 1207293"/>
                <a:gd name="connsiteY100" fmla="*/ 547687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207293" h="1421606">
                  <a:moveTo>
                    <a:pt x="783431" y="547687"/>
                  </a:moveTo>
                  <a:lnTo>
                    <a:pt x="866775" y="438150"/>
                  </a:lnTo>
                  <a:lnTo>
                    <a:pt x="904875" y="390525"/>
                  </a:lnTo>
                  <a:lnTo>
                    <a:pt x="931068" y="352425"/>
                  </a:lnTo>
                  <a:lnTo>
                    <a:pt x="950118" y="328612"/>
                  </a:lnTo>
                  <a:lnTo>
                    <a:pt x="971550" y="309562"/>
                  </a:lnTo>
                  <a:lnTo>
                    <a:pt x="990600" y="297656"/>
                  </a:lnTo>
                  <a:lnTo>
                    <a:pt x="1028700" y="278606"/>
                  </a:lnTo>
                  <a:lnTo>
                    <a:pt x="1059656" y="264318"/>
                  </a:lnTo>
                  <a:lnTo>
                    <a:pt x="1088231" y="250031"/>
                  </a:lnTo>
                  <a:lnTo>
                    <a:pt x="1097756" y="238125"/>
                  </a:lnTo>
                  <a:lnTo>
                    <a:pt x="1100137" y="228600"/>
                  </a:lnTo>
                  <a:lnTo>
                    <a:pt x="1100137" y="211931"/>
                  </a:lnTo>
                  <a:lnTo>
                    <a:pt x="1095375" y="185737"/>
                  </a:lnTo>
                  <a:lnTo>
                    <a:pt x="1081087" y="157162"/>
                  </a:lnTo>
                  <a:lnTo>
                    <a:pt x="1059656" y="133350"/>
                  </a:lnTo>
                  <a:lnTo>
                    <a:pt x="1031081" y="107156"/>
                  </a:lnTo>
                  <a:lnTo>
                    <a:pt x="995362" y="83343"/>
                  </a:lnTo>
                  <a:lnTo>
                    <a:pt x="935831" y="52387"/>
                  </a:lnTo>
                  <a:lnTo>
                    <a:pt x="862012" y="23812"/>
                  </a:lnTo>
                  <a:lnTo>
                    <a:pt x="797718" y="0"/>
                  </a:lnTo>
                  <a:lnTo>
                    <a:pt x="783431" y="0"/>
                  </a:lnTo>
                  <a:lnTo>
                    <a:pt x="759618" y="14287"/>
                  </a:lnTo>
                  <a:lnTo>
                    <a:pt x="673893" y="66675"/>
                  </a:lnTo>
                  <a:lnTo>
                    <a:pt x="585787" y="111918"/>
                  </a:lnTo>
                  <a:lnTo>
                    <a:pt x="483393" y="159543"/>
                  </a:lnTo>
                  <a:lnTo>
                    <a:pt x="376237" y="204787"/>
                  </a:lnTo>
                  <a:lnTo>
                    <a:pt x="285750" y="235743"/>
                  </a:lnTo>
                  <a:lnTo>
                    <a:pt x="204787" y="261937"/>
                  </a:lnTo>
                  <a:lnTo>
                    <a:pt x="190500" y="264318"/>
                  </a:lnTo>
                  <a:lnTo>
                    <a:pt x="166687" y="261937"/>
                  </a:lnTo>
                  <a:lnTo>
                    <a:pt x="145256" y="257175"/>
                  </a:lnTo>
                  <a:lnTo>
                    <a:pt x="126206" y="245268"/>
                  </a:lnTo>
                  <a:lnTo>
                    <a:pt x="114300" y="228600"/>
                  </a:lnTo>
                  <a:lnTo>
                    <a:pt x="104775" y="204787"/>
                  </a:lnTo>
                  <a:lnTo>
                    <a:pt x="100012" y="178593"/>
                  </a:lnTo>
                  <a:lnTo>
                    <a:pt x="100012" y="164306"/>
                  </a:lnTo>
                  <a:lnTo>
                    <a:pt x="92868" y="147637"/>
                  </a:lnTo>
                  <a:lnTo>
                    <a:pt x="76200" y="123825"/>
                  </a:lnTo>
                  <a:lnTo>
                    <a:pt x="64293" y="114300"/>
                  </a:lnTo>
                  <a:lnTo>
                    <a:pt x="50006" y="116681"/>
                  </a:lnTo>
                  <a:lnTo>
                    <a:pt x="35718" y="133350"/>
                  </a:lnTo>
                  <a:lnTo>
                    <a:pt x="23812" y="169068"/>
                  </a:lnTo>
                  <a:lnTo>
                    <a:pt x="9525" y="209550"/>
                  </a:lnTo>
                  <a:lnTo>
                    <a:pt x="0" y="250031"/>
                  </a:lnTo>
                  <a:lnTo>
                    <a:pt x="0" y="288131"/>
                  </a:lnTo>
                  <a:lnTo>
                    <a:pt x="7143" y="326231"/>
                  </a:lnTo>
                  <a:lnTo>
                    <a:pt x="14287" y="350043"/>
                  </a:lnTo>
                  <a:lnTo>
                    <a:pt x="45243" y="409575"/>
                  </a:lnTo>
                  <a:lnTo>
                    <a:pt x="78581" y="457200"/>
                  </a:lnTo>
                  <a:lnTo>
                    <a:pt x="97631" y="478631"/>
                  </a:lnTo>
                  <a:lnTo>
                    <a:pt x="119062" y="497681"/>
                  </a:lnTo>
                  <a:lnTo>
                    <a:pt x="133350" y="507206"/>
                  </a:lnTo>
                  <a:lnTo>
                    <a:pt x="157162" y="516731"/>
                  </a:lnTo>
                  <a:lnTo>
                    <a:pt x="183356" y="519112"/>
                  </a:lnTo>
                  <a:lnTo>
                    <a:pt x="209550" y="516731"/>
                  </a:lnTo>
                  <a:lnTo>
                    <a:pt x="230981" y="509587"/>
                  </a:lnTo>
                  <a:lnTo>
                    <a:pt x="297656" y="471487"/>
                  </a:lnTo>
                  <a:lnTo>
                    <a:pt x="507206" y="345281"/>
                  </a:lnTo>
                  <a:lnTo>
                    <a:pt x="678656" y="247650"/>
                  </a:lnTo>
                  <a:lnTo>
                    <a:pt x="714375" y="228600"/>
                  </a:lnTo>
                  <a:lnTo>
                    <a:pt x="719137" y="230981"/>
                  </a:lnTo>
                  <a:lnTo>
                    <a:pt x="681037" y="338137"/>
                  </a:lnTo>
                  <a:lnTo>
                    <a:pt x="600075" y="545306"/>
                  </a:lnTo>
                  <a:lnTo>
                    <a:pt x="531018" y="719137"/>
                  </a:lnTo>
                  <a:lnTo>
                    <a:pt x="500062" y="797718"/>
                  </a:lnTo>
                  <a:lnTo>
                    <a:pt x="490537" y="814387"/>
                  </a:lnTo>
                  <a:lnTo>
                    <a:pt x="481012" y="828675"/>
                  </a:lnTo>
                  <a:lnTo>
                    <a:pt x="473868" y="845343"/>
                  </a:lnTo>
                  <a:lnTo>
                    <a:pt x="471487" y="854868"/>
                  </a:lnTo>
                  <a:lnTo>
                    <a:pt x="476250" y="873918"/>
                  </a:lnTo>
                  <a:lnTo>
                    <a:pt x="483393" y="888206"/>
                  </a:lnTo>
                  <a:lnTo>
                    <a:pt x="500062" y="902493"/>
                  </a:lnTo>
                  <a:lnTo>
                    <a:pt x="528637" y="919162"/>
                  </a:lnTo>
                  <a:lnTo>
                    <a:pt x="600075" y="985837"/>
                  </a:lnTo>
                  <a:lnTo>
                    <a:pt x="719137" y="1092993"/>
                  </a:lnTo>
                  <a:lnTo>
                    <a:pt x="769143" y="1138237"/>
                  </a:lnTo>
                  <a:lnTo>
                    <a:pt x="785812" y="1154906"/>
                  </a:lnTo>
                  <a:lnTo>
                    <a:pt x="1123950" y="1421606"/>
                  </a:lnTo>
                  <a:lnTo>
                    <a:pt x="1154906" y="1414462"/>
                  </a:lnTo>
                  <a:lnTo>
                    <a:pt x="1190625" y="1390650"/>
                  </a:lnTo>
                  <a:lnTo>
                    <a:pt x="1202531" y="1371600"/>
                  </a:lnTo>
                  <a:lnTo>
                    <a:pt x="1207293" y="1354931"/>
                  </a:lnTo>
                  <a:lnTo>
                    <a:pt x="1202531" y="1333500"/>
                  </a:lnTo>
                  <a:lnTo>
                    <a:pt x="1173956" y="1288256"/>
                  </a:lnTo>
                  <a:lnTo>
                    <a:pt x="1114425" y="1200150"/>
                  </a:lnTo>
                  <a:lnTo>
                    <a:pt x="1047750" y="1119187"/>
                  </a:lnTo>
                  <a:lnTo>
                    <a:pt x="1007268" y="1081087"/>
                  </a:lnTo>
                  <a:lnTo>
                    <a:pt x="983456" y="1062037"/>
                  </a:lnTo>
                  <a:lnTo>
                    <a:pt x="931068" y="1028700"/>
                  </a:lnTo>
                  <a:lnTo>
                    <a:pt x="854868" y="988218"/>
                  </a:lnTo>
                  <a:lnTo>
                    <a:pt x="757237" y="938212"/>
                  </a:lnTo>
                  <a:lnTo>
                    <a:pt x="657225" y="890587"/>
                  </a:lnTo>
                  <a:lnTo>
                    <a:pt x="597693" y="862012"/>
                  </a:lnTo>
                  <a:lnTo>
                    <a:pt x="588168" y="854868"/>
                  </a:lnTo>
                  <a:lnTo>
                    <a:pt x="581025" y="838200"/>
                  </a:lnTo>
                  <a:lnTo>
                    <a:pt x="581025" y="826293"/>
                  </a:lnTo>
                  <a:lnTo>
                    <a:pt x="583406" y="809625"/>
                  </a:lnTo>
                  <a:lnTo>
                    <a:pt x="595312" y="788193"/>
                  </a:lnTo>
                  <a:lnTo>
                    <a:pt x="676275" y="688181"/>
                  </a:lnTo>
                  <a:lnTo>
                    <a:pt x="783431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D02C75A5-0508-864C-BEF9-88CE5B5ACDA6}"/>
                </a:ext>
              </a:extLst>
            </p:cNvPr>
            <p:cNvSpPr/>
            <p:nvPr/>
          </p:nvSpPr>
          <p:spPr>
            <a:xfrm rot="16200000">
              <a:off x="5106194" y="3115469"/>
              <a:ext cx="2840037" cy="930275"/>
            </a:xfrm>
            <a:custGeom>
              <a:avLst/>
              <a:gdLst>
                <a:gd name="connsiteX0" fmla="*/ 1724025 w 2840831"/>
                <a:gd name="connsiteY0" fmla="*/ 452437 h 931068"/>
                <a:gd name="connsiteX1" fmla="*/ 1997868 w 2840831"/>
                <a:gd name="connsiteY1" fmla="*/ 500062 h 931068"/>
                <a:gd name="connsiteX2" fmla="*/ 2243137 w 2840831"/>
                <a:gd name="connsiteY2" fmla="*/ 538162 h 931068"/>
                <a:gd name="connsiteX3" fmla="*/ 2402681 w 2840831"/>
                <a:gd name="connsiteY3" fmla="*/ 559593 h 931068"/>
                <a:gd name="connsiteX4" fmla="*/ 2509837 w 2840831"/>
                <a:gd name="connsiteY4" fmla="*/ 571500 h 931068"/>
                <a:gd name="connsiteX5" fmla="*/ 2571750 w 2840831"/>
                <a:gd name="connsiteY5" fmla="*/ 576262 h 931068"/>
                <a:gd name="connsiteX6" fmla="*/ 2678906 w 2840831"/>
                <a:gd name="connsiteY6" fmla="*/ 581025 h 931068"/>
                <a:gd name="connsiteX7" fmla="*/ 2738437 w 2840831"/>
                <a:gd name="connsiteY7" fmla="*/ 578643 h 931068"/>
                <a:gd name="connsiteX8" fmla="*/ 2764631 w 2840831"/>
                <a:gd name="connsiteY8" fmla="*/ 573881 h 931068"/>
                <a:gd name="connsiteX9" fmla="*/ 2790825 w 2840831"/>
                <a:gd name="connsiteY9" fmla="*/ 564356 h 931068"/>
                <a:gd name="connsiteX10" fmla="*/ 2819400 w 2840831"/>
                <a:gd name="connsiteY10" fmla="*/ 540543 h 931068"/>
                <a:gd name="connsiteX11" fmla="*/ 2838450 w 2840831"/>
                <a:gd name="connsiteY11" fmla="*/ 514350 h 931068"/>
                <a:gd name="connsiteX12" fmla="*/ 2840831 w 2840831"/>
                <a:gd name="connsiteY12" fmla="*/ 447675 h 931068"/>
                <a:gd name="connsiteX13" fmla="*/ 2795587 w 2840831"/>
                <a:gd name="connsiteY13" fmla="*/ 931068 h 931068"/>
                <a:gd name="connsiteX14" fmla="*/ 2767012 w 2840831"/>
                <a:gd name="connsiteY14" fmla="*/ 900112 h 931068"/>
                <a:gd name="connsiteX15" fmla="*/ 2752725 w 2840831"/>
                <a:gd name="connsiteY15" fmla="*/ 885825 h 931068"/>
                <a:gd name="connsiteX16" fmla="*/ 2733675 w 2840831"/>
                <a:gd name="connsiteY16" fmla="*/ 876300 h 931068"/>
                <a:gd name="connsiteX17" fmla="*/ 2693193 w 2840831"/>
                <a:gd name="connsiteY17" fmla="*/ 869156 h 931068"/>
                <a:gd name="connsiteX18" fmla="*/ 2488406 w 2840831"/>
                <a:gd name="connsiteY18" fmla="*/ 833437 h 931068"/>
                <a:gd name="connsiteX19" fmla="*/ 2178843 w 2840831"/>
                <a:gd name="connsiteY19" fmla="*/ 776287 h 931068"/>
                <a:gd name="connsiteX20" fmla="*/ 1852612 w 2840831"/>
                <a:gd name="connsiteY20" fmla="*/ 714375 h 931068"/>
                <a:gd name="connsiteX21" fmla="*/ 1538287 w 2840831"/>
                <a:gd name="connsiteY21" fmla="*/ 652462 h 931068"/>
                <a:gd name="connsiteX22" fmla="*/ 1288256 w 2840831"/>
                <a:gd name="connsiteY22" fmla="*/ 597693 h 931068"/>
                <a:gd name="connsiteX23" fmla="*/ 1114425 w 2840831"/>
                <a:gd name="connsiteY23" fmla="*/ 559593 h 931068"/>
                <a:gd name="connsiteX24" fmla="*/ 981075 w 2840831"/>
                <a:gd name="connsiteY24" fmla="*/ 528637 h 931068"/>
                <a:gd name="connsiteX25" fmla="*/ 804862 w 2840831"/>
                <a:gd name="connsiteY25" fmla="*/ 483393 h 931068"/>
                <a:gd name="connsiteX26" fmla="*/ 673893 w 2840831"/>
                <a:gd name="connsiteY26" fmla="*/ 445293 h 931068"/>
                <a:gd name="connsiteX27" fmla="*/ 550068 w 2840831"/>
                <a:gd name="connsiteY27" fmla="*/ 404812 h 931068"/>
                <a:gd name="connsiteX28" fmla="*/ 404812 w 2840831"/>
                <a:gd name="connsiteY28" fmla="*/ 350043 h 931068"/>
                <a:gd name="connsiteX29" fmla="*/ 302418 w 2840831"/>
                <a:gd name="connsiteY29" fmla="*/ 302418 h 931068"/>
                <a:gd name="connsiteX30" fmla="*/ 214312 w 2840831"/>
                <a:gd name="connsiteY30" fmla="*/ 257175 h 931068"/>
                <a:gd name="connsiteX31" fmla="*/ 123825 w 2840831"/>
                <a:gd name="connsiteY31" fmla="*/ 200025 h 931068"/>
                <a:gd name="connsiteX32" fmla="*/ 76200 w 2840831"/>
                <a:gd name="connsiteY32" fmla="*/ 161925 h 931068"/>
                <a:gd name="connsiteX33" fmla="*/ 33337 w 2840831"/>
                <a:gd name="connsiteY33" fmla="*/ 126206 h 931068"/>
                <a:gd name="connsiteX34" fmla="*/ 11906 w 2840831"/>
                <a:gd name="connsiteY34" fmla="*/ 102393 h 931068"/>
                <a:gd name="connsiteX35" fmla="*/ 0 w 2840831"/>
                <a:gd name="connsiteY35" fmla="*/ 80962 h 931068"/>
                <a:gd name="connsiteX36" fmla="*/ 0 w 2840831"/>
                <a:gd name="connsiteY36" fmla="*/ 57150 h 931068"/>
                <a:gd name="connsiteX37" fmla="*/ 2381 w 2840831"/>
                <a:gd name="connsiteY37" fmla="*/ 42862 h 931068"/>
                <a:gd name="connsiteX38" fmla="*/ 9525 w 2840831"/>
                <a:gd name="connsiteY38" fmla="*/ 28575 h 931068"/>
                <a:gd name="connsiteX39" fmla="*/ 28575 w 2840831"/>
                <a:gd name="connsiteY39" fmla="*/ 11906 h 931068"/>
                <a:gd name="connsiteX40" fmla="*/ 54768 w 2840831"/>
                <a:gd name="connsiteY40" fmla="*/ 0 h 931068"/>
                <a:gd name="connsiteX41" fmla="*/ 516731 w 2840831"/>
                <a:gd name="connsiteY41" fmla="*/ 78581 h 931068"/>
                <a:gd name="connsiteX42" fmla="*/ 557212 w 2840831"/>
                <a:gd name="connsiteY42" fmla="*/ 107156 h 931068"/>
                <a:gd name="connsiteX43" fmla="*/ 623887 w 2840831"/>
                <a:gd name="connsiteY43" fmla="*/ 138112 h 931068"/>
                <a:gd name="connsiteX44" fmla="*/ 754856 w 2840831"/>
                <a:gd name="connsiteY44" fmla="*/ 192881 h 931068"/>
                <a:gd name="connsiteX45" fmla="*/ 962025 w 2840831"/>
                <a:gd name="connsiteY45" fmla="*/ 264318 h 931068"/>
                <a:gd name="connsiteX46" fmla="*/ 1109662 w 2840831"/>
                <a:gd name="connsiteY46" fmla="*/ 309562 h 931068"/>
                <a:gd name="connsiteX47" fmla="*/ 1321593 w 2840831"/>
                <a:gd name="connsiteY47" fmla="*/ 366712 h 931068"/>
                <a:gd name="connsiteX48" fmla="*/ 1593056 w 2840831"/>
                <a:gd name="connsiteY48" fmla="*/ 428625 h 931068"/>
                <a:gd name="connsiteX49" fmla="*/ 1724025 w 2840831"/>
                <a:gd name="connsiteY49" fmla="*/ 452437 h 93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40831" h="931068">
                  <a:moveTo>
                    <a:pt x="1724025" y="452437"/>
                  </a:moveTo>
                  <a:lnTo>
                    <a:pt x="1997868" y="500062"/>
                  </a:lnTo>
                  <a:lnTo>
                    <a:pt x="2243137" y="538162"/>
                  </a:lnTo>
                  <a:lnTo>
                    <a:pt x="2402681" y="559593"/>
                  </a:lnTo>
                  <a:lnTo>
                    <a:pt x="2509837" y="571500"/>
                  </a:lnTo>
                  <a:lnTo>
                    <a:pt x="2571750" y="576262"/>
                  </a:lnTo>
                  <a:lnTo>
                    <a:pt x="2678906" y="581025"/>
                  </a:lnTo>
                  <a:lnTo>
                    <a:pt x="2738437" y="578643"/>
                  </a:lnTo>
                  <a:lnTo>
                    <a:pt x="2764631" y="573881"/>
                  </a:lnTo>
                  <a:lnTo>
                    <a:pt x="2790825" y="564356"/>
                  </a:lnTo>
                  <a:lnTo>
                    <a:pt x="2819400" y="540543"/>
                  </a:lnTo>
                  <a:lnTo>
                    <a:pt x="2838450" y="514350"/>
                  </a:lnTo>
                  <a:cubicBezTo>
                    <a:pt x="2839244" y="492125"/>
                    <a:pt x="2840037" y="469900"/>
                    <a:pt x="2840831" y="447675"/>
                  </a:cubicBezTo>
                  <a:lnTo>
                    <a:pt x="2795587" y="931068"/>
                  </a:lnTo>
                  <a:lnTo>
                    <a:pt x="2767012" y="900112"/>
                  </a:lnTo>
                  <a:lnTo>
                    <a:pt x="2752725" y="885825"/>
                  </a:lnTo>
                  <a:lnTo>
                    <a:pt x="2733675" y="876300"/>
                  </a:lnTo>
                  <a:lnTo>
                    <a:pt x="2693193" y="869156"/>
                  </a:lnTo>
                  <a:lnTo>
                    <a:pt x="2488406" y="833437"/>
                  </a:lnTo>
                  <a:lnTo>
                    <a:pt x="2178843" y="776287"/>
                  </a:lnTo>
                  <a:lnTo>
                    <a:pt x="1852612" y="714375"/>
                  </a:lnTo>
                  <a:lnTo>
                    <a:pt x="1538287" y="652462"/>
                  </a:lnTo>
                  <a:lnTo>
                    <a:pt x="1288256" y="597693"/>
                  </a:lnTo>
                  <a:lnTo>
                    <a:pt x="1114425" y="559593"/>
                  </a:lnTo>
                  <a:lnTo>
                    <a:pt x="981075" y="528637"/>
                  </a:lnTo>
                  <a:lnTo>
                    <a:pt x="804862" y="483393"/>
                  </a:lnTo>
                  <a:lnTo>
                    <a:pt x="673893" y="445293"/>
                  </a:lnTo>
                  <a:lnTo>
                    <a:pt x="550068" y="404812"/>
                  </a:lnTo>
                  <a:lnTo>
                    <a:pt x="404812" y="350043"/>
                  </a:lnTo>
                  <a:lnTo>
                    <a:pt x="302418" y="302418"/>
                  </a:lnTo>
                  <a:lnTo>
                    <a:pt x="214312" y="257175"/>
                  </a:lnTo>
                  <a:lnTo>
                    <a:pt x="123825" y="200025"/>
                  </a:lnTo>
                  <a:lnTo>
                    <a:pt x="76200" y="161925"/>
                  </a:lnTo>
                  <a:lnTo>
                    <a:pt x="33337" y="126206"/>
                  </a:lnTo>
                  <a:lnTo>
                    <a:pt x="11906" y="102393"/>
                  </a:lnTo>
                  <a:lnTo>
                    <a:pt x="0" y="80962"/>
                  </a:lnTo>
                  <a:lnTo>
                    <a:pt x="0" y="57150"/>
                  </a:lnTo>
                  <a:lnTo>
                    <a:pt x="2381" y="42862"/>
                  </a:lnTo>
                  <a:lnTo>
                    <a:pt x="9525" y="28575"/>
                  </a:lnTo>
                  <a:lnTo>
                    <a:pt x="28575" y="11906"/>
                  </a:lnTo>
                  <a:lnTo>
                    <a:pt x="54768" y="0"/>
                  </a:lnTo>
                  <a:lnTo>
                    <a:pt x="516731" y="78581"/>
                  </a:lnTo>
                  <a:lnTo>
                    <a:pt x="557212" y="107156"/>
                  </a:lnTo>
                  <a:lnTo>
                    <a:pt x="623887" y="138112"/>
                  </a:lnTo>
                  <a:lnTo>
                    <a:pt x="754856" y="192881"/>
                  </a:lnTo>
                  <a:lnTo>
                    <a:pt x="962025" y="264318"/>
                  </a:lnTo>
                  <a:lnTo>
                    <a:pt x="1109662" y="309562"/>
                  </a:lnTo>
                  <a:lnTo>
                    <a:pt x="1321593" y="366712"/>
                  </a:lnTo>
                  <a:lnTo>
                    <a:pt x="1593056" y="428625"/>
                  </a:lnTo>
                  <a:lnTo>
                    <a:pt x="1724025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1A0DA2D-F0B7-F543-9F6C-76D1CF43B5F4}"/>
                </a:ext>
              </a:extLst>
            </p:cNvPr>
            <p:cNvSpPr/>
            <p:nvPr/>
          </p:nvSpPr>
          <p:spPr>
            <a:xfrm>
              <a:off x="5421313" y="4370388"/>
              <a:ext cx="752475" cy="603250"/>
            </a:xfrm>
            <a:custGeom>
              <a:avLst/>
              <a:gdLst>
                <a:gd name="connsiteX0" fmla="*/ 247650 w 752475"/>
                <a:gd name="connsiteY0" fmla="*/ 97631 h 604837"/>
                <a:gd name="connsiteX1" fmla="*/ 426244 w 752475"/>
                <a:gd name="connsiteY1" fmla="*/ 157162 h 604837"/>
                <a:gd name="connsiteX2" fmla="*/ 483394 w 752475"/>
                <a:gd name="connsiteY2" fmla="*/ 176212 h 604837"/>
                <a:gd name="connsiteX3" fmla="*/ 523875 w 752475"/>
                <a:gd name="connsiteY3" fmla="*/ 185737 h 604837"/>
                <a:gd name="connsiteX4" fmla="*/ 564357 w 752475"/>
                <a:gd name="connsiteY4" fmla="*/ 188119 h 604837"/>
                <a:gd name="connsiteX5" fmla="*/ 604838 w 752475"/>
                <a:gd name="connsiteY5" fmla="*/ 178594 h 604837"/>
                <a:gd name="connsiteX6" fmla="*/ 645319 w 752475"/>
                <a:gd name="connsiteY6" fmla="*/ 161925 h 604837"/>
                <a:gd name="connsiteX7" fmla="*/ 683419 w 752475"/>
                <a:gd name="connsiteY7" fmla="*/ 140494 h 604837"/>
                <a:gd name="connsiteX8" fmla="*/ 719138 w 752475"/>
                <a:gd name="connsiteY8" fmla="*/ 111919 h 604837"/>
                <a:gd name="connsiteX9" fmla="*/ 752475 w 752475"/>
                <a:gd name="connsiteY9" fmla="*/ 61912 h 604837"/>
                <a:gd name="connsiteX10" fmla="*/ 654844 w 752475"/>
                <a:gd name="connsiteY10" fmla="*/ 604837 h 604837"/>
                <a:gd name="connsiteX11" fmla="*/ 635794 w 752475"/>
                <a:gd name="connsiteY11" fmla="*/ 573881 h 604837"/>
                <a:gd name="connsiteX12" fmla="*/ 626269 w 752475"/>
                <a:gd name="connsiteY12" fmla="*/ 547687 h 604837"/>
                <a:gd name="connsiteX13" fmla="*/ 602457 w 752475"/>
                <a:gd name="connsiteY13" fmla="*/ 504825 h 604837"/>
                <a:gd name="connsiteX14" fmla="*/ 578644 w 752475"/>
                <a:gd name="connsiteY14" fmla="*/ 476250 h 604837"/>
                <a:gd name="connsiteX15" fmla="*/ 545307 w 752475"/>
                <a:gd name="connsiteY15" fmla="*/ 440531 h 604837"/>
                <a:gd name="connsiteX16" fmla="*/ 483394 w 752475"/>
                <a:gd name="connsiteY16" fmla="*/ 392906 h 604837"/>
                <a:gd name="connsiteX17" fmla="*/ 400050 w 752475"/>
                <a:gd name="connsiteY17" fmla="*/ 323850 h 604837"/>
                <a:gd name="connsiteX18" fmla="*/ 283369 w 752475"/>
                <a:gd name="connsiteY18" fmla="*/ 235744 h 604837"/>
                <a:gd name="connsiteX19" fmla="*/ 185738 w 752475"/>
                <a:gd name="connsiteY19" fmla="*/ 166687 h 604837"/>
                <a:gd name="connsiteX20" fmla="*/ 61913 w 752475"/>
                <a:gd name="connsiteY20" fmla="*/ 92869 h 604837"/>
                <a:gd name="connsiteX21" fmla="*/ 21432 w 752475"/>
                <a:gd name="connsiteY21" fmla="*/ 71437 h 604837"/>
                <a:gd name="connsiteX22" fmla="*/ 9525 w 752475"/>
                <a:gd name="connsiteY22" fmla="*/ 59531 h 604837"/>
                <a:gd name="connsiteX23" fmla="*/ 0 w 752475"/>
                <a:gd name="connsiteY23" fmla="*/ 33337 h 604837"/>
                <a:gd name="connsiteX24" fmla="*/ 0 w 752475"/>
                <a:gd name="connsiteY24" fmla="*/ 19050 h 604837"/>
                <a:gd name="connsiteX25" fmla="*/ 4763 w 752475"/>
                <a:gd name="connsiteY25" fmla="*/ 7144 h 604837"/>
                <a:gd name="connsiteX26" fmla="*/ 16669 w 752475"/>
                <a:gd name="connsiteY26" fmla="*/ 0 h 604837"/>
                <a:gd name="connsiteX27" fmla="*/ 47625 w 752475"/>
                <a:gd name="connsiteY27" fmla="*/ 11906 h 604837"/>
                <a:gd name="connsiteX28" fmla="*/ 128588 w 752475"/>
                <a:gd name="connsiteY28" fmla="*/ 50006 h 604837"/>
                <a:gd name="connsiteX29" fmla="*/ 247650 w 752475"/>
                <a:gd name="connsiteY29" fmla="*/ 9763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52475" h="604837">
                  <a:moveTo>
                    <a:pt x="247650" y="97631"/>
                  </a:moveTo>
                  <a:lnTo>
                    <a:pt x="426244" y="157162"/>
                  </a:lnTo>
                  <a:lnTo>
                    <a:pt x="483394" y="176212"/>
                  </a:lnTo>
                  <a:lnTo>
                    <a:pt x="523875" y="185737"/>
                  </a:lnTo>
                  <a:lnTo>
                    <a:pt x="564357" y="188119"/>
                  </a:lnTo>
                  <a:lnTo>
                    <a:pt x="604838" y="178594"/>
                  </a:lnTo>
                  <a:lnTo>
                    <a:pt x="645319" y="161925"/>
                  </a:lnTo>
                  <a:lnTo>
                    <a:pt x="683419" y="140494"/>
                  </a:lnTo>
                  <a:lnTo>
                    <a:pt x="719138" y="111919"/>
                  </a:lnTo>
                  <a:lnTo>
                    <a:pt x="752475" y="61912"/>
                  </a:lnTo>
                  <a:lnTo>
                    <a:pt x="654844" y="604837"/>
                  </a:lnTo>
                  <a:lnTo>
                    <a:pt x="635794" y="573881"/>
                  </a:lnTo>
                  <a:lnTo>
                    <a:pt x="626269" y="547687"/>
                  </a:lnTo>
                  <a:lnTo>
                    <a:pt x="602457" y="504825"/>
                  </a:lnTo>
                  <a:lnTo>
                    <a:pt x="578644" y="476250"/>
                  </a:lnTo>
                  <a:lnTo>
                    <a:pt x="545307" y="440531"/>
                  </a:lnTo>
                  <a:lnTo>
                    <a:pt x="483394" y="392906"/>
                  </a:lnTo>
                  <a:lnTo>
                    <a:pt x="400050" y="323850"/>
                  </a:lnTo>
                  <a:lnTo>
                    <a:pt x="283369" y="235744"/>
                  </a:lnTo>
                  <a:lnTo>
                    <a:pt x="185738" y="166687"/>
                  </a:lnTo>
                  <a:lnTo>
                    <a:pt x="61913" y="92869"/>
                  </a:lnTo>
                  <a:lnTo>
                    <a:pt x="21432" y="71437"/>
                  </a:lnTo>
                  <a:lnTo>
                    <a:pt x="9525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7625" y="11906"/>
                  </a:lnTo>
                  <a:lnTo>
                    <a:pt x="128588" y="50006"/>
                  </a:lnTo>
                  <a:lnTo>
                    <a:pt x="2476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552DF692-7717-F04E-AACF-D801DE003FF3}"/>
                </a:ext>
              </a:extLst>
            </p:cNvPr>
            <p:cNvSpPr/>
            <p:nvPr/>
          </p:nvSpPr>
          <p:spPr>
            <a:xfrm rot="16200000">
              <a:off x="3684588" y="2816225"/>
              <a:ext cx="2474912" cy="1462088"/>
            </a:xfrm>
            <a:custGeom>
              <a:avLst/>
              <a:gdLst>
                <a:gd name="connsiteX0" fmla="*/ 1283494 w 2474119"/>
                <a:gd name="connsiteY0" fmla="*/ 892969 h 1462088"/>
                <a:gd name="connsiteX1" fmla="*/ 1473994 w 2474119"/>
                <a:gd name="connsiteY1" fmla="*/ 966788 h 1462088"/>
                <a:gd name="connsiteX2" fmla="*/ 1662113 w 2474119"/>
                <a:gd name="connsiteY2" fmla="*/ 1026319 h 1462088"/>
                <a:gd name="connsiteX3" fmla="*/ 1800225 w 2474119"/>
                <a:gd name="connsiteY3" fmla="*/ 1062038 h 1462088"/>
                <a:gd name="connsiteX4" fmla="*/ 1938338 w 2474119"/>
                <a:gd name="connsiteY4" fmla="*/ 1088232 h 1462088"/>
                <a:gd name="connsiteX5" fmla="*/ 2059782 w 2474119"/>
                <a:gd name="connsiteY5" fmla="*/ 1104900 h 1462088"/>
                <a:gd name="connsiteX6" fmla="*/ 2166938 w 2474119"/>
                <a:gd name="connsiteY6" fmla="*/ 1109663 h 1462088"/>
                <a:gd name="connsiteX7" fmla="*/ 2214563 w 2474119"/>
                <a:gd name="connsiteY7" fmla="*/ 1109663 h 1462088"/>
                <a:gd name="connsiteX8" fmla="*/ 2269332 w 2474119"/>
                <a:gd name="connsiteY8" fmla="*/ 1100138 h 1462088"/>
                <a:gd name="connsiteX9" fmla="*/ 2321719 w 2474119"/>
                <a:gd name="connsiteY9" fmla="*/ 1081088 h 1462088"/>
                <a:gd name="connsiteX10" fmla="*/ 2355057 w 2474119"/>
                <a:gd name="connsiteY10" fmla="*/ 1062038 h 1462088"/>
                <a:gd name="connsiteX11" fmla="*/ 2378869 w 2474119"/>
                <a:gd name="connsiteY11" fmla="*/ 1040607 h 1462088"/>
                <a:gd name="connsiteX12" fmla="*/ 2390775 w 2474119"/>
                <a:gd name="connsiteY12" fmla="*/ 1021557 h 1462088"/>
                <a:gd name="connsiteX13" fmla="*/ 2419350 w 2474119"/>
                <a:gd name="connsiteY13" fmla="*/ 966788 h 1462088"/>
                <a:gd name="connsiteX14" fmla="*/ 2474119 w 2474119"/>
                <a:gd name="connsiteY14" fmla="*/ 1183482 h 1462088"/>
                <a:gd name="connsiteX15" fmla="*/ 2428875 w 2474119"/>
                <a:gd name="connsiteY15" fmla="*/ 1214438 h 1462088"/>
                <a:gd name="connsiteX16" fmla="*/ 2409825 w 2474119"/>
                <a:gd name="connsiteY16" fmla="*/ 1238250 h 1462088"/>
                <a:gd name="connsiteX17" fmla="*/ 2371725 w 2474119"/>
                <a:gd name="connsiteY17" fmla="*/ 1307307 h 1462088"/>
                <a:gd name="connsiteX18" fmla="*/ 2345532 w 2474119"/>
                <a:gd name="connsiteY18" fmla="*/ 1373982 h 1462088"/>
                <a:gd name="connsiteX19" fmla="*/ 2328863 w 2474119"/>
                <a:gd name="connsiteY19" fmla="*/ 1412082 h 1462088"/>
                <a:gd name="connsiteX20" fmla="*/ 2314575 w 2474119"/>
                <a:gd name="connsiteY20" fmla="*/ 1435894 h 1462088"/>
                <a:gd name="connsiteX21" fmla="*/ 2300288 w 2474119"/>
                <a:gd name="connsiteY21" fmla="*/ 1452563 h 1462088"/>
                <a:gd name="connsiteX22" fmla="*/ 2283619 w 2474119"/>
                <a:gd name="connsiteY22" fmla="*/ 1459707 h 1462088"/>
                <a:gd name="connsiteX23" fmla="*/ 2266950 w 2474119"/>
                <a:gd name="connsiteY23" fmla="*/ 1462088 h 1462088"/>
                <a:gd name="connsiteX24" fmla="*/ 2243138 w 2474119"/>
                <a:gd name="connsiteY24" fmla="*/ 1457325 h 1462088"/>
                <a:gd name="connsiteX25" fmla="*/ 2219325 w 2474119"/>
                <a:gd name="connsiteY25" fmla="*/ 1443038 h 1462088"/>
                <a:gd name="connsiteX26" fmla="*/ 2195513 w 2474119"/>
                <a:gd name="connsiteY26" fmla="*/ 1423988 h 1462088"/>
                <a:gd name="connsiteX27" fmla="*/ 2171700 w 2474119"/>
                <a:gd name="connsiteY27" fmla="*/ 1409700 h 1462088"/>
                <a:gd name="connsiteX28" fmla="*/ 2128838 w 2474119"/>
                <a:gd name="connsiteY28" fmla="*/ 1390650 h 1462088"/>
                <a:gd name="connsiteX29" fmla="*/ 2033588 w 2474119"/>
                <a:gd name="connsiteY29" fmla="*/ 1369219 h 1462088"/>
                <a:gd name="connsiteX30" fmla="*/ 1926432 w 2474119"/>
                <a:gd name="connsiteY30" fmla="*/ 1340644 h 1462088"/>
                <a:gd name="connsiteX31" fmla="*/ 1783557 w 2474119"/>
                <a:gd name="connsiteY31" fmla="*/ 1300163 h 1462088"/>
                <a:gd name="connsiteX32" fmla="*/ 1645444 w 2474119"/>
                <a:gd name="connsiteY32" fmla="*/ 1259682 h 1462088"/>
                <a:gd name="connsiteX33" fmla="*/ 1450182 w 2474119"/>
                <a:gd name="connsiteY33" fmla="*/ 1188244 h 1462088"/>
                <a:gd name="connsiteX34" fmla="*/ 1290638 w 2474119"/>
                <a:gd name="connsiteY34" fmla="*/ 1121569 h 1462088"/>
                <a:gd name="connsiteX35" fmla="*/ 1121569 w 2474119"/>
                <a:gd name="connsiteY35" fmla="*/ 1040607 h 1462088"/>
                <a:gd name="connsiteX36" fmla="*/ 933450 w 2474119"/>
                <a:gd name="connsiteY36" fmla="*/ 928688 h 1462088"/>
                <a:gd name="connsiteX37" fmla="*/ 766763 w 2474119"/>
                <a:gd name="connsiteY37" fmla="*/ 816769 h 1462088"/>
                <a:gd name="connsiteX38" fmla="*/ 631032 w 2474119"/>
                <a:gd name="connsiteY38" fmla="*/ 716757 h 1462088"/>
                <a:gd name="connsiteX39" fmla="*/ 497682 w 2474119"/>
                <a:gd name="connsiteY39" fmla="*/ 609600 h 1462088"/>
                <a:gd name="connsiteX40" fmla="*/ 385763 w 2474119"/>
                <a:gd name="connsiteY40" fmla="*/ 511969 h 1462088"/>
                <a:gd name="connsiteX41" fmla="*/ 283369 w 2474119"/>
                <a:gd name="connsiteY41" fmla="*/ 411957 h 1462088"/>
                <a:gd name="connsiteX42" fmla="*/ 200025 w 2474119"/>
                <a:gd name="connsiteY42" fmla="*/ 321469 h 1462088"/>
                <a:gd name="connsiteX43" fmla="*/ 119063 w 2474119"/>
                <a:gd name="connsiteY43" fmla="*/ 223838 h 1462088"/>
                <a:gd name="connsiteX44" fmla="*/ 47625 w 2474119"/>
                <a:gd name="connsiteY44" fmla="*/ 119063 h 1462088"/>
                <a:gd name="connsiteX45" fmla="*/ 7144 w 2474119"/>
                <a:gd name="connsiteY45" fmla="*/ 50007 h 1462088"/>
                <a:gd name="connsiteX46" fmla="*/ 0 w 2474119"/>
                <a:gd name="connsiteY46" fmla="*/ 23813 h 1462088"/>
                <a:gd name="connsiteX47" fmla="*/ 0 w 2474119"/>
                <a:gd name="connsiteY47" fmla="*/ 9525 h 1462088"/>
                <a:gd name="connsiteX48" fmla="*/ 9525 w 2474119"/>
                <a:gd name="connsiteY48" fmla="*/ 0 h 1462088"/>
                <a:gd name="connsiteX49" fmla="*/ 21432 w 2474119"/>
                <a:gd name="connsiteY49" fmla="*/ 0 h 1462088"/>
                <a:gd name="connsiteX50" fmla="*/ 40482 w 2474119"/>
                <a:gd name="connsiteY50" fmla="*/ 4763 h 1462088"/>
                <a:gd name="connsiteX51" fmla="*/ 64294 w 2474119"/>
                <a:gd name="connsiteY51" fmla="*/ 21432 h 1462088"/>
                <a:gd name="connsiteX52" fmla="*/ 111919 w 2474119"/>
                <a:gd name="connsiteY52" fmla="*/ 73819 h 1462088"/>
                <a:gd name="connsiteX53" fmla="*/ 188119 w 2474119"/>
                <a:gd name="connsiteY53" fmla="*/ 152400 h 1462088"/>
                <a:gd name="connsiteX54" fmla="*/ 264319 w 2474119"/>
                <a:gd name="connsiteY54" fmla="*/ 228600 h 1462088"/>
                <a:gd name="connsiteX55" fmla="*/ 371475 w 2474119"/>
                <a:gd name="connsiteY55" fmla="*/ 321469 h 1462088"/>
                <a:gd name="connsiteX56" fmla="*/ 461963 w 2474119"/>
                <a:gd name="connsiteY56" fmla="*/ 397669 h 1462088"/>
                <a:gd name="connsiteX57" fmla="*/ 554832 w 2474119"/>
                <a:gd name="connsiteY57" fmla="*/ 471488 h 1462088"/>
                <a:gd name="connsiteX58" fmla="*/ 671513 w 2474119"/>
                <a:gd name="connsiteY58" fmla="*/ 557213 h 1462088"/>
                <a:gd name="connsiteX59" fmla="*/ 797719 w 2474119"/>
                <a:gd name="connsiteY59" fmla="*/ 638175 h 1462088"/>
                <a:gd name="connsiteX60" fmla="*/ 931069 w 2474119"/>
                <a:gd name="connsiteY60" fmla="*/ 719138 h 1462088"/>
                <a:gd name="connsiteX61" fmla="*/ 1073944 w 2474119"/>
                <a:gd name="connsiteY61" fmla="*/ 797719 h 1462088"/>
                <a:gd name="connsiteX62" fmla="*/ 1283494 w 2474119"/>
                <a:gd name="connsiteY62" fmla="*/ 89296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74119" h="1462088">
                  <a:moveTo>
                    <a:pt x="1283494" y="892969"/>
                  </a:moveTo>
                  <a:lnTo>
                    <a:pt x="1473994" y="966788"/>
                  </a:lnTo>
                  <a:lnTo>
                    <a:pt x="1662113" y="1026319"/>
                  </a:lnTo>
                  <a:lnTo>
                    <a:pt x="1800225" y="1062038"/>
                  </a:lnTo>
                  <a:lnTo>
                    <a:pt x="1938338" y="1088232"/>
                  </a:lnTo>
                  <a:lnTo>
                    <a:pt x="2059782" y="1104900"/>
                  </a:lnTo>
                  <a:lnTo>
                    <a:pt x="2166938" y="1109663"/>
                  </a:lnTo>
                  <a:lnTo>
                    <a:pt x="2214563" y="1109663"/>
                  </a:lnTo>
                  <a:lnTo>
                    <a:pt x="2269332" y="1100138"/>
                  </a:lnTo>
                  <a:lnTo>
                    <a:pt x="2321719" y="1081088"/>
                  </a:lnTo>
                  <a:lnTo>
                    <a:pt x="2355057" y="1062038"/>
                  </a:lnTo>
                  <a:lnTo>
                    <a:pt x="2378869" y="1040607"/>
                  </a:lnTo>
                  <a:lnTo>
                    <a:pt x="2390775" y="1021557"/>
                  </a:lnTo>
                  <a:lnTo>
                    <a:pt x="2419350" y="966788"/>
                  </a:lnTo>
                  <a:lnTo>
                    <a:pt x="2474119" y="1183482"/>
                  </a:lnTo>
                  <a:lnTo>
                    <a:pt x="2428875" y="1214438"/>
                  </a:lnTo>
                  <a:lnTo>
                    <a:pt x="2409825" y="1238250"/>
                  </a:lnTo>
                  <a:lnTo>
                    <a:pt x="2371725" y="1307307"/>
                  </a:lnTo>
                  <a:lnTo>
                    <a:pt x="2345532" y="1373982"/>
                  </a:lnTo>
                  <a:lnTo>
                    <a:pt x="2328863" y="1412082"/>
                  </a:lnTo>
                  <a:lnTo>
                    <a:pt x="2314575" y="1435894"/>
                  </a:lnTo>
                  <a:lnTo>
                    <a:pt x="2300288" y="1452563"/>
                  </a:lnTo>
                  <a:lnTo>
                    <a:pt x="2283619" y="1459707"/>
                  </a:lnTo>
                  <a:lnTo>
                    <a:pt x="2266950" y="1462088"/>
                  </a:lnTo>
                  <a:lnTo>
                    <a:pt x="2243138" y="1457325"/>
                  </a:lnTo>
                  <a:lnTo>
                    <a:pt x="2219325" y="1443038"/>
                  </a:lnTo>
                  <a:lnTo>
                    <a:pt x="2195513" y="1423988"/>
                  </a:lnTo>
                  <a:lnTo>
                    <a:pt x="2171700" y="1409700"/>
                  </a:lnTo>
                  <a:lnTo>
                    <a:pt x="2128838" y="1390650"/>
                  </a:lnTo>
                  <a:lnTo>
                    <a:pt x="2033588" y="1369219"/>
                  </a:lnTo>
                  <a:lnTo>
                    <a:pt x="1926432" y="1340644"/>
                  </a:lnTo>
                  <a:lnTo>
                    <a:pt x="1783557" y="1300163"/>
                  </a:lnTo>
                  <a:lnTo>
                    <a:pt x="1645444" y="1259682"/>
                  </a:lnTo>
                  <a:lnTo>
                    <a:pt x="1450182" y="1188244"/>
                  </a:lnTo>
                  <a:lnTo>
                    <a:pt x="1290638" y="1121569"/>
                  </a:lnTo>
                  <a:lnTo>
                    <a:pt x="1121569" y="1040607"/>
                  </a:lnTo>
                  <a:lnTo>
                    <a:pt x="933450" y="928688"/>
                  </a:lnTo>
                  <a:lnTo>
                    <a:pt x="766763" y="816769"/>
                  </a:lnTo>
                  <a:lnTo>
                    <a:pt x="631032" y="716757"/>
                  </a:lnTo>
                  <a:lnTo>
                    <a:pt x="497682" y="609600"/>
                  </a:lnTo>
                  <a:lnTo>
                    <a:pt x="385763" y="511969"/>
                  </a:lnTo>
                  <a:lnTo>
                    <a:pt x="283369" y="411957"/>
                  </a:lnTo>
                  <a:lnTo>
                    <a:pt x="200025" y="321469"/>
                  </a:lnTo>
                  <a:lnTo>
                    <a:pt x="119063" y="223838"/>
                  </a:lnTo>
                  <a:lnTo>
                    <a:pt x="47625" y="119063"/>
                  </a:lnTo>
                  <a:lnTo>
                    <a:pt x="7144" y="50007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2" y="0"/>
                  </a:lnTo>
                  <a:lnTo>
                    <a:pt x="40482" y="4763"/>
                  </a:lnTo>
                  <a:lnTo>
                    <a:pt x="64294" y="21432"/>
                  </a:lnTo>
                  <a:lnTo>
                    <a:pt x="111919" y="73819"/>
                  </a:lnTo>
                  <a:lnTo>
                    <a:pt x="188119" y="152400"/>
                  </a:lnTo>
                  <a:lnTo>
                    <a:pt x="264319" y="228600"/>
                  </a:lnTo>
                  <a:lnTo>
                    <a:pt x="371475" y="321469"/>
                  </a:lnTo>
                  <a:lnTo>
                    <a:pt x="461963" y="397669"/>
                  </a:lnTo>
                  <a:lnTo>
                    <a:pt x="554832" y="471488"/>
                  </a:lnTo>
                  <a:lnTo>
                    <a:pt x="671513" y="557213"/>
                  </a:lnTo>
                  <a:lnTo>
                    <a:pt x="797719" y="638175"/>
                  </a:lnTo>
                  <a:lnTo>
                    <a:pt x="931069" y="719138"/>
                  </a:lnTo>
                  <a:lnTo>
                    <a:pt x="1073944" y="797719"/>
                  </a:lnTo>
                  <a:lnTo>
                    <a:pt x="1283494" y="892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B0BFCE7A-93D9-B24C-AAAC-E51A1D942F23}"/>
                </a:ext>
              </a:extLst>
            </p:cNvPr>
            <p:cNvSpPr/>
            <p:nvPr/>
          </p:nvSpPr>
          <p:spPr>
            <a:xfrm>
              <a:off x="2751138" y="4357688"/>
              <a:ext cx="1187450" cy="771525"/>
            </a:xfrm>
            <a:custGeom>
              <a:avLst/>
              <a:gdLst>
                <a:gd name="connsiteX0" fmla="*/ 366712 w 1188244"/>
                <a:gd name="connsiteY0" fmla="*/ 476250 h 771525"/>
                <a:gd name="connsiteX1" fmla="*/ 547687 w 1188244"/>
                <a:gd name="connsiteY1" fmla="*/ 354806 h 771525"/>
                <a:gd name="connsiteX2" fmla="*/ 659606 w 1188244"/>
                <a:gd name="connsiteY2" fmla="*/ 276225 h 771525"/>
                <a:gd name="connsiteX3" fmla="*/ 731044 w 1188244"/>
                <a:gd name="connsiteY3" fmla="*/ 221456 h 771525"/>
                <a:gd name="connsiteX4" fmla="*/ 773906 w 1188244"/>
                <a:gd name="connsiteY4" fmla="*/ 183356 h 771525"/>
                <a:gd name="connsiteX5" fmla="*/ 792956 w 1188244"/>
                <a:gd name="connsiteY5" fmla="*/ 161925 h 771525"/>
                <a:gd name="connsiteX6" fmla="*/ 802481 w 1188244"/>
                <a:gd name="connsiteY6" fmla="*/ 135731 h 771525"/>
                <a:gd name="connsiteX7" fmla="*/ 802481 w 1188244"/>
                <a:gd name="connsiteY7" fmla="*/ 102393 h 771525"/>
                <a:gd name="connsiteX8" fmla="*/ 797719 w 1188244"/>
                <a:gd name="connsiteY8" fmla="*/ 76200 h 771525"/>
                <a:gd name="connsiteX9" fmla="*/ 785812 w 1188244"/>
                <a:gd name="connsiteY9" fmla="*/ 47625 h 771525"/>
                <a:gd name="connsiteX10" fmla="*/ 731044 w 1188244"/>
                <a:gd name="connsiteY10" fmla="*/ 0 h 771525"/>
                <a:gd name="connsiteX11" fmla="*/ 1188244 w 1188244"/>
                <a:gd name="connsiteY11" fmla="*/ 283368 h 771525"/>
                <a:gd name="connsiteX12" fmla="*/ 1162050 w 1188244"/>
                <a:gd name="connsiteY12" fmla="*/ 307181 h 771525"/>
                <a:gd name="connsiteX13" fmla="*/ 1138237 w 1188244"/>
                <a:gd name="connsiteY13" fmla="*/ 316706 h 771525"/>
                <a:gd name="connsiteX14" fmla="*/ 1102519 w 1188244"/>
                <a:gd name="connsiteY14" fmla="*/ 323850 h 771525"/>
                <a:gd name="connsiteX15" fmla="*/ 1016794 w 1188244"/>
                <a:gd name="connsiteY15" fmla="*/ 333375 h 771525"/>
                <a:gd name="connsiteX16" fmla="*/ 926306 w 1188244"/>
                <a:gd name="connsiteY16" fmla="*/ 345281 h 771525"/>
                <a:gd name="connsiteX17" fmla="*/ 850106 w 1188244"/>
                <a:gd name="connsiteY17" fmla="*/ 359568 h 771525"/>
                <a:gd name="connsiteX18" fmla="*/ 778669 w 1188244"/>
                <a:gd name="connsiteY18" fmla="*/ 383381 h 771525"/>
                <a:gd name="connsiteX19" fmla="*/ 692944 w 1188244"/>
                <a:gd name="connsiteY19" fmla="*/ 423862 h 771525"/>
                <a:gd name="connsiteX20" fmla="*/ 595312 w 1188244"/>
                <a:gd name="connsiteY20" fmla="*/ 476250 h 771525"/>
                <a:gd name="connsiteX21" fmla="*/ 407194 w 1188244"/>
                <a:gd name="connsiteY21" fmla="*/ 585787 h 771525"/>
                <a:gd name="connsiteX22" fmla="*/ 202406 w 1188244"/>
                <a:gd name="connsiteY22" fmla="*/ 714375 h 771525"/>
                <a:gd name="connsiteX23" fmla="*/ 142875 w 1188244"/>
                <a:gd name="connsiteY23" fmla="*/ 757237 h 771525"/>
                <a:gd name="connsiteX24" fmla="*/ 0 w 1188244"/>
                <a:gd name="connsiteY24" fmla="*/ 771525 h 771525"/>
                <a:gd name="connsiteX25" fmla="*/ 4762 w 1188244"/>
                <a:gd name="connsiteY25" fmla="*/ 750093 h 771525"/>
                <a:gd name="connsiteX26" fmla="*/ 21431 w 1188244"/>
                <a:gd name="connsiteY26" fmla="*/ 721518 h 771525"/>
                <a:gd name="connsiteX27" fmla="*/ 45244 w 1188244"/>
                <a:gd name="connsiteY27" fmla="*/ 685800 h 771525"/>
                <a:gd name="connsiteX28" fmla="*/ 71437 w 1188244"/>
                <a:gd name="connsiteY28" fmla="*/ 657225 h 771525"/>
                <a:gd name="connsiteX29" fmla="*/ 142875 w 1188244"/>
                <a:gd name="connsiteY29" fmla="*/ 614362 h 771525"/>
                <a:gd name="connsiteX30" fmla="*/ 366712 w 1188244"/>
                <a:gd name="connsiteY30" fmla="*/ 47625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88244" h="771525">
                  <a:moveTo>
                    <a:pt x="366712" y="476250"/>
                  </a:moveTo>
                  <a:lnTo>
                    <a:pt x="547687" y="354806"/>
                  </a:lnTo>
                  <a:lnTo>
                    <a:pt x="659606" y="276225"/>
                  </a:lnTo>
                  <a:lnTo>
                    <a:pt x="731044" y="221456"/>
                  </a:lnTo>
                  <a:lnTo>
                    <a:pt x="773906" y="183356"/>
                  </a:lnTo>
                  <a:lnTo>
                    <a:pt x="792956" y="161925"/>
                  </a:lnTo>
                  <a:lnTo>
                    <a:pt x="802481" y="135731"/>
                  </a:lnTo>
                  <a:lnTo>
                    <a:pt x="802481" y="102393"/>
                  </a:lnTo>
                  <a:lnTo>
                    <a:pt x="797719" y="76200"/>
                  </a:lnTo>
                  <a:lnTo>
                    <a:pt x="785812" y="47625"/>
                  </a:lnTo>
                  <a:lnTo>
                    <a:pt x="731044" y="0"/>
                  </a:lnTo>
                  <a:lnTo>
                    <a:pt x="1188244" y="283368"/>
                  </a:lnTo>
                  <a:lnTo>
                    <a:pt x="1162050" y="307181"/>
                  </a:lnTo>
                  <a:lnTo>
                    <a:pt x="1138237" y="316706"/>
                  </a:lnTo>
                  <a:lnTo>
                    <a:pt x="1102519" y="323850"/>
                  </a:lnTo>
                  <a:lnTo>
                    <a:pt x="1016794" y="333375"/>
                  </a:lnTo>
                  <a:lnTo>
                    <a:pt x="926306" y="345281"/>
                  </a:lnTo>
                  <a:lnTo>
                    <a:pt x="850106" y="359568"/>
                  </a:lnTo>
                  <a:lnTo>
                    <a:pt x="778669" y="383381"/>
                  </a:lnTo>
                  <a:lnTo>
                    <a:pt x="692944" y="423862"/>
                  </a:lnTo>
                  <a:lnTo>
                    <a:pt x="595312" y="476250"/>
                  </a:lnTo>
                  <a:lnTo>
                    <a:pt x="407194" y="585787"/>
                  </a:lnTo>
                  <a:lnTo>
                    <a:pt x="202406" y="714375"/>
                  </a:lnTo>
                  <a:lnTo>
                    <a:pt x="142875" y="757237"/>
                  </a:lnTo>
                  <a:lnTo>
                    <a:pt x="0" y="771525"/>
                  </a:lnTo>
                  <a:cubicBezTo>
                    <a:pt x="4955" y="751705"/>
                    <a:pt x="4762" y="759020"/>
                    <a:pt x="4762" y="750093"/>
                  </a:cubicBezTo>
                  <a:lnTo>
                    <a:pt x="21431" y="721518"/>
                  </a:lnTo>
                  <a:lnTo>
                    <a:pt x="45244" y="685800"/>
                  </a:lnTo>
                  <a:lnTo>
                    <a:pt x="71437" y="657225"/>
                  </a:lnTo>
                  <a:lnTo>
                    <a:pt x="142875" y="614362"/>
                  </a:lnTo>
                  <a:lnTo>
                    <a:pt x="366712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AED141BB-F3BC-0640-B997-2859AA5230B1}"/>
                </a:ext>
              </a:extLst>
            </p:cNvPr>
            <p:cNvSpPr/>
            <p:nvPr/>
          </p:nvSpPr>
          <p:spPr>
            <a:xfrm>
              <a:off x="2735263" y="5040313"/>
              <a:ext cx="4495800" cy="866775"/>
            </a:xfrm>
            <a:custGeom>
              <a:avLst/>
              <a:gdLst>
                <a:gd name="connsiteX0" fmla="*/ 2008022 w 4495190"/>
                <a:gd name="connsiteY0" fmla="*/ 373075 h 866851"/>
                <a:gd name="connsiteX1" fmla="*/ 1814169 w 4495190"/>
                <a:gd name="connsiteY1" fmla="*/ 314553 h 866851"/>
                <a:gd name="connsiteX2" fmla="*/ 1697126 w 4495190"/>
                <a:gd name="connsiteY2" fmla="*/ 281635 h 866851"/>
                <a:gd name="connsiteX3" fmla="*/ 1572768 w 4495190"/>
                <a:gd name="connsiteY3" fmla="*/ 252374 h 866851"/>
                <a:gd name="connsiteX4" fmla="*/ 1430121 w 4495190"/>
                <a:gd name="connsiteY4" fmla="*/ 223113 h 866851"/>
                <a:gd name="connsiteX5" fmla="*/ 1276502 w 4495190"/>
                <a:gd name="connsiteY5" fmla="*/ 197510 h 866851"/>
                <a:gd name="connsiteX6" fmla="*/ 1064361 w 4495190"/>
                <a:gd name="connsiteY6" fmla="*/ 168249 h 866851"/>
                <a:gd name="connsiteX7" fmla="*/ 954633 w 4495190"/>
                <a:gd name="connsiteY7" fmla="*/ 157277 h 866851"/>
                <a:gd name="connsiteX8" fmla="*/ 775411 w 4495190"/>
                <a:gd name="connsiteY8" fmla="*/ 149961 h 866851"/>
                <a:gd name="connsiteX9" fmla="*/ 640080 w 4495190"/>
                <a:gd name="connsiteY9" fmla="*/ 149961 h 866851"/>
                <a:gd name="connsiteX10" fmla="*/ 471830 w 4495190"/>
                <a:gd name="connsiteY10" fmla="*/ 164592 h 866851"/>
                <a:gd name="connsiteX11" fmla="*/ 267005 w 4495190"/>
                <a:gd name="connsiteY11" fmla="*/ 197510 h 866851"/>
                <a:gd name="connsiteX12" fmla="*/ 182880 w 4495190"/>
                <a:gd name="connsiteY12" fmla="*/ 215798 h 866851"/>
                <a:gd name="connsiteX13" fmla="*/ 175565 w 4495190"/>
                <a:gd name="connsiteY13" fmla="*/ 226771 h 866851"/>
                <a:gd name="connsiteX14" fmla="*/ 157277 w 4495190"/>
                <a:gd name="connsiteY14" fmla="*/ 259689 h 866851"/>
                <a:gd name="connsiteX15" fmla="*/ 153619 w 4495190"/>
                <a:gd name="connsiteY15" fmla="*/ 263347 h 866851"/>
                <a:gd name="connsiteX16" fmla="*/ 120701 w 4495190"/>
                <a:gd name="connsiteY16" fmla="*/ 263347 h 866851"/>
                <a:gd name="connsiteX17" fmla="*/ 62179 w 4495190"/>
                <a:gd name="connsiteY17" fmla="*/ 245059 h 866851"/>
                <a:gd name="connsiteX18" fmla="*/ 36576 w 4495190"/>
                <a:gd name="connsiteY18" fmla="*/ 226771 h 866851"/>
                <a:gd name="connsiteX19" fmla="*/ 18288 w 4495190"/>
                <a:gd name="connsiteY19" fmla="*/ 208483 h 866851"/>
                <a:gd name="connsiteX20" fmla="*/ 3657 w 4495190"/>
                <a:gd name="connsiteY20" fmla="*/ 171907 h 866851"/>
                <a:gd name="connsiteX21" fmla="*/ 0 w 4495190"/>
                <a:gd name="connsiteY21" fmla="*/ 153619 h 866851"/>
                <a:gd name="connsiteX22" fmla="*/ 0 w 4495190"/>
                <a:gd name="connsiteY22" fmla="*/ 138989 h 866851"/>
                <a:gd name="connsiteX23" fmla="*/ 3657 w 4495190"/>
                <a:gd name="connsiteY23" fmla="*/ 120701 h 866851"/>
                <a:gd name="connsiteX24" fmla="*/ 14630 w 4495190"/>
                <a:gd name="connsiteY24" fmla="*/ 84125 h 866851"/>
                <a:gd name="connsiteX25" fmla="*/ 47549 w 4495190"/>
                <a:gd name="connsiteY25" fmla="*/ 29261 h 866851"/>
                <a:gd name="connsiteX26" fmla="*/ 215798 w 4495190"/>
                <a:gd name="connsiteY26" fmla="*/ 32918 h 866851"/>
                <a:gd name="connsiteX27" fmla="*/ 362102 w 4495190"/>
                <a:gd name="connsiteY27" fmla="*/ 21945 h 866851"/>
                <a:gd name="connsiteX28" fmla="*/ 566928 w 4495190"/>
                <a:gd name="connsiteY28" fmla="*/ 3657 h 866851"/>
                <a:gd name="connsiteX29" fmla="*/ 735177 w 4495190"/>
                <a:gd name="connsiteY29" fmla="*/ 0 h 866851"/>
                <a:gd name="connsiteX30" fmla="*/ 918057 w 4495190"/>
                <a:gd name="connsiteY30" fmla="*/ 3657 h 866851"/>
                <a:gd name="connsiteX31" fmla="*/ 1097280 w 4495190"/>
                <a:gd name="connsiteY31" fmla="*/ 14630 h 866851"/>
                <a:gd name="connsiteX32" fmla="*/ 1331366 w 4495190"/>
                <a:gd name="connsiteY32" fmla="*/ 54864 h 866851"/>
                <a:gd name="connsiteX33" fmla="*/ 1682496 w 4495190"/>
                <a:gd name="connsiteY33" fmla="*/ 120701 h 866851"/>
                <a:gd name="connsiteX34" fmla="*/ 1978761 w 4495190"/>
                <a:gd name="connsiteY34" fmla="*/ 182880 h 866851"/>
                <a:gd name="connsiteX35" fmla="*/ 2165299 w 4495190"/>
                <a:gd name="connsiteY35" fmla="*/ 223113 h 866851"/>
                <a:gd name="connsiteX36" fmla="*/ 2362809 w 4495190"/>
                <a:gd name="connsiteY36" fmla="*/ 274320 h 866851"/>
                <a:gd name="connsiteX37" fmla="*/ 2585923 w 4495190"/>
                <a:gd name="connsiteY37" fmla="*/ 314553 h 866851"/>
                <a:gd name="connsiteX38" fmla="*/ 2863901 w 4495190"/>
                <a:gd name="connsiteY38" fmla="*/ 365760 h 866851"/>
                <a:gd name="connsiteX39" fmla="*/ 3182112 w 4495190"/>
                <a:gd name="connsiteY39" fmla="*/ 409651 h 866851"/>
                <a:gd name="connsiteX40" fmla="*/ 3657600 w 4495190"/>
                <a:gd name="connsiteY40" fmla="*/ 457200 h 866851"/>
                <a:gd name="connsiteX41" fmla="*/ 3953865 w 4495190"/>
                <a:gd name="connsiteY41" fmla="*/ 475488 h 866851"/>
                <a:gd name="connsiteX42" fmla="*/ 4242816 w 4495190"/>
                <a:gd name="connsiteY42" fmla="*/ 482803 h 866851"/>
                <a:gd name="connsiteX43" fmla="*/ 4454957 w 4495190"/>
                <a:gd name="connsiteY43" fmla="*/ 486461 h 866851"/>
                <a:gd name="connsiteX44" fmla="*/ 4480560 w 4495190"/>
                <a:gd name="connsiteY44" fmla="*/ 490118 h 866851"/>
                <a:gd name="connsiteX45" fmla="*/ 4487875 w 4495190"/>
                <a:gd name="connsiteY45" fmla="*/ 493776 h 866851"/>
                <a:gd name="connsiteX46" fmla="*/ 4491533 w 4495190"/>
                <a:gd name="connsiteY46" fmla="*/ 501091 h 866851"/>
                <a:gd name="connsiteX47" fmla="*/ 4495190 w 4495190"/>
                <a:gd name="connsiteY47" fmla="*/ 512064 h 866851"/>
                <a:gd name="connsiteX48" fmla="*/ 4484217 w 4495190"/>
                <a:gd name="connsiteY48" fmla="*/ 534009 h 866851"/>
                <a:gd name="connsiteX49" fmla="*/ 4458614 w 4495190"/>
                <a:gd name="connsiteY49" fmla="*/ 559613 h 866851"/>
                <a:gd name="connsiteX50" fmla="*/ 4363517 w 4495190"/>
                <a:gd name="connsiteY50" fmla="*/ 607161 h 866851"/>
                <a:gd name="connsiteX51" fmla="*/ 4213555 w 4495190"/>
                <a:gd name="connsiteY51" fmla="*/ 672998 h 866851"/>
                <a:gd name="connsiteX52" fmla="*/ 4037990 w 4495190"/>
                <a:gd name="connsiteY52" fmla="*/ 738835 h 866851"/>
                <a:gd name="connsiteX53" fmla="*/ 3866083 w 4495190"/>
                <a:gd name="connsiteY53" fmla="*/ 797357 h 866851"/>
                <a:gd name="connsiteX54" fmla="*/ 3679545 w 4495190"/>
                <a:gd name="connsiteY54" fmla="*/ 855878 h 866851"/>
                <a:gd name="connsiteX55" fmla="*/ 3617366 w 4495190"/>
                <a:gd name="connsiteY55" fmla="*/ 866851 h 866851"/>
                <a:gd name="connsiteX56" fmla="*/ 3573475 w 4495190"/>
                <a:gd name="connsiteY56" fmla="*/ 866851 h 866851"/>
                <a:gd name="connsiteX57" fmla="*/ 3522269 w 4495190"/>
                <a:gd name="connsiteY57" fmla="*/ 866851 h 866851"/>
                <a:gd name="connsiteX58" fmla="*/ 3467405 w 4495190"/>
                <a:gd name="connsiteY58" fmla="*/ 855878 h 866851"/>
                <a:gd name="connsiteX59" fmla="*/ 3302813 w 4495190"/>
                <a:gd name="connsiteY59" fmla="*/ 801014 h 866851"/>
                <a:gd name="connsiteX60" fmla="*/ 3010205 w 4495190"/>
                <a:gd name="connsiteY60" fmla="*/ 702259 h 866851"/>
                <a:gd name="connsiteX61" fmla="*/ 2662733 w 4495190"/>
                <a:gd name="connsiteY61" fmla="*/ 588873 h 866851"/>
                <a:gd name="connsiteX62" fmla="*/ 2362809 w 4495190"/>
                <a:gd name="connsiteY62" fmla="*/ 486461 h 866851"/>
                <a:gd name="connsiteX63" fmla="*/ 2081174 w 4495190"/>
                <a:gd name="connsiteY63" fmla="*/ 398678 h 866851"/>
                <a:gd name="connsiteX64" fmla="*/ 2008022 w 4495190"/>
                <a:gd name="connsiteY64" fmla="*/ 373075 h 86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95190" h="866851">
                  <a:moveTo>
                    <a:pt x="2008022" y="373075"/>
                  </a:moveTo>
                  <a:lnTo>
                    <a:pt x="1814169" y="314553"/>
                  </a:lnTo>
                  <a:lnTo>
                    <a:pt x="1697126" y="281635"/>
                  </a:lnTo>
                  <a:lnTo>
                    <a:pt x="1572768" y="252374"/>
                  </a:lnTo>
                  <a:lnTo>
                    <a:pt x="1430121" y="223113"/>
                  </a:lnTo>
                  <a:lnTo>
                    <a:pt x="1276502" y="197510"/>
                  </a:lnTo>
                  <a:lnTo>
                    <a:pt x="1064361" y="168249"/>
                  </a:lnTo>
                  <a:lnTo>
                    <a:pt x="954633" y="157277"/>
                  </a:lnTo>
                  <a:lnTo>
                    <a:pt x="775411" y="149961"/>
                  </a:lnTo>
                  <a:lnTo>
                    <a:pt x="640080" y="149961"/>
                  </a:lnTo>
                  <a:lnTo>
                    <a:pt x="471830" y="164592"/>
                  </a:lnTo>
                  <a:lnTo>
                    <a:pt x="267005" y="197510"/>
                  </a:lnTo>
                  <a:lnTo>
                    <a:pt x="182880" y="215798"/>
                  </a:lnTo>
                  <a:lnTo>
                    <a:pt x="175565" y="226771"/>
                  </a:lnTo>
                  <a:lnTo>
                    <a:pt x="157277" y="259689"/>
                  </a:lnTo>
                  <a:lnTo>
                    <a:pt x="153619" y="263347"/>
                  </a:lnTo>
                  <a:lnTo>
                    <a:pt x="120701" y="263347"/>
                  </a:lnTo>
                  <a:lnTo>
                    <a:pt x="62179" y="245059"/>
                  </a:lnTo>
                  <a:lnTo>
                    <a:pt x="36576" y="226771"/>
                  </a:lnTo>
                  <a:lnTo>
                    <a:pt x="18288" y="208483"/>
                  </a:lnTo>
                  <a:lnTo>
                    <a:pt x="3657" y="171907"/>
                  </a:lnTo>
                  <a:lnTo>
                    <a:pt x="0" y="153619"/>
                  </a:lnTo>
                  <a:lnTo>
                    <a:pt x="0" y="138989"/>
                  </a:lnTo>
                  <a:lnTo>
                    <a:pt x="3657" y="120701"/>
                  </a:lnTo>
                  <a:lnTo>
                    <a:pt x="14630" y="84125"/>
                  </a:lnTo>
                  <a:lnTo>
                    <a:pt x="47549" y="29261"/>
                  </a:lnTo>
                  <a:lnTo>
                    <a:pt x="215798" y="32918"/>
                  </a:lnTo>
                  <a:lnTo>
                    <a:pt x="362102" y="21945"/>
                  </a:lnTo>
                  <a:lnTo>
                    <a:pt x="566928" y="3657"/>
                  </a:lnTo>
                  <a:lnTo>
                    <a:pt x="735177" y="0"/>
                  </a:lnTo>
                  <a:lnTo>
                    <a:pt x="918057" y="3657"/>
                  </a:lnTo>
                  <a:lnTo>
                    <a:pt x="1097280" y="14630"/>
                  </a:lnTo>
                  <a:lnTo>
                    <a:pt x="1331366" y="54864"/>
                  </a:lnTo>
                  <a:lnTo>
                    <a:pt x="1682496" y="120701"/>
                  </a:lnTo>
                  <a:lnTo>
                    <a:pt x="1978761" y="182880"/>
                  </a:lnTo>
                  <a:lnTo>
                    <a:pt x="2165299" y="223113"/>
                  </a:lnTo>
                  <a:lnTo>
                    <a:pt x="2362809" y="274320"/>
                  </a:lnTo>
                  <a:lnTo>
                    <a:pt x="2585923" y="314553"/>
                  </a:lnTo>
                  <a:lnTo>
                    <a:pt x="2863901" y="365760"/>
                  </a:lnTo>
                  <a:lnTo>
                    <a:pt x="3182112" y="409651"/>
                  </a:lnTo>
                  <a:lnTo>
                    <a:pt x="3657600" y="457200"/>
                  </a:lnTo>
                  <a:lnTo>
                    <a:pt x="3953865" y="475488"/>
                  </a:lnTo>
                  <a:lnTo>
                    <a:pt x="4242816" y="482803"/>
                  </a:lnTo>
                  <a:lnTo>
                    <a:pt x="4454957" y="486461"/>
                  </a:lnTo>
                  <a:lnTo>
                    <a:pt x="4480560" y="490118"/>
                  </a:lnTo>
                  <a:lnTo>
                    <a:pt x="4487875" y="493776"/>
                  </a:lnTo>
                  <a:lnTo>
                    <a:pt x="4491533" y="501091"/>
                  </a:lnTo>
                  <a:lnTo>
                    <a:pt x="4495190" y="512064"/>
                  </a:lnTo>
                  <a:lnTo>
                    <a:pt x="4484217" y="534009"/>
                  </a:lnTo>
                  <a:lnTo>
                    <a:pt x="4458614" y="559613"/>
                  </a:lnTo>
                  <a:lnTo>
                    <a:pt x="4363517" y="607161"/>
                  </a:lnTo>
                  <a:lnTo>
                    <a:pt x="4213555" y="672998"/>
                  </a:lnTo>
                  <a:lnTo>
                    <a:pt x="4037990" y="738835"/>
                  </a:lnTo>
                  <a:lnTo>
                    <a:pt x="3866083" y="797357"/>
                  </a:lnTo>
                  <a:lnTo>
                    <a:pt x="3679545" y="855878"/>
                  </a:lnTo>
                  <a:lnTo>
                    <a:pt x="3617366" y="866851"/>
                  </a:lnTo>
                  <a:lnTo>
                    <a:pt x="3573475" y="866851"/>
                  </a:lnTo>
                  <a:lnTo>
                    <a:pt x="3522269" y="866851"/>
                  </a:lnTo>
                  <a:lnTo>
                    <a:pt x="3467405" y="855878"/>
                  </a:lnTo>
                  <a:lnTo>
                    <a:pt x="3302813" y="801014"/>
                  </a:lnTo>
                  <a:lnTo>
                    <a:pt x="3010205" y="702259"/>
                  </a:lnTo>
                  <a:lnTo>
                    <a:pt x="2662733" y="588873"/>
                  </a:lnTo>
                  <a:lnTo>
                    <a:pt x="2362809" y="486461"/>
                  </a:lnTo>
                  <a:lnTo>
                    <a:pt x="2081174" y="398678"/>
                  </a:lnTo>
                  <a:lnTo>
                    <a:pt x="2008022" y="37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15987635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8305707E-81A3-EA4E-9F5A-AAA1F59E7129}"/>
              </a:ext>
            </a:extLst>
          </p:cNvPr>
          <p:cNvSpPr/>
          <p:nvPr/>
        </p:nvSpPr>
        <p:spPr>
          <a:xfrm>
            <a:off x="4422775" y="1392238"/>
            <a:ext cx="1728788" cy="1069975"/>
          </a:xfrm>
          <a:custGeom>
            <a:avLst/>
            <a:gdLst>
              <a:gd name="connsiteX0" fmla="*/ 681038 w 1728788"/>
              <a:gd name="connsiteY0" fmla="*/ 661988 h 1069182"/>
              <a:gd name="connsiteX1" fmla="*/ 802482 w 1728788"/>
              <a:gd name="connsiteY1" fmla="*/ 592932 h 1069182"/>
              <a:gd name="connsiteX2" fmla="*/ 923925 w 1728788"/>
              <a:gd name="connsiteY2" fmla="*/ 521494 h 1069182"/>
              <a:gd name="connsiteX3" fmla="*/ 1021557 w 1728788"/>
              <a:gd name="connsiteY3" fmla="*/ 457200 h 1069182"/>
              <a:gd name="connsiteX4" fmla="*/ 1104900 w 1728788"/>
              <a:gd name="connsiteY4" fmla="*/ 402432 h 1069182"/>
              <a:gd name="connsiteX5" fmla="*/ 1207294 w 1728788"/>
              <a:gd name="connsiteY5" fmla="*/ 328613 h 1069182"/>
              <a:gd name="connsiteX6" fmla="*/ 1278732 w 1728788"/>
              <a:gd name="connsiteY6" fmla="*/ 269082 h 1069182"/>
              <a:gd name="connsiteX7" fmla="*/ 1323975 w 1728788"/>
              <a:gd name="connsiteY7" fmla="*/ 233363 h 1069182"/>
              <a:gd name="connsiteX8" fmla="*/ 1328738 w 1728788"/>
              <a:gd name="connsiteY8" fmla="*/ 221457 h 1069182"/>
              <a:gd name="connsiteX9" fmla="*/ 1331119 w 1728788"/>
              <a:gd name="connsiteY9" fmla="*/ 202407 h 1069182"/>
              <a:gd name="connsiteX10" fmla="*/ 1331119 w 1728788"/>
              <a:gd name="connsiteY10" fmla="*/ 176213 h 1069182"/>
              <a:gd name="connsiteX11" fmla="*/ 1321594 w 1728788"/>
              <a:gd name="connsiteY11" fmla="*/ 135732 h 1069182"/>
              <a:gd name="connsiteX12" fmla="*/ 1302544 w 1728788"/>
              <a:gd name="connsiteY12" fmla="*/ 100013 h 1069182"/>
              <a:gd name="connsiteX13" fmla="*/ 1278732 w 1728788"/>
              <a:gd name="connsiteY13" fmla="*/ 69057 h 1069182"/>
              <a:gd name="connsiteX14" fmla="*/ 1259682 w 1728788"/>
              <a:gd name="connsiteY14" fmla="*/ 45244 h 1069182"/>
              <a:gd name="connsiteX15" fmla="*/ 1257300 w 1728788"/>
              <a:gd name="connsiteY15" fmla="*/ 26194 h 1069182"/>
              <a:gd name="connsiteX16" fmla="*/ 1262063 w 1728788"/>
              <a:gd name="connsiteY16" fmla="*/ 7144 h 1069182"/>
              <a:gd name="connsiteX17" fmla="*/ 1281113 w 1728788"/>
              <a:gd name="connsiteY17" fmla="*/ 0 h 1069182"/>
              <a:gd name="connsiteX18" fmla="*/ 1312069 w 1728788"/>
              <a:gd name="connsiteY18" fmla="*/ 2382 h 1069182"/>
              <a:gd name="connsiteX19" fmla="*/ 1354932 w 1728788"/>
              <a:gd name="connsiteY19" fmla="*/ 16669 h 1069182"/>
              <a:gd name="connsiteX20" fmla="*/ 1388269 w 1728788"/>
              <a:gd name="connsiteY20" fmla="*/ 28575 h 1069182"/>
              <a:gd name="connsiteX21" fmla="*/ 1438275 w 1728788"/>
              <a:gd name="connsiteY21" fmla="*/ 52388 h 1069182"/>
              <a:gd name="connsiteX22" fmla="*/ 1485900 w 1728788"/>
              <a:gd name="connsiteY22" fmla="*/ 78582 h 1069182"/>
              <a:gd name="connsiteX23" fmla="*/ 1524000 w 1728788"/>
              <a:gd name="connsiteY23" fmla="*/ 100013 h 1069182"/>
              <a:gd name="connsiteX24" fmla="*/ 1562100 w 1728788"/>
              <a:gd name="connsiteY24" fmla="*/ 126207 h 1069182"/>
              <a:gd name="connsiteX25" fmla="*/ 1602582 w 1728788"/>
              <a:gd name="connsiteY25" fmla="*/ 159544 h 1069182"/>
              <a:gd name="connsiteX26" fmla="*/ 1643063 w 1728788"/>
              <a:gd name="connsiteY26" fmla="*/ 195263 h 1069182"/>
              <a:gd name="connsiteX27" fmla="*/ 1688307 w 1728788"/>
              <a:gd name="connsiteY27" fmla="*/ 242888 h 1069182"/>
              <a:gd name="connsiteX28" fmla="*/ 1719263 w 1728788"/>
              <a:gd name="connsiteY28" fmla="*/ 285750 h 1069182"/>
              <a:gd name="connsiteX29" fmla="*/ 1728788 w 1728788"/>
              <a:gd name="connsiteY29" fmla="*/ 311944 h 1069182"/>
              <a:gd name="connsiteX30" fmla="*/ 1726407 w 1728788"/>
              <a:gd name="connsiteY30" fmla="*/ 335757 h 1069182"/>
              <a:gd name="connsiteX31" fmla="*/ 1712119 w 1728788"/>
              <a:gd name="connsiteY31" fmla="*/ 359569 h 1069182"/>
              <a:gd name="connsiteX32" fmla="*/ 1676400 w 1728788"/>
              <a:gd name="connsiteY32" fmla="*/ 381000 h 1069182"/>
              <a:gd name="connsiteX33" fmla="*/ 1540669 w 1728788"/>
              <a:gd name="connsiteY33" fmla="*/ 450057 h 1069182"/>
              <a:gd name="connsiteX34" fmla="*/ 1385888 w 1728788"/>
              <a:gd name="connsiteY34" fmla="*/ 528638 h 1069182"/>
              <a:gd name="connsiteX35" fmla="*/ 1200150 w 1728788"/>
              <a:gd name="connsiteY35" fmla="*/ 619125 h 1069182"/>
              <a:gd name="connsiteX36" fmla="*/ 1009650 w 1728788"/>
              <a:gd name="connsiteY36" fmla="*/ 709613 h 1069182"/>
              <a:gd name="connsiteX37" fmla="*/ 702469 w 1728788"/>
              <a:gd name="connsiteY37" fmla="*/ 835819 h 1069182"/>
              <a:gd name="connsiteX38" fmla="*/ 464344 w 1728788"/>
              <a:gd name="connsiteY38" fmla="*/ 931069 h 1069182"/>
              <a:gd name="connsiteX39" fmla="*/ 261938 w 1728788"/>
              <a:gd name="connsiteY39" fmla="*/ 1009650 h 1069182"/>
              <a:gd name="connsiteX40" fmla="*/ 190500 w 1728788"/>
              <a:gd name="connsiteY40" fmla="*/ 1040607 h 1069182"/>
              <a:gd name="connsiteX41" fmla="*/ 123825 w 1728788"/>
              <a:gd name="connsiteY41" fmla="*/ 1069182 h 1069182"/>
              <a:gd name="connsiteX42" fmla="*/ 0 w 1728788"/>
              <a:gd name="connsiteY42" fmla="*/ 926307 h 1069182"/>
              <a:gd name="connsiteX43" fmla="*/ 92869 w 1728788"/>
              <a:gd name="connsiteY43" fmla="*/ 919163 h 1069182"/>
              <a:gd name="connsiteX44" fmla="*/ 140494 w 1728788"/>
              <a:gd name="connsiteY44" fmla="*/ 912019 h 1069182"/>
              <a:gd name="connsiteX45" fmla="*/ 197644 w 1728788"/>
              <a:gd name="connsiteY45" fmla="*/ 895350 h 1069182"/>
              <a:gd name="connsiteX46" fmla="*/ 330994 w 1728788"/>
              <a:gd name="connsiteY46" fmla="*/ 840582 h 1069182"/>
              <a:gd name="connsiteX47" fmla="*/ 488157 w 1728788"/>
              <a:gd name="connsiteY47" fmla="*/ 764382 h 1069182"/>
              <a:gd name="connsiteX48" fmla="*/ 681038 w 1728788"/>
              <a:gd name="connsiteY48" fmla="*/ 661988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28788" h="1069182">
                <a:moveTo>
                  <a:pt x="681038" y="661988"/>
                </a:moveTo>
                <a:lnTo>
                  <a:pt x="802482" y="592932"/>
                </a:lnTo>
                <a:lnTo>
                  <a:pt x="923925" y="521494"/>
                </a:lnTo>
                <a:lnTo>
                  <a:pt x="1021557" y="457200"/>
                </a:lnTo>
                <a:lnTo>
                  <a:pt x="1104900" y="402432"/>
                </a:lnTo>
                <a:lnTo>
                  <a:pt x="1207294" y="328613"/>
                </a:lnTo>
                <a:lnTo>
                  <a:pt x="1278732" y="269082"/>
                </a:lnTo>
                <a:lnTo>
                  <a:pt x="1323975" y="233363"/>
                </a:lnTo>
                <a:lnTo>
                  <a:pt x="1328738" y="221457"/>
                </a:lnTo>
                <a:lnTo>
                  <a:pt x="1331119" y="202407"/>
                </a:lnTo>
                <a:lnTo>
                  <a:pt x="1331119" y="176213"/>
                </a:lnTo>
                <a:lnTo>
                  <a:pt x="1321594" y="135732"/>
                </a:lnTo>
                <a:lnTo>
                  <a:pt x="1302544" y="100013"/>
                </a:lnTo>
                <a:lnTo>
                  <a:pt x="1278732" y="69057"/>
                </a:lnTo>
                <a:lnTo>
                  <a:pt x="1259682" y="45244"/>
                </a:lnTo>
                <a:lnTo>
                  <a:pt x="1257300" y="26194"/>
                </a:lnTo>
                <a:lnTo>
                  <a:pt x="1262063" y="7144"/>
                </a:lnTo>
                <a:lnTo>
                  <a:pt x="1281113" y="0"/>
                </a:lnTo>
                <a:lnTo>
                  <a:pt x="1312069" y="2382"/>
                </a:lnTo>
                <a:lnTo>
                  <a:pt x="1354932" y="16669"/>
                </a:lnTo>
                <a:lnTo>
                  <a:pt x="1388269" y="28575"/>
                </a:lnTo>
                <a:lnTo>
                  <a:pt x="1438275" y="52388"/>
                </a:lnTo>
                <a:lnTo>
                  <a:pt x="1485900" y="78582"/>
                </a:lnTo>
                <a:lnTo>
                  <a:pt x="1524000" y="100013"/>
                </a:lnTo>
                <a:lnTo>
                  <a:pt x="1562100" y="126207"/>
                </a:lnTo>
                <a:lnTo>
                  <a:pt x="1602582" y="159544"/>
                </a:lnTo>
                <a:lnTo>
                  <a:pt x="1643063" y="195263"/>
                </a:lnTo>
                <a:lnTo>
                  <a:pt x="1688307" y="242888"/>
                </a:lnTo>
                <a:lnTo>
                  <a:pt x="1719263" y="285750"/>
                </a:lnTo>
                <a:lnTo>
                  <a:pt x="1728788" y="311944"/>
                </a:lnTo>
                <a:lnTo>
                  <a:pt x="1726407" y="335757"/>
                </a:lnTo>
                <a:lnTo>
                  <a:pt x="1712119" y="359569"/>
                </a:lnTo>
                <a:lnTo>
                  <a:pt x="1676400" y="381000"/>
                </a:lnTo>
                <a:lnTo>
                  <a:pt x="1540669" y="450057"/>
                </a:lnTo>
                <a:lnTo>
                  <a:pt x="1385888" y="528638"/>
                </a:lnTo>
                <a:lnTo>
                  <a:pt x="1200150" y="619125"/>
                </a:lnTo>
                <a:lnTo>
                  <a:pt x="1009650" y="709613"/>
                </a:lnTo>
                <a:lnTo>
                  <a:pt x="702469" y="835819"/>
                </a:lnTo>
                <a:lnTo>
                  <a:pt x="464344" y="931069"/>
                </a:lnTo>
                <a:lnTo>
                  <a:pt x="261938" y="1009650"/>
                </a:lnTo>
                <a:lnTo>
                  <a:pt x="190500" y="1040607"/>
                </a:lnTo>
                <a:lnTo>
                  <a:pt x="123825" y="1069182"/>
                </a:lnTo>
                <a:lnTo>
                  <a:pt x="0" y="926307"/>
                </a:lnTo>
                <a:lnTo>
                  <a:pt x="92869" y="919163"/>
                </a:lnTo>
                <a:lnTo>
                  <a:pt x="140494" y="912019"/>
                </a:lnTo>
                <a:lnTo>
                  <a:pt x="197644" y="895350"/>
                </a:lnTo>
                <a:lnTo>
                  <a:pt x="330994" y="840582"/>
                </a:lnTo>
                <a:lnTo>
                  <a:pt x="488157" y="764382"/>
                </a:lnTo>
                <a:lnTo>
                  <a:pt x="681038" y="661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EC9040EB-C7F6-F241-AC61-94B3F7C5016B}"/>
              </a:ext>
            </a:extLst>
          </p:cNvPr>
          <p:cNvSpPr/>
          <p:nvPr/>
        </p:nvSpPr>
        <p:spPr>
          <a:xfrm>
            <a:off x="4186238" y="5335588"/>
            <a:ext cx="2390775" cy="422275"/>
          </a:xfrm>
          <a:custGeom>
            <a:avLst/>
            <a:gdLst>
              <a:gd name="connsiteX0" fmla="*/ 966787 w 2390775"/>
              <a:gd name="connsiteY0" fmla="*/ 133350 h 421482"/>
              <a:gd name="connsiteX1" fmla="*/ 1278731 w 2390775"/>
              <a:gd name="connsiteY1" fmla="*/ 111919 h 421482"/>
              <a:gd name="connsiteX2" fmla="*/ 1514475 w 2390775"/>
              <a:gd name="connsiteY2" fmla="*/ 95250 h 421482"/>
              <a:gd name="connsiteX3" fmla="*/ 1731168 w 2390775"/>
              <a:gd name="connsiteY3" fmla="*/ 80963 h 421482"/>
              <a:gd name="connsiteX4" fmla="*/ 1754981 w 2390775"/>
              <a:gd name="connsiteY4" fmla="*/ 73819 h 421482"/>
              <a:gd name="connsiteX5" fmla="*/ 1814512 w 2390775"/>
              <a:gd name="connsiteY5" fmla="*/ 47625 h 421482"/>
              <a:gd name="connsiteX6" fmla="*/ 1874043 w 2390775"/>
              <a:gd name="connsiteY6" fmla="*/ 21432 h 421482"/>
              <a:gd name="connsiteX7" fmla="*/ 1924050 w 2390775"/>
              <a:gd name="connsiteY7" fmla="*/ 2382 h 421482"/>
              <a:gd name="connsiteX8" fmla="*/ 1950243 w 2390775"/>
              <a:gd name="connsiteY8" fmla="*/ 0 h 421482"/>
              <a:gd name="connsiteX9" fmla="*/ 1983581 w 2390775"/>
              <a:gd name="connsiteY9" fmla="*/ 2382 h 421482"/>
              <a:gd name="connsiteX10" fmla="*/ 2024062 w 2390775"/>
              <a:gd name="connsiteY10" fmla="*/ 7144 h 421482"/>
              <a:gd name="connsiteX11" fmla="*/ 2078831 w 2390775"/>
              <a:gd name="connsiteY11" fmla="*/ 19050 h 421482"/>
              <a:gd name="connsiteX12" fmla="*/ 2140743 w 2390775"/>
              <a:gd name="connsiteY12" fmla="*/ 38100 h 421482"/>
              <a:gd name="connsiteX13" fmla="*/ 2209800 w 2390775"/>
              <a:gd name="connsiteY13" fmla="*/ 61913 h 421482"/>
              <a:gd name="connsiteX14" fmla="*/ 2262187 w 2390775"/>
              <a:gd name="connsiteY14" fmla="*/ 80963 h 421482"/>
              <a:gd name="connsiteX15" fmla="*/ 2293143 w 2390775"/>
              <a:gd name="connsiteY15" fmla="*/ 90488 h 421482"/>
              <a:gd name="connsiteX16" fmla="*/ 2319337 w 2390775"/>
              <a:gd name="connsiteY16" fmla="*/ 102394 h 421482"/>
              <a:gd name="connsiteX17" fmla="*/ 2350293 w 2390775"/>
              <a:gd name="connsiteY17" fmla="*/ 121444 h 421482"/>
              <a:gd name="connsiteX18" fmla="*/ 2369343 w 2390775"/>
              <a:gd name="connsiteY18" fmla="*/ 140494 h 421482"/>
              <a:gd name="connsiteX19" fmla="*/ 2381250 w 2390775"/>
              <a:gd name="connsiteY19" fmla="*/ 159544 h 421482"/>
              <a:gd name="connsiteX20" fmla="*/ 2388393 w 2390775"/>
              <a:gd name="connsiteY20" fmla="*/ 185738 h 421482"/>
              <a:gd name="connsiteX21" fmla="*/ 2390775 w 2390775"/>
              <a:gd name="connsiteY21" fmla="*/ 216694 h 421482"/>
              <a:gd name="connsiteX22" fmla="*/ 2386012 w 2390775"/>
              <a:gd name="connsiteY22" fmla="*/ 242888 h 421482"/>
              <a:gd name="connsiteX23" fmla="*/ 2378868 w 2390775"/>
              <a:gd name="connsiteY23" fmla="*/ 259557 h 421482"/>
              <a:gd name="connsiteX24" fmla="*/ 2331243 w 2390775"/>
              <a:gd name="connsiteY24" fmla="*/ 276225 h 421482"/>
              <a:gd name="connsiteX25" fmla="*/ 2278856 w 2390775"/>
              <a:gd name="connsiteY25" fmla="*/ 280988 h 421482"/>
              <a:gd name="connsiteX26" fmla="*/ 2202656 w 2390775"/>
              <a:gd name="connsiteY26" fmla="*/ 280988 h 421482"/>
              <a:gd name="connsiteX27" fmla="*/ 2100262 w 2390775"/>
              <a:gd name="connsiteY27" fmla="*/ 276225 h 421482"/>
              <a:gd name="connsiteX28" fmla="*/ 2000250 w 2390775"/>
              <a:gd name="connsiteY28" fmla="*/ 271463 h 421482"/>
              <a:gd name="connsiteX29" fmla="*/ 1893093 w 2390775"/>
              <a:gd name="connsiteY29" fmla="*/ 261938 h 421482"/>
              <a:gd name="connsiteX30" fmla="*/ 1797843 w 2390775"/>
              <a:gd name="connsiteY30" fmla="*/ 254794 h 421482"/>
              <a:gd name="connsiteX31" fmla="*/ 1662112 w 2390775"/>
              <a:gd name="connsiteY31" fmla="*/ 254794 h 421482"/>
              <a:gd name="connsiteX32" fmla="*/ 1521618 w 2390775"/>
              <a:gd name="connsiteY32" fmla="*/ 261938 h 421482"/>
              <a:gd name="connsiteX33" fmla="*/ 1321593 w 2390775"/>
              <a:gd name="connsiteY33" fmla="*/ 273844 h 421482"/>
              <a:gd name="connsiteX34" fmla="*/ 1107281 w 2390775"/>
              <a:gd name="connsiteY34" fmla="*/ 295275 h 421482"/>
              <a:gd name="connsiteX35" fmla="*/ 933450 w 2390775"/>
              <a:gd name="connsiteY35" fmla="*/ 314325 h 421482"/>
              <a:gd name="connsiteX36" fmla="*/ 647700 w 2390775"/>
              <a:gd name="connsiteY36" fmla="*/ 350044 h 421482"/>
              <a:gd name="connsiteX37" fmla="*/ 497681 w 2390775"/>
              <a:gd name="connsiteY37" fmla="*/ 369094 h 421482"/>
              <a:gd name="connsiteX38" fmla="*/ 464343 w 2390775"/>
              <a:gd name="connsiteY38" fmla="*/ 383382 h 421482"/>
              <a:gd name="connsiteX39" fmla="*/ 426243 w 2390775"/>
              <a:gd name="connsiteY39" fmla="*/ 402432 h 421482"/>
              <a:gd name="connsiteX40" fmla="*/ 383381 w 2390775"/>
              <a:gd name="connsiteY40" fmla="*/ 416719 h 421482"/>
              <a:gd name="connsiteX41" fmla="*/ 347662 w 2390775"/>
              <a:gd name="connsiteY41" fmla="*/ 421482 h 421482"/>
              <a:gd name="connsiteX42" fmla="*/ 319087 w 2390775"/>
              <a:gd name="connsiteY42" fmla="*/ 416719 h 421482"/>
              <a:gd name="connsiteX43" fmla="*/ 273843 w 2390775"/>
              <a:gd name="connsiteY43" fmla="*/ 395288 h 421482"/>
              <a:gd name="connsiteX44" fmla="*/ 221456 w 2390775"/>
              <a:gd name="connsiteY44" fmla="*/ 354807 h 421482"/>
              <a:gd name="connsiteX45" fmla="*/ 154781 w 2390775"/>
              <a:gd name="connsiteY45" fmla="*/ 300038 h 421482"/>
              <a:gd name="connsiteX46" fmla="*/ 100012 w 2390775"/>
              <a:gd name="connsiteY46" fmla="*/ 238125 h 421482"/>
              <a:gd name="connsiteX47" fmla="*/ 47625 w 2390775"/>
              <a:gd name="connsiteY47" fmla="*/ 169069 h 421482"/>
              <a:gd name="connsiteX48" fmla="*/ 23812 w 2390775"/>
              <a:gd name="connsiteY48" fmla="*/ 126207 h 421482"/>
              <a:gd name="connsiteX49" fmla="*/ 2381 w 2390775"/>
              <a:gd name="connsiteY49" fmla="*/ 85725 h 421482"/>
              <a:gd name="connsiteX50" fmla="*/ 0 w 2390775"/>
              <a:gd name="connsiteY50" fmla="*/ 66675 h 421482"/>
              <a:gd name="connsiteX51" fmla="*/ 0 w 2390775"/>
              <a:gd name="connsiteY51" fmla="*/ 50007 h 421482"/>
              <a:gd name="connsiteX52" fmla="*/ 0 w 2390775"/>
              <a:gd name="connsiteY52" fmla="*/ 33338 h 421482"/>
              <a:gd name="connsiteX53" fmla="*/ 4762 w 2390775"/>
              <a:gd name="connsiteY53" fmla="*/ 21432 h 421482"/>
              <a:gd name="connsiteX54" fmla="*/ 16668 w 2390775"/>
              <a:gd name="connsiteY54" fmla="*/ 19050 h 421482"/>
              <a:gd name="connsiteX55" fmla="*/ 50006 w 2390775"/>
              <a:gd name="connsiteY55" fmla="*/ 26194 h 421482"/>
              <a:gd name="connsiteX56" fmla="*/ 85725 w 2390775"/>
              <a:gd name="connsiteY56" fmla="*/ 47625 h 421482"/>
              <a:gd name="connsiteX57" fmla="*/ 116681 w 2390775"/>
              <a:gd name="connsiteY57" fmla="*/ 71438 h 421482"/>
              <a:gd name="connsiteX58" fmla="*/ 150018 w 2390775"/>
              <a:gd name="connsiteY58" fmla="*/ 95250 h 421482"/>
              <a:gd name="connsiteX59" fmla="*/ 180975 w 2390775"/>
              <a:gd name="connsiteY59" fmla="*/ 111919 h 421482"/>
              <a:gd name="connsiteX60" fmla="*/ 216693 w 2390775"/>
              <a:gd name="connsiteY60" fmla="*/ 130969 h 421482"/>
              <a:gd name="connsiteX61" fmla="*/ 264318 w 2390775"/>
              <a:gd name="connsiteY61" fmla="*/ 150019 h 421482"/>
              <a:gd name="connsiteX62" fmla="*/ 300037 w 2390775"/>
              <a:gd name="connsiteY62" fmla="*/ 161925 h 421482"/>
              <a:gd name="connsiteX63" fmla="*/ 338137 w 2390775"/>
              <a:gd name="connsiteY63" fmla="*/ 169069 h 421482"/>
              <a:gd name="connsiteX64" fmla="*/ 371475 w 2390775"/>
              <a:gd name="connsiteY64" fmla="*/ 171450 h 421482"/>
              <a:gd name="connsiteX65" fmla="*/ 421481 w 2390775"/>
              <a:gd name="connsiteY65" fmla="*/ 171450 h 421482"/>
              <a:gd name="connsiteX66" fmla="*/ 585787 w 2390775"/>
              <a:gd name="connsiteY66" fmla="*/ 159544 h 421482"/>
              <a:gd name="connsiteX67" fmla="*/ 966787 w 2390775"/>
              <a:gd name="connsiteY67" fmla="*/ 133350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90775" h="421482">
                <a:moveTo>
                  <a:pt x="966787" y="133350"/>
                </a:moveTo>
                <a:lnTo>
                  <a:pt x="1278731" y="111919"/>
                </a:lnTo>
                <a:lnTo>
                  <a:pt x="1514475" y="95250"/>
                </a:lnTo>
                <a:lnTo>
                  <a:pt x="1731168" y="80963"/>
                </a:lnTo>
                <a:lnTo>
                  <a:pt x="1754981" y="73819"/>
                </a:lnTo>
                <a:lnTo>
                  <a:pt x="1814512" y="47625"/>
                </a:lnTo>
                <a:lnTo>
                  <a:pt x="1874043" y="21432"/>
                </a:lnTo>
                <a:lnTo>
                  <a:pt x="1924050" y="2382"/>
                </a:lnTo>
                <a:lnTo>
                  <a:pt x="1950243" y="0"/>
                </a:lnTo>
                <a:lnTo>
                  <a:pt x="1983581" y="2382"/>
                </a:lnTo>
                <a:lnTo>
                  <a:pt x="2024062" y="7144"/>
                </a:lnTo>
                <a:lnTo>
                  <a:pt x="2078831" y="19050"/>
                </a:lnTo>
                <a:lnTo>
                  <a:pt x="2140743" y="38100"/>
                </a:lnTo>
                <a:lnTo>
                  <a:pt x="2209800" y="61913"/>
                </a:lnTo>
                <a:lnTo>
                  <a:pt x="2262187" y="80963"/>
                </a:lnTo>
                <a:lnTo>
                  <a:pt x="2293143" y="90488"/>
                </a:lnTo>
                <a:lnTo>
                  <a:pt x="2319337" y="102394"/>
                </a:lnTo>
                <a:lnTo>
                  <a:pt x="2350293" y="121444"/>
                </a:lnTo>
                <a:lnTo>
                  <a:pt x="2369343" y="140494"/>
                </a:lnTo>
                <a:lnTo>
                  <a:pt x="2381250" y="159544"/>
                </a:lnTo>
                <a:lnTo>
                  <a:pt x="2388393" y="185738"/>
                </a:lnTo>
                <a:lnTo>
                  <a:pt x="2390775" y="216694"/>
                </a:lnTo>
                <a:lnTo>
                  <a:pt x="2386012" y="242888"/>
                </a:lnTo>
                <a:lnTo>
                  <a:pt x="2378868" y="259557"/>
                </a:lnTo>
                <a:lnTo>
                  <a:pt x="2331243" y="276225"/>
                </a:lnTo>
                <a:lnTo>
                  <a:pt x="2278856" y="280988"/>
                </a:lnTo>
                <a:lnTo>
                  <a:pt x="2202656" y="280988"/>
                </a:lnTo>
                <a:lnTo>
                  <a:pt x="2100262" y="276225"/>
                </a:lnTo>
                <a:lnTo>
                  <a:pt x="2000250" y="271463"/>
                </a:lnTo>
                <a:lnTo>
                  <a:pt x="1893093" y="261938"/>
                </a:lnTo>
                <a:lnTo>
                  <a:pt x="1797843" y="254794"/>
                </a:lnTo>
                <a:lnTo>
                  <a:pt x="1662112" y="254794"/>
                </a:lnTo>
                <a:lnTo>
                  <a:pt x="1521618" y="261938"/>
                </a:lnTo>
                <a:lnTo>
                  <a:pt x="1321593" y="273844"/>
                </a:lnTo>
                <a:lnTo>
                  <a:pt x="1107281" y="295275"/>
                </a:lnTo>
                <a:lnTo>
                  <a:pt x="933450" y="314325"/>
                </a:lnTo>
                <a:lnTo>
                  <a:pt x="647700" y="350044"/>
                </a:lnTo>
                <a:lnTo>
                  <a:pt x="497681" y="369094"/>
                </a:lnTo>
                <a:lnTo>
                  <a:pt x="464343" y="383382"/>
                </a:lnTo>
                <a:lnTo>
                  <a:pt x="426243" y="402432"/>
                </a:lnTo>
                <a:lnTo>
                  <a:pt x="383381" y="416719"/>
                </a:lnTo>
                <a:lnTo>
                  <a:pt x="347662" y="421482"/>
                </a:lnTo>
                <a:lnTo>
                  <a:pt x="319087" y="416719"/>
                </a:lnTo>
                <a:lnTo>
                  <a:pt x="273843" y="395288"/>
                </a:lnTo>
                <a:lnTo>
                  <a:pt x="221456" y="354807"/>
                </a:lnTo>
                <a:lnTo>
                  <a:pt x="154781" y="300038"/>
                </a:lnTo>
                <a:lnTo>
                  <a:pt x="100012" y="238125"/>
                </a:lnTo>
                <a:lnTo>
                  <a:pt x="47625" y="169069"/>
                </a:lnTo>
                <a:lnTo>
                  <a:pt x="23812" y="126207"/>
                </a:lnTo>
                <a:lnTo>
                  <a:pt x="2381" y="85725"/>
                </a:lnTo>
                <a:lnTo>
                  <a:pt x="0" y="66675"/>
                </a:lnTo>
                <a:lnTo>
                  <a:pt x="0" y="50007"/>
                </a:lnTo>
                <a:lnTo>
                  <a:pt x="0" y="33338"/>
                </a:lnTo>
                <a:lnTo>
                  <a:pt x="4762" y="21432"/>
                </a:lnTo>
                <a:lnTo>
                  <a:pt x="16668" y="19050"/>
                </a:lnTo>
                <a:lnTo>
                  <a:pt x="50006" y="26194"/>
                </a:lnTo>
                <a:lnTo>
                  <a:pt x="85725" y="47625"/>
                </a:lnTo>
                <a:lnTo>
                  <a:pt x="116681" y="71438"/>
                </a:lnTo>
                <a:lnTo>
                  <a:pt x="150018" y="95250"/>
                </a:lnTo>
                <a:lnTo>
                  <a:pt x="180975" y="111919"/>
                </a:lnTo>
                <a:lnTo>
                  <a:pt x="216693" y="130969"/>
                </a:lnTo>
                <a:lnTo>
                  <a:pt x="264318" y="150019"/>
                </a:lnTo>
                <a:lnTo>
                  <a:pt x="300037" y="161925"/>
                </a:lnTo>
                <a:lnTo>
                  <a:pt x="338137" y="169069"/>
                </a:lnTo>
                <a:lnTo>
                  <a:pt x="371475" y="171450"/>
                </a:lnTo>
                <a:lnTo>
                  <a:pt x="421481" y="171450"/>
                </a:lnTo>
                <a:lnTo>
                  <a:pt x="585787" y="159544"/>
                </a:lnTo>
                <a:lnTo>
                  <a:pt x="966787" y="133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C0A50BD4-F4B9-5640-891F-0DE78DC6A7D5}"/>
              </a:ext>
            </a:extLst>
          </p:cNvPr>
          <p:cNvSpPr/>
          <p:nvPr/>
        </p:nvSpPr>
        <p:spPr>
          <a:xfrm rot="16200000">
            <a:off x="2162175" y="1817688"/>
            <a:ext cx="2205038" cy="1566862"/>
          </a:xfrm>
          <a:custGeom>
            <a:avLst/>
            <a:gdLst>
              <a:gd name="connsiteX0" fmla="*/ 762000 w 2205037"/>
              <a:gd name="connsiteY0" fmla="*/ 557212 h 1566862"/>
              <a:gd name="connsiteX1" fmla="*/ 909637 w 2205037"/>
              <a:gd name="connsiteY1" fmla="*/ 654844 h 1566862"/>
              <a:gd name="connsiteX2" fmla="*/ 1047750 w 2205037"/>
              <a:gd name="connsiteY2" fmla="*/ 740569 h 1566862"/>
              <a:gd name="connsiteX3" fmla="*/ 1164431 w 2205037"/>
              <a:gd name="connsiteY3" fmla="*/ 809625 h 1566862"/>
              <a:gd name="connsiteX4" fmla="*/ 1312069 w 2205037"/>
              <a:gd name="connsiteY4" fmla="*/ 895350 h 1566862"/>
              <a:gd name="connsiteX5" fmla="*/ 1473994 w 2205037"/>
              <a:gd name="connsiteY5" fmla="*/ 988219 h 1566862"/>
              <a:gd name="connsiteX6" fmla="*/ 1633537 w 2205037"/>
              <a:gd name="connsiteY6" fmla="*/ 1071562 h 1566862"/>
              <a:gd name="connsiteX7" fmla="*/ 1778794 w 2205037"/>
              <a:gd name="connsiteY7" fmla="*/ 1150144 h 1566862"/>
              <a:gd name="connsiteX8" fmla="*/ 1890712 w 2205037"/>
              <a:gd name="connsiteY8" fmla="*/ 1207294 h 1566862"/>
              <a:gd name="connsiteX9" fmla="*/ 1950244 w 2205037"/>
              <a:gd name="connsiteY9" fmla="*/ 1235869 h 1566862"/>
              <a:gd name="connsiteX10" fmla="*/ 1971675 w 2205037"/>
              <a:gd name="connsiteY10" fmla="*/ 1240631 h 1566862"/>
              <a:gd name="connsiteX11" fmla="*/ 2000250 w 2205037"/>
              <a:gd name="connsiteY11" fmla="*/ 1235869 h 1566862"/>
              <a:gd name="connsiteX12" fmla="*/ 2045494 w 2205037"/>
              <a:gd name="connsiteY12" fmla="*/ 1216819 h 1566862"/>
              <a:gd name="connsiteX13" fmla="*/ 2090737 w 2205037"/>
              <a:gd name="connsiteY13" fmla="*/ 1190625 h 1566862"/>
              <a:gd name="connsiteX14" fmla="*/ 2126456 w 2205037"/>
              <a:gd name="connsiteY14" fmla="*/ 1169194 h 1566862"/>
              <a:gd name="connsiteX15" fmla="*/ 2145506 w 2205037"/>
              <a:gd name="connsiteY15" fmla="*/ 1162050 h 1566862"/>
              <a:gd name="connsiteX16" fmla="*/ 2169319 w 2205037"/>
              <a:gd name="connsiteY16" fmla="*/ 1154906 h 1566862"/>
              <a:gd name="connsiteX17" fmla="*/ 2190750 w 2205037"/>
              <a:gd name="connsiteY17" fmla="*/ 1154906 h 1566862"/>
              <a:gd name="connsiteX18" fmla="*/ 2202656 w 2205037"/>
              <a:gd name="connsiteY18" fmla="*/ 1162050 h 1566862"/>
              <a:gd name="connsiteX19" fmla="*/ 2205037 w 2205037"/>
              <a:gd name="connsiteY19" fmla="*/ 1173956 h 1566862"/>
              <a:gd name="connsiteX20" fmla="*/ 2193131 w 2205037"/>
              <a:gd name="connsiteY20" fmla="*/ 1212056 h 1566862"/>
              <a:gd name="connsiteX21" fmla="*/ 2169319 w 2205037"/>
              <a:gd name="connsiteY21" fmla="*/ 1254919 h 1566862"/>
              <a:gd name="connsiteX22" fmla="*/ 2145506 w 2205037"/>
              <a:gd name="connsiteY22" fmla="*/ 1297781 h 1566862"/>
              <a:gd name="connsiteX23" fmla="*/ 2114550 w 2205037"/>
              <a:gd name="connsiteY23" fmla="*/ 1338262 h 1566862"/>
              <a:gd name="connsiteX24" fmla="*/ 2074069 w 2205037"/>
              <a:gd name="connsiteY24" fmla="*/ 1381125 h 1566862"/>
              <a:gd name="connsiteX25" fmla="*/ 2026444 w 2205037"/>
              <a:gd name="connsiteY25" fmla="*/ 1421606 h 1566862"/>
              <a:gd name="connsiteX26" fmla="*/ 1959769 w 2205037"/>
              <a:gd name="connsiteY26" fmla="*/ 1481137 h 1566862"/>
              <a:gd name="connsiteX27" fmla="*/ 1909762 w 2205037"/>
              <a:gd name="connsiteY27" fmla="*/ 1514475 h 1566862"/>
              <a:gd name="connsiteX28" fmla="*/ 1869281 w 2205037"/>
              <a:gd name="connsiteY28" fmla="*/ 1538287 h 1566862"/>
              <a:gd name="connsiteX29" fmla="*/ 1819275 w 2205037"/>
              <a:gd name="connsiteY29" fmla="*/ 1562100 h 1566862"/>
              <a:gd name="connsiteX30" fmla="*/ 1783556 w 2205037"/>
              <a:gd name="connsiteY30" fmla="*/ 1566862 h 1566862"/>
              <a:gd name="connsiteX31" fmla="*/ 1757362 w 2205037"/>
              <a:gd name="connsiteY31" fmla="*/ 1559719 h 1566862"/>
              <a:gd name="connsiteX32" fmla="*/ 1735931 w 2205037"/>
              <a:gd name="connsiteY32" fmla="*/ 1543050 h 1566862"/>
              <a:gd name="connsiteX33" fmla="*/ 1716881 w 2205037"/>
              <a:gd name="connsiteY33" fmla="*/ 1516856 h 1566862"/>
              <a:gd name="connsiteX34" fmla="*/ 1695450 w 2205037"/>
              <a:gd name="connsiteY34" fmla="*/ 1485900 h 1566862"/>
              <a:gd name="connsiteX35" fmla="*/ 1662112 w 2205037"/>
              <a:gd name="connsiteY35" fmla="*/ 1452562 h 1566862"/>
              <a:gd name="connsiteX36" fmla="*/ 1604962 w 2205037"/>
              <a:gd name="connsiteY36" fmla="*/ 1409700 h 1566862"/>
              <a:gd name="connsiteX37" fmla="*/ 1447800 w 2205037"/>
              <a:gd name="connsiteY37" fmla="*/ 1297781 h 1566862"/>
              <a:gd name="connsiteX38" fmla="*/ 1226344 w 2205037"/>
              <a:gd name="connsiteY38" fmla="*/ 1133475 h 1566862"/>
              <a:gd name="connsiteX39" fmla="*/ 1071562 w 2205037"/>
              <a:gd name="connsiteY39" fmla="*/ 1019175 h 1566862"/>
              <a:gd name="connsiteX40" fmla="*/ 940594 w 2205037"/>
              <a:gd name="connsiteY40" fmla="*/ 921544 h 1566862"/>
              <a:gd name="connsiteX41" fmla="*/ 771525 w 2205037"/>
              <a:gd name="connsiteY41" fmla="*/ 783431 h 1566862"/>
              <a:gd name="connsiteX42" fmla="*/ 614362 w 2205037"/>
              <a:gd name="connsiteY42" fmla="*/ 645319 h 1566862"/>
              <a:gd name="connsiteX43" fmla="*/ 476250 w 2205037"/>
              <a:gd name="connsiteY43" fmla="*/ 519112 h 1566862"/>
              <a:gd name="connsiteX44" fmla="*/ 371475 w 2205037"/>
              <a:gd name="connsiteY44" fmla="*/ 421481 h 1566862"/>
              <a:gd name="connsiteX45" fmla="*/ 228600 w 2205037"/>
              <a:gd name="connsiteY45" fmla="*/ 283369 h 1566862"/>
              <a:gd name="connsiteX46" fmla="*/ 119062 w 2205037"/>
              <a:gd name="connsiteY46" fmla="*/ 171450 h 1566862"/>
              <a:gd name="connsiteX47" fmla="*/ 11906 w 2205037"/>
              <a:gd name="connsiteY47" fmla="*/ 59531 h 1566862"/>
              <a:gd name="connsiteX48" fmla="*/ 0 w 2205037"/>
              <a:gd name="connsiteY48" fmla="*/ 38100 h 1566862"/>
              <a:gd name="connsiteX49" fmla="*/ 0 w 2205037"/>
              <a:gd name="connsiteY49" fmla="*/ 19050 h 1566862"/>
              <a:gd name="connsiteX50" fmla="*/ 4762 w 2205037"/>
              <a:gd name="connsiteY50" fmla="*/ 7144 h 1566862"/>
              <a:gd name="connsiteX51" fmla="*/ 14287 w 2205037"/>
              <a:gd name="connsiteY51" fmla="*/ 0 h 1566862"/>
              <a:gd name="connsiteX52" fmla="*/ 28575 w 2205037"/>
              <a:gd name="connsiteY52" fmla="*/ 0 h 1566862"/>
              <a:gd name="connsiteX53" fmla="*/ 40481 w 2205037"/>
              <a:gd name="connsiteY53" fmla="*/ 2381 h 1566862"/>
              <a:gd name="connsiteX54" fmla="*/ 57150 w 2205037"/>
              <a:gd name="connsiteY54" fmla="*/ 14287 h 1566862"/>
              <a:gd name="connsiteX55" fmla="*/ 116681 w 2205037"/>
              <a:gd name="connsiteY55" fmla="*/ 64294 h 1566862"/>
              <a:gd name="connsiteX56" fmla="*/ 257175 w 2205037"/>
              <a:gd name="connsiteY56" fmla="*/ 178594 h 1566862"/>
              <a:gd name="connsiteX57" fmla="*/ 461962 w 2205037"/>
              <a:gd name="connsiteY57" fmla="*/ 340519 h 1566862"/>
              <a:gd name="connsiteX58" fmla="*/ 635794 w 2205037"/>
              <a:gd name="connsiteY58" fmla="*/ 466725 h 1566862"/>
              <a:gd name="connsiteX59" fmla="*/ 762000 w 2205037"/>
              <a:gd name="connsiteY59" fmla="*/ 557212 h 156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05037" h="1566862">
                <a:moveTo>
                  <a:pt x="762000" y="557212"/>
                </a:moveTo>
                <a:lnTo>
                  <a:pt x="909637" y="654844"/>
                </a:lnTo>
                <a:lnTo>
                  <a:pt x="1047750" y="740569"/>
                </a:lnTo>
                <a:lnTo>
                  <a:pt x="1164431" y="809625"/>
                </a:lnTo>
                <a:lnTo>
                  <a:pt x="1312069" y="895350"/>
                </a:lnTo>
                <a:lnTo>
                  <a:pt x="1473994" y="988219"/>
                </a:lnTo>
                <a:lnTo>
                  <a:pt x="1633537" y="1071562"/>
                </a:lnTo>
                <a:lnTo>
                  <a:pt x="1778794" y="1150144"/>
                </a:lnTo>
                <a:lnTo>
                  <a:pt x="1890712" y="1207294"/>
                </a:lnTo>
                <a:lnTo>
                  <a:pt x="1950244" y="1235869"/>
                </a:lnTo>
                <a:lnTo>
                  <a:pt x="1971675" y="1240631"/>
                </a:lnTo>
                <a:lnTo>
                  <a:pt x="2000250" y="1235869"/>
                </a:lnTo>
                <a:lnTo>
                  <a:pt x="2045494" y="1216819"/>
                </a:lnTo>
                <a:lnTo>
                  <a:pt x="2090737" y="1190625"/>
                </a:lnTo>
                <a:lnTo>
                  <a:pt x="2126456" y="1169194"/>
                </a:lnTo>
                <a:lnTo>
                  <a:pt x="2145506" y="1162050"/>
                </a:lnTo>
                <a:lnTo>
                  <a:pt x="2169319" y="1154906"/>
                </a:lnTo>
                <a:lnTo>
                  <a:pt x="2190750" y="1154906"/>
                </a:lnTo>
                <a:lnTo>
                  <a:pt x="2202656" y="1162050"/>
                </a:lnTo>
                <a:lnTo>
                  <a:pt x="2205037" y="1173956"/>
                </a:lnTo>
                <a:lnTo>
                  <a:pt x="2193131" y="1212056"/>
                </a:lnTo>
                <a:lnTo>
                  <a:pt x="2169319" y="1254919"/>
                </a:lnTo>
                <a:lnTo>
                  <a:pt x="2145506" y="1297781"/>
                </a:lnTo>
                <a:lnTo>
                  <a:pt x="2114550" y="1338262"/>
                </a:lnTo>
                <a:lnTo>
                  <a:pt x="2074069" y="1381125"/>
                </a:lnTo>
                <a:lnTo>
                  <a:pt x="2026444" y="1421606"/>
                </a:lnTo>
                <a:lnTo>
                  <a:pt x="1959769" y="1481137"/>
                </a:lnTo>
                <a:lnTo>
                  <a:pt x="1909762" y="1514475"/>
                </a:lnTo>
                <a:lnTo>
                  <a:pt x="1869281" y="1538287"/>
                </a:lnTo>
                <a:lnTo>
                  <a:pt x="1819275" y="1562100"/>
                </a:lnTo>
                <a:lnTo>
                  <a:pt x="1783556" y="1566862"/>
                </a:lnTo>
                <a:lnTo>
                  <a:pt x="1757362" y="1559719"/>
                </a:lnTo>
                <a:lnTo>
                  <a:pt x="1735931" y="1543050"/>
                </a:lnTo>
                <a:lnTo>
                  <a:pt x="1716881" y="1516856"/>
                </a:lnTo>
                <a:lnTo>
                  <a:pt x="1695450" y="1485900"/>
                </a:lnTo>
                <a:lnTo>
                  <a:pt x="1662112" y="1452562"/>
                </a:lnTo>
                <a:lnTo>
                  <a:pt x="1604962" y="1409700"/>
                </a:lnTo>
                <a:lnTo>
                  <a:pt x="1447800" y="1297781"/>
                </a:lnTo>
                <a:lnTo>
                  <a:pt x="1226344" y="1133475"/>
                </a:lnTo>
                <a:lnTo>
                  <a:pt x="1071562" y="1019175"/>
                </a:lnTo>
                <a:lnTo>
                  <a:pt x="940594" y="921544"/>
                </a:lnTo>
                <a:lnTo>
                  <a:pt x="771525" y="783431"/>
                </a:lnTo>
                <a:lnTo>
                  <a:pt x="614362" y="645319"/>
                </a:lnTo>
                <a:lnTo>
                  <a:pt x="476250" y="519112"/>
                </a:lnTo>
                <a:lnTo>
                  <a:pt x="371475" y="421481"/>
                </a:lnTo>
                <a:lnTo>
                  <a:pt x="228600" y="283369"/>
                </a:lnTo>
                <a:lnTo>
                  <a:pt x="119062" y="171450"/>
                </a:lnTo>
                <a:lnTo>
                  <a:pt x="11906" y="59531"/>
                </a:lnTo>
                <a:lnTo>
                  <a:pt x="0" y="38100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28575" y="0"/>
                </a:lnTo>
                <a:lnTo>
                  <a:pt x="40481" y="2381"/>
                </a:lnTo>
                <a:lnTo>
                  <a:pt x="57150" y="14287"/>
                </a:lnTo>
                <a:lnTo>
                  <a:pt x="116681" y="64294"/>
                </a:lnTo>
                <a:lnTo>
                  <a:pt x="257175" y="178594"/>
                </a:lnTo>
                <a:lnTo>
                  <a:pt x="461962" y="340519"/>
                </a:lnTo>
                <a:lnTo>
                  <a:pt x="635794" y="466725"/>
                </a:lnTo>
                <a:lnTo>
                  <a:pt x="762000" y="557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9E1841C-D368-FC4D-9221-65022CF73B2F}"/>
              </a:ext>
            </a:extLst>
          </p:cNvPr>
          <p:cNvSpPr/>
          <p:nvPr/>
        </p:nvSpPr>
        <p:spPr>
          <a:xfrm rot="16200000">
            <a:off x="1927226" y="4054475"/>
            <a:ext cx="3022600" cy="377825"/>
          </a:xfrm>
          <a:custGeom>
            <a:avLst/>
            <a:gdLst>
              <a:gd name="connsiteX0" fmla="*/ 1635617 w 3021383"/>
              <a:gd name="connsiteY0" fmla="*/ 133940 h 378638"/>
              <a:gd name="connsiteX1" fmla="*/ 2006528 w 3021383"/>
              <a:gd name="connsiteY1" fmla="*/ 144243 h 378638"/>
              <a:gd name="connsiteX2" fmla="*/ 2248651 w 3021383"/>
              <a:gd name="connsiteY2" fmla="*/ 149394 h 378638"/>
              <a:gd name="connsiteX3" fmla="*/ 2586077 w 3021383"/>
              <a:gd name="connsiteY3" fmla="*/ 154546 h 378638"/>
              <a:gd name="connsiteX4" fmla="*/ 2686533 w 3021383"/>
              <a:gd name="connsiteY4" fmla="*/ 154546 h 378638"/>
              <a:gd name="connsiteX5" fmla="*/ 2722593 w 3021383"/>
              <a:gd name="connsiteY5" fmla="*/ 149394 h 378638"/>
              <a:gd name="connsiteX6" fmla="*/ 2753503 w 3021383"/>
              <a:gd name="connsiteY6" fmla="*/ 141667 h 378638"/>
              <a:gd name="connsiteX7" fmla="*/ 2799867 w 3021383"/>
              <a:gd name="connsiteY7" fmla="*/ 121061 h 378638"/>
              <a:gd name="connsiteX8" fmla="*/ 2843655 w 3021383"/>
              <a:gd name="connsiteY8" fmla="*/ 95303 h 378638"/>
              <a:gd name="connsiteX9" fmla="*/ 2915777 w 3021383"/>
              <a:gd name="connsiteY9" fmla="*/ 36060 h 378638"/>
              <a:gd name="connsiteX10" fmla="*/ 3021383 w 3021383"/>
              <a:gd name="connsiteY10" fmla="*/ 126213 h 378638"/>
              <a:gd name="connsiteX11" fmla="*/ 2944110 w 3021383"/>
              <a:gd name="connsiteY11" fmla="*/ 200910 h 378638"/>
              <a:gd name="connsiteX12" fmla="*/ 2823049 w 3021383"/>
              <a:gd name="connsiteY12" fmla="*/ 314244 h 378638"/>
              <a:gd name="connsiteX13" fmla="*/ 2750927 w 3021383"/>
              <a:gd name="connsiteY13" fmla="*/ 378638 h 378638"/>
              <a:gd name="connsiteX14" fmla="*/ 2717442 w 3021383"/>
              <a:gd name="connsiteY14" fmla="*/ 376063 h 378638"/>
              <a:gd name="connsiteX15" fmla="*/ 2614411 w 3021383"/>
              <a:gd name="connsiteY15" fmla="*/ 360608 h 378638"/>
              <a:gd name="connsiteX16" fmla="*/ 2544865 w 3021383"/>
              <a:gd name="connsiteY16" fmla="*/ 355456 h 378638"/>
              <a:gd name="connsiteX17" fmla="*/ 2354258 w 3021383"/>
              <a:gd name="connsiteY17" fmla="*/ 355456 h 378638"/>
              <a:gd name="connsiteX18" fmla="*/ 1985922 w 3021383"/>
              <a:gd name="connsiteY18" fmla="*/ 350305 h 378638"/>
              <a:gd name="connsiteX19" fmla="*/ 1527434 w 3021383"/>
              <a:gd name="connsiteY19" fmla="*/ 347729 h 378638"/>
              <a:gd name="connsiteX20" fmla="*/ 1197735 w 3021383"/>
              <a:gd name="connsiteY20" fmla="*/ 345153 h 378638"/>
              <a:gd name="connsiteX21" fmla="*/ 829399 w 3021383"/>
              <a:gd name="connsiteY21" fmla="*/ 340002 h 378638"/>
              <a:gd name="connsiteX22" fmla="*/ 522882 w 3021383"/>
              <a:gd name="connsiteY22" fmla="*/ 337426 h 378638"/>
              <a:gd name="connsiteX23" fmla="*/ 370911 w 3021383"/>
              <a:gd name="connsiteY23" fmla="*/ 334850 h 378638"/>
              <a:gd name="connsiteX24" fmla="*/ 172577 w 3021383"/>
              <a:gd name="connsiteY24" fmla="*/ 334850 h 378638"/>
              <a:gd name="connsiteX25" fmla="*/ 118485 w 3021383"/>
              <a:gd name="connsiteY25" fmla="*/ 329699 h 378638"/>
              <a:gd name="connsiteX26" fmla="*/ 66970 w 3021383"/>
              <a:gd name="connsiteY26" fmla="*/ 311668 h 378638"/>
              <a:gd name="connsiteX27" fmla="*/ 43788 w 3021383"/>
              <a:gd name="connsiteY27" fmla="*/ 298789 h 378638"/>
              <a:gd name="connsiteX28" fmla="*/ 23182 w 3021383"/>
              <a:gd name="connsiteY28" fmla="*/ 280759 h 378638"/>
              <a:gd name="connsiteX29" fmla="*/ 10303 w 3021383"/>
              <a:gd name="connsiteY29" fmla="*/ 265304 h 378638"/>
              <a:gd name="connsiteX30" fmla="*/ 2575 w 3021383"/>
              <a:gd name="connsiteY30" fmla="*/ 247274 h 378638"/>
              <a:gd name="connsiteX31" fmla="*/ 0 w 3021383"/>
              <a:gd name="connsiteY31" fmla="*/ 229243 h 378638"/>
              <a:gd name="connsiteX32" fmla="*/ 2575 w 3021383"/>
              <a:gd name="connsiteY32" fmla="*/ 208637 h 378638"/>
              <a:gd name="connsiteX33" fmla="*/ 10303 w 3021383"/>
              <a:gd name="connsiteY33" fmla="*/ 190607 h 378638"/>
              <a:gd name="connsiteX34" fmla="*/ 20606 w 3021383"/>
              <a:gd name="connsiteY34" fmla="*/ 172576 h 378638"/>
              <a:gd name="connsiteX35" fmla="*/ 41212 w 3021383"/>
              <a:gd name="connsiteY35" fmla="*/ 151970 h 378638"/>
              <a:gd name="connsiteX36" fmla="*/ 85000 w 3021383"/>
              <a:gd name="connsiteY36" fmla="*/ 123637 h 378638"/>
              <a:gd name="connsiteX37" fmla="*/ 133940 w 3021383"/>
              <a:gd name="connsiteY37" fmla="*/ 100455 h 378638"/>
              <a:gd name="connsiteX38" fmla="*/ 200910 w 3021383"/>
              <a:gd name="connsiteY38" fmla="*/ 69545 h 378638"/>
              <a:gd name="connsiteX39" fmla="*/ 285911 w 3021383"/>
              <a:gd name="connsiteY39" fmla="*/ 41212 h 378638"/>
              <a:gd name="connsiteX40" fmla="*/ 409548 w 3021383"/>
              <a:gd name="connsiteY40" fmla="*/ 12878 h 378638"/>
              <a:gd name="connsiteX41" fmla="*/ 466215 w 3021383"/>
              <a:gd name="connsiteY41" fmla="*/ 0 h 378638"/>
              <a:gd name="connsiteX42" fmla="*/ 476518 w 3021383"/>
              <a:gd name="connsiteY42" fmla="*/ 0 h 378638"/>
              <a:gd name="connsiteX43" fmla="*/ 494548 w 3021383"/>
              <a:gd name="connsiteY43" fmla="*/ 7727 h 378638"/>
              <a:gd name="connsiteX44" fmla="*/ 564094 w 3021383"/>
              <a:gd name="connsiteY44" fmla="*/ 36060 h 378638"/>
              <a:gd name="connsiteX45" fmla="*/ 677428 w 3021383"/>
              <a:gd name="connsiteY45" fmla="*/ 66970 h 378638"/>
              <a:gd name="connsiteX46" fmla="*/ 793338 w 3021383"/>
              <a:gd name="connsiteY46" fmla="*/ 90152 h 378638"/>
              <a:gd name="connsiteX47" fmla="*/ 1007128 w 3021383"/>
              <a:gd name="connsiteY47" fmla="*/ 105606 h 378638"/>
              <a:gd name="connsiteX48" fmla="*/ 1290463 w 3021383"/>
              <a:gd name="connsiteY48" fmla="*/ 121061 h 378638"/>
              <a:gd name="connsiteX49" fmla="*/ 1581525 w 3021383"/>
              <a:gd name="connsiteY49" fmla="*/ 131364 h 378638"/>
              <a:gd name="connsiteX50" fmla="*/ 1635617 w 3021383"/>
              <a:gd name="connsiteY50" fmla="*/ 133940 h 37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021383" h="378638">
                <a:moveTo>
                  <a:pt x="1635617" y="133940"/>
                </a:moveTo>
                <a:lnTo>
                  <a:pt x="2006528" y="144243"/>
                </a:lnTo>
                <a:lnTo>
                  <a:pt x="2248651" y="149394"/>
                </a:lnTo>
                <a:lnTo>
                  <a:pt x="2586077" y="154546"/>
                </a:lnTo>
                <a:lnTo>
                  <a:pt x="2686533" y="154546"/>
                </a:lnTo>
                <a:lnTo>
                  <a:pt x="2722593" y="149394"/>
                </a:lnTo>
                <a:lnTo>
                  <a:pt x="2753503" y="141667"/>
                </a:lnTo>
                <a:lnTo>
                  <a:pt x="2799867" y="121061"/>
                </a:lnTo>
                <a:lnTo>
                  <a:pt x="2843655" y="95303"/>
                </a:lnTo>
                <a:lnTo>
                  <a:pt x="2915777" y="36060"/>
                </a:lnTo>
                <a:lnTo>
                  <a:pt x="3021383" y="126213"/>
                </a:lnTo>
                <a:lnTo>
                  <a:pt x="2944110" y="200910"/>
                </a:lnTo>
                <a:lnTo>
                  <a:pt x="2823049" y="314244"/>
                </a:lnTo>
                <a:lnTo>
                  <a:pt x="2750927" y="378638"/>
                </a:lnTo>
                <a:lnTo>
                  <a:pt x="2717442" y="376063"/>
                </a:lnTo>
                <a:lnTo>
                  <a:pt x="2614411" y="360608"/>
                </a:lnTo>
                <a:lnTo>
                  <a:pt x="2544865" y="355456"/>
                </a:lnTo>
                <a:lnTo>
                  <a:pt x="2354258" y="355456"/>
                </a:lnTo>
                <a:lnTo>
                  <a:pt x="1985922" y="350305"/>
                </a:lnTo>
                <a:lnTo>
                  <a:pt x="1527434" y="347729"/>
                </a:lnTo>
                <a:lnTo>
                  <a:pt x="1197735" y="345153"/>
                </a:lnTo>
                <a:lnTo>
                  <a:pt x="829399" y="340002"/>
                </a:lnTo>
                <a:lnTo>
                  <a:pt x="522882" y="337426"/>
                </a:lnTo>
                <a:lnTo>
                  <a:pt x="370911" y="334850"/>
                </a:lnTo>
                <a:lnTo>
                  <a:pt x="172577" y="334850"/>
                </a:lnTo>
                <a:lnTo>
                  <a:pt x="118485" y="329699"/>
                </a:lnTo>
                <a:lnTo>
                  <a:pt x="66970" y="311668"/>
                </a:lnTo>
                <a:lnTo>
                  <a:pt x="43788" y="298789"/>
                </a:lnTo>
                <a:lnTo>
                  <a:pt x="23182" y="280759"/>
                </a:lnTo>
                <a:lnTo>
                  <a:pt x="10303" y="265304"/>
                </a:lnTo>
                <a:lnTo>
                  <a:pt x="2575" y="247274"/>
                </a:lnTo>
                <a:lnTo>
                  <a:pt x="0" y="229243"/>
                </a:lnTo>
                <a:lnTo>
                  <a:pt x="2575" y="208637"/>
                </a:lnTo>
                <a:lnTo>
                  <a:pt x="10303" y="190607"/>
                </a:lnTo>
                <a:lnTo>
                  <a:pt x="20606" y="172576"/>
                </a:lnTo>
                <a:lnTo>
                  <a:pt x="41212" y="151970"/>
                </a:lnTo>
                <a:lnTo>
                  <a:pt x="85000" y="123637"/>
                </a:lnTo>
                <a:lnTo>
                  <a:pt x="133940" y="100455"/>
                </a:lnTo>
                <a:lnTo>
                  <a:pt x="200910" y="69545"/>
                </a:lnTo>
                <a:lnTo>
                  <a:pt x="285911" y="41212"/>
                </a:lnTo>
                <a:lnTo>
                  <a:pt x="409548" y="12878"/>
                </a:lnTo>
                <a:lnTo>
                  <a:pt x="466215" y="0"/>
                </a:lnTo>
                <a:lnTo>
                  <a:pt x="476518" y="0"/>
                </a:lnTo>
                <a:lnTo>
                  <a:pt x="494548" y="7727"/>
                </a:lnTo>
                <a:lnTo>
                  <a:pt x="564094" y="36060"/>
                </a:lnTo>
                <a:lnTo>
                  <a:pt x="677428" y="66970"/>
                </a:lnTo>
                <a:lnTo>
                  <a:pt x="793338" y="90152"/>
                </a:lnTo>
                <a:lnTo>
                  <a:pt x="1007128" y="105606"/>
                </a:lnTo>
                <a:lnTo>
                  <a:pt x="1290463" y="121061"/>
                </a:lnTo>
                <a:lnTo>
                  <a:pt x="1581525" y="131364"/>
                </a:lnTo>
                <a:lnTo>
                  <a:pt x="1635617" y="13394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641726D-A744-BB4B-B4A3-41757E2A0E21}"/>
              </a:ext>
            </a:extLst>
          </p:cNvPr>
          <p:cNvSpPr/>
          <p:nvPr/>
        </p:nvSpPr>
        <p:spPr>
          <a:xfrm rot="16200000">
            <a:off x="3082925" y="3433763"/>
            <a:ext cx="2860675" cy="434975"/>
          </a:xfrm>
          <a:custGeom>
            <a:avLst/>
            <a:gdLst>
              <a:gd name="connsiteX0" fmla="*/ 1517131 w 2861685"/>
              <a:gd name="connsiteY0" fmla="*/ 133940 h 435306"/>
              <a:gd name="connsiteX1" fmla="*/ 1684556 w 2861685"/>
              <a:gd name="connsiteY1" fmla="*/ 141668 h 435306"/>
              <a:gd name="connsiteX2" fmla="*/ 1900922 w 2861685"/>
              <a:gd name="connsiteY2" fmla="*/ 149395 h 435306"/>
              <a:gd name="connsiteX3" fmla="*/ 2078650 w 2861685"/>
              <a:gd name="connsiteY3" fmla="*/ 154547 h 435306"/>
              <a:gd name="connsiteX4" fmla="*/ 2253803 w 2861685"/>
              <a:gd name="connsiteY4" fmla="*/ 157122 h 435306"/>
              <a:gd name="connsiteX5" fmla="*/ 2418652 w 2861685"/>
              <a:gd name="connsiteY5" fmla="*/ 157122 h 435306"/>
              <a:gd name="connsiteX6" fmla="*/ 2568047 w 2861685"/>
              <a:gd name="connsiteY6" fmla="*/ 157122 h 435306"/>
              <a:gd name="connsiteX7" fmla="*/ 2598956 w 2861685"/>
              <a:gd name="connsiteY7" fmla="*/ 154547 h 435306"/>
              <a:gd name="connsiteX8" fmla="*/ 2627290 w 2861685"/>
              <a:gd name="connsiteY8" fmla="*/ 146819 h 435306"/>
              <a:gd name="connsiteX9" fmla="*/ 2660775 w 2861685"/>
              <a:gd name="connsiteY9" fmla="*/ 136516 h 435306"/>
              <a:gd name="connsiteX10" fmla="*/ 2694260 w 2861685"/>
              <a:gd name="connsiteY10" fmla="*/ 113334 h 435306"/>
              <a:gd name="connsiteX11" fmla="*/ 2730321 w 2861685"/>
              <a:gd name="connsiteY11" fmla="*/ 87576 h 435306"/>
              <a:gd name="connsiteX12" fmla="*/ 2774109 w 2861685"/>
              <a:gd name="connsiteY12" fmla="*/ 46364 h 435306"/>
              <a:gd name="connsiteX13" fmla="*/ 2802443 w 2861685"/>
              <a:gd name="connsiteY13" fmla="*/ 15455 h 435306"/>
              <a:gd name="connsiteX14" fmla="*/ 2815322 w 2861685"/>
              <a:gd name="connsiteY14" fmla="*/ 5152 h 435306"/>
              <a:gd name="connsiteX15" fmla="*/ 2833352 w 2861685"/>
              <a:gd name="connsiteY15" fmla="*/ 0 h 435306"/>
              <a:gd name="connsiteX16" fmla="*/ 2846231 w 2861685"/>
              <a:gd name="connsiteY16" fmla="*/ 0 h 435306"/>
              <a:gd name="connsiteX17" fmla="*/ 2856534 w 2861685"/>
              <a:gd name="connsiteY17" fmla="*/ 7727 h 435306"/>
              <a:gd name="connsiteX18" fmla="*/ 2861685 w 2861685"/>
              <a:gd name="connsiteY18" fmla="*/ 20606 h 435306"/>
              <a:gd name="connsiteX19" fmla="*/ 2861685 w 2861685"/>
              <a:gd name="connsiteY19" fmla="*/ 41212 h 435306"/>
              <a:gd name="connsiteX20" fmla="*/ 2853958 w 2861685"/>
              <a:gd name="connsiteY20" fmla="*/ 82425 h 435306"/>
              <a:gd name="connsiteX21" fmla="*/ 2830776 w 2861685"/>
              <a:gd name="connsiteY21" fmla="*/ 123637 h 435306"/>
              <a:gd name="connsiteX22" fmla="*/ 2794715 w 2861685"/>
              <a:gd name="connsiteY22" fmla="*/ 170001 h 435306"/>
              <a:gd name="connsiteX23" fmla="*/ 2753503 w 2861685"/>
              <a:gd name="connsiteY23" fmla="*/ 221517 h 435306"/>
              <a:gd name="connsiteX24" fmla="*/ 2658199 w 2861685"/>
              <a:gd name="connsiteY24" fmla="*/ 334851 h 435306"/>
              <a:gd name="connsiteX25" fmla="*/ 2614411 w 2861685"/>
              <a:gd name="connsiteY25" fmla="*/ 376063 h 435306"/>
              <a:gd name="connsiteX26" fmla="*/ 2573199 w 2861685"/>
              <a:gd name="connsiteY26" fmla="*/ 401821 h 435306"/>
              <a:gd name="connsiteX27" fmla="*/ 2513956 w 2861685"/>
              <a:gd name="connsiteY27" fmla="*/ 422427 h 435306"/>
              <a:gd name="connsiteX28" fmla="*/ 2475319 w 2861685"/>
              <a:gd name="connsiteY28" fmla="*/ 430154 h 435306"/>
              <a:gd name="connsiteX29" fmla="*/ 2423804 w 2861685"/>
              <a:gd name="connsiteY29" fmla="*/ 435306 h 435306"/>
              <a:gd name="connsiteX30" fmla="*/ 2349106 w 2861685"/>
              <a:gd name="connsiteY30" fmla="*/ 427579 h 435306"/>
              <a:gd name="connsiteX31" fmla="*/ 2186833 w 2861685"/>
              <a:gd name="connsiteY31" fmla="*/ 409548 h 435306"/>
              <a:gd name="connsiteX32" fmla="*/ 1988498 w 2861685"/>
              <a:gd name="connsiteY32" fmla="*/ 388942 h 435306"/>
              <a:gd name="connsiteX33" fmla="*/ 1725769 w 2861685"/>
              <a:gd name="connsiteY33" fmla="*/ 358033 h 435306"/>
              <a:gd name="connsiteX34" fmla="*/ 1607283 w 2861685"/>
              <a:gd name="connsiteY34" fmla="*/ 358033 h 435306"/>
              <a:gd name="connsiteX35" fmla="*/ 1390918 w 2861685"/>
              <a:gd name="connsiteY35" fmla="*/ 345154 h 435306"/>
              <a:gd name="connsiteX36" fmla="*/ 983946 w 2861685"/>
              <a:gd name="connsiteY36" fmla="*/ 314245 h 435306"/>
              <a:gd name="connsiteX37" fmla="*/ 803642 w 2861685"/>
              <a:gd name="connsiteY37" fmla="*/ 301366 h 435306"/>
              <a:gd name="connsiteX38" fmla="*/ 669701 w 2861685"/>
              <a:gd name="connsiteY38" fmla="*/ 291063 h 435306"/>
              <a:gd name="connsiteX39" fmla="*/ 574398 w 2861685"/>
              <a:gd name="connsiteY39" fmla="*/ 293638 h 435306"/>
              <a:gd name="connsiteX40" fmla="*/ 419851 w 2861685"/>
              <a:gd name="connsiteY40" fmla="*/ 293638 h 435306"/>
              <a:gd name="connsiteX41" fmla="*/ 46364 w 2861685"/>
              <a:gd name="connsiteY41" fmla="*/ 226668 h 435306"/>
              <a:gd name="connsiteX42" fmla="*/ 20606 w 2861685"/>
              <a:gd name="connsiteY42" fmla="*/ 206062 h 435306"/>
              <a:gd name="connsiteX43" fmla="*/ 7727 w 2861685"/>
              <a:gd name="connsiteY43" fmla="*/ 188032 h 435306"/>
              <a:gd name="connsiteX44" fmla="*/ 0 w 2861685"/>
              <a:gd name="connsiteY44" fmla="*/ 159698 h 435306"/>
              <a:gd name="connsiteX45" fmla="*/ 2576 w 2861685"/>
              <a:gd name="connsiteY45" fmla="*/ 136516 h 435306"/>
              <a:gd name="connsiteX46" fmla="*/ 10303 w 2861685"/>
              <a:gd name="connsiteY46" fmla="*/ 110758 h 435306"/>
              <a:gd name="connsiteX47" fmla="*/ 23182 w 2861685"/>
              <a:gd name="connsiteY47" fmla="*/ 92728 h 435306"/>
              <a:gd name="connsiteX48" fmla="*/ 77273 w 2861685"/>
              <a:gd name="connsiteY48" fmla="*/ 74698 h 435306"/>
              <a:gd name="connsiteX49" fmla="*/ 303941 w 2861685"/>
              <a:gd name="connsiteY49" fmla="*/ 15455 h 435306"/>
              <a:gd name="connsiteX50" fmla="*/ 381214 w 2861685"/>
              <a:gd name="connsiteY50" fmla="*/ 5152 h 435306"/>
              <a:gd name="connsiteX51" fmla="*/ 406972 w 2861685"/>
              <a:gd name="connsiteY51" fmla="*/ 7727 h 435306"/>
              <a:gd name="connsiteX52" fmla="*/ 530609 w 2861685"/>
              <a:gd name="connsiteY52" fmla="*/ 36061 h 435306"/>
              <a:gd name="connsiteX53" fmla="*/ 654247 w 2861685"/>
              <a:gd name="connsiteY53" fmla="*/ 66970 h 435306"/>
              <a:gd name="connsiteX54" fmla="*/ 692883 w 2861685"/>
              <a:gd name="connsiteY54" fmla="*/ 72122 h 435306"/>
              <a:gd name="connsiteX55" fmla="*/ 919551 w 2861685"/>
              <a:gd name="connsiteY55" fmla="*/ 95304 h 435306"/>
              <a:gd name="connsiteX56" fmla="*/ 1208038 w 2861685"/>
              <a:gd name="connsiteY56" fmla="*/ 118486 h 435306"/>
              <a:gd name="connsiteX57" fmla="*/ 1517131 w 2861685"/>
              <a:gd name="connsiteY57" fmla="*/ 133940 h 43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61685" h="435306">
                <a:moveTo>
                  <a:pt x="1517131" y="133940"/>
                </a:moveTo>
                <a:lnTo>
                  <a:pt x="1684556" y="141668"/>
                </a:lnTo>
                <a:lnTo>
                  <a:pt x="1900922" y="149395"/>
                </a:lnTo>
                <a:lnTo>
                  <a:pt x="2078650" y="154547"/>
                </a:lnTo>
                <a:lnTo>
                  <a:pt x="2253803" y="157122"/>
                </a:lnTo>
                <a:lnTo>
                  <a:pt x="2418652" y="157122"/>
                </a:lnTo>
                <a:lnTo>
                  <a:pt x="2568047" y="157122"/>
                </a:lnTo>
                <a:lnTo>
                  <a:pt x="2598956" y="154547"/>
                </a:lnTo>
                <a:lnTo>
                  <a:pt x="2627290" y="146819"/>
                </a:lnTo>
                <a:lnTo>
                  <a:pt x="2660775" y="136516"/>
                </a:lnTo>
                <a:lnTo>
                  <a:pt x="2694260" y="113334"/>
                </a:lnTo>
                <a:lnTo>
                  <a:pt x="2730321" y="87576"/>
                </a:lnTo>
                <a:lnTo>
                  <a:pt x="2774109" y="46364"/>
                </a:lnTo>
                <a:lnTo>
                  <a:pt x="2802443" y="15455"/>
                </a:lnTo>
                <a:lnTo>
                  <a:pt x="2815322" y="5152"/>
                </a:lnTo>
                <a:lnTo>
                  <a:pt x="2833352" y="0"/>
                </a:lnTo>
                <a:lnTo>
                  <a:pt x="2846231" y="0"/>
                </a:lnTo>
                <a:lnTo>
                  <a:pt x="2856534" y="7727"/>
                </a:lnTo>
                <a:lnTo>
                  <a:pt x="2861685" y="20606"/>
                </a:lnTo>
                <a:lnTo>
                  <a:pt x="2861685" y="41212"/>
                </a:lnTo>
                <a:lnTo>
                  <a:pt x="2853958" y="82425"/>
                </a:lnTo>
                <a:lnTo>
                  <a:pt x="2830776" y="123637"/>
                </a:lnTo>
                <a:lnTo>
                  <a:pt x="2794715" y="170001"/>
                </a:lnTo>
                <a:lnTo>
                  <a:pt x="2753503" y="221517"/>
                </a:lnTo>
                <a:lnTo>
                  <a:pt x="2658199" y="334851"/>
                </a:lnTo>
                <a:lnTo>
                  <a:pt x="2614411" y="376063"/>
                </a:lnTo>
                <a:lnTo>
                  <a:pt x="2573199" y="401821"/>
                </a:lnTo>
                <a:lnTo>
                  <a:pt x="2513956" y="422427"/>
                </a:lnTo>
                <a:lnTo>
                  <a:pt x="2475319" y="430154"/>
                </a:lnTo>
                <a:lnTo>
                  <a:pt x="2423804" y="435306"/>
                </a:lnTo>
                <a:lnTo>
                  <a:pt x="2349106" y="427579"/>
                </a:lnTo>
                <a:lnTo>
                  <a:pt x="2186833" y="409548"/>
                </a:lnTo>
                <a:lnTo>
                  <a:pt x="1988498" y="388942"/>
                </a:lnTo>
                <a:lnTo>
                  <a:pt x="1725769" y="358033"/>
                </a:lnTo>
                <a:lnTo>
                  <a:pt x="1607283" y="358033"/>
                </a:lnTo>
                <a:lnTo>
                  <a:pt x="1390918" y="345154"/>
                </a:lnTo>
                <a:lnTo>
                  <a:pt x="983946" y="314245"/>
                </a:lnTo>
                <a:lnTo>
                  <a:pt x="803642" y="301366"/>
                </a:lnTo>
                <a:lnTo>
                  <a:pt x="669701" y="291063"/>
                </a:lnTo>
                <a:lnTo>
                  <a:pt x="574398" y="293638"/>
                </a:lnTo>
                <a:lnTo>
                  <a:pt x="419851" y="293638"/>
                </a:lnTo>
                <a:lnTo>
                  <a:pt x="46364" y="226668"/>
                </a:lnTo>
                <a:lnTo>
                  <a:pt x="20606" y="206062"/>
                </a:lnTo>
                <a:lnTo>
                  <a:pt x="7727" y="188032"/>
                </a:lnTo>
                <a:lnTo>
                  <a:pt x="0" y="159698"/>
                </a:lnTo>
                <a:lnTo>
                  <a:pt x="2576" y="136516"/>
                </a:lnTo>
                <a:lnTo>
                  <a:pt x="10303" y="110758"/>
                </a:lnTo>
                <a:lnTo>
                  <a:pt x="23182" y="92728"/>
                </a:lnTo>
                <a:lnTo>
                  <a:pt x="77273" y="74698"/>
                </a:lnTo>
                <a:lnTo>
                  <a:pt x="303941" y="15455"/>
                </a:lnTo>
                <a:lnTo>
                  <a:pt x="381214" y="5152"/>
                </a:lnTo>
                <a:lnTo>
                  <a:pt x="406972" y="7727"/>
                </a:lnTo>
                <a:lnTo>
                  <a:pt x="530609" y="36061"/>
                </a:lnTo>
                <a:lnTo>
                  <a:pt x="654247" y="66970"/>
                </a:lnTo>
                <a:lnTo>
                  <a:pt x="692883" y="72122"/>
                </a:lnTo>
                <a:lnTo>
                  <a:pt x="919551" y="95304"/>
                </a:lnTo>
                <a:lnTo>
                  <a:pt x="1208038" y="118486"/>
                </a:lnTo>
                <a:lnTo>
                  <a:pt x="1517131" y="1339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6DA15CCA-A685-2A4C-B654-1FCBDA4FE3C0}"/>
              </a:ext>
            </a:extLst>
          </p:cNvPr>
          <p:cNvSpPr/>
          <p:nvPr/>
        </p:nvSpPr>
        <p:spPr>
          <a:xfrm rot="16200000">
            <a:off x="4594225" y="4117975"/>
            <a:ext cx="842963" cy="1071563"/>
          </a:xfrm>
          <a:custGeom>
            <a:avLst/>
            <a:gdLst>
              <a:gd name="connsiteX0" fmla="*/ 547687 w 842962"/>
              <a:gd name="connsiteY0" fmla="*/ 378618 h 1071562"/>
              <a:gd name="connsiteX1" fmla="*/ 469106 w 842962"/>
              <a:gd name="connsiteY1" fmla="*/ 190500 h 1071562"/>
              <a:gd name="connsiteX2" fmla="*/ 426244 w 842962"/>
              <a:gd name="connsiteY2" fmla="*/ 69056 h 1071562"/>
              <a:gd name="connsiteX3" fmla="*/ 426244 w 842962"/>
              <a:gd name="connsiteY3" fmla="*/ 52387 h 1071562"/>
              <a:gd name="connsiteX4" fmla="*/ 0 w 842962"/>
              <a:gd name="connsiteY4" fmla="*/ 0 h 1071562"/>
              <a:gd name="connsiteX5" fmla="*/ 40481 w 842962"/>
              <a:gd name="connsiteY5" fmla="*/ 42862 h 1071562"/>
              <a:gd name="connsiteX6" fmla="*/ 80962 w 842962"/>
              <a:gd name="connsiteY6" fmla="*/ 83343 h 1071562"/>
              <a:gd name="connsiteX7" fmla="*/ 121444 w 842962"/>
              <a:gd name="connsiteY7" fmla="*/ 126206 h 1071562"/>
              <a:gd name="connsiteX8" fmla="*/ 138112 w 842962"/>
              <a:gd name="connsiteY8" fmla="*/ 147637 h 1071562"/>
              <a:gd name="connsiteX9" fmla="*/ 185737 w 842962"/>
              <a:gd name="connsiteY9" fmla="*/ 214312 h 1071562"/>
              <a:gd name="connsiteX10" fmla="*/ 295275 w 842962"/>
              <a:gd name="connsiteY10" fmla="*/ 369093 h 1071562"/>
              <a:gd name="connsiteX11" fmla="*/ 407194 w 842962"/>
              <a:gd name="connsiteY11" fmla="*/ 526256 h 1071562"/>
              <a:gd name="connsiteX12" fmla="*/ 490537 w 842962"/>
              <a:gd name="connsiteY12" fmla="*/ 642937 h 1071562"/>
              <a:gd name="connsiteX13" fmla="*/ 592931 w 842962"/>
              <a:gd name="connsiteY13" fmla="*/ 788193 h 1071562"/>
              <a:gd name="connsiteX14" fmla="*/ 697706 w 842962"/>
              <a:gd name="connsiteY14" fmla="*/ 935831 h 1071562"/>
              <a:gd name="connsiteX15" fmla="*/ 754856 w 842962"/>
              <a:gd name="connsiteY15" fmla="*/ 1016793 h 1071562"/>
              <a:gd name="connsiteX16" fmla="*/ 773906 w 842962"/>
              <a:gd name="connsiteY16" fmla="*/ 1042987 h 1071562"/>
              <a:gd name="connsiteX17" fmla="*/ 792956 w 842962"/>
              <a:gd name="connsiteY17" fmla="*/ 1057275 h 1071562"/>
              <a:gd name="connsiteX18" fmla="*/ 812006 w 842962"/>
              <a:gd name="connsiteY18" fmla="*/ 1069181 h 1071562"/>
              <a:gd name="connsiteX19" fmla="*/ 821531 w 842962"/>
              <a:gd name="connsiteY19" fmla="*/ 1071562 h 1071562"/>
              <a:gd name="connsiteX20" fmla="*/ 835819 w 842962"/>
              <a:gd name="connsiteY20" fmla="*/ 1071562 h 1071562"/>
              <a:gd name="connsiteX21" fmla="*/ 842962 w 842962"/>
              <a:gd name="connsiteY21" fmla="*/ 1062037 h 1071562"/>
              <a:gd name="connsiteX22" fmla="*/ 842962 w 842962"/>
              <a:gd name="connsiteY22" fmla="*/ 1040606 h 1071562"/>
              <a:gd name="connsiteX23" fmla="*/ 821531 w 842962"/>
              <a:gd name="connsiteY23" fmla="*/ 981075 h 1071562"/>
              <a:gd name="connsiteX24" fmla="*/ 757237 w 842962"/>
              <a:gd name="connsiteY24" fmla="*/ 840581 h 1071562"/>
              <a:gd name="connsiteX25" fmla="*/ 690562 w 842962"/>
              <a:gd name="connsiteY25" fmla="*/ 697706 h 1071562"/>
              <a:gd name="connsiteX26" fmla="*/ 611981 w 842962"/>
              <a:gd name="connsiteY26" fmla="*/ 526256 h 1071562"/>
              <a:gd name="connsiteX27" fmla="*/ 547687 w 842962"/>
              <a:gd name="connsiteY27" fmla="*/ 378618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42962" h="1071562">
                <a:moveTo>
                  <a:pt x="547687" y="378618"/>
                </a:moveTo>
                <a:lnTo>
                  <a:pt x="469106" y="190500"/>
                </a:lnTo>
                <a:lnTo>
                  <a:pt x="426244" y="69056"/>
                </a:lnTo>
                <a:lnTo>
                  <a:pt x="426244" y="52387"/>
                </a:lnTo>
                <a:lnTo>
                  <a:pt x="0" y="0"/>
                </a:lnTo>
                <a:lnTo>
                  <a:pt x="40481" y="42862"/>
                </a:lnTo>
                <a:lnTo>
                  <a:pt x="80962" y="83343"/>
                </a:lnTo>
                <a:lnTo>
                  <a:pt x="121444" y="126206"/>
                </a:lnTo>
                <a:lnTo>
                  <a:pt x="138112" y="147637"/>
                </a:lnTo>
                <a:lnTo>
                  <a:pt x="185737" y="214312"/>
                </a:lnTo>
                <a:lnTo>
                  <a:pt x="295275" y="369093"/>
                </a:lnTo>
                <a:lnTo>
                  <a:pt x="407194" y="526256"/>
                </a:lnTo>
                <a:lnTo>
                  <a:pt x="490537" y="642937"/>
                </a:lnTo>
                <a:lnTo>
                  <a:pt x="592931" y="788193"/>
                </a:lnTo>
                <a:lnTo>
                  <a:pt x="697706" y="935831"/>
                </a:lnTo>
                <a:lnTo>
                  <a:pt x="754856" y="1016793"/>
                </a:lnTo>
                <a:lnTo>
                  <a:pt x="773906" y="1042987"/>
                </a:lnTo>
                <a:lnTo>
                  <a:pt x="792956" y="1057275"/>
                </a:lnTo>
                <a:lnTo>
                  <a:pt x="812006" y="1069181"/>
                </a:lnTo>
                <a:lnTo>
                  <a:pt x="821531" y="1071562"/>
                </a:lnTo>
                <a:lnTo>
                  <a:pt x="835819" y="1071562"/>
                </a:lnTo>
                <a:lnTo>
                  <a:pt x="842962" y="1062037"/>
                </a:lnTo>
                <a:lnTo>
                  <a:pt x="842962" y="1040606"/>
                </a:lnTo>
                <a:lnTo>
                  <a:pt x="821531" y="981075"/>
                </a:lnTo>
                <a:lnTo>
                  <a:pt x="757237" y="840581"/>
                </a:lnTo>
                <a:lnTo>
                  <a:pt x="690562" y="697706"/>
                </a:lnTo>
                <a:lnTo>
                  <a:pt x="611981" y="526256"/>
                </a:lnTo>
                <a:lnTo>
                  <a:pt x="547687" y="3786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C46E1696-1D5F-F745-BCEC-6807E4F31B2F}"/>
              </a:ext>
            </a:extLst>
          </p:cNvPr>
          <p:cNvSpPr/>
          <p:nvPr/>
        </p:nvSpPr>
        <p:spPr>
          <a:xfrm>
            <a:off x="4557713" y="2800350"/>
            <a:ext cx="2405062" cy="676275"/>
          </a:xfrm>
          <a:custGeom>
            <a:avLst/>
            <a:gdLst>
              <a:gd name="connsiteX0" fmla="*/ 1393031 w 2405062"/>
              <a:gd name="connsiteY0" fmla="*/ 211931 h 676275"/>
              <a:gd name="connsiteX1" fmla="*/ 1283493 w 2405062"/>
              <a:gd name="connsiteY1" fmla="*/ 242888 h 676275"/>
              <a:gd name="connsiteX2" fmla="*/ 1228725 w 2405062"/>
              <a:gd name="connsiteY2" fmla="*/ 259556 h 676275"/>
              <a:gd name="connsiteX3" fmla="*/ 971550 w 2405062"/>
              <a:gd name="connsiteY3" fmla="*/ 345281 h 676275"/>
              <a:gd name="connsiteX4" fmla="*/ 831056 w 2405062"/>
              <a:gd name="connsiteY4" fmla="*/ 383381 h 676275"/>
              <a:gd name="connsiteX5" fmla="*/ 666750 w 2405062"/>
              <a:gd name="connsiteY5" fmla="*/ 431006 h 676275"/>
              <a:gd name="connsiteX6" fmla="*/ 521493 w 2405062"/>
              <a:gd name="connsiteY6" fmla="*/ 469106 h 676275"/>
              <a:gd name="connsiteX7" fmla="*/ 421481 w 2405062"/>
              <a:gd name="connsiteY7" fmla="*/ 492919 h 676275"/>
              <a:gd name="connsiteX8" fmla="*/ 311943 w 2405062"/>
              <a:gd name="connsiteY8" fmla="*/ 516731 h 676275"/>
              <a:gd name="connsiteX9" fmla="*/ 230981 w 2405062"/>
              <a:gd name="connsiteY9" fmla="*/ 531019 h 676275"/>
              <a:gd name="connsiteX10" fmla="*/ 159543 w 2405062"/>
              <a:gd name="connsiteY10" fmla="*/ 540544 h 676275"/>
              <a:gd name="connsiteX11" fmla="*/ 107156 w 2405062"/>
              <a:gd name="connsiteY11" fmla="*/ 542925 h 676275"/>
              <a:gd name="connsiteX12" fmla="*/ 4762 w 2405062"/>
              <a:gd name="connsiteY12" fmla="*/ 538163 h 676275"/>
              <a:gd name="connsiteX13" fmla="*/ 0 w 2405062"/>
              <a:gd name="connsiteY13" fmla="*/ 673894 h 676275"/>
              <a:gd name="connsiteX14" fmla="*/ 119062 w 2405062"/>
              <a:gd name="connsiteY14" fmla="*/ 676275 h 676275"/>
              <a:gd name="connsiteX15" fmla="*/ 185737 w 2405062"/>
              <a:gd name="connsiteY15" fmla="*/ 676275 h 676275"/>
              <a:gd name="connsiteX16" fmla="*/ 276225 w 2405062"/>
              <a:gd name="connsiteY16" fmla="*/ 671513 h 676275"/>
              <a:gd name="connsiteX17" fmla="*/ 407193 w 2405062"/>
              <a:gd name="connsiteY17" fmla="*/ 657225 h 676275"/>
              <a:gd name="connsiteX18" fmla="*/ 535781 w 2405062"/>
              <a:gd name="connsiteY18" fmla="*/ 638175 h 676275"/>
              <a:gd name="connsiteX19" fmla="*/ 707231 w 2405062"/>
              <a:gd name="connsiteY19" fmla="*/ 607219 h 676275"/>
              <a:gd name="connsiteX20" fmla="*/ 928687 w 2405062"/>
              <a:gd name="connsiteY20" fmla="*/ 561975 h 676275"/>
              <a:gd name="connsiteX21" fmla="*/ 1154906 w 2405062"/>
              <a:gd name="connsiteY21" fmla="*/ 511969 h 676275"/>
              <a:gd name="connsiteX22" fmla="*/ 1309687 w 2405062"/>
              <a:gd name="connsiteY22" fmla="*/ 454819 h 676275"/>
              <a:gd name="connsiteX23" fmla="*/ 1543050 w 2405062"/>
              <a:gd name="connsiteY23" fmla="*/ 404813 h 676275"/>
              <a:gd name="connsiteX24" fmla="*/ 1740693 w 2405062"/>
              <a:gd name="connsiteY24" fmla="*/ 361950 h 676275"/>
              <a:gd name="connsiteX25" fmla="*/ 1993106 w 2405062"/>
              <a:gd name="connsiteY25" fmla="*/ 307181 h 676275"/>
              <a:gd name="connsiteX26" fmla="*/ 2250281 w 2405062"/>
              <a:gd name="connsiteY26" fmla="*/ 250031 h 676275"/>
              <a:gd name="connsiteX27" fmla="*/ 2345531 w 2405062"/>
              <a:gd name="connsiteY27" fmla="*/ 228600 h 676275"/>
              <a:gd name="connsiteX28" fmla="*/ 2369343 w 2405062"/>
              <a:gd name="connsiteY28" fmla="*/ 214313 h 676275"/>
              <a:gd name="connsiteX29" fmla="*/ 2386012 w 2405062"/>
              <a:gd name="connsiteY29" fmla="*/ 195263 h 676275"/>
              <a:gd name="connsiteX30" fmla="*/ 2397918 w 2405062"/>
              <a:gd name="connsiteY30" fmla="*/ 176213 h 676275"/>
              <a:gd name="connsiteX31" fmla="*/ 2402681 w 2405062"/>
              <a:gd name="connsiteY31" fmla="*/ 164306 h 676275"/>
              <a:gd name="connsiteX32" fmla="*/ 2405062 w 2405062"/>
              <a:gd name="connsiteY32" fmla="*/ 142875 h 676275"/>
              <a:gd name="connsiteX33" fmla="*/ 2397918 w 2405062"/>
              <a:gd name="connsiteY33" fmla="*/ 119063 h 676275"/>
              <a:gd name="connsiteX34" fmla="*/ 2376487 w 2405062"/>
              <a:gd name="connsiteY34" fmla="*/ 92869 h 676275"/>
              <a:gd name="connsiteX35" fmla="*/ 2338387 w 2405062"/>
              <a:gd name="connsiteY35" fmla="*/ 80963 h 676275"/>
              <a:gd name="connsiteX36" fmla="*/ 2238375 w 2405062"/>
              <a:gd name="connsiteY36" fmla="*/ 52388 h 676275"/>
              <a:gd name="connsiteX37" fmla="*/ 2140743 w 2405062"/>
              <a:gd name="connsiteY37" fmla="*/ 26194 h 676275"/>
              <a:gd name="connsiteX38" fmla="*/ 2057400 w 2405062"/>
              <a:gd name="connsiteY38" fmla="*/ 4763 h 676275"/>
              <a:gd name="connsiteX39" fmla="*/ 2021681 w 2405062"/>
              <a:gd name="connsiteY39" fmla="*/ 0 h 676275"/>
              <a:gd name="connsiteX40" fmla="*/ 1978818 w 2405062"/>
              <a:gd name="connsiteY40" fmla="*/ 4763 h 676275"/>
              <a:gd name="connsiteX41" fmla="*/ 1919287 w 2405062"/>
              <a:gd name="connsiteY41" fmla="*/ 23813 h 676275"/>
              <a:gd name="connsiteX42" fmla="*/ 1785937 w 2405062"/>
              <a:gd name="connsiteY42" fmla="*/ 85725 h 676275"/>
              <a:gd name="connsiteX43" fmla="*/ 1735931 w 2405062"/>
              <a:gd name="connsiteY43" fmla="*/ 107156 h 676275"/>
              <a:gd name="connsiteX44" fmla="*/ 1514475 w 2405062"/>
              <a:gd name="connsiteY44" fmla="*/ 178594 h 676275"/>
              <a:gd name="connsiteX45" fmla="*/ 1393031 w 2405062"/>
              <a:gd name="connsiteY45" fmla="*/ 211931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405062" h="676275">
                <a:moveTo>
                  <a:pt x="1393031" y="211931"/>
                </a:moveTo>
                <a:lnTo>
                  <a:pt x="1283493" y="242888"/>
                </a:lnTo>
                <a:lnTo>
                  <a:pt x="1228725" y="259556"/>
                </a:lnTo>
                <a:lnTo>
                  <a:pt x="971550" y="345281"/>
                </a:lnTo>
                <a:lnTo>
                  <a:pt x="831056" y="383381"/>
                </a:lnTo>
                <a:lnTo>
                  <a:pt x="666750" y="431006"/>
                </a:lnTo>
                <a:lnTo>
                  <a:pt x="521493" y="469106"/>
                </a:lnTo>
                <a:lnTo>
                  <a:pt x="421481" y="492919"/>
                </a:lnTo>
                <a:lnTo>
                  <a:pt x="311943" y="516731"/>
                </a:lnTo>
                <a:lnTo>
                  <a:pt x="230981" y="531019"/>
                </a:lnTo>
                <a:lnTo>
                  <a:pt x="159543" y="540544"/>
                </a:lnTo>
                <a:lnTo>
                  <a:pt x="107156" y="542925"/>
                </a:lnTo>
                <a:lnTo>
                  <a:pt x="4762" y="538163"/>
                </a:lnTo>
                <a:lnTo>
                  <a:pt x="0" y="673894"/>
                </a:lnTo>
                <a:lnTo>
                  <a:pt x="119062" y="676275"/>
                </a:lnTo>
                <a:lnTo>
                  <a:pt x="185737" y="676275"/>
                </a:lnTo>
                <a:lnTo>
                  <a:pt x="276225" y="671513"/>
                </a:lnTo>
                <a:lnTo>
                  <a:pt x="407193" y="657225"/>
                </a:lnTo>
                <a:lnTo>
                  <a:pt x="535781" y="638175"/>
                </a:lnTo>
                <a:lnTo>
                  <a:pt x="707231" y="607219"/>
                </a:lnTo>
                <a:lnTo>
                  <a:pt x="928687" y="561975"/>
                </a:lnTo>
                <a:lnTo>
                  <a:pt x="1154906" y="511969"/>
                </a:lnTo>
                <a:lnTo>
                  <a:pt x="1309687" y="454819"/>
                </a:lnTo>
                <a:lnTo>
                  <a:pt x="1543050" y="404813"/>
                </a:lnTo>
                <a:lnTo>
                  <a:pt x="1740693" y="361950"/>
                </a:lnTo>
                <a:lnTo>
                  <a:pt x="1993106" y="307181"/>
                </a:lnTo>
                <a:lnTo>
                  <a:pt x="2250281" y="250031"/>
                </a:lnTo>
                <a:lnTo>
                  <a:pt x="2345531" y="228600"/>
                </a:lnTo>
                <a:lnTo>
                  <a:pt x="2369343" y="214313"/>
                </a:lnTo>
                <a:lnTo>
                  <a:pt x="2386012" y="195263"/>
                </a:lnTo>
                <a:lnTo>
                  <a:pt x="2397918" y="176213"/>
                </a:lnTo>
                <a:lnTo>
                  <a:pt x="2402681" y="164306"/>
                </a:lnTo>
                <a:lnTo>
                  <a:pt x="2405062" y="142875"/>
                </a:lnTo>
                <a:lnTo>
                  <a:pt x="2397918" y="119063"/>
                </a:lnTo>
                <a:lnTo>
                  <a:pt x="2376487" y="92869"/>
                </a:lnTo>
                <a:lnTo>
                  <a:pt x="2338387" y="80963"/>
                </a:lnTo>
                <a:lnTo>
                  <a:pt x="2238375" y="52388"/>
                </a:lnTo>
                <a:lnTo>
                  <a:pt x="2140743" y="26194"/>
                </a:lnTo>
                <a:lnTo>
                  <a:pt x="2057400" y="4763"/>
                </a:lnTo>
                <a:lnTo>
                  <a:pt x="2021681" y="0"/>
                </a:lnTo>
                <a:lnTo>
                  <a:pt x="1978818" y="4763"/>
                </a:lnTo>
                <a:lnTo>
                  <a:pt x="1919287" y="23813"/>
                </a:lnTo>
                <a:lnTo>
                  <a:pt x="1785937" y="85725"/>
                </a:lnTo>
                <a:lnTo>
                  <a:pt x="1735931" y="107156"/>
                </a:lnTo>
                <a:lnTo>
                  <a:pt x="1514475" y="178594"/>
                </a:lnTo>
                <a:lnTo>
                  <a:pt x="1393031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D57DBD3-15E4-E04C-AE41-AA118818B100}"/>
              </a:ext>
            </a:extLst>
          </p:cNvPr>
          <p:cNvSpPr/>
          <p:nvPr/>
        </p:nvSpPr>
        <p:spPr>
          <a:xfrm rot="16200000">
            <a:off x="4397375" y="2816226"/>
            <a:ext cx="3578225" cy="2076450"/>
          </a:xfrm>
          <a:custGeom>
            <a:avLst/>
            <a:gdLst>
              <a:gd name="connsiteX0" fmla="*/ 2644910 w 3577181"/>
              <a:gd name="connsiteY0" fmla="*/ 437840 h 2076016"/>
              <a:gd name="connsiteX1" fmla="*/ 2802771 w 3577181"/>
              <a:gd name="connsiteY1" fmla="*/ 402098 h 2076016"/>
              <a:gd name="connsiteX2" fmla="*/ 2996373 w 3577181"/>
              <a:gd name="connsiteY2" fmla="*/ 354442 h 2076016"/>
              <a:gd name="connsiteX3" fmla="*/ 3094664 w 3577181"/>
              <a:gd name="connsiteY3" fmla="*/ 324657 h 2076016"/>
              <a:gd name="connsiteX4" fmla="*/ 3178062 w 3577181"/>
              <a:gd name="connsiteY4" fmla="*/ 300829 h 2076016"/>
              <a:gd name="connsiteX5" fmla="*/ 3240610 w 3577181"/>
              <a:gd name="connsiteY5" fmla="*/ 279979 h 2076016"/>
              <a:gd name="connsiteX6" fmla="*/ 3273374 w 3577181"/>
              <a:gd name="connsiteY6" fmla="*/ 262108 h 2076016"/>
              <a:gd name="connsiteX7" fmla="*/ 3297202 w 3577181"/>
              <a:gd name="connsiteY7" fmla="*/ 244237 h 2076016"/>
              <a:gd name="connsiteX8" fmla="*/ 3332944 w 3577181"/>
              <a:gd name="connsiteY8" fmla="*/ 211474 h 2076016"/>
              <a:gd name="connsiteX9" fmla="*/ 3371664 w 3577181"/>
              <a:gd name="connsiteY9" fmla="*/ 166796 h 2076016"/>
              <a:gd name="connsiteX10" fmla="*/ 3398471 w 3577181"/>
              <a:gd name="connsiteY10" fmla="*/ 134033 h 2076016"/>
              <a:gd name="connsiteX11" fmla="*/ 3422299 w 3577181"/>
              <a:gd name="connsiteY11" fmla="*/ 92333 h 2076016"/>
              <a:gd name="connsiteX12" fmla="*/ 3455062 w 3577181"/>
              <a:gd name="connsiteY12" fmla="*/ 5957 h 2076016"/>
              <a:gd name="connsiteX13" fmla="*/ 3461019 w 3577181"/>
              <a:gd name="connsiteY13" fmla="*/ 0 h 2076016"/>
              <a:gd name="connsiteX14" fmla="*/ 3577181 w 3577181"/>
              <a:gd name="connsiteY14" fmla="*/ 277001 h 2076016"/>
              <a:gd name="connsiteX15" fmla="*/ 3514632 w 3577181"/>
              <a:gd name="connsiteY15" fmla="*/ 363377 h 2076016"/>
              <a:gd name="connsiteX16" fmla="*/ 3452084 w 3577181"/>
              <a:gd name="connsiteY16" fmla="*/ 428904 h 2076016"/>
              <a:gd name="connsiteX17" fmla="*/ 3407406 w 3577181"/>
              <a:gd name="connsiteY17" fmla="*/ 464646 h 2076016"/>
              <a:gd name="connsiteX18" fmla="*/ 3371664 w 3577181"/>
              <a:gd name="connsiteY18" fmla="*/ 482517 h 2076016"/>
              <a:gd name="connsiteX19" fmla="*/ 3326987 w 3577181"/>
              <a:gd name="connsiteY19" fmla="*/ 497410 h 2076016"/>
              <a:gd name="connsiteX20" fmla="*/ 3181040 w 3577181"/>
              <a:gd name="connsiteY20" fmla="*/ 530173 h 2076016"/>
              <a:gd name="connsiteX21" fmla="*/ 3023180 w 3577181"/>
              <a:gd name="connsiteY21" fmla="*/ 565915 h 2076016"/>
              <a:gd name="connsiteX22" fmla="*/ 2820642 w 3577181"/>
              <a:gd name="connsiteY22" fmla="*/ 613571 h 2076016"/>
              <a:gd name="connsiteX23" fmla="*/ 2585340 w 3577181"/>
              <a:gd name="connsiteY23" fmla="*/ 670163 h 2076016"/>
              <a:gd name="connsiteX24" fmla="*/ 2394716 w 3577181"/>
              <a:gd name="connsiteY24" fmla="*/ 732711 h 2076016"/>
              <a:gd name="connsiteX25" fmla="*/ 2207070 w 3577181"/>
              <a:gd name="connsiteY25" fmla="*/ 792281 h 2076016"/>
              <a:gd name="connsiteX26" fmla="*/ 2025382 w 3577181"/>
              <a:gd name="connsiteY26" fmla="*/ 854830 h 2076016"/>
              <a:gd name="connsiteX27" fmla="*/ 1837736 w 3577181"/>
              <a:gd name="connsiteY27" fmla="*/ 923335 h 2076016"/>
              <a:gd name="connsiteX28" fmla="*/ 1667961 w 3577181"/>
              <a:gd name="connsiteY28" fmla="*/ 994819 h 2076016"/>
              <a:gd name="connsiteX29" fmla="*/ 1522015 w 3577181"/>
              <a:gd name="connsiteY29" fmla="*/ 1063325 h 2076016"/>
              <a:gd name="connsiteX30" fmla="*/ 1385004 w 3577181"/>
              <a:gd name="connsiteY30" fmla="*/ 1131831 h 2076016"/>
              <a:gd name="connsiteX31" fmla="*/ 1262885 w 3577181"/>
              <a:gd name="connsiteY31" fmla="*/ 1200336 h 2076016"/>
              <a:gd name="connsiteX32" fmla="*/ 1128853 w 3577181"/>
              <a:gd name="connsiteY32" fmla="*/ 1268842 h 2076016"/>
              <a:gd name="connsiteX33" fmla="*/ 1012691 w 3577181"/>
              <a:gd name="connsiteY33" fmla="*/ 1343304 h 2076016"/>
              <a:gd name="connsiteX34" fmla="*/ 896529 w 3577181"/>
              <a:gd name="connsiteY34" fmla="*/ 1420745 h 2076016"/>
              <a:gd name="connsiteX35" fmla="*/ 810153 w 3577181"/>
              <a:gd name="connsiteY35" fmla="*/ 1486272 h 2076016"/>
              <a:gd name="connsiteX36" fmla="*/ 735690 w 3577181"/>
              <a:gd name="connsiteY36" fmla="*/ 1545842 h 2076016"/>
              <a:gd name="connsiteX37" fmla="*/ 670163 w 3577181"/>
              <a:gd name="connsiteY37" fmla="*/ 1605412 h 2076016"/>
              <a:gd name="connsiteX38" fmla="*/ 592722 w 3577181"/>
              <a:gd name="connsiteY38" fmla="*/ 1673918 h 2076016"/>
              <a:gd name="connsiteX39" fmla="*/ 554002 w 3577181"/>
              <a:gd name="connsiteY39" fmla="*/ 1715617 h 2076016"/>
              <a:gd name="connsiteX40" fmla="*/ 101270 w 3577181"/>
              <a:gd name="connsiteY40" fmla="*/ 2073037 h 2076016"/>
              <a:gd name="connsiteX41" fmla="*/ 77442 w 3577181"/>
              <a:gd name="connsiteY41" fmla="*/ 2076016 h 2076016"/>
              <a:gd name="connsiteX42" fmla="*/ 44678 w 3577181"/>
              <a:gd name="connsiteY42" fmla="*/ 2070059 h 2076016"/>
              <a:gd name="connsiteX43" fmla="*/ 14893 w 3577181"/>
              <a:gd name="connsiteY43" fmla="*/ 2052188 h 2076016"/>
              <a:gd name="connsiteX44" fmla="*/ 5957 w 3577181"/>
              <a:gd name="connsiteY44" fmla="*/ 2040274 h 2076016"/>
              <a:gd name="connsiteX45" fmla="*/ 0 w 3577181"/>
              <a:gd name="connsiteY45" fmla="*/ 2013467 h 2076016"/>
              <a:gd name="connsiteX46" fmla="*/ 5957 w 3577181"/>
              <a:gd name="connsiteY46" fmla="*/ 1980704 h 2076016"/>
              <a:gd name="connsiteX47" fmla="*/ 38721 w 3577181"/>
              <a:gd name="connsiteY47" fmla="*/ 1921133 h 2076016"/>
              <a:gd name="connsiteX48" fmla="*/ 107227 w 3577181"/>
              <a:gd name="connsiteY48" fmla="*/ 1828800 h 2076016"/>
              <a:gd name="connsiteX49" fmla="*/ 169775 w 3577181"/>
              <a:gd name="connsiteY49" fmla="*/ 1754337 h 2076016"/>
              <a:gd name="connsiteX50" fmla="*/ 244238 w 3577181"/>
              <a:gd name="connsiteY50" fmla="*/ 1679875 h 2076016"/>
              <a:gd name="connsiteX51" fmla="*/ 336571 w 3577181"/>
              <a:gd name="connsiteY51" fmla="*/ 1581584 h 2076016"/>
              <a:gd name="connsiteX52" fmla="*/ 396141 w 3577181"/>
              <a:gd name="connsiteY52" fmla="*/ 1527971 h 2076016"/>
              <a:gd name="connsiteX53" fmla="*/ 515281 w 3577181"/>
              <a:gd name="connsiteY53" fmla="*/ 1429681 h 2076016"/>
              <a:gd name="connsiteX54" fmla="*/ 613572 w 3577181"/>
              <a:gd name="connsiteY54" fmla="*/ 1355218 h 2076016"/>
              <a:gd name="connsiteX55" fmla="*/ 717819 w 3577181"/>
              <a:gd name="connsiteY55" fmla="*/ 1277777 h 2076016"/>
              <a:gd name="connsiteX56" fmla="*/ 819088 w 3577181"/>
              <a:gd name="connsiteY56" fmla="*/ 1212250 h 2076016"/>
              <a:gd name="connsiteX57" fmla="*/ 956099 w 3577181"/>
              <a:gd name="connsiteY57" fmla="*/ 1122895 h 2076016"/>
              <a:gd name="connsiteX58" fmla="*/ 1048433 w 3577181"/>
              <a:gd name="connsiteY58" fmla="*/ 1069282 h 2076016"/>
              <a:gd name="connsiteX59" fmla="*/ 1203315 w 3577181"/>
              <a:gd name="connsiteY59" fmla="*/ 991841 h 2076016"/>
              <a:gd name="connsiteX60" fmla="*/ 1346283 w 3577181"/>
              <a:gd name="connsiteY60" fmla="*/ 914400 h 2076016"/>
              <a:gd name="connsiteX61" fmla="*/ 1462445 w 3577181"/>
              <a:gd name="connsiteY61" fmla="*/ 857808 h 2076016"/>
              <a:gd name="connsiteX62" fmla="*/ 1608391 w 3577181"/>
              <a:gd name="connsiteY62" fmla="*/ 795260 h 2076016"/>
              <a:gd name="connsiteX63" fmla="*/ 1685832 w 3577181"/>
              <a:gd name="connsiteY63" fmla="*/ 762496 h 2076016"/>
              <a:gd name="connsiteX64" fmla="*/ 1799015 w 3577181"/>
              <a:gd name="connsiteY64" fmla="*/ 717819 h 2076016"/>
              <a:gd name="connsiteX65" fmla="*/ 1927091 w 3577181"/>
              <a:gd name="connsiteY65" fmla="*/ 667184 h 2076016"/>
              <a:gd name="connsiteX66" fmla="*/ 2081973 w 3577181"/>
              <a:gd name="connsiteY66" fmla="*/ 616550 h 2076016"/>
              <a:gd name="connsiteX67" fmla="*/ 2230898 w 3577181"/>
              <a:gd name="connsiteY67" fmla="*/ 565915 h 2076016"/>
              <a:gd name="connsiteX68" fmla="*/ 2329189 w 3577181"/>
              <a:gd name="connsiteY68" fmla="*/ 533152 h 2076016"/>
              <a:gd name="connsiteX69" fmla="*/ 2519813 w 3577181"/>
              <a:gd name="connsiteY69" fmla="*/ 470603 h 2076016"/>
              <a:gd name="connsiteX70" fmla="*/ 2644910 w 3577181"/>
              <a:gd name="connsiteY70" fmla="*/ 437840 h 2076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577181" h="2076016">
                <a:moveTo>
                  <a:pt x="2644910" y="437840"/>
                </a:moveTo>
                <a:lnTo>
                  <a:pt x="2802771" y="402098"/>
                </a:lnTo>
                <a:lnTo>
                  <a:pt x="2996373" y="354442"/>
                </a:lnTo>
                <a:lnTo>
                  <a:pt x="3094664" y="324657"/>
                </a:lnTo>
                <a:lnTo>
                  <a:pt x="3178062" y="300829"/>
                </a:lnTo>
                <a:lnTo>
                  <a:pt x="3240610" y="279979"/>
                </a:lnTo>
                <a:lnTo>
                  <a:pt x="3273374" y="262108"/>
                </a:lnTo>
                <a:lnTo>
                  <a:pt x="3297202" y="244237"/>
                </a:lnTo>
                <a:lnTo>
                  <a:pt x="3332944" y="211474"/>
                </a:lnTo>
                <a:lnTo>
                  <a:pt x="3371664" y="166796"/>
                </a:lnTo>
                <a:lnTo>
                  <a:pt x="3398471" y="134033"/>
                </a:lnTo>
                <a:lnTo>
                  <a:pt x="3422299" y="92333"/>
                </a:lnTo>
                <a:lnTo>
                  <a:pt x="3455062" y="5957"/>
                </a:lnTo>
                <a:lnTo>
                  <a:pt x="3461019" y="0"/>
                </a:lnTo>
                <a:lnTo>
                  <a:pt x="3577181" y="277001"/>
                </a:lnTo>
                <a:lnTo>
                  <a:pt x="3514632" y="363377"/>
                </a:lnTo>
                <a:lnTo>
                  <a:pt x="3452084" y="428904"/>
                </a:lnTo>
                <a:lnTo>
                  <a:pt x="3407406" y="464646"/>
                </a:lnTo>
                <a:lnTo>
                  <a:pt x="3371664" y="482517"/>
                </a:lnTo>
                <a:lnTo>
                  <a:pt x="3326987" y="497410"/>
                </a:lnTo>
                <a:lnTo>
                  <a:pt x="3181040" y="530173"/>
                </a:lnTo>
                <a:lnTo>
                  <a:pt x="3023180" y="565915"/>
                </a:lnTo>
                <a:lnTo>
                  <a:pt x="2820642" y="613571"/>
                </a:lnTo>
                <a:lnTo>
                  <a:pt x="2585340" y="670163"/>
                </a:lnTo>
                <a:lnTo>
                  <a:pt x="2394716" y="732711"/>
                </a:lnTo>
                <a:lnTo>
                  <a:pt x="2207070" y="792281"/>
                </a:lnTo>
                <a:lnTo>
                  <a:pt x="2025382" y="854830"/>
                </a:lnTo>
                <a:lnTo>
                  <a:pt x="1837736" y="923335"/>
                </a:lnTo>
                <a:lnTo>
                  <a:pt x="1667961" y="994819"/>
                </a:lnTo>
                <a:lnTo>
                  <a:pt x="1522015" y="1063325"/>
                </a:lnTo>
                <a:lnTo>
                  <a:pt x="1385004" y="1131831"/>
                </a:lnTo>
                <a:lnTo>
                  <a:pt x="1262885" y="1200336"/>
                </a:lnTo>
                <a:lnTo>
                  <a:pt x="1128853" y="1268842"/>
                </a:lnTo>
                <a:lnTo>
                  <a:pt x="1012691" y="1343304"/>
                </a:lnTo>
                <a:lnTo>
                  <a:pt x="896529" y="1420745"/>
                </a:lnTo>
                <a:lnTo>
                  <a:pt x="810153" y="1486272"/>
                </a:lnTo>
                <a:lnTo>
                  <a:pt x="735690" y="1545842"/>
                </a:lnTo>
                <a:lnTo>
                  <a:pt x="670163" y="1605412"/>
                </a:lnTo>
                <a:lnTo>
                  <a:pt x="592722" y="1673918"/>
                </a:lnTo>
                <a:lnTo>
                  <a:pt x="554002" y="1715617"/>
                </a:lnTo>
                <a:lnTo>
                  <a:pt x="101270" y="2073037"/>
                </a:lnTo>
                <a:lnTo>
                  <a:pt x="77442" y="2076016"/>
                </a:lnTo>
                <a:lnTo>
                  <a:pt x="44678" y="2070059"/>
                </a:lnTo>
                <a:lnTo>
                  <a:pt x="14893" y="2052188"/>
                </a:lnTo>
                <a:lnTo>
                  <a:pt x="5957" y="2040274"/>
                </a:lnTo>
                <a:lnTo>
                  <a:pt x="0" y="2013467"/>
                </a:lnTo>
                <a:lnTo>
                  <a:pt x="5957" y="1980704"/>
                </a:lnTo>
                <a:lnTo>
                  <a:pt x="38721" y="1921133"/>
                </a:lnTo>
                <a:lnTo>
                  <a:pt x="107227" y="1828800"/>
                </a:lnTo>
                <a:lnTo>
                  <a:pt x="169775" y="1754337"/>
                </a:lnTo>
                <a:lnTo>
                  <a:pt x="244238" y="1679875"/>
                </a:lnTo>
                <a:lnTo>
                  <a:pt x="336571" y="1581584"/>
                </a:lnTo>
                <a:lnTo>
                  <a:pt x="396141" y="1527971"/>
                </a:lnTo>
                <a:lnTo>
                  <a:pt x="515281" y="1429681"/>
                </a:lnTo>
                <a:lnTo>
                  <a:pt x="613572" y="1355218"/>
                </a:lnTo>
                <a:lnTo>
                  <a:pt x="717819" y="1277777"/>
                </a:lnTo>
                <a:lnTo>
                  <a:pt x="819088" y="1212250"/>
                </a:lnTo>
                <a:lnTo>
                  <a:pt x="956099" y="1122895"/>
                </a:lnTo>
                <a:lnTo>
                  <a:pt x="1048433" y="1069282"/>
                </a:lnTo>
                <a:lnTo>
                  <a:pt x="1203315" y="991841"/>
                </a:lnTo>
                <a:lnTo>
                  <a:pt x="1346283" y="914400"/>
                </a:lnTo>
                <a:lnTo>
                  <a:pt x="1462445" y="857808"/>
                </a:lnTo>
                <a:lnTo>
                  <a:pt x="1608391" y="795260"/>
                </a:lnTo>
                <a:lnTo>
                  <a:pt x="1685832" y="762496"/>
                </a:lnTo>
                <a:lnTo>
                  <a:pt x="1799015" y="717819"/>
                </a:lnTo>
                <a:lnTo>
                  <a:pt x="1927091" y="667184"/>
                </a:lnTo>
                <a:lnTo>
                  <a:pt x="2081973" y="616550"/>
                </a:lnTo>
                <a:lnTo>
                  <a:pt x="2230898" y="565915"/>
                </a:lnTo>
                <a:lnTo>
                  <a:pt x="2329189" y="533152"/>
                </a:lnTo>
                <a:lnTo>
                  <a:pt x="2519813" y="470603"/>
                </a:lnTo>
                <a:lnTo>
                  <a:pt x="2644910" y="4378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361A49F7-0FD9-7344-83EA-AFC421128154}"/>
              </a:ext>
            </a:extLst>
          </p:cNvPr>
          <p:cNvSpPr/>
          <p:nvPr/>
        </p:nvSpPr>
        <p:spPr>
          <a:xfrm rot="16200000">
            <a:off x="6466682" y="4790281"/>
            <a:ext cx="1160462" cy="485775"/>
          </a:xfrm>
          <a:custGeom>
            <a:avLst/>
            <a:gdLst>
              <a:gd name="connsiteX0" fmla="*/ 526257 w 1159669"/>
              <a:gd name="connsiteY0" fmla="*/ 402431 h 485775"/>
              <a:gd name="connsiteX1" fmla="*/ 461963 w 1159669"/>
              <a:gd name="connsiteY1" fmla="*/ 397668 h 485775"/>
              <a:gd name="connsiteX2" fmla="*/ 404813 w 1159669"/>
              <a:gd name="connsiteY2" fmla="*/ 397668 h 485775"/>
              <a:gd name="connsiteX3" fmla="*/ 321469 w 1159669"/>
              <a:gd name="connsiteY3" fmla="*/ 397668 h 485775"/>
              <a:gd name="connsiteX4" fmla="*/ 238125 w 1159669"/>
              <a:gd name="connsiteY4" fmla="*/ 402431 h 485775"/>
              <a:gd name="connsiteX5" fmla="*/ 126207 w 1159669"/>
              <a:gd name="connsiteY5" fmla="*/ 411956 h 485775"/>
              <a:gd name="connsiteX6" fmla="*/ 69057 w 1159669"/>
              <a:gd name="connsiteY6" fmla="*/ 416718 h 485775"/>
              <a:gd name="connsiteX7" fmla="*/ 45244 w 1159669"/>
              <a:gd name="connsiteY7" fmla="*/ 419100 h 485775"/>
              <a:gd name="connsiteX8" fmla="*/ 0 w 1159669"/>
              <a:gd name="connsiteY8" fmla="*/ 407193 h 485775"/>
              <a:gd name="connsiteX9" fmla="*/ 578644 w 1159669"/>
              <a:gd name="connsiteY9" fmla="*/ 0 h 485775"/>
              <a:gd name="connsiteX10" fmla="*/ 528638 w 1159669"/>
              <a:gd name="connsiteY10" fmla="*/ 52387 h 485775"/>
              <a:gd name="connsiteX11" fmla="*/ 511969 w 1159669"/>
              <a:gd name="connsiteY11" fmla="*/ 80962 h 485775"/>
              <a:gd name="connsiteX12" fmla="*/ 507207 w 1159669"/>
              <a:gd name="connsiteY12" fmla="*/ 100012 h 485775"/>
              <a:gd name="connsiteX13" fmla="*/ 509588 w 1159669"/>
              <a:gd name="connsiteY13" fmla="*/ 121443 h 485775"/>
              <a:gd name="connsiteX14" fmla="*/ 516732 w 1159669"/>
              <a:gd name="connsiteY14" fmla="*/ 142875 h 485775"/>
              <a:gd name="connsiteX15" fmla="*/ 531019 w 1159669"/>
              <a:gd name="connsiteY15" fmla="*/ 161925 h 485775"/>
              <a:gd name="connsiteX16" fmla="*/ 547688 w 1159669"/>
              <a:gd name="connsiteY16" fmla="*/ 176212 h 485775"/>
              <a:gd name="connsiteX17" fmla="*/ 566738 w 1159669"/>
              <a:gd name="connsiteY17" fmla="*/ 183356 h 485775"/>
              <a:gd name="connsiteX18" fmla="*/ 600075 w 1159669"/>
              <a:gd name="connsiteY18" fmla="*/ 195262 h 485775"/>
              <a:gd name="connsiteX19" fmla="*/ 657225 w 1159669"/>
              <a:gd name="connsiteY19" fmla="*/ 221456 h 485775"/>
              <a:gd name="connsiteX20" fmla="*/ 809625 w 1159669"/>
              <a:gd name="connsiteY20" fmla="*/ 290512 h 485775"/>
              <a:gd name="connsiteX21" fmla="*/ 981075 w 1159669"/>
              <a:gd name="connsiteY21" fmla="*/ 357187 h 485775"/>
              <a:gd name="connsiteX22" fmla="*/ 1085850 w 1159669"/>
              <a:gd name="connsiteY22" fmla="*/ 400050 h 485775"/>
              <a:gd name="connsiteX23" fmla="*/ 1114425 w 1159669"/>
              <a:gd name="connsiteY23" fmla="*/ 409575 h 485775"/>
              <a:gd name="connsiteX24" fmla="*/ 1138238 w 1159669"/>
              <a:gd name="connsiteY24" fmla="*/ 419100 h 485775"/>
              <a:gd name="connsiteX25" fmla="*/ 1147763 w 1159669"/>
              <a:gd name="connsiteY25" fmla="*/ 428625 h 485775"/>
              <a:gd name="connsiteX26" fmla="*/ 1154907 w 1159669"/>
              <a:gd name="connsiteY26" fmla="*/ 440531 h 485775"/>
              <a:gd name="connsiteX27" fmla="*/ 1159669 w 1159669"/>
              <a:gd name="connsiteY27" fmla="*/ 452437 h 485775"/>
              <a:gd name="connsiteX28" fmla="*/ 1157288 w 1159669"/>
              <a:gd name="connsiteY28" fmla="*/ 466725 h 485775"/>
              <a:gd name="connsiteX29" fmla="*/ 1147763 w 1159669"/>
              <a:gd name="connsiteY29" fmla="*/ 478631 h 485775"/>
              <a:gd name="connsiteX30" fmla="*/ 1128713 w 1159669"/>
              <a:gd name="connsiteY30" fmla="*/ 485775 h 485775"/>
              <a:gd name="connsiteX31" fmla="*/ 1081088 w 1159669"/>
              <a:gd name="connsiteY31" fmla="*/ 481012 h 485775"/>
              <a:gd name="connsiteX32" fmla="*/ 992982 w 1159669"/>
              <a:gd name="connsiteY32" fmla="*/ 461962 h 485775"/>
              <a:gd name="connsiteX33" fmla="*/ 890588 w 1159669"/>
              <a:gd name="connsiteY33" fmla="*/ 442912 h 485775"/>
              <a:gd name="connsiteX34" fmla="*/ 792957 w 1159669"/>
              <a:gd name="connsiteY34" fmla="*/ 428625 h 485775"/>
              <a:gd name="connsiteX35" fmla="*/ 666750 w 1159669"/>
              <a:gd name="connsiteY35" fmla="*/ 411956 h 485775"/>
              <a:gd name="connsiteX36" fmla="*/ 526257 w 1159669"/>
              <a:gd name="connsiteY36" fmla="*/ 402431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59669" h="485775">
                <a:moveTo>
                  <a:pt x="526257" y="402431"/>
                </a:moveTo>
                <a:lnTo>
                  <a:pt x="461963" y="397668"/>
                </a:lnTo>
                <a:lnTo>
                  <a:pt x="404813" y="397668"/>
                </a:lnTo>
                <a:lnTo>
                  <a:pt x="321469" y="397668"/>
                </a:lnTo>
                <a:lnTo>
                  <a:pt x="238125" y="402431"/>
                </a:lnTo>
                <a:lnTo>
                  <a:pt x="126207" y="411956"/>
                </a:lnTo>
                <a:lnTo>
                  <a:pt x="69057" y="416718"/>
                </a:lnTo>
                <a:lnTo>
                  <a:pt x="45244" y="419100"/>
                </a:lnTo>
                <a:lnTo>
                  <a:pt x="0" y="407193"/>
                </a:lnTo>
                <a:lnTo>
                  <a:pt x="578644" y="0"/>
                </a:lnTo>
                <a:lnTo>
                  <a:pt x="528638" y="52387"/>
                </a:lnTo>
                <a:lnTo>
                  <a:pt x="511969" y="80962"/>
                </a:lnTo>
                <a:lnTo>
                  <a:pt x="507207" y="100012"/>
                </a:lnTo>
                <a:lnTo>
                  <a:pt x="509588" y="121443"/>
                </a:lnTo>
                <a:lnTo>
                  <a:pt x="516732" y="142875"/>
                </a:lnTo>
                <a:lnTo>
                  <a:pt x="531019" y="161925"/>
                </a:lnTo>
                <a:lnTo>
                  <a:pt x="547688" y="176212"/>
                </a:lnTo>
                <a:lnTo>
                  <a:pt x="566738" y="183356"/>
                </a:lnTo>
                <a:lnTo>
                  <a:pt x="600075" y="195262"/>
                </a:lnTo>
                <a:lnTo>
                  <a:pt x="657225" y="221456"/>
                </a:lnTo>
                <a:lnTo>
                  <a:pt x="809625" y="290512"/>
                </a:lnTo>
                <a:lnTo>
                  <a:pt x="981075" y="357187"/>
                </a:lnTo>
                <a:lnTo>
                  <a:pt x="1085850" y="400050"/>
                </a:lnTo>
                <a:lnTo>
                  <a:pt x="1114425" y="409575"/>
                </a:lnTo>
                <a:lnTo>
                  <a:pt x="1138238" y="419100"/>
                </a:lnTo>
                <a:lnTo>
                  <a:pt x="1147763" y="428625"/>
                </a:lnTo>
                <a:lnTo>
                  <a:pt x="1154907" y="440531"/>
                </a:lnTo>
                <a:lnTo>
                  <a:pt x="1159669" y="452437"/>
                </a:lnTo>
                <a:lnTo>
                  <a:pt x="1157288" y="466725"/>
                </a:lnTo>
                <a:lnTo>
                  <a:pt x="1147763" y="478631"/>
                </a:lnTo>
                <a:lnTo>
                  <a:pt x="1128713" y="485775"/>
                </a:lnTo>
                <a:lnTo>
                  <a:pt x="1081088" y="481012"/>
                </a:lnTo>
                <a:lnTo>
                  <a:pt x="992982" y="461962"/>
                </a:lnTo>
                <a:lnTo>
                  <a:pt x="890588" y="442912"/>
                </a:lnTo>
                <a:lnTo>
                  <a:pt x="792957" y="428625"/>
                </a:lnTo>
                <a:lnTo>
                  <a:pt x="666750" y="411956"/>
                </a:lnTo>
                <a:lnTo>
                  <a:pt x="526257" y="402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0CD4EB-0CF4-4580-A85B-0860C498BC21}"/>
              </a:ext>
            </a:extLst>
          </p:cNvPr>
          <p:cNvGrpSpPr/>
          <p:nvPr/>
        </p:nvGrpSpPr>
        <p:grpSpPr>
          <a:xfrm>
            <a:off x="2487030" y="1388512"/>
            <a:ext cx="4808537" cy="4365625"/>
            <a:chOff x="2633663" y="1544638"/>
            <a:chExt cx="4808537" cy="4365625"/>
          </a:xfrm>
        </p:grpSpPr>
        <p:sp>
          <p:nvSpPr>
            <p:cNvPr id="11" name="フリーフォーム 61">
              <a:extLst>
                <a:ext uri="{FF2B5EF4-FFF2-40B4-BE49-F238E27FC236}">
                  <a16:creationId xmlns:a16="http://schemas.microsoft.com/office/drawing/2014/main" id="{61ECF932-9E71-45D7-BF3B-B6051BC07C10}"/>
                </a:ext>
              </a:extLst>
            </p:cNvPr>
            <p:cNvSpPr/>
            <p:nvPr/>
          </p:nvSpPr>
          <p:spPr>
            <a:xfrm>
              <a:off x="4575175" y="1544638"/>
              <a:ext cx="1728788" cy="1069975"/>
            </a:xfrm>
            <a:custGeom>
              <a:avLst/>
              <a:gdLst>
                <a:gd name="connsiteX0" fmla="*/ 681038 w 1728788"/>
                <a:gd name="connsiteY0" fmla="*/ 661988 h 1069182"/>
                <a:gd name="connsiteX1" fmla="*/ 802482 w 1728788"/>
                <a:gd name="connsiteY1" fmla="*/ 592932 h 1069182"/>
                <a:gd name="connsiteX2" fmla="*/ 923925 w 1728788"/>
                <a:gd name="connsiteY2" fmla="*/ 521494 h 1069182"/>
                <a:gd name="connsiteX3" fmla="*/ 1021557 w 1728788"/>
                <a:gd name="connsiteY3" fmla="*/ 457200 h 1069182"/>
                <a:gd name="connsiteX4" fmla="*/ 1104900 w 1728788"/>
                <a:gd name="connsiteY4" fmla="*/ 402432 h 1069182"/>
                <a:gd name="connsiteX5" fmla="*/ 1207294 w 1728788"/>
                <a:gd name="connsiteY5" fmla="*/ 328613 h 1069182"/>
                <a:gd name="connsiteX6" fmla="*/ 1278732 w 1728788"/>
                <a:gd name="connsiteY6" fmla="*/ 269082 h 1069182"/>
                <a:gd name="connsiteX7" fmla="*/ 1323975 w 1728788"/>
                <a:gd name="connsiteY7" fmla="*/ 233363 h 1069182"/>
                <a:gd name="connsiteX8" fmla="*/ 1328738 w 1728788"/>
                <a:gd name="connsiteY8" fmla="*/ 221457 h 1069182"/>
                <a:gd name="connsiteX9" fmla="*/ 1331119 w 1728788"/>
                <a:gd name="connsiteY9" fmla="*/ 202407 h 1069182"/>
                <a:gd name="connsiteX10" fmla="*/ 1331119 w 1728788"/>
                <a:gd name="connsiteY10" fmla="*/ 176213 h 1069182"/>
                <a:gd name="connsiteX11" fmla="*/ 1321594 w 1728788"/>
                <a:gd name="connsiteY11" fmla="*/ 135732 h 1069182"/>
                <a:gd name="connsiteX12" fmla="*/ 1302544 w 1728788"/>
                <a:gd name="connsiteY12" fmla="*/ 100013 h 1069182"/>
                <a:gd name="connsiteX13" fmla="*/ 1278732 w 1728788"/>
                <a:gd name="connsiteY13" fmla="*/ 69057 h 1069182"/>
                <a:gd name="connsiteX14" fmla="*/ 1259682 w 1728788"/>
                <a:gd name="connsiteY14" fmla="*/ 45244 h 1069182"/>
                <a:gd name="connsiteX15" fmla="*/ 1257300 w 1728788"/>
                <a:gd name="connsiteY15" fmla="*/ 26194 h 1069182"/>
                <a:gd name="connsiteX16" fmla="*/ 1262063 w 1728788"/>
                <a:gd name="connsiteY16" fmla="*/ 7144 h 1069182"/>
                <a:gd name="connsiteX17" fmla="*/ 1281113 w 1728788"/>
                <a:gd name="connsiteY17" fmla="*/ 0 h 1069182"/>
                <a:gd name="connsiteX18" fmla="*/ 1312069 w 1728788"/>
                <a:gd name="connsiteY18" fmla="*/ 2382 h 1069182"/>
                <a:gd name="connsiteX19" fmla="*/ 1354932 w 1728788"/>
                <a:gd name="connsiteY19" fmla="*/ 16669 h 1069182"/>
                <a:gd name="connsiteX20" fmla="*/ 1388269 w 1728788"/>
                <a:gd name="connsiteY20" fmla="*/ 28575 h 1069182"/>
                <a:gd name="connsiteX21" fmla="*/ 1438275 w 1728788"/>
                <a:gd name="connsiteY21" fmla="*/ 52388 h 1069182"/>
                <a:gd name="connsiteX22" fmla="*/ 1485900 w 1728788"/>
                <a:gd name="connsiteY22" fmla="*/ 78582 h 1069182"/>
                <a:gd name="connsiteX23" fmla="*/ 1524000 w 1728788"/>
                <a:gd name="connsiteY23" fmla="*/ 100013 h 1069182"/>
                <a:gd name="connsiteX24" fmla="*/ 1562100 w 1728788"/>
                <a:gd name="connsiteY24" fmla="*/ 126207 h 1069182"/>
                <a:gd name="connsiteX25" fmla="*/ 1602582 w 1728788"/>
                <a:gd name="connsiteY25" fmla="*/ 159544 h 1069182"/>
                <a:gd name="connsiteX26" fmla="*/ 1643063 w 1728788"/>
                <a:gd name="connsiteY26" fmla="*/ 195263 h 1069182"/>
                <a:gd name="connsiteX27" fmla="*/ 1688307 w 1728788"/>
                <a:gd name="connsiteY27" fmla="*/ 242888 h 1069182"/>
                <a:gd name="connsiteX28" fmla="*/ 1719263 w 1728788"/>
                <a:gd name="connsiteY28" fmla="*/ 285750 h 1069182"/>
                <a:gd name="connsiteX29" fmla="*/ 1728788 w 1728788"/>
                <a:gd name="connsiteY29" fmla="*/ 311944 h 1069182"/>
                <a:gd name="connsiteX30" fmla="*/ 1726407 w 1728788"/>
                <a:gd name="connsiteY30" fmla="*/ 335757 h 1069182"/>
                <a:gd name="connsiteX31" fmla="*/ 1712119 w 1728788"/>
                <a:gd name="connsiteY31" fmla="*/ 359569 h 1069182"/>
                <a:gd name="connsiteX32" fmla="*/ 1676400 w 1728788"/>
                <a:gd name="connsiteY32" fmla="*/ 381000 h 1069182"/>
                <a:gd name="connsiteX33" fmla="*/ 1540669 w 1728788"/>
                <a:gd name="connsiteY33" fmla="*/ 450057 h 1069182"/>
                <a:gd name="connsiteX34" fmla="*/ 1385888 w 1728788"/>
                <a:gd name="connsiteY34" fmla="*/ 528638 h 1069182"/>
                <a:gd name="connsiteX35" fmla="*/ 1200150 w 1728788"/>
                <a:gd name="connsiteY35" fmla="*/ 619125 h 1069182"/>
                <a:gd name="connsiteX36" fmla="*/ 1009650 w 1728788"/>
                <a:gd name="connsiteY36" fmla="*/ 709613 h 1069182"/>
                <a:gd name="connsiteX37" fmla="*/ 702469 w 1728788"/>
                <a:gd name="connsiteY37" fmla="*/ 835819 h 1069182"/>
                <a:gd name="connsiteX38" fmla="*/ 464344 w 1728788"/>
                <a:gd name="connsiteY38" fmla="*/ 931069 h 1069182"/>
                <a:gd name="connsiteX39" fmla="*/ 261938 w 1728788"/>
                <a:gd name="connsiteY39" fmla="*/ 1009650 h 1069182"/>
                <a:gd name="connsiteX40" fmla="*/ 190500 w 1728788"/>
                <a:gd name="connsiteY40" fmla="*/ 1040607 h 1069182"/>
                <a:gd name="connsiteX41" fmla="*/ 123825 w 1728788"/>
                <a:gd name="connsiteY41" fmla="*/ 1069182 h 1069182"/>
                <a:gd name="connsiteX42" fmla="*/ 0 w 1728788"/>
                <a:gd name="connsiteY42" fmla="*/ 926307 h 1069182"/>
                <a:gd name="connsiteX43" fmla="*/ 92869 w 1728788"/>
                <a:gd name="connsiteY43" fmla="*/ 919163 h 1069182"/>
                <a:gd name="connsiteX44" fmla="*/ 140494 w 1728788"/>
                <a:gd name="connsiteY44" fmla="*/ 912019 h 1069182"/>
                <a:gd name="connsiteX45" fmla="*/ 197644 w 1728788"/>
                <a:gd name="connsiteY45" fmla="*/ 895350 h 1069182"/>
                <a:gd name="connsiteX46" fmla="*/ 330994 w 1728788"/>
                <a:gd name="connsiteY46" fmla="*/ 840582 h 1069182"/>
                <a:gd name="connsiteX47" fmla="*/ 488157 w 1728788"/>
                <a:gd name="connsiteY47" fmla="*/ 764382 h 1069182"/>
                <a:gd name="connsiteX48" fmla="*/ 681038 w 1728788"/>
                <a:gd name="connsiteY48" fmla="*/ 6619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8788" h="1069182">
                  <a:moveTo>
                    <a:pt x="681038" y="661988"/>
                  </a:moveTo>
                  <a:lnTo>
                    <a:pt x="802482" y="592932"/>
                  </a:lnTo>
                  <a:lnTo>
                    <a:pt x="923925" y="521494"/>
                  </a:lnTo>
                  <a:lnTo>
                    <a:pt x="1021557" y="457200"/>
                  </a:lnTo>
                  <a:lnTo>
                    <a:pt x="1104900" y="402432"/>
                  </a:lnTo>
                  <a:lnTo>
                    <a:pt x="1207294" y="328613"/>
                  </a:lnTo>
                  <a:lnTo>
                    <a:pt x="1278732" y="269082"/>
                  </a:lnTo>
                  <a:lnTo>
                    <a:pt x="1323975" y="233363"/>
                  </a:lnTo>
                  <a:lnTo>
                    <a:pt x="1328738" y="221457"/>
                  </a:lnTo>
                  <a:lnTo>
                    <a:pt x="1331119" y="202407"/>
                  </a:lnTo>
                  <a:lnTo>
                    <a:pt x="1331119" y="176213"/>
                  </a:lnTo>
                  <a:lnTo>
                    <a:pt x="1321594" y="135732"/>
                  </a:lnTo>
                  <a:lnTo>
                    <a:pt x="1302544" y="100013"/>
                  </a:lnTo>
                  <a:lnTo>
                    <a:pt x="1278732" y="69057"/>
                  </a:lnTo>
                  <a:lnTo>
                    <a:pt x="1259682" y="45244"/>
                  </a:lnTo>
                  <a:lnTo>
                    <a:pt x="1257300" y="26194"/>
                  </a:lnTo>
                  <a:lnTo>
                    <a:pt x="1262063" y="7144"/>
                  </a:lnTo>
                  <a:lnTo>
                    <a:pt x="1281113" y="0"/>
                  </a:lnTo>
                  <a:lnTo>
                    <a:pt x="1312069" y="2382"/>
                  </a:lnTo>
                  <a:lnTo>
                    <a:pt x="1354932" y="16669"/>
                  </a:lnTo>
                  <a:lnTo>
                    <a:pt x="1388269" y="28575"/>
                  </a:lnTo>
                  <a:lnTo>
                    <a:pt x="1438275" y="52388"/>
                  </a:lnTo>
                  <a:lnTo>
                    <a:pt x="1485900" y="78582"/>
                  </a:lnTo>
                  <a:lnTo>
                    <a:pt x="1524000" y="100013"/>
                  </a:lnTo>
                  <a:lnTo>
                    <a:pt x="1562100" y="126207"/>
                  </a:lnTo>
                  <a:lnTo>
                    <a:pt x="1602582" y="159544"/>
                  </a:lnTo>
                  <a:lnTo>
                    <a:pt x="1643063" y="195263"/>
                  </a:lnTo>
                  <a:lnTo>
                    <a:pt x="1688307" y="242888"/>
                  </a:lnTo>
                  <a:lnTo>
                    <a:pt x="1719263" y="285750"/>
                  </a:lnTo>
                  <a:lnTo>
                    <a:pt x="1728788" y="311944"/>
                  </a:lnTo>
                  <a:lnTo>
                    <a:pt x="1726407" y="335757"/>
                  </a:lnTo>
                  <a:lnTo>
                    <a:pt x="1712119" y="359569"/>
                  </a:lnTo>
                  <a:lnTo>
                    <a:pt x="1676400" y="381000"/>
                  </a:lnTo>
                  <a:lnTo>
                    <a:pt x="1540669" y="450057"/>
                  </a:lnTo>
                  <a:lnTo>
                    <a:pt x="1385888" y="528638"/>
                  </a:lnTo>
                  <a:lnTo>
                    <a:pt x="1200150" y="619125"/>
                  </a:lnTo>
                  <a:lnTo>
                    <a:pt x="1009650" y="709613"/>
                  </a:lnTo>
                  <a:lnTo>
                    <a:pt x="702469" y="835819"/>
                  </a:lnTo>
                  <a:lnTo>
                    <a:pt x="464344" y="931069"/>
                  </a:lnTo>
                  <a:lnTo>
                    <a:pt x="261938" y="1009650"/>
                  </a:lnTo>
                  <a:lnTo>
                    <a:pt x="190500" y="1040607"/>
                  </a:lnTo>
                  <a:lnTo>
                    <a:pt x="123825" y="1069182"/>
                  </a:lnTo>
                  <a:lnTo>
                    <a:pt x="0" y="926307"/>
                  </a:lnTo>
                  <a:lnTo>
                    <a:pt x="92869" y="919163"/>
                  </a:lnTo>
                  <a:lnTo>
                    <a:pt x="140494" y="912019"/>
                  </a:lnTo>
                  <a:lnTo>
                    <a:pt x="197644" y="895350"/>
                  </a:lnTo>
                  <a:lnTo>
                    <a:pt x="330994" y="840582"/>
                  </a:lnTo>
                  <a:lnTo>
                    <a:pt x="488157" y="764382"/>
                  </a:lnTo>
                  <a:lnTo>
                    <a:pt x="681038" y="661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3">
              <a:extLst>
                <a:ext uri="{FF2B5EF4-FFF2-40B4-BE49-F238E27FC236}">
                  <a16:creationId xmlns:a16="http://schemas.microsoft.com/office/drawing/2014/main" id="{87C35F0F-B26B-409F-9DA7-E3DDFC356989}"/>
                </a:ext>
              </a:extLst>
            </p:cNvPr>
            <p:cNvSpPr/>
            <p:nvPr/>
          </p:nvSpPr>
          <p:spPr>
            <a:xfrm>
              <a:off x="4338638" y="5487988"/>
              <a:ext cx="2390775" cy="422275"/>
            </a:xfrm>
            <a:custGeom>
              <a:avLst/>
              <a:gdLst>
                <a:gd name="connsiteX0" fmla="*/ 966787 w 2390775"/>
                <a:gd name="connsiteY0" fmla="*/ 133350 h 421482"/>
                <a:gd name="connsiteX1" fmla="*/ 1278731 w 2390775"/>
                <a:gd name="connsiteY1" fmla="*/ 111919 h 421482"/>
                <a:gd name="connsiteX2" fmla="*/ 1514475 w 2390775"/>
                <a:gd name="connsiteY2" fmla="*/ 95250 h 421482"/>
                <a:gd name="connsiteX3" fmla="*/ 1731168 w 2390775"/>
                <a:gd name="connsiteY3" fmla="*/ 80963 h 421482"/>
                <a:gd name="connsiteX4" fmla="*/ 1754981 w 2390775"/>
                <a:gd name="connsiteY4" fmla="*/ 73819 h 421482"/>
                <a:gd name="connsiteX5" fmla="*/ 1814512 w 2390775"/>
                <a:gd name="connsiteY5" fmla="*/ 47625 h 421482"/>
                <a:gd name="connsiteX6" fmla="*/ 1874043 w 2390775"/>
                <a:gd name="connsiteY6" fmla="*/ 21432 h 421482"/>
                <a:gd name="connsiteX7" fmla="*/ 1924050 w 2390775"/>
                <a:gd name="connsiteY7" fmla="*/ 2382 h 421482"/>
                <a:gd name="connsiteX8" fmla="*/ 1950243 w 2390775"/>
                <a:gd name="connsiteY8" fmla="*/ 0 h 421482"/>
                <a:gd name="connsiteX9" fmla="*/ 1983581 w 2390775"/>
                <a:gd name="connsiteY9" fmla="*/ 2382 h 421482"/>
                <a:gd name="connsiteX10" fmla="*/ 2024062 w 2390775"/>
                <a:gd name="connsiteY10" fmla="*/ 7144 h 421482"/>
                <a:gd name="connsiteX11" fmla="*/ 2078831 w 2390775"/>
                <a:gd name="connsiteY11" fmla="*/ 19050 h 421482"/>
                <a:gd name="connsiteX12" fmla="*/ 2140743 w 2390775"/>
                <a:gd name="connsiteY12" fmla="*/ 38100 h 421482"/>
                <a:gd name="connsiteX13" fmla="*/ 2209800 w 2390775"/>
                <a:gd name="connsiteY13" fmla="*/ 61913 h 421482"/>
                <a:gd name="connsiteX14" fmla="*/ 2262187 w 2390775"/>
                <a:gd name="connsiteY14" fmla="*/ 80963 h 421482"/>
                <a:gd name="connsiteX15" fmla="*/ 2293143 w 2390775"/>
                <a:gd name="connsiteY15" fmla="*/ 90488 h 421482"/>
                <a:gd name="connsiteX16" fmla="*/ 2319337 w 2390775"/>
                <a:gd name="connsiteY16" fmla="*/ 102394 h 421482"/>
                <a:gd name="connsiteX17" fmla="*/ 2350293 w 2390775"/>
                <a:gd name="connsiteY17" fmla="*/ 121444 h 421482"/>
                <a:gd name="connsiteX18" fmla="*/ 2369343 w 2390775"/>
                <a:gd name="connsiteY18" fmla="*/ 140494 h 421482"/>
                <a:gd name="connsiteX19" fmla="*/ 2381250 w 2390775"/>
                <a:gd name="connsiteY19" fmla="*/ 159544 h 421482"/>
                <a:gd name="connsiteX20" fmla="*/ 2388393 w 2390775"/>
                <a:gd name="connsiteY20" fmla="*/ 185738 h 421482"/>
                <a:gd name="connsiteX21" fmla="*/ 2390775 w 2390775"/>
                <a:gd name="connsiteY21" fmla="*/ 216694 h 421482"/>
                <a:gd name="connsiteX22" fmla="*/ 2386012 w 2390775"/>
                <a:gd name="connsiteY22" fmla="*/ 242888 h 421482"/>
                <a:gd name="connsiteX23" fmla="*/ 2378868 w 2390775"/>
                <a:gd name="connsiteY23" fmla="*/ 259557 h 421482"/>
                <a:gd name="connsiteX24" fmla="*/ 2331243 w 2390775"/>
                <a:gd name="connsiteY24" fmla="*/ 276225 h 421482"/>
                <a:gd name="connsiteX25" fmla="*/ 2278856 w 2390775"/>
                <a:gd name="connsiteY25" fmla="*/ 280988 h 421482"/>
                <a:gd name="connsiteX26" fmla="*/ 2202656 w 2390775"/>
                <a:gd name="connsiteY26" fmla="*/ 280988 h 421482"/>
                <a:gd name="connsiteX27" fmla="*/ 2100262 w 2390775"/>
                <a:gd name="connsiteY27" fmla="*/ 276225 h 421482"/>
                <a:gd name="connsiteX28" fmla="*/ 2000250 w 2390775"/>
                <a:gd name="connsiteY28" fmla="*/ 271463 h 421482"/>
                <a:gd name="connsiteX29" fmla="*/ 1893093 w 2390775"/>
                <a:gd name="connsiteY29" fmla="*/ 261938 h 421482"/>
                <a:gd name="connsiteX30" fmla="*/ 1797843 w 2390775"/>
                <a:gd name="connsiteY30" fmla="*/ 254794 h 421482"/>
                <a:gd name="connsiteX31" fmla="*/ 1662112 w 2390775"/>
                <a:gd name="connsiteY31" fmla="*/ 254794 h 421482"/>
                <a:gd name="connsiteX32" fmla="*/ 1521618 w 2390775"/>
                <a:gd name="connsiteY32" fmla="*/ 261938 h 421482"/>
                <a:gd name="connsiteX33" fmla="*/ 1321593 w 2390775"/>
                <a:gd name="connsiteY33" fmla="*/ 273844 h 421482"/>
                <a:gd name="connsiteX34" fmla="*/ 1107281 w 2390775"/>
                <a:gd name="connsiteY34" fmla="*/ 295275 h 421482"/>
                <a:gd name="connsiteX35" fmla="*/ 933450 w 2390775"/>
                <a:gd name="connsiteY35" fmla="*/ 314325 h 421482"/>
                <a:gd name="connsiteX36" fmla="*/ 647700 w 2390775"/>
                <a:gd name="connsiteY36" fmla="*/ 350044 h 421482"/>
                <a:gd name="connsiteX37" fmla="*/ 497681 w 2390775"/>
                <a:gd name="connsiteY37" fmla="*/ 369094 h 421482"/>
                <a:gd name="connsiteX38" fmla="*/ 464343 w 2390775"/>
                <a:gd name="connsiteY38" fmla="*/ 383382 h 421482"/>
                <a:gd name="connsiteX39" fmla="*/ 426243 w 2390775"/>
                <a:gd name="connsiteY39" fmla="*/ 402432 h 421482"/>
                <a:gd name="connsiteX40" fmla="*/ 383381 w 2390775"/>
                <a:gd name="connsiteY40" fmla="*/ 416719 h 421482"/>
                <a:gd name="connsiteX41" fmla="*/ 347662 w 2390775"/>
                <a:gd name="connsiteY41" fmla="*/ 421482 h 421482"/>
                <a:gd name="connsiteX42" fmla="*/ 319087 w 2390775"/>
                <a:gd name="connsiteY42" fmla="*/ 416719 h 421482"/>
                <a:gd name="connsiteX43" fmla="*/ 273843 w 2390775"/>
                <a:gd name="connsiteY43" fmla="*/ 395288 h 421482"/>
                <a:gd name="connsiteX44" fmla="*/ 221456 w 2390775"/>
                <a:gd name="connsiteY44" fmla="*/ 354807 h 421482"/>
                <a:gd name="connsiteX45" fmla="*/ 154781 w 2390775"/>
                <a:gd name="connsiteY45" fmla="*/ 300038 h 421482"/>
                <a:gd name="connsiteX46" fmla="*/ 100012 w 2390775"/>
                <a:gd name="connsiteY46" fmla="*/ 238125 h 421482"/>
                <a:gd name="connsiteX47" fmla="*/ 47625 w 2390775"/>
                <a:gd name="connsiteY47" fmla="*/ 169069 h 421482"/>
                <a:gd name="connsiteX48" fmla="*/ 23812 w 2390775"/>
                <a:gd name="connsiteY48" fmla="*/ 126207 h 421482"/>
                <a:gd name="connsiteX49" fmla="*/ 2381 w 2390775"/>
                <a:gd name="connsiteY49" fmla="*/ 85725 h 421482"/>
                <a:gd name="connsiteX50" fmla="*/ 0 w 2390775"/>
                <a:gd name="connsiteY50" fmla="*/ 66675 h 421482"/>
                <a:gd name="connsiteX51" fmla="*/ 0 w 2390775"/>
                <a:gd name="connsiteY51" fmla="*/ 50007 h 421482"/>
                <a:gd name="connsiteX52" fmla="*/ 0 w 2390775"/>
                <a:gd name="connsiteY52" fmla="*/ 33338 h 421482"/>
                <a:gd name="connsiteX53" fmla="*/ 4762 w 2390775"/>
                <a:gd name="connsiteY53" fmla="*/ 21432 h 421482"/>
                <a:gd name="connsiteX54" fmla="*/ 16668 w 2390775"/>
                <a:gd name="connsiteY54" fmla="*/ 19050 h 421482"/>
                <a:gd name="connsiteX55" fmla="*/ 50006 w 2390775"/>
                <a:gd name="connsiteY55" fmla="*/ 26194 h 421482"/>
                <a:gd name="connsiteX56" fmla="*/ 85725 w 2390775"/>
                <a:gd name="connsiteY56" fmla="*/ 47625 h 421482"/>
                <a:gd name="connsiteX57" fmla="*/ 116681 w 2390775"/>
                <a:gd name="connsiteY57" fmla="*/ 71438 h 421482"/>
                <a:gd name="connsiteX58" fmla="*/ 150018 w 2390775"/>
                <a:gd name="connsiteY58" fmla="*/ 95250 h 421482"/>
                <a:gd name="connsiteX59" fmla="*/ 180975 w 2390775"/>
                <a:gd name="connsiteY59" fmla="*/ 111919 h 421482"/>
                <a:gd name="connsiteX60" fmla="*/ 216693 w 2390775"/>
                <a:gd name="connsiteY60" fmla="*/ 130969 h 421482"/>
                <a:gd name="connsiteX61" fmla="*/ 264318 w 2390775"/>
                <a:gd name="connsiteY61" fmla="*/ 150019 h 421482"/>
                <a:gd name="connsiteX62" fmla="*/ 300037 w 2390775"/>
                <a:gd name="connsiteY62" fmla="*/ 161925 h 421482"/>
                <a:gd name="connsiteX63" fmla="*/ 338137 w 2390775"/>
                <a:gd name="connsiteY63" fmla="*/ 169069 h 421482"/>
                <a:gd name="connsiteX64" fmla="*/ 371475 w 2390775"/>
                <a:gd name="connsiteY64" fmla="*/ 171450 h 421482"/>
                <a:gd name="connsiteX65" fmla="*/ 421481 w 2390775"/>
                <a:gd name="connsiteY65" fmla="*/ 171450 h 421482"/>
                <a:gd name="connsiteX66" fmla="*/ 585787 w 2390775"/>
                <a:gd name="connsiteY66" fmla="*/ 159544 h 421482"/>
                <a:gd name="connsiteX67" fmla="*/ 966787 w 2390775"/>
                <a:gd name="connsiteY67" fmla="*/ 133350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90775" h="421482">
                  <a:moveTo>
                    <a:pt x="966787" y="133350"/>
                  </a:moveTo>
                  <a:lnTo>
                    <a:pt x="1278731" y="111919"/>
                  </a:lnTo>
                  <a:lnTo>
                    <a:pt x="1514475" y="95250"/>
                  </a:lnTo>
                  <a:lnTo>
                    <a:pt x="1731168" y="80963"/>
                  </a:lnTo>
                  <a:lnTo>
                    <a:pt x="1754981" y="73819"/>
                  </a:lnTo>
                  <a:lnTo>
                    <a:pt x="1814512" y="47625"/>
                  </a:lnTo>
                  <a:lnTo>
                    <a:pt x="1874043" y="21432"/>
                  </a:lnTo>
                  <a:lnTo>
                    <a:pt x="1924050" y="2382"/>
                  </a:lnTo>
                  <a:lnTo>
                    <a:pt x="1950243" y="0"/>
                  </a:lnTo>
                  <a:lnTo>
                    <a:pt x="1983581" y="2382"/>
                  </a:lnTo>
                  <a:lnTo>
                    <a:pt x="2024062" y="7144"/>
                  </a:lnTo>
                  <a:lnTo>
                    <a:pt x="2078831" y="19050"/>
                  </a:lnTo>
                  <a:lnTo>
                    <a:pt x="2140743" y="38100"/>
                  </a:lnTo>
                  <a:lnTo>
                    <a:pt x="2209800" y="61913"/>
                  </a:lnTo>
                  <a:lnTo>
                    <a:pt x="2262187" y="80963"/>
                  </a:lnTo>
                  <a:lnTo>
                    <a:pt x="2293143" y="90488"/>
                  </a:lnTo>
                  <a:lnTo>
                    <a:pt x="2319337" y="102394"/>
                  </a:lnTo>
                  <a:lnTo>
                    <a:pt x="2350293" y="121444"/>
                  </a:lnTo>
                  <a:lnTo>
                    <a:pt x="2369343" y="140494"/>
                  </a:lnTo>
                  <a:lnTo>
                    <a:pt x="2381250" y="159544"/>
                  </a:lnTo>
                  <a:lnTo>
                    <a:pt x="2388393" y="185738"/>
                  </a:lnTo>
                  <a:lnTo>
                    <a:pt x="2390775" y="216694"/>
                  </a:lnTo>
                  <a:lnTo>
                    <a:pt x="2386012" y="242888"/>
                  </a:lnTo>
                  <a:lnTo>
                    <a:pt x="2378868" y="259557"/>
                  </a:lnTo>
                  <a:lnTo>
                    <a:pt x="2331243" y="276225"/>
                  </a:lnTo>
                  <a:lnTo>
                    <a:pt x="2278856" y="280988"/>
                  </a:lnTo>
                  <a:lnTo>
                    <a:pt x="2202656" y="280988"/>
                  </a:lnTo>
                  <a:lnTo>
                    <a:pt x="2100262" y="276225"/>
                  </a:lnTo>
                  <a:lnTo>
                    <a:pt x="2000250" y="271463"/>
                  </a:lnTo>
                  <a:lnTo>
                    <a:pt x="1893093" y="261938"/>
                  </a:lnTo>
                  <a:lnTo>
                    <a:pt x="1797843" y="254794"/>
                  </a:lnTo>
                  <a:lnTo>
                    <a:pt x="1662112" y="254794"/>
                  </a:lnTo>
                  <a:lnTo>
                    <a:pt x="1521618" y="261938"/>
                  </a:lnTo>
                  <a:lnTo>
                    <a:pt x="1321593" y="273844"/>
                  </a:lnTo>
                  <a:lnTo>
                    <a:pt x="1107281" y="295275"/>
                  </a:lnTo>
                  <a:lnTo>
                    <a:pt x="933450" y="314325"/>
                  </a:lnTo>
                  <a:lnTo>
                    <a:pt x="647700" y="350044"/>
                  </a:lnTo>
                  <a:lnTo>
                    <a:pt x="497681" y="369094"/>
                  </a:lnTo>
                  <a:lnTo>
                    <a:pt x="464343" y="383382"/>
                  </a:lnTo>
                  <a:lnTo>
                    <a:pt x="426243" y="402432"/>
                  </a:lnTo>
                  <a:lnTo>
                    <a:pt x="383381" y="416719"/>
                  </a:lnTo>
                  <a:lnTo>
                    <a:pt x="347662" y="421482"/>
                  </a:lnTo>
                  <a:lnTo>
                    <a:pt x="319087" y="416719"/>
                  </a:lnTo>
                  <a:lnTo>
                    <a:pt x="273843" y="395288"/>
                  </a:lnTo>
                  <a:lnTo>
                    <a:pt x="221456" y="354807"/>
                  </a:lnTo>
                  <a:lnTo>
                    <a:pt x="154781" y="300038"/>
                  </a:lnTo>
                  <a:lnTo>
                    <a:pt x="100012" y="238125"/>
                  </a:lnTo>
                  <a:lnTo>
                    <a:pt x="47625" y="169069"/>
                  </a:lnTo>
                  <a:lnTo>
                    <a:pt x="23812" y="126207"/>
                  </a:lnTo>
                  <a:lnTo>
                    <a:pt x="2381" y="85725"/>
                  </a:lnTo>
                  <a:lnTo>
                    <a:pt x="0" y="66675"/>
                  </a:lnTo>
                  <a:lnTo>
                    <a:pt x="0" y="50007"/>
                  </a:lnTo>
                  <a:lnTo>
                    <a:pt x="0" y="33338"/>
                  </a:lnTo>
                  <a:lnTo>
                    <a:pt x="4762" y="21432"/>
                  </a:lnTo>
                  <a:lnTo>
                    <a:pt x="16668" y="19050"/>
                  </a:lnTo>
                  <a:lnTo>
                    <a:pt x="50006" y="26194"/>
                  </a:lnTo>
                  <a:lnTo>
                    <a:pt x="85725" y="47625"/>
                  </a:lnTo>
                  <a:lnTo>
                    <a:pt x="116681" y="71438"/>
                  </a:lnTo>
                  <a:lnTo>
                    <a:pt x="150018" y="95250"/>
                  </a:lnTo>
                  <a:lnTo>
                    <a:pt x="180975" y="111919"/>
                  </a:lnTo>
                  <a:lnTo>
                    <a:pt x="216693" y="130969"/>
                  </a:lnTo>
                  <a:lnTo>
                    <a:pt x="264318" y="150019"/>
                  </a:lnTo>
                  <a:lnTo>
                    <a:pt x="300037" y="161925"/>
                  </a:lnTo>
                  <a:lnTo>
                    <a:pt x="338137" y="169069"/>
                  </a:lnTo>
                  <a:lnTo>
                    <a:pt x="371475" y="171450"/>
                  </a:lnTo>
                  <a:lnTo>
                    <a:pt x="421481" y="171450"/>
                  </a:lnTo>
                  <a:lnTo>
                    <a:pt x="585787" y="159544"/>
                  </a:lnTo>
                  <a:lnTo>
                    <a:pt x="966787" y="133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5">
              <a:extLst>
                <a:ext uri="{FF2B5EF4-FFF2-40B4-BE49-F238E27FC236}">
                  <a16:creationId xmlns:a16="http://schemas.microsoft.com/office/drawing/2014/main" id="{A87A3E08-4296-4AA5-8D31-44BC48A32E7B}"/>
                </a:ext>
              </a:extLst>
            </p:cNvPr>
            <p:cNvSpPr/>
            <p:nvPr/>
          </p:nvSpPr>
          <p:spPr>
            <a:xfrm rot="16200000">
              <a:off x="2314575" y="1970088"/>
              <a:ext cx="2205038" cy="1566862"/>
            </a:xfrm>
            <a:custGeom>
              <a:avLst/>
              <a:gdLst>
                <a:gd name="connsiteX0" fmla="*/ 762000 w 2205037"/>
                <a:gd name="connsiteY0" fmla="*/ 557212 h 1566862"/>
                <a:gd name="connsiteX1" fmla="*/ 909637 w 2205037"/>
                <a:gd name="connsiteY1" fmla="*/ 654844 h 1566862"/>
                <a:gd name="connsiteX2" fmla="*/ 1047750 w 2205037"/>
                <a:gd name="connsiteY2" fmla="*/ 740569 h 1566862"/>
                <a:gd name="connsiteX3" fmla="*/ 1164431 w 2205037"/>
                <a:gd name="connsiteY3" fmla="*/ 809625 h 1566862"/>
                <a:gd name="connsiteX4" fmla="*/ 1312069 w 2205037"/>
                <a:gd name="connsiteY4" fmla="*/ 895350 h 1566862"/>
                <a:gd name="connsiteX5" fmla="*/ 1473994 w 2205037"/>
                <a:gd name="connsiteY5" fmla="*/ 988219 h 1566862"/>
                <a:gd name="connsiteX6" fmla="*/ 1633537 w 2205037"/>
                <a:gd name="connsiteY6" fmla="*/ 1071562 h 1566862"/>
                <a:gd name="connsiteX7" fmla="*/ 1778794 w 2205037"/>
                <a:gd name="connsiteY7" fmla="*/ 1150144 h 1566862"/>
                <a:gd name="connsiteX8" fmla="*/ 1890712 w 2205037"/>
                <a:gd name="connsiteY8" fmla="*/ 1207294 h 1566862"/>
                <a:gd name="connsiteX9" fmla="*/ 1950244 w 2205037"/>
                <a:gd name="connsiteY9" fmla="*/ 1235869 h 1566862"/>
                <a:gd name="connsiteX10" fmla="*/ 1971675 w 2205037"/>
                <a:gd name="connsiteY10" fmla="*/ 1240631 h 1566862"/>
                <a:gd name="connsiteX11" fmla="*/ 2000250 w 2205037"/>
                <a:gd name="connsiteY11" fmla="*/ 1235869 h 1566862"/>
                <a:gd name="connsiteX12" fmla="*/ 2045494 w 2205037"/>
                <a:gd name="connsiteY12" fmla="*/ 1216819 h 1566862"/>
                <a:gd name="connsiteX13" fmla="*/ 2090737 w 2205037"/>
                <a:gd name="connsiteY13" fmla="*/ 1190625 h 1566862"/>
                <a:gd name="connsiteX14" fmla="*/ 2126456 w 2205037"/>
                <a:gd name="connsiteY14" fmla="*/ 1169194 h 1566862"/>
                <a:gd name="connsiteX15" fmla="*/ 2145506 w 2205037"/>
                <a:gd name="connsiteY15" fmla="*/ 1162050 h 1566862"/>
                <a:gd name="connsiteX16" fmla="*/ 2169319 w 2205037"/>
                <a:gd name="connsiteY16" fmla="*/ 1154906 h 1566862"/>
                <a:gd name="connsiteX17" fmla="*/ 2190750 w 2205037"/>
                <a:gd name="connsiteY17" fmla="*/ 1154906 h 1566862"/>
                <a:gd name="connsiteX18" fmla="*/ 2202656 w 2205037"/>
                <a:gd name="connsiteY18" fmla="*/ 1162050 h 1566862"/>
                <a:gd name="connsiteX19" fmla="*/ 2205037 w 2205037"/>
                <a:gd name="connsiteY19" fmla="*/ 1173956 h 1566862"/>
                <a:gd name="connsiteX20" fmla="*/ 2193131 w 2205037"/>
                <a:gd name="connsiteY20" fmla="*/ 1212056 h 1566862"/>
                <a:gd name="connsiteX21" fmla="*/ 2169319 w 2205037"/>
                <a:gd name="connsiteY21" fmla="*/ 1254919 h 1566862"/>
                <a:gd name="connsiteX22" fmla="*/ 2145506 w 2205037"/>
                <a:gd name="connsiteY22" fmla="*/ 1297781 h 1566862"/>
                <a:gd name="connsiteX23" fmla="*/ 2114550 w 2205037"/>
                <a:gd name="connsiteY23" fmla="*/ 1338262 h 1566862"/>
                <a:gd name="connsiteX24" fmla="*/ 2074069 w 2205037"/>
                <a:gd name="connsiteY24" fmla="*/ 1381125 h 1566862"/>
                <a:gd name="connsiteX25" fmla="*/ 2026444 w 2205037"/>
                <a:gd name="connsiteY25" fmla="*/ 1421606 h 1566862"/>
                <a:gd name="connsiteX26" fmla="*/ 1959769 w 2205037"/>
                <a:gd name="connsiteY26" fmla="*/ 1481137 h 1566862"/>
                <a:gd name="connsiteX27" fmla="*/ 1909762 w 2205037"/>
                <a:gd name="connsiteY27" fmla="*/ 1514475 h 1566862"/>
                <a:gd name="connsiteX28" fmla="*/ 1869281 w 2205037"/>
                <a:gd name="connsiteY28" fmla="*/ 1538287 h 1566862"/>
                <a:gd name="connsiteX29" fmla="*/ 1819275 w 2205037"/>
                <a:gd name="connsiteY29" fmla="*/ 1562100 h 1566862"/>
                <a:gd name="connsiteX30" fmla="*/ 1783556 w 2205037"/>
                <a:gd name="connsiteY30" fmla="*/ 1566862 h 1566862"/>
                <a:gd name="connsiteX31" fmla="*/ 1757362 w 2205037"/>
                <a:gd name="connsiteY31" fmla="*/ 1559719 h 1566862"/>
                <a:gd name="connsiteX32" fmla="*/ 1735931 w 2205037"/>
                <a:gd name="connsiteY32" fmla="*/ 1543050 h 1566862"/>
                <a:gd name="connsiteX33" fmla="*/ 1716881 w 2205037"/>
                <a:gd name="connsiteY33" fmla="*/ 1516856 h 1566862"/>
                <a:gd name="connsiteX34" fmla="*/ 1695450 w 2205037"/>
                <a:gd name="connsiteY34" fmla="*/ 1485900 h 1566862"/>
                <a:gd name="connsiteX35" fmla="*/ 1662112 w 2205037"/>
                <a:gd name="connsiteY35" fmla="*/ 1452562 h 1566862"/>
                <a:gd name="connsiteX36" fmla="*/ 1604962 w 2205037"/>
                <a:gd name="connsiteY36" fmla="*/ 1409700 h 1566862"/>
                <a:gd name="connsiteX37" fmla="*/ 1447800 w 2205037"/>
                <a:gd name="connsiteY37" fmla="*/ 1297781 h 1566862"/>
                <a:gd name="connsiteX38" fmla="*/ 1226344 w 2205037"/>
                <a:gd name="connsiteY38" fmla="*/ 1133475 h 1566862"/>
                <a:gd name="connsiteX39" fmla="*/ 1071562 w 2205037"/>
                <a:gd name="connsiteY39" fmla="*/ 1019175 h 1566862"/>
                <a:gd name="connsiteX40" fmla="*/ 940594 w 2205037"/>
                <a:gd name="connsiteY40" fmla="*/ 921544 h 1566862"/>
                <a:gd name="connsiteX41" fmla="*/ 771525 w 2205037"/>
                <a:gd name="connsiteY41" fmla="*/ 783431 h 1566862"/>
                <a:gd name="connsiteX42" fmla="*/ 614362 w 2205037"/>
                <a:gd name="connsiteY42" fmla="*/ 645319 h 1566862"/>
                <a:gd name="connsiteX43" fmla="*/ 476250 w 2205037"/>
                <a:gd name="connsiteY43" fmla="*/ 519112 h 1566862"/>
                <a:gd name="connsiteX44" fmla="*/ 371475 w 2205037"/>
                <a:gd name="connsiteY44" fmla="*/ 421481 h 1566862"/>
                <a:gd name="connsiteX45" fmla="*/ 228600 w 2205037"/>
                <a:gd name="connsiteY45" fmla="*/ 283369 h 1566862"/>
                <a:gd name="connsiteX46" fmla="*/ 119062 w 2205037"/>
                <a:gd name="connsiteY46" fmla="*/ 171450 h 1566862"/>
                <a:gd name="connsiteX47" fmla="*/ 11906 w 2205037"/>
                <a:gd name="connsiteY47" fmla="*/ 59531 h 1566862"/>
                <a:gd name="connsiteX48" fmla="*/ 0 w 2205037"/>
                <a:gd name="connsiteY48" fmla="*/ 38100 h 1566862"/>
                <a:gd name="connsiteX49" fmla="*/ 0 w 2205037"/>
                <a:gd name="connsiteY49" fmla="*/ 19050 h 1566862"/>
                <a:gd name="connsiteX50" fmla="*/ 4762 w 2205037"/>
                <a:gd name="connsiteY50" fmla="*/ 7144 h 1566862"/>
                <a:gd name="connsiteX51" fmla="*/ 14287 w 2205037"/>
                <a:gd name="connsiteY51" fmla="*/ 0 h 1566862"/>
                <a:gd name="connsiteX52" fmla="*/ 28575 w 2205037"/>
                <a:gd name="connsiteY52" fmla="*/ 0 h 1566862"/>
                <a:gd name="connsiteX53" fmla="*/ 40481 w 2205037"/>
                <a:gd name="connsiteY53" fmla="*/ 2381 h 1566862"/>
                <a:gd name="connsiteX54" fmla="*/ 57150 w 2205037"/>
                <a:gd name="connsiteY54" fmla="*/ 14287 h 1566862"/>
                <a:gd name="connsiteX55" fmla="*/ 116681 w 2205037"/>
                <a:gd name="connsiteY55" fmla="*/ 64294 h 1566862"/>
                <a:gd name="connsiteX56" fmla="*/ 257175 w 2205037"/>
                <a:gd name="connsiteY56" fmla="*/ 178594 h 1566862"/>
                <a:gd name="connsiteX57" fmla="*/ 461962 w 2205037"/>
                <a:gd name="connsiteY57" fmla="*/ 340519 h 1566862"/>
                <a:gd name="connsiteX58" fmla="*/ 635794 w 2205037"/>
                <a:gd name="connsiteY58" fmla="*/ 466725 h 1566862"/>
                <a:gd name="connsiteX59" fmla="*/ 762000 w 2205037"/>
                <a:gd name="connsiteY59" fmla="*/ 557212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05037" h="1566862">
                  <a:moveTo>
                    <a:pt x="762000" y="557212"/>
                  </a:moveTo>
                  <a:lnTo>
                    <a:pt x="909637" y="654844"/>
                  </a:lnTo>
                  <a:lnTo>
                    <a:pt x="1047750" y="740569"/>
                  </a:lnTo>
                  <a:lnTo>
                    <a:pt x="1164431" y="809625"/>
                  </a:lnTo>
                  <a:lnTo>
                    <a:pt x="1312069" y="895350"/>
                  </a:lnTo>
                  <a:lnTo>
                    <a:pt x="1473994" y="988219"/>
                  </a:lnTo>
                  <a:lnTo>
                    <a:pt x="1633537" y="1071562"/>
                  </a:lnTo>
                  <a:lnTo>
                    <a:pt x="1778794" y="1150144"/>
                  </a:lnTo>
                  <a:lnTo>
                    <a:pt x="1890712" y="1207294"/>
                  </a:lnTo>
                  <a:lnTo>
                    <a:pt x="1950244" y="1235869"/>
                  </a:lnTo>
                  <a:lnTo>
                    <a:pt x="1971675" y="1240631"/>
                  </a:lnTo>
                  <a:lnTo>
                    <a:pt x="2000250" y="1235869"/>
                  </a:lnTo>
                  <a:lnTo>
                    <a:pt x="2045494" y="1216819"/>
                  </a:lnTo>
                  <a:lnTo>
                    <a:pt x="2090737" y="1190625"/>
                  </a:lnTo>
                  <a:lnTo>
                    <a:pt x="2126456" y="1169194"/>
                  </a:lnTo>
                  <a:lnTo>
                    <a:pt x="2145506" y="1162050"/>
                  </a:lnTo>
                  <a:lnTo>
                    <a:pt x="2169319" y="1154906"/>
                  </a:lnTo>
                  <a:lnTo>
                    <a:pt x="2190750" y="1154906"/>
                  </a:lnTo>
                  <a:lnTo>
                    <a:pt x="2202656" y="1162050"/>
                  </a:lnTo>
                  <a:lnTo>
                    <a:pt x="2205037" y="1173956"/>
                  </a:lnTo>
                  <a:lnTo>
                    <a:pt x="2193131" y="1212056"/>
                  </a:lnTo>
                  <a:lnTo>
                    <a:pt x="2169319" y="1254919"/>
                  </a:lnTo>
                  <a:lnTo>
                    <a:pt x="2145506" y="1297781"/>
                  </a:lnTo>
                  <a:lnTo>
                    <a:pt x="2114550" y="1338262"/>
                  </a:lnTo>
                  <a:lnTo>
                    <a:pt x="2074069" y="1381125"/>
                  </a:lnTo>
                  <a:lnTo>
                    <a:pt x="2026444" y="1421606"/>
                  </a:lnTo>
                  <a:lnTo>
                    <a:pt x="1959769" y="1481137"/>
                  </a:lnTo>
                  <a:lnTo>
                    <a:pt x="1909762" y="1514475"/>
                  </a:lnTo>
                  <a:lnTo>
                    <a:pt x="1869281" y="1538287"/>
                  </a:lnTo>
                  <a:lnTo>
                    <a:pt x="1819275" y="1562100"/>
                  </a:lnTo>
                  <a:lnTo>
                    <a:pt x="1783556" y="1566862"/>
                  </a:lnTo>
                  <a:lnTo>
                    <a:pt x="1757362" y="1559719"/>
                  </a:lnTo>
                  <a:lnTo>
                    <a:pt x="1735931" y="1543050"/>
                  </a:lnTo>
                  <a:lnTo>
                    <a:pt x="1716881" y="1516856"/>
                  </a:lnTo>
                  <a:lnTo>
                    <a:pt x="1695450" y="1485900"/>
                  </a:lnTo>
                  <a:lnTo>
                    <a:pt x="1662112" y="1452562"/>
                  </a:lnTo>
                  <a:lnTo>
                    <a:pt x="1604962" y="1409700"/>
                  </a:lnTo>
                  <a:lnTo>
                    <a:pt x="1447800" y="1297781"/>
                  </a:lnTo>
                  <a:lnTo>
                    <a:pt x="1226344" y="1133475"/>
                  </a:lnTo>
                  <a:lnTo>
                    <a:pt x="1071562" y="1019175"/>
                  </a:lnTo>
                  <a:lnTo>
                    <a:pt x="940594" y="921544"/>
                  </a:lnTo>
                  <a:lnTo>
                    <a:pt x="771525" y="783431"/>
                  </a:lnTo>
                  <a:lnTo>
                    <a:pt x="614362" y="645319"/>
                  </a:lnTo>
                  <a:lnTo>
                    <a:pt x="476250" y="519112"/>
                  </a:lnTo>
                  <a:lnTo>
                    <a:pt x="371475" y="421481"/>
                  </a:lnTo>
                  <a:lnTo>
                    <a:pt x="228600" y="283369"/>
                  </a:lnTo>
                  <a:lnTo>
                    <a:pt x="119062" y="171450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0481" y="2381"/>
                  </a:lnTo>
                  <a:lnTo>
                    <a:pt x="57150" y="14287"/>
                  </a:lnTo>
                  <a:lnTo>
                    <a:pt x="116681" y="64294"/>
                  </a:lnTo>
                  <a:lnTo>
                    <a:pt x="257175" y="178594"/>
                  </a:lnTo>
                  <a:lnTo>
                    <a:pt x="461962" y="340519"/>
                  </a:lnTo>
                  <a:lnTo>
                    <a:pt x="635794" y="466725"/>
                  </a:lnTo>
                  <a:lnTo>
                    <a:pt x="762000" y="557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F000CE71-67E5-42B7-95BD-D361B34F7A5B}"/>
                </a:ext>
              </a:extLst>
            </p:cNvPr>
            <p:cNvSpPr/>
            <p:nvPr/>
          </p:nvSpPr>
          <p:spPr>
            <a:xfrm rot="16200000">
              <a:off x="2079626" y="4206875"/>
              <a:ext cx="3022600" cy="377825"/>
            </a:xfrm>
            <a:custGeom>
              <a:avLst/>
              <a:gdLst>
                <a:gd name="connsiteX0" fmla="*/ 1635617 w 3021383"/>
                <a:gd name="connsiteY0" fmla="*/ 133940 h 378638"/>
                <a:gd name="connsiteX1" fmla="*/ 2006528 w 3021383"/>
                <a:gd name="connsiteY1" fmla="*/ 144243 h 378638"/>
                <a:gd name="connsiteX2" fmla="*/ 2248651 w 3021383"/>
                <a:gd name="connsiteY2" fmla="*/ 149394 h 378638"/>
                <a:gd name="connsiteX3" fmla="*/ 2586077 w 3021383"/>
                <a:gd name="connsiteY3" fmla="*/ 154546 h 378638"/>
                <a:gd name="connsiteX4" fmla="*/ 2686533 w 3021383"/>
                <a:gd name="connsiteY4" fmla="*/ 154546 h 378638"/>
                <a:gd name="connsiteX5" fmla="*/ 2722593 w 3021383"/>
                <a:gd name="connsiteY5" fmla="*/ 149394 h 378638"/>
                <a:gd name="connsiteX6" fmla="*/ 2753503 w 3021383"/>
                <a:gd name="connsiteY6" fmla="*/ 141667 h 378638"/>
                <a:gd name="connsiteX7" fmla="*/ 2799867 w 3021383"/>
                <a:gd name="connsiteY7" fmla="*/ 121061 h 378638"/>
                <a:gd name="connsiteX8" fmla="*/ 2843655 w 3021383"/>
                <a:gd name="connsiteY8" fmla="*/ 95303 h 378638"/>
                <a:gd name="connsiteX9" fmla="*/ 2915777 w 3021383"/>
                <a:gd name="connsiteY9" fmla="*/ 36060 h 378638"/>
                <a:gd name="connsiteX10" fmla="*/ 3021383 w 3021383"/>
                <a:gd name="connsiteY10" fmla="*/ 126213 h 378638"/>
                <a:gd name="connsiteX11" fmla="*/ 2944110 w 3021383"/>
                <a:gd name="connsiteY11" fmla="*/ 200910 h 378638"/>
                <a:gd name="connsiteX12" fmla="*/ 2823049 w 3021383"/>
                <a:gd name="connsiteY12" fmla="*/ 314244 h 378638"/>
                <a:gd name="connsiteX13" fmla="*/ 2750927 w 3021383"/>
                <a:gd name="connsiteY13" fmla="*/ 378638 h 378638"/>
                <a:gd name="connsiteX14" fmla="*/ 2717442 w 3021383"/>
                <a:gd name="connsiteY14" fmla="*/ 376063 h 378638"/>
                <a:gd name="connsiteX15" fmla="*/ 2614411 w 3021383"/>
                <a:gd name="connsiteY15" fmla="*/ 360608 h 378638"/>
                <a:gd name="connsiteX16" fmla="*/ 2544865 w 3021383"/>
                <a:gd name="connsiteY16" fmla="*/ 355456 h 378638"/>
                <a:gd name="connsiteX17" fmla="*/ 2354258 w 3021383"/>
                <a:gd name="connsiteY17" fmla="*/ 355456 h 378638"/>
                <a:gd name="connsiteX18" fmla="*/ 1985922 w 3021383"/>
                <a:gd name="connsiteY18" fmla="*/ 350305 h 378638"/>
                <a:gd name="connsiteX19" fmla="*/ 1527434 w 3021383"/>
                <a:gd name="connsiteY19" fmla="*/ 347729 h 378638"/>
                <a:gd name="connsiteX20" fmla="*/ 1197735 w 3021383"/>
                <a:gd name="connsiteY20" fmla="*/ 345153 h 378638"/>
                <a:gd name="connsiteX21" fmla="*/ 829399 w 3021383"/>
                <a:gd name="connsiteY21" fmla="*/ 340002 h 378638"/>
                <a:gd name="connsiteX22" fmla="*/ 522882 w 3021383"/>
                <a:gd name="connsiteY22" fmla="*/ 337426 h 378638"/>
                <a:gd name="connsiteX23" fmla="*/ 370911 w 3021383"/>
                <a:gd name="connsiteY23" fmla="*/ 334850 h 378638"/>
                <a:gd name="connsiteX24" fmla="*/ 172577 w 3021383"/>
                <a:gd name="connsiteY24" fmla="*/ 334850 h 378638"/>
                <a:gd name="connsiteX25" fmla="*/ 118485 w 3021383"/>
                <a:gd name="connsiteY25" fmla="*/ 329699 h 378638"/>
                <a:gd name="connsiteX26" fmla="*/ 66970 w 3021383"/>
                <a:gd name="connsiteY26" fmla="*/ 311668 h 378638"/>
                <a:gd name="connsiteX27" fmla="*/ 43788 w 3021383"/>
                <a:gd name="connsiteY27" fmla="*/ 298789 h 378638"/>
                <a:gd name="connsiteX28" fmla="*/ 23182 w 3021383"/>
                <a:gd name="connsiteY28" fmla="*/ 280759 h 378638"/>
                <a:gd name="connsiteX29" fmla="*/ 10303 w 3021383"/>
                <a:gd name="connsiteY29" fmla="*/ 265304 h 378638"/>
                <a:gd name="connsiteX30" fmla="*/ 2575 w 3021383"/>
                <a:gd name="connsiteY30" fmla="*/ 247274 h 378638"/>
                <a:gd name="connsiteX31" fmla="*/ 0 w 3021383"/>
                <a:gd name="connsiteY31" fmla="*/ 229243 h 378638"/>
                <a:gd name="connsiteX32" fmla="*/ 2575 w 3021383"/>
                <a:gd name="connsiteY32" fmla="*/ 208637 h 378638"/>
                <a:gd name="connsiteX33" fmla="*/ 10303 w 3021383"/>
                <a:gd name="connsiteY33" fmla="*/ 190607 h 378638"/>
                <a:gd name="connsiteX34" fmla="*/ 20606 w 3021383"/>
                <a:gd name="connsiteY34" fmla="*/ 172576 h 378638"/>
                <a:gd name="connsiteX35" fmla="*/ 41212 w 3021383"/>
                <a:gd name="connsiteY35" fmla="*/ 151970 h 378638"/>
                <a:gd name="connsiteX36" fmla="*/ 85000 w 3021383"/>
                <a:gd name="connsiteY36" fmla="*/ 123637 h 378638"/>
                <a:gd name="connsiteX37" fmla="*/ 133940 w 3021383"/>
                <a:gd name="connsiteY37" fmla="*/ 100455 h 378638"/>
                <a:gd name="connsiteX38" fmla="*/ 200910 w 3021383"/>
                <a:gd name="connsiteY38" fmla="*/ 69545 h 378638"/>
                <a:gd name="connsiteX39" fmla="*/ 285911 w 3021383"/>
                <a:gd name="connsiteY39" fmla="*/ 41212 h 378638"/>
                <a:gd name="connsiteX40" fmla="*/ 409548 w 3021383"/>
                <a:gd name="connsiteY40" fmla="*/ 12878 h 378638"/>
                <a:gd name="connsiteX41" fmla="*/ 466215 w 3021383"/>
                <a:gd name="connsiteY41" fmla="*/ 0 h 378638"/>
                <a:gd name="connsiteX42" fmla="*/ 476518 w 3021383"/>
                <a:gd name="connsiteY42" fmla="*/ 0 h 378638"/>
                <a:gd name="connsiteX43" fmla="*/ 494548 w 3021383"/>
                <a:gd name="connsiteY43" fmla="*/ 7727 h 378638"/>
                <a:gd name="connsiteX44" fmla="*/ 564094 w 3021383"/>
                <a:gd name="connsiteY44" fmla="*/ 36060 h 378638"/>
                <a:gd name="connsiteX45" fmla="*/ 677428 w 3021383"/>
                <a:gd name="connsiteY45" fmla="*/ 66970 h 378638"/>
                <a:gd name="connsiteX46" fmla="*/ 793338 w 3021383"/>
                <a:gd name="connsiteY46" fmla="*/ 90152 h 378638"/>
                <a:gd name="connsiteX47" fmla="*/ 1007128 w 3021383"/>
                <a:gd name="connsiteY47" fmla="*/ 105606 h 378638"/>
                <a:gd name="connsiteX48" fmla="*/ 1290463 w 3021383"/>
                <a:gd name="connsiteY48" fmla="*/ 121061 h 378638"/>
                <a:gd name="connsiteX49" fmla="*/ 1581525 w 3021383"/>
                <a:gd name="connsiteY49" fmla="*/ 131364 h 378638"/>
                <a:gd name="connsiteX50" fmla="*/ 1635617 w 3021383"/>
                <a:gd name="connsiteY50" fmla="*/ 133940 h 37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21383" h="378638">
                  <a:moveTo>
                    <a:pt x="1635617" y="133940"/>
                  </a:moveTo>
                  <a:lnTo>
                    <a:pt x="2006528" y="144243"/>
                  </a:lnTo>
                  <a:lnTo>
                    <a:pt x="2248651" y="149394"/>
                  </a:lnTo>
                  <a:lnTo>
                    <a:pt x="2586077" y="154546"/>
                  </a:lnTo>
                  <a:lnTo>
                    <a:pt x="2686533" y="154546"/>
                  </a:lnTo>
                  <a:lnTo>
                    <a:pt x="2722593" y="149394"/>
                  </a:lnTo>
                  <a:lnTo>
                    <a:pt x="2753503" y="141667"/>
                  </a:lnTo>
                  <a:lnTo>
                    <a:pt x="2799867" y="121061"/>
                  </a:lnTo>
                  <a:lnTo>
                    <a:pt x="2843655" y="95303"/>
                  </a:lnTo>
                  <a:lnTo>
                    <a:pt x="2915777" y="36060"/>
                  </a:lnTo>
                  <a:lnTo>
                    <a:pt x="3021383" y="126213"/>
                  </a:lnTo>
                  <a:lnTo>
                    <a:pt x="2944110" y="200910"/>
                  </a:lnTo>
                  <a:lnTo>
                    <a:pt x="2823049" y="314244"/>
                  </a:lnTo>
                  <a:lnTo>
                    <a:pt x="2750927" y="378638"/>
                  </a:lnTo>
                  <a:lnTo>
                    <a:pt x="2717442" y="376063"/>
                  </a:lnTo>
                  <a:lnTo>
                    <a:pt x="2614411" y="360608"/>
                  </a:lnTo>
                  <a:lnTo>
                    <a:pt x="2544865" y="355456"/>
                  </a:lnTo>
                  <a:lnTo>
                    <a:pt x="2354258" y="355456"/>
                  </a:lnTo>
                  <a:lnTo>
                    <a:pt x="1985922" y="350305"/>
                  </a:lnTo>
                  <a:lnTo>
                    <a:pt x="1527434" y="347729"/>
                  </a:lnTo>
                  <a:lnTo>
                    <a:pt x="1197735" y="345153"/>
                  </a:lnTo>
                  <a:lnTo>
                    <a:pt x="829399" y="340002"/>
                  </a:lnTo>
                  <a:lnTo>
                    <a:pt x="522882" y="337426"/>
                  </a:lnTo>
                  <a:lnTo>
                    <a:pt x="370911" y="334850"/>
                  </a:lnTo>
                  <a:lnTo>
                    <a:pt x="172577" y="334850"/>
                  </a:lnTo>
                  <a:lnTo>
                    <a:pt x="118485" y="329699"/>
                  </a:lnTo>
                  <a:lnTo>
                    <a:pt x="66970" y="311668"/>
                  </a:lnTo>
                  <a:lnTo>
                    <a:pt x="43788" y="298789"/>
                  </a:lnTo>
                  <a:lnTo>
                    <a:pt x="23182" y="280759"/>
                  </a:lnTo>
                  <a:lnTo>
                    <a:pt x="10303" y="265304"/>
                  </a:lnTo>
                  <a:lnTo>
                    <a:pt x="2575" y="247274"/>
                  </a:lnTo>
                  <a:lnTo>
                    <a:pt x="0" y="229243"/>
                  </a:lnTo>
                  <a:lnTo>
                    <a:pt x="2575" y="208637"/>
                  </a:lnTo>
                  <a:lnTo>
                    <a:pt x="10303" y="190607"/>
                  </a:lnTo>
                  <a:lnTo>
                    <a:pt x="20606" y="172576"/>
                  </a:lnTo>
                  <a:lnTo>
                    <a:pt x="41212" y="151970"/>
                  </a:lnTo>
                  <a:lnTo>
                    <a:pt x="85000" y="123637"/>
                  </a:lnTo>
                  <a:lnTo>
                    <a:pt x="133940" y="100455"/>
                  </a:lnTo>
                  <a:lnTo>
                    <a:pt x="200910" y="69545"/>
                  </a:lnTo>
                  <a:lnTo>
                    <a:pt x="285911" y="41212"/>
                  </a:lnTo>
                  <a:lnTo>
                    <a:pt x="409548" y="12878"/>
                  </a:lnTo>
                  <a:lnTo>
                    <a:pt x="466215" y="0"/>
                  </a:lnTo>
                  <a:lnTo>
                    <a:pt x="476518" y="0"/>
                  </a:lnTo>
                  <a:lnTo>
                    <a:pt x="494548" y="7727"/>
                  </a:lnTo>
                  <a:lnTo>
                    <a:pt x="564094" y="36060"/>
                  </a:lnTo>
                  <a:lnTo>
                    <a:pt x="677428" y="66970"/>
                  </a:lnTo>
                  <a:lnTo>
                    <a:pt x="793338" y="90152"/>
                  </a:lnTo>
                  <a:lnTo>
                    <a:pt x="1007128" y="105606"/>
                  </a:lnTo>
                  <a:lnTo>
                    <a:pt x="1290463" y="121061"/>
                  </a:lnTo>
                  <a:lnTo>
                    <a:pt x="1581525" y="131364"/>
                  </a:lnTo>
                  <a:lnTo>
                    <a:pt x="1635617" y="13394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7">
              <a:extLst>
                <a:ext uri="{FF2B5EF4-FFF2-40B4-BE49-F238E27FC236}">
                  <a16:creationId xmlns:a16="http://schemas.microsoft.com/office/drawing/2014/main" id="{DF8331FB-0457-4B2A-9DA8-C8C959EDFFAE}"/>
                </a:ext>
              </a:extLst>
            </p:cNvPr>
            <p:cNvSpPr/>
            <p:nvPr/>
          </p:nvSpPr>
          <p:spPr>
            <a:xfrm rot="16200000">
              <a:off x="3235325" y="3586163"/>
              <a:ext cx="2860675" cy="434975"/>
            </a:xfrm>
            <a:custGeom>
              <a:avLst/>
              <a:gdLst>
                <a:gd name="connsiteX0" fmla="*/ 1517131 w 2861685"/>
                <a:gd name="connsiteY0" fmla="*/ 133940 h 435306"/>
                <a:gd name="connsiteX1" fmla="*/ 1684556 w 2861685"/>
                <a:gd name="connsiteY1" fmla="*/ 141668 h 435306"/>
                <a:gd name="connsiteX2" fmla="*/ 1900922 w 2861685"/>
                <a:gd name="connsiteY2" fmla="*/ 149395 h 435306"/>
                <a:gd name="connsiteX3" fmla="*/ 2078650 w 2861685"/>
                <a:gd name="connsiteY3" fmla="*/ 154547 h 435306"/>
                <a:gd name="connsiteX4" fmla="*/ 2253803 w 2861685"/>
                <a:gd name="connsiteY4" fmla="*/ 157122 h 435306"/>
                <a:gd name="connsiteX5" fmla="*/ 2418652 w 2861685"/>
                <a:gd name="connsiteY5" fmla="*/ 157122 h 435306"/>
                <a:gd name="connsiteX6" fmla="*/ 2568047 w 2861685"/>
                <a:gd name="connsiteY6" fmla="*/ 157122 h 435306"/>
                <a:gd name="connsiteX7" fmla="*/ 2598956 w 2861685"/>
                <a:gd name="connsiteY7" fmla="*/ 154547 h 435306"/>
                <a:gd name="connsiteX8" fmla="*/ 2627290 w 2861685"/>
                <a:gd name="connsiteY8" fmla="*/ 146819 h 435306"/>
                <a:gd name="connsiteX9" fmla="*/ 2660775 w 2861685"/>
                <a:gd name="connsiteY9" fmla="*/ 136516 h 435306"/>
                <a:gd name="connsiteX10" fmla="*/ 2694260 w 2861685"/>
                <a:gd name="connsiteY10" fmla="*/ 113334 h 435306"/>
                <a:gd name="connsiteX11" fmla="*/ 2730321 w 2861685"/>
                <a:gd name="connsiteY11" fmla="*/ 87576 h 435306"/>
                <a:gd name="connsiteX12" fmla="*/ 2774109 w 2861685"/>
                <a:gd name="connsiteY12" fmla="*/ 46364 h 435306"/>
                <a:gd name="connsiteX13" fmla="*/ 2802443 w 2861685"/>
                <a:gd name="connsiteY13" fmla="*/ 15455 h 435306"/>
                <a:gd name="connsiteX14" fmla="*/ 2815322 w 2861685"/>
                <a:gd name="connsiteY14" fmla="*/ 5152 h 435306"/>
                <a:gd name="connsiteX15" fmla="*/ 2833352 w 2861685"/>
                <a:gd name="connsiteY15" fmla="*/ 0 h 435306"/>
                <a:gd name="connsiteX16" fmla="*/ 2846231 w 2861685"/>
                <a:gd name="connsiteY16" fmla="*/ 0 h 435306"/>
                <a:gd name="connsiteX17" fmla="*/ 2856534 w 2861685"/>
                <a:gd name="connsiteY17" fmla="*/ 7727 h 435306"/>
                <a:gd name="connsiteX18" fmla="*/ 2861685 w 2861685"/>
                <a:gd name="connsiteY18" fmla="*/ 20606 h 435306"/>
                <a:gd name="connsiteX19" fmla="*/ 2861685 w 2861685"/>
                <a:gd name="connsiteY19" fmla="*/ 41212 h 435306"/>
                <a:gd name="connsiteX20" fmla="*/ 2853958 w 2861685"/>
                <a:gd name="connsiteY20" fmla="*/ 82425 h 435306"/>
                <a:gd name="connsiteX21" fmla="*/ 2830776 w 2861685"/>
                <a:gd name="connsiteY21" fmla="*/ 123637 h 435306"/>
                <a:gd name="connsiteX22" fmla="*/ 2794715 w 2861685"/>
                <a:gd name="connsiteY22" fmla="*/ 170001 h 435306"/>
                <a:gd name="connsiteX23" fmla="*/ 2753503 w 2861685"/>
                <a:gd name="connsiteY23" fmla="*/ 221517 h 435306"/>
                <a:gd name="connsiteX24" fmla="*/ 2658199 w 2861685"/>
                <a:gd name="connsiteY24" fmla="*/ 334851 h 435306"/>
                <a:gd name="connsiteX25" fmla="*/ 2614411 w 2861685"/>
                <a:gd name="connsiteY25" fmla="*/ 376063 h 435306"/>
                <a:gd name="connsiteX26" fmla="*/ 2573199 w 2861685"/>
                <a:gd name="connsiteY26" fmla="*/ 401821 h 435306"/>
                <a:gd name="connsiteX27" fmla="*/ 2513956 w 2861685"/>
                <a:gd name="connsiteY27" fmla="*/ 422427 h 435306"/>
                <a:gd name="connsiteX28" fmla="*/ 2475319 w 2861685"/>
                <a:gd name="connsiteY28" fmla="*/ 430154 h 435306"/>
                <a:gd name="connsiteX29" fmla="*/ 2423804 w 2861685"/>
                <a:gd name="connsiteY29" fmla="*/ 435306 h 435306"/>
                <a:gd name="connsiteX30" fmla="*/ 2349106 w 2861685"/>
                <a:gd name="connsiteY30" fmla="*/ 427579 h 435306"/>
                <a:gd name="connsiteX31" fmla="*/ 2186833 w 2861685"/>
                <a:gd name="connsiteY31" fmla="*/ 409548 h 435306"/>
                <a:gd name="connsiteX32" fmla="*/ 1988498 w 2861685"/>
                <a:gd name="connsiteY32" fmla="*/ 388942 h 435306"/>
                <a:gd name="connsiteX33" fmla="*/ 1725769 w 2861685"/>
                <a:gd name="connsiteY33" fmla="*/ 358033 h 435306"/>
                <a:gd name="connsiteX34" fmla="*/ 1607283 w 2861685"/>
                <a:gd name="connsiteY34" fmla="*/ 358033 h 435306"/>
                <a:gd name="connsiteX35" fmla="*/ 1390918 w 2861685"/>
                <a:gd name="connsiteY35" fmla="*/ 345154 h 435306"/>
                <a:gd name="connsiteX36" fmla="*/ 983946 w 2861685"/>
                <a:gd name="connsiteY36" fmla="*/ 314245 h 435306"/>
                <a:gd name="connsiteX37" fmla="*/ 803642 w 2861685"/>
                <a:gd name="connsiteY37" fmla="*/ 301366 h 435306"/>
                <a:gd name="connsiteX38" fmla="*/ 669701 w 2861685"/>
                <a:gd name="connsiteY38" fmla="*/ 291063 h 435306"/>
                <a:gd name="connsiteX39" fmla="*/ 574398 w 2861685"/>
                <a:gd name="connsiteY39" fmla="*/ 293638 h 435306"/>
                <a:gd name="connsiteX40" fmla="*/ 419851 w 2861685"/>
                <a:gd name="connsiteY40" fmla="*/ 293638 h 435306"/>
                <a:gd name="connsiteX41" fmla="*/ 46364 w 2861685"/>
                <a:gd name="connsiteY41" fmla="*/ 226668 h 435306"/>
                <a:gd name="connsiteX42" fmla="*/ 20606 w 2861685"/>
                <a:gd name="connsiteY42" fmla="*/ 206062 h 435306"/>
                <a:gd name="connsiteX43" fmla="*/ 7727 w 2861685"/>
                <a:gd name="connsiteY43" fmla="*/ 188032 h 435306"/>
                <a:gd name="connsiteX44" fmla="*/ 0 w 2861685"/>
                <a:gd name="connsiteY44" fmla="*/ 159698 h 435306"/>
                <a:gd name="connsiteX45" fmla="*/ 2576 w 2861685"/>
                <a:gd name="connsiteY45" fmla="*/ 136516 h 435306"/>
                <a:gd name="connsiteX46" fmla="*/ 10303 w 2861685"/>
                <a:gd name="connsiteY46" fmla="*/ 110758 h 435306"/>
                <a:gd name="connsiteX47" fmla="*/ 23182 w 2861685"/>
                <a:gd name="connsiteY47" fmla="*/ 92728 h 435306"/>
                <a:gd name="connsiteX48" fmla="*/ 77273 w 2861685"/>
                <a:gd name="connsiteY48" fmla="*/ 74698 h 435306"/>
                <a:gd name="connsiteX49" fmla="*/ 303941 w 2861685"/>
                <a:gd name="connsiteY49" fmla="*/ 15455 h 435306"/>
                <a:gd name="connsiteX50" fmla="*/ 381214 w 2861685"/>
                <a:gd name="connsiteY50" fmla="*/ 5152 h 435306"/>
                <a:gd name="connsiteX51" fmla="*/ 406972 w 2861685"/>
                <a:gd name="connsiteY51" fmla="*/ 7727 h 435306"/>
                <a:gd name="connsiteX52" fmla="*/ 530609 w 2861685"/>
                <a:gd name="connsiteY52" fmla="*/ 36061 h 435306"/>
                <a:gd name="connsiteX53" fmla="*/ 654247 w 2861685"/>
                <a:gd name="connsiteY53" fmla="*/ 66970 h 435306"/>
                <a:gd name="connsiteX54" fmla="*/ 692883 w 2861685"/>
                <a:gd name="connsiteY54" fmla="*/ 72122 h 435306"/>
                <a:gd name="connsiteX55" fmla="*/ 919551 w 2861685"/>
                <a:gd name="connsiteY55" fmla="*/ 95304 h 435306"/>
                <a:gd name="connsiteX56" fmla="*/ 1208038 w 2861685"/>
                <a:gd name="connsiteY56" fmla="*/ 118486 h 435306"/>
                <a:gd name="connsiteX57" fmla="*/ 1517131 w 2861685"/>
                <a:gd name="connsiteY57" fmla="*/ 133940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61685" h="435306">
                  <a:moveTo>
                    <a:pt x="1517131" y="133940"/>
                  </a:moveTo>
                  <a:lnTo>
                    <a:pt x="1684556" y="141668"/>
                  </a:lnTo>
                  <a:lnTo>
                    <a:pt x="1900922" y="149395"/>
                  </a:lnTo>
                  <a:lnTo>
                    <a:pt x="2078650" y="154547"/>
                  </a:lnTo>
                  <a:lnTo>
                    <a:pt x="2253803" y="157122"/>
                  </a:lnTo>
                  <a:lnTo>
                    <a:pt x="2418652" y="157122"/>
                  </a:lnTo>
                  <a:lnTo>
                    <a:pt x="2568047" y="157122"/>
                  </a:lnTo>
                  <a:lnTo>
                    <a:pt x="2598956" y="154547"/>
                  </a:lnTo>
                  <a:lnTo>
                    <a:pt x="2627290" y="146819"/>
                  </a:lnTo>
                  <a:lnTo>
                    <a:pt x="2660775" y="136516"/>
                  </a:lnTo>
                  <a:lnTo>
                    <a:pt x="2694260" y="113334"/>
                  </a:lnTo>
                  <a:lnTo>
                    <a:pt x="2730321" y="87576"/>
                  </a:lnTo>
                  <a:lnTo>
                    <a:pt x="2774109" y="46364"/>
                  </a:lnTo>
                  <a:lnTo>
                    <a:pt x="2802443" y="15455"/>
                  </a:lnTo>
                  <a:lnTo>
                    <a:pt x="2815322" y="5152"/>
                  </a:lnTo>
                  <a:lnTo>
                    <a:pt x="2833352" y="0"/>
                  </a:lnTo>
                  <a:lnTo>
                    <a:pt x="2846231" y="0"/>
                  </a:lnTo>
                  <a:lnTo>
                    <a:pt x="2856534" y="7727"/>
                  </a:lnTo>
                  <a:lnTo>
                    <a:pt x="2861685" y="20606"/>
                  </a:lnTo>
                  <a:lnTo>
                    <a:pt x="2861685" y="41212"/>
                  </a:lnTo>
                  <a:lnTo>
                    <a:pt x="2853958" y="82425"/>
                  </a:lnTo>
                  <a:lnTo>
                    <a:pt x="2830776" y="123637"/>
                  </a:lnTo>
                  <a:lnTo>
                    <a:pt x="2794715" y="170001"/>
                  </a:lnTo>
                  <a:lnTo>
                    <a:pt x="2753503" y="221517"/>
                  </a:lnTo>
                  <a:lnTo>
                    <a:pt x="2658199" y="334851"/>
                  </a:lnTo>
                  <a:lnTo>
                    <a:pt x="2614411" y="376063"/>
                  </a:lnTo>
                  <a:lnTo>
                    <a:pt x="2573199" y="401821"/>
                  </a:lnTo>
                  <a:lnTo>
                    <a:pt x="2513956" y="422427"/>
                  </a:lnTo>
                  <a:lnTo>
                    <a:pt x="2475319" y="430154"/>
                  </a:lnTo>
                  <a:lnTo>
                    <a:pt x="2423804" y="435306"/>
                  </a:lnTo>
                  <a:lnTo>
                    <a:pt x="2349106" y="427579"/>
                  </a:lnTo>
                  <a:lnTo>
                    <a:pt x="2186833" y="409548"/>
                  </a:lnTo>
                  <a:lnTo>
                    <a:pt x="1988498" y="388942"/>
                  </a:lnTo>
                  <a:lnTo>
                    <a:pt x="1725769" y="358033"/>
                  </a:lnTo>
                  <a:lnTo>
                    <a:pt x="1607283" y="358033"/>
                  </a:lnTo>
                  <a:lnTo>
                    <a:pt x="1390918" y="345154"/>
                  </a:lnTo>
                  <a:lnTo>
                    <a:pt x="983946" y="314245"/>
                  </a:lnTo>
                  <a:lnTo>
                    <a:pt x="803642" y="301366"/>
                  </a:lnTo>
                  <a:lnTo>
                    <a:pt x="669701" y="291063"/>
                  </a:lnTo>
                  <a:lnTo>
                    <a:pt x="574398" y="293638"/>
                  </a:lnTo>
                  <a:lnTo>
                    <a:pt x="419851" y="293638"/>
                  </a:lnTo>
                  <a:lnTo>
                    <a:pt x="46364" y="226668"/>
                  </a:lnTo>
                  <a:lnTo>
                    <a:pt x="20606" y="206062"/>
                  </a:lnTo>
                  <a:lnTo>
                    <a:pt x="7727" y="188032"/>
                  </a:lnTo>
                  <a:lnTo>
                    <a:pt x="0" y="159698"/>
                  </a:lnTo>
                  <a:lnTo>
                    <a:pt x="2576" y="136516"/>
                  </a:lnTo>
                  <a:lnTo>
                    <a:pt x="10303" y="110758"/>
                  </a:lnTo>
                  <a:lnTo>
                    <a:pt x="23182" y="92728"/>
                  </a:lnTo>
                  <a:lnTo>
                    <a:pt x="77273" y="74698"/>
                  </a:lnTo>
                  <a:lnTo>
                    <a:pt x="303941" y="15455"/>
                  </a:lnTo>
                  <a:lnTo>
                    <a:pt x="381214" y="5152"/>
                  </a:lnTo>
                  <a:lnTo>
                    <a:pt x="406972" y="7727"/>
                  </a:lnTo>
                  <a:lnTo>
                    <a:pt x="530609" y="36061"/>
                  </a:lnTo>
                  <a:lnTo>
                    <a:pt x="654247" y="66970"/>
                  </a:lnTo>
                  <a:lnTo>
                    <a:pt x="692883" y="72122"/>
                  </a:lnTo>
                  <a:lnTo>
                    <a:pt x="919551" y="95304"/>
                  </a:lnTo>
                  <a:lnTo>
                    <a:pt x="1208038" y="118486"/>
                  </a:lnTo>
                  <a:lnTo>
                    <a:pt x="1517131" y="1339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8">
              <a:extLst>
                <a:ext uri="{FF2B5EF4-FFF2-40B4-BE49-F238E27FC236}">
                  <a16:creationId xmlns:a16="http://schemas.microsoft.com/office/drawing/2014/main" id="{BDE9A159-F9B2-4AC4-9235-94D42BDE5221}"/>
                </a:ext>
              </a:extLst>
            </p:cNvPr>
            <p:cNvSpPr/>
            <p:nvPr/>
          </p:nvSpPr>
          <p:spPr>
            <a:xfrm rot="16200000">
              <a:off x="4746625" y="4270375"/>
              <a:ext cx="842963" cy="1071563"/>
            </a:xfrm>
            <a:custGeom>
              <a:avLst/>
              <a:gdLst>
                <a:gd name="connsiteX0" fmla="*/ 547687 w 842962"/>
                <a:gd name="connsiteY0" fmla="*/ 378618 h 1071562"/>
                <a:gd name="connsiteX1" fmla="*/ 469106 w 842962"/>
                <a:gd name="connsiteY1" fmla="*/ 190500 h 1071562"/>
                <a:gd name="connsiteX2" fmla="*/ 426244 w 842962"/>
                <a:gd name="connsiteY2" fmla="*/ 69056 h 1071562"/>
                <a:gd name="connsiteX3" fmla="*/ 426244 w 842962"/>
                <a:gd name="connsiteY3" fmla="*/ 52387 h 1071562"/>
                <a:gd name="connsiteX4" fmla="*/ 0 w 842962"/>
                <a:gd name="connsiteY4" fmla="*/ 0 h 1071562"/>
                <a:gd name="connsiteX5" fmla="*/ 40481 w 842962"/>
                <a:gd name="connsiteY5" fmla="*/ 42862 h 1071562"/>
                <a:gd name="connsiteX6" fmla="*/ 80962 w 842962"/>
                <a:gd name="connsiteY6" fmla="*/ 83343 h 1071562"/>
                <a:gd name="connsiteX7" fmla="*/ 121444 w 842962"/>
                <a:gd name="connsiteY7" fmla="*/ 126206 h 1071562"/>
                <a:gd name="connsiteX8" fmla="*/ 138112 w 842962"/>
                <a:gd name="connsiteY8" fmla="*/ 147637 h 1071562"/>
                <a:gd name="connsiteX9" fmla="*/ 185737 w 842962"/>
                <a:gd name="connsiteY9" fmla="*/ 214312 h 1071562"/>
                <a:gd name="connsiteX10" fmla="*/ 295275 w 842962"/>
                <a:gd name="connsiteY10" fmla="*/ 369093 h 1071562"/>
                <a:gd name="connsiteX11" fmla="*/ 407194 w 842962"/>
                <a:gd name="connsiteY11" fmla="*/ 526256 h 1071562"/>
                <a:gd name="connsiteX12" fmla="*/ 490537 w 842962"/>
                <a:gd name="connsiteY12" fmla="*/ 642937 h 1071562"/>
                <a:gd name="connsiteX13" fmla="*/ 592931 w 842962"/>
                <a:gd name="connsiteY13" fmla="*/ 788193 h 1071562"/>
                <a:gd name="connsiteX14" fmla="*/ 697706 w 842962"/>
                <a:gd name="connsiteY14" fmla="*/ 935831 h 1071562"/>
                <a:gd name="connsiteX15" fmla="*/ 754856 w 842962"/>
                <a:gd name="connsiteY15" fmla="*/ 1016793 h 1071562"/>
                <a:gd name="connsiteX16" fmla="*/ 773906 w 842962"/>
                <a:gd name="connsiteY16" fmla="*/ 1042987 h 1071562"/>
                <a:gd name="connsiteX17" fmla="*/ 792956 w 842962"/>
                <a:gd name="connsiteY17" fmla="*/ 1057275 h 1071562"/>
                <a:gd name="connsiteX18" fmla="*/ 812006 w 842962"/>
                <a:gd name="connsiteY18" fmla="*/ 1069181 h 1071562"/>
                <a:gd name="connsiteX19" fmla="*/ 821531 w 842962"/>
                <a:gd name="connsiteY19" fmla="*/ 1071562 h 1071562"/>
                <a:gd name="connsiteX20" fmla="*/ 835819 w 842962"/>
                <a:gd name="connsiteY20" fmla="*/ 1071562 h 1071562"/>
                <a:gd name="connsiteX21" fmla="*/ 842962 w 842962"/>
                <a:gd name="connsiteY21" fmla="*/ 1062037 h 1071562"/>
                <a:gd name="connsiteX22" fmla="*/ 842962 w 842962"/>
                <a:gd name="connsiteY22" fmla="*/ 1040606 h 1071562"/>
                <a:gd name="connsiteX23" fmla="*/ 821531 w 842962"/>
                <a:gd name="connsiteY23" fmla="*/ 981075 h 1071562"/>
                <a:gd name="connsiteX24" fmla="*/ 757237 w 842962"/>
                <a:gd name="connsiteY24" fmla="*/ 840581 h 1071562"/>
                <a:gd name="connsiteX25" fmla="*/ 690562 w 842962"/>
                <a:gd name="connsiteY25" fmla="*/ 697706 h 1071562"/>
                <a:gd name="connsiteX26" fmla="*/ 611981 w 842962"/>
                <a:gd name="connsiteY26" fmla="*/ 526256 h 1071562"/>
                <a:gd name="connsiteX27" fmla="*/ 547687 w 842962"/>
                <a:gd name="connsiteY27" fmla="*/ 378618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2962" h="1071562">
                  <a:moveTo>
                    <a:pt x="547687" y="378618"/>
                  </a:moveTo>
                  <a:lnTo>
                    <a:pt x="469106" y="190500"/>
                  </a:lnTo>
                  <a:lnTo>
                    <a:pt x="426244" y="69056"/>
                  </a:lnTo>
                  <a:lnTo>
                    <a:pt x="426244" y="52387"/>
                  </a:lnTo>
                  <a:lnTo>
                    <a:pt x="0" y="0"/>
                  </a:lnTo>
                  <a:lnTo>
                    <a:pt x="40481" y="42862"/>
                  </a:lnTo>
                  <a:lnTo>
                    <a:pt x="80962" y="83343"/>
                  </a:lnTo>
                  <a:lnTo>
                    <a:pt x="121444" y="126206"/>
                  </a:lnTo>
                  <a:lnTo>
                    <a:pt x="138112" y="147637"/>
                  </a:lnTo>
                  <a:lnTo>
                    <a:pt x="185737" y="214312"/>
                  </a:lnTo>
                  <a:lnTo>
                    <a:pt x="295275" y="369093"/>
                  </a:lnTo>
                  <a:lnTo>
                    <a:pt x="407194" y="526256"/>
                  </a:lnTo>
                  <a:lnTo>
                    <a:pt x="490537" y="642937"/>
                  </a:lnTo>
                  <a:lnTo>
                    <a:pt x="592931" y="788193"/>
                  </a:lnTo>
                  <a:lnTo>
                    <a:pt x="697706" y="935831"/>
                  </a:lnTo>
                  <a:lnTo>
                    <a:pt x="754856" y="1016793"/>
                  </a:lnTo>
                  <a:lnTo>
                    <a:pt x="773906" y="1042987"/>
                  </a:lnTo>
                  <a:lnTo>
                    <a:pt x="792956" y="1057275"/>
                  </a:lnTo>
                  <a:lnTo>
                    <a:pt x="812006" y="1069181"/>
                  </a:lnTo>
                  <a:lnTo>
                    <a:pt x="821531" y="1071562"/>
                  </a:lnTo>
                  <a:lnTo>
                    <a:pt x="835819" y="1071562"/>
                  </a:lnTo>
                  <a:lnTo>
                    <a:pt x="842962" y="1062037"/>
                  </a:lnTo>
                  <a:lnTo>
                    <a:pt x="842962" y="1040606"/>
                  </a:lnTo>
                  <a:lnTo>
                    <a:pt x="821531" y="981075"/>
                  </a:lnTo>
                  <a:lnTo>
                    <a:pt x="757237" y="840581"/>
                  </a:lnTo>
                  <a:lnTo>
                    <a:pt x="690562" y="697706"/>
                  </a:lnTo>
                  <a:lnTo>
                    <a:pt x="611981" y="526256"/>
                  </a:lnTo>
                  <a:lnTo>
                    <a:pt x="547687" y="3786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2">
              <a:extLst>
                <a:ext uri="{FF2B5EF4-FFF2-40B4-BE49-F238E27FC236}">
                  <a16:creationId xmlns:a16="http://schemas.microsoft.com/office/drawing/2014/main" id="{B289BE44-E7A5-48F6-B602-6E975466587B}"/>
                </a:ext>
              </a:extLst>
            </p:cNvPr>
            <p:cNvSpPr/>
            <p:nvPr/>
          </p:nvSpPr>
          <p:spPr>
            <a:xfrm>
              <a:off x="4710113" y="2952750"/>
              <a:ext cx="2405062" cy="676275"/>
            </a:xfrm>
            <a:custGeom>
              <a:avLst/>
              <a:gdLst>
                <a:gd name="connsiteX0" fmla="*/ 1393031 w 2405062"/>
                <a:gd name="connsiteY0" fmla="*/ 211931 h 676275"/>
                <a:gd name="connsiteX1" fmla="*/ 1283493 w 2405062"/>
                <a:gd name="connsiteY1" fmla="*/ 242888 h 676275"/>
                <a:gd name="connsiteX2" fmla="*/ 1228725 w 2405062"/>
                <a:gd name="connsiteY2" fmla="*/ 259556 h 676275"/>
                <a:gd name="connsiteX3" fmla="*/ 971550 w 2405062"/>
                <a:gd name="connsiteY3" fmla="*/ 345281 h 676275"/>
                <a:gd name="connsiteX4" fmla="*/ 831056 w 2405062"/>
                <a:gd name="connsiteY4" fmla="*/ 383381 h 676275"/>
                <a:gd name="connsiteX5" fmla="*/ 666750 w 2405062"/>
                <a:gd name="connsiteY5" fmla="*/ 431006 h 676275"/>
                <a:gd name="connsiteX6" fmla="*/ 521493 w 2405062"/>
                <a:gd name="connsiteY6" fmla="*/ 469106 h 676275"/>
                <a:gd name="connsiteX7" fmla="*/ 421481 w 2405062"/>
                <a:gd name="connsiteY7" fmla="*/ 492919 h 676275"/>
                <a:gd name="connsiteX8" fmla="*/ 311943 w 2405062"/>
                <a:gd name="connsiteY8" fmla="*/ 516731 h 676275"/>
                <a:gd name="connsiteX9" fmla="*/ 230981 w 2405062"/>
                <a:gd name="connsiteY9" fmla="*/ 531019 h 676275"/>
                <a:gd name="connsiteX10" fmla="*/ 159543 w 2405062"/>
                <a:gd name="connsiteY10" fmla="*/ 540544 h 676275"/>
                <a:gd name="connsiteX11" fmla="*/ 107156 w 2405062"/>
                <a:gd name="connsiteY11" fmla="*/ 542925 h 676275"/>
                <a:gd name="connsiteX12" fmla="*/ 4762 w 2405062"/>
                <a:gd name="connsiteY12" fmla="*/ 538163 h 676275"/>
                <a:gd name="connsiteX13" fmla="*/ 0 w 2405062"/>
                <a:gd name="connsiteY13" fmla="*/ 673894 h 676275"/>
                <a:gd name="connsiteX14" fmla="*/ 119062 w 2405062"/>
                <a:gd name="connsiteY14" fmla="*/ 676275 h 676275"/>
                <a:gd name="connsiteX15" fmla="*/ 185737 w 2405062"/>
                <a:gd name="connsiteY15" fmla="*/ 676275 h 676275"/>
                <a:gd name="connsiteX16" fmla="*/ 276225 w 2405062"/>
                <a:gd name="connsiteY16" fmla="*/ 671513 h 676275"/>
                <a:gd name="connsiteX17" fmla="*/ 407193 w 2405062"/>
                <a:gd name="connsiteY17" fmla="*/ 657225 h 676275"/>
                <a:gd name="connsiteX18" fmla="*/ 535781 w 2405062"/>
                <a:gd name="connsiteY18" fmla="*/ 638175 h 676275"/>
                <a:gd name="connsiteX19" fmla="*/ 707231 w 2405062"/>
                <a:gd name="connsiteY19" fmla="*/ 607219 h 676275"/>
                <a:gd name="connsiteX20" fmla="*/ 928687 w 2405062"/>
                <a:gd name="connsiteY20" fmla="*/ 561975 h 676275"/>
                <a:gd name="connsiteX21" fmla="*/ 1154906 w 2405062"/>
                <a:gd name="connsiteY21" fmla="*/ 511969 h 676275"/>
                <a:gd name="connsiteX22" fmla="*/ 1309687 w 2405062"/>
                <a:gd name="connsiteY22" fmla="*/ 454819 h 676275"/>
                <a:gd name="connsiteX23" fmla="*/ 1543050 w 2405062"/>
                <a:gd name="connsiteY23" fmla="*/ 404813 h 676275"/>
                <a:gd name="connsiteX24" fmla="*/ 1740693 w 2405062"/>
                <a:gd name="connsiteY24" fmla="*/ 361950 h 676275"/>
                <a:gd name="connsiteX25" fmla="*/ 1993106 w 2405062"/>
                <a:gd name="connsiteY25" fmla="*/ 307181 h 676275"/>
                <a:gd name="connsiteX26" fmla="*/ 2250281 w 2405062"/>
                <a:gd name="connsiteY26" fmla="*/ 250031 h 676275"/>
                <a:gd name="connsiteX27" fmla="*/ 2345531 w 2405062"/>
                <a:gd name="connsiteY27" fmla="*/ 228600 h 676275"/>
                <a:gd name="connsiteX28" fmla="*/ 2369343 w 2405062"/>
                <a:gd name="connsiteY28" fmla="*/ 214313 h 676275"/>
                <a:gd name="connsiteX29" fmla="*/ 2386012 w 2405062"/>
                <a:gd name="connsiteY29" fmla="*/ 195263 h 676275"/>
                <a:gd name="connsiteX30" fmla="*/ 2397918 w 2405062"/>
                <a:gd name="connsiteY30" fmla="*/ 176213 h 676275"/>
                <a:gd name="connsiteX31" fmla="*/ 2402681 w 2405062"/>
                <a:gd name="connsiteY31" fmla="*/ 164306 h 676275"/>
                <a:gd name="connsiteX32" fmla="*/ 2405062 w 2405062"/>
                <a:gd name="connsiteY32" fmla="*/ 142875 h 676275"/>
                <a:gd name="connsiteX33" fmla="*/ 2397918 w 2405062"/>
                <a:gd name="connsiteY33" fmla="*/ 119063 h 676275"/>
                <a:gd name="connsiteX34" fmla="*/ 2376487 w 2405062"/>
                <a:gd name="connsiteY34" fmla="*/ 92869 h 676275"/>
                <a:gd name="connsiteX35" fmla="*/ 2338387 w 2405062"/>
                <a:gd name="connsiteY35" fmla="*/ 80963 h 676275"/>
                <a:gd name="connsiteX36" fmla="*/ 2238375 w 2405062"/>
                <a:gd name="connsiteY36" fmla="*/ 52388 h 676275"/>
                <a:gd name="connsiteX37" fmla="*/ 2140743 w 2405062"/>
                <a:gd name="connsiteY37" fmla="*/ 26194 h 676275"/>
                <a:gd name="connsiteX38" fmla="*/ 2057400 w 2405062"/>
                <a:gd name="connsiteY38" fmla="*/ 4763 h 676275"/>
                <a:gd name="connsiteX39" fmla="*/ 2021681 w 2405062"/>
                <a:gd name="connsiteY39" fmla="*/ 0 h 676275"/>
                <a:gd name="connsiteX40" fmla="*/ 1978818 w 2405062"/>
                <a:gd name="connsiteY40" fmla="*/ 4763 h 676275"/>
                <a:gd name="connsiteX41" fmla="*/ 1919287 w 2405062"/>
                <a:gd name="connsiteY41" fmla="*/ 23813 h 676275"/>
                <a:gd name="connsiteX42" fmla="*/ 1785937 w 2405062"/>
                <a:gd name="connsiteY42" fmla="*/ 85725 h 676275"/>
                <a:gd name="connsiteX43" fmla="*/ 1735931 w 2405062"/>
                <a:gd name="connsiteY43" fmla="*/ 107156 h 676275"/>
                <a:gd name="connsiteX44" fmla="*/ 1514475 w 2405062"/>
                <a:gd name="connsiteY44" fmla="*/ 178594 h 676275"/>
                <a:gd name="connsiteX45" fmla="*/ 1393031 w 2405062"/>
                <a:gd name="connsiteY45" fmla="*/ 21193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05062" h="676275">
                  <a:moveTo>
                    <a:pt x="1393031" y="211931"/>
                  </a:moveTo>
                  <a:lnTo>
                    <a:pt x="1283493" y="242888"/>
                  </a:lnTo>
                  <a:lnTo>
                    <a:pt x="1228725" y="259556"/>
                  </a:lnTo>
                  <a:lnTo>
                    <a:pt x="971550" y="345281"/>
                  </a:lnTo>
                  <a:lnTo>
                    <a:pt x="831056" y="383381"/>
                  </a:lnTo>
                  <a:lnTo>
                    <a:pt x="666750" y="431006"/>
                  </a:lnTo>
                  <a:lnTo>
                    <a:pt x="521493" y="469106"/>
                  </a:lnTo>
                  <a:lnTo>
                    <a:pt x="421481" y="492919"/>
                  </a:lnTo>
                  <a:lnTo>
                    <a:pt x="311943" y="516731"/>
                  </a:lnTo>
                  <a:lnTo>
                    <a:pt x="230981" y="531019"/>
                  </a:lnTo>
                  <a:lnTo>
                    <a:pt x="159543" y="540544"/>
                  </a:lnTo>
                  <a:lnTo>
                    <a:pt x="107156" y="542925"/>
                  </a:lnTo>
                  <a:lnTo>
                    <a:pt x="4762" y="538163"/>
                  </a:lnTo>
                  <a:lnTo>
                    <a:pt x="0" y="673894"/>
                  </a:lnTo>
                  <a:lnTo>
                    <a:pt x="119062" y="676275"/>
                  </a:lnTo>
                  <a:lnTo>
                    <a:pt x="185737" y="676275"/>
                  </a:lnTo>
                  <a:lnTo>
                    <a:pt x="276225" y="671513"/>
                  </a:lnTo>
                  <a:lnTo>
                    <a:pt x="407193" y="657225"/>
                  </a:lnTo>
                  <a:lnTo>
                    <a:pt x="535781" y="638175"/>
                  </a:lnTo>
                  <a:lnTo>
                    <a:pt x="707231" y="607219"/>
                  </a:lnTo>
                  <a:lnTo>
                    <a:pt x="928687" y="561975"/>
                  </a:lnTo>
                  <a:lnTo>
                    <a:pt x="1154906" y="511969"/>
                  </a:lnTo>
                  <a:lnTo>
                    <a:pt x="1309687" y="454819"/>
                  </a:lnTo>
                  <a:lnTo>
                    <a:pt x="1543050" y="404813"/>
                  </a:lnTo>
                  <a:lnTo>
                    <a:pt x="1740693" y="361950"/>
                  </a:lnTo>
                  <a:lnTo>
                    <a:pt x="1993106" y="307181"/>
                  </a:lnTo>
                  <a:lnTo>
                    <a:pt x="2250281" y="250031"/>
                  </a:lnTo>
                  <a:lnTo>
                    <a:pt x="2345531" y="228600"/>
                  </a:lnTo>
                  <a:lnTo>
                    <a:pt x="2369343" y="214313"/>
                  </a:lnTo>
                  <a:lnTo>
                    <a:pt x="2386012" y="195263"/>
                  </a:lnTo>
                  <a:lnTo>
                    <a:pt x="2397918" y="176213"/>
                  </a:lnTo>
                  <a:lnTo>
                    <a:pt x="2402681" y="164306"/>
                  </a:lnTo>
                  <a:lnTo>
                    <a:pt x="2405062" y="142875"/>
                  </a:lnTo>
                  <a:lnTo>
                    <a:pt x="2397918" y="119063"/>
                  </a:lnTo>
                  <a:lnTo>
                    <a:pt x="2376487" y="92869"/>
                  </a:lnTo>
                  <a:lnTo>
                    <a:pt x="2338387" y="80963"/>
                  </a:lnTo>
                  <a:lnTo>
                    <a:pt x="2238375" y="52388"/>
                  </a:lnTo>
                  <a:lnTo>
                    <a:pt x="2140743" y="26194"/>
                  </a:lnTo>
                  <a:lnTo>
                    <a:pt x="2057400" y="4763"/>
                  </a:lnTo>
                  <a:lnTo>
                    <a:pt x="2021681" y="0"/>
                  </a:lnTo>
                  <a:lnTo>
                    <a:pt x="1978818" y="4763"/>
                  </a:lnTo>
                  <a:lnTo>
                    <a:pt x="1919287" y="23813"/>
                  </a:lnTo>
                  <a:lnTo>
                    <a:pt x="1785937" y="85725"/>
                  </a:lnTo>
                  <a:lnTo>
                    <a:pt x="1735931" y="107156"/>
                  </a:lnTo>
                  <a:lnTo>
                    <a:pt x="1514475" y="178594"/>
                  </a:lnTo>
                  <a:lnTo>
                    <a:pt x="1393031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9">
              <a:extLst>
                <a:ext uri="{FF2B5EF4-FFF2-40B4-BE49-F238E27FC236}">
                  <a16:creationId xmlns:a16="http://schemas.microsoft.com/office/drawing/2014/main" id="{D0678C79-C855-4699-A42A-D1BD431AA7F3}"/>
                </a:ext>
              </a:extLst>
            </p:cNvPr>
            <p:cNvSpPr/>
            <p:nvPr/>
          </p:nvSpPr>
          <p:spPr>
            <a:xfrm rot="16200000">
              <a:off x="4549775" y="2968626"/>
              <a:ext cx="3578225" cy="2076450"/>
            </a:xfrm>
            <a:custGeom>
              <a:avLst/>
              <a:gdLst>
                <a:gd name="connsiteX0" fmla="*/ 2644910 w 3577181"/>
                <a:gd name="connsiteY0" fmla="*/ 437840 h 2076016"/>
                <a:gd name="connsiteX1" fmla="*/ 2802771 w 3577181"/>
                <a:gd name="connsiteY1" fmla="*/ 402098 h 2076016"/>
                <a:gd name="connsiteX2" fmla="*/ 2996373 w 3577181"/>
                <a:gd name="connsiteY2" fmla="*/ 354442 h 2076016"/>
                <a:gd name="connsiteX3" fmla="*/ 3094664 w 3577181"/>
                <a:gd name="connsiteY3" fmla="*/ 324657 h 2076016"/>
                <a:gd name="connsiteX4" fmla="*/ 3178062 w 3577181"/>
                <a:gd name="connsiteY4" fmla="*/ 300829 h 2076016"/>
                <a:gd name="connsiteX5" fmla="*/ 3240610 w 3577181"/>
                <a:gd name="connsiteY5" fmla="*/ 279979 h 2076016"/>
                <a:gd name="connsiteX6" fmla="*/ 3273374 w 3577181"/>
                <a:gd name="connsiteY6" fmla="*/ 262108 h 2076016"/>
                <a:gd name="connsiteX7" fmla="*/ 3297202 w 3577181"/>
                <a:gd name="connsiteY7" fmla="*/ 244237 h 2076016"/>
                <a:gd name="connsiteX8" fmla="*/ 3332944 w 3577181"/>
                <a:gd name="connsiteY8" fmla="*/ 211474 h 2076016"/>
                <a:gd name="connsiteX9" fmla="*/ 3371664 w 3577181"/>
                <a:gd name="connsiteY9" fmla="*/ 166796 h 2076016"/>
                <a:gd name="connsiteX10" fmla="*/ 3398471 w 3577181"/>
                <a:gd name="connsiteY10" fmla="*/ 134033 h 2076016"/>
                <a:gd name="connsiteX11" fmla="*/ 3422299 w 3577181"/>
                <a:gd name="connsiteY11" fmla="*/ 92333 h 2076016"/>
                <a:gd name="connsiteX12" fmla="*/ 3455062 w 3577181"/>
                <a:gd name="connsiteY12" fmla="*/ 5957 h 2076016"/>
                <a:gd name="connsiteX13" fmla="*/ 3461019 w 3577181"/>
                <a:gd name="connsiteY13" fmla="*/ 0 h 2076016"/>
                <a:gd name="connsiteX14" fmla="*/ 3577181 w 3577181"/>
                <a:gd name="connsiteY14" fmla="*/ 277001 h 2076016"/>
                <a:gd name="connsiteX15" fmla="*/ 3514632 w 3577181"/>
                <a:gd name="connsiteY15" fmla="*/ 363377 h 2076016"/>
                <a:gd name="connsiteX16" fmla="*/ 3452084 w 3577181"/>
                <a:gd name="connsiteY16" fmla="*/ 428904 h 2076016"/>
                <a:gd name="connsiteX17" fmla="*/ 3407406 w 3577181"/>
                <a:gd name="connsiteY17" fmla="*/ 464646 h 2076016"/>
                <a:gd name="connsiteX18" fmla="*/ 3371664 w 3577181"/>
                <a:gd name="connsiteY18" fmla="*/ 482517 h 2076016"/>
                <a:gd name="connsiteX19" fmla="*/ 3326987 w 3577181"/>
                <a:gd name="connsiteY19" fmla="*/ 497410 h 2076016"/>
                <a:gd name="connsiteX20" fmla="*/ 3181040 w 3577181"/>
                <a:gd name="connsiteY20" fmla="*/ 530173 h 2076016"/>
                <a:gd name="connsiteX21" fmla="*/ 3023180 w 3577181"/>
                <a:gd name="connsiteY21" fmla="*/ 565915 h 2076016"/>
                <a:gd name="connsiteX22" fmla="*/ 2820642 w 3577181"/>
                <a:gd name="connsiteY22" fmla="*/ 613571 h 2076016"/>
                <a:gd name="connsiteX23" fmla="*/ 2585340 w 3577181"/>
                <a:gd name="connsiteY23" fmla="*/ 670163 h 2076016"/>
                <a:gd name="connsiteX24" fmla="*/ 2394716 w 3577181"/>
                <a:gd name="connsiteY24" fmla="*/ 732711 h 2076016"/>
                <a:gd name="connsiteX25" fmla="*/ 2207070 w 3577181"/>
                <a:gd name="connsiteY25" fmla="*/ 792281 h 2076016"/>
                <a:gd name="connsiteX26" fmla="*/ 2025382 w 3577181"/>
                <a:gd name="connsiteY26" fmla="*/ 854830 h 2076016"/>
                <a:gd name="connsiteX27" fmla="*/ 1837736 w 3577181"/>
                <a:gd name="connsiteY27" fmla="*/ 923335 h 2076016"/>
                <a:gd name="connsiteX28" fmla="*/ 1667961 w 3577181"/>
                <a:gd name="connsiteY28" fmla="*/ 994819 h 2076016"/>
                <a:gd name="connsiteX29" fmla="*/ 1522015 w 3577181"/>
                <a:gd name="connsiteY29" fmla="*/ 1063325 h 2076016"/>
                <a:gd name="connsiteX30" fmla="*/ 1385004 w 3577181"/>
                <a:gd name="connsiteY30" fmla="*/ 1131831 h 2076016"/>
                <a:gd name="connsiteX31" fmla="*/ 1262885 w 3577181"/>
                <a:gd name="connsiteY31" fmla="*/ 1200336 h 2076016"/>
                <a:gd name="connsiteX32" fmla="*/ 1128853 w 3577181"/>
                <a:gd name="connsiteY32" fmla="*/ 1268842 h 2076016"/>
                <a:gd name="connsiteX33" fmla="*/ 1012691 w 3577181"/>
                <a:gd name="connsiteY33" fmla="*/ 1343304 h 2076016"/>
                <a:gd name="connsiteX34" fmla="*/ 896529 w 3577181"/>
                <a:gd name="connsiteY34" fmla="*/ 1420745 h 2076016"/>
                <a:gd name="connsiteX35" fmla="*/ 810153 w 3577181"/>
                <a:gd name="connsiteY35" fmla="*/ 1486272 h 2076016"/>
                <a:gd name="connsiteX36" fmla="*/ 735690 w 3577181"/>
                <a:gd name="connsiteY36" fmla="*/ 1545842 h 2076016"/>
                <a:gd name="connsiteX37" fmla="*/ 670163 w 3577181"/>
                <a:gd name="connsiteY37" fmla="*/ 1605412 h 2076016"/>
                <a:gd name="connsiteX38" fmla="*/ 592722 w 3577181"/>
                <a:gd name="connsiteY38" fmla="*/ 1673918 h 2076016"/>
                <a:gd name="connsiteX39" fmla="*/ 554002 w 3577181"/>
                <a:gd name="connsiteY39" fmla="*/ 1715617 h 2076016"/>
                <a:gd name="connsiteX40" fmla="*/ 101270 w 3577181"/>
                <a:gd name="connsiteY40" fmla="*/ 2073037 h 2076016"/>
                <a:gd name="connsiteX41" fmla="*/ 77442 w 3577181"/>
                <a:gd name="connsiteY41" fmla="*/ 2076016 h 2076016"/>
                <a:gd name="connsiteX42" fmla="*/ 44678 w 3577181"/>
                <a:gd name="connsiteY42" fmla="*/ 2070059 h 2076016"/>
                <a:gd name="connsiteX43" fmla="*/ 14893 w 3577181"/>
                <a:gd name="connsiteY43" fmla="*/ 2052188 h 2076016"/>
                <a:gd name="connsiteX44" fmla="*/ 5957 w 3577181"/>
                <a:gd name="connsiteY44" fmla="*/ 2040274 h 2076016"/>
                <a:gd name="connsiteX45" fmla="*/ 0 w 3577181"/>
                <a:gd name="connsiteY45" fmla="*/ 2013467 h 2076016"/>
                <a:gd name="connsiteX46" fmla="*/ 5957 w 3577181"/>
                <a:gd name="connsiteY46" fmla="*/ 1980704 h 2076016"/>
                <a:gd name="connsiteX47" fmla="*/ 38721 w 3577181"/>
                <a:gd name="connsiteY47" fmla="*/ 1921133 h 2076016"/>
                <a:gd name="connsiteX48" fmla="*/ 107227 w 3577181"/>
                <a:gd name="connsiteY48" fmla="*/ 1828800 h 2076016"/>
                <a:gd name="connsiteX49" fmla="*/ 169775 w 3577181"/>
                <a:gd name="connsiteY49" fmla="*/ 1754337 h 2076016"/>
                <a:gd name="connsiteX50" fmla="*/ 244238 w 3577181"/>
                <a:gd name="connsiteY50" fmla="*/ 1679875 h 2076016"/>
                <a:gd name="connsiteX51" fmla="*/ 336571 w 3577181"/>
                <a:gd name="connsiteY51" fmla="*/ 1581584 h 2076016"/>
                <a:gd name="connsiteX52" fmla="*/ 396141 w 3577181"/>
                <a:gd name="connsiteY52" fmla="*/ 1527971 h 2076016"/>
                <a:gd name="connsiteX53" fmla="*/ 515281 w 3577181"/>
                <a:gd name="connsiteY53" fmla="*/ 1429681 h 2076016"/>
                <a:gd name="connsiteX54" fmla="*/ 613572 w 3577181"/>
                <a:gd name="connsiteY54" fmla="*/ 1355218 h 2076016"/>
                <a:gd name="connsiteX55" fmla="*/ 717819 w 3577181"/>
                <a:gd name="connsiteY55" fmla="*/ 1277777 h 2076016"/>
                <a:gd name="connsiteX56" fmla="*/ 819088 w 3577181"/>
                <a:gd name="connsiteY56" fmla="*/ 1212250 h 2076016"/>
                <a:gd name="connsiteX57" fmla="*/ 956099 w 3577181"/>
                <a:gd name="connsiteY57" fmla="*/ 1122895 h 2076016"/>
                <a:gd name="connsiteX58" fmla="*/ 1048433 w 3577181"/>
                <a:gd name="connsiteY58" fmla="*/ 1069282 h 2076016"/>
                <a:gd name="connsiteX59" fmla="*/ 1203315 w 3577181"/>
                <a:gd name="connsiteY59" fmla="*/ 991841 h 2076016"/>
                <a:gd name="connsiteX60" fmla="*/ 1346283 w 3577181"/>
                <a:gd name="connsiteY60" fmla="*/ 914400 h 2076016"/>
                <a:gd name="connsiteX61" fmla="*/ 1462445 w 3577181"/>
                <a:gd name="connsiteY61" fmla="*/ 857808 h 2076016"/>
                <a:gd name="connsiteX62" fmla="*/ 1608391 w 3577181"/>
                <a:gd name="connsiteY62" fmla="*/ 795260 h 2076016"/>
                <a:gd name="connsiteX63" fmla="*/ 1685832 w 3577181"/>
                <a:gd name="connsiteY63" fmla="*/ 762496 h 2076016"/>
                <a:gd name="connsiteX64" fmla="*/ 1799015 w 3577181"/>
                <a:gd name="connsiteY64" fmla="*/ 717819 h 2076016"/>
                <a:gd name="connsiteX65" fmla="*/ 1927091 w 3577181"/>
                <a:gd name="connsiteY65" fmla="*/ 667184 h 2076016"/>
                <a:gd name="connsiteX66" fmla="*/ 2081973 w 3577181"/>
                <a:gd name="connsiteY66" fmla="*/ 616550 h 2076016"/>
                <a:gd name="connsiteX67" fmla="*/ 2230898 w 3577181"/>
                <a:gd name="connsiteY67" fmla="*/ 565915 h 2076016"/>
                <a:gd name="connsiteX68" fmla="*/ 2329189 w 3577181"/>
                <a:gd name="connsiteY68" fmla="*/ 533152 h 2076016"/>
                <a:gd name="connsiteX69" fmla="*/ 2519813 w 3577181"/>
                <a:gd name="connsiteY69" fmla="*/ 470603 h 2076016"/>
                <a:gd name="connsiteX70" fmla="*/ 2644910 w 3577181"/>
                <a:gd name="connsiteY70" fmla="*/ 437840 h 20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577181" h="2076016">
                  <a:moveTo>
                    <a:pt x="2644910" y="437840"/>
                  </a:moveTo>
                  <a:lnTo>
                    <a:pt x="2802771" y="402098"/>
                  </a:lnTo>
                  <a:lnTo>
                    <a:pt x="2996373" y="354442"/>
                  </a:lnTo>
                  <a:lnTo>
                    <a:pt x="3094664" y="324657"/>
                  </a:lnTo>
                  <a:lnTo>
                    <a:pt x="3178062" y="300829"/>
                  </a:lnTo>
                  <a:lnTo>
                    <a:pt x="3240610" y="279979"/>
                  </a:lnTo>
                  <a:lnTo>
                    <a:pt x="3273374" y="262108"/>
                  </a:lnTo>
                  <a:lnTo>
                    <a:pt x="3297202" y="244237"/>
                  </a:lnTo>
                  <a:lnTo>
                    <a:pt x="3332944" y="211474"/>
                  </a:lnTo>
                  <a:lnTo>
                    <a:pt x="3371664" y="166796"/>
                  </a:lnTo>
                  <a:lnTo>
                    <a:pt x="3398471" y="134033"/>
                  </a:lnTo>
                  <a:lnTo>
                    <a:pt x="3422299" y="92333"/>
                  </a:lnTo>
                  <a:lnTo>
                    <a:pt x="3455062" y="5957"/>
                  </a:lnTo>
                  <a:lnTo>
                    <a:pt x="3461019" y="0"/>
                  </a:lnTo>
                  <a:lnTo>
                    <a:pt x="3577181" y="277001"/>
                  </a:lnTo>
                  <a:lnTo>
                    <a:pt x="3514632" y="363377"/>
                  </a:lnTo>
                  <a:lnTo>
                    <a:pt x="3452084" y="428904"/>
                  </a:lnTo>
                  <a:lnTo>
                    <a:pt x="3407406" y="464646"/>
                  </a:lnTo>
                  <a:lnTo>
                    <a:pt x="3371664" y="482517"/>
                  </a:lnTo>
                  <a:lnTo>
                    <a:pt x="3326987" y="497410"/>
                  </a:lnTo>
                  <a:lnTo>
                    <a:pt x="3181040" y="530173"/>
                  </a:lnTo>
                  <a:lnTo>
                    <a:pt x="3023180" y="565915"/>
                  </a:lnTo>
                  <a:lnTo>
                    <a:pt x="2820642" y="613571"/>
                  </a:lnTo>
                  <a:lnTo>
                    <a:pt x="2585340" y="670163"/>
                  </a:lnTo>
                  <a:lnTo>
                    <a:pt x="2394716" y="732711"/>
                  </a:lnTo>
                  <a:lnTo>
                    <a:pt x="2207070" y="792281"/>
                  </a:lnTo>
                  <a:lnTo>
                    <a:pt x="2025382" y="854830"/>
                  </a:lnTo>
                  <a:lnTo>
                    <a:pt x="1837736" y="923335"/>
                  </a:lnTo>
                  <a:lnTo>
                    <a:pt x="1667961" y="994819"/>
                  </a:lnTo>
                  <a:lnTo>
                    <a:pt x="1522015" y="1063325"/>
                  </a:lnTo>
                  <a:lnTo>
                    <a:pt x="1385004" y="1131831"/>
                  </a:lnTo>
                  <a:lnTo>
                    <a:pt x="1262885" y="1200336"/>
                  </a:lnTo>
                  <a:lnTo>
                    <a:pt x="1128853" y="1268842"/>
                  </a:lnTo>
                  <a:lnTo>
                    <a:pt x="1012691" y="1343304"/>
                  </a:lnTo>
                  <a:lnTo>
                    <a:pt x="896529" y="1420745"/>
                  </a:lnTo>
                  <a:lnTo>
                    <a:pt x="810153" y="1486272"/>
                  </a:lnTo>
                  <a:lnTo>
                    <a:pt x="735690" y="1545842"/>
                  </a:lnTo>
                  <a:lnTo>
                    <a:pt x="670163" y="1605412"/>
                  </a:lnTo>
                  <a:lnTo>
                    <a:pt x="592722" y="1673918"/>
                  </a:lnTo>
                  <a:lnTo>
                    <a:pt x="554002" y="1715617"/>
                  </a:lnTo>
                  <a:lnTo>
                    <a:pt x="101270" y="2073037"/>
                  </a:lnTo>
                  <a:lnTo>
                    <a:pt x="77442" y="2076016"/>
                  </a:lnTo>
                  <a:lnTo>
                    <a:pt x="44678" y="2070059"/>
                  </a:lnTo>
                  <a:lnTo>
                    <a:pt x="14893" y="2052188"/>
                  </a:lnTo>
                  <a:lnTo>
                    <a:pt x="5957" y="2040274"/>
                  </a:lnTo>
                  <a:lnTo>
                    <a:pt x="0" y="2013467"/>
                  </a:lnTo>
                  <a:lnTo>
                    <a:pt x="5957" y="1980704"/>
                  </a:lnTo>
                  <a:lnTo>
                    <a:pt x="38721" y="1921133"/>
                  </a:lnTo>
                  <a:lnTo>
                    <a:pt x="107227" y="1828800"/>
                  </a:lnTo>
                  <a:lnTo>
                    <a:pt x="169775" y="1754337"/>
                  </a:lnTo>
                  <a:lnTo>
                    <a:pt x="244238" y="1679875"/>
                  </a:lnTo>
                  <a:lnTo>
                    <a:pt x="336571" y="1581584"/>
                  </a:lnTo>
                  <a:lnTo>
                    <a:pt x="396141" y="1527971"/>
                  </a:lnTo>
                  <a:lnTo>
                    <a:pt x="515281" y="1429681"/>
                  </a:lnTo>
                  <a:lnTo>
                    <a:pt x="613572" y="1355218"/>
                  </a:lnTo>
                  <a:lnTo>
                    <a:pt x="717819" y="1277777"/>
                  </a:lnTo>
                  <a:lnTo>
                    <a:pt x="819088" y="1212250"/>
                  </a:lnTo>
                  <a:lnTo>
                    <a:pt x="956099" y="1122895"/>
                  </a:lnTo>
                  <a:lnTo>
                    <a:pt x="1048433" y="1069282"/>
                  </a:lnTo>
                  <a:lnTo>
                    <a:pt x="1203315" y="991841"/>
                  </a:lnTo>
                  <a:lnTo>
                    <a:pt x="1346283" y="914400"/>
                  </a:lnTo>
                  <a:lnTo>
                    <a:pt x="1462445" y="857808"/>
                  </a:lnTo>
                  <a:lnTo>
                    <a:pt x="1608391" y="795260"/>
                  </a:lnTo>
                  <a:lnTo>
                    <a:pt x="1685832" y="762496"/>
                  </a:lnTo>
                  <a:lnTo>
                    <a:pt x="1799015" y="717819"/>
                  </a:lnTo>
                  <a:lnTo>
                    <a:pt x="1927091" y="667184"/>
                  </a:lnTo>
                  <a:lnTo>
                    <a:pt x="2081973" y="616550"/>
                  </a:lnTo>
                  <a:lnTo>
                    <a:pt x="2230898" y="565915"/>
                  </a:lnTo>
                  <a:lnTo>
                    <a:pt x="2329189" y="533152"/>
                  </a:lnTo>
                  <a:lnTo>
                    <a:pt x="2519813" y="470603"/>
                  </a:lnTo>
                  <a:lnTo>
                    <a:pt x="2644910" y="4378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0">
              <a:extLst>
                <a:ext uri="{FF2B5EF4-FFF2-40B4-BE49-F238E27FC236}">
                  <a16:creationId xmlns:a16="http://schemas.microsoft.com/office/drawing/2014/main" id="{834D84DE-3EFD-406D-97D4-516016A4BE9E}"/>
                </a:ext>
              </a:extLst>
            </p:cNvPr>
            <p:cNvSpPr/>
            <p:nvPr/>
          </p:nvSpPr>
          <p:spPr>
            <a:xfrm rot="16200000">
              <a:off x="6619082" y="4942681"/>
              <a:ext cx="1160462" cy="485775"/>
            </a:xfrm>
            <a:custGeom>
              <a:avLst/>
              <a:gdLst>
                <a:gd name="connsiteX0" fmla="*/ 526257 w 1159669"/>
                <a:gd name="connsiteY0" fmla="*/ 402431 h 485775"/>
                <a:gd name="connsiteX1" fmla="*/ 461963 w 1159669"/>
                <a:gd name="connsiteY1" fmla="*/ 397668 h 485775"/>
                <a:gd name="connsiteX2" fmla="*/ 404813 w 1159669"/>
                <a:gd name="connsiteY2" fmla="*/ 397668 h 485775"/>
                <a:gd name="connsiteX3" fmla="*/ 321469 w 1159669"/>
                <a:gd name="connsiteY3" fmla="*/ 397668 h 485775"/>
                <a:gd name="connsiteX4" fmla="*/ 238125 w 1159669"/>
                <a:gd name="connsiteY4" fmla="*/ 402431 h 485775"/>
                <a:gd name="connsiteX5" fmla="*/ 126207 w 1159669"/>
                <a:gd name="connsiteY5" fmla="*/ 411956 h 485775"/>
                <a:gd name="connsiteX6" fmla="*/ 69057 w 1159669"/>
                <a:gd name="connsiteY6" fmla="*/ 416718 h 485775"/>
                <a:gd name="connsiteX7" fmla="*/ 45244 w 1159669"/>
                <a:gd name="connsiteY7" fmla="*/ 419100 h 485775"/>
                <a:gd name="connsiteX8" fmla="*/ 0 w 1159669"/>
                <a:gd name="connsiteY8" fmla="*/ 407193 h 485775"/>
                <a:gd name="connsiteX9" fmla="*/ 578644 w 1159669"/>
                <a:gd name="connsiteY9" fmla="*/ 0 h 485775"/>
                <a:gd name="connsiteX10" fmla="*/ 528638 w 1159669"/>
                <a:gd name="connsiteY10" fmla="*/ 52387 h 485775"/>
                <a:gd name="connsiteX11" fmla="*/ 511969 w 1159669"/>
                <a:gd name="connsiteY11" fmla="*/ 80962 h 485775"/>
                <a:gd name="connsiteX12" fmla="*/ 507207 w 1159669"/>
                <a:gd name="connsiteY12" fmla="*/ 100012 h 485775"/>
                <a:gd name="connsiteX13" fmla="*/ 509588 w 1159669"/>
                <a:gd name="connsiteY13" fmla="*/ 121443 h 485775"/>
                <a:gd name="connsiteX14" fmla="*/ 516732 w 1159669"/>
                <a:gd name="connsiteY14" fmla="*/ 142875 h 485775"/>
                <a:gd name="connsiteX15" fmla="*/ 531019 w 1159669"/>
                <a:gd name="connsiteY15" fmla="*/ 161925 h 485775"/>
                <a:gd name="connsiteX16" fmla="*/ 547688 w 1159669"/>
                <a:gd name="connsiteY16" fmla="*/ 176212 h 485775"/>
                <a:gd name="connsiteX17" fmla="*/ 566738 w 1159669"/>
                <a:gd name="connsiteY17" fmla="*/ 183356 h 485775"/>
                <a:gd name="connsiteX18" fmla="*/ 600075 w 1159669"/>
                <a:gd name="connsiteY18" fmla="*/ 195262 h 485775"/>
                <a:gd name="connsiteX19" fmla="*/ 657225 w 1159669"/>
                <a:gd name="connsiteY19" fmla="*/ 221456 h 485775"/>
                <a:gd name="connsiteX20" fmla="*/ 809625 w 1159669"/>
                <a:gd name="connsiteY20" fmla="*/ 290512 h 485775"/>
                <a:gd name="connsiteX21" fmla="*/ 981075 w 1159669"/>
                <a:gd name="connsiteY21" fmla="*/ 357187 h 485775"/>
                <a:gd name="connsiteX22" fmla="*/ 1085850 w 1159669"/>
                <a:gd name="connsiteY22" fmla="*/ 400050 h 485775"/>
                <a:gd name="connsiteX23" fmla="*/ 1114425 w 1159669"/>
                <a:gd name="connsiteY23" fmla="*/ 409575 h 485775"/>
                <a:gd name="connsiteX24" fmla="*/ 1138238 w 1159669"/>
                <a:gd name="connsiteY24" fmla="*/ 419100 h 485775"/>
                <a:gd name="connsiteX25" fmla="*/ 1147763 w 1159669"/>
                <a:gd name="connsiteY25" fmla="*/ 428625 h 485775"/>
                <a:gd name="connsiteX26" fmla="*/ 1154907 w 1159669"/>
                <a:gd name="connsiteY26" fmla="*/ 440531 h 485775"/>
                <a:gd name="connsiteX27" fmla="*/ 1159669 w 1159669"/>
                <a:gd name="connsiteY27" fmla="*/ 452437 h 485775"/>
                <a:gd name="connsiteX28" fmla="*/ 1157288 w 1159669"/>
                <a:gd name="connsiteY28" fmla="*/ 466725 h 485775"/>
                <a:gd name="connsiteX29" fmla="*/ 1147763 w 1159669"/>
                <a:gd name="connsiteY29" fmla="*/ 478631 h 485775"/>
                <a:gd name="connsiteX30" fmla="*/ 1128713 w 1159669"/>
                <a:gd name="connsiteY30" fmla="*/ 485775 h 485775"/>
                <a:gd name="connsiteX31" fmla="*/ 1081088 w 1159669"/>
                <a:gd name="connsiteY31" fmla="*/ 481012 h 485775"/>
                <a:gd name="connsiteX32" fmla="*/ 992982 w 1159669"/>
                <a:gd name="connsiteY32" fmla="*/ 461962 h 485775"/>
                <a:gd name="connsiteX33" fmla="*/ 890588 w 1159669"/>
                <a:gd name="connsiteY33" fmla="*/ 442912 h 485775"/>
                <a:gd name="connsiteX34" fmla="*/ 792957 w 1159669"/>
                <a:gd name="connsiteY34" fmla="*/ 428625 h 485775"/>
                <a:gd name="connsiteX35" fmla="*/ 666750 w 1159669"/>
                <a:gd name="connsiteY35" fmla="*/ 411956 h 485775"/>
                <a:gd name="connsiteX36" fmla="*/ 526257 w 1159669"/>
                <a:gd name="connsiteY36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9669" h="485775">
                  <a:moveTo>
                    <a:pt x="526257" y="402431"/>
                  </a:moveTo>
                  <a:lnTo>
                    <a:pt x="461963" y="397668"/>
                  </a:lnTo>
                  <a:lnTo>
                    <a:pt x="404813" y="397668"/>
                  </a:lnTo>
                  <a:lnTo>
                    <a:pt x="321469" y="397668"/>
                  </a:lnTo>
                  <a:lnTo>
                    <a:pt x="238125" y="402431"/>
                  </a:lnTo>
                  <a:lnTo>
                    <a:pt x="126207" y="411956"/>
                  </a:lnTo>
                  <a:lnTo>
                    <a:pt x="69057" y="416718"/>
                  </a:lnTo>
                  <a:lnTo>
                    <a:pt x="45244" y="419100"/>
                  </a:lnTo>
                  <a:lnTo>
                    <a:pt x="0" y="407193"/>
                  </a:lnTo>
                  <a:lnTo>
                    <a:pt x="578644" y="0"/>
                  </a:lnTo>
                  <a:lnTo>
                    <a:pt x="528638" y="52387"/>
                  </a:lnTo>
                  <a:lnTo>
                    <a:pt x="511969" y="80962"/>
                  </a:lnTo>
                  <a:lnTo>
                    <a:pt x="507207" y="100012"/>
                  </a:lnTo>
                  <a:lnTo>
                    <a:pt x="509588" y="121443"/>
                  </a:lnTo>
                  <a:lnTo>
                    <a:pt x="516732" y="142875"/>
                  </a:lnTo>
                  <a:lnTo>
                    <a:pt x="531019" y="161925"/>
                  </a:lnTo>
                  <a:lnTo>
                    <a:pt x="547688" y="176212"/>
                  </a:lnTo>
                  <a:lnTo>
                    <a:pt x="566738" y="183356"/>
                  </a:lnTo>
                  <a:lnTo>
                    <a:pt x="600075" y="195262"/>
                  </a:lnTo>
                  <a:lnTo>
                    <a:pt x="657225" y="221456"/>
                  </a:lnTo>
                  <a:lnTo>
                    <a:pt x="809625" y="290512"/>
                  </a:lnTo>
                  <a:lnTo>
                    <a:pt x="981075" y="357187"/>
                  </a:lnTo>
                  <a:lnTo>
                    <a:pt x="1085850" y="400050"/>
                  </a:lnTo>
                  <a:lnTo>
                    <a:pt x="1114425" y="409575"/>
                  </a:lnTo>
                  <a:lnTo>
                    <a:pt x="1138238" y="419100"/>
                  </a:lnTo>
                  <a:lnTo>
                    <a:pt x="1147763" y="428625"/>
                  </a:lnTo>
                  <a:lnTo>
                    <a:pt x="1154907" y="440531"/>
                  </a:lnTo>
                  <a:lnTo>
                    <a:pt x="1159669" y="452437"/>
                  </a:lnTo>
                  <a:lnTo>
                    <a:pt x="1157288" y="466725"/>
                  </a:lnTo>
                  <a:lnTo>
                    <a:pt x="1147763" y="478631"/>
                  </a:lnTo>
                  <a:lnTo>
                    <a:pt x="1128713" y="485775"/>
                  </a:lnTo>
                  <a:lnTo>
                    <a:pt x="1081088" y="481012"/>
                  </a:lnTo>
                  <a:lnTo>
                    <a:pt x="992982" y="461962"/>
                  </a:lnTo>
                  <a:lnTo>
                    <a:pt x="890588" y="442912"/>
                  </a:lnTo>
                  <a:lnTo>
                    <a:pt x="792957" y="428625"/>
                  </a:lnTo>
                  <a:lnTo>
                    <a:pt x="666750" y="411956"/>
                  </a:lnTo>
                  <a:lnTo>
                    <a:pt x="526257" y="402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D1FD0DA2-698E-4E2C-BEBE-7A5AD9608FAD}"/>
              </a:ext>
            </a:extLst>
          </p:cNvPr>
          <p:cNvGrpSpPr/>
          <p:nvPr/>
        </p:nvGrpSpPr>
        <p:grpSpPr>
          <a:xfrm>
            <a:off x="2481263" y="1392238"/>
            <a:ext cx="4808537" cy="4365625"/>
            <a:chOff x="2481263" y="1392238"/>
            <a:chExt cx="4808537" cy="4365625"/>
          </a:xfrm>
        </p:grpSpPr>
        <p:sp>
          <p:nvSpPr>
            <p:cNvPr id="22" name="フリーフォーム 61">
              <a:extLst>
                <a:ext uri="{FF2B5EF4-FFF2-40B4-BE49-F238E27FC236}">
                  <a16:creationId xmlns:a16="http://schemas.microsoft.com/office/drawing/2014/main" id="{C2815637-5A9B-488C-8130-03AF1FBBEA3B}"/>
                </a:ext>
              </a:extLst>
            </p:cNvPr>
            <p:cNvSpPr/>
            <p:nvPr/>
          </p:nvSpPr>
          <p:spPr>
            <a:xfrm>
              <a:off x="4422775" y="1392238"/>
              <a:ext cx="1728788" cy="1069975"/>
            </a:xfrm>
            <a:custGeom>
              <a:avLst/>
              <a:gdLst>
                <a:gd name="connsiteX0" fmla="*/ 681038 w 1728788"/>
                <a:gd name="connsiteY0" fmla="*/ 661988 h 1069182"/>
                <a:gd name="connsiteX1" fmla="*/ 802482 w 1728788"/>
                <a:gd name="connsiteY1" fmla="*/ 592932 h 1069182"/>
                <a:gd name="connsiteX2" fmla="*/ 923925 w 1728788"/>
                <a:gd name="connsiteY2" fmla="*/ 521494 h 1069182"/>
                <a:gd name="connsiteX3" fmla="*/ 1021557 w 1728788"/>
                <a:gd name="connsiteY3" fmla="*/ 457200 h 1069182"/>
                <a:gd name="connsiteX4" fmla="*/ 1104900 w 1728788"/>
                <a:gd name="connsiteY4" fmla="*/ 402432 h 1069182"/>
                <a:gd name="connsiteX5" fmla="*/ 1207294 w 1728788"/>
                <a:gd name="connsiteY5" fmla="*/ 328613 h 1069182"/>
                <a:gd name="connsiteX6" fmla="*/ 1278732 w 1728788"/>
                <a:gd name="connsiteY6" fmla="*/ 269082 h 1069182"/>
                <a:gd name="connsiteX7" fmla="*/ 1323975 w 1728788"/>
                <a:gd name="connsiteY7" fmla="*/ 233363 h 1069182"/>
                <a:gd name="connsiteX8" fmla="*/ 1328738 w 1728788"/>
                <a:gd name="connsiteY8" fmla="*/ 221457 h 1069182"/>
                <a:gd name="connsiteX9" fmla="*/ 1331119 w 1728788"/>
                <a:gd name="connsiteY9" fmla="*/ 202407 h 1069182"/>
                <a:gd name="connsiteX10" fmla="*/ 1331119 w 1728788"/>
                <a:gd name="connsiteY10" fmla="*/ 176213 h 1069182"/>
                <a:gd name="connsiteX11" fmla="*/ 1321594 w 1728788"/>
                <a:gd name="connsiteY11" fmla="*/ 135732 h 1069182"/>
                <a:gd name="connsiteX12" fmla="*/ 1302544 w 1728788"/>
                <a:gd name="connsiteY12" fmla="*/ 100013 h 1069182"/>
                <a:gd name="connsiteX13" fmla="*/ 1278732 w 1728788"/>
                <a:gd name="connsiteY13" fmla="*/ 69057 h 1069182"/>
                <a:gd name="connsiteX14" fmla="*/ 1259682 w 1728788"/>
                <a:gd name="connsiteY14" fmla="*/ 45244 h 1069182"/>
                <a:gd name="connsiteX15" fmla="*/ 1257300 w 1728788"/>
                <a:gd name="connsiteY15" fmla="*/ 26194 h 1069182"/>
                <a:gd name="connsiteX16" fmla="*/ 1262063 w 1728788"/>
                <a:gd name="connsiteY16" fmla="*/ 7144 h 1069182"/>
                <a:gd name="connsiteX17" fmla="*/ 1281113 w 1728788"/>
                <a:gd name="connsiteY17" fmla="*/ 0 h 1069182"/>
                <a:gd name="connsiteX18" fmla="*/ 1312069 w 1728788"/>
                <a:gd name="connsiteY18" fmla="*/ 2382 h 1069182"/>
                <a:gd name="connsiteX19" fmla="*/ 1354932 w 1728788"/>
                <a:gd name="connsiteY19" fmla="*/ 16669 h 1069182"/>
                <a:gd name="connsiteX20" fmla="*/ 1388269 w 1728788"/>
                <a:gd name="connsiteY20" fmla="*/ 28575 h 1069182"/>
                <a:gd name="connsiteX21" fmla="*/ 1438275 w 1728788"/>
                <a:gd name="connsiteY21" fmla="*/ 52388 h 1069182"/>
                <a:gd name="connsiteX22" fmla="*/ 1485900 w 1728788"/>
                <a:gd name="connsiteY22" fmla="*/ 78582 h 1069182"/>
                <a:gd name="connsiteX23" fmla="*/ 1524000 w 1728788"/>
                <a:gd name="connsiteY23" fmla="*/ 100013 h 1069182"/>
                <a:gd name="connsiteX24" fmla="*/ 1562100 w 1728788"/>
                <a:gd name="connsiteY24" fmla="*/ 126207 h 1069182"/>
                <a:gd name="connsiteX25" fmla="*/ 1602582 w 1728788"/>
                <a:gd name="connsiteY25" fmla="*/ 159544 h 1069182"/>
                <a:gd name="connsiteX26" fmla="*/ 1643063 w 1728788"/>
                <a:gd name="connsiteY26" fmla="*/ 195263 h 1069182"/>
                <a:gd name="connsiteX27" fmla="*/ 1688307 w 1728788"/>
                <a:gd name="connsiteY27" fmla="*/ 242888 h 1069182"/>
                <a:gd name="connsiteX28" fmla="*/ 1719263 w 1728788"/>
                <a:gd name="connsiteY28" fmla="*/ 285750 h 1069182"/>
                <a:gd name="connsiteX29" fmla="*/ 1728788 w 1728788"/>
                <a:gd name="connsiteY29" fmla="*/ 311944 h 1069182"/>
                <a:gd name="connsiteX30" fmla="*/ 1726407 w 1728788"/>
                <a:gd name="connsiteY30" fmla="*/ 335757 h 1069182"/>
                <a:gd name="connsiteX31" fmla="*/ 1712119 w 1728788"/>
                <a:gd name="connsiteY31" fmla="*/ 359569 h 1069182"/>
                <a:gd name="connsiteX32" fmla="*/ 1676400 w 1728788"/>
                <a:gd name="connsiteY32" fmla="*/ 381000 h 1069182"/>
                <a:gd name="connsiteX33" fmla="*/ 1540669 w 1728788"/>
                <a:gd name="connsiteY33" fmla="*/ 450057 h 1069182"/>
                <a:gd name="connsiteX34" fmla="*/ 1385888 w 1728788"/>
                <a:gd name="connsiteY34" fmla="*/ 528638 h 1069182"/>
                <a:gd name="connsiteX35" fmla="*/ 1200150 w 1728788"/>
                <a:gd name="connsiteY35" fmla="*/ 619125 h 1069182"/>
                <a:gd name="connsiteX36" fmla="*/ 1009650 w 1728788"/>
                <a:gd name="connsiteY36" fmla="*/ 709613 h 1069182"/>
                <a:gd name="connsiteX37" fmla="*/ 702469 w 1728788"/>
                <a:gd name="connsiteY37" fmla="*/ 835819 h 1069182"/>
                <a:gd name="connsiteX38" fmla="*/ 464344 w 1728788"/>
                <a:gd name="connsiteY38" fmla="*/ 931069 h 1069182"/>
                <a:gd name="connsiteX39" fmla="*/ 261938 w 1728788"/>
                <a:gd name="connsiteY39" fmla="*/ 1009650 h 1069182"/>
                <a:gd name="connsiteX40" fmla="*/ 190500 w 1728788"/>
                <a:gd name="connsiteY40" fmla="*/ 1040607 h 1069182"/>
                <a:gd name="connsiteX41" fmla="*/ 123825 w 1728788"/>
                <a:gd name="connsiteY41" fmla="*/ 1069182 h 1069182"/>
                <a:gd name="connsiteX42" fmla="*/ 0 w 1728788"/>
                <a:gd name="connsiteY42" fmla="*/ 926307 h 1069182"/>
                <a:gd name="connsiteX43" fmla="*/ 92869 w 1728788"/>
                <a:gd name="connsiteY43" fmla="*/ 919163 h 1069182"/>
                <a:gd name="connsiteX44" fmla="*/ 140494 w 1728788"/>
                <a:gd name="connsiteY44" fmla="*/ 912019 h 1069182"/>
                <a:gd name="connsiteX45" fmla="*/ 197644 w 1728788"/>
                <a:gd name="connsiteY45" fmla="*/ 895350 h 1069182"/>
                <a:gd name="connsiteX46" fmla="*/ 330994 w 1728788"/>
                <a:gd name="connsiteY46" fmla="*/ 840582 h 1069182"/>
                <a:gd name="connsiteX47" fmla="*/ 488157 w 1728788"/>
                <a:gd name="connsiteY47" fmla="*/ 764382 h 1069182"/>
                <a:gd name="connsiteX48" fmla="*/ 681038 w 1728788"/>
                <a:gd name="connsiteY48" fmla="*/ 6619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8788" h="1069182">
                  <a:moveTo>
                    <a:pt x="681038" y="661988"/>
                  </a:moveTo>
                  <a:lnTo>
                    <a:pt x="802482" y="592932"/>
                  </a:lnTo>
                  <a:lnTo>
                    <a:pt x="923925" y="521494"/>
                  </a:lnTo>
                  <a:lnTo>
                    <a:pt x="1021557" y="457200"/>
                  </a:lnTo>
                  <a:lnTo>
                    <a:pt x="1104900" y="402432"/>
                  </a:lnTo>
                  <a:lnTo>
                    <a:pt x="1207294" y="328613"/>
                  </a:lnTo>
                  <a:lnTo>
                    <a:pt x="1278732" y="269082"/>
                  </a:lnTo>
                  <a:lnTo>
                    <a:pt x="1323975" y="233363"/>
                  </a:lnTo>
                  <a:lnTo>
                    <a:pt x="1328738" y="221457"/>
                  </a:lnTo>
                  <a:lnTo>
                    <a:pt x="1331119" y="202407"/>
                  </a:lnTo>
                  <a:lnTo>
                    <a:pt x="1331119" y="176213"/>
                  </a:lnTo>
                  <a:lnTo>
                    <a:pt x="1321594" y="135732"/>
                  </a:lnTo>
                  <a:lnTo>
                    <a:pt x="1302544" y="100013"/>
                  </a:lnTo>
                  <a:lnTo>
                    <a:pt x="1278732" y="69057"/>
                  </a:lnTo>
                  <a:lnTo>
                    <a:pt x="1259682" y="45244"/>
                  </a:lnTo>
                  <a:lnTo>
                    <a:pt x="1257300" y="26194"/>
                  </a:lnTo>
                  <a:lnTo>
                    <a:pt x="1262063" y="7144"/>
                  </a:lnTo>
                  <a:lnTo>
                    <a:pt x="1281113" y="0"/>
                  </a:lnTo>
                  <a:lnTo>
                    <a:pt x="1312069" y="2382"/>
                  </a:lnTo>
                  <a:lnTo>
                    <a:pt x="1354932" y="16669"/>
                  </a:lnTo>
                  <a:lnTo>
                    <a:pt x="1388269" y="28575"/>
                  </a:lnTo>
                  <a:lnTo>
                    <a:pt x="1438275" y="52388"/>
                  </a:lnTo>
                  <a:lnTo>
                    <a:pt x="1485900" y="78582"/>
                  </a:lnTo>
                  <a:lnTo>
                    <a:pt x="1524000" y="100013"/>
                  </a:lnTo>
                  <a:lnTo>
                    <a:pt x="1562100" y="126207"/>
                  </a:lnTo>
                  <a:lnTo>
                    <a:pt x="1602582" y="159544"/>
                  </a:lnTo>
                  <a:lnTo>
                    <a:pt x="1643063" y="195263"/>
                  </a:lnTo>
                  <a:lnTo>
                    <a:pt x="1688307" y="242888"/>
                  </a:lnTo>
                  <a:lnTo>
                    <a:pt x="1719263" y="285750"/>
                  </a:lnTo>
                  <a:lnTo>
                    <a:pt x="1728788" y="311944"/>
                  </a:lnTo>
                  <a:lnTo>
                    <a:pt x="1726407" y="335757"/>
                  </a:lnTo>
                  <a:lnTo>
                    <a:pt x="1712119" y="359569"/>
                  </a:lnTo>
                  <a:lnTo>
                    <a:pt x="1676400" y="381000"/>
                  </a:lnTo>
                  <a:lnTo>
                    <a:pt x="1540669" y="450057"/>
                  </a:lnTo>
                  <a:lnTo>
                    <a:pt x="1385888" y="528638"/>
                  </a:lnTo>
                  <a:lnTo>
                    <a:pt x="1200150" y="619125"/>
                  </a:lnTo>
                  <a:lnTo>
                    <a:pt x="1009650" y="709613"/>
                  </a:lnTo>
                  <a:lnTo>
                    <a:pt x="702469" y="835819"/>
                  </a:lnTo>
                  <a:lnTo>
                    <a:pt x="464344" y="931069"/>
                  </a:lnTo>
                  <a:lnTo>
                    <a:pt x="261938" y="1009650"/>
                  </a:lnTo>
                  <a:lnTo>
                    <a:pt x="190500" y="1040607"/>
                  </a:lnTo>
                  <a:lnTo>
                    <a:pt x="123825" y="1069182"/>
                  </a:lnTo>
                  <a:lnTo>
                    <a:pt x="0" y="926307"/>
                  </a:lnTo>
                  <a:lnTo>
                    <a:pt x="92869" y="919163"/>
                  </a:lnTo>
                  <a:lnTo>
                    <a:pt x="140494" y="912019"/>
                  </a:lnTo>
                  <a:lnTo>
                    <a:pt x="197644" y="895350"/>
                  </a:lnTo>
                  <a:lnTo>
                    <a:pt x="330994" y="840582"/>
                  </a:lnTo>
                  <a:lnTo>
                    <a:pt x="488157" y="764382"/>
                  </a:lnTo>
                  <a:lnTo>
                    <a:pt x="681038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3">
              <a:extLst>
                <a:ext uri="{FF2B5EF4-FFF2-40B4-BE49-F238E27FC236}">
                  <a16:creationId xmlns:a16="http://schemas.microsoft.com/office/drawing/2014/main" id="{7DFAFA05-99D1-481E-8300-5FB1B5B426B0}"/>
                </a:ext>
              </a:extLst>
            </p:cNvPr>
            <p:cNvSpPr/>
            <p:nvPr/>
          </p:nvSpPr>
          <p:spPr>
            <a:xfrm>
              <a:off x="4186238" y="5335588"/>
              <a:ext cx="2390775" cy="422275"/>
            </a:xfrm>
            <a:custGeom>
              <a:avLst/>
              <a:gdLst>
                <a:gd name="connsiteX0" fmla="*/ 966787 w 2390775"/>
                <a:gd name="connsiteY0" fmla="*/ 133350 h 421482"/>
                <a:gd name="connsiteX1" fmla="*/ 1278731 w 2390775"/>
                <a:gd name="connsiteY1" fmla="*/ 111919 h 421482"/>
                <a:gd name="connsiteX2" fmla="*/ 1514475 w 2390775"/>
                <a:gd name="connsiteY2" fmla="*/ 95250 h 421482"/>
                <a:gd name="connsiteX3" fmla="*/ 1731168 w 2390775"/>
                <a:gd name="connsiteY3" fmla="*/ 80963 h 421482"/>
                <a:gd name="connsiteX4" fmla="*/ 1754981 w 2390775"/>
                <a:gd name="connsiteY4" fmla="*/ 73819 h 421482"/>
                <a:gd name="connsiteX5" fmla="*/ 1814512 w 2390775"/>
                <a:gd name="connsiteY5" fmla="*/ 47625 h 421482"/>
                <a:gd name="connsiteX6" fmla="*/ 1874043 w 2390775"/>
                <a:gd name="connsiteY6" fmla="*/ 21432 h 421482"/>
                <a:gd name="connsiteX7" fmla="*/ 1924050 w 2390775"/>
                <a:gd name="connsiteY7" fmla="*/ 2382 h 421482"/>
                <a:gd name="connsiteX8" fmla="*/ 1950243 w 2390775"/>
                <a:gd name="connsiteY8" fmla="*/ 0 h 421482"/>
                <a:gd name="connsiteX9" fmla="*/ 1983581 w 2390775"/>
                <a:gd name="connsiteY9" fmla="*/ 2382 h 421482"/>
                <a:gd name="connsiteX10" fmla="*/ 2024062 w 2390775"/>
                <a:gd name="connsiteY10" fmla="*/ 7144 h 421482"/>
                <a:gd name="connsiteX11" fmla="*/ 2078831 w 2390775"/>
                <a:gd name="connsiteY11" fmla="*/ 19050 h 421482"/>
                <a:gd name="connsiteX12" fmla="*/ 2140743 w 2390775"/>
                <a:gd name="connsiteY12" fmla="*/ 38100 h 421482"/>
                <a:gd name="connsiteX13" fmla="*/ 2209800 w 2390775"/>
                <a:gd name="connsiteY13" fmla="*/ 61913 h 421482"/>
                <a:gd name="connsiteX14" fmla="*/ 2262187 w 2390775"/>
                <a:gd name="connsiteY14" fmla="*/ 80963 h 421482"/>
                <a:gd name="connsiteX15" fmla="*/ 2293143 w 2390775"/>
                <a:gd name="connsiteY15" fmla="*/ 90488 h 421482"/>
                <a:gd name="connsiteX16" fmla="*/ 2319337 w 2390775"/>
                <a:gd name="connsiteY16" fmla="*/ 102394 h 421482"/>
                <a:gd name="connsiteX17" fmla="*/ 2350293 w 2390775"/>
                <a:gd name="connsiteY17" fmla="*/ 121444 h 421482"/>
                <a:gd name="connsiteX18" fmla="*/ 2369343 w 2390775"/>
                <a:gd name="connsiteY18" fmla="*/ 140494 h 421482"/>
                <a:gd name="connsiteX19" fmla="*/ 2381250 w 2390775"/>
                <a:gd name="connsiteY19" fmla="*/ 159544 h 421482"/>
                <a:gd name="connsiteX20" fmla="*/ 2388393 w 2390775"/>
                <a:gd name="connsiteY20" fmla="*/ 185738 h 421482"/>
                <a:gd name="connsiteX21" fmla="*/ 2390775 w 2390775"/>
                <a:gd name="connsiteY21" fmla="*/ 216694 h 421482"/>
                <a:gd name="connsiteX22" fmla="*/ 2386012 w 2390775"/>
                <a:gd name="connsiteY22" fmla="*/ 242888 h 421482"/>
                <a:gd name="connsiteX23" fmla="*/ 2378868 w 2390775"/>
                <a:gd name="connsiteY23" fmla="*/ 259557 h 421482"/>
                <a:gd name="connsiteX24" fmla="*/ 2331243 w 2390775"/>
                <a:gd name="connsiteY24" fmla="*/ 276225 h 421482"/>
                <a:gd name="connsiteX25" fmla="*/ 2278856 w 2390775"/>
                <a:gd name="connsiteY25" fmla="*/ 280988 h 421482"/>
                <a:gd name="connsiteX26" fmla="*/ 2202656 w 2390775"/>
                <a:gd name="connsiteY26" fmla="*/ 280988 h 421482"/>
                <a:gd name="connsiteX27" fmla="*/ 2100262 w 2390775"/>
                <a:gd name="connsiteY27" fmla="*/ 276225 h 421482"/>
                <a:gd name="connsiteX28" fmla="*/ 2000250 w 2390775"/>
                <a:gd name="connsiteY28" fmla="*/ 271463 h 421482"/>
                <a:gd name="connsiteX29" fmla="*/ 1893093 w 2390775"/>
                <a:gd name="connsiteY29" fmla="*/ 261938 h 421482"/>
                <a:gd name="connsiteX30" fmla="*/ 1797843 w 2390775"/>
                <a:gd name="connsiteY30" fmla="*/ 254794 h 421482"/>
                <a:gd name="connsiteX31" fmla="*/ 1662112 w 2390775"/>
                <a:gd name="connsiteY31" fmla="*/ 254794 h 421482"/>
                <a:gd name="connsiteX32" fmla="*/ 1521618 w 2390775"/>
                <a:gd name="connsiteY32" fmla="*/ 261938 h 421482"/>
                <a:gd name="connsiteX33" fmla="*/ 1321593 w 2390775"/>
                <a:gd name="connsiteY33" fmla="*/ 273844 h 421482"/>
                <a:gd name="connsiteX34" fmla="*/ 1107281 w 2390775"/>
                <a:gd name="connsiteY34" fmla="*/ 295275 h 421482"/>
                <a:gd name="connsiteX35" fmla="*/ 933450 w 2390775"/>
                <a:gd name="connsiteY35" fmla="*/ 314325 h 421482"/>
                <a:gd name="connsiteX36" fmla="*/ 647700 w 2390775"/>
                <a:gd name="connsiteY36" fmla="*/ 350044 h 421482"/>
                <a:gd name="connsiteX37" fmla="*/ 497681 w 2390775"/>
                <a:gd name="connsiteY37" fmla="*/ 369094 h 421482"/>
                <a:gd name="connsiteX38" fmla="*/ 464343 w 2390775"/>
                <a:gd name="connsiteY38" fmla="*/ 383382 h 421482"/>
                <a:gd name="connsiteX39" fmla="*/ 426243 w 2390775"/>
                <a:gd name="connsiteY39" fmla="*/ 402432 h 421482"/>
                <a:gd name="connsiteX40" fmla="*/ 383381 w 2390775"/>
                <a:gd name="connsiteY40" fmla="*/ 416719 h 421482"/>
                <a:gd name="connsiteX41" fmla="*/ 347662 w 2390775"/>
                <a:gd name="connsiteY41" fmla="*/ 421482 h 421482"/>
                <a:gd name="connsiteX42" fmla="*/ 319087 w 2390775"/>
                <a:gd name="connsiteY42" fmla="*/ 416719 h 421482"/>
                <a:gd name="connsiteX43" fmla="*/ 273843 w 2390775"/>
                <a:gd name="connsiteY43" fmla="*/ 395288 h 421482"/>
                <a:gd name="connsiteX44" fmla="*/ 221456 w 2390775"/>
                <a:gd name="connsiteY44" fmla="*/ 354807 h 421482"/>
                <a:gd name="connsiteX45" fmla="*/ 154781 w 2390775"/>
                <a:gd name="connsiteY45" fmla="*/ 300038 h 421482"/>
                <a:gd name="connsiteX46" fmla="*/ 100012 w 2390775"/>
                <a:gd name="connsiteY46" fmla="*/ 238125 h 421482"/>
                <a:gd name="connsiteX47" fmla="*/ 47625 w 2390775"/>
                <a:gd name="connsiteY47" fmla="*/ 169069 h 421482"/>
                <a:gd name="connsiteX48" fmla="*/ 23812 w 2390775"/>
                <a:gd name="connsiteY48" fmla="*/ 126207 h 421482"/>
                <a:gd name="connsiteX49" fmla="*/ 2381 w 2390775"/>
                <a:gd name="connsiteY49" fmla="*/ 85725 h 421482"/>
                <a:gd name="connsiteX50" fmla="*/ 0 w 2390775"/>
                <a:gd name="connsiteY50" fmla="*/ 66675 h 421482"/>
                <a:gd name="connsiteX51" fmla="*/ 0 w 2390775"/>
                <a:gd name="connsiteY51" fmla="*/ 50007 h 421482"/>
                <a:gd name="connsiteX52" fmla="*/ 0 w 2390775"/>
                <a:gd name="connsiteY52" fmla="*/ 33338 h 421482"/>
                <a:gd name="connsiteX53" fmla="*/ 4762 w 2390775"/>
                <a:gd name="connsiteY53" fmla="*/ 21432 h 421482"/>
                <a:gd name="connsiteX54" fmla="*/ 16668 w 2390775"/>
                <a:gd name="connsiteY54" fmla="*/ 19050 h 421482"/>
                <a:gd name="connsiteX55" fmla="*/ 50006 w 2390775"/>
                <a:gd name="connsiteY55" fmla="*/ 26194 h 421482"/>
                <a:gd name="connsiteX56" fmla="*/ 85725 w 2390775"/>
                <a:gd name="connsiteY56" fmla="*/ 47625 h 421482"/>
                <a:gd name="connsiteX57" fmla="*/ 116681 w 2390775"/>
                <a:gd name="connsiteY57" fmla="*/ 71438 h 421482"/>
                <a:gd name="connsiteX58" fmla="*/ 150018 w 2390775"/>
                <a:gd name="connsiteY58" fmla="*/ 95250 h 421482"/>
                <a:gd name="connsiteX59" fmla="*/ 180975 w 2390775"/>
                <a:gd name="connsiteY59" fmla="*/ 111919 h 421482"/>
                <a:gd name="connsiteX60" fmla="*/ 216693 w 2390775"/>
                <a:gd name="connsiteY60" fmla="*/ 130969 h 421482"/>
                <a:gd name="connsiteX61" fmla="*/ 264318 w 2390775"/>
                <a:gd name="connsiteY61" fmla="*/ 150019 h 421482"/>
                <a:gd name="connsiteX62" fmla="*/ 300037 w 2390775"/>
                <a:gd name="connsiteY62" fmla="*/ 161925 h 421482"/>
                <a:gd name="connsiteX63" fmla="*/ 338137 w 2390775"/>
                <a:gd name="connsiteY63" fmla="*/ 169069 h 421482"/>
                <a:gd name="connsiteX64" fmla="*/ 371475 w 2390775"/>
                <a:gd name="connsiteY64" fmla="*/ 171450 h 421482"/>
                <a:gd name="connsiteX65" fmla="*/ 421481 w 2390775"/>
                <a:gd name="connsiteY65" fmla="*/ 171450 h 421482"/>
                <a:gd name="connsiteX66" fmla="*/ 585787 w 2390775"/>
                <a:gd name="connsiteY66" fmla="*/ 159544 h 421482"/>
                <a:gd name="connsiteX67" fmla="*/ 966787 w 2390775"/>
                <a:gd name="connsiteY67" fmla="*/ 133350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90775" h="421482">
                  <a:moveTo>
                    <a:pt x="966787" y="133350"/>
                  </a:moveTo>
                  <a:lnTo>
                    <a:pt x="1278731" y="111919"/>
                  </a:lnTo>
                  <a:lnTo>
                    <a:pt x="1514475" y="95250"/>
                  </a:lnTo>
                  <a:lnTo>
                    <a:pt x="1731168" y="80963"/>
                  </a:lnTo>
                  <a:lnTo>
                    <a:pt x="1754981" y="73819"/>
                  </a:lnTo>
                  <a:lnTo>
                    <a:pt x="1814512" y="47625"/>
                  </a:lnTo>
                  <a:lnTo>
                    <a:pt x="1874043" y="21432"/>
                  </a:lnTo>
                  <a:lnTo>
                    <a:pt x="1924050" y="2382"/>
                  </a:lnTo>
                  <a:lnTo>
                    <a:pt x="1950243" y="0"/>
                  </a:lnTo>
                  <a:lnTo>
                    <a:pt x="1983581" y="2382"/>
                  </a:lnTo>
                  <a:lnTo>
                    <a:pt x="2024062" y="7144"/>
                  </a:lnTo>
                  <a:lnTo>
                    <a:pt x="2078831" y="19050"/>
                  </a:lnTo>
                  <a:lnTo>
                    <a:pt x="2140743" y="38100"/>
                  </a:lnTo>
                  <a:lnTo>
                    <a:pt x="2209800" y="61913"/>
                  </a:lnTo>
                  <a:lnTo>
                    <a:pt x="2262187" y="80963"/>
                  </a:lnTo>
                  <a:lnTo>
                    <a:pt x="2293143" y="90488"/>
                  </a:lnTo>
                  <a:lnTo>
                    <a:pt x="2319337" y="102394"/>
                  </a:lnTo>
                  <a:lnTo>
                    <a:pt x="2350293" y="121444"/>
                  </a:lnTo>
                  <a:lnTo>
                    <a:pt x="2369343" y="140494"/>
                  </a:lnTo>
                  <a:lnTo>
                    <a:pt x="2381250" y="159544"/>
                  </a:lnTo>
                  <a:lnTo>
                    <a:pt x="2388393" y="185738"/>
                  </a:lnTo>
                  <a:lnTo>
                    <a:pt x="2390775" y="216694"/>
                  </a:lnTo>
                  <a:lnTo>
                    <a:pt x="2386012" y="242888"/>
                  </a:lnTo>
                  <a:lnTo>
                    <a:pt x="2378868" y="259557"/>
                  </a:lnTo>
                  <a:lnTo>
                    <a:pt x="2331243" y="276225"/>
                  </a:lnTo>
                  <a:lnTo>
                    <a:pt x="2278856" y="280988"/>
                  </a:lnTo>
                  <a:lnTo>
                    <a:pt x="2202656" y="280988"/>
                  </a:lnTo>
                  <a:lnTo>
                    <a:pt x="2100262" y="276225"/>
                  </a:lnTo>
                  <a:lnTo>
                    <a:pt x="2000250" y="271463"/>
                  </a:lnTo>
                  <a:lnTo>
                    <a:pt x="1893093" y="261938"/>
                  </a:lnTo>
                  <a:lnTo>
                    <a:pt x="1797843" y="254794"/>
                  </a:lnTo>
                  <a:lnTo>
                    <a:pt x="1662112" y="254794"/>
                  </a:lnTo>
                  <a:lnTo>
                    <a:pt x="1521618" y="261938"/>
                  </a:lnTo>
                  <a:lnTo>
                    <a:pt x="1321593" y="273844"/>
                  </a:lnTo>
                  <a:lnTo>
                    <a:pt x="1107281" y="295275"/>
                  </a:lnTo>
                  <a:lnTo>
                    <a:pt x="933450" y="314325"/>
                  </a:lnTo>
                  <a:lnTo>
                    <a:pt x="647700" y="350044"/>
                  </a:lnTo>
                  <a:lnTo>
                    <a:pt x="497681" y="369094"/>
                  </a:lnTo>
                  <a:lnTo>
                    <a:pt x="464343" y="383382"/>
                  </a:lnTo>
                  <a:lnTo>
                    <a:pt x="426243" y="402432"/>
                  </a:lnTo>
                  <a:lnTo>
                    <a:pt x="383381" y="416719"/>
                  </a:lnTo>
                  <a:lnTo>
                    <a:pt x="347662" y="421482"/>
                  </a:lnTo>
                  <a:lnTo>
                    <a:pt x="319087" y="416719"/>
                  </a:lnTo>
                  <a:lnTo>
                    <a:pt x="273843" y="395288"/>
                  </a:lnTo>
                  <a:lnTo>
                    <a:pt x="221456" y="354807"/>
                  </a:lnTo>
                  <a:lnTo>
                    <a:pt x="154781" y="300038"/>
                  </a:lnTo>
                  <a:lnTo>
                    <a:pt x="100012" y="238125"/>
                  </a:lnTo>
                  <a:lnTo>
                    <a:pt x="47625" y="169069"/>
                  </a:lnTo>
                  <a:lnTo>
                    <a:pt x="23812" y="126207"/>
                  </a:lnTo>
                  <a:lnTo>
                    <a:pt x="2381" y="85725"/>
                  </a:lnTo>
                  <a:lnTo>
                    <a:pt x="0" y="66675"/>
                  </a:lnTo>
                  <a:lnTo>
                    <a:pt x="0" y="50007"/>
                  </a:lnTo>
                  <a:lnTo>
                    <a:pt x="0" y="33338"/>
                  </a:lnTo>
                  <a:lnTo>
                    <a:pt x="4762" y="21432"/>
                  </a:lnTo>
                  <a:lnTo>
                    <a:pt x="16668" y="19050"/>
                  </a:lnTo>
                  <a:lnTo>
                    <a:pt x="50006" y="26194"/>
                  </a:lnTo>
                  <a:lnTo>
                    <a:pt x="85725" y="47625"/>
                  </a:lnTo>
                  <a:lnTo>
                    <a:pt x="116681" y="71438"/>
                  </a:lnTo>
                  <a:lnTo>
                    <a:pt x="150018" y="95250"/>
                  </a:lnTo>
                  <a:lnTo>
                    <a:pt x="180975" y="111919"/>
                  </a:lnTo>
                  <a:lnTo>
                    <a:pt x="216693" y="130969"/>
                  </a:lnTo>
                  <a:lnTo>
                    <a:pt x="264318" y="150019"/>
                  </a:lnTo>
                  <a:lnTo>
                    <a:pt x="300037" y="161925"/>
                  </a:lnTo>
                  <a:lnTo>
                    <a:pt x="338137" y="169069"/>
                  </a:lnTo>
                  <a:lnTo>
                    <a:pt x="371475" y="171450"/>
                  </a:lnTo>
                  <a:lnTo>
                    <a:pt x="421481" y="171450"/>
                  </a:lnTo>
                  <a:lnTo>
                    <a:pt x="585787" y="159544"/>
                  </a:lnTo>
                  <a:lnTo>
                    <a:pt x="96678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5">
              <a:extLst>
                <a:ext uri="{FF2B5EF4-FFF2-40B4-BE49-F238E27FC236}">
                  <a16:creationId xmlns:a16="http://schemas.microsoft.com/office/drawing/2014/main" id="{4E1E1472-7846-41F9-92B6-7ABCBC3151B7}"/>
                </a:ext>
              </a:extLst>
            </p:cNvPr>
            <p:cNvSpPr/>
            <p:nvPr/>
          </p:nvSpPr>
          <p:spPr>
            <a:xfrm rot="16200000">
              <a:off x="2162175" y="1817688"/>
              <a:ext cx="2205038" cy="1566862"/>
            </a:xfrm>
            <a:custGeom>
              <a:avLst/>
              <a:gdLst>
                <a:gd name="connsiteX0" fmla="*/ 762000 w 2205037"/>
                <a:gd name="connsiteY0" fmla="*/ 557212 h 1566862"/>
                <a:gd name="connsiteX1" fmla="*/ 909637 w 2205037"/>
                <a:gd name="connsiteY1" fmla="*/ 654844 h 1566862"/>
                <a:gd name="connsiteX2" fmla="*/ 1047750 w 2205037"/>
                <a:gd name="connsiteY2" fmla="*/ 740569 h 1566862"/>
                <a:gd name="connsiteX3" fmla="*/ 1164431 w 2205037"/>
                <a:gd name="connsiteY3" fmla="*/ 809625 h 1566862"/>
                <a:gd name="connsiteX4" fmla="*/ 1312069 w 2205037"/>
                <a:gd name="connsiteY4" fmla="*/ 895350 h 1566862"/>
                <a:gd name="connsiteX5" fmla="*/ 1473994 w 2205037"/>
                <a:gd name="connsiteY5" fmla="*/ 988219 h 1566862"/>
                <a:gd name="connsiteX6" fmla="*/ 1633537 w 2205037"/>
                <a:gd name="connsiteY6" fmla="*/ 1071562 h 1566862"/>
                <a:gd name="connsiteX7" fmla="*/ 1778794 w 2205037"/>
                <a:gd name="connsiteY7" fmla="*/ 1150144 h 1566862"/>
                <a:gd name="connsiteX8" fmla="*/ 1890712 w 2205037"/>
                <a:gd name="connsiteY8" fmla="*/ 1207294 h 1566862"/>
                <a:gd name="connsiteX9" fmla="*/ 1950244 w 2205037"/>
                <a:gd name="connsiteY9" fmla="*/ 1235869 h 1566862"/>
                <a:gd name="connsiteX10" fmla="*/ 1971675 w 2205037"/>
                <a:gd name="connsiteY10" fmla="*/ 1240631 h 1566862"/>
                <a:gd name="connsiteX11" fmla="*/ 2000250 w 2205037"/>
                <a:gd name="connsiteY11" fmla="*/ 1235869 h 1566862"/>
                <a:gd name="connsiteX12" fmla="*/ 2045494 w 2205037"/>
                <a:gd name="connsiteY12" fmla="*/ 1216819 h 1566862"/>
                <a:gd name="connsiteX13" fmla="*/ 2090737 w 2205037"/>
                <a:gd name="connsiteY13" fmla="*/ 1190625 h 1566862"/>
                <a:gd name="connsiteX14" fmla="*/ 2126456 w 2205037"/>
                <a:gd name="connsiteY14" fmla="*/ 1169194 h 1566862"/>
                <a:gd name="connsiteX15" fmla="*/ 2145506 w 2205037"/>
                <a:gd name="connsiteY15" fmla="*/ 1162050 h 1566862"/>
                <a:gd name="connsiteX16" fmla="*/ 2169319 w 2205037"/>
                <a:gd name="connsiteY16" fmla="*/ 1154906 h 1566862"/>
                <a:gd name="connsiteX17" fmla="*/ 2190750 w 2205037"/>
                <a:gd name="connsiteY17" fmla="*/ 1154906 h 1566862"/>
                <a:gd name="connsiteX18" fmla="*/ 2202656 w 2205037"/>
                <a:gd name="connsiteY18" fmla="*/ 1162050 h 1566862"/>
                <a:gd name="connsiteX19" fmla="*/ 2205037 w 2205037"/>
                <a:gd name="connsiteY19" fmla="*/ 1173956 h 1566862"/>
                <a:gd name="connsiteX20" fmla="*/ 2193131 w 2205037"/>
                <a:gd name="connsiteY20" fmla="*/ 1212056 h 1566862"/>
                <a:gd name="connsiteX21" fmla="*/ 2169319 w 2205037"/>
                <a:gd name="connsiteY21" fmla="*/ 1254919 h 1566862"/>
                <a:gd name="connsiteX22" fmla="*/ 2145506 w 2205037"/>
                <a:gd name="connsiteY22" fmla="*/ 1297781 h 1566862"/>
                <a:gd name="connsiteX23" fmla="*/ 2114550 w 2205037"/>
                <a:gd name="connsiteY23" fmla="*/ 1338262 h 1566862"/>
                <a:gd name="connsiteX24" fmla="*/ 2074069 w 2205037"/>
                <a:gd name="connsiteY24" fmla="*/ 1381125 h 1566862"/>
                <a:gd name="connsiteX25" fmla="*/ 2026444 w 2205037"/>
                <a:gd name="connsiteY25" fmla="*/ 1421606 h 1566862"/>
                <a:gd name="connsiteX26" fmla="*/ 1959769 w 2205037"/>
                <a:gd name="connsiteY26" fmla="*/ 1481137 h 1566862"/>
                <a:gd name="connsiteX27" fmla="*/ 1909762 w 2205037"/>
                <a:gd name="connsiteY27" fmla="*/ 1514475 h 1566862"/>
                <a:gd name="connsiteX28" fmla="*/ 1869281 w 2205037"/>
                <a:gd name="connsiteY28" fmla="*/ 1538287 h 1566862"/>
                <a:gd name="connsiteX29" fmla="*/ 1819275 w 2205037"/>
                <a:gd name="connsiteY29" fmla="*/ 1562100 h 1566862"/>
                <a:gd name="connsiteX30" fmla="*/ 1783556 w 2205037"/>
                <a:gd name="connsiteY30" fmla="*/ 1566862 h 1566862"/>
                <a:gd name="connsiteX31" fmla="*/ 1757362 w 2205037"/>
                <a:gd name="connsiteY31" fmla="*/ 1559719 h 1566862"/>
                <a:gd name="connsiteX32" fmla="*/ 1735931 w 2205037"/>
                <a:gd name="connsiteY32" fmla="*/ 1543050 h 1566862"/>
                <a:gd name="connsiteX33" fmla="*/ 1716881 w 2205037"/>
                <a:gd name="connsiteY33" fmla="*/ 1516856 h 1566862"/>
                <a:gd name="connsiteX34" fmla="*/ 1695450 w 2205037"/>
                <a:gd name="connsiteY34" fmla="*/ 1485900 h 1566862"/>
                <a:gd name="connsiteX35" fmla="*/ 1662112 w 2205037"/>
                <a:gd name="connsiteY35" fmla="*/ 1452562 h 1566862"/>
                <a:gd name="connsiteX36" fmla="*/ 1604962 w 2205037"/>
                <a:gd name="connsiteY36" fmla="*/ 1409700 h 1566862"/>
                <a:gd name="connsiteX37" fmla="*/ 1447800 w 2205037"/>
                <a:gd name="connsiteY37" fmla="*/ 1297781 h 1566862"/>
                <a:gd name="connsiteX38" fmla="*/ 1226344 w 2205037"/>
                <a:gd name="connsiteY38" fmla="*/ 1133475 h 1566862"/>
                <a:gd name="connsiteX39" fmla="*/ 1071562 w 2205037"/>
                <a:gd name="connsiteY39" fmla="*/ 1019175 h 1566862"/>
                <a:gd name="connsiteX40" fmla="*/ 940594 w 2205037"/>
                <a:gd name="connsiteY40" fmla="*/ 921544 h 1566862"/>
                <a:gd name="connsiteX41" fmla="*/ 771525 w 2205037"/>
                <a:gd name="connsiteY41" fmla="*/ 783431 h 1566862"/>
                <a:gd name="connsiteX42" fmla="*/ 614362 w 2205037"/>
                <a:gd name="connsiteY42" fmla="*/ 645319 h 1566862"/>
                <a:gd name="connsiteX43" fmla="*/ 476250 w 2205037"/>
                <a:gd name="connsiteY43" fmla="*/ 519112 h 1566862"/>
                <a:gd name="connsiteX44" fmla="*/ 371475 w 2205037"/>
                <a:gd name="connsiteY44" fmla="*/ 421481 h 1566862"/>
                <a:gd name="connsiteX45" fmla="*/ 228600 w 2205037"/>
                <a:gd name="connsiteY45" fmla="*/ 283369 h 1566862"/>
                <a:gd name="connsiteX46" fmla="*/ 119062 w 2205037"/>
                <a:gd name="connsiteY46" fmla="*/ 171450 h 1566862"/>
                <a:gd name="connsiteX47" fmla="*/ 11906 w 2205037"/>
                <a:gd name="connsiteY47" fmla="*/ 59531 h 1566862"/>
                <a:gd name="connsiteX48" fmla="*/ 0 w 2205037"/>
                <a:gd name="connsiteY48" fmla="*/ 38100 h 1566862"/>
                <a:gd name="connsiteX49" fmla="*/ 0 w 2205037"/>
                <a:gd name="connsiteY49" fmla="*/ 19050 h 1566862"/>
                <a:gd name="connsiteX50" fmla="*/ 4762 w 2205037"/>
                <a:gd name="connsiteY50" fmla="*/ 7144 h 1566862"/>
                <a:gd name="connsiteX51" fmla="*/ 14287 w 2205037"/>
                <a:gd name="connsiteY51" fmla="*/ 0 h 1566862"/>
                <a:gd name="connsiteX52" fmla="*/ 28575 w 2205037"/>
                <a:gd name="connsiteY52" fmla="*/ 0 h 1566862"/>
                <a:gd name="connsiteX53" fmla="*/ 40481 w 2205037"/>
                <a:gd name="connsiteY53" fmla="*/ 2381 h 1566862"/>
                <a:gd name="connsiteX54" fmla="*/ 57150 w 2205037"/>
                <a:gd name="connsiteY54" fmla="*/ 14287 h 1566862"/>
                <a:gd name="connsiteX55" fmla="*/ 116681 w 2205037"/>
                <a:gd name="connsiteY55" fmla="*/ 64294 h 1566862"/>
                <a:gd name="connsiteX56" fmla="*/ 257175 w 2205037"/>
                <a:gd name="connsiteY56" fmla="*/ 178594 h 1566862"/>
                <a:gd name="connsiteX57" fmla="*/ 461962 w 2205037"/>
                <a:gd name="connsiteY57" fmla="*/ 340519 h 1566862"/>
                <a:gd name="connsiteX58" fmla="*/ 635794 w 2205037"/>
                <a:gd name="connsiteY58" fmla="*/ 466725 h 1566862"/>
                <a:gd name="connsiteX59" fmla="*/ 762000 w 2205037"/>
                <a:gd name="connsiteY59" fmla="*/ 557212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05037" h="1566862">
                  <a:moveTo>
                    <a:pt x="762000" y="557212"/>
                  </a:moveTo>
                  <a:lnTo>
                    <a:pt x="909637" y="654844"/>
                  </a:lnTo>
                  <a:lnTo>
                    <a:pt x="1047750" y="740569"/>
                  </a:lnTo>
                  <a:lnTo>
                    <a:pt x="1164431" y="809625"/>
                  </a:lnTo>
                  <a:lnTo>
                    <a:pt x="1312069" y="895350"/>
                  </a:lnTo>
                  <a:lnTo>
                    <a:pt x="1473994" y="988219"/>
                  </a:lnTo>
                  <a:lnTo>
                    <a:pt x="1633537" y="1071562"/>
                  </a:lnTo>
                  <a:lnTo>
                    <a:pt x="1778794" y="1150144"/>
                  </a:lnTo>
                  <a:lnTo>
                    <a:pt x="1890712" y="1207294"/>
                  </a:lnTo>
                  <a:lnTo>
                    <a:pt x="1950244" y="1235869"/>
                  </a:lnTo>
                  <a:lnTo>
                    <a:pt x="1971675" y="1240631"/>
                  </a:lnTo>
                  <a:lnTo>
                    <a:pt x="2000250" y="1235869"/>
                  </a:lnTo>
                  <a:lnTo>
                    <a:pt x="2045494" y="1216819"/>
                  </a:lnTo>
                  <a:lnTo>
                    <a:pt x="2090737" y="1190625"/>
                  </a:lnTo>
                  <a:lnTo>
                    <a:pt x="2126456" y="1169194"/>
                  </a:lnTo>
                  <a:lnTo>
                    <a:pt x="2145506" y="1162050"/>
                  </a:lnTo>
                  <a:lnTo>
                    <a:pt x="2169319" y="1154906"/>
                  </a:lnTo>
                  <a:lnTo>
                    <a:pt x="2190750" y="1154906"/>
                  </a:lnTo>
                  <a:lnTo>
                    <a:pt x="2202656" y="1162050"/>
                  </a:lnTo>
                  <a:lnTo>
                    <a:pt x="2205037" y="1173956"/>
                  </a:lnTo>
                  <a:lnTo>
                    <a:pt x="2193131" y="1212056"/>
                  </a:lnTo>
                  <a:lnTo>
                    <a:pt x="2169319" y="1254919"/>
                  </a:lnTo>
                  <a:lnTo>
                    <a:pt x="2145506" y="1297781"/>
                  </a:lnTo>
                  <a:lnTo>
                    <a:pt x="2114550" y="1338262"/>
                  </a:lnTo>
                  <a:lnTo>
                    <a:pt x="2074069" y="1381125"/>
                  </a:lnTo>
                  <a:lnTo>
                    <a:pt x="2026444" y="1421606"/>
                  </a:lnTo>
                  <a:lnTo>
                    <a:pt x="1959769" y="1481137"/>
                  </a:lnTo>
                  <a:lnTo>
                    <a:pt x="1909762" y="1514475"/>
                  </a:lnTo>
                  <a:lnTo>
                    <a:pt x="1869281" y="1538287"/>
                  </a:lnTo>
                  <a:lnTo>
                    <a:pt x="1819275" y="1562100"/>
                  </a:lnTo>
                  <a:lnTo>
                    <a:pt x="1783556" y="1566862"/>
                  </a:lnTo>
                  <a:lnTo>
                    <a:pt x="1757362" y="1559719"/>
                  </a:lnTo>
                  <a:lnTo>
                    <a:pt x="1735931" y="1543050"/>
                  </a:lnTo>
                  <a:lnTo>
                    <a:pt x="1716881" y="1516856"/>
                  </a:lnTo>
                  <a:lnTo>
                    <a:pt x="1695450" y="1485900"/>
                  </a:lnTo>
                  <a:lnTo>
                    <a:pt x="1662112" y="1452562"/>
                  </a:lnTo>
                  <a:lnTo>
                    <a:pt x="1604962" y="1409700"/>
                  </a:lnTo>
                  <a:lnTo>
                    <a:pt x="1447800" y="1297781"/>
                  </a:lnTo>
                  <a:lnTo>
                    <a:pt x="1226344" y="1133475"/>
                  </a:lnTo>
                  <a:lnTo>
                    <a:pt x="1071562" y="1019175"/>
                  </a:lnTo>
                  <a:lnTo>
                    <a:pt x="940594" y="921544"/>
                  </a:lnTo>
                  <a:lnTo>
                    <a:pt x="771525" y="783431"/>
                  </a:lnTo>
                  <a:lnTo>
                    <a:pt x="614362" y="645319"/>
                  </a:lnTo>
                  <a:lnTo>
                    <a:pt x="476250" y="519112"/>
                  </a:lnTo>
                  <a:lnTo>
                    <a:pt x="371475" y="421481"/>
                  </a:lnTo>
                  <a:lnTo>
                    <a:pt x="228600" y="283369"/>
                  </a:lnTo>
                  <a:lnTo>
                    <a:pt x="119062" y="171450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0481" y="2381"/>
                  </a:lnTo>
                  <a:lnTo>
                    <a:pt x="57150" y="14287"/>
                  </a:lnTo>
                  <a:lnTo>
                    <a:pt x="116681" y="64294"/>
                  </a:lnTo>
                  <a:lnTo>
                    <a:pt x="257175" y="178594"/>
                  </a:lnTo>
                  <a:lnTo>
                    <a:pt x="461962" y="340519"/>
                  </a:lnTo>
                  <a:lnTo>
                    <a:pt x="635794" y="466725"/>
                  </a:lnTo>
                  <a:lnTo>
                    <a:pt x="762000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6">
              <a:extLst>
                <a:ext uri="{FF2B5EF4-FFF2-40B4-BE49-F238E27FC236}">
                  <a16:creationId xmlns:a16="http://schemas.microsoft.com/office/drawing/2014/main" id="{7933BE0A-0104-44B7-8304-2BCBEF5C64A7}"/>
                </a:ext>
              </a:extLst>
            </p:cNvPr>
            <p:cNvSpPr/>
            <p:nvPr/>
          </p:nvSpPr>
          <p:spPr>
            <a:xfrm rot="16200000">
              <a:off x="1927226" y="4054475"/>
              <a:ext cx="3022600" cy="377825"/>
            </a:xfrm>
            <a:custGeom>
              <a:avLst/>
              <a:gdLst>
                <a:gd name="connsiteX0" fmla="*/ 1635617 w 3021383"/>
                <a:gd name="connsiteY0" fmla="*/ 133940 h 378638"/>
                <a:gd name="connsiteX1" fmla="*/ 2006528 w 3021383"/>
                <a:gd name="connsiteY1" fmla="*/ 144243 h 378638"/>
                <a:gd name="connsiteX2" fmla="*/ 2248651 w 3021383"/>
                <a:gd name="connsiteY2" fmla="*/ 149394 h 378638"/>
                <a:gd name="connsiteX3" fmla="*/ 2586077 w 3021383"/>
                <a:gd name="connsiteY3" fmla="*/ 154546 h 378638"/>
                <a:gd name="connsiteX4" fmla="*/ 2686533 w 3021383"/>
                <a:gd name="connsiteY4" fmla="*/ 154546 h 378638"/>
                <a:gd name="connsiteX5" fmla="*/ 2722593 w 3021383"/>
                <a:gd name="connsiteY5" fmla="*/ 149394 h 378638"/>
                <a:gd name="connsiteX6" fmla="*/ 2753503 w 3021383"/>
                <a:gd name="connsiteY6" fmla="*/ 141667 h 378638"/>
                <a:gd name="connsiteX7" fmla="*/ 2799867 w 3021383"/>
                <a:gd name="connsiteY7" fmla="*/ 121061 h 378638"/>
                <a:gd name="connsiteX8" fmla="*/ 2843655 w 3021383"/>
                <a:gd name="connsiteY8" fmla="*/ 95303 h 378638"/>
                <a:gd name="connsiteX9" fmla="*/ 2915777 w 3021383"/>
                <a:gd name="connsiteY9" fmla="*/ 36060 h 378638"/>
                <a:gd name="connsiteX10" fmla="*/ 3021383 w 3021383"/>
                <a:gd name="connsiteY10" fmla="*/ 126213 h 378638"/>
                <a:gd name="connsiteX11" fmla="*/ 2944110 w 3021383"/>
                <a:gd name="connsiteY11" fmla="*/ 200910 h 378638"/>
                <a:gd name="connsiteX12" fmla="*/ 2823049 w 3021383"/>
                <a:gd name="connsiteY12" fmla="*/ 314244 h 378638"/>
                <a:gd name="connsiteX13" fmla="*/ 2750927 w 3021383"/>
                <a:gd name="connsiteY13" fmla="*/ 378638 h 378638"/>
                <a:gd name="connsiteX14" fmla="*/ 2717442 w 3021383"/>
                <a:gd name="connsiteY14" fmla="*/ 376063 h 378638"/>
                <a:gd name="connsiteX15" fmla="*/ 2614411 w 3021383"/>
                <a:gd name="connsiteY15" fmla="*/ 360608 h 378638"/>
                <a:gd name="connsiteX16" fmla="*/ 2544865 w 3021383"/>
                <a:gd name="connsiteY16" fmla="*/ 355456 h 378638"/>
                <a:gd name="connsiteX17" fmla="*/ 2354258 w 3021383"/>
                <a:gd name="connsiteY17" fmla="*/ 355456 h 378638"/>
                <a:gd name="connsiteX18" fmla="*/ 1985922 w 3021383"/>
                <a:gd name="connsiteY18" fmla="*/ 350305 h 378638"/>
                <a:gd name="connsiteX19" fmla="*/ 1527434 w 3021383"/>
                <a:gd name="connsiteY19" fmla="*/ 347729 h 378638"/>
                <a:gd name="connsiteX20" fmla="*/ 1197735 w 3021383"/>
                <a:gd name="connsiteY20" fmla="*/ 345153 h 378638"/>
                <a:gd name="connsiteX21" fmla="*/ 829399 w 3021383"/>
                <a:gd name="connsiteY21" fmla="*/ 340002 h 378638"/>
                <a:gd name="connsiteX22" fmla="*/ 522882 w 3021383"/>
                <a:gd name="connsiteY22" fmla="*/ 337426 h 378638"/>
                <a:gd name="connsiteX23" fmla="*/ 370911 w 3021383"/>
                <a:gd name="connsiteY23" fmla="*/ 334850 h 378638"/>
                <a:gd name="connsiteX24" fmla="*/ 172577 w 3021383"/>
                <a:gd name="connsiteY24" fmla="*/ 334850 h 378638"/>
                <a:gd name="connsiteX25" fmla="*/ 118485 w 3021383"/>
                <a:gd name="connsiteY25" fmla="*/ 329699 h 378638"/>
                <a:gd name="connsiteX26" fmla="*/ 66970 w 3021383"/>
                <a:gd name="connsiteY26" fmla="*/ 311668 h 378638"/>
                <a:gd name="connsiteX27" fmla="*/ 43788 w 3021383"/>
                <a:gd name="connsiteY27" fmla="*/ 298789 h 378638"/>
                <a:gd name="connsiteX28" fmla="*/ 23182 w 3021383"/>
                <a:gd name="connsiteY28" fmla="*/ 280759 h 378638"/>
                <a:gd name="connsiteX29" fmla="*/ 10303 w 3021383"/>
                <a:gd name="connsiteY29" fmla="*/ 265304 h 378638"/>
                <a:gd name="connsiteX30" fmla="*/ 2575 w 3021383"/>
                <a:gd name="connsiteY30" fmla="*/ 247274 h 378638"/>
                <a:gd name="connsiteX31" fmla="*/ 0 w 3021383"/>
                <a:gd name="connsiteY31" fmla="*/ 229243 h 378638"/>
                <a:gd name="connsiteX32" fmla="*/ 2575 w 3021383"/>
                <a:gd name="connsiteY32" fmla="*/ 208637 h 378638"/>
                <a:gd name="connsiteX33" fmla="*/ 10303 w 3021383"/>
                <a:gd name="connsiteY33" fmla="*/ 190607 h 378638"/>
                <a:gd name="connsiteX34" fmla="*/ 20606 w 3021383"/>
                <a:gd name="connsiteY34" fmla="*/ 172576 h 378638"/>
                <a:gd name="connsiteX35" fmla="*/ 41212 w 3021383"/>
                <a:gd name="connsiteY35" fmla="*/ 151970 h 378638"/>
                <a:gd name="connsiteX36" fmla="*/ 85000 w 3021383"/>
                <a:gd name="connsiteY36" fmla="*/ 123637 h 378638"/>
                <a:gd name="connsiteX37" fmla="*/ 133940 w 3021383"/>
                <a:gd name="connsiteY37" fmla="*/ 100455 h 378638"/>
                <a:gd name="connsiteX38" fmla="*/ 200910 w 3021383"/>
                <a:gd name="connsiteY38" fmla="*/ 69545 h 378638"/>
                <a:gd name="connsiteX39" fmla="*/ 285911 w 3021383"/>
                <a:gd name="connsiteY39" fmla="*/ 41212 h 378638"/>
                <a:gd name="connsiteX40" fmla="*/ 409548 w 3021383"/>
                <a:gd name="connsiteY40" fmla="*/ 12878 h 378638"/>
                <a:gd name="connsiteX41" fmla="*/ 466215 w 3021383"/>
                <a:gd name="connsiteY41" fmla="*/ 0 h 378638"/>
                <a:gd name="connsiteX42" fmla="*/ 476518 w 3021383"/>
                <a:gd name="connsiteY42" fmla="*/ 0 h 378638"/>
                <a:gd name="connsiteX43" fmla="*/ 494548 w 3021383"/>
                <a:gd name="connsiteY43" fmla="*/ 7727 h 378638"/>
                <a:gd name="connsiteX44" fmla="*/ 564094 w 3021383"/>
                <a:gd name="connsiteY44" fmla="*/ 36060 h 378638"/>
                <a:gd name="connsiteX45" fmla="*/ 677428 w 3021383"/>
                <a:gd name="connsiteY45" fmla="*/ 66970 h 378638"/>
                <a:gd name="connsiteX46" fmla="*/ 793338 w 3021383"/>
                <a:gd name="connsiteY46" fmla="*/ 90152 h 378638"/>
                <a:gd name="connsiteX47" fmla="*/ 1007128 w 3021383"/>
                <a:gd name="connsiteY47" fmla="*/ 105606 h 378638"/>
                <a:gd name="connsiteX48" fmla="*/ 1290463 w 3021383"/>
                <a:gd name="connsiteY48" fmla="*/ 121061 h 378638"/>
                <a:gd name="connsiteX49" fmla="*/ 1581525 w 3021383"/>
                <a:gd name="connsiteY49" fmla="*/ 131364 h 378638"/>
                <a:gd name="connsiteX50" fmla="*/ 1635617 w 3021383"/>
                <a:gd name="connsiteY50" fmla="*/ 133940 h 37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21383" h="378638">
                  <a:moveTo>
                    <a:pt x="1635617" y="133940"/>
                  </a:moveTo>
                  <a:lnTo>
                    <a:pt x="2006528" y="144243"/>
                  </a:lnTo>
                  <a:lnTo>
                    <a:pt x="2248651" y="149394"/>
                  </a:lnTo>
                  <a:lnTo>
                    <a:pt x="2586077" y="154546"/>
                  </a:lnTo>
                  <a:lnTo>
                    <a:pt x="2686533" y="154546"/>
                  </a:lnTo>
                  <a:lnTo>
                    <a:pt x="2722593" y="149394"/>
                  </a:lnTo>
                  <a:lnTo>
                    <a:pt x="2753503" y="141667"/>
                  </a:lnTo>
                  <a:lnTo>
                    <a:pt x="2799867" y="121061"/>
                  </a:lnTo>
                  <a:lnTo>
                    <a:pt x="2843655" y="95303"/>
                  </a:lnTo>
                  <a:lnTo>
                    <a:pt x="2915777" y="36060"/>
                  </a:lnTo>
                  <a:lnTo>
                    <a:pt x="3021383" y="126213"/>
                  </a:lnTo>
                  <a:lnTo>
                    <a:pt x="2944110" y="200910"/>
                  </a:lnTo>
                  <a:lnTo>
                    <a:pt x="2823049" y="314244"/>
                  </a:lnTo>
                  <a:lnTo>
                    <a:pt x="2750927" y="378638"/>
                  </a:lnTo>
                  <a:lnTo>
                    <a:pt x="2717442" y="376063"/>
                  </a:lnTo>
                  <a:lnTo>
                    <a:pt x="2614411" y="360608"/>
                  </a:lnTo>
                  <a:lnTo>
                    <a:pt x="2544865" y="355456"/>
                  </a:lnTo>
                  <a:lnTo>
                    <a:pt x="2354258" y="355456"/>
                  </a:lnTo>
                  <a:lnTo>
                    <a:pt x="1985922" y="350305"/>
                  </a:lnTo>
                  <a:lnTo>
                    <a:pt x="1527434" y="347729"/>
                  </a:lnTo>
                  <a:lnTo>
                    <a:pt x="1197735" y="345153"/>
                  </a:lnTo>
                  <a:lnTo>
                    <a:pt x="829399" y="340002"/>
                  </a:lnTo>
                  <a:lnTo>
                    <a:pt x="522882" y="337426"/>
                  </a:lnTo>
                  <a:lnTo>
                    <a:pt x="370911" y="334850"/>
                  </a:lnTo>
                  <a:lnTo>
                    <a:pt x="172577" y="334850"/>
                  </a:lnTo>
                  <a:lnTo>
                    <a:pt x="118485" y="329699"/>
                  </a:lnTo>
                  <a:lnTo>
                    <a:pt x="66970" y="311668"/>
                  </a:lnTo>
                  <a:lnTo>
                    <a:pt x="43788" y="298789"/>
                  </a:lnTo>
                  <a:lnTo>
                    <a:pt x="23182" y="280759"/>
                  </a:lnTo>
                  <a:lnTo>
                    <a:pt x="10303" y="265304"/>
                  </a:lnTo>
                  <a:lnTo>
                    <a:pt x="2575" y="247274"/>
                  </a:lnTo>
                  <a:lnTo>
                    <a:pt x="0" y="229243"/>
                  </a:lnTo>
                  <a:lnTo>
                    <a:pt x="2575" y="208637"/>
                  </a:lnTo>
                  <a:lnTo>
                    <a:pt x="10303" y="190607"/>
                  </a:lnTo>
                  <a:lnTo>
                    <a:pt x="20606" y="172576"/>
                  </a:lnTo>
                  <a:lnTo>
                    <a:pt x="41212" y="151970"/>
                  </a:lnTo>
                  <a:lnTo>
                    <a:pt x="85000" y="123637"/>
                  </a:lnTo>
                  <a:lnTo>
                    <a:pt x="133940" y="100455"/>
                  </a:lnTo>
                  <a:lnTo>
                    <a:pt x="200910" y="69545"/>
                  </a:lnTo>
                  <a:lnTo>
                    <a:pt x="285911" y="41212"/>
                  </a:lnTo>
                  <a:lnTo>
                    <a:pt x="409548" y="12878"/>
                  </a:lnTo>
                  <a:lnTo>
                    <a:pt x="466215" y="0"/>
                  </a:lnTo>
                  <a:lnTo>
                    <a:pt x="476518" y="0"/>
                  </a:lnTo>
                  <a:lnTo>
                    <a:pt x="494548" y="7727"/>
                  </a:lnTo>
                  <a:lnTo>
                    <a:pt x="564094" y="36060"/>
                  </a:lnTo>
                  <a:lnTo>
                    <a:pt x="677428" y="66970"/>
                  </a:lnTo>
                  <a:lnTo>
                    <a:pt x="793338" y="90152"/>
                  </a:lnTo>
                  <a:lnTo>
                    <a:pt x="1007128" y="105606"/>
                  </a:lnTo>
                  <a:lnTo>
                    <a:pt x="1290463" y="121061"/>
                  </a:lnTo>
                  <a:lnTo>
                    <a:pt x="1581525" y="131364"/>
                  </a:lnTo>
                  <a:lnTo>
                    <a:pt x="1635617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CB2707AA-DE2F-4C47-A6E7-D2671258AF96}"/>
                </a:ext>
              </a:extLst>
            </p:cNvPr>
            <p:cNvSpPr/>
            <p:nvPr/>
          </p:nvSpPr>
          <p:spPr>
            <a:xfrm rot="16200000">
              <a:off x="3082925" y="3433763"/>
              <a:ext cx="2860675" cy="434975"/>
            </a:xfrm>
            <a:custGeom>
              <a:avLst/>
              <a:gdLst>
                <a:gd name="connsiteX0" fmla="*/ 1517131 w 2861685"/>
                <a:gd name="connsiteY0" fmla="*/ 133940 h 435306"/>
                <a:gd name="connsiteX1" fmla="*/ 1684556 w 2861685"/>
                <a:gd name="connsiteY1" fmla="*/ 141668 h 435306"/>
                <a:gd name="connsiteX2" fmla="*/ 1900922 w 2861685"/>
                <a:gd name="connsiteY2" fmla="*/ 149395 h 435306"/>
                <a:gd name="connsiteX3" fmla="*/ 2078650 w 2861685"/>
                <a:gd name="connsiteY3" fmla="*/ 154547 h 435306"/>
                <a:gd name="connsiteX4" fmla="*/ 2253803 w 2861685"/>
                <a:gd name="connsiteY4" fmla="*/ 157122 h 435306"/>
                <a:gd name="connsiteX5" fmla="*/ 2418652 w 2861685"/>
                <a:gd name="connsiteY5" fmla="*/ 157122 h 435306"/>
                <a:gd name="connsiteX6" fmla="*/ 2568047 w 2861685"/>
                <a:gd name="connsiteY6" fmla="*/ 157122 h 435306"/>
                <a:gd name="connsiteX7" fmla="*/ 2598956 w 2861685"/>
                <a:gd name="connsiteY7" fmla="*/ 154547 h 435306"/>
                <a:gd name="connsiteX8" fmla="*/ 2627290 w 2861685"/>
                <a:gd name="connsiteY8" fmla="*/ 146819 h 435306"/>
                <a:gd name="connsiteX9" fmla="*/ 2660775 w 2861685"/>
                <a:gd name="connsiteY9" fmla="*/ 136516 h 435306"/>
                <a:gd name="connsiteX10" fmla="*/ 2694260 w 2861685"/>
                <a:gd name="connsiteY10" fmla="*/ 113334 h 435306"/>
                <a:gd name="connsiteX11" fmla="*/ 2730321 w 2861685"/>
                <a:gd name="connsiteY11" fmla="*/ 87576 h 435306"/>
                <a:gd name="connsiteX12" fmla="*/ 2774109 w 2861685"/>
                <a:gd name="connsiteY12" fmla="*/ 46364 h 435306"/>
                <a:gd name="connsiteX13" fmla="*/ 2802443 w 2861685"/>
                <a:gd name="connsiteY13" fmla="*/ 15455 h 435306"/>
                <a:gd name="connsiteX14" fmla="*/ 2815322 w 2861685"/>
                <a:gd name="connsiteY14" fmla="*/ 5152 h 435306"/>
                <a:gd name="connsiteX15" fmla="*/ 2833352 w 2861685"/>
                <a:gd name="connsiteY15" fmla="*/ 0 h 435306"/>
                <a:gd name="connsiteX16" fmla="*/ 2846231 w 2861685"/>
                <a:gd name="connsiteY16" fmla="*/ 0 h 435306"/>
                <a:gd name="connsiteX17" fmla="*/ 2856534 w 2861685"/>
                <a:gd name="connsiteY17" fmla="*/ 7727 h 435306"/>
                <a:gd name="connsiteX18" fmla="*/ 2861685 w 2861685"/>
                <a:gd name="connsiteY18" fmla="*/ 20606 h 435306"/>
                <a:gd name="connsiteX19" fmla="*/ 2861685 w 2861685"/>
                <a:gd name="connsiteY19" fmla="*/ 41212 h 435306"/>
                <a:gd name="connsiteX20" fmla="*/ 2853958 w 2861685"/>
                <a:gd name="connsiteY20" fmla="*/ 82425 h 435306"/>
                <a:gd name="connsiteX21" fmla="*/ 2830776 w 2861685"/>
                <a:gd name="connsiteY21" fmla="*/ 123637 h 435306"/>
                <a:gd name="connsiteX22" fmla="*/ 2794715 w 2861685"/>
                <a:gd name="connsiteY22" fmla="*/ 170001 h 435306"/>
                <a:gd name="connsiteX23" fmla="*/ 2753503 w 2861685"/>
                <a:gd name="connsiteY23" fmla="*/ 221517 h 435306"/>
                <a:gd name="connsiteX24" fmla="*/ 2658199 w 2861685"/>
                <a:gd name="connsiteY24" fmla="*/ 334851 h 435306"/>
                <a:gd name="connsiteX25" fmla="*/ 2614411 w 2861685"/>
                <a:gd name="connsiteY25" fmla="*/ 376063 h 435306"/>
                <a:gd name="connsiteX26" fmla="*/ 2573199 w 2861685"/>
                <a:gd name="connsiteY26" fmla="*/ 401821 h 435306"/>
                <a:gd name="connsiteX27" fmla="*/ 2513956 w 2861685"/>
                <a:gd name="connsiteY27" fmla="*/ 422427 h 435306"/>
                <a:gd name="connsiteX28" fmla="*/ 2475319 w 2861685"/>
                <a:gd name="connsiteY28" fmla="*/ 430154 h 435306"/>
                <a:gd name="connsiteX29" fmla="*/ 2423804 w 2861685"/>
                <a:gd name="connsiteY29" fmla="*/ 435306 h 435306"/>
                <a:gd name="connsiteX30" fmla="*/ 2349106 w 2861685"/>
                <a:gd name="connsiteY30" fmla="*/ 427579 h 435306"/>
                <a:gd name="connsiteX31" fmla="*/ 2186833 w 2861685"/>
                <a:gd name="connsiteY31" fmla="*/ 409548 h 435306"/>
                <a:gd name="connsiteX32" fmla="*/ 1988498 w 2861685"/>
                <a:gd name="connsiteY32" fmla="*/ 388942 h 435306"/>
                <a:gd name="connsiteX33" fmla="*/ 1725769 w 2861685"/>
                <a:gd name="connsiteY33" fmla="*/ 358033 h 435306"/>
                <a:gd name="connsiteX34" fmla="*/ 1607283 w 2861685"/>
                <a:gd name="connsiteY34" fmla="*/ 358033 h 435306"/>
                <a:gd name="connsiteX35" fmla="*/ 1390918 w 2861685"/>
                <a:gd name="connsiteY35" fmla="*/ 345154 h 435306"/>
                <a:gd name="connsiteX36" fmla="*/ 983946 w 2861685"/>
                <a:gd name="connsiteY36" fmla="*/ 314245 h 435306"/>
                <a:gd name="connsiteX37" fmla="*/ 803642 w 2861685"/>
                <a:gd name="connsiteY37" fmla="*/ 301366 h 435306"/>
                <a:gd name="connsiteX38" fmla="*/ 669701 w 2861685"/>
                <a:gd name="connsiteY38" fmla="*/ 291063 h 435306"/>
                <a:gd name="connsiteX39" fmla="*/ 574398 w 2861685"/>
                <a:gd name="connsiteY39" fmla="*/ 293638 h 435306"/>
                <a:gd name="connsiteX40" fmla="*/ 419851 w 2861685"/>
                <a:gd name="connsiteY40" fmla="*/ 293638 h 435306"/>
                <a:gd name="connsiteX41" fmla="*/ 46364 w 2861685"/>
                <a:gd name="connsiteY41" fmla="*/ 226668 h 435306"/>
                <a:gd name="connsiteX42" fmla="*/ 20606 w 2861685"/>
                <a:gd name="connsiteY42" fmla="*/ 206062 h 435306"/>
                <a:gd name="connsiteX43" fmla="*/ 7727 w 2861685"/>
                <a:gd name="connsiteY43" fmla="*/ 188032 h 435306"/>
                <a:gd name="connsiteX44" fmla="*/ 0 w 2861685"/>
                <a:gd name="connsiteY44" fmla="*/ 159698 h 435306"/>
                <a:gd name="connsiteX45" fmla="*/ 2576 w 2861685"/>
                <a:gd name="connsiteY45" fmla="*/ 136516 h 435306"/>
                <a:gd name="connsiteX46" fmla="*/ 10303 w 2861685"/>
                <a:gd name="connsiteY46" fmla="*/ 110758 h 435306"/>
                <a:gd name="connsiteX47" fmla="*/ 23182 w 2861685"/>
                <a:gd name="connsiteY47" fmla="*/ 92728 h 435306"/>
                <a:gd name="connsiteX48" fmla="*/ 77273 w 2861685"/>
                <a:gd name="connsiteY48" fmla="*/ 74698 h 435306"/>
                <a:gd name="connsiteX49" fmla="*/ 303941 w 2861685"/>
                <a:gd name="connsiteY49" fmla="*/ 15455 h 435306"/>
                <a:gd name="connsiteX50" fmla="*/ 381214 w 2861685"/>
                <a:gd name="connsiteY50" fmla="*/ 5152 h 435306"/>
                <a:gd name="connsiteX51" fmla="*/ 406972 w 2861685"/>
                <a:gd name="connsiteY51" fmla="*/ 7727 h 435306"/>
                <a:gd name="connsiteX52" fmla="*/ 530609 w 2861685"/>
                <a:gd name="connsiteY52" fmla="*/ 36061 h 435306"/>
                <a:gd name="connsiteX53" fmla="*/ 654247 w 2861685"/>
                <a:gd name="connsiteY53" fmla="*/ 66970 h 435306"/>
                <a:gd name="connsiteX54" fmla="*/ 692883 w 2861685"/>
                <a:gd name="connsiteY54" fmla="*/ 72122 h 435306"/>
                <a:gd name="connsiteX55" fmla="*/ 919551 w 2861685"/>
                <a:gd name="connsiteY55" fmla="*/ 95304 h 435306"/>
                <a:gd name="connsiteX56" fmla="*/ 1208038 w 2861685"/>
                <a:gd name="connsiteY56" fmla="*/ 118486 h 435306"/>
                <a:gd name="connsiteX57" fmla="*/ 1517131 w 2861685"/>
                <a:gd name="connsiteY57" fmla="*/ 133940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61685" h="435306">
                  <a:moveTo>
                    <a:pt x="1517131" y="133940"/>
                  </a:moveTo>
                  <a:lnTo>
                    <a:pt x="1684556" y="141668"/>
                  </a:lnTo>
                  <a:lnTo>
                    <a:pt x="1900922" y="149395"/>
                  </a:lnTo>
                  <a:lnTo>
                    <a:pt x="2078650" y="154547"/>
                  </a:lnTo>
                  <a:lnTo>
                    <a:pt x="2253803" y="157122"/>
                  </a:lnTo>
                  <a:lnTo>
                    <a:pt x="2418652" y="157122"/>
                  </a:lnTo>
                  <a:lnTo>
                    <a:pt x="2568047" y="157122"/>
                  </a:lnTo>
                  <a:lnTo>
                    <a:pt x="2598956" y="154547"/>
                  </a:lnTo>
                  <a:lnTo>
                    <a:pt x="2627290" y="146819"/>
                  </a:lnTo>
                  <a:lnTo>
                    <a:pt x="2660775" y="136516"/>
                  </a:lnTo>
                  <a:lnTo>
                    <a:pt x="2694260" y="113334"/>
                  </a:lnTo>
                  <a:lnTo>
                    <a:pt x="2730321" y="87576"/>
                  </a:lnTo>
                  <a:lnTo>
                    <a:pt x="2774109" y="46364"/>
                  </a:lnTo>
                  <a:lnTo>
                    <a:pt x="2802443" y="15455"/>
                  </a:lnTo>
                  <a:lnTo>
                    <a:pt x="2815322" y="5152"/>
                  </a:lnTo>
                  <a:lnTo>
                    <a:pt x="2833352" y="0"/>
                  </a:lnTo>
                  <a:lnTo>
                    <a:pt x="2846231" y="0"/>
                  </a:lnTo>
                  <a:lnTo>
                    <a:pt x="2856534" y="7727"/>
                  </a:lnTo>
                  <a:lnTo>
                    <a:pt x="2861685" y="20606"/>
                  </a:lnTo>
                  <a:lnTo>
                    <a:pt x="2861685" y="41212"/>
                  </a:lnTo>
                  <a:lnTo>
                    <a:pt x="2853958" y="82425"/>
                  </a:lnTo>
                  <a:lnTo>
                    <a:pt x="2830776" y="123637"/>
                  </a:lnTo>
                  <a:lnTo>
                    <a:pt x="2794715" y="170001"/>
                  </a:lnTo>
                  <a:lnTo>
                    <a:pt x="2753503" y="221517"/>
                  </a:lnTo>
                  <a:lnTo>
                    <a:pt x="2658199" y="334851"/>
                  </a:lnTo>
                  <a:lnTo>
                    <a:pt x="2614411" y="376063"/>
                  </a:lnTo>
                  <a:lnTo>
                    <a:pt x="2573199" y="401821"/>
                  </a:lnTo>
                  <a:lnTo>
                    <a:pt x="2513956" y="422427"/>
                  </a:lnTo>
                  <a:lnTo>
                    <a:pt x="2475319" y="430154"/>
                  </a:lnTo>
                  <a:lnTo>
                    <a:pt x="2423804" y="435306"/>
                  </a:lnTo>
                  <a:lnTo>
                    <a:pt x="2349106" y="427579"/>
                  </a:lnTo>
                  <a:lnTo>
                    <a:pt x="2186833" y="409548"/>
                  </a:lnTo>
                  <a:lnTo>
                    <a:pt x="1988498" y="388942"/>
                  </a:lnTo>
                  <a:lnTo>
                    <a:pt x="1725769" y="358033"/>
                  </a:lnTo>
                  <a:lnTo>
                    <a:pt x="1607283" y="358033"/>
                  </a:lnTo>
                  <a:lnTo>
                    <a:pt x="1390918" y="345154"/>
                  </a:lnTo>
                  <a:lnTo>
                    <a:pt x="983946" y="314245"/>
                  </a:lnTo>
                  <a:lnTo>
                    <a:pt x="803642" y="301366"/>
                  </a:lnTo>
                  <a:lnTo>
                    <a:pt x="669701" y="291063"/>
                  </a:lnTo>
                  <a:lnTo>
                    <a:pt x="574398" y="293638"/>
                  </a:lnTo>
                  <a:lnTo>
                    <a:pt x="419851" y="293638"/>
                  </a:lnTo>
                  <a:lnTo>
                    <a:pt x="46364" y="226668"/>
                  </a:lnTo>
                  <a:lnTo>
                    <a:pt x="20606" y="206062"/>
                  </a:lnTo>
                  <a:lnTo>
                    <a:pt x="7727" y="188032"/>
                  </a:lnTo>
                  <a:lnTo>
                    <a:pt x="0" y="159698"/>
                  </a:lnTo>
                  <a:lnTo>
                    <a:pt x="2576" y="136516"/>
                  </a:lnTo>
                  <a:lnTo>
                    <a:pt x="10303" y="110758"/>
                  </a:lnTo>
                  <a:lnTo>
                    <a:pt x="23182" y="92728"/>
                  </a:lnTo>
                  <a:lnTo>
                    <a:pt x="77273" y="74698"/>
                  </a:lnTo>
                  <a:lnTo>
                    <a:pt x="303941" y="15455"/>
                  </a:lnTo>
                  <a:lnTo>
                    <a:pt x="381214" y="5152"/>
                  </a:lnTo>
                  <a:lnTo>
                    <a:pt x="406972" y="7727"/>
                  </a:lnTo>
                  <a:lnTo>
                    <a:pt x="530609" y="36061"/>
                  </a:lnTo>
                  <a:lnTo>
                    <a:pt x="654247" y="66970"/>
                  </a:lnTo>
                  <a:lnTo>
                    <a:pt x="692883" y="72122"/>
                  </a:lnTo>
                  <a:lnTo>
                    <a:pt x="919551" y="95304"/>
                  </a:lnTo>
                  <a:lnTo>
                    <a:pt x="1208038" y="118486"/>
                  </a:lnTo>
                  <a:lnTo>
                    <a:pt x="1517131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F0086774-66AB-4D27-87D5-E6FE46CE8081}"/>
                </a:ext>
              </a:extLst>
            </p:cNvPr>
            <p:cNvSpPr/>
            <p:nvPr/>
          </p:nvSpPr>
          <p:spPr>
            <a:xfrm rot="16200000">
              <a:off x="4594225" y="4117975"/>
              <a:ext cx="842963" cy="1071563"/>
            </a:xfrm>
            <a:custGeom>
              <a:avLst/>
              <a:gdLst>
                <a:gd name="connsiteX0" fmla="*/ 547687 w 842962"/>
                <a:gd name="connsiteY0" fmla="*/ 378618 h 1071562"/>
                <a:gd name="connsiteX1" fmla="*/ 469106 w 842962"/>
                <a:gd name="connsiteY1" fmla="*/ 190500 h 1071562"/>
                <a:gd name="connsiteX2" fmla="*/ 426244 w 842962"/>
                <a:gd name="connsiteY2" fmla="*/ 69056 h 1071562"/>
                <a:gd name="connsiteX3" fmla="*/ 426244 w 842962"/>
                <a:gd name="connsiteY3" fmla="*/ 52387 h 1071562"/>
                <a:gd name="connsiteX4" fmla="*/ 0 w 842962"/>
                <a:gd name="connsiteY4" fmla="*/ 0 h 1071562"/>
                <a:gd name="connsiteX5" fmla="*/ 40481 w 842962"/>
                <a:gd name="connsiteY5" fmla="*/ 42862 h 1071562"/>
                <a:gd name="connsiteX6" fmla="*/ 80962 w 842962"/>
                <a:gd name="connsiteY6" fmla="*/ 83343 h 1071562"/>
                <a:gd name="connsiteX7" fmla="*/ 121444 w 842962"/>
                <a:gd name="connsiteY7" fmla="*/ 126206 h 1071562"/>
                <a:gd name="connsiteX8" fmla="*/ 138112 w 842962"/>
                <a:gd name="connsiteY8" fmla="*/ 147637 h 1071562"/>
                <a:gd name="connsiteX9" fmla="*/ 185737 w 842962"/>
                <a:gd name="connsiteY9" fmla="*/ 214312 h 1071562"/>
                <a:gd name="connsiteX10" fmla="*/ 295275 w 842962"/>
                <a:gd name="connsiteY10" fmla="*/ 369093 h 1071562"/>
                <a:gd name="connsiteX11" fmla="*/ 407194 w 842962"/>
                <a:gd name="connsiteY11" fmla="*/ 526256 h 1071562"/>
                <a:gd name="connsiteX12" fmla="*/ 490537 w 842962"/>
                <a:gd name="connsiteY12" fmla="*/ 642937 h 1071562"/>
                <a:gd name="connsiteX13" fmla="*/ 592931 w 842962"/>
                <a:gd name="connsiteY13" fmla="*/ 788193 h 1071562"/>
                <a:gd name="connsiteX14" fmla="*/ 697706 w 842962"/>
                <a:gd name="connsiteY14" fmla="*/ 935831 h 1071562"/>
                <a:gd name="connsiteX15" fmla="*/ 754856 w 842962"/>
                <a:gd name="connsiteY15" fmla="*/ 1016793 h 1071562"/>
                <a:gd name="connsiteX16" fmla="*/ 773906 w 842962"/>
                <a:gd name="connsiteY16" fmla="*/ 1042987 h 1071562"/>
                <a:gd name="connsiteX17" fmla="*/ 792956 w 842962"/>
                <a:gd name="connsiteY17" fmla="*/ 1057275 h 1071562"/>
                <a:gd name="connsiteX18" fmla="*/ 812006 w 842962"/>
                <a:gd name="connsiteY18" fmla="*/ 1069181 h 1071562"/>
                <a:gd name="connsiteX19" fmla="*/ 821531 w 842962"/>
                <a:gd name="connsiteY19" fmla="*/ 1071562 h 1071562"/>
                <a:gd name="connsiteX20" fmla="*/ 835819 w 842962"/>
                <a:gd name="connsiteY20" fmla="*/ 1071562 h 1071562"/>
                <a:gd name="connsiteX21" fmla="*/ 842962 w 842962"/>
                <a:gd name="connsiteY21" fmla="*/ 1062037 h 1071562"/>
                <a:gd name="connsiteX22" fmla="*/ 842962 w 842962"/>
                <a:gd name="connsiteY22" fmla="*/ 1040606 h 1071562"/>
                <a:gd name="connsiteX23" fmla="*/ 821531 w 842962"/>
                <a:gd name="connsiteY23" fmla="*/ 981075 h 1071562"/>
                <a:gd name="connsiteX24" fmla="*/ 757237 w 842962"/>
                <a:gd name="connsiteY24" fmla="*/ 840581 h 1071562"/>
                <a:gd name="connsiteX25" fmla="*/ 690562 w 842962"/>
                <a:gd name="connsiteY25" fmla="*/ 697706 h 1071562"/>
                <a:gd name="connsiteX26" fmla="*/ 611981 w 842962"/>
                <a:gd name="connsiteY26" fmla="*/ 526256 h 1071562"/>
                <a:gd name="connsiteX27" fmla="*/ 547687 w 842962"/>
                <a:gd name="connsiteY27" fmla="*/ 378618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2962" h="1071562">
                  <a:moveTo>
                    <a:pt x="547687" y="378618"/>
                  </a:moveTo>
                  <a:lnTo>
                    <a:pt x="469106" y="190500"/>
                  </a:lnTo>
                  <a:lnTo>
                    <a:pt x="426244" y="69056"/>
                  </a:lnTo>
                  <a:lnTo>
                    <a:pt x="426244" y="52387"/>
                  </a:lnTo>
                  <a:lnTo>
                    <a:pt x="0" y="0"/>
                  </a:lnTo>
                  <a:lnTo>
                    <a:pt x="40481" y="42862"/>
                  </a:lnTo>
                  <a:lnTo>
                    <a:pt x="80962" y="83343"/>
                  </a:lnTo>
                  <a:lnTo>
                    <a:pt x="121444" y="126206"/>
                  </a:lnTo>
                  <a:lnTo>
                    <a:pt x="138112" y="147637"/>
                  </a:lnTo>
                  <a:lnTo>
                    <a:pt x="185737" y="214312"/>
                  </a:lnTo>
                  <a:lnTo>
                    <a:pt x="295275" y="369093"/>
                  </a:lnTo>
                  <a:lnTo>
                    <a:pt x="407194" y="526256"/>
                  </a:lnTo>
                  <a:lnTo>
                    <a:pt x="490537" y="642937"/>
                  </a:lnTo>
                  <a:lnTo>
                    <a:pt x="592931" y="788193"/>
                  </a:lnTo>
                  <a:lnTo>
                    <a:pt x="697706" y="935831"/>
                  </a:lnTo>
                  <a:lnTo>
                    <a:pt x="754856" y="1016793"/>
                  </a:lnTo>
                  <a:lnTo>
                    <a:pt x="773906" y="1042987"/>
                  </a:lnTo>
                  <a:lnTo>
                    <a:pt x="792956" y="1057275"/>
                  </a:lnTo>
                  <a:lnTo>
                    <a:pt x="812006" y="1069181"/>
                  </a:lnTo>
                  <a:lnTo>
                    <a:pt x="821531" y="1071562"/>
                  </a:lnTo>
                  <a:lnTo>
                    <a:pt x="835819" y="1071562"/>
                  </a:lnTo>
                  <a:lnTo>
                    <a:pt x="842962" y="1062037"/>
                  </a:lnTo>
                  <a:lnTo>
                    <a:pt x="842962" y="1040606"/>
                  </a:lnTo>
                  <a:lnTo>
                    <a:pt x="821531" y="981075"/>
                  </a:lnTo>
                  <a:lnTo>
                    <a:pt x="757237" y="840581"/>
                  </a:lnTo>
                  <a:lnTo>
                    <a:pt x="690562" y="697706"/>
                  </a:lnTo>
                  <a:lnTo>
                    <a:pt x="611981" y="526256"/>
                  </a:lnTo>
                  <a:lnTo>
                    <a:pt x="547687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432D83BB-3D31-4713-A8D4-C5049FD88C46}"/>
                </a:ext>
              </a:extLst>
            </p:cNvPr>
            <p:cNvSpPr/>
            <p:nvPr/>
          </p:nvSpPr>
          <p:spPr>
            <a:xfrm>
              <a:off x="4557713" y="2800350"/>
              <a:ext cx="2405062" cy="676275"/>
            </a:xfrm>
            <a:custGeom>
              <a:avLst/>
              <a:gdLst>
                <a:gd name="connsiteX0" fmla="*/ 1393031 w 2405062"/>
                <a:gd name="connsiteY0" fmla="*/ 211931 h 676275"/>
                <a:gd name="connsiteX1" fmla="*/ 1283493 w 2405062"/>
                <a:gd name="connsiteY1" fmla="*/ 242888 h 676275"/>
                <a:gd name="connsiteX2" fmla="*/ 1228725 w 2405062"/>
                <a:gd name="connsiteY2" fmla="*/ 259556 h 676275"/>
                <a:gd name="connsiteX3" fmla="*/ 971550 w 2405062"/>
                <a:gd name="connsiteY3" fmla="*/ 345281 h 676275"/>
                <a:gd name="connsiteX4" fmla="*/ 831056 w 2405062"/>
                <a:gd name="connsiteY4" fmla="*/ 383381 h 676275"/>
                <a:gd name="connsiteX5" fmla="*/ 666750 w 2405062"/>
                <a:gd name="connsiteY5" fmla="*/ 431006 h 676275"/>
                <a:gd name="connsiteX6" fmla="*/ 521493 w 2405062"/>
                <a:gd name="connsiteY6" fmla="*/ 469106 h 676275"/>
                <a:gd name="connsiteX7" fmla="*/ 421481 w 2405062"/>
                <a:gd name="connsiteY7" fmla="*/ 492919 h 676275"/>
                <a:gd name="connsiteX8" fmla="*/ 311943 w 2405062"/>
                <a:gd name="connsiteY8" fmla="*/ 516731 h 676275"/>
                <a:gd name="connsiteX9" fmla="*/ 230981 w 2405062"/>
                <a:gd name="connsiteY9" fmla="*/ 531019 h 676275"/>
                <a:gd name="connsiteX10" fmla="*/ 159543 w 2405062"/>
                <a:gd name="connsiteY10" fmla="*/ 540544 h 676275"/>
                <a:gd name="connsiteX11" fmla="*/ 107156 w 2405062"/>
                <a:gd name="connsiteY11" fmla="*/ 542925 h 676275"/>
                <a:gd name="connsiteX12" fmla="*/ 4762 w 2405062"/>
                <a:gd name="connsiteY12" fmla="*/ 538163 h 676275"/>
                <a:gd name="connsiteX13" fmla="*/ 0 w 2405062"/>
                <a:gd name="connsiteY13" fmla="*/ 673894 h 676275"/>
                <a:gd name="connsiteX14" fmla="*/ 119062 w 2405062"/>
                <a:gd name="connsiteY14" fmla="*/ 676275 h 676275"/>
                <a:gd name="connsiteX15" fmla="*/ 185737 w 2405062"/>
                <a:gd name="connsiteY15" fmla="*/ 676275 h 676275"/>
                <a:gd name="connsiteX16" fmla="*/ 276225 w 2405062"/>
                <a:gd name="connsiteY16" fmla="*/ 671513 h 676275"/>
                <a:gd name="connsiteX17" fmla="*/ 407193 w 2405062"/>
                <a:gd name="connsiteY17" fmla="*/ 657225 h 676275"/>
                <a:gd name="connsiteX18" fmla="*/ 535781 w 2405062"/>
                <a:gd name="connsiteY18" fmla="*/ 638175 h 676275"/>
                <a:gd name="connsiteX19" fmla="*/ 707231 w 2405062"/>
                <a:gd name="connsiteY19" fmla="*/ 607219 h 676275"/>
                <a:gd name="connsiteX20" fmla="*/ 928687 w 2405062"/>
                <a:gd name="connsiteY20" fmla="*/ 561975 h 676275"/>
                <a:gd name="connsiteX21" fmla="*/ 1154906 w 2405062"/>
                <a:gd name="connsiteY21" fmla="*/ 511969 h 676275"/>
                <a:gd name="connsiteX22" fmla="*/ 1309687 w 2405062"/>
                <a:gd name="connsiteY22" fmla="*/ 454819 h 676275"/>
                <a:gd name="connsiteX23" fmla="*/ 1543050 w 2405062"/>
                <a:gd name="connsiteY23" fmla="*/ 404813 h 676275"/>
                <a:gd name="connsiteX24" fmla="*/ 1740693 w 2405062"/>
                <a:gd name="connsiteY24" fmla="*/ 361950 h 676275"/>
                <a:gd name="connsiteX25" fmla="*/ 1993106 w 2405062"/>
                <a:gd name="connsiteY25" fmla="*/ 307181 h 676275"/>
                <a:gd name="connsiteX26" fmla="*/ 2250281 w 2405062"/>
                <a:gd name="connsiteY26" fmla="*/ 250031 h 676275"/>
                <a:gd name="connsiteX27" fmla="*/ 2345531 w 2405062"/>
                <a:gd name="connsiteY27" fmla="*/ 228600 h 676275"/>
                <a:gd name="connsiteX28" fmla="*/ 2369343 w 2405062"/>
                <a:gd name="connsiteY28" fmla="*/ 214313 h 676275"/>
                <a:gd name="connsiteX29" fmla="*/ 2386012 w 2405062"/>
                <a:gd name="connsiteY29" fmla="*/ 195263 h 676275"/>
                <a:gd name="connsiteX30" fmla="*/ 2397918 w 2405062"/>
                <a:gd name="connsiteY30" fmla="*/ 176213 h 676275"/>
                <a:gd name="connsiteX31" fmla="*/ 2402681 w 2405062"/>
                <a:gd name="connsiteY31" fmla="*/ 164306 h 676275"/>
                <a:gd name="connsiteX32" fmla="*/ 2405062 w 2405062"/>
                <a:gd name="connsiteY32" fmla="*/ 142875 h 676275"/>
                <a:gd name="connsiteX33" fmla="*/ 2397918 w 2405062"/>
                <a:gd name="connsiteY33" fmla="*/ 119063 h 676275"/>
                <a:gd name="connsiteX34" fmla="*/ 2376487 w 2405062"/>
                <a:gd name="connsiteY34" fmla="*/ 92869 h 676275"/>
                <a:gd name="connsiteX35" fmla="*/ 2338387 w 2405062"/>
                <a:gd name="connsiteY35" fmla="*/ 80963 h 676275"/>
                <a:gd name="connsiteX36" fmla="*/ 2238375 w 2405062"/>
                <a:gd name="connsiteY36" fmla="*/ 52388 h 676275"/>
                <a:gd name="connsiteX37" fmla="*/ 2140743 w 2405062"/>
                <a:gd name="connsiteY37" fmla="*/ 26194 h 676275"/>
                <a:gd name="connsiteX38" fmla="*/ 2057400 w 2405062"/>
                <a:gd name="connsiteY38" fmla="*/ 4763 h 676275"/>
                <a:gd name="connsiteX39" fmla="*/ 2021681 w 2405062"/>
                <a:gd name="connsiteY39" fmla="*/ 0 h 676275"/>
                <a:gd name="connsiteX40" fmla="*/ 1978818 w 2405062"/>
                <a:gd name="connsiteY40" fmla="*/ 4763 h 676275"/>
                <a:gd name="connsiteX41" fmla="*/ 1919287 w 2405062"/>
                <a:gd name="connsiteY41" fmla="*/ 23813 h 676275"/>
                <a:gd name="connsiteX42" fmla="*/ 1785937 w 2405062"/>
                <a:gd name="connsiteY42" fmla="*/ 85725 h 676275"/>
                <a:gd name="connsiteX43" fmla="*/ 1735931 w 2405062"/>
                <a:gd name="connsiteY43" fmla="*/ 107156 h 676275"/>
                <a:gd name="connsiteX44" fmla="*/ 1514475 w 2405062"/>
                <a:gd name="connsiteY44" fmla="*/ 178594 h 676275"/>
                <a:gd name="connsiteX45" fmla="*/ 1393031 w 2405062"/>
                <a:gd name="connsiteY45" fmla="*/ 21193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05062" h="676275">
                  <a:moveTo>
                    <a:pt x="1393031" y="211931"/>
                  </a:moveTo>
                  <a:lnTo>
                    <a:pt x="1283493" y="242888"/>
                  </a:lnTo>
                  <a:lnTo>
                    <a:pt x="1228725" y="259556"/>
                  </a:lnTo>
                  <a:lnTo>
                    <a:pt x="971550" y="345281"/>
                  </a:lnTo>
                  <a:lnTo>
                    <a:pt x="831056" y="383381"/>
                  </a:lnTo>
                  <a:lnTo>
                    <a:pt x="666750" y="431006"/>
                  </a:lnTo>
                  <a:lnTo>
                    <a:pt x="521493" y="469106"/>
                  </a:lnTo>
                  <a:lnTo>
                    <a:pt x="421481" y="492919"/>
                  </a:lnTo>
                  <a:lnTo>
                    <a:pt x="311943" y="516731"/>
                  </a:lnTo>
                  <a:lnTo>
                    <a:pt x="230981" y="531019"/>
                  </a:lnTo>
                  <a:lnTo>
                    <a:pt x="159543" y="540544"/>
                  </a:lnTo>
                  <a:lnTo>
                    <a:pt x="107156" y="542925"/>
                  </a:lnTo>
                  <a:lnTo>
                    <a:pt x="4762" y="538163"/>
                  </a:lnTo>
                  <a:lnTo>
                    <a:pt x="0" y="673894"/>
                  </a:lnTo>
                  <a:lnTo>
                    <a:pt x="119062" y="676275"/>
                  </a:lnTo>
                  <a:lnTo>
                    <a:pt x="185737" y="676275"/>
                  </a:lnTo>
                  <a:lnTo>
                    <a:pt x="276225" y="671513"/>
                  </a:lnTo>
                  <a:lnTo>
                    <a:pt x="407193" y="657225"/>
                  </a:lnTo>
                  <a:lnTo>
                    <a:pt x="535781" y="638175"/>
                  </a:lnTo>
                  <a:lnTo>
                    <a:pt x="707231" y="607219"/>
                  </a:lnTo>
                  <a:lnTo>
                    <a:pt x="928687" y="561975"/>
                  </a:lnTo>
                  <a:lnTo>
                    <a:pt x="1154906" y="511969"/>
                  </a:lnTo>
                  <a:lnTo>
                    <a:pt x="1309687" y="454819"/>
                  </a:lnTo>
                  <a:lnTo>
                    <a:pt x="1543050" y="404813"/>
                  </a:lnTo>
                  <a:lnTo>
                    <a:pt x="1740693" y="361950"/>
                  </a:lnTo>
                  <a:lnTo>
                    <a:pt x="1993106" y="307181"/>
                  </a:lnTo>
                  <a:lnTo>
                    <a:pt x="2250281" y="250031"/>
                  </a:lnTo>
                  <a:lnTo>
                    <a:pt x="2345531" y="228600"/>
                  </a:lnTo>
                  <a:lnTo>
                    <a:pt x="2369343" y="214313"/>
                  </a:lnTo>
                  <a:lnTo>
                    <a:pt x="2386012" y="195263"/>
                  </a:lnTo>
                  <a:lnTo>
                    <a:pt x="2397918" y="176213"/>
                  </a:lnTo>
                  <a:lnTo>
                    <a:pt x="2402681" y="164306"/>
                  </a:lnTo>
                  <a:lnTo>
                    <a:pt x="2405062" y="142875"/>
                  </a:lnTo>
                  <a:lnTo>
                    <a:pt x="2397918" y="119063"/>
                  </a:lnTo>
                  <a:lnTo>
                    <a:pt x="2376487" y="92869"/>
                  </a:lnTo>
                  <a:lnTo>
                    <a:pt x="2338387" y="80963"/>
                  </a:lnTo>
                  <a:lnTo>
                    <a:pt x="2238375" y="52388"/>
                  </a:lnTo>
                  <a:lnTo>
                    <a:pt x="2140743" y="26194"/>
                  </a:lnTo>
                  <a:lnTo>
                    <a:pt x="2057400" y="4763"/>
                  </a:lnTo>
                  <a:lnTo>
                    <a:pt x="2021681" y="0"/>
                  </a:lnTo>
                  <a:lnTo>
                    <a:pt x="1978818" y="4763"/>
                  </a:lnTo>
                  <a:lnTo>
                    <a:pt x="1919287" y="23813"/>
                  </a:lnTo>
                  <a:lnTo>
                    <a:pt x="1785937" y="85725"/>
                  </a:lnTo>
                  <a:lnTo>
                    <a:pt x="1735931" y="107156"/>
                  </a:lnTo>
                  <a:lnTo>
                    <a:pt x="1514475" y="178594"/>
                  </a:lnTo>
                  <a:lnTo>
                    <a:pt x="1393031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9">
              <a:extLst>
                <a:ext uri="{FF2B5EF4-FFF2-40B4-BE49-F238E27FC236}">
                  <a16:creationId xmlns:a16="http://schemas.microsoft.com/office/drawing/2014/main" id="{7E277648-18CE-4928-A32B-C7C0959BC1B8}"/>
                </a:ext>
              </a:extLst>
            </p:cNvPr>
            <p:cNvSpPr/>
            <p:nvPr/>
          </p:nvSpPr>
          <p:spPr>
            <a:xfrm rot="16200000">
              <a:off x="4397375" y="2816226"/>
              <a:ext cx="3578225" cy="2076450"/>
            </a:xfrm>
            <a:custGeom>
              <a:avLst/>
              <a:gdLst>
                <a:gd name="connsiteX0" fmla="*/ 2644910 w 3577181"/>
                <a:gd name="connsiteY0" fmla="*/ 437840 h 2076016"/>
                <a:gd name="connsiteX1" fmla="*/ 2802771 w 3577181"/>
                <a:gd name="connsiteY1" fmla="*/ 402098 h 2076016"/>
                <a:gd name="connsiteX2" fmla="*/ 2996373 w 3577181"/>
                <a:gd name="connsiteY2" fmla="*/ 354442 h 2076016"/>
                <a:gd name="connsiteX3" fmla="*/ 3094664 w 3577181"/>
                <a:gd name="connsiteY3" fmla="*/ 324657 h 2076016"/>
                <a:gd name="connsiteX4" fmla="*/ 3178062 w 3577181"/>
                <a:gd name="connsiteY4" fmla="*/ 300829 h 2076016"/>
                <a:gd name="connsiteX5" fmla="*/ 3240610 w 3577181"/>
                <a:gd name="connsiteY5" fmla="*/ 279979 h 2076016"/>
                <a:gd name="connsiteX6" fmla="*/ 3273374 w 3577181"/>
                <a:gd name="connsiteY6" fmla="*/ 262108 h 2076016"/>
                <a:gd name="connsiteX7" fmla="*/ 3297202 w 3577181"/>
                <a:gd name="connsiteY7" fmla="*/ 244237 h 2076016"/>
                <a:gd name="connsiteX8" fmla="*/ 3332944 w 3577181"/>
                <a:gd name="connsiteY8" fmla="*/ 211474 h 2076016"/>
                <a:gd name="connsiteX9" fmla="*/ 3371664 w 3577181"/>
                <a:gd name="connsiteY9" fmla="*/ 166796 h 2076016"/>
                <a:gd name="connsiteX10" fmla="*/ 3398471 w 3577181"/>
                <a:gd name="connsiteY10" fmla="*/ 134033 h 2076016"/>
                <a:gd name="connsiteX11" fmla="*/ 3422299 w 3577181"/>
                <a:gd name="connsiteY11" fmla="*/ 92333 h 2076016"/>
                <a:gd name="connsiteX12" fmla="*/ 3455062 w 3577181"/>
                <a:gd name="connsiteY12" fmla="*/ 5957 h 2076016"/>
                <a:gd name="connsiteX13" fmla="*/ 3461019 w 3577181"/>
                <a:gd name="connsiteY13" fmla="*/ 0 h 2076016"/>
                <a:gd name="connsiteX14" fmla="*/ 3577181 w 3577181"/>
                <a:gd name="connsiteY14" fmla="*/ 277001 h 2076016"/>
                <a:gd name="connsiteX15" fmla="*/ 3514632 w 3577181"/>
                <a:gd name="connsiteY15" fmla="*/ 363377 h 2076016"/>
                <a:gd name="connsiteX16" fmla="*/ 3452084 w 3577181"/>
                <a:gd name="connsiteY16" fmla="*/ 428904 h 2076016"/>
                <a:gd name="connsiteX17" fmla="*/ 3407406 w 3577181"/>
                <a:gd name="connsiteY17" fmla="*/ 464646 h 2076016"/>
                <a:gd name="connsiteX18" fmla="*/ 3371664 w 3577181"/>
                <a:gd name="connsiteY18" fmla="*/ 482517 h 2076016"/>
                <a:gd name="connsiteX19" fmla="*/ 3326987 w 3577181"/>
                <a:gd name="connsiteY19" fmla="*/ 497410 h 2076016"/>
                <a:gd name="connsiteX20" fmla="*/ 3181040 w 3577181"/>
                <a:gd name="connsiteY20" fmla="*/ 530173 h 2076016"/>
                <a:gd name="connsiteX21" fmla="*/ 3023180 w 3577181"/>
                <a:gd name="connsiteY21" fmla="*/ 565915 h 2076016"/>
                <a:gd name="connsiteX22" fmla="*/ 2820642 w 3577181"/>
                <a:gd name="connsiteY22" fmla="*/ 613571 h 2076016"/>
                <a:gd name="connsiteX23" fmla="*/ 2585340 w 3577181"/>
                <a:gd name="connsiteY23" fmla="*/ 670163 h 2076016"/>
                <a:gd name="connsiteX24" fmla="*/ 2394716 w 3577181"/>
                <a:gd name="connsiteY24" fmla="*/ 732711 h 2076016"/>
                <a:gd name="connsiteX25" fmla="*/ 2207070 w 3577181"/>
                <a:gd name="connsiteY25" fmla="*/ 792281 h 2076016"/>
                <a:gd name="connsiteX26" fmla="*/ 2025382 w 3577181"/>
                <a:gd name="connsiteY26" fmla="*/ 854830 h 2076016"/>
                <a:gd name="connsiteX27" fmla="*/ 1837736 w 3577181"/>
                <a:gd name="connsiteY27" fmla="*/ 923335 h 2076016"/>
                <a:gd name="connsiteX28" fmla="*/ 1667961 w 3577181"/>
                <a:gd name="connsiteY28" fmla="*/ 994819 h 2076016"/>
                <a:gd name="connsiteX29" fmla="*/ 1522015 w 3577181"/>
                <a:gd name="connsiteY29" fmla="*/ 1063325 h 2076016"/>
                <a:gd name="connsiteX30" fmla="*/ 1385004 w 3577181"/>
                <a:gd name="connsiteY30" fmla="*/ 1131831 h 2076016"/>
                <a:gd name="connsiteX31" fmla="*/ 1262885 w 3577181"/>
                <a:gd name="connsiteY31" fmla="*/ 1200336 h 2076016"/>
                <a:gd name="connsiteX32" fmla="*/ 1128853 w 3577181"/>
                <a:gd name="connsiteY32" fmla="*/ 1268842 h 2076016"/>
                <a:gd name="connsiteX33" fmla="*/ 1012691 w 3577181"/>
                <a:gd name="connsiteY33" fmla="*/ 1343304 h 2076016"/>
                <a:gd name="connsiteX34" fmla="*/ 896529 w 3577181"/>
                <a:gd name="connsiteY34" fmla="*/ 1420745 h 2076016"/>
                <a:gd name="connsiteX35" fmla="*/ 810153 w 3577181"/>
                <a:gd name="connsiteY35" fmla="*/ 1486272 h 2076016"/>
                <a:gd name="connsiteX36" fmla="*/ 735690 w 3577181"/>
                <a:gd name="connsiteY36" fmla="*/ 1545842 h 2076016"/>
                <a:gd name="connsiteX37" fmla="*/ 670163 w 3577181"/>
                <a:gd name="connsiteY37" fmla="*/ 1605412 h 2076016"/>
                <a:gd name="connsiteX38" fmla="*/ 592722 w 3577181"/>
                <a:gd name="connsiteY38" fmla="*/ 1673918 h 2076016"/>
                <a:gd name="connsiteX39" fmla="*/ 554002 w 3577181"/>
                <a:gd name="connsiteY39" fmla="*/ 1715617 h 2076016"/>
                <a:gd name="connsiteX40" fmla="*/ 101270 w 3577181"/>
                <a:gd name="connsiteY40" fmla="*/ 2073037 h 2076016"/>
                <a:gd name="connsiteX41" fmla="*/ 77442 w 3577181"/>
                <a:gd name="connsiteY41" fmla="*/ 2076016 h 2076016"/>
                <a:gd name="connsiteX42" fmla="*/ 44678 w 3577181"/>
                <a:gd name="connsiteY42" fmla="*/ 2070059 h 2076016"/>
                <a:gd name="connsiteX43" fmla="*/ 14893 w 3577181"/>
                <a:gd name="connsiteY43" fmla="*/ 2052188 h 2076016"/>
                <a:gd name="connsiteX44" fmla="*/ 5957 w 3577181"/>
                <a:gd name="connsiteY44" fmla="*/ 2040274 h 2076016"/>
                <a:gd name="connsiteX45" fmla="*/ 0 w 3577181"/>
                <a:gd name="connsiteY45" fmla="*/ 2013467 h 2076016"/>
                <a:gd name="connsiteX46" fmla="*/ 5957 w 3577181"/>
                <a:gd name="connsiteY46" fmla="*/ 1980704 h 2076016"/>
                <a:gd name="connsiteX47" fmla="*/ 38721 w 3577181"/>
                <a:gd name="connsiteY47" fmla="*/ 1921133 h 2076016"/>
                <a:gd name="connsiteX48" fmla="*/ 107227 w 3577181"/>
                <a:gd name="connsiteY48" fmla="*/ 1828800 h 2076016"/>
                <a:gd name="connsiteX49" fmla="*/ 169775 w 3577181"/>
                <a:gd name="connsiteY49" fmla="*/ 1754337 h 2076016"/>
                <a:gd name="connsiteX50" fmla="*/ 244238 w 3577181"/>
                <a:gd name="connsiteY50" fmla="*/ 1679875 h 2076016"/>
                <a:gd name="connsiteX51" fmla="*/ 336571 w 3577181"/>
                <a:gd name="connsiteY51" fmla="*/ 1581584 h 2076016"/>
                <a:gd name="connsiteX52" fmla="*/ 396141 w 3577181"/>
                <a:gd name="connsiteY52" fmla="*/ 1527971 h 2076016"/>
                <a:gd name="connsiteX53" fmla="*/ 515281 w 3577181"/>
                <a:gd name="connsiteY53" fmla="*/ 1429681 h 2076016"/>
                <a:gd name="connsiteX54" fmla="*/ 613572 w 3577181"/>
                <a:gd name="connsiteY54" fmla="*/ 1355218 h 2076016"/>
                <a:gd name="connsiteX55" fmla="*/ 717819 w 3577181"/>
                <a:gd name="connsiteY55" fmla="*/ 1277777 h 2076016"/>
                <a:gd name="connsiteX56" fmla="*/ 819088 w 3577181"/>
                <a:gd name="connsiteY56" fmla="*/ 1212250 h 2076016"/>
                <a:gd name="connsiteX57" fmla="*/ 956099 w 3577181"/>
                <a:gd name="connsiteY57" fmla="*/ 1122895 h 2076016"/>
                <a:gd name="connsiteX58" fmla="*/ 1048433 w 3577181"/>
                <a:gd name="connsiteY58" fmla="*/ 1069282 h 2076016"/>
                <a:gd name="connsiteX59" fmla="*/ 1203315 w 3577181"/>
                <a:gd name="connsiteY59" fmla="*/ 991841 h 2076016"/>
                <a:gd name="connsiteX60" fmla="*/ 1346283 w 3577181"/>
                <a:gd name="connsiteY60" fmla="*/ 914400 h 2076016"/>
                <a:gd name="connsiteX61" fmla="*/ 1462445 w 3577181"/>
                <a:gd name="connsiteY61" fmla="*/ 857808 h 2076016"/>
                <a:gd name="connsiteX62" fmla="*/ 1608391 w 3577181"/>
                <a:gd name="connsiteY62" fmla="*/ 795260 h 2076016"/>
                <a:gd name="connsiteX63" fmla="*/ 1685832 w 3577181"/>
                <a:gd name="connsiteY63" fmla="*/ 762496 h 2076016"/>
                <a:gd name="connsiteX64" fmla="*/ 1799015 w 3577181"/>
                <a:gd name="connsiteY64" fmla="*/ 717819 h 2076016"/>
                <a:gd name="connsiteX65" fmla="*/ 1927091 w 3577181"/>
                <a:gd name="connsiteY65" fmla="*/ 667184 h 2076016"/>
                <a:gd name="connsiteX66" fmla="*/ 2081973 w 3577181"/>
                <a:gd name="connsiteY66" fmla="*/ 616550 h 2076016"/>
                <a:gd name="connsiteX67" fmla="*/ 2230898 w 3577181"/>
                <a:gd name="connsiteY67" fmla="*/ 565915 h 2076016"/>
                <a:gd name="connsiteX68" fmla="*/ 2329189 w 3577181"/>
                <a:gd name="connsiteY68" fmla="*/ 533152 h 2076016"/>
                <a:gd name="connsiteX69" fmla="*/ 2519813 w 3577181"/>
                <a:gd name="connsiteY69" fmla="*/ 470603 h 2076016"/>
                <a:gd name="connsiteX70" fmla="*/ 2644910 w 3577181"/>
                <a:gd name="connsiteY70" fmla="*/ 437840 h 20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577181" h="2076016">
                  <a:moveTo>
                    <a:pt x="2644910" y="437840"/>
                  </a:moveTo>
                  <a:lnTo>
                    <a:pt x="2802771" y="402098"/>
                  </a:lnTo>
                  <a:lnTo>
                    <a:pt x="2996373" y="354442"/>
                  </a:lnTo>
                  <a:lnTo>
                    <a:pt x="3094664" y="324657"/>
                  </a:lnTo>
                  <a:lnTo>
                    <a:pt x="3178062" y="300829"/>
                  </a:lnTo>
                  <a:lnTo>
                    <a:pt x="3240610" y="279979"/>
                  </a:lnTo>
                  <a:lnTo>
                    <a:pt x="3273374" y="262108"/>
                  </a:lnTo>
                  <a:lnTo>
                    <a:pt x="3297202" y="244237"/>
                  </a:lnTo>
                  <a:lnTo>
                    <a:pt x="3332944" y="211474"/>
                  </a:lnTo>
                  <a:lnTo>
                    <a:pt x="3371664" y="166796"/>
                  </a:lnTo>
                  <a:lnTo>
                    <a:pt x="3398471" y="134033"/>
                  </a:lnTo>
                  <a:lnTo>
                    <a:pt x="3422299" y="92333"/>
                  </a:lnTo>
                  <a:lnTo>
                    <a:pt x="3455062" y="5957"/>
                  </a:lnTo>
                  <a:lnTo>
                    <a:pt x="3461019" y="0"/>
                  </a:lnTo>
                  <a:lnTo>
                    <a:pt x="3577181" y="277001"/>
                  </a:lnTo>
                  <a:lnTo>
                    <a:pt x="3514632" y="363377"/>
                  </a:lnTo>
                  <a:lnTo>
                    <a:pt x="3452084" y="428904"/>
                  </a:lnTo>
                  <a:lnTo>
                    <a:pt x="3407406" y="464646"/>
                  </a:lnTo>
                  <a:lnTo>
                    <a:pt x="3371664" y="482517"/>
                  </a:lnTo>
                  <a:lnTo>
                    <a:pt x="3326987" y="497410"/>
                  </a:lnTo>
                  <a:lnTo>
                    <a:pt x="3181040" y="530173"/>
                  </a:lnTo>
                  <a:lnTo>
                    <a:pt x="3023180" y="565915"/>
                  </a:lnTo>
                  <a:lnTo>
                    <a:pt x="2820642" y="613571"/>
                  </a:lnTo>
                  <a:lnTo>
                    <a:pt x="2585340" y="670163"/>
                  </a:lnTo>
                  <a:lnTo>
                    <a:pt x="2394716" y="732711"/>
                  </a:lnTo>
                  <a:lnTo>
                    <a:pt x="2207070" y="792281"/>
                  </a:lnTo>
                  <a:lnTo>
                    <a:pt x="2025382" y="854830"/>
                  </a:lnTo>
                  <a:lnTo>
                    <a:pt x="1837736" y="923335"/>
                  </a:lnTo>
                  <a:lnTo>
                    <a:pt x="1667961" y="994819"/>
                  </a:lnTo>
                  <a:lnTo>
                    <a:pt x="1522015" y="1063325"/>
                  </a:lnTo>
                  <a:lnTo>
                    <a:pt x="1385004" y="1131831"/>
                  </a:lnTo>
                  <a:lnTo>
                    <a:pt x="1262885" y="1200336"/>
                  </a:lnTo>
                  <a:lnTo>
                    <a:pt x="1128853" y="1268842"/>
                  </a:lnTo>
                  <a:lnTo>
                    <a:pt x="1012691" y="1343304"/>
                  </a:lnTo>
                  <a:lnTo>
                    <a:pt x="896529" y="1420745"/>
                  </a:lnTo>
                  <a:lnTo>
                    <a:pt x="810153" y="1486272"/>
                  </a:lnTo>
                  <a:lnTo>
                    <a:pt x="735690" y="1545842"/>
                  </a:lnTo>
                  <a:lnTo>
                    <a:pt x="670163" y="1605412"/>
                  </a:lnTo>
                  <a:lnTo>
                    <a:pt x="592722" y="1673918"/>
                  </a:lnTo>
                  <a:lnTo>
                    <a:pt x="554002" y="1715617"/>
                  </a:lnTo>
                  <a:lnTo>
                    <a:pt x="101270" y="2073037"/>
                  </a:lnTo>
                  <a:lnTo>
                    <a:pt x="77442" y="2076016"/>
                  </a:lnTo>
                  <a:lnTo>
                    <a:pt x="44678" y="2070059"/>
                  </a:lnTo>
                  <a:lnTo>
                    <a:pt x="14893" y="2052188"/>
                  </a:lnTo>
                  <a:lnTo>
                    <a:pt x="5957" y="2040274"/>
                  </a:lnTo>
                  <a:lnTo>
                    <a:pt x="0" y="2013467"/>
                  </a:lnTo>
                  <a:lnTo>
                    <a:pt x="5957" y="1980704"/>
                  </a:lnTo>
                  <a:lnTo>
                    <a:pt x="38721" y="1921133"/>
                  </a:lnTo>
                  <a:lnTo>
                    <a:pt x="107227" y="1828800"/>
                  </a:lnTo>
                  <a:lnTo>
                    <a:pt x="169775" y="1754337"/>
                  </a:lnTo>
                  <a:lnTo>
                    <a:pt x="244238" y="1679875"/>
                  </a:lnTo>
                  <a:lnTo>
                    <a:pt x="336571" y="1581584"/>
                  </a:lnTo>
                  <a:lnTo>
                    <a:pt x="396141" y="1527971"/>
                  </a:lnTo>
                  <a:lnTo>
                    <a:pt x="515281" y="1429681"/>
                  </a:lnTo>
                  <a:lnTo>
                    <a:pt x="613572" y="1355218"/>
                  </a:lnTo>
                  <a:lnTo>
                    <a:pt x="717819" y="1277777"/>
                  </a:lnTo>
                  <a:lnTo>
                    <a:pt x="819088" y="1212250"/>
                  </a:lnTo>
                  <a:lnTo>
                    <a:pt x="956099" y="1122895"/>
                  </a:lnTo>
                  <a:lnTo>
                    <a:pt x="1048433" y="1069282"/>
                  </a:lnTo>
                  <a:lnTo>
                    <a:pt x="1203315" y="991841"/>
                  </a:lnTo>
                  <a:lnTo>
                    <a:pt x="1346283" y="914400"/>
                  </a:lnTo>
                  <a:lnTo>
                    <a:pt x="1462445" y="857808"/>
                  </a:lnTo>
                  <a:lnTo>
                    <a:pt x="1608391" y="795260"/>
                  </a:lnTo>
                  <a:lnTo>
                    <a:pt x="1685832" y="762496"/>
                  </a:lnTo>
                  <a:lnTo>
                    <a:pt x="1799015" y="717819"/>
                  </a:lnTo>
                  <a:lnTo>
                    <a:pt x="1927091" y="667184"/>
                  </a:lnTo>
                  <a:lnTo>
                    <a:pt x="2081973" y="616550"/>
                  </a:lnTo>
                  <a:lnTo>
                    <a:pt x="2230898" y="565915"/>
                  </a:lnTo>
                  <a:lnTo>
                    <a:pt x="2329189" y="533152"/>
                  </a:lnTo>
                  <a:lnTo>
                    <a:pt x="2519813" y="470603"/>
                  </a:lnTo>
                  <a:lnTo>
                    <a:pt x="2644910" y="437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652F788-2D86-4FA1-9955-52FD188305EA}"/>
                </a:ext>
              </a:extLst>
            </p:cNvPr>
            <p:cNvSpPr/>
            <p:nvPr/>
          </p:nvSpPr>
          <p:spPr>
            <a:xfrm rot="16200000">
              <a:off x="6466682" y="4790281"/>
              <a:ext cx="1160462" cy="485775"/>
            </a:xfrm>
            <a:custGeom>
              <a:avLst/>
              <a:gdLst>
                <a:gd name="connsiteX0" fmla="*/ 526257 w 1159669"/>
                <a:gd name="connsiteY0" fmla="*/ 402431 h 485775"/>
                <a:gd name="connsiteX1" fmla="*/ 461963 w 1159669"/>
                <a:gd name="connsiteY1" fmla="*/ 397668 h 485775"/>
                <a:gd name="connsiteX2" fmla="*/ 404813 w 1159669"/>
                <a:gd name="connsiteY2" fmla="*/ 397668 h 485775"/>
                <a:gd name="connsiteX3" fmla="*/ 321469 w 1159669"/>
                <a:gd name="connsiteY3" fmla="*/ 397668 h 485775"/>
                <a:gd name="connsiteX4" fmla="*/ 238125 w 1159669"/>
                <a:gd name="connsiteY4" fmla="*/ 402431 h 485775"/>
                <a:gd name="connsiteX5" fmla="*/ 126207 w 1159669"/>
                <a:gd name="connsiteY5" fmla="*/ 411956 h 485775"/>
                <a:gd name="connsiteX6" fmla="*/ 69057 w 1159669"/>
                <a:gd name="connsiteY6" fmla="*/ 416718 h 485775"/>
                <a:gd name="connsiteX7" fmla="*/ 45244 w 1159669"/>
                <a:gd name="connsiteY7" fmla="*/ 419100 h 485775"/>
                <a:gd name="connsiteX8" fmla="*/ 0 w 1159669"/>
                <a:gd name="connsiteY8" fmla="*/ 407193 h 485775"/>
                <a:gd name="connsiteX9" fmla="*/ 578644 w 1159669"/>
                <a:gd name="connsiteY9" fmla="*/ 0 h 485775"/>
                <a:gd name="connsiteX10" fmla="*/ 528638 w 1159669"/>
                <a:gd name="connsiteY10" fmla="*/ 52387 h 485775"/>
                <a:gd name="connsiteX11" fmla="*/ 511969 w 1159669"/>
                <a:gd name="connsiteY11" fmla="*/ 80962 h 485775"/>
                <a:gd name="connsiteX12" fmla="*/ 507207 w 1159669"/>
                <a:gd name="connsiteY12" fmla="*/ 100012 h 485775"/>
                <a:gd name="connsiteX13" fmla="*/ 509588 w 1159669"/>
                <a:gd name="connsiteY13" fmla="*/ 121443 h 485775"/>
                <a:gd name="connsiteX14" fmla="*/ 516732 w 1159669"/>
                <a:gd name="connsiteY14" fmla="*/ 142875 h 485775"/>
                <a:gd name="connsiteX15" fmla="*/ 531019 w 1159669"/>
                <a:gd name="connsiteY15" fmla="*/ 161925 h 485775"/>
                <a:gd name="connsiteX16" fmla="*/ 547688 w 1159669"/>
                <a:gd name="connsiteY16" fmla="*/ 176212 h 485775"/>
                <a:gd name="connsiteX17" fmla="*/ 566738 w 1159669"/>
                <a:gd name="connsiteY17" fmla="*/ 183356 h 485775"/>
                <a:gd name="connsiteX18" fmla="*/ 600075 w 1159669"/>
                <a:gd name="connsiteY18" fmla="*/ 195262 h 485775"/>
                <a:gd name="connsiteX19" fmla="*/ 657225 w 1159669"/>
                <a:gd name="connsiteY19" fmla="*/ 221456 h 485775"/>
                <a:gd name="connsiteX20" fmla="*/ 809625 w 1159669"/>
                <a:gd name="connsiteY20" fmla="*/ 290512 h 485775"/>
                <a:gd name="connsiteX21" fmla="*/ 981075 w 1159669"/>
                <a:gd name="connsiteY21" fmla="*/ 357187 h 485775"/>
                <a:gd name="connsiteX22" fmla="*/ 1085850 w 1159669"/>
                <a:gd name="connsiteY22" fmla="*/ 400050 h 485775"/>
                <a:gd name="connsiteX23" fmla="*/ 1114425 w 1159669"/>
                <a:gd name="connsiteY23" fmla="*/ 409575 h 485775"/>
                <a:gd name="connsiteX24" fmla="*/ 1138238 w 1159669"/>
                <a:gd name="connsiteY24" fmla="*/ 419100 h 485775"/>
                <a:gd name="connsiteX25" fmla="*/ 1147763 w 1159669"/>
                <a:gd name="connsiteY25" fmla="*/ 428625 h 485775"/>
                <a:gd name="connsiteX26" fmla="*/ 1154907 w 1159669"/>
                <a:gd name="connsiteY26" fmla="*/ 440531 h 485775"/>
                <a:gd name="connsiteX27" fmla="*/ 1159669 w 1159669"/>
                <a:gd name="connsiteY27" fmla="*/ 452437 h 485775"/>
                <a:gd name="connsiteX28" fmla="*/ 1157288 w 1159669"/>
                <a:gd name="connsiteY28" fmla="*/ 466725 h 485775"/>
                <a:gd name="connsiteX29" fmla="*/ 1147763 w 1159669"/>
                <a:gd name="connsiteY29" fmla="*/ 478631 h 485775"/>
                <a:gd name="connsiteX30" fmla="*/ 1128713 w 1159669"/>
                <a:gd name="connsiteY30" fmla="*/ 485775 h 485775"/>
                <a:gd name="connsiteX31" fmla="*/ 1081088 w 1159669"/>
                <a:gd name="connsiteY31" fmla="*/ 481012 h 485775"/>
                <a:gd name="connsiteX32" fmla="*/ 992982 w 1159669"/>
                <a:gd name="connsiteY32" fmla="*/ 461962 h 485775"/>
                <a:gd name="connsiteX33" fmla="*/ 890588 w 1159669"/>
                <a:gd name="connsiteY33" fmla="*/ 442912 h 485775"/>
                <a:gd name="connsiteX34" fmla="*/ 792957 w 1159669"/>
                <a:gd name="connsiteY34" fmla="*/ 428625 h 485775"/>
                <a:gd name="connsiteX35" fmla="*/ 666750 w 1159669"/>
                <a:gd name="connsiteY35" fmla="*/ 411956 h 485775"/>
                <a:gd name="connsiteX36" fmla="*/ 526257 w 1159669"/>
                <a:gd name="connsiteY36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9669" h="485775">
                  <a:moveTo>
                    <a:pt x="526257" y="402431"/>
                  </a:moveTo>
                  <a:lnTo>
                    <a:pt x="461963" y="397668"/>
                  </a:lnTo>
                  <a:lnTo>
                    <a:pt x="404813" y="397668"/>
                  </a:lnTo>
                  <a:lnTo>
                    <a:pt x="321469" y="397668"/>
                  </a:lnTo>
                  <a:lnTo>
                    <a:pt x="238125" y="402431"/>
                  </a:lnTo>
                  <a:lnTo>
                    <a:pt x="126207" y="411956"/>
                  </a:lnTo>
                  <a:lnTo>
                    <a:pt x="69057" y="416718"/>
                  </a:lnTo>
                  <a:lnTo>
                    <a:pt x="45244" y="419100"/>
                  </a:lnTo>
                  <a:lnTo>
                    <a:pt x="0" y="407193"/>
                  </a:lnTo>
                  <a:lnTo>
                    <a:pt x="578644" y="0"/>
                  </a:lnTo>
                  <a:lnTo>
                    <a:pt x="528638" y="52387"/>
                  </a:lnTo>
                  <a:lnTo>
                    <a:pt x="511969" y="80962"/>
                  </a:lnTo>
                  <a:lnTo>
                    <a:pt x="507207" y="100012"/>
                  </a:lnTo>
                  <a:lnTo>
                    <a:pt x="509588" y="121443"/>
                  </a:lnTo>
                  <a:lnTo>
                    <a:pt x="516732" y="142875"/>
                  </a:lnTo>
                  <a:lnTo>
                    <a:pt x="531019" y="161925"/>
                  </a:lnTo>
                  <a:lnTo>
                    <a:pt x="547688" y="176212"/>
                  </a:lnTo>
                  <a:lnTo>
                    <a:pt x="566738" y="183356"/>
                  </a:lnTo>
                  <a:lnTo>
                    <a:pt x="600075" y="195262"/>
                  </a:lnTo>
                  <a:lnTo>
                    <a:pt x="657225" y="221456"/>
                  </a:lnTo>
                  <a:lnTo>
                    <a:pt x="809625" y="290512"/>
                  </a:lnTo>
                  <a:lnTo>
                    <a:pt x="981075" y="357187"/>
                  </a:lnTo>
                  <a:lnTo>
                    <a:pt x="1085850" y="400050"/>
                  </a:lnTo>
                  <a:lnTo>
                    <a:pt x="1114425" y="409575"/>
                  </a:lnTo>
                  <a:lnTo>
                    <a:pt x="1138238" y="419100"/>
                  </a:lnTo>
                  <a:lnTo>
                    <a:pt x="1147763" y="428625"/>
                  </a:lnTo>
                  <a:lnTo>
                    <a:pt x="1154907" y="440531"/>
                  </a:lnTo>
                  <a:lnTo>
                    <a:pt x="1159669" y="452437"/>
                  </a:lnTo>
                  <a:lnTo>
                    <a:pt x="1157288" y="466725"/>
                  </a:lnTo>
                  <a:lnTo>
                    <a:pt x="1147763" y="478631"/>
                  </a:lnTo>
                  <a:lnTo>
                    <a:pt x="1128713" y="485775"/>
                  </a:lnTo>
                  <a:lnTo>
                    <a:pt x="1081088" y="481012"/>
                  </a:lnTo>
                  <a:lnTo>
                    <a:pt x="992982" y="461962"/>
                  </a:lnTo>
                  <a:lnTo>
                    <a:pt x="890588" y="442912"/>
                  </a:lnTo>
                  <a:lnTo>
                    <a:pt x="792957" y="428625"/>
                  </a:lnTo>
                  <a:lnTo>
                    <a:pt x="666750" y="411956"/>
                  </a:lnTo>
                  <a:lnTo>
                    <a:pt x="526257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54887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DEAD45-1704-4156-9942-08EC878EC471}"/>
              </a:ext>
            </a:extLst>
          </p:cNvPr>
          <p:cNvGrpSpPr/>
          <p:nvPr/>
        </p:nvGrpSpPr>
        <p:grpSpPr>
          <a:xfrm>
            <a:off x="2481263" y="1392238"/>
            <a:ext cx="4808537" cy="4365625"/>
            <a:chOff x="2481263" y="1392238"/>
            <a:chExt cx="4808537" cy="4365625"/>
          </a:xfrm>
        </p:grpSpPr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C593629-B64B-2946-B27B-E93450AEA783}"/>
                </a:ext>
              </a:extLst>
            </p:cNvPr>
            <p:cNvSpPr/>
            <p:nvPr/>
          </p:nvSpPr>
          <p:spPr>
            <a:xfrm>
              <a:off x="4422775" y="1392238"/>
              <a:ext cx="1728788" cy="1069975"/>
            </a:xfrm>
            <a:custGeom>
              <a:avLst/>
              <a:gdLst>
                <a:gd name="connsiteX0" fmla="*/ 681038 w 1728788"/>
                <a:gd name="connsiteY0" fmla="*/ 661988 h 1069182"/>
                <a:gd name="connsiteX1" fmla="*/ 802482 w 1728788"/>
                <a:gd name="connsiteY1" fmla="*/ 592932 h 1069182"/>
                <a:gd name="connsiteX2" fmla="*/ 923925 w 1728788"/>
                <a:gd name="connsiteY2" fmla="*/ 521494 h 1069182"/>
                <a:gd name="connsiteX3" fmla="*/ 1021557 w 1728788"/>
                <a:gd name="connsiteY3" fmla="*/ 457200 h 1069182"/>
                <a:gd name="connsiteX4" fmla="*/ 1104900 w 1728788"/>
                <a:gd name="connsiteY4" fmla="*/ 402432 h 1069182"/>
                <a:gd name="connsiteX5" fmla="*/ 1207294 w 1728788"/>
                <a:gd name="connsiteY5" fmla="*/ 328613 h 1069182"/>
                <a:gd name="connsiteX6" fmla="*/ 1278732 w 1728788"/>
                <a:gd name="connsiteY6" fmla="*/ 269082 h 1069182"/>
                <a:gd name="connsiteX7" fmla="*/ 1323975 w 1728788"/>
                <a:gd name="connsiteY7" fmla="*/ 233363 h 1069182"/>
                <a:gd name="connsiteX8" fmla="*/ 1328738 w 1728788"/>
                <a:gd name="connsiteY8" fmla="*/ 221457 h 1069182"/>
                <a:gd name="connsiteX9" fmla="*/ 1331119 w 1728788"/>
                <a:gd name="connsiteY9" fmla="*/ 202407 h 1069182"/>
                <a:gd name="connsiteX10" fmla="*/ 1331119 w 1728788"/>
                <a:gd name="connsiteY10" fmla="*/ 176213 h 1069182"/>
                <a:gd name="connsiteX11" fmla="*/ 1321594 w 1728788"/>
                <a:gd name="connsiteY11" fmla="*/ 135732 h 1069182"/>
                <a:gd name="connsiteX12" fmla="*/ 1302544 w 1728788"/>
                <a:gd name="connsiteY12" fmla="*/ 100013 h 1069182"/>
                <a:gd name="connsiteX13" fmla="*/ 1278732 w 1728788"/>
                <a:gd name="connsiteY13" fmla="*/ 69057 h 1069182"/>
                <a:gd name="connsiteX14" fmla="*/ 1259682 w 1728788"/>
                <a:gd name="connsiteY14" fmla="*/ 45244 h 1069182"/>
                <a:gd name="connsiteX15" fmla="*/ 1257300 w 1728788"/>
                <a:gd name="connsiteY15" fmla="*/ 26194 h 1069182"/>
                <a:gd name="connsiteX16" fmla="*/ 1262063 w 1728788"/>
                <a:gd name="connsiteY16" fmla="*/ 7144 h 1069182"/>
                <a:gd name="connsiteX17" fmla="*/ 1281113 w 1728788"/>
                <a:gd name="connsiteY17" fmla="*/ 0 h 1069182"/>
                <a:gd name="connsiteX18" fmla="*/ 1312069 w 1728788"/>
                <a:gd name="connsiteY18" fmla="*/ 2382 h 1069182"/>
                <a:gd name="connsiteX19" fmla="*/ 1354932 w 1728788"/>
                <a:gd name="connsiteY19" fmla="*/ 16669 h 1069182"/>
                <a:gd name="connsiteX20" fmla="*/ 1388269 w 1728788"/>
                <a:gd name="connsiteY20" fmla="*/ 28575 h 1069182"/>
                <a:gd name="connsiteX21" fmla="*/ 1438275 w 1728788"/>
                <a:gd name="connsiteY21" fmla="*/ 52388 h 1069182"/>
                <a:gd name="connsiteX22" fmla="*/ 1485900 w 1728788"/>
                <a:gd name="connsiteY22" fmla="*/ 78582 h 1069182"/>
                <a:gd name="connsiteX23" fmla="*/ 1524000 w 1728788"/>
                <a:gd name="connsiteY23" fmla="*/ 100013 h 1069182"/>
                <a:gd name="connsiteX24" fmla="*/ 1562100 w 1728788"/>
                <a:gd name="connsiteY24" fmla="*/ 126207 h 1069182"/>
                <a:gd name="connsiteX25" fmla="*/ 1602582 w 1728788"/>
                <a:gd name="connsiteY25" fmla="*/ 159544 h 1069182"/>
                <a:gd name="connsiteX26" fmla="*/ 1643063 w 1728788"/>
                <a:gd name="connsiteY26" fmla="*/ 195263 h 1069182"/>
                <a:gd name="connsiteX27" fmla="*/ 1688307 w 1728788"/>
                <a:gd name="connsiteY27" fmla="*/ 242888 h 1069182"/>
                <a:gd name="connsiteX28" fmla="*/ 1719263 w 1728788"/>
                <a:gd name="connsiteY28" fmla="*/ 285750 h 1069182"/>
                <a:gd name="connsiteX29" fmla="*/ 1728788 w 1728788"/>
                <a:gd name="connsiteY29" fmla="*/ 311944 h 1069182"/>
                <a:gd name="connsiteX30" fmla="*/ 1726407 w 1728788"/>
                <a:gd name="connsiteY30" fmla="*/ 335757 h 1069182"/>
                <a:gd name="connsiteX31" fmla="*/ 1712119 w 1728788"/>
                <a:gd name="connsiteY31" fmla="*/ 359569 h 1069182"/>
                <a:gd name="connsiteX32" fmla="*/ 1676400 w 1728788"/>
                <a:gd name="connsiteY32" fmla="*/ 381000 h 1069182"/>
                <a:gd name="connsiteX33" fmla="*/ 1540669 w 1728788"/>
                <a:gd name="connsiteY33" fmla="*/ 450057 h 1069182"/>
                <a:gd name="connsiteX34" fmla="*/ 1385888 w 1728788"/>
                <a:gd name="connsiteY34" fmla="*/ 528638 h 1069182"/>
                <a:gd name="connsiteX35" fmla="*/ 1200150 w 1728788"/>
                <a:gd name="connsiteY35" fmla="*/ 619125 h 1069182"/>
                <a:gd name="connsiteX36" fmla="*/ 1009650 w 1728788"/>
                <a:gd name="connsiteY36" fmla="*/ 709613 h 1069182"/>
                <a:gd name="connsiteX37" fmla="*/ 702469 w 1728788"/>
                <a:gd name="connsiteY37" fmla="*/ 835819 h 1069182"/>
                <a:gd name="connsiteX38" fmla="*/ 464344 w 1728788"/>
                <a:gd name="connsiteY38" fmla="*/ 931069 h 1069182"/>
                <a:gd name="connsiteX39" fmla="*/ 261938 w 1728788"/>
                <a:gd name="connsiteY39" fmla="*/ 1009650 h 1069182"/>
                <a:gd name="connsiteX40" fmla="*/ 190500 w 1728788"/>
                <a:gd name="connsiteY40" fmla="*/ 1040607 h 1069182"/>
                <a:gd name="connsiteX41" fmla="*/ 123825 w 1728788"/>
                <a:gd name="connsiteY41" fmla="*/ 1069182 h 1069182"/>
                <a:gd name="connsiteX42" fmla="*/ 0 w 1728788"/>
                <a:gd name="connsiteY42" fmla="*/ 926307 h 1069182"/>
                <a:gd name="connsiteX43" fmla="*/ 92869 w 1728788"/>
                <a:gd name="connsiteY43" fmla="*/ 919163 h 1069182"/>
                <a:gd name="connsiteX44" fmla="*/ 140494 w 1728788"/>
                <a:gd name="connsiteY44" fmla="*/ 912019 h 1069182"/>
                <a:gd name="connsiteX45" fmla="*/ 197644 w 1728788"/>
                <a:gd name="connsiteY45" fmla="*/ 895350 h 1069182"/>
                <a:gd name="connsiteX46" fmla="*/ 330994 w 1728788"/>
                <a:gd name="connsiteY46" fmla="*/ 840582 h 1069182"/>
                <a:gd name="connsiteX47" fmla="*/ 488157 w 1728788"/>
                <a:gd name="connsiteY47" fmla="*/ 764382 h 1069182"/>
                <a:gd name="connsiteX48" fmla="*/ 681038 w 1728788"/>
                <a:gd name="connsiteY48" fmla="*/ 6619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28788" h="1069182">
                  <a:moveTo>
                    <a:pt x="681038" y="661988"/>
                  </a:moveTo>
                  <a:lnTo>
                    <a:pt x="802482" y="592932"/>
                  </a:lnTo>
                  <a:lnTo>
                    <a:pt x="923925" y="521494"/>
                  </a:lnTo>
                  <a:lnTo>
                    <a:pt x="1021557" y="457200"/>
                  </a:lnTo>
                  <a:lnTo>
                    <a:pt x="1104900" y="402432"/>
                  </a:lnTo>
                  <a:lnTo>
                    <a:pt x="1207294" y="328613"/>
                  </a:lnTo>
                  <a:lnTo>
                    <a:pt x="1278732" y="269082"/>
                  </a:lnTo>
                  <a:lnTo>
                    <a:pt x="1323975" y="233363"/>
                  </a:lnTo>
                  <a:lnTo>
                    <a:pt x="1328738" y="221457"/>
                  </a:lnTo>
                  <a:lnTo>
                    <a:pt x="1331119" y="202407"/>
                  </a:lnTo>
                  <a:lnTo>
                    <a:pt x="1331119" y="176213"/>
                  </a:lnTo>
                  <a:lnTo>
                    <a:pt x="1321594" y="135732"/>
                  </a:lnTo>
                  <a:lnTo>
                    <a:pt x="1302544" y="100013"/>
                  </a:lnTo>
                  <a:lnTo>
                    <a:pt x="1278732" y="69057"/>
                  </a:lnTo>
                  <a:lnTo>
                    <a:pt x="1259682" y="45244"/>
                  </a:lnTo>
                  <a:lnTo>
                    <a:pt x="1257300" y="26194"/>
                  </a:lnTo>
                  <a:lnTo>
                    <a:pt x="1262063" y="7144"/>
                  </a:lnTo>
                  <a:lnTo>
                    <a:pt x="1281113" y="0"/>
                  </a:lnTo>
                  <a:lnTo>
                    <a:pt x="1312069" y="2382"/>
                  </a:lnTo>
                  <a:lnTo>
                    <a:pt x="1354932" y="16669"/>
                  </a:lnTo>
                  <a:lnTo>
                    <a:pt x="1388269" y="28575"/>
                  </a:lnTo>
                  <a:lnTo>
                    <a:pt x="1438275" y="52388"/>
                  </a:lnTo>
                  <a:lnTo>
                    <a:pt x="1485900" y="78582"/>
                  </a:lnTo>
                  <a:lnTo>
                    <a:pt x="1524000" y="100013"/>
                  </a:lnTo>
                  <a:lnTo>
                    <a:pt x="1562100" y="126207"/>
                  </a:lnTo>
                  <a:lnTo>
                    <a:pt x="1602582" y="159544"/>
                  </a:lnTo>
                  <a:lnTo>
                    <a:pt x="1643063" y="195263"/>
                  </a:lnTo>
                  <a:lnTo>
                    <a:pt x="1688307" y="242888"/>
                  </a:lnTo>
                  <a:lnTo>
                    <a:pt x="1719263" y="285750"/>
                  </a:lnTo>
                  <a:lnTo>
                    <a:pt x="1728788" y="311944"/>
                  </a:lnTo>
                  <a:lnTo>
                    <a:pt x="1726407" y="335757"/>
                  </a:lnTo>
                  <a:lnTo>
                    <a:pt x="1712119" y="359569"/>
                  </a:lnTo>
                  <a:lnTo>
                    <a:pt x="1676400" y="381000"/>
                  </a:lnTo>
                  <a:lnTo>
                    <a:pt x="1540669" y="450057"/>
                  </a:lnTo>
                  <a:lnTo>
                    <a:pt x="1385888" y="528638"/>
                  </a:lnTo>
                  <a:lnTo>
                    <a:pt x="1200150" y="619125"/>
                  </a:lnTo>
                  <a:lnTo>
                    <a:pt x="1009650" y="709613"/>
                  </a:lnTo>
                  <a:lnTo>
                    <a:pt x="702469" y="835819"/>
                  </a:lnTo>
                  <a:lnTo>
                    <a:pt x="464344" y="931069"/>
                  </a:lnTo>
                  <a:lnTo>
                    <a:pt x="261938" y="1009650"/>
                  </a:lnTo>
                  <a:lnTo>
                    <a:pt x="190500" y="1040607"/>
                  </a:lnTo>
                  <a:lnTo>
                    <a:pt x="123825" y="1069182"/>
                  </a:lnTo>
                  <a:lnTo>
                    <a:pt x="0" y="926307"/>
                  </a:lnTo>
                  <a:lnTo>
                    <a:pt x="92869" y="919163"/>
                  </a:lnTo>
                  <a:lnTo>
                    <a:pt x="140494" y="912019"/>
                  </a:lnTo>
                  <a:lnTo>
                    <a:pt x="197644" y="895350"/>
                  </a:lnTo>
                  <a:lnTo>
                    <a:pt x="330994" y="840582"/>
                  </a:lnTo>
                  <a:lnTo>
                    <a:pt x="488157" y="764382"/>
                  </a:lnTo>
                  <a:lnTo>
                    <a:pt x="681038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17B436F9-A55E-1042-A0E2-F39B50AC3C26}"/>
                </a:ext>
              </a:extLst>
            </p:cNvPr>
            <p:cNvSpPr/>
            <p:nvPr/>
          </p:nvSpPr>
          <p:spPr>
            <a:xfrm>
              <a:off x="4186238" y="5335588"/>
              <a:ext cx="2390775" cy="422275"/>
            </a:xfrm>
            <a:custGeom>
              <a:avLst/>
              <a:gdLst>
                <a:gd name="connsiteX0" fmla="*/ 966787 w 2390775"/>
                <a:gd name="connsiteY0" fmla="*/ 133350 h 421482"/>
                <a:gd name="connsiteX1" fmla="*/ 1278731 w 2390775"/>
                <a:gd name="connsiteY1" fmla="*/ 111919 h 421482"/>
                <a:gd name="connsiteX2" fmla="*/ 1514475 w 2390775"/>
                <a:gd name="connsiteY2" fmla="*/ 95250 h 421482"/>
                <a:gd name="connsiteX3" fmla="*/ 1731168 w 2390775"/>
                <a:gd name="connsiteY3" fmla="*/ 80963 h 421482"/>
                <a:gd name="connsiteX4" fmla="*/ 1754981 w 2390775"/>
                <a:gd name="connsiteY4" fmla="*/ 73819 h 421482"/>
                <a:gd name="connsiteX5" fmla="*/ 1814512 w 2390775"/>
                <a:gd name="connsiteY5" fmla="*/ 47625 h 421482"/>
                <a:gd name="connsiteX6" fmla="*/ 1874043 w 2390775"/>
                <a:gd name="connsiteY6" fmla="*/ 21432 h 421482"/>
                <a:gd name="connsiteX7" fmla="*/ 1924050 w 2390775"/>
                <a:gd name="connsiteY7" fmla="*/ 2382 h 421482"/>
                <a:gd name="connsiteX8" fmla="*/ 1950243 w 2390775"/>
                <a:gd name="connsiteY8" fmla="*/ 0 h 421482"/>
                <a:gd name="connsiteX9" fmla="*/ 1983581 w 2390775"/>
                <a:gd name="connsiteY9" fmla="*/ 2382 h 421482"/>
                <a:gd name="connsiteX10" fmla="*/ 2024062 w 2390775"/>
                <a:gd name="connsiteY10" fmla="*/ 7144 h 421482"/>
                <a:gd name="connsiteX11" fmla="*/ 2078831 w 2390775"/>
                <a:gd name="connsiteY11" fmla="*/ 19050 h 421482"/>
                <a:gd name="connsiteX12" fmla="*/ 2140743 w 2390775"/>
                <a:gd name="connsiteY12" fmla="*/ 38100 h 421482"/>
                <a:gd name="connsiteX13" fmla="*/ 2209800 w 2390775"/>
                <a:gd name="connsiteY13" fmla="*/ 61913 h 421482"/>
                <a:gd name="connsiteX14" fmla="*/ 2262187 w 2390775"/>
                <a:gd name="connsiteY14" fmla="*/ 80963 h 421482"/>
                <a:gd name="connsiteX15" fmla="*/ 2293143 w 2390775"/>
                <a:gd name="connsiteY15" fmla="*/ 90488 h 421482"/>
                <a:gd name="connsiteX16" fmla="*/ 2319337 w 2390775"/>
                <a:gd name="connsiteY16" fmla="*/ 102394 h 421482"/>
                <a:gd name="connsiteX17" fmla="*/ 2350293 w 2390775"/>
                <a:gd name="connsiteY17" fmla="*/ 121444 h 421482"/>
                <a:gd name="connsiteX18" fmla="*/ 2369343 w 2390775"/>
                <a:gd name="connsiteY18" fmla="*/ 140494 h 421482"/>
                <a:gd name="connsiteX19" fmla="*/ 2381250 w 2390775"/>
                <a:gd name="connsiteY19" fmla="*/ 159544 h 421482"/>
                <a:gd name="connsiteX20" fmla="*/ 2388393 w 2390775"/>
                <a:gd name="connsiteY20" fmla="*/ 185738 h 421482"/>
                <a:gd name="connsiteX21" fmla="*/ 2390775 w 2390775"/>
                <a:gd name="connsiteY21" fmla="*/ 216694 h 421482"/>
                <a:gd name="connsiteX22" fmla="*/ 2386012 w 2390775"/>
                <a:gd name="connsiteY22" fmla="*/ 242888 h 421482"/>
                <a:gd name="connsiteX23" fmla="*/ 2378868 w 2390775"/>
                <a:gd name="connsiteY23" fmla="*/ 259557 h 421482"/>
                <a:gd name="connsiteX24" fmla="*/ 2331243 w 2390775"/>
                <a:gd name="connsiteY24" fmla="*/ 276225 h 421482"/>
                <a:gd name="connsiteX25" fmla="*/ 2278856 w 2390775"/>
                <a:gd name="connsiteY25" fmla="*/ 280988 h 421482"/>
                <a:gd name="connsiteX26" fmla="*/ 2202656 w 2390775"/>
                <a:gd name="connsiteY26" fmla="*/ 280988 h 421482"/>
                <a:gd name="connsiteX27" fmla="*/ 2100262 w 2390775"/>
                <a:gd name="connsiteY27" fmla="*/ 276225 h 421482"/>
                <a:gd name="connsiteX28" fmla="*/ 2000250 w 2390775"/>
                <a:gd name="connsiteY28" fmla="*/ 271463 h 421482"/>
                <a:gd name="connsiteX29" fmla="*/ 1893093 w 2390775"/>
                <a:gd name="connsiteY29" fmla="*/ 261938 h 421482"/>
                <a:gd name="connsiteX30" fmla="*/ 1797843 w 2390775"/>
                <a:gd name="connsiteY30" fmla="*/ 254794 h 421482"/>
                <a:gd name="connsiteX31" fmla="*/ 1662112 w 2390775"/>
                <a:gd name="connsiteY31" fmla="*/ 254794 h 421482"/>
                <a:gd name="connsiteX32" fmla="*/ 1521618 w 2390775"/>
                <a:gd name="connsiteY32" fmla="*/ 261938 h 421482"/>
                <a:gd name="connsiteX33" fmla="*/ 1321593 w 2390775"/>
                <a:gd name="connsiteY33" fmla="*/ 273844 h 421482"/>
                <a:gd name="connsiteX34" fmla="*/ 1107281 w 2390775"/>
                <a:gd name="connsiteY34" fmla="*/ 295275 h 421482"/>
                <a:gd name="connsiteX35" fmla="*/ 933450 w 2390775"/>
                <a:gd name="connsiteY35" fmla="*/ 314325 h 421482"/>
                <a:gd name="connsiteX36" fmla="*/ 647700 w 2390775"/>
                <a:gd name="connsiteY36" fmla="*/ 350044 h 421482"/>
                <a:gd name="connsiteX37" fmla="*/ 497681 w 2390775"/>
                <a:gd name="connsiteY37" fmla="*/ 369094 h 421482"/>
                <a:gd name="connsiteX38" fmla="*/ 464343 w 2390775"/>
                <a:gd name="connsiteY38" fmla="*/ 383382 h 421482"/>
                <a:gd name="connsiteX39" fmla="*/ 426243 w 2390775"/>
                <a:gd name="connsiteY39" fmla="*/ 402432 h 421482"/>
                <a:gd name="connsiteX40" fmla="*/ 383381 w 2390775"/>
                <a:gd name="connsiteY40" fmla="*/ 416719 h 421482"/>
                <a:gd name="connsiteX41" fmla="*/ 347662 w 2390775"/>
                <a:gd name="connsiteY41" fmla="*/ 421482 h 421482"/>
                <a:gd name="connsiteX42" fmla="*/ 319087 w 2390775"/>
                <a:gd name="connsiteY42" fmla="*/ 416719 h 421482"/>
                <a:gd name="connsiteX43" fmla="*/ 273843 w 2390775"/>
                <a:gd name="connsiteY43" fmla="*/ 395288 h 421482"/>
                <a:gd name="connsiteX44" fmla="*/ 221456 w 2390775"/>
                <a:gd name="connsiteY44" fmla="*/ 354807 h 421482"/>
                <a:gd name="connsiteX45" fmla="*/ 154781 w 2390775"/>
                <a:gd name="connsiteY45" fmla="*/ 300038 h 421482"/>
                <a:gd name="connsiteX46" fmla="*/ 100012 w 2390775"/>
                <a:gd name="connsiteY46" fmla="*/ 238125 h 421482"/>
                <a:gd name="connsiteX47" fmla="*/ 47625 w 2390775"/>
                <a:gd name="connsiteY47" fmla="*/ 169069 h 421482"/>
                <a:gd name="connsiteX48" fmla="*/ 23812 w 2390775"/>
                <a:gd name="connsiteY48" fmla="*/ 126207 h 421482"/>
                <a:gd name="connsiteX49" fmla="*/ 2381 w 2390775"/>
                <a:gd name="connsiteY49" fmla="*/ 85725 h 421482"/>
                <a:gd name="connsiteX50" fmla="*/ 0 w 2390775"/>
                <a:gd name="connsiteY50" fmla="*/ 66675 h 421482"/>
                <a:gd name="connsiteX51" fmla="*/ 0 w 2390775"/>
                <a:gd name="connsiteY51" fmla="*/ 50007 h 421482"/>
                <a:gd name="connsiteX52" fmla="*/ 0 w 2390775"/>
                <a:gd name="connsiteY52" fmla="*/ 33338 h 421482"/>
                <a:gd name="connsiteX53" fmla="*/ 4762 w 2390775"/>
                <a:gd name="connsiteY53" fmla="*/ 21432 h 421482"/>
                <a:gd name="connsiteX54" fmla="*/ 16668 w 2390775"/>
                <a:gd name="connsiteY54" fmla="*/ 19050 h 421482"/>
                <a:gd name="connsiteX55" fmla="*/ 50006 w 2390775"/>
                <a:gd name="connsiteY55" fmla="*/ 26194 h 421482"/>
                <a:gd name="connsiteX56" fmla="*/ 85725 w 2390775"/>
                <a:gd name="connsiteY56" fmla="*/ 47625 h 421482"/>
                <a:gd name="connsiteX57" fmla="*/ 116681 w 2390775"/>
                <a:gd name="connsiteY57" fmla="*/ 71438 h 421482"/>
                <a:gd name="connsiteX58" fmla="*/ 150018 w 2390775"/>
                <a:gd name="connsiteY58" fmla="*/ 95250 h 421482"/>
                <a:gd name="connsiteX59" fmla="*/ 180975 w 2390775"/>
                <a:gd name="connsiteY59" fmla="*/ 111919 h 421482"/>
                <a:gd name="connsiteX60" fmla="*/ 216693 w 2390775"/>
                <a:gd name="connsiteY60" fmla="*/ 130969 h 421482"/>
                <a:gd name="connsiteX61" fmla="*/ 264318 w 2390775"/>
                <a:gd name="connsiteY61" fmla="*/ 150019 h 421482"/>
                <a:gd name="connsiteX62" fmla="*/ 300037 w 2390775"/>
                <a:gd name="connsiteY62" fmla="*/ 161925 h 421482"/>
                <a:gd name="connsiteX63" fmla="*/ 338137 w 2390775"/>
                <a:gd name="connsiteY63" fmla="*/ 169069 h 421482"/>
                <a:gd name="connsiteX64" fmla="*/ 371475 w 2390775"/>
                <a:gd name="connsiteY64" fmla="*/ 171450 h 421482"/>
                <a:gd name="connsiteX65" fmla="*/ 421481 w 2390775"/>
                <a:gd name="connsiteY65" fmla="*/ 171450 h 421482"/>
                <a:gd name="connsiteX66" fmla="*/ 585787 w 2390775"/>
                <a:gd name="connsiteY66" fmla="*/ 159544 h 421482"/>
                <a:gd name="connsiteX67" fmla="*/ 966787 w 2390775"/>
                <a:gd name="connsiteY67" fmla="*/ 133350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90775" h="421482">
                  <a:moveTo>
                    <a:pt x="966787" y="133350"/>
                  </a:moveTo>
                  <a:lnTo>
                    <a:pt x="1278731" y="111919"/>
                  </a:lnTo>
                  <a:lnTo>
                    <a:pt x="1514475" y="95250"/>
                  </a:lnTo>
                  <a:lnTo>
                    <a:pt x="1731168" y="80963"/>
                  </a:lnTo>
                  <a:lnTo>
                    <a:pt x="1754981" y="73819"/>
                  </a:lnTo>
                  <a:lnTo>
                    <a:pt x="1814512" y="47625"/>
                  </a:lnTo>
                  <a:lnTo>
                    <a:pt x="1874043" y="21432"/>
                  </a:lnTo>
                  <a:lnTo>
                    <a:pt x="1924050" y="2382"/>
                  </a:lnTo>
                  <a:lnTo>
                    <a:pt x="1950243" y="0"/>
                  </a:lnTo>
                  <a:lnTo>
                    <a:pt x="1983581" y="2382"/>
                  </a:lnTo>
                  <a:lnTo>
                    <a:pt x="2024062" y="7144"/>
                  </a:lnTo>
                  <a:lnTo>
                    <a:pt x="2078831" y="19050"/>
                  </a:lnTo>
                  <a:lnTo>
                    <a:pt x="2140743" y="38100"/>
                  </a:lnTo>
                  <a:lnTo>
                    <a:pt x="2209800" y="61913"/>
                  </a:lnTo>
                  <a:lnTo>
                    <a:pt x="2262187" y="80963"/>
                  </a:lnTo>
                  <a:lnTo>
                    <a:pt x="2293143" y="90488"/>
                  </a:lnTo>
                  <a:lnTo>
                    <a:pt x="2319337" y="102394"/>
                  </a:lnTo>
                  <a:lnTo>
                    <a:pt x="2350293" y="121444"/>
                  </a:lnTo>
                  <a:lnTo>
                    <a:pt x="2369343" y="140494"/>
                  </a:lnTo>
                  <a:lnTo>
                    <a:pt x="2381250" y="159544"/>
                  </a:lnTo>
                  <a:lnTo>
                    <a:pt x="2388393" y="185738"/>
                  </a:lnTo>
                  <a:lnTo>
                    <a:pt x="2390775" y="216694"/>
                  </a:lnTo>
                  <a:lnTo>
                    <a:pt x="2386012" y="242888"/>
                  </a:lnTo>
                  <a:lnTo>
                    <a:pt x="2378868" y="259557"/>
                  </a:lnTo>
                  <a:lnTo>
                    <a:pt x="2331243" y="276225"/>
                  </a:lnTo>
                  <a:lnTo>
                    <a:pt x="2278856" y="280988"/>
                  </a:lnTo>
                  <a:lnTo>
                    <a:pt x="2202656" y="280988"/>
                  </a:lnTo>
                  <a:lnTo>
                    <a:pt x="2100262" y="276225"/>
                  </a:lnTo>
                  <a:lnTo>
                    <a:pt x="2000250" y="271463"/>
                  </a:lnTo>
                  <a:lnTo>
                    <a:pt x="1893093" y="261938"/>
                  </a:lnTo>
                  <a:lnTo>
                    <a:pt x="1797843" y="254794"/>
                  </a:lnTo>
                  <a:lnTo>
                    <a:pt x="1662112" y="254794"/>
                  </a:lnTo>
                  <a:lnTo>
                    <a:pt x="1521618" y="261938"/>
                  </a:lnTo>
                  <a:lnTo>
                    <a:pt x="1321593" y="273844"/>
                  </a:lnTo>
                  <a:lnTo>
                    <a:pt x="1107281" y="295275"/>
                  </a:lnTo>
                  <a:lnTo>
                    <a:pt x="933450" y="314325"/>
                  </a:lnTo>
                  <a:lnTo>
                    <a:pt x="647700" y="350044"/>
                  </a:lnTo>
                  <a:lnTo>
                    <a:pt x="497681" y="369094"/>
                  </a:lnTo>
                  <a:lnTo>
                    <a:pt x="464343" y="383382"/>
                  </a:lnTo>
                  <a:lnTo>
                    <a:pt x="426243" y="402432"/>
                  </a:lnTo>
                  <a:lnTo>
                    <a:pt x="383381" y="416719"/>
                  </a:lnTo>
                  <a:lnTo>
                    <a:pt x="347662" y="421482"/>
                  </a:lnTo>
                  <a:lnTo>
                    <a:pt x="319087" y="416719"/>
                  </a:lnTo>
                  <a:lnTo>
                    <a:pt x="273843" y="395288"/>
                  </a:lnTo>
                  <a:lnTo>
                    <a:pt x="221456" y="354807"/>
                  </a:lnTo>
                  <a:lnTo>
                    <a:pt x="154781" y="300038"/>
                  </a:lnTo>
                  <a:lnTo>
                    <a:pt x="100012" y="238125"/>
                  </a:lnTo>
                  <a:lnTo>
                    <a:pt x="47625" y="169069"/>
                  </a:lnTo>
                  <a:lnTo>
                    <a:pt x="23812" y="126207"/>
                  </a:lnTo>
                  <a:lnTo>
                    <a:pt x="2381" y="85725"/>
                  </a:lnTo>
                  <a:lnTo>
                    <a:pt x="0" y="66675"/>
                  </a:lnTo>
                  <a:lnTo>
                    <a:pt x="0" y="50007"/>
                  </a:lnTo>
                  <a:lnTo>
                    <a:pt x="0" y="33338"/>
                  </a:lnTo>
                  <a:lnTo>
                    <a:pt x="4762" y="21432"/>
                  </a:lnTo>
                  <a:lnTo>
                    <a:pt x="16668" y="19050"/>
                  </a:lnTo>
                  <a:lnTo>
                    <a:pt x="50006" y="26194"/>
                  </a:lnTo>
                  <a:lnTo>
                    <a:pt x="85725" y="47625"/>
                  </a:lnTo>
                  <a:lnTo>
                    <a:pt x="116681" y="71438"/>
                  </a:lnTo>
                  <a:lnTo>
                    <a:pt x="150018" y="95250"/>
                  </a:lnTo>
                  <a:lnTo>
                    <a:pt x="180975" y="111919"/>
                  </a:lnTo>
                  <a:lnTo>
                    <a:pt x="216693" y="130969"/>
                  </a:lnTo>
                  <a:lnTo>
                    <a:pt x="264318" y="150019"/>
                  </a:lnTo>
                  <a:lnTo>
                    <a:pt x="300037" y="161925"/>
                  </a:lnTo>
                  <a:lnTo>
                    <a:pt x="338137" y="169069"/>
                  </a:lnTo>
                  <a:lnTo>
                    <a:pt x="371475" y="171450"/>
                  </a:lnTo>
                  <a:lnTo>
                    <a:pt x="421481" y="171450"/>
                  </a:lnTo>
                  <a:lnTo>
                    <a:pt x="585787" y="159544"/>
                  </a:lnTo>
                  <a:lnTo>
                    <a:pt x="96678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015A82E5-A157-1C4F-94AB-7D8CC70C9601}"/>
                </a:ext>
              </a:extLst>
            </p:cNvPr>
            <p:cNvSpPr/>
            <p:nvPr/>
          </p:nvSpPr>
          <p:spPr>
            <a:xfrm rot="16200000">
              <a:off x="2162175" y="1817688"/>
              <a:ext cx="2205038" cy="1566862"/>
            </a:xfrm>
            <a:custGeom>
              <a:avLst/>
              <a:gdLst>
                <a:gd name="connsiteX0" fmla="*/ 762000 w 2205037"/>
                <a:gd name="connsiteY0" fmla="*/ 557212 h 1566862"/>
                <a:gd name="connsiteX1" fmla="*/ 909637 w 2205037"/>
                <a:gd name="connsiteY1" fmla="*/ 654844 h 1566862"/>
                <a:gd name="connsiteX2" fmla="*/ 1047750 w 2205037"/>
                <a:gd name="connsiteY2" fmla="*/ 740569 h 1566862"/>
                <a:gd name="connsiteX3" fmla="*/ 1164431 w 2205037"/>
                <a:gd name="connsiteY3" fmla="*/ 809625 h 1566862"/>
                <a:gd name="connsiteX4" fmla="*/ 1312069 w 2205037"/>
                <a:gd name="connsiteY4" fmla="*/ 895350 h 1566862"/>
                <a:gd name="connsiteX5" fmla="*/ 1473994 w 2205037"/>
                <a:gd name="connsiteY5" fmla="*/ 988219 h 1566862"/>
                <a:gd name="connsiteX6" fmla="*/ 1633537 w 2205037"/>
                <a:gd name="connsiteY6" fmla="*/ 1071562 h 1566862"/>
                <a:gd name="connsiteX7" fmla="*/ 1778794 w 2205037"/>
                <a:gd name="connsiteY7" fmla="*/ 1150144 h 1566862"/>
                <a:gd name="connsiteX8" fmla="*/ 1890712 w 2205037"/>
                <a:gd name="connsiteY8" fmla="*/ 1207294 h 1566862"/>
                <a:gd name="connsiteX9" fmla="*/ 1950244 w 2205037"/>
                <a:gd name="connsiteY9" fmla="*/ 1235869 h 1566862"/>
                <a:gd name="connsiteX10" fmla="*/ 1971675 w 2205037"/>
                <a:gd name="connsiteY10" fmla="*/ 1240631 h 1566862"/>
                <a:gd name="connsiteX11" fmla="*/ 2000250 w 2205037"/>
                <a:gd name="connsiteY11" fmla="*/ 1235869 h 1566862"/>
                <a:gd name="connsiteX12" fmla="*/ 2045494 w 2205037"/>
                <a:gd name="connsiteY12" fmla="*/ 1216819 h 1566862"/>
                <a:gd name="connsiteX13" fmla="*/ 2090737 w 2205037"/>
                <a:gd name="connsiteY13" fmla="*/ 1190625 h 1566862"/>
                <a:gd name="connsiteX14" fmla="*/ 2126456 w 2205037"/>
                <a:gd name="connsiteY14" fmla="*/ 1169194 h 1566862"/>
                <a:gd name="connsiteX15" fmla="*/ 2145506 w 2205037"/>
                <a:gd name="connsiteY15" fmla="*/ 1162050 h 1566862"/>
                <a:gd name="connsiteX16" fmla="*/ 2169319 w 2205037"/>
                <a:gd name="connsiteY16" fmla="*/ 1154906 h 1566862"/>
                <a:gd name="connsiteX17" fmla="*/ 2190750 w 2205037"/>
                <a:gd name="connsiteY17" fmla="*/ 1154906 h 1566862"/>
                <a:gd name="connsiteX18" fmla="*/ 2202656 w 2205037"/>
                <a:gd name="connsiteY18" fmla="*/ 1162050 h 1566862"/>
                <a:gd name="connsiteX19" fmla="*/ 2205037 w 2205037"/>
                <a:gd name="connsiteY19" fmla="*/ 1173956 h 1566862"/>
                <a:gd name="connsiteX20" fmla="*/ 2193131 w 2205037"/>
                <a:gd name="connsiteY20" fmla="*/ 1212056 h 1566862"/>
                <a:gd name="connsiteX21" fmla="*/ 2169319 w 2205037"/>
                <a:gd name="connsiteY21" fmla="*/ 1254919 h 1566862"/>
                <a:gd name="connsiteX22" fmla="*/ 2145506 w 2205037"/>
                <a:gd name="connsiteY22" fmla="*/ 1297781 h 1566862"/>
                <a:gd name="connsiteX23" fmla="*/ 2114550 w 2205037"/>
                <a:gd name="connsiteY23" fmla="*/ 1338262 h 1566862"/>
                <a:gd name="connsiteX24" fmla="*/ 2074069 w 2205037"/>
                <a:gd name="connsiteY24" fmla="*/ 1381125 h 1566862"/>
                <a:gd name="connsiteX25" fmla="*/ 2026444 w 2205037"/>
                <a:gd name="connsiteY25" fmla="*/ 1421606 h 1566862"/>
                <a:gd name="connsiteX26" fmla="*/ 1959769 w 2205037"/>
                <a:gd name="connsiteY26" fmla="*/ 1481137 h 1566862"/>
                <a:gd name="connsiteX27" fmla="*/ 1909762 w 2205037"/>
                <a:gd name="connsiteY27" fmla="*/ 1514475 h 1566862"/>
                <a:gd name="connsiteX28" fmla="*/ 1869281 w 2205037"/>
                <a:gd name="connsiteY28" fmla="*/ 1538287 h 1566862"/>
                <a:gd name="connsiteX29" fmla="*/ 1819275 w 2205037"/>
                <a:gd name="connsiteY29" fmla="*/ 1562100 h 1566862"/>
                <a:gd name="connsiteX30" fmla="*/ 1783556 w 2205037"/>
                <a:gd name="connsiteY30" fmla="*/ 1566862 h 1566862"/>
                <a:gd name="connsiteX31" fmla="*/ 1757362 w 2205037"/>
                <a:gd name="connsiteY31" fmla="*/ 1559719 h 1566862"/>
                <a:gd name="connsiteX32" fmla="*/ 1735931 w 2205037"/>
                <a:gd name="connsiteY32" fmla="*/ 1543050 h 1566862"/>
                <a:gd name="connsiteX33" fmla="*/ 1716881 w 2205037"/>
                <a:gd name="connsiteY33" fmla="*/ 1516856 h 1566862"/>
                <a:gd name="connsiteX34" fmla="*/ 1695450 w 2205037"/>
                <a:gd name="connsiteY34" fmla="*/ 1485900 h 1566862"/>
                <a:gd name="connsiteX35" fmla="*/ 1662112 w 2205037"/>
                <a:gd name="connsiteY35" fmla="*/ 1452562 h 1566862"/>
                <a:gd name="connsiteX36" fmla="*/ 1604962 w 2205037"/>
                <a:gd name="connsiteY36" fmla="*/ 1409700 h 1566862"/>
                <a:gd name="connsiteX37" fmla="*/ 1447800 w 2205037"/>
                <a:gd name="connsiteY37" fmla="*/ 1297781 h 1566862"/>
                <a:gd name="connsiteX38" fmla="*/ 1226344 w 2205037"/>
                <a:gd name="connsiteY38" fmla="*/ 1133475 h 1566862"/>
                <a:gd name="connsiteX39" fmla="*/ 1071562 w 2205037"/>
                <a:gd name="connsiteY39" fmla="*/ 1019175 h 1566862"/>
                <a:gd name="connsiteX40" fmla="*/ 940594 w 2205037"/>
                <a:gd name="connsiteY40" fmla="*/ 921544 h 1566862"/>
                <a:gd name="connsiteX41" fmla="*/ 771525 w 2205037"/>
                <a:gd name="connsiteY41" fmla="*/ 783431 h 1566862"/>
                <a:gd name="connsiteX42" fmla="*/ 614362 w 2205037"/>
                <a:gd name="connsiteY42" fmla="*/ 645319 h 1566862"/>
                <a:gd name="connsiteX43" fmla="*/ 476250 w 2205037"/>
                <a:gd name="connsiteY43" fmla="*/ 519112 h 1566862"/>
                <a:gd name="connsiteX44" fmla="*/ 371475 w 2205037"/>
                <a:gd name="connsiteY44" fmla="*/ 421481 h 1566862"/>
                <a:gd name="connsiteX45" fmla="*/ 228600 w 2205037"/>
                <a:gd name="connsiteY45" fmla="*/ 283369 h 1566862"/>
                <a:gd name="connsiteX46" fmla="*/ 119062 w 2205037"/>
                <a:gd name="connsiteY46" fmla="*/ 171450 h 1566862"/>
                <a:gd name="connsiteX47" fmla="*/ 11906 w 2205037"/>
                <a:gd name="connsiteY47" fmla="*/ 59531 h 1566862"/>
                <a:gd name="connsiteX48" fmla="*/ 0 w 2205037"/>
                <a:gd name="connsiteY48" fmla="*/ 38100 h 1566862"/>
                <a:gd name="connsiteX49" fmla="*/ 0 w 2205037"/>
                <a:gd name="connsiteY49" fmla="*/ 19050 h 1566862"/>
                <a:gd name="connsiteX50" fmla="*/ 4762 w 2205037"/>
                <a:gd name="connsiteY50" fmla="*/ 7144 h 1566862"/>
                <a:gd name="connsiteX51" fmla="*/ 14287 w 2205037"/>
                <a:gd name="connsiteY51" fmla="*/ 0 h 1566862"/>
                <a:gd name="connsiteX52" fmla="*/ 28575 w 2205037"/>
                <a:gd name="connsiteY52" fmla="*/ 0 h 1566862"/>
                <a:gd name="connsiteX53" fmla="*/ 40481 w 2205037"/>
                <a:gd name="connsiteY53" fmla="*/ 2381 h 1566862"/>
                <a:gd name="connsiteX54" fmla="*/ 57150 w 2205037"/>
                <a:gd name="connsiteY54" fmla="*/ 14287 h 1566862"/>
                <a:gd name="connsiteX55" fmla="*/ 116681 w 2205037"/>
                <a:gd name="connsiteY55" fmla="*/ 64294 h 1566862"/>
                <a:gd name="connsiteX56" fmla="*/ 257175 w 2205037"/>
                <a:gd name="connsiteY56" fmla="*/ 178594 h 1566862"/>
                <a:gd name="connsiteX57" fmla="*/ 461962 w 2205037"/>
                <a:gd name="connsiteY57" fmla="*/ 340519 h 1566862"/>
                <a:gd name="connsiteX58" fmla="*/ 635794 w 2205037"/>
                <a:gd name="connsiteY58" fmla="*/ 466725 h 1566862"/>
                <a:gd name="connsiteX59" fmla="*/ 762000 w 2205037"/>
                <a:gd name="connsiteY59" fmla="*/ 557212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05037" h="1566862">
                  <a:moveTo>
                    <a:pt x="762000" y="557212"/>
                  </a:moveTo>
                  <a:lnTo>
                    <a:pt x="909637" y="654844"/>
                  </a:lnTo>
                  <a:lnTo>
                    <a:pt x="1047750" y="740569"/>
                  </a:lnTo>
                  <a:lnTo>
                    <a:pt x="1164431" y="809625"/>
                  </a:lnTo>
                  <a:lnTo>
                    <a:pt x="1312069" y="895350"/>
                  </a:lnTo>
                  <a:lnTo>
                    <a:pt x="1473994" y="988219"/>
                  </a:lnTo>
                  <a:lnTo>
                    <a:pt x="1633537" y="1071562"/>
                  </a:lnTo>
                  <a:lnTo>
                    <a:pt x="1778794" y="1150144"/>
                  </a:lnTo>
                  <a:lnTo>
                    <a:pt x="1890712" y="1207294"/>
                  </a:lnTo>
                  <a:lnTo>
                    <a:pt x="1950244" y="1235869"/>
                  </a:lnTo>
                  <a:lnTo>
                    <a:pt x="1971675" y="1240631"/>
                  </a:lnTo>
                  <a:lnTo>
                    <a:pt x="2000250" y="1235869"/>
                  </a:lnTo>
                  <a:lnTo>
                    <a:pt x="2045494" y="1216819"/>
                  </a:lnTo>
                  <a:lnTo>
                    <a:pt x="2090737" y="1190625"/>
                  </a:lnTo>
                  <a:lnTo>
                    <a:pt x="2126456" y="1169194"/>
                  </a:lnTo>
                  <a:lnTo>
                    <a:pt x="2145506" y="1162050"/>
                  </a:lnTo>
                  <a:lnTo>
                    <a:pt x="2169319" y="1154906"/>
                  </a:lnTo>
                  <a:lnTo>
                    <a:pt x="2190750" y="1154906"/>
                  </a:lnTo>
                  <a:lnTo>
                    <a:pt x="2202656" y="1162050"/>
                  </a:lnTo>
                  <a:lnTo>
                    <a:pt x="2205037" y="1173956"/>
                  </a:lnTo>
                  <a:lnTo>
                    <a:pt x="2193131" y="1212056"/>
                  </a:lnTo>
                  <a:lnTo>
                    <a:pt x="2169319" y="1254919"/>
                  </a:lnTo>
                  <a:lnTo>
                    <a:pt x="2145506" y="1297781"/>
                  </a:lnTo>
                  <a:lnTo>
                    <a:pt x="2114550" y="1338262"/>
                  </a:lnTo>
                  <a:lnTo>
                    <a:pt x="2074069" y="1381125"/>
                  </a:lnTo>
                  <a:lnTo>
                    <a:pt x="2026444" y="1421606"/>
                  </a:lnTo>
                  <a:lnTo>
                    <a:pt x="1959769" y="1481137"/>
                  </a:lnTo>
                  <a:lnTo>
                    <a:pt x="1909762" y="1514475"/>
                  </a:lnTo>
                  <a:lnTo>
                    <a:pt x="1869281" y="1538287"/>
                  </a:lnTo>
                  <a:lnTo>
                    <a:pt x="1819275" y="1562100"/>
                  </a:lnTo>
                  <a:lnTo>
                    <a:pt x="1783556" y="1566862"/>
                  </a:lnTo>
                  <a:lnTo>
                    <a:pt x="1757362" y="1559719"/>
                  </a:lnTo>
                  <a:lnTo>
                    <a:pt x="1735931" y="1543050"/>
                  </a:lnTo>
                  <a:lnTo>
                    <a:pt x="1716881" y="1516856"/>
                  </a:lnTo>
                  <a:lnTo>
                    <a:pt x="1695450" y="1485900"/>
                  </a:lnTo>
                  <a:lnTo>
                    <a:pt x="1662112" y="1452562"/>
                  </a:lnTo>
                  <a:lnTo>
                    <a:pt x="1604962" y="1409700"/>
                  </a:lnTo>
                  <a:lnTo>
                    <a:pt x="1447800" y="1297781"/>
                  </a:lnTo>
                  <a:lnTo>
                    <a:pt x="1226344" y="1133475"/>
                  </a:lnTo>
                  <a:lnTo>
                    <a:pt x="1071562" y="1019175"/>
                  </a:lnTo>
                  <a:lnTo>
                    <a:pt x="940594" y="921544"/>
                  </a:lnTo>
                  <a:lnTo>
                    <a:pt x="771525" y="783431"/>
                  </a:lnTo>
                  <a:lnTo>
                    <a:pt x="614362" y="645319"/>
                  </a:lnTo>
                  <a:lnTo>
                    <a:pt x="476250" y="519112"/>
                  </a:lnTo>
                  <a:lnTo>
                    <a:pt x="371475" y="421481"/>
                  </a:lnTo>
                  <a:lnTo>
                    <a:pt x="228600" y="283369"/>
                  </a:lnTo>
                  <a:lnTo>
                    <a:pt x="119062" y="171450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0481" y="2381"/>
                  </a:lnTo>
                  <a:lnTo>
                    <a:pt x="57150" y="14287"/>
                  </a:lnTo>
                  <a:lnTo>
                    <a:pt x="116681" y="64294"/>
                  </a:lnTo>
                  <a:lnTo>
                    <a:pt x="257175" y="178594"/>
                  </a:lnTo>
                  <a:lnTo>
                    <a:pt x="461962" y="340519"/>
                  </a:lnTo>
                  <a:lnTo>
                    <a:pt x="635794" y="466725"/>
                  </a:lnTo>
                  <a:lnTo>
                    <a:pt x="762000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A5714BB5-015F-664D-9302-5FBBF5BA1F17}"/>
                </a:ext>
              </a:extLst>
            </p:cNvPr>
            <p:cNvSpPr/>
            <p:nvPr/>
          </p:nvSpPr>
          <p:spPr>
            <a:xfrm rot="16200000">
              <a:off x="1927226" y="4054475"/>
              <a:ext cx="3022600" cy="377825"/>
            </a:xfrm>
            <a:custGeom>
              <a:avLst/>
              <a:gdLst>
                <a:gd name="connsiteX0" fmla="*/ 1635617 w 3021383"/>
                <a:gd name="connsiteY0" fmla="*/ 133940 h 378638"/>
                <a:gd name="connsiteX1" fmla="*/ 2006528 w 3021383"/>
                <a:gd name="connsiteY1" fmla="*/ 144243 h 378638"/>
                <a:gd name="connsiteX2" fmla="*/ 2248651 w 3021383"/>
                <a:gd name="connsiteY2" fmla="*/ 149394 h 378638"/>
                <a:gd name="connsiteX3" fmla="*/ 2586077 w 3021383"/>
                <a:gd name="connsiteY3" fmla="*/ 154546 h 378638"/>
                <a:gd name="connsiteX4" fmla="*/ 2686533 w 3021383"/>
                <a:gd name="connsiteY4" fmla="*/ 154546 h 378638"/>
                <a:gd name="connsiteX5" fmla="*/ 2722593 w 3021383"/>
                <a:gd name="connsiteY5" fmla="*/ 149394 h 378638"/>
                <a:gd name="connsiteX6" fmla="*/ 2753503 w 3021383"/>
                <a:gd name="connsiteY6" fmla="*/ 141667 h 378638"/>
                <a:gd name="connsiteX7" fmla="*/ 2799867 w 3021383"/>
                <a:gd name="connsiteY7" fmla="*/ 121061 h 378638"/>
                <a:gd name="connsiteX8" fmla="*/ 2843655 w 3021383"/>
                <a:gd name="connsiteY8" fmla="*/ 95303 h 378638"/>
                <a:gd name="connsiteX9" fmla="*/ 2915777 w 3021383"/>
                <a:gd name="connsiteY9" fmla="*/ 36060 h 378638"/>
                <a:gd name="connsiteX10" fmla="*/ 3021383 w 3021383"/>
                <a:gd name="connsiteY10" fmla="*/ 126213 h 378638"/>
                <a:gd name="connsiteX11" fmla="*/ 2944110 w 3021383"/>
                <a:gd name="connsiteY11" fmla="*/ 200910 h 378638"/>
                <a:gd name="connsiteX12" fmla="*/ 2823049 w 3021383"/>
                <a:gd name="connsiteY12" fmla="*/ 314244 h 378638"/>
                <a:gd name="connsiteX13" fmla="*/ 2750927 w 3021383"/>
                <a:gd name="connsiteY13" fmla="*/ 378638 h 378638"/>
                <a:gd name="connsiteX14" fmla="*/ 2717442 w 3021383"/>
                <a:gd name="connsiteY14" fmla="*/ 376063 h 378638"/>
                <a:gd name="connsiteX15" fmla="*/ 2614411 w 3021383"/>
                <a:gd name="connsiteY15" fmla="*/ 360608 h 378638"/>
                <a:gd name="connsiteX16" fmla="*/ 2544865 w 3021383"/>
                <a:gd name="connsiteY16" fmla="*/ 355456 h 378638"/>
                <a:gd name="connsiteX17" fmla="*/ 2354258 w 3021383"/>
                <a:gd name="connsiteY17" fmla="*/ 355456 h 378638"/>
                <a:gd name="connsiteX18" fmla="*/ 1985922 w 3021383"/>
                <a:gd name="connsiteY18" fmla="*/ 350305 h 378638"/>
                <a:gd name="connsiteX19" fmla="*/ 1527434 w 3021383"/>
                <a:gd name="connsiteY19" fmla="*/ 347729 h 378638"/>
                <a:gd name="connsiteX20" fmla="*/ 1197735 w 3021383"/>
                <a:gd name="connsiteY20" fmla="*/ 345153 h 378638"/>
                <a:gd name="connsiteX21" fmla="*/ 829399 w 3021383"/>
                <a:gd name="connsiteY21" fmla="*/ 340002 h 378638"/>
                <a:gd name="connsiteX22" fmla="*/ 522882 w 3021383"/>
                <a:gd name="connsiteY22" fmla="*/ 337426 h 378638"/>
                <a:gd name="connsiteX23" fmla="*/ 370911 w 3021383"/>
                <a:gd name="connsiteY23" fmla="*/ 334850 h 378638"/>
                <a:gd name="connsiteX24" fmla="*/ 172577 w 3021383"/>
                <a:gd name="connsiteY24" fmla="*/ 334850 h 378638"/>
                <a:gd name="connsiteX25" fmla="*/ 118485 w 3021383"/>
                <a:gd name="connsiteY25" fmla="*/ 329699 h 378638"/>
                <a:gd name="connsiteX26" fmla="*/ 66970 w 3021383"/>
                <a:gd name="connsiteY26" fmla="*/ 311668 h 378638"/>
                <a:gd name="connsiteX27" fmla="*/ 43788 w 3021383"/>
                <a:gd name="connsiteY27" fmla="*/ 298789 h 378638"/>
                <a:gd name="connsiteX28" fmla="*/ 23182 w 3021383"/>
                <a:gd name="connsiteY28" fmla="*/ 280759 h 378638"/>
                <a:gd name="connsiteX29" fmla="*/ 10303 w 3021383"/>
                <a:gd name="connsiteY29" fmla="*/ 265304 h 378638"/>
                <a:gd name="connsiteX30" fmla="*/ 2575 w 3021383"/>
                <a:gd name="connsiteY30" fmla="*/ 247274 h 378638"/>
                <a:gd name="connsiteX31" fmla="*/ 0 w 3021383"/>
                <a:gd name="connsiteY31" fmla="*/ 229243 h 378638"/>
                <a:gd name="connsiteX32" fmla="*/ 2575 w 3021383"/>
                <a:gd name="connsiteY32" fmla="*/ 208637 h 378638"/>
                <a:gd name="connsiteX33" fmla="*/ 10303 w 3021383"/>
                <a:gd name="connsiteY33" fmla="*/ 190607 h 378638"/>
                <a:gd name="connsiteX34" fmla="*/ 20606 w 3021383"/>
                <a:gd name="connsiteY34" fmla="*/ 172576 h 378638"/>
                <a:gd name="connsiteX35" fmla="*/ 41212 w 3021383"/>
                <a:gd name="connsiteY35" fmla="*/ 151970 h 378638"/>
                <a:gd name="connsiteX36" fmla="*/ 85000 w 3021383"/>
                <a:gd name="connsiteY36" fmla="*/ 123637 h 378638"/>
                <a:gd name="connsiteX37" fmla="*/ 133940 w 3021383"/>
                <a:gd name="connsiteY37" fmla="*/ 100455 h 378638"/>
                <a:gd name="connsiteX38" fmla="*/ 200910 w 3021383"/>
                <a:gd name="connsiteY38" fmla="*/ 69545 h 378638"/>
                <a:gd name="connsiteX39" fmla="*/ 285911 w 3021383"/>
                <a:gd name="connsiteY39" fmla="*/ 41212 h 378638"/>
                <a:gd name="connsiteX40" fmla="*/ 409548 w 3021383"/>
                <a:gd name="connsiteY40" fmla="*/ 12878 h 378638"/>
                <a:gd name="connsiteX41" fmla="*/ 466215 w 3021383"/>
                <a:gd name="connsiteY41" fmla="*/ 0 h 378638"/>
                <a:gd name="connsiteX42" fmla="*/ 476518 w 3021383"/>
                <a:gd name="connsiteY42" fmla="*/ 0 h 378638"/>
                <a:gd name="connsiteX43" fmla="*/ 494548 w 3021383"/>
                <a:gd name="connsiteY43" fmla="*/ 7727 h 378638"/>
                <a:gd name="connsiteX44" fmla="*/ 564094 w 3021383"/>
                <a:gd name="connsiteY44" fmla="*/ 36060 h 378638"/>
                <a:gd name="connsiteX45" fmla="*/ 677428 w 3021383"/>
                <a:gd name="connsiteY45" fmla="*/ 66970 h 378638"/>
                <a:gd name="connsiteX46" fmla="*/ 793338 w 3021383"/>
                <a:gd name="connsiteY46" fmla="*/ 90152 h 378638"/>
                <a:gd name="connsiteX47" fmla="*/ 1007128 w 3021383"/>
                <a:gd name="connsiteY47" fmla="*/ 105606 h 378638"/>
                <a:gd name="connsiteX48" fmla="*/ 1290463 w 3021383"/>
                <a:gd name="connsiteY48" fmla="*/ 121061 h 378638"/>
                <a:gd name="connsiteX49" fmla="*/ 1581525 w 3021383"/>
                <a:gd name="connsiteY49" fmla="*/ 131364 h 378638"/>
                <a:gd name="connsiteX50" fmla="*/ 1635617 w 3021383"/>
                <a:gd name="connsiteY50" fmla="*/ 133940 h 37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021383" h="378638">
                  <a:moveTo>
                    <a:pt x="1635617" y="133940"/>
                  </a:moveTo>
                  <a:lnTo>
                    <a:pt x="2006528" y="144243"/>
                  </a:lnTo>
                  <a:lnTo>
                    <a:pt x="2248651" y="149394"/>
                  </a:lnTo>
                  <a:lnTo>
                    <a:pt x="2586077" y="154546"/>
                  </a:lnTo>
                  <a:lnTo>
                    <a:pt x="2686533" y="154546"/>
                  </a:lnTo>
                  <a:lnTo>
                    <a:pt x="2722593" y="149394"/>
                  </a:lnTo>
                  <a:lnTo>
                    <a:pt x="2753503" y="141667"/>
                  </a:lnTo>
                  <a:lnTo>
                    <a:pt x="2799867" y="121061"/>
                  </a:lnTo>
                  <a:lnTo>
                    <a:pt x="2843655" y="95303"/>
                  </a:lnTo>
                  <a:lnTo>
                    <a:pt x="2915777" y="36060"/>
                  </a:lnTo>
                  <a:lnTo>
                    <a:pt x="3021383" y="126213"/>
                  </a:lnTo>
                  <a:lnTo>
                    <a:pt x="2944110" y="200910"/>
                  </a:lnTo>
                  <a:lnTo>
                    <a:pt x="2823049" y="314244"/>
                  </a:lnTo>
                  <a:lnTo>
                    <a:pt x="2750927" y="378638"/>
                  </a:lnTo>
                  <a:lnTo>
                    <a:pt x="2717442" y="376063"/>
                  </a:lnTo>
                  <a:lnTo>
                    <a:pt x="2614411" y="360608"/>
                  </a:lnTo>
                  <a:lnTo>
                    <a:pt x="2544865" y="355456"/>
                  </a:lnTo>
                  <a:lnTo>
                    <a:pt x="2354258" y="355456"/>
                  </a:lnTo>
                  <a:lnTo>
                    <a:pt x="1985922" y="350305"/>
                  </a:lnTo>
                  <a:lnTo>
                    <a:pt x="1527434" y="347729"/>
                  </a:lnTo>
                  <a:lnTo>
                    <a:pt x="1197735" y="345153"/>
                  </a:lnTo>
                  <a:lnTo>
                    <a:pt x="829399" y="340002"/>
                  </a:lnTo>
                  <a:lnTo>
                    <a:pt x="522882" y="337426"/>
                  </a:lnTo>
                  <a:lnTo>
                    <a:pt x="370911" y="334850"/>
                  </a:lnTo>
                  <a:lnTo>
                    <a:pt x="172577" y="334850"/>
                  </a:lnTo>
                  <a:lnTo>
                    <a:pt x="118485" y="329699"/>
                  </a:lnTo>
                  <a:lnTo>
                    <a:pt x="66970" y="311668"/>
                  </a:lnTo>
                  <a:lnTo>
                    <a:pt x="43788" y="298789"/>
                  </a:lnTo>
                  <a:lnTo>
                    <a:pt x="23182" y="280759"/>
                  </a:lnTo>
                  <a:lnTo>
                    <a:pt x="10303" y="265304"/>
                  </a:lnTo>
                  <a:lnTo>
                    <a:pt x="2575" y="247274"/>
                  </a:lnTo>
                  <a:lnTo>
                    <a:pt x="0" y="229243"/>
                  </a:lnTo>
                  <a:lnTo>
                    <a:pt x="2575" y="208637"/>
                  </a:lnTo>
                  <a:lnTo>
                    <a:pt x="10303" y="190607"/>
                  </a:lnTo>
                  <a:lnTo>
                    <a:pt x="20606" y="172576"/>
                  </a:lnTo>
                  <a:lnTo>
                    <a:pt x="41212" y="151970"/>
                  </a:lnTo>
                  <a:lnTo>
                    <a:pt x="85000" y="123637"/>
                  </a:lnTo>
                  <a:lnTo>
                    <a:pt x="133940" y="100455"/>
                  </a:lnTo>
                  <a:lnTo>
                    <a:pt x="200910" y="69545"/>
                  </a:lnTo>
                  <a:lnTo>
                    <a:pt x="285911" y="41212"/>
                  </a:lnTo>
                  <a:lnTo>
                    <a:pt x="409548" y="12878"/>
                  </a:lnTo>
                  <a:lnTo>
                    <a:pt x="466215" y="0"/>
                  </a:lnTo>
                  <a:lnTo>
                    <a:pt x="476518" y="0"/>
                  </a:lnTo>
                  <a:lnTo>
                    <a:pt x="494548" y="7727"/>
                  </a:lnTo>
                  <a:lnTo>
                    <a:pt x="564094" y="36060"/>
                  </a:lnTo>
                  <a:lnTo>
                    <a:pt x="677428" y="66970"/>
                  </a:lnTo>
                  <a:lnTo>
                    <a:pt x="793338" y="90152"/>
                  </a:lnTo>
                  <a:lnTo>
                    <a:pt x="1007128" y="105606"/>
                  </a:lnTo>
                  <a:lnTo>
                    <a:pt x="1290463" y="121061"/>
                  </a:lnTo>
                  <a:lnTo>
                    <a:pt x="1581525" y="131364"/>
                  </a:lnTo>
                  <a:lnTo>
                    <a:pt x="1635617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EDE7B22E-CCDA-0B47-8777-B6D0C6545D08}"/>
                </a:ext>
              </a:extLst>
            </p:cNvPr>
            <p:cNvSpPr/>
            <p:nvPr/>
          </p:nvSpPr>
          <p:spPr>
            <a:xfrm rot="16200000">
              <a:off x="3082925" y="3433763"/>
              <a:ext cx="2860675" cy="434975"/>
            </a:xfrm>
            <a:custGeom>
              <a:avLst/>
              <a:gdLst>
                <a:gd name="connsiteX0" fmla="*/ 1517131 w 2861685"/>
                <a:gd name="connsiteY0" fmla="*/ 133940 h 435306"/>
                <a:gd name="connsiteX1" fmla="*/ 1684556 w 2861685"/>
                <a:gd name="connsiteY1" fmla="*/ 141668 h 435306"/>
                <a:gd name="connsiteX2" fmla="*/ 1900922 w 2861685"/>
                <a:gd name="connsiteY2" fmla="*/ 149395 h 435306"/>
                <a:gd name="connsiteX3" fmla="*/ 2078650 w 2861685"/>
                <a:gd name="connsiteY3" fmla="*/ 154547 h 435306"/>
                <a:gd name="connsiteX4" fmla="*/ 2253803 w 2861685"/>
                <a:gd name="connsiteY4" fmla="*/ 157122 h 435306"/>
                <a:gd name="connsiteX5" fmla="*/ 2418652 w 2861685"/>
                <a:gd name="connsiteY5" fmla="*/ 157122 h 435306"/>
                <a:gd name="connsiteX6" fmla="*/ 2568047 w 2861685"/>
                <a:gd name="connsiteY6" fmla="*/ 157122 h 435306"/>
                <a:gd name="connsiteX7" fmla="*/ 2598956 w 2861685"/>
                <a:gd name="connsiteY7" fmla="*/ 154547 h 435306"/>
                <a:gd name="connsiteX8" fmla="*/ 2627290 w 2861685"/>
                <a:gd name="connsiteY8" fmla="*/ 146819 h 435306"/>
                <a:gd name="connsiteX9" fmla="*/ 2660775 w 2861685"/>
                <a:gd name="connsiteY9" fmla="*/ 136516 h 435306"/>
                <a:gd name="connsiteX10" fmla="*/ 2694260 w 2861685"/>
                <a:gd name="connsiteY10" fmla="*/ 113334 h 435306"/>
                <a:gd name="connsiteX11" fmla="*/ 2730321 w 2861685"/>
                <a:gd name="connsiteY11" fmla="*/ 87576 h 435306"/>
                <a:gd name="connsiteX12" fmla="*/ 2774109 w 2861685"/>
                <a:gd name="connsiteY12" fmla="*/ 46364 h 435306"/>
                <a:gd name="connsiteX13" fmla="*/ 2802443 w 2861685"/>
                <a:gd name="connsiteY13" fmla="*/ 15455 h 435306"/>
                <a:gd name="connsiteX14" fmla="*/ 2815322 w 2861685"/>
                <a:gd name="connsiteY14" fmla="*/ 5152 h 435306"/>
                <a:gd name="connsiteX15" fmla="*/ 2833352 w 2861685"/>
                <a:gd name="connsiteY15" fmla="*/ 0 h 435306"/>
                <a:gd name="connsiteX16" fmla="*/ 2846231 w 2861685"/>
                <a:gd name="connsiteY16" fmla="*/ 0 h 435306"/>
                <a:gd name="connsiteX17" fmla="*/ 2856534 w 2861685"/>
                <a:gd name="connsiteY17" fmla="*/ 7727 h 435306"/>
                <a:gd name="connsiteX18" fmla="*/ 2861685 w 2861685"/>
                <a:gd name="connsiteY18" fmla="*/ 20606 h 435306"/>
                <a:gd name="connsiteX19" fmla="*/ 2861685 w 2861685"/>
                <a:gd name="connsiteY19" fmla="*/ 41212 h 435306"/>
                <a:gd name="connsiteX20" fmla="*/ 2853958 w 2861685"/>
                <a:gd name="connsiteY20" fmla="*/ 82425 h 435306"/>
                <a:gd name="connsiteX21" fmla="*/ 2830776 w 2861685"/>
                <a:gd name="connsiteY21" fmla="*/ 123637 h 435306"/>
                <a:gd name="connsiteX22" fmla="*/ 2794715 w 2861685"/>
                <a:gd name="connsiteY22" fmla="*/ 170001 h 435306"/>
                <a:gd name="connsiteX23" fmla="*/ 2753503 w 2861685"/>
                <a:gd name="connsiteY23" fmla="*/ 221517 h 435306"/>
                <a:gd name="connsiteX24" fmla="*/ 2658199 w 2861685"/>
                <a:gd name="connsiteY24" fmla="*/ 334851 h 435306"/>
                <a:gd name="connsiteX25" fmla="*/ 2614411 w 2861685"/>
                <a:gd name="connsiteY25" fmla="*/ 376063 h 435306"/>
                <a:gd name="connsiteX26" fmla="*/ 2573199 w 2861685"/>
                <a:gd name="connsiteY26" fmla="*/ 401821 h 435306"/>
                <a:gd name="connsiteX27" fmla="*/ 2513956 w 2861685"/>
                <a:gd name="connsiteY27" fmla="*/ 422427 h 435306"/>
                <a:gd name="connsiteX28" fmla="*/ 2475319 w 2861685"/>
                <a:gd name="connsiteY28" fmla="*/ 430154 h 435306"/>
                <a:gd name="connsiteX29" fmla="*/ 2423804 w 2861685"/>
                <a:gd name="connsiteY29" fmla="*/ 435306 h 435306"/>
                <a:gd name="connsiteX30" fmla="*/ 2349106 w 2861685"/>
                <a:gd name="connsiteY30" fmla="*/ 427579 h 435306"/>
                <a:gd name="connsiteX31" fmla="*/ 2186833 w 2861685"/>
                <a:gd name="connsiteY31" fmla="*/ 409548 h 435306"/>
                <a:gd name="connsiteX32" fmla="*/ 1988498 w 2861685"/>
                <a:gd name="connsiteY32" fmla="*/ 388942 h 435306"/>
                <a:gd name="connsiteX33" fmla="*/ 1725769 w 2861685"/>
                <a:gd name="connsiteY33" fmla="*/ 358033 h 435306"/>
                <a:gd name="connsiteX34" fmla="*/ 1607283 w 2861685"/>
                <a:gd name="connsiteY34" fmla="*/ 358033 h 435306"/>
                <a:gd name="connsiteX35" fmla="*/ 1390918 w 2861685"/>
                <a:gd name="connsiteY35" fmla="*/ 345154 h 435306"/>
                <a:gd name="connsiteX36" fmla="*/ 983946 w 2861685"/>
                <a:gd name="connsiteY36" fmla="*/ 314245 h 435306"/>
                <a:gd name="connsiteX37" fmla="*/ 803642 w 2861685"/>
                <a:gd name="connsiteY37" fmla="*/ 301366 h 435306"/>
                <a:gd name="connsiteX38" fmla="*/ 669701 w 2861685"/>
                <a:gd name="connsiteY38" fmla="*/ 291063 h 435306"/>
                <a:gd name="connsiteX39" fmla="*/ 574398 w 2861685"/>
                <a:gd name="connsiteY39" fmla="*/ 293638 h 435306"/>
                <a:gd name="connsiteX40" fmla="*/ 419851 w 2861685"/>
                <a:gd name="connsiteY40" fmla="*/ 293638 h 435306"/>
                <a:gd name="connsiteX41" fmla="*/ 46364 w 2861685"/>
                <a:gd name="connsiteY41" fmla="*/ 226668 h 435306"/>
                <a:gd name="connsiteX42" fmla="*/ 20606 w 2861685"/>
                <a:gd name="connsiteY42" fmla="*/ 206062 h 435306"/>
                <a:gd name="connsiteX43" fmla="*/ 7727 w 2861685"/>
                <a:gd name="connsiteY43" fmla="*/ 188032 h 435306"/>
                <a:gd name="connsiteX44" fmla="*/ 0 w 2861685"/>
                <a:gd name="connsiteY44" fmla="*/ 159698 h 435306"/>
                <a:gd name="connsiteX45" fmla="*/ 2576 w 2861685"/>
                <a:gd name="connsiteY45" fmla="*/ 136516 h 435306"/>
                <a:gd name="connsiteX46" fmla="*/ 10303 w 2861685"/>
                <a:gd name="connsiteY46" fmla="*/ 110758 h 435306"/>
                <a:gd name="connsiteX47" fmla="*/ 23182 w 2861685"/>
                <a:gd name="connsiteY47" fmla="*/ 92728 h 435306"/>
                <a:gd name="connsiteX48" fmla="*/ 77273 w 2861685"/>
                <a:gd name="connsiteY48" fmla="*/ 74698 h 435306"/>
                <a:gd name="connsiteX49" fmla="*/ 303941 w 2861685"/>
                <a:gd name="connsiteY49" fmla="*/ 15455 h 435306"/>
                <a:gd name="connsiteX50" fmla="*/ 381214 w 2861685"/>
                <a:gd name="connsiteY50" fmla="*/ 5152 h 435306"/>
                <a:gd name="connsiteX51" fmla="*/ 406972 w 2861685"/>
                <a:gd name="connsiteY51" fmla="*/ 7727 h 435306"/>
                <a:gd name="connsiteX52" fmla="*/ 530609 w 2861685"/>
                <a:gd name="connsiteY52" fmla="*/ 36061 h 435306"/>
                <a:gd name="connsiteX53" fmla="*/ 654247 w 2861685"/>
                <a:gd name="connsiteY53" fmla="*/ 66970 h 435306"/>
                <a:gd name="connsiteX54" fmla="*/ 692883 w 2861685"/>
                <a:gd name="connsiteY54" fmla="*/ 72122 h 435306"/>
                <a:gd name="connsiteX55" fmla="*/ 919551 w 2861685"/>
                <a:gd name="connsiteY55" fmla="*/ 95304 h 435306"/>
                <a:gd name="connsiteX56" fmla="*/ 1208038 w 2861685"/>
                <a:gd name="connsiteY56" fmla="*/ 118486 h 435306"/>
                <a:gd name="connsiteX57" fmla="*/ 1517131 w 2861685"/>
                <a:gd name="connsiteY57" fmla="*/ 133940 h 43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61685" h="435306">
                  <a:moveTo>
                    <a:pt x="1517131" y="133940"/>
                  </a:moveTo>
                  <a:lnTo>
                    <a:pt x="1684556" y="141668"/>
                  </a:lnTo>
                  <a:lnTo>
                    <a:pt x="1900922" y="149395"/>
                  </a:lnTo>
                  <a:lnTo>
                    <a:pt x="2078650" y="154547"/>
                  </a:lnTo>
                  <a:lnTo>
                    <a:pt x="2253803" y="157122"/>
                  </a:lnTo>
                  <a:lnTo>
                    <a:pt x="2418652" y="157122"/>
                  </a:lnTo>
                  <a:lnTo>
                    <a:pt x="2568047" y="157122"/>
                  </a:lnTo>
                  <a:lnTo>
                    <a:pt x="2598956" y="154547"/>
                  </a:lnTo>
                  <a:lnTo>
                    <a:pt x="2627290" y="146819"/>
                  </a:lnTo>
                  <a:lnTo>
                    <a:pt x="2660775" y="136516"/>
                  </a:lnTo>
                  <a:lnTo>
                    <a:pt x="2694260" y="113334"/>
                  </a:lnTo>
                  <a:lnTo>
                    <a:pt x="2730321" y="87576"/>
                  </a:lnTo>
                  <a:lnTo>
                    <a:pt x="2774109" y="46364"/>
                  </a:lnTo>
                  <a:lnTo>
                    <a:pt x="2802443" y="15455"/>
                  </a:lnTo>
                  <a:lnTo>
                    <a:pt x="2815322" y="5152"/>
                  </a:lnTo>
                  <a:lnTo>
                    <a:pt x="2833352" y="0"/>
                  </a:lnTo>
                  <a:lnTo>
                    <a:pt x="2846231" y="0"/>
                  </a:lnTo>
                  <a:lnTo>
                    <a:pt x="2856534" y="7727"/>
                  </a:lnTo>
                  <a:lnTo>
                    <a:pt x="2861685" y="20606"/>
                  </a:lnTo>
                  <a:lnTo>
                    <a:pt x="2861685" y="41212"/>
                  </a:lnTo>
                  <a:lnTo>
                    <a:pt x="2853958" y="82425"/>
                  </a:lnTo>
                  <a:lnTo>
                    <a:pt x="2830776" y="123637"/>
                  </a:lnTo>
                  <a:lnTo>
                    <a:pt x="2794715" y="170001"/>
                  </a:lnTo>
                  <a:lnTo>
                    <a:pt x="2753503" y="221517"/>
                  </a:lnTo>
                  <a:lnTo>
                    <a:pt x="2658199" y="334851"/>
                  </a:lnTo>
                  <a:lnTo>
                    <a:pt x="2614411" y="376063"/>
                  </a:lnTo>
                  <a:lnTo>
                    <a:pt x="2573199" y="401821"/>
                  </a:lnTo>
                  <a:lnTo>
                    <a:pt x="2513956" y="422427"/>
                  </a:lnTo>
                  <a:lnTo>
                    <a:pt x="2475319" y="430154"/>
                  </a:lnTo>
                  <a:lnTo>
                    <a:pt x="2423804" y="435306"/>
                  </a:lnTo>
                  <a:lnTo>
                    <a:pt x="2349106" y="427579"/>
                  </a:lnTo>
                  <a:lnTo>
                    <a:pt x="2186833" y="409548"/>
                  </a:lnTo>
                  <a:lnTo>
                    <a:pt x="1988498" y="388942"/>
                  </a:lnTo>
                  <a:lnTo>
                    <a:pt x="1725769" y="358033"/>
                  </a:lnTo>
                  <a:lnTo>
                    <a:pt x="1607283" y="358033"/>
                  </a:lnTo>
                  <a:lnTo>
                    <a:pt x="1390918" y="345154"/>
                  </a:lnTo>
                  <a:lnTo>
                    <a:pt x="983946" y="314245"/>
                  </a:lnTo>
                  <a:lnTo>
                    <a:pt x="803642" y="301366"/>
                  </a:lnTo>
                  <a:lnTo>
                    <a:pt x="669701" y="291063"/>
                  </a:lnTo>
                  <a:lnTo>
                    <a:pt x="574398" y="293638"/>
                  </a:lnTo>
                  <a:lnTo>
                    <a:pt x="419851" y="293638"/>
                  </a:lnTo>
                  <a:lnTo>
                    <a:pt x="46364" y="226668"/>
                  </a:lnTo>
                  <a:lnTo>
                    <a:pt x="20606" y="206062"/>
                  </a:lnTo>
                  <a:lnTo>
                    <a:pt x="7727" y="188032"/>
                  </a:lnTo>
                  <a:lnTo>
                    <a:pt x="0" y="159698"/>
                  </a:lnTo>
                  <a:lnTo>
                    <a:pt x="2576" y="136516"/>
                  </a:lnTo>
                  <a:lnTo>
                    <a:pt x="10303" y="110758"/>
                  </a:lnTo>
                  <a:lnTo>
                    <a:pt x="23182" y="92728"/>
                  </a:lnTo>
                  <a:lnTo>
                    <a:pt x="77273" y="74698"/>
                  </a:lnTo>
                  <a:lnTo>
                    <a:pt x="303941" y="15455"/>
                  </a:lnTo>
                  <a:lnTo>
                    <a:pt x="381214" y="5152"/>
                  </a:lnTo>
                  <a:lnTo>
                    <a:pt x="406972" y="7727"/>
                  </a:lnTo>
                  <a:lnTo>
                    <a:pt x="530609" y="36061"/>
                  </a:lnTo>
                  <a:lnTo>
                    <a:pt x="654247" y="66970"/>
                  </a:lnTo>
                  <a:lnTo>
                    <a:pt x="692883" y="72122"/>
                  </a:lnTo>
                  <a:lnTo>
                    <a:pt x="919551" y="95304"/>
                  </a:lnTo>
                  <a:lnTo>
                    <a:pt x="1208038" y="118486"/>
                  </a:lnTo>
                  <a:lnTo>
                    <a:pt x="1517131" y="133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6DA05427-07F1-4549-877C-2A8370613B60}"/>
                </a:ext>
              </a:extLst>
            </p:cNvPr>
            <p:cNvSpPr/>
            <p:nvPr/>
          </p:nvSpPr>
          <p:spPr>
            <a:xfrm rot="16200000">
              <a:off x="4594225" y="4117975"/>
              <a:ext cx="842963" cy="1071563"/>
            </a:xfrm>
            <a:custGeom>
              <a:avLst/>
              <a:gdLst>
                <a:gd name="connsiteX0" fmla="*/ 547687 w 842962"/>
                <a:gd name="connsiteY0" fmla="*/ 378618 h 1071562"/>
                <a:gd name="connsiteX1" fmla="*/ 469106 w 842962"/>
                <a:gd name="connsiteY1" fmla="*/ 190500 h 1071562"/>
                <a:gd name="connsiteX2" fmla="*/ 426244 w 842962"/>
                <a:gd name="connsiteY2" fmla="*/ 69056 h 1071562"/>
                <a:gd name="connsiteX3" fmla="*/ 426244 w 842962"/>
                <a:gd name="connsiteY3" fmla="*/ 52387 h 1071562"/>
                <a:gd name="connsiteX4" fmla="*/ 0 w 842962"/>
                <a:gd name="connsiteY4" fmla="*/ 0 h 1071562"/>
                <a:gd name="connsiteX5" fmla="*/ 40481 w 842962"/>
                <a:gd name="connsiteY5" fmla="*/ 42862 h 1071562"/>
                <a:gd name="connsiteX6" fmla="*/ 80962 w 842962"/>
                <a:gd name="connsiteY6" fmla="*/ 83343 h 1071562"/>
                <a:gd name="connsiteX7" fmla="*/ 121444 w 842962"/>
                <a:gd name="connsiteY7" fmla="*/ 126206 h 1071562"/>
                <a:gd name="connsiteX8" fmla="*/ 138112 w 842962"/>
                <a:gd name="connsiteY8" fmla="*/ 147637 h 1071562"/>
                <a:gd name="connsiteX9" fmla="*/ 185737 w 842962"/>
                <a:gd name="connsiteY9" fmla="*/ 214312 h 1071562"/>
                <a:gd name="connsiteX10" fmla="*/ 295275 w 842962"/>
                <a:gd name="connsiteY10" fmla="*/ 369093 h 1071562"/>
                <a:gd name="connsiteX11" fmla="*/ 407194 w 842962"/>
                <a:gd name="connsiteY11" fmla="*/ 526256 h 1071562"/>
                <a:gd name="connsiteX12" fmla="*/ 490537 w 842962"/>
                <a:gd name="connsiteY12" fmla="*/ 642937 h 1071562"/>
                <a:gd name="connsiteX13" fmla="*/ 592931 w 842962"/>
                <a:gd name="connsiteY13" fmla="*/ 788193 h 1071562"/>
                <a:gd name="connsiteX14" fmla="*/ 697706 w 842962"/>
                <a:gd name="connsiteY14" fmla="*/ 935831 h 1071562"/>
                <a:gd name="connsiteX15" fmla="*/ 754856 w 842962"/>
                <a:gd name="connsiteY15" fmla="*/ 1016793 h 1071562"/>
                <a:gd name="connsiteX16" fmla="*/ 773906 w 842962"/>
                <a:gd name="connsiteY16" fmla="*/ 1042987 h 1071562"/>
                <a:gd name="connsiteX17" fmla="*/ 792956 w 842962"/>
                <a:gd name="connsiteY17" fmla="*/ 1057275 h 1071562"/>
                <a:gd name="connsiteX18" fmla="*/ 812006 w 842962"/>
                <a:gd name="connsiteY18" fmla="*/ 1069181 h 1071562"/>
                <a:gd name="connsiteX19" fmla="*/ 821531 w 842962"/>
                <a:gd name="connsiteY19" fmla="*/ 1071562 h 1071562"/>
                <a:gd name="connsiteX20" fmla="*/ 835819 w 842962"/>
                <a:gd name="connsiteY20" fmla="*/ 1071562 h 1071562"/>
                <a:gd name="connsiteX21" fmla="*/ 842962 w 842962"/>
                <a:gd name="connsiteY21" fmla="*/ 1062037 h 1071562"/>
                <a:gd name="connsiteX22" fmla="*/ 842962 w 842962"/>
                <a:gd name="connsiteY22" fmla="*/ 1040606 h 1071562"/>
                <a:gd name="connsiteX23" fmla="*/ 821531 w 842962"/>
                <a:gd name="connsiteY23" fmla="*/ 981075 h 1071562"/>
                <a:gd name="connsiteX24" fmla="*/ 757237 w 842962"/>
                <a:gd name="connsiteY24" fmla="*/ 840581 h 1071562"/>
                <a:gd name="connsiteX25" fmla="*/ 690562 w 842962"/>
                <a:gd name="connsiteY25" fmla="*/ 697706 h 1071562"/>
                <a:gd name="connsiteX26" fmla="*/ 611981 w 842962"/>
                <a:gd name="connsiteY26" fmla="*/ 526256 h 1071562"/>
                <a:gd name="connsiteX27" fmla="*/ 547687 w 842962"/>
                <a:gd name="connsiteY27" fmla="*/ 378618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2962" h="1071562">
                  <a:moveTo>
                    <a:pt x="547687" y="378618"/>
                  </a:moveTo>
                  <a:lnTo>
                    <a:pt x="469106" y="190500"/>
                  </a:lnTo>
                  <a:lnTo>
                    <a:pt x="426244" y="69056"/>
                  </a:lnTo>
                  <a:lnTo>
                    <a:pt x="426244" y="52387"/>
                  </a:lnTo>
                  <a:lnTo>
                    <a:pt x="0" y="0"/>
                  </a:lnTo>
                  <a:lnTo>
                    <a:pt x="40481" y="42862"/>
                  </a:lnTo>
                  <a:lnTo>
                    <a:pt x="80962" y="83343"/>
                  </a:lnTo>
                  <a:lnTo>
                    <a:pt x="121444" y="126206"/>
                  </a:lnTo>
                  <a:lnTo>
                    <a:pt x="138112" y="147637"/>
                  </a:lnTo>
                  <a:lnTo>
                    <a:pt x="185737" y="214312"/>
                  </a:lnTo>
                  <a:lnTo>
                    <a:pt x="295275" y="369093"/>
                  </a:lnTo>
                  <a:lnTo>
                    <a:pt x="407194" y="526256"/>
                  </a:lnTo>
                  <a:lnTo>
                    <a:pt x="490537" y="642937"/>
                  </a:lnTo>
                  <a:lnTo>
                    <a:pt x="592931" y="788193"/>
                  </a:lnTo>
                  <a:lnTo>
                    <a:pt x="697706" y="935831"/>
                  </a:lnTo>
                  <a:lnTo>
                    <a:pt x="754856" y="1016793"/>
                  </a:lnTo>
                  <a:lnTo>
                    <a:pt x="773906" y="1042987"/>
                  </a:lnTo>
                  <a:lnTo>
                    <a:pt x="792956" y="1057275"/>
                  </a:lnTo>
                  <a:lnTo>
                    <a:pt x="812006" y="1069181"/>
                  </a:lnTo>
                  <a:lnTo>
                    <a:pt x="821531" y="1071562"/>
                  </a:lnTo>
                  <a:lnTo>
                    <a:pt x="835819" y="1071562"/>
                  </a:lnTo>
                  <a:lnTo>
                    <a:pt x="842962" y="1062037"/>
                  </a:lnTo>
                  <a:lnTo>
                    <a:pt x="842962" y="1040606"/>
                  </a:lnTo>
                  <a:lnTo>
                    <a:pt x="821531" y="981075"/>
                  </a:lnTo>
                  <a:lnTo>
                    <a:pt x="757237" y="840581"/>
                  </a:lnTo>
                  <a:lnTo>
                    <a:pt x="690562" y="697706"/>
                  </a:lnTo>
                  <a:lnTo>
                    <a:pt x="611981" y="526256"/>
                  </a:lnTo>
                  <a:lnTo>
                    <a:pt x="547687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419A0981-09E7-214F-9EF7-F977B5315096}"/>
                </a:ext>
              </a:extLst>
            </p:cNvPr>
            <p:cNvSpPr/>
            <p:nvPr/>
          </p:nvSpPr>
          <p:spPr>
            <a:xfrm>
              <a:off x="4557713" y="2800350"/>
              <a:ext cx="2405062" cy="676275"/>
            </a:xfrm>
            <a:custGeom>
              <a:avLst/>
              <a:gdLst>
                <a:gd name="connsiteX0" fmla="*/ 1393031 w 2405062"/>
                <a:gd name="connsiteY0" fmla="*/ 211931 h 676275"/>
                <a:gd name="connsiteX1" fmla="*/ 1283493 w 2405062"/>
                <a:gd name="connsiteY1" fmla="*/ 242888 h 676275"/>
                <a:gd name="connsiteX2" fmla="*/ 1228725 w 2405062"/>
                <a:gd name="connsiteY2" fmla="*/ 259556 h 676275"/>
                <a:gd name="connsiteX3" fmla="*/ 971550 w 2405062"/>
                <a:gd name="connsiteY3" fmla="*/ 345281 h 676275"/>
                <a:gd name="connsiteX4" fmla="*/ 831056 w 2405062"/>
                <a:gd name="connsiteY4" fmla="*/ 383381 h 676275"/>
                <a:gd name="connsiteX5" fmla="*/ 666750 w 2405062"/>
                <a:gd name="connsiteY5" fmla="*/ 431006 h 676275"/>
                <a:gd name="connsiteX6" fmla="*/ 521493 w 2405062"/>
                <a:gd name="connsiteY6" fmla="*/ 469106 h 676275"/>
                <a:gd name="connsiteX7" fmla="*/ 421481 w 2405062"/>
                <a:gd name="connsiteY7" fmla="*/ 492919 h 676275"/>
                <a:gd name="connsiteX8" fmla="*/ 311943 w 2405062"/>
                <a:gd name="connsiteY8" fmla="*/ 516731 h 676275"/>
                <a:gd name="connsiteX9" fmla="*/ 230981 w 2405062"/>
                <a:gd name="connsiteY9" fmla="*/ 531019 h 676275"/>
                <a:gd name="connsiteX10" fmla="*/ 159543 w 2405062"/>
                <a:gd name="connsiteY10" fmla="*/ 540544 h 676275"/>
                <a:gd name="connsiteX11" fmla="*/ 107156 w 2405062"/>
                <a:gd name="connsiteY11" fmla="*/ 542925 h 676275"/>
                <a:gd name="connsiteX12" fmla="*/ 4762 w 2405062"/>
                <a:gd name="connsiteY12" fmla="*/ 538163 h 676275"/>
                <a:gd name="connsiteX13" fmla="*/ 0 w 2405062"/>
                <a:gd name="connsiteY13" fmla="*/ 673894 h 676275"/>
                <a:gd name="connsiteX14" fmla="*/ 119062 w 2405062"/>
                <a:gd name="connsiteY14" fmla="*/ 676275 h 676275"/>
                <a:gd name="connsiteX15" fmla="*/ 185737 w 2405062"/>
                <a:gd name="connsiteY15" fmla="*/ 676275 h 676275"/>
                <a:gd name="connsiteX16" fmla="*/ 276225 w 2405062"/>
                <a:gd name="connsiteY16" fmla="*/ 671513 h 676275"/>
                <a:gd name="connsiteX17" fmla="*/ 407193 w 2405062"/>
                <a:gd name="connsiteY17" fmla="*/ 657225 h 676275"/>
                <a:gd name="connsiteX18" fmla="*/ 535781 w 2405062"/>
                <a:gd name="connsiteY18" fmla="*/ 638175 h 676275"/>
                <a:gd name="connsiteX19" fmla="*/ 707231 w 2405062"/>
                <a:gd name="connsiteY19" fmla="*/ 607219 h 676275"/>
                <a:gd name="connsiteX20" fmla="*/ 928687 w 2405062"/>
                <a:gd name="connsiteY20" fmla="*/ 561975 h 676275"/>
                <a:gd name="connsiteX21" fmla="*/ 1154906 w 2405062"/>
                <a:gd name="connsiteY21" fmla="*/ 511969 h 676275"/>
                <a:gd name="connsiteX22" fmla="*/ 1309687 w 2405062"/>
                <a:gd name="connsiteY22" fmla="*/ 454819 h 676275"/>
                <a:gd name="connsiteX23" fmla="*/ 1543050 w 2405062"/>
                <a:gd name="connsiteY23" fmla="*/ 404813 h 676275"/>
                <a:gd name="connsiteX24" fmla="*/ 1740693 w 2405062"/>
                <a:gd name="connsiteY24" fmla="*/ 361950 h 676275"/>
                <a:gd name="connsiteX25" fmla="*/ 1993106 w 2405062"/>
                <a:gd name="connsiteY25" fmla="*/ 307181 h 676275"/>
                <a:gd name="connsiteX26" fmla="*/ 2250281 w 2405062"/>
                <a:gd name="connsiteY26" fmla="*/ 250031 h 676275"/>
                <a:gd name="connsiteX27" fmla="*/ 2345531 w 2405062"/>
                <a:gd name="connsiteY27" fmla="*/ 228600 h 676275"/>
                <a:gd name="connsiteX28" fmla="*/ 2369343 w 2405062"/>
                <a:gd name="connsiteY28" fmla="*/ 214313 h 676275"/>
                <a:gd name="connsiteX29" fmla="*/ 2386012 w 2405062"/>
                <a:gd name="connsiteY29" fmla="*/ 195263 h 676275"/>
                <a:gd name="connsiteX30" fmla="*/ 2397918 w 2405062"/>
                <a:gd name="connsiteY30" fmla="*/ 176213 h 676275"/>
                <a:gd name="connsiteX31" fmla="*/ 2402681 w 2405062"/>
                <a:gd name="connsiteY31" fmla="*/ 164306 h 676275"/>
                <a:gd name="connsiteX32" fmla="*/ 2405062 w 2405062"/>
                <a:gd name="connsiteY32" fmla="*/ 142875 h 676275"/>
                <a:gd name="connsiteX33" fmla="*/ 2397918 w 2405062"/>
                <a:gd name="connsiteY33" fmla="*/ 119063 h 676275"/>
                <a:gd name="connsiteX34" fmla="*/ 2376487 w 2405062"/>
                <a:gd name="connsiteY34" fmla="*/ 92869 h 676275"/>
                <a:gd name="connsiteX35" fmla="*/ 2338387 w 2405062"/>
                <a:gd name="connsiteY35" fmla="*/ 80963 h 676275"/>
                <a:gd name="connsiteX36" fmla="*/ 2238375 w 2405062"/>
                <a:gd name="connsiteY36" fmla="*/ 52388 h 676275"/>
                <a:gd name="connsiteX37" fmla="*/ 2140743 w 2405062"/>
                <a:gd name="connsiteY37" fmla="*/ 26194 h 676275"/>
                <a:gd name="connsiteX38" fmla="*/ 2057400 w 2405062"/>
                <a:gd name="connsiteY38" fmla="*/ 4763 h 676275"/>
                <a:gd name="connsiteX39" fmla="*/ 2021681 w 2405062"/>
                <a:gd name="connsiteY39" fmla="*/ 0 h 676275"/>
                <a:gd name="connsiteX40" fmla="*/ 1978818 w 2405062"/>
                <a:gd name="connsiteY40" fmla="*/ 4763 h 676275"/>
                <a:gd name="connsiteX41" fmla="*/ 1919287 w 2405062"/>
                <a:gd name="connsiteY41" fmla="*/ 23813 h 676275"/>
                <a:gd name="connsiteX42" fmla="*/ 1785937 w 2405062"/>
                <a:gd name="connsiteY42" fmla="*/ 85725 h 676275"/>
                <a:gd name="connsiteX43" fmla="*/ 1735931 w 2405062"/>
                <a:gd name="connsiteY43" fmla="*/ 107156 h 676275"/>
                <a:gd name="connsiteX44" fmla="*/ 1514475 w 2405062"/>
                <a:gd name="connsiteY44" fmla="*/ 178594 h 676275"/>
                <a:gd name="connsiteX45" fmla="*/ 1393031 w 2405062"/>
                <a:gd name="connsiteY45" fmla="*/ 211931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05062" h="676275">
                  <a:moveTo>
                    <a:pt x="1393031" y="211931"/>
                  </a:moveTo>
                  <a:lnTo>
                    <a:pt x="1283493" y="242888"/>
                  </a:lnTo>
                  <a:lnTo>
                    <a:pt x="1228725" y="259556"/>
                  </a:lnTo>
                  <a:lnTo>
                    <a:pt x="971550" y="345281"/>
                  </a:lnTo>
                  <a:lnTo>
                    <a:pt x="831056" y="383381"/>
                  </a:lnTo>
                  <a:lnTo>
                    <a:pt x="666750" y="431006"/>
                  </a:lnTo>
                  <a:lnTo>
                    <a:pt x="521493" y="469106"/>
                  </a:lnTo>
                  <a:lnTo>
                    <a:pt x="421481" y="492919"/>
                  </a:lnTo>
                  <a:lnTo>
                    <a:pt x="311943" y="516731"/>
                  </a:lnTo>
                  <a:lnTo>
                    <a:pt x="230981" y="531019"/>
                  </a:lnTo>
                  <a:lnTo>
                    <a:pt x="159543" y="540544"/>
                  </a:lnTo>
                  <a:lnTo>
                    <a:pt x="107156" y="542925"/>
                  </a:lnTo>
                  <a:lnTo>
                    <a:pt x="4762" y="538163"/>
                  </a:lnTo>
                  <a:lnTo>
                    <a:pt x="0" y="673894"/>
                  </a:lnTo>
                  <a:lnTo>
                    <a:pt x="119062" y="676275"/>
                  </a:lnTo>
                  <a:lnTo>
                    <a:pt x="185737" y="676275"/>
                  </a:lnTo>
                  <a:lnTo>
                    <a:pt x="276225" y="671513"/>
                  </a:lnTo>
                  <a:lnTo>
                    <a:pt x="407193" y="657225"/>
                  </a:lnTo>
                  <a:lnTo>
                    <a:pt x="535781" y="638175"/>
                  </a:lnTo>
                  <a:lnTo>
                    <a:pt x="707231" y="607219"/>
                  </a:lnTo>
                  <a:lnTo>
                    <a:pt x="928687" y="561975"/>
                  </a:lnTo>
                  <a:lnTo>
                    <a:pt x="1154906" y="511969"/>
                  </a:lnTo>
                  <a:lnTo>
                    <a:pt x="1309687" y="454819"/>
                  </a:lnTo>
                  <a:lnTo>
                    <a:pt x="1543050" y="404813"/>
                  </a:lnTo>
                  <a:lnTo>
                    <a:pt x="1740693" y="361950"/>
                  </a:lnTo>
                  <a:lnTo>
                    <a:pt x="1993106" y="307181"/>
                  </a:lnTo>
                  <a:lnTo>
                    <a:pt x="2250281" y="250031"/>
                  </a:lnTo>
                  <a:lnTo>
                    <a:pt x="2345531" y="228600"/>
                  </a:lnTo>
                  <a:lnTo>
                    <a:pt x="2369343" y="214313"/>
                  </a:lnTo>
                  <a:lnTo>
                    <a:pt x="2386012" y="195263"/>
                  </a:lnTo>
                  <a:lnTo>
                    <a:pt x="2397918" y="176213"/>
                  </a:lnTo>
                  <a:lnTo>
                    <a:pt x="2402681" y="164306"/>
                  </a:lnTo>
                  <a:lnTo>
                    <a:pt x="2405062" y="142875"/>
                  </a:lnTo>
                  <a:lnTo>
                    <a:pt x="2397918" y="119063"/>
                  </a:lnTo>
                  <a:lnTo>
                    <a:pt x="2376487" y="92869"/>
                  </a:lnTo>
                  <a:lnTo>
                    <a:pt x="2338387" y="80963"/>
                  </a:lnTo>
                  <a:lnTo>
                    <a:pt x="2238375" y="52388"/>
                  </a:lnTo>
                  <a:lnTo>
                    <a:pt x="2140743" y="26194"/>
                  </a:lnTo>
                  <a:lnTo>
                    <a:pt x="2057400" y="4763"/>
                  </a:lnTo>
                  <a:lnTo>
                    <a:pt x="2021681" y="0"/>
                  </a:lnTo>
                  <a:lnTo>
                    <a:pt x="1978818" y="4763"/>
                  </a:lnTo>
                  <a:lnTo>
                    <a:pt x="1919287" y="23813"/>
                  </a:lnTo>
                  <a:lnTo>
                    <a:pt x="1785937" y="85725"/>
                  </a:lnTo>
                  <a:lnTo>
                    <a:pt x="1735931" y="107156"/>
                  </a:lnTo>
                  <a:lnTo>
                    <a:pt x="1514475" y="178594"/>
                  </a:lnTo>
                  <a:lnTo>
                    <a:pt x="1393031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C173F34-D6ED-174B-BACA-ED2BD2E5CF55}"/>
                </a:ext>
              </a:extLst>
            </p:cNvPr>
            <p:cNvSpPr/>
            <p:nvPr/>
          </p:nvSpPr>
          <p:spPr>
            <a:xfrm rot="16200000">
              <a:off x="4397375" y="2816226"/>
              <a:ext cx="3578225" cy="2076450"/>
            </a:xfrm>
            <a:custGeom>
              <a:avLst/>
              <a:gdLst>
                <a:gd name="connsiteX0" fmla="*/ 2644910 w 3577181"/>
                <a:gd name="connsiteY0" fmla="*/ 437840 h 2076016"/>
                <a:gd name="connsiteX1" fmla="*/ 2802771 w 3577181"/>
                <a:gd name="connsiteY1" fmla="*/ 402098 h 2076016"/>
                <a:gd name="connsiteX2" fmla="*/ 2996373 w 3577181"/>
                <a:gd name="connsiteY2" fmla="*/ 354442 h 2076016"/>
                <a:gd name="connsiteX3" fmla="*/ 3094664 w 3577181"/>
                <a:gd name="connsiteY3" fmla="*/ 324657 h 2076016"/>
                <a:gd name="connsiteX4" fmla="*/ 3178062 w 3577181"/>
                <a:gd name="connsiteY4" fmla="*/ 300829 h 2076016"/>
                <a:gd name="connsiteX5" fmla="*/ 3240610 w 3577181"/>
                <a:gd name="connsiteY5" fmla="*/ 279979 h 2076016"/>
                <a:gd name="connsiteX6" fmla="*/ 3273374 w 3577181"/>
                <a:gd name="connsiteY6" fmla="*/ 262108 h 2076016"/>
                <a:gd name="connsiteX7" fmla="*/ 3297202 w 3577181"/>
                <a:gd name="connsiteY7" fmla="*/ 244237 h 2076016"/>
                <a:gd name="connsiteX8" fmla="*/ 3332944 w 3577181"/>
                <a:gd name="connsiteY8" fmla="*/ 211474 h 2076016"/>
                <a:gd name="connsiteX9" fmla="*/ 3371664 w 3577181"/>
                <a:gd name="connsiteY9" fmla="*/ 166796 h 2076016"/>
                <a:gd name="connsiteX10" fmla="*/ 3398471 w 3577181"/>
                <a:gd name="connsiteY10" fmla="*/ 134033 h 2076016"/>
                <a:gd name="connsiteX11" fmla="*/ 3422299 w 3577181"/>
                <a:gd name="connsiteY11" fmla="*/ 92333 h 2076016"/>
                <a:gd name="connsiteX12" fmla="*/ 3455062 w 3577181"/>
                <a:gd name="connsiteY12" fmla="*/ 5957 h 2076016"/>
                <a:gd name="connsiteX13" fmla="*/ 3461019 w 3577181"/>
                <a:gd name="connsiteY13" fmla="*/ 0 h 2076016"/>
                <a:gd name="connsiteX14" fmla="*/ 3577181 w 3577181"/>
                <a:gd name="connsiteY14" fmla="*/ 277001 h 2076016"/>
                <a:gd name="connsiteX15" fmla="*/ 3514632 w 3577181"/>
                <a:gd name="connsiteY15" fmla="*/ 363377 h 2076016"/>
                <a:gd name="connsiteX16" fmla="*/ 3452084 w 3577181"/>
                <a:gd name="connsiteY16" fmla="*/ 428904 h 2076016"/>
                <a:gd name="connsiteX17" fmla="*/ 3407406 w 3577181"/>
                <a:gd name="connsiteY17" fmla="*/ 464646 h 2076016"/>
                <a:gd name="connsiteX18" fmla="*/ 3371664 w 3577181"/>
                <a:gd name="connsiteY18" fmla="*/ 482517 h 2076016"/>
                <a:gd name="connsiteX19" fmla="*/ 3326987 w 3577181"/>
                <a:gd name="connsiteY19" fmla="*/ 497410 h 2076016"/>
                <a:gd name="connsiteX20" fmla="*/ 3181040 w 3577181"/>
                <a:gd name="connsiteY20" fmla="*/ 530173 h 2076016"/>
                <a:gd name="connsiteX21" fmla="*/ 3023180 w 3577181"/>
                <a:gd name="connsiteY21" fmla="*/ 565915 h 2076016"/>
                <a:gd name="connsiteX22" fmla="*/ 2820642 w 3577181"/>
                <a:gd name="connsiteY22" fmla="*/ 613571 h 2076016"/>
                <a:gd name="connsiteX23" fmla="*/ 2585340 w 3577181"/>
                <a:gd name="connsiteY23" fmla="*/ 670163 h 2076016"/>
                <a:gd name="connsiteX24" fmla="*/ 2394716 w 3577181"/>
                <a:gd name="connsiteY24" fmla="*/ 732711 h 2076016"/>
                <a:gd name="connsiteX25" fmla="*/ 2207070 w 3577181"/>
                <a:gd name="connsiteY25" fmla="*/ 792281 h 2076016"/>
                <a:gd name="connsiteX26" fmla="*/ 2025382 w 3577181"/>
                <a:gd name="connsiteY26" fmla="*/ 854830 h 2076016"/>
                <a:gd name="connsiteX27" fmla="*/ 1837736 w 3577181"/>
                <a:gd name="connsiteY27" fmla="*/ 923335 h 2076016"/>
                <a:gd name="connsiteX28" fmla="*/ 1667961 w 3577181"/>
                <a:gd name="connsiteY28" fmla="*/ 994819 h 2076016"/>
                <a:gd name="connsiteX29" fmla="*/ 1522015 w 3577181"/>
                <a:gd name="connsiteY29" fmla="*/ 1063325 h 2076016"/>
                <a:gd name="connsiteX30" fmla="*/ 1385004 w 3577181"/>
                <a:gd name="connsiteY30" fmla="*/ 1131831 h 2076016"/>
                <a:gd name="connsiteX31" fmla="*/ 1262885 w 3577181"/>
                <a:gd name="connsiteY31" fmla="*/ 1200336 h 2076016"/>
                <a:gd name="connsiteX32" fmla="*/ 1128853 w 3577181"/>
                <a:gd name="connsiteY32" fmla="*/ 1268842 h 2076016"/>
                <a:gd name="connsiteX33" fmla="*/ 1012691 w 3577181"/>
                <a:gd name="connsiteY33" fmla="*/ 1343304 h 2076016"/>
                <a:gd name="connsiteX34" fmla="*/ 896529 w 3577181"/>
                <a:gd name="connsiteY34" fmla="*/ 1420745 h 2076016"/>
                <a:gd name="connsiteX35" fmla="*/ 810153 w 3577181"/>
                <a:gd name="connsiteY35" fmla="*/ 1486272 h 2076016"/>
                <a:gd name="connsiteX36" fmla="*/ 735690 w 3577181"/>
                <a:gd name="connsiteY36" fmla="*/ 1545842 h 2076016"/>
                <a:gd name="connsiteX37" fmla="*/ 670163 w 3577181"/>
                <a:gd name="connsiteY37" fmla="*/ 1605412 h 2076016"/>
                <a:gd name="connsiteX38" fmla="*/ 592722 w 3577181"/>
                <a:gd name="connsiteY38" fmla="*/ 1673918 h 2076016"/>
                <a:gd name="connsiteX39" fmla="*/ 554002 w 3577181"/>
                <a:gd name="connsiteY39" fmla="*/ 1715617 h 2076016"/>
                <a:gd name="connsiteX40" fmla="*/ 101270 w 3577181"/>
                <a:gd name="connsiteY40" fmla="*/ 2073037 h 2076016"/>
                <a:gd name="connsiteX41" fmla="*/ 77442 w 3577181"/>
                <a:gd name="connsiteY41" fmla="*/ 2076016 h 2076016"/>
                <a:gd name="connsiteX42" fmla="*/ 44678 w 3577181"/>
                <a:gd name="connsiteY42" fmla="*/ 2070059 h 2076016"/>
                <a:gd name="connsiteX43" fmla="*/ 14893 w 3577181"/>
                <a:gd name="connsiteY43" fmla="*/ 2052188 h 2076016"/>
                <a:gd name="connsiteX44" fmla="*/ 5957 w 3577181"/>
                <a:gd name="connsiteY44" fmla="*/ 2040274 h 2076016"/>
                <a:gd name="connsiteX45" fmla="*/ 0 w 3577181"/>
                <a:gd name="connsiteY45" fmla="*/ 2013467 h 2076016"/>
                <a:gd name="connsiteX46" fmla="*/ 5957 w 3577181"/>
                <a:gd name="connsiteY46" fmla="*/ 1980704 h 2076016"/>
                <a:gd name="connsiteX47" fmla="*/ 38721 w 3577181"/>
                <a:gd name="connsiteY47" fmla="*/ 1921133 h 2076016"/>
                <a:gd name="connsiteX48" fmla="*/ 107227 w 3577181"/>
                <a:gd name="connsiteY48" fmla="*/ 1828800 h 2076016"/>
                <a:gd name="connsiteX49" fmla="*/ 169775 w 3577181"/>
                <a:gd name="connsiteY49" fmla="*/ 1754337 h 2076016"/>
                <a:gd name="connsiteX50" fmla="*/ 244238 w 3577181"/>
                <a:gd name="connsiteY50" fmla="*/ 1679875 h 2076016"/>
                <a:gd name="connsiteX51" fmla="*/ 336571 w 3577181"/>
                <a:gd name="connsiteY51" fmla="*/ 1581584 h 2076016"/>
                <a:gd name="connsiteX52" fmla="*/ 396141 w 3577181"/>
                <a:gd name="connsiteY52" fmla="*/ 1527971 h 2076016"/>
                <a:gd name="connsiteX53" fmla="*/ 515281 w 3577181"/>
                <a:gd name="connsiteY53" fmla="*/ 1429681 h 2076016"/>
                <a:gd name="connsiteX54" fmla="*/ 613572 w 3577181"/>
                <a:gd name="connsiteY54" fmla="*/ 1355218 h 2076016"/>
                <a:gd name="connsiteX55" fmla="*/ 717819 w 3577181"/>
                <a:gd name="connsiteY55" fmla="*/ 1277777 h 2076016"/>
                <a:gd name="connsiteX56" fmla="*/ 819088 w 3577181"/>
                <a:gd name="connsiteY56" fmla="*/ 1212250 h 2076016"/>
                <a:gd name="connsiteX57" fmla="*/ 956099 w 3577181"/>
                <a:gd name="connsiteY57" fmla="*/ 1122895 h 2076016"/>
                <a:gd name="connsiteX58" fmla="*/ 1048433 w 3577181"/>
                <a:gd name="connsiteY58" fmla="*/ 1069282 h 2076016"/>
                <a:gd name="connsiteX59" fmla="*/ 1203315 w 3577181"/>
                <a:gd name="connsiteY59" fmla="*/ 991841 h 2076016"/>
                <a:gd name="connsiteX60" fmla="*/ 1346283 w 3577181"/>
                <a:gd name="connsiteY60" fmla="*/ 914400 h 2076016"/>
                <a:gd name="connsiteX61" fmla="*/ 1462445 w 3577181"/>
                <a:gd name="connsiteY61" fmla="*/ 857808 h 2076016"/>
                <a:gd name="connsiteX62" fmla="*/ 1608391 w 3577181"/>
                <a:gd name="connsiteY62" fmla="*/ 795260 h 2076016"/>
                <a:gd name="connsiteX63" fmla="*/ 1685832 w 3577181"/>
                <a:gd name="connsiteY63" fmla="*/ 762496 h 2076016"/>
                <a:gd name="connsiteX64" fmla="*/ 1799015 w 3577181"/>
                <a:gd name="connsiteY64" fmla="*/ 717819 h 2076016"/>
                <a:gd name="connsiteX65" fmla="*/ 1927091 w 3577181"/>
                <a:gd name="connsiteY65" fmla="*/ 667184 h 2076016"/>
                <a:gd name="connsiteX66" fmla="*/ 2081973 w 3577181"/>
                <a:gd name="connsiteY66" fmla="*/ 616550 h 2076016"/>
                <a:gd name="connsiteX67" fmla="*/ 2230898 w 3577181"/>
                <a:gd name="connsiteY67" fmla="*/ 565915 h 2076016"/>
                <a:gd name="connsiteX68" fmla="*/ 2329189 w 3577181"/>
                <a:gd name="connsiteY68" fmla="*/ 533152 h 2076016"/>
                <a:gd name="connsiteX69" fmla="*/ 2519813 w 3577181"/>
                <a:gd name="connsiteY69" fmla="*/ 470603 h 2076016"/>
                <a:gd name="connsiteX70" fmla="*/ 2644910 w 3577181"/>
                <a:gd name="connsiteY70" fmla="*/ 437840 h 20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577181" h="2076016">
                  <a:moveTo>
                    <a:pt x="2644910" y="437840"/>
                  </a:moveTo>
                  <a:lnTo>
                    <a:pt x="2802771" y="402098"/>
                  </a:lnTo>
                  <a:lnTo>
                    <a:pt x="2996373" y="354442"/>
                  </a:lnTo>
                  <a:lnTo>
                    <a:pt x="3094664" y="324657"/>
                  </a:lnTo>
                  <a:lnTo>
                    <a:pt x="3178062" y="300829"/>
                  </a:lnTo>
                  <a:lnTo>
                    <a:pt x="3240610" y="279979"/>
                  </a:lnTo>
                  <a:lnTo>
                    <a:pt x="3273374" y="262108"/>
                  </a:lnTo>
                  <a:lnTo>
                    <a:pt x="3297202" y="244237"/>
                  </a:lnTo>
                  <a:lnTo>
                    <a:pt x="3332944" y="211474"/>
                  </a:lnTo>
                  <a:lnTo>
                    <a:pt x="3371664" y="166796"/>
                  </a:lnTo>
                  <a:lnTo>
                    <a:pt x="3398471" y="134033"/>
                  </a:lnTo>
                  <a:lnTo>
                    <a:pt x="3422299" y="92333"/>
                  </a:lnTo>
                  <a:lnTo>
                    <a:pt x="3455062" y="5957"/>
                  </a:lnTo>
                  <a:lnTo>
                    <a:pt x="3461019" y="0"/>
                  </a:lnTo>
                  <a:lnTo>
                    <a:pt x="3577181" y="277001"/>
                  </a:lnTo>
                  <a:lnTo>
                    <a:pt x="3514632" y="363377"/>
                  </a:lnTo>
                  <a:lnTo>
                    <a:pt x="3452084" y="428904"/>
                  </a:lnTo>
                  <a:lnTo>
                    <a:pt x="3407406" y="464646"/>
                  </a:lnTo>
                  <a:lnTo>
                    <a:pt x="3371664" y="482517"/>
                  </a:lnTo>
                  <a:lnTo>
                    <a:pt x="3326987" y="497410"/>
                  </a:lnTo>
                  <a:lnTo>
                    <a:pt x="3181040" y="530173"/>
                  </a:lnTo>
                  <a:lnTo>
                    <a:pt x="3023180" y="565915"/>
                  </a:lnTo>
                  <a:lnTo>
                    <a:pt x="2820642" y="613571"/>
                  </a:lnTo>
                  <a:lnTo>
                    <a:pt x="2585340" y="670163"/>
                  </a:lnTo>
                  <a:lnTo>
                    <a:pt x="2394716" y="732711"/>
                  </a:lnTo>
                  <a:lnTo>
                    <a:pt x="2207070" y="792281"/>
                  </a:lnTo>
                  <a:lnTo>
                    <a:pt x="2025382" y="854830"/>
                  </a:lnTo>
                  <a:lnTo>
                    <a:pt x="1837736" y="923335"/>
                  </a:lnTo>
                  <a:lnTo>
                    <a:pt x="1667961" y="994819"/>
                  </a:lnTo>
                  <a:lnTo>
                    <a:pt x="1522015" y="1063325"/>
                  </a:lnTo>
                  <a:lnTo>
                    <a:pt x="1385004" y="1131831"/>
                  </a:lnTo>
                  <a:lnTo>
                    <a:pt x="1262885" y="1200336"/>
                  </a:lnTo>
                  <a:lnTo>
                    <a:pt x="1128853" y="1268842"/>
                  </a:lnTo>
                  <a:lnTo>
                    <a:pt x="1012691" y="1343304"/>
                  </a:lnTo>
                  <a:lnTo>
                    <a:pt x="896529" y="1420745"/>
                  </a:lnTo>
                  <a:lnTo>
                    <a:pt x="810153" y="1486272"/>
                  </a:lnTo>
                  <a:lnTo>
                    <a:pt x="735690" y="1545842"/>
                  </a:lnTo>
                  <a:lnTo>
                    <a:pt x="670163" y="1605412"/>
                  </a:lnTo>
                  <a:lnTo>
                    <a:pt x="592722" y="1673918"/>
                  </a:lnTo>
                  <a:lnTo>
                    <a:pt x="554002" y="1715617"/>
                  </a:lnTo>
                  <a:lnTo>
                    <a:pt x="101270" y="2073037"/>
                  </a:lnTo>
                  <a:lnTo>
                    <a:pt x="77442" y="2076016"/>
                  </a:lnTo>
                  <a:lnTo>
                    <a:pt x="44678" y="2070059"/>
                  </a:lnTo>
                  <a:lnTo>
                    <a:pt x="14893" y="2052188"/>
                  </a:lnTo>
                  <a:lnTo>
                    <a:pt x="5957" y="2040274"/>
                  </a:lnTo>
                  <a:lnTo>
                    <a:pt x="0" y="2013467"/>
                  </a:lnTo>
                  <a:lnTo>
                    <a:pt x="5957" y="1980704"/>
                  </a:lnTo>
                  <a:lnTo>
                    <a:pt x="38721" y="1921133"/>
                  </a:lnTo>
                  <a:lnTo>
                    <a:pt x="107227" y="1828800"/>
                  </a:lnTo>
                  <a:lnTo>
                    <a:pt x="169775" y="1754337"/>
                  </a:lnTo>
                  <a:lnTo>
                    <a:pt x="244238" y="1679875"/>
                  </a:lnTo>
                  <a:lnTo>
                    <a:pt x="336571" y="1581584"/>
                  </a:lnTo>
                  <a:lnTo>
                    <a:pt x="396141" y="1527971"/>
                  </a:lnTo>
                  <a:lnTo>
                    <a:pt x="515281" y="1429681"/>
                  </a:lnTo>
                  <a:lnTo>
                    <a:pt x="613572" y="1355218"/>
                  </a:lnTo>
                  <a:lnTo>
                    <a:pt x="717819" y="1277777"/>
                  </a:lnTo>
                  <a:lnTo>
                    <a:pt x="819088" y="1212250"/>
                  </a:lnTo>
                  <a:lnTo>
                    <a:pt x="956099" y="1122895"/>
                  </a:lnTo>
                  <a:lnTo>
                    <a:pt x="1048433" y="1069282"/>
                  </a:lnTo>
                  <a:lnTo>
                    <a:pt x="1203315" y="991841"/>
                  </a:lnTo>
                  <a:lnTo>
                    <a:pt x="1346283" y="914400"/>
                  </a:lnTo>
                  <a:lnTo>
                    <a:pt x="1462445" y="857808"/>
                  </a:lnTo>
                  <a:lnTo>
                    <a:pt x="1608391" y="795260"/>
                  </a:lnTo>
                  <a:lnTo>
                    <a:pt x="1685832" y="762496"/>
                  </a:lnTo>
                  <a:lnTo>
                    <a:pt x="1799015" y="717819"/>
                  </a:lnTo>
                  <a:lnTo>
                    <a:pt x="1927091" y="667184"/>
                  </a:lnTo>
                  <a:lnTo>
                    <a:pt x="2081973" y="616550"/>
                  </a:lnTo>
                  <a:lnTo>
                    <a:pt x="2230898" y="565915"/>
                  </a:lnTo>
                  <a:lnTo>
                    <a:pt x="2329189" y="533152"/>
                  </a:lnTo>
                  <a:lnTo>
                    <a:pt x="2519813" y="470603"/>
                  </a:lnTo>
                  <a:lnTo>
                    <a:pt x="2644910" y="437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60B309C1-8056-D640-A869-624DE439D6CC}"/>
                </a:ext>
              </a:extLst>
            </p:cNvPr>
            <p:cNvSpPr/>
            <p:nvPr/>
          </p:nvSpPr>
          <p:spPr>
            <a:xfrm rot="16200000">
              <a:off x="6466682" y="4790281"/>
              <a:ext cx="1160462" cy="485775"/>
            </a:xfrm>
            <a:custGeom>
              <a:avLst/>
              <a:gdLst>
                <a:gd name="connsiteX0" fmla="*/ 526257 w 1159669"/>
                <a:gd name="connsiteY0" fmla="*/ 402431 h 485775"/>
                <a:gd name="connsiteX1" fmla="*/ 461963 w 1159669"/>
                <a:gd name="connsiteY1" fmla="*/ 397668 h 485775"/>
                <a:gd name="connsiteX2" fmla="*/ 404813 w 1159669"/>
                <a:gd name="connsiteY2" fmla="*/ 397668 h 485775"/>
                <a:gd name="connsiteX3" fmla="*/ 321469 w 1159669"/>
                <a:gd name="connsiteY3" fmla="*/ 397668 h 485775"/>
                <a:gd name="connsiteX4" fmla="*/ 238125 w 1159669"/>
                <a:gd name="connsiteY4" fmla="*/ 402431 h 485775"/>
                <a:gd name="connsiteX5" fmla="*/ 126207 w 1159669"/>
                <a:gd name="connsiteY5" fmla="*/ 411956 h 485775"/>
                <a:gd name="connsiteX6" fmla="*/ 69057 w 1159669"/>
                <a:gd name="connsiteY6" fmla="*/ 416718 h 485775"/>
                <a:gd name="connsiteX7" fmla="*/ 45244 w 1159669"/>
                <a:gd name="connsiteY7" fmla="*/ 419100 h 485775"/>
                <a:gd name="connsiteX8" fmla="*/ 0 w 1159669"/>
                <a:gd name="connsiteY8" fmla="*/ 407193 h 485775"/>
                <a:gd name="connsiteX9" fmla="*/ 578644 w 1159669"/>
                <a:gd name="connsiteY9" fmla="*/ 0 h 485775"/>
                <a:gd name="connsiteX10" fmla="*/ 528638 w 1159669"/>
                <a:gd name="connsiteY10" fmla="*/ 52387 h 485775"/>
                <a:gd name="connsiteX11" fmla="*/ 511969 w 1159669"/>
                <a:gd name="connsiteY11" fmla="*/ 80962 h 485775"/>
                <a:gd name="connsiteX12" fmla="*/ 507207 w 1159669"/>
                <a:gd name="connsiteY12" fmla="*/ 100012 h 485775"/>
                <a:gd name="connsiteX13" fmla="*/ 509588 w 1159669"/>
                <a:gd name="connsiteY13" fmla="*/ 121443 h 485775"/>
                <a:gd name="connsiteX14" fmla="*/ 516732 w 1159669"/>
                <a:gd name="connsiteY14" fmla="*/ 142875 h 485775"/>
                <a:gd name="connsiteX15" fmla="*/ 531019 w 1159669"/>
                <a:gd name="connsiteY15" fmla="*/ 161925 h 485775"/>
                <a:gd name="connsiteX16" fmla="*/ 547688 w 1159669"/>
                <a:gd name="connsiteY16" fmla="*/ 176212 h 485775"/>
                <a:gd name="connsiteX17" fmla="*/ 566738 w 1159669"/>
                <a:gd name="connsiteY17" fmla="*/ 183356 h 485775"/>
                <a:gd name="connsiteX18" fmla="*/ 600075 w 1159669"/>
                <a:gd name="connsiteY18" fmla="*/ 195262 h 485775"/>
                <a:gd name="connsiteX19" fmla="*/ 657225 w 1159669"/>
                <a:gd name="connsiteY19" fmla="*/ 221456 h 485775"/>
                <a:gd name="connsiteX20" fmla="*/ 809625 w 1159669"/>
                <a:gd name="connsiteY20" fmla="*/ 290512 h 485775"/>
                <a:gd name="connsiteX21" fmla="*/ 981075 w 1159669"/>
                <a:gd name="connsiteY21" fmla="*/ 357187 h 485775"/>
                <a:gd name="connsiteX22" fmla="*/ 1085850 w 1159669"/>
                <a:gd name="connsiteY22" fmla="*/ 400050 h 485775"/>
                <a:gd name="connsiteX23" fmla="*/ 1114425 w 1159669"/>
                <a:gd name="connsiteY23" fmla="*/ 409575 h 485775"/>
                <a:gd name="connsiteX24" fmla="*/ 1138238 w 1159669"/>
                <a:gd name="connsiteY24" fmla="*/ 419100 h 485775"/>
                <a:gd name="connsiteX25" fmla="*/ 1147763 w 1159669"/>
                <a:gd name="connsiteY25" fmla="*/ 428625 h 485775"/>
                <a:gd name="connsiteX26" fmla="*/ 1154907 w 1159669"/>
                <a:gd name="connsiteY26" fmla="*/ 440531 h 485775"/>
                <a:gd name="connsiteX27" fmla="*/ 1159669 w 1159669"/>
                <a:gd name="connsiteY27" fmla="*/ 452437 h 485775"/>
                <a:gd name="connsiteX28" fmla="*/ 1157288 w 1159669"/>
                <a:gd name="connsiteY28" fmla="*/ 466725 h 485775"/>
                <a:gd name="connsiteX29" fmla="*/ 1147763 w 1159669"/>
                <a:gd name="connsiteY29" fmla="*/ 478631 h 485775"/>
                <a:gd name="connsiteX30" fmla="*/ 1128713 w 1159669"/>
                <a:gd name="connsiteY30" fmla="*/ 485775 h 485775"/>
                <a:gd name="connsiteX31" fmla="*/ 1081088 w 1159669"/>
                <a:gd name="connsiteY31" fmla="*/ 481012 h 485775"/>
                <a:gd name="connsiteX32" fmla="*/ 992982 w 1159669"/>
                <a:gd name="connsiteY32" fmla="*/ 461962 h 485775"/>
                <a:gd name="connsiteX33" fmla="*/ 890588 w 1159669"/>
                <a:gd name="connsiteY33" fmla="*/ 442912 h 485775"/>
                <a:gd name="connsiteX34" fmla="*/ 792957 w 1159669"/>
                <a:gd name="connsiteY34" fmla="*/ 428625 h 485775"/>
                <a:gd name="connsiteX35" fmla="*/ 666750 w 1159669"/>
                <a:gd name="connsiteY35" fmla="*/ 411956 h 485775"/>
                <a:gd name="connsiteX36" fmla="*/ 526257 w 1159669"/>
                <a:gd name="connsiteY36" fmla="*/ 402431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9669" h="485775">
                  <a:moveTo>
                    <a:pt x="526257" y="402431"/>
                  </a:moveTo>
                  <a:lnTo>
                    <a:pt x="461963" y="397668"/>
                  </a:lnTo>
                  <a:lnTo>
                    <a:pt x="404813" y="397668"/>
                  </a:lnTo>
                  <a:lnTo>
                    <a:pt x="321469" y="397668"/>
                  </a:lnTo>
                  <a:lnTo>
                    <a:pt x="238125" y="402431"/>
                  </a:lnTo>
                  <a:lnTo>
                    <a:pt x="126207" y="411956"/>
                  </a:lnTo>
                  <a:lnTo>
                    <a:pt x="69057" y="416718"/>
                  </a:lnTo>
                  <a:lnTo>
                    <a:pt x="45244" y="419100"/>
                  </a:lnTo>
                  <a:lnTo>
                    <a:pt x="0" y="407193"/>
                  </a:lnTo>
                  <a:lnTo>
                    <a:pt x="578644" y="0"/>
                  </a:lnTo>
                  <a:lnTo>
                    <a:pt x="528638" y="52387"/>
                  </a:lnTo>
                  <a:lnTo>
                    <a:pt x="511969" y="80962"/>
                  </a:lnTo>
                  <a:lnTo>
                    <a:pt x="507207" y="100012"/>
                  </a:lnTo>
                  <a:lnTo>
                    <a:pt x="509588" y="121443"/>
                  </a:lnTo>
                  <a:lnTo>
                    <a:pt x="516732" y="142875"/>
                  </a:lnTo>
                  <a:lnTo>
                    <a:pt x="531019" y="161925"/>
                  </a:lnTo>
                  <a:lnTo>
                    <a:pt x="547688" y="176212"/>
                  </a:lnTo>
                  <a:lnTo>
                    <a:pt x="566738" y="183356"/>
                  </a:lnTo>
                  <a:lnTo>
                    <a:pt x="600075" y="195262"/>
                  </a:lnTo>
                  <a:lnTo>
                    <a:pt x="657225" y="221456"/>
                  </a:lnTo>
                  <a:lnTo>
                    <a:pt x="809625" y="290512"/>
                  </a:lnTo>
                  <a:lnTo>
                    <a:pt x="981075" y="357187"/>
                  </a:lnTo>
                  <a:lnTo>
                    <a:pt x="1085850" y="400050"/>
                  </a:lnTo>
                  <a:lnTo>
                    <a:pt x="1114425" y="409575"/>
                  </a:lnTo>
                  <a:lnTo>
                    <a:pt x="1138238" y="419100"/>
                  </a:lnTo>
                  <a:lnTo>
                    <a:pt x="1147763" y="428625"/>
                  </a:lnTo>
                  <a:lnTo>
                    <a:pt x="1154907" y="440531"/>
                  </a:lnTo>
                  <a:lnTo>
                    <a:pt x="1159669" y="452437"/>
                  </a:lnTo>
                  <a:lnTo>
                    <a:pt x="1157288" y="466725"/>
                  </a:lnTo>
                  <a:lnTo>
                    <a:pt x="1147763" y="478631"/>
                  </a:lnTo>
                  <a:lnTo>
                    <a:pt x="1128713" y="485775"/>
                  </a:lnTo>
                  <a:lnTo>
                    <a:pt x="1081088" y="481012"/>
                  </a:lnTo>
                  <a:lnTo>
                    <a:pt x="992982" y="461962"/>
                  </a:lnTo>
                  <a:lnTo>
                    <a:pt x="890588" y="442912"/>
                  </a:lnTo>
                  <a:lnTo>
                    <a:pt x="792957" y="428625"/>
                  </a:lnTo>
                  <a:lnTo>
                    <a:pt x="666750" y="411956"/>
                  </a:lnTo>
                  <a:lnTo>
                    <a:pt x="526257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5224311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52A2ED8D-E403-8048-A6AA-241A914C9036}"/>
              </a:ext>
            </a:extLst>
          </p:cNvPr>
          <p:cNvSpPr/>
          <p:nvPr/>
        </p:nvSpPr>
        <p:spPr>
          <a:xfrm rot="16200000">
            <a:off x="1601788" y="3203575"/>
            <a:ext cx="2809875" cy="441325"/>
          </a:xfrm>
          <a:custGeom>
            <a:avLst/>
            <a:gdLst>
              <a:gd name="connsiteX0" fmla="*/ 1307306 w 2809875"/>
              <a:gd name="connsiteY0" fmla="*/ 211931 h 440531"/>
              <a:gd name="connsiteX1" fmla="*/ 1883568 w 2809875"/>
              <a:gd name="connsiteY1" fmla="*/ 216694 h 440531"/>
              <a:gd name="connsiteX2" fmla="*/ 2171700 w 2809875"/>
              <a:gd name="connsiteY2" fmla="*/ 216694 h 440531"/>
              <a:gd name="connsiteX3" fmla="*/ 2431256 w 2809875"/>
              <a:gd name="connsiteY3" fmla="*/ 216694 h 440531"/>
              <a:gd name="connsiteX4" fmla="*/ 2478881 w 2809875"/>
              <a:gd name="connsiteY4" fmla="*/ 214312 h 440531"/>
              <a:gd name="connsiteX5" fmla="*/ 2502693 w 2809875"/>
              <a:gd name="connsiteY5" fmla="*/ 209550 h 440531"/>
              <a:gd name="connsiteX6" fmla="*/ 2536031 w 2809875"/>
              <a:gd name="connsiteY6" fmla="*/ 200025 h 440531"/>
              <a:gd name="connsiteX7" fmla="*/ 2571750 w 2809875"/>
              <a:gd name="connsiteY7" fmla="*/ 183356 h 440531"/>
              <a:gd name="connsiteX8" fmla="*/ 2609850 w 2809875"/>
              <a:gd name="connsiteY8" fmla="*/ 159544 h 440531"/>
              <a:gd name="connsiteX9" fmla="*/ 2671762 w 2809875"/>
              <a:gd name="connsiteY9" fmla="*/ 104775 h 440531"/>
              <a:gd name="connsiteX10" fmla="*/ 2733675 w 2809875"/>
              <a:gd name="connsiteY10" fmla="*/ 42862 h 440531"/>
              <a:gd name="connsiteX11" fmla="*/ 2767012 w 2809875"/>
              <a:gd name="connsiteY11" fmla="*/ 11906 h 440531"/>
              <a:gd name="connsiteX12" fmla="*/ 2786062 w 2809875"/>
              <a:gd name="connsiteY12" fmla="*/ 0 h 440531"/>
              <a:gd name="connsiteX13" fmla="*/ 2795587 w 2809875"/>
              <a:gd name="connsiteY13" fmla="*/ 0 h 440531"/>
              <a:gd name="connsiteX14" fmla="*/ 2807493 w 2809875"/>
              <a:gd name="connsiteY14" fmla="*/ 4762 h 440531"/>
              <a:gd name="connsiteX15" fmla="*/ 2809875 w 2809875"/>
              <a:gd name="connsiteY15" fmla="*/ 21431 h 440531"/>
              <a:gd name="connsiteX16" fmla="*/ 2809875 w 2809875"/>
              <a:gd name="connsiteY16" fmla="*/ 50006 h 440531"/>
              <a:gd name="connsiteX17" fmla="*/ 2788443 w 2809875"/>
              <a:gd name="connsiteY17" fmla="*/ 138112 h 440531"/>
              <a:gd name="connsiteX18" fmla="*/ 2755106 w 2809875"/>
              <a:gd name="connsiteY18" fmla="*/ 238125 h 440531"/>
              <a:gd name="connsiteX19" fmla="*/ 2707481 w 2809875"/>
              <a:gd name="connsiteY19" fmla="*/ 345281 h 440531"/>
              <a:gd name="connsiteX20" fmla="*/ 2690812 w 2809875"/>
              <a:gd name="connsiteY20" fmla="*/ 373856 h 440531"/>
              <a:gd name="connsiteX21" fmla="*/ 2545556 w 2809875"/>
              <a:gd name="connsiteY21" fmla="*/ 440531 h 440531"/>
              <a:gd name="connsiteX22" fmla="*/ 2352675 w 2809875"/>
              <a:gd name="connsiteY22" fmla="*/ 440531 h 440531"/>
              <a:gd name="connsiteX23" fmla="*/ 1962150 w 2809875"/>
              <a:gd name="connsiteY23" fmla="*/ 440531 h 440531"/>
              <a:gd name="connsiteX24" fmla="*/ 1666875 w 2809875"/>
              <a:gd name="connsiteY24" fmla="*/ 440531 h 440531"/>
              <a:gd name="connsiteX25" fmla="*/ 1283493 w 2809875"/>
              <a:gd name="connsiteY25" fmla="*/ 440531 h 440531"/>
              <a:gd name="connsiteX26" fmla="*/ 992981 w 2809875"/>
              <a:gd name="connsiteY26" fmla="*/ 440531 h 440531"/>
              <a:gd name="connsiteX27" fmla="*/ 461962 w 2809875"/>
              <a:gd name="connsiteY27" fmla="*/ 440531 h 440531"/>
              <a:gd name="connsiteX28" fmla="*/ 240506 w 2809875"/>
              <a:gd name="connsiteY28" fmla="*/ 440531 h 440531"/>
              <a:gd name="connsiteX29" fmla="*/ 164306 w 2809875"/>
              <a:gd name="connsiteY29" fmla="*/ 419100 h 440531"/>
              <a:gd name="connsiteX30" fmla="*/ 64293 w 2809875"/>
              <a:gd name="connsiteY30" fmla="*/ 390525 h 440531"/>
              <a:gd name="connsiteX31" fmla="*/ 21431 w 2809875"/>
              <a:gd name="connsiteY31" fmla="*/ 369094 h 440531"/>
              <a:gd name="connsiteX32" fmla="*/ 4762 w 2809875"/>
              <a:gd name="connsiteY32" fmla="*/ 347662 h 440531"/>
              <a:gd name="connsiteX33" fmla="*/ 0 w 2809875"/>
              <a:gd name="connsiteY33" fmla="*/ 330994 h 440531"/>
              <a:gd name="connsiteX34" fmla="*/ 2381 w 2809875"/>
              <a:gd name="connsiteY34" fmla="*/ 311944 h 440531"/>
              <a:gd name="connsiteX35" fmla="*/ 14287 w 2809875"/>
              <a:gd name="connsiteY35" fmla="*/ 285750 h 440531"/>
              <a:gd name="connsiteX36" fmla="*/ 30956 w 2809875"/>
              <a:gd name="connsiteY36" fmla="*/ 264319 h 440531"/>
              <a:gd name="connsiteX37" fmla="*/ 76200 w 2809875"/>
              <a:gd name="connsiteY37" fmla="*/ 230981 h 440531"/>
              <a:gd name="connsiteX38" fmla="*/ 145256 w 2809875"/>
              <a:gd name="connsiteY38" fmla="*/ 200025 h 440531"/>
              <a:gd name="connsiteX39" fmla="*/ 230981 w 2809875"/>
              <a:gd name="connsiteY39" fmla="*/ 178594 h 440531"/>
              <a:gd name="connsiteX40" fmla="*/ 297656 w 2809875"/>
              <a:gd name="connsiteY40" fmla="*/ 173831 h 440531"/>
              <a:gd name="connsiteX41" fmla="*/ 361950 w 2809875"/>
              <a:gd name="connsiteY41" fmla="*/ 176212 h 440531"/>
              <a:gd name="connsiteX42" fmla="*/ 519112 w 2809875"/>
              <a:gd name="connsiteY42" fmla="*/ 183356 h 440531"/>
              <a:gd name="connsiteX43" fmla="*/ 802481 w 2809875"/>
              <a:gd name="connsiteY43" fmla="*/ 195262 h 440531"/>
              <a:gd name="connsiteX44" fmla="*/ 1307306 w 2809875"/>
              <a:gd name="connsiteY44" fmla="*/ 211931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09875" h="440531">
                <a:moveTo>
                  <a:pt x="1307306" y="211931"/>
                </a:moveTo>
                <a:lnTo>
                  <a:pt x="1883568" y="216694"/>
                </a:lnTo>
                <a:lnTo>
                  <a:pt x="2171700" y="216694"/>
                </a:lnTo>
                <a:lnTo>
                  <a:pt x="2431256" y="216694"/>
                </a:lnTo>
                <a:lnTo>
                  <a:pt x="2478881" y="214312"/>
                </a:lnTo>
                <a:lnTo>
                  <a:pt x="2502693" y="209550"/>
                </a:lnTo>
                <a:lnTo>
                  <a:pt x="2536031" y="200025"/>
                </a:lnTo>
                <a:lnTo>
                  <a:pt x="2571750" y="183356"/>
                </a:lnTo>
                <a:lnTo>
                  <a:pt x="2609850" y="159544"/>
                </a:lnTo>
                <a:lnTo>
                  <a:pt x="2671762" y="104775"/>
                </a:lnTo>
                <a:lnTo>
                  <a:pt x="2733675" y="42862"/>
                </a:lnTo>
                <a:lnTo>
                  <a:pt x="2767012" y="11906"/>
                </a:lnTo>
                <a:lnTo>
                  <a:pt x="2786062" y="0"/>
                </a:lnTo>
                <a:lnTo>
                  <a:pt x="2795587" y="0"/>
                </a:lnTo>
                <a:lnTo>
                  <a:pt x="2807493" y="4762"/>
                </a:lnTo>
                <a:lnTo>
                  <a:pt x="2809875" y="21431"/>
                </a:lnTo>
                <a:lnTo>
                  <a:pt x="2809875" y="50006"/>
                </a:lnTo>
                <a:lnTo>
                  <a:pt x="2788443" y="138112"/>
                </a:lnTo>
                <a:lnTo>
                  <a:pt x="2755106" y="238125"/>
                </a:lnTo>
                <a:lnTo>
                  <a:pt x="2707481" y="345281"/>
                </a:lnTo>
                <a:lnTo>
                  <a:pt x="2690812" y="373856"/>
                </a:lnTo>
                <a:lnTo>
                  <a:pt x="2545556" y="440531"/>
                </a:lnTo>
                <a:lnTo>
                  <a:pt x="2352675" y="440531"/>
                </a:lnTo>
                <a:lnTo>
                  <a:pt x="1962150" y="440531"/>
                </a:lnTo>
                <a:lnTo>
                  <a:pt x="1666875" y="440531"/>
                </a:lnTo>
                <a:lnTo>
                  <a:pt x="1283493" y="440531"/>
                </a:lnTo>
                <a:lnTo>
                  <a:pt x="992981" y="440531"/>
                </a:lnTo>
                <a:lnTo>
                  <a:pt x="461962" y="440531"/>
                </a:lnTo>
                <a:lnTo>
                  <a:pt x="240506" y="440531"/>
                </a:lnTo>
                <a:lnTo>
                  <a:pt x="164306" y="419100"/>
                </a:lnTo>
                <a:lnTo>
                  <a:pt x="64293" y="390525"/>
                </a:lnTo>
                <a:lnTo>
                  <a:pt x="21431" y="369094"/>
                </a:lnTo>
                <a:lnTo>
                  <a:pt x="4762" y="347662"/>
                </a:lnTo>
                <a:lnTo>
                  <a:pt x="0" y="330994"/>
                </a:lnTo>
                <a:lnTo>
                  <a:pt x="2381" y="311944"/>
                </a:lnTo>
                <a:lnTo>
                  <a:pt x="14287" y="285750"/>
                </a:lnTo>
                <a:lnTo>
                  <a:pt x="30956" y="264319"/>
                </a:lnTo>
                <a:lnTo>
                  <a:pt x="76200" y="230981"/>
                </a:lnTo>
                <a:lnTo>
                  <a:pt x="145256" y="200025"/>
                </a:lnTo>
                <a:lnTo>
                  <a:pt x="230981" y="178594"/>
                </a:lnTo>
                <a:lnTo>
                  <a:pt x="297656" y="173831"/>
                </a:lnTo>
                <a:lnTo>
                  <a:pt x="361950" y="176212"/>
                </a:lnTo>
                <a:lnTo>
                  <a:pt x="519112" y="183356"/>
                </a:lnTo>
                <a:lnTo>
                  <a:pt x="802481" y="195262"/>
                </a:lnTo>
                <a:lnTo>
                  <a:pt x="1307306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9D96628C-2C6B-3145-A844-88E18CBA78A5}"/>
              </a:ext>
            </a:extLst>
          </p:cNvPr>
          <p:cNvSpPr/>
          <p:nvPr/>
        </p:nvSpPr>
        <p:spPr>
          <a:xfrm rot="16200000">
            <a:off x="3806826" y="4792662"/>
            <a:ext cx="793750" cy="638175"/>
          </a:xfrm>
          <a:custGeom>
            <a:avLst/>
            <a:gdLst>
              <a:gd name="connsiteX0" fmla="*/ 461963 w 792957"/>
              <a:gd name="connsiteY0" fmla="*/ 204788 h 638175"/>
              <a:gd name="connsiteX1" fmla="*/ 642938 w 792957"/>
              <a:gd name="connsiteY1" fmla="*/ 80963 h 638175"/>
              <a:gd name="connsiteX2" fmla="*/ 742950 w 792957"/>
              <a:gd name="connsiteY2" fmla="*/ 9525 h 638175"/>
              <a:gd name="connsiteX3" fmla="*/ 762000 w 792957"/>
              <a:gd name="connsiteY3" fmla="*/ 2381 h 638175"/>
              <a:gd name="connsiteX4" fmla="*/ 776288 w 792957"/>
              <a:gd name="connsiteY4" fmla="*/ 0 h 638175"/>
              <a:gd name="connsiteX5" fmla="*/ 788194 w 792957"/>
              <a:gd name="connsiteY5" fmla="*/ 2381 h 638175"/>
              <a:gd name="connsiteX6" fmla="*/ 792957 w 792957"/>
              <a:gd name="connsiteY6" fmla="*/ 9525 h 638175"/>
              <a:gd name="connsiteX7" fmla="*/ 790575 w 792957"/>
              <a:gd name="connsiteY7" fmla="*/ 33338 h 638175"/>
              <a:gd name="connsiteX8" fmla="*/ 766763 w 792957"/>
              <a:gd name="connsiteY8" fmla="*/ 83344 h 638175"/>
              <a:gd name="connsiteX9" fmla="*/ 685800 w 792957"/>
              <a:gd name="connsiteY9" fmla="*/ 204788 h 638175"/>
              <a:gd name="connsiteX10" fmla="*/ 609600 w 792957"/>
              <a:gd name="connsiteY10" fmla="*/ 316706 h 638175"/>
              <a:gd name="connsiteX11" fmla="*/ 492919 w 792957"/>
              <a:gd name="connsiteY11" fmla="*/ 471488 h 638175"/>
              <a:gd name="connsiteX12" fmla="*/ 438150 w 792957"/>
              <a:gd name="connsiteY12" fmla="*/ 533400 h 638175"/>
              <a:gd name="connsiteX13" fmla="*/ 392907 w 792957"/>
              <a:gd name="connsiteY13" fmla="*/ 578644 h 638175"/>
              <a:gd name="connsiteX14" fmla="*/ 364332 w 792957"/>
              <a:gd name="connsiteY14" fmla="*/ 592931 h 638175"/>
              <a:gd name="connsiteX15" fmla="*/ 319088 w 792957"/>
              <a:gd name="connsiteY15" fmla="*/ 611981 h 638175"/>
              <a:gd name="connsiteX16" fmla="*/ 259557 w 792957"/>
              <a:gd name="connsiteY16" fmla="*/ 626269 h 638175"/>
              <a:gd name="connsiteX17" fmla="*/ 200025 w 792957"/>
              <a:gd name="connsiteY17" fmla="*/ 633413 h 638175"/>
              <a:gd name="connsiteX18" fmla="*/ 133350 w 792957"/>
              <a:gd name="connsiteY18" fmla="*/ 638175 h 638175"/>
              <a:gd name="connsiteX19" fmla="*/ 76200 w 792957"/>
              <a:gd name="connsiteY19" fmla="*/ 633413 h 638175"/>
              <a:gd name="connsiteX20" fmla="*/ 50007 w 792957"/>
              <a:gd name="connsiteY20" fmla="*/ 626269 h 638175"/>
              <a:gd name="connsiteX21" fmla="*/ 23813 w 792957"/>
              <a:gd name="connsiteY21" fmla="*/ 609600 h 638175"/>
              <a:gd name="connsiteX22" fmla="*/ 4763 w 792957"/>
              <a:gd name="connsiteY22" fmla="*/ 585788 h 638175"/>
              <a:gd name="connsiteX23" fmla="*/ 0 w 792957"/>
              <a:gd name="connsiteY23" fmla="*/ 564356 h 638175"/>
              <a:gd name="connsiteX24" fmla="*/ 0 w 792957"/>
              <a:gd name="connsiteY24" fmla="*/ 531019 h 638175"/>
              <a:gd name="connsiteX25" fmla="*/ 4763 w 792957"/>
              <a:gd name="connsiteY25" fmla="*/ 500063 h 638175"/>
              <a:gd name="connsiteX26" fmla="*/ 19050 w 792957"/>
              <a:gd name="connsiteY26" fmla="*/ 464344 h 638175"/>
              <a:gd name="connsiteX27" fmla="*/ 47625 w 792957"/>
              <a:gd name="connsiteY27" fmla="*/ 428625 h 638175"/>
              <a:gd name="connsiteX28" fmla="*/ 78582 w 792957"/>
              <a:gd name="connsiteY28" fmla="*/ 397669 h 638175"/>
              <a:gd name="connsiteX29" fmla="*/ 192882 w 792957"/>
              <a:gd name="connsiteY29" fmla="*/ 347663 h 638175"/>
              <a:gd name="connsiteX30" fmla="*/ 357188 w 792957"/>
              <a:gd name="connsiteY30" fmla="*/ 269081 h 638175"/>
              <a:gd name="connsiteX31" fmla="*/ 461963 w 792957"/>
              <a:gd name="connsiteY31" fmla="*/ 204788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92957" h="638175">
                <a:moveTo>
                  <a:pt x="461963" y="204788"/>
                </a:moveTo>
                <a:lnTo>
                  <a:pt x="642938" y="80963"/>
                </a:lnTo>
                <a:lnTo>
                  <a:pt x="742950" y="9525"/>
                </a:lnTo>
                <a:lnTo>
                  <a:pt x="762000" y="2381"/>
                </a:lnTo>
                <a:lnTo>
                  <a:pt x="776288" y="0"/>
                </a:lnTo>
                <a:lnTo>
                  <a:pt x="788194" y="2381"/>
                </a:lnTo>
                <a:lnTo>
                  <a:pt x="792957" y="9525"/>
                </a:lnTo>
                <a:lnTo>
                  <a:pt x="790575" y="33338"/>
                </a:lnTo>
                <a:lnTo>
                  <a:pt x="766763" y="83344"/>
                </a:lnTo>
                <a:lnTo>
                  <a:pt x="685800" y="204788"/>
                </a:lnTo>
                <a:lnTo>
                  <a:pt x="609600" y="316706"/>
                </a:lnTo>
                <a:lnTo>
                  <a:pt x="492919" y="471488"/>
                </a:lnTo>
                <a:lnTo>
                  <a:pt x="438150" y="533400"/>
                </a:lnTo>
                <a:lnTo>
                  <a:pt x="392907" y="578644"/>
                </a:lnTo>
                <a:lnTo>
                  <a:pt x="364332" y="592931"/>
                </a:lnTo>
                <a:lnTo>
                  <a:pt x="319088" y="611981"/>
                </a:lnTo>
                <a:lnTo>
                  <a:pt x="259557" y="626269"/>
                </a:lnTo>
                <a:lnTo>
                  <a:pt x="200025" y="633413"/>
                </a:lnTo>
                <a:lnTo>
                  <a:pt x="133350" y="638175"/>
                </a:lnTo>
                <a:lnTo>
                  <a:pt x="76200" y="633413"/>
                </a:lnTo>
                <a:lnTo>
                  <a:pt x="50007" y="626269"/>
                </a:lnTo>
                <a:lnTo>
                  <a:pt x="23813" y="609600"/>
                </a:lnTo>
                <a:lnTo>
                  <a:pt x="4763" y="585788"/>
                </a:lnTo>
                <a:lnTo>
                  <a:pt x="0" y="564356"/>
                </a:lnTo>
                <a:lnTo>
                  <a:pt x="0" y="531019"/>
                </a:lnTo>
                <a:lnTo>
                  <a:pt x="4763" y="500063"/>
                </a:lnTo>
                <a:lnTo>
                  <a:pt x="19050" y="464344"/>
                </a:lnTo>
                <a:lnTo>
                  <a:pt x="47625" y="428625"/>
                </a:lnTo>
                <a:lnTo>
                  <a:pt x="78582" y="397669"/>
                </a:lnTo>
                <a:lnTo>
                  <a:pt x="192882" y="347663"/>
                </a:lnTo>
                <a:lnTo>
                  <a:pt x="357188" y="269081"/>
                </a:lnTo>
                <a:lnTo>
                  <a:pt x="461963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A57F4E92-D8DF-E443-85F2-2F32F54FD2C8}"/>
              </a:ext>
            </a:extLst>
          </p:cNvPr>
          <p:cNvSpPr/>
          <p:nvPr/>
        </p:nvSpPr>
        <p:spPr>
          <a:xfrm rot="16200000">
            <a:off x="4106863" y="2054225"/>
            <a:ext cx="1925638" cy="1214437"/>
          </a:xfrm>
          <a:custGeom>
            <a:avLst/>
            <a:gdLst>
              <a:gd name="connsiteX0" fmla="*/ 842963 w 1926431"/>
              <a:gd name="connsiteY0" fmla="*/ 528637 h 1214437"/>
              <a:gd name="connsiteX1" fmla="*/ 1081088 w 1926431"/>
              <a:gd name="connsiteY1" fmla="*/ 645319 h 1214437"/>
              <a:gd name="connsiteX2" fmla="*/ 1250156 w 1926431"/>
              <a:gd name="connsiteY2" fmla="*/ 721519 h 1214437"/>
              <a:gd name="connsiteX3" fmla="*/ 1419225 w 1926431"/>
              <a:gd name="connsiteY3" fmla="*/ 790575 h 1214437"/>
              <a:gd name="connsiteX4" fmla="*/ 1531144 w 1926431"/>
              <a:gd name="connsiteY4" fmla="*/ 831056 h 1214437"/>
              <a:gd name="connsiteX5" fmla="*/ 1624013 w 1926431"/>
              <a:gd name="connsiteY5" fmla="*/ 857250 h 1214437"/>
              <a:gd name="connsiteX6" fmla="*/ 1669256 w 1926431"/>
              <a:gd name="connsiteY6" fmla="*/ 864394 h 1214437"/>
              <a:gd name="connsiteX7" fmla="*/ 1704975 w 1926431"/>
              <a:gd name="connsiteY7" fmla="*/ 866775 h 1214437"/>
              <a:gd name="connsiteX8" fmla="*/ 1733550 w 1926431"/>
              <a:gd name="connsiteY8" fmla="*/ 864394 h 1214437"/>
              <a:gd name="connsiteX9" fmla="*/ 1754981 w 1926431"/>
              <a:gd name="connsiteY9" fmla="*/ 862012 h 1214437"/>
              <a:gd name="connsiteX10" fmla="*/ 1793081 w 1926431"/>
              <a:gd name="connsiteY10" fmla="*/ 838200 h 1214437"/>
              <a:gd name="connsiteX11" fmla="*/ 1843088 w 1926431"/>
              <a:gd name="connsiteY11" fmla="*/ 797719 h 1214437"/>
              <a:gd name="connsiteX12" fmla="*/ 1859756 w 1926431"/>
              <a:gd name="connsiteY12" fmla="*/ 778669 h 1214437"/>
              <a:gd name="connsiteX13" fmla="*/ 1890713 w 1926431"/>
              <a:gd name="connsiteY13" fmla="*/ 764381 h 1214437"/>
              <a:gd name="connsiteX14" fmla="*/ 1914525 w 1926431"/>
              <a:gd name="connsiteY14" fmla="*/ 762000 h 1214437"/>
              <a:gd name="connsiteX15" fmla="*/ 1924050 w 1926431"/>
              <a:gd name="connsiteY15" fmla="*/ 764381 h 1214437"/>
              <a:gd name="connsiteX16" fmla="*/ 1926431 w 1926431"/>
              <a:gd name="connsiteY16" fmla="*/ 773906 h 1214437"/>
              <a:gd name="connsiteX17" fmla="*/ 1919288 w 1926431"/>
              <a:gd name="connsiteY17" fmla="*/ 797719 h 1214437"/>
              <a:gd name="connsiteX18" fmla="*/ 1885950 w 1926431"/>
              <a:gd name="connsiteY18" fmla="*/ 883444 h 1214437"/>
              <a:gd name="connsiteX19" fmla="*/ 1852613 w 1926431"/>
              <a:gd name="connsiteY19" fmla="*/ 959644 h 1214437"/>
              <a:gd name="connsiteX20" fmla="*/ 1824038 w 1926431"/>
              <a:gd name="connsiteY20" fmla="*/ 1012031 h 1214437"/>
              <a:gd name="connsiteX21" fmla="*/ 1790700 w 1926431"/>
              <a:gd name="connsiteY21" fmla="*/ 1066800 h 1214437"/>
              <a:gd name="connsiteX22" fmla="*/ 1747838 w 1926431"/>
              <a:gd name="connsiteY22" fmla="*/ 1116806 h 1214437"/>
              <a:gd name="connsiteX23" fmla="*/ 1712119 w 1926431"/>
              <a:gd name="connsiteY23" fmla="*/ 1152525 h 1214437"/>
              <a:gd name="connsiteX24" fmla="*/ 1664494 w 1926431"/>
              <a:gd name="connsiteY24" fmla="*/ 1185862 h 1214437"/>
              <a:gd name="connsiteX25" fmla="*/ 1621631 w 1926431"/>
              <a:gd name="connsiteY25" fmla="*/ 1209675 h 1214437"/>
              <a:gd name="connsiteX26" fmla="*/ 1597819 w 1926431"/>
              <a:gd name="connsiteY26" fmla="*/ 1214437 h 1214437"/>
              <a:gd name="connsiteX27" fmla="*/ 1578769 w 1926431"/>
              <a:gd name="connsiteY27" fmla="*/ 1214437 h 1214437"/>
              <a:gd name="connsiteX28" fmla="*/ 1540669 w 1926431"/>
              <a:gd name="connsiteY28" fmla="*/ 1200150 h 1214437"/>
              <a:gd name="connsiteX29" fmla="*/ 1509713 w 1926431"/>
              <a:gd name="connsiteY29" fmla="*/ 1173956 h 1214437"/>
              <a:gd name="connsiteX30" fmla="*/ 1454944 w 1926431"/>
              <a:gd name="connsiteY30" fmla="*/ 1114425 h 1214437"/>
              <a:gd name="connsiteX31" fmla="*/ 1414463 w 1926431"/>
              <a:gd name="connsiteY31" fmla="*/ 1092994 h 1214437"/>
              <a:gd name="connsiteX32" fmla="*/ 1276350 w 1926431"/>
              <a:gd name="connsiteY32" fmla="*/ 1021556 h 1214437"/>
              <a:gd name="connsiteX33" fmla="*/ 1138238 w 1926431"/>
              <a:gd name="connsiteY33" fmla="*/ 945356 h 1214437"/>
              <a:gd name="connsiteX34" fmla="*/ 983456 w 1926431"/>
              <a:gd name="connsiteY34" fmla="*/ 859631 h 1214437"/>
              <a:gd name="connsiteX35" fmla="*/ 792956 w 1926431"/>
              <a:gd name="connsiteY35" fmla="*/ 747712 h 1214437"/>
              <a:gd name="connsiteX36" fmla="*/ 652463 w 1926431"/>
              <a:gd name="connsiteY36" fmla="*/ 659606 h 1214437"/>
              <a:gd name="connsiteX37" fmla="*/ 526256 w 1926431"/>
              <a:gd name="connsiteY37" fmla="*/ 559594 h 1214437"/>
              <a:gd name="connsiteX38" fmla="*/ 378619 w 1926431"/>
              <a:gd name="connsiteY38" fmla="*/ 433387 h 1214437"/>
              <a:gd name="connsiteX39" fmla="*/ 278606 w 1926431"/>
              <a:gd name="connsiteY39" fmla="*/ 338137 h 1214437"/>
              <a:gd name="connsiteX40" fmla="*/ 157163 w 1926431"/>
              <a:gd name="connsiteY40" fmla="*/ 214312 h 1214437"/>
              <a:gd name="connsiteX41" fmla="*/ 73819 w 1926431"/>
              <a:gd name="connsiteY41" fmla="*/ 126206 h 1214437"/>
              <a:gd name="connsiteX42" fmla="*/ 23813 w 1926431"/>
              <a:gd name="connsiteY42" fmla="*/ 69056 h 1214437"/>
              <a:gd name="connsiteX43" fmla="*/ 7144 w 1926431"/>
              <a:gd name="connsiteY43" fmla="*/ 42862 h 1214437"/>
              <a:gd name="connsiteX44" fmla="*/ 0 w 1926431"/>
              <a:gd name="connsiteY44" fmla="*/ 19050 h 1214437"/>
              <a:gd name="connsiteX45" fmla="*/ 0 w 1926431"/>
              <a:gd name="connsiteY45" fmla="*/ 9525 h 1214437"/>
              <a:gd name="connsiteX46" fmla="*/ 4763 w 1926431"/>
              <a:gd name="connsiteY46" fmla="*/ 0 h 1214437"/>
              <a:gd name="connsiteX47" fmla="*/ 21431 w 1926431"/>
              <a:gd name="connsiteY47" fmla="*/ 0 h 1214437"/>
              <a:gd name="connsiteX48" fmla="*/ 42863 w 1926431"/>
              <a:gd name="connsiteY48" fmla="*/ 4762 h 1214437"/>
              <a:gd name="connsiteX49" fmla="*/ 71438 w 1926431"/>
              <a:gd name="connsiteY49" fmla="*/ 21431 h 1214437"/>
              <a:gd name="connsiteX50" fmla="*/ 133350 w 1926431"/>
              <a:gd name="connsiteY50" fmla="*/ 78581 h 1214437"/>
              <a:gd name="connsiteX51" fmla="*/ 240506 w 1926431"/>
              <a:gd name="connsiteY51" fmla="*/ 161925 h 1214437"/>
              <a:gd name="connsiteX52" fmla="*/ 366713 w 1926431"/>
              <a:gd name="connsiteY52" fmla="*/ 252412 h 1214437"/>
              <a:gd name="connsiteX53" fmla="*/ 507206 w 1926431"/>
              <a:gd name="connsiteY53" fmla="*/ 340519 h 1214437"/>
              <a:gd name="connsiteX54" fmla="*/ 678656 w 1926431"/>
              <a:gd name="connsiteY54" fmla="*/ 440531 h 1214437"/>
              <a:gd name="connsiteX55" fmla="*/ 842963 w 1926431"/>
              <a:gd name="connsiteY55" fmla="*/ 528637 h 121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26431" h="1214437">
                <a:moveTo>
                  <a:pt x="842963" y="528637"/>
                </a:moveTo>
                <a:lnTo>
                  <a:pt x="1081088" y="645319"/>
                </a:lnTo>
                <a:lnTo>
                  <a:pt x="1250156" y="721519"/>
                </a:lnTo>
                <a:lnTo>
                  <a:pt x="1419225" y="790575"/>
                </a:lnTo>
                <a:lnTo>
                  <a:pt x="1531144" y="831056"/>
                </a:lnTo>
                <a:lnTo>
                  <a:pt x="1624013" y="857250"/>
                </a:lnTo>
                <a:lnTo>
                  <a:pt x="1669256" y="864394"/>
                </a:lnTo>
                <a:lnTo>
                  <a:pt x="1704975" y="866775"/>
                </a:lnTo>
                <a:lnTo>
                  <a:pt x="1733550" y="864394"/>
                </a:lnTo>
                <a:lnTo>
                  <a:pt x="1754981" y="862012"/>
                </a:lnTo>
                <a:lnTo>
                  <a:pt x="1793081" y="838200"/>
                </a:lnTo>
                <a:lnTo>
                  <a:pt x="1843088" y="797719"/>
                </a:lnTo>
                <a:lnTo>
                  <a:pt x="1859756" y="778669"/>
                </a:lnTo>
                <a:lnTo>
                  <a:pt x="1890713" y="764381"/>
                </a:lnTo>
                <a:lnTo>
                  <a:pt x="1914525" y="762000"/>
                </a:lnTo>
                <a:lnTo>
                  <a:pt x="1924050" y="764381"/>
                </a:lnTo>
                <a:lnTo>
                  <a:pt x="1926431" y="773906"/>
                </a:lnTo>
                <a:lnTo>
                  <a:pt x="1919288" y="797719"/>
                </a:lnTo>
                <a:lnTo>
                  <a:pt x="1885950" y="883444"/>
                </a:lnTo>
                <a:lnTo>
                  <a:pt x="1852613" y="959644"/>
                </a:lnTo>
                <a:lnTo>
                  <a:pt x="1824038" y="1012031"/>
                </a:lnTo>
                <a:lnTo>
                  <a:pt x="1790700" y="1066800"/>
                </a:lnTo>
                <a:lnTo>
                  <a:pt x="1747838" y="1116806"/>
                </a:lnTo>
                <a:lnTo>
                  <a:pt x="1712119" y="1152525"/>
                </a:lnTo>
                <a:lnTo>
                  <a:pt x="1664494" y="1185862"/>
                </a:lnTo>
                <a:lnTo>
                  <a:pt x="1621631" y="1209675"/>
                </a:lnTo>
                <a:lnTo>
                  <a:pt x="1597819" y="1214437"/>
                </a:lnTo>
                <a:lnTo>
                  <a:pt x="1578769" y="1214437"/>
                </a:lnTo>
                <a:lnTo>
                  <a:pt x="1540669" y="1200150"/>
                </a:lnTo>
                <a:lnTo>
                  <a:pt x="1509713" y="1173956"/>
                </a:lnTo>
                <a:lnTo>
                  <a:pt x="1454944" y="1114425"/>
                </a:lnTo>
                <a:lnTo>
                  <a:pt x="1414463" y="1092994"/>
                </a:lnTo>
                <a:lnTo>
                  <a:pt x="1276350" y="1021556"/>
                </a:lnTo>
                <a:lnTo>
                  <a:pt x="1138238" y="945356"/>
                </a:lnTo>
                <a:lnTo>
                  <a:pt x="983456" y="859631"/>
                </a:lnTo>
                <a:lnTo>
                  <a:pt x="792956" y="747712"/>
                </a:lnTo>
                <a:lnTo>
                  <a:pt x="652463" y="659606"/>
                </a:lnTo>
                <a:lnTo>
                  <a:pt x="526256" y="559594"/>
                </a:lnTo>
                <a:lnTo>
                  <a:pt x="378619" y="433387"/>
                </a:lnTo>
                <a:lnTo>
                  <a:pt x="278606" y="338137"/>
                </a:lnTo>
                <a:lnTo>
                  <a:pt x="157163" y="214312"/>
                </a:lnTo>
                <a:lnTo>
                  <a:pt x="73819" y="126206"/>
                </a:lnTo>
                <a:lnTo>
                  <a:pt x="23813" y="69056"/>
                </a:lnTo>
                <a:lnTo>
                  <a:pt x="7144" y="42862"/>
                </a:lnTo>
                <a:lnTo>
                  <a:pt x="0" y="19050"/>
                </a:lnTo>
                <a:lnTo>
                  <a:pt x="0" y="9525"/>
                </a:lnTo>
                <a:lnTo>
                  <a:pt x="4763" y="0"/>
                </a:lnTo>
                <a:lnTo>
                  <a:pt x="21431" y="0"/>
                </a:lnTo>
                <a:lnTo>
                  <a:pt x="42863" y="4762"/>
                </a:lnTo>
                <a:lnTo>
                  <a:pt x="71438" y="21431"/>
                </a:lnTo>
                <a:lnTo>
                  <a:pt x="133350" y="78581"/>
                </a:lnTo>
                <a:lnTo>
                  <a:pt x="240506" y="161925"/>
                </a:lnTo>
                <a:lnTo>
                  <a:pt x="366713" y="252412"/>
                </a:lnTo>
                <a:lnTo>
                  <a:pt x="507206" y="340519"/>
                </a:lnTo>
                <a:lnTo>
                  <a:pt x="678656" y="440531"/>
                </a:lnTo>
                <a:lnTo>
                  <a:pt x="842963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9F82BCB-EF90-4245-B93B-9423DC172F7B}"/>
              </a:ext>
            </a:extLst>
          </p:cNvPr>
          <p:cNvSpPr/>
          <p:nvPr/>
        </p:nvSpPr>
        <p:spPr>
          <a:xfrm>
            <a:off x="4962525" y="3494088"/>
            <a:ext cx="2436813" cy="2349500"/>
          </a:xfrm>
          <a:custGeom>
            <a:avLst/>
            <a:gdLst>
              <a:gd name="connsiteX0" fmla="*/ 524216 w 2436414"/>
              <a:gd name="connsiteY0" fmla="*/ 804196 h 2350038"/>
              <a:gd name="connsiteX1" fmla="*/ 381248 w 2436414"/>
              <a:gd name="connsiteY1" fmla="*/ 589744 h 2350038"/>
              <a:gd name="connsiteX2" fmla="*/ 256151 w 2436414"/>
              <a:gd name="connsiteY2" fmla="*/ 405077 h 2350038"/>
              <a:gd name="connsiteX3" fmla="*/ 134032 w 2436414"/>
              <a:gd name="connsiteY3" fmla="*/ 229345 h 2350038"/>
              <a:gd name="connsiteX4" fmla="*/ 35742 w 2436414"/>
              <a:gd name="connsiteY4" fmla="*/ 83398 h 2350038"/>
              <a:gd name="connsiteX5" fmla="*/ 17871 w 2436414"/>
              <a:gd name="connsiteY5" fmla="*/ 59570 h 2350038"/>
              <a:gd name="connsiteX6" fmla="*/ 8935 w 2436414"/>
              <a:gd name="connsiteY6" fmla="*/ 50635 h 2350038"/>
              <a:gd name="connsiteX7" fmla="*/ 2978 w 2436414"/>
              <a:gd name="connsiteY7" fmla="*/ 41699 h 2350038"/>
              <a:gd name="connsiteX8" fmla="*/ 0 w 2436414"/>
              <a:gd name="connsiteY8" fmla="*/ 26807 h 2350038"/>
              <a:gd name="connsiteX9" fmla="*/ 5957 w 2436414"/>
              <a:gd name="connsiteY9" fmla="*/ 5957 h 2350038"/>
              <a:gd name="connsiteX10" fmla="*/ 26806 w 2436414"/>
              <a:gd name="connsiteY10" fmla="*/ 0 h 2350038"/>
              <a:gd name="connsiteX11" fmla="*/ 44677 w 2436414"/>
              <a:gd name="connsiteY11" fmla="*/ 0 h 2350038"/>
              <a:gd name="connsiteX12" fmla="*/ 74462 w 2436414"/>
              <a:gd name="connsiteY12" fmla="*/ 5957 h 2350038"/>
              <a:gd name="connsiteX13" fmla="*/ 98290 w 2436414"/>
              <a:gd name="connsiteY13" fmla="*/ 29785 h 2350038"/>
              <a:gd name="connsiteX14" fmla="*/ 160839 w 2436414"/>
              <a:gd name="connsiteY14" fmla="*/ 98291 h 2350038"/>
              <a:gd name="connsiteX15" fmla="*/ 265086 w 2436414"/>
              <a:gd name="connsiteY15" fmla="*/ 223388 h 2350038"/>
              <a:gd name="connsiteX16" fmla="*/ 393162 w 2436414"/>
              <a:gd name="connsiteY16" fmla="*/ 378270 h 2350038"/>
              <a:gd name="connsiteX17" fmla="*/ 503366 w 2436414"/>
              <a:gd name="connsiteY17" fmla="*/ 512303 h 2350038"/>
              <a:gd name="connsiteX18" fmla="*/ 637399 w 2436414"/>
              <a:gd name="connsiteY18" fmla="*/ 682077 h 2350038"/>
              <a:gd name="connsiteX19" fmla="*/ 747604 w 2436414"/>
              <a:gd name="connsiteY19" fmla="*/ 828024 h 2350038"/>
              <a:gd name="connsiteX20" fmla="*/ 783346 w 2436414"/>
              <a:gd name="connsiteY20" fmla="*/ 872701 h 2350038"/>
              <a:gd name="connsiteX21" fmla="*/ 938228 w 2436414"/>
              <a:gd name="connsiteY21" fmla="*/ 1069282 h 2350038"/>
              <a:gd name="connsiteX22" fmla="*/ 1021626 w 2436414"/>
              <a:gd name="connsiteY22" fmla="*/ 1155659 h 2350038"/>
              <a:gd name="connsiteX23" fmla="*/ 1113959 w 2436414"/>
              <a:gd name="connsiteY23" fmla="*/ 1250971 h 2350038"/>
              <a:gd name="connsiteX24" fmla="*/ 1286712 w 2436414"/>
              <a:gd name="connsiteY24" fmla="*/ 1414789 h 2350038"/>
              <a:gd name="connsiteX25" fmla="*/ 1465423 w 2436414"/>
              <a:gd name="connsiteY25" fmla="*/ 1572649 h 2350038"/>
              <a:gd name="connsiteX26" fmla="*/ 1569670 w 2436414"/>
              <a:gd name="connsiteY26" fmla="*/ 1662004 h 2350038"/>
              <a:gd name="connsiteX27" fmla="*/ 1703703 w 2436414"/>
              <a:gd name="connsiteY27" fmla="*/ 1769230 h 2350038"/>
              <a:gd name="connsiteX28" fmla="*/ 1924112 w 2436414"/>
              <a:gd name="connsiteY28" fmla="*/ 1939005 h 2350038"/>
              <a:gd name="connsiteX29" fmla="*/ 2105800 w 2436414"/>
              <a:gd name="connsiteY29" fmla="*/ 2067081 h 2350038"/>
              <a:gd name="connsiteX30" fmla="*/ 2269618 w 2436414"/>
              <a:gd name="connsiteY30" fmla="*/ 2183242 h 2350038"/>
              <a:gd name="connsiteX31" fmla="*/ 2379823 w 2436414"/>
              <a:gd name="connsiteY31" fmla="*/ 2254726 h 2350038"/>
              <a:gd name="connsiteX32" fmla="*/ 2427479 w 2436414"/>
              <a:gd name="connsiteY32" fmla="*/ 2287490 h 2350038"/>
              <a:gd name="connsiteX33" fmla="*/ 2433436 w 2436414"/>
              <a:gd name="connsiteY33" fmla="*/ 2293447 h 2350038"/>
              <a:gd name="connsiteX34" fmla="*/ 2436414 w 2436414"/>
              <a:gd name="connsiteY34" fmla="*/ 2305361 h 2350038"/>
              <a:gd name="connsiteX35" fmla="*/ 2427479 w 2436414"/>
              <a:gd name="connsiteY35" fmla="*/ 2323232 h 2350038"/>
              <a:gd name="connsiteX36" fmla="*/ 2370887 w 2436414"/>
              <a:gd name="connsiteY36" fmla="*/ 2338124 h 2350038"/>
              <a:gd name="connsiteX37" fmla="*/ 2284510 w 2436414"/>
              <a:gd name="connsiteY37" fmla="*/ 2350038 h 2350038"/>
              <a:gd name="connsiteX38" fmla="*/ 2135585 w 2436414"/>
              <a:gd name="connsiteY38" fmla="*/ 2347060 h 2350038"/>
              <a:gd name="connsiteX39" fmla="*/ 1968789 w 2436414"/>
              <a:gd name="connsiteY39" fmla="*/ 2332167 h 2350038"/>
              <a:gd name="connsiteX40" fmla="*/ 1784122 w 2436414"/>
              <a:gd name="connsiteY40" fmla="*/ 2299404 h 2350038"/>
              <a:gd name="connsiteX41" fmla="*/ 1653068 w 2436414"/>
              <a:gd name="connsiteY41" fmla="*/ 2266640 h 2350038"/>
              <a:gd name="connsiteX42" fmla="*/ 1623283 w 2436414"/>
              <a:gd name="connsiteY42" fmla="*/ 2239834 h 2350038"/>
              <a:gd name="connsiteX43" fmla="*/ 1480315 w 2436414"/>
              <a:gd name="connsiteY43" fmla="*/ 2064102 h 2350038"/>
              <a:gd name="connsiteX44" fmla="*/ 1313519 w 2436414"/>
              <a:gd name="connsiteY44" fmla="*/ 1858585 h 2350038"/>
              <a:gd name="connsiteX45" fmla="*/ 1155658 w 2436414"/>
              <a:gd name="connsiteY45" fmla="*/ 1662004 h 2350038"/>
              <a:gd name="connsiteX46" fmla="*/ 994819 w 2436414"/>
              <a:gd name="connsiteY46" fmla="*/ 1465423 h 2350038"/>
              <a:gd name="connsiteX47" fmla="*/ 804195 w 2436414"/>
              <a:gd name="connsiteY47" fmla="*/ 1221186 h 2350038"/>
              <a:gd name="connsiteX48" fmla="*/ 616550 w 2436414"/>
              <a:gd name="connsiteY48" fmla="*/ 938228 h 2350038"/>
              <a:gd name="connsiteX49" fmla="*/ 524216 w 2436414"/>
              <a:gd name="connsiteY49" fmla="*/ 804196 h 235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36414" h="2350038">
                <a:moveTo>
                  <a:pt x="524216" y="804196"/>
                </a:moveTo>
                <a:lnTo>
                  <a:pt x="381248" y="589744"/>
                </a:lnTo>
                <a:lnTo>
                  <a:pt x="256151" y="405077"/>
                </a:lnTo>
                <a:lnTo>
                  <a:pt x="134032" y="229345"/>
                </a:lnTo>
                <a:lnTo>
                  <a:pt x="35742" y="83398"/>
                </a:lnTo>
                <a:lnTo>
                  <a:pt x="17871" y="59570"/>
                </a:lnTo>
                <a:lnTo>
                  <a:pt x="8935" y="50635"/>
                </a:lnTo>
                <a:lnTo>
                  <a:pt x="2978" y="41699"/>
                </a:lnTo>
                <a:lnTo>
                  <a:pt x="0" y="26807"/>
                </a:lnTo>
                <a:lnTo>
                  <a:pt x="5957" y="5957"/>
                </a:lnTo>
                <a:lnTo>
                  <a:pt x="26806" y="0"/>
                </a:lnTo>
                <a:lnTo>
                  <a:pt x="44677" y="0"/>
                </a:lnTo>
                <a:lnTo>
                  <a:pt x="74462" y="5957"/>
                </a:lnTo>
                <a:lnTo>
                  <a:pt x="98290" y="29785"/>
                </a:lnTo>
                <a:lnTo>
                  <a:pt x="160839" y="98291"/>
                </a:lnTo>
                <a:lnTo>
                  <a:pt x="265086" y="223388"/>
                </a:lnTo>
                <a:lnTo>
                  <a:pt x="393162" y="378270"/>
                </a:lnTo>
                <a:lnTo>
                  <a:pt x="503366" y="512303"/>
                </a:lnTo>
                <a:lnTo>
                  <a:pt x="637399" y="682077"/>
                </a:lnTo>
                <a:lnTo>
                  <a:pt x="747604" y="828024"/>
                </a:lnTo>
                <a:lnTo>
                  <a:pt x="783346" y="872701"/>
                </a:lnTo>
                <a:lnTo>
                  <a:pt x="938228" y="1069282"/>
                </a:lnTo>
                <a:lnTo>
                  <a:pt x="1021626" y="1155659"/>
                </a:lnTo>
                <a:lnTo>
                  <a:pt x="1113959" y="1250971"/>
                </a:lnTo>
                <a:lnTo>
                  <a:pt x="1286712" y="1414789"/>
                </a:lnTo>
                <a:lnTo>
                  <a:pt x="1465423" y="1572649"/>
                </a:lnTo>
                <a:lnTo>
                  <a:pt x="1569670" y="1662004"/>
                </a:lnTo>
                <a:lnTo>
                  <a:pt x="1703703" y="1769230"/>
                </a:lnTo>
                <a:lnTo>
                  <a:pt x="1924112" y="1939005"/>
                </a:lnTo>
                <a:lnTo>
                  <a:pt x="2105800" y="2067081"/>
                </a:lnTo>
                <a:lnTo>
                  <a:pt x="2269618" y="2183242"/>
                </a:lnTo>
                <a:lnTo>
                  <a:pt x="2379823" y="2254726"/>
                </a:lnTo>
                <a:lnTo>
                  <a:pt x="2427479" y="2287490"/>
                </a:lnTo>
                <a:lnTo>
                  <a:pt x="2433436" y="2293447"/>
                </a:lnTo>
                <a:lnTo>
                  <a:pt x="2436414" y="2305361"/>
                </a:lnTo>
                <a:lnTo>
                  <a:pt x="2427479" y="2323232"/>
                </a:lnTo>
                <a:lnTo>
                  <a:pt x="2370887" y="2338124"/>
                </a:lnTo>
                <a:lnTo>
                  <a:pt x="2284510" y="2350038"/>
                </a:lnTo>
                <a:lnTo>
                  <a:pt x="2135585" y="2347060"/>
                </a:lnTo>
                <a:lnTo>
                  <a:pt x="1968789" y="2332167"/>
                </a:lnTo>
                <a:lnTo>
                  <a:pt x="1784122" y="2299404"/>
                </a:lnTo>
                <a:lnTo>
                  <a:pt x="1653068" y="2266640"/>
                </a:lnTo>
                <a:lnTo>
                  <a:pt x="1623283" y="2239834"/>
                </a:lnTo>
                <a:lnTo>
                  <a:pt x="1480315" y="2064102"/>
                </a:lnTo>
                <a:lnTo>
                  <a:pt x="1313519" y="1858585"/>
                </a:lnTo>
                <a:lnTo>
                  <a:pt x="1155658" y="1662004"/>
                </a:lnTo>
                <a:lnTo>
                  <a:pt x="994819" y="1465423"/>
                </a:lnTo>
                <a:lnTo>
                  <a:pt x="804195" y="1221186"/>
                </a:lnTo>
                <a:lnTo>
                  <a:pt x="616550" y="938228"/>
                </a:lnTo>
                <a:lnTo>
                  <a:pt x="524216" y="8041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C2CFB4E0-CA3A-5C43-936E-F64642C9B08F}"/>
              </a:ext>
            </a:extLst>
          </p:cNvPr>
          <p:cNvSpPr/>
          <p:nvPr/>
        </p:nvSpPr>
        <p:spPr>
          <a:xfrm rot="16200000">
            <a:off x="2424906" y="2588419"/>
            <a:ext cx="2728913" cy="1362075"/>
          </a:xfrm>
          <a:custGeom>
            <a:avLst/>
            <a:gdLst>
              <a:gd name="connsiteX0" fmla="*/ 1293019 w 2728913"/>
              <a:gd name="connsiteY0" fmla="*/ 1033462 h 1362075"/>
              <a:gd name="connsiteX1" fmla="*/ 2424113 w 2728913"/>
              <a:gd name="connsiteY1" fmla="*/ 1033462 h 1362075"/>
              <a:gd name="connsiteX2" fmla="*/ 2455069 w 2728913"/>
              <a:gd name="connsiteY2" fmla="*/ 1026318 h 1362075"/>
              <a:gd name="connsiteX3" fmla="*/ 2476500 w 2728913"/>
              <a:gd name="connsiteY3" fmla="*/ 1009650 h 1362075"/>
              <a:gd name="connsiteX4" fmla="*/ 2486025 w 2728913"/>
              <a:gd name="connsiteY4" fmla="*/ 995362 h 1362075"/>
              <a:gd name="connsiteX5" fmla="*/ 2495550 w 2728913"/>
              <a:gd name="connsiteY5" fmla="*/ 969168 h 1362075"/>
              <a:gd name="connsiteX6" fmla="*/ 2497931 w 2728913"/>
              <a:gd name="connsiteY6" fmla="*/ 947737 h 1362075"/>
              <a:gd name="connsiteX7" fmla="*/ 2486025 w 2728913"/>
              <a:gd name="connsiteY7" fmla="*/ 878681 h 1362075"/>
              <a:gd name="connsiteX8" fmla="*/ 2440781 w 2728913"/>
              <a:gd name="connsiteY8" fmla="*/ 614362 h 1362075"/>
              <a:gd name="connsiteX9" fmla="*/ 2400300 w 2728913"/>
              <a:gd name="connsiteY9" fmla="*/ 371475 h 1362075"/>
              <a:gd name="connsiteX10" fmla="*/ 2352675 w 2728913"/>
              <a:gd name="connsiteY10" fmla="*/ 150018 h 1362075"/>
              <a:gd name="connsiteX11" fmla="*/ 2328863 w 2728913"/>
              <a:gd name="connsiteY11" fmla="*/ 73818 h 1362075"/>
              <a:gd name="connsiteX12" fmla="*/ 2519363 w 2728913"/>
              <a:gd name="connsiteY12" fmla="*/ 0 h 1362075"/>
              <a:gd name="connsiteX13" fmla="*/ 2500313 w 2728913"/>
              <a:gd name="connsiteY13" fmla="*/ 50006 h 1362075"/>
              <a:gd name="connsiteX14" fmla="*/ 2505075 w 2728913"/>
              <a:gd name="connsiteY14" fmla="*/ 88106 h 1362075"/>
              <a:gd name="connsiteX15" fmla="*/ 2533650 w 2728913"/>
              <a:gd name="connsiteY15" fmla="*/ 245268 h 1362075"/>
              <a:gd name="connsiteX16" fmla="*/ 2571750 w 2728913"/>
              <a:gd name="connsiteY16" fmla="*/ 464343 h 1362075"/>
              <a:gd name="connsiteX17" fmla="*/ 2602706 w 2728913"/>
              <a:gd name="connsiteY17" fmla="*/ 633412 h 1362075"/>
              <a:gd name="connsiteX18" fmla="*/ 2638425 w 2728913"/>
              <a:gd name="connsiteY18" fmla="*/ 831056 h 1362075"/>
              <a:gd name="connsiteX19" fmla="*/ 2655094 w 2728913"/>
              <a:gd name="connsiteY19" fmla="*/ 923925 h 1362075"/>
              <a:gd name="connsiteX20" fmla="*/ 2662238 w 2728913"/>
              <a:gd name="connsiteY20" fmla="*/ 942975 h 1362075"/>
              <a:gd name="connsiteX21" fmla="*/ 2683669 w 2728913"/>
              <a:gd name="connsiteY21" fmla="*/ 990600 h 1362075"/>
              <a:gd name="connsiteX22" fmla="*/ 2707481 w 2728913"/>
              <a:gd name="connsiteY22" fmla="*/ 1028700 h 1362075"/>
              <a:gd name="connsiteX23" fmla="*/ 2726531 w 2728913"/>
              <a:gd name="connsiteY23" fmla="*/ 1062037 h 1362075"/>
              <a:gd name="connsiteX24" fmla="*/ 2728913 w 2728913"/>
              <a:gd name="connsiteY24" fmla="*/ 1071562 h 1362075"/>
              <a:gd name="connsiteX25" fmla="*/ 2726531 w 2728913"/>
              <a:gd name="connsiteY25" fmla="*/ 1102518 h 1362075"/>
              <a:gd name="connsiteX26" fmla="*/ 2714625 w 2728913"/>
              <a:gd name="connsiteY26" fmla="*/ 1133475 h 1362075"/>
              <a:gd name="connsiteX27" fmla="*/ 2671763 w 2728913"/>
              <a:gd name="connsiteY27" fmla="*/ 1207293 h 1362075"/>
              <a:gd name="connsiteX28" fmla="*/ 2612231 w 2728913"/>
              <a:gd name="connsiteY28" fmla="*/ 1290637 h 1362075"/>
              <a:gd name="connsiteX29" fmla="*/ 2564606 w 2728913"/>
              <a:gd name="connsiteY29" fmla="*/ 1347787 h 1362075"/>
              <a:gd name="connsiteX30" fmla="*/ 2552700 w 2728913"/>
              <a:gd name="connsiteY30" fmla="*/ 1354931 h 1362075"/>
              <a:gd name="connsiteX31" fmla="*/ 2533650 w 2728913"/>
              <a:gd name="connsiteY31" fmla="*/ 1362075 h 1362075"/>
              <a:gd name="connsiteX32" fmla="*/ 2495550 w 2728913"/>
              <a:gd name="connsiteY32" fmla="*/ 1352550 h 1362075"/>
              <a:gd name="connsiteX33" fmla="*/ 2452688 w 2728913"/>
              <a:gd name="connsiteY33" fmla="*/ 1333500 h 1362075"/>
              <a:gd name="connsiteX34" fmla="*/ 2412206 w 2728913"/>
              <a:gd name="connsiteY34" fmla="*/ 1312068 h 1362075"/>
              <a:gd name="connsiteX35" fmla="*/ 2366963 w 2728913"/>
              <a:gd name="connsiteY35" fmla="*/ 1283493 h 1362075"/>
              <a:gd name="connsiteX36" fmla="*/ 2336006 w 2728913"/>
              <a:gd name="connsiteY36" fmla="*/ 1281112 h 1362075"/>
              <a:gd name="connsiteX37" fmla="*/ 2028825 w 2728913"/>
              <a:gd name="connsiteY37" fmla="*/ 1273968 h 1362075"/>
              <a:gd name="connsiteX38" fmla="*/ 1554956 w 2728913"/>
              <a:gd name="connsiteY38" fmla="*/ 1262062 h 1362075"/>
              <a:gd name="connsiteX39" fmla="*/ 1176338 w 2728913"/>
              <a:gd name="connsiteY39" fmla="*/ 1254918 h 1362075"/>
              <a:gd name="connsiteX40" fmla="*/ 909638 w 2728913"/>
              <a:gd name="connsiteY40" fmla="*/ 1250156 h 1362075"/>
              <a:gd name="connsiteX41" fmla="*/ 604838 w 2728913"/>
              <a:gd name="connsiteY41" fmla="*/ 1243012 h 1362075"/>
              <a:gd name="connsiteX42" fmla="*/ 340519 w 2728913"/>
              <a:gd name="connsiteY42" fmla="*/ 1235868 h 1362075"/>
              <a:gd name="connsiteX43" fmla="*/ 154781 w 2728913"/>
              <a:gd name="connsiteY43" fmla="*/ 1233487 h 1362075"/>
              <a:gd name="connsiteX44" fmla="*/ 114300 w 2728913"/>
              <a:gd name="connsiteY44" fmla="*/ 1228725 h 1362075"/>
              <a:gd name="connsiteX45" fmla="*/ 83344 w 2728913"/>
              <a:gd name="connsiteY45" fmla="*/ 1219200 h 1362075"/>
              <a:gd name="connsiteX46" fmla="*/ 57150 w 2728913"/>
              <a:gd name="connsiteY46" fmla="*/ 1204912 h 1362075"/>
              <a:gd name="connsiteX47" fmla="*/ 38100 w 2728913"/>
              <a:gd name="connsiteY47" fmla="*/ 1188243 h 1362075"/>
              <a:gd name="connsiteX48" fmla="*/ 16669 w 2728913"/>
              <a:gd name="connsiteY48" fmla="*/ 1164431 h 1362075"/>
              <a:gd name="connsiteX49" fmla="*/ 0 w 2728913"/>
              <a:gd name="connsiteY49" fmla="*/ 1133475 h 1362075"/>
              <a:gd name="connsiteX50" fmla="*/ 0 w 2728913"/>
              <a:gd name="connsiteY50" fmla="*/ 1121568 h 1362075"/>
              <a:gd name="connsiteX51" fmla="*/ 2381 w 2728913"/>
              <a:gd name="connsiteY51" fmla="*/ 1104900 h 1362075"/>
              <a:gd name="connsiteX52" fmla="*/ 11906 w 2728913"/>
              <a:gd name="connsiteY52" fmla="*/ 1088231 h 1362075"/>
              <a:gd name="connsiteX53" fmla="*/ 42863 w 2728913"/>
              <a:gd name="connsiteY53" fmla="*/ 1059656 h 1362075"/>
              <a:gd name="connsiteX54" fmla="*/ 88106 w 2728913"/>
              <a:gd name="connsiteY54" fmla="*/ 1028700 h 1362075"/>
              <a:gd name="connsiteX55" fmla="*/ 140494 w 2728913"/>
              <a:gd name="connsiteY55" fmla="*/ 995362 h 1362075"/>
              <a:gd name="connsiteX56" fmla="*/ 340519 w 2728913"/>
              <a:gd name="connsiteY56" fmla="*/ 1012031 h 1362075"/>
              <a:gd name="connsiteX57" fmla="*/ 588169 w 2728913"/>
              <a:gd name="connsiteY57" fmla="*/ 1021556 h 1362075"/>
              <a:gd name="connsiteX58" fmla="*/ 871538 w 2728913"/>
              <a:gd name="connsiteY58" fmla="*/ 1028700 h 1362075"/>
              <a:gd name="connsiteX59" fmla="*/ 1293019 w 2728913"/>
              <a:gd name="connsiteY59" fmla="*/ 1033462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728913" h="1362075">
                <a:moveTo>
                  <a:pt x="1293019" y="1033462"/>
                </a:moveTo>
                <a:lnTo>
                  <a:pt x="2424113" y="1033462"/>
                </a:lnTo>
                <a:lnTo>
                  <a:pt x="2455069" y="1026318"/>
                </a:lnTo>
                <a:lnTo>
                  <a:pt x="2476500" y="1009650"/>
                </a:lnTo>
                <a:lnTo>
                  <a:pt x="2486025" y="995362"/>
                </a:lnTo>
                <a:lnTo>
                  <a:pt x="2495550" y="969168"/>
                </a:lnTo>
                <a:lnTo>
                  <a:pt x="2497931" y="947737"/>
                </a:lnTo>
                <a:lnTo>
                  <a:pt x="2486025" y="878681"/>
                </a:lnTo>
                <a:lnTo>
                  <a:pt x="2440781" y="614362"/>
                </a:lnTo>
                <a:lnTo>
                  <a:pt x="2400300" y="371475"/>
                </a:lnTo>
                <a:lnTo>
                  <a:pt x="2352675" y="150018"/>
                </a:lnTo>
                <a:lnTo>
                  <a:pt x="2328863" y="73818"/>
                </a:lnTo>
                <a:lnTo>
                  <a:pt x="2519363" y="0"/>
                </a:lnTo>
                <a:lnTo>
                  <a:pt x="2500313" y="50006"/>
                </a:lnTo>
                <a:lnTo>
                  <a:pt x="2505075" y="88106"/>
                </a:lnTo>
                <a:lnTo>
                  <a:pt x="2533650" y="245268"/>
                </a:lnTo>
                <a:lnTo>
                  <a:pt x="2571750" y="464343"/>
                </a:lnTo>
                <a:lnTo>
                  <a:pt x="2602706" y="633412"/>
                </a:lnTo>
                <a:lnTo>
                  <a:pt x="2638425" y="831056"/>
                </a:lnTo>
                <a:lnTo>
                  <a:pt x="2655094" y="923925"/>
                </a:lnTo>
                <a:lnTo>
                  <a:pt x="2662238" y="942975"/>
                </a:lnTo>
                <a:lnTo>
                  <a:pt x="2683669" y="990600"/>
                </a:lnTo>
                <a:lnTo>
                  <a:pt x="2707481" y="1028700"/>
                </a:lnTo>
                <a:lnTo>
                  <a:pt x="2726531" y="1062037"/>
                </a:lnTo>
                <a:lnTo>
                  <a:pt x="2728913" y="1071562"/>
                </a:lnTo>
                <a:lnTo>
                  <a:pt x="2726531" y="1102518"/>
                </a:lnTo>
                <a:lnTo>
                  <a:pt x="2714625" y="1133475"/>
                </a:lnTo>
                <a:lnTo>
                  <a:pt x="2671763" y="1207293"/>
                </a:lnTo>
                <a:lnTo>
                  <a:pt x="2612231" y="1290637"/>
                </a:lnTo>
                <a:lnTo>
                  <a:pt x="2564606" y="1347787"/>
                </a:lnTo>
                <a:lnTo>
                  <a:pt x="2552700" y="1354931"/>
                </a:lnTo>
                <a:lnTo>
                  <a:pt x="2533650" y="1362075"/>
                </a:lnTo>
                <a:lnTo>
                  <a:pt x="2495550" y="1352550"/>
                </a:lnTo>
                <a:lnTo>
                  <a:pt x="2452688" y="1333500"/>
                </a:lnTo>
                <a:lnTo>
                  <a:pt x="2412206" y="1312068"/>
                </a:lnTo>
                <a:lnTo>
                  <a:pt x="2366963" y="1283493"/>
                </a:lnTo>
                <a:lnTo>
                  <a:pt x="2336006" y="1281112"/>
                </a:lnTo>
                <a:lnTo>
                  <a:pt x="2028825" y="1273968"/>
                </a:lnTo>
                <a:lnTo>
                  <a:pt x="1554956" y="1262062"/>
                </a:lnTo>
                <a:lnTo>
                  <a:pt x="1176338" y="1254918"/>
                </a:lnTo>
                <a:lnTo>
                  <a:pt x="909638" y="1250156"/>
                </a:lnTo>
                <a:lnTo>
                  <a:pt x="604838" y="1243012"/>
                </a:lnTo>
                <a:lnTo>
                  <a:pt x="340519" y="1235868"/>
                </a:lnTo>
                <a:lnTo>
                  <a:pt x="154781" y="1233487"/>
                </a:lnTo>
                <a:lnTo>
                  <a:pt x="114300" y="1228725"/>
                </a:lnTo>
                <a:lnTo>
                  <a:pt x="83344" y="1219200"/>
                </a:lnTo>
                <a:lnTo>
                  <a:pt x="57150" y="1204912"/>
                </a:lnTo>
                <a:lnTo>
                  <a:pt x="38100" y="1188243"/>
                </a:lnTo>
                <a:lnTo>
                  <a:pt x="16669" y="1164431"/>
                </a:lnTo>
                <a:lnTo>
                  <a:pt x="0" y="1133475"/>
                </a:lnTo>
                <a:lnTo>
                  <a:pt x="0" y="1121568"/>
                </a:lnTo>
                <a:lnTo>
                  <a:pt x="2381" y="1104900"/>
                </a:lnTo>
                <a:lnTo>
                  <a:pt x="11906" y="1088231"/>
                </a:lnTo>
                <a:lnTo>
                  <a:pt x="42863" y="1059656"/>
                </a:lnTo>
                <a:lnTo>
                  <a:pt x="88106" y="1028700"/>
                </a:lnTo>
                <a:lnTo>
                  <a:pt x="140494" y="995362"/>
                </a:lnTo>
                <a:lnTo>
                  <a:pt x="340519" y="1012031"/>
                </a:lnTo>
                <a:lnTo>
                  <a:pt x="588169" y="1021556"/>
                </a:lnTo>
                <a:lnTo>
                  <a:pt x="871538" y="1028700"/>
                </a:lnTo>
                <a:lnTo>
                  <a:pt x="1293019" y="1033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9C1CA910-EF61-A947-B4EF-107B13267C3F}"/>
              </a:ext>
            </a:extLst>
          </p:cNvPr>
          <p:cNvSpPr/>
          <p:nvPr/>
        </p:nvSpPr>
        <p:spPr>
          <a:xfrm rot="16200000">
            <a:off x="3517107" y="2391569"/>
            <a:ext cx="342900" cy="985837"/>
          </a:xfrm>
          <a:custGeom>
            <a:avLst/>
            <a:gdLst>
              <a:gd name="connsiteX0" fmla="*/ 71437 w 342900"/>
              <a:gd name="connsiteY0" fmla="*/ 369094 h 985837"/>
              <a:gd name="connsiteX1" fmla="*/ 35719 w 342900"/>
              <a:gd name="connsiteY1" fmla="*/ 190500 h 985837"/>
              <a:gd name="connsiteX2" fmla="*/ 0 w 342900"/>
              <a:gd name="connsiteY2" fmla="*/ 0 h 985837"/>
              <a:gd name="connsiteX3" fmla="*/ 207169 w 342900"/>
              <a:gd name="connsiteY3" fmla="*/ 7144 h 985837"/>
              <a:gd name="connsiteX4" fmla="*/ 207169 w 342900"/>
              <a:gd name="connsiteY4" fmla="*/ 100012 h 985837"/>
              <a:gd name="connsiteX5" fmla="*/ 216694 w 342900"/>
              <a:gd name="connsiteY5" fmla="*/ 202406 h 985837"/>
              <a:gd name="connsiteX6" fmla="*/ 238125 w 342900"/>
              <a:gd name="connsiteY6" fmla="*/ 338137 h 985837"/>
              <a:gd name="connsiteX7" fmla="*/ 264319 w 342900"/>
              <a:gd name="connsiteY7" fmla="*/ 485775 h 985837"/>
              <a:gd name="connsiteX8" fmla="*/ 288131 w 342900"/>
              <a:gd name="connsiteY8" fmla="*/ 609600 h 985837"/>
              <a:gd name="connsiteX9" fmla="*/ 302419 w 342900"/>
              <a:gd name="connsiteY9" fmla="*/ 666750 h 985837"/>
              <a:gd name="connsiteX10" fmla="*/ 316706 w 342900"/>
              <a:gd name="connsiteY10" fmla="*/ 721519 h 985837"/>
              <a:gd name="connsiteX11" fmla="*/ 328612 w 342900"/>
              <a:gd name="connsiteY11" fmla="*/ 778669 h 985837"/>
              <a:gd name="connsiteX12" fmla="*/ 338137 w 342900"/>
              <a:gd name="connsiteY12" fmla="*/ 826294 h 985837"/>
              <a:gd name="connsiteX13" fmla="*/ 342900 w 342900"/>
              <a:gd name="connsiteY13" fmla="*/ 890587 h 985837"/>
              <a:gd name="connsiteX14" fmla="*/ 340519 w 342900"/>
              <a:gd name="connsiteY14" fmla="*/ 973931 h 985837"/>
              <a:gd name="connsiteX15" fmla="*/ 140494 w 342900"/>
              <a:gd name="connsiteY15" fmla="*/ 985837 h 985837"/>
              <a:gd name="connsiteX16" fmla="*/ 140494 w 342900"/>
              <a:gd name="connsiteY16" fmla="*/ 869156 h 985837"/>
              <a:gd name="connsiteX17" fmla="*/ 130969 w 342900"/>
              <a:gd name="connsiteY17" fmla="*/ 752475 h 985837"/>
              <a:gd name="connsiteX18" fmla="*/ 116681 w 342900"/>
              <a:gd name="connsiteY18" fmla="*/ 645319 h 985837"/>
              <a:gd name="connsiteX19" fmla="*/ 92869 w 342900"/>
              <a:gd name="connsiteY19" fmla="*/ 490537 h 985837"/>
              <a:gd name="connsiteX20" fmla="*/ 71437 w 342900"/>
              <a:gd name="connsiteY20" fmla="*/ 369094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2900" h="985837">
                <a:moveTo>
                  <a:pt x="71437" y="369094"/>
                </a:moveTo>
                <a:lnTo>
                  <a:pt x="35719" y="190500"/>
                </a:lnTo>
                <a:lnTo>
                  <a:pt x="0" y="0"/>
                </a:lnTo>
                <a:lnTo>
                  <a:pt x="207169" y="7144"/>
                </a:lnTo>
                <a:lnTo>
                  <a:pt x="207169" y="100012"/>
                </a:lnTo>
                <a:lnTo>
                  <a:pt x="216694" y="202406"/>
                </a:lnTo>
                <a:lnTo>
                  <a:pt x="238125" y="338137"/>
                </a:lnTo>
                <a:lnTo>
                  <a:pt x="264319" y="485775"/>
                </a:lnTo>
                <a:lnTo>
                  <a:pt x="288131" y="609600"/>
                </a:lnTo>
                <a:lnTo>
                  <a:pt x="302419" y="666750"/>
                </a:lnTo>
                <a:lnTo>
                  <a:pt x="316706" y="721519"/>
                </a:lnTo>
                <a:lnTo>
                  <a:pt x="328612" y="778669"/>
                </a:lnTo>
                <a:lnTo>
                  <a:pt x="338137" y="826294"/>
                </a:lnTo>
                <a:lnTo>
                  <a:pt x="342900" y="890587"/>
                </a:lnTo>
                <a:cubicBezTo>
                  <a:pt x="342106" y="918368"/>
                  <a:pt x="341313" y="946150"/>
                  <a:pt x="340519" y="973931"/>
                </a:cubicBezTo>
                <a:lnTo>
                  <a:pt x="140494" y="985837"/>
                </a:lnTo>
                <a:lnTo>
                  <a:pt x="140494" y="869156"/>
                </a:lnTo>
                <a:lnTo>
                  <a:pt x="130969" y="752475"/>
                </a:lnTo>
                <a:lnTo>
                  <a:pt x="116681" y="645319"/>
                </a:lnTo>
                <a:lnTo>
                  <a:pt x="92869" y="490537"/>
                </a:lnTo>
                <a:lnTo>
                  <a:pt x="71437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74A073CC-C827-B441-95AE-D05830CFCAB9}"/>
              </a:ext>
            </a:extLst>
          </p:cNvPr>
          <p:cNvSpPr/>
          <p:nvPr/>
        </p:nvSpPr>
        <p:spPr>
          <a:xfrm rot="16200000">
            <a:off x="3545681" y="3099595"/>
            <a:ext cx="282575" cy="1014412"/>
          </a:xfrm>
          <a:custGeom>
            <a:avLst/>
            <a:gdLst>
              <a:gd name="connsiteX0" fmla="*/ 45244 w 283369"/>
              <a:gd name="connsiteY0" fmla="*/ 502444 h 1014413"/>
              <a:gd name="connsiteX1" fmla="*/ 21431 w 283369"/>
              <a:gd name="connsiteY1" fmla="*/ 319088 h 1014413"/>
              <a:gd name="connsiteX2" fmla="*/ 4763 w 283369"/>
              <a:gd name="connsiteY2" fmla="*/ 176213 h 1014413"/>
              <a:gd name="connsiteX3" fmla="*/ 0 w 283369"/>
              <a:gd name="connsiteY3" fmla="*/ 104775 h 1014413"/>
              <a:gd name="connsiteX4" fmla="*/ 9525 w 283369"/>
              <a:gd name="connsiteY4" fmla="*/ 0 h 1014413"/>
              <a:gd name="connsiteX5" fmla="*/ 164306 w 283369"/>
              <a:gd name="connsiteY5" fmla="*/ 19050 h 1014413"/>
              <a:gd name="connsiteX6" fmla="*/ 157163 w 283369"/>
              <a:gd name="connsiteY6" fmla="*/ 90488 h 1014413"/>
              <a:gd name="connsiteX7" fmla="*/ 159544 w 283369"/>
              <a:gd name="connsiteY7" fmla="*/ 178594 h 1014413"/>
              <a:gd name="connsiteX8" fmla="*/ 166688 w 283369"/>
              <a:gd name="connsiteY8" fmla="*/ 266700 h 1014413"/>
              <a:gd name="connsiteX9" fmla="*/ 185738 w 283369"/>
              <a:gd name="connsiteY9" fmla="*/ 419100 h 1014413"/>
              <a:gd name="connsiteX10" fmla="*/ 219075 w 283369"/>
              <a:gd name="connsiteY10" fmla="*/ 650081 h 1014413"/>
              <a:gd name="connsiteX11" fmla="*/ 245269 w 283369"/>
              <a:gd name="connsiteY11" fmla="*/ 807244 h 1014413"/>
              <a:gd name="connsiteX12" fmla="*/ 283369 w 283369"/>
              <a:gd name="connsiteY12" fmla="*/ 1014413 h 1014413"/>
              <a:gd name="connsiteX13" fmla="*/ 123825 w 283369"/>
              <a:gd name="connsiteY13" fmla="*/ 997744 h 1014413"/>
              <a:gd name="connsiteX14" fmla="*/ 97631 w 283369"/>
              <a:gd name="connsiteY14" fmla="*/ 838200 h 1014413"/>
              <a:gd name="connsiteX15" fmla="*/ 76200 w 283369"/>
              <a:gd name="connsiteY15" fmla="*/ 707231 h 1014413"/>
              <a:gd name="connsiteX16" fmla="*/ 57150 w 283369"/>
              <a:gd name="connsiteY16" fmla="*/ 583406 h 1014413"/>
              <a:gd name="connsiteX17" fmla="*/ 45244 w 283369"/>
              <a:gd name="connsiteY17" fmla="*/ 502444 h 101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83369" h="1014413">
                <a:moveTo>
                  <a:pt x="45244" y="502444"/>
                </a:moveTo>
                <a:lnTo>
                  <a:pt x="21431" y="319088"/>
                </a:lnTo>
                <a:lnTo>
                  <a:pt x="4763" y="176213"/>
                </a:lnTo>
                <a:lnTo>
                  <a:pt x="0" y="104775"/>
                </a:lnTo>
                <a:lnTo>
                  <a:pt x="9525" y="0"/>
                </a:lnTo>
                <a:lnTo>
                  <a:pt x="164306" y="19050"/>
                </a:lnTo>
                <a:lnTo>
                  <a:pt x="157163" y="90488"/>
                </a:lnTo>
                <a:cubicBezTo>
                  <a:pt x="157957" y="119857"/>
                  <a:pt x="158750" y="149225"/>
                  <a:pt x="159544" y="178594"/>
                </a:cubicBezTo>
                <a:lnTo>
                  <a:pt x="166688" y="266700"/>
                </a:lnTo>
                <a:lnTo>
                  <a:pt x="185738" y="419100"/>
                </a:lnTo>
                <a:lnTo>
                  <a:pt x="219075" y="650081"/>
                </a:lnTo>
                <a:lnTo>
                  <a:pt x="245269" y="807244"/>
                </a:lnTo>
                <a:lnTo>
                  <a:pt x="283369" y="1014413"/>
                </a:lnTo>
                <a:lnTo>
                  <a:pt x="123825" y="997744"/>
                </a:lnTo>
                <a:lnTo>
                  <a:pt x="97631" y="838200"/>
                </a:lnTo>
                <a:lnTo>
                  <a:pt x="76200" y="707231"/>
                </a:lnTo>
                <a:lnTo>
                  <a:pt x="57150" y="583406"/>
                </a:lnTo>
                <a:lnTo>
                  <a:pt x="45244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4E165EF3-8B6B-FA41-9648-555A5B9B83A0}"/>
              </a:ext>
            </a:extLst>
          </p:cNvPr>
          <p:cNvSpPr/>
          <p:nvPr/>
        </p:nvSpPr>
        <p:spPr>
          <a:xfrm rot="16200000">
            <a:off x="3523456" y="3956844"/>
            <a:ext cx="295275" cy="979488"/>
          </a:xfrm>
          <a:custGeom>
            <a:avLst/>
            <a:gdLst>
              <a:gd name="connsiteX0" fmla="*/ 223838 w 295275"/>
              <a:gd name="connsiteY0" fmla="*/ 404813 h 978694"/>
              <a:gd name="connsiteX1" fmla="*/ 207169 w 295275"/>
              <a:gd name="connsiteY1" fmla="*/ 211932 h 978694"/>
              <a:gd name="connsiteX2" fmla="*/ 202407 w 295275"/>
              <a:gd name="connsiteY2" fmla="*/ 97632 h 978694"/>
              <a:gd name="connsiteX3" fmla="*/ 202407 w 295275"/>
              <a:gd name="connsiteY3" fmla="*/ 0 h 978694"/>
              <a:gd name="connsiteX4" fmla="*/ 0 w 295275"/>
              <a:gd name="connsiteY4" fmla="*/ 11907 h 978694"/>
              <a:gd name="connsiteX5" fmla="*/ 9525 w 295275"/>
              <a:gd name="connsiteY5" fmla="*/ 135732 h 978694"/>
              <a:gd name="connsiteX6" fmla="*/ 35719 w 295275"/>
              <a:gd name="connsiteY6" fmla="*/ 371475 h 978694"/>
              <a:gd name="connsiteX7" fmla="*/ 69057 w 295275"/>
              <a:gd name="connsiteY7" fmla="*/ 607219 h 978694"/>
              <a:gd name="connsiteX8" fmla="*/ 119063 w 295275"/>
              <a:gd name="connsiteY8" fmla="*/ 966788 h 978694"/>
              <a:gd name="connsiteX9" fmla="*/ 295275 w 295275"/>
              <a:gd name="connsiteY9" fmla="*/ 978694 h 978694"/>
              <a:gd name="connsiteX10" fmla="*/ 266700 w 295275"/>
              <a:gd name="connsiteY10" fmla="*/ 752475 h 978694"/>
              <a:gd name="connsiteX11" fmla="*/ 223838 w 295275"/>
              <a:gd name="connsiteY11" fmla="*/ 404813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5275" h="978694">
                <a:moveTo>
                  <a:pt x="223838" y="404813"/>
                </a:moveTo>
                <a:lnTo>
                  <a:pt x="207169" y="211932"/>
                </a:lnTo>
                <a:lnTo>
                  <a:pt x="202407" y="97632"/>
                </a:lnTo>
                <a:lnTo>
                  <a:pt x="202407" y="0"/>
                </a:lnTo>
                <a:lnTo>
                  <a:pt x="0" y="11907"/>
                </a:lnTo>
                <a:lnTo>
                  <a:pt x="9525" y="135732"/>
                </a:lnTo>
                <a:lnTo>
                  <a:pt x="35719" y="371475"/>
                </a:lnTo>
                <a:lnTo>
                  <a:pt x="69057" y="607219"/>
                </a:lnTo>
                <a:lnTo>
                  <a:pt x="119063" y="966788"/>
                </a:lnTo>
                <a:lnTo>
                  <a:pt x="295275" y="978694"/>
                </a:lnTo>
                <a:lnTo>
                  <a:pt x="266700" y="752475"/>
                </a:lnTo>
                <a:lnTo>
                  <a:pt x="223838" y="404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240AFE7E-CC65-ED47-B82B-E0F076E8234E}"/>
              </a:ext>
            </a:extLst>
          </p:cNvPr>
          <p:cNvSpPr/>
          <p:nvPr/>
        </p:nvSpPr>
        <p:spPr>
          <a:xfrm rot="16200000">
            <a:off x="2628900" y="4703763"/>
            <a:ext cx="923925" cy="1095375"/>
          </a:xfrm>
          <a:custGeom>
            <a:avLst/>
            <a:gdLst>
              <a:gd name="connsiteX0" fmla="*/ 307181 w 923925"/>
              <a:gd name="connsiteY0" fmla="*/ 421482 h 1095375"/>
              <a:gd name="connsiteX1" fmla="*/ 257175 w 923925"/>
              <a:gd name="connsiteY1" fmla="*/ 357188 h 1095375"/>
              <a:gd name="connsiteX2" fmla="*/ 204787 w 923925"/>
              <a:gd name="connsiteY2" fmla="*/ 285750 h 1095375"/>
              <a:gd name="connsiteX3" fmla="*/ 150019 w 923925"/>
              <a:gd name="connsiteY3" fmla="*/ 200025 h 1095375"/>
              <a:gd name="connsiteX4" fmla="*/ 109537 w 923925"/>
              <a:gd name="connsiteY4" fmla="*/ 126207 h 1095375"/>
              <a:gd name="connsiteX5" fmla="*/ 69056 w 923925"/>
              <a:gd name="connsiteY5" fmla="*/ 52388 h 1095375"/>
              <a:gd name="connsiteX6" fmla="*/ 50006 w 923925"/>
              <a:gd name="connsiteY6" fmla="*/ 14288 h 1095375"/>
              <a:gd name="connsiteX7" fmla="*/ 38100 w 923925"/>
              <a:gd name="connsiteY7" fmla="*/ 2382 h 1095375"/>
              <a:gd name="connsiteX8" fmla="*/ 14287 w 923925"/>
              <a:gd name="connsiteY8" fmla="*/ 0 h 1095375"/>
              <a:gd name="connsiteX9" fmla="*/ 2381 w 923925"/>
              <a:gd name="connsiteY9" fmla="*/ 9525 h 1095375"/>
              <a:gd name="connsiteX10" fmla="*/ 0 w 923925"/>
              <a:gd name="connsiteY10" fmla="*/ 35719 h 1095375"/>
              <a:gd name="connsiteX11" fmla="*/ 14287 w 923925"/>
              <a:gd name="connsiteY11" fmla="*/ 97632 h 1095375"/>
              <a:gd name="connsiteX12" fmla="*/ 64294 w 923925"/>
              <a:gd name="connsiteY12" fmla="*/ 235744 h 1095375"/>
              <a:gd name="connsiteX13" fmla="*/ 116681 w 923925"/>
              <a:gd name="connsiteY13" fmla="*/ 359569 h 1095375"/>
              <a:gd name="connsiteX14" fmla="*/ 176212 w 923925"/>
              <a:gd name="connsiteY14" fmla="*/ 481013 h 1095375"/>
              <a:gd name="connsiteX15" fmla="*/ 257175 w 923925"/>
              <a:gd name="connsiteY15" fmla="*/ 619125 h 1095375"/>
              <a:gd name="connsiteX16" fmla="*/ 328612 w 923925"/>
              <a:gd name="connsiteY16" fmla="*/ 728663 h 1095375"/>
              <a:gd name="connsiteX17" fmla="*/ 414337 w 923925"/>
              <a:gd name="connsiteY17" fmla="*/ 840582 h 1095375"/>
              <a:gd name="connsiteX18" fmla="*/ 459581 w 923925"/>
              <a:gd name="connsiteY18" fmla="*/ 904875 h 1095375"/>
              <a:gd name="connsiteX19" fmla="*/ 500062 w 923925"/>
              <a:gd name="connsiteY19" fmla="*/ 959644 h 1095375"/>
              <a:gd name="connsiteX20" fmla="*/ 526256 w 923925"/>
              <a:gd name="connsiteY20" fmla="*/ 1004888 h 1095375"/>
              <a:gd name="connsiteX21" fmla="*/ 547687 w 923925"/>
              <a:gd name="connsiteY21" fmla="*/ 1047750 h 1095375"/>
              <a:gd name="connsiteX22" fmla="*/ 571500 w 923925"/>
              <a:gd name="connsiteY22" fmla="*/ 1078707 h 1095375"/>
              <a:gd name="connsiteX23" fmla="*/ 590550 w 923925"/>
              <a:gd name="connsiteY23" fmla="*/ 1092994 h 1095375"/>
              <a:gd name="connsiteX24" fmla="*/ 614362 w 923925"/>
              <a:gd name="connsiteY24" fmla="*/ 1095375 h 1095375"/>
              <a:gd name="connsiteX25" fmla="*/ 640556 w 923925"/>
              <a:gd name="connsiteY25" fmla="*/ 1092994 h 1095375"/>
              <a:gd name="connsiteX26" fmla="*/ 661987 w 923925"/>
              <a:gd name="connsiteY26" fmla="*/ 1078707 h 1095375"/>
              <a:gd name="connsiteX27" fmla="*/ 711994 w 923925"/>
              <a:gd name="connsiteY27" fmla="*/ 1021557 h 1095375"/>
              <a:gd name="connsiteX28" fmla="*/ 785812 w 923925"/>
              <a:gd name="connsiteY28" fmla="*/ 933450 h 1095375"/>
              <a:gd name="connsiteX29" fmla="*/ 847725 w 923925"/>
              <a:gd name="connsiteY29" fmla="*/ 850107 h 1095375"/>
              <a:gd name="connsiteX30" fmla="*/ 888206 w 923925"/>
              <a:gd name="connsiteY30" fmla="*/ 778669 h 1095375"/>
              <a:gd name="connsiteX31" fmla="*/ 907256 w 923925"/>
              <a:gd name="connsiteY31" fmla="*/ 733425 h 1095375"/>
              <a:gd name="connsiteX32" fmla="*/ 923925 w 923925"/>
              <a:gd name="connsiteY32" fmla="*/ 678657 h 1095375"/>
              <a:gd name="connsiteX33" fmla="*/ 923925 w 923925"/>
              <a:gd name="connsiteY33" fmla="*/ 642938 h 1095375"/>
              <a:gd name="connsiteX34" fmla="*/ 914400 w 923925"/>
              <a:gd name="connsiteY34" fmla="*/ 633413 h 1095375"/>
              <a:gd name="connsiteX35" fmla="*/ 892969 w 923925"/>
              <a:gd name="connsiteY35" fmla="*/ 631032 h 1095375"/>
              <a:gd name="connsiteX36" fmla="*/ 869156 w 923925"/>
              <a:gd name="connsiteY36" fmla="*/ 642938 h 1095375"/>
              <a:gd name="connsiteX37" fmla="*/ 840581 w 923925"/>
              <a:gd name="connsiteY37" fmla="*/ 673894 h 1095375"/>
              <a:gd name="connsiteX38" fmla="*/ 802481 w 923925"/>
              <a:gd name="connsiteY38" fmla="*/ 702469 h 1095375"/>
              <a:gd name="connsiteX39" fmla="*/ 764381 w 923925"/>
              <a:gd name="connsiteY39" fmla="*/ 726282 h 1095375"/>
              <a:gd name="connsiteX40" fmla="*/ 707231 w 923925"/>
              <a:gd name="connsiteY40" fmla="*/ 747713 h 1095375"/>
              <a:gd name="connsiteX41" fmla="*/ 678656 w 923925"/>
              <a:gd name="connsiteY41" fmla="*/ 747713 h 1095375"/>
              <a:gd name="connsiteX42" fmla="*/ 635794 w 923925"/>
              <a:gd name="connsiteY42" fmla="*/ 723900 h 1095375"/>
              <a:gd name="connsiteX43" fmla="*/ 533400 w 923925"/>
              <a:gd name="connsiteY43" fmla="*/ 645319 h 1095375"/>
              <a:gd name="connsiteX44" fmla="*/ 483394 w 923925"/>
              <a:gd name="connsiteY44" fmla="*/ 602457 h 1095375"/>
              <a:gd name="connsiteX45" fmla="*/ 395287 w 923925"/>
              <a:gd name="connsiteY45" fmla="*/ 519113 h 1095375"/>
              <a:gd name="connsiteX46" fmla="*/ 307181 w 923925"/>
              <a:gd name="connsiteY46" fmla="*/ 421482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23925" h="1095375">
                <a:moveTo>
                  <a:pt x="307181" y="421482"/>
                </a:moveTo>
                <a:lnTo>
                  <a:pt x="257175" y="357188"/>
                </a:lnTo>
                <a:lnTo>
                  <a:pt x="204787" y="285750"/>
                </a:lnTo>
                <a:lnTo>
                  <a:pt x="150019" y="200025"/>
                </a:lnTo>
                <a:lnTo>
                  <a:pt x="109537" y="126207"/>
                </a:lnTo>
                <a:lnTo>
                  <a:pt x="69056" y="52388"/>
                </a:lnTo>
                <a:lnTo>
                  <a:pt x="50006" y="14288"/>
                </a:lnTo>
                <a:lnTo>
                  <a:pt x="38100" y="2382"/>
                </a:lnTo>
                <a:lnTo>
                  <a:pt x="14287" y="0"/>
                </a:lnTo>
                <a:lnTo>
                  <a:pt x="2381" y="9525"/>
                </a:lnTo>
                <a:lnTo>
                  <a:pt x="0" y="35719"/>
                </a:lnTo>
                <a:lnTo>
                  <a:pt x="14287" y="97632"/>
                </a:lnTo>
                <a:lnTo>
                  <a:pt x="64294" y="235744"/>
                </a:lnTo>
                <a:lnTo>
                  <a:pt x="116681" y="359569"/>
                </a:lnTo>
                <a:lnTo>
                  <a:pt x="176212" y="481013"/>
                </a:lnTo>
                <a:lnTo>
                  <a:pt x="257175" y="619125"/>
                </a:lnTo>
                <a:lnTo>
                  <a:pt x="328612" y="728663"/>
                </a:lnTo>
                <a:lnTo>
                  <a:pt x="414337" y="840582"/>
                </a:lnTo>
                <a:lnTo>
                  <a:pt x="459581" y="904875"/>
                </a:lnTo>
                <a:lnTo>
                  <a:pt x="500062" y="959644"/>
                </a:lnTo>
                <a:lnTo>
                  <a:pt x="526256" y="1004888"/>
                </a:lnTo>
                <a:lnTo>
                  <a:pt x="547687" y="1047750"/>
                </a:lnTo>
                <a:lnTo>
                  <a:pt x="571500" y="1078707"/>
                </a:lnTo>
                <a:lnTo>
                  <a:pt x="590550" y="1092994"/>
                </a:lnTo>
                <a:lnTo>
                  <a:pt x="614362" y="1095375"/>
                </a:lnTo>
                <a:lnTo>
                  <a:pt x="640556" y="1092994"/>
                </a:lnTo>
                <a:lnTo>
                  <a:pt x="661987" y="1078707"/>
                </a:lnTo>
                <a:lnTo>
                  <a:pt x="711994" y="1021557"/>
                </a:lnTo>
                <a:lnTo>
                  <a:pt x="785812" y="933450"/>
                </a:lnTo>
                <a:lnTo>
                  <a:pt x="847725" y="850107"/>
                </a:lnTo>
                <a:lnTo>
                  <a:pt x="888206" y="778669"/>
                </a:lnTo>
                <a:lnTo>
                  <a:pt x="907256" y="733425"/>
                </a:lnTo>
                <a:lnTo>
                  <a:pt x="923925" y="678657"/>
                </a:lnTo>
                <a:lnTo>
                  <a:pt x="923925" y="642938"/>
                </a:lnTo>
                <a:lnTo>
                  <a:pt x="914400" y="633413"/>
                </a:lnTo>
                <a:lnTo>
                  <a:pt x="892969" y="631032"/>
                </a:lnTo>
                <a:lnTo>
                  <a:pt x="869156" y="642938"/>
                </a:lnTo>
                <a:lnTo>
                  <a:pt x="840581" y="673894"/>
                </a:lnTo>
                <a:lnTo>
                  <a:pt x="802481" y="702469"/>
                </a:lnTo>
                <a:lnTo>
                  <a:pt x="764381" y="726282"/>
                </a:lnTo>
                <a:lnTo>
                  <a:pt x="707231" y="747713"/>
                </a:lnTo>
                <a:lnTo>
                  <a:pt x="678656" y="747713"/>
                </a:lnTo>
                <a:lnTo>
                  <a:pt x="635794" y="723900"/>
                </a:lnTo>
                <a:lnTo>
                  <a:pt x="533400" y="645319"/>
                </a:lnTo>
                <a:lnTo>
                  <a:pt x="483394" y="602457"/>
                </a:lnTo>
                <a:lnTo>
                  <a:pt x="395287" y="519113"/>
                </a:lnTo>
                <a:lnTo>
                  <a:pt x="307181" y="4214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B7B05777-50C2-0E47-A149-655486446A94}"/>
              </a:ext>
            </a:extLst>
          </p:cNvPr>
          <p:cNvSpPr/>
          <p:nvPr/>
        </p:nvSpPr>
        <p:spPr>
          <a:xfrm rot="16200000">
            <a:off x="5778500" y="1938338"/>
            <a:ext cx="452437" cy="1773238"/>
          </a:xfrm>
          <a:custGeom>
            <a:avLst/>
            <a:gdLst>
              <a:gd name="connsiteX0" fmla="*/ 211932 w 452438"/>
              <a:gd name="connsiteY0" fmla="*/ 676275 h 1774031"/>
              <a:gd name="connsiteX1" fmla="*/ 183357 w 452438"/>
              <a:gd name="connsiteY1" fmla="*/ 516731 h 1774031"/>
              <a:gd name="connsiteX2" fmla="*/ 164307 w 452438"/>
              <a:gd name="connsiteY2" fmla="*/ 409575 h 1774031"/>
              <a:gd name="connsiteX3" fmla="*/ 157163 w 452438"/>
              <a:gd name="connsiteY3" fmla="*/ 352425 h 1774031"/>
              <a:gd name="connsiteX4" fmla="*/ 154782 w 452438"/>
              <a:gd name="connsiteY4" fmla="*/ 316706 h 1774031"/>
              <a:gd name="connsiteX5" fmla="*/ 157163 w 452438"/>
              <a:gd name="connsiteY5" fmla="*/ 285750 h 1774031"/>
              <a:gd name="connsiteX6" fmla="*/ 159544 w 452438"/>
              <a:gd name="connsiteY6" fmla="*/ 252412 h 1774031"/>
              <a:gd name="connsiteX7" fmla="*/ 166688 w 452438"/>
              <a:gd name="connsiteY7" fmla="*/ 209550 h 1774031"/>
              <a:gd name="connsiteX8" fmla="*/ 180975 w 452438"/>
              <a:gd name="connsiteY8" fmla="*/ 164306 h 1774031"/>
              <a:gd name="connsiteX9" fmla="*/ 197644 w 452438"/>
              <a:gd name="connsiteY9" fmla="*/ 128587 h 1774031"/>
              <a:gd name="connsiteX10" fmla="*/ 214313 w 452438"/>
              <a:gd name="connsiteY10" fmla="*/ 102393 h 1774031"/>
              <a:gd name="connsiteX11" fmla="*/ 240507 w 452438"/>
              <a:gd name="connsiteY11" fmla="*/ 66675 h 1774031"/>
              <a:gd name="connsiteX12" fmla="*/ 130969 w 452438"/>
              <a:gd name="connsiteY12" fmla="*/ 0 h 1774031"/>
              <a:gd name="connsiteX13" fmla="*/ 90488 w 452438"/>
              <a:gd name="connsiteY13" fmla="*/ 57150 h 1774031"/>
              <a:gd name="connsiteX14" fmla="*/ 59532 w 452438"/>
              <a:gd name="connsiteY14" fmla="*/ 109537 h 1774031"/>
              <a:gd name="connsiteX15" fmla="*/ 42863 w 452438"/>
              <a:gd name="connsiteY15" fmla="*/ 142875 h 1774031"/>
              <a:gd name="connsiteX16" fmla="*/ 26194 w 452438"/>
              <a:gd name="connsiteY16" fmla="*/ 183356 h 1774031"/>
              <a:gd name="connsiteX17" fmla="*/ 11907 w 452438"/>
              <a:gd name="connsiteY17" fmla="*/ 238125 h 1774031"/>
              <a:gd name="connsiteX18" fmla="*/ 2382 w 452438"/>
              <a:gd name="connsiteY18" fmla="*/ 295275 h 1774031"/>
              <a:gd name="connsiteX19" fmla="*/ 0 w 452438"/>
              <a:gd name="connsiteY19" fmla="*/ 352425 h 1774031"/>
              <a:gd name="connsiteX20" fmla="*/ 2382 w 452438"/>
              <a:gd name="connsiteY20" fmla="*/ 454818 h 1774031"/>
              <a:gd name="connsiteX21" fmla="*/ 14288 w 452438"/>
              <a:gd name="connsiteY21" fmla="*/ 602456 h 1774031"/>
              <a:gd name="connsiteX22" fmla="*/ 45244 w 452438"/>
              <a:gd name="connsiteY22" fmla="*/ 812006 h 1774031"/>
              <a:gd name="connsiteX23" fmla="*/ 71438 w 452438"/>
              <a:gd name="connsiteY23" fmla="*/ 990600 h 1774031"/>
              <a:gd name="connsiteX24" fmla="*/ 90488 w 452438"/>
              <a:gd name="connsiteY24" fmla="*/ 1116806 h 1774031"/>
              <a:gd name="connsiteX25" fmla="*/ 114300 w 452438"/>
              <a:gd name="connsiteY25" fmla="*/ 1254918 h 1774031"/>
              <a:gd name="connsiteX26" fmla="*/ 130969 w 452438"/>
              <a:gd name="connsiteY26" fmla="*/ 1357312 h 1774031"/>
              <a:gd name="connsiteX27" fmla="*/ 150019 w 452438"/>
              <a:gd name="connsiteY27" fmla="*/ 1464468 h 1774031"/>
              <a:gd name="connsiteX28" fmla="*/ 183357 w 452438"/>
              <a:gd name="connsiteY28" fmla="*/ 1593056 h 1774031"/>
              <a:gd name="connsiteX29" fmla="*/ 202407 w 452438"/>
              <a:gd name="connsiteY29" fmla="*/ 1652587 h 1774031"/>
              <a:gd name="connsiteX30" fmla="*/ 228600 w 452438"/>
              <a:gd name="connsiteY30" fmla="*/ 1709737 h 1774031"/>
              <a:gd name="connsiteX31" fmla="*/ 252413 w 452438"/>
              <a:gd name="connsiteY31" fmla="*/ 1745456 h 1774031"/>
              <a:gd name="connsiteX32" fmla="*/ 269082 w 452438"/>
              <a:gd name="connsiteY32" fmla="*/ 1759743 h 1774031"/>
              <a:gd name="connsiteX33" fmla="*/ 290513 w 452438"/>
              <a:gd name="connsiteY33" fmla="*/ 1771650 h 1774031"/>
              <a:gd name="connsiteX34" fmla="*/ 304800 w 452438"/>
              <a:gd name="connsiteY34" fmla="*/ 1774031 h 1774031"/>
              <a:gd name="connsiteX35" fmla="*/ 330994 w 452438"/>
              <a:gd name="connsiteY35" fmla="*/ 1771650 h 1774031"/>
              <a:gd name="connsiteX36" fmla="*/ 354807 w 452438"/>
              <a:gd name="connsiteY36" fmla="*/ 1759743 h 1774031"/>
              <a:gd name="connsiteX37" fmla="*/ 376238 w 452438"/>
              <a:gd name="connsiteY37" fmla="*/ 1743075 h 1774031"/>
              <a:gd name="connsiteX38" fmla="*/ 397669 w 452438"/>
              <a:gd name="connsiteY38" fmla="*/ 1714500 h 1774031"/>
              <a:gd name="connsiteX39" fmla="*/ 414338 w 452438"/>
              <a:gd name="connsiteY39" fmla="*/ 1669256 h 1774031"/>
              <a:gd name="connsiteX40" fmla="*/ 433388 w 452438"/>
              <a:gd name="connsiteY40" fmla="*/ 1604962 h 1774031"/>
              <a:gd name="connsiteX41" fmla="*/ 445294 w 452438"/>
              <a:gd name="connsiteY41" fmla="*/ 1545431 h 1774031"/>
              <a:gd name="connsiteX42" fmla="*/ 452438 w 452438"/>
              <a:gd name="connsiteY42" fmla="*/ 1483518 h 1774031"/>
              <a:gd name="connsiteX43" fmla="*/ 450057 w 452438"/>
              <a:gd name="connsiteY43" fmla="*/ 1438275 h 1774031"/>
              <a:gd name="connsiteX44" fmla="*/ 419100 w 452438"/>
              <a:gd name="connsiteY44" fmla="*/ 1362075 h 1774031"/>
              <a:gd name="connsiteX45" fmla="*/ 369094 w 452438"/>
              <a:gd name="connsiteY45" fmla="*/ 1245393 h 1774031"/>
              <a:gd name="connsiteX46" fmla="*/ 330994 w 452438"/>
              <a:gd name="connsiteY46" fmla="*/ 1135856 h 1774031"/>
              <a:gd name="connsiteX47" fmla="*/ 288132 w 452438"/>
              <a:gd name="connsiteY47" fmla="*/ 992981 h 1774031"/>
              <a:gd name="connsiteX48" fmla="*/ 259557 w 452438"/>
              <a:gd name="connsiteY48" fmla="*/ 888206 h 1774031"/>
              <a:gd name="connsiteX49" fmla="*/ 211932 w 452438"/>
              <a:gd name="connsiteY49" fmla="*/ 676275 h 177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52438" h="1774031">
                <a:moveTo>
                  <a:pt x="211932" y="676275"/>
                </a:moveTo>
                <a:lnTo>
                  <a:pt x="183357" y="516731"/>
                </a:lnTo>
                <a:lnTo>
                  <a:pt x="164307" y="409575"/>
                </a:lnTo>
                <a:lnTo>
                  <a:pt x="157163" y="352425"/>
                </a:lnTo>
                <a:lnTo>
                  <a:pt x="154782" y="316706"/>
                </a:lnTo>
                <a:lnTo>
                  <a:pt x="157163" y="285750"/>
                </a:lnTo>
                <a:lnTo>
                  <a:pt x="159544" y="252412"/>
                </a:lnTo>
                <a:lnTo>
                  <a:pt x="166688" y="209550"/>
                </a:lnTo>
                <a:lnTo>
                  <a:pt x="180975" y="164306"/>
                </a:lnTo>
                <a:lnTo>
                  <a:pt x="197644" y="128587"/>
                </a:lnTo>
                <a:lnTo>
                  <a:pt x="214313" y="102393"/>
                </a:lnTo>
                <a:lnTo>
                  <a:pt x="240507" y="66675"/>
                </a:lnTo>
                <a:lnTo>
                  <a:pt x="130969" y="0"/>
                </a:lnTo>
                <a:lnTo>
                  <a:pt x="90488" y="57150"/>
                </a:lnTo>
                <a:lnTo>
                  <a:pt x="59532" y="109537"/>
                </a:lnTo>
                <a:lnTo>
                  <a:pt x="42863" y="142875"/>
                </a:lnTo>
                <a:lnTo>
                  <a:pt x="26194" y="183356"/>
                </a:lnTo>
                <a:lnTo>
                  <a:pt x="11907" y="238125"/>
                </a:lnTo>
                <a:lnTo>
                  <a:pt x="2382" y="295275"/>
                </a:lnTo>
                <a:lnTo>
                  <a:pt x="0" y="352425"/>
                </a:lnTo>
                <a:lnTo>
                  <a:pt x="2382" y="454818"/>
                </a:lnTo>
                <a:lnTo>
                  <a:pt x="14288" y="602456"/>
                </a:lnTo>
                <a:lnTo>
                  <a:pt x="45244" y="812006"/>
                </a:lnTo>
                <a:lnTo>
                  <a:pt x="71438" y="990600"/>
                </a:lnTo>
                <a:lnTo>
                  <a:pt x="90488" y="1116806"/>
                </a:lnTo>
                <a:lnTo>
                  <a:pt x="114300" y="1254918"/>
                </a:lnTo>
                <a:lnTo>
                  <a:pt x="130969" y="1357312"/>
                </a:lnTo>
                <a:lnTo>
                  <a:pt x="150019" y="1464468"/>
                </a:lnTo>
                <a:lnTo>
                  <a:pt x="183357" y="1593056"/>
                </a:lnTo>
                <a:lnTo>
                  <a:pt x="202407" y="1652587"/>
                </a:lnTo>
                <a:lnTo>
                  <a:pt x="228600" y="1709737"/>
                </a:lnTo>
                <a:lnTo>
                  <a:pt x="252413" y="1745456"/>
                </a:lnTo>
                <a:lnTo>
                  <a:pt x="269082" y="1759743"/>
                </a:lnTo>
                <a:lnTo>
                  <a:pt x="290513" y="1771650"/>
                </a:lnTo>
                <a:lnTo>
                  <a:pt x="304800" y="1774031"/>
                </a:lnTo>
                <a:lnTo>
                  <a:pt x="330994" y="1771650"/>
                </a:lnTo>
                <a:lnTo>
                  <a:pt x="354807" y="1759743"/>
                </a:lnTo>
                <a:lnTo>
                  <a:pt x="376238" y="1743075"/>
                </a:lnTo>
                <a:lnTo>
                  <a:pt x="397669" y="1714500"/>
                </a:lnTo>
                <a:lnTo>
                  <a:pt x="414338" y="1669256"/>
                </a:lnTo>
                <a:lnTo>
                  <a:pt x="433388" y="1604962"/>
                </a:lnTo>
                <a:lnTo>
                  <a:pt x="445294" y="1545431"/>
                </a:lnTo>
                <a:lnTo>
                  <a:pt x="452438" y="1483518"/>
                </a:lnTo>
                <a:lnTo>
                  <a:pt x="450057" y="1438275"/>
                </a:lnTo>
                <a:lnTo>
                  <a:pt x="419100" y="1362075"/>
                </a:lnTo>
                <a:lnTo>
                  <a:pt x="369094" y="1245393"/>
                </a:lnTo>
                <a:lnTo>
                  <a:pt x="330994" y="1135856"/>
                </a:lnTo>
                <a:lnTo>
                  <a:pt x="288132" y="992981"/>
                </a:lnTo>
                <a:lnTo>
                  <a:pt x="259557" y="888206"/>
                </a:lnTo>
                <a:lnTo>
                  <a:pt x="211932" y="676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6F29D3CE-F89C-0343-8586-CD4D5A5406D9}"/>
              </a:ext>
            </a:extLst>
          </p:cNvPr>
          <p:cNvSpPr/>
          <p:nvPr/>
        </p:nvSpPr>
        <p:spPr>
          <a:xfrm rot="16200000">
            <a:off x="4090987" y="3346451"/>
            <a:ext cx="2778125" cy="2000250"/>
          </a:xfrm>
          <a:custGeom>
            <a:avLst/>
            <a:gdLst>
              <a:gd name="connsiteX0" fmla="*/ 1648496 w 2779261"/>
              <a:gd name="connsiteY0" fmla="*/ 1362585 h 1998801"/>
              <a:gd name="connsiteX1" fmla="*/ 1540313 w 2779261"/>
              <a:gd name="connsiteY1" fmla="*/ 1316221 h 1998801"/>
              <a:gd name="connsiteX2" fmla="*/ 1424403 w 2779261"/>
              <a:gd name="connsiteY2" fmla="*/ 1262129 h 1998801"/>
              <a:gd name="connsiteX3" fmla="*/ 1370312 w 2779261"/>
              <a:gd name="connsiteY3" fmla="*/ 1236372 h 1998801"/>
              <a:gd name="connsiteX4" fmla="*/ 1205463 w 2779261"/>
              <a:gd name="connsiteY4" fmla="*/ 1156523 h 1998801"/>
              <a:gd name="connsiteX5" fmla="*/ 1074098 w 2779261"/>
              <a:gd name="connsiteY5" fmla="*/ 1068946 h 1998801"/>
              <a:gd name="connsiteX6" fmla="*/ 906673 w 2779261"/>
              <a:gd name="connsiteY6" fmla="*/ 950461 h 1998801"/>
              <a:gd name="connsiteX7" fmla="*/ 788187 w 2779261"/>
              <a:gd name="connsiteY7" fmla="*/ 855157 h 1998801"/>
              <a:gd name="connsiteX8" fmla="*/ 690308 w 2779261"/>
              <a:gd name="connsiteY8" fmla="*/ 770156 h 1998801"/>
              <a:gd name="connsiteX9" fmla="*/ 584701 w 2779261"/>
              <a:gd name="connsiteY9" fmla="*/ 669701 h 1998801"/>
              <a:gd name="connsiteX10" fmla="*/ 502276 w 2779261"/>
              <a:gd name="connsiteY10" fmla="*/ 587276 h 1998801"/>
              <a:gd name="connsiteX11" fmla="*/ 432730 w 2779261"/>
              <a:gd name="connsiteY11" fmla="*/ 512579 h 1998801"/>
              <a:gd name="connsiteX12" fmla="*/ 347730 w 2779261"/>
              <a:gd name="connsiteY12" fmla="*/ 414700 h 1998801"/>
              <a:gd name="connsiteX13" fmla="*/ 293638 w 2779261"/>
              <a:gd name="connsiteY13" fmla="*/ 345154 h 1998801"/>
              <a:gd name="connsiteX14" fmla="*/ 216365 w 2779261"/>
              <a:gd name="connsiteY14" fmla="*/ 249850 h 1998801"/>
              <a:gd name="connsiteX15" fmla="*/ 162274 w 2779261"/>
              <a:gd name="connsiteY15" fmla="*/ 177728 h 1998801"/>
              <a:gd name="connsiteX16" fmla="*/ 103031 w 2779261"/>
              <a:gd name="connsiteY16" fmla="*/ 92728 h 1998801"/>
              <a:gd name="connsiteX17" fmla="*/ 48940 w 2779261"/>
              <a:gd name="connsiteY17" fmla="*/ 15454 h 1998801"/>
              <a:gd name="connsiteX18" fmla="*/ 28334 w 2779261"/>
              <a:gd name="connsiteY18" fmla="*/ 0 h 1998801"/>
              <a:gd name="connsiteX19" fmla="*/ 12879 w 2779261"/>
              <a:gd name="connsiteY19" fmla="*/ 0 h 1998801"/>
              <a:gd name="connsiteX20" fmla="*/ 5152 w 2779261"/>
              <a:gd name="connsiteY20" fmla="*/ 7727 h 1998801"/>
              <a:gd name="connsiteX21" fmla="*/ 0 w 2779261"/>
              <a:gd name="connsiteY21" fmla="*/ 25758 h 1998801"/>
              <a:gd name="connsiteX22" fmla="*/ 5152 w 2779261"/>
              <a:gd name="connsiteY22" fmla="*/ 61818 h 1998801"/>
              <a:gd name="connsiteX23" fmla="*/ 30909 w 2779261"/>
              <a:gd name="connsiteY23" fmla="*/ 128789 h 1998801"/>
              <a:gd name="connsiteX24" fmla="*/ 69546 w 2779261"/>
              <a:gd name="connsiteY24" fmla="*/ 208638 h 1998801"/>
              <a:gd name="connsiteX25" fmla="*/ 123637 w 2779261"/>
              <a:gd name="connsiteY25" fmla="*/ 316820 h 1998801"/>
              <a:gd name="connsiteX26" fmla="*/ 185456 w 2779261"/>
              <a:gd name="connsiteY26" fmla="*/ 430154 h 1998801"/>
              <a:gd name="connsiteX27" fmla="*/ 249850 w 2779261"/>
              <a:gd name="connsiteY27" fmla="*/ 533185 h 1998801"/>
              <a:gd name="connsiteX28" fmla="*/ 334851 w 2779261"/>
              <a:gd name="connsiteY28" fmla="*/ 654247 h 1998801"/>
              <a:gd name="connsiteX29" fmla="*/ 401821 w 2779261"/>
              <a:gd name="connsiteY29" fmla="*/ 736671 h 1998801"/>
              <a:gd name="connsiteX30" fmla="*/ 471367 w 2779261"/>
              <a:gd name="connsiteY30" fmla="*/ 819096 h 1998801"/>
              <a:gd name="connsiteX31" fmla="*/ 556367 w 2779261"/>
              <a:gd name="connsiteY31" fmla="*/ 906673 h 1998801"/>
              <a:gd name="connsiteX32" fmla="*/ 680005 w 2779261"/>
              <a:gd name="connsiteY32" fmla="*/ 1022582 h 1998801"/>
              <a:gd name="connsiteX33" fmla="*/ 780460 w 2779261"/>
              <a:gd name="connsiteY33" fmla="*/ 1110159 h 1998801"/>
              <a:gd name="connsiteX34" fmla="*/ 878339 w 2779261"/>
              <a:gd name="connsiteY34" fmla="*/ 1190008 h 1998801"/>
              <a:gd name="connsiteX35" fmla="*/ 950461 w 2779261"/>
              <a:gd name="connsiteY35" fmla="*/ 1246675 h 1998801"/>
              <a:gd name="connsiteX36" fmla="*/ 1030310 w 2779261"/>
              <a:gd name="connsiteY36" fmla="*/ 1303342 h 1998801"/>
              <a:gd name="connsiteX37" fmla="*/ 1228645 w 2779261"/>
              <a:gd name="connsiteY37" fmla="*/ 1426979 h 1998801"/>
              <a:gd name="connsiteX38" fmla="*/ 1370312 w 2779261"/>
              <a:gd name="connsiteY38" fmla="*/ 1506828 h 1998801"/>
              <a:gd name="connsiteX39" fmla="*/ 1496525 w 2779261"/>
              <a:gd name="connsiteY39" fmla="*/ 1568647 h 1998801"/>
              <a:gd name="connsiteX40" fmla="*/ 1674254 w 2779261"/>
              <a:gd name="connsiteY40" fmla="*/ 1645920 h 1998801"/>
              <a:gd name="connsiteX41" fmla="*/ 1815921 w 2779261"/>
              <a:gd name="connsiteY41" fmla="*/ 1705163 h 1998801"/>
              <a:gd name="connsiteX42" fmla="*/ 1985922 w 2779261"/>
              <a:gd name="connsiteY42" fmla="*/ 1769557 h 1998801"/>
              <a:gd name="connsiteX43" fmla="*/ 2130166 w 2779261"/>
              <a:gd name="connsiteY43" fmla="*/ 1821073 h 1998801"/>
              <a:gd name="connsiteX44" fmla="*/ 2210015 w 2779261"/>
              <a:gd name="connsiteY44" fmla="*/ 1846830 h 1998801"/>
              <a:gd name="connsiteX45" fmla="*/ 2220318 w 2779261"/>
              <a:gd name="connsiteY45" fmla="*/ 1851982 h 1998801"/>
              <a:gd name="connsiteX46" fmla="*/ 2230621 w 2779261"/>
              <a:gd name="connsiteY46" fmla="*/ 1867436 h 1998801"/>
              <a:gd name="connsiteX47" fmla="*/ 2256379 w 2779261"/>
              <a:gd name="connsiteY47" fmla="*/ 1900922 h 1998801"/>
              <a:gd name="connsiteX48" fmla="*/ 2305318 w 2779261"/>
              <a:gd name="connsiteY48" fmla="*/ 1960164 h 1998801"/>
              <a:gd name="connsiteX49" fmla="*/ 2328500 w 2779261"/>
              <a:gd name="connsiteY49" fmla="*/ 1985922 h 1998801"/>
              <a:gd name="connsiteX50" fmla="*/ 2349107 w 2779261"/>
              <a:gd name="connsiteY50" fmla="*/ 1996225 h 1998801"/>
              <a:gd name="connsiteX51" fmla="*/ 2364561 w 2779261"/>
              <a:gd name="connsiteY51" fmla="*/ 1998801 h 1998801"/>
              <a:gd name="connsiteX52" fmla="*/ 2395470 w 2779261"/>
              <a:gd name="connsiteY52" fmla="*/ 1988498 h 1998801"/>
              <a:gd name="connsiteX53" fmla="*/ 2431531 w 2779261"/>
              <a:gd name="connsiteY53" fmla="*/ 1962740 h 1998801"/>
              <a:gd name="connsiteX54" fmla="*/ 2480471 w 2779261"/>
              <a:gd name="connsiteY54" fmla="*/ 1921528 h 1998801"/>
              <a:gd name="connsiteX55" fmla="*/ 2519108 w 2779261"/>
              <a:gd name="connsiteY55" fmla="*/ 1880315 h 1998801"/>
              <a:gd name="connsiteX56" fmla="*/ 2568047 w 2779261"/>
              <a:gd name="connsiteY56" fmla="*/ 1815921 h 1998801"/>
              <a:gd name="connsiteX57" fmla="*/ 2609260 w 2779261"/>
              <a:gd name="connsiteY57" fmla="*/ 1751527 h 1998801"/>
              <a:gd name="connsiteX58" fmla="*/ 2658200 w 2779261"/>
              <a:gd name="connsiteY58" fmla="*/ 1661374 h 1998801"/>
              <a:gd name="connsiteX59" fmla="*/ 2673654 w 2779261"/>
              <a:gd name="connsiteY59" fmla="*/ 1633041 h 1998801"/>
              <a:gd name="connsiteX60" fmla="*/ 2691685 w 2779261"/>
              <a:gd name="connsiteY60" fmla="*/ 1615011 h 1998801"/>
              <a:gd name="connsiteX61" fmla="*/ 2709715 w 2779261"/>
              <a:gd name="connsiteY61" fmla="*/ 1599556 h 1998801"/>
              <a:gd name="connsiteX62" fmla="*/ 2732897 w 2779261"/>
              <a:gd name="connsiteY62" fmla="*/ 1586677 h 1998801"/>
              <a:gd name="connsiteX63" fmla="*/ 2779261 w 2779261"/>
              <a:gd name="connsiteY63" fmla="*/ 1571222 h 1998801"/>
              <a:gd name="connsiteX64" fmla="*/ 2756079 w 2779261"/>
              <a:gd name="connsiteY64" fmla="*/ 1421827 h 1998801"/>
              <a:gd name="connsiteX65" fmla="*/ 2696836 w 2779261"/>
              <a:gd name="connsiteY65" fmla="*/ 1470767 h 1998801"/>
              <a:gd name="connsiteX66" fmla="*/ 2663351 w 2779261"/>
              <a:gd name="connsiteY66" fmla="*/ 1501676 h 1998801"/>
              <a:gd name="connsiteX67" fmla="*/ 2619563 w 2779261"/>
              <a:gd name="connsiteY67" fmla="*/ 1550616 h 1998801"/>
              <a:gd name="connsiteX68" fmla="*/ 2593805 w 2779261"/>
              <a:gd name="connsiteY68" fmla="*/ 1581525 h 1998801"/>
              <a:gd name="connsiteX69" fmla="*/ 2575775 w 2779261"/>
              <a:gd name="connsiteY69" fmla="*/ 1596980 h 1998801"/>
              <a:gd name="connsiteX70" fmla="*/ 2552593 w 2779261"/>
              <a:gd name="connsiteY70" fmla="*/ 1607283 h 1998801"/>
              <a:gd name="connsiteX71" fmla="*/ 2513956 w 2779261"/>
              <a:gd name="connsiteY71" fmla="*/ 1615011 h 1998801"/>
              <a:gd name="connsiteX72" fmla="*/ 2467592 w 2779261"/>
              <a:gd name="connsiteY72" fmla="*/ 1615011 h 1998801"/>
              <a:gd name="connsiteX73" fmla="*/ 2400622 w 2779261"/>
              <a:gd name="connsiteY73" fmla="*/ 1604707 h 1998801"/>
              <a:gd name="connsiteX74" fmla="*/ 2338803 w 2779261"/>
              <a:gd name="connsiteY74" fmla="*/ 1586677 h 1998801"/>
              <a:gd name="connsiteX75" fmla="*/ 2243500 w 2779261"/>
              <a:gd name="connsiteY75" fmla="*/ 1563495 h 1998801"/>
              <a:gd name="connsiteX76" fmla="*/ 2060620 w 2779261"/>
              <a:gd name="connsiteY76" fmla="*/ 1514555 h 1998801"/>
              <a:gd name="connsiteX77" fmla="*/ 1815921 w 2779261"/>
              <a:gd name="connsiteY77" fmla="*/ 1429555 h 1998801"/>
              <a:gd name="connsiteX78" fmla="*/ 1648496 w 2779261"/>
              <a:gd name="connsiteY78" fmla="*/ 1362585 h 199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779261" h="1998801">
                <a:moveTo>
                  <a:pt x="1648496" y="1362585"/>
                </a:moveTo>
                <a:lnTo>
                  <a:pt x="1540313" y="1316221"/>
                </a:lnTo>
                <a:lnTo>
                  <a:pt x="1424403" y="1262129"/>
                </a:lnTo>
                <a:lnTo>
                  <a:pt x="1370312" y="1236372"/>
                </a:lnTo>
                <a:lnTo>
                  <a:pt x="1205463" y="1156523"/>
                </a:lnTo>
                <a:lnTo>
                  <a:pt x="1074098" y="1068946"/>
                </a:lnTo>
                <a:lnTo>
                  <a:pt x="906673" y="950461"/>
                </a:lnTo>
                <a:lnTo>
                  <a:pt x="788187" y="855157"/>
                </a:lnTo>
                <a:lnTo>
                  <a:pt x="690308" y="770156"/>
                </a:lnTo>
                <a:lnTo>
                  <a:pt x="584701" y="669701"/>
                </a:lnTo>
                <a:lnTo>
                  <a:pt x="502276" y="587276"/>
                </a:lnTo>
                <a:lnTo>
                  <a:pt x="432730" y="512579"/>
                </a:lnTo>
                <a:lnTo>
                  <a:pt x="347730" y="414700"/>
                </a:lnTo>
                <a:lnTo>
                  <a:pt x="293638" y="345154"/>
                </a:lnTo>
                <a:lnTo>
                  <a:pt x="216365" y="249850"/>
                </a:lnTo>
                <a:lnTo>
                  <a:pt x="162274" y="177728"/>
                </a:lnTo>
                <a:lnTo>
                  <a:pt x="103031" y="92728"/>
                </a:lnTo>
                <a:lnTo>
                  <a:pt x="48940" y="15454"/>
                </a:lnTo>
                <a:lnTo>
                  <a:pt x="28334" y="0"/>
                </a:lnTo>
                <a:lnTo>
                  <a:pt x="12879" y="0"/>
                </a:lnTo>
                <a:lnTo>
                  <a:pt x="5152" y="7727"/>
                </a:lnTo>
                <a:lnTo>
                  <a:pt x="0" y="25758"/>
                </a:lnTo>
                <a:lnTo>
                  <a:pt x="5152" y="61818"/>
                </a:lnTo>
                <a:lnTo>
                  <a:pt x="30909" y="128789"/>
                </a:lnTo>
                <a:lnTo>
                  <a:pt x="69546" y="208638"/>
                </a:lnTo>
                <a:lnTo>
                  <a:pt x="123637" y="316820"/>
                </a:lnTo>
                <a:lnTo>
                  <a:pt x="185456" y="430154"/>
                </a:lnTo>
                <a:lnTo>
                  <a:pt x="249850" y="533185"/>
                </a:lnTo>
                <a:lnTo>
                  <a:pt x="334851" y="654247"/>
                </a:lnTo>
                <a:lnTo>
                  <a:pt x="401821" y="736671"/>
                </a:lnTo>
                <a:lnTo>
                  <a:pt x="471367" y="819096"/>
                </a:lnTo>
                <a:lnTo>
                  <a:pt x="556367" y="906673"/>
                </a:lnTo>
                <a:lnTo>
                  <a:pt x="680005" y="1022582"/>
                </a:lnTo>
                <a:lnTo>
                  <a:pt x="780460" y="1110159"/>
                </a:lnTo>
                <a:lnTo>
                  <a:pt x="878339" y="1190008"/>
                </a:lnTo>
                <a:lnTo>
                  <a:pt x="950461" y="1246675"/>
                </a:lnTo>
                <a:lnTo>
                  <a:pt x="1030310" y="1303342"/>
                </a:lnTo>
                <a:lnTo>
                  <a:pt x="1228645" y="1426979"/>
                </a:lnTo>
                <a:lnTo>
                  <a:pt x="1370312" y="1506828"/>
                </a:lnTo>
                <a:lnTo>
                  <a:pt x="1496525" y="1568647"/>
                </a:lnTo>
                <a:lnTo>
                  <a:pt x="1674254" y="1645920"/>
                </a:lnTo>
                <a:lnTo>
                  <a:pt x="1815921" y="1705163"/>
                </a:lnTo>
                <a:lnTo>
                  <a:pt x="1985922" y="1769557"/>
                </a:lnTo>
                <a:lnTo>
                  <a:pt x="2130166" y="1821073"/>
                </a:lnTo>
                <a:lnTo>
                  <a:pt x="2210015" y="1846830"/>
                </a:lnTo>
                <a:lnTo>
                  <a:pt x="2220318" y="1851982"/>
                </a:lnTo>
                <a:lnTo>
                  <a:pt x="2230621" y="1867436"/>
                </a:lnTo>
                <a:lnTo>
                  <a:pt x="2256379" y="1900922"/>
                </a:lnTo>
                <a:lnTo>
                  <a:pt x="2305318" y="1960164"/>
                </a:lnTo>
                <a:lnTo>
                  <a:pt x="2328500" y="1985922"/>
                </a:lnTo>
                <a:lnTo>
                  <a:pt x="2349107" y="1996225"/>
                </a:lnTo>
                <a:lnTo>
                  <a:pt x="2364561" y="1998801"/>
                </a:lnTo>
                <a:lnTo>
                  <a:pt x="2395470" y="1988498"/>
                </a:lnTo>
                <a:lnTo>
                  <a:pt x="2431531" y="1962740"/>
                </a:lnTo>
                <a:lnTo>
                  <a:pt x="2480471" y="1921528"/>
                </a:lnTo>
                <a:lnTo>
                  <a:pt x="2519108" y="1880315"/>
                </a:lnTo>
                <a:lnTo>
                  <a:pt x="2568047" y="1815921"/>
                </a:lnTo>
                <a:lnTo>
                  <a:pt x="2609260" y="1751527"/>
                </a:lnTo>
                <a:lnTo>
                  <a:pt x="2658200" y="1661374"/>
                </a:lnTo>
                <a:lnTo>
                  <a:pt x="2673654" y="1633041"/>
                </a:lnTo>
                <a:lnTo>
                  <a:pt x="2691685" y="1615011"/>
                </a:lnTo>
                <a:lnTo>
                  <a:pt x="2709715" y="1599556"/>
                </a:lnTo>
                <a:lnTo>
                  <a:pt x="2732897" y="1586677"/>
                </a:lnTo>
                <a:lnTo>
                  <a:pt x="2779261" y="1571222"/>
                </a:lnTo>
                <a:lnTo>
                  <a:pt x="2756079" y="1421827"/>
                </a:lnTo>
                <a:lnTo>
                  <a:pt x="2696836" y="1470767"/>
                </a:lnTo>
                <a:lnTo>
                  <a:pt x="2663351" y="1501676"/>
                </a:lnTo>
                <a:lnTo>
                  <a:pt x="2619563" y="1550616"/>
                </a:lnTo>
                <a:lnTo>
                  <a:pt x="2593805" y="1581525"/>
                </a:lnTo>
                <a:lnTo>
                  <a:pt x="2575775" y="1596980"/>
                </a:lnTo>
                <a:lnTo>
                  <a:pt x="2552593" y="1607283"/>
                </a:lnTo>
                <a:lnTo>
                  <a:pt x="2513956" y="1615011"/>
                </a:lnTo>
                <a:lnTo>
                  <a:pt x="2467592" y="1615011"/>
                </a:lnTo>
                <a:lnTo>
                  <a:pt x="2400622" y="1604707"/>
                </a:lnTo>
                <a:lnTo>
                  <a:pt x="2338803" y="1586677"/>
                </a:lnTo>
                <a:lnTo>
                  <a:pt x="2243500" y="1563495"/>
                </a:lnTo>
                <a:lnTo>
                  <a:pt x="2060620" y="1514555"/>
                </a:lnTo>
                <a:lnTo>
                  <a:pt x="1815921" y="1429555"/>
                </a:lnTo>
                <a:lnTo>
                  <a:pt x="1648496" y="13625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FADFEA1-1421-4DFC-A23E-CE01C37EA65E}"/>
              </a:ext>
            </a:extLst>
          </p:cNvPr>
          <p:cNvGrpSpPr/>
          <p:nvPr/>
        </p:nvGrpSpPr>
        <p:grpSpPr>
          <a:xfrm>
            <a:off x="2524918" y="1703203"/>
            <a:ext cx="4856163" cy="4144963"/>
            <a:chOff x="2695575" y="1851025"/>
            <a:chExt cx="4856163" cy="4144963"/>
          </a:xfrm>
        </p:grpSpPr>
        <p:sp>
          <p:nvSpPr>
            <p:cNvPr id="24" name="フリーフォーム 61">
              <a:extLst>
                <a:ext uri="{FF2B5EF4-FFF2-40B4-BE49-F238E27FC236}">
                  <a16:creationId xmlns:a16="http://schemas.microsoft.com/office/drawing/2014/main" id="{DD63B5CB-713F-4827-A42D-C3EF7C0DA744}"/>
                </a:ext>
              </a:extLst>
            </p:cNvPr>
            <p:cNvSpPr/>
            <p:nvPr/>
          </p:nvSpPr>
          <p:spPr>
            <a:xfrm rot="16200000">
              <a:off x="1754188" y="3355975"/>
              <a:ext cx="2809875" cy="441325"/>
            </a:xfrm>
            <a:custGeom>
              <a:avLst/>
              <a:gdLst>
                <a:gd name="connsiteX0" fmla="*/ 1307306 w 2809875"/>
                <a:gd name="connsiteY0" fmla="*/ 211931 h 440531"/>
                <a:gd name="connsiteX1" fmla="*/ 1883568 w 2809875"/>
                <a:gd name="connsiteY1" fmla="*/ 216694 h 440531"/>
                <a:gd name="connsiteX2" fmla="*/ 2171700 w 2809875"/>
                <a:gd name="connsiteY2" fmla="*/ 216694 h 440531"/>
                <a:gd name="connsiteX3" fmla="*/ 2431256 w 2809875"/>
                <a:gd name="connsiteY3" fmla="*/ 216694 h 440531"/>
                <a:gd name="connsiteX4" fmla="*/ 2478881 w 2809875"/>
                <a:gd name="connsiteY4" fmla="*/ 214312 h 440531"/>
                <a:gd name="connsiteX5" fmla="*/ 2502693 w 2809875"/>
                <a:gd name="connsiteY5" fmla="*/ 209550 h 440531"/>
                <a:gd name="connsiteX6" fmla="*/ 2536031 w 2809875"/>
                <a:gd name="connsiteY6" fmla="*/ 200025 h 440531"/>
                <a:gd name="connsiteX7" fmla="*/ 2571750 w 2809875"/>
                <a:gd name="connsiteY7" fmla="*/ 183356 h 440531"/>
                <a:gd name="connsiteX8" fmla="*/ 2609850 w 2809875"/>
                <a:gd name="connsiteY8" fmla="*/ 159544 h 440531"/>
                <a:gd name="connsiteX9" fmla="*/ 2671762 w 2809875"/>
                <a:gd name="connsiteY9" fmla="*/ 104775 h 440531"/>
                <a:gd name="connsiteX10" fmla="*/ 2733675 w 2809875"/>
                <a:gd name="connsiteY10" fmla="*/ 42862 h 440531"/>
                <a:gd name="connsiteX11" fmla="*/ 2767012 w 2809875"/>
                <a:gd name="connsiteY11" fmla="*/ 11906 h 440531"/>
                <a:gd name="connsiteX12" fmla="*/ 2786062 w 2809875"/>
                <a:gd name="connsiteY12" fmla="*/ 0 h 440531"/>
                <a:gd name="connsiteX13" fmla="*/ 2795587 w 2809875"/>
                <a:gd name="connsiteY13" fmla="*/ 0 h 440531"/>
                <a:gd name="connsiteX14" fmla="*/ 2807493 w 2809875"/>
                <a:gd name="connsiteY14" fmla="*/ 4762 h 440531"/>
                <a:gd name="connsiteX15" fmla="*/ 2809875 w 2809875"/>
                <a:gd name="connsiteY15" fmla="*/ 21431 h 440531"/>
                <a:gd name="connsiteX16" fmla="*/ 2809875 w 2809875"/>
                <a:gd name="connsiteY16" fmla="*/ 50006 h 440531"/>
                <a:gd name="connsiteX17" fmla="*/ 2788443 w 2809875"/>
                <a:gd name="connsiteY17" fmla="*/ 138112 h 440531"/>
                <a:gd name="connsiteX18" fmla="*/ 2755106 w 2809875"/>
                <a:gd name="connsiteY18" fmla="*/ 238125 h 440531"/>
                <a:gd name="connsiteX19" fmla="*/ 2707481 w 2809875"/>
                <a:gd name="connsiteY19" fmla="*/ 345281 h 440531"/>
                <a:gd name="connsiteX20" fmla="*/ 2690812 w 2809875"/>
                <a:gd name="connsiteY20" fmla="*/ 373856 h 440531"/>
                <a:gd name="connsiteX21" fmla="*/ 2545556 w 2809875"/>
                <a:gd name="connsiteY21" fmla="*/ 440531 h 440531"/>
                <a:gd name="connsiteX22" fmla="*/ 2352675 w 2809875"/>
                <a:gd name="connsiteY22" fmla="*/ 440531 h 440531"/>
                <a:gd name="connsiteX23" fmla="*/ 1962150 w 2809875"/>
                <a:gd name="connsiteY23" fmla="*/ 440531 h 440531"/>
                <a:gd name="connsiteX24" fmla="*/ 1666875 w 2809875"/>
                <a:gd name="connsiteY24" fmla="*/ 440531 h 440531"/>
                <a:gd name="connsiteX25" fmla="*/ 1283493 w 2809875"/>
                <a:gd name="connsiteY25" fmla="*/ 440531 h 440531"/>
                <a:gd name="connsiteX26" fmla="*/ 992981 w 2809875"/>
                <a:gd name="connsiteY26" fmla="*/ 440531 h 440531"/>
                <a:gd name="connsiteX27" fmla="*/ 461962 w 2809875"/>
                <a:gd name="connsiteY27" fmla="*/ 440531 h 440531"/>
                <a:gd name="connsiteX28" fmla="*/ 240506 w 2809875"/>
                <a:gd name="connsiteY28" fmla="*/ 440531 h 440531"/>
                <a:gd name="connsiteX29" fmla="*/ 164306 w 2809875"/>
                <a:gd name="connsiteY29" fmla="*/ 419100 h 440531"/>
                <a:gd name="connsiteX30" fmla="*/ 64293 w 2809875"/>
                <a:gd name="connsiteY30" fmla="*/ 390525 h 440531"/>
                <a:gd name="connsiteX31" fmla="*/ 21431 w 2809875"/>
                <a:gd name="connsiteY31" fmla="*/ 369094 h 440531"/>
                <a:gd name="connsiteX32" fmla="*/ 4762 w 2809875"/>
                <a:gd name="connsiteY32" fmla="*/ 347662 h 440531"/>
                <a:gd name="connsiteX33" fmla="*/ 0 w 2809875"/>
                <a:gd name="connsiteY33" fmla="*/ 330994 h 440531"/>
                <a:gd name="connsiteX34" fmla="*/ 2381 w 2809875"/>
                <a:gd name="connsiteY34" fmla="*/ 311944 h 440531"/>
                <a:gd name="connsiteX35" fmla="*/ 14287 w 2809875"/>
                <a:gd name="connsiteY35" fmla="*/ 285750 h 440531"/>
                <a:gd name="connsiteX36" fmla="*/ 30956 w 2809875"/>
                <a:gd name="connsiteY36" fmla="*/ 264319 h 440531"/>
                <a:gd name="connsiteX37" fmla="*/ 76200 w 2809875"/>
                <a:gd name="connsiteY37" fmla="*/ 230981 h 440531"/>
                <a:gd name="connsiteX38" fmla="*/ 145256 w 2809875"/>
                <a:gd name="connsiteY38" fmla="*/ 200025 h 440531"/>
                <a:gd name="connsiteX39" fmla="*/ 230981 w 2809875"/>
                <a:gd name="connsiteY39" fmla="*/ 178594 h 440531"/>
                <a:gd name="connsiteX40" fmla="*/ 297656 w 2809875"/>
                <a:gd name="connsiteY40" fmla="*/ 173831 h 440531"/>
                <a:gd name="connsiteX41" fmla="*/ 361950 w 2809875"/>
                <a:gd name="connsiteY41" fmla="*/ 176212 h 440531"/>
                <a:gd name="connsiteX42" fmla="*/ 519112 w 2809875"/>
                <a:gd name="connsiteY42" fmla="*/ 183356 h 440531"/>
                <a:gd name="connsiteX43" fmla="*/ 802481 w 2809875"/>
                <a:gd name="connsiteY43" fmla="*/ 195262 h 440531"/>
                <a:gd name="connsiteX44" fmla="*/ 1307306 w 2809875"/>
                <a:gd name="connsiteY44" fmla="*/ 2119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09875" h="440531">
                  <a:moveTo>
                    <a:pt x="1307306" y="211931"/>
                  </a:moveTo>
                  <a:lnTo>
                    <a:pt x="1883568" y="216694"/>
                  </a:lnTo>
                  <a:lnTo>
                    <a:pt x="2171700" y="216694"/>
                  </a:lnTo>
                  <a:lnTo>
                    <a:pt x="2431256" y="216694"/>
                  </a:lnTo>
                  <a:lnTo>
                    <a:pt x="2478881" y="214312"/>
                  </a:lnTo>
                  <a:lnTo>
                    <a:pt x="2502693" y="209550"/>
                  </a:lnTo>
                  <a:lnTo>
                    <a:pt x="2536031" y="200025"/>
                  </a:lnTo>
                  <a:lnTo>
                    <a:pt x="2571750" y="183356"/>
                  </a:lnTo>
                  <a:lnTo>
                    <a:pt x="2609850" y="159544"/>
                  </a:lnTo>
                  <a:lnTo>
                    <a:pt x="2671762" y="104775"/>
                  </a:lnTo>
                  <a:lnTo>
                    <a:pt x="2733675" y="42862"/>
                  </a:lnTo>
                  <a:lnTo>
                    <a:pt x="2767012" y="11906"/>
                  </a:lnTo>
                  <a:lnTo>
                    <a:pt x="2786062" y="0"/>
                  </a:lnTo>
                  <a:lnTo>
                    <a:pt x="2795587" y="0"/>
                  </a:lnTo>
                  <a:lnTo>
                    <a:pt x="2807493" y="4762"/>
                  </a:lnTo>
                  <a:lnTo>
                    <a:pt x="2809875" y="21431"/>
                  </a:lnTo>
                  <a:lnTo>
                    <a:pt x="2809875" y="50006"/>
                  </a:lnTo>
                  <a:lnTo>
                    <a:pt x="2788443" y="138112"/>
                  </a:lnTo>
                  <a:lnTo>
                    <a:pt x="2755106" y="238125"/>
                  </a:lnTo>
                  <a:lnTo>
                    <a:pt x="2707481" y="345281"/>
                  </a:lnTo>
                  <a:lnTo>
                    <a:pt x="2690812" y="373856"/>
                  </a:lnTo>
                  <a:lnTo>
                    <a:pt x="2545556" y="440531"/>
                  </a:lnTo>
                  <a:lnTo>
                    <a:pt x="2352675" y="440531"/>
                  </a:lnTo>
                  <a:lnTo>
                    <a:pt x="1962150" y="440531"/>
                  </a:lnTo>
                  <a:lnTo>
                    <a:pt x="1666875" y="440531"/>
                  </a:lnTo>
                  <a:lnTo>
                    <a:pt x="1283493" y="440531"/>
                  </a:lnTo>
                  <a:lnTo>
                    <a:pt x="992981" y="440531"/>
                  </a:lnTo>
                  <a:lnTo>
                    <a:pt x="461962" y="440531"/>
                  </a:lnTo>
                  <a:lnTo>
                    <a:pt x="240506" y="440531"/>
                  </a:lnTo>
                  <a:lnTo>
                    <a:pt x="164306" y="419100"/>
                  </a:lnTo>
                  <a:lnTo>
                    <a:pt x="64293" y="390525"/>
                  </a:lnTo>
                  <a:lnTo>
                    <a:pt x="21431" y="369094"/>
                  </a:lnTo>
                  <a:lnTo>
                    <a:pt x="4762" y="347662"/>
                  </a:lnTo>
                  <a:lnTo>
                    <a:pt x="0" y="330994"/>
                  </a:lnTo>
                  <a:lnTo>
                    <a:pt x="2381" y="311944"/>
                  </a:lnTo>
                  <a:lnTo>
                    <a:pt x="14287" y="285750"/>
                  </a:lnTo>
                  <a:lnTo>
                    <a:pt x="30956" y="264319"/>
                  </a:lnTo>
                  <a:lnTo>
                    <a:pt x="76200" y="230981"/>
                  </a:lnTo>
                  <a:lnTo>
                    <a:pt x="145256" y="200025"/>
                  </a:lnTo>
                  <a:lnTo>
                    <a:pt x="230981" y="178594"/>
                  </a:lnTo>
                  <a:lnTo>
                    <a:pt x="297656" y="173831"/>
                  </a:lnTo>
                  <a:lnTo>
                    <a:pt x="361950" y="176212"/>
                  </a:lnTo>
                  <a:lnTo>
                    <a:pt x="519112" y="183356"/>
                  </a:lnTo>
                  <a:lnTo>
                    <a:pt x="802481" y="195262"/>
                  </a:lnTo>
                  <a:lnTo>
                    <a:pt x="1307306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7">
              <a:extLst>
                <a:ext uri="{FF2B5EF4-FFF2-40B4-BE49-F238E27FC236}">
                  <a16:creationId xmlns:a16="http://schemas.microsoft.com/office/drawing/2014/main" id="{427FB347-8345-4E11-B1D7-98E251D14B6D}"/>
                </a:ext>
              </a:extLst>
            </p:cNvPr>
            <p:cNvSpPr/>
            <p:nvPr/>
          </p:nvSpPr>
          <p:spPr>
            <a:xfrm rot="16200000">
              <a:off x="3959226" y="4945062"/>
              <a:ext cx="793750" cy="638175"/>
            </a:xfrm>
            <a:custGeom>
              <a:avLst/>
              <a:gdLst>
                <a:gd name="connsiteX0" fmla="*/ 461963 w 792957"/>
                <a:gd name="connsiteY0" fmla="*/ 204788 h 638175"/>
                <a:gd name="connsiteX1" fmla="*/ 642938 w 792957"/>
                <a:gd name="connsiteY1" fmla="*/ 80963 h 638175"/>
                <a:gd name="connsiteX2" fmla="*/ 742950 w 792957"/>
                <a:gd name="connsiteY2" fmla="*/ 9525 h 638175"/>
                <a:gd name="connsiteX3" fmla="*/ 762000 w 792957"/>
                <a:gd name="connsiteY3" fmla="*/ 2381 h 638175"/>
                <a:gd name="connsiteX4" fmla="*/ 776288 w 792957"/>
                <a:gd name="connsiteY4" fmla="*/ 0 h 638175"/>
                <a:gd name="connsiteX5" fmla="*/ 788194 w 792957"/>
                <a:gd name="connsiteY5" fmla="*/ 2381 h 638175"/>
                <a:gd name="connsiteX6" fmla="*/ 792957 w 792957"/>
                <a:gd name="connsiteY6" fmla="*/ 9525 h 638175"/>
                <a:gd name="connsiteX7" fmla="*/ 790575 w 792957"/>
                <a:gd name="connsiteY7" fmla="*/ 33338 h 638175"/>
                <a:gd name="connsiteX8" fmla="*/ 766763 w 792957"/>
                <a:gd name="connsiteY8" fmla="*/ 83344 h 638175"/>
                <a:gd name="connsiteX9" fmla="*/ 685800 w 792957"/>
                <a:gd name="connsiteY9" fmla="*/ 204788 h 638175"/>
                <a:gd name="connsiteX10" fmla="*/ 609600 w 792957"/>
                <a:gd name="connsiteY10" fmla="*/ 316706 h 638175"/>
                <a:gd name="connsiteX11" fmla="*/ 492919 w 792957"/>
                <a:gd name="connsiteY11" fmla="*/ 471488 h 638175"/>
                <a:gd name="connsiteX12" fmla="*/ 438150 w 792957"/>
                <a:gd name="connsiteY12" fmla="*/ 533400 h 638175"/>
                <a:gd name="connsiteX13" fmla="*/ 392907 w 792957"/>
                <a:gd name="connsiteY13" fmla="*/ 578644 h 638175"/>
                <a:gd name="connsiteX14" fmla="*/ 364332 w 792957"/>
                <a:gd name="connsiteY14" fmla="*/ 592931 h 638175"/>
                <a:gd name="connsiteX15" fmla="*/ 319088 w 792957"/>
                <a:gd name="connsiteY15" fmla="*/ 611981 h 638175"/>
                <a:gd name="connsiteX16" fmla="*/ 259557 w 792957"/>
                <a:gd name="connsiteY16" fmla="*/ 626269 h 638175"/>
                <a:gd name="connsiteX17" fmla="*/ 200025 w 792957"/>
                <a:gd name="connsiteY17" fmla="*/ 633413 h 638175"/>
                <a:gd name="connsiteX18" fmla="*/ 133350 w 792957"/>
                <a:gd name="connsiteY18" fmla="*/ 638175 h 638175"/>
                <a:gd name="connsiteX19" fmla="*/ 76200 w 792957"/>
                <a:gd name="connsiteY19" fmla="*/ 633413 h 638175"/>
                <a:gd name="connsiteX20" fmla="*/ 50007 w 792957"/>
                <a:gd name="connsiteY20" fmla="*/ 626269 h 638175"/>
                <a:gd name="connsiteX21" fmla="*/ 23813 w 792957"/>
                <a:gd name="connsiteY21" fmla="*/ 609600 h 638175"/>
                <a:gd name="connsiteX22" fmla="*/ 4763 w 792957"/>
                <a:gd name="connsiteY22" fmla="*/ 585788 h 638175"/>
                <a:gd name="connsiteX23" fmla="*/ 0 w 792957"/>
                <a:gd name="connsiteY23" fmla="*/ 564356 h 638175"/>
                <a:gd name="connsiteX24" fmla="*/ 0 w 792957"/>
                <a:gd name="connsiteY24" fmla="*/ 531019 h 638175"/>
                <a:gd name="connsiteX25" fmla="*/ 4763 w 792957"/>
                <a:gd name="connsiteY25" fmla="*/ 500063 h 638175"/>
                <a:gd name="connsiteX26" fmla="*/ 19050 w 792957"/>
                <a:gd name="connsiteY26" fmla="*/ 464344 h 638175"/>
                <a:gd name="connsiteX27" fmla="*/ 47625 w 792957"/>
                <a:gd name="connsiteY27" fmla="*/ 428625 h 638175"/>
                <a:gd name="connsiteX28" fmla="*/ 78582 w 792957"/>
                <a:gd name="connsiteY28" fmla="*/ 397669 h 638175"/>
                <a:gd name="connsiteX29" fmla="*/ 192882 w 792957"/>
                <a:gd name="connsiteY29" fmla="*/ 347663 h 638175"/>
                <a:gd name="connsiteX30" fmla="*/ 357188 w 792957"/>
                <a:gd name="connsiteY30" fmla="*/ 269081 h 638175"/>
                <a:gd name="connsiteX31" fmla="*/ 461963 w 792957"/>
                <a:gd name="connsiteY31" fmla="*/ 2047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92957" h="638175">
                  <a:moveTo>
                    <a:pt x="461963" y="204788"/>
                  </a:moveTo>
                  <a:lnTo>
                    <a:pt x="642938" y="80963"/>
                  </a:lnTo>
                  <a:lnTo>
                    <a:pt x="742950" y="9525"/>
                  </a:lnTo>
                  <a:lnTo>
                    <a:pt x="762000" y="2381"/>
                  </a:lnTo>
                  <a:lnTo>
                    <a:pt x="776288" y="0"/>
                  </a:lnTo>
                  <a:lnTo>
                    <a:pt x="788194" y="2381"/>
                  </a:lnTo>
                  <a:lnTo>
                    <a:pt x="792957" y="9525"/>
                  </a:lnTo>
                  <a:lnTo>
                    <a:pt x="790575" y="33338"/>
                  </a:lnTo>
                  <a:lnTo>
                    <a:pt x="766763" y="83344"/>
                  </a:lnTo>
                  <a:lnTo>
                    <a:pt x="685800" y="204788"/>
                  </a:lnTo>
                  <a:lnTo>
                    <a:pt x="609600" y="316706"/>
                  </a:lnTo>
                  <a:lnTo>
                    <a:pt x="492919" y="471488"/>
                  </a:lnTo>
                  <a:lnTo>
                    <a:pt x="438150" y="533400"/>
                  </a:lnTo>
                  <a:lnTo>
                    <a:pt x="392907" y="578644"/>
                  </a:lnTo>
                  <a:lnTo>
                    <a:pt x="364332" y="592931"/>
                  </a:lnTo>
                  <a:lnTo>
                    <a:pt x="319088" y="611981"/>
                  </a:lnTo>
                  <a:lnTo>
                    <a:pt x="259557" y="626269"/>
                  </a:lnTo>
                  <a:lnTo>
                    <a:pt x="200025" y="633413"/>
                  </a:lnTo>
                  <a:lnTo>
                    <a:pt x="133350" y="638175"/>
                  </a:lnTo>
                  <a:lnTo>
                    <a:pt x="76200" y="633413"/>
                  </a:lnTo>
                  <a:lnTo>
                    <a:pt x="50007" y="626269"/>
                  </a:lnTo>
                  <a:lnTo>
                    <a:pt x="23813" y="609600"/>
                  </a:lnTo>
                  <a:lnTo>
                    <a:pt x="4763" y="585788"/>
                  </a:lnTo>
                  <a:lnTo>
                    <a:pt x="0" y="564356"/>
                  </a:lnTo>
                  <a:lnTo>
                    <a:pt x="0" y="531019"/>
                  </a:lnTo>
                  <a:lnTo>
                    <a:pt x="4763" y="500063"/>
                  </a:lnTo>
                  <a:lnTo>
                    <a:pt x="19050" y="464344"/>
                  </a:lnTo>
                  <a:lnTo>
                    <a:pt x="47625" y="428625"/>
                  </a:lnTo>
                  <a:lnTo>
                    <a:pt x="78582" y="397669"/>
                  </a:lnTo>
                  <a:lnTo>
                    <a:pt x="192882" y="347663"/>
                  </a:lnTo>
                  <a:lnTo>
                    <a:pt x="357188" y="269081"/>
                  </a:lnTo>
                  <a:lnTo>
                    <a:pt x="461963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8">
              <a:extLst>
                <a:ext uri="{FF2B5EF4-FFF2-40B4-BE49-F238E27FC236}">
                  <a16:creationId xmlns:a16="http://schemas.microsoft.com/office/drawing/2014/main" id="{EE386A76-006C-4538-8A21-7BF960248828}"/>
                </a:ext>
              </a:extLst>
            </p:cNvPr>
            <p:cNvSpPr/>
            <p:nvPr/>
          </p:nvSpPr>
          <p:spPr>
            <a:xfrm rot="16200000">
              <a:off x="4259263" y="2206625"/>
              <a:ext cx="1925638" cy="1214437"/>
            </a:xfrm>
            <a:custGeom>
              <a:avLst/>
              <a:gdLst>
                <a:gd name="connsiteX0" fmla="*/ 842963 w 1926431"/>
                <a:gd name="connsiteY0" fmla="*/ 528637 h 1214437"/>
                <a:gd name="connsiteX1" fmla="*/ 1081088 w 1926431"/>
                <a:gd name="connsiteY1" fmla="*/ 645319 h 1214437"/>
                <a:gd name="connsiteX2" fmla="*/ 1250156 w 1926431"/>
                <a:gd name="connsiteY2" fmla="*/ 721519 h 1214437"/>
                <a:gd name="connsiteX3" fmla="*/ 1419225 w 1926431"/>
                <a:gd name="connsiteY3" fmla="*/ 790575 h 1214437"/>
                <a:gd name="connsiteX4" fmla="*/ 1531144 w 1926431"/>
                <a:gd name="connsiteY4" fmla="*/ 831056 h 1214437"/>
                <a:gd name="connsiteX5" fmla="*/ 1624013 w 1926431"/>
                <a:gd name="connsiteY5" fmla="*/ 857250 h 1214437"/>
                <a:gd name="connsiteX6" fmla="*/ 1669256 w 1926431"/>
                <a:gd name="connsiteY6" fmla="*/ 864394 h 1214437"/>
                <a:gd name="connsiteX7" fmla="*/ 1704975 w 1926431"/>
                <a:gd name="connsiteY7" fmla="*/ 866775 h 1214437"/>
                <a:gd name="connsiteX8" fmla="*/ 1733550 w 1926431"/>
                <a:gd name="connsiteY8" fmla="*/ 864394 h 1214437"/>
                <a:gd name="connsiteX9" fmla="*/ 1754981 w 1926431"/>
                <a:gd name="connsiteY9" fmla="*/ 862012 h 1214437"/>
                <a:gd name="connsiteX10" fmla="*/ 1793081 w 1926431"/>
                <a:gd name="connsiteY10" fmla="*/ 838200 h 1214437"/>
                <a:gd name="connsiteX11" fmla="*/ 1843088 w 1926431"/>
                <a:gd name="connsiteY11" fmla="*/ 797719 h 1214437"/>
                <a:gd name="connsiteX12" fmla="*/ 1859756 w 1926431"/>
                <a:gd name="connsiteY12" fmla="*/ 778669 h 1214437"/>
                <a:gd name="connsiteX13" fmla="*/ 1890713 w 1926431"/>
                <a:gd name="connsiteY13" fmla="*/ 764381 h 1214437"/>
                <a:gd name="connsiteX14" fmla="*/ 1914525 w 1926431"/>
                <a:gd name="connsiteY14" fmla="*/ 762000 h 1214437"/>
                <a:gd name="connsiteX15" fmla="*/ 1924050 w 1926431"/>
                <a:gd name="connsiteY15" fmla="*/ 764381 h 1214437"/>
                <a:gd name="connsiteX16" fmla="*/ 1926431 w 1926431"/>
                <a:gd name="connsiteY16" fmla="*/ 773906 h 1214437"/>
                <a:gd name="connsiteX17" fmla="*/ 1919288 w 1926431"/>
                <a:gd name="connsiteY17" fmla="*/ 797719 h 1214437"/>
                <a:gd name="connsiteX18" fmla="*/ 1885950 w 1926431"/>
                <a:gd name="connsiteY18" fmla="*/ 883444 h 1214437"/>
                <a:gd name="connsiteX19" fmla="*/ 1852613 w 1926431"/>
                <a:gd name="connsiteY19" fmla="*/ 959644 h 1214437"/>
                <a:gd name="connsiteX20" fmla="*/ 1824038 w 1926431"/>
                <a:gd name="connsiteY20" fmla="*/ 1012031 h 1214437"/>
                <a:gd name="connsiteX21" fmla="*/ 1790700 w 1926431"/>
                <a:gd name="connsiteY21" fmla="*/ 1066800 h 1214437"/>
                <a:gd name="connsiteX22" fmla="*/ 1747838 w 1926431"/>
                <a:gd name="connsiteY22" fmla="*/ 1116806 h 1214437"/>
                <a:gd name="connsiteX23" fmla="*/ 1712119 w 1926431"/>
                <a:gd name="connsiteY23" fmla="*/ 1152525 h 1214437"/>
                <a:gd name="connsiteX24" fmla="*/ 1664494 w 1926431"/>
                <a:gd name="connsiteY24" fmla="*/ 1185862 h 1214437"/>
                <a:gd name="connsiteX25" fmla="*/ 1621631 w 1926431"/>
                <a:gd name="connsiteY25" fmla="*/ 1209675 h 1214437"/>
                <a:gd name="connsiteX26" fmla="*/ 1597819 w 1926431"/>
                <a:gd name="connsiteY26" fmla="*/ 1214437 h 1214437"/>
                <a:gd name="connsiteX27" fmla="*/ 1578769 w 1926431"/>
                <a:gd name="connsiteY27" fmla="*/ 1214437 h 1214437"/>
                <a:gd name="connsiteX28" fmla="*/ 1540669 w 1926431"/>
                <a:gd name="connsiteY28" fmla="*/ 1200150 h 1214437"/>
                <a:gd name="connsiteX29" fmla="*/ 1509713 w 1926431"/>
                <a:gd name="connsiteY29" fmla="*/ 1173956 h 1214437"/>
                <a:gd name="connsiteX30" fmla="*/ 1454944 w 1926431"/>
                <a:gd name="connsiteY30" fmla="*/ 1114425 h 1214437"/>
                <a:gd name="connsiteX31" fmla="*/ 1414463 w 1926431"/>
                <a:gd name="connsiteY31" fmla="*/ 1092994 h 1214437"/>
                <a:gd name="connsiteX32" fmla="*/ 1276350 w 1926431"/>
                <a:gd name="connsiteY32" fmla="*/ 1021556 h 1214437"/>
                <a:gd name="connsiteX33" fmla="*/ 1138238 w 1926431"/>
                <a:gd name="connsiteY33" fmla="*/ 945356 h 1214437"/>
                <a:gd name="connsiteX34" fmla="*/ 983456 w 1926431"/>
                <a:gd name="connsiteY34" fmla="*/ 859631 h 1214437"/>
                <a:gd name="connsiteX35" fmla="*/ 792956 w 1926431"/>
                <a:gd name="connsiteY35" fmla="*/ 747712 h 1214437"/>
                <a:gd name="connsiteX36" fmla="*/ 652463 w 1926431"/>
                <a:gd name="connsiteY36" fmla="*/ 659606 h 1214437"/>
                <a:gd name="connsiteX37" fmla="*/ 526256 w 1926431"/>
                <a:gd name="connsiteY37" fmla="*/ 559594 h 1214437"/>
                <a:gd name="connsiteX38" fmla="*/ 378619 w 1926431"/>
                <a:gd name="connsiteY38" fmla="*/ 433387 h 1214437"/>
                <a:gd name="connsiteX39" fmla="*/ 278606 w 1926431"/>
                <a:gd name="connsiteY39" fmla="*/ 338137 h 1214437"/>
                <a:gd name="connsiteX40" fmla="*/ 157163 w 1926431"/>
                <a:gd name="connsiteY40" fmla="*/ 214312 h 1214437"/>
                <a:gd name="connsiteX41" fmla="*/ 73819 w 1926431"/>
                <a:gd name="connsiteY41" fmla="*/ 126206 h 1214437"/>
                <a:gd name="connsiteX42" fmla="*/ 23813 w 1926431"/>
                <a:gd name="connsiteY42" fmla="*/ 69056 h 1214437"/>
                <a:gd name="connsiteX43" fmla="*/ 7144 w 1926431"/>
                <a:gd name="connsiteY43" fmla="*/ 42862 h 1214437"/>
                <a:gd name="connsiteX44" fmla="*/ 0 w 1926431"/>
                <a:gd name="connsiteY44" fmla="*/ 19050 h 1214437"/>
                <a:gd name="connsiteX45" fmla="*/ 0 w 1926431"/>
                <a:gd name="connsiteY45" fmla="*/ 9525 h 1214437"/>
                <a:gd name="connsiteX46" fmla="*/ 4763 w 1926431"/>
                <a:gd name="connsiteY46" fmla="*/ 0 h 1214437"/>
                <a:gd name="connsiteX47" fmla="*/ 21431 w 1926431"/>
                <a:gd name="connsiteY47" fmla="*/ 0 h 1214437"/>
                <a:gd name="connsiteX48" fmla="*/ 42863 w 1926431"/>
                <a:gd name="connsiteY48" fmla="*/ 4762 h 1214437"/>
                <a:gd name="connsiteX49" fmla="*/ 71438 w 1926431"/>
                <a:gd name="connsiteY49" fmla="*/ 21431 h 1214437"/>
                <a:gd name="connsiteX50" fmla="*/ 133350 w 1926431"/>
                <a:gd name="connsiteY50" fmla="*/ 78581 h 1214437"/>
                <a:gd name="connsiteX51" fmla="*/ 240506 w 1926431"/>
                <a:gd name="connsiteY51" fmla="*/ 161925 h 1214437"/>
                <a:gd name="connsiteX52" fmla="*/ 366713 w 1926431"/>
                <a:gd name="connsiteY52" fmla="*/ 252412 h 1214437"/>
                <a:gd name="connsiteX53" fmla="*/ 507206 w 1926431"/>
                <a:gd name="connsiteY53" fmla="*/ 340519 h 1214437"/>
                <a:gd name="connsiteX54" fmla="*/ 678656 w 1926431"/>
                <a:gd name="connsiteY54" fmla="*/ 440531 h 1214437"/>
                <a:gd name="connsiteX55" fmla="*/ 842963 w 1926431"/>
                <a:gd name="connsiteY55" fmla="*/ 52863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1" h="1214437">
                  <a:moveTo>
                    <a:pt x="842963" y="528637"/>
                  </a:moveTo>
                  <a:lnTo>
                    <a:pt x="1081088" y="645319"/>
                  </a:lnTo>
                  <a:lnTo>
                    <a:pt x="1250156" y="721519"/>
                  </a:lnTo>
                  <a:lnTo>
                    <a:pt x="1419225" y="790575"/>
                  </a:lnTo>
                  <a:lnTo>
                    <a:pt x="1531144" y="831056"/>
                  </a:lnTo>
                  <a:lnTo>
                    <a:pt x="1624013" y="857250"/>
                  </a:lnTo>
                  <a:lnTo>
                    <a:pt x="1669256" y="864394"/>
                  </a:lnTo>
                  <a:lnTo>
                    <a:pt x="1704975" y="866775"/>
                  </a:lnTo>
                  <a:lnTo>
                    <a:pt x="1733550" y="864394"/>
                  </a:lnTo>
                  <a:lnTo>
                    <a:pt x="1754981" y="862012"/>
                  </a:lnTo>
                  <a:lnTo>
                    <a:pt x="1793081" y="838200"/>
                  </a:lnTo>
                  <a:lnTo>
                    <a:pt x="1843088" y="797719"/>
                  </a:lnTo>
                  <a:lnTo>
                    <a:pt x="1859756" y="778669"/>
                  </a:lnTo>
                  <a:lnTo>
                    <a:pt x="1890713" y="764381"/>
                  </a:lnTo>
                  <a:lnTo>
                    <a:pt x="1914525" y="762000"/>
                  </a:lnTo>
                  <a:lnTo>
                    <a:pt x="1924050" y="764381"/>
                  </a:lnTo>
                  <a:lnTo>
                    <a:pt x="1926431" y="773906"/>
                  </a:lnTo>
                  <a:lnTo>
                    <a:pt x="1919288" y="797719"/>
                  </a:lnTo>
                  <a:lnTo>
                    <a:pt x="1885950" y="883444"/>
                  </a:lnTo>
                  <a:lnTo>
                    <a:pt x="1852613" y="959644"/>
                  </a:lnTo>
                  <a:lnTo>
                    <a:pt x="1824038" y="1012031"/>
                  </a:lnTo>
                  <a:lnTo>
                    <a:pt x="1790700" y="1066800"/>
                  </a:lnTo>
                  <a:lnTo>
                    <a:pt x="1747838" y="1116806"/>
                  </a:lnTo>
                  <a:lnTo>
                    <a:pt x="1712119" y="1152525"/>
                  </a:lnTo>
                  <a:lnTo>
                    <a:pt x="1664494" y="1185862"/>
                  </a:lnTo>
                  <a:lnTo>
                    <a:pt x="1621631" y="1209675"/>
                  </a:lnTo>
                  <a:lnTo>
                    <a:pt x="1597819" y="1214437"/>
                  </a:lnTo>
                  <a:lnTo>
                    <a:pt x="1578769" y="1214437"/>
                  </a:lnTo>
                  <a:lnTo>
                    <a:pt x="1540669" y="1200150"/>
                  </a:lnTo>
                  <a:lnTo>
                    <a:pt x="1509713" y="1173956"/>
                  </a:lnTo>
                  <a:lnTo>
                    <a:pt x="1454944" y="1114425"/>
                  </a:lnTo>
                  <a:lnTo>
                    <a:pt x="1414463" y="1092994"/>
                  </a:lnTo>
                  <a:lnTo>
                    <a:pt x="1276350" y="1021556"/>
                  </a:lnTo>
                  <a:lnTo>
                    <a:pt x="1138238" y="945356"/>
                  </a:lnTo>
                  <a:lnTo>
                    <a:pt x="983456" y="859631"/>
                  </a:lnTo>
                  <a:lnTo>
                    <a:pt x="792956" y="747712"/>
                  </a:lnTo>
                  <a:lnTo>
                    <a:pt x="652463" y="659606"/>
                  </a:lnTo>
                  <a:lnTo>
                    <a:pt x="526256" y="559594"/>
                  </a:lnTo>
                  <a:lnTo>
                    <a:pt x="378619" y="433387"/>
                  </a:lnTo>
                  <a:lnTo>
                    <a:pt x="278606" y="338137"/>
                  </a:lnTo>
                  <a:lnTo>
                    <a:pt x="157163" y="214312"/>
                  </a:lnTo>
                  <a:lnTo>
                    <a:pt x="73819" y="126206"/>
                  </a:lnTo>
                  <a:lnTo>
                    <a:pt x="23813" y="69056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42863" y="4762"/>
                  </a:lnTo>
                  <a:lnTo>
                    <a:pt x="71438" y="21431"/>
                  </a:lnTo>
                  <a:lnTo>
                    <a:pt x="133350" y="78581"/>
                  </a:lnTo>
                  <a:lnTo>
                    <a:pt x="240506" y="161925"/>
                  </a:lnTo>
                  <a:lnTo>
                    <a:pt x="366713" y="252412"/>
                  </a:lnTo>
                  <a:lnTo>
                    <a:pt x="507206" y="340519"/>
                  </a:lnTo>
                  <a:lnTo>
                    <a:pt x="678656" y="440531"/>
                  </a:lnTo>
                  <a:lnTo>
                    <a:pt x="842963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2">
              <a:extLst>
                <a:ext uri="{FF2B5EF4-FFF2-40B4-BE49-F238E27FC236}">
                  <a16:creationId xmlns:a16="http://schemas.microsoft.com/office/drawing/2014/main" id="{343783D6-6BD8-43EB-B241-B228F7E7F1E4}"/>
                </a:ext>
              </a:extLst>
            </p:cNvPr>
            <p:cNvSpPr/>
            <p:nvPr/>
          </p:nvSpPr>
          <p:spPr>
            <a:xfrm>
              <a:off x="5114925" y="3646488"/>
              <a:ext cx="2436813" cy="2349500"/>
            </a:xfrm>
            <a:custGeom>
              <a:avLst/>
              <a:gdLst>
                <a:gd name="connsiteX0" fmla="*/ 524216 w 2436414"/>
                <a:gd name="connsiteY0" fmla="*/ 804196 h 2350038"/>
                <a:gd name="connsiteX1" fmla="*/ 381248 w 2436414"/>
                <a:gd name="connsiteY1" fmla="*/ 589744 h 2350038"/>
                <a:gd name="connsiteX2" fmla="*/ 256151 w 2436414"/>
                <a:gd name="connsiteY2" fmla="*/ 405077 h 2350038"/>
                <a:gd name="connsiteX3" fmla="*/ 134032 w 2436414"/>
                <a:gd name="connsiteY3" fmla="*/ 229345 h 2350038"/>
                <a:gd name="connsiteX4" fmla="*/ 35742 w 2436414"/>
                <a:gd name="connsiteY4" fmla="*/ 83398 h 2350038"/>
                <a:gd name="connsiteX5" fmla="*/ 17871 w 2436414"/>
                <a:gd name="connsiteY5" fmla="*/ 59570 h 2350038"/>
                <a:gd name="connsiteX6" fmla="*/ 8935 w 2436414"/>
                <a:gd name="connsiteY6" fmla="*/ 50635 h 2350038"/>
                <a:gd name="connsiteX7" fmla="*/ 2978 w 2436414"/>
                <a:gd name="connsiteY7" fmla="*/ 41699 h 2350038"/>
                <a:gd name="connsiteX8" fmla="*/ 0 w 2436414"/>
                <a:gd name="connsiteY8" fmla="*/ 26807 h 2350038"/>
                <a:gd name="connsiteX9" fmla="*/ 5957 w 2436414"/>
                <a:gd name="connsiteY9" fmla="*/ 5957 h 2350038"/>
                <a:gd name="connsiteX10" fmla="*/ 26806 w 2436414"/>
                <a:gd name="connsiteY10" fmla="*/ 0 h 2350038"/>
                <a:gd name="connsiteX11" fmla="*/ 44677 w 2436414"/>
                <a:gd name="connsiteY11" fmla="*/ 0 h 2350038"/>
                <a:gd name="connsiteX12" fmla="*/ 74462 w 2436414"/>
                <a:gd name="connsiteY12" fmla="*/ 5957 h 2350038"/>
                <a:gd name="connsiteX13" fmla="*/ 98290 w 2436414"/>
                <a:gd name="connsiteY13" fmla="*/ 29785 h 2350038"/>
                <a:gd name="connsiteX14" fmla="*/ 160839 w 2436414"/>
                <a:gd name="connsiteY14" fmla="*/ 98291 h 2350038"/>
                <a:gd name="connsiteX15" fmla="*/ 265086 w 2436414"/>
                <a:gd name="connsiteY15" fmla="*/ 223388 h 2350038"/>
                <a:gd name="connsiteX16" fmla="*/ 393162 w 2436414"/>
                <a:gd name="connsiteY16" fmla="*/ 378270 h 2350038"/>
                <a:gd name="connsiteX17" fmla="*/ 503366 w 2436414"/>
                <a:gd name="connsiteY17" fmla="*/ 512303 h 2350038"/>
                <a:gd name="connsiteX18" fmla="*/ 637399 w 2436414"/>
                <a:gd name="connsiteY18" fmla="*/ 682077 h 2350038"/>
                <a:gd name="connsiteX19" fmla="*/ 747604 w 2436414"/>
                <a:gd name="connsiteY19" fmla="*/ 828024 h 2350038"/>
                <a:gd name="connsiteX20" fmla="*/ 783346 w 2436414"/>
                <a:gd name="connsiteY20" fmla="*/ 872701 h 2350038"/>
                <a:gd name="connsiteX21" fmla="*/ 938228 w 2436414"/>
                <a:gd name="connsiteY21" fmla="*/ 1069282 h 2350038"/>
                <a:gd name="connsiteX22" fmla="*/ 1021626 w 2436414"/>
                <a:gd name="connsiteY22" fmla="*/ 1155659 h 2350038"/>
                <a:gd name="connsiteX23" fmla="*/ 1113959 w 2436414"/>
                <a:gd name="connsiteY23" fmla="*/ 1250971 h 2350038"/>
                <a:gd name="connsiteX24" fmla="*/ 1286712 w 2436414"/>
                <a:gd name="connsiteY24" fmla="*/ 1414789 h 2350038"/>
                <a:gd name="connsiteX25" fmla="*/ 1465423 w 2436414"/>
                <a:gd name="connsiteY25" fmla="*/ 1572649 h 2350038"/>
                <a:gd name="connsiteX26" fmla="*/ 1569670 w 2436414"/>
                <a:gd name="connsiteY26" fmla="*/ 1662004 h 2350038"/>
                <a:gd name="connsiteX27" fmla="*/ 1703703 w 2436414"/>
                <a:gd name="connsiteY27" fmla="*/ 1769230 h 2350038"/>
                <a:gd name="connsiteX28" fmla="*/ 1924112 w 2436414"/>
                <a:gd name="connsiteY28" fmla="*/ 1939005 h 2350038"/>
                <a:gd name="connsiteX29" fmla="*/ 2105800 w 2436414"/>
                <a:gd name="connsiteY29" fmla="*/ 2067081 h 2350038"/>
                <a:gd name="connsiteX30" fmla="*/ 2269618 w 2436414"/>
                <a:gd name="connsiteY30" fmla="*/ 2183242 h 2350038"/>
                <a:gd name="connsiteX31" fmla="*/ 2379823 w 2436414"/>
                <a:gd name="connsiteY31" fmla="*/ 2254726 h 2350038"/>
                <a:gd name="connsiteX32" fmla="*/ 2427479 w 2436414"/>
                <a:gd name="connsiteY32" fmla="*/ 2287490 h 2350038"/>
                <a:gd name="connsiteX33" fmla="*/ 2433436 w 2436414"/>
                <a:gd name="connsiteY33" fmla="*/ 2293447 h 2350038"/>
                <a:gd name="connsiteX34" fmla="*/ 2436414 w 2436414"/>
                <a:gd name="connsiteY34" fmla="*/ 2305361 h 2350038"/>
                <a:gd name="connsiteX35" fmla="*/ 2427479 w 2436414"/>
                <a:gd name="connsiteY35" fmla="*/ 2323232 h 2350038"/>
                <a:gd name="connsiteX36" fmla="*/ 2370887 w 2436414"/>
                <a:gd name="connsiteY36" fmla="*/ 2338124 h 2350038"/>
                <a:gd name="connsiteX37" fmla="*/ 2284510 w 2436414"/>
                <a:gd name="connsiteY37" fmla="*/ 2350038 h 2350038"/>
                <a:gd name="connsiteX38" fmla="*/ 2135585 w 2436414"/>
                <a:gd name="connsiteY38" fmla="*/ 2347060 h 2350038"/>
                <a:gd name="connsiteX39" fmla="*/ 1968789 w 2436414"/>
                <a:gd name="connsiteY39" fmla="*/ 2332167 h 2350038"/>
                <a:gd name="connsiteX40" fmla="*/ 1784122 w 2436414"/>
                <a:gd name="connsiteY40" fmla="*/ 2299404 h 2350038"/>
                <a:gd name="connsiteX41" fmla="*/ 1653068 w 2436414"/>
                <a:gd name="connsiteY41" fmla="*/ 2266640 h 2350038"/>
                <a:gd name="connsiteX42" fmla="*/ 1623283 w 2436414"/>
                <a:gd name="connsiteY42" fmla="*/ 2239834 h 2350038"/>
                <a:gd name="connsiteX43" fmla="*/ 1480315 w 2436414"/>
                <a:gd name="connsiteY43" fmla="*/ 2064102 h 2350038"/>
                <a:gd name="connsiteX44" fmla="*/ 1313519 w 2436414"/>
                <a:gd name="connsiteY44" fmla="*/ 1858585 h 2350038"/>
                <a:gd name="connsiteX45" fmla="*/ 1155658 w 2436414"/>
                <a:gd name="connsiteY45" fmla="*/ 1662004 h 2350038"/>
                <a:gd name="connsiteX46" fmla="*/ 994819 w 2436414"/>
                <a:gd name="connsiteY46" fmla="*/ 1465423 h 2350038"/>
                <a:gd name="connsiteX47" fmla="*/ 804195 w 2436414"/>
                <a:gd name="connsiteY47" fmla="*/ 1221186 h 2350038"/>
                <a:gd name="connsiteX48" fmla="*/ 616550 w 2436414"/>
                <a:gd name="connsiteY48" fmla="*/ 938228 h 2350038"/>
                <a:gd name="connsiteX49" fmla="*/ 524216 w 2436414"/>
                <a:gd name="connsiteY49" fmla="*/ 804196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414" h="2350038">
                  <a:moveTo>
                    <a:pt x="524216" y="804196"/>
                  </a:moveTo>
                  <a:lnTo>
                    <a:pt x="381248" y="589744"/>
                  </a:lnTo>
                  <a:lnTo>
                    <a:pt x="256151" y="405077"/>
                  </a:lnTo>
                  <a:lnTo>
                    <a:pt x="134032" y="229345"/>
                  </a:lnTo>
                  <a:lnTo>
                    <a:pt x="35742" y="83398"/>
                  </a:lnTo>
                  <a:lnTo>
                    <a:pt x="17871" y="59570"/>
                  </a:lnTo>
                  <a:lnTo>
                    <a:pt x="8935" y="50635"/>
                  </a:lnTo>
                  <a:lnTo>
                    <a:pt x="2978" y="41699"/>
                  </a:lnTo>
                  <a:lnTo>
                    <a:pt x="0" y="26807"/>
                  </a:lnTo>
                  <a:lnTo>
                    <a:pt x="5957" y="5957"/>
                  </a:lnTo>
                  <a:lnTo>
                    <a:pt x="26806" y="0"/>
                  </a:lnTo>
                  <a:lnTo>
                    <a:pt x="44677" y="0"/>
                  </a:lnTo>
                  <a:lnTo>
                    <a:pt x="74462" y="5957"/>
                  </a:lnTo>
                  <a:lnTo>
                    <a:pt x="98290" y="29785"/>
                  </a:lnTo>
                  <a:lnTo>
                    <a:pt x="160839" y="98291"/>
                  </a:lnTo>
                  <a:lnTo>
                    <a:pt x="265086" y="223388"/>
                  </a:lnTo>
                  <a:lnTo>
                    <a:pt x="393162" y="378270"/>
                  </a:lnTo>
                  <a:lnTo>
                    <a:pt x="503366" y="512303"/>
                  </a:lnTo>
                  <a:lnTo>
                    <a:pt x="637399" y="682077"/>
                  </a:lnTo>
                  <a:lnTo>
                    <a:pt x="747604" y="828024"/>
                  </a:lnTo>
                  <a:lnTo>
                    <a:pt x="783346" y="872701"/>
                  </a:lnTo>
                  <a:lnTo>
                    <a:pt x="938228" y="1069282"/>
                  </a:lnTo>
                  <a:lnTo>
                    <a:pt x="1021626" y="1155659"/>
                  </a:lnTo>
                  <a:lnTo>
                    <a:pt x="1113959" y="1250971"/>
                  </a:lnTo>
                  <a:lnTo>
                    <a:pt x="1286712" y="1414789"/>
                  </a:lnTo>
                  <a:lnTo>
                    <a:pt x="1465423" y="1572649"/>
                  </a:lnTo>
                  <a:lnTo>
                    <a:pt x="1569670" y="1662004"/>
                  </a:lnTo>
                  <a:lnTo>
                    <a:pt x="1703703" y="1769230"/>
                  </a:lnTo>
                  <a:lnTo>
                    <a:pt x="1924112" y="1939005"/>
                  </a:lnTo>
                  <a:lnTo>
                    <a:pt x="2105800" y="2067081"/>
                  </a:lnTo>
                  <a:lnTo>
                    <a:pt x="2269618" y="2183242"/>
                  </a:lnTo>
                  <a:lnTo>
                    <a:pt x="2379823" y="2254726"/>
                  </a:lnTo>
                  <a:lnTo>
                    <a:pt x="2427479" y="2287490"/>
                  </a:lnTo>
                  <a:lnTo>
                    <a:pt x="2433436" y="2293447"/>
                  </a:lnTo>
                  <a:lnTo>
                    <a:pt x="2436414" y="2305361"/>
                  </a:lnTo>
                  <a:lnTo>
                    <a:pt x="2427479" y="2323232"/>
                  </a:lnTo>
                  <a:lnTo>
                    <a:pt x="2370887" y="2338124"/>
                  </a:lnTo>
                  <a:lnTo>
                    <a:pt x="2284510" y="2350038"/>
                  </a:lnTo>
                  <a:lnTo>
                    <a:pt x="2135585" y="2347060"/>
                  </a:lnTo>
                  <a:lnTo>
                    <a:pt x="1968789" y="2332167"/>
                  </a:lnTo>
                  <a:lnTo>
                    <a:pt x="1784122" y="2299404"/>
                  </a:lnTo>
                  <a:lnTo>
                    <a:pt x="1653068" y="2266640"/>
                  </a:lnTo>
                  <a:lnTo>
                    <a:pt x="1623283" y="2239834"/>
                  </a:lnTo>
                  <a:lnTo>
                    <a:pt x="1480315" y="2064102"/>
                  </a:lnTo>
                  <a:lnTo>
                    <a:pt x="1313519" y="1858585"/>
                  </a:lnTo>
                  <a:lnTo>
                    <a:pt x="1155658" y="1662004"/>
                  </a:lnTo>
                  <a:lnTo>
                    <a:pt x="994819" y="1465423"/>
                  </a:lnTo>
                  <a:lnTo>
                    <a:pt x="804195" y="1221186"/>
                  </a:lnTo>
                  <a:lnTo>
                    <a:pt x="616550" y="938228"/>
                  </a:lnTo>
                  <a:lnTo>
                    <a:pt x="524216" y="8041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DDE6B7BB-4F09-493E-B897-ADE783D71A09}"/>
                </a:ext>
              </a:extLst>
            </p:cNvPr>
            <p:cNvSpPr/>
            <p:nvPr/>
          </p:nvSpPr>
          <p:spPr>
            <a:xfrm rot="16200000">
              <a:off x="2577306" y="2740819"/>
              <a:ext cx="2728913" cy="1362075"/>
            </a:xfrm>
            <a:custGeom>
              <a:avLst/>
              <a:gdLst>
                <a:gd name="connsiteX0" fmla="*/ 1293019 w 2728913"/>
                <a:gd name="connsiteY0" fmla="*/ 1033462 h 1362075"/>
                <a:gd name="connsiteX1" fmla="*/ 2424113 w 2728913"/>
                <a:gd name="connsiteY1" fmla="*/ 1033462 h 1362075"/>
                <a:gd name="connsiteX2" fmla="*/ 2455069 w 2728913"/>
                <a:gd name="connsiteY2" fmla="*/ 1026318 h 1362075"/>
                <a:gd name="connsiteX3" fmla="*/ 2476500 w 2728913"/>
                <a:gd name="connsiteY3" fmla="*/ 1009650 h 1362075"/>
                <a:gd name="connsiteX4" fmla="*/ 2486025 w 2728913"/>
                <a:gd name="connsiteY4" fmla="*/ 995362 h 1362075"/>
                <a:gd name="connsiteX5" fmla="*/ 2495550 w 2728913"/>
                <a:gd name="connsiteY5" fmla="*/ 969168 h 1362075"/>
                <a:gd name="connsiteX6" fmla="*/ 2497931 w 2728913"/>
                <a:gd name="connsiteY6" fmla="*/ 947737 h 1362075"/>
                <a:gd name="connsiteX7" fmla="*/ 2486025 w 2728913"/>
                <a:gd name="connsiteY7" fmla="*/ 878681 h 1362075"/>
                <a:gd name="connsiteX8" fmla="*/ 2440781 w 2728913"/>
                <a:gd name="connsiteY8" fmla="*/ 614362 h 1362075"/>
                <a:gd name="connsiteX9" fmla="*/ 2400300 w 2728913"/>
                <a:gd name="connsiteY9" fmla="*/ 371475 h 1362075"/>
                <a:gd name="connsiteX10" fmla="*/ 2352675 w 2728913"/>
                <a:gd name="connsiteY10" fmla="*/ 150018 h 1362075"/>
                <a:gd name="connsiteX11" fmla="*/ 2328863 w 2728913"/>
                <a:gd name="connsiteY11" fmla="*/ 73818 h 1362075"/>
                <a:gd name="connsiteX12" fmla="*/ 2519363 w 2728913"/>
                <a:gd name="connsiteY12" fmla="*/ 0 h 1362075"/>
                <a:gd name="connsiteX13" fmla="*/ 2500313 w 2728913"/>
                <a:gd name="connsiteY13" fmla="*/ 50006 h 1362075"/>
                <a:gd name="connsiteX14" fmla="*/ 2505075 w 2728913"/>
                <a:gd name="connsiteY14" fmla="*/ 88106 h 1362075"/>
                <a:gd name="connsiteX15" fmla="*/ 2533650 w 2728913"/>
                <a:gd name="connsiteY15" fmla="*/ 245268 h 1362075"/>
                <a:gd name="connsiteX16" fmla="*/ 2571750 w 2728913"/>
                <a:gd name="connsiteY16" fmla="*/ 464343 h 1362075"/>
                <a:gd name="connsiteX17" fmla="*/ 2602706 w 2728913"/>
                <a:gd name="connsiteY17" fmla="*/ 633412 h 1362075"/>
                <a:gd name="connsiteX18" fmla="*/ 2638425 w 2728913"/>
                <a:gd name="connsiteY18" fmla="*/ 831056 h 1362075"/>
                <a:gd name="connsiteX19" fmla="*/ 2655094 w 2728913"/>
                <a:gd name="connsiteY19" fmla="*/ 923925 h 1362075"/>
                <a:gd name="connsiteX20" fmla="*/ 2662238 w 2728913"/>
                <a:gd name="connsiteY20" fmla="*/ 942975 h 1362075"/>
                <a:gd name="connsiteX21" fmla="*/ 2683669 w 2728913"/>
                <a:gd name="connsiteY21" fmla="*/ 990600 h 1362075"/>
                <a:gd name="connsiteX22" fmla="*/ 2707481 w 2728913"/>
                <a:gd name="connsiteY22" fmla="*/ 1028700 h 1362075"/>
                <a:gd name="connsiteX23" fmla="*/ 2726531 w 2728913"/>
                <a:gd name="connsiteY23" fmla="*/ 1062037 h 1362075"/>
                <a:gd name="connsiteX24" fmla="*/ 2728913 w 2728913"/>
                <a:gd name="connsiteY24" fmla="*/ 1071562 h 1362075"/>
                <a:gd name="connsiteX25" fmla="*/ 2726531 w 2728913"/>
                <a:gd name="connsiteY25" fmla="*/ 1102518 h 1362075"/>
                <a:gd name="connsiteX26" fmla="*/ 2714625 w 2728913"/>
                <a:gd name="connsiteY26" fmla="*/ 1133475 h 1362075"/>
                <a:gd name="connsiteX27" fmla="*/ 2671763 w 2728913"/>
                <a:gd name="connsiteY27" fmla="*/ 1207293 h 1362075"/>
                <a:gd name="connsiteX28" fmla="*/ 2612231 w 2728913"/>
                <a:gd name="connsiteY28" fmla="*/ 1290637 h 1362075"/>
                <a:gd name="connsiteX29" fmla="*/ 2564606 w 2728913"/>
                <a:gd name="connsiteY29" fmla="*/ 1347787 h 1362075"/>
                <a:gd name="connsiteX30" fmla="*/ 2552700 w 2728913"/>
                <a:gd name="connsiteY30" fmla="*/ 1354931 h 1362075"/>
                <a:gd name="connsiteX31" fmla="*/ 2533650 w 2728913"/>
                <a:gd name="connsiteY31" fmla="*/ 1362075 h 1362075"/>
                <a:gd name="connsiteX32" fmla="*/ 2495550 w 2728913"/>
                <a:gd name="connsiteY32" fmla="*/ 1352550 h 1362075"/>
                <a:gd name="connsiteX33" fmla="*/ 2452688 w 2728913"/>
                <a:gd name="connsiteY33" fmla="*/ 1333500 h 1362075"/>
                <a:gd name="connsiteX34" fmla="*/ 2412206 w 2728913"/>
                <a:gd name="connsiteY34" fmla="*/ 1312068 h 1362075"/>
                <a:gd name="connsiteX35" fmla="*/ 2366963 w 2728913"/>
                <a:gd name="connsiteY35" fmla="*/ 1283493 h 1362075"/>
                <a:gd name="connsiteX36" fmla="*/ 2336006 w 2728913"/>
                <a:gd name="connsiteY36" fmla="*/ 1281112 h 1362075"/>
                <a:gd name="connsiteX37" fmla="*/ 2028825 w 2728913"/>
                <a:gd name="connsiteY37" fmla="*/ 1273968 h 1362075"/>
                <a:gd name="connsiteX38" fmla="*/ 1554956 w 2728913"/>
                <a:gd name="connsiteY38" fmla="*/ 1262062 h 1362075"/>
                <a:gd name="connsiteX39" fmla="*/ 1176338 w 2728913"/>
                <a:gd name="connsiteY39" fmla="*/ 1254918 h 1362075"/>
                <a:gd name="connsiteX40" fmla="*/ 909638 w 2728913"/>
                <a:gd name="connsiteY40" fmla="*/ 1250156 h 1362075"/>
                <a:gd name="connsiteX41" fmla="*/ 604838 w 2728913"/>
                <a:gd name="connsiteY41" fmla="*/ 1243012 h 1362075"/>
                <a:gd name="connsiteX42" fmla="*/ 340519 w 2728913"/>
                <a:gd name="connsiteY42" fmla="*/ 1235868 h 1362075"/>
                <a:gd name="connsiteX43" fmla="*/ 154781 w 2728913"/>
                <a:gd name="connsiteY43" fmla="*/ 1233487 h 1362075"/>
                <a:gd name="connsiteX44" fmla="*/ 114300 w 2728913"/>
                <a:gd name="connsiteY44" fmla="*/ 1228725 h 1362075"/>
                <a:gd name="connsiteX45" fmla="*/ 83344 w 2728913"/>
                <a:gd name="connsiteY45" fmla="*/ 1219200 h 1362075"/>
                <a:gd name="connsiteX46" fmla="*/ 57150 w 2728913"/>
                <a:gd name="connsiteY46" fmla="*/ 1204912 h 1362075"/>
                <a:gd name="connsiteX47" fmla="*/ 38100 w 2728913"/>
                <a:gd name="connsiteY47" fmla="*/ 1188243 h 1362075"/>
                <a:gd name="connsiteX48" fmla="*/ 16669 w 2728913"/>
                <a:gd name="connsiteY48" fmla="*/ 1164431 h 1362075"/>
                <a:gd name="connsiteX49" fmla="*/ 0 w 2728913"/>
                <a:gd name="connsiteY49" fmla="*/ 1133475 h 1362075"/>
                <a:gd name="connsiteX50" fmla="*/ 0 w 2728913"/>
                <a:gd name="connsiteY50" fmla="*/ 1121568 h 1362075"/>
                <a:gd name="connsiteX51" fmla="*/ 2381 w 2728913"/>
                <a:gd name="connsiteY51" fmla="*/ 1104900 h 1362075"/>
                <a:gd name="connsiteX52" fmla="*/ 11906 w 2728913"/>
                <a:gd name="connsiteY52" fmla="*/ 1088231 h 1362075"/>
                <a:gd name="connsiteX53" fmla="*/ 42863 w 2728913"/>
                <a:gd name="connsiteY53" fmla="*/ 1059656 h 1362075"/>
                <a:gd name="connsiteX54" fmla="*/ 88106 w 2728913"/>
                <a:gd name="connsiteY54" fmla="*/ 1028700 h 1362075"/>
                <a:gd name="connsiteX55" fmla="*/ 140494 w 2728913"/>
                <a:gd name="connsiteY55" fmla="*/ 995362 h 1362075"/>
                <a:gd name="connsiteX56" fmla="*/ 340519 w 2728913"/>
                <a:gd name="connsiteY56" fmla="*/ 1012031 h 1362075"/>
                <a:gd name="connsiteX57" fmla="*/ 588169 w 2728913"/>
                <a:gd name="connsiteY57" fmla="*/ 1021556 h 1362075"/>
                <a:gd name="connsiteX58" fmla="*/ 871538 w 2728913"/>
                <a:gd name="connsiteY58" fmla="*/ 1028700 h 1362075"/>
                <a:gd name="connsiteX59" fmla="*/ 1293019 w 2728913"/>
                <a:gd name="connsiteY59" fmla="*/ 1033462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28913" h="1362075">
                  <a:moveTo>
                    <a:pt x="1293019" y="1033462"/>
                  </a:moveTo>
                  <a:lnTo>
                    <a:pt x="2424113" y="1033462"/>
                  </a:lnTo>
                  <a:lnTo>
                    <a:pt x="2455069" y="1026318"/>
                  </a:lnTo>
                  <a:lnTo>
                    <a:pt x="2476500" y="1009650"/>
                  </a:lnTo>
                  <a:lnTo>
                    <a:pt x="2486025" y="995362"/>
                  </a:lnTo>
                  <a:lnTo>
                    <a:pt x="2495550" y="969168"/>
                  </a:lnTo>
                  <a:lnTo>
                    <a:pt x="2497931" y="947737"/>
                  </a:lnTo>
                  <a:lnTo>
                    <a:pt x="2486025" y="878681"/>
                  </a:lnTo>
                  <a:lnTo>
                    <a:pt x="2440781" y="614362"/>
                  </a:lnTo>
                  <a:lnTo>
                    <a:pt x="2400300" y="371475"/>
                  </a:lnTo>
                  <a:lnTo>
                    <a:pt x="2352675" y="150018"/>
                  </a:lnTo>
                  <a:lnTo>
                    <a:pt x="2328863" y="73818"/>
                  </a:lnTo>
                  <a:lnTo>
                    <a:pt x="2519363" y="0"/>
                  </a:lnTo>
                  <a:lnTo>
                    <a:pt x="2500313" y="50006"/>
                  </a:lnTo>
                  <a:lnTo>
                    <a:pt x="2505075" y="88106"/>
                  </a:lnTo>
                  <a:lnTo>
                    <a:pt x="2533650" y="245268"/>
                  </a:lnTo>
                  <a:lnTo>
                    <a:pt x="2571750" y="464343"/>
                  </a:lnTo>
                  <a:lnTo>
                    <a:pt x="2602706" y="633412"/>
                  </a:lnTo>
                  <a:lnTo>
                    <a:pt x="2638425" y="831056"/>
                  </a:lnTo>
                  <a:lnTo>
                    <a:pt x="2655094" y="923925"/>
                  </a:lnTo>
                  <a:lnTo>
                    <a:pt x="2662238" y="942975"/>
                  </a:lnTo>
                  <a:lnTo>
                    <a:pt x="2683669" y="990600"/>
                  </a:lnTo>
                  <a:lnTo>
                    <a:pt x="2707481" y="1028700"/>
                  </a:lnTo>
                  <a:lnTo>
                    <a:pt x="2726531" y="1062037"/>
                  </a:lnTo>
                  <a:lnTo>
                    <a:pt x="2728913" y="1071562"/>
                  </a:lnTo>
                  <a:lnTo>
                    <a:pt x="2726531" y="1102518"/>
                  </a:lnTo>
                  <a:lnTo>
                    <a:pt x="2714625" y="1133475"/>
                  </a:lnTo>
                  <a:lnTo>
                    <a:pt x="2671763" y="1207293"/>
                  </a:lnTo>
                  <a:lnTo>
                    <a:pt x="2612231" y="1290637"/>
                  </a:lnTo>
                  <a:lnTo>
                    <a:pt x="2564606" y="1347787"/>
                  </a:lnTo>
                  <a:lnTo>
                    <a:pt x="2552700" y="1354931"/>
                  </a:lnTo>
                  <a:lnTo>
                    <a:pt x="2533650" y="1362075"/>
                  </a:lnTo>
                  <a:lnTo>
                    <a:pt x="2495550" y="1352550"/>
                  </a:lnTo>
                  <a:lnTo>
                    <a:pt x="2452688" y="1333500"/>
                  </a:lnTo>
                  <a:lnTo>
                    <a:pt x="2412206" y="1312068"/>
                  </a:lnTo>
                  <a:lnTo>
                    <a:pt x="2366963" y="1283493"/>
                  </a:lnTo>
                  <a:lnTo>
                    <a:pt x="2336006" y="1281112"/>
                  </a:lnTo>
                  <a:lnTo>
                    <a:pt x="2028825" y="1273968"/>
                  </a:lnTo>
                  <a:lnTo>
                    <a:pt x="1554956" y="1262062"/>
                  </a:lnTo>
                  <a:lnTo>
                    <a:pt x="1176338" y="1254918"/>
                  </a:lnTo>
                  <a:lnTo>
                    <a:pt x="909638" y="1250156"/>
                  </a:lnTo>
                  <a:lnTo>
                    <a:pt x="604838" y="1243012"/>
                  </a:lnTo>
                  <a:lnTo>
                    <a:pt x="340519" y="1235868"/>
                  </a:lnTo>
                  <a:lnTo>
                    <a:pt x="154781" y="1233487"/>
                  </a:lnTo>
                  <a:lnTo>
                    <a:pt x="114300" y="1228725"/>
                  </a:lnTo>
                  <a:lnTo>
                    <a:pt x="83344" y="1219200"/>
                  </a:lnTo>
                  <a:lnTo>
                    <a:pt x="57150" y="1204912"/>
                  </a:lnTo>
                  <a:lnTo>
                    <a:pt x="38100" y="1188243"/>
                  </a:lnTo>
                  <a:lnTo>
                    <a:pt x="16669" y="1164431"/>
                  </a:lnTo>
                  <a:lnTo>
                    <a:pt x="0" y="1133475"/>
                  </a:lnTo>
                  <a:lnTo>
                    <a:pt x="0" y="1121568"/>
                  </a:lnTo>
                  <a:lnTo>
                    <a:pt x="2381" y="1104900"/>
                  </a:lnTo>
                  <a:lnTo>
                    <a:pt x="11906" y="1088231"/>
                  </a:lnTo>
                  <a:lnTo>
                    <a:pt x="42863" y="1059656"/>
                  </a:lnTo>
                  <a:lnTo>
                    <a:pt x="88106" y="1028700"/>
                  </a:lnTo>
                  <a:lnTo>
                    <a:pt x="140494" y="995362"/>
                  </a:lnTo>
                  <a:lnTo>
                    <a:pt x="340519" y="1012031"/>
                  </a:lnTo>
                  <a:lnTo>
                    <a:pt x="588169" y="1021556"/>
                  </a:lnTo>
                  <a:lnTo>
                    <a:pt x="871538" y="1028700"/>
                  </a:lnTo>
                  <a:lnTo>
                    <a:pt x="1293019" y="1033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3">
              <a:extLst>
                <a:ext uri="{FF2B5EF4-FFF2-40B4-BE49-F238E27FC236}">
                  <a16:creationId xmlns:a16="http://schemas.microsoft.com/office/drawing/2014/main" id="{E63E0395-DD41-4202-AC86-6BF28EDCEE5B}"/>
                </a:ext>
              </a:extLst>
            </p:cNvPr>
            <p:cNvSpPr/>
            <p:nvPr/>
          </p:nvSpPr>
          <p:spPr>
            <a:xfrm rot="16200000">
              <a:off x="3669507" y="2543969"/>
              <a:ext cx="342900" cy="985837"/>
            </a:xfrm>
            <a:custGeom>
              <a:avLst/>
              <a:gdLst>
                <a:gd name="connsiteX0" fmla="*/ 71437 w 342900"/>
                <a:gd name="connsiteY0" fmla="*/ 369094 h 985837"/>
                <a:gd name="connsiteX1" fmla="*/ 35719 w 342900"/>
                <a:gd name="connsiteY1" fmla="*/ 190500 h 985837"/>
                <a:gd name="connsiteX2" fmla="*/ 0 w 342900"/>
                <a:gd name="connsiteY2" fmla="*/ 0 h 985837"/>
                <a:gd name="connsiteX3" fmla="*/ 207169 w 342900"/>
                <a:gd name="connsiteY3" fmla="*/ 7144 h 985837"/>
                <a:gd name="connsiteX4" fmla="*/ 207169 w 342900"/>
                <a:gd name="connsiteY4" fmla="*/ 100012 h 985837"/>
                <a:gd name="connsiteX5" fmla="*/ 216694 w 342900"/>
                <a:gd name="connsiteY5" fmla="*/ 202406 h 985837"/>
                <a:gd name="connsiteX6" fmla="*/ 238125 w 342900"/>
                <a:gd name="connsiteY6" fmla="*/ 338137 h 985837"/>
                <a:gd name="connsiteX7" fmla="*/ 264319 w 342900"/>
                <a:gd name="connsiteY7" fmla="*/ 485775 h 985837"/>
                <a:gd name="connsiteX8" fmla="*/ 288131 w 342900"/>
                <a:gd name="connsiteY8" fmla="*/ 609600 h 985837"/>
                <a:gd name="connsiteX9" fmla="*/ 302419 w 342900"/>
                <a:gd name="connsiteY9" fmla="*/ 666750 h 985837"/>
                <a:gd name="connsiteX10" fmla="*/ 316706 w 342900"/>
                <a:gd name="connsiteY10" fmla="*/ 721519 h 985837"/>
                <a:gd name="connsiteX11" fmla="*/ 328612 w 342900"/>
                <a:gd name="connsiteY11" fmla="*/ 778669 h 985837"/>
                <a:gd name="connsiteX12" fmla="*/ 338137 w 342900"/>
                <a:gd name="connsiteY12" fmla="*/ 826294 h 985837"/>
                <a:gd name="connsiteX13" fmla="*/ 342900 w 342900"/>
                <a:gd name="connsiteY13" fmla="*/ 890587 h 985837"/>
                <a:gd name="connsiteX14" fmla="*/ 340519 w 342900"/>
                <a:gd name="connsiteY14" fmla="*/ 973931 h 985837"/>
                <a:gd name="connsiteX15" fmla="*/ 140494 w 342900"/>
                <a:gd name="connsiteY15" fmla="*/ 985837 h 985837"/>
                <a:gd name="connsiteX16" fmla="*/ 140494 w 342900"/>
                <a:gd name="connsiteY16" fmla="*/ 869156 h 985837"/>
                <a:gd name="connsiteX17" fmla="*/ 130969 w 342900"/>
                <a:gd name="connsiteY17" fmla="*/ 752475 h 985837"/>
                <a:gd name="connsiteX18" fmla="*/ 116681 w 342900"/>
                <a:gd name="connsiteY18" fmla="*/ 645319 h 985837"/>
                <a:gd name="connsiteX19" fmla="*/ 92869 w 342900"/>
                <a:gd name="connsiteY19" fmla="*/ 490537 h 985837"/>
                <a:gd name="connsiteX20" fmla="*/ 71437 w 342900"/>
                <a:gd name="connsiteY20" fmla="*/ 369094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2900" h="985837">
                  <a:moveTo>
                    <a:pt x="71437" y="369094"/>
                  </a:moveTo>
                  <a:lnTo>
                    <a:pt x="35719" y="190500"/>
                  </a:lnTo>
                  <a:lnTo>
                    <a:pt x="0" y="0"/>
                  </a:lnTo>
                  <a:lnTo>
                    <a:pt x="207169" y="7144"/>
                  </a:lnTo>
                  <a:lnTo>
                    <a:pt x="207169" y="100012"/>
                  </a:lnTo>
                  <a:lnTo>
                    <a:pt x="216694" y="202406"/>
                  </a:lnTo>
                  <a:lnTo>
                    <a:pt x="238125" y="338137"/>
                  </a:lnTo>
                  <a:lnTo>
                    <a:pt x="264319" y="485775"/>
                  </a:lnTo>
                  <a:lnTo>
                    <a:pt x="288131" y="609600"/>
                  </a:lnTo>
                  <a:lnTo>
                    <a:pt x="302419" y="666750"/>
                  </a:lnTo>
                  <a:lnTo>
                    <a:pt x="316706" y="721519"/>
                  </a:lnTo>
                  <a:lnTo>
                    <a:pt x="328612" y="778669"/>
                  </a:lnTo>
                  <a:lnTo>
                    <a:pt x="338137" y="826294"/>
                  </a:lnTo>
                  <a:lnTo>
                    <a:pt x="342900" y="890587"/>
                  </a:lnTo>
                  <a:cubicBezTo>
                    <a:pt x="342106" y="918368"/>
                    <a:pt x="341313" y="946150"/>
                    <a:pt x="340519" y="973931"/>
                  </a:cubicBezTo>
                  <a:lnTo>
                    <a:pt x="140494" y="985837"/>
                  </a:lnTo>
                  <a:lnTo>
                    <a:pt x="140494" y="869156"/>
                  </a:lnTo>
                  <a:lnTo>
                    <a:pt x="130969" y="752475"/>
                  </a:lnTo>
                  <a:lnTo>
                    <a:pt x="116681" y="645319"/>
                  </a:lnTo>
                  <a:lnTo>
                    <a:pt x="92869" y="490537"/>
                  </a:lnTo>
                  <a:lnTo>
                    <a:pt x="71437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4">
              <a:extLst>
                <a:ext uri="{FF2B5EF4-FFF2-40B4-BE49-F238E27FC236}">
                  <a16:creationId xmlns:a16="http://schemas.microsoft.com/office/drawing/2014/main" id="{3E3C0473-C9BF-489D-B628-8A1352134230}"/>
                </a:ext>
              </a:extLst>
            </p:cNvPr>
            <p:cNvSpPr/>
            <p:nvPr/>
          </p:nvSpPr>
          <p:spPr>
            <a:xfrm rot="16200000">
              <a:off x="3698081" y="3251995"/>
              <a:ext cx="282575" cy="1014412"/>
            </a:xfrm>
            <a:custGeom>
              <a:avLst/>
              <a:gdLst>
                <a:gd name="connsiteX0" fmla="*/ 45244 w 283369"/>
                <a:gd name="connsiteY0" fmla="*/ 502444 h 1014413"/>
                <a:gd name="connsiteX1" fmla="*/ 21431 w 283369"/>
                <a:gd name="connsiteY1" fmla="*/ 319088 h 1014413"/>
                <a:gd name="connsiteX2" fmla="*/ 4763 w 283369"/>
                <a:gd name="connsiteY2" fmla="*/ 176213 h 1014413"/>
                <a:gd name="connsiteX3" fmla="*/ 0 w 283369"/>
                <a:gd name="connsiteY3" fmla="*/ 104775 h 1014413"/>
                <a:gd name="connsiteX4" fmla="*/ 9525 w 283369"/>
                <a:gd name="connsiteY4" fmla="*/ 0 h 1014413"/>
                <a:gd name="connsiteX5" fmla="*/ 164306 w 283369"/>
                <a:gd name="connsiteY5" fmla="*/ 19050 h 1014413"/>
                <a:gd name="connsiteX6" fmla="*/ 157163 w 283369"/>
                <a:gd name="connsiteY6" fmla="*/ 90488 h 1014413"/>
                <a:gd name="connsiteX7" fmla="*/ 159544 w 283369"/>
                <a:gd name="connsiteY7" fmla="*/ 178594 h 1014413"/>
                <a:gd name="connsiteX8" fmla="*/ 166688 w 283369"/>
                <a:gd name="connsiteY8" fmla="*/ 266700 h 1014413"/>
                <a:gd name="connsiteX9" fmla="*/ 185738 w 283369"/>
                <a:gd name="connsiteY9" fmla="*/ 419100 h 1014413"/>
                <a:gd name="connsiteX10" fmla="*/ 219075 w 283369"/>
                <a:gd name="connsiteY10" fmla="*/ 650081 h 1014413"/>
                <a:gd name="connsiteX11" fmla="*/ 245269 w 283369"/>
                <a:gd name="connsiteY11" fmla="*/ 807244 h 1014413"/>
                <a:gd name="connsiteX12" fmla="*/ 283369 w 283369"/>
                <a:gd name="connsiteY12" fmla="*/ 1014413 h 1014413"/>
                <a:gd name="connsiteX13" fmla="*/ 123825 w 283369"/>
                <a:gd name="connsiteY13" fmla="*/ 997744 h 1014413"/>
                <a:gd name="connsiteX14" fmla="*/ 97631 w 283369"/>
                <a:gd name="connsiteY14" fmla="*/ 838200 h 1014413"/>
                <a:gd name="connsiteX15" fmla="*/ 76200 w 283369"/>
                <a:gd name="connsiteY15" fmla="*/ 707231 h 1014413"/>
                <a:gd name="connsiteX16" fmla="*/ 57150 w 283369"/>
                <a:gd name="connsiteY16" fmla="*/ 583406 h 1014413"/>
                <a:gd name="connsiteX17" fmla="*/ 45244 w 283369"/>
                <a:gd name="connsiteY17" fmla="*/ 502444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369" h="1014413">
                  <a:moveTo>
                    <a:pt x="45244" y="502444"/>
                  </a:moveTo>
                  <a:lnTo>
                    <a:pt x="21431" y="319088"/>
                  </a:lnTo>
                  <a:lnTo>
                    <a:pt x="4763" y="176213"/>
                  </a:lnTo>
                  <a:lnTo>
                    <a:pt x="0" y="104775"/>
                  </a:lnTo>
                  <a:lnTo>
                    <a:pt x="9525" y="0"/>
                  </a:lnTo>
                  <a:lnTo>
                    <a:pt x="164306" y="19050"/>
                  </a:lnTo>
                  <a:lnTo>
                    <a:pt x="157163" y="90488"/>
                  </a:lnTo>
                  <a:cubicBezTo>
                    <a:pt x="157957" y="119857"/>
                    <a:pt x="158750" y="149225"/>
                    <a:pt x="159544" y="178594"/>
                  </a:cubicBezTo>
                  <a:lnTo>
                    <a:pt x="166688" y="266700"/>
                  </a:lnTo>
                  <a:lnTo>
                    <a:pt x="185738" y="419100"/>
                  </a:lnTo>
                  <a:lnTo>
                    <a:pt x="219075" y="650081"/>
                  </a:lnTo>
                  <a:lnTo>
                    <a:pt x="245269" y="807244"/>
                  </a:lnTo>
                  <a:lnTo>
                    <a:pt x="283369" y="1014413"/>
                  </a:lnTo>
                  <a:lnTo>
                    <a:pt x="123825" y="997744"/>
                  </a:lnTo>
                  <a:lnTo>
                    <a:pt x="97631" y="838200"/>
                  </a:lnTo>
                  <a:lnTo>
                    <a:pt x="76200" y="707231"/>
                  </a:lnTo>
                  <a:lnTo>
                    <a:pt x="57150" y="583406"/>
                  </a:lnTo>
                  <a:lnTo>
                    <a:pt x="45244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5">
              <a:extLst>
                <a:ext uri="{FF2B5EF4-FFF2-40B4-BE49-F238E27FC236}">
                  <a16:creationId xmlns:a16="http://schemas.microsoft.com/office/drawing/2014/main" id="{63B44497-735C-469A-86D9-238E2FAAA367}"/>
                </a:ext>
              </a:extLst>
            </p:cNvPr>
            <p:cNvSpPr/>
            <p:nvPr/>
          </p:nvSpPr>
          <p:spPr>
            <a:xfrm rot="16200000">
              <a:off x="3675856" y="4109244"/>
              <a:ext cx="295275" cy="979488"/>
            </a:xfrm>
            <a:custGeom>
              <a:avLst/>
              <a:gdLst>
                <a:gd name="connsiteX0" fmla="*/ 223838 w 295275"/>
                <a:gd name="connsiteY0" fmla="*/ 404813 h 978694"/>
                <a:gd name="connsiteX1" fmla="*/ 207169 w 295275"/>
                <a:gd name="connsiteY1" fmla="*/ 211932 h 978694"/>
                <a:gd name="connsiteX2" fmla="*/ 202407 w 295275"/>
                <a:gd name="connsiteY2" fmla="*/ 97632 h 978694"/>
                <a:gd name="connsiteX3" fmla="*/ 202407 w 295275"/>
                <a:gd name="connsiteY3" fmla="*/ 0 h 978694"/>
                <a:gd name="connsiteX4" fmla="*/ 0 w 295275"/>
                <a:gd name="connsiteY4" fmla="*/ 11907 h 978694"/>
                <a:gd name="connsiteX5" fmla="*/ 9525 w 295275"/>
                <a:gd name="connsiteY5" fmla="*/ 135732 h 978694"/>
                <a:gd name="connsiteX6" fmla="*/ 35719 w 295275"/>
                <a:gd name="connsiteY6" fmla="*/ 371475 h 978694"/>
                <a:gd name="connsiteX7" fmla="*/ 69057 w 295275"/>
                <a:gd name="connsiteY7" fmla="*/ 607219 h 978694"/>
                <a:gd name="connsiteX8" fmla="*/ 119063 w 295275"/>
                <a:gd name="connsiteY8" fmla="*/ 966788 h 978694"/>
                <a:gd name="connsiteX9" fmla="*/ 295275 w 295275"/>
                <a:gd name="connsiteY9" fmla="*/ 978694 h 978694"/>
                <a:gd name="connsiteX10" fmla="*/ 266700 w 295275"/>
                <a:gd name="connsiteY10" fmla="*/ 752475 h 978694"/>
                <a:gd name="connsiteX11" fmla="*/ 223838 w 295275"/>
                <a:gd name="connsiteY11" fmla="*/ 40481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978694">
                  <a:moveTo>
                    <a:pt x="223838" y="404813"/>
                  </a:moveTo>
                  <a:lnTo>
                    <a:pt x="207169" y="211932"/>
                  </a:lnTo>
                  <a:lnTo>
                    <a:pt x="202407" y="97632"/>
                  </a:lnTo>
                  <a:lnTo>
                    <a:pt x="202407" y="0"/>
                  </a:lnTo>
                  <a:lnTo>
                    <a:pt x="0" y="11907"/>
                  </a:lnTo>
                  <a:lnTo>
                    <a:pt x="9525" y="135732"/>
                  </a:lnTo>
                  <a:lnTo>
                    <a:pt x="35719" y="371475"/>
                  </a:lnTo>
                  <a:lnTo>
                    <a:pt x="69057" y="607219"/>
                  </a:lnTo>
                  <a:lnTo>
                    <a:pt x="119063" y="966788"/>
                  </a:lnTo>
                  <a:lnTo>
                    <a:pt x="295275" y="978694"/>
                  </a:lnTo>
                  <a:lnTo>
                    <a:pt x="266700" y="752475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6">
              <a:extLst>
                <a:ext uri="{FF2B5EF4-FFF2-40B4-BE49-F238E27FC236}">
                  <a16:creationId xmlns:a16="http://schemas.microsoft.com/office/drawing/2014/main" id="{21897CD3-8928-4E95-BD2F-851D63A5F382}"/>
                </a:ext>
              </a:extLst>
            </p:cNvPr>
            <p:cNvSpPr/>
            <p:nvPr/>
          </p:nvSpPr>
          <p:spPr>
            <a:xfrm rot="16200000">
              <a:off x="2781300" y="4856163"/>
              <a:ext cx="923925" cy="1095375"/>
            </a:xfrm>
            <a:custGeom>
              <a:avLst/>
              <a:gdLst>
                <a:gd name="connsiteX0" fmla="*/ 307181 w 923925"/>
                <a:gd name="connsiteY0" fmla="*/ 421482 h 1095375"/>
                <a:gd name="connsiteX1" fmla="*/ 257175 w 923925"/>
                <a:gd name="connsiteY1" fmla="*/ 357188 h 1095375"/>
                <a:gd name="connsiteX2" fmla="*/ 204787 w 923925"/>
                <a:gd name="connsiteY2" fmla="*/ 285750 h 1095375"/>
                <a:gd name="connsiteX3" fmla="*/ 150019 w 923925"/>
                <a:gd name="connsiteY3" fmla="*/ 200025 h 1095375"/>
                <a:gd name="connsiteX4" fmla="*/ 109537 w 923925"/>
                <a:gd name="connsiteY4" fmla="*/ 126207 h 1095375"/>
                <a:gd name="connsiteX5" fmla="*/ 69056 w 923925"/>
                <a:gd name="connsiteY5" fmla="*/ 52388 h 1095375"/>
                <a:gd name="connsiteX6" fmla="*/ 50006 w 923925"/>
                <a:gd name="connsiteY6" fmla="*/ 14288 h 1095375"/>
                <a:gd name="connsiteX7" fmla="*/ 38100 w 923925"/>
                <a:gd name="connsiteY7" fmla="*/ 2382 h 1095375"/>
                <a:gd name="connsiteX8" fmla="*/ 14287 w 923925"/>
                <a:gd name="connsiteY8" fmla="*/ 0 h 1095375"/>
                <a:gd name="connsiteX9" fmla="*/ 2381 w 923925"/>
                <a:gd name="connsiteY9" fmla="*/ 9525 h 1095375"/>
                <a:gd name="connsiteX10" fmla="*/ 0 w 923925"/>
                <a:gd name="connsiteY10" fmla="*/ 35719 h 1095375"/>
                <a:gd name="connsiteX11" fmla="*/ 14287 w 923925"/>
                <a:gd name="connsiteY11" fmla="*/ 97632 h 1095375"/>
                <a:gd name="connsiteX12" fmla="*/ 64294 w 923925"/>
                <a:gd name="connsiteY12" fmla="*/ 235744 h 1095375"/>
                <a:gd name="connsiteX13" fmla="*/ 116681 w 923925"/>
                <a:gd name="connsiteY13" fmla="*/ 359569 h 1095375"/>
                <a:gd name="connsiteX14" fmla="*/ 176212 w 923925"/>
                <a:gd name="connsiteY14" fmla="*/ 481013 h 1095375"/>
                <a:gd name="connsiteX15" fmla="*/ 257175 w 923925"/>
                <a:gd name="connsiteY15" fmla="*/ 619125 h 1095375"/>
                <a:gd name="connsiteX16" fmla="*/ 328612 w 923925"/>
                <a:gd name="connsiteY16" fmla="*/ 728663 h 1095375"/>
                <a:gd name="connsiteX17" fmla="*/ 414337 w 923925"/>
                <a:gd name="connsiteY17" fmla="*/ 840582 h 1095375"/>
                <a:gd name="connsiteX18" fmla="*/ 459581 w 923925"/>
                <a:gd name="connsiteY18" fmla="*/ 904875 h 1095375"/>
                <a:gd name="connsiteX19" fmla="*/ 500062 w 923925"/>
                <a:gd name="connsiteY19" fmla="*/ 959644 h 1095375"/>
                <a:gd name="connsiteX20" fmla="*/ 526256 w 923925"/>
                <a:gd name="connsiteY20" fmla="*/ 1004888 h 1095375"/>
                <a:gd name="connsiteX21" fmla="*/ 547687 w 923925"/>
                <a:gd name="connsiteY21" fmla="*/ 1047750 h 1095375"/>
                <a:gd name="connsiteX22" fmla="*/ 571500 w 923925"/>
                <a:gd name="connsiteY22" fmla="*/ 1078707 h 1095375"/>
                <a:gd name="connsiteX23" fmla="*/ 590550 w 923925"/>
                <a:gd name="connsiteY23" fmla="*/ 1092994 h 1095375"/>
                <a:gd name="connsiteX24" fmla="*/ 614362 w 923925"/>
                <a:gd name="connsiteY24" fmla="*/ 1095375 h 1095375"/>
                <a:gd name="connsiteX25" fmla="*/ 640556 w 923925"/>
                <a:gd name="connsiteY25" fmla="*/ 1092994 h 1095375"/>
                <a:gd name="connsiteX26" fmla="*/ 661987 w 923925"/>
                <a:gd name="connsiteY26" fmla="*/ 1078707 h 1095375"/>
                <a:gd name="connsiteX27" fmla="*/ 711994 w 923925"/>
                <a:gd name="connsiteY27" fmla="*/ 1021557 h 1095375"/>
                <a:gd name="connsiteX28" fmla="*/ 785812 w 923925"/>
                <a:gd name="connsiteY28" fmla="*/ 933450 h 1095375"/>
                <a:gd name="connsiteX29" fmla="*/ 847725 w 923925"/>
                <a:gd name="connsiteY29" fmla="*/ 850107 h 1095375"/>
                <a:gd name="connsiteX30" fmla="*/ 888206 w 923925"/>
                <a:gd name="connsiteY30" fmla="*/ 778669 h 1095375"/>
                <a:gd name="connsiteX31" fmla="*/ 907256 w 923925"/>
                <a:gd name="connsiteY31" fmla="*/ 733425 h 1095375"/>
                <a:gd name="connsiteX32" fmla="*/ 923925 w 923925"/>
                <a:gd name="connsiteY32" fmla="*/ 678657 h 1095375"/>
                <a:gd name="connsiteX33" fmla="*/ 923925 w 923925"/>
                <a:gd name="connsiteY33" fmla="*/ 642938 h 1095375"/>
                <a:gd name="connsiteX34" fmla="*/ 914400 w 923925"/>
                <a:gd name="connsiteY34" fmla="*/ 633413 h 1095375"/>
                <a:gd name="connsiteX35" fmla="*/ 892969 w 923925"/>
                <a:gd name="connsiteY35" fmla="*/ 631032 h 1095375"/>
                <a:gd name="connsiteX36" fmla="*/ 869156 w 923925"/>
                <a:gd name="connsiteY36" fmla="*/ 642938 h 1095375"/>
                <a:gd name="connsiteX37" fmla="*/ 840581 w 923925"/>
                <a:gd name="connsiteY37" fmla="*/ 673894 h 1095375"/>
                <a:gd name="connsiteX38" fmla="*/ 802481 w 923925"/>
                <a:gd name="connsiteY38" fmla="*/ 702469 h 1095375"/>
                <a:gd name="connsiteX39" fmla="*/ 764381 w 923925"/>
                <a:gd name="connsiteY39" fmla="*/ 726282 h 1095375"/>
                <a:gd name="connsiteX40" fmla="*/ 707231 w 923925"/>
                <a:gd name="connsiteY40" fmla="*/ 747713 h 1095375"/>
                <a:gd name="connsiteX41" fmla="*/ 678656 w 923925"/>
                <a:gd name="connsiteY41" fmla="*/ 747713 h 1095375"/>
                <a:gd name="connsiteX42" fmla="*/ 635794 w 923925"/>
                <a:gd name="connsiteY42" fmla="*/ 723900 h 1095375"/>
                <a:gd name="connsiteX43" fmla="*/ 533400 w 923925"/>
                <a:gd name="connsiteY43" fmla="*/ 645319 h 1095375"/>
                <a:gd name="connsiteX44" fmla="*/ 483394 w 923925"/>
                <a:gd name="connsiteY44" fmla="*/ 602457 h 1095375"/>
                <a:gd name="connsiteX45" fmla="*/ 395287 w 923925"/>
                <a:gd name="connsiteY45" fmla="*/ 519113 h 1095375"/>
                <a:gd name="connsiteX46" fmla="*/ 307181 w 923925"/>
                <a:gd name="connsiteY46" fmla="*/ 4214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3925" h="1095375">
                  <a:moveTo>
                    <a:pt x="307181" y="421482"/>
                  </a:moveTo>
                  <a:lnTo>
                    <a:pt x="257175" y="357188"/>
                  </a:lnTo>
                  <a:lnTo>
                    <a:pt x="204787" y="285750"/>
                  </a:lnTo>
                  <a:lnTo>
                    <a:pt x="150019" y="200025"/>
                  </a:lnTo>
                  <a:lnTo>
                    <a:pt x="109537" y="126207"/>
                  </a:lnTo>
                  <a:lnTo>
                    <a:pt x="69056" y="52388"/>
                  </a:lnTo>
                  <a:lnTo>
                    <a:pt x="50006" y="14288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9525"/>
                  </a:lnTo>
                  <a:lnTo>
                    <a:pt x="0" y="35719"/>
                  </a:lnTo>
                  <a:lnTo>
                    <a:pt x="14287" y="97632"/>
                  </a:lnTo>
                  <a:lnTo>
                    <a:pt x="64294" y="235744"/>
                  </a:lnTo>
                  <a:lnTo>
                    <a:pt x="116681" y="359569"/>
                  </a:lnTo>
                  <a:lnTo>
                    <a:pt x="176212" y="481013"/>
                  </a:lnTo>
                  <a:lnTo>
                    <a:pt x="257175" y="619125"/>
                  </a:lnTo>
                  <a:lnTo>
                    <a:pt x="328612" y="728663"/>
                  </a:lnTo>
                  <a:lnTo>
                    <a:pt x="414337" y="840582"/>
                  </a:lnTo>
                  <a:lnTo>
                    <a:pt x="459581" y="904875"/>
                  </a:lnTo>
                  <a:lnTo>
                    <a:pt x="500062" y="959644"/>
                  </a:lnTo>
                  <a:lnTo>
                    <a:pt x="526256" y="1004888"/>
                  </a:lnTo>
                  <a:lnTo>
                    <a:pt x="547687" y="1047750"/>
                  </a:lnTo>
                  <a:lnTo>
                    <a:pt x="571500" y="1078707"/>
                  </a:lnTo>
                  <a:lnTo>
                    <a:pt x="590550" y="1092994"/>
                  </a:lnTo>
                  <a:lnTo>
                    <a:pt x="614362" y="1095375"/>
                  </a:lnTo>
                  <a:lnTo>
                    <a:pt x="640556" y="1092994"/>
                  </a:lnTo>
                  <a:lnTo>
                    <a:pt x="661987" y="1078707"/>
                  </a:lnTo>
                  <a:lnTo>
                    <a:pt x="711994" y="1021557"/>
                  </a:lnTo>
                  <a:lnTo>
                    <a:pt x="785812" y="933450"/>
                  </a:lnTo>
                  <a:lnTo>
                    <a:pt x="847725" y="850107"/>
                  </a:lnTo>
                  <a:lnTo>
                    <a:pt x="888206" y="778669"/>
                  </a:lnTo>
                  <a:lnTo>
                    <a:pt x="907256" y="733425"/>
                  </a:lnTo>
                  <a:lnTo>
                    <a:pt x="923925" y="678657"/>
                  </a:lnTo>
                  <a:lnTo>
                    <a:pt x="923925" y="642938"/>
                  </a:lnTo>
                  <a:lnTo>
                    <a:pt x="914400" y="633413"/>
                  </a:lnTo>
                  <a:lnTo>
                    <a:pt x="892969" y="631032"/>
                  </a:lnTo>
                  <a:lnTo>
                    <a:pt x="869156" y="642938"/>
                  </a:lnTo>
                  <a:lnTo>
                    <a:pt x="840581" y="673894"/>
                  </a:lnTo>
                  <a:lnTo>
                    <a:pt x="802481" y="702469"/>
                  </a:lnTo>
                  <a:lnTo>
                    <a:pt x="764381" y="726282"/>
                  </a:lnTo>
                  <a:lnTo>
                    <a:pt x="707231" y="747713"/>
                  </a:lnTo>
                  <a:lnTo>
                    <a:pt x="678656" y="747713"/>
                  </a:lnTo>
                  <a:lnTo>
                    <a:pt x="635794" y="723900"/>
                  </a:lnTo>
                  <a:lnTo>
                    <a:pt x="533400" y="645319"/>
                  </a:lnTo>
                  <a:lnTo>
                    <a:pt x="483394" y="602457"/>
                  </a:lnTo>
                  <a:lnTo>
                    <a:pt x="395287" y="519113"/>
                  </a:lnTo>
                  <a:lnTo>
                    <a:pt x="307181" y="4214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A5F08732-0C14-4292-B262-2222F347249C}"/>
                </a:ext>
              </a:extLst>
            </p:cNvPr>
            <p:cNvSpPr/>
            <p:nvPr/>
          </p:nvSpPr>
          <p:spPr>
            <a:xfrm rot="16200000">
              <a:off x="5930900" y="2090738"/>
              <a:ext cx="452437" cy="1773238"/>
            </a:xfrm>
            <a:custGeom>
              <a:avLst/>
              <a:gdLst>
                <a:gd name="connsiteX0" fmla="*/ 211932 w 452438"/>
                <a:gd name="connsiteY0" fmla="*/ 676275 h 1774031"/>
                <a:gd name="connsiteX1" fmla="*/ 183357 w 452438"/>
                <a:gd name="connsiteY1" fmla="*/ 516731 h 1774031"/>
                <a:gd name="connsiteX2" fmla="*/ 164307 w 452438"/>
                <a:gd name="connsiteY2" fmla="*/ 409575 h 1774031"/>
                <a:gd name="connsiteX3" fmla="*/ 157163 w 452438"/>
                <a:gd name="connsiteY3" fmla="*/ 352425 h 1774031"/>
                <a:gd name="connsiteX4" fmla="*/ 154782 w 452438"/>
                <a:gd name="connsiteY4" fmla="*/ 316706 h 1774031"/>
                <a:gd name="connsiteX5" fmla="*/ 157163 w 452438"/>
                <a:gd name="connsiteY5" fmla="*/ 285750 h 1774031"/>
                <a:gd name="connsiteX6" fmla="*/ 159544 w 452438"/>
                <a:gd name="connsiteY6" fmla="*/ 252412 h 1774031"/>
                <a:gd name="connsiteX7" fmla="*/ 166688 w 452438"/>
                <a:gd name="connsiteY7" fmla="*/ 209550 h 1774031"/>
                <a:gd name="connsiteX8" fmla="*/ 180975 w 452438"/>
                <a:gd name="connsiteY8" fmla="*/ 164306 h 1774031"/>
                <a:gd name="connsiteX9" fmla="*/ 197644 w 452438"/>
                <a:gd name="connsiteY9" fmla="*/ 128587 h 1774031"/>
                <a:gd name="connsiteX10" fmla="*/ 214313 w 452438"/>
                <a:gd name="connsiteY10" fmla="*/ 102393 h 1774031"/>
                <a:gd name="connsiteX11" fmla="*/ 240507 w 452438"/>
                <a:gd name="connsiteY11" fmla="*/ 66675 h 1774031"/>
                <a:gd name="connsiteX12" fmla="*/ 130969 w 452438"/>
                <a:gd name="connsiteY12" fmla="*/ 0 h 1774031"/>
                <a:gd name="connsiteX13" fmla="*/ 90488 w 452438"/>
                <a:gd name="connsiteY13" fmla="*/ 57150 h 1774031"/>
                <a:gd name="connsiteX14" fmla="*/ 59532 w 452438"/>
                <a:gd name="connsiteY14" fmla="*/ 109537 h 1774031"/>
                <a:gd name="connsiteX15" fmla="*/ 42863 w 452438"/>
                <a:gd name="connsiteY15" fmla="*/ 142875 h 1774031"/>
                <a:gd name="connsiteX16" fmla="*/ 26194 w 452438"/>
                <a:gd name="connsiteY16" fmla="*/ 183356 h 1774031"/>
                <a:gd name="connsiteX17" fmla="*/ 11907 w 452438"/>
                <a:gd name="connsiteY17" fmla="*/ 238125 h 1774031"/>
                <a:gd name="connsiteX18" fmla="*/ 2382 w 452438"/>
                <a:gd name="connsiteY18" fmla="*/ 295275 h 1774031"/>
                <a:gd name="connsiteX19" fmla="*/ 0 w 452438"/>
                <a:gd name="connsiteY19" fmla="*/ 352425 h 1774031"/>
                <a:gd name="connsiteX20" fmla="*/ 2382 w 452438"/>
                <a:gd name="connsiteY20" fmla="*/ 454818 h 1774031"/>
                <a:gd name="connsiteX21" fmla="*/ 14288 w 452438"/>
                <a:gd name="connsiteY21" fmla="*/ 602456 h 1774031"/>
                <a:gd name="connsiteX22" fmla="*/ 45244 w 452438"/>
                <a:gd name="connsiteY22" fmla="*/ 812006 h 1774031"/>
                <a:gd name="connsiteX23" fmla="*/ 71438 w 452438"/>
                <a:gd name="connsiteY23" fmla="*/ 990600 h 1774031"/>
                <a:gd name="connsiteX24" fmla="*/ 90488 w 452438"/>
                <a:gd name="connsiteY24" fmla="*/ 1116806 h 1774031"/>
                <a:gd name="connsiteX25" fmla="*/ 114300 w 452438"/>
                <a:gd name="connsiteY25" fmla="*/ 1254918 h 1774031"/>
                <a:gd name="connsiteX26" fmla="*/ 130969 w 452438"/>
                <a:gd name="connsiteY26" fmla="*/ 1357312 h 1774031"/>
                <a:gd name="connsiteX27" fmla="*/ 150019 w 452438"/>
                <a:gd name="connsiteY27" fmla="*/ 1464468 h 1774031"/>
                <a:gd name="connsiteX28" fmla="*/ 183357 w 452438"/>
                <a:gd name="connsiteY28" fmla="*/ 1593056 h 1774031"/>
                <a:gd name="connsiteX29" fmla="*/ 202407 w 452438"/>
                <a:gd name="connsiteY29" fmla="*/ 1652587 h 1774031"/>
                <a:gd name="connsiteX30" fmla="*/ 228600 w 452438"/>
                <a:gd name="connsiteY30" fmla="*/ 1709737 h 1774031"/>
                <a:gd name="connsiteX31" fmla="*/ 252413 w 452438"/>
                <a:gd name="connsiteY31" fmla="*/ 1745456 h 1774031"/>
                <a:gd name="connsiteX32" fmla="*/ 269082 w 452438"/>
                <a:gd name="connsiteY32" fmla="*/ 1759743 h 1774031"/>
                <a:gd name="connsiteX33" fmla="*/ 290513 w 452438"/>
                <a:gd name="connsiteY33" fmla="*/ 1771650 h 1774031"/>
                <a:gd name="connsiteX34" fmla="*/ 304800 w 452438"/>
                <a:gd name="connsiteY34" fmla="*/ 1774031 h 1774031"/>
                <a:gd name="connsiteX35" fmla="*/ 330994 w 452438"/>
                <a:gd name="connsiteY35" fmla="*/ 1771650 h 1774031"/>
                <a:gd name="connsiteX36" fmla="*/ 354807 w 452438"/>
                <a:gd name="connsiteY36" fmla="*/ 1759743 h 1774031"/>
                <a:gd name="connsiteX37" fmla="*/ 376238 w 452438"/>
                <a:gd name="connsiteY37" fmla="*/ 1743075 h 1774031"/>
                <a:gd name="connsiteX38" fmla="*/ 397669 w 452438"/>
                <a:gd name="connsiteY38" fmla="*/ 1714500 h 1774031"/>
                <a:gd name="connsiteX39" fmla="*/ 414338 w 452438"/>
                <a:gd name="connsiteY39" fmla="*/ 1669256 h 1774031"/>
                <a:gd name="connsiteX40" fmla="*/ 433388 w 452438"/>
                <a:gd name="connsiteY40" fmla="*/ 1604962 h 1774031"/>
                <a:gd name="connsiteX41" fmla="*/ 445294 w 452438"/>
                <a:gd name="connsiteY41" fmla="*/ 1545431 h 1774031"/>
                <a:gd name="connsiteX42" fmla="*/ 452438 w 452438"/>
                <a:gd name="connsiteY42" fmla="*/ 1483518 h 1774031"/>
                <a:gd name="connsiteX43" fmla="*/ 450057 w 452438"/>
                <a:gd name="connsiteY43" fmla="*/ 1438275 h 1774031"/>
                <a:gd name="connsiteX44" fmla="*/ 419100 w 452438"/>
                <a:gd name="connsiteY44" fmla="*/ 1362075 h 1774031"/>
                <a:gd name="connsiteX45" fmla="*/ 369094 w 452438"/>
                <a:gd name="connsiteY45" fmla="*/ 1245393 h 1774031"/>
                <a:gd name="connsiteX46" fmla="*/ 330994 w 452438"/>
                <a:gd name="connsiteY46" fmla="*/ 1135856 h 1774031"/>
                <a:gd name="connsiteX47" fmla="*/ 288132 w 452438"/>
                <a:gd name="connsiteY47" fmla="*/ 992981 h 1774031"/>
                <a:gd name="connsiteX48" fmla="*/ 259557 w 452438"/>
                <a:gd name="connsiteY48" fmla="*/ 888206 h 1774031"/>
                <a:gd name="connsiteX49" fmla="*/ 211932 w 452438"/>
                <a:gd name="connsiteY49" fmla="*/ 676275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52438" h="1774031">
                  <a:moveTo>
                    <a:pt x="211932" y="676275"/>
                  </a:moveTo>
                  <a:lnTo>
                    <a:pt x="183357" y="516731"/>
                  </a:lnTo>
                  <a:lnTo>
                    <a:pt x="164307" y="409575"/>
                  </a:lnTo>
                  <a:lnTo>
                    <a:pt x="157163" y="352425"/>
                  </a:lnTo>
                  <a:lnTo>
                    <a:pt x="154782" y="316706"/>
                  </a:lnTo>
                  <a:lnTo>
                    <a:pt x="157163" y="285750"/>
                  </a:lnTo>
                  <a:lnTo>
                    <a:pt x="159544" y="252412"/>
                  </a:lnTo>
                  <a:lnTo>
                    <a:pt x="166688" y="209550"/>
                  </a:lnTo>
                  <a:lnTo>
                    <a:pt x="180975" y="164306"/>
                  </a:lnTo>
                  <a:lnTo>
                    <a:pt x="197644" y="128587"/>
                  </a:lnTo>
                  <a:lnTo>
                    <a:pt x="214313" y="102393"/>
                  </a:lnTo>
                  <a:lnTo>
                    <a:pt x="240507" y="66675"/>
                  </a:lnTo>
                  <a:lnTo>
                    <a:pt x="130969" y="0"/>
                  </a:lnTo>
                  <a:lnTo>
                    <a:pt x="90488" y="57150"/>
                  </a:lnTo>
                  <a:lnTo>
                    <a:pt x="59532" y="109537"/>
                  </a:lnTo>
                  <a:lnTo>
                    <a:pt x="42863" y="142875"/>
                  </a:lnTo>
                  <a:lnTo>
                    <a:pt x="26194" y="183356"/>
                  </a:lnTo>
                  <a:lnTo>
                    <a:pt x="11907" y="238125"/>
                  </a:lnTo>
                  <a:lnTo>
                    <a:pt x="2382" y="295275"/>
                  </a:lnTo>
                  <a:lnTo>
                    <a:pt x="0" y="352425"/>
                  </a:lnTo>
                  <a:lnTo>
                    <a:pt x="2382" y="454818"/>
                  </a:lnTo>
                  <a:lnTo>
                    <a:pt x="14288" y="602456"/>
                  </a:lnTo>
                  <a:lnTo>
                    <a:pt x="45244" y="812006"/>
                  </a:lnTo>
                  <a:lnTo>
                    <a:pt x="71438" y="990600"/>
                  </a:lnTo>
                  <a:lnTo>
                    <a:pt x="90488" y="1116806"/>
                  </a:lnTo>
                  <a:lnTo>
                    <a:pt x="114300" y="1254918"/>
                  </a:lnTo>
                  <a:lnTo>
                    <a:pt x="130969" y="1357312"/>
                  </a:lnTo>
                  <a:lnTo>
                    <a:pt x="150019" y="1464468"/>
                  </a:lnTo>
                  <a:lnTo>
                    <a:pt x="183357" y="1593056"/>
                  </a:lnTo>
                  <a:lnTo>
                    <a:pt x="202407" y="1652587"/>
                  </a:lnTo>
                  <a:lnTo>
                    <a:pt x="228600" y="1709737"/>
                  </a:lnTo>
                  <a:lnTo>
                    <a:pt x="252413" y="1745456"/>
                  </a:lnTo>
                  <a:lnTo>
                    <a:pt x="269082" y="1759743"/>
                  </a:lnTo>
                  <a:lnTo>
                    <a:pt x="290513" y="1771650"/>
                  </a:lnTo>
                  <a:lnTo>
                    <a:pt x="304800" y="1774031"/>
                  </a:lnTo>
                  <a:lnTo>
                    <a:pt x="330994" y="1771650"/>
                  </a:lnTo>
                  <a:lnTo>
                    <a:pt x="354807" y="1759743"/>
                  </a:lnTo>
                  <a:lnTo>
                    <a:pt x="376238" y="1743075"/>
                  </a:lnTo>
                  <a:lnTo>
                    <a:pt x="397669" y="1714500"/>
                  </a:lnTo>
                  <a:lnTo>
                    <a:pt x="414338" y="1669256"/>
                  </a:lnTo>
                  <a:lnTo>
                    <a:pt x="433388" y="1604962"/>
                  </a:lnTo>
                  <a:lnTo>
                    <a:pt x="445294" y="1545431"/>
                  </a:lnTo>
                  <a:lnTo>
                    <a:pt x="452438" y="1483518"/>
                  </a:lnTo>
                  <a:lnTo>
                    <a:pt x="450057" y="1438275"/>
                  </a:lnTo>
                  <a:lnTo>
                    <a:pt x="419100" y="1362075"/>
                  </a:lnTo>
                  <a:lnTo>
                    <a:pt x="369094" y="1245393"/>
                  </a:lnTo>
                  <a:lnTo>
                    <a:pt x="330994" y="1135856"/>
                  </a:lnTo>
                  <a:lnTo>
                    <a:pt x="288132" y="992981"/>
                  </a:lnTo>
                  <a:lnTo>
                    <a:pt x="259557" y="888206"/>
                  </a:lnTo>
                  <a:lnTo>
                    <a:pt x="211932" y="676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11909CF5-3245-464F-9B61-9A4EA2114CB2}"/>
                </a:ext>
              </a:extLst>
            </p:cNvPr>
            <p:cNvSpPr/>
            <p:nvPr/>
          </p:nvSpPr>
          <p:spPr>
            <a:xfrm rot="16200000">
              <a:off x="4243387" y="3498851"/>
              <a:ext cx="2778125" cy="2000250"/>
            </a:xfrm>
            <a:custGeom>
              <a:avLst/>
              <a:gdLst>
                <a:gd name="connsiteX0" fmla="*/ 1648496 w 2779261"/>
                <a:gd name="connsiteY0" fmla="*/ 1362585 h 1998801"/>
                <a:gd name="connsiteX1" fmla="*/ 1540313 w 2779261"/>
                <a:gd name="connsiteY1" fmla="*/ 1316221 h 1998801"/>
                <a:gd name="connsiteX2" fmla="*/ 1424403 w 2779261"/>
                <a:gd name="connsiteY2" fmla="*/ 1262129 h 1998801"/>
                <a:gd name="connsiteX3" fmla="*/ 1370312 w 2779261"/>
                <a:gd name="connsiteY3" fmla="*/ 1236372 h 1998801"/>
                <a:gd name="connsiteX4" fmla="*/ 1205463 w 2779261"/>
                <a:gd name="connsiteY4" fmla="*/ 1156523 h 1998801"/>
                <a:gd name="connsiteX5" fmla="*/ 1074098 w 2779261"/>
                <a:gd name="connsiteY5" fmla="*/ 1068946 h 1998801"/>
                <a:gd name="connsiteX6" fmla="*/ 906673 w 2779261"/>
                <a:gd name="connsiteY6" fmla="*/ 950461 h 1998801"/>
                <a:gd name="connsiteX7" fmla="*/ 788187 w 2779261"/>
                <a:gd name="connsiteY7" fmla="*/ 855157 h 1998801"/>
                <a:gd name="connsiteX8" fmla="*/ 690308 w 2779261"/>
                <a:gd name="connsiteY8" fmla="*/ 770156 h 1998801"/>
                <a:gd name="connsiteX9" fmla="*/ 584701 w 2779261"/>
                <a:gd name="connsiteY9" fmla="*/ 669701 h 1998801"/>
                <a:gd name="connsiteX10" fmla="*/ 502276 w 2779261"/>
                <a:gd name="connsiteY10" fmla="*/ 587276 h 1998801"/>
                <a:gd name="connsiteX11" fmla="*/ 432730 w 2779261"/>
                <a:gd name="connsiteY11" fmla="*/ 512579 h 1998801"/>
                <a:gd name="connsiteX12" fmla="*/ 347730 w 2779261"/>
                <a:gd name="connsiteY12" fmla="*/ 414700 h 1998801"/>
                <a:gd name="connsiteX13" fmla="*/ 293638 w 2779261"/>
                <a:gd name="connsiteY13" fmla="*/ 345154 h 1998801"/>
                <a:gd name="connsiteX14" fmla="*/ 216365 w 2779261"/>
                <a:gd name="connsiteY14" fmla="*/ 249850 h 1998801"/>
                <a:gd name="connsiteX15" fmla="*/ 162274 w 2779261"/>
                <a:gd name="connsiteY15" fmla="*/ 177728 h 1998801"/>
                <a:gd name="connsiteX16" fmla="*/ 103031 w 2779261"/>
                <a:gd name="connsiteY16" fmla="*/ 92728 h 1998801"/>
                <a:gd name="connsiteX17" fmla="*/ 48940 w 2779261"/>
                <a:gd name="connsiteY17" fmla="*/ 15454 h 1998801"/>
                <a:gd name="connsiteX18" fmla="*/ 28334 w 2779261"/>
                <a:gd name="connsiteY18" fmla="*/ 0 h 1998801"/>
                <a:gd name="connsiteX19" fmla="*/ 12879 w 2779261"/>
                <a:gd name="connsiteY19" fmla="*/ 0 h 1998801"/>
                <a:gd name="connsiteX20" fmla="*/ 5152 w 2779261"/>
                <a:gd name="connsiteY20" fmla="*/ 7727 h 1998801"/>
                <a:gd name="connsiteX21" fmla="*/ 0 w 2779261"/>
                <a:gd name="connsiteY21" fmla="*/ 25758 h 1998801"/>
                <a:gd name="connsiteX22" fmla="*/ 5152 w 2779261"/>
                <a:gd name="connsiteY22" fmla="*/ 61818 h 1998801"/>
                <a:gd name="connsiteX23" fmla="*/ 30909 w 2779261"/>
                <a:gd name="connsiteY23" fmla="*/ 128789 h 1998801"/>
                <a:gd name="connsiteX24" fmla="*/ 69546 w 2779261"/>
                <a:gd name="connsiteY24" fmla="*/ 208638 h 1998801"/>
                <a:gd name="connsiteX25" fmla="*/ 123637 w 2779261"/>
                <a:gd name="connsiteY25" fmla="*/ 316820 h 1998801"/>
                <a:gd name="connsiteX26" fmla="*/ 185456 w 2779261"/>
                <a:gd name="connsiteY26" fmla="*/ 430154 h 1998801"/>
                <a:gd name="connsiteX27" fmla="*/ 249850 w 2779261"/>
                <a:gd name="connsiteY27" fmla="*/ 533185 h 1998801"/>
                <a:gd name="connsiteX28" fmla="*/ 334851 w 2779261"/>
                <a:gd name="connsiteY28" fmla="*/ 654247 h 1998801"/>
                <a:gd name="connsiteX29" fmla="*/ 401821 w 2779261"/>
                <a:gd name="connsiteY29" fmla="*/ 736671 h 1998801"/>
                <a:gd name="connsiteX30" fmla="*/ 471367 w 2779261"/>
                <a:gd name="connsiteY30" fmla="*/ 819096 h 1998801"/>
                <a:gd name="connsiteX31" fmla="*/ 556367 w 2779261"/>
                <a:gd name="connsiteY31" fmla="*/ 906673 h 1998801"/>
                <a:gd name="connsiteX32" fmla="*/ 680005 w 2779261"/>
                <a:gd name="connsiteY32" fmla="*/ 1022582 h 1998801"/>
                <a:gd name="connsiteX33" fmla="*/ 780460 w 2779261"/>
                <a:gd name="connsiteY33" fmla="*/ 1110159 h 1998801"/>
                <a:gd name="connsiteX34" fmla="*/ 878339 w 2779261"/>
                <a:gd name="connsiteY34" fmla="*/ 1190008 h 1998801"/>
                <a:gd name="connsiteX35" fmla="*/ 950461 w 2779261"/>
                <a:gd name="connsiteY35" fmla="*/ 1246675 h 1998801"/>
                <a:gd name="connsiteX36" fmla="*/ 1030310 w 2779261"/>
                <a:gd name="connsiteY36" fmla="*/ 1303342 h 1998801"/>
                <a:gd name="connsiteX37" fmla="*/ 1228645 w 2779261"/>
                <a:gd name="connsiteY37" fmla="*/ 1426979 h 1998801"/>
                <a:gd name="connsiteX38" fmla="*/ 1370312 w 2779261"/>
                <a:gd name="connsiteY38" fmla="*/ 1506828 h 1998801"/>
                <a:gd name="connsiteX39" fmla="*/ 1496525 w 2779261"/>
                <a:gd name="connsiteY39" fmla="*/ 1568647 h 1998801"/>
                <a:gd name="connsiteX40" fmla="*/ 1674254 w 2779261"/>
                <a:gd name="connsiteY40" fmla="*/ 1645920 h 1998801"/>
                <a:gd name="connsiteX41" fmla="*/ 1815921 w 2779261"/>
                <a:gd name="connsiteY41" fmla="*/ 1705163 h 1998801"/>
                <a:gd name="connsiteX42" fmla="*/ 1985922 w 2779261"/>
                <a:gd name="connsiteY42" fmla="*/ 1769557 h 1998801"/>
                <a:gd name="connsiteX43" fmla="*/ 2130166 w 2779261"/>
                <a:gd name="connsiteY43" fmla="*/ 1821073 h 1998801"/>
                <a:gd name="connsiteX44" fmla="*/ 2210015 w 2779261"/>
                <a:gd name="connsiteY44" fmla="*/ 1846830 h 1998801"/>
                <a:gd name="connsiteX45" fmla="*/ 2220318 w 2779261"/>
                <a:gd name="connsiteY45" fmla="*/ 1851982 h 1998801"/>
                <a:gd name="connsiteX46" fmla="*/ 2230621 w 2779261"/>
                <a:gd name="connsiteY46" fmla="*/ 1867436 h 1998801"/>
                <a:gd name="connsiteX47" fmla="*/ 2256379 w 2779261"/>
                <a:gd name="connsiteY47" fmla="*/ 1900922 h 1998801"/>
                <a:gd name="connsiteX48" fmla="*/ 2305318 w 2779261"/>
                <a:gd name="connsiteY48" fmla="*/ 1960164 h 1998801"/>
                <a:gd name="connsiteX49" fmla="*/ 2328500 w 2779261"/>
                <a:gd name="connsiteY49" fmla="*/ 1985922 h 1998801"/>
                <a:gd name="connsiteX50" fmla="*/ 2349107 w 2779261"/>
                <a:gd name="connsiteY50" fmla="*/ 1996225 h 1998801"/>
                <a:gd name="connsiteX51" fmla="*/ 2364561 w 2779261"/>
                <a:gd name="connsiteY51" fmla="*/ 1998801 h 1998801"/>
                <a:gd name="connsiteX52" fmla="*/ 2395470 w 2779261"/>
                <a:gd name="connsiteY52" fmla="*/ 1988498 h 1998801"/>
                <a:gd name="connsiteX53" fmla="*/ 2431531 w 2779261"/>
                <a:gd name="connsiteY53" fmla="*/ 1962740 h 1998801"/>
                <a:gd name="connsiteX54" fmla="*/ 2480471 w 2779261"/>
                <a:gd name="connsiteY54" fmla="*/ 1921528 h 1998801"/>
                <a:gd name="connsiteX55" fmla="*/ 2519108 w 2779261"/>
                <a:gd name="connsiteY55" fmla="*/ 1880315 h 1998801"/>
                <a:gd name="connsiteX56" fmla="*/ 2568047 w 2779261"/>
                <a:gd name="connsiteY56" fmla="*/ 1815921 h 1998801"/>
                <a:gd name="connsiteX57" fmla="*/ 2609260 w 2779261"/>
                <a:gd name="connsiteY57" fmla="*/ 1751527 h 1998801"/>
                <a:gd name="connsiteX58" fmla="*/ 2658200 w 2779261"/>
                <a:gd name="connsiteY58" fmla="*/ 1661374 h 1998801"/>
                <a:gd name="connsiteX59" fmla="*/ 2673654 w 2779261"/>
                <a:gd name="connsiteY59" fmla="*/ 1633041 h 1998801"/>
                <a:gd name="connsiteX60" fmla="*/ 2691685 w 2779261"/>
                <a:gd name="connsiteY60" fmla="*/ 1615011 h 1998801"/>
                <a:gd name="connsiteX61" fmla="*/ 2709715 w 2779261"/>
                <a:gd name="connsiteY61" fmla="*/ 1599556 h 1998801"/>
                <a:gd name="connsiteX62" fmla="*/ 2732897 w 2779261"/>
                <a:gd name="connsiteY62" fmla="*/ 1586677 h 1998801"/>
                <a:gd name="connsiteX63" fmla="*/ 2779261 w 2779261"/>
                <a:gd name="connsiteY63" fmla="*/ 1571222 h 1998801"/>
                <a:gd name="connsiteX64" fmla="*/ 2756079 w 2779261"/>
                <a:gd name="connsiteY64" fmla="*/ 1421827 h 1998801"/>
                <a:gd name="connsiteX65" fmla="*/ 2696836 w 2779261"/>
                <a:gd name="connsiteY65" fmla="*/ 1470767 h 1998801"/>
                <a:gd name="connsiteX66" fmla="*/ 2663351 w 2779261"/>
                <a:gd name="connsiteY66" fmla="*/ 1501676 h 1998801"/>
                <a:gd name="connsiteX67" fmla="*/ 2619563 w 2779261"/>
                <a:gd name="connsiteY67" fmla="*/ 1550616 h 1998801"/>
                <a:gd name="connsiteX68" fmla="*/ 2593805 w 2779261"/>
                <a:gd name="connsiteY68" fmla="*/ 1581525 h 1998801"/>
                <a:gd name="connsiteX69" fmla="*/ 2575775 w 2779261"/>
                <a:gd name="connsiteY69" fmla="*/ 1596980 h 1998801"/>
                <a:gd name="connsiteX70" fmla="*/ 2552593 w 2779261"/>
                <a:gd name="connsiteY70" fmla="*/ 1607283 h 1998801"/>
                <a:gd name="connsiteX71" fmla="*/ 2513956 w 2779261"/>
                <a:gd name="connsiteY71" fmla="*/ 1615011 h 1998801"/>
                <a:gd name="connsiteX72" fmla="*/ 2467592 w 2779261"/>
                <a:gd name="connsiteY72" fmla="*/ 1615011 h 1998801"/>
                <a:gd name="connsiteX73" fmla="*/ 2400622 w 2779261"/>
                <a:gd name="connsiteY73" fmla="*/ 1604707 h 1998801"/>
                <a:gd name="connsiteX74" fmla="*/ 2338803 w 2779261"/>
                <a:gd name="connsiteY74" fmla="*/ 1586677 h 1998801"/>
                <a:gd name="connsiteX75" fmla="*/ 2243500 w 2779261"/>
                <a:gd name="connsiteY75" fmla="*/ 1563495 h 1998801"/>
                <a:gd name="connsiteX76" fmla="*/ 2060620 w 2779261"/>
                <a:gd name="connsiteY76" fmla="*/ 1514555 h 1998801"/>
                <a:gd name="connsiteX77" fmla="*/ 1815921 w 2779261"/>
                <a:gd name="connsiteY77" fmla="*/ 1429555 h 1998801"/>
                <a:gd name="connsiteX78" fmla="*/ 1648496 w 2779261"/>
                <a:gd name="connsiteY78" fmla="*/ 1362585 h 199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779261" h="1998801">
                  <a:moveTo>
                    <a:pt x="1648496" y="1362585"/>
                  </a:moveTo>
                  <a:lnTo>
                    <a:pt x="1540313" y="1316221"/>
                  </a:lnTo>
                  <a:lnTo>
                    <a:pt x="1424403" y="1262129"/>
                  </a:lnTo>
                  <a:lnTo>
                    <a:pt x="1370312" y="1236372"/>
                  </a:lnTo>
                  <a:lnTo>
                    <a:pt x="1205463" y="1156523"/>
                  </a:lnTo>
                  <a:lnTo>
                    <a:pt x="1074098" y="1068946"/>
                  </a:lnTo>
                  <a:lnTo>
                    <a:pt x="906673" y="950461"/>
                  </a:lnTo>
                  <a:lnTo>
                    <a:pt x="788187" y="855157"/>
                  </a:lnTo>
                  <a:lnTo>
                    <a:pt x="690308" y="770156"/>
                  </a:lnTo>
                  <a:lnTo>
                    <a:pt x="584701" y="669701"/>
                  </a:lnTo>
                  <a:lnTo>
                    <a:pt x="502276" y="587276"/>
                  </a:lnTo>
                  <a:lnTo>
                    <a:pt x="432730" y="512579"/>
                  </a:lnTo>
                  <a:lnTo>
                    <a:pt x="347730" y="414700"/>
                  </a:lnTo>
                  <a:lnTo>
                    <a:pt x="293638" y="345154"/>
                  </a:lnTo>
                  <a:lnTo>
                    <a:pt x="216365" y="249850"/>
                  </a:lnTo>
                  <a:lnTo>
                    <a:pt x="162274" y="177728"/>
                  </a:lnTo>
                  <a:lnTo>
                    <a:pt x="103031" y="92728"/>
                  </a:lnTo>
                  <a:lnTo>
                    <a:pt x="48940" y="15454"/>
                  </a:lnTo>
                  <a:lnTo>
                    <a:pt x="28334" y="0"/>
                  </a:lnTo>
                  <a:lnTo>
                    <a:pt x="12879" y="0"/>
                  </a:lnTo>
                  <a:lnTo>
                    <a:pt x="5152" y="7727"/>
                  </a:lnTo>
                  <a:lnTo>
                    <a:pt x="0" y="25758"/>
                  </a:lnTo>
                  <a:lnTo>
                    <a:pt x="5152" y="61818"/>
                  </a:lnTo>
                  <a:lnTo>
                    <a:pt x="30909" y="128789"/>
                  </a:lnTo>
                  <a:lnTo>
                    <a:pt x="69546" y="208638"/>
                  </a:lnTo>
                  <a:lnTo>
                    <a:pt x="123637" y="316820"/>
                  </a:lnTo>
                  <a:lnTo>
                    <a:pt x="185456" y="430154"/>
                  </a:lnTo>
                  <a:lnTo>
                    <a:pt x="249850" y="533185"/>
                  </a:lnTo>
                  <a:lnTo>
                    <a:pt x="334851" y="654247"/>
                  </a:lnTo>
                  <a:lnTo>
                    <a:pt x="401821" y="736671"/>
                  </a:lnTo>
                  <a:lnTo>
                    <a:pt x="471367" y="819096"/>
                  </a:lnTo>
                  <a:lnTo>
                    <a:pt x="556367" y="906673"/>
                  </a:lnTo>
                  <a:lnTo>
                    <a:pt x="680005" y="1022582"/>
                  </a:lnTo>
                  <a:lnTo>
                    <a:pt x="780460" y="1110159"/>
                  </a:lnTo>
                  <a:lnTo>
                    <a:pt x="878339" y="1190008"/>
                  </a:lnTo>
                  <a:lnTo>
                    <a:pt x="950461" y="1246675"/>
                  </a:lnTo>
                  <a:lnTo>
                    <a:pt x="1030310" y="1303342"/>
                  </a:lnTo>
                  <a:lnTo>
                    <a:pt x="1228645" y="1426979"/>
                  </a:lnTo>
                  <a:lnTo>
                    <a:pt x="1370312" y="1506828"/>
                  </a:lnTo>
                  <a:lnTo>
                    <a:pt x="1496525" y="1568647"/>
                  </a:lnTo>
                  <a:lnTo>
                    <a:pt x="1674254" y="1645920"/>
                  </a:lnTo>
                  <a:lnTo>
                    <a:pt x="1815921" y="1705163"/>
                  </a:lnTo>
                  <a:lnTo>
                    <a:pt x="1985922" y="1769557"/>
                  </a:lnTo>
                  <a:lnTo>
                    <a:pt x="2130166" y="1821073"/>
                  </a:lnTo>
                  <a:lnTo>
                    <a:pt x="2210015" y="1846830"/>
                  </a:lnTo>
                  <a:lnTo>
                    <a:pt x="2220318" y="1851982"/>
                  </a:lnTo>
                  <a:lnTo>
                    <a:pt x="2230621" y="1867436"/>
                  </a:lnTo>
                  <a:lnTo>
                    <a:pt x="2256379" y="1900922"/>
                  </a:lnTo>
                  <a:lnTo>
                    <a:pt x="2305318" y="1960164"/>
                  </a:lnTo>
                  <a:lnTo>
                    <a:pt x="2328500" y="1985922"/>
                  </a:lnTo>
                  <a:lnTo>
                    <a:pt x="2349107" y="1996225"/>
                  </a:lnTo>
                  <a:lnTo>
                    <a:pt x="2364561" y="1998801"/>
                  </a:lnTo>
                  <a:lnTo>
                    <a:pt x="2395470" y="1988498"/>
                  </a:lnTo>
                  <a:lnTo>
                    <a:pt x="2431531" y="1962740"/>
                  </a:lnTo>
                  <a:lnTo>
                    <a:pt x="2480471" y="1921528"/>
                  </a:lnTo>
                  <a:lnTo>
                    <a:pt x="2519108" y="1880315"/>
                  </a:lnTo>
                  <a:lnTo>
                    <a:pt x="2568047" y="1815921"/>
                  </a:lnTo>
                  <a:lnTo>
                    <a:pt x="2609260" y="1751527"/>
                  </a:lnTo>
                  <a:lnTo>
                    <a:pt x="2658200" y="1661374"/>
                  </a:lnTo>
                  <a:lnTo>
                    <a:pt x="2673654" y="1633041"/>
                  </a:lnTo>
                  <a:lnTo>
                    <a:pt x="2691685" y="1615011"/>
                  </a:lnTo>
                  <a:lnTo>
                    <a:pt x="2709715" y="1599556"/>
                  </a:lnTo>
                  <a:lnTo>
                    <a:pt x="2732897" y="1586677"/>
                  </a:lnTo>
                  <a:lnTo>
                    <a:pt x="2779261" y="1571222"/>
                  </a:lnTo>
                  <a:lnTo>
                    <a:pt x="2756079" y="1421827"/>
                  </a:lnTo>
                  <a:lnTo>
                    <a:pt x="2696836" y="1470767"/>
                  </a:lnTo>
                  <a:lnTo>
                    <a:pt x="2663351" y="1501676"/>
                  </a:lnTo>
                  <a:lnTo>
                    <a:pt x="2619563" y="1550616"/>
                  </a:lnTo>
                  <a:lnTo>
                    <a:pt x="2593805" y="1581525"/>
                  </a:lnTo>
                  <a:lnTo>
                    <a:pt x="2575775" y="1596980"/>
                  </a:lnTo>
                  <a:lnTo>
                    <a:pt x="2552593" y="1607283"/>
                  </a:lnTo>
                  <a:lnTo>
                    <a:pt x="2513956" y="1615011"/>
                  </a:lnTo>
                  <a:lnTo>
                    <a:pt x="2467592" y="1615011"/>
                  </a:lnTo>
                  <a:lnTo>
                    <a:pt x="2400622" y="1604707"/>
                  </a:lnTo>
                  <a:lnTo>
                    <a:pt x="2338803" y="1586677"/>
                  </a:lnTo>
                  <a:lnTo>
                    <a:pt x="2243500" y="1563495"/>
                  </a:lnTo>
                  <a:lnTo>
                    <a:pt x="2060620" y="1514555"/>
                  </a:lnTo>
                  <a:lnTo>
                    <a:pt x="1815921" y="1429555"/>
                  </a:lnTo>
                  <a:lnTo>
                    <a:pt x="1648496" y="13625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AE2824FD-2B09-4EC3-A7B2-D64148DD5BFF}"/>
              </a:ext>
            </a:extLst>
          </p:cNvPr>
          <p:cNvGrpSpPr/>
          <p:nvPr/>
        </p:nvGrpSpPr>
        <p:grpSpPr>
          <a:xfrm>
            <a:off x="2543175" y="1698625"/>
            <a:ext cx="4856163" cy="4144963"/>
            <a:chOff x="2543175" y="1698625"/>
            <a:chExt cx="4856163" cy="4144963"/>
          </a:xfrm>
        </p:grpSpPr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C6D8D288-D011-4D0F-8367-DA4A73127ACB}"/>
                </a:ext>
              </a:extLst>
            </p:cNvPr>
            <p:cNvSpPr/>
            <p:nvPr/>
          </p:nvSpPr>
          <p:spPr>
            <a:xfrm rot="16200000">
              <a:off x="1601788" y="3203575"/>
              <a:ext cx="2809875" cy="441325"/>
            </a:xfrm>
            <a:custGeom>
              <a:avLst/>
              <a:gdLst>
                <a:gd name="connsiteX0" fmla="*/ 1307306 w 2809875"/>
                <a:gd name="connsiteY0" fmla="*/ 211931 h 440531"/>
                <a:gd name="connsiteX1" fmla="*/ 1883568 w 2809875"/>
                <a:gd name="connsiteY1" fmla="*/ 216694 h 440531"/>
                <a:gd name="connsiteX2" fmla="*/ 2171700 w 2809875"/>
                <a:gd name="connsiteY2" fmla="*/ 216694 h 440531"/>
                <a:gd name="connsiteX3" fmla="*/ 2431256 w 2809875"/>
                <a:gd name="connsiteY3" fmla="*/ 216694 h 440531"/>
                <a:gd name="connsiteX4" fmla="*/ 2478881 w 2809875"/>
                <a:gd name="connsiteY4" fmla="*/ 214312 h 440531"/>
                <a:gd name="connsiteX5" fmla="*/ 2502693 w 2809875"/>
                <a:gd name="connsiteY5" fmla="*/ 209550 h 440531"/>
                <a:gd name="connsiteX6" fmla="*/ 2536031 w 2809875"/>
                <a:gd name="connsiteY6" fmla="*/ 200025 h 440531"/>
                <a:gd name="connsiteX7" fmla="*/ 2571750 w 2809875"/>
                <a:gd name="connsiteY7" fmla="*/ 183356 h 440531"/>
                <a:gd name="connsiteX8" fmla="*/ 2609850 w 2809875"/>
                <a:gd name="connsiteY8" fmla="*/ 159544 h 440531"/>
                <a:gd name="connsiteX9" fmla="*/ 2671762 w 2809875"/>
                <a:gd name="connsiteY9" fmla="*/ 104775 h 440531"/>
                <a:gd name="connsiteX10" fmla="*/ 2733675 w 2809875"/>
                <a:gd name="connsiteY10" fmla="*/ 42862 h 440531"/>
                <a:gd name="connsiteX11" fmla="*/ 2767012 w 2809875"/>
                <a:gd name="connsiteY11" fmla="*/ 11906 h 440531"/>
                <a:gd name="connsiteX12" fmla="*/ 2786062 w 2809875"/>
                <a:gd name="connsiteY12" fmla="*/ 0 h 440531"/>
                <a:gd name="connsiteX13" fmla="*/ 2795587 w 2809875"/>
                <a:gd name="connsiteY13" fmla="*/ 0 h 440531"/>
                <a:gd name="connsiteX14" fmla="*/ 2807493 w 2809875"/>
                <a:gd name="connsiteY14" fmla="*/ 4762 h 440531"/>
                <a:gd name="connsiteX15" fmla="*/ 2809875 w 2809875"/>
                <a:gd name="connsiteY15" fmla="*/ 21431 h 440531"/>
                <a:gd name="connsiteX16" fmla="*/ 2809875 w 2809875"/>
                <a:gd name="connsiteY16" fmla="*/ 50006 h 440531"/>
                <a:gd name="connsiteX17" fmla="*/ 2788443 w 2809875"/>
                <a:gd name="connsiteY17" fmla="*/ 138112 h 440531"/>
                <a:gd name="connsiteX18" fmla="*/ 2755106 w 2809875"/>
                <a:gd name="connsiteY18" fmla="*/ 238125 h 440531"/>
                <a:gd name="connsiteX19" fmla="*/ 2707481 w 2809875"/>
                <a:gd name="connsiteY19" fmla="*/ 345281 h 440531"/>
                <a:gd name="connsiteX20" fmla="*/ 2690812 w 2809875"/>
                <a:gd name="connsiteY20" fmla="*/ 373856 h 440531"/>
                <a:gd name="connsiteX21" fmla="*/ 2545556 w 2809875"/>
                <a:gd name="connsiteY21" fmla="*/ 440531 h 440531"/>
                <a:gd name="connsiteX22" fmla="*/ 2352675 w 2809875"/>
                <a:gd name="connsiteY22" fmla="*/ 440531 h 440531"/>
                <a:gd name="connsiteX23" fmla="*/ 1962150 w 2809875"/>
                <a:gd name="connsiteY23" fmla="*/ 440531 h 440531"/>
                <a:gd name="connsiteX24" fmla="*/ 1666875 w 2809875"/>
                <a:gd name="connsiteY24" fmla="*/ 440531 h 440531"/>
                <a:gd name="connsiteX25" fmla="*/ 1283493 w 2809875"/>
                <a:gd name="connsiteY25" fmla="*/ 440531 h 440531"/>
                <a:gd name="connsiteX26" fmla="*/ 992981 w 2809875"/>
                <a:gd name="connsiteY26" fmla="*/ 440531 h 440531"/>
                <a:gd name="connsiteX27" fmla="*/ 461962 w 2809875"/>
                <a:gd name="connsiteY27" fmla="*/ 440531 h 440531"/>
                <a:gd name="connsiteX28" fmla="*/ 240506 w 2809875"/>
                <a:gd name="connsiteY28" fmla="*/ 440531 h 440531"/>
                <a:gd name="connsiteX29" fmla="*/ 164306 w 2809875"/>
                <a:gd name="connsiteY29" fmla="*/ 419100 h 440531"/>
                <a:gd name="connsiteX30" fmla="*/ 64293 w 2809875"/>
                <a:gd name="connsiteY30" fmla="*/ 390525 h 440531"/>
                <a:gd name="connsiteX31" fmla="*/ 21431 w 2809875"/>
                <a:gd name="connsiteY31" fmla="*/ 369094 h 440531"/>
                <a:gd name="connsiteX32" fmla="*/ 4762 w 2809875"/>
                <a:gd name="connsiteY32" fmla="*/ 347662 h 440531"/>
                <a:gd name="connsiteX33" fmla="*/ 0 w 2809875"/>
                <a:gd name="connsiteY33" fmla="*/ 330994 h 440531"/>
                <a:gd name="connsiteX34" fmla="*/ 2381 w 2809875"/>
                <a:gd name="connsiteY34" fmla="*/ 311944 h 440531"/>
                <a:gd name="connsiteX35" fmla="*/ 14287 w 2809875"/>
                <a:gd name="connsiteY35" fmla="*/ 285750 h 440531"/>
                <a:gd name="connsiteX36" fmla="*/ 30956 w 2809875"/>
                <a:gd name="connsiteY36" fmla="*/ 264319 h 440531"/>
                <a:gd name="connsiteX37" fmla="*/ 76200 w 2809875"/>
                <a:gd name="connsiteY37" fmla="*/ 230981 h 440531"/>
                <a:gd name="connsiteX38" fmla="*/ 145256 w 2809875"/>
                <a:gd name="connsiteY38" fmla="*/ 200025 h 440531"/>
                <a:gd name="connsiteX39" fmla="*/ 230981 w 2809875"/>
                <a:gd name="connsiteY39" fmla="*/ 178594 h 440531"/>
                <a:gd name="connsiteX40" fmla="*/ 297656 w 2809875"/>
                <a:gd name="connsiteY40" fmla="*/ 173831 h 440531"/>
                <a:gd name="connsiteX41" fmla="*/ 361950 w 2809875"/>
                <a:gd name="connsiteY41" fmla="*/ 176212 h 440531"/>
                <a:gd name="connsiteX42" fmla="*/ 519112 w 2809875"/>
                <a:gd name="connsiteY42" fmla="*/ 183356 h 440531"/>
                <a:gd name="connsiteX43" fmla="*/ 802481 w 2809875"/>
                <a:gd name="connsiteY43" fmla="*/ 195262 h 440531"/>
                <a:gd name="connsiteX44" fmla="*/ 1307306 w 2809875"/>
                <a:gd name="connsiteY44" fmla="*/ 2119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09875" h="440531">
                  <a:moveTo>
                    <a:pt x="1307306" y="211931"/>
                  </a:moveTo>
                  <a:lnTo>
                    <a:pt x="1883568" y="216694"/>
                  </a:lnTo>
                  <a:lnTo>
                    <a:pt x="2171700" y="216694"/>
                  </a:lnTo>
                  <a:lnTo>
                    <a:pt x="2431256" y="216694"/>
                  </a:lnTo>
                  <a:lnTo>
                    <a:pt x="2478881" y="214312"/>
                  </a:lnTo>
                  <a:lnTo>
                    <a:pt x="2502693" y="209550"/>
                  </a:lnTo>
                  <a:lnTo>
                    <a:pt x="2536031" y="200025"/>
                  </a:lnTo>
                  <a:lnTo>
                    <a:pt x="2571750" y="183356"/>
                  </a:lnTo>
                  <a:lnTo>
                    <a:pt x="2609850" y="159544"/>
                  </a:lnTo>
                  <a:lnTo>
                    <a:pt x="2671762" y="104775"/>
                  </a:lnTo>
                  <a:lnTo>
                    <a:pt x="2733675" y="42862"/>
                  </a:lnTo>
                  <a:lnTo>
                    <a:pt x="2767012" y="11906"/>
                  </a:lnTo>
                  <a:lnTo>
                    <a:pt x="2786062" y="0"/>
                  </a:lnTo>
                  <a:lnTo>
                    <a:pt x="2795587" y="0"/>
                  </a:lnTo>
                  <a:lnTo>
                    <a:pt x="2807493" y="4762"/>
                  </a:lnTo>
                  <a:lnTo>
                    <a:pt x="2809875" y="21431"/>
                  </a:lnTo>
                  <a:lnTo>
                    <a:pt x="2809875" y="50006"/>
                  </a:lnTo>
                  <a:lnTo>
                    <a:pt x="2788443" y="138112"/>
                  </a:lnTo>
                  <a:lnTo>
                    <a:pt x="2755106" y="238125"/>
                  </a:lnTo>
                  <a:lnTo>
                    <a:pt x="2707481" y="345281"/>
                  </a:lnTo>
                  <a:lnTo>
                    <a:pt x="2690812" y="373856"/>
                  </a:lnTo>
                  <a:lnTo>
                    <a:pt x="2545556" y="440531"/>
                  </a:lnTo>
                  <a:lnTo>
                    <a:pt x="2352675" y="440531"/>
                  </a:lnTo>
                  <a:lnTo>
                    <a:pt x="1962150" y="440531"/>
                  </a:lnTo>
                  <a:lnTo>
                    <a:pt x="1666875" y="440531"/>
                  </a:lnTo>
                  <a:lnTo>
                    <a:pt x="1283493" y="440531"/>
                  </a:lnTo>
                  <a:lnTo>
                    <a:pt x="992981" y="440531"/>
                  </a:lnTo>
                  <a:lnTo>
                    <a:pt x="461962" y="440531"/>
                  </a:lnTo>
                  <a:lnTo>
                    <a:pt x="240506" y="440531"/>
                  </a:lnTo>
                  <a:lnTo>
                    <a:pt x="164306" y="419100"/>
                  </a:lnTo>
                  <a:lnTo>
                    <a:pt x="64293" y="390525"/>
                  </a:lnTo>
                  <a:lnTo>
                    <a:pt x="21431" y="369094"/>
                  </a:lnTo>
                  <a:lnTo>
                    <a:pt x="4762" y="347662"/>
                  </a:lnTo>
                  <a:lnTo>
                    <a:pt x="0" y="330994"/>
                  </a:lnTo>
                  <a:lnTo>
                    <a:pt x="2381" y="311944"/>
                  </a:lnTo>
                  <a:lnTo>
                    <a:pt x="14287" y="285750"/>
                  </a:lnTo>
                  <a:lnTo>
                    <a:pt x="30956" y="264319"/>
                  </a:lnTo>
                  <a:lnTo>
                    <a:pt x="76200" y="230981"/>
                  </a:lnTo>
                  <a:lnTo>
                    <a:pt x="145256" y="200025"/>
                  </a:lnTo>
                  <a:lnTo>
                    <a:pt x="230981" y="178594"/>
                  </a:lnTo>
                  <a:lnTo>
                    <a:pt x="297656" y="173831"/>
                  </a:lnTo>
                  <a:lnTo>
                    <a:pt x="361950" y="176212"/>
                  </a:lnTo>
                  <a:lnTo>
                    <a:pt x="519112" y="183356"/>
                  </a:lnTo>
                  <a:lnTo>
                    <a:pt x="802481" y="195262"/>
                  </a:lnTo>
                  <a:lnTo>
                    <a:pt x="1307306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7">
              <a:extLst>
                <a:ext uri="{FF2B5EF4-FFF2-40B4-BE49-F238E27FC236}">
                  <a16:creationId xmlns:a16="http://schemas.microsoft.com/office/drawing/2014/main" id="{A3B43AF7-CB4E-4061-9604-1FF4A367B00E}"/>
                </a:ext>
              </a:extLst>
            </p:cNvPr>
            <p:cNvSpPr/>
            <p:nvPr/>
          </p:nvSpPr>
          <p:spPr>
            <a:xfrm rot="16200000">
              <a:off x="3806826" y="4792662"/>
              <a:ext cx="793750" cy="638175"/>
            </a:xfrm>
            <a:custGeom>
              <a:avLst/>
              <a:gdLst>
                <a:gd name="connsiteX0" fmla="*/ 461963 w 792957"/>
                <a:gd name="connsiteY0" fmla="*/ 204788 h 638175"/>
                <a:gd name="connsiteX1" fmla="*/ 642938 w 792957"/>
                <a:gd name="connsiteY1" fmla="*/ 80963 h 638175"/>
                <a:gd name="connsiteX2" fmla="*/ 742950 w 792957"/>
                <a:gd name="connsiteY2" fmla="*/ 9525 h 638175"/>
                <a:gd name="connsiteX3" fmla="*/ 762000 w 792957"/>
                <a:gd name="connsiteY3" fmla="*/ 2381 h 638175"/>
                <a:gd name="connsiteX4" fmla="*/ 776288 w 792957"/>
                <a:gd name="connsiteY4" fmla="*/ 0 h 638175"/>
                <a:gd name="connsiteX5" fmla="*/ 788194 w 792957"/>
                <a:gd name="connsiteY5" fmla="*/ 2381 h 638175"/>
                <a:gd name="connsiteX6" fmla="*/ 792957 w 792957"/>
                <a:gd name="connsiteY6" fmla="*/ 9525 h 638175"/>
                <a:gd name="connsiteX7" fmla="*/ 790575 w 792957"/>
                <a:gd name="connsiteY7" fmla="*/ 33338 h 638175"/>
                <a:gd name="connsiteX8" fmla="*/ 766763 w 792957"/>
                <a:gd name="connsiteY8" fmla="*/ 83344 h 638175"/>
                <a:gd name="connsiteX9" fmla="*/ 685800 w 792957"/>
                <a:gd name="connsiteY9" fmla="*/ 204788 h 638175"/>
                <a:gd name="connsiteX10" fmla="*/ 609600 w 792957"/>
                <a:gd name="connsiteY10" fmla="*/ 316706 h 638175"/>
                <a:gd name="connsiteX11" fmla="*/ 492919 w 792957"/>
                <a:gd name="connsiteY11" fmla="*/ 471488 h 638175"/>
                <a:gd name="connsiteX12" fmla="*/ 438150 w 792957"/>
                <a:gd name="connsiteY12" fmla="*/ 533400 h 638175"/>
                <a:gd name="connsiteX13" fmla="*/ 392907 w 792957"/>
                <a:gd name="connsiteY13" fmla="*/ 578644 h 638175"/>
                <a:gd name="connsiteX14" fmla="*/ 364332 w 792957"/>
                <a:gd name="connsiteY14" fmla="*/ 592931 h 638175"/>
                <a:gd name="connsiteX15" fmla="*/ 319088 w 792957"/>
                <a:gd name="connsiteY15" fmla="*/ 611981 h 638175"/>
                <a:gd name="connsiteX16" fmla="*/ 259557 w 792957"/>
                <a:gd name="connsiteY16" fmla="*/ 626269 h 638175"/>
                <a:gd name="connsiteX17" fmla="*/ 200025 w 792957"/>
                <a:gd name="connsiteY17" fmla="*/ 633413 h 638175"/>
                <a:gd name="connsiteX18" fmla="*/ 133350 w 792957"/>
                <a:gd name="connsiteY18" fmla="*/ 638175 h 638175"/>
                <a:gd name="connsiteX19" fmla="*/ 76200 w 792957"/>
                <a:gd name="connsiteY19" fmla="*/ 633413 h 638175"/>
                <a:gd name="connsiteX20" fmla="*/ 50007 w 792957"/>
                <a:gd name="connsiteY20" fmla="*/ 626269 h 638175"/>
                <a:gd name="connsiteX21" fmla="*/ 23813 w 792957"/>
                <a:gd name="connsiteY21" fmla="*/ 609600 h 638175"/>
                <a:gd name="connsiteX22" fmla="*/ 4763 w 792957"/>
                <a:gd name="connsiteY22" fmla="*/ 585788 h 638175"/>
                <a:gd name="connsiteX23" fmla="*/ 0 w 792957"/>
                <a:gd name="connsiteY23" fmla="*/ 564356 h 638175"/>
                <a:gd name="connsiteX24" fmla="*/ 0 w 792957"/>
                <a:gd name="connsiteY24" fmla="*/ 531019 h 638175"/>
                <a:gd name="connsiteX25" fmla="*/ 4763 w 792957"/>
                <a:gd name="connsiteY25" fmla="*/ 500063 h 638175"/>
                <a:gd name="connsiteX26" fmla="*/ 19050 w 792957"/>
                <a:gd name="connsiteY26" fmla="*/ 464344 h 638175"/>
                <a:gd name="connsiteX27" fmla="*/ 47625 w 792957"/>
                <a:gd name="connsiteY27" fmla="*/ 428625 h 638175"/>
                <a:gd name="connsiteX28" fmla="*/ 78582 w 792957"/>
                <a:gd name="connsiteY28" fmla="*/ 397669 h 638175"/>
                <a:gd name="connsiteX29" fmla="*/ 192882 w 792957"/>
                <a:gd name="connsiteY29" fmla="*/ 347663 h 638175"/>
                <a:gd name="connsiteX30" fmla="*/ 357188 w 792957"/>
                <a:gd name="connsiteY30" fmla="*/ 269081 h 638175"/>
                <a:gd name="connsiteX31" fmla="*/ 461963 w 792957"/>
                <a:gd name="connsiteY31" fmla="*/ 2047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92957" h="638175">
                  <a:moveTo>
                    <a:pt x="461963" y="204788"/>
                  </a:moveTo>
                  <a:lnTo>
                    <a:pt x="642938" y="80963"/>
                  </a:lnTo>
                  <a:lnTo>
                    <a:pt x="742950" y="9525"/>
                  </a:lnTo>
                  <a:lnTo>
                    <a:pt x="762000" y="2381"/>
                  </a:lnTo>
                  <a:lnTo>
                    <a:pt x="776288" y="0"/>
                  </a:lnTo>
                  <a:lnTo>
                    <a:pt x="788194" y="2381"/>
                  </a:lnTo>
                  <a:lnTo>
                    <a:pt x="792957" y="9525"/>
                  </a:lnTo>
                  <a:lnTo>
                    <a:pt x="790575" y="33338"/>
                  </a:lnTo>
                  <a:lnTo>
                    <a:pt x="766763" y="83344"/>
                  </a:lnTo>
                  <a:lnTo>
                    <a:pt x="685800" y="204788"/>
                  </a:lnTo>
                  <a:lnTo>
                    <a:pt x="609600" y="316706"/>
                  </a:lnTo>
                  <a:lnTo>
                    <a:pt x="492919" y="471488"/>
                  </a:lnTo>
                  <a:lnTo>
                    <a:pt x="438150" y="533400"/>
                  </a:lnTo>
                  <a:lnTo>
                    <a:pt x="392907" y="578644"/>
                  </a:lnTo>
                  <a:lnTo>
                    <a:pt x="364332" y="592931"/>
                  </a:lnTo>
                  <a:lnTo>
                    <a:pt x="319088" y="611981"/>
                  </a:lnTo>
                  <a:lnTo>
                    <a:pt x="259557" y="626269"/>
                  </a:lnTo>
                  <a:lnTo>
                    <a:pt x="200025" y="633413"/>
                  </a:lnTo>
                  <a:lnTo>
                    <a:pt x="133350" y="638175"/>
                  </a:lnTo>
                  <a:lnTo>
                    <a:pt x="76200" y="633413"/>
                  </a:lnTo>
                  <a:lnTo>
                    <a:pt x="50007" y="626269"/>
                  </a:lnTo>
                  <a:lnTo>
                    <a:pt x="23813" y="609600"/>
                  </a:lnTo>
                  <a:lnTo>
                    <a:pt x="4763" y="585788"/>
                  </a:lnTo>
                  <a:lnTo>
                    <a:pt x="0" y="564356"/>
                  </a:lnTo>
                  <a:lnTo>
                    <a:pt x="0" y="531019"/>
                  </a:lnTo>
                  <a:lnTo>
                    <a:pt x="4763" y="500063"/>
                  </a:lnTo>
                  <a:lnTo>
                    <a:pt x="19050" y="464344"/>
                  </a:lnTo>
                  <a:lnTo>
                    <a:pt x="47625" y="428625"/>
                  </a:lnTo>
                  <a:lnTo>
                    <a:pt x="78582" y="397669"/>
                  </a:lnTo>
                  <a:lnTo>
                    <a:pt x="192882" y="347663"/>
                  </a:lnTo>
                  <a:lnTo>
                    <a:pt x="357188" y="269081"/>
                  </a:lnTo>
                  <a:lnTo>
                    <a:pt x="46196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8">
              <a:extLst>
                <a:ext uri="{FF2B5EF4-FFF2-40B4-BE49-F238E27FC236}">
                  <a16:creationId xmlns:a16="http://schemas.microsoft.com/office/drawing/2014/main" id="{083B4449-6B08-4075-8EBF-6ABA27FC2887}"/>
                </a:ext>
              </a:extLst>
            </p:cNvPr>
            <p:cNvSpPr/>
            <p:nvPr/>
          </p:nvSpPr>
          <p:spPr>
            <a:xfrm rot="16200000">
              <a:off x="4106863" y="2054225"/>
              <a:ext cx="1925638" cy="1214437"/>
            </a:xfrm>
            <a:custGeom>
              <a:avLst/>
              <a:gdLst>
                <a:gd name="connsiteX0" fmla="*/ 842963 w 1926431"/>
                <a:gd name="connsiteY0" fmla="*/ 528637 h 1214437"/>
                <a:gd name="connsiteX1" fmla="*/ 1081088 w 1926431"/>
                <a:gd name="connsiteY1" fmla="*/ 645319 h 1214437"/>
                <a:gd name="connsiteX2" fmla="*/ 1250156 w 1926431"/>
                <a:gd name="connsiteY2" fmla="*/ 721519 h 1214437"/>
                <a:gd name="connsiteX3" fmla="*/ 1419225 w 1926431"/>
                <a:gd name="connsiteY3" fmla="*/ 790575 h 1214437"/>
                <a:gd name="connsiteX4" fmla="*/ 1531144 w 1926431"/>
                <a:gd name="connsiteY4" fmla="*/ 831056 h 1214437"/>
                <a:gd name="connsiteX5" fmla="*/ 1624013 w 1926431"/>
                <a:gd name="connsiteY5" fmla="*/ 857250 h 1214437"/>
                <a:gd name="connsiteX6" fmla="*/ 1669256 w 1926431"/>
                <a:gd name="connsiteY6" fmla="*/ 864394 h 1214437"/>
                <a:gd name="connsiteX7" fmla="*/ 1704975 w 1926431"/>
                <a:gd name="connsiteY7" fmla="*/ 866775 h 1214437"/>
                <a:gd name="connsiteX8" fmla="*/ 1733550 w 1926431"/>
                <a:gd name="connsiteY8" fmla="*/ 864394 h 1214437"/>
                <a:gd name="connsiteX9" fmla="*/ 1754981 w 1926431"/>
                <a:gd name="connsiteY9" fmla="*/ 862012 h 1214437"/>
                <a:gd name="connsiteX10" fmla="*/ 1793081 w 1926431"/>
                <a:gd name="connsiteY10" fmla="*/ 838200 h 1214437"/>
                <a:gd name="connsiteX11" fmla="*/ 1843088 w 1926431"/>
                <a:gd name="connsiteY11" fmla="*/ 797719 h 1214437"/>
                <a:gd name="connsiteX12" fmla="*/ 1859756 w 1926431"/>
                <a:gd name="connsiteY12" fmla="*/ 778669 h 1214437"/>
                <a:gd name="connsiteX13" fmla="*/ 1890713 w 1926431"/>
                <a:gd name="connsiteY13" fmla="*/ 764381 h 1214437"/>
                <a:gd name="connsiteX14" fmla="*/ 1914525 w 1926431"/>
                <a:gd name="connsiteY14" fmla="*/ 762000 h 1214437"/>
                <a:gd name="connsiteX15" fmla="*/ 1924050 w 1926431"/>
                <a:gd name="connsiteY15" fmla="*/ 764381 h 1214437"/>
                <a:gd name="connsiteX16" fmla="*/ 1926431 w 1926431"/>
                <a:gd name="connsiteY16" fmla="*/ 773906 h 1214437"/>
                <a:gd name="connsiteX17" fmla="*/ 1919288 w 1926431"/>
                <a:gd name="connsiteY17" fmla="*/ 797719 h 1214437"/>
                <a:gd name="connsiteX18" fmla="*/ 1885950 w 1926431"/>
                <a:gd name="connsiteY18" fmla="*/ 883444 h 1214437"/>
                <a:gd name="connsiteX19" fmla="*/ 1852613 w 1926431"/>
                <a:gd name="connsiteY19" fmla="*/ 959644 h 1214437"/>
                <a:gd name="connsiteX20" fmla="*/ 1824038 w 1926431"/>
                <a:gd name="connsiteY20" fmla="*/ 1012031 h 1214437"/>
                <a:gd name="connsiteX21" fmla="*/ 1790700 w 1926431"/>
                <a:gd name="connsiteY21" fmla="*/ 1066800 h 1214437"/>
                <a:gd name="connsiteX22" fmla="*/ 1747838 w 1926431"/>
                <a:gd name="connsiteY22" fmla="*/ 1116806 h 1214437"/>
                <a:gd name="connsiteX23" fmla="*/ 1712119 w 1926431"/>
                <a:gd name="connsiteY23" fmla="*/ 1152525 h 1214437"/>
                <a:gd name="connsiteX24" fmla="*/ 1664494 w 1926431"/>
                <a:gd name="connsiteY24" fmla="*/ 1185862 h 1214437"/>
                <a:gd name="connsiteX25" fmla="*/ 1621631 w 1926431"/>
                <a:gd name="connsiteY25" fmla="*/ 1209675 h 1214437"/>
                <a:gd name="connsiteX26" fmla="*/ 1597819 w 1926431"/>
                <a:gd name="connsiteY26" fmla="*/ 1214437 h 1214437"/>
                <a:gd name="connsiteX27" fmla="*/ 1578769 w 1926431"/>
                <a:gd name="connsiteY27" fmla="*/ 1214437 h 1214437"/>
                <a:gd name="connsiteX28" fmla="*/ 1540669 w 1926431"/>
                <a:gd name="connsiteY28" fmla="*/ 1200150 h 1214437"/>
                <a:gd name="connsiteX29" fmla="*/ 1509713 w 1926431"/>
                <a:gd name="connsiteY29" fmla="*/ 1173956 h 1214437"/>
                <a:gd name="connsiteX30" fmla="*/ 1454944 w 1926431"/>
                <a:gd name="connsiteY30" fmla="*/ 1114425 h 1214437"/>
                <a:gd name="connsiteX31" fmla="*/ 1414463 w 1926431"/>
                <a:gd name="connsiteY31" fmla="*/ 1092994 h 1214437"/>
                <a:gd name="connsiteX32" fmla="*/ 1276350 w 1926431"/>
                <a:gd name="connsiteY32" fmla="*/ 1021556 h 1214437"/>
                <a:gd name="connsiteX33" fmla="*/ 1138238 w 1926431"/>
                <a:gd name="connsiteY33" fmla="*/ 945356 h 1214437"/>
                <a:gd name="connsiteX34" fmla="*/ 983456 w 1926431"/>
                <a:gd name="connsiteY34" fmla="*/ 859631 h 1214437"/>
                <a:gd name="connsiteX35" fmla="*/ 792956 w 1926431"/>
                <a:gd name="connsiteY35" fmla="*/ 747712 h 1214437"/>
                <a:gd name="connsiteX36" fmla="*/ 652463 w 1926431"/>
                <a:gd name="connsiteY36" fmla="*/ 659606 h 1214437"/>
                <a:gd name="connsiteX37" fmla="*/ 526256 w 1926431"/>
                <a:gd name="connsiteY37" fmla="*/ 559594 h 1214437"/>
                <a:gd name="connsiteX38" fmla="*/ 378619 w 1926431"/>
                <a:gd name="connsiteY38" fmla="*/ 433387 h 1214437"/>
                <a:gd name="connsiteX39" fmla="*/ 278606 w 1926431"/>
                <a:gd name="connsiteY39" fmla="*/ 338137 h 1214437"/>
                <a:gd name="connsiteX40" fmla="*/ 157163 w 1926431"/>
                <a:gd name="connsiteY40" fmla="*/ 214312 h 1214437"/>
                <a:gd name="connsiteX41" fmla="*/ 73819 w 1926431"/>
                <a:gd name="connsiteY41" fmla="*/ 126206 h 1214437"/>
                <a:gd name="connsiteX42" fmla="*/ 23813 w 1926431"/>
                <a:gd name="connsiteY42" fmla="*/ 69056 h 1214437"/>
                <a:gd name="connsiteX43" fmla="*/ 7144 w 1926431"/>
                <a:gd name="connsiteY43" fmla="*/ 42862 h 1214437"/>
                <a:gd name="connsiteX44" fmla="*/ 0 w 1926431"/>
                <a:gd name="connsiteY44" fmla="*/ 19050 h 1214437"/>
                <a:gd name="connsiteX45" fmla="*/ 0 w 1926431"/>
                <a:gd name="connsiteY45" fmla="*/ 9525 h 1214437"/>
                <a:gd name="connsiteX46" fmla="*/ 4763 w 1926431"/>
                <a:gd name="connsiteY46" fmla="*/ 0 h 1214437"/>
                <a:gd name="connsiteX47" fmla="*/ 21431 w 1926431"/>
                <a:gd name="connsiteY47" fmla="*/ 0 h 1214437"/>
                <a:gd name="connsiteX48" fmla="*/ 42863 w 1926431"/>
                <a:gd name="connsiteY48" fmla="*/ 4762 h 1214437"/>
                <a:gd name="connsiteX49" fmla="*/ 71438 w 1926431"/>
                <a:gd name="connsiteY49" fmla="*/ 21431 h 1214437"/>
                <a:gd name="connsiteX50" fmla="*/ 133350 w 1926431"/>
                <a:gd name="connsiteY50" fmla="*/ 78581 h 1214437"/>
                <a:gd name="connsiteX51" fmla="*/ 240506 w 1926431"/>
                <a:gd name="connsiteY51" fmla="*/ 161925 h 1214437"/>
                <a:gd name="connsiteX52" fmla="*/ 366713 w 1926431"/>
                <a:gd name="connsiteY52" fmla="*/ 252412 h 1214437"/>
                <a:gd name="connsiteX53" fmla="*/ 507206 w 1926431"/>
                <a:gd name="connsiteY53" fmla="*/ 340519 h 1214437"/>
                <a:gd name="connsiteX54" fmla="*/ 678656 w 1926431"/>
                <a:gd name="connsiteY54" fmla="*/ 440531 h 1214437"/>
                <a:gd name="connsiteX55" fmla="*/ 842963 w 1926431"/>
                <a:gd name="connsiteY55" fmla="*/ 52863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1" h="1214437">
                  <a:moveTo>
                    <a:pt x="842963" y="528637"/>
                  </a:moveTo>
                  <a:lnTo>
                    <a:pt x="1081088" y="645319"/>
                  </a:lnTo>
                  <a:lnTo>
                    <a:pt x="1250156" y="721519"/>
                  </a:lnTo>
                  <a:lnTo>
                    <a:pt x="1419225" y="790575"/>
                  </a:lnTo>
                  <a:lnTo>
                    <a:pt x="1531144" y="831056"/>
                  </a:lnTo>
                  <a:lnTo>
                    <a:pt x="1624013" y="857250"/>
                  </a:lnTo>
                  <a:lnTo>
                    <a:pt x="1669256" y="864394"/>
                  </a:lnTo>
                  <a:lnTo>
                    <a:pt x="1704975" y="866775"/>
                  </a:lnTo>
                  <a:lnTo>
                    <a:pt x="1733550" y="864394"/>
                  </a:lnTo>
                  <a:lnTo>
                    <a:pt x="1754981" y="862012"/>
                  </a:lnTo>
                  <a:lnTo>
                    <a:pt x="1793081" y="838200"/>
                  </a:lnTo>
                  <a:lnTo>
                    <a:pt x="1843088" y="797719"/>
                  </a:lnTo>
                  <a:lnTo>
                    <a:pt x="1859756" y="778669"/>
                  </a:lnTo>
                  <a:lnTo>
                    <a:pt x="1890713" y="764381"/>
                  </a:lnTo>
                  <a:lnTo>
                    <a:pt x="1914525" y="762000"/>
                  </a:lnTo>
                  <a:lnTo>
                    <a:pt x="1924050" y="764381"/>
                  </a:lnTo>
                  <a:lnTo>
                    <a:pt x="1926431" y="773906"/>
                  </a:lnTo>
                  <a:lnTo>
                    <a:pt x="1919288" y="797719"/>
                  </a:lnTo>
                  <a:lnTo>
                    <a:pt x="1885950" y="883444"/>
                  </a:lnTo>
                  <a:lnTo>
                    <a:pt x="1852613" y="959644"/>
                  </a:lnTo>
                  <a:lnTo>
                    <a:pt x="1824038" y="1012031"/>
                  </a:lnTo>
                  <a:lnTo>
                    <a:pt x="1790700" y="1066800"/>
                  </a:lnTo>
                  <a:lnTo>
                    <a:pt x="1747838" y="1116806"/>
                  </a:lnTo>
                  <a:lnTo>
                    <a:pt x="1712119" y="1152525"/>
                  </a:lnTo>
                  <a:lnTo>
                    <a:pt x="1664494" y="1185862"/>
                  </a:lnTo>
                  <a:lnTo>
                    <a:pt x="1621631" y="1209675"/>
                  </a:lnTo>
                  <a:lnTo>
                    <a:pt x="1597819" y="1214437"/>
                  </a:lnTo>
                  <a:lnTo>
                    <a:pt x="1578769" y="1214437"/>
                  </a:lnTo>
                  <a:lnTo>
                    <a:pt x="1540669" y="1200150"/>
                  </a:lnTo>
                  <a:lnTo>
                    <a:pt x="1509713" y="1173956"/>
                  </a:lnTo>
                  <a:lnTo>
                    <a:pt x="1454944" y="1114425"/>
                  </a:lnTo>
                  <a:lnTo>
                    <a:pt x="1414463" y="1092994"/>
                  </a:lnTo>
                  <a:lnTo>
                    <a:pt x="1276350" y="1021556"/>
                  </a:lnTo>
                  <a:lnTo>
                    <a:pt x="1138238" y="945356"/>
                  </a:lnTo>
                  <a:lnTo>
                    <a:pt x="983456" y="859631"/>
                  </a:lnTo>
                  <a:lnTo>
                    <a:pt x="792956" y="747712"/>
                  </a:lnTo>
                  <a:lnTo>
                    <a:pt x="652463" y="659606"/>
                  </a:lnTo>
                  <a:lnTo>
                    <a:pt x="526256" y="559594"/>
                  </a:lnTo>
                  <a:lnTo>
                    <a:pt x="378619" y="433387"/>
                  </a:lnTo>
                  <a:lnTo>
                    <a:pt x="278606" y="338137"/>
                  </a:lnTo>
                  <a:lnTo>
                    <a:pt x="157163" y="214312"/>
                  </a:lnTo>
                  <a:lnTo>
                    <a:pt x="73819" y="126206"/>
                  </a:lnTo>
                  <a:lnTo>
                    <a:pt x="23813" y="69056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42863" y="4762"/>
                  </a:lnTo>
                  <a:lnTo>
                    <a:pt x="71438" y="21431"/>
                  </a:lnTo>
                  <a:lnTo>
                    <a:pt x="133350" y="78581"/>
                  </a:lnTo>
                  <a:lnTo>
                    <a:pt x="240506" y="161925"/>
                  </a:lnTo>
                  <a:lnTo>
                    <a:pt x="366713" y="252412"/>
                  </a:lnTo>
                  <a:lnTo>
                    <a:pt x="507206" y="340519"/>
                  </a:lnTo>
                  <a:lnTo>
                    <a:pt x="678656" y="440531"/>
                  </a:lnTo>
                  <a:lnTo>
                    <a:pt x="842963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2">
              <a:extLst>
                <a:ext uri="{FF2B5EF4-FFF2-40B4-BE49-F238E27FC236}">
                  <a16:creationId xmlns:a16="http://schemas.microsoft.com/office/drawing/2014/main" id="{F2ACCF74-37F9-4DBB-9BE9-AF57D9A969EC}"/>
                </a:ext>
              </a:extLst>
            </p:cNvPr>
            <p:cNvSpPr/>
            <p:nvPr/>
          </p:nvSpPr>
          <p:spPr>
            <a:xfrm>
              <a:off x="4962525" y="3494088"/>
              <a:ext cx="2436813" cy="2349500"/>
            </a:xfrm>
            <a:custGeom>
              <a:avLst/>
              <a:gdLst>
                <a:gd name="connsiteX0" fmla="*/ 524216 w 2436414"/>
                <a:gd name="connsiteY0" fmla="*/ 804196 h 2350038"/>
                <a:gd name="connsiteX1" fmla="*/ 381248 w 2436414"/>
                <a:gd name="connsiteY1" fmla="*/ 589744 h 2350038"/>
                <a:gd name="connsiteX2" fmla="*/ 256151 w 2436414"/>
                <a:gd name="connsiteY2" fmla="*/ 405077 h 2350038"/>
                <a:gd name="connsiteX3" fmla="*/ 134032 w 2436414"/>
                <a:gd name="connsiteY3" fmla="*/ 229345 h 2350038"/>
                <a:gd name="connsiteX4" fmla="*/ 35742 w 2436414"/>
                <a:gd name="connsiteY4" fmla="*/ 83398 h 2350038"/>
                <a:gd name="connsiteX5" fmla="*/ 17871 w 2436414"/>
                <a:gd name="connsiteY5" fmla="*/ 59570 h 2350038"/>
                <a:gd name="connsiteX6" fmla="*/ 8935 w 2436414"/>
                <a:gd name="connsiteY6" fmla="*/ 50635 h 2350038"/>
                <a:gd name="connsiteX7" fmla="*/ 2978 w 2436414"/>
                <a:gd name="connsiteY7" fmla="*/ 41699 h 2350038"/>
                <a:gd name="connsiteX8" fmla="*/ 0 w 2436414"/>
                <a:gd name="connsiteY8" fmla="*/ 26807 h 2350038"/>
                <a:gd name="connsiteX9" fmla="*/ 5957 w 2436414"/>
                <a:gd name="connsiteY9" fmla="*/ 5957 h 2350038"/>
                <a:gd name="connsiteX10" fmla="*/ 26806 w 2436414"/>
                <a:gd name="connsiteY10" fmla="*/ 0 h 2350038"/>
                <a:gd name="connsiteX11" fmla="*/ 44677 w 2436414"/>
                <a:gd name="connsiteY11" fmla="*/ 0 h 2350038"/>
                <a:gd name="connsiteX12" fmla="*/ 74462 w 2436414"/>
                <a:gd name="connsiteY12" fmla="*/ 5957 h 2350038"/>
                <a:gd name="connsiteX13" fmla="*/ 98290 w 2436414"/>
                <a:gd name="connsiteY13" fmla="*/ 29785 h 2350038"/>
                <a:gd name="connsiteX14" fmla="*/ 160839 w 2436414"/>
                <a:gd name="connsiteY14" fmla="*/ 98291 h 2350038"/>
                <a:gd name="connsiteX15" fmla="*/ 265086 w 2436414"/>
                <a:gd name="connsiteY15" fmla="*/ 223388 h 2350038"/>
                <a:gd name="connsiteX16" fmla="*/ 393162 w 2436414"/>
                <a:gd name="connsiteY16" fmla="*/ 378270 h 2350038"/>
                <a:gd name="connsiteX17" fmla="*/ 503366 w 2436414"/>
                <a:gd name="connsiteY17" fmla="*/ 512303 h 2350038"/>
                <a:gd name="connsiteX18" fmla="*/ 637399 w 2436414"/>
                <a:gd name="connsiteY18" fmla="*/ 682077 h 2350038"/>
                <a:gd name="connsiteX19" fmla="*/ 747604 w 2436414"/>
                <a:gd name="connsiteY19" fmla="*/ 828024 h 2350038"/>
                <a:gd name="connsiteX20" fmla="*/ 783346 w 2436414"/>
                <a:gd name="connsiteY20" fmla="*/ 872701 h 2350038"/>
                <a:gd name="connsiteX21" fmla="*/ 938228 w 2436414"/>
                <a:gd name="connsiteY21" fmla="*/ 1069282 h 2350038"/>
                <a:gd name="connsiteX22" fmla="*/ 1021626 w 2436414"/>
                <a:gd name="connsiteY22" fmla="*/ 1155659 h 2350038"/>
                <a:gd name="connsiteX23" fmla="*/ 1113959 w 2436414"/>
                <a:gd name="connsiteY23" fmla="*/ 1250971 h 2350038"/>
                <a:gd name="connsiteX24" fmla="*/ 1286712 w 2436414"/>
                <a:gd name="connsiteY24" fmla="*/ 1414789 h 2350038"/>
                <a:gd name="connsiteX25" fmla="*/ 1465423 w 2436414"/>
                <a:gd name="connsiteY25" fmla="*/ 1572649 h 2350038"/>
                <a:gd name="connsiteX26" fmla="*/ 1569670 w 2436414"/>
                <a:gd name="connsiteY26" fmla="*/ 1662004 h 2350038"/>
                <a:gd name="connsiteX27" fmla="*/ 1703703 w 2436414"/>
                <a:gd name="connsiteY27" fmla="*/ 1769230 h 2350038"/>
                <a:gd name="connsiteX28" fmla="*/ 1924112 w 2436414"/>
                <a:gd name="connsiteY28" fmla="*/ 1939005 h 2350038"/>
                <a:gd name="connsiteX29" fmla="*/ 2105800 w 2436414"/>
                <a:gd name="connsiteY29" fmla="*/ 2067081 h 2350038"/>
                <a:gd name="connsiteX30" fmla="*/ 2269618 w 2436414"/>
                <a:gd name="connsiteY30" fmla="*/ 2183242 h 2350038"/>
                <a:gd name="connsiteX31" fmla="*/ 2379823 w 2436414"/>
                <a:gd name="connsiteY31" fmla="*/ 2254726 h 2350038"/>
                <a:gd name="connsiteX32" fmla="*/ 2427479 w 2436414"/>
                <a:gd name="connsiteY32" fmla="*/ 2287490 h 2350038"/>
                <a:gd name="connsiteX33" fmla="*/ 2433436 w 2436414"/>
                <a:gd name="connsiteY33" fmla="*/ 2293447 h 2350038"/>
                <a:gd name="connsiteX34" fmla="*/ 2436414 w 2436414"/>
                <a:gd name="connsiteY34" fmla="*/ 2305361 h 2350038"/>
                <a:gd name="connsiteX35" fmla="*/ 2427479 w 2436414"/>
                <a:gd name="connsiteY35" fmla="*/ 2323232 h 2350038"/>
                <a:gd name="connsiteX36" fmla="*/ 2370887 w 2436414"/>
                <a:gd name="connsiteY36" fmla="*/ 2338124 h 2350038"/>
                <a:gd name="connsiteX37" fmla="*/ 2284510 w 2436414"/>
                <a:gd name="connsiteY37" fmla="*/ 2350038 h 2350038"/>
                <a:gd name="connsiteX38" fmla="*/ 2135585 w 2436414"/>
                <a:gd name="connsiteY38" fmla="*/ 2347060 h 2350038"/>
                <a:gd name="connsiteX39" fmla="*/ 1968789 w 2436414"/>
                <a:gd name="connsiteY39" fmla="*/ 2332167 h 2350038"/>
                <a:gd name="connsiteX40" fmla="*/ 1784122 w 2436414"/>
                <a:gd name="connsiteY40" fmla="*/ 2299404 h 2350038"/>
                <a:gd name="connsiteX41" fmla="*/ 1653068 w 2436414"/>
                <a:gd name="connsiteY41" fmla="*/ 2266640 h 2350038"/>
                <a:gd name="connsiteX42" fmla="*/ 1623283 w 2436414"/>
                <a:gd name="connsiteY42" fmla="*/ 2239834 h 2350038"/>
                <a:gd name="connsiteX43" fmla="*/ 1480315 w 2436414"/>
                <a:gd name="connsiteY43" fmla="*/ 2064102 h 2350038"/>
                <a:gd name="connsiteX44" fmla="*/ 1313519 w 2436414"/>
                <a:gd name="connsiteY44" fmla="*/ 1858585 h 2350038"/>
                <a:gd name="connsiteX45" fmla="*/ 1155658 w 2436414"/>
                <a:gd name="connsiteY45" fmla="*/ 1662004 h 2350038"/>
                <a:gd name="connsiteX46" fmla="*/ 994819 w 2436414"/>
                <a:gd name="connsiteY46" fmla="*/ 1465423 h 2350038"/>
                <a:gd name="connsiteX47" fmla="*/ 804195 w 2436414"/>
                <a:gd name="connsiteY47" fmla="*/ 1221186 h 2350038"/>
                <a:gd name="connsiteX48" fmla="*/ 616550 w 2436414"/>
                <a:gd name="connsiteY48" fmla="*/ 938228 h 2350038"/>
                <a:gd name="connsiteX49" fmla="*/ 524216 w 2436414"/>
                <a:gd name="connsiteY49" fmla="*/ 804196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414" h="2350038">
                  <a:moveTo>
                    <a:pt x="524216" y="804196"/>
                  </a:moveTo>
                  <a:lnTo>
                    <a:pt x="381248" y="589744"/>
                  </a:lnTo>
                  <a:lnTo>
                    <a:pt x="256151" y="405077"/>
                  </a:lnTo>
                  <a:lnTo>
                    <a:pt x="134032" y="229345"/>
                  </a:lnTo>
                  <a:lnTo>
                    <a:pt x="35742" y="83398"/>
                  </a:lnTo>
                  <a:lnTo>
                    <a:pt x="17871" y="59570"/>
                  </a:lnTo>
                  <a:lnTo>
                    <a:pt x="8935" y="50635"/>
                  </a:lnTo>
                  <a:lnTo>
                    <a:pt x="2978" y="41699"/>
                  </a:lnTo>
                  <a:lnTo>
                    <a:pt x="0" y="26807"/>
                  </a:lnTo>
                  <a:lnTo>
                    <a:pt x="5957" y="5957"/>
                  </a:lnTo>
                  <a:lnTo>
                    <a:pt x="26806" y="0"/>
                  </a:lnTo>
                  <a:lnTo>
                    <a:pt x="44677" y="0"/>
                  </a:lnTo>
                  <a:lnTo>
                    <a:pt x="74462" y="5957"/>
                  </a:lnTo>
                  <a:lnTo>
                    <a:pt x="98290" y="29785"/>
                  </a:lnTo>
                  <a:lnTo>
                    <a:pt x="160839" y="98291"/>
                  </a:lnTo>
                  <a:lnTo>
                    <a:pt x="265086" y="223388"/>
                  </a:lnTo>
                  <a:lnTo>
                    <a:pt x="393162" y="378270"/>
                  </a:lnTo>
                  <a:lnTo>
                    <a:pt x="503366" y="512303"/>
                  </a:lnTo>
                  <a:lnTo>
                    <a:pt x="637399" y="682077"/>
                  </a:lnTo>
                  <a:lnTo>
                    <a:pt x="747604" y="828024"/>
                  </a:lnTo>
                  <a:lnTo>
                    <a:pt x="783346" y="872701"/>
                  </a:lnTo>
                  <a:lnTo>
                    <a:pt x="938228" y="1069282"/>
                  </a:lnTo>
                  <a:lnTo>
                    <a:pt x="1021626" y="1155659"/>
                  </a:lnTo>
                  <a:lnTo>
                    <a:pt x="1113959" y="1250971"/>
                  </a:lnTo>
                  <a:lnTo>
                    <a:pt x="1286712" y="1414789"/>
                  </a:lnTo>
                  <a:lnTo>
                    <a:pt x="1465423" y="1572649"/>
                  </a:lnTo>
                  <a:lnTo>
                    <a:pt x="1569670" y="1662004"/>
                  </a:lnTo>
                  <a:lnTo>
                    <a:pt x="1703703" y="1769230"/>
                  </a:lnTo>
                  <a:lnTo>
                    <a:pt x="1924112" y="1939005"/>
                  </a:lnTo>
                  <a:lnTo>
                    <a:pt x="2105800" y="2067081"/>
                  </a:lnTo>
                  <a:lnTo>
                    <a:pt x="2269618" y="2183242"/>
                  </a:lnTo>
                  <a:lnTo>
                    <a:pt x="2379823" y="2254726"/>
                  </a:lnTo>
                  <a:lnTo>
                    <a:pt x="2427479" y="2287490"/>
                  </a:lnTo>
                  <a:lnTo>
                    <a:pt x="2433436" y="2293447"/>
                  </a:lnTo>
                  <a:lnTo>
                    <a:pt x="2436414" y="2305361"/>
                  </a:lnTo>
                  <a:lnTo>
                    <a:pt x="2427479" y="2323232"/>
                  </a:lnTo>
                  <a:lnTo>
                    <a:pt x="2370887" y="2338124"/>
                  </a:lnTo>
                  <a:lnTo>
                    <a:pt x="2284510" y="2350038"/>
                  </a:lnTo>
                  <a:lnTo>
                    <a:pt x="2135585" y="2347060"/>
                  </a:lnTo>
                  <a:lnTo>
                    <a:pt x="1968789" y="2332167"/>
                  </a:lnTo>
                  <a:lnTo>
                    <a:pt x="1784122" y="2299404"/>
                  </a:lnTo>
                  <a:lnTo>
                    <a:pt x="1653068" y="2266640"/>
                  </a:lnTo>
                  <a:lnTo>
                    <a:pt x="1623283" y="2239834"/>
                  </a:lnTo>
                  <a:lnTo>
                    <a:pt x="1480315" y="2064102"/>
                  </a:lnTo>
                  <a:lnTo>
                    <a:pt x="1313519" y="1858585"/>
                  </a:lnTo>
                  <a:lnTo>
                    <a:pt x="1155658" y="1662004"/>
                  </a:lnTo>
                  <a:lnTo>
                    <a:pt x="994819" y="1465423"/>
                  </a:lnTo>
                  <a:lnTo>
                    <a:pt x="804195" y="1221186"/>
                  </a:lnTo>
                  <a:lnTo>
                    <a:pt x="616550" y="938228"/>
                  </a:lnTo>
                  <a:lnTo>
                    <a:pt x="524216" y="80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2">
              <a:extLst>
                <a:ext uri="{FF2B5EF4-FFF2-40B4-BE49-F238E27FC236}">
                  <a16:creationId xmlns:a16="http://schemas.microsoft.com/office/drawing/2014/main" id="{760E9F9C-F1FE-42C9-9437-7001C888A686}"/>
                </a:ext>
              </a:extLst>
            </p:cNvPr>
            <p:cNvSpPr/>
            <p:nvPr/>
          </p:nvSpPr>
          <p:spPr>
            <a:xfrm rot="16200000">
              <a:off x="2424906" y="2588419"/>
              <a:ext cx="2728913" cy="1362075"/>
            </a:xfrm>
            <a:custGeom>
              <a:avLst/>
              <a:gdLst>
                <a:gd name="connsiteX0" fmla="*/ 1293019 w 2728913"/>
                <a:gd name="connsiteY0" fmla="*/ 1033462 h 1362075"/>
                <a:gd name="connsiteX1" fmla="*/ 2424113 w 2728913"/>
                <a:gd name="connsiteY1" fmla="*/ 1033462 h 1362075"/>
                <a:gd name="connsiteX2" fmla="*/ 2455069 w 2728913"/>
                <a:gd name="connsiteY2" fmla="*/ 1026318 h 1362075"/>
                <a:gd name="connsiteX3" fmla="*/ 2476500 w 2728913"/>
                <a:gd name="connsiteY3" fmla="*/ 1009650 h 1362075"/>
                <a:gd name="connsiteX4" fmla="*/ 2486025 w 2728913"/>
                <a:gd name="connsiteY4" fmla="*/ 995362 h 1362075"/>
                <a:gd name="connsiteX5" fmla="*/ 2495550 w 2728913"/>
                <a:gd name="connsiteY5" fmla="*/ 969168 h 1362075"/>
                <a:gd name="connsiteX6" fmla="*/ 2497931 w 2728913"/>
                <a:gd name="connsiteY6" fmla="*/ 947737 h 1362075"/>
                <a:gd name="connsiteX7" fmla="*/ 2486025 w 2728913"/>
                <a:gd name="connsiteY7" fmla="*/ 878681 h 1362075"/>
                <a:gd name="connsiteX8" fmla="*/ 2440781 w 2728913"/>
                <a:gd name="connsiteY8" fmla="*/ 614362 h 1362075"/>
                <a:gd name="connsiteX9" fmla="*/ 2400300 w 2728913"/>
                <a:gd name="connsiteY9" fmla="*/ 371475 h 1362075"/>
                <a:gd name="connsiteX10" fmla="*/ 2352675 w 2728913"/>
                <a:gd name="connsiteY10" fmla="*/ 150018 h 1362075"/>
                <a:gd name="connsiteX11" fmla="*/ 2328863 w 2728913"/>
                <a:gd name="connsiteY11" fmla="*/ 73818 h 1362075"/>
                <a:gd name="connsiteX12" fmla="*/ 2519363 w 2728913"/>
                <a:gd name="connsiteY12" fmla="*/ 0 h 1362075"/>
                <a:gd name="connsiteX13" fmla="*/ 2500313 w 2728913"/>
                <a:gd name="connsiteY13" fmla="*/ 50006 h 1362075"/>
                <a:gd name="connsiteX14" fmla="*/ 2505075 w 2728913"/>
                <a:gd name="connsiteY14" fmla="*/ 88106 h 1362075"/>
                <a:gd name="connsiteX15" fmla="*/ 2533650 w 2728913"/>
                <a:gd name="connsiteY15" fmla="*/ 245268 h 1362075"/>
                <a:gd name="connsiteX16" fmla="*/ 2571750 w 2728913"/>
                <a:gd name="connsiteY16" fmla="*/ 464343 h 1362075"/>
                <a:gd name="connsiteX17" fmla="*/ 2602706 w 2728913"/>
                <a:gd name="connsiteY17" fmla="*/ 633412 h 1362075"/>
                <a:gd name="connsiteX18" fmla="*/ 2638425 w 2728913"/>
                <a:gd name="connsiteY18" fmla="*/ 831056 h 1362075"/>
                <a:gd name="connsiteX19" fmla="*/ 2655094 w 2728913"/>
                <a:gd name="connsiteY19" fmla="*/ 923925 h 1362075"/>
                <a:gd name="connsiteX20" fmla="*/ 2662238 w 2728913"/>
                <a:gd name="connsiteY20" fmla="*/ 942975 h 1362075"/>
                <a:gd name="connsiteX21" fmla="*/ 2683669 w 2728913"/>
                <a:gd name="connsiteY21" fmla="*/ 990600 h 1362075"/>
                <a:gd name="connsiteX22" fmla="*/ 2707481 w 2728913"/>
                <a:gd name="connsiteY22" fmla="*/ 1028700 h 1362075"/>
                <a:gd name="connsiteX23" fmla="*/ 2726531 w 2728913"/>
                <a:gd name="connsiteY23" fmla="*/ 1062037 h 1362075"/>
                <a:gd name="connsiteX24" fmla="*/ 2728913 w 2728913"/>
                <a:gd name="connsiteY24" fmla="*/ 1071562 h 1362075"/>
                <a:gd name="connsiteX25" fmla="*/ 2726531 w 2728913"/>
                <a:gd name="connsiteY25" fmla="*/ 1102518 h 1362075"/>
                <a:gd name="connsiteX26" fmla="*/ 2714625 w 2728913"/>
                <a:gd name="connsiteY26" fmla="*/ 1133475 h 1362075"/>
                <a:gd name="connsiteX27" fmla="*/ 2671763 w 2728913"/>
                <a:gd name="connsiteY27" fmla="*/ 1207293 h 1362075"/>
                <a:gd name="connsiteX28" fmla="*/ 2612231 w 2728913"/>
                <a:gd name="connsiteY28" fmla="*/ 1290637 h 1362075"/>
                <a:gd name="connsiteX29" fmla="*/ 2564606 w 2728913"/>
                <a:gd name="connsiteY29" fmla="*/ 1347787 h 1362075"/>
                <a:gd name="connsiteX30" fmla="*/ 2552700 w 2728913"/>
                <a:gd name="connsiteY30" fmla="*/ 1354931 h 1362075"/>
                <a:gd name="connsiteX31" fmla="*/ 2533650 w 2728913"/>
                <a:gd name="connsiteY31" fmla="*/ 1362075 h 1362075"/>
                <a:gd name="connsiteX32" fmla="*/ 2495550 w 2728913"/>
                <a:gd name="connsiteY32" fmla="*/ 1352550 h 1362075"/>
                <a:gd name="connsiteX33" fmla="*/ 2452688 w 2728913"/>
                <a:gd name="connsiteY33" fmla="*/ 1333500 h 1362075"/>
                <a:gd name="connsiteX34" fmla="*/ 2412206 w 2728913"/>
                <a:gd name="connsiteY34" fmla="*/ 1312068 h 1362075"/>
                <a:gd name="connsiteX35" fmla="*/ 2366963 w 2728913"/>
                <a:gd name="connsiteY35" fmla="*/ 1283493 h 1362075"/>
                <a:gd name="connsiteX36" fmla="*/ 2336006 w 2728913"/>
                <a:gd name="connsiteY36" fmla="*/ 1281112 h 1362075"/>
                <a:gd name="connsiteX37" fmla="*/ 2028825 w 2728913"/>
                <a:gd name="connsiteY37" fmla="*/ 1273968 h 1362075"/>
                <a:gd name="connsiteX38" fmla="*/ 1554956 w 2728913"/>
                <a:gd name="connsiteY38" fmla="*/ 1262062 h 1362075"/>
                <a:gd name="connsiteX39" fmla="*/ 1176338 w 2728913"/>
                <a:gd name="connsiteY39" fmla="*/ 1254918 h 1362075"/>
                <a:gd name="connsiteX40" fmla="*/ 909638 w 2728913"/>
                <a:gd name="connsiteY40" fmla="*/ 1250156 h 1362075"/>
                <a:gd name="connsiteX41" fmla="*/ 604838 w 2728913"/>
                <a:gd name="connsiteY41" fmla="*/ 1243012 h 1362075"/>
                <a:gd name="connsiteX42" fmla="*/ 340519 w 2728913"/>
                <a:gd name="connsiteY42" fmla="*/ 1235868 h 1362075"/>
                <a:gd name="connsiteX43" fmla="*/ 154781 w 2728913"/>
                <a:gd name="connsiteY43" fmla="*/ 1233487 h 1362075"/>
                <a:gd name="connsiteX44" fmla="*/ 114300 w 2728913"/>
                <a:gd name="connsiteY44" fmla="*/ 1228725 h 1362075"/>
                <a:gd name="connsiteX45" fmla="*/ 83344 w 2728913"/>
                <a:gd name="connsiteY45" fmla="*/ 1219200 h 1362075"/>
                <a:gd name="connsiteX46" fmla="*/ 57150 w 2728913"/>
                <a:gd name="connsiteY46" fmla="*/ 1204912 h 1362075"/>
                <a:gd name="connsiteX47" fmla="*/ 38100 w 2728913"/>
                <a:gd name="connsiteY47" fmla="*/ 1188243 h 1362075"/>
                <a:gd name="connsiteX48" fmla="*/ 16669 w 2728913"/>
                <a:gd name="connsiteY48" fmla="*/ 1164431 h 1362075"/>
                <a:gd name="connsiteX49" fmla="*/ 0 w 2728913"/>
                <a:gd name="connsiteY49" fmla="*/ 1133475 h 1362075"/>
                <a:gd name="connsiteX50" fmla="*/ 0 w 2728913"/>
                <a:gd name="connsiteY50" fmla="*/ 1121568 h 1362075"/>
                <a:gd name="connsiteX51" fmla="*/ 2381 w 2728913"/>
                <a:gd name="connsiteY51" fmla="*/ 1104900 h 1362075"/>
                <a:gd name="connsiteX52" fmla="*/ 11906 w 2728913"/>
                <a:gd name="connsiteY52" fmla="*/ 1088231 h 1362075"/>
                <a:gd name="connsiteX53" fmla="*/ 42863 w 2728913"/>
                <a:gd name="connsiteY53" fmla="*/ 1059656 h 1362075"/>
                <a:gd name="connsiteX54" fmla="*/ 88106 w 2728913"/>
                <a:gd name="connsiteY54" fmla="*/ 1028700 h 1362075"/>
                <a:gd name="connsiteX55" fmla="*/ 140494 w 2728913"/>
                <a:gd name="connsiteY55" fmla="*/ 995362 h 1362075"/>
                <a:gd name="connsiteX56" fmla="*/ 340519 w 2728913"/>
                <a:gd name="connsiteY56" fmla="*/ 1012031 h 1362075"/>
                <a:gd name="connsiteX57" fmla="*/ 588169 w 2728913"/>
                <a:gd name="connsiteY57" fmla="*/ 1021556 h 1362075"/>
                <a:gd name="connsiteX58" fmla="*/ 871538 w 2728913"/>
                <a:gd name="connsiteY58" fmla="*/ 1028700 h 1362075"/>
                <a:gd name="connsiteX59" fmla="*/ 1293019 w 2728913"/>
                <a:gd name="connsiteY59" fmla="*/ 1033462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28913" h="1362075">
                  <a:moveTo>
                    <a:pt x="1293019" y="1033462"/>
                  </a:moveTo>
                  <a:lnTo>
                    <a:pt x="2424113" y="1033462"/>
                  </a:lnTo>
                  <a:lnTo>
                    <a:pt x="2455069" y="1026318"/>
                  </a:lnTo>
                  <a:lnTo>
                    <a:pt x="2476500" y="1009650"/>
                  </a:lnTo>
                  <a:lnTo>
                    <a:pt x="2486025" y="995362"/>
                  </a:lnTo>
                  <a:lnTo>
                    <a:pt x="2495550" y="969168"/>
                  </a:lnTo>
                  <a:lnTo>
                    <a:pt x="2497931" y="947737"/>
                  </a:lnTo>
                  <a:lnTo>
                    <a:pt x="2486025" y="878681"/>
                  </a:lnTo>
                  <a:lnTo>
                    <a:pt x="2440781" y="614362"/>
                  </a:lnTo>
                  <a:lnTo>
                    <a:pt x="2400300" y="371475"/>
                  </a:lnTo>
                  <a:lnTo>
                    <a:pt x="2352675" y="150018"/>
                  </a:lnTo>
                  <a:lnTo>
                    <a:pt x="2328863" y="73818"/>
                  </a:lnTo>
                  <a:lnTo>
                    <a:pt x="2519363" y="0"/>
                  </a:lnTo>
                  <a:lnTo>
                    <a:pt x="2500313" y="50006"/>
                  </a:lnTo>
                  <a:lnTo>
                    <a:pt x="2505075" y="88106"/>
                  </a:lnTo>
                  <a:lnTo>
                    <a:pt x="2533650" y="245268"/>
                  </a:lnTo>
                  <a:lnTo>
                    <a:pt x="2571750" y="464343"/>
                  </a:lnTo>
                  <a:lnTo>
                    <a:pt x="2602706" y="633412"/>
                  </a:lnTo>
                  <a:lnTo>
                    <a:pt x="2638425" y="831056"/>
                  </a:lnTo>
                  <a:lnTo>
                    <a:pt x="2655094" y="923925"/>
                  </a:lnTo>
                  <a:lnTo>
                    <a:pt x="2662238" y="942975"/>
                  </a:lnTo>
                  <a:lnTo>
                    <a:pt x="2683669" y="990600"/>
                  </a:lnTo>
                  <a:lnTo>
                    <a:pt x="2707481" y="1028700"/>
                  </a:lnTo>
                  <a:lnTo>
                    <a:pt x="2726531" y="1062037"/>
                  </a:lnTo>
                  <a:lnTo>
                    <a:pt x="2728913" y="1071562"/>
                  </a:lnTo>
                  <a:lnTo>
                    <a:pt x="2726531" y="1102518"/>
                  </a:lnTo>
                  <a:lnTo>
                    <a:pt x="2714625" y="1133475"/>
                  </a:lnTo>
                  <a:lnTo>
                    <a:pt x="2671763" y="1207293"/>
                  </a:lnTo>
                  <a:lnTo>
                    <a:pt x="2612231" y="1290637"/>
                  </a:lnTo>
                  <a:lnTo>
                    <a:pt x="2564606" y="1347787"/>
                  </a:lnTo>
                  <a:lnTo>
                    <a:pt x="2552700" y="1354931"/>
                  </a:lnTo>
                  <a:lnTo>
                    <a:pt x="2533650" y="1362075"/>
                  </a:lnTo>
                  <a:lnTo>
                    <a:pt x="2495550" y="1352550"/>
                  </a:lnTo>
                  <a:lnTo>
                    <a:pt x="2452688" y="1333500"/>
                  </a:lnTo>
                  <a:lnTo>
                    <a:pt x="2412206" y="1312068"/>
                  </a:lnTo>
                  <a:lnTo>
                    <a:pt x="2366963" y="1283493"/>
                  </a:lnTo>
                  <a:lnTo>
                    <a:pt x="2336006" y="1281112"/>
                  </a:lnTo>
                  <a:lnTo>
                    <a:pt x="2028825" y="1273968"/>
                  </a:lnTo>
                  <a:lnTo>
                    <a:pt x="1554956" y="1262062"/>
                  </a:lnTo>
                  <a:lnTo>
                    <a:pt x="1176338" y="1254918"/>
                  </a:lnTo>
                  <a:lnTo>
                    <a:pt x="909638" y="1250156"/>
                  </a:lnTo>
                  <a:lnTo>
                    <a:pt x="604838" y="1243012"/>
                  </a:lnTo>
                  <a:lnTo>
                    <a:pt x="340519" y="1235868"/>
                  </a:lnTo>
                  <a:lnTo>
                    <a:pt x="154781" y="1233487"/>
                  </a:lnTo>
                  <a:lnTo>
                    <a:pt x="114300" y="1228725"/>
                  </a:lnTo>
                  <a:lnTo>
                    <a:pt x="83344" y="1219200"/>
                  </a:lnTo>
                  <a:lnTo>
                    <a:pt x="57150" y="1204912"/>
                  </a:lnTo>
                  <a:lnTo>
                    <a:pt x="38100" y="1188243"/>
                  </a:lnTo>
                  <a:lnTo>
                    <a:pt x="16669" y="1164431"/>
                  </a:lnTo>
                  <a:lnTo>
                    <a:pt x="0" y="1133475"/>
                  </a:lnTo>
                  <a:lnTo>
                    <a:pt x="0" y="1121568"/>
                  </a:lnTo>
                  <a:lnTo>
                    <a:pt x="2381" y="1104900"/>
                  </a:lnTo>
                  <a:lnTo>
                    <a:pt x="11906" y="1088231"/>
                  </a:lnTo>
                  <a:lnTo>
                    <a:pt x="42863" y="1059656"/>
                  </a:lnTo>
                  <a:lnTo>
                    <a:pt x="88106" y="1028700"/>
                  </a:lnTo>
                  <a:lnTo>
                    <a:pt x="140494" y="995362"/>
                  </a:lnTo>
                  <a:lnTo>
                    <a:pt x="340519" y="1012031"/>
                  </a:lnTo>
                  <a:lnTo>
                    <a:pt x="588169" y="1021556"/>
                  </a:lnTo>
                  <a:lnTo>
                    <a:pt x="871538" y="1028700"/>
                  </a:lnTo>
                  <a:lnTo>
                    <a:pt x="1293019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3">
              <a:extLst>
                <a:ext uri="{FF2B5EF4-FFF2-40B4-BE49-F238E27FC236}">
                  <a16:creationId xmlns:a16="http://schemas.microsoft.com/office/drawing/2014/main" id="{2B613DEE-D6F1-4108-A71D-16BAF6026CA7}"/>
                </a:ext>
              </a:extLst>
            </p:cNvPr>
            <p:cNvSpPr/>
            <p:nvPr/>
          </p:nvSpPr>
          <p:spPr>
            <a:xfrm rot="16200000">
              <a:off x="3517107" y="2391569"/>
              <a:ext cx="342900" cy="985837"/>
            </a:xfrm>
            <a:custGeom>
              <a:avLst/>
              <a:gdLst>
                <a:gd name="connsiteX0" fmla="*/ 71437 w 342900"/>
                <a:gd name="connsiteY0" fmla="*/ 369094 h 985837"/>
                <a:gd name="connsiteX1" fmla="*/ 35719 w 342900"/>
                <a:gd name="connsiteY1" fmla="*/ 190500 h 985837"/>
                <a:gd name="connsiteX2" fmla="*/ 0 w 342900"/>
                <a:gd name="connsiteY2" fmla="*/ 0 h 985837"/>
                <a:gd name="connsiteX3" fmla="*/ 207169 w 342900"/>
                <a:gd name="connsiteY3" fmla="*/ 7144 h 985837"/>
                <a:gd name="connsiteX4" fmla="*/ 207169 w 342900"/>
                <a:gd name="connsiteY4" fmla="*/ 100012 h 985837"/>
                <a:gd name="connsiteX5" fmla="*/ 216694 w 342900"/>
                <a:gd name="connsiteY5" fmla="*/ 202406 h 985837"/>
                <a:gd name="connsiteX6" fmla="*/ 238125 w 342900"/>
                <a:gd name="connsiteY6" fmla="*/ 338137 h 985837"/>
                <a:gd name="connsiteX7" fmla="*/ 264319 w 342900"/>
                <a:gd name="connsiteY7" fmla="*/ 485775 h 985837"/>
                <a:gd name="connsiteX8" fmla="*/ 288131 w 342900"/>
                <a:gd name="connsiteY8" fmla="*/ 609600 h 985837"/>
                <a:gd name="connsiteX9" fmla="*/ 302419 w 342900"/>
                <a:gd name="connsiteY9" fmla="*/ 666750 h 985837"/>
                <a:gd name="connsiteX10" fmla="*/ 316706 w 342900"/>
                <a:gd name="connsiteY10" fmla="*/ 721519 h 985837"/>
                <a:gd name="connsiteX11" fmla="*/ 328612 w 342900"/>
                <a:gd name="connsiteY11" fmla="*/ 778669 h 985837"/>
                <a:gd name="connsiteX12" fmla="*/ 338137 w 342900"/>
                <a:gd name="connsiteY12" fmla="*/ 826294 h 985837"/>
                <a:gd name="connsiteX13" fmla="*/ 342900 w 342900"/>
                <a:gd name="connsiteY13" fmla="*/ 890587 h 985837"/>
                <a:gd name="connsiteX14" fmla="*/ 340519 w 342900"/>
                <a:gd name="connsiteY14" fmla="*/ 973931 h 985837"/>
                <a:gd name="connsiteX15" fmla="*/ 140494 w 342900"/>
                <a:gd name="connsiteY15" fmla="*/ 985837 h 985837"/>
                <a:gd name="connsiteX16" fmla="*/ 140494 w 342900"/>
                <a:gd name="connsiteY16" fmla="*/ 869156 h 985837"/>
                <a:gd name="connsiteX17" fmla="*/ 130969 w 342900"/>
                <a:gd name="connsiteY17" fmla="*/ 752475 h 985837"/>
                <a:gd name="connsiteX18" fmla="*/ 116681 w 342900"/>
                <a:gd name="connsiteY18" fmla="*/ 645319 h 985837"/>
                <a:gd name="connsiteX19" fmla="*/ 92869 w 342900"/>
                <a:gd name="connsiteY19" fmla="*/ 490537 h 985837"/>
                <a:gd name="connsiteX20" fmla="*/ 71437 w 342900"/>
                <a:gd name="connsiteY20" fmla="*/ 369094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2900" h="985837">
                  <a:moveTo>
                    <a:pt x="71437" y="369094"/>
                  </a:moveTo>
                  <a:lnTo>
                    <a:pt x="35719" y="190500"/>
                  </a:lnTo>
                  <a:lnTo>
                    <a:pt x="0" y="0"/>
                  </a:lnTo>
                  <a:lnTo>
                    <a:pt x="207169" y="7144"/>
                  </a:lnTo>
                  <a:lnTo>
                    <a:pt x="207169" y="100012"/>
                  </a:lnTo>
                  <a:lnTo>
                    <a:pt x="216694" y="202406"/>
                  </a:lnTo>
                  <a:lnTo>
                    <a:pt x="238125" y="338137"/>
                  </a:lnTo>
                  <a:lnTo>
                    <a:pt x="264319" y="485775"/>
                  </a:lnTo>
                  <a:lnTo>
                    <a:pt x="288131" y="609600"/>
                  </a:lnTo>
                  <a:lnTo>
                    <a:pt x="302419" y="666750"/>
                  </a:lnTo>
                  <a:lnTo>
                    <a:pt x="316706" y="721519"/>
                  </a:lnTo>
                  <a:lnTo>
                    <a:pt x="328612" y="778669"/>
                  </a:lnTo>
                  <a:lnTo>
                    <a:pt x="338137" y="826294"/>
                  </a:lnTo>
                  <a:lnTo>
                    <a:pt x="342900" y="890587"/>
                  </a:lnTo>
                  <a:cubicBezTo>
                    <a:pt x="342106" y="918368"/>
                    <a:pt x="341313" y="946150"/>
                    <a:pt x="340519" y="973931"/>
                  </a:cubicBezTo>
                  <a:lnTo>
                    <a:pt x="140494" y="985837"/>
                  </a:lnTo>
                  <a:lnTo>
                    <a:pt x="140494" y="869156"/>
                  </a:lnTo>
                  <a:lnTo>
                    <a:pt x="130969" y="752475"/>
                  </a:lnTo>
                  <a:lnTo>
                    <a:pt x="116681" y="645319"/>
                  </a:lnTo>
                  <a:lnTo>
                    <a:pt x="92869" y="490537"/>
                  </a:lnTo>
                  <a:lnTo>
                    <a:pt x="7143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4">
              <a:extLst>
                <a:ext uri="{FF2B5EF4-FFF2-40B4-BE49-F238E27FC236}">
                  <a16:creationId xmlns:a16="http://schemas.microsoft.com/office/drawing/2014/main" id="{E63699B4-ACEC-46F7-A355-00ADDF71EFA9}"/>
                </a:ext>
              </a:extLst>
            </p:cNvPr>
            <p:cNvSpPr/>
            <p:nvPr/>
          </p:nvSpPr>
          <p:spPr>
            <a:xfrm rot="16200000">
              <a:off x="3545681" y="3099595"/>
              <a:ext cx="282575" cy="1014412"/>
            </a:xfrm>
            <a:custGeom>
              <a:avLst/>
              <a:gdLst>
                <a:gd name="connsiteX0" fmla="*/ 45244 w 283369"/>
                <a:gd name="connsiteY0" fmla="*/ 502444 h 1014413"/>
                <a:gd name="connsiteX1" fmla="*/ 21431 w 283369"/>
                <a:gd name="connsiteY1" fmla="*/ 319088 h 1014413"/>
                <a:gd name="connsiteX2" fmla="*/ 4763 w 283369"/>
                <a:gd name="connsiteY2" fmla="*/ 176213 h 1014413"/>
                <a:gd name="connsiteX3" fmla="*/ 0 w 283369"/>
                <a:gd name="connsiteY3" fmla="*/ 104775 h 1014413"/>
                <a:gd name="connsiteX4" fmla="*/ 9525 w 283369"/>
                <a:gd name="connsiteY4" fmla="*/ 0 h 1014413"/>
                <a:gd name="connsiteX5" fmla="*/ 164306 w 283369"/>
                <a:gd name="connsiteY5" fmla="*/ 19050 h 1014413"/>
                <a:gd name="connsiteX6" fmla="*/ 157163 w 283369"/>
                <a:gd name="connsiteY6" fmla="*/ 90488 h 1014413"/>
                <a:gd name="connsiteX7" fmla="*/ 159544 w 283369"/>
                <a:gd name="connsiteY7" fmla="*/ 178594 h 1014413"/>
                <a:gd name="connsiteX8" fmla="*/ 166688 w 283369"/>
                <a:gd name="connsiteY8" fmla="*/ 266700 h 1014413"/>
                <a:gd name="connsiteX9" fmla="*/ 185738 w 283369"/>
                <a:gd name="connsiteY9" fmla="*/ 419100 h 1014413"/>
                <a:gd name="connsiteX10" fmla="*/ 219075 w 283369"/>
                <a:gd name="connsiteY10" fmla="*/ 650081 h 1014413"/>
                <a:gd name="connsiteX11" fmla="*/ 245269 w 283369"/>
                <a:gd name="connsiteY11" fmla="*/ 807244 h 1014413"/>
                <a:gd name="connsiteX12" fmla="*/ 283369 w 283369"/>
                <a:gd name="connsiteY12" fmla="*/ 1014413 h 1014413"/>
                <a:gd name="connsiteX13" fmla="*/ 123825 w 283369"/>
                <a:gd name="connsiteY13" fmla="*/ 997744 h 1014413"/>
                <a:gd name="connsiteX14" fmla="*/ 97631 w 283369"/>
                <a:gd name="connsiteY14" fmla="*/ 838200 h 1014413"/>
                <a:gd name="connsiteX15" fmla="*/ 76200 w 283369"/>
                <a:gd name="connsiteY15" fmla="*/ 707231 h 1014413"/>
                <a:gd name="connsiteX16" fmla="*/ 57150 w 283369"/>
                <a:gd name="connsiteY16" fmla="*/ 583406 h 1014413"/>
                <a:gd name="connsiteX17" fmla="*/ 45244 w 283369"/>
                <a:gd name="connsiteY17" fmla="*/ 502444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369" h="1014413">
                  <a:moveTo>
                    <a:pt x="45244" y="502444"/>
                  </a:moveTo>
                  <a:lnTo>
                    <a:pt x="21431" y="319088"/>
                  </a:lnTo>
                  <a:lnTo>
                    <a:pt x="4763" y="176213"/>
                  </a:lnTo>
                  <a:lnTo>
                    <a:pt x="0" y="104775"/>
                  </a:lnTo>
                  <a:lnTo>
                    <a:pt x="9525" y="0"/>
                  </a:lnTo>
                  <a:lnTo>
                    <a:pt x="164306" y="19050"/>
                  </a:lnTo>
                  <a:lnTo>
                    <a:pt x="157163" y="90488"/>
                  </a:lnTo>
                  <a:cubicBezTo>
                    <a:pt x="157957" y="119857"/>
                    <a:pt x="158750" y="149225"/>
                    <a:pt x="159544" y="178594"/>
                  </a:cubicBezTo>
                  <a:lnTo>
                    <a:pt x="166688" y="266700"/>
                  </a:lnTo>
                  <a:lnTo>
                    <a:pt x="185738" y="419100"/>
                  </a:lnTo>
                  <a:lnTo>
                    <a:pt x="219075" y="650081"/>
                  </a:lnTo>
                  <a:lnTo>
                    <a:pt x="245269" y="807244"/>
                  </a:lnTo>
                  <a:lnTo>
                    <a:pt x="283369" y="1014413"/>
                  </a:lnTo>
                  <a:lnTo>
                    <a:pt x="123825" y="997744"/>
                  </a:lnTo>
                  <a:lnTo>
                    <a:pt x="97631" y="838200"/>
                  </a:lnTo>
                  <a:lnTo>
                    <a:pt x="76200" y="707231"/>
                  </a:lnTo>
                  <a:lnTo>
                    <a:pt x="57150" y="583406"/>
                  </a:lnTo>
                  <a:lnTo>
                    <a:pt x="452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5">
              <a:extLst>
                <a:ext uri="{FF2B5EF4-FFF2-40B4-BE49-F238E27FC236}">
                  <a16:creationId xmlns:a16="http://schemas.microsoft.com/office/drawing/2014/main" id="{1D945CBE-1D17-458F-99B5-FF11AE1FDC12}"/>
                </a:ext>
              </a:extLst>
            </p:cNvPr>
            <p:cNvSpPr/>
            <p:nvPr/>
          </p:nvSpPr>
          <p:spPr>
            <a:xfrm rot="16200000">
              <a:off x="3523456" y="3956844"/>
              <a:ext cx="295275" cy="979488"/>
            </a:xfrm>
            <a:custGeom>
              <a:avLst/>
              <a:gdLst>
                <a:gd name="connsiteX0" fmla="*/ 223838 w 295275"/>
                <a:gd name="connsiteY0" fmla="*/ 404813 h 978694"/>
                <a:gd name="connsiteX1" fmla="*/ 207169 w 295275"/>
                <a:gd name="connsiteY1" fmla="*/ 211932 h 978694"/>
                <a:gd name="connsiteX2" fmla="*/ 202407 w 295275"/>
                <a:gd name="connsiteY2" fmla="*/ 97632 h 978694"/>
                <a:gd name="connsiteX3" fmla="*/ 202407 w 295275"/>
                <a:gd name="connsiteY3" fmla="*/ 0 h 978694"/>
                <a:gd name="connsiteX4" fmla="*/ 0 w 295275"/>
                <a:gd name="connsiteY4" fmla="*/ 11907 h 978694"/>
                <a:gd name="connsiteX5" fmla="*/ 9525 w 295275"/>
                <a:gd name="connsiteY5" fmla="*/ 135732 h 978694"/>
                <a:gd name="connsiteX6" fmla="*/ 35719 w 295275"/>
                <a:gd name="connsiteY6" fmla="*/ 371475 h 978694"/>
                <a:gd name="connsiteX7" fmla="*/ 69057 w 295275"/>
                <a:gd name="connsiteY7" fmla="*/ 607219 h 978694"/>
                <a:gd name="connsiteX8" fmla="*/ 119063 w 295275"/>
                <a:gd name="connsiteY8" fmla="*/ 966788 h 978694"/>
                <a:gd name="connsiteX9" fmla="*/ 295275 w 295275"/>
                <a:gd name="connsiteY9" fmla="*/ 978694 h 978694"/>
                <a:gd name="connsiteX10" fmla="*/ 266700 w 295275"/>
                <a:gd name="connsiteY10" fmla="*/ 752475 h 978694"/>
                <a:gd name="connsiteX11" fmla="*/ 223838 w 295275"/>
                <a:gd name="connsiteY11" fmla="*/ 40481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978694">
                  <a:moveTo>
                    <a:pt x="223838" y="404813"/>
                  </a:moveTo>
                  <a:lnTo>
                    <a:pt x="207169" y="211932"/>
                  </a:lnTo>
                  <a:lnTo>
                    <a:pt x="202407" y="97632"/>
                  </a:lnTo>
                  <a:lnTo>
                    <a:pt x="202407" y="0"/>
                  </a:lnTo>
                  <a:lnTo>
                    <a:pt x="0" y="11907"/>
                  </a:lnTo>
                  <a:lnTo>
                    <a:pt x="9525" y="135732"/>
                  </a:lnTo>
                  <a:lnTo>
                    <a:pt x="35719" y="371475"/>
                  </a:lnTo>
                  <a:lnTo>
                    <a:pt x="69057" y="607219"/>
                  </a:lnTo>
                  <a:lnTo>
                    <a:pt x="119063" y="966788"/>
                  </a:lnTo>
                  <a:lnTo>
                    <a:pt x="295275" y="978694"/>
                  </a:lnTo>
                  <a:lnTo>
                    <a:pt x="266700" y="752475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6">
              <a:extLst>
                <a:ext uri="{FF2B5EF4-FFF2-40B4-BE49-F238E27FC236}">
                  <a16:creationId xmlns:a16="http://schemas.microsoft.com/office/drawing/2014/main" id="{7DEE3A4A-B0A7-4A66-A360-7625DE035A9E}"/>
                </a:ext>
              </a:extLst>
            </p:cNvPr>
            <p:cNvSpPr/>
            <p:nvPr/>
          </p:nvSpPr>
          <p:spPr>
            <a:xfrm rot="16200000">
              <a:off x="2628900" y="4703763"/>
              <a:ext cx="923925" cy="1095375"/>
            </a:xfrm>
            <a:custGeom>
              <a:avLst/>
              <a:gdLst>
                <a:gd name="connsiteX0" fmla="*/ 307181 w 923925"/>
                <a:gd name="connsiteY0" fmla="*/ 421482 h 1095375"/>
                <a:gd name="connsiteX1" fmla="*/ 257175 w 923925"/>
                <a:gd name="connsiteY1" fmla="*/ 357188 h 1095375"/>
                <a:gd name="connsiteX2" fmla="*/ 204787 w 923925"/>
                <a:gd name="connsiteY2" fmla="*/ 285750 h 1095375"/>
                <a:gd name="connsiteX3" fmla="*/ 150019 w 923925"/>
                <a:gd name="connsiteY3" fmla="*/ 200025 h 1095375"/>
                <a:gd name="connsiteX4" fmla="*/ 109537 w 923925"/>
                <a:gd name="connsiteY4" fmla="*/ 126207 h 1095375"/>
                <a:gd name="connsiteX5" fmla="*/ 69056 w 923925"/>
                <a:gd name="connsiteY5" fmla="*/ 52388 h 1095375"/>
                <a:gd name="connsiteX6" fmla="*/ 50006 w 923925"/>
                <a:gd name="connsiteY6" fmla="*/ 14288 h 1095375"/>
                <a:gd name="connsiteX7" fmla="*/ 38100 w 923925"/>
                <a:gd name="connsiteY7" fmla="*/ 2382 h 1095375"/>
                <a:gd name="connsiteX8" fmla="*/ 14287 w 923925"/>
                <a:gd name="connsiteY8" fmla="*/ 0 h 1095375"/>
                <a:gd name="connsiteX9" fmla="*/ 2381 w 923925"/>
                <a:gd name="connsiteY9" fmla="*/ 9525 h 1095375"/>
                <a:gd name="connsiteX10" fmla="*/ 0 w 923925"/>
                <a:gd name="connsiteY10" fmla="*/ 35719 h 1095375"/>
                <a:gd name="connsiteX11" fmla="*/ 14287 w 923925"/>
                <a:gd name="connsiteY11" fmla="*/ 97632 h 1095375"/>
                <a:gd name="connsiteX12" fmla="*/ 64294 w 923925"/>
                <a:gd name="connsiteY12" fmla="*/ 235744 h 1095375"/>
                <a:gd name="connsiteX13" fmla="*/ 116681 w 923925"/>
                <a:gd name="connsiteY13" fmla="*/ 359569 h 1095375"/>
                <a:gd name="connsiteX14" fmla="*/ 176212 w 923925"/>
                <a:gd name="connsiteY14" fmla="*/ 481013 h 1095375"/>
                <a:gd name="connsiteX15" fmla="*/ 257175 w 923925"/>
                <a:gd name="connsiteY15" fmla="*/ 619125 h 1095375"/>
                <a:gd name="connsiteX16" fmla="*/ 328612 w 923925"/>
                <a:gd name="connsiteY16" fmla="*/ 728663 h 1095375"/>
                <a:gd name="connsiteX17" fmla="*/ 414337 w 923925"/>
                <a:gd name="connsiteY17" fmla="*/ 840582 h 1095375"/>
                <a:gd name="connsiteX18" fmla="*/ 459581 w 923925"/>
                <a:gd name="connsiteY18" fmla="*/ 904875 h 1095375"/>
                <a:gd name="connsiteX19" fmla="*/ 500062 w 923925"/>
                <a:gd name="connsiteY19" fmla="*/ 959644 h 1095375"/>
                <a:gd name="connsiteX20" fmla="*/ 526256 w 923925"/>
                <a:gd name="connsiteY20" fmla="*/ 1004888 h 1095375"/>
                <a:gd name="connsiteX21" fmla="*/ 547687 w 923925"/>
                <a:gd name="connsiteY21" fmla="*/ 1047750 h 1095375"/>
                <a:gd name="connsiteX22" fmla="*/ 571500 w 923925"/>
                <a:gd name="connsiteY22" fmla="*/ 1078707 h 1095375"/>
                <a:gd name="connsiteX23" fmla="*/ 590550 w 923925"/>
                <a:gd name="connsiteY23" fmla="*/ 1092994 h 1095375"/>
                <a:gd name="connsiteX24" fmla="*/ 614362 w 923925"/>
                <a:gd name="connsiteY24" fmla="*/ 1095375 h 1095375"/>
                <a:gd name="connsiteX25" fmla="*/ 640556 w 923925"/>
                <a:gd name="connsiteY25" fmla="*/ 1092994 h 1095375"/>
                <a:gd name="connsiteX26" fmla="*/ 661987 w 923925"/>
                <a:gd name="connsiteY26" fmla="*/ 1078707 h 1095375"/>
                <a:gd name="connsiteX27" fmla="*/ 711994 w 923925"/>
                <a:gd name="connsiteY27" fmla="*/ 1021557 h 1095375"/>
                <a:gd name="connsiteX28" fmla="*/ 785812 w 923925"/>
                <a:gd name="connsiteY28" fmla="*/ 933450 h 1095375"/>
                <a:gd name="connsiteX29" fmla="*/ 847725 w 923925"/>
                <a:gd name="connsiteY29" fmla="*/ 850107 h 1095375"/>
                <a:gd name="connsiteX30" fmla="*/ 888206 w 923925"/>
                <a:gd name="connsiteY30" fmla="*/ 778669 h 1095375"/>
                <a:gd name="connsiteX31" fmla="*/ 907256 w 923925"/>
                <a:gd name="connsiteY31" fmla="*/ 733425 h 1095375"/>
                <a:gd name="connsiteX32" fmla="*/ 923925 w 923925"/>
                <a:gd name="connsiteY32" fmla="*/ 678657 h 1095375"/>
                <a:gd name="connsiteX33" fmla="*/ 923925 w 923925"/>
                <a:gd name="connsiteY33" fmla="*/ 642938 h 1095375"/>
                <a:gd name="connsiteX34" fmla="*/ 914400 w 923925"/>
                <a:gd name="connsiteY34" fmla="*/ 633413 h 1095375"/>
                <a:gd name="connsiteX35" fmla="*/ 892969 w 923925"/>
                <a:gd name="connsiteY35" fmla="*/ 631032 h 1095375"/>
                <a:gd name="connsiteX36" fmla="*/ 869156 w 923925"/>
                <a:gd name="connsiteY36" fmla="*/ 642938 h 1095375"/>
                <a:gd name="connsiteX37" fmla="*/ 840581 w 923925"/>
                <a:gd name="connsiteY37" fmla="*/ 673894 h 1095375"/>
                <a:gd name="connsiteX38" fmla="*/ 802481 w 923925"/>
                <a:gd name="connsiteY38" fmla="*/ 702469 h 1095375"/>
                <a:gd name="connsiteX39" fmla="*/ 764381 w 923925"/>
                <a:gd name="connsiteY39" fmla="*/ 726282 h 1095375"/>
                <a:gd name="connsiteX40" fmla="*/ 707231 w 923925"/>
                <a:gd name="connsiteY40" fmla="*/ 747713 h 1095375"/>
                <a:gd name="connsiteX41" fmla="*/ 678656 w 923925"/>
                <a:gd name="connsiteY41" fmla="*/ 747713 h 1095375"/>
                <a:gd name="connsiteX42" fmla="*/ 635794 w 923925"/>
                <a:gd name="connsiteY42" fmla="*/ 723900 h 1095375"/>
                <a:gd name="connsiteX43" fmla="*/ 533400 w 923925"/>
                <a:gd name="connsiteY43" fmla="*/ 645319 h 1095375"/>
                <a:gd name="connsiteX44" fmla="*/ 483394 w 923925"/>
                <a:gd name="connsiteY44" fmla="*/ 602457 h 1095375"/>
                <a:gd name="connsiteX45" fmla="*/ 395287 w 923925"/>
                <a:gd name="connsiteY45" fmla="*/ 519113 h 1095375"/>
                <a:gd name="connsiteX46" fmla="*/ 307181 w 923925"/>
                <a:gd name="connsiteY46" fmla="*/ 4214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3925" h="1095375">
                  <a:moveTo>
                    <a:pt x="307181" y="421482"/>
                  </a:moveTo>
                  <a:lnTo>
                    <a:pt x="257175" y="357188"/>
                  </a:lnTo>
                  <a:lnTo>
                    <a:pt x="204787" y="285750"/>
                  </a:lnTo>
                  <a:lnTo>
                    <a:pt x="150019" y="200025"/>
                  </a:lnTo>
                  <a:lnTo>
                    <a:pt x="109537" y="126207"/>
                  </a:lnTo>
                  <a:lnTo>
                    <a:pt x="69056" y="52388"/>
                  </a:lnTo>
                  <a:lnTo>
                    <a:pt x="50006" y="14288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9525"/>
                  </a:lnTo>
                  <a:lnTo>
                    <a:pt x="0" y="35719"/>
                  </a:lnTo>
                  <a:lnTo>
                    <a:pt x="14287" y="97632"/>
                  </a:lnTo>
                  <a:lnTo>
                    <a:pt x="64294" y="235744"/>
                  </a:lnTo>
                  <a:lnTo>
                    <a:pt x="116681" y="359569"/>
                  </a:lnTo>
                  <a:lnTo>
                    <a:pt x="176212" y="481013"/>
                  </a:lnTo>
                  <a:lnTo>
                    <a:pt x="257175" y="619125"/>
                  </a:lnTo>
                  <a:lnTo>
                    <a:pt x="328612" y="728663"/>
                  </a:lnTo>
                  <a:lnTo>
                    <a:pt x="414337" y="840582"/>
                  </a:lnTo>
                  <a:lnTo>
                    <a:pt x="459581" y="904875"/>
                  </a:lnTo>
                  <a:lnTo>
                    <a:pt x="500062" y="959644"/>
                  </a:lnTo>
                  <a:lnTo>
                    <a:pt x="526256" y="1004888"/>
                  </a:lnTo>
                  <a:lnTo>
                    <a:pt x="547687" y="1047750"/>
                  </a:lnTo>
                  <a:lnTo>
                    <a:pt x="571500" y="1078707"/>
                  </a:lnTo>
                  <a:lnTo>
                    <a:pt x="590550" y="1092994"/>
                  </a:lnTo>
                  <a:lnTo>
                    <a:pt x="614362" y="1095375"/>
                  </a:lnTo>
                  <a:lnTo>
                    <a:pt x="640556" y="1092994"/>
                  </a:lnTo>
                  <a:lnTo>
                    <a:pt x="661987" y="1078707"/>
                  </a:lnTo>
                  <a:lnTo>
                    <a:pt x="711994" y="1021557"/>
                  </a:lnTo>
                  <a:lnTo>
                    <a:pt x="785812" y="933450"/>
                  </a:lnTo>
                  <a:lnTo>
                    <a:pt x="847725" y="850107"/>
                  </a:lnTo>
                  <a:lnTo>
                    <a:pt x="888206" y="778669"/>
                  </a:lnTo>
                  <a:lnTo>
                    <a:pt x="907256" y="733425"/>
                  </a:lnTo>
                  <a:lnTo>
                    <a:pt x="923925" y="678657"/>
                  </a:lnTo>
                  <a:lnTo>
                    <a:pt x="923925" y="642938"/>
                  </a:lnTo>
                  <a:lnTo>
                    <a:pt x="914400" y="633413"/>
                  </a:lnTo>
                  <a:lnTo>
                    <a:pt x="892969" y="631032"/>
                  </a:lnTo>
                  <a:lnTo>
                    <a:pt x="869156" y="642938"/>
                  </a:lnTo>
                  <a:lnTo>
                    <a:pt x="840581" y="673894"/>
                  </a:lnTo>
                  <a:lnTo>
                    <a:pt x="802481" y="702469"/>
                  </a:lnTo>
                  <a:lnTo>
                    <a:pt x="764381" y="726282"/>
                  </a:lnTo>
                  <a:lnTo>
                    <a:pt x="707231" y="747713"/>
                  </a:lnTo>
                  <a:lnTo>
                    <a:pt x="678656" y="747713"/>
                  </a:lnTo>
                  <a:lnTo>
                    <a:pt x="635794" y="723900"/>
                  </a:lnTo>
                  <a:lnTo>
                    <a:pt x="533400" y="645319"/>
                  </a:lnTo>
                  <a:lnTo>
                    <a:pt x="483394" y="602457"/>
                  </a:lnTo>
                  <a:lnTo>
                    <a:pt x="395287" y="519113"/>
                  </a:lnTo>
                  <a:lnTo>
                    <a:pt x="30718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69">
              <a:extLst>
                <a:ext uri="{FF2B5EF4-FFF2-40B4-BE49-F238E27FC236}">
                  <a16:creationId xmlns:a16="http://schemas.microsoft.com/office/drawing/2014/main" id="{326FD4AC-F6FE-4CB3-AA2E-173EE733BCD2}"/>
                </a:ext>
              </a:extLst>
            </p:cNvPr>
            <p:cNvSpPr/>
            <p:nvPr/>
          </p:nvSpPr>
          <p:spPr>
            <a:xfrm rot="16200000">
              <a:off x="5778500" y="1938338"/>
              <a:ext cx="452437" cy="1773238"/>
            </a:xfrm>
            <a:custGeom>
              <a:avLst/>
              <a:gdLst>
                <a:gd name="connsiteX0" fmla="*/ 211932 w 452438"/>
                <a:gd name="connsiteY0" fmla="*/ 676275 h 1774031"/>
                <a:gd name="connsiteX1" fmla="*/ 183357 w 452438"/>
                <a:gd name="connsiteY1" fmla="*/ 516731 h 1774031"/>
                <a:gd name="connsiteX2" fmla="*/ 164307 w 452438"/>
                <a:gd name="connsiteY2" fmla="*/ 409575 h 1774031"/>
                <a:gd name="connsiteX3" fmla="*/ 157163 w 452438"/>
                <a:gd name="connsiteY3" fmla="*/ 352425 h 1774031"/>
                <a:gd name="connsiteX4" fmla="*/ 154782 w 452438"/>
                <a:gd name="connsiteY4" fmla="*/ 316706 h 1774031"/>
                <a:gd name="connsiteX5" fmla="*/ 157163 w 452438"/>
                <a:gd name="connsiteY5" fmla="*/ 285750 h 1774031"/>
                <a:gd name="connsiteX6" fmla="*/ 159544 w 452438"/>
                <a:gd name="connsiteY6" fmla="*/ 252412 h 1774031"/>
                <a:gd name="connsiteX7" fmla="*/ 166688 w 452438"/>
                <a:gd name="connsiteY7" fmla="*/ 209550 h 1774031"/>
                <a:gd name="connsiteX8" fmla="*/ 180975 w 452438"/>
                <a:gd name="connsiteY8" fmla="*/ 164306 h 1774031"/>
                <a:gd name="connsiteX9" fmla="*/ 197644 w 452438"/>
                <a:gd name="connsiteY9" fmla="*/ 128587 h 1774031"/>
                <a:gd name="connsiteX10" fmla="*/ 214313 w 452438"/>
                <a:gd name="connsiteY10" fmla="*/ 102393 h 1774031"/>
                <a:gd name="connsiteX11" fmla="*/ 240507 w 452438"/>
                <a:gd name="connsiteY11" fmla="*/ 66675 h 1774031"/>
                <a:gd name="connsiteX12" fmla="*/ 130969 w 452438"/>
                <a:gd name="connsiteY12" fmla="*/ 0 h 1774031"/>
                <a:gd name="connsiteX13" fmla="*/ 90488 w 452438"/>
                <a:gd name="connsiteY13" fmla="*/ 57150 h 1774031"/>
                <a:gd name="connsiteX14" fmla="*/ 59532 w 452438"/>
                <a:gd name="connsiteY14" fmla="*/ 109537 h 1774031"/>
                <a:gd name="connsiteX15" fmla="*/ 42863 w 452438"/>
                <a:gd name="connsiteY15" fmla="*/ 142875 h 1774031"/>
                <a:gd name="connsiteX16" fmla="*/ 26194 w 452438"/>
                <a:gd name="connsiteY16" fmla="*/ 183356 h 1774031"/>
                <a:gd name="connsiteX17" fmla="*/ 11907 w 452438"/>
                <a:gd name="connsiteY17" fmla="*/ 238125 h 1774031"/>
                <a:gd name="connsiteX18" fmla="*/ 2382 w 452438"/>
                <a:gd name="connsiteY18" fmla="*/ 295275 h 1774031"/>
                <a:gd name="connsiteX19" fmla="*/ 0 w 452438"/>
                <a:gd name="connsiteY19" fmla="*/ 352425 h 1774031"/>
                <a:gd name="connsiteX20" fmla="*/ 2382 w 452438"/>
                <a:gd name="connsiteY20" fmla="*/ 454818 h 1774031"/>
                <a:gd name="connsiteX21" fmla="*/ 14288 w 452438"/>
                <a:gd name="connsiteY21" fmla="*/ 602456 h 1774031"/>
                <a:gd name="connsiteX22" fmla="*/ 45244 w 452438"/>
                <a:gd name="connsiteY22" fmla="*/ 812006 h 1774031"/>
                <a:gd name="connsiteX23" fmla="*/ 71438 w 452438"/>
                <a:gd name="connsiteY23" fmla="*/ 990600 h 1774031"/>
                <a:gd name="connsiteX24" fmla="*/ 90488 w 452438"/>
                <a:gd name="connsiteY24" fmla="*/ 1116806 h 1774031"/>
                <a:gd name="connsiteX25" fmla="*/ 114300 w 452438"/>
                <a:gd name="connsiteY25" fmla="*/ 1254918 h 1774031"/>
                <a:gd name="connsiteX26" fmla="*/ 130969 w 452438"/>
                <a:gd name="connsiteY26" fmla="*/ 1357312 h 1774031"/>
                <a:gd name="connsiteX27" fmla="*/ 150019 w 452438"/>
                <a:gd name="connsiteY27" fmla="*/ 1464468 h 1774031"/>
                <a:gd name="connsiteX28" fmla="*/ 183357 w 452438"/>
                <a:gd name="connsiteY28" fmla="*/ 1593056 h 1774031"/>
                <a:gd name="connsiteX29" fmla="*/ 202407 w 452438"/>
                <a:gd name="connsiteY29" fmla="*/ 1652587 h 1774031"/>
                <a:gd name="connsiteX30" fmla="*/ 228600 w 452438"/>
                <a:gd name="connsiteY30" fmla="*/ 1709737 h 1774031"/>
                <a:gd name="connsiteX31" fmla="*/ 252413 w 452438"/>
                <a:gd name="connsiteY31" fmla="*/ 1745456 h 1774031"/>
                <a:gd name="connsiteX32" fmla="*/ 269082 w 452438"/>
                <a:gd name="connsiteY32" fmla="*/ 1759743 h 1774031"/>
                <a:gd name="connsiteX33" fmla="*/ 290513 w 452438"/>
                <a:gd name="connsiteY33" fmla="*/ 1771650 h 1774031"/>
                <a:gd name="connsiteX34" fmla="*/ 304800 w 452438"/>
                <a:gd name="connsiteY34" fmla="*/ 1774031 h 1774031"/>
                <a:gd name="connsiteX35" fmla="*/ 330994 w 452438"/>
                <a:gd name="connsiteY35" fmla="*/ 1771650 h 1774031"/>
                <a:gd name="connsiteX36" fmla="*/ 354807 w 452438"/>
                <a:gd name="connsiteY36" fmla="*/ 1759743 h 1774031"/>
                <a:gd name="connsiteX37" fmla="*/ 376238 w 452438"/>
                <a:gd name="connsiteY37" fmla="*/ 1743075 h 1774031"/>
                <a:gd name="connsiteX38" fmla="*/ 397669 w 452438"/>
                <a:gd name="connsiteY38" fmla="*/ 1714500 h 1774031"/>
                <a:gd name="connsiteX39" fmla="*/ 414338 w 452438"/>
                <a:gd name="connsiteY39" fmla="*/ 1669256 h 1774031"/>
                <a:gd name="connsiteX40" fmla="*/ 433388 w 452438"/>
                <a:gd name="connsiteY40" fmla="*/ 1604962 h 1774031"/>
                <a:gd name="connsiteX41" fmla="*/ 445294 w 452438"/>
                <a:gd name="connsiteY41" fmla="*/ 1545431 h 1774031"/>
                <a:gd name="connsiteX42" fmla="*/ 452438 w 452438"/>
                <a:gd name="connsiteY42" fmla="*/ 1483518 h 1774031"/>
                <a:gd name="connsiteX43" fmla="*/ 450057 w 452438"/>
                <a:gd name="connsiteY43" fmla="*/ 1438275 h 1774031"/>
                <a:gd name="connsiteX44" fmla="*/ 419100 w 452438"/>
                <a:gd name="connsiteY44" fmla="*/ 1362075 h 1774031"/>
                <a:gd name="connsiteX45" fmla="*/ 369094 w 452438"/>
                <a:gd name="connsiteY45" fmla="*/ 1245393 h 1774031"/>
                <a:gd name="connsiteX46" fmla="*/ 330994 w 452438"/>
                <a:gd name="connsiteY46" fmla="*/ 1135856 h 1774031"/>
                <a:gd name="connsiteX47" fmla="*/ 288132 w 452438"/>
                <a:gd name="connsiteY47" fmla="*/ 992981 h 1774031"/>
                <a:gd name="connsiteX48" fmla="*/ 259557 w 452438"/>
                <a:gd name="connsiteY48" fmla="*/ 888206 h 1774031"/>
                <a:gd name="connsiteX49" fmla="*/ 211932 w 452438"/>
                <a:gd name="connsiteY49" fmla="*/ 676275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52438" h="1774031">
                  <a:moveTo>
                    <a:pt x="211932" y="676275"/>
                  </a:moveTo>
                  <a:lnTo>
                    <a:pt x="183357" y="516731"/>
                  </a:lnTo>
                  <a:lnTo>
                    <a:pt x="164307" y="409575"/>
                  </a:lnTo>
                  <a:lnTo>
                    <a:pt x="157163" y="352425"/>
                  </a:lnTo>
                  <a:lnTo>
                    <a:pt x="154782" y="316706"/>
                  </a:lnTo>
                  <a:lnTo>
                    <a:pt x="157163" y="285750"/>
                  </a:lnTo>
                  <a:lnTo>
                    <a:pt x="159544" y="252412"/>
                  </a:lnTo>
                  <a:lnTo>
                    <a:pt x="166688" y="209550"/>
                  </a:lnTo>
                  <a:lnTo>
                    <a:pt x="180975" y="164306"/>
                  </a:lnTo>
                  <a:lnTo>
                    <a:pt x="197644" y="128587"/>
                  </a:lnTo>
                  <a:lnTo>
                    <a:pt x="214313" y="102393"/>
                  </a:lnTo>
                  <a:lnTo>
                    <a:pt x="240507" y="66675"/>
                  </a:lnTo>
                  <a:lnTo>
                    <a:pt x="130969" y="0"/>
                  </a:lnTo>
                  <a:lnTo>
                    <a:pt x="90488" y="57150"/>
                  </a:lnTo>
                  <a:lnTo>
                    <a:pt x="59532" y="109537"/>
                  </a:lnTo>
                  <a:lnTo>
                    <a:pt x="42863" y="142875"/>
                  </a:lnTo>
                  <a:lnTo>
                    <a:pt x="26194" y="183356"/>
                  </a:lnTo>
                  <a:lnTo>
                    <a:pt x="11907" y="238125"/>
                  </a:lnTo>
                  <a:lnTo>
                    <a:pt x="2382" y="295275"/>
                  </a:lnTo>
                  <a:lnTo>
                    <a:pt x="0" y="352425"/>
                  </a:lnTo>
                  <a:lnTo>
                    <a:pt x="2382" y="454818"/>
                  </a:lnTo>
                  <a:lnTo>
                    <a:pt x="14288" y="602456"/>
                  </a:lnTo>
                  <a:lnTo>
                    <a:pt x="45244" y="812006"/>
                  </a:lnTo>
                  <a:lnTo>
                    <a:pt x="71438" y="990600"/>
                  </a:lnTo>
                  <a:lnTo>
                    <a:pt x="90488" y="1116806"/>
                  </a:lnTo>
                  <a:lnTo>
                    <a:pt x="114300" y="1254918"/>
                  </a:lnTo>
                  <a:lnTo>
                    <a:pt x="130969" y="1357312"/>
                  </a:lnTo>
                  <a:lnTo>
                    <a:pt x="150019" y="1464468"/>
                  </a:lnTo>
                  <a:lnTo>
                    <a:pt x="183357" y="1593056"/>
                  </a:lnTo>
                  <a:lnTo>
                    <a:pt x="202407" y="1652587"/>
                  </a:lnTo>
                  <a:lnTo>
                    <a:pt x="228600" y="1709737"/>
                  </a:lnTo>
                  <a:lnTo>
                    <a:pt x="252413" y="1745456"/>
                  </a:lnTo>
                  <a:lnTo>
                    <a:pt x="269082" y="1759743"/>
                  </a:lnTo>
                  <a:lnTo>
                    <a:pt x="290513" y="1771650"/>
                  </a:lnTo>
                  <a:lnTo>
                    <a:pt x="304800" y="1774031"/>
                  </a:lnTo>
                  <a:lnTo>
                    <a:pt x="330994" y="1771650"/>
                  </a:lnTo>
                  <a:lnTo>
                    <a:pt x="354807" y="1759743"/>
                  </a:lnTo>
                  <a:lnTo>
                    <a:pt x="376238" y="1743075"/>
                  </a:lnTo>
                  <a:lnTo>
                    <a:pt x="397669" y="1714500"/>
                  </a:lnTo>
                  <a:lnTo>
                    <a:pt x="414338" y="1669256"/>
                  </a:lnTo>
                  <a:lnTo>
                    <a:pt x="433388" y="1604962"/>
                  </a:lnTo>
                  <a:lnTo>
                    <a:pt x="445294" y="1545431"/>
                  </a:lnTo>
                  <a:lnTo>
                    <a:pt x="452438" y="1483518"/>
                  </a:lnTo>
                  <a:lnTo>
                    <a:pt x="450057" y="1438275"/>
                  </a:lnTo>
                  <a:lnTo>
                    <a:pt x="419100" y="1362075"/>
                  </a:lnTo>
                  <a:lnTo>
                    <a:pt x="369094" y="1245393"/>
                  </a:lnTo>
                  <a:lnTo>
                    <a:pt x="330994" y="1135856"/>
                  </a:lnTo>
                  <a:lnTo>
                    <a:pt x="288132" y="992981"/>
                  </a:lnTo>
                  <a:lnTo>
                    <a:pt x="259557" y="888206"/>
                  </a:lnTo>
                  <a:lnTo>
                    <a:pt x="211932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70">
              <a:extLst>
                <a:ext uri="{FF2B5EF4-FFF2-40B4-BE49-F238E27FC236}">
                  <a16:creationId xmlns:a16="http://schemas.microsoft.com/office/drawing/2014/main" id="{A8C05D20-569F-4239-B8DB-881F6000B225}"/>
                </a:ext>
              </a:extLst>
            </p:cNvPr>
            <p:cNvSpPr/>
            <p:nvPr/>
          </p:nvSpPr>
          <p:spPr>
            <a:xfrm rot="16200000">
              <a:off x="4090987" y="3346451"/>
              <a:ext cx="2778125" cy="2000250"/>
            </a:xfrm>
            <a:custGeom>
              <a:avLst/>
              <a:gdLst>
                <a:gd name="connsiteX0" fmla="*/ 1648496 w 2779261"/>
                <a:gd name="connsiteY0" fmla="*/ 1362585 h 1998801"/>
                <a:gd name="connsiteX1" fmla="*/ 1540313 w 2779261"/>
                <a:gd name="connsiteY1" fmla="*/ 1316221 h 1998801"/>
                <a:gd name="connsiteX2" fmla="*/ 1424403 w 2779261"/>
                <a:gd name="connsiteY2" fmla="*/ 1262129 h 1998801"/>
                <a:gd name="connsiteX3" fmla="*/ 1370312 w 2779261"/>
                <a:gd name="connsiteY3" fmla="*/ 1236372 h 1998801"/>
                <a:gd name="connsiteX4" fmla="*/ 1205463 w 2779261"/>
                <a:gd name="connsiteY4" fmla="*/ 1156523 h 1998801"/>
                <a:gd name="connsiteX5" fmla="*/ 1074098 w 2779261"/>
                <a:gd name="connsiteY5" fmla="*/ 1068946 h 1998801"/>
                <a:gd name="connsiteX6" fmla="*/ 906673 w 2779261"/>
                <a:gd name="connsiteY6" fmla="*/ 950461 h 1998801"/>
                <a:gd name="connsiteX7" fmla="*/ 788187 w 2779261"/>
                <a:gd name="connsiteY7" fmla="*/ 855157 h 1998801"/>
                <a:gd name="connsiteX8" fmla="*/ 690308 w 2779261"/>
                <a:gd name="connsiteY8" fmla="*/ 770156 h 1998801"/>
                <a:gd name="connsiteX9" fmla="*/ 584701 w 2779261"/>
                <a:gd name="connsiteY9" fmla="*/ 669701 h 1998801"/>
                <a:gd name="connsiteX10" fmla="*/ 502276 w 2779261"/>
                <a:gd name="connsiteY10" fmla="*/ 587276 h 1998801"/>
                <a:gd name="connsiteX11" fmla="*/ 432730 w 2779261"/>
                <a:gd name="connsiteY11" fmla="*/ 512579 h 1998801"/>
                <a:gd name="connsiteX12" fmla="*/ 347730 w 2779261"/>
                <a:gd name="connsiteY12" fmla="*/ 414700 h 1998801"/>
                <a:gd name="connsiteX13" fmla="*/ 293638 w 2779261"/>
                <a:gd name="connsiteY13" fmla="*/ 345154 h 1998801"/>
                <a:gd name="connsiteX14" fmla="*/ 216365 w 2779261"/>
                <a:gd name="connsiteY14" fmla="*/ 249850 h 1998801"/>
                <a:gd name="connsiteX15" fmla="*/ 162274 w 2779261"/>
                <a:gd name="connsiteY15" fmla="*/ 177728 h 1998801"/>
                <a:gd name="connsiteX16" fmla="*/ 103031 w 2779261"/>
                <a:gd name="connsiteY16" fmla="*/ 92728 h 1998801"/>
                <a:gd name="connsiteX17" fmla="*/ 48940 w 2779261"/>
                <a:gd name="connsiteY17" fmla="*/ 15454 h 1998801"/>
                <a:gd name="connsiteX18" fmla="*/ 28334 w 2779261"/>
                <a:gd name="connsiteY18" fmla="*/ 0 h 1998801"/>
                <a:gd name="connsiteX19" fmla="*/ 12879 w 2779261"/>
                <a:gd name="connsiteY19" fmla="*/ 0 h 1998801"/>
                <a:gd name="connsiteX20" fmla="*/ 5152 w 2779261"/>
                <a:gd name="connsiteY20" fmla="*/ 7727 h 1998801"/>
                <a:gd name="connsiteX21" fmla="*/ 0 w 2779261"/>
                <a:gd name="connsiteY21" fmla="*/ 25758 h 1998801"/>
                <a:gd name="connsiteX22" fmla="*/ 5152 w 2779261"/>
                <a:gd name="connsiteY22" fmla="*/ 61818 h 1998801"/>
                <a:gd name="connsiteX23" fmla="*/ 30909 w 2779261"/>
                <a:gd name="connsiteY23" fmla="*/ 128789 h 1998801"/>
                <a:gd name="connsiteX24" fmla="*/ 69546 w 2779261"/>
                <a:gd name="connsiteY24" fmla="*/ 208638 h 1998801"/>
                <a:gd name="connsiteX25" fmla="*/ 123637 w 2779261"/>
                <a:gd name="connsiteY25" fmla="*/ 316820 h 1998801"/>
                <a:gd name="connsiteX26" fmla="*/ 185456 w 2779261"/>
                <a:gd name="connsiteY26" fmla="*/ 430154 h 1998801"/>
                <a:gd name="connsiteX27" fmla="*/ 249850 w 2779261"/>
                <a:gd name="connsiteY27" fmla="*/ 533185 h 1998801"/>
                <a:gd name="connsiteX28" fmla="*/ 334851 w 2779261"/>
                <a:gd name="connsiteY28" fmla="*/ 654247 h 1998801"/>
                <a:gd name="connsiteX29" fmla="*/ 401821 w 2779261"/>
                <a:gd name="connsiteY29" fmla="*/ 736671 h 1998801"/>
                <a:gd name="connsiteX30" fmla="*/ 471367 w 2779261"/>
                <a:gd name="connsiteY30" fmla="*/ 819096 h 1998801"/>
                <a:gd name="connsiteX31" fmla="*/ 556367 w 2779261"/>
                <a:gd name="connsiteY31" fmla="*/ 906673 h 1998801"/>
                <a:gd name="connsiteX32" fmla="*/ 680005 w 2779261"/>
                <a:gd name="connsiteY32" fmla="*/ 1022582 h 1998801"/>
                <a:gd name="connsiteX33" fmla="*/ 780460 w 2779261"/>
                <a:gd name="connsiteY33" fmla="*/ 1110159 h 1998801"/>
                <a:gd name="connsiteX34" fmla="*/ 878339 w 2779261"/>
                <a:gd name="connsiteY34" fmla="*/ 1190008 h 1998801"/>
                <a:gd name="connsiteX35" fmla="*/ 950461 w 2779261"/>
                <a:gd name="connsiteY35" fmla="*/ 1246675 h 1998801"/>
                <a:gd name="connsiteX36" fmla="*/ 1030310 w 2779261"/>
                <a:gd name="connsiteY36" fmla="*/ 1303342 h 1998801"/>
                <a:gd name="connsiteX37" fmla="*/ 1228645 w 2779261"/>
                <a:gd name="connsiteY37" fmla="*/ 1426979 h 1998801"/>
                <a:gd name="connsiteX38" fmla="*/ 1370312 w 2779261"/>
                <a:gd name="connsiteY38" fmla="*/ 1506828 h 1998801"/>
                <a:gd name="connsiteX39" fmla="*/ 1496525 w 2779261"/>
                <a:gd name="connsiteY39" fmla="*/ 1568647 h 1998801"/>
                <a:gd name="connsiteX40" fmla="*/ 1674254 w 2779261"/>
                <a:gd name="connsiteY40" fmla="*/ 1645920 h 1998801"/>
                <a:gd name="connsiteX41" fmla="*/ 1815921 w 2779261"/>
                <a:gd name="connsiteY41" fmla="*/ 1705163 h 1998801"/>
                <a:gd name="connsiteX42" fmla="*/ 1985922 w 2779261"/>
                <a:gd name="connsiteY42" fmla="*/ 1769557 h 1998801"/>
                <a:gd name="connsiteX43" fmla="*/ 2130166 w 2779261"/>
                <a:gd name="connsiteY43" fmla="*/ 1821073 h 1998801"/>
                <a:gd name="connsiteX44" fmla="*/ 2210015 w 2779261"/>
                <a:gd name="connsiteY44" fmla="*/ 1846830 h 1998801"/>
                <a:gd name="connsiteX45" fmla="*/ 2220318 w 2779261"/>
                <a:gd name="connsiteY45" fmla="*/ 1851982 h 1998801"/>
                <a:gd name="connsiteX46" fmla="*/ 2230621 w 2779261"/>
                <a:gd name="connsiteY46" fmla="*/ 1867436 h 1998801"/>
                <a:gd name="connsiteX47" fmla="*/ 2256379 w 2779261"/>
                <a:gd name="connsiteY47" fmla="*/ 1900922 h 1998801"/>
                <a:gd name="connsiteX48" fmla="*/ 2305318 w 2779261"/>
                <a:gd name="connsiteY48" fmla="*/ 1960164 h 1998801"/>
                <a:gd name="connsiteX49" fmla="*/ 2328500 w 2779261"/>
                <a:gd name="connsiteY49" fmla="*/ 1985922 h 1998801"/>
                <a:gd name="connsiteX50" fmla="*/ 2349107 w 2779261"/>
                <a:gd name="connsiteY50" fmla="*/ 1996225 h 1998801"/>
                <a:gd name="connsiteX51" fmla="*/ 2364561 w 2779261"/>
                <a:gd name="connsiteY51" fmla="*/ 1998801 h 1998801"/>
                <a:gd name="connsiteX52" fmla="*/ 2395470 w 2779261"/>
                <a:gd name="connsiteY52" fmla="*/ 1988498 h 1998801"/>
                <a:gd name="connsiteX53" fmla="*/ 2431531 w 2779261"/>
                <a:gd name="connsiteY53" fmla="*/ 1962740 h 1998801"/>
                <a:gd name="connsiteX54" fmla="*/ 2480471 w 2779261"/>
                <a:gd name="connsiteY54" fmla="*/ 1921528 h 1998801"/>
                <a:gd name="connsiteX55" fmla="*/ 2519108 w 2779261"/>
                <a:gd name="connsiteY55" fmla="*/ 1880315 h 1998801"/>
                <a:gd name="connsiteX56" fmla="*/ 2568047 w 2779261"/>
                <a:gd name="connsiteY56" fmla="*/ 1815921 h 1998801"/>
                <a:gd name="connsiteX57" fmla="*/ 2609260 w 2779261"/>
                <a:gd name="connsiteY57" fmla="*/ 1751527 h 1998801"/>
                <a:gd name="connsiteX58" fmla="*/ 2658200 w 2779261"/>
                <a:gd name="connsiteY58" fmla="*/ 1661374 h 1998801"/>
                <a:gd name="connsiteX59" fmla="*/ 2673654 w 2779261"/>
                <a:gd name="connsiteY59" fmla="*/ 1633041 h 1998801"/>
                <a:gd name="connsiteX60" fmla="*/ 2691685 w 2779261"/>
                <a:gd name="connsiteY60" fmla="*/ 1615011 h 1998801"/>
                <a:gd name="connsiteX61" fmla="*/ 2709715 w 2779261"/>
                <a:gd name="connsiteY61" fmla="*/ 1599556 h 1998801"/>
                <a:gd name="connsiteX62" fmla="*/ 2732897 w 2779261"/>
                <a:gd name="connsiteY62" fmla="*/ 1586677 h 1998801"/>
                <a:gd name="connsiteX63" fmla="*/ 2779261 w 2779261"/>
                <a:gd name="connsiteY63" fmla="*/ 1571222 h 1998801"/>
                <a:gd name="connsiteX64" fmla="*/ 2756079 w 2779261"/>
                <a:gd name="connsiteY64" fmla="*/ 1421827 h 1998801"/>
                <a:gd name="connsiteX65" fmla="*/ 2696836 w 2779261"/>
                <a:gd name="connsiteY65" fmla="*/ 1470767 h 1998801"/>
                <a:gd name="connsiteX66" fmla="*/ 2663351 w 2779261"/>
                <a:gd name="connsiteY66" fmla="*/ 1501676 h 1998801"/>
                <a:gd name="connsiteX67" fmla="*/ 2619563 w 2779261"/>
                <a:gd name="connsiteY67" fmla="*/ 1550616 h 1998801"/>
                <a:gd name="connsiteX68" fmla="*/ 2593805 w 2779261"/>
                <a:gd name="connsiteY68" fmla="*/ 1581525 h 1998801"/>
                <a:gd name="connsiteX69" fmla="*/ 2575775 w 2779261"/>
                <a:gd name="connsiteY69" fmla="*/ 1596980 h 1998801"/>
                <a:gd name="connsiteX70" fmla="*/ 2552593 w 2779261"/>
                <a:gd name="connsiteY70" fmla="*/ 1607283 h 1998801"/>
                <a:gd name="connsiteX71" fmla="*/ 2513956 w 2779261"/>
                <a:gd name="connsiteY71" fmla="*/ 1615011 h 1998801"/>
                <a:gd name="connsiteX72" fmla="*/ 2467592 w 2779261"/>
                <a:gd name="connsiteY72" fmla="*/ 1615011 h 1998801"/>
                <a:gd name="connsiteX73" fmla="*/ 2400622 w 2779261"/>
                <a:gd name="connsiteY73" fmla="*/ 1604707 h 1998801"/>
                <a:gd name="connsiteX74" fmla="*/ 2338803 w 2779261"/>
                <a:gd name="connsiteY74" fmla="*/ 1586677 h 1998801"/>
                <a:gd name="connsiteX75" fmla="*/ 2243500 w 2779261"/>
                <a:gd name="connsiteY75" fmla="*/ 1563495 h 1998801"/>
                <a:gd name="connsiteX76" fmla="*/ 2060620 w 2779261"/>
                <a:gd name="connsiteY76" fmla="*/ 1514555 h 1998801"/>
                <a:gd name="connsiteX77" fmla="*/ 1815921 w 2779261"/>
                <a:gd name="connsiteY77" fmla="*/ 1429555 h 1998801"/>
                <a:gd name="connsiteX78" fmla="*/ 1648496 w 2779261"/>
                <a:gd name="connsiteY78" fmla="*/ 1362585 h 199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779261" h="1998801">
                  <a:moveTo>
                    <a:pt x="1648496" y="1362585"/>
                  </a:moveTo>
                  <a:lnTo>
                    <a:pt x="1540313" y="1316221"/>
                  </a:lnTo>
                  <a:lnTo>
                    <a:pt x="1424403" y="1262129"/>
                  </a:lnTo>
                  <a:lnTo>
                    <a:pt x="1370312" y="1236372"/>
                  </a:lnTo>
                  <a:lnTo>
                    <a:pt x="1205463" y="1156523"/>
                  </a:lnTo>
                  <a:lnTo>
                    <a:pt x="1074098" y="1068946"/>
                  </a:lnTo>
                  <a:lnTo>
                    <a:pt x="906673" y="950461"/>
                  </a:lnTo>
                  <a:lnTo>
                    <a:pt x="788187" y="855157"/>
                  </a:lnTo>
                  <a:lnTo>
                    <a:pt x="690308" y="770156"/>
                  </a:lnTo>
                  <a:lnTo>
                    <a:pt x="584701" y="669701"/>
                  </a:lnTo>
                  <a:lnTo>
                    <a:pt x="502276" y="587276"/>
                  </a:lnTo>
                  <a:lnTo>
                    <a:pt x="432730" y="512579"/>
                  </a:lnTo>
                  <a:lnTo>
                    <a:pt x="347730" y="414700"/>
                  </a:lnTo>
                  <a:lnTo>
                    <a:pt x="293638" y="345154"/>
                  </a:lnTo>
                  <a:lnTo>
                    <a:pt x="216365" y="249850"/>
                  </a:lnTo>
                  <a:lnTo>
                    <a:pt x="162274" y="177728"/>
                  </a:lnTo>
                  <a:lnTo>
                    <a:pt x="103031" y="92728"/>
                  </a:lnTo>
                  <a:lnTo>
                    <a:pt x="48940" y="15454"/>
                  </a:lnTo>
                  <a:lnTo>
                    <a:pt x="28334" y="0"/>
                  </a:lnTo>
                  <a:lnTo>
                    <a:pt x="12879" y="0"/>
                  </a:lnTo>
                  <a:lnTo>
                    <a:pt x="5152" y="7727"/>
                  </a:lnTo>
                  <a:lnTo>
                    <a:pt x="0" y="25758"/>
                  </a:lnTo>
                  <a:lnTo>
                    <a:pt x="5152" y="61818"/>
                  </a:lnTo>
                  <a:lnTo>
                    <a:pt x="30909" y="128789"/>
                  </a:lnTo>
                  <a:lnTo>
                    <a:pt x="69546" y="208638"/>
                  </a:lnTo>
                  <a:lnTo>
                    <a:pt x="123637" y="316820"/>
                  </a:lnTo>
                  <a:lnTo>
                    <a:pt x="185456" y="430154"/>
                  </a:lnTo>
                  <a:lnTo>
                    <a:pt x="249850" y="533185"/>
                  </a:lnTo>
                  <a:lnTo>
                    <a:pt x="334851" y="654247"/>
                  </a:lnTo>
                  <a:lnTo>
                    <a:pt x="401821" y="736671"/>
                  </a:lnTo>
                  <a:lnTo>
                    <a:pt x="471367" y="819096"/>
                  </a:lnTo>
                  <a:lnTo>
                    <a:pt x="556367" y="906673"/>
                  </a:lnTo>
                  <a:lnTo>
                    <a:pt x="680005" y="1022582"/>
                  </a:lnTo>
                  <a:lnTo>
                    <a:pt x="780460" y="1110159"/>
                  </a:lnTo>
                  <a:lnTo>
                    <a:pt x="878339" y="1190008"/>
                  </a:lnTo>
                  <a:lnTo>
                    <a:pt x="950461" y="1246675"/>
                  </a:lnTo>
                  <a:lnTo>
                    <a:pt x="1030310" y="1303342"/>
                  </a:lnTo>
                  <a:lnTo>
                    <a:pt x="1228645" y="1426979"/>
                  </a:lnTo>
                  <a:lnTo>
                    <a:pt x="1370312" y="1506828"/>
                  </a:lnTo>
                  <a:lnTo>
                    <a:pt x="1496525" y="1568647"/>
                  </a:lnTo>
                  <a:lnTo>
                    <a:pt x="1674254" y="1645920"/>
                  </a:lnTo>
                  <a:lnTo>
                    <a:pt x="1815921" y="1705163"/>
                  </a:lnTo>
                  <a:lnTo>
                    <a:pt x="1985922" y="1769557"/>
                  </a:lnTo>
                  <a:lnTo>
                    <a:pt x="2130166" y="1821073"/>
                  </a:lnTo>
                  <a:lnTo>
                    <a:pt x="2210015" y="1846830"/>
                  </a:lnTo>
                  <a:lnTo>
                    <a:pt x="2220318" y="1851982"/>
                  </a:lnTo>
                  <a:lnTo>
                    <a:pt x="2230621" y="1867436"/>
                  </a:lnTo>
                  <a:lnTo>
                    <a:pt x="2256379" y="1900922"/>
                  </a:lnTo>
                  <a:lnTo>
                    <a:pt x="2305318" y="1960164"/>
                  </a:lnTo>
                  <a:lnTo>
                    <a:pt x="2328500" y="1985922"/>
                  </a:lnTo>
                  <a:lnTo>
                    <a:pt x="2349107" y="1996225"/>
                  </a:lnTo>
                  <a:lnTo>
                    <a:pt x="2364561" y="1998801"/>
                  </a:lnTo>
                  <a:lnTo>
                    <a:pt x="2395470" y="1988498"/>
                  </a:lnTo>
                  <a:lnTo>
                    <a:pt x="2431531" y="1962740"/>
                  </a:lnTo>
                  <a:lnTo>
                    <a:pt x="2480471" y="1921528"/>
                  </a:lnTo>
                  <a:lnTo>
                    <a:pt x="2519108" y="1880315"/>
                  </a:lnTo>
                  <a:lnTo>
                    <a:pt x="2568047" y="1815921"/>
                  </a:lnTo>
                  <a:lnTo>
                    <a:pt x="2609260" y="1751527"/>
                  </a:lnTo>
                  <a:lnTo>
                    <a:pt x="2658200" y="1661374"/>
                  </a:lnTo>
                  <a:lnTo>
                    <a:pt x="2673654" y="1633041"/>
                  </a:lnTo>
                  <a:lnTo>
                    <a:pt x="2691685" y="1615011"/>
                  </a:lnTo>
                  <a:lnTo>
                    <a:pt x="2709715" y="1599556"/>
                  </a:lnTo>
                  <a:lnTo>
                    <a:pt x="2732897" y="1586677"/>
                  </a:lnTo>
                  <a:lnTo>
                    <a:pt x="2779261" y="1571222"/>
                  </a:lnTo>
                  <a:lnTo>
                    <a:pt x="2756079" y="1421827"/>
                  </a:lnTo>
                  <a:lnTo>
                    <a:pt x="2696836" y="1470767"/>
                  </a:lnTo>
                  <a:lnTo>
                    <a:pt x="2663351" y="1501676"/>
                  </a:lnTo>
                  <a:lnTo>
                    <a:pt x="2619563" y="1550616"/>
                  </a:lnTo>
                  <a:lnTo>
                    <a:pt x="2593805" y="1581525"/>
                  </a:lnTo>
                  <a:lnTo>
                    <a:pt x="2575775" y="1596980"/>
                  </a:lnTo>
                  <a:lnTo>
                    <a:pt x="2552593" y="1607283"/>
                  </a:lnTo>
                  <a:lnTo>
                    <a:pt x="2513956" y="1615011"/>
                  </a:lnTo>
                  <a:lnTo>
                    <a:pt x="2467592" y="1615011"/>
                  </a:lnTo>
                  <a:lnTo>
                    <a:pt x="2400622" y="1604707"/>
                  </a:lnTo>
                  <a:lnTo>
                    <a:pt x="2338803" y="1586677"/>
                  </a:lnTo>
                  <a:lnTo>
                    <a:pt x="2243500" y="1563495"/>
                  </a:lnTo>
                  <a:lnTo>
                    <a:pt x="2060620" y="1514555"/>
                  </a:lnTo>
                  <a:lnTo>
                    <a:pt x="1815921" y="1429555"/>
                  </a:lnTo>
                  <a:lnTo>
                    <a:pt x="1648496" y="1362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6684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DD76C4-6119-4CD1-9CBA-062BB62ADBB7}"/>
              </a:ext>
            </a:extLst>
          </p:cNvPr>
          <p:cNvGrpSpPr/>
          <p:nvPr/>
        </p:nvGrpSpPr>
        <p:grpSpPr>
          <a:xfrm>
            <a:off x="2543175" y="1698625"/>
            <a:ext cx="4856163" cy="4144963"/>
            <a:chOff x="2543175" y="1698625"/>
            <a:chExt cx="4856163" cy="4144963"/>
          </a:xfrm>
        </p:grpSpPr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7328B9DE-29FA-5D48-85C3-5E34C3C82DDF}"/>
                </a:ext>
              </a:extLst>
            </p:cNvPr>
            <p:cNvSpPr/>
            <p:nvPr/>
          </p:nvSpPr>
          <p:spPr>
            <a:xfrm rot="16200000">
              <a:off x="1601788" y="3203575"/>
              <a:ext cx="2809875" cy="441325"/>
            </a:xfrm>
            <a:custGeom>
              <a:avLst/>
              <a:gdLst>
                <a:gd name="connsiteX0" fmla="*/ 1307306 w 2809875"/>
                <a:gd name="connsiteY0" fmla="*/ 211931 h 440531"/>
                <a:gd name="connsiteX1" fmla="*/ 1883568 w 2809875"/>
                <a:gd name="connsiteY1" fmla="*/ 216694 h 440531"/>
                <a:gd name="connsiteX2" fmla="*/ 2171700 w 2809875"/>
                <a:gd name="connsiteY2" fmla="*/ 216694 h 440531"/>
                <a:gd name="connsiteX3" fmla="*/ 2431256 w 2809875"/>
                <a:gd name="connsiteY3" fmla="*/ 216694 h 440531"/>
                <a:gd name="connsiteX4" fmla="*/ 2478881 w 2809875"/>
                <a:gd name="connsiteY4" fmla="*/ 214312 h 440531"/>
                <a:gd name="connsiteX5" fmla="*/ 2502693 w 2809875"/>
                <a:gd name="connsiteY5" fmla="*/ 209550 h 440531"/>
                <a:gd name="connsiteX6" fmla="*/ 2536031 w 2809875"/>
                <a:gd name="connsiteY6" fmla="*/ 200025 h 440531"/>
                <a:gd name="connsiteX7" fmla="*/ 2571750 w 2809875"/>
                <a:gd name="connsiteY7" fmla="*/ 183356 h 440531"/>
                <a:gd name="connsiteX8" fmla="*/ 2609850 w 2809875"/>
                <a:gd name="connsiteY8" fmla="*/ 159544 h 440531"/>
                <a:gd name="connsiteX9" fmla="*/ 2671762 w 2809875"/>
                <a:gd name="connsiteY9" fmla="*/ 104775 h 440531"/>
                <a:gd name="connsiteX10" fmla="*/ 2733675 w 2809875"/>
                <a:gd name="connsiteY10" fmla="*/ 42862 h 440531"/>
                <a:gd name="connsiteX11" fmla="*/ 2767012 w 2809875"/>
                <a:gd name="connsiteY11" fmla="*/ 11906 h 440531"/>
                <a:gd name="connsiteX12" fmla="*/ 2786062 w 2809875"/>
                <a:gd name="connsiteY12" fmla="*/ 0 h 440531"/>
                <a:gd name="connsiteX13" fmla="*/ 2795587 w 2809875"/>
                <a:gd name="connsiteY13" fmla="*/ 0 h 440531"/>
                <a:gd name="connsiteX14" fmla="*/ 2807493 w 2809875"/>
                <a:gd name="connsiteY14" fmla="*/ 4762 h 440531"/>
                <a:gd name="connsiteX15" fmla="*/ 2809875 w 2809875"/>
                <a:gd name="connsiteY15" fmla="*/ 21431 h 440531"/>
                <a:gd name="connsiteX16" fmla="*/ 2809875 w 2809875"/>
                <a:gd name="connsiteY16" fmla="*/ 50006 h 440531"/>
                <a:gd name="connsiteX17" fmla="*/ 2788443 w 2809875"/>
                <a:gd name="connsiteY17" fmla="*/ 138112 h 440531"/>
                <a:gd name="connsiteX18" fmla="*/ 2755106 w 2809875"/>
                <a:gd name="connsiteY18" fmla="*/ 238125 h 440531"/>
                <a:gd name="connsiteX19" fmla="*/ 2707481 w 2809875"/>
                <a:gd name="connsiteY19" fmla="*/ 345281 h 440531"/>
                <a:gd name="connsiteX20" fmla="*/ 2690812 w 2809875"/>
                <a:gd name="connsiteY20" fmla="*/ 373856 h 440531"/>
                <a:gd name="connsiteX21" fmla="*/ 2545556 w 2809875"/>
                <a:gd name="connsiteY21" fmla="*/ 440531 h 440531"/>
                <a:gd name="connsiteX22" fmla="*/ 2352675 w 2809875"/>
                <a:gd name="connsiteY22" fmla="*/ 440531 h 440531"/>
                <a:gd name="connsiteX23" fmla="*/ 1962150 w 2809875"/>
                <a:gd name="connsiteY23" fmla="*/ 440531 h 440531"/>
                <a:gd name="connsiteX24" fmla="*/ 1666875 w 2809875"/>
                <a:gd name="connsiteY24" fmla="*/ 440531 h 440531"/>
                <a:gd name="connsiteX25" fmla="*/ 1283493 w 2809875"/>
                <a:gd name="connsiteY25" fmla="*/ 440531 h 440531"/>
                <a:gd name="connsiteX26" fmla="*/ 992981 w 2809875"/>
                <a:gd name="connsiteY26" fmla="*/ 440531 h 440531"/>
                <a:gd name="connsiteX27" fmla="*/ 461962 w 2809875"/>
                <a:gd name="connsiteY27" fmla="*/ 440531 h 440531"/>
                <a:gd name="connsiteX28" fmla="*/ 240506 w 2809875"/>
                <a:gd name="connsiteY28" fmla="*/ 440531 h 440531"/>
                <a:gd name="connsiteX29" fmla="*/ 164306 w 2809875"/>
                <a:gd name="connsiteY29" fmla="*/ 419100 h 440531"/>
                <a:gd name="connsiteX30" fmla="*/ 64293 w 2809875"/>
                <a:gd name="connsiteY30" fmla="*/ 390525 h 440531"/>
                <a:gd name="connsiteX31" fmla="*/ 21431 w 2809875"/>
                <a:gd name="connsiteY31" fmla="*/ 369094 h 440531"/>
                <a:gd name="connsiteX32" fmla="*/ 4762 w 2809875"/>
                <a:gd name="connsiteY32" fmla="*/ 347662 h 440531"/>
                <a:gd name="connsiteX33" fmla="*/ 0 w 2809875"/>
                <a:gd name="connsiteY33" fmla="*/ 330994 h 440531"/>
                <a:gd name="connsiteX34" fmla="*/ 2381 w 2809875"/>
                <a:gd name="connsiteY34" fmla="*/ 311944 h 440531"/>
                <a:gd name="connsiteX35" fmla="*/ 14287 w 2809875"/>
                <a:gd name="connsiteY35" fmla="*/ 285750 h 440531"/>
                <a:gd name="connsiteX36" fmla="*/ 30956 w 2809875"/>
                <a:gd name="connsiteY36" fmla="*/ 264319 h 440531"/>
                <a:gd name="connsiteX37" fmla="*/ 76200 w 2809875"/>
                <a:gd name="connsiteY37" fmla="*/ 230981 h 440531"/>
                <a:gd name="connsiteX38" fmla="*/ 145256 w 2809875"/>
                <a:gd name="connsiteY38" fmla="*/ 200025 h 440531"/>
                <a:gd name="connsiteX39" fmla="*/ 230981 w 2809875"/>
                <a:gd name="connsiteY39" fmla="*/ 178594 h 440531"/>
                <a:gd name="connsiteX40" fmla="*/ 297656 w 2809875"/>
                <a:gd name="connsiteY40" fmla="*/ 173831 h 440531"/>
                <a:gd name="connsiteX41" fmla="*/ 361950 w 2809875"/>
                <a:gd name="connsiteY41" fmla="*/ 176212 h 440531"/>
                <a:gd name="connsiteX42" fmla="*/ 519112 w 2809875"/>
                <a:gd name="connsiteY42" fmla="*/ 183356 h 440531"/>
                <a:gd name="connsiteX43" fmla="*/ 802481 w 2809875"/>
                <a:gd name="connsiteY43" fmla="*/ 195262 h 440531"/>
                <a:gd name="connsiteX44" fmla="*/ 1307306 w 2809875"/>
                <a:gd name="connsiteY44" fmla="*/ 211931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09875" h="440531">
                  <a:moveTo>
                    <a:pt x="1307306" y="211931"/>
                  </a:moveTo>
                  <a:lnTo>
                    <a:pt x="1883568" y="216694"/>
                  </a:lnTo>
                  <a:lnTo>
                    <a:pt x="2171700" y="216694"/>
                  </a:lnTo>
                  <a:lnTo>
                    <a:pt x="2431256" y="216694"/>
                  </a:lnTo>
                  <a:lnTo>
                    <a:pt x="2478881" y="214312"/>
                  </a:lnTo>
                  <a:lnTo>
                    <a:pt x="2502693" y="209550"/>
                  </a:lnTo>
                  <a:lnTo>
                    <a:pt x="2536031" y="200025"/>
                  </a:lnTo>
                  <a:lnTo>
                    <a:pt x="2571750" y="183356"/>
                  </a:lnTo>
                  <a:lnTo>
                    <a:pt x="2609850" y="159544"/>
                  </a:lnTo>
                  <a:lnTo>
                    <a:pt x="2671762" y="104775"/>
                  </a:lnTo>
                  <a:lnTo>
                    <a:pt x="2733675" y="42862"/>
                  </a:lnTo>
                  <a:lnTo>
                    <a:pt x="2767012" y="11906"/>
                  </a:lnTo>
                  <a:lnTo>
                    <a:pt x="2786062" y="0"/>
                  </a:lnTo>
                  <a:lnTo>
                    <a:pt x="2795587" y="0"/>
                  </a:lnTo>
                  <a:lnTo>
                    <a:pt x="2807493" y="4762"/>
                  </a:lnTo>
                  <a:lnTo>
                    <a:pt x="2809875" y="21431"/>
                  </a:lnTo>
                  <a:lnTo>
                    <a:pt x="2809875" y="50006"/>
                  </a:lnTo>
                  <a:lnTo>
                    <a:pt x="2788443" y="138112"/>
                  </a:lnTo>
                  <a:lnTo>
                    <a:pt x="2755106" y="238125"/>
                  </a:lnTo>
                  <a:lnTo>
                    <a:pt x="2707481" y="345281"/>
                  </a:lnTo>
                  <a:lnTo>
                    <a:pt x="2690812" y="373856"/>
                  </a:lnTo>
                  <a:lnTo>
                    <a:pt x="2545556" y="440531"/>
                  </a:lnTo>
                  <a:lnTo>
                    <a:pt x="2352675" y="440531"/>
                  </a:lnTo>
                  <a:lnTo>
                    <a:pt x="1962150" y="440531"/>
                  </a:lnTo>
                  <a:lnTo>
                    <a:pt x="1666875" y="440531"/>
                  </a:lnTo>
                  <a:lnTo>
                    <a:pt x="1283493" y="440531"/>
                  </a:lnTo>
                  <a:lnTo>
                    <a:pt x="992981" y="440531"/>
                  </a:lnTo>
                  <a:lnTo>
                    <a:pt x="461962" y="440531"/>
                  </a:lnTo>
                  <a:lnTo>
                    <a:pt x="240506" y="440531"/>
                  </a:lnTo>
                  <a:lnTo>
                    <a:pt x="164306" y="419100"/>
                  </a:lnTo>
                  <a:lnTo>
                    <a:pt x="64293" y="390525"/>
                  </a:lnTo>
                  <a:lnTo>
                    <a:pt x="21431" y="369094"/>
                  </a:lnTo>
                  <a:lnTo>
                    <a:pt x="4762" y="347662"/>
                  </a:lnTo>
                  <a:lnTo>
                    <a:pt x="0" y="330994"/>
                  </a:lnTo>
                  <a:lnTo>
                    <a:pt x="2381" y="311944"/>
                  </a:lnTo>
                  <a:lnTo>
                    <a:pt x="14287" y="285750"/>
                  </a:lnTo>
                  <a:lnTo>
                    <a:pt x="30956" y="264319"/>
                  </a:lnTo>
                  <a:lnTo>
                    <a:pt x="76200" y="230981"/>
                  </a:lnTo>
                  <a:lnTo>
                    <a:pt x="145256" y="200025"/>
                  </a:lnTo>
                  <a:lnTo>
                    <a:pt x="230981" y="178594"/>
                  </a:lnTo>
                  <a:lnTo>
                    <a:pt x="297656" y="173831"/>
                  </a:lnTo>
                  <a:lnTo>
                    <a:pt x="361950" y="176212"/>
                  </a:lnTo>
                  <a:lnTo>
                    <a:pt x="519112" y="183356"/>
                  </a:lnTo>
                  <a:lnTo>
                    <a:pt x="802481" y="195262"/>
                  </a:lnTo>
                  <a:lnTo>
                    <a:pt x="1307306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B3DF10E3-9B44-EC4D-AE05-7670E9F8EDCA}"/>
                </a:ext>
              </a:extLst>
            </p:cNvPr>
            <p:cNvSpPr/>
            <p:nvPr/>
          </p:nvSpPr>
          <p:spPr>
            <a:xfrm rot="16200000">
              <a:off x="3806826" y="4792662"/>
              <a:ext cx="793750" cy="638175"/>
            </a:xfrm>
            <a:custGeom>
              <a:avLst/>
              <a:gdLst>
                <a:gd name="connsiteX0" fmla="*/ 461963 w 792957"/>
                <a:gd name="connsiteY0" fmla="*/ 204788 h 638175"/>
                <a:gd name="connsiteX1" fmla="*/ 642938 w 792957"/>
                <a:gd name="connsiteY1" fmla="*/ 80963 h 638175"/>
                <a:gd name="connsiteX2" fmla="*/ 742950 w 792957"/>
                <a:gd name="connsiteY2" fmla="*/ 9525 h 638175"/>
                <a:gd name="connsiteX3" fmla="*/ 762000 w 792957"/>
                <a:gd name="connsiteY3" fmla="*/ 2381 h 638175"/>
                <a:gd name="connsiteX4" fmla="*/ 776288 w 792957"/>
                <a:gd name="connsiteY4" fmla="*/ 0 h 638175"/>
                <a:gd name="connsiteX5" fmla="*/ 788194 w 792957"/>
                <a:gd name="connsiteY5" fmla="*/ 2381 h 638175"/>
                <a:gd name="connsiteX6" fmla="*/ 792957 w 792957"/>
                <a:gd name="connsiteY6" fmla="*/ 9525 h 638175"/>
                <a:gd name="connsiteX7" fmla="*/ 790575 w 792957"/>
                <a:gd name="connsiteY7" fmla="*/ 33338 h 638175"/>
                <a:gd name="connsiteX8" fmla="*/ 766763 w 792957"/>
                <a:gd name="connsiteY8" fmla="*/ 83344 h 638175"/>
                <a:gd name="connsiteX9" fmla="*/ 685800 w 792957"/>
                <a:gd name="connsiteY9" fmla="*/ 204788 h 638175"/>
                <a:gd name="connsiteX10" fmla="*/ 609600 w 792957"/>
                <a:gd name="connsiteY10" fmla="*/ 316706 h 638175"/>
                <a:gd name="connsiteX11" fmla="*/ 492919 w 792957"/>
                <a:gd name="connsiteY11" fmla="*/ 471488 h 638175"/>
                <a:gd name="connsiteX12" fmla="*/ 438150 w 792957"/>
                <a:gd name="connsiteY12" fmla="*/ 533400 h 638175"/>
                <a:gd name="connsiteX13" fmla="*/ 392907 w 792957"/>
                <a:gd name="connsiteY13" fmla="*/ 578644 h 638175"/>
                <a:gd name="connsiteX14" fmla="*/ 364332 w 792957"/>
                <a:gd name="connsiteY14" fmla="*/ 592931 h 638175"/>
                <a:gd name="connsiteX15" fmla="*/ 319088 w 792957"/>
                <a:gd name="connsiteY15" fmla="*/ 611981 h 638175"/>
                <a:gd name="connsiteX16" fmla="*/ 259557 w 792957"/>
                <a:gd name="connsiteY16" fmla="*/ 626269 h 638175"/>
                <a:gd name="connsiteX17" fmla="*/ 200025 w 792957"/>
                <a:gd name="connsiteY17" fmla="*/ 633413 h 638175"/>
                <a:gd name="connsiteX18" fmla="*/ 133350 w 792957"/>
                <a:gd name="connsiteY18" fmla="*/ 638175 h 638175"/>
                <a:gd name="connsiteX19" fmla="*/ 76200 w 792957"/>
                <a:gd name="connsiteY19" fmla="*/ 633413 h 638175"/>
                <a:gd name="connsiteX20" fmla="*/ 50007 w 792957"/>
                <a:gd name="connsiteY20" fmla="*/ 626269 h 638175"/>
                <a:gd name="connsiteX21" fmla="*/ 23813 w 792957"/>
                <a:gd name="connsiteY21" fmla="*/ 609600 h 638175"/>
                <a:gd name="connsiteX22" fmla="*/ 4763 w 792957"/>
                <a:gd name="connsiteY22" fmla="*/ 585788 h 638175"/>
                <a:gd name="connsiteX23" fmla="*/ 0 w 792957"/>
                <a:gd name="connsiteY23" fmla="*/ 564356 h 638175"/>
                <a:gd name="connsiteX24" fmla="*/ 0 w 792957"/>
                <a:gd name="connsiteY24" fmla="*/ 531019 h 638175"/>
                <a:gd name="connsiteX25" fmla="*/ 4763 w 792957"/>
                <a:gd name="connsiteY25" fmla="*/ 500063 h 638175"/>
                <a:gd name="connsiteX26" fmla="*/ 19050 w 792957"/>
                <a:gd name="connsiteY26" fmla="*/ 464344 h 638175"/>
                <a:gd name="connsiteX27" fmla="*/ 47625 w 792957"/>
                <a:gd name="connsiteY27" fmla="*/ 428625 h 638175"/>
                <a:gd name="connsiteX28" fmla="*/ 78582 w 792957"/>
                <a:gd name="connsiteY28" fmla="*/ 397669 h 638175"/>
                <a:gd name="connsiteX29" fmla="*/ 192882 w 792957"/>
                <a:gd name="connsiteY29" fmla="*/ 347663 h 638175"/>
                <a:gd name="connsiteX30" fmla="*/ 357188 w 792957"/>
                <a:gd name="connsiteY30" fmla="*/ 269081 h 638175"/>
                <a:gd name="connsiteX31" fmla="*/ 461963 w 792957"/>
                <a:gd name="connsiteY31" fmla="*/ 2047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92957" h="638175">
                  <a:moveTo>
                    <a:pt x="461963" y="204788"/>
                  </a:moveTo>
                  <a:lnTo>
                    <a:pt x="642938" y="80963"/>
                  </a:lnTo>
                  <a:lnTo>
                    <a:pt x="742950" y="9525"/>
                  </a:lnTo>
                  <a:lnTo>
                    <a:pt x="762000" y="2381"/>
                  </a:lnTo>
                  <a:lnTo>
                    <a:pt x="776288" y="0"/>
                  </a:lnTo>
                  <a:lnTo>
                    <a:pt x="788194" y="2381"/>
                  </a:lnTo>
                  <a:lnTo>
                    <a:pt x="792957" y="9525"/>
                  </a:lnTo>
                  <a:lnTo>
                    <a:pt x="790575" y="33338"/>
                  </a:lnTo>
                  <a:lnTo>
                    <a:pt x="766763" y="83344"/>
                  </a:lnTo>
                  <a:lnTo>
                    <a:pt x="685800" y="204788"/>
                  </a:lnTo>
                  <a:lnTo>
                    <a:pt x="609600" y="316706"/>
                  </a:lnTo>
                  <a:lnTo>
                    <a:pt x="492919" y="471488"/>
                  </a:lnTo>
                  <a:lnTo>
                    <a:pt x="438150" y="533400"/>
                  </a:lnTo>
                  <a:lnTo>
                    <a:pt x="392907" y="578644"/>
                  </a:lnTo>
                  <a:lnTo>
                    <a:pt x="364332" y="592931"/>
                  </a:lnTo>
                  <a:lnTo>
                    <a:pt x="319088" y="611981"/>
                  </a:lnTo>
                  <a:lnTo>
                    <a:pt x="259557" y="626269"/>
                  </a:lnTo>
                  <a:lnTo>
                    <a:pt x="200025" y="633413"/>
                  </a:lnTo>
                  <a:lnTo>
                    <a:pt x="133350" y="638175"/>
                  </a:lnTo>
                  <a:lnTo>
                    <a:pt x="76200" y="633413"/>
                  </a:lnTo>
                  <a:lnTo>
                    <a:pt x="50007" y="626269"/>
                  </a:lnTo>
                  <a:lnTo>
                    <a:pt x="23813" y="609600"/>
                  </a:lnTo>
                  <a:lnTo>
                    <a:pt x="4763" y="585788"/>
                  </a:lnTo>
                  <a:lnTo>
                    <a:pt x="0" y="564356"/>
                  </a:lnTo>
                  <a:lnTo>
                    <a:pt x="0" y="531019"/>
                  </a:lnTo>
                  <a:lnTo>
                    <a:pt x="4763" y="500063"/>
                  </a:lnTo>
                  <a:lnTo>
                    <a:pt x="19050" y="464344"/>
                  </a:lnTo>
                  <a:lnTo>
                    <a:pt x="47625" y="428625"/>
                  </a:lnTo>
                  <a:lnTo>
                    <a:pt x="78582" y="397669"/>
                  </a:lnTo>
                  <a:lnTo>
                    <a:pt x="192882" y="347663"/>
                  </a:lnTo>
                  <a:lnTo>
                    <a:pt x="357188" y="269081"/>
                  </a:lnTo>
                  <a:lnTo>
                    <a:pt x="46196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338FBF86-63B5-D040-8480-2A37633155E4}"/>
                </a:ext>
              </a:extLst>
            </p:cNvPr>
            <p:cNvSpPr/>
            <p:nvPr/>
          </p:nvSpPr>
          <p:spPr>
            <a:xfrm rot="16200000">
              <a:off x="4106863" y="2054225"/>
              <a:ext cx="1925638" cy="1214437"/>
            </a:xfrm>
            <a:custGeom>
              <a:avLst/>
              <a:gdLst>
                <a:gd name="connsiteX0" fmla="*/ 842963 w 1926431"/>
                <a:gd name="connsiteY0" fmla="*/ 528637 h 1214437"/>
                <a:gd name="connsiteX1" fmla="*/ 1081088 w 1926431"/>
                <a:gd name="connsiteY1" fmla="*/ 645319 h 1214437"/>
                <a:gd name="connsiteX2" fmla="*/ 1250156 w 1926431"/>
                <a:gd name="connsiteY2" fmla="*/ 721519 h 1214437"/>
                <a:gd name="connsiteX3" fmla="*/ 1419225 w 1926431"/>
                <a:gd name="connsiteY3" fmla="*/ 790575 h 1214437"/>
                <a:gd name="connsiteX4" fmla="*/ 1531144 w 1926431"/>
                <a:gd name="connsiteY4" fmla="*/ 831056 h 1214437"/>
                <a:gd name="connsiteX5" fmla="*/ 1624013 w 1926431"/>
                <a:gd name="connsiteY5" fmla="*/ 857250 h 1214437"/>
                <a:gd name="connsiteX6" fmla="*/ 1669256 w 1926431"/>
                <a:gd name="connsiteY6" fmla="*/ 864394 h 1214437"/>
                <a:gd name="connsiteX7" fmla="*/ 1704975 w 1926431"/>
                <a:gd name="connsiteY7" fmla="*/ 866775 h 1214437"/>
                <a:gd name="connsiteX8" fmla="*/ 1733550 w 1926431"/>
                <a:gd name="connsiteY8" fmla="*/ 864394 h 1214437"/>
                <a:gd name="connsiteX9" fmla="*/ 1754981 w 1926431"/>
                <a:gd name="connsiteY9" fmla="*/ 862012 h 1214437"/>
                <a:gd name="connsiteX10" fmla="*/ 1793081 w 1926431"/>
                <a:gd name="connsiteY10" fmla="*/ 838200 h 1214437"/>
                <a:gd name="connsiteX11" fmla="*/ 1843088 w 1926431"/>
                <a:gd name="connsiteY11" fmla="*/ 797719 h 1214437"/>
                <a:gd name="connsiteX12" fmla="*/ 1859756 w 1926431"/>
                <a:gd name="connsiteY12" fmla="*/ 778669 h 1214437"/>
                <a:gd name="connsiteX13" fmla="*/ 1890713 w 1926431"/>
                <a:gd name="connsiteY13" fmla="*/ 764381 h 1214437"/>
                <a:gd name="connsiteX14" fmla="*/ 1914525 w 1926431"/>
                <a:gd name="connsiteY14" fmla="*/ 762000 h 1214437"/>
                <a:gd name="connsiteX15" fmla="*/ 1924050 w 1926431"/>
                <a:gd name="connsiteY15" fmla="*/ 764381 h 1214437"/>
                <a:gd name="connsiteX16" fmla="*/ 1926431 w 1926431"/>
                <a:gd name="connsiteY16" fmla="*/ 773906 h 1214437"/>
                <a:gd name="connsiteX17" fmla="*/ 1919288 w 1926431"/>
                <a:gd name="connsiteY17" fmla="*/ 797719 h 1214437"/>
                <a:gd name="connsiteX18" fmla="*/ 1885950 w 1926431"/>
                <a:gd name="connsiteY18" fmla="*/ 883444 h 1214437"/>
                <a:gd name="connsiteX19" fmla="*/ 1852613 w 1926431"/>
                <a:gd name="connsiteY19" fmla="*/ 959644 h 1214437"/>
                <a:gd name="connsiteX20" fmla="*/ 1824038 w 1926431"/>
                <a:gd name="connsiteY20" fmla="*/ 1012031 h 1214437"/>
                <a:gd name="connsiteX21" fmla="*/ 1790700 w 1926431"/>
                <a:gd name="connsiteY21" fmla="*/ 1066800 h 1214437"/>
                <a:gd name="connsiteX22" fmla="*/ 1747838 w 1926431"/>
                <a:gd name="connsiteY22" fmla="*/ 1116806 h 1214437"/>
                <a:gd name="connsiteX23" fmla="*/ 1712119 w 1926431"/>
                <a:gd name="connsiteY23" fmla="*/ 1152525 h 1214437"/>
                <a:gd name="connsiteX24" fmla="*/ 1664494 w 1926431"/>
                <a:gd name="connsiteY24" fmla="*/ 1185862 h 1214437"/>
                <a:gd name="connsiteX25" fmla="*/ 1621631 w 1926431"/>
                <a:gd name="connsiteY25" fmla="*/ 1209675 h 1214437"/>
                <a:gd name="connsiteX26" fmla="*/ 1597819 w 1926431"/>
                <a:gd name="connsiteY26" fmla="*/ 1214437 h 1214437"/>
                <a:gd name="connsiteX27" fmla="*/ 1578769 w 1926431"/>
                <a:gd name="connsiteY27" fmla="*/ 1214437 h 1214437"/>
                <a:gd name="connsiteX28" fmla="*/ 1540669 w 1926431"/>
                <a:gd name="connsiteY28" fmla="*/ 1200150 h 1214437"/>
                <a:gd name="connsiteX29" fmla="*/ 1509713 w 1926431"/>
                <a:gd name="connsiteY29" fmla="*/ 1173956 h 1214437"/>
                <a:gd name="connsiteX30" fmla="*/ 1454944 w 1926431"/>
                <a:gd name="connsiteY30" fmla="*/ 1114425 h 1214437"/>
                <a:gd name="connsiteX31" fmla="*/ 1414463 w 1926431"/>
                <a:gd name="connsiteY31" fmla="*/ 1092994 h 1214437"/>
                <a:gd name="connsiteX32" fmla="*/ 1276350 w 1926431"/>
                <a:gd name="connsiteY32" fmla="*/ 1021556 h 1214437"/>
                <a:gd name="connsiteX33" fmla="*/ 1138238 w 1926431"/>
                <a:gd name="connsiteY33" fmla="*/ 945356 h 1214437"/>
                <a:gd name="connsiteX34" fmla="*/ 983456 w 1926431"/>
                <a:gd name="connsiteY34" fmla="*/ 859631 h 1214437"/>
                <a:gd name="connsiteX35" fmla="*/ 792956 w 1926431"/>
                <a:gd name="connsiteY35" fmla="*/ 747712 h 1214437"/>
                <a:gd name="connsiteX36" fmla="*/ 652463 w 1926431"/>
                <a:gd name="connsiteY36" fmla="*/ 659606 h 1214437"/>
                <a:gd name="connsiteX37" fmla="*/ 526256 w 1926431"/>
                <a:gd name="connsiteY37" fmla="*/ 559594 h 1214437"/>
                <a:gd name="connsiteX38" fmla="*/ 378619 w 1926431"/>
                <a:gd name="connsiteY38" fmla="*/ 433387 h 1214437"/>
                <a:gd name="connsiteX39" fmla="*/ 278606 w 1926431"/>
                <a:gd name="connsiteY39" fmla="*/ 338137 h 1214437"/>
                <a:gd name="connsiteX40" fmla="*/ 157163 w 1926431"/>
                <a:gd name="connsiteY40" fmla="*/ 214312 h 1214437"/>
                <a:gd name="connsiteX41" fmla="*/ 73819 w 1926431"/>
                <a:gd name="connsiteY41" fmla="*/ 126206 h 1214437"/>
                <a:gd name="connsiteX42" fmla="*/ 23813 w 1926431"/>
                <a:gd name="connsiteY42" fmla="*/ 69056 h 1214437"/>
                <a:gd name="connsiteX43" fmla="*/ 7144 w 1926431"/>
                <a:gd name="connsiteY43" fmla="*/ 42862 h 1214437"/>
                <a:gd name="connsiteX44" fmla="*/ 0 w 1926431"/>
                <a:gd name="connsiteY44" fmla="*/ 19050 h 1214437"/>
                <a:gd name="connsiteX45" fmla="*/ 0 w 1926431"/>
                <a:gd name="connsiteY45" fmla="*/ 9525 h 1214437"/>
                <a:gd name="connsiteX46" fmla="*/ 4763 w 1926431"/>
                <a:gd name="connsiteY46" fmla="*/ 0 h 1214437"/>
                <a:gd name="connsiteX47" fmla="*/ 21431 w 1926431"/>
                <a:gd name="connsiteY47" fmla="*/ 0 h 1214437"/>
                <a:gd name="connsiteX48" fmla="*/ 42863 w 1926431"/>
                <a:gd name="connsiteY48" fmla="*/ 4762 h 1214437"/>
                <a:gd name="connsiteX49" fmla="*/ 71438 w 1926431"/>
                <a:gd name="connsiteY49" fmla="*/ 21431 h 1214437"/>
                <a:gd name="connsiteX50" fmla="*/ 133350 w 1926431"/>
                <a:gd name="connsiteY50" fmla="*/ 78581 h 1214437"/>
                <a:gd name="connsiteX51" fmla="*/ 240506 w 1926431"/>
                <a:gd name="connsiteY51" fmla="*/ 161925 h 1214437"/>
                <a:gd name="connsiteX52" fmla="*/ 366713 w 1926431"/>
                <a:gd name="connsiteY52" fmla="*/ 252412 h 1214437"/>
                <a:gd name="connsiteX53" fmla="*/ 507206 w 1926431"/>
                <a:gd name="connsiteY53" fmla="*/ 340519 h 1214437"/>
                <a:gd name="connsiteX54" fmla="*/ 678656 w 1926431"/>
                <a:gd name="connsiteY54" fmla="*/ 440531 h 1214437"/>
                <a:gd name="connsiteX55" fmla="*/ 842963 w 1926431"/>
                <a:gd name="connsiteY55" fmla="*/ 52863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1" h="1214437">
                  <a:moveTo>
                    <a:pt x="842963" y="528637"/>
                  </a:moveTo>
                  <a:lnTo>
                    <a:pt x="1081088" y="645319"/>
                  </a:lnTo>
                  <a:lnTo>
                    <a:pt x="1250156" y="721519"/>
                  </a:lnTo>
                  <a:lnTo>
                    <a:pt x="1419225" y="790575"/>
                  </a:lnTo>
                  <a:lnTo>
                    <a:pt x="1531144" y="831056"/>
                  </a:lnTo>
                  <a:lnTo>
                    <a:pt x="1624013" y="857250"/>
                  </a:lnTo>
                  <a:lnTo>
                    <a:pt x="1669256" y="864394"/>
                  </a:lnTo>
                  <a:lnTo>
                    <a:pt x="1704975" y="866775"/>
                  </a:lnTo>
                  <a:lnTo>
                    <a:pt x="1733550" y="864394"/>
                  </a:lnTo>
                  <a:lnTo>
                    <a:pt x="1754981" y="862012"/>
                  </a:lnTo>
                  <a:lnTo>
                    <a:pt x="1793081" y="838200"/>
                  </a:lnTo>
                  <a:lnTo>
                    <a:pt x="1843088" y="797719"/>
                  </a:lnTo>
                  <a:lnTo>
                    <a:pt x="1859756" y="778669"/>
                  </a:lnTo>
                  <a:lnTo>
                    <a:pt x="1890713" y="764381"/>
                  </a:lnTo>
                  <a:lnTo>
                    <a:pt x="1914525" y="762000"/>
                  </a:lnTo>
                  <a:lnTo>
                    <a:pt x="1924050" y="764381"/>
                  </a:lnTo>
                  <a:lnTo>
                    <a:pt x="1926431" y="773906"/>
                  </a:lnTo>
                  <a:lnTo>
                    <a:pt x="1919288" y="797719"/>
                  </a:lnTo>
                  <a:lnTo>
                    <a:pt x="1885950" y="883444"/>
                  </a:lnTo>
                  <a:lnTo>
                    <a:pt x="1852613" y="959644"/>
                  </a:lnTo>
                  <a:lnTo>
                    <a:pt x="1824038" y="1012031"/>
                  </a:lnTo>
                  <a:lnTo>
                    <a:pt x="1790700" y="1066800"/>
                  </a:lnTo>
                  <a:lnTo>
                    <a:pt x="1747838" y="1116806"/>
                  </a:lnTo>
                  <a:lnTo>
                    <a:pt x="1712119" y="1152525"/>
                  </a:lnTo>
                  <a:lnTo>
                    <a:pt x="1664494" y="1185862"/>
                  </a:lnTo>
                  <a:lnTo>
                    <a:pt x="1621631" y="1209675"/>
                  </a:lnTo>
                  <a:lnTo>
                    <a:pt x="1597819" y="1214437"/>
                  </a:lnTo>
                  <a:lnTo>
                    <a:pt x="1578769" y="1214437"/>
                  </a:lnTo>
                  <a:lnTo>
                    <a:pt x="1540669" y="1200150"/>
                  </a:lnTo>
                  <a:lnTo>
                    <a:pt x="1509713" y="1173956"/>
                  </a:lnTo>
                  <a:lnTo>
                    <a:pt x="1454944" y="1114425"/>
                  </a:lnTo>
                  <a:lnTo>
                    <a:pt x="1414463" y="1092994"/>
                  </a:lnTo>
                  <a:lnTo>
                    <a:pt x="1276350" y="1021556"/>
                  </a:lnTo>
                  <a:lnTo>
                    <a:pt x="1138238" y="945356"/>
                  </a:lnTo>
                  <a:lnTo>
                    <a:pt x="983456" y="859631"/>
                  </a:lnTo>
                  <a:lnTo>
                    <a:pt x="792956" y="747712"/>
                  </a:lnTo>
                  <a:lnTo>
                    <a:pt x="652463" y="659606"/>
                  </a:lnTo>
                  <a:lnTo>
                    <a:pt x="526256" y="559594"/>
                  </a:lnTo>
                  <a:lnTo>
                    <a:pt x="378619" y="433387"/>
                  </a:lnTo>
                  <a:lnTo>
                    <a:pt x="278606" y="338137"/>
                  </a:lnTo>
                  <a:lnTo>
                    <a:pt x="157163" y="214312"/>
                  </a:lnTo>
                  <a:lnTo>
                    <a:pt x="73819" y="126206"/>
                  </a:lnTo>
                  <a:lnTo>
                    <a:pt x="23813" y="69056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42863" y="4762"/>
                  </a:lnTo>
                  <a:lnTo>
                    <a:pt x="71438" y="21431"/>
                  </a:lnTo>
                  <a:lnTo>
                    <a:pt x="133350" y="78581"/>
                  </a:lnTo>
                  <a:lnTo>
                    <a:pt x="240506" y="161925"/>
                  </a:lnTo>
                  <a:lnTo>
                    <a:pt x="366713" y="252412"/>
                  </a:lnTo>
                  <a:lnTo>
                    <a:pt x="507206" y="340519"/>
                  </a:lnTo>
                  <a:lnTo>
                    <a:pt x="678656" y="440531"/>
                  </a:lnTo>
                  <a:lnTo>
                    <a:pt x="842963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042C8316-D583-4244-ABB9-13A19D073B50}"/>
                </a:ext>
              </a:extLst>
            </p:cNvPr>
            <p:cNvSpPr/>
            <p:nvPr/>
          </p:nvSpPr>
          <p:spPr>
            <a:xfrm>
              <a:off x="4962525" y="3494088"/>
              <a:ext cx="2436813" cy="2349500"/>
            </a:xfrm>
            <a:custGeom>
              <a:avLst/>
              <a:gdLst>
                <a:gd name="connsiteX0" fmla="*/ 524216 w 2436414"/>
                <a:gd name="connsiteY0" fmla="*/ 804196 h 2350038"/>
                <a:gd name="connsiteX1" fmla="*/ 381248 w 2436414"/>
                <a:gd name="connsiteY1" fmla="*/ 589744 h 2350038"/>
                <a:gd name="connsiteX2" fmla="*/ 256151 w 2436414"/>
                <a:gd name="connsiteY2" fmla="*/ 405077 h 2350038"/>
                <a:gd name="connsiteX3" fmla="*/ 134032 w 2436414"/>
                <a:gd name="connsiteY3" fmla="*/ 229345 h 2350038"/>
                <a:gd name="connsiteX4" fmla="*/ 35742 w 2436414"/>
                <a:gd name="connsiteY4" fmla="*/ 83398 h 2350038"/>
                <a:gd name="connsiteX5" fmla="*/ 17871 w 2436414"/>
                <a:gd name="connsiteY5" fmla="*/ 59570 h 2350038"/>
                <a:gd name="connsiteX6" fmla="*/ 8935 w 2436414"/>
                <a:gd name="connsiteY6" fmla="*/ 50635 h 2350038"/>
                <a:gd name="connsiteX7" fmla="*/ 2978 w 2436414"/>
                <a:gd name="connsiteY7" fmla="*/ 41699 h 2350038"/>
                <a:gd name="connsiteX8" fmla="*/ 0 w 2436414"/>
                <a:gd name="connsiteY8" fmla="*/ 26807 h 2350038"/>
                <a:gd name="connsiteX9" fmla="*/ 5957 w 2436414"/>
                <a:gd name="connsiteY9" fmla="*/ 5957 h 2350038"/>
                <a:gd name="connsiteX10" fmla="*/ 26806 w 2436414"/>
                <a:gd name="connsiteY10" fmla="*/ 0 h 2350038"/>
                <a:gd name="connsiteX11" fmla="*/ 44677 w 2436414"/>
                <a:gd name="connsiteY11" fmla="*/ 0 h 2350038"/>
                <a:gd name="connsiteX12" fmla="*/ 74462 w 2436414"/>
                <a:gd name="connsiteY12" fmla="*/ 5957 h 2350038"/>
                <a:gd name="connsiteX13" fmla="*/ 98290 w 2436414"/>
                <a:gd name="connsiteY13" fmla="*/ 29785 h 2350038"/>
                <a:gd name="connsiteX14" fmla="*/ 160839 w 2436414"/>
                <a:gd name="connsiteY14" fmla="*/ 98291 h 2350038"/>
                <a:gd name="connsiteX15" fmla="*/ 265086 w 2436414"/>
                <a:gd name="connsiteY15" fmla="*/ 223388 h 2350038"/>
                <a:gd name="connsiteX16" fmla="*/ 393162 w 2436414"/>
                <a:gd name="connsiteY16" fmla="*/ 378270 h 2350038"/>
                <a:gd name="connsiteX17" fmla="*/ 503366 w 2436414"/>
                <a:gd name="connsiteY17" fmla="*/ 512303 h 2350038"/>
                <a:gd name="connsiteX18" fmla="*/ 637399 w 2436414"/>
                <a:gd name="connsiteY18" fmla="*/ 682077 h 2350038"/>
                <a:gd name="connsiteX19" fmla="*/ 747604 w 2436414"/>
                <a:gd name="connsiteY19" fmla="*/ 828024 h 2350038"/>
                <a:gd name="connsiteX20" fmla="*/ 783346 w 2436414"/>
                <a:gd name="connsiteY20" fmla="*/ 872701 h 2350038"/>
                <a:gd name="connsiteX21" fmla="*/ 938228 w 2436414"/>
                <a:gd name="connsiteY21" fmla="*/ 1069282 h 2350038"/>
                <a:gd name="connsiteX22" fmla="*/ 1021626 w 2436414"/>
                <a:gd name="connsiteY22" fmla="*/ 1155659 h 2350038"/>
                <a:gd name="connsiteX23" fmla="*/ 1113959 w 2436414"/>
                <a:gd name="connsiteY23" fmla="*/ 1250971 h 2350038"/>
                <a:gd name="connsiteX24" fmla="*/ 1286712 w 2436414"/>
                <a:gd name="connsiteY24" fmla="*/ 1414789 h 2350038"/>
                <a:gd name="connsiteX25" fmla="*/ 1465423 w 2436414"/>
                <a:gd name="connsiteY25" fmla="*/ 1572649 h 2350038"/>
                <a:gd name="connsiteX26" fmla="*/ 1569670 w 2436414"/>
                <a:gd name="connsiteY26" fmla="*/ 1662004 h 2350038"/>
                <a:gd name="connsiteX27" fmla="*/ 1703703 w 2436414"/>
                <a:gd name="connsiteY27" fmla="*/ 1769230 h 2350038"/>
                <a:gd name="connsiteX28" fmla="*/ 1924112 w 2436414"/>
                <a:gd name="connsiteY28" fmla="*/ 1939005 h 2350038"/>
                <a:gd name="connsiteX29" fmla="*/ 2105800 w 2436414"/>
                <a:gd name="connsiteY29" fmla="*/ 2067081 h 2350038"/>
                <a:gd name="connsiteX30" fmla="*/ 2269618 w 2436414"/>
                <a:gd name="connsiteY30" fmla="*/ 2183242 h 2350038"/>
                <a:gd name="connsiteX31" fmla="*/ 2379823 w 2436414"/>
                <a:gd name="connsiteY31" fmla="*/ 2254726 h 2350038"/>
                <a:gd name="connsiteX32" fmla="*/ 2427479 w 2436414"/>
                <a:gd name="connsiteY32" fmla="*/ 2287490 h 2350038"/>
                <a:gd name="connsiteX33" fmla="*/ 2433436 w 2436414"/>
                <a:gd name="connsiteY33" fmla="*/ 2293447 h 2350038"/>
                <a:gd name="connsiteX34" fmla="*/ 2436414 w 2436414"/>
                <a:gd name="connsiteY34" fmla="*/ 2305361 h 2350038"/>
                <a:gd name="connsiteX35" fmla="*/ 2427479 w 2436414"/>
                <a:gd name="connsiteY35" fmla="*/ 2323232 h 2350038"/>
                <a:gd name="connsiteX36" fmla="*/ 2370887 w 2436414"/>
                <a:gd name="connsiteY36" fmla="*/ 2338124 h 2350038"/>
                <a:gd name="connsiteX37" fmla="*/ 2284510 w 2436414"/>
                <a:gd name="connsiteY37" fmla="*/ 2350038 h 2350038"/>
                <a:gd name="connsiteX38" fmla="*/ 2135585 w 2436414"/>
                <a:gd name="connsiteY38" fmla="*/ 2347060 h 2350038"/>
                <a:gd name="connsiteX39" fmla="*/ 1968789 w 2436414"/>
                <a:gd name="connsiteY39" fmla="*/ 2332167 h 2350038"/>
                <a:gd name="connsiteX40" fmla="*/ 1784122 w 2436414"/>
                <a:gd name="connsiteY40" fmla="*/ 2299404 h 2350038"/>
                <a:gd name="connsiteX41" fmla="*/ 1653068 w 2436414"/>
                <a:gd name="connsiteY41" fmla="*/ 2266640 h 2350038"/>
                <a:gd name="connsiteX42" fmla="*/ 1623283 w 2436414"/>
                <a:gd name="connsiteY42" fmla="*/ 2239834 h 2350038"/>
                <a:gd name="connsiteX43" fmla="*/ 1480315 w 2436414"/>
                <a:gd name="connsiteY43" fmla="*/ 2064102 h 2350038"/>
                <a:gd name="connsiteX44" fmla="*/ 1313519 w 2436414"/>
                <a:gd name="connsiteY44" fmla="*/ 1858585 h 2350038"/>
                <a:gd name="connsiteX45" fmla="*/ 1155658 w 2436414"/>
                <a:gd name="connsiteY45" fmla="*/ 1662004 h 2350038"/>
                <a:gd name="connsiteX46" fmla="*/ 994819 w 2436414"/>
                <a:gd name="connsiteY46" fmla="*/ 1465423 h 2350038"/>
                <a:gd name="connsiteX47" fmla="*/ 804195 w 2436414"/>
                <a:gd name="connsiteY47" fmla="*/ 1221186 h 2350038"/>
                <a:gd name="connsiteX48" fmla="*/ 616550 w 2436414"/>
                <a:gd name="connsiteY48" fmla="*/ 938228 h 2350038"/>
                <a:gd name="connsiteX49" fmla="*/ 524216 w 2436414"/>
                <a:gd name="connsiteY49" fmla="*/ 804196 h 235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36414" h="2350038">
                  <a:moveTo>
                    <a:pt x="524216" y="804196"/>
                  </a:moveTo>
                  <a:lnTo>
                    <a:pt x="381248" y="589744"/>
                  </a:lnTo>
                  <a:lnTo>
                    <a:pt x="256151" y="405077"/>
                  </a:lnTo>
                  <a:lnTo>
                    <a:pt x="134032" y="229345"/>
                  </a:lnTo>
                  <a:lnTo>
                    <a:pt x="35742" y="83398"/>
                  </a:lnTo>
                  <a:lnTo>
                    <a:pt x="17871" y="59570"/>
                  </a:lnTo>
                  <a:lnTo>
                    <a:pt x="8935" y="50635"/>
                  </a:lnTo>
                  <a:lnTo>
                    <a:pt x="2978" y="41699"/>
                  </a:lnTo>
                  <a:lnTo>
                    <a:pt x="0" y="26807"/>
                  </a:lnTo>
                  <a:lnTo>
                    <a:pt x="5957" y="5957"/>
                  </a:lnTo>
                  <a:lnTo>
                    <a:pt x="26806" y="0"/>
                  </a:lnTo>
                  <a:lnTo>
                    <a:pt x="44677" y="0"/>
                  </a:lnTo>
                  <a:lnTo>
                    <a:pt x="74462" y="5957"/>
                  </a:lnTo>
                  <a:lnTo>
                    <a:pt x="98290" y="29785"/>
                  </a:lnTo>
                  <a:lnTo>
                    <a:pt x="160839" y="98291"/>
                  </a:lnTo>
                  <a:lnTo>
                    <a:pt x="265086" y="223388"/>
                  </a:lnTo>
                  <a:lnTo>
                    <a:pt x="393162" y="378270"/>
                  </a:lnTo>
                  <a:lnTo>
                    <a:pt x="503366" y="512303"/>
                  </a:lnTo>
                  <a:lnTo>
                    <a:pt x="637399" y="682077"/>
                  </a:lnTo>
                  <a:lnTo>
                    <a:pt x="747604" y="828024"/>
                  </a:lnTo>
                  <a:lnTo>
                    <a:pt x="783346" y="872701"/>
                  </a:lnTo>
                  <a:lnTo>
                    <a:pt x="938228" y="1069282"/>
                  </a:lnTo>
                  <a:lnTo>
                    <a:pt x="1021626" y="1155659"/>
                  </a:lnTo>
                  <a:lnTo>
                    <a:pt x="1113959" y="1250971"/>
                  </a:lnTo>
                  <a:lnTo>
                    <a:pt x="1286712" y="1414789"/>
                  </a:lnTo>
                  <a:lnTo>
                    <a:pt x="1465423" y="1572649"/>
                  </a:lnTo>
                  <a:lnTo>
                    <a:pt x="1569670" y="1662004"/>
                  </a:lnTo>
                  <a:lnTo>
                    <a:pt x="1703703" y="1769230"/>
                  </a:lnTo>
                  <a:lnTo>
                    <a:pt x="1924112" y="1939005"/>
                  </a:lnTo>
                  <a:lnTo>
                    <a:pt x="2105800" y="2067081"/>
                  </a:lnTo>
                  <a:lnTo>
                    <a:pt x="2269618" y="2183242"/>
                  </a:lnTo>
                  <a:lnTo>
                    <a:pt x="2379823" y="2254726"/>
                  </a:lnTo>
                  <a:lnTo>
                    <a:pt x="2427479" y="2287490"/>
                  </a:lnTo>
                  <a:lnTo>
                    <a:pt x="2433436" y="2293447"/>
                  </a:lnTo>
                  <a:lnTo>
                    <a:pt x="2436414" y="2305361"/>
                  </a:lnTo>
                  <a:lnTo>
                    <a:pt x="2427479" y="2323232"/>
                  </a:lnTo>
                  <a:lnTo>
                    <a:pt x="2370887" y="2338124"/>
                  </a:lnTo>
                  <a:lnTo>
                    <a:pt x="2284510" y="2350038"/>
                  </a:lnTo>
                  <a:lnTo>
                    <a:pt x="2135585" y="2347060"/>
                  </a:lnTo>
                  <a:lnTo>
                    <a:pt x="1968789" y="2332167"/>
                  </a:lnTo>
                  <a:lnTo>
                    <a:pt x="1784122" y="2299404"/>
                  </a:lnTo>
                  <a:lnTo>
                    <a:pt x="1653068" y="2266640"/>
                  </a:lnTo>
                  <a:lnTo>
                    <a:pt x="1623283" y="2239834"/>
                  </a:lnTo>
                  <a:lnTo>
                    <a:pt x="1480315" y="2064102"/>
                  </a:lnTo>
                  <a:lnTo>
                    <a:pt x="1313519" y="1858585"/>
                  </a:lnTo>
                  <a:lnTo>
                    <a:pt x="1155658" y="1662004"/>
                  </a:lnTo>
                  <a:lnTo>
                    <a:pt x="994819" y="1465423"/>
                  </a:lnTo>
                  <a:lnTo>
                    <a:pt x="804195" y="1221186"/>
                  </a:lnTo>
                  <a:lnTo>
                    <a:pt x="616550" y="938228"/>
                  </a:lnTo>
                  <a:lnTo>
                    <a:pt x="524216" y="80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8CAA190C-6B72-9B4C-B90C-28E1AF7B7F06}"/>
                </a:ext>
              </a:extLst>
            </p:cNvPr>
            <p:cNvSpPr/>
            <p:nvPr/>
          </p:nvSpPr>
          <p:spPr>
            <a:xfrm rot="16200000">
              <a:off x="2424906" y="2588419"/>
              <a:ext cx="2728913" cy="1362075"/>
            </a:xfrm>
            <a:custGeom>
              <a:avLst/>
              <a:gdLst>
                <a:gd name="connsiteX0" fmla="*/ 1293019 w 2728913"/>
                <a:gd name="connsiteY0" fmla="*/ 1033462 h 1362075"/>
                <a:gd name="connsiteX1" fmla="*/ 2424113 w 2728913"/>
                <a:gd name="connsiteY1" fmla="*/ 1033462 h 1362075"/>
                <a:gd name="connsiteX2" fmla="*/ 2455069 w 2728913"/>
                <a:gd name="connsiteY2" fmla="*/ 1026318 h 1362075"/>
                <a:gd name="connsiteX3" fmla="*/ 2476500 w 2728913"/>
                <a:gd name="connsiteY3" fmla="*/ 1009650 h 1362075"/>
                <a:gd name="connsiteX4" fmla="*/ 2486025 w 2728913"/>
                <a:gd name="connsiteY4" fmla="*/ 995362 h 1362075"/>
                <a:gd name="connsiteX5" fmla="*/ 2495550 w 2728913"/>
                <a:gd name="connsiteY5" fmla="*/ 969168 h 1362075"/>
                <a:gd name="connsiteX6" fmla="*/ 2497931 w 2728913"/>
                <a:gd name="connsiteY6" fmla="*/ 947737 h 1362075"/>
                <a:gd name="connsiteX7" fmla="*/ 2486025 w 2728913"/>
                <a:gd name="connsiteY7" fmla="*/ 878681 h 1362075"/>
                <a:gd name="connsiteX8" fmla="*/ 2440781 w 2728913"/>
                <a:gd name="connsiteY8" fmla="*/ 614362 h 1362075"/>
                <a:gd name="connsiteX9" fmla="*/ 2400300 w 2728913"/>
                <a:gd name="connsiteY9" fmla="*/ 371475 h 1362075"/>
                <a:gd name="connsiteX10" fmla="*/ 2352675 w 2728913"/>
                <a:gd name="connsiteY10" fmla="*/ 150018 h 1362075"/>
                <a:gd name="connsiteX11" fmla="*/ 2328863 w 2728913"/>
                <a:gd name="connsiteY11" fmla="*/ 73818 h 1362075"/>
                <a:gd name="connsiteX12" fmla="*/ 2519363 w 2728913"/>
                <a:gd name="connsiteY12" fmla="*/ 0 h 1362075"/>
                <a:gd name="connsiteX13" fmla="*/ 2500313 w 2728913"/>
                <a:gd name="connsiteY13" fmla="*/ 50006 h 1362075"/>
                <a:gd name="connsiteX14" fmla="*/ 2505075 w 2728913"/>
                <a:gd name="connsiteY14" fmla="*/ 88106 h 1362075"/>
                <a:gd name="connsiteX15" fmla="*/ 2533650 w 2728913"/>
                <a:gd name="connsiteY15" fmla="*/ 245268 h 1362075"/>
                <a:gd name="connsiteX16" fmla="*/ 2571750 w 2728913"/>
                <a:gd name="connsiteY16" fmla="*/ 464343 h 1362075"/>
                <a:gd name="connsiteX17" fmla="*/ 2602706 w 2728913"/>
                <a:gd name="connsiteY17" fmla="*/ 633412 h 1362075"/>
                <a:gd name="connsiteX18" fmla="*/ 2638425 w 2728913"/>
                <a:gd name="connsiteY18" fmla="*/ 831056 h 1362075"/>
                <a:gd name="connsiteX19" fmla="*/ 2655094 w 2728913"/>
                <a:gd name="connsiteY19" fmla="*/ 923925 h 1362075"/>
                <a:gd name="connsiteX20" fmla="*/ 2662238 w 2728913"/>
                <a:gd name="connsiteY20" fmla="*/ 942975 h 1362075"/>
                <a:gd name="connsiteX21" fmla="*/ 2683669 w 2728913"/>
                <a:gd name="connsiteY21" fmla="*/ 990600 h 1362075"/>
                <a:gd name="connsiteX22" fmla="*/ 2707481 w 2728913"/>
                <a:gd name="connsiteY22" fmla="*/ 1028700 h 1362075"/>
                <a:gd name="connsiteX23" fmla="*/ 2726531 w 2728913"/>
                <a:gd name="connsiteY23" fmla="*/ 1062037 h 1362075"/>
                <a:gd name="connsiteX24" fmla="*/ 2728913 w 2728913"/>
                <a:gd name="connsiteY24" fmla="*/ 1071562 h 1362075"/>
                <a:gd name="connsiteX25" fmla="*/ 2726531 w 2728913"/>
                <a:gd name="connsiteY25" fmla="*/ 1102518 h 1362075"/>
                <a:gd name="connsiteX26" fmla="*/ 2714625 w 2728913"/>
                <a:gd name="connsiteY26" fmla="*/ 1133475 h 1362075"/>
                <a:gd name="connsiteX27" fmla="*/ 2671763 w 2728913"/>
                <a:gd name="connsiteY27" fmla="*/ 1207293 h 1362075"/>
                <a:gd name="connsiteX28" fmla="*/ 2612231 w 2728913"/>
                <a:gd name="connsiteY28" fmla="*/ 1290637 h 1362075"/>
                <a:gd name="connsiteX29" fmla="*/ 2564606 w 2728913"/>
                <a:gd name="connsiteY29" fmla="*/ 1347787 h 1362075"/>
                <a:gd name="connsiteX30" fmla="*/ 2552700 w 2728913"/>
                <a:gd name="connsiteY30" fmla="*/ 1354931 h 1362075"/>
                <a:gd name="connsiteX31" fmla="*/ 2533650 w 2728913"/>
                <a:gd name="connsiteY31" fmla="*/ 1362075 h 1362075"/>
                <a:gd name="connsiteX32" fmla="*/ 2495550 w 2728913"/>
                <a:gd name="connsiteY32" fmla="*/ 1352550 h 1362075"/>
                <a:gd name="connsiteX33" fmla="*/ 2452688 w 2728913"/>
                <a:gd name="connsiteY33" fmla="*/ 1333500 h 1362075"/>
                <a:gd name="connsiteX34" fmla="*/ 2412206 w 2728913"/>
                <a:gd name="connsiteY34" fmla="*/ 1312068 h 1362075"/>
                <a:gd name="connsiteX35" fmla="*/ 2366963 w 2728913"/>
                <a:gd name="connsiteY35" fmla="*/ 1283493 h 1362075"/>
                <a:gd name="connsiteX36" fmla="*/ 2336006 w 2728913"/>
                <a:gd name="connsiteY36" fmla="*/ 1281112 h 1362075"/>
                <a:gd name="connsiteX37" fmla="*/ 2028825 w 2728913"/>
                <a:gd name="connsiteY37" fmla="*/ 1273968 h 1362075"/>
                <a:gd name="connsiteX38" fmla="*/ 1554956 w 2728913"/>
                <a:gd name="connsiteY38" fmla="*/ 1262062 h 1362075"/>
                <a:gd name="connsiteX39" fmla="*/ 1176338 w 2728913"/>
                <a:gd name="connsiteY39" fmla="*/ 1254918 h 1362075"/>
                <a:gd name="connsiteX40" fmla="*/ 909638 w 2728913"/>
                <a:gd name="connsiteY40" fmla="*/ 1250156 h 1362075"/>
                <a:gd name="connsiteX41" fmla="*/ 604838 w 2728913"/>
                <a:gd name="connsiteY41" fmla="*/ 1243012 h 1362075"/>
                <a:gd name="connsiteX42" fmla="*/ 340519 w 2728913"/>
                <a:gd name="connsiteY42" fmla="*/ 1235868 h 1362075"/>
                <a:gd name="connsiteX43" fmla="*/ 154781 w 2728913"/>
                <a:gd name="connsiteY43" fmla="*/ 1233487 h 1362075"/>
                <a:gd name="connsiteX44" fmla="*/ 114300 w 2728913"/>
                <a:gd name="connsiteY44" fmla="*/ 1228725 h 1362075"/>
                <a:gd name="connsiteX45" fmla="*/ 83344 w 2728913"/>
                <a:gd name="connsiteY45" fmla="*/ 1219200 h 1362075"/>
                <a:gd name="connsiteX46" fmla="*/ 57150 w 2728913"/>
                <a:gd name="connsiteY46" fmla="*/ 1204912 h 1362075"/>
                <a:gd name="connsiteX47" fmla="*/ 38100 w 2728913"/>
                <a:gd name="connsiteY47" fmla="*/ 1188243 h 1362075"/>
                <a:gd name="connsiteX48" fmla="*/ 16669 w 2728913"/>
                <a:gd name="connsiteY48" fmla="*/ 1164431 h 1362075"/>
                <a:gd name="connsiteX49" fmla="*/ 0 w 2728913"/>
                <a:gd name="connsiteY49" fmla="*/ 1133475 h 1362075"/>
                <a:gd name="connsiteX50" fmla="*/ 0 w 2728913"/>
                <a:gd name="connsiteY50" fmla="*/ 1121568 h 1362075"/>
                <a:gd name="connsiteX51" fmla="*/ 2381 w 2728913"/>
                <a:gd name="connsiteY51" fmla="*/ 1104900 h 1362075"/>
                <a:gd name="connsiteX52" fmla="*/ 11906 w 2728913"/>
                <a:gd name="connsiteY52" fmla="*/ 1088231 h 1362075"/>
                <a:gd name="connsiteX53" fmla="*/ 42863 w 2728913"/>
                <a:gd name="connsiteY53" fmla="*/ 1059656 h 1362075"/>
                <a:gd name="connsiteX54" fmla="*/ 88106 w 2728913"/>
                <a:gd name="connsiteY54" fmla="*/ 1028700 h 1362075"/>
                <a:gd name="connsiteX55" fmla="*/ 140494 w 2728913"/>
                <a:gd name="connsiteY55" fmla="*/ 995362 h 1362075"/>
                <a:gd name="connsiteX56" fmla="*/ 340519 w 2728913"/>
                <a:gd name="connsiteY56" fmla="*/ 1012031 h 1362075"/>
                <a:gd name="connsiteX57" fmla="*/ 588169 w 2728913"/>
                <a:gd name="connsiteY57" fmla="*/ 1021556 h 1362075"/>
                <a:gd name="connsiteX58" fmla="*/ 871538 w 2728913"/>
                <a:gd name="connsiteY58" fmla="*/ 1028700 h 1362075"/>
                <a:gd name="connsiteX59" fmla="*/ 1293019 w 2728913"/>
                <a:gd name="connsiteY59" fmla="*/ 1033462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28913" h="1362075">
                  <a:moveTo>
                    <a:pt x="1293019" y="1033462"/>
                  </a:moveTo>
                  <a:lnTo>
                    <a:pt x="2424113" y="1033462"/>
                  </a:lnTo>
                  <a:lnTo>
                    <a:pt x="2455069" y="1026318"/>
                  </a:lnTo>
                  <a:lnTo>
                    <a:pt x="2476500" y="1009650"/>
                  </a:lnTo>
                  <a:lnTo>
                    <a:pt x="2486025" y="995362"/>
                  </a:lnTo>
                  <a:lnTo>
                    <a:pt x="2495550" y="969168"/>
                  </a:lnTo>
                  <a:lnTo>
                    <a:pt x="2497931" y="947737"/>
                  </a:lnTo>
                  <a:lnTo>
                    <a:pt x="2486025" y="878681"/>
                  </a:lnTo>
                  <a:lnTo>
                    <a:pt x="2440781" y="614362"/>
                  </a:lnTo>
                  <a:lnTo>
                    <a:pt x="2400300" y="371475"/>
                  </a:lnTo>
                  <a:lnTo>
                    <a:pt x="2352675" y="150018"/>
                  </a:lnTo>
                  <a:lnTo>
                    <a:pt x="2328863" y="73818"/>
                  </a:lnTo>
                  <a:lnTo>
                    <a:pt x="2519363" y="0"/>
                  </a:lnTo>
                  <a:lnTo>
                    <a:pt x="2500313" y="50006"/>
                  </a:lnTo>
                  <a:lnTo>
                    <a:pt x="2505075" y="88106"/>
                  </a:lnTo>
                  <a:lnTo>
                    <a:pt x="2533650" y="245268"/>
                  </a:lnTo>
                  <a:lnTo>
                    <a:pt x="2571750" y="464343"/>
                  </a:lnTo>
                  <a:lnTo>
                    <a:pt x="2602706" y="633412"/>
                  </a:lnTo>
                  <a:lnTo>
                    <a:pt x="2638425" y="831056"/>
                  </a:lnTo>
                  <a:lnTo>
                    <a:pt x="2655094" y="923925"/>
                  </a:lnTo>
                  <a:lnTo>
                    <a:pt x="2662238" y="942975"/>
                  </a:lnTo>
                  <a:lnTo>
                    <a:pt x="2683669" y="990600"/>
                  </a:lnTo>
                  <a:lnTo>
                    <a:pt x="2707481" y="1028700"/>
                  </a:lnTo>
                  <a:lnTo>
                    <a:pt x="2726531" y="1062037"/>
                  </a:lnTo>
                  <a:lnTo>
                    <a:pt x="2728913" y="1071562"/>
                  </a:lnTo>
                  <a:lnTo>
                    <a:pt x="2726531" y="1102518"/>
                  </a:lnTo>
                  <a:lnTo>
                    <a:pt x="2714625" y="1133475"/>
                  </a:lnTo>
                  <a:lnTo>
                    <a:pt x="2671763" y="1207293"/>
                  </a:lnTo>
                  <a:lnTo>
                    <a:pt x="2612231" y="1290637"/>
                  </a:lnTo>
                  <a:lnTo>
                    <a:pt x="2564606" y="1347787"/>
                  </a:lnTo>
                  <a:lnTo>
                    <a:pt x="2552700" y="1354931"/>
                  </a:lnTo>
                  <a:lnTo>
                    <a:pt x="2533650" y="1362075"/>
                  </a:lnTo>
                  <a:lnTo>
                    <a:pt x="2495550" y="1352550"/>
                  </a:lnTo>
                  <a:lnTo>
                    <a:pt x="2452688" y="1333500"/>
                  </a:lnTo>
                  <a:lnTo>
                    <a:pt x="2412206" y="1312068"/>
                  </a:lnTo>
                  <a:lnTo>
                    <a:pt x="2366963" y="1283493"/>
                  </a:lnTo>
                  <a:lnTo>
                    <a:pt x="2336006" y="1281112"/>
                  </a:lnTo>
                  <a:lnTo>
                    <a:pt x="2028825" y="1273968"/>
                  </a:lnTo>
                  <a:lnTo>
                    <a:pt x="1554956" y="1262062"/>
                  </a:lnTo>
                  <a:lnTo>
                    <a:pt x="1176338" y="1254918"/>
                  </a:lnTo>
                  <a:lnTo>
                    <a:pt x="909638" y="1250156"/>
                  </a:lnTo>
                  <a:lnTo>
                    <a:pt x="604838" y="1243012"/>
                  </a:lnTo>
                  <a:lnTo>
                    <a:pt x="340519" y="1235868"/>
                  </a:lnTo>
                  <a:lnTo>
                    <a:pt x="154781" y="1233487"/>
                  </a:lnTo>
                  <a:lnTo>
                    <a:pt x="114300" y="1228725"/>
                  </a:lnTo>
                  <a:lnTo>
                    <a:pt x="83344" y="1219200"/>
                  </a:lnTo>
                  <a:lnTo>
                    <a:pt x="57150" y="1204912"/>
                  </a:lnTo>
                  <a:lnTo>
                    <a:pt x="38100" y="1188243"/>
                  </a:lnTo>
                  <a:lnTo>
                    <a:pt x="16669" y="1164431"/>
                  </a:lnTo>
                  <a:lnTo>
                    <a:pt x="0" y="1133475"/>
                  </a:lnTo>
                  <a:lnTo>
                    <a:pt x="0" y="1121568"/>
                  </a:lnTo>
                  <a:lnTo>
                    <a:pt x="2381" y="1104900"/>
                  </a:lnTo>
                  <a:lnTo>
                    <a:pt x="11906" y="1088231"/>
                  </a:lnTo>
                  <a:lnTo>
                    <a:pt x="42863" y="1059656"/>
                  </a:lnTo>
                  <a:lnTo>
                    <a:pt x="88106" y="1028700"/>
                  </a:lnTo>
                  <a:lnTo>
                    <a:pt x="140494" y="995362"/>
                  </a:lnTo>
                  <a:lnTo>
                    <a:pt x="340519" y="1012031"/>
                  </a:lnTo>
                  <a:lnTo>
                    <a:pt x="588169" y="1021556"/>
                  </a:lnTo>
                  <a:lnTo>
                    <a:pt x="871538" y="1028700"/>
                  </a:lnTo>
                  <a:lnTo>
                    <a:pt x="1293019" y="1033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54C2C638-9855-1A41-983A-9B3D156483DA}"/>
                </a:ext>
              </a:extLst>
            </p:cNvPr>
            <p:cNvSpPr/>
            <p:nvPr/>
          </p:nvSpPr>
          <p:spPr>
            <a:xfrm rot="16200000">
              <a:off x="3517107" y="2391569"/>
              <a:ext cx="342900" cy="985837"/>
            </a:xfrm>
            <a:custGeom>
              <a:avLst/>
              <a:gdLst>
                <a:gd name="connsiteX0" fmla="*/ 71437 w 342900"/>
                <a:gd name="connsiteY0" fmla="*/ 369094 h 985837"/>
                <a:gd name="connsiteX1" fmla="*/ 35719 w 342900"/>
                <a:gd name="connsiteY1" fmla="*/ 190500 h 985837"/>
                <a:gd name="connsiteX2" fmla="*/ 0 w 342900"/>
                <a:gd name="connsiteY2" fmla="*/ 0 h 985837"/>
                <a:gd name="connsiteX3" fmla="*/ 207169 w 342900"/>
                <a:gd name="connsiteY3" fmla="*/ 7144 h 985837"/>
                <a:gd name="connsiteX4" fmla="*/ 207169 w 342900"/>
                <a:gd name="connsiteY4" fmla="*/ 100012 h 985837"/>
                <a:gd name="connsiteX5" fmla="*/ 216694 w 342900"/>
                <a:gd name="connsiteY5" fmla="*/ 202406 h 985837"/>
                <a:gd name="connsiteX6" fmla="*/ 238125 w 342900"/>
                <a:gd name="connsiteY6" fmla="*/ 338137 h 985837"/>
                <a:gd name="connsiteX7" fmla="*/ 264319 w 342900"/>
                <a:gd name="connsiteY7" fmla="*/ 485775 h 985837"/>
                <a:gd name="connsiteX8" fmla="*/ 288131 w 342900"/>
                <a:gd name="connsiteY8" fmla="*/ 609600 h 985837"/>
                <a:gd name="connsiteX9" fmla="*/ 302419 w 342900"/>
                <a:gd name="connsiteY9" fmla="*/ 666750 h 985837"/>
                <a:gd name="connsiteX10" fmla="*/ 316706 w 342900"/>
                <a:gd name="connsiteY10" fmla="*/ 721519 h 985837"/>
                <a:gd name="connsiteX11" fmla="*/ 328612 w 342900"/>
                <a:gd name="connsiteY11" fmla="*/ 778669 h 985837"/>
                <a:gd name="connsiteX12" fmla="*/ 338137 w 342900"/>
                <a:gd name="connsiteY12" fmla="*/ 826294 h 985837"/>
                <a:gd name="connsiteX13" fmla="*/ 342900 w 342900"/>
                <a:gd name="connsiteY13" fmla="*/ 890587 h 985837"/>
                <a:gd name="connsiteX14" fmla="*/ 340519 w 342900"/>
                <a:gd name="connsiteY14" fmla="*/ 973931 h 985837"/>
                <a:gd name="connsiteX15" fmla="*/ 140494 w 342900"/>
                <a:gd name="connsiteY15" fmla="*/ 985837 h 985837"/>
                <a:gd name="connsiteX16" fmla="*/ 140494 w 342900"/>
                <a:gd name="connsiteY16" fmla="*/ 869156 h 985837"/>
                <a:gd name="connsiteX17" fmla="*/ 130969 w 342900"/>
                <a:gd name="connsiteY17" fmla="*/ 752475 h 985837"/>
                <a:gd name="connsiteX18" fmla="*/ 116681 w 342900"/>
                <a:gd name="connsiteY18" fmla="*/ 645319 h 985837"/>
                <a:gd name="connsiteX19" fmla="*/ 92869 w 342900"/>
                <a:gd name="connsiteY19" fmla="*/ 490537 h 985837"/>
                <a:gd name="connsiteX20" fmla="*/ 71437 w 342900"/>
                <a:gd name="connsiteY20" fmla="*/ 369094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2900" h="985837">
                  <a:moveTo>
                    <a:pt x="71437" y="369094"/>
                  </a:moveTo>
                  <a:lnTo>
                    <a:pt x="35719" y="190500"/>
                  </a:lnTo>
                  <a:lnTo>
                    <a:pt x="0" y="0"/>
                  </a:lnTo>
                  <a:lnTo>
                    <a:pt x="207169" y="7144"/>
                  </a:lnTo>
                  <a:lnTo>
                    <a:pt x="207169" y="100012"/>
                  </a:lnTo>
                  <a:lnTo>
                    <a:pt x="216694" y="202406"/>
                  </a:lnTo>
                  <a:lnTo>
                    <a:pt x="238125" y="338137"/>
                  </a:lnTo>
                  <a:lnTo>
                    <a:pt x="264319" y="485775"/>
                  </a:lnTo>
                  <a:lnTo>
                    <a:pt x="288131" y="609600"/>
                  </a:lnTo>
                  <a:lnTo>
                    <a:pt x="302419" y="666750"/>
                  </a:lnTo>
                  <a:lnTo>
                    <a:pt x="316706" y="721519"/>
                  </a:lnTo>
                  <a:lnTo>
                    <a:pt x="328612" y="778669"/>
                  </a:lnTo>
                  <a:lnTo>
                    <a:pt x="338137" y="826294"/>
                  </a:lnTo>
                  <a:lnTo>
                    <a:pt x="342900" y="890587"/>
                  </a:lnTo>
                  <a:cubicBezTo>
                    <a:pt x="342106" y="918368"/>
                    <a:pt x="341313" y="946150"/>
                    <a:pt x="340519" y="973931"/>
                  </a:cubicBezTo>
                  <a:lnTo>
                    <a:pt x="140494" y="985837"/>
                  </a:lnTo>
                  <a:lnTo>
                    <a:pt x="140494" y="869156"/>
                  </a:lnTo>
                  <a:lnTo>
                    <a:pt x="130969" y="752475"/>
                  </a:lnTo>
                  <a:lnTo>
                    <a:pt x="116681" y="645319"/>
                  </a:lnTo>
                  <a:lnTo>
                    <a:pt x="92869" y="490537"/>
                  </a:lnTo>
                  <a:lnTo>
                    <a:pt x="7143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573048AB-636D-C243-9E20-42D6E5B06001}"/>
                </a:ext>
              </a:extLst>
            </p:cNvPr>
            <p:cNvSpPr/>
            <p:nvPr/>
          </p:nvSpPr>
          <p:spPr>
            <a:xfrm rot="16200000">
              <a:off x="3545681" y="3099595"/>
              <a:ext cx="282575" cy="1014412"/>
            </a:xfrm>
            <a:custGeom>
              <a:avLst/>
              <a:gdLst>
                <a:gd name="connsiteX0" fmla="*/ 45244 w 283369"/>
                <a:gd name="connsiteY0" fmla="*/ 502444 h 1014413"/>
                <a:gd name="connsiteX1" fmla="*/ 21431 w 283369"/>
                <a:gd name="connsiteY1" fmla="*/ 319088 h 1014413"/>
                <a:gd name="connsiteX2" fmla="*/ 4763 w 283369"/>
                <a:gd name="connsiteY2" fmla="*/ 176213 h 1014413"/>
                <a:gd name="connsiteX3" fmla="*/ 0 w 283369"/>
                <a:gd name="connsiteY3" fmla="*/ 104775 h 1014413"/>
                <a:gd name="connsiteX4" fmla="*/ 9525 w 283369"/>
                <a:gd name="connsiteY4" fmla="*/ 0 h 1014413"/>
                <a:gd name="connsiteX5" fmla="*/ 164306 w 283369"/>
                <a:gd name="connsiteY5" fmla="*/ 19050 h 1014413"/>
                <a:gd name="connsiteX6" fmla="*/ 157163 w 283369"/>
                <a:gd name="connsiteY6" fmla="*/ 90488 h 1014413"/>
                <a:gd name="connsiteX7" fmla="*/ 159544 w 283369"/>
                <a:gd name="connsiteY7" fmla="*/ 178594 h 1014413"/>
                <a:gd name="connsiteX8" fmla="*/ 166688 w 283369"/>
                <a:gd name="connsiteY8" fmla="*/ 266700 h 1014413"/>
                <a:gd name="connsiteX9" fmla="*/ 185738 w 283369"/>
                <a:gd name="connsiteY9" fmla="*/ 419100 h 1014413"/>
                <a:gd name="connsiteX10" fmla="*/ 219075 w 283369"/>
                <a:gd name="connsiteY10" fmla="*/ 650081 h 1014413"/>
                <a:gd name="connsiteX11" fmla="*/ 245269 w 283369"/>
                <a:gd name="connsiteY11" fmla="*/ 807244 h 1014413"/>
                <a:gd name="connsiteX12" fmla="*/ 283369 w 283369"/>
                <a:gd name="connsiteY12" fmla="*/ 1014413 h 1014413"/>
                <a:gd name="connsiteX13" fmla="*/ 123825 w 283369"/>
                <a:gd name="connsiteY13" fmla="*/ 997744 h 1014413"/>
                <a:gd name="connsiteX14" fmla="*/ 97631 w 283369"/>
                <a:gd name="connsiteY14" fmla="*/ 838200 h 1014413"/>
                <a:gd name="connsiteX15" fmla="*/ 76200 w 283369"/>
                <a:gd name="connsiteY15" fmla="*/ 707231 h 1014413"/>
                <a:gd name="connsiteX16" fmla="*/ 57150 w 283369"/>
                <a:gd name="connsiteY16" fmla="*/ 583406 h 1014413"/>
                <a:gd name="connsiteX17" fmla="*/ 45244 w 283369"/>
                <a:gd name="connsiteY17" fmla="*/ 502444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369" h="1014413">
                  <a:moveTo>
                    <a:pt x="45244" y="502444"/>
                  </a:moveTo>
                  <a:lnTo>
                    <a:pt x="21431" y="319088"/>
                  </a:lnTo>
                  <a:lnTo>
                    <a:pt x="4763" y="176213"/>
                  </a:lnTo>
                  <a:lnTo>
                    <a:pt x="0" y="104775"/>
                  </a:lnTo>
                  <a:lnTo>
                    <a:pt x="9525" y="0"/>
                  </a:lnTo>
                  <a:lnTo>
                    <a:pt x="164306" y="19050"/>
                  </a:lnTo>
                  <a:lnTo>
                    <a:pt x="157163" y="90488"/>
                  </a:lnTo>
                  <a:cubicBezTo>
                    <a:pt x="157957" y="119857"/>
                    <a:pt x="158750" y="149225"/>
                    <a:pt x="159544" y="178594"/>
                  </a:cubicBezTo>
                  <a:lnTo>
                    <a:pt x="166688" y="266700"/>
                  </a:lnTo>
                  <a:lnTo>
                    <a:pt x="185738" y="419100"/>
                  </a:lnTo>
                  <a:lnTo>
                    <a:pt x="219075" y="650081"/>
                  </a:lnTo>
                  <a:lnTo>
                    <a:pt x="245269" y="807244"/>
                  </a:lnTo>
                  <a:lnTo>
                    <a:pt x="283369" y="1014413"/>
                  </a:lnTo>
                  <a:lnTo>
                    <a:pt x="123825" y="997744"/>
                  </a:lnTo>
                  <a:lnTo>
                    <a:pt x="97631" y="838200"/>
                  </a:lnTo>
                  <a:lnTo>
                    <a:pt x="76200" y="707231"/>
                  </a:lnTo>
                  <a:lnTo>
                    <a:pt x="57150" y="583406"/>
                  </a:lnTo>
                  <a:lnTo>
                    <a:pt x="452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4C6D2F06-EE44-5D49-888D-21E8BFC38D16}"/>
                </a:ext>
              </a:extLst>
            </p:cNvPr>
            <p:cNvSpPr/>
            <p:nvPr/>
          </p:nvSpPr>
          <p:spPr>
            <a:xfrm rot="16200000">
              <a:off x="3523456" y="3956844"/>
              <a:ext cx="295275" cy="979488"/>
            </a:xfrm>
            <a:custGeom>
              <a:avLst/>
              <a:gdLst>
                <a:gd name="connsiteX0" fmla="*/ 223838 w 295275"/>
                <a:gd name="connsiteY0" fmla="*/ 404813 h 978694"/>
                <a:gd name="connsiteX1" fmla="*/ 207169 w 295275"/>
                <a:gd name="connsiteY1" fmla="*/ 211932 h 978694"/>
                <a:gd name="connsiteX2" fmla="*/ 202407 w 295275"/>
                <a:gd name="connsiteY2" fmla="*/ 97632 h 978694"/>
                <a:gd name="connsiteX3" fmla="*/ 202407 w 295275"/>
                <a:gd name="connsiteY3" fmla="*/ 0 h 978694"/>
                <a:gd name="connsiteX4" fmla="*/ 0 w 295275"/>
                <a:gd name="connsiteY4" fmla="*/ 11907 h 978694"/>
                <a:gd name="connsiteX5" fmla="*/ 9525 w 295275"/>
                <a:gd name="connsiteY5" fmla="*/ 135732 h 978694"/>
                <a:gd name="connsiteX6" fmla="*/ 35719 w 295275"/>
                <a:gd name="connsiteY6" fmla="*/ 371475 h 978694"/>
                <a:gd name="connsiteX7" fmla="*/ 69057 w 295275"/>
                <a:gd name="connsiteY7" fmla="*/ 607219 h 978694"/>
                <a:gd name="connsiteX8" fmla="*/ 119063 w 295275"/>
                <a:gd name="connsiteY8" fmla="*/ 966788 h 978694"/>
                <a:gd name="connsiteX9" fmla="*/ 295275 w 295275"/>
                <a:gd name="connsiteY9" fmla="*/ 978694 h 978694"/>
                <a:gd name="connsiteX10" fmla="*/ 266700 w 295275"/>
                <a:gd name="connsiteY10" fmla="*/ 752475 h 978694"/>
                <a:gd name="connsiteX11" fmla="*/ 223838 w 295275"/>
                <a:gd name="connsiteY11" fmla="*/ 40481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275" h="978694">
                  <a:moveTo>
                    <a:pt x="223838" y="404813"/>
                  </a:moveTo>
                  <a:lnTo>
                    <a:pt x="207169" y="211932"/>
                  </a:lnTo>
                  <a:lnTo>
                    <a:pt x="202407" y="97632"/>
                  </a:lnTo>
                  <a:lnTo>
                    <a:pt x="202407" y="0"/>
                  </a:lnTo>
                  <a:lnTo>
                    <a:pt x="0" y="11907"/>
                  </a:lnTo>
                  <a:lnTo>
                    <a:pt x="9525" y="135732"/>
                  </a:lnTo>
                  <a:lnTo>
                    <a:pt x="35719" y="371475"/>
                  </a:lnTo>
                  <a:lnTo>
                    <a:pt x="69057" y="607219"/>
                  </a:lnTo>
                  <a:lnTo>
                    <a:pt x="119063" y="966788"/>
                  </a:lnTo>
                  <a:lnTo>
                    <a:pt x="295275" y="978694"/>
                  </a:lnTo>
                  <a:lnTo>
                    <a:pt x="266700" y="752475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39368A8A-08E9-EC41-8AFC-97233EEBDCB9}"/>
                </a:ext>
              </a:extLst>
            </p:cNvPr>
            <p:cNvSpPr/>
            <p:nvPr/>
          </p:nvSpPr>
          <p:spPr>
            <a:xfrm rot="16200000">
              <a:off x="2628900" y="4703763"/>
              <a:ext cx="923925" cy="1095375"/>
            </a:xfrm>
            <a:custGeom>
              <a:avLst/>
              <a:gdLst>
                <a:gd name="connsiteX0" fmla="*/ 307181 w 923925"/>
                <a:gd name="connsiteY0" fmla="*/ 421482 h 1095375"/>
                <a:gd name="connsiteX1" fmla="*/ 257175 w 923925"/>
                <a:gd name="connsiteY1" fmla="*/ 357188 h 1095375"/>
                <a:gd name="connsiteX2" fmla="*/ 204787 w 923925"/>
                <a:gd name="connsiteY2" fmla="*/ 285750 h 1095375"/>
                <a:gd name="connsiteX3" fmla="*/ 150019 w 923925"/>
                <a:gd name="connsiteY3" fmla="*/ 200025 h 1095375"/>
                <a:gd name="connsiteX4" fmla="*/ 109537 w 923925"/>
                <a:gd name="connsiteY4" fmla="*/ 126207 h 1095375"/>
                <a:gd name="connsiteX5" fmla="*/ 69056 w 923925"/>
                <a:gd name="connsiteY5" fmla="*/ 52388 h 1095375"/>
                <a:gd name="connsiteX6" fmla="*/ 50006 w 923925"/>
                <a:gd name="connsiteY6" fmla="*/ 14288 h 1095375"/>
                <a:gd name="connsiteX7" fmla="*/ 38100 w 923925"/>
                <a:gd name="connsiteY7" fmla="*/ 2382 h 1095375"/>
                <a:gd name="connsiteX8" fmla="*/ 14287 w 923925"/>
                <a:gd name="connsiteY8" fmla="*/ 0 h 1095375"/>
                <a:gd name="connsiteX9" fmla="*/ 2381 w 923925"/>
                <a:gd name="connsiteY9" fmla="*/ 9525 h 1095375"/>
                <a:gd name="connsiteX10" fmla="*/ 0 w 923925"/>
                <a:gd name="connsiteY10" fmla="*/ 35719 h 1095375"/>
                <a:gd name="connsiteX11" fmla="*/ 14287 w 923925"/>
                <a:gd name="connsiteY11" fmla="*/ 97632 h 1095375"/>
                <a:gd name="connsiteX12" fmla="*/ 64294 w 923925"/>
                <a:gd name="connsiteY12" fmla="*/ 235744 h 1095375"/>
                <a:gd name="connsiteX13" fmla="*/ 116681 w 923925"/>
                <a:gd name="connsiteY13" fmla="*/ 359569 h 1095375"/>
                <a:gd name="connsiteX14" fmla="*/ 176212 w 923925"/>
                <a:gd name="connsiteY14" fmla="*/ 481013 h 1095375"/>
                <a:gd name="connsiteX15" fmla="*/ 257175 w 923925"/>
                <a:gd name="connsiteY15" fmla="*/ 619125 h 1095375"/>
                <a:gd name="connsiteX16" fmla="*/ 328612 w 923925"/>
                <a:gd name="connsiteY16" fmla="*/ 728663 h 1095375"/>
                <a:gd name="connsiteX17" fmla="*/ 414337 w 923925"/>
                <a:gd name="connsiteY17" fmla="*/ 840582 h 1095375"/>
                <a:gd name="connsiteX18" fmla="*/ 459581 w 923925"/>
                <a:gd name="connsiteY18" fmla="*/ 904875 h 1095375"/>
                <a:gd name="connsiteX19" fmla="*/ 500062 w 923925"/>
                <a:gd name="connsiteY19" fmla="*/ 959644 h 1095375"/>
                <a:gd name="connsiteX20" fmla="*/ 526256 w 923925"/>
                <a:gd name="connsiteY20" fmla="*/ 1004888 h 1095375"/>
                <a:gd name="connsiteX21" fmla="*/ 547687 w 923925"/>
                <a:gd name="connsiteY21" fmla="*/ 1047750 h 1095375"/>
                <a:gd name="connsiteX22" fmla="*/ 571500 w 923925"/>
                <a:gd name="connsiteY22" fmla="*/ 1078707 h 1095375"/>
                <a:gd name="connsiteX23" fmla="*/ 590550 w 923925"/>
                <a:gd name="connsiteY23" fmla="*/ 1092994 h 1095375"/>
                <a:gd name="connsiteX24" fmla="*/ 614362 w 923925"/>
                <a:gd name="connsiteY24" fmla="*/ 1095375 h 1095375"/>
                <a:gd name="connsiteX25" fmla="*/ 640556 w 923925"/>
                <a:gd name="connsiteY25" fmla="*/ 1092994 h 1095375"/>
                <a:gd name="connsiteX26" fmla="*/ 661987 w 923925"/>
                <a:gd name="connsiteY26" fmla="*/ 1078707 h 1095375"/>
                <a:gd name="connsiteX27" fmla="*/ 711994 w 923925"/>
                <a:gd name="connsiteY27" fmla="*/ 1021557 h 1095375"/>
                <a:gd name="connsiteX28" fmla="*/ 785812 w 923925"/>
                <a:gd name="connsiteY28" fmla="*/ 933450 h 1095375"/>
                <a:gd name="connsiteX29" fmla="*/ 847725 w 923925"/>
                <a:gd name="connsiteY29" fmla="*/ 850107 h 1095375"/>
                <a:gd name="connsiteX30" fmla="*/ 888206 w 923925"/>
                <a:gd name="connsiteY30" fmla="*/ 778669 h 1095375"/>
                <a:gd name="connsiteX31" fmla="*/ 907256 w 923925"/>
                <a:gd name="connsiteY31" fmla="*/ 733425 h 1095375"/>
                <a:gd name="connsiteX32" fmla="*/ 923925 w 923925"/>
                <a:gd name="connsiteY32" fmla="*/ 678657 h 1095375"/>
                <a:gd name="connsiteX33" fmla="*/ 923925 w 923925"/>
                <a:gd name="connsiteY33" fmla="*/ 642938 h 1095375"/>
                <a:gd name="connsiteX34" fmla="*/ 914400 w 923925"/>
                <a:gd name="connsiteY34" fmla="*/ 633413 h 1095375"/>
                <a:gd name="connsiteX35" fmla="*/ 892969 w 923925"/>
                <a:gd name="connsiteY35" fmla="*/ 631032 h 1095375"/>
                <a:gd name="connsiteX36" fmla="*/ 869156 w 923925"/>
                <a:gd name="connsiteY36" fmla="*/ 642938 h 1095375"/>
                <a:gd name="connsiteX37" fmla="*/ 840581 w 923925"/>
                <a:gd name="connsiteY37" fmla="*/ 673894 h 1095375"/>
                <a:gd name="connsiteX38" fmla="*/ 802481 w 923925"/>
                <a:gd name="connsiteY38" fmla="*/ 702469 h 1095375"/>
                <a:gd name="connsiteX39" fmla="*/ 764381 w 923925"/>
                <a:gd name="connsiteY39" fmla="*/ 726282 h 1095375"/>
                <a:gd name="connsiteX40" fmla="*/ 707231 w 923925"/>
                <a:gd name="connsiteY40" fmla="*/ 747713 h 1095375"/>
                <a:gd name="connsiteX41" fmla="*/ 678656 w 923925"/>
                <a:gd name="connsiteY41" fmla="*/ 747713 h 1095375"/>
                <a:gd name="connsiteX42" fmla="*/ 635794 w 923925"/>
                <a:gd name="connsiteY42" fmla="*/ 723900 h 1095375"/>
                <a:gd name="connsiteX43" fmla="*/ 533400 w 923925"/>
                <a:gd name="connsiteY43" fmla="*/ 645319 h 1095375"/>
                <a:gd name="connsiteX44" fmla="*/ 483394 w 923925"/>
                <a:gd name="connsiteY44" fmla="*/ 602457 h 1095375"/>
                <a:gd name="connsiteX45" fmla="*/ 395287 w 923925"/>
                <a:gd name="connsiteY45" fmla="*/ 519113 h 1095375"/>
                <a:gd name="connsiteX46" fmla="*/ 307181 w 923925"/>
                <a:gd name="connsiteY46" fmla="*/ 4214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3925" h="1095375">
                  <a:moveTo>
                    <a:pt x="307181" y="421482"/>
                  </a:moveTo>
                  <a:lnTo>
                    <a:pt x="257175" y="357188"/>
                  </a:lnTo>
                  <a:lnTo>
                    <a:pt x="204787" y="285750"/>
                  </a:lnTo>
                  <a:lnTo>
                    <a:pt x="150019" y="200025"/>
                  </a:lnTo>
                  <a:lnTo>
                    <a:pt x="109537" y="126207"/>
                  </a:lnTo>
                  <a:lnTo>
                    <a:pt x="69056" y="52388"/>
                  </a:lnTo>
                  <a:lnTo>
                    <a:pt x="50006" y="14288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9525"/>
                  </a:lnTo>
                  <a:lnTo>
                    <a:pt x="0" y="35719"/>
                  </a:lnTo>
                  <a:lnTo>
                    <a:pt x="14287" y="97632"/>
                  </a:lnTo>
                  <a:lnTo>
                    <a:pt x="64294" y="235744"/>
                  </a:lnTo>
                  <a:lnTo>
                    <a:pt x="116681" y="359569"/>
                  </a:lnTo>
                  <a:lnTo>
                    <a:pt x="176212" y="481013"/>
                  </a:lnTo>
                  <a:lnTo>
                    <a:pt x="257175" y="619125"/>
                  </a:lnTo>
                  <a:lnTo>
                    <a:pt x="328612" y="728663"/>
                  </a:lnTo>
                  <a:lnTo>
                    <a:pt x="414337" y="840582"/>
                  </a:lnTo>
                  <a:lnTo>
                    <a:pt x="459581" y="904875"/>
                  </a:lnTo>
                  <a:lnTo>
                    <a:pt x="500062" y="959644"/>
                  </a:lnTo>
                  <a:lnTo>
                    <a:pt x="526256" y="1004888"/>
                  </a:lnTo>
                  <a:lnTo>
                    <a:pt x="547687" y="1047750"/>
                  </a:lnTo>
                  <a:lnTo>
                    <a:pt x="571500" y="1078707"/>
                  </a:lnTo>
                  <a:lnTo>
                    <a:pt x="590550" y="1092994"/>
                  </a:lnTo>
                  <a:lnTo>
                    <a:pt x="614362" y="1095375"/>
                  </a:lnTo>
                  <a:lnTo>
                    <a:pt x="640556" y="1092994"/>
                  </a:lnTo>
                  <a:lnTo>
                    <a:pt x="661987" y="1078707"/>
                  </a:lnTo>
                  <a:lnTo>
                    <a:pt x="711994" y="1021557"/>
                  </a:lnTo>
                  <a:lnTo>
                    <a:pt x="785812" y="933450"/>
                  </a:lnTo>
                  <a:lnTo>
                    <a:pt x="847725" y="850107"/>
                  </a:lnTo>
                  <a:lnTo>
                    <a:pt x="888206" y="778669"/>
                  </a:lnTo>
                  <a:lnTo>
                    <a:pt x="907256" y="733425"/>
                  </a:lnTo>
                  <a:lnTo>
                    <a:pt x="923925" y="678657"/>
                  </a:lnTo>
                  <a:lnTo>
                    <a:pt x="923925" y="642938"/>
                  </a:lnTo>
                  <a:lnTo>
                    <a:pt x="914400" y="633413"/>
                  </a:lnTo>
                  <a:lnTo>
                    <a:pt x="892969" y="631032"/>
                  </a:lnTo>
                  <a:lnTo>
                    <a:pt x="869156" y="642938"/>
                  </a:lnTo>
                  <a:lnTo>
                    <a:pt x="840581" y="673894"/>
                  </a:lnTo>
                  <a:lnTo>
                    <a:pt x="802481" y="702469"/>
                  </a:lnTo>
                  <a:lnTo>
                    <a:pt x="764381" y="726282"/>
                  </a:lnTo>
                  <a:lnTo>
                    <a:pt x="707231" y="747713"/>
                  </a:lnTo>
                  <a:lnTo>
                    <a:pt x="678656" y="747713"/>
                  </a:lnTo>
                  <a:lnTo>
                    <a:pt x="635794" y="723900"/>
                  </a:lnTo>
                  <a:lnTo>
                    <a:pt x="533400" y="645319"/>
                  </a:lnTo>
                  <a:lnTo>
                    <a:pt x="483394" y="602457"/>
                  </a:lnTo>
                  <a:lnTo>
                    <a:pt x="395287" y="519113"/>
                  </a:lnTo>
                  <a:lnTo>
                    <a:pt x="30718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86B384A-95A0-1146-9370-3CC0501CF946}"/>
                </a:ext>
              </a:extLst>
            </p:cNvPr>
            <p:cNvSpPr/>
            <p:nvPr/>
          </p:nvSpPr>
          <p:spPr>
            <a:xfrm rot="16200000">
              <a:off x="5778500" y="1938338"/>
              <a:ext cx="452437" cy="1773238"/>
            </a:xfrm>
            <a:custGeom>
              <a:avLst/>
              <a:gdLst>
                <a:gd name="connsiteX0" fmla="*/ 211932 w 452438"/>
                <a:gd name="connsiteY0" fmla="*/ 676275 h 1774031"/>
                <a:gd name="connsiteX1" fmla="*/ 183357 w 452438"/>
                <a:gd name="connsiteY1" fmla="*/ 516731 h 1774031"/>
                <a:gd name="connsiteX2" fmla="*/ 164307 w 452438"/>
                <a:gd name="connsiteY2" fmla="*/ 409575 h 1774031"/>
                <a:gd name="connsiteX3" fmla="*/ 157163 w 452438"/>
                <a:gd name="connsiteY3" fmla="*/ 352425 h 1774031"/>
                <a:gd name="connsiteX4" fmla="*/ 154782 w 452438"/>
                <a:gd name="connsiteY4" fmla="*/ 316706 h 1774031"/>
                <a:gd name="connsiteX5" fmla="*/ 157163 w 452438"/>
                <a:gd name="connsiteY5" fmla="*/ 285750 h 1774031"/>
                <a:gd name="connsiteX6" fmla="*/ 159544 w 452438"/>
                <a:gd name="connsiteY6" fmla="*/ 252412 h 1774031"/>
                <a:gd name="connsiteX7" fmla="*/ 166688 w 452438"/>
                <a:gd name="connsiteY7" fmla="*/ 209550 h 1774031"/>
                <a:gd name="connsiteX8" fmla="*/ 180975 w 452438"/>
                <a:gd name="connsiteY8" fmla="*/ 164306 h 1774031"/>
                <a:gd name="connsiteX9" fmla="*/ 197644 w 452438"/>
                <a:gd name="connsiteY9" fmla="*/ 128587 h 1774031"/>
                <a:gd name="connsiteX10" fmla="*/ 214313 w 452438"/>
                <a:gd name="connsiteY10" fmla="*/ 102393 h 1774031"/>
                <a:gd name="connsiteX11" fmla="*/ 240507 w 452438"/>
                <a:gd name="connsiteY11" fmla="*/ 66675 h 1774031"/>
                <a:gd name="connsiteX12" fmla="*/ 130969 w 452438"/>
                <a:gd name="connsiteY12" fmla="*/ 0 h 1774031"/>
                <a:gd name="connsiteX13" fmla="*/ 90488 w 452438"/>
                <a:gd name="connsiteY13" fmla="*/ 57150 h 1774031"/>
                <a:gd name="connsiteX14" fmla="*/ 59532 w 452438"/>
                <a:gd name="connsiteY14" fmla="*/ 109537 h 1774031"/>
                <a:gd name="connsiteX15" fmla="*/ 42863 w 452438"/>
                <a:gd name="connsiteY15" fmla="*/ 142875 h 1774031"/>
                <a:gd name="connsiteX16" fmla="*/ 26194 w 452438"/>
                <a:gd name="connsiteY16" fmla="*/ 183356 h 1774031"/>
                <a:gd name="connsiteX17" fmla="*/ 11907 w 452438"/>
                <a:gd name="connsiteY17" fmla="*/ 238125 h 1774031"/>
                <a:gd name="connsiteX18" fmla="*/ 2382 w 452438"/>
                <a:gd name="connsiteY18" fmla="*/ 295275 h 1774031"/>
                <a:gd name="connsiteX19" fmla="*/ 0 w 452438"/>
                <a:gd name="connsiteY19" fmla="*/ 352425 h 1774031"/>
                <a:gd name="connsiteX20" fmla="*/ 2382 w 452438"/>
                <a:gd name="connsiteY20" fmla="*/ 454818 h 1774031"/>
                <a:gd name="connsiteX21" fmla="*/ 14288 w 452438"/>
                <a:gd name="connsiteY21" fmla="*/ 602456 h 1774031"/>
                <a:gd name="connsiteX22" fmla="*/ 45244 w 452438"/>
                <a:gd name="connsiteY22" fmla="*/ 812006 h 1774031"/>
                <a:gd name="connsiteX23" fmla="*/ 71438 w 452438"/>
                <a:gd name="connsiteY23" fmla="*/ 990600 h 1774031"/>
                <a:gd name="connsiteX24" fmla="*/ 90488 w 452438"/>
                <a:gd name="connsiteY24" fmla="*/ 1116806 h 1774031"/>
                <a:gd name="connsiteX25" fmla="*/ 114300 w 452438"/>
                <a:gd name="connsiteY25" fmla="*/ 1254918 h 1774031"/>
                <a:gd name="connsiteX26" fmla="*/ 130969 w 452438"/>
                <a:gd name="connsiteY26" fmla="*/ 1357312 h 1774031"/>
                <a:gd name="connsiteX27" fmla="*/ 150019 w 452438"/>
                <a:gd name="connsiteY27" fmla="*/ 1464468 h 1774031"/>
                <a:gd name="connsiteX28" fmla="*/ 183357 w 452438"/>
                <a:gd name="connsiteY28" fmla="*/ 1593056 h 1774031"/>
                <a:gd name="connsiteX29" fmla="*/ 202407 w 452438"/>
                <a:gd name="connsiteY29" fmla="*/ 1652587 h 1774031"/>
                <a:gd name="connsiteX30" fmla="*/ 228600 w 452438"/>
                <a:gd name="connsiteY30" fmla="*/ 1709737 h 1774031"/>
                <a:gd name="connsiteX31" fmla="*/ 252413 w 452438"/>
                <a:gd name="connsiteY31" fmla="*/ 1745456 h 1774031"/>
                <a:gd name="connsiteX32" fmla="*/ 269082 w 452438"/>
                <a:gd name="connsiteY32" fmla="*/ 1759743 h 1774031"/>
                <a:gd name="connsiteX33" fmla="*/ 290513 w 452438"/>
                <a:gd name="connsiteY33" fmla="*/ 1771650 h 1774031"/>
                <a:gd name="connsiteX34" fmla="*/ 304800 w 452438"/>
                <a:gd name="connsiteY34" fmla="*/ 1774031 h 1774031"/>
                <a:gd name="connsiteX35" fmla="*/ 330994 w 452438"/>
                <a:gd name="connsiteY35" fmla="*/ 1771650 h 1774031"/>
                <a:gd name="connsiteX36" fmla="*/ 354807 w 452438"/>
                <a:gd name="connsiteY36" fmla="*/ 1759743 h 1774031"/>
                <a:gd name="connsiteX37" fmla="*/ 376238 w 452438"/>
                <a:gd name="connsiteY37" fmla="*/ 1743075 h 1774031"/>
                <a:gd name="connsiteX38" fmla="*/ 397669 w 452438"/>
                <a:gd name="connsiteY38" fmla="*/ 1714500 h 1774031"/>
                <a:gd name="connsiteX39" fmla="*/ 414338 w 452438"/>
                <a:gd name="connsiteY39" fmla="*/ 1669256 h 1774031"/>
                <a:gd name="connsiteX40" fmla="*/ 433388 w 452438"/>
                <a:gd name="connsiteY40" fmla="*/ 1604962 h 1774031"/>
                <a:gd name="connsiteX41" fmla="*/ 445294 w 452438"/>
                <a:gd name="connsiteY41" fmla="*/ 1545431 h 1774031"/>
                <a:gd name="connsiteX42" fmla="*/ 452438 w 452438"/>
                <a:gd name="connsiteY42" fmla="*/ 1483518 h 1774031"/>
                <a:gd name="connsiteX43" fmla="*/ 450057 w 452438"/>
                <a:gd name="connsiteY43" fmla="*/ 1438275 h 1774031"/>
                <a:gd name="connsiteX44" fmla="*/ 419100 w 452438"/>
                <a:gd name="connsiteY44" fmla="*/ 1362075 h 1774031"/>
                <a:gd name="connsiteX45" fmla="*/ 369094 w 452438"/>
                <a:gd name="connsiteY45" fmla="*/ 1245393 h 1774031"/>
                <a:gd name="connsiteX46" fmla="*/ 330994 w 452438"/>
                <a:gd name="connsiteY46" fmla="*/ 1135856 h 1774031"/>
                <a:gd name="connsiteX47" fmla="*/ 288132 w 452438"/>
                <a:gd name="connsiteY47" fmla="*/ 992981 h 1774031"/>
                <a:gd name="connsiteX48" fmla="*/ 259557 w 452438"/>
                <a:gd name="connsiteY48" fmla="*/ 888206 h 1774031"/>
                <a:gd name="connsiteX49" fmla="*/ 211932 w 452438"/>
                <a:gd name="connsiteY49" fmla="*/ 676275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52438" h="1774031">
                  <a:moveTo>
                    <a:pt x="211932" y="676275"/>
                  </a:moveTo>
                  <a:lnTo>
                    <a:pt x="183357" y="516731"/>
                  </a:lnTo>
                  <a:lnTo>
                    <a:pt x="164307" y="409575"/>
                  </a:lnTo>
                  <a:lnTo>
                    <a:pt x="157163" y="352425"/>
                  </a:lnTo>
                  <a:lnTo>
                    <a:pt x="154782" y="316706"/>
                  </a:lnTo>
                  <a:lnTo>
                    <a:pt x="157163" y="285750"/>
                  </a:lnTo>
                  <a:lnTo>
                    <a:pt x="159544" y="252412"/>
                  </a:lnTo>
                  <a:lnTo>
                    <a:pt x="166688" y="209550"/>
                  </a:lnTo>
                  <a:lnTo>
                    <a:pt x="180975" y="164306"/>
                  </a:lnTo>
                  <a:lnTo>
                    <a:pt x="197644" y="128587"/>
                  </a:lnTo>
                  <a:lnTo>
                    <a:pt x="214313" y="102393"/>
                  </a:lnTo>
                  <a:lnTo>
                    <a:pt x="240507" y="66675"/>
                  </a:lnTo>
                  <a:lnTo>
                    <a:pt x="130969" y="0"/>
                  </a:lnTo>
                  <a:lnTo>
                    <a:pt x="90488" y="57150"/>
                  </a:lnTo>
                  <a:lnTo>
                    <a:pt x="59532" y="109537"/>
                  </a:lnTo>
                  <a:lnTo>
                    <a:pt x="42863" y="142875"/>
                  </a:lnTo>
                  <a:lnTo>
                    <a:pt x="26194" y="183356"/>
                  </a:lnTo>
                  <a:lnTo>
                    <a:pt x="11907" y="238125"/>
                  </a:lnTo>
                  <a:lnTo>
                    <a:pt x="2382" y="295275"/>
                  </a:lnTo>
                  <a:lnTo>
                    <a:pt x="0" y="352425"/>
                  </a:lnTo>
                  <a:lnTo>
                    <a:pt x="2382" y="454818"/>
                  </a:lnTo>
                  <a:lnTo>
                    <a:pt x="14288" y="602456"/>
                  </a:lnTo>
                  <a:lnTo>
                    <a:pt x="45244" y="812006"/>
                  </a:lnTo>
                  <a:lnTo>
                    <a:pt x="71438" y="990600"/>
                  </a:lnTo>
                  <a:lnTo>
                    <a:pt x="90488" y="1116806"/>
                  </a:lnTo>
                  <a:lnTo>
                    <a:pt x="114300" y="1254918"/>
                  </a:lnTo>
                  <a:lnTo>
                    <a:pt x="130969" y="1357312"/>
                  </a:lnTo>
                  <a:lnTo>
                    <a:pt x="150019" y="1464468"/>
                  </a:lnTo>
                  <a:lnTo>
                    <a:pt x="183357" y="1593056"/>
                  </a:lnTo>
                  <a:lnTo>
                    <a:pt x="202407" y="1652587"/>
                  </a:lnTo>
                  <a:lnTo>
                    <a:pt x="228600" y="1709737"/>
                  </a:lnTo>
                  <a:lnTo>
                    <a:pt x="252413" y="1745456"/>
                  </a:lnTo>
                  <a:lnTo>
                    <a:pt x="269082" y="1759743"/>
                  </a:lnTo>
                  <a:lnTo>
                    <a:pt x="290513" y="1771650"/>
                  </a:lnTo>
                  <a:lnTo>
                    <a:pt x="304800" y="1774031"/>
                  </a:lnTo>
                  <a:lnTo>
                    <a:pt x="330994" y="1771650"/>
                  </a:lnTo>
                  <a:lnTo>
                    <a:pt x="354807" y="1759743"/>
                  </a:lnTo>
                  <a:lnTo>
                    <a:pt x="376238" y="1743075"/>
                  </a:lnTo>
                  <a:lnTo>
                    <a:pt x="397669" y="1714500"/>
                  </a:lnTo>
                  <a:lnTo>
                    <a:pt x="414338" y="1669256"/>
                  </a:lnTo>
                  <a:lnTo>
                    <a:pt x="433388" y="1604962"/>
                  </a:lnTo>
                  <a:lnTo>
                    <a:pt x="445294" y="1545431"/>
                  </a:lnTo>
                  <a:lnTo>
                    <a:pt x="452438" y="1483518"/>
                  </a:lnTo>
                  <a:lnTo>
                    <a:pt x="450057" y="1438275"/>
                  </a:lnTo>
                  <a:lnTo>
                    <a:pt x="419100" y="1362075"/>
                  </a:lnTo>
                  <a:lnTo>
                    <a:pt x="369094" y="1245393"/>
                  </a:lnTo>
                  <a:lnTo>
                    <a:pt x="330994" y="1135856"/>
                  </a:lnTo>
                  <a:lnTo>
                    <a:pt x="288132" y="992981"/>
                  </a:lnTo>
                  <a:lnTo>
                    <a:pt x="259557" y="888206"/>
                  </a:lnTo>
                  <a:lnTo>
                    <a:pt x="211932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9783CEE1-2E4D-6A4C-9B18-EB6BD72BDDA4}"/>
                </a:ext>
              </a:extLst>
            </p:cNvPr>
            <p:cNvSpPr/>
            <p:nvPr/>
          </p:nvSpPr>
          <p:spPr>
            <a:xfrm rot="16200000">
              <a:off x="4090987" y="3346451"/>
              <a:ext cx="2778125" cy="2000250"/>
            </a:xfrm>
            <a:custGeom>
              <a:avLst/>
              <a:gdLst>
                <a:gd name="connsiteX0" fmla="*/ 1648496 w 2779261"/>
                <a:gd name="connsiteY0" fmla="*/ 1362585 h 1998801"/>
                <a:gd name="connsiteX1" fmla="*/ 1540313 w 2779261"/>
                <a:gd name="connsiteY1" fmla="*/ 1316221 h 1998801"/>
                <a:gd name="connsiteX2" fmla="*/ 1424403 w 2779261"/>
                <a:gd name="connsiteY2" fmla="*/ 1262129 h 1998801"/>
                <a:gd name="connsiteX3" fmla="*/ 1370312 w 2779261"/>
                <a:gd name="connsiteY3" fmla="*/ 1236372 h 1998801"/>
                <a:gd name="connsiteX4" fmla="*/ 1205463 w 2779261"/>
                <a:gd name="connsiteY4" fmla="*/ 1156523 h 1998801"/>
                <a:gd name="connsiteX5" fmla="*/ 1074098 w 2779261"/>
                <a:gd name="connsiteY5" fmla="*/ 1068946 h 1998801"/>
                <a:gd name="connsiteX6" fmla="*/ 906673 w 2779261"/>
                <a:gd name="connsiteY6" fmla="*/ 950461 h 1998801"/>
                <a:gd name="connsiteX7" fmla="*/ 788187 w 2779261"/>
                <a:gd name="connsiteY7" fmla="*/ 855157 h 1998801"/>
                <a:gd name="connsiteX8" fmla="*/ 690308 w 2779261"/>
                <a:gd name="connsiteY8" fmla="*/ 770156 h 1998801"/>
                <a:gd name="connsiteX9" fmla="*/ 584701 w 2779261"/>
                <a:gd name="connsiteY9" fmla="*/ 669701 h 1998801"/>
                <a:gd name="connsiteX10" fmla="*/ 502276 w 2779261"/>
                <a:gd name="connsiteY10" fmla="*/ 587276 h 1998801"/>
                <a:gd name="connsiteX11" fmla="*/ 432730 w 2779261"/>
                <a:gd name="connsiteY11" fmla="*/ 512579 h 1998801"/>
                <a:gd name="connsiteX12" fmla="*/ 347730 w 2779261"/>
                <a:gd name="connsiteY12" fmla="*/ 414700 h 1998801"/>
                <a:gd name="connsiteX13" fmla="*/ 293638 w 2779261"/>
                <a:gd name="connsiteY13" fmla="*/ 345154 h 1998801"/>
                <a:gd name="connsiteX14" fmla="*/ 216365 w 2779261"/>
                <a:gd name="connsiteY14" fmla="*/ 249850 h 1998801"/>
                <a:gd name="connsiteX15" fmla="*/ 162274 w 2779261"/>
                <a:gd name="connsiteY15" fmla="*/ 177728 h 1998801"/>
                <a:gd name="connsiteX16" fmla="*/ 103031 w 2779261"/>
                <a:gd name="connsiteY16" fmla="*/ 92728 h 1998801"/>
                <a:gd name="connsiteX17" fmla="*/ 48940 w 2779261"/>
                <a:gd name="connsiteY17" fmla="*/ 15454 h 1998801"/>
                <a:gd name="connsiteX18" fmla="*/ 28334 w 2779261"/>
                <a:gd name="connsiteY18" fmla="*/ 0 h 1998801"/>
                <a:gd name="connsiteX19" fmla="*/ 12879 w 2779261"/>
                <a:gd name="connsiteY19" fmla="*/ 0 h 1998801"/>
                <a:gd name="connsiteX20" fmla="*/ 5152 w 2779261"/>
                <a:gd name="connsiteY20" fmla="*/ 7727 h 1998801"/>
                <a:gd name="connsiteX21" fmla="*/ 0 w 2779261"/>
                <a:gd name="connsiteY21" fmla="*/ 25758 h 1998801"/>
                <a:gd name="connsiteX22" fmla="*/ 5152 w 2779261"/>
                <a:gd name="connsiteY22" fmla="*/ 61818 h 1998801"/>
                <a:gd name="connsiteX23" fmla="*/ 30909 w 2779261"/>
                <a:gd name="connsiteY23" fmla="*/ 128789 h 1998801"/>
                <a:gd name="connsiteX24" fmla="*/ 69546 w 2779261"/>
                <a:gd name="connsiteY24" fmla="*/ 208638 h 1998801"/>
                <a:gd name="connsiteX25" fmla="*/ 123637 w 2779261"/>
                <a:gd name="connsiteY25" fmla="*/ 316820 h 1998801"/>
                <a:gd name="connsiteX26" fmla="*/ 185456 w 2779261"/>
                <a:gd name="connsiteY26" fmla="*/ 430154 h 1998801"/>
                <a:gd name="connsiteX27" fmla="*/ 249850 w 2779261"/>
                <a:gd name="connsiteY27" fmla="*/ 533185 h 1998801"/>
                <a:gd name="connsiteX28" fmla="*/ 334851 w 2779261"/>
                <a:gd name="connsiteY28" fmla="*/ 654247 h 1998801"/>
                <a:gd name="connsiteX29" fmla="*/ 401821 w 2779261"/>
                <a:gd name="connsiteY29" fmla="*/ 736671 h 1998801"/>
                <a:gd name="connsiteX30" fmla="*/ 471367 w 2779261"/>
                <a:gd name="connsiteY30" fmla="*/ 819096 h 1998801"/>
                <a:gd name="connsiteX31" fmla="*/ 556367 w 2779261"/>
                <a:gd name="connsiteY31" fmla="*/ 906673 h 1998801"/>
                <a:gd name="connsiteX32" fmla="*/ 680005 w 2779261"/>
                <a:gd name="connsiteY32" fmla="*/ 1022582 h 1998801"/>
                <a:gd name="connsiteX33" fmla="*/ 780460 w 2779261"/>
                <a:gd name="connsiteY33" fmla="*/ 1110159 h 1998801"/>
                <a:gd name="connsiteX34" fmla="*/ 878339 w 2779261"/>
                <a:gd name="connsiteY34" fmla="*/ 1190008 h 1998801"/>
                <a:gd name="connsiteX35" fmla="*/ 950461 w 2779261"/>
                <a:gd name="connsiteY35" fmla="*/ 1246675 h 1998801"/>
                <a:gd name="connsiteX36" fmla="*/ 1030310 w 2779261"/>
                <a:gd name="connsiteY36" fmla="*/ 1303342 h 1998801"/>
                <a:gd name="connsiteX37" fmla="*/ 1228645 w 2779261"/>
                <a:gd name="connsiteY37" fmla="*/ 1426979 h 1998801"/>
                <a:gd name="connsiteX38" fmla="*/ 1370312 w 2779261"/>
                <a:gd name="connsiteY38" fmla="*/ 1506828 h 1998801"/>
                <a:gd name="connsiteX39" fmla="*/ 1496525 w 2779261"/>
                <a:gd name="connsiteY39" fmla="*/ 1568647 h 1998801"/>
                <a:gd name="connsiteX40" fmla="*/ 1674254 w 2779261"/>
                <a:gd name="connsiteY40" fmla="*/ 1645920 h 1998801"/>
                <a:gd name="connsiteX41" fmla="*/ 1815921 w 2779261"/>
                <a:gd name="connsiteY41" fmla="*/ 1705163 h 1998801"/>
                <a:gd name="connsiteX42" fmla="*/ 1985922 w 2779261"/>
                <a:gd name="connsiteY42" fmla="*/ 1769557 h 1998801"/>
                <a:gd name="connsiteX43" fmla="*/ 2130166 w 2779261"/>
                <a:gd name="connsiteY43" fmla="*/ 1821073 h 1998801"/>
                <a:gd name="connsiteX44" fmla="*/ 2210015 w 2779261"/>
                <a:gd name="connsiteY44" fmla="*/ 1846830 h 1998801"/>
                <a:gd name="connsiteX45" fmla="*/ 2220318 w 2779261"/>
                <a:gd name="connsiteY45" fmla="*/ 1851982 h 1998801"/>
                <a:gd name="connsiteX46" fmla="*/ 2230621 w 2779261"/>
                <a:gd name="connsiteY46" fmla="*/ 1867436 h 1998801"/>
                <a:gd name="connsiteX47" fmla="*/ 2256379 w 2779261"/>
                <a:gd name="connsiteY47" fmla="*/ 1900922 h 1998801"/>
                <a:gd name="connsiteX48" fmla="*/ 2305318 w 2779261"/>
                <a:gd name="connsiteY48" fmla="*/ 1960164 h 1998801"/>
                <a:gd name="connsiteX49" fmla="*/ 2328500 w 2779261"/>
                <a:gd name="connsiteY49" fmla="*/ 1985922 h 1998801"/>
                <a:gd name="connsiteX50" fmla="*/ 2349107 w 2779261"/>
                <a:gd name="connsiteY50" fmla="*/ 1996225 h 1998801"/>
                <a:gd name="connsiteX51" fmla="*/ 2364561 w 2779261"/>
                <a:gd name="connsiteY51" fmla="*/ 1998801 h 1998801"/>
                <a:gd name="connsiteX52" fmla="*/ 2395470 w 2779261"/>
                <a:gd name="connsiteY52" fmla="*/ 1988498 h 1998801"/>
                <a:gd name="connsiteX53" fmla="*/ 2431531 w 2779261"/>
                <a:gd name="connsiteY53" fmla="*/ 1962740 h 1998801"/>
                <a:gd name="connsiteX54" fmla="*/ 2480471 w 2779261"/>
                <a:gd name="connsiteY54" fmla="*/ 1921528 h 1998801"/>
                <a:gd name="connsiteX55" fmla="*/ 2519108 w 2779261"/>
                <a:gd name="connsiteY55" fmla="*/ 1880315 h 1998801"/>
                <a:gd name="connsiteX56" fmla="*/ 2568047 w 2779261"/>
                <a:gd name="connsiteY56" fmla="*/ 1815921 h 1998801"/>
                <a:gd name="connsiteX57" fmla="*/ 2609260 w 2779261"/>
                <a:gd name="connsiteY57" fmla="*/ 1751527 h 1998801"/>
                <a:gd name="connsiteX58" fmla="*/ 2658200 w 2779261"/>
                <a:gd name="connsiteY58" fmla="*/ 1661374 h 1998801"/>
                <a:gd name="connsiteX59" fmla="*/ 2673654 w 2779261"/>
                <a:gd name="connsiteY59" fmla="*/ 1633041 h 1998801"/>
                <a:gd name="connsiteX60" fmla="*/ 2691685 w 2779261"/>
                <a:gd name="connsiteY60" fmla="*/ 1615011 h 1998801"/>
                <a:gd name="connsiteX61" fmla="*/ 2709715 w 2779261"/>
                <a:gd name="connsiteY61" fmla="*/ 1599556 h 1998801"/>
                <a:gd name="connsiteX62" fmla="*/ 2732897 w 2779261"/>
                <a:gd name="connsiteY62" fmla="*/ 1586677 h 1998801"/>
                <a:gd name="connsiteX63" fmla="*/ 2779261 w 2779261"/>
                <a:gd name="connsiteY63" fmla="*/ 1571222 h 1998801"/>
                <a:gd name="connsiteX64" fmla="*/ 2756079 w 2779261"/>
                <a:gd name="connsiteY64" fmla="*/ 1421827 h 1998801"/>
                <a:gd name="connsiteX65" fmla="*/ 2696836 w 2779261"/>
                <a:gd name="connsiteY65" fmla="*/ 1470767 h 1998801"/>
                <a:gd name="connsiteX66" fmla="*/ 2663351 w 2779261"/>
                <a:gd name="connsiteY66" fmla="*/ 1501676 h 1998801"/>
                <a:gd name="connsiteX67" fmla="*/ 2619563 w 2779261"/>
                <a:gd name="connsiteY67" fmla="*/ 1550616 h 1998801"/>
                <a:gd name="connsiteX68" fmla="*/ 2593805 w 2779261"/>
                <a:gd name="connsiteY68" fmla="*/ 1581525 h 1998801"/>
                <a:gd name="connsiteX69" fmla="*/ 2575775 w 2779261"/>
                <a:gd name="connsiteY69" fmla="*/ 1596980 h 1998801"/>
                <a:gd name="connsiteX70" fmla="*/ 2552593 w 2779261"/>
                <a:gd name="connsiteY70" fmla="*/ 1607283 h 1998801"/>
                <a:gd name="connsiteX71" fmla="*/ 2513956 w 2779261"/>
                <a:gd name="connsiteY71" fmla="*/ 1615011 h 1998801"/>
                <a:gd name="connsiteX72" fmla="*/ 2467592 w 2779261"/>
                <a:gd name="connsiteY72" fmla="*/ 1615011 h 1998801"/>
                <a:gd name="connsiteX73" fmla="*/ 2400622 w 2779261"/>
                <a:gd name="connsiteY73" fmla="*/ 1604707 h 1998801"/>
                <a:gd name="connsiteX74" fmla="*/ 2338803 w 2779261"/>
                <a:gd name="connsiteY74" fmla="*/ 1586677 h 1998801"/>
                <a:gd name="connsiteX75" fmla="*/ 2243500 w 2779261"/>
                <a:gd name="connsiteY75" fmla="*/ 1563495 h 1998801"/>
                <a:gd name="connsiteX76" fmla="*/ 2060620 w 2779261"/>
                <a:gd name="connsiteY76" fmla="*/ 1514555 h 1998801"/>
                <a:gd name="connsiteX77" fmla="*/ 1815921 w 2779261"/>
                <a:gd name="connsiteY77" fmla="*/ 1429555 h 1998801"/>
                <a:gd name="connsiteX78" fmla="*/ 1648496 w 2779261"/>
                <a:gd name="connsiteY78" fmla="*/ 1362585 h 199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779261" h="1998801">
                  <a:moveTo>
                    <a:pt x="1648496" y="1362585"/>
                  </a:moveTo>
                  <a:lnTo>
                    <a:pt x="1540313" y="1316221"/>
                  </a:lnTo>
                  <a:lnTo>
                    <a:pt x="1424403" y="1262129"/>
                  </a:lnTo>
                  <a:lnTo>
                    <a:pt x="1370312" y="1236372"/>
                  </a:lnTo>
                  <a:lnTo>
                    <a:pt x="1205463" y="1156523"/>
                  </a:lnTo>
                  <a:lnTo>
                    <a:pt x="1074098" y="1068946"/>
                  </a:lnTo>
                  <a:lnTo>
                    <a:pt x="906673" y="950461"/>
                  </a:lnTo>
                  <a:lnTo>
                    <a:pt x="788187" y="855157"/>
                  </a:lnTo>
                  <a:lnTo>
                    <a:pt x="690308" y="770156"/>
                  </a:lnTo>
                  <a:lnTo>
                    <a:pt x="584701" y="669701"/>
                  </a:lnTo>
                  <a:lnTo>
                    <a:pt x="502276" y="587276"/>
                  </a:lnTo>
                  <a:lnTo>
                    <a:pt x="432730" y="512579"/>
                  </a:lnTo>
                  <a:lnTo>
                    <a:pt x="347730" y="414700"/>
                  </a:lnTo>
                  <a:lnTo>
                    <a:pt x="293638" y="345154"/>
                  </a:lnTo>
                  <a:lnTo>
                    <a:pt x="216365" y="249850"/>
                  </a:lnTo>
                  <a:lnTo>
                    <a:pt x="162274" y="177728"/>
                  </a:lnTo>
                  <a:lnTo>
                    <a:pt x="103031" y="92728"/>
                  </a:lnTo>
                  <a:lnTo>
                    <a:pt x="48940" y="15454"/>
                  </a:lnTo>
                  <a:lnTo>
                    <a:pt x="28334" y="0"/>
                  </a:lnTo>
                  <a:lnTo>
                    <a:pt x="12879" y="0"/>
                  </a:lnTo>
                  <a:lnTo>
                    <a:pt x="5152" y="7727"/>
                  </a:lnTo>
                  <a:lnTo>
                    <a:pt x="0" y="25758"/>
                  </a:lnTo>
                  <a:lnTo>
                    <a:pt x="5152" y="61818"/>
                  </a:lnTo>
                  <a:lnTo>
                    <a:pt x="30909" y="128789"/>
                  </a:lnTo>
                  <a:lnTo>
                    <a:pt x="69546" y="208638"/>
                  </a:lnTo>
                  <a:lnTo>
                    <a:pt x="123637" y="316820"/>
                  </a:lnTo>
                  <a:lnTo>
                    <a:pt x="185456" y="430154"/>
                  </a:lnTo>
                  <a:lnTo>
                    <a:pt x="249850" y="533185"/>
                  </a:lnTo>
                  <a:lnTo>
                    <a:pt x="334851" y="654247"/>
                  </a:lnTo>
                  <a:lnTo>
                    <a:pt x="401821" y="736671"/>
                  </a:lnTo>
                  <a:lnTo>
                    <a:pt x="471367" y="819096"/>
                  </a:lnTo>
                  <a:lnTo>
                    <a:pt x="556367" y="906673"/>
                  </a:lnTo>
                  <a:lnTo>
                    <a:pt x="680005" y="1022582"/>
                  </a:lnTo>
                  <a:lnTo>
                    <a:pt x="780460" y="1110159"/>
                  </a:lnTo>
                  <a:lnTo>
                    <a:pt x="878339" y="1190008"/>
                  </a:lnTo>
                  <a:lnTo>
                    <a:pt x="950461" y="1246675"/>
                  </a:lnTo>
                  <a:lnTo>
                    <a:pt x="1030310" y="1303342"/>
                  </a:lnTo>
                  <a:lnTo>
                    <a:pt x="1228645" y="1426979"/>
                  </a:lnTo>
                  <a:lnTo>
                    <a:pt x="1370312" y="1506828"/>
                  </a:lnTo>
                  <a:lnTo>
                    <a:pt x="1496525" y="1568647"/>
                  </a:lnTo>
                  <a:lnTo>
                    <a:pt x="1674254" y="1645920"/>
                  </a:lnTo>
                  <a:lnTo>
                    <a:pt x="1815921" y="1705163"/>
                  </a:lnTo>
                  <a:lnTo>
                    <a:pt x="1985922" y="1769557"/>
                  </a:lnTo>
                  <a:lnTo>
                    <a:pt x="2130166" y="1821073"/>
                  </a:lnTo>
                  <a:lnTo>
                    <a:pt x="2210015" y="1846830"/>
                  </a:lnTo>
                  <a:lnTo>
                    <a:pt x="2220318" y="1851982"/>
                  </a:lnTo>
                  <a:lnTo>
                    <a:pt x="2230621" y="1867436"/>
                  </a:lnTo>
                  <a:lnTo>
                    <a:pt x="2256379" y="1900922"/>
                  </a:lnTo>
                  <a:lnTo>
                    <a:pt x="2305318" y="1960164"/>
                  </a:lnTo>
                  <a:lnTo>
                    <a:pt x="2328500" y="1985922"/>
                  </a:lnTo>
                  <a:lnTo>
                    <a:pt x="2349107" y="1996225"/>
                  </a:lnTo>
                  <a:lnTo>
                    <a:pt x="2364561" y="1998801"/>
                  </a:lnTo>
                  <a:lnTo>
                    <a:pt x="2395470" y="1988498"/>
                  </a:lnTo>
                  <a:lnTo>
                    <a:pt x="2431531" y="1962740"/>
                  </a:lnTo>
                  <a:lnTo>
                    <a:pt x="2480471" y="1921528"/>
                  </a:lnTo>
                  <a:lnTo>
                    <a:pt x="2519108" y="1880315"/>
                  </a:lnTo>
                  <a:lnTo>
                    <a:pt x="2568047" y="1815921"/>
                  </a:lnTo>
                  <a:lnTo>
                    <a:pt x="2609260" y="1751527"/>
                  </a:lnTo>
                  <a:lnTo>
                    <a:pt x="2658200" y="1661374"/>
                  </a:lnTo>
                  <a:lnTo>
                    <a:pt x="2673654" y="1633041"/>
                  </a:lnTo>
                  <a:lnTo>
                    <a:pt x="2691685" y="1615011"/>
                  </a:lnTo>
                  <a:lnTo>
                    <a:pt x="2709715" y="1599556"/>
                  </a:lnTo>
                  <a:lnTo>
                    <a:pt x="2732897" y="1586677"/>
                  </a:lnTo>
                  <a:lnTo>
                    <a:pt x="2779261" y="1571222"/>
                  </a:lnTo>
                  <a:lnTo>
                    <a:pt x="2756079" y="1421827"/>
                  </a:lnTo>
                  <a:lnTo>
                    <a:pt x="2696836" y="1470767"/>
                  </a:lnTo>
                  <a:lnTo>
                    <a:pt x="2663351" y="1501676"/>
                  </a:lnTo>
                  <a:lnTo>
                    <a:pt x="2619563" y="1550616"/>
                  </a:lnTo>
                  <a:lnTo>
                    <a:pt x="2593805" y="1581525"/>
                  </a:lnTo>
                  <a:lnTo>
                    <a:pt x="2575775" y="1596980"/>
                  </a:lnTo>
                  <a:lnTo>
                    <a:pt x="2552593" y="1607283"/>
                  </a:lnTo>
                  <a:lnTo>
                    <a:pt x="2513956" y="1615011"/>
                  </a:lnTo>
                  <a:lnTo>
                    <a:pt x="2467592" y="1615011"/>
                  </a:lnTo>
                  <a:lnTo>
                    <a:pt x="2400622" y="1604707"/>
                  </a:lnTo>
                  <a:lnTo>
                    <a:pt x="2338803" y="1586677"/>
                  </a:lnTo>
                  <a:lnTo>
                    <a:pt x="2243500" y="1563495"/>
                  </a:lnTo>
                  <a:lnTo>
                    <a:pt x="2060620" y="1514555"/>
                  </a:lnTo>
                  <a:lnTo>
                    <a:pt x="1815921" y="1429555"/>
                  </a:lnTo>
                  <a:lnTo>
                    <a:pt x="1648496" y="13625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0623209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812BE62D-7202-A542-BC94-91F3CFC50B84}"/>
              </a:ext>
            </a:extLst>
          </p:cNvPr>
          <p:cNvSpPr/>
          <p:nvPr/>
        </p:nvSpPr>
        <p:spPr>
          <a:xfrm>
            <a:off x="3398838" y="2154238"/>
            <a:ext cx="2344737" cy="569912"/>
          </a:xfrm>
          <a:custGeom>
            <a:avLst/>
            <a:gdLst>
              <a:gd name="connsiteX0" fmla="*/ 735806 w 2345531"/>
              <a:gd name="connsiteY0" fmla="*/ 288132 h 569119"/>
              <a:gd name="connsiteX1" fmla="*/ 988219 w 2345531"/>
              <a:gd name="connsiteY1" fmla="*/ 240507 h 569119"/>
              <a:gd name="connsiteX2" fmla="*/ 1459706 w 2345531"/>
              <a:gd name="connsiteY2" fmla="*/ 145257 h 569119"/>
              <a:gd name="connsiteX3" fmla="*/ 1757362 w 2345531"/>
              <a:gd name="connsiteY3" fmla="*/ 80963 h 569119"/>
              <a:gd name="connsiteX4" fmla="*/ 1814512 w 2345531"/>
              <a:gd name="connsiteY4" fmla="*/ 69057 h 569119"/>
              <a:gd name="connsiteX5" fmla="*/ 1831181 w 2345531"/>
              <a:gd name="connsiteY5" fmla="*/ 57150 h 569119"/>
              <a:gd name="connsiteX6" fmla="*/ 1866900 w 2345531"/>
              <a:gd name="connsiteY6" fmla="*/ 38100 h 569119"/>
              <a:gd name="connsiteX7" fmla="*/ 1909762 w 2345531"/>
              <a:gd name="connsiteY7" fmla="*/ 21432 h 569119"/>
              <a:gd name="connsiteX8" fmla="*/ 1974056 w 2345531"/>
              <a:gd name="connsiteY8" fmla="*/ 4763 h 569119"/>
              <a:gd name="connsiteX9" fmla="*/ 2005012 w 2345531"/>
              <a:gd name="connsiteY9" fmla="*/ 0 h 569119"/>
              <a:gd name="connsiteX10" fmla="*/ 2071687 w 2345531"/>
              <a:gd name="connsiteY10" fmla="*/ 4763 h 569119"/>
              <a:gd name="connsiteX11" fmla="*/ 2133600 w 2345531"/>
              <a:gd name="connsiteY11" fmla="*/ 11907 h 569119"/>
              <a:gd name="connsiteX12" fmla="*/ 2183606 w 2345531"/>
              <a:gd name="connsiteY12" fmla="*/ 21432 h 569119"/>
              <a:gd name="connsiteX13" fmla="*/ 2226469 w 2345531"/>
              <a:gd name="connsiteY13" fmla="*/ 30957 h 569119"/>
              <a:gd name="connsiteX14" fmla="*/ 2264569 w 2345531"/>
              <a:gd name="connsiteY14" fmla="*/ 50007 h 569119"/>
              <a:gd name="connsiteX15" fmla="*/ 2297906 w 2345531"/>
              <a:gd name="connsiteY15" fmla="*/ 71438 h 569119"/>
              <a:gd name="connsiteX16" fmla="*/ 2316956 w 2345531"/>
              <a:gd name="connsiteY16" fmla="*/ 85725 h 569119"/>
              <a:gd name="connsiteX17" fmla="*/ 2331244 w 2345531"/>
              <a:gd name="connsiteY17" fmla="*/ 100013 h 569119"/>
              <a:gd name="connsiteX18" fmla="*/ 2340769 w 2345531"/>
              <a:gd name="connsiteY18" fmla="*/ 116682 h 569119"/>
              <a:gd name="connsiteX19" fmla="*/ 2345531 w 2345531"/>
              <a:gd name="connsiteY19" fmla="*/ 133350 h 569119"/>
              <a:gd name="connsiteX20" fmla="*/ 2343150 w 2345531"/>
              <a:gd name="connsiteY20" fmla="*/ 154782 h 569119"/>
              <a:gd name="connsiteX21" fmla="*/ 2333625 w 2345531"/>
              <a:gd name="connsiteY21" fmla="*/ 178594 h 569119"/>
              <a:gd name="connsiteX22" fmla="*/ 2307431 w 2345531"/>
              <a:gd name="connsiteY22" fmla="*/ 209550 h 569119"/>
              <a:gd name="connsiteX23" fmla="*/ 2283619 w 2345531"/>
              <a:gd name="connsiteY23" fmla="*/ 226219 h 569119"/>
              <a:gd name="connsiteX24" fmla="*/ 2174081 w 2345531"/>
              <a:gd name="connsiteY24" fmla="*/ 242888 h 569119"/>
              <a:gd name="connsiteX25" fmla="*/ 1957387 w 2345531"/>
              <a:gd name="connsiteY25" fmla="*/ 271463 h 569119"/>
              <a:gd name="connsiteX26" fmla="*/ 1747837 w 2345531"/>
              <a:gd name="connsiteY26" fmla="*/ 292894 h 569119"/>
              <a:gd name="connsiteX27" fmla="*/ 1504950 w 2345531"/>
              <a:gd name="connsiteY27" fmla="*/ 333375 h 569119"/>
              <a:gd name="connsiteX28" fmla="*/ 1345406 w 2345531"/>
              <a:gd name="connsiteY28" fmla="*/ 366713 h 569119"/>
              <a:gd name="connsiteX29" fmla="*/ 1042987 w 2345531"/>
              <a:gd name="connsiteY29" fmla="*/ 431007 h 569119"/>
              <a:gd name="connsiteX30" fmla="*/ 795337 w 2345531"/>
              <a:gd name="connsiteY30" fmla="*/ 490538 h 569119"/>
              <a:gd name="connsiteX31" fmla="*/ 626269 w 2345531"/>
              <a:gd name="connsiteY31" fmla="*/ 533400 h 569119"/>
              <a:gd name="connsiteX32" fmla="*/ 611981 w 2345531"/>
              <a:gd name="connsiteY32" fmla="*/ 540544 h 569119"/>
              <a:gd name="connsiteX33" fmla="*/ 578644 w 2345531"/>
              <a:gd name="connsiteY33" fmla="*/ 557213 h 569119"/>
              <a:gd name="connsiteX34" fmla="*/ 552450 w 2345531"/>
              <a:gd name="connsiteY34" fmla="*/ 564357 h 569119"/>
              <a:gd name="connsiteX35" fmla="*/ 526256 w 2345531"/>
              <a:gd name="connsiteY35" fmla="*/ 569119 h 569119"/>
              <a:gd name="connsiteX36" fmla="*/ 476250 w 2345531"/>
              <a:gd name="connsiteY36" fmla="*/ 564357 h 569119"/>
              <a:gd name="connsiteX37" fmla="*/ 435769 w 2345531"/>
              <a:gd name="connsiteY37" fmla="*/ 552450 h 569119"/>
              <a:gd name="connsiteX38" fmla="*/ 376237 w 2345531"/>
              <a:gd name="connsiteY38" fmla="*/ 521494 h 569119"/>
              <a:gd name="connsiteX39" fmla="*/ 300037 w 2345531"/>
              <a:gd name="connsiteY39" fmla="*/ 481013 h 569119"/>
              <a:gd name="connsiteX40" fmla="*/ 211931 w 2345531"/>
              <a:gd name="connsiteY40" fmla="*/ 433388 h 569119"/>
              <a:gd name="connsiteX41" fmla="*/ 140494 w 2345531"/>
              <a:gd name="connsiteY41" fmla="*/ 388144 h 569119"/>
              <a:gd name="connsiteX42" fmla="*/ 90487 w 2345531"/>
              <a:gd name="connsiteY42" fmla="*/ 352425 h 569119"/>
              <a:gd name="connsiteX43" fmla="*/ 47625 w 2345531"/>
              <a:gd name="connsiteY43" fmla="*/ 311944 h 569119"/>
              <a:gd name="connsiteX44" fmla="*/ 21431 w 2345531"/>
              <a:gd name="connsiteY44" fmla="*/ 280988 h 569119"/>
              <a:gd name="connsiteX45" fmla="*/ 4762 w 2345531"/>
              <a:gd name="connsiteY45" fmla="*/ 247650 h 569119"/>
              <a:gd name="connsiteX46" fmla="*/ 0 w 2345531"/>
              <a:gd name="connsiteY46" fmla="*/ 223838 h 569119"/>
              <a:gd name="connsiteX47" fmla="*/ 2381 w 2345531"/>
              <a:gd name="connsiteY47" fmla="*/ 209550 h 569119"/>
              <a:gd name="connsiteX48" fmla="*/ 4762 w 2345531"/>
              <a:gd name="connsiteY48" fmla="*/ 202407 h 569119"/>
              <a:gd name="connsiteX49" fmla="*/ 14287 w 2345531"/>
              <a:gd name="connsiteY49" fmla="*/ 200025 h 569119"/>
              <a:gd name="connsiteX50" fmla="*/ 38100 w 2345531"/>
              <a:gd name="connsiteY50" fmla="*/ 200025 h 569119"/>
              <a:gd name="connsiteX51" fmla="*/ 59531 w 2345531"/>
              <a:gd name="connsiteY51" fmla="*/ 209550 h 569119"/>
              <a:gd name="connsiteX52" fmla="*/ 107156 w 2345531"/>
              <a:gd name="connsiteY52" fmla="*/ 240507 h 569119"/>
              <a:gd name="connsiteX53" fmla="*/ 159544 w 2345531"/>
              <a:gd name="connsiteY53" fmla="*/ 266700 h 569119"/>
              <a:gd name="connsiteX54" fmla="*/ 240506 w 2345531"/>
              <a:gd name="connsiteY54" fmla="*/ 297657 h 569119"/>
              <a:gd name="connsiteX55" fmla="*/ 323850 w 2345531"/>
              <a:gd name="connsiteY55" fmla="*/ 319088 h 569119"/>
              <a:gd name="connsiteX56" fmla="*/ 361950 w 2345531"/>
              <a:gd name="connsiteY56" fmla="*/ 328613 h 569119"/>
              <a:gd name="connsiteX57" fmla="*/ 421481 w 2345531"/>
              <a:gd name="connsiteY57" fmla="*/ 338138 h 569119"/>
              <a:gd name="connsiteX58" fmla="*/ 735806 w 2345531"/>
              <a:gd name="connsiteY58" fmla="*/ 288132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45531" h="569119">
                <a:moveTo>
                  <a:pt x="735806" y="288132"/>
                </a:moveTo>
                <a:lnTo>
                  <a:pt x="988219" y="240507"/>
                </a:lnTo>
                <a:lnTo>
                  <a:pt x="1459706" y="145257"/>
                </a:lnTo>
                <a:lnTo>
                  <a:pt x="1757362" y="80963"/>
                </a:lnTo>
                <a:lnTo>
                  <a:pt x="1814512" y="69057"/>
                </a:lnTo>
                <a:lnTo>
                  <a:pt x="1831181" y="57150"/>
                </a:lnTo>
                <a:lnTo>
                  <a:pt x="1866900" y="38100"/>
                </a:lnTo>
                <a:lnTo>
                  <a:pt x="1909762" y="21432"/>
                </a:lnTo>
                <a:lnTo>
                  <a:pt x="1974056" y="4763"/>
                </a:lnTo>
                <a:lnTo>
                  <a:pt x="2005012" y="0"/>
                </a:lnTo>
                <a:lnTo>
                  <a:pt x="2071687" y="4763"/>
                </a:lnTo>
                <a:lnTo>
                  <a:pt x="2133600" y="11907"/>
                </a:lnTo>
                <a:lnTo>
                  <a:pt x="2183606" y="21432"/>
                </a:lnTo>
                <a:lnTo>
                  <a:pt x="2226469" y="30957"/>
                </a:lnTo>
                <a:lnTo>
                  <a:pt x="2264569" y="50007"/>
                </a:lnTo>
                <a:lnTo>
                  <a:pt x="2297906" y="71438"/>
                </a:lnTo>
                <a:lnTo>
                  <a:pt x="2316956" y="85725"/>
                </a:lnTo>
                <a:lnTo>
                  <a:pt x="2331244" y="100013"/>
                </a:lnTo>
                <a:lnTo>
                  <a:pt x="2340769" y="116682"/>
                </a:lnTo>
                <a:lnTo>
                  <a:pt x="2345531" y="133350"/>
                </a:lnTo>
                <a:lnTo>
                  <a:pt x="2343150" y="154782"/>
                </a:lnTo>
                <a:lnTo>
                  <a:pt x="2333625" y="178594"/>
                </a:lnTo>
                <a:lnTo>
                  <a:pt x="2307431" y="209550"/>
                </a:lnTo>
                <a:lnTo>
                  <a:pt x="2283619" y="226219"/>
                </a:lnTo>
                <a:lnTo>
                  <a:pt x="2174081" y="242888"/>
                </a:lnTo>
                <a:lnTo>
                  <a:pt x="1957387" y="271463"/>
                </a:lnTo>
                <a:lnTo>
                  <a:pt x="1747837" y="292894"/>
                </a:lnTo>
                <a:lnTo>
                  <a:pt x="1504950" y="333375"/>
                </a:lnTo>
                <a:lnTo>
                  <a:pt x="1345406" y="366713"/>
                </a:lnTo>
                <a:lnTo>
                  <a:pt x="1042987" y="431007"/>
                </a:lnTo>
                <a:lnTo>
                  <a:pt x="795337" y="490538"/>
                </a:lnTo>
                <a:lnTo>
                  <a:pt x="626269" y="533400"/>
                </a:lnTo>
                <a:lnTo>
                  <a:pt x="611981" y="540544"/>
                </a:lnTo>
                <a:lnTo>
                  <a:pt x="578644" y="557213"/>
                </a:lnTo>
                <a:lnTo>
                  <a:pt x="552450" y="564357"/>
                </a:lnTo>
                <a:lnTo>
                  <a:pt x="526256" y="569119"/>
                </a:lnTo>
                <a:lnTo>
                  <a:pt x="476250" y="564357"/>
                </a:lnTo>
                <a:lnTo>
                  <a:pt x="435769" y="552450"/>
                </a:lnTo>
                <a:lnTo>
                  <a:pt x="376237" y="521494"/>
                </a:lnTo>
                <a:lnTo>
                  <a:pt x="300037" y="481013"/>
                </a:lnTo>
                <a:lnTo>
                  <a:pt x="211931" y="433388"/>
                </a:lnTo>
                <a:lnTo>
                  <a:pt x="140494" y="388144"/>
                </a:lnTo>
                <a:lnTo>
                  <a:pt x="90487" y="352425"/>
                </a:lnTo>
                <a:lnTo>
                  <a:pt x="47625" y="311944"/>
                </a:lnTo>
                <a:lnTo>
                  <a:pt x="21431" y="280988"/>
                </a:lnTo>
                <a:lnTo>
                  <a:pt x="4762" y="247650"/>
                </a:lnTo>
                <a:lnTo>
                  <a:pt x="0" y="223838"/>
                </a:lnTo>
                <a:lnTo>
                  <a:pt x="2381" y="209550"/>
                </a:lnTo>
                <a:lnTo>
                  <a:pt x="4762" y="202407"/>
                </a:lnTo>
                <a:lnTo>
                  <a:pt x="14287" y="200025"/>
                </a:lnTo>
                <a:lnTo>
                  <a:pt x="38100" y="200025"/>
                </a:lnTo>
                <a:lnTo>
                  <a:pt x="59531" y="209550"/>
                </a:lnTo>
                <a:lnTo>
                  <a:pt x="107156" y="240507"/>
                </a:lnTo>
                <a:lnTo>
                  <a:pt x="159544" y="266700"/>
                </a:lnTo>
                <a:lnTo>
                  <a:pt x="240506" y="297657"/>
                </a:lnTo>
                <a:lnTo>
                  <a:pt x="323850" y="319088"/>
                </a:lnTo>
                <a:lnTo>
                  <a:pt x="361950" y="328613"/>
                </a:lnTo>
                <a:lnTo>
                  <a:pt x="421481" y="338138"/>
                </a:lnTo>
                <a:lnTo>
                  <a:pt x="735806" y="2881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74198964-4338-8A46-8129-11E33E816E56}"/>
              </a:ext>
            </a:extLst>
          </p:cNvPr>
          <p:cNvSpPr/>
          <p:nvPr/>
        </p:nvSpPr>
        <p:spPr>
          <a:xfrm>
            <a:off x="4333875" y="1512888"/>
            <a:ext cx="531813" cy="1790700"/>
          </a:xfrm>
          <a:custGeom>
            <a:avLst/>
            <a:gdLst>
              <a:gd name="connsiteX0" fmla="*/ 230981 w 531019"/>
              <a:gd name="connsiteY0" fmla="*/ 1159669 h 1790700"/>
              <a:gd name="connsiteX1" fmla="*/ 230981 w 531019"/>
              <a:gd name="connsiteY1" fmla="*/ 454819 h 1790700"/>
              <a:gd name="connsiteX2" fmla="*/ 230981 w 531019"/>
              <a:gd name="connsiteY2" fmla="*/ 395287 h 1790700"/>
              <a:gd name="connsiteX3" fmla="*/ 228600 w 531019"/>
              <a:gd name="connsiteY3" fmla="*/ 350044 h 1790700"/>
              <a:gd name="connsiteX4" fmla="*/ 223838 w 531019"/>
              <a:gd name="connsiteY4" fmla="*/ 314325 h 1790700"/>
              <a:gd name="connsiteX5" fmla="*/ 216694 w 531019"/>
              <a:gd name="connsiteY5" fmla="*/ 273844 h 1790700"/>
              <a:gd name="connsiteX6" fmla="*/ 207169 w 531019"/>
              <a:gd name="connsiteY6" fmla="*/ 238125 h 1790700"/>
              <a:gd name="connsiteX7" fmla="*/ 188119 w 531019"/>
              <a:gd name="connsiteY7" fmla="*/ 200025 h 1790700"/>
              <a:gd name="connsiteX8" fmla="*/ 169069 w 531019"/>
              <a:gd name="connsiteY8" fmla="*/ 173831 h 1790700"/>
              <a:gd name="connsiteX9" fmla="*/ 128588 w 531019"/>
              <a:gd name="connsiteY9" fmla="*/ 133350 h 1790700"/>
              <a:gd name="connsiteX10" fmla="*/ 100013 w 531019"/>
              <a:gd name="connsiteY10" fmla="*/ 107156 h 1790700"/>
              <a:gd name="connsiteX11" fmla="*/ 66675 w 531019"/>
              <a:gd name="connsiteY11" fmla="*/ 80962 h 1790700"/>
              <a:gd name="connsiteX12" fmla="*/ 40481 w 531019"/>
              <a:gd name="connsiteY12" fmla="*/ 64294 h 1790700"/>
              <a:gd name="connsiteX13" fmla="*/ 16669 w 531019"/>
              <a:gd name="connsiteY13" fmla="*/ 47625 h 1790700"/>
              <a:gd name="connsiteX14" fmla="*/ 9525 w 531019"/>
              <a:gd name="connsiteY14" fmla="*/ 38100 h 1790700"/>
              <a:gd name="connsiteX15" fmla="*/ 2381 w 531019"/>
              <a:gd name="connsiteY15" fmla="*/ 28575 h 1790700"/>
              <a:gd name="connsiteX16" fmla="*/ 0 w 531019"/>
              <a:gd name="connsiteY16" fmla="*/ 16669 h 1790700"/>
              <a:gd name="connsiteX17" fmla="*/ 2381 w 531019"/>
              <a:gd name="connsiteY17" fmla="*/ 4762 h 1790700"/>
              <a:gd name="connsiteX18" fmla="*/ 11906 w 531019"/>
              <a:gd name="connsiteY18" fmla="*/ 0 h 1790700"/>
              <a:gd name="connsiteX19" fmla="*/ 42863 w 531019"/>
              <a:gd name="connsiteY19" fmla="*/ 2381 h 1790700"/>
              <a:gd name="connsiteX20" fmla="*/ 157163 w 531019"/>
              <a:gd name="connsiteY20" fmla="*/ 21431 h 1790700"/>
              <a:gd name="connsiteX21" fmla="*/ 271463 w 531019"/>
              <a:gd name="connsiteY21" fmla="*/ 42862 h 1790700"/>
              <a:gd name="connsiteX22" fmla="*/ 297656 w 531019"/>
              <a:gd name="connsiteY22" fmla="*/ 54769 h 1790700"/>
              <a:gd name="connsiteX23" fmla="*/ 347663 w 531019"/>
              <a:gd name="connsiteY23" fmla="*/ 85725 h 1790700"/>
              <a:gd name="connsiteX24" fmla="*/ 385763 w 531019"/>
              <a:gd name="connsiteY24" fmla="*/ 109537 h 1790700"/>
              <a:gd name="connsiteX25" fmla="*/ 407194 w 531019"/>
              <a:gd name="connsiteY25" fmla="*/ 126206 h 1790700"/>
              <a:gd name="connsiteX26" fmla="*/ 452438 w 531019"/>
              <a:gd name="connsiteY26" fmla="*/ 169069 h 1790700"/>
              <a:gd name="connsiteX27" fmla="*/ 488156 w 531019"/>
              <a:gd name="connsiteY27" fmla="*/ 204787 h 1790700"/>
              <a:gd name="connsiteX28" fmla="*/ 516731 w 531019"/>
              <a:gd name="connsiteY28" fmla="*/ 238125 h 1790700"/>
              <a:gd name="connsiteX29" fmla="*/ 528638 w 531019"/>
              <a:gd name="connsiteY29" fmla="*/ 259556 h 1790700"/>
              <a:gd name="connsiteX30" fmla="*/ 531019 w 531019"/>
              <a:gd name="connsiteY30" fmla="*/ 273844 h 1790700"/>
              <a:gd name="connsiteX31" fmla="*/ 528638 w 531019"/>
              <a:gd name="connsiteY31" fmla="*/ 309562 h 1790700"/>
              <a:gd name="connsiteX32" fmla="*/ 516731 w 531019"/>
              <a:gd name="connsiteY32" fmla="*/ 345281 h 1790700"/>
              <a:gd name="connsiteX33" fmla="*/ 492919 w 531019"/>
              <a:gd name="connsiteY33" fmla="*/ 400050 h 1790700"/>
              <a:gd name="connsiteX34" fmla="*/ 464344 w 531019"/>
              <a:gd name="connsiteY34" fmla="*/ 492919 h 1790700"/>
              <a:gd name="connsiteX35" fmla="*/ 452438 w 531019"/>
              <a:gd name="connsiteY35" fmla="*/ 557212 h 1790700"/>
              <a:gd name="connsiteX36" fmla="*/ 445294 w 531019"/>
              <a:gd name="connsiteY36" fmla="*/ 631031 h 1790700"/>
              <a:gd name="connsiteX37" fmla="*/ 445294 w 531019"/>
              <a:gd name="connsiteY37" fmla="*/ 702469 h 1790700"/>
              <a:gd name="connsiteX38" fmla="*/ 447675 w 531019"/>
              <a:gd name="connsiteY38" fmla="*/ 757237 h 1790700"/>
              <a:gd name="connsiteX39" fmla="*/ 454819 w 531019"/>
              <a:gd name="connsiteY39" fmla="*/ 807244 h 1790700"/>
              <a:gd name="connsiteX40" fmla="*/ 454819 w 531019"/>
              <a:gd name="connsiteY40" fmla="*/ 1766887 h 1790700"/>
              <a:gd name="connsiteX41" fmla="*/ 233363 w 531019"/>
              <a:gd name="connsiteY41" fmla="*/ 1790700 h 1790700"/>
              <a:gd name="connsiteX42" fmla="*/ 230981 w 531019"/>
              <a:gd name="connsiteY42" fmla="*/ 1159669 h 179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31019" h="1790700">
                <a:moveTo>
                  <a:pt x="230981" y="1159669"/>
                </a:moveTo>
                <a:lnTo>
                  <a:pt x="230981" y="454819"/>
                </a:lnTo>
                <a:lnTo>
                  <a:pt x="230981" y="395287"/>
                </a:lnTo>
                <a:lnTo>
                  <a:pt x="228600" y="350044"/>
                </a:lnTo>
                <a:lnTo>
                  <a:pt x="223838" y="314325"/>
                </a:lnTo>
                <a:lnTo>
                  <a:pt x="216694" y="273844"/>
                </a:lnTo>
                <a:lnTo>
                  <a:pt x="207169" y="238125"/>
                </a:lnTo>
                <a:lnTo>
                  <a:pt x="188119" y="200025"/>
                </a:lnTo>
                <a:lnTo>
                  <a:pt x="169069" y="173831"/>
                </a:lnTo>
                <a:lnTo>
                  <a:pt x="128588" y="133350"/>
                </a:lnTo>
                <a:lnTo>
                  <a:pt x="100013" y="107156"/>
                </a:lnTo>
                <a:lnTo>
                  <a:pt x="66675" y="80962"/>
                </a:lnTo>
                <a:lnTo>
                  <a:pt x="40481" y="64294"/>
                </a:lnTo>
                <a:lnTo>
                  <a:pt x="16669" y="47625"/>
                </a:lnTo>
                <a:lnTo>
                  <a:pt x="9525" y="38100"/>
                </a:lnTo>
                <a:lnTo>
                  <a:pt x="2381" y="28575"/>
                </a:lnTo>
                <a:lnTo>
                  <a:pt x="0" y="16669"/>
                </a:lnTo>
                <a:lnTo>
                  <a:pt x="2381" y="4762"/>
                </a:lnTo>
                <a:lnTo>
                  <a:pt x="11906" y="0"/>
                </a:lnTo>
                <a:lnTo>
                  <a:pt x="42863" y="2381"/>
                </a:lnTo>
                <a:lnTo>
                  <a:pt x="157163" y="21431"/>
                </a:lnTo>
                <a:lnTo>
                  <a:pt x="271463" y="42862"/>
                </a:lnTo>
                <a:lnTo>
                  <a:pt x="297656" y="54769"/>
                </a:lnTo>
                <a:lnTo>
                  <a:pt x="347663" y="85725"/>
                </a:lnTo>
                <a:lnTo>
                  <a:pt x="385763" y="109537"/>
                </a:lnTo>
                <a:lnTo>
                  <a:pt x="407194" y="126206"/>
                </a:lnTo>
                <a:lnTo>
                  <a:pt x="452438" y="169069"/>
                </a:lnTo>
                <a:lnTo>
                  <a:pt x="488156" y="204787"/>
                </a:lnTo>
                <a:lnTo>
                  <a:pt x="516731" y="238125"/>
                </a:lnTo>
                <a:lnTo>
                  <a:pt x="528638" y="259556"/>
                </a:lnTo>
                <a:lnTo>
                  <a:pt x="531019" y="273844"/>
                </a:lnTo>
                <a:lnTo>
                  <a:pt x="528638" y="309562"/>
                </a:lnTo>
                <a:lnTo>
                  <a:pt x="516731" y="345281"/>
                </a:lnTo>
                <a:lnTo>
                  <a:pt x="492919" y="400050"/>
                </a:lnTo>
                <a:lnTo>
                  <a:pt x="464344" y="492919"/>
                </a:lnTo>
                <a:lnTo>
                  <a:pt x="452438" y="557212"/>
                </a:lnTo>
                <a:lnTo>
                  <a:pt x="445294" y="631031"/>
                </a:lnTo>
                <a:lnTo>
                  <a:pt x="445294" y="702469"/>
                </a:lnTo>
                <a:lnTo>
                  <a:pt x="447675" y="757237"/>
                </a:lnTo>
                <a:lnTo>
                  <a:pt x="454819" y="807244"/>
                </a:lnTo>
                <a:lnTo>
                  <a:pt x="454819" y="1766887"/>
                </a:lnTo>
                <a:lnTo>
                  <a:pt x="233363" y="1790700"/>
                </a:lnTo>
                <a:lnTo>
                  <a:pt x="230981" y="11596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B3DDC9B5-65D6-614A-A293-BEF9AC4CED2F}"/>
              </a:ext>
            </a:extLst>
          </p:cNvPr>
          <p:cNvSpPr/>
          <p:nvPr/>
        </p:nvSpPr>
        <p:spPr>
          <a:xfrm>
            <a:off x="2686050" y="2933700"/>
            <a:ext cx="4146550" cy="774700"/>
          </a:xfrm>
          <a:custGeom>
            <a:avLst/>
            <a:gdLst>
              <a:gd name="connsiteX0" fmla="*/ 1397094 w 4147093"/>
              <a:gd name="connsiteY0" fmla="*/ 373919 h 775031"/>
              <a:gd name="connsiteX1" fmla="*/ 1886587 w 4147093"/>
              <a:gd name="connsiteY1" fmla="*/ 295736 h 775031"/>
              <a:gd name="connsiteX2" fmla="*/ 2216315 w 4147093"/>
              <a:gd name="connsiteY2" fmla="*/ 261743 h 775031"/>
              <a:gd name="connsiteX3" fmla="*/ 2335289 w 4147093"/>
              <a:gd name="connsiteY3" fmla="*/ 244747 h 775031"/>
              <a:gd name="connsiteX4" fmla="*/ 2549442 w 4147093"/>
              <a:gd name="connsiteY4" fmla="*/ 207355 h 775031"/>
              <a:gd name="connsiteX5" fmla="*/ 2855375 w 4147093"/>
              <a:gd name="connsiteY5" fmla="*/ 166564 h 775031"/>
              <a:gd name="connsiteX6" fmla="*/ 3134114 w 4147093"/>
              <a:gd name="connsiteY6" fmla="*/ 135971 h 775031"/>
              <a:gd name="connsiteX7" fmla="*/ 3310875 w 4147093"/>
              <a:gd name="connsiteY7" fmla="*/ 115575 h 775031"/>
              <a:gd name="connsiteX8" fmla="*/ 3419652 w 4147093"/>
              <a:gd name="connsiteY8" fmla="*/ 98579 h 775031"/>
              <a:gd name="connsiteX9" fmla="*/ 3450245 w 4147093"/>
              <a:gd name="connsiteY9" fmla="*/ 91780 h 775031"/>
              <a:gd name="connsiteX10" fmla="*/ 3518230 w 4147093"/>
              <a:gd name="connsiteY10" fmla="*/ 50989 h 775031"/>
              <a:gd name="connsiteX11" fmla="*/ 3579417 w 4147093"/>
              <a:gd name="connsiteY11" fmla="*/ 13597 h 775031"/>
              <a:gd name="connsiteX12" fmla="*/ 3603212 w 4147093"/>
              <a:gd name="connsiteY12" fmla="*/ 3400 h 775031"/>
              <a:gd name="connsiteX13" fmla="*/ 3647402 w 4147093"/>
              <a:gd name="connsiteY13" fmla="*/ 0 h 775031"/>
              <a:gd name="connsiteX14" fmla="*/ 3725585 w 4147093"/>
              <a:gd name="connsiteY14" fmla="*/ 10198 h 775031"/>
              <a:gd name="connsiteX15" fmla="*/ 3824163 w 4147093"/>
              <a:gd name="connsiteY15" fmla="*/ 33993 h 775031"/>
              <a:gd name="connsiteX16" fmla="*/ 3943137 w 4147093"/>
              <a:gd name="connsiteY16" fmla="*/ 64586 h 775031"/>
              <a:gd name="connsiteX17" fmla="*/ 4017921 w 4147093"/>
              <a:gd name="connsiteY17" fmla="*/ 88381 h 775031"/>
              <a:gd name="connsiteX18" fmla="*/ 4055313 w 4147093"/>
              <a:gd name="connsiteY18" fmla="*/ 108777 h 775031"/>
              <a:gd name="connsiteX19" fmla="*/ 4089305 w 4147093"/>
              <a:gd name="connsiteY19" fmla="*/ 129172 h 775031"/>
              <a:gd name="connsiteX20" fmla="*/ 4116499 w 4147093"/>
              <a:gd name="connsiteY20" fmla="*/ 152967 h 775031"/>
              <a:gd name="connsiteX21" fmla="*/ 4126697 w 4147093"/>
              <a:gd name="connsiteY21" fmla="*/ 166564 h 775031"/>
              <a:gd name="connsiteX22" fmla="*/ 4140294 w 4147093"/>
              <a:gd name="connsiteY22" fmla="*/ 193758 h 775031"/>
              <a:gd name="connsiteX23" fmla="*/ 4147093 w 4147093"/>
              <a:gd name="connsiteY23" fmla="*/ 217553 h 775031"/>
              <a:gd name="connsiteX24" fmla="*/ 4147093 w 4147093"/>
              <a:gd name="connsiteY24" fmla="*/ 244747 h 775031"/>
              <a:gd name="connsiteX25" fmla="*/ 4136895 w 4147093"/>
              <a:gd name="connsiteY25" fmla="*/ 271941 h 775031"/>
              <a:gd name="connsiteX26" fmla="*/ 4113100 w 4147093"/>
              <a:gd name="connsiteY26" fmla="*/ 292336 h 775031"/>
              <a:gd name="connsiteX27" fmla="*/ 4075708 w 4147093"/>
              <a:gd name="connsiteY27" fmla="*/ 312732 h 775031"/>
              <a:gd name="connsiteX28" fmla="*/ 4045115 w 4147093"/>
              <a:gd name="connsiteY28" fmla="*/ 319530 h 775031"/>
              <a:gd name="connsiteX29" fmla="*/ 3963533 w 4147093"/>
              <a:gd name="connsiteY29" fmla="*/ 312732 h 775031"/>
              <a:gd name="connsiteX30" fmla="*/ 3820764 w 4147093"/>
              <a:gd name="connsiteY30" fmla="*/ 302534 h 775031"/>
              <a:gd name="connsiteX31" fmla="*/ 3644003 w 4147093"/>
              <a:gd name="connsiteY31" fmla="*/ 295736 h 775031"/>
              <a:gd name="connsiteX32" fmla="*/ 3423051 w 4147093"/>
              <a:gd name="connsiteY32" fmla="*/ 299135 h 775031"/>
              <a:gd name="connsiteX33" fmla="*/ 3171506 w 4147093"/>
              <a:gd name="connsiteY33" fmla="*/ 299135 h 775031"/>
              <a:gd name="connsiteX34" fmla="*/ 3015140 w 4147093"/>
              <a:gd name="connsiteY34" fmla="*/ 309333 h 775031"/>
              <a:gd name="connsiteX35" fmla="*/ 2817983 w 4147093"/>
              <a:gd name="connsiteY35" fmla="*/ 326329 h 775031"/>
              <a:gd name="connsiteX36" fmla="*/ 2297897 w 4147093"/>
              <a:gd name="connsiteY36" fmla="*/ 394314 h 775031"/>
              <a:gd name="connsiteX37" fmla="*/ 2042953 w 4147093"/>
              <a:gd name="connsiteY37" fmla="*/ 428307 h 775031"/>
              <a:gd name="connsiteX38" fmla="*/ 1842397 w 4147093"/>
              <a:gd name="connsiteY38" fmla="*/ 458900 h 775031"/>
              <a:gd name="connsiteX39" fmla="*/ 1536464 w 4147093"/>
              <a:gd name="connsiteY39" fmla="*/ 513288 h 775031"/>
              <a:gd name="connsiteX40" fmla="*/ 1227131 w 4147093"/>
              <a:gd name="connsiteY40" fmla="*/ 581273 h 775031"/>
              <a:gd name="connsiteX41" fmla="*/ 961989 w 4147093"/>
              <a:gd name="connsiteY41" fmla="*/ 642460 h 775031"/>
              <a:gd name="connsiteX42" fmla="*/ 710444 w 4147093"/>
              <a:gd name="connsiteY42" fmla="*/ 707046 h 775031"/>
              <a:gd name="connsiteX43" fmla="*/ 666254 w 4147093"/>
              <a:gd name="connsiteY43" fmla="*/ 720643 h 775031"/>
              <a:gd name="connsiteX44" fmla="*/ 628862 w 4147093"/>
              <a:gd name="connsiteY44" fmla="*/ 747837 h 775031"/>
              <a:gd name="connsiteX45" fmla="*/ 591470 w 4147093"/>
              <a:gd name="connsiteY45" fmla="*/ 761434 h 775031"/>
              <a:gd name="connsiteX46" fmla="*/ 557478 w 4147093"/>
              <a:gd name="connsiteY46" fmla="*/ 771632 h 775031"/>
              <a:gd name="connsiteX47" fmla="*/ 513287 w 4147093"/>
              <a:gd name="connsiteY47" fmla="*/ 775031 h 775031"/>
              <a:gd name="connsiteX48" fmla="*/ 469097 w 4147093"/>
              <a:gd name="connsiteY48" fmla="*/ 764833 h 775031"/>
              <a:gd name="connsiteX49" fmla="*/ 407910 w 4147093"/>
              <a:gd name="connsiteY49" fmla="*/ 737639 h 775031"/>
              <a:gd name="connsiteX50" fmla="*/ 288936 w 4147093"/>
              <a:gd name="connsiteY50" fmla="*/ 656057 h 775031"/>
              <a:gd name="connsiteX51" fmla="*/ 156365 w 4147093"/>
              <a:gd name="connsiteY51" fmla="*/ 554079 h 775031"/>
              <a:gd name="connsiteX52" fmla="*/ 57787 w 4147093"/>
              <a:gd name="connsiteY52" fmla="*/ 475896 h 775031"/>
              <a:gd name="connsiteX53" fmla="*/ 13597 w 4147093"/>
              <a:gd name="connsiteY53" fmla="*/ 435105 h 775031"/>
              <a:gd name="connsiteX54" fmla="*/ 3399 w 4147093"/>
              <a:gd name="connsiteY54" fmla="*/ 418109 h 775031"/>
              <a:gd name="connsiteX55" fmla="*/ 0 w 4147093"/>
              <a:gd name="connsiteY55" fmla="*/ 401113 h 775031"/>
              <a:gd name="connsiteX56" fmla="*/ 3399 w 4147093"/>
              <a:gd name="connsiteY56" fmla="*/ 390915 h 775031"/>
              <a:gd name="connsiteX57" fmla="*/ 10197 w 4147093"/>
              <a:gd name="connsiteY57" fmla="*/ 384116 h 775031"/>
              <a:gd name="connsiteX58" fmla="*/ 20395 w 4147093"/>
              <a:gd name="connsiteY58" fmla="*/ 384116 h 775031"/>
              <a:gd name="connsiteX59" fmla="*/ 37391 w 4147093"/>
              <a:gd name="connsiteY59" fmla="*/ 384116 h 775031"/>
              <a:gd name="connsiteX60" fmla="*/ 125772 w 4147093"/>
              <a:gd name="connsiteY60" fmla="*/ 424907 h 775031"/>
              <a:gd name="connsiteX61" fmla="*/ 197157 w 4147093"/>
              <a:gd name="connsiteY61" fmla="*/ 452101 h 775031"/>
              <a:gd name="connsiteX62" fmla="*/ 288936 w 4147093"/>
              <a:gd name="connsiteY62" fmla="*/ 479296 h 775031"/>
              <a:gd name="connsiteX63" fmla="*/ 401112 w 4147093"/>
              <a:gd name="connsiteY63" fmla="*/ 496292 h 775031"/>
              <a:gd name="connsiteX64" fmla="*/ 472496 w 4147093"/>
              <a:gd name="connsiteY64" fmla="*/ 499691 h 775031"/>
              <a:gd name="connsiteX65" fmla="*/ 611866 w 4147093"/>
              <a:gd name="connsiteY65" fmla="*/ 482695 h 775031"/>
              <a:gd name="connsiteX66" fmla="*/ 958590 w 4147093"/>
              <a:gd name="connsiteY66" fmla="*/ 438504 h 775031"/>
              <a:gd name="connsiteX67" fmla="*/ 1397094 w 4147093"/>
              <a:gd name="connsiteY67" fmla="*/ 373919 h 775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147093" h="775031">
                <a:moveTo>
                  <a:pt x="1397094" y="373919"/>
                </a:moveTo>
                <a:lnTo>
                  <a:pt x="1886587" y="295736"/>
                </a:lnTo>
                <a:lnTo>
                  <a:pt x="2216315" y="261743"/>
                </a:lnTo>
                <a:lnTo>
                  <a:pt x="2335289" y="244747"/>
                </a:lnTo>
                <a:lnTo>
                  <a:pt x="2549442" y="207355"/>
                </a:lnTo>
                <a:lnTo>
                  <a:pt x="2855375" y="166564"/>
                </a:lnTo>
                <a:lnTo>
                  <a:pt x="3134114" y="135971"/>
                </a:lnTo>
                <a:lnTo>
                  <a:pt x="3310875" y="115575"/>
                </a:lnTo>
                <a:lnTo>
                  <a:pt x="3419652" y="98579"/>
                </a:lnTo>
                <a:lnTo>
                  <a:pt x="3450245" y="91780"/>
                </a:lnTo>
                <a:lnTo>
                  <a:pt x="3518230" y="50989"/>
                </a:lnTo>
                <a:lnTo>
                  <a:pt x="3579417" y="13597"/>
                </a:lnTo>
                <a:lnTo>
                  <a:pt x="3603212" y="3400"/>
                </a:lnTo>
                <a:lnTo>
                  <a:pt x="3647402" y="0"/>
                </a:lnTo>
                <a:lnTo>
                  <a:pt x="3725585" y="10198"/>
                </a:lnTo>
                <a:lnTo>
                  <a:pt x="3824163" y="33993"/>
                </a:lnTo>
                <a:lnTo>
                  <a:pt x="3943137" y="64586"/>
                </a:lnTo>
                <a:lnTo>
                  <a:pt x="4017921" y="88381"/>
                </a:lnTo>
                <a:lnTo>
                  <a:pt x="4055313" y="108777"/>
                </a:lnTo>
                <a:lnTo>
                  <a:pt x="4089305" y="129172"/>
                </a:lnTo>
                <a:lnTo>
                  <a:pt x="4116499" y="152967"/>
                </a:lnTo>
                <a:lnTo>
                  <a:pt x="4126697" y="166564"/>
                </a:lnTo>
                <a:lnTo>
                  <a:pt x="4140294" y="193758"/>
                </a:lnTo>
                <a:lnTo>
                  <a:pt x="4147093" y="217553"/>
                </a:lnTo>
                <a:lnTo>
                  <a:pt x="4147093" y="244747"/>
                </a:lnTo>
                <a:lnTo>
                  <a:pt x="4136895" y="271941"/>
                </a:lnTo>
                <a:lnTo>
                  <a:pt x="4113100" y="292336"/>
                </a:lnTo>
                <a:cubicBezTo>
                  <a:pt x="4078135" y="313315"/>
                  <a:pt x="4092321" y="312732"/>
                  <a:pt x="4075708" y="312732"/>
                </a:cubicBezTo>
                <a:lnTo>
                  <a:pt x="4045115" y="319530"/>
                </a:lnTo>
                <a:lnTo>
                  <a:pt x="3963533" y="312732"/>
                </a:lnTo>
                <a:lnTo>
                  <a:pt x="3820764" y="302534"/>
                </a:lnTo>
                <a:lnTo>
                  <a:pt x="3644003" y="295736"/>
                </a:lnTo>
                <a:lnTo>
                  <a:pt x="3423051" y="299135"/>
                </a:lnTo>
                <a:lnTo>
                  <a:pt x="3171506" y="299135"/>
                </a:lnTo>
                <a:lnTo>
                  <a:pt x="3015140" y="309333"/>
                </a:lnTo>
                <a:lnTo>
                  <a:pt x="2817983" y="326329"/>
                </a:lnTo>
                <a:lnTo>
                  <a:pt x="2297897" y="394314"/>
                </a:lnTo>
                <a:lnTo>
                  <a:pt x="2042953" y="428307"/>
                </a:lnTo>
                <a:lnTo>
                  <a:pt x="1842397" y="458900"/>
                </a:lnTo>
                <a:lnTo>
                  <a:pt x="1536464" y="513288"/>
                </a:lnTo>
                <a:lnTo>
                  <a:pt x="1227131" y="581273"/>
                </a:lnTo>
                <a:lnTo>
                  <a:pt x="961989" y="642460"/>
                </a:lnTo>
                <a:lnTo>
                  <a:pt x="710444" y="707046"/>
                </a:lnTo>
                <a:lnTo>
                  <a:pt x="666254" y="720643"/>
                </a:lnTo>
                <a:lnTo>
                  <a:pt x="628862" y="747837"/>
                </a:lnTo>
                <a:lnTo>
                  <a:pt x="591470" y="761434"/>
                </a:lnTo>
                <a:lnTo>
                  <a:pt x="557478" y="771632"/>
                </a:lnTo>
                <a:lnTo>
                  <a:pt x="513287" y="775031"/>
                </a:lnTo>
                <a:lnTo>
                  <a:pt x="469097" y="764833"/>
                </a:lnTo>
                <a:lnTo>
                  <a:pt x="407910" y="737639"/>
                </a:lnTo>
                <a:lnTo>
                  <a:pt x="288936" y="656057"/>
                </a:lnTo>
                <a:lnTo>
                  <a:pt x="156365" y="554079"/>
                </a:lnTo>
                <a:lnTo>
                  <a:pt x="57787" y="475896"/>
                </a:lnTo>
                <a:lnTo>
                  <a:pt x="13597" y="435105"/>
                </a:lnTo>
                <a:lnTo>
                  <a:pt x="3399" y="418109"/>
                </a:lnTo>
                <a:lnTo>
                  <a:pt x="0" y="401113"/>
                </a:lnTo>
                <a:lnTo>
                  <a:pt x="3399" y="390915"/>
                </a:lnTo>
                <a:lnTo>
                  <a:pt x="10197" y="384116"/>
                </a:lnTo>
                <a:lnTo>
                  <a:pt x="20395" y="384116"/>
                </a:lnTo>
                <a:lnTo>
                  <a:pt x="37391" y="384116"/>
                </a:lnTo>
                <a:lnTo>
                  <a:pt x="125772" y="424907"/>
                </a:lnTo>
                <a:lnTo>
                  <a:pt x="197157" y="452101"/>
                </a:lnTo>
                <a:lnTo>
                  <a:pt x="288936" y="479296"/>
                </a:lnTo>
                <a:lnTo>
                  <a:pt x="401112" y="496292"/>
                </a:lnTo>
                <a:lnTo>
                  <a:pt x="472496" y="499691"/>
                </a:lnTo>
                <a:lnTo>
                  <a:pt x="611866" y="482695"/>
                </a:lnTo>
                <a:lnTo>
                  <a:pt x="958590" y="438504"/>
                </a:lnTo>
                <a:lnTo>
                  <a:pt x="1397094" y="373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C126B10-8272-154A-8565-728C4A0FE63B}"/>
              </a:ext>
            </a:extLst>
          </p:cNvPr>
          <p:cNvSpPr/>
          <p:nvPr/>
        </p:nvSpPr>
        <p:spPr>
          <a:xfrm>
            <a:off x="2768600" y="1754188"/>
            <a:ext cx="3578225" cy="3302000"/>
          </a:xfrm>
          <a:custGeom>
            <a:avLst/>
            <a:gdLst>
              <a:gd name="connsiteX0" fmla="*/ 2964493 w 3578269"/>
              <a:gd name="connsiteY0" fmla="*/ 1123167 h 3302696"/>
              <a:gd name="connsiteX1" fmla="*/ 3227540 w 3578269"/>
              <a:gd name="connsiteY1" fmla="*/ 789140 h 3302696"/>
              <a:gd name="connsiteX2" fmla="*/ 3377852 w 3578269"/>
              <a:gd name="connsiteY2" fmla="*/ 580372 h 3302696"/>
              <a:gd name="connsiteX3" fmla="*/ 3448833 w 3578269"/>
              <a:gd name="connsiteY3" fmla="*/ 480164 h 3302696"/>
              <a:gd name="connsiteX4" fmla="*/ 3457184 w 3578269"/>
              <a:gd name="connsiteY4" fmla="*/ 467638 h 3302696"/>
              <a:gd name="connsiteX5" fmla="*/ 3498937 w 3578269"/>
              <a:gd name="connsiteY5" fmla="*/ 446761 h 3302696"/>
              <a:gd name="connsiteX6" fmla="*/ 3544866 w 3578269"/>
              <a:gd name="connsiteY6" fmla="*/ 417534 h 3302696"/>
              <a:gd name="connsiteX7" fmla="*/ 3565743 w 3578269"/>
              <a:gd name="connsiteY7" fmla="*/ 392482 h 3302696"/>
              <a:gd name="connsiteX8" fmla="*/ 3578269 w 3578269"/>
              <a:gd name="connsiteY8" fmla="*/ 363255 h 3302696"/>
              <a:gd name="connsiteX9" fmla="*/ 3578269 w 3578269"/>
              <a:gd name="connsiteY9" fmla="*/ 342378 h 3302696"/>
              <a:gd name="connsiteX10" fmla="*/ 3565743 w 3578269"/>
              <a:gd name="connsiteY10" fmla="*/ 317326 h 3302696"/>
              <a:gd name="connsiteX11" fmla="*/ 3469710 w 3578269"/>
              <a:gd name="connsiteY11" fmla="*/ 208767 h 3302696"/>
              <a:gd name="connsiteX12" fmla="*/ 3398729 w 3578269"/>
              <a:gd name="connsiteY12" fmla="*/ 133611 h 3302696"/>
              <a:gd name="connsiteX13" fmla="*/ 3340274 w 3578269"/>
              <a:gd name="connsiteY13" fmla="*/ 70981 h 3302696"/>
              <a:gd name="connsiteX14" fmla="*/ 3302696 w 3578269"/>
              <a:gd name="connsiteY14" fmla="*/ 29227 h 3302696"/>
              <a:gd name="connsiteX15" fmla="*/ 3260943 w 3578269"/>
              <a:gd name="connsiteY15" fmla="*/ 16701 h 3302696"/>
              <a:gd name="connsiteX16" fmla="*/ 3202488 w 3578269"/>
              <a:gd name="connsiteY16" fmla="*/ 4175 h 3302696"/>
              <a:gd name="connsiteX17" fmla="*/ 3156559 w 3578269"/>
              <a:gd name="connsiteY17" fmla="*/ 0 h 3302696"/>
              <a:gd name="connsiteX18" fmla="*/ 3118981 w 3578269"/>
              <a:gd name="connsiteY18" fmla="*/ 4175 h 3302696"/>
              <a:gd name="connsiteX19" fmla="*/ 3106455 w 3578269"/>
              <a:gd name="connsiteY19" fmla="*/ 12526 h 3302696"/>
              <a:gd name="connsiteX20" fmla="*/ 3110630 w 3578269"/>
              <a:gd name="connsiteY20" fmla="*/ 41753 h 3302696"/>
              <a:gd name="connsiteX21" fmla="*/ 3144033 w 3578269"/>
              <a:gd name="connsiteY21" fmla="*/ 62630 h 3302696"/>
              <a:gd name="connsiteX22" fmla="*/ 3177436 w 3578269"/>
              <a:gd name="connsiteY22" fmla="*/ 91857 h 3302696"/>
              <a:gd name="connsiteX23" fmla="*/ 3194137 w 3578269"/>
              <a:gd name="connsiteY23" fmla="*/ 108559 h 3302696"/>
              <a:gd name="connsiteX24" fmla="*/ 3215014 w 3578269"/>
              <a:gd name="connsiteY24" fmla="*/ 133611 h 3302696"/>
              <a:gd name="connsiteX25" fmla="*/ 3227540 w 3578269"/>
              <a:gd name="connsiteY25" fmla="*/ 162838 h 3302696"/>
              <a:gd name="connsiteX26" fmla="*/ 3231715 w 3578269"/>
              <a:gd name="connsiteY26" fmla="*/ 196241 h 3302696"/>
              <a:gd name="connsiteX27" fmla="*/ 3227540 w 3578269"/>
              <a:gd name="connsiteY27" fmla="*/ 250520 h 3302696"/>
              <a:gd name="connsiteX28" fmla="*/ 3210838 w 3578269"/>
              <a:gd name="connsiteY28" fmla="*/ 308975 h 3302696"/>
              <a:gd name="connsiteX29" fmla="*/ 3131507 w 3578269"/>
              <a:gd name="connsiteY29" fmla="*/ 450937 h 3302696"/>
              <a:gd name="connsiteX30" fmla="*/ 2993721 w 3578269"/>
              <a:gd name="connsiteY30" fmla="*/ 680581 h 3302696"/>
              <a:gd name="connsiteX31" fmla="*/ 2822532 w 3578269"/>
              <a:gd name="connsiteY31" fmla="*/ 931101 h 3302696"/>
              <a:gd name="connsiteX32" fmla="*/ 2705622 w 3578269"/>
              <a:gd name="connsiteY32" fmla="*/ 1089764 h 3302696"/>
              <a:gd name="connsiteX33" fmla="*/ 2521907 w 3578269"/>
              <a:gd name="connsiteY33" fmla="*/ 1306882 h 3302696"/>
              <a:gd name="connsiteX34" fmla="*/ 2430049 w 3578269"/>
              <a:gd name="connsiteY34" fmla="*/ 1402915 h 3302696"/>
              <a:gd name="connsiteX35" fmla="*/ 2267211 w 3578269"/>
              <a:gd name="connsiteY35" fmla="*/ 1561578 h 3302696"/>
              <a:gd name="connsiteX36" fmla="*/ 2133600 w 3578269"/>
              <a:gd name="connsiteY36" fmla="*/ 1711890 h 3302696"/>
              <a:gd name="connsiteX37" fmla="*/ 1941534 w 3578269"/>
              <a:gd name="connsiteY37" fmla="*/ 1895605 h 3302696"/>
              <a:gd name="connsiteX38" fmla="*/ 1807923 w 3578269"/>
              <a:gd name="connsiteY38" fmla="*/ 2016690 h 3302696"/>
              <a:gd name="connsiteX39" fmla="*/ 1624208 w 3578269"/>
              <a:gd name="connsiteY39" fmla="*/ 2171178 h 3302696"/>
              <a:gd name="connsiteX40" fmla="*/ 1402915 w 3578269"/>
              <a:gd name="connsiteY40" fmla="*/ 2346542 h 3302696"/>
              <a:gd name="connsiteX41" fmla="*/ 1093940 w 3578269"/>
              <a:gd name="connsiteY41" fmla="*/ 2559485 h 3302696"/>
              <a:gd name="connsiteX42" fmla="*/ 801666 w 3578269"/>
              <a:gd name="connsiteY42" fmla="*/ 2751551 h 3302696"/>
              <a:gd name="connsiteX43" fmla="*/ 542795 w 3578269"/>
              <a:gd name="connsiteY43" fmla="*/ 2914389 h 3302696"/>
              <a:gd name="connsiteX44" fmla="*/ 329852 w 3578269"/>
              <a:gd name="connsiteY44" fmla="*/ 3043824 h 3302696"/>
              <a:gd name="connsiteX45" fmla="*/ 37578 w 3578269"/>
              <a:gd name="connsiteY45" fmla="*/ 3223364 h 3302696"/>
              <a:gd name="connsiteX46" fmla="*/ 12526 w 3578269"/>
              <a:gd name="connsiteY46" fmla="*/ 3240066 h 3302696"/>
              <a:gd name="connsiteX47" fmla="*/ 0 w 3578269"/>
              <a:gd name="connsiteY47" fmla="*/ 3260942 h 3302696"/>
              <a:gd name="connsiteX48" fmla="*/ 0 w 3578269"/>
              <a:gd name="connsiteY48" fmla="*/ 3273468 h 3302696"/>
              <a:gd name="connsiteX49" fmla="*/ 0 w 3578269"/>
              <a:gd name="connsiteY49" fmla="*/ 3285994 h 3302696"/>
              <a:gd name="connsiteX50" fmla="*/ 8351 w 3578269"/>
              <a:gd name="connsiteY50" fmla="*/ 3298520 h 3302696"/>
              <a:gd name="connsiteX51" fmla="*/ 29227 w 3578269"/>
              <a:gd name="connsiteY51" fmla="*/ 3302696 h 3302696"/>
              <a:gd name="connsiteX52" fmla="*/ 179540 w 3578269"/>
              <a:gd name="connsiteY52" fmla="*/ 3223364 h 3302696"/>
              <a:gd name="connsiteX53" fmla="*/ 375781 w 3578269"/>
              <a:gd name="connsiteY53" fmla="*/ 3127331 h 3302696"/>
              <a:gd name="connsiteX54" fmla="*/ 730685 w 3578269"/>
              <a:gd name="connsiteY54" fmla="*/ 2935266 h 3302696"/>
              <a:gd name="connsiteX55" fmla="*/ 1002082 w 3578269"/>
              <a:gd name="connsiteY55" fmla="*/ 2784953 h 3302696"/>
              <a:gd name="connsiteX56" fmla="*/ 1189973 w 3578269"/>
              <a:gd name="connsiteY56" fmla="*/ 2672219 h 3302696"/>
              <a:gd name="connsiteX57" fmla="*/ 1377863 w 3578269"/>
              <a:gd name="connsiteY57" fmla="*/ 2559485 h 3302696"/>
              <a:gd name="connsiteX58" fmla="*/ 1661786 w 3578269"/>
              <a:gd name="connsiteY58" fmla="*/ 2363244 h 3302696"/>
              <a:gd name="connsiteX59" fmla="*/ 1799573 w 3578269"/>
              <a:gd name="connsiteY59" fmla="*/ 2279737 h 3302696"/>
              <a:gd name="connsiteX60" fmla="*/ 2037567 w 3578269"/>
              <a:gd name="connsiteY60" fmla="*/ 2070970 h 3302696"/>
              <a:gd name="connsiteX61" fmla="*/ 2263036 w 3578269"/>
              <a:gd name="connsiteY61" fmla="*/ 1862203 h 3302696"/>
              <a:gd name="connsiteX62" fmla="*/ 2463452 w 3578269"/>
              <a:gd name="connsiteY62" fmla="*/ 1678488 h 3302696"/>
              <a:gd name="connsiteX63" fmla="*/ 2630466 w 3578269"/>
              <a:gd name="connsiteY63" fmla="*/ 1511474 h 3302696"/>
              <a:gd name="connsiteX64" fmla="*/ 2772427 w 3578269"/>
              <a:gd name="connsiteY64" fmla="*/ 1352811 h 3302696"/>
              <a:gd name="connsiteX65" fmla="*/ 2964493 w 3578269"/>
              <a:gd name="connsiteY65" fmla="*/ 1123167 h 330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578269" h="3302696">
                <a:moveTo>
                  <a:pt x="2964493" y="1123167"/>
                </a:moveTo>
                <a:lnTo>
                  <a:pt x="3227540" y="789140"/>
                </a:lnTo>
                <a:lnTo>
                  <a:pt x="3377852" y="580372"/>
                </a:lnTo>
                <a:lnTo>
                  <a:pt x="3448833" y="480164"/>
                </a:lnTo>
                <a:lnTo>
                  <a:pt x="3457184" y="467638"/>
                </a:lnTo>
                <a:lnTo>
                  <a:pt x="3498937" y="446761"/>
                </a:lnTo>
                <a:lnTo>
                  <a:pt x="3544866" y="417534"/>
                </a:lnTo>
                <a:lnTo>
                  <a:pt x="3565743" y="392482"/>
                </a:lnTo>
                <a:lnTo>
                  <a:pt x="3578269" y="363255"/>
                </a:lnTo>
                <a:lnTo>
                  <a:pt x="3578269" y="342378"/>
                </a:lnTo>
                <a:lnTo>
                  <a:pt x="3565743" y="317326"/>
                </a:lnTo>
                <a:lnTo>
                  <a:pt x="3469710" y="208767"/>
                </a:lnTo>
                <a:lnTo>
                  <a:pt x="3398729" y="133611"/>
                </a:lnTo>
                <a:lnTo>
                  <a:pt x="3340274" y="70981"/>
                </a:lnTo>
                <a:lnTo>
                  <a:pt x="3302696" y="29227"/>
                </a:lnTo>
                <a:lnTo>
                  <a:pt x="3260943" y="16701"/>
                </a:lnTo>
                <a:lnTo>
                  <a:pt x="3202488" y="4175"/>
                </a:lnTo>
                <a:lnTo>
                  <a:pt x="3156559" y="0"/>
                </a:lnTo>
                <a:lnTo>
                  <a:pt x="3118981" y="4175"/>
                </a:lnTo>
                <a:lnTo>
                  <a:pt x="3106455" y="12526"/>
                </a:lnTo>
                <a:lnTo>
                  <a:pt x="3110630" y="41753"/>
                </a:lnTo>
                <a:lnTo>
                  <a:pt x="3144033" y="62630"/>
                </a:lnTo>
                <a:lnTo>
                  <a:pt x="3177436" y="91857"/>
                </a:lnTo>
                <a:lnTo>
                  <a:pt x="3194137" y="108559"/>
                </a:lnTo>
                <a:lnTo>
                  <a:pt x="3215014" y="133611"/>
                </a:lnTo>
                <a:lnTo>
                  <a:pt x="3227540" y="162838"/>
                </a:lnTo>
                <a:lnTo>
                  <a:pt x="3231715" y="196241"/>
                </a:lnTo>
                <a:lnTo>
                  <a:pt x="3227540" y="250520"/>
                </a:lnTo>
                <a:lnTo>
                  <a:pt x="3210838" y="308975"/>
                </a:lnTo>
                <a:lnTo>
                  <a:pt x="3131507" y="450937"/>
                </a:lnTo>
                <a:lnTo>
                  <a:pt x="2993721" y="680581"/>
                </a:lnTo>
                <a:lnTo>
                  <a:pt x="2822532" y="931101"/>
                </a:lnTo>
                <a:lnTo>
                  <a:pt x="2705622" y="1089764"/>
                </a:lnTo>
                <a:lnTo>
                  <a:pt x="2521907" y="1306882"/>
                </a:lnTo>
                <a:lnTo>
                  <a:pt x="2430049" y="1402915"/>
                </a:lnTo>
                <a:lnTo>
                  <a:pt x="2267211" y="1561578"/>
                </a:lnTo>
                <a:lnTo>
                  <a:pt x="2133600" y="1711890"/>
                </a:lnTo>
                <a:lnTo>
                  <a:pt x="1941534" y="1895605"/>
                </a:lnTo>
                <a:lnTo>
                  <a:pt x="1807923" y="2016690"/>
                </a:lnTo>
                <a:lnTo>
                  <a:pt x="1624208" y="2171178"/>
                </a:lnTo>
                <a:lnTo>
                  <a:pt x="1402915" y="2346542"/>
                </a:lnTo>
                <a:lnTo>
                  <a:pt x="1093940" y="2559485"/>
                </a:lnTo>
                <a:lnTo>
                  <a:pt x="801666" y="2751551"/>
                </a:lnTo>
                <a:lnTo>
                  <a:pt x="542795" y="2914389"/>
                </a:lnTo>
                <a:lnTo>
                  <a:pt x="329852" y="3043824"/>
                </a:lnTo>
                <a:lnTo>
                  <a:pt x="37578" y="3223364"/>
                </a:lnTo>
                <a:lnTo>
                  <a:pt x="12526" y="3240066"/>
                </a:lnTo>
                <a:lnTo>
                  <a:pt x="0" y="3260942"/>
                </a:lnTo>
                <a:lnTo>
                  <a:pt x="0" y="3273468"/>
                </a:lnTo>
                <a:lnTo>
                  <a:pt x="0" y="3285994"/>
                </a:lnTo>
                <a:lnTo>
                  <a:pt x="8351" y="3298520"/>
                </a:lnTo>
                <a:lnTo>
                  <a:pt x="29227" y="3302696"/>
                </a:lnTo>
                <a:lnTo>
                  <a:pt x="179540" y="3223364"/>
                </a:lnTo>
                <a:lnTo>
                  <a:pt x="375781" y="3127331"/>
                </a:lnTo>
                <a:lnTo>
                  <a:pt x="730685" y="2935266"/>
                </a:lnTo>
                <a:lnTo>
                  <a:pt x="1002082" y="2784953"/>
                </a:lnTo>
                <a:lnTo>
                  <a:pt x="1189973" y="2672219"/>
                </a:lnTo>
                <a:lnTo>
                  <a:pt x="1377863" y="2559485"/>
                </a:lnTo>
                <a:lnTo>
                  <a:pt x="1661786" y="2363244"/>
                </a:lnTo>
                <a:lnTo>
                  <a:pt x="1799573" y="2279737"/>
                </a:lnTo>
                <a:lnTo>
                  <a:pt x="2037567" y="2070970"/>
                </a:lnTo>
                <a:lnTo>
                  <a:pt x="2263036" y="1862203"/>
                </a:lnTo>
                <a:lnTo>
                  <a:pt x="2463452" y="1678488"/>
                </a:lnTo>
                <a:lnTo>
                  <a:pt x="2630466" y="1511474"/>
                </a:lnTo>
                <a:lnTo>
                  <a:pt x="2772427" y="1352811"/>
                </a:lnTo>
                <a:lnTo>
                  <a:pt x="2964493" y="11231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A7CA239-5299-AC40-B7C9-0A16BD586216}"/>
              </a:ext>
            </a:extLst>
          </p:cNvPr>
          <p:cNvSpPr/>
          <p:nvPr/>
        </p:nvSpPr>
        <p:spPr>
          <a:xfrm>
            <a:off x="4652963" y="3760788"/>
            <a:ext cx="1614487" cy="977900"/>
          </a:xfrm>
          <a:custGeom>
            <a:avLst/>
            <a:gdLst>
              <a:gd name="connsiteX0" fmla="*/ 700087 w 1614487"/>
              <a:gd name="connsiteY0" fmla="*/ 585787 h 978694"/>
              <a:gd name="connsiteX1" fmla="*/ 821531 w 1614487"/>
              <a:gd name="connsiteY1" fmla="*/ 521494 h 978694"/>
              <a:gd name="connsiteX2" fmla="*/ 995362 w 1614487"/>
              <a:gd name="connsiteY2" fmla="*/ 423862 h 978694"/>
              <a:gd name="connsiteX3" fmla="*/ 1181100 w 1614487"/>
              <a:gd name="connsiteY3" fmla="*/ 307181 h 978694"/>
              <a:gd name="connsiteX4" fmla="*/ 1247775 w 1614487"/>
              <a:gd name="connsiteY4" fmla="*/ 261937 h 978694"/>
              <a:gd name="connsiteX5" fmla="*/ 1257300 w 1614487"/>
              <a:gd name="connsiteY5" fmla="*/ 250031 h 978694"/>
              <a:gd name="connsiteX6" fmla="*/ 1259681 w 1614487"/>
              <a:gd name="connsiteY6" fmla="*/ 240506 h 978694"/>
              <a:gd name="connsiteX7" fmla="*/ 1259681 w 1614487"/>
              <a:gd name="connsiteY7" fmla="*/ 230981 h 978694"/>
              <a:gd name="connsiteX8" fmla="*/ 1254918 w 1614487"/>
              <a:gd name="connsiteY8" fmla="*/ 209550 h 978694"/>
              <a:gd name="connsiteX9" fmla="*/ 1235868 w 1614487"/>
              <a:gd name="connsiteY9" fmla="*/ 166687 h 978694"/>
              <a:gd name="connsiteX10" fmla="*/ 1214437 w 1614487"/>
              <a:gd name="connsiteY10" fmla="*/ 133350 h 978694"/>
              <a:gd name="connsiteX11" fmla="*/ 1188243 w 1614487"/>
              <a:gd name="connsiteY11" fmla="*/ 97631 h 978694"/>
              <a:gd name="connsiteX12" fmla="*/ 1154906 w 1614487"/>
              <a:gd name="connsiteY12" fmla="*/ 61912 h 978694"/>
              <a:gd name="connsiteX13" fmla="*/ 1140618 w 1614487"/>
              <a:gd name="connsiteY13" fmla="*/ 45244 h 978694"/>
              <a:gd name="connsiteX14" fmla="*/ 1133475 w 1614487"/>
              <a:gd name="connsiteY14" fmla="*/ 33337 h 978694"/>
              <a:gd name="connsiteX15" fmla="*/ 1128712 w 1614487"/>
              <a:gd name="connsiteY15" fmla="*/ 23812 h 978694"/>
              <a:gd name="connsiteX16" fmla="*/ 1128712 w 1614487"/>
              <a:gd name="connsiteY16" fmla="*/ 11906 h 978694"/>
              <a:gd name="connsiteX17" fmla="*/ 1133475 w 1614487"/>
              <a:gd name="connsiteY17" fmla="*/ 4762 h 978694"/>
              <a:gd name="connsiteX18" fmla="*/ 1143000 w 1614487"/>
              <a:gd name="connsiteY18" fmla="*/ 0 h 978694"/>
              <a:gd name="connsiteX19" fmla="*/ 1173956 w 1614487"/>
              <a:gd name="connsiteY19" fmla="*/ 0 h 978694"/>
              <a:gd name="connsiteX20" fmla="*/ 1240631 w 1614487"/>
              <a:gd name="connsiteY20" fmla="*/ 23812 h 978694"/>
              <a:gd name="connsiteX21" fmla="*/ 1309687 w 1614487"/>
              <a:gd name="connsiteY21" fmla="*/ 54769 h 978694"/>
              <a:gd name="connsiteX22" fmla="*/ 1385887 w 1614487"/>
              <a:gd name="connsiteY22" fmla="*/ 97631 h 978694"/>
              <a:gd name="connsiteX23" fmla="*/ 1447800 w 1614487"/>
              <a:gd name="connsiteY23" fmla="*/ 140494 h 978694"/>
              <a:gd name="connsiteX24" fmla="*/ 1497806 w 1614487"/>
              <a:gd name="connsiteY24" fmla="*/ 183356 h 978694"/>
              <a:gd name="connsiteX25" fmla="*/ 1540668 w 1614487"/>
              <a:gd name="connsiteY25" fmla="*/ 230981 h 978694"/>
              <a:gd name="connsiteX26" fmla="*/ 1576387 w 1614487"/>
              <a:gd name="connsiteY26" fmla="*/ 278606 h 978694"/>
              <a:gd name="connsiteX27" fmla="*/ 1595437 w 1614487"/>
              <a:gd name="connsiteY27" fmla="*/ 316706 h 978694"/>
              <a:gd name="connsiteX28" fmla="*/ 1607343 w 1614487"/>
              <a:gd name="connsiteY28" fmla="*/ 350044 h 978694"/>
              <a:gd name="connsiteX29" fmla="*/ 1614487 w 1614487"/>
              <a:gd name="connsiteY29" fmla="*/ 376237 h 978694"/>
              <a:gd name="connsiteX30" fmla="*/ 1614487 w 1614487"/>
              <a:gd name="connsiteY30" fmla="*/ 404812 h 978694"/>
              <a:gd name="connsiteX31" fmla="*/ 1609725 w 1614487"/>
              <a:gd name="connsiteY31" fmla="*/ 431006 h 978694"/>
              <a:gd name="connsiteX32" fmla="*/ 1595437 w 1614487"/>
              <a:gd name="connsiteY32" fmla="*/ 454819 h 978694"/>
              <a:gd name="connsiteX33" fmla="*/ 1571625 w 1614487"/>
              <a:gd name="connsiteY33" fmla="*/ 466725 h 978694"/>
              <a:gd name="connsiteX34" fmla="*/ 1538287 w 1614487"/>
              <a:gd name="connsiteY34" fmla="*/ 473869 h 978694"/>
              <a:gd name="connsiteX35" fmla="*/ 1483518 w 1614487"/>
              <a:gd name="connsiteY35" fmla="*/ 476250 h 978694"/>
              <a:gd name="connsiteX36" fmla="*/ 1433512 w 1614487"/>
              <a:gd name="connsiteY36" fmla="*/ 485775 h 978694"/>
              <a:gd name="connsiteX37" fmla="*/ 1245393 w 1614487"/>
              <a:gd name="connsiteY37" fmla="*/ 554831 h 978694"/>
              <a:gd name="connsiteX38" fmla="*/ 914400 w 1614487"/>
              <a:gd name="connsiteY38" fmla="*/ 678656 h 978694"/>
              <a:gd name="connsiteX39" fmla="*/ 578643 w 1614487"/>
              <a:gd name="connsiteY39" fmla="*/ 800100 h 978694"/>
              <a:gd name="connsiteX40" fmla="*/ 207168 w 1614487"/>
              <a:gd name="connsiteY40" fmla="*/ 933450 h 978694"/>
              <a:gd name="connsiteX41" fmla="*/ 78581 w 1614487"/>
              <a:gd name="connsiteY41" fmla="*/ 978694 h 978694"/>
              <a:gd name="connsiteX42" fmla="*/ 9525 w 1614487"/>
              <a:gd name="connsiteY42" fmla="*/ 976312 h 978694"/>
              <a:gd name="connsiteX43" fmla="*/ 0 w 1614487"/>
              <a:gd name="connsiteY43" fmla="*/ 933450 h 978694"/>
              <a:gd name="connsiteX44" fmla="*/ 111918 w 1614487"/>
              <a:gd name="connsiteY44" fmla="*/ 854869 h 978694"/>
              <a:gd name="connsiteX45" fmla="*/ 285750 w 1614487"/>
              <a:gd name="connsiteY45" fmla="*/ 783431 h 978694"/>
              <a:gd name="connsiteX46" fmla="*/ 502443 w 1614487"/>
              <a:gd name="connsiteY46" fmla="*/ 685800 h 978694"/>
              <a:gd name="connsiteX47" fmla="*/ 700087 w 1614487"/>
              <a:gd name="connsiteY47" fmla="*/ 585787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14487" h="978694">
                <a:moveTo>
                  <a:pt x="700087" y="585787"/>
                </a:moveTo>
                <a:lnTo>
                  <a:pt x="821531" y="521494"/>
                </a:lnTo>
                <a:lnTo>
                  <a:pt x="995362" y="423862"/>
                </a:lnTo>
                <a:lnTo>
                  <a:pt x="1181100" y="307181"/>
                </a:lnTo>
                <a:lnTo>
                  <a:pt x="1247775" y="261937"/>
                </a:lnTo>
                <a:lnTo>
                  <a:pt x="1257300" y="250031"/>
                </a:lnTo>
                <a:lnTo>
                  <a:pt x="1259681" y="240506"/>
                </a:lnTo>
                <a:lnTo>
                  <a:pt x="1259681" y="230981"/>
                </a:lnTo>
                <a:lnTo>
                  <a:pt x="1254918" y="209550"/>
                </a:lnTo>
                <a:lnTo>
                  <a:pt x="1235868" y="166687"/>
                </a:lnTo>
                <a:lnTo>
                  <a:pt x="1214437" y="133350"/>
                </a:lnTo>
                <a:lnTo>
                  <a:pt x="1188243" y="97631"/>
                </a:lnTo>
                <a:lnTo>
                  <a:pt x="1154906" y="61912"/>
                </a:lnTo>
                <a:lnTo>
                  <a:pt x="1140618" y="45244"/>
                </a:lnTo>
                <a:lnTo>
                  <a:pt x="1133475" y="33337"/>
                </a:lnTo>
                <a:lnTo>
                  <a:pt x="1128712" y="23812"/>
                </a:lnTo>
                <a:lnTo>
                  <a:pt x="1128712" y="11906"/>
                </a:lnTo>
                <a:lnTo>
                  <a:pt x="1133475" y="4762"/>
                </a:lnTo>
                <a:lnTo>
                  <a:pt x="1143000" y="0"/>
                </a:lnTo>
                <a:lnTo>
                  <a:pt x="1173956" y="0"/>
                </a:lnTo>
                <a:lnTo>
                  <a:pt x="1240631" y="23812"/>
                </a:lnTo>
                <a:lnTo>
                  <a:pt x="1309687" y="54769"/>
                </a:lnTo>
                <a:lnTo>
                  <a:pt x="1385887" y="97631"/>
                </a:lnTo>
                <a:lnTo>
                  <a:pt x="1447800" y="140494"/>
                </a:lnTo>
                <a:lnTo>
                  <a:pt x="1497806" y="183356"/>
                </a:lnTo>
                <a:lnTo>
                  <a:pt x="1540668" y="230981"/>
                </a:lnTo>
                <a:lnTo>
                  <a:pt x="1576387" y="278606"/>
                </a:lnTo>
                <a:lnTo>
                  <a:pt x="1595437" y="316706"/>
                </a:lnTo>
                <a:lnTo>
                  <a:pt x="1607343" y="350044"/>
                </a:lnTo>
                <a:lnTo>
                  <a:pt x="1614487" y="376237"/>
                </a:lnTo>
                <a:lnTo>
                  <a:pt x="1614487" y="404812"/>
                </a:lnTo>
                <a:lnTo>
                  <a:pt x="1609725" y="431006"/>
                </a:lnTo>
                <a:lnTo>
                  <a:pt x="1595437" y="454819"/>
                </a:lnTo>
                <a:lnTo>
                  <a:pt x="1571625" y="466725"/>
                </a:lnTo>
                <a:lnTo>
                  <a:pt x="1538287" y="473869"/>
                </a:lnTo>
                <a:lnTo>
                  <a:pt x="1483518" y="476250"/>
                </a:lnTo>
                <a:lnTo>
                  <a:pt x="1433512" y="485775"/>
                </a:lnTo>
                <a:lnTo>
                  <a:pt x="1245393" y="554831"/>
                </a:lnTo>
                <a:lnTo>
                  <a:pt x="914400" y="678656"/>
                </a:lnTo>
                <a:lnTo>
                  <a:pt x="578643" y="800100"/>
                </a:lnTo>
                <a:lnTo>
                  <a:pt x="207168" y="933450"/>
                </a:lnTo>
                <a:lnTo>
                  <a:pt x="78581" y="978694"/>
                </a:lnTo>
                <a:lnTo>
                  <a:pt x="9525" y="976312"/>
                </a:lnTo>
                <a:lnTo>
                  <a:pt x="0" y="933450"/>
                </a:lnTo>
                <a:lnTo>
                  <a:pt x="111918" y="854869"/>
                </a:lnTo>
                <a:lnTo>
                  <a:pt x="285750" y="783431"/>
                </a:lnTo>
                <a:lnTo>
                  <a:pt x="502443" y="685800"/>
                </a:lnTo>
                <a:lnTo>
                  <a:pt x="700087" y="585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33F94CA-3E34-354A-810B-ACD968A95861}"/>
              </a:ext>
            </a:extLst>
          </p:cNvPr>
          <p:cNvSpPr/>
          <p:nvPr/>
        </p:nvSpPr>
        <p:spPr>
          <a:xfrm>
            <a:off x="4333875" y="3992563"/>
            <a:ext cx="2513013" cy="1871662"/>
          </a:xfrm>
          <a:custGeom>
            <a:avLst/>
            <a:gdLst>
              <a:gd name="connsiteX0" fmla="*/ 200417 w 2512722"/>
              <a:gd name="connsiteY0" fmla="*/ 606259 h 1871388"/>
              <a:gd name="connsiteX1" fmla="*/ 210438 w 2512722"/>
              <a:gd name="connsiteY1" fmla="*/ 343213 h 1871388"/>
              <a:gd name="connsiteX2" fmla="*/ 205427 w 2512722"/>
              <a:gd name="connsiteY2" fmla="*/ 315655 h 1871388"/>
              <a:gd name="connsiteX3" fmla="*/ 197912 w 2512722"/>
              <a:gd name="connsiteY3" fmla="*/ 283088 h 1871388"/>
              <a:gd name="connsiteX4" fmla="*/ 182880 w 2512722"/>
              <a:gd name="connsiteY4" fmla="*/ 255530 h 1871388"/>
              <a:gd name="connsiteX5" fmla="*/ 160334 w 2512722"/>
              <a:gd name="connsiteY5" fmla="*/ 225468 h 1871388"/>
              <a:gd name="connsiteX6" fmla="*/ 132776 w 2512722"/>
              <a:gd name="connsiteY6" fmla="*/ 197911 h 1871388"/>
              <a:gd name="connsiteX7" fmla="*/ 100209 w 2512722"/>
              <a:gd name="connsiteY7" fmla="*/ 175364 h 1871388"/>
              <a:gd name="connsiteX8" fmla="*/ 75157 w 2512722"/>
              <a:gd name="connsiteY8" fmla="*/ 160333 h 1871388"/>
              <a:gd name="connsiteX9" fmla="*/ 0 w 2512722"/>
              <a:gd name="connsiteY9" fmla="*/ 127765 h 1871388"/>
              <a:gd name="connsiteX10" fmla="*/ 162839 w 2512722"/>
              <a:gd name="connsiteY10" fmla="*/ 0 h 1871388"/>
              <a:gd name="connsiteX11" fmla="*/ 268057 w 2512722"/>
              <a:gd name="connsiteY11" fmla="*/ 65135 h 1871388"/>
              <a:gd name="connsiteX12" fmla="*/ 320667 w 2512722"/>
              <a:gd name="connsiteY12" fmla="*/ 100208 h 1871388"/>
              <a:gd name="connsiteX13" fmla="*/ 368266 w 2512722"/>
              <a:gd name="connsiteY13" fmla="*/ 140291 h 1871388"/>
              <a:gd name="connsiteX14" fmla="*/ 428391 w 2512722"/>
              <a:gd name="connsiteY14" fmla="*/ 190395 h 1871388"/>
              <a:gd name="connsiteX15" fmla="*/ 468474 w 2512722"/>
              <a:gd name="connsiteY15" fmla="*/ 235489 h 1871388"/>
              <a:gd name="connsiteX16" fmla="*/ 491021 w 2512722"/>
              <a:gd name="connsiteY16" fmla="*/ 268057 h 1871388"/>
              <a:gd name="connsiteX17" fmla="*/ 496031 w 2512722"/>
              <a:gd name="connsiteY17" fmla="*/ 288098 h 1871388"/>
              <a:gd name="connsiteX18" fmla="*/ 498536 w 2512722"/>
              <a:gd name="connsiteY18" fmla="*/ 305635 h 1871388"/>
              <a:gd name="connsiteX19" fmla="*/ 483505 w 2512722"/>
              <a:gd name="connsiteY19" fmla="*/ 353234 h 1871388"/>
              <a:gd name="connsiteX20" fmla="*/ 463463 w 2512722"/>
              <a:gd name="connsiteY20" fmla="*/ 450937 h 1871388"/>
              <a:gd name="connsiteX21" fmla="*/ 430896 w 2512722"/>
              <a:gd name="connsiteY21" fmla="*/ 641332 h 1871388"/>
              <a:gd name="connsiteX22" fmla="*/ 433401 w 2512722"/>
              <a:gd name="connsiteY22" fmla="*/ 726509 h 1871388"/>
              <a:gd name="connsiteX23" fmla="*/ 413359 w 2512722"/>
              <a:gd name="connsiteY23" fmla="*/ 831728 h 1871388"/>
              <a:gd name="connsiteX24" fmla="*/ 398328 w 2512722"/>
              <a:gd name="connsiteY24" fmla="*/ 929431 h 1871388"/>
              <a:gd name="connsiteX25" fmla="*/ 393318 w 2512722"/>
              <a:gd name="connsiteY25" fmla="*/ 1004587 h 1871388"/>
              <a:gd name="connsiteX26" fmla="*/ 388307 w 2512722"/>
              <a:gd name="connsiteY26" fmla="*/ 1094774 h 1871388"/>
              <a:gd name="connsiteX27" fmla="*/ 385802 w 2512722"/>
              <a:gd name="connsiteY27" fmla="*/ 1149889 h 1871388"/>
              <a:gd name="connsiteX28" fmla="*/ 383297 w 2512722"/>
              <a:gd name="connsiteY28" fmla="*/ 1235066 h 1871388"/>
              <a:gd name="connsiteX29" fmla="*/ 388307 w 2512722"/>
              <a:gd name="connsiteY29" fmla="*/ 1312727 h 1871388"/>
              <a:gd name="connsiteX30" fmla="*/ 398328 w 2512722"/>
              <a:gd name="connsiteY30" fmla="*/ 1370347 h 1871388"/>
              <a:gd name="connsiteX31" fmla="*/ 410854 w 2512722"/>
              <a:gd name="connsiteY31" fmla="*/ 1410430 h 1871388"/>
              <a:gd name="connsiteX32" fmla="*/ 430896 w 2512722"/>
              <a:gd name="connsiteY32" fmla="*/ 1458029 h 1871388"/>
              <a:gd name="connsiteX33" fmla="*/ 450937 w 2512722"/>
              <a:gd name="connsiteY33" fmla="*/ 1488092 h 1871388"/>
              <a:gd name="connsiteX34" fmla="*/ 486010 w 2512722"/>
              <a:gd name="connsiteY34" fmla="*/ 1523164 h 1871388"/>
              <a:gd name="connsiteX35" fmla="*/ 516073 w 2512722"/>
              <a:gd name="connsiteY35" fmla="*/ 1543206 h 1871388"/>
              <a:gd name="connsiteX36" fmla="*/ 561167 w 2512722"/>
              <a:gd name="connsiteY36" fmla="*/ 1563248 h 1871388"/>
              <a:gd name="connsiteX37" fmla="*/ 616281 w 2512722"/>
              <a:gd name="connsiteY37" fmla="*/ 1583289 h 1871388"/>
              <a:gd name="connsiteX38" fmla="*/ 726510 w 2512722"/>
              <a:gd name="connsiteY38" fmla="*/ 1603331 h 1871388"/>
              <a:gd name="connsiteX39" fmla="*/ 874317 w 2512722"/>
              <a:gd name="connsiteY39" fmla="*/ 1625878 h 1871388"/>
              <a:gd name="connsiteX40" fmla="*/ 1079744 w 2512722"/>
              <a:gd name="connsiteY40" fmla="*/ 1640909 h 1871388"/>
              <a:gd name="connsiteX41" fmla="*/ 1237572 w 2512722"/>
              <a:gd name="connsiteY41" fmla="*/ 1645920 h 1871388"/>
              <a:gd name="connsiteX42" fmla="*/ 1463040 w 2512722"/>
              <a:gd name="connsiteY42" fmla="*/ 1648425 h 1871388"/>
              <a:gd name="connsiteX43" fmla="*/ 1653436 w 2512722"/>
              <a:gd name="connsiteY43" fmla="*/ 1635899 h 1871388"/>
              <a:gd name="connsiteX44" fmla="*/ 1863873 w 2512722"/>
              <a:gd name="connsiteY44" fmla="*/ 1615857 h 1871388"/>
              <a:gd name="connsiteX45" fmla="*/ 1974102 w 2512722"/>
              <a:gd name="connsiteY45" fmla="*/ 1600826 h 1871388"/>
              <a:gd name="connsiteX46" fmla="*/ 2031722 w 2512722"/>
              <a:gd name="connsiteY46" fmla="*/ 1590805 h 1871388"/>
              <a:gd name="connsiteX47" fmla="*/ 2069300 w 2512722"/>
              <a:gd name="connsiteY47" fmla="*/ 1578279 h 1871388"/>
              <a:gd name="connsiteX48" fmla="*/ 2101868 w 2512722"/>
              <a:gd name="connsiteY48" fmla="*/ 1560743 h 1871388"/>
              <a:gd name="connsiteX49" fmla="*/ 2482659 w 2512722"/>
              <a:gd name="connsiteY49" fmla="*/ 1603331 h 1871388"/>
              <a:gd name="connsiteX50" fmla="*/ 2497690 w 2512722"/>
              <a:gd name="connsiteY50" fmla="*/ 1623373 h 1871388"/>
              <a:gd name="connsiteX51" fmla="*/ 2507711 w 2512722"/>
              <a:gd name="connsiteY51" fmla="*/ 1645920 h 1871388"/>
              <a:gd name="connsiteX52" fmla="*/ 2512722 w 2512722"/>
              <a:gd name="connsiteY52" fmla="*/ 1673477 h 1871388"/>
              <a:gd name="connsiteX53" fmla="*/ 2507711 w 2512722"/>
              <a:gd name="connsiteY53" fmla="*/ 1698529 h 1871388"/>
              <a:gd name="connsiteX54" fmla="*/ 2492680 w 2512722"/>
              <a:gd name="connsiteY54" fmla="*/ 1731097 h 1871388"/>
              <a:gd name="connsiteX55" fmla="*/ 2470133 w 2512722"/>
              <a:gd name="connsiteY55" fmla="*/ 1758654 h 1871388"/>
              <a:gd name="connsiteX56" fmla="*/ 2440071 w 2512722"/>
              <a:gd name="connsiteY56" fmla="*/ 1783706 h 1871388"/>
              <a:gd name="connsiteX57" fmla="*/ 2404998 w 2512722"/>
              <a:gd name="connsiteY57" fmla="*/ 1801242 h 1871388"/>
              <a:gd name="connsiteX58" fmla="*/ 2342368 w 2512722"/>
              <a:gd name="connsiteY58" fmla="*/ 1818779 h 1871388"/>
              <a:gd name="connsiteX59" fmla="*/ 2262201 w 2512722"/>
              <a:gd name="connsiteY59" fmla="*/ 1831305 h 1871388"/>
              <a:gd name="connsiteX60" fmla="*/ 2139446 w 2512722"/>
              <a:gd name="connsiteY60" fmla="*/ 1846336 h 1871388"/>
              <a:gd name="connsiteX61" fmla="*/ 2046753 w 2512722"/>
              <a:gd name="connsiteY61" fmla="*/ 1851346 h 1871388"/>
              <a:gd name="connsiteX62" fmla="*/ 1951556 w 2512722"/>
              <a:gd name="connsiteY62" fmla="*/ 1861367 h 1871388"/>
              <a:gd name="connsiteX63" fmla="*/ 1888925 w 2512722"/>
              <a:gd name="connsiteY63" fmla="*/ 1871388 h 1871388"/>
              <a:gd name="connsiteX64" fmla="*/ 1811264 w 2512722"/>
              <a:gd name="connsiteY64" fmla="*/ 1871388 h 1871388"/>
              <a:gd name="connsiteX65" fmla="*/ 1543207 w 2512722"/>
              <a:gd name="connsiteY65" fmla="*/ 1868883 h 1871388"/>
              <a:gd name="connsiteX66" fmla="*/ 1412936 w 2512722"/>
              <a:gd name="connsiteY66" fmla="*/ 1868883 h 1871388"/>
              <a:gd name="connsiteX67" fmla="*/ 1222541 w 2512722"/>
              <a:gd name="connsiteY67" fmla="*/ 1863872 h 1871388"/>
              <a:gd name="connsiteX68" fmla="*/ 1057197 w 2512722"/>
              <a:gd name="connsiteY68" fmla="*/ 1851346 h 1871388"/>
              <a:gd name="connsiteX69" fmla="*/ 859286 w 2512722"/>
              <a:gd name="connsiteY69" fmla="*/ 1828800 h 1871388"/>
              <a:gd name="connsiteX70" fmla="*/ 739036 w 2512722"/>
              <a:gd name="connsiteY70" fmla="*/ 1811263 h 1871388"/>
              <a:gd name="connsiteX71" fmla="*/ 618786 w 2512722"/>
              <a:gd name="connsiteY71" fmla="*/ 1783706 h 1871388"/>
              <a:gd name="connsiteX72" fmla="*/ 546135 w 2512722"/>
              <a:gd name="connsiteY72" fmla="*/ 1761159 h 1871388"/>
              <a:gd name="connsiteX73" fmla="*/ 491021 w 2512722"/>
              <a:gd name="connsiteY73" fmla="*/ 1741117 h 1871388"/>
              <a:gd name="connsiteX74" fmla="*/ 443422 w 2512722"/>
              <a:gd name="connsiteY74" fmla="*/ 1716065 h 1871388"/>
              <a:gd name="connsiteX75" fmla="*/ 400833 w 2512722"/>
              <a:gd name="connsiteY75" fmla="*/ 1691013 h 1871388"/>
              <a:gd name="connsiteX76" fmla="*/ 355740 w 2512722"/>
              <a:gd name="connsiteY76" fmla="*/ 1658446 h 1871388"/>
              <a:gd name="connsiteX77" fmla="*/ 325677 w 2512722"/>
              <a:gd name="connsiteY77" fmla="*/ 1630888 h 1871388"/>
              <a:gd name="connsiteX78" fmla="*/ 295615 w 2512722"/>
              <a:gd name="connsiteY78" fmla="*/ 1595815 h 1871388"/>
              <a:gd name="connsiteX79" fmla="*/ 270563 w 2512722"/>
              <a:gd name="connsiteY79" fmla="*/ 1558237 h 1871388"/>
              <a:gd name="connsiteX80" fmla="*/ 245511 w 2512722"/>
              <a:gd name="connsiteY80" fmla="*/ 1508133 h 1871388"/>
              <a:gd name="connsiteX81" fmla="*/ 220459 w 2512722"/>
              <a:gd name="connsiteY81" fmla="*/ 1450514 h 1871388"/>
              <a:gd name="connsiteX82" fmla="*/ 202922 w 2512722"/>
              <a:gd name="connsiteY82" fmla="*/ 1387883 h 1871388"/>
              <a:gd name="connsiteX83" fmla="*/ 192901 w 2512722"/>
              <a:gd name="connsiteY83" fmla="*/ 1327758 h 1871388"/>
              <a:gd name="connsiteX84" fmla="*/ 187891 w 2512722"/>
              <a:gd name="connsiteY84" fmla="*/ 1252602 h 1871388"/>
              <a:gd name="connsiteX85" fmla="*/ 185386 w 2512722"/>
              <a:gd name="connsiteY85" fmla="*/ 1119826 h 1871388"/>
              <a:gd name="connsiteX86" fmla="*/ 185386 w 2512722"/>
              <a:gd name="connsiteY86" fmla="*/ 829223 h 1871388"/>
              <a:gd name="connsiteX87" fmla="*/ 200417 w 2512722"/>
              <a:gd name="connsiteY87" fmla="*/ 606259 h 1871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512722" h="1871388">
                <a:moveTo>
                  <a:pt x="200417" y="606259"/>
                </a:moveTo>
                <a:lnTo>
                  <a:pt x="210438" y="343213"/>
                </a:lnTo>
                <a:lnTo>
                  <a:pt x="205427" y="315655"/>
                </a:lnTo>
                <a:lnTo>
                  <a:pt x="197912" y="283088"/>
                </a:lnTo>
                <a:lnTo>
                  <a:pt x="182880" y="255530"/>
                </a:lnTo>
                <a:lnTo>
                  <a:pt x="160334" y="225468"/>
                </a:lnTo>
                <a:lnTo>
                  <a:pt x="132776" y="197911"/>
                </a:lnTo>
                <a:lnTo>
                  <a:pt x="100209" y="175364"/>
                </a:lnTo>
                <a:lnTo>
                  <a:pt x="75157" y="160333"/>
                </a:lnTo>
                <a:lnTo>
                  <a:pt x="0" y="127765"/>
                </a:lnTo>
                <a:lnTo>
                  <a:pt x="162839" y="0"/>
                </a:lnTo>
                <a:lnTo>
                  <a:pt x="268057" y="65135"/>
                </a:lnTo>
                <a:lnTo>
                  <a:pt x="320667" y="100208"/>
                </a:lnTo>
                <a:lnTo>
                  <a:pt x="368266" y="140291"/>
                </a:lnTo>
                <a:lnTo>
                  <a:pt x="428391" y="190395"/>
                </a:lnTo>
                <a:lnTo>
                  <a:pt x="468474" y="235489"/>
                </a:lnTo>
                <a:lnTo>
                  <a:pt x="491021" y="268057"/>
                </a:lnTo>
                <a:lnTo>
                  <a:pt x="496031" y="288098"/>
                </a:lnTo>
                <a:lnTo>
                  <a:pt x="498536" y="305635"/>
                </a:lnTo>
                <a:lnTo>
                  <a:pt x="483505" y="353234"/>
                </a:lnTo>
                <a:lnTo>
                  <a:pt x="463463" y="450937"/>
                </a:lnTo>
                <a:lnTo>
                  <a:pt x="430896" y="641332"/>
                </a:lnTo>
                <a:lnTo>
                  <a:pt x="433401" y="726509"/>
                </a:lnTo>
                <a:lnTo>
                  <a:pt x="413359" y="831728"/>
                </a:lnTo>
                <a:lnTo>
                  <a:pt x="398328" y="929431"/>
                </a:lnTo>
                <a:lnTo>
                  <a:pt x="393318" y="1004587"/>
                </a:lnTo>
                <a:lnTo>
                  <a:pt x="388307" y="1094774"/>
                </a:lnTo>
                <a:lnTo>
                  <a:pt x="385802" y="1149889"/>
                </a:lnTo>
                <a:lnTo>
                  <a:pt x="383297" y="1235066"/>
                </a:lnTo>
                <a:lnTo>
                  <a:pt x="388307" y="1312727"/>
                </a:lnTo>
                <a:lnTo>
                  <a:pt x="398328" y="1370347"/>
                </a:lnTo>
                <a:lnTo>
                  <a:pt x="410854" y="1410430"/>
                </a:lnTo>
                <a:lnTo>
                  <a:pt x="430896" y="1458029"/>
                </a:lnTo>
                <a:lnTo>
                  <a:pt x="450937" y="1488092"/>
                </a:lnTo>
                <a:lnTo>
                  <a:pt x="486010" y="1523164"/>
                </a:lnTo>
                <a:lnTo>
                  <a:pt x="516073" y="1543206"/>
                </a:lnTo>
                <a:lnTo>
                  <a:pt x="561167" y="1563248"/>
                </a:lnTo>
                <a:lnTo>
                  <a:pt x="616281" y="1583289"/>
                </a:lnTo>
                <a:lnTo>
                  <a:pt x="726510" y="1603331"/>
                </a:lnTo>
                <a:lnTo>
                  <a:pt x="874317" y="1625878"/>
                </a:lnTo>
                <a:lnTo>
                  <a:pt x="1079744" y="1640909"/>
                </a:lnTo>
                <a:lnTo>
                  <a:pt x="1237572" y="1645920"/>
                </a:lnTo>
                <a:lnTo>
                  <a:pt x="1463040" y="1648425"/>
                </a:lnTo>
                <a:lnTo>
                  <a:pt x="1653436" y="1635899"/>
                </a:lnTo>
                <a:lnTo>
                  <a:pt x="1863873" y="1615857"/>
                </a:lnTo>
                <a:lnTo>
                  <a:pt x="1974102" y="1600826"/>
                </a:lnTo>
                <a:lnTo>
                  <a:pt x="2031722" y="1590805"/>
                </a:lnTo>
                <a:lnTo>
                  <a:pt x="2069300" y="1578279"/>
                </a:lnTo>
                <a:lnTo>
                  <a:pt x="2101868" y="1560743"/>
                </a:lnTo>
                <a:lnTo>
                  <a:pt x="2482659" y="1603331"/>
                </a:lnTo>
                <a:lnTo>
                  <a:pt x="2497690" y="1623373"/>
                </a:lnTo>
                <a:lnTo>
                  <a:pt x="2507711" y="1645920"/>
                </a:lnTo>
                <a:lnTo>
                  <a:pt x="2512722" y="1673477"/>
                </a:lnTo>
                <a:lnTo>
                  <a:pt x="2507711" y="1698529"/>
                </a:lnTo>
                <a:lnTo>
                  <a:pt x="2492680" y="1731097"/>
                </a:lnTo>
                <a:lnTo>
                  <a:pt x="2470133" y="1758654"/>
                </a:lnTo>
                <a:lnTo>
                  <a:pt x="2440071" y="1783706"/>
                </a:lnTo>
                <a:lnTo>
                  <a:pt x="2404998" y="1801242"/>
                </a:lnTo>
                <a:lnTo>
                  <a:pt x="2342368" y="1818779"/>
                </a:lnTo>
                <a:lnTo>
                  <a:pt x="2262201" y="1831305"/>
                </a:lnTo>
                <a:lnTo>
                  <a:pt x="2139446" y="1846336"/>
                </a:lnTo>
                <a:lnTo>
                  <a:pt x="2046753" y="1851346"/>
                </a:lnTo>
                <a:lnTo>
                  <a:pt x="1951556" y="1861367"/>
                </a:lnTo>
                <a:lnTo>
                  <a:pt x="1888925" y="1871388"/>
                </a:lnTo>
                <a:lnTo>
                  <a:pt x="1811264" y="1871388"/>
                </a:lnTo>
                <a:lnTo>
                  <a:pt x="1543207" y="1868883"/>
                </a:lnTo>
                <a:lnTo>
                  <a:pt x="1412936" y="1868883"/>
                </a:lnTo>
                <a:lnTo>
                  <a:pt x="1222541" y="1863872"/>
                </a:lnTo>
                <a:lnTo>
                  <a:pt x="1057197" y="1851346"/>
                </a:lnTo>
                <a:lnTo>
                  <a:pt x="859286" y="1828800"/>
                </a:lnTo>
                <a:lnTo>
                  <a:pt x="739036" y="1811263"/>
                </a:lnTo>
                <a:lnTo>
                  <a:pt x="618786" y="1783706"/>
                </a:lnTo>
                <a:lnTo>
                  <a:pt x="546135" y="1761159"/>
                </a:lnTo>
                <a:lnTo>
                  <a:pt x="491021" y="1741117"/>
                </a:lnTo>
                <a:lnTo>
                  <a:pt x="443422" y="1716065"/>
                </a:lnTo>
                <a:lnTo>
                  <a:pt x="400833" y="1691013"/>
                </a:lnTo>
                <a:lnTo>
                  <a:pt x="355740" y="1658446"/>
                </a:lnTo>
                <a:lnTo>
                  <a:pt x="325677" y="1630888"/>
                </a:lnTo>
                <a:lnTo>
                  <a:pt x="295615" y="1595815"/>
                </a:lnTo>
                <a:lnTo>
                  <a:pt x="270563" y="1558237"/>
                </a:lnTo>
                <a:lnTo>
                  <a:pt x="245511" y="1508133"/>
                </a:lnTo>
                <a:lnTo>
                  <a:pt x="220459" y="1450514"/>
                </a:lnTo>
                <a:lnTo>
                  <a:pt x="202922" y="1387883"/>
                </a:lnTo>
                <a:lnTo>
                  <a:pt x="192901" y="1327758"/>
                </a:lnTo>
                <a:lnTo>
                  <a:pt x="187891" y="1252602"/>
                </a:lnTo>
                <a:lnTo>
                  <a:pt x="185386" y="1119826"/>
                </a:lnTo>
                <a:lnTo>
                  <a:pt x="185386" y="829223"/>
                </a:lnTo>
                <a:lnTo>
                  <a:pt x="200417" y="60625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FC22081A-1F9F-B842-8611-FAA052272913}"/>
              </a:ext>
            </a:extLst>
          </p:cNvPr>
          <p:cNvSpPr/>
          <p:nvPr/>
        </p:nvSpPr>
        <p:spPr>
          <a:xfrm>
            <a:off x="6381750" y="4824413"/>
            <a:ext cx="458788" cy="814387"/>
          </a:xfrm>
          <a:custGeom>
            <a:avLst/>
            <a:gdLst>
              <a:gd name="connsiteX0" fmla="*/ 216694 w 459581"/>
              <a:gd name="connsiteY0" fmla="*/ 292893 h 814387"/>
              <a:gd name="connsiteX1" fmla="*/ 242888 w 459581"/>
              <a:gd name="connsiteY1" fmla="*/ 135731 h 814387"/>
              <a:gd name="connsiteX2" fmla="*/ 252413 w 459581"/>
              <a:gd name="connsiteY2" fmla="*/ 59531 h 814387"/>
              <a:gd name="connsiteX3" fmla="*/ 259556 w 459581"/>
              <a:gd name="connsiteY3" fmla="*/ 23812 h 814387"/>
              <a:gd name="connsiteX4" fmla="*/ 266700 w 459581"/>
              <a:gd name="connsiteY4" fmla="*/ 9525 h 814387"/>
              <a:gd name="connsiteX5" fmla="*/ 280988 w 459581"/>
              <a:gd name="connsiteY5" fmla="*/ 0 h 814387"/>
              <a:gd name="connsiteX6" fmla="*/ 290513 w 459581"/>
              <a:gd name="connsiteY6" fmla="*/ 4762 h 814387"/>
              <a:gd name="connsiteX7" fmla="*/ 297656 w 459581"/>
              <a:gd name="connsiteY7" fmla="*/ 16668 h 814387"/>
              <a:gd name="connsiteX8" fmla="*/ 304800 w 459581"/>
              <a:gd name="connsiteY8" fmla="*/ 38100 h 814387"/>
              <a:gd name="connsiteX9" fmla="*/ 307181 w 459581"/>
              <a:gd name="connsiteY9" fmla="*/ 100012 h 814387"/>
              <a:gd name="connsiteX10" fmla="*/ 309563 w 459581"/>
              <a:gd name="connsiteY10" fmla="*/ 309562 h 814387"/>
              <a:gd name="connsiteX11" fmla="*/ 326231 w 459581"/>
              <a:gd name="connsiteY11" fmla="*/ 583406 h 814387"/>
              <a:gd name="connsiteX12" fmla="*/ 330994 w 459581"/>
              <a:gd name="connsiteY12" fmla="*/ 621506 h 814387"/>
              <a:gd name="connsiteX13" fmla="*/ 338138 w 459581"/>
              <a:gd name="connsiteY13" fmla="*/ 647700 h 814387"/>
              <a:gd name="connsiteX14" fmla="*/ 347663 w 459581"/>
              <a:gd name="connsiteY14" fmla="*/ 666750 h 814387"/>
              <a:gd name="connsiteX15" fmla="*/ 378619 w 459581"/>
              <a:gd name="connsiteY15" fmla="*/ 707231 h 814387"/>
              <a:gd name="connsiteX16" fmla="*/ 414338 w 459581"/>
              <a:gd name="connsiteY16" fmla="*/ 747712 h 814387"/>
              <a:gd name="connsiteX17" fmla="*/ 435769 w 459581"/>
              <a:gd name="connsiteY17" fmla="*/ 776287 h 814387"/>
              <a:gd name="connsiteX18" fmla="*/ 459581 w 459581"/>
              <a:gd name="connsiteY18" fmla="*/ 814387 h 814387"/>
              <a:gd name="connsiteX19" fmla="*/ 0 w 459581"/>
              <a:gd name="connsiteY19" fmla="*/ 757237 h 814387"/>
              <a:gd name="connsiteX20" fmla="*/ 59531 w 459581"/>
              <a:gd name="connsiteY20" fmla="*/ 728662 h 814387"/>
              <a:gd name="connsiteX21" fmla="*/ 95250 w 459581"/>
              <a:gd name="connsiteY21" fmla="*/ 702468 h 814387"/>
              <a:gd name="connsiteX22" fmla="*/ 111919 w 459581"/>
              <a:gd name="connsiteY22" fmla="*/ 683418 h 814387"/>
              <a:gd name="connsiteX23" fmla="*/ 130969 w 459581"/>
              <a:gd name="connsiteY23" fmla="*/ 654843 h 814387"/>
              <a:gd name="connsiteX24" fmla="*/ 140494 w 459581"/>
              <a:gd name="connsiteY24" fmla="*/ 628650 h 814387"/>
              <a:gd name="connsiteX25" fmla="*/ 152400 w 459581"/>
              <a:gd name="connsiteY25" fmla="*/ 581025 h 814387"/>
              <a:gd name="connsiteX26" fmla="*/ 216694 w 459581"/>
              <a:gd name="connsiteY26" fmla="*/ 292893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814387">
                <a:moveTo>
                  <a:pt x="216694" y="292893"/>
                </a:moveTo>
                <a:lnTo>
                  <a:pt x="242888" y="135731"/>
                </a:lnTo>
                <a:lnTo>
                  <a:pt x="252413" y="59531"/>
                </a:lnTo>
                <a:lnTo>
                  <a:pt x="259556" y="23812"/>
                </a:lnTo>
                <a:lnTo>
                  <a:pt x="266700" y="9525"/>
                </a:lnTo>
                <a:lnTo>
                  <a:pt x="280988" y="0"/>
                </a:lnTo>
                <a:lnTo>
                  <a:pt x="290513" y="4762"/>
                </a:lnTo>
                <a:lnTo>
                  <a:pt x="297656" y="16668"/>
                </a:lnTo>
                <a:lnTo>
                  <a:pt x="304800" y="38100"/>
                </a:lnTo>
                <a:cubicBezTo>
                  <a:pt x="305594" y="58737"/>
                  <a:pt x="306387" y="79375"/>
                  <a:pt x="307181" y="100012"/>
                </a:cubicBezTo>
                <a:lnTo>
                  <a:pt x="309563" y="309562"/>
                </a:lnTo>
                <a:lnTo>
                  <a:pt x="326231" y="583406"/>
                </a:lnTo>
                <a:lnTo>
                  <a:pt x="330994" y="621506"/>
                </a:lnTo>
                <a:lnTo>
                  <a:pt x="338138" y="647700"/>
                </a:lnTo>
                <a:lnTo>
                  <a:pt x="347663" y="666750"/>
                </a:lnTo>
                <a:lnTo>
                  <a:pt x="378619" y="707231"/>
                </a:lnTo>
                <a:lnTo>
                  <a:pt x="414338" y="747712"/>
                </a:lnTo>
                <a:lnTo>
                  <a:pt x="435769" y="776287"/>
                </a:lnTo>
                <a:lnTo>
                  <a:pt x="459581" y="814387"/>
                </a:lnTo>
                <a:lnTo>
                  <a:pt x="0" y="757237"/>
                </a:lnTo>
                <a:lnTo>
                  <a:pt x="59531" y="728662"/>
                </a:lnTo>
                <a:lnTo>
                  <a:pt x="95250" y="702468"/>
                </a:lnTo>
                <a:lnTo>
                  <a:pt x="111919" y="683418"/>
                </a:lnTo>
                <a:lnTo>
                  <a:pt x="130969" y="654843"/>
                </a:lnTo>
                <a:lnTo>
                  <a:pt x="140494" y="628650"/>
                </a:lnTo>
                <a:lnTo>
                  <a:pt x="152400" y="581025"/>
                </a:lnTo>
                <a:lnTo>
                  <a:pt x="216694" y="2928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BD3C86-00A3-4E6B-9D64-13E0DCCA42FF}"/>
              </a:ext>
            </a:extLst>
          </p:cNvPr>
          <p:cNvGrpSpPr/>
          <p:nvPr/>
        </p:nvGrpSpPr>
        <p:grpSpPr>
          <a:xfrm>
            <a:off x="2686050" y="1512888"/>
            <a:ext cx="4160838" cy="4351337"/>
            <a:chOff x="2838450" y="1665288"/>
            <a:chExt cx="4160838" cy="4351337"/>
          </a:xfrm>
        </p:grpSpPr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EAAF9485-7EF7-4BC7-A8A2-B639F7571336}"/>
                </a:ext>
              </a:extLst>
            </p:cNvPr>
            <p:cNvSpPr/>
            <p:nvPr/>
          </p:nvSpPr>
          <p:spPr>
            <a:xfrm>
              <a:off x="3551238" y="2306638"/>
              <a:ext cx="2344737" cy="569912"/>
            </a:xfrm>
            <a:custGeom>
              <a:avLst/>
              <a:gdLst>
                <a:gd name="connsiteX0" fmla="*/ 735806 w 2345531"/>
                <a:gd name="connsiteY0" fmla="*/ 288132 h 569119"/>
                <a:gd name="connsiteX1" fmla="*/ 988219 w 2345531"/>
                <a:gd name="connsiteY1" fmla="*/ 240507 h 569119"/>
                <a:gd name="connsiteX2" fmla="*/ 1459706 w 2345531"/>
                <a:gd name="connsiteY2" fmla="*/ 145257 h 569119"/>
                <a:gd name="connsiteX3" fmla="*/ 1757362 w 2345531"/>
                <a:gd name="connsiteY3" fmla="*/ 80963 h 569119"/>
                <a:gd name="connsiteX4" fmla="*/ 1814512 w 2345531"/>
                <a:gd name="connsiteY4" fmla="*/ 69057 h 569119"/>
                <a:gd name="connsiteX5" fmla="*/ 1831181 w 2345531"/>
                <a:gd name="connsiteY5" fmla="*/ 57150 h 569119"/>
                <a:gd name="connsiteX6" fmla="*/ 1866900 w 2345531"/>
                <a:gd name="connsiteY6" fmla="*/ 38100 h 569119"/>
                <a:gd name="connsiteX7" fmla="*/ 1909762 w 2345531"/>
                <a:gd name="connsiteY7" fmla="*/ 21432 h 569119"/>
                <a:gd name="connsiteX8" fmla="*/ 1974056 w 2345531"/>
                <a:gd name="connsiteY8" fmla="*/ 4763 h 569119"/>
                <a:gd name="connsiteX9" fmla="*/ 2005012 w 2345531"/>
                <a:gd name="connsiteY9" fmla="*/ 0 h 569119"/>
                <a:gd name="connsiteX10" fmla="*/ 2071687 w 2345531"/>
                <a:gd name="connsiteY10" fmla="*/ 4763 h 569119"/>
                <a:gd name="connsiteX11" fmla="*/ 2133600 w 2345531"/>
                <a:gd name="connsiteY11" fmla="*/ 11907 h 569119"/>
                <a:gd name="connsiteX12" fmla="*/ 2183606 w 2345531"/>
                <a:gd name="connsiteY12" fmla="*/ 21432 h 569119"/>
                <a:gd name="connsiteX13" fmla="*/ 2226469 w 2345531"/>
                <a:gd name="connsiteY13" fmla="*/ 30957 h 569119"/>
                <a:gd name="connsiteX14" fmla="*/ 2264569 w 2345531"/>
                <a:gd name="connsiteY14" fmla="*/ 50007 h 569119"/>
                <a:gd name="connsiteX15" fmla="*/ 2297906 w 2345531"/>
                <a:gd name="connsiteY15" fmla="*/ 71438 h 569119"/>
                <a:gd name="connsiteX16" fmla="*/ 2316956 w 2345531"/>
                <a:gd name="connsiteY16" fmla="*/ 85725 h 569119"/>
                <a:gd name="connsiteX17" fmla="*/ 2331244 w 2345531"/>
                <a:gd name="connsiteY17" fmla="*/ 100013 h 569119"/>
                <a:gd name="connsiteX18" fmla="*/ 2340769 w 2345531"/>
                <a:gd name="connsiteY18" fmla="*/ 116682 h 569119"/>
                <a:gd name="connsiteX19" fmla="*/ 2345531 w 2345531"/>
                <a:gd name="connsiteY19" fmla="*/ 133350 h 569119"/>
                <a:gd name="connsiteX20" fmla="*/ 2343150 w 2345531"/>
                <a:gd name="connsiteY20" fmla="*/ 154782 h 569119"/>
                <a:gd name="connsiteX21" fmla="*/ 2333625 w 2345531"/>
                <a:gd name="connsiteY21" fmla="*/ 178594 h 569119"/>
                <a:gd name="connsiteX22" fmla="*/ 2307431 w 2345531"/>
                <a:gd name="connsiteY22" fmla="*/ 209550 h 569119"/>
                <a:gd name="connsiteX23" fmla="*/ 2283619 w 2345531"/>
                <a:gd name="connsiteY23" fmla="*/ 226219 h 569119"/>
                <a:gd name="connsiteX24" fmla="*/ 2174081 w 2345531"/>
                <a:gd name="connsiteY24" fmla="*/ 242888 h 569119"/>
                <a:gd name="connsiteX25" fmla="*/ 1957387 w 2345531"/>
                <a:gd name="connsiteY25" fmla="*/ 271463 h 569119"/>
                <a:gd name="connsiteX26" fmla="*/ 1747837 w 2345531"/>
                <a:gd name="connsiteY26" fmla="*/ 292894 h 569119"/>
                <a:gd name="connsiteX27" fmla="*/ 1504950 w 2345531"/>
                <a:gd name="connsiteY27" fmla="*/ 333375 h 569119"/>
                <a:gd name="connsiteX28" fmla="*/ 1345406 w 2345531"/>
                <a:gd name="connsiteY28" fmla="*/ 366713 h 569119"/>
                <a:gd name="connsiteX29" fmla="*/ 1042987 w 2345531"/>
                <a:gd name="connsiteY29" fmla="*/ 431007 h 569119"/>
                <a:gd name="connsiteX30" fmla="*/ 795337 w 2345531"/>
                <a:gd name="connsiteY30" fmla="*/ 490538 h 569119"/>
                <a:gd name="connsiteX31" fmla="*/ 626269 w 2345531"/>
                <a:gd name="connsiteY31" fmla="*/ 533400 h 569119"/>
                <a:gd name="connsiteX32" fmla="*/ 611981 w 2345531"/>
                <a:gd name="connsiteY32" fmla="*/ 540544 h 569119"/>
                <a:gd name="connsiteX33" fmla="*/ 578644 w 2345531"/>
                <a:gd name="connsiteY33" fmla="*/ 557213 h 569119"/>
                <a:gd name="connsiteX34" fmla="*/ 552450 w 2345531"/>
                <a:gd name="connsiteY34" fmla="*/ 564357 h 569119"/>
                <a:gd name="connsiteX35" fmla="*/ 526256 w 2345531"/>
                <a:gd name="connsiteY35" fmla="*/ 569119 h 569119"/>
                <a:gd name="connsiteX36" fmla="*/ 476250 w 2345531"/>
                <a:gd name="connsiteY36" fmla="*/ 564357 h 569119"/>
                <a:gd name="connsiteX37" fmla="*/ 435769 w 2345531"/>
                <a:gd name="connsiteY37" fmla="*/ 552450 h 569119"/>
                <a:gd name="connsiteX38" fmla="*/ 376237 w 2345531"/>
                <a:gd name="connsiteY38" fmla="*/ 521494 h 569119"/>
                <a:gd name="connsiteX39" fmla="*/ 300037 w 2345531"/>
                <a:gd name="connsiteY39" fmla="*/ 481013 h 569119"/>
                <a:gd name="connsiteX40" fmla="*/ 211931 w 2345531"/>
                <a:gd name="connsiteY40" fmla="*/ 433388 h 569119"/>
                <a:gd name="connsiteX41" fmla="*/ 140494 w 2345531"/>
                <a:gd name="connsiteY41" fmla="*/ 388144 h 569119"/>
                <a:gd name="connsiteX42" fmla="*/ 90487 w 2345531"/>
                <a:gd name="connsiteY42" fmla="*/ 352425 h 569119"/>
                <a:gd name="connsiteX43" fmla="*/ 47625 w 2345531"/>
                <a:gd name="connsiteY43" fmla="*/ 311944 h 569119"/>
                <a:gd name="connsiteX44" fmla="*/ 21431 w 2345531"/>
                <a:gd name="connsiteY44" fmla="*/ 280988 h 569119"/>
                <a:gd name="connsiteX45" fmla="*/ 4762 w 2345531"/>
                <a:gd name="connsiteY45" fmla="*/ 247650 h 569119"/>
                <a:gd name="connsiteX46" fmla="*/ 0 w 2345531"/>
                <a:gd name="connsiteY46" fmla="*/ 223838 h 569119"/>
                <a:gd name="connsiteX47" fmla="*/ 2381 w 2345531"/>
                <a:gd name="connsiteY47" fmla="*/ 209550 h 569119"/>
                <a:gd name="connsiteX48" fmla="*/ 4762 w 2345531"/>
                <a:gd name="connsiteY48" fmla="*/ 202407 h 569119"/>
                <a:gd name="connsiteX49" fmla="*/ 14287 w 2345531"/>
                <a:gd name="connsiteY49" fmla="*/ 200025 h 569119"/>
                <a:gd name="connsiteX50" fmla="*/ 38100 w 2345531"/>
                <a:gd name="connsiteY50" fmla="*/ 200025 h 569119"/>
                <a:gd name="connsiteX51" fmla="*/ 59531 w 2345531"/>
                <a:gd name="connsiteY51" fmla="*/ 209550 h 569119"/>
                <a:gd name="connsiteX52" fmla="*/ 107156 w 2345531"/>
                <a:gd name="connsiteY52" fmla="*/ 240507 h 569119"/>
                <a:gd name="connsiteX53" fmla="*/ 159544 w 2345531"/>
                <a:gd name="connsiteY53" fmla="*/ 266700 h 569119"/>
                <a:gd name="connsiteX54" fmla="*/ 240506 w 2345531"/>
                <a:gd name="connsiteY54" fmla="*/ 297657 h 569119"/>
                <a:gd name="connsiteX55" fmla="*/ 323850 w 2345531"/>
                <a:gd name="connsiteY55" fmla="*/ 319088 h 569119"/>
                <a:gd name="connsiteX56" fmla="*/ 361950 w 2345531"/>
                <a:gd name="connsiteY56" fmla="*/ 328613 h 569119"/>
                <a:gd name="connsiteX57" fmla="*/ 421481 w 2345531"/>
                <a:gd name="connsiteY57" fmla="*/ 338138 h 569119"/>
                <a:gd name="connsiteX58" fmla="*/ 735806 w 2345531"/>
                <a:gd name="connsiteY58" fmla="*/ 288132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5531" h="569119">
                  <a:moveTo>
                    <a:pt x="735806" y="288132"/>
                  </a:moveTo>
                  <a:lnTo>
                    <a:pt x="988219" y="240507"/>
                  </a:lnTo>
                  <a:lnTo>
                    <a:pt x="1459706" y="145257"/>
                  </a:lnTo>
                  <a:lnTo>
                    <a:pt x="1757362" y="80963"/>
                  </a:lnTo>
                  <a:lnTo>
                    <a:pt x="1814512" y="69057"/>
                  </a:lnTo>
                  <a:lnTo>
                    <a:pt x="1831181" y="57150"/>
                  </a:lnTo>
                  <a:lnTo>
                    <a:pt x="1866900" y="38100"/>
                  </a:lnTo>
                  <a:lnTo>
                    <a:pt x="1909762" y="21432"/>
                  </a:lnTo>
                  <a:lnTo>
                    <a:pt x="1974056" y="4763"/>
                  </a:lnTo>
                  <a:lnTo>
                    <a:pt x="2005012" y="0"/>
                  </a:lnTo>
                  <a:lnTo>
                    <a:pt x="2071687" y="4763"/>
                  </a:lnTo>
                  <a:lnTo>
                    <a:pt x="2133600" y="11907"/>
                  </a:lnTo>
                  <a:lnTo>
                    <a:pt x="2183606" y="21432"/>
                  </a:lnTo>
                  <a:lnTo>
                    <a:pt x="2226469" y="30957"/>
                  </a:lnTo>
                  <a:lnTo>
                    <a:pt x="2264569" y="50007"/>
                  </a:lnTo>
                  <a:lnTo>
                    <a:pt x="2297906" y="71438"/>
                  </a:lnTo>
                  <a:lnTo>
                    <a:pt x="2316956" y="85725"/>
                  </a:lnTo>
                  <a:lnTo>
                    <a:pt x="2331244" y="100013"/>
                  </a:lnTo>
                  <a:lnTo>
                    <a:pt x="2340769" y="116682"/>
                  </a:lnTo>
                  <a:lnTo>
                    <a:pt x="2345531" y="133350"/>
                  </a:lnTo>
                  <a:lnTo>
                    <a:pt x="2343150" y="154782"/>
                  </a:lnTo>
                  <a:lnTo>
                    <a:pt x="2333625" y="178594"/>
                  </a:lnTo>
                  <a:lnTo>
                    <a:pt x="2307431" y="209550"/>
                  </a:lnTo>
                  <a:lnTo>
                    <a:pt x="2283619" y="226219"/>
                  </a:lnTo>
                  <a:lnTo>
                    <a:pt x="2174081" y="242888"/>
                  </a:lnTo>
                  <a:lnTo>
                    <a:pt x="1957387" y="271463"/>
                  </a:lnTo>
                  <a:lnTo>
                    <a:pt x="1747837" y="292894"/>
                  </a:lnTo>
                  <a:lnTo>
                    <a:pt x="1504950" y="333375"/>
                  </a:lnTo>
                  <a:lnTo>
                    <a:pt x="1345406" y="366713"/>
                  </a:lnTo>
                  <a:lnTo>
                    <a:pt x="1042987" y="431007"/>
                  </a:lnTo>
                  <a:lnTo>
                    <a:pt x="795337" y="490538"/>
                  </a:lnTo>
                  <a:lnTo>
                    <a:pt x="626269" y="533400"/>
                  </a:lnTo>
                  <a:lnTo>
                    <a:pt x="611981" y="540544"/>
                  </a:lnTo>
                  <a:lnTo>
                    <a:pt x="578644" y="557213"/>
                  </a:lnTo>
                  <a:lnTo>
                    <a:pt x="552450" y="564357"/>
                  </a:lnTo>
                  <a:lnTo>
                    <a:pt x="526256" y="569119"/>
                  </a:lnTo>
                  <a:lnTo>
                    <a:pt x="476250" y="564357"/>
                  </a:lnTo>
                  <a:lnTo>
                    <a:pt x="435769" y="552450"/>
                  </a:lnTo>
                  <a:lnTo>
                    <a:pt x="376237" y="521494"/>
                  </a:lnTo>
                  <a:lnTo>
                    <a:pt x="300037" y="481013"/>
                  </a:lnTo>
                  <a:lnTo>
                    <a:pt x="211931" y="433388"/>
                  </a:lnTo>
                  <a:lnTo>
                    <a:pt x="140494" y="388144"/>
                  </a:lnTo>
                  <a:lnTo>
                    <a:pt x="90487" y="352425"/>
                  </a:lnTo>
                  <a:lnTo>
                    <a:pt x="47625" y="311944"/>
                  </a:lnTo>
                  <a:lnTo>
                    <a:pt x="21431" y="280988"/>
                  </a:lnTo>
                  <a:lnTo>
                    <a:pt x="4762" y="247650"/>
                  </a:lnTo>
                  <a:lnTo>
                    <a:pt x="0" y="223838"/>
                  </a:lnTo>
                  <a:lnTo>
                    <a:pt x="2381" y="209550"/>
                  </a:lnTo>
                  <a:lnTo>
                    <a:pt x="4762" y="202407"/>
                  </a:lnTo>
                  <a:lnTo>
                    <a:pt x="14287" y="200025"/>
                  </a:lnTo>
                  <a:lnTo>
                    <a:pt x="38100" y="200025"/>
                  </a:lnTo>
                  <a:lnTo>
                    <a:pt x="59531" y="209550"/>
                  </a:lnTo>
                  <a:lnTo>
                    <a:pt x="107156" y="240507"/>
                  </a:lnTo>
                  <a:lnTo>
                    <a:pt x="159544" y="266700"/>
                  </a:lnTo>
                  <a:lnTo>
                    <a:pt x="240506" y="297657"/>
                  </a:lnTo>
                  <a:lnTo>
                    <a:pt x="323850" y="319088"/>
                  </a:lnTo>
                  <a:lnTo>
                    <a:pt x="361950" y="328613"/>
                  </a:lnTo>
                  <a:lnTo>
                    <a:pt x="421481" y="338138"/>
                  </a:lnTo>
                  <a:lnTo>
                    <a:pt x="735806" y="2881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6">
              <a:extLst>
                <a:ext uri="{FF2B5EF4-FFF2-40B4-BE49-F238E27FC236}">
                  <a16:creationId xmlns:a16="http://schemas.microsoft.com/office/drawing/2014/main" id="{EEA06C37-17A8-402E-820E-8449BC555BBF}"/>
                </a:ext>
              </a:extLst>
            </p:cNvPr>
            <p:cNvSpPr/>
            <p:nvPr/>
          </p:nvSpPr>
          <p:spPr>
            <a:xfrm>
              <a:off x="4486275" y="1665288"/>
              <a:ext cx="531813" cy="1790700"/>
            </a:xfrm>
            <a:custGeom>
              <a:avLst/>
              <a:gdLst>
                <a:gd name="connsiteX0" fmla="*/ 230981 w 531019"/>
                <a:gd name="connsiteY0" fmla="*/ 1159669 h 1790700"/>
                <a:gd name="connsiteX1" fmla="*/ 230981 w 531019"/>
                <a:gd name="connsiteY1" fmla="*/ 454819 h 1790700"/>
                <a:gd name="connsiteX2" fmla="*/ 230981 w 531019"/>
                <a:gd name="connsiteY2" fmla="*/ 395287 h 1790700"/>
                <a:gd name="connsiteX3" fmla="*/ 228600 w 531019"/>
                <a:gd name="connsiteY3" fmla="*/ 350044 h 1790700"/>
                <a:gd name="connsiteX4" fmla="*/ 223838 w 531019"/>
                <a:gd name="connsiteY4" fmla="*/ 314325 h 1790700"/>
                <a:gd name="connsiteX5" fmla="*/ 216694 w 531019"/>
                <a:gd name="connsiteY5" fmla="*/ 273844 h 1790700"/>
                <a:gd name="connsiteX6" fmla="*/ 207169 w 531019"/>
                <a:gd name="connsiteY6" fmla="*/ 238125 h 1790700"/>
                <a:gd name="connsiteX7" fmla="*/ 188119 w 531019"/>
                <a:gd name="connsiteY7" fmla="*/ 200025 h 1790700"/>
                <a:gd name="connsiteX8" fmla="*/ 169069 w 531019"/>
                <a:gd name="connsiteY8" fmla="*/ 173831 h 1790700"/>
                <a:gd name="connsiteX9" fmla="*/ 128588 w 531019"/>
                <a:gd name="connsiteY9" fmla="*/ 133350 h 1790700"/>
                <a:gd name="connsiteX10" fmla="*/ 100013 w 531019"/>
                <a:gd name="connsiteY10" fmla="*/ 107156 h 1790700"/>
                <a:gd name="connsiteX11" fmla="*/ 66675 w 531019"/>
                <a:gd name="connsiteY11" fmla="*/ 80962 h 1790700"/>
                <a:gd name="connsiteX12" fmla="*/ 40481 w 531019"/>
                <a:gd name="connsiteY12" fmla="*/ 64294 h 1790700"/>
                <a:gd name="connsiteX13" fmla="*/ 16669 w 531019"/>
                <a:gd name="connsiteY13" fmla="*/ 47625 h 1790700"/>
                <a:gd name="connsiteX14" fmla="*/ 9525 w 531019"/>
                <a:gd name="connsiteY14" fmla="*/ 38100 h 1790700"/>
                <a:gd name="connsiteX15" fmla="*/ 2381 w 531019"/>
                <a:gd name="connsiteY15" fmla="*/ 28575 h 1790700"/>
                <a:gd name="connsiteX16" fmla="*/ 0 w 531019"/>
                <a:gd name="connsiteY16" fmla="*/ 16669 h 1790700"/>
                <a:gd name="connsiteX17" fmla="*/ 2381 w 531019"/>
                <a:gd name="connsiteY17" fmla="*/ 4762 h 1790700"/>
                <a:gd name="connsiteX18" fmla="*/ 11906 w 531019"/>
                <a:gd name="connsiteY18" fmla="*/ 0 h 1790700"/>
                <a:gd name="connsiteX19" fmla="*/ 42863 w 531019"/>
                <a:gd name="connsiteY19" fmla="*/ 2381 h 1790700"/>
                <a:gd name="connsiteX20" fmla="*/ 157163 w 531019"/>
                <a:gd name="connsiteY20" fmla="*/ 21431 h 1790700"/>
                <a:gd name="connsiteX21" fmla="*/ 271463 w 531019"/>
                <a:gd name="connsiteY21" fmla="*/ 42862 h 1790700"/>
                <a:gd name="connsiteX22" fmla="*/ 297656 w 531019"/>
                <a:gd name="connsiteY22" fmla="*/ 54769 h 1790700"/>
                <a:gd name="connsiteX23" fmla="*/ 347663 w 531019"/>
                <a:gd name="connsiteY23" fmla="*/ 85725 h 1790700"/>
                <a:gd name="connsiteX24" fmla="*/ 385763 w 531019"/>
                <a:gd name="connsiteY24" fmla="*/ 109537 h 1790700"/>
                <a:gd name="connsiteX25" fmla="*/ 407194 w 531019"/>
                <a:gd name="connsiteY25" fmla="*/ 126206 h 1790700"/>
                <a:gd name="connsiteX26" fmla="*/ 452438 w 531019"/>
                <a:gd name="connsiteY26" fmla="*/ 169069 h 1790700"/>
                <a:gd name="connsiteX27" fmla="*/ 488156 w 531019"/>
                <a:gd name="connsiteY27" fmla="*/ 204787 h 1790700"/>
                <a:gd name="connsiteX28" fmla="*/ 516731 w 531019"/>
                <a:gd name="connsiteY28" fmla="*/ 238125 h 1790700"/>
                <a:gd name="connsiteX29" fmla="*/ 528638 w 531019"/>
                <a:gd name="connsiteY29" fmla="*/ 259556 h 1790700"/>
                <a:gd name="connsiteX30" fmla="*/ 531019 w 531019"/>
                <a:gd name="connsiteY30" fmla="*/ 273844 h 1790700"/>
                <a:gd name="connsiteX31" fmla="*/ 528638 w 531019"/>
                <a:gd name="connsiteY31" fmla="*/ 309562 h 1790700"/>
                <a:gd name="connsiteX32" fmla="*/ 516731 w 531019"/>
                <a:gd name="connsiteY32" fmla="*/ 345281 h 1790700"/>
                <a:gd name="connsiteX33" fmla="*/ 492919 w 531019"/>
                <a:gd name="connsiteY33" fmla="*/ 400050 h 1790700"/>
                <a:gd name="connsiteX34" fmla="*/ 464344 w 531019"/>
                <a:gd name="connsiteY34" fmla="*/ 492919 h 1790700"/>
                <a:gd name="connsiteX35" fmla="*/ 452438 w 531019"/>
                <a:gd name="connsiteY35" fmla="*/ 557212 h 1790700"/>
                <a:gd name="connsiteX36" fmla="*/ 445294 w 531019"/>
                <a:gd name="connsiteY36" fmla="*/ 631031 h 1790700"/>
                <a:gd name="connsiteX37" fmla="*/ 445294 w 531019"/>
                <a:gd name="connsiteY37" fmla="*/ 702469 h 1790700"/>
                <a:gd name="connsiteX38" fmla="*/ 447675 w 531019"/>
                <a:gd name="connsiteY38" fmla="*/ 757237 h 1790700"/>
                <a:gd name="connsiteX39" fmla="*/ 454819 w 531019"/>
                <a:gd name="connsiteY39" fmla="*/ 807244 h 1790700"/>
                <a:gd name="connsiteX40" fmla="*/ 454819 w 531019"/>
                <a:gd name="connsiteY40" fmla="*/ 1766887 h 1790700"/>
                <a:gd name="connsiteX41" fmla="*/ 233363 w 531019"/>
                <a:gd name="connsiteY41" fmla="*/ 1790700 h 1790700"/>
                <a:gd name="connsiteX42" fmla="*/ 230981 w 531019"/>
                <a:gd name="connsiteY42" fmla="*/ 1159669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1019" h="1790700">
                  <a:moveTo>
                    <a:pt x="230981" y="1159669"/>
                  </a:moveTo>
                  <a:lnTo>
                    <a:pt x="230981" y="454819"/>
                  </a:lnTo>
                  <a:lnTo>
                    <a:pt x="230981" y="395287"/>
                  </a:lnTo>
                  <a:lnTo>
                    <a:pt x="228600" y="350044"/>
                  </a:lnTo>
                  <a:lnTo>
                    <a:pt x="223838" y="314325"/>
                  </a:lnTo>
                  <a:lnTo>
                    <a:pt x="216694" y="273844"/>
                  </a:lnTo>
                  <a:lnTo>
                    <a:pt x="207169" y="238125"/>
                  </a:lnTo>
                  <a:lnTo>
                    <a:pt x="188119" y="200025"/>
                  </a:lnTo>
                  <a:lnTo>
                    <a:pt x="169069" y="173831"/>
                  </a:lnTo>
                  <a:lnTo>
                    <a:pt x="128588" y="133350"/>
                  </a:lnTo>
                  <a:lnTo>
                    <a:pt x="100013" y="107156"/>
                  </a:lnTo>
                  <a:lnTo>
                    <a:pt x="66675" y="80962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9525" y="38100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42863" y="2381"/>
                  </a:lnTo>
                  <a:lnTo>
                    <a:pt x="157163" y="21431"/>
                  </a:lnTo>
                  <a:lnTo>
                    <a:pt x="271463" y="42862"/>
                  </a:lnTo>
                  <a:lnTo>
                    <a:pt x="297656" y="54769"/>
                  </a:lnTo>
                  <a:lnTo>
                    <a:pt x="347663" y="85725"/>
                  </a:lnTo>
                  <a:lnTo>
                    <a:pt x="385763" y="109537"/>
                  </a:lnTo>
                  <a:lnTo>
                    <a:pt x="407194" y="126206"/>
                  </a:lnTo>
                  <a:lnTo>
                    <a:pt x="452438" y="169069"/>
                  </a:lnTo>
                  <a:lnTo>
                    <a:pt x="488156" y="204787"/>
                  </a:lnTo>
                  <a:lnTo>
                    <a:pt x="516731" y="238125"/>
                  </a:lnTo>
                  <a:lnTo>
                    <a:pt x="528638" y="259556"/>
                  </a:lnTo>
                  <a:lnTo>
                    <a:pt x="531019" y="273844"/>
                  </a:lnTo>
                  <a:lnTo>
                    <a:pt x="528638" y="309562"/>
                  </a:lnTo>
                  <a:lnTo>
                    <a:pt x="516731" y="345281"/>
                  </a:lnTo>
                  <a:lnTo>
                    <a:pt x="492919" y="400050"/>
                  </a:lnTo>
                  <a:lnTo>
                    <a:pt x="464344" y="492919"/>
                  </a:lnTo>
                  <a:lnTo>
                    <a:pt x="452438" y="557212"/>
                  </a:lnTo>
                  <a:lnTo>
                    <a:pt x="445294" y="631031"/>
                  </a:lnTo>
                  <a:lnTo>
                    <a:pt x="445294" y="702469"/>
                  </a:lnTo>
                  <a:lnTo>
                    <a:pt x="447675" y="757237"/>
                  </a:lnTo>
                  <a:lnTo>
                    <a:pt x="454819" y="807244"/>
                  </a:lnTo>
                  <a:lnTo>
                    <a:pt x="454819" y="1766887"/>
                  </a:lnTo>
                  <a:lnTo>
                    <a:pt x="233363" y="1790700"/>
                  </a:lnTo>
                  <a:lnTo>
                    <a:pt x="230981" y="11596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7">
              <a:extLst>
                <a:ext uri="{FF2B5EF4-FFF2-40B4-BE49-F238E27FC236}">
                  <a16:creationId xmlns:a16="http://schemas.microsoft.com/office/drawing/2014/main" id="{7535068F-CF6A-46B0-A20D-75B8D6C526E4}"/>
                </a:ext>
              </a:extLst>
            </p:cNvPr>
            <p:cNvSpPr/>
            <p:nvPr/>
          </p:nvSpPr>
          <p:spPr>
            <a:xfrm>
              <a:off x="2838450" y="3086100"/>
              <a:ext cx="4146550" cy="774700"/>
            </a:xfrm>
            <a:custGeom>
              <a:avLst/>
              <a:gdLst>
                <a:gd name="connsiteX0" fmla="*/ 1397094 w 4147093"/>
                <a:gd name="connsiteY0" fmla="*/ 373919 h 775031"/>
                <a:gd name="connsiteX1" fmla="*/ 1886587 w 4147093"/>
                <a:gd name="connsiteY1" fmla="*/ 295736 h 775031"/>
                <a:gd name="connsiteX2" fmla="*/ 2216315 w 4147093"/>
                <a:gd name="connsiteY2" fmla="*/ 261743 h 775031"/>
                <a:gd name="connsiteX3" fmla="*/ 2335289 w 4147093"/>
                <a:gd name="connsiteY3" fmla="*/ 244747 h 775031"/>
                <a:gd name="connsiteX4" fmla="*/ 2549442 w 4147093"/>
                <a:gd name="connsiteY4" fmla="*/ 207355 h 775031"/>
                <a:gd name="connsiteX5" fmla="*/ 2855375 w 4147093"/>
                <a:gd name="connsiteY5" fmla="*/ 166564 h 775031"/>
                <a:gd name="connsiteX6" fmla="*/ 3134114 w 4147093"/>
                <a:gd name="connsiteY6" fmla="*/ 135971 h 775031"/>
                <a:gd name="connsiteX7" fmla="*/ 3310875 w 4147093"/>
                <a:gd name="connsiteY7" fmla="*/ 115575 h 775031"/>
                <a:gd name="connsiteX8" fmla="*/ 3419652 w 4147093"/>
                <a:gd name="connsiteY8" fmla="*/ 98579 h 775031"/>
                <a:gd name="connsiteX9" fmla="*/ 3450245 w 4147093"/>
                <a:gd name="connsiteY9" fmla="*/ 91780 h 775031"/>
                <a:gd name="connsiteX10" fmla="*/ 3518230 w 4147093"/>
                <a:gd name="connsiteY10" fmla="*/ 50989 h 775031"/>
                <a:gd name="connsiteX11" fmla="*/ 3579417 w 4147093"/>
                <a:gd name="connsiteY11" fmla="*/ 13597 h 775031"/>
                <a:gd name="connsiteX12" fmla="*/ 3603212 w 4147093"/>
                <a:gd name="connsiteY12" fmla="*/ 3400 h 775031"/>
                <a:gd name="connsiteX13" fmla="*/ 3647402 w 4147093"/>
                <a:gd name="connsiteY13" fmla="*/ 0 h 775031"/>
                <a:gd name="connsiteX14" fmla="*/ 3725585 w 4147093"/>
                <a:gd name="connsiteY14" fmla="*/ 10198 h 775031"/>
                <a:gd name="connsiteX15" fmla="*/ 3824163 w 4147093"/>
                <a:gd name="connsiteY15" fmla="*/ 33993 h 775031"/>
                <a:gd name="connsiteX16" fmla="*/ 3943137 w 4147093"/>
                <a:gd name="connsiteY16" fmla="*/ 64586 h 775031"/>
                <a:gd name="connsiteX17" fmla="*/ 4017921 w 4147093"/>
                <a:gd name="connsiteY17" fmla="*/ 88381 h 775031"/>
                <a:gd name="connsiteX18" fmla="*/ 4055313 w 4147093"/>
                <a:gd name="connsiteY18" fmla="*/ 108777 h 775031"/>
                <a:gd name="connsiteX19" fmla="*/ 4089305 w 4147093"/>
                <a:gd name="connsiteY19" fmla="*/ 129172 h 775031"/>
                <a:gd name="connsiteX20" fmla="*/ 4116499 w 4147093"/>
                <a:gd name="connsiteY20" fmla="*/ 152967 h 775031"/>
                <a:gd name="connsiteX21" fmla="*/ 4126697 w 4147093"/>
                <a:gd name="connsiteY21" fmla="*/ 166564 h 775031"/>
                <a:gd name="connsiteX22" fmla="*/ 4140294 w 4147093"/>
                <a:gd name="connsiteY22" fmla="*/ 193758 h 775031"/>
                <a:gd name="connsiteX23" fmla="*/ 4147093 w 4147093"/>
                <a:gd name="connsiteY23" fmla="*/ 217553 h 775031"/>
                <a:gd name="connsiteX24" fmla="*/ 4147093 w 4147093"/>
                <a:gd name="connsiteY24" fmla="*/ 244747 h 775031"/>
                <a:gd name="connsiteX25" fmla="*/ 4136895 w 4147093"/>
                <a:gd name="connsiteY25" fmla="*/ 271941 h 775031"/>
                <a:gd name="connsiteX26" fmla="*/ 4113100 w 4147093"/>
                <a:gd name="connsiteY26" fmla="*/ 292336 h 775031"/>
                <a:gd name="connsiteX27" fmla="*/ 4075708 w 4147093"/>
                <a:gd name="connsiteY27" fmla="*/ 312732 h 775031"/>
                <a:gd name="connsiteX28" fmla="*/ 4045115 w 4147093"/>
                <a:gd name="connsiteY28" fmla="*/ 319530 h 775031"/>
                <a:gd name="connsiteX29" fmla="*/ 3963533 w 4147093"/>
                <a:gd name="connsiteY29" fmla="*/ 312732 h 775031"/>
                <a:gd name="connsiteX30" fmla="*/ 3820764 w 4147093"/>
                <a:gd name="connsiteY30" fmla="*/ 302534 h 775031"/>
                <a:gd name="connsiteX31" fmla="*/ 3644003 w 4147093"/>
                <a:gd name="connsiteY31" fmla="*/ 295736 h 775031"/>
                <a:gd name="connsiteX32" fmla="*/ 3423051 w 4147093"/>
                <a:gd name="connsiteY32" fmla="*/ 299135 h 775031"/>
                <a:gd name="connsiteX33" fmla="*/ 3171506 w 4147093"/>
                <a:gd name="connsiteY33" fmla="*/ 299135 h 775031"/>
                <a:gd name="connsiteX34" fmla="*/ 3015140 w 4147093"/>
                <a:gd name="connsiteY34" fmla="*/ 309333 h 775031"/>
                <a:gd name="connsiteX35" fmla="*/ 2817983 w 4147093"/>
                <a:gd name="connsiteY35" fmla="*/ 326329 h 775031"/>
                <a:gd name="connsiteX36" fmla="*/ 2297897 w 4147093"/>
                <a:gd name="connsiteY36" fmla="*/ 394314 h 775031"/>
                <a:gd name="connsiteX37" fmla="*/ 2042953 w 4147093"/>
                <a:gd name="connsiteY37" fmla="*/ 428307 h 775031"/>
                <a:gd name="connsiteX38" fmla="*/ 1842397 w 4147093"/>
                <a:gd name="connsiteY38" fmla="*/ 458900 h 775031"/>
                <a:gd name="connsiteX39" fmla="*/ 1536464 w 4147093"/>
                <a:gd name="connsiteY39" fmla="*/ 513288 h 775031"/>
                <a:gd name="connsiteX40" fmla="*/ 1227131 w 4147093"/>
                <a:gd name="connsiteY40" fmla="*/ 581273 h 775031"/>
                <a:gd name="connsiteX41" fmla="*/ 961989 w 4147093"/>
                <a:gd name="connsiteY41" fmla="*/ 642460 h 775031"/>
                <a:gd name="connsiteX42" fmla="*/ 710444 w 4147093"/>
                <a:gd name="connsiteY42" fmla="*/ 707046 h 775031"/>
                <a:gd name="connsiteX43" fmla="*/ 666254 w 4147093"/>
                <a:gd name="connsiteY43" fmla="*/ 720643 h 775031"/>
                <a:gd name="connsiteX44" fmla="*/ 628862 w 4147093"/>
                <a:gd name="connsiteY44" fmla="*/ 747837 h 775031"/>
                <a:gd name="connsiteX45" fmla="*/ 591470 w 4147093"/>
                <a:gd name="connsiteY45" fmla="*/ 761434 h 775031"/>
                <a:gd name="connsiteX46" fmla="*/ 557478 w 4147093"/>
                <a:gd name="connsiteY46" fmla="*/ 771632 h 775031"/>
                <a:gd name="connsiteX47" fmla="*/ 513287 w 4147093"/>
                <a:gd name="connsiteY47" fmla="*/ 775031 h 775031"/>
                <a:gd name="connsiteX48" fmla="*/ 469097 w 4147093"/>
                <a:gd name="connsiteY48" fmla="*/ 764833 h 775031"/>
                <a:gd name="connsiteX49" fmla="*/ 407910 w 4147093"/>
                <a:gd name="connsiteY49" fmla="*/ 737639 h 775031"/>
                <a:gd name="connsiteX50" fmla="*/ 288936 w 4147093"/>
                <a:gd name="connsiteY50" fmla="*/ 656057 h 775031"/>
                <a:gd name="connsiteX51" fmla="*/ 156365 w 4147093"/>
                <a:gd name="connsiteY51" fmla="*/ 554079 h 775031"/>
                <a:gd name="connsiteX52" fmla="*/ 57787 w 4147093"/>
                <a:gd name="connsiteY52" fmla="*/ 475896 h 775031"/>
                <a:gd name="connsiteX53" fmla="*/ 13597 w 4147093"/>
                <a:gd name="connsiteY53" fmla="*/ 435105 h 775031"/>
                <a:gd name="connsiteX54" fmla="*/ 3399 w 4147093"/>
                <a:gd name="connsiteY54" fmla="*/ 418109 h 775031"/>
                <a:gd name="connsiteX55" fmla="*/ 0 w 4147093"/>
                <a:gd name="connsiteY55" fmla="*/ 401113 h 775031"/>
                <a:gd name="connsiteX56" fmla="*/ 3399 w 4147093"/>
                <a:gd name="connsiteY56" fmla="*/ 390915 h 775031"/>
                <a:gd name="connsiteX57" fmla="*/ 10197 w 4147093"/>
                <a:gd name="connsiteY57" fmla="*/ 384116 h 775031"/>
                <a:gd name="connsiteX58" fmla="*/ 20395 w 4147093"/>
                <a:gd name="connsiteY58" fmla="*/ 384116 h 775031"/>
                <a:gd name="connsiteX59" fmla="*/ 37391 w 4147093"/>
                <a:gd name="connsiteY59" fmla="*/ 384116 h 775031"/>
                <a:gd name="connsiteX60" fmla="*/ 125772 w 4147093"/>
                <a:gd name="connsiteY60" fmla="*/ 424907 h 775031"/>
                <a:gd name="connsiteX61" fmla="*/ 197157 w 4147093"/>
                <a:gd name="connsiteY61" fmla="*/ 452101 h 775031"/>
                <a:gd name="connsiteX62" fmla="*/ 288936 w 4147093"/>
                <a:gd name="connsiteY62" fmla="*/ 479296 h 775031"/>
                <a:gd name="connsiteX63" fmla="*/ 401112 w 4147093"/>
                <a:gd name="connsiteY63" fmla="*/ 496292 h 775031"/>
                <a:gd name="connsiteX64" fmla="*/ 472496 w 4147093"/>
                <a:gd name="connsiteY64" fmla="*/ 499691 h 775031"/>
                <a:gd name="connsiteX65" fmla="*/ 611866 w 4147093"/>
                <a:gd name="connsiteY65" fmla="*/ 482695 h 775031"/>
                <a:gd name="connsiteX66" fmla="*/ 958590 w 4147093"/>
                <a:gd name="connsiteY66" fmla="*/ 438504 h 775031"/>
                <a:gd name="connsiteX67" fmla="*/ 1397094 w 4147093"/>
                <a:gd name="connsiteY67" fmla="*/ 373919 h 77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147093" h="775031">
                  <a:moveTo>
                    <a:pt x="1397094" y="373919"/>
                  </a:moveTo>
                  <a:lnTo>
                    <a:pt x="1886587" y="295736"/>
                  </a:lnTo>
                  <a:lnTo>
                    <a:pt x="2216315" y="261743"/>
                  </a:lnTo>
                  <a:lnTo>
                    <a:pt x="2335289" y="244747"/>
                  </a:lnTo>
                  <a:lnTo>
                    <a:pt x="2549442" y="207355"/>
                  </a:lnTo>
                  <a:lnTo>
                    <a:pt x="2855375" y="166564"/>
                  </a:lnTo>
                  <a:lnTo>
                    <a:pt x="3134114" y="135971"/>
                  </a:lnTo>
                  <a:lnTo>
                    <a:pt x="3310875" y="115575"/>
                  </a:lnTo>
                  <a:lnTo>
                    <a:pt x="3419652" y="98579"/>
                  </a:lnTo>
                  <a:lnTo>
                    <a:pt x="3450245" y="91780"/>
                  </a:lnTo>
                  <a:lnTo>
                    <a:pt x="3518230" y="50989"/>
                  </a:lnTo>
                  <a:lnTo>
                    <a:pt x="3579417" y="13597"/>
                  </a:lnTo>
                  <a:lnTo>
                    <a:pt x="3603212" y="3400"/>
                  </a:lnTo>
                  <a:lnTo>
                    <a:pt x="3647402" y="0"/>
                  </a:lnTo>
                  <a:lnTo>
                    <a:pt x="3725585" y="10198"/>
                  </a:lnTo>
                  <a:lnTo>
                    <a:pt x="3824163" y="33993"/>
                  </a:lnTo>
                  <a:lnTo>
                    <a:pt x="3943137" y="64586"/>
                  </a:lnTo>
                  <a:lnTo>
                    <a:pt x="4017921" y="88381"/>
                  </a:lnTo>
                  <a:lnTo>
                    <a:pt x="4055313" y="108777"/>
                  </a:lnTo>
                  <a:lnTo>
                    <a:pt x="4089305" y="129172"/>
                  </a:lnTo>
                  <a:lnTo>
                    <a:pt x="4116499" y="152967"/>
                  </a:lnTo>
                  <a:lnTo>
                    <a:pt x="4126697" y="166564"/>
                  </a:lnTo>
                  <a:lnTo>
                    <a:pt x="4140294" y="193758"/>
                  </a:lnTo>
                  <a:lnTo>
                    <a:pt x="4147093" y="217553"/>
                  </a:lnTo>
                  <a:lnTo>
                    <a:pt x="4147093" y="244747"/>
                  </a:lnTo>
                  <a:lnTo>
                    <a:pt x="4136895" y="271941"/>
                  </a:lnTo>
                  <a:lnTo>
                    <a:pt x="4113100" y="292336"/>
                  </a:lnTo>
                  <a:cubicBezTo>
                    <a:pt x="4078135" y="313315"/>
                    <a:pt x="4092321" y="312732"/>
                    <a:pt x="4075708" y="312732"/>
                  </a:cubicBezTo>
                  <a:lnTo>
                    <a:pt x="4045115" y="319530"/>
                  </a:lnTo>
                  <a:lnTo>
                    <a:pt x="3963533" y="312732"/>
                  </a:lnTo>
                  <a:lnTo>
                    <a:pt x="3820764" y="302534"/>
                  </a:lnTo>
                  <a:lnTo>
                    <a:pt x="3644003" y="295736"/>
                  </a:lnTo>
                  <a:lnTo>
                    <a:pt x="3423051" y="299135"/>
                  </a:lnTo>
                  <a:lnTo>
                    <a:pt x="3171506" y="299135"/>
                  </a:lnTo>
                  <a:lnTo>
                    <a:pt x="3015140" y="309333"/>
                  </a:lnTo>
                  <a:lnTo>
                    <a:pt x="2817983" y="326329"/>
                  </a:lnTo>
                  <a:lnTo>
                    <a:pt x="2297897" y="394314"/>
                  </a:lnTo>
                  <a:lnTo>
                    <a:pt x="2042953" y="428307"/>
                  </a:lnTo>
                  <a:lnTo>
                    <a:pt x="1842397" y="458900"/>
                  </a:lnTo>
                  <a:lnTo>
                    <a:pt x="1536464" y="513288"/>
                  </a:lnTo>
                  <a:lnTo>
                    <a:pt x="1227131" y="581273"/>
                  </a:lnTo>
                  <a:lnTo>
                    <a:pt x="961989" y="642460"/>
                  </a:lnTo>
                  <a:lnTo>
                    <a:pt x="710444" y="707046"/>
                  </a:lnTo>
                  <a:lnTo>
                    <a:pt x="666254" y="720643"/>
                  </a:lnTo>
                  <a:lnTo>
                    <a:pt x="628862" y="747837"/>
                  </a:lnTo>
                  <a:lnTo>
                    <a:pt x="591470" y="761434"/>
                  </a:lnTo>
                  <a:lnTo>
                    <a:pt x="557478" y="771632"/>
                  </a:lnTo>
                  <a:lnTo>
                    <a:pt x="513287" y="775031"/>
                  </a:lnTo>
                  <a:lnTo>
                    <a:pt x="469097" y="764833"/>
                  </a:lnTo>
                  <a:lnTo>
                    <a:pt x="407910" y="737639"/>
                  </a:lnTo>
                  <a:lnTo>
                    <a:pt x="288936" y="656057"/>
                  </a:lnTo>
                  <a:lnTo>
                    <a:pt x="156365" y="554079"/>
                  </a:lnTo>
                  <a:lnTo>
                    <a:pt x="57787" y="475896"/>
                  </a:lnTo>
                  <a:lnTo>
                    <a:pt x="13597" y="435105"/>
                  </a:lnTo>
                  <a:lnTo>
                    <a:pt x="3399" y="418109"/>
                  </a:lnTo>
                  <a:lnTo>
                    <a:pt x="0" y="401113"/>
                  </a:lnTo>
                  <a:lnTo>
                    <a:pt x="3399" y="390915"/>
                  </a:lnTo>
                  <a:lnTo>
                    <a:pt x="10197" y="384116"/>
                  </a:lnTo>
                  <a:lnTo>
                    <a:pt x="20395" y="384116"/>
                  </a:lnTo>
                  <a:lnTo>
                    <a:pt x="37391" y="384116"/>
                  </a:lnTo>
                  <a:lnTo>
                    <a:pt x="125772" y="424907"/>
                  </a:lnTo>
                  <a:lnTo>
                    <a:pt x="197157" y="452101"/>
                  </a:lnTo>
                  <a:lnTo>
                    <a:pt x="288936" y="479296"/>
                  </a:lnTo>
                  <a:lnTo>
                    <a:pt x="401112" y="496292"/>
                  </a:lnTo>
                  <a:lnTo>
                    <a:pt x="472496" y="499691"/>
                  </a:lnTo>
                  <a:lnTo>
                    <a:pt x="611866" y="482695"/>
                  </a:lnTo>
                  <a:lnTo>
                    <a:pt x="958590" y="438504"/>
                  </a:lnTo>
                  <a:lnTo>
                    <a:pt x="1397094" y="373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8">
              <a:extLst>
                <a:ext uri="{FF2B5EF4-FFF2-40B4-BE49-F238E27FC236}">
                  <a16:creationId xmlns:a16="http://schemas.microsoft.com/office/drawing/2014/main" id="{B6923492-F012-43D6-9D68-1493F3B5208D}"/>
                </a:ext>
              </a:extLst>
            </p:cNvPr>
            <p:cNvSpPr/>
            <p:nvPr/>
          </p:nvSpPr>
          <p:spPr>
            <a:xfrm>
              <a:off x="2921000" y="1906588"/>
              <a:ext cx="3578225" cy="3302000"/>
            </a:xfrm>
            <a:custGeom>
              <a:avLst/>
              <a:gdLst>
                <a:gd name="connsiteX0" fmla="*/ 2964493 w 3578269"/>
                <a:gd name="connsiteY0" fmla="*/ 1123167 h 3302696"/>
                <a:gd name="connsiteX1" fmla="*/ 3227540 w 3578269"/>
                <a:gd name="connsiteY1" fmla="*/ 789140 h 3302696"/>
                <a:gd name="connsiteX2" fmla="*/ 3377852 w 3578269"/>
                <a:gd name="connsiteY2" fmla="*/ 580372 h 3302696"/>
                <a:gd name="connsiteX3" fmla="*/ 3448833 w 3578269"/>
                <a:gd name="connsiteY3" fmla="*/ 480164 h 3302696"/>
                <a:gd name="connsiteX4" fmla="*/ 3457184 w 3578269"/>
                <a:gd name="connsiteY4" fmla="*/ 467638 h 3302696"/>
                <a:gd name="connsiteX5" fmla="*/ 3498937 w 3578269"/>
                <a:gd name="connsiteY5" fmla="*/ 446761 h 3302696"/>
                <a:gd name="connsiteX6" fmla="*/ 3544866 w 3578269"/>
                <a:gd name="connsiteY6" fmla="*/ 417534 h 3302696"/>
                <a:gd name="connsiteX7" fmla="*/ 3565743 w 3578269"/>
                <a:gd name="connsiteY7" fmla="*/ 392482 h 3302696"/>
                <a:gd name="connsiteX8" fmla="*/ 3578269 w 3578269"/>
                <a:gd name="connsiteY8" fmla="*/ 363255 h 3302696"/>
                <a:gd name="connsiteX9" fmla="*/ 3578269 w 3578269"/>
                <a:gd name="connsiteY9" fmla="*/ 342378 h 3302696"/>
                <a:gd name="connsiteX10" fmla="*/ 3565743 w 3578269"/>
                <a:gd name="connsiteY10" fmla="*/ 317326 h 3302696"/>
                <a:gd name="connsiteX11" fmla="*/ 3469710 w 3578269"/>
                <a:gd name="connsiteY11" fmla="*/ 208767 h 3302696"/>
                <a:gd name="connsiteX12" fmla="*/ 3398729 w 3578269"/>
                <a:gd name="connsiteY12" fmla="*/ 133611 h 3302696"/>
                <a:gd name="connsiteX13" fmla="*/ 3340274 w 3578269"/>
                <a:gd name="connsiteY13" fmla="*/ 70981 h 3302696"/>
                <a:gd name="connsiteX14" fmla="*/ 3302696 w 3578269"/>
                <a:gd name="connsiteY14" fmla="*/ 29227 h 3302696"/>
                <a:gd name="connsiteX15" fmla="*/ 3260943 w 3578269"/>
                <a:gd name="connsiteY15" fmla="*/ 16701 h 3302696"/>
                <a:gd name="connsiteX16" fmla="*/ 3202488 w 3578269"/>
                <a:gd name="connsiteY16" fmla="*/ 4175 h 3302696"/>
                <a:gd name="connsiteX17" fmla="*/ 3156559 w 3578269"/>
                <a:gd name="connsiteY17" fmla="*/ 0 h 3302696"/>
                <a:gd name="connsiteX18" fmla="*/ 3118981 w 3578269"/>
                <a:gd name="connsiteY18" fmla="*/ 4175 h 3302696"/>
                <a:gd name="connsiteX19" fmla="*/ 3106455 w 3578269"/>
                <a:gd name="connsiteY19" fmla="*/ 12526 h 3302696"/>
                <a:gd name="connsiteX20" fmla="*/ 3110630 w 3578269"/>
                <a:gd name="connsiteY20" fmla="*/ 41753 h 3302696"/>
                <a:gd name="connsiteX21" fmla="*/ 3144033 w 3578269"/>
                <a:gd name="connsiteY21" fmla="*/ 62630 h 3302696"/>
                <a:gd name="connsiteX22" fmla="*/ 3177436 w 3578269"/>
                <a:gd name="connsiteY22" fmla="*/ 91857 h 3302696"/>
                <a:gd name="connsiteX23" fmla="*/ 3194137 w 3578269"/>
                <a:gd name="connsiteY23" fmla="*/ 108559 h 3302696"/>
                <a:gd name="connsiteX24" fmla="*/ 3215014 w 3578269"/>
                <a:gd name="connsiteY24" fmla="*/ 133611 h 3302696"/>
                <a:gd name="connsiteX25" fmla="*/ 3227540 w 3578269"/>
                <a:gd name="connsiteY25" fmla="*/ 162838 h 3302696"/>
                <a:gd name="connsiteX26" fmla="*/ 3231715 w 3578269"/>
                <a:gd name="connsiteY26" fmla="*/ 196241 h 3302696"/>
                <a:gd name="connsiteX27" fmla="*/ 3227540 w 3578269"/>
                <a:gd name="connsiteY27" fmla="*/ 250520 h 3302696"/>
                <a:gd name="connsiteX28" fmla="*/ 3210838 w 3578269"/>
                <a:gd name="connsiteY28" fmla="*/ 308975 h 3302696"/>
                <a:gd name="connsiteX29" fmla="*/ 3131507 w 3578269"/>
                <a:gd name="connsiteY29" fmla="*/ 450937 h 3302696"/>
                <a:gd name="connsiteX30" fmla="*/ 2993721 w 3578269"/>
                <a:gd name="connsiteY30" fmla="*/ 680581 h 3302696"/>
                <a:gd name="connsiteX31" fmla="*/ 2822532 w 3578269"/>
                <a:gd name="connsiteY31" fmla="*/ 931101 h 3302696"/>
                <a:gd name="connsiteX32" fmla="*/ 2705622 w 3578269"/>
                <a:gd name="connsiteY32" fmla="*/ 1089764 h 3302696"/>
                <a:gd name="connsiteX33" fmla="*/ 2521907 w 3578269"/>
                <a:gd name="connsiteY33" fmla="*/ 1306882 h 3302696"/>
                <a:gd name="connsiteX34" fmla="*/ 2430049 w 3578269"/>
                <a:gd name="connsiteY34" fmla="*/ 1402915 h 3302696"/>
                <a:gd name="connsiteX35" fmla="*/ 2267211 w 3578269"/>
                <a:gd name="connsiteY35" fmla="*/ 1561578 h 3302696"/>
                <a:gd name="connsiteX36" fmla="*/ 2133600 w 3578269"/>
                <a:gd name="connsiteY36" fmla="*/ 1711890 h 3302696"/>
                <a:gd name="connsiteX37" fmla="*/ 1941534 w 3578269"/>
                <a:gd name="connsiteY37" fmla="*/ 1895605 h 3302696"/>
                <a:gd name="connsiteX38" fmla="*/ 1807923 w 3578269"/>
                <a:gd name="connsiteY38" fmla="*/ 2016690 h 3302696"/>
                <a:gd name="connsiteX39" fmla="*/ 1624208 w 3578269"/>
                <a:gd name="connsiteY39" fmla="*/ 2171178 h 3302696"/>
                <a:gd name="connsiteX40" fmla="*/ 1402915 w 3578269"/>
                <a:gd name="connsiteY40" fmla="*/ 2346542 h 3302696"/>
                <a:gd name="connsiteX41" fmla="*/ 1093940 w 3578269"/>
                <a:gd name="connsiteY41" fmla="*/ 2559485 h 3302696"/>
                <a:gd name="connsiteX42" fmla="*/ 801666 w 3578269"/>
                <a:gd name="connsiteY42" fmla="*/ 2751551 h 3302696"/>
                <a:gd name="connsiteX43" fmla="*/ 542795 w 3578269"/>
                <a:gd name="connsiteY43" fmla="*/ 2914389 h 3302696"/>
                <a:gd name="connsiteX44" fmla="*/ 329852 w 3578269"/>
                <a:gd name="connsiteY44" fmla="*/ 3043824 h 3302696"/>
                <a:gd name="connsiteX45" fmla="*/ 37578 w 3578269"/>
                <a:gd name="connsiteY45" fmla="*/ 3223364 h 3302696"/>
                <a:gd name="connsiteX46" fmla="*/ 12526 w 3578269"/>
                <a:gd name="connsiteY46" fmla="*/ 3240066 h 3302696"/>
                <a:gd name="connsiteX47" fmla="*/ 0 w 3578269"/>
                <a:gd name="connsiteY47" fmla="*/ 3260942 h 3302696"/>
                <a:gd name="connsiteX48" fmla="*/ 0 w 3578269"/>
                <a:gd name="connsiteY48" fmla="*/ 3273468 h 3302696"/>
                <a:gd name="connsiteX49" fmla="*/ 0 w 3578269"/>
                <a:gd name="connsiteY49" fmla="*/ 3285994 h 3302696"/>
                <a:gd name="connsiteX50" fmla="*/ 8351 w 3578269"/>
                <a:gd name="connsiteY50" fmla="*/ 3298520 h 3302696"/>
                <a:gd name="connsiteX51" fmla="*/ 29227 w 3578269"/>
                <a:gd name="connsiteY51" fmla="*/ 3302696 h 3302696"/>
                <a:gd name="connsiteX52" fmla="*/ 179540 w 3578269"/>
                <a:gd name="connsiteY52" fmla="*/ 3223364 h 3302696"/>
                <a:gd name="connsiteX53" fmla="*/ 375781 w 3578269"/>
                <a:gd name="connsiteY53" fmla="*/ 3127331 h 3302696"/>
                <a:gd name="connsiteX54" fmla="*/ 730685 w 3578269"/>
                <a:gd name="connsiteY54" fmla="*/ 2935266 h 3302696"/>
                <a:gd name="connsiteX55" fmla="*/ 1002082 w 3578269"/>
                <a:gd name="connsiteY55" fmla="*/ 2784953 h 3302696"/>
                <a:gd name="connsiteX56" fmla="*/ 1189973 w 3578269"/>
                <a:gd name="connsiteY56" fmla="*/ 2672219 h 3302696"/>
                <a:gd name="connsiteX57" fmla="*/ 1377863 w 3578269"/>
                <a:gd name="connsiteY57" fmla="*/ 2559485 h 3302696"/>
                <a:gd name="connsiteX58" fmla="*/ 1661786 w 3578269"/>
                <a:gd name="connsiteY58" fmla="*/ 2363244 h 3302696"/>
                <a:gd name="connsiteX59" fmla="*/ 1799573 w 3578269"/>
                <a:gd name="connsiteY59" fmla="*/ 2279737 h 3302696"/>
                <a:gd name="connsiteX60" fmla="*/ 2037567 w 3578269"/>
                <a:gd name="connsiteY60" fmla="*/ 2070970 h 3302696"/>
                <a:gd name="connsiteX61" fmla="*/ 2263036 w 3578269"/>
                <a:gd name="connsiteY61" fmla="*/ 1862203 h 3302696"/>
                <a:gd name="connsiteX62" fmla="*/ 2463452 w 3578269"/>
                <a:gd name="connsiteY62" fmla="*/ 1678488 h 3302696"/>
                <a:gd name="connsiteX63" fmla="*/ 2630466 w 3578269"/>
                <a:gd name="connsiteY63" fmla="*/ 1511474 h 3302696"/>
                <a:gd name="connsiteX64" fmla="*/ 2772427 w 3578269"/>
                <a:gd name="connsiteY64" fmla="*/ 1352811 h 3302696"/>
                <a:gd name="connsiteX65" fmla="*/ 2964493 w 3578269"/>
                <a:gd name="connsiteY65" fmla="*/ 1123167 h 330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78269" h="3302696">
                  <a:moveTo>
                    <a:pt x="2964493" y="1123167"/>
                  </a:moveTo>
                  <a:lnTo>
                    <a:pt x="3227540" y="789140"/>
                  </a:lnTo>
                  <a:lnTo>
                    <a:pt x="3377852" y="580372"/>
                  </a:lnTo>
                  <a:lnTo>
                    <a:pt x="3448833" y="480164"/>
                  </a:lnTo>
                  <a:lnTo>
                    <a:pt x="3457184" y="467638"/>
                  </a:lnTo>
                  <a:lnTo>
                    <a:pt x="3498937" y="446761"/>
                  </a:lnTo>
                  <a:lnTo>
                    <a:pt x="3544866" y="417534"/>
                  </a:lnTo>
                  <a:lnTo>
                    <a:pt x="3565743" y="392482"/>
                  </a:lnTo>
                  <a:lnTo>
                    <a:pt x="3578269" y="363255"/>
                  </a:lnTo>
                  <a:lnTo>
                    <a:pt x="3578269" y="342378"/>
                  </a:lnTo>
                  <a:lnTo>
                    <a:pt x="3565743" y="317326"/>
                  </a:lnTo>
                  <a:lnTo>
                    <a:pt x="3469710" y="208767"/>
                  </a:lnTo>
                  <a:lnTo>
                    <a:pt x="3398729" y="133611"/>
                  </a:lnTo>
                  <a:lnTo>
                    <a:pt x="3340274" y="70981"/>
                  </a:lnTo>
                  <a:lnTo>
                    <a:pt x="3302696" y="29227"/>
                  </a:lnTo>
                  <a:lnTo>
                    <a:pt x="3260943" y="16701"/>
                  </a:lnTo>
                  <a:lnTo>
                    <a:pt x="3202488" y="4175"/>
                  </a:lnTo>
                  <a:lnTo>
                    <a:pt x="3156559" y="0"/>
                  </a:lnTo>
                  <a:lnTo>
                    <a:pt x="3118981" y="4175"/>
                  </a:lnTo>
                  <a:lnTo>
                    <a:pt x="3106455" y="12526"/>
                  </a:lnTo>
                  <a:lnTo>
                    <a:pt x="3110630" y="41753"/>
                  </a:lnTo>
                  <a:lnTo>
                    <a:pt x="3144033" y="62630"/>
                  </a:lnTo>
                  <a:lnTo>
                    <a:pt x="3177436" y="91857"/>
                  </a:lnTo>
                  <a:lnTo>
                    <a:pt x="3194137" y="108559"/>
                  </a:lnTo>
                  <a:lnTo>
                    <a:pt x="3215014" y="133611"/>
                  </a:lnTo>
                  <a:lnTo>
                    <a:pt x="3227540" y="162838"/>
                  </a:lnTo>
                  <a:lnTo>
                    <a:pt x="3231715" y="196241"/>
                  </a:lnTo>
                  <a:lnTo>
                    <a:pt x="3227540" y="250520"/>
                  </a:lnTo>
                  <a:lnTo>
                    <a:pt x="3210838" y="308975"/>
                  </a:lnTo>
                  <a:lnTo>
                    <a:pt x="3131507" y="450937"/>
                  </a:lnTo>
                  <a:lnTo>
                    <a:pt x="2993721" y="680581"/>
                  </a:lnTo>
                  <a:lnTo>
                    <a:pt x="2822532" y="931101"/>
                  </a:lnTo>
                  <a:lnTo>
                    <a:pt x="2705622" y="1089764"/>
                  </a:lnTo>
                  <a:lnTo>
                    <a:pt x="2521907" y="1306882"/>
                  </a:lnTo>
                  <a:lnTo>
                    <a:pt x="2430049" y="1402915"/>
                  </a:lnTo>
                  <a:lnTo>
                    <a:pt x="2267211" y="1561578"/>
                  </a:lnTo>
                  <a:lnTo>
                    <a:pt x="2133600" y="1711890"/>
                  </a:lnTo>
                  <a:lnTo>
                    <a:pt x="1941534" y="1895605"/>
                  </a:lnTo>
                  <a:lnTo>
                    <a:pt x="1807923" y="2016690"/>
                  </a:lnTo>
                  <a:lnTo>
                    <a:pt x="1624208" y="2171178"/>
                  </a:lnTo>
                  <a:lnTo>
                    <a:pt x="1402915" y="2346542"/>
                  </a:lnTo>
                  <a:lnTo>
                    <a:pt x="1093940" y="2559485"/>
                  </a:lnTo>
                  <a:lnTo>
                    <a:pt x="801666" y="2751551"/>
                  </a:lnTo>
                  <a:lnTo>
                    <a:pt x="542795" y="2914389"/>
                  </a:lnTo>
                  <a:lnTo>
                    <a:pt x="329852" y="3043824"/>
                  </a:lnTo>
                  <a:lnTo>
                    <a:pt x="37578" y="3223364"/>
                  </a:lnTo>
                  <a:lnTo>
                    <a:pt x="12526" y="3240066"/>
                  </a:lnTo>
                  <a:lnTo>
                    <a:pt x="0" y="3260942"/>
                  </a:lnTo>
                  <a:lnTo>
                    <a:pt x="0" y="3273468"/>
                  </a:lnTo>
                  <a:lnTo>
                    <a:pt x="0" y="3285994"/>
                  </a:lnTo>
                  <a:lnTo>
                    <a:pt x="8351" y="3298520"/>
                  </a:lnTo>
                  <a:lnTo>
                    <a:pt x="29227" y="3302696"/>
                  </a:lnTo>
                  <a:lnTo>
                    <a:pt x="179540" y="3223364"/>
                  </a:lnTo>
                  <a:lnTo>
                    <a:pt x="375781" y="3127331"/>
                  </a:lnTo>
                  <a:lnTo>
                    <a:pt x="730685" y="2935266"/>
                  </a:lnTo>
                  <a:lnTo>
                    <a:pt x="1002082" y="2784953"/>
                  </a:lnTo>
                  <a:lnTo>
                    <a:pt x="1189973" y="2672219"/>
                  </a:lnTo>
                  <a:lnTo>
                    <a:pt x="1377863" y="2559485"/>
                  </a:lnTo>
                  <a:lnTo>
                    <a:pt x="1661786" y="2363244"/>
                  </a:lnTo>
                  <a:lnTo>
                    <a:pt x="1799573" y="2279737"/>
                  </a:lnTo>
                  <a:lnTo>
                    <a:pt x="2037567" y="2070970"/>
                  </a:lnTo>
                  <a:lnTo>
                    <a:pt x="2263036" y="1862203"/>
                  </a:lnTo>
                  <a:lnTo>
                    <a:pt x="2463452" y="1678488"/>
                  </a:lnTo>
                  <a:lnTo>
                    <a:pt x="2630466" y="1511474"/>
                  </a:lnTo>
                  <a:lnTo>
                    <a:pt x="2772427" y="1352811"/>
                  </a:lnTo>
                  <a:lnTo>
                    <a:pt x="2964493" y="11231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9">
              <a:extLst>
                <a:ext uri="{FF2B5EF4-FFF2-40B4-BE49-F238E27FC236}">
                  <a16:creationId xmlns:a16="http://schemas.microsoft.com/office/drawing/2014/main" id="{5526B737-631E-491B-8C07-BA30E7822B11}"/>
                </a:ext>
              </a:extLst>
            </p:cNvPr>
            <p:cNvSpPr/>
            <p:nvPr/>
          </p:nvSpPr>
          <p:spPr>
            <a:xfrm>
              <a:off x="4805363" y="3913188"/>
              <a:ext cx="1614487" cy="977900"/>
            </a:xfrm>
            <a:custGeom>
              <a:avLst/>
              <a:gdLst>
                <a:gd name="connsiteX0" fmla="*/ 700087 w 1614487"/>
                <a:gd name="connsiteY0" fmla="*/ 585787 h 978694"/>
                <a:gd name="connsiteX1" fmla="*/ 821531 w 1614487"/>
                <a:gd name="connsiteY1" fmla="*/ 521494 h 978694"/>
                <a:gd name="connsiteX2" fmla="*/ 995362 w 1614487"/>
                <a:gd name="connsiteY2" fmla="*/ 423862 h 978694"/>
                <a:gd name="connsiteX3" fmla="*/ 1181100 w 1614487"/>
                <a:gd name="connsiteY3" fmla="*/ 307181 h 978694"/>
                <a:gd name="connsiteX4" fmla="*/ 1247775 w 1614487"/>
                <a:gd name="connsiteY4" fmla="*/ 261937 h 978694"/>
                <a:gd name="connsiteX5" fmla="*/ 1257300 w 1614487"/>
                <a:gd name="connsiteY5" fmla="*/ 250031 h 978694"/>
                <a:gd name="connsiteX6" fmla="*/ 1259681 w 1614487"/>
                <a:gd name="connsiteY6" fmla="*/ 240506 h 978694"/>
                <a:gd name="connsiteX7" fmla="*/ 1259681 w 1614487"/>
                <a:gd name="connsiteY7" fmla="*/ 230981 h 978694"/>
                <a:gd name="connsiteX8" fmla="*/ 1254918 w 1614487"/>
                <a:gd name="connsiteY8" fmla="*/ 209550 h 978694"/>
                <a:gd name="connsiteX9" fmla="*/ 1235868 w 1614487"/>
                <a:gd name="connsiteY9" fmla="*/ 166687 h 978694"/>
                <a:gd name="connsiteX10" fmla="*/ 1214437 w 1614487"/>
                <a:gd name="connsiteY10" fmla="*/ 133350 h 978694"/>
                <a:gd name="connsiteX11" fmla="*/ 1188243 w 1614487"/>
                <a:gd name="connsiteY11" fmla="*/ 97631 h 978694"/>
                <a:gd name="connsiteX12" fmla="*/ 1154906 w 1614487"/>
                <a:gd name="connsiteY12" fmla="*/ 61912 h 978694"/>
                <a:gd name="connsiteX13" fmla="*/ 1140618 w 1614487"/>
                <a:gd name="connsiteY13" fmla="*/ 45244 h 978694"/>
                <a:gd name="connsiteX14" fmla="*/ 1133475 w 1614487"/>
                <a:gd name="connsiteY14" fmla="*/ 33337 h 978694"/>
                <a:gd name="connsiteX15" fmla="*/ 1128712 w 1614487"/>
                <a:gd name="connsiteY15" fmla="*/ 23812 h 978694"/>
                <a:gd name="connsiteX16" fmla="*/ 1128712 w 1614487"/>
                <a:gd name="connsiteY16" fmla="*/ 11906 h 978694"/>
                <a:gd name="connsiteX17" fmla="*/ 1133475 w 1614487"/>
                <a:gd name="connsiteY17" fmla="*/ 4762 h 978694"/>
                <a:gd name="connsiteX18" fmla="*/ 1143000 w 1614487"/>
                <a:gd name="connsiteY18" fmla="*/ 0 h 978694"/>
                <a:gd name="connsiteX19" fmla="*/ 1173956 w 1614487"/>
                <a:gd name="connsiteY19" fmla="*/ 0 h 978694"/>
                <a:gd name="connsiteX20" fmla="*/ 1240631 w 1614487"/>
                <a:gd name="connsiteY20" fmla="*/ 23812 h 978694"/>
                <a:gd name="connsiteX21" fmla="*/ 1309687 w 1614487"/>
                <a:gd name="connsiteY21" fmla="*/ 54769 h 978694"/>
                <a:gd name="connsiteX22" fmla="*/ 1385887 w 1614487"/>
                <a:gd name="connsiteY22" fmla="*/ 97631 h 978694"/>
                <a:gd name="connsiteX23" fmla="*/ 1447800 w 1614487"/>
                <a:gd name="connsiteY23" fmla="*/ 140494 h 978694"/>
                <a:gd name="connsiteX24" fmla="*/ 1497806 w 1614487"/>
                <a:gd name="connsiteY24" fmla="*/ 183356 h 978694"/>
                <a:gd name="connsiteX25" fmla="*/ 1540668 w 1614487"/>
                <a:gd name="connsiteY25" fmla="*/ 230981 h 978694"/>
                <a:gd name="connsiteX26" fmla="*/ 1576387 w 1614487"/>
                <a:gd name="connsiteY26" fmla="*/ 278606 h 978694"/>
                <a:gd name="connsiteX27" fmla="*/ 1595437 w 1614487"/>
                <a:gd name="connsiteY27" fmla="*/ 316706 h 978694"/>
                <a:gd name="connsiteX28" fmla="*/ 1607343 w 1614487"/>
                <a:gd name="connsiteY28" fmla="*/ 350044 h 978694"/>
                <a:gd name="connsiteX29" fmla="*/ 1614487 w 1614487"/>
                <a:gd name="connsiteY29" fmla="*/ 376237 h 978694"/>
                <a:gd name="connsiteX30" fmla="*/ 1614487 w 1614487"/>
                <a:gd name="connsiteY30" fmla="*/ 404812 h 978694"/>
                <a:gd name="connsiteX31" fmla="*/ 1609725 w 1614487"/>
                <a:gd name="connsiteY31" fmla="*/ 431006 h 978694"/>
                <a:gd name="connsiteX32" fmla="*/ 1595437 w 1614487"/>
                <a:gd name="connsiteY32" fmla="*/ 454819 h 978694"/>
                <a:gd name="connsiteX33" fmla="*/ 1571625 w 1614487"/>
                <a:gd name="connsiteY33" fmla="*/ 466725 h 978694"/>
                <a:gd name="connsiteX34" fmla="*/ 1538287 w 1614487"/>
                <a:gd name="connsiteY34" fmla="*/ 473869 h 978694"/>
                <a:gd name="connsiteX35" fmla="*/ 1483518 w 1614487"/>
                <a:gd name="connsiteY35" fmla="*/ 476250 h 978694"/>
                <a:gd name="connsiteX36" fmla="*/ 1433512 w 1614487"/>
                <a:gd name="connsiteY36" fmla="*/ 485775 h 978694"/>
                <a:gd name="connsiteX37" fmla="*/ 1245393 w 1614487"/>
                <a:gd name="connsiteY37" fmla="*/ 554831 h 978694"/>
                <a:gd name="connsiteX38" fmla="*/ 914400 w 1614487"/>
                <a:gd name="connsiteY38" fmla="*/ 678656 h 978694"/>
                <a:gd name="connsiteX39" fmla="*/ 578643 w 1614487"/>
                <a:gd name="connsiteY39" fmla="*/ 800100 h 978694"/>
                <a:gd name="connsiteX40" fmla="*/ 207168 w 1614487"/>
                <a:gd name="connsiteY40" fmla="*/ 933450 h 978694"/>
                <a:gd name="connsiteX41" fmla="*/ 78581 w 1614487"/>
                <a:gd name="connsiteY41" fmla="*/ 978694 h 978694"/>
                <a:gd name="connsiteX42" fmla="*/ 9525 w 1614487"/>
                <a:gd name="connsiteY42" fmla="*/ 976312 h 978694"/>
                <a:gd name="connsiteX43" fmla="*/ 0 w 1614487"/>
                <a:gd name="connsiteY43" fmla="*/ 933450 h 978694"/>
                <a:gd name="connsiteX44" fmla="*/ 111918 w 1614487"/>
                <a:gd name="connsiteY44" fmla="*/ 854869 h 978694"/>
                <a:gd name="connsiteX45" fmla="*/ 285750 w 1614487"/>
                <a:gd name="connsiteY45" fmla="*/ 783431 h 978694"/>
                <a:gd name="connsiteX46" fmla="*/ 502443 w 1614487"/>
                <a:gd name="connsiteY46" fmla="*/ 685800 h 978694"/>
                <a:gd name="connsiteX47" fmla="*/ 700087 w 1614487"/>
                <a:gd name="connsiteY47" fmla="*/ 585787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14487" h="978694">
                  <a:moveTo>
                    <a:pt x="700087" y="585787"/>
                  </a:moveTo>
                  <a:lnTo>
                    <a:pt x="821531" y="521494"/>
                  </a:lnTo>
                  <a:lnTo>
                    <a:pt x="995362" y="423862"/>
                  </a:lnTo>
                  <a:lnTo>
                    <a:pt x="1181100" y="307181"/>
                  </a:lnTo>
                  <a:lnTo>
                    <a:pt x="1247775" y="261937"/>
                  </a:lnTo>
                  <a:lnTo>
                    <a:pt x="1257300" y="250031"/>
                  </a:lnTo>
                  <a:lnTo>
                    <a:pt x="1259681" y="240506"/>
                  </a:lnTo>
                  <a:lnTo>
                    <a:pt x="1259681" y="230981"/>
                  </a:lnTo>
                  <a:lnTo>
                    <a:pt x="1254918" y="209550"/>
                  </a:lnTo>
                  <a:lnTo>
                    <a:pt x="1235868" y="166687"/>
                  </a:lnTo>
                  <a:lnTo>
                    <a:pt x="1214437" y="133350"/>
                  </a:lnTo>
                  <a:lnTo>
                    <a:pt x="1188243" y="97631"/>
                  </a:lnTo>
                  <a:lnTo>
                    <a:pt x="1154906" y="61912"/>
                  </a:lnTo>
                  <a:lnTo>
                    <a:pt x="1140618" y="45244"/>
                  </a:lnTo>
                  <a:lnTo>
                    <a:pt x="1133475" y="33337"/>
                  </a:lnTo>
                  <a:lnTo>
                    <a:pt x="1128712" y="23812"/>
                  </a:lnTo>
                  <a:lnTo>
                    <a:pt x="1128712" y="11906"/>
                  </a:lnTo>
                  <a:lnTo>
                    <a:pt x="1133475" y="4762"/>
                  </a:lnTo>
                  <a:lnTo>
                    <a:pt x="1143000" y="0"/>
                  </a:lnTo>
                  <a:lnTo>
                    <a:pt x="1173956" y="0"/>
                  </a:lnTo>
                  <a:lnTo>
                    <a:pt x="1240631" y="23812"/>
                  </a:lnTo>
                  <a:lnTo>
                    <a:pt x="1309687" y="54769"/>
                  </a:lnTo>
                  <a:lnTo>
                    <a:pt x="1385887" y="97631"/>
                  </a:lnTo>
                  <a:lnTo>
                    <a:pt x="1447800" y="140494"/>
                  </a:lnTo>
                  <a:lnTo>
                    <a:pt x="1497806" y="183356"/>
                  </a:lnTo>
                  <a:lnTo>
                    <a:pt x="1540668" y="230981"/>
                  </a:lnTo>
                  <a:lnTo>
                    <a:pt x="1576387" y="278606"/>
                  </a:lnTo>
                  <a:lnTo>
                    <a:pt x="1595437" y="316706"/>
                  </a:lnTo>
                  <a:lnTo>
                    <a:pt x="1607343" y="350044"/>
                  </a:lnTo>
                  <a:lnTo>
                    <a:pt x="1614487" y="376237"/>
                  </a:lnTo>
                  <a:lnTo>
                    <a:pt x="1614487" y="404812"/>
                  </a:lnTo>
                  <a:lnTo>
                    <a:pt x="1609725" y="431006"/>
                  </a:lnTo>
                  <a:lnTo>
                    <a:pt x="1595437" y="454819"/>
                  </a:lnTo>
                  <a:lnTo>
                    <a:pt x="1571625" y="466725"/>
                  </a:lnTo>
                  <a:lnTo>
                    <a:pt x="1538287" y="473869"/>
                  </a:lnTo>
                  <a:lnTo>
                    <a:pt x="1483518" y="476250"/>
                  </a:lnTo>
                  <a:lnTo>
                    <a:pt x="1433512" y="485775"/>
                  </a:lnTo>
                  <a:lnTo>
                    <a:pt x="1245393" y="554831"/>
                  </a:lnTo>
                  <a:lnTo>
                    <a:pt x="914400" y="678656"/>
                  </a:lnTo>
                  <a:lnTo>
                    <a:pt x="578643" y="800100"/>
                  </a:lnTo>
                  <a:lnTo>
                    <a:pt x="207168" y="933450"/>
                  </a:lnTo>
                  <a:lnTo>
                    <a:pt x="78581" y="978694"/>
                  </a:lnTo>
                  <a:lnTo>
                    <a:pt x="9525" y="976312"/>
                  </a:lnTo>
                  <a:lnTo>
                    <a:pt x="0" y="933450"/>
                  </a:lnTo>
                  <a:lnTo>
                    <a:pt x="111918" y="854869"/>
                  </a:lnTo>
                  <a:lnTo>
                    <a:pt x="285750" y="783431"/>
                  </a:lnTo>
                  <a:lnTo>
                    <a:pt x="502443" y="685800"/>
                  </a:lnTo>
                  <a:lnTo>
                    <a:pt x="700087" y="585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0">
              <a:extLst>
                <a:ext uri="{FF2B5EF4-FFF2-40B4-BE49-F238E27FC236}">
                  <a16:creationId xmlns:a16="http://schemas.microsoft.com/office/drawing/2014/main" id="{86CFC82E-5DD1-43E0-93E4-E3FD0FF9D3B2}"/>
                </a:ext>
              </a:extLst>
            </p:cNvPr>
            <p:cNvSpPr/>
            <p:nvPr/>
          </p:nvSpPr>
          <p:spPr>
            <a:xfrm>
              <a:off x="4486275" y="4144963"/>
              <a:ext cx="2513013" cy="1871662"/>
            </a:xfrm>
            <a:custGeom>
              <a:avLst/>
              <a:gdLst>
                <a:gd name="connsiteX0" fmla="*/ 200417 w 2512722"/>
                <a:gd name="connsiteY0" fmla="*/ 606259 h 1871388"/>
                <a:gd name="connsiteX1" fmla="*/ 210438 w 2512722"/>
                <a:gd name="connsiteY1" fmla="*/ 343213 h 1871388"/>
                <a:gd name="connsiteX2" fmla="*/ 205427 w 2512722"/>
                <a:gd name="connsiteY2" fmla="*/ 315655 h 1871388"/>
                <a:gd name="connsiteX3" fmla="*/ 197912 w 2512722"/>
                <a:gd name="connsiteY3" fmla="*/ 283088 h 1871388"/>
                <a:gd name="connsiteX4" fmla="*/ 182880 w 2512722"/>
                <a:gd name="connsiteY4" fmla="*/ 255530 h 1871388"/>
                <a:gd name="connsiteX5" fmla="*/ 160334 w 2512722"/>
                <a:gd name="connsiteY5" fmla="*/ 225468 h 1871388"/>
                <a:gd name="connsiteX6" fmla="*/ 132776 w 2512722"/>
                <a:gd name="connsiteY6" fmla="*/ 197911 h 1871388"/>
                <a:gd name="connsiteX7" fmla="*/ 100209 w 2512722"/>
                <a:gd name="connsiteY7" fmla="*/ 175364 h 1871388"/>
                <a:gd name="connsiteX8" fmla="*/ 75157 w 2512722"/>
                <a:gd name="connsiteY8" fmla="*/ 160333 h 1871388"/>
                <a:gd name="connsiteX9" fmla="*/ 0 w 2512722"/>
                <a:gd name="connsiteY9" fmla="*/ 127765 h 1871388"/>
                <a:gd name="connsiteX10" fmla="*/ 162839 w 2512722"/>
                <a:gd name="connsiteY10" fmla="*/ 0 h 1871388"/>
                <a:gd name="connsiteX11" fmla="*/ 268057 w 2512722"/>
                <a:gd name="connsiteY11" fmla="*/ 65135 h 1871388"/>
                <a:gd name="connsiteX12" fmla="*/ 320667 w 2512722"/>
                <a:gd name="connsiteY12" fmla="*/ 100208 h 1871388"/>
                <a:gd name="connsiteX13" fmla="*/ 368266 w 2512722"/>
                <a:gd name="connsiteY13" fmla="*/ 140291 h 1871388"/>
                <a:gd name="connsiteX14" fmla="*/ 428391 w 2512722"/>
                <a:gd name="connsiteY14" fmla="*/ 190395 h 1871388"/>
                <a:gd name="connsiteX15" fmla="*/ 468474 w 2512722"/>
                <a:gd name="connsiteY15" fmla="*/ 235489 h 1871388"/>
                <a:gd name="connsiteX16" fmla="*/ 491021 w 2512722"/>
                <a:gd name="connsiteY16" fmla="*/ 268057 h 1871388"/>
                <a:gd name="connsiteX17" fmla="*/ 496031 w 2512722"/>
                <a:gd name="connsiteY17" fmla="*/ 288098 h 1871388"/>
                <a:gd name="connsiteX18" fmla="*/ 498536 w 2512722"/>
                <a:gd name="connsiteY18" fmla="*/ 305635 h 1871388"/>
                <a:gd name="connsiteX19" fmla="*/ 483505 w 2512722"/>
                <a:gd name="connsiteY19" fmla="*/ 353234 h 1871388"/>
                <a:gd name="connsiteX20" fmla="*/ 463463 w 2512722"/>
                <a:gd name="connsiteY20" fmla="*/ 450937 h 1871388"/>
                <a:gd name="connsiteX21" fmla="*/ 430896 w 2512722"/>
                <a:gd name="connsiteY21" fmla="*/ 641332 h 1871388"/>
                <a:gd name="connsiteX22" fmla="*/ 433401 w 2512722"/>
                <a:gd name="connsiteY22" fmla="*/ 726509 h 1871388"/>
                <a:gd name="connsiteX23" fmla="*/ 413359 w 2512722"/>
                <a:gd name="connsiteY23" fmla="*/ 831728 h 1871388"/>
                <a:gd name="connsiteX24" fmla="*/ 398328 w 2512722"/>
                <a:gd name="connsiteY24" fmla="*/ 929431 h 1871388"/>
                <a:gd name="connsiteX25" fmla="*/ 393318 w 2512722"/>
                <a:gd name="connsiteY25" fmla="*/ 1004587 h 1871388"/>
                <a:gd name="connsiteX26" fmla="*/ 388307 w 2512722"/>
                <a:gd name="connsiteY26" fmla="*/ 1094774 h 1871388"/>
                <a:gd name="connsiteX27" fmla="*/ 385802 w 2512722"/>
                <a:gd name="connsiteY27" fmla="*/ 1149889 h 1871388"/>
                <a:gd name="connsiteX28" fmla="*/ 383297 w 2512722"/>
                <a:gd name="connsiteY28" fmla="*/ 1235066 h 1871388"/>
                <a:gd name="connsiteX29" fmla="*/ 388307 w 2512722"/>
                <a:gd name="connsiteY29" fmla="*/ 1312727 h 1871388"/>
                <a:gd name="connsiteX30" fmla="*/ 398328 w 2512722"/>
                <a:gd name="connsiteY30" fmla="*/ 1370347 h 1871388"/>
                <a:gd name="connsiteX31" fmla="*/ 410854 w 2512722"/>
                <a:gd name="connsiteY31" fmla="*/ 1410430 h 1871388"/>
                <a:gd name="connsiteX32" fmla="*/ 430896 w 2512722"/>
                <a:gd name="connsiteY32" fmla="*/ 1458029 h 1871388"/>
                <a:gd name="connsiteX33" fmla="*/ 450937 w 2512722"/>
                <a:gd name="connsiteY33" fmla="*/ 1488092 h 1871388"/>
                <a:gd name="connsiteX34" fmla="*/ 486010 w 2512722"/>
                <a:gd name="connsiteY34" fmla="*/ 1523164 h 1871388"/>
                <a:gd name="connsiteX35" fmla="*/ 516073 w 2512722"/>
                <a:gd name="connsiteY35" fmla="*/ 1543206 h 1871388"/>
                <a:gd name="connsiteX36" fmla="*/ 561167 w 2512722"/>
                <a:gd name="connsiteY36" fmla="*/ 1563248 h 1871388"/>
                <a:gd name="connsiteX37" fmla="*/ 616281 w 2512722"/>
                <a:gd name="connsiteY37" fmla="*/ 1583289 h 1871388"/>
                <a:gd name="connsiteX38" fmla="*/ 726510 w 2512722"/>
                <a:gd name="connsiteY38" fmla="*/ 1603331 h 1871388"/>
                <a:gd name="connsiteX39" fmla="*/ 874317 w 2512722"/>
                <a:gd name="connsiteY39" fmla="*/ 1625878 h 1871388"/>
                <a:gd name="connsiteX40" fmla="*/ 1079744 w 2512722"/>
                <a:gd name="connsiteY40" fmla="*/ 1640909 h 1871388"/>
                <a:gd name="connsiteX41" fmla="*/ 1237572 w 2512722"/>
                <a:gd name="connsiteY41" fmla="*/ 1645920 h 1871388"/>
                <a:gd name="connsiteX42" fmla="*/ 1463040 w 2512722"/>
                <a:gd name="connsiteY42" fmla="*/ 1648425 h 1871388"/>
                <a:gd name="connsiteX43" fmla="*/ 1653436 w 2512722"/>
                <a:gd name="connsiteY43" fmla="*/ 1635899 h 1871388"/>
                <a:gd name="connsiteX44" fmla="*/ 1863873 w 2512722"/>
                <a:gd name="connsiteY44" fmla="*/ 1615857 h 1871388"/>
                <a:gd name="connsiteX45" fmla="*/ 1974102 w 2512722"/>
                <a:gd name="connsiteY45" fmla="*/ 1600826 h 1871388"/>
                <a:gd name="connsiteX46" fmla="*/ 2031722 w 2512722"/>
                <a:gd name="connsiteY46" fmla="*/ 1590805 h 1871388"/>
                <a:gd name="connsiteX47" fmla="*/ 2069300 w 2512722"/>
                <a:gd name="connsiteY47" fmla="*/ 1578279 h 1871388"/>
                <a:gd name="connsiteX48" fmla="*/ 2101868 w 2512722"/>
                <a:gd name="connsiteY48" fmla="*/ 1560743 h 1871388"/>
                <a:gd name="connsiteX49" fmla="*/ 2482659 w 2512722"/>
                <a:gd name="connsiteY49" fmla="*/ 1603331 h 1871388"/>
                <a:gd name="connsiteX50" fmla="*/ 2497690 w 2512722"/>
                <a:gd name="connsiteY50" fmla="*/ 1623373 h 1871388"/>
                <a:gd name="connsiteX51" fmla="*/ 2507711 w 2512722"/>
                <a:gd name="connsiteY51" fmla="*/ 1645920 h 1871388"/>
                <a:gd name="connsiteX52" fmla="*/ 2512722 w 2512722"/>
                <a:gd name="connsiteY52" fmla="*/ 1673477 h 1871388"/>
                <a:gd name="connsiteX53" fmla="*/ 2507711 w 2512722"/>
                <a:gd name="connsiteY53" fmla="*/ 1698529 h 1871388"/>
                <a:gd name="connsiteX54" fmla="*/ 2492680 w 2512722"/>
                <a:gd name="connsiteY54" fmla="*/ 1731097 h 1871388"/>
                <a:gd name="connsiteX55" fmla="*/ 2470133 w 2512722"/>
                <a:gd name="connsiteY55" fmla="*/ 1758654 h 1871388"/>
                <a:gd name="connsiteX56" fmla="*/ 2440071 w 2512722"/>
                <a:gd name="connsiteY56" fmla="*/ 1783706 h 1871388"/>
                <a:gd name="connsiteX57" fmla="*/ 2404998 w 2512722"/>
                <a:gd name="connsiteY57" fmla="*/ 1801242 h 1871388"/>
                <a:gd name="connsiteX58" fmla="*/ 2342368 w 2512722"/>
                <a:gd name="connsiteY58" fmla="*/ 1818779 h 1871388"/>
                <a:gd name="connsiteX59" fmla="*/ 2262201 w 2512722"/>
                <a:gd name="connsiteY59" fmla="*/ 1831305 h 1871388"/>
                <a:gd name="connsiteX60" fmla="*/ 2139446 w 2512722"/>
                <a:gd name="connsiteY60" fmla="*/ 1846336 h 1871388"/>
                <a:gd name="connsiteX61" fmla="*/ 2046753 w 2512722"/>
                <a:gd name="connsiteY61" fmla="*/ 1851346 h 1871388"/>
                <a:gd name="connsiteX62" fmla="*/ 1951556 w 2512722"/>
                <a:gd name="connsiteY62" fmla="*/ 1861367 h 1871388"/>
                <a:gd name="connsiteX63" fmla="*/ 1888925 w 2512722"/>
                <a:gd name="connsiteY63" fmla="*/ 1871388 h 1871388"/>
                <a:gd name="connsiteX64" fmla="*/ 1811264 w 2512722"/>
                <a:gd name="connsiteY64" fmla="*/ 1871388 h 1871388"/>
                <a:gd name="connsiteX65" fmla="*/ 1543207 w 2512722"/>
                <a:gd name="connsiteY65" fmla="*/ 1868883 h 1871388"/>
                <a:gd name="connsiteX66" fmla="*/ 1412936 w 2512722"/>
                <a:gd name="connsiteY66" fmla="*/ 1868883 h 1871388"/>
                <a:gd name="connsiteX67" fmla="*/ 1222541 w 2512722"/>
                <a:gd name="connsiteY67" fmla="*/ 1863872 h 1871388"/>
                <a:gd name="connsiteX68" fmla="*/ 1057197 w 2512722"/>
                <a:gd name="connsiteY68" fmla="*/ 1851346 h 1871388"/>
                <a:gd name="connsiteX69" fmla="*/ 859286 w 2512722"/>
                <a:gd name="connsiteY69" fmla="*/ 1828800 h 1871388"/>
                <a:gd name="connsiteX70" fmla="*/ 739036 w 2512722"/>
                <a:gd name="connsiteY70" fmla="*/ 1811263 h 1871388"/>
                <a:gd name="connsiteX71" fmla="*/ 618786 w 2512722"/>
                <a:gd name="connsiteY71" fmla="*/ 1783706 h 1871388"/>
                <a:gd name="connsiteX72" fmla="*/ 546135 w 2512722"/>
                <a:gd name="connsiteY72" fmla="*/ 1761159 h 1871388"/>
                <a:gd name="connsiteX73" fmla="*/ 491021 w 2512722"/>
                <a:gd name="connsiteY73" fmla="*/ 1741117 h 1871388"/>
                <a:gd name="connsiteX74" fmla="*/ 443422 w 2512722"/>
                <a:gd name="connsiteY74" fmla="*/ 1716065 h 1871388"/>
                <a:gd name="connsiteX75" fmla="*/ 400833 w 2512722"/>
                <a:gd name="connsiteY75" fmla="*/ 1691013 h 1871388"/>
                <a:gd name="connsiteX76" fmla="*/ 355740 w 2512722"/>
                <a:gd name="connsiteY76" fmla="*/ 1658446 h 1871388"/>
                <a:gd name="connsiteX77" fmla="*/ 325677 w 2512722"/>
                <a:gd name="connsiteY77" fmla="*/ 1630888 h 1871388"/>
                <a:gd name="connsiteX78" fmla="*/ 295615 w 2512722"/>
                <a:gd name="connsiteY78" fmla="*/ 1595815 h 1871388"/>
                <a:gd name="connsiteX79" fmla="*/ 270563 w 2512722"/>
                <a:gd name="connsiteY79" fmla="*/ 1558237 h 1871388"/>
                <a:gd name="connsiteX80" fmla="*/ 245511 w 2512722"/>
                <a:gd name="connsiteY80" fmla="*/ 1508133 h 1871388"/>
                <a:gd name="connsiteX81" fmla="*/ 220459 w 2512722"/>
                <a:gd name="connsiteY81" fmla="*/ 1450514 h 1871388"/>
                <a:gd name="connsiteX82" fmla="*/ 202922 w 2512722"/>
                <a:gd name="connsiteY82" fmla="*/ 1387883 h 1871388"/>
                <a:gd name="connsiteX83" fmla="*/ 192901 w 2512722"/>
                <a:gd name="connsiteY83" fmla="*/ 1327758 h 1871388"/>
                <a:gd name="connsiteX84" fmla="*/ 187891 w 2512722"/>
                <a:gd name="connsiteY84" fmla="*/ 1252602 h 1871388"/>
                <a:gd name="connsiteX85" fmla="*/ 185386 w 2512722"/>
                <a:gd name="connsiteY85" fmla="*/ 1119826 h 1871388"/>
                <a:gd name="connsiteX86" fmla="*/ 185386 w 2512722"/>
                <a:gd name="connsiteY86" fmla="*/ 829223 h 1871388"/>
                <a:gd name="connsiteX87" fmla="*/ 200417 w 2512722"/>
                <a:gd name="connsiteY87" fmla="*/ 606259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512722" h="1871388">
                  <a:moveTo>
                    <a:pt x="200417" y="606259"/>
                  </a:moveTo>
                  <a:lnTo>
                    <a:pt x="210438" y="343213"/>
                  </a:lnTo>
                  <a:lnTo>
                    <a:pt x="205427" y="315655"/>
                  </a:lnTo>
                  <a:lnTo>
                    <a:pt x="197912" y="283088"/>
                  </a:lnTo>
                  <a:lnTo>
                    <a:pt x="182880" y="255530"/>
                  </a:lnTo>
                  <a:lnTo>
                    <a:pt x="160334" y="225468"/>
                  </a:lnTo>
                  <a:lnTo>
                    <a:pt x="132776" y="197911"/>
                  </a:lnTo>
                  <a:lnTo>
                    <a:pt x="100209" y="175364"/>
                  </a:lnTo>
                  <a:lnTo>
                    <a:pt x="75157" y="160333"/>
                  </a:lnTo>
                  <a:lnTo>
                    <a:pt x="0" y="127765"/>
                  </a:lnTo>
                  <a:lnTo>
                    <a:pt x="162839" y="0"/>
                  </a:lnTo>
                  <a:lnTo>
                    <a:pt x="268057" y="65135"/>
                  </a:lnTo>
                  <a:lnTo>
                    <a:pt x="320667" y="100208"/>
                  </a:lnTo>
                  <a:lnTo>
                    <a:pt x="368266" y="140291"/>
                  </a:lnTo>
                  <a:lnTo>
                    <a:pt x="428391" y="190395"/>
                  </a:lnTo>
                  <a:lnTo>
                    <a:pt x="468474" y="235489"/>
                  </a:lnTo>
                  <a:lnTo>
                    <a:pt x="491021" y="268057"/>
                  </a:lnTo>
                  <a:lnTo>
                    <a:pt x="496031" y="288098"/>
                  </a:lnTo>
                  <a:lnTo>
                    <a:pt x="498536" y="305635"/>
                  </a:lnTo>
                  <a:lnTo>
                    <a:pt x="483505" y="353234"/>
                  </a:lnTo>
                  <a:lnTo>
                    <a:pt x="463463" y="450937"/>
                  </a:lnTo>
                  <a:lnTo>
                    <a:pt x="430896" y="641332"/>
                  </a:lnTo>
                  <a:lnTo>
                    <a:pt x="433401" y="726509"/>
                  </a:lnTo>
                  <a:lnTo>
                    <a:pt x="413359" y="831728"/>
                  </a:lnTo>
                  <a:lnTo>
                    <a:pt x="398328" y="929431"/>
                  </a:lnTo>
                  <a:lnTo>
                    <a:pt x="393318" y="1004587"/>
                  </a:lnTo>
                  <a:lnTo>
                    <a:pt x="388307" y="1094774"/>
                  </a:lnTo>
                  <a:lnTo>
                    <a:pt x="385802" y="1149889"/>
                  </a:lnTo>
                  <a:lnTo>
                    <a:pt x="383297" y="1235066"/>
                  </a:lnTo>
                  <a:lnTo>
                    <a:pt x="388307" y="1312727"/>
                  </a:lnTo>
                  <a:lnTo>
                    <a:pt x="398328" y="1370347"/>
                  </a:lnTo>
                  <a:lnTo>
                    <a:pt x="410854" y="1410430"/>
                  </a:lnTo>
                  <a:lnTo>
                    <a:pt x="430896" y="1458029"/>
                  </a:lnTo>
                  <a:lnTo>
                    <a:pt x="450937" y="1488092"/>
                  </a:lnTo>
                  <a:lnTo>
                    <a:pt x="486010" y="1523164"/>
                  </a:lnTo>
                  <a:lnTo>
                    <a:pt x="516073" y="1543206"/>
                  </a:lnTo>
                  <a:lnTo>
                    <a:pt x="561167" y="1563248"/>
                  </a:lnTo>
                  <a:lnTo>
                    <a:pt x="616281" y="1583289"/>
                  </a:lnTo>
                  <a:lnTo>
                    <a:pt x="726510" y="1603331"/>
                  </a:lnTo>
                  <a:lnTo>
                    <a:pt x="874317" y="1625878"/>
                  </a:lnTo>
                  <a:lnTo>
                    <a:pt x="1079744" y="1640909"/>
                  </a:lnTo>
                  <a:lnTo>
                    <a:pt x="1237572" y="1645920"/>
                  </a:lnTo>
                  <a:lnTo>
                    <a:pt x="1463040" y="1648425"/>
                  </a:lnTo>
                  <a:lnTo>
                    <a:pt x="1653436" y="1635899"/>
                  </a:lnTo>
                  <a:lnTo>
                    <a:pt x="1863873" y="1615857"/>
                  </a:lnTo>
                  <a:lnTo>
                    <a:pt x="1974102" y="1600826"/>
                  </a:lnTo>
                  <a:lnTo>
                    <a:pt x="2031722" y="1590805"/>
                  </a:lnTo>
                  <a:lnTo>
                    <a:pt x="2069300" y="1578279"/>
                  </a:lnTo>
                  <a:lnTo>
                    <a:pt x="2101868" y="1560743"/>
                  </a:lnTo>
                  <a:lnTo>
                    <a:pt x="2482659" y="1603331"/>
                  </a:lnTo>
                  <a:lnTo>
                    <a:pt x="2497690" y="1623373"/>
                  </a:lnTo>
                  <a:lnTo>
                    <a:pt x="2507711" y="1645920"/>
                  </a:lnTo>
                  <a:lnTo>
                    <a:pt x="2512722" y="1673477"/>
                  </a:lnTo>
                  <a:lnTo>
                    <a:pt x="2507711" y="1698529"/>
                  </a:lnTo>
                  <a:lnTo>
                    <a:pt x="2492680" y="1731097"/>
                  </a:lnTo>
                  <a:lnTo>
                    <a:pt x="2470133" y="1758654"/>
                  </a:lnTo>
                  <a:lnTo>
                    <a:pt x="2440071" y="1783706"/>
                  </a:lnTo>
                  <a:lnTo>
                    <a:pt x="2404998" y="1801242"/>
                  </a:lnTo>
                  <a:lnTo>
                    <a:pt x="2342368" y="1818779"/>
                  </a:lnTo>
                  <a:lnTo>
                    <a:pt x="2262201" y="1831305"/>
                  </a:lnTo>
                  <a:lnTo>
                    <a:pt x="2139446" y="1846336"/>
                  </a:lnTo>
                  <a:lnTo>
                    <a:pt x="2046753" y="1851346"/>
                  </a:lnTo>
                  <a:lnTo>
                    <a:pt x="1951556" y="1861367"/>
                  </a:lnTo>
                  <a:lnTo>
                    <a:pt x="1888925" y="1871388"/>
                  </a:lnTo>
                  <a:lnTo>
                    <a:pt x="1811264" y="1871388"/>
                  </a:lnTo>
                  <a:lnTo>
                    <a:pt x="1543207" y="1868883"/>
                  </a:lnTo>
                  <a:lnTo>
                    <a:pt x="1412936" y="1868883"/>
                  </a:lnTo>
                  <a:lnTo>
                    <a:pt x="1222541" y="1863872"/>
                  </a:lnTo>
                  <a:lnTo>
                    <a:pt x="1057197" y="1851346"/>
                  </a:lnTo>
                  <a:lnTo>
                    <a:pt x="859286" y="1828800"/>
                  </a:lnTo>
                  <a:lnTo>
                    <a:pt x="739036" y="1811263"/>
                  </a:lnTo>
                  <a:lnTo>
                    <a:pt x="618786" y="1783706"/>
                  </a:lnTo>
                  <a:lnTo>
                    <a:pt x="546135" y="1761159"/>
                  </a:lnTo>
                  <a:lnTo>
                    <a:pt x="491021" y="1741117"/>
                  </a:lnTo>
                  <a:lnTo>
                    <a:pt x="443422" y="1716065"/>
                  </a:lnTo>
                  <a:lnTo>
                    <a:pt x="400833" y="1691013"/>
                  </a:lnTo>
                  <a:lnTo>
                    <a:pt x="355740" y="1658446"/>
                  </a:lnTo>
                  <a:lnTo>
                    <a:pt x="325677" y="1630888"/>
                  </a:lnTo>
                  <a:lnTo>
                    <a:pt x="295615" y="1595815"/>
                  </a:lnTo>
                  <a:lnTo>
                    <a:pt x="270563" y="1558237"/>
                  </a:lnTo>
                  <a:lnTo>
                    <a:pt x="245511" y="1508133"/>
                  </a:lnTo>
                  <a:lnTo>
                    <a:pt x="220459" y="1450514"/>
                  </a:lnTo>
                  <a:lnTo>
                    <a:pt x="202922" y="1387883"/>
                  </a:lnTo>
                  <a:lnTo>
                    <a:pt x="192901" y="1327758"/>
                  </a:lnTo>
                  <a:lnTo>
                    <a:pt x="187891" y="1252602"/>
                  </a:lnTo>
                  <a:lnTo>
                    <a:pt x="185386" y="1119826"/>
                  </a:lnTo>
                  <a:lnTo>
                    <a:pt x="185386" y="829223"/>
                  </a:lnTo>
                  <a:lnTo>
                    <a:pt x="200417" y="6062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1">
              <a:extLst>
                <a:ext uri="{FF2B5EF4-FFF2-40B4-BE49-F238E27FC236}">
                  <a16:creationId xmlns:a16="http://schemas.microsoft.com/office/drawing/2014/main" id="{90044D35-1170-41FB-9502-74A30D79A215}"/>
                </a:ext>
              </a:extLst>
            </p:cNvPr>
            <p:cNvSpPr/>
            <p:nvPr/>
          </p:nvSpPr>
          <p:spPr>
            <a:xfrm>
              <a:off x="6534150" y="4976813"/>
              <a:ext cx="458788" cy="814387"/>
            </a:xfrm>
            <a:custGeom>
              <a:avLst/>
              <a:gdLst>
                <a:gd name="connsiteX0" fmla="*/ 216694 w 459581"/>
                <a:gd name="connsiteY0" fmla="*/ 292893 h 814387"/>
                <a:gd name="connsiteX1" fmla="*/ 242888 w 459581"/>
                <a:gd name="connsiteY1" fmla="*/ 135731 h 814387"/>
                <a:gd name="connsiteX2" fmla="*/ 252413 w 459581"/>
                <a:gd name="connsiteY2" fmla="*/ 59531 h 814387"/>
                <a:gd name="connsiteX3" fmla="*/ 259556 w 459581"/>
                <a:gd name="connsiteY3" fmla="*/ 23812 h 814387"/>
                <a:gd name="connsiteX4" fmla="*/ 266700 w 459581"/>
                <a:gd name="connsiteY4" fmla="*/ 9525 h 814387"/>
                <a:gd name="connsiteX5" fmla="*/ 280988 w 459581"/>
                <a:gd name="connsiteY5" fmla="*/ 0 h 814387"/>
                <a:gd name="connsiteX6" fmla="*/ 290513 w 459581"/>
                <a:gd name="connsiteY6" fmla="*/ 4762 h 814387"/>
                <a:gd name="connsiteX7" fmla="*/ 297656 w 459581"/>
                <a:gd name="connsiteY7" fmla="*/ 16668 h 814387"/>
                <a:gd name="connsiteX8" fmla="*/ 304800 w 459581"/>
                <a:gd name="connsiteY8" fmla="*/ 38100 h 814387"/>
                <a:gd name="connsiteX9" fmla="*/ 307181 w 459581"/>
                <a:gd name="connsiteY9" fmla="*/ 100012 h 814387"/>
                <a:gd name="connsiteX10" fmla="*/ 309563 w 459581"/>
                <a:gd name="connsiteY10" fmla="*/ 309562 h 814387"/>
                <a:gd name="connsiteX11" fmla="*/ 326231 w 459581"/>
                <a:gd name="connsiteY11" fmla="*/ 583406 h 814387"/>
                <a:gd name="connsiteX12" fmla="*/ 330994 w 459581"/>
                <a:gd name="connsiteY12" fmla="*/ 621506 h 814387"/>
                <a:gd name="connsiteX13" fmla="*/ 338138 w 459581"/>
                <a:gd name="connsiteY13" fmla="*/ 647700 h 814387"/>
                <a:gd name="connsiteX14" fmla="*/ 347663 w 459581"/>
                <a:gd name="connsiteY14" fmla="*/ 666750 h 814387"/>
                <a:gd name="connsiteX15" fmla="*/ 378619 w 459581"/>
                <a:gd name="connsiteY15" fmla="*/ 707231 h 814387"/>
                <a:gd name="connsiteX16" fmla="*/ 414338 w 459581"/>
                <a:gd name="connsiteY16" fmla="*/ 747712 h 814387"/>
                <a:gd name="connsiteX17" fmla="*/ 435769 w 459581"/>
                <a:gd name="connsiteY17" fmla="*/ 776287 h 814387"/>
                <a:gd name="connsiteX18" fmla="*/ 459581 w 459581"/>
                <a:gd name="connsiteY18" fmla="*/ 814387 h 814387"/>
                <a:gd name="connsiteX19" fmla="*/ 0 w 459581"/>
                <a:gd name="connsiteY19" fmla="*/ 757237 h 814387"/>
                <a:gd name="connsiteX20" fmla="*/ 59531 w 459581"/>
                <a:gd name="connsiteY20" fmla="*/ 728662 h 814387"/>
                <a:gd name="connsiteX21" fmla="*/ 95250 w 459581"/>
                <a:gd name="connsiteY21" fmla="*/ 702468 h 814387"/>
                <a:gd name="connsiteX22" fmla="*/ 111919 w 459581"/>
                <a:gd name="connsiteY22" fmla="*/ 683418 h 814387"/>
                <a:gd name="connsiteX23" fmla="*/ 130969 w 459581"/>
                <a:gd name="connsiteY23" fmla="*/ 654843 h 814387"/>
                <a:gd name="connsiteX24" fmla="*/ 140494 w 459581"/>
                <a:gd name="connsiteY24" fmla="*/ 628650 h 814387"/>
                <a:gd name="connsiteX25" fmla="*/ 152400 w 459581"/>
                <a:gd name="connsiteY25" fmla="*/ 581025 h 814387"/>
                <a:gd name="connsiteX26" fmla="*/ 216694 w 459581"/>
                <a:gd name="connsiteY26" fmla="*/ 2928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814387">
                  <a:moveTo>
                    <a:pt x="216694" y="292893"/>
                  </a:moveTo>
                  <a:lnTo>
                    <a:pt x="242888" y="135731"/>
                  </a:lnTo>
                  <a:lnTo>
                    <a:pt x="252413" y="59531"/>
                  </a:lnTo>
                  <a:lnTo>
                    <a:pt x="259556" y="23812"/>
                  </a:lnTo>
                  <a:lnTo>
                    <a:pt x="266700" y="9525"/>
                  </a:lnTo>
                  <a:lnTo>
                    <a:pt x="280988" y="0"/>
                  </a:lnTo>
                  <a:lnTo>
                    <a:pt x="290513" y="4762"/>
                  </a:lnTo>
                  <a:lnTo>
                    <a:pt x="297656" y="16668"/>
                  </a:lnTo>
                  <a:lnTo>
                    <a:pt x="304800" y="38100"/>
                  </a:lnTo>
                  <a:cubicBezTo>
                    <a:pt x="305594" y="58737"/>
                    <a:pt x="306387" y="79375"/>
                    <a:pt x="307181" y="100012"/>
                  </a:cubicBezTo>
                  <a:lnTo>
                    <a:pt x="309563" y="309562"/>
                  </a:lnTo>
                  <a:lnTo>
                    <a:pt x="326231" y="583406"/>
                  </a:lnTo>
                  <a:lnTo>
                    <a:pt x="330994" y="621506"/>
                  </a:lnTo>
                  <a:lnTo>
                    <a:pt x="338138" y="647700"/>
                  </a:lnTo>
                  <a:lnTo>
                    <a:pt x="347663" y="666750"/>
                  </a:lnTo>
                  <a:lnTo>
                    <a:pt x="378619" y="707231"/>
                  </a:lnTo>
                  <a:lnTo>
                    <a:pt x="414338" y="747712"/>
                  </a:lnTo>
                  <a:lnTo>
                    <a:pt x="435769" y="776287"/>
                  </a:lnTo>
                  <a:lnTo>
                    <a:pt x="459581" y="814387"/>
                  </a:lnTo>
                  <a:lnTo>
                    <a:pt x="0" y="757237"/>
                  </a:lnTo>
                  <a:lnTo>
                    <a:pt x="59531" y="728662"/>
                  </a:lnTo>
                  <a:lnTo>
                    <a:pt x="95250" y="702468"/>
                  </a:lnTo>
                  <a:lnTo>
                    <a:pt x="111919" y="683418"/>
                  </a:lnTo>
                  <a:lnTo>
                    <a:pt x="130969" y="654843"/>
                  </a:lnTo>
                  <a:lnTo>
                    <a:pt x="140494" y="628650"/>
                  </a:lnTo>
                  <a:lnTo>
                    <a:pt x="152400" y="581025"/>
                  </a:lnTo>
                  <a:lnTo>
                    <a:pt x="216694" y="2928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0859290D-065E-4F24-95E9-6EDD361A4429}"/>
              </a:ext>
            </a:extLst>
          </p:cNvPr>
          <p:cNvGrpSpPr/>
          <p:nvPr/>
        </p:nvGrpSpPr>
        <p:grpSpPr>
          <a:xfrm>
            <a:off x="2671762" y="1512888"/>
            <a:ext cx="4160838" cy="4351337"/>
            <a:chOff x="2686050" y="1512888"/>
            <a:chExt cx="4160838" cy="4351337"/>
          </a:xfrm>
        </p:grpSpPr>
        <p:sp>
          <p:nvSpPr>
            <p:cNvPr id="46" name="フリーフォーム 85">
              <a:extLst>
                <a:ext uri="{FF2B5EF4-FFF2-40B4-BE49-F238E27FC236}">
                  <a16:creationId xmlns:a16="http://schemas.microsoft.com/office/drawing/2014/main" id="{308C97EC-1037-4D58-96C3-C242E7D3AF8A}"/>
                </a:ext>
              </a:extLst>
            </p:cNvPr>
            <p:cNvSpPr/>
            <p:nvPr/>
          </p:nvSpPr>
          <p:spPr>
            <a:xfrm>
              <a:off x="3398838" y="2154238"/>
              <a:ext cx="2344737" cy="569912"/>
            </a:xfrm>
            <a:custGeom>
              <a:avLst/>
              <a:gdLst>
                <a:gd name="connsiteX0" fmla="*/ 735806 w 2345531"/>
                <a:gd name="connsiteY0" fmla="*/ 288132 h 569119"/>
                <a:gd name="connsiteX1" fmla="*/ 988219 w 2345531"/>
                <a:gd name="connsiteY1" fmla="*/ 240507 h 569119"/>
                <a:gd name="connsiteX2" fmla="*/ 1459706 w 2345531"/>
                <a:gd name="connsiteY2" fmla="*/ 145257 h 569119"/>
                <a:gd name="connsiteX3" fmla="*/ 1757362 w 2345531"/>
                <a:gd name="connsiteY3" fmla="*/ 80963 h 569119"/>
                <a:gd name="connsiteX4" fmla="*/ 1814512 w 2345531"/>
                <a:gd name="connsiteY4" fmla="*/ 69057 h 569119"/>
                <a:gd name="connsiteX5" fmla="*/ 1831181 w 2345531"/>
                <a:gd name="connsiteY5" fmla="*/ 57150 h 569119"/>
                <a:gd name="connsiteX6" fmla="*/ 1866900 w 2345531"/>
                <a:gd name="connsiteY6" fmla="*/ 38100 h 569119"/>
                <a:gd name="connsiteX7" fmla="*/ 1909762 w 2345531"/>
                <a:gd name="connsiteY7" fmla="*/ 21432 h 569119"/>
                <a:gd name="connsiteX8" fmla="*/ 1974056 w 2345531"/>
                <a:gd name="connsiteY8" fmla="*/ 4763 h 569119"/>
                <a:gd name="connsiteX9" fmla="*/ 2005012 w 2345531"/>
                <a:gd name="connsiteY9" fmla="*/ 0 h 569119"/>
                <a:gd name="connsiteX10" fmla="*/ 2071687 w 2345531"/>
                <a:gd name="connsiteY10" fmla="*/ 4763 h 569119"/>
                <a:gd name="connsiteX11" fmla="*/ 2133600 w 2345531"/>
                <a:gd name="connsiteY11" fmla="*/ 11907 h 569119"/>
                <a:gd name="connsiteX12" fmla="*/ 2183606 w 2345531"/>
                <a:gd name="connsiteY12" fmla="*/ 21432 h 569119"/>
                <a:gd name="connsiteX13" fmla="*/ 2226469 w 2345531"/>
                <a:gd name="connsiteY13" fmla="*/ 30957 h 569119"/>
                <a:gd name="connsiteX14" fmla="*/ 2264569 w 2345531"/>
                <a:gd name="connsiteY14" fmla="*/ 50007 h 569119"/>
                <a:gd name="connsiteX15" fmla="*/ 2297906 w 2345531"/>
                <a:gd name="connsiteY15" fmla="*/ 71438 h 569119"/>
                <a:gd name="connsiteX16" fmla="*/ 2316956 w 2345531"/>
                <a:gd name="connsiteY16" fmla="*/ 85725 h 569119"/>
                <a:gd name="connsiteX17" fmla="*/ 2331244 w 2345531"/>
                <a:gd name="connsiteY17" fmla="*/ 100013 h 569119"/>
                <a:gd name="connsiteX18" fmla="*/ 2340769 w 2345531"/>
                <a:gd name="connsiteY18" fmla="*/ 116682 h 569119"/>
                <a:gd name="connsiteX19" fmla="*/ 2345531 w 2345531"/>
                <a:gd name="connsiteY19" fmla="*/ 133350 h 569119"/>
                <a:gd name="connsiteX20" fmla="*/ 2343150 w 2345531"/>
                <a:gd name="connsiteY20" fmla="*/ 154782 h 569119"/>
                <a:gd name="connsiteX21" fmla="*/ 2333625 w 2345531"/>
                <a:gd name="connsiteY21" fmla="*/ 178594 h 569119"/>
                <a:gd name="connsiteX22" fmla="*/ 2307431 w 2345531"/>
                <a:gd name="connsiteY22" fmla="*/ 209550 h 569119"/>
                <a:gd name="connsiteX23" fmla="*/ 2283619 w 2345531"/>
                <a:gd name="connsiteY23" fmla="*/ 226219 h 569119"/>
                <a:gd name="connsiteX24" fmla="*/ 2174081 w 2345531"/>
                <a:gd name="connsiteY24" fmla="*/ 242888 h 569119"/>
                <a:gd name="connsiteX25" fmla="*/ 1957387 w 2345531"/>
                <a:gd name="connsiteY25" fmla="*/ 271463 h 569119"/>
                <a:gd name="connsiteX26" fmla="*/ 1747837 w 2345531"/>
                <a:gd name="connsiteY26" fmla="*/ 292894 h 569119"/>
                <a:gd name="connsiteX27" fmla="*/ 1504950 w 2345531"/>
                <a:gd name="connsiteY27" fmla="*/ 333375 h 569119"/>
                <a:gd name="connsiteX28" fmla="*/ 1345406 w 2345531"/>
                <a:gd name="connsiteY28" fmla="*/ 366713 h 569119"/>
                <a:gd name="connsiteX29" fmla="*/ 1042987 w 2345531"/>
                <a:gd name="connsiteY29" fmla="*/ 431007 h 569119"/>
                <a:gd name="connsiteX30" fmla="*/ 795337 w 2345531"/>
                <a:gd name="connsiteY30" fmla="*/ 490538 h 569119"/>
                <a:gd name="connsiteX31" fmla="*/ 626269 w 2345531"/>
                <a:gd name="connsiteY31" fmla="*/ 533400 h 569119"/>
                <a:gd name="connsiteX32" fmla="*/ 611981 w 2345531"/>
                <a:gd name="connsiteY32" fmla="*/ 540544 h 569119"/>
                <a:gd name="connsiteX33" fmla="*/ 578644 w 2345531"/>
                <a:gd name="connsiteY33" fmla="*/ 557213 h 569119"/>
                <a:gd name="connsiteX34" fmla="*/ 552450 w 2345531"/>
                <a:gd name="connsiteY34" fmla="*/ 564357 h 569119"/>
                <a:gd name="connsiteX35" fmla="*/ 526256 w 2345531"/>
                <a:gd name="connsiteY35" fmla="*/ 569119 h 569119"/>
                <a:gd name="connsiteX36" fmla="*/ 476250 w 2345531"/>
                <a:gd name="connsiteY36" fmla="*/ 564357 h 569119"/>
                <a:gd name="connsiteX37" fmla="*/ 435769 w 2345531"/>
                <a:gd name="connsiteY37" fmla="*/ 552450 h 569119"/>
                <a:gd name="connsiteX38" fmla="*/ 376237 w 2345531"/>
                <a:gd name="connsiteY38" fmla="*/ 521494 h 569119"/>
                <a:gd name="connsiteX39" fmla="*/ 300037 w 2345531"/>
                <a:gd name="connsiteY39" fmla="*/ 481013 h 569119"/>
                <a:gd name="connsiteX40" fmla="*/ 211931 w 2345531"/>
                <a:gd name="connsiteY40" fmla="*/ 433388 h 569119"/>
                <a:gd name="connsiteX41" fmla="*/ 140494 w 2345531"/>
                <a:gd name="connsiteY41" fmla="*/ 388144 h 569119"/>
                <a:gd name="connsiteX42" fmla="*/ 90487 w 2345531"/>
                <a:gd name="connsiteY42" fmla="*/ 352425 h 569119"/>
                <a:gd name="connsiteX43" fmla="*/ 47625 w 2345531"/>
                <a:gd name="connsiteY43" fmla="*/ 311944 h 569119"/>
                <a:gd name="connsiteX44" fmla="*/ 21431 w 2345531"/>
                <a:gd name="connsiteY44" fmla="*/ 280988 h 569119"/>
                <a:gd name="connsiteX45" fmla="*/ 4762 w 2345531"/>
                <a:gd name="connsiteY45" fmla="*/ 247650 h 569119"/>
                <a:gd name="connsiteX46" fmla="*/ 0 w 2345531"/>
                <a:gd name="connsiteY46" fmla="*/ 223838 h 569119"/>
                <a:gd name="connsiteX47" fmla="*/ 2381 w 2345531"/>
                <a:gd name="connsiteY47" fmla="*/ 209550 h 569119"/>
                <a:gd name="connsiteX48" fmla="*/ 4762 w 2345531"/>
                <a:gd name="connsiteY48" fmla="*/ 202407 h 569119"/>
                <a:gd name="connsiteX49" fmla="*/ 14287 w 2345531"/>
                <a:gd name="connsiteY49" fmla="*/ 200025 h 569119"/>
                <a:gd name="connsiteX50" fmla="*/ 38100 w 2345531"/>
                <a:gd name="connsiteY50" fmla="*/ 200025 h 569119"/>
                <a:gd name="connsiteX51" fmla="*/ 59531 w 2345531"/>
                <a:gd name="connsiteY51" fmla="*/ 209550 h 569119"/>
                <a:gd name="connsiteX52" fmla="*/ 107156 w 2345531"/>
                <a:gd name="connsiteY52" fmla="*/ 240507 h 569119"/>
                <a:gd name="connsiteX53" fmla="*/ 159544 w 2345531"/>
                <a:gd name="connsiteY53" fmla="*/ 266700 h 569119"/>
                <a:gd name="connsiteX54" fmla="*/ 240506 w 2345531"/>
                <a:gd name="connsiteY54" fmla="*/ 297657 h 569119"/>
                <a:gd name="connsiteX55" fmla="*/ 323850 w 2345531"/>
                <a:gd name="connsiteY55" fmla="*/ 319088 h 569119"/>
                <a:gd name="connsiteX56" fmla="*/ 361950 w 2345531"/>
                <a:gd name="connsiteY56" fmla="*/ 328613 h 569119"/>
                <a:gd name="connsiteX57" fmla="*/ 421481 w 2345531"/>
                <a:gd name="connsiteY57" fmla="*/ 338138 h 569119"/>
                <a:gd name="connsiteX58" fmla="*/ 735806 w 2345531"/>
                <a:gd name="connsiteY58" fmla="*/ 288132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5531" h="569119">
                  <a:moveTo>
                    <a:pt x="735806" y="288132"/>
                  </a:moveTo>
                  <a:lnTo>
                    <a:pt x="988219" y="240507"/>
                  </a:lnTo>
                  <a:lnTo>
                    <a:pt x="1459706" y="145257"/>
                  </a:lnTo>
                  <a:lnTo>
                    <a:pt x="1757362" y="80963"/>
                  </a:lnTo>
                  <a:lnTo>
                    <a:pt x="1814512" y="69057"/>
                  </a:lnTo>
                  <a:lnTo>
                    <a:pt x="1831181" y="57150"/>
                  </a:lnTo>
                  <a:lnTo>
                    <a:pt x="1866900" y="38100"/>
                  </a:lnTo>
                  <a:lnTo>
                    <a:pt x="1909762" y="21432"/>
                  </a:lnTo>
                  <a:lnTo>
                    <a:pt x="1974056" y="4763"/>
                  </a:lnTo>
                  <a:lnTo>
                    <a:pt x="2005012" y="0"/>
                  </a:lnTo>
                  <a:lnTo>
                    <a:pt x="2071687" y="4763"/>
                  </a:lnTo>
                  <a:lnTo>
                    <a:pt x="2133600" y="11907"/>
                  </a:lnTo>
                  <a:lnTo>
                    <a:pt x="2183606" y="21432"/>
                  </a:lnTo>
                  <a:lnTo>
                    <a:pt x="2226469" y="30957"/>
                  </a:lnTo>
                  <a:lnTo>
                    <a:pt x="2264569" y="50007"/>
                  </a:lnTo>
                  <a:lnTo>
                    <a:pt x="2297906" y="71438"/>
                  </a:lnTo>
                  <a:lnTo>
                    <a:pt x="2316956" y="85725"/>
                  </a:lnTo>
                  <a:lnTo>
                    <a:pt x="2331244" y="100013"/>
                  </a:lnTo>
                  <a:lnTo>
                    <a:pt x="2340769" y="116682"/>
                  </a:lnTo>
                  <a:lnTo>
                    <a:pt x="2345531" y="133350"/>
                  </a:lnTo>
                  <a:lnTo>
                    <a:pt x="2343150" y="154782"/>
                  </a:lnTo>
                  <a:lnTo>
                    <a:pt x="2333625" y="178594"/>
                  </a:lnTo>
                  <a:lnTo>
                    <a:pt x="2307431" y="209550"/>
                  </a:lnTo>
                  <a:lnTo>
                    <a:pt x="2283619" y="226219"/>
                  </a:lnTo>
                  <a:lnTo>
                    <a:pt x="2174081" y="242888"/>
                  </a:lnTo>
                  <a:lnTo>
                    <a:pt x="1957387" y="271463"/>
                  </a:lnTo>
                  <a:lnTo>
                    <a:pt x="1747837" y="292894"/>
                  </a:lnTo>
                  <a:lnTo>
                    <a:pt x="1504950" y="333375"/>
                  </a:lnTo>
                  <a:lnTo>
                    <a:pt x="1345406" y="366713"/>
                  </a:lnTo>
                  <a:lnTo>
                    <a:pt x="1042987" y="431007"/>
                  </a:lnTo>
                  <a:lnTo>
                    <a:pt x="795337" y="490538"/>
                  </a:lnTo>
                  <a:lnTo>
                    <a:pt x="626269" y="533400"/>
                  </a:lnTo>
                  <a:lnTo>
                    <a:pt x="611981" y="540544"/>
                  </a:lnTo>
                  <a:lnTo>
                    <a:pt x="578644" y="557213"/>
                  </a:lnTo>
                  <a:lnTo>
                    <a:pt x="552450" y="564357"/>
                  </a:lnTo>
                  <a:lnTo>
                    <a:pt x="526256" y="569119"/>
                  </a:lnTo>
                  <a:lnTo>
                    <a:pt x="476250" y="564357"/>
                  </a:lnTo>
                  <a:lnTo>
                    <a:pt x="435769" y="552450"/>
                  </a:lnTo>
                  <a:lnTo>
                    <a:pt x="376237" y="521494"/>
                  </a:lnTo>
                  <a:lnTo>
                    <a:pt x="300037" y="481013"/>
                  </a:lnTo>
                  <a:lnTo>
                    <a:pt x="211931" y="433388"/>
                  </a:lnTo>
                  <a:lnTo>
                    <a:pt x="140494" y="388144"/>
                  </a:lnTo>
                  <a:lnTo>
                    <a:pt x="90487" y="352425"/>
                  </a:lnTo>
                  <a:lnTo>
                    <a:pt x="47625" y="311944"/>
                  </a:lnTo>
                  <a:lnTo>
                    <a:pt x="21431" y="280988"/>
                  </a:lnTo>
                  <a:lnTo>
                    <a:pt x="4762" y="247650"/>
                  </a:lnTo>
                  <a:lnTo>
                    <a:pt x="0" y="223838"/>
                  </a:lnTo>
                  <a:lnTo>
                    <a:pt x="2381" y="209550"/>
                  </a:lnTo>
                  <a:lnTo>
                    <a:pt x="4762" y="202407"/>
                  </a:lnTo>
                  <a:lnTo>
                    <a:pt x="14287" y="200025"/>
                  </a:lnTo>
                  <a:lnTo>
                    <a:pt x="38100" y="200025"/>
                  </a:lnTo>
                  <a:lnTo>
                    <a:pt x="59531" y="209550"/>
                  </a:lnTo>
                  <a:lnTo>
                    <a:pt x="107156" y="240507"/>
                  </a:lnTo>
                  <a:lnTo>
                    <a:pt x="159544" y="266700"/>
                  </a:lnTo>
                  <a:lnTo>
                    <a:pt x="240506" y="297657"/>
                  </a:lnTo>
                  <a:lnTo>
                    <a:pt x="323850" y="319088"/>
                  </a:lnTo>
                  <a:lnTo>
                    <a:pt x="361950" y="328613"/>
                  </a:lnTo>
                  <a:lnTo>
                    <a:pt x="421481" y="338138"/>
                  </a:lnTo>
                  <a:lnTo>
                    <a:pt x="735806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86">
              <a:extLst>
                <a:ext uri="{FF2B5EF4-FFF2-40B4-BE49-F238E27FC236}">
                  <a16:creationId xmlns:a16="http://schemas.microsoft.com/office/drawing/2014/main" id="{23D63075-99DA-42AC-B888-1D1060202AE5}"/>
                </a:ext>
              </a:extLst>
            </p:cNvPr>
            <p:cNvSpPr/>
            <p:nvPr/>
          </p:nvSpPr>
          <p:spPr>
            <a:xfrm>
              <a:off x="4333875" y="1512888"/>
              <a:ext cx="531813" cy="1790700"/>
            </a:xfrm>
            <a:custGeom>
              <a:avLst/>
              <a:gdLst>
                <a:gd name="connsiteX0" fmla="*/ 230981 w 531019"/>
                <a:gd name="connsiteY0" fmla="*/ 1159669 h 1790700"/>
                <a:gd name="connsiteX1" fmla="*/ 230981 w 531019"/>
                <a:gd name="connsiteY1" fmla="*/ 454819 h 1790700"/>
                <a:gd name="connsiteX2" fmla="*/ 230981 w 531019"/>
                <a:gd name="connsiteY2" fmla="*/ 395287 h 1790700"/>
                <a:gd name="connsiteX3" fmla="*/ 228600 w 531019"/>
                <a:gd name="connsiteY3" fmla="*/ 350044 h 1790700"/>
                <a:gd name="connsiteX4" fmla="*/ 223838 w 531019"/>
                <a:gd name="connsiteY4" fmla="*/ 314325 h 1790700"/>
                <a:gd name="connsiteX5" fmla="*/ 216694 w 531019"/>
                <a:gd name="connsiteY5" fmla="*/ 273844 h 1790700"/>
                <a:gd name="connsiteX6" fmla="*/ 207169 w 531019"/>
                <a:gd name="connsiteY6" fmla="*/ 238125 h 1790700"/>
                <a:gd name="connsiteX7" fmla="*/ 188119 w 531019"/>
                <a:gd name="connsiteY7" fmla="*/ 200025 h 1790700"/>
                <a:gd name="connsiteX8" fmla="*/ 169069 w 531019"/>
                <a:gd name="connsiteY8" fmla="*/ 173831 h 1790700"/>
                <a:gd name="connsiteX9" fmla="*/ 128588 w 531019"/>
                <a:gd name="connsiteY9" fmla="*/ 133350 h 1790700"/>
                <a:gd name="connsiteX10" fmla="*/ 100013 w 531019"/>
                <a:gd name="connsiteY10" fmla="*/ 107156 h 1790700"/>
                <a:gd name="connsiteX11" fmla="*/ 66675 w 531019"/>
                <a:gd name="connsiteY11" fmla="*/ 80962 h 1790700"/>
                <a:gd name="connsiteX12" fmla="*/ 40481 w 531019"/>
                <a:gd name="connsiteY12" fmla="*/ 64294 h 1790700"/>
                <a:gd name="connsiteX13" fmla="*/ 16669 w 531019"/>
                <a:gd name="connsiteY13" fmla="*/ 47625 h 1790700"/>
                <a:gd name="connsiteX14" fmla="*/ 9525 w 531019"/>
                <a:gd name="connsiteY14" fmla="*/ 38100 h 1790700"/>
                <a:gd name="connsiteX15" fmla="*/ 2381 w 531019"/>
                <a:gd name="connsiteY15" fmla="*/ 28575 h 1790700"/>
                <a:gd name="connsiteX16" fmla="*/ 0 w 531019"/>
                <a:gd name="connsiteY16" fmla="*/ 16669 h 1790700"/>
                <a:gd name="connsiteX17" fmla="*/ 2381 w 531019"/>
                <a:gd name="connsiteY17" fmla="*/ 4762 h 1790700"/>
                <a:gd name="connsiteX18" fmla="*/ 11906 w 531019"/>
                <a:gd name="connsiteY18" fmla="*/ 0 h 1790700"/>
                <a:gd name="connsiteX19" fmla="*/ 42863 w 531019"/>
                <a:gd name="connsiteY19" fmla="*/ 2381 h 1790700"/>
                <a:gd name="connsiteX20" fmla="*/ 157163 w 531019"/>
                <a:gd name="connsiteY20" fmla="*/ 21431 h 1790700"/>
                <a:gd name="connsiteX21" fmla="*/ 271463 w 531019"/>
                <a:gd name="connsiteY21" fmla="*/ 42862 h 1790700"/>
                <a:gd name="connsiteX22" fmla="*/ 297656 w 531019"/>
                <a:gd name="connsiteY22" fmla="*/ 54769 h 1790700"/>
                <a:gd name="connsiteX23" fmla="*/ 347663 w 531019"/>
                <a:gd name="connsiteY23" fmla="*/ 85725 h 1790700"/>
                <a:gd name="connsiteX24" fmla="*/ 385763 w 531019"/>
                <a:gd name="connsiteY24" fmla="*/ 109537 h 1790700"/>
                <a:gd name="connsiteX25" fmla="*/ 407194 w 531019"/>
                <a:gd name="connsiteY25" fmla="*/ 126206 h 1790700"/>
                <a:gd name="connsiteX26" fmla="*/ 452438 w 531019"/>
                <a:gd name="connsiteY26" fmla="*/ 169069 h 1790700"/>
                <a:gd name="connsiteX27" fmla="*/ 488156 w 531019"/>
                <a:gd name="connsiteY27" fmla="*/ 204787 h 1790700"/>
                <a:gd name="connsiteX28" fmla="*/ 516731 w 531019"/>
                <a:gd name="connsiteY28" fmla="*/ 238125 h 1790700"/>
                <a:gd name="connsiteX29" fmla="*/ 528638 w 531019"/>
                <a:gd name="connsiteY29" fmla="*/ 259556 h 1790700"/>
                <a:gd name="connsiteX30" fmla="*/ 531019 w 531019"/>
                <a:gd name="connsiteY30" fmla="*/ 273844 h 1790700"/>
                <a:gd name="connsiteX31" fmla="*/ 528638 w 531019"/>
                <a:gd name="connsiteY31" fmla="*/ 309562 h 1790700"/>
                <a:gd name="connsiteX32" fmla="*/ 516731 w 531019"/>
                <a:gd name="connsiteY32" fmla="*/ 345281 h 1790700"/>
                <a:gd name="connsiteX33" fmla="*/ 492919 w 531019"/>
                <a:gd name="connsiteY33" fmla="*/ 400050 h 1790700"/>
                <a:gd name="connsiteX34" fmla="*/ 464344 w 531019"/>
                <a:gd name="connsiteY34" fmla="*/ 492919 h 1790700"/>
                <a:gd name="connsiteX35" fmla="*/ 452438 w 531019"/>
                <a:gd name="connsiteY35" fmla="*/ 557212 h 1790700"/>
                <a:gd name="connsiteX36" fmla="*/ 445294 w 531019"/>
                <a:gd name="connsiteY36" fmla="*/ 631031 h 1790700"/>
                <a:gd name="connsiteX37" fmla="*/ 445294 w 531019"/>
                <a:gd name="connsiteY37" fmla="*/ 702469 h 1790700"/>
                <a:gd name="connsiteX38" fmla="*/ 447675 w 531019"/>
                <a:gd name="connsiteY38" fmla="*/ 757237 h 1790700"/>
                <a:gd name="connsiteX39" fmla="*/ 454819 w 531019"/>
                <a:gd name="connsiteY39" fmla="*/ 807244 h 1790700"/>
                <a:gd name="connsiteX40" fmla="*/ 454819 w 531019"/>
                <a:gd name="connsiteY40" fmla="*/ 1766887 h 1790700"/>
                <a:gd name="connsiteX41" fmla="*/ 233363 w 531019"/>
                <a:gd name="connsiteY41" fmla="*/ 1790700 h 1790700"/>
                <a:gd name="connsiteX42" fmla="*/ 230981 w 531019"/>
                <a:gd name="connsiteY42" fmla="*/ 1159669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1019" h="1790700">
                  <a:moveTo>
                    <a:pt x="230981" y="1159669"/>
                  </a:moveTo>
                  <a:lnTo>
                    <a:pt x="230981" y="454819"/>
                  </a:lnTo>
                  <a:lnTo>
                    <a:pt x="230981" y="395287"/>
                  </a:lnTo>
                  <a:lnTo>
                    <a:pt x="228600" y="350044"/>
                  </a:lnTo>
                  <a:lnTo>
                    <a:pt x="223838" y="314325"/>
                  </a:lnTo>
                  <a:lnTo>
                    <a:pt x="216694" y="273844"/>
                  </a:lnTo>
                  <a:lnTo>
                    <a:pt x="207169" y="238125"/>
                  </a:lnTo>
                  <a:lnTo>
                    <a:pt x="188119" y="200025"/>
                  </a:lnTo>
                  <a:lnTo>
                    <a:pt x="169069" y="173831"/>
                  </a:lnTo>
                  <a:lnTo>
                    <a:pt x="128588" y="133350"/>
                  </a:lnTo>
                  <a:lnTo>
                    <a:pt x="100013" y="107156"/>
                  </a:lnTo>
                  <a:lnTo>
                    <a:pt x="66675" y="80962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9525" y="38100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42863" y="2381"/>
                  </a:lnTo>
                  <a:lnTo>
                    <a:pt x="157163" y="21431"/>
                  </a:lnTo>
                  <a:lnTo>
                    <a:pt x="271463" y="42862"/>
                  </a:lnTo>
                  <a:lnTo>
                    <a:pt x="297656" y="54769"/>
                  </a:lnTo>
                  <a:lnTo>
                    <a:pt x="347663" y="85725"/>
                  </a:lnTo>
                  <a:lnTo>
                    <a:pt x="385763" y="109537"/>
                  </a:lnTo>
                  <a:lnTo>
                    <a:pt x="407194" y="126206"/>
                  </a:lnTo>
                  <a:lnTo>
                    <a:pt x="452438" y="169069"/>
                  </a:lnTo>
                  <a:lnTo>
                    <a:pt x="488156" y="204787"/>
                  </a:lnTo>
                  <a:lnTo>
                    <a:pt x="516731" y="238125"/>
                  </a:lnTo>
                  <a:lnTo>
                    <a:pt x="528638" y="259556"/>
                  </a:lnTo>
                  <a:lnTo>
                    <a:pt x="531019" y="273844"/>
                  </a:lnTo>
                  <a:lnTo>
                    <a:pt x="528638" y="309562"/>
                  </a:lnTo>
                  <a:lnTo>
                    <a:pt x="516731" y="345281"/>
                  </a:lnTo>
                  <a:lnTo>
                    <a:pt x="492919" y="400050"/>
                  </a:lnTo>
                  <a:lnTo>
                    <a:pt x="464344" y="492919"/>
                  </a:lnTo>
                  <a:lnTo>
                    <a:pt x="452438" y="557212"/>
                  </a:lnTo>
                  <a:lnTo>
                    <a:pt x="445294" y="631031"/>
                  </a:lnTo>
                  <a:lnTo>
                    <a:pt x="445294" y="702469"/>
                  </a:lnTo>
                  <a:lnTo>
                    <a:pt x="447675" y="757237"/>
                  </a:lnTo>
                  <a:lnTo>
                    <a:pt x="454819" y="807244"/>
                  </a:lnTo>
                  <a:lnTo>
                    <a:pt x="454819" y="1766887"/>
                  </a:lnTo>
                  <a:lnTo>
                    <a:pt x="233363" y="1790700"/>
                  </a:lnTo>
                  <a:lnTo>
                    <a:pt x="230981" y="1159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87">
              <a:extLst>
                <a:ext uri="{FF2B5EF4-FFF2-40B4-BE49-F238E27FC236}">
                  <a16:creationId xmlns:a16="http://schemas.microsoft.com/office/drawing/2014/main" id="{D26CB935-A39D-4377-80E5-4562BAC1B35B}"/>
                </a:ext>
              </a:extLst>
            </p:cNvPr>
            <p:cNvSpPr/>
            <p:nvPr/>
          </p:nvSpPr>
          <p:spPr>
            <a:xfrm>
              <a:off x="2686050" y="2933700"/>
              <a:ext cx="4146550" cy="774700"/>
            </a:xfrm>
            <a:custGeom>
              <a:avLst/>
              <a:gdLst>
                <a:gd name="connsiteX0" fmla="*/ 1397094 w 4147093"/>
                <a:gd name="connsiteY0" fmla="*/ 373919 h 775031"/>
                <a:gd name="connsiteX1" fmla="*/ 1886587 w 4147093"/>
                <a:gd name="connsiteY1" fmla="*/ 295736 h 775031"/>
                <a:gd name="connsiteX2" fmla="*/ 2216315 w 4147093"/>
                <a:gd name="connsiteY2" fmla="*/ 261743 h 775031"/>
                <a:gd name="connsiteX3" fmla="*/ 2335289 w 4147093"/>
                <a:gd name="connsiteY3" fmla="*/ 244747 h 775031"/>
                <a:gd name="connsiteX4" fmla="*/ 2549442 w 4147093"/>
                <a:gd name="connsiteY4" fmla="*/ 207355 h 775031"/>
                <a:gd name="connsiteX5" fmla="*/ 2855375 w 4147093"/>
                <a:gd name="connsiteY5" fmla="*/ 166564 h 775031"/>
                <a:gd name="connsiteX6" fmla="*/ 3134114 w 4147093"/>
                <a:gd name="connsiteY6" fmla="*/ 135971 h 775031"/>
                <a:gd name="connsiteX7" fmla="*/ 3310875 w 4147093"/>
                <a:gd name="connsiteY7" fmla="*/ 115575 h 775031"/>
                <a:gd name="connsiteX8" fmla="*/ 3419652 w 4147093"/>
                <a:gd name="connsiteY8" fmla="*/ 98579 h 775031"/>
                <a:gd name="connsiteX9" fmla="*/ 3450245 w 4147093"/>
                <a:gd name="connsiteY9" fmla="*/ 91780 h 775031"/>
                <a:gd name="connsiteX10" fmla="*/ 3518230 w 4147093"/>
                <a:gd name="connsiteY10" fmla="*/ 50989 h 775031"/>
                <a:gd name="connsiteX11" fmla="*/ 3579417 w 4147093"/>
                <a:gd name="connsiteY11" fmla="*/ 13597 h 775031"/>
                <a:gd name="connsiteX12" fmla="*/ 3603212 w 4147093"/>
                <a:gd name="connsiteY12" fmla="*/ 3400 h 775031"/>
                <a:gd name="connsiteX13" fmla="*/ 3647402 w 4147093"/>
                <a:gd name="connsiteY13" fmla="*/ 0 h 775031"/>
                <a:gd name="connsiteX14" fmla="*/ 3725585 w 4147093"/>
                <a:gd name="connsiteY14" fmla="*/ 10198 h 775031"/>
                <a:gd name="connsiteX15" fmla="*/ 3824163 w 4147093"/>
                <a:gd name="connsiteY15" fmla="*/ 33993 h 775031"/>
                <a:gd name="connsiteX16" fmla="*/ 3943137 w 4147093"/>
                <a:gd name="connsiteY16" fmla="*/ 64586 h 775031"/>
                <a:gd name="connsiteX17" fmla="*/ 4017921 w 4147093"/>
                <a:gd name="connsiteY17" fmla="*/ 88381 h 775031"/>
                <a:gd name="connsiteX18" fmla="*/ 4055313 w 4147093"/>
                <a:gd name="connsiteY18" fmla="*/ 108777 h 775031"/>
                <a:gd name="connsiteX19" fmla="*/ 4089305 w 4147093"/>
                <a:gd name="connsiteY19" fmla="*/ 129172 h 775031"/>
                <a:gd name="connsiteX20" fmla="*/ 4116499 w 4147093"/>
                <a:gd name="connsiteY20" fmla="*/ 152967 h 775031"/>
                <a:gd name="connsiteX21" fmla="*/ 4126697 w 4147093"/>
                <a:gd name="connsiteY21" fmla="*/ 166564 h 775031"/>
                <a:gd name="connsiteX22" fmla="*/ 4140294 w 4147093"/>
                <a:gd name="connsiteY22" fmla="*/ 193758 h 775031"/>
                <a:gd name="connsiteX23" fmla="*/ 4147093 w 4147093"/>
                <a:gd name="connsiteY23" fmla="*/ 217553 h 775031"/>
                <a:gd name="connsiteX24" fmla="*/ 4147093 w 4147093"/>
                <a:gd name="connsiteY24" fmla="*/ 244747 h 775031"/>
                <a:gd name="connsiteX25" fmla="*/ 4136895 w 4147093"/>
                <a:gd name="connsiteY25" fmla="*/ 271941 h 775031"/>
                <a:gd name="connsiteX26" fmla="*/ 4113100 w 4147093"/>
                <a:gd name="connsiteY26" fmla="*/ 292336 h 775031"/>
                <a:gd name="connsiteX27" fmla="*/ 4075708 w 4147093"/>
                <a:gd name="connsiteY27" fmla="*/ 312732 h 775031"/>
                <a:gd name="connsiteX28" fmla="*/ 4045115 w 4147093"/>
                <a:gd name="connsiteY28" fmla="*/ 319530 h 775031"/>
                <a:gd name="connsiteX29" fmla="*/ 3963533 w 4147093"/>
                <a:gd name="connsiteY29" fmla="*/ 312732 h 775031"/>
                <a:gd name="connsiteX30" fmla="*/ 3820764 w 4147093"/>
                <a:gd name="connsiteY30" fmla="*/ 302534 h 775031"/>
                <a:gd name="connsiteX31" fmla="*/ 3644003 w 4147093"/>
                <a:gd name="connsiteY31" fmla="*/ 295736 h 775031"/>
                <a:gd name="connsiteX32" fmla="*/ 3423051 w 4147093"/>
                <a:gd name="connsiteY32" fmla="*/ 299135 h 775031"/>
                <a:gd name="connsiteX33" fmla="*/ 3171506 w 4147093"/>
                <a:gd name="connsiteY33" fmla="*/ 299135 h 775031"/>
                <a:gd name="connsiteX34" fmla="*/ 3015140 w 4147093"/>
                <a:gd name="connsiteY34" fmla="*/ 309333 h 775031"/>
                <a:gd name="connsiteX35" fmla="*/ 2817983 w 4147093"/>
                <a:gd name="connsiteY35" fmla="*/ 326329 h 775031"/>
                <a:gd name="connsiteX36" fmla="*/ 2297897 w 4147093"/>
                <a:gd name="connsiteY36" fmla="*/ 394314 h 775031"/>
                <a:gd name="connsiteX37" fmla="*/ 2042953 w 4147093"/>
                <a:gd name="connsiteY37" fmla="*/ 428307 h 775031"/>
                <a:gd name="connsiteX38" fmla="*/ 1842397 w 4147093"/>
                <a:gd name="connsiteY38" fmla="*/ 458900 h 775031"/>
                <a:gd name="connsiteX39" fmla="*/ 1536464 w 4147093"/>
                <a:gd name="connsiteY39" fmla="*/ 513288 h 775031"/>
                <a:gd name="connsiteX40" fmla="*/ 1227131 w 4147093"/>
                <a:gd name="connsiteY40" fmla="*/ 581273 h 775031"/>
                <a:gd name="connsiteX41" fmla="*/ 961989 w 4147093"/>
                <a:gd name="connsiteY41" fmla="*/ 642460 h 775031"/>
                <a:gd name="connsiteX42" fmla="*/ 710444 w 4147093"/>
                <a:gd name="connsiteY42" fmla="*/ 707046 h 775031"/>
                <a:gd name="connsiteX43" fmla="*/ 666254 w 4147093"/>
                <a:gd name="connsiteY43" fmla="*/ 720643 h 775031"/>
                <a:gd name="connsiteX44" fmla="*/ 628862 w 4147093"/>
                <a:gd name="connsiteY44" fmla="*/ 747837 h 775031"/>
                <a:gd name="connsiteX45" fmla="*/ 591470 w 4147093"/>
                <a:gd name="connsiteY45" fmla="*/ 761434 h 775031"/>
                <a:gd name="connsiteX46" fmla="*/ 557478 w 4147093"/>
                <a:gd name="connsiteY46" fmla="*/ 771632 h 775031"/>
                <a:gd name="connsiteX47" fmla="*/ 513287 w 4147093"/>
                <a:gd name="connsiteY47" fmla="*/ 775031 h 775031"/>
                <a:gd name="connsiteX48" fmla="*/ 469097 w 4147093"/>
                <a:gd name="connsiteY48" fmla="*/ 764833 h 775031"/>
                <a:gd name="connsiteX49" fmla="*/ 407910 w 4147093"/>
                <a:gd name="connsiteY49" fmla="*/ 737639 h 775031"/>
                <a:gd name="connsiteX50" fmla="*/ 288936 w 4147093"/>
                <a:gd name="connsiteY50" fmla="*/ 656057 h 775031"/>
                <a:gd name="connsiteX51" fmla="*/ 156365 w 4147093"/>
                <a:gd name="connsiteY51" fmla="*/ 554079 h 775031"/>
                <a:gd name="connsiteX52" fmla="*/ 57787 w 4147093"/>
                <a:gd name="connsiteY52" fmla="*/ 475896 h 775031"/>
                <a:gd name="connsiteX53" fmla="*/ 13597 w 4147093"/>
                <a:gd name="connsiteY53" fmla="*/ 435105 h 775031"/>
                <a:gd name="connsiteX54" fmla="*/ 3399 w 4147093"/>
                <a:gd name="connsiteY54" fmla="*/ 418109 h 775031"/>
                <a:gd name="connsiteX55" fmla="*/ 0 w 4147093"/>
                <a:gd name="connsiteY55" fmla="*/ 401113 h 775031"/>
                <a:gd name="connsiteX56" fmla="*/ 3399 w 4147093"/>
                <a:gd name="connsiteY56" fmla="*/ 390915 h 775031"/>
                <a:gd name="connsiteX57" fmla="*/ 10197 w 4147093"/>
                <a:gd name="connsiteY57" fmla="*/ 384116 h 775031"/>
                <a:gd name="connsiteX58" fmla="*/ 20395 w 4147093"/>
                <a:gd name="connsiteY58" fmla="*/ 384116 h 775031"/>
                <a:gd name="connsiteX59" fmla="*/ 37391 w 4147093"/>
                <a:gd name="connsiteY59" fmla="*/ 384116 h 775031"/>
                <a:gd name="connsiteX60" fmla="*/ 125772 w 4147093"/>
                <a:gd name="connsiteY60" fmla="*/ 424907 h 775031"/>
                <a:gd name="connsiteX61" fmla="*/ 197157 w 4147093"/>
                <a:gd name="connsiteY61" fmla="*/ 452101 h 775031"/>
                <a:gd name="connsiteX62" fmla="*/ 288936 w 4147093"/>
                <a:gd name="connsiteY62" fmla="*/ 479296 h 775031"/>
                <a:gd name="connsiteX63" fmla="*/ 401112 w 4147093"/>
                <a:gd name="connsiteY63" fmla="*/ 496292 h 775031"/>
                <a:gd name="connsiteX64" fmla="*/ 472496 w 4147093"/>
                <a:gd name="connsiteY64" fmla="*/ 499691 h 775031"/>
                <a:gd name="connsiteX65" fmla="*/ 611866 w 4147093"/>
                <a:gd name="connsiteY65" fmla="*/ 482695 h 775031"/>
                <a:gd name="connsiteX66" fmla="*/ 958590 w 4147093"/>
                <a:gd name="connsiteY66" fmla="*/ 438504 h 775031"/>
                <a:gd name="connsiteX67" fmla="*/ 1397094 w 4147093"/>
                <a:gd name="connsiteY67" fmla="*/ 373919 h 77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147093" h="775031">
                  <a:moveTo>
                    <a:pt x="1397094" y="373919"/>
                  </a:moveTo>
                  <a:lnTo>
                    <a:pt x="1886587" y="295736"/>
                  </a:lnTo>
                  <a:lnTo>
                    <a:pt x="2216315" y="261743"/>
                  </a:lnTo>
                  <a:lnTo>
                    <a:pt x="2335289" y="244747"/>
                  </a:lnTo>
                  <a:lnTo>
                    <a:pt x="2549442" y="207355"/>
                  </a:lnTo>
                  <a:lnTo>
                    <a:pt x="2855375" y="166564"/>
                  </a:lnTo>
                  <a:lnTo>
                    <a:pt x="3134114" y="135971"/>
                  </a:lnTo>
                  <a:lnTo>
                    <a:pt x="3310875" y="115575"/>
                  </a:lnTo>
                  <a:lnTo>
                    <a:pt x="3419652" y="98579"/>
                  </a:lnTo>
                  <a:lnTo>
                    <a:pt x="3450245" y="91780"/>
                  </a:lnTo>
                  <a:lnTo>
                    <a:pt x="3518230" y="50989"/>
                  </a:lnTo>
                  <a:lnTo>
                    <a:pt x="3579417" y="13597"/>
                  </a:lnTo>
                  <a:lnTo>
                    <a:pt x="3603212" y="3400"/>
                  </a:lnTo>
                  <a:lnTo>
                    <a:pt x="3647402" y="0"/>
                  </a:lnTo>
                  <a:lnTo>
                    <a:pt x="3725585" y="10198"/>
                  </a:lnTo>
                  <a:lnTo>
                    <a:pt x="3824163" y="33993"/>
                  </a:lnTo>
                  <a:lnTo>
                    <a:pt x="3943137" y="64586"/>
                  </a:lnTo>
                  <a:lnTo>
                    <a:pt x="4017921" y="88381"/>
                  </a:lnTo>
                  <a:lnTo>
                    <a:pt x="4055313" y="108777"/>
                  </a:lnTo>
                  <a:lnTo>
                    <a:pt x="4089305" y="129172"/>
                  </a:lnTo>
                  <a:lnTo>
                    <a:pt x="4116499" y="152967"/>
                  </a:lnTo>
                  <a:lnTo>
                    <a:pt x="4126697" y="166564"/>
                  </a:lnTo>
                  <a:lnTo>
                    <a:pt x="4140294" y="193758"/>
                  </a:lnTo>
                  <a:lnTo>
                    <a:pt x="4147093" y="217553"/>
                  </a:lnTo>
                  <a:lnTo>
                    <a:pt x="4147093" y="244747"/>
                  </a:lnTo>
                  <a:lnTo>
                    <a:pt x="4136895" y="271941"/>
                  </a:lnTo>
                  <a:lnTo>
                    <a:pt x="4113100" y="292336"/>
                  </a:lnTo>
                  <a:cubicBezTo>
                    <a:pt x="4078135" y="313315"/>
                    <a:pt x="4092321" y="312732"/>
                    <a:pt x="4075708" y="312732"/>
                  </a:cubicBezTo>
                  <a:lnTo>
                    <a:pt x="4045115" y="319530"/>
                  </a:lnTo>
                  <a:lnTo>
                    <a:pt x="3963533" y="312732"/>
                  </a:lnTo>
                  <a:lnTo>
                    <a:pt x="3820764" y="302534"/>
                  </a:lnTo>
                  <a:lnTo>
                    <a:pt x="3644003" y="295736"/>
                  </a:lnTo>
                  <a:lnTo>
                    <a:pt x="3423051" y="299135"/>
                  </a:lnTo>
                  <a:lnTo>
                    <a:pt x="3171506" y="299135"/>
                  </a:lnTo>
                  <a:lnTo>
                    <a:pt x="3015140" y="309333"/>
                  </a:lnTo>
                  <a:lnTo>
                    <a:pt x="2817983" y="326329"/>
                  </a:lnTo>
                  <a:lnTo>
                    <a:pt x="2297897" y="394314"/>
                  </a:lnTo>
                  <a:lnTo>
                    <a:pt x="2042953" y="428307"/>
                  </a:lnTo>
                  <a:lnTo>
                    <a:pt x="1842397" y="458900"/>
                  </a:lnTo>
                  <a:lnTo>
                    <a:pt x="1536464" y="513288"/>
                  </a:lnTo>
                  <a:lnTo>
                    <a:pt x="1227131" y="581273"/>
                  </a:lnTo>
                  <a:lnTo>
                    <a:pt x="961989" y="642460"/>
                  </a:lnTo>
                  <a:lnTo>
                    <a:pt x="710444" y="707046"/>
                  </a:lnTo>
                  <a:lnTo>
                    <a:pt x="666254" y="720643"/>
                  </a:lnTo>
                  <a:lnTo>
                    <a:pt x="628862" y="747837"/>
                  </a:lnTo>
                  <a:lnTo>
                    <a:pt x="591470" y="761434"/>
                  </a:lnTo>
                  <a:lnTo>
                    <a:pt x="557478" y="771632"/>
                  </a:lnTo>
                  <a:lnTo>
                    <a:pt x="513287" y="775031"/>
                  </a:lnTo>
                  <a:lnTo>
                    <a:pt x="469097" y="764833"/>
                  </a:lnTo>
                  <a:lnTo>
                    <a:pt x="407910" y="737639"/>
                  </a:lnTo>
                  <a:lnTo>
                    <a:pt x="288936" y="656057"/>
                  </a:lnTo>
                  <a:lnTo>
                    <a:pt x="156365" y="554079"/>
                  </a:lnTo>
                  <a:lnTo>
                    <a:pt x="57787" y="475896"/>
                  </a:lnTo>
                  <a:lnTo>
                    <a:pt x="13597" y="435105"/>
                  </a:lnTo>
                  <a:lnTo>
                    <a:pt x="3399" y="418109"/>
                  </a:lnTo>
                  <a:lnTo>
                    <a:pt x="0" y="401113"/>
                  </a:lnTo>
                  <a:lnTo>
                    <a:pt x="3399" y="390915"/>
                  </a:lnTo>
                  <a:lnTo>
                    <a:pt x="10197" y="384116"/>
                  </a:lnTo>
                  <a:lnTo>
                    <a:pt x="20395" y="384116"/>
                  </a:lnTo>
                  <a:lnTo>
                    <a:pt x="37391" y="384116"/>
                  </a:lnTo>
                  <a:lnTo>
                    <a:pt x="125772" y="424907"/>
                  </a:lnTo>
                  <a:lnTo>
                    <a:pt x="197157" y="452101"/>
                  </a:lnTo>
                  <a:lnTo>
                    <a:pt x="288936" y="479296"/>
                  </a:lnTo>
                  <a:lnTo>
                    <a:pt x="401112" y="496292"/>
                  </a:lnTo>
                  <a:lnTo>
                    <a:pt x="472496" y="499691"/>
                  </a:lnTo>
                  <a:lnTo>
                    <a:pt x="611866" y="482695"/>
                  </a:lnTo>
                  <a:lnTo>
                    <a:pt x="958590" y="438504"/>
                  </a:lnTo>
                  <a:lnTo>
                    <a:pt x="1397094" y="37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88">
              <a:extLst>
                <a:ext uri="{FF2B5EF4-FFF2-40B4-BE49-F238E27FC236}">
                  <a16:creationId xmlns:a16="http://schemas.microsoft.com/office/drawing/2014/main" id="{03953EC6-167D-4F72-B164-8153590C4A50}"/>
                </a:ext>
              </a:extLst>
            </p:cNvPr>
            <p:cNvSpPr/>
            <p:nvPr/>
          </p:nvSpPr>
          <p:spPr>
            <a:xfrm>
              <a:off x="2768600" y="1754188"/>
              <a:ext cx="3578225" cy="3302000"/>
            </a:xfrm>
            <a:custGeom>
              <a:avLst/>
              <a:gdLst>
                <a:gd name="connsiteX0" fmla="*/ 2964493 w 3578269"/>
                <a:gd name="connsiteY0" fmla="*/ 1123167 h 3302696"/>
                <a:gd name="connsiteX1" fmla="*/ 3227540 w 3578269"/>
                <a:gd name="connsiteY1" fmla="*/ 789140 h 3302696"/>
                <a:gd name="connsiteX2" fmla="*/ 3377852 w 3578269"/>
                <a:gd name="connsiteY2" fmla="*/ 580372 h 3302696"/>
                <a:gd name="connsiteX3" fmla="*/ 3448833 w 3578269"/>
                <a:gd name="connsiteY3" fmla="*/ 480164 h 3302696"/>
                <a:gd name="connsiteX4" fmla="*/ 3457184 w 3578269"/>
                <a:gd name="connsiteY4" fmla="*/ 467638 h 3302696"/>
                <a:gd name="connsiteX5" fmla="*/ 3498937 w 3578269"/>
                <a:gd name="connsiteY5" fmla="*/ 446761 h 3302696"/>
                <a:gd name="connsiteX6" fmla="*/ 3544866 w 3578269"/>
                <a:gd name="connsiteY6" fmla="*/ 417534 h 3302696"/>
                <a:gd name="connsiteX7" fmla="*/ 3565743 w 3578269"/>
                <a:gd name="connsiteY7" fmla="*/ 392482 h 3302696"/>
                <a:gd name="connsiteX8" fmla="*/ 3578269 w 3578269"/>
                <a:gd name="connsiteY8" fmla="*/ 363255 h 3302696"/>
                <a:gd name="connsiteX9" fmla="*/ 3578269 w 3578269"/>
                <a:gd name="connsiteY9" fmla="*/ 342378 h 3302696"/>
                <a:gd name="connsiteX10" fmla="*/ 3565743 w 3578269"/>
                <a:gd name="connsiteY10" fmla="*/ 317326 h 3302696"/>
                <a:gd name="connsiteX11" fmla="*/ 3469710 w 3578269"/>
                <a:gd name="connsiteY11" fmla="*/ 208767 h 3302696"/>
                <a:gd name="connsiteX12" fmla="*/ 3398729 w 3578269"/>
                <a:gd name="connsiteY12" fmla="*/ 133611 h 3302696"/>
                <a:gd name="connsiteX13" fmla="*/ 3340274 w 3578269"/>
                <a:gd name="connsiteY13" fmla="*/ 70981 h 3302696"/>
                <a:gd name="connsiteX14" fmla="*/ 3302696 w 3578269"/>
                <a:gd name="connsiteY14" fmla="*/ 29227 h 3302696"/>
                <a:gd name="connsiteX15" fmla="*/ 3260943 w 3578269"/>
                <a:gd name="connsiteY15" fmla="*/ 16701 h 3302696"/>
                <a:gd name="connsiteX16" fmla="*/ 3202488 w 3578269"/>
                <a:gd name="connsiteY16" fmla="*/ 4175 h 3302696"/>
                <a:gd name="connsiteX17" fmla="*/ 3156559 w 3578269"/>
                <a:gd name="connsiteY17" fmla="*/ 0 h 3302696"/>
                <a:gd name="connsiteX18" fmla="*/ 3118981 w 3578269"/>
                <a:gd name="connsiteY18" fmla="*/ 4175 h 3302696"/>
                <a:gd name="connsiteX19" fmla="*/ 3106455 w 3578269"/>
                <a:gd name="connsiteY19" fmla="*/ 12526 h 3302696"/>
                <a:gd name="connsiteX20" fmla="*/ 3110630 w 3578269"/>
                <a:gd name="connsiteY20" fmla="*/ 41753 h 3302696"/>
                <a:gd name="connsiteX21" fmla="*/ 3144033 w 3578269"/>
                <a:gd name="connsiteY21" fmla="*/ 62630 h 3302696"/>
                <a:gd name="connsiteX22" fmla="*/ 3177436 w 3578269"/>
                <a:gd name="connsiteY22" fmla="*/ 91857 h 3302696"/>
                <a:gd name="connsiteX23" fmla="*/ 3194137 w 3578269"/>
                <a:gd name="connsiteY23" fmla="*/ 108559 h 3302696"/>
                <a:gd name="connsiteX24" fmla="*/ 3215014 w 3578269"/>
                <a:gd name="connsiteY24" fmla="*/ 133611 h 3302696"/>
                <a:gd name="connsiteX25" fmla="*/ 3227540 w 3578269"/>
                <a:gd name="connsiteY25" fmla="*/ 162838 h 3302696"/>
                <a:gd name="connsiteX26" fmla="*/ 3231715 w 3578269"/>
                <a:gd name="connsiteY26" fmla="*/ 196241 h 3302696"/>
                <a:gd name="connsiteX27" fmla="*/ 3227540 w 3578269"/>
                <a:gd name="connsiteY27" fmla="*/ 250520 h 3302696"/>
                <a:gd name="connsiteX28" fmla="*/ 3210838 w 3578269"/>
                <a:gd name="connsiteY28" fmla="*/ 308975 h 3302696"/>
                <a:gd name="connsiteX29" fmla="*/ 3131507 w 3578269"/>
                <a:gd name="connsiteY29" fmla="*/ 450937 h 3302696"/>
                <a:gd name="connsiteX30" fmla="*/ 2993721 w 3578269"/>
                <a:gd name="connsiteY30" fmla="*/ 680581 h 3302696"/>
                <a:gd name="connsiteX31" fmla="*/ 2822532 w 3578269"/>
                <a:gd name="connsiteY31" fmla="*/ 931101 h 3302696"/>
                <a:gd name="connsiteX32" fmla="*/ 2705622 w 3578269"/>
                <a:gd name="connsiteY32" fmla="*/ 1089764 h 3302696"/>
                <a:gd name="connsiteX33" fmla="*/ 2521907 w 3578269"/>
                <a:gd name="connsiteY33" fmla="*/ 1306882 h 3302696"/>
                <a:gd name="connsiteX34" fmla="*/ 2430049 w 3578269"/>
                <a:gd name="connsiteY34" fmla="*/ 1402915 h 3302696"/>
                <a:gd name="connsiteX35" fmla="*/ 2267211 w 3578269"/>
                <a:gd name="connsiteY35" fmla="*/ 1561578 h 3302696"/>
                <a:gd name="connsiteX36" fmla="*/ 2133600 w 3578269"/>
                <a:gd name="connsiteY36" fmla="*/ 1711890 h 3302696"/>
                <a:gd name="connsiteX37" fmla="*/ 1941534 w 3578269"/>
                <a:gd name="connsiteY37" fmla="*/ 1895605 h 3302696"/>
                <a:gd name="connsiteX38" fmla="*/ 1807923 w 3578269"/>
                <a:gd name="connsiteY38" fmla="*/ 2016690 h 3302696"/>
                <a:gd name="connsiteX39" fmla="*/ 1624208 w 3578269"/>
                <a:gd name="connsiteY39" fmla="*/ 2171178 h 3302696"/>
                <a:gd name="connsiteX40" fmla="*/ 1402915 w 3578269"/>
                <a:gd name="connsiteY40" fmla="*/ 2346542 h 3302696"/>
                <a:gd name="connsiteX41" fmla="*/ 1093940 w 3578269"/>
                <a:gd name="connsiteY41" fmla="*/ 2559485 h 3302696"/>
                <a:gd name="connsiteX42" fmla="*/ 801666 w 3578269"/>
                <a:gd name="connsiteY42" fmla="*/ 2751551 h 3302696"/>
                <a:gd name="connsiteX43" fmla="*/ 542795 w 3578269"/>
                <a:gd name="connsiteY43" fmla="*/ 2914389 h 3302696"/>
                <a:gd name="connsiteX44" fmla="*/ 329852 w 3578269"/>
                <a:gd name="connsiteY44" fmla="*/ 3043824 h 3302696"/>
                <a:gd name="connsiteX45" fmla="*/ 37578 w 3578269"/>
                <a:gd name="connsiteY45" fmla="*/ 3223364 h 3302696"/>
                <a:gd name="connsiteX46" fmla="*/ 12526 w 3578269"/>
                <a:gd name="connsiteY46" fmla="*/ 3240066 h 3302696"/>
                <a:gd name="connsiteX47" fmla="*/ 0 w 3578269"/>
                <a:gd name="connsiteY47" fmla="*/ 3260942 h 3302696"/>
                <a:gd name="connsiteX48" fmla="*/ 0 w 3578269"/>
                <a:gd name="connsiteY48" fmla="*/ 3273468 h 3302696"/>
                <a:gd name="connsiteX49" fmla="*/ 0 w 3578269"/>
                <a:gd name="connsiteY49" fmla="*/ 3285994 h 3302696"/>
                <a:gd name="connsiteX50" fmla="*/ 8351 w 3578269"/>
                <a:gd name="connsiteY50" fmla="*/ 3298520 h 3302696"/>
                <a:gd name="connsiteX51" fmla="*/ 29227 w 3578269"/>
                <a:gd name="connsiteY51" fmla="*/ 3302696 h 3302696"/>
                <a:gd name="connsiteX52" fmla="*/ 179540 w 3578269"/>
                <a:gd name="connsiteY52" fmla="*/ 3223364 h 3302696"/>
                <a:gd name="connsiteX53" fmla="*/ 375781 w 3578269"/>
                <a:gd name="connsiteY53" fmla="*/ 3127331 h 3302696"/>
                <a:gd name="connsiteX54" fmla="*/ 730685 w 3578269"/>
                <a:gd name="connsiteY54" fmla="*/ 2935266 h 3302696"/>
                <a:gd name="connsiteX55" fmla="*/ 1002082 w 3578269"/>
                <a:gd name="connsiteY55" fmla="*/ 2784953 h 3302696"/>
                <a:gd name="connsiteX56" fmla="*/ 1189973 w 3578269"/>
                <a:gd name="connsiteY56" fmla="*/ 2672219 h 3302696"/>
                <a:gd name="connsiteX57" fmla="*/ 1377863 w 3578269"/>
                <a:gd name="connsiteY57" fmla="*/ 2559485 h 3302696"/>
                <a:gd name="connsiteX58" fmla="*/ 1661786 w 3578269"/>
                <a:gd name="connsiteY58" fmla="*/ 2363244 h 3302696"/>
                <a:gd name="connsiteX59" fmla="*/ 1799573 w 3578269"/>
                <a:gd name="connsiteY59" fmla="*/ 2279737 h 3302696"/>
                <a:gd name="connsiteX60" fmla="*/ 2037567 w 3578269"/>
                <a:gd name="connsiteY60" fmla="*/ 2070970 h 3302696"/>
                <a:gd name="connsiteX61" fmla="*/ 2263036 w 3578269"/>
                <a:gd name="connsiteY61" fmla="*/ 1862203 h 3302696"/>
                <a:gd name="connsiteX62" fmla="*/ 2463452 w 3578269"/>
                <a:gd name="connsiteY62" fmla="*/ 1678488 h 3302696"/>
                <a:gd name="connsiteX63" fmla="*/ 2630466 w 3578269"/>
                <a:gd name="connsiteY63" fmla="*/ 1511474 h 3302696"/>
                <a:gd name="connsiteX64" fmla="*/ 2772427 w 3578269"/>
                <a:gd name="connsiteY64" fmla="*/ 1352811 h 3302696"/>
                <a:gd name="connsiteX65" fmla="*/ 2964493 w 3578269"/>
                <a:gd name="connsiteY65" fmla="*/ 1123167 h 330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78269" h="3302696">
                  <a:moveTo>
                    <a:pt x="2964493" y="1123167"/>
                  </a:moveTo>
                  <a:lnTo>
                    <a:pt x="3227540" y="789140"/>
                  </a:lnTo>
                  <a:lnTo>
                    <a:pt x="3377852" y="580372"/>
                  </a:lnTo>
                  <a:lnTo>
                    <a:pt x="3448833" y="480164"/>
                  </a:lnTo>
                  <a:lnTo>
                    <a:pt x="3457184" y="467638"/>
                  </a:lnTo>
                  <a:lnTo>
                    <a:pt x="3498937" y="446761"/>
                  </a:lnTo>
                  <a:lnTo>
                    <a:pt x="3544866" y="417534"/>
                  </a:lnTo>
                  <a:lnTo>
                    <a:pt x="3565743" y="392482"/>
                  </a:lnTo>
                  <a:lnTo>
                    <a:pt x="3578269" y="363255"/>
                  </a:lnTo>
                  <a:lnTo>
                    <a:pt x="3578269" y="342378"/>
                  </a:lnTo>
                  <a:lnTo>
                    <a:pt x="3565743" y="317326"/>
                  </a:lnTo>
                  <a:lnTo>
                    <a:pt x="3469710" y="208767"/>
                  </a:lnTo>
                  <a:lnTo>
                    <a:pt x="3398729" y="133611"/>
                  </a:lnTo>
                  <a:lnTo>
                    <a:pt x="3340274" y="70981"/>
                  </a:lnTo>
                  <a:lnTo>
                    <a:pt x="3302696" y="29227"/>
                  </a:lnTo>
                  <a:lnTo>
                    <a:pt x="3260943" y="16701"/>
                  </a:lnTo>
                  <a:lnTo>
                    <a:pt x="3202488" y="4175"/>
                  </a:lnTo>
                  <a:lnTo>
                    <a:pt x="3156559" y="0"/>
                  </a:lnTo>
                  <a:lnTo>
                    <a:pt x="3118981" y="4175"/>
                  </a:lnTo>
                  <a:lnTo>
                    <a:pt x="3106455" y="12526"/>
                  </a:lnTo>
                  <a:lnTo>
                    <a:pt x="3110630" y="41753"/>
                  </a:lnTo>
                  <a:lnTo>
                    <a:pt x="3144033" y="62630"/>
                  </a:lnTo>
                  <a:lnTo>
                    <a:pt x="3177436" y="91857"/>
                  </a:lnTo>
                  <a:lnTo>
                    <a:pt x="3194137" y="108559"/>
                  </a:lnTo>
                  <a:lnTo>
                    <a:pt x="3215014" y="133611"/>
                  </a:lnTo>
                  <a:lnTo>
                    <a:pt x="3227540" y="162838"/>
                  </a:lnTo>
                  <a:lnTo>
                    <a:pt x="3231715" y="196241"/>
                  </a:lnTo>
                  <a:lnTo>
                    <a:pt x="3227540" y="250520"/>
                  </a:lnTo>
                  <a:lnTo>
                    <a:pt x="3210838" y="308975"/>
                  </a:lnTo>
                  <a:lnTo>
                    <a:pt x="3131507" y="450937"/>
                  </a:lnTo>
                  <a:lnTo>
                    <a:pt x="2993721" y="680581"/>
                  </a:lnTo>
                  <a:lnTo>
                    <a:pt x="2822532" y="931101"/>
                  </a:lnTo>
                  <a:lnTo>
                    <a:pt x="2705622" y="1089764"/>
                  </a:lnTo>
                  <a:lnTo>
                    <a:pt x="2521907" y="1306882"/>
                  </a:lnTo>
                  <a:lnTo>
                    <a:pt x="2430049" y="1402915"/>
                  </a:lnTo>
                  <a:lnTo>
                    <a:pt x="2267211" y="1561578"/>
                  </a:lnTo>
                  <a:lnTo>
                    <a:pt x="2133600" y="1711890"/>
                  </a:lnTo>
                  <a:lnTo>
                    <a:pt x="1941534" y="1895605"/>
                  </a:lnTo>
                  <a:lnTo>
                    <a:pt x="1807923" y="2016690"/>
                  </a:lnTo>
                  <a:lnTo>
                    <a:pt x="1624208" y="2171178"/>
                  </a:lnTo>
                  <a:lnTo>
                    <a:pt x="1402915" y="2346542"/>
                  </a:lnTo>
                  <a:lnTo>
                    <a:pt x="1093940" y="2559485"/>
                  </a:lnTo>
                  <a:lnTo>
                    <a:pt x="801666" y="2751551"/>
                  </a:lnTo>
                  <a:lnTo>
                    <a:pt x="542795" y="2914389"/>
                  </a:lnTo>
                  <a:lnTo>
                    <a:pt x="329852" y="3043824"/>
                  </a:lnTo>
                  <a:lnTo>
                    <a:pt x="37578" y="3223364"/>
                  </a:lnTo>
                  <a:lnTo>
                    <a:pt x="12526" y="3240066"/>
                  </a:lnTo>
                  <a:lnTo>
                    <a:pt x="0" y="3260942"/>
                  </a:lnTo>
                  <a:lnTo>
                    <a:pt x="0" y="3273468"/>
                  </a:lnTo>
                  <a:lnTo>
                    <a:pt x="0" y="3285994"/>
                  </a:lnTo>
                  <a:lnTo>
                    <a:pt x="8351" y="3298520"/>
                  </a:lnTo>
                  <a:lnTo>
                    <a:pt x="29227" y="3302696"/>
                  </a:lnTo>
                  <a:lnTo>
                    <a:pt x="179540" y="3223364"/>
                  </a:lnTo>
                  <a:lnTo>
                    <a:pt x="375781" y="3127331"/>
                  </a:lnTo>
                  <a:lnTo>
                    <a:pt x="730685" y="2935266"/>
                  </a:lnTo>
                  <a:lnTo>
                    <a:pt x="1002082" y="2784953"/>
                  </a:lnTo>
                  <a:lnTo>
                    <a:pt x="1189973" y="2672219"/>
                  </a:lnTo>
                  <a:lnTo>
                    <a:pt x="1377863" y="2559485"/>
                  </a:lnTo>
                  <a:lnTo>
                    <a:pt x="1661786" y="2363244"/>
                  </a:lnTo>
                  <a:lnTo>
                    <a:pt x="1799573" y="2279737"/>
                  </a:lnTo>
                  <a:lnTo>
                    <a:pt x="2037567" y="2070970"/>
                  </a:lnTo>
                  <a:lnTo>
                    <a:pt x="2263036" y="1862203"/>
                  </a:lnTo>
                  <a:lnTo>
                    <a:pt x="2463452" y="1678488"/>
                  </a:lnTo>
                  <a:lnTo>
                    <a:pt x="2630466" y="1511474"/>
                  </a:lnTo>
                  <a:lnTo>
                    <a:pt x="2772427" y="1352811"/>
                  </a:lnTo>
                  <a:lnTo>
                    <a:pt x="2964493" y="11231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89">
              <a:extLst>
                <a:ext uri="{FF2B5EF4-FFF2-40B4-BE49-F238E27FC236}">
                  <a16:creationId xmlns:a16="http://schemas.microsoft.com/office/drawing/2014/main" id="{EAD30D60-B06B-46C7-8C3E-0D905884347B}"/>
                </a:ext>
              </a:extLst>
            </p:cNvPr>
            <p:cNvSpPr/>
            <p:nvPr/>
          </p:nvSpPr>
          <p:spPr>
            <a:xfrm>
              <a:off x="4652963" y="3760788"/>
              <a:ext cx="1614487" cy="977900"/>
            </a:xfrm>
            <a:custGeom>
              <a:avLst/>
              <a:gdLst>
                <a:gd name="connsiteX0" fmla="*/ 700087 w 1614487"/>
                <a:gd name="connsiteY0" fmla="*/ 585787 h 978694"/>
                <a:gd name="connsiteX1" fmla="*/ 821531 w 1614487"/>
                <a:gd name="connsiteY1" fmla="*/ 521494 h 978694"/>
                <a:gd name="connsiteX2" fmla="*/ 995362 w 1614487"/>
                <a:gd name="connsiteY2" fmla="*/ 423862 h 978694"/>
                <a:gd name="connsiteX3" fmla="*/ 1181100 w 1614487"/>
                <a:gd name="connsiteY3" fmla="*/ 307181 h 978694"/>
                <a:gd name="connsiteX4" fmla="*/ 1247775 w 1614487"/>
                <a:gd name="connsiteY4" fmla="*/ 261937 h 978694"/>
                <a:gd name="connsiteX5" fmla="*/ 1257300 w 1614487"/>
                <a:gd name="connsiteY5" fmla="*/ 250031 h 978694"/>
                <a:gd name="connsiteX6" fmla="*/ 1259681 w 1614487"/>
                <a:gd name="connsiteY6" fmla="*/ 240506 h 978694"/>
                <a:gd name="connsiteX7" fmla="*/ 1259681 w 1614487"/>
                <a:gd name="connsiteY7" fmla="*/ 230981 h 978694"/>
                <a:gd name="connsiteX8" fmla="*/ 1254918 w 1614487"/>
                <a:gd name="connsiteY8" fmla="*/ 209550 h 978694"/>
                <a:gd name="connsiteX9" fmla="*/ 1235868 w 1614487"/>
                <a:gd name="connsiteY9" fmla="*/ 166687 h 978694"/>
                <a:gd name="connsiteX10" fmla="*/ 1214437 w 1614487"/>
                <a:gd name="connsiteY10" fmla="*/ 133350 h 978694"/>
                <a:gd name="connsiteX11" fmla="*/ 1188243 w 1614487"/>
                <a:gd name="connsiteY11" fmla="*/ 97631 h 978694"/>
                <a:gd name="connsiteX12" fmla="*/ 1154906 w 1614487"/>
                <a:gd name="connsiteY12" fmla="*/ 61912 h 978694"/>
                <a:gd name="connsiteX13" fmla="*/ 1140618 w 1614487"/>
                <a:gd name="connsiteY13" fmla="*/ 45244 h 978694"/>
                <a:gd name="connsiteX14" fmla="*/ 1133475 w 1614487"/>
                <a:gd name="connsiteY14" fmla="*/ 33337 h 978694"/>
                <a:gd name="connsiteX15" fmla="*/ 1128712 w 1614487"/>
                <a:gd name="connsiteY15" fmla="*/ 23812 h 978694"/>
                <a:gd name="connsiteX16" fmla="*/ 1128712 w 1614487"/>
                <a:gd name="connsiteY16" fmla="*/ 11906 h 978694"/>
                <a:gd name="connsiteX17" fmla="*/ 1133475 w 1614487"/>
                <a:gd name="connsiteY17" fmla="*/ 4762 h 978694"/>
                <a:gd name="connsiteX18" fmla="*/ 1143000 w 1614487"/>
                <a:gd name="connsiteY18" fmla="*/ 0 h 978694"/>
                <a:gd name="connsiteX19" fmla="*/ 1173956 w 1614487"/>
                <a:gd name="connsiteY19" fmla="*/ 0 h 978694"/>
                <a:gd name="connsiteX20" fmla="*/ 1240631 w 1614487"/>
                <a:gd name="connsiteY20" fmla="*/ 23812 h 978694"/>
                <a:gd name="connsiteX21" fmla="*/ 1309687 w 1614487"/>
                <a:gd name="connsiteY21" fmla="*/ 54769 h 978694"/>
                <a:gd name="connsiteX22" fmla="*/ 1385887 w 1614487"/>
                <a:gd name="connsiteY22" fmla="*/ 97631 h 978694"/>
                <a:gd name="connsiteX23" fmla="*/ 1447800 w 1614487"/>
                <a:gd name="connsiteY23" fmla="*/ 140494 h 978694"/>
                <a:gd name="connsiteX24" fmla="*/ 1497806 w 1614487"/>
                <a:gd name="connsiteY24" fmla="*/ 183356 h 978694"/>
                <a:gd name="connsiteX25" fmla="*/ 1540668 w 1614487"/>
                <a:gd name="connsiteY25" fmla="*/ 230981 h 978694"/>
                <a:gd name="connsiteX26" fmla="*/ 1576387 w 1614487"/>
                <a:gd name="connsiteY26" fmla="*/ 278606 h 978694"/>
                <a:gd name="connsiteX27" fmla="*/ 1595437 w 1614487"/>
                <a:gd name="connsiteY27" fmla="*/ 316706 h 978694"/>
                <a:gd name="connsiteX28" fmla="*/ 1607343 w 1614487"/>
                <a:gd name="connsiteY28" fmla="*/ 350044 h 978694"/>
                <a:gd name="connsiteX29" fmla="*/ 1614487 w 1614487"/>
                <a:gd name="connsiteY29" fmla="*/ 376237 h 978694"/>
                <a:gd name="connsiteX30" fmla="*/ 1614487 w 1614487"/>
                <a:gd name="connsiteY30" fmla="*/ 404812 h 978694"/>
                <a:gd name="connsiteX31" fmla="*/ 1609725 w 1614487"/>
                <a:gd name="connsiteY31" fmla="*/ 431006 h 978694"/>
                <a:gd name="connsiteX32" fmla="*/ 1595437 w 1614487"/>
                <a:gd name="connsiteY32" fmla="*/ 454819 h 978694"/>
                <a:gd name="connsiteX33" fmla="*/ 1571625 w 1614487"/>
                <a:gd name="connsiteY33" fmla="*/ 466725 h 978694"/>
                <a:gd name="connsiteX34" fmla="*/ 1538287 w 1614487"/>
                <a:gd name="connsiteY34" fmla="*/ 473869 h 978694"/>
                <a:gd name="connsiteX35" fmla="*/ 1483518 w 1614487"/>
                <a:gd name="connsiteY35" fmla="*/ 476250 h 978694"/>
                <a:gd name="connsiteX36" fmla="*/ 1433512 w 1614487"/>
                <a:gd name="connsiteY36" fmla="*/ 485775 h 978694"/>
                <a:gd name="connsiteX37" fmla="*/ 1245393 w 1614487"/>
                <a:gd name="connsiteY37" fmla="*/ 554831 h 978694"/>
                <a:gd name="connsiteX38" fmla="*/ 914400 w 1614487"/>
                <a:gd name="connsiteY38" fmla="*/ 678656 h 978694"/>
                <a:gd name="connsiteX39" fmla="*/ 578643 w 1614487"/>
                <a:gd name="connsiteY39" fmla="*/ 800100 h 978694"/>
                <a:gd name="connsiteX40" fmla="*/ 207168 w 1614487"/>
                <a:gd name="connsiteY40" fmla="*/ 933450 h 978694"/>
                <a:gd name="connsiteX41" fmla="*/ 78581 w 1614487"/>
                <a:gd name="connsiteY41" fmla="*/ 978694 h 978694"/>
                <a:gd name="connsiteX42" fmla="*/ 9525 w 1614487"/>
                <a:gd name="connsiteY42" fmla="*/ 976312 h 978694"/>
                <a:gd name="connsiteX43" fmla="*/ 0 w 1614487"/>
                <a:gd name="connsiteY43" fmla="*/ 933450 h 978694"/>
                <a:gd name="connsiteX44" fmla="*/ 111918 w 1614487"/>
                <a:gd name="connsiteY44" fmla="*/ 854869 h 978694"/>
                <a:gd name="connsiteX45" fmla="*/ 285750 w 1614487"/>
                <a:gd name="connsiteY45" fmla="*/ 783431 h 978694"/>
                <a:gd name="connsiteX46" fmla="*/ 502443 w 1614487"/>
                <a:gd name="connsiteY46" fmla="*/ 685800 h 978694"/>
                <a:gd name="connsiteX47" fmla="*/ 700087 w 1614487"/>
                <a:gd name="connsiteY47" fmla="*/ 585787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14487" h="978694">
                  <a:moveTo>
                    <a:pt x="700087" y="585787"/>
                  </a:moveTo>
                  <a:lnTo>
                    <a:pt x="821531" y="521494"/>
                  </a:lnTo>
                  <a:lnTo>
                    <a:pt x="995362" y="423862"/>
                  </a:lnTo>
                  <a:lnTo>
                    <a:pt x="1181100" y="307181"/>
                  </a:lnTo>
                  <a:lnTo>
                    <a:pt x="1247775" y="261937"/>
                  </a:lnTo>
                  <a:lnTo>
                    <a:pt x="1257300" y="250031"/>
                  </a:lnTo>
                  <a:lnTo>
                    <a:pt x="1259681" y="240506"/>
                  </a:lnTo>
                  <a:lnTo>
                    <a:pt x="1259681" y="230981"/>
                  </a:lnTo>
                  <a:lnTo>
                    <a:pt x="1254918" y="209550"/>
                  </a:lnTo>
                  <a:lnTo>
                    <a:pt x="1235868" y="166687"/>
                  </a:lnTo>
                  <a:lnTo>
                    <a:pt x="1214437" y="133350"/>
                  </a:lnTo>
                  <a:lnTo>
                    <a:pt x="1188243" y="97631"/>
                  </a:lnTo>
                  <a:lnTo>
                    <a:pt x="1154906" y="61912"/>
                  </a:lnTo>
                  <a:lnTo>
                    <a:pt x="1140618" y="45244"/>
                  </a:lnTo>
                  <a:lnTo>
                    <a:pt x="1133475" y="33337"/>
                  </a:lnTo>
                  <a:lnTo>
                    <a:pt x="1128712" y="23812"/>
                  </a:lnTo>
                  <a:lnTo>
                    <a:pt x="1128712" y="11906"/>
                  </a:lnTo>
                  <a:lnTo>
                    <a:pt x="1133475" y="4762"/>
                  </a:lnTo>
                  <a:lnTo>
                    <a:pt x="1143000" y="0"/>
                  </a:lnTo>
                  <a:lnTo>
                    <a:pt x="1173956" y="0"/>
                  </a:lnTo>
                  <a:lnTo>
                    <a:pt x="1240631" y="23812"/>
                  </a:lnTo>
                  <a:lnTo>
                    <a:pt x="1309687" y="54769"/>
                  </a:lnTo>
                  <a:lnTo>
                    <a:pt x="1385887" y="97631"/>
                  </a:lnTo>
                  <a:lnTo>
                    <a:pt x="1447800" y="140494"/>
                  </a:lnTo>
                  <a:lnTo>
                    <a:pt x="1497806" y="183356"/>
                  </a:lnTo>
                  <a:lnTo>
                    <a:pt x="1540668" y="230981"/>
                  </a:lnTo>
                  <a:lnTo>
                    <a:pt x="1576387" y="278606"/>
                  </a:lnTo>
                  <a:lnTo>
                    <a:pt x="1595437" y="316706"/>
                  </a:lnTo>
                  <a:lnTo>
                    <a:pt x="1607343" y="350044"/>
                  </a:lnTo>
                  <a:lnTo>
                    <a:pt x="1614487" y="376237"/>
                  </a:lnTo>
                  <a:lnTo>
                    <a:pt x="1614487" y="404812"/>
                  </a:lnTo>
                  <a:lnTo>
                    <a:pt x="1609725" y="431006"/>
                  </a:lnTo>
                  <a:lnTo>
                    <a:pt x="1595437" y="454819"/>
                  </a:lnTo>
                  <a:lnTo>
                    <a:pt x="1571625" y="466725"/>
                  </a:lnTo>
                  <a:lnTo>
                    <a:pt x="1538287" y="473869"/>
                  </a:lnTo>
                  <a:lnTo>
                    <a:pt x="1483518" y="476250"/>
                  </a:lnTo>
                  <a:lnTo>
                    <a:pt x="1433512" y="485775"/>
                  </a:lnTo>
                  <a:lnTo>
                    <a:pt x="1245393" y="554831"/>
                  </a:lnTo>
                  <a:lnTo>
                    <a:pt x="914400" y="678656"/>
                  </a:lnTo>
                  <a:lnTo>
                    <a:pt x="578643" y="800100"/>
                  </a:lnTo>
                  <a:lnTo>
                    <a:pt x="207168" y="933450"/>
                  </a:lnTo>
                  <a:lnTo>
                    <a:pt x="78581" y="978694"/>
                  </a:lnTo>
                  <a:lnTo>
                    <a:pt x="9525" y="976312"/>
                  </a:lnTo>
                  <a:lnTo>
                    <a:pt x="0" y="933450"/>
                  </a:lnTo>
                  <a:lnTo>
                    <a:pt x="111918" y="854869"/>
                  </a:lnTo>
                  <a:lnTo>
                    <a:pt x="285750" y="783431"/>
                  </a:lnTo>
                  <a:lnTo>
                    <a:pt x="502443" y="685800"/>
                  </a:lnTo>
                  <a:lnTo>
                    <a:pt x="70008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0">
              <a:extLst>
                <a:ext uri="{FF2B5EF4-FFF2-40B4-BE49-F238E27FC236}">
                  <a16:creationId xmlns:a16="http://schemas.microsoft.com/office/drawing/2014/main" id="{75EC701A-7924-4C03-AE3A-ED18F8F5AD31}"/>
                </a:ext>
              </a:extLst>
            </p:cNvPr>
            <p:cNvSpPr/>
            <p:nvPr/>
          </p:nvSpPr>
          <p:spPr>
            <a:xfrm>
              <a:off x="4333875" y="3992563"/>
              <a:ext cx="2513013" cy="1871662"/>
            </a:xfrm>
            <a:custGeom>
              <a:avLst/>
              <a:gdLst>
                <a:gd name="connsiteX0" fmla="*/ 200417 w 2512722"/>
                <a:gd name="connsiteY0" fmla="*/ 606259 h 1871388"/>
                <a:gd name="connsiteX1" fmla="*/ 210438 w 2512722"/>
                <a:gd name="connsiteY1" fmla="*/ 343213 h 1871388"/>
                <a:gd name="connsiteX2" fmla="*/ 205427 w 2512722"/>
                <a:gd name="connsiteY2" fmla="*/ 315655 h 1871388"/>
                <a:gd name="connsiteX3" fmla="*/ 197912 w 2512722"/>
                <a:gd name="connsiteY3" fmla="*/ 283088 h 1871388"/>
                <a:gd name="connsiteX4" fmla="*/ 182880 w 2512722"/>
                <a:gd name="connsiteY4" fmla="*/ 255530 h 1871388"/>
                <a:gd name="connsiteX5" fmla="*/ 160334 w 2512722"/>
                <a:gd name="connsiteY5" fmla="*/ 225468 h 1871388"/>
                <a:gd name="connsiteX6" fmla="*/ 132776 w 2512722"/>
                <a:gd name="connsiteY6" fmla="*/ 197911 h 1871388"/>
                <a:gd name="connsiteX7" fmla="*/ 100209 w 2512722"/>
                <a:gd name="connsiteY7" fmla="*/ 175364 h 1871388"/>
                <a:gd name="connsiteX8" fmla="*/ 75157 w 2512722"/>
                <a:gd name="connsiteY8" fmla="*/ 160333 h 1871388"/>
                <a:gd name="connsiteX9" fmla="*/ 0 w 2512722"/>
                <a:gd name="connsiteY9" fmla="*/ 127765 h 1871388"/>
                <a:gd name="connsiteX10" fmla="*/ 162839 w 2512722"/>
                <a:gd name="connsiteY10" fmla="*/ 0 h 1871388"/>
                <a:gd name="connsiteX11" fmla="*/ 268057 w 2512722"/>
                <a:gd name="connsiteY11" fmla="*/ 65135 h 1871388"/>
                <a:gd name="connsiteX12" fmla="*/ 320667 w 2512722"/>
                <a:gd name="connsiteY12" fmla="*/ 100208 h 1871388"/>
                <a:gd name="connsiteX13" fmla="*/ 368266 w 2512722"/>
                <a:gd name="connsiteY13" fmla="*/ 140291 h 1871388"/>
                <a:gd name="connsiteX14" fmla="*/ 428391 w 2512722"/>
                <a:gd name="connsiteY14" fmla="*/ 190395 h 1871388"/>
                <a:gd name="connsiteX15" fmla="*/ 468474 w 2512722"/>
                <a:gd name="connsiteY15" fmla="*/ 235489 h 1871388"/>
                <a:gd name="connsiteX16" fmla="*/ 491021 w 2512722"/>
                <a:gd name="connsiteY16" fmla="*/ 268057 h 1871388"/>
                <a:gd name="connsiteX17" fmla="*/ 496031 w 2512722"/>
                <a:gd name="connsiteY17" fmla="*/ 288098 h 1871388"/>
                <a:gd name="connsiteX18" fmla="*/ 498536 w 2512722"/>
                <a:gd name="connsiteY18" fmla="*/ 305635 h 1871388"/>
                <a:gd name="connsiteX19" fmla="*/ 483505 w 2512722"/>
                <a:gd name="connsiteY19" fmla="*/ 353234 h 1871388"/>
                <a:gd name="connsiteX20" fmla="*/ 463463 w 2512722"/>
                <a:gd name="connsiteY20" fmla="*/ 450937 h 1871388"/>
                <a:gd name="connsiteX21" fmla="*/ 430896 w 2512722"/>
                <a:gd name="connsiteY21" fmla="*/ 641332 h 1871388"/>
                <a:gd name="connsiteX22" fmla="*/ 433401 w 2512722"/>
                <a:gd name="connsiteY22" fmla="*/ 726509 h 1871388"/>
                <a:gd name="connsiteX23" fmla="*/ 413359 w 2512722"/>
                <a:gd name="connsiteY23" fmla="*/ 831728 h 1871388"/>
                <a:gd name="connsiteX24" fmla="*/ 398328 w 2512722"/>
                <a:gd name="connsiteY24" fmla="*/ 929431 h 1871388"/>
                <a:gd name="connsiteX25" fmla="*/ 393318 w 2512722"/>
                <a:gd name="connsiteY25" fmla="*/ 1004587 h 1871388"/>
                <a:gd name="connsiteX26" fmla="*/ 388307 w 2512722"/>
                <a:gd name="connsiteY26" fmla="*/ 1094774 h 1871388"/>
                <a:gd name="connsiteX27" fmla="*/ 385802 w 2512722"/>
                <a:gd name="connsiteY27" fmla="*/ 1149889 h 1871388"/>
                <a:gd name="connsiteX28" fmla="*/ 383297 w 2512722"/>
                <a:gd name="connsiteY28" fmla="*/ 1235066 h 1871388"/>
                <a:gd name="connsiteX29" fmla="*/ 388307 w 2512722"/>
                <a:gd name="connsiteY29" fmla="*/ 1312727 h 1871388"/>
                <a:gd name="connsiteX30" fmla="*/ 398328 w 2512722"/>
                <a:gd name="connsiteY30" fmla="*/ 1370347 h 1871388"/>
                <a:gd name="connsiteX31" fmla="*/ 410854 w 2512722"/>
                <a:gd name="connsiteY31" fmla="*/ 1410430 h 1871388"/>
                <a:gd name="connsiteX32" fmla="*/ 430896 w 2512722"/>
                <a:gd name="connsiteY32" fmla="*/ 1458029 h 1871388"/>
                <a:gd name="connsiteX33" fmla="*/ 450937 w 2512722"/>
                <a:gd name="connsiteY33" fmla="*/ 1488092 h 1871388"/>
                <a:gd name="connsiteX34" fmla="*/ 486010 w 2512722"/>
                <a:gd name="connsiteY34" fmla="*/ 1523164 h 1871388"/>
                <a:gd name="connsiteX35" fmla="*/ 516073 w 2512722"/>
                <a:gd name="connsiteY35" fmla="*/ 1543206 h 1871388"/>
                <a:gd name="connsiteX36" fmla="*/ 561167 w 2512722"/>
                <a:gd name="connsiteY36" fmla="*/ 1563248 h 1871388"/>
                <a:gd name="connsiteX37" fmla="*/ 616281 w 2512722"/>
                <a:gd name="connsiteY37" fmla="*/ 1583289 h 1871388"/>
                <a:gd name="connsiteX38" fmla="*/ 726510 w 2512722"/>
                <a:gd name="connsiteY38" fmla="*/ 1603331 h 1871388"/>
                <a:gd name="connsiteX39" fmla="*/ 874317 w 2512722"/>
                <a:gd name="connsiteY39" fmla="*/ 1625878 h 1871388"/>
                <a:gd name="connsiteX40" fmla="*/ 1079744 w 2512722"/>
                <a:gd name="connsiteY40" fmla="*/ 1640909 h 1871388"/>
                <a:gd name="connsiteX41" fmla="*/ 1237572 w 2512722"/>
                <a:gd name="connsiteY41" fmla="*/ 1645920 h 1871388"/>
                <a:gd name="connsiteX42" fmla="*/ 1463040 w 2512722"/>
                <a:gd name="connsiteY42" fmla="*/ 1648425 h 1871388"/>
                <a:gd name="connsiteX43" fmla="*/ 1653436 w 2512722"/>
                <a:gd name="connsiteY43" fmla="*/ 1635899 h 1871388"/>
                <a:gd name="connsiteX44" fmla="*/ 1863873 w 2512722"/>
                <a:gd name="connsiteY44" fmla="*/ 1615857 h 1871388"/>
                <a:gd name="connsiteX45" fmla="*/ 1974102 w 2512722"/>
                <a:gd name="connsiteY45" fmla="*/ 1600826 h 1871388"/>
                <a:gd name="connsiteX46" fmla="*/ 2031722 w 2512722"/>
                <a:gd name="connsiteY46" fmla="*/ 1590805 h 1871388"/>
                <a:gd name="connsiteX47" fmla="*/ 2069300 w 2512722"/>
                <a:gd name="connsiteY47" fmla="*/ 1578279 h 1871388"/>
                <a:gd name="connsiteX48" fmla="*/ 2101868 w 2512722"/>
                <a:gd name="connsiteY48" fmla="*/ 1560743 h 1871388"/>
                <a:gd name="connsiteX49" fmla="*/ 2482659 w 2512722"/>
                <a:gd name="connsiteY49" fmla="*/ 1603331 h 1871388"/>
                <a:gd name="connsiteX50" fmla="*/ 2497690 w 2512722"/>
                <a:gd name="connsiteY50" fmla="*/ 1623373 h 1871388"/>
                <a:gd name="connsiteX51" fmla="*/ 2507711 w 2512722"/>
                <a:gd name="connsiteY51" fmla="*/ 1645920 h 1871388"/>
                <a:gd name="connsiteX52" fmla="*/ 2512722 w 2512722"/>
                <a:gd name="connsiteY52" fmla="*/ 1673477 h 1871388"/>
                <a:gd name="connsiteX53" fmla="*/ 2507711 w 2512722"/>
                <a:gd name="connsiteY53" fmla="*/ 1698529 h 1871388"/>
                <a:gd name="connsiteX54" fmla="*/ 2492680 w 2512722"/>
                <a:gd name="connsiteY54" fmla="*/ 1731097 h 1871388"/>
                <a:gd name="connsiteX55" fmla="*/ 2470133 w 2512722"/>
                <a:gd name="connsiteY55" fmla="*/ 1758654 h 1871388"/>
                <a:gd name="connsiteX56" fmla="*/ 2440071 w 2512722"/>
                <a:gd name="connsiteY56" fmla="*/ 1783706 h 1871388"/>
                <a:gd name="connsiteX57" fmla="*/ 2404998 w 2512722"/>
                <a:gd name="connsiteY57" fmla="*/ 1801242 h 1871388"/>
                <a:gd name="connsiteX58" fmla="*/ 2342368 w 2512722"/>
                <a:gd name="connsiteY58" fmla="*/ 1818779 h 1871388"/>
                <a:gd name="connsiteX59" fmla="*/ 2262201 w 2512722"/>
                <a:gd name="connsiteY59" fmla="*/ 1831305 h 1871388"/>
                <a:gd name="connsiteX60" fmla="*/ 2139446 w 2512722"/>
                <a:gd name="connsiteY60" fmla="*/ 1846336 h 1871388"/>
                <a:gd name="connsiteX61" fmla="*/ 2046753 w 2512722"/>
                <a:gd name="connsiteY61" fmla="*/ 1851346 h 1871388"/>
                <a:gd name="connsiteX62" fmla="*/ 1951556 w 2512722"/>
                <a:gd name="connsiteY62" fmla="*/ 1861367 h 1871388"/>
                <a:gd name="connsiteX63" fmla="*/ 1888925 w 2512722"/>
                <a:gd name="connsiteY63" fmla="*/ 1871388 h 1871388"/>
                <a:gd name="connsiteX64" fmla="*/ 1811264 w 2512722"/>
                <a:gd name="connsiteY64" fmla="*/ 1871388 h 1871388"/>
                <a:gd name="connsiteX65" fmla="*/ 1543207 w 2512722"/>
                <a:gd name="connsiteY65" fmla="*/ 1868883 h 1871388"/>
                <a:gd name="connsiteX66" fmla="*/ 1412936 w 2512722"/>
                <a:gd name="connsiteY66" fmla="*/ 1868883 h 1871388"/>
                <a:gd name="connsiteX67" fmla="*/ 1222541 w 2512722"/>
                <a:gd name="connsiteY67" fmla="*/ 1863872 h 1871388"/>
                <a:gd name="connsiteX68" fmla="*/ 1057197 w 2512722"/>
                <a:gd name="connsiteY68" fmla="*/ 1851346 h 1871388"/>
                <a:gd name="connsiteX69" fmla="*/ 859286 w 2512722"/>
                <a:gd name="connsiteY69" fmla="*/ 1828800 h 1871388"/>
                <a:gd name="connsiteX70" fmla="*/ 739036 w 2512722"/>
                <a:gd name="connsiteY70" fmla="*/ 1811263 h 1871388"/>
                <a:gd name="connsiteX71" fmla="*/ 618786 w 2512722"/>
                <a:gd name="connsiteY71" fmla="*/ 1783706 h 1871388"/>
                <a:gd name="connsiteX72" fmla="*/ 546135 w 2512722"/>
                <a:gd name="connsiteY72" fmla="*/ 1761159 h 1871388"/>
                <a:gd name="connsiteX73" fmla="*/ 491021 w 2512722"/>
                <a:gd name="connsiteY73" fmla="*/ 1741117 h 1871388"/>
                <a:gd name="connsiteX74" fmla="*/ 443422 w 2512722"/>
                <a:gd name="connsiteY74" fmla="*/ 1716065 h 1871388"/>
                <a:gd name="connsiteX75" fmla="*/ 400833 w 2512722"/>
                <a:gd name="connsiteY75" fmla="*/ 1691013 h 1871388"/>
                <a:gd name="connsiteX76" fmla="*/ 355740 w 2512722"/>
                <a:gd name="connsiteY76" fmla="*/ 1658446 h 1871388"/>
                <a:gd name="connsiteX77" fmla="*/ 325677 w 2512722"/>
                <a:gd name="connsiteY77" fmla="*/ 1630888 h 1871388"/>
                <a:gd name="connsiteX78" fmla="*/ 295615 w 2512722"/>
                <a:gd name="connsiteY78" fmla="*/ 1595815 h 1871388"/>
                <a:gd name="connsiteX79" fmla="*/ 270563 w 2512722"/>
                <a:gd name="connsiteY79" fmla="*/ 1558237 h 1871388"/>
                <a:gd name="connsiteX80" fmla="*/ 245511 w 2512722"/>
                <a:gd name="connsiteY80" fmla="*/ 1508133 h 1871388"/>
                <a:gd name="connsiteX81" fmla="*/ 220459 w 2512722"/>
                <a:gd name="connsiteY81" fmla="*/ 1450514 h 1871388"/>
                <a:gd name="connsiteX82" fmla="*/ 202922 w 2512722"/>
                <a:gd name="connsiteY82" fmla="*/ 1387883 h 1871388"/>
                <a:gd name="connsiteX83" fmla="*/ 192901 w 2512722"/>
                <a:gd name="connsiteY83" fmla="*/ 1327758 h 1871388"/>
                <a:gd name="connsiteX84" fmla="*/ 187891 w 2512722"/>
                <a:gd name="connsiteY84" fmla="*/ 1252602 h 1871388"/>
                <a:gd name="connsiteX85" fmla="*/ 185386 w 2512722"/>
                <a:gd name="connsiteY85" fmla="*/ 1119826 h 1871388"/>
                <a:gd name="connsiteX86" fmla="*/ 185386 w 2512722"/>
                <a:gd name="connsiteY86" fmla="*/ 829223 h 1871388"/>
                <a:gd name="connsiteX87" fmla="*/ 200417 w 2512722"/>
                <a:gd name="connsiteY87" fmla="*/ 606259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512722" h="1871388">
                  <a:moveTo>
                    <a:pt x="200417" y="606259"/>
                  </a:moveTo>
                  <a:lnTo>
                    <a:pt x="210438" y="343213"/>
                  </a:lnTo>
                  <a:lnTo>
                    <a:pt x="205427" y="315655"/>
                  </a:lnTo>
                  <a:lnTo>
                    <a:pt x="197912" y="283088"/>
                  </a:lnTo>
                  <a:lnTo>
                    <a:pt x="182880" y="255530"/>
                  </a:lnTo>
                  <a:lnTo>
                    <a:pt x="160334" y="225468"/>
                  </a:lnTo>
                  <a:lnTo>
                    <a:pt x="132776" y="197911"/>
                  </a:lnTo>
                  <a:lnTo>
                    <a:pt x="100209" y="175364"/>
                  </a:lnTo>
                  <a:lnTo>
                    <a:pt x="75157" y="160333"/>
                  </a:lnTo>
                  <a:lnTo>
                    <a:pt x="0" y="127765"/>
                  </a:lnTo>
                  <a:lnTo>
                    <a:pt x="162839" y="0"/>
                  </a:lnTo>
                  <a:lnTo>
                    <a:pt x="268057" y="65135"/>
                  </a:lnTo>
                  <a:lnTo>
                    <a:pt x="320667" y="100208"/>
                  </a:lnTo>
                  <a:lnTo>
                    <a:pt x="368266" y="140291"/>
                  </a:lnTo>
                  <a:lnTo>
                    <a:pt x="428391" y="190395"/>
                  </a:lnTo>
                  <a:lnTo>
                    <a:pt x="468474" y="235489"/>
                  </a:lnTo>
                  <a:lnTo>
                    <a:pt x="491021" y="268057"/>
                  </a:lnTo>
                  <a:lnTo>
                    <a:pt x="496031" y="288098"/>
                  </a:lnTo>
                  <a:lnTo>
                    <a:pt x="498536" y="305635"/>
                  </a:lnTo>
                  <a:lnTo>
                    <a:pt x="483505" y="353234"/>
                  </a:lnTo>
                  <a:lnTo>
                    <a:pt x="463463" y="450937"/>
                  </a:lnTo>
                  <a:lnTo>
                    <a:pt x="430896" y="641332"/>
                  </a:lnTo>
                  <a:lnTo>
                    <a:pt x="433401" y="726509"/>
                  </a:lnTo>
                  <a:lnTo>
                    <a:pt x="413359" y="831728"/>
                  </a:lnTo>
                  <a:lnTo>
                    <a:pt x="398328" y="929431"/>
                  </a:lnTo>
                  <a:lnTo>
                    <a:pt x="393318" y="1004587"/>
                  </a:lnTo>
                  <a:lnTo>
                    <a:pt x="388307" y="1094774"/>
                  </a:lnTo>
                  <a:lnTo>
                    <a:pt x="385802" y="1149889"/>
                  </a:lnTo>
                  <a:lnTo>
                    <a:pt x="383297" y="1235066"/>
                  </a:lnTo>
                  <a:lnTo>
                    <a:pt x="388307" y="1312727"/>
                  </a:lnTo>
                  <a:lnTo>
                    <a:pt x="398328" y="1370347"/>
                  </a:lnTo>
                  <a:lnTo>
                    <a:pt x="410854" y="1410430"/>
                  </a:lnTo>
                  <a:lnTo>
                    <a:pt x="430896" y="1458029"/>
                  </a:lnTo>
                  <a:lnTo>
                    <a:pt x="450937" y="1488092"/>
                  </a:lnTo>
                  <a:lnTo>
                    <a:pt x="486010" y="1523164"/>
                  </a:lnTo>
                  <a:lnTo>
                    <a:pt x="516073" y="1543206"/>
                  </a:lnTo>
                  <a:lnTo>
                    <a:pt x="561167" y="1563248"/>
                  </a:lnTo>
                  <a:lnTo>
                    <a:pt x="616281" y="1583289"/>
                  </a:lnTo>
                  <a:lnTo>
                    <a:pt x="726510" y="1603331"/>
                  </a:lnTo>
                  <a:lnTo>
                    <a:pt x="874317" y="1625878"/>
                  </a:lnTo>
                  <a:lnTo>
                    <a:pt x="1079744" y="1640909"/>
                  </a:lnTo>
                  <a:lnTo>
                    <a:pt x="1237572" y="1645920"/>
                  </a:lnTo>
                  <a:lnTo>
                    <a:pt x="1463040" y="1648425"/>
                  </a:lnTo>
                  <a:lnTo>
                    <a:pt x="1653436" y="1635899"/>
                  </a:lnTo>
                  <a:lnTo>
                    <a:pt x="1863873" y="1615857"/>
                  </a:lnTo>
                  <a:lnTo>
                    <a:pt x="1974102" y="1600826"/>
                  </a:lnTo>
                  <a:lnTo>
                    <a:pt x="2031722" y="1590805"/>
                  </a:lnTo>
                  <a:lnTo>
                    <a:pt x="2069300" y="1578279"/>
                  </a:lnTo>
                  <a:lnTo>
                    <a:pt x="2101868" y="1560743"/>
                  </a:lnTo>
                  <a:lnTo>
                    <a:pt x="2482659" y="1603331"/>
                  </a:lnTo>
                  <a:lnTo>
                    <a:pt x="2497690" y="1623373"/>
                  </a:lnTo>
                  <a:lnTo>
                    <a:pt x="2507711" y="1645920"/>
                  </a:lnTo>
                  <a:lnTo>
                    <a:pt x="2512722" y="1673477"/>
                  </a:lnTo>
                  <a:lnTo>
                    <a:pt x="2507711" y="1698529"/>
                  </a:lnTo>
                  <a:lnTo>
                    <a:pt x="2492680" y="1731097"/>
                  </a:lnTo>
                  <a:lnTo>
                    <a:pt x="2470133" y="1758654"/>
                  </a:lnTo>
                  <a:lnTo>
                    <a:pt x="2440071" y="1783706"/>
                  </a:lnTo>
                  <a:lnTo>
                    <a:pt x="2404998" y="1801242"/>
                  </a:lnTo>
                  <a:lnTo>
                    <a:pt x="2342368" y="1818779"/>
                  </a:lnTo>
                  <a:lnTo>
                    <a:pt x="2262201" y="1831305"/>
                  </a:lnTo>
                  <a:lnTo>
                    <a:pt x="2139446" y="1846336"/>
                  </a:lnTo>
                  <a:lnTo>
                    <a:pt x="2046753" y="1851346"/>
                  </a:lnTo>
                  <a:lnTo>
                    <a:pt x="1951556" y="1861367"/>
                  </a:lnTo>
                  <a:lnTo>
                    <a:pt x="1888925" y="1871388"/>
                  </a:lnTo>
                  <a:lnTo>
                    <a:pt x="1811264" y="1871388"/>
                  </a:lnTo>
                  <a:lnTo>
                    <a:pt x="1543207" y="1868883"/>
                  </a:lnTo>
                  <a:lnTo>
                    <a:pt x="1412936" y="1868883"/>
                  </a:lnTo>
                  <a:lnTo>
                    <a:pt x="1222541" y="1863872"/>
                  </a:lnTo>
                  <a:lnTo>
                    <a:pt x="1057197" y="1851346"/>
                  </a:lnTo>
                  <a:lnTo>
                    <a:pt x="859286" y="1828800"/>
                  </a:lnTo>
                  <a:lnTo>
                    <a:pt x="739036" y="1811263"/>
                  </a:lnTo>
                  <a:lnTo>
                    <a:pt x="618786" y="1783706"/>
                  </a:lnTo>
                  <a:lnTo>
                    <a:pt x="546135" y="1761159"/>
                  </a:lnTo>
                  <a:lnTo>
                    <a:pt x="491021" y="1741117"/>
                  </a:lnTo>
                  <a:lnTo>
                    <a:pt x="443422" y="1716065"/>
                  </a:lnTo>
                  <a:lnTo>
                    <a:pt x="400833" y="1691013"/>
                  </a:lnTo>
                  <a:lnTo>
                    <a:pt x="355740" y="1658446"/>
                  </a:lnTo>
                  <a:lnTo>
                    <a:pt x="325677" y="1630888"/>
                  </a:lnTo>
                  <a:lnTo>
                    <a:pt x="295615" y="1595815"/>
                  </a:lnTo>
                  <a:lnTo>
                    <a:pt x="270563" y="1558237"/>
                  </a:lnTo>
                  <a:lnTo>
                    <a:pt x="245511" y="1508133"/>
                  </a:lnTo>
                  <a:lnTo>
                    <a:pt x="220459" y="1450514"/>
                  </a:lnTo>
                  <a:lnTo>
                    <a:pt x="202922" y="1387883"/>
                  </a:lnTo>
                  <a:lnTo>
                    <a:pt x="192901" y="1327758"/>
                  </a:lnTo>
                  <a:lnTo>
                    <a:pt x="187891" y="1252602"/>
                  </a:lnTo>
                  <a:lnTo>
                    <a:pt x="185386" y="1119826"/>
                  </a:lnTo>
                  <a:lnTo>
                    <a:pt x="185386" y="829223"/>
                  </a:lnTo>
                  <a:lnTo>
                    <a:pt x="200417" y="6062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1">
              <a:extLst>
                <a:ext uri="{FF2B5EF4-FFF2-40B4-BE49-F238E27FC236}">
                  <a16:creationId xmlns:a16="http://schemas.microsoft.com/office/drawing/2014/main" id="{5A15D1C9-BEB0-442D-8747-F2ADEA916A3C}"/>
                </a:ext>
              </a:extLst>
            </p:cNvPr>
            <p:cNvSpPr/>
            <p:nvPr/>
          </p:nvSpPr>
          <p:spPr>
            <a:xfrm>
              <a:off x="6381750" y="4824413"/>
              <a:ext cx="458788" cy="814387"/>
            </a:xfrm>
            <a:custGeom>
              <a:avLst/>
              <a:gdLst>
                <a:gd name="connsiteX0" fmla="*/ 216694 w 459581"/>
                <a:gd name="connsiteY0" fmla="*/ 292893 h 814387"/>
                <a:gd name="connsiteX1" fmla="*/ 242888 w 459581"/>
                <a:gd name="connsiteY1" fmla="*/ 135731 h 814387"/>
                <a:gd name="connsiteX2" fmla="*/ 252413 w 459581"/>
                <a:gd name="connsiteY2" fmla="*/ 59531 h 814387"/>
                <a:gd name="connsiteX3" fmla="*/ 259556 w 459581"/>
                <a:gd name="connsiteY3" fmla="*/ 23812 h 814387"/>
                <a:gd name="connsiteX4" fmla="*/ 266700 w 459581"/>
                <a:gd name="connsiteY4" fmla="*/ 9525 h 814387"/>
                <a:gd name="connsiteX5" fmla="*/ 280988 w 459581"/>
                <a:gd name="connsiteY5" fmla="*/ 0 h 814387"/>
                <a:gd name="connsiteX6" fmla="*/ 290513 w 459581"/>
                <a:gd name="connsiteY6" fmla="*/ 4762 h 814387"/>
                <a:gd name="connsiteX7" fmla="*/ 297656 w 459581"/>
                <a:gd name="connsiteY7" fmla="*/ 16668 h 814387"/>
                <a:gd name="connsiteX8" fmla="*/ 304800 w 459581"/>
                <a:gd name="connsiteY8" fmla="*/ 38100 h 814387"/>
                <a:gd name="connsiteX9" fmla="*/ 307181 w 459581"/>
                <a:gd name="connsiteY9" fmla="*/ 100012 h 814387"/>
                <a:gd name="connsiteX10" fmla="*/ 309563 w 459581"/>
                <a:gd name="connsiteY10" fmla="*/ 309562 h 814387"/>
                <a:gd name="connsiteX11" fmla="*/ 326231 w 459581"/>
                <a:gd name="connsiteY11" fmla="*/ 583406 h 814387"/>
                <a:gd name="connsiteX12" fmla="*/ 330994 w 459581"/>
                <a:gd name="connsiteY12" fmla="*/ 621506 h 814387"/>
                <a:gd name="connsiteX13" fmla="*/ 338138 w 459581"/>
                <a:gd name="connsiteY13" fmla="*/ 647700 h 814387"/>
                <a:gd name="connsiteX14" fmla="*/ 347663 w 459581"/>
                <a:gd name="connsiteY14" fmla="*/ 666750 h 814387"/>
                <a:gd name="connsiteX15" fmla="*/ 378619 w 459581"/>
                <a:gd name="connsiteY15" fmla="*/ 707231 h 814387"/>
                <a:gd name="connsiteX16" fmla="*/ 414338 w 459581"/>
                <a:gd name="connsiteY16" fmla="*/ 747712 h 814387"/>
                <a:gd name="connsiteX17" fmla="*/ 435769 w 459581"/>
                <a:gd name="connsiteY17" fmla="*/ 776287 h 814387"/>
                <a:gd name="connsiteX18" fmla="*/ 459581 w 459581"/>
                <a:gd name="connsiteY18" fmla="*/ 814387 h 814387"/>
                <a:gd name="connsiteX19" fmla="*/ 0 w 459581"/>
                <a:gd name="connsiteY19" fmla="*/ 757237 h 814387"/>
                <a:gd name="connsiteX20" fmla="*/ 59531 w 459581"/>
                <a:gd name="connsiteY20" fmla="*/ 728662 h 814387"/>
                <a:gd name="connsiteX21" fmla="*/ 95250 w 459581"/>
                <a:gd name="connsiteY21" fmla="*/ 702468 h 814387"/>
                <a:gd name="connsiteX22" fmla="*/ 111919 w 459581"/>
                <a:gd name="connsiteY22" fmla="*/ 683418 h 814387"/>
                <a:gd name="connsiteX23" fmla="*/ 130969 w 459581"/>
                <a:gd name="connsiteY23" fmla="*/ 654843 h 814387"/>
                <a:gd name="connsiteX24" fmla="*/ 140494 w 459581"/>
                <a:gd name="connsiteY24" fmla="*/ 628650 h 814387"/>
                <a:gd name="connsiteX25" fmla="*/ 152400 w 459581"/>
                <a:gd name="connsiteY25" fmla="*/ 581025 h 814387"/>
                <a:gd name="connsiteX26" fmla="*/ 216694 w 459581"/>
                <a:gd name="connsiteY26" fmla="*/ 2928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814387">
                  <a:moveTo>
                    <a:pt x="216694" y="292893"/>
                  </a:moveTo>
                  <a:lnTo>
                    <a:pt x="242888" y="135731"/>
                  </a:lnTo>
                  <a:lnTo>
                    <a:pt x="252413" y="59531"/>
                  </a:lnTo>
                  <a:lnTo>
                    <a:pt x="259556" y="23812"/>
                  </a:lnTo>
                  <a:lnTo>
                    <a:pt x="266700" y="9525"/>
                  </a:lnTo>
                  <a:lnTo>
                    <a:pt x="280988" y="0"/>
                  </a:lnTo>
                  <a:lnTo>
                    <a:pt x="290513" y="4762"/>
                  </a:lnTo>
                  <a:lnTo>
                    <a:pt x="297656" y="16668"/>
                  </a:lnTo>
                  <a:lnTo>
                    <a:pt x="304800" y="38100"/>
                  </a:lnTo>
                  <a:cubicBezTo>
                    <a:pt x="305594" y="58737"/>
                    <a:pt x="306387" y="79375"/>
                    <a:pt x="307181" y="100012"/>
                  </a:cubicBezTo>
                  <a:lnTo>
                    <a:pt x="309563" y="309562"/>
                  </a:lnTo>
                  <a:lnTo>
                    <a:pt x="326231" y="583406"/>
                  </a:lnTo>
                  <a:lnTo>
                    <a:pt x="330994" y="621506"/>
                  </a:lnTo>
                  <a:lnTo>
                    <a:pt x="338138" y="647700"/>
                  </a:lnTo>
                  <a:lnTo>
                    <a:pt x="347663" y="666750"/>
                  </a:lnTo>
                  <a:lnTo>
                    <a:pt x="378619" y="707231"/>
                  </a:lnTo>
                  <a:lnTo>
                    <a:pt x="414338" y="747712"/>
                  </a:lnTo>
                  <a:lnTo>
                    <a:pt x="435769" y="776287"/>
                  </a:lnTo>
                  <a:lnTo>
                    <a:pt x="459581" y="814387"/>
                  </a:lnTo>
                  <a:lnTo>
                    <a:pt x="0" y="757237"/>
                  </a:lnTo>
                  <a:lnTo>
                    <a:pt x="59531" y="728662"/>
                  </a:lnTo>
                  <a:lnTo>
                    <a:pt x="95250" y="702468"/>
                  </a:lnTo>
                  <a:lnTo>
                    <a:pt x="111919" y="683418"/>
                  </a:lnTo>
                  <a:lnTo>
                    <a:pt x="130969" y="654843"/>
                  </a:lnTo>
                  <a:lnTo>
                    <a:pt x="140494" y="628650"/>
                  </a:lnTo>
                  <a:lnTo>
                    <a:pt x="152400" y="581025"/>
                  </a:lnTo>
                  <a:lnTo>
                    <a:pt x="2166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280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DFDCE4-5B3A-4EEF-87A3-06404E5BA268}"/>
              </a:ext>
            </a:extLst>
          </p:cNvPr>
          <p:cNvGrpSpPr/>
          <p:nvPr/>
        </p:nvGrpSpPr>
        <p:grpSpPr>
          <a:xfrm>
            <a:off x="2686050" y="1512888"/>
            <a:ext cx="4160838" cy="4351337"/>
            <a:chOff x="2686050" y="1512888"/>
            <a:chExt cx="4160838" cy="4351337"/>
          </a:xfrm>
        </p:grpSpPr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A2CADCDA-B478-5F4D-9AB3-85B034043C24}"/>
                </a:ext>
              </a:extLst>
            </p:cNvPr>
            <p:cNvSpPr/>
            <p:nvPr/>
          </p:nvSpPr>
          <p:spPr>
            <a:xfrm>
              <a:off x="3398838" y="2154238"/>
              <a:ext cx="2344737" cy="569912"/>
            </a:xfrm>
            <a:custGeom>
              <a:avLst/>
              <a:gdLst>
                <a:gd name="connsiteX0" fmla="*/ 735806 w 2345531"/>
                <a:gd name="connsiteY0" fmla="*/ 288132 h 569119"/>
                <a:gd name="connsiteX1" fmla="*/ 988219 w 2345531"/>
                <a:gd name="connsiteY1" fmla="*/ 240507 h 569119"/>
                <a:gd name="connsiteX2" fmla="*/ 1459706 w 2345531"/>
                <a:gd name="connsiteY2" fmla="*/ 145257 h 569119"/>
                <a:gd name="connsiteX3" fmla="*/ 1757362 w 2345531"/>
                <a:gd name="connsiteY3" fmla="*/ 80963 h 569119"/>
                <a:gd name="connsiteX4" fmla="*/ 1814512 w 2345531"/>
                <a:gd name="connsiteY4" fmla="*/ 69057 h 569119"/>
                <a:gd name="connsiteX5" fmla="*/ 1831181 w 2345531"/>
                <a:gd name="connsiteY5" fmla="*/ 57150 h 569119"/>
                <a:gd name="connsiteX6" fmla="*/ 1866900 w 2345531"/>
                <a:gd name="connsiteY6" fmla="*/ 38100 h 569119"/>
                <a:gd name="connsiteX7" fmla="*/ 1909762 w 2345531"/>
                <a:gd name="connsiteY7" fmla="*/ 21432 h 569119"/>
                <a:gd name="connsiteX8" fmla="*/ 1974056 w 2345531"/>
                <a:gd name="connsiteY8" fmla="*/ 4763 h 569119"/>
                <a:gd name="connsiteX9" fmla="*/ 2005012 w 2345531"/>
                <a:gd name="connsiteY9" fmla="*/ 0 h 569119"/>
                <a:gd name="connsiteX10" fmla="*/ 2071687 w 2345531"/>
                <a:gd name="connsiteY10" fmla="*/ 4763 h 569119"/>
                <a:gd name="connsiteX11" fmla="*/ 2133600 w 2345531"/>
                <a:gd name="connsiteY11" fmla="*/ 11907 h 569119"/>
                <a:gd name="connsiteX12" fmla="*/ 2183606 w 2345531"/>
                <a:gd name="connsiteY12" fmla="*/ 21432 h 569119"/>
                <a:gd name="connsiteX13" fmla="*/ 2226469 w 2345531"/>
                <a:gd name="connsiteY13" fmla="*/ 30957 h 569119"/>
                <a:gd name="connsiteX14" fmla="*/ 2264569 w 2345531"/>
                <a:gd name="connsiteY14" fmla="*/ 50007 h 569119"/>
                <a:gd name="connsiteX15" fmla="*/ 2297906 w 2345531"/>
                <a:gd name="connsiteY15" fmla="*/ 71438 h 569119"/>
                <a:gd name="connsiteX16" fmla="*/ 2316956 w 2345531"/>
                <a:gd name="connsiteY16" fmla="*/ 85725 h 569119"/>
                <a:gd name="connsiteX17" fmla="*/ 2331244 w 2345531"/>
                <a:gd name="connsiteY17" fmla="*/ 100013 h 569119"/>
                <a:gd name="connsiteX18" fmla="*/ 2340769 w 2345531"/>
                <a:gd name="connsiteY18" fmla="*/ 116682 h 569119"/>
                <a:gd name="connsiteX19" fmla="*/ 2345531 w 2345531"/>
                <a:gd name="connsiteY19" fmla="*/ 133350 h 569119"/>
                <a:gd name="connsiteX20" fmla="*/ 2343150 w 2345531"/>
                <a:gd name="connsiteY20" fmla="*/ 154782 h 569119"/>
                <a:gd name="connsiteX21" fmla="*/ 2333625 w 2345531"/>
                <a:gd name="connsiteY21" fmla="*/ 178594 h 569119"/>
                <a:gd name="connsiteX22" fmla="*/ 2307431 w 2345531"/>
                <a:gd name="connsiteY22" fmla="*/ 209550 h 569119"/>
                <a:gd name="connsiteX23" fmla="*/ 2283619 w 2345531"/>
                <a:gd name="connsiteY23" fmla="*/ 226219 h 569119"/>
                <a:gd name="connsiteX24" fmla="*/ 2174081 w 2345531"/>
                <a:gd name="connsiteY24" fmla="*/ 242888 h 569119"/>
                <a:gd name="connsiteX25" fmla="*/ 1957387 w 2345531"/>
                <a:gd name="connsiteY25" fmla="*/ 271463 h 569119"/>
                <a:gd name="connsiteX26" fmla="*/ 1747837 w 2345531"/>
                <a:gd name="connsiteY26" fmla="*/ 292894 h 569119"/>
                <a:gd name="connsiteX27" fmla="*/ 1504950 w 2345531"/>
                <a:gd name="connsiteY27" fmla="*/ 333375 h 569119"/>
                <a:gd name="connsiteX28" fmla="*/ 1345406 w 2345531"/>
                <a:gd name="connsiteY28" fmla="*/ 366713 h 569119"/>
                <a:gd name="connsiteX29" fmla="*/ 1042987 w 2345531"/>
                <a:gd name="connsiteY29" fmla="*/ 431007 h 569119"/>
                <a:gd name="connsiteX30" fmla="*/ 795337 w 2345531"/>
                <a:gd name="connsiteY30" fmla="*/ 490538 h 569119"/>
                <a:gd name="connsiteX31" fmla="*/ 626269 w 2345531"/>
                <a:gd name="connsiteY31" fmla="*/ 533400 h 569119"/>
                <a:gd name="connsiteX32" fmla="*/ 611981 w 2345531"/>
                <a:gd name="connsiteY32" fmla="*/ 540544 h 569119"/>
                <a:gd name="connsiteX33" fmla="*/ 578644 w 2345531"/>
                <a:gd name="connsiteY33" fmla="*/ 557213 h 569119"/>
                <a:gd name="connsiteX34" fmla="*/ 552450 w 2345531"/>
                <a:gd name="connsiteY34" fmla="*/ 564357 h 569119"/>
                <a:gd name="connsiteX35" fmla="*/ 526256 w 2345531"/>
                <a:gd name="connsiteY35" fmla="*/ 569119 h 569119"/>
                <a:gd name="connsiteX36" fmla="*/ 476250 w 2345531"/>
                <a:gd name="connsiteY36" fmla="*/ 564357 h 569119"/>
                <a:gd name="connsiteX37" fmla="*/ 435769 w 2345531"/>
                <a:gd name="connsiteY37" fmla="*/ 552450 h 569119"/>
                <a:gd name="connsiteX38" fmla="*/ 376237 w 2345531"/>
                <a:gd name="connsiteY38" fmla="*/ 521494 h 569119"/>
                <a:gd name="connsiteX39" fmla="*/ 300037 w 2345531"/>
                <a:gd name="connsiteY39" fmla="*/ 481013 h 569119"/>
                <a:gd name="connsiteX40" fmla="*/ 211931 w 2345531"/>
                <a:gd name="connsiteY40" fmla="*/ 433388 h 569119"/>
                <a:gd name="connsiteX41" fmla="*/ 140494 w 2345531"/>
                <a:gd name="connsiteY41" fmla="*/ 388144 h 569119"/>
                <a:gd name="connsiteX42" fmla="*/ 90487 w 2345531"/>
                <a:gd name="connsiteY42" fmla="*/ 352425 h 569119"/>
                <a:gd name="connsiteX43" fmla="*/ 47625 w 2345531"/>
                <a:gd name="connsiteY43" fmla="*/ 311944 h 569119"/>
                <a:gd name="connsiteX44" fmla="*/ 21431 w 2345531"/>
                <a:gd name="connsiteY44" fmla="*/ 280988 h 569119"/>
                <a:gd name="connsiteX45" fmla="*/ 4762 w 2345531"/>
                <a:gd name="connsiteY45" fmla="*/ 247650 h 569119"/>
                <a:gd name="connsiteX46" fmla="*/ 0 w 2345531"/>
                <a:gd name="connsiteY46" fmla="*/ 223838 h 569119"/>
                <a:gd name="connsiteX47" fmla="*/ 2381 w 2345531"/>
                <a:gd name="connsiteY47" fmla="*/ 209550 h 569119"/>
                <a:gd name="connsiteX48" fmla="*/ 4762 w 2345531"/>
                <a:gd name="connsiteY48" fmla="*/ 202407 h 569119"/>
                <a:gd name="connsiteX49" fmla="*/ 14287 w 2345531"/>
                <a:gd name="connsiteY49" fmla="*/ 200025 h 569119"/>
                <a:gd name="connsiteX50" fmla="*/ 38100 w 2345531"/>
                <a:gd name="connsiteY50" fmla="*/ 200025 h 569119"/>
                <a:gd name="connsiteX51" fmla="*/ 59531 w 2345531"/>
                <a:gd name="connsiteY51" fmla="*/ 209550 h 569119"/>
                <a:gd name="connsiteX52" fmla="*/ 107156 w 2345531"/>
                <a:gd name="connsiteY52" fmla="*/ 240507 h 569119"/>
                <a:gd name="connsiteX53" fmla="*/ 159544 w 2345531"/>
                <a:gd name="connsiteY53" fmla="*/ 266700 h 569119"/>
                <a:gd name="connsiteX54" fmla="*/ 240506 w 2345531"/>
                <a:gd name="connsiteY54" fmla="*/ 297657 h 569119"/>
                <a:gd name="connsiteX55" fmla="*/ 323850 w 2345531"/>
                <a:gd name="connsiteY55" fmla="*/ 319088 h 569119"/>
                <a:gd name="connsiteX56" fmla="*/ 361950 w 2345531"/>
                <a:gd name="connsiteY56" fmla="*/ 328613 h 569119"/>
                <a:gd name="connsiteX57" fmla="*/ 421481 w 2345531"/>
                <a:gd name="connsiteY57" fmla="*/ 338138 h 569119"/>
                <a:gd name="connsiteX58" fmla="*/ 735806 w 2345531"/>
                <a:gd name="connsiteY58" fmla="*/ 288132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45531" h="569119">
                  <a:moveTo>
                    <a:pt x="735806" y="288132"/>
                  </a:moveTo>
                  <a:lnTo>
                    <a:pt x="988219" y="240507"/>
                  </a:lnTo>
                  <a:lnTo>
                    <a:pt x="1459706" y="145257"/>
                  </a:lnTo>
                  <a:lnTo>
                    <a:pt x="1757362" y="80963"/>
                  </a:lnTo>
                  <a:lnTo>
                    <a:pt x="1814512" y="69057"/>
                  </a:lnTo>
                  <a:lnTo>
                    <a:pt x="1831181" y="57150"/>
                  </a:lnTo>
                  <a:lnTo>
                    <a:pt x="1866900" y="38100"/>
                  </a:lnTo>
                  <a:lnTo>
                    <a:pt x="1909762" y="21432"/>
                  </a:lnTo>
                  <a:lnTo>
                    <a:pt x="1974056" y="4763"/>
                  </a:lnTo>
                  <a:lnTo>
                    <a:pt x="2005012" y="0"/>
                  </a:lnTo>
                  <a:lnTo>
                    <a:pt x="2071687" y="4763"/>
                  </a:lnTo>
                  <a:lnTo>
                    <a:pt x="2133600" y="11907"/>
                  </a:lnTo>
                  <a:lnTo>
                    <a:pt x="2183606" y="21432"/>
                  </a:lnTo>
                  <a:lnTo>
                    <a:pt x="2226469" y="30957"/>
                  </a:lnTo>
                  <a:lnTo>
                    <a:pt x="2264569" y="50007"/>
                  </a:lnTo>
                  <a:lnTo>
                    <a:pt x="2297906" y="71438"/>
                  </a:lnTo>
                  <a:lnTo>
                    <a:pt x="2316956" y="85725"/>
                  </a:lnTo>
                  <a:lnTo>
                    <a:pt x="2331244" y="100013"/>
                  </a:lnTo>
                  <a:lnTo>
                    <a:pt x="2340769" y="116682"/>
                  </a:lnTo>
                  <a:lnTo>
                    <a:pt x="2345531" y="133350"/>
                  </a:lnTo>
                  <a:lnTo>
                    <a:pt x="2343150" y="154782"/>
                  </a:lnTo>
                  <a:lnTo>
                    <a:pt x="2333625" y="178594"/>
                  </a:lnTo>
                  <a:lnTo>
                    <a:pt x="2307431" y="209550"/>
                  </a:lnTo>
                  <a:lnTo>
                    <a:pt x="2283619" y="226219"/>
                  </a:lnTo>
                  <a:lnTo>
                    <a:pt x="2174081" y="242888"/>
                  </a:lnTo>
                  <a:lnTo>
                    <a:pt x="1957387" y="271463"/>
                  </a:lnTo>
                  <a:lnTo>
                    <a:pt x="1747837" y="292894"/>
                  </a:lnTo>
                  <a:lnTo>
                    <a:pt x="1504950" y="333375"/>
                  </a:lnTo>
                  <a:lnTo>
                    <a:pt x="1345406" y="366713"/>
                  </a:lnTo>
                  <a:lnTo>
                    <a:pt x="1042987" y="431007"/>
                  </a:lnTo>
                  <a:lnTo>
                    <a:pt x="795337" y="490538"/>
                  </a:lnTo>
                  <a:lnTo>
                    <a:pt x="626269" y="533400"/>
                  </a:lnTo>
                  <a:lnTo>
                    <a:pt x="611981" y="540544"/>
                  </a:lnTo>
                  <a:lnTo>
                    <a:pt x="578644" y="557213"/>
                  </a:lnTo>
                  <a:lnTo>
                    <a:pt x="552450" y="564357"/>
                  </a:lnTo>
                  <a:lnTo>
                    <a:pt x="526256" y="569119"/>
                  </a:lnTo>
                  <a:lnTo>
                    <a:pt x="476250" y="564357"/>
                  </a:lnTo>
                  <a:lnTo>
                    <a:pt x="435769" y="552450"/>
                  </a:lnTo>
                  <a:lnTo>
                    <a:pt x="376237" y="521494"/>
                  </a:lnTo>
                  <a:lnTo>
                    <a:pt x="300037" y="481013"/>
                  </a:lnTo>
                  <a:lnTo>
                    <a:pt x="211931" y="433388"/>
                  </a:lnTo>
                  <a:lnTo>
                    <a:pt x="140494" y="388144"/>
                  </a:lnTo>
                  <a:lnTo>
                    <a:pt x="90487" y="352425"/>
                  </a:lnTo>
                  <a:lnTo>
                    <a:pt x="47625" y="311944"/>
                  </a:lnTo>
                  <a:lnTo>
                    <a:pt x="21431" y="280988"/>
                  </a:lnTo>
                  <a:lnTo>
                    <a:pt x="4762" y="247650"/>
                  </a:lnTo>
                  <a:lnTo>
                    <a:pt x="0" y="223838"/>
                  </a:lnTo>
                  <a:lnTo>
                    <a:pt x="2381" y="209550"/>
                  </a:lnTo>
                  <a:lnTo>
                    <a:pt x="4762" y="202407"/>
                  </a:lnTo>
                  <a:lnTo>
                    <a:pt x="14287" y="200025"/>
                  </a:lnTo>
                  <a:lnTo>
                    <a:pt x="38100" y="200025"/>
                  </a:lnTo>
                  <a:lnTo>
                    <a:pt x="59531" y="209550"/>
                  </a:lnTo>
                  <a:lnTo>
                    <a:pt x="107156" y="240507"/>
                  </a:lnTo>
                  <a:lnTo>
                    <a:pt x="159544" y="266700"/>
                  </a:lnTo>
                  <a:lnTo>
                    <a:pt x="240506" y="297657"/>
                  </a:lnTo>
                  <a:lnTo>
                    <a:pt x="323850" y="319088"/>
                  </a:lnTo>
                  <a:lnTo>
                    <a:pt x="361950" y="328613"/>
                  </a:lnTo>
                  <a:lnTo>
                    <a:pt x="421481" y="338138"/>
                  </a:lnTo>
                  <a:lnTo>
                    <a:pt x="735806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35492ABB-4167-F842-918D-A529CEC0460B}"/>
                </a:ext>
              </a:extLst>
            </p:cNvPr>
            <p:cNvSpPr/>
            <p:nvPr/>
          </p:nvSpPr>
          <p:spPr>
            <a:xfrm>
              <a:off x="4333875" y="1512888"/>
              <a:ext cx="531813" cy="1790700"/>
            </a:xfrm>
            <a:custGeom>
              <a:avLst/>
              <a:gdLst>
                <a:gd name="connsiteX0" fmla="*/ 230981 w 531019"/>
                <a:gd name="connsiteY0" fmla="*/ 1159669 h 1790700"/>
                <a:gd name="connsiteX1" fmla="*/ 230981 w 531019"/>
                <a:gd name="connsiteY1" fmla="*/ 454819 h 1790700"/>
                <a:gd name="connsiteX2" fmla="*/ 230981 w 531019"/>
                <a:gd name="connsiteY2" fmla="*/ 395287 h 1790700"/>
                <a:gd name="connsiteX3" fmla="*/ 228600 w 531019"/>
                <a:gd name="connsiteY3" fmla="*/ 350044 h 1790700"/>
                <a:gd name="connsiteX4" fmla="*/ 223838 w 531019"/>
                <a:gd name="connsiteY4" fmla="*/ 314325 h 1790700"/>
                <a:gd name="connsiteX5" fmla="*/ 216694 w 531019"/>
                <a:gd name="connsiteY5" fmla="*/ 273844 h 1790700"/>
                <a:gd name="connsiteX6" fmla="*/ 207169 w 531019"/>
                <a:gd name="connsiteY6" fmla="*/ 238125 h 1790700"/>
                <a:gd name="connsiteX7" fmla="*/ 188119 w 531019"/>
                <a:gd name="connsiteY7" fmla="*/ 200025 h 1790700"/>
                <a:gd name="connsiteX8" fmla="*/ 169069 w 531019"/>
                <a:gd name="connsiteY8" fmla="*/ 173831 h 1790700"/>
                <a:gd name="connsiteX9" fmla="*/ 128588 w 531019"/>
                <a:gd name="connsiteY9" fmla="*/ 133350 h 1790700"/>
                <a:gd name="connsiteX10" fmla="*/ 100013 w 531019"/>
                <a:gd name="connsiteY10" fmla="*/ 107156 h 1790700"/>
                <a:gd name="connsiteX11" fmla="*/ 66675 w 531019"/>
                <a:gd name="connsiteY11" fmla="*/ 80962 h 1790700"/>
                <a:gd name="connsiteX12" fmla="*/ 40481 w 531019"/>
                <a:gd name="connsiteY12" fmla="*/ 64294 h 1790700"/>
                <a:gd name="connsiteX13" fmla="*/ 16669 w 531019"/>
                <a:gd name="connsiteY13" fmla="*/ 47625 h 1790700"/>
                <a:gd name="connsiteX14" fmla="*/ 9525 w 531019"/>
                <a:gd name="connsiteY14" fmla="*/ 38100 h 1790700"/>
                <a:gd name="connsiteX15" fmla="*/ 2381 w 531019"/>
                <a:gd name="connsiteY15" fmla="*/ 28575 h 1790700"/>
                <a:gd name="connsiteX16" fmla="*/ 0 w 531019"/>
                <a:gd name="connsiteY16" fmla="*/ 16669 h 1790700"/>
                <a:gd name="connsiteX17" fmla="*/ 2381 w 531019"/>
                <a:gd name="connsiteY17" fmla="*/ 4762 h 1790700"/>
                <a:gd name="connsiteX18" fmla="*/ 11906 w 531019"/>
                <a:gd name="connsiteY18" fmla="*/ 0 h 1790700"/>
                <a:gd name="connsiteX19" fmla="*/ 42863 w 531019"/>
                <a:gd name="connsiteY19" fmla="*/ 2381 h 1790700"/>
                <a:gd name="connsiteX20" fmla="*/ 157163 w 531019"/>
                <a:gd name="connsiteY20" fmla="*/ 21431 h 1790700"/>
                <a:gd name="connsiteX21" fmla="*/ 271463 w 531019"/>
                <a:gd name="connsiteY21" fmla="*/ 42862 h 1790700"/>
                <a:gd name="connsiteX22" fmla="*/ 297656 w 531019"/>
                <a:gd name="connsiteY22" fmla="*/ 54769 h 1790700"/>
                <a:gd name="connsiteX23" fmla="*/ 347663 w 531019"/>
                <a:gd name="connsiteY23" fmla="*/ 85725 h 1790700"/>
                <a:gd name="connsiteX24" fmla="*/ 385763 w 531019"/>
                <a:gd name="connsiteY24" fmla="*/ 109537 h 1790700"/>
                <a:gd name="connsiteX25" fmla="*/ 407194 w 531019"/>
                <a:gd name="connsiteY25" fmla="*/ 126206 h 1790700"/>
                <a:gd name="connsiteX26" fmla="*/ 452438 w 531019"/>
                <a:gd name="connsiteY26" fmla="*/ 169069 h 1790700"/>
                <a:gd name="connsiteX27" fmla="*/ 488156 w 531019"/>
                <a:gd name="connsiteY27" fmla="*/ 204787 h 1790700"/>
                <a:gd name="connsiteX28" fmla="*/ 516731 w 531019"/>
                <a:gd name="connsiteY28" fmla="*/ 238125 h 1790700"/>
                <a:gd name="connsiteX29" fmla="*/ 528638 w 531019"/>
                <a:gd name="connsiteY29" fmla="*/ 259556 h 1790700"/>
                <a:gd name="connsiteX30" fmla="*/ 531019 w 531019"/>
                <a:gd name="connsiteY30" fmla="*/ 273844 h 1790700"/>
                <a:gd name="connsiteX31" fmla="*/ 528638 w 531019"/>
                <a:gd name="connsiteY31" fmla="*/ 309562 h 1790700"/>
                <a:gd name="connsiteX32" fmla="*/ 516731 w 531019"/>
                <a:gd name="connsiteY32" fmla="*/ 345281 h 1790700"/>
                <a:gd name="connsiteX33" fmla="*/ 492919 w 531019"/>
                <a:gd name="connsiteY33" fmla="*/ 400050 h 1790700"/>
                <a:gd name="connsiteX34" fmla="*/ 464344 w 531019"/>
                <a:gd name="connsiteY34" fmla="*/ 492919 h 1790700"/>
                <a:gd name="connsiteX35" fmla="*/ 452438 w 531019"/>
                <a:gd name="connsiteY35" fmla="*/ 557212 h 1790700"/>
                <a:gd name="connsiteX36" fmla="*/ 445294 w 531019"/>
                <a:gd name="connsiteY36" fmla="*/ 631031 h 1790700"/>
                <a:gd name="connsiteX37" fmla="*/ 445294 w 531019"/>
                <a:gd name="connsiteY37" fmla="*/ 702469 h 1790700"/>
                <a:gd name="connsiteX38" fmla="*/ 447675 w 531019"/>
                <a:gd name="connsiteY38" fmla="*/ 757237 h 1790700"/>
                <a:gd name="connsiteX39" fmla="*/ 454819 w 531019"/>
                <a:gd name="connsiteY39" fmla="*/ 807244 h 1790700"/>
                <a:gd name="connsiteX40" fmla="*/ 454819 w 531019"/>
                <a:gd name="connsiteY40" fmla="*/ 1766887 h 1790700"/>
                <a:gd name="connsiteX41" fmla="*/ 233363 w 531019"/>
                <a:gd name="connsiteY41" fmla="*/ 1790700 h 1790700"/>
                <a:gd name="connsiteX42" fmla="*/ 230981 w 531019"/>
                <a:gd name="connsiteY42" fmla="*/ 1159669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1019" h="1790700">
                  <a:moveTo>
                    <a:pt x="230981" y="1159669"/>
                  </a:moveTo>
                  <a:lnTo>
                    <a:pt x="230981" y="454819"/>
                  </a:lnTo>
                  <a:lnTo>
                    <a:pt x="230981" y="395287"/>
                  </a:lnTo>
                  <a:lnTo>
                    <a:pt x="228600" y="350044"/>
                  </a:lnTo>
                  <a:lnTo>
                    <a:pt x="223838" y="314325"/>
                  </a:lnTo>
                  <a:lnTo>
                    <a:pt x="216694" y="273844"/>
                  </a:lnTo>
                  <a:lnTo>
                    <a:pt x="207169" y="238125"/>
                  </a:lnTo>
                  <a:lnTo>
                    <a:pt x="188119" y="200025"/>
                  </a:lnTo>
                  <a:lnTo>
                    <a:pt x="169069" y="173831"/>
                  </a:lnTo>
                  <a:lnTo>
                    <a:pt x="128588" y="133350"/>
                  </a:lnTo>
                  <a:lnTo>
                    <a:pt x="100013" y="107156"/>
                  </a:lnTo>
                  <a:lnTo>
                    <a:pt x="66675" y="80962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9525" y="38100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42863" y="2381"/>
                  </a:lnTo>
                  <a:lnTo>
                    <a:pt x="157163" y="21431"/>
                  </a:lnTo>
                  <a:lnTo>
                    <a:pt x="271463" y="42862"/>
                  </a:lnTo>
                  <a:lnTo>
                    <a:pt x="297656" y="54769"/>
                  </a:lnTo>
                  <a:lnTo>
                    <a:pt x="347663" y="85725"/>
                  </a:lnTo>
                  <a:lnTo>
                    <a:pt x="385763" y="109537"/>
                  </a:lnTo>
                  <a:lnTo>
                    <a:pt x="407194" y="126206"/>
                  </a:lnTo>
                  <a:lnTo>
                    <a:pt x="452438" y="169069"/>
                  </a:lnTo>
                  <a:lnTo>
                    <a:pt x="488156" y="204787"/>
                  </a:lnTo>
                  <a:lnTo>
                    <a:pt x="516731" y="238125"/>
                  </a:lnTo>
                  <a:lnTo>
                    <a:pt x="528638" y="259556"/>
                  </a:lnTo>
                  <a:lnTo>
                    <a:pt x="531019" y="273844"/>
                  </a:lnTo>
                  <a:lnTo>
                    <a:pt x="528638" y="309562"/>
                  </a:lnTo>
                  <a:lnTo>
                    <a:pt x="516731" y="345281"/>
                  </a:lnTo>
                  <a:lnTo>
                    <a:pt x="492919" y="400050"/>
                  </a:lnTo>
                  <a:lnTo>
                    <a:pt x="464344" y="492919"/>
                  </a:lnTo>
                  <a:lnTo>
                    <a:pt x="452438" y="557212"/>
                  </a:lnTo>
                  <a:lnTo>
                    <a:pt x="445294" y="631031"/>
                  </a:lnTo>
                  <a:lnTo>
                    <a:pt x="445294" y="702469"/>
                  </a:lnTo>
                  <a:lnTo>
                    <a:pt x="447675" y="757237"/>
                  </a:lnTo>
                  <a:lnTo>
                    <a:pt x="454819" y="807244"/>
                  </a:lnTo>
                  <a:lnTo>
                    <a:pt x="454819" y="1766887"/>
                  </a:lnTo>
                  <a:lnTo>
                    <a:pt x="233363" y="1790700"/>
                  </a:lnTo>
                  <a:lnTo>
                    <a:pt x="230981" y="1159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5BB7AFD9-74EE-1541-A4EA-7F6C391DCF95}"/>
                </a:ext>
              </a:extLst>
            </p:cNvPr>
            <p:cNvSpPr/>
            <p:nvPr/>
          </p:nvSpPr>
          <p:spPr>
            <a:xfrm>
              <a:off x="2686050" y="2933700"/>
              <a:ext cx="4146550" cy="774700"/>
            </a:xfrm>
            <a:custGeom>
              <a:avLst/>
              <a:gdLst>
                <a:gd name="connsiteX0" fmla="*/ 1397094 w 4147093"/>
                <a:gd name="connsiteY0" fmla="*/ 373919 h 775031"/>
                <a:gd name="connsiteX1" fmla="*/ 1886587 w 4147093"/>
                <a:gd name="connsiteY1" fmla="*/ 295736 h 775031"/>
                <a:gd name="connsiteX2" fmla="*/ 2216315 w 4147093"/>
                <a:gd name="connsiteY2" fmla="*/ 261743 h 775031"/>
                <a:gd name="connsiteX3" fmla="*/ 2335289 w 4147093"/>
                <a:gd name="connsiteY3" fmla="*/ 244747 h 775031"/>
                <a:gd name="connsiteX4" fmla="*/ 2549442 w 4147093"/>
                <a:gd name="connsiteY4" fmla="*/ 207355 h 775031"/>
                <a:gd name="connsiteX5" fmla="*/ 2855375 w 4147093"/>
                <a:gd name="connsiteY5" fmla="*/ 166564 h 775031"/>
                <a:gd name="connsiteX6" fmla="*/ 3134114 w 4147093"/>
                <a:gd name="connsiteY6" fmla="*/ 135971 h 775031"/>
                <a:gd name="connsiteX7" fmla="*/ 3310875 w 4147093"/>
                <a:gd name="connsiteY7" fmla="*/ 115575 h 775031"/>
                <a:gd name="connsiteX8" fmla="*/ 3419652 w 4147093"/>
                <a:gd name="connsiteY8" fmla="*/ 98579 h 775031"/>
                <a:gd name="connsiteX9" fmla="*/ 3450245 w 4147093"/>
                <a:gd name="connsiteY9" fmla="*/ 91780 h 775031"/>
                <a:gd name="connsiteX10" fmla="*/ 3518230 w 4147093"/>
                <a:gd name="connsiteY10" fmla="*/ 50989 h 775031"/>
                <a:gd name="connsiteX11" fmla="*/ 3579417 w 4147093"/>
                <a:gd name="connsiteY11" fmla="*/ 13597 h 775031"/>
                <a:gd name="connsiteX12" fmla="*/ 3603212 w 4147093"/>
                <a:gd name="connsiteY12" fmla="*/ 3400 h 775031"/>
                <a:gd name="connsiteX13" fmla="*/ 3647402 w 4147093"/>
                <a:gd name="connsiteY13" fmla="*/ 0 h 775031"/>
                <a:gd name="connsiteX14" fmla="*/ 3725585 w 4147093"/>
                <a:gd name="connsiteY14" fmla="*/ 10198 h 775031"/>
                <a:gd name="connsiteX15" fmla="*/ 3824163 w 4147093"/>
                <a:gd name="connsiteY15" fmla="*/ 33993 h 775031"/>
                <a:gd name="connsiteX16" fmla="*/ 3943137 w 4147093"/>
                <a:gd name="connsiteY16" fmla="*/ 64586 h 775031"/>
                <a:gd name="connsiteX17" fmla="*/ 4017921 w 4147093"/>
                <a:gd name="connsiteY17" fmla="*/ 88381 h 775031"/>
                <a:gd name="connsiteX18" fmla="*/ 4055313 w 4147093"/>
                <a:gd name="connsiteY18" fmla="*/ 108777 h 775031"/>
                <a:gd name="connsiteX19" fmla="*/ 4089305 w 4147093"/>
                <a:gd name="connsiteY19" fmla="*/ 129172 h 775031"/>
                <a:gd name="connsiteX20" fmla="*/ 4116499 w 4147093"/>
                <a:gd name="connsiteY20" fmla="*/ 152967 h 775031"/>
                <a:gd name="connsiteX21" fmla="*/ 4126697 w 4147093"/>
                <a:gd name="connsiteY21" fmla="*/ 166564 h 775031"/>
                <a:gd name="connsiteX22" fmla="*/ 4140294 w 4147093"/>
                <a:gd name="connsiteY22" fmla="*/ 193758 h 775031"/>
                <a:gd name="connsiteX23" fmla="*/ 4147093 w 4147093"/>
                <a:gd name="connsiteY23" fmla="*/ 217553 h 775031"/>
                <a:gd name="connsiteX24" fmla="*/ 4147093 w 4147093"/>
                <a:gd name="connsiteY24" fmla="*/ 244747 h 775031"/>
                <a:gd name="connsiteX25" fmla="*/ 4136895 w 4147093"/>
                <a:gd name="connsiteY25" fmla="*/ 271941 h 775031"/>
                <a:gd name="connsiteX26" fmla="*/ 4113100 w 4147093"/>
                <a:gd name="connsiteY26" fmla="*/ 292336 h 775031"/>
                <a:gd name="connsiteX27" fmla="*/ 4075708 w 4147093"/>
                <a:gd name="connsiteY27" fmla="*/ 312732 h 775031"/>
                <a:gd name="connsiteX28" fmla="*/ 4045115 w 4147093"/>
                <a:gd name="connsiteY28" fmla="*/ 319530 h 775031"/>
                <a:gd name="connsiteX29" fmla="*/ 3963533 w 4147093"/>
                <a:gd name="connsiteY29" fmla="*/ 312732 h 775031"/>
                <a:gd name="connsiteX30" fmla="*/ 3820764 w 4147093"/>
                <a:gd name="connsiteY30" fmla="*/ 302534 h 775031"/>
                <a:gd name="connsiteX31" fmla="*/ 3644003 w 4147093"/>
                <a:gd name="connsiteY31" fmla="*/ 295736 h 775031"/>
                <a:gd name="connsiteX32" fmla="*/ 3423051 w 4147093"/>
                <a:gd name="connsiteY32" fmla="*/ 299135 h 775031"/>
                <a:gd name="connsiteX33" fmla="*/ 3171506 w 4147093"/>
                <a:gd name="connsiteY33" fmla="*/ 299135 h 775031"/>
                <a:gd name="connsiteX34" fmla="*/ 3015140 w 4147093"/>
                <a:gd name="connsiteY34" fmla="*/ 309333 h 775031"/>
                <a:gd name="connsiteX35" fmla="*/ 2817983 w 4147093"/>
                <a:gd name="connsiteY35" fmla="*/ 326329 h 775031"/>
                <a:gd name="connsiteX36" fmla="*/ 2297897 w 4147093"/>
                <a:gd name="connsiteY36" fmla="*/ 394314 h 775031"/>
                <a:gd name="connsiteX37" fmla="*/ 2042953 w 4147093"/>
                <a:gd name="connsiteY37" fmla="*/ 428307 h 775031"/>
                <a:gd name="connsiteX38" fmla="*/ 1842397 w 4147093"/>
                <a:gd name="connsiteY38" fmla="*/ 458900 h 775031"/>
                <a:gd name="connsiteX39" fmla="*/ 1536464 w 4147093"/>
                <a:gd name="connsiteY39" fmla="*/ 513288 h 775031"/>
                <a:gd name="connsiteX40" fmla="*/ 1227131 w 4147093"/>
                <a:gd name="connsiteY40" fmla="*/ 581273 h 775031"/>
                <a:gd name="connsiteX41" fmla="*/ 961989 w 4147093"/>
                <a:gd name="connsiteY41" fmla="*/ 642460 h 775031"/>
                <a:gd name="connsiteX42" fmla="*/ 710444 w 4147093"/>
                <a:gd name="connsiteY42" fmla="*/ 707046 h 775031"/>
                <a:gd name="connsiteX43" fmla="*/ 666254 w 4147093"/>
                <a:gd name="connsiteY43" fmla="*/ 720643 h 775031"/>
                <a:gd name="connsiteX44" fmla="*/ 628862 w 4147093"/>
                <a:gd name="connsiteY44" fmla="*/ 747837 h 775031"/>
                <a:gd name="connsiteX45" fmla="*/ 591470 w 4147093"/>
                <a:gd name="connsiteY45" fmla="*/ 761434 h 775031"/>
                <a:gd name="connsiteX46" fmla="*/ 557478 w 4147093"/>
                <a:gd name="connsiteY46" fmla="*/ 771632 h 775031"/>
                <a:gd name="connsiteX47" fmla="*/ 513287 w 4147093"/>
                <a:gd name="connsiteY47" fmla="*/ 775031 h 775031"/>
                <a:gd name="connsiteX48" fmla="*/ 469097 w 4147093"/>
                <a:gd name="connsiteY48" fmla="*/ 764833 h 775031"/>
                <a:gd name="connsiteX49" fmla="*/ 407910 w 4147093"/>
                <a:gd name="connsiteY49" fmla="*/ 737639 h 775031"/>
                <a:gd name="connsiteX50" fmla="*/ 288936 w 4147093"/>
                <a:gd name="connsiteY50" fmla="*/ 656057 h 775031"/>
                <a:gd name="connsiteX51" fmla="*/ 156365 w 4147093"/>
                <a:gd name="connsiteY51" fmla="*/ 554079 h 775031"/>
                <a:gd name="connsiteX52" fmla="*/ 57787 w 4147093"/>
                <a:gd name="connsiteY52" fmla="*/ 475896 h 775031"/>
                <a:gd name="connsiteX53" fmla="*/ 13597 w 4147093"/>
                <a:gd name="connsiteY53" fmla="*/ 435105 h 775031"/>
                <a:gd name="connsiteX54" fmla="*/ 3399 w 4147093"/>
                <a:gd name="connsiteY54" fmla="*/ 418109 h 775031"/>
                <a:gd name="connsiteX55" fmla="*/ 0 w 4147093"/>
                <a:gd name="connsiteY55" fmla="*/ 401113 h 775031"/>
                <a:gd name="connsiteX56" fmla="*/ 3399 w 4147093"/>
                <a:gd name="connsiteY56" fmla="*/ 390915 h 775031"/>
                <a:gd name="connsiteX57" fmla="*/ 10197 w 4147093"/>
                <a:gd name="connsiteY57" fmla="*/ 384116 h 775031"/>
                <a:gd name="connsiteX58" fmla="*/ 20395 w 4147093"/>
                <a:gd name="connsiteY58" fmla="*/ 384116 h 775031"/>
                <a:gd name="connsiteX59" fmla="*/ 37391 w 4147093"/>
                <a:gd name="connsiteY59" fmla="*/ 384116 h 775031"/>
                <a:gd name="connsiteX60" fmla="*/ 125772 w 4147093"/>
                <a:gd name="connsiteY60" fmla="*/ 424907 h 775031"/>
                <a:gd name="connsiteX61" fmla="*/ 197157 w 4147093"/>
                <a:gd name="connsiteY61" fmla="*/ 452101 h 775031"/>
                <a:gd name="connsiteX62" fmla="*/ 288936 w 4147093"/>
                <a:gd name="connsiteY62" fmla="*/ 479296 h 775031"/>
                <a:gd name="connsiteX63" fmla="*/ 401112 w 4147093"/>
                <a:gd name="connsiteY63" fmla="*/ 496292 h 775031"/>
                <a:gd name="connsiteX64" fmla="*/ 472496 w 4147093"/>
                <a:gd name="connsiteY64" fmla="*/ 499691 h 775031"/>
                <a:gd name="connsiteX65" fmla="*/ 611866 w 4147093"/>
                <a:gd name="connsiteY65" fmla="*/ 482695 h 775031"/>
                <a:gd name="connsiteX66" fmla="*/ 958590 w 4147093"/>
                <a:gd name="connsiteY66" fmla="*/ 438504 h 775031"/>
                <a:gd name="connsiteX67" fmla="*/ 1397094 w 4147093"/>
                <a:gd name="connsiteY67" fmla="*/ 373919 h 77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147093" h="775031">
                  <a:moveTo>
                    <a:pt x="1397094" y="373919"/>
                  </a:moveTo>
                  <a:lnTo>
                    <a:pt x="1886587" y="295736"/>
                  </a:lnTo>
                  <a:lnTo>
                    <a:pt x="2216315" y="261743"/>
                  </a:lnTo>
                  <a:lnTo>
                    <a:pt x="2335289" y="244747"/>
                  </a:lnTo>
                  <a:lnTo>
                    <a:pt x="2549442" y="207355"/>
                  </a:lnTo>
                  <a:lnTo>
                    <a:pt x="2855375" y="166564"/>
                  </a:lnTo>
                  <a:lnTo>
                    <a:pt x="3134114" y="135971"/>
                  </a:lnTo>
                  <a:lnTo>
                    <a:pt x="3310875" y="115575"/>
                  </a:lnTo>
                  <a:lnTo>
                    <a:pt x="3419652" y="98579"/>
                  </a:lnTo>
                  <a:lnTo>
                    <a:pt x="3450245" y="91780"/>
                  </a:lnTo>
                  <a:lnTo>
                    <a:pt x="3518230" y="50989"/>
                  </a:lnTo>
                  <a:lnTo>
                    <a:pt x="3579417" y="13597"/>
                  </a:lnTo>
                  <a:lnTo>
                    <a:pt x="3603212" y="3400"/>
                  </a:lnTo>
                  <a:lnTo>
                    <a:pt x="3647402" y="0"/>
                  </a:lnTo>
                  <a:lnTo>
                    <a:pt x="3725585" y="10198"/>
                  </a:lnTo>
                  <a:lnTo>
                    <a:pt x="3824163" y="33993"/>
                  </a:lnTo>
                  <a:lnTo>
                    <a:pt x="3943137" y="64586"/>
                  </a:lnTo>
                  <a:lnTo>
                    <a:pt x="4017921" y="88381"/>
                  </a:lnTo>
                  <a:lnTo>
                    <a:pt x="4055313" y="108777"/>
                  </a:lnTo>
                  <a:lnTo>
                    <a:pt x="4089305" y="129172"/>
                  </a:lnTo>
                  <a:lnTo>
                    <a:pt x="4116499" y="152967"/>
                  </a:lnTo>
                  <a:lnTo>
                    <a:pt x="4126697" y="166564"/>
                  </a:lnTo>
                  <a:lnTo>
                    <a:pt x="4140294" y="193758"/>
                  </a:lnTo>
                  <a:lnTo>
                    <a:pt x="4147093" y="217553"/>
                  </a:lnTo>
                  <a:lnTo>
                    <a:pt x="4147093" y="244747"/>
                  </a:lnTo>
                  <a:lnTo>
                    <a:pt x="4136895" y="271941"/>
                  </a:lnTo>
                  <a:lnTo>
                    <a:pt x="4113100" y="292336"/>
                  </a:lnTo>
                  <a:cubicBezTo>
                    <a:pt x="4078135" y="313315"/>
                    <a:pt x="4092321" y="312732"/>
                    <a:pt x="4075708" y="312732"/>
                  </a:cubicBezTo>
                  <a:lnTo>
                    <a:pt x="4045115" y="319530"/>
                  </a:lnTo>
                  <a:lnTo>
                    <a:pt x="3963533" y="312732"/>
                  </a:lnTo>
                  <a:lnTo>
                    <a:pt x="3820764" y="302534"/>
                  </a:lnTo>
                  <a:lnTo>
                    <a:pt x="3644003" y="295736"/>
                  </a:lnTo>
                  <a:lnTo>
                    <a:pt x="3423051" y="299135"/>
                  </a:lnTo>
                  <a:lnTo>
                    <a:pt x="3171506" y="299135"/>
                  </a:lnTo>
                  <a:lnTo>
                    <a:pt x="3015140" y="309333"/>
                  </a:lnTo>
                  <a:lnTo>
                    <a:pt x="2817983" y="326329"/>
                  </a:lnTo>
                  <a:lnTo>
                    <a:pt x="2297897" y="394314"/>
                  </a:lnTo>
                  <a:lnTo>
                    <a:pt x="2042953" y="428307"/>
                  </a:lnTo>
                  <a:lnTo>
                    <a:pt x="1842397" y="458900"/>
                  </a:lnTo>
                  <a:lnTo>
                    <a:pt x="1536464" y="513288"/>
                  </a:lnTo>
                  <a:lnTo>
                    <a:pt x="1227131" y="581273"/>
                  </a:lnTo>
                  <a:lnTo>
                    <a:pt x="961989" y="642460"/>
                  </a:lnTo>
                  <a:lnTo>
                    <a:pt x="710444" y="707046"/>
                  </a:lnTo>
                  <a:lnTo>
                    <a:pt x="666254" y="720643"/>
                  </a:lnTo>
                  <a:lnTo>
                    <a:pt x="628862" y="747837"/>
                  </a:lnTo>
                  <a:lnTo>
                    <a:pt x="591470" y="761434"/>
                  </a:lnTo>
                  <a:lnTo>
                    <a:pt x="557478" y="771632"/>
                  </a:lnTo>
                  <a:lnTo>
                    <a:pt x="513287" y="775031"/>
                  </a:lnTo>
                  <a:lnTo>
                    <a:pt x="469097" y="764833"/>
                  </a:lnTo>
                  <a:lnTo>
                    <a:pt x="407910" y="737639"/>
                  </a:lnTo>
                  <a:lnTo>
                    <a:pt x="288936" y="656057"/>
                  </a:lnTo>
                  <a:lnTo>
                    <a:pt x="156365" y="554079"/>
                  </a:lnTo>
                  <a:lnTo>
                    <a:pt x="57787" y="475896"/>
                  </a:lnTo>
                  <a:lnTo>
                    <a:pt x="13597" y="435105"/>
                  </a:lnTo>
                  <a:lnTo>
                    <a:pt x="3399" y="418109"/>
                  </a:lnTo>
                  <a:lnTo>
                    <a:pt x="0" y="401113"/>
                  </a:lnTo>
                  <a:lnTo>
                    <a:pt x="3399" y="390915"/>
                  </a:lnTo>
                  <a:lnTo>
                    <a:pt x="10197" y="384116"/>
                  </a:lnTo>
                  <a:lnTo>
                    <a:pt x="20395" y="384116"/>
                  </a:lnTo>
                  <a:lnTo>
                    <a:pt x="37391" y="384116"/>
                  </a:lnTo>
                  <a:lnTo>
                    <a:pt x="125772" y="424907"/>
                  </a:lnTo>
                  <a:lnTo>
                    <a:pt x="197157" y="452101"/>
                  </a:lnTo>
                  <a:lnTo>
                    <a:pt x="288936" y="479296"/>
                  </a:lnTo>
                  <a:lnTo>
                    <a:pt x="401112" y="496292"/>
                  </a:lnTo>
                  <a:lnTo>
                    <a:pt x="472496" y="499691"/>
                  </a:lnTo>
                  <a:lnTo>
                    <a:pt x="611866" y="482695"/>
                  </a:lnTo>
                  <a:lnTo>
                    <a:pt x="958590" y="438504"/>
                  </a:lnTo>
                  <a:lnTo>
                    <a:pt x="1397094" y="373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56551DE1-B652-B64B-BF5F-485ABF97A0A9}"/>
                </a:ext>
              </a:extLst>
            </p:cNvPr>
            <p:cNvSpPr/>
            <p:nvPr/>
          </p:nvSpPr>
          <p:spPr>
            <a:xfrm>
              <a:off x="2768600" y="1754188"/>
              <a:ext cx="3578225" cy="3302000"/>
            </a:xfrm>
            <a:custGeom>
              <a:avLst/>
              <a:gdLst>
                <a:gd name="connsiteX0" fmla="*/ 2964493 w 3578269"/>
                <a:gd name="connsiteY0" fmla="*/ 1123167 h 3302696"/>
                <a:gd name="connsiteX1" fmla="*/ 3227540 w 3578269"/>
                <a:gd name="connsiteY1" fmla="*/ 789140 h 3302696"/>
                <a:gd name="connsiteX2" fmla="*/ 3377852 w 3578269"/>
                <a:gd name="connsiteY2" fmla="*/ 580372 h 3302696"/>
                <a:gd name="connsiteX3" fmla="*/ 3448833 w 3578269"/>
                <a:gd name="connsiteY3" fmla="*/ 480164 h 3302696"/>
                <a:gd name="connsiteX4" fmla="*/ 3457184 w 3578269"/>
                <a:gd name="connsiteY4" fmla="*/ 467638 h 3302696"/>
                <a:gd name="connsiteX5" fmla="*/ 3498937 w 3578269"/>
                <a:gd name="connsiteY5" fmla="*/ 446761 h 3302696"/>
                <a:gd name="connsiteX6" fmla="*/ 3544866 w 3578269"/>
                <a:gd name="connsiteY6" fmla="*/ 417534 h 3302696"/>
                <a:gd name="connsiteX7" fmla="*/ 3565743 w 3578269"/>
                <a:gd name="connsiteY7" fmla="*/ 392482 h 3302696"/>
                <a:gd name="connsiteX8" fmla="*/ 3578269 w 3578269"/>
                <a:gd name="connsiteY8" fmla="*/ 363255 h 3302696"/>
                <a:gd name="connsiteX9" fmla="*/ 3578269 w 3578269"/>
                <a:gd name="connsiteY9" fmla="*/ 342378 h 3302696"/>
                <a:gd name="connsiteX10" fmla="*/ 3565743 w 3578269"/>
                <a:gd name="connsiteY10" fmla="*/ 317326 h 3302696"/>
                <a:gd name="connsiteX11" fmla="*/ 3469710 w 3578269"/>
                <a:gd name="connsiteY11" fmla="*/ 208767 h 3302696"/>
                <a:gd name="connsiteX12" fmla="*/ 3398729 w 3578269"/>
                <a:gd name="connsiteY12" fmla="*/ 133611 h 3302696"/>
                <a:gd name="connsiteX13" fmla="*/ 3340274 w 3578269"/>
                <a:gd name="connsiteY13" fmla="*/ 70981 h 3302696"/>
                <a:gd name="connsiteX14" fmla="*/ 3302696 w 3578269"/>
                <a:gd name="connsiteY14" fmla="*/ 29227 h 3302696"/>
                <a:gd name="connsiteX15" fmla="*/ 3260943 w 3578269"/>
                <a:gd name="connsiteY15" fmla="*/ 16701 h 3302696"/>
                <a:gd name="connsiteX16" fmla="*/ 3202488 w 3578269"/>
                <a:gd name="connsiteY16" fmla="*/ 4175 h 3302696"/>
                <a:gd name="connsiteX17" fmla="*/ 3156559 w 3578269"/>
                <a:gd name="connsiteY17" fmla="*/ 0 h 3302696"/>
                <a:gd name="connsiteX18" fmla="*/ 3118981 w 3578269"/>
                <a:gd name="connsiteY18" fmla="*/ 4175 h 3302696"/>
                <a:gd name="connsiteX19" fmla="*/ 3106455 w 3578269"/>
                <a:gd name="connsiteY19" fmla="*/ 12526 h 3302696"/>
                <a:gd name="connsiteX20" fmla="*/ 3110630 w 3578269"/>
                <a:gd name="connsiteY20" fmla="*/ 41753 h 3302696"/>
                <a:gd name="connsiteX21" fmla="*/ 3144033 w 3578269"/>
                <a:gd name="connsiteY21" fmla="*/ 62630 h 3302696"/>
                <a:gd name="connsiteX22" fmla="*/ 3177436 w 3578269"/>
                <a:gd name="connsiteY22" fmla="*/ 91857 h 3302696"/>
                <a:gd name="connsiteX23" fmla="*/ 3194137 w 3578269"/>
                <a:gd name="connsiteY23" fmla="*/ 108559 h 3302696"/>
                <a:gd name="connsiteX24" fmla="*/ 3215014 w 3578269"/>
                <a:gd name="connsiteY24" fmla="*/ 133611 h 3302696"/>
                <a:gd name="connsiteX25" fmla="*/ 3227540 w 3578269"/>
                <a:gd name="connsiteY25" fmla="*/ 162838 h 3302696"/>
                <a:gd name="connsiteX26" fmla="*/ 3231715 w 3578269"/>
                <a:gd name="connsiteY26" fmla="*/ 196241 h 3302696"/>
                <a:gd name="connsiteX27" fmla="*/ 3227540 w 3578269"/>
                <a:gd name="connsiteY27" fmla="*/ 250520 h 3302696"/>
                <a:gd name="connsiteX28" fmla="*/ 3210838 w 3578269"/>
                <a:gd name="connsiteY28" fmla="*/ 308975 h 3302696"/>
                <a:gd name="connsiteX29" fmla="*/ 3131507 w 3578269"/>
                <a:gd name="connsiteY29" fmla="*/ 450937 h 3302696"/>
                <a:gd name="connsiteX30" fmla="*/ 2993721 w 3578269"/>
                <a:gd name="connsiteY30" fmla="*/ 680581 h 3302696"/>
                <a:gd name="connsiteX31" fmla="*/ 2822532 w 3578269"/>
                <a:gd name="connsiteY31" fmla="*/ 931101 h 3302696"/>
                <a:gd name="connsiteX32" fmla="*/ 2705622 w 3578269"/>
                <a:gd name="connsiteY32" fmla="*/ 1089764 h 3302696"/>
                <a:gd name="connsiteX33" fmla="*/ 2521907 w 3578269"/>
                <a:gd name="connsiteY33" fmla="*/ 1306882 h 3302696"/>
                <a:gd name="connsiteX34" fmla="*/ 2430049 w 3578269"/>
                <a:gd name="connsiteY34" fmla="*/ 1402915 h 3302696"/>
                <a:gd name="connsiteX35" fmla="*/ 2267211 w 3578269"/>
                <a:gd name="connsiteY35" fmla="*/ 1561578 h 3302696"/>
                <a:gd name="connsiteX36" fmla="*/ 2133600 w 3578269"/>
                <a:gd name="connsiteY36" fmla="*/ 1711890 h 3302696"/>
                <a:gd name="connsiteX37" fmla="*/ 1941534 w 3578269"/>
                <a:gd name="connsiteY37" fmla="*/ 1895605 h 3302696"/>
                <a:gd name="connsiteX38" fmla="*/ 1807923 w 3578269"/>
                <a:gd name="connsiteY38" fmla="*/ 2016690 h 3302696"/>
                <a:gd name="connsiteX39" fmla="*/ 1624208 w 3578269"/>
                <a:gd name="connsiteY39" fmla="*/ 2171178 h 3302696"/>
                <a:gd name="connsiteX40" fmla="*/ 1402915 w 3578269"/>
                <a:gd name="connsiteY40" fmla="*/ 2346542 h 3302696"/>
                <a:gd name="connsiteX41" fmla="*/ 1093940 w 3578269"/>
                <a:gd name="connsiteY41" fmla="*/ 2559485 h 3302696"/>
                <a:gd name="connsiteX42" fmla="*/ 801666 w 3578269"/>
                <a:gd name="connsiteY42" fmla="*/ 2751551 h 3302696"/>
                <a:gd name="connsiteX43" fmla="*/ 542795 w 3578269"/>
                <a:gd name="connsiteY43" fmla="*/ 2914389 h 3302696"/>
                <a:gd name="connsiteX44" fmla="*/ 329852 w 3578269"/>
                <a:gd name="connsiteY44" fmla="*/ 3043824 h 3302696"/>
                <a:gd name="connsiteX45" fmla="*/ 37578 w 3578269"/>
                <a:gd name="connsiteY45" fmla="*/ 3223364 h 3302696"/>
                <a:gd name="connsiteX46" fmla="*/ 12526 w 3578269"/>
                <a:gd name="connsiteY46" fmla="*/ 3240066 h 3302696"/>
                <a:gd name="connsiteX47" fmla="*/ 0 w 3578269"/>
                <a:gd name="connsiteY47" fmla="*/ 3260942 h 3302696"/>
                <a:gd name="connsiteX48" fmla="*/ 0 w 3578269"/>
                <a:gd name="connsiteY48" fmla="*/ 3273468 h 3302696"/>
                <a:gd name="connsiteX49" fmla="*/ 0 w 3578269"/>
                <a:gd name="connsiteY49" fmla="*/ 3285994 h 3302696"/>
                <a:gd name="connsiteX50" fmla="*/ 8351 w 3578269"/>
                <a:gd name="connsiteY50" fmla="*/ 3298520 h 3302696"/>
                <a:gd name="connsiteX51" fmla="*/ 29227 w 3578269"/>
                <a:gd name="connsiteY51" fmla="*/ 3302696 h 3302696"/>
                <a:gd name="connsiteX52" fmla="*/ 179540 w 3578269"/>
                <a:gd name="connsiteY52" fmla="*/ 3223364 h 3302696"/>
                <a:gd name="connsiteX53" fmla="*/ 375781 w 3578269"/>
                <a:gd name="connsiteY53" fmla="*/ 3127331 h 3302696"/>
                <a:gd name="connsiteX54" fmla="*/ 730685 w 3578269"/>
                <a:gd name="connsiteY54" fmla="*/ 2935266 h 3302696"/>
                <a:gd name="connsiteX55" fmla="*/ 1002082 w 3578269"/>
                <a:gd name="connsiteY55" fmla="*/ 2784953 h 3302696"/>
                <a:gd name="connsiteX56" fmla="*/ 1189973 w 3578269"/>
                <a:gd name="connsiteY56" fmla="*/ 2672219 h 3302696"/>
                <a:gd name="connsiteX57" fmla="*/ 1377863 w 3578269"/>
                <a:gd name="connsiteY57" fmla="*/ 2559485 h 3302696"/>
                <a:gd name="connsiteX58" fmla="*/ 1661786 w 3578269"/>
                <a:gd name="connsiteY58" fmla="*/ 2363244 h 3302696"/>
                <a:gd name="connsiteX59" fmla="*/ 1799573 w 3578269"/>
                <a:gd name="connsiteY59" fmla="*/ 2279737 h 3302696"/>
                <a:gd name="connsiteX60" fmla="*/ 2037567 w 3578269"/>
                <a:gd name="connsiteY60" fmla="*/ 2070970 h 3302696"/>
                <a:gd name="connsiteX61" fmla="*/ 2263036 w 3578269"/>
                <a:gd name="connsiteY61" fmla="*/ 1862203 h 3302696"/>
                <a:gd name="connsiteX62" fmla="*/ 2463452 w 3578269"/>
                <a:gd name="connsiteY62" fmla="*/ 1678488 h 3302696"/>
                <a:gd name="connsiteX63" fmla="*/ 2630466 w 3578269"/>
                <a:gd name="connsiteY63" fmla="*/ 1511474 h 3302696"/>
                <a:gd name="connsiteX64" fmla="*/ 2772427 w 3578269"/>
                <a:gd name="connsiteY64" fmla="*/ 1352811 h 3302696"/>
                <a:gd name="connsiteX65" fmla="*/ 2964493 w 3578269"/>
                <a:gd name="connsiteY65" fmla="*/ 1123167 h 330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78269" h="3302696">
                  <a:moveTo>
                    <a:pt x="2964493" y="1123167"/>
                  </a:moveTo>
                  <a:lnTo>
                    <a:pt x="3227540" y="789140"/>
                  </a:lnTo>
                  <a:lnTo>
                    <a:pt x="3377852" y="580372"/>
                  </a:lnTo>
                  <a:lnTo>
                    <a:pt x="3448833" y="480164"/>
                  </a:lnTo>
                  <a:lnTo>
                    <a:pt x="3457184" y="467638"/>
                  </a:lnTo>
                  <a:lnTo>
                    <a:pt x="3498937" y="446761"/>
                  </a:lnTo>
                  <a:lnTo>
                    <a:pt x="3544866" y="417534"/>
                  </a:lnTo>
                  <a:lnTo>
                    <a:pt x="3565743" y="392482"/>
                  </a:lnTo>
                  <a:lnTo>
                    <a:pt x="3578269" y="363255"/>
                  </a:lnTo>
                  <a:lnTo>
                    <a:pt x="3578269" y="342378"/>
                  </a:lnTo>
                  <a:lnTo>
                    <a:pt x="3565743" y="317326"/>
                  </a:lnTo>
                  <a:lnTo>
                    <a:pt x="3469710" y="208767"/>
                  </a:lnTo>
                  <a:lnTo>
                    <a:pt x="3398729" y="133611"/>
                  </a:lnTo>
                  <a:lnTo>
                    <a:pt x="3340274" y="70981"/>
                  </a:lnTo>
                  <a:lnTo>
                    <a:pt x="3302696" y="29227"/>
                  </a:lnTo>
                  <a:lnTo>
                    <a:pt x="3260943" y="16701"/>
                  </a:lnTo>
                  <a:lnTo>
                    <a:pt x="3202488" y="4175"/>
                  </a:lnTo>
                  <a:lnTo>
                    <a:pt x="3156559" y="0"/>
                  </a:lnTo>
                  <a:lnTo>
                    <a:pt x="3118981" y="4175"/>
                  </a:lnTo>
                  <a:lnTo>
                    <a:pt x="3106455" y="12526"/>
                  </a:lnTo>
                  <a:lnTo>
                    <a:pt x="3110630" y="41753"/>
                  </a:lnTo>
                  <a:lnTo>
                    <a:pt x="3144033" y="62630"/>
                  </a:lnTo>
                  <a:lnTo>
                    <a:pt x="3177436" y="91857"/>
                  </a:lnTo>
                  <a:lnTo>
                    <a:pt x="3194137" y="108559"/>
                  </a:lnTo>
                  <a:lnTo>
                    <a:pt x="3215014" y="133611"/>
                  </a:lnTo>
                  <a:lnTo>
                    <a:pt x="3227540" y="162838"/>
                  </a:lnTo>
                  <a:lnTo>
                    <a:pt x="3231715" y="196241"/>
                  </a:lnTo>
                  <a:lnTo>
                    <a:pt x="3227540" y="250520"/>
                  </a:lnTo>
                  <a:lnTo>
                    <a:pt x="3210838" y="308975"/>
                  </a:lnTo>
                  <a:lnTo>
                    <a:pt x="3131507" y="450937"/>
                  </a:lnTo>
                  <a:lnTo>
                    <a:pt x="2993721" y="680581"/>
                  </a:lnTo>
                  <a:lnTo>
                    <a:pt x="2822532" y="931101"/>
                  </a:lnTo>
                  <a:lnTo>
                    <a:pt x="2705622" y="1089764"/>
                  </a:lnTo>
                  <a:lnTo>
                    <a:pt x="2521907" y="1306882"/>
                  </a:lnTo>
                  <a:lnTo>
                    <a:pt x="2430049" y="1402915"/>
                  </a:lnTo>
                  <a:lnTo>
                    <a:pt x="2267211" y="1561578"/>
                  </a:lnTo>
                  <a:lnTo>
                    <a:pt x="2133600" y="1711890"/>
                  </a:lnTo>
                  <a:lnTo>
                    <a:pt x="1941534" y="1895605"/>
                  </a:lnTo>
                  <a:lnTo>
                    <a:pt x="1807923" y="2016690"/>
                  </a:lnTo>
                  <a:lnTo>
                    <a:pt x="1624208" y="2171178"/>
                  </a:lnTo>
                  <a:lnTo>
                    <a:pt x="1402915" y="2346542"/>
                  </a:lnTo>
                  <a:lnTo>
                    <a:pt x="1093940" y="2559485"/>
                  </a:lnTo>
                  <a:lnTo>
                    <a:pt x="801666" y="2751551"/>
                  </a:lnTo>
                  <a:lnTo>
                    <a:pt x="542795" y="2914389"/>
                  </a:lnTo>
                  <a:lnTo>
                    <a:pt x="329852" y="3043824"/>
                  </a:lnTo>
                  <a:lnTo>
                    <a:pt x="37578" y="3223364"/>
                  </a:lnTo>
                  <a:lnTo>
                    <a:pt x="12526" y="3240066"/>
                  </a:lnTo>
                  <a:lnTo>
                    <a:pt x="0" y="3260942"/>
                  </a:lnTo>
                  <a:lnTo>
                    <a:pt x="0" y="3273468"/>
                  </a:lnTo>
                  <a:lnTo>
                    <a:pt x="0" y="3285994"/>
                  </a:lnTo>
                  <a:lnTo>
                    <a:pt x="8351" y="3298520"/>
                  </a:lnTo>
                  <a:lnTo>
                    <a:pt x="29227" y="3302696"/>
                  </a:lnTo>
                  <a:lnTo>
                    <a:pt x="179540" y="3223364"/>
                  </a:lnTo>
                  <a:lnTo>
                    <a:pt x="375781" y="3127331"/>
                  </a:lnTo>
                  <a:lnTo>
                    <a:pt x="730685" y="2935266"/>
                  </a:lnTo>
                  <a:lnTo>
                    <a:pt x="1002082" y="2784953"/>
                  </a:lnTo>
                  <a:lnTo>
                    <a:pt x="1189973" y="2672219"/>
                  </a:lnTo>
                  <a:lnTo>
                    <a:pt x="1377863" y="2559485"/>
                  </a:lnTo>
                  <a:lnTo>
                    <a:pt x="1661786" y="2363244"/>
                  </a:lnTo>
                  <a:lnTo>
                    <a:pt x="1799573" y="2279737"/>
                  </a:lnTo>
                  <a:lnTo>
                    <a:pt x="2037567" y="2070970"/>
                  </a:lnTo>
                  <a:lnTo>
                    <a:pt x="2263036" y="1862203"/>
                  </a:lnTo>
                  <a:lnTo>
                    <a:pt x="2463452" y="1678488"/>
                  </a:lnTo>
                  <a:lnTo>
                    <a:pt x="2630466" y="1511474"/>
                  </a:lnTo>
                  <a:lnTo>
                    <a:pt x="2772427" y="1352811"/>
                  </a:lnTo>
                  <a:lnTo>
                    <a:pt x="2964493" y="11231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37C5A392-0711-5946-90C6-D4648CE80219}"/>
                </a:ext>
              </a:extLst>
            </p:cNvPr>
            <p:cNvSpPr/>
            <p:nvPr/>
          </p:nvSpPr>
          <p:spPr>
            <a:xfrm>
              <a:off x="4652963" y="3760788"/>
              <a:ext cx="1614487" cy="977900"/>
            </a:xfrm>
            <a:custGeom>
              <a:avLst/>
              <a:gdLst>
                <a:gd name="connsiteX0" fmla="*/ 700087 w 1614487"/>
                <a:gd name="connsiteY0" fmla="*/ 585787 h 978694"/>
                <a:gd name="connsiteX1" fmla="*/ 821531 w 1614487"/>
                <a:gd name="connsiteY1" fmla="*/ 521494 h 978694"/>
                <a:gd name="connsiteX2" fmla="*/ 995362 w 1614487"/>
                <a:gd name="connsiteY2" fmla="*/ 423862 h 978694"/>
                <a:gd name="connsiteX3" fmla="*/ 1181100 w 1614487"/>
                <a:gd name="connsiteY3" fmla="*/ 307181 h 978694"/>
                <a:gd name="connsiteX4" fmla="*/ 1247775 w 1614487"/>
                <a:gd name="connsiteY4" fmla="*/ 261937 h 978694"/>
                <a:gd name="connsiteX5" fmla="*/ 1257300 w 1614487"/>
                <a:gd name="connsiteY5" fmla="*/ 250031 h 978694"/>
                <a:gd name="connsiteX6" fmla="*/ 1259681 w 1614487"/>
                <a:gd name="connsiteY6" fmla="*/ 240506 h 978694"/>
                <a:gd name="connsiteX7" fmla="*/ 1259681 w 1614487"/>
                <a:gd name="connsiteY7" fmla="*/ 230981 h 978694"/>
                <a:gd name="connsiteX8" fmla="*/ 1254918 w 1614487"/>
                <a:gd name="connsiteY8" fmla="*/ 209550 h 978694"/>
                <a:gd name="connsiteX9" fmla="*/ 1235868 w 1614487"/>
                <a:gd name="connsiteY9" fmla="*/ 166687 h 978694"/>
                <a:gd name="connsiteX10" fmla="*/ 1214437 w 1614487"/>
                <a:gd name="connsiteY10" fmla="*/ 133350 h 978694"/>
                <a:gd name="connsiteX11" fmla="*/ 1188243 w 1614487"/>
                <a:gd name="connsiteY11" fmla="*/ 97631 h 978694"/>
                <a:gd name="connsiteX12" fmla="*/ 1154906 w 1614487"/>
                <a:gd name="connsiteY12" fmla="*/ 61912 h 978694"/>
                <a:gd name="connsiteX13" fmla="*/ 1140618 w 1614487"/>
                <a:gd name="connsiteY13" fmla="*/ 45244 h 978694"/>
                <a:gd name="connsiteX14" fmla="*/ 1133475 w 1614487"/>
                <a:gd name="connsiteY14" fmla="*/ 33337 h 978694"/>
                <a:gd name="connsiteX15" fmla="*/ 1128712 w 1614487"/>
                <a:gd name="connsiteY15" fmla="*/ 23812 h 978694"/>
                <a:gd name="connsiteX16" fmla="*/ 1128712 w 1614487"/>
                <a:gd name="connsiteY16" fmla="*/ 11906 h 978694"/>
                <a:gd name="connsiteX17" fmla="*/ 1133475 w 1614487"/>
                <a:gd name="connsiteY17" fmla="*/ 4762 h 978694"/>
                <a:gd name="connsiteX18" fmla="*/ 1143000 w 1614487"/>
                <a:gd name="connsiteY18" fmla="*/ 0 h 978694"/>
                <a:gd name="connsiteX19" fmla="*/ 1173956 w 1614487"/>
                <a:gd name="connsiteY19" fmla="*/ 0 h 978694"/>
                <a:gd name="connsiteX20" fmla="*/ 1240631 w 1614487"/>
                <a:gd name="connsiteY20" fmla="*/ 23812 h 978694"/>
                <a:gd name="connsiteX21" fmla="*/ 1309687 w 1614487"/>
                <a:gd name="connsiteY21" fmla="*/ 54769 h 978694"/>
                <a:gd name="connsiteX22" fmla="*/ 1385887 w 1614487"/>
                <a:gd name="connsiteY22" fmla="*/ 97631 h 978694"/>
                <a:gd name="connsiteX23" fmla="*/ 1447800 w 1614487"/>
                <a:gd name="connsiteY23" fmla="*/ 140494 h 978694"/>
                <a:gd name="connsiteX24" fmla="*/ 1497806 w 1614487"/>
                <a:gd name="connsiteY24" fmla="*/ 183356 h 978694"/>
                <a:gd name="connsiteX25" fmla="*/ 1540668 w 1614487"/>
                <a:gd name="connsiteY25" fmla="*/ 230981 h 978694"/>
                <a:gd name="connsiteX26" fmla="*/ 1576387 w 1614487"/>
                <a:gd name="connsiteY26" fmla="*/ 278606 h 978694"/>
                <a:gd name="connsiteX27" fmla="*/ 1595437 w 1614487"/>
                <a:gd name="connsiteY27" fmla="*/ 316706 h 978694"/>
                <a:gd name="connsiteX28" fmla="*/ 1607343 w 1614487"/>
                <a:gd name="connsiteY28" fmla="*/ 350044 h 978694"/>
                <a:gd name="connsiteX29" fmla="*/ 1614487 w 1614487"/>
                <a:gd name="connsiteY29" fmla="*/ 376237 h 978694"/>
                <a:gd name="connsiteX30" fmla="*/ 1614487 w 1614487"/>
                <a:gd name="connsiteY30" fmla="*/ 404812 h 978694"/>
                <a:gd name="connsiteX31" fmla="*/ 1609725 w 1614487"/>
                <a:gd name="connsiteY31" fmla="*/ 431006 h 978694"/>
                <a:gd name="connsiteX32" fmla="*/ 1595437 w 1614487"/>
                <a:gd name="connsiteY32" fmla="*/ 454819 h 978694"/>
                <a:gd name="connsiteX33" fmla="*/ 1571625 w 1614487"/>
                <a:gd name="connsiteY33" fmla="*/ 466725 h 978694"/>
                <a:gd name="connsiteX34" fmla="*/ 1538287 w 1614487"/>
                <a:gd name="connsiteY34" fmla="*/ 473869 h 978694"/>
                <a:gd name="connsiteX35" fmla="*/ 1483518 w 1614487"/>
                <a:gd name="connsiteY35" fmla="*/ 476250 h 978694"/>
                <a:gd name="connsiteX36" fmla="*/ 1433512 w 1614487"/>
                <a:gd name="connsiteY36" fmla="*/ 485775 h 978694"/>
                <a:gd name="connsiteX37" fmla="*/ 1245393 w 1614487"/>
                <a:gd name="connsiteY37" fmla="*/ 554831 h 978694"/>
                <a:gd name="connsiteX38" fmla="*/ 914400 w 1614487"/>
                <a:gd name="connsiteY38" fmla="*/ 678656 h 978694"/>
                <a:gd name="connsiteX39" fmla="*/ 578643 w 1614487"/>
                <a:gd name="connsiteY39" fmla="*/ 800100 h 978694"/>
                <a:gd name="connsiteX40" fmla="*/ 207168 w 1614487"/>
                <a:gd name="connsiteY40" fmla="*/ 933450 h 978694"/>
                <a:gd name="connsiteX41" fmla="*/ 78581 w 1614487"/>
                <a:gd name="connsiteY41" fmla="*/ 978694 h 978694"/>
                <a:gd name="connsiteX42" fmla="*/ 9525 w 1614487"/>
                <a:gd name="connsiteY42" fmla="*/ 976312 h 978694"/>
                <a:gd name="connsiteX43" fmla="*/ 0 w 1614487"/>
                <a:gd name="connsiteY43" fmla="*/ 933450 h 978694"/>
                <a:gd name="connsiteX44" fmla="*/ 111918 w 1614487"/>
                <a:gd name="connsiteY44" fmla="*/ 854869 h 978694"/>
                <a:gd name="connsiteX45" fmla="*/ 285750 w 1614487"/>
                <a:gd name="connsiteY45" fmla="*/ 783431 h 978694"/>
                <a:gd name="connsiteX46" fmla="*/ 502443 w 1614487"/>
                <a:gd name="connsiteY46" fmla="*/ 685800 h 978694"/>
                <a:gd name="connsiteX47" fmla="*/ 700087 w 1614487"/>
                <a:gd name="connsiteY47" fmla="*/ 585787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14487" h="978694">
                  <a:moveTo>
                    <a:pt x="700087" y="585787"/>
                  </a:moveTo>
                  <a:lnTo>
                    <a:pt x="821531" y="521494"/>
                  </a:lnTo>
                  <a:lnTo>
                    <a:pt x="995362" y="423862"/>
                  </a:lnTo>
                  <a:lnTo>
                    <a:pt x="1181100" y="307181"/>
                  </a:lnTo>
                  <a:lnTo>
                    <a:pt x="1247775" y="261937"/>
                  </a:lnTo>
                  <a:lnTo>
                    <a:pt x="1257300" y="250031"/>
                  </a:lnTo>
                  <a:lnTo>
                    <a:pt x="1259681" y="240506"/>
                  </a:lnTo>
                  <a:lnTo>
                    <a:pt x="1259681" y="230981"/>
                  </a:lnTo>
                  <a:lnTo>
                    <a:pt x="1254918" y="209550"/>
                  </a:lnTo>
                  <a:lnTo>
                    <a:pt x="1235868" y="166687"/>
                  </a:lnTo>
                  <a:lnTo>
                    <a:pt x="1214437" y="133350"/>
                  </a:lnTo>
                  <a:lnTo>
                    <a:pt x="1188243" y="97631"/>
                  </a:lnTo>
                  <a:lnTo>
                    <a:pt x="1154906" y="61912"/>
                  </a:lnTo>
                  <a:lnTo>
                    <a:pt x="1140618" y="45244"/>
                  </a:lnTo>
                  <a:lnTo>
                    <a:pt x="1133475" y="33337"/>
                  </a:lnTo>
                  <a:lnTo>
                    <a:pt x="1128712" y="23812"/>
                  </a:lnTo>
                  <a:lnTo>
                    <a:pt x="1128712" y="11906"/>
                  </a:lnTo>
                  <a:lnTo>
                    <a:pt x="1133475" y="4762"/>
                  </a:lnTo>
                  <a:lnTo>
                    <a:pt x="1143000" y="0"/>
                  </a:lnTo>
                  <a:lnTo>
                    <a:pt x="1173956" y="0"/>
                  </a:lnTo>
                  <a:lnTo>
                    <a:pt x="1240631" y="23812"/>
                  </a:lnTo>
                  <a:lnTo>
                    <a:pt x="1309687" y="54769"/>
                  </a:lnTo>
                  <a:lnTo>
                    <a:pt x="1385887" y="97631"/>
                  </a:lnTo>
                  <a:lnTo>
                    <a:pt x="1447800" y="140494"/>
                  </a:lnTo>
                  <a:lnTo>
                    <a:pt x="1497806" y="183356"/>
                  </a:lnTo>
                  <a:lnTo>
                    <a:pt x="1540668" y="230981"/>
                  </a:lnTo>
                  <a:lnTo>
                    <a:pt x="1576387" y="278606"/>
                  </a:lnTo>
                  <a:lnTo>
                    <a:pt x="1595437" y="316706"/>
                  </a:lnTo>
                  <a:lnTo>
                    <a:pt x="1607343" y="350044"/>
                  </a:lnTo>
                  <a:lnTo>
                    <a:pt x="1614487" y="376237"/>
                  </a:lnTo>
                  <a:lnTo>
                    <a:pt x="1614487" y="404812"/>
                  </a:lnTo>
                  <a:lnTo>
                    <a:pt x="1609725" y="431006"/>
                  </a:lnTo>
                  <a:lnTo>
                    <a:pt x="1595437" y="454819"/>
                  </a:lnTo>
                  <a:lnTo>
                    <a:pt x="1571625" y="466725"/>
                  </a:lnTo>
                  <a:lnTo>
                    <a:pt x="1538287" y="473869"/>
                  </a:lnTo>
                  <a:lnTo>
                    <a:pt x="1483518" y="476250"/>
                  </a:lnTo>
                  <a:lnTo>
                    <a:pt x="1433512" y="485775"/>
                  </a:lnTo>
                  <a:lnTo>
                    <a:pt x="1245393" y="554831"/>
                  </a:lnTo>
                  <a:lnTo>
                    <a:pt x="914400" y="678656"/>
                  </a:lnTo>
                  <a:lnTo>
                    <a:pt x="578643" y="800100"/>
                  </a:lnTo>
                  <a:lnTo>
                    <a:pt x="207168" y="933450"/>
                  </a:lnTo>
                  <a:lnTo>
                    <a:pt x="78581" y="978694"/>
                  </a:lnTo>
                  <a:lnTo>
                    <a:pt x="9525" y="976312"/>
                  </a:lnTo>
                  <a:lnTo>
                    <a:pt x="0" y="933450"/>
                  </a:lnTo>
                  <a:lnTo>
                    <a:pt x="111918" y="854869"/>
                  </a:lnTo>
                  <a:lnTo>
                    <a:pt x="285750" y="783431"/>
                  </a:lnTo>
                  <a:lnTo>
                    <a:pt x="502443" y="685800"/>
                  </a:lnTo>
                  <a:lnTo>
                    <a:pt x="700087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342FB75D-AFDF-3C41-9F77-F6A15CB56236}"/>
                </a:ext>
              </a:extLst>
            </p:cNvPr>
            <p:cNvSpPr/>
            <p:nvPr/>
          </p:nvSpPr>
          <p:spPr>
            <a:xfrm>
              <a:off x="4333875" y="3992563"/>
              <a:ext cx="2513013" cy="1871662"/>
            </a:xfrm>
            <a:custGeom>
              <a:avLst/>
              <a:gdLst>
                <a:gd name="connsiteX0" fmla="*/ 200417 w 2512722"/>
                <a:gd name="connsiteY0" fmla="*/ 606259 h 1871388"/>
                <a:gd name="connsiteX1" fmla="*/ 210438 w 2512722"/>
                <a:gd name="connsiteY1" fmla="*/ 343213 h 1871388"/>
                <a:gd name="connsiteX2" fmla="*/ 205427 w 2512722"/>
                <a:gd name="connsiteY2" fmla="*/ 315655 h 1871388"/>
                <a:gd name="connsiteX3" fmla="*/ 197912 w 2512722"/>
                <a:gd name="connsiteY3" fmla="*/ 283088 h 1871388"/>
                <a:gd name="connsiteX4" fmla="*/ 182880 w 2512722"/>
                <a:gd name="connsiteY4" fmla="*/ 255530 h 1871388"/>
                <a:gd name="connsiteX5" fmla="*/ 160334 w 2512722"/>
                <a:gd name="connsiteY5" fmla="*/ 225468 h 1871388"/>
                <a:gd name="connsiteX6" fmla="*/ 132776 w 2512722"/>
                <a:gd name="connsiteY6" fmla="*/ 197911 h 1871388"/>
                <a:gd name="connsiteX7" fmla="*/ 100209 w 2512722"/>
                <a:gd name="connsiteY7" fmla="*/ 175364 h 1871388"/>
                <a:gd name="connsiteX8" fmla="*/ 75157 w 2512722"/>
                <a:gd name="connsiteY8" fmla="*/ 160333 h 1871388"/>
                <a:gd name="connsiteX9" fmla="*/ 0 w 2512722"/>
                <a:gd name="connsiteY9" fmla="*/ 127765 h 1871388"/>
                <a:gd name="connsiteX10" fmla="*/ 162839 w 2512722"/>
                <a:gd name="connsiteY10" fmla="*/ 0 h 1871388"/>
                <a:gd name="connsiteX11" fmla="*/ 268057 w 2512722"/>
                <a:gd name="connsiteY11" fmla="*/ 65135 h 1871388"/>
                <a:gd name="connsiteX12" fmla="*/ 320667 w 2512722"/>
                <a:gd name="connsiteY12" fmla="*/ 100208 h 1871388"/>
                <a:gd name="connsiteX13" fmla="*/ 368266 w 2512722"/>
                <a:gd name="connsiteY13" fmla="*/ 140291 h 1871388"/>
                <a:gd name="connsiteX14" fmla="*/ 428391 w 2512722"/>
                <a:gd name="connsiteY14" fmla="*/ 190395 h 1871388"/>
                <a:gd name="connsiteX15" fmla="*/ 468474 w 2512722"/>
                <a:gd name="connsiteY15" fmla="*/ 235489 h 1871388"/>
                <a:gd name="connsiteX16" fmla="*/ 491021 w 2512722"/>
                <a:gd name="connsiteY16" fmla="*/ 268057 h 1871388"/>
                <a:gd name="connsiteX17" fmla="*/ 496031 w 2512722"/>
                <a:gd name="connsiteY17" fmla="*/ 288098 h 1871388"/>
                <a:gd name="connsiteX18" fmla="*/ 498536 w 2512722"/>
                <a:gd name="connsiteY18" fmla="*/ 305635 h 1871388"/>
                <a:gd name="connsiteX19" fmla="*/ 483505 w 2512722"/>
                <a:gd name="connsiteY19" fmla="*/ 353234 h 1871388"/>
                <a:gd name="connsiteX20" fmla="*/ 463463 w 2512722"/>
                <a:gd name="connsiteY20" fmla="*/ 450937 h 1871388"/>
                <a:gd name="connsiteX21" fmla="*/ 430896 w 2512722"/>
                <a:gd name="connsiteY21" fmla="*/ 641332 h 1871388"/>
                <a:gd name="connsiteX22" fmla="*/ 433401 w 2512722"/>
                <a:gd name="connsiteY22" fmla="*/ 726509 h 1871388"/>
                <a:gd name="connsiteX23" fmla="*/ 413359 w 2512722"/>
                <a:gd name="connsiteY23" fmla="*/ 831728 h 1871388"/>
                <a:gd name="connsiteX24" fmla="*/ 398328 w 2512722"/>
                <a:gd name="connsiteY24" fmla="*/ 929431 h 1871388"/>
                <a:gd name="connsiteX25" fmla="*/ 393318 w 2512722"/>
                <a:gd name="connsiteY25" fmla="*/ 1004587 h 1871388"/>
                <a:gd name="connsiteX26" fmla="*/ 388307 w 2512722"/>
                <a:gd name="connsiteY26" fmla="*/ 1094774 h 1871388"/>
                <a:gd name="connsiteX27" fmla="*/ 385802 w 2512722"/>
                <a:gd name="connsiteY27" fmla="*/ 1149889 h 1871388"/>
                <a:gd name="connsiteX28" fmla="*/ 383297 w 2512722"/>
                <a:gd name="connsiteY28" fmla="*/ 1235066 h 1871388"/>
                <a:gd name="connsiteX29" fmla="*/ 388307 w 2512722"/>
                <a:gd name="connsiteY29" fmla="*/ 1312727 h 1871388"/>
                <a:gd name="connsiteX30" fmla="*/ 398328 w 2512722"/>
                <a:gd name="connsiteY30" fmla="*/ 1370347 h 1871388"/>
                <a:gd name="connsiteX31" fmla="*/ 410854 w 2512722"/>
                <a:gd name="connsiteY31" fmla="*/ 1410430 h 1871388"/>
                <a:gd name="connsiteX32" fmla="*/ 430896 w 2512722"/>
                <a:gd name="connsiteY32" fmla="*/ 1458029 h 1871388"/>
                <a:gd name="connsiteX33" fmla="*/ 450937 w 2512722"/>
                <a:gd name="connsiteY33" fmla="*/ 1488092 h 1871388"/>
                <a:gd name="connsiteX34" fmla="*/ 486010 w 2512722"/>
                <a:gd name="connsiteY34" fmla="*/ 1523164 h 1871388"/>
                <a:gd name="connsiteX35" fmla="*/ 516073 w 2512722"/>
                <a:gd name="connsiteY35" fmla="*/ 1543206 h 1871388"/>
                <a:gd name="connsiteX36" fmla="*/ 561167 w 2512722"/>
                <a:gd name="connsiteY36" fmla="*/ 1563248 h 1871388"/>
                <a:gd name="connsiteX37" fmla="*/ 616281 w 2512722"/>
                <a:gd name="connsiteY37" fmla="*/ 1583289 h 1871388"/>
                <a:gd name="connsiteX38" fmla="*/ 726510 w 2512722"/>
                <a:gd name="connsiteY38" fmla="*/ 1603331 h 1871388"/>
                <a:gd name="connsiteX39" fmla="*/ 874317 w 2512722"/>
                <a:gd name="connsiteY39" fmla="*/ 1625878 h 1871388"/>
                <a:gd name="connsiteX40" fmla="*/ 1079744 w 2512722"/>
                <a:gd name="connsiteY40" fmla="*/ 1640909 h 1871388"/>
                <a:gd name="connsiteX41" fmla="*/ 1237572 w 2512722"/>
                <a:gd name="connsiteY41" fmla="*/ 1645920 h 1871388"/>
                <a:gd name="connsiteX42" fmla="*/ 1463040 w 2512722"/>
                <a:gd name="connsiteY42" fmla="*/ 1648425 h 1871388"/>
                <a:gd name="connsiteX43" fmla="*/ 1653436 w 2512722"/>
                <a:gd name="connsiteY43" fmla="*/ 1635899 h 1871388"/>
                <a:gd name="connsiteX44" fmla="*/ 1863873 w 2512722"/>
                <a:gd name="connsiteY44" fmla="*/ 1615857 h 1871388"/>
                <a:gd name="connsiteX45" fmla="*/ 1974102 w 2512722"/>
                <a:gd name="connsiteY45" fmla="*/ 1600826 h 1871388"/>
                <a:gd name="connsiteX46" fmla="*/ 2031722 w 2512722"/>
                <a:gd name="connsiteY46" fmla="*/ 1590805 h 1871388"/>
                <a:gd name="connsiteX47" fmla="*/ 2069300 w 2512722"/>
                <a:gd name="connsiteY47" fmla="*/ 1578279 h 1871388"/>
                <a:gd name="connsiteX48" fmla="*/ 2101868 w 2512722"/>
                <a:gd name="connsiteY48" fmla="*/ 1560743 h 1871388"/>
                <a:gd name="connsiteX49" fmla="*/ 2482659 w 2512722"/>
                <a:gd name="connsiteY49" fmla="*/ 1603331 h 1871388"/>
                <a:gd name="connsiteX50" fmla="*/ 2497690 w 2512722"/>
                <a:gd name="connsiteY50" fmla="*/ 1623373 h 1871388"/>
                <a:gd name="connsiteX51" fmla="*/ 2507711 w 2512722"/>
                <a:gd name="connsiteY51" fmla="*/ 1645920 h 1871388"/>
                <a:gd name="connsiteX52" fmla="*/ 2512722 w 2512722"/>
                <a:gd name="connsiteY52" fmla="*/ 1673477 h 1871388"/>
                <a:gd name="connsiteX53" fmla="*/ 2507711 w 2512722"/>
                <a:gd name="connsiteY53" fmla="*/ 1698529 h 1871388"/>
                <a:gd name="connsiteX54" fmla="*/ 2492680 w 2512722"/>
                <a:gd name="connsiteY54" fmla="*/ 1731097 h 1871388"/>
                <a:gd name="connsiteX55" fmla="*/ 2470133 w 2512722"/>
                <a:gd name="connsiteY55" fmla="*/ 1758654 h 1871388"/>
                <a:gd name="connsiteX56" fmla="*/ 2440071 w 2512722"/>
                <a:gd name="connsiteY56" fmla="*/ 1783706 h 1871388"/>
                <a:gd name="connsiteX57" fmla="*/ 2404998 w 2512722"/>
                <a:gd name="connsiteY57" fmla="*/ 1801242 h 1871388"/>
                <a:gd name="connsiteX58" fmla="*/ 2342368 w 2512722"/>
                <a:gd name="connsiteY58" fmla="*/ 1818779 h 1871388"/>
                <a:gd name="connsiteX59" fmla="*/ 2262201 w 2512722"/>
                <a:gd name="connsiteY59" fmla="*/ 1831305 h 1871388"/>
                <a:gd name="connsiteX60" fmla="*/ 2139446 w 2512722"/>
                <a:gd name="connsiteY60" fmla="*/ 1846336 h 1871388"/>
                <a:gd name="connsiteX61" fmla="*/ 2046753 w 2512722"/>
                <a:gd name="connsiteY61" fmla="*/ 1851346 h 1871388"/>
                <a:gd name="connsiteX62" fmla="*/ 1951556 w 2512722"/>
                <a:gd name="connsiteY62" fmla="*/ 1861367 h 1871388"/>
                <a:gd name="connsiteX63" fmla="*/ 1888925 w 2512722"/>
                <a:gd name="connsiteY63" fmla="*/ 1871388 h 1871388"/>
                <a:gd name="connsiteX64" fmla="*/ 1811264 w 2512722"/>
                <a:gd name="connsiteY64" fmla="*/ 1871388 h 1871388"/>
                <a:gd name="connsiteX65" fmla="*/ 1543207 w 2512722"/>
                <a:gd name="connsiteY65" fmla="*/ 1868883 h 1871388"/>
                <a:gd name="connsiteX66" fmla="*/ 1412936 w 2512722"/>
                <a:gd name="connsiteY66" fmla="*/ 1868883 h 1871388"/>
                <a:gd name="connsiteX67" fmla="*/ 1222541 w 2512722"/>
                <a:gd name="connsiteY67" fmla="*/ 1863872 h 1871388"/>
                <a:gd name="connsiteX68" fmla="*/ 1057197 w 2512722"/>
                <a:gd name="connsiteY68" fmla="*/ 1851346 h 1871388"/>
                <a:gd name="connsiteX69" fmla="*/ 859286 w 2512722"/>
                <a:gd name="connsiteY69" fmla="*/ 1828800 h 1871388"/>
                <a:gd name="connsiteX70" fmla="*/ 739036 w 2512722"/>
                <a:gd name="connsiteY70" fmla="*/ 1811263 h 1871388"/>
                <a:gd name="connsiteX71" fmla="*/ 618786 w 2512722"/>
                <a:gd name="connsiteY71" fmla="*/ 1783706 h 1871388"/>
                <a:gd name="connsiteX72" fmla="*/ 546135 w 2512722"/>
                <a:gd name="connsiteY72" fmla="*/ 1761159 h 1871388"/>
                <a:gd name="connsiteX73" fmla="*/ 491021 w 2512722"/>
                <a:gd name="connsiteY73" fmla="*/ 1741117 h 1871388"/>
                <a:gd name="connsiteX74" fmla="*/ 443422 w 2512722"/>
                <a:gd name="connsiteY74" fmla="*/ 1716065 h 1871388"/>
                <a:gd name="connsiteX75" fmla="*/ 400833 w 2512722"/>
                <a:gd name="connsiteY75" fmla="*/ 1691013 h 1871388"/>
                <a:gd name="connsiteX76" fmla="*/ 355740 w 2512722"/>
                <a:gd name="connsiteY76" fmla="*/ 1658446 h 1871388"/>
                <a:gd name="connsiteX77" fmla="*/ 325677 w 2512722"/>
                <a:gd name="connsiteY77" fmla="*/ 1630888 h 1871388"/>
                <a:gd name="connsiteX78" fmla="*/ 295615 w 2512722"/>
                <a:gd name="connsiteY78" fmla="*/ 1595815 h 1871388"/>
                <a:gd name="connsiteX79" fmla="*/ 270563 w 2512722"/>
                <a:gd name="connsiteY79" fmla="*/ 1558237 h 1871388"/>
                <a:gd name="connsiteX80" fmla="*/ 245511 w 2512722"/>
                <a:gd name="connsiteY80" fmla="*/ 1508133 h 1871388"/>
                <a:gd name="connsiteX81" fmla="*/ 220459 w 2512722"/>
                <a:gd name="connsiteY81" fmla="*/ 1450514 h 1871388"/>
                <a:gd name="connsiteX82" fmla="*/ 202922 w 2512722"/>
                <a:gd name="connsiteY82" fmla="*/ 1387883 h 1871388"/>
                <a:gd name="connsiteX83" fmla="*/ 192901 w 2512722"/>
                <a:gd name="connsiteY83" fmla="*/ 1327758 h 1871388"/>
                <a:gd name="connsiteX84" fmla="*/ 187891 w 2512722"/>
                <a:gd name="connsiteY84" fmla="*/ 1252602 h 1871388"/>
                <a:gd name="connsiteX85" fmla="*/ 185386 w 2512722"/>
                <a:gd name="connsiteY85" fmla="*/ 1119826 h 1871388"/>
                <a:gd name="connsiteX86" fmla="*/ 185386 w 2512722"/>
                <a:gd name="connsiteY86" fmla="*/ 829223 h 1871388"/>
                <a:gd name="connsiteX87" fmla="*/ 200417 w 2512722"/>
                <a:gd name="connsiteY87" fmla="*/ 606259 h 187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512722" h="1871388">
                  <a:moveTo>
                    <a:pt x="200417" y="606259"/>
                  </a:moveTo>
                  <a:lnTo>
                    <a:pt x="210438" y="343213"/>
                  </a:lnTo>
                  <a:lnTo>
                    <a:pt x="205427" y="315655"/>
                  </a:lnTo>
                  <a:lnTo>
                    <a:pt x="197912" y="283088"/>
                  </a:lnTo>
                  <a:lnTo>
                    <a:pt x="182880" y="255530"/>
                  </a:lnTo>
                  <a:lnTo>
                    <a:pt x="160334" y="225468"/>
                  </a:lnTo>
                  <a:lnTo>
                    <a:pt x="132776" y="197911"/>
                  </a:lnTo>
                  <a:lnTo>
                    <a:pt x="100209" y="175364"/>
                  </a:lnTo>
                  <a:lnTo>
                    <a:pt x="75157" y="160333"/>
                  </a:lnTo>
                  <a:lnTo>
                    <a:pt x="0" y="127765"/>
                  </a:lnTo>
                  <a:lnTo>
                    <a:pt x="162839" y="0"/>
                  </a:lnTo>
                  <a:lnTo>
                    <a:pt x="268057" y="65135"/>
                  </a:lnTo>
                  <a:lnTo>
                    <a:pt x="320667" y="100208"/>
                  </a:lnTo>
                  <a:lnTo>
                    <a:pt x="368266" y="140291"/>
                  </a:lnTo>
                  <a:lnTo>
                    <a:pt x="428391" y="190395"/>
                  </a:lnTo>
                  <a:lnTo>
                    <a:pt x="468474" y="235489"/>
                  </a:lnTo>
                  <a:lnTo>
                    <a:pt x="491021" y="268057"/>
                  </a:lnTo>
                  <a:lnTo>
                    <a:pt x="496031" y="288098"/>
                  </a:lnTo>
                  <a:lnTo>
                    <a:pt x="498536" y="305635"/>
                  </a:lnTo>
                  <a:lnTo>
                    <a:pt x="483505" y="353234"/>
                  </a:lnTo>
                  <a:lnTo>
                    <a:pt x="463463" y="450937"/>
                  </a:lnTo>
                  <a:lnTo>
                    <a:pt x="430896" y="641332"/>
                  </a:lnTo>
                  <a:lnTo>
                    <a:pt x="433401" y="726509"/>
                  </a:lnTo>
                  <a:lnTo>
                    <a:pt x="413359" y="831728"/>
                  </a:lnTo>
                  <a:lnTo>
                    <a:pt x="398328" y="929431"/>
                  </a:lnTo>
                  <a:lnTo>
                    <a:pt x="393318" y="1004587"/>
                  </a:lnTo>
                  <a:lnTo>
                    <a:pt x="388307" y="1094774"/>
                  </a:lnTo>
                  <a:lnTo>
                    <a:pt x="385802" y="1149889"/>
                  </a:lnTo>
                  <a:lnTo>
                    <a:pt x="383297" y="1235066"/>
                  </a:lnTo>
                  <a:lnTo>
                    <a:pt x="388307" y="1312727"/>
                  </a:lnTo>
                  <a:lnTo>
                    <a:pt x="398328" y="1370347"/>
                  </a:lnTo>
                  <a:lnTo>
                    <a:pt x="410854" y="1410430"/>
                  </a:lnTo>
                  <a:lnTo>
                    <a:pt x="430896" y="1458029"/>
                  </a:lnTo>
                  <a:lnTo>
                    <a:pt x="450937" y="1488092"/>
                  </a:lnTo>
                  <a:lnTo>
                    <a:pt x="486010" y="1523164"/>
                  </a:lnTo>
                  <a:lnTo>
                    <a:pt x="516073" y="1543206"/>
                  </a:lnTo>
                  <a:lnTo>
                    <a:pt x="561167" y="1563248"/>
                  </a:lnTo>
                  <a:lnTo>
                    <a:pt x="616281" y="1583289"/>
                  </a:lnTo>
                  <a:lnTo>
                    <a:pt x="726510" y="1603331"/>
                  </a:lnTo>
                  <a:lnTo>
                    <a:pt x="874317" y="1625878"/>
                  </a:lnTo>
                  <a:lnTo>
                    <a:pt x="1079744" y="1640909"/>
                  </a:lnTo>
                  <a:lnTo>
                    <a:pt x="1237572" y="1645920"/>
                  </a:lnTo>
                  <a:lnTo>
                    <a:pt x="1463040" y="1648425"/>
                  </a:lnTo>
                  <a:lnTo>
                    <a:pt x="1653436" y="1635899"/>
                  </a:lnTo>
                  <a:lnTo>
                    <a:pt x="1863873" y="1615857"/>
                  </a:lnTo>
                  <a:lnTo>
                    <a:pt x="1974102" y="1600826"/>
                  </a:lnTo>
                  <a:lnTo>
                    <a:pt x="2031722" y="1590805"/>
                  </a:lnTo>
                  <a:lnTo>
                    <a:pt x="2069300" y="1578279"/>
                  </a:lnTo>
                  <a:lnTo>
                    <a:pt x="2101868" y="1560743"/>
                  </a:lnTo>
                  <a:lnTo>
                    <a:pt x="2482659" y="1603331"/>
                  </a:lnTo>
                  <a:lnTo>
                    <a:pt x="2497690" y="1623373"/>
                  </a:lnTo>
                  <a:lnTo>
                    <a:pt x="2507711" y="1645920"/>
                  </a:lnTo>
                  <a:lnTo>
                    <a:pt x="2512722" y="1673477"/>
                  </a:lnTo>
                  <a:lnTo>
                    <a:pt x="2507711" y="1698529"/>
                  </a:lnTo>
                  <a:lnTo>
                    <a:pt x="2492680" y="1731097"/>
                  </a:lnTo>
                  <a:lnTo>
                    <a:pt x="2470133" y="1758654"/>
                  </a:lnTo>
                  <a:lnTo>
                    <a:pt x="2440071" y="1783706"/>
                  </a:lnTo>
                  <a:lnTo>
                    <a:pt x="2404998" y="1801242"/>
                  </a:lnTo>
                  <a:lnTo>
                    <a:pt x="2342368" y="1818779"/>
                  </a:lnTo>
                  <a:lnTo>
                    <a:pt x="2262201" y="1831305"/>
                  </a:lnTo>
                  <a:lnTo>
                    <a:pt x="2139446" y="1846336"/>
                  </a:lnTo>
                  <a:lnTo>
                    <a:pt x="2046753" y="1851346"/>
                  </a:lnTo>
                  <a:lnTo>
                    <a:pt x="1951556" y="1861367"/>
                  </a:lnTo>
                  <a:lnTo>
                    <a:pt x="1888925" y="1871388"/>
                  </a:lnTo>
                  <a:lnTo>
                    <a:pt x="1811264" y="1871388"/>
                  </a:lnTo>
                  <a:lnTo>
                    <a:pt x="1543207" y="1868883"/>
                  </a:lnTo>
                  <a:lnTo>
                    <a:pt x="1412936" y="1868883"/>
                  </a:lnTo>
                  <a:lnTo>
                    <a:pt x="1222541" y="1863872"/>
                  </a:lnTo>
                  <a:lnTo>
                    <a:pt x="1057197" y="1851346"/>
                  </a:lnTo>
                  <a:lnTo>
                    <a:pt x="859286" y="1828800"/>
                  </a:lnTo>
                  <a:lnTo>
                    <a:pt x="739036" y="1811263"/>
                  </a:lnTo>
                  <a:lnTo>
                    <a:pt x="618786" y="1783706"/>
                  </a:lnTo>
                  <a:lnTo>
                    <a:pt x="546135" y="1761159"/>
                  </a:lnTo>
                  <a:lnTo>
                    <a:pt x="491021" y="1741117"/>
                  </a:lnTo>
                  <a:lnTo>
                    <a:pt x="443422" y="1716065"/>
                  </a:lnTo>
                  <a:lnTo>
                    <a:pt x="400833" y="1691013"/>
                  </a:lnTo>
                  <a:lnTo>
                    <a:pt x="355740" y="1658446"/>
                  </a:lnTo>
                  <a:lnTo>
                    <a:pt x="325677" y="1630888"/>
                  </a:lnTo>
                  <a:lnTo>
                    <a:pt x="295615" y="1595815"/>
                  </a:lnTo>
                  <a:lnTo>
                    <a:pt x="270563" y="1558237"/>
                  </a:lnTo>
                  <a:lnTo>
                    <a:pt x="245511" y="1508133"/>
                  </a:lnTo>
                  <a:lnTo>
                    <a:pt x="220459" y="1450514"/>
                  </a:lnTo>
                  <a:lnTo>
                    <a:pt x="202922" y="1387883"/>
                  </a:lnTo>
                  <a:lnTo>
                    <a:pt x="192901" y="1327758"/>
                  </a:lnTo>
                  <a:lnTo>
                    <a:pt x="187891" y="1252602"/>
                  </a:lnTo>
                  <a:lnTo>
                    <a:pt x="185386" y="1119826"/>
                  </a:lnTo>
                  <a:lnTo>
                    <a:pt x="185386" y="829223"/>
                  </a:lnTo>
                  <a:lnTo>
                    <a:pt x="200417" y="6062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F78AD11A-D3B9-4440-BB0E-3A968458CA72}"/>
                </a:ext>
              </a:extLst>
            </p:cNvPr>
            <p:cNvSpPr/>
            <p:nvPr/>
          </p:nvSpPr>
          <p:spPr>
            <a:xfrm>
              <a:off x="6381750" y="4824413"/>
              <a:ext cx="458788" cy="814387"/>
            </a:xfrm>
            <a:custGeom>
              <a:avLst/>
              <a:gdLst>
                <a:gd name="connsiteX0" fmla="*/ 216694 w 459581"/>
                <a:gd name="connsiteY0" fmla="*/ 292893 h 814387"/>
                <a:gd name="connsiteX1" fmla="*/ 242888 w 459581"/>
                <a:gd name="connsiteY1" fmla="*/ 135731 h 814387"/>
                <a:gd name="connsiteX2" fmla="*/ 252413 w 459581"/>
                <a:gd name="connsiteY2" fmla="*/ 59531 h 814387"/>
                <a:gd name="connsiteX3" fmla="*/ 259556 w 459581"/>
                <a:gd name="connsiteY3" fmla="*/ 23812 h 814387"/>
                <a:gd name="connsiteX4" fmla="*/ 266700 w 459581"/>
                <a:gd name="connsiteY4" fmla="*/ 9525 h 814387"/>
                <a:gd name="connsiteX5" fmla="*/ 280988 w 459581"/>
                <a:gd name="connsiteY5" fmla="*/ 0 h 814387"/>
                <a:gd name="connsiteX6" fmla="*/ 290513 w 459581"/>
                <a:gd name="connsiteY6" fmla="*/ 4762 h 814387"/>
                <a:gd name="connsiteX7" fmla="*/ 297656 w 459581"/>
                <a:gd name="connsiteY7" fmla="*/ 16668 h 814387"/>
                <a:gd name="connsiteX8" fmla="*/ 304800 w 459581"/>
                <a:gd name="connsiteY8" fmla="*/ 38100 h 814387"/>
                <a:gd name="connsiteX9" fmla="*/ 307181 w 459581"/>
                <a:gd name="connsiteY9" fmla="*/ 100012 h 814387"/>
                <a:gd name="connsiteX10" fmla="*/ 309563 w 459581"/>
                <a:gd name="connsiteY10" fmla="*/ 309562 h 814387"/>
                <a:gd name="connsiteX11" fmla="*/ 326231 w 459581"/>
                <a:gd name="connsiteY11" fmla="*/ 583406 h 814387"/>
                <a:gd name="connsiteX12" fmla="*/ 330994 w 459581"/>
                <a:gd name="connsiteY12" fmla="*/ 621506 h 814387"/>
                <a:gd name="connsiteX13" fmla="*/ 338138 w 459581"/>
                <a:gd name="connsiteY13" fmla="*/ 647700 h 814387"/>
                <a:gd name="connsiteX14" fmla="*/ 347663 w 459581"/>
                <a:gd name="connsiteY14" fmla="*/ 666750 h 814387"/>
                <a:gd name="connsiteX15" fmla="*/ 378619 w 459581"/>
                <a:gd name="connsiteY15" fmla="*/ 707231 h 814387"/>
                <a:gd name="connsiteX16" fmla="*/ 414338 w 459581"/>
                <a:gd name="connsiteY16" fmla="*/ 747712 h 814387"/>
                <a:gd name="connsiteX17" fmla="*/ 435769 w 459581"/>
                <a:gd name="connsiteY17" fmla="*/ 776287 h 814387"/>
                <a:gd name="connsiteX18" fmla="*/ 459581 w 459581"/>
                <a:gd name="connsiteY18" fmla="*/ 814387 h 814387"/>
                <a:gd name="connsiteX19" fmla="*/ 0 w 459581"/>
                <a:gd name="connsiteY19" fmla="*/ 757237 h 814387"/>
                <a:gd name="connsiteX20" fmla="*/ 59531 w 459581"/>
                <a:gd name="connsiteY20" fmla="*/ 728662 h 814387"/>
                <a:gd name="connsiteX21" fmla="*/ 95250 w 459581"/>
                <a:gd name="connsiteY21" fmla="*/ 702468 h 814387"/>
                <a:gd name="connsiteX22" fmla="*/ 111919 w 459581"/>
                <a:gd name="connsiteY22" fmla="*/ 683418 h 814387"/>
                <a:gd name="connsiteX23" fmla="*/ 130969 w 459581"/>
                <a:gd name="connsiteY23" fmla="*/ 654843 h 814387"/>
                <a:gd name="connsiteX24" fmla="*/ 140494 w 459581"/>
                <a:gd name="connsiteY24" fmla="*/ 628650 h 814387"/>
                <a:gd name="connsiteX25" fmla="*/ 152400 w 459581"/>
                <a:gd name="connsiteY25" fmla="*/ 581025 h 814387"/>
                <a:gd name="connsiteX26" fmla="*/ 216694 w 459581"/>
                <a:gd name="connsiteY26" fmla="*/ 2928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814387">
                  <a:moveTo>
                    <a:pt x="216694" y="292893"/>
                  </a:moveTo>
                  <a:lnTo>
                    <a:pt x="242888" y="135731"/>
                  </a:lnTo>
                  <a:lnTo>
                    <a:pt x="252413" y="59531"/>
                  </a:lnTo>
                  <a:lnTo>
                    <a:pt x="259556" y="23812"/>
                  </a:lnTo>
                  <a:lnTo>
                    <a:pt x="266700" y="9525"/>
                  </a:lnTo>
                  <a:lnTo>
                    <a:pt x="280988" y="0"/>
                  </a:lnTo>
                  <a:lnTo>
                    <a:pt x="290513" y="4762"/>
                  </a:lnTo>
                  <a:lnTo>
                    <a:pt x="297656" y="16668"/>
                  </a:lnTo>
                  <a:lnTo>
                    <a:pt x="304800" y="38100"/>
                  </a:lnTo>
                  <a:cubicBezTo>
                    <a:pt x="305594" y="58737"/>
                    <a:pt x="306387" y="79375"/>
                    <a:pt x="307181" y="100012"/>
                  </a:cubicBezTo>
                  <a:lnTo>
                    <a:pt x="309563" y="309562"/>
                  </a:lnTo>
                  <a:lnTo>
                    <a:pt x="326231" y="583406"/>
                  </a:lnTo>
                  <a:lnTo>
                    <a:pt x="330994" y="621506"/>
                  </a:lnTo>
                  <a:lnTo>
                    <a:pt x="338138" y="647700"/>
                  </a:lnTo>
                  <a:lnTo>
                    <a:pt x="347663" y="666750"/>
                  </a:lnTo>
                  <a:lnTo>
                    <a:pt x="378619" y="707231"/>
                  </a:lnTo>
                  <a:lnTo>
                    <a:pt x="414338" y="747712"/>
                  </a:lnTo>
                  <a:lnTo>
                    <a:pt x="435769" y="776287"/>
                  </a:lnTo>
                  <a:lnTo>
                    <a:pt x="459581" y="814387"/>
                  </a:lnTo>
                  <a:lnTo>
                    <a:pt x="0" y="757237"/>
                  </a:lnTo>
                  <a:lnTo>
                    <a:pt x="59531" y="728662"/>
                  </a:lnTo>
                  <a:lnTo>
                    <a:pt x="95250" y="702468"/>
                  </a:lnTo>
                  <a:lnTo>
                    <a:pt x="111919" y="683418"/>
                  </a:lnTo>
                  <a:lnTo>
                    <a:pt x="130969" y="654843"/>
                  </a:lnTo>
                  <a:lnTo>
                    <a:pt x="140494" y="628650"/>
                  </a:lnTo>
                  <a:lnTo>
                    <a:pt x="152400" y="581025"/>
                  </a:lnTo>
                  <a:lnTo>
                    <a:pt x="21669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103978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7968444F-231D-754C-A8B5-D684232D8C02}"/>
              </a:ext>
            </a:extLst>
          </p:cNvPr>
          <p:cNvSpPr/>
          <p:nvPr/>
        </p:nvSpPr>
        <p:spPr>
          <a:xfrm>
            <a:off x="3346450" y="1935163"/>
            <a:ext cx="3141663" cy="565150"/>
          </a:xfrm>
          <a:custGeom>
            <a:avLst/>
            <a:gdLst>
              <a:gd name="connsiteX0" fmla="*/ 1877740 w 3142445"/>
              <a:gd name="connsiteY0" fmla="*/ 115910 h 566670"/>
              <a:gd name="connsiteX1" fmla="*/ 2191984 w 3142445"/>
              <a:gd name="connsiteY1" fmla="*/ 85000 h 566670"/>
              <a:gd name="connsiteX2" fmla="*/ 2519108 w 3142445"/>
              <a:gd name="connsiteY2" fmla="*/ 54091 h 566670"/>
              <a:gd name="connsiteX3" fmla="*/ 2647897 w 3142445"/>
              <a:gd name="connsiteY3" fmla="*/ 43788 h 566670"/>
              <a:gd name="connsiteX4" fmla="*/ 2696836 w 3142445"/>
              <a:gd name="connsiteY4" fmla="*/ 28333 h 566670"/>
              <a:gd name="connsiteX5" fmla="*/ 2774110 w 3142445"/>
              <a:gd name="connsiteY5" fmla="*/ 0 h 566670"/>
              <a:gd name="connsiteX6" fmla="*/ 2792140 w 3142445"/>
              <a:gd name="connsiteY6" fmla="*/ 0 h 566670"/>
              <a:gd name="connsiteX7" fmla="*/ 2828201 w 3142445"/>
              <a:gd name="connsiteY7" fmla="*/ 5151 h 566670"/>
              <a:gd name="connsiteX8" fmla="*/ 2890019 w 3142445"/>
              <a:gd name="connsiteY8" fmla="*/ 28333 h 566670"/>
              <a:gd name="connsiteX9" fmla="*/ 2975020 w 3142445"/>
              <a:gd name="connsiteY9" fmla="*/ 74697 h 566670"/>
              <a:gd name="connsiteX10" fmla="*/ 3029111 w 3142445"/>
              <a:gd name="connsiteY10" fmla="*/ 108182 h 566670"/>
              <a:gd name="connsiteX11" fmla="*/ 3085778 w 3142445"/>
              <a:gd name="connsiteY11" fmla="*/ 144243 h 566670"/>
              <a:gd name="connsiteX12" fmla="*/ 3108960 w 3142445"/>
              <a:gd name="connsiteY12" fmla="*/ 164849 h 566670"/>
              <a:gd name="connsiteX13" fmla="*/ 3124415 w 3142445"/>
              <a:gd name="connsiteY13" fmla="*/ 182880 h 566670"/>
              <a:gd name="connsiteX14" fmla="*/ 3139870 w 3142445"/>
              <a:gd name="connsiteY14" fmla="*/ 213789 h 566670"/>
              <a:gd name="connsiteX15" fmla="*/ 3142445 w 3142445"/>
              <a:gd name="connsiteY15" fmla="*/ 231819 h 566670"/>
              <a:gd name="connsiteX16" fmla="*/ 3139870 w 3142445"/>
              <a:gd name="connsiteY16" fmla="*/ 244698 h 566670"/>
              <a:gd name="connsiteX17" fmla="*/ 3126991 w 3142445"/>
              <a:gd name="connsiteY17" fmla="*/ 262729 h 566670"/>
              <a:gd name="connsiteX18" fmla="*/ 3093506 w 3142445"/>
              <a:gd name="connsiteY18" fmla="*/ 280759 h 566670"/>
              <a:gd name="connsiteX19" fmla="*/ 3057445 w 3142445"/>
              <a:gd name="connsiteY19" fmla="*/ 288487 h 566670"/>
              <a:gd name="connsiteX20" fmla="*/ 2993050 w 3142445"/>
              <a:gd name="connsiteY20" fmla="*/ 285911 h 566670"/>
              <a:gd name="connsiteX21" fmla="*/ 2859110 w 3142445"/>
              <a:gd name="connsiteY21" fmla="*/ 275608 h 566670"/>
              <a:gd name="connsiteX22" fmla="*/ 2655624 w 3142445"/>
              <a:gd name="connsiteY22" fmla="*/ 270456 h 566670"/>
              <a:gd name="connsiteX23" fmla="*/ 2441835 w 3142445"/>
              <a:gd name="connsiteY23" fmla="*/ 273032 h 566670"/>
              <a:gd name="connsiteX24" fmla="*/ 2225470 w 3142445"/>
              <a:gd name="connsiteY24" fmla="*/ 280759 h 566670"/>
              <a:gd name="connsiteX25" fmla="*/ 1880316 w 3142445"/>
              <a:gd name="connsiteY25" fmla="*/ 298790 h 566670"/>
              <a:gd name="connsiteX26" fmla="*/ 1679405 w 3142445"/>
              <a:gd name="connsiteY26" fmla="*/ 316820 h 566670"/>
              <a:gd name="connsiteX27" fmla="*/ 1483646 w 3142445"/>
              <a:gd name="connsiteY27" fmla="*/ 355457 h 566670"/>
              <a:gd name="connsiteX28" fmla="*/ 1300766 w 3142445"/>
              <a:gd name="connsiteY28" fmla="*/ 378639 h 566670"/>
              <a:gd name="connsiteX29" fmla="*/ 1092129 w 3142445"/>
              <a:gd name="connsiteY29" fmla="*/ 409548 h 566670"/>
              <a:gd name="connsiteX30" fmla="*/ 904097 w 3142445"/>
              <a:gd name="connsiteY30" fmla="*/ 443033 h 566670"/>
              <a:gd name="connsiteX31" fmla="*/ 752126 w 3142445"/>
              <a:gd name="connsiteY31" fmla="*/ 473942 h 566670"/>
              <a:gd name="connsiteX32" fmla="*/ 613035 w 3142445"/>
              <a:gd name="connsiteY32" fmla="*/ 510003 h 566670"/>
              <a:gd name="connsiteX33" fmla="*/ 502276 w 3142445"/>
              <a:gd name="connsiteY33" fmla="*/ 543488 h 566670"/>
              <a:gd name="connsiteX34" fmla="*/ 453337 w 3142445"/>
              <a:gd name="connsiteY34" fmla="*/ 558943 h 566670"/>
              <a:gd name="connsiteX35" fmla="*/ 432730 w 3142445"/>
              <a:gd name="connsiteY35" fmla="*/ 564094 h 566670"/>
              <a:gd name="connsiteX36" fmla="*/ 401821 w 3142445"/>
              <a:gd name="connsiteY36" fmla="*/ 566670 h 566670"/>
              <a:gd name="connsiteX37" fmla="*/ 358033 w 3142445"/>
              <a:gd name="connsiteY37" fmla="*/ 556367 h 566670"/>
              <a:gd name="connsiteX38" fmla="*/ 314245 w 3142445"/>
              <a:gd name="connsiteY38" fmla="*/ 535761 h 566670"/>
              <a:gd name="connsiteX39" fmla="*/ 265305 w 3142445"/>
              <a:gd name="connsiteY39" fmla="*/ 507427 h 566670"/>
              <a:gd name="connsiteX40" fmla="*/ 188032 w 3142445"/>
              <a:gd name="connsiteY40" fmla="*/ 448185 h 566670"/>
              <a:gd name="connsiteX41" fmla="*/ 103031 w 3142445"/>
              <a:gd name="connsiteY41" fmla="*/ 365760 h 566670"/>
              <a:gd name="connsiteX42" fmla="*/ 36061 w 3142445"/>
              <a:gd name="connsiteY42" fmla="*/ 291062 h 566670"/>
              <a:gd name="connsiteX43" fmla="*/ 15455 w 3142445"/>
              <a:gd name="connsiteY43" fmla="*/ 267880 h 566670"/>
              <a:gd name="connsiteX44" fmla="*/ 0 w 3142445"/>
              <a:gd name="connsiteY44" fmla="*/ 242123 h 566670"/>
              <a:gd name="connsiteX45" fmla="*/ 0 w 3142445"/>
              <a:gd name="connsiteY45" fmla="*/ 226668 h 566670"/>
              <a:gd name="connsiteX46" fmla="*/ 5152 w 3142445"/>
              <a:gd name="connsiteY46" fmla="*/ 211213 h 566670"/>
              <a:gd name="connsiteX47" fmla="*/ 12879 w 3142445"/>
              <a:gd name="connsiteY47" fmla="*/ 208638 h 566670"/>
              <a:gd name="connsiteX48" fmla="*/ 28334 w 3142445"/>
              <a:gd name="connsiteY48" fmla="*/ 211213 h 566670"/>
              <a:gd name="connsiteX49" fmla="*/ 51516 w 3142445"/>
              <a:gd name="connsiteY49" fmla="*/ 216365 h 566670"/>
              <a:gd name="connsiteX50" fmla="*/ 87577 w 3142445"/>
              <a:gd name="connsiteY50" fmla="*/ 236971 h 566670"/>
              <a:gd name="connsiteX51" fmla="*/ 149395 w 3142445"/>
              <a:gd name="connsiteY51" fmla="*/ 270456 h 566670"/>
              <a:gd name="connsiteX52" fmla="*/ 200911 w 3142445"/>
              <a:gd name="connsiteY52" fmla="*/ 288487 h 566670"/>
              <a:gd name="connsiteX53" fmla="*/ 257578 w 3142445"/>
              <a:gd name="connsiteY53" fmla="*/ 301365 h 566670"/>
              <a:gd name="connsiteX54" fmla="*/ 332275 w 3142445"/>
              <a:gd name="connsiteY54" fmla="*/ 311668 h 566670"/>
              <a:gd name="connsiteX55" fmla="*/ 419852 w 3142445"/>
              <a:gd name="connsiteY55" fmla="*/ 311668 h 566670"/>
              <a:gd name="connsiteX56" fmla="*/ 618186 w 3142445"/>
              <a:gd name="connsiteY56" fmla="*/ 288487 h 566670"/>
              <a:gd name="connsiteX57" fmla="*/ 1045765 w 3142445"/>
              <a:gd name="connsiteY57" fmla="*/ 234395 h 566670"/>
              <a:gd name="connsiteX58" fmla="*/ 1491374 w 3142445"/>
              <a:gd name="connsiteY58" fmla="*/ 175152 h 566670"/>
              <a:gd name="connsiteX59" fmla="*/ 1684557 w 3142445"/>
              <a:gd name="connsiteY59" fmla="*/ 136516 h 566670"/>
              <a:gd name="connsiteX60" fmla="*/ 1877740 w 3142445"/>
              <a:gd name="connsiteY60" fmla="*/ 115910 h 566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142445" h="566670">
                <a:moveTo>
                  <a:pt x="1877740" y="115910"/>
                </a:moveTo>
                <a:lnTo>
                  <a:pt x="2191984" y="85000"/>
                </a:lnTo>
                <a:lnTo>
                  <a:pt x="2519108" y="54091"/>
                </a:lnTo>
                <a:lnTo>
                  <a:pt x="2647897" y="43788"/>
                </a:lnTo>
                <a:lnTo>
                  <a:pt x="2696836" y="28333"/>
                </a:lnTo>
                <a:lnTo>
                  <a:pt x="2774110" y="0"/>
                </a:lnTo>
                <a:lnTo>
                  <a:pt x="2792140" y="0"/>
                </a:lnTo>
                <a:lnTo>
                  <a:pt x="2828201" y="5151"/>
                </a:lnTo>
                <a:lnTo>
                  <a:pt x="2890019" y="28333"/>
                </a:lnTo>
                <a:lnTo>
                  <a:pt x="2975020" y="74697"/>
                </a:lnTo>
                <a:lnTo>
                  <a:pt x="3029111" y="108182"/>
                </a:lnTo>
                <a:lnTo>
                  <a:pt x="3085778" y="144243"/>
                </a:lnTo>
                <a:lnTo>
                  <a:pt x="3108960" y="164849"/>
                </a:lnTo>
                <a:lnTo>
                  <a:pt x="3124415" y="182880"/>
                </a:lnTo>
                <a:lnTo>
                  <a:pt x="3139870" y="213789"/>
                </a:lnTo>
                <a:lnTo>
                  <a:pt x="3142445" y="231819"/>
                </a:lnTo>
                <a:lnTo>
                  <a:pt x="3139870" y="244698"/>
                </a:lnTo>
                <a:lnTo>
                  <a:pt x="3126991" y="262729"/>
                </a:lnTo>
                <a:lnTo>
                  <a:pt x="3093506" y="280759"/>
                </a:lnTo>
                <a:lnTo>
                  <a:pt x="3057445" y="288487"/>
                </a:lnTo>
                <a:lnTo>
                  <a:pt x="2993050" y="285911"/>
                </a:lnTo>
                <a:lnTo>
                  <a:pt x="2859110" y="275608"/>
                </a:lnTo>
                <a:lnTo>
                  <a:pt x="2655624" y="270456"/>
                </a:lnTo>
                <a:lnTo>
                  <a:pt x="2441835" y="273032"/>
                </a:lnTo>
                <a:lnTo>
                  <a:pt x="2225470" y="280759"/>
                </a:lnTo>
                <a:lnTo>
                  <a:pt x="1880316" y="298790"/>
                </a:lnTo>
                <a:lnTo>
                  <a:pt x="1679405" y="316820"/>
                </a:lnTo>
                <a:lnTo>
                  <a:pt x="1483646" y="355457"/>
                </a:lnTo>
                <a:lnTo>
                  <a:pt x="1300766" y="378639"/>
                </a:lnTo>
                <a:lnTo>
                  <a:pt x="1092129" y="409548"/>
                </a:lnTo>
                <a:lnTo>
                  <a:pt x="904097" y="443033"/>
                </a:lnTo>
                <a:lnTo>
                  <a:pt x="752126" y="473942"/>
                </a:lnTo>
                <a:lnTo>
                  <a:pt x="613035" y="510003"/>
                </a:lnTo>
                <a:lnTo>
                  <a:pt x="502276" y="543488"/>
                </a:lnTo>
                <a:lnTo>
                  <a:pt x="453337" y="558943"/>
                </a:lnTo>
                <a:lnTo>
                  <a:pt x="432730" y="564094"/>
                </a:lnTo>
                <a:lnTo>
                  <a:pt x="401821" y="566670"/>
                </a:lnTo>
                <a:lnTo>
                  <a:pt x="358033" y="556367"/>
                </a:lnTo>
                <a:lnTo>
                  <a:pt x="314245" y="535761"/>
                </a:lnTo>
                <a:lnTo>
                  <a:pt x="265305" y="507427"/>
                </a:lnTo>
                <a:lnTo>
                  <a:pt x="188032" y="448185"/>
                </a:lnTo>
                <a:lnTo>
                  <a:pt x="103031" y="365760"/>
                </a:lnTo>
                <a:lnTo>
                  <a:pt x="36061" y="291062"/>
                </a:lnTo>
                <a:lnTo>
                  <a:pt x="15455" y="267880"/>
                </a:lnTo>
                <a:lnTo>
                  <a:pt x="0" y="242123"/>
                </a:lnTo>
                <a:lnTo>
                  <a:pt x="0" y="226668"/>
                </a:lnTo>
                <a:lnTo>
                  <a:pt x="5152" y="211213"/>
                </a:lnTo>
                <a:lnTo>
                  <a:pt x="12879" y="208638"/>
                </a:lnTo>
                <a:lnTo>
                  <a:pt x="28334" y="211213"/>
                </a:lnTo>
                <a:lnTo>
                  <a:pt x="51516" y="216365"/>
                </a:lnTo>
                <a:lnTo>
                  <a:pt x="87577" y="236971"/>
                </a:lnTo>
                <a:lnTo>
                  <a:pt x="149395" y="270456"/>
                </a:lnTo>
                <a:lnTo>
                  <a:pt x="200911" y="288487"/>
                </a:lnTo>
                <a:lnTo>
                  <a:pt x="257578" y="301365"/>
                </a:lnTo>
                <a:lnTo>
                  <a:pt x="332275" y="311668"/>
                </a:lnTo>
                <a:lnTo>
                  <a:pt x="419852" y="311668"/>
                </a:lnTo>
                <a:lnTo>
                  <a:pt x="618186" y="288487"/>
                </a:lnTo>
                <a:lnTo>
                  <a:pt x="1045765" y="234395"/>
                </a:lnTo>
                <a:lnTo>
                  <a:pt x="1491374" y="175152"/>
                </a:lnTo>
                <a:lnTo>
                  <a:pt x="1684557" y="136516"/>
                </a:lnTo>
                <a:lnTo>
                  <a:pt x="1877740" y="11591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DEB40477-7E7F-6945-9C39-B1C48E7D0517}"/>
              </a:ext>
            </a:extLst>
          </p:cNvPr>
          <p:cNvSpPr/>
          <p:nvPr/>
        </p:nvSpPr>
        <p:spPr>
          <a:xfrm>
            <a:off x="3400425" y="2947988"/>
            <a:ext cx="474663" cy="1327150"/>
          </a:xfrm>
          <a:custGeom>
            <a:avLst/>
            <a:gdLst>
              <a:gd name="connsiteX0" fmla="*/ 397669 w 473869"/>
              <a:gd name="connsiteY0" fmla="*/ 454818 h 1326356"/>
              <a:gd name="connsiteX1" fmla="*/ 381000 w 473869"/>
              <a:gd name="connsiteY1" fmla="*/ 290512 h 1326356"/>
              <a:gd name="connsiteX2" fmla="*/ 359569 w 473869"/>
              <a:gd name="connsiteY2" fmla="*/ 142875 h 1326356"/>
              <a:gd name="connsiteX3" fmla="*/ 304800 w 473869"/>
              <a:gd name="connsiteY3" fmla="*/ 114300 h 1326356"/>
              <a:gd name="connsiteX4" fmla="*/ 228600 w 473869"/>
              <a:gd name="connsiteY4" fmla="*/ 76200 h 1326356"/>
              <a:gd name="connsiteX5" fmla="*/ 176213 w 473869"/>
              <a:gd name="connsiteY5" fmla="*/ 52387 h 1326356"/>
              <a:gd name="connsiteX6" fmla="*/ 104775 w 473869"/>
              <a:gd name="connsiteY6" fmla="*/ 21431 h 1326356"/>
              <a:gd name="connsiteX7" fmla="*/ 57150 w 473869"/>
              <a:gd name="connsiteY7" fmla="*/ 7143 h 1326356"/>
              <a:gd name="connsiteX8" fmla="*/ 21431 w 473869"/>
              <a:gd name="connsiteY8" fmla="*/ 0 h 1326356"/>
              <a:gd name="connsiteX9" fmla="*/ 4763 w 473869"/>
              <a:gd name="connsiteY9" fmla="*/ 4762 h 1326356"/>
              <a:gd name="connsiteX10" fmla="*/ 0 w 473869"/>
              <a:gd name="connsiteY10" fmla="*/ 19050 h 1326356"/>
              <a:gd name="connsiteX11" fmla="*/ 9525 w 473869"/>
              <a:gd name="connsiteY11" fmla="*/ 45243 h 1326356"/>
              <a:gd name="connsiteX12" fmla="*/ 33338 w 473869"/>
              <a:gd name="connsiteY12" fmla="*/ 83343 h 1326356"/>
              <a:gd name="connsiteX13" fmla="*/ 69056 w 473869"/>
              <a:gd name="connsiteY13" fmla="*/ 135731 h 1326356"/>
              <a:gd name="connsiteX14" fmla="*/ 95250 w 473869"/>
              <a:gd name="connsiteY14" fmla="*/ 190500 h 1326356"/>
              <a:gd name="connsiteX15" fmla="*/ 121444 w 473869"/>
              <a:gd name="connsiteY15" fmla="*/ 254793 h 1326356"/>
              <a:gd name="connsiteX16" fmla="*/ 145256 w 473869"/>
              <a:gd name="connsiteY16" fmla="*/ 361950 h 1326356"/>
              <a:gd name="connsiteX17" fmla="*/ 169069 w 473869"/>
              <a:gd name="connsiteY17" fmla="*/ 540543 h 1326356"/>
              <a:gd name="connsiteX18" fmla="*/ 185738 w 473869"/>
              <a:gd name="connsiteY18" fmla="*/ 688181 h 1326356"/>
              <a:gd name="connsiteX19" fmla="*/ 192881 w 473869"/>
              <a:gd name="connsiteY19" fmla="*/ 771525 h 1326356"/>
              <a:gd name="connsiteX20" fmla="*/ 197644 w 473869"/>
              <a:gd name="connsiteY20" fmla="*/ 859631 h 1326356"/>
              <a:gd name="connsiteX21" fmla="*/ 197644 w 473869"/>
              <a:gd name="connsiteY21" fmla="*/ 940593 h 1326356"/>
              <a:gd name="connsiteX22" fmla="*/ 190500 w 473869"/>
              <a:gd name="connsiteY22" fmla="*/ 1042987 h 1326356"/>
              <a:gd name="connsiteX23" fmla="*/ 183356 w 473869"/>
              <a:gd name="connsiteY23" fmla="*/ 1102518 h 1326356"/>
              <a:gd name="connsiteX24" fmla="*/ 197644 w 473869"/>
              <a:gd name="connsiteY24" fmla="*/ 1143000 h 1326356"/>
              <a:gd name="connsiteX25" fmla="*/ 228600 w 473869"/>
              <a:gd name="connsiteY25" fmla="*/ 1197768 h 1326356"/>
              <a:gd name="connsiteX26" fmla="*/ 257175 w 473869"/>
              <a:gd name="connsiteY26" fmla="*/ 1245393 h 1326356"/>
              <a:gd name="connsiteX27" fmla="*/ 280988 w 473869"/>
              <a:gd name="connsiteY27" fmla="*/ 1276350 h 1326356"/>
              <a:gd name="connsiteX28" fmla="*/ 304800 w 473869"/>
              <a:gd name="connsiteY28" fmla="*/ 1300162 h 1326356"/>
              <a:gd name="connsiteX29" fmla="*/ 326231 w 473869"/>
              <a:gd name="connsiteY29" fmla="*/ 1314450 h 1326356"/>
              <a:gd name="connsiteX30" fmla="*/ 350044 w 473869"/>
              <a:gd name="connsiteY30" fmla="*/ 1323975 h 1326356"/>
              <a:gd name="connsiteX31" fmla="*/ 373856 w 473869"/>
              <a:gd name="connsiteY31" fmla="*/ 1326356 h 1326356"/>
              <a:gd name="connsiteX32" fmla="*/ 409575 w 473869"/>
              <a:gd name="connsiteY32" fmla="*/ 1316831 h 1326356"/>
              <a:gd name="connsiteX33" fmla="*/ 435769 w 473869"/>
              <a:gd name="connsiteY33" fmla="*/ 1297781 h 1326356"/>
              <a:gd name="connsiteX34" fmla="*/ 452438 w 473869"/>
              <a:gd name="connsiteY34" fmla="*/ 1278731 h 1326356"/>
              <a:gd name="connsiteX35" fmla="*/ 459581 w 473869"/>
              <a:gd name="connsiteY35" fmla="*/ 1257300 h 1326356"/>
              <a:gd name="connsiteX36" fmla="*/ 466725 w 473869"/>
              <a:gd name="connsiteY36" fmla="*/ 1212056 h 1326356"/>
              <a:gd name="connsiteX37" fmla="*/ 473869 w 473869"/>
              <a:gd name="connsiteY37" fmla="*/ 1162050 h 1326356"/>
              <a:gd name="connsiteX38" fmla="*/ 471488 w 473869"/>
              <a:gd name="connsiteY38" fmla="*/ 1128712 h 1326356"/>
              <a:gd name="connsiteX39" fmla="*/ 452438 w 473869"/>
              <a:gd name="connsiteY39" fmla="*/ 995362 h 1326356"/>
              <a:gd name="connsiteX40" fmla="*/ 431006 w 473869"/>
              <a:gd name="connsiteY40" fmla="*/ 790575 h 1326356"/>
              <a:gd name="connsiteX41" fmla="*/ 397669 w 473869"/>
              <a:gd name="connsiteY41" fmla="*/ 454818 h 132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73869" h="1326356">
                <a:moveTo>
                  <a:pt x="397669" y="454818"/>
                </a:moveTo>
                <a:lnTo>
                  <a:pt x="381000" y="290512"/>
                </a:lnTo>
                <a:lnTo>
                  <a:pt x="359569" y="142875"/>
                </a:lnTo>
                <a:lnTo>
                  <a:pt x="304800" y="114300"/>
                </a:lnTo>
                <a:lnTo>
                  <a:pt x="228600" y="76200"/>
                </a:lnTo>
                <a:lnTo>
                  <a:pt x="176213" y="52387"/>
                </a:lnTo>
                <a:lnTo>
                  <a:pt x="104775" y="21431"/>
                </a:lnTo>
                <a:lnTo>
                  <a:pt x="57150" y="7143"/>
                </a:lnTo>
                <a:lnTo>
                  <a:pt x="21431" y="0"/>
                </a:lnTo>
                <a:lnTo>
                  <a:pt x="4763" y="4762"/>
                </a:lnTo>
                <a:lnTo>
                  <a:pt x="0" y="19050"/>
                </a:lnTo>
                <a:lnTo>
                  <a:pt x="9525" y="45243"/>
                </a:lnTo>
                <a:lnTo>
                  <a:pt x="33338" y="83343"/>
                </a:lnTo>
                <a:lnTo>
                  <a:pt x="69056" y="135731"/>
                </a:lnTo>
                <a:lnTo>
                  <a:pt x="95250" y="190500"/>
                </a:lnTo>
                <a:lnTo>
                  <a:pt x="121444" y="254793"/>
                </a:lnTo>
                <a:lnTo>
                  <a:pt x="145256" y="361950"/>
                </a:lnTo>
                <a:lnTo>
                  <a:pt x="169069" y="540543"/>
                </a:lnTo>
                <a:lnTo>
                  <a:pt x="185738" y="688181"/>
                </a:lnTo>
                <a:lnTo>
                  <a:pt x="192881" y="771525"/>
                </a:lnTo>
                <a:lnTo>
                  <a:pt x="197644" y="859631"/>
                </a:lnTo>
                <a:lnTo>
                  <a:pt x="197644" y="940593"/>
                </a:lnTo>
                <a:lnTo>
                  <a:pt x="190500" y="1042987"/>
                </a:lnTo>
                <a:lnTo>
                  <a:pt x="183356" y="1102518"/>
                </a:lnTo>
                <a:lnTo>
                  <a:pt x="197644" y="1143000"/>
                </a:lnTo>
                <a:lnTo>
                  <a:pt x="228600" y="1197768"/>
                </a:lnTo>
                <a:lnTo>
                  <a:pt x="257175" y="1245393"/>
                </a:lnTo>
                <a:lnTo>
                  <a:pt x="280988" y="1276350"/>
                </a:lnTo>
                <a:lnTo>
                  <a:pt x="304800" y="1300162"/>
                </a:lnTo>
                <a:lnTo>
                  <a:pt x="326231" y="1314450"/>
                </a:lnTo>
                <a:lnTo>
                  <a:pt x="350044" y="1323975"/>
                </a:lnTo>
                <a:lnTo>
                  <a:pt x="373856" y="1326356"/>
                </a:lnTo>
                <a:lnTo>
                  <a:pt x="409575" y="1316831"/>
                </a:lnTo>
                <a:lnTo>
                  <a:pt x="435769" y="1297781"/>
                </a:lnTo>
                <a:lnTo>
                  <a:pt x="452438" y="1278731"/>
                </a:lnTo>
                <a:lnTo>
                  <a:pt x="459581" y="1257300"/>
                </a:lnTo>
                <a:lnTo>
                  <a:pt x="466725" y="1212056"/>
                </a:lnTo>
                <a:lnTo>
                  <a:pt x="473869" y="1162050"/>
                </a:lnTo>
                <a:lnTo>
                  <a:pt x="471488" y="1128712"/>
                </a:lnTo>
                <a:lnTo>
                  <a:pt x="452438" y="995362"/>
                </a:lnTo>
                <a:lnTo>
                  <a:pt x="431006" y="790575"/>
                </a:lnTo>
                <a:lnTo>
                  <a:pt x="397669" y="4548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A479DBCC-3D04-6C46-A09D-CD13F2931EB0}"/>
              </a:ext>
            </a:extLst>
          </p:cNvPr>
          <p:cNvSpPr/>
          <p:nvPr/>
        </p:nvSpPr>
        <p:spPr>
          <a:xfrm>
            <a:off x="3700463" y="2808288"/>
            <a:ext cx="2838450" cy="1225550"/>
          </a:xfrm>
          <a:custGeom>
            <a:avLst/>
            <a:gdLst>
              <a:gd name="connsiteX0" fmla="*/ 633412 w 2838450"/>
              <a:gd name="connsiteY0" fmla="*/ 200025 h 1226344"/>
              <a:gd name="connsiteX1" fmla="*/ 428625 w 2838450"/>
              <a:gd name="connsiteY1" fmla="*/ 228600 h 1226344"/>
              <a:gd name="connsiteX2" fmla="*/ 200025 w 2838450"/>
              <a:gd name="connsiteY2" fmla="*/ 264319 h 1226344"/>
              <a:gd name="connsiteX3" fmla="*/ 0 w 2838450"/>
              <a:gd name="connsiteY3" fmla="*/ 300037 h 1226344"/>
              <a:gd name="connsiteX4" fmla="*/ 30956 w 2838450"/>
              <a:gd name="connsiteY4" fmla="*/ 473869 h 1226344"/>
              <a:gd name="connsiteX5" fmla="*/ 197643 w 2838450"/>
              <a:gd name="connsiteY5" fmla="*/ 445294 h 1226344"/>
              <a:gd name="connsiteX6" fmla="*/ 419100 w 2838450"/>
              <a:gd name="connsiteY6" fmla="*/ 407194 h 1226344"/>
              <a:gd name="connsiteX7" fmla="*/ 647700 w 2838450"/>
              <a:gd name="connsiteY7" fmla="*/ 371475 h 1226344"/>
              <a:gd name="connsiteX8" fmla="*/ 888206 w 2838450"/>
              <a:gd name="connsiteY8" fmla="*/ 338137 h 1226344"/>
              <a:gd name="connsiteX9" fmla="*/ 1104900 w 2838450"/>
              <a:gd name="connsiteY9" fmla="*/ 309562 h 1226344"/>
              <a:gd name="connsiteX10" fmla="*/ 1140618 w 2838450"/>
              <a:gd name="connsiteY10" fmla="*/ 304800 h 1226344"/>
              <a:gd name="connsiteX11" fmla="*/ 1402556 w 2838450"/>
              <a:gd name="connsiteY11" fmla="*/ 280987 h 1226344"/>
              <a:gd name="connsiteX12" fmla="*/ 1688306 w 2838450"/>
              <a:gd name="connsiteY12" fmla="*/ 261937 h 1226344"/>
              <a:gd name="connsiteX13" fmla="*/ 1933575 w 2838450"/>
              <a:gd name="connsiteY13" fmla="*/ 250031 h 1226344"/>
              <a:gd name="connsiteX14" fmla="*/ 2128837 w 2838450"/>
              <a:gd name="connsiteY14" fmla="*/ 242887 h 1226344"/>
              <a:gd name="connsiteX15" fmla="*/ 2255043 w 2838450"/>
              <a:gd name="connsiteY15" fmla="*/ 242887 h 1226344"/>
              <a:gd name="connsiteX16" fmla="*/ 2324100 w 2838450"/>
              <a:gd name="connsiteY16" fmla="*/ 245269 h 1226344"/>
              <a:gd name="connsiteX17" fmla="*/ 2343150 w 2838450"/>
              <a:gd name="connsiteY17" fmla="*/ 250031 h 1226344"/>
              <a:gd name="connsiteX18" fmla="*/ 2364581 w 2838450"/>
              <a:gd name="connsiteY18" fmla="*/ 257175 h 1226344"/>
              <a:gd name="connsiteX19" fmla="*/ 2381250 w 2838450"/>
              <a:gd name="connsiteY19" fmla="*/ 269081 h 1226344"/>
              <a:gd name="connsiteX20" fmla="*/ 2393156 w 2838450"/>
              <a:gd name="connsiteY20" fmla="*/ 285750 h 1226344"/>
              <a:gd name="connsiteX21" fmla="*/ 2400300 w 2838450"/>
              <a:gd name="connsiteY21" fmla="*/ 309562 h 1226344"/>
              <a:gd name="connsiteX22" fmla="*/ 2405062 w 2838450"/>
              <a:gd name="connsiteY22" fmla="*/ 333375 h 1226344"/>
              <a:gd name="connsiteX23" fmla="*/ 2402681 w 2838450"/>
              <a:gd name="connsiteY23" fmla="*/ 354806 h 1226344"/>
              <a:gd name="connsiteX24" fmla="*/ 2397918 w 2838450"/>
              <a:gd name="connsiteY24" fmla="*/ 388144 h 1226344"/>
              <a:gd name="connsiteX25" fmla="*/ 2357437 w 2838450"/>
              <a:gd name="connsiteY25" fmla="*/ 581025 h 1226344"/>
              <a:gd name="connsiteX26" fmla="*/ 2314575 w 2838450"/>
              <a:gd name="connsiteY26" fmla="*/ 745331 h 1226344"/>
              <a:gd name="connsiteX27" fmla="*/ 2245518 w 2838450"/>
              <a:gd name="connsiteY27" fmla="*/ 976312 h 1226344"/>
              <a:gd name="connsiteX28" fmla="*/ 2252662 w 2838450"/>
              <a:gd name="connsiteY28" fmla="*/ 1123950 h 1226344"/>
              <a:gd name="connsiteX29" fmla="*/ 2264568 w 2838450"/>
              <a:gd name="connsiteY29" fmla="*/ 1169194 h 1226344"/>
              <a:gd name="connsiteX30" fmla="*/ 2283618 w 2838450"/>
              <a:gd name="connsiteY30" fmla="*/ 1195387 h 1226344"/>
              <a:gd name="connsiteX31" fmla="*/ 2297906 w 2838450"/>
              <a:gd name="connsiteY31" fmla="*/ 1207294 h 1226344"/>
              <a:gd name="connsiteX32" fmla="*/ 2319337 w 2838450"/>
              <a:gd name="connsiteY32" fmla="*/ 1216819 h 1226344"/>
              <a:gd name="connsiteX33" fmla="*/ 2340768 w 2838450"/>
              <a:gd name="connsiteY33" fmla="*/ 1223962 h 1226344"/>
              <a:gd name="connsiteX34" fmla="*/ 2359818 w 2838450"/>
              <a:gd name="connsiteY34" fmla="*/ 1226344 h 1226344"/>
              <a:gd name="connsiteX35" fmla="*/ 2390775 w 2838450"/>
              <a:gd name="connsiteY35" fmla="*/ 1219200 h 1226344"/>
              <a:gd name="connsiteX36" fmla="*/ 2412206 w 2838450"/>
              <a:gd name="connsiteY36" fmla="*/ 1204912 h 1226344"/>
              <a:gd name="connsiteX37" fmla="*/ 2436018 w 2838450"/>
              <a:gd name="connsiteY37" fmla="*/ 1176337 h 1226344"/>
              <a:gd name="connsiteX38" fmla="*/ 2457450 w 2838450"/>
              <a:gd name="connsiteY38" fmla="*/ 1116806 h 1226344"/>
              <a:gd name="connsiteX39" fmla="*/ 2516981 w 2838450"/>
              <a:gd name="connsiteY39" fmla="*/ 954881 h 1226344"/>
              <a:gd name="connsiteX40" fmla="*/ 2621756 w 2838450"/>
              <a:gd name="connsiteY40" fmla="*/ 647700 h 1226344"/>
              <a:gd name="connsiteX41" fmla="*/ 2671762 w 2838450"/>
              <a:gd name="connsiteY41" fmla="*/ 495300 h 1226344"/>
              <a:gd name="connsiteX42" fmla="*/ 2690812 w 2838450"/>
              <a:gd name="connsiteY42" fmla="*/ 461962 h 1226344"/>
              <a:gd name="connsiteX43" fmla="*/ 2721768 w 2838450"/>
              <a:gd name="connsiteY43" fmla="*/ 423862 h 1226344"/>
              <a:gd name="connsiteX44" fmla="*/ 2762250 w 2838450"/>
              <a:gd name="connsiteY44" fmla="*/ 378619 h 1226344"/>
              <a:gd name="connsiteX45" fmla="*/ 2812256 w 2838450"/>
              <a:gd name="connsiteY45" fmla="*/ 326231 h 1226344"/>
              <a:gd name="connsiteX46" fmla="*/ 2828925 w 2838450"/>
              <a:gd name="connsiteY46" fmla="*/ 304800 h 1226344"/>
              <a:gd name="connsiteX47" fmla="*/ 2838450 w 2838450"/>
              <a:gd name="connsiteY47" fmla="*/ 280987 h 1226344"/>
              <a:gd name="connsiteX48" fmla="*/ 2838450 w 2838450"/>
              <a:gd name="connsiteY48" fmla="*/ 261937 h 1226344"/>
              <a:gd name="connsiteX49" fmla="*/ 2831306 w 2838450"/>
              <a:gd name="connsiteY49" fmla="*/ 233362 h 1226344"/>
              <a:gd name="connsiteX50" fmla="*/ 2805112 w 2838450"/>
              <a:gd name="connsiteY50" fmla="*/ 195262 h 1226344"/>
              <a:gd name="connsiteX51" fmla="*/ 2743200 w 2838450"/>
              <a:gd name="connsiteY51" fmla="*/ 133350 h 1226344"/>
              <a:gd name="connsiteX52" fmla="*/ 2664618 w 2838450"/>
              <a:gd name="connsiteY52" fmla="*/ 69056 h 1226344"/>
              <a:gd name="connsiteX53" fmla="*/ 2593181 w 2838450"/>
              <a:gd name="connsiteY53" fmla="*/ 19050 h 1226344"/>
              <a:gd name="connsiteX54" fmla="*/ 2547937 w 2838450"/>
              <a:gd name="connsiteY54" fmla="*/ 0 h 1226344"/>
              <a:gd name="connsiteX55" fmla="*/ 2533650 w 2838450"/>
              <a:gd name="connsiteY55" fmla="*/ 0 h 1226344"/>
              <a:gd name="connsiteX56" fmla="*/ 2509837 w 2838450"/>
              <a:gd name="connsiteY56" fmla="*/ 2381 h 1226344"/>
              <a:gd name="connsiteX57" fmla="*/ 2433637 w 2838450"/>
              <a:gd name="connsiteY57" fmla="*/ 23812 h 1226344"/>
              <a:gd name="connsiteX58" fmla="*/ 2381250 w 2838450"/>
              <a:gd name="connsiteY58" fmla="*/ 42862 h 1226344"/>
              <a:gd name="connsiteX59" fmla="*/ 2305050 w 2838450"/>
              <a:gd name="connsiteY59" fmla="*/ 45244 h 1226344"/>
              <a:gd name="connsiteX60" fmla="*/ 2074068 w 2838450"/>
              <a:gd name="connsiteY60" fmla="*/ 54769 h 1226344"/>
              <a:gd name="connsiteX61" fmla="*/ 1678781 w 2838450"/>
              <a:gd name="connsiteY61" fmla="*/ 80962 h 1226344"/>
              <a:gd name="connsiteX62" fmla="*/ 1421606 w 2838450"/>
              <a:gd name="connsiteY62" fmla="*/ 102394 h 1226344"/>
              <a:gd name="connsiteX63" fmla="*/ 1314450 w 2838450"/>
              <a:gd name="connsiteY63" fmla="*/ 111919 h 1226344"/>
              <a:gd name="connsiteX64" fmla="*/ 1071562 w 2838450"/>
              <a:gd name="connsiteY64" fmla="*/ 138112 h 1226344"/>
              <a:gd name="connsiteX65" fmla="*/ 633412 w 2838450"/>
              <a:gd name="connsiteY65" fmla="*/ 200025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38450" h="1226344">
                <a:moveTo>
                  <a:pt x="633412" y="200025"/>
                </a:moveTo>
                <a:lnTo>
                  <a:pt x="428625" y="228600"/>
                </a:lnTo>
                <a:lnTo>
                  <a:pt x="200025" y="264319"/>
                </a:lnTo>
                <a:lnTo>
                  <a:pt x="0" y="300037"/>
                </a:lnTo>
                <a:lnTo>
                  <a:pt x="30956" y="473869"/>
                </a:lnTo>
                <a:lnTo>
                  <a:pt x="197643" y="445294"/>
                </a:lnTo>
                <a:lnTo>
                  <a:pt x="419100" y="407194"/>
                </a:lnTo>
                <a:lnTo>
                  <a:pt x="647700" y="371475"/>
                </a:lnTo>
                <a:lnTo>
                  <a:pt x="888206" y="338137"/>
                </a:lnTo>
                <a:lnTo>
                  <a:pt x="1104900" y="309562"/>
                </a:lnTo>
                <a:lnTo>
                  <a:pt x="1140618" y="304800"/>
                </a:lnTo>
                <a:lnTo>
                  <a:pt x="1402556" y="280987"/>
                </a:lnTo>
                <a:lnTo>
                  <a:pt x="1688306" y="261937"/>
                </a:lnTo>
                <a:lnTo>
                  <a:pt x="1933575" y="250031"/>
                </a:lnTo>
                <a:lnTo>
                  <a:pt x="2128837" y="242887"/>
                </a:lnTo>
                <a:lnTo>
                  <a:pt x="2255043" y="242887"/>
                </a:lnTo>
                <a:lnTo>
                  <a:pt x="2324100" y="245269"/>
                </a:lnTo>
                <a:lnTo>
                  <a:pt x="2343150" y="250031"/>
                </a:lnTo>
                <a:lnTo>
                  <a:pt x="2364581" y="257175"/>
                </a:lnTo>
                <a:lnTo>
                  <a:pt x="2381250" y="269081"/>
                </a:lnTo>
                <a:lnTo>
                  <a:pt x="2393156" y="285750"/>
                </a:lnTo>
                <a:lnTo>
                  <a:pt x="2400300" y="309562"/>
                </a:lnTo>
                <a:lnTo>
                  <a:pt x="2405062" y="333375"/>
                </a:lnTo>
                <a:lnTo>
                  <a:pt x="2402681" y="354806"/>
                </a:lnTo>
                <a:lnTo>
                  <a:pt x="2397918" y="388144"/>
                </a:lnTo>
                <a:lnTo>
                  <a:pt x="2357437" y="581025"/>
                </a:lnTo>
                <a:lnTo>
                  <a:pt x="2314575" y="745331"/>
                </a:lnTo>
                <a:lnTo>
                  <a:pt x="2245518" y="976312"/>
                </a:lnTo>
                <a:lnTo>
                  <a:pt x="2252662" y="1123950"/>
                </a:lnTo>
                <a:lnTo>
                  <a:pt x="2264568" y="1169194"/>
                </a:lnTo>
                <a:lnTo>
                  <a:pt x="2283618" y="1195387"/>
                </a:lnTo>
                <a:lnTo>
                  <a:pt x="2297906" y="1207294"/>
                </a:lnTo>
                <a:lnTo>
                  <a:pt x="2319337" y="1216819"/>
                </a:lnTo>
                <a:lnTo>
                  <a:pt x="2340768" y="1223962"/>
                </a:lnTo>
                <a:lnTo>
                  <a:pt x="2359818" y="1226344"/>
                </a:lnTo>
                <a:lnTo>
                  <a:pt x="2390775" y="1219200"/>
                </a:lnTo>
                <a:lnTo>
                  <a:pt x="2412206" y="1204912"/>
                </a:lnTo>
                <a:lnTo>
                  <a:pt x="2436018" y="1176337"/>
                </a:lnTo>
                <a:lnTo>
                  <a:pt x="2457450" y="1116806"/>
                </a:lnTo>
                <a:lnTo>
                  <a:pt x="2516981" y="954881"/>
                </a:lnTo>
                <a:lnTo>
                  <a:pt x="2621756" y="647700"/>
                </a:lnTo>
                <a:lnTo>
                  <a:pt x="2671762" y="495300"/>
                </a:lnTo>
                <a:lnTo>
                  <a:pt x="2690812" y="461962"/>
                </a:lnTo>
                <a:lnTo>
                  <a:pt x="2721768" y="423862"/>
                </a:lnTo>
                <a:lnTo>
                  <a:pt x="2762250" y="378619"/>
                </a:lnTo>
                <a:lnTo>
                  <a:pt x="2812256" y="326231"/>
                </a:lnTo>
                <a:lnTo>
                  <a:pt x="2828925" y="304800"/>
                </a:lnTo>
                <a:lnTo>
                  <a:pt x="2838450" y="280987"/>
                </a:lnTo>
                <a:lnTo>
                  <a:pt x="2838450" y="261937"/>
                </a:lnTo>
                <a:lnTo>
                  <a:pt x="2831306" y="233362"/>
                </a:lnTo>
                <a:lnTo>
                  <a:pt x="2805112" y="195262"/>
                </a:lnTo>
                <a:lnTo>
                  <a:pt x="2743200" y="133350"/>
                </a:lnTo>
                <a:lnTo>
                  <a:pt x="2664618" y="69056"/>
                </a:lnTo>
                <a:lnTo>
                  <a:pt x="2593181" y="19050"/>
                </a:lnTo>
                <a:lnTo>
                  <a:pt x="2547937" y="0"/>
                </a:lnTo>
                <a:lnTo>
                  <a:pt x="2533650" y="0"/>
                </a:lnTo>
                <a:lnTo>
                  <a:pt x="2509837" y="2381"/>
                </a:lnTo>
                <a:lnTo>
                  <a:pt x="2433637" y="23812"/>
                </a:lnTo>
                <a:lnTo>
                  <a:pt x="2381250" y="42862"/>
                </a:lnTo>
                <a:lnTo>
                  <a:pt x="2305050" y="45244"/>
                </a:lnTo>
                <a:lnTo>
                  <a:pt x="2074068" y="54769"/>
                </a:lnTo>
                <a:lnTo>
                  <a:pt x="1678781" y="80962"/>
                </a:lnTo>
                <a:lnTo>
                  <a:pt x="1421606" y="102394"/>
                </a:lnTo>
                <a:lnTo>
                  <a:pt x="1314450" y="111919"/>
                </a:lnTo>
                <a:lnTo>
                  <a:pt x="1071562" y="138112"/>
                </a:lnTo>
                <a:lnTo>
                  <a:pt x="633412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0CABE20-A857-674F-A3AC-30C06FCD96B8}"/>
              </a:ext>
            </a:extLst>
          </p:cNvPr>
          <p:cNvSpPr/>
          <p:nvPr/>
        </p:nvSpPr>
        <p:spPr>
          <a:xfrm>
            <a:off x="3789363" y="3763963"/>
            <a:ext cx="2254250" cy="349250"/>
          </a:xfrm>
          <a:custGeom>
            <a:avLst/>
            <a:gdLst>
              <a:gd name="connsiteX0" fmla="*/ 440531 w 2255044"/>
              <a:gd name="connsiteY0" fmla="*/ 121444 h 347663"/>
              <a:gd name="connsiteX1" fmla="*/ 609600 w 2255044"/>
              <a:gd name="connsiteY1" fmla="*/ 97632 h 347663"/>
              <a:gd name="connsiteX2" fmla="*/ 816769 w 2255044"/>
              <a:gd name="connsiteY2" fmla="*/ 69057 h 347663"/>
              <a:gd name="connsiteX3" fmla="*/ 1052512 w 2255044"/>
              <a:gd name="connsiteY3" fmla="*/ 40482 h 347663"/>
              <a:gd name="connsiteX4" fmla="*/ 1243012 w 2255044"/>
              <a:gd name="connsiteY4" fmla="*/ 21432 h 347663"/>
              <a:gd name="connsiteX5" fmla="*/ 1435894 w 2255044"/>
              <a:gd name="connsiteY5" fmla="*/ 14288 h 347663"/>
              <a:gd name="connsiteX6" fmla="*/ 1716881 w 2255044"/>
              <a:gd name="connsiteY6" fmla="*/ 4763 h 347663"/>
              <a:gd name="connsiteX7" fmla="*/ 1935956 w 2255044"/>
              <a:gd name="connsiteY7" fmla="*/ 0 h 347663"/>
              <a:gd name="connsiteX8" fmla="*/ 2255044 w 2255044"/>
              <a:gd name="connsiteY8" fmla="*/ 2382 h 347663"/>
              <a:gd name="connsiteX9" fmla="*/ 2228850 w 2255044"/>
              <a:gd name="connsiteY9" fmla="*/ 154782 h 347663"/>
              <a:gd name="connsiteX10" fmla="*/ 2000250 w 2255044"/>
              <a:gd name="connsiteY10" fmla="*/ 154782 h 347663"/>
              <a:gd name="connsiteX11" fmla="*/ 1726406 w 2255044"/>
              <a:gd name="connsiteY11" fmla="*/ 159544 h 347663"/>
              <a:gd name="connsiteX12" fmla="*/ 1469231 w 2255044"/>
              <a:gd name="connsiteY12" fmla="*/ 169069 h 347663"/>
              <a:gd name="connsiteX13" fmla="*/ 1238250 w 2255044"/>
              <a:gd name="connsiteY13" fmla="*/ 178594 h 347663"/>
              <a:gd name="connsiteX14" fmla="*/ 747712 w 2255044"/>
              <a:gd name="connsiteY14" fmla="*/ 250032 h 347663"/>
              <a:gd name="connsiteX15" fmla="*/ 581025 w 2255044"/>
              <a:gd name="connsiteY15" fmla="*/ 269082 h 347663"/>
              <a:gd name="connsiteX16" fmla="*/ 407194 w 2255044"/>
              <a:gd name="connsiteY16" fmla="*/ 290513 h 347663"/>
              <a:gd name="connsiteX17" fmla="*/ 211931 w 2255044"/>
              <a:gd name="connsiteY17" fmla="*/ 316707 h 347663"/>
              <a:gd name="connsiteX18" fmla="*/ 11906 w 2255044"/>
              <a:gd name="connsiteY18" fmla="*/ 347663 h 347663"/>
              <a:gd name="connsiteX19" fmla="*/ 0 w 2255044"/>
              <a:gd name="connsiteY19" fmla="*/ 188119 h 347663"/>
              <a:gd name="connsiteX20" fmla="*/ 207169 w 2255044"/>
              <a:gd name="connsiteY20" fmla="*/ 154782 h 347663"/>
              <a:gd name="connsiteX21" fmla="*/ 440531 w 2255044"/>
              <a:gd name="connsiteY21" fmla="*/ 121444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255044" h="347663">
                <a:moveTo>
                  <a:pt x="440531" y="121444"/>
                </a:moveTo>
                <a:lnTo>
                  <a:pt x="609600" y="97632"/>
                </a:lnTo>
                <a:lnTo>
                  <a:pt x="816769" y="69057"/>
                </a:lnTo>
                <a:lnTo>
                  <a:pt x="1052512" y="40482"/>
                </a:lnTo>
                <a:lnTo>
                  <a:pt x="1243012" y="21432"/>
                </a:lnTo>
                <a:lnTo>
                  <a:pt x="1435894" y="14288"/>
                </a:lnTo>
                <a:lnTo>
                  <a:pt x="1716881" y="4763"/>
                </a:lnTo>
                <a:lnTo>
                  <a:pt x="1935956" y="0"/>
                </a:lnTo>
                <a:lnTo>
                  <a:pt x="2255044" y="2382"/>
                </a:lnTo>
                <a:lnTo>
                  <a:pt x="2228850" y="154782"/>
                </a:lnTo>
                <a:lnTo>
                  <a:pt x="2000250" y="154782"/>
                </a:lnTo>
                <a:lnTo>
                  <a:pt x="1726406" y="159544"/>
                </a:lnTo>
                <a:lnTo>
                  <a:pt x="1469231" y="169069"/>
                </a:lnTo>
                <a:lnTo>
                  <a:pt x="1238250" y="178594"/>
                </a:lnTo>
                <a:lnTo>
                  <a:pt x="747712" y="250032"/>
                </a:lnTo>
                <a:lnTo>
                  <a:pt x="581025" y="269082"/>
                </a:lnTo>
                <a:lnTo>
                  <a:pt x="407194" y="290513"/>
                </a:lnTo>
                <a:lnTo>
                  <a:pt x="211931" y="316707"/>
                </a:lnTo>
                <a:lnTo>
                  <a:pt x="11906" y="347663"/>
                </a:lnTo>
                <a:lnTo>
                  <a:pt x="0" y="188119"/>
                </a:lnTo>
                <a:lnTo>
                  <a:pt x="207169" y="154782"/>
                </a:lnTo>
                <a:lnTo>
                  <a:pt x="440531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CE819EFE-1872-FD48-848A-238EBDE93E9D}"/>
              </a:ext>
            </a:extLst>
          </p:cNvPr>
          <p:cNvSpPr/>
          <p:nvPr/>
        </p:nvSpPr>
        <p:spPr>
          <a:xfrm rot="16200000">
            <a:off x="2549525" y="3470275"/>
            <a:ext cx="4632325" cy="568325"/>
          </a:xfrm>
          <a:custGeom>
            <a:avLst/>
            <a:gdLst>
              <a:gd name="connsiteX0" fmla="*/ 2392680 w 4632960"/>
              <a:gd name="connsiteY0" fmla="*/ 228600 h 567690"/>
              <a:gd name="connsiteX1" fmla="*/ 2964180 w 4632960"/>
              <a:gd name="connsiteY1" fmla="*/ 228600 h 567690"/>
              <a:gd name="connsiteX2" fmla="*/ 3794760 w 4632960"/>
              <a:gd name="connsiteY2" fmla="*/ 228600 h 567690"/>
              <a:gd name="connsiteX3" fmla="*/ 4118610 w 4632960"/>
              <a:gd name="connsiteY3" fmla="*/ 228600 h 567690"/>
              <a:gd name="connsiteX4" fmla="*/ 4210050 w 4632960"/>
              <a:gd name="connsiteY4" fmla="*/ 228600 h 567690"/>
              <a:gd name="connsiteX5" fmla="*/ 4290060 w 4632960"/>
              <a:gd name="connsiteY5" fmla="*/ 224790 h 567690"/>
              <a:gd name="connsiteX6" fmla="*/ 4373880 w 4632960"/>
              <a:gd name="connsiteY6" fmla="*/ 209550 h 567690"/>
              <a:gd name="connsiteX7" fmla="*/ 4411980 w 4632960"/>
              <a:gd name="connsiteY7" fmla="*/ 201930 h 567690"/>
              <a:gd name="connsiteX8" fmla="*/ 4461510 w 4632960"/>
              <a:gd name="connsiteY8" fmla="*/ 179070 h 567690"/>
              <a:gd name="connsiteX9" fmla="*/ 4488180 w 4632960"/>
              <a:gd name="connsiteY9" fmla="*/ 152400 h 567690"/>
              <a:gd name="connsiteX10" fmla="*/ 4522470 w 4632960"/>
              <a:gd name="connsiteY10" fmla="*/ 110490 h 567690"/>
              <a:gd name="connsiteX11" fmla="*/ 4541520 w 4632960"/>
              <a:gd name="connsiteY11" fmla="*/ 76200 h 567690"/>
              <a:gd name="connsiteX12" fmla="*/ 4556760 w 4632960"/>
              <a:gd name="connsiteY12" fmla="*/ 38100 h 567690"/>
              <a:gd name="connsiteX13" fmla="*/ 4568190 w 4632960"/>
              <a:gd name="connsiteY13" fmla="*/ 19050 h 567690"/>
              <a:gd name="connsiteX14" fmla="*/ 4575810 w 4632960"/>
              <a:gd name="connsiteY14" fmla="*/ 7620 h 567690"/>
              <a:gd name="connsiteX15" fmla="*/ 4583430 w 4632960"/>
              <a:gd name="connsiteY15" fmla="*/ 0 h 567690"/>
              <a:gd name="connsiteX16" fmla="*/ 4598670 w 4632960"/>
              <a:gd name="connsiteY16" fmla="*/ 0 h 567690"/>
              <a:gd name="connsiteX17" fmla="*/ 4613910 w 4632960"/>
              <a:gd name="connsiteY17" fmla="*/ 7620 h 567690"/>
              <a:gd name="connsiteX18" fmla="*/ 4625340 w 4632960"/>
              <a:gd name="connsiteY18" fmla="*/ 30480 h 567690"/>
              <a:gd name="connsiteX19" fmla="*/ 4629150 w 4632960"/>
              <a:gd name="connsiteY19" fmla="*/ 64770 h 567690"/>
              <a:gd name="connsiteX20" fmla="*/ 4632960 w 4632960"/>
              <a:gd name="connsiteY20" fmla="*/ 114300 h 567690"/>
              <a:gd name="connsiteX21" fmla="*/ 4632960 w 4632960"/>
              <a:gd name="connsiteY21" fmla="*/ 152400 h 567690"/>
              <a:gd name="connsiteX22" fmla="*/ 4625340 w 4632960"/>
              <a:gd name="connsiteY22" fmla="*/ 201930 h 567690"/>
              <a:gd name="connsiteX23" fmla="*/ 4617720 w 4632960"/>
              <a:gd name="connsiteY23" fmla="*/ 243840 h 567690"/>
              <a:gd name="connsiteX24" fmla="*/ 4602480 w 4632960"/>
              <a:gd name="connsiteY24" fmla="*/ 297180 h 567690"/>
              <a:gd name="connsiteX25" fmla="*/ 4572000 w 4632960"/>
              <a:gd name="connsiteY25" fmla="*/ 373380 h 567690"/>
              <a:gd name="connsiteX26" fmla="*/ 4530090 w 4632960"/>
              <a:gd name="connsiteY26" fmla="*/ 441960 h 567690"/>
              <a:gd name="connsiteX27" fmla="*/ 4476750 w 4632960"/>
              <a:gd name="connsiteY27" fmla="*/ 514350 h 567690"/>
              <a:gd name="connsiteX28" fmla="*/ 4446270 w 4632960"/>
              <a:gd name="connsiteY28" fmla="*/ 544830 h 567690"/>
              <a:gd name="connsiteX29" fmla="*/ 4415790 w 4632960"/>
              <a:gd name="connsiteY29" fmla="*/ 560070 h 567690"/>
              <a:gd name="connsiteX30" fmla="*/ 4381500 w 4632960"/>
              <a:gd name="connsiteY30" fmla="*/ 567690 h 567690"/>
              <a:gd name="connsiteX31" fmla="*/ 4358640 w 4632960"/>
              <a:gd name="connsiteY31" fmla="*/ 567690 h 567690"/>
              <a:gd name="connsiteX32" fmla="*/ 4309110 w 4632960"/>
              <a:gd name="connsiteY32" fmla="*/ 552450 h 567690"/>
              <a:gd name="connsiteX33" fmla="*/ 4278630 w 4632960"/>
              <a:gd name="connsiteY33" fmla="*/ 529590 h 567690"/>
              <a:gd name="connsiteX34" fmla="*/ 4236720 w 4632960"/>
              <a:gd name="connsiteY34" fmla="*/ 510540 h 567690"/>
              <a:gd name="connsiteX35" fmla="*/ 4118610 w 4632960"/>
              <a:gd name="connsiteY35" fmla="*/ 483870 h 567690"/>
              <a:gd name="connsiteX36" fmla="*/ 4065270 w 4632960"/>
              <a:gd name="connsiteY36" fmla="*/ 476250 h 567690"/>
              <a:gd name="connsiteX37" fmla="*/ 3992880 w 4632960"/>
              <a:gd name="connsiteY37" fmla="*/ 476250 h 567690"/>
              <a:gd name="connsiteX38" fmla="*/ 3718560 w 4632960"/>
              <a:gd name="connsiteY38" fmla="*/ 476250 h 567690"/>
              <a:gd name="connsiteX39" fmla="*/ 3139440 w 4632960"/>
              <a:gd name="connsiteY39" fmla="*/ 476250 h 567690"/>
              <a:gd name="connsiteX40" fmla="*/ 2232660 w 4632960"/>
              <a:gd name="connsiteY40" fmla="*/ 476250 h 567690"/>
              <a:gd name="connsiteX41" fmla="*/ 2026920 w 4632960"/>
              <a:gd name="connsiteY41" fmla="*/ 453390 h 567690"/>
              <a:gd name="connsiteX42" fmla="*/ 1744980 w 4632960"/>
              <a:gd name="connsiteY42" fmla="*/ 457200 h 567690"/>
              <a:gd name="connsiteX43" fmla="*/ 1245870 w 4632960"/>
              <a:gd name="connsiteY43" fmla="*/ 453390 h 567690"/>
              <a:gd name="connsiteX44" fmla="*/ 845820 w 4632960"/>
              <a:gd name="connsiteY44" fmla="*/ 453390 h 567690"/>
              <a:gd name="connsiteX45" fmla="*/ 594360 w 4632960"/>
              <a:gd name="connsiteY45" fmla="*/ 453390 h 567690"/>
              <a:gd name="connsiteX46" fmla="*/ 297180 w 4632960"/>
              <a:gd name="connsiteY46" fmla="*/ 453390 h 567690"/>
              <a:gd name="connsiteX47" fmla="*/ 140970 w 4632960"/>
              <a:gd name="connsiteY47" fmla="*/ 441960 h 567690"/>
              <a:gd name="connsiteX48" fmla="*/ 83820 w 4632960"/>
              <a:gd name="connsiteY48" fmla="*/ 434340 h 567690"/>
              <a:gd name="connsiteX49" fmla="*/ 41910 w 4632960"/>
              <a:gd name="connsiteY49" fmla="*/ 422910 h 567690"/>
              <a:gd name="connsiteX50" fmla="*/ 19050 w 4632960"/>
              <a:gd name="connsiteY50" fmla="*/ 411480 h 567690"/>
              <a:gd name="connsiteX51" fmla="*/ 3810 w 4632960"/>
              <a:gd name="connsiteY51" fmla="*/ 396240 h 567690"/>
              <a:gd name="connsiteX52" fmla="*/ 0 w 4632960"/>
              <a:gd name="connsiteY52" fmla="*/ 381000 h 567690"/>
              <a:gd name="connsiteX53" fmla="*/ 0 w 4632960"/>
              <a:gd name="connsiteY53" fmla="*/ 365760 h 567690"/>
              <a:gd name="connsiteX54" fmla="*/ 7620 w 4632960"/>
              <a:gd name="connsiteY54" fmla="*/ 346710 h 567690"/>
              <a:gd name="connsiteX55" fmla="*/ 41910 w 4632960"/>
              <a:gd name="connsiteY55" fmla="*/ 312420 h 567690"/>
              <a:gd name="connsiteX56" fmla="*/ 95250 w 4632960"/>
              <a:gd name="connsiteY56" fmla="*/ 270510 h 567690"/>
              <a:gd name="connsiteX57" fmla="*/ 167640 w 4632960"/>
              <a:gd name="connsiteY57" fmla="*/ 236220 h 567690"/>
              <a:gd name="connsiteX58" fmla="*/ 243840 w 4632960"/>
              <a:gd name="connsiteY58" fmla="*/ 213360 h 567690"/>
              <a:gd name="connsiteX59" fmla="*/ 304800 w 4632960"/>
              <a:gd name="connsiteY59" fmla="*/ 198120 h 567690"/>
              <a:gd name="connsiteX60" fmla="*/ 384810 w 4632960"/>
              <a:gd name="connsiteY60" fmla="*/ 186690 h 567690"/>
              <a:gd name="connsiteX61" fmla="*/ 426720 w 4632960"/>
              <a:gd name="connsiteY61" fmla="*/ 186690 h 567690"/>
              <a:gd name="connsiteX62" fmla="*/ 457200 w 4632960"/>
              <a:gd name="connsiteY62" fmla="*/ 186690 h 567690"/>
              <a:gd name="connsiteX63" fmla="*/ 487680 w 4632960"/>
              <a:gd name="connsiteY63" fmla="*/ 190500 h 567690"/>
              <a:gd name="connsiteX64" fmla="*/ 541020 w 4632960"/>
              <a:gd name="connsiteY64" fmla="*/ 201930 h 567690"/>
              <a:gd name="connsiteX65" fmla="*/ 640080 w 4632960"/>
              <a:gd name="connsiteY65" fmla="*/ 213360 h 567690"/>
              <a:gd name="connsiteX66" fmla="*/ 845820 w 4632960"/>
              <a:gd name="connsiteY66" fmla="*/ 228600 h 567690"/>
              <a:gd name="connsiteX67" fmla="*/ 1101090 w 4632960"/>
              <a:gd name="connsiteY67" fmla="*/ 228600 h 567690"/>
              <a:gd name="connsiteX68" fmla="*/ 1428750 w 4632960"/>
              <a:gd name="connsiteY68" fmla="*/ 228600 h 567690"/>
              <a:gd name="connsiteX69" fmla="*/ 1946910 w 4632960"/>
              <a:gd name="connsiteY69" fmla="*/ 228600 h 567690"/>
              <a:gd name="connsiteX70" fmla="*/ 2392680 w 4632960"/>
              <a:gd name="connsiteY70" fmla="*/ 228600 h 567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632960" h="567690">
                <a:moveTo>
                  <a:pt x="2392680" y="228600"/>
                </a:moveTo>
                <a:lnTo>
                  <a:pt x="2964180" y="228600"/>
                </a:lnTo>
                <a:lnTo>
                  <a:pt x="3794760" y="228600"/>
                </a:lnTo>
                <a:lnTo>
                  <a:pt x="4118610" y="228600"/>
                </a:lnTo>
                <a:lnTo>
                  <a:pt x="4210050" y="228600"/>
                </a:lnTo>
                <a:lnTo>
                  <a:pt x="4290060" y="224790"/>
                </a:lnTo>
                <a:lnTo>
                  <a:pt x="4373880" y="209550"/>
                </a:lnTo>
                <a:lnTo>
                  <a:pt x="4411980" y="201930"/>
                </a:lnTo>
                <a:lnTo>
                  <a:pt x="4461510" y="179070"/>
                </a:lnTo>
                <a:lnTo>
                  <a:pt x="4488180" y="152400"/>
                </a:lnTo>
                <a:lnTo>
                  <a:pt x="4522470" y="110490"/>
                </a:lnTo>
                <a:lnTo>
                  <a:pt x="4541520" y="76200"/>
                </a:lnTo>
                <a:lnTo>
                  <a:pt x="4556760" y="38100"/>
                </a:lnTo>
                <a:lnTo>
                  <a:pt x="4568190" y="19050"/>
                </a:lnTo>
                <a:lnTo>
                  <a:pt x="4575810" y="7620"/>
                </a:lnTo>
                <a:lnTo>
                  <a:pt x="4583430" y="0"/>
                </a:lnTo>
                <a:lnTo>
                  <a:pt x="4598670" y="0"/>
                </a:lnTo>
                <a:lnTo>
                  <a:pt x="4613910" y="7620"/>
                </a:lnTo>
                <a:lnTo>
                  <a:pt x="4625340" y="30480"/>
                </a:lnTo>
                <a:lnTo>
                  <a:pt x="4629150" y="64770"/>
                </a:lnTo>
                <a:lnTo>
                  <a:pt x="4632960" y="114300"/>
                </a:lnTo>
                <a:lnTo>
                  <a:pt x="4632960" y="152400"/>
                </a:lnTo>
                <a:lnTo>
                  <a:pt x="4625340" y="201930"/>
                </a:lnTo>
                <a:lnTo>
                  <a:pt x="4617720" y="243840"/>
                </a:lnTo>
                <a:lnTo>
                  <a:pt x="4602480" y="297180"/>
                </a:lnTo>
                <a:lnTo>
                  <a:pt x="4572000" y="373380"/>
                </a:lnTo>
                <a:lnTo>
                  <a:pt x="4530090" y="441960"/>
                </a:lnTo>
                <a:lnTo>
                  <a:pt x="4476750" y="514350"/>
                </a:lnTo>
                <a:lnTo>
                  <a:pt x="4446270" y="544830"/>
                </a:lnTo>
                <a:lnTo>
                  <a:pt x="4415790" y="560070"/>
                </a:lnTo>
                <a:lnTo>
                  <a:pt x="4381500" y="567690"/>
                </a:lnTo>
                <a:lnTo>
                  <a:pt x="4358640" y="567690"/>
                </a:lnTo>
                <a:lnTo>
                  <a:pt x="4309110" y="552450"/>
                </a:lnTo>
                <a:lnTo>
                  <a:pt x="4278630" y="529590"/>
                </a:lnTo>
                <a:lnTo>
                  <a:pt x="4236720" y="510540"/>
                </a:lnTo>
                <a:lnTo>
                  <a:pt x="4118610" y="483870"/>
                </a:lnTo>
                <a:lnTo>
                  <a:pt x="4065270" y="476250"/>
                </a:lnTo>
                <a:lnTo>
                  <a:pt x="3992880" y="476250"/>
                </a:lnTo>
                <a:lnTo>
                  <a:pt x="3718560" y="476250"/>
                </a:lnTo>
                <a:lnTo>
                  <a:pt x="3139440" y="476250"/>
                </a:lnTo>
                <a:lnTo>
                  <a:pt x="2232660" y="476250"/>
                </a:lnTo>
                <a:lnTo>
                  <a:pt x="2026920" y="453390"/>
                </a:lnTo>
                <a:lnTo>
                  <a:pt x="1744980" y="457200"/>
                </a:lnTo>
                <a:lnTo>
                  <a:pt x="1245870" y="453390"/>
                </a:lnTo>
                <a:lnTo>
                  <a:pt x="845820" y="453390"/>
                </a:lnTo>
                <a:lnTo>
                  <a:pt x="594360" y="453390"/>
                </a:lnTo>
                <a:lnTo>
                  <a:pt x="297180" y="453390"/>
                </a:lnTo>
                <a:lnTo>
                  <a:pt x="140970" y="441960"/>
                </a:lnTo>
                <a:lnTo>
                  <a:pt x="83820" y="434340"/>
                </a:lnTo>
                <a:lnTo>
                  <a:pt x="41910" y="422910"/>
                </a:lnTo>
                <a:lnTo>
                  <a:pt x="19050" y="411480"/>
                </a:lnTo>
                <a:lnTo>
                  <a:pt x="3810" y="396240"/>
                </a:lnTo>
                <a:lnTo>
                  <a:pt x="0" y="381000"/>
                </a:lnTo>
                <a:lnTo>
                  <a:pt x="0" y="365760"/>
                </a:lnTo>
                <a:lnTo>
                  <a:pt x="7620" y="346710"/>
                </a:lnTo>
                <a:lnTo>
                  <a:pt x="41910" y="312420"/>
                </a:lnTo>
                <a:lnTo>
                  <a:pt x="95250" y="270510"/>
                </a:lnTo>
                <a:lnTo>
                  <a:pt x="167640" y="236220"/>
                </a:lnTo>
                <a:lnTo>
                  <a:pt x="243840" y="213360"/>
                </a:lnTo>
                <a:lnTo>
                  <a:pt x="304800" y="198120"/>
                </a:lnTo>
                <a:lnTo>
                  <a:pt x="384810" y="186690"/>
                </a:lnTo>
                <a:lnTo>
                  <a:pt x="426720" y="186690"/>
                </a:lnTo>
                <a:lnTo>
                  <a:pt x="457200" y="186690"/>
                </a:lnTo>
                <a:lnTo>
                  <a:pt x="487680" y="190500"/>
                </a:lnTo>
                <a:lnTo>
                  <a:pt x="541020" y="201930"/>
                </a:lnTo>
                <a:lnTo>
                  <a:pt x="640080" y="213360"/>
                </a:lnTo>
                <a:lnTo>
                  <a:pt x="845820" y="228600"/>
                </a:lnTo>
                <a:lnTo>
                  <a:pt x="1101090" y="228600"/>
                </a:lnTo>
                <a:lnTo>
                  <a:pt x="1428750" y="228600"/>
                </a:lnTo>
                <a:lnTo>
                  <a:pt x="1946910" y="228600"/>
                </a:lnTo>
                <a:lnTo>
                  <a:pt x="2392680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55119EB-1392-B140-9EEA-577D758DCED5}"/>
              </a:ext>
            </a:extLst>
          </p:cNvPr>
          <p:cNvSpPr/>
          <p:nvPr/>
        </p:nvSpPr>
        <p:spPr>
          <a:xfrm>
            <a:off x="2790825" y="3914775"/>
            <a:ext cx="2085975" cy="1684338"/>
          </a:xfrm>
          <a:custGeom>
            <a:avLst/>
            <a:gdLst>
              <a:gd name="connsiteX0" fmla="*/ 1469231 w 2085975"/>
              <a:gd name="connsiteY0" fmla="*/ 490538 h 1683544"/>
              <a:gd name="connsiteX1" fmla="*/ 1538288 w 2085975"/>
              <a:gd name="connsiteY1" fmla="*/ 407194 h 1683544"/>
              <a:gd name="connsiteX2" fmla="*/ 1612106 w 2085975"/>
              <a:gd name="connsiteY2" fmla="*/ 311944 h 1683544"/>
              <a:gd name="connsiteX3" fmla="*/ 1719263 w 2085975"/>
              <a:gd name="connsiteY3" fmla="*/ 169069 h 1683544"/>
              <a:gd name="connsiteX4" fmla="*/ 1814513 w 2085975"/>
              <a:gd name="connsiteY4" fmla="*/ 40481 h 1683544"/>
              <a:gd name="connsiteX5" fmla="*/ 2085975 w 2085975"/>
              <a:gd name="connsiteY5" fmla="*/ 0 h 1683544"/>
              <a:gd name="connsiteX6" fmla="*/ 2085975 w 2085975"/>
              <a:gd name="connsiteY6" fmla="*/ 138113 h 1683544"/>
              <a:gd name="connsiteX7" fmla="*/ 2016919 w 2085975"/>
              <a:gd name="connsiteY7" fmla="*/ 235744 h 1683544"/>
              <a:gd name="connsiteX8" fmla="*/ 1909763 w 2085975"/>
              <a:gd name="connsiteY8" fmla="*/ 361950 h 1683544"/>
              <a:gd name="connsiteX9" fmla="*/ 1797844 w 2085975"/>
              <a:gd name="connsiteY9" fmla="*/ 485775 h 1683544"/>
              <a:gd name="connsiteX10" fmla="*/ 1681163 w 2085975"/>
              <a:gd name="connsiteY10" fmla="*/ 604838 h 1683544"/>
              <a:gd name="connsiteX11" fmla="*/ 1552575 w 2085975"/>
              <a:gd name="connsiteY11" fmla="*/ 731044 h 1683544"/>
              <a:gd name="connsiteX12" fmla="*/ 1433513 w 2085975"/>
              <a:gd name="connsiteY12" fmla="*/ 838200 h 1683544"/>
              <a:gd name="connsiteX13" fmla="*/ 1283494 w 2085975"/>
              <a:gd name="connsiteY13" fmla="*/ 966788 h 1683544"/>
              <a:gd name="connsiteX14" fmla="*/ 1169194 w 2085975"/>
              <a:gd name="connsiteY14" fmla="*/ 1059656 h 1683544"/>
              <a:gd name="connsiteX15" fmla="*/ 1047750 w 2085975"/>
              <a:gd name="connsiteY15" fmla="*/ 1157288 h 1683544"/>
              <a:gd name="connsiteX16" fmla="*/ 897731 w 2085975"/>
              <a:gd name="connsiteY16" fmla="*/ 1257300 h 1683544"/>
              <a:gd name="connsiteX17" fmla="*/ 731044 w 2085975"/>
              <a:gd name="connsiteY17" fmla="*/ 1362075 h 1683544"/>
              <a:gd name="connsiteX18" fmla="*/ 566738 w 2085975"/>
              <a:gd name="connsiteY18" fmla="*/ 1454944 h 1683544"/>
              <a:gd name="connsiteX19" fmla="*/ 364331 w 2085975"/>
              <a:gd name="connsiteY19" fmla="*/ 1557338 h 1683544"/>
              <a:gd name="connsiteX20" fmla="*/ 207169 w 2085975"/>
              <a:gd name="connsiteY20" fmla="*/ 1624013 h 1683544"/>
              <a:gd name="connsiteX21" fmla="*/ 50006 w 2085975"/>
              <a:gd name="connsiteY21" fmla="*/ 1683544 h 1683544"/>
              <a:gd name="connsiteX22" fmla="*/ 28575 w 2085975"/>
              <a:gd name="connsiteY22" fmla="*/ 1681163 h 1683544"/>
              <a:gd name="connsiteX23" fmla="*/ 9525 w 2085975"/>
              <a:gd name="connsiteY23" fmla="*/ 1674019 h 1683544"/>
              <a:gd name="connsiteX24" fmla="*/ 0 w 2085975"/>
              <a:gd name="connsiteY24" fmla="*/ 1662113 h 1683544"/>
              <a:gd name="connsiteX25" fmla="*/ 4763 w 2085975"/>
              <a:gd name="connsiteY25" fmla="*/ 1645444 h 1683544"/>
              <a:gd name="connsiteX26" fmla="*/ 19050 w 2085975"/>
              <a:gd name="connsiteY26" fmla="*/ 1626394 h 1683544"/>
              <a:gd name="connsiteX27" fmla="*/ 28575 w 2085975"/>
              <a:gd name="connsiteY27" fmla="*/ 1619250 h 1683544"/>
              <a:gd name="connsiteX28" fmla="*/ 73819 w 2085975"/>
              <a:gd name="connsiteY28" fmla="*/ 1593056 h 1683544"/>
              <a:gd name="connsiteX29" fmla="*/ 221456 w 2085975"/>
              <a:gd name="connsiteY29" fmla="*/ 1519238 h 1683544"/>
              <a:gd name="connsiteX30" fmla="*/ 409575 w 2085975"/>
              <a:gd name="connsiteY30" fmla="*/ 1414463 h 1683544"/>
              <a:gd name="connsiteX31" fmla="*/ 559594 w 2085975"/>
              <a:gd name="connsiteY31" fmla="*/ 1326356 h 1683544"/>
              <a:gd name="connsiteX32" fmla="*/ 695325 w 2085975"/>
              <a:gd name="connsiteY32" fmla="*/ 1235869 h 1683544"/>
              <a:gd name="connsiteX33" fmla="*/ 823913 w 2085975"/>
              <a:gd name="connsiteY33" fmla="*/ 1138238 h 1683544"/>
              <a:gd name="connsiteX34" fmla="*/ 904875 w 2085975"/>
              <a:gd name="connsiteY34" fmla="*/ 1073944 h 1683544"/>
              <a:gd name="connsiteX35" fmla="*/ 1069181 w 2085975"/>
              <a:gd name="connsiteY35" fmla="*/ 919163 h 1683544"/>
              <a:gd name="connsiteX36" fmla="*/ 1257300 w 2085975"/>
              <a:gd name="connsiteY36" fmla="*/ 731044 h 1683544"/>
              <a:gd name="connsiteX37" fmla="*/ 1469231 w 2085975"/>
              <a:gd name="connsiteY37" fmla="*/ 490538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85975" h="1683544">
                <a:moveTo>
                  <a:pt x="1469231" y="490538"/>
                </a:moveTo>
                <a:lnTo>
                  <a:pt x="1538288" y="407194"/>
                </a:lnTo>
                <a:lnTo>
                  <a:pt x="1612106" y="311944"/>
                </a:lnTo>
                <a:lnTo>
                  <a:pt x="1719263" y="169069"/>
                </a:lnTo>
                <a:lnTo>
                  <a:pt x="1814513" y="40481"/>
                </a:lnTo>
                <a:lnTo>
                  <a:pt x="2085975" y="0"/>
                </a:lnTo>
                <a:lnTo>
                  <a:pt x="2085975" y="138113"/>
                </a:lnTo>
                <a:lnTo>
                  <a:pt x="2016919" y="235744"/>
                </a:lnTo>
                <a:lnTo>
                  <a:pt x="1909763" y="361950"/>
                </a:lnTo>
                <a:lnTo>
                  <a:pt x="1797844" y="485775"/>
                </a:lnTo>
                <a:lnTo>
                  <a:pt x="1681163" y="604838"/>
                </a:lnTo>
                <a:lnTo>
                  <a:pt x="1552575" y="731044"/>
                </a:lnTo>
                <a:lnTo>
                  <a:pt x="1433513" y="838200"/>
                </a:lnTo>
                <a:lnTo>
                  <a:pt x="1283494" y="966788"/>
                </a:lnTo>
                <a:lnTo>
                  <a:pt x="1169194" y="1059656"/>
                </a:lnTo>
                <a:lnTo>
                  <a:pt x="1047750" y="1157288"/>
                </a:lnTo>
                <a:lnTo>
                  <a:pt x="897731" y="1257300"/>
                </a:lnTo>
                <a:lnTo>
                  <a:pt x="731044" y="1362075"/>
                </a:lnTo>
                <a:lnTo>
                  <a:pt x="566738" y="1454944"/>
                </a:lnTo>
                <a:lnTo>
                  <a:pt x="364331" y="1557338"/>
                </a:lnTo>
                <a:lnTo>
                  <a:pt x="207169" y="1624013"/>
                </a:lnTo>
                <a:lnTo>
                  <a:pt x="50006" y="1683544"/>
                </a:lnTo>
                <a:lnTo>
                  <a:pt x="28575" y="1681163"/>
                </a:lnTo>
                <a:lnTo>
                  <a:pt x="9525" y="1674019"/>
                </a:lnTo>
                <a:lnTo>
                  <a:pt x="0" y="1662113"/>
                </a:lnTo>
                <a:lnTo>
                  <a:pt x="4763" y="1645444"/>
                </a:lnTo>
                <a:lnTo>
                  <a:pt x="19050" y="1626394"/>
                </a:lnTo>
                <a:lnTo>
                  <a:pt x="28575" y="1619250"/>
                </a:lnTo>
                <a:lnTo>
                  <a:pt x="73819" y="1593056"/>
                </a:lnTo>
                <a:lnTo>
                  <a:pt x="221456" y="1519238"/>
                </a:lnTo>
                <a:lnTo>
                  <a:pt x="409575" y="1414463"/>
                </a:lnTo>
                <a:lnTo>
                  <a:pt x="559594" y="1326356"/>
                </a:lnTo>
                <a:lnTo>
                  <a:pt x="695325" y="1235869"/>
                </a:lnTo>
                <a:lnTo>
                  <a:pt x="823913" y="1138238"/>
                </a:lnTo>
                <a:lnTo>
                  <a:pt x="904875" y="1073944"/>
                </a:lnTo>
                <a:lnTo>
                  <a:pt x="1069181" y="919163"/>
                </a:lnTo>
                <a:lnTo>
                  <a:pt x="1257300" y="731044"/>
                </a:lnTo>
                <a:lnTo>
                  <a:pt x="1469231" y="4905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4C0BAA1-4FF5-3E4E-9CE4-771BB4741557}"/>
              </a:ext>
            </a:extLst>
          </p:cNvPr>
          <p:cNvSpPr/>
          <p:nvPr/>
        </p:nvSpPr>
        <p:spPr>
          <a:xfrm>
            <a:off x="4979988" y="3900488"/>
            <a:ext cx="2373312" cy="1606550"/>
          </a:xfrm>
          <a:custGeom>
            <a:avLst/>
            <a:gdLst>
              <a:gd name="connsiteX0" fmla="*/ 333375 w 2374106"/>
              <a:gd name="connsiteY0" fmla="*/ 457200 h 1607343"/>
              <a:gd name="connsiteX1" fmla="*/ 245269 w 2374106"/>
              <a:gd name="connsiteY1" fmla="*/ 364331 h 1607343"/>
              <a:gd name="connsiteX2" fmla="*/ 150019 w 2374106"/>
              <a:gd name="connsiteY2" fmla="*/ 259556 h 1607343"/>
              <a:gd name="connsiteX3" fmla="*/ 69056 w 2374106"/>
              <a:gd name="connsiteY3" fmla="*/ 171450 h 1607343"/>
              <a:gd name="connsiteX4" fmla="*/ 0 w 2374106"/>
              <a:gd name="connsiteY4" fmla="*/ 100012 h 1607343"/>
              <a:gd name="connsiteX5" fmla="*/ 0 w 2374106"/>
              <a:gd name="connsiteY5" fmla="*/ 0 h 1607343"/>
              <a:gd name="connsiteX6" fmla="*/ 54769 w 2374106"/>
              <a:gd name="connsiteY6" fmla="*/ 2381 h 1607343"/>
              <a:gd name="connsiteX7" fmla="*/ 119062 w 2374106"/>
              <a:gd name="connsiteY7" fmla="*/ 76200 h 1607343"/>
              <a:gd name="connsiteX8" fmla="*/ 161925 w 2374106"/>
              <a:gd name="connsiteY8" fmla="*/ 119062 h 1607343"/>
              <a:gd name="connsiteX9" fmla="*/ 221456 w 2374106"/>
              <a:gd name="connsiteY9" fmla="*/ 171450 h 1607343"/>
              <a:gd name="connsiteX10" fmla="*/ 304800 w 2374106"/>
              <a:gd name="connsiteY10" fmla="*/ 245268 h 1607343"/>
              <a:gd name="connsiteX11" fmla="*/ 416719 w 2374106"/>
              <a:gd name="connsiteY11" fmla="*/ 340518 h 1607343"/>
              <a:gd name="connsiteX12" fmla="*/ 542925 w 2374106"/>
              <a:gd name="connsiteY12" fmla="*/ 442912 h 1607343"/>
              <a:gd name="connsiteX13" fmla="*/ 671512 w 2374106"/>
              <a:gd name="connsiteY13" fmla="*/ 540543 h 1607343"/>
              <a:gd name="connsiteX14" fmla="*/ 776287 w 2374106"/>
              <a:gd name="connsiteY14" fmla="*/ 621506 h 1607343"/>
              <a:gd name="connsiteX15" fmla="*/ 864394 w 2374106"/>
              <a:gd name="connsiteY15" fmla="*/ 683418 h 1607343"/>
              <a:gd name="connsiteX16" fmla="*/ 995362 w 2374106"/>
              <a:gd name="connsiteY16" fmla="*/ 773906 h 1607343"/>
              <a:gd name="connsiteX17" fmla="*/ 1185862 w 2374106"/>
              <a:gd name="connsiteY17" fmla="*/ 897731 h 1607343"/>
              <a:gd name="connsiteX18" fmla="*/ 1373981 w 2374106"/>
              <a:gd name="connsiteY18" fmla="*/ 1012031 h 1607343"/>
              <a:gd name="connsiteX19" fmla="*/ 1516856 w 2374106"/>
              <a:gd name="connsiteY19" fmla="*/ 1092993 h 1607343"/>
              <a:gd name="connsiteX20" fmla="*/ 1659731 w 2374106"/>
              <a:gd name="connsiteY20" fmla="*/ 1173956 h 1607343"/>
              <a:gd name="connsiteX21" fmla="*/ 1864519 w 2374106"/>
              <a:gd name="connsiteY21" fmla="*/ 1285875 h 1607343"/>
              <a:gd name="connsiteX22" fmla="*/ 2145506 w 2374106"/>
              <a:gd name="connsiteY22" fmla="*/ 1426368 h 1607343"/>
              <a:gd name="connsiteX23" fmla="*/ 2343150 w 2374106"/>
              <a:gd name="connsiteY23" fmla="*/ 1521618 h 1607343"/>
              <a:gd name="connsiteX24" fmla="*/ 2366962 w 2374106"/>
              <a:gd name="connsiteY24" fmla="*/ 1535906 h 1607343"/>
              <a:gd name="connsiteX25" fmla="*/ 2374106 w 2374106"/>
              <a:gd name="connsiteY25" fmla="*/ 1545431 h 1607343"/>
              <a:gd name="connsiteX26" fmla="*/ 2374106 w 2374106"/>
              <a:gd name="connsiteY26" fmla="*/ 1552575 h 1607343"/>
              <a:gd name="connsiteX27" fmla="*/ 2364581 w 2374106"/>
              <a:gd name="connsiteY27" fmla="*/ 1569243 h 1607343"/>
              <a:gd name="connsiteX28" fmla="*/ 2340769 w 2374106"/>
              <a:gd name="connsiteY28" fmla="*/ 1581150 h 1607343"/>
              <a:gd name="connsiteX29" fmla="*/ 2293144 w 2374106"/>
              <a:gd name="connsiteY29" fmla="*/ 1585912 h 1607343"/>
              <a:gd name="connsiteX30" fmla="*/ 2126456 w 2374106"/>
              <a:gd name="connsiteY30" fmla="*/ 1593056 h 1607343"/>
              <a:gd name="connsiteX31" fmla="*/ 1919287 w 2374106"/>
              <a:gd name="connsiteY31" fmla="*/ 1602581 h 1607343"/>
              <a:gd name="connsiteX32" fmla="*/ 1743075 w 2374106"/>
              <a:gd name="connsiteY32" fmla="*/ 1607343 h 1607343"/>
              <a:gd name="connsiteX33" fmla="*/ 1714500 w 2374106"/>
              <a:gd name="connsiteY33" fmla="*/ 1602581 h 1607343"/>
              <a:gd name="connsiteX34" fmla="*/ 1659731 w 2374106"/>
              <a:gd name="connsiteY34" fmla="*/ 1590675 h 1607343"/>
              <a:gd name="connsiteX35" fmla="*/ 1614487 w 2374106"/>
              <a:gd name="connsiteY35" fmla="*/ 1574006 h 1607343"/>
              <a:gd name="connsiteX36" fmla="*/ 1569244 w 2374106"/>
              <a:gd name="connsiteY36" fmla="*/ 1550193 h 1607343"/>
              <a:gd name="connsiteX37" fmla="*/ 1471612 w 2374106"/>
              <a:gd name="connsiteY37" fmla="*/ 1476375 h 1607343"/>
              <a:gd name="connsiteX38" fmla="*/ 1326356 w 2374106"/>
              <a:gd name="connsiteY38" fmla="*/ 1364456 h 1607343"/>
              <a:gd name="connsiteX39" fmla="*/ 1143000 w 2374106"/>
              <a:gd name="connsiteY39" fmla="*/ 1214437 h 1607343"/>
              <a:gd name="connsiteX40" fmla="*/ 964406 w 2374106"/>
              <a:gd name="connsiteY40" fmla="*/ 1062037 h 1607343"/>
              <a:gd name="connsiteX41" fmla="*/ 804862 w 2374106"/>
              <a:gd name="connsiteY41" fmla="*/ 921543 h 1607343"/>
              <a:gd name="connsiteX42" fmla="*/ 583406 w 2374106"/>
              <a:gd name="connsiteY42" fmla="*/ 709612 h 1607343"/>
              <a:gd name="connsiteX43" fmla="*/ 388144 w 2374106"/>
              <a:gd name="connsiteY43" fmla="*/ 514350 h 1607343"/>
              <a:gd name="connsiteX44" fmla="*/ 333375 w 2374106"/>
              <a:gd name="connsiteY44" fmla="*/ 457200 h 1607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74106" h="1607343">
                <a:moveTo>
                  <a:pt x="333375" y="457200"/>
                </a:moveTo>
                <a:lnTo>
                  <a:pt x="245269" y="364331"/>
                </a:lnTo>
                <a:lnTo>
                  <a:pt x="150019" y="259556"/>
                </a:lnTo>
                <a:lnTo>
                  <a:pt x="69056" y="171450"/>
                </a:lnTo>
                <a:lnTo>
                  <a:pt x="0" y="100012"/>
                </a:lnTo>
                <a:lnTo>
                  <a:pt x="0" y="0"/>
                </a:lnTo>
                <a:lnTo>
                  <a:pt x="54769" y="2381"/>
                </a:lnTo>
                <a:lnTo>
                  <a:pt x="119062" y="76200"/>
                </a:lnTo>
                <a:lnTo>
                  <a:pt x="161925" y="119062"/>
                </a:lnTo>
                <a:lnTo>
                  <a:pt x="221456" y="171450"/>
                </a:lnTo>
                <a:lnTo>
                  <a:pt x="304800" y="245268"/>
                </a:lnTo>
                <a:lnTo>
                  <a:pt x="416719" y="340518"/>
                </a:lnTo>
                <a:lnTo>
                  <a:pt x="542925" y="442912"/>
                </a:lnTo>
                <a:lnTo>
                  <a:pt x="671512" y="540543"/>
                </a:lnTo>
                <a:lnTo>
                  <a:pt x="776287" y="621506"/>
                </a:lnTo>
                <a:lnTo>
                  <a:pt x="864394" y="683418"/>
                </a:lnTo>
                <a:lnTo>
                  <a:pt x="995362" y="773906"/>
                </a:lnTo>
                <a:lnTo>
                  <a:pt x="1185862" y="897731"/>
                </a:lnTo>
                <a:lnTo>
                  <a:pt x="1373981" y="1012031"/>
                </a:lnTo>
                <a:lnTo>
                  <a:pt x="1516856" y="1092993"/>
                </a:lnTo>
                <a:lnTo>
                  <a:pt x="1659731" y="1173956"/>
                </a:lnTo>
                <a:lnTo>
                  <a:pt x="1864519" y="1285875"/>
                </a:lnTo>
                <a:lnTo>
                  <a:pt x="2145506" y="1426368"/>
                </a:lnTo>
                <a:lnTo>
                  <a:pt x="2343150" y="1521618"/>
                </a:lnTo>
                <a:lnTo>
                  <a:pt x="2366962" y="1535906"/>
                </a:lnTo>
                <a:lnTo>
                  <a:pt x="2374106" y="1545431"/>
                </a:lnTo>
                <a:lnTo>
                  <a:pt x="2374106" y="1552575"/>
                </a:lnTo>
                <a:lnTo>
                  <a:pt x="2364581" y="1569243"/>
                </a:lnTo>
                <a:lnTo>
                  <a:pt x="2340769" y="1581150"/>
                </a:lnTo>
                <a:lnTo>
                  <a:pt x="2293144" y="1585912"/>
                </a:lnTo>
                <a:lnTo>
                  <a:pt x="2126456" y="1593056"/>
                </a:lnTo>
                <a:lnTo>
                  <a:pt x="1919287" y="1602581"/>
                </a:lnTo>
                <a:lnTo>
                  <a:pt x="1743075" y="1607343"/>
                </a:lnTo>
                <a:lnTo>
                  <a:pt x="1714500" y="1602581"/>
                </a:lnTo>
                <a:lnTo>
                  <a:pt x="1659731" y="1590675"/>
                </a:lnTo>
                <a:lnTo>
                  <a:pt x="1614487" y="1574006"/>
                </a:lnTo>
                <a:lnTo>
                  <a:pt x="1569244" y="1550193"/>
                </a:lnTo>
                <a:lnTo>
                  <a:pt x="1471612" y="1476375"/>
                </a:lnTo>
                <a:lnTo>
                  <a:pt x="1326356" y="1364456"/>
                </a:lnTo>
                <a:lnTo>
                  <a:pt x="1143000" y="1214437"/>
                </a:lnTo>
                <a:lnTo>
                  <a:pt x="964406" y="1062037"/>
                </a:lnTo>
                <a:lnTo>
                  <a:pt x="804862" y="921543"/>
                </a:lnTo>
                <a:lnTo>
                  <a:pt x="583406" y="709612"/>
                </a:lnTo>
                <a:lnTo>
                  <a:pt x="388144" y="514350"/>
                </a:lnTo>
                <a:lnTo>
                  <a:pt x="333375" y="457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12CD9D-BDB8-4855-8572-8CD19C90C5F9}"/>
              </a:ext>
            </a:extLst>
          </p:cNvPr>
          <p:cNvGrpSpPr/>
          <p:nvPr/>
        </p:nvGrpSpPr>
        <p:grpSpPr>
          <a:xfrm>
            <a:off x="2790825" y="1447800"/>
            <a:ext cx="4562475" cy="4632325"/>
            <a:chOff x="2943225" y="1590675"/>
            <a:chExt cx="4562475" cy="4632325"/>
          </a:xfrm>
        </p:grpSpPr>
        <p:sp>
          <p:nvSpPr>
            <p:cNvPr id="9" name="フリーフォーム 43">
              <a:extLst>
                <a:ext uri="{FF2B5EF4-FFF2-40B4-BE49-F238E27FC236}">
                  <a16:creationId xmlns:a16="http://schemas.microsoft.com/office/drawing/2014/main" id="{E7BF4EBD-9B68-4E7F-9402-261D911C82DF}"/>
                </a:ext>
              </a:extLst>
            </p:cNvPr>
            <p:cNvSpPr/>
            <p:nvPr/>
          </p:nvSpPr>
          <p:spPr>
            <a:xfrm>
              <a:off x="3498850" y="2087563"/>
              <a:ext cx="3141663" cy="565150"/>
            </a:xfrm>
            <a:custGeom>
              <a:avLst/>
              <a:gdLst>
                <a:gd name="connsiteX0" fmla="*/ 1877740 w 3142445"/>
                <a:gd name="connsiteY0" fmla="*/ 115910 h 566670"/>
                <a:gd name="connsiteX1" fmla="*/ 2191984 w 3142445"/>
                <a:gd name="connsiteY1" fmla="*/ 85000 h 566670"/>
                <a:gd name="connsiteX2" fmla="*/ 2519108 w 3142445"/>
                <a:gd name="connsiteY2" fmla="*/ 54091 h 566670"/>
                <a:gd name="connsiteX3" fmla="*/ 2647897 w 3142445"/>
                <a:gd name="connsiteY3" fmla="*/ 43788 h 566670"/>
                <a:gd name="connsiteX4" fmla="*/ 2696836 w 3142445"/>
                <a:gd name="connsiteY4" fmla="*/ 28333 h 566670"/>
                <a:gd name="connsiteX5" fmla="*/ 2774110 w 3142445"/>
                <a:gd name="connsiteY5" fmla="*/ 0 h 566670"/>
                <a:gd name="connsiteX6" fmla="*/ 2792140 w 3142445"/>
                <a:gd name="connsiteY6" fmla="*/ 0 h 566670"/>
                <a:gd name="connsiteX7" fmla="*/ 2828201 w 3142445"/>
                <a:gd name="connsiteY7" fmla="*/ 5151 h 566670"/>
                <a:gd name="connsiteX8" fmla="*/ 2890019 w 3142445"/>
                <a:gd name="connsiteY8" fmla="*/ 28333 h 566670"/>
                <a:gd name="connsiteX9" fmla="*/ 2975020 w 3142445"/>
                <a:gd name="connsiteY9" fmla="*/ 74697 h 566670"/>
                <a:gd name="connsiteX10" fmla="*/ 3029111 w 3142445"/>
                <a:gd name="connsiteY10" fmla="*/ 108182 h 566670"/>
                <a:gd name="connsiteX11" fmla="*/ 3085778 w 3142445"/>
                <a:gd name="connsiteY11" fmla="*/ 144243 h 566670"/>
                <a:gd name="connsiteX12" fmla="*/ 3108960 w 3142445"/>
                <a:gd name="connsiteY12" fmla="*/ 164849 h 566670"/>
                <a:gd name="connsiteX13" fmla="*/ 3124415 w 3142445"/>
                <a:gd name="connsiteY13" fmla="*/ 182880 h 566670"/>
                <a:gd name="connsiteX14" fmla="*/ 3139870 w 3142445"/>
                <a:gd name="connsiteY14" fmla="*/ 213789 h 566670"/>
                <a:gd name="connsiteX15" fmla="*/ 3142445 w 3142445"/>
                <a:gd name="connsiteY15" fmla="*/ 231819 h 566670"/>
                <a:gd name="connsiteX16" fmla="*/ 3139870 w 3142445"/>
                <a:gd name="connsiteY16" fmla="*/ 244698 h 566670"/>
                <a:gd name="connsiteX17" fmla="*/ 3126991 w 3142445"/>
                <a:gd name="connsiteY17" fmla="*/ 262729 h 566670"/>
                <a:gd name="connsiteX18" fmla="*/ 3093506 w 3142445"/>
                <a:gd name="connsiteY18" fmla="*/ 280759 h 566670"/>
                <a:gd name="connsiteX19" fmla="*/ 3057445 w 3142445"/>
                <a:gd name="connsiteY19" fmla="*/ 288487 h 566670"/>
                <a:gd name="connsiteX20" fmla="*/ 2993050 w 3142445"/>
                <a:gd name="connsiteY20" fmla="*/ 285911 h 566670"/>
                <a:gd name="connsiteX21" fmla="*/ 2859110 w 3142445"/>
                <a:gd name="connsiteY21" fmla="*/ 275608 h 566670"/>
                <a:gd name="connsiteX22" fmla="*/ 2655624 w 3142445"/>
                <a:gd name="connsiteY22" fmla="*/ 270456 h 566670"/>
                <a:gd name="connsiteX23" fmla="*/ 2441835 w 3142445"/>
                <a:gd name="connsiteY23" fmla="*/ 273032 h 566670"/>
                <a:gd name="connsiteX24" fmla="*/ 2225470 w 3142445"/>
                <a:gd name="connsiteY24" fmla="*/ 280759 h 566670"/>
                <a:gd name="connsiteX25" fmla="*/ 1880316 w 3142445"/>
                <a:gd name="connsiteY25" fmla="*/ 298790 h 566670"/>
                <a:gd name="connsiteX26" fmla="*/ 1679405 w 3142445"/>
                <a:gd name="connsiteY26" fmla="*/ 316820 h 566670"/>
                <a:gd name="connsiteX27" fmla="*/ 1483646 w 3142445"/>
                <a:gd name="connsiteY27" fmla="*/ 355457 h 566670"/>
                <a:gd name="connsiteX28" fmla="*/ 1300766 w 3142445"/>
                <a:gd name="connsiteY28" fmla="*/ 378639 h 566670"/>
                <a:gd name="connsiteX29" fmla="*/ 1092129 w 3142445"/>
                <a:gd name="connsiteY29" fmla="*/ 409548 h 566670"/>
                <a:gd name="connsiteX30" fmla="*/ 904097 w 3142445"/>
                <a:gd name="connsiteY30" fmla="*/ 443033 h 566670"/>
                <a:gd name="connsiteX31" fmla="*/ 752126 w 3142445"/>
                <a:gd name="connsiteY31" fmla="*/ 473942 h 566670"/>
                <a:gd name="connsiteX32" fmla="*/ 613035 w 3142445"/>
                <a:gd name="connsiteY32" fmla="*/ 510003 h 566670"/>
                <a:gd name="connsiteX33" fmla="*/ 502276 w 3142445"/>
                <a:gd name="connsiteY33" fmla="*/ 543488 h 566670"/>
                <a:gd name="connsiteX34" fmla="*/ 453337 w 3142445"/>
                <a:gd name="connsiteY34" fmla="*/ 558943 h 566670"/>
                <a:gd name="connsiteX35" fmla="*/ 432730 w 3142445"/>
                <a:gd name="connsiteY35" fmla="*/ 564094 h 566670"/>
                <a:gd name="connsiteX36" fmla="*/ 401821 w 3142445"/>
                <a:gd name="connsiteY36" fmla="*/ 566670 h 566670"/>
                <a:gd name="connsiteX37" fmla="*/ 358033 w 3142445"/>
                <a:gd name="connsiteY37" fmla="*/ 556367 h 566670"/>
                <a:gd name="connsiteX38" fmla="*/ 314245 w 3142445"/>
                <a:gd name="connsiteY38" fmla="*/ 535761 h 566670"/>
                <a:gd name="connsiteX39" fmla="*/ 265305 w 3142445"/>
                <a:gd name="connsiteY39" fmla="*/ 507427 h 566670"/>
                <a:gd name="connsiteX40" fmla="*/ 188032 w 3142445"/>
                <a:gd name="connsiteY40" fmla="*/ 448185 h 566670"/>
                <a:gd name="connsiteX41" fmla="*/ 103031 w 3142445"/>
                <a:gd name="connsiteY41" fmla="*/ 365760 h 566670"/>
                <a:gd name="connsiteX42" fmla="*/ 36061 w 3142445"/>
                <a:gd name="connsiteY42" fmla="*/ 291062 h 566670"/>
                <a:gd name="connsiteX43" fmla="*/ 15455 w 3142445"/>
                <a:gd name="connsiteY43" fmla="*/ 267880 h 566670"/>
                <a:gd name="connsiteX44" fmla="*/ 0 w 3142445"/>
                <a:gd name="connsiteY44" fmla="*/ 242123 h 566670"/>
                <a:gd name="connsiteX45" fmla="*/ 0 w 3142445"/>
                <a:gd name="connsiteY45" fmla="*/ 226668 h 566670"/>
                <a:gd name="connsiteX46" fmla="*/ 5152 w 3142445"/>
                <a:gd name="connsiteY46" fmla="*/ 211213 h 566670"/>
                <a:gd name="connsiteX47" fmla="*/ 12879 w 3142445"/>
                <a:gd name="connsiteY47" fmla="*/ 208638 h 566670"/>
                <a:gd name="connsiteX48" fmla="*/ 28334 w 3142445"/>
                <a:gd name="connsiteY48" fmla="*/ 211213 h 566670"/>
                <a:gd name="connsiteX49" fmla="*/ 51516 w 3142445"/>
                <a:gd name="connsiteY49" fmla="*/ 216365 h 566670"/>
                <a:gd name="connsiteX50" fmla="*/ 87577 w 3142445"/>
                <a:gd name="connsiteY50" fmla="*/ 236971 h 566670"/>
                <a:gd name="connsiteX51" fmla="*/ 149395 w 3142445"/>
                <a:gd name="connsiteY51" fmla="*/ 270456 h 566670"/>
                <a:gd name="connsiteX52" fmla="*/ 200911 w 3142445"/>
                <a:gd name="connsiteY52" fmla="*/ 288487 h 566670"/>
                <a:gd name="connsiteX53" fmla="*/ 257578 w 3142445"/>
                <a:gd name="connsiteY53" fmla="*/ 301365 h 566670"/>
                <a:gd name="connsiteX54" fmla="*/ 332275 w 3142445"/>
                <a:gd name="connsiteY54" fmla="*/ 311668 h 566670"/>
                <a:gd name="connsiteX55" fmla="*/ 419852 w 3142445"/>
                <a:gd name="connsiteY55" fmla="*/ 311668 h 566670"/>
                <a:gd name="connsiteX56" fmla="*/ 618186 w 3142445"/>
                <a:gd name="connsiteY56" fmla="*/ 288487 h 566670"/>
                <a:gd name="connsiteX57" fmla="*/ 1045765 w 3142445"/>
                <a:gd name="connsiteY57" fmla="*/ 234395 h 566670"/>
                <a:gd name="connsiteX58" fmla="*/ 1491374 w 3142445"/>
                <a:gd name="connsiteY58" fmla="*/ 175152 h 566670"/>
                <a:gd name="connsiteX59" fmla="*/ 1684557 w 3142445"/>
                <a:gd name="connsiteY59" fmla="*/ 136516 h 566670"/>
                <a:gd name="connsiteX60" fmla="*/ 1877740 w 3142445"/>
                <a:gd name="connsiteY60" fmla="*/ 115910 h 56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2445" h="566670">
                  <a:moveTo>
                    <a:pt x="1877740" y="115910"/>
                  </a:moveTo>
                  <a:lnTo>
                    <a:pt x="2191984" y="85000"/>
                  </a:lnTo>
                  <a:lnTo>
                    <a:pt x="2519108" y="54091"/>
                  </a:lnTo>
                  <a:lnTo>
                    <a:pt x="2647897" y="43788"/>
                  </a:lnTo>
                  <a:lnTo>
                    <a:pt x="2696836" y="28333"/>
                  </a:lnTo>
                  <a:lnTo>
                    <a:pt x="2774110" y="0"/>
                  </a:lnTo>
                  <a:lnTo>
                    <a:pt x="2792140" y="0"/>
                  </a:lnTo>
                  <a:lnTo>
                    <a:pt x="2828201" y="5151"/>
                  </a:lnTo>
                  <a:lnTo>
                    <a:pt x="2890019" y="28333"/>
                  </a:lnTo>
                  <a:lnTo>
                    <a:pt x="2975020" y="74697"/>
                  </a:lnTo>
                  <a:lnTo>
                    <a:pt x="3029111" y="108182"/>
                  </a:lnTo>
                  <a:lnTo>
                    <a:pt x="3085778" y="144243"/>
                  </a:lnTo>
                  <a:lnTo>
                    <a:pt x="3108960" y="164849"/>
                  </a:lnTo>
                  <a:lnTo>
                    <a:pt x="3124415" y="182880"/>
                  </a:lnTo>
                  <a:lnTo>
                    <a:pt x="3139870" y="213789"/>
                  </a:lnTo>
                  <a:lnTo>
                    <a:pt x="3142445" y="231819"/>
                  </a:lnTo>
                  <a:lnTo>
                    <a:pt x="3139870" y="244698"/>
                  </a:lnTo>
                  <a:lnTo>
                    <a:pt x="3126991" y="262729"/>
                  </a:lnTo>
                  <a:lnTo>
                    <a:pt x="3093506" y="280759"/>
                  </a:lnTo>
                  <a:lnTo>
                    <a:pt x="3057445" y="288487"/>
                  </a:lnTo>
                  <a:lnTo>
                    <a:pt x="2993050" y="285911"/>
                  </a:lnTo>
                  <a:lnTo>
                    <a:pt x="2859110" y="275608"/>
                  </a:lnTo>
                  <a:lnTo>
                    <a:pt x="2655624" y="270456"/>
                  </a:lnTo>
                  <a:lnTo>
                    <a:pt x="2441835" y="273032"/>
                  </a:lnTo>
                  <a:lnTo>
                    <a:pt x="2225470" y="280759"/>
                  </a:lnTo>
                  <a:lnTo>
                    <a:pt x="1880316" y="298790"/>
                  </a:lnTo>
                  <a:lnTo>
                    <a:pt x="1679405" y="316820"/>
                  </a:lnTo>
                  <a:lnTo>
                    <a:pt x="1483646" y="355457"/>
                  </a:lnTo>
                  <a:lnTo>
                    <a:pt x="1300766" y="378639"/>
                  </a:lnTo>
                  <a:lnTo>
                    <a:pt x="1092129" y="409548"/>
                  </a:lnTo>
                  <a:lnTo>
                    <a:pt x="904097" y="443033"/>
                  </a:lnTo>
                  <a:lnTo>
                    <a:pt x="752126" y="473942"/>
                  </a:lnTo>
                  <a:lnTo>
                    <a:pt x="613035" y="510003"/>
                  </a:lnTo>
                  <a:lnTo>
                    <a:pt x="502276" y="543488"/>
                  </a:lnTo>
                  <a:lnTo>
                    <a:pt x="453337" y="558943"/>
                  </a:lnTo>
                  <a:lnTo>
                    <a:pt x="432730" y="564094"/>
                  </a:lnTo>
                  <a:lnTo>
                    <a:pt x="401821" y="566670"/>
                  </a:lnTo>
                  <a:lnTo>
                    <a:pt x="358033" y="556367"/>
                  </a:lnTo>
                  <a:lnTo>
                    <a:pt x="314245" y="535761"/>
                  </a:lnTo>
                  <a:lnTo>
                    <a:pt x="265305" y="507427"/>
                  </a:lnTo>
                  <a:lnTo>
                    <a:pt x="188032" y="448185"/>
                  </a:lnTo>
                  <a:lnTo>
                    <a:pt x="103031" y="365760"/>
                  </a:lnTo>
                  <a:lnTo>
                    <a:pt x="36061" y="291062"/>
                  </a:lnTo>
                  <a:lnTo>
                    <a:pt x="15455" y="267880"/>
                  </a:lnTo>
                  <a:lnTo>
                    <a:pt x="0" y="242123"/>
                  </a:lnTo>
                  <a:lnTo>
                    <a:pt x="0" y="226668"/>
                  </a:lnTo>
                  <a:lnTo>
                    <a:pt x="5152" y="211213"/>
                  </a:lnTo>
                  <a:lnTo>
                    <a:pt x="12879" y="208638"/>
                  </a:lnTo>
                  <a:lnTo>
                    <a:pt x="28334" y="211213"/>
                  </a:lnTo>
                  <a:lnTo>
                    <a:pt x="51516" y="216365"/>
                  </a:lnTo>
                  <a:lnTo>
                    <a:pt x="87577" y="236971"/>
                  </a:lnTo>
                  <a:lnTo>
                    <a:pt x="149395" y="270456"/>
                  </a:lnTo>
                  <a:lnTo>
                    <a:pt x="200911" y="288487"/>
                  </a:lnTo>
                  <a:lnTo>
                    <a:pt x="257578" y="301365"/>
                  </a:lnTo>
                  <a:lnTo>
                    <a:pt x="332275" y="311668"/>
                  </a:lnTo>
                  <a:lnTo>
                    <a:pt x="419852" y="311668"/>
                  </a:lnTo>
                  <a:lnTo>
                    <a:pt x="618186" y="288487"/>
                  </a:lnTo>
                  <a:lnTo>
                    <a:pt x="1045765" y="234395"/>
                  </a:lnTo>
                  <a:lnTo>
                    <a:pt x="1491374" y="175152"/>
                  </a:lnTo>
                  <a:lnTo>
                    <a:pt x="1684557" y="136516"/>
                  </a:lnTo>
                  <a:lnTo>
                    <a:pt x="1877740" y="11591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4">
              <a:extLst>
                <a:ext uri="{FF2B5EF4-FFF2-40B4-BE49-F238E27FC236}">
                  <a16:creationId xmlns:a16="http://schemas.microsoft.com/office/drawing/2014/main" id="{2A30A5CD-7256-420C-81A7-3EF9AB2C801E}"/>
                </a:ext>
              </a:extLst>
            </p:cNvPr>
            <p:cNvSpPr/>
            <p:nvPr/>
          </p:nvSpPr>
          <p:spPr>
            <a:xfrm>
              <a:off x="3552825" y="3100388"/>
              <a:ext cx="474663" cy="1327150"/>
            </a:xfrm>
            <a:custGeom>
              <a:avLst/>
              <a:gdLst>
                <a:gd name="connsiteX0" fmla="*/ 397669 w 473869"/>
                <a:gd name="connsiteY0" fmla="*/ 454818 h 1326356"/>
                <a:gd name="connsiteX1" fmla="*/ 381000 w 473869"/>
                <a:gd name="connsiteY1" fmla="*/ 290512 h 1326356"/>
                <a:gd name="connsiteX2" fmla="*/ 359569 w 473869"/>
                <a:gd name="connsiteY2" fmla="*/ 142875 h 1326356"/>
                <a:gd name="connsiteX3" fmla="*/ 304800 w 473869"/>
                <a:gd name="connsiteY3" fmla="*/ 114300 h 1326356"/>
                <a:gd name="connsiteX4" fmla="*/ 228600 w 473869"/>
                <a:gd name="connsiteY4" fmla="*/ 76200 h 1326356"/>
                <a:gd name="connsiteX5" fmla="*/ 176213 w 473869"/>
                <a:gd name="connsiteY5" fmla="*/ 52387 h 1326356"/>
                <a:gd name="connsiteX6" fmla="*/ 104775 w 473869"/>
                <a:gd name="connsiteY6" fmla="*/ 21431 h 1326356"/>
                <a:gd name="connsiteX7" fmla="*/ 57150 w 473869"/>
                <a:gd name="connsiteY7" fmla="*/ 7143 h 1326356"/>
                <a:gd name="connsiteX8" fmla="*/ 21431 w 473869"/>
                <a:gd name="connsiteY8" fmla="*/ 0 h 1326356"/>
                <a:gd name="connsiteX9" fmla="*/ 4763 w 473869"/>
                <a:gd name="connsiteY9" fmla="*/ 4762 h 1326356"/>
                <a:gd name="connsiteX10" fmla="*/ 0 w 473869"/>
                <a:gd name="connsiteY10" fmla="*/ 19050 h 1326356"/>
                <a:gd name="connsiteX11" fmla="*/ 9525 w 473869"/>
                <a:gd name="connsiteY11" fmla="*/ 45243 h 1326356"/>
                <a:gd name="connsiteX12" fmla="*/ 33338 w 473869"/>
                <a:gd name="connsiteY12" fmla="*/ 83343 h 1326356"/>
                <a:gd name="connsiteX13" fmla="*/ 69056 w 473869"/>
                <a:gd name="connsiteY13" fmla="*/ 135731 h 1326356"/>
                <a:gd name="connsiteX14" fmla="*/ 95250 w 473869"/>
                <a:gd name="connsiteY14" fmla="*/ 190500 h 1326356"/>
                <a:gd name="connsiteX15" fmla="*/ 121444 w 473869"/>
                <a:gd name="connsiteY15" fmla="*/ 254793 h 1326356"/>
                <a:gd name="connsiteX16" fmla="*/ 145256 w 473869"/>
                <a:gd name="connsiteY16" fmla="*/ 361950 h 1326356"/>
                <a:gd name="connsiteX17" fmla="*/ 169069 w 473869"/>
                <a:gd name="connsiteY17" fmla="*/ 540543 h 1326356"/>
                <a:gd name="connsiteX18" fmla="*/ 185738 w 473869"/>
                <a:gd name="connsiteY18" fmla="*/ 688181 h 1326356"/>
                <a:gd name="connsiteX19" fmla="*/ 192881 w 473869"/>
                <a:gd name="connsiteY19" fmla="*/ 771525 h 1326356"/>
                <a:gd name="connsiteX20" fmla="*/ 197644 w 473869"/>
                <a:gd name="connsiteY20" fmla="*/ 859631 h 1326356"/>
                <a:gd name="connsiteX21" fmla="*/ 197644 w 473869"/>
                <a:gd name="connsiteY21" fmla="*/ 940593 h 1326356"/>
                <a:gd name="connsiteX22" fmla="*/ 190500 w 473869"/>
                <a:gd name="connsiteY22" fmla="*/ 1042987 h 1326356"/>
                <a:gd name="connsiteX23" fmla="*/ 183356 w 473869"/>
                <a:gd name="connsiteY23" fmla="*/ 1102518 h 1326356"/>
                <a:gd name="connsiteX24" fmla="*/ 197644 w 473869"/>
                <a:gd name="connsiteY24" fmla="*/ 1143000 h 1326356"/>
                <a:gd name="connsiteX25" fmla="*/ 228600 w 473869"/>
                <a:gd name="connsiteY25" fmla="*/ 1197768 h 1326356"/>
                <a:gd name="connsiteX26" fmla="*/ 257175 w 473869"/>
                <a:gd name="connsiteY26" fmla="*/ 1245393 h 1326356"/>
                <a:gd name="connsiteX27" fmla="*/ 280988 w 473869"/>
                <a:gd name="connsiteY27" fmla="*/ 1276350 h 1326356"/>
                <a:gd name="connsiteX28" fmla="*/ 304800 w 473869"/>
                <a:gd name="connsiteY28" fmla="*/ 1300162 h 1326356"/>
                <a:gd name="connsiteX29" fmla="*/ 326231 w 473869"/>
                <a:gd name="connsiteY29" fmla="*/ 1314450 h 1326356"/>
                <a:gd name="connsiteX30" fmla="*/ 350044 w 473869"/>
                <a:gd name="connsiteY30" fmla="*/ 1323975 h 1326356"/>
                <a:gd name="connsiteX31" fmla="*/ 373856 w 473869"/>
                <a:gd name="connsiteY31" fmla="*/ 1326356 h 1326356"/>
                <a:gd name="connsiteX32" fmla="*/ 409575 w 473869"/>
                <a:gd name="connsiteY32" fmla="*/ 1316831 h 1326356"/>
                <a:gd name="connsiteX33" fmla="*/ 435769 w 473869"/>
                <a:gd name="connsiteY33" fmla="*/ 1297781 h 1326356"/>
                <a:gd name="connsiteX34" fmla="*/ 452438 w 473869"/>
                <a:gd name="connsiteY34" fmla="*/ 1278731 h 1326356"/>
                <a:gd name="connsiteX35" fmla="*/ 459581 w 473869"/>
                <a:gd name="connsiteY35" fmla="*/ 1257300 h 1326356"/>
                <a:gd name="connsiteX36" fmla="*/ 466725 w 473869"/>
                <a:gd name="connsiteY36" fmla="*/ 1212056 h 1326356"/>
                <a:gd name="connsiteX37" fmla="*/ 473869 w 473869"/>
                <a:gd name="connsiteY37" fmla="*/ 1162050 h 1326356"/>
                <a:gd name="connsiteX38" fmla="*/ 471488 w 473869"/>
                <a:gd name="connsiteY38" fmla="*/ 1128712 h 1326356"/>
                <a:gd name="connsiteX39" fmla="*/ 452438 w 473869"/>
                <a:gd name="connsiteY39" fmla="*/ 995362 h 1326356"/>
                <a:gd name="connsiteX40" fmla="*/ 431006 w 473869"/>
                <a:gd name="connsiteY40" fmla="*/ 790575 h 1326356"/>
                <a:gd name="connsiteX41" fmla="*/ 397669 w 473869"/>
                <a:gd name="connsiteY41" fmla="*/ 454818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869" h="1326356">
                  <a:moveTo>
                    <a:pt x="397669" y="454818"/>
                  </a:moveTo>
                  <a:lnTo>
                    <a:pt x="381000" y="290512"/>
                  </a:lnTo>
                  <a:lnTo>
                    <a:pt x="359569" y="142875"/>
                  </a:lnTo>
                  <a:lnTo>
                    <a:pt x="304800" y="114300"/>
                  </a:lnTo>
                  <a:lnTo>
                    <a:pt x="228600" y="76200"/>
                  </a:lnTo>
                  <a:lnTo>
                    <a:pt x="176213" y="52387"/>
                  </a:lnTo>
                  <a:lnTo>
                    <a:pt x="104775" y="21431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9525" y="45243"/>
                  </a:lnTo>
                  <a:lnTo>
                    <a:pt x="33338" y="83343"/>
                  </a:lnTo>
                  <a:lnTo>
                    <a:pt x="69056" y="135731"/>
                  </a:lnTo>
                  <a:lnTo>
                    <a:pt x="95250" y="190500"/>
                  </a:lnTo>
                  <a:lnTo>
                    <a:pt x="121444" y="254793"/>
                  </a:lnTo>
                  <a:lnTo>
                    <a:pt x="145256" y="361950"/>
                  </a:lnTo>
                  <a:lnTo>
                    <a:pt x="169069" y="540543"/>
                  </a:lnTo>
                  <a:lnTo>
                    <a:pt x="185738" y="688181"/>
                  </a:lnTo>
                  <a:lnTo>
                    <a:pt x="192881" y="771525"/>
                  </a:lnTo>
                  <a:lnTo>
                    <a:pt x="197644" y="859631"/>
                  </a:lnTo>
                  <a:lnTo>
                    <a:pt x="197644" y="940593"/>
                  </a:lnTo>
                  <a:lnTo>
                    <a:pt x="190500" y="1042987"/>
                  </a:lnTo>
                  <a:lnTo>
                    <a:pt x="183356" y="1102518"/>
                  </a:lnTo>
                  <a:lnTo>
                    <a:pt x="197644" y="1143000"/>
                  </a:lnTo>
                  <a:lnTo>
                    <a:pt x="228600" y="1197768"/>
                  </a:lnTo>
                  <a:lnTo>
                    <a:pt x="257175" y="1245393"/>
                  </a:lnTo>
                  <a:lnTo>
                    <a:pt x="280988" y="1276350"/>
                  </a:lnTo>
                  <a:lnTo>
                    <a:pt x="304800" y="1300162"/>
                  </a:lnTo>
                  <a:lnTo>
                    <a:pt x="326231" y="1314450"/>
                  </a:lnTo>
                  <a:lnTo>
                    <a:pt x="350044" y="1323975"/>
                  </a:lnTo>
                  <a:lnTo>
                    <a:pt x="373856" y="1326356"/>
                  </a:lnTo>
                  <a:lnTo>
                    <a:pt x="409575" y="1316831"/>
                  </a:lnTo>
                  <a:lnTo>
                    <a:pt x="435769" y="1297781"/>
                  </a:lnTo>
                  <a:lnTo>
                    <a:pt x="452438" y="1278731"/>
                  </a:lnTo>
                  <a:lnTo>
                    <a:pt x="459581" y="1257300"/>
                  </a:lnTo>
                  <a:lnTo>
                    <a:pt x="466725" y="1212056"/>
                  </a:lnTo>
                  <a:lnTo>
                    <a:pt x="473869" y="1162050"/>
                  </a:lnTo>
                  <a:lnTo>
                    <a:pt x="471488" y="1128712"/>
                  </a:lnTo>
                  <a:lnTo>
                    <a:pt x="452438" y="995362"/>
                  </a:lnTo>
                  <a:lnTo>
                    <a:pt x="431006" y="790575"/>
                  </a:lnTo>
                  <a:lnTo>
                    <a:pt x="397669" y="4548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5">
              <a:extLst>
                <a:ext uri="{FF2B5EF4-FFF2-40B4-BE49-F238E27FC236}">
                  <a16:creationId xmlns:a16="http://schemas.microsoft.com/office/drawing/2014/main" id="{1BBA78AB-EF6E-49B7-ABB5-ECA9B607B90E}"/>
                </a:ext>
              </a:extLst>
            </p:cNvPr>
            <p:cNvSpPr/>
            <p:nvPr/>
          </p:nvSpPr>
          <p:spPr>
            <a:xfrm>
              <a:off x="3852863" y="2960688"/>
              <a:ext cx="2838450" cy="1225550"/>
            </a:xfrm>
            <a:custGeom>
              <a:avLst/>
              <a:gdLst>
                <a:gd name="connsiteX0" fmla="*/ 633412 w 2838450"/>
                <a:gd name="connsiteY0" fmla="*/ 200025 h 1226344"/>
                <a:gd name="connsiteX1" fmla="*/ 428625 w 2838450"/>
                <a:gd name="connsiteY1" fmla="*/ 228600 h 1226344"/>
                <a:gd name="connsiteX2" fmla="*/ 200025 w 2838450"/>
                <a:gd name="connsiteY2" fmla="*/ 264319 h 1226344"/>
                <a:gd name="connsiteX3" fmla="*/ 0 w 2838450"/>
                <a:gd name="connsiteY3" fmla="*/ 300037 h 1226344"/>
                <a:gd name="connsiteX4" fmla="*/ 30956 w 2838450"/>
                <a:gd name="connsiteY4" fmla="*/ 473869 h 1226344"/>
                <a:gd name="connsiteX5" fmla="*/ 197643 w 2838450"/>
                <a:gd name="connsiteY5" fmla="*/ 445294 h 1226344"/>
                <a:gd name="connsiteX6" fmla="*/ 419100 w 2838450"/>
                <a:gd name="connsiteY6" fmla="*/ 407194 h 1226344"/>
                <a:gd name="connsiteX7" fmla="*/ 647700 w 2838450"/>
                <a:gd name="connsiteY7" fmla="*/ 371475 h 1226344"/>
                <a:gd name="connsiteX8" fmla="*/ 888206 w 2838450"/>
                <a:gd name="connsiteY8" fmla="*/ 338137 h 1226344"/>
                <a:gd name="connsiteX9" fmla="*/ 1104900 w 2838450"/>
                <a:gd name="connsiteY9" fmla="*/ 309562 h 1226344"/>
                <a:gd name="connsiteX10" fmla="*/ 1140618 w 2838450"/>
                <a:gd name="connsiteY10" fmla="*/ 304800 h 1226344"/>
                <a:gd name="connsiteX11" fmla="*/ 1402556 w 2838450"/>
                <a:gd name="connsiteY11" fmla="*/ 280987 h 1226344"/>
                <a:gd name="connsiteX12" fmla="*/ 1688306 w 2838450"/>
                <a:gd name="connsiteY12" fmla="*/ 261937 h 1226344"/>
                <a:gd name="connsiteX13" fmla="*/ 1933575 w 2838450"/>
                <a:gd name="connsiteY13" fmla="*/ 250031 h 1226344"/>
                <a:gd name="connsiteX14" fmla="*/ 2128837 w 2838450"/>
                <a:gd name="connsiteY14" fmla="*/ 242887 h 1226344"/>
                <a:gd name="connsiteX15" fmla="*/ 2255043 w 2838450"/>
                <a:gd name="connsiteY15" fmla="*/ 242887 h 1226344"/>
                <a:gd name="connsiteX16" fmla="*/ 2324100 w 2838450"/>
                <a:gd name="connsiteY16" fmla="*/ 245269 h 1226344"/>
                <a:gd name="connsiteX17" fmla="*/ 2343150 w 2838450"/>
                <a:gd name="connsiteY17" fmla="*/ 250031 h 1226344"/>
                <a:gd name="connsiteX18" fmla="*/ 2364581 w 2838450"/>
                <a:gd name="connsiteY18" fmla="*/ 257175 h 1226344"/>
                <a:gd name="connsiteX19" fmla="*/ 2381250 w 2838450"/>
                <a:gd name="connsiteY19" fmla="*/ 269081 h 1226344"/>
                <a:gd name="connsiteX20" fmla="*/ 2393156 w 2838450"/>
                <a:gd name="connsiteY20" fmla="*/ 285750 h 1226344"/>
                <a:gd name="connsiteX21" fmla="*/ 2400300 w 2838450"/>
                <a:gd name="connsiteY21" fmla="*/ 309562 h 1226344"/>
                <a:gd name="connsiteX22" fmla="*/ 2405062 w 2838450"/>
                <a:gd name="connsiteY22" fmla="*/ 333375 h 1226344"/>
                <a:gd name="connsiteX23" fmla="*/ 2402681 w 2838450"/>
                <a:gd name="connsiteY23" fmla="*/ 354806 h 1226344"/>
                <a:gd name="connsiteX24" fmla="*/ 2397918 w 2838450"/>
                <a:gd name="connsiteY24" fmla="*/ 388144 h 1226344"/>
                <a:gd name="connsiteX25" fmla="*/ 2357437 w 2838450"/>
                <a:gd name="connsiteY25" fmla="*/ 581025 h 1226344"/>
                <a:gd name="connsiteX26" fmla="*/ 2314575 w 2838450"/>
                <a:gd name="connsiteY26" fmla="*/ 745331 h 1226344"/>
                <a:gd name="connsiteX27" fmla="*/ 2245518 w 2838450"/>
                <a:gd name="connsiteY27" fmla="*/ 976312 h 1226344"/>
                <a:gd name="connsiteX28" fmla="*/ 2252662 w 2838450"/>
                <a:gd name="connsiteY28" fmla="*/ 1123950 h 1226344"/>
                <a:gd name="connsiteX29" fmla="*/ 2264568 w 2838450"/>
                <a:gd name="connsiteY29" fmla="*/ 1169194 h 1226344"/>
                <a:gd name="connsiteX30" fmla="*/ 2283618 w 2838450"/>
                <a:gd name="connsiteY30" fmla="*/ 1195387 h 1226344"/>
                <a:gd name="connsiteX31" fmla="*/ 2297906 w 2838450"/>
                <a:gd name="connsiteY31" fmla="*/ 1207294 h 1226344"/>
                <a:gd name="connsiteX32" fmla="*/ 2319337 w 2838450"/>
                <a:gd name="connsiteY32" fmla="*/ 1216819 h 1226344"/>
                <a:gd name="connsiteX33" fmla="*/ 2340768 w 2838450"/>
                <a:gd name="connsiteY33" fmla="*/ 1223962 h 1226344"/>
                <a:gd name="connsiteX34" fmla="*/ 2359818 w 2838450"/>
                <a:gd name="connsiteY34" fmla="*/ 1226344 h 1226344"/>
                <a:gd name="connsiteX35" fmla="*/ 2390775 w 2838450"/>
                <a:gd name="connsiteY35" fmla="*/ 1219200 h 1226344"/>
                <a:gd name="connsiteX36" fmla="*/ 2412206 w 2838450"/>
                <a:gd name="connsiteY36" fmla="*/ 1204912 h 1226344"/>
                <a:gd name="connsiteX37" fmla="*/ 2436018 w 2838450"/>
                <a:gd name="connsiteY37" fmla="*/ 1176337 h 1226344"/>
                <a:gd name="connsiteX38" fmla="*/ 2457450 w 2838450"/>
                <a:gd name="connsiteY38" fmla="*/ 1116806 h 1226344"/>
                <a:gd name="connsiteX39" fmla="*/ 2516981 w 2838450"/>
                <a:gd name="connsiteY39" fmla="*/ 954881 h 1226344"/>
                <a:gd name="connsiteX40" fmla="*/ 2621756 w 2838450"/>
                <a:gd name="connsiteY40" fmla="*/ 647700 h 1226344"/>
                <a:gd name="connsiteX41" fmla="*/ 2671762 w 2838450"/>
                <a:gd name="connsiteY41" fmla="*/ 495300 h 1226344"/>
                <a:gd name="connsiteX42" fmla="*/ 2690812 w 2838450"/>
                <a:gd name="connsiteY42" fmla="*/ 461962 h 1226344"/>
                <a:gd name="connsiteX43" fmla="*/ 2721768 w 2838450"/>
                <a:gd name="connsiteY43" fmla="*/ 423862 h 1226344"/>
                <a:gd name="connsiteX44" fmla="*/ 2762250 w 2838450"/>
                <a:gd name="connsiteY44" fmla="*/ 378619 h 1226344"/>
                <a:gd name="connsiteX45" fmla="*/ 2812256 w 2838450"/>
                <a:gd name="connsiteY45" fmla="*/ 326231 h 1226344"/>
                <a:gd name="connsiteX46" fmla="*/ 2828925 w 2838450"/>
                <a:gd name="connsiteY46" fmla="*/ 304800 h 1226344"/>
                <a:gd name="connsiteX47" fmla="*/ 2838450 w 2838450"/>
                <a:gd name="connsiteY47" fmla="*/ 280987 h 1226344"/>
                <a:gd name="connsiteX48" fmla="*/ 2838450 w 2838450"/>
                <a:gd name="connsiteY48" fmla="*/ 261937 h 1226344"/>
                <a:gd name="connsiteX49" fmla="*/ 2831306 w 2838450"/>
                <a:gd name="connsiteY49" fmla="*/ 233362 h 1226344"/>
                <a:gd name="connsiteX50" fmla="*/ 2805112 w 2838450"/>
                <a:gd name="connsiteY50" fmla="*/ 195262 h 1226344"/>
                <a:gd name="connsiteX51" fmla="*/ 2743200 w 2838450"/>
                <a:gd name="connsiteY51" fmla="*/ 133350 h 1226344"/>
                <a:gd name="connsiteX52" fmla="*/ 2664618 w 2838450"/>
                <a:gd name="connsiteY52" fmla="*/ 69056 h 1226344"/>
                <a:gd name="connsiteX53" fmla="*/ 2593181 w 2838450"/>
                <a:gd name="connsiteY53" fmla="*/ 19050 h 1226344"/>
                <a:gd name="connsiteX54" fmla="*/ 2547937 w 2838450"/>
                <a:gd name="connsiteY54" fmla="*/ 0 h 1226344"/>
                <a:gd name="connsiteX55" fmla="*/ 2533650 w 2838450"/>
                <a:gd name="connsiteY55" fmla="*/ 0 h 1226344"/>
                <a:gd name="connsiteX56" fmla="*/ 2509837 w 2838450"/>
                <a:gd name="connsiteY56" fmla="*/ 2381 h 1226344"/>
                <a:gd name="connsiteX57" fmla="*/ 2433637 w 2838450"/>
                <a:gd name="connsiteY57" fmla="*/ 23812 h 1226344"/>
                <a:gd name="connsiteX58" fmla="*/ 2381250 w 2838450"/>
                <a:gd name="connsiteY58" fmla="*/ 42862 h 1226344"/>
                <a:gd name="connsiteX59" fmla="*/ 2305050 w 2838450"/>
                <a:gd name="connsiteY59" fmla="*/ 45244 h 1226344"/>
                <a:gd name="connsiteX60" fmla="*/ 2074068 w 2838450"/>
                <a:gd name="connsiteY60" fmla="*/ 54769 h 1226344"/>
                <a:gd name="connsiteX61" fmla="*/ 1678781 w 2838450"/>
                <a:gd name="connsiteY61" fmla="*/ 80962 h 1226344"/>
                <a:gd name="connsiteX62" fmla="*/ 1421606 w 2838450"/>
                <a:gd name="connsiteY62" fmla="*/ 102394 h 1226344"/>
                <a:gd name="connsiteX63" fmla="*/ 1314450 w 2838450"/>
                <a:gd name="connsiteY63" fmla="*/ 111919 h 1226344"/>
                <a:gd name="connsiteX64" fmla="*/ 1071562 w 2838450"/>
                <a:gd name="connsiteY64" fmla="*/ 138112 h 1226344"/>
                <a:gd name="connsiteX65" fmla="*/ 633412 w 2838450"/>
                <a:gd name="connsiteY65" fmla="*/ 2000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38450" h="1226344">
                  <a:moveTo>
                    <a:pt x="633412" y="200025"/>
                  </a:moveTo>
                  <a:lnTo>
                    <a:pt x="428625" y="228600"/>
                  </a:lnTo>
                  <a:lnTo>
                    <a:pt x="200025" y="264319"/>
                  </a:lnTo>
                  <a:lnTo>
                    <a:pt x="0" y="300037"/>
                  </a:lnTo>
                  <a:lnTo>
                    <a:pt x="30956" y="473869"/>
                  </a:lnTo>
                  <a:lnTo>
                    <a:pt x="197643" y="445294"/>
                  </a:lnTo>
                  <a:lnTo>
                    <a:pt x="419100" y="407194"/>
                  </a:lnTo>
                  <a:lnTo>
                    <a:pt x="647700" y="371475"/>
                  </a:lnTo>
                  <a:lnTo>
                    <a:pt x="888206" y="338137"/>
                  </a:lnTo>
                  <a:lnTo>
                    <a:pt x="1104900" y="309562"/>
                  </a:lnTo>
                  <a:lnTo>
                    <a:pt x="1140618" y="304800"/>
                  </a:lnTo>
                  <a:lnTo>
                    <a:pt x="1402556" y="280987"/>
                  </a:lnTo>
                  <a:lnTo>
                    <a:pt x="1688306" y="261937"/>
                  </a:lnTo>
                  <a:lnTo>
                    <a:pt x="1933575" y="250031"/>
                  </a:lnTo>
                  <a:lnTo>
                    <a:pt x="2128837" y="242887"/>
                  </a:lnTo>
                  <a:lnTo>
                    <a:pt x="2255043" y="242887"/>
                  </a:lnTo>
                  <a:lnTo>
                    <a:pt x="2324100" y="245269"/>
                  </a:lnTo>
                  <a:lnTo>
                    <a:pt x="2343150" y="250031"/>
                  </a:lnTo>
                  <a:lnTo>
                    <a:pt x="2364581" y="257175"/>
                  </a:lnTo>
                  <a:lnTo>
                    <a:pt x="2381250" y="269081"/>
                  </a:lnTo>
                  <a:lnTo>
                    <a:pt x="2393156" y="285750"/>
                  </a:lnTo>
                  <a:lnTo>
                    <a:pt x="2400300" y="309562"/>
                  </a:lnTo>
                  <a:lnTo>
                    <a:pt x="2405062" y="333375"/>
                  </a:lnTo>
                  <a:lnTo>
                    <a:pt x="2402681" y="354806"/>
                  </a:lnTo>
                  <a:lnTo>
                    <a:pt x="2397918" y="388144"/>
                  </a:lnTo>
                  <a:lnTo>
                    <a:pt x="2357437" y="581025"/>
                  </a:lnTo>
                  <a:lnTo>
                    <a:pt x="2314575" y="745331"/>
                  </a:lnTo>
                  <a:lnTo>
                    <a:pt x="2245518" y="976312"/>
                  </a:lnTo>
                  <a:lnTo>
                    <a:pt x="2252662" y="1123950"/>
                  </a:lnTo>
                  <a:lnTo>
                    <a:pt x="2264568" y="1169194"/>
                  </a:lnTo>
                  <a:lnTo>
                    <a:pt x="2283618" y="1195387"/>
                  </a:lnTo>
                  <a:lnTo>
                    <a:pt x="2297906" y="1207294"/>
                  </a:lnTo>
                  <a:lnTo>
                    <a:pt x="2319337" y="1216819"/>
                  </a:lnTo>
                  <a:lnTo>
                    <a:pt x="2340768" y="1223962"/>
                  </a:lnTo>
                  <a:lnTo>
                    <a:pt x="2359818" y="1226344"/>
                  </a:lnTo>
                  <a:lnTo>
                    <a:pt x="2390775" y="1219200"/>
                  </a:lnTo>
                  <a:lnTo>
                    <a:pt x="2412206" y="1204912"/>
                  </a:lnTo>
                  <a:lnTo>
                    <a:pt x="2436018" y="1176337"/>
                  </a:lnTo>
                  <a:lnTo>
                    <a:pt x="2457450" y="1116806"/>
                  </a:lnTo>
                  <a:lnTo>
                    <a:pt x="2516981" y="954881"/>
                  </a:lnTo>
                  <a:lnTo>
                    <a:pt x="2621756" y="647700"/>
                  </a:lnTo>
                  <a:lnTo>
                    <a:pt x="2671762" y="495300"/>
                  </a:lnTo>
                  <a:lnTo>
                    <a:pt x="2690812" y="461962"/>
                  </a:lnTo>
                  <a:lnTo>
                    <a:pt x="2721768" y="423862"/>
                  </a:lnTo>
                  <a:lnTo>
                    <a:pt x="2762250" y="378619"/>
                  </a:lnTo>
                  <a:lnTo>
                    <a:pt x="2812256" y="326231"/>
                  </a:lnTo>
                  <a:lnTo>
                    <a:pt x="2828925" y="304800"/>
                  </a:lnTo>
                  <a:lnTo>
                    <a:pt x="2838450" y="280987"/>
                  </a:lnTo>
                  <a:lnTo>
                    <a:pt x="2838450" y="261937"/>
                  </a:lnTo>
                  <a:lnTo>
                    <a:pt x="2831306" y="233362"/>
                  </a:lnTo>
                  <a:lnTo>
                    <a:pt x="2805112" y="195262"/>
                  </a:lnTo>
                  <a:lnTo>
                    <a:pt x="2743200" y="133350"/>
                  </a:lnTo>
                  <a:lnTo>
                    <a:pt x="2664618" y="69056"/>
                  </a:lnTo>
                  <a:lnTo>
                    <a:pt x="2593181" y="19050"/>
                  </a:lnTo>
                  <a:lnTo>
                    <a:pt x="2547937" y="0"/>
                  </a:lnTo>
                  <a:lnTo>
                    <a:pt x="2533650" y="0"/>
                  </a:lnTo>
                  <a:lnTo>
                    <a:pt x="2509837" y="2381"/>
                  </a:lnTo>
                  <a:lnTo>
                    <a:pt x="2433637" y="23812"/>
                  </a:lnTo>
                  <a:lnTo>
                    <a:pt x="2381250" y="42862"/>
                  </a:lnTo>
                  <a:lnTo>
                    <a:pt x="2305050" y="45244"/>
                  </a:lnTo>
                  <a:lnTo>
                    <a:pt x="2074068" y="54769"/>
                  </a:lnTo>
                  <a:lnTo>
                    <a:pt x="1678781" y="80962"/>
                  </a:lnTo>
                  <a:lnTo>
                    <a:pt x="1421606" y="102394"/>
                  </a:lnTo>
                  <a:lnTo>
                    <a:pt x="1314450" y="111919"/>
                  </a:lnTo>
                  <a:lnTo>
                    <a:pt x="1071562" y="138112"/>
                  </a:lnTo>
                  <a:lnTo>
                    <a:pt x="633412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6">
              <a:extLst>
                <a:ext uri="{FF2B5EF4-FFF2-40B4-BE49-F238E27FC236}">
                  <a16:creationId xmlns:a16="http://schemas.microsoft.com/office/drawing/2014/main" id="{43D6E5B4-6D2D-491A-B6A2-01C7D37F0130}"/>
                </a:ext>
              </a:extLst>
            </p:cNvPr>
            <p:cNvSpPr/>
            <p:nvPr/>
          </p:nvSpPr>
          <p:spPr>
            <a:xfrm>
              <a:off x="3941763" y="3916363"/>
              <a:ext cx="2254250" cy="349250"/>
            </a:xfrm>
            <a:custGeom>
              <a:avLst/>
              <a:gdLst>
                <a:gd name="connsiteX0" fmla="*/ 440531 w 2255044"/>
                <a:gd name="connsiteY0" fmla="*/ 121444 h 347663"/>
                <a:gd name="connsiteX1" fmla="*/ 609600 w 2255044"/>
                <a:gd name="connsiteY1" fmla="*/ 97632 h 347663"/>
                <a:gd name="connsiteX2" fmla="*/ 816769 w 2255044"/>
                <a:gd name="connsiteY2" fmla="*/ 69057 h 347663"/>
                <a:gd name="connsiteX3" fmla="*/ 1052512 w 2255044"/>
                <a:gd name="connsiteY3" fmla="*/ 40482 h 347663"/>
                <a:gd name="connsiteX4" fmla="*/ 1243012 w 2255044"/>
                <a:gd name="connsiteY4" fmla="*/ 21432 h 347663"/>
                <a:gd name="connsiteX5" fmla="*/ 1435894 w 2255044"/>
                <a:gd name="connsiteY5" fmla="*/ 14288 h 347663"/>
                <a:gd name="connsiteX6" fmla="*/ 1716881 w 2255044"/>
                <a:gd name="connsiteY6" fmla="*/ 4763 h 347663"/>
                <a:gd name="connsiteX7" fmla="*/ 1935956 w 2255044"/>
                <a:gd name="connsiteY7" fmla="*/ 0 h 347663"/>
                <a:gd name="connsiteX8" fmla="*/ 2255044 w 2255044"/>
                <a:gd name="connsiteY8" fmla="*/ 2382 h 347663"/>
                <a:gd name="connsiteX9" fmla="*/ 2228850 w 2255044"/>
                <a:gd name="connsiteY9" fmla="*/ 154782 h 347663"/>
                <a:gd name="connsiteX10" fmla="*/ 2000250 w 2255044"/>
                <a:gd name="connsiteY10" fmla="*/ 154782 h 347663"/>
                <a:gd name="connsiteX11" fmla="*/ 1726406 w 2255044"/>
                <a:gd name="connsiteY11" fmla="*/ 159544 h 347663"/>
                <a:gd name="connsiteX12" fmla="*/ 1469231 w 2255044"/>
                <a:gd name="connsiteY12" fmla="*/ 169069 h 347663"/>
                <a:gd name="connsiteX13" fmla="*/ 1238250 w 2255044"/>
                <a:gd name="connsiteY13" fmla="*/ 178594 h 347663"/>
                <a:gd name="connsiteX14" fmla="*/ 747712 w 2255044"/>
                <a:gd name="connsiteY14" fmla="*/ 250032 h 347663"/>
                <a:gd name="connsiteX15" fmla="*/ 581025 w 2255044"/>
                <a:gd name="connsiteY15" fmla="*/ 269082 h 347663"/>
                <a:gd name="connsiteX16" fmla="*/ 407194 w 2255044"/>
                <a:gd name="connsiteY16" fmla="*/ 290513 h 347663"/>
                <a:gd name="connsiteX17" fmla="*/ 211931 w 2255044"/>
                <a:gd name="connsiteY17" fmla="*/ 316707 h 347663"/>
                <a:gd name="connsiteX18" fmla="*/ 11906 w 2255044"/>
                <a:gd name="connsiteY18" fmla="*/ 347663 h 347663"/>
                <a:gd name="connsiteX19" fmla="*/ 0 w 2255044"/>
                <a:gd name="connsiteY19" fmla="*/ 188119 h 347663"/>
                <a:gd name="connsiteX20" fmla="*/ 207169 w 2255044"/>
                <a:gd name="connsiteY20" fmla="*/ 154782 h 347663"/>
                <a:gd name="connsiteX21" fmla="*/ 440531 w 2255044"/>
                <a:gd name="connsiteY21" fmla="*/ 1214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55044" h="347663">
                  <a:moveTo>
                    <a:pt x="440531" y="121444"/>
                  </a:moveTo>
                  <a:lnTo>
                    <a:pt x="609600" y="97632"/>
                  </a:lnTo>
                  <a:lnTo>
                    <a:pt x="816769" y="69057"/>
                  </a:lnTo>
                  <a:lnTo>
                    <a:pt x="1052512" y="40482"/>
                  </a:lnTo>
                  <a:lnTo>
                    <a:pt x="1243012" y="21432"/>
                  </a:lnTo>
                  <a:lnTo>
                    <a:pt x="1435894" y="14288"/>
                  </a:lnTo>
                  <a:lnTo>
                    <a:pt x="1716881" y="4763"/>
                  </a:lnTo>
                  <a:lnTo>
                    <a:pt x="1935956" y="0"/>
                  </a:lnTo>
                  <a:lnTo>
                    <a:pt x="2255044" y="2382"/>
                  </a:lnTo>
                  <a:lnTo>
                    <a:pt x="2228850" y="154782"/>
                  </a:lnTo>
                  <a:lnTo>
                    <a:pt x="2000250" y="154782"/>
                  </a:lnTo>
                  <a:lnTo>
                    <a:pt x="1726406" y="159544"/>
                  </a:lnTo>
                  <a:lnTo>
                    <a:pt x="1469231" y="169069"/>
                  </a:lnTo>
                  <a:lnTo>
                    <a:pt x="1238250" y="178594"/>
                  </a:lnTo>
                  <a:lnTo>
                    <a:pt x="747712" y="250032"/>
                  </a:lnTo>
                  <a:lnTo>
                    <a:pt x="581025" y="269082"/>
                  </a:lnTo>
                  <a:lnTo>
                    <a:pt x="407194" y="290513"/>
                  </a:lnTo>
                  <a:lnTo>
                    <a:pt x="211931" y="316707"/>
                  </a:lnTo>
                  <a:lnTo>
                    <a:pt x="11906" y="347663"/>
                  </a:lnTo>
                  <a:lnTo>
                    <a:pt x="0" y="188119"/>
                  </a:lnTo>
                  <a:lnTo>
                    <a:pt x="207169" y="154782"/>
                  </a:lnTo>
                  <a:lnTo>
                    <a:pt x="440531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9642809C-1268-4384-AF73-5A398F57F654}"/>
                </a:ext>
              </a:extLst>
            </p:cNvPr>
            <p:cNvSpPr/>
            <p:nvPr/>
          </p:nvSpPr>
          <p:spPr>
            <a:xfrm rot="16200000">
              <a:off x="2701925" y="3622675"/>
              <a:ext cx="4632325" cy="568325"/>
            </a:xfrm>
            <a:custGeom>
              <a:avLst/>
              <a:gdLst>
                <a:gd name="connsiteX0" fmla="*/ 2392680 w 4632960"/>
                <a:gd name="connsiteY0" fmla="*/ 228600 h 567690"/>
                <a:gd name="connsiteX1" fmla="*/ 2964180 w 4632960"/>
                <a:gd name="connsiteY1" fmla="*/ 228600 h 567690"/>
                <a:gd name="connsiteX2" fmla="*/ 3794760 w 4632960"/>
                <a:gd name="connsiteY2" fmla="*/ 228600 h 567690"/>
                <a:gd name="connsiteX3" fmla="*/ 4118610 w 4632960"/>
                <a:gd name="connsiteY3" fmla="*/ 228600 h 567690"/>
                <a:gd name="connsiteX4" fmla="*/ 4210050 w 4632960"/>
                <a:gd name="connsiteY4" fmla="*/ 228600 h 567690"/>
                <a:gd name="connsiteX5" fmla="*/ 4290060 w 4632960"/>
                <a:gd name="connsiteY5" fmla="*/ 224790 h 567690"/>
                <a:gd name="connsiteX6" fmla="*/ 4373880 w 4632960"/>
                <a:gd name="connsiteY6" fmla="*/ 209550 h 567690"/>
                <a:gd name="connsiteX7" fmla="*/ 4411980 w 4632960"/>
                <a:gd name="connsiteY7" fmla="*/ 201930 h 567690"/>
                <a:gd name="connsiteX8" fmla="*/ 4461510 w 4632960"/>
                <a:gd name="connsiteY8" fmla="*/ 179070 h 567690"/>
                <a:gd name="connsiteX9" fmla="*/ 4488180 w 4632960"/>
                <a:gd name="connsiteY9" fmla="*/ 152400 h 567690"/>
                <a:gd name="connsiteX10" fmla="*/ 4522470 w 4632960"/>
                <a:gd name="connsiteY10" fmla="*/ 110490 h 567690"/>
                <a:gd name="connsiteX11" fmla="*/ 4541520 w 4632960"/>
                <a:gd name="connsiteY11" fmla="*/ 76200 h 567690"/>
                <a:gd name="connsiteX12" fmla="*/ 4556760 w 4632960"/>
                <a:gd name="connsiteY12" fmla="*/ 38100 h 567690"/>
                <a:gd name="connsiteX13" fmla="*/ 4568190 w 4632960"/>
                <a:gd name="connsiteY13" fmla="*/ 19050 h 567690"/>
                <a:gd name="connsiteX14" fmla="*/ 4575810 w 4632960"/>
                <a:gd name="connsiteY14" fmla="*/ 7620 h 567690"/>
                <a:gd name="connsiteX15" fmla="*/ 4583430 w 4632960"/>
                <a:gd name="connsiteY15" fmla="*/ 0 h 567690"/>
                <a:gd name="connsiteX16" fmla="*/ 4598670 w 4632960"/>
                <a:gd name="connsiteY16" fmla="*/ 0 h 567690"/>
                <a:gd name="connsiteX17" fmla="*/ 4613910 w 4632960"/>
                <a:gd name="connsiteY17" fmla="*/ 7620 h 567690"/>
                <a:gd name="connsiteX18" fmla="*/ 4625340 w 4632960"/>
                <a:gd name="connsiteY18" fmla="*/ 30480 h 567690"/>
                <a:gd name="connsiteX19" fmla="*/ 4629150 w 4632960"/>
                <a:gd name="connsiteY19" fmla="*/ 64770 h 567690"/>
                <a:gd name="connsiteX20" fmla="*/ 4632960 w 4632960"/>
                <a:gd name="connsiteY20" fmla="*/ 114300 h 567690"/>
                <a:gd name="connsiteX21" fmla="*/ 4632960 w 4632960"/>
                <a:gd name="connsiteY21" fmla="*/ 152400 h 567690"/>
                <a:gd name="connsiteX22" fmla="*/ 4625340 w 4632960"/>
                <a:gd name="connsiteY22" fmla="*/ 201930 h 567690"/>
                <a:gd name="connsiteX23" fmla="*/ 4617720 w 4632960"/>
                <a:gd name="connsiteY23" fmla="*/ 243840 h 567690"/>
                <a:gd name="connsiteX24" fmla="*/ 4602480 w 4632960"/>
                <a:gd name="connsiteY24" fmla="*/ 297180 h 567690"/>
                <a:gd name="connsiteX25" fmla="*/ 4572000 w 4632960"/>
                <a:gd name="connsiteY25" fmla="*/ 373380 h 567690"/>
                <a:gd name="connsiteX26" fmla="*/ 4530090 w 4632960"/>
                <a:gd name="connsiteY26" fmla="*/ 441960 h 567690"/>
                <a:gd name="connsiteX27" fmla="*/ 4476750 w 4632960"/>
                <a:gd name="connsiteY27" fmla="*/ 514350 h 567690"/>
                <a:gd name="connsiteX28" fmla="*/ 4446270 w 4632960"/>
                <a:gd name="connsiteY28" fmla="*/ 544830 h 567690"/>
                <a:gd name="connsiteX29" fmla="*/ 4415790 w 4632960"/>
                <a:gd name="connsiteY29" fmla="*/ 560070 h 567690"/>
                <a:gd name="connsiteX30" fmla="*/ 4381500 w 4632960"/>
                <a:gd name="connsiteY30" fmla="*/ 567690 h 567690"/>
                <a:gd name="connsiteX31" fmla="*/ 4358640 w 4632960"/>
                <a:gd name="connsiteY31" fmla="*/ 567690 h 567690"/>
                <a:gd name="connsiteX32" fmla="*/ 4309110 w 4632960"/>
                <a:gd name="connsiteY32" fmla="*/ 552450 h 567690"/>
                <a:gd name="connsiteX33" fmla="*/ 4278630 w 4632960"/>
                <a:gd name="connsiteY33" fmla="*/ 529590 h 567690"/>
                <a:gd name="connsiteX34" fmla="*/ 4236720 w 4632960"/>
                <a:gd name="connsiteY34" fmla="*/ 510540 h 567690"/>
                <a:gd name="connsiteX35" fmla="*/ 4118610 w 4632960"/>
                <a:gd name="connsiteY35" fmla="*/ 483870 h 567690"/>
                <a:gd name="connsiteX36" fmla="*/ 4065270 w 4632960"/>
                <a:gd name="connsiteY36" fmla="*/ 476250 h 567690"/>
                <a:gd name="connsiteX37" fmla="*/ 3992880 w 4632960"/>
                <a:gd name="connsiteY37" fmla="*/ 476250 h 567690"/>
                <a:gd name="connsiteX38" fmla="*/ 3718560 w 4632960"/>
                <a:gd name="connsiteY38" fmla="*/ 476250 h 567690"/>
                <a:gd name="connsiteX39" fmla="*/ 3139440 w 4632960"/>
                <a:gd name="connsiteY39" fmla="*/ 476250 h 567690"/>
                <a:gd name="connsiteX40" fmla="*/ 2232660 w 4632960"/>
                <a:gd name="connsiteY40" fmla="*/ 476250 h 567690"/>
                <a:gd name="connsiteX41" fmla="*/ 2026920 w 4632960"/>
                <a:gd name="connsiteY41" fmla="*/ 453390 h 567690"/>
                <a:gd name="connsiteX42" fmla="*/ 1744980 w 4632960"/>
                <a:gd name="connsiteY42" fmla="*/ 457200 h 567690"/>
                <a:gd name="connsiteX43" fmla="*/ 1245870 w 4632960"/>
                <a:gd name="connsiteY43" fmla="*/ 453390 h 567690"/>
                <a:gd name="connsiteX44" fmla="*/ 845820 w 4632960"/>
                <a:gd name="connsiteY44" fmla="*/ 453390 h 567690"/>
                <a:gd name="connsiteX45" fmla="*/ 594360 w 4632960"/>
                <a:gd name="connsiteY45" fmla="*/ 453390 h 567690"/>
                <a:gd name="connsiteX46" fmla="*/ 297180 w 4632960"/>
                <a:gd name="connsiteY46" fmla="*/ 453390 h 567690"/>
                <a:gd name="connsiteX47" fmla="*/ 140970 w 4632960"/>
                <a:gd name="connsiteY47" fmla="*/ 441960 h 567690"/>
                <a:gd name="connsiteX48" fmla="*/ 83820 w 4632960"/>
                <a:gd name="connsiteY48" fmla="*/ 434340 h 567690"/>
                <a:gd name="connsiteX49" fmla="*/ 41910 w 4632960"/>
                <a:gd name="connsiteY49" fmla="*/ 422910 h 567690"/>
                <a:gd name="connsiteX50" fmla="*/ 19050 w 4632960"/>
                <a:gd name="connsiteY50" fmla="*/ 411480 h 567690"/>
                <a:gd name="connsiteX51" fmla="*/ 3810 w 4632960"/>
                <a:gd name="connsiteY51" fmla="*/ 396240 h 567690"/>
                <a:gd name="connsiteX52" fmla="*/ 0 w 4632960"/>
                <a:gd name="connsiteY52" fmla="*/ 381000 h 567690"/>
                <a:gd name="connsiteX53" fmla="*/ 0 w 4632960"/>
                <a:gd name="connsiteY53" fmla="*/ 365760 h 567690"/>
                <a:gd name="connsiteX54" fmla="*/ 7620 w 4632960"/>
                <a:gd name="connsiteY54" fmla="*/ 346710 h 567690"/>
                <a:gd name="connsiteX55" fmla="*/ 41910 w 4632960"/>
                <a:gd name="connsiteY55" fmla="*/ 312420 h 567690"/>
                <a:gd name="connsiteX56" fmla="*/ 95250 w 4632960"/>
                <a:gd name="connsiteY56" fmla="*/ 270510 h 567690"/>
                <a:gd name="connsiteX57" fmla="*/ 167640 w 4632960"/>
                <a:gd name="connsiteY57" fmla="*/ 236220 h 567690"/>
                <a:gd name="connsiteX58" fmla="*/ 243840 w 4632960"/>
                <a:gd name="connsiteY58" fmla="*/ 213360 h 567690"/>
                <a:gd name="connsiteX59" fmla="*/ 304800 w 4632960"/>
                <a:gd name="connsiteY59" fmla="*/ 198120 h 567690"/>
                <a:gd name="connsiteX60" fmla="*/ 384810 w 4632960"/>
                <a:gd name="connsiteY60" fmla="*/ 186690 h 567690"/>
                <a:gd name="connsiteX61" fmla="*/ 426720 w 4632960"/>
                <a:gd name="connsiteY61" fmla="*/ 186690 h 567690"/>
                <a:gd name="connsiteX62" fmla="*/ 457200 w 4632960"/>
                <a:gd name="connsiteY62" fmla="*/ 186690 h 567690"/>
                <a:gd name="connsiteX63" fmla="*/ 487680 w 4632960"/>
                <a:gd name="connsiteY63" fmla="*/ 190500 h 567690"/>
                <a:gd name="connsiteX64" fmla="*/ 541020 w 4632960"/>
                <a:gd name="connsiteY64" fmla="*/ 201930 h 567690"/>
                <a:gd name="connsiteX65" fmla="*/ 640080 w 4632960"/>
                <a:gd name="connsiteY65" fmla="*/ 213360 h 567690"/>
                <a:gd name="connsiteX66" fmla="*/ 845820 w 4632960"/>
                <a:gd name="connsiteY66" fmla="*/ 228600 h 567690"/>
                <a:gd name="connsiteX67" fmla="*/ 1101090 w 4632960"/>
                <a:gd name="connsiteY67" fmla="*/ 228600 h 567690"/>
                <a:gd name="connsiteX68" fmla="*/ 1428750 w 4632960"/>
                <a:gd name="connsiteY68" fmla="*/ 228600 h 567690"/>
                <a:gd name="connsiteX69" fmla="*/ 1946910 w 4632960"/>
                <a:gd name="connsiteY69" fmla="*/ 228600 h 567690"/>
                <a:gd name="connsiteX70" fmla="*/ 2392680 w 4632960"/>
                <a:gd name="connsiteY70" fmla="*/ 228600 h 56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32960" h="567690">
                  <a:moveTo>
                    <a:pt x="2392680" y="228600"/>
                  </a:moveTo>
                  <a:lnTo>
                    <a:pt x="2964180" y="228600"/>
                  </a:lnTo>
                  <a:lnTo>
                    <a:pt x="3794760" y="228600"/>
                  </a:lnTo>
                  <a:lnTo>
                    <a:pt x="4118610" y="228600"/>
                  </a:lnTo>
                  <a:lnTo>
                    <a:pt x="4210050" y="228600"/>
                  </a:lnTo>
                  <a:lnTo>
                    <a:pt x="4290060" y="224790"/>
                  </a:lnTo>
                  <a:lnTo>
                    <a:pt x="4373880" y="209550"/>
                  </a:lnTo>
                  <a:lnTo>
                    <a:pt x="4411980" y="201930"/>
                  </a:lnTo>
                  <a:lnTo>
                    <a:pt x="4461510" y="179070"/>
                  </a:lnTo>
                  <a:lnTo>
                    <a:pt x="4488180" y="152400"/>
                  </a:lnTo>
                  <a:lnTo>
                    <a:pt x="4522470" y="110490"/>
                  </a:lnTo>
                  <a:lnTo>
                    <a:pt x="4541520" y="76200"/>
                  </a:lnTo>
                  <a:lnTo>
                    <a:pt x="4556760" y="38100"/>
                  </a:lnTo>
                  <a:lnTo>
                    <a:pt x="4568190" y="19050"/>
                  </a:lnTo>
                  <a:lnTo>
                    <a:pt x="4575810" y="7620"/>
                  </a:lnTo>
                  <a:lnTo>
                    <a:pt x="4583430" y="0"/>
                  </a:lnTo>
                  <a:lnTo>
                    <a:pt x="4598670" y="0"/>
                  </a:lnTo>
                  <a:lnTo>
                    <a:pt x="4613910" y="7620"/>
                  </a:lnTo>
                  <a:lnTo>
                    <a:pt x="4625340" y="30480"/>
                  </a:lnTo>
                  <a:lnTo>
                    <a:pt x="4629150" y="64770"/>
                  </a:lnTo>
                  <a:lnTo>
                    <a:pt x="4632960" y="114300"/>
                  </a:lnTo>
                  <a:lnTo>
                    <a:pt x="4632960" y="152400"/>
                  </a:lnTo>
                  <a:lnTo>
                    <a:pt x="4625340" y="201930"/>
                  </a:lnTo>
                  <a:lnTo>
                    <a:pt x="4617720" y="243840"/>
                  </a:lnTo>
                  <a:lnTo>
                    <a:pt x="4602480" y="297180"/>
                  </a:lnTo>
                  <a:lnTo>
                    <a:pt x="4572000" y="373380"/>
                  </a:lnTo>
                  <a:lnTo>
                    <a:pt x="4530090" y="441960"/>
                  </a:lnTo>
                  <a:lnTo>
                    <a:pt x="4476750" y="514350"/>
                  </a:lnTo>
                  <a:lnTo>
                    <a:pt x="4446270" y="544830"/>
                  </a:lnTo>
                  <a:lnTo>
                    <a:pt x="4415790" y="560070"/>
                  </a:lnTo>
                  <a:lnTo>
                    <a:pt x="4381500" y="567690"/>
                  </a:lnTo>
                  <a:lnTo>
                    <a:pt x="4358640" y="567690"/>
                  </a:lnTo>
                  <a:lnTo>
                    <a:pt x="4309110" y="552450"/>
                  </a:lnTo>
                  <a:lnTo>
                    <a:pt x="4278630" y="529590"/>
                  </a:lnTo>
                  <a:lnTo>
                    <a:pt x="4236720" y="510540"/>
                  </a:lnTo>
                  <a:lnTo>
                    <a:pt x="4118610" y="483870"/>
                  </a:lnTo>
                  <a:lnTo>
                    <a:pt x="4065270" y="476250"/>
                  </a:lnTo>
                  <a:lnTo>
                    <a:pt x="3992880" y="476250"/>
                  </a:lnTo>
                  <a:lnTo>
                    <a:pt x="3718560" y="476250"/>
                  </a:lnTo>
                  <a:lnTo>
                    <a:pt x="3139440" y="476250"/>
                  </a:lnTo>
                  <a:lnTo>
                    <a:pt x="2232660" y="476250"/>
                  </a:lnTo>
                  <a:lnTo>
                    <a:pt x="2026920" y="453390"/>
                  </a:lnTo>
                  <a:lnTo>
                    <a:pt x="1744980" y="457200"/>
                  </a:lnTo>
                  <a:lnTo>
                    <a:pt x="1245870" y="453390"/>
                  </a:lnTo>
                  <a:lnTo>
                    <a:pt x="845820" y="453390"/>
                  </a:lnTo>
                  <a:lnTo>
                    <a:pt x="594360" y="453390"/>
                  </a:lnTo>
                  <a:lnTo>
                    <a:pt x="297180" y="453390"/>
                  </a:lnTo>
                  <a:lnTo>
                    <a:pt x="140970" y="441960"/>
                  </a:lnTo>
                  <a:lnTo>
                    <a:pt x="83820" y="434340"/>
                  </a:lnTo>
                  <a:lnTo>
                    <a:pt x="41910" y="422910"/>
                  </a:lnTo>
                  <a:lnTo>
                    <a:pt x="19050" y="411480"/>
                  </a:lnTo>
                  <a:lnTo>
                    <a:pt x="3810" y="396240"/>
                  </a:lnTo>
                  <a:lnTo>
                    <a:pt x="0" y="381000"/>
                  </a:lnTo>
                  <a:lnTo>
                    <a:pt x="0" y="365760"/>
                  </a:lnTo>
                  <a:lnTo>
                    <a:pt x="7620" y="346710"/>
                  </a:lnTo>
                  <a:lnTo>
                    <a:pt x="41910" y="312420"/>
                  </a:lnTo>
                  <a:lnTo>
                    <a:pt x="95250" y="270510"/>
                  </a:lnTo>
                  <a:lnTo>
                    <a:pt x="167640" y="236220"/>
                  </a:lnTo>
                  <a:lnTo>
                    <a:pt x="243840" y="213360"/>
                  </a:lnTo>
                  <a:lnTo>
                    <a:pt x="304800" y="198120"/>
                  </a:lnTo>
                  <a:lnTo>
                    <a:pt x="384810" y="186690"/>
                  </a:lnTo>
                  <a:lnTo>
                    <a:pt x="426720" y="186690"/>
                  </a:lnTo>
                  <a:lnTo>
                    <a:pt x="457200" y="186690"/>
                  </a:lnTo>
                  <a:lnTo>
                    <a:pt x="487680" y="190500"/>
                  </a:lnTo>
                  <a:lnTo>
                    <a:pt x="541020" y="201930"/>
                  </a:lnTo>
                  <a:lnTo>
                    <a:pt x="640080" y="213360"/>
                  </a:lnTo>
                  <a:lnTo>
                    <a:pt x="845820" y="228600"/>
                  </a:lnTo>
                  <a:lnTo>
                    <a:pt x="1101090" y="228600"/>
                  </a:lnTo>
                  <a:lnTo>
                    <a:pt x="1428750" y="228600"/>
                  </a:lnTo>
                  <a:lnTo>
                    <a:pt x="1946910" y="228600"/>
                  </a:lnTo>
                  <a:lnTo>
                    <a:pt x="2392680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6EDEB9BF-A59E-4F46-B956-65FA06847688}"/>
                </a:ext>
              </a:extLst>
            </p:cNvPr>
            <p:cNvSpPr/>
            <p:nvPr/>
          </p:nvSpPr>
          <p:spPr>
            <a:xfrm>
              <a:off x="2943225" y="4067175"/>
              <a:ext cx="2085975" cy="1684338"/>
            </a:xfrm>
            <a:custGeom>
              <a:avLst/>
              <a:gdLst>
                <a:gd name="connsiteX0" fmla="*/ 1469231 w 2085975"/>
                <a:gd name="connsiteY0" fmla="*/ 490538 h 1683544"/>
                <a:gd name="connsiteX1" fmla="*/ 1538288 w 2085975"/>
                <a:gd name="connsiteY1" fmla="*/ 407194 h 1683544"/>
                <a:gd name="connsiteX2" fmla="*/ 1612106 w 2085975"/>
                <a:gd name="connsiteY2" fmla="*/ 311944 h 1683544"/>
                <a:gd name="connsiteX3" fmla="*/ 1719263 w 2085975"/>
                <a:gd name="connsiteY3" fmla="*/ 169069 h 1683544"/>
                <a:gd name="connsiteX4" fmla="*/ 1814513 w 2085975"/>
                <a:gd name="connsiteY4" fmla="*/ 40481 h 1683544"/>
                <a:gd name="connsiteX5" fmla="*/ 2085975 w 2085975"/>
                <a:gd name="connsiteY5" fmla="*/ 0 h 1683544"/>
                <a:gd name="connsiteX6" fmla="*/ 2085975 w 2085975"/>
                <a:gd name="connsiteY6" fmla="*/ 138113 h 1683544"/>
                <a:gd name="connsiteX7" fmla="*/ 2016919 w 2085975"/>
                <a:gd name="connsiteY7" fmla="*/ 235744 h 1683544"/>
                <a:gd name="connsiteX8" fmla="*/ 1909763 w 2085975"/>
                <a:gd name="connsiteY8" fmla="*/ 361950 h 1683544"/>
                <a:gd name="connsiteX9" fmla="*/ 1797844 w 2085975"/>
                <a:gd name="connsiteY9" fmla="*/ 485775 h 1683544"/>
                <a:gd name="connsiteX10" fmla="*/ 1681163 w 2085975"/>
                <a:gd name="connsiteY10" fmla="*/ 604838 h 1683544"/>
                <a:gd name="connsiteX11" fmla="*/ 1552575 w 2085975"/>
                <a:gd name="connsiteY11" fmla="*/ 731044 h 1683544"/>
                <a:gd name="connsiteX12" fmla="*/ 1433513 w 2085975"/>
                <a:gd name="connsiteY12" fmla="*/ 838200 h 1683544"/>
                <a:gd name="connsiteX13" fmla="*/ 1283494 w 2085975"/>
                <a:gd name="connsiteY13" fmla="*/ 966788 h 1683544"/>
                <a:gd name="connsiteX14" fmla="*/ 1169194 w 2085975"/>
                <a:gd name="connsiteY14" fmla="*/ 1059656 h 1683544"/>
                <a:gd name="connsiteX15" fmla="*/ 1047750 w 2085975"/>
                <a:gd name="connsiteY15" fmla="*/ 1157288 h 1683544"/>
                <a:gd name="connsiteX16" fmla="*/ 897731 w 2085975"/>
                <a:gd name="connsiteY16" fmla="*/ 1257300 h 1683544"/>
                <a:gd name="connsiteX17" fmla="*/ 731044 w 2085975"/>
                <a:gd name="connsiteY17" fmla="*/ 1362075 h 1683544"/>
                <a:gd name="connsiteX18" fmla="*/ 566738 w 2085975"/>
                <a:gd name="connsiteY18" fmla="*/ 1454944 h 1683544"/>
                <a:gd name="connsiteX19" fmla="*/ 364331 w 2085975"/>
                <a:gd name="connsiteY19" fmla="*/ 1557338 h 1683544"/>
                <a:gd name="connsiteX20" fmla="*/ 207169 w 2085975"/>
                <a:gd name="connsiteY20" fmla="*/ 1624013 h 1683544"/>
                <a:gd name="connsiteX21" fmla="*/ 50006 w 2085975"/>
                <a:gd name="connsiteY21" fmla="*/ 1683544 h 1683544"/>
                <a:gd name="connsiteX22" fmla="*/ 28575 w 2085975"/>
                <a:gd name="connsiteY22" fmla="*/ 1681163 h 1683544"/>
                <a:gd name="connsiteX23" fmla="*/ 9525 w 2085975"/>
                <a:gd name="connsiteY23" fmla="*/ 1674019 h 1683544"/>
                <a:gd name="connsiteX24" fmla="*/ 0 w 2085975"/>
                <a:gd name="connsiteY24" fmla="*/ 1662113 h 1683544"/>
                <a:gd name="connsiteX25" fmla="*/ 4763 w 2085975"/>
                <a:gd name="connsiteY25" fmla="*/ 1645444 h 1683544"/>
                <a:gd name="connsiteX26" fmla="*/ 19050 w 2085975"/>
                <a:gd name="connsiteY26" fmla="*/ 1626394 h 1683544"/>
                <a:gd name="connsiteX27" fmla="*/ 28575 w 2085975"/>
                <a:gd name="connsiteY27" fmla="*/ 1619250 h 1683544"/>
                <a:gd name="connsiteX28" fmla="*/ 73819 w 2085975"/>
                <a:gd name="connsiteY28" fmla="*/ 1593056 h 1683544"/>
                <a:gd name="connsiteX29" fmla="*/ 221456 w 2085975"/>
                <a:gd name="connsiteY29" fmla="*/ 1519238 h 1683544"/>
                <a:gd name="connsiteX30" fmla="*/ 409575 w 2085975"/>
                <a:gd name="connsiteY30" fmla="*/ 1414463 h 1683544"/>
                <a:gd name="connsiteX31" fmla="*/ 559594 w 2085975"/>
                <a:gd name="connsiteY31" fmla="*/ 1326356 h 1683544"/>
                <a:gd name="connsiteX32" fmla="*/ 695325 w 2085975"/>
                <a:gd name="connsiteY32" fmla="*/ 1235869 h 1683544"/>
                <a:gd name="connsiteX33" fmla="*/ 823913 w 2085975"/>
                <a:gd name="connsiteY33" fmla="*/ 1138238 h 1683544"/>
                <a:gd name="connsiteX34" fmla="*/ 904875 w 2085975"/>
                <a:gd name="connsiteY34" fmla="*/ 1073944 h 1683544"/>
                <a:gd name="connsiteX35" fmla="*/ 1069181 w 2085975"/>
                <a:gd name="connsiteY35" fmla="*/ 919163 h 1683544"/>
                <a:gd name="connsiteX36" fmla="*/ 1257300 w 2085975"/>
                <a:gd name="connsiteY36" fmla="*/ 731044 h 1683544"/>
                <a:gd name="connsiteX37" fmla="*/ 1469231 w 2085975"/>
                <a:gd name="connsiteY37" fmla="*/ 4905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5975" h="1683544">
                  <a:moveTo>
                    <a:pt x="1469231" y="490538"/>
                  </a:moveTo>
                  <a:lnTo>
                    <a:pt x="1538288" y="407194"/>
                  </a:lnTo>
                  <a:lnTo>
                    <a:pt x="1612106" y="311944"/>
                  </a:lnTo>
                  <a:lnTo>
                    <a:pt x="1719263" y="169069"/>
                  </a:lnTo>
                  <a:lnTo>
                    <a:pt x="1814513" y="40481"/>
                  </a:lnTo>
                  <a:lnTo>
                    <a:pt x="2085975" y="0"/>
                  </a:lnTo>
                  <a:lnTo>
                    <a:pt x="2085975" y="138113"/>
                  </a:lnTo>
                  <a:lnTo>
                    <a:pt x="2016919" y="235744"/>
                  </a:lnTo>
                  <a:lnTo>
                    <a:pt x="1909763" y="361950"/>
                  </a:lnTo>
                  <a:lnTo>
                    <a:pt x="1797844" y="485775"/>
                  </a:lnTo>
                  <a:lnTo>
                    <a:pt x="1681163" y="604838"/>
                  </a:lnTo>
                  <a:lnTo>
                    <a:pt x="1552575" y="731044"/>
                  </a:lnTo>
                  <a:lnTo>
                    <a:pt x="1433513" y="838200"/>
                  </a:lnTo>
                  <a:lnTo>
                    <a:pt x="1283494" y="966788"/>
                  </a:lnTo>
                  <a:lnTo>
                    <a:pt x="1169194" y="1059656"/>
                  </a:lnTo>
                  <a:lnTo>
                    <a:pt x="1047750" y="1157288"/>
                  </a:lnTo>
                  <a:lnTo>
                    <a:pt x="897731" y="1257300"/>
                  </a:lnTo>
                  <a:lnTo>
                    <a:pt x="731044" y="1362075"/>
                  </a:lnTo>
                  <a:lnTo>
                    <a:pt x="566738" y="1454944"/>
                  </a:lnTo>
                  <a:lnTo>
                    <a:pt x="364331" y="1557338"/>
                  </a:lnTo>
                  <a:lnTo>
                    <a:pt x="207169" y="1624013"/>
                  </a:lnTo>
                  <a:lnTo>
                    <a:pt x="50006" y="1683544"/>
                  </a:lnTo>
                  <a:lnTo>
                    <a:pt x="28575" y="1681163"/>
                  </a:lnTo>
                  <a:lnTo>
                    <a:pt x="9525" y="1674019"/>
                  </a:lnTo>
                  <a:lnTo>
                    <a:pt x="0" y="1662113"/>
                  </a:lnTo>
                  <a:lnTo>
                    <a:pt x="4763" y="1645444"/>
                  </a:lnTo>
                  <a:lnTo>
                    <a:pt x="19050" y="1626394"/>
                  </a:lnTo>
                  <a:lnTo>
                    <a:pt x="28575" y="1619250"/>
                  </a:lnTo>
                  <a:lnTo>
                    <a:pt x="73819" y="1593056"/>
                  </a:lnTo>
                  <a:lnTo>
                    <a:pt x="221456" y="1519238"/>
                  </a:lnTo>
                  <a:lnTo>
                    <a:pt x="409575" y="1414463"/>
                  </a:lnTo>
                  <a:lnTo>
                    <a:pt x="559594" y="1326356"/>
                  </a:lnTo>
                  <a:lnTo>
                    <a:pt x="695325" y="1235869"/>
                  </a:lnTo>
                  <a:lnTo>
                    <a:pt x="823913" y="1138238"/>
                  </a:lnTo>
                  <a:lnTo>
                    <a:pt x="904875" y="1073944"/>
                  </a:lnTo>
                  <a:lnTo>
                    <a:pt x="1069181" y="919163"/>
                  </a:lnTo>
                  <a:lnTo>
                    <a:pt x="1257300" y="731044"/>
                  </a:lnTo>
                  <a:lnTo>
                    <a:pt x="1469231" y="4905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A62FD05A-23BA-425C-8D06-B4CE4140FD64}"/>
                </a:ext>
              </a:extLst>
            </p:cNvPr>
            <p:cNvSpPr/>
            <p:nvPr/>
          </p:nvSpPr>
          <p:spPr>
            <a:xfrm>
              <a:off x="5132388" y="4052888"/>
              <a:ext cx="2373312" cy="1606550"/>
            </a:xfrm>
            <a:custGeom>
              <a:avLst/>
              <a:gdLst>
                <a:gd name="connsiteX0" fmla="*/ 333375 w 2374106"/>
                <a:gd name="connsiteY0" fmla="*/ 457200 h 1607343"/>
                <a:gd name="connsiteX1" fmla="*/ 245269 w 2374106"/>
                <a:gd name="connsiteY1" fmla="*/ 364331 h 1607343"/>
                <a:gd name="connsiteX2" fmla="*/ 150019 w 2374106"/>
                <a:gd name="connsiteY2" fmla="*/ 259556 h 1607343"/>
                <a:gd name="connsiteX3" fmla="*/ 69056 w 2374106"/>
                <a:gd name="connsiteY3" fmla="*/ 171450 h 1607343"/>
                <a:gd name="connsiteX4" fmla="*/ 0 w 2374106"/>
                <a:gd name="connsiteY4" fmla="*/ 100012 h 1607343"/>
                <a:gd name="connsiteX5" fmla="*/ 0 w 2374106"/>
                <a:gd name="connsiteY5" fmla="*/ 0 h 1607343"/>
                <a:gd name="connsiteX6" fmla="*/ 54769 w 2374106"/>
                <a:gd name="connsiteY6" fmla="*/ 2381 h 1607343"/>
                <a:gd name="connsiteX7" fmla="*/ 119062 w 2374106"/>
                <a:gd name="connsiteY7" fmla="*/ 76200 h 1607343"/>
                <a:gd name="connsiteX8" fmla="*/ 161925 w 2374106"/>
                <a:gd name="connsiteY8" fmla="*/ 119062 h 1607343"/>
                <a:gd name="connsiteX9" fmla="*/ 221456 w 2374106"/>
                <a:gd name="connsiteY9" fmla="*/ 171450 h 1607343"/>
                <a:gd name="connsiteX10" fmla="*/ 304800 w 2374106"/>
                <a:gd name="connsiteY10" fmla="*/ 245268 h 1607343"/>
                <a:gd name="connsiteX11" fmla="*/ 416719 w 2374106"/>
                <a:gd name="connsiteY11" fmla="*/ 340518 h 1607343"/>
                <a:gd name="connsiteX12" fmla="*/ 542925 w 2374106"/>
                <a:gd name="connsiteY12" fmla="*/ 442912 h 1607343"/>
                <a:gd name="connsiteX13" fmla="*/ 671512 w 2374106"/>
                <a:gd name="connsiteY13" fmla="*/ 540543 h 1607343"/>
                <a:gd name="connsiteX14" fmla="*/ 776287 w 2374106"/>
                <a:gd name="connsiteY14" fmla="*/ 621506 h 1607343"/>
                <a:gd name="connsiteX15" fmla="*/ 864394 w 2374106"/>
                <a:gd name="connsiteY15" fmla="*/ 683418 h 1607343"/>
                <a:gd name="connsiteX16" fmla="*/ 995362 w 2374106"/>
                <a:gd name="connsiteY16" fmla="*/ 773906 h 1607343"/>
                <a:gd name="connsiteX17" fmla="*/ 1185862 w 2374106"/>
                <a:gd name="connsiteY17" fmla="*/ 897731 h 1607343"/>
                <a:gd name="connsiteX18" fmla="*/ 1373981 w 2374106"/>
                <a:gd name="connsiteY18" fmla="*/ 1012031 h 1607343"/>
                <a:gd name="connsiteX19" fmla="*/ 1516856 w 2374106"/>
                <a:gd name="connsiteY19" fmla="*/ 1092993 h 1607343"/>
                <a:gd name="connsiteX20" fmla="*/ 1659731 w 2374106"/>
                <a:gd name="connsiteY20" fmla="*/ 1173956 h 1607343"/>
                <a:gd name="connsiteX21" fmla="*/ 1864519 w 2374106"/>
                <a:gd name="connsiteY21" fmla="*/ 1285875 h 1607343"/>
                <a:gd name="connsiteX22" fmla="*/ 2145506 w 2374106"/>
                <a:gd name="connsiteY22" fmla="*/ 1426368 h 1607343"/>
                <a:gd name="connsiteX23" fmla="*/ 2343150 w 2374106"/>
                <a:gd name="connsiteY23" fmla="*/ 1521618 h 1607343"/>
                <a:gd name="connsiteX24" fmla="*/ 2366962 w 2374106"/>
                <a:gd name="connsiteY24" fmla="*/ 1535906 h 1607343"/>
                <a:gd name="connsiteX25" fmla="*/ 2374106 w 2374106"/>
                <a:gd name="connsiteY25" fmla="*/ 1545431 h 1607343"/>
                <a:gd name="connsiteX26" fmla="*/ 2374106 w 2374106"/>
                <a:gd name="connsiteY26" fmla="*/ 1552575 h 1607343"/>
                <a:gd name="connsiteX27" fmla="*/ 2364581 w 2374106"/>
                <a:gd name="connsiteY27" fmla="*/ 1569243 h 1607343"/>
                <a:gd name="connsiteX28" fmla="*/ 2340769 w 2374106"/>
                <a:gd name="connsiteY28" fmla="*/ 1581150 h 1607343"/>
                <a:gd name="connsiteX29" fmla="*/ 2293144 w 2374106"/>
                <a:gd name="connsiteY29" fmla="*/ 1585912 h 1607343"/>
                <a:gd name="connsiteX30" fmla="*/ 2126456 w 2374106"/>
                <a:gd name="connsiteY30" fmla="*/ 1593056 h 1607343"/>
                <a:gd name="connsiteX31" fmla="*/ 1919287 w 2374106"/>
                <a:gd name="connsiteY31" fmla="*/ 1602581 h 1607343"/>
                <a:gd name="connsiteX32" fmla="*/ 1743075 w 2374106"/>
                <a:gd name="connsiteY32" fmla="*/ 1607343 h 1607343"/>
                <a:gd name="connsiteX33" fmla="*/ 1714500 w 2374106"/>
                <a:gd name="connsiteY33" fmla="*/ 1602581 h 1607343"/>
                <a:gd name="connsiteX34" fmla="*/ 1659731 w 2374106"/>
                <a:gd name="connsiteY34" fmla="*/ 1590675 h 1607343"/>
                <a:gd name="connsiteX35" fmla="*/ 1614487 w 2374106"/>
                <a:gd name="connsiteY35" fmla="*/ 1574006 h 1607343"/>
                <a:gd name="connsiteX36" fmla="*/ 1569244 w 2374106"/>
                <a:gd name="connsiteY36" fmla="*/ 1550193 h 1607343"/>
                <a:gd name="connsiteX37" fmla="*/ 1471612 w 2374106"/>
                <a:gd name="connsiteY37" fmla="*/ 1476375 h 1607343"/>
                <a:gd name="connsiteX38" fmla="*/ 1326356 w 2374106"/>
                <a:gd name="connsiteY38" fmla="*/ 1364456 h 1607343"/>
                <a:gd name="connsiteX39" fmla="*/ 1143000 w 2374106"/>
                <a:gd name="connsiteY39" fmla="*/ 1214437 h 1607343"/>
                <a:gd name="connsiteX40" fmla="*/ 964406 w 2374106"/>
                <a:gd name="connsiteY40" fmla="*/ 1062037 h 1607343"/>
                <a:gd name="connsiteX41" fmla="*/ 804862 w 2374106"/>
                <a:gd name="connsiteY41" fmla="*/ 921543 h 1607343"/>
                <a:gd name="connsiteX42" fmla="*/ 583406 w 2374106"/>
                <a:gd name="connsiteY42" fmla="*/ 709612 h 1607343"/>
                <a:gd name="connsiteX43" fmla="*/ 388144 w 2374106"/>
                <a:gd name="connsiteY43" fmla="*/ 514350 h 1607343"/>
                <a:gd name="connsiteX44" fmla="*/ 333375 w 2374106"/>
                <a:gd name="connsiteY44" fmla="*/ 457200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74106" h="1607343">
                  <a:moveTo>
                    <a:pt x="333375" y="457200"/>
                  </a:moveTo>
                  <a:lnTo>
                    <a:pt x="245269" y="364331"/>
                  </a:lnTo>
                  <a:lnTo>
                    <a:pt x="150019" y="259556"/>
                  </a:lnTo>
                  <a:lnTo>
                    <a:pt x="69056" y="171450"/>
                  </a:lnTo>
                  <a:lnTo>
                    <a:pt x="0" y="100012"/>
                  </a:lnTo>
                  <a:lnTo>
                    <a:pt x="0" y="0"/>
                  </a:lnTo>
                  <a:lnTo>
                    <a:pt x="54769" y="2381"/>
                  </a:lnTo>
                  <a:lnTo>
                    <a:pt x="119062" y="76200"/>
                  </a:lnTo>
                  <a:lnTo>
                    <a:pt x="161925" y="119062"/>
                  </a:lnTo>
                  <a:lnTo>
                    <a:pt x="221456" y="171450"/>
                  </a:lnTo>
                  <a:lnTo>
                    <a:pt x="304800" y="245268"/>
                  </a:lnTo>
                  <a:lnTo>
                    <a:pt x="416719" y="340518"/>
                  </a:lnTo>
                  <a:lnTo>
                    <a:pt x="542925" y="442912"/>
                  </a:lnTo>
                  <a:lnTo>
                    <a:pt x="671512" y="540543"/>
                  </a:lnTo>
                  <a:lnTo>
                    <a:pt x="776287" y="621506"/>
                  </a:lnTo>
                  <a:lnTo>
                    <a:pt x="864394" y="683418"/>
                  </a:lnTo>
                  <a:lnTo>
                    <a:pt x="995362" y="773906"/>
                  </a:lnTo>
                  <a:lnTo>
                    <a:pt x="1185862" y="897731"/>
                  </a:lnTo>
                  <a:lnTo>
                    <a:pt x="1373981" y="1012031"/>
                  </a:lnTo>
                  <a:lnTo>
                    <a:pt x="1516856" y="1092993"/>
                  </a:lnTo>
                  <a:lnTo>
                    <a:pt x="1659731" y="1173956"/>
                  </a:lnTo>
                  <a:lnTo>
                    <a:pt x="1864519" y="1285875"/>
                  </a:lnTo>
                  <a:lnTo>
                    <a:pt x="2145506" y="1426368"/>
                  </a:lnTo>
                  <a:lnTo>
                    <a:pt x="2343150" y="1521618"/>
                  </a:lnTo>
                  <a:lnTo>
                    <a:pt x="2366962" y="1535906"/>
                  </a:lnTo>
                  <a:lnTo>
                    <a:pt x="2374106" y="1545431"/>
                  </a:lnTo>
                  <a:lnTo>
                    <a:pt x="2374106" y="1552575"/>
                  </a:lnTo>
                  <a:lnTo>
                    <a:pt x="2364581" y="1569243"/>
                  </a:lnTo>
                  <a:lnTo>
                    <a:pt x="2340769" y="1581150"/>
                  </a:lnTo>
                  <a:lnTo>
                    <a:pt x="2293144" y="1585912"/>
                  </a:lnTo>
                  <a:lnTo>
                    <a:pt x="2126456" y="1593056"/>
                  </a:lnTo>
                  <a:lnTo>
                    <a:pt x="1919287" y="1602581"/>
                  </a:lnTo>
                  <a:lnTo>
                    <a:pt x="1743075" y="1607343"/>
                  </a:lnTo>
                  <a:lnTo>
                    <a:pt x="1714500" y="1602581"/>
                  </a:lnTo>
                  <a:lnTo>
                    <a:pt x="1659731" y="1590675"/>
                  </a:lnTo>
                  <a:lnTo>
                    <a:pt x="1614487" y="1574006"/>
                  </a:lnTo>
                  <a:lnTo>
                    <a:pt x="1569244" y="1550193"/>
                  </a:lnTo>
                  <a:lnTo>
                    <a:pt x="1471612" y="1476375"/>
                  </a:lnTo>
                  <a:lnTo>
                    <a:pt x="1326356" y="1364456"/>
                  </a:lnTo>
                  <a:lnTo>
                    <a:pt x="1143000" y="1214437"/>
                  </a:lnTo>
                  <a:lnTo>
                    <a:pt x="964406" y="1062037"/>
                  </a:lnTo>
                  <a:lnTo>
                    <a:pt x="804862" y="921543"/>
                  </a:lnTo>
                  <a:lnTo>
                    <a:pt x="583406" y="709612"/>
                  </a:lnTo>
                  <a:lnTo>
                    <a:pt x="388144" y="514350"/>
                  </a:lnTo>
                  <a:lnTo>
                    <a:pt x="333375" y="457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E5C00D55-DC9C-48FD-8495-AC9DA7402CFC}"/>
              </a:ext>
            </a:extLst>
          </p:cNvPr>
          <p:cNvGrpSpPr/>
          <p:nvPr/>
        </p:nvGrpSpPr>
        <p:grpSpPr>
          <a:xfrm>
            <a:off x="2790825" y="1438275"/>
            <a:ext cx="4562475" cy="4632325"/>
            <a:chOff x="2790825" y="1438275"/>
            <a:chExt cx="4562475" cy="4632325"/>
          </a:xfrm>
        </p:grpSpPr>
        <p:sp>
          <p:nvSpPr>
            <p:cNvPr id="18" name="フリーフォーム 43">
              <a:extLst>
                <a:ext uri="{FF2B5EF4-FFF2-40B4-BE49-F238E27FC236}">
                  <a16:creationId xmlns:a16="http://schemas.microsoft.com/office/drawing/2014/main" id="{FAF0A53A-C3FF-46BE-8A6A-02C365ED108D}"/>
                </a:ext>
              </a:extLst>
            </p:cNvPr>
            <p:cNvSpPr/>
            <p:nvPr/>
          </p:nvSpPr>
          <p:spPr>
            <a:xfrm>
              <a:off x="3346450" y="1935163"/>
              <a:ext cx="3141663" cy="565150"/>
            </a:xfrm>
            <a:custGeom>
              <a:avLst/>
              <a:gdLst>
                <a:gd name="connsiteX0" fmla="*/ 1877740 w 3142445"/>
                <a:gd name="connsiteY0" fmla="*/ 115910 h 566670"/>
                <a:gd name="connsiteX1" fmla="*/ 2191984 w 3142445"/>
                <a:gd name="connsiteY1" fmla="*/ 85000 h 566670"/>
                <a:gd name="connsiteX2" fmla="*/ 2519108 w 3142445"/>
                <a:gd name="connsiteY2" fmla="*/ 54091 h 566670"/>
                <a:gd name="connsiteX3" fmla="*/ 2647897 w 3142445"/>
                <a:gd name="connsiteY3" fmla="*/ 43788 h 566670"/>
                <a:gd name="connsiteX4" fmla="*/ 2696836 w 3142445"/>
                <a:gd name="connsiteY4" fmla="*/ 28333 h 566670"/>
                <a:gd name="connsiteX5" fmla="*/ 2774110 w 3142445"/>
                <a:gd name="connsiteY5" fmla="*/ 0 h 566670"/>
                <a:gd name="connsiteX6" fmla="*/ 2792140 w 3142445"/>
                <a:gd name="connsiteY6" fmla="*/ 0 h 566670"/>
                <a:gd name="connsiteX7" fmla="*/ 2828201 w 3142445"/>
                <a:gd name="connsiteY7" fmla="*/ 5151 h 566670"/>
                <a:gd name="connsiteX8" fmla="*/ 2890019 w 3142445"/>
                <a:gd name="connsiteY8" fmla="*/ 28333 h 566670"/>
                <a:gd name="connsiteX9" fmla="*/ 2975020 w 3142445"/>
                <a:gd name="connsiteY9" fmla="*/ 74697 h 566670"/>
                <a:gd name="connsiteX10" fmla="*/ 3029111 w 3142445"/>
                <a:gd name="connsiteY10" fmla="*/ 108182 h 566670"/>
                <a:gd name="connsiteX11" fmla="*/ 3085778 w 3142445"/>
                <a:gd name="connsiteY11" fmla="*/ 144243 h 566670"/>
                <a:gd name="connsiteX12" fmla="*/ 3108960 w 3142445"/>
                <a:gd name="connsiteY12" fmla="*/ 164849 h 566670"/>
                <a:gd name="connsiteX13" fmla="*/ 3124415 w 3142445"/>
                <a:gd name="connsiteY13" fmla="*/ 182880 h 566670"/>
                <a:gd name="connsiteX14" fmla="*/ 3139870 w 3142445"/>
                <a:gd name="connsiteY14" fmla="*/ 213789 h 566670"/>
                <a:gd name="connsiteX15" fmla="*/ 3142445 w 3142445"/>
                <a:gd name="connsiteY15" fmla="*/ 231819 h 566670"/>
                <a:gd name="connsiteX16" fmla="*/ 3139870 w 3142445"/>
                <a:gd name="connsiteY16" fmla="*/ 244698 h 566670"/>
                <a:gd name="connsiteX17" fmla="*/ 3126991 w 3142445"/>
                <a:gd name="connsiteY17" fmla="*/ 262729 h 566670"/>
                <a:gd name="connsiteX18" fmla="*/ 3093506 w 3142445"/>
                <a:gd name="connsiteY18" fmla="*/ 280759 h 566670"/>
                <a:gd name="connsiteX19" fmla="*/ 3057445 w 3142445"/>
                <a:gd name="connsiteY19" fmla="*/ 288487 h 566670"/>
                <a:gd name="connsiteX20" fmla="*/ 2993050 w 3142445"/>
                <a:gd name="connsiteY20" fmla="*/ 285911 h 566670"/>
                <a:gd name="connsiteX21" fmla="*/ 2859110 w 3142445"/>
                <a:gd name="connsiteY21" fmla="*/ 275608 h 566670"/>
                <a:gd name="connsiteX22" fmla="*/ 2655624 w 3142445"/>
                <a:gd name="connsiteY22" fmla="*/ 270456 h 566670"/>
                <a:gd name="connsiteX23" fmla="*/ 2441835 w 3142445"/>
                <a:gd name="connsiteY23" fmla="*/ 273032 h 566670"/>
                <a:gd name="connsiteX24" fmla="*/ 2225470 w 3142445"/>
                <a:gd name="connsiteY24" fmla="*/ 280759 h 566670"/>
                <a:gd name="connsiteX25" fmla="*/ 1880316 w 3142445"/>
                <a:gd name="connsiteY25" fmla="*/ 298790 h 566670"/>
                <a:gd name="connsiteX26" fmla="*/ 1679405 w 3142445"/>
                <a:gd name="connsiteY26" fmla="*/ 316820 h 566670"/>
                <a:gd name="connsiteX27" fmla="*/ 1483646 w 3142445"/>
                <a:gd name="connsiteY27" fmla="*/ 355457 h 566670"/>
                <a:gd name="connsiteX28" fmla="*/ 1300766 w 3142445"/>
                <a:gd name="connsiteY28" fmla="*/ 378639 h 566670"/>
                <a:gd name="connsiteX29" fmla="*/ 1092129 w 3142445"/>
                <a:gd name="connsiteY29" fmla="*/ 409548 h 566670"/>
                <a:gd name="connsiteX30" fmla="*/ 904097 w 3142445"/>
                <a:gd name="connsiteY30" fmla="*/ 443033 h 566670"/>
                <a:gd name="connsiteX31" fmla="*/ 752126 w 3142445"/>
                <a:gd name="connsiteY31" fmla="*/ 473942 h 566670"/>
                <a:gd name="connsiteX32" fmla="*/ 613035 w 3142445"/>
                <a:gd name="connsiteY32" fmla="*/ 510003 h 566670"/>
                <a:gd name="connsiteX33" fmla="*/ 502276 w 3142445"/>
                <a:gd name="connsiteY33" fmla="*/ 543488 h 566670"/>
                <a:gd name="connsiteX34" fmla="*/ 453337 w 3142445"/>
                <a:gd name="connsiteY34" fmla="*/ 558943 h 566670"/>
                <a:gd name="connsiteX35" fmla="*/ 432730 w 3142445"/>
                <a:gd name="connsiteY35" fmla="*/ 564094 h 566670"/>
                <a:gd name="connsiteX36" fmla="*/ 401821 w 3142445"/>
                <a:gd name="connsiteY36" fmla="*/ 566670 h 566670"/>
                <a:gd name="connsiteX37" fmla="*/ 358033 w 3142445"/>
                <a:gd name="connsiteY37" fmla="*/ 556367 h 566670"/>
                <a:gd name="connsiteX38" fmla="*/ 314245 w 3142445"/>
                <a:gd name="connsiteY38" fmla="*/ 535761 h 566670"/>
                <a:gd name="connsiteX39" fmla="*/ 265305 w 3142445"/>
                <a:gd name="connsiteY39" fmla="*/ 507427 h 566670"/>
                <a:gd name="connsiteX40" fmla="*/ 188032 w 3142445"/>
                <a:gd name="connsiteY40" fmla="*/ 448185 h 566670"/>
                <a:gd name="connsiteX41" fmla="*/ 103031 w 3142445"/>
                <a:gd name="connsiteY41" fmla="*/ 365760 h 566670"/>
                <a:gd name="connsiteX42" fmla="*/ 36061 w 3142445"/>
                <a:gd name="connsiteY42" fmla="*/ 291062 h 566670"/>
                <a:gd name="connsiteX43" fmla="*/ 15455 w 3142445"/>
                <a:gd name="connsiteY43" fmla="*/ 267880 h 566670"/>
                <a:gd name="connsiteX44" fmla="*/ 0 w 3142445"/>
                <a:gd name="connsiteY44" fmla="*/ 242123 h 566670"/>
                <a:gd name="connsiteX45" fmla="*/ 0 w 3142445"/>
                <a:gd name="connsiteY45" fmla="*/ 226668 h 566670"/>
                <a:gd name="connsiteX46" fmla="*/ 5152 w 3142445"/>
                <a:gd name="connsiteY46" fmla="*/ 211213 h 566670"/>
                <a:gd name="connsiteX47" fmla="*/ 12879 w 3142445"/>
                <a:gd name="connsiteY47" fmla="*/ 208638 h 566670"/>
                <a:gd name="connsiteX48" fmla="*/ 28334 w 3142445"/>
                <a:gd name="connsiteY48" fmla="*/ 211213 h 566670"/>
                <a:gd name="connsiteX49" fmla="*/ 51516 w 3142445"/>
                <a:gd name="connsiteY49" fmla="*/ 216365 h 566670"/>
                <a:gd name="connsiteX50" fmla="*/ 87577 w 3142445"/>
                <a:gd name="connsiteY50" fmla="*/ 236971 h 566670"/>
                <a:gd name="connsiteX51" fmla="*/ 149395 w 3142445"/>
                <a:gd name="connsiteY51" fmla="*/ 270456 h 566670"/>
                <a:gd name="connsiteX52" fmla="*/ 200911 w 3142445"/>
                <a:gd name="connsiteY52" fmla="*/ 288487 h 566670"/>
                <a:gd name="connsiteX53" fmla="*/ 257578 w 3142445"/>
                <a:gd name="connsiteY53" fmla="*/ 301365 h 566670"/>
                <a:gd name="connsiteX54" fmla="*/ 332275 w 3142445"/>
                <a:gd name="connsiteY54" fmla="*/ 311668 h 566670"/>
                <a:gd name="connsiteX55" fmla="*/ 419852 w 3142445"/>
                <a:gd name="connsiteY55" fmla="*/ 311668 h 566670"/>
                <a:gd name="connsiteX56" fmla="*/ 618186 w 3142445"/>
                <a:gd name="connsiteY56" fmla="*/ 288487 h 566670"/>
                <a:gd name="connsiteX57" fmla="*/ 1045765 w 3142445"/>
                <a:gd name="connsiteY57" fmla="*/ 234395 h 566670"/>
                <a:gd name="connsiteX58" fmla="*/ 1491374 w 3142445"/>
                <a:gd name="connsiteY58" fmla="*/ 175152 h 566670"/>
                <a:gd name="connsiteX59" fmla="*/ 1684557 w 3142445"/>
                <a:gd name="connsiteY59" fmla="*/ 136516 h 566670"/>
                <a:gd name="connsiteX60" fmla="*/ 1877740 w 3142445"/>
                <a:gd name="connsiteY60" fmla="*/ 115910 h 56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2445" h="566670">
                  <a:moveTo>
                    <a:pt x="1877740" y="115910"/>
                  </a:moveTo>
                  <a:lnTo>
                    <a:pt x="2191984" y="85000"/>
                  </a:lnTo>
                  <a:lnTo>
                    <a:pt x="2519108" y="54091"/>
                  </a:lnTo>
                  <a:lnTo>
                    <a:pt x="2647897" y="43788"/>
                  </a:lnTo>
                  <a:lnTo>
                    <a:pt x="2696836" y="28333"/>
                  </a:lnTo>
                  <a:lnTo>
                    <a:pt x="2774110" y="0"/>
                  </a:lnTo>
                  <a:lnTo>
                    <a:pt x="2792140" y="0"/>
                  </a:lnTo>
                  <a:lnTo>
                    <a:pt x="2828201" y="5151"/>
                  </a:lnTo>
                  <a:lnTo>
                    <a:pt x="2890019" y="28333"/>
                  </a:lnTo>
                  <a:lnTo>
                    <a:pt x="2975020" y="74697"/>
                  </a:lnTo>
                  <a:lnTo>
                    <a:pt x="3029111" y="108182"/>
                  </a:lnTo>
                  <a:lnTo>
                    <a:pt x="3085778" y="144243"/>
                  </a:lnTo>
                  <a:lnTo>
                    <a:pt x="3108960" y="164849"/>
                  </a:lnTo>
                  <a:lnTo>
                    <a:pt x="3124415" y="182880"/>
                  </a:lnTo>
                  <a:lnTo>
                    <a:pt x="3139870" y="213789"/>
                  </a:lnTo>
                  <a:lnTo>
                    <a:pt x="3142445" y="231819"/>
                  </a:lnTo>
                  <a:lnTo>
                    <a:pt x="3139870" y="244698"/>
                  </a:lnTo>
                  <a:lnTo>
                    <a:pt x="3126991" y="262729"/>
                  </a:lnTo>
                  <a:lnTo>
                    <a:pt x="3093506" y="280759"/>
                  </a:lnTo>
                  <a:lnTo>
                    <a:pt x="3057445" y="288487"/>
                  </a:lnTo>
                  <a:lnTo>
                    <a:pt x="2993050" y="285911"/>
                  </a:lnTo>
                  <a:lnTo>
                    <a:pt x="2859110" y="275608"/>
                  </a:lnTo>
                  <a:lnTo>
                    <a:pt x="2655624" y="270456"/>
                  </a:lnTo>
                  <a:lnTo>
                    <a:pt x="2441835" y="273032"/>
                  </a:lnTo>
                  <a:lnTo>
                    <a:pt x="2225470" y="280759"/>
                  </a:lnTo>
                  <a:lnTo>
                    <a:pt x="1880316" y="298790"/>
                  </a:lnTo>
                  <a:lnTo>
                    <a:pt x="1679405" y="316820"/>
                  </a:lnTo>
                  <a:lnTo>
                    <a:pt x="1483646" y="355457"/>
                  </a:lnTo>
                  <a:lnTo>
                    <a:pt x="1300766" y="378639"/>
                  </a:lnTo>
                  <a:lnTo>
                    <a:pt x="1092129" y="409548"/>
                  </a:lnTo>
                  <a:lnTo>
                    <a:pt x="904097" y="443033"/>
                  </a:lnTo>
                  <a:lnTo>
                    <a:pt x="752126" y="473942"/>
                  </a:lnTo>
                  <a:lnTo>
                    <a:pt x="613035" y="510003"/>
                  </a:lnTo>
                  <a:lnTo>
                    <a:pt x="502276" y="543488"/>
                  </a:lnTo>
                  <a:lnTo>
                    <a:pt x="453337" y="558943"/>
                  </a:lnTo>
                  <a:lnTo>
                    <a:pt x="432730" y="564094"/>
                  </a:lnTo>
                  <a:lnTo>
                    <a:pt x="401821" y="566670"/>
                  </a:lnTo>
                  <a:lnTo>
                    <a:pt x="358033" y="556367"/>
                  </a:lnTo>
                  <a:lnTo>
                    <a:pt x="314245" y="535761"/>
                  </a:lnTo>
                  <a:lnTo>
                    <a:pt x="265305" y="507427"/>
                  </a:lnTo>
                  <a:lnTo>
                    <a:pt x="188032" y="448185"/>
                  </a:lnTo>
                  <a:lnTo>
                    <a:pt x="103031" y="365760"/>
                  </a:lnTo>
                  <a:lnTo>
                    <a:pt x="36061" y="291062"/>
                  </a:lnTo>
                  <a:lnTo>
                    <a:pt x="15455" y="267880"/>
                  </a:lnTo>
                  <a:lnTo>
                    <a:pt x="0" y="242123"/>
                  </a:lnTo>
                  <a:lnTo>
                    <a:pt x="0" y="226668"/>
                  </a:lnTo>
                  <a:lnTo>
                    <a:pt x="5152" y="211213"/>
                  </a:lnTo>
                  <a:lnTo>
                    <a:pt x="12879" y="208638"/>
                  </a:lnTo>
                  <a:lnTo>
                    <a:pt x="28334" y="211213"/>
                  </a:lnTo>
                  <a:lnTo>
                    <a:pt x="51516" y="216365"/>
                  </a:lnTo>
                  <a:lnTo>
                    <a:pt x="87577" y="236971"/>
                  </a:lnTo>
                  <a:lnTo>
                    <a:pt x="149395" y="270456"/>
                  </a:lnTo>
                  <a:lnTo>
                    <a:pt x="200911" y="288487"/>
                  </a:lnTo>
                  <a:lnTo>
                    <a:pt x="257578" y="301365"/>
                  </a:lnTo>
                  <a:lnTo>
                    <a:pt x="332275" y="311668"/>
                  </a:lnTo>
                  <a:lnTo>
                    <a:pt x="419852" y="311668"/>
                  </a:lnTo>
                  <a:lnTo>
                    <a:pt x="618186" y="288487"/>
                  </a:lnTo>
                  <a:lnTo>
                    <a:pt x="1045765" y="234395"/>
                  </a:lnTo>
                  <a:lnTo>
                    <a:pt x="1491374" y="175152"/>
                  </a:lnTo>
                  <a:lnTo>
                    <a:pt x="1684557" y="136516"/>
                  </a:lnTo>
                  <a:lnTo>
                    <a:pt x="1877740" y="1159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5E67EB68-EC4C-4348-8E09-07C02F8879AE}"/>
                </a:ext>
              </a:extLst>
            </p:cNvPr>
            <p:cNvSpPr/>
            <p:nvPr/>
          </p:nvSpPr>
          <p:spPr>
            <a:xfrm>
              <a:off x="3400425" y="2947988"/>
              <a:ext cx="474663" cy="1327150"/>
            </a:xfrm>
            <a:custGeom>
              <a:avLst/>
              <a:gdLst>
                <a:gd name="connsiteX0" fmla="*/ 397669 w 473869"/>
                <a:gd name="connsiteY0" fmla="*/ 454818 h 1326356"/>
                <a:gd name="connsiteX1" fmla="*/ 381000 w 473869"/>
                <a:gd name="connsiteY1" fmla="*/ 290512 h 1326356"/>
                <a:gd name="connsiteX2" fmla="*/ 359569 w 473869"/>
                <a:gd name="connsiteY2" fmla="*/ 142875 h 1326356"/>
                <a:gd name="connsiteX3" fmla="*/ 304800 w 473869"/>
                <a:gd name="connsiteY3" fmla="*/ 114300 h 1326356"/>
                <a:gd name="connsiteX4" fmla="*/ 228600 w 473869"/>
                <a:gd name="connsiteY4" fmla="*/ 76200 h 1326356"/>
                <a:gd name="connsiteX5" fmla="*/ 176213 w 473869"/>
                <a:gd name="connsiteY5" fmla="*/ 52387 h 1326356"/>
                <a:gd name="connsiteX6" fmla="*/ 104775 w 473869"/>
                <a:gd name="connsiteY6" fmla="*/ 21431 h 1326356"/>
                <a:gd name="connsiteX7" fmla="*/ 57150 w 473869"/>
                <a:gd name="connsiteY7" fmla="*/ 7143 h 1326356"/>
                <a:gd name="connsiteX8" fmla="*/ 21431 w 473869"/>
                <a:gd name="connsiteY8" fmla="*/ 0 h 1326356"/>
                <a:gd name="connsiteX9" fmla="*/ 4763 w 473869"/>
                <a:gd name="connsiteY9" fmla="*/ 4762 h 1326356"/>
                <a:gd name="connsiteX10" fmla="*/ 0 w 473869"/>
                <a:gd name="connsiteY10" fmla="*/ 19050 h 1326356"/>
                <a:gd name="connsiteX11" fmla="*/ 9525 w 473869"/>
                <a:gd name="connsiteY11" fmla="*/ 45243 h 1326356"/>
                <a:gd name="connsiteX12" fmla="*/ 33338 w 473869"/>
                <a:gd name="connsiteY12" fmla="*/ 83343 h 1326356"/>
                <a:gd name="connsiteX13" fmla="*/ 69056 w 473869"/>
                <a:gd name="connsiteY13" fmla="*/ 135731 h 1326356"/>
                <a:gd name="connsiteX14" fmla="*/ 95250 w 473869"/>
                <a:gd name="connsiteY14" fmla="*/ 190500 h 1326356"/>
                <a:gd name="connsiteX15" fmla="*/ 121444 w 473869"/>
                <a:gd name="connsiteY15" fmla="*/ 254793 h 1326356"/>
                <a:gd name="connsiteX16" fmla="*/ 145256 w 473869"/>
                <a:gd name="connsiteY16" fmla="*/ 361950 h 1326356"/>
                <a:gd name="connsiteX17" fmla="*/ 169069 w 473869"/>
                <a:gd name="connsiteY17" fmla="*/ 540543 h 1326356"/>
                <a:gd name="connsiteX18" fmla="*/ 185738 w 473869"/>
                <a:gd name="connsiteY18" fmla="*/ 688181 h 1326356"/>
                <a:gd name="connsiteX19" fmla="*/ 192881 w 473869"/>
                <a:gd name="connsiteY19" fmla="*/ 771525 h 1326356"/>
                <a:gd name="connsiteX20" fmla="*/ 197644 w 473869"/>
                <a:gd name="connsiteY20" fmla="*/ 859631 h 1326356"/>
                <a:gd name="connsiteX21" fmla="*/ 197644 w 473869"/>
                <a:gd name="connsiteY21" fmla="*/ 940593 h 1326356"/>
                <a:gd name="connsiteX22" fmla="*/ 190500 w 473869"/>
                <a:gd name="connsiteY22" fmla="*/ 1042987 h 1326356"/>
                <a:gd name="connsiteX23" fmla="*/ 183356 w 473869"/>
                <a:gd name="connsiteY23" fmla="*/ 1102518 h 1326356"/>
                <a:gd name="connsiteX24" fmla="*/ 197644 w 473869"/>
                <a:gd name="connsiteY24" fmla="*/ 1143000 h 1326356"/>
                <a:gd name="connsiteX25" fmla="*/ 228600 w 473869"/>
                <a:gd name="connsiteY25" fmla="*/ 1197768 h 1326356"/>
                <a:gd name="connsiteX26" fmla="*/ 257175 w 473869"/>
                <a:gd name="connsiteY26" fmla="*/ 1245393 h 1326356"/>
                <a:gd name="connsiteX27" fmla="*/ 280988 w 473869"/>
                <a:gd name="connsiteY27" fmla="*/ 1276350 h 1326356"/>
                <a:gd name="connsiteX28" fmla="*/ 304800 w 473869"/>
                <a:gd name="connsiteY28" fmla="*/ 1300162 h 1326356"/>
                <a:gd name="connsiteX29" fmla="*/ 326231 w 473869"/>
                <a:gd name="connsiteY29" fmla="*/ 1314450 h 1326356"/>
                <a:gd name="connsiteX30" fmla="*/ 350044 w 473869"/>
                <a:gd name="connsiteY30" fmla="*/ 1323975 h 1326356"/>
                <a:gd name="connsiteX31" fmla="*/ 373856 w 473869"/>
                <a:gd name="connsiteY31" fmla="*/ 1326356 h 1326356"/>
                <a:gd name="connsiteX32" fmla="*/ 409575 w 473869"/>
                <a:gd name="connsiteY32" fmla="*/ 1316831 h 1326356"/>
                <a:gd name="connsiteX33" fmla="*/ 435769 w 473869"/>
                <a:gd name="connsiteY33" fmla="*/ 1297781 h 1326356"/>
                <a:gd name="connsiteX34" fmla="*/ 452438 w 473869"/>
                <a:gd name="connsiteY34" fmla="*/ 1278731 h 1326356"/>
                <a:gd name="connsiteX35" fmla="*/ 459581 w 473869"/>
                <a:gd name="connsiteY35" fmla="*/ 1257300 h 1326356"/>
                <a:gd name="connsiteX36" fmla="*/ 466725 w 473869"/>
                <a:gd name="connsiteY36" fmla="*/ 1212056 h 1326356"/>
                <a:gd name="connsiteX37" fmla="*/ 473869 w 473869"/>
                <a:gd name="connsiteY37" fmla="*/ 1162050 h 1326356"/>
                <a:gd name="connsiteX38" fmla="*/ 471488 w 473869"/>
                <a:gd name="connsiteY38" fmla="*/ 1128712 h 1326356"/>
                <a:gd name="connsiteX39" fmla="*/ 452438 w 473869"/>
                <a:gd name="connsiteY39" fmla="*/ 995362 h 1326356"/>
                <a:gd name="connsiteX40" fmla="*/ 431006 w 473869"/>
                <a:gd name="connsiteY40" fmla="*/ 790575 h 1326356"/>
                <a:gd name="connsiteX41" fmla="*/ 397669 w 473869"/>
                <a:gd name="connsiteY41" fmla="*/ 454818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869" h="1326356">
                  <a:moveTo>
                    <a:pt x="397669" y="454818"/>
                  </a:moveTo>
                  <a:lnTo>
                    <a:pt x="381000" y="290512"/>
                  </a:lnTo>
                  <a:lnTo>
                    <a:pt x="359569" y="142875"/>
                  </a:lnTo>
                  <a:lnTo>
                    <a:pt x="304800" y="114300"/>
                  </a:lnTo>
                  <a:lnTo>
                    <a:pt x="228600" y="76200"/>
                  </a:lnTo>
                  <a:lnTo>
                    <a:pt x="176213" y="52387"/>
                  </a:lnTo>
                  <a:lnTo>
                    <a:pt x="104775" y="21431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9525" y="45243"/>
                  </a:lnTo>
                  <a:lnTo>
                    <a:pt x="33338" y="83343"/>
                  </a:lnTo>
                  <a:lnTo>
                    <a:pt x="69056" y="135731"/>
                  </a:lnTo>
                  <a:lnTo>
                    <a:pt x="95250" y="190500"/>
                  </a:lnTo>
                  <a:lnTo>
                    <a:pt x="121444" y="254793"/>
                  </a:lnTo>
                  <a:lnTo>
                    <a:pt x="145256" y="361950"/>
                  </a:lnTo>
                  <a:lnTo>
                    <a:pt x="169069" y="540543"/>
                  </a:lnTo>
                  <a:lnTo>
                    <a:pt x="185738" y="688181"/>
                  </a:lnTo>
                  <a:lnTo>
                    <a:pt x="192881" y="771525"/>
                  </a:lnTo>
                  <a:lnTo>
                    <a:pt x="197644" y="859631"/>
                  </a:lnTo>
                  <a:lnTo>
                    <a:pt x="197644" y="940593"/>
                  </a:lnTo>
                  <a:lnTo>
                    <a:pt x="190500" y="1042987"/>
                  </a:lnTo>
                  <a:lnTo>
                    <a:pt x="183356" y="1102518"/>
                  </a:lnTo>
                  <a:lnTo>
                    <a:pt x="197644" y="1143000"/>
                  </a:lnTo>
                  <a:lnTo>
                    <a:pt x="228600" y="1197768"/>
                  </a:lnTo>
                  <a:lnTo>
                    <a:pt x="257175" y="1245393"/>
                  </a:lnTo>
                  <a:lnTo>
                    <a:pt x="280988" y="1276350"/>
                  </a:lnTo>
                  <a:lnTo>
                    <a:pt x="304800" y="1300162"/>
                  </a:lnTo>
                  <a:lnTo>
                    <a:pt x="326231" y="1314450"/>
                  </a:lnTo>
                  <a:lnTo>
                    <a:pt x="350044" y="1323975"/>
                  </a:lnTo>
                  <a:lnTo>
                    <a:pt x="373856" y="1326356"/>
                  </a:lnTo>
                  <a:lnTo>
                    <a:pt x="409575" y="1316831"/>
                  </a:lnTo>
                  <a:lnTo>
                    <a:pt x="435769" y="1297781"/>
                  </a:lnTo>
                  <a:lnTo>
                    <a:pt x="452438" y="1278731"/>
                  </a:lnTo>
                  <a:lnTo>
                    <a:pt x="459581" y="1257300"/>
                  </a:lnTo>
                  <a:lnTo>
                    <a:pt x="466725" y="1212056"/>
                  </a:lnTo>
                  <a:lnTo>
                    <a:pt x="473869" y="1162050"/>
                  </a:lnTo>
                  <a:lnTo>
                    <a:pt x="471488" y="1128712"/>
                  </a:lnTo>
                  <a:lnTo>
                    <a:pt x="452438" y="995362"/>
                  </a:lnTo>
                  <a:lnTo>
                    <a:pt x="431006" y="790575"/>
                  </a:lnTo>
                  <a:lnTo>
                    <a:pt x="39766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EA48BB06-CC3D-4071-A4D3-393BFD0DB15C}"/>
                </a:ext>
              </a:extLst>
            </p:cNvPr>
            <p:cNvSpPr/>
            <p:nvPr/>
          </p:nvSpPr>
          <p:spPr>
            <a:xfrm>
              <a:off x="3700463" y="2808288"/>
              <a:ext cx="2838450" cy="1225550"/>
            </a:xfrm>
            <a:custGeom>
              <a:avLst/>
              <a:gdLst>
                <a:gd name="connsiteX0" fmla="*/ 633412 w 2838450"/>
                <a:gd name="connsiteY0" fmla="*/ 200025 h 1226344"/>
                <a:gd name="connsiteX1" fmla="*/ 428625 w 2838450"/>
                <a:gd name="connsiteY1" fmla="*/ 228600 h 1226344"/>
                <a:gd name="connsiteX2" fmla="*/ 200025 w 2838450"/>
                <a:gd name="connsiteY2" fmla="*/ 264319 h 1226344"/>
                <a:gd name="connsiteX3" fmla="*/ 0 w 2838450"/>
                <a:gd name="connsiteY3" fmla="*/ 300037 h 1226344"/>
                <a:gd name="connsiteX4" fmla="*/ 30956 w 2838450"/>
                <a:gd name="connsiteY4" fmla="*/ 473869 h 1226344"/>
                <a:gd name="connsiteX5" fmla="*/ 197643 w 2838450"/>
                <a:gd name="connsiteY5" fmla="*/ 445294 h 1226344"/>
                <a:gd name="connsiteX6" fmla="*/ 419100 w 2838450"/>
                <a:gd name="connsiteY6" fmla="*/ 407194 h 1226344"/>
                <a:gd name="connsiteX7" fmla="*/ 647700 w 2838450"/>
                <a:gd name="connsiteY7" fmla="*/ 371475 h 1226344"/>
                <a:gd name="connsiteX8" fmla="*/ 888206 w 2838450"/>
                <a:gd name="connsiteY8" fmla="*/ 338137 h 1226344"/>
                <a:gd name="connsiteX9" fmla="*/ 1104900 w 2838450"/>
                <a:gd name="connsiteY9" fmla="*/ 309562 h 1226344"/>
                <a:gd name="connsiteX10" fmla="*/ 1140618 w 2838450"/>
                <a:gd name="connsiteY10" fmla="*/ 304800 h 1226344"/>
                <a:gd name="connsiteX11" fmla="*/ 1402556 w 2838450"/>
                <a:gd name="connsiteY11" fmla="*/ 280987 h 1226344"/>
                <a:gd name="connsiteX12" fmla="*/ 1688306 w 2838450"/>
                <a:gd name="connsiteY12" fmla="*/ 261937 h 1226344"/>
                <a:gd name="connsiteX13" fmla="*/ 1933575 w 2838450"/>
                <a:gd name="connsiteY13" fmla="*/ 250031 h 1226344"/>
                <a:gd name="connsiteX14" fmla="*/ 2128837 w 2838450"/>
                <a:gd name="connsiteY14" fmla="*/ 242887 h 1226344"/>
                <a:gd name="connsiteX15" fmla="*/ 2255043 w 2838450"/>
                <a:gd name="connsiteY15" fmla="*/ 242887 h 1226344"/>
                <a:gd name="connsiteX16" fmla="*/ 2324100 w 2838450"/>
                <a:gd name="connsiteY16" fmla="*/ 245269 h 1226344"/>
                <a:gd name="connsiteX17" fmla="*/ 2343150 w 2838450"/>
                <a:gd name="connsiteY17" fmla="*/ 250031 h 1226344"/>
                <a:gd name="connsiteX18" fmla="*/ 2364581 w 2838450"/>
                <a:gd name="connsiteY18" fmla="*/ 257175 h 1226344"/>
                <a:gd name="connsiteX19" fmla="*/ 2381250 w 2838450"/>
                <a:gd name="connsiteY19" fmla="*/ 269081 h 1226344"/>
                <a:gd name="connsiteX20" fmla="*/ 2393156 w 2838450"/>
                <a:gd name="connsiteY20" fmla="*/ 285750 h 1226344"/>
                <a:gd name="connsiteX21" fmla="*/ 2400300 w 2838450"/>
                <a:gd name="connsiteY21" fmla="*/ 309562 h 1226344"/>
                <a:gd name="connsiteX22" fmla="*/ 2405062 w 2838450"/>
                <a:gd name="connsiteY22" fmla="*/ 333375 h 1226344"/>
                <a:gd name="connsiteX23" fmla="*/ 2402681 w 2838450"/>
                <a:gd name="connsiteY23" fmla="*/ 354806 h 1226344"/>
                <a:gd name="connsiteX24" fmla="*/ 2397918 w 2838450"/>
                <a:gd name="connsiteY24" fmla="*/ 388144 h 1226344"/>
                <a:gd name="connsiteX25" fmla="*/ 2357437 w 2838450"/>
                <a:gd name="connsiteY25" fmla="*/ 581025 h 1226344"/>
                <a:gd name="connsiteX26" fmla="*/ 2314575 w 2838450"/>
                <a:gd name="connsiteY26" fmla="*/ 745331 h 1226344"/>
                <a:gd name="connsiteX27" fmla="*/ 2245518 w 2838450"/>
                <a:gd name="connsiteY27" fmla="*/ 976312 h 1226344"/>
                <a:gd name="connsiteX28" fmla="*/ 2252662 w 2838450"/>
                <a:gd name="connsiteY28" fmla="*/ 1123950 h 1226344"/>
                <a:gd name="connsiteX29" fmla="*/ 2264568 w 2838450"/>
                <a:gd name="connsiteY29" fmla="*/ 1169194 h 1226344"/>
                <a:gd name="connsiteX30" fmla="*/ 2283618 w 2838450"/>
                <a:gd name="connsiteY30" fmla="*/ 1195387 h 1226344"/>
                <a:gd name="connsiteX31" fmla="*/ 2297906 w 2838450"/>
                <a:gd name="connsiteY31" fmla="*/ 1207294 h 1226344"/>
                <a:gd name="connsiteX32" fmla="*/ 2319337 w 2838450"/>
                <a:gd name="connsiteY32" fmla="*/ 1216819 h 1226344"/>
                <a:gd name="connsiteX33" fmla="*/ 2340768 w 2838450"/>
                <a:gd name="connsiteY33" fmla="*/ 1223962 h 1226344"/>
                <a:gd name="connsiteX34" fmla="*/ 2359818 w 2838450"/>
                <a:gd name="connsiteY34" fmla="*/ 1226344 h 1226344"/>
                <a:gd name="connsiteX35" fmla="*/ 2390775 w 2838450"/>
                <a:gd name="connsiteY35" fmla="*/ 1219200 h 1226344"/>
                <a:gd name="connsiteX36" fmla="*/ 2412206 w 2838450"/>
                <a:gd name="connsiteY36" fmla="*/ 1204912 h 1226344"/>
                <a:gd name="connsiteX37" fmla="*/ 2436018 w 2838450"/>
                <a:gd name="connsiteY37" fmla="*/ 1176337 h 1226344"/>
                <a:gd name="connsiteX38" fmla="*/ 2457450 w 2838450"/>
                <a:gd name="connsiteY38" fmla="*/ 1116806 h 1226344"/>
                <a:gd name="connsiteX39" fmla="*/ 2516981 w 2838450"/>
                <a:gd name="connsiteY39" fmla="*/ 954881 h 1226344"/>
                <a:gd name="connsiteX40" fmla="*/ 2621756 w 2838450"/>
                <a:gd name="connsiteY40" fmla="*/ 647700 h 1226344"/>
                <a:gd name="connsiteX41" fmla="*/ 2671762 w 2838450"/>
                <a:gd name="connsiteY41" fmla="*/ 495300 h 1226344"/>
                <a:gd name="connsiteX42" fmla="*/ 2690812 w 2838450"/>
                <a:gd name="connsiteY42" fmla="*/ 461962 h 1226344"/>
                <a:gd name="connsiteX43" fmla="*/ 2721768 w 2838450"/>
                <a:gd name="connsiteY43" fmla="*/ 423862 h 1226344"/>
                <a:gd name="connsiteX44" fmla="*/ 2762250 w 2838450"/>
                <a:gd name="connsiteY44" fmla="*/ 378619 h 1226344"/>
                <a:gd name="connsiteX45" fmla="*/ 2812256 w 2838450"/>
                <a:gd name="connsiteY45" fmla="*/ 326231 h 1226344"/>
                <a:gd name="connsiteX46" fmla="*/ 2828925 w 2838450"/>
                <a:gd name="connsiteY46" fmla="*/ 304800 h 1226344"/>
                <a:gd name="connsiteX47" fmla="*/ 2838450 w 2838450"/>
                <a:gd name="connsiteY47" fmla="*/ 280987 h 1226344"/>
                <a:gd name="connsiteX48" fmla="*/ 2838450 w 2838450"/>
                <a:gd name="connsiteY48" fmla="*/ 261937 h 1226344"/>
                <a:gd name="connsiteX49" fmla="*/ 2831306 w 2838450"/>
                <a:gd name="connsiteY49" fmla="*/ 233362 h 1226344"/>
                <a:gd name="connsiteX50" fmla="*/ 2805112 w 2838450"/>
                <a:gd name="connsiteY50" fmla="*/ 195262 h 1226344"/>
                <a:gd name="connsiteX51" fmla="*/ 2743200 w 2838450"/>
                <a:gd name="connsiteY51" fmla="*/ 133350 h 1226344"/>
                <a:gd name="connsiteX52" fmla="*/ 2664618 w 2838450"/>
                <a:gd name="connsiteY52" fmla="*/ 69056 h 1226344"/>
                <a:gd name="connsiteX53" fmla="*/ 2593181 w 2838450"/>
                <a:gd name="connsiteY53" fmla="*/ 19050 h 1226344"/>
                <a:gd name="connsiteX54" fmla="*/ 2547937 w 2838450"/>
                <a:gd name="connsiteY54" fmla="*/ 0 h 1226344"/>
                <a:gd name="connsiteX55" fmla="*/ 2533650 w 2838450"/>
                <a:gd name="connsiteY55" fmla="*/ 0 h 1226344"/>
                <a:gd name="connsiteX56" fmla="*/ 2509837 w 2838450"/>
                <a:gd name="connsiteY56" fmla="*/ 2381 h 1226344"/>
                <a:gd name="connsiteX57" fmla="*/ 2433637 w 2838450"/>
                <a:gd name="connsiteY57" fmla="*/ 23812 h 1226344"/>
                <a:gd name="connsiteX58" fmla="*/ 2381250 w 2838450"/>
                <a:gd name="connsiteY58" fmla="*/ 42862 h 1226344"/>
                <a:gd name="connsiteX59" fmla="*/ 2305050 w 2838450"/>
                <a:gd name="connsiteY59" fmla="*/ 45244 h 1226344"/>
                <a:gd name="connsiteX60" fmla="*/ 2074068 w 2838450"/>
                <a:gd name="connsiteY60" fmla="*/ 54769 h 1226344"/>
                <a:gd name="connsiteX61" fmla="*/ 1678781 w 2838450"/>
                <a:gd name="connsiteY61" fmla="*/ 80962 h 1226344"/>
                <a:gd name="connsiteX62" fmla="*/ 1421606 w 2838450"/>
                <a:gd name="connsiteY62" fmla="*/ 102394 h 1226344"/>
                <a:gd name="connsiteX63" fmla="*/ 1314450 w 2838450"/>
                <a:gd name="connsiteY63" fmla="*/ 111919 h 1226344"/>
                <a:gd name="connsiteX64" fmla="*/ 1071562 w 2838450"/>
                <a:gd name="connsiteY64" fmla="*/ 138112 h 1226344"/>
                <a:gd name="connsiteX65" fmla="*/ 633412 w 2838450"/>
                <a:gd name="connsiteY65" fmla="*/ 2000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38450" h="1226344">
                  <a:moveTo>
                    <a:pt x="633412" y="200025"/>
                  </a:moveTo>
                  <a:lnTo>
                    <a:pt x="428625" y="228600"/>
                  </a:lnTo>
                  <a:lnTo>
                    <a:pt x="200025" y="264319"/>
                  </a:lnTo>
                  <a:lnTo>
                    <a:pt x="0" y="300037"/>
                  </a:lnTo>
                  <a:lnTo>
                    <a:pt x="30956" y="473869"/>
                  </a:lnTo>
                  <a:lnTo>
                    <a:pt x="197643" y="445294"/>
                  </a:lnTo>
                  <a:lnTo>
                    <a:pt x="419100" y="407194"/>
                  </a:lnTo>
                  <a:lnTo>
                    <a:pt x="647700" y="371475"/>
                  </a:lnTo>
                  <a:lnTo>
                    <a:pt x="888206" y="338137"/>
                  </a:lnTo>
                  <a:lnTo>
                    <a:pt x="1104900" y="309562"/>
                  </a:lnTo>
                  <a:lnTo>
                    <a:pt x="1140618" y="304800"/>
                  </a:lnTo>
                  <a:lnTo>
                    <a:pt x="1402556" y="280987"/>
                  </a:lnTo>
                  <a:lnTo>
                    <a:pt x="1688306" y="261937"/>
                  </a:lnTo>
                  <a:lnTo>
                    <a:pt x="1933575" y="250031"/>
                  </a:lnTo>
                  <a:lnTo>
                    <a:pt x="2128837" y="242887"/>
                  </a:lnTo>
                  <a:lnTo>
                    <a:pt x="2255043" y="242887"/>
                  </a:lnTo>
                  <a:lnTo>
                    <a:pt x="2324100" y="245269"/>
                  </a:lnTo>
                  <a:lnTo>
                    <a:pt x="2343150" y="250031"/>
                  </a:lnTo>
                  <a:lnTo>
                    <a:pt x="2364581" y="257175"/>
                  </a:lnTo>
                  <a:lnTo>
                    <a:pt x="2381250" y="269081"/>
                  </a:lnTo>
                  <a:lnTo>
                    <a:pt x="2393156" y="285750"/>
                  </a:lnTo>
                  <a:lnTo>
                    <a:pt x="2400300" y="309562"/>
                  </a:lnTo>
                  <a:lnTo>
                    <a:pt x="2405062" y="333375"/>
                  </a:lnTo>
                  <a:lnTo>
                    <a:pt x="2402681" y="354806"/>
                  </a:lnTo>
                  <a:lnTo>
                    <a:pt x="2397918" y="388144"/>
                  </a:lnTo>
                  <a:lnTo>
                    <a:pt x="2357437" y="581025"/>
                  </a:lnTo>
                  <a:lnTo>
                    <a:pt x="2314575" y="745331"/>
                  </a:lnTo>
                  <a:lnTo>
                    <a:pt x="2245518" y="976312"/>
                  </a:lnTo>
                  <a:lnTo>
                    <a:pt x="2252662" y="1123950"/>
                  </a:lnTo>
                  <a:lnTo>
                    <a:pt x="2264568" y="1169194"/>
                  </a:lnTo>
                  <a:lnTo>
                    <a:pt x="2283618" y="1195387"/>
                  </a:lnTo>
                  <a:lnTo>
                    <a:pt x="2297906" y="1207294"/>
                  </a:lnTo>
                  <a:lnTo>
                    <a:pt x="2319337" y="1216819"/>
                  </a:lnTo>
                  <a:lnTo>
                    <a:pt x="2340768" y="1223962"/>
                  </a:lnTo>
                  <a:lnTo>
                    <a:pt x="2359818" y="1226344"/>
                  </a:lnTo>
                  <a:lnTo>
                    <a:pt x="2390775" y="1219200"/>
                  </a:lnTo>
                  <a:lnTo>
                    <a:pt x="2412206" y="1204912"/>
                  </a:lnTo>
                  <a:lnTo>
                    <a:pt x="2436018" y="1176337"/>
                  </a:lnTo>
                  <a:lnTo>
                    <a:pt x="2457450" y="1116806"/>
                  </a:lnTo>
                  <a:lnTo>
                    <a:pt x="2516981" y="954881"/>
                  </a:lnTo>
                  <a:lnTo>
                    <a:pt x="2621756" y="647700"/>
                  </a:lnTo>
                  <a:lnTo>
                    <a:pt x="2671762" y="495300"/>
                  </a:lnTo>
                  <a:lnTo>
                    <a:pt x="2690812" y="461962"/>
                  </a:lnTo>
                  <a:lnTo>
                    <a:pt x="2721768" y="423862"/>
                  </a:lnTo>
                  <a:lnTo>
                    <a:pt x="2762250" y="378619"/>
                  </a:lnTo>
                  <a:lnTo>
                    <a:pt x="2812256" y="326231"/>
                  </a:lnTo>
                  <a:lnTo>
                    <a:pt x="2828925" y="304800"/>
                  </a:lnTo>
                  <a:lnTo>
                    <a:pt x="2838450" y="280987"/>
                  </a:lnTo>
                  <a:lnTo>
                    <a:pt x="2838450" y="261937"/>
                  </a:lnTo>
                  <a:lnTo>
                    <a:pt x="2831306" y="233362"/>
                  </a:lnTo>
                  <a:lnTo>
                    <a:pt x="2805112" y="195262"/>
                  </a:lnTo>
                  <a:lnTo>
                    <a:pt x="2743200" y="133350"/>
                  </a:lnTo>
                  <a:lnTo>
                    <a:pt x="2664618" y="69056"/>
                  </a:lnTo>
                  <a:lnTo>
                    <a:pt x="2593181" y="19050"/>
                  </a:lnTo>
                  <a:lnTo>
                    <a:pt x="2547937" y="0"/>
                  </a:lnTo>
                  <a:lnTo>
                    <a:pt x="2533650" y="0"/>
                  </a:lnTo>
                  <a:lnTo>
                    <a:pt x="2509837" y="2381"/>
                  </a:lnTo>
                  <a:lnTo>
                    <a:pt x="2433637" y="23812"/>
                  </a:lnTo>
                  <a:lnTo>
                    <a:pt x="2381250" y="42862"/>
                  </a:lnTo>
                  <a:lnTo>
                    <a:pt x="2305050" y="45244"/>
                  </a:lnTo>
                  <a:lnTo>
                    <a:pt x="2074068" y="54769"/>
                  </a:lnTo>
                  <a:lnTo>
                    <a:pt x="1678781" y="80962"/>
                  </a:lnTo>
                  <a:lnTo>
                    <a:pt x="1421606" y="102394"/>
                  </a:lnTo>
                  <a:lnTo>
                    <a:pt x="1314450" y="111919"/>
                  </a:lnTo>
                  <a:lnTo>
                    <a:pt x="1071562" y="138112"/>
                  </a:lnTo>
                  <a:lnTo>
                    <a:pt x="633412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6">
              <a:extLst>
                <a:ext uri="{FF2B5EF4-FFF2-40B4-BE49-F238E27FC236}">
                  <a16:creationId xmlns:a16="http://schemas.microsoft.com/office/drawing/2014/main" id="{28495183-429B-4784-BBDB-368187D38FF2}"/>
                </a:ext>
              </a:extLst>
            </p:cNvPr>
            <p:cNvSpPr/>
            <p:nvPr/>
          </p:nvSpPr>
          <p:spPr>
            <a:xfrm>
              <a:off x="3789363" y="3763963"/>
              <a:ext cx="2254250" cy="349250"/>
            </a:xfrm>
            <a:custGeom>
              <a:avLst/>
              <a:gdLst>
                <a:gd name="connsiteX0" fmla="*/ 440531 w 2255044"/>
                <a:gd name="connsiteY0" fmla="*/ 121444 h 347663"/>
                <a:gd name="connsiteX1" fmla="*/ 609600 w 2255044"/>
                <a:gd name="connsiteY1" fmla="*/ 97632 h 347663"/>
                <a:gd name="connsiteX2" fmla="*/ 816769 w 2255044"/>
                <a:gd name="connsiteY2" fmla="*/ 69057 h 347663"/>
                <a:gd name="connsiteX3" fmla="*/ 1052512 w 2255044"/>
                <a:gd name="connsiteY3" fmla="*/ 40482 h 347663"/>
                <a:gd name="connsiteX4" fmla="*/ 1243012 w 2255044"/>
                <a:gd name="connsiteY4" fmla="*/ 21432 h 347663"/>
                <a:gd name="connsiteX5" fmla="*/ 1435894 w 2255044"/>
                <a:gd name="connsiteY5" fmla="*/ 14288 h 347663"/>
                <a:gd name="connsiteX6" fmla="*/ 1716881 w 2255044"/>
                <a:gd name="connsiteY6" fmla="*/ 4763 h 347663"/>
                <a:gd name="connsiteX7" fmla="*/ 1935956 w 2255044"/>
                <a:gd name="connsiteY7" fmla="*/ 0 h 347663"/>
                <a:gd name="connsiteX8" fmla="*/ 2255044 w 2255044"/>
                <a:gd name="connsiteY8" fmla="*/ 2382 h 347663"/>
                <a:gd name="connsiteX9" fmla="*/ 2228850 w 2255044"/>
                <a:gd name="connsiteY9" fmla="*/ 154782 h 347663"/>
                <a:gd name="connsiteX10" fmla="*/ 2000250 w 2255044"/>
                <a:gd name="connsiteY10" fmla="*/ 154782 h 347663"/>
                <a:gd name="connsiteX11" fmla="*/ 1726406 w 2255044"/>
                <a:gd name="connsiteY11" fmla="*/ 159544 h 347663"/>
                <a:gd name="connsiteX12" fmla="*/ 1469231 w 2255044"/>
                <a:gd name="connsiteY12" fmla="*/ 169069 h 347663"/>
                <a:gd name="connsiteX13" fmla="*/ 1238250 w 2255044"/>
                <a:gd name="connsiteY13" fmla="*/ 178594 h 347663"/>
                <a:gd name="connsiteX14" fmla="*/ 747712 w 2255044"/>
                <a:gd name="connsiteY14" fmla="*/ 250032 h 347663"/>
                <a:gd name="connsiteX15" fmla="*/ 581025 w 2255044"/>
                <a:gd name="connsiteY15" fmla="*/ 269082 h 347663"/>
                <a:gd name="connsiteX16" fmla="*/ 407194 w 2255044"/>
                <a:gd name="connsiteY16" fmla="*/ 290513 h 347663"/>
                <a:gd name="connsiteX17" fmla="*/ 211931 w 2255044"/>
                <a:gd name="connsiteY17" fmla="*/ 316707 h 347663"/>
                <a:gd name="connsiteX18" fmla="*/ 11906 w 2255044"/>
                <a:gd name="connsiteY18" fmla="*/ 347663 h 347663"/>
                <a:gd name="connsiteX19" fmla="*/ 0 w 2255044"/>
                <a:gd name="connsiteY19" fmla="*/ 188119 h 347663"/>
                <a:gd name="connsiteX20" fmla="*/ 207169 w 2255044"/>
                <a:gd name="connsiteY20" fmla="*/ 154782 h 347663"/>
                <a:gd name="connsiteX21" fmla="*/ 440531 w 2255044"/>
                <a:gd name="connsiteY21" fmla="*/ 1214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55044" h="347663">
                  <a:moveTo>
                    <a:pt x="440531" y="121444"/>
                  </a:moveTo>
                  <a:lnTo>
                    <a:pt x="609600" y="97632"/>
                  </a:lnTo>
                  <a:lnTo>
                    <a:pt x="816769" y="69057"/>
                  </a:lnTo>
                  <a:lnTo>
                    <a:pt x="1052512" y="40482"/>
                  </a:lnTo>
                  <a:lnTo>
                    <a:pt x="1243012" y="21432"/>
                  </a:lnTo>
                  <a:lnTo>
                    <a:pt x="1435894" y="14288"/>
                  </a:lnTo>
                  <a:lnTo>
                    <a:pt x="1716881" y="4763"/>
                  </a:lnTo>
                  <a:lnTo>
                    <a:pt x="1935956" y="0"/>
                  </a:lnTo>
                  <a:lnTo>
                    <a:pt x="2255044" y="2382"/>
                  </a:lnTo>
                  <a:lnTo>
                    <a:pt x="2228850" y="154782"/>
                  </a:lnTo>
                  <a:lnTo>
                    <a:pt x="2000250" y="154782"/>
                  </a:lnTo>
                  <a:lnTo>
                    <a:pt x="1726406" y="159544"/>
                  </a:lnTo>
                  <a:lnTo>
                    <a:pt x="1469231" y="169069"/>
                  </a:lnTo>
                  <a:lnTo>
                    <a:pt x="1238250" y="178594"/>
                  </a:lnTo>
                  <a:lnTo>
                    <a:pt x="747712" y="250032"/>
                  </a:lnTo>
                  <a:lnTo>
                    <a:pt x="581025" y="269082"/>
                  </a:lnTo>
                  <a:lnTo>
                    <a:pt x="407194" y="290513"/>
                  </a:lnTo>
                  <a:lnTo>
                    <a:pt x="211931" y="316707"/>
                  </a:lnTo>
                  <a:lnTo>
                    <a:pt x="11906" y="347663"/>
                  </a:lnTo>
                  <a:lnTo>
                    <a:pt x="0" y="188119"/>
                  </a:lnTo>
                  <a:lnTo>
                    <a:pt x="207169" y="154782"/>
                  </a:lnTo>
                  <a:lnTo>
                    <a:pt x="4405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DD4625E2-B3AF-4CB0-A054-CCA3094F9532}"/>
                </a:ext>
              </a:extLst>
            </p:cNvPr>
            <p:cNvSpPr/>
            <p:nvPr/>
          </p:nvSpPr>
          <p:spPr>
            <a:xfrm rot="16200000">
              <a:off x="2549525" y="3470275"/>
              <a:ext cx="4632325" cy="568325"/>
            </a:xfrm>
            <a:custGeom>
              <a:avLst/>
              <a:gdLst>
                <a:gd name="connsiteX0" fmla="*/ 2392680 w 4632960"/>
                <a:gd name="connsiteY0" fmla="*/ 228600 h 567690"/>
                <a:gd name="connsiteX1" fmla="*/ 2964180 w 4632960"/>
                <a:gd name="connsiteY1" fmla="*/ 228600 h 567690"/>
                <a:gd name="connsiteX2" fmla="*/ 3794760 w 4632960"/>
                <a:gd name="connsiteY2" fmla="*/ 228600 h 567690"/>
                <a:gd name="connsiteX3" fmla="*/ 4118610 w 4632960"/>
                <a:gd name="connsiteY3" fmla="*/ 228600 h 567690"/>
                <a:gd name="connsiteX4" fmla="*/ 4210050 w 4632960"/>
                <a:gd name="connsiteY4" fmla="*/ 228600 h 567690"/>
                <a:gd name="connsiteX5" fmla="*/ 4290060 w 4632960"/>
                <a:gd name="connsiteY5" fmla="*/ 224790 h 567690"/>
                <a:gd name="connsiteX6" fmla="*/ 4373880 w 4632960"/>
                <a:gd name="connsiteY6" fmla="*/ 209550 h 567690"/>
                <a:gd name="connsiteX7" fmla="*/ 4411980 w 4632960"/>
                <a:gd name="connsiteY7" fmla="*/ 201930 h 567690"/>
                <a:gd name="connsiteX8" fmla="*/ 4461510 w 4632960"/>
                <a:gd name="connsiteY8" fmla="*/ 179070 h 567690"/>
                <a:gd name="connsiteX9" fmla="*/ 4488180 w 4632960"/>
                <a:gd name="connsiteY9" fmla="*/ 152400 h 567690"/>
                <a:gd name="connsiteX10" fmla="*/ 4522470 w 4632960"/>
                <a:gd name="connsiteY10" fmla="*/ 110490 h 567690"/>
                <a:gd name="connsiteX11" fmla="*/ 4541520 w 4632960"/>
                <a:gd name="connsiteY11" fmla="*/ 76200 h 567690"/>
                <a:gd name="connsiteX12" fmla="*/ 4556760 w 4632960"/>
                <a:gd name="connsiteY12" fmla="*/ 38100 h 567690"/>
                <a:gd name="connsiteX13" fmla="*/ 4568190 w 4632960"/>
                <a:gd name="connsiteY13" fmla="*/ 19050 h 567690"/>
                <a:gd name="connsiteX14" fmla="*/ 4575810 w 4632960"/>
                <a:gd name="connsiteY14" fmla="*/ 7620 h 567690"/>
                <a:gd name="connsiteX15" fmla="*/ 4583430 w 4632960"/>
                <a:gd name="connsiteY15" fmla="*/ 0 h 567690"/>
                <a:gd name="connsiteX16" fmla="*/ 4598670 w 4632960"/>
                <a:gd name="connsiteY16" fmla="*/ 0 h 567690"/>
                <a:gd name="connsiteX17" fmla="*/ 4613910 w 4632960"/>
                <a:gd name="connsiteY17" fmla="*/ 7620 h 567690"/>
                <a:gd name="connsiteX18" fmla="*/ 4625340 w 4632960"/>
                <a:gd name="connsiteY18" fmla="*/ 30480 h 567690"/>
                <a:gd name="connsiteX19" fmla="*/ 4629150 w 4632960"/>
                <a:gd name="connsiteY19" fmla="*/ 64770 h 567690"/>
                <a:gd name="connsiteX20" fmla="*/ 4632960 w 4632960"/>
                <a:gd name="connsiteY20" fmla="*/ 114300 h 567690"/>
                <a:gd name="connsiteX21" fmla="*/ 4632960 w 4632960"/>
                <a:gd name="connsiteY21" fmla="*/ 152400 h 567690"/>
                <a:gd name="connsiteX22" fmla="*/ 4625340 w 4632960"/>
                <a:gd name="connsiteY22" fmla="*/ 201930 h 567690"/>
                <a:gd name="connsiteX23" fmla="*/ 4617720 w 4632960"/>
                <a:gd name="connsiteY23" fmla="*/ 243840 h 567690"/>
                <a:gd name="connsiteX24" fmla="*/ 4602480 w 4632960"/>
                <a:gd name="connsiteY24" fmla="*/ 297180 h 567690"/>
                <a:gd name="connsiteX25" fmla="*/ 4572000 w 4632960"/>
                <a:gd name="connsiteY25" fmla="*/ 373380 h 567690"/>
                <a:gd name="connsiteX26" fmla="*/ 4530090 w 4632960"/>
                <a:gd name="connsiteY26" fmla="*/ 441960 h 567690"/>
                <a:gd name="connsiteX27" fmla="*/ 4476750 w 4632960"/>
                <a:gd name="connsiteY27" fmla="*/ 514350 h 567690"/>
                <a:gd name="connsiteX28" fmla="*/ 4446270 w 4632960"/>
                <a:gd name="connsiteY28" fmla="*/ 544830 h 567690"/>
                <a:gd name="connsiteX29" fmla="*/ 4415790 w 4632960"/>
                <a:gd name="connsiteY29" fmla="*/ 560070 h 567690"/>
                <a:gd name="connsiteX30" fmla="*/ 4381500 w 4632960"/>
                <a:gd name="connsiteY30" fmla="*/ 567690 h 567690"/>
                <a:gd name="connsiteX31" fmla="*/ 4358640 w 4632960"/>
                <a:gd name="connsiteY31" fmla="*/ 567690 h 567690"/>
                <a:gd name="connsiteX32" fmla="*/ 4309110 w 4632960"/>
                <a:gd name="connsiteY32" fmla="*/ 552450 h 567690"/>
                <a:gd name="connsiteX33" fmla="*/ 4278630 w 4632960"/>
                <a:gd name="connsiteY33" fmla="*/ 529590 h 567690"/>
                <a:gd name="connsiteX34" fmla="*/ 4236720 w 4632960"/>
                <a:gd name="connsiteY34" fmla="*/ 510540 h 567690"/>
                <a:gd name="connsiteX35" fmla="*/ 4118610 w 4632960"/>
                <a:gd name="connsiteY35" fmla="*/ 483870 h 567690"/>
                <a:gd name="connsiteX36" fmla="*/ 4065270 w 4632960"/>
                <a:gd name="connsiteY36" fmla="*/ 476250 h 567690"/>
                <a:gd name="connsiteX37" fmla="*/ 3992880 w 4632960"/>
                <a:gd name="connsiteY37" fmla="*/ 476250 h 567690"/>
                <a:gd name="connsiteX38" fmla="*/ 3718560 w 4632960"/>
                <a:gd name="connsiteY38" fmla="*/ 476250 h 567690"/>
                <a:gd name="connsiteX39" fmla="*/ 3139440 w 4632960"/>
                <a:gd name="connsiteY39" fmla="*/ 476250 h 567690"/>
                <a:gd name="connsiteX40" fmla="*/ 2232660 w 4632960"/>
                <a:gd name="connsiteY40" fmla="*/ 476250 h 567690"/>
                <a:gd name="connsiteX41" fmla="*/ 2026920 w 4632960"/>
                <a:gd name="connsiteY41" fmla="*/ 453390 h 567690"/>
                <a:gd name="connsiteX42" fmla="*/ 1744980 w 4632960"/>
                <a:gd name="connsiteY42" fmla="*/ 457200 h 567690"/>
                <a:gd name="connsiteX43" fmla="*/ 1245870 w 4632960"/>
                <a:gd name="connsiteY43" fmla="*/ 453390 h 567690"/>
                <a:gd name="connsiteX44" fmla="*/ 845820 w 4632960"/>
                <a:gd name="connsiteY44" fmla="*/ 453390 h 567690"/>
                <a:gd name="connsiteX45" fmla="*/ 594360 w 4632960"/>
                <a:gd name="connsiteY45" fmla="*/ 453390 h 567690"/>
                <a:gd name="connsiteX46" fmla="*/ 297180 w 4632960"/>
                <a:gd name="connsiteY46" fmla="*/ 453390 h 567690"/>
                <a:gd name="connsiteX47" fmla="*/ 140970 w 4632960"/>
                <a:gd name="connsiteY47" fmla="*/ 441960 h 567690"/>
                <a:gd name="connsiteX48" fmla="*/ 83820 w 4632960"/>
                <a:gd name="connsiteY48" fmla="*/ 434340 h 567690"/>
                <a:gd name="connsiteX49" fmla="*/ 41910 w 4632960"/>
                <a:gd name="connsiteY49" fmla="*/ 422910 h 567690"/>
                <a:gd name="connsiteX50" fmla="*/ 19050 w 4632960"/>
                <a:gd name="connsiteY50" fmla="*/ 411480 h 567690"/>
                <a:gd name="connsiteX51" fmla="*/ 3810 w 4632960"/>
                <a:gd name="connsiteY51" fmla="*/ 396240 h 567690"/>
                <a:gd name="connsiteX52" fmla="*/ 0 w 4632960"/>
                <a:gd name="connsiteY52" fmla="*/ 381000 h 567690"/>
                <a:gd name="connsiteX53" fmla="*/ 0 w 4632960"/>
                <a:gd name="connsiteY53" fmla="*/ 365760 h 567690"/>
                <a:gd name="connsiteX54" fmla="*/ 7620 w 4632960"/>
                <a:gd name="connsiteY54" fmla="*/ 346710 h 567690"/>
                <a:gd name="connsiteX55" fmla="*/ 41910 w 4632960"/>
                <a:gd name="connsiteY55" fmla="*/ 312420 h 567690"/>
                <a:gd name="connsiteX56" fmla="*/ 95250 w 4632960"/>
                <a:gd name="connsiteY56" fmla="*/ 270510 h 567690"/>
                <a:gd name="connsiteX57" fmla="*/ 167640 w 4632960"/>
                <a:gd name="connsiteY57" fmla="*/ 236220 h 567690"/>
                <a:gd name="connsiteX58" fmla="*/ 243840 w 4632960"/>
                <a:gd name="connsiteY58" fmla="*/ 213360 h 567690"/>
                <a:gd name="connsiteX59" fmla="*/ 304800 w 4632960"/>
                <a:gd name="connsiteY59" fmla="*/ 198120 h 567690"/>
                <a:gd name="connsiteX60" fmla="*/ 384810 w 4632960"/>
                <a:gd name="connsiteY60" fmla="*/ 186690 h 567690"/>
                <a:gd name="connsiteX61" fmla="*/ 426720 w 4632960"/>
                <a:gd name="connsiteY61" fmla="*/ 186690 h 567690"/>
                <a:gd name="connsiteX62" fmla="*/ 457200 w 4632960"/>
                <a:gd name="connsiteY62" fmla="*/ 186690 h 567690"/>
                <a:gd name="connsiteX63" fmla="*/ 487680 w 4632960"/>
                <a:gd name="connsiteY63" fmla="*/ 190500 h 567690"/>
                <a:gd name="connsiteX64" fmla="*/ 541020 w 4632960"/>
                <a:gd name="connsiteY64" fmla="*/ 201930 h 567690"/>
                <a:gd name="connsiteX65" fmla="*/ 640080 w 4632960"/>
                <a:gd name="connsiteY65" fmla="*/ 213360 h 567690"/>
                <a:gd name="connsiteX66" fmla="*/ 845820 w 4632960"/>
                <a:gd name="connsiteY66" fmla="*/ 228600 h 567690"/>
                <a:gd name="connsiteX67" fmla="*/ 1101090 w 4632960"/>
                <a:gd name="connsiteY67" fmla="*/ 228600 h 567690"/>
                <a:gd name="connsiteX68" fmla="*/ 1428750 w 4632960"/>
                <a:gd name="connsiteY68" fmla="*/ 228600 h 567690"/>
                <a:gd name="connsiteX69" fmla="*/ 1946910 w 4632960"/>
                <a:gd name="connsiteY69" fmla="*/ 228600 h 567690"/>
                <a:gd name="connsiteX70" fmla="*/ 2392680 w 4632960"/>
                <a:gd name="connsiteY70" fmla="*/ 228600 h 56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32960" h="567690">
                  <a:moveTo>
                    <a:pt x="2392680" y="228600"/>
                  </a:moveTo>
                  <a:lnTo>
                    <a:pt x="2964180" y="228600"/>
                  </a:lnTo>
                  <a:lnTo>
                    <a:pt x="3794760" y="228600"/>
                  </a:lnTo>
                  <a:lnTo>
                    <a:pt x="4118610" y="228600"/>
                  </a:lnTo>
                  <a:lnTo>
                    <a:pt x="4210050" y="228600"/>
                  </a:lnTo>
                  <a:lnTo>
                    <a:pt x="4290060" y="224790"/>
                  </a:lnTo>
                  <a:lnTo>
                    <a:pt x="4373880" y="209550"/>
                  </a:lnTo>
                  <a:lnTo>
                    <a:pt x="4411980" y="201930"/>
                  </a:lnTo>
                  <a:lnTo>
                    <a:pt x="4461510" y="179070"/>
                  </a:lnTo>
                  <a:lnTo>
                    <a:pt x="4488180" y="152400"/>
                  </a:lnTo>
                  <a:lnTo>
                    <a:pt x="4522470" y="110490"/>
                  </a:lnTo>
                  <a:lnTo>
                    <a:pt x="4541520" y="76200"/>
                  </a:lnTo>
                  <a:lnTo>
                    <a:pt x="4556760" y="38100"/>
                  </a:lnTo>
                  <a:lnTo>
                    <a:pt x="4568190" y="19050"/>
                  </a:lnTo>
                  <a:lnTo>
                    <a:pt x="4575810" y="7620"/>
                  </a:lnTo>
                  <a:lnTo>
                    <a:pt x="4583430" y="0"/>
                  </a:lnTo>
                  <a:lnTo>
                    <a:pt x="4598670" y="0"/>
                  </a:lnTo>
                  <a:lnTo>
                    <a:pt x="4613910" y="7620"/>
                  </a:lnTo>
                  <a:lnTo>
                    <a:pt x="4625340" y="30480"/>
                  </a:lnTo>
                  <a:lnTo>
                    <a:pt x="4629150" y="64770"/>
                  </a:lnTo>
                  <a:lnTo>
                    <a:pt x="4632960" y="114300"/>
                  </a:lnTo>
                  <a:lnTo>
                    <a:pt x="4632960" y="152400"/>
                  </a:lnTo>
                  <a:lnTo>
                    <a:pt x="4625340" y="201930"/>
                  </a:lnTo>
                  <a:lnTo>
                    <a:pt x="4617720" y="243840"/>
                  </a:lnTo>
                  <a:lnTo>
                    <a:pt x="4602480" y="297180"/>
                  </a:lnTo>
                  <a:lnTo>
                    <a:pt x="4572000" y="373380"/>
                  </a:lnTo>
                  <a:lnTo>
                    <a:pt x="4530090" y="441960"/>
                  </a:lnTo>
                  <a:lnTo>
                    <a:pt x="4476750" y="514350"/>
                  </a:lnTo>
                  <a:lnTo>
                    <a:pt x="4446270" y="544830"/>
                  </a:lnTo>
                  <a:lnTo>
                    <a:pt x="4415790" y="560070"/>
                  </a:lnTo>
                  <a:lnTo>
                    <a:pt x="4381500" y="567690"/>
                  </a:lnTo>
                  <a:lnTo>
                    <a:pt x="4358640" y="567690"/>
                  </a:lnTo>
                  <a:lnTo>
                    <a:pt x="4309110" y="552450"/>
                  </a:lnTo>
                  <a:lnTo>
                    <a:pt x="4278630" y="529590"/>
                  </a:lnTo>
                  <a:lnTo>
                    <a:pt x="4236720" y="510540"/>
                  </a:lnTo>
                  <a:lnTo>
                    <a:pt x="4118610" y="483870"/>
                  </a:lnTo>
                  <a:lnTo>
                    <a:pt x="4065270" y="476250"/>
                  </a:lnTo>
                  <a:lnTo>
                    <a:pt x="3992880" y="476250"/>
                  </a:lnTo>
                  <a:lnTo>
                    <a:pt x="3718560" y="476250"/>
                  </a:lnTo>
                  <a:lnTo>
                    <a:pt x="3139440" y="476250"/>
                  </a:lnTo>
                  <a:lnTo>
                    <a:pt x="2232660" y="476250"/>
                  </a:lnTo>
                  <a:lnTo>
                    <a:pt x="2026920" y="453390"/>
                  </a:lnTo>
                  <a:lnTo>
                    <a:pt x="1744980" y="457200"/>
                  </a:lnTo>
                  <a:lnTo>
                    <a:pt x="1245870" y="453390"/>
                  </a:lnTo>
                  <a:lnTo>
                    <a:pt x="845820" y="453390"/>
                  </a:lnTo>
                  <a:lnTo>
                    <a:pt x="594360" y="453390"/>
                  </a:lnTo>
                  <a:lnTo>
                    <a:pt x="297180" y="453390"/>
                  </a:lnTo>
                  <a:lnTo>
                    <a:pt x="140970" y="441960"/>
                  </a:lnTo>
                  <a:lnTo>
                    <a:pt x="83820" y="434340"/>
                  </a:lnTo>
                  <a:lnTo>
                    <a:pt x="41910" y="422910"/>
                  </a:lnTo>
                  <a:lnTo>
                    <a:pt x="19050" y="411480"/>
                  </a:lnTo>
                  <a:lnTo>
                    <a:pt x="3810" y="396240"/>
                  </a:lnTo>
                  <a:lnTo>
                    <a:pt x="0" y="381000"/>
                  </a:lnTo>
                  <a:lnTo>
                    <a:pt x="0" y="365760"/>
                  </a:lnTo>
                  <a:lnTo>
                    <a:pt x="7620" y="346710"/>
                  </a:lnTo>
                  <a:lnTo>
                    <a:pt x="41910" y="312420"/>
                  </a:lnTo>
                  <a:lnTo>
                    <a:pt x="95250" y="270510"/>
                  </a:lnTo>
                  <a:lnTo>
                    <a:pt x="167640" y="236220"/>
                  </a:lnTo>
                  <a:lnTo>
                    <a:pt x="243840" y="213360"/>
                  </a:lnTo>
                  <a:lnTo>
                    <a:pt x="304800" y="198120"/>
                  </a:lnTo>
                  <a:lnTo>
                    <a:pt x="384810" y="186690"/>
                  </a:lnTo>
                  <a:lnTo>
                    <a:pt x="426720" y="186690"/>
                  </a:lnTo>
                  <a:lnTo>
                    <a:pt x="457200" y="186690"/>
                  </a:lnTo>
                  <a:lnTo>
                    <a:pt x="487680" y="190500"/>
                  </a:lnTo>
                  <a:lnTo>
                    <a:pt x="541020" y="201930"/>
                  </a:lnTo>
                  <a:lnTo>
                    <a:pt x="640080" y="213360"/>
                  </a:lnTo>
                  <a:lnTo>
                    <a:pt x="845820" y="228600"/>
                  </a:lnTo>
                  <a:lnTo>
                    <a:pt x="1101090" y="228600"/>
                  </a:lnTo>
                  <a:lnTo>
                    <a:pt x="1428750" y="228600"/>
                  </a:lnTo>
                  <a:lnTo>
                    <a:pt x="1946910" y="228600"/>
                  </a:lnTo>
                  <a:lnTo>
                    <a:pt x="239268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0559EE42-858C-4625-A2E9-6B6E86DA6EC4}"/>
                </a:ext>
              </a:extLst>
            </p:cNvPr>
            <p:cNvSpPr/>
            <p:nvPr/>
          </p:nvSpPr>
          <p:spPr>
            <a:xfrm>
              <a:off x="2790825" y="3914775"/>
              <a:ext cx="2085975" cy="1684338"/>
            </a:xfrm>
            <a:custGeom>
              <a:avLst/>
              <a:gdLst>
                <a:gd name="connsiteX0" fmla="*/ 1469231 w 2085975"/>
                <a:gd name="connsiteY0" fmla="*/ 490538 h 1683544"/>
                <a:gd name="connsiteX1" fmla="*/ 1538288 w 2085975"/>
                <a:gd name="connsiteY1" fmla="*/ 407194 h 1683544"/>
                <a:gd name="connsiteX2" fmla="*/ 1612106 w 2085975"/>
                <a:gd name="connsiteY2" fmla="*/ 311944 h 1683544"/>
                <a:gd name="connsiteX3" fmla="*/ 1719263 w 2085975"/>
                <a:gd name="connsiteY3" fmla="*/ 169069 h 1683544"/>
                <a:gd name="connsiteX4" fmla="*/ 1814513 w 2085975"/>
                <a:gd name="connsiteY4" fmla="*/ 40481 h 1683544"/>
                <a:gd name="connsiteX5" fmla="*/ 2085975 w 2085975"/>
                <a:gd name="connsiteY5" fmla="*/ 0 h 1683544"/>
                <a:gd name="connsiteX6" fmla="*/ 2085975 w 2085975"/>
                <a:gd name="connsiteY6" fmla="*/ 138113 h 1683544"/>
                <a:gd name="connsiteX7" fmla="*/ 2016919 w 2085975"/>
                <a:gd name="connsiteY7" fmla="*/ 235744 h 1683544"/>
                <a:gd name="connsiteX8" fmla="*/ 1909763 w 2085975"/>
                <a:gd name="connsiteY8" fmla="*/ 361950 h 1683544"/>
                <a:gd name="connsiteX9" fmla="*/ 1797844 w 2085975"/>
                <a:gd name="connsiteY9" fmla="*/ 485775 h 1683544"/>
                <a:gd name="connsiteX10" fmla="*/ 1681163 w 2085975"/>
                <a:gd name="connsiteY10" fmla="*/ 604838 h 1683544"/>
                <a:gd name="connsiteX11" fmla="*/ 1552575 w 2085975"/>
                <a:gd name="connsiteY11" fmla="*/ 731044 h 1683544"/>
                <a:gd name="connsiteX12" fmla="*/ 1433513 w 2085975"/>
                <a:gd name="connsiteY12" fmla="*/ 838200 h 1683544"/>
                <a:gd name="connsiteX13" fmla="*/ 1283494 w 2085975"/>
                <a:gd name="connsiteY13" fmla="*/ 966788 h 1683544"/>
                <a:gd name="connsiteX14" fmla="*/ 1169194 w 2085975"/>
                <a:gd name="connsiteY14" fmla="*/ 1059656 h 1683544"/>
                <a:gd name="connsiteX15" fmla="*/ 1047750 w 2085975"/>
                <a:gd name="connsiteY15" fmla="*/ 1157288 h 1683544"/>
                <a:gd name="connsiteX16" fmla="*/ 897731 w 2085975"/>
                <a:gd name="connsiteY16" fmla="*/ 1257300 h 1683544"/>
                <a:gd name="connsiteX17" fmla="*/ 731044 w 2085975"/>
                <a:gd name="connsiteY17" fmla="*/ 1362075 h 1683544"/>
                <a:gd name="connsiteX18" fmla="*/ 566738 w 2085975"/>
                <a:gd name="connsiteY18" fmla="*/ 1454944 h 1683544"/>
                <a:gd name="connsiteX19" fmla="*/ 364331 w 2085975"/>
                <a:gd name="connsiteY19" fmla="*/ 1557338 h 1683544"/>
                <a:gd name="connsiteX20" fmla="*/ 207169 w 2085975"/>
                <a:gd name="connsiteY20" fmla="*/ 1624013 h 1683544"/>
                <a:gd name="connsiteX21" fmla="*/ 50006 w 2085975"/>
                <a:gd name="connsiteY21" fmla="*/ 1683544 h 1683544"/>
                <a:gd name="connsiteX22" fmla="*/ 28575 w 2085975"/>
                <a:gd name="connsiteY22" fmla="*/ 1681163 h 1683544"/>
                <a:gd name="connsiteX23" fmla="*/ 9525 w 2085975"/>
                <a:gd name="connsiteY23" fmla="*/ 1674019 h 1683544"/>
                <a:gd name="connsiteX24" fmla="*/ 0 w 2085975"/>
                <a:gd name="connsiteY24" fmla="*/ 1662113 h 1683544"/>
                <a:gd name="connsiteX25" fmla="*/ 4763 w 2085975"/>
                <a:gd name="connsiteY25" fmla="*/ 1645444 h 1683544"/>
                <a:gd name="connsiteX26" fmla="*/ 19050 w 2085975"/>
                <a:gd name="connsiteY26" fmla="*/ 1626394 h 1683544"/>
                <a:gd name="connsiteX27" fmla="*/ 28575 w 2085975"/>
                <a:gd name="connsiteY27" fmla="*/ 1619250 h 1683544"/>
                <a:gd name="connsiteX28" fmla="*/ 73819 w 2085975"/>
                <a:gd name="connsiteY28" fmla="*/ 1593056 h 1683544"/>
                <a:gd name="connsiteX29" fmla="*/ 221456 w 2085975"/>
                <a:gd name="connsiteY29" fmla="*/ 1519238 h 1683544"/>
                <a:gd name="connsiteX30" fmla="*/ 409575 w 2085975"/>
                <a:gd name="connsiteY30" fmla="*/ 1414463 h 1683544"/>
                <a:gd name="connsiteX31" fmla="*/ 559594 w 2085975"/>
                <a:gd name="connsiteY31" fmla="*/ 1326356 h 1683544"/>
                <a:gd name="connsiteX32" fmla="*/ 695325 w 2085975"/>
                <a:gd name="connsiteY32" fmla="*/ 1235869 h 1683544"/>
                <a:gd name="connsiteX33" fmla="*/ 823913 w 2085975"/>
                <a:gd name="connsiteY33" fmla="*/ 1138238 h 1683544"/>
                <a:gd name="connsiteX34" fmla="*/ 904875 w 2085975"/>
                <a:gd name="connsiteY34" fmla="*/ 1073944 h 1683544"/>
                <a:gd name="connsiteX35" fmla="*/ 1069181 w 2085975"/>
                <a:gd name="connsiteY35" fmla="*/ 919163 h 1683544"/>
                <a:gd name="connsiteX36" fmla="*/ 1257300 w 2085975"/>
                <a:gd name="connsiteY36" fmla="*/ 731044 h 1683544"/>
                <a:gd name="connsiteX37" fmla="*/ 1469231 w 2085975"/>
                <a:gd name="connsiteY37" fmla="*/ 4905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5975" h="1683544">
                  <a:moveTo>
                    <a:pt x="1469231" y="490538"/>
                  </a:moveTo>
                  <a:lnTo>
                    <a:pt x="1538288" y="407194"/>
                  </a:lnTo>
                  <a:lnTo>
                    <a:pt x="1612106" y="311944"/>
                  </a:lnTo>
                  <a:lnTo>
                    <a:pt x="1719263" y="169069"/>
                  </a:lnTo>
                  <a:lnTo>
                    <a:pt x="1814513" y="40481"/>
                  </a:lnTo>
                  <a:lnTo>
                    <a:pt x="2085975" y="0"/>
                  </a:lnTo>
                  <a:lnTo>
                    <a:pt x="2085975" y="138113"/>
                  </a:lnTo>
                  <a:lnTo>
                    <a:pt x="2016919" y="235744"/>
                  </a:lnTo>
                  <a:lnTo>
                    <a:pt x="1909763" y="361950"/>
                  </a:lnTo>
                  <a:lnTo>
                    <a:pt x="1797844" y="485775"/>
                  </a:lnTo>
                  <a:lnTo>
                    <a:pt x="1681163" y="604838"/>
                  </a:lnTo>
                  <a:lnTo>
                    <a:pt x="1552575" y="731044"/>
                  </a:lnTo>
                  <a:lnTo>
                    <a:pt x="1433513" y="838200"/>
                  </a:lnTo>
                  <a:lnTo>
                    <a:pt x="1283494" y="966788"/>
                  </a:lnTo>
                  <a:lnTo>
                    <a:pt x="1169194" y="1059656"/>
                  </a:lnTo>
                  <a:lnTo>
                    <a:pt x="1047750" y="1157288"/>
                  </a:lnTo>
                  <a:lnTo>
                    <a:pt x="897731" y="1257300"/>
                  </a:lnTo>
                  <a:lnTo>
                    <a:pt x="731044" y="1362075"/>
                  </a:lnTo>
                  <a:lnTo>
                    <a:pt x="566738" y="1454944"/>
                  </a:lnTo>
                  <a:lnTo>
                    <a:pt x="364331" y="1557338"/>
                  </a:lnTo>
                  <a:lnTo>
                    <a:pt x="207169" y="1624013"/>
                  </a:lnTo>
                  <a:lnTo>
                    <a:pt x="50006" y="1683544"/>
                  </a:lnTo>
                  <a:lnTo>
                    <a:pt x="28575" y="1681163"/>
                  </a:lnTo>
                  <a:lnTo>
                    <a:pt x="9525" y="1674019"/>
                  </a:lnTo>
                  <a:lnTo>
                    <a:pt x="0" y="1662113"/>
                  </a:lnTo>
                  <a:lnTo>
                    <a:pt x="4763" y="1645444"/>
                  </a:lnTo>
                  <a:lnTo>
                    <a:pt x="19050" y="1626394"/>
                  </a:lnTo>
                  <a:lnTo>
                    <a:pt x="28575" y="1619250"/>
                  </a:lnTo>
                  <a:lnTo>
                    <a:pt x="73819" y="1593056"/>
                  </a:lnTo>
                  <a:lnTo>
                    <a:pt x="221456" y="1519238"/>
                  </a:lnTo>
                  <a:lnTo>
                    <a:pt x="409575" y="1414463"/>
                  </a:lnTo>
                  <a:lnTo>
                    <a:pt x="559594" y="1326356"/>
                  </a:lnTo>
                  <a:lnTo>
                    <a:pt x="695325" y="1235869"/>
                  </a:lnTo>
                  <a:lnTo>
                    <a:pt x="823913" y="1138238"/>
                  </a:lnTo>
                  <a:lnTo>
                    <a:pt x="904875" y="1073944"/>
                  </a:lnTo>
                  <a:lnTo>
                    <a:pt x="1069181" y="919163"/>
                  </a:lnTo>
                  <a:lnTo>
                    <a:pt x="1257300" y="731044"/>
                  </a:lnTo>
                  <a:lnTo>
                    <a:pt x="1469231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8">
              <a:extLst>
                <a:ext uri="{FF2B5EF4-FFF2-40B4-BE49-F238E27FC236}">
                  <a16:creationId xmlns:a16="http://schemas.microsoft.com/office/drawing/2014/main" id="{E1B68C26-3303-41D3-8932-4CF0F8FC83FE}"/>
                </a:ext>
              </a:extLst>
            </p:cNvPr>
            <p:cNvSpPr/>
            <p:nvPr/>
          </p:nvSpPr>
          <p:spPr>
            <a:xfrm>
              <a:off x="4979988" y="3900488"/>
              <a:ext cx="2373312" cy="1606550"/>
            </a:xfrm>
            <a:custGeom>
              <a:avLst/>
              <a:gdLst>
                <a:gd name="connsiteX0" fmla="*/ 333375 w 2374106"/>
                <a:gd name="connsiteY0" fmla="*/ 457200 h 1607343"/>
                <a:gd name="connsiteX1" fmla="*/ 245269 w 2374106"/>
                <a:gd name="connsiteY1" fmla="*/ 364331 h 1607343"/>
                <a:gd name="connsiteX2" fmla="*/ 150019 w 2374106"/>
                <a:gd name="connsiteY2" fmla="*/ 259556 h 1607343"/>
                <a:gd name="connsiteX3" fmla="*/ 69056 w 2374106"/>
                <a:gd name="connsiteY3" fmla="*/ 171450 h 1607343"/>
                <a:gd name="connsiteX4" fmla="*/ 0 w 2374106"/>
                <a:gd name="connsiteY4" fmla="*/ 100012 h 1607343"/>
                <a:gd name="connsiteX5" fmla="*/ 0 w 2374106"/>
                <a:gd name="connsiteY5" fmla="*/ 0 h 1607343"/>
                <a:gd name="connsiteX6" fmla="*/ 54769 w 2374106"/>
                <a:gd name="connsiteY6" fmla="*/ 2381 h 1607343"/>
                <a:gd name="connsiteX7" fmla="*/ 119062 w 2374106"/>
                <a:gd name="connsiteY7" fmla="*/ 76200 h 1607343"/>
                <a:gd name="connsiteX8" fmla="*/ 161925 w 2374106"/>
                <a:gd name="connsiteY8" fmla="*/ 119062 h 1607343"/>
                <a:gd name="connsiteX9" fmla="*/ 221456 w 2374106"/>
                <a:gd name="connsiteY9" fmla="*/ 171450 h 1607343"/>
                <a:gd name="connsiteX10" fmla="*/ 304800 w 2374106"/>
                <a:gd name="connsiteY10" fmla="*/ 245268 h 1607343"/>
                <a:gd name="connsiteX11" fmla="*/ 416719 w 2374106"/>
                <a:gd name="connsiteY11" fmla="*/ 340518 h 1607343"/>
                <a:gd name="connsiteX12" fmla="*/ 542925 w 2374106"/>
                <a:gd name="connsiteY12" fmla="*/ 442912 h 1607343"/>
                <a:gd name="connsiteX13" fmla="*/ 671512 w 2374106"/>
                <a:gd name="connsiteY13" fmla="*/ 540543 h 1607343"/>
                <a:gd name="connsiteX14" fmla="*/ 776287 w 2374106"/>
                <a:gd name="connsiteY14" fmla="*/ 621506 h 1607343"/>
                <a:gd name="connsiteX15" fmla="*/ 864394 w 2374106"/>
                <a:gd name="connsiteY15" fmla="*/ 683418 h 1607343"/>
                <a:gd name="connsiteX16" fmla="*/ 995362 w 2374106"/>
                <a:gd name="connsiteY16" fmla="*/ 773906 h 1607343"/>
                <a:gd name="connsiteX17" fmla="*/ 1185862 w 2374106"/>
                <a:gd name="connsiteY17" fmla="*/ 897731 h 1607343"/>
                <a:gd name="connsiteX18" fmla="*/ 1373981 w 2374106"/>
                <a:gd name="connsiteY18" fmla="*/ 1012031 h 1607343"/>
                <a:gd name="connsiteX19" fmla="*/ 1516856 w 2374106"/>
                <a:gd name="connsiteY19" fmla="*/ 1092993 h 1607343"/>
                <a:gd name="connsiteX20" fmla="*/ 1659731 w 2374106"/>
                <a:gd name="connsiteY20" fmla="*/ 1173956 h 1607343"/>
                <a:gd name="connsiteX21" fmla="*/ 1864519 w 2374106"/>
                <a:gd name="connsiteY21" fmla="*/ 1285875 h 1607343"/>
                <a:gd name="connsiteX22" fmla="*/ 2145506 w 2374106"/>
                <a:gd name="connsiteY22" fmla="*/ 1426368 h 1607343"/>
                <a:gd name="connsiteX23" fmla="*/ 2343150 w 2374106"/>
                <a:gd name="connsiteY23" fmla="*/ 1521618 h 1607343"/>
                <a:gd name="connsiteX24" fmla="*/ 2366962 w 2374106"/>
                <a:gd name="connsiteY24" fmla="*/ 1535906 h 1607343"/>
                <a:gd name="connsiteX25" fmla="*/ 2374106 w 2374106"/>
                <a:gd name="connsiteY25" fmla="*/ 1545431 h 1607343"/>
                <a:gd name="connsiteX26" fmla="*/ 2374106 w 2374106"/>
                <a:gd name="connsiteY26" fmla="*/ 1552575 h 1607343"/>
                <a:gd name="connsiteX27" fmla="*/ 2364581 w 2374106"/>
                <a:gd name="connsiteY27" fmla="*/ 1569243 h 1607343"/>
                <a:gd name="connsiteX28" fmla="*/ 2340769 w 2374106"/>
                <a:gd name="connsiteY28" fmla="*/ 1581150 h 1607343"/>
                <a:gd name="connsiteX29" fmla="*/ 2293144 w 2374106"/>
                <a:gd name="connsiteY29" fmla="*/ 1585912 h 1607343"/>
                <a:gd name="connsiteX30" fmla="*/ 2126456 w 2374106"/>
                <a:gd name="connsiteY30" fmla="*/ 1593056 h 1607343"/>
                <a:gd name="connsiteX31" fmla="*/ 1919287 w 2374106"/>
                <a:gd name="connsiteY31" fmla="*/ 1602581 h 1607343"/>
                <a:gd name="connsiteX32" fmla="*/ 1743075 w 2374106"/>
                <a:gd name="connsiteY32" fmla="*/ 1607343 h 1607343"/>
                <a:gd name="connsiteX33" fmla="*/ 1714500 w 2374106"/>
                <a:gd name="connsiteY33" fmla="*/ 1602581 h 1607343"/>
                <a:gd name="connsiteX34" fmla="*/ 1659731 w 2374106"/>
                <a:gd name="connsiteY34" fmla="*/ 1590675 h 1607343"/>
                <a:gd name="connsiteX35" fmla="*/ 1614487 w 2374106"/>
                <a:gd name="connsiteY35" fmla="*/ 1574006 h 1607343"/>
                <a:gd name="connsiteX36" fmla="*/ 1569244 w 2374106"/>
                <a:gd name="connsiteY36" fmla="*/ 1550193 h 1607343"/>
                <a:gd name="connsiteX37" fmla="*/ 1471612 w 2374106"/>
                <a:gd name="connsiteY37" fmla="*/ 1476375 h 1607343"/>
                <a:gd name="connsiteX38" fmla="*/ 1326356 w 2374106"/>
                <a:gd name="connsiteY38" fmla="*/ 1364456 h 1607343"/>
                <a:gd name="connsiteX39" fmla="*/ 1143000 w 2374106"/>
                <a:gd name="connsiteY39" fmla="*/ 1214437 h 1607343"/>
                <a:gd name="connsiteX40" fmla="*/ 964406 w 2374106"/>
                <a:gd name="connsiteY40" fmla="*/ 1062037 h 1607343"/>
                <a:gd name="connsiteX41" fmla="*/ 804862 w 2374106"/>
                <a:gd name="connsiteY41" fmla="*/ 921543 h 1607343"/>
                <a:gd name="connsiteX42" fmla="*/ 583406 w 2374106"/>
                <a:gd name="connsiteY42" fmla="*/ 709612 h 1607343"/>
                <a:gd name="connsiteX43" fmla="*/ 388144 w 2374106"/>
                <a:gd name="connsiteY43" fmla="*/ 514350 h 1607343"/>
                <a:gd name="connsiteX44" fmla="*/ 333375 w 2374106"/>
                <a:gd name="connsiteY44" fmla="*/ 457200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74106" h="1607343">
                  <a:moveTo>
                    <a:pt x="333375" y="457200"/>
                  </a:moveTo>
                  <a:lnTo>
                    <a:pt x="245269" y="364331"/>
                  </a:lnTo>
                  <a:lnTo>
                    <a:pt x="150019" y="259556"/>
                  </a:lnTo>
                  <a:lnTo>
                    <a:pt x="69056" y="171450"/>
                  </a:lnTo>
                  <a:lnTo>
                    <a:pt x="0" y="100012"/>
                  </a:lnTo>
                  <a:lnTo>
                    <a:pt x="0" y="0"/>
                  </a:lnTo>
                  <a:lnTo>
                    <a:pt x="54769" y="2381"/>
                  </a:lnTo>
                  <a:lnTo>
                    <a:pt x="119062" y="76200"/>
                  </a:lnTo>
                  <a:lnTo>
                    <a:pt x="161925" y="119062"/>
                  </a:lnTo>
                  <a:lnTo>
                    <a:pt x="221456" y="171450"/>
                  </a:lnTo>
                  <a:lnTo>
                    <a:pt x="304800" y="245268"/>
                  </a:lnTo>
                  <a:lnTo>
                    <a:pt x="416719" y="340518"/>
                  </a:lnTo>
                  <a:lnTo>
                    <a:pt x="542925" y="442912"/>
                  </a:lnTo>
                  <a:lnTo>
                    <a:pt x="671512" y="540543"/>
                  </a:lnTo>
                  <a:lnTo>
                    <a:pt x="776287" y="621506"/>
                  </a:lnTo>
                  <a:lnTo>
                    <a:pt x="864394" y="683418"/>
                  </a:lnTo>
                  <a:lnTo>
                    <a:pt x="995362" y="773906"/>
                  </a:lnTo>
                  <a:lnTo>
                    <a:pt x="1185862" y="897731"/>
                  </a:lnTo>
                  <a:lnTo>
                    <a:pt x="1373981" y="1012031"/>
                  </a:lnTo>
                  <a:lnTo>
                    <a:pt x="1516856" y="1092993"/>
                  </a:lnTo>
                  <a:lnTo>
                    <a:pt x="1659731" y="1173956"/>
                  </a:lnTo>
                  <a:lnTo>
                    <a:pt x="1864519" y="1285875"/>
                  </a:lnTo>
                  <a:lnTo>
                    <a:pt x="2145506" y="1426368"/>
                  </a:lnTo>
                  <a:lnTo>
                    <a:pt x="2343150" y="1521618"/>
                  </a:lnTo>
                  <a:lnTo>
                    <a:pt x="2366962" y="1535906"/>
                  </a:lnTo>
                  <a:lnTo>
                    <a:pt x="2374106" y="1545431"/>
                  </a:lnTo>
                  <a:lnTo>
                    <a:pt x="2374106" y="1552575"/>
                  </a:lnTo>
                  <a:lnTo>
                    <a:pt x="2364581" y="1569243"/>
                  </a:lnTo>
                  <a:lnTo>
                    <a:pt x="2340769" y="1581150"/>
                  </a:lnTo>
                  <a:lnTo>
                    <a:pt x="2293144" y="1585912"/>
                  </a:lnTo>
                  <a:lnTo>
                    <a:pt x="2126456" y="1593056"/>
                  </a:lnTo>
                  <a:lnTo>
                    <a:pt x="1919287" y="1602581"/>
                  </a:lnTo>
                  <a:lnTo>
                    <a:pt x="1743075" y="1607343"/>
                  </a:lnTo>
                  <a:lnTo>
                    <a:pt x="1714500" y="1602581"/>
                  </a:lnTo>
                  <a:lnTo>
                    <a:pt x="1659731" y="1590675"/>
                  </a:lnTo>
                  <a:lnTo>
                    <a:pt x="1614487" y="1574006"/>
                  </a:lnTo>
                  <a:lnTo>
                    <a:pt x="1569244" y="1550193"/>
                  </a:lnTo>
                  <a:lnTo>
                    <a:pt x="1471612" y="1476375"/>
                  </a:lnTo>
                  <a:lnTo>
                    <a:pt x="1326356" y="1364456"/>
                  </a:lnTo>
                  <a:lnTo>
                    <a:pt x="1143000" y="1214437"/>
                  </a:lnTo>
                  <a:lnTo>
                    <a:pt x="964406" y="1062037"/>
                  </a:lnTo>
                  <a:lnTo>
                    <a:pt x="804862" y="921543"/>
                  </a:lnTo>
                  <a:lnTo>
                    <a:pt x="583406" y="709612"/>
                  </a:lnTo>
                  <a:lnTo>
                    <a:pt x="388144" y="514350"/>
                  </a:lnTo>
                  <a:lnTo>
                    <a:pt x="3333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2551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EA62E4A-21D9-4BE1-A070-A3A2EBCE3B79}"/>
              </a:ext>
            </a:extLst>
          </p:cNvPr>
          <p:cNvGrpSpPr/>
          <p:nvPr/>
        </p:nvGrpSpPr>
        <p:grpSpPr>
          <a:xfrm>
            <a:off x="2790825" y="1438275"/>
            <a:ext cx="4562475" cy="4632325"/>
            <a:chOff x="2790825" y="1438275"/>
            <a:chExt cx="4562475" cy="4632325"/>
          </a:xfrm>
        </p:grpSpPr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9BC7A661-233A-AB4A-9B44-92D52E9213C9}"/>
                </a:ext>
              </a:extLst>
            </p:cNvPr>
            <p:cNvSpPr/>
            <p:nvPr/>
          </p:nvSpPr>
          <p:spPr>
            <a:xfrm>
              <a:off x="3346450" y="1935163"/>
              <a:ext cx="3141663" cy="565150"/>
            </a:xfrm>
            <a:custGeom>
              <a:avLst/>
              <a:gdLst>
                <a:gd name="connsiteX0" fmla="*/ 1877740 w 3142445"/>
                <a:gd name="connsiteY0" fmla="*/ 115910 h 566670"/>
                <a:gd name="connsiteX1" fmla="*/ 2191984 w 3142445"/>
                <a:gd name="connsiteY1" fmla="*/ 85000 h 566670"/>
                <a:gd name="connsiteX2" fmla="*/ 2519108 w 3142445"/>
                <a:gd name="connsiteY2" fmla="*/ 54091 h 566670"/>
                <a:gd name="connsiteX3" fmla="*/ 2647897 w 3142445"/>
                <a:gd name="connsiteY3" fmla="*/ 43788 h 566670"/>
                <a:gd name="connsiteX4" fmla="*/ 2696836 w 3142445"/>
                <a:gd name="connsiteY4" fmla="*/ 28333 h 566670"/>
                <a:gd name="connsiteX5" fmla="*/ 2774110 w 3142445"/>
                <a:gd name="connsiteY5" fmla="*/ 0 h 566670"/>
                <a:gd name="connsiteX6" fmla="*/ 2792140 w 3142445"/>
                <a:gd name="connsiteY6" fmla="*/ 0 h 566670"/>
                <a:gd name="connsiteX7" fmla="*/ 2828201 w 3142445"/>
                <a:gd name="connsiteY7" fmla="*/ 5151 h 566670"/>
                <a:gd name="connsiteX8" fmla="*/ 2890019 w 3142445"/>
                <a:gd name="connsiteY8" fmla="*/ 28333 h 566670"/>
                <a:gd name="connsiteX9" fmla="*/ 2975020 w 3142445"/>
                <a:gd name="connsiteY9" fmla="*/ 74697 h 566670"/>
                <a:gd name="connsiteX10" fmla="*/ 3029111 w 3142445"/>
                <a:gd name="connsiteY10" fmla="*/ 108182 h 566670"/>
                <a:gd name="connsiteX11" fmla="*/ 3085778 w 3142445"/>
                <a:gd name="connsiteY11" fmla="*/ 144243 h 566670"/>
                <a:gd name="connsiteX12" fmla="*/ 3108960 w 3142445"/>
                <a:gd name="connsiteY12" fmla="*/ 164849 h 566670"/>
                <a:gd name="connsiteX13" fmla="*/ 3124415 w 3142445"/>
                <a:gd name="connsiteY13" fmla="*/ 182880 h 566670"/>
                <a:gd name="connsiteX14" fmla="*/ 3139870 w 3142445"/>
                <a:gd name="connsiteY14" fmla="*/ 213789 h 566670"/>
                <a:gd name="connsiteX15" fmla="*/ 3142445 w 3142445"/>
                <a:gd name="connsiteY15" fmla="*/ 231819 h 566670"/>
                <a:gd name="connsiteX16" fmla="*/ 3139870 w 3142445"/>
                <a:gd name="connsiteY16" fmla="*/ 244698 h 566670"/>
                <a:gd name="connsiteX17" fmla="*/ 3126991 w 3142445"/>
                <a:gd name="connsiteY17" fmla="*/ 262729 h 566670"/>
                <a:gd name="connsiteX18" fmla="*/ 3093506 w 3142445"/>
                <a:gd name="connsiteY18" fmla="*/ 280759 h 566670"/>
                <a:gd name="connsiteX19" fmla="*/ 3057445 w 3142445"/>
                <a:gd name="connsiteY19" fmla="*/ 288487 h 566670"/>
                <a:gd name="connsiteX20" fmla="*/ 2993050 w 3142445"/>
                <a:gd name="connsiteY20" fmla="*/ 285911 h 566670"/>
                <a:gd name="connsiteX21" fmla="*/ 2859110 w 3142445"/>
                <a:gd name="connsiteY21" fmla="*/ 275608 h 566670"/>
                <a:gd name="connsiteX22" fmla="*/ 2655624 w 3142445"/>
                <a:gd name="connsiteY22" fmla="*/ 270456 h 566670"/>
                <a:gd name="connsiteX23" fmla="*/ 2441835 w 3142445"/>
                <a:gd name="connsiteY23" fmla="*/ 273032 h 566670"/>
                <a:gd name="connsiteX24" fmla="*/ 2225470 w 3142445"/>
                <a:gd name="connsiteY24" fmla="*/ 280759 h 566670"/>
                <a:gd name="connsiteX25" fmla="*/ 1880316 w 3142445"/>
                <a:gd name="connsiteY25" fmla="*/ 298790 h 566670"/>
                <a:gd name="connsiteX26" fmla="*/ 1679405 w 3142445"/>
                <a:gd name="connsiteY26" fmla="*/ 316820 h 566670"/>
                <a:gd name="connsiteX27" fmla="*/ 1483646 w 3142445"/>
                <a:gd name="connsiteY27" fmla="*/ 355457 h 566670"/>
                <a:gd name="connsiteX28" fmla="*/ 1300766 w 3142445"/>
                <a:gd name="connsiteY28" fmla="*/ 378639 h 566670"/>
                <a:gd name="connsiteX29" fmla="*/ 1092129 w 3142445"/>
                <a:gd name="connsiteY29" fmla="*/ 409548 h 566670"/>
                <a:gd name="connsiteX30" fmla="*/ 904097 w 3142445"/>
                <a:gd name="connsiteY30" fmla="*/ 443033 h 566670"/>
                <a:gd name="connsiteX31" fmla="*/ 752126 w 3142445"/>
                <a:gd name="connsiteY31" fmla="*/ 473942 h 566670"/>
                <a:gd name="connsiteX32" fmla="*/ 613035 w 3142445"/>
                <a:gd name="connsiteY32" fmla="*/ 510003 h 566670"/>
                <a:gd name="connsiteX33" fmla="*/ 502276 w 3142445"/>
                <a:gd name="connsiteY33" fmla="*/ 543488 h 566670"/>
                <a:gd name="connsiteX34" fmla="*/ 453337 w 3142445"/>
                <a:gd name="connsiteY34" fmla="*/ 558943 h 566670"/>
                <a:gd name="connsiteX35" fmla="*/ 432730 w 3142445"/>
                <a:gd name="connsiteY35" fmla="*/ 564094 h 566670"/>
                <a:gd name="connsiteX36" fmla="*/ 401821 w 3142445"/>
                <a:gd name="connsiteY36" fmla="*/ 566670 h 566670"/>
                <a:gd name="connsiteX37" fmla="*/ 358033 w 3142445"/>
                <a:gd name="connsiteY37" fmla="*/ 556367 h 566670"/>
                <a:gd name="connsiteX38" fmla="*/ 314245 w 3142445"/>
                <a:gd name="connsiteY38" fmla="*/ 535761 h 566670"/>
                <a:gd name="connsiteX39" fmla="*/ 265305 w 3142445"/>
                <a:gd name="connsiteY39" fmla="*/ 507427 h 566670"/>
                <a:gd name="connsiteX40" fmla="*/ 188032 w 3142445"/>
                <a:gd name="connsiteY40" fmla="*/ 448185 h 566670"/>
                <a:gd name="connsiteX41" fmla="*/ 103031 w 3142445"/>
                <a:gd name="connsiteY41" fmla="*/ 365760 h 566670"/>
                <a:gd name="connsiteX42" fmla="*/ 36061 w 3142445"/>
                <a:gd name="connsiteY42" fmla="*/ 291062 h 566670"/>
                <a:gd name="connsiteX43" fmla="*/ 15455 w 3142445"/>
                <a:gd name="connsiteY43" fmla="*/ 267880 h 566670"/>
                <a:gd name="connsiteX44" fmla="*/ 0 w 3142445"/>
                <a:gd name="connsiteY44" fmla="*/ 242123 h 566670"/>
                <a:gd name="connsiteX45" fmla="*/ 0 w 3142445"/>
                <a:gd name="connsiteY45" fmla="*/ 226668 h 566670"/>
                <a:gd name="connsiteX46" fmla="*/ 5152 w 3142445"/>
                <a:gd name="connsiteY46" fmla="*/ 211213 h 566670"/>
                <a:gd name="connsiteX47" fmla="*/ 12879 w 3142445"/>
                <a:gd name="connsiteY47" fmla="*/ 208638 h 566670"/>
                <a:gd name="connsiteX48" fmla="*/ 28334 w 3142445"/>
                <a:gd name="connsiteY48" fmla="*/ 211213 h 566670"/>
                <a:gd name="connsiteX49" fmla="*/ 51516 w 3142445"/>
                <a:gd name="connsiteY49" fmla="*/ 216365 h 566670"/>
                <a:gd name="connsiteX50" fmla="*/ 87577 w 3142445"/>
                <a:gd name="connsiteY50" fmla="*/ 236971 h 566670"/>
                <a:gd name="connsiteX51" fmla="*/ 149395 w 3142445"/>
                <a:gd name="connsiteY51" fmla="*/ 270456 h 566670"/>
                <a:gd name="connsiteX52" fmla="*/ 200911 w 3142445"/>
                <a:gd name="connsiteY52" fmla="*/ 288487 h 566670"/>
                <a:gd name="connsiteX53" fmla="*/ 257578 w 3142445"/>
                <a:gd name="connsiteY53" fmla="*/ 301365 h 566670"/>
                <a:gd name="connsiteX54" fmla="*/ 332275 w 3142445"/>
                <a:gd name="connsiteY54" fmla="*/ 311668 h 566670"/>
                <a:gd name="connsiteX55" fmla="*/ 419852 w 3142445"/>
                <a:gd name="connsiteY55" fmla="*/ 311668 h 566670"/>
                <a:gd name="connsiteX56" fmla="*/ 618186 w 3142445"/>
                <a:gd name="connsiteY56" fmla="*/ 288487 h 566670"/>
                <a:gd name="connsiteX57" fmla="*/ 1045765 w 3142445"/>
                <a:gd name="connsiteY57" fmla="*/ 234395 h 566670"/>
                <a:gd name="connsiteX58" fmla="*/ 1491374 w 3142445"/>
                <a:gd name="connsiteY58" fmla="*/ 175152 h 566670"/>
                <a:gd name="connsiteX59" fmla="*/ 1684557 w 3142445"/>
                <a:gd name="connsiteY59" fmla="*/ 136516 h 566670"/>
                <a:gd name="connsiteX60" fmla="*/ 1877740 w 3142445"/>
                <a:gd name="connsiteY60" fmla="*/ 115910 h 56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2445" h="566670">
                  <a:moveTo>
                    <a:pt x="1877740" y="115910"/>
                  </a:moveTo>
                  <a:lnTo>
                    <a:pt x="2191984" y="85000"/>
                  </a:lnTo>
                  <a:lnTo>
                    <a:pt x="2519108" y="54091"/>
                  </a:lnTo>
                  <a:lnTo>
                    <a:pt x="2647897" y="43788"/>
                  </a:lnTo>
                  <a:lnTo>
                    <a:pt x="2696836" y="28333"/>
                  </a:lnTo>
                  <a:lnTo>
                    <a:pt x="2774110" y="0"/>
                  </a:lnTo>
                  <a:lnTo>
                    <a:pt x="2792140" y="0"/>
                  </a:lnTo>
                  <a:lnTo>
                    <a:pt x="2828201" y="5151"/>
                  </a:lnTo>
                  <a:lnTo>
                    <a:pt x="2890019" y="28333"/>
                  </a:lnTo>
                  <a:lnTo>
                    <a:pt x="2975020" y="74697"/>
                  </a:lnTo>
                  <a:lnTo>
                    <a:pt x="3029111" y="108182"/>
                  </a:lnTo>
                  <a:lnTo>
                    <a:pt x="3085778" y="144243"/>
                  </a:lnTo>
                  <a:lnTo>
                    <a:pt x="3108960" y="164849"/>
                  </a:lnTo>
                  <a:lnTo>
                    <a:pt x="3124415" y="182880"/>
                  </a:lnTo>
                  <a:lnTo>
                    <a:pt x="3139870" y="213789"/>
                  </a:lnTo>
                  <a:lnTo>
                    <a:pt x="3142445" y="231819"/>
                  </a:lnTo>
                  <a:lnTo>
                    <a:pt x="3139870" y="244698"/>
                  </a:lnTo>
                  <a:lnTo>
                    <a:pt x="3126991" y="262729"/>
                  </a:lnTo>
                  <a:lnTo>
                    <a:pt x="3093506" y="280759"/>
                  </a:lnTo>
                  <a:lnTo>
                    <a:pt x="3057445" y="288487"/>
                  </a:lnTo>
                  <a:lnTo>
                    <a:pt x="2993050" y="285911"/>
                  </a:lnTo>
                  <a:lnTo>
                    <a:pt x="2859110" y="275608"/>
                  </a:lnTo>
                  <a:lnTo>
                    <a:pt x="2655624" y="270456"/>
                  </a:lnTo>
                  <a:lnTo>
                    <a:pt x="2441835" y="273032"/>
                  </a:lnTo>
                  <a:lnTo>
                    <a:pt x="2225470" y="280759"/>
                  </a:lnTo>
                  <a:lnTo>
                    <a:pt x="1880316" y="298790"/>
                  </a:lnTo>
                  <a:lnTo>
                    <a:pt x="1679405" y="316820"/>
                  </a:lnTo>
                  <a:lnTo>
                    <a:pt x="1483646" y="355457"/>
                  </a:lnTo>
                  <a:lnTo>
                    <a:pt x="1300766" y="378639"/>
                  </a:lnTo>
                  <a:lnTo>
                    <a:pt x="1092129" y="409548"/>
                  </a:lnTo>
                  <a:lnTo>
                    <a:pt x="904097" y="443033"/>
                  </a:lnTo>
                  <a:lnTo>
                    <a:pt x="752126" y="473942"/>
                  </a:lnTo>
                  <a:lnTo>
                    <a:pt x="613035" y="510003"/>
                  </a:lnTo>
                  <a:lnTo>
                    <a:pt x="502276" y="543488"/>
                  </a:lnTo>
                  <a:lnTo>
                    <a:pt x="453337" y="558943"/>
                  </a:lnTo>
                  <a:lnTo>
                    <a:pt x="432730" y="564094"/>
                  </a:lnTo>
                  <a:lnTo>
                    <a:pt x="401821" y="566670"/>
                  </a:lnTo>
                  <a:lnTo>
                    <a:pt x="358033" y="556367"/>
                  </a:lnTo>
                  <a:lnTo>
                    <a:pt x="314245" y="535761"/>
                  </a:lnTo>
                  <a:lnTo>
                    <a:pt x="265305" y="507427"/>
                  </a:lnTo>
                  <a:lnTo>
                    <a:pt x="188032" y="448185"/>
                  </a:lnTo>
                  <a:lnTo>
                    <a:pt x="103031" y="365760"/>
                  </a:lnTo>
                  <a:lnTo>
                    <a:pt x="36061" y="291062"/>
                  </a:lnTo>
                  <a:lnTo>
                    <a:pt x="15455" y="267880"/>
                  </a:lnTo>
                  <a:lnTo>
                    <a:pt x="0" y="242123"/>
                  </a:lnTo>
                  <a:lnTo>
                    <a:pt x="0" y="226668"/>
                  </a:lnTo>
                  <a:lnTo>
                    <a:pt x="5152" y="211213"/>
                  </a:lnTo>
                  <a:lnTo>
                    <a:pt x="12879" y="208638"/>
                  </a:lnTo>
                  <a:lnTo>
                    <a:pt x="28334" y="211213"/>
                  </a:lnTo>
                  <a:lnTo>
                    <a:pt x="51516" y="216365"/>
                  </a:lnTo>
                  <a:lnTo>
                    <a:pt x="87577" y="236971"/>
                  </a:lnTo>
                  <a:lnTo>
                    <a:pt x="149395" y="270456"/>
                  </a:lnTo>
                  <a:lnTo>
                    <a:pt x="200911" y="288487"/>
                  </a:lnTo>
                  <a:lnTo>
                    <a:pt x="257578" y="301365"/>
                  </a:lnTo>
                  <a:lnTo>
                    <a:pt x="332275" y="311668"/>
                  </a:lnTo>
                  <a:lnTo>
                    <a:pt x="419852" y="311668"/>
                  </a:lnTo>
                  <a:lnTo>
                    <a:pt x="618186" y="288487"/>
                  </a:lnTo>
                  <a:lnTo>
                    <a:pt x="1045765" y="234395"/>
                  </a:lnTo>
                  <a:lnTo>
                    <a:pt x="1491374" y="175152"/>
                  </a:lnTo>
                  <a:lnTo>
                    <a:pt x="1684557" y="136516"/>
                  </a:lnTo>
                  <a:lnTo>
                    <a:pt x="1877740" y="1159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2FFCCD28-DEEB-A141-92B6-4D6E8345B940}"/>
                </a:ext>
              </a:extLst>
            </p:cNvPr>
            <p:cNvSpPr/>
            <p:nvPr/>
          </p:nvSpPr>
          <p:spPr>
            <a:xfrm>
              <a:off x="3400425" y="2947988"/>
              <a:ext cx="474663" cy="1327150"/>
            </a:xfrm>
            <a:custGeom>
              <a:avLst/>
              <a:gdLst>
                <a:gd name="connsiteX0" fmla="*/ 397669 w 473869"/>
                <a:gd name="connsiteY0" fmla="*/ 454818 h 1326356"/>
                <a:gd name="connsiteX1" fmla="*/ 381000 w 473869"/>
                <a:gd name="connsiteY1" fmla="*/ 290512 h 1326356"/>
                <a:gd name="connsiteX2" fmla="*/ 359569 w 473869"/>
                <a:gd name="connsiteY2" fmla="*/ 142875 h 1326356"/>
                <a:gd name="connsiteX3" fmla="*/ 304800 w 473869"/>
                <a:gd name="connsiteY3" fmla="*/ 114300 h 1326356"/>
                <a:gd name="connsiteX4" fmla="*/ 228600 w 473869"/>
                <a:gd name="connsiteY4" fmla="*/ 76200 h 1326356"/>
                <a:gd name="connsiteX5" fmla="*/ 176213 w 473869"/>
                <a:gd name="connsiteY5" fmla="*/ 52387 h 1326356"/>
                <a:gd name="connsiteX6" fmla="*/ 104775 w 473869"/>
                <a:gd name="connsiteY6" fmla="*/ 21431 h 1326356"/>
                <a:gd name="connsiteX7" fmla="*/ 57150 w 473869"/>
                <a:gd name="connsiteY7" fmla="*/ 7143 h 1326356"/>
                <a:gd name="connsiteX8" fmla="*/ 21431 w 473869"/>
                <a:gd name="connsiteY8" fmla="*/ 0 h 1326356"/>
                <a:gd name="connsiteX9" fmla="*/ 4763 w 473869"/>
                <a:gd name="connsiteY9" fmla="*/ 4762 h 1326356"/>
                <a:gd name="connsiteX10" fmla="*/ 0 w 473869"/>
                <a:gd name="connsiteY10" fmla="*/ 19050 h 1326356"/>
                <a:gd name="connsiteX11" fmla="*/ 9525 w 473869"/>
                <a:gd name="connsiteY11" fmla="*/ 45243 h 1326356"/>
                <a:gd name="connsiteX12" fmla="*/ 33338 w 473869"/>
                <a:gd name="connsiteY12" fmla="*/ 83343 h 1326356"/>
                <a:gd name="connsiteX13" fmla="*/ 69056 w 473869"/>
                <a:gd name="connsiteY13" fmla="*/ 135731 h 1326356"/>
                <a:gd name="connsiteX14" fmla="*/ 95250 w 473869"/>
                <a:gd name="connsiteY14" fmla="*/ 190500 h 1326356"/>
                <a:gd name="connsiteX15" fmla="*/ 121444 w 473869"/>
                <a:gd name="connsiteY15" fmla="*/ 254793 h 1326356"/>
                <a:gd name="connsiteX16" fmla="*/ 145256 w 473869"/>
                <a:gd name="connsiteY16" fmla="*/ 361950 h 1326356"/>
                <a:gd name="connsiteX17" fmla="*/ 169069 w 473869"/>
                <a:gd name="connsiteY17" fmla="*/ 540543 h 1326356"/>
                <a:gd name="connsiteX18" fmla="*/ 185738 w 473869"/>
                <a:gd name="connsiteY18" fmla="*/ 688181 h 1326356"/>
                <a:gd name="connsiteX19" fmla="*/ 192881 w 473869"/>
                <a:gd name="connsiteY19" fmla="*/ 771525 h 1326356"/>
                <a:gd name="connsiteX20" fmla="*/ 197644 w 473869"/>
                <a:gd name="connsiteY20" fmla="*/ 859631 h 1326356"/>
                <a:gd name="connsiteX21" fmla="*/ 197644 w 473869"/>
                <a:gd name="connsiteY21" fmla="*/ 940593 h 1326356"/>
                <a:gd name="connsiteX22" fmla="*/ 190500 w 473869"/>
                <a:gd name="connsiteY22" fmla="*/ 1042987 h 1326356"/>
                <a:gd name="connsiteX23" fmla="*/ 183356 w 473869"/>
                <a:gd name="connsiteY23" fmla="*/ 1102518 h 1326356"/>
                <a:gd name="connsiteX24" fmla="*/ 197644 w 473869"/>
                <a:gd name="connsiteY24" fmla="*/ 1143000 h 1326356"/>
                <a:gd name="connsiteX25" fmla="*/ 228600 w 473869"/>
                <a:gd name="connsiteY25" fmla="*/ 1197768 h 1326356"/>
                <a:gd name="connsiteX26" fmla="*/ 257175 w 473869"/>
                <a:gd name="connsiteY26" fmla="*/ 1245393 h 1326356"/>
                <a:gd name="connsiteX27" fmla="*/ 280988 w 473869"/>
                <a:gd name="connsiteY27" fmla="*/ 1276350 h 1326356"/>
                <a:gd name="connsiteX28" fmla="*/ 304800 w 473869"/>
                <a:gd name="connsiteY28" fmla="*/ 1300162 h 1326356"/>
                <a:gd name="connsiteX29" fmla="*/ 326231 w 473869"/>
                <a:gd name="connsiteY29" fmla="*/ 1314450 h 1326356"/>
                <a:gd name="connsiteX30" fmla="*/ 350044 w 473869"/>
                <a:gd name="connsiteY30" fmla="*/ 1323975 h 1326356"/>
                <a:gd name="connsiteX31" fmla="*/ 373856 w 473869"/>
                <a:gd name="connsiteY31" fmla="*/ 1326356 h 1326356"/>
                <a:gd name="connsiteX32" fmla="*/ 409575 w 473869"/>
                <a:gd name="connsiteY32" fmla="*/ 1316831 h 1326356"/>
                <a:gd name="connsiteX33" fmla="*/ 435769 w 473869"/>
                <a:gd name="connsiteY33" fmla="*/ 1297781 h 1326356"/>
                <a:gd name="connsiteX34" fmla="*/ 452438 w 473869"/>
                <a:gd name="connsiteY34" fmla="*/ 1278731 h 1326356"/>
                <a:gd name="connsiteX35" fmla="*/ 459581 w 473869"/>
                <a:gd name="connsiteY35" fmla="*/ 1257300 h 1326356"/>
                <a:gd name="connsiteX36" fmla="*/ 466725 w 473869"/>
                <a:gd name="connsiteY36" fmla="*/ 1212056 h 1326356"/>
                <a:gd name="connsiteX37" fmla="*/ 473869 w 473869"/>
                <a:gd name="connsiteY37" fmla="*/ 1162050 h 1326356"/>
                <a:gd name="connsiteX38" fmla="*/ 471488 w 473869"/>
                <a:gd name="connsiteY38" fmla="*/ 1128712 h 1326356"/>
                <a:gd name="connsiteX39" fmla="*/ 452438 w 473869"/>
                <a:gd name="connsiteY39" fmla="*/ 995362 h 1326356"/>
                <a:gd name="connsiteX40" fmla="*/ 431006 w 473869"/>
                <a:gd name="connsiteY40" fmla="*/ 790575 h 1326356"/>
                <a:gd name="connsiteX41" fmla="*/ 397669 w 473869"/>
                <a:gd name="connsiteY41" fmla="*/ 454818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869" h="1326356">
                  <a:moveTo>
                    <a:pt x="397669" y="454818"/>
                  </a:moveTo>
                  <a:lnTo>
                    <a:pt x="381000" y="290512"/>
                  </a:lnTo>
                  <a:lnTo>
                    <a:pt x="359569" y="142875"/>
                  </a:lnTo>
                  <a:lnTo>
                    <a:pt x="304800" y="114300"/>
                  </a:lnTo>
                  <a:lnTo>
                    <a:pt x="228600" y="76200"/>
                  </a:lnTo>
                  <a:lnTo>
                    <a:pt x="176213" y="52387"/>
                  </a:lnTo>
                  <a:lnTo>
                    <a:pt x="104775" y="21431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4763" y="4762"/>
                  </a:lnTo>
                  <a:lnTo>
                    <a:pt x="0" y="19050"/>
                  </a:lnTo>
                  <a:lnTo>
                    <a:pt x="9525" y="45243"/>
                  </a:lnTo>
                  <a:lnTo>
                    <a:pt x="33338" y="83343"/>
                  </a:lnTo>
                  <a:lnTo>
                    <a:pt x="69056" y="135731"/>
                  </a:lnTo>
                  <a:lnTo>
                    <a:pt x="95250" y="190500"/>
                  </a:lnTo>
                  <a:lnTo>
                    <a:pt x="121444" y="254793"/>
                  </a:lnTo>
                  <a:lnTo>
                    <a:pt x="145256" y="361950"/>
                  </a:lnTo>
                  <a:lnTo>
                    <a:pt x="169069" y="540543"/>
                  </a:lnTo>
                  <a:lnTo>
                    <a:pt x="185738" y="688181"/>
                  </a:lnTo>
                  <a:lnTo>
                    <a:pt x="192881" y="771525"/>
                  </a:lnTo>
                  <a:lnTo>
                    <a:pt x="197644" y="859631"/>
                  </a:lnTo>
                  <a:lnTo>
                    <a:pt x="197644" y="940593"/>
                  </a:lnTo>
                  <a:lnTo>
                    <a:pt x="190500" y="1042987"/>
                  </a:lnTo>
                  <a:lnTo>
                    <a:pt x="183356" y="1102518"/>
                  </a:lnTo>
                  <a:lnTo>
                    <a:pt x="197644" y="1143000"/>
                  </a:lnTo>
                  <a:lnTo>
                    <a:pt x="228600" y="1197768"/>
                  </a:lnTo>
                  <a:lnTo>
                    <a:pt x="257175" y="1245393"/>
                  </a:lnTo>
                  <a:lnTo>
                    <a:pt x="280988" y="1276350"/>
                  </a:lnTo>
                  <a:lnTo>
                    <a:pt x="304800" y="1300162"/>
                  </a:lnTo>
                  <a:lnTo>
                    <a:pt x="326231" y="1314450"/>
                  </a:lnTo>
                  <a:lnTo>
                    <a:pt x="350044" y="1323975"/>
                  </a:lnTo>
                  <a:lnTo>
                    <a:pt x="373856" y="1326356"/>
                  </a:lnTo>
                  <a:lnTo>
                    <a:pt x="409575" y="1316831"/>
                  </a:lnTo>
                  <a:lnTo>
                    <a:pt x="435769" y="1297781"/>
                  </a:lnTo>
                  <a:lnTo>
                    <a:pt x="452438" y="1278731"/>
                  </a:lnTo>
                  <a:lnTo>
                    <a:pt x="459581" y="1257300"/>
                  </a:lnTo>
                  <a:lnTo>
                    <a:pt x="466725" y="1212056"/>
                  </a:lnTo>
                  <a:lnTo>
                    <a:pt x="473869" y="1162050"/>
                  </a:lnTo>
                  <a:lnTo>
                    <a:pt x="471488" y="1128712"/>
                  </a:lnTo>
                  <a:lnTo>
                    <a:pt x="452438" y="995362"/>
                  </a:lnTo>
                  <a:lnTo>
                    <a:pt x="431006" y="790575"/>
                  </a:lnTo>
                  <a:lnTo>
                    <a:pt x="397669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856C84AD-200E-1D49-8B1A-FF5F10DE82AF}"/>
                </a:ext>
              </a:extLst>
            </p:cNvPr>
            <p:cNvSpPr/>
            <p:nvPr/>
          </p:nvSpPr>
          <p:spPr>
            <a:xfrm>
              <a:off x="3700463" y="2808288"/>
              <a:ext cx="2838450" cy="1225550"/>
            </a:xfrm>
            <a:custGeom>
              <a:avLst/>
              <a:gdLst>
                <a:gd name="connsiteX0" fmla="*/ 633412 w 2838450"/>
                <a:gd name="connsiteY0" fmla="*/ 200025 h 1226344"/>
                <a:gd name="connsiteX1" fmla="*/ 428625 w 2838450"/>
                <a:gd name="connsiteY1" fmla="*/ 228600 h 1226344"/>
                <a:gd name="connsiteX2" fmla="*/ 200025 w 2838450"/>
                <a:gd name="connsiteY2" fmla="*/ 264319 h 1226344"/>
                <a:gd name="connsiteX3" fmla="*/ 0 w 2838450"/>
                <a:gd name="connsiteY3" fmla="*/ 300037 h 1226344"/>
                <a:gd name="connsiteX4" fmla="*/ 30956 w 2838450"/>
                <a:gd name="connsiteY4" fmla="*/ 473869 h 1226344"/>
                <a:gd name="connsiteX5" fmla="*/ 197643 w 2838450"/>
                <a:gd name="connsiteY5" fmla="*/ 445294 h 1226344"/>
                <a:gd name="connsiteX6" fmla="*/ 419100 w 2838450"/>
                <a:gd name="connsiteY6" fmla="*/ 407194 h 1226344"/>
                <a:gd name="connsiteX7" fmla="*/ 647700 w 2838450"/>
                <a:gd name="connsiteY7" fmla="*/ 371475 h 1226344"/>
                <a:gd name="connsiteX8" fmla="*/ 888206 w 2838450"/>
                <a:gd name="connsiteY8" fmla="*/ 338137 h 1226344"/>
                <a:gd name="connsiteX9" fmla="*/ 1104900 w 2838450"/>
                <a:gd name="connsiteY9" fmla="*/ 309562 h 1226344"/>
                <a:gd name="connsiteX10" fmla="*/ 1140618 w 2838450"/>
                <a:gd name="connsiteY10" fmla="*/ 304800 h 1226344"/>
                <a:gd name="connsiteX11" fmla="*/ 1402556 w 2838450"/>
                <a:gd name="connsiteY11" fmla="*/ 280987 h 1226344"/>
                <a:gd name="connsiteX12" fmla="*/ 1688306 w 2838450"/>
                <a:gd name="connsiteY12" fmla="*/ 261937 h 1226344"/>
                <a:gd name="connsiteX13" fmla="*/ 1933575 w 2838450"/>
                <a:gd name="connsiteY13" fmla="*/ 250031 h 1226344"/>
                <a:gd name="connsiteX14" fmla="*/ 2128837 w 2838450"/>
                <a:gd name="connsiteY14" fmla="*/ 242887 h 1226344"/>
                <a:gd name="connsiteX15" fmla="*/ 2255043 w 2838450"/>
                <a:gd name="connsiteY15" fmla="*/ 242887 h 1226344"/>
                <a:gd name="connsiteX16" fmla="*/ 2324100 w 2838450"/>
                <a:gd name="connsiteY16" fmla="*/ 245269 h 1226344"/>
                <a:gd name="connsiteX17" fmla="*/ 2343150 w 2838450"/>
                <a:gd name="connsiteY17" fmla="*/ 250031 h 1226344"/>
                <a:gd name="connsiteX18" fmla="*/ 2364581 w 2838450"/>
                <a:gd name="connsiteY18" fmla="*/ 257175 h 1226344"/>
                <a:gd name="connsiteX19" fmla="*/ 2381250 w 2838450"/>
                <a:gd name="connsiteY19" fmla="*/ 269081 h 1226344"/>
                <a:gd name="connsiteX20" fmla="*/ 2393156 w 2838450"/>
                <a:gd name="connsiteY20" fmla="*/ 285750 h 1226344"/>
                <a:gd name="connsiteX21" fmla="*/ 2400300 w 2838450"/>
                <a:gd name="connsiteY21" fmla="*/ 309562 h 1226344"/>
                <a:gd name="connsiteX22" fmla="*/ 2405062 w 2838450"/>
                <a:gd name="connsiteY22" fmla="*/ 333375 h 1226344"/>
                <a:gd name="connsiteX23" fmla="*/ 2402681 w 2838450"/>
                <a:gd name="connsiteY23" fmla="*/ 354806 h 1226344"/>
                <a:gd name="connsiteX24" fmla="*/ 2397918 w 2838450"/>
                <a:gd name="connsiteY24" fmla="*/ 388144 h 1226344"/>
                <a:gd name="connsiteX25" fmla="*/ 2357437 w 2838450"/>
                <a:gd name="connsiteY25" fmla="*/ 581025 h 1226344"/>
                <a:gd name="connsiteX26" fmla="*/ 2314575 w 2838450"/>
                <a:gd name="connsiteY26" fmla="*/ 745331 h 1226344"/>
                <a:gd name="connsiteX27" fmla="*/ 2245518 w 2838450"/>
                <a:gd name="connsiteY27" fmla="*/ 976312 h 1226344"/>
                <a:gd name="connsiteX28" fmla="*/ 2252662 w 2838450"/>
                <a:gd name="connsiteY28" fmla="*/ 1123950 h 1226344"/>
                <a:gd name="connsiteX29" fmla="*/ 2264568 w 2838450"/>
                <a:gd name="connsiteY29" fmla="*/ 1169194 h 1226344"/>
                <a:gd name="connsiteX30" fmla="*/ 2283618 w 2838450"/>
                <a:gd name="connsiteY30" fmla="*/ 1195387 h 1226344"/>
                <a:gd name="connsiteX31" fmla="*/ 2297906 w 2838450"/>
                <a:gd name="connsiteY31" fmla="*/ 1207294 h 1226344"/>
                <a:gd name="connsiteX32" fmla="*/ 2319337 w 2838450"/>
                <a:gd name="connsiteY32" fmla="*/ 1216819 h 1226344"/>
                <a:gd name="connsiteX33" fmla="*/ 2340768 w 2838450"/>
                <a:gd name="connsiteY33" fmla="*/ 1223962 h 1226344"/>
                <a:gd name="connsiteX34" fmla="*/ 2359818 w 2838450"/>
                <a:gd name="connsiteY34" fmla="*/ 1226344 h 1226344"/>
                <a:gd name="connsiteX35" fmla="*/ 2390775 w 2838450"/>
                <a:gd name="connsiteY35" fmla="*/ 1219200 h 1226344"/>
                <a:gd name="connsiteX36" fmla="*/ 2412206 w 2838450"/>
                <a:gd name="connsiteY36" fmla="*/ 1204912 h 1226344"/>
                <a:gd name="connsiteX37" fmla="*/ 2436018 w 2838450"/>
                <a:gd name="connsiteY37" fmla="*/ 1176337 h 1226344"/>
                <a:gd name="connsiteX38" fmla="*/ 2457450 w 2838450"/>
                <a:gd name="connsiteY38" fmla="*/ 1116806 h 1226344"/>
                <a:gd name="connsiteX39" fmla="*/ 2516981 w 2838450"/>
                <a:gd name="connsiteY39" fmla="*/ 954881 h 1226344"/>
                <a:gd name="connsiteX40" fmla="*/ 2621756 w 2838450"/>
                <a:gd name="connsiteY40" fmla="*/ 647700 h 1226344"/>
                <a:gd name="connsiteX41" fmla="*/ 2671762 w 2838450"/>
                <a:gd name="connsiteY41" fmla="*/ 495300 h 1226344"/>
                <a:gd name="connsiteX42" fmla="*/ 2690812 w 2838450"/>
                <a:gd name="connsiteY42" fmla="*/ 461962 h 1226344"/>
                <a:gd name="connsiteX43" fmla="*/ 2721768 w 2838450"/>
                <a:gd name="connsiteY43" fmla="*/ 423862 h 1226344"/>
                <a:gd name="connsiteX44" fmla="*/ 2762250 w 2838450"/>
                <a:gd name="connsiteY44" fmla="*/ 378619 h 1226344"/>
                <a:gd name="connsiteX45" fmla="*/ 2812256 w 2838450"/>
                <a:gd name="connsiteY45" fmla="*/ 326231 h 1226344"/>
                <a:gd name="connsiteX46" fmla="*/ 2828925 w 2838450"/>
                <a:gd name="connsiteY46" fmla="*/ 304800 h 1226344"/>
                <a:gd name="connsiteX47" fmla="*/ 2838450 w 2838450"/>
                <a:gd name="connsiteY47" fmla="*/ 280987 h 1226344"/>
                <a:gd name="connsiteX48" fmla="*/ 2838450 w 2838450"/>
                <a:gd name="connsiteY48" fmla="*/ 261937 h 1226344"/>
                <a:gd name="connsiteX49" fmla="*/ 2831306 w 2838450"/>
                <a:gd name="connsiteY49" fmla="*/ 233362 h 1226344"/>
                <a:gd name="connsiteX50" fmla="*/ 2805112 w 2838450"/>
                <a:gd name="connsiteY50" fmla="*/ 195262 h 1226344"/>
                <a:gd name="connsiteX51" fmla="*/ 2743200 w 2838450"/>
                <a:gd name="connsiteY51" fmla="*/ 133350 h 1226344"/>
                <a:gd name="connsiteX52" fmla="*/ 2664618 w 2838450"/>
                <a:gd name="connsiteY52" fmla="*/ 69056 h 1226344"/>
                <a:gd name="connsiteX53" fmla="*/ 2593181 w 2838450"/>
                <a:gd name="connsiteY53" fmla="*/ 19050 h 1226344"/>
                <a:gd name="connsiteX54" fmla="*/ 2547937 w 2838450"/>
                <a:gd name="connsiteY54" fmla="*/ 0 h 1226344"/>
                <a:gd name="connsiteX55" fmla="*/ 2533650 w 2838450"/>
                <a:gd name="connsiteY55" fmla="*/ 0 h 1226344"/>
                <a:gd name="connsiteX56" fmla="*/ 2509837 w 2838450"/>
                <a:gd name="connsiteY56" fmla="*/ 2381 h 1226344"/>
                <a:gd name="connsiteX57" fmla="*/ 2433637 w 2838450"/>
                <a:gd name="connsiteY57" fmla="*/ 23812 h 1226344"/>
                <a:gd name="connsiteX58" fmla="*/ 2381250 w 2838450"/>
                <a:gd name="connsiteY58" fmla="*/ 42862 h 1226344"/>
                <a:gd name="connsiteX59" fmla="*/ 2305050 w 2838450"/>
                <a:gd name="connsiteY59" fmla="*/ 45244 h 1226344"/>
                <a:gd name="connsiteX60" fmla="*/ 2074068 w 2838450"/>
                <a:gd name="connsiteY60" fmla="*/ 54769 h 1226344"/>
                <a:gd name="connsiteX61" fmla="*/ 1678781 w 2838450"/>
                <a:gd name="connsiteY61" fmla="*/ 80962 h 1226344"/>
                <a:gd name="connsiteX62" fmla="*/ 1421606 w 2838450"/>
                <a:gd name="connsiteY62" fmla="*/ 102394 h 1226344"/>
                <a:gd name="connsiteX63" fmla="*/ 1314450 w 2838450"/>
                <a:gd name="connsiteY63" fmla="*/ 111919 h 1226344"/>
                <a:gd name="connsiteX64" fmla="*/ 1071562 w 2838450"/>
                <a:gd name="connsiteY64" fmla="*/ 138112 h 1226344"/>
                <a:gd name="connsiteX65" fmla="*/ 633412 w 2838450"/>
                <a:gd name="connsiteY65" fmla="*/ 2000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38450" h="1226344">
                  <a:moveTo>
                    <a:pt x="633412" y="200025"/>
                  </a:moveTo>
                  <a:lnTo>
                    <a:pt x="428625" y="228600"/>
                  </a:lnTo>
                  <a:lnTo>
                    <a:pt x="200025" y="264319"/>
                  </a:lnTo>
                  <a:lnTo>
                    <a:pt x="0" y="300037"/>
                  </a:lnTo>
                  <a:lnTo>
                    <a:pt x="30956" y="473869"/>
                  </a:lnTo>
                  <a:lnTo>
                    <a:pt x="197643" y="445294"/>
                  </a:lnTo>
                  <a:lnTo>
                    <a:pt x="419100" y="407194"/>
                  </a:lnTo>
                  <a:lnTo>
                    <a:pt x="647700" y="371475"/>
                  </a:lnTo>
                  <a:lnTo>
                    <a:pt x="888206" y="338137"/>
                  </a:lnTo>
                  <a:lnTo>
                    <a:pt x="1104900" y="309562"/>
                  </a:lnTo>
                  <a:lnTo>
                    <a:pt x="1140618" y="304800"/>
                  </a:lnTo>
                  <a:lnTo>
                    <a:pt x="1402556" y="280987"/>
                  </a:lnTo>
                  <a:lnTo>
                    <a:pt x="1688306" y="261937"/>
                  </a:lnTo>
                  <a:lnTo>
                    <a:pt x="1933575" y="250031"/>
                  </a:lnTo>
                  <a:lnTo>
                    <a:pt x="2128837" y="242887"/>
                  </a:lnTo>
                  <a:lnTo>
                    <a:pt x="2255043" y="242887"/>
                  </a:lnTo>
                  <a:lnTo>
                    <a:pt x="2324100" y="245269"/>
                  </a:lnTo>
                  <a:lnTo>
                    <a:pt x="2343150" y="250031"/>
                  </a:lnTo>
                  <a:lnTo>
                    <a:pt x="2364581" y="257175"/>
                  </a:lnTo>
                  <a:lnTo>
                    <a:pt x="2381250" y="269081"/>
                  </a:lnTo>
                  <a:lnTo>
                    <a:pt x="2393156" y="285750"/>
                  </a:lnTo>
                  <a:lnTo>
                    <a:pt x="2400300" y="309562"/>
                  </a:lnTo>
                  <a:lnTo>
                    <a:pt x="2405062" y="333375"/>
                  </a:lnTo>
                  <a:lnTo>
                    <a:pt x="2402681" y="354806"/>
                  </a:lnTo>
                  <a:lnTo>
                    <a:pt x="2397918" y="388144"/>
                  </a:lnTo>
                  <a:lnTo>
                    <a:pt x="2357437" y="581025"/>
                  </a:lnTo>
                  <a:lnTo>
                    <a:pt x="2314575" y="745331"/>
                  </a:lnTo>
                  <a:lnTo>
                    <a:pt x="2245518" y="976312"/>
                  </a:lnTo>
                  <a:lnTo>
                    <a:pt x="2252662" y="1123950"/>
                  </a:lnTo>
                  <a:lnTo>
                    <a:pt x="2264568" y="1169194"/>
                  </a:lnTo>
                  <a:lnTo>
                    <a:pt x="2283618" y="1195387"/>
                  </a:lnTo>
                  <a:lnTo>
                    <a:pt x="2297906" y="1207294"/>
                  </a:lnTo>
                  <a:lnTo>
                    <a:pt x="2319337" y="1216819"/>
                  </a:lnTo>
                  <a:lnTo>
                    <a:pt x="2340768" y="1223962"/>
                  </a:lnTo>
                  <a:lnTo>
                    <a:pt x="2359818" y="1226344"/>
                  </a:lnTo>
                  <a:lnTo>
                    <a:pt x="2390775" y="1219200"/>
                  </a:lnTo>
                  <a:lnTo>
                    <a:pt x="2412206" y="1204912"/>
                  </a:lnTo>
                  <a:lnTo>
                    <a:pt x="2436018" y="1176337"/>
                  </a:lnTo>
                  <a:lnTo>
                    <a:pt x="2457450" y="1116806"/>
                  </a:lnTo>
                  <a:lnTo>
                    <a:pt x="2516981" y="954881"/>
                  </a:lnTo>
                  <a:lnTo>
                    <a:pt x="2621756" y="647700"/>
                  </a:lnTo>
                  <a:lnTo>
                    <a:pt x="2671762" y="495300"/>
                  </a:lnTo>
                  <a:lnTo>
                    <a:pt x="2690812" y="461962"/>
                  </a:lnTo>
                  <a:lnTo>
                    <a:pt x="2721768" y="423862"/>
                  </a:lnTo>
                  <a:lnTo>
                    <a:pt x="2762250" y="378619"/>
                  </a:lnTo>
                  <a:lnTo>
                    <a:pt x="2812256" y="326231"/>
                  </a:lnTo>
                  <a:lnTo>
                    <a:pt x="2828925" y="304800"/>
                  </a:lnTo>
                  <a:lnTo>
                    <a:pt x="2838450" y="280987"/>
                  </a:lnTo>
                  <a:lnTo>
                    <a:pt x="2838450" y="261937"/>
                  </a:lnTo>
                  <a:lnTo>
                    <a:pt x="2831306" y="233362"/>
                  </a:lnTo>
                  <a:lnTo>
                    <a:pt x="2805112" y="195262"/>
                  </a:lnTo>
                  <a:lnTo>
                    <a:pt x="2743200" y="133350"/>
                  </a:lnTo>
                  <a:lnTo>
                    <a:pt x="2664618" y="69056"/>
                  </a:lnTo>
                  <a:lnTo>
                    <a:pt x="2593181" y="19050"/>
                  </a:lnTo>
                  <a:lnTo>
                    <a:pt x="2547937" y="0"/>
                  </a:lnTo>
                  <a:lnTo>
                    <a:pt x="2533650" y="0"/>
                  </a:lnTo>
                  <a:lnTo>
                    <a:pt x="2509837" y="2381"/>
                  </a:lnTo>
                  <a:lnTo>
                    <a:pt x="2433637" y="23812"/>
                  </a:lnTo>
                  <a:lnTo>
                    <a:pt x="2381250" y="42862"/>
                  </a:lnTo>
                  <a:lnTo>
                    <a:pt x="2305050" y="45244"/>
                  </a:lnTo>
                  <a:lnTo>
                    <a:pt x="2074068" y="54769"/>
                  </a:lnTo>
                  <a:lnTo>
                    <a:pt x="1678781" y="80962"/>
                  </a:lnTo>
                  <a:lnTo>
                    <a:pt x="1421606" y="102394"/>
                  </a:lnTo>
                  <a:lnTo>
                    <a:pt x="1314450" y="111919"/>
                  </a:lnTo>
                  <a:lnTo>
                    <a:pt x="1071562" y="138112"/>
                  </a:lnTo>
                  <a:lnTo>
                    <a:pt x="633412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8FBCBC35-FB70-AB45-9138-EEB07B0D64A2}"/>
                </a:ext>
              </a:extLst>
            </p:cNvPr>
            <p:cNvSpPr/>
            <p:nvPr/>
          </p:nvSpPr>
          <p:spPr>
            <a:xfrm>
              <a:off x="3789363" y="3763963"/>
              <a:ext cx="2254250" cy="349250"/>
            </a:xfrm>
            <a:custGeom>
              <a:avLst/>
              <a:gdLst>
                <a:gd name="connsiteX0" fmla="*/ 440531 w 2255044"/>
                <a:gd name="connsiteY0" fmla="*/ 121444 h 347663"/>
                <a:gd name="connsiteX1" fmla="*/ 609600 w 2255044"/>
                <a:gd name="connsiteY1" fmla="*/ 97632 h 347663"/>
                <a:gd name="connsiteX2" fmla="*/ 816769 w 2255044"/>
                <a:gd name="connsiteY2" fmla="*/ 69057 h 347663"/>
                <a:gd name="connsiteX3" fmla="*/ 1052512 w 2255044"/>
                <a:gd name="connsiteY3" fmla="*/ 40482 h 347663"/>
                <a:gd name="connsiteX4" fmla="*/ 1243012 w 2255044"/>
                <a:gd name="connsiteY4" fmla="*/ 21432 h 347663"/>
                <a:gd name="connsiteX5" fmla="*/ 1435894 w 2255044"/>
                <a:gd name="connsiteY5" fmla="*/ 14288 h 347663"/>
                <a:gd name="connsiteX6" fmla="*/ 1716881 w 2255044"/>
                <a:gd name="connsiteY6" fmla="*/ 4763 h 347663"/>
                <a:gd name="connsiteX7" fmla="*/ 1935956 w 2255044"/>
                <a:gd name="connsiteY7" fmla="*/ 0 h 347663"/>
                <a:gd name="connsiteX8" fmla="*/ 2255044 w 2255044"/>
                <a:gd name="connsiteY8" fmla="*/ 2382 h 347663"/>
                <a:gd name="connsiteX9" fmla="*/ 2228850 w 2255044"/>
                <a:gd name="connsiteY9" fmla="*/ 154782 h 347663"/>
                <a:gd name="connsiteX10" fmla="*/ 2000250 w 2255044"/>
                <a:gd name="connsiteY10" fmla="*/ 154782 h 347663"/>
                <a:gd name="connsiteX11" fmla="*/ 1726406 w 2255044"/>
                <a:gd name="connsiteY11" fmla="*/ 159544 h 347663"/>
                <a:gd name="connsiteX12" fmla="*/ 1469231 w 2255044"/>
                <a:gd name="connsiteY12" fmla="*/ 169069 h 347663"/>
                <a:gd name="connsiteX13" fmla="*/ 1238250 w 2255044"/>
                <a:gd name="connsiteY13" fmla="*/ 178594 h 347663"/>
                <a:gd name="connsiteX14" fmla="*/ 747712 w 2255044"/>
                <a:gd name="connsiteY14" fmla="*/ 250032 h 347663"/>
                <a:gd name="connsiteX15" fmla="*/ 581025 w 2255044"/>
                <a:gd name="connsiteY15" fmla="*/ 269082 h 347663"/>
                <a:gd name="connsiteX16" fmla="*/ 407194 w 2255044"/>
                <a:gd name="connsiteY16" fmla="*/ 290513 h 347663"/>
                <a:gd name="connsiteX17" fmla="*/ 211931 w 2255044"/>
                <a:gd name="connsiteY17" fmla="*/ 316707 h 347663"/>
                <a:gd name="connsiteX18" fmla="*/ 11906 w 2255044"/>
                <a:gd name="connsiteY18" fmla="*/ 347663 h 347663"/>
                <a:gd name="connsiteX19" fmla="*/ 0 w 2255044"/>
                <a:gd name="connsiteY19" fmla="*/ 188119 h 347663"/>
                <a:gd name="connsiteX20" fmla="*/ 207169 w 2255044"/>
                <a:gd name="connsiteY20" fmla="*/ 154782 h 347663"/>
                <a:gd name="connsiteX21" fmla="*/ 440531 w 2255044"/>
                <a:gd name="connsiteY21" fmla="*/ 1214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55044" h="347663">
                  <a:moveTo>
                    <a:pt x="440531" y="121444"/>
                  </a:moveTo>
                  <a:lnTo>
                    <a:pt x="609600" y="97632"/>
                  </a:lnTo>
                  <a:lnTo>
                    <a:pt x="816769" y="69057"/>
                  </a:lnTo>
                  <a:lnTo>
                    <a:pt x="1052512" y="40482"/>
                  </a:lnTo>
                  <a:lnTo>
                    <a:pt x="1243012" y="21432"/>
                  </a:lnTo>
                  <a:lnTo>
                    <a:pt x="1435894" y="14288"/>
                  </a:lnTo>
                  <a:lnTo>
                    <a:pt x="1716881" y="4763"/>
                  </a:lnTo>
                  <a:lnTo>
                    <a:pt x="1935956" y="0"/>
                  </a:lnTo>
                  <a:lnTo>
                    <a:pt x="2255044" y="2382"/>
                  </a:lnTo>
                  <a:lnTo>
                    <a:pt x="2228850" y="154782"/>
                  </a:lnTo>
                  <a:lnTo>
                    <a:pt x="2000250" y="154782"/>
                  </a:lnTo>
                  <a:lnTo>
                    <a:pt x="1726406" y="159544"/>
                  </a:lnTo>
                  <a:lnTo>
                    <a:pt x="1469231" y="169069"/>
                  </a:lnTo>
                  <a:lnTo>
                    <a:pt x="1238250" y="178594"/>
                  </a:lnTo>
                  <a:lnTo>
                    <a:pt x="747712" y="250032"/>
                  </a:lnTo>
                  <a:lnTo>
                    <a:pt x="581025" y="269082"/>
                  </a:lnTo>
                  <a:lnTo>
                    <a:pt x="407194" y="290513"/>
                  </a:lnTo>
                  <a:lnTo>
                    <a:pt x="211931" y="316707"/>
                  </a:lnTo>
                  <a:lnTo>
                    <a:pt x="11906" y="347663"/>
                  </a:lnTo>
                  <a:lnTo>
                    <a:pt x="0" y="188119"/>
                  </a:lnTo>
                  <a:lnTo>
                    <a:pt x="207169" y="154782"/>
                  </a:lnTo>
                  <a:lnTo>
                    <a:pt x="44053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467EAF8E-526D-A541-A975-8F1BF4D10B3C}"/>
                </a:ext>
              </a:extLst>
            </p:cNvPr>
            <p:cNvSpPr/>
            <p:nvPr/>
          </p:nvSpPr>
          <p:spPr>
            <a:xfrm rot="16200000">
              <a:off x="2549525" y="3470275"/>
              <a:ext cx="4632325" cy="568325"/>
            </a:xfrm>
            <a:custGeom>
              <a:avLst/>
              <a:gdLst>
                <a:gd name="connsiteX0" fmla="*/ 2392680 w 4632960"/>
                <a:gd name="connsiteY0" fmla="*/ 228600 h 567690"/>
                <a:gd name="connsiteX1" fmla="*/ 2964180 w 4632960"/>
                <a:gd name="connsiteY1" fmla="*/ 228600 h 567690"/>
                <a:gd name="connsiteX2" fmla="*/ 3794760 w 4632960"/>
                <a:gd name="connsiteY2" fmla="*/ 228600 h 567690"/>
                <a:gd name="connsiteX3" fmla="*/ 4118610 w 4632960"/>
                <a:gd name="connsiteY3" fmla="*/ 228600 h 567690"/>
                <a:gd name="connsiteX4" fmla="*/ 4210050 w 4632960"/>
                <a:gd name="connsiteY4" fmla="*/ 228600 h 567690"/>
                <a:gd name="connsiteX5" fmla="*/ 4290060 w 4632960"/>
                <a:gd name="connsiteY5" fmla="*/ 224790 h 567690"/>
                <a:gd name="connsiteX6" fmla="*/ 4373880 w 4632960"/>
                <a:gd name="connsiteY6" fmla="*/ 209550 h 567690"/>
                <a:gd name="connsiteX7" fmla="*/ 4411980 w 4632960"/>
                <a:gd name="connsiteY7" fmla="*/ 201930 h 567690"/>
                <a:gd name="connsiteX8" fmla="*/ 4461510 w 4632960"/>
                <a:gd name="connsiteY8" fmla="*/ 179070 h 567690"/>
                <a:gd name="connsiteX9" fmla="*/ 4488180 w 4632960"/>
                <a:gd name="connsiteY9" fmla="*/ 152400 h 567690"/>
                <a:gd name="connsiteX10" fmla="*/ 4522470 w 4632960"/>
                <a:gd name="connsiteY10" fmla="*/ 110490 h 567690"/>
                <a:gd name="connsiteX11" fmla="*/ 4541520 w 4632960"/>
                <a:gd name="connsiteY11" fmla="*/ 76200 h 567690"/>
                <a:gd name="connsiteX12" fmla="*/ 4556760 w 4632960"/>
                <a:gd name="connsiteY12" fmla="*/ 38100 h 567690"/>
                <a:gd name="connsiteX13" fmla="*/ 4568190 w 4632960"/>
                <a:gd name="connsiteY13" fmla="*/ 19050 h 567690"/>
                <a:gd name="connsiteX14" fmla="*/ 4575810 w 4632960"/>
                <a:gd name="connsiteY14" fmla="*/ 7620 h 567690"/>
                <a:gd name="connsiteX15" fmla="*/ 4583430 w 4632960"/>
                <a:gd name="connsiteY15" fmla="*/ 0 h 567690"/>
                <a:gd name="connsiteX16" fmla="*/ 4598670 w 4632960"/>
                <a:gd name="connsiteY16" fmla="*/ 0 h 567690"/>
                <a:gd name="connsiteX17" fmla="*/ 4613910 w 4632960"/>
                <a:gd name="connsiteY17" fmla="*/ 7620 h 567690"/>
                <a:gd name="connsiteX18" fmla="*/ 4625340 w 4632960"/>
                <a:gd name="connsiteY18" fmla="*/ 30480 h 567690"/>
                <a:gd name="connsiteX19" fmla="*/ 4629150 w 4632960"/>
                <a:gd name="connsiteY19" fmla="*/ 64770 h 567690"/>
                <a:gd name="connsiteX20" fmla="*/ 4632960 w 4632960"/>
                <a:gd name="connsiteY20" fmla="*/ 114300 h 567690"/>
                <a:gd name="connsiteX21" fmla="*/ 4632960 w 4632960"/>
                <a:gd name="connsiteY21" fmla="*/ 152400 h 567690"/>
                <a:gd name="connsiteX22" fmla="*/ 4625340 w 4632960"/>
                <a:gd name="connsiteY22" fmla="*/ 201930 h 567690"/>
                <a:gd name="connsiteX23" fmla="*/ 4617720 w 4632960"/>
                <a:gd name="connsiteY23" fmla="*/ 243840 h 567690"/>
                <a:gd name="connsiteX24" fmla="*/ 4602480 w 4632960"/>
                <a:gd name="connsiteY24" fmla="*/ 297180 h 567690"/>
                <a:gd name="connsiteX25" fmla="*/ 4572000 w 4632960"/>
                <a:gd name="connsiteY25" fmla="*/ 373380 h 567690"/>
                <a:gd name="connsiteX26" fmla="*/ 4530090 w 4632960"/>
                <a:gd name="connsiteY26" fmla="*/ 441960 h 567690"/>
                <a:gd name="connsiteX27" fmla="*/ 4476750 w 4632960"/>
                <a:gd name="connsiteY27" fmla="*/ 514350 h 567690"/>
                <a:gd name="connsiteX28" fmla="*/ 4446270 w 4632960"/>
                <a:gd name="connsiteY28" fmla="*/ 544830 h 567690"/>
                <a:gd name="connsiteX29" fmla="*/ 4415790 w 4632960"/>
                <a:gd name="connsiteY29" fmla="*/ 560070 h 567690"/>
                <a:gd name="connsiteX30" fmla="*/ 4381500 w 4632960"/>
                <a:gd name="connsiteY30" fmla="*/ 567690 h 567690"/>
                <a:gd name="connsiteX31" fmla="*/ 4358640 w 4632960"/>
                <a:gd name="connsiteY31" fmla="*/ 567690 h 567690"/>
                <a:gd name="connsiteX32" fmla="*/ 4309110 w 4632960"/>
                <a:gd name="connsiteY32" fmla="*/ 552450 h 567690"/>
                <a:gd name="connsiteX33" fmla="*/ 4278630 w 4632960"/>
                <a:gd name="connsiteY33" fmla="*/ 529590 h 567690"/>
                <a:gd name="connsiteX34" fmla="*/ 4236720 w 4632960"/>
                <a:gd name="connsiteY34" fmla="*/ 510540 h 567690"/>
                <a:gd name="connsiteX35" fmla="*/ 4118610 w 4632960"/>
                <a:gd name="connsiteY35" fmla="*/ 483870 h 567690"/>
                <a:gd name="connsiteX36" fmla="*/ 4065270 w 4632960"/>
                <a:gd name="connsiteY36" fmla="*/ 476250 h 567690"/>
                <a:gd name="connsiteX37" fmla="*/ 3992880 w 4632960"/>
                <a:gd name="connsiteY37" fmla="*/ 476250 h 567690"/>
                <a:gd name="connsiteX38" fmla="*/ 3718560 w 4632960"/>
                <a:gd name="connsiteY38" fmla="*/ 476250 h 567690"/>
                <a:gd name="connsiteX39" fmla="*/ 3139440 w 4632960"/>
                <a:gd name="connsiteY39" fmla="*/ 476250 h 567690"/>
                <a:gd name="connsiteX40" fmla="*/ 2232660 w 4632960"/>
                <a:gd name="connsiteY40" fmla="*/ 476250 h 567690"/>
                <a:gd name="connsiteX41" fmla="*/ 2026920 w 4632960"/>
                <a:gd name="connsiteY41" fmla="*/ 453390 h 567690"/>
                <a:gd name="connsiteX42" fmla="*/ 1744980 w 4632960"/>
                <a:gd name="connsiteY42" fmla="*/ 457200 h 567690"/>
                <a:gd name="connsiteX43" fmla="*/ 1245870 w 4632960"/>
                <a:gd name="connsiteY43" fmla="*/ 453390 h 567690"/>
                <a:gd name="connsiteX44" fmla="*/ 845820 w 4632960"/>
                <a:gd name="connsiteY44" fmla="*/ 453390 h 567690"/>
                <a:gd name="connsiteX45" fmla="*/ 594360 w 4632960"/>
                <a:gd name="connsiteY45" fmla="*/ 453390 h 567690"/>
                <a:gd name="connsiteX46" fmla="*/ 297180 w 4632960"/>
                <a:gd name="connsiteY46" fmla="*/ 453390 h 567690"/>
                <a:gd name="connsiteX47" fmla="*/ 140970 w 4632960"/>
                <a:gd name="connsiteY47" fmla="*/ 441960 h 567690"/>
                <a:gd name="connsiteX48" fmla="*/ 83820 w 4632960"/>
                <a:gd name="connsiteY48" fmla="*/ 434340 h 567690"/>
                <a:gd name="connsiteX49" fmla="*/ 41910 w 4632960"/>
                <a:gd name="connsiteY49" fmla="*/ 422910 h 567690"/>
                <a:gd name="connsiteX50" fmla="*/ 19050 w 4632960"/>
                <a:gd name="connsiteY50" fmla="*/ 411480 h 567690"/>
                <a:gd name="connsiteX51" fmla="*/ 3810 w 4632960"/>
                <a:gd name="connsiteY51" fmla="*/ 396240 h 567690"/>
                <a:gd name="connsiteX52" fmla="*/ 0 w 4632960"/>
                <a:gd name="connsiteY52" fmla="*/ 381000 h 567690"/>
                <a:gd name="connsiteX53" fmla="*/ 0 w 4632960"/>
                <a:gd name="connsiteY53" fmla="*/ 365760 h 567690"/>
                <a:gd name="connsiteX54" fmla="*/ 7620 w 4632960"/>
                <a:gd name="connsiteY54" fmla="*/ 346710 h 567690"/>
                <a:gd name="connsiteX55" fmla="*/ 41910 w 4632960"/>
                <a:gd name="connsiteY55" fmla="*/ 312420 h 567690"/>
                <a:gd name="connsiteX56" fmla="*/ 95250 w 4632960"/>
                <a:gd name="connsiteY56" fmla="*/ 270510 h 567690"/>
                <a:gd name="connsiteX57" fmla="*/ 167640 w 4632960"/>
                <a:gd name="connsiteY57" fmla="*/ 236220 h 567690"/>
                <a:gd name="connsiteX58" fmla="*/ 243840 w 4632960"/>
                <a:gd name="connsiteY58" fmla="*/ 213360 h 567690"/>
                <a:gd name="connsiteX59" fmla="*/ 304800 w 4632960"/>
                <a:gd name="connsiteY59" fmla="*/ 198120 h 567690"/>
                <a:gd name="connsiteX60" fmla="*/ 384810 w 4632960"/>
                <a:gd name="connsiteY60" fmla="*/ 186690 h 567690"/>
                <a:gd name="connsiteX61" fmla="*/ 426720 w 4632960"/>
                <a:gd name="connsiteY61" fmla="*/ 186690 h 567690"/>
                <a:gd name="connsiteX62" fmla="*/ 457200 w 4632960"/>
                <a:gd name="connsiteY62" fmla="*/ 186690 h 567690"/>
                <a:gd name="connsiteX63" fmla="*/ 487680 w 4632960"/>
                <a:gd name="connsiteY63" fmla="*/ 190500 h 567690"/>
                <a:gd name="connsiteX64" fmla="*/ 541020 w 4632960"/>
                <a:gd name="connsiteY64" fmla="*/ 201930 h 567690"/>
                <a:gd name="connsiteX65" fmla="*/ 640080 w 4632960"/>
                <a:gd name="connsiteY65" fmla="*/ 213360 h 567690"/>
                <a:gd name="connsiteX66" fmla="*/ 845820 w 4632960"/>
                <a:gd name="connsiteY66" fmla="*/ 228600 h 567690"/>
                <a:gd name="connsiteX67" fmla="*/ 1101090 w 4632960"/>
                <a:gd name="connsiteY67" fmla="*/ 228600 h 567690"/>
                <a:gd name="connsiteX68" fmla="*/ 1428750 w 4632960"/>
                <a:gd name="connsiteY68" fmla="*/ 228600 h 567690"/>
                <a:gd name="connsiteX69" fmla="*/ 1946910 w 4632960"/>
                <a:gd name="connsiteY69" fmla="*/ 228600 h 567690"/>
                <a:gd name="connsiteX70" fmla="*/ 2392680 w 4632960"/>
                <a:gd name="connsiteY70" fmla="*/ 228600 h 56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632960" h="567690">
                  <a:moveTo>
                    <a:pt x="2392680" y="228600"/>
                  </a:moveTo>
                  <a:lnTo>
                    <a:pt x="2964180" y="228600"/>
                  </a:lnTo>
                  <a:lnTo>
                    <a:pt x="3794760" y="228600"/>
                  </a:lnTo>
                  <a:lnTo>
                    <a:pt x="4118610" y="228600"/>
                  </a:lnTo>
                  <a:lnTo>
                    <a:pt x="4210050" y="228600"/>
                  </a:lnTo>
                  <a:lnTo>
                    <a:pt x="4290060" y="224790"/>
                  </a:lnTo>
                  <a:lnTo>
                    <a:pt x="4373880" y="209550"/>
                  </a:lnTo>
                  <a:lnTo>
                    <a:pt x="4411980" y="201930"/>
                  </a:lnTo>
                  <a:lnTo>
                    <a:pt x="4461510" y="179070"/>
                  </a:lnTo>
                  <a:lnTo>
                    <a:pt x="4488180" y="152400"/>
                  </a:lnTo>
                  <a:lnTo>
                    <a:pt x="4522470" y="110490"/>
                  </a:lnTo>
                  <a:lnTo>
                    <a:pt x="4541520" y="76200"/>
                  </a:lnTo>
                  <a:lnTo>
                    <a:pt x="4556760" y="38100"/>
                  </a:lnTo>
                  <a:lnTo>
                    <a:pt x="4568190" y="19050"/>
                  </a:lnTo>
                  <a:lnTo>
                    <a:pt x="4575810" y="7620"/>
                  </a:lnTo>
                  <a:lnTo>
                    <a:pt x="4583430" y="0"/>
                  </a:lnTo>
                  <a:lnTo>
                    <a:pt x="4598670" y="0"/>
                  </a:lnTo>
                  <a:lnTo>
                    <a:pt x="4613910" y="7620"/>
                  </a:lnTo>
                  <a:lnTo>
                    <a:pt x="4625340" y="30480"/>
                  </a:lnTo>
                  <a:lnTo>
                    <a:pt x="4629150" y="64770"/>
                  </a:lnTo>
                  <a:lnTo>
                    <a:pt x="4632960" y="114300"/>
                  </a:lnTo>
                  <a:lnTo>
                    <a:pt x="4632960" y="152400"/>
                  </a:lnTo>
                  <a:lnTo>
                    <a:pt x="4625340" y="201930"/>
                  </a:lnTo>
                  <a:lnTo>
                    <a:pt x="4617720" y="243840"/>
                  </a:lnTo>
                  <a:lnTo>
                    <a:pt x="4602480" y="297180"/>
                  </a:lnTo>
                  <a:lnTo>
                    <a:pt x="4572000" y="373380"/>
                  </a:lnTo>
                  <a:lnTo>
                    <a:pt x="4530090" y="441960"/>
                  </a:lnTo>
                  <a:lnTo>
                    <a:pt x="4476750" y="514350"/>
                  </a:lnTo>
                  <a:lnTo>
                    <a:pt x="4446270" y="544830"/>
                  </a:lnTo>
                  <a:lnTo>
                    <a:pt x="4415790" y="560070"/>
                  </a:lnTo>
                  <a:lnTo>
                    <a:pt x="4381500" y="567690"/>
                  </a:lnTo>
                  <a:lnTo>
                    <a:pt x="4358640" y="567690"/>
                  </a:lnTo>
                  <a:lnTo>
                    <a:pt x="4309110" y="552450"/>
                  </a:lnTo>
                  <a:lnTo>
                    <a:pt x="4278630" y="529590"/>
                  </a:lnTo>
                  <a:lnTo>
                    <a:pt x="4236720" y="510540"/>
                  </a:lnTo>
                  <a:lnTo>
                    <a:pt x="4118610" y="483870"/>
                  </a:lnTo>
                  <a:lnTo>
                    <a:pt x="4065270" y="476250"/>
                  </a:lnTo>
                  <a:lnTo>
                    <a:pt x="3992880" y="476250"/>
                  </a:lnTo>
                  <a:lnTo>
                    <a:pt x="3718560" y="476250"/>
                  </a:lnTo>
                  <a:lnTo>
                    <a:pt x="3139440" y="476250"/>
                  </a:lnTo>
                  <a:lnTo>
                    <a:pt x="2232660" y="476250"/>
                  </a:lnTo>
                  <a:lnTo>
                    <a:pt x="2026920" y="453390"/>
                  </a:lnTo>
                  <a:lnTo>
                    <a:pt x="1744980" y="457200"/>
                  </a:lnTo>
                  <a:lnTo>
                    <a:pt x="1245870" y="453390"/>
                  </a:lnTo>
                  <a:lnTo>
                    <a:pt x="845820" y="453390"/>
                  </a:lnTo>
                  <a:lnTo>
                    <a:pt x="594360" y="453390"/>
                  </a:lnTo>
                  <a:lnTo>
                    <a:pt x="297180" y="453390"/>
                  </a:lnTo>
                  <a:lnTo>
                    <a:pt x="140970" y="441960"/>
                  </a:lnTo>
                  <a:lnTo>
                    <a:pt x="83820" y="434340"/>
                  </a:lnTo>
                  <a:lnTo>
                    <a:pt x="41910" y="422910"/>
                  </a:lnTo>
                  <a:lnTo>
                    <a:pt x="19050" y="411480"/>
                  </a:lnTo>
                  <a:lnTo>
                    <a:pt x="3810" y="396240"/>
                  </a:lnTo>
                  <a:lnTo>
                    <a:pt x="0" y="381000"/>
                  </a:lnTo>
                  <a:lnTo>
                    <a:pt x="0" y="365760"/>
                  </a:lnTo>
                  <a:lnTo>
                    <a:pt x="7620" y="346710"/>
                  </a:lnTo>
                  <a:lnTo>
                    <a:pt x="41910" y="312420"/>
                  </a:lnTo>
                  <a:lnTo>
                    <a:pt x="95250" y="270510"/>
                  </a:lnTo>
                  <a:lnTo>
                    <a:pt x="167640" y="236220"/>
                  </a:lnTo>
                  <a:lnTo>
                    <a:pt x="243840" y="213360"/>
                  </a:lnTo>
                  <a:lnTo>
                    <a:pt x="304800" y="198120"/>
                  </a:lnTo>
                  <a:lnTo>
                    <a:pt x="384810" y="186690"/>
                  </a:lnTo>
                  <a:lnTo>
                    <a:pt x="426720" y="186690"/>
                  </a:lnTo>
                  <a:lnTo>
                    <a:pt x="457200" y="186690"/>
                  </a:lnTo>
                  <a:lnTo>
                    <a:pt x="487680" y="190500"/>
                  </a:lnTo>
                  <a:lnTo>
                    <a:pt x="541020" y="201930"/>
                  </a:lnTo>
                  <a:lnTo>
                    <a:pt x="640080" y="213360"/>
                  </a:lnTo>
                  <a:lnTo>
                    <a:pt x="845820" y="228600"/>
                  </a:lnTo>
                  <a:lnTo>
                    <a:pt x="1101090" y="228600"/>
                  </a:lnTo>
                  <a:lnTo>
                    <a:pt x="1428750" y="228600"/>
                  </a:lnTo>
                  <a:lnTo>
                    <a:pt x="1946910" y="228600"/>
                  </a:lnTo>
                  <a:lnTo>
                    <a:pt x="239268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964F4CE4-1016-E54E-9372-BA077CC13D19}"/>
                </a:ext>
              </a:extLst>
            </p:cNvPr>
            <p:cNvSpPr/>
            <p:nvPr/>
          </p:nvSpPr>
          <p:spPr>
            <a:xfrm>
              <a:off x="2790825" y="3914775"/>
              <a:ext cx="2085975" cy="1684338"/>
            </a:xfrm>
            <a:custGeom>
              <a:avLst/>
              <a:gdLst>
                <a:gd name="connsiteX0" fmla="*/ 1469231 w 2085975"/>
                <a:gd name="connsiteY0" fmla="*/ 490538 h 1683544"/>
                <a:gd name="connsiteX1" fmla="*/ 1538288 w 2085975"/>
                <a:gd name="connsiteY1" fmla="*/ 407194 h 1683544"/>
                <a:gd name="connsiteX2" fmla="*/ 1612106 w 2085975"/>
                <a:gd name="connsiteY2" fmla="*/ 311944 h 1683544"/>
                <a:gd name="connsiteX3" fmla="*/ 1719263 w 2085975"/>
                <a:gd name="connsiteY3" fmla="*/ 169069 h 1683544"/>
                <a:gd name="connsiteX4" fmla="*/ 1814513 w 2085975"/>
                <a:gd name="connsiteY4" fmla="*/ 40481 h 1683544"/>
                <a:gd name="connsiteX5" fmla="*/ 2085975 w 2085975"/>
                <a:gd name="connsiteY5" fmla="*/ 0 h 1683544"/>
                <a:gd name="connsiteX6" fmla="*/ 2085975 w 2085975"/>
                <a:gd name="connsiteY6" fmla="*/ 138113 h 1683544"/>
                <a:gd name="connsiteX7" fmla="*/ 2016919 w 2085975"/>
                <a:gd name="connsiteY7" fmla="*/ 235744 h 1683544"/>
                <a:gd name="connsiteX8" fmla="*/ 1909763 w 2085975"/>
                <a:gd name="connsiteY8" fmla="*/ 361950 h 1683544"/>
                <a:gd name="connsiteX9" fmla="*/ 1797844 w 2085975"/>
                <a:gd name="connsiteY9" fmla="*/ 485775 h 1683544"/>
                <a:gd name="connsiteX10" fmla="*/ 1681163 w 2085975"/>
                <a:gd name="connsiteY10" fmla="*/ 604838 h 1683544"/>
                <a:gd name="connsiteX11" fmla="*/ 1552575 w 2085975"/>
                <a:gd name="connsiteY11" fmla="*/ 731044 h 1683544"/>
                <a:gd name="connsiteX12" fmla="*/ 1433513 w 2085975"/>
                <a:gd name="connsiteY12" fmla="*/ 838200 h 1683544"/>
                <a:gd name="connsiteX13" fmla="*/ 1283494 w 2085975"/>
                <a:gd name="connsiteY13" fmla="*/ 966788 h 1683544"/>
                <a:gd name="connsiteX14" fmla="*/ 1169194 w 2085975"/>
                <a:gd name="connsiteY14" fmla="*/ 1059656 h 1683544"/>
                <a:gd name="connsiteX15" fmla="*/ 1047750 w 2085975"/>
                <a:gd name="connsiteY15" fmla="*/ 1157288 h 1683544"/>
                <a:gd name="connsiteX16" fmla="*/ 897731 w 2085975"/>
                <a:gd name="connsiteY16" fmla="*/ 1257300 h 1683544"/>
                <a:gd name="connsiteX17" fmla="*/ 731044 w 2085975"/>
                <a:gd name="connsiteY17" fmla="*/ 1362075 h 1683544"/>
                <a:gd name="connsiteX18" fmla="*/ 566738 w 2085975"/>
                <a:gd name="connsiteY18" fmla="*/ 1454944 h 1683544"/>
                <a:gd name="connsiteX19" fmla="*/ 364331 w 2085975"/>
                <a:gd name="connsiteY19" fmla="*/ 1557338 h 1683544"/>
                <a:gd name="connsiteX20" fmla="*/ 207169 w 2085975"/>
                <a:gd name="connsiteY20" fmla="*/ 1624013 h 1683544"/>
                <a:gd name="connsiteX21" fmla="*/ 50006 w 2085975"/>
                <a:gd name="connsiteY21" fmla="*/ 1683544 h 1683544"/>
                <a:gd name="connsiteX22" fmla="*/ 28575 w 2085975"/>
                <a:gd name="connsiteY22" fmla="*/ 1681163 h 1683544"/>
                <a:gd name="connsiteX23" fmla="*/ 9525 w 2085975"/>
                <a:gd name="connsiteY23" fmla="*/ 1674019 h 1683544"/>
                <a:gd name="connsiteX24" fmla="*/ 0 w 2085975"/>
                <a:gd name="connsiteY24" fmla="*/ 1662113 h 1683544"/>
                <a:gd name="connsiteX25" fmla="*/ 4763 w 2085975"/>
                <a:gd name="connsiteY25" fmla="*/ 1645444 h 1683544"/>
                <a:gd name="connsiteX26" fmla="*/ 19050 w 2085975"/>
                <a:gd name="connsiteY26" fmla="*/ 1626394 h 1683544"/>
                <a:gd name="connsiteX27" fmla="*/ 28575 w 2085975"/>
                <a:gd name="connsiteY27" fmla="*/ 1619250 h 1683544"/>
                <a:gd name="connsiteX28" fmla="*/ 73819 w 2085975"/>
                <a:gd name="connsiteY28" fmla="*/ 1593056 h 1683544"/>
                <a:gd name="connsiteX29" fmla="*/ 221456 w 2085975"/>
                <a:gd name="connsiteY29" fmla="*/ 1519238 h 1683544"/>
                <a:gd name="connsiteX30" fmla="*/ 409575 w 2085975"/>
                <a:gd name="connsiteY30" fmla="*/ 1414463 h 1683544"/>
                <a:gd name="connsiteX31" fmla="*/ 559594 w 2085975"/>
                <a:gd name="connsiteY31" fmla="*/ 1326356 h 1683544"/>
                <a:gd name="connsiteX32" fmla="*/ 695325 w 2085975"/>
                <a:gd name="connsiteY32" fmla="*/ 1235869 h 1683544"/>
                <a:gd name="connsiteX33" fmla="*/ 823913 w 2085975"/>
                <a:gd name="connsiteY33" fmla="*/ 1138238 h 1683544"/>
                <a:gd name="connsiteX34" fmla="*/ 904875 w 2085975"/>
                <a:gd name="connsiteY34" fmla="*/ 1073944 h 1683544"/>
                <a:gd name="connsiteX35" fmla="*/ 1069181 w 2085975"/>
                <a:gd name="connsiteY35" fmla="*/ 919163 h 1683544"/>
                <a:gd name="connsiteX36" fmla="*/ 1257300 w 2085975"/>
                <a:gd name="connsiteY36" fmla="*/ 731044 h 1683544"/>
                <a:gd name="connsiteX37" fmla="*/ 1469231 w 2085975"/>
                <a:gd name="connsiteY37" fmla="*/ 4905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5975" h="1683544">
                  <a:moveTo>
                    <a:pt x="1469231" y="490538"/>
                  </a:moveTo>
                  <a:lnTo>
                    <a:pt x="1538288" y="407194"/>
                  </a:lnTo>
                  <a:lnTo>
                    <a:pt x="1612106" y="311944"/>
                  </a:lnTo>
                  <a:lnTo>
                    <a:pt x="1719263" y="169069"/>
                  </a:lnTo>
                  <a:lnTo>
                    <a:pt x="1814513" y="40481"/>
                  </a:lnTo>
                  <a:lnTo>
                    <a:pt x="2085975" y="0"/>
                  </a:lnTo>
                  <a:lnTo>
                    <a:pt x="2085975" y="138113"/>
                  </a:lnTo>
                  <a:lnTo>
                    <a:pt x="2016919" y="235744"/>
                  </a:lnTo>
                  <a:lnTo>
                    <a:pt x="1909763" y="361950"/>
                  </a:lnTo>
                  <a:lnTo>
                    <a:pt x="1797844" y="485775"/>
                  </a:lnTo>
                  <a:lnTo>
                    <a:pt x="1681163" y="604838"/>
                  </a:lnTo>
                  <a:lnTo>
                    <a:pt x="1552575" y="731044"/>
                  </a:lnTo>
                  <a:lnTo>
                    <a:pt x="1433513" y="838200"/>
                  </a:lnTo>
                  <a:lnTo>
                    <a:pt x="1283494" y="966788"/>
                  </a:lnTo>
                  <a:lnTo>
                    <a:pt x="1169194" y="1059656"/>
                  </a:lnTo>
                  <a:lnTo>
                    <a:pt x="1047750" y="1157288"/>
                  </a:lnTo>
                  <a:lnTo>
                    <a:pt x="897731" y="1257300"/>
                  </a:lnTo>
                  <a:lnTo>
                    <a:pt x="731044" y="1362075"/>
                  </a:lnTo>
                  <a:lnTo>
                    <a:pt x="566738" y="1454944"/>
                  </a:lnTo>
                  <a:lnTo>
                    <a:pt x="364331" y="1557338"/>
                  </a:lnTo>
                  <a:lnTo>
                    <a:pt x="207169" y="1624013"/>
                  </a:lnTo>
                  <a:lnTo>
                    <a:pt x="50006" y="1683544"/>
                  </a:lnTo>
                  <a:lnTo>
                    <a:pt x="28575" y="1681163"/>
                  </a:lnTo>
                  <a:lnTo>
                    <a:pt x="9525" y="1674019"/>
                  </a:lnTo>
                  <a:lnTo>
                    <a:pt x="0" y="1662113"/>
                  </a:lnTo>
                  <a:lnTo>
                    <a:pt x="4763" y="1645444"/>
                  </a:lnTo>
                  <a:lnTo>
                    <a:pt x="19050" y="1626394"/>
                  </a:lnTo>
                  <a:lnTo>
                    <a:pt x="28575" y="1619250"/>
                  </a:lnTo>
                  <a:lnTo>
                    <a:pt x="73819" y="1593056"/>
                  </a:lnTo>
                  <a:lnTo>
                    <a:pt x="221456" y="1519238"/>
                  </a:lnTo>
                  <a:lnTo>
                    <a:pt x="409575" y="1414463"/>
                  </a:lnTo>
                  <a:lnTo>
                    <a:pt x="559594" y="1326356"/>
                  </a:lnTo>
                  <a:lnTo>
                    <a:pt x="695325" y="1235869"/>
                  </a:lnTo>
                  <a:lnTo>
                    <a:pt x="823913" y="1138238"/>
                  </a:lnTo>
                  <a:lnTo>
                    <a:pt x="904875" y="1073944"/>
                  </a:lnTo>
                  <a:lnTo>
                    <a:pt x="1069181" y="919163"/>
                  </a:lnTo>
                  <a:lnTo>
                    <a:pt x="1257300" y="731044"/>
                  </a:lnTo>
                  <a:lnTo>
                    <a:pt x="1469231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E13DCCD-ADA2-C04B-BE18-00456F598914}"/>
                </a:ext>
              </a:extLst>
            </p:cNvPr>
            <p:cNvSpPr/>
            <p:nvPr/>
          </p:nvSpPr>
          <p:spPr>
            <a:xfrm>
              <a:off x="4979988" y="3900488"/>
              <a:ext cx="2373312" cy="1606550"/>
            </a:xfrm>
            <a:custGeom>
              <a:avLst/>
              <a:gdLst>
                <a:gd name="connsiteX0" fmla="*/ 333375 w 2374106"/>
                <a:gd name="connsiteY0" fmla="*/ 457200 h 1607343"/>
                <a:gd name="connsiteX1" fmla="*/ 245269 w 2374106"/>
                <a:gd name="connsiteY1" fmla="*/ 364331 h 1607343"/>
                <a:gd name="connsiteX2" fmla="*/ 150019 w 2374106"/>
                <a:gd name="connsiteY2" fmla="*/ 259556 h 1607343"/>
                <a:gd name="connsiteX3" fmla="*/ 69056 w 2374106"/>
                <a:gd name="connsiteY3" fmla="*/ 171450 h 1607343"/>
                <a:gd name="connsiteX4" fmla="*/ 0 w 2374106"/>
                <a:gd name="connsiteY4" fmla="*/ 100012 h 1607343"/>
                <a:gd name="connsiteX5" fmla="*/ 0 w 2374106"/>
                <a:gd name="connsiteY5" fmla="*/ 0 h 1607343"/>
                <a:gd name="connsiteX6" fmla="*/ 54769 w 2374106"/>
                <a:gd name="connsiteY6" fmla="*/ 2381 h 1607343"/>
                <a:gd name="connsiteX7" fmla="*/ 119062 w 2374106"/>
                <a:gd name="connsiteY7" fmla="*/ 76200 h 1607343"/>
                <a:gd name="connsiteX8" fmla="*/ 161925 w 2374106"/>
                <a:gd name="connsiteY8" fmla="*/ 119062 h 1607343"/>
                <a:gd name="connsiteX9" fmla="*/ 221456 w 2374106"/>
                <a:gd name="connsiteY9" fmla="*/ 171450 h 1607343"/>
                <a:gd name="connsiteX10" fmla="*/ 304800 w 2374106"/>
                <a:gd name="connsiteY10" fmla="*/ 245268 h 1607343"/>
                <a:gd name="connsiteX11" fmla="*/ 416719 w 2374106"/>
                <a:gd name="connsiteY11" fmla="*/ 340518 h 1607343"/>
                <a:gd name="connsiteX12" fmla="*/ 542925 w 2374106"/>
                <a:gd name="connsiteY12" fmla="*/ 442912 h 1607343"/>
                <a:gd name="connsiteX13" fmla="*/ 671512 w 2374106"/>
                <a:gd name="connsiteY13" fmla="*/ 540543 h 1607343"/>
                <a:gd name="connsiteX14" fmla="*/ 776287 w 2374106"/>
                <a:gd name="connsiteY14" fmla="*/ 621506 h 1607343"/>
                <a:gd name="connsiteX15" fmla="*/ 864394 w 2374106"/>
                <a:gd name="connsiteY15" fmla="*/ 683418 h 1607343"/>
                <a:gd name="connsiteX16" fmla="*/ 995362 w 2374106"/>
                <a:gd name="connsiteY16" fmla="*/ 773906 h 1607343"/>
                <a:gd name="connsiteX17" fmla="*/ 1185862 w 2374106"/>
                <a:gd name="connsiteY17" fmla="*/ 897731 h 1607343"/>
                <a:gd name="connsiteX18" fmla="*/ 1373981 w 2374106"/>
                <a:gd name="connsiteY18" fmla="*/ 1012031 h 1607343"/>
                <a:gd name="connsiteX19" fmla="*/ 1516856 w 2374106"/>
                <a:gd name="connsiteY19" fmla="*/ 1092993 h 1607343"/>
                <a:gd name="connsiteX20" fmla="*/ 1659731 w 2374106"/>
                <a:gd name="connsiteY20" fmla="*/ 1173956 h 1607343"/>
                <a:gd name="connsiteX21" fmla="*/ 1864519 w 2374106"/>
                <a:gd name="connsiteY21" fmla="*/ 1285875 h 1607343"/>
                <a:gd name="connsiteX22" fmla="*/ 2145506 w 2374106"/>
                <a:gd name="connsiteY22" fmla="*/ 1426368 h 1607343"/>
                <a:gd name="connsiteX23" fmla="*/ 2343150 w 2374106"/>
                <a:gd name="connsiteY23" fmla="*/ 1521618 h 1607343"/>
                <a:gd name="connsiteX24" fmla="*/ 2366962 w 2374106"/>
                <a:gd name="connsiteY24" fmla="*/ 1535906 h 1607343"/>
                <a:gd name="connsiteX25" fmla="*/ 2374106 w 2374106"/>
                <a:gd name="connsiteY25" fmla="*/ 1545431 h 1607343"/>
                <a:gd name="connsiteX26" fmla="*/ 2374106 w 2374106"/>
                <a:gd name="connsiteY26" fmla="*/ 1552575 h 1607343"/>
                <a:gd name="connsiteX27" fmla="*/ 2364581 w 2374106"/>
                <a:gd name="connsiteY27" fmla="*/ 1569243 h 1607343"/>
                <a:gd name="connsiteX28" fmla="*/ 2340769 w 2374106"/>
                <a:gd name="connsiteY28" fmla="*/ 1581150 h 1607343"/>
                <a:gd name="connsiteX29" fmla="*/ 2293144 w 2374106"/>
                <a:gd name="connsiteY29" fmla="*/ 1585912 h 1607343"/>
                <a:gd name="connsiteX30" fmla="*/ 2126456 w 2374106"/>
                <a:gd name="connsiteY30" fmla="*/ 1593056 h 1607343"/>
                <a:gd name="connsiteX31" fmla="*/ 1919287 w 2374106"/>
                <a:gd name="connsiteY31" fmla="*/ 1602581 h 1607343"/>
                <a:gd name="connsiteX32" fmla="*/ 1743075 w 2374106"/>
                <a:gd name="connsiteY32" fmla="*/ 1607343 h 1607343"/>
                <a:gd name="connsiteX33" fmla="*/ 1714500 w 2374106"/>
                <a:gd name="connsiteY33" fmla="*/ 1602581 h 1607343"/>
                <a:gd name="connsiteX34" fmla="*/ 1659731 w 2374106"/>
                <a:gd name="connsiteY34" fmla="*/ 1590675 h 1607343"/>
                <a:gd name="connsiteX35" fmla="*/ 1614487 w 2374106"/>
                <a:gd name="connsiteY35" fmla="*/ 1574006 h 1607343"/>
                <a:gd name="connsiteX36" fmla="*/ 1569244 w 2374106"/>
                <a:gd name="connsiteY36" fmla="*/ 1550193 h 1607343"/>
                <a:gd name="connsiteX37" fmla="*/ 1471612 w 2374106"/>
                <a:gd name="connsiteY37" fmla="*/ 1476375 h 1607343"/>
                <a:gd name="connsiteX38" fmla="*/ 1326356 w 2374106"/>
                <a:gd name="connsiteY38" fmla="*/ 1364456 h 1607343"/>
                <a:gd name="connsiteX39" fmla="*/ 1143000 w 2374106"/>
                <a:gd name="connsiteY39" fmla="*/ 1214437 h 1607343"/>
                <a:gd name="connsiteX40" fmla="*/ 964406 w 2374106"/>
                <a:gd name="connsiteY40" fmla="*/ 1062037 h 1607343"/>
                <a:gd name="connsiteX41" fmla="*/ 804862 w 2374106"/>
                <a:gd name="connsiteY41" fmla="*/ 921543 h 1607343"/>
                <a:gd name="connsiteX42" fmla="*/ 583406 w 2374106"/>
                <a:gd name="connsiteY42" fmla="*/ 709612 h 1607343"/>
                <a:gd name="connsiteX43" fmla="*/ 388144 w 2374106"/>
                <a:gd name="connsiteY43" fmla="*/ 514350 h 1607343"/>
                <a:gd name="connsiteX44" fmla="*/ 333375 w 2374106"/>
                <a:gd name="connsiteY44" fmla="*/ 457200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74106" h="1607343">
                  <a:moveTo>
                    <a:pt x="333375" y="457200"/>
                  </a:moveTo>
                  <a:lnTo>
                    <a:pt x="245269" y="364331"/>
                  </a:lnTo>
                  <a:lnTo>
                    <a:pt x="150019" y="259556"/>
                  </a:lnTo>
                  <a:lnTo>
                    <a:pt x="69056" y="171450"/>
                  </a:lnTo>
                  <a:lnTo>
                    <a:pt x="0" y="100012"/>
                  </a:lnTo>
                  <a:lnTo>
                    <a:pt x="0" y="0"/>
                  </a:lnTo>
                  <a:lnTo>
                    <a:pt x="54769" y="2381"/>
                  </a:lnTo>
                  <a:lnTo>
                    <a:pt x="119062" y="76200"/>
                  </a:lnTo>
                  <a:lnTo>
                    <a:pt x="161925" y="119062"/>
                  </a:lnTo>
                  <a:lnTo>
                    <a:pt x="221456" y="171450"/>
                  </a:lnTo>
                  <a:lnTo>
                    <a:pt x="304800" y="245268"/>
                  </a:lnTo>
                  <a:lnTo>
                    <a:pt x="416719" y="340518"/>
                  </a:lnTo>
                  <a:lnTo>
                    <a:pt x="542925" y="442912"/>
                  </a:lnTo>
                  <a:lnTo>
                    <a:pt x="671512" y="540543"/>
                  </a:lnTo>
                  <a:lnTo>
                    <a:pt x="776287" y="621506"/>
                  </a:lnTo>
                  <a:lnTo>
                    <a:pt x="864394" y="683418"/>
                  </a:lnTo>
                  <a:lnTo>
                    <a:pt x="995362" y="773906"/>
                  </a:lnTo>
                  <a:lnTo>
                    <a:pt x="1185862" y="897731"/>
                  </a:lnTo>
                  <a:lnTo>
                    <a:pt x="1373981" y="1012031"/>
                  </a:lnTo>
                  <a:lnTo>
                    <a:pt x="1516856" y="1092993"/>
                  </a:lnTo>
                  <a:lnTo>
                    <a:pt x="1659731" y="1173956"/>
                  </a:lnTo>
                  <a:lnTo>
                    <a:pt x="1864519" y="1285875"/>
                  </a:lnTo>
                  <a:lnTo>
                    <a:pt x="2145506" y="1426368"/>
                  </a:lnTo>
                  <a:lnTo>
                    <a:pt x="2343150" y="1521618"/>
                  </a:lnTo>
                  <a:lnTo>
                    <a:pt x="2366962" y="1535906"/>
                  </a:lnTo>
                  <a:lnTo>
                    <a:pt x="2374106" y="1545431"/>
                  </a:lnTo>
                  <a:lnTo>
                    <a:pt x="2374106" y="1552575"/>
                  </a:lnTo>
                  <a:lnTo>
                    <a:pt x="2364581" y="1569243"/>
                  </a:lnTo>
                  <a:lnTo>
                    <a:pt x="2340769" y="1581150"/>
                  </a:lnTo>
                  <a:lnTo>
                    <a:pt x="2293144" y="1585912"/>
                  </a:lnTo>
                  <a:lnTo>
                    <a:pt x="2126456" y="1593056"/>
                  </a:lnTo>
                  <a:lnTo>
                    <a:pt x="1919287" y="1602581"/>
                  </a:lnTo>
                  <a:lnTo>
                    <a:pt x="1743075" y="1607343"/>
                  </a:lnTo>
                  <a:lnTo>
                    <a:pt x="1714500" y="1602581"/>
                  </a:lnTo>
                  <a:lnTo>
                    <a:pt x="1659731" y="1590675"/>
                  </a:lnTo>
                  <a:lnTo>
                    <a:pt x="1614487" y="1574006"/>
                  </a:lnTo>
                  <a:lnTo>
                    <a:pt x="1569244" y="1550193"/>
                  </a:lnTo>
                  <a:lnTo>
                    <a:pt x="1471612" y="1476375"/>
                  </a:lnTo>
                  <a:lnTo>
                    <a:pt x="1326356" y="1364456"/>
                  </a:lnTo>
                  <a:lnTo>
                    <a:pt x="1143000" y="1214437"/>
                  </a:lnTo>
                  <a:lnTo>
                    <a:pt x="964406" y="1062037"/>
                  </a:lnTo>
                  <a:lnTo>
                    <a:pt x="804862" y="921543"/>
                  </a:lnTo>
                  <a:lnTo>
                    <a:pt x="583406" y="709612"/>
                  </a:lnTo>
                  <a:lnTo>
                    <a:pt x="388144" y="514350"/>
                  </a:lnTo>
                  <a:lnTo>
                    <a:pt x="33337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1839056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B6891A2-1393-45DD-AE62-0D7AADA21276}"/>
              </a:ext>
            </a:extLst>
          </p:cNvPr>
          <p:cNvGrpSpPr/>
          <p:nvPr/>
        </p:nvGrpSpPr>
        <p:grpSpPr>
          <a:xfrm>
            <a:off x="2562225" y="1401763"/>
            <a:ext cx="4913313" cy="4718050"/>
            <a:chOff x="2562225" y="1401763"/>
            <a:chExt cx="4913313" cy="4718050"/>
          </a:xfrm>
        </p:grpSpPr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99BFB1C7-A24A-EF4D-BFB3-AD22E875EA0B}"/>
                </a:ext>
              </a:extLst>
            </p:cNvPr>
            <p:cNvSpPr/>
            <p:nvPr/>
          </p:nvSpPr>
          <p:spPr>
            <a:xfrm>
              <a:off x="2619375" y="2468563"/>
              <a:ext cx="1981200" cy="647700"/>
            </a:xfrm>
            <a:custGeom>
              <a:avLst/>
              <a:gdLst>
                <a:gd name="connsiteX0" fmla="*/ 802481 w 1981200"/>
                <a:gd name="connsiteY0" fmla="*/ 280988 h 647700"/>
                <a:gd name="connsiteX1" fmla="*/ 959644 w 1981200"/>
                <a:gd name="connsiteY1" fmla="*/ 238125 h 647700"/>
                <a:gd name="connsiteX2" fmla="*/ 1143000 w 1981200"/>
                <a:gd name="connsiteY2" fmla="*/ 185738 h 647700"/>
                <a:gd name="connsiteX3" fmla="*/ 1400175 w 1981200"/>
                <a:gd name="connsiteY3" fmla="*/ 109538 h 647700"/>
                <a:gd name="connsiteX4" fmla="*/ 1526381 w 1981200"/>
                <a:gd name="connsiteY4" fmla="*/ 64294 h 647700"/>
                <a:gd name="connsiteX5" fmla="*/ 1612106 w 1981200"/>
                <a:gd name="connsiteY5" fmla="*/ 23813 h 647700"/>
                <a:gd name="connsiteX6" fmla="*/ 1654969 w 1981200"/>
                <a:gd name="connsiteY6" fmla="*/ 0 h 647700"/>
                <a:gd name="connsiteX7" fmla="*/ 1681163 w 1981200"/>
                <a:gd name="connsiteY7" fmla="*/ 2382 h 647700"/>
                <a:gd name="connsiteX8" fmla="*/ 1743075 w 1981200"/>
                <a:gd name="connsiteY8" fmla="*/ 16669 h 647700"/>
                <a:gd name="connsiteX9" fmla="*/ 1821656 w 1981200"/>
                <a:gd name="connsiteY9" fmla="*/ 40482 h 647700"/>
                <a:gd name="connsiteX10" fmla="*/ 1878806 w 1981200"/>
                <a:gd name="connsiteY10" fmla="*/ 64294 h 647700"/>
                <a:gd name="connsiteX11" fmla="*/ 1914525 w 1981200"/>
                <a:gd name="connsiteY11" fmla="*/ 83344 h 647700"/>
                <a:gd name="connsiteX12" fmla="*/ 1933575 w 1981200"/>
                <a:gd name="connsiteY12" fmla="*/ 97632 h 647700"/>
                <a:gd name="connsiteX13" fmla="*/ 1959769 w 1981200"/>
                <a:gd name="connsiteY13" fmla="*/ 128588 h 647700"/>
                <a:gd name="connsiteX14" fmla="*/ 1976438 w 1981200"/>
                <a:gd name="connsiteY14" fmla="*/ 157163 h 647700"/>
                <a:gd name="connsiteX15" fmla="*/ 1981200 w 1981200"/>
                <a:gd name="connsiteY15" fmla="*/ 178594 h 647700"/>
                <a:gd name="connsiteX16" fmla="*/ 1981200 w 1981200"/>
                <a:gd name="connsiteY16" fmla="*/ 200025 h 647700"/>
                <a:gd name="connsiteX17" fmla="*/ 1966913 w 1981200"/>
                <a:gd name="connsiteY17" fmla="*/ 219075 h 647700"/>
                <a:gd name="connsiteX18" fmla="*/ 1935956 w 1981200"/>
                <a:gd name="connsiteY18" fmla="*/ 235744 h 647700"/>
                <a:gd name="connsiteX19" fmla="*/ 1878806 w 1981200"/>
                <a:gd name="connsiteY19" fmla="*/ 247650 h 647700"/>
                <a:gd name="connsiteX20" fmla="*/ 1774031 w 1981200"/>
                <a:gd name="connsiteY20" fmla="*/ 254794 h 647700"/>
                <a:gd name="connsiteX21" fmla="*/ 1619250 w 1981200"/>
                <a:gd name="connsiteY21" fmla="*/ 271463 h 647700"/>
                <a:gd name="connsiteX22" fmla="*/ 1433513 w 1981200"/>
                <a:gd name="connsiteY22" fmla="*/ 304800 h 647700"/>
                <a:gd name="connsiteX23" fmla="*/ 1357313 w 1981200"/>
                <a:gd name="connsiteY23" fmla="*/ 321469 h 647700"/>
                <a:gd name="connsiteX24" fmla="*/ 1083469 w 1981200"/>
                <a:gd name="connsiteY24" fmla="*/ 404813 h 647700"/>
                <a:gd name="connsiteX25" fmla="*/ 904875 w 1981200"/>
                <a:gd name="connsiteY25" fmla="*/ 461963 h 647700"/>
                <a:gd name="connsiteX26" fmla="*/ 716756 w 1981200"/>
                <a:gd name="connsiteY26" fmla="*/ 526257 h 647700"/>
                <a:gd name="connsiteX27" fmla="*/ 564356 w 1981200"/>
                <a:gd name="connsiteY27" fmla="*/ 585788 h 647700"/>
                <a:gd name="connsiteX28" fmla="*/ 411956 w 1981200"/>
                <a:gd name="connsiteY28" fmla="*/ 645319 h 647700"/>
                <a:gd name="connsiteX29" fmla="*/ 392906 w 1981200"/>
                <a:gd name="connsiteY29" fmla="*/ 647700 h 647700"/>
                <a:gd name="connsiteX30" fmla="*/ 326231 w 1981200"/>
                <a:gd name="connsiteY30" fmla="*/ 631032 h 647700"/>
                <a:gd name="connsiteX31" fmla="*/ 264319 w 1981200"/>
                <a:gd name="connsiteY31" fmla="*/ 597694 h 647700"/>
                <a:gd name="connsiteX32" fmla="*/ 211931 w 1981200"/>
                <a:gd name="connsiteY32" fmla="*/ 559594 h 647700"/>
                <a:gd name="connsiteX33" fmla="*/ 161925 w 1981200"/>
                <a:gd name="connsiteY33" fmla="*/ 514350 h 647700"/>
                <a:gd name="connsiteX34" fmla="*/ 100013 w 1981200"/>
                <a:gd name="connsiteY34" fmla="*/ 447675 h 647700"/>
                <a:gd name="connsiteX35" fmla="*/ 50006 w 1981200"/>
                <a:gd name="connsiteY35" fmla="*/ 383382 h 647700"/>
                <a:gd name="connsiteX36" fmla="*/ 9525 w 1981200"/>
                <a:gd name="connsiteY36" fmla="*/ 321469 h 647700"/>
                <a:gd name="connsiteX37" fmla="*/ 2381 w 1981200"/>
                <a:gd name="connsiteY37" fmla="*/ 302419 h 647700"/>
                <a:gd name="connsiteX38" fmla="*/ 0 w 1981200"/>
                <a:gd name="connsiteY38" fmla="*/ 269082 h 647700"/>
                <a:gd name="connsiteX39" fmla="*/ 7144 w 1981200"/>
                <a:gd name="connsiteY39" fmla="*/ 252413 h 647700"/>
                <a:gd name="connsiteX40" fmla="*/ 21431 w 1981200"/>
                <a:gd name="connsiteY40" fmla="*/ 245269 h 647700"/>
                <a:gd name="connsiteX41" fmla="*/ 47625 w 1981200"/>
                <a:gd name="connsiteY41" fmla="*/ 242888 h 647700"/>
                <a:gd name="connsiteX42" fmla="*/ 78581 w 1981200"/>
                <a:gd name="connsiteY42" fmla="*/ 252413 h 647700"/>
                <a:gd name="connsiteX43" fmla="*/ 109538 w 1981200"/>
                <a:gd name="connsiteY43" fmla="*/ 280988 h 647700"/>
                <a:gd name="connsiteX44" fmla="*/ 169069 w 1981200"/>
                <a:gd name="connsiteY44" fmla="*/ 326232 h 647700"/>
                <a:gd name="connsiteX45" fmla="*/ 223838 w 1981200"/>
                <a:gd name="connsiteY45" fmla="*/ 350044 h 647700"/>
                <a:gd name="connsiteX46" fmla="*/ 290513 w 1981200"/>
                <a:gd name="connsiteY46" fmla="*/ 373857 h 647700"/>
                <a:gd name="connsiteX47" fmla="*/ 333375 w 1981200"/>
                <a:gd name="connsiteY47" fmla="*/ 378619 h 647700"/>
                <a:gd name="connsiteX48" fmla="*/ 390525 w 1981200"/>
                <a:gd name="connsiteY48" fmla="*/ 378619 h 647700"/>
                <a:gd name="connsiteX49" fmla="*/ 664369 w 1981200"/>
                <a:gd name="connsiteY49" fmla="*/ 316707 h 647700"/>
                <a:gd name="connsiteX50" fmla="*/ 802481 w 1981200"/>
                <a:gd name="connsiteY50" fmla="*/ 2809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1200" h="647700">
                  <a:moveTo>
                    <a:pt x="802481" y="280988"/>
                  </a:moveTo>
                  <a:lnTo>
                    <a:pt x="959644" y="238125"/>
                  </a:lnTo>
                  <a:lnTo>
                    <a:pt x="1143000" y="185738"/>
                  </a:lnTo>
                  <a:lnTo>
                    <a:pt x="1400175" y="109538"/>
                  </a:lnTo>
                  <a:lnTo>
                    <a:pt x="1526381" y="64294"/>
                  </a:lnTo>
                  <a:lnTo>
                    <a:pt x="1612106" y="23813"/>
                  </a:lnTo>
                  <a:lnTo>
                    <a:pt x="1654969" y="0"/>
                  </a:lnTo>
                  <a:lnTo>
                    <a:pt x="1681163" y="2382"/>
                  </a:lnTo>
                  <a:lnTo>
                    <a:pt x="1743075" y="16669"/>
                  </a:lnTo>
                  <a:lnTo>
                    <a:pt x="1821656" y="40482"/>
                  </a:lnTo>
                  <a:lnTo>
                    <a:pt x="1878806" y="64294"/>
                  </a:lnTo>
                  <a:lnTo>
                    <a:pt x="1914525" y="83344"/>
                  </a:lnTo>
                  <a:lnTo>
                    <a:pt x="1933575" y="97632"/>
                  </a:lnTo>
                  <a:lnTo>
                    <a:pt x="1959769" y="128588"/>
                  </a:lnTo>
                  <a:lnTo>
                    <a:pt x="1976438" y="157163"/>
                  </a:lnTo>
                  <a:lnTo>
                    <a:pt x="1981200" y="178594"/>
                  </a:lnTo>
                  <a:lnTo>
                    <a:pt x="1981200" y="200025"/>
                  </a:lnTo>
                  <a:lnTo>
                    <a:pt x="1966913" y="219075"/>
                  </a:lnTo>
                  <a:lnTo>
                    <a:pt x="1935956" y="235744"/>
                  </a:lnTo>
                  <a:lnTo>
                    <a:pt x="1878806" y="247650"/>
                  </a:lnTo>
                  <a:lnTo>
                    <a:pt x="1774031" y="254794"/>
                  </a:lnTo>
                  <a:lnTo>
                    <a:pt x="1619250" y="271463"/>
                  </a:lnTo>
                  <a:lnTo>
                    <a:pt x="1433513" y="304800"/>
                  </a:lnTo>
                  <a:lnTo>
                    <a:pt x="1357313" y="321469"/>
                  </a:lnTo>
                  <a:lnTo>
                    <a:pt x="1083469" y="404813"/>
                  </a:lnTo>
                  <a:lnTo>
                    <a:pt x="904875" y="461963"/>
                  </a:lnTo>
                  <a:lnTo>
                    <a:pt x="716756" y="526257"/>
                  </a:lnTo>
                  <a:lnTo>
                    <a:pt x="564356" y="585788"/>
                  </a:lnTo>
                  <a:lnTo>
                    <a:pt x="411956" y="645319"/>
                  </a:lnTo>
                  <a:lnTo>
                    <a:pt x="392906" y="647700"/>
                  </a:lnTo>
                  <a:lnTo>
                    <a:pt x="326231" y="631032"/>
                  </a:lnTo>
                  <a:lnTo>
                    <a:pt x="264319" y="597694"/>
                  </a:lnTo>
                  <a:lnTo>
                    <a:pt x="211931" y="559594"/>
                  </a:lnTo>
                  <a:lnTo>
                    <a:pt x="161925" y="514350"/>
                  </a:lnTo>
                  <a:lnTo>
                    <a:pt x="100013" y="447675"/>
                  </a:lnTo>
                  <a:lnTo>
                    <a:pt x="50006" y="383382"/>
                  </a:lnTo>
                  <a:lnTo>
                    <a:pt x="9525" y="321469"/>
                  </a:lnTo>
                  <a:lnTo>
                    <a:pt x="2381" y="302419"/>
                  </a:lnTo>
                  <a:lnTo>
                    <a:pt x="0" y="269082"/>
                  </a:lnTo>
                  <a:lnTo>
                    <a:pt x="7144" y="252413"/>
                  </a:lnTo>
                  <a:lnTo>
                    <a:pt x="21431" y="245269"/>
                  </a:lnTo>
                  <a:lnTo>
                    <a:pt x="47625" y="242888"/>
                  </a:lnTo>
                  <a:lnTo>
                    <a:pt x="78581" y="252413"/>
                  </a:lnTo>
                  <a:lnTo>
                    <a:pt x="109538" y="280988"/>
                  </a:lnTo>
                  <a:lnTo>
                    <a:pt x="169069" y="326232"/>
                  </a:lnTo>
                  <a:lnTo>
                    <a:pt x="223838" y="350044"/>
                  </a:lnTo>
                  <a:lnTo>
                    <a:pt x="290513" y="373857"/>
                  </a:lnTo>
                  <a:lnTo>
                    <a:pt x="333375" y="378619"/>
                  </a:lnTo>
                  <a:lnTo>
                    <a:pt x="390525" y="378619"/>
                  </a:lnTo>
                  <a:lnTo>
                    <a:pt x="664369" y="316707"/>
                  </a:lnTo>
                  <a:lnTo>
                    <a:pt x="802481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F7BEF8C9-3752-9A49-A2A3-48A139806142}"/>
                </a:ext>
              </a:extLst>
            </p:cNvPr>
            <p:cNvSpPr/>
            <p:nvPr/>
          </p:nvSpPr>
          <p:spPr>
            <a:xfrm>
              <a:off x="4913313" y="1401763"/>
              <a:ext cx="1373187" cy="1336675"/>
            </a:xfrm>
            <a:custGeom>
              <a:avLst/>
              <a:gdLst>
                <a:gd name="connsiteX0" fmla="*/ 590550 w 1373981"/>
                <a:gd name="connsiteY0" fmla="*/ 819150 h 1335882"/>
                <a:gd name="connsiteX1" fmla="*/ 509587 w 1373981"/>
                <a:gd name="connsiteY1" fmla="*/ 904875 h 1335882"/>
                <a:gd name="connsiteX2" fmla="*/ 388144 w 1373981"/>
                <a:gd name="connsiteY2" fmla="*/ 1016794 h 1335882"/>
                <a:gd name="connsiteX3" fmla="*/ 264319 w 1373981"/>
                <a:gd name="connsiteY3" fmla="*/ 1123950 h 1335882"/>
                <a:gd name="connsiteX4" fmla="*/ 135731 w 1373981"/>
                <a:gd name="connsiteY4" fmla="*/ 1226344 h 1335882"/>
                <a:gd name="connsiteX5" fmla="*/ 50006 w 1373981"/>
                <a:gd name="connsiteY5" fmla="*/ 1290638 h 1335882"/>
                <a:gd name="connsiteX6" fmla="*/ 0 w 1373981"/>
                <a:gd name="connsiteY6" fmla="*/ 1335882 h 1335882"/>
                <a:gd name="connsiteX7" fmla="*/ 121444 w 1373981"/>
                <a:gd name="connsiteY7" fmla="*/ 1323975 h 1335882"/>
                <a:gd name="connsiteX8" fmla="*/ 247650 w 1373981"/>
                <a:gd name="connsiteY8" fmla="*/ 1257300 h 1335882"/>
                <a:gd name="connsiteX9" fmla="*/ 392906 w 1373981"/>
                <a:gd name="connsiteY9" fmla="*/ 1176338 h 1335882"/>
                <a:gd name="connsiteX10" fmla="*/ 538162 w 1373981"/>
                <a:gd name="connsiteY10" fmla="*/ 1088232 h 1335882"/>
                <a:gd name="connsiteX11" fmla="*/ 676275 w 1373981"/>
                <a:gd name="connsiteY11" fmla="*/ 992982 h 1335882"/>
                <a:gd name="connsiteX12" fmla="*/ 816769 w 1373981"/>
                <a:gd name="connsiteY12" fmla="*/ 883444 h 1335882"/>
                <a:gd name="connsiteX13" fmla="*/ 919162 w 1373981"/>
                <a:gd name="connsiteY13" fmla="*/ 804863 h 1335882"/>
                <a:gd name="connsiteX14" fmla="*/ 1026319 w 1373981"/>
                <a:gd name="connsiteY14" fmla="*/ 719138 h 1335882"/>
                <a:gd name="connsiteX15" fmla="*/ 1133475 w 1373981"/>
                <a:gd name="connsiteY15" fmla="*/ 631032 h 1335882"/>
                <a:gd name="connsiteX16" fmla="*/ 1247775 w 1373981"/>
                <a:gd name="connsiteY16" fmla="*/ 540544 h 1335882"/>
                <a:gd name="connsiteX17" fmla="*/ 1271587 w 1373981"/>
                <a:gd name="connsiteY17" fmla="*/ 526257 h 1335882"/>
                <a:gd name="connsiteX18" fmla="*/ 1314450 w 1373981"/>
                <a:gd name="connsiteY18" fmla="*/ 504825 h 1335882"/>
                <a:gd name="connsiteX19" fmla="*/ 1345406 w 1373981"/>
                <a:gd name="connsiteY19" fmla="*/ 485775 h 1335882"/>
                <a:gd name="connsiteX20" fmla="*/ 1364456 w 1373981"/>
                <a:gd name="connsiteY20" fmla="*/ 466725 h 1335882"/>
                <a:gd name="connsiteX21" fmla="*/ 1371600 w 1373981"/>
                <a:gd name="connsiteY21" fmla="*/ 452438 h 1335882"/>
                <a:gd name="connsiteX22" fmla="*/ 1373981 w 1373981"/>
                <a:gd name="connsiteY22" fmla="*/ 433388 h 1335882"/>
                <a:gd name="connsiteX23" fmla="*/ 1359694 w 1373981"/>
                <a:gd name="connsiteY23" fmla="*/ 381000 h 1335882"/>
                <a:gd name="connsiteX24" fmla="*/ 1335881 w 1373981"/>
                <a:gd name="connsiteY24" fmla="*/ 321469 h 1335882"/>
                <a:gd name="connsiteX25" fmla="*/ 1290637 w 1373981"/>
                <a:gd name="connsiteY25" fmla="*/ 252413 h 1335882"/>
                <a:gd name="connsiteX26" fmla="*/ 1238250 w 1373981"/>
                <a:gd name="connsiteY26" fmla="*/ 188119 h 1335882"/>
                <a:gd name="connsiteX27" fmla="*/ 1176337 w 1373981"/>
                <a:gd name="connsiteY27" fmla="*/ 126207 h 1335882"/>
                <a:gd name="connsiteX28" fmla="*/ 1145381 w 1373981"/>
                <a:gd name="connsiteY28" fmla="*/ 100013 h 1335882"/>
                <a:gd name="connsiteX29" fmla="*/ 1064419 w 1373981"/>
                <a:gd name="connsiteY29" fmla="*/ 57150 h 1335882"/>
                <a:gd name="connsiteX30" fmla="*/ 973931 w 1373981"/>
                <a:gd name="connsiteY30" fmla="*/ 19050 h 1335882"/>
                <a:gd name="connsiteX31" fmla="*/ 919162 w 1373981"/>
                <a:gd name="connsiteY31" fmla="*/ 0 h 1335882"/>
                <a:gd name="connsiteX32" fmla="*/ 902494 w 1373981"/>
                <a:gd name="connsiteY32" fmla="*/ 4763 h 1335882"/>
                <a:gd name="connsiteX33" fmla="*/ 895350 w 1373981"/>
                <a:gd name="connsiteY33" fmla="*/ 14288 h 1335882"/>
                <a:gd name="connsiteX34" fmla="*/ 895350 w 1373981"/>
                <a:gd name="connsiteY34" fmla="*/ 23813 h 1335882"/>
                <a:gd name="connsiteX35" fmla="*/ 897731 w 1373981"/>
                <a:gd name="connsiteY35" fmla="*/ 47625 h 1335882"/>
                <a:gd name="connsiteX36" fmla="*/ 907256 w 1373981"/>
                <a:gd name="connsiteY36" fmla="*/ 66675 h 1335882"/>
                <a:gd name="connsiteX37" fmla="*/ 923925 w 1373981"/>
                <a:gd name="connsiteY37" fmla="*/ 78582 h 1335882"/>
                <a:gd name="connsiteX38" fmla="*/ 962025 w 1373981"/>
                <a:gd name="connsiteY38" fmla="*/ 114300 h 1335882"/>
                <a:gd name="connsiteX39" fmla="*/ 985837 w 1373981"/>
                <a:gd name="connsiteY39" fmla="*/ 142875 h 1335882"/>
                <a:gd name="connsiteX40" fmla="*/ 997744 w 1373981"/>
                <a:gd name="connsiteY40" fmla="*/ 166688 h 1335882"/>
                <a:gd name="connsiteX41" fmla="*/ 1004887 w 1373981"/>
                <a:gd name="connsiteY41" fmla="*/ 188119 h 1335882"/>
                <a:gd name="connsiteX42" fmla="*/ 1012031 w 1373981"/>
                <a:gd name="connsiteY42" fmla="*/ 214313 h 1335882"/>
                <a:gd name="connsiteX43" fmla="*/ 1012031 w 1373981"/>
                <a:gd name="connsiteY43" fmla="*/ 238125 h 1335882"/>
                <a:gd name="connsiteX44" fmla="*/ 1004887 w 1373981"/>
                <a:gd name="connsiteY44" fmla="*/ 278607 h 1335882"/>
                <a:gd name="connsiteX45" fmla="*/ 933450 w 1373981"/>
                <a:gd name="connsiteY45" fmla="*/ 397669 h 1335882"/>
                <a:gd name="connsiteX46" fmla="*/ 835819 w 1373981"/>
                <a:gd name="connsiteY46" fmla="*/ 531019 h 1335882"/>
                <a:gd name="connsiteX47" fmla="*/ 704850 w 1373981"/>
                <a:gd name="connsiteY47" fmla="*/ 695325 h 1335882"/>
                <a:gd name="connsiteX48" fmla="*/ 590550 w 1373981"/>
                <a:gd name="connsiteY48" fmla="*/ 819150 h 133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3981" h="1335882">
                  <a:moveTo>
                    <a:pt x="590550" y="819150"/>
                  </a:moveTo>
                  <a:lnTo>
                    <a:pt x="509587" y="904875"/>
                  </a:lnTo>
                  <a:lnTo>
                    <a:pt x="388144" y="1016794"/>
                  </a:lnTo>
                  <a:lnTo>
                    <a:pt x="264319" y="1123950"/>
                  </a:lnTo>
                  <a:lnTo>
                    <a:pt x="135731" y="1226344"/>
                  </a:lnTo>
                  <a:lnTo>
                    <a:pt x="50006" y="1290638"/>
                  </a:lnTo>
                  <a:lnTo>
                    <a:pt x="0" y="1335882"/>
                  </a:lnTo>
                  <a:lnTo>
                    <a:pt x="121444" y="1323975"/>
                  </a:lnTo>
                  <a:lnTo>
                    <a:pt x="247650" y="1257300"/>
                  </a:lnTo>
                  <a:lnTo>
                    <a:pt x="392906" y="1176338"/>
                  </a:lnTo>
                  <a:lnTo>
                    <a:pt x="538162" y="1088232"/>
                  </a:lnTo>
                  <a:lnTo>
                    <a:pt x="676275" y="992982"/>
                  </a:lnTo>
                  <a:lnTo>
                    <a:pt x="816769" y="883444"/>
                  </a:lnTo>
                  <a:lnTo>
                    <a:pt x="919162" y="804863"/>
                  </a:lnTo>
                  <a:lnTo>
                    <a:pt x="1026319" y="719138"/>
                  </a:lnTo>
                  <a:lnTo>
                    <a:pt x="1133475" y="631032"/>
                  </a:lnTo>
                  <a:lnTo>
                    <a:pt x="1247775" y="540544"/>
                  </a:lnTo>
                  <a:lnTo>
                    <a:pt x="1271587" y="526257"/>
                  </a:lnTo>
                  <a:lnTo>
                    <a:pt x="1314450" y="504825"/>
                  </a:lnTo>
                  <a:lnTo>
                    <a:pt x="1345406" y="485775"/>
                  </a:lnTo>
                  <a:lnTo>
                    <a:pt x="1364456" y="466725"/>
                  </a:lnTo>
                  <a:lnTo>
                    <a:pt x="1371600" y="452438"/>
                  </a:lnTo>
                  <a:lnTo>
                    <a:pt x="1373981" y="433388"/>
                  </a:lnTo>
                  <a:lnTo>
                    <a:pt x="1359694" y="381000"/>
                  </a:lnTo>
                  <a:lnTo>
                    <a:pt x="1335881" y="321469"/>
                  </a:lnTo>
                  <a:lnTo>
                    <a:pt x="1290637" y="252413"/>
                  </a:lnTo>
                  <a:lnTo>
                    <a:pt x="1238250" y="188119"/>
                  </a:lnTo>
                  <a:lnTo>
                    <a:pt x="1176337" y="126207"/>
                  </a:lnTo>
                  <a:lnTo>
                    <a:pt x="1145381" y="100013"/>
                  </a:lnTo>
                  <a:lnTo>
                    <a:pt x="1064419" y="57150"/>
                  </a:lnTo>
                  <a:lnTo>
                    <a:pt x="973931" y="19050"/>
                  </a:lnTo>
                  <a:lnTo>
                    <a:pt x="919162" y="0"/>
                  </a:lnTo>
                  <a:lnTo>
                    <a:pt x="902494" y="4763"/>
                  </a:lnTo>
                  <a:lnTo>
                    <a:pt x="895350" y="14288"/>
                  </a:lnTo>
                  <a:lnTo>
                    <a:pt x="895350" y="23813"/>
                  </a:lnTo>
                  <a:lnTo>
                    <a:pt x="897731" y="47625"/>
                  </a:lnTo>
                  <a:lnTo>
                    <a:pt x="907256" y="66675"/>
                  </a:lnTo>
                  <a:lnTo>
                    <a:pt x="923925" y="78582"/>
                  </a:lnTo>
                  <a:lnTo>
                    <a:pt x="962025" y="114300"/>
                  </a:lnTo>
                  <a:lnTo>
                    <a:pt x="985837" y="142875"/>
                  </a:lnTo>
                  <a:lnTo>
                    <a:pt x="997744" y="166688"/>
                  </a:lnTo>
                  <a:lnTo>
                    <a:pt x="1004887" y="188119"/>
                  </a:lnTo>
                  <a:lnTo>
                    <a:pt x="1012031" y="214313"/>
                  </a:lnTo>
                  <a:lnTo>
                    <a:pt x="1012031" y="238125"/>
                  </a:lnTo>
                  <a:lnTo>
                    <a:pt x="1004887" y="278607"/>
                  </a:lnTo>
                  <a:lnTo>
                    <a:pt x="933450" y="397669"/>
                  </a:lnTo>
                  <a:lnTo>
                    <a:pt x="835819" y="531019"/>
                  </a:lnTo>
                  <a:lnTo>
                    <a:pt x="704850" y="695325"/>
                  </a:lnTo>
                  <a:lnTo>
                    <a:pt x="590550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38D34374-CA57-0C4D-B1F3-B435F1E18188}"/>
                </a:ext>
              </a:extLst>
            </p:cNvPr>
            <p:cNvSpPr/>
            <p:nvPr/>
          </p:nvSpPr>
          <p:spPr>
            <a:xfrm rot="16200000">
              <a:off x="1535112" y="3508376"/>
              <a:ext cx="4678363" cy="544512"/>
            </a:xfrm>
            <a:custGeom>
              <a:avLst/>
              <a:gdLst>
                <a:gd name="connsiteX0" fmla="*/ 2754630 w 4678680"/>
                <a:gd name="connsiteY0" fmla="*/ 182880 h 544830"/>
                <a:gd name="connsiteX1" fmla="*/ 3288030 w 4678680"/>
                <a:gd name="connsiteY1" fmla="*/ 182880 h 544830"/>
                <a:gd name="connsiteX2" fmla="*/ 3741420 w 4678680"/>
                <a:gd name="connsiteY2" fmla="*/ 179070 h 544830"/>
                <a:gd name="connsiteX3" fmla="*/ 4103370 w 4678680"/>
                <a:gd name="connsiteY3" fmla="*/ 182880 h 544830"/>
                <a:gd name="connsiteX4" fmla="*/ 4271010 w 4678680"/>
                <a:gd name="connsiteY4" fmla="*/ 182880 h 544830"/>
                <a:gd name="connsiteX5" fmla="*/ 4335780 w 4678680"/>
                <a:gd name="connsiteY5" fmla="*/ 179070 h 544830"/>
                <a:gd name="connsiteX6" fmla="*/ 4389120 w 4678680"/>
                <a:gd name="connsiteY6" fmla="*/ 171450 h 544830"/>
                <a:gd name="connsiteX7" fmla="*/ 4442460 w 4678680"/>
                <a:gd name="connsiteY7" fmla="*/ 152400 h 544830"/>
                <a:gd name="connsiteX8" fmla="*/ 4495800 w 4678680"/>
                <a:gd name="connsiteY8" fmla="*/ 125730 h 544830"/>
                <a:gd name="connsiteX9" fmla="*/ 4537710 w 4678680"/>
                <a:gd name="connsiteY9" fmla="*/ 91440 h 544830"/>
                <a:gd name="connsiteX10" fmla="*/ 4579620 w 4678680"/>
                <a:gd name="connsiteY10" fmla="*/ 53340 h 544830"/>
                <a:gd name="connsiteX11" fmla="*/ 4606290 w 4678680"/>
                <a:gd name="connsiteY11" fmla="*/ 11430 h 544830"/>
                <a:gd name="connsiteX12" fmla="*/ 4629150 w 4678680"/>
                <a:gd name="connsiteY12" fmla="*/ 0 h 544830"/>
                <a:gd name="connsiteX13" fmla="*/ 4652010 w 4678680"/>
                <a:gd name="connsiteY13" fmla="*/ 0 h 544830"/>
                <a:gd name="connsiteX14" fmla="*/ 4671060 w 4678680"/>
                <a:gd name="connsiteY14" fmla="*/ 11430 h 544830"/>
                <a:gd name="connsiteX15" fmla="*/ 4678680 w 4678680"/>
                <a:gd name="connsiteY15" fmla="*/ 26670 h 544830"/>
                <a:gd name="connsiteX16" fmla="*/ 4678680 w 4678680"/>
                <a:gd name="connsiteY16" fmla="*/ 49530 h 544830"/>
                <a:gd name="connsiteX17" fmla="*/ 4674870 w 4678680"/>
                <a:gd name="connsiteY17" fmla="*/ 114300 h 544830"/>
                <a:gd name="connsiteX18" fmla="*/ 4663440 w 4678680"/>
                <a:gd name="connsiteY18" fmla="*/ 175260 h 544830"/>
                <a:gd name="connsiteX19" fmla="*/ 4640580 w 4678680"/>
                <a:gd name="connsiteY19" fmla="*/ 251460 h 544830"/>
                <a:gd name="connsiteX20" fmla="*/ 4610100 w 4678680"/>
                <a:gd name="connsiteY20" fmla="*/ 316230 h 544830"/>
                <a:gd name="connsiteX21" fmla="*/ 4556760 w 4678680"/>
                <a:gd name="connsiteY21" fmla="*/ 407670 h 544830"/>
                <a:gd name="connsiteX22" fmla="*/ 4499610 w 4678680"/>
                <a:gd name="connsiteY22" fmla="*/ 487680 h 544830"/>
                <a:gd name="connsiteX23" fmla="*/ 4457700 w 4678680"/>
                <a:gd name="connsiteY23" fmla="*/ 533400 h 544830"/>
                <a:gd name="connsiteX24" fmla="*/ 4434840 w 4678680"/>
                <a:gd name="connsiteY24" fmla="*/ 541020 h 544830"/>
                <a:gd name="connsiteX25" fmla="*/ 4408170 w 4678680"/>
                <a:gd name="connsiteY25" fmla="*/ 544830 h 544830"/>
                <a:gd name="connsiteX26" fmla="*/ 4351020 w 4678680"/>
                <a:gd name="connsiteY26" fmla="*/ 529590 h 544830"/>
                <a:gd name="connsiteX27" fmla="*/ 4297680 w 4678680"/>
                <a:gd name="connsiteY27" fmla="*/ 495300 h 544830"/>
                <a:gd name="connsiteX28" fmla="*/ 4236720 w 4678680"/>
                <a:gd name="connsiteY28" fmla="*/ 480060 h 544830"/>
                <a:gd name="connsiteX29" fmla="*/ 4027170 w 4678680"/>
                <a:gd name="connsiteY29" fmla="*/ 438150 h 544830"/>
                <a:gd name="connsiteX30" fmla="*/ 3882390 w 4678680"/>
                <a:gd name="connsiteY30" fmla="*/ 422910 h 544830"/>
                <a:gd name="connsiteX31" fmla="*/ 3577590 w 4678680"/>
                <a:gd name="connsiteY31" fmla="*/ 407670 h 544830"/>
                <a:gd name="connsiteX32" fmla="*/ 3265170 w 4678680"/>
                <a:gd name="connsiteY32" fmla="*/ 403860 h 544830"/>
                <a:gd name="connsiteX33" fmla="*/ 2758440 w 4678680"/>
                <a:gd name="connsiteY33" fmla="*/ 407670 h 544830"/>
                <a:gd name="connsiteX34" fmla="*/ 2320290 w 4678680"/>
                <a:gd name="connsiteY34" fmla="*/ 407670 h 544830"/>
                <a:gd name="connsiteX35" fmla="*/ 1878330 w 4678680"/>
                <a:gd name="connsiteY35" fmla="*/ 411480 h 544830"/>
                <a:gd name="connsiteX36" fmla="*/ 1565910 w 4678680"/>
                <a:gd name="connsiteY36" fmla="*/ 422910 h 544830"/>
                <a:gd name="connsiteX37" fmla="*/ 1325880 w 4678680"/>
                <a:gd name="connsiteY37" fmla="*/ 430530 h 544830"/>
                <a:gd name="connsiteX38" fmla="*/ 1002030 w 4678680"/>
                <a:gd name="connsiteY38" fmla="*/ 445770 h 544830"/>
                <a:gd name="connsiteX39" fmla="*/ 708660 w 4678680"/>
                <a:gd name="connsiteY39" fmla="*/ 464820 h 544830"/>
                <a:gd name="connsiteX40" fmla="*/ 590550 w 4678680"/>
                <a:gd name="connsiteY40" fmla="*/ 472440 h 544830"/>
                <a:gd name="connsiteX41" fmla="*/ 533400 w 4678680"/>
                <a:gd name="connsiteY41" fmla="*/ 468630 h 544830"/>
                <a:gd name="connsiteX42" fmla="*/ 411480 w 4678680"/>
                <a:gd name="connsiteY42" fmla="*/ 426720 h 544830"/>
                <a:gd name="connsiteX43" fmla="*/ 308610 w 4678680"/>
                <a:gd name="connsiteY43" fmla="*/ 381000 h 544830"/>
                <a:gd name="connsiteX44" fmla="*/ 171450 w 4678680"/>
                <a:gd name="connsiteY44" fmla="*/ 308610 h 544830"/>
                <a:gd name="connsiteX45" fmla="*/ 95250 w 4678680"/>
                <a:gd name="connsiteY45" fmla="*/ 259080 h 544830"/>
                <a:gd name="connsiteX46" fmla="*/ 45720 w 4678680"/>
                <a:gd name="connsiteY46" fmla="*/ 217170 h 544830"/>
                <a:gd name="connsiteX47" fmla="*/ 11430 w 4678680"/>
                <a:gd name="connsiteY47" fmla="*/ 175260 h 544830"/>
                <a:gd name="connsiteX48" fmla="*/ 0 w 4678680"/>
                <a:gd name="connsiteY48" fmla="*/ 137160 h 544830"/>
                <a:gd name="connsiteX49" fmla="*/ 11430 w 4678680"/>
                <a:gd name="connsiteY49" fmla="*/ 114300 h 544830"/>
                <a:gd name="connsiteX50" fmla="*/ 53340 w 4678680"/>
                <a:gd name="connsiteY50" fmla="*/ 95250 h 544830"/>
                <a:gd name="connsiteX51" fmla="*/ 624840 w 4678680"/>
                <a:gd name="connsiteY51" fmla="*/ 160020 h 544830"/>
                <a:gd name="connsiteX52" fmla="*/ 739140 w 4678680"/>
                <a:gd name="connsiteY52" fmla="*/ 179070 h 544830"/>
                <a:gd name="connsiteX53" fmla="*/ 944880 w 4678680"/>
                <a:gd name="connsiteY53" fmla="*/ 186690 h 544830"/>
                <a:gd name="connsiteX54" fmla="*/ 1356360 w 4678680"/>
                <a:gd name="connsiteY54" fmla="*/ 182880 h 544830"/>
                <a:gd name="connsiteX55" fmla="*/ 1828800 w 4678680"/>
                <a:gd name="connsiteY55" fmla="*/ 182880 h 544830"/>
                <a:gd name="connsiteX56" fmla="*/ 2282190 w 4678680"/>
                <a:gd name="connsiteY56" fmla="*/ 182880 h 544830"/>
                <a:gd name="connsiteX57" fmla="*/ 2754630 w 4678680"/>
                <a:gd name="connsiteY57" fmla="*/ 182880 h 54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78680" h="544830">
                  <a:moveTo>
                    <a:pt x="2754630" y="182880"/>
                  </a:moveTo>
                  <a:lnTo>
                    <a:pt x="3288030" y="182880"/>
                  </a:lnTo>
                  <a:lnTo>
                    <a:pt x="3741420" y="179070"/>
                  </a:lnTo>
                  <a:lnTo>
                    <a:pt x="4103370" y="182880"/>
                  </a:lnTo>
                  <a:lnTo>
                    <a:pt x="4271010" y="182880"/>
                  </a:lnTo>
                  <a:lnTo>
                    <a:pt x="4335780" y="179070"/>
                  </a:lnTo>
                  <a:lnTo>
                    <a:pt x="4389120" y="171450"/>
                  </a:lnTo>
                  <a:lnTo>
                    <a:pt x="4442460" y="152400"/>
                  </a:lnTo>
                  <a:lnTo>
                    <a:pt x="4495800" y="125730"/>
                  </a:lnTo>
                  <a:lnTo>
                    <a:pt x="4537710" y="91440"/>
                  </a:lnTo>
                  <a:lnTo>
                    <a:pt x="4579620" y="53340"/>
                  </a:lnTo>
                  <a:lnTo>
                    <a:pt x="4606290" y="11430"/>
                  </a:lnTo>
                  <a:lnTo>
                    <a:pt x="4629150" y="0"/>
                  </a:lnTo>
                  <a:lnTo>
                    <a:pt x="4652010" y="0"/>
                  </a:lnTo>
                  <a:lnTo>
                    <a:pt x="4671060" y="11430"/>
                  </a:lnTo>
                  <a:lnTo>
                    <a:pt x="4678680" y="26670"/>
                  </a:lnTo>
                  <a:lnTo>
                    <a:pt x="4678680" y="49530"/>
                  </a:lnTo>
                  <a:lnTo>
                    <a:pt x="4674870" y="114300"/>
                  </a:lnTo>
                  <a:lnTo>
                    <a:pt x="4663440" y="175260"/>
                  </a:lnTo>
                  <a:lnTo>
                    <a:pt x="4640580" y="251460"/>
                  </a:lnTo>
                  <a:lnTo>
                    <a:pt x="4610100" y="316230"/>
                  </a:lnTo>
                  <a:lnTo>
                    <a:pt x="4556760" y="407670"/>
                  </a:lnTo>
                  <a:lnTo>
                    <a:pt x="4499610" y="487680"/>
                  </a:lnTo>
                  <a:lnTo>
                    <a:pt x="4457700" y="533400"/>
                  </a:lnTo>
                  <a:lnTo>
                    <a:pt x="4434840" y="541020"/>
                  </a:lnTo>
                  <a:lnTo>
                    <a:pt x="4408170" y="544830"/>
                  </a:lnTo>
                  <a:lnTo>
                    <a:pt x="4351020" y="529590"/>
                  </a:lnTo>
                  <a:lnTo>
                    <a:pt x="4297680" y="495300"/>
                  </a:lnTo>
                  <a:lnTo>
                    <a:pt x="4236720" y="480060"/>
                  </a:lnTo>
                  <a:lnTo>
                    <a:pt x="4027170" y="438150"/>
                  </a:lnTo>
                  <a:lnTo>
                    <a:pt x="3882390" y="422910"/>
                  </a:lnTo>
                  <a:lnTo>
                    <a:pt x="3577590" y="407670"/>
                  </a:lnTo>
                  <a:lnTo>
                    <a:pt x="3265170" y="403860"/>
                  </a:lnTo>
                  <a:lnTo>
                    <a:pt x="2758440" y="407670"/>
                  </a:lnTo>
                  <a:lnTo>
                    <a:pt x="2320290" y="407670"/>
                  </a:lnTo>
                  <a:lnTo>
                    <a:pt x="1878330" y="411480"/>
                  </a:lnTo>
                  <a:lnTo>
                    <a:pt x="1565910" y="422910"/>
                  </a:lnTo>
                  <a:lnTo>
                    <a:pt x="1325880" y="430530"/>
                  </a:lnTo>
                  <a:lnTo>
                    <a:pt x="1002030" y="445770"/>
                  </a:lnTo>
                  <a:lnTo>
                    <a:pt x="708660" y="464820"/>
                  </a:lnTo>
                  <a:lnTo>
                    <a:pt x="590550" y="472440"/>
                  </a:lnTo>
                  <a:lnTo>
                    <a:pt x="533400" y="468630"/>
                  </a:lnTo>
                  <a:lnTo>
                    <a:pt x="411480" y="426720"/>
                  </a:lnTo>
                  <a:lnTo>
                    <a:pt x="308610" y="381000"/>
                  </a:lnTo>
                  <a:lnTo>
                    <a:pt x="171450" y="308610"/>
                  </a:lnTo>
                  <a:lnTo>
                    <a:pt x="95250" y="259080"/>
                  </a:lnTo>
                  <a:lnTo>
                    <a:pt x="45720" y="217170"/>
                  </a:lnTo>
                  <a:lnTo>
                    <a:pt x="11430" y="175260"/>
                  </a:lnTo>
                  <a:lnTo>
                    <a:pt x="0" y="137160"/>
                  </a:lnTo>
                  <a:lnTo>
                    <a:pt x="11430" y="114300"/>
                  </a:lnTo>
                  <a:lnTo>
                    <a:pt x="53340" y="95250"/>
                  </a:lnTo>
                  <a:lnTo>
                    <a:pt x="624840" y="160020"/>
                  </a:lnTo>
                  <a:lnTo>
                    <a:pt x="739140" y="179070"/>
                  </a:lnTo>
                  <a:lnTo>
                    <a:pt x="944880" y="186690"/>
                  </a:lnTo>
                  <a:lnTo>
                    <a:pt x="1356360" y="182880"/>
                  </a:lnTo>
                  <a:lnTo>
                    <a:pt x="1828800" y="182880"/>
                  </a:lnTo>
                  <a:lnTo>
                    <a:pt x="2282190" y="182880"/>
                  </a:lnTo>
                  <a:lnTo>
                    <a:pt x="275463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F02E20AE-FE48-964C-8A55-7FEA6A30F48F}"/>
                </a:ext>
              </a:extLst>
            </p:cNvPr>
            <p:cNvSpPr/>
            <p:nvPr/>
          </p:nvSpPr>
          <p:spPr>
            <a:xfrm rot="16200000">
              <a:off x="3144838" y="5472113"/>
              <a:ext cx="709612" cy="563562"/>
            </a:xfrm>
            <a:custGeom>
              <a:avLst/>
              <a:gdLst>
                <a:gd name="connsiteX0" fmla="*/ 585788 w 709613"/>
                <a:gd name="connsiteY0" fmla="*/ 169069 h 564356"/>
                <a:gd name="connsiteX1" fmla="*/ 621507 w 709613"/>
                <a:gd name="connsiteY1" fmla="*/ 64294 h 564356"/>
                <a:gd name="connsiteX2" fmla="*/ 623888 w 709613"/>
                <a:gd name="connsiteY2" fmla="*/ 45244 h 564356"/>
                <a:gd name="connsiteX3" fmla="*/ 621507 w 709613"/>
                <a:gd name="connsiteY3" fmla="*/ 16669 h 564356"/>
                <a:gd name="connsiteX4" fmla="*/ 609600 w 709613"/>
                <a:gd name="connsiteY4" fmla="*/ 0 h 564356"/>
                <a:gd name="connsiteX5" fmla="*/ 595313 w 709613"/>
                <a:gd name="connsiteY5" fmla="*/ 0 h 564356"/>
                <a:gd name="connsiteX6" fmla="*/ 573882 w 709613"/>
                <a:gd name="connsiteY6" fmla="*/ 9525 h 564356"/>
                <a:gd name="connsiteX7" fmla="*/ 550069 w 709613"/>
                <a:gd name="connsiteY7" fmla="*/ 35719 h 564356"/>
                <a:gd name="connsiteX8" fmla="*/ 485775 w 709613"/>
                <a:gd name="connsiteY8" fmla="*/ 128588 h 564356"/>
                <a:gd name="connsiteX9" fmla="*/ 414338 w 709613"/>
                <a:gd name="connsiteY9" fmla="*/ 221456 h 564356"/>
                <a:gd name="connsiteX10" fmla="*/ 352425 w 709613"/>
                <a:gd name="connsiteY10" fmla="*/ 285750 h 564356"/>
                <a:gd name="connsiteX11" fmla="*/ 300038 w 709613"/>
                <a:gd name="connsiteY11" fmla="*/ 330994 h 564356"/>
                <a:gd name="connsiteX12" fmla="*/ 226219 w 709613"/>
                <a:gd name="connsiteY12" fmla="*/ 385763 h 564356"/>
                <a:gd name="connsiteX13" fmla="*/ 157163 w 709613"/>
                <a:gd name="connsiteY13" fmla="*/ 428625 h 564356"/>
                <a:gd name="connsiteX14" fmla="*/ 100013 w 709613"/>
                <a:gd name="connsiteY14" fmla="*/ 457200 h 564356"/>
                <a:gd name="connsiteX15" fmla="*/ 50007 w 709613"/>
                <a:gd name="connsiteY15" fmla="*/ 476250 h 564356"/>
                <a:gd name="connsiteX16" fmla="*/ 23813 w 709613"/>
                <a:gd name="connsiteY16" fmla="*/ 488156 h 564356"/>
                <a:gd name="connsiteX17" fmla="*/ 0 w 709613"/>
                <a:gd name="connsiteY17" fmla="*/ 504825 h 564356"/>
                <a:gd name="connsiteX18" fmla="*/ 709613 w 709613"/>
                <a:gd name="connsiteY18" fmla="*/ 564356 h 564356"/>
                <a:gd name="connsiteX19" fmla="*/ 621507 w 709613"/>
                <a:gd name="connsiteY19" fmla="*/ 547688 h 564356"/>
                <a:gd name="connsiteX20" fmla="*/ 564357 w 709613"/>
                <a:gd name="connsiteY20" fmla="*/ 528638 h 564356"/>
                <a:gd name="connsiteX21" fmla="*/ 540544 w 709613"/>
                <a:gd name="connsiteY21" fmla="*/ 514350 h 564356"/>
                <a:gd name="connsiteX22" fmla="*/ 523875 w 709613"/>
                <a:gd name="connsiteY22" fmla="*/ 495300 h 564356"/>
                <a:gd name="connsiteX23" fmla="*/ 514350 w 709613"/>
                <a:gd name="connsiteY23" fmla="*/ 473869 h 564356"/>
                <a:gd name="connsiteX24" fmla="*/ 504825 w 709613"/>
                <a:gd name="connsiteY24" fmla="*/ 438150 h 564356"/>
                <a:gd name="connsiteX25" fmla="*/ 507207 w 709613"/>
                <a:gd name="connsiteY25" fmla="*/ 402431 h 564356"/>
                <a:gd name="connsiteX26" fmla="*/ 526257 w 709613"/>
                <a:gd name="connsiteY26" fmla="*/ 340519 h 564356"/>
                <a:gd name="connsiteX27" fmla="*/ 585788 w 709613"/>
                <a:gd name="connsiteY27" fmla="*/ 169069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09613" h="564356">
                  <a:moveTo>
                    <a:pt x="585788" y="169069"/>
                  </a:moveTo>
                  <a:lnTo>
                    <a:pt x="621507" y="64294"/>
                  </a:lnTo>
                  <a:lnTo>
                    <a:pt x="623888" y="45244"/>
                  </a:lnTo>
                  <a:lnTo>
                    <a:pt x="621507" y="16669"/>
                  </a:lnTo>
                  <a:lnTo>
                    <a:pt x="609600" y="0"/>
                  </a:lnTo>
                  <a:lnTo>
                    <a:pt x="595313" y="0"/>
                  </a:lnTo>
                  <a:lnTo>
                    <a:pt x="573882" y="9525"/>
                  </a:lnTo>
                  <a:lnTo>
                    <a:pt x="550069" y="35719"/>
                  </a:lnTo>
                  <a:lnTo>
                    <a:pt x="485775" y="128588"/>
                  </a:lnTo>
                  <a:lnTo>
                    <a:pt x="414338" y="221456"/>
                  </a:lnTo>
                  <a:lnTo>
                    <a:pt x="352425" y="285750"/>
                  </a:lnTo>
                  <a:lnTo>
                    <a:pt x="300038" y="330994"/>
                  </a:lnTo>
                  <a:lnTo>
                    <a:pt x="226219" y="385763"/>
                  </a:lnTo>
                  <a:lnTo>
                    <a:pt x="157163" y="428625"/>
                  </a:lnTo>
                  <a:lnTo>
                    <a:pt x="100013" y="457200"/>
                  </a:lnTo>
                  <a:lnTo>
                    <a:pt x="50007" y="476250"/>
                  </a:lnTo>
                  <a:lnTo>
                    <a:pt x="23813" y="488156"/>
                  </a:lnTo>
                  <a:lnTo>
                    <a:pt x="0" y="504825"/>
                  </a:lnTo>
                  <a:lnTo>
                    <a:pt x="709613" y="564356"/>
                  </a:lnTo>
                  <a:lnTo>
                    <a:pt x="621507" y="547688"/>
                  </a:lnTo>
                  <a:lnTo>
                    <a:pt x="564357" y="528638"/>
                  </a:lnTo>
                  <a:lnTo>
                    <a:pt x="540544" y="514350"/>
                  </a:lnTo>
                  <a:lnTo>
                    <a:pt x="523875" y="495300"/>
                  </a:lnTo>
                  <a:lnTo>
                    <a:pt x="514350" y="473869"/>
                  </a:lnTo>
                  <a:lnTo>
                    <a:pt x="504825" y="438150"/>
                  </a:lnTo>
                  <a:lnTo>
                    <a:pt x="507207" y="402431"/>
                  </a:lnTo>
                  <a:lnTo>
                    <a:pt x="526257" y="340519"/>
                  </a:lnTo>
                  <a:lnTo>
                    <a:pt x="5857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1AA9A395-4EDB-A24B-9E4B-D5089F695002}"/>
                </a:ext>
              </a:extLst>
            </p:cNvPr>
            <p:cNvSpPr/>
            <p:nvPr/>
          </p:nvSpPr>
          <p:spPr>
            <a:xfrm>
              <a:off x="2562225" y="3170238"/>
              <a:ext cx="2062163" cy="1327150"/>
            </a:xfrm>
            <a:custGeom>
              <a:avLst/>
              <a:gdLst>
                <a:gd name="connsiteX0" fmla="*/ 954881 w 2062163"/>
                <a:gd name="connsiteY0" fmla="*/ 635794 h 1328737"/>
                <a:gd name="connsiteX1" fmla="*/ 1176338 w 2062163"/>
                <a:gd name="connsiteY1" fmla="*/ 509587 h 1328737"/>
                <a:gd name="connsiteX2" fmla="*/ 1278731 w 2062163"/>
                <a:gd name="connsiteY2" fmla="*/ 452437 h 1328737"/>
                <a:gd name="connsiteX3" fmla="*/ 1550194 w 2062163"/>
                <a:gd name="connsiteY3" fmla="*/ 288131 h 1328737"/>
                <a:gd name="connsiteX4" fmla="*/ 1709738 w 2062163"/>
                <a:gd name="connsiteY4" fmla="*/ 190500 h 1328737"/>
                <a:gd name="connsiteX5" fmla="*/ 1852613 w 2062163"/>
                <a:gd name="connsiteY5" fmla="*/ 107156 h 1328737"/>
                <a:gd name="connsiteX6" fmla="*/ 2014538 w 2062163"/>
                <a:gd name="connsiteY6" fmla="*/ 9525 h 1328737"/>
                <a:gd name="connsiteX7" fmla="*/ 2033588 w 2062163"/>
                <a:gd name="connsiteY7" fmla="*/ 2381 h 1328737"/>
                <a:gd name="connsiteX8" fmla="*/ 2055019 w 2062163"/>
                <a:gd name="connsiteY8" fmla="*/ 0 h 1328737"/>
                <a:gd name="connsiteX9" fmla="*/ 2062163 w 2062163"/>
                <a:gd name="connsiteY9" fmla="*/ 11906 h 1328737"/>
                <a:gd name="connsiteX10" fmla="*/ 2062163 w 2062163"/>
                <a:gd name="connsiteY10" fmla="*/ 30956 h 1328737"/>
                <a:gd name="connsiteX11" fmla="*/ 2045494 w 2062163"/>
                <a:gd name="connsiteY11" fmla="*/ 64294 h 1328737"/>
                <a:gd name="connsiteX12" fmla="*/ 1945481 w 2062163"/>
                <a:gd name="connsiteY12" fmla="*/ 140494 h 1328737"/>
                <a:gd name="connsiteX13" fmla="*/ 1721644 w 2062163"/>
                <a:gd name="connsiteY13" fmla="*/ 316706 h 1328737"/>
                <a:gd name="connsiteX14" fmla="*/ 1454944 w 2062163"/>
                <a:gd name="connsiteY14" fmla="*/ 519112 h 1328737"/>
                <a:gd name="connsiteX15" fmla="*/ 1109663 w 2062163"/>
                <a:gd name="connsiteY15" fmla="*/ 766762 h 1328737"/>
                <a:gd name="connsiteX16" fmla="*/ 831056 w 2062163"/>
                <a:gd name="connsiteY16" fmla="*/ 971550 h 1328737"/>
                <a:gd name="connsiteX17" fmla="*/ 707231 w 2062163"/>
                <a:gd name="connsiteY17" fmla="*/ 1066800 h 1328737"/>
                <a:gd name="connsiteX18" fmla="*/ 592931 w 2062163"/>
                <a:gd name="connsiteY18" fmla="*/ 1150144 h 1328737"/>
                <a:gd name="connsiteX19" fmla="*/ 457200 w 2062163"/>
                <a:gd name="connsiteY19" fmla="*/ 1254919 h 1328737"/>
                <a:gd name="connsiteX20" fmla="*/ 435769 w 2062163"/>
                <a:gd name="connsiteY20" fmla="*/ 1273969 h 1328737"/>
                <a:gd name="connsiteX21" fmla="*/ 416719 w 2062163"/>
                <a:gd name="connsiteY21" fmla="*/ 1300162 h 1328737"/>
                <a:gd name="connsiteX22" fmla="*/ 397669 w 2062163"/>
                <a:gd name="connsiteY22" fmla="*/ 1316831 h 1328737"/>
                <a:gd name="connsiteX23" fmla="*/ 371475 w 2062163"/>
                <a:gd name="connsiteY23" fmla="*/ 1328737 h 1328737"/>
                <a:gd name="connsiteX24" fmla="*/ 352425 w 2062163"/>
                <a:gd name="connsiteY24" fmla="*/ 1323975 h 1328737"/>
                <a:gd name="connsiteX25" fmla="*/ 311944 w 2062163"/>
                <a:gd name="connsiteY25" fmla="*/ 1293019 h 1328737"/>
                <a:gd name="connsiteX26" fmla="*/ 221456 w 2062163"/>
                <a:gd name="connsiteY26" fmla="*/ 1207294 h 1328737"/>
                <a:gd name="connsiteX27" fmla="*/ 128588 w 2062163"/>
                <a:gd name="connsiteY27" fmla="*/ 1112044 h 1328737"/>
                <a:gd name="connsiteX28" fmla="*/ 57150 w 2062163"/>
                <a:gd name="connsiteY28" fmla="*/ 1021556 h 1328737"/>
                <a:gd name="connsiteX29" fmla="*/ 16669 w 2062163"/>
                <a:gd name="connsiteY29" fmla="*/ 959644 h 1328737"/>
                <a:gd name="connsiteX30" fmla="*/ 0 w 2062163"/>
                <a:gd name="connsiteY30" fmla="*/ 909637 h 1328737"/>
                <a:gd name="connsiteX31" fmla="*/ 4763 w 2062163"/>
                <a:gd name="connsiteY31" fmla="*/ 897731 h 1328737"/>
                <a:gd name="connsiteX32" fmla="*/ 9525 w 2062163"/>
                <a:gd name="connsiteY32" fmla="*/ 890587 h 1328737"/>
                <a:gd name="connsiteX33" fmla="*/ 19050 w 2062163"/>
                <a:gd name="connsiteY33" fmla="*/ 890587 h 1328737"/>
                <a:gd name="connsiteX34" fmla="*/ 38100 w 2062163"/>
                <a:gd name="connsiteY34" fmla="*/ 892969 h 1328737"/>
                <a:gd name="connsiteX35" fmla="*/ 64294 w 2062163"/>
                <a:gd name="connsiteY35" fmla="*/ 907256 h 1328737"/>
                <a:gd name="connsiteX36" fmla="*/ 92869 w 2062163"/>
                <a:gd name="connsiteY36" fmla="*/ 933450 h 1328737"/>
                <a:gd name="connsiteX37" fmla="*/ 121444 w 2062163"/>
                <a:gd name="connsiteY37" fmla="*/ 954881 h 1328737"/>
                <a:gd name="connsiteX38" fmla="*/ 157163 w 2062163"/>
                <a:gd name="connsiteY38" fmla="*/ 971550 h 1328737"/>
                <a:gd name="connsiteX39" fmla="*/ 200025 w 2062163"/>
                <a:gd name="connsiteY39" fmla="*/ 985837 h 1328737"/>
                <a:gd name="connsiteX40" fmla="*/ 247650 w 2062163"/>
                <a:gd name="connsiteY40" fmla="*/ 995362 h 1328737"/>
                <a:gd name="connsiteX41" fmla="*/ 285750 w 2062163"/>
                <a:gd name="connsiteY41" fmla="*/ 995362 h 1328737"/>
                <a:gd name="connsiteX42" fmla="*/ 442913 w 2062163"/>
                <a:gd name="connsiteY42" fmla="*/ 914400 h 1328737"/>
                <a:gd name="connsiteX43" fmla="*/ 642938 w 2062163"/>
                <a:gd name="connsiteY43" fmla="*/ 802481 h 1328737"/>
                <a:gd name="connsiteX44" fmla="*/ 812006 w 2062163"/>
                <a:gd name="connsiteY44" fmla="*/ 709612 h 1328737"/>
                <a:gd name="connsiteX45" fmla="*/ 954881 w 2062163"/>
                <a:gd name="connsiteY45" fmla="*/ 635794 h 132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62163" h="1328737">
                  <a:moveTo>
                    <a:pt x="954881" y="635794"/>
                  </a:moveTo>
                  <a:lnTo>
                    <a:pt x="1176338" y="509587"/>
                  </a:lnTo>
                  <a:lnTo>
                    <a:pt x="1278731" y="452437"/>
                  </a:lnTo>
                  <a:lnTo>
                    <a:pt x="1550194" y="288131"/>
                  </a:lnTo>
                  <a:lnTo>
                    <a:pt x="1709738" y="190500"/>
                  </a:lnTo>
                  <a:lnTo>
                    <a:pt x="1852613" y="107156"/>
                  </a:lnTo>
                  <a:lnTo>
                    <a:pt x="2014538" y="9525"/>
                  </a:lnTo>
                  <a:lnTo>
                    <a:pt x="2033588" y="2381"/>
                  </a:lnTo>
                  <a:lnTo>
                    <a:pt x="2055019" y="0"/>
                  </a:lnTo>
                  <a:lnTo>
                    <a:pt x="2062163" y="11906"/>
                  </a:lnTo>
                  <a:lnTo>
                    <a:pt x="2062163" y="30956"/>
                  </a:lnTo>
                  <a:lnTo>
                    <a:pt x="2045494" y="64294"/>
                  </a:lnTo>
                  <a:lnTo>
                    <a:pt x="1945481" y="140494"/>
                  </a:lnTo>
                  <a:lnTo>
                    <a:pt x="1721644" y="316706"/>
                  </a:lnTo>
                  <a:lnTo>
                    <a:pt x="1454944" y="519112"/>
                  </a:lnTo>
                  <a:lnTo>
                    <a:pt x="1109663" y="766762"/>
                  </a:lnTo>
                  <a:lnTo>
                    <a:pt x="831056" y="971550"/>
                  </a:lnTo>
                  <a:lnTo>
                    <a:pt x="707231" y="1066800"/>
                  </a:lnTo>
                  <a:lnTo>
                    <a:pt x="592931" y="1150144"/>
                  </a:lnTo>
                  <a:lnTo>
                    <a:pt x="457200" y="1254919"/>
                  </a:lnTo>
                  <a:lnTo>
                    <a:pt x="435769" y="1273969"/>
                  </a:lnTo>
                  <a:lnTo>
                    <a:pt x="416719" y="1300162"/>
                  </a:lnTo>
                  <a:lnTo>
                    <a:pt x="397669" y="1316831"/>
                  </a:lnTo>
                  <a:lnTo>
                    <a:pt x="371475" y="1328737"/>
                  </a:lnTo>
                  <a:lnTo>
                    <a:pt x="352425" y="1323975"/>
                  </a:lnTo>
                  <a:lnTo>
                    <a:pt x="311944" y="1293019"/>
                  </a:lnTo>
                  <a:lnTo>
                    <a:pt x="221456" y="1207294"/>
                  </a:lnTo>
                  <a:lnTo>
                    <a:pt x="128588" y="1112044"/>
                  </a:lnTo>
                  <a:lnTo>
                    <a:pt x="57150" y="1021556"/>
                  </a:lnTo>
                  <a:lnTo>
                    <a:pt x="16669" y="959644"/>
                  </a:lnTo>
                  <a:lnTo>
                    <a:pt x="0" y="909637"/>
                  </a:lnTo>
                  <a:lnTo>
                    <a:pt x="4763" y="897731"/>
                  </a:lnTo>
                  <a:lnTo>
                    <a:pt x="9525" y="890587"/>
                  </a:lnTo>
                  <a:lnTo>
                    <a:pt x="19050" y="890587"/>
                  </a:lnTo>
                  <a:lnTo>
                    <a:pt x="38100" y="892969"/>
                  </a:lnTo>
                  <a:lnTo>
                    <a:pt x="64294" y="907256"/>
                  </a:lnTo>
                  <a:lnTo>
                    <a:pt x="92869" y="933450"/>
                  </a:lnTo>
                  <a:lnTo>
                    <a:pt x="121444" y="954881"/>
                  </a:lnTo>
                  <a:lnTo>
                    <a:pt x="157163" y="971550"/>
                  </a:lnTo>
                  <a:lnTo>
                    <a:pt x="200025" y="985837"/>
                  </a:lnTo>
                  <a:lnTo>
                    <a:pt x="247650" y="995362"/>
                  </a:lnTo>
                  <a:lnTo>
                    <a:pt x="285750" y="995362"/>
                  </a:lnTo>
                  <a:lnTo>
                    <a:pt x="442913" y="914400"/>
                  </a:lnTo>
                  <a:lnTo>
                    <a:pt x="642938" y="802481"/>
                  </a:lnTo>
                  <a:lnTo>
                    <a:pt x="812006" y="709612"/>
                  </a:lnTo>
                  <a:lnTo>
                    <a:pt x="954881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0A75BE1B-6402-4540-BE06-02F2BF847B1E}"/>
                </a:ext>
              </a:extLst>
            </p:cNvPr>
            <p:cNvSpPr/>
            <p:nvPr/>
          </p:nvSpPr>
          <p:spPr>
            <a:xfrm rot="16200000">
              <a:off x="3417093" y="3583782"/>
              <a:ext cx="2824163" cy="952500"/>
            </a:xfrm>
            <a:custGeom>
              <a:avLst/>
              <a:gdLst>
                <a:gd name="connsiteX0" fmla="*/ 1488281 w 2824163"/>
                <a:gd name="connsiteY0" fmla="*/ 621507 h 952500"/>
                <a:gd name="connsiteX1" fmla="*/ 1395413 w 2824163"/>
                <a:gd name="connsiteY1" fmla="*/ 609600 h 952500"/>
                <a:gd name="connsiteX2" fmla="*/ 1290638 w 2824163"/>
                <a:gd name="connsiteY2" fmla="*/ 595313 h 952500"/>
                <a:gd name="connsiteX3" fmla="*/ 1195388 w 2824163"/>
                <a:gd name="connsiteY3" fmla="*/ 576263 h 952500"/>
                <a:gd name="connsiteX4" fmla="*/ 1081088 w 2824163"/>
                <a:gd name="connsiteY4" fmla="*/ 550069 h 952500"/>
                <a:gd name="connsiteX5" fmla="*/ 978694 w 2824163"/>
                <a:gd name="connsiteY5" fmla="*/ 519113 h 952500"/>
                <a:gd name="connsiteX6" fmla="*/ 897731 w 2824163"/>
                <a:gd name="connsiteY6" fmla="*/ 490538 h 952500"/>
                <a:gd name="connsiteX7" fmla="*/ 800100 w 2824163"/>
                <a:gd name="connsiteY7" fmla="*/ 454819 h 952500"/>
                <a:gd name="connsiteX8" fmla="*/ 671513 w 2824163"/>
                <a:gd name="connsiteY8" fmla="*/ 402432 h 952500"/>
                <a:gd name="connsiteX9" fmla="*/ 559594 w 2824163"/>
                <a:gd name="connsiteY9" fmla="*/ 345282 h 952500"/>
                <a:gd name="connsiteX10" fmla="*/ 423863 w 2824163"/>
                <a:gd name="connsiteY10" fmla="*/ 266700 h 952500"/>
                <a:gd name="connsiteX11" fmla="*/ 340519 w 2824163"/>
                <a:gd name="connsiteY11" fmla="*/ 214313 h 952500"/>
                <a:gd name="connsiteX12" fmla="*/ 226219 w 2824163"/>
                <a:gd name="connsiteY12" fmla="*/ 140494 h 952500"/>
                <a:gd name="connsiteX13" fmla="*/ 126206 w 2824163"/>
                <a:gd name="connsiteY13" fmla="*/ 69057 h 952500"/>
                <a:gd name="connsiteX14" fmla="*/ 73819 w 2824163"/>
                <a:gd name="connsiteY14" fmla="*/ 28575 h 952500"/>
                <a:gd name="connsiteX15" fmla="*/ 57150 w 2824163"/>
                <a:gd name="connsiteY15" fmla="*/ 14288 h 952500"/>
                <a:gd name="connsiteX16" fmla="*/ 28575 w 2824163"/>
                <a:gd name="connsiteY16" fmla="*/ 2382 h 952500"/>
                <a:gd name="connsiteX17" fmla="*/ 9525 w 2824163"/>
                <a:gd name="connsiteY17" fmla="*/ 0 h 952500"/>
                <a:gd name="connsiteX18" fmla="*/ 0 w 2824163"/>
                <a:gd name="connsiteY18" fmla="*/ 7144 h 952500"/>
                <a:gd name="connsiteX19" fmla="*/ 0 w 2824163"/>
                <a:gd name="connsiteY19" fmla="*/ 21432 h 952500"/>
                <a:gd name="connsiteX20" fmla="*/ 7144 w 2824163"/>
                <a:gd name="connsiteY20" fmla="*/ 47625 h 952500"/>
                <a:gd name="connsiteX21" fmla="*/ 40481 w 2824163"/>
                <a:gd name="connsiteY21" fmla="*/ 92869 h 952500"/>
                <a:gd name="connsiteX22" fmla="*/ 123825 w 2824163"/>
                <a:gd name="connsiteY22" fmla="*/ 183357 h 952500"/>
                <a:gd name="connsiteX23" fmla="*/ 195263 w 2824163"/>
                <a:gd name="connsiteY23" fmla="*/ 254794 h 952500"/>
                <a:gd name="connsiteX24" fmla="*/ 264319 w 2824163"/>
                <a:gd name="connsiteY24" fmla="*/ 319088 h 952500"/>
                <a:gd name="connsiteX25" fmla="*/ 347663 w 2824163"/>
                <a:gd name="connsiteY25" fmla="*/ 390525 h 952500"/>
                <a:gd name="connsiteX26" fmla="*/ 414338 w 2824163"/>
                <a:gd name="connsiteY26" fmla="*/ 440532 h 952500"/>
                <a:gd name="connsiteX27" fmla="*/ 490538 w 2824163"/>
                <a:gd name="connsiteY27" fmla="*/ 495300 h 952500"/>
                <a:gd name="connsiteX28" fmla="*/ 595313 w 2824163"/>
                <a:gd name="connsiteY28" fmla="*/ 559594 h 952500"/>
                <a:gd name="connsiteX29" fmla="*/ 738188 w 2824163"/>
                <a:gd name="connsiteY29" fmla="*/ 640557 h 952500"/>
                <a:gd name="connsiteX30" fmla="*/ 923925 w 2824163"/>
                <a:gd name="connsiteY30" fmla="*/ 723900 h 952500"/>
                <a:gd name="connsiteX31" fmla="*/ 1123950 w 2824163"/>
                <a:gd name="connsiteY31" fmla="*/ 783432 h 952500"/>
                <a:gd name="connsiteX32" fmla="*/ 1333500 w 2824163"/>
                <a:gd name="connsiteY32" fmla="*/ 831057 h 952500"/>
                <a:gd name="connsiteX33" fmla="*/ 1535906 w 2824163"/>
                <a:gd name="connsiteY33" fmla="*/ 864394 h 952500"/>
                <a:gd name="connsiteX34" fmla="*/ 1769269 w 2824163"/>
                <a:gd name="connsiteY34" fmla="*/ 897732 h 952500"/>
                <a:gd name="connsiteX35" fmla="*/ 2066925 w 2824163"/>
                <a:gd name="connsiteY35" fmla="*/ 926307 h 952500"/>
                <a:gd name="connsiteX36" fmla="*/ 2309813 w 2824163"/>
                <a:gd name="connsiteY36" fmla="*/ 926307 h 952500"/>
                <a:gd name="connsiteX37" fmla="*/ 2395538 w 2824163"/>
                <a:gd name="connsiteY37" fmla="*/ 928688 h 952500"/>
                <a:gd name="connsiteX38" fmla="*/ 2464594 w 2824163"/>
                <a:gd name="connsiteY38" fmla="*/ 933450 h 952500"/>
                <a:gd name="connsiteX39" fmla="*/ 2512219 w 2824163"/>
                <a:gd name="connsiteY39" fmla="*/ 942975 h 952500"/>
                <a:gd name="connsiteX40" fmla="*/ 2547938 w 2824163"/>
                <a:gd name="connsiteY40" fmla="*/ 952500 h 952500"/>
                <a:gd name="connsiteX41" fmla="*/ 2578894 w 2824163"/>
                <a:gd name="connsiteY41" fmla="*/ 950119 h 952500"/>
                <a:gd name="connsiteX42" fmla="*/ 2609850 w 2824163"/>
                <a:gd name="connsiteY42" fmla="*/ 935832 h 952500"/>
                <a:gd name="connsiteX43" fmla="*/ 2643188 w 2824163"/>
                <a:gd name="connsiteY43" fmla="*/ 904875 h 952500"/>
                <a:gd name="connsiteX44" fmla="*/ 2681288 w 2824163"/>
                <a:gd name="connsiteY44" fmla="*/ 854869 h 952500"/>
                <a:gd name="connsiteX45" fmla="*/ 2721769 w 2824163"/>
                <a:gd name="connsiteY45" fmla="*/ 785813 h 952500"/>
                <a:gd name="connsiteX46" fmla="*/ 2771775 w 2824163"/>
                <a:gd name="connsiteY46" fmla="*/ 678657 h 952500"/>
                <a:gd name="connsiteX47" fmla="*/ 2800350 w 2824163"/>
                <a:gd name="connsiteY47" fmla="*/ 640557 h 952500"/>
                <a:gd name="connsiteX48" fmla="*/ 2814638 w 2824163"/>
                <a:gd name="connsiteY48" fmla="*/ 521494 h 952500"/>
                <a:gd name="connsiteX49" fmla="*/ 2824163 w 2824163"/>
                <a:gd name="connsiteY49" fmla="*/ 452438 h 952500"/>
                <a:gd name="connsiteX50" fmla="*/ 2824163 w 2824163"/>
                <a:gd name="connsiteY50" fmla="*/ 426244 h 952500"/>
                <a:gd name="connsiteX51" fmla="*/ 2814638 w 2824163"/>
                <a:gd name="connsiteY51" fmla="*/ 411957 h 952500"/>
                <a:gd name="connsiteX52" fmla="*/ 2805113 w 2824163"/>
                <a:gd name="connsiteY52" fmla="*/ 407194 h 952500"/>
                <a:gd name="connsiteX53" fmla="*/ 2793206 w 2824163"/>
                <a:gd name="connsiteY53" fmla="*/ 407194 h 952500"/>
                <a:gd name="connsiteX54" fmla="*/ 2767013 w 2824163"/>
                <a:gd name="connsiteY54" fmla="*/ 421482 h 952500"/>
                <a:gd name="connsiteX55" fmla="*/ 2747963 w 2824163"/>
                <a:gd name="connsiteY55" fmla="*/ 450057 h 952500"/>
                <a:gd name="connsiteX56" fmla="*/ 2721769 w 2824163"/>
                <a:gd name="connsiteY56" fmla="*/ 495300 h 952500"/>
                <a:gd name="connsiteX57" fmla="*/ 2686050 w 2824163"/>
                <a:gd name="connsiteY57" fmla="*/ 542925 h 952500"/>
                <a:gd name="connsiteX58" fmla="*/ 2631281 w 2824163"/>
                <a:gd name="connsiteY58" fmla="*/ 597694 h 952500"/>
                <a:gd name="connsiteX59" fmla="*/ 2578894 w 2824163"/>
                <a:gd name="connsiteY59" fmla="*/ 638175 h 952500"/>
                <a:gd name="connsiteX60" fmla="*/ 2502694 w 2824163"/>
                <a:gd name="connsiteY60" fmla="*/ 650082 h 952500"/>
                <a:gd name="connsiteX61" fmla="*/ 2362200 w 2824163"/>
                <a:gd name="connsiteY61" fmla="*/ 659607 h 952500"/>
                <a:gd name="connsiteX62" fmla="*/ 2224088 w 2824163"/>
                <a:gd name="connsiteY62" fmla="*/ 659607 h 952500"/>
                <a:gd name="connsiteX63" fmla="*/ 2105025 w 2824163"/>
                <a:gd name="connsiteY63" fmla="*/ 659607 h 952500"/>
                <a:gd name="connsiteX64" fmla="*/ 1919288 w 2824163"/>
                <a:gd name="connsiteY64" fmla="*/ 652463 h 952500"/>
                <a:gd name="connsiteX65" fmla="*/ 1750219 w 2824163"/>
                <a:gd name="connsiteY65" fmla="*/ 642938 h 952500"/>
                <a:gd name="connsiteX66" fmla="*/ 1585913 w 2824163"/>
                <a:gd name="connsiteY66" fmla="*/ 631032 h 952500"/>
                <a:gd name="connsiteX67" fmla="*/ 1488281 w 2824163"/>
                <a:gd name="connsiteY67" fmla="*/ 621507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24163" h="952500">
                  <a:moveTo>
                    <a:pt x="1488281" y="621507"/>
                  </a:moveTo>
                  <a:lnTo>
                    <a:pt x="1395413" y="609600"/>
                  </a:lnTo>
                  <a:lnTo>
                    <a:pt x="1290638" y="595313"/>
                  </a:lnTo>
                  <a:lnTo>
                    <a:pt x="1195388" y="576263"/>
                  </a:lnTo>
                  <a:lnTo>
                    <a:pt x="1081088" y="550069"/>
                  </a:lnTo>
                  <a:lnTo>
                    <a:pt x="978694" y="519113"/>
                  </a:lnTo>
                  <a:lnTo>
                    <a:pt x="897731" y="490538"/>
                  </a:lnTo>
                  <a:lnTo>
                    <a:pt x="800100" y="454819"/>
                  </a:lnTo>
                  <a:lnTo>
                    <a:pt x="671513" y="402432"/>
                  </a:lnTo>
                  <a:lnTo>
                    <a:pt x="559594" y="345282"/>
                  </a:lnTo>
                  <a:lnTo>
                    <a:pt x="423863" y="266700"/>
                  </a:lnTo>
                  <a:lnTo>
                    <a:pt x="340519" y="214313"/>
                  </a:lnTo>
                  <a:lnTo>
                    <a:pt x="226219" y="140494"/>
                  </a:lnTo>
                  <a:lnTo>
                    <a:pt x="126206" y="69057"/>
                  </a:lnTo>
                  <a:lnTo>
                    <a:pt x="73819" y="28575"/>
                  </a:lnTo>
                  <a:lnTo>
                    <a:pt x="57150" y="14288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0481" y="92869"/>
                  </a:lnTo>
                  <a:lnTo>
                    <a:pt x="123825" y="183357"/>
                  </a:lnTo>
                  <a:lnTo>
                    <a:pt x="195263" y="254794"/>
                  </a:lnTo>
                  <a:lnTo>
                    <a:pt x="264319" y="319088"/>
                  </a:lnTo>
                  <a:lnTo>
                    <a:pt x="347663" y="390525"/>
                  </a:lnTo>
                  <a:lnTo>
                    <a:pt x="414338" y="440532"/>
                  </a:lnTo>
                  <a:lnTo>
                    <a:pt x="490538" y="495300"/>
                  </a:lnTo>
                  <a:lnTo>
                    <a:pt x="595313" y="559594"/>
                  </a:lnTo>
                  <a:lnTo>
                    <a:pt x="738188" y="640557"/>
                  </a:lnTo>
                  <a:lnTo>
                    <a:pt x="923925" y="723900"/>
                  </a:lnTo>
                  <a:lnTo>
                    <a:pt x="1123950" y="783432"/>
                  </a:lnTo>
                  <a:lnTo>
                    <a:pt x="1333500" y="831057"/>
                  </a:lnTo>
                  <a:lnTo>
                    <a:pt x="1535906" y="864394"/>
                  </a:lnTo>
                  <a:lnTo>
                    <a:pt x="1769269" y="897732"/>
                  </a:lnTo>
                  <a:lnTo>
                    <a:pt x="2066925" y="926307"/>
                  </a:lnTo>
                  <a:lnTo>
                    <a:pt x="2309813" y="926307"/>
                  </a:lnTo>
                  <a:lnTo>
                    <a:pt x="2395538" y="928688"/>
                  </a:lnTo>
                  <a:lnTo>
                    <a:pt x="2464594" y="933450"/>
                  </a:lnTo>
                  <a:lnTo>
                    <a:pt x="2512219" y="942975"/>
                  </a:lnTo>
                  <a:lnTo>
                    <a:pt x="2547938" y="952500"/>
                  </a:lnTo>
                  <a:lnTo>
                    <a:pt x="2578894" y="950119"/>
                  </a:lnTo>
                  <a:lnTo>
                    <a:pt x="2609850" y="935832"/>
                  </a:lnTo>
                  <a:lnTo>
                    <a:pt x="2643188" y="904875"/>
                  </a:lnTo>
                  <a:lnTo>
                    <a:pt x="2681288" y="854869"/>
                  </a:lnTo>
                  <a:lnTo>
                    <a:pt x="2721769" y="785813"/>
                  </a:lnTo>
                  <a:lnTo>
                    <a:pt x="2771775" y="678657"/>
                  </a:lnTo>
                  <a:lnTo>
                    <a:pt x="2800350" y="640557"/>
                  </a:lnTo>
                  <a:lnTo>
                    <a:pt x="2814638" y="521494"/>
                  </a:lnTo>
                  <a:lnTo>
                    <a:pt x="2824163" y="452438"/>
                  </a:lnTo>
                  <a:lnTo>
                    <a:pt x="2824163" y="426244"/>
                  </a:lnTo>
                  <a:lnTo>
                    <a:pt x="2814638" y="411957"/>
                  </a:lnTo>
                  <a:lnTo>
                    <a:pt x="2805113" y="407194"/>
                  </a:lnTo>
                  <a:lnTo>
                    <a:pt x="2793206" y="407194"/>
                  </a:lnTo>
                  <a:lnTo>
                    <a:pt x="2767013" y="421482"/>
                  </a:lnTo>
                  <a:lnTo>
                    <a:pt x="2747963" y="450057"/>
                  </a:lnTo>
                  <a:lnTo>
                    <a:pt x="2721769" y="495300"/>
                  </a:lnTo>
                  <a:lnTo>
                    <a:pt x="2686050" y="542925"/>
                  </a:lnTo>
                  <a:lnTo>
                    <a:pt x="2631281" y="597694"/>
                  </a:lnTo>
                  <a:lnTo>
                    <a:pt x="2578894" y="638175"/>
                  </a:lnTo>
                  <a:lnTo>
                    <a:pt x="2502694" y="650082"/>
                  </a:lnTo>
                  <a:lnTo>
                    <a:pt x="2362200" y="659607"/>
                  </a:lnTo>
                  <a:lnTo>
                    <a:pt x="2224088" y="659607"/>
                  </a:lnTo>
                  <a:lnTo>
                    <a:pt x="2105025" y="659607"/>
                  </a:lnTo>
                  <a:lnTo>
                    <a:pt x="1919288" y="652463"/>
                  </a:lnTo>
                  <a:lnTo>
                    <a:pt x="1750219" y="642938"/>
                  </a:lnTo>
                  <a:lnTo>
                    <a:pt x="1585913" y="631032"/>
                  </a:lnTo>
                  <a:lnTo>
                    <a:pt x="1488281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BDABCEB4-9EF1-7C4A-91BA-6A400ACFDF95}"/>
                </a:ext>
              </a:extLst>
            </p:cNvPr>
            <p:cNvSpPr/>
            <p:nvPr/>
          </p:nvSpPr>
          <p:spPr>
            <a:xfrm>
              <a:off x="5175250" y="2962275"/>
              <a:ext cx="2300288" cy="534988"/>
            </a:xfrm>
            <a:custGeom>
              <a:avLst/>
              <a:gdLst>
                <a:gd name="connsiteX0" fmla="*/ 631032 w 2300288"/>
                <a:gd name="connsiteY0" fmla="*/ 300038 h 535781"/>
                <a:gd name="connsiteX1" fmla="*/ 519113 w 2300288"/>
                <a:gd name="connsiteY1" fmla="*/ 314325 h 535781"/>
                <a:gd name="connsiteX2" fmla="*/ 390525 w 2300288"/>
                <a:gd name="connsiteY2" fmla="*/ 328613 h 535781"/>
                <a:gd name="connsiteX3" fmla="*/ 295275 w 2300288"/>
                <a:gd name="connsiteY3" fmla="*/ 333375 h 535781"/>
                <a:gd name="connsiteX4" fmla="*/ 202407 w 2300288"/>
                <a:gd name="connsiteY4" fmla="*/ 333375 h 535781"/>
                <a:gd name="connsiteX5" fmla="*/ 147638 w 2300288"/>
                <a:gd name="connsiteY5" fmla="*/ 326231 h 535781"/>
                <a:gd name="connsiteX6" fmla="*/ 64294 w 2300288"/>
                <a:gd name="connsiteY6" fmla="*/ 300038 h 535781"/>
                <a:gd name="connsiteX7" fmla="*/ 2382 w 2300288"/>
                <a:gd name="connsiteY7" fmla="*/ 278606 h 535781"/>
                <a:gd name="connsiteX8" fmla="*/ 0 w 2300288"/>
                <a:gd name="connsiteY8" fmla="*/ 390525 h 535781"/>
                <a:gd name="connsiteX9" fmla="*/ 123825 w 2300288"/>
                <a:gd name="connsiteY9" fmla="*/ 459581 h 535781"/>
                <a:gd name="connsiteX10" fmla="*/ 180975 w 2300288"/>
                <a:gd name="connsiteY10" fmla="*/ 497681 h 535781"/>
                <a:gd name="connsiteX11" fmla="*/ 219075 w 2300288"/>
                <a:gd name="connsiteY11" fmla="*/ 514350 h 535781"/>
                <a:gd name="connsiteX12" fmla="*/ 264319 w 2300288"/>
                <a:gd name="connsiteY12" fmla="*/ 528638 h 535781"/>
                <a:gd name="connsiteX13" fmla="*/ 311944 w 2300288"/>
                <a:gd name="connsiteY13" fmla="*/ 535781 h 535781"/>
                <a:gd name="connsiteX14" fmla="*/ 342900 w 2300288"/>
                <a:gd name="connsiteY14" fmla="*/ 535781 h 535781"/>
                <a:gd name="connsiteX15" fmla="*/ 485775 w 2300288"/>
                <a:gd name="connsiteY15" fmla="*/ 511969 h 535781"/>
                <a:gd name="connsiteX16" fmla="*/ 707232 w 2300288"/>
                <a:gd name="connsiteY16" fmla="*/ 471488 h 535781"/>
                <a:gd name="connsiteX17" fmla="*/ 883444 w 2300288"/>
                <a:gd name="connsiteY17" fmla="*/ 435769 h 535781"/>
                <a:gd name="connsiteX18" fmla="*/ 1157288 w 2300288"/>
                <a:gd name="connsiteY18" fmla="*/ 390525 h 535781"/>
                <a:gd name="connsiteX19" fmla="*/ 1459707 w 2300288"/>
                <a:gd name="connsiteY19" fmla="*/ 350044 h 535781"/>
                <a:gd name="connsiteX20" fmla="*/ 1707357 w 2300288"/>
                <a:gd name="connsiteY20" fmla="*/ 316706 h 535781"/>
                <a:gd name="connsiteX21" fmla="*/ 1854994 w 2300288"/>
                <a:gd name="connsiteY21" fmla="*/ 307181 h 535781"/>
                <a:gd name="connsiteX22" fmla="*/ 1995488 w 2300288"/>
                <a:gd name="connsiteY22" fmla="*/ 295275 h 535781"/>
                <a:gd name="connsiteX23" fmla="*/ 2095500 w 2300288"/>
                <a:gd name="connsiteY23" fmla="*/ 285750 h 535781"/>
                <a:gd name="connsiteX24" fmla="*/ 2193132 w 2300288"/>
                <a:gd name="connsiteY24" fmla="*/ 271463 h 535781"/>
                <a:gd name="connsiteX25" fmla="*/ 2240757 w 2300288"/>
                <a:gd name="connsiteY25" fmla="*/ 254794 h 535781"/>
                <a:gd name="connsiteX26" fmla="*/ 2266950 w 2300288"/>
                <a:gd name="connsiteY26" fmla="*/ 226219 h 535781"/>
                <a:gd name="connsiteX27" fmla="*/ 2293144 w 2300288"/>
                <a:gd name="connsiteY27" fmla="*/ 188119 h 535781"/>
                <a:gd name="connsiteX28" fmla="*/ 2300288 w 2300288"/>
                <a:gd name="connsiteY28" fmla="*/ 161925 h 535781"/>
                <a:gd name="connsiteX29" fmla="*/ 2300288 w 2300288"/>
                <a:gd name="connsiteY29" fmla="*/ 147638 h 535781"/>
                <a:gd name="connsiteX30" fmla="*/ 2290763 w 2300288"/>
                <a:gd name="connsiteY30" fmla="*/ 126206 h 535781"/>
                <a:gd name="connsiteX31" fmla="*/ 2269332 w 2300288"/>
                <a:gd name="connsiteY31" fmla="*/ 104775 h 535781"/>
                <a:gd name="connsiteX32" fmla="*/ 2202657 w 2300288"/>
                <a:gd name="connsiteY32" fmla="*/ 76200 h 535781"/>
                <a:gd name="connsiteX33" fmla="*/ 2116932 w 2300288"/>
                <a:gd name="connsiteY33" fmla="*/ 45244 h 535781"/>
                <a:gd name="connsiteX34" fmla="*/ 2016919 w 2300288"/>
                <a:gd name="connsiteY34" fmla="*/ 16669 h 535781"/>
                <a:gd name="connsiteX35" fmla="*/ 1940719 w 2300288"/>
                <a:gd name="connsiteY35" fmla="*/ 2381 h 535781"/>
                <a:gd name="connsiteX36" fmla="*/ 1919288 w 2300288"/>
                <a:gd name="connsiteY36" fmla="*/ 0 h 535781"/>
                <a:gd name="connsiteX37" fmla="*/ 1869282 w 2300288"/>
                <a:gd name="connsiteY37" fmla="*/ 26194 h 535781"/>
                <a:gd name="connsiteX38" fmla="*/ 1726407 w 2300288"/>
                <a:gd name="connsiteY38" fmla="*/ 80963 h 535781"/>
                <a:gd name="connsiteX39" fmla="*/ 1543050 w 2300288"/>
                <a:gd name="connsiteY39" fmla="*/ 123825 h 535781"/>
                <a:gd name="connsiteX40" fmla="*/ 1293019 w 2300288"/>
                <a:gd name="connsiteY40" fmla="*/ 178594 h 535781"/>
                <a:gd name="connsiteX41" fmla="*/ 1112044 w 2300288"/>
                <a:gd name="connsiteY41" fmla="*/ 216694 h 535781"/>
                <a:gd name="connsiteX42" fmla="*/ 909638 w 2300288"/>
                <a:gd name="connsiteY42" fmla="*/ 254794 h 535781"/>
                <a:gd name="connsiteX43" fmla="*/ 740569 w 2300288"/>
                <a:gd name="connsiteY43" fmla="*/ 280988 h 535781"/>
                <a:gd name="connsiteX44" fmla="*/ 631032 w 2300288"/>
                <a:gd name="connsiteY44" fmla="*/ 300038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00288" h="535781">
                  <a:moveTo>
                    <a:pt x="631032" y="300038"/>
                  </a:moveTo>
                  <a:lnTo>
                    <a:pt x="519113" y="314325"/>
                  </a:lnTo>
                  <a:lnTo>
                    <a:pt x="390525" y="328613"/>
                  </a:lnTo>
                  <a:lnTo>
                    <a:pt x="295275" y="333375"/>
                  </a:lnTo>
                  <a:lnTo>
                    <a:pt x="202407" y="333375"/>
                  </a:lnTo>
                  <a:lnTo>
                    <a:pt x="147638" y="326231"/>
                  </a:lnTo>
                  <a:lnTo>
                    <a:pt x="64294" y="300038"/>
                  </a:lnTo>
                  <a:lnTo>
                    <a:pt x="2382" y="278606"/>
                  </a:lnTo>
                  <a:lnTo>
                    <a:pt x="0" y="390525"/>
                  </a:lnTo>
                  <a:lnTo>
                    <a:pt x="123825" y="459581"/>
                  </a:lnTo>
                  <a:lnTo>
                    <a:pt x="180975" y="497681"/>
                  </a:lnTo>
                  <a:lnTo>
                    <a:pt x="219075" y="514350"/>
                  </a:lnTo>
                  <a:lnTo>
                    <a:pt x="264319" y="528638"/>
                  </a:lnTo>
                  <a:lnTo>
                    <a:pt x="311944" y="535781"/>
                  </a:lnTo>
                  <a:lnTo>
                    <a:pt x="342900" y="535781"/>
                  </a:lnTo>
                  <a:lnTo>
                    <a:pt x="485775" y="511969"/>
                  </a:lnTo>
                  <a:lnTo>
                    <a:pt x="707232" y="471488"/>
                  </a:lnTo>
                  <a:lnTo>
                    <a:pt x="883444" y="435769"/>
                  </a:lnTo>
                  <a:lnTo>
                    <a:pt x="1157288" y="390525"/>
                  </a:lnTo>
                  <a:lnTo>
                    <a:pt x="1459707" y="350044"/>
                  </a:lnTo>
                  <a:lnTo>
                    <a:pt x="1707357" y="316706"/>
                  </a:lnTo>
                  <a:lnTo>
                    <a:pt x="1854994" y="307181"/>
                  </a:lnTo>
                  <a:lnTo>
                    <a:pt x="1995488" y="295275"/>
                  </a:lnTo>
                  <a:lnTo>
                    <a:pt x="2095500" y="285750"/>
                  </a:lnTo>
                  <a:lnTo>
                    <a:pt x="2193132" y="271463"/>
                  </a:lnTo>
                  <a:lnTo>
                    <a:pt x="2240757" y="254794"/>
                  </a:lnTo>
                  <a:lnTo>
                    <a:pt x="2266950" y="226219"/>
                  </a:lnTo>
                  <a:lnTo>
                    <a:pt x="2293144" y="188119"/>
                  </a:lnTo>
                  <a:lnTo>
                    <a:pt x="2300288" y="161925"/>
                  </a:lnTo>
                  <a:lnTo>
                    <a:pt x="2300288" y="147638"/>
                  </a:lnTo>
                  <a:lnTo>
                    <a:pt x="2290763" y="126206"/>
                  </a:lnTo>
                  <a:lnTo>
                    <a:pt x="2269332" y="104775"/>
                  </a:lnTo>
                  <a:lnTo>
                    <a:pt x="2202657" y="76200"/>
                  </a:lnTo>
                  <a:lnTo>
                    <a:pt x="2116932" y="45244"/>
                  </a:lnTo>
                  <a:lnTo>
                    <a:pt x="2016919" y="16669"/>
                  </a:lnTo>
                  <a:lnTo>
                    <a:pt x="1940719" y="2381"/>
                  </a:lnTo>
                  <a:lnTo>
                    <a:pt x="1919288" y="0"/>
                  </a:lnTo>
                  <a:lnTo>
                    <a:pt x="1869282" y="26194"/>
                  </a:lnTo>
                  <a:lnTo>
                    <a:pt x="1726407" y="80963"/>
                  </a:lnTo>
                  <a:lnTo>
                    <a:pt x="1543050" y="123825"/>
                  </a:lnTo>
                  <a:lnTo>
                    <a:pt x="1293019" y="178594"/>
                  </a:lnTo>
                  <a:lnTo>
                    <a:pt x="1112044" y="216694"/>
                  </a:lnTo>
                  <a:lnTo>
                    <a:pt x="909638" y="254794"/>
                  </a:lnTo>
                  <a:lnTo>
                    <a:pt x="740569" y="280988"/>
                  </a:lnTo>
                  <a:lnTo>
                    <a:pt x="631032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CFDF93FB-9304-AE48-84E3-CEA7E2B35D49}"/>
                </a:ext>
              </a:extLst>
            </p:cNvPr>
            <p:cNvSpPr/>
            <p:nvPr/>
          </p:nvSpPr>
          <p:spPr>
            <a:xfrm rot="16200000">
              <a:off x="4819650" y="4489450"/>
              <a:ext cx="2755900" cy="444500"/>
            </a:xfrm>
            <a:custGeom>
              <a:avLst/>
              <a:gdLst>
                <a:gd name="connsiteX0" fmla="*/ 1316832 w 2755107"/>
                <a:gd name="connsiteY0" fmla="*/ 154781 h 445293"/>
                <a:gd name="connsiteX1" fmla="*/ 1835944 w 2755107"/>
                <a:gd name="connsiteY1" fmla="*/ 154781 h 445293"/>
                <a:gd name="connsiteX2" fmla="*/ 2190750 w 2755107"/>
                <a:gd name="connsiteY2" fmla="*/ 152400 h 445293"/>
                <a:gd name="connsiteX3" fmla="*/ 2347913 w 2755107"/>
                <a:gd name="connsiteY3" fmla="*/ 152400 h 445293"/>
                <a:gd name="connsiteX4" fmla="*/ 2424113 w 2755107"/>
                <a:gd name="connsiteY4" fmla="*/ 152400 h 445293"/>
                <a:gd name="connsiteX5" fmla="*/ 2488407 w 2755107"/>
                <a:gd name="connsiteY5" fmla="*/ 145256 h 445293"/>
                <a:gd name="connsiteX6" fmla="*/ 2552700 w 2755107"/>
                <a:gd name="connsiteY6" fmla="*/ 126206 h 445293"/>
                <a:gd name="connsiteX7" fmla="*/ 2607469 w 2755107"/>
                <a:gd name="connsiteY7" fmla="*/ 97631 h 445293"/>
                <a:gd name="connsiteX8" fmla="*/ 2662238 w 2755107"/>
                <a:gd name="connsiteY8" fmla="*/ 61912 h 445293"/>
                <a:gd name="connsiteX9" fmla="*/ 2719388 w 2755107"/>
                <a:gd name="connsiteY9" fmla="*/ 0 h 445293"/>
                <a:gd name="connsiteX10" fmla="*/ 2755107 w 2755107"/>
                <a:gd name="connsiteY10" fmla="*/ 247650 h 445293"/>
                <a:gd name="connsiteX11" fmla="*/ 2695575 w 2755107"/>
                <a:gd name="connsiteY11" fmla="*/ 333375 h 445293"/>
                <a:gd name="connsiteX12" fmla="*/ 2657475 w 2755107"/>
                <a:gd name="connsiteY12" fmla="*/ 383381 h 445293"/>
                <a:gd name="connsiteX13" fmla="*/ 2624138 w 2755107"/>
                <a:gd name="connsiteY13" fmla="*/ 414337 h 445293"/>
                <a:gd name="connsiteX14" fmla="*/ 2583657 w 2755107"/>
                <a:gd name="connsiteY14" fmla="*/ 438150 h 445293"/>
                <a:gd name="connsiteX15" fmla="*/ 2545557 w 2755107"/>
                <a:gd name="connsiteY15" fmla="*/ 445293 h 445293"/>
                <a:gd name="connsiteX16" fmla="*/ 2476500 w 2755107"/>
                <a:gd name="connsiteY16" fmla="*/ 433387 h 445293"/>
                <a:gd name="connsiteX17" fmla="*/ 2383632 w 2755107"/>
                <a:gd name="connsiteY17" fmla="*/ 423862 h 445293"/>
                <a:gd name="connsiteX18" fmla="*/ 2219325 w 2755107"/>
                <a:gd name="connsiteY18" fmla="*/ 421481 h 445293"/>
                <a:gd name="connsiteX19" fmla="*/ 2007394 w 2755107"/>
                <a:gd name="connsiteY19" fmla="*/ 419100 h 445293"/>
                <a:gd name="connsiteX20" fmla="*/ 1754982 w 2755107"/>
                <a:gd name="connsiteY20" fmla="*/ 423862 h 445293"/>
                <a:gd name="connsiteX21" fmla="*/ 1531144 w 2755107"/>
                <a:gd name="connsiteY21" fmla="*/ 423862 h 445293"/>
                <a:gd name="connsiteX22" fmla="*/ 1150144 w 2755107"/>
                <a:gd name="connsiteY22" fmla="*/ 421481 h 445293"/>
                <a:gd name="connsiteX23" fmla="*/ 878682 w 2755107"/>
                <a:gd name="connsiteY23" fmla="*/ 421481 h 445293"/>
                <a:gd name="connsiteX24" fmla="*/ 690563 w 2755107"/>
                <a:gd name="connsiteY24" fmla="*/ 421481 h 445293"/>
                <a:gd name="connsiteX25" fmla="*/ 576263 w 2755107"/>
                <a:gd name="connsiteY25" fmla="*/ 421481 h 445293"/>
                <a:gd name="connsiteX26" fmla="*/ 497682 w 2755107"/>
                <a:gd name="connsiteY26" fmla="*/ 426243 h 445293"/>
                <a:gd name="connsiteX27" fmla="*/ 400050 w 2755107"/>
                <a:gd name="connsiteY27" fmla="*/ 438150 h 445293"/>
                <a:gd name="connsiteX28" fmla="*/ 364332 w 2755107"/>
                <a:gd name="connsiteY28" fmla="*/ 445293 h 445293"/>
                <a:gd name="connsiteX29" fmla="*/ 302419 w 2755107"/>
                <a:gd name="connsiteY29" fmla="*/ 431006 h 445293"/>
                <a:gd name="connsiteX30" fmla="*/ 214313 w 2755107"/>
                <a:gd name="connsiteY30" fmla="*/ 404812 h 445293"/>
                <a:gd name="connsiteX31" fmla="*/ 164307 w 2755107"/>
                <a:gd name="connsiteY31" fmla="*/ 388143 h 445293"/>
                <a:gd name="connsiteX32" fmla="*/ 88107 w 2755107"/>
                <a:gd name="connsiteY32" fmla="*/ 361950 h 445293"/>
                <a:gd name="connsiteX33" fmla="*/ 64294 w 2755107"/>
                <a:gd name="connsiteY33" fmla="*/ 350043 h 445293"/>
                <a:gd name="connsiteX34" fmla="*/ 38100 w 2755107"/>
                <a:gd name="connsiteY34" fmla="*/ 333375 h 445293"/>
                <a:gd name="connsiteX35" fmla="*/ 16669 w 2755107"/>
                <a:gd name="connsiteY35" fmla="*/ 311943 h 445293"/>
                <a:gd name="connsiteX36" fmla="*/ 2382 w 2755107"/>
                <a:gd name="connsiteY36" fmla="*/ 288131 h 445293"/>
                <a:gd name="connsiteX37" fmla="*/ 0 w 2755107"/>
                <a:gd name="connsiteY37" fmla="*/ 266700 h 445293"/>
                <a:gd name="connsiteX38" fmla="*/ 2382 w 2755107"/>
                <a:gd name="connsiteY38" fmla="*/ 252412 h 445293"/>
                <a:gd name="connsiteX39" fmla="*/ 16669 w 2755107"/>
                <a:gd name="connsiteY39" fmla="*/ 230981 h 445293"/>
                <a:gd name="connsiteX40" fmla="*/ 52388 w 2755107"/>
                <a:gd name="connsiteY40" fmla="*/ 207168 h 445293"/>
                <a:gd name="connsiteX41" fmla="*/ 109538 w 2755107"/>
                <a:gd name="connsiteY41" fmla="*/ 178593 h 445293"/>
                <a:gd name="connsiteX42" fmla="*/ 188119 w 2755107"/>
                <a:gd name="connsiteY42" fmla="*/ 157162 h 445293"/>
                <a:gd name="connsiteX43" fmla="*/ 311944 w 2755107"/>
                <a:gd name="connsiteY43" fmla="*/ 138112 h 445293"/>
                <a:gd name="connsiteX44" fmla="*/ 390525 w 2755107"/>
                <a:gd name="connsiteY44" fmla="*/ 130968 h 445293"/>
                <a:gd name="connsiteX45" fmla="*/ 535782 w 2755107"/>
                <a:gd name="connsiteY45" fmla="*/ 147637 h 445293"/>
                <a:gd name="connsiteX46" fmla="*/ 721519 w 2755107"/>
                <a:gd name="connsiteY46" fmla="*/ 154781 h 445293"/>
                <a:gd name="connsiteX47" fmla="*/ 1026319 w 2755107"/>
                <a:gd name="connsiteY47" fmla="*/ 152400 h 445293"/>
                <a:gd name="connsiteX48" fmla="*/ 1316832 w 2755107"/>
                <a:gd name="connsiteY48" fmla="*/ 1547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55107" h="445293">
                  <a:moveTo>
                    <a:pt x="1316832" y="154781"/>
                  </a:moveTo>
                  <a:lnTo>
                    <a:pt x="1835944" y="154781"/>
                  </a:lnTo>
                  <a:lnTo>
                    <a:pt x="2190750" y="152400"/>
                  </a:lnTo>
                  <a:lnTo>
                    <a:pt x="2347913" y="152400"/>
                  </a:lnTo>
                  <a:lnTo>
                    <a:pt x="2424113" y="152400"/>
                  </a:lnTo>
                  <a:lnTo>
                    <a:pt x="2488407" y="145256"/>
                  </a:lnTo>
                  <a:lnTo>
                    <a:pt x="2552700" y="126206"/>
                  </a:lnTo>
                  <a:lnTo>
                    <a:pt x="2607469" y="97631"/>
                  </a:lnTo>
                  <a:lnTo>
                    <a:pt x="2662238" y="61912"/>
                  </a:lnTo>
                  <a:lnTo>
                    <a:pt x="2719388" y="0"/>
                  </a:lnTo>
                  <a:lnTo>
                    <a:pt x="2755107" y="247650"/>
                  </a:lnTo>
                  <a:lnTo>
                    <a:pt x="2695575" y="333375"/>
                  </a:lnTo>
                  <a:lnTo>
                    <a:pt x="2657475" y="383381"/>
                  </a:lnTo>
                  <a:lnTo>
                    <a:pt x="2624138" y="414337"/>
                  </a:lnTo>
                  <a:lnTo>
                    <a:pt x="2583657" y="438150"/>
                  </a:lnTo>
                  <a:lnTo>
                    <a:pt x="2545557" y="445293"/>
                  </a:lnTo>
                  <a:lnTo>
                    <a:pt x="2476500" y="433387"/>
                  </a:lnTo>
                  <a:lnTo>
                    <a:pt x="2383632" y="423862"/>
                  </a:lnTo>
                  <a:lnTo>
                    <a:pt x="2219325" y="421481"/>
                  </a:lnTo>
                  <a:lnTo>
                    <a:pt x="2007394" y="419100"/>
                  </a:lnTo>
                  <a:lnTo>
                    <a:pt x="1754982" y="423862"/>
                  </a:lnTo>
                  <a:lnTo>
                    <a:pt x="1531144" y="423862"/>
                  </a:lnTo>
                  <a:lnTo>
                    <a:pt x="1150144" y="421481"/>
                  </a:lnTo>
                  <a:lnTo>
                    <a:pt x="878682" y="421481"/>
                  </a:lnTo>
                  <a:lnTo>
                    <a:pt x="690563" y="421481"/>
                  </a:lnTo>
                  <a:lnTo>
                    <a:pt x="576263" y="421481"/>
                  </a:lnTo>
                  <a:lnTo>
                    <a:pt x="497682" y="426243"/>
                  </a:lnTo>
                  <a:lnTo>
                    <a:pt x="400050" y="438150"/>
                  </a:lnTo>
                  <a:lnTo>
                    <a:pt x="364332" y="445293"/>
                  </a:lnTo>
                  <a:lnTo>
                    <a:pt x="302419" y="431006"/>
                  </a:lnTo>
                  <a:lnTo>
                    <a:pt x="214313" y="404812"/>
                  </a:lnTo>
                  <a:lnTo>
                    <a:pt x="164307" y="388143"/>
                  </a:lnTo>
                  <a:lnTo>
                    <a:pt x="88107" y="361950"/>
                  </a:lnTo>
                  <a:lnTo>
                    <a:pt x="64294" y="350043"/>
                  </a:lnTo>
                  <a:lnTo>
                    <a:pt x="38100" y="333375"/>
                  </a:lnTo>
                  <a:lnTo>
                    <a:pt x="16669" y="311943"/>
                  </a:lnTo>
                  <a:lnTo>
                    <a:pt x="2382" y="288131"/>
                  </a:lnTo>
                  <a:lnTo>
                    <a:pt x="0" y="266700"/>
                  </a:lnTo>
                  <a:lnTo>
                    <a:pt x="2382" y="252412"/>
                  </a:lnTo>
                  <a:lnTo>
                    <a:pt x="16669" y="230981"/>
                  </a:lnTo>
                  <a:lnTo>
                    <a:pt x="52388" y="207168"/>
                  </a:lnTo>
                  <a:lnTo>
                    <a:pt x="109538" y="178593"/>
                  </a:lnTo>
                  <a:lnTo>
                    <a:pt x="188119" y="157162"/>
                  </a:lnTo>
                  <a:lnTo>
                    <a:pt x="311944" y="138112"/>
                  </a:lnTo>
                  <a:lnTo>
                    <a:pt x="390525" y="130968"/>
                  </a:lnTo>
                  <a:lnTo>
                    <a:pt x="535782" y="147637"/>
                  </a:lnTo>
                  <a:lnTo>
                    <a:pt x="721519" y="154781"/>
                  </a:lnTo>
                  <a:lnTo>
                    <a:pt x="1026319" y="152400"/>
                  </a:lnTo>
                  <a:lnTo>
                    <a:pt x="131683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615981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6CDF6D81-088B-F848-9CA6-8C698ABAB671}"/>
              </a:ext>
            </a:extLst>
          </p:cNvPr>
          <p:cNvSpPr/>
          <p:nvPr/>
        </p:nvSpPr>
        <p:spPr>
          <a:xfrm>
            <a:off x="3455988" y="1509713"/>
            <a:ext cx="2763837" cy="514350"/>
          </a:xfrm>
          <a:custGeom>
            <a:avLst/>
            <a:gdLst>
              <a:gd name="connsiteX0" fmla="*/ 1002506 w 2764631"/>
              <a:gd name="connsiteY0" fmla="*/ 207168 h 514350"/>
              <a:gd name="connsiteX1" fmla="*/ 1257300 w 2764631"/>
              <a:gd name="connsiteY1" fmla="*/ 180975 h 514350"/>
              <a:gd name="connsiteX2" fmla="*/ 1559719 w 2764631"/>
              <a:gd name="connsiteY2" fmla="*/ 145256 h 514350"/>
              <a:gd name="connsiteX3" fmla="*/ 1802606 w 2764631"/>
              <a:gd name="connsiteY3" fmla="*/ 114300 h 514350"/>
              <a:gd name="connsiteX4" fmla="*/ 1988344 w 2764631"/>
              <a:gd name="connsiteY4" fmla="*/ 90487 h 514350"/>
              <a:gd name="connsiteX5" fmla="*/ 2024062 w 2764631"/>
              <a:gd name="connsiteY5" fmla="*/ 83343 h 514350"/>
              <a:gd name="connsiteX6" fmla="*/ 2145506 w 2764631"/>
              <a:gd name="connsiteY6" fmla="*/ 42862 h 514350"/>
              <a:gd name="connsiteX7" fmla="*/ 2286000 w 2764631"/>
              <a:gd name="connsiteY7" fmla="*/ 0 h 514350"/>
              <a:gd name="connsiteX8" fmla="*/ 2336006 w 2764631"/>
              <a:gd name="connsiteY8" fmla="*/ 0 h 514350"/>
              <a:gd name="connsiteX9" fmla="*/ 2416969 w 2764631"/>
              <a:gd name="connsiteY9" fmla="*/ 4762 h 514350"/>
              <a:gd name="connsiteX10" fmla="*/ 2500312 w 2764631"/>
              <a:gd name="connsiteY10" fmla="*/ 11906 h 514350"/>
              <a:gd name="connsiteX11" fmla="*/ 2581275 w 2764631"/>
              <a:gd name="connsiteY11" fmla="*/ 30956 h 514350"/>
              <a:gd name="connsiteX12" fmla="*/ 2638425 w 2764631"/>
              <a:gd name="connsiteY12" fmla="*/ 47625 h 514350"/>
              <a:gd name="connsiteX13" fmla="*/ 2686050 w 2764631"/>
              <a:gd name="connsiteY13" fmla="*/ 69056 h 514350"/>
              <a:gd name="connsiteX14" fmla="*/ 2721769 w 2764631"/>
              <a:gd name="connsiteY14" fmla="*/ 88106 h 514350"/>
              <a:gd name="connsiteX15" fmla="*/ 2743200 w 2764631"/>
              <a:gd name="connsiteY15" fmla="*/ 104775 h 514350"/>
              <a:gd name="connsiteX16" fmla="*/ 2757487 w 2764631"/>
              <a:gd name="connsiteY16" fmla="*/ 126206 h 514350"/>
              <a:gd name="connsiteX17" fmla="*/ 2764631 w 2764631"/>
              <a:gd name="connsiteY17" fmla="*/ 147637 h 514350"/>
              <a:gd name="connsiteX18" fmla="*/ 2757487 w 2764631"/>
              <a:gd name="connsiteY18" fmla="*/ 169068 h 514350"/>
              <a:gd name="connsiteX19" fmla="*/ 2738437 w 2764631"/>
              <a:gd name="connsiteY19" fmla="*/ 190500 h 514350"/>
              <a:gd name="connsiteX20" fmla="*/ 2714625 w 2764631"/>
              <a:gd name="connsiteY20" fmla="*/ 202406 h 514350"/>
              <a:gd name="connsiteX21" fmla="*/ 2636044 w 2764631"/>
              <a:gd name="connsiteY21" fmla="*/ 216693 h 514350"/>
              <a:gd name="connsiteX22" fmla="*/ 2464594 w 2764631"/>
              <a:gd name="connsiteY22" fmla="*/ 235743 h 514350"/>
              <a:gd name="connsiteX23" fmla="*/ 2307431 w 2764631"/>
              <a:gd name="connsiteY23" fmla="*/ 247650 h 514350"/>
              <a:gd name="connsiteX24" fmla="*/ 2052637 w 2764631"/>
              <a:gd name="connsiteY24" fmla="*/ 271462 h 514350"/>
              <a:gd name="connsiteX25" fmla="*/ 1838325 w 2764631"/>
              <a:gd name="connsiteY25" fmla="*/ 290512 h 514350"/>
              <a:gd name="connsiteX26" fmla="*/ 1645444 w 2764631"/>
              <a:gd name="connsiteY26" fmla="*/ 314325 h 514350"/>
              <a:gd name="connsiteX27" fmla="*/ 1519237 w 2764631"/>
              <a:gd name="connsiteY27" fmla="*/ 321468 h 514350"/>
              <a:gd name="connsiteX28" fmla="*/ 1340644 w 2764631"/>
              <a:gd name="connsiteY28" fmla="*/ 342900 h 514350"/>
              <a:gd name="connsiteX29" fmla="*/ 1269206 w 2764631"/>
              <a:gd name="connsiteY29" fmla="*/ 357187 h 514350"/>
              <a:gd name="connsiteX30" fmla="*/ 1150144 w 2764631"/>
              <a:gd name="connsiteY30" fmla="*/ 371475 h 514350"/>
              <a:gd name="connsiteX31" fmla="*/ 1040606 w 2764631"/>
              <a:gd name="connsiteY31" fmla="*/ 388143 h 514350"/>
              <a:gd name="connsiteX32" fmla="*/ 964406 w 2764631"/>
              <a:gd name="connsiteY32" fmla="*/ 407193 h 514350"/>
              <a:gd name="connsiteX33" fmla="*/ 885825 w 2764631"/>
              <a:gd name="connsiteY33" fmla="*/ 421481 h 514350"/>
              <a:gd name="connsiteX34" fmla="*/ 635794 w 2764631"/>
              <a:gd name="connsiteY34" fmla="*/ 450056 h 514350"/>
              <a:gd name="connsiteX35" fmla="*/ 561975 w 2764631"/>
              <a:gd name="connsiteY35" fmla="*/ 457200 h 514350"/>
              <a:gd name="connsiteX36" fmla="*/ 492919 w 2764631"/>
              <a:gd name="connsiteY36" fmla="*/ 466725 h 514350"/>
              <a:gd name="connsiteX37" fmla="*/ 378619 w 2764631"/>
              <a:gd name="connsiteY37" fmla="*/ 495300 h 514350"/>
              <a:gd name="connsiteX38" fmla="*/ 283369 w 2764631"/>
              <a:gd name="connsiteY38" fmla="*/ 514350 h 514350"/>
              <a:gd name="connsiteX39" fmla="*/ 250031 w 2764631"/>
              <a:gd name="connsiteY39" fmla="*/ 504825 h 514350"/>
              <a:gd name="connsiteX40" fmla="*/ 221456 w 2764631"/>
              <a:gd name="connsiteY40" fmla="*/ 492918 h 514350"/>
              <a:gd name="connsiteX41" fmla="*/ 195262 w 2764631"/>
              <a:gd name="connsiteY41" fmla="*/ 476250 h 514350"/>
              <a:gd name="connsiteX42" fmla="*/ 173831 w 2764631"/>
              <a:gd name="connsiteY42" fmla="*/ 459581 h 514350"/>
              <a:gd name="connsiteX43" fmla="*/ 150019 w 2764631"/>
              <a:gd name="connsiteY43" fmla="*/ 435768 h 514350"/>
              <a:gd name="connsiteX44" fmla="*/ 119062 w 2764631"/>
              <a:gd name="connsiteY44" fmla="*/ 402431 h 514350"/>
              <a:gd name="connsiteX45" fmla="*/ 73819 w 2764631"/>
              <a:gd name="connsiteY45" fmla="*/ 342900 h 514350"/>
              <a:gd name="connsiteX46" fmla="*/ 40481 w 2764631"/>
              <a:gd name="connsiteY46" fmla="*/ 290512 h 514350"/>
              <a:gd name="connsiteX47" fmla="*/ 16669 w 2764631"/>
              <a:gd name="connsiteY47" fmla="*/ 247650 h 514350"/>
              <a:gd name="connsiteX48" fmla="*/ 7144 w 2764631"/>
              <a:gd name="connsiteY48" fmla="*/ 226218 h 514350"/>
              <a:gd name="connsiteX49" fmla="*/ 0 w 2764631"/>
              <a:gd name="connsiteY49" fmla="*/ 197643 h 514350"/>
              <a:gd name="connsiteX50" fmla="*/ 4762 w 2764631"/>
              <a:gd name="connsiteY50" fmla="*/ 190500 h 514350"/>
              <a:gd name="connsiteX51" fmla="*/ 14287 w 2764631"/>
              <a:gd name="connsiteY51" fmla="*/ 185737 h 514350"/>
              <a:gd name="connsiteX52" fmla="*/ 38100 w 2764631"/>
              <a:gd name="connsiteY52" fmla="*/ 190500 h 514350"/>
              <a:gd name="connsiteX53" fmla="*/ 61912 w 2764631"/>
              <a:gd name="connsiteY53" fmla="*/ 204787 h 514350"/>
              <a:gd name="connsiteX54" fmla="*/ 92869 w 2764631"/>
              <a:gd name="connsiteY54" fmla="*/ 226218 h 514350"/>
              <a:gd name="connsiteX55" fmla="*/ 128587 w 2764631"/>
              <a:gd name="connsiteY55" fmla="*/ 242887 h 514350"/>
              <a:gd name="connsiteX56" fmla="*/ 171450 w 2764631"/>
              <a:gd name="connsiteY56" fmla="*/ 257175 h 514350"/>
              <a:gd name="connsiteX57" fmla="*/ 228600 w 2764631"/>
              <a:gd name="connsiteY57" fmla="*/ 266700 h 514350"/>
              <a:gd name="connsiteX58" fmla="*/ 309562 w 2764631"/>
              <a:gd name="connsiteY58" fmla="*/ 271462 h 514350"/>
              <a:gd name="connsiteX59" fmla="*/ 516731 w 2764631"/>
              <a:gd name="connsiteY59" fmla="*/ 254793 h 514350"/>
              <a:gd name="connsiteX60" fmla="*/ 942975 w 2764631"/>
              <a:gd name="connsiteY60" fmla="*/ 214312 h 514350"/>
              <a:gd name="connsiteX61" fmla="*/ 1002506 w 2764631"/>
              <a:gd name="connsiteY61" fmla="*/ 207168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764631" h="514350">
                <a:moveTo>
                  <a:pt x="1002506" y="207168"/>
                </a:moveTo>
                <a:lnTo>
                  <a:pt x="1257300" y="180975"/>
                </a:lnTo>
                <a:lnTo>
                  <a:pt x="1559719" y="145256"/>
                </a:lnTo>
                <a:lnTo>
                  <a:pt x="1802606" y="114300"/>
                </a:lnTo>
                <a:lnTo>
                  <a:pt x="1988344" y="90487"/>
                </a:lnTo>
                <a:lnTo>
                  <a:pt x="2024062" y="83343"/>
                </a:lnTo>
                <a:lnTo>
                  <a:pt x="2145506" y="42862"/>
                </a:lnTo>
                <a:lnTo>
                  <a:pt x="2286000" y="0"/>
                </a:lnTo>
                <a:lnTo>
                  <a:pt x="2336006" y="0"/>
                </a:lnTo>
                <a:lnTo>
                  <a:pt x="2416969" y="4762"/>
                </a:lnTo>
                <a:lnTo>
                  <a:pt x="2500312" y="11906"/>
                </a:lnTo>
                <a:lnTo>
                  <a:pt x="2581275" y="30956"/>
                </a:lnTo>
                <a:lnTo>
                  <a:pt x="2638425" y="47625"/>
                </a:lnTo>
                <a:lnTo>
                  <a:pt x="2686050" y="69056"/>
                </a:lnTo>
                <a:lnTo>
                  <a:pt x="2721769" y="88106"/>
                </a:lnTo>
                <a:lnTo>
                  <a:pt x="2743200" y="104775"/>
                </a:lnTo>
                <a:lnTo>
                  <a:pt x="2757487" y="126206"/>
                </a:lnTo>
                <a:lnTo>
                  <a:pt x="2764631" y="147637"/>
                </a:lnTo>
                <a:lnTo>
                  <a:pt x="2757487" y="169068"/>
                </a:lnTo>
                <a:lnTo>
                  <a:pt x="2738437" y="190500"/>
                </a:lnTo>
                <a:lnTo>
                  <a:pt x="2714625" y="202406"/>
                </a:lnTo>
                <a:lnTo>
                  <a:pt x="2636044" y="216693"/>
                </a:lnTo>
                <a:lnTo>
                  <a:pt x="2464594" y="235743"/>
                </a:lnTo>
                <a:lnTo>
                  <a:pt x="2307431" y="247650"/>
                </a:lnTo>
                <a:lnTo>
                  <a:pt x="2052637" y="271462"/>
                </a:lnTo>
                <a:lnTo>
                  <a:pt x="1838325" y="290512"/>
                </a:lnTo>
                <a:lnTo>
                  <a:pt x="1645444" y="314325"/>
                </a:lnTo>
                <a:lnTo>
                  <a:pt x="1519237" y="321468"/>
                </a:lnTo>
                <a:lnTo>
                  <a:pt x="1340644" y="342900"/>
                </a:lnTo>
                <a:lnTo>
                  <a:pt x="1269206" y="357187"/>
                </a:lnTo>
                <a:lnTo>
                  <a:pt x="1150144" y="371475"/>
                </a:lnTo>
                <a:lnTo>
                  <a:pt x="1040606" y="388143"/>
                </a:lnTo>
                <a:lnTo>
                  <a:pt x="964406" y="407193"/>
                </a:lnTo>
                <a:lnTo>
                  <a:pt x="885825" y="421481"/>
                </a:lnTo>
                <a:lnTo>
                  <a:pt x="635794" y="450056"/>
                </a:lnTo>
                <a:lnTo>
                  <a:pt x="561975" y="457200"/>
                </a:lnTo>
                <a:lnTo>
                  <a:pt x="492919" y="466725"/>
                </a:lnTo>
                <a:lnTo>
                  <a:pt x="378619" y="495300"/>
                </a:lnTo>
                <a:lnTo>
                  <a:pt x="283369" y="514350"/>
                </a:lnTo>
                <a:lnTo>
                  <a:pt x="250031" y="504825"/>
                </a:lnTo>
                <a:lnTo>
                  <a:pt x="221456" y="492918"/>
                </a:lnTo>
                <a:lnTo>
                  <a:pt x="195262" y="476250"/>
                </a:lnTo>
                <a:lnTo>
                  <a:pt x="173831" y="459581"/>
                </a:lnTo>
                <a:lnTo>
                  <a:pt x="150019" y="435768"/>
                </a:lnTo>
                <a:lnTo>
                  <a:pt x="119062" y="402431"/>
                </a:lnTo>
                <a:lnTo>
                  <a:pt x="73819" y="342900"/>
                </a:lnTo>
                <a:lnTo>
                  <a:pt x="40481" y="290512"/>
                </a:lnTo>
                <a:lnTo>
                  <a:pt x="16669" y="247650"/>
                </a:lnTo>
                <a:lnTo>
                  <a:pt x="7144" y="226218"/>
                </a:lnTo>
                <a:lnTo>
                  <a:pt x="0" y="197643"/>
                </a:lnTo>
                <a:lnTo>
                  <a:pt x="4762" y="190500"/>
                </a:lnTo>
                <a:lnTo>
                  <a:pt x="14287" y="185737"/>
                </a:lnTo>
                <a:lnTo>
                  <a:pt x="38100" y="190500"/>
                </a:lnTo>
                <a:lnTo>
                  <a:pt x="61912" y="204787"/>
                </a:lnTo>
                <a:lnTo>
                  <a:pt x="92869" y="226218"/>
                </a:lnTo>
                <a:lnTo>
                  <a:pt x="128587" y="242887"/>
                </a:lnTo>
                <a:lnTo>
                  <a:pt x="171450" y="257175"/>
                </a:lnTo>
                <a:lnTo>
                  <a:pt x="228600" y="266700"/>
                </a:lnTo>
                <a:lnTo>
                  <a:pt x="309562" y="271462"/>
                </a:lnTo>
                <a:lnTo>
                  <a:pt x="516731" y="254793"/>
                </a:lnTo>
                <a:lnTo>
                  <a:pt x="942975" y="214312"/>
                </a:lnTo>
                <a:lnTo>
                  <a:pt x="1002506" y="2071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6294FEF8-6EC5-184A-B9C5-D201B2CA480A}"/>
              </a:ext>
            </a:extLst>
          </p:cNvPr>
          <p:cNvSpPr/>
          <p:nvPr/>
        </p:nvSpPr>
        <p:spPr>
          <a:xfrm>
            <a:off x="3087688" y="2376488"/>
            <a:ext cx="546100" cy="1101725"/>
          </a:xfrm>
          <a:custGeom>
            <a:avLst/>
            <a:gdLst>
              <a:gd name="connsiteX0" fmla="*/ 445294 w 545307"/>
              <a:gd name="connsiteY0" fmla="*/ 497681 h 1102518"/>
              <a:gd name="connsiteX1" fmla="*/ 402432 w 545307"/>
              <a:gd name="connsiteY1" fmla="*/ 269081 h 1102518"/>
              <a:gd name="connsiteX2" fmla="*/ 335757 w 545307"/>
              <a:gd name="connsiteY2" fmla="*/ 92868 h 1102518"/>
              <a:gd name="connsiteX3" fmla="*/ 266700 w 545307"/>
              <a:gd name="connsiteY3" fmla="*/ 64293 h 1102518"/>
              <a:gd name="connsiteX4" fmla="*/ 202407 w 545307"/>
              <a:gd name="connsiteY4" fmla="*/ 40481 h 1102518"/>
              <a:gd name="connsiteX5" fmla="*/ 140494 w 545307"/>
              <a:gd name="connsiteY5" fmla="*/ 19050 h 1102518"/>
              <a:gd name="connsiteX6" fmla="*/ 83344 w 545307"/>
              <a:gd name="connsiteY6" fmla="*/ 4762 h 1102518"/>
              <a:gd name="connsiteX7" fmla="*/ 42863 w 545307"/>
              <a:gd name="connsiteY7" fmla="*/ 0 h 1102518"/>
              <a:gd name="connsiteX8" fmla="*/ 19050 w 545307"/>
              <a:gd name="connsiteY8" fmla="*/ 2381 h 1102518"/>
              <a:gd name="connsiteX9" fmla="*/ 2382 w 545307"/>
              <a:gd name="connsiteY9" fmla="*/ 9525 h 1102518"/>
              <a:gd name="connsiteX10" fmla="*/ 0 w 545307"/>
              <a:gd name="connsiteY10" fmla="*/ 23812 h 1102518"/>
              <a:gd name="connsiteX11" fmla="*/ 11907 w 545307"/>
              <a:gd name="connsiteY11" fmla="*/ 50006 h 1102518"/>
              <a:gd name="connsiteX12" fmla="*/ 45244 w 545307"/>
              <a:gd name="connsiteY12" fmla="*/ 92868 h 1102518"/>
              <a:gd name="connsiteX13" fmla="*/ 64294 w 545307"/>
              <a:gd name="connsiteY13" fmla="*/ 114300 h 1102518"/>
              <a:gd name="connsiteX14" fmla="*/ 95250 w 545307"/>
              <a:gd name="connsiteY14" fmla="*/ 152400 h 1102518"/>
              <a:gd name="connsiteX15" fmla="*/ 130969 w 545307"/>
              <a:gd name="connsiteY15" fmla="*/ 209550 h 1102518"/>
              <a:gd name="connsiteX16" fmla="*/ 169069 w 545307"/>
              <a:gd name="connsiteY16" fmla="*/ 290512 h 1102518"/>
              <a:gd name="connsiteX17" fmla="*/ 202407 w 545307"/>
              <a:gd name="connsiteY17" fmla="*/ 373856 h 1102518"/>
              <a:gd name="connsiteX18" fmla="*/ 228600 w 545307"/>
              <a:gd name="connsiteY18" fmla="*/ 523875 h 1102518"/>
              <a:gd name="connsiteX19" fmla="*/ 283369 w 545307"/>
              <a:gd name="connsiteY19" fmla="*/ 828675 h 1102518"/>
              <a:gd name="connsiteX20" fmla="*/ 314325 w 545307"/>
              <a:gd name="connsiteY20" fmla="*/ 981075 h 1102518"/>
              <a:gd name="connsiteX21" fmla="*/ 340519 w 545307"/>
              <a:gd name="connsiteY21" fmla="*/ 1021556 h 1102518"/>
              <a:gd name="connsiteX22" fmla="*/ 359569 w 545307"/>
              <a:gd name="connsiteY22" fmla="*/ 1050131 h 1102518"/>
              <a:gd name="connsiteX23" fmla="*/ 388144 w 545307"/>
              <a:gd name="connsiteY23" fmla="*/ 1081087 h 1102518"/>
              <a:gd name="connsiteX24" fmla="*/ 402432 w 545307"/>
              <a:gd name="connsiteY24" fmla="*/ 1092993 h 1102518"/>
              <a:gd name="connsiteX25" fmla="*/ 431007 w 545307"/>
              <a:gd name="connsiteY25" fmla="*/ 1102518 h 1102518"/>
              <a:gd name="connsiteX26" fmla="*/ 447675 w 545307"/>
              <a:gd name="connsiteY26" fmla="*/ 1102518 h 1102518"/>
              <a:gd name="connsiteX27" fmla="*/ 478632 w 545307"/>
              <a:gd name="connsiteY27" fmla="*/ 1092993 h 1102518"/>
              <a:gd name="connsiteX28" fmla="*/ 502444 w 545307"/>
              <a:gd name="connsiteY28" fmla="*/ 1071562 h 1102518"/>
              <a:gd name="connsiteX29" fmla="*/ 523875 w 545307"/>
              <a:gd name="connsiteY29" fmla="*/ 1042987 h 1102518"/>
              <a:gd name="connsiteX30" fmla="*/ 545307 w 545307"/>
              <a:gd name="connsiteY30" fmla="*/ 985837 h 1102518"/>
              <a:gd name="connsiteX31" fmla="*/ 521494 w 545307"/>
              <a:gd name="connsiteY31" fmla="*/ 876300 h 1102518"/>
              <a:gd name="connsiteX32" fmla="*/ 445294 w 545307"/>
              <a:gd name="connsiteY32" fmla="*/ 497681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5307" h="1102518">
                <a:moveTo>
                  <a:pt x="445294" y="497681"/>
                </a:moveTo>
                <a:lnTo>
                  <a:pt x="402432" y="269081"/>
                </a:lnTo>
                <a:lnTo>
                  <a:pt x="335757" y="92868"/>
                </a:lnTo>
                <a:lnTo>
                  <a:pt x="266700" y="64293"/>
                </a:lnTo>
                <a:lnTo>
                  <a:pt x="202407" y="40481"/>
                </a:lnTo>
                <a:lnTo>
                  <a:pt x="140494" y="19050"/>
                </a:lnTo>
                <a:lnTo>
                  <a:pt x="83344" y="4762"/>
                </a:lnTo>
                <a:lnTo>
                  <a:pt x="42863" y="0"/>
                </a:lnTo>
                <a:lnTo>
                  <a:pt x="19050" y="2381"/>
                </a:lnTo>
                <a:lnTo>
                  <a:pt x="2382" y="9525"/>
                </a:lnTo>
                <a:lnTo>
                  <a:pt x="0" y="23812"/>
                </a:lnTo>
                <a:lnTo>
                  <a:pt x="11907" y="50006"/>
                </a:lnTo>
                <a:lnTo>
                  <a:pt x="45244" y="92868"/>
                </a:lnTo>
                <a:lnTo>
                  <a:pt x="64294" y="114300"/>
                </a:lnTo>
                <a:lnTo>
                  <a:pt x="95250" y="152400"/>
                </a:lnTo>
                <a:lnTo>
                  <a:pt x="130969" y="209550"/>
                </a:lnTo>
                <a:lnTo>
                  <a:pt x="169069" y="290512"/>
                </a:lnTo>
                <a:lnTo>
                  <a:pt x="202407" y="373856"/>
                </a:lnTo>
                <a:lnTo>
                  <a:pt x="228600" y="523875"/>
                </a:lnTo>
                <a:lnTo>
                  <a:pt x="283369" y="828675"/>
                </a:lnTo>
                <a:lnTo>
                  <a:pt x="314325" y="981075"/>
                </a:lnTo>
                <a:lnTo>
                  <a:pt x="340519" y="1021556"/>
                </a:lnTo>
                <a:lnTo>
                  <a:pt x="359569" y="1050131"/>
                </a:lnTo>
                <a:lnTo>
                  <a:pt x="388144" y="1081087"/>
                </a:lnTo>
                <a:lnTo>
                  <a:pt x="402432" y="1092993"/>
                </a:lnTo>
                <a:lnTo>
                  <a:pt x="431007" y="1102518"/>
                </a:lnTo>
                <a:lnTo>
                  <a:pt x="447675" y="1102518"/>
                </a:lnTo>
                <a:lnTo>
                  <a:pt x="478632" y="1092993"/>
                </a:lnTo>
                <a:lnTo>
                  <a:pt x="502444" y="1071562"/>
                </a:lnTo>
                <a:lnTo>
                  <a:pt x="523875" y="1042987"/>
                </a:lnTo>
                <a:lnTo>
                  <a:pt x="545307" y="985837"/>
                </a:lnTo>
                <a:lnTo>
                  <a:pt x="521494" y="876300"/>
                </a:lnTo>
                <a:lnTo>
                  <a:pt x="445294" y="4976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3BE9B91A-DB96-154C-822E-A9CAC2003F42}"/>
              </a:ext>
            </a:extLst>
          </p:cNvPr>
          <p:cNvSpPr/>
          <p:nvPr/>
        </p:nvSpPr>
        <p:spPr>
          <a:xfrm>
            <a:off x="3776663" y="3608388"/>
            <a:ext cx="2292350" cy="438150"/>
          </a:xfrm>
          <a:custGeom>
            <a:avLst/>
            <a:gdLst>
              <a:gd name="connsiteX0" fmla="*/ 1157287 w 2293143"/>
              <a:gd name="connsiteY0" fmla="*/ 135731 h 438150"/>
              <a:gd name="connsiteX1" fmla="*/ 1328737 w 2293143"/>
              <a:gd name="connsiteY1" fmla="*/ 116681 h 438150"/>
              <a:gd name="connsiteX2" fmla="*/ 1476375 w 2293143"/>
              <a:gd name="connsiteY2" fmla="*/ 95250 h 438150"/>
              <a:gd name="connsiteX3" fmla="*/ 1654968 w 2293143"/>
              <a:gd name="connsiteY3" fmla="*/ 61912 h 438150"/>
              <a:gd name="connsiteX4" fmla="*/ 1754981 w 2293143"/>
              <a:gd name="connsiteY4" fmla="*/ 42862 h 438150"/>
              <a:gd name="connsiteX5" fmla="*/ 1828800 w 2293143"/>
              <a:gd name="connsiteY5" fmla="*/ 19050 h 438150"/>
              <a:gd name="connsiteX6" fmla="*/ 1900237 w 2293143"/>
              <a:gd name="connsiteY6" fmla="*/ 2381 h 438150"/>
              <a:gd name="connsiteX7" fmla="*/ 1935956 w 2293143"/>
              <a:gd name="connsiteY7" fmla="*/ 0 h 438150"/>
              <a:gd name="connsiteX8" fmla="*/ 1971675 w 2293143"/>
              <a:gd name="connsiteY8" fmla="*/ 4762 h 438150"/>
              <a:gd name="connsiteX9" fmla="*/ 2026443 w 2293143"/>
              <a:gd name="connsiteY9" fmla="*/ 16669 h 438150"/>
              <a:gd name="connsiteX10" fmla="*/ 2093118 w 2293143"/>
              <a:gd name="connsiteY10" fmla="*/ 40481 h 438150"/>
              <a:gd name="connsiteX11" fmla="*/ 2135981 w 2293143"/>
              <a:gd name="connsiteY11" fmla="*/ 59531 h 438150"/>
              <a:gd name="connsiteX12" fmla="*/ 2176462 w 2293143"/>
              <a:gd name="connsiteY12" fmla="*/ 83344 h 438150"/>
              <a:gd name="connsiteX13" fmla="*/ 2214562 w 2293143"/>
              <a:gd name="connsiteY13" fmla="*/ 109537 h 438150"/>
              <a:gd name="connsiteX14" fmla="*/ 2243137 w 2293143"/>
              <a:gd name="connsiteY14" fmla="*/ 135731 h 438150"/>
              <a:gd name="connsiteX15" fmla="*/ 2271712 w 2293143"/>
              <a:gd name="connsiteY15" fmla="*/ 166687 h 438150"/>
              <a:gd name="connsiteX16" fmla="*/ 2288381 w 2293143"/>
              <a:gd name="connsiteY16" fmla="*/ 190500 h 438150"/>
              <a:gd name="connsiteX17" fmla="*/ 2293143 w 2293143"/>
              <a:gd name="connsiteY17" fmla="*/ 207169 h 438150"/>
              <a:gd name="connsiteX18" fmla="*/ 2293143 w 2293143"/>
              <a:gd name="connsiteY18" fmla="*/ 223837 h 438150"/>
              <a:gd name="connsiteX19" fmla="*/ 2276475 w 2293143"/>
              <a:gd name="connsiteY19" fmla="*/ 242887 h 438150"/>
              <a:gd name="connsiteX20" fmla="*/ 2247900 w 2293143"/>
              <a:gd name="connsiteY20" fmla="*/ 257175 h 438150"/>
              <a:gd name="connsiteX21" fmla="*/ 2212181 w 2293143"/>
              <a:gd name="connsiteY21" fmla="*/ 269081 h 438150"/>
              <a:gd name="connsiteX22" fmla="*/ 2190750 w 2293143"/>
              <a:gd name="connsiteY22" fmla="*/ 269081 h 438150"/>
              <a:gd name="connsiteX23" fmla="*/ 2116931 w 2293143"/>
              <a:gd name="connsiteY23" fmla="*/ 257175 h 438150"/>
              <a:gd name="connsiteX24" fmla="*/ 2007393 w 2293143"/>
              <a:gd name="connsiteY24" fmla="*/ 250031 h 438150"/>
              <a:gd name="connsiteX25" fmla="*/ 1862137 w 2293143"/>
              <a:gd name="connsiteY25" fmla="*/ 245269 h 438150"/>
              <a:gd name="connsiteX26" fmla="*/ 1724025 w 2293143"/>
              <a:gd name="connsiteY26" fmla="*/ 250031 h 438150"/>
              <a:gd name="connsiteX27" fmla="*/ 1557337 w 2293143"/>
              <a:gd name="connsiteY27" fmla="*/ 261937 h 438150"/>
              <a:gd name="connsiteX28" fmla="*/ 1397793 w 2293143"/>
              <a:gd name="connsiteY28" fmla="*/ 276225 h 438150"/>
              <a:gd name="connsiteX29" fmla="*/ 1166812 w 2293143"/>
              <a:gd name="connsiteY29" fmla="*/ 297656 h 438150"/>
              <a:gd name="connsiteX30" fmla="*/ 952500 w 2293143"/>
              <a:gd name="connsiteY30" fmla="*/ 323850 h 438150"/>
              <a:gd name="connsiteX31" fmla="*/ 821531 w 2293143"/>
              <a:gd name="connsiteY31" fmla="*/ 345281 h 438150"/>
              <a:gd name="connsiteX32" fmla="*/ 673893 w 2293143"/>
              <a:gd name="connsiteY32" fmla="*/ 373856 h 438150"/>
              <a:gd name="connsiteX33" fmla="*/ 550068 w 2293143"/>
              <a:gd name="connsiteY33" fmla="*/ 407194 h 438150"/>
              <a:gd name="connsiteX34" fmla="*/ 504825 w 2293143"/>
              <a:gd name="connsiteY34" fmla="*/ 423862 h 438150"/>
              <a:gd name="connsiteX35" fmla="*/ 450056 w 2293143"/>
              <a:gd name="connsiteY35" fmla="*/ 435769 h 438150"/>
              <a:gd name="connsiteX36" fmla="*/ 402431 w 2293143"/>
              <a:gd name="connsiteY36" fmla="*/ 438150 h 438150"/>
              <a:gd name="connsiteX37" fmla="*/ 350043 w 2293143"/>
              <a:gd name="connsiteY37" fmla="*/ 433387 h 438150"/>
              <a:gd name="connsiteX38" fmla="*/ 304800 w 2293143"/>
              <a:gd name="connsiteY38" fmla="*/ 423862 h 438150"/>
              <a:gd name="connsiteX39" fmla="*/ 266700 w 2293143"/>
              <a:gd name="connsiteY39" fmla="*/ 407194 h 438150"/>
              <a:gd name="connsiteX40" fmla="*/ 223837 w 2293143"/>
              <a:gd name="connsiteY40" fmla="*/ 378619 h 438150"/>
              <a:gd name="connsiteX41" fmla="*/ 161925 w 2293143"/>
              <a:gd name="connsiteY41" fmla="*/ 326231 h 438150"/>
              <a:gd name="connsiteX42" fmla="*/ 92868 w 2293143"/>
              <a:gd name="connsiteY42" fmla="*/ 266700 h 438150"/>
              <a:gd name="connsiteX43" fmla="*/ 42862 w 2293143"/>
              <a:gd name="connsiteY43" fmla="*/ 211931 h 438150"/>
              <a:gd name="connsiteX44" fmla="*/ 14287 w 2293143"/>
              <a:gd name="connsiteY44" fmla="*/ 171450 h 438150"/>
              <a:gd name="connsiteX45" fmla="*/ 7143 w 2293143"/>
              <a:gd name="connsiteY45" fmla="*/ 157162 h 438150"/>
              <a:gd name="connsiteX46" fmla="*/ 0 w 2293143"/>
              <a:gd name="connsiteY46" fmla="*/ 138112 h 438150"/>
              <a:gd name="connsiteX47" fmla="*/ 2381 w 2293143"/>
              <a:gd name="connsiteY47" fmla="*/ 121444 h 438150"/>
              <a:gd name="connsiteX48" fmla="*/ 9525 w 2293143"/>
              <a:gd name="connsiteY48" fmla="*/ 109537 h 438150"/>
              <a:gd name="connsiteX49" fmla="*/ 21431 w 2293143"/>
              <a:gd name="connsiteY49" fmla="*/ 107156 h 438150"/>
              <a:gd name="connsiteX50" fmla="*/ 30956 w 2293143"/>
              <a:gd name="connsiteY50" fmla="*/ 107156 h 438150"/>
              <a:gd name="connsiteX51" fmla="*/ 59531 w 2293143"/>
              <a:gd name="connsiteY51" fmla="*/ 116681 h 438150"/>
              <a:gd name="connsiteX52" fmla="*/ 90487 w 2293143"/>
              <a:gd name="connsiteY52" fmla="*/ 135731 h 438150"/>
              <a:gd name="connsiteX53" fmla="*/ 140493 w 2293143"/>
              <a:gd name="connsiteY53" fmla="*/ 159544 h 438150"/>
              <a:gd name="connsiteX54" fmla="*/ 202406 w 2293143"/>
              <a:gd name="connsiteY54" fmla="*/ 180975 h 438150"/>
              <a:gd name="connsiteX55" fmla="*/ 254793 w 2293143"/>
              <a:gd name="connsiteY55" fmla="*/ 195262 h 438150"/>
              <a:gd name="connsiteX56" fmla="*/ 302418 w 2293143"/>
              <a:gd name="connsiteY56" fmla="*/ 202406 h 438150"/>
              <a:gd name="connsiteX57" fmla="*/ 414337 w 2293143"/>
              <a:gd name="connsiteY57" fmla="*/ 202406 h 438150"/>
              <a:gd name="connsiteX58" fmla="*/ 640556 w 2293143"/>
              <a:gd name="connsiteY58" fmla="*/ 192881 h 438150"/>
              <a:gd name="connsiteX59" fmla="*/ 888206 w 2293143"/>
              <a:gd name="connsiteY59" fmla="*/ 171450 h 438150"/>
              <a:gd name="connsiteX60" fmla="*/ 1157287 w 2293143"/>
              <a:gd name="connsiteY60" fmla="*/ 135731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93143" h="438150">
                <a:moveTo>
                  <a:pt x="1157287" y="135731"/>
                </a:moveTo>
                <a:lnTo>
                  <a:pt x="1328737" y="116681"/>
                </a:lnTo>
                <a:lnTo>
                  <a:pt x="1476375" y="95250"/>
                </a:lnTo>
                <a:lnTo>
                  <a:pt x="1654968" y="61912"/>
                </a:lnTo>
                <a:lnTo>
                  <a:pt x="1754981" y="42862"/>
                </a:lnTo>
                <a:lnTo>
                  <a:pt x="1828800" y="19050"/>
                </a:lnTo>
                <a:lnTo>
                  <a:pt x="1900237" y="2381"/>
                </a:lnTo>
                <a:lnTo>
                  <a:pt x="1935956" y="0"/>
                </a:lnTo>
                <a:lnTo>
                  <a:pt x="1971675" y="4762"/>
                </a:lnTo>
                <a:lnTo>
                  <a:pt x="2026443" y="16669"/>
                </a:lnTo>
                <a:lnTo>
                  <a:pt x="2093118" y="40481"/>
                </a:lnTo>
                <a:lnTo>
                  <a:pt x="2135981" y="59531"/>
                </a:lnTo>
                <a:lnTo>
                  <a:pt x="2176462" y="83344"/>
                </a:lnTo>
                <a:lnTo>
                  <a:pt x="2214562" y="109537"/>
                </a:lnTo>
                <a:lnTo>
                  <a:pt x="2243137" y="135731"/>
                </a:lnTo>
                <a:lnTo>
                  <a:pt x="2271712" y="166687"/>
                </a:lnTo>
                <a:lnTo>
                  <a:pt x="2288381" y="190500"/>
                </a:lnTo>
                <a:lnTo>
                  <a:pt x="2293143" y="207169"/>
                </a:lnTo>
                <a:lnTo>
                  <a:pt x="2293143" y="223837"/>
                </a:lnTo>
                <a:lnTo>
                  <a:pt x="2276475" y="242887"/>
                </a:lnTo>
                <a:lnTo>
                  <a:pt x="2247900" y="257175"/>
                </a:lnTo>
                <a:lnTo>
                  <a:pt x="2212181" y="269081"/>
                </a:lnTo>
                <a:lnTo>
                  <a:pt x="2190750" y="269081"/>
                </a:lnTo>
                <a:lnTo>
                  <a:pt x="2116931" y="257175"/>
                </a:lnTo>
                <a:lnTo>
                  <a:pt x="2007393" y="250031"/>
                </a:lnTo>
                <a:lnTo>
                  <a:pt x="1862137" y="245269"/>
                </a:lnTo>
                <a:lnTo>
                  <a:pt x="1724025" y="250031"/>
                </a:lnTo>
                <a:lnTo>
                  <a:pt x="1557337" y="261937"/>
                </a:lnTo>
                <a:lnTo>
                  <a:pt x="1397793" y="276225"/>
                </a:lnTo>
                <a:lnTo>
                  <a:pt x="1166812" y="297656"/>
                </a:lnTo>
                <a:lnTo>
                  <a:pt x="952500" y="323850"/>
                </a:lnTo>
                <a:lnTo>
                  <a:pt x="821531" y="345281"/>
                </a:lnTo>
                <a:lnTo>
                  <a:pt x="673893" y="373856"/>
                </a:lnTo>
                <a:lnTo>
                  <a:pt x="550068" y="407194"/>
                </a:lnTo>
                <a:lnTo>
                  <a:pt x="504825" y="423862"/>
                </a:lnTo>
                <a:lnTo>
                  <a:pt x="450056" y="435769"/>
                </a:lnTo>
                <a:lnTo>
                  <a:pt x="402431" y="438150"/>
                </a:lnTo>
                <a:lnTo>
                  <a:pt x="350043" y="433387"/>
                </a:lnTo>
                <a:lnTo>
                  <a:pt x="304800" y="423862"/>
                </a:lnTo>
                <a:lnTo>
                  <a:pt x="266700" y="407194"/>
                </a:lnTo>
                <a:lnTo>
                  <a:pt x="223837" y="378619"/>
                </a:lnTo>
                <a:lnTo>
                  <a:pt x="161925" y="326231"/>
                </a:lnTo>
                <a:lnTo>
                  <a:pt x="92868" y="266700"/>
                </a:lnTo>
                <a:lnTo>
                  <a:pt x="42862" y="211931"/>
                </a:lnTo>
                <a:lnTo>
                  <a:pt x="14287" y="171450"/>
                </a:lnTo>
                <a:lnTo>
                  <a:pt x="7143" y="157162"/>
                </a:lnTo>
                <a:lnTo>
                  <a:pt x="0" y="138112"/>
                </a:lnTo>
                <a:lnTo>
                  <a:pt x="2381" y="121444"/>
                </a:lnTo>
                <a:lnTo>
                  <a:pt x="9525" y="109537"/>
                </a:lnTo>
                <a:lnTo>
                  <a:pt x="21431" y="107156"/>
                </a:lnTo>
                <a:lnTo>
                  <a:pt x="30956" y="107156"/>
                </a:lnTo>
                <a:lnTo>
                  <a:pt x="59531" y="116681"/>
                </a:lnTo>
                <a:lnTo>
                  <a:pt x="90487" y="135731"/>
                </a:lnTo>
                <a:lnTo>
                  <a:pt x="140493" y="159544"/>
                </a:lnTo>
                <a:lnTo>
                  <a:pt x="202406" y="180975"/>
                </a:lnTo>
                <a:lnTo>
                  <a:pt x="254793" y="195262"/>
                </a:lnTo>
                <a:lnTo>
                  <a:pt x="302418" y="202406"/>
                </a:lnTo>
                <a:lnTo>
                  <a:pt x="414337" y="202406"/>
                </a:lnTo>
                <a:lnTo>
                  <a:pt x="640556" y="192881"/>
                </a:lnTo>
                <a:lnTo>
                  <a:pt x="888206" y="171450"/>
                </a:lnTo>
                <a:lnTo>
                  <a:pt x="1157287" y="135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0CCC691-3966-E74B-9CD1-51DCC5693689}"/>
              </a:ext>
            </a:extLst>
          </p:cNvPr>
          <p:cNvSpPr/>
          <p:nvPr/>
        </p:nvSpPr>
        <p:spPr>
          <a:xfrm>
            <a:off x="2819400" y="4168775"/>
            <a:ext cx="4122738" cy="623888"/>
          </a:xfrm>
          <a:custGeom>
            <a:avLst/>
            <a:gdLst>
              <a:gd name="connsiteX0" fmla="*/ 1915568 w 4121475"/>
              <a:gd name="connsiteY0" fmla="*/ 186884 h 624061"/>
              <a:gd name="connsiteX1" fmla="*/ 2252628 w 4121475"/>
              <a:gd name="connsiteY1" fmla="*/ 156849 h 624061"/>
              <a:gd name="connsiteX2" fmla="*/ 2539629 w 4121475"/>
              <a:gd name="connsiteY2" fmla="*/ 133489 h 624061"/>
              <a:gd name="connsiteX3" fmla="*/ 2809945 w 4121475"/>
              <a:gd name="connsiteY3" fmla="*/ 113465 h 624061"/>
              <a:gd name="connsiteX4" fmla="*/ 2920073 w 4121475"/>
              <a:gd name="connsiteY4" fmla="*/ 110128 h 624061"/>
              <a:gd name="connsiteX5" fmla="*/ 3080260 w 4121475"/>
              <a:gd name="connsiteY5" fmla="*/ 106791 h 624061"/>
              <a:gd name="connsiteX6" fmla="*/ 3197063 w 4121475"/>
              <a:gd name="connsiteY6" fmla="*/ 100116 h 624061"/>
              <a:gd name="connsiteX7" fmla="*/ 3317203 w 4121475"/>
              <a:gd name="connsiteY7" fmla="*/ 90105 h 624061"/>
              <a:gd name="connsiteX8" fmla="*/ 3357250 w 4121475"/>
              <a:gd name="connsiteY8" fmla="*/ 83430 h 624061"/>
              <a:gd name="connsiteX9" fmla="*/ 3403971 w 4121475"/>
              <a:gd name="connsiteY9" fmla="*/ 66744 h 624061"/>
              <a:gd name="connsiteX10" fmla="*/ 3497413 w 4121475"/>
              <a:gd name="connsiteY10" fmla="*/ 36709 h 624061"/>
              <a:gd name="connsiteX11" fmla="*/ 3600867 w 4121475"/>
              <a:gd name="connsiteY11" fmla="*/ 10011 h 624061"/>
              <a:gd name="connsiteX12" fmla="*/ 3654263 w 4121475"/>
              <a:gd name="connsiteY12" fmla="*/ 0 h 624061"/>
              <a:gd name="connsiteX13" fmla="*/ 3724345 w 4121475"/>
              <a:gd name="connsiteY13" fmla="*/ 13349 h 624061"/>
              <a:gd name="connsiteX14" fmla="*/ 3834473 w 4121475"/>
              <a:gd name="connsiteY14" fmla="*/ 46721 h 624061"/>
              <a:gd name="connsiteX15" fmla="*/ 3901218 w 4121475"/>
              <a:gd name="connsiteY15" fmla="*/ 73419 h 624061"/>
              <a:gd name="connsiteX16" fmla="*/ 3954613 w 4121475"/>
              <a:gd name="connsiteY16" fmla="*/ 96779 h 624061"/>
              <a:gd name="connsiteX17" fmla="*/ 4024695 w 4121475"/>
              <a:gd name="connsiteY17" fmla="*/ 133489 h 624061"/>
              <a:gd name="connsiteX18" fmla="*/ 4091440 w 4121475"/>
              <a:gd name="connsiteY18" fmla="*/ 180210 h 624061"/>
              <a:gd name="connsiteX19" fmla="*/ 4108126 w 4121475"/>
              <a:gd name="connsiteY19" fmla="*/ 196896 h 624061"/>
              <a:gd name="connsiteX20" fmla="*/ 4118137 w 4121475"/>
              <a:gd name="connsiteY20" fmla="*/ 210245 h 624061"/>
              <a:gd name="connsiteX21" fmla="*/ 4121475 w 4121475"/>
              <a:gd name="connsiteY21" fmla="*/ 233605 h 624061"/>
              <a:gd name="connsiteX22" fmla="*/ 4111463 w 4121475"/>
              <a:gd name="connsiteY22" fmla="*/ 263640 h 624061"/>
              <a:gd name="connsiteX23" fmla="*/ 4088102 w 4121475"/>
              <a:gd name="connsiteY23" fmla="*/ 280327 h 624061"/>
              <a:gd name="connsiteX24" fmla="*/ 4051393 w 4121475"/>
              <a:gd name="connsiteY24" fmla="*/ 287001 h 624061"/>
              <a:gd name="connsiteX25" fmla="*/ 4004672 w 4121475"/>
              <a:gd name="connsiteY25" fmla="*/ 287001 h 624061"/>
              <a:gd name="connsiteX26" fmla="*/ 3937927 w 4121475"/>
              <a:gd name="connsiteY26" fmla="*/ 276989 h 624061"/>
              <a:gd name="connsiteX27" fmla="*/ 3854497 w 4121475"/>
              <a:gd name="connsiteY27" fmla="*/ 266978 h 624061"/>
              <a:gd name="connsiteX28" fmla="*/ 3797764 w 4121475"/>
              <a:gd name="connsiteY28" fmla="*/ 266978 h 624061"/>
              <a:gd name="connsiteX29" fmla="*/ 3704321 w 4121475"/>
              <a:gd name="connsiteY29" fmla="*/ 260303 h 624061"/>
              <a:gd name="connsiteX30" fmla="*/ 3544135 w 4121475"/>
              <a:gd name="connsiteY30" fmla="*/ 246954 h 624061"/>
              <a:gd name="connsiteX31" fmla="*/ 3387285 w 4121475"/>
              <a:gd name="connsiteY31" fmla="*/ 243617 h 624061"/>
              <a:gd name="connsiteX32" fmla="*/ 3247121 w 4121475"/>
              <a:gd name="connsiteY32" fmla="*/ 253629 h 624061"/>
              <a:gd name="connsiteX33" fmla="*/ 2773235 w 4121475"/>
              <a:gd name="connsiteY33" fmla="*/ 287001 h 624061"/>
              <a:gd name="connsiteX34" fmla="*/ 2336059 w 4121475"/>
              <a:gd name="connsiteY34" fmla="*/ 317036 h 624061"/>
              <a:gd name="connsiteX35" fmla="*/ 2092441 w 4121475"/>
              <a:gd name="connsiteY35" fmla="*/ 337059 h 624061"/>
              <a:gd name="connsiteX36" fmla="*/ 1858835 w 4121475"/>
              <a:gd name="connsiteY36" fmla="*/ 357083 h 624061"/>
              <a:gd name="connsiteX37" fmla="*/ 1728683 w 4121475"/>
              <a:gd name="connsiteY37" fmla="*/ 367095 h 624061"/>
              <a:gd name="connsiteX38" fmla="*/ 1555148 w 4121475"/>
              <a:gd name="connsiteY38" fmla="*/ 380443 h 624061"/>
              <a:gd name="connsiteX39" fmla="*/ 1371600 w 4121475"/>
              <a:gd name="connsiteY39" fmla="*/ 407141 h 624061"/>
              <a:gd name="connsiteX40" fmla="*/ 1057901 w 4121475"/>
              <a:gd name="connsiteY40" fmla="*/ 463874 h 624061"/>
              <a:gd name="connsiteX41" fmla="*/ 764225 w 4121475"/>
              <a:gd name="connsiteY41" fmla="*/ 527281 h 624061"/>
              <a:gd name="connsiteX42" fmla="*/ 634073 w 4121475"/>
              <a:gd name="connsiteY42" fmla="*/ 557316 h 624061"/>
              <a:gd name="connsiteX43" fmla="*/ 540631 w 4121475"/>
              <a:gd name="connsiteY43" fmla="*/ 587351 h 624061"/>
              <a:gd name="connsiteX44" fmla="*/ 400467 w 4121475"/>
              <a:gd name="connsiteY44" fmla="*/ 624061 h 624061"/>
              <a:gd name="connsiteX45" fmla="*/ 377107 w 4121475"/>
              <a:gd name="connsiteY45" fmla="*/ 620724 h 624061"/>
              <a:gd name="connsiteX46" fmla="*/ 313699 w 4121475"/>
              <a:gd name="connsiteY46" fmla="*/ 594026 h 624061"/>
              <a:gd name="connsiteX47" fmla="*/ 226932 w 4121475"/>
              <a:gd name="connsiteY47" fmla="*/ 547305 h 624061"/>
              <a:gd name="connsiteX48" fmla="*/ 153513 w 4121475"/>
              <a:gd name="connsiteY48" fmla="*/ 493909 h 624061"/>
              <a:gd name="connsiteX49" fmla="*/ 116803 w 4121475"/>
              <a:gd name="connsiteY49" fmla="*/ 460537 h 624061"/>
              <a:gd name="connsiteX50" fmla="*/ 66745 w 4121475"/>
              <a:gd name="connsiteY50" fmla="*/ 403804 h 624061"/>
              <a:gd name="connsiteX51" fmla="*/ 33372 w 4121475"/>
              <a:gd name="connsiteY51" fmla="*/ 370432 h 624061"/>
              <a:gd name="connsiteX52" fmla="*/ 16686 w 4121475"/>
              <a:gd name="connsiteY52" fmla="*/ 340397 h 624061"/>
              <a:gd name="connsiteX53" fmla="*/ 6675 w 4121475"/>
              <a:gd name="connsiteY53" fmla="*/ 313699 h 624061"/>
              <a:gd name="connsiteX54" fmla="*/ 0 w 4121475"/>
              <a:gd name="connsiteY54" fmla="*/ 276989 h 624061"/>
              <a:gd name="connsiteX55" fmla="*/ 6675 w 4121475"/>
              <a:gd name="connsiteY55" fmla="*/ 256966 h 624061"/>
              <a:gd name="connsiteX56" fmla="*/ 10012 w 4121475"/>
              <a:gd name="connsiteY56" fmla="*/ 246954 h 624061"/>
              <a:gd name="connsiteX57" fmla="*/ 23361 w 4121475"/>
              <a:gd name="connsiteY57" fmla="*/ 240280 h 624061"/>
              <a:gd name="connsiteX58" fmla="*/ 40047 w 4121475"/>
              <a:gd name="connsiteY58" fmla="*/ 243617 h 624061"/>
              <a:gd name="connsiteX59" fmla="*/ 60070 w 4121475"/>
              <a:gd name="connsiteY59" fmla="*/ 260303 h 624061"/>
              <a:gd name="connsiteX60" fmla="*/ 93443 w 4121475"/>
              <a:gd name="connsiteY60" fmla="*/ 276989 h 624061"/>
              <a:gd name="connsiteX61" fmla="*/ 186885 w 4121475"/>
              <a:gd name="connsiteY61" fmla="*/ 307024 h 624061"/>
              <a:gd name="connsiteX62" fmla="*/ 276990 w 4121475"/>
              <a:gd name="connsiteY62" fmla="*/ 330385 h 624061"/>
              <a:gd name="connsiteX63" fmla="*/ 357083 w 4121475"/>
              <a:gd name="connsiteY63" fmla="*/ 340397 h 624061"/>
              <a:gd name="connsiteX64" fmla="*/ 630736 w 4121475"/>
              <a:gd name="connsiteY64" fmla="*/ 347071 h 624061"/>
              <a:gd name="connsiteX65" fmla="*/ 857667 w 4121475"/>
              <a:gd name="connsiteY65" fmla="*/ 337059 h 624061"/>
              <a:gd name="connsiteX66" fmla="*/ 971133 w 4121475"/>
              <a:gd name="connsiteY66" fmla="*/ 313699 h 624061"/>
              <a:gd name="connsiteX67" fmla="*/ 1191390 w 4121475"/>
              <a:gd name="connsiteY67" fmla="*/ 276989 h 624061"/>
              <a:gd name="connsiteX68" fmla="*/ 1468380 w 4121475"/>
              <a:gd name="connsiteY68" fmla="*/ 240280 h 624061"/>
              <a:gd name="connsiteX69" fmla="*/ 1915568 w 4121475"/>
              <a:gd name="connsiteY69" fmla="*/ 186884 h 624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121475" h="624061">
                <a:moveTo>
                  <a:pt x="1915568" y="186884"/>
                </a:moveTo>
                <a:lnTo>
                  <a:pt x="2252628" y="156849"/>
                </a:lnTo>
                <a:lnTo>
                  <a:pt x="2539629" y="133489"/>
                </a:lnTo>
                <a:lnTo>
                  <a:pt x="2809945" y="113465"/>
                </a:lnTo>
                <a:lnTo>
                  <a:pt x="2920073" y="110128"/>
                </a:lnTo>
                <a:lnTo>
                  <a:pt x="3080260" y="106791"/>
                </a:lnTo>
                <a:lnTo>
                  <a:pt x="3197063" y="100116"/>
                </a:lnTo>
                <a:lnTo>
                  <a:pt x="3317203" y="90105"/>
                </a:lnTo>
                <a:lnTo>
                  <a:pt x="3357250" y="83430"/>
                </a:lnTo>
                <a:lnTo>
                  <a:pt x="3403971" y="66744"/>
                </a:lnTo>
                <a:lnTo>
                  <a:pt x="3497413" y="36709"/>
                </a:lnTo>
                <a:lnTo>
                  <a:pt x="3600867" y="10011"/>
                </a:lnTo>
                <a:lnTo>
                  <a:pt x="3654263" y="0"/>
                </a:lnTo>
                <a:lnTo>
                  <a:pt x="3724345" y="13349"/>
                </a:lnTo>
                <a:lnTo>
                  <a:pt x="3834473" y="46721"/>
                </a:lnTo>
                <a:lnTo>
                  <a:pt x="3901218" y="73419"/>
                </a:lnTo>
                <a:lnTo>
                  <a:pt x="3954613" y="96779"/>
                </a:lnTo>
                <a:lnTo>
                  <a:pt x="4024695" y="133489"/>
                </a:lnTo>
                <a:lnTo>
                  <a:pt x="4091440" y="180210"/>
                </a:lnTo>
                <a:lnTo>
                  <a:pt x="4108126" y="196896"/>
                </a:lnTo>
                <a:lnTo>
                  <a:pt x="4118137" y="210245"/>
                </a:lnTo>
                <a:lnTo>
                  <a:pt x="4121475" y="233605"/>
                </a:lnTo>
                <a:lnTo>
                  <a:pt x="4111463" y="263640"/>
                </a:lnTo>
                <a:lnTo>
                  <a:pt x="4088102" y="280327"/>
                </a:lnTo>
                <a:lnTo>
                  <a:pt x="4051393" y="287001"/>
                </a:lnTo>
                <a:lnTo>
                  <a:pt x="4004672" y="287001"/>
                </a:lnTo>
                <a:lnTo>
                  <a:pt x="3937927" y="276989"/>
                </a:lnTo>
                <a:lnTo>
                  <a:pt x="3854497" y="266978"/>
                </a:lnTo>
                <a:lnTo>
                  <a:pt x="3797764" y="266978"/>
                </a:lnTo>
                <a:lnTo>
                  <a:pt x="3704321" y="260303"/>
                </a:lnTo>
                <a:lnTo>
                  <a:pt x="3544135" y="246954"/>
                </a:lnTo>
                <a:lnTo>
                  <a:pt x="3387285" y="243617"/>
                </a:lnTo>
                <a:lnTo>
                  <a:pt x="3247121" y="253629"/>
                </a:lnTo>
                <a:lnTo>
                  <a:pt x="2773235" y="287001"/>
                </a:lnTo>
                <a:lnTo>
                  <a:pt x="2336059" y="317036"/>
                </a:lnTo>
                <a:lnTo>
                  <a:pt x="2092441" y="337059"/>
                </a:lnTo>
                <a:lnTo>
                  <a:pt x="1858835" y="357083"/>
                </a:lnTo>
                <a:lnTo>
                  <a:pt x="1728683" y="367095"/>
                </a:lnTo>
                <a:lnTo>
                  <a:pt x="1555148" y="380443"/>
                </a:lnTo>
                <a:lnTo>
                  <a:pt x="1371600" y="407141"/>
                </a:lnTo>
                <a:lnTo>
                  <a:pt x="1057901" y="463874"/>
                </a:lnTo>
                <a:lnTo>
                  <a:pt x="764225" y="527281"/>
                </a:lnTo>
                <a:lnTo>
                  <a:pt x="634073" y="557316"/>
                </a:lnTo>
                <a:lnTo>
                  <a:pt x="540631" y="587351"/>
                </a:lnTo>
                <a:lnTo>
                  <a:pt x="400467" y="624061"/>
                </a:lnTo>
                <a:lnTo>
                  <a:pt x="377107" y="620724"/>
                </a:lnTo>
                <a:lnTo>
                  <a:pt x="313699" y="594026"/>
                </a:lnTo>
                <a:lnTo>
                  <a:pt x="226932" y="547305"/>
                </a:lnTo>
                <a:lnTo>
                  <a:pt x="153513" y="493909"/>
                </a:lnTo>
                <a:lnTo>
                  <a:pt x="116803" y="460537"/>
                </a:lnTo>
                <a:lnTo>
                  <a:pt x="66745" y="403804"/>
                </a:lnTo>
                <a:lnTo>
                  <a:pt x="33372" y="370432"/>
                </a:lnTo>
                <a:lnTo>
                  <a:pt x="16686" y="340397"/>
                </a:lnTo>
                <a:lnTo>
                  <a:pt x="6675" y="313699"/>
                </a:lnTo>
                <a:lnTo>
                  <a:pt x="0" y="276989"/>
                </a:lnTo>
                <a:lnTo>
                  <a:pt x="6675" y="256966"/>
                </a:lnTo>
                <a:lnTo>
                  <a:pt x="10012" y="246954"/>
                </a:lnTo>
                <a:lnTo>
                  <a:pt x="23361" y="240280"/>
                </a:lnTo>
                <a:lnTo>
                  <a:pt x="40047" y="243617"/>
                </a:lnTo>
                <a:lnTo>
                  <a:pt x="60070" y="260303"/>
                </a:lnTo>
                <a:lnTo>
                  <a:pt x="93443" y="276989"/>
                </a:lnTo>
                <a:lnTo>
                  <a:pt x="186885" y="307024"/>
                </a:lnTo>
                <a:lnTo>
                  <a:pt x="276990" y="330385"/>
                </a:lnTo>
                <a:lnTo>
                  <a:pt x="357083" y="340397"/>
                </a:lnTo>
                <a:lnTo>
                  <a:pt x="630736" y="347071"/>
                </a:lnTo>
                <a:lnTo>
                  <a:pt x="857667" y="337059"/>
                </a:lnTo>
                <a:lnTo>
                  <a:pt x="971133" y="313699"/>
                </a:lnTo>
                <a:lnTo>
                  <a:pt x="1191390" y="276989"/>
                </a:lnTo>
                <a:lnTo>
                  <a:pt x="1468380" y="240280"/>
                </a:lnTo>
                <a:lnTo>
                  <a:pt x="1915568" y="1868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9DDEA88-C284-0C45-9CB6-07B3AB04DDF5}"/>
              </a:ext>
            </a:extLst>
          </p:cNvPr>
          <p:cNvSpPr/>
          <p:nvPr/>
        </p:nvSpPr>
        <p:spPr>
          <a:xfrm>
            <a:off x="3009900" y="4913313"/>
            <a:ext cx="1204913" cy="1006475"/>
          </a:xfrm>
          <a:custGeom>
            <a:avLst/>
            <a:gdLst>
              <a:gd name="connsiteX0" fmla="*/ 485775 w 1204913"/>
              <a:gd name="connsiteY0" fmla="*/ 545306 h 1007269"/>
              <a:gd name="connsiteX1" fmla="*/ 573881 w 1204913"/>
              <a:gd name="connsiteY1" fmla="*/ 459581 h 1007269"/>
              <a:gd name="connsiteX2" fmla="*/ 640556 w 1204913"/>
              <a:gd name="connsiteY2" fmla="*/ 392906 h 1007269"/>
              <a:gd name="connsiteX3" fmla="*/ 709613 w 1204913"/>
              <a:gd name="connsiteY3" fmla="*/ 316706 h 1007269"/>
              <a:gd name="connsiteX4" fmla="*/ 778669 w 1204913"/>
              <a:gd name="connsiteY4" fmla="*/ 235744 h 1007269"/>
              <a:gd name="connsiteX5" fmla="*/ 819150 w 1204913"/>
              <a:gd name="connsiteY5" fmla="*/ 173831 h 1007269"/>
              <a:gd name="connsiteX6" fmla="*/ 828675 w 1204913"/>
              <a:gd name="connsiteY6" fmla="*/ 150019 h 1007269"/>
              <a:gd name="connsiteX7" fmla="*/ 831056 w 1204913"/>
              <a:gd name="connsiteY7" fmla="*/ 128587 h 1007269"/>
              <a:gd name="connsiteX8" fmla="*/ 826294 w 1204913"/>
              <a:gd name="connsiteY8" fmla="*/ 107156 h 1007269"/>
              <a:gd name="connsiteX9" fmla="*/ 816769 w 1204913"/>
              <a:gd name="connsiteY9" fmla="*/ 90487 h 1007269"/>
              <a:gd name="connsiteX10" fmla="*/ 809625 w 1204913"/>
              <a:gd name="connsiteY10" fmla="*/ 83344 h 1007269"/>
              <a:gd name="connsiteX11" fmla="*/ 785813 w 1204913"/>
              <a:gd name="connsiteY11" fmla="*/ 73819 h 1007269"/>
              <a:gd name="connsiteX12" fmla="*/ 750094 w 1204913"/>
              <a:gd name="connsiteY12" fmla="*/ 64294 h 1007269"/>
              <a:gd name="connsiteX13" fmla="*/ 733425 w 1204913"/>
              <a:gd name="connsiteY13" fmla="*/ 61912 h 1007269"/>
              <a:gd name="connsiteX14" fmla="*/ 723900 w 1204913"/>
              <a:gd name="connsiteY14" fmla="*/ 52387 h 1007269"/>
              <a:gd name="connsiteX15" fmla="*/ 714375 w 1204913"/>
              <a:gd name="connsiteY15" fmla="*/ 23812 h 1007269"/>
              <a:gd name="connsiteX16" fmla="*/ 716756 w 1204913"/>
              <a:gd name="connsiteY16" fmla="*/ 7144 h 1007269"/>
              <a:gd name="connsiteX17" fmla="*/ 726281 w 1204913"/>
              <a:gd name="connsiteY17" fmla="*/ 0 h 1007269"/>
              <a:gd name="connsiteX18" fmla="*/ 757238 w 1204913"/>
              <a:gd name="connsiteY18" fmla="*/ 7144 h 1007269"/>
              <a:gd name="connsiteX19" fmla="*/ 785813 w 1204913"/>
              <a:gd name="connsiteY19" fmla="*/ 14287 h 1007269"/>
              <a:gd name="connsiteX20" fmla="*/ 847725 w 1204913"/>
              <a:gd name="connsiteY20" fmla="*/ 23812 h 1007269"/>
              <a:gd name="connsiteX21" fmla="*/ 904875 w 1204913"/>
              <a:gd name="connsiteY21" fmla="*/ 38100 h 1007269"/>
              <a:gd name="connsiteX22" fmla="*/ 978694 w 1204913"/>
              <a:gd name="connsiteY22" fmla="*/ 59531 h 1007269"/>
              <a:gd name="connsiteX23" fmla="*/ 1047750 w 1204913"/>
              <a:gd name="connsiteY23" fmla="*/ 88106 h 1007269"/>
              <a:gd name="connsiteX24" fmla="*/ 1085850 w 1204913"/>
              <a:gd name="connsiteY24" fmla="*/ 107156 h 1007269"/>
              <a:gd name="connsiteX25" fmla="*/ 1112044 w 1204913"/>
              <a:gd name="connsiteY25" fmla="*/ 121444 h 1007269"/>
              <a:gd name="connsiteX26" fmla="*/ 1150144 w 1204913"/>
              <a:gd name="connsiteY26" fmla="*/ 154781 h 1007269"/>
              <a:gd name="connsiteX27" fmla="*/ 1181100 w 1204913"/>
              <a:gd name="connsiteY27" fmla="*/ 190500 h 1007269"/>
              <a:gd name="connsiteX28" fmla="*/ 1190625 w 1204913"/>
              <a:gd name="connsiteY28" fmla="*/ 195262 h 1007269"/>
              <a:gd name="connsiteX29" fmla="*/ 1197769 w 1204913"/>
              <a:gd name="connsiteY29" fmla="*/ 202406 h 1007269"/>
              <a:gd name="connsiteX30" fmla="*/ 1202531 w 1204913"/>
              <a:gd name="connsiteY30" fmla="*/ 211931 h 1007269"/>
              <a:gd name="connsiteX31" fmla="*/ 1204913 w 1204913"/>
              <a:gd name="connsiteY31" fmla="*/ 233362 h 1007269"/>
              <a:gd name="connsiteX32" fmla="*/ 1173956 w 1204913"/>
              <a:gd name="connsiteY32" fmla="*/ 283369 h 1007269"/>
              <a:gd name="connsiteX33" fmla="*/ 1147763 w 1204913"/>
              <a:gd name="connsiteY33" fmla="*/ 307181 h 1007269"/>
              <a:gd name="connsiteX34" fmla="*/ 1057275 w 1204913"/>
              <a:gd name="connsiteY34" fmla="*/ 350044 h 1007269"/>
              <a:gd name="connsiteX35" fmla="*/ 1004888 w 1204913"/>
              <a:gd name="connsiteY35" fmla="*/ 395287 h 1007269"/>
              <a:gd name="connsiteX36" fmla="*/ 850106 w 1204913"/>
              <a:gd name="connsiteY36" fmla="*/ 509587 h 1007269"/>
              <a:gd name="connsiteX37" fmla="*/ 692944 w 1204913"/>
              <a:gd name="connsiteY37" fmla="*/ 623887 h 1007269"/>
              <a:gd name="connsiteX38" fmla="*/ 578644 w 1204913"/>
              <a:gd name="connsiteY38" fmla="*/ 704850 h 1007269"/>
              <a:gd name="connsiteX39" fmla="*/ 414338 w 1204913"/>
              <a:gd name="connsiteY39" fmla="*/ 802481 h 1007269"/>
              <a:gd name="connsiteX40" fmla="*/ 285750 w 1204913"/>
              <a:gd name="connsiteY40" fmla="*/ 876300 h 1007269"/>
              <a:gd name="connsiteX41" fmla="*/ 157163 w 1204913"/>
              <a:gd name="connsiteY41" fmla="*/ 947737 h 1007269"/>
              <a:gd name="connsiteX42" fmla="*/ 45244 w 1204913"/>
              <a:gd name="connsiteY42" fmla="*/ 1002506 h 1007269"/>
              <a:gd name="connsiteX43" fmla="*/ 23813 w 1204913"/>
              <a:gd name="connsiteY43" fmla="*/ 1007269 h 1007269"/>
              <a:gd name="connsiteX44" fmla="*/ 11906 w 1204913"/>
              <a:gd name="connsiteY44" fmla="*/ 1007269 h 1007269"/>
              <a:gd name="connsiteX45" fmla="*/ 0 w 1204913"/>
              <a:gd name="connsiteY45" fmla="*/ 1000125 h 1007269"/>
              <a:gd name="connsiteX46" fmla="*/ 4763 w 1204913"/>
              <a:gd name="connsiteY46" fmla="*/ 976312 h 1007269"/>
              <a:gd name="connsiteX47" fmla="*/ 14288 w 1204913"/>
              <a:gd name="connsiteY47" fmla="*/ 954881 h 1007269"/>
              <a:gd name="connsiteX48" fmla="*/ 52388 w 1204913"/>
              <a:gd name="connsiteY48" fmla="*/ 919162 h 1007269"/>
              <a:gd name="connsiteX49" fmla="*/ 176213 w 1204913"/>
              <a:gd name="connsiteY49" fmla="*/ 816769 h 1007269"/>
              <a:gd name="connsiteX50" fmla="*/ 364331 w 1204913"/>
              <a:gd name="connsiteY50" fmla="*/ 657225 h 1007269"/>
              <a:gd name="connsiteX51" fmla="*/ 485775 w 1204913"/>
              <a:gd name="connsiteY51" fmla="*/ 545306 h 1007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204913" h="1007269">
                <a:moveTo>
                  <a:pt x="485775" y="545306"/>
                </a:moveTo>
                <a:lnTo>
                  <a:pt x="573881" y="459581"/>
                </a:lnTo>
                <a:lnTo>
                  <a:pt x="640556" y="392906"/>
                </a:lnTo>
                <a:lnTo>
                  <a:pt x="709613" y="316706"/>
                </a:lnTo>
                <a:lnTo>
                  <a:pt x="778669" y="235744"/>
                </a:lnTo>
                <a:lnTo>
                  <a:pt x="819150" y="173831"/>
                </a:lnTo>
                <a:lnTo>
                  <a:pt x="828675" y="150019"/>
                </a:lnTo>
                <a:lnTo>
                  <a:pt x="831056" y="128587"/>
                </a:lnTo>
                <a:lnTo>
                  <a:pt x="826294" y="107156"/>
                </a:lnTo>
                <a:lnTo>
                  <a:pt x="816769" y="90487"/>
                </a:lnTo>
                <a:lnTo>
                  <a:pt x="809625" y="83344"/>
                </a:lnTo>
                <a:lnTo>
                  <a:pt x="785813" y="73819"/>
                </a:lnTo>
                <a:lnTo>
                  <a:pt x="750094" y="64294"/>
                </a:lnTo>
                <a:lnTo>
                  <a:pt x="733425" y="61912"/>
                </a:lnTo>
                <a:lnTo>
                  <a:pt x="723900" y="52387"/>
                </a:lnTo>
                <a:lnTo>
                  <a:pt x="714375" y="23812"/>
                </a:lnTo>
                <a:lnTo>
                  <a:pt x="716756" y="7144"/>
                </a:lnTo>
                <a:lnTo>
                  <a:pt x="726281" y="0"/>
                </a:lnTo>
                <a:lnTo>
                  <a:pt x="757238" y="7144"/>
                </a:lnTo>
                <a:lnTo>
                  <a:pt x="785813" y="14287"/>
                </a:lnTo>
                <a:lnTo>
                  <a:pt x="847725" y="23812"/>
                </a:lnTo>
                <a:lnTo>
                  <a:pt x="904875" y="38100"/>
                </a:lnTo>
                <a:lnTo>
                  <a:pt x="978694" y="59531"/>
                </a:lnTo>
                <a:lnTo>
                  <a:pt x="1047750" y="88106"/>
                </a:lnTo>
                <a:lnTo>
                  <a:pt x="1085850" y="107156"/>
                </a:lnTo>
                <a:lnTo>
                  <a:pt x="1112044" y="121444"/>
                </a:lnTo>
                <a:lnTo>
                  <a:pt x="1150144" y="154781"/>
                </a:lnTo>
                <a:lnTo>
                  <a:pt x="1181100" y="190500"/>
                </a:lnTo>
                <a:lnTo>
                  <a:pt x="1190625" y="195262"/>
                </a:lnTo>
                <a:lnTo>
                  <a:pt x="1197769" y="202406"/>
                </a:lnTo>
                <a:lnTo>
                  <a:pt x="1202531" y="211931"/>
                </a:lnTo>
                <a:lnTo>
                  <a:pt x="1204913" y="233362"/>
                </a:lnTo>
                <a:lnTo>
                  <a:pt x="1173956" y="283369"/>
                </a:lnTo>
                <a:lnTo>
                  <a:pt x="1147763" y="307181"/>
                </a:lnTo>
                <a:lnTo>
                  <a:pt x="1057275" y="350044"/>
                </a:lnTo>
                <a:lnTo>
                  <a:pt x="1004888" y="395287"/>
                </a:lnTo>
                <a:lnTo>
                  <a:pt x="850106" y="509587"/>
                </a:lnTo>
                <a:lnTo>
                  <a:pt x="692944" y="623887"/>
                </a:lnTo>
                <a:lnTo>
                  <a:pt x="578644" y="704850"/>
                </a:lnTo>
                <a:lnTo>
                  <a:pt x="414338" y="802481"/>
                </a:lnTo>
                <a:lnTo>
                  <a:pt x="285750" y="876300"/>
                </a:lnTo>
                <a:lnTo>
                  <a:pt x="157163" y="947737"/>
                </a:lnTo>
                <a:lnTo>
                  <a:pt x="45244" y="1002506"/>
                </a:lnTo>
                <a:lnTo>
                  <a:pt x="23813" y="1007269"/>
                </a:lnTo>
                <a:lnTo>
                  <a:pt x="11906" y="1007269"/>
                </a:lnTo>
                <a:lnTo>
                  <a:pt x="0" y="1000125"/>
                </a:lnTo>
                <a:lnTo>
                  <a:pt x="4763" y="976312"/>
                </a:lnTo>
                <a:lnTo>
                  <a:pt x="14288" y="954881"/>
                </a:lnTo>
                <a:lnTo>
                  <a:pt x="52388" y="919162"/>
                </a:lnTo>
                <a:lnTo>
                  <a:pt x="176213" y="816769"/>
                </a:lnTo>
                <a:lnTo>
                  <a:pt x="364331" y="657225"/>
                </a:lnTo>
                <a:lnTo>
                  <a:pt x="485775" y="545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1197323-AA85-5241-8F2F-9D2AFCB3F581}"/>
              </a:ext>
            </a:extLst>
          </p:cNvPr>
          <p:cNvSpPr/>
          <p:nvPr/>
        </p:nvSpPr>
        <p:spPr>
          <a:xfrm>
            <a:off x="5710238" y="4773613"/>
            <a:ext cx="1041400" cy="990600"/>
          </a:xfrm>
          <a:custGeom>
            <a:avLst/>
            <a:gdLst>
              <a:gd name="connsiteX0" fmla="*/ 452437 w 1040606"/>
              <a:gd name="connsiteY0" fmla="*/ 195263 h 990600"/>
              <a:gd name="connsiteX1" fmla="*/ 616743 w 1040606"/>
              <a:gd name="connsiteY1" fmla="*/ 271463 h 990600"/>
              <a:gd name="connsiteX2" fmla="*/ 728662 w 1040606"/>
              <a:gd name="connsiteY2" fmla="*/ 328613 h 990600"/>
              <a:gd name="connsiteX3" fmla="*/ 776287 w 1040606"/>
              <a:gd name="connsiteY3" fmla="*/ 352425 h 990600"/>
              <a:gd name="connsiteX4" fmla="*/ 797718 w 1040606"/>
              <a:gd name="connsiteY4" fmla="*/ 373857 h 990600"/>
              <a:gd name="connsiteX5" fmla="*/ 864393 w 1040606"/>
              <a:gd name="connsiteY5" fmla="*/ 464344 h 990600"/>
              <a:gd name="connsiteX6" fmla="*/ 926306 w 1040606"/>
              <a:gd name="connsiteY6" fmla="*/ 547688 h 990600"/>
              <a:gd name="connsiteX7" fmla="*/ 971550 w 1040606"/>
              <a:gd name="connsiteY7" fmla="*/ 621507 h 990600"/>
              <a:gd name="connsiteX8" fmla="*/ 995362 w 1040606"/>
              <a:gd name="connsiteY8" fmla="*/ 666750 h 990600"/>
              <a:gd name="connsiteX9" fmla="*/ 1014412 w 1040606"/>
              <a:gd name="connsiteY9" fmla="*/ 709613 h 990600"/>
              <a:gd name="connsiteX10" fmla="*/ 1023937 w 1040606"/>
              <a:gd name="connsiteY10" fmla="*/ 740569 h 990600"/>
              <a:gd name="connsiteX11" fmla="*/ 1033462 w 1040606"/>
              <a:gd name="connsiteY11" fmla="*/ 781050 h 990600"/>
              <a:gd name="connsiteX12" fmla="*/ 1040606 w 1040606"/>
              <a:gd name="connsiteY12" fmla="*/ 821532 h 990600"/>
              <a:gd name="connsiteX13" fmla="*/ 1040606 w 1040606"/>
              <a:gd name="connsiteY13" fmla="*/ 864394 h 990600"/>
              <a:gd name="connsiteX14" fmla="*/ 1035843 w 1040606"/>
              <a:gd name="connsiteY14" fmla="*/ 912019 h 990600"/>
              <a:gd name="connsiteX15" fmla="*/ 1023937 w 1040606"/>
              <a:gd name="connsiteY15" fmla="*/ 947738 h 990600"/>
              <a:gd name="connsiteX16" fmla="*/ 1004887 w 1040606"/>
              <a:gd name="connsiteY16" fmla="*/ 973932 h 990600"/>
              <a:gd name="connsiteX17" fmla="*/ 985837 w 1040606"/>
              <a:gd name="connsiteY17" fmla="*/ 983457 h 990600"/>
              <a:gd name="connsiteX18" fmla="*/ 966787 w 1040606"/>
              <a:gd name="connsiteY18" fmla="*/ 988219 h 990600"/>
              <a:gd name="connsiteX19" fmla="*/ 945356 w 1040606"/>
              <a:gd name="connsiteY19" fmla="*/ 990600 h 990600"/>
              <a:gd name="connsiteX20" fmla="*/ 914400 w 1040606"/>
              <a:gd name="connsiteY20" fmla="*/ 983457 h 990600"/>
              <a:gd name="connsiteX21" fmla="*/ 888206 w 1040606"/>
              <a:gd name="connsiteY21" fmla="*/ 969169 h 990600"/>
              <a:gd name="connsiteX22" fmla="*/ 857250 w 1040606"/>
              <a:gd name="connsiteY22" fmla="*/ 945357 h 990600"/>
              <a:gd name="connsiteX23" fmla="*/ 819150 w 1040606"/>
              <a:gd name="connsiteY23" fmla="*/ 895350 h 990600"/>
              <a:gd name="connsiteX24" fmla="*/ 733425 w 1040606"/>
              <a:gd name="connsiteY24" fmla="*/ 781050 h 990600"/>
              <a:gd name="connsiteX25" fmla="*/ 642937 w 1040606"/>
              <a:gd name="connsiteY25" fmla="*/ 666750 h 990600"/>
              <a:gd name="connsiteX26" fmla="*/ 554831 w 1040606"/>
              <a:gd name="connsiteY26" fmla="*/ 561975 h 990600"/>
              <a:gd name="connsiteX27" fmla="*/ 454818 w 1040606"/>
              <a:gd name="connsiteY27" fmla="*/ 454819 h 990600"/>
              <a:gd name="connsiteX28" fmla="*/ 366712 w 1040606"/>
              <a:gd name="connsiteY28" fmla="*/ 366713 h 990600"/>
              <a:gd name="connsiteX29" fmla="*/ 276225 w 1040606"/>
              <a:gd name="connsiteY29" fmla="*/ 278607 h 990600"/>
              <a:gd name="connsiteX30" fmla="*/ 183356 w 1040606"/>
              <a:gd name="connsiteY30" fmla="*/ 195263 h 990600"/>
              <a:gd name="connsiteX31" fmla="*/ 88106 w 1040606"/>
              <a:gd name="connsiteY31" fmla="*/ 119063 h 990600"/>
              <a:gd name="connsiteX32" fmla="*/ 21431 w 1040606"/>
              <a:gd name="connsiteY32" fmla="*/ 66675 h 990600"/>
              <a:gd name="connsiteX33" fmla="*/ 7143 w 1040606"/>
              <a:gd name="connsiteY33" fmla="*/ 50007 h 990600"/>
              <a:gd name="connsiteX34" fmla="*/ 0 w 1040606"/>
              <a:gd name="connsiteY34" fmla="*/ 23813 h 990600"/>
              <a:gd name="connsiteX35" fmla="*/ 2381 w 1040606"/>
              <a:gd name="connsiteY35" fmla="*/ 9525 h 990600"/>
              <a:gd name="connsiteX36" fmla="*/ 14287 w 1040606"/>
              <a:gd name="connsiteY36" fmla="*/ 0 h 990600"/>
              <a:gd name="connsiteX37" fmla="*/ 35718 w 1040606"/>
              <a:gd name="connsiteY37" fmla="*/ 4763 h 990600"/>
              <a:gd name="connsiteX38" fmla="*/ 138112 w 1040606"/>
              <a:gd name="connsiteY38" fmla="*/ 52388 h 990600"/>
              <a:gd name="connsiteX39" fmla="*/ 273843 w 1040606"/>
              <a:gd name="connsiteY39" fmla="*/ 111919 h 990600"/>
              <a:gd name="connsiteX40" fmla="*/ 378618 w 1040606"/>
              <a:gd name="connsiteY40" fmla="*/ 161925 h 990600"/>
              <a:gd name="connsiteX41" fmla="*/ 452437 w 1040606"/>
              <a:gd name="connsiteY41" fmla="*/ 195263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0606" h="990600">
                <a:moveTo>
                  <a:pt x="452437" y="195263"/>
                </a:moveTo>
                <a:lnTo>
                  <a:pt x="616743" y="271463"/>
                </a:lnTo>
                <a:lnTo>
                  <a:pt x="728662" y="328613"/>
                </a:lnTo>
                <a:lnTo>
                  <a:pt x="776287" y="352425"/>
                </a:lnTo>
                <a:lnTo>
                  <a:pt x="797718" y="373857"/>
                </a:lnTo>
                <a:lnTo>
                  <a:pt x="864393" y="464344"/>
                </a:lnTo>
                <a:lnTo>
                  <a:pt x="926306" y="547688"/>
                </a:lnTo>
                <a:lnTo>
                  <a:pt x="971550" y="621507"/>
                </a:lnTo>
                <a:lnTo>
                  <a:pt x="995362" y="666750"/>
                </a:lnTo>
                <a:lnTo>
                  <a:pt x="1014412" y="709613"/>
                </a:lnTo>
                <a:lnTo>
                  <a:pt x="1023937" y="740569"/>
                </a:lnTo>
                <a:lnTo>
                  <a:pt x="1033462" y="781050"/>
                </a:lnTo>
                <a:lnTo>
                  <a:pt x="1040606" y="821532"/>
                </a:lnTo>
                <a:lnTo>
                  <a:pt x="1040606" y="864394"/>
                </a:lnTo>
                <a:lnTo>
                  <a:pt x="1035843" y="912019"/>
                </a:lnTo>
                <a:lnTo>
                  <a:pt x="1023937" y="947738"/>
                </a:lnTo>
                <a:lnTo>
                  <a:pt x="1004887" y="973932"/>
                </a:lnTo>
                <a:lnTo>
                  <a:pt x="985837" y="983457"/>
                </a:lnTo>
                <a:lnTo>
                  <a:pt x="966787" y="988219"/>
                </a:lnTo>
                <a:lnTo>
                  <a:pt x="945356" y="990600"/>
                </a:lnTo>
                <a:lnTo>
                  <a:pt x="914400" y="983457"/>
                </a:lnTo>
                <a:lnTo>
                  <a:pt x="888206" y="969169"/>
                </a:lnTo>
                <a:lnTo>
                  <a:pt x="857250" y="945357"/>
                </a:lnTo>
                <a:lnTo>
                  <a:pt x="819150" y="895350"/>
                </a:lnTo>
                <a:lnTo>
                  <a:pt x="733425" y="781050"/>
                </a:lnTo>
                <a:lnTo>
                  <a:pt x="642937" y="666750"/>
                </a:lnTo>
                <a:lnTo>
                  <a:pt x="554831" y="561975"/>
                </a:lnTo>
                <a:lnTo>
                  <a:pt x="454818" y="454819"/>
                </a:lnTo>
                <a:lnTo>
                  <a:pt x="366712" y="366713"/>
                </a:lnTo>
                <a:lnTo>
                  <a:pt x="276225" y="278607"/>
                </a:lnTo>
                <a:lnTo>
                  <a:pt x="183356" y="195263"/>
                </a:lnTo>
                <a:lnTo>
                  <a:pt x="88106" y="119063"/>
                </a:lnTo>
                <a:lnTo>
                  <a:pt x="21431" y="66675"/>
                </a:lnTo>
                <a:lnTo>
                  <a:pt x="7143" y="50007"/>
                </a:lnTo>
                <a:lnTo>
                  <a:pt x="0" y="23813"/>
                </a:lnTo>
                <a:lnTo>
                  <a:pt x="2381" y="9525"/>
                </a:lnTo>
                <a:lnTo>
                  <a:pt x="14287" y="0"/>
                </a:lnTo>
                <a:lnTo>
                  <a:pt x="35718" y="4763"/>
                </a:lnTo>
                <a:lnTo>
                  <a:pt x="138112" y="52388"/>
                </a:lnTo>
                <a:lnTo>
                  <a:pt x="273843" y="111919"/>
                </a:lnTo>
                <a:lnTo>
                  <a:pt x="378618" y="161925"/>
                </a:lnTo>
                <a:lnTo>
                  <a:pt x="452437" y="195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ABC2595-F1CF-E648-B1E3-C417ED2DBF18}"/>
              </a:ext>
            </a:extLst>
          </p:cNvPr>
          <p:cNvSpPr/>
          <p:nvPr/>
        </p:nvSpPr>
        <p:spPr>
          <a:xfrm>
            <a:off x="3387725" y="2155825"/>
            <a:ext cx="3360738" cy="1120775"/>
          </a:xfrm>
          <a:custGeom>
            <a:avLst/>
            <a:gdLst>
              <a:gd name="connsiteX0" fmla="*/ 1330778 w 3360964"/>
              <a:gd name="connsiteY0" fmla="*/ 359229 h 1121229"/>
              <a:gd name="connsiteX1" fmla="*/ 1107621 w 3360964"/>
              <a:gd name="connsiteY1" fmla="*/ 383722 h 1121229"/>
              <a:gd name="connsiteX2" fmla="*/ 887185 w 3360964"/>
              <a:gd name="connsiteY2" fmla="*/ 408215 h 1121229"/>
              <a:gd name="connsiteX3" fmla="*/ 615042 w 3360964"/>
              <a:gd name="connsiteY3" fmla="*/ 446315 h 1121229"/>
              <a:gd name="connsiteX4" fmla="*/ 293914 w 3360964"/>
              <a:gd name="connsiteY4" fmla="*/ 492579 h 1121229"/>
              <a:gd name="connsiteX5" fmla="*/ 73478 w 3360964"/>
              <a:gd name="connsiteY5" fmla="*/ 519793 h 1121229"/>
              <a:gd name="connsiteX6" fmla="*/ 0 w 3360964"/>
              <a:gd name="connsiteY6" fmla="*/ 302079 h 1121229"/>
              <a:gd name="connsiteX7" fmla="*/ 38100 w 3360964"/>
              <a:gd name="connsiteY7" fmla="*/ 312965 h 1121229"/>
              <a:gd name="connsiteX8" fmla="*/ 73478 w 3360964"/>
              <a:gd name="connsiteY8" fmla="*/ 318408 h 1121229"/>
              <a:gd name="connsiteX9" fmla="*/ 141514 w 3360964"/>
              <a:gd name="connsiteY9" fmla="*/ 321129 h 1121229"/>
              <a:gd name="connsiteX10" fmla="*/ 280307 w 3360964"/>
              <a:gd name="connsiteY10" fmla="*/ 312965 h 1121229"/>
              <a:gd name="connsiteX11" fmla="*/ 421821 w 3360964"/>
              <a:gd name="connsiteY11" fmla="*/ 299358 h 1121229"/>
              <a:gd name="connsiteX12" fmla="*/ 571500 w 3360964"/>
              <a:gd name="connsiteY12" fmla="*/ 283029 h 1121229"/>
              <a:gd name="connsiteX13" fmla="*/ 729342 w 3360964"/>
              <a:gd name="connsiteY13" fmla="*/ 258536 h 1121229"/>
              <a:gd name="connsiteX14" fmla="*/ 895350 w 3360964"/>
              <a:gd name="connsiteY14" fmla="*/ 228600 h 1121229"/>
              <a:gd name="connsiteX15" fmla="*/ 1115785 w 3360964"/>
              <a:gd name="connsiteY15" fmla="*/ 204108 h 1121229"/>
              <a:gd name="connsiteX16" fmla="*/ 1338942 w 3360964"/>
              <a:gd name="connsiteY16" fmla="*/ 182336 h 1121229"/>
              <a:gd name="connsiteX17" fmla="*/ 1611085 w 3360964"/>
              <a:gd name="connsiteY17" fmla="*/ 155122 h 1121229"/>
              <a:gd name="connsiteX18" fmla="*/ 1858735 w 3360964"/>
              <a:gd name="connsiteY18" fmla="*/ 133350 h 1121229"/>
              <a:gd name="connsiteX19" fmla="*/ 2103664 w 3360964"/>
              <a:gd name="connsiteY19" fmla="*/ 111579 h 1121229"/>
              <a:gd name="connsiteX20" fmla="*/ 2490107 w 3360964"/>
              <a:gd name="connsiteY20" fmla="*/ 84365 h 1121229"/>
              <a:gd name="connsiteX21" fmla="*/ 2743200 w 3360964"/>
              <a:gd name="connsiteY21" fmla="*/ 68036 h 1121229"/>
              <a:gd name="connsiteX22" fmla="*/ 2881992 w 3360964"/>
              <a:gd name="connsiteY22" fmla="*/ 51708 h 1121229"/>
              <a:gd name="connsiteX23" fmla="*/ 2920092 w 3360964"/>
              <a:gd name="connsiteY23" fmla="*/ 46265 h 1121229"/>
              <a:gd name="connsiteX24" fmla="*/ 2939142 w 3360964"/>
              <a:gd name="connsiteY24" fmla="*/ 29936 h 1121229"/>
              <a:gd name="connsiteX25" fmla="*/ 2963635 w 3360964"/>
              <a:gd name="connsiteY25" fmla="*/ 13608 h 1121229"/>
              <a:gd name="connsiteX26" fmla="*/ 2993571 w 3360964"/>
              <a:gd name="connsiteY26" fmla="*/ 2722 h 1121229"/>
              <a:gd name="connsiteX27" fmla="*/ 3020785 w 3360964"/>
              <a:gd name="connsiteY27" fmla="*/ 0 h 1121229"/>
              <a:gd name="connsiteX28" fmla="*/ 3045278 w 3360964"/>
              <a:gd name="connsiteY28" fmla="*/ 2722 h 1121229"/>
              <a:gd name="connsiteX29" fmla="*/ 3064328 w 3360964"/>
              <a:gd name="connsiteY29" fmla="*/ 13608 h 1121229"/>
              <a:gd name="connsiteX30" fmla="*/ 3124200 w 3360964"/>
              <a:gd name="connsiteY30" fmla="*/ 57150 h 1121229"/>
              <a:gd name="connsiteX31" fmla="*/ 3194957 w 3360964"/>
              <a:gd name="connsiteY31" fmla="*/ 108858 h 1121229"/>
              <a:gd name="connsiteX32" fmla="*/ 3271157 w 3360964"/>
              <a:gd name="connsiteY32" fmla="*/ 168729 h 1121229"/>
              <a:gd name="connsiteX33" fmla="*/ 3306535 w 3360964"/>
              <a:gd name="connsiteY33" fmla="*/ 198665 h 1121229"/>
              <a:gd name="connsiteX34" fmla="*/ 3325585 w 3360964"/>
              <a:gd name="connsiteY34" fmla="*/ 220436 h 1121229"/>
              <a:gd name="connsiteX35" fmla="*/ 3352800 w 3360964"/>
              <a:gd name="connsiteY35" fmla="*/ 255815 h 1121229"/>
              <a:gd name="connsiteX36" fmla="*/ 3358242 w 3360964"/>
              <a:gd name="connsiteY36" fmla="*/ 266700 h 1121229"/>
              <a:gd name="connsiteX37" fmla="*/ 3360964 w 3360964"/>
              <a:gd name="connsiteY37" fmla="*/ 288472 h 1121229"/>
              <a:gd name="connsiteX38" fmla="*/ 3355521 w 3360964"/>
              <a:gd name="connsiteY38" fmla="*/ 310243 h 1121229"/>
              <a:gd name="connsiteX39" fmla="*/ 3339192 w 3360964"/>
              <a:gd name="connsiteY39" fmla="*/ 340179 h 1121229"/>
              <a:gd name="connsiteX40" fmla="*/ 3314700 w 3360964"/>
              <a:gd name="connsiteY40" fmla="*/ 367393 h 1121229"/>
              <a:gd name="connsiteX41" fmla="*/ 3252107 w 3360964"/>
              <a:gd name="connsiteY41" fmla="*/ 454479 h 1121229"/>
              <a:gd name="connsiteX42" fmla="*/ 3175907 w 3360964"/>
              <a:gd name="connsiteY42" fmla="*/ 606879 h 1121229"/>
              <a:gd name="connsiteX43" fmla="*/ 3012621 w 3360964"/>
              <a:gd name="connsiteY43" fmla="*/ 933450 h 1121229"/>
              <a:gd name="connsiteX44" fmla="*/ 2977242 w 3360964"/>
              <a:gd name="connsiteY44" fmla="*/ 996043 h 1121229"/>
              <a:gd name="connsiteX45" fmla="*/ 2952750 w 3360964"/>
              <a:gd name="connsiteY45" fmla="*/ 1025979 h 1121229"/>
              <a:gd name="connsiteX46" fmla="*/ 2922814 w 3360964"/>
              <a:gd name="connsiteY46" fmla="*/ 1061358 h 1121229"/>
              <a:gd name="connsiteX47" fmla="*/ 2895600 w 3360964"/>
              <a:gd name="connsiteY47" fmla="*/ 1085850 h 1121229"/>
              <a:gd name="connsiteX48" fmla="*/ 2854778 w 3360964"/>
              <a:gd name="connsiteY48" fmla="*/ 1107622 h 1121229"/>
              <a:gd name="connsiteX49" fmla="*/ 2800350 w 3360964"/>
              <a:gd name="connsiteY49" fmla="*/ 1121229 h 1121229"/>
              <a:gd name="connsiteX50" fmla="*/ 2789464 w 3360964"/>
              <a:gd name="connsiteY50" fmla="*/ 1121229 h 1121229"/>
              <a:gd name="connsiteX51" fmla="*/ 2784021 w 3360964"/>
              <a:gd name="connsiteY51" fmla="*/ 1110343 h 1121229"/>
              <a:gd name="connsiteX52" fmla="*/ 2775857 w 3360964"/>
              <a:gd name="connsiteY52" fmla="*/ 1088572 h 1121229"/>
              <a:gd name="connsiteX53" fmla="*/ 2792185 w 3360964"/>
              <a:gd name="connsiteY53" fmla="*/ 843643 h 1121229"/>
              <a:gd name="connsiteX54" fmla="*/ 2824842 w 3360964"/>
              <a:gd name="connsiteY54" fmla="*/ 767443 h 1121229"/>
              <a:gd name="connsiteX55" fmla="*/ 2854778 w 3360964"/>
              <a:gd name="connsiteY55" fmla="*/ 683079 h 1121229"/>
              <a:gd name="connsiteX56" fmla="*/ 2879271 w 3360964"/>
              <a:gd name="connsiteY56" fmla="*/ 604158 h 1121229"/>
              <a:gd name="connsiteX57" fmla="*/ 2903764 w 3360964"/>
              <a:gd name="connsiteY57" fmla="*/ 517072 h 1121229"/>
              <a:gd name="connsiteX58" fmla="*/ 2922814 w 3360964"/>
              <a:gd name="connsiteY58" fmla="*/ 443593 h 1121229"/>
              <a:gd name="connsiteX59" fmla="*/ 2936421 w 3360964"/>
              <a:gd name="connsiteY59" fmla="*/ 375558 h 1121229"/>
              <a:gd name="connsiteX60" fmla="*/ 2939142 w 3360964"/>
              <a:gd name="connsiteY60" fmla="*/ 348343 h 1121229"/>
              <a:gd name="connsiteX61" fmla="*/ 2933700 w 3360964"/>
              <a:gd name="connsiteY61" fmla="*/ 323850 h 1121229"/>
              <a:gd name="connsiteX62" fmla="*/ 2922814 w 3360964"/>
              <a:gd name="connsiteY62" fmla="*/ 299358 h 1121229"/>
              <a:gd name="connsiteX63" fmla="*/ 2903764 w 3360964"/>
              <a:gd name="connsiteY63" fmla="*/ 285750 h 1121229"/>
              <a:gd name="connsiteX64" fmla="*/ 2857500 w 3360964"/>
              <a:gd name="connsiteY64" fmla="*/ 272143 h 1121229"/>
              <a:gd name="connsiteX65" fmla="*/ 2740478 w 3360964"/>
              <a:gd name="connsiteY65" fmla="*/ 272143 h 1121229"/>
              <a:gd name="connsiteX66" fmla="*/ 2462892 w 3360964"/>
              <a:gd name="connsiteY66" fmla="*/ 277586 h 1121229"/>
              <a:gd name="connsiteX67" fmla="*/ 2100942 w 3360964"/>
              <a:gd name="connsiteY67" fmla="*/ 291193 h 1121229"/>
              <a:gd name="connsiteX68" fmla="*/ 1804307 w 3360964"/>
              <a:gd name="connsiteY68" fmla="*/ 318408 h 1121229"/>
              <a:gd name="connsiteX69" fmla="*/ 1330778 w 3360964"/>
              <a:gd name="connsiteY69" fmla="*/ 359229 h 1121229"/>
              <a:gd name="connsiteX0" fmla="*/ 1804307 w 3360964"/>
              <a:gd name="connsiteY0" fmla="*/ 318408 h 1121229"/>
              <a:gd name="connsiteX1" fmla="*/ 1107621 w 3360964"/>
              <a:gd name="connsiteY1" fmla="*/ 383722 h 1121229"/>
              <a:gd name="connsiteX2" fmla="*/ 887185 w 3360964"/>
              <a:gd name="connsiteY2" fmla="*/ 408215 h 1121229"/>
              <a:gd name="connsiteX3" fmla="*/ 615042 w 3360964"/>
              <a:gd name="connsiteY3" fmla="*/ 446315 h 1121229"/>
              <a:gd name="connsiteX4" fmla="*/ 293914 w 3360964"/>
              <a:gd name="connsiteY4" fmla="*/ 492579 h 1121229"/>
              <a:gd name="connsiteX5" fmla="*/ 73478 w 3360964"/>
              <a:gd name="connsiteY5" fmla="*/ 519793 h 1121229"/>
              <a:gd name="connsiteX6" fmla="*/ 0 w 3360964"/>
              <a:gd name="connsiteY6" fmla="*/ 302079 h 1121229"/>
              <a:gd name="connsiteX7" fmla="*/ 38100 w 3360964"/>
              <a:gd name="connsiteY7" fmla="*/ 312965 h 1121229"/>
              <a:gd name="connsiteX8" fmla="*/ 73478 w 3360964"/>
              <a:gd name="connsiteY8" fmla="*/ 318408 h 1121229"/>
              <a:gd name="connsiteX9" fmla="*/ 141514 w 3360964"/>
              <a:gd name="connsiteY9" fmla="*/ 321129 h 1121229"/>
              <a:gd name="connsiteX10" fmla="*/ 280307 w 3360964"/>
              <a:gd name="connsiteY10" fmla="*/ 312965 h 1121229"/>
              <a:gd name="connsiteX11" fmla="*/ 421821 w 3360964"/>
              <a:gd name="connsiteY11" fmla="*/ 299358 h 1121229"/>
              <a:gd name="connsiteX12" fmla="*/ 571500 w 3360964"/>
              <a:gd name="connsiteY12" fmla="*/ 283029 h 1121229"/>
              <a:gd name="connsiteX13" fmla="*/ 729342 w 3360964"/>
              <a:gd name="connsiteY13" fmla="*/ 258536 h 1121229"/>
              <a:gd name="connsiteX14" fmla="*/ 895350 w 3360964"/>
              <a:gd name="connsiteY14" fmla="*/ 228600 h 1121229"/>
              <a:gd name="connsiteX15" fmla="*/ 1115785 w 3360964"/>
              <a:gd name="connsiteY15" fmla="*/ 204108 h 1121229"/>
              <a:gd name="connsiteX16" fmla="*/ 1338942 w 3360964"/>
              <a:gd name="connsiteY16" fmla="*/ 182336 h 1121229"/>
              <a:gd name="connsiteX17" fmla="*/ 1611085 w 3360964"/>
              <a:gd name="connsiteY17" fmla="*/ 155122 h 1121229"/>
              <a:gd name="connsiteX18" fmla="*/ 1858735 w 3360964"/>
              <a:gd name="connsiteY18" fmla="*/ 133350 h 1121229"/>
              <a:gd name="connsiteX19" fmla="*/ 2103664 w 3360964"/>
              <a:gd name="connsiteY19" fmla="*/ 111579 h 1121229"/>
              <a:gd name="connsiteX20" fmla="*/ 2490107 w 3360964"/>
              <a:gd name="connsiteY20" fmla="*/ 84365 h 1121229"/>
              <a:gd name="connsiteX21" fmla="*/ 2743200 w 3360964"/>
              <a:gd name="connsiteY21" fmla="*/ 68036 h 1121229"/>
              <a:gd name="connsiteX22" fmla="*/ 2881992 w 3360964"/>
              <a:gd name="connsiteY22" fmla="*/ 51708 h 1121229"/>
              <a:gd name="connsiteX23" fmla="*/ 2920092 w 3360964"/>
              <a:gd name="connsiteY23" fmla="*/ 46265 h 1121229"/>
              <a:gd name="connsiteX24" fmla="*/ 2939142 w 3360964"/>
              <a:gd name="connsiteY24" fmla="*/ 29936 h 1121229"/>
              <a:gd name="connsiteX25" fmla="*/ 2963635 w 3360964"/>
              <a:gd name="connsiteY25" fmla="*/ 13608 h 1121229"/>
              <a:gd name="connsiteX26" fmla="*/ 2993571 w 3360964"/>
              <a:gd name="connsiteY26" fmla="*/ 2722 h 1121229"/>
              <a:gd name="connsiteX27" fmla="*/ 3020785 w 3360964"/>
              <a:gd name="connsiteY27" fmla="*/ 0 h 1121229"/>
              <a:gd name="connsiteX28" fmla="*/ 3045278 w 3360964"/>
              <a:gd name="connsiteY28" fmla="*/ 2722 h 1121229"/>
              <a:gd name="connsiteX29" fmla="*/ 3064328 w 3360964"/>
              <a:gd name="connsiteY29" fmla="*/ 13608 h 1121229"/>
              <a:gd name="connsiteX30" fmla="*/ 3124200 w 3360964"/>
              <a:gd name="connsiteY30" fmla="*/ 57150 h 1121229"/>
              <a:gd name="connsiteX31" fmla="*/ 3194957 w 3360964"/>
              <a:gd name="connsiteY31" fmla="*/ 108858 h 1121229"/>
              <a:gd name="connsiteX32" fmla="*/ 3271157 w 3360964"/>
              <a:gd name="connsiteY32" fmla="*/ 168729 h 1121229"/>
              <a:gd name="connsiteX33" fmla="*/ 3306535 w 3360964"/>
              <a:gd name="connsiteY33" fmla="*/ 198665 h 1121229"/>
              <a:gd name="connsiteX34" fmla="*/ 3325585 w 3360964"/>
              <a:gd name="connsiteY34" fmla="*/ 220436 h 1121229"/>
              <a:gd name="connsiteX35" fmla="*/ 3352800 w 3360964"/>
              <a:gd name="connsiteY35" fmla="*/ 255815 h 1121229"/>
              <a:gd name="connsiteX36" fmla="*/ 3358242 w 3360964"/>
              <a:gd name="connsiteY36" fmla="*/ 266700 h 1121229"/>
              <a:gd name="connsiteX37" fmla="*/ 3360964 w 3360964"/>
              <a:gd name="connsiteY37" fmla="*/ 288472 h 1121229"/>
              <a:gd name="connsiteX38" fmla="*/ 3355521 w 3360964"/>
              <a:gd name="connsiteY38" fmla="*/ 310243 h 1121229"/>
              <a:gd name="connsiteX39" fmla="*/ 3339192 w 3360964"/>
              <a:gd name="connsiteY39" fmla="*/ 340179 h 1121229"/>
              <a:gd name="connsiteX40" fmla="*/ 3314700 w 3360964"/>
              <a:gd name="connsiteY40" fmla="*/ 367393 h 1121229"/>
              <a:gd name="connsiteX41" fmla="*/ 3252107 w 3360964"/>
              <a:gd name="connsiteY41" fmla="*/ 454479 h 1121229"/>
              <a:gd name="connsiteX42" fmla="*/ 3175907 w 3360964"/>
              <a:gd name="connsiteY42" fmla="*/ 606879 h 1121229"/>
              <a:gd name="connsiteX43" fmla="*/ 3012621 w 3360964"/>
              <a:gd name="connsiteY43" fmla="*/ 933450 h 1121229"/>
              <a:gd name="connsiteX44" fmla="*/ 2977242 w 3360964"/>
              <a:gd name="connsiteY44" fmla="*/ 996043 h 1121229"/>
              <a:gd name="connsiteX45" fmla="*/ 2952750 w 3360964"/>
              <a:gd name="connsiteY45" fmla="*/ 1025979 h 1121229"/>
              <a:gd name="connsiteX46" fmla="*/ 2922814 w 3360964"/>
              <a:gd name="connsiteY46" fmla="*/ 1061358 h 1121229"/>
              <a:gd name="connsiteX47" fmla="*/ 2895600 w 3360964"/>
              <a:gd name="connsiteY47" fmla="*/ 1085850 h 1121229"/>
              <a:gd name="connsiteX48" fmla="*/ 2854778 w 3360964"/>
              <a:gd name="connsiteY48" fmla="*/ 1107622 h 1121229"/>
              <a:gd name="connsiteX49" fmla="*/ 2800350 w 3360964"/>
              <a:gd name="connsiteY49" fmla="*/ 1121229 h 1121229"/>
              <a:gd name="connsiteX50" fmla="*/ 2789464 w 3360964"/>
              <a:gd name="connsiteY50" fmla="*/ 1121229 h 1121229"/>
              <a:gd name="connsiteX51" fmla="*/ 2784021 w 3360964"/>
              <a:gd name="connsiteY51" fmla="*/ 1110343 h 1121229"/>
              <a:gd name="connsiteX52" fmla="*/ 2775857 w 3360964"/>
              <a:gd name="connsiteY52" fmla="*/ 1088572 h 1121229"/>
              <a:gd name="connsiteX53" fmla="*/ 2792185 w 3360964"/>
              <a:gd name="connsiteY53" fmla="*/ 843643 h 1121229"/>
              <a:gd name="connsiteX54" fmla="*/ 2824842 w 3360964"/>
              <a:gd name="connsiteY54" fmla="*/ 767443 h 1121229"/>
              <a:gd name="connsiteX55" fmla="*/ 2854778 w 3360964"/>
              <a:gd name="connsiteY55" fmla="*/ 683079 h 1121229"/>
              <a:gd name="connsiteX56" fmla="*/ 2879271 w 3360964"/>
              <a:gd name="connsiteY56" fmla="*/ 604158 h 1121229"/>
              <a:gd name="connsiteX57" fmla="*/ 2903764 w 3360964"/>
              <a:gd name="connsiteY57" fmla="*/ 517072 h 1121229"/>
              <a:gd name="connsiteX58" fmla="*/ 2922814 w 3360964"/>
              <a:gd name="connsiteY58" fmla="*/ 443593 h 1121229"/>
              <a:gd name="connsiteX59" fmla="*/ 2936421 w 3360964"/>
              <a:gd name="connsiteY59" fmla="*/ 375558 h 1121229"/>
              <a:gd name="connsiteX60" fmla="*/ 2939142 w 3360964"/>
              <a:gd name="connsiteY60" fmla="*/ 348343 h 1121229"/>
              <a:gd name="connsiteX61" fmla="*/ 2933700 w 3360964"/>
              <a:gd name="connsiteY61" fmla="*/ 323850 h 1121229"/>
              <a:gd name="connsiteX62" fmla="*/ 2922814 w 3360964"/>
              <a:gd name="connsiteY62" fmla="*/ 299358 h 1121229"/>
              <a:gd name="connsiteX63" fmla="*/ 2903764 w 3360964"/>
              <a:gd name="connsiteY63" fmla="*/ 285750 h 1121229"/>
              <a:gd name="connsiteX64" fmla="*/ 2857500 w 3360964"/>
              <a:gd name="connsiteY64" fmla="*/ 272143 h 1121229"/>
              <a:gd name="connsiteX65" fmla="*/ 2740478 w 3360964"/>
              <a:gd name="connsiteY65" fmla="*/ 272143 h 1121229"/>
              <a:gd name="connsiteX66" fmla="*/ 2462892 w 3360964"/>
              <a:gd name="connsiteY66" fmla="*/ 277586 h 1121229"/>
              <a:gd name="connsiteX67" fmla="*/ 2100942 w 3360964"/>
              <a:gd name="connsiteY67" fmla="*/ 291193 h 1121229"/>
              <a:gd name="connsiteX68" fmla="*/ 1804307 w 3360964"/>
              <a:gd name="connsiteY68" fmla="*/ 318408 h 112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360964" h="1121229">
                <a:moveTo>
                  <a:pt x="1804307" y="318408"/>
                </a:moveTo>
                <a:lnTo>
                  <a:pt x="1107621" y="383722"/>
                </a:lnTo>
                <a:lnTo>
                  <a:pt x="887185" y="408215"/>
                </a:lnTo>
                <a:lnTo>
                  <a:pt x="615042" y="446315"/>
                </a:lnTo>
                <a:lnTo>
                  <a:pt x="293914" y="492579"/>
                </a:lnTo>
                <a:lnTo>
                  <a:pt x="73478" y="519793"/>
                </a:lnTo>
                <a:lnTo>
                  <a:pt x="0" y="302079"/>
                </a:lnTo>
                <a:lnTo>
                  <a:pt x="38100" y="312965"/>
                </a:lnTo>
                <a:lnTo>
                  <a:pt x="73478" y="318408"/>
                </a:lnTo>
                <a:lnTo>
                  <a:pt x="141514" y="321129"/>
                </a:lnTo>
                <a:lnTo>
                  <a:pt x="280307" y="312965"/>
                </a:lnTo>
                <a:lnTo>
                  <a:pt x="421821" y="299358"/>
                </a:lnTo>
                <a:lnTo>
                  <a:pt x="571500" y="283029"/>
                </a:lnTo>
                <a:lnTo>
                  <a:pt x="729342" y="258536"/>
                </a:lnTo>
                <a:lnTo>
                  <a:pt x="895350" y="228600"/>
                </a:lnTo>
                <a:lnTo>
                  <a:pt x="1115785" y="204108"/>
                </a:lnTo>
                <a:lnTo>
                  <a:pt x="1338942" y="182336"/>
                </a:lnTo>
                <a:lnTo>
                  <a:pt x="1611085" y="155122"/>
                </a:lnTo>
                <a:lnTo>
                  <a:pt x="1858735" y="133350"/>
                </a:lnTo>
                <a:lnTo>
                  <a:pt x="2103664" y="111579"/>
                </a:lnTo>
                <a:lnTo>
                  <a:pt x="2490107" y="84365"/>
                </a:lnTo>
                <a:lnTo>
                  <a:pt x="2743200" y="68036"/>
                </a:lnTo>
                <a:lnTo>
                  <a:pt x="2881992" y="51708"/>
                </a:lnTo>
                <a:lnTo>
                  <a:pt x="2920092" y="46265"/>
                </a:lnTo>
                <a:lnTo>
                  <a:pt x="2939142" y="29936"/>
                </a:lnTo>
                <a:lnTo>
                  <a:pt x="2963635" y="13608"/>
                </a:lnTo>
                <a:lnTo>
                  <a:pt x="2993571" y="2722"/>
                </a:lnTo>
                <a:lnTo>
                  <a:pt x="3020785" y="0"/>
                </a:lnTo>
                <a:lnTo>
                  <a:pt x="3045278" y="2722"/>
                </a:lnTo>
                <a:lnTo>
                  <a:pt x="3064328" y="13608"/>
                </a:lnTo>
                <a:lnTo>
                  <a:pt x="3124200" y="57150"/>
                </a:lnTo>
                <a:lnTo>
                  <a:pt x="3194957" y="108858"/>
                </a:lnTo>
                <a:lnTo>
                  <a:pt x="3271157" y="168729"/>
                </a:lnTo>
                <a:lnTo>
                  <a:pt x="3306535" y="198665"/>
                </a:lnTo>
                <a:lnTo>
                  <a:pt x="3325585" y="220436"/>
                </a:lnTo>
                <a:lnTo>
                  <a:pt x="3352800" y="255815"/>
                </a:lnTo>
                <a:lnTo>
                  <a:pt x="3358242" y="266700"/>
                </a:lnTo>
                <a:lnTo>
                  <a:pt x="3360964" y="288472"/>
                </a:lnTo>
                <a:lnTo>
                  <a:pt x="3355521" y="310243"/>
                </a:lnTo>
                <a:lnTo>
                  <a:pt x="3339192" y="340179"/>
                </a:lnTo>
                <a:lnTo>
                  <a:pt x="3314700" y="367393"/>
                </a:lnTo>
                <a:lnTo>
                  <a:pt x="3252107" y="454479"/>
                </a:lnTo>
                <a:lnTo>
                  <a:pt x="3175907" y="606879"/>
                </a:lnTo>
                <a:lnTo>
                  <a:pt x="3012621" y="933450"/>
                </a:lnTo>
                <a:lnTo>
                  <a:pt x="2977242" y="996043"/>
                </a:lnTo>
                <a:lnTo>
                  <a:pt x="2952750" y="1025979"/>
                </a:lnTo>
                <a:lnTo>
                  <a:pt x="2922814" y="1061358"/>
                </a:lnTo>
                <a:lnTo>
                  <a:pt x="2895600" y="1085850"/>
                </a:lnTo>
                <a:lnTo>
                  <a:pt x="2854778" y="1107622"/>
                </a:lnTo>
                <a:lnTo>
                  <a:pt x="2800350" y="1121229"/>
                </a:lnTo>
                <a:lnTo>
                  <a:pt x="2789464" y="1121229"/>
                </a:lnTo>
                <a:lnTo>
                  <a:pt x="2784021" y="1110343"/>
                </a:lnTo>
                <a:lnTo>
                  <a:pt x="2775857" y="1088572"/>
                </a:lnTo>
                <a:lnTo>
                  <a:pt x="2792185" y="843643"/>
                </a:lnTo>
                <a:lnTo>
                  <a:pt x="2824842" y="767443"/>
                </a:lnTo>
                <a:lnTo>
                  <a:pt x="2854778" y="683079"/>
                </a:lnTo>
                <a:lnTo>
                  <a:pt x="2879271" y="604158"/>
                </a:lnTo>
                <a:lnTo>
                  <a:pt x="2903764" y="517072"/>
                </a:lnTo>
                <a:lnTo>
                  <a:pt x="2922814" y="443593"/>
                </a:lnTo>
                <a:lnTo>
                  <a:pt x="2936421" y="375558"/>
                </a:lnTo>
                <a:lnTo>
                  <a:pt x="2939142" y="348343"/>
                </a:lnTo>
                <a:lnTo>
                  <a:pt x="2933700" y="323850"/>
                </a:lnTo>
                <a:lnTo>
                  <a:pt x="2922814" y="299358"/>
                </a:lnTo>
                <a:lnTo>
                  <a:pt x="2903764" y="285750"/>
                </a:lnTo>
                <a:cubicBezTo>
                  <a:pt x="2859355" y="271872"/>
                  <a:pt x="2875428" y="272143"/>
                  <a:pt x="2857500" y="272143"/>
                </a:cubicBezTo>
                <a:lnTo>
                  <a:pt x="2740478" y="272143"/>
                </a:lnTo>
                <a:lnTo>
                  <a:pt x="2462892" y="277586"/>
                </a:lnTo>
                <a:lnTo>
                  <a:pt x="2100942" y="291193"/>
                </a:lnTo>
                <a:lnTo>
                  <a:pt x="1804307" y="31840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7863484C-7062-1444-9A71-427EA62D457B}"/>
              </a:ext>
            </a:extLst>
          </p:cNvPr>
          <p:cNvSpPr/>
          <p:nvPr/>
        </p:nvSpPr>
        <p:spPr>
          <a:xfrm>
            <a:off x="4100513" y="1905000"/>
            <a:ext cx="442912" cy="1287463"/>
          </a:xfrm>
          <a:custGeom>
            <a:avLst/>
            <a:gdLst>
              <a:gd name="connsiteX0" fmla="*/ 419100 w 442912"/>
              <a:gd name="connsiteY0" fmla="*/ 716756 h 1288256"/>
              <a:gd name="connsiteX1" fmla="*/ 421481 w 442912"/>
              <a:gd name="connsiteY1" fmla="*/ 626269 h 1288256"/>
              <a:gd name="connsiteX2" fmla="*/ 421481 w 442912"/>
              <a:gd name="connsiteY2" fmla="*/ 392906 h 1288256"/>
              <a:gd name="connsiteX3" fmla="*/ 423862 w 442912"/>
              <a:gd name="connsiteY3" fmla="*/ 314325 h 1288256"/>
              <a:gd name="connsiteX4" fmla="*/ 428625 w 442912"/>
              <a:gd name="connsiteY4" fmla="*/ 257175 h 1288256"/>
              <a:gd name="connsiteX5" fmla="*/ 438150 w 442912"/>
              <a:gd name="connsiteY5" fmla="*/ 216694 h 1288256"/>
              <a:gd name="connsiteX6" fmla="*/ 442912 w 442912"/>
              <a:gd name="connsiteY6" fmla="*/ 204788 h 1288256"/>
              <a:gd name="connsiteX7" fmla="*/ 442912 w 442912"/>
              <a:gd name="connsiteY7" fmla="*/ 190500 h 1288256"/>
              <a:gd name="connsiteX8" fmla="*/ 435768 w 442912"/>
              <a:gd name="connsiteY8" fmla="*/ 171450 h 1288256"/>
              <a:gd name="connsiteX9" fmla="*/ 411956 w 442912"/>
              <a:gd name="connsiteY9" fmla="*/ 142875 h 1288256"/>
              <a:gd name="connsiteX10" fmla="*/ 373856 w 442912"/>
              <a:gd name="connsiteY10" fmla="*/ 107156 h 1288256"/>
              <a:gd name="connsiteX11" fmla="*/ 321468 w 442912"/>
              <a:gd name="connsiteY11" fmla="*/ 66675 h 1288256"/>
              <a:gd name="connsiteX12" fmla="*/ 273843 w 442912"/>
              <a:gd name="connsiteY12" fmla="*/ 33338 h 1288256"/>
              <a:gd name="connsiteX13" fmla="*/ 223837 w 442912"/>
              <a:gd name="connsiteY13" fmla="*/ 0 h 1288256"/>
              <a:gd name="connsiteX14" fmla="*/ 0 w 442912"/>
              <a:gd name="connsiteY14" fmla="*/ 30956 h 1288256"/>
              <a:gd name="connsiteX15" fmla="*/ 50006 w 442912"/>
              <a:gd name="connsiteY15" fmla="*/ 80963 h 1288256"/>
              <a:gd name="connsiteX16" fmla="*/ 97631 w 442912"/>
              <a:gd name="connsiteY16" fmla="*/ 140494 h 1288256"/>
              <a:gd name="connsiteX17" fmla="*/ 140493 w 442912"/>
              <a:gd name="connsiteY17" fmla="*/ 202406 h 1288256"/>
              <a:gd name="connsiteX18" fmla="*/ 152400 w 442912"/>
              <a:gd name="connsiteY18" fmla="*/ 230981 h 1288256"/>
              <a:gd name="connsiteX19" fmla="*/ 166687 w 442912"/>
              <a:gd name="connsiteY19" fmla="*/ 302419 h 1288256"/>
              <a:gd name="connsiteX20" fmla="*/ 200025 w 442912"/>
              <a:gd name="connsiteY20" fmla="*/ 483394 h 1288256"/>
              <a:gd name="connsiteX21" fmla="*/ 197643 w 442912"/>
              <a:gd name="connsiteY21" fmla="*/ 650081 h 1288256"/>
              <a:gd name="connsiteX22" fmla="*/ 209550 w 442912"/>
              <a:gd name="connsiteY22" fmla="*/ 809625 h 1288256"/>
              <a:gd name="connsiteX23" fmla="*/ 216693 w 442912"/>
              <a:gd name="connsiteY23" fmla="*/ 990600 h 1288256"/>
              <a:gd name="connsiteX24" fmla="*/ 221456 w 442912"/>
              <a:gd name="connsiteY24" fmla="*/ 1288256 h 1288256"/>
              <a:gd name="connsiteX25" fmla="*/ 421481 w 442912"/>
              <a:gd name="connsiteY25" fmla="*/ 1276350 h 1288256"/>
              <a:gd name="connsiteX26" fmla="*/ 419100 w 442912"/>
              <a:gd name="connsiteY26" fmla="*/ 716756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912" h="1288256">
                <a:moveTo>
                  <a:pt x="419100" y="716756"/>
                </a:moveTo>
                <a:cubicBezTo>
                  <a:pt x="419894" y="686594"/>
                  <a:pt x="420687" y="656431"/>
                  <a:pt x="421481" y="626269"/>
                </a:cubicBezTo>
                <a:lnTo>
                  <a:pt x="421481" y="392906"/>
                </a:lnTo>
                <a:cubicBezTo>
                  <a:pt x="422275" y="366712"/>
                  <a:pt x="423068" y="340519"/>
                  <a:pt x="423862" y="314325"/>
                </a:cubicBezTo>
                <a:lnTo>
                  <a:pt x="428625" y="257175"/>
                </a:lnTo>
                <a:lnTo>
                  <a:pt x="438150" y="216694"/>
                </a:lnTo>
                <a:lnTo>
                  <a:pt x="442912" y="204788"/>
                </a:lnTo>
                <a:lnTo>
                  <a:pt x="442912" y="190500"/>
                </a:lnTo>
                <a:lnTo>
                  <a:pt x="435768" y="171450"/>
                </a:lnTo>
                <a:lnTo>
                  <a:pt x="411956" y="142875"/>
                </a:lnTo>
                <a:lnTo>
                  <a:pt x="373856" y="107156"/>
                </a:lnTo>
                <a:lnTo>
                  <a:pt x="321468" y="66675"/>
                </a:lnTo>
                <a:lnTo>
                  <a:pt x="273843" y="33338"/>
                </a:lnTo>
                <a:lnTo>
                  <a:pt x="223837" y="0"/>
                </a:lnTo>
                <a:lnTo>
                  <a:pt x="0" y="30956"/>
                </a:lnTo>
                <a:lnTo>
                  <a:pt x="50006" y="80963"/>
                </a:lnTo>
                <a:lnTo>
                  <a:pt x="97631" y="140494"/>
                </a:lnTo>
                <a:lnTo>
                  <a:pt x="140493" y="202406"/>
                </a:lnTo>
                <a:lnTo>
                  <a:pt x="152400" y="230981"/>
                </a:lnTo>
                <a:lnTo>
                  <a:pt x="166687" y="302419"/>
                </a:lnTo>
                <a:lnTo>
                  <a:pt x="200025" y="483394"/>
                </a:lnTo>
                <a:lnTo>
                  <a:pt x="197643" y="650081"/>
                </a:lnTo>
                <a:lnTo>
                  <a:pt x="209550" y="809625"/>
                </a:lnTo>
                <a:lnTo>
                  <a:pt x="216693" y="990600"/>
                </a:lnTo>
                <a:cubicBezTo>
                  <a:pt x="218281" y="1089819"/>
                  <a:pt x="219868" y="1189037"/>
                  <a:pt x="221456" y="1288256"/>
                </a:cubicBezTo>
                <a:lnTo>
                  <a:pt x="421481" y="1276350"/>
                </a:lnTo>
                <a:cubicBezTo>
                  <a:pt x="420687" y="1095375"/>
                  <a:pt x="419894" y="914400"/>
                  <a:pt x="419100" y="716756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A25B849-E2AF-3A49-813D-7FB0B86D4A8E}"/>
              </a:ext>
            </a:extLst>
          </p:cNvPr>
          <p:cNvSpPr/>
          <p:nvPr/>
        </p:nvSpPr>
        <p:spPr>
          <a:xfrm>
            <a:off x="5110163" y="1766888"/>
            <a:ext cx="412750" cy="1311275"/>
          </a:xfrm>
          <a:custGeom>
            <a:avLst/>
            <a:gdLst>
              <a:gd name="connsiteX0" fmla="*/ 88106 w 411956"/>
              <a:gd name="connsiteY0" fmla="*/ 895350 h 1312068"/>
              <a:gd name="connsiteX1" fmla="*/ 102393 w 411956"/>
              <a:gd name="connsiteY1" fmla="*/ 690562 h 1312068"/>
              <a:gd name="connsiteX2" fmla="*/ 102393 w 411956"/>
              <a:gd name="connsiteY2" fmla="*/ 461962 h 1312068"/>
              <a:gd name="connsiteX3" fmla="*/ 102393 w 411956"/>
              <a:gd name="connsiteY3" fmla="*/ 340518 h 1312068"/>
              <a:gd name="connsiteX4" fmla="*/ 100012 w 411956"/>
              <a:gd name="connsiteY4" fmla="*/ 285750 h 1312068"/>
              <a:gd name="connsiteX5" fmla="*/ 95250 w 411956"/>
              <a:gd name="connsiteY5" fmla="*/ 240506 h 1312068"/>
              <a:gd name="connsiteX6" fmla="*/ 83343 w 411956"/>
              <a:gd name="connsiteY6" fmla="*/ 197643 h 1312068"/>
              <a:gd name="connsiteX7" fmla="*/ 61912 w 411956"/>
              <a:gd name="connsiteY7" fmla="*/ 142875 h 1312068"/>
              <a:gd name="connsiteX8" fmla="*/ 30956 w 411956"/>
              <a:gd name="connsiteY8" fmla="*/ 80962 h 1312068"/>
              <a:gd name="connsiteX9" fmla="*/ 0 w 411956"/>
              <a:gd name="connsiteY9" fmla="*/ 16668 h 1312068"/>
              <a:gd name="connsiteX10" fmla="*/ 159543 w 411956"/>
              <a:gd name="connsiteY10" fmla="*/ 0 h 1312068"/>
              <a:gd name="connsiteX11" fmla="*/ 254793 w 411956"/>
              <a:gd name="connsiteY11" fmla="*/ 57150 h 1312068"/>
              <a:gd name="connsiteX12" fmla="*/ 314325 w 411956"/>
              <a:gd name="connsiteY12" fmla="*/ 100012 h 1312068"/>
              <a:gd name="connsiteX13" fmla="*/ 359568 w 411956"/>
              <a:gd name="connsiteY13" fmla="*/ 133350 h 1312068"/>
              <a:gd name="connsiteX14" fmla="*/ 385762 w 411956"/>
              <a:gd name="connsiteY14" fmla="*/ 154781 h 1312068"/>
              <a:gd name="connsiteX15" fmla="*/ 397668 w 411956"/>
              <a:gd name="connsiteY15" fmla="*/ 166687 h 1312068"/>
              <a:gd name="connsiteX16" fmla="*/ 407193 w 411956"/>
              <a:gd name="connsiteY16" fmla="*/ 180975 h 1312068"/>
              <a:gd name="connsiteX17" fmla="*/ 411956 w 411956"/>
              <a:gd name="connsiteY17" fmla="*/ 204787 h 1312068"/>
              <a:gd name="connsiteX18" fmla="*/ 411956 w 411956"/>
              <a:gd name="connsiteY18" fmla="*/ 233362 h 1312068"/>
              <a:gd name="connsiteX19" fmla="*/ 404812 w 411956"/>
              <a:gd name="connsiteY19" fmla="*/ 266700 h 1312068"/>
              <a:gd name="connsiteX20" fmla="*/ 388143 w 411956"/>
              <a:gd name="connsiteY20" fmla="*/ 316706 h 1312068"/>
              <a:gd name="connsiteX21" fmla="*/ 342900 w 411956"/>
              <a:gd name="connsiteY21" fmla="*/ 521493 h 1312068"/>
              <a:gd name="connsiteX22" fmla="*/ 323850 w 411956"/>
              <a:gd name="connsiteY22" fmla="*/ 719137 h 1312068"/>
              <a:gd name="connsiteX23" fmla="*/ 278606 w 411956"/>
              <a:gd name="connsiteY23" fmla="*/ 1297781 h 1312068"/>
              <a:gd name="connsiteX24" fmla="*/ 59531 w 411956"/>
              <a:gd name="connsiteY24" fmla="*/ 1312068 h 1312068"/>
              <a:gd name="connsiteX25" fmla="*/ 88106 w 411956"/>
              <a:gd name="connsiteY25" fmla="*/ 895350 h 131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11956" h="1312068">
                <a:moveTo>
                  <a:pt x="88106" y="895350"/>
                </a:moveTo>
                <a:lnTo>
                  <a:pt x="102393" y="690562"/>
                </a:lnTo>
                <a:lnTo>
                  <a:pt x="102393" y="461962"/>
                </a:lnTo>
                <a:lnTo>
                  <a:pt x="102393" y="340518"/>
                </a:lnTo>
                <a:lnTo>
                  <a:pt x="100012" y="285750"/>
                </a:lnTo>
                <a:lnTo>
                  <a:pt x="95250" y="240506"/>
                </a:lnTo>
                <a:lnTo>
                  <a:pt x="83343" y="197643"/>
                </a:lnTo>
                <a:lnTo>
                  <a:pt x="61912" y="142875"/>
                </a:lnTo>
                <a:lnTo>
                  <a:pt x="30956" y="80962"/>
                </a:lnTo>
                <a:lnTo>
                  <a:pt x="0" y="16668"/>
                </a:lnTo>
                <a:lnTo>
                  <a:pt x="159543" y="0"/>
                </a:lnTo>
                <a:lnTo>
                  <a:pt x="254793" y="57150"/>
                </a:lnTo>
                <a:lnTo>
                  <a:pt x="314325" y="100012"/>
                </a:lnTo>
                <a:lnTo>
                  <a:pt x="359568" y="133350"/>
                </a:lnTo>
                <a:lnTo>
                  <a:pt x="385762" y="154781"/>
                </a:lnTo>
                <a:lnTo>
                  <a:pt x="397668" y="166687"/>
                </a:lnTo>
                <a:lnTo>
                  <a:pt x="407193" y="180975"/>
                </a:lnTo>
                <a:lnTo>
                  <a:pt x="411956" y="204787"/>
                </a:lnTo>
                <a:lnTo>
                  <a:pt x="411956" y="233362"/>
                </a:lnTo>
                <a:lnTo>
                  <a:pt x="404812" y="266700"/>
                </a:lnTo>
                <a:lnTo>
                  <a:pt x="388143" y="316706"/>
                </a:lnTo>
                <a:lnTo>
                  <a:pt x="342900" y="521493"/>
                </a:lnTo>
                <a:lnTo>
                  <a:pt x="323850" y="719137"/>
                </a:lnTo>
                <a:lnTo>
                  <a:pt x="278606" y="1297781"/>
                </a:lnTo>
                <a:lnTo>
                  <a:pt x="59531" y="1312068"/>
                </a:lnTo>
                <a:lnTo>
                  <a:pt x="88106" y="895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59C61F5-35A4-E04C-BA15-413F8E8A7827}"/>
              </a:ext>
            </a:extLst>
          </p:cNvPr>
          <p:cNvSpPr/>
          <p:nvPr/>
        </p:nvSpPr>
        <p:spPr>
          <a:xfrm>
            <a:off x="3573463" y="2954338"/>
            <a:ext cx="2632075" cy="436562"/>
          </a:xfrm>
          <a:custGeom>
            <a:avLst/>
            <a:gdLst>
              <a:gd name="connsiteX0" fmla="*/ 1169194 w 2631282"/>
              <a:gd name="connsiteY0" fmla="*/ 140494 h 435769"/>
              <a:gd name="connsiteX1" fmla="*/ 1616869 w 2631282"/>
              <a:gd name="connsiteY1" fmla="*/ 95250 h 435769"/>
              <a:gd name="connsiteX2" fmla="*/ 1797844 w 2631282"/>
              <a:gd name="connsiteY2" fmla="*/ 71438 h 435769"/>
              <a:gd name="connsiteX3" fmla="*/ 1938338 w 2631282"/>
              <a:gd name="connsiteY3" fmla="*/ 69057 h 435769"/>
              <a:gd name="connsiteX4" fmla="*/ 2002632 w 2631282"/>
              <a:gd name="connsiteY4" fmla="*/ 66675 h 435769"/>
              <a:gd name="connsiteX5" fmla="*/ 2119313 w 2631282"/>
              <a:gd name="connsiteY5" fmla="*/ 57150 h 435769"/>
              <a:gd name="connsiteX6" fmla="*/ 2312194 w 2631282"/>
              <a:gd name="connsiteY6" fmla="*/ 28575 h 435769"/>
              <a:gd name="connsiteX7" fmla="*/ 2471738 w 2631282"/>
              <a:gd name="connsiteY7" fmla="*/ 0 h 435769"/>
              <a:gd name="connsiteX8" fmla="*/ 2497932 w 2631282"/>
              <a:gd name="connsiteY8" fmla="*/ 0 h 435769"/>
              <a:gd name="connsiteX9" fmla="*/ 2526507 w 2631282"/>
              <a:gd name="connsiteY9" fmla="*/ 4763 h 435769"/>
              <a:gd name="connsiteX10" fmla="*/ 2552700 w 2631282"/>
              <a:gd name="connsiteY10" fmla="*/ 14288 h 435769"/>
              <a:gd name="connsiteX11" fmla="*/ 2583657 w 2631282"/>
              <a:gd name="connsiteY11" fmla="*/ 33338 h 435769"/>
              <a:gd name="connsiteX12" fmla="*/ 2631282 w 2631282"/>
              <a:gd name="connsiteY12" fmla="*/ 64294 h 435769"/>
              <a:gd name="connsiteX13" fmla="*/ 2602707 w 2631282"/>
              <a:gd name="connsiteY13" fmla="*/ 319088 h 435769"/>
              <a:gd name="connsiteX14" fmla="*/ 2588419 w 2631282"/>
              <a:gd name="connsiteY14" fmla="*/ 288132 h 435769"/>
              <a:gd name="connsiteX15" fmla="*/ 2574132 w 2631282"/>
              <a:gd name="connsiteY15" fmla="*/ 264319 h 435769"/>
              <a:gd name="connsiteX16" fmla="*/ 2557463 w 2631282"/>
              <a:gd name="connsiteY16" fmla="*/ 250032 h 435769"/>
              <a:gd name="connsiteX17" fmla="*/ 2536032 w 2631282"/>
              <a:gd name="connsiteY17" fmla="*/ 238125 h 435769"/>
              <a:gd name="connsiteX18" fmla="*/ 2512219 w 2631282"/>
              <a:gd name="connsiteY18" fmla="*/ 230982 h 435769"/>
              <a:gd name="connsiteX19" fmla="*/ 2433638 w 2631282"/>
              <a:gd name="connsiteY19" fmla="*/ 230982 h 435769"/>
              <a:gd name="connsiteX20" fmla="*/ 2181225 w 2631282"/>
              <a:gd name="connsiteY20" fmla="*/ 235744 h 435769"/>
              <a:gd name="connsiteX21" fmla="*/ 1800225 w 2631282"/>
              <a:gd name="connsiteY21" fmla="*/ 252413 h 435769"/>
              <a:gd name="connsiteX22" fmla="*/ 1428750 w 2631282"/>
              <a:gd name="connsiteY22" fmla="*/ 278607 h 435769"/>
              <a:gd name="connsiteX23" fmla="*/ 1114425 w 2631282"/>
              <a:gd name="connsiteY23" fmla="*/ 307182 h 435769"/>
              <a:gd name="connsiteX24" fmla="*/ 728663 w 2631282"/>
              <a:gd name="connsiteY24" fmla="*/ 347663 h 435769"/>
              <a:gd name="connsiteX25" fmla="*/ 311944 w 2631282"/>
              <a:gd name="connsiteY25" fmla="*/ 397669 h 435769"/>
              <a:gd name="connsiteX26" fmla="*/ 4763 w 2631282"/>
              <a:gd name="connsiteY26" fmla="*/ 435769 h 435769"/>
              <a:gd name="connsiteX27" fmla="*/ 0 w 2631282"/>
              <a:gd name="connsiteY27" fmla="*/ 278607 h 435769"/>
              <a:gd name="connsiteX28" fmla="*/ 314325 w 2631282"/>
              <a:gd name="connsiteY28" fmla="*/ 245269 h 435769"/>
              <a:gd name="connsiteX29" fmla="*/ 552450 w 2631282"/>
              <a:gd name="connsiteY29" fmla="*/ 209550 h 435769"/>
              <a:gd name="connsiteX30" fmla="*/ 762000 w 2631282"/>
              <a:gd name="connsiteY30" fmla="*/ 183357 h 435769"/>
              <a:gd name="connsiteX31" fmla="*/ 1169194 w 2631282"/>
              <a:gd name="connsiteY31" fmla="*/ 140494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631282" h="435769">
                <a:moveTo>
                  <a:pt x="1169194" y="140494"/>
                </a:moveTo>
                <a:lnTo>
                  <a:pt x="1616869" y="95250"/>
                </a:lnTo>
                <a:lnTo>
                  <a:pt x="1797844" y="71438"/>
                </a:lnTo>
                <a:lnTo>
                  <a:pt x="1938338" y="69057"/>
                </a:lnTo>
                <a:lnTo>
                  <a:pt x="2002632" y="66675"/>
                </a:lnTo>
                <a:lnTo>
                  <a:pt x="2119313" y="57150"/>
                </a:lnTo>
                <a:lnTo>
                  <a:pt x="2312194" y="28575"/>
                </a:lnTo>
                <a:lnTo>
                  <a:pt x="2471738" y="0"/>
                </a:lnTo>
                <a:lnTo>
                  <a:pt x="2497932" y="0"/>
                </a:lnTo>
                <a:lnTo>
                  <a:pt x="2526507" y="4763"/>
                </a:lnTo>
                <a:lnTo>
                  <a:pt x="2552700" y="14288"/>
                </a:lnTo>
                <a:lnTo>
                  <a:pt x="2583657" y="33338"/>
                </a:lnTo>
                <a:lnTo>
                  <a:pt x="2631282" y="64294"/>
                </a:lnTo>
                <a:lnTo>
                  <a:pt x="2602707" y="319088"/>
                </a:lnTo>
                <a:lnTo>
                  <a:pt x="2588419" y="288132"/>
                </a:lnTo>
                <a:lnTo>
                  <a:pt x="2574132" y="264319"/>
                </a:lnTo>
                <a:lnTo>
                  <a:pt x="2557463" y="250032"/>
                </a:lnTo>
                <a:lnTo>
                  <a:pt x="2536032" y="238125"/>
                </a:lnTo>
                <a:lnTo>
                  <a:pt x="2512219" y="230982"/>
                </a:lnTo>
                <a:lnTo>
                  <a:pt x="2433638" y="230982"/>
                </a:lnTo>
                <a:lnTo>
                  <a:pt x="2181225" y="235744"/>
                </a:lnTo>
                <a:lnTo>
                  <a:pt x="1800225" y="252413"/>
                </a:lnTo>
                <a:lnTo>
                  <a:pt x="1428750" y="278607"/>
                </a:lnTo>
                <a:lnTo>
                  <a:pt x="1114425" y="307182"/>
                </a:lnTo>
                <a:lnTo>
                  <a:pt x="728663" y="347663"/>
                </a:lnTo>
                <a:lnTo>
                  <a:pt x="311944" y="397669"/>
                </a:lnTo>
                <a:lnTo>
                  <a:pt x="4763" y="435769"/>
                </a:lnTo>
                <a:lnTo>
                  <a:pt x="0" y="278607"/>
                </a:lnTo>
                <a:lnTo>
                  <a:pt x="314325" y="245269"/>
                </a:lnTo>
                <a:lnTo>
                  <a:pt x="552450" y="209550"/>
                </a:lnTo>
                <a:lnTo>
                  <a:pt x="762000" y="183357"/>
                </a:lnTo>
                <a:lnTo>
                  <a:pt x="1169194" y="1404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64ADC17-D237-0A41-8FA7-C4A6E8C5D317}"/>
              </a:ext>
            </a:extLst>
          </p:cNvPr>
          <p:cNvSpPr/>
          <p:nvPr/>
        </p:nvSpPr>
        <p:spPr>
          <a:xfrm>
            <a:off x="4705350" y="4475163"/>
            <a:ext cx="400050" cy="1611312"/>
          </a:xfrm>
          <a:custGeom>
            <a:avLst/>
            <a:gdLst>
              <a:gd name="connsiteX0" fmla="*/ 150019 w 400050"/>
              <a:gd name="connsiteY0" fmla="*/ 595312 h 1612106"/>
              <a:gd name="connsiteX1" fmla="*/ 150019 w 400050"/>
              <a:gd name="connsiteY1" fmla="*/ 242887 h 1612106"/>
              <a:gd name="connsiteX2" fmla="*/ 145256 w 400050"/>
              <a:gd name="connsiteY2" fmla="*/ 209550 h 1612106"/>
              <a:gd name="connsiteX3" fmla="*/ 138113 w 400050"/>
              <a:gd name="connsiteY3" fmla="*/ 176212 h 1612106"/>
              <a:gd name="connsiteX4" fmla="*/ 130969 w 400050"/>
              <a:gd name="connsiteY4" fmla="*/ 150019 h 1612106"/>
              <a:gd name="connsiteX5" fmla="*/ 119063 w 400050"/>
              <a:gd name="connsiteY5" fmla="*/ 123825 h 1612106"/>
              <a:gd name="connsiteX6" fmla="*/ 97631 w 400050"/>
              <a:gd name="connsiteY6" fmla="*/ 97631 h 1612106"/>
              <a:gd name="connsiteX7" fmla="*/ 73819 w 400050"/>
              <a:gd name="connsiteY7" fmla="*/ 76200 h 1612106"/>
              <a:gd name="connsiteX8" fmla="*/ 40481 w 400050"/>
              <a:gd name="connsiteY8" fmla="*/ 52387 h 1612106"/>
              <a:gd name="connsiteX9" fmla="*/ 0 w 400050"/>
              <a:gd name="connsiteY9" fmla="*/ 23812 h 1612106"/>
              <a:gd name="connsiteX10" fmla="*/ 200025 w 400050"/>
              <a:gd name="connsiteY10" fmla="*/ 0 h 1612106"/>
              <a:gd name="connsiteX11" fmla="*/ 283369 w 400050"/>
              <a:gd name="connsiteY11" fmla="*/ 57150 h 1612106"/>
              <a:gd name="connsiteX12" fmla="*/ 319088 w 400050"/>
              <a:gd name="connsiteY12" fmla="*/ 83344 h 1612106"/>
              <a:gd name="connsiteX13" fmla="*/ 345281 w 400050"/>
              <a:gd name="connsiteY13" fmla="*/ 107156 h 1612106"/>
              <a:gd name="connsiteX14" fmla="*/ 369094 w 400050"/>
              <a:gd name="connsiteY14" fmla="*/ 133350 h 1612106"/>
              <a:gd name="connsiteX15" fmla="*/ 385763 w 400050"/>
              <a:gd name="connsiteY15" fmla="*/ 157162 h 1612106"/>
              <a:gd name="connsiteX16" fmla="*/ 395288 w 400050"/>
              <a:gd name="connsiteY16" fmla="*/ 178594 h 1612106"/>
              <a:gd name="connsiteX17" fmla="*/ 400050 w 400050"/>
              <a:gd name="connsiteY17" fmla="*/ 207169 h 1612106"/>
              <a:gd name="connsiteX18" fmla="*/ 400050 w 400050"/>
              <a:gd name="connsiteY18" fmla="*/ 245269 h 1612106"/>
              <a:gd name="connsiteX19" fmla="*/ 385763 w 400050"/>
              <a:gd name="connsiteY19" fmla="*/ 381000 h 1612106"/>
              <a:gd name="connsiteX20" fmla="*/ 373856 w 400050"/>
              <a:gd name="connsiteY20" fmla="*/ 488156 h 1612106"/>
              <a:gd name="connsiteX21" fmla="*/ 376238 w 400050"/>
              <a:gd name="connsiteY21" fmla="*/ 731044 h 1612106"/>
              <a:gd name="connsiteX22" fmla="*/ 381000 w 400050"/>
              <a:gd name="connsiteY22" fmla="*/ 928687 h 1612106"/>
              <a:gd name="connsiteX23" fmla="*/ 388144 w 400050"/>
              <a:gd name="connsiteY23" fmla="*/ 1097756 h 1612106"/>
              <a:gd name="connsiteX24" fmla="*/ 397669 w 400050"/>
              <a:gd name="connsiteY24" fmla="*/ 1223962 h 1612106"/>
              <a:gd name="connsiteX25" fmla="*/ 388144 w 400050"/>
              <a:gd name="connsiteY25" fmla="*/ 1276350 h 1612106"/>
              <a:gd name="connsiteX26" fmla="*/ 369094 w 400050"/>
              <a:gd name="connsiteY26" fmla="*/ 1335881 h 1612106"/>
              <a:gd name="connsiteX27" fmla="*/ 345281 w 400050"/>
              <a:gd name="connsiteY27" fmla="*/ 1390650 h 1612106"/>
              <a:gd name="connsiteX28" fmla="*/ 314325 w 400050"/>
              <a:gd name="connsiteY28" fmla="*/ 1447800 h 1612106"/>
              <a:gd name="connsiteX29" fmla="*/ 285750 w 400050"/>
              <a:gd name="connsiteY29" fmla="*/ 1497806 h 1612106"/>
              <a:gd name="connsiteX30" fmla="*/ 250031 w 400050"/>
              <a:gd name="connsiteY30" fmla="*/ 1557337 h 1612106"/>
              <a:gd name="connsiteX31" fmla="*/ 226219 w 400050"/>
              <a:gd name="connsiteY31" fmla="*/ 1583531 h 1612106"/>
              <a:gd name="connsiteX32" fmla="*/ 202406 w 400050"/>
              <a:gd name="connsiteY32" fmla="*/ 1600200 h 1612106"/>
              <a:gd name="connsiteX33" fmla="*/ 183356 w 400050"/>
              <a:gd name="connsiteY33" fmla="*/ 1609725 h 1612106"/>
              <a:gd name="connsiteX34" fmla="*/ 173831 w 400050"/>
              <a:gd name="connsiteY34" fmla="*/ 1612106 h 1612106"/>
              <a:gd name="connsiteX35" fmla="*/ 159544 w 400050"/>
              <a:gd name="connsiteY35" fmla="*/ 1612106 h 1612106"/>
              <a:gd name="connsiteX36" fmla="*/ 150019 w 400050"/>
              <a:gd name="connsiteY36" fmla="*/ 1059656 h 1612106"/>
              <a:gd name="connsiteX37" fmla="*/ 150019 w 400050"/>
              <a:gd name="connsiteY37" fmla="*/ 595312 h 161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0050" h="1612106">
                <a:moveTo>
                  <a:pt x="150019" y="595312"/>
                </a:moveTo>
                <a:lnTo>
                  <a:pt x="150019" y="242887"/>
                </a:lnTo>
                <a:lnTo>
                  <a:pt x="145256" y="209550"/>
                </a:lnTo>
                <a:lnTo>
                  <a:pt x="138113" y="176212"/>
                </a:lnTo>
                <a:lnTo>
                  <a:pt x="130969" y="150019"/>
                </a:lnTo>
                <a:lnTo>
                  <a:pt x="119063" y="123825"/>
                </a:lnTo>
                <a:lnTo>
                  <a:pt x="97631" y="97631"/>
                </a:lnTo>
                <a:lnTo>
                  <a:pt x="73819" y="76200"/>
                </a:lnTo>
                <a:lnTo>
                  <a:pt x="40481" y="52387"/>
                </a:lnTo>
                <a:lnTo>
                  <a:pt x="0" y="23812"/>
                </a:lnTo>
                <a:lnTo>
                  <a:pt x="200025" y="0"/>
                </a:lnTo>
                <a:lnTo>
                  <a:pt x="283369" y="57150"/>
                </a:lnTo>
                <a:lnTo>
                  <a:pt x="319088" y="83344"/>
                </a:lnTo>
                <a:lnTo>
                  <a:pt x="345281" y="107156"/>
                </a:lnTo>
                <a:lnTo>
                  <a:pt x="369094" y="133350"/>
                </a:lnTo>
                <a:lnTo>
                  <a:pt x="385763" y="157162"/>
                </a:lnTo>
                <a:lnTo>
                  <a:pt x="395288" y="178594"/>
                </a:lnTo>
                <a:lnTo>
                  <a:pt x="400050" y="207169"/>
                </a:lnTo>
                <a:lnTo>
                  <a:pt x="400050" y="245269"/>
                </a:lnTo>
                <a:lnTo>
                  <a:pt x="385763" y="381000"/>
                </a:lnTo>
                <a:lnTo>
                  <a:pt x="373856" y="488156"/>
                </a:lnTo>
                <a:lnTo>
                  <a:pt x="376238" y="731044"/>
                </a:lnTo>
                <a:lnTo>
                  <a:pt x="381000" y="928687"/>
                </a:lnTo>
                <a:lnTo>
                  <a:pt x="388144" y="1097756"/>
                </a:lnTo>
                <a:lnTo>
                  <a:pt x="397669" y="1223962"/>
                </a:lnTo>
                <a:lnTo>
                  <a:pt x="388144" y="1276350"/>
                </a:lnTo>
                <a:lnTo>
                  <a:pt x="369094" y="1335881"/>
                </a:lnTo>
                <a:lnTo>
                  <a:pt x="345281" y="1390650"/>
                </a:lnTo>
                <a:lnTo>
                  <a:pt x="314325" y="1447800"/>
                </a:lnTo>
                <a:lnTo>
                  <a:pt x="285750" y="1497806"/>
                </a:lnTo>
                <a:lnTo>
                  <a:pt x="250031" y="1557337"/>
                </a:lnTo>
                <a:lnTo>
                  <a:pt x="226219" y="1583531"/>
                </a:lnTo>
                <a:lnTo>
                  <a:pt x="202406" y="1600200"/>
                </a:lnTo>
                <a:lnTo>
                  <a:pt x="183356" y="1609725"/>
                </a:lnTo>
                <a:lnTo>
                  <a:pt x="173831" y="1612106"/>
                </a:lnTo>
                <a:lnTo>
                  <a:pt x="159544" y="1612106"/>
                </a:lnTo>
                <a:lnTo>
                  <a:pt x="150019" y="1059656"/>
                </a:lnTo>
                <a:cubicBezTo>
                  <a:pt x="150813" y="916781"/>
                  <a:pt x="151606" y="773906"/>
                  <a:pt x="150019" y="595312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CCB1FFE-DB4B-1A42-AB71-641C0480A61C}"/>
              </a:ext>
            </a:extLst>
          </p:cNvPr>
          <p:cNvSpPr/>
          <p:nvPr/>
        </p:nvSpPr>
        <p:spPr>
          <a:xfrm>
            <a:off x="4259263" y="5500688"/>
            <a:ext cx="646112" cy="585787"/>
          </a:xfrm>
          <a:custGeom>
            <a:avLst/>
            <a:gdLst>
              <a:gd name="connsiteX0" fmla="*/ 269082 w 645319"/>
              <a:gd name="connsiteY0" fmla="*/ 119062 h 585787"/>
              <a:gd name="connsiteX1" fmla="*/ 350044 w 645319"/>
              <a:gd name="connsiteY1" fmla="*/ 133350 h 585787"/>
              <a:gd name="connsiteX2" fmla="*/ 416719 w 645319"/>
              <a:gd name="connsiteY2" fmla="*/ 140493 h 585787"/>
              <a:gd name="connsiteX3" fmla="*/ 447675 w 645319"/>
              <a:gd name="connsiteY3" fmla="*/ 140493 h 585787"/>
              <a:gd name="connsiteX4" fmla="*/ 485775 w 645319"/>
              <a:gd name="connsiteY4" fmla="*/ 138112 h 585787"/>
              <a:gd name="connsiteX5" fmla="*/ 519113 w 645319"/>
              <a:gd name="connsiteY5" fmla="*/ 128587 h 585787"/>
              <a:gd name="connsiteX6" fmla="*/ 547688 w 645319"/>
              <a:gd name="connsiteY6" fmla="*/ 116681 h 585787"/>
              <a:gd name="connsiteX7" fmla="*/ 569119 w 645319"/>
              <a:gd name="connsiteY7" fmla="*/ 102393 h 585787"/>
              <a:gd name="connsiteX8" fmla="*/ 583407 w 645319"/>
              <a:gd name="connsiteY8" fmla="*/ 85725 h 585787"/>
              <a:gd name="connsiteX9" fmla="*/ 597694 w 645319"/>
              <a:gd name="connsiteY9" fmla="*/ 59531 h 585787"/>
              <a:gd name="connsiteX10" fmla="*/ 621507 w 645319"/>
              <a:gd name="connsiteY10" fmla="*/ 0 h 585787"/>
              <a:gd name="connsiteX11" fmla="*/ 645319 w 645319"/>
              <a:gd name="connsiteY11" fmla="*/ 571500 h 585787"/>
              <a:gd name="connsiteX12" fmla="*/ 623888 w 645319"/>
              <a:gd name="connsiteY12" fmla="*/ 583406 h 585787"/>
              <a:gd name="connsiteX13" fmla="*/ 604838 w 645319"/>
              <a:gd name="connsiteY13" fmla="*/ 585787 h 585787"/>
              <a:gd name="connsiteX14" fmla="*/ 581025 w 645319"/>
              <a:gd name="connsiteY14" fmla="*/ 573881 h 585787"/>
              <a:gd name="connsiteX15" fmla="*/ 550069 w 645319"/>
              <a:gd name="connsiteY15" fmla="*/ 542925 h 585787"/>
              <a:gd name="connsiteX16" fmla="*/ 509588 w 645319"/>
              <a:gd name="connsiteY16" fmla="*/ 500062 h 585787"/>
              <a:gd name="connsiteX17" fmla="*/ 438150 w 645319"/>
              <a:gd name="connsiteY17" fmla="*/ 416718 h 585787"/>
              <a:gd name="connsiteX18" fmla="*/ 376238 w 645319"/>
              <a:gd name="connsiteY18" fmla="*/ 345281 h 585787"/>
              <a:gd name="connsiteX19" fmla="*/ 347663 w 645319"/>
              <a:gd name="connsiteY19" fmla="*/ 311943 h 585787"/>
              <a:gd name="connsiteX20" fmla="*/ 321469 w 645319"/>
              <a:gd name="connsiteY20" fmla="*/ 290512 h 585787"/>
              <a:gd name="connsiteX21" fmla="*/ 278607 w 645319"/>
              <a:gd name="connsiteY21" fmla="*/ 261937 h 585787"/>
              <a:gd name="connsiteX22" fmla="*/ 209550 w 645319"/>
              <a:gd name="connsiteY22" fmla="*/ 221456 h 585787"/>
              <a:gd name="connsiteX23" fmla="*/ 114300 w 645319"/>
              <a:gd name="connsiteY23" fmla="*/ 171450 h 585787"/>
              <a:gd name="connsiteX24" fmla="*/ 45244 w 645319"/>
              <a:gd name="connsiteY24" fmla="*/ 135731 h 585787"/>
              <a:gd name="connsiteX25" fmla="*/ 21432 w 645319"/>
              <a:gd name="connsiteY25" fmla="*/ 121443 h 585787"/>
              <a:gd name="connsiteX26" fmla="*/ 9525 w 645319"/>
              <a:gd name="connsiteY26" fmla="*/ 109537 h 585787"/>
              <a:gd name="connsiteX27" fmla="*/ 2382 w 645319"/>
              <a:gd name="connsiteY27" fmla="*/ 92868 h 585787"/>
              <a:gd name="connsiteX28" fmla="*/ 0 w 645319"/>
              <a:gd name="connsiteY28" fmla="*/ 73818 h 585787"/>
              <a:gd name="connsiteX29" fmla="*/ 4763 w 645319"/>
              <a:gd name="connsiteY29" fmla="*/ 61912 h 585787"/>
              <a:gd name="connsiteX30" fmla="*/ 16669 w 645319"/>
              <a:gd name="connsiteY30" fmla="*/ 59531 h 585787"/>
              <a:gd name="connsiteX31" fmla="*/ 47625 w 645319"/>
              <a:gd name="connsiteY31" fmla="*/ 66675 h 585787"/>
              <a:gd name="connsiteX32" fmla="*/ 116682 w 645319"/>
              <a:gd name="connsiteY32" fmla="*/ 85725 h 585787"/>
              <a:gd name="connsiteX33" fmla="*/ 269082 w 645319"/>
              <a:gd name="connsiteY33" fmla="*/ 119062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45319" h="585787">
                <a:moveTo>
                  <a:pt x="269082" y="119062"/>
                </a:moveTo>
                <a:lnTo>
                  <a:pt x="350044" y="133350"/>
                </a:lnTo>
                <a:lnTo>
                  <a:pt x="416719" y="140493"/>
                </a:lnTo>
                <a:lnTo>
                  <a:pt x="447675" y="140493"/>
                </a:lnTo>
                <a:lnTo>
                  <a:pt x="485775" y="138112"/>
                </a:lnTo>
                <a:lnTo>
                  <a:pt x="519113" y="128587"/>
                </a:lnTo>
                <a:lnTo>
                  <a:pt x="547688" y="116681"/>
                </a:lnTo>
                <a:lnTo>
                  <a:pt x="569119" y="102393"/>
                </a:lnTo>
                <a:lnTo>
                  <a:pt x="583407" y="85725"/>
                </a:lnTo>
                <a:lnTo>
                  <a:pt x="597694" y="59531"/>
                </a:lnTo>
                <a:lnTo>
                  <a:pt x="621507" y="0"/>
                </a:lnTo>
                <a:lnTo>
                  <a:pt x="645319" y="571500"/>
                </a:lnTo>
                <a:lnTo>
                  <a:pt x="623888" y="583406"/>
                </a:lnTo>
                <a:lnTo>
                  <a:pt x="604838" y="585787"/>
                </a:lnTo>
                <a:lnTo>
                  <a:pt x="581025" y="573881"/>
                </a:lnTo>
                <a:lnTo>
                  <a:pt x="550069" y="542925"/>
                </a:lnTo>
                <a:lnTo>
                  <a:pt x="509588" y="500062"/>
                </a:lnTo>
                <a:lnTo>
                  <a:pt x="438150" y="416718"/>
                </a:lnTo>
                <a:lnTo>
                  <a:pt x="376238" y="345281"/>
                </a:lnTo>
                <a:lnTo>
                  <a:pt x="347663" y="311943"/>
                </a:lnTo>
                <a:lnTo>
                  <a:pt x="321469" y="290512"/>
                </a:lnTo>
                <a:lnTo>
                  <a:pt x="278607" y="261937"/>
                </a:lnTo>
                <a:lnTo>
                  <a:pt x="209550" y="221456"/>
                </a:lnTo>
                <a:lnTo>
                  <a:pt x="114300" y="171450"/>
                </a:lnTo>
                <a:lnTo>
                  <a:pt x="45244" y="135731"/>
                </a:lnTo>
                <a:lnTo>
                  <a:pt x="21432" y="121443"/>
                </a:lnTo>
                <a:lnTo>
                  <a:pt x="9525" y="109537"/>
                </a:lnTo>
                <a:lnTo>
                  <a:pt x="2382" y="92868"/>
                </a:lnTo>
                <a:lnTo>
                  <a:pt x="0" y="73818"/>
                </a:lnTo>
                <a:lnTo>
                  <a:pt x="4763" y="61912"/>
                </a:lnTo>
                <a:lnTo>
                  <a:pt x="16669" y="59531"/>
                </a:lnTo>
                <a:lnTo>
                  <a:pt x="47625" y="66675"/>
                </a:lnTo>
                <a:lnTo>
                  <a:pt x="116682" y="85725"/>
                </a:lnTo>
                <a:lnTo>
                  <a:pt x="269082" y="119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D5E6614-D6BB-42A2-8F25-66D88C6694FE}"/>
              </a:ext>
            </a:extLst>
          </p:cNvPr>
          <p:cNvGrpSpPr/>
          <p:nvPr/>
        </p:nvGrpSpPr>
        <p:grpSpPr>
          <a:xfrm>
            <a:off x="2819400" y="1495426"/>
            <a:ext cx="4122738" cy="4576762"/>
            <a:chOff x="2971800" y="1662113"/>
            <a:chExt cx="4122738" cy="4576762"/>
          </a:xfrm>
        </p:grpSpPr>
        <p:sp>
          <p:nvSpPr>
            <p:cNvPr id="27" name="フリーフォーム 30">
              <a:extLst>
                <a:ext uri="{FF2B5EF4-FFF2-40B4-BE49-F238E27FC236}">
                  <a16:creationId xmlns:a16="http://schemas.microsoft.com/office/drawing/2014/main" id="{88E6D700-F14E-46EC-8E0A-58ACEEA03D4D}"/>
                </a:ext>
              </a:extLst>
            </p:cNvPr>
            <p:cNvSpPr/>
            <p:nvPr/>
          </p:nvSpPr>
          <p:spPr>
            <a:xfrm>
              <a:off x="3608388" y="1662113"/>
              <a:ext cx="2763837" cy="514350"/>
            </a:xfrm>
            <a:custGeom>
              <a:avLst/>
              <a:gdLst>
                <a:gd name="connsiteX0" fmla="*/ 1002506 w 2764631"/>
                <a:gd name="connsiteY0" fmla="*/ 207168 h 514350"/>
                <a:gd name="connsiteX1" fmla="*/ 1257300 w 2764631"/>
                <a:gd name="connsiteY1" fmla="*/ 180975 h 514350"/>
                <a:gd name="connsiteX2" fmla="*/ 1559719 w 2764631"/>
                <a:gd name="connsiteY2" fmla="*/ 145256 h 514350"/>
                <a:gd name="connsiteX3" fmla="*/ 1802606 w 2764631"/>
                <a:gd name="connsiteY3" fmla="*/ 114300 h 514350"/>
                <a:gd name="connsiteX4" fmla="*/ 1988344 w 2764631"/>
                <a:gd name="connsiteY4" fmla="*/ 90487 h 514350"/>
                <a:gd name="connsiteX5" fmla="*/ 2024062 w 2764631"/>
                <a:gd name="connsiteY5" fmla="*/ 83343 h 514350"/>
                <a:gd name="connsiteX6" fmla="*/ 2145506 w 2764631"/>
                <a:gd name="connsiteY6" fmla="*/ 42862 h 514350"/>
                <a:gd name="connsiteX7" fmla="*/ 2286000 w 2764631"/>
                <a:gd name="connsiteY7" fmla="*/ 0 h 514350"/>
                <a:gd name="connsiteX8" fmla="*/ 2336006 w 2764631"/>
                <a:gd name="connsiteY8" fmla="*/ 0 h 514350"/>
                <a:gd name="connsiteX9" fmla="*/ 2416969 w 2764631"/>
                <a:gd name="connsiteY9" fmla="*/ 4762 h 514350"/>
                <a:gd name="connsiteX10" fmla="*/ 2500312 w 2764631"/>
                <a:gd name="connsiteY10" fmla="*/ 11906 h 514350"/>
                <a:gd name="connsiteX11" fmla="*/ 2581275 w 2764631"/>
                <a:gd name="connsiteY11" fmla="*/ 30956 h 514350"/>
                <a:gd name="connsiteX12" fmla="*/ 2638425 w 2764631"/>
                <a:gd name="connsiteY12" fmla="*/ 47625 h 514350"/>
                <a:gd name="connsiteX13" fmla="*/ 2686050 w 2764631"/>
                <a:gd name="connsiteY13" fmla="*/ 69056 h 514350"/>
                <a:gd name="connsiteX14" fmla="*/ 2721769 w 2764631"/>
                <a:gd name="connsiteY14" fmla="*/ 88106 h 514350"/>
                <a:gd name="connsiteX15" fmla="*/ 2743200 w 2764631"/>
                <a:gd name="connsiteY15" fmla="*/ 104775 h 514350"/>
                <a:gd name="connsiteX16" fmla="*/ 2757487 w 2764631"/>
                <a:gd name="connsiteY16" fmla="*/ 126206 h 514350"/>
                <a:gd name="connsiteX17" fmla="*/ 2764631 w 2764631"/>
                <a:gd name="connsiteY17" fmla="*/ 147637 h 514350"/>
                <a:gd name="connsiteX18" fmla="*/ 2757487 w 2764631"/>
                <a:gd name="connsiteY18" fmla="*/ 169068 h 514350"/>
                <a:gd name="connsiteX19" fmla="*/ 2738437 w 2764631"/>
                <a:gd name="connsiteY19" fmla="*/ 190500 h 514350"/>
                <a:gd name="connsiteX20" fmla="*/ 2714625 w 2764631"/>
                <a:gd name="connsiteY20" fmla="*/ 202406 h 514350"/>
                <a:gd name="connsiteX21" fmla="*/ 2636044 w 2764631"/>
                <a:gd name="connsiteY21" fmla="*/ 216693 h 514350"/>
                <a:gd name="connsiteX22" fmla="*/ 2464594 w 2764631"/>
                <a:gd name="connsiteY22" fmla="*/ 235743 h 514350"/>
                <a:gd name="connsiteX23" fmla="*/ 2307431 w 2764631"/>
                <a:gd name="connsiteY23" fmla="*/ 247650 h 514350"/>
                <a:gd name="connsiteX24" fmla="*/ 2052637 w 2764631"/>
                <a:gd name="connsiteY24" fmla="*/ 271462 h 514350"/>
                <a:gd name="connsiteX25" fmla="*/ 1838325 w 2764631"/>
                <a:gd name="connsiteY25" fmla="*/ 290512 h 514350"/>
                <a:gd name="connsiteX26" fmla="*/ 1645444 w 2764631"/>
                <a:gd name="connsiteY26" fmla="*/ 314325 h 514350"/>
                <a:gd name="connsiteX27" fmla="*/ 1519237 w 2764631"/>
                <a:gd name="connsiteY27" fmla="*/ 321468 h 514350"/>
                <a:gd name="connsiteX28" fmla="*/ 1340644 w 2764631"/>
                <a:gd name="connsiteY28" fmla="*/ 342900 h 514350"/>
                <a:gd name="connsiteX29" fmla="*/ 1269206 w 2764631"/>
                <a:gd name="connsiteY29" fmla="*/ 357187 h 514350"/>
                <a:gd name="connsiteX30" fmla="*/ 1150144 w 2764631"/>
                <a:gd name="connsiteY30" fmla="*/ 371475 h 514350"/>
                <a:gd name="connsiteX31" fmla="*/ 1040606 w 2764631"/>
                <a:gd name="connsiteY31" fmla="*/ 388143 h 514350"/>
                <a:gd name="connsiteX32" fmla="*/ 964406 w 2764631"/>
                <a:gd name="connsiteY32" fmla="*/ 407193 h 514350"/>
                <a:gd name="connsiteX33" fmla="*/ 885825 w 2764631"/>
                <a:gd name="connsiteY33" fmla="*/ 421481 h 514350"/>
                <a:gd name="connsiteX34" fmla="*/ 635794 w 2764631"/>
                <a:gd name="connsiteY34" fmla="*/ 450056 h 514350"/>
                <a:gd name="connsiteX35" fmla="*/ 561975 w 2764631"/>
                <a:gd name="connsiteY35" fmla="*/ 457200 h 514350"/>
                <a:gd name="connsiteX36" fmla="*/ 492919 w 2764631"/>
                <a:gd name="connsiteY36" fmla="*/ 466725 h 514350"/>
                <a:gd name="connsiteX37" fmla="*/ 378619 w 2764631"/>
                <a:gd name="connsiteY37" fmla="*/ 495300 h 514350"/>
                <a:gd name="connsiteX38" fmla="*/ 283369 w 2764631"/>
                <a:gd name="connsiteY38" fmla="*/ 514350 h 514350"/>
                <a:gd name="connsiteX39" fmla="*/ 250031 w 2764631"/>
                <a:gd name="connsiteY39" fmla="*/ 504825 h 514350"/>
                <a:gd name="connsiteX40" fmla="*/ 221456 w 2764631"/>
                <a:gd name="connsiteY40" fmla="*/ 492918 h 514350"/>
                <a:gd name="connsiteX41" fmla="*/ 195262 w 2764631"/>
                <a:gd name="connsiteY41" fmla="*/ 476250 h 514350"/>
                <a:gd name="connsiteX42" fmla="*/ 173831 w 2764631"/>
                <a:gd name="connsiteY42" fmla="*/ 459581 h 514350"/>
                <a:gd name="connsiteX43" fmla="*/ 150019 w 2764631"/>
                <a:gd name="connsiteY43" fmla="*/ 435768 h 514350"/>
                <a:gd name="connsiteX44" fmla="*/ 119062 w 2764631"/>
                <a:gd name="connsiteY44" fmla="*/ 402431 h 514350"/>
                <a:gd name="connsiteX45" fmla="*/ 73819 w 2764631"/>
                <a:gd name="connsiteY45" fmla="*/ 342900 h 514350"/>
                <a:gd name="connsiteX46" fmla="*/ 40481 w 2764631"/>
                <a:gd name="connsiteY46" fmla="*/ 290512 h 514350"/>
                <a:gd name="connsiteX47" fmla="*/ 16669 w 2764631"/>
                <a:gd name="connsiteY47" fmla="*/ 247650 h 514350"/>
                <a:gd name="connsiteX48" fmla="*/ 7144 w 2764631"/>
                <a:gd name="connsiteY48" fmla="*/ 226218 h 514350"/>
                <a:gd name="connsiteX49" fmla="*/ 0 w 2764631"/>
                <a:gd name="connsiteY49" fmla="*/ 197643 h 514350"/>
                <a:gd name="connsiteX50" fmla="*/ 4762 w 2764631"/>
                <a:gd name="connsiteY50" fmla="*/ 190500 h 514350"/>
                <a:gd name="connsiteX51" fmla="*/ 14287 w 2764631"/>
                <a:gd name="connsiteY51" fmla="*/ 185737 h 514350"/>
                <a:gd name="connsiteX52" fmla="*/ 38100 w 2764631"/>
                <a:gd name="connsiteY52" fmla="*/ 190500 h 514350"/>
                <a:gd name="connsiteX53" fmla="*/ 61912 w 2764631"/>
                <a:gd name="connsiteY53" fmla="*/ 204787 h 514350"/>
                <a:gd name="connsiteX54" fmla="*/ 92869 w 2764631"/>
                <a:gd name="connsiteY54" fmla="*/ 226218 h 514350"/>
                <a:gd name="connsiteX55" fmla="*/ 128587 w 2764631"/>
                <a:gd name="connsiteY55" fmla="*/ 242887 h 514350"/>
                <a:gd name="connsiteX56" fmla="*/ 171450 w 2764631"/>
                <a:gd name="connsiteY56" fmla="*/ 257175 h 514350"/>
                <a:gd name="connsiteX57" fmla="*/ 228600 w 2764631"/>
                <a:gd name="connsiteY57" fmla="*/ 266700 h 514350"/>
                <a:gd name="connsiteX58" fmla="*/ 309562 w 2764631"/>
                <a:gd name="connsiteY58" fmla="*/ 271462 h 514350"/>
                <a:gd name="connsiteX59" fmla="*/ 516731 w 2764631"/>
                <a:gd name="connsiteY59" fmla="*/ 254793 h 514350"/>
                <a:gd name="connsiteX60" fmla="*/ 942975 w 2764631"/>
                <a:gd name="connsiteY60" fmla="*/ 214312 h 514350"/>
                <a:gd name="connsiteX61" fmla="*/ 1002506 w 2764631"/>
                <a:gd name="connsiteY61" fmla="*/ 2071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764631" h="514350">
                  <a:moveTo>
                    <a:pt x="1002506" y="207168"/>
                  </a:moveTo>
                  <a:lnTo>
                    <a:pt x="1257300" y="180975"/>
                  </a:lnTo>
                  <a:lnTo>
                    <a:pt x="1559719" y="145256"/>
                  </a:lnTo>
                  <a:lnTo>
                    <a:pt x="1802606" y="114300"/>
                  </a:lnTo>
                  <a:lnTo>
                    <a:pt x="1988344" y="90487"/>
                  </a:lnTo>
                  <a:lnTo>
                    <a:pt x="2024062" y="83343"/>
                  </a:lnTo>
                  <a:lnTo>
                    <a:pt x="2145506" y="42862"/>
                  </a:lnTo>
                  <a:lnTo>
                    <a:pt x="2286000" y="0"/>
                  </a:lnTo>
                  <a:lnTo>
                    <a:pt x="2336006" y="0"/>
                  </a:lnTo>
                  <a:lnTo>
                    <a:pt x="2416969" y="4762"/>
                  </a:lnTo>
                  <a:lnTo>
                    <a:pt x="2500312" y="11906"/>
                  </a:lnTo>
                  <a:lnTo>
                    <a:pt x="2581275" y="30956"/>
                  </a:lnTo>
                  <a:lnTo>
                    <a:pt x="2638425" y="47625"/>
                  </a:lnTo>
                  <a:lnTo>
                    <a:pt x="2686050" y="69056"/>
                  </a:lnTo>
                  <a:lnTo>
                    <a:pt x="2721769" y="88106"/>
                  </a:lnTo>
                  <a:lnTo>
                    <a:pt x="2743200" y="104775"/>
                  </a:lnTo>
                  <a:lnTo>
                    <a:pt x="2757487" y="126206"/>
                  </a:lnTo>
                  <a:lnTo>
                    <a:pt x="2764631" y="147637"/>
                  </a:lnTo>
                  <a:lnTo>
                    <a:pt x="2757487" y="169068"/>
                  </a:lnTo>
                  <a:lnTo>
                    <a:pt x="2738437" y="190500"/>
                  </a:lnTo>
                  <a:lnTo>
                    <a:pt x="2714625" y="202406"/>
                  </a:lnTo>
                  <a:lnTo>
                    <a:pt x="2636044" y="216693"/>
                  </a:lnTo>
                  <a:lnTo>
                    <a:pt x="2464594" y="235743"/>
                  </a:lnTo>
                  <a:lnTo>
                    <a:pt x="2307431" y="247650"/>
                  </a:lnTo>
                  <a:lnTo>
                    <a:pt x="2052637" y="271462"/>
                  </a:lnTo>
                  <a:lnTo>
                    <a:pt x="1838325" y="290512"/>
                  </a:lnTo>
                  <a:lnTo>
                    <a:pt x="1645444" y="314325"/>
                  </a:lnTo>
                  <a:lnTo>
                    <a:pt x="1519237" y="321468"/>
                  </a:lnTo>
                  <a:lnTo>
                    <a:pt x="1340644" y="342900"/>
                  </a:lnTo>
                  <a:lnTo>
                    <a:pt x="1269206" y="357187"/>
                  </a:lnTo>
                  <a:lnTo>
                    <a:pt x="1150144" y="371475"/>
                  </a:lnTo>
                  <a:lnTo>
                    <a:pt x="1040606" y="388143"/>
                  </a:lnTo>
                  <a:lnTo>
                    <a:pt x="964406" y="407193"/>
                  </a:lnTo>
                  <a:lnTo>
                    <a:pt x="885825" y="421481"/>
                  </a:lnTo>
                  <a:lnTo>
                    <a:pt x="635794" y="450056"/>
                  </a:lnTo>
                  <a:lnTo>
                    <a:pt x="561975" y="457200"/>
                  </a:lnTo>
                  <a:lnTo>
                    <a:pt x="492919" y="466725"/>
                  </a:lnTo>
                  <a:lnTo>
                    <a:pt x="378619" y="495300"/>
                  </a:lnTo>
                  <a:lnTo>
                    <a:pt x="283369" y="514350"/>
                  </a:lnTo>
                  <a:lnTo>
                    <a:pt x="250031" y="504825"/>
                  </a:lnTo>
                  <a:lnTo>
                    <a:pt x="221456" y="492918"/>
                  </a:lnTo>
                  <a:lnTo>
                    <a:pt x="195262" y="476250"/>
                  </a:lnTo>
                  <a:lnTo>
                    <a:pt x="173831" y="459581"/>
                  </a:lnTo>
                  <a:lnTo>
                    <a:pt x="150019" y="435768"/>
                  </a:lnTo>
                  <a:lnTo>
                    <a:pt x="119062" y="402431"/>
                  </a:lnTo>
                  <a:lnTo>
                    <a:pt x="73819" y="342900"/>
                  </a:lnTo>
                  <a:lnTo>
                    <a:pt x="40481" y="290512"/>
                  </a:lnTo>
                  <a:lnTo>
                    <a:pt x="16669" y="247650"/>
                  </a:lnTo>
                  <a:lnTo>
                    <a:pt x="7144" y="226218"/>
                  </a:lnTo>
                  <a:lnTo>
                    <a:pt x="0" y="197643"/>
                  </a:lnTo>
                  <a:lnTo>
                    <a:pt x="4762" y="190500"/>
                  </a:lnTo>
                  <a:lnTo>
                    <a:pt x="14287" y="185737"/>
                  </a:lnTo>
                  <a:lnTo>
                    <a:pt x="38100" y="190500"/>
                  </a:lnTo>
                  <a:lnTo>
                    <a:pt x="61912" y="204787"/>
                  </a:lnTo>
                  <a:lnTo>
                    <a:pt x="92869" y="226218"/>
                  </a:lnTo>
                  <a:lnTo>
                    <a:pt x="128587" y="242887"/>
                  </a:lnTo>
                  <a:lnTo>
                    <a:pt x="171450" y="257175"/>
                  </a:lnTo>
                  <a:lnTo>
                    <a:pt x="228600" y="266700"/>
                  </a:lnTo>
                  <a:lnTo>
                    <a:pt x="309562" y="271462"/>
                  </a:lnTo>
                  <a:lnTo>
                    <a:pt x="516731" y="254793"/>
                  </a:lnTo>
                  <a:lnTo>
                    <a:pt x="942975" y="214312"/>
                  </a:lnTo>
                  <a:lnTo>
                    <a:pt x="1002506" y="2071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1">
              <a:extLst>
                <a:ext uri="{FF2B5EF4-FFF2-40B4-BE49-F238E27FC236}">
                  <a16:creationId xmlns:a16="http://schemas.microsoft.com/office/drawing/2014/main" id="{80C80961-B4B9-43D5-BD2A-22F9672F2901}"/>
                </a:ext>
              </a:extLst>
            </p:cNvPr>
            <p:cNvSpPr/>
            <p:nvPr/>
          </p:nvSpPr>
          <p:spPr>
            <a:xfrm>
              <a:off x="3240088" y="2528888"/>
              <a:ext cx="546100" cy="1101725"/>
            </a:xfrm>
            <a:custGeom>
              <a:avLst/>
              <a:gdLst>
                <a:gd name="connsiteX0" fmla="*/ 445294 w 545307"/>
                <a:gd name="connsiteY0" fmla="*/ 497681 h 1102518"/>
                <a:gd name="connsiteX1" fmla="*/ 402432 w 545307"/>
                <a:gd name="connsiteY1" fmla="*/ 269081 h 1102518"/>
                <a:gd name="connsiteX2" fmla="*/ 335757 w 545307"/>
                <a:gd name="connsiteY2" fmla="*/ 92868 h 1102518"/>
                <a:gd name="connsiteX3" fmla="*/ 266700 w 545307"/>
                <a:gd name="connsiteY3" fmla="*/ 64293 h 1102518"/>
                <a:gd name="connsiteX4" fmla="*/ 202407 w 545307"/>
                <a:gd name="connsiteY4" fmla="*/ 40481 h 1102518"/>
                <a:gd name="connsiteX5" fmla="*/ 140494 w 545307"/>
                <a:gd name="connsiteY5" fmla="*/ 19050 h 1102518"/>
                <a:gd name="connsiteX6" fmla="*/ 83344 w 545307"/>
                <a:gd name="connsiteY6" fmla="*/ 4762 h 1102518"/>
                <a:gd name="connsiteX7" fmla="*/ 42863 w 545307"/>
                <a:gd name="connsiteY7" fmla="*/ 0 h 1102518"/>
                <a:gd name="connsiteX8" fmla="*/ 19050 w 545307"/>
                <a:gd name="connsiteY8" fmla="*/ 2381 h 1102518"/>
                <a:gd name="connsiteX9" fmla="*/ 2382 w 545307"/>
                <a:gd name="connsiteY9" fmla="*/ 9525 h 1102518"/>
                <a:gd name="connsiteX10" fmla="*/ 0 w 545307"/>
                <a:gd name="connsiteY10" fmla="*/ 23812 h 1102518"/>
                <a:gd name="connsiteX11" fmla="*/ 11907 w 545307"/>
                <a:gd name="connsiteY11" fmla="*/ 50006 h 1102518"/>
                <a:gd name="connsiteX12" fmla="*/ 45244 w 545307"/>
                <a:gd name="connsiteY12" fmla="*/ 92868 h 1102518"/>
                <a:gd name="connsiteX13" fmla="*/ 64294 w 545307"/>
                <a:gd name="connsiteY13" fmla="*/ 114300 h 1102518"/>
                <a:gd name="connsiteX14" fmla="*/ 95250 w 545307"/>
                <a:gd name="connsiteY14" fmla="*/ 152400 h 1102518"/>
                <a:gd name="connsiteX15" fmla="*/ 130969 w 545307"/>
                <a:gd name="connsiteY15" fmla="*/ 209550 h 1102518"/>
                <a:gd name="connsiteX16" fmla="*/ 169069 w 545307"/>
                <a:gd name="connsiteY16" fmla="*/ 290512 h 1102518"/>
                <a:gd name="connsiteX17" fmla="*/ 202407 w 545307"/>
                <a:gd name="connsiteY17" fmla="*/ 373856 h 1102518"/>
                <a:gd name="connsiteX18" fmla="*/ 228600 w 545307"/>
                <a:gd name="connsiteY18" fmla="*/ 523875 h 1102518"/>
                <a:gd name="connsiteX19" fmla="*/ 283369 w 545307"/>
                <a:gd name="connsiteY19" fmla="*/ 828675 h 1102518"/>
                <a:gd name="connsiteX20" fmla="*/ 314325 w 545307"/>
                <a:gd name="connsiteY20" fmla="*/ 981075 h 1102518"/>
                <a:gd name="connsiteX21" fmla="*/ 340519 w 545307"/>
                <a:gd name="connsiteY21" fmla="*/ 1021556 h 1102518"/>
                <a:gd name="connsiteX22" fmla="*/ 359569 w 545307"/>
                <a:gd name="connsiteY22" fmla="*/ 1050131 h 1102518"/>
                <a:gd name="connsiteX23" fmla="*/ 388144 w 545307"/>
                <a:gd name="connsiteY23" fmla="*/ 1081087 h 1102518"/>
                <a:gd name="connsiteX24" fmla="*/ 402432 w 545307"/>
                <a:gd name="connsiteY24" fmla="*/ 1092993 h 1102518"/>
                <a:gd name="connsiteX25" fmla="*/ 431007 w 545307"/>
                <a:gd name="connsiteY25" fmla="*/ 1102518 h 1102518"/>
                <a:gd name="connsiteX26" fmla="*/ 447675 w 545307"/>
                <a:gd name="connsiteY26" fmla="*/ 1102518 h 1102518"/>
                <a:gd name="connsiteX27" fmla="*/ 478632 w 545307"/>
                <a:gd name="connsiteY27" fmla="*/ 1092993 h 1102518"/>
                <a:gd name="connsiteX28" fmla="*/ 502444 w 545307"/>
                <a:gd name="connsiteY28" fmla="*/ 1071562 h 1102518"/>
                <a:gd name="connsiteX29" fmla="*/ 523875 w 545307"/>
                <a:gd name="connsiteY29" fmla="*/ 1042987 h 1102518"/>
                <a:gd name="connsiteX30" fmla="*/ 545307 w 545307"/>
                <a:gd name="connsiteY30" fmla="*/ 985837 h 1102518"/>
                <a:gd name="connsiteX31" fmla="*/ 521494 w 545307"/>
                <a:gd name="connsiteY31" fmla="*/ 876300 h 1102518"/>
                <a:gd name="connsiteX32" fmla="*/ 445294 w 545307"/>
                <a:gd name="connsiteY32" fmla="*/ 497681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5307" h="1102518">
                  <a:moveTo>
                    <a:pt x="445294" y="497681"/>
                  </a:moveTo>
                  <a:lnTo>
                    <a:pt x="402432" y="269081"/>
                  </a:lnTo>
                  <a:lnTo>
                    <a:pt x="335757" y="92868"/>
                  </a:lnTo>
                  <a:lnTo>
                    <a:pt x="266700" y="64293"/>
                  </a:lnTo>
                  <a:lnTo>
                    <a:pt x="202407" y="40481"/>
                  </a:lnTo>
                  <a:lnTo>
                    <a:pt x="140494" y="19050"/>
                  </a:lnTo>
                  <a:lnTo>
                    <a:pt x="83344" y="4762"/>
                  </a:lnTo>
                  <a:lnTo>
                    <a:pt x="42863" y="0"/>
                  </a:lnTo>
                  <a:lnTo>
                    <a:pt x="19050" y="2381"/>
                  </a:lnTo>
                  <a:lnTo>
                    <a:pt x="2382" y="9525"/>
                  </a:lnTo>
                  <a:lnTo>
                    <a:pt x="0" y="23812"/>
                  </a:lnTo>
                  <a:lnTo>
                    <a:pt x="11907" y="50006"/>
                  </a:lnTo>
                  <a:lnTo>
                    <a:pt x="45244" y="92868"/>
                  </a:lnTo>
                  <a:lnTo>
                    <a:pt x="64294" y="114300"/>
                  </a:lnTo>
                  <a:lnTo>
                    <a:pt x="95250" y="152400"/>
                  </a:lnTo>
                  <a:lnTo>
                    <a:pt x="130969" y="209550"/>
                  </a:lnTo>
                  <a:lnTo>
                    <a:pt x="169069" y="290512"/>
                  </a:lnTo>
                  <a:lnTo>
                    <a:pt x="202407" y="373856"/>
                  </a:lnTo>
                  <a:lnTo>
                    <a:pt x="228600" y="523875"/>
                  </a:lnTo>
                  <a:lnTo>
                    <a:pt x="283369" y="828675"/>
                  </a:lnTo>
                  <a:lnTo>
                    <a:pt x="314325" y="981075"/>
                  </a:lnTo>
                  <a:lnTo>
                    <a:pt x="340519" y="1021556"/>
                  </a:lnTo>
                  <a:lnTo>
                    <a:pt x="359569" y="1050131"/>
                  </a:lnTo>
                  <a:lnTo>
                    <a:pt x="388144" y="1081087"/>
                  </a:lnTo>
                  <a:lnTo>
                    <a:pt x="402432" y="1092993"/>
                  </a:lnTo>
                  <a:lnTo>
                    <a:pt x="431007" y="1102518"/>
                  </a:lnTo>
                  <a:lnTo>
                    <a:pt x="447675" y="1102518"/>
                  </a:lnTo>
                  <a:lnTo>
                    <a:pt x="478632" y="1092993"/>
                  </a:lnTo>
                  <a:lnTo>
                    <a:pt x="502444" y="1071562"/>
                  </a:lnTo>
                  <a:lnTo>
                    <a:pt x="523875" y="1042987"/>
                  </a:lnTo>
                  <a:lnTo>
                    <a:pt x="545307" y="985837"/>
                  </a:lnTo>
                  <a:lnTo>
                    <a:pt x="521494" y="876300"/>
                  </a:lnTo>
                  <a:lnTo>
                    <a:pt x="445294" y="4976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6">
              <a:extLst>
                <a:ext uri="{FF2B5EF4-FFF2-40B4-BE49-F238E27FC236}">
                  <a16:creationId xmlns:a16="http://schemas.microsoft.com/office/drawing/2014/main" id="{2021593B-D35B-464E-AB75-9FC693C72482}"/>
                </a:ext>
              </a:extLst>
            </p:cNvPr>
            <p:cNvSpPr/>
            <p:nvPr/>
          </p:nvSpPr>
          <p:spPr>
            <a:xfrm>
              <a:off x="3929063" y="3760788"/>
              <a:ext cx="2292350" cy="438150"/>
            </a:xfrm>
            <a:custGeom>
              <a:avLst/>
              <a:gdLst>
                <a:gd name="connsiteX0" fmla="*/ 1157287 w 2293143"/>
                <a:gd name="connsiteY0" fmla="*/ 135731 h 438150"/>
                <a:gd name="connsiteX1" fmla="*/ 1328737 w 2293143"/>
                <a:gd name="connsiteY1" fmla="*/ 116681 h 438150"/>
                <a:gd name="connsiteX2" fmla="*/ 1476375 w 2293143"/>
                <a:gd name="connsiteY2" fmla="*/ 95250 h 438150"/>
                <a:gd name="connsiteX3" fmla="*/ 1654968 w 2293143"/>
                <a:gd name="connsiteY3" fmla="*/ 61912 h 438150"/>
                <a:gd name="connsiteX4" fmla="*/ 1754981 w 2293143"/>
                <a:gd name="connsiteY4" fmla="*/ 42862 h 438150"/>
                <a:gd name="connsiteX5" fmla="*/ 1828800 w 2293143"/>
                <a:gd name="connsiteY5" fmla="*/ 19050 h 438150"/>
                <a:gd name="connsiteX6" fmla="*/ 1900237 w 2293143"/>
                <a:gd name="connsiteY6" fmla="*/ 2381 h 438150"/>
                <a:gd name="connsiteX7" fmla="*/ 1935956 w 2293143"/>
                <a:gd name="connsiteY7" fmla="*/ 0 h 438150"/>
                <a:gd name="connsiteX8" fmla="*/ 1971675 w 2293143"/>
                <a:gd name="connsiteY8" fmla="*/ 4762 h 438150"/>
                <a:gd name="connsiteX9" fmla="*/ 2026443 w 2293143"/>
                <a:gd name="connsiteY9" fmla="*/ 16669 h 438150"/>
                <a:gd name="connsiteX10" fmla="*/ 2093118 w 2293143"/>
                <a:gd name="connsiteY10" fmla="*/ 40481 h 438150"/>
                <a:gd name="connsiteX11" fmla="*/ 2135981 w 2293143"/>
                <a:gd name="connsiteY11" fmla="*/ 59531 h 438150"/>
                <a:gd name="connsiteX12" fmla="*/ 2176462 w 2293143"/>
                <a:gd name="connsiteY12" fmla="*/ 83344 h 438150"/>
                <a:gd name="connsiteX13" fmla="*/ 2214562 w 2293143"/>
                <a:gd name="connsiteY13" fmla="*/ 109537 h 438150"/>
                <a:gd name="connsiteX14" fmla="*/ 2243137 w 2293143"/>
                <a:gd name="connsiteY14" fmla="*/ 135731 h 438150"/>
                <a:gd name="connsiteX15" fmla="*/ 2271712 w 2293143"/>
                <a:gd name="connsiteY15" fmla="*/ 166687 h 438150"/>
                <a:gd name="connsiteX16" fmla="*/ 2288381 w 2293143"/>
                <a:gd name="connsiteY16" fmla="*/ 190500 h 438150"/>
                <a:gd name="connsiteX17" fmla="*/ 2293143 w 2293143"/>
                <a:gd name="connsiteY17" fmla="*/ 207169 h 438150"/>
                <a:gd name="connsiteX18" fmla="*/ 2293143 w 2293143"/>
                <a:gd name="connsiteY18" fmla="*/ 223837 h 438150"/>
                <a:gd name="connsiteX19" fmla="*/ 2276475 w 2293143"/>
                <a:gd name="connsiteY19" fmla="*/ 242887 h 438150"/>
                <a:gd name="connsiteX20" fmla="*/ 2247900 w 2293143"/>
                <a:gd name="connsiteY20" fmla="*/ 257175 h 438150"/>
                <a:gd name="connsiteX21" fmla="*/ 2212181 w 2293143"/>
                <a:gd name="connsiteY21" fmla="*/ 269081 h 438150"/>
                <a:gd name="connsiteX22" fmla="*/ 2190750 w 2293143"/>
                <a:gd name="connsiteY22" fmla="*/ 269081 h 438150"/>
                <a:gd name="connsiteX23" fmla="*/ 2116931 w 2293143"/>
                <a:gd name="connsiteY23" fmla="*/ 257175 h 438150"/>
                <a:gd name="connsiteX24" fmla="*/ 2007393 w 2293143"/>
                <a:gd name="connsiteY24" fmla="*/ 250031 h 438150"/>
                <a:gd name="connsiteX25" fmla="*/ 1862137 w 2293143"/>
                <a:gd name="connsiteY25" fmla="*/ 245269 h 438150"/>
                <a:gd name="connsiteX26" fmla="*/ 1724025 w 2293143"/>
                <a:gd name="connsiteY26" fmla="*/ 250031 h 438150"/>
                <a:gd name="connsiteX27" fmla="*/ 1557337 w 2293143"/>
                <a:gd name="connsiteY27" fmla="*/ 261937 h 438150"/>
                <a:gd name="connsiteX28" fmla="*/ 1397793 w 2293143"/>
                <a:gd name="connsiteY28" fmla="*/ 276225 h 438150"/>
                <a:gd name="connsiteX29" fmla="*/ 1166812 w 2293143"/>
                <a:gd name="connsiteY29" fmla="*/ 297656 h 438150"/>
                <a:gd name="connsiteX30" fmla="*/ 952500 w 2293143"/>
                <a:gd name="connsiteY30" fmla="*/ 323850 h 438150"/>
                <a:gd name="connsiteX31" fmla="*/ 821531 w 2293143"/>
                <a:gd name="connsiteY31" fmla="*/ 345281 h 438150"/>
                <a:gd name="connsiteX32" fmla="*/ 673893 w 2293143"/>
                <a:gd name="connsiteY32" fmla="*/ 373856 h 438150"/>
                <a:gd name="connsiteX33" fmla="*/ 550068 w 2293143"/>
                <a:gd name="connsiteY33" fmla="*/ 407194 h 438150"/>
                <a:gd name="connsiteX34" fmla="*/ 504825 w 2293143"/>
                <a:gd name="connsiteY34" fmla="*/ 423862 h 438150"/>
                <a:gd name="connsiteX35" fmla="*/ 450056 w 2293143"/>
                <a:gd name="connsiteY35" fmla="*/ 435769 h 438150"/>
                <a:gd name="connsiteX36" fmla="*/ 402431 w 2293143"/>
                <a:gd name="connsiteY36" fmla="*/ 438150 h 438150"/>
                <a:gd name="connsiteX37" fmla="*/ 350043 w 2293143"/>
                <a:gd name="connsiteY37" fmla="*/ 433387 h 438150"/>
                <a:gd name="connsiteX38" fmla="*/ 304800 w 2293143"/>
                <a:gd name="connsiteY38" fmla="*/ 423862 h 438150"/>
                <a:gd name="connsiteX39" fmla="*/ 266700 w 2293143"/>
                <a:gd name="connsiteY39" fmla="*/ 407194 h 438150"/>
                <a:gd name="connsiteX40" fmla="*/ 223837 w 2293143"/>
                <a:gd name="connsiteY40" fmla="*/ 378619 h 438150"/>
                <a:gd name="connsiteX41" fmla="*/ 161925 w 2293143"/>
                <a:gd name="connsiteY41" fmla="*/ 326231 h 438150"/>
                <a:gd name="connsiteX42" fmla="*/ 92868 w 2293143"/>
                <a:gd name="connsiteY42" fmla="*/ 266700 h 438150"/>
                <a:gd name="connsiteX43" fmla="*/ 42862 w 2293143"/>
                <a:gd name="connsiteY43" fmla="*/ 211931 h 438150"/>
                <a:gd name="connsiteX44" fmla="*/ 14287 w 2293143"/>
                <a:gd name="connsiteY44" fmla="*/ 171450 h 438150"/>
                <a:gd name="connsiteX45" fmla="*/ 7143 w 2293143"/>
                <a:gd name="connsiteY45" fmla="*/ 157162 h 438150"/>
                <a:gd name="connsiteX46" fmla="*/ 0 w 2293143"/>
                <a:gd name="connsiteY46" fmla="*/ 138112 h 438150"/>
                <a:gd name="connsiteX47" fmla="*/ 2381 w 2293143"/>
                <a:gd name="connsiteY47" fmla="*/ 121444 h 438150"/>
                <a:gd name="connsiteX48" fmla="*/ 9525 w 2293143"/>
                <a:gd name="connsiteY48" fmla="*/ 109537 h 438150"/>
                <a:gd name="connsiteX49" fmla="*/ 21431 w 2293143"/>
                <a:gd name="connsiteY49" fmla="*/ 107156 h 438150"/>
                <a:gd name="connsiteX50" fmla="*/ 30956 w 2293143"/>
                <a:gd name="connsiteY50" fmla="*/ 107156 h 438150"/>
                <a:gd name="connsiteX51" fmla="*/ 59531 w 2293143"/>
                <a:gd name="connsiteY51" fmla="*/ 116681 h 438150"/>
                <a:gd name="connsiteX52" fmla="*/ 90487 w 2293143"/>
                <a:gd name="connsiteY52" fmla="*/ 135731 h 438150"/>
                <a:gd name="connsiteX53" fmla="*/ 140493 w 2293143"/>
                <a:gd name="connsiteY53" fmla="*/ 159544 h 438150"/>
                <a:gd name="connsiteX54" fmla="*/ 202406 w 2293143"/>
                <a:gd name="connsiteY54" fmla="*/ 180975 h 438150"/>
                <a:gd name="connsiteX55" fmla="*/ 254793 w 2293143"/>
                <a:gd name="connsiteY55" fmla="*/ 195262 h 438150"/>
                <a:gd name="connsiteX56" fmla="*/ 302418 w 2293143"/>
                <a:gd name="connsiteY56" fmla="*/ 202406 h 438150"/>
                <a:gd name="connsiteX57" fmla="*/ 414337 w 2293143"/>
                <a:gd name="connsiteY57" fmla="*/ 202406 h 438150"/>
                <a:gd name="connsiteX58" fmla="*/ 640556 w 2293143"/>
                <a:gd name="connsiteY58" fmla="*/ 192881 h 438150"/>
                <a:gd name="connsiteX59" fmla="*/ 888206 w 2293143"/>
                <a:gd name="connsiteY59" fmla="*/ 171450 h 438150"/>
                <a:gd name="connsiteX60" fmla="*/ 1157287 w 2293143"/>
                <a:gd name="connsiteY60" fmla="*/ 13573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93143" h="438150">
                  <a:moveTo>
                    <a:pt x="1157287" y="135731"/>
                  </a:moveTo>
                  <a:lnTo>
                    <a:pt x="1328737" y="116681"/>
                  </a:lnTo>
                  <a:lnTo>
                    <a:pt x="1476375" y="95250"/>
                  </a:lnTo>
                  <a:lnTo>
                    <a:pt x="1654968" y="61912"/>
                  </a:lnTo>
                  <a:lnTo>
                    <a:pt x="1754981" y="42862"/>
                  </a:lnTo>
                  <a:lnTo>
                    <a:pt x="1828800" y="19050"/>
                  </a:lnTo>
                  <a:lnTo>
                    <a:pt x="1900237" y="2381"/>
                  </a:lnTo>
                  <a:lnTo>
                    <a:pt x="1935956" y="0"/>
                  </a:lnTo>
                  <a:lnTo>
                    <a:pt x="1971675" y="4762"/>
                  </a:lnTo>
                  <a:lnTo>
                    <a:pt x="2026443" y="16669"/>
                  </a:lnTo>
                  <a:lnTo>
                    <a:pt x="2093118" y="40481"/>
                  </a:lnTo>
                  <a:lnTo>
                    <a:pt x="2135981" y="59531"/>
                  </a:lnTo>
                  <a:lnTo>
                    <a:pt x="2176462" y="83344"/>
                  </a:lnTo>
                  <a:lnTo>
                    <a:pt x="2214562" y="109537"/>
                  </a:lnTo>
                  <a:lnTo>
                    <a:pt x="2243137" y="135731"/>
                  </a:lnTo>
                  <a:lnTo>
                    <a:pt x="2271712" y="166687"/>
                  </a:lnTo>
                  <a:lnTo>
                    <a:pt x="2288381" y="190500"/>
                  </a:lnTo>
                  <a:lnTo>
                    <a:pt x="2293143" y="207169"/>
                  </a:lnTo>
                  <a:lnTo>
                    <a:pt x="2293143" y="223837"/>
                  </a:lnTo>
                  <a:lnTo>
                    <a:pt x="2276475" y="242887"/>
                  </a:lnTo>
                  <a:lnTo>
                    <a:pt x="2247900" y="257175"/>
                  </a:lnTo>
                  <a:lnTo>
                    <a:pt x="2212181" y="269081"/>
                  </a:lnTo>
                  <a:lnTo>
                    <a:pt x="2190750" y="269081"/>
                  </a:lnTo>
                  <a:lnTo>
                    <a:pt x="2116931" y="257175"/>
                  </a:lnTo>
                  <a:lnTo>
                    <a:pt x="2007393" y="250031"/>
                  </a:lnTo>
                  <a:lnTo>
                    <a:pt x="1862137" y="245269"/>
                  </a:lnTo>
                  <a:lnTo>
                    <a:pt x="1724025" y="250031"/>
                  </a:lnTo>
                  <a:lnTo>
                    <a:pt x="1557337" y="261937"/>
                  </a:lnTo>
                  <a:lnTo>
                    <a:pt x="1397793" y="276225"/>
                  </a:lnTo>
                  <a:lnTo>
                    <a:pt x="1166812" y="297656"/>
                  </a:lnTo>
                  <a:lnTo>
                    <a:pt x="952500" y="323850"/>
                  </a:lnTo>
                  <a:lnTo>
                    <a:pt x="821531" y="345281"/>
                  </a:lnTo>
                  <a:lnTo>
                    <a:pt x="673893" y="373856"/>
                  </a:lnTo>
                  <a:lnTo>
                    <a:pt x="550068" y="407194"/>
                  </a:lnTo>
                  <a:lnTo>
                    <a:pt x="504825" y="423862"/>
                  </a:lnTo>
                  <a:lnTo>
                    <a:pt x="450056" y="435769"/>
                  </a:lnTo>
                  <a:lnTo>
                    <a:pt x="402431" y="438150"/>
                  </a:lnTo>
                  <a:lnTo>
                    <a:pt x="350043" y="433387"/>
                  </a:lnTo>
                  <a:lnTo>
                    <a:pt x="304800" y="423862"/>
                  </a:lnTo>
                  <a:lnTo>
                    <a:pt x="266700" y="407194"/>
                  </a:lnTo>
                  <a:lnTo>
                    <a:pt x="223837" y="378619"/>
                  </a:lnTo>
                  <a:lnTo>
                    <a:pt x="161925" y="326231"/>
                  </a:lnTo>
                  <a:lnTo>
                    <a:pt x="92868" y="266700"/>
                  </a:lnTo>
                  <a:lnTo>
                    <a:pt x="42862" y="211931"/>
                  </a:lnTo>
                  <a:lnTo>
                    <a:pt x="14287" y="171450"/>
                  </a:lnTo>
                  <a:lnTo>
                    <a:pt x="7143" y="157162"/>
                  </a:lnTo>
                  <a:lnTo>
                    <a:pt x="0" y="138112"/>
                  </a:lnTo>
                  <a:lnTo>
                    <a:pt x="2381" y="121444"/>
                  </a:lnTo>
                  <a:lnTo>
                    <a:pt x="9525" y="109537"/>
                  </a:lnTo>
                  <a:lnTo>
                    <a:pt x="21431" y="107156"/>
                  </a:lnTo>
                  <a:lnTo>
                    <a:pt x="30956" y="107156"/>
                  </a:lnTo>
                  <a:lnTo>
                    <a:pt x="59531" y="116681"/>
                  </a:lnTo>
                  <a:lnTo>
                    <a:pt x="90487" y="135731"/>
                  </a:lnTo>
                  <a:lnTo>
                    <a:pt x="140493" y="159544"/>
                  </a:lnTo>
                  <a:lnTo>
                    <a:pt x="202406" y="180975"/>
                  </a:lnTo>
                  <a:lnTo>
                    <a:pt x="254793" y="195262"/>
                  </a:lnTo>
                  <a:lnTo>
                    <a:pt x="302418" y="202406"/>
                  </a:lnTo>
                  <a:lnTo>
                    <a:pt x="414337" y="202406"/>
                  </a:lnTo>
                  <a:lnTo>
                    <a:pt x="640556" y="192881"/>
                  </a:lnTo>
                  <a:lnTo>
                    <a:pt x="888206" y="171450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7">
              <a:extLst>
                <a:ext uri="{FF2B5EF4-FFF2-40B4-BE49-F238E27FC236}">
                  <a16:creationId xmlns:a16="http://schemas.microsoft.com/office/drawing/2014/main" id="{53C269B2-16CD-4037-9BAB-EF15B09AADD2}"/>
                </a:ext>
              </a:extLst>
            </p:cNvPr>
            <p:cNvSpPr/>
            <p:nvPr/>
          </p:nvSpPr>
          <p:spPr>
            <a:xfrm>
              <a:off x="2971800" y="4321175"/>
              <a:ext cx="4122738" cy="623888"/>
            </a:xfrm>
            <a:custGeom>
              <a:avLst/>
              <a:gdLst>
                <a:gd name="connsiteX0" fmla="*/ 1915568 w 4121475"/>
                <a:gd name="connsiteY0" fmla="*/ 186884 h 624061"/>
                <a:gd name="connsiteX1" fmla="*/ 2252628 w 4121475"/>
                <a:gd name="connsiteY1" fmla="*/ 156849 h 624061"/>
                <a:gd name="connsiteX2" fmla="*/ 2539629 w 4121475"/>
                <a:gd name="connsiteY2" fmla="*/ 133489 h 624061"/>
                <a:gd name="connsiteX3" fmla="*/ 2809945 w 4121475"/>
                <a:gd name="connsiteY3" fmla="*/ 113465 h 624061"/>
                <a:gd name="connsiteX4" fmla="*/ 2920073 w 4121475"/>
                <a:gd name="connsiteY4" fmla="*/ 110128 h 624061"/>
                <a:gd name="connsiteX5" fmla="*/ 3080260 w 4121475"/>
                <a:gd name="connsiteY5" fmla="*/ 106791 h 624061"/>
                <a:gd name="connsiteX6" fmla="*/ 3197063 w 4121475"/>
                <a:gd name="connsiteY6" fmla="*/ 100116 h 624061"/>
                <a:gd name="connsiteX7" fmla="*/ 3317203 w 4121475"/>
                <a:gd name="connsiteY7" fmla="*/ 90105 h 624061"/>
                <a:gd name="connsiteX8" fmla="*/ 3357250 w 4121475"/>
                <a:gd name="connsiteY8" fmla="*/ 83430 h 624061"/>
                <a:gd name="connsiteX9" fmla="*/ 3403971 w 4121475"/>
                <a:gd name="connsiteY9" fmla="*/ 66744 h 624061"/>
                <a:gd name="connsiteX10" fmla="*/ 3497413 w 4121475"/>
                <a:gd name="connsiteY10" fmla="*/ 36709 h 624061"/>
                <a:gd name="connsiteX11" fmla="*/ 3600867 w 4121475"/>
                <a:gd name="connsiteY11" fmla="*/ 10011 h 624061"/>
                <a:gd name="connsiteX12" fmla="*/ 3654263 w 4121475"/>
                <a:gd name="connsiteY12" fmla="*/ 0 h 624061"/>
                <a:gd name="connsiteX13" fmla="*/ 3724345 w 4121475"/>
                <a:gd name="connsiteY13" fmla="*/ 13349 h 624061"/>
                <a:gd name="connsiteX14" fmla="*/ 3834473 w 4121475"/>
                <a:gd name="connsiteY14" fmla="*/ 46721 h 624061"/>
                <a:gd name="connsiteX15" fmla="*/ 3901218 w 4121475"/>
                <a:gd name="connsiteY15" fmla="*/ 73419 h 624061"/>
                <a:gd name="connsiteX16" fmla="*/ 3954613 w 4121475"/>
                <a:gd name="connsiteY16" fmla="*/ 96779 h 624061"/>
                <a:gd name="connsiteX17" fmla="*/ 4024695 w 4121475"/>
                <a:gd name="connsiteY17" fmla="*/ 133489 h 624061"/>
                <a:gd name="connsiteX18" fmla="*/ 4091440 w 4121475"/>
                <a:gd name="connsiteY18" fmla="*/ 180210 h 624061"/>
                <a:gd name="connsiteX19" fmla="*/ 4108126 w 4121475"/>
                <a:gd name="connsiteY19" fmla="*/ 196896 h 624061"/>
                <a:gd name="connsiteX20" fmla="*/ 4118137 w 4121475"/>
                <a:gd name="connsiteY20" fmla="*/ 210245 h 624061"/>
                <a:gd name="connsiteX21" fmla="*/ 4121475 w 4121475"/>
                <a:gd name="connsiteY21" fmla="*/ 233605 h 624061"/>
                <a:gd name="connsiteX22" fmla="*/ 4111463 w 4121475"/>
                <a:gd name="connsiteY22" fmla="*/ 263640 h 624061"/>
                <a:gd name="connsiteX23" fmla="*/ 4088102 w 4121475"/>
                <a:gd name="connsiteY23" fmla="*/ 280327 h 624061"/>
                <a:gd name="connsiteX24" fmla="*/ 4051393 w 4121475"/>
                <a:gd name="connsiteY24" fmla="*/ 287001 h 624061"/>
                <a:gd name="connsiteX25" fmla="*/ 4004672 w 4121475"/>
                <a:gd name="connsiteY25" fmla="*/ 287001 h 624061"/>
                <a:gd name="connsiteX26" fmla="*/ 3937927 w 4121475"/>
                <a:gd name="connsiteY26" fmla="*/ 276989 h 624061"/>
                <a:gd name="connsiteX27" fmla="*/ 3854497 w 4121475"/>
                <a:gd name="connsiteY27" fmla="*/ 266978 h 624061"/>
                <a:gd name="connsiteX28" fmla="*/ 3797764 w 4121475"/>
                <a:gd name="connsiteY28" fmla="*/ 266978 h 624061"/>
                <a:gd name="connsiteX29" fmla="*/ 3704321 w 4121475"/>
                <a:gd name="connsiteY29" fmla="*/ 260303 h 624061"/>
                <a:gd name="connsiteX30" fmla="*/ 3544135 w 4121475"/>
                <a:gd name="connsiteY30" fmla="*/ 246954 h 624061"/>
                <a:gd name="connsiteX31" fmla="*/ 3387285 w 4121475"/>
                <a:gd name="connsiteY31" fmla="*/ 243617 h 624061"/>
                <a:gd name="connsiteX32" fmla="*/ 3247121 w 4121475"/>
                <a:gd name="connsiteY32" fmla="*/ 253629 h 624061"/>
                <a:gd name="connsiteX33" fmla="*/ 2773235 w 4121475"/>
                <a:gd name="connsiteY33" fmla="*/ 287001 h 624061"/>
                <a:gd name="connsiteX34" fmla="*/ 2336059 w 4121475"/>
                <a:gd name="connsiteY34" fmla="*/ 317036 h 624061"/>
                <a:gd name="connsiteX35" fmla="*/ 2092441 w 4121475"/>
                <a:gd name="connsiteY35" fmla="*/ 337059 h 624061"/>
                <a:gd name="connsiteX36" fmla="*/ 1858835 w 4121475"/>
                <a:gd name="connsiteY36" fmla="*/ 357083 h 624061"/>
                <a:gd name="connsiteX37" fmla="*/ 1728683 w 4121475"/>
                <a:gd name="connsiteY37" fmla="*/ 367095 h 624061"/>
                <a:gd name="connsiteX38" fmla="*/ 1555148 w 4121475"/>
                <a:gd name="connsiteY38" fmla="*/ 380443 h 624061"/>
                <a:gd name="connsiteX39" fmla="*/ 1371600 w 4121475"/>
                <a:gd name="connsiteY39" fmla="*/ 407141 h 624061"/>
                <a:gd name="connsiteX40" fmla="*/ 1057901 w 4121475"/>
                <a:gd name="connsiteY40" fmla="*/ 463874 h 624061"/>
                <a:gd name="connsiteX41" fmla="*/ 764225 w 4121475"/>
                <a:gd name="connsiteY41" fmla="*/ 527281 h 624061"/>
                <a:gd name="connsiteX42" fmla="*/ 634073 w 4121475"/>
                <a:gd name="connsiteY42" fmla="*/ 557316 h 624061"/>
                <a:gd name="connsiteX43" fmla="*/ 540631 w 4121475"/>
                <a:gd name="connsiteY43" fmla="*/ 587351 h 624061"/>
                <a:gd name="connsiteX44" fmla="*/ 400467 w 4121475"/>
                <a:gd name="connsiteY44" fmla="*/ 624061 h 624061"/>
                <a:gd name="connsiteX45" fmla="*/ 377107 w 4121475"/>
                <a:gd name="connsiteY45" fmla="*/ 620724 h 624061"/>
                <a:gd name="connsiteX46" fmla="*/ 313699 w 4121475"/>
                <a:gd name="connsiteY46" fmla="*/ 594026 h 624061"/>
                <a:gd name="connsiteX47" fmla="*/ 226932 w 4121475"/>
                <a:gd name="connsiteY47" fmla="*/ 547305 h 624061"/>
                <a:gd name="connsiteX48" fmla="*/ 153513 w 4121475"/>
                <a:gd name="connsiteY48" fmla="*/ 493909 h 624061"/>
                <a:gd name="connsiteX49" fmla="*/ 116803 w 4121475"/>
                <a:gd name="connsiteY49" fmla="*/ 460537 h 624061"/>
                <a:gd name="connsiteX50" fmla="*/ 66745 w 4121475"/>
                <a:gd name="connsiteY50" fmla="*/ 403804 h 624061"/>
                <a:gd name="connsiteX51" fmla="*/ 33372 w 4121475"/>
                <a:gd name="connsiteY51" fmla="*/ 370432 h 624061"/>
                <a:gd name="connsiteX52" fmla="*/ 16686 w 4121475"/>
                <a:gd name="connsiteY52" fmla="*/ 340397 h 624061"/>
                <a:gd name="connsiteX53" fmla="*/ 6675 w 4121475"/>
                <a:gd name="connsiteY53" fmla="*/ 313699 h 624061"/>
                <a:gd name="connsiteX54" fmla="*/ 0 w 4121475"/>
                <a:gd name="connsiteY54" fmla="*/ 276989 h 624061"/>
                <a:gd name="connsiteX55" fmla="*/ 6675 w 4121475"/>
                <a:gd name="connsiteY55" fmla="*/ 256966 h 624061"/>
                <a:gd name="connsiteX56" fmla="*/ 10012 w 4121475"/>
                <a:gd name="connsiteY56" fmla="*/ 246954 h 624061"/>
                <a:gd name="connsiteX57" fmla="*/ 23361 w 4121475"/>
                <a:gd name="connsiteY57" fmla="*/ 240280 h 624061"/>
                <a:gd name="connsiteX58" fmla="*/ 40047 w 4121475"/>
                <a:gd name="connsiteY58" fmla="*/ 243617 h 624061"/>
                <a:gd name="connsiteX59" fmla="*/ 60070 w 4121475"/>
                <a:gd name="connsiteY59" fmla="*/ 260303 h 624061"/>
                <a:gd name="connsiteX60" fmla="*/ 93443 w 4121475"/>
                <a:gd name="connsiteY60" fmla="*/ 276989 h 624061"/>
                <a:gd name="connsiteX61" fmla="*/ 186885 w 4121475"/>
                <a:gd name="connsiteY61" fmla="*/ 307024 h 624061"/>
                <a:gd name="connsiteX62" fmla="*/ 276990 w 4121475"/>
                <a:gd name="connsiteY62" fmla="*/ 330385 h 624061"/>
                <a:gd name="connsiteX63" fmla="*/ 357083 w 4121475"/>
                <a:gd name="connsiteY63" fmla="*/ 340397 h 624061"/>
                <a:gd name="connsiteX64" fmla="*/ 630736 w 4121475"/>
                <a:gd name="connsiteY64" fmla="*/ 347071 h 624061"/>
                <a:gd name="connsiteX65" fmla="*/ 857667 w 4121475"/>
                <a:gd name="connsiteY65" fmla="*/ 337059 h 624061"/>
                <a:gd name="connsiteX66" fmla="*/ 971133 w 4121475"/>
                <a:gd name="connsiteY66" fmla="*/ 313699 h 624061"/>
                <a:gd name="connsiteX67" fmla="*/ 1191390 w 4121475"/>
                <a:gd name="connsiteY67" fmla="*/ 276989 h 624061"/>
                <a:gd name="connsiteX68" fmla="*/ 1468380 w 4121475"/>
                <a:gd name="connsiteY68" fmla="*/ 240280 h 624061"/>
                <a:gd name="connsiteX69" fmla="*/ 1915568 w 4121475"/>
                <a:gd name="connsiteY69" fmla="*/ 186884 h 6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21475" h="624061">
                  <a:moveTo>
                    <a:pt x="1915568" y="186884"/>
                  </a:moveTo>
                  <a:lnTo>
                    <a:pt x="2252628" y="156849"/>
                  </a:lnTo>
                  <a:lnTo>
                    <a:pt x="2539629" y="133489"/>
                  </a:lnTo>
                  <a:lnTo>
                    <a:pt x="2809945" y="113465"/>
                  </a:lnTo>
                  <a:lnTo>
                    <a:pt x="2920073" y="110128"/>
                  </a:lnTo>
                  <a:lnTo>
                    <a:pt x="3080260" y="106791"/>
                  </a:lnTo>
                  <a:lnTo>
                    <a:pt x="3197063" y="100116"/>
                  </a:lnTo>
                  <a:lnTo>
                    <a:pt x="3317203" y="90105"/>
                  </a:lnTo>
                  <a:lnTo>
                    <a:pt x="3357250" y="83430"/>
                  </a:lnTo>
                  <a:lnTo>
                    <a:pt x="3403971" y="66744"/>
                  </a:lnTo>
                  <a:lnTo>
                    <a:pt x="3497413" y="36709"/>
                  </a:lnTo>
                  <a:lnTo>
                    <a:pt x="3600867" y="10011"/>
                  </a:lnTo>
                  <a:lnTo>
                    <a:pt x="3654263" y="0"/>
                  </a:lnTo>
                  <a:lnTo>
                    <a:pt x="3724345" y="13349"/>
                  </a:lnTo>
                  <a:lnTo>
                    <a:pt x="3834473" y="46721"/>
                  </a:lnTo>
                  <a:lnTo>
                    <a:pt x="3901218" y="73419"/>
                  </a:lnTo>
                  <a:lnTo>
                    <a:pt x="3954613" y="96779"/>
                  </a:lnTo>
                  <a:lnTo>
                    <a:pt x="4024695" y="133489"/>
                  </a:lnTo>
                  <a:lnTo>
                    <a:pt x="4091440" y="180210"/>
                  </a:lnTo>
                  <a:lnTo>
                    <a:pt x="4108126" y="196896"/>
                  </a:lnTo>
                  <a:lnTo>
                    <a:pt x="4118137" y="210245"/>
                  </a:lnTo>
                  <a:lnTo>
                    <a:pt x="4121475" y="233605"/>
                  </a:lnTo>
                  <a:lnTo>
                    <a:pt x="4111463" y="263640"/>
                  </a:lnTo>
                  <a:lnTo>
                    <a:pt x="4088102" y="280327"/>
                  </a:lnTo>
                  <a:lnTo>
                    <a:pt x="4051393" y="287001"/>
                  </a:lnTo>
                  <a:lnTo>
                    <a:pt x="4004672" y="287001"/>
                  </a:lnTo>
                  <a:lnTo>
                    <a:pt x="3937927" y="276989"/>
                  </a:lnTo>
                  <a:lnTo>
                    <a:pt x="3854497" y="266978"/>
                  </a:lnTo>
                  <a:lnTo>
                    <a:pt x="3797764" y="266978"/>
                  </a:lnTo>
                  <a:lnTo>
                    <a:pt x="3704321" y="260303"/>
                  </a:lnTo>
                  <a:lnTo>
                    <a:pt x="3544135" y="246954"/>
                  </a:lnTo>
                  <a:lnTo>
                    <a:pt x="3387285" y="243617"/>
                  </a:lnTo>
                  <a:lnTo>
                    <a:pt x="3247121" y="253629"/>
                  </a:lnTo>
                  <a:lnTo>
                    <a:pt x="2773235" y="287001"/>
                  </a:lnTo>
                  <a:lnTo>
                    <a:pt x="2336059" y="317036"/>
                  </a:lnTo>
                  <a:lnTo>
                    <a:pt x="2092441" y="337059"/>
                  </a:lnTo>
                  <a:lnTo>
                    <a:pt x="1858835" y="357083"/>
                  </a:lnTo>
                  <a:lnTo>
                    <a:pt x="1728683" y="367095"/>
                  </a:lnTo>
                  <a:lnTo>
                    <a:pt x="1555148" y="380443"/>
                  </a:lnTo>
                  <a:lnTo>
                    <a:pt x="1371600" y="407141"/>
                  </a:lnTo>
                  <a:lnTo>
                    <a:pt x="1057901" y="463874"/>
                  </a:lnTo>
                  <a:lnTo>
                    <a:pt x="764225" y="527281"/>
                  </a:lnTo>
                  <a:lnTo>
                    <a:pt x="634073" y="557316"/>
                  </a:lnTo>
                  <a:lnTo>
                    <a:pt x="540631" y="587351"/>
                  </a:lnTo>
                  <a:lnTo>
                    <a:pt x="400467" y="624061"/>
                  </a:lnTo>
                  <a:lnTo>
                    <a:pt x="377107" y="620724"/>
                  </a:lnTo>
                  <a:lnTo>
                    <a:pt x="313699" y="594026"/>
                  </a:lnTo>
                  <a:lnTo>
                    <a:pt x="226932" y="547305"/>
                  </a:lnTo>
                  <a:lnTo>
                    <a:pt x="153513" y="493909"/>
                  </a:lnTo>
                  <a:lnTo>
                    <a:pt x="116803" y="460537"/>
                  </a:lnTo>
                  <a:lnTo>
                    <a:pt x="66745" y="403804"/>
                  </a:lnTo>
                  <a:lnTo>
                    <a:pt x="33372" y="370432"/>
                  </a:lnTo>
                  <a:lnTo>
                    <a:pt x="16686" y="340397"/>
                  </a:lnTo>
                  <a:lnTo>
                    <a:pt x="6675" y="313699"/>
                  </a:lnTo>
                  <a:lnTo>
                    <a:pt x="0" y="276989"/>
                  </a:lnTo>
                  <a:lnTo>
                    <a:pt x="6675" y="256966"/>
                  </a:lnTo>
                  <a:lnTo>
                    <a:pt x="10012" y="246954"/>
                  </a:lnTo>
                  <a:lnTo>
                    <a:pt x="23361" y="240280"/>
                  </a:lnTo>
                  <a:lnTo>
                    <a:pt x="40047" y="243617"/>
                  </a:lnTo>
                  <a:lnTo>
                    <a:pt x="60070" y="260303"/>
                  </a:lnTo>
                  <a:lnTo>
                    <a:pt x="93443" y="276989"/>
                  </a:lnTo>
                  <a:lnTo>
                    <a:pt x="186885" y="307024"/>
                  </a:lnTo>
                  <a:lnTo>
                    <a:pt x="276990" y="330385"/>
                  </a:lnTo>
                  <a:lnTo>
                    <a:pt x="357083" y="340397"/>
                  </a:lnTo>
                  <a:lnTo>
                    <a:pt x="630736" y="347071"/>
                  </a:lnTo>
                  <a:lnTo>
                    <a:pt x="857667" y="337059"/>
                  </a:lnTo>
                  <a:lnTo>
                    <a:pt x="971133" y="313699"/>
                  </a:lnTo>
                  <a:lnTo>
                    <a:pt x="1191390" y="276989"/>
                  </a:lnTo>
                  <a:lnTo>
                    <a:pt x="1468380" y="240280"/>
                  </a:lnTo>
                  <a:lnTo>
                    <a:pt x="1915568" y="1868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271B84CB-950C-4EB9-82A8-BFD232B3AA62}"/>
                </a:ext>
              </a:extLst>
            </p:cNvPr>
            <p:cNvSpPr/>
            <p:nvPr/>
          </p:nvSpPr>
          <p:spPr>
            <a:xfrm>
              <a:off x="3162300" y="5065713"/>
              <a:ext cx="1204913" cy="1006475"/>
            </a:xfrm>
            <a:custGeom>
              <a:avLst/>
              <a:gdLst>
                <a:gd name="connsiteX0" fmla="*/ 485775 w 1204913"/>
                <a:gd name="connsiteY0" fmla="*/ 545306 h 1007269"/>
                <a:gd name="connsiteX1" fmla="*/ 573881 w 1204913"/>
                <a:gd name="connsiteY1" fmla="*/ 459581 h 1007269"/>
                <a:gd name="connsiteX2" fmla="*/ 640556 w 1204913"/>
                <a:gd name="connsiteY2" fmla="*/ 392906 h 1007269"/>
                <a:gd name="connsiteX3" fmla="*/ 709613 w 1204913"/>
                <a:gd name="connsiteY3" fmla="*/ 316706 h 1007269"/>
                <a:gd name="connsiteX4" fmla="*/ 778669 w 1204913"/>
                <a:gd name="connsiteY4" fmla="*/ 235744 h 1007269"/>
                <a:gd name="connsiteX5" fmla="*/ 819150 w 1204913"/>
                <a:gd name="connsiteY5" fmla="*/ 173831 h 1007269"/>
                <a:gd name="connsiteX6" fmla="*/ 828675 w 1204913"/>
                <a:gd name="connsiteY6" fmla="*/ 150019 h 1007269"/>
                <a:gd name="connsiteX7" fmla="*/ 831056 w 1204913"/>
                <a:gd name="connsiteY7" fmla="*/ 128587 h 1007269"/>
                <a:gd name="connsiteX8" fmla="*/ 826294 w 1204913"/>
                <a:gd name="connsiteY8" fmla="*/ 107156 h 1007269"/>
                <a:gd name="connsiteX9" fmla="*/ 816769 w 1204913"/>
                <a:gd name="connsiteY9" fmla="*/ 90487 h 1007269"/>
                <a:gd name="connsiteX10" fmla="*/ 809625 w 1204913"/>
                <a:gd name="connsiteY10" fmla="*/ 83344 h 1007269"/>
                <a:gd name="connsiteX11" fmla="*/ 785813 w 1204913"/>
                <a:gd name="connsiteY11" fmla="*/ 73819 h 1007269"/>
                <a:gd name="connsiteX12" fmla="*/ 750094 w 1204913"/>
                <a:gd name="connsiteY12" fmla="*/ 64294 h 1007269"/>
                <a:gd name="connsiteX13" fmla="*/ 733425 w 1204913"/>
                <a:gd name="connsiteY13" fmla="*/ 61912 h 1007269"/>
                <a:gd name="connsiteX14" fmla="*/ 723900 w 1204913"/>
                <a:gd name="connsiteY14" fmla="*/ 52387 h 1007269"/>
                <a:gd name="connsiteX15" fmla="*/ 714375 w 1204913"/>
                <a:gd name="connsiteY15" fmla="*/ 23812 h 1007269"/>
                <a:gd name="connsiteX16" fmla="*/ 716756 w 1204913"/>
                <a:gd name="connsiteY16" fmla="*/ 7144 h 1007269"/>
                <a:gd name="connsiteX17" fmla="*/ 726281 w 1204913"/>
                <a:gd name="connsiteY17" fmla="*/ 0 h 1007269"/>
                <a:gd name="connsiteX18" fmla="*/ 757238 w 1204913"/>
                <a:gd name="connsiteY18" fmla="*/ 7144 h 1007269"/>
                <a:gd name="connsiteX19" fmla="*/ 785813 w 1204913"/>
                <a:gd name="connsiteY19" fmla="*/ 14287 h 1007269"/>
                <a:gd name="connsiteX20" fmla="*/ 847725 w 1204913"/>
                <a:gd name="connsiteY20" fmla="*/ 23812 h 1007269"/>
                <a:gd name="connsiteX21" fmla="*/ 904875 w 1204913"/>
                <a:gd name="connsiteY21" fmla="*/ 38100 h 1007269"/>
                <a:gd name="connsiteX22" fmla="*/ 978694 w 1204913"/>
                <a:gd name="connsiteY22" fmla="*/ 59531 h 1007269"/>
                <a:gd name="connsiteX23" fmla="*/ 1047750 w 1204913"/>
                <a:gd name="connsiteY23" fmla="*/ 88106 h 1007269"/>
                <a:gd name="connsiteX24" fmla="*/ 1085850 w 1204913"/>
                <a:gd name="connsiteY24" fmla="*/ 107156 h 1007269"/>
                <a:gd name="connsiteX25" fmla="*/ 1112044 w 1204913"/>
                <a:gd name="connsiteY25" fmla="*/ 121444 h 1007269"/>
                <a:gd name="connsiteX26" fmla="*/ 1150144 w 1204913"/>
                <a:gd name="connsiteY26" fmla="*/ 154781 h 1007269"/>
                <a:gd name="connsiteX27" fmla="*/ 1181100 w 1204913"/>
                <a:gd name="connsiteY27" fmla="*/ 190500 h 1007269"/>
                <a:gd name="connsiteX28" fmla="*/ 1190625 w 1204913"/>
                <a:gd name="connsiteY28" fmla="*/ 195262 h 1007269"/>
                <a:gd name="connsiteX29" fmla="*/ 1197769 w 1204913"/>
                <a:gd name="connsiteY29" fmla="*/ 202406 h 1007269"/>
                <a:gd name="connsiteX30" fmla="*/ 1202531 w 1204913"/>
                <a:gd name="connsiteY30" fmla="*/ 211931 h 1007269"/>
                <a:gd name="connsiteX31" fmla="*/ 1204913 w 1204913"/>
                <a:gd name="connsiteY31" fmla="*/ 233362 h 1007269"/>
                <a:gd name="connsiteX32" fmla="*/ 1173956 w 1204913"/>
                <a:gd name="connsiteY32" fmla="*/ 283369 h 1007269"/>
                <a:gd name="connsiteX33" fmla="*/ 1147763 w 1204913"/>
                <a:gd name="connsiteY33" fmla="*/ 307181 h 1007269"/>
                <a:gd name="connsiteX34" fmla="*/ 1057275 w 1204913"/>
                <a:gd name="connsiteY34" fmla="*/ 350044 h 1007269"/>
                <a:gd name="connsiteX35" fmla="*/ 1004888 w 1204913"/>
                <a:gd name="connsiteY35" fmla="*/ 395287 h 1007269"/>
                <a:gd name="connsiteX36" fmla="*/ 850106 w 1204913"/>
                <a:gd name="connsiteY36" fmla="*/ 509587 h 1007269"/>
                <a:gd name="connsiteX37" fmla="*/ 692944 w 1204913"/>
                <a:gd name="connsiteY37" fmla="*/ 623887 h 1007269"/>
                <a:gd name="connsiteX38" fmla="*/ 578644 w 1204913"/>
                <a:gd name="connsiteY38" fmla="*/ 704850 h 1007269"/>
                <a:gd name="connsiteX39" fmla="*/ 414338 w 1204913"/>
                <a:gd name="connsiteY39" fmla="*/ 802481 h 1007269"/>
                <a:gd name="connsiteX40" fmla="*/ 285750 w 1204913"/>
                <a:gd name="connsiteY40" fmla="*/ 876300 h 1007269"/>
                <a:gd name="connsiteX41" fmla="*/ 157163 w 1204913"/>
                <a:gd name="connsiteY41" fmla="*/ 947737 h 1007269"/>
                <a:gd name="connsiteX42" fmla="*/ 45244 w 1204913"/>
                <a:gd name="connsiteY42" fmla="*/ 1002506 h 1007269"/>
                <a:gd name="connsiteX43" fmla="*/ 23813 w 1204913"/>
                <a:gd name="connsiteY43" fmla="*/ 1007269 h 1007269"/>
                <a:gd name="connsiteX44" fmla="*/ 11906 w 1204913"/>
                <a:gd name="connsiteY44" fmla="*/ 1007269 h 1007269"/>
                <a:gd name="connsiteX45" fmla="*/ 0 w 1204913"/>
                <a:gd name="connsiteY45" fmla="*/ 1000125 h 1007269"/>
                <a:gd name="connsiteX46" fmla="*/ 4763 w 1204913"/>
                <a:gd name="connsiteY46" fmla="*/ 976312 h 1007269"/>
                <a:gd name="connsiteX47" fmla="*/ 14288 w 1204913"/>
                <a:gd name="connsiteY47" fmla="*/ 954881 h 1007269"/>
                <a:gd name="connsiteX48" fmla="*/ 52388 w 1204913"/>
                <a:gd name="connsiteY48" fmla="*/ 919162 h 1007269"/>
                <a:gd name="connsiteX49" fmla="*/ 176213 w 1204913"/>
                <a:gd name="connsiteY49" fmla="*/ 816769 h 1007269"/>
                <a:gd name="connsiteX50" fmla="*/ 364331 w 1204913"/>
                <a:gd name="connsiteY50" fmla="*/ 657225 h 1007269"/>
                <a:gd name="connsiteX51" fmla="*/ 485775 w 1204913"/>
                <a:gd name="connsiteY51" fmla="*/ 54530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04913" h="1007269">
                  <a:moveTo>
                    <a:pt x="485775" y="545306"/>
                  </a:moveTo>
                  <a:lnTo>
                    <a:pt x="573881" y="459581"/>
                  </a:lnTo>
                  <a:lnTo>
                    <a:pt x="640556" y="392906"/>
                  </a:lnTo>
                  <a:lnTo>
                    <a:pt x="709613" y="316706"/>
                  </a:lnTo>
                  <a:lnTo>
                    <a:pt x="778669" y="235744"/>
                  </a:lnTo>
                  <a:lnTo>
                    <a:pt x="819150" y="173831"/>
                  </a:lnTo>
                  <a:lnTo>
                    <a:pt x="828675" y="150019"/>
                  </a:lnTo>
                  <a:lnTo>
                    <a:pt x="831056" y="128587"/>
                  </a:lnTo>
                  <a:lnTo>
                    <a:pt x="826294" y="107156"/>
                  </a:lnTo>
                  <a:lnTo>
                    <a:pt x="816769" y="90487"/>
                  </a:lnTo>
                  <a:lnTo>
                    <a:pt x="809625" y="83344"/>
                  </a:lnTo>
                  <a:lnTo>
                    <a:pt x="785813" y="73819"/>
                  </a:lnTo>
                  <a:lnTo>
                    <a:pt x="750094" y="64294"/>
                  </a:lnTo>
                  <a:lnTo>
                    <a:pt x="733425" y="61912"/>
                  </a:lnTo>
                  <a:lnTo>
                    <a:pt x="723900" y="52387"/>
                  </a:lnTo>
                  <a:lnTo>
                    <a:pt x="714375" y="23812"/>
                  </a:lnTo>
                  <a:lnTo>
                    <a:pt x="716756" y="7144"/>
                  </a:lnTo>
                  <a:lnTo>
                    <a:pt x="726281" y="0"/>
                  </a:lnTo>
                  <a:lnTo>
                    <a:pt x="757238" y="7144"/>
                  </a:lnTo>
                  <a:lnTo>
                    <a:pt x="785813" y="14287"/>
                  </a:lnTo>
                  <a:lnTo>
                    <a:pt x="847725" y="23812"/>
                  </a:lnTo>
                  <a:lnTo>
                    <a:pt x="904875" y="38100"/>
                  </a:lnTo>
                  <a:lnTo>
                    <a:pt x="978694" y="59531"/>
                  </a:lnTo>
                  <a:lnTo>
                    <a:pt x="1047750" y="88106"/>
                  </a:lnTo>
                  <a:lnTo>
                    <a:pt x="1085850" y="107156"/>
                  </a:lnTo>
                  <a:lnTo>
                    <a:pt x="1112044" y="121444"/>
                  </a:lnTo>
                  <a:lnTo>
                    <a:pt x="1150144" y="154781"/>
                  </a:lnTo>
                  <a:lnTo>
                    <a:pt x="1181100" y="190500"/>
                  </a:lnTo>
                  <a:lnTo>
                    <a:pt x="1190625" y="195262"/>
                  </a:lnTo>
                  <a:lnTo>
                    <a:pt x="1197769" y="202406"/>
                  </a:lnTo>
                  <a:lnTo>
                    <a:pt x="1202531" y="211931"/>
                  </a:lnTo>
                  <a:lnTo>
                    <a:pt x="1204913" y="233362"/>
                  </a:lnTo>
                  <a:lnTo>
                    <a:pt x="1173956" y="283369"/>
                  </a:lnTo>
                  <a:lnTo>
                    <a:pt x="1147763" y="307181"/>
                  </a:lnTo>
                  <a:lnTo>
                    <a:pt x="1057275" y="350044"/>
                  </a:lnTo>
                  <a:lnTo>
                    <a:pt x="1004888" y="395287"/>
                  </a:lnTo>
                  <a:lnTo>
                    <a:pt x="850106" y="509587"/>
                  </a:lnTo>
                  <a:lnTo>
                    <a:pt x="692944" y="623887"/>
                  </a:lnTo>
                  <a:lnTo>
                    <a:pt x="578644" y="704850"/>
                  </a:lnTo>
                  <a:lnTo>
                    <a:pt x="414338" y="802481"/>
                  </a:lnTo>
                  <a:lnTo>
                    <a:pt x="285750" y="876300"/>
                  </a:lnTo>
                  <a:lnTo>
                    <a:pt x="157163" y="947737"/>
                  </a:lnTo>
                  <a:lnTo>
                    <a:pt x="45244" y="1002506"/>
                  </a:lnTo>
                  <a:lnTo>
                    <a:pt x="23813" y="1007269"/>
                  </a:lnTo>
                  <a:lnTo>
                    <a:pt x="11906" y="1007269"/>
                  </a:lnTo>
                  <a:lnTo>
                    <a:pt x="0" y="1000125"/>
                  </a:lnTo>
                  <a:lnTo>
                    <a:pt x="4763" y="976312"/>
                  </a:lnTo>
                  <a:lnTo>
                    <a:pt x="14288" y="954881"/>
                  </a:lnTo>
                  <a:lnTo>
                    <a:pt x="52388" y="919162"/>
                  </a:lnTo>
                  <a:lnTo>
                    <a:pt x="176213" y="816769"/>
                  </a:lnTo>
                  <a:lnTo>
                    <a:pt x="364331" y="657225"/>
                  </a:lnTo>
                  <a:lnTo>
                    <a:pt x="485775" y="545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A41D50DC-4DB2-4D55-9FF6-23A1D31ED07F}"/>
                </a:ext>
              </a:extLst>
            </p:cNvPr>
            <p:cNvSpPr/>
            <p:nvPr/>
          </p:nvSpPr>
          <p:spPr>
            <a:xfrm>
              <a:off x="5862638" y="4926013"/>
              <a:ext cx="1041400" cy="990600"/>
            </a:xfrm>
            <a:custGeom>
              <a:avLst/>
              <a:gdLst>
                <a:gd name="connsiteX0" fmla="*/ 452437 w 1040606"/>
                <a:gd name="connsiteY0" fmla="*/ 195263 h 990600"/>
                <a:gd name="connsiteX1" fmla="*/ 616743 w 1040606"/>
                <a:gd name="connsiteY1" fmla="*/ 271463 h 990600"/>
                <a:gd name="connsiteX2" fmla="*/ 728662 w 1040606"/>
                <a:gd name="connsiteY2" fmla="*/ 328613 h 990600"/>
                <a:gd name="connsiteX3" fmla="*/ 776287 w 1040606"/>
                <a:gd name="connsiteY3" fmla="*/ 352425 h 990600"/>
                <a:gd name="connsiteX4" fmla="*/ 797718 w 1040606"/>
                <a:gd name="connsiteY4" fmla="*/ 373857 h 990600"/>
                <a:gd name="connsiteX5" fmla="*/ 864393 w 1040606"/>
                <a:gd name="connsiteY5" fmla="*/ 464344 h 990600"/>
                <a:gd name="connsiteX6" fmla="*/ 926306 w 1040606"/>
                <a:gd name="connsiteY6" fmla="*/ 547688 h 990600"/>
                <a:gd name="connsiteX7" fmla="*/ 971550 w 1040606"/>
                <a:gd name="connsiteY7" fmla="*/ 621507 h 990600"/>
                <a:gd name="connsiteX8" fmla="*/ 995362 w 1040606"/>
                <a:gd name="connsiteY8" fmla="*/ 666750 h 990600"/>
                <a:gd name="connsiteX9" fmla="*/ 1014412 w 1040606"/>
                <a:gd name="connsiteY9" fmla="*/ 709613 h 990600"/>
                <a:gd name="connsiteX10" fmla="*/ 1023937 w 1040606"/>
                <a:gd name="connsiteY10" fmla="*/ 740569 h 990600"/>
                <a:gd name="connsiteX11" fmla="*/ 1033462 w 1040606"/>
                <a:gd name="connsiteY11" fmla="*/ 781050 h 990600"/>
                <a:gd name="connsiteX12" fmla="*/ 1040606 w 1040606"/>
                <a:gd name="connsiteY12" fmla="*/ 821532 h 990600"/>
                <a:gd name="connsiteX13" fmla="*/ 1040606 w 1040606"/>
                <a:gd name="connsiteY13" fmla="*/ 864394 h 990600"/>
                <a:gd name="connsiteX14" fmla="*/ 1035843 w 1040606"/>
                <a:gd name="connsiteY14" fmla="*/ 912019 h 990600"/>
                <a:gd name="connsiteX15" fmla="*/ 1023937 w 1040606"/>
                <a:gd name="connsiteY15" fmla="*/ 947738 h 990600"/>
                <a:gd name="connsiteX16" fmla="*/ 1004887 w 1040606"/>
                <a:gd name="connsiteY16" fmla="*/ 973932 h 990600"/>
                <a:gd name="connsiteX17" fmla="*/ 985837 w 1040606"/>
                <a:gd name="connsiteY17" fmla="*/ 983457 h 990600"/>
                <a:gd name="connsiteX18" fmla="*/ 966787 w 1040606"/>
                <a:gd name="connsiteY18" fmla="*/ 988219 h 990600"/>
                <a:gd name="connsiteX19" fmla="*/ 945356 w 1040606"/>
                <a:gd name="connsiteY19" fmla="*/ 990600 h 990600"/>
                <a:gd name="connsiteX20" fmla="*/ 914400 w 1040606"/>
                <a:gd name="connsiteY20" fmla="*/ 983457 h 990600"/>
                <a:gd name="connsiteX21" fmla="*/ 888206 w 1040606"/>
                <a:gd name="connsiteY21" fmla="*/ 969169 h 990600"/>
                <a:gd name="connsiteX22" fmla="*/ 857250 w 1040606"/>
                <a:gd name="connsiteY22" fmla="*/ 945357 h 990600"/>
                <a:gd name="connsiteX23" fmla="*/ 819150 w 1040606"/>
                <a:gd name="connsiteY23" fmla="*/ 895350 h 990600"/>
                <a:gd name="connsiteX24" fmla="*/ 733425 w 1040606"/>
                <a:gd name="connsiteY24" fmla="*/ 781050 h 990600"/>
                <a:gd name="connsiteX25" fmla="*/ 642937 w 1040606"/>
                <a:gd name="connsiteY25" fmla="*/ 666750 h 990600"/>
                <a:gd name="connsiteX26" fmla="*/ 554831 w 1040606"/>
                <a:gd name="connsiteY26" fmla="*/ 561975 h 990600"/>
                <a:gd name="connsiteX27" fmla="*/ 454818 w 1040606"/>
                <a:gd name="connsiteY27" fmla="*/ 454819 h 990600"/>
                <a:gd name="connsiteX28" fmla="*/ 366712 w 1040606"/>
                <a:gd name="connsiteY28" fmla="*/ 366713 h 990600"/>
                <a:gd name="connsiteX29" fmla="*/ 276225 w 1040606"/>
                <a:gd name="connsiteY29" fmla="*/ 278607 h 990600"/>
                <a:gd name="connsiteX30" fmla="*/ 183356 w 1040606"/>
                <a:gd name="connsiteY30" fmla="*/ 195263 h 990600"/>
                <a:gd name="connsiteX31" fmla="*/ 88106 w 1040606"/>
                <a:gd name="connsiteY31" fmla="*/ 119063 h 990600"/>
                <a:gd name="connsiteX32" fmla="*/ 21431 w 1040606"/>
                <a:gd name="connsiteY32" fmla="*/ 66675 h 990600"/>
                <a:gd name="connsiteX33" fmla="*/ 7143 w 1040606"/>
                <a:gd name="connsiteY33" fmla="*/ 50007 h 990600"/>
                <a:gd name="connsiteX34" fmla="*/ 0 w 1040606"/>
                <a:gd name="connsiteY34" fmla="*/ 23813 h 990600"/>
                <a:gd name="connsiteX35" fmla="*/ 2381 w 1040606"/>
                <a:gd name="connsiteY35" fmla="*/ 9525 h 990600"/>
                <a:gd name="connsiteX36" fmla="*/ 14287 w 1040606"/>
                <a:gd name="connsiteY36" fmla="*/ 0 h 990600"/>
                <a:gd name="connsiteX37" fmla="*/ 35718 w 1040606"/>
                <a:gd name="connsiteY37" fmla="*/ 4763 h 990600"/>
                <a:gd name="connsiteX38" fmla="*/ 138112 w 1040606"/>
                <a:gd name="connsiteY38" fmla="*/ 52388 h 990600"/>
                <a:gd name="connsiteX39" fmla="*/ 273843 w 1040606"/>
                <a:gd name="connsiteY39" fmla="*/ 111919 h 990600"/>
                <a:gd name="connsiteX40" fmla="*/ 378618 w 1040606"/>
                <a:gd name="connsiteY40" fmla="*/ 161925 h 990600"/>
                <a:gd name="connsiteX41" fmla="*/ 452437 w 1040606"/>
                <a:gd name="connsiteY41" fmla="*/ 195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990600">
                  <a:moveTo>
                    <a:pt x="452437" y="195263"/>
                  </a:moveTo>
                  <a:lnTo>
                    <a:pt x="616743" y="271463"/>
                  </a:lnTo>
                  <a:lnTo>
                    <a:pt x="728662" y="328613"/>
                  </a:lnTo>
                  <a:lnTo>
                    <a:pt x="776287" y="352425"/>
                  </a:lnTo>
                  <a:lnTo>
                    <a:pt x="797718" y="373857"/>
                  </a:lnTo>
                  <a:lnTo>
                    <a:pt x="864393" y="464344"/>
                  </a:lnTo>
                  <a:lnTo>
                    <a:pt x="926306" y="547688"/>
                  </a:lnTo>
                  <a:lnTo>
                    <a:pt x="971550" y="621507"/>
                  </a:lnTo>
                  <a:lnTo>
                    <a:pt x="995362" y="666750"/>
                  </a:lnTo>
                  <a:lnTo>
                    <a:pt x="1014412" y="709613"/>
                  </a:lnTo>
                  <a:lnTo>
                    <a:pt x="1023937" y="740569"/>
                  </a:lnTo>
                  <a:lnTo>
                    <a:pt x="1033462" y="781050"/>
                  </a:lnTo>
                  <a:lnTo>
                    <a:pt x="1040606" y="821532"/>
                  </a:lnTo>
                  <a:lnTo>
                    <a:pt x="1040606" y="864394"/>
                  </a:lnTo>
                  <a:lnTo>
                    <a:pt x="1035843" y="912019"/>
                  </a:lnTo>
                  <a:lnTo>
                    <a:pt x="1023937" y="947738"/>
                  </a:lnTo>
                  <a:lnTo>
                    <a:pt x="1004887" y="973932"/>
                  </a:lnTo>
                  <a:lnTo>
                    <a:pt x="985837" y="983457"/>
                  </a:lnTo>
                  <a:lnTo>
                    <a:pt x="966787" y="988219"/>
                  </a:lnTo>
                  <a:lnTo>
                    <a:pt x="945356" y="990600"/>
                  </a:lnTo>
                  <a:lnTo>
                    <a:pt x="914400" y="983457"/>
                  </a:lnTo>
                  <a:lnTo>
                    <a:pt x="888206" y="969169"/>
                  </a:lnTo>
                  <a:lnTo>
                    <a:pt x="857250" y="945357"/>
                  </a:lnTo>
                  <a:lnTo>
                    <a:pt x="819150" y="895350"/>
                  </a:lnTo>
                  <a:lnTo>
                    <a:pt x="733425" y="781050"/>
                  </a:lnTo>
                  <a:lnTo>
                    <a:pt x="642937" y="666750"/>
                  </a:lnTo>
                  <a:lnTo>
                    <a:pt x="554831" y="561975"/>
                  </a:lnTo>
                  <a:lnTo>
                    <a:pt x="454818" y="454819"/>
                  </a:lnTo>
                  <a:lnTo>
                    <a:pt x="366712" y="366713"/>
                  </a:lnTo>
                  <a:lnTo>
                    <a:pt x="276225" y="278607"/>
                  </a:lnTo>
                  <a:lnTo>
                    <a:pt x="183356" y="195263"/>
                  </a:lnTo>
                  <a:lnTo>
                    <a:pt x="88106" y="119063"/>
                  </a:lnTo>
                  <a:lnTo>
                    <a:pt x="21431" y="66675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5718" y="4763"/>
                  </a:lnTo>
                  <a:lnTo>
                    <a:pt x="138112" y="52388"/>
                  </a:lnTo>
                  <a:lnTo>
                    <a:pt x="273843" y="111919"/>
                  </a:lnTo>
                  <a:lnTo>
                    <a:pt x="378618" y="161925"/>
                  </a:lnTo>
                  <a:lnTo>
                    <a:pt x="452437" y="195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2">
              <a:extLst>
                <a:ext uri="{FF2B5EF4-FFF2-40B4-BE49-F238E27FC236}">
                  <a16:creationId xmlns:a16="http://schemas.microsoft.com/office/drawing/2014/main" id="{C5799F93-CBCA-4361-B2BF-017EB0F08E65}"/>
                </a:ext>
              </a:extLst>
            </p:cNvPr>
            <p:cNvSpPr/>
            <p:nvPr/>
          </p:nvSpPr>
          <p:spPr>
            <a:xfrm>
              <a:off x="3540125" y="2308225"/>
              <a:ext cx="3360738" cy="1120775"/>
            </a:xfrm>
            <a:custGeom>
              <a:avLst/>
              <a:gdLst>
                <a:gd name="connsiteX0" fmla="*/ 1330778 w 3360964"/>
                <a:gd name="connsiteY0" fmla="*/ 359229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  <a:gd name="connsiteX69" fmla="*/ 1330778 w 3360964"/>
                <a:gd name="connsiteY69" fmla="*/ 359229 h 1121229"/>
                <a:gd name="connsiteX0" fmla="*/ 1804307 w 3360964"/>
                <a:gd name="connsiteY0" fmla="*/ 318408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60964" h="1121229">
                  <a:moveTo>
                    <a:pt x="1804307" y="318408"/>
                  </a:moveTo>
                  <a:lnTo>
                    <a:pt x="1107621" y="383722"/>
                  </a:lnTo>
                  <a:lnTo>
                    <a:pt x="887185" y="408215"/>
                  </a:lnTo>
                  <a:lnTo>
                    <a:pt x="615042" y="446315"/>
                  </a:lnTo>
                  <a:lnTo>
                    <a:pt x="293914" y="492579"/>
                  </a:lnTo>
                  <a:lnTo>
                    <a:pt x="73478" y="519793"/>
                  </a:lnTo>
                  <a:lnTo>
                    <a:pt x="0" y="302079"/>
                  </a:lnTo>
                  <a:lnTo>
                    <a:pt x="38100" y="312965"/>
                  </a:lnTo>
                  <a:lnTo>
                    <a:pt x="73478" y="318408"/>
                  </a:lnTo>
                  <a:lnTo>
                    <a:pt x="141514" y="321129"/>
                  </a:lnTo>
                  <a:lnTo>
                    <a:pt x="280307" y="312965"/>
                  </a:lnTo>
                  <a:lnTo>
                    <a:pt x="421821" y="299358"/>
                  </a:lnTo>
                  <a:lnTo>
                    <a:pt x="571500" y="283029"/>
                  </a:lnTo>
                  <a:lnTo>
                    <a:pt x="729342" y="258536"/>
                  </a:lnTo>
                  <a:lnTo>
                    <a:pt x="895350" y="228600"/>
                  </a:lnTo>
                  <a:lnTo>
                    <a:pt x="1115785" y="204108"/>
                  </a:lnTo>
                  <a:lnTo>
                    <a:pt x="1338942" y="182336"/>
                  </a:lnTo>
                  <a:lnTo>
                    <a:pt x="1611085" y="155122"/>
                  </a:lnTo>
                  <a:lnTo>
                    <a:pt x="1858735" y="133350"/>
                  </a:lnTo>
                  <a:lnTo>
                    <a:pt x="2103664" y="111579"/>
                  </a:lnTo>
                  <a:lnTo>
                    <a:pt x="2490107" y="84365"/>
                  </a:lnTo>
                  <a:lnTo>
                    <a:pt x="2743200" y="68036"/>
                  </a:lnTo>
                  <a:lnTo>
                    <a:pt x="2881992" y="51708"/>
                  </a:lnTo>
                  <a:lnTo>
                    <a:pt x="2920092" y="46265"/>
                  </a:lnTo>
                  <a:lnTo>
                    <a:pt x="2939142" y="29936"/>
                  </a:lnTo>
                  <a:lnTo>
                    <a:pt x="2963635" y="13608"/>
                  </a:lnTo>
                  <a:lnTo>
                    <a:pt x="2993571" y="2722"/>
                  </a:lnTo>
                  <a:lnTo>
                    <a:pt x="3020785" y="0"/>
                  </a:lnTo>
                  <a:lnTo>
                    <a:pt x="3045278" y="2722"/>
                  </a:lnTo>
                  <a:lnTo>
                    <a:pt x="3064328" y="13608"/>
                  </a:lnTo>
                  <a:lnTo>
                    <a:pt x="3124200" y="57150"/>
                  </a:lnTo>
                  <a:lnTo>
                    <a:pt x="3194957" y="108858"/>
                  </a:lnTo>
                  <a:lnTo>
                    <a:pt x="3271157" y="168729"/>
                  </a:lnTo>
                  <a:lnTo>
                    <a:pt x="3306535" y="198665"/>
                  </a:lnTo>
                  <a:lnTo>
                    <a:pt x="3325585" y="220436"/>
                  </a:lnTo>
                  <a:lnTo>
                    <a:pt x="3352800" y="255815"/>
                  </a:lnTo>
                  <a:lnTo>
                    <a:pt x="3358242" y="266700"/>
                  </a:lnTo>
                  <a:lnTo>
                    <a:pt x="3360964" y="288472"/>
                  </a:lnTo>
                  <a:lnTo>
                    <a:pt x="3355521" y="310243"/>
                  </a:lnTo>
                  <a:lnTo>
                    <a:pt x="3339192" y="340179"/>
                  </a:lnTo>
                  <a:lnTo>
                    <a:pt x="3314700" y="367393"/>
                  </a:lnTo>
                  <a:lnTo>
                    <a:pt x="3252107" y="454479"/>
                  </a:lnTo>
                  <a:lnTo>
                    <a:pt x="3175907" y="606879"/>
                  </a:lnTo>
                  <a:lnTo>
                    <a:pt x="3012621" y="933450"/>
                  </a:lnTo>
                  <a:lnTo>
                    <a:pt x="2977242" y="996043"/>
                  </a:lnTo>
                  <a:lnTo>
                    <a:pt x="2952750" y="1025979"/>
                  </a:lnTo>
                  <a:lnTo>
                    <a:pt x="2922814" y="1061358"/>
                  </a:lnTo>
                  <a:lnTo>
                    <a:pt x="2895600" y="1085850"/>
                  </a:lnTo>
                  <a:lnTo>
                    <a:pt x="2854778" y="1107622"/>
                  </a:lnTo>
                  <a:lnTo>
                    <a:pt x="2800350" y="1121229"/>
                  </a:lnTo>
                  <a:lnTo>
                    <a:pt x="2789464" y="1121229"/>
                  </a:lnTo>
                  <a:lnTo>
                    <a:pt x="2784021" y="1110343"/>
                  </a:lnTo>
                  <a:lnTo>
                    <a:pt x="2775857" y="1088572"/>
                  </a:lnTo>
                  <a:lnTo>
                    <a:pt x="2792185" y="843643"/>
                  </a:lnTo>
                  <a:lnTo>
                    <a:pt x="2824842" y="767443"/>
                  </a:lnTo>
                  <a:lnTo>
                    <a:pt x="2854778" y="683079"/>
                  </a:lnTo>
                  <a:lnTo>
                    <a:pt x="2879271" y="604158"/>
                  </a:lnTo>
                  <a:lnTo>
                    <a:pt x="2903764" y="517072"/>
                  </a:lnTo>
                  <a:lnTo>
                    <a:pt x="2922814" y="443593"/>
                  </a:lnTo>
                  <a:lnTo>
                    <a:pt x="2936421" y="375558"/>
                  </a:lnTo>
                  <a:lnTo>
                    <a:pt x="2939142" y="348343"/>
                  </a:lnTo>
                  <a:lnTo>
                    <a:pt x="2933700" y="323850"/>
                  </a:lnTo>
                  <a:lnTo>
                    <a:pt x="2922814" y="299358"/>
                  </a:lnTo>
                  <a:lnTo>
                    <a:pt x="2903764" y="285750"/>
                  </a:lnTo>
                  <a:cubicBezTo>
                    <a:pt x="2859355" y="271872"/>
                    <a:pt x="2875428" y="272143"/>
                    <a:pt x="2857500" y="272143"/>
                  </a:cubicBezTo>
                  <a:lnTo>
                    <a:pt x="2740478" y="272143"/>
                  </a:lnTo>
                  <a:lnTo>
                    <a:pt x="2462892" y="277586"/>
                  </a:lnTo>
                  <a:lnTo>
                    <a:pt x="2100942" y="291193"/>
                  </a:lnTo>
                  <a:lnTo>
                    <a:pt x="1804307" y="31840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4">
              <a:extLst>
                <a:ext uri="{FF2B5EF4-FFF2-40B4-BE49-F238E27FC236}">
                  <a16:creationId xmlns:a16="http://schemas.microsoft.com/office/drawing/2014/main" id="{519C5D3A-E49E-44A3-BDDC-C38A7F287BE6}"/>
                </a:ext>
              </a:extLst>
            </p:cNvPr>
            <p:cNvSpPr/>
            <p:nvPr/>
          </p:nvSpPr>
          <p:spPr>
            <a:xfrm>
              <a:off x="4252913" y="2057400"/>
              <a:ext cx="442912" cy="1287463"/>
            </a:xfrm>
            <a:custGeom>
              <a:avLst/>
              <a:gdLst>
                <a:gd name="connsiteX0" fmla="*/ 419100 w 442912"/>
                <a:gd name="connsiteY0" fmla="*/ 716756 h 1288256"/>
                <a:gd name="connsiteX1" fmla="*/ 421481 w 442912"/>
                <a:gd name="connsiteY1" fmla="*/ 626269 h 1288256"/>
                <a:gd name="connsiteX2" fmla="*/ 421481 w 442912"/>
                <a:gd name="connsiteY2" fmla="*/ 392906 h 1288256"/>
                <a:gd name="connsiteX3" fmla="*/ 423862 w 442912"/>
                <a:gd name="connsiteY3" fmla="*/ 314325 h 1288256"/>
                <a:gd name="connsiteX4" fmla="*/ 428625 w 442912"/>
                <a:gd name="connsiteY4" fmla="*/ 257175 h 1288256"/>
                <a:gd name="connsiteX5" fmla="*/ 438150 w 442912"/>
                <a:gd name="connsiteY5" fmla="*/ 216694 h 1288256"/>
                <a:gd name="connsiteX6" fmla="*/ 442912 w 442912"/>
                <a:gd name="connsiteY6" fmla="*/ 204788 h 1288256"/>
                <a:gd name="connsiteX7" fmla="*/ 442912 w 442912"/>
                <a:gd name="connsiteY7" fmla="*/ 190500 h 1288256"/>
                <a:gd name="connsiteX8" fmla="*/ 435768 w 442912"/>
                <a:gd name="connsiteY8" fmla="*/ 171450 h 1288256"/>
                <a:gd name="connsiteX9" fmla="*/ 411956 w 442912"/>
                <a:gd name="connsiteY9" fmla="*/ 142875 h 1288256"/>
                <a:gd name="connsiteX10" fmla="*/ 373856 w 442912"/>
                <a:gd name="connsiteY10" fmla="*/ 107156 h 1288256"/>
                <a:gd name="connsiteX11" fmla="*/ 321468 w 442912"/>
                <a:gd name="connsiteY11" fmla="*/ 66675 h 1288256"/>
                <a:gd name="connsiteX12" fmla="*/ 273843 w 442912"/>
                <a:gd name="connsiteY12" fmla="*/ 33338 h 1288256"/>
                <a:gd name="connsiteX13" fmla="*/ 223837 w 442912"/>
                <a:gd name="connsiteY13" fmla="*/ 0 h 1288256"/>
                <a:gd name="connsiteX14" fmla="*/ 0 w 442912"/>
                <a:gd name="connsiteY14" fmla="*/ 30956 h 1288256"/>
                <a:gd name="connsiteX15" fmla="*/ 50006 w 442912"/>
                <a:gd name="connsiteY15" fmla="*/ 80963 h 1288256"/>
                <a:gd name="connsiteX16" fmla="*/ 97631 w 442912"/>
                <a:gd name="connsiteY16" fmla="*/ 140494 h 1288256"/>
                <a:gd name="connsiteX17" fmla="*/ 140493 w 442912"/>
                <a:gd name="connsiteY17" fmla="*/ 202406 h 1288256"/>
                <a:gd name="connsiteX18" fmla="*/ 152400 w 442912"/>
                <a:gd name="connsiteY18" fmla="*/ 230981 h 1288256"/>
                <a:gd name="connsiteX19" fmla="*/ 166687 w 442912"/>
                <a:gd name="connsiteY19" fmla="*/ 302419 h 1288256"/>
                <a:gd name="connsiteX20" fmla="*/ 200025 w 442912"/>
                <a:gd name="connsiteY20" fmla="*/ 483394 h 1288256"/>
                <a:gd name="connsiteX21" fmla="*/ 197643 w 442912"/>
                <a:gd name="connsiteY21" fmla="*/ 650081 h 1288256"/>
                <a:gd name="connsiteX22" fmla="*/ 209550 w 442912"/>
                <a:gd name="connsiteY22" fmla="*/ 809625 h 1288256"/>
                <a:gd name="connsiteX23" fmla="*/ 216693 w 442912"/>
                <a:gd name="connsiteY23" fmla="*/ 990600 h 1288256"/>
                <a:gd name="connsiteX24" fmla="*/ 221456 w 442912"/>
                <a:gd name="connsiteY24" fmla="*/ 1288256 h 1288256"/>
                <a:gd name="connsiteX25" fmla="*/ 421481 w 442912"/>
                <a:gd name="connsiteY25" fmla="*/ 1276350 h 1288256"/>
                <a:gd name="connsiteX26" fmla="*/ 419100 w 442912"/>
                <a:gd name="connsiteY26" fmla="*/ 71675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912" h="1288256">
                  <a:moveTo>
                    <a:pt x="419100" y="716756"/>
                  </a:moveTo>
                  <a:cubicBezTo>
                    <a:pt x="419894" y="686594"/>
                    <a:pt x="420687" y="656431"/>
                    <a:pt x="421481" y="626269"/>
                  </a:cubicBezTo>
                  <a:lnTo>
                    <a:pt x="421481" y="392906"/>
                  </a:lnTo>
                  <a:cubicBezTo>
                    <a:pt x="422275" y="366712"/>
                    <a:pt x="423068" y="340519"/>
                    <a:pt x="423862" y="314325"/>
                  </a:cubicBezTo>
                  <a:lnTo>
                    <a:pt x="428625" y="257175"/>
                  </a:lnTo>
                  <a:lnTo>
                    <a:pt x="438150" y="216694"/>
                  </a:lnTo>
                  <a:lnTo>
                    <a:pt x="442912" y="204788"/>
                  </a:lnTo>
                  <a:lnTo>
                    <a:pt x="442912" y="190500"/>
                  </a:lnTo>
                  <a:lnTo>
                    <a:pt x="435768" y="171450"/>
                  </a:lnTo>
                  <a:lnTo>
                    <a:pt x="411956" y="142875"/>
                  </a:lnTo>
                  <a:lnTo>
                    <a:pt x="373856" y="107156"/>
                  </a:lnTo>
                  <a:lnTo>
                    <a:pt x="321468" y="66675"/>
                  </a:lnTo>
                  <a:lnTo>
                    <a:pt x="273843" y="33338"/>
                  </a:lnTo>
                  <a:lnTo>
                    <a:pt x="223837" y="0"/>
                  </a:lnTo>
                  <a:lnTo>
                    <a:pt x="0" y="30956"/>
                  </a:lnTo>
                  <a:lnTo>
                    <a:pt x="50006" y="80963"/>
                  </a:lnTo>
                  <a:lnTo>
                    <a:pt x="97631" y="140494"/>
                  </a:lnTo>
                  <a:lnTo>
                    <a:pt x="140493" y="202406"/>
                  </a:lnTo>
                  <a:lnTo>
                    <a:pt x="152400" y="230981"/>
                  </a:lnTo>
                  <a:lnTo>
                    <a:pt x="166687" y="302419"/>
                  </a:lnTo>
                  <a:lnTo>
                    <a:pt x="200025" y="483394"/>
                  </a:lnTo>
                  <a:lnTo>
                    <a:pt x="197643" y="650081"/>
                  </a:lnTo>
                  <a:lnTo>
                    <a:pt x="209550" y="809625"/>
                  </a:lnTo>
                  <a:lnTo>
                    <a:pt x="216693" y="990600"/>
                  </a:lnTo>
                  <a:cubicBezTo>
                    <a:pt x="218281" y="1089819"/>
                    <a:pt x="219868" y="1189037"/>
                    <a:pt x="221456" y="1288256"/>
                  </a:cubicBezTo>
                  <a:lnTo>
                    <a:pt x="421481" y="1276350"/>
                  </a:lnTo>
                  <a:cubicBezTo>
                    <a:pt x="420687" y="1095375"/>
                    <a:pt x="419894" y="914400"/>
                    <a:pt x="419100" y="716756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0282B39D-55E8-4BCE-A2EA-5FC908EF8B28}"/>
                </a:ext>
              </a:extLst>
            </p:cNvPr>
            <p:cNvSpPr/>
            <p:nvPr/>
          </p:nvSpPr>
          <p:spPr>
            <a:xfrm>
              <a:off x="5262563" y="1919288"/>
              <a:ext cx="412750" cy="1311275"/>
            </a:xfrm>
            <a:custGeom>
              <a:avLst/>
              <a:gdLst>
                <a:gd name="connsiteX0" fmla="*/ 88106 w 411956"/>
                <a:gd name="connsiteY0" fmla="*/ 895350 h 1312068"/>
                <a:gd name="connsiteX1" fmla="*/ 102393 w 411956"/>
                <a:gd name="connsiteY1" fmla="*/ 690562 h 1312068"/>
                <a:gd name="connsiteX2" fmla="*/ 102393 w 411956"/>
                <a:gd name="connsiteY2" fmla="*/ 461962 h 1312068"/>
                <a:gd name="connsiteX3" fmla="*/ 102393 w 411956"/>
                <a:gd name="connsiteY3" fmla="*/ 340518 h 1312068"/>
                <a:gd name="connsiteX4" fmla="*/ 100012 w 411956"/>
                <a:gd name="connsiteY4" fmla="*/ 285750 h 1312068"/>
                <a:gd name="connsiteX5" fmla="*/ 95250 w 411956"/>
                <a:gd name="connsiteY5" fmla="*/ 240506 h 1312068"/>
                <a:gd name="connsiteX6" fmla="*/ 83343 w 411956"/>
                <a:gd name="connsiteY6" fmla="*/ 197643 h 1312068"/>
                <a:gd name="connsiteX7" fmla="*/ 61912 w 411956"/>
                <a:gd name="connsiteY7" fmla="*/ 142875 h 1312068"/>
                <a:gd name="connsiteX8" fmla="*/ 30956 w 411956"/>
                <a:gd name="connsiteY8" fmla="*/ 80962 h 1312068"/>
                <a:gd name="connsiteX9" fmla="*/ 0 w 411956"/>
                <a:gd name="connsiteY9" fmla="*/ 16668 h 1312068"/>
                <a:gd name="connsiteX10" fmla="*/ 159543 w 411956"/>
                <a:gd name="connsiteY10" fmla="*/ 0 h 1312068"/>
                <a:gd name="connsiteX11" fmla="*/ 254793 w 411956"/>
                <a:gd name="connsiteY11" fmla="*/ 57150 h 1312068"/>
                <a:gd name="connsiteX12" fmla="*/ 314325 w 411956"/>
                <a:gd name="connsiteY12" fmla="*/ 100012 h 1312068"/>
                <a:gd name="connsiteX13" fmla="*/ 359568 w 411956"/>
                <a:gd name="connsiteY13" fmla="*/ 133350 h 1312068"/>
                <a:gd name="connsiteX14" fmla="*/ 385762 w 411956"/>
                <a:gd name="connsiteY14" fmla="*/ 154781 h 1312068"/>
                <a:gd name="connsiteX15" fmla="*/ 397668 w 411956"/>
                <a:gd name="connsiteY15" fmla="*/ 166687 h 1312068"/>
                <a:gd name="connsiteX16" fmla="*/ 407193 w 411956"/>
                <a:gd name="connsiteY16" fmla="*/ 180975 h 1312068"/>
                <a:gd name="connsiteX17" fmla="*/ 411956 w 411956"/>
                <a:gd name="connsiteY17" fmla="*/ 204787 h 1312068"/>
                <a:gd name="connsiteX18" fmla="*/ 411956 w 411956"/>
                <a:gd name="connsiteY18" fmla="*/ 233362 h 1312068"/>
                <a:gd name="connsiteX19" fmla="*/ 404812 w 411956"/>
                <a:gd name="connsiteY19" fmla="*/ 266700 h 1312068"/>
                <a:gd name="connsiteX20" fmla="*/ 388143 w 411956"/>
                <a:gd name="connsiteY20" fmla="*/ 316706 h 1312068"/>
                <a:gd name="connsiteX21" fmla="*/ 342900 w 411956"/>
                <a:gd name="connsiteY21" fmla="*/ 521493 h 1312068"/>
                <a:gd name="connsiteX22" fmla="*/ 323850 w 411956"/>
                <a:gd name="connsiteY22" fmla="*/ 719137 h 1312068"/>
                <a:gd name="connsiteX23" fmla="*/ 278606 w 411956"/>
                <a:gd name="connsiteY23" fmla="*/ 1297781 h 1312068"/>
                <a:gd name="connsiteX24" fmla="*/ 59531 w 411956"/>
                <a:gd name="connsiteY24" fmla="*/ 1312068 h 1312068"/>
                <a:gd name="connsiteX25" fmla="*/ 88106 w 411956"/>
                <a:gd name="connsiteY25" fmla="*/ 895350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956" h="1312068">
                  <a:moveTo>
                    <a:pt x="88106" y="895350"/>
                  </a:moveTo>
                  <a:lnTo>
                    <a:pt x="102393" y="690562"/>
                  </a:lnTo>
                  <a:lnTo>
                    <a:pt x="102393" y="461962"/>
                  </a:lnTo>
                  <a:lnTo>
                    <a:pt x="102393" y="340518"/>
                  </a:lnTo>
                  <a:lnTo>
                    <a:pt x="100012" y="285750"/>
                  </a:lnTo>
                  <a:lnTo>
                    <a:pt x="95250" y="240506"/>
                  </a:lnTo>
                  <a:lnTo>
                    <a:pt x="83343" y="197643"/>
                  </a:lnTo>
                  <a:lnTo>
                    <a:pt x="61912" y="142875"/>
                  </a:lnTo>
                  <a:lnTo>
                    <a:pt x="30956" y="80962"/>
                  </a:lnTo>
                  <a:lnTo>
                    <a:pt x="0" y="16668"/>
                  </a:lnTo>
                  <a:lnTo>
                    <a:pt x="159543" y="0"/>
                  </a:lnTo>
                  <a:lnTo>
                    <a:pt x="254793" y="57150"/>
                  </a:lnTo>
                  <a:lnTo>
                    <a:pt x="314325" y="100012"/>
                  </a:lnTo>
                  <a:lnTo>
                    <a:pt x="359568" y="133350"/>
                  </a:lnTo>
                  <a:lnTo>
                    <a:pt x="385762" y="154781"/>
                  </a:lnTo>
                  <a:lnTo>
                    <a:pt x="397668" y="166687"/>
                  </a:lnTo>
                  <a:lnTo>
                    <a:pt x="407193" y="180975"/>
                  </a:lnTo>
                  <a:lnTo>
                    <a:pt x="411956" y="204787"/>
                  </a:lnTo>
                  <a:lnTo>
                    <a:pt x="411956" y="233362"/>
                  </a:lnTo>
                  <a:lnTo>
                    <a:pt x="404812" y="266700"/>
                  </a:lnTo>
                  <a:lnTo>
                    <a:pt x="388143" y="316706"/>
                  </a:lnTo>
                  <a:lnTo>
                    <a:pt x="342900" y="521493"/>
                  </a:lnTo>
                  <a:lnTo>
                    <a:pt x="323850" y="719137"/>
                  </a:lnTo>
                  <a:lnTo>
                    <a:pt x="278606" y="1297781"/>
                  </a:lnTo>
                  <a:lnTo>
                    <a:pt x="59531" y="1312068"/>
                  </a:lnTo>
                  <a:lnTo>
                    <a:pt x="88106" y="895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3">
              <a:extLst>
                <a:ext uri="{FF2B5EF4-FFF2-40B4-BE49-F238E27FC236}">
                  <a16:creationId xmlns:a16="http://schemas.microsoft.com/office/drawing/2014/main" id="{EAD5AC76-13F5-407F-A67E-020B9324303A}"/>
                </a:ext>
              </a:extLst>
            </p:cNvPr>
            <p:cNvSpPr/>
            <p:nvPr/>
          </p:nvSpPr>
          <p:spPr>
            <a:xfrm>
              <a:off x="3725863" y="3106738"/>
              <a:ext cx="2632075" cy="436562"/>
            </a:xfrm>
            <a:custGeom>
              <a:avLst/>
              <a:gdLst>
                <a:gd name="connsiteX0" fmla="*/ 1169194 w 2631282"/>
                <a:gd name="connsiteY0" fmla="*/ 140494 h 435769"/>
                <a:gd name="connsiteX1" fmla="*/ 1616869 w 2631282"/>
                <a:gd name="connsiteY1" fmla="*/ 95250 h 435769"/>
                <a:gd name="connsiteX2" fmla="*/ 1797844 w 2631282"/>
                <a:gd name="connsiteY2" fmla="*/ 71438 h 435769"/>
                <a:gd name="connsiteX3" fmla="*/ 1938338 w 2631282"/>
                <a:gd name="connsiteY3" fmla="*/ 69057 h 435769"/>
                <a:gd name="connsiteX4" fmla="*/ 2002632 w 2631282"/>
                <a:gd name="connsiteY4" fmla="*/ 66675 h 435769"/>
                <a:gd name="connsiteX5" fmla="*/ 2119313 w 2631282"/>
                <a:gd name="connsiteY5" fmla="*/ 57150 h 435769"/>
                <a:gd name="connsiteX6" fmla="*/ 2312194 w 2631282"/>
                <a:gd name="connsiteY6" fmla="*/ 28575 h 435769"/>
                <a:gd name="connsiteX7" fmla="*/ 2471738 w 2631282"/>
                <a:gd name="connsiteY7" fmla="*/ 0 h 435769"/>
                <a:gd name="connsiteX8" fmla="*/ 2497932 w 2631282"/>
                <a:gd name="connsiteY8" fmla="*/ 0 h 435769"/>
                <a:gd name="connsiteX9" fmla="*/ 2526507 w 2631282"/>
                <a:gd name="connsiteY9" fmla="*/ 4763 h 435769"/>
                <a:gd name="connsiteX10" fmla="*/ 2552700 w 2631282"/>
                <a:gd name="connsiteY10" fmla="*/ 14288 h 435769"/>
                <a:gd name="connsiteX11" fmla="*/ 2583657 w 2631282"/>
                <a:gd name="connsiteY11" fmla="*/ 33338 h 435769"/>
                <a:gd name="connsiteX12" fmla="*/ 2631282 w 2631282"/>
                <a:gd name="connsiteY12" fmla="*/ 64294 h 435769"/>
                <a:gd name="connsiteX13" fmla="*/ 2602707 w 2631282"/>
                <a:gd name="connsiteY13" fmla="*/ 319088 h 435769"/>
                <a:gd name="connsiteX14" fmla="*/ 2588419 w 2631282"/>
                <a:gd name="connsiteY14" fmla="*/ 288132 h 435769"/>
                <a:gd name="connsiteX15" fmla="*/ 2574132 w 2631282"/>
                <a:gd name="connsiteY15" fmla="*/ 264319 h 435769"/>
                <a:gd name="connsiteX16" fmla="*/ 2557463 w 2631282"/>
                <a:gd name="connsiteY16" fmla="*/ 250032 h 435769"/>
                <a:gd name="connsiteX17" fmla="*/ 2536032 w 2631282"/>
                <a:gd name="connsiteY17" fmla="*/ 238125 h 435769"/>
                <a:gd name="connsiteX18" fmla="*/ 2512219 w 2631282"/>
                <a:gd name="connsiteY18" fmla="*/ 230982 h 435769"/>
                <a:gd name="connsiteX19" fmla="*/ 2433638 w 2631282"/>
                <a:gd name="connsiteY19" fmla="*/ 230982 h 435769"/>
                <a:gd name="connsiteX20" fmla="*/ 2181225 w 2631282"/>
                <a:gd name="connsiteY20" fmla="*/ 235744 h 435769"/>
                <a:gd name="connsiteX21" fmla="*/ 1800225 w 2631282"/>
                <a:gd name="connsiteY21" fmla="*/ 252413 h 435769"/>
                <a:gd name="connsiteX22" fmla="*/ 1428750 w 2631282"/>
                <a:gd name="connsiteY22" fmla="*/ 278607 h 435769"/>
                <a:gd name="connsiteX23" fmla="*/ 1114425 w 2631282"/>
                <a:gd name="connsiteY23" fmla="*/ 307182 h 435769"/>
                <a:gd name="connsiteX24" fmla="*/ 728663 w 2631282"/>
                <a:gd name="connsiteY24" fmla="*/ 347663 h 435769"/>
                <a:gd name="connsiteX25" fmla="*/ 311944 w 2631282"/>
                <a:gd name="connsiteY25" fmla="*/ 397669 h 435769"/>
                <a:gd name="connsiteX26" fmla="*/ 4763 w 2631282"/>
                <a:gd name="connsiteY26" fmla="*/ 435769 h 435769"/>
                <a:gd name="connsiteX27" fmla="*/ 0 w 2631282"/>
                <a:gd name="connsiteY27" fmla="*/ 278607 h 435769"/>
                <a:gd name="connsiteX28" fmla="*/ 314325 w 2631282"/>
                <a:gd name="connsiteY28" fmla="*/ 245269 h 435769"/>
                <a:gd name="connsiteX29" fmla="*/ 552450 w 2631282"/>
                <a:gd name="connsiteY29" fmla="*/ 209550 h 435769"/>
                <a:gd name="connsiteX30" fmla="*/ 762000 w 2631282"/>
                <a:gd name="connsiteY30" fmla="*/ 183357 h 435769"/>
                <a:gd name="connsiteX31" fmla="*/ 1169194 w 2631282"/>
                <a:gd name="connsiteY31" fmla="*/ 1404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31282" h="435769">
                  <a:moveTo>
                    <a:pt x="1169194" y="140494"/>
                  </a:moveTo>
                  <a:lnTo>
                    <a:pt x="1616869" y="95250"/>
                  </a:lnTo>
                  <a:lnTo>
                    <a:pt x="1797844" y="71438"/>
                  </a:lnTo>
                  <a:lnTo>
                    <a:pt x="1938338" y="69057"/>
                  </a:lnTo>
                  <a:lnTo>
                    <a:pt x="2002632" y="66675"/>
                  </a:lnTo>
                  <a:lnTo>
                    <a:pt x="2119313" y="57150"/>
                  </a:lnTo>
                  <a:lnTo>
                    <a:pt x="2312194" y="28575"/>
                  </a:lnTo>
                  <a:lnTo>
                    <a:pt x="2471738" y="0"/>
                  </a:lnTo>
                  <a:lnTo>
                    <a:pt x="2497932" y="0"/>
                  </a:lnTo>
                  <a:lnTo>
                    <a:pt x="2526507" y="4763"/>
                  </a:lnTo>
                  <a:lnTo>
                    <a:pt x="2552700" y="14288"/>
                  </a:lnTo>
                  <a:lnTo>
                    <a:pt x="2583657" y="33338"/>
                  </a:lnTo>
                  <a:lnTo>
                    <a:pt x="2631282" y="64294"/>
                  </a:lnTo>
                  <a:lnTo>
                    <a:pt x="2602707" y="319088"/>
                  </a:lnTo>
                  <a:lnTo>
                    <a:pt x="2588419" y="288132"/>
                  </a:lnTo>
                  <a:lnTo>
                    <a:pt x="2574132" y="264319"/>
                  </a:lnTo>
                  <a:lnTo>
                    <a:pt x="2557463" y="250032"/>
                  </a:lnTo>
                  <a:lnTo>
                    <a:pt x="2536032" y="238125"/>
                  </a:lnTo>
                  <a:lnTo>
                    <a:pt x="2512219" y="230982"/>
                  </a:lnTo>
                  <a:lnTo>
                    <a:pt x="2433638" y="230982"/>
                  </a:lnTo>
                  <a:lnTo>
                    <a:pt x="2181225" y="235744"/>
                  </a:lnTo>
                  <a:lnTo>
                    <a:pt x="1800225" y="252413"/>
                  </a:lnTo>
                  <a:lnTo>
                    <a:pt x="1428750" y="278607"/>
                  </a:lnTo>
                  <a:lnTo>
                    <a:pt x="1114425" y="307182"/>
                  </a:lnTo>
                  <a:lnTo>
                    <a:pt x="728663" y="347663"/>
                  </a:lnTo>
                  <a:lnTo>
                    <a:pt x="311944" y="397669"/>
                  </a:lnTo>
                  <a:lnTo>
                    <a:pt x="4763" y="435769"/>
                  </a:lnTo>
                  <a:lnTo>
                    <a:pt x="0" y="278607"/>
                  </a:lnTo>
                  <a:lnTo>
                    <a:pt x="314325" y="245269"/>
                  </a:lnTo>
                  <a:lnTo>
                    <a:pt x="552450" y="209550"/>
                  </a:lnTo>
                  <a:lnTo>
                    <a:pt x="762000" y="183357"/>
                  </a:lnTo>
                  <a:lnTo>
                    <a:pt x="1169194" y="1404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9">
              <a:extLst>
                <a:ext uri="{FF2B5EF4-FFF2-40B4-BE49-F238E27FC236}">
                  <a16:creationId xmlns:a16="http://schemas.microsoft.com/office/drawing/2014/main" id="{2E202E5B-05A1-42A3-B27A-3DE6A5E2C880}"/>
                </a:ext>
              </a:extLst>
            </p:cNvPr>
            <p:cNvSpPr/>
            <p:nvPr/>
          </p:nvSpPr>
          <p:spPr>
            <a:xfrm>
              <a:off x="4857750" y="4627563"/>
              <a:ext cx="400050" cy="1611312"/>
            </a:xfrm>
            <a:custGeom>
              <a:avLst/>
              <a:gdLst>
                <a:gd name="connsiteX0" fmla="*/ 150019 w 400050"/>
                <a:gd name="connsiteY0" fmla="*/ 595312 h 1612106"/>
                <a:gd name="connsiteX1" fmla="*/ 150019 w 400050"/>
                <a:gd name="connsiteY1" fmla="*/ 242887 h 1612106"/>
                <a:gd name="connsiteX2" fmla="*/ 145256 w 400050"/>
                <a:gd name="connsiteY2" fmla="*/ 209550 h 1612106"/>
                <a:gd name="connsiteX3" fmla="*/ 138113 w 400050"/>
                <a:gd name="connsiteY3" fmla="*/ 176212 h 1612106"/>
                <a:gd name="connsiteX4" fmla="*/ 130969 w 400050"/>
                <a:gd name="connsiteY4" fmla="*/ 150019 h 1612106"/>
                <a:gd name="connsiteX5" fmla="*/ 119063 w 400050"/>
                <a:gd name="connsiteY5" fmla="*/ 123825 h 1612106"/>
                <a:gd name="connsiteX6" fmla="*/ 97631 w 400050"/>
                <a:gd name="connsiteY6" fmla="*/ 97631 h 1612106"/>
                <a:gd name="connsiteX7" fmla="*/ 73819 w 400050"/>
                <a:gd name="connsiteY7" fmla="*/ 76200 h 1612106"/>
                <a:gd name="connsiteX8" fmla="*/ 40481 w 400050"/>
                <a:gd name="connsiteY8" fmla="*/ 52387 h 1612106"/>
                <a:gd name="connsiteX9" fmla="*/ 0 w 400050"/>
                <a:gd name="connsiteY9" fmla="*/ 23812 h 1612106"/>
                <a:gd name="connsiteX10" fmla="*/ 200025 w 400050"/>
                <a:gd name="connsiteY10" fmla="*/ 0 h 1612106"/>
                <a:gd name="connsiteX11" fmla="*/ 283369 w 400050"/>
                <a:gd name="connsiteY11" fmla="*/ 57150 h 1612106"/>
                <a:gd name="connsiteX12" fmla="*/ 319088 w 400050"/>
                <a:gd name="connsiteY12" fmla="*/ 83344 h 1612106"/>
                <a:gd name="connsiteX13" fmla="*/ 345281 w 400050"/>
                <a:gd name="connsiteY13" fmla="*/ 107156 h 1612106"/>
                <a:gd name="connsiteX14" fmla="*/ 369094 w 400050"/>
                <a:gd name="connsiteY14" fmla="*/ 133350 h 1612106"/>
                <a:gd name="connsiteX15" fmla="*/ 385763 w 400050"/>
                <a:gd name="connsiteY15" fmla="*/ 157162 h 1612106"/>
                <a:gd name="connsiteX16" fmla="*/ 395288 w 400050"/>
                <a:gd name="connsiteY16" fmla="*/ 178594 h 1612106"/>
                <a:gd name="connsiteX17" fmla="*/ 400050 w 400050"/>
                <a:gd name="connsiteY17" fmla="*/ 207169 h 1612106"/>
                <a:gd name="connsiteX18" fmla="*/ 400050 w 400050"/>
                <a:gd name="connsiteY18" fmla="*/ 245269 h 1612106"/>
                <a:gd name="connsiteX19" fmla="*/ 385763 w 400050"/>
                <a:gd name="connsiteY19" fmla="*/ 381000 h 1612106"/>
                <a:gd name="connsiteX20" fmla="*/ 373856 w 400050"/>
                <a:gd name="connsiteY20" fmla="*/ 488156 h 1612106"/>
                <a:gd name="connsiteX21" fmla="*/ 376238 w 400050"/>
                <a:gd name="connsiteY21" fmla="*/ 731044 h 1612106"/>
                <a:gd name="connsiteX22" fmla="*/ 381000 w 400050"/>
                <a:gd name="connsiteY22" fmla="*/ 928687 h 1612106"/>
                <a:gd name="connsiteX23" fmla="*/ 388144 w 400050"/>
                <a:gd name="connsiteY23" fmla="*/ 1097756 h 1612106"/>
                <a:gd name="connsiteX24" fmla="*/ 397669 w 400050"/>
                <a:gd name="connsiteY24" fmla="*/ 1223962 h 1612106"/>
                <a:gd name="connsiteX25" fmla="*/ 388144 w 400050"/>
                <a:gd name="connsiteY25" fmla="*/ 1276350 h 1612106"/>
                <a:gd name="connsiteX26" fmla="*/ 369094 w 400050"/>
                <a:gd name="connsiteY26" fmla="*/ 1335881 h 1612106"/>
                <a:gd name="connsiteX27" fmla="*/ 345281 w 400050"/>
                <a:gd name="connsiteY27" fmla="*/ 1390650 h 1612106"/>
                <a:gd name="connsiteX28" fmla="*/ 314325 w 400050"/>
                <a:gd name="connsiteY28" fmla="*/ 1447800 h 1612106"/>
                <a:gd name="connsiteX29" fmla="*/ 285750 w 400050"/>
                <a:gd name="connsiteY29" fmla="*/ 1497806 h 1612106"/>
                <a:gd name="connsiteX30" fmla="*/ 250031 w 400050"/>
                <a:gd name="connsiteY30" fmla="*/ 1557337 h 1612106"/>
                <a:gd name="connsiteX31" fmla="*/ 226219 w 400050"/>
                <a:gd name="connsiteY31" fmla="*/ 1583531 h 1612106"/>
                <a:gd name="connsiteX32" fmla="*/ 202406 w 400050"/>
                <a:gd name="connsiteY32" fmla="*/ 1600200 h 1612106"/>
                <a:gd name="connsiteX33" fmla="*/ 183356 w 400050"/>
                <a:gd name="connsiteY33" fmla="*/ 1609725 h 1612106"/>
                <a:gd name="connsiteX34" fmla="*/ 173831 w 400050"/>
                <a:gd name="connsiteY34" fmla="*/ 1612106 h 1612106"/>
                <a:gd name="connsiteX35" fmla="*/ 159544 w 400050"/>
                <a:gd name="connsiteY35" fmla="*/ 1612106 h 1612106"/>
                <a:gd name="connsiteX36" fmla="*/ 150019 w 400050"/>
                <a:gd name="connsiteY36" fmla="*/ 1059656 h 1612106"/>
                <a:gd name="connsiteX37" fmla="*/ 150019 w 400050"/>
                <a:gd name="connsiteY37" fmla="*/ 59531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0050" h="1612106">
                  <a:moveTo>
                    <a:pt x="150019" y="595312"/>
                  </a:moveTo>
                  <a:lnTo>
                    <a:pt x="150019" y="242887"/>
                  </a:lnTo>
                  <a:lnTo>
                    <a:pt x="145256" y="209550"/>
                  </a:lnTo>
                  <a:lnTo>
                    <a:pt x="138113" y="176212"/>
                  </a:lnTo>
                  <a:lnTo>
                    <a:pt x="130969" y="150019"/>
                  </a:lnTo>
                  <a:lnTo>
                    <a:pt x="119063" y="123825"/>
                  </a:lnTo>
                  <a:lnTo>
                    <a:pt x="97631" y="97631"/>
                  </a:lnTo>
                  <a:lnTo>
                    <a:pt x="73819" y="76200"/>
                  </a:lnTo>
                  <a:lnTo>
                    <a:pt x="40481" y="52387"/>
                  </a:lnTo>
                  <a:lnTo>
                    <a:pt x="0" y="23812"/>
                  </a:lnTo>
                  <a:lnTo>
                    <a:pt x="200025" y="0"/>
                  </a:lnTo>
                  <a:lnTo>
                    <a:pt x="283369" y="57150"/>
                  </a:lnTo>
                  <a:lnTo>
                    <a:pt x="319088" y="83344"/>
                  </a:lnTo>
                  <a:lnTo>
                    <a:pt x="345281" y="107156"/>
                  </a:lnTo>
                  <a:lnTo>
                    <a:pt x="369094" y="133350"/>
                  </a:lnTo>
                  <a:lnTo>
                    <a:pt x="385763" y="157162"/>
                  </a:lnTo>
                  <a:lnTo>
                    <a:pt x="395288" y="178594"/>
                  </a:lnTo>
                  <a:lnTo>
                    <a:pt x="400050" y="207169"/>
                  </a:lnTo>
                  <a:lnTo>
                    <a:pt x="400050" y="245269"/>
                  </a:lnTo>
                  <a:lnTo>
                    <a:pt x="385763" y="381000"/>
                  </a:lnTo>
                  <a:lnTo>
                    <a:pt x="373856" y="488156"/>
                  </a:lnTo>
                  <a:lnTo>
                    <a:pt x="376238" y="731044"/>
                  </a:lnTo>
                  <a:lnTo>
                    <a:pt x="381000" y="928687"/>
                  </a:lnTo>
                  <a:lnTo>
                    <a:pt x="388144" y="1097756"/>
                  </a:lnTo>
                  <a:lnTo>
                    <a:pt x="397669" y="1223962"/>
                  </a:lnTo>
                  <a:lnTo>
                    <a:pt x="388144" y="1276350"/>
                  </a:lnTo>
                  <a:lnTo>
                    <a:pt x="369094" y="1335881"/>
                  </a:lnTo>
                  <a:lnTo>
                    <a:pt x="345281" y="1390650"/>
                  </a:lnTo>
                  <a:lnTo>
                    <a:pt x="314325" y="1447800"/>
                  </a:lnTo>
                  <a:lnTo>
                    <a:pt x="285750" y="1497806"/>
                  </a:lnTo>
                  <a:lnTo>
                    <a:pt x="250031" y="1557337"/>
                  </a:lnTo>
                  <a:lnTo>
                    <a:pt x="226219" y="1583531"/>
                  </a:lnTo>
                  <a:lnTo>
                    <a:pt x="202406" y="1600200"/>
                  </a:lnTo>
                  <a:lnTo>
                    <a:pt x="183356" y="1609725"/>
                  </a:lnTo>
                  <a:lnTo>
                    <a:pt x="173831" y="1612106"/>
                  </a:lnTo>
                  <a:lnTo>
                    <a:pt x="159544" y="1612106"/>
                  </a:lnTo>
                  <a:lnTo>
                    <a:pt x="150019" y="1059656"/>
                  </a:lnTo>
                  <a:cubicBezTo>
                    <a:pt x="150813" y="916781"/>
                    <a:pt x="151606" y="773906"/>
                    <a:pt x="150019" y="595312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F938F895-4A06-4C7D-8374-575A74B48D66}"/>
                </a:ext>
              </a:extLst>
            </p:cNvPr>
            <p:cNvSpPr/>
            <p:nvPr/>
          </p:nvSpPr>
          <p:spPr>
            <a:xfrm>
              <a:off x="4411663" y="5653088"/>
              <a:ext cx="646112" cy="585787"/>
            </a:xfrm>
            <a:custGeom>
              <a:avLst/>
              <a:gdLst>
                <a:gd name="connsiteX0" fmla="*/ 269082 w 645319"/>
                <a:gd name="connsiteY0" fmla="*/ 119062 h 585787"/>
                <a:gd name="connsiteX1" fmla="*/ 350044 w 645319"/>
                <a:gd name="connsiteY1" fmla="*/ 133350 h 585787"/>
                <a:gd name="connsiteX2" fmla="*/ 416719 w 645319"/>
                <a:gd name="connsiteY2" fmla="*/ 140493 h 585787"/>
                <a:gd name="connsiteX3" fmla="*/ 447675 w 645319"/>
                <a:gd name="connsiteY3" fmla="*/ 140493 h 585787"/>
                <a:gd name="connsiteX4" fmla="*/ 485775 w 645319"/>
                <a:gd name="connsiteY4" fmla="*/ 138112 h 585787"/>
                <a:gd name="connsiteX5" fmla="*/ 519113 w 645319"/>
                <a:gd name="connsiteY5" fmla="*/ 128587 h 585787"/>
                <a:gd name="connsiteX6" fmla="*/ 547688 w 645319"/>
                <a:gd name="connsiteY6" fmla="*/ 116681 h 585787"/>
                <a:gd name="connsiteX7" fmla="*/ 569119 w 645319"/>
                <a:gd name="connsiteY7" fmla="*/ 102393 h 585787"/>
                <a:gd name="connsiteX8" fmla="*/ 583407 w 645319"/>
                <a:gd name="connsiteY8" fmla="*/ 85725 h 585787"/>
                <a:gd name="connsiteX9" fmla="*/ 597694 w 645319"/>
                <a:gd name="connsiteY9" fmla="*/ 59531 h 585787"/>
                <a:gd name="connsiteX10" fmla="*/ 621507 w 645319"/>
                <a:gd name="connsiteY10" fmla="*/ 0 h 585787"/>
                <a:gd name="connsiteX11" fmla="*/ 645319 w 645319"/>
                <a:gd name="connsiteY11" fmla="*/ 571500 h 585787"/>
                <a:gd name="connsiteX12" fmla="*/ 623888 w 645319"/>
                <a:gd name="connsiteY12" fmla="*/ 583406 h 585787"/>
                <a:gd name="connsiteX13" fmla="*/ 604838 w 645319"/>
                <a:gd name="connsiteY13" fmla="*/ 585787 h 585787"/>
                <a:gd name="connsiteX14" fmla="*/ 581025 w 645319"/>
                <a:gd name="connsiteY14" fmla="*/ 573881 h 585787"/>
                <a:gd name="connsiteX15" fmla="*/ 550069 w 645319"/>
                <a:gd name="connsiteY15" fmla="*/ 542925 h 585787"/>
                <a:gd name="connsiteX16" fmla="*/ 509588 w 645319"/>
                <a:gd name="connsiteY16" fmla="*/ 500062 h 585787"/>
                <a:gd name="connsiteX17" fmla="*/ 438150 w 645319"/>
                <a:gd name="connsiteY17" fmla="*/ 416718 h 585787"/>
                <a:gd name="connsiteX18" fmla="*/ 376238 w 645319"/>
                <a:gd name="connsiteY18" fmla="*/ 345281 h 585787"/>
                <a:gd name="connsiteX19" fmla="*/ 347663 w 645319"/>
                <a:gd name="connsiteY19" fmla="*/ 311943 h 585787"/>
                <a:gd name="connsiteX20" fmla="*/ 321469 w 645319"/>
                <a:gd name="connsiteY20" fmla="*/ 290512 h 585787"/>
                <a:gd name="connsiteX21" fmla="*/ 278607 w 645319"/>
                <a:gd name="connsiteY21" fmla="*/ 261937 h 585787"/>
                <a:gd name="connsiteX22" fmla="*/ 209550 w 645319"/>
                <a:gd name="connsiteY22" fmla="*/ 221456 h 585787"/>
                <a:gd name="connsiteX23" fmla="*/ 114300 w 645319"/>
                <a:gd name="connsiteY23" fmla="*/ 171450 h 585787"/>
                <a:gd name="connsiteX24" fmla="*/ 45244 w 645319"/>
                <a:gd name="connsiteY24" fmla="*/ 135731 h 585787"/>
                <a:gd name="connsiteX25" fmla="*/ 21432 w 645319"/>
                <a:gd name="connsiteY25" fmla="*/ 121443 h 585787"/>
                <a:gd name="connsiteX26" fmla="*/ 9525 w 645319"/>
                <a:gd name="connsiteY26" fmla="*/ 109537 h 585787"/>
                <a:gd name="connsiteX27" fmla="*/ 2382 w 645319"/>
                <a:gd name="connsiteY27" fmla="*/ 92868 h 585787"/>
                <a:gd name="connsiteX28" fmla="*/ 0 w 645319"/>
                <a:gd name="connsiteY28" fmla="*/ 73818 h 585787"/>
                <a:gd name="connsiteX29" fmla="*/ 4763 w 645319"/>
                <a:gd name="connsiteY29" fmla="*/ 61912 h 585787"/>
                <a:gd name="connsiteX30" fmla="*/ 16669 w 645319"/>
                <a:gd name="connsiteY30" fmla="*/ 59531 h 585787"/>
                <a:gd name="connsiteX31" fmla="*/ 47625 w 645319"/>
                <a:gd name="connsiteY31" fmla="*/ 66675 h 585787"/>
                <a:gd name="connsiteX32" fmla="*/ 116682 w 645319"/>
                <a:gd name="connsiteY32" fmla="*/ 85725 h 585787"/>
                <a:gd name="connsiteX33" fmla="*/ 269082 w 645319"/>
                <a:gd name="connsiteY33" fmla="*/ 11906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5319" h="585787">
                  <a:moveTo>
                    <a:pt x="269082" y="119062"/>
                  </a:moveTo>
                  <a:lnTo>
                    <a:pt x="350044" y="133350"/>
                  </a:lnTo>
                  <a:lnTo>
                    <a:pt x="416719" y="140493"/>
                  </a:lnTo>
                  <a:lnTo>
                    <a:pt x="447675" y="140493"/>
                  </a:lnTo>
                  <a:lnTo>
                    <a:pt x="485775" y="138112"/>
                  </a:lnTo>
                  <a:lnTo>
                    <a:pt x="519113" y="128587"/>
                  </a:lnTo>
                  <a:lnTo>
                    <a:pt x="547688" y="116681"/>
                  </a:lnTo>
                  <a:lnTo>
                    <a:pt x="569119" y="102393"/>
                  </a:lnTo>
                  <a:lnTo>
                    <a:pt x="583407" y="85725"/>
                  </a:lnTo>
                  <a:lnTo>
                    <a:pt x="597694" y="59531"/>
                  </a:lnTo>
                  <a:lnTo>
                    <a:pt x="621507" y="0"/>
                  </a:lnTo>
                  <a:lnTo>
                    <a:pt x="645319" y="571500"/>
                  </a:lnTo>
                  <a:lnTo>
                    <a:pt x="623888" y="583406"/>
                  </a:lnTo>
                  <a:lnTo>
                    <a:pt x="604838" y="585787"/>
                  </a:lnTo>
                  <a:lnTo>
                    <a:pt x="581025" y="573881"/>
                  </a:lnTo>
                  <a:lnTo>
                    <a:pt x="550069" y="542925"/>
                  </a:lnTo>
                  <a:lnTo>
                    <a:pt x="509588" y="500062"/>
                  </a:lnTo>
                  <a:lnTo>
                    <a:pt x="438150" y="416718"/>
                  </a:lnTo>
                  <a:lnTo>
                    <a:pt x="376238" y="345281"/>
                  </a:lnTo>
                  <a:lnTo>
                    <a:pt x="347663" y="311943"/>
                  </a:lnTo>
                  <a:lnTo>
                    <a:pt x="321469" y="290512"/>
                  </a:lnTo>
                  <a:lnTo>
                    <a:pt x="278607" y="261937"/>
                  </a:lnTo>
                  <a:lnTo>
                    <a:pt x="209550" y="221456"/>
                  </a:lnTo>
                  <a:lnTo>
                    <a:pt x="114300" y="171450"/>
                  </a:lnTo>
                  <a:lnTo>
                    <a:pt x="45244" y="135731"/>
                  </a:lnTo>
                  <a:lnTo>
                    <a:pt x="21432" y="121443"/>
                  </a:lnTo>
                  <a:lnTo>
                    <a:pt x="9525" y="109537"/>
                  </a:lnTo>
                  <a:lnTo>
                    <a:pt x="2382" y="92868"/>
                  </a:lnTo>
                  <a:lnTo>
                    <a:pt x="0" y="73818"/>
                  </a:lnTo>
                  <a:lnTo>
                    <a:pt x="4763" y="61912"/>
                  </a:lnTo>
                  <a:lnTo>
                    <a:pt x="16669" y="59531"/>
                  </a:lnTo>
                  <a:lnTo>
                    <a:pt x="47625" y="66675"/>
                  </a:lnTo>
                  <a:lnTo>
                    <a:pt x="116682" y="85725"/>
                  </a:lnTo>
                  <a:lnTo>
                    <a:pt x="269082" y="119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BA1659DF-09D2-4946-A7FB-63F7A2B4C0EB}"/>
              </a:ext>
            </a:extLst>
          </p:cNvPr>
          <p:cNvGrpSpPr/>
          <p:nvPr/>
        </p:nvGrpSpPr>
        <p:grpSpPr>
          <a:xfrm>
            <a:off x="2819400" y="1509713"/>
            <a:ext cx="4122738" cy="4576762"/>
            <a:chOff x="2819400" y="1509713"/>
            <a:chExt cx="4122738" cy="4576762"/>
          </a:xfrm>
        </p:grpSpPr>
        <p:sp>
          <p:nvSpPr>
            <p:cNvPr id="49" name="フリーフォーム 30">
              <a:extLst>
                <a:ext uri="{FF2B5EF4-FFF2-40B4-BE49-F238E27FC236}">
                  <a16:creationId xmlns:a16="http://schemas.microsoft.com/office/drawing/2014/main" id="{6FF855B0-8148-4CE3-9852-70BE3B6FBC07}"/>
                </a:ext>
              </a:extLst>
            </p:cNvPr>
            <p:cNvSpPr/>
            <p:nvPr/>
          </p:nvSpPr>
          <p:spPr>
            <a:xfrm>
              <a:off x="3455988" y="1509713"/>
              <a:ext cx="2763837" cy="514350"/>
            </a:xfrm>
            <a:custGeom>
              <a:avLst/>
              <a:gdLst>
                <a:gd name="connsiteX0" fmla="*/ 1002506 w 2764631"/>
                <a:gd name="connsiteY0" fmla="*/ 207168 h 514350"/>
                <a:gd name="connsiteX1" fmla="*/ 1257300 w 2764631"/>
                <a:gd name="connsiteY1" fmla="*/ 180975 h 514350"/>
                <a:gd name="connsiteX2" fmla="*/ 1559719 w 2764631"/>
                <a:gd name="connsiteY2" fmla="*/ 145256 h 514350"/>
                <a:gd name="connsiteX3" fmla="*/ 1802606 w 2764631"/>
                <a:gd name="connsiteY3" fmla="*/ 114300 h 514350"/>
                <a:gd name="connsiteX4" fmla="*/ 1988344 w 2764631"/>
                <a:gd name="connsiteY4" fmla="*/ 90487 h 514350"/>
                <a:gd name="connsiteX5" fmla="*/ 2024062 w 2764631"/>
                <a:gd name="connsiteY5" fmla="*/ 83343 h 514350"/>
                <a:gd name="connsiteX6" fmla="*/ 2145506 w 2764631"/>
                <a:gd name="connsiteY6" fmla="*/ 42862 h 514350"/>
                <a:gd name="connsiteX7" fmla="*/ 2286000 w 2764631"/>
                <a:gd name="connsiteY7" fmla="*/ 0 h 514350"/>
                <a:gd name="connsiteX8" fmla="*/ 2336006 w 2764631"/>
                <a:gd name="connsiteY8" fmla="*/ 0 h 514350"/>
                <a:gd name="connsiteX9" fmla="*/ 2416969 w 2764631"/>
                <a:gd name="connsiteY9" fmla="*/ 4762 h 514350"/>
                <a:gd name="connsiteX10" fmla="*/ 2500312 w 2764631"/>
                <a:gd name="connsiteY10" fmla="*/ 11906 h 514350"/>
                <a:gd name="connsiteX11" fmla="*/ 2581275 w 2764631"/>
                <a:gd name="connsiteY11" fmla="*/ 30956 h 514350"/>
                <a:gd name="connsiteX12" fmla="*/ 2638425 w 2764631"/>
                <a:gd name="connsiteY12" fmla="*/ 47625 h 514350"/>
                <a:gd name="connsiteX13" fmla="*/ 2686050 w 2764631"/>
                <a:gd name="connsiteY13" fmla="*/ 69056 h 514350"/>
                <a:gd name="connsiteX14" fmla="*/ 2721769 w 2764631"/>
                <a:gd name="connsiteY14" fmla="*/ 88106 h 514350"/>
                <a:gd name="connsiteX15" fmla="*/ 2743200 w 2764631"/>
                <a:gd name="connsiteY15" fmla="*/ 104775 h 514350"/>
                <a:gd name="connsiteX16" fmla="*/ 2757487 w 2764631"/>
                <a:gd name="connsiteY16" fmla="*/ 126206 h 514350"/>
                <a:gd name="connsiteX17" fmla="*/ 2764631 w 2764631"/>
                <a:gd name="connsiteY17" fmla="*/ 147637 h 514350"/>
                <a:gd name="connsiteX18" fmla="*/ 2757487 w 2764631"/>
                <a:gd name="connsiteY18" fmla="*/ 169068 h 514350"/>
                <a:gd name="connsiteX19" fmla="*/ 2738437 w 2764631"/>
                <a:gd name="connsiteY19" fmla="*/ 190500 h 514350"/>
                <a:gd name="connsiteX20" fmla="*/ 2714625 w 2764631"/>
                <a:gd name="connsiteY20" fmla="*/ 202406 h 514350"/>
                <a:gd name="connsiteX21" fmla="*/ 2636044 w 2764631"/>
                <a:gd name="connsiteY21" fmla="*/ 216693 h 514350"/>
                <a:gd name="connsiteX22" fmla="*/ 2464594 w 2764631"/>
                <a:gd name="connsiteY22" fmla="*/ 235743 h 514350"/>
                <a:gd name="connsiteX23" fmla="*/ 2307431 w 2764631"/>
                <a:gd name="connsiteY23" fmla="*/ 247650 h 514350"/>
                <a:gd name="connsiteX24" fmla="*/ 2052637 w 2764631"/>
                <a:gd name="connsiteY24" fmla="*/ 271462 h 514350"/>
                <a:gd name="connsiteX25" fmla="*/ 1838325 w 2764631"/>
                <a:gd name="connsiteY25" fmla="*/ 290512 h 514350"/>
                <a:gd name="connsiteX26" fmla="*/ 1645444 w 2764631"/>
                <a:gd name="connsiteY26" fmla="*/ 314325 h 514350"/>
                <a:gd name="connsiteX27" fmla="*/ 1519237 w 2764631"/>
                <a:gd name="connsiteY27" fmla="*/ 321468 h 514350"/>
                <a:gd name="connsiteX28" fmla="*/ 1340644 w 2764631"/>
                <a:gd name="connsiteY28" fmla="*/ 342900 h 514350"/>
                <a:gd name="connsiteX29" fmla="*/ 1269206 w 2764631"/>
                <a:gd name="connsiteY29" fmla="*/ 357187 h 514350"/>
                <a:gd name="connsiteX30" fmla="*/ 1150144 w 2764631"/>
                <a:gd name="connsiteY30" fmla="*/ 371475 h 514350"/>
                <a:gd name="connsiteX31" fmla="*/ 1040606 w 2764631"/>
                <a:gd name="connsiteY31" fmla="*/ 388143 h 514350"/>
                <a:gd name="connsiteX32" fmla="*/ 964406 w 2764631"/>
                <a:gd name="connsiteY32" fmla="*/ 407193 h 514350"/>
                <a:gd name="connsiteX33" fmla="*/ 885825 w 2764631"/>
                <a:gd name="connsiteY33" fmla="*/ 421481 h 514350"/>
                <a:gd name="connsiteX34" fmla="*/ 635794 w 2764631"/>
                <a:gd name="connsiteY34" fmla="*/ 450056 h 514350"/>
                <a:gd name="connsiteX35" fmla="*/ 561975 w 2764631"/>
                <a:gd name="connsiteY35" fmla="*/ 457200 h 514350"/>
                <a:gd name="connsiteX36" fmla="*/ 492919 w 2764631"/>
                <a:gd name="connsiteY36" fmla="*/ 466725 h 514350"/>
                <a:gd name="connsiteX37" fmla="*/ 378619 w 2764631"/>
                <a:gd name="connsiteY37" fmla="*/ 495300 h 514350"/>
                <a:gd name="connsiteX38" fmla="*/ 283369 w 2764631"/>
                <a:gd name="connsiteY38" fmla="*/ 514350 h 514350"/>
                <a:gd name="connsiteX39" fmla="*/ 250031 w 2764631"/>
                <a:gd name="connsiteY39" fmla="*/ 504825 h 514350"/>
                <a:gd name="connsiteX40" fmla="*/ 221456 w 2764631"/>
                <a:gd name="connsiteY40" fmla="*/ 492918 h 514350"/>
                <a:gd name="connsiteX41" fmla="*/ 195262 w 2764631"/>
                <a:gd name="connsiteY41" fmla="*/ 476250 h 514350"/>
                <a:gd name="connsiteX42" fmla="*/ 173831 w 2764631"/>
                <a:gd name="connsiteY42" fmla="*/ 459581 h 514350"/>
                <a:gd name="connsiteX43" fmla="*/ 150019 w 2764631"/>
                <a:gd name="connsiteY43" fmla="*/ 435768 h 514350"/>
                <a:gd name="connsiteX44" fmla="*/ 119062 w 2764631"/>
                <a:gd name="connsiteY44" fmla="*/ 402431 h 514350"/>
                <a:gd name="connsiteX45" fmla="*/ 73819 w 2764631"/>
                <a:gd name="connsiteY45" fmla="*/ 342900 h 514350"/>
                <a:gd name="connsiteX46" fmla="*/ 40481 w 2764631"/>
                <a:gd name="connsiteY46" fmla="*/ 290512 h 514350"/>
                <a:gd name="connsiteX47" fmla="*/ 16669 w 2764631"/>
                <a:gd name="connsiteY47" fmla="*/ 247650 h 514350"/>
                <a:gd name="connsiteX48" fmla="*/ 7144 w 2764631"/>
                <a:gd name="connsiteY48" fmla="*/ 226218 h 514350"/>
                <a:gd name="connsiteX49" fmla="*/ 0 w 2764631"/>
                <a:gd name="connsiteY49" fmla="*/ 197643 h 514350"/>
                <a:gd name="connsiteX50" fmla="*/ 4762 w 2764631"/>
                <a:gd name="connsiteY50" fmla="*/ 190500 h 514350"/>
                <a:gd name="connsiteX51" fmla="*/ 14287 w 2764631"/>
                <a:gd name="connsiteY51" fmla="*/ 185737 h 514350"/>
                <a:gd name="connsiteX52" fmla="*/ 38100 w 2764631"/>
                <a:gd name="connsiteY52" fmla="*/ 190500 h 514350"/>
                <a:gd name="connsiteX53" fmla="*/ 61912 w 2764631"/>
                <a:gd name="connsiteY53" fmla="*/ 204787 h 514350"/>
                <a:gd name="connsiteX54" fmla="*/ 92869 w 2764631"/>
                <a:gd name="connsiteY54" fmla="*/ 226218 h 514350"/>
                <a:gd name="connsiteX55" fmla="*/ 128587 w 2764631"/>
                <a:gd name="connsiteY55" fmla="*/ 242887 h 514350"/>
                <a:gd name="connsiteX56" fmla="*/ 171450 w 2764631"/>
                <a:gd name="connsiteY56" fmla="*/ 257175 h 514350"/>
                <a:gd name="connsiteX57" fmla="*/ 228600 w 2764631"/>
                <a:gd name="connsiteY57" fmla="*/ 266700 h 514350"/>
                <a:gd name="connsiteX58" fmla="*/ 309562 w 2764631"/>
                <a:gd name="connsiteY58" fmla="*/ 271462 h 514350"/>
                <a:gd name="connsiteX59" fmla="*/ 516731 w 2764631"/>
                <a:gd name="connsiteY59" fmla="*/ 254793 h 514350"/>
                <a:gd name="connsiteX60" fmla="*/ 942975 w 2764631"/>
                <a:gd name="connsiteY60" fmla="*/ 214312 h 514350"/>
                <a:gd name="connsiteX61" fmla="*/ 1002506 w 2764631"/>
                <a:gd name="connsiteY61" fmla="*/ 2071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764631" h="514350">
                  <a:moveTo>
                    <a:pt x="1002506" y="207168"/>
                  </a:moveTo>
                  <a:lnTo>
                    <a:pt x="1257300" y="180975"/>
                  </a:lnTo>
                  <a:lnTo>
                    <a:pt x="1559719" y="145256"/>
                  </a:lnTo>
                  <a:lnTo>
                    <a:pt x="1802606" y="114300"/>
                  </a:lnTo>
                  <a:lnTo>
                    <a:pt x="1988344" y="90487"/>
                  </a:lnTo>
                  <a:lnTo>
                    <a:pt x="2024062" y="83343"/>
                  </a:lnTo>
                  <a:lnTo>
                    <a:pt x="2145506" y="42862"/>
                  </a:lnTo>
                  <a:lnTo>
                    <a:pt x="2286000" y="0"/>
                  </a:lnTo>
                  <a:lnTo>
                    <a:pt x="2336006" y="0"/>
                  </a:lnTo>
                  <a:lnTo>
                    <a:pt x="2416969" y="4762"/>
                  </a:lnTo>
                  <a:lnTo>
                    <a:pt x="2500312" y="11906"/>
                  </a:lnTo>
                  <a:lnTo>
                    <a:pt x="2581275" y="30956"/>
                  </a:lnTo>
                  <a:lnTo>
                    <a:pt x="2638425" y="47625"/>
                  </a:lnTo>
                  <a:lnTo>
                    <a:pt x="2686050" y="69056"/>
                  </a:lnTo>
                  <a:lnTo>
                    <a:pt x="2721769" y="88106"/>
                  </a:lnTo>
                  <a:lnTo>
                    <a:pt x="2743200" y="104775"/>
                  </a:lnTo>
                  <a:lnTo>
                    <a:pt x="2757487" y="126206"/>
                  </a:lnTo>
                  <a:lnTo>
                    <a:pt x="2764631" y="147637"/>
                  </a:lnTo>
                  <a:lnTo>
                    <a:pt x="2757487" y="169068"/>
                  </a:lnTo>
                  <a:lnTo>
                    <a:pt x="2738437" y="190500"/>
                  </a:lnTo>
                  <a:lnTo>
                    <a:pt x="2714625" y="202406"/>
                  </a:lnTo>
                  <a:lnTo>
                    <a:pt x="2636044" y="216693"/>
                  </a:lnTo>
                  <a:lnTo>
                    <a:pt x="2464594" y="235743"/>
                  </a:lnTo>
                  <a:lnTo>
                    <a:pt x="2307431" y="247650"/>
                  </a:lnTo>
                  <a:lnTo>
                    <a:pt x="2052637" y="271462"/>
                  </a:lnTo>
                  <a:lnTo>
                    <a:pt x="1838325" y="290512"/>
                  </a:lnTo>
                  <a:lnTo>
                    <a:pt x="1645444" y="314325"/>
                  </a:lnTo>
                  <a:lnTo>
                    <a:pt x="1519237" y="321468"/>
                  </a:lnTo>
                  <a:lnTo>
                    <a:pt x="1340644" y="342900"/>
                  </a:lnTo>
                  <a:lnTo>
                    <a:pt x="1269206" y="357187"/>
                  </a:lnTo>
                  <a:lnTo>
                    <a:pt x="1150144" y="371475"/>
                  </a:lnTo>
                  <a:lnTo>
                    <a:pt x="1040606" y="388143"/>
                  </a:lnTo>
                  <a:lnTo>
                    <a:pt x="964406" y="407193"/>
                  </a:lnTo>
                  <a:lnTo>
                    <a:pt x="885825" y="421481"/>
                  </a:lnTo>
                  <a:lnTo>
                    <a:pt x="635794" y="450056"/>
                  </a:lnTo>
                  <a:lnTo>
                    <a:pt x="561975" y="457200"/>
                  </a:lnTo>
                  <a:lnTo>
                    <a:pt x="492919" y="466725"/>
                  </a:lnTo>
                  <a:lnTo>
                    <a:pt x="378619" y="495300"/>
                  </a:lnTo>
                  <a:lnTo>
                    <a:pt x="283369" y="514350"/>
                  </a:lnTo>
                  <a:lnTo>
                    <a:pt x="250031" y="504825"/>
                  </a:lnTo>
                  <a:lnTo>
                    <a:pt x="221456" y="492918"/>
                  </a:lnTo>
                  <a:lnTo>
                    <a:pt x="195262" y="476250"/>
                  </a:lnTo>
                  <a:lnTo>
                    <a:pt x="173831" y="459581"/>
                  </a:lnTo>
                  <a:lnTo>
                    <a:pt x="150019" y="435768"/>
                  </a:lnTo>
                  <a:lnTo>
                    <a:pt x="119062" y="402431"/>
                  </a:lnTo>
                  <a:lnTo>
                    <a:pt x="73819" y="342900"/>
                  </a:lnTo>
                  <a:lnTo>
                    <a:pt x="40481" y="290512"/>
                  </a:lnTo>
                  <a:lnTo>
                    <a:pt x="16669" y="247650"/>
                  </a:lnTo>
                  <a:lnTo>
                    <a:pt x="7144" y="226218"/>
                  </a:lnTo>
                  <a:lnTo>
                    <a:pt x="0" y="197643"/>
                  </a:lnTo>
                  <a:lnTo>
                    <a:pt x="4762" y="190500"/>
                  </a:lnTo>
                  <a:lnTo>
                    <a:pt x="14287" y="185737"/>
                  </a:lnTo>
                  <a:lnTo>
                    <a:pt x="38100" y="190500"/>
                  </a:lnTo>
                  <a:lnTo>
                    <a:pt x="61912" y="204787"/>
                  </a:lnTo>
                  <a:lnTo>
                    <a:pt x="92869" y="226218"/>
                  </a:lnTo>
                  <a:lnTo>
                    <a:pt x="128587" y="242887"/>
                  </a:lnTo>
                  <a:lnTo>
                    <a:pt x="171450" y="257175"/>
                  </a:lnTo>
                  <a:lnTo>
                    <a:pt x="228600" y="266700"/>
                  </a:lnTo>
                  <a:lnTo>
                    <a:pt x="309562" y="271462"/>
                  </a:lnTo>
                  <a:lnTo>
                    <a:pt x="516731" y="254793"/>
                  </a:lnTo>
                  <a:lnTo>
                    <a:pt x="942975" y="214312"/>
                  </a:lnTo>
                  <a:lnTo>
                    <a:pt x="1002506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B901076C-E420-42D3-84E1-8FB4477299CE}"/>
                </a:ext>
              </a:extLst>
            </p:cNvPr>
            <p:cNvSpPr/>
            <p:nvPr/>
          </p:nvSpPr>
          <p:spPr>
            <a:xfrm>
              <a:off x="3087688" y="2376488"/>
              <a:ext cx="546100" cy="1101725"/>
            </a:xfrm>
            <a:custGeom>
              <a:avLst/>
              <a:gdLst>
                <a:gd name="connsiteX0" fmla="*/ 445294 w 545307"/>
                <a:gd name="connsiteY0" fmla="*/ 497681 h 1102518"/>
                <a:gd name="connsiteX1" fmla="*/ 402432 w 545307"/>
                <a:gd name="connsiteY1" fmla="*/ 269081 h 1102518"/>
                <a:gd name="connsiteX2" fmla="*/ 335757 w 545307"/>
                <a:gd name="connsiteY2" fmla="*/ 92868 h 1102518"/>
                <a:gd name="connsiteX3" fmla="*/ 266700 w 545307"/>
                <a:gd name="connsiteY3" fmla="*/ 64293 h 1102518"/>
                <a:gd name="connsiteX4" fmla="*/ 202407 w 545307"/>
                <a:gd name="connsiteY4" fmla="*/ 40481 h 1102518"/>
                <a:gd name="connsiteX5" fmla="*/ 140494 w 545307"/>
                <a:gd name="connsiteY5" fmla="*/ 19050 h 1102518"/>
                <a:gd name="connsiteX6" fmla="*/ 83344 w 545307"/>
                <a:gd name="connsiteY6" fmla="*/ 4762 h 1102518"/>
                <a:gd name="connsiteX7" fmla="*/ 42863 w 545307"/>
                <a:gd name="connsiteY7" fmla="*/ 0 h 1102518"/>
                <a:gd name="connsiteX8" fmla="*/ 19050 w 545307"/>
                <a:gd name="connsiteY8" fmla="*/ 2381 h 1102518"/>
                <a:gd name="connsiteX9" fmla="*/ 2382 w 545307"/>
                <a:gd name="connsiteY9" fmla="*/ 9525 h 1102518"/>
                <a:gd name="connsiteX10" fmla="*/ 0 w 545307"/>
                <a:gd name="connsiteY10" fmla="*/ 23812 h 1102518"/>
                <a:gd name="connsiteX11" fmla="*/ 11907 w 545307"/>
                <a:gd name="connsiteY11" fmla="*/ 50006 h 1102518"/>
                <a:gd name="connsiteX12" fmla="*/ 45244 w 545307"/>
                <a:gd name="connsiteY12" fmla="*/ 92868 h 1102518"/>
                <a:gd name="connsiteX13" fmla="*/ 64294 w 545307"/>
                <a:gd name="connsiteY13" fmla="*/ 114300 h 1102518"/>
                <a:gd name="connsiteX14" fmla="*/ 95250 w 545307"/>
                <a:gd name="connsiteY14" fmla="*/ 152400 h 1102518"/>
                <a:gd name="connsiteX15" fmla="*/ 130969 w 545307"/>
                <a:gd name="connsiteY15" fmla="*/ 209550 h 1102518"/>
                <a:gd name="connsiteX16" fmla="*/ 169069 w 545307"/>
                <a:gd name="connsiteY16" fmla="*/ 290512 h 1102518"/>
                <a:gd name="connsiteX17" fmla="*/ 202407 w 545307"/>
                <a:gd name="connsiteY17" fmla="*/ 373856 h 1102518"/>
                <a:gd name="connsiteX18" fmla="*/ 228600 w 545307"/>
                <a:gd name="connsiteY18" fmla="*/ 523875 h 1102518"/>
                <a:gd name="connsiteX19" fmla="*/ 283369 w 545307"/>
                <a:gd name="connsiteY19" fmla="*/ 828675 h 1102518"/>
                <a:gd name="connsiteX20" fmla="*/ 314325 w 545307"/>
                <a:gd name="connsiteY20" fmla="*/ 981075 h 1102518"/>
                <a:gd name="connsiteX21" fmla="*/ 340519 w 545307"/>
                <a:gd name="connsiteY21" fmla="*/ 1021556 h 1102518"/>
                <a:gd name="connsiteX22" fmla="*/ 359569 w 545307"/>
                <a:gd name="connsiteY22" fmla="*/ 1050131 h 1102518"/>
                <a:gd name="connsiteX23" fmla="*/ 388144 w 545307"/>
                <a:gd name="connsiteY23" fmla="*/ 1081087 h 1102518"/>
                <a:gd name="connsiteX24" fmla="*/ 402432 w 545307"/>
                <a:gd name="connsiteY24" fmla="*/ 1092993 h 1102518"/>
                <a:gd name="connsiteX25" fmla="*/ 431007 w 545307"/>
                <a:gd name="connsiteY25" fmla="*/ 1102518 h 1102518"/>
                <a:gd name="connsiteX26" fmla="*/ 447675 w 545307"/>
                <a:gd name="connsiteY26" fmla="*/ 1102518 h 1102518"/>
                <a:gd name="connsiteX27" fmla="*/ 478632 w 545307"/>
                <a:gd name="connsiteY27" fmla="*/ 1092993 h 1102518"/>
                <a:gd name="connsiteX28" fmla="*/ 502444 w 545307"/>
                <a:gd name="connsiteY28" fmla="*/ 1071562 h 1102518"/>
                <a:gd name="connsiteX29" fmla="*/ 523875 w 545307"/>
                <a:gd name="connsiteY29" fmla="*/ 1042987 h 1102518"/>
                <a:gd name="connsiteX30" fmla="*/ 545307 w 545307"/>
                <a:gd name="connsiteY30" fmla="*/ 985837 h 1102518"/>
                <a:gd name="connsiteX31" fmla="*/ 521494 w 545307"/>
                <a:gd name="connsiteY31" fmla="*/ 876300 h 1102518"/>
                <a:gd name="connsiteX32" fmla="*/ 445294 w 545307"/>
                <a:gd name="connsiteY32" fmla="*/ 497681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5307" h="1102518">
                  <a:moveTo>
                    <a:pt x="445294" y="497681"/>
                  </a:moveTo>
                  <a:lnTo>
                    <a:pt x="402432" y="269081"/>
                  </a:lnTo>
                  <a:lnTo>
                    <a:pt x="335757" y="92868"/>
                  </a:lnTo>
                  <a:lnTo>
                    <a:pt x="266700" y="64293"/>
                  </a:lnTo>
                  <a:lnTo>
                    <a:pt x="202407" y="40481"/>
                  </a:lnTo>
                  <a:lnTo>
                    <a:pt x="140494" y="19050"/>
                  </a:lnTo>
                  <a:lnTo>
                    <a:pt x="83344" y="4762"/>
                  </a:lnTo>
                  <a:lnTo>
                    <a:pt x="42863" y="0"/>
                  </a:lnTo>
                  <a:lnTo>
                    <a:pt x="19050" y="2381"/>
                  </a:lnTo>
                  <a:lnTo>
                    <a:pt x="2382" y="9525"/>
                  </a:lnTo>
                  <a:lnTo>
                    <a:pt x="0" y="23812"/>
                  </a:lnTo>
                  <a:lnTo>
                    <a:pt x="11907" y="50006"/>
                  </a:lnTo>
                  <a:lnTo>
                    <a:pt x="45244" y="92868"/>
                  </a:lnTo>
                  <a:lnTo>
                    <a:pt x="64294" y="114300"/>
                  </a:lnTo>
                  <a:lnTo>
                    <a:pt x="95250" y="152400"/>
                  </a:lnTo>
                  <a:lnTo>
                    <a:pt x="130969" y="209550"/>
                  </a:lnTo>
                  <a:lnTo>
                    <a:pt x="169069" y="290512"/>
                  </a:lnTo>
                  <a:lnTo>
                    <a:pt x="202407" y="373856"/>
                  </a:lnTo>
                  <a:lnTo>
                    <a:pt x="228600" y="523875"/>
                  </a:lnTo>
                  <a:lnTo>
                    <a:pt x="283369" y="828675"/>
                  </a:lnTo>
                  <a:lnTo>
                    <a:pt x="314325" y="981075"/>
                  </a:lnTo>
                  <a:lnTo>
                    <a:pt x="340519" y="1021556"/>
                  </a:lnTo>
                  <a:lnTo>
                    <a:pt x="359569" y="1050131"/>
                  </a:lnTo>
                  <a:lnTo>
                    <a:pt x="388144" y="1081087"/>
                  </a:lnTo>
                  <a:lnTo>
                    <a:pt x="402432" y="1092993"/>
                  </a:lnTo>
                  <a:lnTo>
                    <a:pt x="431007" y="1102518"/>
                  </a:lnTo>
                  <a:lnTo>
                    <a:pt x="447675" y="1102518"/>
                  </a:lnTo>
                  <a:lnTo>
                    <a:pt x="478632" y="1092993"/>
                  </a:lnTo>
                  <a:lnTo>
                    <a:pt x="502444" y="1071562"/>
                  </a:lnTo>
                  <a:lnTo>
                    <a:pt x="523875" y="1042987"/>
                  </a:lnTo>
                  <a:lnTo>
                    <a:pt x="545307" y="985837"/>
                  </a:lnTo>
                  <a:lnTo>
                    <a:pt x="521494" y="876300"/>
                  </a:lnTo>
                  <a:lnTo>
                    <a:pt x="445294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65575FC6-7DEA-4D04-9BF1-502B19A49288}"/>
                </a:ext>
              </a:extLst>
            </p:cNvPr>
            <p:cNvSpPr/>
            <p:nvPr/>
          </p:nvSpPr>
          <p:spPr>
            <a:xfrm>
              <a:off x="3776663" y="3608388"/>
              <a:ext cx="2292350" cy="438150"/>
            </a:xfrm>
            <a:custGeom>
              <a:avLst/>
              <a:gdLst>
                <a:gd name="connsiteX0" fmla="*/ 1157287 w 2293143"/>
                <a:gd name="connsiteY0" fmla="*/ 135731 h 438150"/>
                <a:gd name="connsiteX1" fmla="*/ 1328737 w 2293143"/>
                <a:gd name="connsiteY1" fmla="*/ 116681 h 438150"/>
                <a:gd name="connsiteX2" fmla="*/ 1476375 w 2293143"/>
                <a:gd name="connsiteY2" fmla="*/ 95250 h 438150"/>
                <a:gd name="connsiteX3" fmla="*/ 1654968 w 2293143"/>
                <a:gd name="connsiteY3" fmla="*/ 61912 h 438150"/>
                <a:gd name="connsiteX4" fmla="*/ 1754981 w 2293143"/>
                <a:gd name="connsiteY4" fmla="*/ 42862 h 438150"/>
                <a:gd name="connsiteX5" fmla="*/ 1828800 w 2293143"/>
                <a:gd name="connsiteY5" fmla="*/ 19050 h 438150"/>
                <a:gd name="connsiteX6" fmla="*/ 1900237 w 2293143"/>
                <a:gd name="connsiteY6" fmla="*/ 2381 h 438150"/>
                <a:gd name="connsiteX7" fmla="*/ 1935956 w 2293143"/>
                <a:gd name="connsiteY7" fmla="*/ 0 h 438150"/>
                <a:gd name="connsiteX8" fmla="*/ 1971675 w 2293143"/>
                <a:gd name="connsiteY8" fmla="*/ 4762 h 438150"/>
                <a:gd name="connsiteX9" fmla="*/ 2026443 w 2293143"/>
                <a:gd name="connsiteY9" fmla="*/ 16669 h 438150"/>
                <a:gd name="connsiteX10" fmla="*/ 2093118 w 2293143"/>
                <a:gd name="connsiteY10" fmla="*/ 40481 h 438150"/>
                <a:gd name="connsiteX11" fmla="*/ 2135981 w 2293143"/>
                <a:gd name="connsiteY11" fmla="*/ 59531 h 438150"/>
                <a:gd name="connsiteX12" fmla="*/ 2176462 w 2293143"/>
                <a:gd name="connsiteY12" fmla="*/ 83344 h 438150"/>
                <a:gd name="connsiteX13" fmla="*/ 2214562 w 2293143"/>
                <a:gd name="connsiteY13" fmla="*/ 109537 h 438150"/>
                <a:gd name="connsiteX14" fmla="*/ 2243137 w 2293143"/>
                <a:gd name="connsiteY14" fmla="*/ 135731 h 438150"/>
                <a:gd name="connsiteX15" fmla="*/ 2271712 w 2293143"/>
                <a:gd name="connsiteY15" fmla="*/ 166687 h 438150"/>
                <a:gd name="connsiteX16" fmla="*/ 2288381 w 2293143"/>
                <a:gd name="connsiteY16" fmla="*/ 190500 h 438150"/>
                <a:gd name="connsiteX17" fmla="*/ 2293143 w 2293143"/>
                <a:gd name="connsiteY17" fmla="*/ 207169 h 438150"/>
                <a:gd name="connsiteX18" fmla="*/ 2293143 w 2293143"/>
                <a:gd name="connsiteY18" fmla="*/ 223837 h 438150"/>
                <a:gd name="connsiteX19" fmla="*/ 2276475 w 2293143"/>
                <a:gd name="connsiteY19" fmla="*/ 242887 h 438150"/>
                <a:gd name="connsiteX20" fmla="*/ 2247900 w 2293143"/>
                <a:gd name="connsiteY20" fmla="*/ 257175 h 438150"/>
                <a:gd name="connsiteX21" fmla="*/ 2212181 w 2293143"/>
                <a:gd name="connsiteY21" fmla="*/ 269081 h 438150"/>
                <a:gd name="connsiteX22" fmla="*/ 2190750 w 2293143"/>
                <a:gd name="connsiteY22" fmla="*/ 269081 h 438150"/>
                <a:gd name="connsiteX23" fmla="*/ 2116931 w 2293143"/>
                <a:gd name="connsiteY23" fmla="*/ 257175 h 438150"/>
                <a:gd name="connsiteX24" fmla="*/ 2007393 w 2293143"/>
                <a:gd name="connsiteY24" fmla="*/ 250031 h 438150"/>
                <a:gd name="connsiteX25" fmla="*/ 1862137 w 2293143"/>
                <a:gd name="connsiteY25" fmla="*/ 245269 h 438150"/>
                <a:gd name="connsiteX26" fmla="*/ 1724025 w 2293143"/>
                <a:gd name="connsiteY26" fmla="*/ 250031 h 438150"/>
                <a:gd name="connsiteX27" fmla="*/ 1557337 w 2293143"/>
                <a:gd name="connsiteY27" fmla="*/ 261937 h 438150"/>
                <a:gd name="connsiteX28" fmla="*/ 1397793 w 2293143"/>
                <a:gd name="connsiteY28" fmla="*/ 276225 h 438150"/>
                <a:gd name="connsiteX29" fmla="*/ 1166812 w 2293143"/>
                <a:gd name="connsiteY29" fmla="*/ 297656 h 438150"/>
                <a:gd name="connsiteX30" fmla="*/ 952500 w 2293143"/>
                <a:gd name="connsiteY30" fmla="*/ 323850 h 438150"/>
                <a:gd name="connsiteX31" fmla="*/ 821531 w 2293143"/>
                <a:gd name="connsiteY31" fmla="*/ 345281 h 438150"/>
                <a:gd name="connsiteX32" fmla="*/ 673893 w 2293143"/>
                <a:gd name="connsiteY32" fmla="*/ 373856 h 438150"/>
                <a:gd name="connsiteX33" fmla="*/ 550068 w 2293143"/>
                <a:gd name="connsiteY33" fmla="*/ 407194 h 438150"/>
                <a:gd name="connsiteX34" fmla="*/ 504825 w 2293143"/>
                <a:gd name="connsiteY34" fmla="*/ 423862 h 438150"/>
                <a:gd name="connsiteX35" fmla="*/ 450056 w 2293143"/>
                <a:gd name="connsiteY35" fmla="*/ 435769 h 438150"/>
                <a:gd name="connsiteX36" fmla="*/ 402431 w 2293143"/>
                <a:gd name="connsiteY36" fmla="*/ 438150 h 438150"/>
                <a:gd name="connsiteX37" fmla="*/ 350043 w 2293143"/>
                <a:gd name="connsiteY37" fmla="*/ 433387 h 438150"/>
                <a:gd name="connsiteX38" fmla="*/ 304800 w 2293143"/>
                <a:gd name="connsiteY38" fmla="*/ 423862 h 438150"/>
                <a:gd name="connsiteX39" fmla="*/ 266700 w 2293143"/>
                <a:gd name="connsiteY39" fmla="*/ 407194 h 438150"/>
                <a:gd name="connsiteX40" fmla="*/ 223837 w 2293143"/>
                <a:gd name="connsiteY40" fmla="*/ 378619 h 438150"/>
                <a:gd name="connsiteX41" fmla="*/ 161925 w 2293143"/>
                <a:gd name="connsiteY41" fmla="*/ 326231 h 438150"/>
                <a:gd name="connsiteX42" fmla="*/ 92868 w 2293143"/>
                <a:gd name="connsiteY42" fmla="*/ 266700 h 438150"/>
                <a:gd name="connsiteX43" fmla="*/ 42862 w 2293143"/>
                <a:gd name="connsiteY43" fmla="*/ 211931 h 438150"/>
                <a:gd name="connsiteX44" fmla="*/ 14287 w 2293143"/>
                <a:gd name="connsiteY44" fmla="*/ 171450 h 438150"/>
                <a:gd name="connsiteX45" fmla="*/ 7143 w 2293143"/>
                <a:gd name="connsiteY45" fmla="*/ 157162 h 438150"/>
                <a:gd name="connsiteX46" fmla="*/ 0 w 2293143"/>
                <a:gd name="connsiteY46" fmla="*/ 138112 h 438150"/>
                <a:gd name="connsiteX47" fmla="*/ 2381 w 2293143"/>
                <a:gd name="connsiteY47" fmla="*/ 121444 h 438150"/>
                <a:gd name="connsiteX48" fmla="*/ 9525 w 2293143"/>
                <a:gd name="connsiteY48" fmla="*/ 109537 h 438150"/>
                <a:gd name="connsiteX49" fmla="*/ 21431 w 2293143"/>
                <a:gd name="connsiteY49" fmla="*/ 107156 h 438150"/>
                <a:gd name="connsiteX50" fmla="*/ 30956 w 2293143"/>
                <a:gd name="connsiteY50" fmla="*/ 107156 h 438150"/>
                <a:gd name="connsiteX51" fmla="*/ 59531 w 2293143"/>
                <a:gd name="connsiteY51" fmla="*/ 116681 h 438150"/>
                <a:gd name="connsiteX52" fmla="*/ 90487 w 2293143"/>
                <a:gd name="connsiteY52" fmla="*/ 135731 h 438150"/>
                <a:gd name="connsiteX53" fmla="*/ 140493 w 2293143"/>
                <a:gd name="connsiteY53" fmla="*/ 159544 h 438150"/>
                <a:gd name="connsiteX54" fmla="*/ 202406 w 2293143"/>
                <a:gd name="connsiteY54" fmla="*/ 180975 h 438150"/>
                <a:gd name="connsiteX55" fmla="*/ 254793 w 2293143"/>
                <a:gd name="connsiteY55" fmla="*/ 195262 h 438150"/>
                <a:gd name="connsiteX56" fmla="*/ 302418 w 2293143"/>
                <a:gd name="connsiteY56" fmla="*/ 202406 h 438150"/>
                <a:gd name="connsiteX57" fmla="*/ 414337 w 2293143"/>
                <a:gd name="connsiteY57" fmla="*/ 202406 h 438150"/>
                <a:gd name="connsiteX58" fmla="*/ 640556 w 2293143"/>
                <a:gd name="connsiteY58" fmla="*/ 192881 h 438150"/>
                <a:gd name="connsiteX59" fmla="*/ 888206 w 2293143"/>
                <a:gd name="connsiteY59" fmla="*/ 171450 h 438150"/>
                <a:gd name="connsiteX60" fmla="*/ 1157287 w 2293143"/>
                <a:gd name="connsiteY60" fmla="*/ 13573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93143" h="438150">
                  <a:moveTo>
                    <a:pt x="1157287" y="135731"/>
                  </a:moveTo>
                  <a:lnTo>
                    <a:pt x="1328737" y="116681"/>
                  </a:lnTo>
                  <a:lnTo>
                    <a:pt x="1476375" y="95250"/>
                  </a:lnTo>
                  <a:lnTo>
                    <a:pt x="1654968" y="61912"/>
                  </a:lnTo>
                  <a:lnTo>
                    <a:pt x="1754981" y="42862"/>
                  </a:lnTo>
                  <a:lnTo>
                    <a:pt x="1828800" y="19050"/>
                  </a:lnTo>
                  <a:lnTo>
                    <a:pt x="1900237" y="2381"/>
                  </a:lnTo>
                  <a:lnTo>
                    <a:pt x="1935956" y="0"/>
                  </a:lnTo>
                  <a:lnTo>
                    <a:pt x="1971675" y="4762"/>
                  </a:lnTo>
                  <a:lnTo>
                    <a:pt x="2026443" y="16669"/>
                  </a:lnTo>
                  <a:lnTo>
                    <a:pt x="2093118" y="40481"/>
                  </a:lnTo>
                  <a:lnTo>
                    <a:pt x="2135981" y="59531"/>
                  </a:lnTo>
                  <a:lnTo>
                    <a:pt x="2176462" y="83344"/>
                  </a:lnTo>
                  <a:lnTo>
                    <a:pt x="2214562" y="109537"/>
                  </a:lnTo>
                  <a:lnTo>
                    <a:pt x="2243137" y="135731"/>
                  </a:lnTo>
                  <a:lnTo>
                    <a:pt x="2271712" y="166687"/>
                  </a:lnTo>
                  <a:lnTo>
                    <a:pt x="2288381" y="190500"/>
                  </a:lnTo>
                  <a:lnTo>
                    <a:pt x="2293143" y="207169"/>
                  </a:lnTo>
                  <a:lnTo>
                    <a:pt x="2293143" y="223837"/>
                  </a:lnTo>
                  <a:lnTo>
                    <a:pt x="2276475" y="242887"/>
                  </a:lnTo>
                  <a:lnTo>
                    <a:pt x="2247900" y="257175"/>
                  </a:lnTo>
                  <a:lnTo>
                    <a:pt x="2212181" y="269081"/>
                  </a:lnTo>
                  <a:lnTo>
                    <a:pt x="2190750" y="269081"/>
                  </a:lnTo>
                  <a:lnTo>
                    <a:pt x="2116931" y="257175"/>
                  </a:lnTo>
                  <a:lnTo>
                    <a:pt x="2007393" y="250031"/>
                  </a:lnTo>
                  <a:lnTo>
                    <a:pt x="1862137" y="245269"/>
                  </a:lnTo>
                  <a:lnTo>
                    <a:pt x="1724025" y="250031"/>
                  </a:lnTo>
                  <a:lnTo>
                    <a:pt x="1557337" y="261937"/>
                  </a:lnTo>
                  <a:lnTo>
                    <a:pt x="1397793" y="276225"/>
                  </a:lnTo>
                  <a:lnTo>
                    <a:pt x="1166812" y="297656"/>
                  </a:lnTo>
                  <a:lnTo>
                    <a:pt x="952500" y="323850"/>
                  </a:lnTo>
                  <a:lnTo>
                    <a:pt x="821531" y="345281"/>
                  </a:lnTo>
                  <a:lnTo>
                    <a:pt x="673893" y="373856"/>
                  </a:lnTo>
                  <a:lnTo>
                    <a:pt x="550068" y="407194"/>
                  </a:lnTo>
                  <a:lnTo>
                    <a:pt x="504825" y="423862"/>
                  </a:lnTo>
                  <a:lnTo>
                    <a:pt x="450056" y="435769"/>
                  </a:lnTo>
                  <a:lnTo>
                    <a:pt x="402431" y="438150"/>
                  </a:lnTo>
                  <a:lnTo>
                    <a:pt x="350043" y="433387"/>
                  </a:lnTo>
                  <a:lnTo>
                    <a:pt x="304800" y="423862"/>
                  </a:lnTo>
                  <a:lnTo>
                    <a:pt x="266700" y="407194"/>
                  </a:lnTo>
                  <a:lnTo>
                    <a:pt x="223837" y="378619"/>
                  </a:lnTo>
                  <a:lnTo>
                    <a:pt x="161925" y="326231"/>
                  </a:lnTo>
                  <a:lnTo>
                    <a:pt x="92868" y="266700"/>
                  </a:lnTo>
                  <a:lnTo>
                    <a:pt x="42862" y="211931"/>
                  </a:lnTo>
                  <a:lnTo>
                    <a:pt x="14287" y="171450"/>
                  </a:lnTo>
                  <a:lnTo>
                    <a:pt x="7143" y="157162"/>
                  </a:lnTo>
                  <a:lnTo>
                    <a:pt x="0" y="138112"/>
                  </a:lnTo>
                  <a:lnTo>
                    <a:pt x="2381" y="121444"/>
                  </a:lnTo>
                  <a:lnTo>
                    <a:pt x="9525" y="109537"/>
                  </a:lnTo>
                  <a:lnTo>
                    <a:pt x="21431" y="107156"/>
                  </a:lnTo>
                  <a:lnTo>
                    <a:pt x="30956" y="107156"/>
                  </a:lnTo>
                  <a:lnTo>
                    <a:pt x="59531" y="116681"/>
                  </a:lnTo>
                  <a:lnTo>
                    <a:pt x="90487" y="135731"/>
                  </a:lnTo>
                  <a:lnTo>
                    <a:pt x="140493" y="159544"/>
                  </a:lnTo>
                  <a:lnTo>
                    <a:pt x="202406" y="180975"/>
                  </a:lnTo>
                  <a:lnTo>
                    <a:pt x="254793" y="195262"/>
                  </a:lnTo>
                  <a:lnTo>
                    <a:pt x="302418" y="202406"/>
                  </a:lnTo>
                  <a:lnTo>
                    <a:pt x="414337" y="202406"/>
                  </a:lnTo>
                  <a:lnTo>
                    <a:pt x="640556" y="192881"/>
                  </a:lnTo>
                  <a:lnTo>
                    <a:pt x="888206" y="171450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37">
              <a:extLst>
                <a:ext uri="{FF2B5EF4-FFF2-40B4-BE49-F238E27FC236}">
                  <a16:creationId xmlns:a16="http://schemas.microsoft.com/office/drawing/2014/main" id="{B11A318A-D75B-48AE-A237-40B065465C38}"/>
                </a:ext>
              </a:extLst>
            </p:cNvPr>
            <p:cNvSpPr/>
            <p:nvPr/>
          </p:nvSpPr>
          <p:spPr>
            <a:xfrm>
              <a:off x="2819400" y="4168775"/>
              <a:ext cx="4122738" cy="623888"/>
            </a:xfrm>
            <a:custGeom>
              <a:avLst/>
              <a:gdLst>
                <a:gd name="connsiteX0" fmla="*/ 1915568 w 4121475"/>
                <a:gd name="connsiteY0" fmla="*/ 186884 h 624061"/>
                <a:gd name="connsiteX1" fmla="*/ 2252628 w 4121475"/>
                <a:gd name="connsiteY1" fmla="*/ 156849 h 624061"/>
                <a:gd name="connsiteX2" fmla="*/ 2539629 w 4121475"/>
                <a:gd name="connsiteY2" fmla="*/ 133489 h 624061"/>
                <a:gd name="connsiteX3" fmla="*/ 2809945 w 4121475"/>
                <a:gd name="connsiteY3" fmla="*/ 113465 h 624061"/>
                <a:gd name="connsiteX4" fmla="*/ 2920073 w 4121475"/>
                <a:gd name="connsiteY4" fmla="*/ 110128 h 624061"/>
                <a:gd name="connsiteX5" fmla="*/ 3080260 w 4121475"/>
                <a:gd name="connsiteY5" fmla="*/ 106791 h 624061"/>
                <a:gd name="connsiteX6" fmla="*/ 3197063 w 4121475"/>
                <a:gd name="connsiteY6" fmla="*/ 100116 h 624061"/>
                <a:gd name="connsiteX7" fmla="*/ 3317203 w 4121475"/>
                <a:gd name="connsiteY7" fmla="*/ 90105 h 624061"/>
                <a:gd name="connsiteX8" fmla="*/ 3357250 w 4121475"/>
                <a:gd name="connsiteY8" fmla="*/ 83430 h 624061"/>
                <a:gd name="connsiteX9" fmla="*/ 3403971 w 4121475"/>
                <a:gd name="connsiteY9" fmla="*/ 66744 h 624061"/>
                <a:gd name="connsiteX10" fmla="*/ 3497413 w 4121475"/>
                <a:gd name="connsiteY10" fmla="*/ 36709 h 624061"/>
                <a:gd name="connsiteX11" fmla="*/ 3600867 w 4121475"/>
                <a:gd name="connsiteY11" fmla="*/ 10011 h 624061"/>
                <a:gd name="connsiteX12" fmla="*/ 3654263 w 4121475"/>
                <a:gd name="connsiteY12" fmla="*/ 0 h 624061"/>
                <a:gd name="connsiteX13" fmla="*/ 3724345 w 4121475"/>
                <a:gd name="connsiteY13" fmla="*/ 13349 h 624061"/>
                <a:gd name="connsiteX14" fmla="*/ 3834473 w 4121475"/>
                <a:gd name="connsiteY14" fmla="*/ 46721 h 624061"/>
                <a:gd name="connsiteX15" fmla="*/ 3901218 w 4121475"/>
                <a:gd name="connsiteY15" fmla="*/ 73419 h 624061"/>
                <a:gd name="connsiteX16" fmla="*/ 3954613 w 4121475"/>
                <a:gd name="connsiteY16" fmla="*/ 96779 h 624061"/>
                <a:gd name="connsiteX17" fmla="*/ 4024695 w 4121475"/>
                <a:gd name="connsiteY17" fmla="*/ 133489 h 624061"/>
                <a:gd name="connsiteX18" fmla="*/ 4091440 w 4121475"/>
                <a:gd name="connsiteY18" fmla="*/ 180210 h 624061"/>
                <a:gd name="connsiteX19" fmla="*/ 4108126 w 4121475"/>
                <a:gd name="connsiteY19" fmla="*/ 196896 h 624061"/>
                <a:gd name="connsiteX20" fmla="*/ 4118137 w 4121475"/>
                <a:gd name="connsiteY20" fmla="*/ 210245 h 624061"/>
                <a:gd name="connsiteX21" fmla="*/ 4121475 w 4121475"/>
                <a:gd name="connsiteY21" fmla="*/ 233605 h 624061"/>
                <a:gd name="connsiteX22" fmla="*/ 4111463 w 4121475"/>
                <a:gd name="connsiteY22" fmla="*/ 263640 h 624061"/>
                <a:gd name="connsiteX23" fmla="*/ 4088102 w 4121475"/>
                <a:gd name="connsiteY23" fmla="*/ 280327 h 624061"/>
                <a:gd name="connsiteX24" fmla="*/ 4051393 w 4121475"/>
                <a:gd name="connsiteY24" fmla="*/ 287001 h 624061"/>
                <a:gd name="connsiteX25" fmla="*/ 4004672 w 4121475"/>
                <a:gd name="connsiteY25" fmla="*/ 287001 h 624061"/>
                <a:gd name="connsiteX26" fmla="*/ 3937927 w 4121475"/>
                <a:gd name="connsiteY26" fmla="*/ 276989 h 624061"/>
                <a:gd name="connsiteX27" fmla="*/ 3854497 w 4121475"/>
                <a:gd name="connsiteY27" fmla="*/ 266978 h 624061"/>
                <a:gd name="connsiteX28" fmla="*/ 3797764 w 4121475"/>
                <a:gd name="connsiteY28" fmla="*/ 266978 h 624061"/>
                <a:gd name="connsiteX29" fmla="*/ 3704321 w 4121475"/>
                <a:gd name="connsiteY29" fmla="*/ 260303 h 624061"/>
                <a:gd name="connsiteX30" fmla="*/ 3544135 w 4121475"/>
                <a:gd name="connsiteY30" fmla="*/ 246954 h 624061"/>
                <a:gd name="connsiteX31" fmla="*/ 3387285 w 4121475"/>
                <a:gd name="connsiteY31" fmla="*/ 243617 h 624061"/>
                <a:gd name="connsiteX32" fmla="*/ 3247121 w 4121475"/>
                <a:gd name="connsiteY32" fmla="*/ 253629 h 624061"/>
                <a:gd name="connsiteX33" fmla="*/ 2773235 w 4121475"/>
                <a:gd name="connsiteY33" fmla="*/ 287001 h 624061"/>
                <a:gd name="connsiteX34" fmla="*/ 2336059 w 4121475"/>
                <a:gd name="connsiteY34" fmla="*/ 317036 h 624061"/>
                <a:gd name="connsiteX35" fmla="*/ 2092441 w 4121475"/>
                <a:gd name="connsiteY35" fmla="*/ 337059 h 624061"/>
                <a:gd name="connsiteX36" fmla="*/ 1858835 w 4121475"/>
                <a:gd name="connsiteY36" fmla="*/ 357083 h 624061"/>
                <a:gd name="connsiteX37" fmla="*/ 1728683 w 4121475"/>
                <a:gd name="connsiteY37" fmla="*/ 367095 h 624061"/>
                <a:gd name="connsiteX38" fmla="*/ 1555148 w 4121475"/>
                <a:gd name="connsiteY38" fmla="*/ 380443 h 624061"/>
                <a:gd name="connsiteX39" fmla="*/ 1371600 w 4121475"/>
                <a:gd name="connsiteY39" fmla="*/ 407141 h 624061"/>
                <a:gd name="connsiteX40" fmla="*/ 1057901 w 4121475"/>
                <a:gd name="connsiteY40" fmla="*/ 463874 h 624061"/>
                <a:gd name="connsiteX41" fmla="*/ 764225 w 4121475"/>
                <a:gd name="connsiteY41" fmla="*/ 527281 h 624061"/>
                <a:gd name="connsiteX42" fmla="*/ 634073 w 4121475"/>
                <a:gd name="connsiteY42" fmla="*/ 557316 h 624061"/>
                <a:gd name="connsiteX43" fmla="*/ 540631 w 4121475"/>
                <a:gd name="connsiteY43" fmla="*/ 587351 h 624061"/>
                <a:gd name="connsiteX44" fmla="*/ 400467 w 4121475"/>
                <a:gd name="connsiteY44" fmla="*/ 624061 h 624061"/>
                <a:gd name="connsiteX45" fmla="*/ 377107 w 4121475"/>
                <a:gd name="connsiteY45" fmla="*/ 620724 h 624061"/>
                <a:gd name="connsiteX46" fmla="*/ 313699 w 4121475"/>
                <a:gd name="connsiteY46" fmla="*/ 594026 h 624061"/>
                <a:gd name="connsiteX47" fmla="*/ 226932 w 4121475"/>
                <a:gd name="connsiteY47" fmla="*/ 547305 h 624061"/>
                <a:gd name="connsiteX48" fmla="*/ 153513 w 4121475"/>
                <a:gd name="connsiteY48" fmla="*/ 493909 h 624061"/>
                <a:gd name="connsiteX49" fmla="*/ 116803 w 4121475"/>
                <a:gd name="connsiteY49" fmla="*/ 460537 h 624061"/>
                <a:gd name="connsiteX50" fmla="*/ 66745 w 4121475"/>
                <a:gd name="connsiteY50" fmla="*/ 403804 h 624061"/>
                <a:gd name="connsiteX51" fmla="*/ 33372 w 4121475"/>
                <a:gd name="connsiteY51" fmla="*/ 370432 h 624061"/>
                <a:gd name="connsiteX52" fmla="*/ 16686 w 4121475"/>
                <a:gd name="connsiteY52" fmla="*/ 340397 h 624061"/>
                <a:gd name="connsiteX53" fmla="*/ 6675 w 4121475"/>
                <a:gd name="connsiteY53" fmla="*/ 313699 h 624061"/>
                <a:gd name="connsiteX54" fmla="*/ 0 w 4121475"/>
                <a:gd name="connsiteY54" fmla="*/ 276989 h 624061"/>
                <a:gd name="connsiteX55" fmla="*/ 6675 w 4121475"/>
                <a:gd name="connsiteY55" fmla="*/ 256966 h 624061"/>
                <a:gd name="connsiteX56" fmla="*/ 10012 w 4121475"/>
                <a:gd name="connsiteY56" fmla="*/ 246954 h 624061"/>
                <a:gd name="connsiteX57" fmla="*/ 23361 w 4121475"/>
                <a:gd name="connsiteY57" fmla="*/ 240280 h 624061"/>
                <a:gd name="connsiteX58" fmla="*/ 40047 w 4121475"/>
                <a:gd name="connsiteY58" fmla="*/ 243617 h 624061"/>
                <a:gd name="connsiteX59" fmla="*/ 60070 w 4121475"/>
                <a:gd name="connsiteY59" fmla="*/ 260303 h 624061"/>
                <a:gd name="connsiteX60" fmla="*/ 93443 w 4121475"/>
                <a:gd name="connsiteY60" fmla="*/ 276989 h 624061"/>
                <a:gd name="connsiteX61" fmla="*/ 186885 w 4121475"/>
                <a:gd name="connsiteY61" fmla="*/ 307024 h 624061"/>
                <a:gd name="connsiteX62" fmla="*/ 276990 w 4121475"/>
                <a:gd name="connsiteY62" fmla="*/ 330385 h 624061"/>
                <a:gd name="connsiteX63" fmla="*/ 357083 w 4121475"/>
                <a:gd name="connsiteY63" fmla="*/ 340397 h 624061"/>
                <a:gd name="connsiteX64" fmla="*/ 630736 w 4121475"/>
                <a:gd name="connsiteY64" fmla="*/ 347071 h 624061"/>
                <a:gd name="connsiteX65" fmla="*/ 857667 w 4121475"/>
                <a:gd name="connsiteY65" fmla="*/ 337059 h 624061"/>
                <a:gd name="connsiteX66" fmla="*/ 971133 w 4121475"/>
                <a:gd name="connsiteY66" fmla="*/ 313699 h 624061"/>
                <a:gd name="connsiteX67" fmla="*/ 1191390 w 4121475"/>
                <a:gd name="connsiteY67" fmla="*/ 276989 h 624061"/>
                <a:gd name="connsiteX68" fmla="*/ 1468380 w 4121475"/>
                <a:gd name="connsiteY68" fmla="*/ 240280 h 624061"/>
                <a:gd name="connsiteX69" fmla="*/ 1915568 w 4121475"/>
                <a:gd name="connsiteY69" fmla="*/ 186884 h 6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21475" h="624061">
                  <a:moveTo>
                    <a:pt x="1915568" y="186884"/>
                  </a:moveTo>
                  <a:lnTo>
                    <a:pt x="2252628" y="156849"/>
                  </a:lnTo>
                  <a:lnTo>
                    <a:pt x="2539629" y="133489"/>
                  </a:lnTo>
                  <a:lnTo>
                    <a:pt x="2809945" y="113465"/>
                  </a:lnTo>
                  <a:lnTo>
                    <a:pt x="2920073" y="110128"/>
                  </a:lnTo>
                  <a:lnTo>
                    <a:pt x="3080260" y="106791"/>
                  </a:lnTo>
                  <a:lnTo>
                    <a:pt x="3197063" y="100116"/>
                  </a:lnTo>
                  <a:lnTo>
                    <a:pt x="3317203" y="90105"/>
                  </a:lnTo>
                  <a:lnTo>
                    <a:pt x="3357250" y="83430"/>
                  </a:lnTo>
                  <a:lnTo>
                    <a:pt x="3403971" y="66744"/>
                  </a:lnTo>
                  <a:lnTo>
                    <a:pt x="3497413" y="36709"/>
                  </a:lnTo>
                  <a:lnTo>
                    <a:pt x="3600867" y="10011"/>
                  </a:lnTo>
                  <a:lnTo>
                    <a:pt x="3654263" y="0"/>
                  </a:lnTo>
                  <a:lnTo>
                    <a:pt x="3724345" y="13349"/>
                  </a:lnTo>
                  <a:lnTo>
                    <a:pt x="3834473" y="46721"/>
                  </a:lnTo>
                  <a:lnTo>
                    <a:pt x="3901218" y="73419"/>
                  </a:lnTo>
                  <a:lnTo>
                    <a:pt x="3954613" y="96779"/>
                  </a:lnTo>
                  <a:lnTo>
                    <a:pt x="4024695" y="133489"/>
                  </a:lnTo>
                  <a:lnTo>
                    <a:pt x="4091440" y="180210"/>
                  </a:lnTo>
                  <a:lnTo>
                    <a:pt x="4108126" y="196896"/>
                  </a:lnTo>
                  <a:lnTo>
                    <a:pt x="4118137" y="210245"/>
                  </a:lnTo>
                  <a:lnTo>
                    <a:pt x="4121475" y="233605"/>
                  </a:lnTo>
                  <a:lnTo>
                    <a:pt x="4111463" y="263640"/>
                  </a:lnTo>
                  <a:lnTo>
                    <a:pt x="4088102" y="280327"/>
                  </a:lnTo>
                  <a:lnTo>
                    <a:pt x="4051393" y="287001"/>
                  </a:lnTo>
                  <a:lnTo>
                    <a:pt x="4004672" y="287001"/>
                  </a:lnTo>
                  <a:lnTo>
                    <a:pt x="3937927" y="276989"/>
                  </a:lnTo>
                  <a:lnTo>
                    <a:pt x="3854497" y="266978"/>
                  </a:lnTo>
                  <a:lnTo>
                    <a:pt x="3797764" y="266978"/>
                  </a:lnTo>
                  <a:lnTo>
                    <a:pt x="3704321" y="260303"/>
                  </a:lnTo>
                  <a:lnTo>
                    <a:pt x="3544135" y="246954"/>
                  </a:lnTo>
                  <a:lnTo>
                    <a:pt x="3387285" y="243617"/>
                  </a:lnTo>
                  <a:lnTo>
                    <a:pt x="3247121" y="253629"/>
                  </a:lnTo>
                  <a:lnTo>
                    <a:pt x="2773235" y="287001"/>
                  </a:lnTo>
                  <a:lnTo>
                    <a:pt x="2336059" y="317036"/>
                  </a:lnTo>
                  <a:lnTo>
                    <a:pt x="2092441" y="337059"/>
                  </a:lnTo>
                  <a:lnTo>
                    <a:pt x="1858835" y="357083"/>
                  </a:lnTo>
                  <a:lnTo>
                    <a:pt x="1728683" y="367095"/>
                  </a:lnTo>
                  <a:lnTo>
                    <a:pt x="1555148" y="380443"/>
                  </a:lnTo>
                  <a:lnTo>
                    <a:pt x="1371600" y="407141"/>
                  </a:lnTo>
                  <a:lnTo>
                    <a:pt x="1057901" y="463874"/>
                  </a:lnTo>
                  <a:lnTo>
                    <a:pt x="764225" y="527281"/>
                  </a:lnTo>
                  <a:lnTo>
                    <a:pt x="634073" y="557316"/>
                  </a:lnTo>
                  <a:lnTo>
                    <a:pt x="540631" y="587351"/>
                  </a:lnTo>
                  <a:lnTo>
                    <a:pt x="400467" y="624061"/>
                  </a:lnTo>
                  <a:lnTo>
                    <a:pt x="377107" y="620724"/>
                  </a:lnTo>
                  <a:lnTo>
                    <a:pt x="313699" y="594026"/>
                  </a:lnTo>
                  <a:lnTo>
                    <a:pt x="226932" y="547305"/>
                  </a:lnTo>
                  <a:lnTo>
                    <a:pt x="153513" y="493909"/>
                  </a:lnTo>
                  <a:lnTo>
                    <a:pt x="116803" y="460537"/>
                  </a:lnTo>
                  <a:lnTo>
                    <a:pt x="66745" y="403804"/>
                  </a:lnTo>
                  <a:lnTo>
                    <a:pt x="33372" y="370432"/>
                  </a:lnTo>
                  <a:lnTo>
                    <a:pt x="16686" y="340397"/>
                  </a:lnTo>
                  <a:lnTo>
                    <a:pt x="6675" y="313699"/>
                  </a:lnTo>
                  <a:lnTo>
                    <a:pt x="0" y="276989"/>
                  </a:lnTo>
                  <a:lnTo>
                    <a:pt x="6675" y="256966"/>
                  </a:lnTo>
                  <a:lnTo>
                    <a:pt x="10012" y="246954"/>
                  </a:lnTo>
                  <a:lnTo>
                    <a:pt x="23361" y="240280"/>
                  </a:lnTo>
                  <a:lnTo>
                    <a:pt x="40047" y="243617"/>
                  </a:lnTo>
                  <a:lnTo>
                    <a:pt x="60070" y="260303"/>
                  </a:lnTo>
                  <a:lnTo>
                    <a:pt x="93443" y="276989"/>
                  </a:lnTo>
                  <a:lnTo>
                    <a:pt x="186885" y="307024"/>
                  </a:lnTo>
                  <a:lnTo>
                    <a:pt x="276990" y="330385"/>
                  </a:lnTo>
                  <a:lnTo>
                    <a:pt x="357083" y="340397"/>
                  </a:lnTo>
                  <a:lnTo>
                    <a:pt x="630736" y="347071"/>
                  </a:lnTo>
                  <a:lnTo>
                    <a:pt x="857667" y="337059"/>
                  </a:lnTo>
                  <a:lnTo>
                    <a:pt x="971133" y="313699"/>
                  </a:lnTo>
                  <a:lnTo>
                    <a:pt x="1191390" y="276989"/>
                  </a:lnTo>
                  <a:lnTo>
                    <a:pt x="1468380" y="240280"/>
                  </a:lnTo>
                  <a:lnTo>
                    <a:pt x="1915568" y="18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B0519E90-26C6-4476-9AD5-55A6FB531582}"/>
                </a:ext>
              </a:extLst>
            </p:cNvPr>
            <p:cNvSpPr/>
            <p:nvPr/>
          </p:nvSpPr>
          <p:spPr>
            <a:xfrm>
              <a:off x="3009900" y="4913313"/>
              <a:ext cx="1204913" cy="1006475"/>
            </a:xfrm>
            <a:custGeom>
              <a:avLst/>
              <a:gdLst>
                <a:gd name="connsiteX0" fmla="*/ 485775 w 1204913"/>
                <a:gd name="connsiteY0" fmla="*/ 545306 h 1007269"/>
                <a:gd name="connsiteX1" fmla="*/ 573881 w 1204913"/>
                <a:gd name="connsiteY1" fmla="*/ 459581 h 1007269"/>
                <a:gd name="connsiteX2" fmla="*/ 640556 w 1204913"/>
                <a:gd name="connsiteY2" fmla="*/ 392906 h 1007269"/>
                <a:gd name="connsiteX3" fmla="*/ 709613 w 1204913"/>
                <a:gd name="connsiteY3" fmla="*/ 316706 h 1007269"/>
                <a:gd name="connsiteX4" fmla="*/ 778669 w 1204913"/>
                <a:gd name="connsiteY4" fmla="*/ 235744 h 1007269"/>
                <a:gd name="connsiteX5" fmla="*/ 819150 w 1204913"/>
                <a:gd name="connsiteY5" fmla="*/ 173831 h 1007269"/>
                <a:gd name="connsiteX6" fmla="*/ 828675 w 1204913"/>
                <a:gd name="connsiteY6" fmla="*/ 150019 h 1007269"/>
                <a:gd name="connsiteX7" fmla="*/ 831056 w 1204913"/>
                <a:gd name="connsiteY7" fmla="*/ 128587 h 1007269"/>
                <a:gd name="connsiteX8" fmla="*/ 826294 w 1204913"/>
                <a:gd name="connsiteY8" fmla="*/ 107156 h 1007269"/>
                <a:gd name="connsiteX9" fmla="*/ 816769 w 1204913"/>
                <a:gd name="connsiteY9" fmla="*/ 90487 h 1007269"/>
                <a:gd name="connsiteX10" fmla="*/ 809625 w 1204913"/>
                <a:gd name="connsiteY10" fmla="*/ 83344 h 1007269"/>
                <a:gd name="connsiteX11" fmla="*/ 785813 w 1204913"/>
                <a:gd name="connsiteY11" fmla="*/ 73819 h 1007269"/>
                <a:gd name="connsiteX12" fmla="*/ 750094 w 1204913"/>
                <a:gd name="connsiteY12" fmla="*/ 64294 h 1007269"/>
                <a:gd name="connsiteX13" fmla="*/ 733425 w 1204913"/>
                <a:gd name="connsiteY13" fmla="*/ 61912 h 1007269"/>
                <a:gd name="connsiteX14" fmla="*/ 723900 w 1204913"/>
                <a:gd name="connsiteY14" fmla="*/ 52387 h 1007269"/>
                <a:gd name="connsiteX15" fmla="*/ 714375 w 1204913"/>
                <a:gd name="connsiteY15" fmla="*/ 23812 h 1007269"/>
                <a:gd name="connsiteX16" fmla="*/ 716756 w 1204913"/>
                <a:gd name="connsiteY16" fmla="*/ 7144 h 1007269"/>
                <a:gd name="connsiteX17" fmla="*/ 726281 w 1204913"/>
                <a:gd name="connsiteY17" fmla="*/ 0 h 1007269"/>
                <a:gd name="connsiteX18" fmla="*/ 757238 w 1204913"/>
                <a:gd name="connsiteY18" fmla="*/ 7144 h 1007269"/>
                <a:gd name="connsiteX19" fmla="*/ 785813 w 1204913"/>
                <a:gd name="connsiteY19" fmla="*/ 14287 h 1007269"/>
                <a:gd name="connsiteX20" fmla="*/ 847725 w 1204913"/>
                <a:gd name="connsiteY20" fmla="*/ 23812 h 1007269"/>
                <a:gd name="connsiteX21" fmla="*/ 904875 w 1204913"/>
                <a:gd name="connsiteY21" fmla="*/ 38100 h 1007269"/>
                <a:gd name="connsiteX22" fmla="*/ 978694 w 1204913"/>
                <a:gd name="connsiteY22" fmla="*/ 59531 h 1007269"/>
                <a:gd name="connsiteX23" fmla="*/ 1047750 w 1204913"/>
                <a:gd name="connsiteY23" fmla="*/ 88106 h 1007269"/>
                <a:gd name="connsiteX24" fmla="*/ 1085850 w 1204913"/>
                <a:gd name="connsiteY24" fmla="*/ 107156 h 1007269"/>
                <a:gd name="connsiteX25" fmla="*/ 1112044 w 1204913"/>
                <a:gd name="connsiteY25" fmla="*/ 121444 h 1007269"/>
                <a:gd name="connsiteX26" fmla="*/ 1150144 w 1204913"/>
                <a:gd name="connsiteY26" fmla="*/ 154781 h 1007269"/>
                <a:gd name="connsiteX27" fmla="*/ 1181100 w 1204913"/>
                <a:gd name="connsiteY27" fmla="*/ 190500 h 1007269"/>
                <a:gd name="connsiteX28" fmla="*/ 1190625 w 1204913"/>
                <a:gd name="connsiteY28" fmla="*/ 195262 h 1007269"/>
                <a:gd name="connsiteX29" fmla="*/ 1197769 w 1204913"/>
                <a:gd name="connsiteY29" fmla="*/ 202406 h 1007269"/>
                <a:gd name="connsiteX30" fmla="*/ 1202531 w 1204913"/>
                <a:gd name="connsiteY30" fmla="*/ 211931 h 1007269"/>
                <a:gd name="connsiteX31" fmla="*/ 1204913 w 1204913"/>
                <a:gd name="connsiteY31" fmla="*/ 233362 h 1007269"/>
                <a:gd name="connsiteX32" fmla="*/ 1173956 w 1204913"/>
                <a:gd name="connsiteY32" fmla="*/ 283369 h 1007269"/>
                <a:gd name="connsiteX33" fmla="*/ 1147763 w 1204913"/>
                <a:gd name="connsiteY33" fmla="*/ 307181 h 1007269"/>
                <a:gd name="connsiteX34" fmla="*/ 1057275 w 1204913"/>
                <a:gd name="connsiteY34" fmla="*/ 350044 h 1007269"/>
                <a:gd name="connsiteX35" fmla="*/ 1004888 w 1204913"/>
                <a:gd name="connsiteY35" fmla="*/ 395287 h 1007269"/>
                <a:gd name="connsiteX36" fmla="*/ 850106 w 1204913"/>
                <a:gd name="connsiteY36" fmla="*/ 509587 h 1007269"/>
                <a:gd name="connsiteX37" fmla="*/ 692944 w 1204913"/>
                <a:gd name="connsiteY37" fmla="*/ 623887 h 1007269"/>
                <a:gd name="connsiteX38" fmla="*/ 578644 w 1204913"/>
                <a:gd name="connsiteY38" fmla="*/ 704850 h 1007269"/>
                <a:gd name="connsiteX39" fmla="*/ 414338 w 1204913"/>
                <a:gd name="connsiteY39" fmla="*/ 802481 h 1007269"/>
                <a:gd name="connsiteX40" fmla="*/ 285750 w 1204913"/>
                <a:gd name="connsiteY40" fmla="*/ 876300 h 1007269"/>
                <a:gd name="connsiteX41" fmla="*/ 157163 w 1204913"/>
                <a:gd name="connsiteY41" fmla="*/ 947737 h 1007269"/>
                <a:gd name="connsiteX42" fmla="*/ 45244 w 1204913"/>
                <a:gd name="connsiteY42" fmla="*/ 1002506 h 1007269"/>
                <a:gd name="connsiteX43" fmla="*/ 23813 w 1204913"/>
                <a:gd name="connsiteY43" fmla="*/ 1007269 h 1007269"/>
                <a:gd name="connsiteX44" fmla="*/ 11906 w 1204913"/>
                <a:gd name="connsiteY44" fmla="*/ 1007269 h 1007269"/>
                <a:gd name="connsiteX45" fmla="*/ 0 w 1204913"/>
                <a:gd name="connsiteY45" fmla="*/ 1000125 h 1007269"/>
                <a:gd name="connsiteX46" fmla="*/ 4763 w 1204913"/>
                <a:gd name="connsiteY46" fmla="*/ 976312 h 1007269"/>
                <a:gd name="connsiteX47" fmla="*/ 14288 w 1204913"/>
                <a:gd name="connsiteY47" fmla="*/ 954881 h 1007269"/>
                <a:gd name="connsiteX48" fmla="*/ 52388 w 1204913"/>
                <a:gd name="connsiteY48" fmla="*/ 919162 h 1007269"/>
                <a:gd name="connsiteX49" fmla="*/ 176213 w 1204913"/>
                <a:gd name="connsiteY49" fmla="*/ 816769 h 1007269"/>
                <a:gd name="connsiteX50" fmla="*/ 364331 w 1204913"/>
                <a:gd name="connsiteY50" fmla="*/ 657225 h 1007269"/>
                <a:gd name="connsiteX51" fmla="*/ 485775 w 1204913"/>
                <a:gd name="connsiteY51" fmla="*/ 54530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04913" h="1007269">
                  <a:moveTo>
                    <a:pt x="485775" y="545306"/>
                  </a:moveTo>
                  <a:lnTo>
                    <a:pt x="573881" y="459581"/>
                  </a:lnTo>
                  <a:lnTo>
                    <a:pt x="640556" y="392906"/>
                  </a:lnTo>
                  <a:lnTo>
                    <a:pt x="709613" y="316706"/>
                  </a:lnTo>
                  <a:lnTo>
                    <a:pt x="778669" y="235744"/>
                  </a:lnTo>
                  <a:lnTo>
                    <a:pt x="819150" y="173831"/>
                  </a:lnTo>
                  <a:lnTo>
                    <a:pt x="828675" y="150019"/>
                  </a:lnTo>
                  <a:lnTo>
                    <a:pt x="831056" y="128587"/>
                  </a:lnTo>
                  <a:lnTo>
                    <a:pt x="826294" y="107156"/>
                  </a:lnTo>
                  <a:lnTo>
                    <a:pt x="816769" y="90487"/>
                  </a:lnTo>
                  <a:lnTo>
                    <a:pt x="809625" y="83344"/>
                  </a:lnTo>
                  <a:lnTo>
                    <a:pt x="785813" y="73819"/>
                  </a:lnTo>
                  <a:lnTo>
                    <a:pt x="750094" y="64294"/>
                  </a:lnTo>
                  <a:lnTo>
                    <a:pt x="733425" y="61912"/>
                  </a:lnTo>
                  <a:lnTo>
                    <a:pt x="723900" y="52387"/>
                  </a:lnTo>
                  <a:lnTo>
                    <a:pt x="714375" y="23812"/>
                  </a:lnTo>
                  <a:lnTo>
                    <a:pt x="716756" y="7144"/>
                  </a:lnTo>
                  <a:lnTo>
                    <a:pt x="726281" y="0"/>
                  </a:lnTo>
                  <a:lnTo>
                    <a:pt x="757238" y="7144"/>
                  </a:lnTo>
                  <a:lnTo>
                    <a:pt x="785813" y="14287"/>
                  </a:lnTo>
                  <a:lnTo>
                    <a:pt x="847725" y="23812"/>
                  </a:lnTo>
                  <a:lnTo>
                    <a:pt x="904875" y="38100"/>
                  </a:lnTo>
                  <a:lnTo>
                    <a:pt x="978694" y="59531"/>
                  </a:lnTo>
                  <a:lnTo>
                    <a:pt x="1047750" y="88106"/>
                  </a:lnTo>
                  <a:lnTo>
                    <a:pt x="1085850" y="107156"/>
                  </a:lnTo>
                  <a:lnTo>
                    <a:pt x="1112044" y="121444"/>
                  </a:lnTo>
                  <a:lnTo>
                    <a:pt x="1150144" y="154781"/>
                  </a:lnTo>
                  <a:lnTo>
                    <a:pt x="1181100" y="190500"/>
                  </a:lnTo>
                  <a:lnTo>
                    <a:pt x="1190625" y="195262"/>
                  </a:lnTo>
                  <a:lnTo>
                    <a:pt x="1197769" y="202406"/>
                  </a:lnTo>
                  <a:lnTo>
                    <a:pt x="1202531" y="211931"/>
                  </a:lnTo>
                  <a:lnTo>
                    <a:pt x="1204913" y="233362"/>
                  </a:lnTo>
                  <a:lnTo>
                    <a:pt x="1173956" y="283369"/>
                  </a:lnTo>
                  <a:lnTo>
                    <a:pt x="1147763" y="307181"/>
                  </a:lnTo>
                  <a:lnTo>
                    <a:pt x="1057275" y="350044"/>
                  </a:lnTo>
                  <a:lnTo>
                    <a:pt x="1004888" y="395287"/>
                  </a:lnTo>
                  <a:lnTo>
                    <a:pt x="850106" y="509587"/>
                  </a:lnTo>
                  <a:lnTo>
                    <a:pt x="692944" y="623887"/>
                  </a:lnTo>
                  <a:lnTo>
                    <a:pt x="578644" y="704850"/>
                  </a:lnTo>
                  <a:lnTo>
                    <a:pt x="414338" y="802481"/>
                  </a:lnTo>
                  <a:lnTo>
                    <a:pt x="285750" y="876300"/>
                  </a:lnTo>
                  <a:lnTo>
                    <a:pt x="157163" y="947737"/>
                  </a:lnTo>
                  <a:lnTo>
                    <a:pt x="45244" y="1002506"/>
                  </a:lnTo>
                  <a:lnTo>
                    <a:pt x="23813" y="1007269"/>
                  </a:lnTo>
                  <a:lnTo>
                    <a:pt x="11906" y="1007269"/>
                  </a:lnTo>
                  <a:lnTo>
                    <a:pt x="0" y="1000125"/>
                  </a:lnTo>
                  <a:lnTo>
                    <a:pt x="4763" y="976312"/>
                  </a:lnTo>
                  <a:lnTo>
                    <a:pt x="14288" y="954881"/>
                  </a:lnTo>
                  <a:lnTo>
                    <a:pt x="52388" y="919162"/>
                  </a:lnTo>
                  <a:lnTo>
                    <a:pt x="176213" y="816769"/>
                  </a:lnTo>
                  <a:lnTo>
                    <a:pt x="364331" y="657225"/>
                  </a:lnTo>
                  <a:lnTo>
                    <a:pt x="485775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45D087C1-3666-47ED-90AC-93DDC2277971}"/>
                </a:ext>
              </a:extLst>
            </p:cNvPr>
            <p:cNvSpPr/>
            <p:nvPr/>
          </p:nvSpPr>
          <p:spPr>
            <a:xfrm>
              <a:off x="5710238" y="4773613"/>
              <a:ext cx="1041400" cy="990600"/>
            </a:xfrm>
            <a:custGeom>
              <a:avLst/>
              <a:gdLst>
                <a:gd name="connsiteX0" fmla="*/ 452437 w 1040606"/>
                <a:gd name="connsiteY0" fmla="*/ 195263 h 990600"/>
                <a:gd name="connsiteX1" fmla="*/ 616743 w 1040606"/>
                <a:gd name="connsiteY1" fmla="*/ 271463 h 990600"/>
                <a:gd name="connsiteX2" fmla="*/ 728662 w 1040606"/>
                <a:gd name="connsiteY2" fmla="*/ 328613 h 990600"/>
                <a:gd name="connsiteX3" fmla="*/ 776287 w 1040606"/>
                <a:gd name="connsiteY3" fmla="*/ 352425 h 990600"/>
                <a:gd name="connsiteX4" fmla="*/ 797718 w 1040606"/>
                <a:gd name="connsiteY4" fmla="*/ 373857 h 990600"/>
                <a:gd name="connsiteX5" fmla="*/ 864393 w 1040606"/>
                <a:gd name="connsiteY5" fmla="*/ 464344 h 990600"/>
                <a:gd name="connsiteX6" fmla="*/ 926306 w 1040606"/>
                <a:gd name="connsiteY6" fmla="*/ 547688 h 990600"/>
                <a:gd name="connsiteX7" fmla="*/ 971550 w 1040606"/>
                <a:gd name="connsiteY7" fmla="*/ 621507 h 990600"/>
                <a:gd name="connsiteX8" fmla="*/ 995362 w 1040606"/>
                <a:gd name="connsiteY8" fmla="*/ 666750 h 990600"/>
                <a:gd name="connsiteX9" fmla="*/ 1014412 w 1040606"/>
                <a:gd name="connsiteY9" fmla="*/ 709613 h 990600"/>
                <a:gd name="connsiteX10" fmla="*/ 1023937 w 1040606"/>
                <a:gd name="connsiteY10" fmla="*/ 740569 h 990600"/>
                <a:gd name="connsiteX11" fmla="*/ 1033462 w 1040606"/>
                <a:gd name="connsiteY11" fmla="*/ 781050 h 990600"/>
                <a:gd name="connsiteX12" fmla="*/ 1040606 w 1040606"/>
                <a:gd name="connsiteY12" fmla="*/ 821532 h 990600"/>
                <a:gd name="connsiteX13" fmla="*/ 1040606 w 1040606"/>
                <a:gd name="connsiteY13" fmla="*/ 864394 h 990600"/>
                <a:gd name="connsiteX14" fmla="*/ 1035843 w 1040606"/>
                <a:gd name="connsiteY14" fmla="*/ 912019 h 990600"/>
                <a:gd name="connsiteX15" fmla="*/ 1023937 w 1040606"/>
                <a:gd name="connsiteY15" fmla="*/ 947738 h 990600"/>
                <a:gd name="connsiteX16" fmla="*/ 1004887 w 1040606"/>
                <a:gd name="connsiteY16" fmla="*/ 973932 h 990600"/>
                <a:gd name="connsiteX17" fmla="*/ 985837 w 1040606"/>
                <a:gd name="connsiteY17" fmla="*/ 983457 h 990600"/>
                <a:gd name="connsiteX18" fmla="*/ 966787 w 1040606"/>
                <a:gd name="connsiteY18" fmla="*/ 988219 h 990600"/>
                <a:gd name="connsiteX19" fmla="*/ 945356 w 1040606"/>
                <a:gd name="connsiteY19" fmla="*/ 990600 h 990600"/>
                <a:gd name="connsiteX20" fmla="*/ 914400 w 1040606"/>
                <a:gd name="connsiteY20" fmla="*/ 983457 h 990600"/>
                <a:gd name="connsiteX21" fmla="*/ 888206 w 1040606"/>
                <a:gd name="connsiteY21" fmla="*/ 969169 h 990600"/>
                <a:gd name="connsiteX22" fmla="*/ 857250 w 1040606"/>
                <a:gd name="connsiteY22" fmla="*/ 945357 h 990600"/>
                <a:gd name="connsiteX23" fmla="*/ 819150 w 1040606"/>
                <a:gd name="connsiteY23" fmla="*/ 895350 h 990600"/>
                <a:gd name="connsiteX24" fmla="*/ 733425 w 1040606"/>
                <a:gd name="connsiteY24" fmla="*/ 781050 h 990600"/>
                <a:gd name="connsiteX25" fmla="*/ 642937 w 1040606"/>
                <a:gd name="connsiteY25" fmla="*/ 666750 h 990600"/>
                <a:gd name="connsiteX26" fmla="*/ 554831 w 1040606"/>
                <a:gd name="connsiteY26" fmla="*/ 561975 h 990600"/>
                <a:gd name="connsiteX27" fmla="*/ 454818 w 1040606"/>
                <a:gd name="connsiteY27" fmla="*/ 454819 h 990600"/>
                <a:gd name="connsiteX28" fmla="*/ 366712 w 1040606"/>
                <a:gd name="connsiteY28" fmla="*/ 366713 h 990600"/>
                <a:gd name="connsiteX29" fmla="*/ 276225 w 1040606"/>
                <a:gd name="connsiteY29" fmla="*/ 278607 h 990600"/>
                <a:gd name="connsiteX30" fmla="*/ 183356 w 1040606"/>
                <a:gd name="connsiteY30" fmla="*/ 195263 h 990600"/>
                <a:gd name="connsiteX31" fmla="*/ 88106 w 1040606"/>
                <a:gd name="connsiteY31" fmla="*/ 119063 h 990600"/>
                <a:gd name="connsiteX32" fmla="*/ 21431 w 1040606"/>
                <a:gd name="connsiteY32" fmla="*/ 66675 h 990600"/>
                <a:gd name="connsiteX33" fmla="*/ 7143 w 1040606"/>
                <a:gd name="connsiteY33" fmla="*/ 50007 h 990600"/>
                <a:gd name="connsiteX34" fmla="*/ 0 w 1040606"/>
                <a:gd name="connsiteY34" fmla="*/ 23813 h 990600"/>
                <a:gd name="connsiteX35" fmla="*/ 2381 w 1040606"/>
                <a:gd name="connsiteY35" fmla="*/ 9525 h 990600"/>
                <a:gd name="connsiteX36" fmla="*/ 14287 w 1040606"/>
                <a:gd name="connsiteY36" fmla="*/ 0 h 990600"/>
                <a:gd name="connsiteX37" fmla="*/ 35718 w 1040606"/>
                <a:gd name="connsiteY37" fmla="*/ 4763 h 990600"/>
                <a:gd name="connsiteX38" fmla="*/ 138112 w 1040606"/>
                <a:gd name="connsiteY38" fmla="*/ 52388 h 990600"/>
                <a:gd name="connsiteX39" fmla="*/ 273843 w 1040606"/>
                <a:gd name="connsiteY39" fmla="*/ 111919 h 990600"/>
                <a:gd name="connsiteX40" fmla="*/ 378618 w 1040606"/>
                <a:gd name="connsiteY40" fmla="*/ 161925 h 990600"/>
                <a:gd name="connsiteX41" fmla="*/ 452437 w 1040606"/>
                <a:gd name="connsiteY41" fmla="*/ 195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990600">
                  <a:moveTo>
                    <a:pt x="452437" y="195263"/>
                  </a:moveTo>
                  <a:lnTo>
                    <a:pt x="616743" y="271463"/>
                  </a:lnTo>
                  <a:lnTo>
                    <a:pt x="728662" y="328613"/>
                  </a:lnTo>
                  <a:lnTo>
                    <a:pt x="776287" y="352425"/>
                  </a:lnTo>
                  <a:lnTo>
                    <a:pt x="797718" y="373857"/>
                  </a:lnTo>
                  <a:lnTo>
                    <a:pt x="864393" y="464344"/>
                  </a:lnTo>
                  <a:lnTo>
                    <a:pt x="926306" y="547688"/>
                  </a:lnTo>
                  <a:lnTo>
                    <a:pt x="971550" y="621507"/>
                  </a:lnTo>
                  <a:lnTo>
                    <a:pt x="995362" y="666750"/>
                  </a:lnTo>
                  <a:lnTo>
                    <a:pt x="1014412" y="709613"/>
                  </a:lnTo>
                  <a:lnTo>
                    <a:pt x="1023937" y="740569"/>
                  </a:lnTo>
                  <a:lnTo>
                    <a:pt x="1033462" y="781050"/>
                  </a:lnTo>
                  <a:lnTo>
                    <a:pt x="1040606" y="821532"/>
                  </a:lnTo>
                  <a:lnTo>
                    <a:pt x="1040606" y="864394"/>
                  </a:lnTo>
                  <a:lnTo>
                    <a:pt x="1035843" y="912019"/>
                  </a:lnTo>
                  <a:lnTo>
                    <a:pt x="1023937" y="947738"/>
                  </a:lnTo>
                  <a:lnTo>
                    <a:pt x="1004887" y="973932"/>
                  </a:lnTo>
                  <a:lnTo>
                    <a:pt x="985837" y="983457"/>
                  </a:lnTo>
                  <a:lnTo>
                    <a:pt x="966787" y="988219"/>
                  </a:lnTo>
                  <a:lnTo>
                    <a:pt x="945356" y="990600"/>
                  </a:lnTo>
                  <a:lnTo>
                    <a:pt x="914400" y="983457"/>
                  </a:lnTo>
                  <a:lnTo>
                    <a:pt x="888206" y="969169"/>
                  </a:lnTo>
                  <a:lnTo>
                    <a:pt x="857250" y="945357"/>
                  </a:lnTo>
                  <a:lnTo>
                    <a:pt x="819150" y="895350"/>
                  </a:lnTo>
                  <a:lnTo>
                    <a:pt x="733425" y="781050"/>
                  </a:lnTo>
                  <a:lnTo>
                    <a:pt x="642937" y="666750"/>
                  </a:lnTo>
                  <a:lnTo>
                    <a:pt x="554831" y="561975"/>
                  </a:lnTo>
                  <a:lnTo>
                    <a:pt x="454818" y="454819"/>
                  </a:lnTo>
                  <a:lnTo>
                    <a:pt x="366712" y="366713"/>
                  </a:lnTo>
                  <a:lnTo>
                    <a:pt x="276225" y="278607"/>
                  </a:lnTo>
                  <a:lnTo>
                    <a:pt x="183356" y="195263"/>
                  </a:lnTo>
                  <a:lnTo>
                    <a:pt x="88106" y="119063"/>
                  </a:lnTo>
                  <a:lnTo>
                    <a:pt x="21431" y="66675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5718" y="4763"/>
                  </a:lnTo>
                  <a:lnTo>
                    <a:pt x="138112" y="52388"/>
                  </a:lnTo>
                  <a:lnTo>
                    <a:pt x="273843" y="111919"/>
                  </a:lnTo>
                  <a:lnTo>
                    <a:pt x="378618" y="161925"/>
                  </a:lnTo>
                  <a:lnTo>
                    <a:pt x="452437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2">
              <a:extLst>
                <a:ext uri="{FF2B5EF4-FFF2-40B4-BE49-F238E27FC236}">
                  <a16:creationId xmlns:a16="http://schemas.microsoft.com/office/drawing/2014/main" id="{A2866471-A502-4E31-92E1-D1C892B50AB6}"/>
                </a:ext>
              </a:extLst>
            </p:cNvPr>
            <p:cNvSpPr/>
            <p:nvPr/>
          </p:nvSpPr>
          <p:spPr>
            <a:xfrm>
              <a:off x="3387725" y="2155825"/>
              <a:ext cx="3360738" cy="1120775"/>
            </a:xfrm>
            <a:custGeom>
              <a:avLst/>
              <a:gdLst>
                <a:gd name="connsiteX0" fmla="*/ 1330778 w 3360964"/>
                <a:gd name="connsiteY0" fmla="*/ 359229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  <a:gd name="connsiteX69" fmla="*/ 1330778 w 3360964"/>
                <a:gd name="connsiteY69" fmla="*/ 359229 h 1121229"/>
                <a:gd name="connsiteX0" fmla="*/ 1804307 w 3360964"/>
                <a:gd name="connsiteY0" fmla="*/ 318408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60964" h="1121229">
                  <a:moveTo>
                    <a:pt x="1804307" y="318408"/>
                  </a:moveTo>
                  <a:lnTo>
                    <a:pt x="1107621" y="383722"/>
                  </a:lnTo>
                  <a:lnTo>
                    <a:pt x="887185" y="408215"/>
                  </a:lnTo>
                  <a:lnTo>
                    <a:pt x="615042" y="446315"/>
                  </a:lnTo>
                  <a:lnTo>
                    <a:pt x="293914" y="492579"/>
                  </a:lnTo>
                  <a:lnTo>
                    <a:pt x="73478" y="519793"/>
                  </a:lnTo>
                  <a:lnTo>
                    <a:pt x="0" y="302079"/>
                  </a:lnTo>
                  <a:lnTo>
                    <a:pt x="38100" y="312965"/>
                  </a:lnTo>
                  <a:lnTo>
                    <a:pt x="73478" y="318408"/>
                  </a:lnTo>
                  <a:lnTo>
                    <a:pt x="141514" y="321129"/>
                  </a:lnTo>
                  <a:lnTo>
                    <a:pt x="280307" y="312965"/>
                  </a:lnTo>
                  <a:lnTo>
                    <a:pt x="421821" y="299358"/>
                  </a:lnTo>
                  <a:lnTo>
                    <a:pt x="571500" y="283029"/>
                  </a:lnTo>
                  <a:lnTo>
                    <a:pt x="729342" y="258536"/>
                  </a:lnTo>
                  <a:lnTo>
                    <a:pt x="895350" y="228600"/>
                  </a:lnTo>
                  <a:lnTo>
                    <a:pt x="1115785" y="204108"/>
                  </a:lnTo>
                  <a:lnTo>
                    <a:pt x="1338942" y="182336"/>
                  </a:lnTo>
                  <a:lnTo>
                    <a:pt x="1611085" y="155122"/>
                  </a:lnTo>
                  <a:lnTo>
                    <a:pt x="1858735" y="133350"/>
                  </a:lnTo>
                  <a:lnTo>
                    <a:pt x="2103664" y="111579"/>
                  </a:lnTo>
                  <a:lnTo>
                    <a:pt x="2490107" y="84365"/>
                  </a:lnTo>
                  <a:lnTo>
                    <a:pt x="2743200" y="68036"/>
                  </a:lnTo>
                  <a:lnTo>
                    <a:pt x="2881992" y="51708"/>
                  </a:lnTo>
                  <a:lnTo>
                    <a:pt x="2920092" y="46265"/>
                  </a:lnTo>
                  <a:lnTo>
                    <a:pt x="2939142" y="29936"/>
                  </a:lnTo>
                  <a:lnTo>
                    <a:pt x="2963635" y="13608"/>
                  </a:lnTo>
                  <a:lnTo>
                    <a:pt x="2993571" y="2722"/>
                  </a:lnTo>
                  <a:lnTo>
                    <a:pt x="3020785" y="0"/>
                  </a:lnTo>
                  <a:lnTo>
                    <a:pt x="3045278" y="2722"/>
                  </a:lnTo>
                  <a:lnTo>
                    <a:pt x="3064328" y="13608"/>
                  </a:lnTo>
                  <a:lnTo>
                    <a:pt x="3124200" y="57150"/>
                  </a:lnTo>
                  <a:lnTo>
                    <a:pt x="3194957" y="108858"/>
                  </a:lnTo>
                  <a:lnTo>
                    <a:pt x="3271157" y="168729"/>
                  </a:lnTo>
                  <a:lnTo>
                    <a:pt x="3306535" y="198665"/>
                  </a:lnTo>
                  <a:lnTo>
                    <a:pt x="3325585" y="220436"/>
                  </a:lnTo>
                  <a:lnTo>
                    <a:pt x="3352800" y="255815"/>
                  </a:lnTo>
                  <a:lnTo>
                    <a:pt x="3358242" y="266700"/>
                  </a:lnTo>
                  <a:lnTo>
                    <a:pt x="3360964" y="288472"/>
                  </a:lnTo>
                  <a:lnTo>
                    <a:pt x="3355521" y="310243"/>
                  </a:lnTo>
                  <a:lnTo>
                    <a:pt x="3339192" y="340179"/>
                  </a:lnTo>
                  <a:lnTo>
                    <a:pt x="3314700" y="367393"/>
                  </a:lnTo>
                  <a:lnTo>
                    <a:pt x="3252107" y="454479"/>
                  </a:lnTo>
                  <a:lnTo>
                    <a:pt x="3175907" y="606879"/>
                  </a:lnTo>
                  <a:lnTo>
                    <a:pt x="3012621" y="933450"/>
                  </a:lnTo>
                  <a:lnTo>
                    <a:pt x="2977242" y="996043"/>
                  </a:lnTo>
                  <a:lnTo>
                    <a:pt x="2952750" y="1025979"/>
                  </a:lnTo>
                  <a:lnTo>
                    <a:pt x="2922814" y="1061358"/>
                  </a:lnTo>
                  <a:lnTo>
                    <a:pt x="2895600" y="1085850"/>
                  </a:lnTo>
                  <a:lnTo>
                    <a:pt x="2854778" y="1107622"/>
                  </a:lnTo>
                  <a:lnTo>
                    <a:pt x="2800350" y="1121229"/>
                  </a:lnTo>
                  <a:lnTo>
                    <a:pt x="2789464" y="1121229"/>
                  </a:lnTo>
                  <a:lnTo>
                    <a:pt x="2784021" y="1110343"/>
                  </a:lnTo>
                  <a:lnTo>
                    <a:pt x="2775857" y="1088572"/>
                  </a:lnTo>
                  <a:lnTo>
                    <a:pt x="2792185" y="843643"/>
                  </a:lnTo>
                  <a:lnTo>
                    <a:pt x="2824842" y="767443"/>
                  </a:lnTo>
                  <a:lnTo>
                    <a:pt x="2854778" y="683079"/>
                  </a:lnTo>
                  <a:lnTo>
                    <a:pt x="2879271" y="604158"/>
                  </a:lnTo>
                  <a:lnTo>
                    <a:pt x="2903764" y="517072"/>
                  </a:lnTo>
                  <a:lnTo>
                    <a:pt x="2922814" y="443593"/>
                  </a:lnTo>
                  <a:lnTo>
                    <a:pt x="2936421" y="375558"/>
                  </a:lnTo>
                  <a:lnTo>
                    <a:pt x="2939142" y="348343"/>
                  </a:lnTo>
                  <a:lnTo>
                    <a:pt x="2933700" y="323850"/>
                  </a:lnTo>
                  <a:lnTo>
                    <a:pt x="2922814" y="299358"/>
                  </a:lnTo>
                  <a:lnTo>
                    <a:pt x="2903764" y="285750"/>
                  </a:lnTo>
                  <a:cubicBezTo>
                    <a:pt x="2859355" y="271872"/>
                    <a:pt x="2875428" y="272143"/>
                    <a:pt x="2857500" y="272143"/>
                  </a:cubicBezTo>
                  <a:lnTo>
                    <a:pt x="2740478" y="272143"/>
                  </a:lnTo>
                  <a:lnTo>
                    <a:pt x="2462892" y="277586"/>
                  </a:lnTo>
                  <a:lnTo>
                    <a:pt x="2100942" y="291193"/>
                  </a:lnTo>
                  <a:lnTo>
                    <a:pt x="1804307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4">
              <a:extLst>
                <a:ext uri="{FF2B5EF4-FFF2-40B4-BE49-F238E27FC236}">
                  <a16:creationId xmlns:a16="http://schemas.microsoft.com/office/drawing/2014/main" id="{D67A11FC-A5B9-422E-A9DB-7E09A9DD2F38}"/>
                </a:ext>
              </a:extLst>
            </p:cNvPr>
            <p:cNvSpPr/>
            <p:nvPr/>
          </p:nvSpPr>
          <p:spPr>
            <a:xfrm>
              <a:off x="4100513" y="1905000"/>
              <a:ext cx="442912" cy="1287463"/>
            </a:xfrm>
            <a:custGeom>
              <a:avLst/>
              <a:gdLst>
                <a:gd name="connsiteX0" fmla="*/ 419100 w 442912"/>
                <a:gd name="connsiteY0" fmla="*/ 716756 h 1288256"/>
                <a:gd name="connsiteX1" fmla="*/ 421481 w 442912"/>
                <a:gd name="connsiteY1" fmla="*/ 626269 h 1288256"/>
                <a:gd name="connsiteX2" fmla="*/ 421481 w 442912"/>
                <a:gd name="connsiteY2" fmla="*/ 392906 h 1288256"/>
                <a:gd name="connsiteX3" fmla="*/ 423862 w 442912"/>
                <a:gd name="connsiteY3" fmla="*/ 314325 h 1288256"/>
                <a:gd name="connsiteX4" fmla="*/ 428625 w 442912"/>
                <a:gd name="connsiteY4" fmla="*/ 257175 h 1288256"/>
                <a:gd name="connsiteX5" fmla="*/ 438150 w 442912"/>
                <a:gd name="connsiteY5" fmla="*/ 216694 h 1288256"/>
                <a:gd name="connsiteX6" fmla="*/ 442912 w 442912"/>
                <a:gd name="connsiteY6" fmla="*/ 204788 h 1288256"/>
                <a:gd name="connsiteX7" fmla="*/ 442912 w 442912"/>
                <a:gd name="connsiteY7" fmla="*/ 190500 h 1288256"/>
                <a:gd name="connsiteX8" fmla="*/ 435768 w 442912"/>
                <a:gd name="connsiteY8" fmla="*/ 171450 h 1288256"/>
                <a:gd name="connsiteX9" fmla="*/ 411956 w 442912"/>
                <a:gd name="connsiteY9" fmla="*/ 142875 h 1288256"/>
                <a:gd name="connsiteX10" fmla="*/ 373856 w 442912"/>
                <a:gd name="connsiteY10" fmla="*/ 107156 h 1288256"/>
                <a:gd name="connsiteX11" fmla="*/ 321468 w 442912"/>
                <a:gd name="connsiteY11" fmla="*/ 66675 h 1288256"/>
                <a:gd name="connsiteX12" fmla="*/ 273843 w 442912"/>
                <a:gd name="connsiteY12" fmla="*/ 33338 h 1288256"/>
                <a:gd name="connsiteX13" fmla="*/ 223837 w 442912"/>
                <a:gd name="connsiteY13" fmla="*/ 0 h 1288256"/>
                <a:gd name="connsiteX14" fmla="*/ 0 w 442912"/>
                <a:gd name="connsiteY14" fmla="*/ 30956 h 1288256"/>
                <a:gd name="connsiteX15" fmla="*/ 50006 w 442912"/>
                <a:gd name="connsiteY15" fmla="*/ 80963 h 1288256"/>
                <a:gd name="connsiteX16" fmla="*/ 97631 w 442912"/>
                <a:gd name="connsiteY16" fmla="*/ 140494 h 1288256"/>
                <a:gd name="connsiteX17" fmla="*/ 140493 w 442912"/>
                <a:gd name="connsiteY17" fmla="*/ 202406 h 1288256"/>
                <a:gd name="connsiteX18" fmla="*/ 152400 w 442912"/>
                <a:gd name="connsiteY18" fmla="*/ 230981 h 1288256"/>
                <a:gd name="connsiteX19" fmla="*/ 166687 w 442912"/>
                <a:gd name="connsiteY19" fmla="*/ 302419 h 1288256"/>
                <a:gd name="connsiteX20" fmla="*/ 200025 w 442912"/>
                <a:gd name="connsiteY20" fmla="*/ 483394 h 1288256"/>
                <a:gd name="connsiteX21" fmla="*/ 197643 w 442912"/>
                <a:gd name="connsiteY21" fmla="*/ 650081 h 1288256"/>
                <a:gd name="connsiteX22" fmla="*/ 209550 w 442912"/>
                <a:gd name="connsiteY22" fmla="*/ 809625 h 1288256"/>
                <a:gd name="connsiteX23" fmla="*/ 216693 w 442912"/>
                <a:gd name="connsiteY23" fmla="*/ 990600 h 1288256"/>
                <a:gd name="connsiteX24" fmla="*/ 221456 w 442912"/>
                <a:gd name="connsiteY24" fmla="*/ 1288256 h 1288256"/>
                <a:gd name="connsiteX25" fmla="*/ 421481 w 442912"/>
                <a:gd name="connsiteY25" fmla="*/ 1276350 h 1288256"/>
                <a:gd name="connsiteX26" fmla="*/ 419100 w 442912"/>
                <a:gd name="connsiteY26" fmla="*/ 71675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912" h="1288256">
                  <a:moveTo>
                    <a:pt x="419100" y="716756"/>
                  </a:moveTo>
                  <a:cubicBezTo>
                    <a:pt x="419894" y="686594"/>
                    <a:pt x="420687" y="656431"/>
                    <a:pt x="421481" y="626269"/>
                  </a:cubicBezTo>
                  <a:lnTo>
                    <a:pt x="421481" y="392906"/>
                  </a:lnTo>
                  <a:cubicBezTo>
                    <a:pt x="422275" y="366712"/>
                    <a:pt x="423068" y="340519"/>
                    <a:pt x="423862" y="314325"/>
                  </a:cubicBezTo>
                  <a:lnTo>
                    <a:pt x="428625" y="257175"/>
                  </a:lnTo>
                  <a:lnTo>
                    <a:pt x="438150" y="216694"/>
                  </a:lnTo>
                  <a:lnTo>
                    <a:pt x="442912" y="204788"/>
                  </a:lnTo>
                  <a:lnTo>
                    <a:pt x="442912" y="190500"/>
                  </a:lnTo>
                  <a:lnTo>
                    <a:pt x="435768" y="171450"/>
                  </a:lnTo>
                  <a:lnTo>
                    <a:pt x="411956" y="142875"/>
                  </a:lnTo>
                  <a:lnTo>
                    <a:pt x="373856" y="107156"/>
                  </a:lnTo>
                  <a:lnTo>
                    <a:pt x="321468" y="66675"/>
                  </a:lnTo>
                  <a:lnTo>
                    <a:pt x="273843" y="33338"/>
                  </a:lnTo>
                  <a:lnTo>
                    <a:pt x="223837" y="0"/>
                  </a:lnTo>
                  <a:lnTo>
                    <a:pt x="0" y="30956"/>
                  </a:lnTo>
                  <a:lnTo>
                    <a:pt x="50006" y="80963"/>
                  </a:lnTo>
                  <a:lnTo>
                    <a:pt x="97631" y="140494"/>
                  </a:lnTo>
                  <a:lnTo>
                    <a:pt x="140493" y="202406"/>
                  </a:lnTo>
                  <a:lnTo>
                    <a:pt x="152400" y="230981"/>
                  </a:lnTo>
                  <a:lnTo>
                    <a:pt x="166687" y="302419"/>
                  </a:lnTo>
                  <a:lnTo>
                    <a:pt x="200025" y="483394"/>
                  </a:lnTo>
                  <a:lnTo>
                    <a:pt x="197643" y="650081"/>
                  </a:lnTo>
                  <a:lnTo>
                    <a:pt x="209550" y="809625"/>
                  </a:lnTo>
                  <a:lnTo>
                    <a:pt x="216693" y="990600"/>
                  </a:lnTo>
                  <a:cubicBezTo>
                    <a:pt x="218281" y="1089819"/>
                    <a:pt x="219868" y="1189037"/>
                    <a:pt x="221456" y="1288256"/>
                  </a:cubicBezTo>
                  <a:lnTo>
                    <a:pt x="421481" y="1276350"/>
                  </a:lnTo>
                  <a:cubicBezTo>
                    <a:pt x="420687" y="1095375"/>
                    <a:pt x="419894" y="914400"/>
                    <a:pt x="419100" y="7167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5">
              <a:extLst>
                <a:ext uri="{FF2B5EF4-FFF2-40B4-BE49-F238E27FC236}">
                  <a16:creationId xmlns:a16="http://schemas.microsoft.com/office/drawing/2014/main" id="{AA43D18E-1435-4387-BDEE-C0AE59679C2A}"/>
                </a:ext>
              </a:extLst>
            </p:cNvPr>
            <p:cNvSpPr/>
            <p:nvPr/>
          </p:nvSpPr>
          <p:spPr>
            <a:xfrm>
              <a:off x="5110163" y="1766888"/>
              <a:ext cx="412750" cy="1311275"/>
            </a:xfrm>
            <a:custGeom>
              <a:avLst/>
              <a:gdLst>
                <a:gd name="connsiteX0" fmla="*/ 88106 w 411956"/>
                <a:gd name="connsiteY0" fmla="*/ 895350 h 1312068"/>
                <a:gd name="connsiteX1" fmla="*/ 102393 w 411956"/>
                <a:gd name="connsiteY1" fmla="*/ 690562 h 1312068"/>
                <a:gd name="connsiteX2" fmla="*/ 102393 w 411956"/>
                <a:gd name="connsiteY2" fmla="*/ 461962 h 1312068"/>
                <a:gd name="connsiteX3" fmla="*/ 102393 w 411956"/>
                <a:gd name="connsiteY3" fmla="*/ 340518 h 1312068"/>
                <a:gd name="connsiteX4" fmla="*/ 100012 w 411956"/>
                <a:gd name="connsiteY4" fmla="*/ 285750 h 1312068"/>
                <a:gd name="connsiteX5" fmla="*/ 95250 w 411956"/>
                <a:gd name="connsiteY5" fmla="*/ 240506 h 1312068"/>
                <a:gd name="connsiteX6" fmla="*/ 83343 w 411956"/>
                <a:gd name="connsiteY6" fmla="*/ 197643 h 1312068"/>
                <a:gd name="connsiteX7" fmla="*/ 61912 w 411956"/>
                <a:gd name="connsiteY7" fmla="*/ 142875 h 1312068"/>
                <a:gd name="connsiteX8" fmla="*/ 30956 w 411956"/>
                <a:gd name="connsiteY8" fmla="*/ 80962 h 1312068"/>
                <a:gd name="connsiteX9" fmla="*/ 0 w 411956"/>
                <a:gd name="connsiteY9" fmla="*/ 16668 h 1312068"/>
                <a:gd name="connsiteX10" fmla="*/ 159543 w 411956"/>
                <a:gd name="connsiteY10" fmla="*/ 0 h 1312068"/>
                <a:gd name="connsiteX11" fmla="*/ 254793 w 411956"/>
                <a:gd name="connsiteY11" fmla="*/ 57150 h 1312068"/>
                <a:gd name="connsiteX12" fmla="*/ 314325 w 411956"/>
                <a:gd name="connsiteY12" fmla="*/ 100012 h 1312068"/>
                <a:gd name="connsiteX13" fmla="*/ 359568 w 411956"/>
                <a:gd name="connsiteY13" fmla="*/ 133350 h 1312068"/>
                <a:gd name="connsiteX14" fmla="*/ 385762 w 411956"/>
                <a:gd name="connsiteY14" fmla="*/ 154781 h 1312068"/>
                <a:gd name="connsiteX15" fmla="*/ 397668 w 411956"/>
                <a:gd name="connsiteY15" fmla="*/ 166687 h 1312068"/>
                <a:gd name="connsiteX16" fmla="*/ 407193 w 411956"/>
                <a:gd name="connsiteY16" fmla="*/ 180975 h 1312068"/>
                <a:gd name="connsiteX17" fmla="*/ 411956 w 411956"/>
                <a:gd name="connsiteY17" fmla="*/ 204787 h 1312068"/>
                <a:gd name="connsiteX18" fmla="*/ 411956 w 411956"/>
                <a:gd name="connsiteY18" fmla="*/ 233362 h 1312068"/>
                <a:gd name="connsiteX19" fmla="*/ 404812 w 411956"/>
                <a:gd name="connsiteY19" fmla="*/ 266700 h 1312068"/>
                <a:gd name="connsiteX20" fmla="*/ 388143 w 411956"/>
                <a:gd name="connsiteY20" fmla="*/ 316706 h 1312068"/>
                <a:gd name="connsiteX21" fmla="*/ 342900 w 411956"/>
                <a:gd name="connsiteY21" fmla="*/ 521493 h 1312068"/>
                <a:gd name="connsiteX22" fmla="*/ 323850 w 411956"/>
                <a:gd name="connsiteY22" fmla="*/ 719137 h 1312068"/>
                <a:gd name="connsiteX23" fmla="*/ 278606 w 411956"/>
                <a:gd name="connsiteY23" fmla="*/ 1297781 h 1312068"/>
                <a:gd name="connsiteX24" fmla="*/ 59531 w 411956"/>
                <a:gd name="connsiteY24" fmla="*/ 1312068 h 1312068"/>
                <a:gd name="connsiteX25" fmla="*/ 88106 w 411956"/>
                <a:gd name="connsiteY25" fmla="*/ 895350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956" h="1312068">
                  <a:moveTo>
                    <a:pt x="88106" y="895350"/>
                  </a:moveTo>
                  <a:lnTo>
                    <a:pt x="102393" y="690562"/>
                  </a:lnTo>
                  <a:lnTo>
                    <a:pt x="102393" y="461962"/>
                  </a:lnTo>
                  <a:lnTo>
                    <a:pt x="102393" y="340518"/>
                  </a:lnTo>
                  <a:lnTo>
                    <a:pt x="100012" y="285750"/>
                  </a:lnTo>
                  <a:lnTo>
                    <a:pt x="95250" y="240506"/>
                  </a:lnTo>
                  <a:lnTo>
                    <a:pt x="83343" y="197643"/>
                  </a:lnTo>
                  <a:lnTo>
                    <a:pt x="61912" y="142875"/>
                  </a:lnTo>
                  <a:lnTo>
                    <a:pt x="30956" y="80962"/>
                  </a:lnTo>
                  <a:lnTo>
                    <a:pt x="0" y="16668"/>
                  </a:lnTo>
                  <a:lnTo>
                    <a:pt x="159543" y="0"/>
                  </a:lnTo>
                  <a:lnTo>
                    <a:pt x="254793" y="57150"/>
                  </a:lnTo>
                  <a:lnTo>
                    <a:pt x="314325" y="100012"/>
                  </a:lnTo>
                  <a:lnTo>
                    <a:pt x="359568" y="133350"/>
                  </a:lnTo>
                  <a:lnTo>
                    <a:pt x="385762" y="154781"/>
                  </a:lnTo>
                  <a:lnTo>
                    <a:pt x="397668" y="166687"/>
                  </a:lnTo>
                  <a:lnTo>
                    <a:pt x="407193" y="180975"/>
                  </a:lnTo>
                  <a:lnTo>
                    <a:pt x="411956" y="204787"/>
                  </a:lnTo>
                  <a:lnTo>
                    <a:pt x="411956" y="233362"/>
                  </a:lnTo>
                  <a:lnTo>
                    <a:pt x="404812" y="266700"/>
                  </a:lnTo>
                  <a:lnTo>
                    <a:pt x="388143" y="316706"/>
                  </a:lnTo>
                  <a:lnTo>
                    <a:pt x="342900" y="521493"/>
                  </a:lnTo>
                  <a:lnTo>
                    <a:pt x="323850" y="719137"/>
                  </a:lnTo>
                  <a:lnTo>
                    <a:pt x="278606" y="1297781"/>
                  </a:lnTo>
                  <a:lnTo>
                    <a:pt x="59531" y="1312068"/>
                  </a:lnTo>
                  <a:lnTo>
                    <a:pt x="88106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3">
              <a:extLst>
                <a:ext uri="{FF2B5EF4-FFF2-40B4-BE49-F238E27FC236}">
                  <a16:creationId xmlns:a16="http://schemas.microsoft.com/office/drawing/2014/main" id="{5B7547C8-71E4-4FC7-9102-863A9E1A59BC}"/>
                </a:ext>
              </a:extLst>
            </p:cNvPr>
            <p:cNvSpPr/>
            <p:nvPr/>
          </p:nvSpPr>
          <p:spPr>
            <a:xfrm>
              <a:off x="3573463" y="2954338"/>
              <a:ext cx="2632075" cy="436562"/>
            </a:xfrm>
            <a:custGeom>
              <a:avLst/>
              <a:gdLst>
                <a:gd name="connsiteX0" fmla="*/ 1169194 w 2631282"/>
                <a:gd name="connsiteY0" fmla="*/ 140494 h 435769"/>
                <a:gd name="connsiteX1" fmla="*/ 1616869 w 2631282"/>
                <a:gd name="connsiteY1" fmla="*/ 95250 h 435769"/>
                <a:gd name="connsiteX2" fmla="*/ 1797844 w 2631282"/>
                <a:gd name="connsiteY2" fmla="*/ 71438 h 435769"/>
                <a:gd name="connsiteX3" fmla="*/ 1938338 w 2631282"/>
                <a:gd name="connsiteY3" fmla="*/ 69057 h 435769"/>
                <a:gd name="connsiteX4" fmla="*/ 2002632 w 2631282"/>
                <a:gd name="connsiteY4" fmla="*/ 66675 h 435769"/>
                <a:gd name="connsiteX5" fmla="*/ 2119313 w 2631282"/>
                <a:gd name="connsiteY5" fmla="*/ 57150 h 435769"/>
                <a:gd name="connsiteX6" fmla="*/ 2312194 w 2631282"/>
                <a:gd name="connsiteY6" fmla="*/ 28575 h 435769"/>
                <a:gd name="connsiteX7" fmla="*/ 2471738 w 2631282"/>
                <a:gd name="connsiteY7" fmla="*/ 0 h 435769"/>
                <a:gd name="connsiteX8" fmla="*/ 2497932 w 2631282"/>
                <a:gd name="connsiteY8" fmla="*/ 0 h 435769"/>
                <a:gd name="connsiteX9" fmla="*/ 2526507 w 2631282"/>
                <a:gd name="connsiteY9" fmla="*/ 4763 h 435769"/>
                <a:gd name="connsiteX10" fmla="*/ 2552700 w 2631282"/>
                <a:gd name="connsiteY10" fmla="*/ 14288 h 435769"/>
                <a:gd name="connsiteX11" fmla="*/ 2583657 w 2631282"/>
                <a:gd name="connsiteY11" fmla="*/ 33338 h 435769"/>
                <a:gd name="connsiteX12" fmla="*/ 2631282 w 2631282"/>
                <a:gd name="connsiteY12" fmla="*/ 64294 h 435769"/>
                <a:gd name="connsiteX13" fmla="*/ 2602707 w 2631282"/>
                <a:gd name="connsiteY13" fmla="*/ 319088 h 435769"/>
                <a:gd name="connsiteX14" fmla="*/ 2588419 w 2631282"/>
                <a:gd name="connsiteY14" fmla="*/ 288132 h 435769"/>
                <a:gd name="connsiteX15" fmla="*/ 2574132 w 2631282"/>
                <a:gd name="connsiteY15" fmla="*/ 264319 h 435769"/>
                <a:gd name="connsiteX16" fmla="*/ 2557463 w 2631282"/>
                <a:gd name="connsiteY16" fmla="*/ 250032 h 435769"/>
                <a:gd name="connsiteX17" fmla="*/ 2536032 w 2631282"/>
                <a:gd name="connsiteY17" fmla="*/ 238125 h 435769"/>
                <a:gd name="connsiteX18" fmla="*/ 2512219 w 2631282"/>
                <a:gd name="connsiteY18" fmla="*/ 230982 h 435769"/>
                <a:gd name="connsiteX19" fmla="*/ 2433638 w 2631282"/>
                <a:gd name="connsiteY19" fmla="*/ 230982 h 435769"/>
                <a:gd name="connsiteX20" fmla="*/ 2181225 w 2631282"/>
                <a:gd name="connsiteY20" fmla="*/ 235744 h 435769"/>
                <a:gd name="connsiteX21" fmla="*/ 1800225 w 2631282"/>
                <a:gd name="connsiteY21" fmla="*/ 252413 h 435769"/>
                <a:gd name="connsiteX22" fmla="*/ 1428750 w 2631282"/>
                <a:gd name="connsiteY22" fmla="*/ 278607 h 435769"/>
                <a:gd name="connsiteX23" fmla="*/ 1114425 w 2631282"/>
                <a:gd name="connsiteY23" fmla="*/ 307182 h 435769"/>
                <a:gd name="connsiteX24" fmla="*/ 728663 w 2631282"/>
                <a:gd name="connsiteY24" fmla="*/ 347663 h 435769"/>
                <a:gd name="connsiteX25" fmla="*/ 311944 w 2631282"/>
                <a:gd name="connsiteY25" fmla="*/ 397669 h 435769"/>
                <a:gd name="connsiteX26" fmla="*/ 4763 w 2631282"/>
                <a:gd name="connsiteY26" fmla="*/ 435769 h 435769"/>
                <a:gd name="connsiteX27" fmla="*/ 0 w 2631282"/>
                <a:gd name="connsiteY27" fmla="*/ 278607 h 435769"/>
                <a:gd name="connsiteX28" fmla="*/ 314325 w 2631282"/>
                <a:gd name="connsiteY28" fmla="*/ 245269 h 435769"/>
                <a:gd name="connsiteX29" fmla="*/ 552450 w 2631282"/>
                <a:gd name="connsiteY29" fmla="*/ 209550 h 435769"/>
                <a:gd name="connsiteX30" fmla="*/ 762000 w 2631282"/>
                <a:gd name="connsiteY30" fmla="*/ 183357 h 435769"/>
                <a:gd name="connsiteX31" fmla="*/ 1169194 w 2631282"/>
                <a:gd name="connsiteY31" fmla="*/ 1404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31282" h="435769">
                  <a:moveTo>
                    <a:pt x="1169194" y="140494"/>
                  </a:moveTo>
                  <a:lnTo>
                    <a:pt x="1616869" y="95250"/>
                  </a:lnTo>
                  <a:lnTo>
                    <a:pt x="1797844" y="71438"/>
                  </a:lnTo>
                  <a:lnTo>
                    <a:pt x="1938338" y="69057"/>
                  </a:lnTo>
                  <a:lnTo>
                    <a:pt x="2002632" y="66675"/>
                  </a:lnTo>
                  <a:lnTo>
                    <a:pt x="2119313" y="57150"/>
                  </a:lnTo>
                  <a:lnTo>
                    <a:pt x="2312194" y="28575"/>
                  </a:lnTo>
                  <a:lnTo>
                    <a:pt x="2471738" y="0"/>
                  </a:lnTo>
                  <a:lnTo>
                    <a:pt x="2497932" y="0"/>
                  </a:lnTo>
                  <a:lnTo>
                    <a:pt x="2526507" y="4763"/>
                  </a:lnTo>
                  <a:lnTo>
                    <a:pt x="2552700" y="14288"/>
                  </a:lnTo>
                  <a:lnTo>
                    <a:pt x="2583657" y="33338"/>
                  </a:lnTo>
                  <a:lnTo>
                    <a:pt x="2631282" y="64294"/>
                  </a:lnTo>
                  <a:lnTo>
                    <a:pt x="2602707" y="319088"/>
                  </a:lnTo>
                  <a:lnTo>
                    <a:pt x="2588419" y="288132"/>
                  </a:lnTo>
                  <a:lnTo>
                    <a:pt x="2574132" y="264319"/>
                  </a:lnTo>
                  <a:lnTo>
                    <a:pt x="2557463" y="250032"/>
                  </a:lnTo>
                  <a:lnTo>
                    <a:pt x="2536032" y="238125"/>
                  </a:lnTo>
                  <a:lnTo>
                    <a:pt x="2512219" y="230982"/>
                  </a:lnTo>
                  <a:lnTo>
                    <a:pt x="2433638" y="230982"/>
                  </a:lnTo>
                  <a:lnTo>
                    <a:pt x="2181225" y="235744"/>
                  </a:lnTo>
                  <a:lnTo>
                    <a:pt x="1800225" y="252413"/>
                  </a:lnTo>
                  <a:lnTo>
                    <a:pt x="1428750" y="278607"/>
                  </a:lnTo>
                  <a:lnTo>
                    <a:pt x="1114425" y="307182"/>
                  </a:lnTo>
                  <a:lnTo>
                    <a:pt x="728663" y="347663"/>
                  </a:lnTo>
                  <a:lnTo>
                    <a:pt x="311944" y="397669"/>
                  </a:lnTo>
                  <a:lnTo>
                    <a:pt x="4763" y="435769"/>
                  </a:lnTo>
                  <a:lnTo>
                    <a:pt x="0" y="278607"/>
                  </a:lnTo>
                  <a:lnTo>
                    <a:pt x="314325" y="245269"/>
                  </a:lnTo>
                  <a:lnTo>
                    <a:pt x="552450" y="209550"/>
                  </a:lnTo>
                  <a:lnTo>
                    <a:pt x="762000" y="183357"/>
                  </a:lnTo>
                  <a:lnTo>
                    <a:pt x="116919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9">
              <a:extLst>
                <a:ext uri="{FF2B5EF4-FFF2-40B4-BE49-F238E27FC236}">
                  <a16:creationId xmlns:a16="http://schemas.microsoft.com/office/drawing/2014/main" id="{C799C2E4-54BF-4655-8112-D2B022AAD0F0}"/>
                </a:ext>
              </a:extLst>
            </p:cNvPr>
            <p:cNvSpPr/>
            <p:nvPr/>
          </p:nvSpPr>
          <p:spPr>
            <a:xfrm>
              <a:off x="4705350" y="4475163"/>
              <a:ext cx="400050" cy="1611312"/>
            </a:xfrm>
            <a:custGeom>
              <a:avLst/>
              <a:gdLst>
                <a:gd name="connsiteX0" fmla="*/ 150019 w 400050"/>
                <a:gd name="connsiteY0" fmla="*/ 595312 h 1612106"/>
                <a:gd name="connsiteX1" fmla="*/ 150019 w 400050"/>
                <a:gd name="connsiteY1" fmla="*/ 242887 h 1612106"/>
                <a:gd name="connsiteX2" fmla="*/ 145256 w 400050"/>
                <a:gd name="connsiteY2" fmla="*/ 209550 h 1612106"/>
                <a:gd name="connsiteX3" fmla="*/ 138113 w 400050"/>
                <a:gd name="connsiteY3" fmla="*/ 176212 h 1612106"/>
                <a:gd name="connsiteX4" fmla="*/ 130969 w 400050"/>
                <a:gd name="connsiteY4" fmla="*/ 150019 h 1612106"/>
                <a:gd name="connsiteX5" fmla="*/ 119063 w 400050"/>
                <a:gd name="connsiteY5" fmla="*/ 123825 h 1612106"/>
                <a:gd name="connsiteX6" fmla="*/ 97631 w 400050"/>
                <a:gd name="connsiteY6" fmla="*/ 97631 h 1612106"/>
                <a:gd name="connsiteX7" fmla="*/ 73819 w 400050"/>
                <a:gd name="connsiteY7" fmla="*/ 76200 h 1612106"/>
                <a:gd name="connsiteX8" fmla="*/ 40481 w 400050"/>
                <a:gd name="connsiteY8" fmla="*/ 52387 h 1612106"/>
                <a:gd name="connsiteX9" fmla="*/ 0 w 400050"/>
                <a:gd name="connsiteY9" fmla="*/ 23812 h 1612106"/>
                <a:gd name="connsiteX10" fmla="*/ 200025 w 400050"/>
                <a:gd name="connsiteY10" fmla="*/ 0 h 1612106"/>
                <a:gd name="connsiteX11" fmla="*/ 283369 w 400050"/>
                <a:gd name="connsiteY11" fmla="*/ 57150 h 1612106"/>
                <a:gd name="connsiteX12" fmla="*/ 319088 w 400050"/>
                <a:gd name="connsiteY12" fmla="*/ 83344 h 1612106"/>
                <a:gd name="connsiteX13" fmla="*/ 345281 w 400050"/>
                <a:gd name="connsiteY13" fmla="*/ 107156 h 1612106"/>
                <a:gd name="connsiteX14" fmla="*/ 369094 w 400050"/>
                <a:gd name="connsiteY14" fmla="*/ 133350 h 1612106"/>
                <a:gd name="connsiteX15" fmla="*/ 385763 w 400050"/>
                <a:gd name="connsiteY15" fmla="*/ 157162 h 1612106"/>
                <a:gd name="connsiteX16" fmla="*/ 395288 w 400050"/>
                <a:gd name="connsiteY16" fmla="*/ 178594 h 1612106"/>
                <a:gd name="connsiteX17" fmla="*/ 400050 w 400050"/>
                <a:gd name="connsiteY17" fmla="*/ 207169 h 1612106"/>
                <a:gd name="connsiteX18" fmla="*/ 400050 w 400050"/>
                <a:gd name="connsiteY18" fmla="*/ 245269 h 1612106"/>
                <a:gd name="connsiteX19" fmla="*/ 385763 w 400050"/>
                <a:gd name="connsiteY19" fmla="*/ 381000 h 1612106"/>
                <a:gd name="connsiteX20" fmla="*/ 373856 w 400050"/>
                <a:gd name="connsiteY20" fmla="*/ 488156 h 1612106"/>
                <a:gd name="connsiteX21" fmla="*/ 376238 w 400050"/>
                <a:gd name="connsiteY21" fmla="*/ 731044 h 1612106"/>
                <a:gd name="connsiteX22" fmla="*/ 381000 w 400050"/>
                <a:gd name="connsiteY22" fmla="*/ 928687 h 1612106"/>
                <a:gd name="connsiteX23" fmla="*/ 388144 w 400050"/>
                <a:gd name="connsiteY23" fmla="*/ 1097756 h 1612106"/>
                <a:gd name="connsiteX24" fmla="*/ 397669 w 400050"/>
                <a:gd name="connsiteY24" fmla="*/ 1223962 h 1612106"/>
                <a:gd name="connsiteX25" fmla="*/ 388144 w 400050"/>
                <a:gd name="connsiteY25" fmla="*/ 1276350 h 1612106"/>
                <a:gd name="connsiteX26" fmla="*/ 369094 w 400050"/>
                <a:gd name="connsiteY26" fmla="*/ 1335881 h 1612106"/>
                <a:gd name="connsiteX27" fmla="*/ 345281 w 400050"/>
                <a:gd name="connsiteY27" fmla="*/ 1390650 h 1612106"/>
                <a:gd name="connsiteX28" fmla="*/ 314325 w 400050"/>
                <a:gd name="connsiteY28" fmla="*/ 1447800 h 1612106"/>
                <a:gd name="connsiteX29" fmla="*/ 285750 w 400050"/>
                <a:gd name="connsiteY29" fmla="*/ 1497806 h 1612106"/>
                <a:gd name="connsiteX30" fmla="*/ 250031 w 400050"/>
                <a:gd name="connsiteY30" fmla="*/ 1557337 h 1612106"/>
                <a:gd name="connsiteX31" fmla="*/ 226219 w 400050"/>
                <a:gd name="connsiteY31" fmla="*/ 1583531 h 1612106"/>
                <a:gd name="connsiteX32" fmla="*/ 202406 w 400050"/>
                <a:gd name="connsiteY32" fmla="*/ 1600200 h 1612106"/>
                <a:gd name="connsiteX33" fmla="*/ 183356 w 400050"/>
                <a:gd name="connsiteY33" fmla="*/ 1609725 h 1612106"/>
                <a:gd name="connsiteX34" fmla="*/ 173831 w 400050"/>
                <a:gd name="connsiteY34" fmla="*/ 1612106 h 1612106"/>
                <a:gd name="connsiteX35" fmla="*/ 159544 w 400050"/>
                <a:gd name="connsiteY35" fmla="*/ 1612106 h 1612106"/>
                <a:gd name="connsiteX36" fmla="*/ 150019 w 400050"/>
                <a:gd name="connsiteY36" fmla="*/ 1059656 h 1612106"/>
                <a:gd name="connsiteX37" fmla="*/ 150019 w 400050"/>
                <a:gd name="connsiteY37" fmla="*/ 59531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0050" h="1612106">
                  <a:moveTo>
                    <a:pt x="150019" y="595312"/>
                  </a:moveTo>
                  <a:lnTo>
                    <a:pt x="150019" y="242887"/>
                  </a:lnTo>
                  <a:lnTo>
                    <a:pt x="145256" y="209550"/>
                  </a:lnTo>
                  <a:lnTo>
                    <a:pt x="138113" y="176212"/>
                  </a:lnTo>
                  <a:lnTo>
                    <a:pt x="130969" y="150019"/>
                  </a:lnTo>
                  <a:lnTo>
                    <a:pt x="119063" y="123825"/>
                  </a:lnTo>
                  <a:lnTo>
                    <a:pt x="97631" y="97631"/>
                  </a:lnTo>
                  <a:lnTo>
                    <a:pt x="73819" y="76200"/>
                  </a:lnTo>
                  <a:lnTo>
                    <a:pt x="40481" y="52387"/>
                  </a:lnTo>
                  <a:lnTo>
                    <a:pt x="0" y="23812"/>
                  </a:lnTo>
                  <a:lnTo>
                    <a:pt x="200025" y="0"/>
                  </a:lnTo>
                  <a:lnTo>
                    <a:pt x="283369" y="57150"/>
                  </a:lnTo>
                  <a:lnTo>
                    <a:pt x="319088" y="83344"/>
                  </a:lnTo>
                  <a:lnTo>
                    <a:pt x="345281" y="107156"/>
                  </a:lnTo>
                  <a:lnTo>
                    <a:pt x="369094" y="133350"/>
                  </a:lnTo>
                  <a:lnTo>
                    <a:pt x="385763" y="157162"/>
                  </a:lnTo>
                  <a:lnTo>
                    <a:pt x="395288" y="178594"/>
                  </a:lnTo>
                  <a:lnTo>
                    <a:pt x="400050" y="207169"/>
                  </a:lnTo>
                  <a:lnTo>
                    <a:pt x="400050" y="245269"/>
                  </a:lnTo>
                  <a:lnTo>
                    <a:pt x="385763" y="381000"/>
                  </a:lnTo>
                  <a:lnTo>
                    <a:pt x="373856" y="488156"/>
                  </a:lnTo>
                  <a:lnTo>
                    <a:pt x="376238" y="731044"/>
                  </a:lnTo>
                  <a:lnTo>
                    <a:pt x="381000" y="928687"/>
                  </a:lnTo>
                  <a:lnTo>
                    <a:pt x="388144" y="1097756"/>
                  </a:lnTo>
                  <a:lnTo>
                    <a:pt x="397669" y="1223962"/>
                  </a:lnTo>
                  <a:lnTo>
                    <a:pt x="388144" y="1276350"/>
                  </a:lnTo>
                  <a:lnTo>
                    <a:pt x="369094" y="1335881"/>
                  </a:lnTo>
                  <a:lnTo>
                    <a:pt x="345281" y="1390650"/>
                  </a:lnTo>
                  <a:lnTo>
                    <a:pt x="314325" y="1447800"/>
                  </a:lnTo>
                  <a:lnTo>
                    <a:pt x="285750" y="1497806"/>
                  </a:lnTo>
                  <a:lnTo>
                    <a:pt x="250031" y="1557337"/>
                  </a:lnTo>
                  <a:lnTo>
                    <a:pt x="226219" y="1583531"/>
                  </a:lnTo>
                  <a:lnTo>
                    <a:pt x="202406" y="1600200"/>
                  </a:lnTo>
                  <a:lnTo>
                    <a:pt x="183356" y="1609725"/>
                  </a:lnTo>
                  <a:lnTo>
                    <a:pt x="173831" y="1612106"/>
                  </a:lnTo>
                  <a:lnTo>
                    <a:pt x="159544" y="1612106"/>
                  </a:lnTo>
                  <a:lnTo>
                    <a:pt x="150019" y="1059656"/>
                  </a:lnTo>
                  <a:cubicBezTo>
                    <a:pt x="150813" y="916781"/>
                    <a:pt x="151606" y="773906"/>
                    <a:pt x="150019" y="5953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7D099E35-0103-4427-9D8F-5D43BE0663C0}"/>
                </a:ext>
              </a:extLst>
            </p:cNvPr>
            <p:cNvSpPr/>
            <p:nvPr/>
          </p:nvSpPr>
          <p:spPr>
            <a:xfrm>
              <a:off x="4259263" y="5500688"/>
              <a:ext cx="646112" cy="585787"/>
            </a:xfrm>
            <a:custGeom>
              <a:avLst/>
              <a:gdLst>
                <a:gd name="connsiteX0" fmla="*/ 269082 w 645319"/>
                <a:gd name="connsiteY0" fmla="*/ 119062 h 585787"/>
                <a:gd name="connsiteX1" fmla="*/ 350044 w 645319"/>
                <a:gd name="connsiteY1" fmla="*/ 133350 h 585787"/>
                <a:gd name="connsiteX2" fmla="*/ 416719 w 645319"/>
                <a:gd name="connsiteY2" fmla="*/ 140493 h 585787"/>
                <a:gd name="connsiteX3" fmla="*/ 447675 w 645319"/>
                <a:gd name="connsiteY3" fmla="*/ 140493 h 585787"/>
                <a:gd name="connsiteX4" fmla="*/ 485775 w 645319"/>
                <a:gd name="connsiteY4" fmla="*/ 138112 h 585787"/>
                <a:gd name="connsiteX5" fmla="*/ 519113 w 645319"/>
                <a:gd name="connsiteY5" fmla="*/ 128587 h 585787"/>
                <a:gd name="connsiteX6" fmla="*/ 547688 w 645319"/>
                <a:gd name="connsiteY6" fmla="*/ 116681 h 585787"/>
                <a:gd name="connsiteX7" fmla="*/ 569119 w 645319"/>
                <a:gd name="connsiteY7" fmla="*/ 102393 h 585787"/>
                <a:gd name="connsiteX8" fmla="*/ 583407 w 645319"/>
                <a:gd name="connsiteY8" fmla="*/ 85725 h 585787"/>
                <a:gd name="connsiteX9" fmla="*/ 597694 w 645319"/>
                <a:gd name="connsiteY9" fmla="*/ 59531 h 585787"/>
                <a:gd name="connsiteX10" fmla="*/ 621507 w 645319"/>
                <a:gd name="connsiteY10" fmla="*/ 0 h 585787"/>
                <a:gd name="connsiteX11" fmla="*/ 645319 w 645319"/>
                <a:gd name="connsiteY11" fmla="*/ 571500 h 585787"/>
                <a:gd name="connsiteX12" fmla="*/ 623888 w 645319"/>
                <a:gd name="connsiteY12" fmla="*/ 583406 h 585787"/>
                <a:gd name="connsiteX13" fmla="*/ 604838 w 645319"/>
                <a:gd name="connsiteY13" fmla="*/ 585787 h 585787"/>
                <a:gd name="connsiteX14" fmla="*/ 581025 w 645319"/>
                <a:gd name="connsiteY14" fmla="*/ 573881 h 585787"/>
                <a:gd name="connsiteX15" fmla="*/ 550069 w 645319"/>
                <a:gd name="connsiteY15" fmla="*/ 542925 h 585787"/>
                <a:gd name="connsiteX16" fmla="*/ 509588 w 645319"/>
                <a:gd name="connsiteY16" fmla="*/ 500062 h 585787"/>
                <a:gd name="connsiteX17" fmla="*/ 438150 w 645319"/>
                <a:gd name="connsiteY17" fmla="*/ 416718 h 585787"/>
                <a:gd name="connsiteX18" fmla="*/ 376238 w 645319"/>
                <a:gd name="connsiteY18" fmla="*/ 345281 h 585787"/>
                <a:gd name="connsiteX19" fmla="*/ 347663 w 645319"/>
                <a:gd name="connsiteY19" fmla="*/ 311943 h 585787"/>
                <a:gd name="connsiteX20" fmla="*/ 321469 w 645319"/>
                <a:gd name="connsiteY20" fmla="*/ 290512 h 585787"/>
                <a:gd name="connsiteX21" fmla="*/ 278607 w 645319"/>
                <a:gd name="connsiteY21" fmla="*/ 261937 h 585787"/>
                <a:gd name="connsiteX22" fmla="*/ 209550 w 645319"/>
                <a:gd name="connsiteY22" fmla="*/ 221456 h 585787"/>
                <a:gd name="connsiteX23" fmla="*/ 114300 w 645319"/>
                <a:gd name="connsiteY23" fmla="*/ 171450 h 585787"/>
                <a:gd name="connsiteX24" fmla="*/ 45244 w 645319"/>
                <a:gd name="connsiteY24" fmla="*/ 135731 h 585787"/>
                <a:gd name="connsiteX25" fmla="*/ 21432 w 645319"/>
                <a:gd name="connsiteY25" fmla="*/ 121443 h 585787"/>
                <a:gd name="connsiteX26" fmla="*/ 9525 w 645319"/>
                <a:gd name="connsiteY26" fmla="*/ 109537 h 585787"/>
                <a:gd name="connsiteX27" fmla="*/ 2382 w 645319"/>
                <a:gd name="connsiteY27" fmla="*/ 92868 h 585787"/>
                <a:gd name="connsiteX28" fmla="*/ 0 w 645319"/>
                <a:gd name="connsiteY28" fmla="*/ 73818 h 585787"/>
                <a:gd name="connsiteX29" fmla="*/ 4763 w 645319"/>
                <a:gd name="connsiteY29" fmla="*/ 61912 h 585787"/>
                <a:gd name="connsiteX30" fmla="*/ 16669 w 645319"/>
                <a:gd name="connsiteY30" fmla="*/ 59531 h 585787"/>
                <a:gd name="connsiteX31" fmla="*/ 47625 w 645319"/>
                <a:gd name="connsiteY31" fmla="*/ 66675 h 585787"/>
                <a:gd name="connsiteX32" fmla="*/ 116682 w 645319"/>
                <a:gd name="connsiteY32" fmla="*/ 85725 h 585787"/>
                <a:gd name="connsiteX33" fmla="*/ 269082 w 645319"/>
                <a:gd name="connsiteY33" fmla="*/ 11906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5319" h="585787">
                  <a:moveTo>
                    <a:pt x="269082" y="119062"/>
                  </a:moveTo>
                  <a:lnTo>
                    <a:pt x="350044" y="133350"/>
                  </a:lnTo>
                  <a:lnTo>
                    <a:pt x="416719" y="140493"/>
                  </a:lnTo>
                  <a:lnTo>
                    <a:pt x="447675" y="140493"/>
                  </a:lnTo>
                  <a:lnTo>
                    <a:pt x="485775" y="138112"/>
                  </a:lnTo>
                  <a:lnTo>
                    <a:pt x="519113" y="128587"/>
                  </a:lnTo>
                  <a:lnTo>
                    <a:pt x="547688" y="116681"/>
                  </a:lnTo>
                  <a:lnTo>
                    <a:pt x="569119" y="102393"/>
                  </a:lnTo>
                  <a:lnTo>
                    <a:pt x="583407" y="85725"/>
                  </a:lnTo>
                  <a:lnTo>
                    <a:pt x="597694" y="59531"/>
                  </a:lnTo>
                  <a:lnTo>
                    <a:pt x="621507" y="0"/>
                  </a:lnTo>
                  <a:lnTo>
                    <a:pt x="645319" y="571500"/>
                  </a:lnTo>
                  <a:lnTo>
                    <a:pt x="623888" y="583406"/>
                  </a:lnTo>
                  <a:lnTo>
                    <a:pt x="604838" y="585787"/>
                  </a:lnTo>
                  <a:lnTo>
                    <a:pt x="581025" y="573881"/>
                  </a:lnTo>
                  <a:lnTo>
                    <a:pt x="550069" y="542925"/>
                  </a:lnTo>
                  <a:lnTo>
                    <a:pt x="509588" y="500062"/>
                  </a:lnTo>
                  <a:lnTo>
                    <a:pt x="438150" y="416718"/>
                  </a:lnTo>
                  <a:lnTo>
                    <a:pt x="376238" y="345281"/>
                  </a:lnTo>
                  <a:lnTo>
                    <a:pt x="347663" y="311943"/>
                  </a:lnTo>
                  <a:lnTo>
                    <a:pt x="321469" y="290512"/>
                  </a:lnTo>
                  <a:lnTo>
                    <a:pt x="278607" y="261937"/>
                  </a:lnTo>
                  <a:lnTo>
                    <a:pt x="209550" y="221456"/>
                  </a:lnTo>
                  <a:lnTo>
                    <a:pt x="114300" y="171450"/>
                  </a:lnTo>
                  <a:lnTo>
                    <a:pt x="45244" y="135731"/>
                  </a:lnTo>
                  <a:lnTo>
                    <a:pt x="21432" y="121443"/>
                  </a:lnTo>
                  <a:lnTo>
                    <a:pt x="9525" y="109537"/>
                  </a:lnTo>
                  <a:lnTo>
                    <a:pt x="2382" y="92868"/>
                  </a:lnTo>
                  <a:lnTo>
                    <a:pt x="0" y="73818"/>
                  </a:lnTo>
                  <a:lnTo>
                    <a:pt x="4763" y="61912"/>
                  </a:lnTo>
                  <a:lnTo>
                    <a:pt x="16669" y="59531"/>
                  </a:lnTo>
                  <a:lnTo>
                    <a:pt x="47625" y="66675"/>
                  </a:lnTo>
                  <a:lnTo>
                    <a:pt x="116682" y="85725"/>
                  </a:lnTo>
                  <a:lnTo>
                    <a:pt x="269082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65855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D86EA9-0C18-4466-9986-8865BD9D8ADC}"/>
              </a:ext>
            </a:extLst>
          </p:cNvPr>
          <p:cNvGrpSpPr/>
          <p:nvPr/>
        </p:nvGrpSpPr>
        <p:grpSpPr>
          <a:xfrm>
            <a:off x="2819400" y="1509713"/>
            <a:ext cx="4122738" cy="4576762"/>
            <a:chOff x="2819400" y="1509713"/>
            <a:chExt cx="4122738" cy="4576762"/>
          </a:xfrm>
        </p:grpSpPr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3B2EF17C-C0A0-3243-BF72-2532142D41C3}"/>
                </a:ext>
              </a:extLst>
            </p:cNvPr>
            <p:cNvSpPr/>
            <p:nvPr/>
          </p:nvSpPr>
          <p:spPr>
            <a:xfrm>
              <a:off x="3455988" y="1509713"/>
              <a:ext cx="2763837" cy="514350"/>
            </a:xfrm>
            <a:custGeom>
              <a:avLst/>
              <a:gdLst>
                <a:gd name="connsiteX0" fmla="*/ 1002506 w 2764631"/>
                <a:gd name="connsiteY0" fmla="*/ 207168 h 514350"/>
                <a:gd name="connsiteX1" fmla="*/ 1257300 w 2764631"/>
                <a:gd name="connsiteY1" fmla="*/ 180975 h 514350"/>
                <a:gd name="connsiteX2" fmla="*/ 1559719 w 2764631"/>
                <a:gd name="connsiteY2" fmla="*/ 145256 h 514350"/>
                <a:gd name="connsiteX3" fmla="*/ 1802606 w 2764631"/>
                <a:gd name="connsiteY3" fmla="*/ 114300 h 514350"/>
                <a:gd name="connsiteX4" fmla="*/ 1988344 w 2764631"/>
                <a:gd name="connsiteY4" fmla="*/ 90487 h 514350"/>
                <a:gd name="connsiteX5" fmla="*/ 2024062 w 2764631"/>
                <a:gd name="connsiteY5" fmla="*/ 83343 h 514350"/>
                <a:gd name="connsiteX6" fmla="*/ 2145506 w 2764631"/>
                <a:gd name="connsiteY6" fmla="*/ 42862 h 514350"/>
                <a:gd name="connsiteX7" fmla="*/ 2286000 w 2764631"/>
                <a:gd name="connsiteY7" fmla="*/ 0 h 514350"/>
                <a:gd name="connsiteX8" fmla="*/ 2336006 w 2764631"/>
                <a:gd name="connsiteY8" fmla="*/ 0 h 514350"/>
                <a:gd name="connsiteX9" fmla="*/ 2416969 w 2764631"/>
                <a:gd name="connsiteY9" fmla="*/ 4762 h 514350"/>
                <a:gd name="connsiteX10" fmla="*/ 2500312 w 2764631"/>
                <a:gd name="connsiteY10" fmla="*/ 11906 h 514350"/>
                <a:gd name="connsiteX11" fmla="*/ 2581275 w 2764631"/>
                <a:gd name="connsiteY11" fmla="*/ 30956 h 514350"/>
                <a:gd name="connsiteX12" fmla="*/ 2638425 w 2764631"/>
                <a:gd name="connsiteY12" fmla="*/ 47625 h 514350"/>
                <a:gd name="connsiteX13" fmla="*/ 2686050 w 2764631"/>
                <a:gd name="connsiteY13" fmla="*/ 69056 h 514350"/>
                <a:gd name="connsiteX14" fmla="*/ 2721769 w 2764631"/>
                <a:gd name="connsiteY14" fmla="*/ 88106 h 514350"/>
                <a:gd name="connsiteX15" fmla="*/ 2743200 w 2764631"/>
                <a:gd name="connsiteY15" fmla="*/ 104775 h 514350"/>
                <a:gd name="connsiteX16" fmla="*/ 2757487 w 2764631"/>
                <a:gd name="connsiteY16" fmla="*/ 126206 h 514350"/>
                <a:gd name="connsiteX17" fmla="*/ 2764631 w 2764631"/>
                <a:gd name="connsiteY17" fmla="*/ 147637 h 514350"/>
                <a:gd name="connsiteX18" fmla="*/ 2757487 w 2764631"/>
                <a:gd name="connsiteY18" fmla="*/ 169068 h 514350"/>
                <a:gd name="connsiteX19" fmla="*/ 2738437 w 2764631"/>
                <a:gd name="connsiteY19" fmla="*/ 190500 h 514350"/>
                <a:gd name="connsiteX20" fmla="*/ 2714625 w 2764631"/>
                <a:gd name="connsiteY20" fmla="*/ 202406 h 514350"/>
                <a:gd name="connsiteX21" fmla="*/ 2636044 w 2764631"/>
                <a:gd name="connsiteY21" fmla="*/ 216693 h 514350"/>
                <a:gd name="connsiteX22" fmla="*/ 2464594 w 2764631"/>
                <a:gd name="connsiteY22" fmla="*/ 235743 h 514350"/>
                <a:gd name="connsiteX23" fmla="*/ 2307431 w 2764631"/>
                <a:gd name="connsiteY23" fmla="*/ 247650 h 514350"/>
                <a:gd name="connsiteX24" fmla="*/ 2052637 w 2764631"/>
                <a:gd name="connsiteY24" fmla="*/ 271462 h 514350"/>
                <a:gd name="connsiteX25" fmla="*/ 1838325 w 2764631"/>
                <a:gd name="connsiteY25" fmla="*/ 290512 h 514350"/>
                <a:gd name="connsiteX26" fmla="*/ 1645444 w 2764631"/>
                <a:gd name="connsiteY26" fmla="*/ 314325 h 514350"/>
                <a:gd name="connsiteX27" fmla="*/ 1519237 w 2764631"/>
                <a:gd name="connsiteY27" fmla="*/ 321468 h 514350"/>
                <a:gd name="connsiteX28" fmla="*/ 1340644 w 2764631"/>
                <a:gd name="connsiteY28" fmla="*/ 342900 h 514350"/>
                <a:gd name="connsiteX29" fmla="*/ 1269206 w 2764631"/>
                <a:gd name="connsiteY29" fmla="*/ 357187 h 514350"/>
                <a:gd name="connsiteX30" fmla="*/ 1150144 w 2764631"/>
                <a:gd name="connsiteY30" fmla="*/ 371475 h 514350"/>
                <a:gd name="connsiteX31" fmla="*/ 1040606 w 2764631"/>
                <a:gd name="connsiteY31" fmla="*/ 388143 h 514350"/>
                <a:gd name="connsiteX32" fmla="*/ 964406 w 2764631"/>
                <a:gd name="connsiteY32" fmla="*/ 407193 h 514350"/>
                <a:gd name="connsiteX33" fmla="*/ 885825 w 2764631"/>
                <a:gd name="connsiteY33" fmla="*/ 421481 h 514350"/>
                <a:gd name="connsiteX34" fmla="*/ 635794 w 2764631"/>
                <a:gd name="connsiteY34" fmla="*/ 450056 h 514350"/>
                <a:gd name="connsiteX35" fmla="*/ 561975 w 2764631"/>
                <a:gd name="connsiteY35" fmla="*/ 457200 h 514350"/>
                <a:gd name="connsiteX36" fmla="*/ 492919 w 2764631"/>
                <a:gd name="connsiteY36" fmla="*/ 466725 h 514350"/>
                <a:gd name="connsiteX37" fmla="*/ 378619 w 2764631"/>
                <a:gd name="connsiteY37" fmla="*/ 495300 h 514350"/>
                <a:gd name="connsiteX38" fmla="*/ 283369 w 2764631"/>
                <a:gd name="connsiteY38" fmla="*/ 514350 h 514350"/>
                <a:gd name="connsiteX39" fmla="*/ 250031 w 2764631"/>
                <a:gd name="connsiteY39" fmla="*/ 504825 h 514350"/>
                <a:gd name="connsiteX40" fmla="*/ 221456 w 2764631"/>
                <a:gd name="connsiteY40" fmla="*/ 492918 h 514350"/>
                <a:gd name="connsiteX41" fmla="*/ 195262 w 2764631"/>
                <a:gd name="connsiteY41" fmla="*/ 476250 h 514350"/>
                <a:gd name="connsiteX42" fmla="*/ 173831 w 2764631"/>
                <a:gd name="connsiteY42" fmla="*/ 459581 h 514350"/>
                <a:gd name="connsiteX43" fmla="*/ 150019 w 2764631"/>
                <a:gd name="connsiteY43" fmla="*/ 435768 h 514350"/>
                <a:gd name="connsiteX44" fmla="*/ 119062 w 2764631"/>
                <a:gd name="connsiteY44" fmla="*/ 402431 h 514350"/>
                <a:gd name="connsiteX45" fmla="*/ 73819 w 2764631"/>
                <a:gd name="connsiteY45" fmla="*/ 342900 h 514350"/>
                <a:gd name="connsiteX46" fmla="*/ 40481 w 2764631"/>
                <a:gd name="connsiteY46" fmla="*/ 290512 h 514350"/>
                <a:gd name="connsiteX47" fmla="*/ 16669 w 2764631"/>
                <a:gd name="connsiteY47" fmla="*/ 247650 h 514350"/>
                <a:gd name="connsiteX48" fmla="*/ 7144 w 2764631"/>
                <a:gd name="connsiteY48" fmla="*/ 226218 h 514350"/>
                <a:gd name="connsiteX49" fmla="*/ 0 w 2764631"/>
                <a:gd name="connsiteY49" fmla="*/ 197643 h 514350"/>
                <a:gd name="connsiteX50" fmla="*/ 4762 w 2764631"/>
                <a:gd name="connsiteY50" fmla="*/ 190500 h 514350"/>
                <a:gd name="connsiteX51" fmla="*/ 14287 w 2764631"/>
                <a:gd name="connsiteY51" fmla="*/ 185737 h 514350"/>
                <a:gd name="connsiteX52" fmla="*/ 38100 w 2764631"/>
                <a:gd name="connsiteY52" fmla="*/ 190500 h 514350"/>
                <a:gd name="connsiteX53" fmla="*/ 61912 w 2764631"/>
                <a:gd name="connsiteY53" fmla="*/ 204787 h 514350"/>
                <a:gd name="connsiteX54" fmla="*/ 92869 w 2764631"/>
                <a:gd name="connsiteY54" fmla="*/ 226218 h 514350"/>
                <a:gd name="connsiteX55" fmla="*/ 128587 w 2764631"/>
                <a:gd name="connsiteY55" fmla="*/ 242887 h 514350"/>
                <a:gd name="connsiteX56" fmla="*/ 171450 w 2764631"/>
                <a:gd name="connsiteY56" fmla="*/ 257175 h 514350"/>
                <a:gd name="connsiteX57" fmla="*/ 228600 w 2764631"/>
                <a:gd name="connsiteY57" fmla="*/ 266700 h 514350"/>
                <a:gd name="connsiteX58" fmla="*/ 309562 w 2764631"/>
                <a:gd name="connsiteY58" fmla="*/ 271462 h 514350"/>
                <a:gd name="connsiteX59" fmla="*/ 516731 w 2764631"/>
                <a:gd name="connsiteY59" fmla="*/ 254793 h 514350"/>
                <a:gd name="connsiteX60" fmla="*/ 942975 w 2764631"/>
                <a:gd name="connsiteY60" fmla="*/ 214312 h 514350"/>
                <a:gd name="connsiteX61" fmla="*/ 1002506 w 2764631"/>
                <a:gd name="connsiteY61" fmla="*/ 207168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764631" h="514350">
                  <a:moveTo>
                    <a:pt x="1002506" y="207168"/>
                  </a:moveTo>
                  <a:lnTo>
                    <a:pt x="1257300" y="180975"/>
                  </a:lnTo>
                  <a:lnTo>
                    <a:pt x="1559719" y="145256"/>
                  </a:lnTo>
                  <a:lnTo>
                    <a:pt x="1802606" y="114300"/>
                  </a:lnTo>
                  <a:lnTo>
                    <a:pt x="1988344" y="90487"/>
                  </a:lnTo>
                  <a:lnTo>
                    <a:pt x="2024062" y="83343"/>
                  </a:lnTo>
                  <a:lnTo>
                    <a:pt x="2145506" y="42862"/>
                  </a:lnTo>
                  <a:lnTo>
                    <a:pt x="2286000" y="0"/>
                  </a:lnTo>
                  <a:lnTo>
                    <a:pt x="2336006" y="0"/>
                  </a:lnTo>
                  <a:lnTo>
                    <a:pt x="2416969" y="4762"/>
                  </a:lnTo>
                  <a:lnTo>
                    <a:pt x="2500312" y="11906"/>
                  </a:lnTo>
                  <a:lnTo>
                    <a:pt x="2581275" y="30956"/>
                  </a:lnTo>
                  <a:lnTo>
                    <a:pt x="2638425" y="47625"/>
                  </a:lnTo>
                  <a:lnTo>
                    <a:pt x="2686050" y="69056"/>
                  </a:lnTo>
                  <a:lnTo>
                    <a:pt x="2721769" y="88106"/>
                  </a:lnTo>
                  <a:lnTo>
                    <a:pt x="2743200" y="104775"/>
                  </a:lnTo>
                  <a:lnTo>
                    <a:pt x="2757487" y="126206"/>
                  </a:lnTo>
                  <a:lnTo>
                    <a:pt x="2764631" y="147637"/>
                  </a:lnTo>
                  <a:lnTo>
                    <a:pt x="2757487" y="169068"/>
                  </a:lnTo>
                  <a:lnTo>
                    <a:pt x="2738437" y="190500"/>
                  </a:lnTo>
                  <a:lnTo>
                    <a:pt x="2714625" y="202406"/>
                  </a:lnTo>
                  <a:lnTo>
                    <a:pt x="2636044" y="216693"/>
                  </a:lnTo>
                  <a:lnTo>
                    <a:pt x="2464594" y="235743"/>
                  </a:lnTo>
                  <a:lnTo>
                    <a:pt x="2307431" y="247650"/>
                  </a:lnTo>
                  <a:lnTo>
                    <a:pt x="2052637" y="271462"/>
                  </a:lnTo>
                  <a:lnTo>
                    <a:pt x="1838325" y="290512"/>
                  </a:lnTo>
                  <a:lnTo>
                    <a:pt x="1645444" y="314325"/>
                  </a:lnTo>
                  <a:lnTo>
                    <a:pt x="1519237" y="321468"/>
                  </a:lnTo>
                  <a:lnTo>
                    <a:pt x="1340644" y="342900"/>
                  </a:lnTo>
                  <a:lnTo>
                    <a:pt x="1269206" y="357187"/>
                  </a:lnTo>
                  <a:lnTo>
                    <a:pt x="1150144" y="371475"/>
                  </a:lnTo>
                  <a:lnTo>
                    <a:pt x="1040606" y="388143"/>
                  </a:lnTo>
                  <a:lnTo>
                    <a:pt x="964406" y="407193"/>
                  </a:lnTo>
                  <a:lnTo>
                    <a:pt x="885825" y="421481"/>
                  </a:lnTo>
                  <a:lnTo>
                    <a:pt x="635794" y="450056"/>
                  </a:lnTo>
                  <a:lnTo>
                    <a:pt x="561975" y="457200"/>
                  </a:lnTo>
                  <a:lnTo>
                    <a:pt x="492919" y="466725"/>
                  </a:lnTo>
                  <a:lnTo>
                    <a:pt x="378619" y="495300"/>
                  </a:lnTo>
                  <a:lnTo>
                    <a:pt x="283369" y="514350"/>
                  </a:lnTo>
                  <a:lnTo>
                    <a:pt x="250031" y="504825"/>
                  </a:lnTo>
                  <a:lnTo>
                    <a:pt x="221456" y="492918"/>
                  </a:lnTo>
                  <a:lnTo>
                    <a:pt x="195262" y="476250"/>
                  </a:lnTo>
                  <a:lnTo>
                    <a:pt x="173831" y="459581"/>
                  </a:lnTo>
                  <a:lnTo>
                    <a:pt x="150019" y="435768"/>
                  </a:lnTo>
                  <a:lnTo>
                    <a:pt x="119062" y="402431"/>
                  </a:lnTo>
                  <a:lnTo>
                    <a:pt x="73819" y="342900"/>
                  </a:lnTo>
                  <a:lnTo>
                    <a:pt x="40481" y="290512"/>
                  </a:lnTo>
                  <a:lnTo>
                    <a:pt x="16669" y="247650"/>
                  </a:lnTo>
                  <a:lnTo>
                    <a:pt x="7144" y="226218"/>
                  </a:lnTo>
                  <a:lnTo>
                    <a:pt x="0" y="197643"/>
                  </a:lnTo>
                  <a:lnTo>
                    <a:pt x="4762" y="190500"/>
                  </a:lnTo>
                  <a:lnTo>
                    <a:pt x="14287" y="185737"/>
                  </a:lnTo>
                  <a:lnTo>
                    <a:pt x="38100" y="190500"/>
                  </a:lnTo>
                  <a:lnTo>
                    <a:pt x="61912" y="204787"/>
                  </a:lnTo>
                  <a:lnTo>
                    <a:pt x="92869" y="226218"/>
                  </a:lnTo>
                  <a:lnTo>
                    <a:pt x="128587" y="242887"/>
                  </a:lnTo>
                  <a:lnTo>
                    <a:pt x="171450" y="257175"/>
                  </a:lnTo>
                  <a:lnTo>
                    <a:pt x="228600" y="266700"/>
                  </a:lnTo>
                  <a:lnTo>
                    <a:pt x="309562" y="271462"/>
                  </a:lnTo>
                  <a:lnTo>
                    <a:pt x="516731" y="254793"/>
                  </a:lnTo>
                  <a:lnTo>
                    <a:pt x="942975" y="214312"/>
                  </a:lnTo>
                  <a:lnTo>
                    <a:pt x="1002506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B96842FB-F12E-2C4F-93B2-79FDE5AAB9E1}"/>
                </a:ext>
              </a:extLst>
            </p:cNvPr>
            <p:cNvSpPr/>
            <p:nvPr/>
          </p:nvSpPr>
          <p:spPr>
            <a:xfrm>
              <a:off x="3087688" y="2376488"/>
              <a:ext cx="546100" cy="1101725"/>
            </a:xfrm>
            <a:custGeom>
              <a:avLst/>
              <a:gdLst>
                <a:gd name="connsiteX0" fmla="*/ 445294 w 545307"/>
                <a:gd name="connsiteY0" fmla="*/ 497681 h 1102518"/>
                <a:gd name="connsiteX1" fmla="*/ 402432 w 545307"/>
                <a:gd name="connsiteY1" fmla="*/ 269081 h 1102518"/>
                <a:gd name="connsiteX2" fmla="*/ 335757 w 545307"/>
                <a:gd name="connsiteY2" fmla="*/ 92868 h 1102518"/>
                <a:gd name="connsiteX3" fmla="*/ 266700 w 545307"/>
                <a:gd name="connsiteY3" fmla="*/ 64293 h 1102518"/>
                <a:gd name="connsiteX4" fmla="*/ 202407 w 545307"/>
                <a:gd name="connsiteY4" fmla="*/ 40481 h 1102518"/>
                <a:gd name="connsiteX5" fmla="*/ 140494 w 545307"/>
                <a:gd name="connsiteY5" fmla="*/ 19050 h 1102518"/>
                <a:gd name="connsiteX6" fmla="*/ 83344 w 545307"/>
                <a:gd name="connsiteY6" fmla="*/ 4762 h 1102518"/>
                <a:gd name="connsiteX7" fmla="*/ 42863 w 545307"/>
                <a:gd name="connsiteY7" fmla="*/ 0 h 1102518"/>
                <a:gd name="connsiteX8" fmla="*/ 19050 w 545307"/>
                <a:gd name="connsiteY8" fmla="*/ 2381 h 1102518"/>
                <a:gd name="connsiteX9" fmla="*/ 2382 w 545307"/>
                <a:gd name="connsiteY9" fmla="*/ 9525 h 1102518"/>
                <a:gd name="connsiteX10" fmla="*/ 0 w 545307"/>
                <a:gd name="connsiteY10" fmla="*/ 23812 h 1102518"/>
                <a:gd name="connsiteX11" fmla="*/ 11907 w 545307"/>
                <a:gd name="connsiteY11" fmla="*/ 50006 h 1102518"/>
                <a:gd name="connsiteX12" fmla="*/ 45244 w 545307"/>
                <a:gd name="connsiteY12" fmla="*/ 92868 h 1102518"/>
                <a:gd name="connsiteX13" fmla="*/ 64294 w 545307"/>
                <a:gd name="connsiteY13" fmla="*/ 114300 h 1102518"/>
                <a:gd name="connsiteX14" fmla="*/ 95250 w 545307"/>
                <a:gd name="connsiteY14" fmla="*/ 152400 h 1102518"/>
                <a:gd name="connsiteX15" fmla="*/ 130969 w 545307"/>
                <a:gd name="connsiteY15" fmla="*/ 209550 h 1102518"/>
                <a:gd name="connsiteX16" fmla="*/ 169069 w 545307"/>
                <a:gd name="connsiteY16" fmla="*/ 290512 h 1102518"/>
                <a:gd name="connsiteX17" fmla="*/ 202407 w 545307"/>
                <a:gd name="connsiteY17" fmla="*/ 373856 h 1102518"/>
                <a:gd name="connsiteX18" fmla="*/ 228600 w 545307"/>
                <a:gd name="connsiteY18" fmla="*/ 523875 h 1102518"/>
                <a:gd name="connsiteX19" fmla="*/ 283369 w 545307"/>
                <a:gd name="connsiteY19" fmla="*/ 828675 h 1102518"/>
                <a:gd name="connsiteX20" fmla="*/ 314325 w 545307"/>
                <a:gd name="connsiteY20" fmla="*/ 981075 h 1102518"/>
                <a:gd name="connsiteX21" fmla="*/ 340519 w 545307"/>
                <a:gd name="connsiteY21" fmla="*/ 1021556 h 1102518"/>
                <a:gd name="connsiteX22" fmla="*/ 359569 w 545307"/>
                <a:gd name="connsiteY22" fmla="*/ 1050131 h 1102518"/>
                <a:gd name="connsiteX23" fmla="*/ 388144 w 545307"/>
                <a:gd name="connsiteY23" fmla="*/ 1081087 h 1102518"/>
                <a:gd name="connsiteX24" fmla="*/ 402432 w 545307"/>
                <a:gd name="connsiteY24" fmla="*/ 1092993 h 1102518"/>
                <a:gd name="connsiteX25" fmla="*/ 431007 w 545307"/>
                <a:gd name="connsiteY25" fmla="*/ 1102518 h 1102518"/>
                <a:gd name="connsiteX26" fmla="*/ 447675 w 545307"/>
                <a:gd name="connsiteY26" fmla="*/ 1102518 h 1102518"/>
                <a:gd name="connsiteX27" fmla="*/ 478632 w 545307"/>
                <a:gd name="connsiteY27" fmla="*/ 1092993 h 1102518"/>
                <a:gd name="connsiteX28" fmla="*/ 502444 w 545307"/>
                <a:gd name="connsiteY28" fmla="*/ 1071562 h 1102518"/>
                <a:gd name="connsiteX29" fmla="*/ 523875 w 545307"/>
                <a:gd name="connsiteY29" fmla="*/ 1042987 h 1102518"/>
                <a:gd name="connsiteX30" fmla="*/ 545307 w 545307"/>
                <a:gd name="connsiteY30" fmla="*/ 985837 h 1102518"/>
                <a:gd name="connsiteX31" fmla="*/ 521494 w 545307"/>
                <a:gd name="connsiteY31" fmla="*/ 876300 h 1102518"/>
                <a:gd name="connsiteX32" fmla="*/ 445294 w 545307"/>
                <a:gd name="connsiteY32" fmla="*/ 497681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5307" h="1102518">
                  <a:moveTo>
                    <a:pt x="445294" y="497681"/>
                  </a:moveTo>
                  <a:lnTo>
                    <a:pt x="402432" y="269081"/>
                  </a:lnTo>
                  <a:lnTo>
                    <a:pt x="335757" y="92868"/>
                  </a:lnTo>
                  <a:lnTo>
                    <a:pt x="266700" y="64293"/>
                  </a:lnTo>
                  <a:lnTo>
                    <a:pt x="202407" y="40481"/>
                  </a:lnTo>
                  <a:lnTo>
                    <a:pt x="140494" y="19050"/>
                  </a:lnTo>
                  <a:lnTo>
                    <a:pt x="83344" y="4762"/>
                  </a:lnTo>
                  <a:lnTo>
                    <a:pt x="42863" y="0"/>
                  </a:lnTo>
                  <a:lnTo>
                    <a:pt x="19050" y="2381"/>
                  </a:lnTo>
                  <a:lnTo>
                    <a:pt x="2382" y="9525"/>
                  </a:lnTo>
                  <a:lnTo>
                    <a:pt x="0" y="23812"/>
                  </a:lnTo>
                  <a:lnTo>
                    <a:pt x="11907" y="50006"/>
                  </a:lnTo>
                  <a:lnTo>
                    <a:pt x="45244" y="92868"/>
                  </a:lnTo>
                  <a:lnTo>
                    <a:pt x="64294" y="114300"/>
                  </a:lnTo>
                  <a:lnTo>
                    <a:pt x="95250" y="152400"/>
                  </a:lnTo>
                  <a:lnTo>
                    <a:pt x="130969" y="209550"/>
                  </a:lnTo>
                  <a:lnTo>
                    <a:pt x="169069" y="290512"/>
                  </a:lnTo>
                  <a:lnTo>
                    <a:pt x="202407" y="373856"/>
                  </a:lnTo>
                  <a:lnTo>
                    <a:pt x="228600" y="523875"/>
                  </a:lnTo>
                  <a:lnTo>
                    <a:pt x="283369" y="828675"/>
                  </a:lnTo>
                  <a:lnTo>
                    <a:pt x="314325" y="981075"/>
                  </a:lnTo>
                  <a:lnTo>
                    <a:pt x="340519" y="1021556"/>
                  </a:lnTo>
                  <a:lnTo>
                    <a:pt x="359569" y="1050131"/>
                  </a:lnTo>
                  <a:lnTo>
                    <a:pt x="388144" y="1081087"/>
                  </a:lnTo>
                  <a:lnTo>
                    <a:pt x="402432" y="1092993"/>
                  </a:lnTo>
                  <a:lnTo>
                    <a:pt x="431007" y="1102518"/>
                  </a:lnTo>
                  <a:lnTo>
                    <a:pt x="447675" y="1102518"/>
                  </a:lnTo>
                  <a:lnTo>
                    <a:pt x="478632" y="1092993"/>
                  </a:lnTo>
                  <a:lnTo>
                    <a:pt x="502444" y="1071562"/>
                  </a:lnTo>
                  <a:lnTo>
                    <a:pt x="523875" y="1042987"/>
                  </a:lnTo>
                  <a:lnTo>
                    <a:pt x="545307" y="985837"/>
                  </a:lnTo>
                  <a:lnTo>
                    <a:pt x="521494" y="876300"/>
                  </a:lnTo>
                  <a:lnTo>
                    <a:pt x="445294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33057D83-6C43-9D43-B7E8-817A3A0DB9FA}"/>
                </a:ext>
              </a:extLst>
            </p:cNvPr>
            <p:cNvSpPr/>
            <p:nvPr/>
          </p:nvSpPr>
          <p:spPr>
            <a:xfrm>
              <a:off x="3776663" y="3608388"/>
              <a:ext cx="2292350" cy="438150"/>
            </a:xfrm>
            <a:custGeom>
              <a:avLst/>
              <a:gdLst>
                <a:gd name="connsiteX0" fmla="*/ 1157287 w 2293143"/>
                <a:gd name="connsiteY0" fmla="*/ 135731 h 438150"/>
                <a:gd name="connsiteX1" fmla="*/ 1328737 w 2293143"/>
                <a:gd name="connsiteY1" fmla="*/ 116681 h 438150"/>
                <a:gd name="connsiteX2" fmla="*/ 1476375 w 2293143"/>
                <a:gd name="connsiteY2" fmla="*/ 95250 h 438150"/>
                <a:gd name="connsiteX3" fmla="*/ 1654968 w 2293143"/>
                <a:gd name="connsiteY3" fmla="*/ 61912 h 438150"/>
                <a:gd name="connsiteX4" fmla="*/ 1754981 w 2293143"/>
                <a:gd name="connsiteY4" fmla="*/ 42862 h 438150"/>
                <a:gd name="connsiteX5" fmla="*/ 1828800 w 2293143"/>
                <a:gd name="connsiteY5" fmla="*/ 19050 h 438150"/>
                <a:gd name="connsiteX6" fmla="*/ 1900237 w 2293143"/>
                <a:gd name="connsiteY6" fmla="*/ 2381 h 438150"/>
                <a:gd name="connsiteX7" fmla="*/ 1935956 w 2293143"/>
                <a:gd name="connsiteY7" fmla="*/ 0 h 438150"/>
                <a:gd name="connsiteX8" fmla="*/ 1971675 w 2293143"/>
                <a:gd name="connsiteY8" fmla="*/ 4762 h 438150"/>
                <a:gd name="connsiteX9" fmla="*/ 2026443 w 2293143"/>
                <a:gd name="connsiteY9" fmla="*/ 16669 h 438150"/>
                <a:gd name="connsiteX10" fmla="*/ 2093118 w 2293143"/>
                <a:gd name="connsiteY10" fmla="*/ 40481 h 438150"/>
                <a:gd name="connsiteX11" fmla="*/ 2135981 w 2293143"/>
                <a:gd name="connsiteY11" fmla="*/ 59531 h 438150"/>
                <a:gd name="connsiteX12" fmla="*/ 2176462 w 2293143"/>
                <a:gd name="connsiteY12" fmla="*/ 83344 h 438150"/>
                <a:gd name="connsiteX13" fmla="*/ 2214562 w 2293143"/>
                <a:gd name="connsiteY13" fmla="*/ 109537 h 438150"/>
                <a:gd name="connsiteX14" fmla="*/ 2243137 w 2293143"/>
                <a:gd name="connsiteY14" fmla="*/ 135731 h 438150"/>
                <a:gd name="connsiteX15" fmla="*/ 2271712 w 2293143"/>
                <a:gd name="connsiteY15" fmla="*/ 166687 h 438150"/>
                <a:gd name="connsiteX16" fmla="*/ 2288381 w 2293143"/>
                <a:gd name="connsiteY16" fmla="*/ 190500 h 438150"/>
                <a:gd name="connsiteX17" fmla="*/ 2293143 w 2293143"/>
                <a:gd name="connsiteY17" fmla="*/ 207169 h 438150"/>
                <a:gd name="connsiteX18" fmla="*/ 2293143 w 2293143"/>
                <a:gd name="connsiteY18" fmla="*/ 223837 h 438150"/>
                <a:gd name="connsiteX19" fmla="*/ 2276475 w 2293143"/>
                <a:gd name="connsiteY19" fmla="*/ 242887 h 438150"/>
                <a:gd name="connsiteX20" fmla="*/ 2247900 w 2293143"/>
                <a:gd name="connsiteY20" fmla="*/ 257175 h 438150"/>
                <a:gd name="connsiteX21" fmla="*/ 2212181 w 2293143"/>
                <a:gd name="connsiteY21" fmla="*/ 269081 h 438150"/>
                <a:gd name="connsiteX22" fmla="*/ 2190750 w 2293143"/>
                <a:gd name="connsiteY22" fmla="*/ 269081 h 438150"/>
                <a:gd name="connsiteX23" fmla="*/ 2116931 w 2293143"/>
                <a:gd name="connsiteY23" fmla="*/ 257175 h 438150"/>
                <a:gd name="connsiteX24" fmla="*/ 2007393 w 2293143"/>
                <a:gd name="connsiteY24" fmla="*/ 250031 h 438150"/>
                <a:gd name="connsiteX25" fmla="*/ 1862137 w 2293143"/>
                <a:gd name="connsiteY25" fmla="*/ 245269 h 438150"/>
                <a:gd name="connsiteX26" fmla="*/ 1724025 w 2293143"/>
                <a:gd name="connsiteY26" fmla="*/ 250031 h 438150"/>
                <a:gd name="connsiteX27" fmla="*/ 1557337 w 2293143"/>
                <a:gd name="connsiteY27" fmla="*/ 261937 h 438150"/>
                <a:gd name="connsiteX28" fmla="*/ 1397793 w 2293143"/>
                <a:gd name="connsiteY28" fmla="*/ 276225 h 438150"/>
                <a:gd name="connsiteX29" fmla="*/ 1166812 w 2293143"/>
                <a:gd name="connsiteY29" fmla="*/ 297656 h 438150"/>
                <a:gd name="connsiteX30" fmla="*/ 952500 w 2293143"/>
                <a:gd name="connsiteY30" fmla="*/ 323850 h 438150"/>
                <a:gd name="connsiteX31" fmla="*/ 821531 w 2293143"/>
                <a:gd name="connsiteY31" fmla="*/ 345281 h 438150"/>
                <a:gd name="connsiteX32" fmla="*/ 673893 w 2293143"/>
                <a:gd name="connsiteY32" fmla="*/ 373856 h 438150"/>
                <a:gd name="connsiteX33" fmla="*/ 550068 w 2293143"/>
                <a:gd name="connsiteY33" fmla="*/ 407194 h 438150"/>
                <a:gd name="connsiteX34" fmla="*/ 504825 w 2293143"/>
                <a:gd name="connsiteY34" fmla="*/ 423862 h 438150"/>
                <a:gd name="connsiteX35" fmla="*/ 450056 w 2293143"/>
                <a:gd name="connsiteY35" fmla="*/ 435769 h 438150"/>
                <a:gd name="connsiteX36" fmla="*/ 402431 w 2293143"/>
                <a:gd name="connsiteY36" fmla="*/ 438150 h 438150"/>
                <a:gd name="connsiteX37" fmla="*/ 350043 w 2293143"/>
                <a:gd name="connsiteY37" fmla="*/ 433387 h 438150"/>
                <a:gd name="connsiteX38" fmla="*/ 304800 w 2293143"/>
                <a:gd name="connsiteY38" fmla="*/ 423862 h 438150"/>
                <a:gd name="connsiteX39" fmla="*/ 266700 w 2293143"/>
                <a:gd name="connsiteY39" fmla="*/ 407194 h 438150"/>
                <a:gd name="connsiteX40" fmla="*/ 223837 w 2293143"/>
                <a:gd name="connsiteY40" fmla="*/ 378619 h 438150"/>
                <a:gd name="connsiteX41" fmla="*/ 161925 w 2293143"/>
                <a:gd name="connsiteY41" fmla="*/ 326231 h 438150"/>
                <a:gd name="connsiteX42" fmla="*/ 92868 w 2293143"/>
                <a:gd name="connsiteY42" fmla="*/ 266700 h 438150"/>
                <a:gd name="connsiteX43" fmla="*/ 42862 w 2293143"/>
                <a:gd name="connsiteY43" fmla="*/ 211931 h 438150"/>
                <a:gd name="connsiteX44" fmla="*/ 14287 w 2293143"/>
                <a:gd name="connsiteY44" fmla="*/ 171450 h 438150"/>
                <a:gd name="connsiteX45" fmla="*/ 7143 w 2293143"/>
                <a:gd name="connsiteY45" fmla="*/ 157162 h 438150"/>
                <a:gd name="connsiteX46" fmla="*/ 0 w 2293143"/>
                <a:gd name="connsiteY46" fmla="*/ 138112 h 438150"/>
                <a:gd name="connsiteX47" fmla="*/ 2381 w 2293143"/>
                <a:gd name="connsiteY47" fmla="*/ 121444 h 438150"/>
                <a:gd name="connsiteX48" fmla="*/ 9525 w 2293143"/>
                <a:gd name="connsiteY48" fmla="*/ 109537 h 438150"/>
                <a:gd name="connsiteX49" fmla="*/ 21431 w 2293143"/>
                <a:gd name="connsiteY49" fmla="*/ 107156 h 438150"/>
                <a:gd name="connsiteX50" fmla="*/ 30956 w 2293143"/>
                <a:gd name="connsiteY50" fmla="*/ 107156 h 438150"/>
                <a:gd name="connsiteX51" fmla="*/ 59531 w 2293143"/>
                <a:gd name="connsiteY51" fmla="*/ 116681 h 438150"/>
                <a:gd name="connsiteX52" fmla="*/ 90487 w 2293143"/>
                <a:gd name="connsiteY52" fmla="*/ 135731 h 438150"/>
                <a:gd name="connsiteX53" fmla="*/ 140493 w 2293143"/>
                <a:gd name="connsiteY53" fmla="*/ 159544 h 438150"/>
                <a:gd name="connsiteX54" fmla="*/ 202406 w 2293143"/>
                <a:gd name="connsiteY54" fmla="*/ 180975 h 438150"/>
                <a:gd name="connsiteX55" fmla="*/ 254793 w 2293143"/>
                <a:gd name="connsiteY55" fmla="*/ 195262 h 438150"/>
                <a:gd name="connsiteX56" fmla="*/ 302418 w 2293143"/>
                <a:gd name="connsiteY56" fmla="*/ 202406 h 438150"/>
                <a:gd name="connsiteX57" fmla="*/ 414337 w 2293143"/>
                <a:gd name="connsiteY57" fmla="*/ 202406 h 438150"/>
                <a:gd name="connsiteX58" fmla="*/ 640556 w 2293143"/>
                <a:gd name="connsiteY58" fmla="*/ 192881 h 438150"/>
                <a:gd name="connsiteX59" fmla="*/ 888206 w 2293143"/>
                <a:gd name="connsiteY59" fmla="*/ 171450 h 438150"/>
                <a:gd name="connsiteX60" fmla="*/ 1157287 w 2293143"/>
                <a:gd name="connsiteY60" fmla="*/ 13573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93143" h="438150">
                  <a:moveTo>
                    <a:pt x="1157287" y="135731"/>
                  </a:moveTo>
                  <a:lnTo>
                    <a:pt x="1328737" y="116681"/>
                  </a:lnTo>
                  <a:lnTo>
                    <a:pt x="1476375" y="95250"/>
                  </a:lnTo>
                  <a:lnTo>
                    <a:pt x="1654968" y="61912"/>
                  </a:lnTo>
                  <a:lnTo>
                    <a:pt x="1754981" y="42862"/>
                  </a:lnTo>
                  <a:lnTo>
                    <a:pt x="1828800" y="19050"/>
                  </a:lnTo>
                  <a:lnTo>
                    <a:pt x="1900237" y="2381"/>
                  </a:lnTo>
                  <a:lnTo>
                    <a:pt x="1935956" y="0"/>
                  </a:lnTo>
                  <a:lnTo>
                    <a:pt x="1971675" y="4762"/>
                  </a:lnTo>
                  <a:lnTo>
                    <a:pt x="2026443" y="16669"/>
                  </a:lnTo>
                  <a:lnTo>
                    <a:pt x="2093118" y="40481"/>
                  </a:lnTo>
                  <a:lnTo>
                    <a:pt x="2135981" y="59531"/>
                  </a:lnTo>
                  <a:lnTo>
                    <a:pt x="2176462" y="83344"/>
                  </a:lnTo>
                  <a:lnTo>
                    <a:pt x="2214562" y="109537"/>
                  </a:lnTo>
                  <a:lnTo>
                    <a:pt x="2243137" y="135731"/>
                  </a:lnTo>
                  <a:lnTo>
                    <a:pt x="2271712" y="166687"/>
                  </a:lnTo>
                  <a:lnTo>
                    <a:pt x="2288381" y="190500"/>
                  </a:lnTo>
                  <a:lnTo>
                    <a:pt x="2293143" y="207169"/>
                  </a:lnTo>
                  <a:lnTo>
                    <a:pt x="2293143" y="223837"/>
                  </a:lnTo>
                  <a:lnTo>
                    <a:pt x="2276475" y="242887"/>
                  </a:lnTo>
                  <a:lnTo>
                    <a:pt x="2247900" y="257175"/>
                  </a:lnTo>
                  <a:lnTo>
                    <a:pt x="2212181" y="269081"/>
                  </a:lnTo>
                  <a:lnTo>
                    <a:pt x="2190750" y="269081"/>
                  </a:lnTo>
                  <a:lnTo>
                    <a:pt x="2116931" y="257175"/>
                  </a:lnTo>
                  <a:lnTo>
                    <a:pt x="2007393" y="250031"/>
                  </a:lnTo>
                  <a:lnTo>
                    <a:pt x="1862137" y="245269"/>
                  </a:lnTo>
                  <a:lnTo>
                    <a:pt x="1724025" y="250031"/>
                  </a:lnTo>
                  <a:lnTo>
                    <a:pt x="1557337" y="261937"/>
                  </a:lnTo>
                  <a:lnTo>
                    <a:pt x="1397793" y="276225"/>
                  </a:lnTo>
                  <a:lnTo>
                    <a:pt x="1166812" y="297656"/>
                  </a:lnTo>
                  <a:lnTo>
                    <a:pt x="952500" y="323850"/>
                  </a:lnTo>
                  <a:lnTo>
                    <a:pt x="821531" y="345281"/>
                  </a:lnTo>
                  <a:lnTo>
                    <a:pt x="673893" y="373856"/>
                  </a:lnTo>
                  <a:lnTo>
                    <a:pt x="550068" y="407194"/>
                  </a:lnTo>
                  <a:lnTo>
                    <a:pt x="504825" y="423862"/>
                  </a:lnTo>
                  <a:lnTo>
                    <a:pt x="450056" y="435769"/>
                  </a:lnTo>
                  <a:lnTo>
                    <a:pt x="402431" y="438150"/>
                  </a:lnTo>
                  <a:lnTo>
                    <a:pt x="350043" y="433387"/>
                  </a:lnTo>
                  <a:lnTo>
                    <a:pt x="304800" y="423862"/>
                  </a:lnTo>
                  <a:lnTo>
                    <a:pt x="266700" y="407194"/>
                  </a:lnTo>
                  <a:lnTo>
                    <a:pt x="223837" y="378619"/>
                  </a:lnTo>
                  <a:lnTo>
                    <a:pt x="161925" y="326231"/>
                  </a:lnTo>
                  <a:lnTo>
                    <a:pt x="92868" y="266700"/>
                  </a:lnTo>
                  <a:lnTo>
                    <a:pt x="42862" y="211931"/>
                  </a:lnTo>
                  <a:lnTo>
                    <a:pt x="14287" y="171450"/>
                  </a:lnTo>
                  <a:lnTo>
                    <a:pt x="7143" y="157162"/>
                  </a:lnTo>
                  <a:lnTo>
                    <a:pt x="0" y="138112"/>
                  </a:lnTo>
                  <a:lnTo>
                    <a:pt x="2381" y="121444"/>
                  </a:lnTo>
                  <a:lnTo>
                    <a:pt x="9525" y="109537"/>
                  </a:lnTo>
                  <a:lnTo>
                    <a:pt x="21431" y="107156"/>
                  </a:lnTo>
                  <a:lnTo>
                    <a:pt x="30956" y="107156"/>
                  </a:lnTo>
                  <a:lnTo>
                    <a:pt x="59531" y="116681"/>
                  </a:lnTo>
                  <a:lnTo>
                    <a:pt x="90487" y="135731"/>
                  </a:lnTo>
                  <a:lnTo>
                    <a:pt x="140493" y="159544"/>
                  </a:lnTo>
                  <a:lnTo>
                    <a:pt x="202406" y="180975"/>
                  </a:lnTo>
                  <a:lnTo>
                    <a:pt x="254793" y="195262"/>
                  </a:lnTo>
                  <a:lnTo>
                    <a:pt x="302418" y="202406"/>
                  </a:lnTo>
                  <a:lnTo>
                    <a:pt x="414337" y="202406"/>
                  </a:lnTo>
                  <a:lnTo>
                    <a:pt x="640556" y="192881"/>
                  </a:lnTo>
                  <a:lnTo>
                    <a:pt x="888206" y="171450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9F35EC05-B926-A042-A1B8-9FC88A45C67F}"/>
                </a:ext>
              </a:extLst>
            </p:cNvPr>
            <p:cNvSpPr/>
            <p:nvPr/>
          </p:nvSpPr>
          <p:spPr>
            <a:xfrm>
              <a:off x="2819400" y="4168775"/>
              <a:ext cx="4122738" cy="623888"/>
            </a:xfrm>
            <a:custGeom>
              <a:avLst/>
              <a:gdLst>
                <a:gd name="connsiteX0" fmla="*/ 1915568 w 4121475"/>
                <a:gd name="connsiteY0" fmla="*/ 186884 h 624061"/>
                <a:gd name="connsiteX1" fmla="*/ 2252628 w 4121475"/>
                <a:gd name="connsiteY1" fmla="*/ 156849 h 624061"/>
                <a:gd name="connsiteX2" fmla="*/ 2539629 w 4121475"/>
                <a:gd name="connsiteY2" fmla="*/ 133489 h 624061"/>
                <a:gd name="connsiteX3" fmla="*/ 2809945 w 4121475"/>
                <a:gd name="connsiteY3" fmla="*/ 113465 h 624061"/>
                <a:gd name="connsiteX4" fmla="*/ 2920073 w 4121475"/>
                <a:gd name="connsiteY4" fmla="*/ 110128 h 624061"/>
                <a:gd name="connsiteX5" fmla="*/ 3080260 w 4121475"/>
                <a:gd name="connsiteY5" fmla="*/ 106791 h 624061"/>
                <a:gd name="connsiteX6" fmla="*/ 3197063 w 4121475"/>
                <a:gd name="connsiteY6" fmla="*/ 100116 h 624061"/>
                <a:gd name="connsiteX7" fmla="*/ 3317203 w 4121475"/>
                <a:gd name="connsiteY7" fmla="*/ 90105 h 624061"/>
                <a:gd name="connsiteX8" fmla="*/ 3357250 w 4121475"/>
                <a:gd name="connsiteY8" fmla="*/ 83430 h 624061"/>
                <a:gd name="connsiteX9" fmla="*/ 3403971 w 4121475"/>
                <a:gd name="connsiteY9" fmla="*/ 66744 h 624061"/>
                <a:gd name="connsiteX10" fmla="*/ 3497413 w 4121475"/>
                <a:gd name="connsiteY10" fmla="*/ 36709 h 624061"/>
                <a:gd name="connsiteX11" fmla="*/ 3600867 w 4121475"/>
                <a:gd name="connsiteY11" fmla="*/ 10011 h 624061"/>
                <a:gd name="connsiteX12" fmla="*/ 3654263 w 4121475"/>
                <a:gd name="connsiteY12" fmla="*/ 0 h 624061"/>
                <a:gd name="connsiteX13" fmla="*/ 3724345 w 4121475"/>
                <a:gd name="connsiteY13" fmla="*/ 13349 h 624061"/>
                <a:gd name="connsiteX14" fmla="*/ 3834473 w 4121475"/>
                <a:gd name="connsiteY14" fmla="*/ 46721 h 624061"/>
                <a:gd name="connsiteX15" fmla="*/ 3901218 w 4121475"/>
                <a:gd name="connsiteY15" fmla="*/ 73419 h 624061"/>
                <a:gd name="connsiteX16" fmla="*/ 3954613 w 4121475"/>
                <a:gd name="connsiteY16" fmla="*/ 96779 h 624061"/>
                <a:gd name="connsiteX17" fmla="*/ 4024695 w 4121475"/>
                <a:gd name="connsiteY17" fmla="*/ 133489 h 624061"/>
                <a:gd name="connsiteX18" fmla="*/ 4091440 w 4121475"/>
                <a:gd name="connsiteY18" fmla="*/ 180210 h 624061"/>
                <a:gd name="connsiteX19" fmla="*/ 4108126 w 4121475"/>
                <a:gd name="connsiteY19" fmla="*/ 196896 h 624061"/>
                <a:gd name="connsiteX20" fmla="*/ 4118137 w 4121475"/>
                <a:gd name="connsiteY20" fmla="*/ 210245 h 624061"/>
                <a:gd name="connsiteX21" fmla="*/ 4121475 w 4121475"/>
                <a:gd name="connsiteY21" fmla="*/ 233605 h 624061"/>
                <a:gd name="connsiteX22" fmla="*/ 4111463 w 4121475"/>
                <a:gd name="connsiteY22" fmla="*/ 263640 h 624061"/>
                <a:gd name="connsiteX23" fmla="*/ 4088102 w 4121475"/>
                <a:gd name="connsiteY23" fmla="*/ 280327 h 624061"/>
                <a:gd name="connsiteX24" fmla="*/ 4051393 w 4121475"/>
                <a:gd name="connsiteY24" fmla="*/ 287001 h 624061"/>
                <a:gd name="connsiteX25" fmla="*/ 4004672 w 4121475"/>
                <a:gd name="connsiteY25" fmla="*/ 287001 h 624061"/>
                <a:gd name="connsiteX26" fmla="*/ 3937927 w 4121475"/>
                <a:gd name="connsiteY26" fmla="*/ 276989 h 624061"/>
                <a:gd name="connsiteX27" fmla="*/ 3854497 w 4121475"/>
                <a:gd name="connsiteY27" fmla="*/ 266978 h 624061"/>
                <a:gd name="connsiteX28" fmla="*/ 3797764 w 4121475"/>
                <a:gd name="connsiteY28" fmla="*/ 266978 h 624061"/>
                <a:gd name="connsiteX29" fmla="*/ 3704321 w 4121475"/>
                <a:gd name="connsiteY29" fmla="*/ 260303 h 624061"/>
                <a:gd name="connsiteX30" fmla="*/ 3544135 w 4121475"/>
                <a:gd name="connsiteY30" fmla="*/ 246954 h 624061"/>
                <a:gd name="connsiteX31" fmla="*/ 3387285 w 4121475"/>
                <a:gd name="connsiteY31" fmla="*/ 243617 h 624061"/>
                <a:gd name="connsiteX32" fmla="*/ 3247121 w 4121475"/>
                <a:gd name="connsiteY32" fmla="*/ 253629 h 624061"/>
                <a:gd name="connsiteX33" fmla="*/ 2773235 w 4121475"/>
                <a:gd name="connsiteY33" fmla="*/ 287001 h 624061"/>
                <a:gd name="connsiteX34" fmla="*/ 2336059 w 4121475"/>
                <a:gd name="connsiteY34" fmla="*/ 317036 h 624061"/>
                <a:gd name="connsiteX35" fmla="*/ 2092441 w 4121475"/>
                <a:gd name="connsiteY35" fmla="*/ 337059 h 624061"/>
                <a:gd name="connsiteX36" fmla="*/ 1858835 w 4121475"/>
                <a:gd name="connsiteY36" fmla="*/ 357083 h 624061"/>
                <a:gd name="connsiteX37" fmla="*/ 1728683 w 4121475"/>
                <a:gd name="connsiteY37" fmla="*/ 367095 h 624061"/>
                <a:gd name="connsiteX38" fmla="*/ 1555148 w 4121475"/>
                <a:gd name="connsiteY38" fmla="*/ 380443 h 624061"/>
                <a:gd name="connsiteX39" fmla="*/ 1371600 w 4121475"/>
                <a:gd name="connsiteY39" fmla="*/ 407141 h 624061"/>
                <a:gd name="connsiteX40" fmla="*/ 1057901 w 4121475"/>
                <a:gd name="connsiteY40" fmla="*/ 463874 h 624061"/>
                <a:gd name="connsiteX41" fmla="*/ 764225 w 4121475"/>
                <a:gd name="connsiteY41" fmla="*/ 527281 h 624061"/>
                <a:gd name="connsiteX42" fmla="*/ 634073 w 4121475"/>
                <a:gd name="connsiteY42" fmla="*/ 557316 h 624061"/>
                <a:gd name="connsiteX43" fmla="*/ 540631 w 4121475"/>
                <a:gd name="connsiteY43" fmla="*/ 587351 h 624061"/>
                <a:gd name="connsiteX44" fmla="*/ 400467 w 4121475"/>
                <a:gd name="connsiteY44" fmla="*/ 624061 h 624061"/>
                <a:gd name="connsiteX45" fmla="*/ 377107 w 4121475"/>
                <a:gd name="connsiteY45" fmla="*/ 620724 h 624061"/>
                <a:gd name="connsiteX46" fmla="*/ 313699 w 4121475"/>
                <a:gd name="connsiteY46" fmla="*/ 594026 h 624061"/>
                <a:gd name="connsiteX47" fmla="*/ 226932 w 4121475"/>
                <a:gd name="connsiteY47" fmla="*/ 547305 h 624061"/>
                <a:gd name="connsiteX48" fmla="*/ 153513 w 4121475"/>
                <a:gd name="connsiteY48" fmla="*/ 493909 h 624061"/>
                <a:gd name="connsiteX49" fmla="*/ 116803 w 4121475"/>
                <a:gd name="connsiteY49" fmla="*/ 460537 h 624061"/>
                <a:gd name="connsiteX50" fmla="*/ 66745 w 4121475"/>
                <a:gd name="connsiteY50" fmla="*/ 403804 h 624061"/>
                <a:gd name="connsiteX51" fmla="*/ 33372 w 4121475"/>
                <a:gd name="connsiteY51" fmla="*/ 370432 h 624061"/>
                <a:gd name="connsiteX52" fmla="*/ 16686 w 4121475"/>
                <a:gd name="connsiteY52" fmla="*/ 340397 h 624061"/>
                <a:gd name="connsiteX53" fmla="*/ 6675 w 4121475"/>
                <a:gd name="connsiteY53" fmla="*/ 313699 h 624061"/>
                <a:gd name="connsiteX54" fmla="*/ 0 w 4121475"/>
                <a:gd name="connsiteY54" fmla="*/ 276989 h 624061"/>
                <a:gd name="connsiteX55" fmla="*/ 6675 w 4121475"/>
                <a:gd name="connsiteY55" fmla="*/ 256966 h 624061"/>
                <a:gd name="connsiteX56" fmla="*/ 10012 w 4121475"/>
                <a:gd name="connsiteY56" fmla="*/ 246954 h 624061"/>
                <a:gd name="connsiteX57" fmla="*/ 23361 w 4121475"/>
                <a:gd name="connsiteY57" fmla="*/ 240280 h 624061"/>
                <a:gd name="connsiteX58" fmla="*/ 40047 w 4121475"/>
                <a:gd name="connsiteY58" fmla="*/ 243617 h 624061"/>
                <a:gd name="connsiteX59" fmla="*/ 60070 w 4121475"/>
                <a:gd name="connsiteY59" fmla="*/ 260303 h 624061"/>
                <a:gd name="connsiteX60" fmla="*/ 93443 w 4121475"/>
                <a:gd name="connsiteY60" fmla="*/ 276989 h 624061"/>
                <a:gd name="connsiteX61" fmla="*/ 186885 w 4121475"/>
                <a:gd name="connsiteY61" fmla="*/ 307024 h 624061"/>
                <a:gd name="connsiteX62" fmla="*/ 276990 w 4121475"/>
                <a:gd name="connsiteY62" fmla="*/ 330385 h 624061"/>
                <a:gd name="connsiteX63" fmla="*/ 357083 w 4121475"/>
                <a:gd name="connsiteY63" fmla="*/ 340397 h 624061"/>
                <a:gd name="connsiteX64" fmla="*/ 630736 w 4121475"/>
                <a:gd name="connsiteY64" fmla="*/ 347071 h 624061"/>
                <a:gd name="connsiteX65" fmla="*/ 857667 w 4121475"/>
                <a:gd name="connsiteY65" fmla="*/ 337059 h 624061"/>
                <a:gd name="connsiteX66" fmla="*/ 971133 w 4121475"/>
                <a:gd name="connsiteY66" fmla="*/ 313699 h 624061"/>
                <a:gd name="connsiteX67" fmla="*/ 1191390 w 4121475"/>
                <a:gd name="connsiteY67" fmla="*/ 276989 h 624061"/>
                <a:gd name="connsiteX68" fmla="*/ 1468380 w 4121475"/>
                <a:gd name="connsiteY68" fmla="*/ 240280 h 624061"/>
                <a:gd name="connsiteX69" fmla="*/ 1915568 w 4121475"/>
                <a:gd name="connsiteY69" fmla="*/ 186884 h 6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21475" h="624061">
                  <a:moveTo>
                    <a:pt x="1915568" y="186884"/>
                  </a:moveTo>
                  <a:lnTo>
                    <a:pt x="2252628" y="156849"/>
                  </a:lnTo>
                  <a:lnTo>
                    <a:pt x="2539629" y="133489"/>
                  </a:lnTo>
                  <a:lnTo>
                    <a:pt x="2809945" y="113465"/>
                  </a:lnTo>
                  <a:lnTo>
                    <a:pt x="2920073" y="110128"/>
                  </a:lnTo>
                  <a:lnTo>
                    <a:pt x="3080260" y="106791"/>
                  </a:lnTo>
                  <a:lnTo>
                    <a:pt x="3197063" y="100116"/>
                  </a:lnTo>
                  <a:lnTo>
                    <a:pt x="3317203" y="90105"/>
                  </a:lnTo>
                  <a:lnTo>
                    <a:pt x="3357250" y="83430"/>
                  </a:lnTo>
                  <a:lnTo>
                    <a:pt x="3403971" y="66744"/>
                  </a:lnTo>
                  <a:lnTo>
                    <a:pt x="3497413" y="36709"/>
                  </a:lnTo>
                  <a:lnTo>
                    <a:pt x="3600867" y="10011"/>
                  </a:lnTo>
                  <a:lnTo>
                    <a:pt x="3654263" y="0"/>
                  </a:lnTo>
                  <a:lnTo>
                    <a:pt x="3724345" y="13349"/>
                  </a:lnTo>
                  <a:lnTo>
                    <a:pt x="3834473" y="46721"/>
                  </a:lnTo>
                  <a:lnTo>
                    <a:pt x="3901218" y="73419"/>
                  </a:lnTo>
                  <a:lnTo>
                    <a:pt x="3954613" y="96779"/>
                  </a:lnTo>
                  <a:lnTo>
                    <a:pt x="4024695" y="133489"/>
                  </a:lnTo>
                  <a:lnTo>
                    <a:pt x="4091440" y="180210"/>
                  </a:lnTo>
                  <a:lnTo>
                    <a:pt x="4108126" y="196896"/>
                  </a:lnTo>
                  <a:lnTo>
                    <a:pt x="4118137" y="210245"/>
                  </a:lnTo>
                  <a:lnTo>
                    <a:pt x="4121475" y="233605"/>
                  </a:lnTo>
                  <a:lnTo>
                    <a:pt x="4111463" y="263640"/>
                  </a:lnTo>
                  <a:lnTo>
                    <a:pt x="4088102" y="280327"/>
                  </a:lnTo>
                  <a:lnTo>
                    <a:pt x="4051393" y="287001"/>
                  </a:lnTo>
                  <a:lnTo>
                    <a:pt x="4004672" y="287001"/>
                  </a:lnTo>
                  <a:lnTo>
                    <a:pt x="3937927" y="276989"/>
                  </a:lnTo>
                  <a:lnTo>
                    <a:pt x="3854497" y="266978"/>
                  </a:lnTo>
                  <a:lnTo>
                    <a:pt x="3797764" y="266978"/>
                  </a:lnTo>
                  <a:lnTo>
                    <a:pt x="3704321" y="260303"/>
                  </a:lnTo>
                  <a:lnTo>
                    <a:pt x="3544135" y="246954"/>
                  </a:lnTo>
                  <a:lnTo>
                    <a:pt x="3387285" y="243617"/>
                  </a:lnTo>
                  <a:lnTo>
                    <a:pt x="3247121" y="253629"/>
                  </a:lnTo>
                  <a:lnTo>
                    <a:pt x="2773235" y="287001"/>
                  </a:lnTo>
                  <a:lnTo>
                    <a:pt x="2336059" y="317036"/>
                  </a:lnTo>
                  <a:lnTo>
                    <a:pt x="2092441" y="337059"/>
                  </a:lnTo>
                  <a:lnTo>
                    <a:pt x="1858835" y="357083"/>
                  </a:lnTo>
                  <a:lnTo>
                    <a:pt x="1728683" y="367095"/>
                  </a:lnTo>
                  <a:lnTo>
                    <a:pt x="1555148" y="380443"/>
                  </a:lnTo>
                  <a:lnTo>
                    <a:pt x="1371600" y="407141"/>
                  </a:lnTo>
                  <a:lnTo>
                    <a:pt x="1057901" y="463874"/>
                  </a:lnTo>
                  <a:lnTo>
                    <a:pt x="764225" y="527281"/>
                  </a:lnTo>
                  <a:lnTo>
                    <a:pt x="634073" y="557316"/>
                  </a:lnTo>
                  <a:lnTo>
                    <a:pt x="540631" y="587351"/>
                  </a:lnTo>
                  <a:lnTo>
                    <a:pt x="400467" y="624061"/>
                  </a:lnTo>
                  <a:lnTo>
                    <a:pt x="377107" y="620724"/>
                  </a:lnTo>
                  <a:lnTo>
                    <a:pt x="313699" y="594026"/>
                  </a:lnTo>
                  <a:lnTo>
                    <a:pt x="226932" y="547305"/>
                  </a:lnTo>
                  <a:lnTo>
                    <a:pt x="153513" y="493909"/>
                  </a:lnTo>
                  <a:lnTo>
                    <a:pt x="116803" y="460537"/>
                  </a:lnTo>
                  <a:lnTo>
                    <a:pt x="66745" y="403804"/>
                  </a:lnTo>
                  <a:lnTo>
                    <a:pt x="33372" y="370432"/>
                  </a:lnTo>
                  <a:lnTo>
                    <a:pt x="16686" y="340397"/>
                  </a:lnTo>
                  <a:lnTo>
                    <a:pt x="6675" y="313699"/>
                  </a:lnTo>
                  <a:lnTo>
                    <a:pt x="0" y="276989"/>
                  </a:lnTo>
                  <a:lnTo>
                    <a:pt x="6675" y="256966"/>
                  </a:lnTo>
                  <a:lnTo>
                    <a:pt x="10012" y="246954"/>
                  </a:lnTo>
                  <a:lnTo>
                    <a:pt x="23361" y="240280"/>
                  </a:lnTo>
                  <a:lnTo>
                    <a:pt x="40047" y="243617"/>
                  </a:lnTo>
                  <a:lnTo>
                    <a:pt x="60070" y="260303"/>
                  </a:lnTo>
                  <a:lnTo>
                    <a:pt x="93443" y="276989"/>
                  </a:lnTo>
                  <a:lnTo>
                    <a:pt x="186885" y="307024"/>
                  </a:lnTo>
                  <a:lnTo>
                    <a:pt x="276990" y="330385"/>
                  </a:lnTo>
                  <a:lnTo>
                    <a:pt x="357083" y="340397"/>
                  </a:lnTo>
                  <a:lnTo>
                    <a:pt x="630736" y="347071"/>
                  </a:lnTo>
                  <a:lnTo>
                    <a:pt x="857667" y="337059"/>
                  </a:lnTo>
                  <a:lnTo>
                    <a:pt x="971133" y="313699"/>
                  </a:lnTo>
                  <a:lnTo>
                    <a:pt x="1191390" y="276989"/>
                  </a:lnTo>
                  <a:lnTo>
                    <a:pt x="1468380" y="240280"/>
                  </a:lnTo>
                  <a:lnTo>
                    <a:pt x="1915568" y="18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5FD160D-9947-9E4A-B686-EFA4F26282EA}"/>
                </a:ext>
              </a:extLst>
            </p:cNvPr>
            <p:cNvSpPr/>
            <p:nvPr/>
          </p:nvSpPr>
          <p:spPr>
            <a:xfrm>
              <a:off x="3009900" y="4913313"/>
              <a:ext cx="1204913" cy="1006475"/>
            </a:xfrm>
            <a:custGeom>
              <a:avLst/>
              <a:gdLst>
                <a:gd name="connsiteX0" fmla="*/ 485775 w 1204913"/>
                <a:gd name="connsiteY0" fmla="*/ 545306 h 1007269"/>
                <a:gd name="connsiteX1" fmla="*/ 573881 w 1204913"/>
                <a:gd name="connsiteY1" fmla="*/ 459581 h 1007269"/>
                <a:gd name="connsiteX2" fmla="*/ 640556 w 1204913"/>
                <a:gd name="connsiteY2" fmla="*/ 392906 h 1007269"/>
                <a:gd name="connsiteX3" fmla="*/ 709613 w 1204913"/>
                <a:gd name="connsiteY3" fmla="*/ 316706 h 1007269"/>
                <a:gd name="connsiteX4" fmla="*/ 778669 w 1204913"/>
                <a:gd name="connsiteY4" fmla="*/ 235744 h 1007269"/>
                <a:gd name="connsiteX5" fmla="*/ 819150 w 1204913"/>
                <a:gd name="connsiteY5" fmla="*/ 173831 h 1007269"/>
                <a:gd name="connsiteX6" fmla="*/ 828675 w 1204913"/>
                <a:gd name="connsiteY6" fmla="*/ 150019 h 1007269"/>
                <a:gd name="connsiteX7" fmla="*/ 831056 w 1204913"/>
                <a:gd name="connsiteY7" fmla="*/ 128587 h 1007269"/>
                <a:gd name="connsiteX8" fmla="*/ 826294 w 1204913"/>
                <a:gd name="connsiteY8" fmla="*/ 107156 h 1007269"/>
                <a:gd name="connsiteX9" fmla="*/ 816769 w 1204913"/>
                <a:gd name="connsiteY9" fmla="*/ 90487 h 1007269"/>
                <a:gd name="connsiteX10" fmla="*/ 809625 w 1204913"/>
                <a:gd name="connsiteY10" fmla="*/ 83344 h 1007269"/>
                <a:gd name="connsiteX11" fmla="*/ 785813 w 1204913"/>
                <a:gd name="connsiteY11" fmla="*/ 73819 h 1007269"/>
                <a:gd name="connsiteX12" fmla="*/ 750094 w 1204913"/>
                <a:gd name="connsiteY12" fmla="*/ 64294 h 1007269"/>
                <a:gd name="connsiteX13" fmla="*/ 733425 w 1204913"/>
                <a:gd name="connsiteY13" fmla="*/ 61912 h 1007269"/>
                <a:gd name="connsiteX14" fmla="*/ 723900 w 1204913"/>
                <a:gd name="connsiteY14" fmla="*/ 52387 h 1007269"/>
                <a:gd name="connsiteX15" fmla="*/ 714375 w 1204913"/>
                <a:gd name="connsiteY15" fmla="*/ 23812 h 1007269"/>
                <a:gd name="connsiteX16" fmla="*/ 716756 w 1204913"/>
                <a:gd name="connsiteY16" fmla="*/ 7144 h 1007269"/>
                <a:gd name="connsiteX17" fmla="*/ 726281 w 1204913"/>
                <a:gd name="connsiteY17" fmla="*/ 0 h 1007269"/>
                <a:gd name="connsiteX18" fmla="*/ 757238 w 1204913"/>
                <a:gd name="connsiteY18" fmla="*/ 7144 h 1007269"/>
                <a:gd name="connsiteX19" fmla="*/ 785813 w 1204913"/>
                <a:gd name="connsiteY19" fmla="*/ 14287 h 1007269"/>
                <a:gd name="connsiteX20" fmla="*/ 847725 w 1204913"/>
                <a:gd name="connsiteY20" fmla="*/ 23812 h 1007269"/>
                <a:gd name="connsiteX21" fmla="*/ 904875 w 1204913"/>
                <a:gd name="connsiteY21" fmla="*/ 38100 h 1007269"/>
                <a:gd name="connsiteX22" fmla="*/ 978694 w 1204913"/>
                <a:gd name="connsiteY22" fmla="*/ 59531 h 1007269"/>
                <a:gd name="connsiteX23" fmla="*/ 1047750 w 1204913"/>
                <a:gd name="connsiteY23" fmla="*/ 88106 h 1007269"/>
                <a:gd name="connsiteX24" fmla="*/ 1085850 w 1204913"/>
                <a:gd name="connsiteY24" fmla="*/ 107156 h 1007269"/>
                <a:gd name="connsiteX25" fmla="*/ 1112044 w 1204913"/>
                <a:gd name="connsiteY25" fmla="*/ 121444 h 1007269"/>
                <a:gd name="connsiteX26" fmla="*/ 1150144 w 1204913"/>
                <a:gd name="connsiteY26" fmla="*/ 154781 h 1007269"/>
                <a:gd name="connsiteX27" fmla="*/ 1181100 w 1204913"/>
                <a:gd name="connsiteY27" fmla="*/ 190500 h 1007269"/>
                <a:gd name="connsiteX28" fmla="*/ 1190625 w 1204913"/>
                <a:gd name="connsiteY28" fmla="*/ 195262 h 1007269"/>
                <a:gd name="connsiteX29" fmla="*/ 1197769 w 1204913"/>
                <a:gd name="connsiteY29" fmla="*/ 202406 h 1007269"/>
                <a:gd name="connsiteX30" fmla="*/ 1202531 w 1204913"/>
                <a:gd name="connsiteY30" fmla="*/ 211931 h 1007269"/>
                <a:gd name="connsiteX31" fmla="*/ 1204913 w 1204913"/>
                <a:gd name="connsiteY31" fmla="*/ 233362 h 1007269"/>
                <a:gd name="connsiteX32" fmla="*/ 1173956 w 1204913"/>
                <a:gd name="connsiteY32" fmla="*/ 283369 h 1007269"/>
                <a:gd name="connsiteX33" fmla="*/ 1147763 w 1204913"/>
                <a:gd name="connsiteY33" fmla="*/ 307181 h 1007269"/>
                <a:gd name="connsiteX34" fmla="*/ 1057275 w 1204913"/>
                <a:gd name="connsiteY34" fmla="*/ 350044 h 1007269"/>
                <a:gd name="connsiteX35" fmla="*/ 1004888 w 1204913"/>
                <a:gd name="connsiteY35" fmla="*/ 395287 h 1007269"/>
                <a:gd name="connsiteX36" fmla="*/ 850106 w 1204913"/>
                <a:gd name="connsiteY36" fmla="*/ 509587 h 1007269"/>
                <a:gd name="connsiteX37" fmla="*/ 692944 w 1204913"/>
                <a:gd name="connsiteY37" fmla="*/ 623887 h 1007269"/>
                <a:gd name="connsiteX38" fmla="*/ 578644 w 1204913"/>
                <a:gd name="connsiteY38" fmla="*/ 704850 h 1007269"/>
                <a:gd name="connsiteX39" fmla="*/ 414338 w 1204913"/>
                <a:gd name="connsiteY39" fmla="*/ 802481 h 1007269"/>
                <a:gd name="connsiteX40" fmla="*/ 285750 w 1204913"/>
                <a:gd name="connsiteY40" fmla="*/ 876300 h 1007269"/>
                <a:gd name="connsiteX41" fmla="*/ 157163 w 1204913"/>
                <a:gd name="connsiteY41" fmla="*/ 947737 h 1007269"/>
                <a:gd name="connsiteX42" fmla="*/ 45244 w 1204913"/>
                <a:gd name="connsiteY42" fmla="*/ 1002506 h 1007269"/>
                <a:gd name="connsiteX43" fmla="*/ 23813 w 1204913"/>
                <a:gd name="connsiteY43" fmla="*/ 1007269 h 1007269"/>
                <a:gd name="connsiteX44" fmla="*/ 11906 w 1204913"/>
                <a:gd name="connsiteY44" fmla="*/ 1007269 h 1007269"/>
                <a:gd name="connsiteX45" fmla="*/ 0 w 1204913"/>
                <a:gd name="connsiteY45" fmla="*/ 1000125 h 1007269"/>
                <a:gd name="connsiteX46" fmla="*/ 4763 w 1204913"/>
                <a:gd name="connsiteY46" fmla="*/ 976312 h 1007269"/>
                <a:gd name="connsiteX47" fmla="*/ 14288 w 1204913"/>
                <a:gd name="connsiteY47" fmla="*/ 954881 h 1007269"/>
                <a:gd name="connsiteX48" fmla="*/ 52388 w 1204913"/>
                <a:gd name="connsiteY48" fmla="*/ 919162 h 1007269"/>
                <a:gd name="connsiteX49" fmla="*/ 176213 w 1204913"/>
                <a:gd name="connsiteY49" fmla="*/ 816769 h 1007269"/>
                <a:gd name="connsiteX50" fmla="*/ 364331 w 1204913"/>
                <a:gd name="connsiteY50" fmla="*/ 657225 h 1007269"/>
                <a:gd name="connsiteX51" fmla="*/ 485775 w 1204913"/>
                <a:gd name="connsiteY51" fmla="*/ 54530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04913" h="1007269">
                  <a:moveTo>
                    <a:pt x="485775" y="545306"/>
                  </a:moveTo>
                  <a:lnTo>
                    <a:pt x="573881" y="459581"/>
                  </a:lnTo>
                  <a:lnTo>
                    <a:pt x="640556" y="392906"/>
                  </a:lnTo>
                  <a:lnTo>
                    <a:pt x="709613" y="316706"/>
                  </a:lnTo>
                  <a:lnTo>
                    <a:pt x="778669" y="235744"/>
                  </a:lnTo>
                  <a:lnTo>
                    <a:pt x="819150" y="173831"/>
                  </a:lnTo>
                  <a:lnTo>
                    <a:pt x="828675" y="150019"/>
                  </a:lnTo>
                  <a:lnTo>
                    <a:pt x="831056" y="128587"/>
                  </a:lnTo>
                  <a:lnTo>
                    <a:pt x="826294" y="107156"/>
                  </a:lnTo>
                  <a:lnTo>
                    <a:pt x="816769" y="90487"/>
                  </a:lnTo>
                  <a:lnTo>
                    <a:pt x="809625" y="83344"/>
                  </a:lnTo>
                  <a:lnTo>
                    <a:pt x="785813" y="73819"/>
                  </a:lnTo>
                  <a:lnTo>
                    <a:pt x="750094" y="64294"/>
                  </a:lnTo>
                  <a:lnTo>
                    <a:pt x="733425" y="61912"/>
                  </a:lnTo>
                  <a:lnTo>
                    <a:pt x="723900" y="52387"/>
                  </a:lnTo>
                  <a:lnTo>
                    <a:pt x="714375" y="23812"/>
                  </a:lnTo>
                  <a:lnTo>
                    <a:pt x="716756" y="7144"/>
                  </a:lnTo>
                  <a:lnTo>
                    <a:pt x="726281" y="0"/>
                  </a:lnTo>
                  <a:lnTo>
                    <a:pt x="757238" y="7144"/>
                  </a:lnTo>
                  <a:lnTo>
                    <a:pt x="785813" y="14287"/>
                  </a:lnTo>
                  <a:lnTo>
                    <a:pt x="847725" y="23812"/>
                  </a:lnTo>
                  <a:lnTo>
                    <a:pt x="904875" y="38100"/>
                  </a:lnTo>
                  <a:lnTo>
                    <a:pt x="978694" y="59531"/>
                  </a:lnTo>
                  <a:lnTo>
                    <a:pt x="1047750" y="88106"/>
                  </a:lnTo>
                  <a:lnTo>
                    <a:pt x="1085850" y="107156"/>
                  </a:lnTo>
                  <a:lnTo>
                    <a:pt x="1112044" y="121444"/>
                  </a:lnTo>
                  <a:lnTo>
                    <a:pt x="1150144" y="154781"/>
                  </a:lnTo>
                  <a:lnTo>
                    <a:pt x="1181100" y="190500"/>
                  </a:lnTo>
                  <a:lnTo>
                    <a:pt x="1190625" y="195262"/>
                  </a:lnTo>
                  <a:lnTo>
                    <a:pt x="1197769" y="202406"/>
                  </a:lnTo>
                  <a:lnTo>
                    <a:pt x="1202531" y="211931"/>
                  </a:lnTo>
                  <a:lnTo>
                    <a:pt x="1204913" y="233362"/>
                  </a:lnTo>
                  <a:lnTo>
                    <a:pt x="1173956" y="283369"/>
                  </a:lnTo>
                  <a:lnTo>
                    <a:pt x="1147763" y="307181"/>
                  </a:lnTo>
                  <a:lnTo>
                    <a:pt x="1057275" y="350044"/>
                  </a:lnTo>
                  <a:lnTo>
                    <a:pt x="1004888" y="395287"/>
                  </a:lnTo>
                  <a:lnTo>
                    <a:pt x="850106" y="509587"/>
                  </a:lnTo>
                  <a:lnTo>
                    <a:pt x="692944" y="623887"/>
                  </a:lnTo>
                  <a:lnTo>
                    <a:pt x="578644" y="704850"/>
                  </a:lnTo>
                  <a:lnTo>
                    <a:pt x="414338" y="802481"/>
                  </a:lnTo>
                  <a:lnTo>
                    <a:pt x="285750" y="876300"/>
                  </a:lnTo>
                  <a:lnTo>
                    <a:pt x="157163" y="947737"/>
                  </a:lnTo>
                  <a:lnTo>
                    <a:pt x="45244" y="1002506"/>
                  </a:lnTo>
                  <a:lnTo>
                    <a:pt x="23813" y="1007269"/>
                  </a:lnTo>
                  <a:lnTo>
                    <a:pt x="11906" y="1007269"/>
                  </a:lnTo>
                  <a:lnTo>
                    <a:pt x="0" y="1000125"/>
                  </a:lnTo>
                  <a:lnTo>
                    <a:pt x="4763" y="976312"/>
                  </a:lnTo>
                  <a:lnTo>
                    <a:pt x="14288" y="954881"/>
                  </a:lnTo>
                  <a:lnTo>
                    <a:pt x="52388" y="919162"/>
                  </a:lnTo>
                  <a:lnTo>
                    <a:pt x="176213" y="816769"/>
                  </a:lnTo>
                  <a:lnTo>
                    <a:pt x="364331" y="657225"/>
                  </a:lnTo>
                  <a:lnTo>
                    <a:pt x="485775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5943796-C6AB-0842-A36B-D9793BDBE825}"/>
                </a:ext>
              </a:extLst>
            </p:cNvPr>
            <p:cNvSpPr/>
            <p:nvPr/>
          </p:nvSpPr>
          <p:spPr>
            <a:xfrm>
              <a:off x="5710238" y="4773613"/>
              <a:ext cx="1041400" cy="990600"/>
            </a:xfrm>
            <a:custGeom>
              <a:avLst/>
              <a:gdLst>
                <a:gd name="connsiteX0" fmla="*/ 452437 w 1040606"/>
                <a:gd name="connsiteY0" fmla="*/ 195263 h 990600"/>
                <a:gd name="connsiteX1" fmla="*/ 616743 w 1040606"/>
                <a:gd name="connsiteY1" fmla="*/ 271463 h 990600"/>
                <a:gd name="connsiteX2" fmla="*/ 728662 w 1040606"/>
                <a:gd name="connsiteY2" fmla="*/ 328613 h 990600"/>
                <a:gd name="connsiteX3" fmla="*/ 776287 w 1040606"/>
                <a:gd name="connsiteY3" fmla="*/ 352425 h 990600"/>
                <a:gd name="connsiteX4" fmla="*/ 797718 w 1040606"/>
                <a:gd name="connsiteY4" fmla="*/ 373857 h 990600"/>
                <a:gd name="connsiteX5" fmla="*/ 864393 w 1040606"/>
                <a:gd name="connsiteY5" fmla="*/ 464344 h 990600"/>
                <a:gd name="connsiteX6" fmla="*/ 926306 w 1040606"/>
                <a:gd name="connsiteY6" fmla="*/ 547688 h 990600"/>
                <a:gd name="connsiteX7" fmla="*/ 971550 w 1040606"/>
                <a:gd name="connsiteY7" fmla="*/ 621507 h 990600"/>
                <a:gd name="connsiteX8" fmla="*/ 995362 w 1040606"/>
                <a:gd name="connsiteY8" fmla="*/ 666750 h 990600"/>
                <a:gd name="connsiteX9" fmla="*/ 1014412 w 1040606"/>
                <a:gd name="connsiteY9" fmla="*/ 709613 h 990600"/>
                <a:gd name="connsiteX10" fmla="*/ 1023937 w 1040606"/>
                <a:gd name="connsiteY10" fmla="*/ 740569 h 990600"/>
                <a:gd name="connsiteX11" fmla="*/ 1033462 w 1040606"/>
                <a:gd name="connsiteY11" fmla="*/ 781050 h 990600"/>
                <a:gd name="connsiteX12" fmla="*/ 1040606 w 1040606"/>
                <a:gd name="connsiteY12" fmla="*/ 821532 h 990600"/>
                <a:gd name="connsiteX13" fmla="*/ 1040606 w 1040606"/>
                <a:gd name="connsiteY13" fmla="*/ 864394 h 990600"/>
                <a:gd name="connsiteX14" fmla="*/ 1035843 w 1040606"/>
                <a:gd name="connsiteY14" fmla="*/ 912019 h 990600"/>
                <a:gd name="connsiteX15" fmla="*/ 1023937 w 1040606"/>
                <a:gd name="connsiteY15" fmla="*/ 947738 h 990600"/>
                <a:gd name="connsiteX16" fmla="*/ 1004887 w 1040606"/>
                <a:gd name="connsiteY16" fmla="*/ 973932 h 990600"/>
                <a:gd name="connsiteX17" fmla="*/ 985837 w 1040606"/>
                <a:gd name="connsiteY17" fmla="*/ 983457 h 990600"/>
                <a:gd name="connsiteX18" fmla="*/ 966787 w 1040606"/>
                <a:gd name="connsiteY18" fmla="*/ 988219 h 990600"/>
                <a:gd name="connsiteX19" fmla="*/ 945356 w 1040606"/>
                <a:gd name="connsiteY19" fmla="*/ 990600 h 990600"/>
                <a:gd name="connsiteX20" fmla="*/ 914400 w 1040606"/>
                <a:gd name="connsiteY20" fmla="*/ 983457 h 990600"/>
                <a:gd name="connsiteX21" fmla="*/ 888206 w 1040606"/>
                <a:gd name="connsiteY21" fmla="*/ 969169 h 990600"/>
                <a:gd name="connsiteX22" fmla="*/ 857250 w 1040606"/>
                <a:gd name="connsiteY22" fmla="*/ 945357 h 990600"/>
                <a:gd name="connsiteX23" fmla="*/ 819150 w 1040606"/>
                <a:gd name="connsiteY23" fmla="*/ 895350 h 990600"/>
                <a:gd name="connsiteX24" fmla="*/ 733425 w 1040606"/>
                <a:gd name="connsiteY24" fmla="*/ 781050 h 990600"/>
                <a:gd name="connsiteX25" fmla="*/ 642937 w 1040606"/>
                <a:gd name="connsiteY25" fmla="*/ 666750 h 990600"/>
                <a:gd name="connsiteX26" fmla="*/ 554831 w 1040606"/>
                <a:gd name="connsiteY26" fmla="*/ 561975 h 990600"/>
                <a:gd name="connsiteX27" fmla="*/ 454818 w 1040606"/>
                <a:gd name="connsiteY27" fmla="*/ 454819 h 990600"/>
                <a:gd name="connsiteX28" fmla="*/ 366712 w 1040606"/>
                <a:gd name="connsiteY28" fmla="*/ 366713 h 990600"/>
                <a:gd name="connsiteX29" fmla="*/ 276225 w 1040606"/>
                <a:gd name="connsiteY29" fmla="*/ 278607 h 990600"/>
                <a:gd name="connsiteX30" fmla="*/ 183356 w 1040606"/>
                <a:gd name="connsiteY30" fmla="*/ 195263 h 990600"/>
                <a:gd name="connsiteX31" fmla="*/ 88106 w 1040606"/>
                <a:gd name="connsiteY31" fmla="*/ 119063 h 990600"/>
                <a:gd name="connsiteX32" fmla="*/ 21431 w 1040606"/>
                <a:gd name="connsiteY32" fmla="*/ 66675 h 990600"/>
                <a:gd name="connsiteX33" fmla="*/ 7143 w 1040606"/>
                <a:gd name="connsiteY33" fmla="*/ 50007 h 990600"/>
                <a:gd name="connsiteX34" fmla="*/ 0 w 1040606"/>
                <a:gd name="connsiteY34" fmla="*/ 23813 h 990600"/>
                <a:gd name="connsiteX35" fmla="*/ 2381 w 1040606"/>
                <a:gd name="connsiteY35" fmla="*/ 9525 h 990600"/>
                <a:gd name="connsiteX36" fmla="*/ 14287 w 1040606"/>
                <a:gd name="connsiteY36" fmla="*/ 0 h 990600"/>
                <a:gd name="connsiteX37" fmla="*/ 35718 w 1040606"/>
                <a:gd name="connsiteY37" fmla="*/ 4763 h 990600"/>
                <a:gd name="connsiteX38" fmla="*/ 138112 w 1040606"/>
                <a:gd name="connsiteY38" fmla="*/ 52388 h 990600"/>
                <a:gd name="connsiteX39" fmla="*/ 273843 w 1040606"/>
                <a:gd name="connsiteY39" fmla="*/ 111919 h 990600"/>
                <a:gd name="connsiteX40" fmla="*/ 378618 w 1040606"/>
                <a:gd name="connsiteY40" fmla="*/ 161925 h 990600"/>
                <a:gd name="connsiteX41" fmla="*/ 452437 w 1040606"/>
                <a:gd name="connsiteY41" fmla="*/ 195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990600">
                  <a:moveTo>
                    <a:pt x="452437" y="195263"/>
                  </a:moveTo>
                  <a:lnTo>
                    <a:pt x="616743" y="271463"/>
                  </a:lnTo>
                  <a:lnTo>
                    <a:pt x="728662" y="328613"/>
                  </a:lnTo>
                  <a:lnTo>
                    <a:pt x="776287" y="352425"/>
                  </a:lnTo>
                  <a:lnTo>
                    <a:pt x="797718" y="373857"/>
                  </a:lnTo>
                  <a:lnTo>
                    <a:pt x="864393" y="464344"/>
                  </a:lnTo>
                  <a:lnTo>
                    <a:pt x="926306" y="547688"/>
                  </a:lnTo>
                  <a:lnTo>
                    <a:pt x="971550" y="621507"/>
                  </a:lnTo>
                  <a:lnTo>
                    <a:pt x="995362" y="666750"/>
                  </a:lnTo>
                  <a:lnTo>
                    <a:pt x="1014412" y="709613"/>
                  </a:lnTo>
                  <a:lnTo>
                    <a:pt x="1023937" y="740569"/>
                  </a:lnTo>
                  <a:lnTo>
                    <a:pt x="1033462" y="781050"/>
                  </a:lnTo>
                  <a:lnTo>
                    <a:pt x="1040606" y="821532"/>
                  </a:lnTo>
                  <a:lnTo>
                    <a:pt x="1040606" y="864394"/>
                  </a:lnTo>
                  <a:lnTo>
                    <a:pt x="1035843" y="912019"/>
                  </a:lnTo>
                  <a:lnTo>
                    <a:pt x="1023937" y="947738"/>
                  </a:lnTo>
                  <a:lnTo>
                    <a:pt x="1004887" y="973932"/>
                  </a:lnTo>
                  <a:lnTo>
                    <a:pt x="985837" y="983457"/>
                  </a:lnTo>
                  <a:lnTo>
                    <a:pt x="966787" y="988219"/>
                  </a:lnTo>
                  <a:lnTo>
                    <a:pt x="945356" y="990600"/>
                  </a:lnTo>
                  <a:lnTo>
                    <a:pt x="914400" y="983457"/>
                  </a:lnTo>
                  <a:lnTo>
                    <a:pt x="888206" y="969169"/>
                  </a:lnTo>
                  <a:lnTo>
                    <a:pt x="857250" y="945357"/>
                  </a:lnTo>
                  <a:lnTo>
                    <a:pt x="819150" y="895350"/>
                  </a:lnTo>
                  <a:lnTo>
                    <a:pt x="733425" y="781050"/>
                  </a:lnTo>
                  <a:lnTo>
                    <a:pt x="642937" y="666750"/>
                  </a:lnTo>
                  <a:lnTo>
                    <a:pt x="554831" y="561975"/>
                  </a:lnTo>
                  <a:lnTo>
                    <a:pt x="454818" y="454819"/>
                  </a:lnTo>
                  <a:lnTo>
                    <a:pt x="366712" y="366713"/>
                  </a:lnTo>
                  <a:lnTo>
                    <a:pt x="276225" y="278607"/>
                  </a:lnTo>
                  <a:lnTo>
                    <a:pt x="183356" y="195263"/>
                  </a:lnTo>
                  <a:lnTo>
                    <a:pt x="88106" y="119063"/>
                  </a:lnTo>
                  <a:lnTo>
                    <a:pt x="21431" y="66675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5718" y="4763"/>
                  </a:lnTo>
                  <a:lnTo>
                    <a:pt x="138112" y="52388"/>
                  </a:lnTo>
                  <a:lnTo>
                    <a:pt x="273843" y="111919"/>
                  </a:lnTo>
                  <a:lnTo>
                    <a:pt x="378618" y="161925"/>
                  </a:lnTo>
                  <a:lnTo>
                    <a:pt x="452437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4DD616FC-2859-3A4C-A943-9A28C0FD3B5F}"/>
                </a:ext>
              </a:extLst>
            </p:cNvPr>
            <p:cNvSpPr/>
            <p:nvPr/>
          </p:nvSpPr>
          <p:spPr>
            <a:xfrm>
              <a:off x="3387725" y="2155825"/>
              <a:ext cx="3360738" cy="1120775"/>
            </a:xfrm>
            <a:custGeom>
              <a:avLst/>
              <a:gdLst>
                <a:gd name="connsiteX0" fmla="*/ 1330778 w 3360964"/>
                <a:gd name="connsiteY0" fmla="*/ 359229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  <a:gd name="connsiteX69" fmla="*/ 1330778 w 3360964"/>
                <a:gd name="connsiteY69" fmla="*/ 359229 h 1121229"/>
                <a:gd name="connsiteX0" fmla="*/ 1804307 w 3360964"/>
                <a:gd name="connsiteY0" fmla="*/ 318408 h 1121229"/>
                <a:gd name="connsiteX1" fmla="*/ 1107621 w 3360964"/>
                <a:gd name="connsiteY1" fmla="*/ 383722 h 1121229"/>
                <a:gd name="connsiteX2" fmla="*/ 887185 w 3360964"/>
                <a:gd name="connsiteY2" fmla="*/ 408215 h 1121229"/>
                <a:gd name="connsiteX3" fmla="*/ 615042 w 3360964"/>
                <a:gd name="connsiteY3" fmla="*/ 446315 h 1121229"/>
                <a:gd name="connsiteX4" fmla="*/ 293914 w 3360964"/>
                <a:gd name="connsiteY4" fmla="*/ 492579 h 1121229"/>
                <a:gd name="connsiteX5" fmla="*/ 73478 w 3360964"/>
                <a:gd name="connsiteY5" fmla="*/ 519793 h 1121229"/>
                <a:gd name="connsiteX6" fmla="*/ 0 w 3360964"/>
                <a:gd name="connsiteY6" fmla="*/ 302079 h 1121229"/>
                <a:gd name="connsiteX7" fmla="*/ 38100 w 3360964"/>
                <a:gd name="connsiteY7" fmla="*/ 312965 h 1121229"/>
                <a:gd name="connsiteX8" fmla="*/ 73478 w 3360964"/>
                <a:gd name="connsiteY8" fmla="*/ 318408 h 1121229"/>
                <a:gd name="connsiteX9" fmla="*/ 141514 w 3360964"/>
                <a:gd name="connsiteY9" fmla="*/ 321129 h 1121229"/>
                <a:gd name="connsiteX10" fmla="*/ 280307 w 3360964"/>
                <a:gd name="connsiteY10" fmla="*/ 312965 h 1121229"/>
                <a:gd name="connsiteX11" fmla="*/ 421821 w 3360964"/>
                <a:gd name="connsiteY11" fmla="*/ 299358 h 1121229"/>
                <a:gd name="connsiteX12" fmla="*/ 571500 w 3360964"/>
                <a:gd name="connsiteY12" fmla="*/ 283029 h 1121229"/>
                <a:gd name="connsiteX13" fmla="*/ 729342 w 3360964"/>
                <a:gd name="connsiteY13" fmla="*/ 258536 h 1121229"/>
                <a:gd name="connsiteX14" fmla="*/ 895350 w 3360964"/>
                <a:gd name="connsiteY14" fmla="*/ 228600 h 1121229"/>
                <a:gd name="connsiteX15" fmla="*/ 1115785 w 3360964"/>
                <a:gd name="connsiteY15" fmla="*/ 204108 h 1121229"/>
                <a:gd name="connsiteX16" fmla="*/ 1338942 w 3360964"/>
                <a:gd name="connsiteY16" fmla="*/ 182336 h 1121229"/>
                <a:gd name="connsiteX17" fmla="*/ 1611085 w 3360964"/>
                <a:gd name="connsiteY17" fmla="*/ 155122 h 1121229"/>
                <a:gd name="connsiteX18" fmla="*/ 1858735 w 3360964"/>
                <a:gd name="connsiteY18" fmla="*/ 133350 h 1121229"/>
                <a:gd name="connsiteX19" fmla="*/ 2103664 w 3360964"/>
                <a:gd name="connsiteY19" fmla="*/ 111579 h 1121229"/>
                <a:gd name="connsiteX20" fmla="*/ 2490107 w 3360964"/>
                <a:gd name="connsiteY20" fmla="*/ 84365 h 1121229"/>
                <a:gd name="connsiteX21" fmla="*/ 2743200 w 3360964"/>
                <a:gd name="connsiteY21" fmla="*/ 68036 h 1121229"/>
                <a:gd name="connsiteX22" fmla="*/ 2881992 w 3360964"/>
                <a:gd name="connsiteY22" fmla="*/ 51708 h 1121229"/>
                <a:gd name="connsiteX23" fmla="*/ 2920092 w 3360964"/>
                <a:gd name="connsiteY23" fmla="*/ 46265 h 1121229"/>
                <a:gd name="connsiteX24" fmla="*/ 2939142 w 3360964"/>
                <a:gd name="connsiteY24" fmla="*/ 29936 h 1121229"/>
                <a:gd name="connsiteX25" fmla="*/ 2963635 w 3360964"/>
                <a:gd name="connsiteY25" fmla="*/ 13608 h 1121229"/>
                <a:gd name="connsiteX26" fmla="*/ 2993571 w 3360964"/>
                <a:gd name="connsiteY26" fmla="*/ 2722 h 1121229"/>
                <a:gd name="connsiteX27" fmla="*/ 3020785 w 3360964"/>
                <a:gd name="connsiteY27" fmla="*/ 0 h 1121229"/>
                <a:gd name="connsiteX28" fmla="*/ 3045278 w 3360964"/>
                <a:gd name="connsiteY28" fmla="*/ 2722 h 1121229"/>
                <a:gd name="connsiteX29" fmla="*/ 3064328 w 3360964"/>
                <a:gd name="connsiteY29" fmla="*/ 13608 h 1121229"/>
                <a:gd name="connsiteX30" fmla="*/ 3124200 w 3360964"/>
                <a:gd name="connsiteY30" fmla="*/ 57150 h 1121229"/>
                <a:gd name="connsiteX31" fmla="*/ 3194957 w 3360964"/>
                <a:gd name="connsiteY31" fmla="*/ 108858 h 1121229"/>
                <a:gd name="connsiteX32" fmla="*/ 3271157 w 3360964"/>
                <a:gd name="connsiteY32" fmla="*/ 168729 h 1121229"/>
                <a:gd name="connsiteX33" fmla="*/ 3306535 w 3360964"/>
                <a:gd name="connsiteY33" fmla="*/ 198665 h 1121229"/>
                <a:gd name="connsiteX34" fmla="*/ 3325585 w 3360964"/>
                <a:gd name="connsiteY34" fmla="*/ 220436 h 1121229"/>
                <a:gd name="connsiteX35" fmla="*/ 3352800 w 3360964"/>
                <a:gd name="connsiteY35" fmla="*/ 255815 h 1121229"/>
                <a:gd name="connsiteX36" fmla="*/ 3358242 w 3360964"/>
                <a:gd name="connsiteY36" fmla="*/ 266700 h 1121229"/>
                <a:gd name="connsiteX37" fmla="*/ 3360964 w 3360964"/>
                <a:gd name="connsiteY37" fmla="*/ 288472 h 1121229"/>
                <a:gd name="connsiteX38" fmla="*/ 3355521 w 3360964"/>
                <a:gd name="connsiteY38" fmla="*/ 310243 h 1121229"/>
                <a:gd name="connsiteX39" fmla="*/ 3339192 w 3360964"/>
                <a:gd name="connsiteY39" fmla="*/ 340179 h 1121229"/>
                <a:gd name="connsiteX40" fmla="*/ 3314700 w 3360964"/>
                <a:gd name="connsiteY40" fmla="*/ 367393 h 1121229"/>
                <a:gd name="connsiteX41" fmla="*/ 3252107 w 3360964"/>
                <a:gd name="connsiteY41" fmla="*/ 454479 h 1121229"/>
                <a:gd name="connsiteX42" fmla="*/ 3175907 w 3360964"/>
                <a:gd name="connsiteY42" fmla="*/ 606879 h 1121229"/>
                <a:gd name="connsiteX43" fmla="*/ 3012621 w 3360964"/>
                <a:gd name="connsiteY43" fmla="*/ 933450 h 1121229"/>
                <a:gd name="connsiteX44" fmla="*/ 2977242 w 3360964"/>
                <a:gd name="connsiteY44" fmla="*/ 996043 h 1121229"/>
                <a:gd name="connsiteX45" fmla="*/ 2952750 w 3360964"/>
                <a:gd name="connsiteY45" fmla="*/ 1025979 h 1121229"/>
                <a:gd name="connsiteX46" fmla="*/ 2922814 w 3360964"/>
                <a:gd name="connsiteY46" fmla="*/ 1061358 h 1121229"/>
                <a:gd name="connsiteX47" fmla="*/ 2895600 w 3360964"/>
                <a:gd name="connsiteY47" fmla="*/ 1085850 h 1121229"/>
                <a:gd name="connsiteX48" fmla="*/ 2854778 w 3360964"/>
                <a:gd name="connsiteY48" fmla="*/ 1107622 h 1121229"/>
                <a:gd name="connsiteX49" fmla="*/ 2800350 w 3360964"/>
                <a:gd name="connsiteY49" fmla="*/ 1121229 h 1121229"/>
                <a:gd name="connsiteX50" fmla="*/ 2789464 w 3360964"/>
                <a:gd name="connsiteY50" fmla="*/ 1121229 h 1121229"/>
                <a:gd name="connsiteX51" fmla="*/ 2784021 w 3360964"/>
                <a:gd name="connsiteY51" fmla="*/ 1110343 h 1121229"/>
                <a:gd name="connsiteX52" fmla="*/ 2775857 w 3360964"/>
                <a:gd name="connsiteY52" fmla="*/ 1088572 h 1121229"/>
                <a:gd name="connsiteX53" fmla="*/ 2792185 w 3360964"/>
                <a:gd name="connsiteY53" fmla="*/ 843643 h 1121229"/>
                <a:gd name="connsiteX54" fmla="*/ 2824842 w 3360964"/>
                <a:gd name="connsiteY54" fmla="*/ 767443 h 1121229"/>
                <a:gd name="connsiteX55" fmla="*/ 2854778 w 3360964"/>
                <a:gd name="connsiteY55" fmla="*/ 683079 h 1121229"/>
                <a:gd name="connsiteX56" fmla="*/ 2879271 w 3360964"/>
                <a:gd name="connsiteY56" fmla="*/ 604158 h 1121229"/>
                <a:gd name="connsiteX57" fmla="*/ 2903764 w 3360964"/>
                <a:gd name="connsiteY57" fmla="*/ 517072 h 1121229"/>
                <a:gd name="connsiteX58" fmla="*/ 2922814 w 3360964"/>
                <a:gd name="connsiteY58" fmla="*/ 443593 h 1121229"/>
                <a:gd name="connsiteX59" fmla="*/ 2936421 w 3360964"/>
                <a:gd name="connsiteY59" fmla="*/ 375558 h 1121229"/>
                <a:gd name="connsiteX60" fmla="*/ 2939142 w 3360964"/>
                <a:gd name="connsiteY60" fmla="*/ 348343 h 1121229"/>
                <a:gd name="connsiteX61" fmla="*/ 2933700 w 3360964"/>
                <a:gd name="connsiteY61" fmla="*/ 323850 h 1121229"/>
                <a:gd name="connsiteX62" fmla="*/ 2922814 w 3360964"/>
                <a:gd name="connsiteY62" fmla="*/ 299358 h 1121229"/>
                <a:gd name="connsiteX63" fmla="*/ 2903764 w 3360964"/>
                <a:gd name="connsiteY63" fmla="*/ 285750 h 1121229"/>
                <a:gd name="connsiteX64" fmla="*/ 2857500 w 3360964"/>
                <a:gd name="connsiteY64" fmla="*/ 272143 h 1121229"/>
                <a:gd name="connsiteX65" fmla="*/ 2740478 w 3360964"/>
                <a:gd name="connsiteY65" fmla="*/ 272143 h 1121229"/>
                <a:gd name="connsiteX66" fmla="*/ 2462892 w 3360964"/>
                <a:gd name="connsiteY66" fmla="*/ 277586 h 1121229"/>
                <a:gd name="connsiteX67" fmla="*/ 2100942 w 3360964"/>
                <a:gd name="connsiteY67" fmla="*/ 291193 h 1121229"/>
                <a:gd name="connsiteX68" fmla="*/ 1804307 w 3360964"/>
                <a:gd name="connsiteY68" fmla="*/ 318408 h 11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360964" h="1121229">
                  <a:moveTo>
                    <a:pt x="1804307" y="318408"/>
                  </a:moveTo>
                  <a:lnTo>
                    <a:pt x="1107621" y="383722"/>
                  </a:lnTo>
                  <a:lnTo>
                    <a:pt x="887185" y="408215"/>
                  </a:lnTo>
                  <a:lnTo>
                    <a:pt x="615042" y="446315"/>
                  </a:lnTo>
                  <a:lnTo>
                    <a:pt x="293914" y="492579"/>
                  </a:lnTo>
                  <a:lnTo>
                    <a:pt x="73478" y="519793"/>
                  </a:lnTo>
                  <a:lnTo>
                    <a:pt x="0" y="302079"/>
                  </a:lnTo>
                  <a:lnTo>
                    <a:pt x="38100" y="312965"/>
                  </a:lnTo>
                  <a:lnTo>
                    <a:pt x="73478" y="318408"/>
                  </a:lnTo>
                  <a:lnTo>
                    <a:pt x="141514" y="321129"/>
                  </a:lnTo>
                  <a:lnTo>
                    <a:pt x="280307" y="312965"/>
                  </a:lnTo>
                  <a:lnTo>
                    <a:pt x="421821" y="299358"/>
                  </a:lnTo>
                  <a:lnTo>
                    <a:pt x="571500" y="283029"/>
                  </a:lnTo>
                  <a:lnTo>
                    <a:pt x="729342" y="258536"/>
                  </a:lnTo>
                  <a:lnTo>
                    <a:pt x="895350" y="228600"/>
                  </a:lnTo>
                  <a:lnTo>
                    <a:pt x="1115785" y="204108"/>
                  </a:lnTo>
                  <a:lnTo>
                    <a:pt x="1338942" y="182336"/>
                  </a:lnTo>
                  <a:lnTo>
                    <a:pt x="1611085" y="155122"/>
                  </a:lnTo>
                  <a:lnTo>
                    <a:pt x="1858735" y="133350"/>
                  </a:lnTo>
                  <a:lnTo>
                    <a:pt x="2103664" y="111579"/>
                  </a:lnTo>
                  <a:lnTo>
                    <a:pt x="2490107" y="84365"/>
                  </a:lnTo>
                  <a:lnTo>
                    <a:pt x="2743200" y="68036"/>
                  </a:lnTo>
                  <a:lnTo>
                    <a:pt x="2881992" y="51708"/>
                  </a:lnTo>
                  <a:lnTo>
                    <a:pt x="2920092" y="46265"/>
                  </a:lnTo>
                  <a:lnTo>
                    <a:pt x="2939142" y="29936"/>
                  </a:lnTo>
                  <a:lnTo>
                    <a:pt x="2963635" y="13608"/>
                  </a:lnTo>
                  <a:lnTo>
                    <a:pt x="2993571" y="2722"/>
                  </a:lnTo>
                  <a:lnTo>
                    <a:pt x="3020785" y="0"/>
                  </a:lnTo>
                  <a:lnTo>
                    <a:pt x="3045278" y="2722"/>
                  </a:lnTo>
                  <a:lnTo>
                    <a:pt x="3064328" y="13608"/>
                  </a:lnTo>
                  <a:lnTo>
                    <a:pt x="3124200" y="57150"/>
                  </a:lnTo>
                  <a:lnTo>
                    <a:pt x="3194957" y="108858"/>
                  </a:lnTo>
                  <a:lnTo>
                    <a:pt x="3271157" y="168729"/>
                  </a:lnTo>
                  <a:lnTo>
                    <a:pt x="3306535" y="198665"/>
                  </a:lnTo>
                  <a:lnTo>
                    <a:pt x="3325585" y="220436"/>
                  </a:lnTo>
                  <a:lnTo>
                    <a:pt x="3352800" y="255815"/>
                  </a:lnTo>
                  <a:lnTo>
                    <a:pt x="3358242" y="266700"/>
                  </a:lnTo>
                  <a:lnTo>
                    <a:pt x="3360964" y="288472"/>
                  </a:lnTo>
                  <a:lnTo>
                    <a:pt x="3355521" y="310243"/>
                  </a:lnTo>
                  <a:lnTo>
                    <a:pt x="3339192" y="340179"/>
                  </a:lnTo>
                  <a:lnTo>
                    <a:pt x="3314700" y="367393"/>
                  </a:lnTo>
                  <a:lnTo>
                    <a:pt x="3252107" y="454479"/>
                  </a:lnTo>
                  <a:lnTo>
                    <a:pt x="3175907" y="606879"/>
                  </a:lnTo>
                  <a:lnTo>
                    <a:pt x="3012621" y="933450"/>
                  </a:lnTo>
                  <a:lnTo>
                    <a:pt x="2977242" y="996043"/>
                  </a:lnTo>
                  <a:lnTo>
                    <a:pt x="2952750" y="1025979"/>
                  </a:lnTo>
                  <a:lnTo>
                    <a:pt x="2922814" y="1061358"/>
                  </a:lnTo>
                  <a:lnTo>
                    <a:pt x="2895600" y="1085850"/>
                  </a:lnTo>
                  <a:lnTo>
                    <a:pt x="2854778" y="1107622"/>
                  </a:lnTo>
                  <a:lnTo>
                    <a:pt x="2800350" y="1121229"/>
                  </a:lnTo>
                  <a:lnTo>
                    <a:pt x="2789464" y="1121229"/>
                  </a:lnTo>
                  <a:lnTo>
                    <a:pt x="2784021" y="1110343"/>
                  </a:lnTo>
                  <a:lnTo>
                    <a:pt x="2775857" y="1088572"/>
                  </a:lnTo>
                  <a:lnTo>
                    <a:pt x="2792185" y="843643"/>
                  </a:lnTo>
                  <a:lnTo>
                    <a:pt x="2824842" y="767443"/>
                  </a:lnTo>
                  <a:lnTo>
                    <a:pt x="2854778" y="683079"/>
                  </a:lnTo>
                  <a:lnTo>
                    <a:pt x="2879271" y="604158"/>
                  </a:lnTo>
                  <a:lnTo>
                    <a:pt x="2903764" y="517072"/>
                  </a:lnTo>
                  <a:lnTo>
                    <a:pt x="2922814" y="443593"/>
                  </a:lnTo>
                  <a:lnTo>
                    <a:pt x="2936421" y="375558"/>
                  </a:lnTo>
                  <a:lnTo>
                    <a:pt x="2939142" y="348343"/>
                  </a:lnTo>
                  <a:lnTo>
                    <a:pt x="2933700" y="323850"/>
                  </a:lnTo>
                  <a:lnTo>
                    <a:pt x="2922814" y="299358"/>
                  </a:lnTo>
                  <a:lnTo>
                    <a:pt x="2903764" y="285750"/>
                  </a:lnTo>
                  <a:cubicBezTo>
                    <a:pt x="2859355" y="271872"/>
                    <a:pt x="2875428" y="272143"/>
                    <a:pt x="2857500" y="272143"/>
                  </a:cubicBezTo>
                  <a:lnTo>
                    <a:pt x="2740478" y="272143"/>
                  </a:lnTo>
                  <a:lnTo>
                    <a:pt x="2462892" y="277586"/>
                  </a:lnTo>
                  <a:lnTo>
                    <a:pt x="2100942" y="291193"/>
                  </a:lnTo>
                  <a:lnTo>
                    <a:pt x="1804307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FF8C0E21-0DBA-D044-BA19-F01F45AFE08D}"/>
                </a:ext>
              </a:extLst>
            </p:cNvPr>
            <p:cNvSpPr/>
            <p:nvPr/>
          </p:nvSpPr>
          <p:spPr>
            <a:xfrm>
              <a:off x="4100513" y="1905000"/>
              <a:ext cx="442912" cy="1287463"/>
            </a:xfrm>
            <a:custGeom>
              <a:avLst/>
              <a:gdLst>
                <a:gd name="connsiteX0" fmla="*/ 419100 w 442912"/>
                <a:gd name="connsiteY0" fmla="*/ 716756 h 1288256"/>
                <a:gd name="connsiteX1" fmla="*/ 421481 w 442912"/>
                <a:gd name="connsiteY1" fmla="*/ 626269 h 1288256"/>
                <a:gd name="connsiteX2" fmla="*/ 421481 w 442912"/>
                <a:gd name="connsiteY2" fmla="*/ 392906 h 1288256"/>
                <a:gd name="connsiteX3" fmla="*/ 423862 w 442912"/>
                <a:gd name="connsiteY3" fmla="*/ 314325 h 1288256"/>
                <a:gd name="connsiteX4" fmla="*/ 428625 w 442912"/>
                <a:gd name="connsiteY4" fmla="*/ 257175 h 1288256"/>
                <a:gd name="connsiteX5" fmla="*/ 438150 w 442912"/>
                <a:gd name="connsiteY5" fmla="*/ 216694 h 1288256"/>
                <a:gd name="connsiteX6" fmla="*/ 442912 w 442912"/>
                <a:gd name="connsiteY6" fmla="*/ 204788 h 1288256"/>
                <a:gd name="connsiteX7" fmla="*/ 442912 w 442912"/>
                <a:gd name="connsiteY7" fmla="*/ 190500 h 1288256"/>
                <a:gd name="connsiteX8" fmla="*/ 435768 w 442912"/>
                <a:gd name="connsiteY8" fmla="*/ 171450 h 1288256"/>
                <a:gd name="connsiteX9" fmla="*/ 411956 w 442912"/>
                <a:gd name="connsiteY9" fmla="*/ 142875 h 1288256"/>
                <a:gd name="connsiteX10" fmla="*/ 373856 w 442912"/>
                <a:gd name="connsiteY10" fmla="*/ 107156 h 1288256"/>
                <a:gd name="connsiteX11" fmla="*/ 321468 w 442912"/>
                <a:gd name="connsiteY11" fmla="*/ 66675 h 1288256"/>
                <a:gd name="connsiteX12" fmla="*/ 273843 w 442912"/>
                <a:gd name="connsiteY12" fmla="*/ 33338 h 1288256"/>
                <a:gd name="connsiteX13" fmla="*/ 223837 w 442912"/>
                <a:gd name="connsiteY13" fmla="*/ 0 h 1288256"/>
                <a:gd name="connsiteX14" fmla="*/ 0 w 442912"/>
                <a:gd name="connsiteY14" fmla="*/ 30956 h 1288256"/>
                <a:gd name="connsiteX15" fmla="*/ 50006 w 442912"/>
                <a:gd name="connsiteY15" fmla="*/ 80963 h 1288256"/>
                <a:gd name="connsiteX16" fmla="*/ 97631 w 442912"/>
                <a:gd name="connsiteY16" fmla="*/ 140494 h 1288256"/>
                <a:gd name="connsiteX17" fmla="*/ 140493 w 442912"/>
                <a:gd name="connsiteY17" fmla="*/ 202406 h 1288256"/>
                <a:gd name="connsiteX18" fmla="*/ 152400 w 442912"/>
                <a:gd name="connsiteY18" fmla="*/ 230981 h 1288256"/>
                <a:gd name="connsiteX19" fmla="*/ 166687 w 442912"/>
                <a:gd name="connsiteY19" fmla="*/ 302419 h 1288256"/>
                <a:gd name="connsiteX20" fmla="*/ 200025 w 442912"/>
                <a:gd name="connsiteY20" fmla="*/ 483394 h 1288256"/>
                <a:gd name="connsiteX21" fmla="*/ 197643 w 442912"/>
                <a:gd name="connsiteY21" fmla="*/ 650081 h 1288256"/>
                <a:gd name="connsiteX22" fmla="*/ 209550 w 442912"/>
                <a:gd name="connsiteY22" fmla="*/ 809625 h 1288256"/>
                <a:gd name="connsiteX23" fmla="*/ 216693 w 442912"/>
                <a:gd name="connsiteY23" fmla="*/ 990600 h 1288256"/>
                <a:gd name="connsiteX24" fmla="*/ 221456 w 442912"/>
                <a:gd name="connsiteY24" fmla="*/ 1288256 h 1288256"/>
                <a:gd name="connsiteX25" fmla="*/ 421481 w 442912"/>
                <a:gd name="connsiteY25" fmla="*/ 1276350 h 1288256"/>
                <a:gd name="connsiteX26" fmla="*/ 419100 w 442912"/>
                <a:gd name="connsiteY26" fmla="*/ 716756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912" h="1288256">
                  <a:moveTo>
                    <a:pt x="419100" y="716756"/>
                  </a:moveTo>
                  <a:cubicBezTo>
                    <a:pt x="419894" y="686594"/>
                    <a:pt x="420687" y="656431"/>
                    <a:pt x="421481" y="626269"/>
                  </a:cubicBezTo>
                  <a:lnTo>
                    <a:pt x="421481" y="392906"/>
                  </a:lnTo>
                  <a:cubicBezTo>
                    <a:pt x="422275" y="366712"/>
                    <a:pt x="423068" y="340519"/>
                    <a:pt x="423862" y="314325"/>
                  </a:cubicBezTo>
                  <a:lnTo>
                    <a:pt x="428625" y="257175"/>
                  </a:lnTo>
                  <a:lnTo>
                    <a:pt x="438150" y="216694"/>
                  </a:lnTo>
                  <a:lnTo>
                    <a:pt x="442912" y="204788"/>
                  </a:lnTo>
                  <a:lnTo>
                    <a:pt x="442912" y="190500"/>
                  </a:lnTo>
                  <a:lnTo>
                    <a:pt x="435768" y="171450"/>
                  </a:lnTo>
                  <a:lnTo>
                    <a:pt x="411956" y="142875"/>
                  </a:lnTo>
                  <a:lnTo>
                    <a:pt x="373856" y="107156"/>
                  </a:lnTo>
                  <a:lnTo>
                    <a:pt x="321468" y="66675"/>
                  </a:lnTo>
                  <a:lnTo>
                    <a:pt x="273843" y="33338"/>
                  </a:lnTo>
                  <a:lnTo>
                    <a:pt x="223837" y="0"/>
                  </a:lnTo>
                  <a:lnTo>
                    <a:pt x="0" y="30956"/>
                  </a:lnTo>
                  <a:lnTo>
                    <a:pt x="50006" y="80963"/>
                  </a:lnTo>
                  <a:lnTo>
                    <a:pt x="97631" y="140494"/>
                  </a:lnTo>
                  <a:lnTo>
                    <a:pt x="140493" y="202406"/>
                  </a:lnTo>
                  <a:lnTo>
                    <a:pt x="152400" y="230981"/>
                  </a:lnTo>
                  <a:lnTo>
                    <a:pt x="166687" y="302419"/>
                  </a:lnTo>
                  <a:lnTo>
                    <a:pt x="200025" y="483394"/>
                  </a:lnTo>
                  <a:lnTo>
                    <a:pt x="197643" y="650081"/>
                  </a:lnTo>
                  <a:lnTo>
                    <a:pt x="209550" y="809625"/>
                  </a:lnTo>
                  <a:lnTo>
                    <a:pt x="216693" y="990600"/>
                  </a:lnTo>
                  <a:cubicBezTo>
                    <a:pt x="218281" y="1089819"/>
                    <a:pt x="219868" y="1189037"/>
                    <a:pt x="221456" y="1288256"/>
                  </a:cubicBezTo>
                  <a:lnTo>
                    <a:pt x="421481" y="1276350"/>
                  </a:lnTo>
                  <a:cubicBezTo>
                    <a:pt x="420687" y="1095375"/>
                    <a:pt x="419894" y="914400"/>
                    <a:pt x="419100" y="7167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8EFE527-4718-A844-916D-E65B3215BC14}"/>
                </a:ext>
              </a:extLst>
            </p:cNvPr>
            <p:cNvSpPr/>
            <p:nvPr/>
          </p:nvSpPr>
          <p:spPr>
            <a:xfrm>
              <a:off x="5110163" y="1766888"/>
              <a:ext cx="412750" cy="1311275"/>
            </a:xfrm>
            <a:custGeom>
              <a:avLst/>
              <a:gdLst>
                <a:gd name="connsiteX0" fmla="*/ 88106 w 411956"/>
                <a:gd name="connsiteY0" fmla="*/ 895350 h 1312068"/>
                <a:gd name="connsiteX1" fmla="*/ 102393 w 411956"/>
                <a:gd name="connsiteY1" fmla="*/ 690562 h 1312068"/>
                <a:gd name="connsiteX2" fmla="*/ 102393 w 411956"/>
                <a:gd name="connsiteY2" fmla="*/ 461962 h 1312068"/>
                <a:gd name="connsiteX3" fmla="*/ 102393 w 411956"/>
                <a:gd name="connsiteY3" fmla="*/ 340518 h 1312068"/>
                <a:gd name="connsiteX4" fmla="*/ 100012 w 411956"/>
                <a:gd name="connsiteY4" fmla="*/ 285750 h 1312068"/>
                <a:gd name="connsiteX5" fmla="*/ 95250 w 411956"/>
                <a:gd name="connsiteY5" fmla="*/ 240506 h 1312068"/>
                <a:gd name="connsiteX6" fmla="*/ 83343 w 411956"/>
                <a:gd name="connsiteY6" fmla="*/ 197643 h 1312068"/>
                <a:gd name="connsiteX7" fmla="*/ 61912 w 411956"/>
                <a:gd name="connsiteY7" fmla="*/ 142875 h 1312068"/>
                <a:gd name="connsiteX8" fmla="*/ 30956 w 411956"/>
                <a:gd name="connsiteY8" fmla="*/ 80962 h 1312068"/>
                <a:gd name="connsiteX9" fmla="*/ 0 w 411956"/>
                <a:gd name="connsiteY9" fmla="*/ 16668 h 1312068"/>
                <a:gd name="connsiteX10" fmla="*/ 159543 w 411956"/>
                <a:gd name="connsiteY10" fmla="*/ 0 h 1312068"/>
                <a:gd name="connsiteX11" fmla="*/ 254793 w 411956"/>
                <a:gd name="connsiteY11" fmla="*/ 57150 h 1312068"/>
                <a:gd name="connsiteX12" fmla="*/ 314325 w 411956"/>
                <a:gd name="connsiteY12" fmla="*/ 100012 h 1312068"/>
                <a:gd name="connsiteX13" fmla="*/ 359568 w 411956"/>
                <a:gd name="connsiteY13" fmla="*/ 133350 h 1312068"/>
                <a:gd name="connsiteX14" fmla="*/ 385762 w 411956"/>
                <a:gd name="connsiteY14" fmla="*/ 154781 h 1312068"/>
                <a:gd name="connsiteX15" fmla="*/ 397668 w 411956"/>
                <a:gd name="connsiteY15" fmla="*/ 166687 h 1312068"/>
                <a:gd name="connsiteX16" fmla="*/ 407193 w 411956"/>
                <a:gd name="connsiteY16" fmla="*/ 180975 h 1312068"/>
                <a:gd name="connsiteX17" fmla="*/ 411956 w 411956"/>
                <a:gd name="connsiteY17" fmla="*/ 204787 h 1312068"/>
                <a:gd name="connsiteX18" fmla="*/ 411956 w 411956"/>
                <a:gd name="connsiteY18" fmla="*/ 233362 h 1312068"/>
                <a:gd name="connsiteX19" fmla="*/ 404812 w 411956"/>
                <a:gd name="connsiteY19" fmla="*/ 266700 h 1312068"/>
                <a:gd name="connsiteX20" fmla="*/ 388143 w 411956"/>
                <a:gd name="connsiteY20" fmla="*/ 316706 h 1312068"/>
                <a:gd name="connsiteX21" fmla="*/ 342900 w 411956"/>
                <a:gd name="connsiteY21" fmla="*/ 521493 h 1312068"/>
                <a:gd name="connsiteX22" fmla="*/ 323850 w 411956"/>
                <a:gd name="connsiteY22" fmla="*/ 719137 h 1312068"/>
                <a:gd name="connsiteX23" fmla="*/ 278606 w 411956"/>
                <a:gd name="connsiteY23" fmla="*/ 1297781 h 1312068"/>
                <a:gd name="connsiteX24" fmla="*/ 59531 w 411956"/>
                <a:gd name="connsiteY24" fmla="*/ 1312068 h 1312068"/>
                <a:gd name="connsiteX25" fmla="*/ 88106 w 411956"/>
                <a:gd name="connsiteY25" fmla="*/ 895350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956" h="1312068">
                  <a:moveTo>
                    <a:pt x="88106" y="895350"/>
                  </a:moveTo>
                  <a:lnTo>
                    <a:pt x="102393" y="690562"/>
                  </a:lnTo>
                  <a:lnTo>
                    <a:pt x="102393" y="461962"/>
                  </a:lnTo>
                  <a:lnTo>
                    <a:pt x="102393" y="340518"/>
                  </a:lnTo>
                  <a:lnTo>
                    <a:pt x="100012" y="285750"/>
                  </a:lnTo>
                  <a:lnTo>
                    <a:pt x="95250" y="240506"/>
                  </a:lnTo>
                  <a:lnTo>
                    <a:pt x="83343" y="197643"/>
                  </a:lnTo>
                  <a:lnTo>
                    <a:pt x="61912" y="142875"/>
                  </a:lnTo>
                  <a:lnTo>
                    <a:pt x="30956" y="80962"/>
                  </a:lnTo>
                  <a:lnTo>
                    <a:pt x="0" y="16668"/>
                  </a:lnTo>
                  <a:lnTo>
                    <a:pt x="159543" y="0"/>
                  </a:lnTo>
                  <a:lnTo>
                    <a:pt x="254793" y="57150"/>
                  </a:lnTo>
                  <a:lnTo>
                    <a:pt x="314325" y="100012"/>
                  </a:lnTo>
                  <a:lnTo>
                    <a:pt x="359568" y="133350"/>
                  </a:lnTo>
                  <a:lnTo>
                    <a:pt x="385762" y="154781"/>
                  </a:lnTo>
                  <a:lnTo>
                    <a:pt x="397668" y="166687"/>
                  </a:lnTo>
                  <a:lnTo>
                    <a:pt x="407193" y="180975"/>
                  </a:lnTo>
                  <a:lnTo>
                    <a:pt x="411956" y="204787"/>
                  </a:lnTo>
                  <a:lnTo>
                    <a:pt x="411956" y="233362"/>
                  </a:lnTo>
                  <a:lnTo>
                    <a:pt x="404812" y="266700"/>
                  </a:lnTo>
                  <a:lnTo>
                    <a:pt x="388143" y="316706"/>
                  </a:lnTo>
                  <a:lnTo>
                    <a:pt x="342900" y="521493"/>
                  </a:lnTo>
                  <a:lnTo>
                    <a:pt x="323850" y="719137"/>
                  </a:lnTo>
                  <a:lnTo>
                    <a:pt x="278606" y="1297781"/>
                  </a:lnTo>
                  <a:lnTo>
                    <a:pt x="59531" y="1312068"/>
                  </a:lnTo>
                  <a:lnTo>
                    <a:pt x="88106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8A3B8D7-0A67-FF4C-BA51-DB17A1147C95}"/>
                </a:ext>
              </a:extLst>
            </p:cNvPr>
            <p:cNvSpPr/>
            <p:nvPr/>
          </p:nvSpPr>
          <p:spPr>
            <a:xfrm>
              <a:off x="3573463" y="2954338"/>
              <a:ext cx="2632075" cy="436562"/>
            </a:xfrm>
            <a:custGeom>
              <a:avLst/>
              <a:gdLst>
                <a:gd name="connsiteX0" fmla="*/ 1169194 w 2631282"/>
                <a:gd name="connsiteY0" fmla="*/ 140494 h 435769"/>
                <a:gd name="connsiteX1" fmla="*/ 1616869 w 2631282"/>
                <a:gd name="connsiteY1" fmla="*/ 95250 h 435769"/>
                <a:gd name="connsiteX2" fmla="*/ 1797844 w 2631282"/>
                <a:gd name="connsiteY2" fmla="*/ 71438 h 435769"/>
                <a:gd name="connsiteX3" fmla="*/ 1938338 w 2631282"/>
                <a:gd name="connsiteY3" fmla="*/ 69057 h 435769"/>
                <a:gd name="connsiteX4" fmla="*/ 2002632 w 2631282"/>
                <a:gd name="connsiteY4" fmla="*/ 66675 h 435769"/>
                <a:gd name="connsiteX5" fmla="*/ 2119313 w 2631282"/>
                <a:gd name="connsiteY5" fmla="*/ 57150 h 435769"/>
                <a:gd name="connsiteX6" fmla="*/ 2312194 w 2631282"/>
                <a:gd name="connsiteY6" fmla="*/ 28575 h 435769"/>
                <a:gd name="connsiteX7" fmla="*/ 2471738 w 2631282"/>
                <a:gd name="connsiteY7" fmla="*/ 0 h 435769"/>
                <a:gd name="connsiteX8" fmla="*/ 2497932 w 2631282"/>
                <a:gd name="connsiteY8" fmla="*/ 0 h 435769"/>
                <a:gd name="connsiteX9" fmla="*/ 2526507 w 2631282"/>
                <a:gd name="connsiteY9" fmla="*/ 4763 h 435769"/>
                <a:gd name="connsiteX10" fmla="*/ 2552700 w 2631282"/>
                <a:gd name="connsiteY10" fmla="*/ 14288 h 435769"/>
                <a:gd name="connsiteX11" fmla="*/ 2583657 w 2631282"/>
                <a:gd name="connsiteY11" fmla="*/ 33338 h 435769"/>
                <a:gd name="connsiteX12" fmla="*/ 2631282 w 2631282"/>
                <a:gd name="connsiteY12" fmla="*/ 64294 h 435769"/>
                <a:gd name="connsiteX13" fmla="*/ 2602707 w 2631282"/>
                <a:gd name="connsiteY13" fmla="*/ 319088 h 435769"/>
                <a:gd name="connsiteX14" fmla="*/ 2588419 w 2631282"/>
                <a:gd name="connsiteY14" fmla="*/ 288132 h 435769"/>
                <a:gd name="connsiteX15" fmla="*/ 2574132 w 2631282"/>
                <a:gd name="connsiteY15" fmla="*/ 264319 h 435769"/>
                <a:gd name="connsiteX16" fmla="*/ 2557463 w 2631282"/>
                <a:gd name="connsiteY16" fmla="*/ 250032 h 435769"/>
                <a:gd name="connsiteX17" fmla="*/ 2536032 w 2631282"/>
                <a:gd name="connsiteY17" fmla="*/ 238125 h 435769"/>
                <a:gd name="connsiteX18" fmla="*/ 2512219 w 2631282"/>
                <a:gd name="connsiteY18" fmla="*/ 230982 h 435769"/>
                <a:gd name="connsiteX19" fmla="*/ 2433638 w 2631282"/>
                <a:gd name="connsiteY19" fmla="*/ 230982 h 435769"/>
                <a:gd name="connsiteX20" fmla="*/ 2181225 w 2631282"/>
                <a:gd name="connsiteY20" fmla="*/ 235744 h 435769"/>
                <a:gd name="connsiteX21" fmla="*/ 1800225 w 2631282"/>
                <a:gd name="connsiteY21" fmla="*/ 252413 h 435769"/>
                <a:gd name="connsiteX22" fmla="*/ 1428750 w 2631282"/>
                <a:gd name="connsiteY22" fmla="*/ 278607 h 435769"/>
                <a:gd name="connsiteX23" fmla="*/ 1114425 w 2631282"/>
                <a:gd name="connsiteY23" fmla="*/ 307182 h 435769"/>
                <a:gd name="connsiteX24" fmla="*/ 728663 w 2631282"/>
                <a:gd name="connsiteY24" fmla="*/ 347663 h 435769"/>
                <a:gd name="connsiteX25" fmla="*/ 311944 w 2631282"/>
                <a:gd name="connsiteY25" fmla="*/ 397669 h 435769"/>
                <a:gd name="connsiteX26" fmla="*/ 4763 w 2631282"/>
                <a:gd name="connsiteY26" fmla="*/ 435769 h 435769"/>
                <a:gd name="connsiteX27" fmla="*/ 0 w 2631282"/>
                <a:gd name="connsiteY27" fmla="*/ 278607 h 435769"/>
                <a:gd name="connsiteX28" fmla="*/ 314325 w 2631282"/>
                <a:gd name="connsiteY28" fmla="*/ 245269 h 435769"/>
                <a:gd name="connsiteX29" fmla="*/ 552450 w 2631282"/>
                <a:gd name="connsiteY29" fmla="*/ 209550 h 435769"/>
                <a:gd name="connsiteX30" fmla="*/ 762000 w 2631282"/>
                <a:gd name="connsiteY30" fmla="*/ 183357 h 435769"/>
                <a:gd name="connsiteX31" fmla="*/ 1169194 w 2631282"/>
                <a:gd name="connsiteY31" fmla="*/ 1404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31282" h="435769">
                  <a:moveTo>
                    <a:pt x="1169194" y="140494"/>
                  </a:moveTo>
                  <a:lnTo>
                    <a:pt x="1616869" y="95250"/>
                  </a:lnTo>
                  <a:lnTo>
                    <a:pt x="1797844" y="71438"/>
                  </a:lnTo>
                  <a:lnTo>
                    <a:pt x="1938338" y="69057"/>
                  </a:lnTo>
                  <a:lnTo>
                    <a:pt x="2002632" y="66675"/>
                  </a:lnTo>
                  <a:lnTo>
                    <a:pt x="2119313" y="57150"/>
                  </a:lnTo>
                  <a:lnTo>
                    <a:pt x="2312194" y="28575"/>
                  </a:lnTo>
                  <a:lnTo>
                    <a:pt x="2471738" y="0"/>
                  </a:lnTo>
                  <a:lnTo>
                    <a:pt x="2497932" y="0"/>
                  </a:lnTo>
                  <a:lnTo>
                    <a:pt x="2526507" y="4763"/>
                  </a:lnTo>
                  <a:lnTo>
                    <a:pt x="2552700" y="14288"/>
                  </a:lnTo>
                  <a:lnTo>
                    <a:pt x="2583657" y="33338"/>
                  </a:lnTo>
                  <a:lnTo>
                    <a:pt x="2631282" y="64294"/>
                  </a:lnTo>
                  <a:lnTo>
                    <a:pt x="2602707" y="319088"/>
                  </a:lnTo>
                  <a:lnTo>
                    <a:pt x="2588419" y="288132"/>
                  </a:lnTo>
                  <a:lnTo>
                    <a:pt x="2574132" y="264319"/>
                  </a:lnTo>
                  <a:lnTo>
                    <a:pt x="2557463" y="250032"/>
                  </a:lnTo>
                  <a:lnTo>
                    <a:pt x="2536032" y="238125"/>
                  </a:lnTo>
                  <a:lnTo>
                    <a:pt x="2512219" y="230982"/>
                  </a:lnTo>
                  <a:lnTo>
                    <a:pt x="2433638" y="230982"/>
                  </a:lnTo>
                  <a:lnTo>
                    <a:pt x="2181225" y="235744"/>
                  </a:lnTo>
                  <a:lnTo>
                    <a:pt x="1800225" y="252413"/>
                  </a:lnTo>
                  <a:lnTo>
                    <a:pt x="1428750" y="278607"/>
                  </a:lnTo>
                  <a:lnTo>
                    <a:pt x="1114425" y="307182"/>
                  </a:lnTo>
                  <a:lnTo>
                    <a:pt x="728663" y="347663"/>
                  </a:lnTo>
                  <a:lnTo>
                    <a:pt x="311944" y="397669"/>
                  </a:lnTo>
                  <a:lnTo>
                    <a:pt x="4763" y="435769"/>
                  </a:lnTo>
                  <a:lnTo>
                    <a:pt x="0" y="278607"/>
                  </a:lnTo>
                  <a:lnTo>
                    <a:pt x="314325" y="245269"/>
                  </a:lnTo>
                  <a:lnTo>
                    <a:pt x="552450" y="209550"/>
                  </a:lnTo>
                  <a:lnTo>
                    <a:pt x="762000" y="183357"/>
                  </a:lnTo>
                  <a:lnTo>
                    <a:pt x="116919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ADEB3C39-31D5-5947-A97C-905B239971EB}"/>
                </a:ext>
              </a:extLst>
            </p:cNvPr>
            <p:cNvSpPr/>
            <p:nvPr/>
          </p:nvSpPr>
          <p:spPr>
            <a:xfrm>
              <a:off x="4705350" y="4475163"/>
              <a:ext cx="400050" cy="1611312"/>
            </a:xfrm>
            <a:custGeom>
              <a:avLst/>
              <a:gdLst>
                <a:gd name="connsiteX0" fmla="*/ 150019 w 400050"/>
                <a:gd name="connsiteY0" fmla="*/ 595312 h 1612106"/>
                <a:gd name="connsiteX1" fmla="*/ 150019 w 400050"/>
                <a:gd name="connsiteY1" fmla="*/ 242887 h 1612106"/>
                <a:gd name="connsiteX2" fmla="*/ 145256 w 400050"/>
                <a:gd name="connsiteY2" fmla="*/ 209550 h 1612106"/>
                <a:gd name="connsiteX3" fmla="*/ 138113 w 400050"/>
                <a:gd name="connsiteY3" fmla="*/ 176212 h 1612106"/>
                <a:gd name="connsiteX4" fmla="*/ 130969 w 400050"/>
                <a:gd name="connsiteY4" fmla="*/ 150019 h 1612106"/>
                <a:gd name="connsiteX5" fmla="*/ 119063 w 400050"/>
                <a:gd name="connsiteY5" fmla="*/ 123825 h 1612106"/>
                <a:gd name="connsiteX6" fmla="*/ 97631 w 400050"/>
                <a:gd name="connsiteY6" fmla="*/ 97631 h 1612106"/>
                <a:gd name="connsiteX7" fmla="*/ 73819 w 400050"/>
                <a:gd name="connsiteY7" fmla="*/ 76200 h 1612106"/>
                <a:gd name="connsiteX8" fmla="*/ 40481 w 400050"/>
                <a:gd name="connsiteY8" fmla="*/ 52387 h 1612106"/>
                <a:gd name="connsiteX9" fmla="*/ 0 w 400050"/>
                <a:gd name="connsiteY9" fmla="*/ 23812 h 1612106"/>
                <a:gd name="connsiteX10" fmla="*/ 200025 w 400050"/>
                <a:gd name="connsiteY10" fmla="*/ 0 h 1612106"/>
                <a:gd name="connsiteX11" fmla="*/ 283369 w 400050"/>
                <a:gd name="connsiteY11" fmla="*/ 57150 h 1612106"/>
                <a:gd name="connsiteX12" fmla="*/ 319088 w 400050"/>
                <a:gd name="connsiteY12" fmla="*/ 83344 h 1612106"/>
                <a:gd name="connsiteX13" fmla="*/ 345281 w 400050"/>
                <a:gd name="connsiteY13" fmla="*/ 107156 h 1612106"/>
                <a:gd name="connsiteX14" fmla="*/ 369094 w 400050"/>
                <a:gd name="connsiteY14" fmla="*/ 133350 h 1612106"/>
                <a:gd name="connsiteX15" fmla="*/ 385763 w 400050"/>
                <a:gd name="connsiteY15" fmla="*/ 157162 h 1612106"/>
                <a:gd name="connsiteX16" fmla="*/ 395288 w 400050"/>
                <a:gd name="connsiteY16" fmla="*/ 178594 h 1612106"/>
                <a:gd name="connsiteX17" fmla="*/ 400050 w 400050"/>
                <a:gd name="connsiteY17" fmla="*/ 207169 h 1612106"/>
                <a:gd name="connsiteX18" fmla="*/ 400050 w 400050"/>
                <a:gd name="connsiteY18" fmla="*/ 245269 h 1612106"/>
                <a:gd name="connsiteX19" fmla="*/ 385763 w 400050"/>
                <a:gd name="connsiteY19" fmla="*/ 381000 h 1612106"/>
                <a:gd name="connsiteX20" fmla="*/ 373856 w 400050"/>
                <a:gd name="connsiteY20" fmla="*/ 488156 h 1612106"/>
                <a:gd name="connsiteX21" fmla="*/ 376238 w 400050"/>
                <a:gd name="connsiteY21" fmla="*/ 731044 h 1612106"/>
                <a:gd name="connsiteX22" fmla="*/ 381000 w 400050"/>
                <a:gd name="connsiteY22" fmla="*/ 928687 h 1612106"/>
                <a:gd name="connsiteX23" fmla="*/ 388144 w 400050"/>
                <a:gd name="connsiteY23" fmla="*/ 1097756 h 1612106"/>
                <a:gd name="connsiteX24" fmla="*/ 397669 w 400050"/>
                <a:gd name="connsiteY24" fmla="*/ 1223962 h 1612106"/>
                <a:gd name="connsiteX25" fmla="*/ 388144 w 400050"/>
                <a:gd name="connsiteY25" fmla="*/ 1276350 h 1612106"/>
                <a:gd name="connsiteX26" fmla="*/ 369094 w 400050"/>
                <a:gd name="connsiteY26" fmla="*/ 1335881 h 1612106"/>
                <a:gd name="connsiteX27" fmla="*/ 345281 w 400050"/>
                <a:gd name="connsiteY27" fmla="*/ 1390650 h 1612106"/>
                <a:gd name="connsiteX28" fmla="*/ 314325 w 400050"/>
                <a:gd name="connsiteY28" fmla="*/ 1447800 h 1612106"/>
                <a:gd name="connsiteX29" fmla="*/ 285750 w 400050"/>
                <a:gd name="connsiteY29" fmla="*/ 1497806 h 1612106"/>
                <a:gd name="connsiteX30" fmla="*/ 250031 w 400050"/>
                <a:gd name="connsiteY30" fmla="*/ 1557337 h 1612106"/>
                <a:gd name="connsiteX31" fmla="*/ 226219 w 400050"/>
                <a:gd name="connsiteY31" fmla="*/ 1583531 h 1612106"/>
                <a:gd name="connsiteX32" fmla="*/ 202406 w 400050"/>
                <a:gd name="connsiteY32" fmla="*/ 1600200 h 1612106"/>
                <a:gd name="connsiteX33" fmla="*/ 183356 w 400050"/>
                <a:gd name="connsiteY33" fmla="*/ 1609725 h 1612106"/>
                <a:gd name="connsiteX34" fmla="*/ 173831 w 400050"/>
                <a:gd name="connsiteY34" fmla="*/ 1612106 h 1612106"/>
                <a:gd name="connsiteX35" fmla="*/ 159544 w 400050"/>
                <a:gd name="connsiteY35" fmla="*/ 1612106 h 1612106"/>
                <a:gd name="connsiteX36" fmla="*/ 150019 w 400050"/>
                <a:gd name="connsiteY36" fmla="*/ 1059656 h 1612106"/>
                <a:gd name="connsiteX37" fmla="*/ 150019 w 400050"/>
                <a:gd name="connsiteY37" fmla="*/ 59531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0050" h="1612106">
                  <a:moveTo>
                    <a:pt x="150019" y="595312"/>
                  </a:moveTo>
                  <a:lnTo>
                    <a:pt x="150019" y="242887"/>
                  </a:lnTo>
                  <a:lnTo>
                    <a:pt x="145256" y="209550"/>
                  </a:lnTo>
                  <a:lnTo>
                    <a:pt x="138113" y="176212"/>
                  </a:lnTo>
                  <a:lnTo>
                    <a:pt x="130969" y="150019"/>
                  </a:lnTo>
                  <a:lnTo>
                    <a:pt x="119063" y="123825"/>
                  </a:lnTo>
                  <a:lnTo>
                    <a:pt x="97631" y="97631"/>
                  </a:lnTo>
                  <a:lnTo>
                    <a:pt x="73819" y="76200"/>
                  </a:lnTo>
                  <a:lnTo>
                    <a:pt x="40481" y="52387"/>
                  </a:lnTo>
                  <a:lnTo>
                    <a:pt x="0" y="23812"/>
                  </a:lnTo>
                  <a:lnTo>
                    <a:pt x="200025" y="0"/>
                  </a:lnTo>
                  <a:lnTo>
                    <a:pt x="283369" y="57150"/>
                  </a:lnTo>
                  <a:lnTo>
                    <a:pt x="319088" y="83344"/>
                  </a:lnTo>
                  <a:lnTo>
                    <a:pt x="345281" y="107156"/>
                  </a:lnTo>
                  <a:lnTo>
                    <a:pt x="369094" y="133350"/>
                  </a:lnTo>
                  <a:lnTo>
                    <a:pt x="385763" y="157162"/>
                  </a:lnTo>
                  <a:lnTo>
                    <a:pt x="395288" y="178594"/>
                  </a:lnTo>
                  <a:lnTo>
                    <a:pt x="400050" y="207169"/>
                  </a:lnTo>
                  <a:lnTo>
                    <a:pt x="400050" y="245269"/>
                  </a:lnTo>
                  <a:lnTo>
                    <a:pt x="385763" y="381000"/>
                  </a:lnTo>
                  <a:lnTo>
                    <a:pt x="373856" y="488156"/>
                  </a:lnTo>
                  <a:lnTo>
                    <a:pt x="376238" y="731044"/>
                  </a:lnTo>
                  <a:lnTo>
                    <a:pt x="381000" y="928687"/>
                  </a:lnTo>
                  <a:lnTo>
                    <a:pt x="388144" y="1097756"/>
                  </a:lnTo>
                  <a:lnTo>
                    <a:pt x="397669" y="1223962"/>
                  </a:lnTo>
                  <a:lnTo>
                    <a:pt x="388144" y="1276350"/>
                  </a:lnTo>
                  <a:lnTo>
                    <a:pt x="369094" y="1335881"/>
                  </a:lnTo>
                  <a:lnTo>
                    <a:pt x="345281" y="1390650"/>
                  </a:lnTo>
                  <a:lnTo>
                    <a:pt x="314325" y="1447800"/>
                  </a:lnTo>
                  <a:lnTo>
                    <a:pt x="285750" y="1497806"/>
                  </a:lnTo>
                  <a:lnTo>
                    <a:pt x="250031" y="1557337"/>
                  </a:lnTo>
                  <a:lnTo>
                    <a:pt x="226219" y="1583531"/>
                  </a:lnTo>
                  <a:lnTo>
                    <a:pt x="202406" y="1600200"/>
                  </a:lnTo>
                  <a:lnTo>
                    <a:pt x="183356" y="1609725"/>
                  </a:lnTo>
                  <a:lnTo>
                    <a:pt x="173831" y="1612106"/>
                  </a:lnTo>
                  <a:lnTo>
                    <a:pt x="159544" y="1612106"/>
                  </a:lnTo>
                  <a:lnTo>
                    <a:pt x="150019" y="1059656"/>
                  </a:lnTo>
                  <a:cubicBezTo>
                    <a:pt x="150813" y="916781"/>
                    <a:pt x="151606" y="773906"/>
                    <a:pt x="150019" y="5953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BF88DDF-0699-A649-B78F-704BCDC3D1DF}"/>
                </a:ext>
              </a:extLst>
            </p:cNvPr>
            <p:cNvSpPr/>
            <p:nvPr/>
          </p:nvSpPr>
          <p:spPr>
            <a:xfrm>
              <a:off x="4259263" y="5500688"/>
              <a:ext cx="646112" cy="585787"/>
            </a:xfrm>
            <a:custGeom>
              <a:avLst/>
              <a:gdLst>
                <a:gd name="connsiteX0" fmla="*/ 269082 w 645319"/>
                <a:gd name="connsiteY0" fmla="*/ 119062 h 585787"/>
                <a:gd name="connsiteX1" fmla="*/ 350044 w 645319"/>
                <a:gd name="connsiteY1" fmla="*/ 133350 h 585787"/>
                <a:gd name="connsiteX2" fmla="*/ 416719 w 645319"/>
                <a:gd name="connsiteY2" fmla="*/ 140493 h 585787"/>
                <a:gd name="connsiteX3" fmla="*/ 447675 w 645319"/>
                <a:gd name="connsiteY3" fmla="*/ 140493 h 585787"/>
                <a:gd name="connsiteX4" fmla="*/ 485775 w 645319"/>
                <a:gd name="connsiteY4" fmla="*/ 138112 h 585787"/>
                <a:gd name="connsiteX5" fmla="*/ 519113 w 645319"/>
                <a:gd name="connsiteY5" fmla="*/ 128587 h 585787"/>
                <a:gd name="connsiteX6" fmla="*/ 547688 w 645319"/>
                <a:gd name="connsiteY6" fmla="*/ 116681 h 585787"/>
                <a:gd name="connsiteX7" fmla="*/ 569119 w 645319"/>
                <a:gd name="connsiteY7" fmla="*/ 102393 h 585787"/>
                <a:gd name="connsiteX8" fmla="*/ 583407 w 645319"/>
                <a:gd name="connsiteY8" fmla="*/ 85725 h 585787"/>
                <a:gd name="connsiteX9" fmla="*/ 597694 w 645319"/>
                <a:gd name="connsiteY9" fmla="*/ 59531 h 585787"/>
                <a:gd name="connsiteX10" fmla="*/ 621507 w 645319"/>
                <a:gd name="connsiteY10" fmla="*/ 0 h 585787"/>
                <a:gd name="connsiteX11" fmla="*/ 645319 w 645319"/>
                <a:gd name="connsiteY11" fmla="*/ 571500 h 585787"/>
                <a:gd name="connsiteX12" fmla="*/ 623888 w 645319"/>
                <a:gd name="connsiteY12" fmla="*/ 583406 h 585787"/>
                <a:gd name="connsiteX13" fmla="*/ 604838 w 645319"/>
                <a:gd name="connsiteY13" fmla="*/ 585787 h 585787"/>
                <a:gd name="connsiteX14" fmla="*/ 581025 w 645319"/>
                <a:gd name="connsiteY14" fmla="*/ 573881 h 585787"/>
                <a:gd name="connsiteX15" fmla="*/ 550069 w 645319"/>
                <a:gd name="connsiteY15" fmla="*/ 542925 h 585787"/>
                <a:gd name="connsiteX16" fmla="*/ 509588 w 645319"/>
                <a:gd name="connsiteY16" fmla="*/ 500062 h 585787"/>
                <a:gd name="connsiteX17" fmla="*/ 438150 w 645319"/>
                <a:gd name="connsiteY17" fmla="*/ 416718 h 585787"/>
                <a:gd name="connsiteX18" fmla="*/ 376238 w 645319"/>
                <a:gd name="connsiteY18" fmla="*/ 345281 h 585787"/>
                <a:gd name="connsiteX19" fmla="*/ 347663 w 645319"/>
                <a:gd name="connsiteY19" fmla="*/ 311943 h 585787"/>
                <a:gd name="connsiteX20" fmla="*/ 321469 w 645319"/>
                <a:gd name="connsiteY20" fmla="*/ 290512 h 585787"/>
                <a:gd name="connsiteX21" fmla="*/ 278607 w 645319"/>
                <a:gd name="connsiteY21" fmla="*/ 261937 h 585787"/>
                <a:gd name="connsiteX22" fmla="*/ 209550 w 645319"/>
                <a:gd name="connsiteY22" fmla="*/ 221456 h 585787"/>
                <a:gd name="connsiteX23" fmla="*/ 114300 w 645319"/>
                <a:gd name="connsiteY23" fmla="*/ 171450 h 585787"/>
                <a:gd name="connsiteX24" fmla="*/ 45244 w 645319"/>
                <a:gd name="connsiteY24" fmla="*/ 135731 h 585787"/>
                <a:gd name="connsiteX25" fmla="*/ 21432 w 645319"/>
                <a:gd name="connsiteY25" fmla="*/ 121443 h 585787"/>
                <a:gd name="connsiteX26" fmla="*/ 9525 w 645319"/>
                <a:gd name="connsiteY26" fmla="*/ 109537 h 585787"/>
                <a:gd name="connsiteX27" fmla="*/ 2382 w 645319"/>
                <a:gd name="connsiteY27" fmla="*/ 92868 h 585787"/>
                <a:gd name="connsiteX28" fmla="*/ 0 w 645319"/>
                <a:gd name="connsiteY28" fmla="*/ 73818 h 585787"/>
                <a:gd name="connsiteX29" fmla="*/ 4763 w 645319"/>
                <a:gd name="connsiteY29" fmla="*/ 61912 h 585787"/>
                <a:gd name="connsiteX30" fmla="*/ 16669 w 645319"/>
                <a:gd name="connsiteY30" fmla="*/ 59531 h 585787"/>
                <a:gd name="connsiteX31" fmla="*/ 47625 w 645319"/>
                <a:gd name="connsiteY31" fmla="*/ 66675 h 585787"/>
                <a:gd name="connsiteX32" fmla="*/ 116682 w 645319"/>
                <a:gd name="connsiteY32" fmla="*/ 85725 h 585787"/>
                <a:gd name="connsiteX33" fmla="*/ 269082 w 645319"/>
                <a:gd name="connsiteY33" fmla="*/ 11906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5319" h="585787">
                  <a:moveTo>
                    <a:pt x="269082" y="119062"/>
                  </a:moveTo>
                  <a:lnTo>
                    <a:pt x="350044" y="133350"/>
                  </a:lnTo>
                  <a:lnTo>
                    <a:pt x="416719" y="140493"/>
                  </a:lnTo>
                  <a:lnTo>
                    <a:pt x="447675" y="140493"/>
                  </a:lnTo>
                  <a:lnTo>
                    <a:pt x="485775" y="138112"/>
                  </a:lnTo>
                  <a:lnTo>
                    <a:pt x="519113" y="128587"/>
                  </a:lnTo>
                  <a:lnTo>
                    <a:pt x="547688" y="116681"/>
                  </a:lnTo>
                  <a:lnTo>
                    <a:pt x="569119" y="102393"/>
                  </a:lnTo>
                  <a:lnTo>
                    <a:pt x="583407" y="85725"/>
                  </a:lnTo>
                  <a:lnTo>
                    <a:pt x="597694" y="59531"/>
                  </a:lnTo>
                  <a:lnTo>
                    <a:pt x="621507" y="0"/>
                  </a:lnTo>
                  <a:lnTo>
                    <a:pt x="645319" y="571500"/>
                  </a:lnTo>
                  <a:lnTo>
                    <a:pt x="623888" y="583406"/>
                  </a:lnTo>
                  <a:lnTo>
                    <a:pt x="604838" y="585787"/>
                  </a:lnTo>
                  <a:lnTo>
                    <a:pt x="581025" y="573881"/>
                  </a:lnTo>
                  <a:lnTo>
                    <a:pt x="550069" y="542925"/>
                  </a:lnTo>
                  <a:lnTo>
                    <a:pt x="509588" y="500062"/>
                  </a:lnTo>
                  <a:lnTo>
                    <a:pt x="438150" y="416718"/>
                  </a:lnTo>
                  <a:lnTo>
                    <a:pt x="376238" y="345281"/>
                  </a:lnTo>
                  <a:lnTo>
                    <a:pt x="347663" y="311943"/>
                  </a:lnTo>
                  <a:lnTo>
                    <a:pt x="321469" y="290512"/>
                  </a:lnTo>
                  <a:lnTo>
                    <a:pt x="278607" y="261937"/>
                  </a:lnTo>
                  <a:lnTo>
                    <a:pt x="209550" y="221456"/>
                  </a:lnTo>
                  <a:lnTo>
                    <a:pt x="114300" y="171450"/>
                  </a:lnTo>
                  <a:lnTo>
                    <a:pt x="45244" y="135731"/>
                  </a:lnTo>
                  <a:lnTo>
                    <a:pt x="21432" y="121443"/>
                  </a:lnTo>
                  <a:lnTo>
                    <a:pt x="9525" y="109537"/>
                  </a:lnTo>
                  <a:lnTo>
                    <a:pt x="2382" y="92868"/>
                  </a:lnTo>
                  <a:lnTo>
                    <a:pt x="0" y="73818"/>
                  </a:lnTo>
                  <a:lnTo>
                    <a:pt x="4763" y="61912"/>
                  </a:lnTo>
                  <a:lnTo>
                    <a:pt x="16669" y="59531"/>
                  </a:lnTo>
                  <a:lnTo>
                    <a:pt x="47625" y="66675"/>
                  </a:lnTo>
                  <a:lnTo>
                    <a:pt x="116682" y="85725"/>
                  </a:lnTo>
                  <a:lnTo>
                    <a:pt x="269082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055803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BE5FDE92-1048-CC47-B9E0-AB9798396A4F}"/>
              </a:ext>
            </a:extLst>
          </p:cNvPr>
          <p:cNvSpPr/>
          <p:nvPr/>
        </p:nvSpPr>
        <p:spPr>
          <a:xfrm>
            <a:off x="3057525" y="1646238"/>
            <a:ext cx="1057275" cy="1403350"/>
          </a:xfrm>
          <a:custGeom>
            <a:avLst/>
            <a:gdLst>
              <a:gd name="connsiteX0" fmla="*/ 359569 w 1057275"/>
              <a:gd name="connsiteY0" fmla="*/ 342900 h 1404937"/>
              <a:gd name="connsiteX1" fmla="*/ 204788 w 1057275"/>
              <a:gd name="connsiteY1" fmla="*/ 404812 h 1404937"/>
              <a:gd name="connsiteX2" fmla="*/ 73819 w 1057275"/>
              <a:gd name="connsiteY2" fmla="*/ 457200 h 1404937"/>
              <a:gd name="connsiteX3" fmla="*/ 45244 w 1057275"/>
              <a:gd name="connsiteY3" fmla="*/ 471487 h 1404937"/>
              <a:gd name="connsiteX4" fmla="*/ 0 w 1057275"/>
              <a:gd name="connsiteY4" fmla="*/ 285750 h 1404937"/>
              <a:gd name="connsiteX5" fmla="*/ 88106 w 1057275"/>
              <a:gd name="connsiteY5" fmla="*/ 288131 h 1404937"/>
              <a:gd name="connsiteX6" fmla="*/ 159544 w 1057275"/>
              <a:gd name="connsiteY6" fmla="*/ 271462 h 1404937"/>
              <a:gd name="connsiteX7" fmla="*/ 257175 w 1057275"/>
              <a:gd name="connsiteY7" fmla="*/ 240506 h 1404937"/>
              <a:gd name="connsiteX8" fmla="*/ 347663 w 1057275"/>
              <a:gd name="connsiteY8" fmla="*/ 202406 h 1404937"/>
              <a:gd name="connsiteX9" fmla="*/ 461963 w 1057275"/>
              <a:gd name="connsiteY9" fmla="*/ 150019 h 1404937"/>
              <a:gd name="connsiteX10" fmla="*/ 581025 w 1057275"/>
              <a:gd name="connsiteY10" fmla="*/ 90487 h 1404937"/>
              <a:gd name="connsiteX11" fmla="*/ 657225 w 1057275"/>
              <a:gd name="connsiteY11" fmla="*/ 50006 h 1404937"/>
              <a:gd name="connsiteX12" fmla="*/ 731044 w 1057275"/>
              <a:gd name="connsiteY12" fmla="*/ 7144 h 1404937"/>
              <a:gd name="connsiteX13" fmla="*/ 745331 w 1057275"/>
              <a:gd name="connsiteY13" fmla="*/ 2381 h 1404937"/>
              <a:gd name="connsiteX14" fmla="*/ 750094 w 1057275"/>
              <a:gd name="connsiteY14" fmla="*/ 0 h 1404937"/>
              <a:gd name="connsiteX15" fmla="*/ 764381 w 1057275"/>
              <a:gd name="connsiteY15" fmla="*/ 4762 h 1404937"/>
              <a:gd name="connsiteX16" fmla="*/ 812006 w 1057275"/>
              <a:gd name="connsiteY16" fmla="*/ 40481 h 1404937"/>
              <a:gd name="connsiteX17" fmla="*/ 895350 w 1057275"/>
              <a:gd name="connsiteY17" fmla="*/ 109537 h 1404937"/>
              <a:gd name="connsiteX18" fmla="*/ 952500 w 1057275"/>
              <a:gd name="connsiteY18" fmla="*/ 161925 h 1404937"/>
              <a:gd name="connsiteX19" fmla="*/ 1007269 w 1057275"/>
              <a:gd name="connsiteY19" fmla="*/ 211931 h 1404937"/>
              <a:gd name="connsiteX20" fmla="*/ 1028700 w 1057275"/>
              <a:gd name="connsiteY20" fmla="*/ 230981 h 1404937"/>
              <a:gd name="connsiteX21" fmla="*/ 1042988 w 1057275"/>
              <a:gd name="connsiteY21" fmla="*/ 247650 h 1404937"/>
              <a:gd name="connsiteX22" fmla="*/ 1047750 w 1057275"/>
              <a:gd name="connsiteY22" fmla="*/ 254794 h 1404937"/>
              <a:gd name="connsiteX23" fmla="*/ 1052513 w 1057275"/>
              <a:gd name="connsiteY23" fmla="*/ 266700 h 1404937"/>
              <a:gd name="connsiteX24" fmla="*/ 1057275 w 1057275"/>
              <a:gd name="connsiteY24" fmla="*/ 288131 h 1404937"/>
              <a:gd name="connsiteX25" fmla="*/ 1054894 w 1057275"/>
              <a:gd name="connsiteY25" fmla="*/ 309562 h 1404937"/>
              <a:gd name="connsiteX26" fmla="*/ 1042988 w 1057275"/>
              <a:gd name="connsiteY26" fmla="*/ 330994 h 1404937"/>
              <a:gd name="connsiteX27" fmla="*/ 1026319 w 1057275"/>
              <a:gd name="connsiteY27" fmla="*/ 347662 h 1404937"/>
              <a:gd name="connsiteX28" fmla="*/ 1009650 w 1057275"/>
              <a:gd name="connsiteY28" fmla="*/ 359569 h 1404937"/>
              <a:gd name="connsiteX29" fmla="*/ 978694 w 1057275"/>
              <a:gd name="connsiteY29" fmla="*/ 404812 h 1404937"/>
              <a:gd name="connsiteX30" fmla="*/ 907256 w 1057275"/>
              <a:gd name="connsiteY30" fmla="*/ 531019 h 1404937"/>
              <a:gd name="connsiteX31" fmla="*/ 842963 w 1057275"/>
              <a:gd name="connsiteY31" fmla="*/ 650081 h 1404937"/>
              <a:gd name="connsiteX32" fmla="*/ 762000 w 1057275"/>
              <a:gd name="connsiteY32" fmla="*/ 814387 h 1404937"/>
              <a:gd name="connsiteX33" fmla="*/ 678656 w 1057275"/>
              <a:gd name="connsiteY33" fmla="*/ 990600 h 1404937"/>
              <a:gd name="connsiteX34" fmla="*/ 571500 w 1057275"/>
              <a:gd name="connsiteY34" fmla="*/ 1216819 h 1404937"/>
              <a:gd name="connsiteX35" fmla="*/ 516731 w 1057275"/>
              <a:gd name="connsiteY35" fmla="*/ 1340644 h 1404937"/>
              <a:gd name="connsiteX36" fmla="*/ 481013 w 1057275"/>
              <a:gd name="connsiteY36" fmla="*/ 1404937 h 1404937"/>
              <a:gd name="connsiteX37" fmla="*/ 464344 w 1057275"/>
              <a:gd name="connsiteY37" fmla="*/ 1393031 h 1404937"/>
              <a:gd name="connsiteX38" fmla="*/ 454819 w 1057275"/>
              <a:gd name="connsiteY38" fmla="*/ 1383506 h 1404937"/>
              <a:gd name="connsiteX39" fmla="*/ 442913 w 1057275"/>
              <a:gd name="connsiteY39" fmla="*/ 1369219 h 1404937"/>
              <a:gd name="connsiteX40" fmla="*/ 440531 w 1057275"/>
              <a:gd name="connsiteY40" fmla="*/ 1354931 h 1404937"/>
              <a:gd name="connsiteX41" fmla="*/ 440531 w 1057275"/>
              <a:gd name="connsiteY41" fmla="*/ 1340644 h 1404937"/>
              <a:gd name="connsiteX42" fmla="*/ 445294 w 1057275"/>
              <a:gd name="connsiteY42" fmla="*/ 1326356 h 1404937"/>
              <a:gd name="connsiteX43" fmla="*/ 454819 w 1057275"/>
              <a:gd name="connsiteY43" fmla="*/ 1304925 h 1404937"/>
              <a:gd name="connsiteX44" fmla="*/ 469106 w 1057275"/>
              <a:gd name="connsiteY44" fmla="*/ 1266825 h 1404937"/>
              <a:gd name="connsiteX45" fmla="*/ 507206 w 1057275"/>
              <a:gd name="connsiteY45" fmla="*/ 1128712 h 1404937"/>
              <a:gd name="connsiteX46" fmla="*/ 554831 w 1057275"/>
              <a:gd name="connsiteY46" fmla="*/ 964406 h 1404937"/>
              <a:gd name="connsiteX47" fmla="*/ 588169 w 1057275"/>
              <a:gd name="connsiteY47" fmla="*/ 821531 h 1404937"/>
              <a:gd name="connsiteX48" fmla="*/ 623888 w 1057275"/>
              <a:gd name="connsiteY48" fmla="*/ 669131 h 1404937"/>
              <a:gd name="connsiteX49" fmla="*/ 645319 w 1057275"/>
              <a:gd name="connsiteY49" fmla="*/ 554831 h 1404937"/>
              <a:gd name="connsiteX50" fmla="*/ 666750 w 1057275"/>
              <a:gd name="connsiteY50" fmla="*/ 416719 h 1404937"/>
              <a:gd name="connsiteX51" fmla="*/ 681038 w 1057275"/>
              <a:gd name="connsiteY51" fmla="*/ 300037 h 1404937"/>
              <a:gd name="connsiteX52" fmla="*/ 681038 w 1057275"/>
              <a:gd name="connsiteY52" fmla="*/ 257175 h 1404937"/>
              <a:gd name="connsiteX53" fmla="*/ 676275 w 1057275"/>
              <a:gd name="connsiteY53" fmla="*/ 245269 h 1404937"/>
              <a:gd name="connsiteX54" fmla="*/ 666750 w 1057275"/>
              <a:gd name="connsiteY54" fmla="*/ 238125 h 1404937"/>
              <a:gd name="connsiteX55" fmla="*/ 640556 w 1057275"/>
              <a:gd name="connsiteY55" fmla="*/ 238125 h 1404937"/>
              <a:gd name="connsiteX56" fmla="*/ 600075 w 1057275"/>
              <a:gd name="connsiteY56" fmla="*/ 250031 h 1404937"/>
              <a:gd name="connsiteX57" fmla="*/ 495300 w 1057275"/>
              <a:gd name="connsiteY57" fmla="*/ 292894 h 1404937"/>
              <a:gd name="connsiteX58" fmla="*/ 359569 w 1057275"/>
              <a:gd name="connsiteY58" fmla="*/ 342900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57275" h="1404937">
                <a:moveTo>
                  <a:pt x="359569" y="342900"/>
                </a:moveTo>
                <a:lnTo>
                  <a:pt x="204788" y="404812"/>
                </a:lnTo>
                <a:lnTo>
                  <a:pt x="73819" y="457200"/>
                </a:lnTo>
                <a:lnTo>
                  <a:pt x="45244" y="471487"/>
                </a:lnTo>
                <a:lnTo>
                  <a:pt x="0" y="285750"/>
                </a:lnTo>
                <a:lnTo>
                  <a:pt x="88106" y="288131"/>
                </a:lnTo>
                <a:lnTo>
                  <a:pt x="159544" y="271462"/>
                </a:lnTo>
                <a:lnTo>
                  <a:pt x="257175" y="240506"/>
                </a:lnTo>
                <a:lnTo>
                  <a:pt x="347663" y="202406"/>
                </a:lnTo>
                <a:lnTo>
                  <a:pt x="461963" y="150019"/>
                </a:lnTo>
                <a:lnTo>
                  <a:pt x="581025" y="90487"/>
                </a:lnTo>
                <a:lnTo>
                  <a:pt x="657225" y="50006"/>
                </a:lnTo>
                <a:lnTo>
                  <a:pt x="731044" y="7144"/>
                </a:lnTo>
                <a:lnTo>
                  <a:pt x="745331" y="2381"/>
                </a:lnTo>
                <a:lnTo>
                  <a:pt x="750094" y="0"/>
                </a:lnTo>
                <a:lnTo>
                  <a:pt x="764381" y="4762"/>
                </a:lnTo>
                <a:lnTo>
                  <a:pt x="812006" y="40481"/>
                </a:lnTo>
                <a:lnTo>
                  <a:pt x="895350" y="109537"/>
                </a:lnTo>
                <a:lnTo>
                  <a:pt x="952500" y="161925"/>
                </a:lnTo>
                <a:lnTo>
                  <a:pt x="1007269" y="211931"/>
                </a:lnTo>
                <a:lnTo>
                  <a:pt x="1028700" y="230981"/>
                </a:lnTo>
                <a:lnTo>
                  <a:pt x="1042988" y="247650"/>
                </a:lnTo>
                <a:lnTo>
                  <a:pt x="1047750" y="254794"/>
                </a:lnTo>
                <a:lnTo>
                  <a:pt x="1052513" y="266700"/>
                </a:lnTo>
                <a:lnTo>
                  <a:pt x="1057275" y="288131"/>
                </a:lnTo>
                <a:lnTo>
                  <a:pt x="1054894" y="309562"/>
                </a:lnTo>
                <a:lnTo>
                  <a:pt x="1042988" y="330994"/>
                </a:lnTo>
                <a:lnTo>
                  <a:pt x="1026319" y="347662"/>
                </a:lnTo>
                <a:lnTo>
                  <a:pt x="1009650" y="359569"/>
                </a:lnTo>
                <a:lnTo>
                  <a:pt x="978694" y="404812"/>
                </a:lnTo>
                <a:lnTo>
                  <a:pt x="907256" y="531019"/>
                </a:lnTo>
                <a:lnTo>
                  <a:pt x="842963" y="650081"/>
                </a:lnTo>
                <a:lnTo>
                  <a:pt x="762000" y="814387"/>
                </a:lnTo>
                <a:lnTo>
                  <a:pt x="678656" y="990600"/>
                </a:lnTo>
                <a:lnTo>
                  <a:pt x="571500" y="1216819"/>
                </a:lnTo>
                <a:lnTo>
                  <a:pt x="516731" y="1340644"/>
                </a:lnTo>
                <a:lnTo>
                  <a:pt x="481013" y="1404937"/>
                </a:lnTo>
                <a:lnTo>
                  <a:pt x="464344" y="1393031"/>
                </a:lnTo>
                <a:lnTo>
                  <a:pt x="454819" y="1383506"/>
                </a:lnTo>
                <a:lnTo>
                  <a:pt x="442913" y="1369219"/>
                </a:lnTo>
                <a:lnTo>
                  <a:pt x="440531" y="1354931"/>
                </a:lnTo>
                <a:lnTo>
                  <a:pt x="440531" y="1340644"/>
                </a:lnTo>
                <a:lnTo>
                  <a:pt x="445294" y="1326356"/>
                </a:lnTo>
                <a:lnTo>
                  <a:pt x="454819" y="1304925"/>
                </a:lnTo>
                <a:lnTo>
                  <a:pt x="469106" y="1266825"/>
                </a:lnTo>
                <a:lnTo>
                  <a:pt x="507206" y="1128712"/>
                </a:lnTo>
                <a:lnTo>
                  <a:pt x="554831" y="964406"/>
                </a:lnTo>
                <a:lnTo>
                  <a:pt x="588169" y="821531"/>
                </a:lnTo>
                <a:lnTo>
                  <a:pt x="623888" y="669131"/>
                </a:lnTo>
                <a:lnTo>
                  <a:pt x="645319" y="554831"/>
                </a:lnTo>
                <a:lnTo>
                  <a:pt x="666750" y="416719"/>
                </a:lnTo>
                <a:lnTo>
                  <a:pt x="681038" y="300037"/>
                </a:lnTo>
                <a:lnTo>
                  <a:pt x="681038" y="257175"/>
                </a:lnTo>
                <a:lnTo>
                  <a:pt x="676275" y="245269"/>
                </a:lnTo>
                <a:lnTo>
                  <a:pt x="666750" y="238125"/>
                </a:lnTo>
                <a:lnTo>
                  <a:pt x="640556" y="238125"/>
                </a:lnTo>
                <a:lnTo>
                  <a:pt x="600075" y="250031"/>
                </a:lnTo>
                <a:lnTo>
                  <a:pt x="495300" y="292894"/>
                </a:lnTo>
                <a:lnTo>
                  <a:pt x="359569" y="3429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3EDCBD6-D5C1-4049-BBE9-3319450686CB}"/>
              </a:ext>
            </a:extLst>
          </p:cNvPr>
          <p:cNvSpPr/>
          <p:nvPr/>
        </p:nvSpPr>
        <p:spPr>
          <a:xfrm>
            <a:off x="4403725" y="2090738"/>
            <a:ext cx="2206625" cy="423862"/>
          </a:xfrm>
          <a:custGeom>
            <a:avLst/>
            <a:gdLst>
              <a:gd name="connsiteX0" fmla="*/ 740569 w 2207419"/>
              <a:gd name="connsiteY0" fmla="*/ 381000 h 423862"/>
              <a:gd name="connsiteX1" fmla="*/ 935832 w 2207419"/>
              <a:gd name="connsiteY1" fmla="*/ 350043 h 423862"/>
              <a:gd name="connsiteX2" fmla="*/ 1059657 w 2207419"/>
              <a:gd name="connsiteY2" fmla="*/ 330993 h 423862"/>
              <a:gd name="connsiteX3" fmla="*/ 1233488 w 2207419"/>
              <a:gd name="connsiteY3" fmla="*/ 295275 h 423862"/>
              <a:gd name="connsiteX4" fmla="*/ 1476375 w 2207419"/>
              <a:gd name="connsiteY4" fmla="*/ 261937 h 423862"/>
              <a:gd name="connsiteX5" fmla="*/ 1697832 w 2207419"/>
              <a:gd name="connsiteY5" fmla="*/ 238125 h 423862"/>
              <a:gd name="connsiteX6" fmla="*/ 1928813 w 2207419"/>
              <a:gd name="connsiteY6" fmla="*/ 223837 h 423862"/>
              <a:gd name="connsiteX7" fmla="*/ 2071688 w 2207419"/>
              <a:gd name="connsiteY7" fmla="*/ 223837 h 423862"/>
              <a:gd name="connsiteX8" fmla="*/ 2133600 w 2207419"/>
              <a:gd name="connsiteY8" fmla="*/ 219075 h 423862"/>
              <a:gd name="connsiteX9" fmla="*/ 2169319 w 2207419"/>
              <a:gd name="connsiteY9" fmla="*/ 209550 h 423862"/>
              <a:gd name="connsiteX10" fmla="*/ 2197894 w 2207419"/>
              <a:gd name="connsiteY10" fmla="*/ 195262 h 423862"/>
              <a:gd name="connsiteX11" fmla="*/ 2202657 w 2207419"/>
              <a:gd name="connsiteY11" fmla="*/ 188118 h 423862"/>
              <a:gd name="connsiteX12" fmla="*/ 2207419 w 2207419"/>
              <a:gd name="connsiteY12" fmla="*/ 176212 h 423862"/>
              <a:gd name="connsiteX13" fmla="*/ 2207419 w 2207419"/>
              <a:gd name="connsiteY13" fmla="*/ 164306 h 423862"/>
              <a:gd name="connsiteX14" fmla="*/ 2202657 w 2207419"/>
              <a:gd name="connsiteY14" fmla="*/ 150018 h 423862"/>
              <a:gd name="connsiteX15" fmla="*/ 2183607 w 2207419"/>
              <a:gd name="connsiteY15" fmla="*/ 121443 h 423862"/>
              <a:gd name="connsiteX16" fmla="*/ 2164557 w 2207419"/>
              <a:gd name="connsiteY16" fmla="*/ 102393 h 423862"/>
              <a:gd name="connsiteX17" fmla="*/ 2133600 w 2207419"/>
              <a:gd name="connsiteY17" fmla="*/ 78581 h 423862"/>
              <a:gd name="connsiteX18" fmla="*/ 2095500 w 2207419"/>
              <a:gd name="connsiteY18" fmla="*/ 54768 h 423862"/>
              <a:gd name="connsiteX19" fmla="*/ 2045494 w 2207419"/>
              <a:gd name="connsiteY19" fmla="*/ 30956 h 423862"/>
              <a:gd name="connsiteX20" fmla="*/ 2005013 w 2207419"/>
              <a:gd name="connsiteY20" fmla="*/ 14287 h 423862"/>
              <a:gd name="connsiteX21" fmla="*/ 1947863 w 2207419"/>
              <a:gd name="connsiteY21" fmla="*/ 0 h 423862"/>
              <a:gd name="connsiteX22" fmla="*/ 1919288 w 2207419"/>
              <a:gd name="connsiteY22" fmla="*/ 0 h 423862"/>
              <a:gd name="connsiteX23" fmla="*/ 1897857 w 2207419"/>
              <a:gd name="connsiteY23" fmla="*/ 2381 h 423862"/>
              <a:gd name="connsiteX24" fmla="*/ 1838325 w 2207419"/>
              <a:gd name="connsiteY24" fmla="*/ 23812 h 423862"/>
              <a:gd name="connsiteX25" fmla="*/ 1769269 w 2207419"/>
              <a:gd name="connsiteY25" fmla="*/ 42862 h 423862"/>
              <a:gd name="connsiteX26" fmla="*/ 1659732 w 2207419"/>
              <a:gd name="connsiteY26" fmla="*/ 64293 h 423862"/>
              <a:gd name="connsiteX27" fmla="*/ 1535907 w 2207419"/>
              <a:gd name="connsiteY27" fmla="*/ 80962 h 423862"/>
              <a:gd name="connsiteX28" fmla="*/ 1393032 w 2207419"/>
              <a:gd name="connsiteY28" fmla="*/ 100012 h 423862"/>
              <a:gd name="connsiteX29" fmla="*/ 1264444 w 2207419"/>
              <a:gd name="connsiteY29" fmla="*/ 114300 h 423862"/>
              <a:gd name="connsiteX30" fmla="*/ 1052513 w 2207419"/>
              <a:gd name="connsiteY30" fmla="*/ 154781 h 423862"/>
              <a:gd name="connsiteX31" fmla="*/ 835819 w 2207419"/>
              <a:gd name="connsiteY31" fmla="*/ 190500 h 423862"/>
              <a:gd name="connsiteX32" fmla="*/ 631032 w 2207419"/>
              <a:gd name="connsiteY32" fmla="*/ 216693 h 423862"/>
              <a:gd name="connsiteX33" fmla="*/ 514350 w 2207419"/>
              <a:gd name="connsiteY33" fmla="*/ 226218 h 423862"/>
              <a:gd name="connsiteX34" fmla="*/ 447675 w 2207419"/>
              <a:gd name="connsiteY34" fmla="*/ 228600 h 423862"/>
              <a:gd name="connsiteX35" fmla="*/ 361950 w 2207419"/>
              <a:gd name="connsiteY35" fmla="*/ 226218 h 423862"/>
              <a:gd name="connsiteX36" fmla="*/ 280988 w 2207419"/>
              <a:gd name="connsiteY36" fmla="*/ 214312 h 423862"/>
              <a:gd name="connsiteX37" fmla="*/ 157163 w 2207419"/>
              <a:gd name="connsiteY37" fmla="*/ 188118 h 423862"/>
              <a:gd name="connsiteX38" fmla="*/ 71438 w 2207419"/>
              <a:gd name="connsiteY38" fmla="*/ 161925 h 423862"/>
              <a:gd name="connsiteX39" fmla="*/ 33338 w 2207419"/>
              <a:gd name="connsiteY39" fmla="*/ 150018 h 423862"/>
              <a:gd name="connsiteX40" fmla="*/ 21432 w 2207419"/>
              <a:gd name="connsiteY40" fmla="*/ 150018 h 423862"/>
              <a:gd name="connsiteX41" fmla="*/ 9525 w 2207419"/>
              <a:gd name="connsiteY41" fmla="*/ 152400 h 423862"/>
              <a:gd name="connsiteX42" fmla="*/ 2382 w 2207419"/>
              <a:gd name="connsiteY42" fmla="*/ 159543 h 423862"/>
              <a:gd name="connsiteX43" fmla="*/ 0 w 2207419"/>
              <a:gd name="connsiteY43" fmla="*/ 178593 h 423862"/>
              <a:gd name="connsiteX44" fmla="*/ 9525 w 2207419"/>
              <a:gd name="connsiteY44" fmla="*/ 202406 h 423862"/>
              <a:gd name="connsiteX45" fmla="*/ 40482 w 2207419"/>
              <a:gd name="connsiteY45" fmla="*/ 238125 h 423862"/>
              <a:gd name="connsiteX46" fmla="*/ 88107 w 2207419"/>
              <a:gd name="connsiteY46" fmla="*/ 283368 h 423862"/>
              <a:gd name="connsiteX47" fmla="*/ 145257 w 2207419"/>
              <a:gd name="connsiteY47" fmla="*/ 328612 h 423862"/>
              <a:gd name="connsiteX48" fmla="*/ 204788 w 2207419"/>
              <a:gd name="connsiteY48" fmla="*/ 366712 h 423862"/>
              <a:gd name="connsiteX49" fmla="*/ 254794 w 2207419"/>
              <a:gd name="connsiteY49" fmla="*/ 388143 h 423862"/>
              <a:gd name="connsiteX50" fmla="*/ 311944 w 2207419"/>
              <a:gd name="connsiteY50" fmla="*/ 409575 h 423862"/>
              <a:gd name="connsiteX51" fmla="*/ 383382 w 2207419"/>
              <a:gd name="connsiteY51" fmla="*/ 421481 h 423862"/>
              <a:gd name="connsiteX52" fmla="*/ 433388 w 2207419"/>
              <a:gd name="connsiteY52" fmla="*/ 423862 h 423862"/>
              <a:gd name="connsiteX53" fmla="*/ 616744 w 2207419"/>
              <a:gd name="connsiteY53" fmla="*/ 400050 h 423862"/>
              <a:gd name="connsiteX54" fmla="*/ 740569 w 2207419"/>
              <a:gd name="connsiteY54" fmla="*/ 381000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07419" h="423862">
                <a:moveTo>
                  <a:pt x="740569" y="381000"/>
                </a:moveTo>
                <a:lnTo>
                  <a:pt x="935832" y="350043"/>
                </a:lnTo>
                <a:lnTo>
                  <a:pt x="1059657" y="330993"/>
                </a:lnTo>
                <a:lnTo>
                  <a:pt x="1233488" y="295275"/>
                </a:lnTo>
                <a:lnTo>
                  <a:pt x="1476375" y="261937"/>
                </a:lnTo>
                <a:lnTo>
                  <a:pt x="1697832" y="238125"/>
                </a:lnTo>
                <a:lnTo>
                  <a:pt x="1928813" y="223837"/>
                </a:lnTo>
                <a:lnTo>
                  <a:pt x="2071688" y="223837"/>
                </a:lnTo>
                <a:lnTo>
                  <a:pt x="2133600" y="219075"/>
                </a:lnTo>
                <a:lnTo>
                  <a:pt x="2169319" y="209550"/>
                </a:lnTo>
                <a:lnTo>
                  <a:pt x="2197894" y="195262"/>
                </a:lnTo>
                <a:lnTo>
                  <a:pt x="2202657" y="188118"/>
                </a:lnTo>
                <a:lnTo>
                  <a:pt x="2207419" y="176212"/>
                </a:lnTo>
                <a:lnTo>
                  <a:pt x="2207419" y="164306"/>
                </a:lnTo>
                <a:lnTo>
                  <a:pt x="2202657" y="150018"/>
                </a:lnTo>
                <a:lnTo>
                  <a:pt x="2183607" y="121443"/>
                </a:lnTo>
                <a:lnTo>
                  <a:pt x="2164557" y="102393"/>
                </a:lnTo>
                <a:lnTo>
                  <a:pt x="2133600" y="78581"/>
                </a:lnTo>
                <a:lnTo>
                  <a:pt x="2095500" y="54768"/>
                </a:lnTo>
                <a:lnTo>
                  <a:pt x="2045494" y="30956"/>
                </a:lnTo>
                <a:lnTo>
                  <a:pt x="2005013" y="14287"/>
                </a:lnTo>
                <a:lnTo>
                  <a:pt x="1947863" y="0"/>
                </a:lnTo>
                <a:lnTo>
                  <a:pt x="1919288" y="0"/>
                </a:lnTo>
                <a:lnTo>
                  <a:pt x="1897857" y="2381"/>
                </a:lnTo>
                <a:lnTo>
                  <a:pt x="1838325" y="23812"/>
                </a:lnTo>
                <a:lnTo>
                  <a:pt x="1769269" y="42862"/>
                </a:lnTo>
                <a:lnTo>
                  <a:pt x="1659732" y="64293"/>
                </a:lnTo>
                <a:lnTo>
                  <a:pt x="1535907" y="80962"/>
                </a:lnTo>
                <a:lnTo>
                  <a:pt x="1393032" y="100012"/>
                </a:lnTo>
                <a:lnTo>
                  <a:pt x="1264444" y="114300"/>
                </a:lnTo>
                <a:lnTo>
                  <a:pt x="1052513" y="154781"/>
                </a:lnTo>
                <a:lnTo>
                  <a:pt x="835819" y="190500"/>
                </a:lnTo>
                <a:lnTo>
                  <a:pt x="631032" y="216693"/>
                </a:lnTo>
                <a:lnTo>
                  <a:pt x="514350" y="226218"/>
                </a:lnTo>
                <a:lnTo>
                  <a:pt x="447675" y="228600"/>
                </a:lnTo>
                <a:lnTo>
                  <a:pt x="361950" y="226218"/>
                </a:lnTo>
                <a:lnTo>
                  <a:pt x="280988" y="214312"/>
                </a:lnTo>
                <a:lnTo>
                  <a:pt x="157163" y="188118"/>
                </a:lnTo>
                <a:lnTo>
                  <a:pt x="71438" y="161925"/>
                </a:lnTo>
                <a:lnTo>
                  <a:pt x="33338" y="150018"/>
                </a:lnTo>
                <a:lnTo>
                  <a:pt x="21432" y="150018"/>
                </a:lnTo>
                <a:lnTo>
                  <a:pt x="9525" y="152400"/>
                </a:lnTo>
                <a:lnTo>
                  <a:pt x="2382" y="159543"/>
                </a:lnTo>
                <a:lnTo>
                  <a:pt x="0" y="178593"/>
                </a:lnTo>
                <a:lnTo>
                  <a:pt x="9525" y="202406"/>
                </a:lnTo>
                <a:lnTo>
                  <a:pt x="40482" y="238125"/>
                </a:lnTo>
                <a:lnTo>
                  <a:pt x="88107" y="283368"/>
                </a:lnTo>
                <a:lnTo>
                  <a:pt x="145257" y="328612"/>
                </a:lnTo>
                <a:lnTo>
                  <a:pt x="204788" y="366712"/>
                </a:lnTo>
                <a:lnTo>
                  <a:pt x="254794" y="388143"/>
                </a:lnTo>
                <a:lnTo>
                  <a:pt x="311944" y="409575"/>
                </a:lnTo>
                <a:lnTo>
                  <a:pt x="383382" y="421481"/>
                </a:lnTo>
                <a:lnTo>
                  <a:pt x="433388" y="423862"/>
                </a:lnTo>
                <a:lnTo>
                  <a:pt x="616744" y="400050"/>
                </a:lnTo>
                <a:lnTo>
                  <a:pt x="740569" y="3810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450EC2D-0A3A-8545-BBC5-88EABF9BE8BF}"/>
              </a:ext>
            </a:extLst>
          </p:cNvPr>
          <p:cNvSpPr/>
          <p:nvPr/>
        </p:nvSpPr>
        <p:spPr>
          <a:xfrm>
            <a:off x="4418013" y="4414838"/>
            <a:ext cx="2259012" cy="457200"/>
          </a:xfrm>
          <a:custGeom>
            <a:avLst/>
            <a:gdLst>
              <a:gd name="connsiteX0" fmla="*/ 747712 w 2259806"/>
              <a:gd name="connsiteY0" fmla="*/ 211931 h 457200"/>
              <a:gd name="connsiteX1" fmla="*/ 885825 w 2259806"/>
              <a:gd name="connsiteY1" fmla="*/ 190500 h 457200"/>
              <a:gd name="connsiteX2" fmla="*/ 1052512 w 2259806"/>
              <a:gd name="connsiteY2" fmla="*/ 161925 h 457200"/>
              <a:gd name="connsiteX3" fmla="*/ 1114425 w 2259806"/>
              <a:gd name="connsiteY3" fmla="*/ 150018 h 457200"/>
              <a:gd name="connsiteX4" fmla="*/ 1266825 w 2259806"/>
              <a:gd name="connsiteY4" fmla="*/ 133350 h 457200"/>
              <a:gd name="connsiteX5" fmla="*/ 1428750 w 2259806"/>
              <a:gd name="connsiteY5" fmla="*/ 114300 h 457200"/>
              <a:gd name="connsiteX6" fmla="*/ 1521619 w 2259806"/>
              <a:gd name="connsiteY6" fmla="*/ 97631 h 457200"/>
              <a:gd name="connsiteX7" fmla="*/ 1619250 w 2259806"/>
              <a:gd name="connsiteY7" fmla="*/ 78581 h 457200"/>
              <a:gd name="connsiteX8" fmla="*/ 1714500 w 2259806"/>
              <a:gd name="connsiteY8" fmla="*/ 57150 h 457200"/>
              <a:gd name="connsiteX9" fmla="*/ 1807369 w 2259806"/>
              <a:gd name="connsiteY9" fmla="*/ 26193 h 457200"/>
              <a:gd name="connsiteX10" fmla="*/ 1869281 w 2259806"/>
              <a:gd name="connsiteY10" fmla="*/ 2381 h 457200"/>
              <a:gd name="connsiteX11" fmla="*/ 1883569 w 2259806"/>
              <a:gd name="connsiteY11" fmla="*/ 0 h 457200"/>
              <a:gd name="connsiteX12" fmla="*/ 1902619 w 2259806"/>
              <a:gd name="connsiteY12" fmla="*/ 0 h 457200"/>
              <a:gd name="connsiteX13" fmla="*/ 1955006 w 2259806"/>
              <a:gd name="connsiteY13" fmla="*/ 9525 h 457200"/>
              <a:gd name="connsiteX14" fmla="*/ 2031206 w 2259806"/>
              <a:gd name="connsiteY14" fmla="*/ 26193 h 457200"/>
              <a:gd name="connsiteX15" fmla="*/ 2097881 w 2259806"/>
              <a:gd name="connsiteY15" fmla="*/ 47625 h 457200"/>
              <a:gd name="connsiteX16" fmla="*/ 2155031 w 2259806"/>
              <a:gd name="connsiteY16" fmla="*/ 71437 h 457200"/>
              <a:gd name="connsiteX17" fmla="*/ 2188369 w 2259806"/>
              <a:gd name="connsiteY17" fmla="*/ 88106 h 457200"/>
              <a:gd name="connsiteX18" fmla="*/ 2214562 w 2259806"/>
              <a:gd name="connsiteY18" fmla="*/ 100012 h 457200"/>
              <a:gd name="connsiteX19" fmla="*/ 2235994 w 2259806"/>
              <a:gd name="connsiteY19" fmla="*/ 116681 h 457200"/>
              <a:gd name="connsiteX20" fmla="*/ 2247900 w 2259806"/>
              <a:gd name="connsiteY20" fmla="*/ 128587 h 457200"/>
              <a:gd name="connsiteX21" fmla="*/ 2257425 w 2259806"/>
              <a:gd name="connsiteY21" fmla="*/ 142875 h 457200"/>
              <a:gd name="connsiteX22" fmla="*/ 2259806 w 2259806"/>
              <a:gd name="connsiteY22" fmla="*/ 154781 h 457200"/>
              <a:gd name="connsiteX23" fmla="*/ 2257425 w 2259806"/>
              <a:gd name="connsiteY23" fmla="*/ 176212 h 457200"/>
              <a:gd name="connsiteX24" fmla="*/ 2240756 w 2259806"/>
              <a:gd name="connsiteY24" fmla="*/ 202406 h 457200"/>
              <a:gd name="connsiteX25" fmla="*/ 2212181 w 2259806"/>
              <a:gd name="connsiteY25" fmla="*/ 226218 h 457200"/>
              <a:gd name="connsiteX26" fmla="*/ 2181225 w 2259806"/>
              <a:gd name="connsiteY26" fmla="*/ 245268 h 457200"/>
              <a:gd name="connsiteX27" fmla="*/ 2157412 w 2259806"/>
              <a:gd name="connsiteY27" fmla="*/ 245268 h 457200"/>
              <a:gd name="connsiteX28" fmla="*/ 2021681 w 2259806"/>
              <a:gd name="connsiteY28" fmla="*/ 254793 h 457200"/>
              <a:gd name="connsiteX29" fmla="*/ 1824037 w 2259806"/>
              <a:gd name="connsiteY29" fmla="*/ 264318 h 457200"/>
              <a:gd name="connsiteX30" fmla="*/ 1724025 w 2259806"/>
              <a:gd name="connsiteY30" fmla="*/ 264318 h 457200"/>
              <a:gd name="connsiteX31" fmla="*/ 1585912 w 2259806"/>
              <a:gd name="connsiteY31" fmla="*/ 271462 h 457200"/>
              <a:gd name="connsiteX32" fmla="*/ 1485900 w 2259806"/>
              <a:gd name="connsiteY32" fmla="*/ 283368 h 457200"/>
              <a:gd name="connsiteX33" fmla="*/ 1340644 w 2259806"/>
              <a:gd name="connsiteY33" fmla="*/ 302418 h 457200"/>
              <a:gd name="connsiteX34" fmla="*/ 1257300 w 2259806"/>
              <a:gd name="connsiteY34" fmla="*/ 314325 h 457200"/>
              <a:gd name="connsiteX35" fmla="*/ 1104900 w 2259806"/>
              <a:gd name="connsiteY35" fmla="*/ 359568 h 457200"/>
              <a:gd name="connsiteX36" fmla="*/ 1045369 w 2259806"/>
              <a:gd name="connsiteY36" fmla="*/ 357187 h 457200"/>
              <a:gd name="connsiteX37" fmla="*/ 938212 w 2259806"/>
              <a:gd name="connsiteY37" fmla="*/ 366712 h 457200"/>
              <a:gd name="connsiteX38" fmla="*/ 807244 w 2259806"/>
              <a:gd name="connsiteY38" fmla="*/ 385762 h 457200"/>
              <a:gd name="connsiteX39" fmla="*/ 711994 w 2259806"/>
              <a:gd name="connsiteY39" fmla="*/ 400050 h 457200"/>
              <a:gd name="connsiteX40" fmla="*/ 569119 w 2259806"/>
              <a:gd name="connsiteY40" fmla="*/ 423862 h 457200"/>
              <a:gd name="connsiteX41" fmla="*/ 464344 w 2259806"/>
              <a:gd name="connsiteY41" fmla="*/ 442912 h 457200"/>
              <a:gd name="connsiteX42" fmla="*/ 428625 w 2259806"/>
              <a:gd name="connsiteY42" fmla="*/ 452437 h 457200"/>
              <a:gd name="connsiteX43" fmla="*/ 397669 w 2259806"/>
              <a:gd name="connsiteY43" fmla="*/ 457200 h 457200"/>
              <a:gd name="connsiteX44" fmla="*/ 359569 w 2259806"/>
              <a:gd name="connsiteY44" fmla="*/ 452437 h 457200"/>
              <a:gd name="connsiteX45" fmla="*/ 319087 w 2259806"/>
              <a:gd name="connsiteY45" fmla="*/ 442912 h 457200"/>
              <a:gd name="connsiteX46" fmla="*/ 292894 w 2259806"/>
              <a:gd name="connsiteY46" fmla="*/ 431006 h 457200"/>
              <a:gd name="connsiteX47" fmla="*/ 230981 w 2259806"/>
              <a:gd name="connsiteY47" fmla="*/ 390525 h 457200"/>
              <a:gd name="connsiteX48" fmla="*/ 169069 w 2259806"/>
              <a:gd name="connsiteY48" fmla="*/ 345281 h 457200"/>
              <a:gd name="connsiteX49" fmla="*/ 119062 w 2259806"/>
              <a:gd name="connsiteY49" fmla="*/ 302418 h 457200"/>
              <a:gd name="connsiteX50" fmla="*/ 57150 w 2259806"/>
              <a:gd name="connsiteY50" fmla="*/ 240506 h 457200"/>
              <a:gd name="connsiteX51" fmla="*/ 21431 w 2259806"/>
              <a:gd name="connsiteY51" fmla="*/ 197643 h 457200"/>
              <a:gd name="connsiteX52" fmla="*/ 2381 w 2259806"/>
              <a:gd name="connsiteY52" fmla="*/ 169068 h 457200"/>
              <a:gd name="connsiteX53" fmla="*/ 0 w 2259806"/>
              <a:gd name="connsiteY53" fmla="*/ 154781 h 457200"/>
              <a:gd name="connsiteX54" fmla="*/ 2381 w 2259806"/>
              <a:gd name="connsiteY54" fmla="*/ 145256 h 457200"/>
              <a:gd name="connsiteX55" fmla="*/ 14287 w 2259806"/>
              <a:gd name="connsiteY55" fmla="*/ 135731 h 457200"/>
              <a:gd name="connsiteX56" fmla="*/ 26194 w 2259806"/>
              <a:gd name="connsiteY56" fmla="*/ 133350 h 457200"/>
              <a:gd name="connsiteX57" fmla="*/ 52387 w 2259806"/>
              <a:gd name="connsiteY57" fmla="*/ 142875 h 457200"/>
              <a:gd name="connsiteX58" fmla="*/ 92869 w 2259806"/>
              <a:gd name="connsiteY58" fmla="*/ 164306 h 457200"/>
              <a:gd name="connsiteX59" fmla="*/ 164306 w 2259806"/>
              <a:gd name="connsiteY59" fmla="*/ 197643 h 457200"/>
              <a:gd name="connsiteX60" fmla="*/ 233362 w 2259806"/>
              <a:gd name="connsiteY60" fmla="*/ 223837 h 457200"/>
              <a:gd name="connsiteX61" fmla="*/ 278606 w 2259806"/>
              <a:gd name="connsiteY61" fmla="*/ 235743 h 457200"/>
              <a:gd name="connsiteX62" fmla="*/ 338137 w 2259806"/>
              <a:gd name="connsiteY62" fmla="*/ 245268 h 457200"/>
              <a:gd name="connsiteX63" fmla="*/ 409575 w 2259806"/>
              <a:gd name="connsiteY63" fmla="*/ 247650 h 457200"/>
              <a:gd name="connsiteX64" fmla="*/ 604837 w 2259806"/>
              <a:gd name="connsiteY64" fmla="*/ 230981 h 457200"/>
              <a:gd name="connsiteX65" fmla="*/ 747712 w 2259806"/>
              <a:gd name="connsiteY65" fmla="*/ 211931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259806" h="457200">
                <a:moveTo>
                  <a:pt x="747712" y="211931"/>
                </a:moveTo>
                <a:lnTo>
                  <a:pt x="885825" y="190500"/>
                </a:lnTo>
                <a:lnTo>
                  <a:pt x="1052512" y="161925"/>
                </a:lnTo>
                <a:lnTo>
                  <a:pt x="1114425" y="150018"/>
                </a:lnTo>
                <a:lnTo>
                  <a:pt x="1266825" y="133350"/>
                </a:lnTo>
                <a:lnTo>
                  <a:pt x="1428750" y="114300"/>
                </a:lnTo>
                <a:lnTo>
                  <a:pt x="1521619" y="97631"/>
                </a:lnTo>
                <a:lnTo>
                  <a:pt x="1619250" y="78581"/>
                </a:lnTo>
                <a:lnTo>
                  <a:pt x="1714500" y="57150"/>
                </a:lnTo>
                <a:lnTo>
                  <a:pt x="1807369" y="26193"/>
                </a:lnTo>
                <a:lnTo>
                  <a:pt x="1869281" y="2381"/>
                </a:lnTo>
                <a:lnTo>
                  <a:pt x="1883569" y="0"/>
                </a:lnTo>
                <a:lnTo>
                  <a:pt x="1902619" y="0"/>
                </a:lnTo>
                <a:lnTo>
                  <a:pt x="1955006" y="9525"/>
                </a:lnTo>
                <a:lnTo>
                  <a:pt x="2031206" y="26193"/>
                </a:lnTo>
                <a:lnTo>
                  <a:pt x="2097881" y="47625"/>
                </a:lnTo>
                <a:lnTo>
                  <a:pt x="2155031" y="71437"/>
                </a:lnTo>
                <a:lnTo>
                  <a:pt x="2188369" y="88106"/>
                </a:lnTo>
                <a:lnTo>
                  <a:pt x="2214562" y="100012"/>
                </a:lnTo>
                <a:lnTo>
                  <a:pt x="2235994" y="116681"/>
                </a:lnTo>
                <a:lnTo>
                  <a:pt x="2247900" y="128587"/>
                </a:lnTo>
                <a:lnTo>
                  <a:pt x="2257425" y="142875"/>
                </a:lnTo>
                <a:lnTo>
                  <a:pt x="2259806" y="154781"/>
                </a:lnTo>
                <a:lnTo>
                  <a:pt x="2257425" y="176212"/>
                </a:lnTo>
                <a:lnTo>
                  <a:pt x="2240756" y="202406"/>
                </a:lnTo>
                <a:lnTo>
                  <a:pt x="2212181" y="226218"/>
                </a:lnTo>
                <a:lnTo>
                  <a:pt x="2181225" y="245268"/>
                </a:lnTo>
                <a:lnTo>
                  <a:pt x="2157412" y="245268"/>
                </a:lnTo>
                <a:lnTo>
                  <a:pt x="2021681" y="254793"/>
                </a:lnTo>
                <a:lnTo>
                  <a:pt x="1824037" y="264318"/>
                </a:lnTo>
                <a:lnTo>
                  <a:pt x="1724025" y="264318"/>
                </a:lnTo>
                <a:lnTo>
                  <a:pt x="1585912" y="271462"/>
                </a:lnTo>
                <a:lnTo>
                  <a:pt x="1485900" y="283368"/>
                </a:lnTo>
                <a:lnTo>
                  <a:pt x="1340644" y="302418"/>
                </a:lnTo>
                <a:lnTo>
                  <a:pt x="1257300" y="314325"/>
                </a:lnTo>
                <a:lnTo>
                  <a:pt x="1104900" y="359568"/>
                </a:lnTo>
                <a:lnTo>
                  <a:pt x="1045369" y="357187"/>
                </a:lnTo>
                <a:lnTo>
                  <a:pt x="938212" y="366712"/>
                </a:lnTo>
                <a:lnTo>
                  <a:pt x="807244" y="385762"/>
                </a:lnTo>
                <a:lnTo>
                  <a:pt x="711994" y="400050"/>
                </a:lnTo>
                <a:lnTo>
                  <a:pt x="569119" y="423862"/>
                </a:lnTo>
                <a:lnTo>
                  <a:pt x="464344" y="442912"/>
                </a:lnTo>
                <a:lnTo>
                  <a:pt x="428625" y="452437"/>
                </a:lnTo>
                <a:lnTo>
                  <a:pt x="397669" y="457200"/>
                </a:lnTo>
                <a:lnTo>
                  <a:pt x="359569" y="452437"/>
                </a:lnTo>
                <a:lnTo>
                  <a:pt x="319087" y="442912"/>
                </a:lnTo>
                <a:lnTo>
                  <a:pt x="292894" y="431006"/>
                </a:lnTo>
                <a:lnTo>
                  <a:pt x="230981" y="390525"/>
                </a:lnTo>
                <a:lnTo>
                  <a:pt x="169069" y="345281"/>
                </a:lnTo>
                <a:lnTo>
                  <a:pt x="119062" y="302418"/>
                </a:lnTo>
                <a:lnTo>
                  <a:pt x="57150" y="240506"/>
                </a:lnTo>
                <a:lnTo>
                  <a:pt x="21431" y="197643"/>
                </a:lnTo>
                <a:lnTo>
                  <a:pt x="2381" y="169068"/>
                </a:lnTo>
                <a:lnTo>
                  <a:pt x="0" y="154781"/>
                </a:lnTo>
                <a:lnTo>
                  <a:pt x="2381" y="145256"/>
                </a:lnTo>
                <a:lnTo>
                  <a:pt x="14287" y="135731"/>
                </a:lnTo>
                <a:lnTo>
                  <a:pt x="26194" y="133350"/>
                </a:lnTo>
                <a:lnTo>
                  <a:pt x="52387" y="142875"/>
                </a:lnTo>
                <a:lnTo>
                  <a:pt x="92869" y="164306"/>
                </a:lnTo>
                <a:lnTo>
                  <a:pt x="164306" y="197643"/>
                </a:lnTo>
                <a:lnTo>
                  <a:pt x="233362" y="223837"/>
                </a:lnTo>
                <a:lnTo>
                  <a:pt x="278606" y="235743"/>
                </a:lnTo>
                <a:lnTo>
                  <a:pt x="338137" y="245268"/>
                </a:lnTo>
                <a:lnTo>
                  <a:pt x="409575" y="247650"/>
                </a:lnTo>
                <a:lnTo>
                  <a:pt x="604837" y="230981"/>
                </a:lnTo>
                <a:lnTo>
                  <a:pt x="747712" y="2119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AEA393BD-D8DA-6447-B481-51832124F334}"/>
              </a:ext>
            </a:extLst>
          </p:cNvPr>
          <p:cNvSpPr/>
          <p:nvPr/>
        </p:nvSpPr>
        <p:spPr>
          <a:xfrm>
            <a:off x="3514725" y="2938463"/>
            <a:ext cx="493713" cy="947737"/>
          </a:xfrm>
          <a:custGeom>
            <a:avLst/>
            <a:gdLst>
              <a:gd name="connsiteX0" fmla="*/ 128588 w 492919"/>
              <a:gd name="connsiteY0" fmla="*/ 288131 h 947737"/>
              <a:gd name="connsiteX1" fmla="*/ 90488 w 492919"/>
              <a:gd name="connsiteY1" fmla="*/ 221456 h 947737"/>
              <a:gd name="connsiteX2" fmla="*/ 57150 w 492919"/>
              <a:gd name="connsiteY2" fmla="*/ 164306 h 947737"/>
              <a:gd name="connsiteX3" fmla="*/ 33338 w 492919"/>
              <a:gd name="connsiteY3" fmla="*/ 123825 h 947737"/>
              <a:gd name="connsiteX4" fmla="*/ 23813 w 492919"/>
              <a:gd name="connsiteY4" fmla="*/ 109537 h 947737"/>
              <a:gd name="connsiteX5" fmla="*/ 0 w 492919"/>
              <a:gd name="connsiteY5" fmla="*/ 90487 h 947737"/>
              <a:gd name="connsiteX6" fmla="*/ 45244 w 492919"/>
              <a:gd name="connsiteY6" fmla="*/ 0 h 947737"/>
              <a:gd name="connsiteX7" fmla="*/ 95250 w 492919"/>
              <a:gd name="connsiteY7" fmla="*/ 47625 h 947737"/>
              <a:gd name="connsiteX8" fmla="*/ 147638 w 492919"/>
              <a:gd name="connsiteY8" fmla="*/ 97631 h 947737"/>
              <a:gd name="connsiteX9" fmla="*/ 190500 w 492919"/>
              <a:gd name="connsiteY9" fmla="*/ 142875 h 947737"/>
              <a:gd name="connsiteX10" fmla="*/ 233363 w 492919"/>
              <a:gd name="connsiteY10" fmla="*/ 192881 h 947737"/>
              <a:gd name="connsiteX11" fmla="*/ 288131 w 492919"/>
              <a:gd name="connsiteY11" fmla="*/ 266700 h 947737"/>
              <a:gd name="connsiteX12" fmla="*/ 333375 w 492919"/>
              <a:gd name="connsiteY12" fmla="*/ 338137 h 947737"/>
              <a:gd name="connsiteX13" fmla="*/ 359569 w 492919"/>
              <a:gd name="connsiteY13" fmla="*/ 383381 h 947737"/>
              <a:gd name="connsiteX14" fmla="*/ 400050 w 492919"/>
              <a:gd name="connsiteY14" fmla="*/ 476250 h 947737"/>
              <a:gd name="connsiteX15" fmla="*/ 428625 w 492919"/>
              <a:gd name="connsiteY15" fmla="*/ 552450 h 947737"/>
              <a:gd name="connsiteX16" fmla="*/ 454819 w 492919"/>
              <a:gd name="connsiteY16" fmla="*/ 647700 h 947737"/>
              <a:gd name="connsiteX17" fmla="*/ 473869 w 492919"/>
              <a:gd name="connsiteY17" fmla="*/ 731043 h 947737"/>
              <a:gd name="connsiteX18" fmla="*/ 483394 w 492919"/>
              <a:gd name="connsiteY18" fmla="*/ 814387 h 947737"/>
              <a:gd name="connsiteX19" fmla="*/ 490538 w 492919"/>
              <a:gd name="connsiteY19" fmla="*/ 892968 h 947737"/>
              <a:gd name="connsiteX20" fmla="*/ 492919 w 492919"/>
              <a:gd name="connsiteY20" fmla="*/ 947737 h 947737"/>
              <a:gd name="connsiteX21" fmla="*/ 247650 w 492919"/>
              <a:gd name="connsiteY21" fmla="*/ 902493 h 947737"/>
              <a:gd name="connsiteX22" fmla="*/ 247650 w 492919"/>
              <a:gd name="connsiteY22" fmla="*/ 845343 h 947737"/>
              <a:gd name="connsiteX23" fmla="*/ 247650 w 492919"/>
              <a:gd name="connsiteY23" fmla="*/ 785812 h 947737"/>
              <a:gd name="connsiteX24" fmla="*/ 242888 w 492919"/>
              <a:gd name="connsiteY24" fmla="*/ 704850 h 947737"/>
              <a:gd name="connsiteX25" fmla="*/ 233363 w 492919"/>
              <a:gd name="connsiteY25" fmla="*/ 619125 h 947737"/>
              <a:gd name="connsiteX26" fmla="*/ 221456 w 492919"/>
              <a:gd name="connsiteY26" fmla="*/ 547687 h 947737"/>
              <a:gd name="connsiteX27" fmla="*/ 204788 w 492919"/>
              <a:gd name="connsiteY27" fmla="*/ 476250 h 947737"/>
              <a:gd name="connsiteX28" fmla="*/ 180975 w 492919"/>
              <a:gd name="connsiteY28" fmla="*/ 414337 h 947737"/>
              <a:gd name="connsiteX29" fmla="*/ 159544 w 492919"/>
              <a:gd name="connsiteY29" fmla="*/ 359568 h 947737"/>
              <a:gd name="connsiteX30" fmla="*/ 128588 w 492919"/>
              <a:gd name="connsiteY30" fmla="*/ 288131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92919" h="947737">
                <a:moveTo>
                  <a:pt x="128588" y="288131"/>
                </a:moveTo>
                <a:lnTo>
                  <a:pt x="90488" y="221456"/>
                </a:lnTo>
                <a:lnTo>
                  <a:pt x="57150" y="164306"/>
                </a:lnTo>
                <a:lnTo>
                  <a:pt x="33338" y="123825"/>
                </a:lnTo>
                <a:lnTo>
                  <a:pt x="23813" y="109537"/>
                </a:lnTo>
                <a:lnTo>
                  <a:pt x="0" y="90487"/>
                </a:lnTo>
                <a:lnTo>
                  <a:pt x="45244" y="0"/>
                </a:lnTo>
                <a:lnTo>
                  <a:pt x="95250" y="47625"/>
                </a:lnTo>
                <a:lnTo>
                  <a:pt x="147638" y="97631"/>
                </a:lnTo>
                <a:lnTo>
                  <a:pt x="190500" y="142875"/>
                </a:lnTo>
                <a:lnTo>
                  <a:pt x="233363" y="192881"/>
                </a:lnTo>
                <a:lnTo>
                  <a:pt x="288131" y="266700"/>
                </a:lnTo>
                <a:lnTo>
                  <a:pt x="333375" y="338137"/>
                </a:lnTo>
                <a:lnTo>
                  <a:pt x="359569" y="383381"/>
                </a:lnTo>
                <a:lnTo>
                  <a:pt x="400050" y="476250"/>
                </a:lnTo>
                <a:lnTo>
                  <a:pt x="428625" y="552450"/>
                </a:lnTo>
                <a:lnTo>
                  <a:pt x="454819" y="647700"/>
                </a:lnTo>
                <a:lnTo>
                  <a:pt x="473869" y="731043"/>
                </a:lnTo>
                <a:lnTo>
                  <a:pt x="483394" y="814387"/>
                </a:lnTo>
                <a:lnTo>
                  <a:pt x="490538" y="892968"/>
                </a:lnTo>
                <a:cubicBezTo>
                  <a:pt x="491332" y="911224"/>
                  <a:pt x="492125" y="929481"/>
                  <a:pt x="492919" y="947737"/>
                </a:cubicBezTo>
                <a:lnTo>
                  <a:pt x="247650" y="902493"/>
                </a:lnTo>
                <a:lnTo>
                  <a:pt x="247650" y="845343"/>
                </a:lnTo>
                <a:lnTo>
                  <a:pt x="247650" y="785812"/>
                </a:lnTo>
                <a:lnTo>
                  <a:pt x="242888" y="704850"/>
                </a:lnTo>
                <a:lnTo>
                  <a:pt x="233363" y="619125"/>
                </a:lnTo>
                <a:lnTo>
                  <a:pt x="221456" y="547687"/>
                </a:lnTo>
                <a:lnTo>
                  <a:pt x="204788" y="476250"/>
                </a:lnTo>
                <a:lnTo>
                  <a:pt x="180975" y="414337"/>
                </a:lnTo>
                <a:lnTo>
                  <a:pt x="159544" y="359568"/>
                </a:lnTo>
                <a:lnTo>
                  <a:pt x="128588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BF38B98-7813-244A-9A3E-220E883DACF2}"/>
              </a:ext>
            </a:extLst>
          </p:cNvPr>
          <p:cNvSpPr/>
          <p:nvPr/>
        </p:nvSpPr>
        <p:spPr>
          <a:xfrm>
            <a:off x="3665538" y="3790950"/>
            <a:ext cx="342900" cy="757238"/>
          </a:xfrm>
          <a:custGeom>
            <a:avLst/>
            <a:gdLst>
              <a:gd name="connsiteX0" fmla="*/ 340519 w 342900"/>
              <a:gd name="connsiteY0" fmla="*/ 238125 h 757238"/>
              <a:gd name="connsiteX1" fmla="*/ 342900 w 342900"/>
              <a:gd name="connsiteY1" fmla="*/ 173831 h 757238"/>
              <a:gd name="connsiteX2" fmla="*/ 342900 w 342900"/>
              <a:gd name="connsiteY2" fmla="*/ 114300 h 757238"/>
              <a:gd name="connsiteX3" fmla="*/ 342900 w 342900"/>
              <a:gd name="connsiteY3" fmla="*/ 90488 h 757238"/>
              <a:gd name="connsiteX4" fmla="*/ 335756 w 342900"/>
              <a:gd name="connsiteY4" fmla="*/ 11906 h 757238"/>
              <a:gd name="connsiteX5" fmla="*/ 100012 w 342900"/>
              <a:gd name="connsiteY5" fmla="*/ 0 h 757238"/>
              <a:gd name="connsiteX6" fmla="*/ 97631 w 342900"/>
              <a:gd name="connsiteY6" fmla="*/ 52388 h 757238"/>
              <a:gd name="connsiteX7" fmla="*/ 95250 w 342900"/>
              <a:gd name="connsiteY7" fmla="*/ 111919 h 757238"/>
              <a:gd name="connsiteX8" fmla="*/ 88106 w 342900"/>
              <a:gd name="connsiteY8" fmla="*/ 164306 h 757238"/>
              <a:gd name="connsiteX9" fmla="*/ 76200 w 342900"/>
              <a:gd name="connsiteY9" fmla="*/ 221456 h 757238"/>
              <a:gd name="connsiteX10" fmla="*/ 57150 w 342900"/>
              <a:gd name="connsiteY10" fmla="*/ 276225 h 757238"/>
              <a:gd name="connsiteX11" fmla="*/ 40481 w 342900"/>
              <a:gd name="connsiteY11" fmla="*/ 304800 h 757238"/>
              <a:gd name="connsiteX12" fmla="*/ 23812 w 342900"/>
              <a:gd name="connsiteY12" fmla="*/ 321469 h 757238"/>
              <a:gd name="connsiteX13" fmla="*/ 0 w 342900"/>
              <a:gd name="connsiteY13" fmla="*/ 338138 h 757238"/>
              <a:gd name="connsiteX14" fmla="*/ 40481 w 342900"/>
              <a:gd name="connsiteY14" fmla="*/ 721519 h 757238"/>
              <a:gd name="connsiteX15" fmla="*/ 52387 w 342900"/>
              <a:gd name="connsiteY15" fmla="*/ 740569 h 757238"/>
              <a:gd name="connsiteX16" fmla="*/ 69056 w 342900"/>
              <a:gd name="connsiteY16" fmla="*/ 752475 h 757238"/>
              <a:gd name="connsiteX17" fmla="*/ 85725 w 342900"/>
              <a:gd name="connsiteY17" fmla="*/ 757238 h 757238"/>
              <a:gd name="connsiteX18" fmla="*/ 104775 w 342900"/>
              <a:gd name="connsiteY18" fmla="*/ 754856 h 757238"/>
              <a:gd name="connsiteX19" fmla="*/ 140494 w 342900"/>
              <a:gd name="connsiteY19" fmla="*/ 735806 h 757238"/>
              <a:gd name="connsiteX20" fmla="*/ 166687 w 342900"/>
              <a:gd name="connsiteY20" fmla="*/ 709613 h 757238"/>
              <a:gd name="connsiteX21" fmla="*/ 190500 w 342900"/>
              <a:gd name="connsiteY21" fmla="*/ 676275 h 757238"/>
              <a:gd name="connsiteX22" fmla="*/ 221456 w 342900"/>
              <a:gd name="connsiteY22" fmla="*/ 626269 h 757238"/>
              <a:gd name="connsiteX23" fmla="*/ 257175 w 342900"/>
              <a:gd name="connsiteY23" fmla="*/ 557213 h 757238"/>
              <a:gd name="connsiteX24" fmla="*/ 283369 w 342900"/>
              <a:gd name="connsiteY24" fmla="*/ 500063 h 757238"/>
              <a:gd name="connsiteX25" fmla="*/ 302419 w 342900"/>
              <a:gd name="connsiteY25" fmla="*/ 440531 h 757238"/>
              <a:gd name="connsiteX26" fmla="*/ 316706 w 342900"/>
              <a:gd name="connsiteY26" fmla="*/ 388144 h 757238"/>
              <a:gd name="connsiteX27" fmla="*/ 328612 w 342900"/>
              <a:gd name="connsiteY27" fmla="*/ 333375 h 757238"/>
              <a:gd name="connsiteX28" fmla="*/ 340519 w 342900"/>
              <a:gd name="connsiteY28" fmla="*/ 238125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42900" h="757238">
                <a:moveTo>
                  <a:pt x="340519" y="238125"/>
                </a:moveTo>
                <a:cubicBezTo>
                  <a:pt x="341313" y="216694"/>
                  <a:pt x="342106" y="195262"/>
                  <a:pt x="342900" y="173831"/>
                </a:cubicBezTo>
                <a:lnTo>
                  <a:pt x="342900" y="114300"/>
                </a:lnTo>
                <a:lnTo>
                  <a:pt x="342900" y="90488"/>
                </a:lnTo>
                <a:lnTo>
                  <a:pt x="335756" y="11906"/>
                </a:lnTo>
                <a:lnTo>
                  <a:pt x="100012" y="0"/>
                </a:lnTo>
                <a:lnTo>
                  <a:pt x="97631" y="52388"/>
                </a:lnTo>
                <a:cubicBezTo>
                  <a:pt x="96837" y="72232"/>
                  <a:pt x="96044" y="92075"/>
                  <a:pt x="95250" y="111919"/>
                </a:cubicBezTo>
                <a:lnTo>
                  <a:pt x="88106" y="164306"/>
                </a:lnTo>
                <a:lnTo>
                  <a:pt x="76200" y="221456"/>
                </a:lnTo>
                <a:lnTo>
                  <a:pt x="57150" y="276225"/>
                </a:lnTo>
                <a:lnTo>
                  <a:pt x="40481" y="304800"/>
                </a:lnTo>
                <a:lnTo>
                  <a:pt x="23812" y="321469"/>
                </a:lnTo>
                <a:lnTo>
                  <a:pt x="0" y="338138"/>
                </a:lnTo>
                <a:lnTo>
                  <a:pt x="40481" y="721519"/>
                </a:lnTo>
                <a:lnTo>
                  <a:pt x="52387" y="740569"/>
                </a:lnTo>
                <a:lnTo>
                  <a:pt x="69056" y="752475"/>
                </a:lnTo>
                <a:lnTo>
                  <a:pt x="85725" y="757238"/>
                </a:lnTo>
                <a:lnTo>
                  <a:pt x="104775" y="754856"/>
                </a:lnTo>
                <a:lnTo>
                  <a:pt x="140494" y="735806"/>
                </a:lnTo>
                <a:lnTo>
                  <a:pt x="166687" y="709613"/>
                </a:lnTo>
                <a:lnTo>
                  <a:pt x="190500" y="676275"/>
                </a:lnTo>
                <a:lnTo>
                  <a:pt x="221456" y="626269"/>
                </a:lnTo>
                <a:lnTo>
                  <a:pt x="257175" y="557213"/>
                </a:lnTo>
                <a:lnTo>
                  <a:pt x="283369" y="500063"/>
                </a:lnTo>
                <a:lnTo>
                  <a:pt x="302419" y="440531"/>
                </a:lnTo>
                <a:lnTo>
                  <a:pt x="316706" y="388144"/>
                </a:lnTo>
                <a:lnTo>
                  <a:pt x="328612" y="333375"/>
                </a:lnTo>
                <a:lnTo>
                  <a:pt x="340519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9A3FB51-94FE-C148-A0E6-302BC88F662B}"/>
              </a:ext>
            </a:extLst>
          </p:cNvPr>
          <p:cNvSpPr/>
          <p:nvPr/>
        </p:nvSpPr>
        <p:spPr>
          <a:xfrm>
            <a:off x="3213100" y="4110038"/>
            <a:ext cx="509588" cy="423862"/>
          </a:xfrm>
          <a:custGeom>
            <a:avLst/>
            <a:gdLst>
              <a:gd name="connsiteX0" fmla="*/ 228600 w 509588"/>
              <a:gd name="connsiteY0" fmla="*/ 192881 h 423862"/>
              <a:gd name="connsiteX1" fmla="*/ 285750 w 509588"/>
              <a:gd name="connsiteY1" fmla="*/ 223837 h 423862"/>
              <a:gd name="connsiteX2" fmla="*/ 340519 w 509588"/>
              <a:gd name="connsiteY2" fmla="*/ 259556 h 423862"/>
              <a:gd name="connsiteX3" fmla="*/ 400050 w 509588"/>
              <a:gd name="connsiteY3" fmla="*/ 302418 h 423862"/>
              <a:gd name="connsiteX4" fmla="*/ 438150 w 509588"/>
              <a:gd name="connsiteY4" fmla="*/ 335756 h 423862"/>
              <a:gd name="connsiteX5" fmla="*/ 457200 w 509588"/>
              <a:gd name="connsiteY5" fmla="*/ 357187 h 423862"/>
              <a:gd name="connsiteX6" fmla="*/ 476250 w 509588"/>
              <a:gd name="connsiteY6" fmla="*/ 378618 h 423862"/>
              <a:gd name="connsiteX7" fmla="*/ 492919 w 509588"/>
              <a:gd name="connsiteY7" fmla="*/ 402431 h 423862"/>
              <a:gd name="connsiteX8" fmla="*/ 509588 w 509588"/>
              <a:gd name="connsiteY8" fmla="*/ 423862 h 423862"/>
              <a:gd name="connsiteX9" fmla="*/ 481013 w 509588"/>
              <a:gd name="connsiteY9" fmla="*/ 0 h 423862"/>
              <a:gd name="connsiteX10" fmla="*/ 450057 w 509588"/>
              <a:gd name="connsiteY10" fmla="*/ 19050 h 423862"/>
              <a:gd name="connsiteX11" fmla="*/ 433388 w 509588"/>
              <a:gd name="connsiteY11" fmla="*/ 28575 h 423862"/>
              <a:gd name="connsiteX12" fmla="*/ 404813 w 509588"/>
              <a:gd name="connsiteY12" fmla="*/ 40481 h 423862"/>
              <a:gd name="connsiteX13" fmla="*/ 371475 w 509588"/>
              <a:gd name="connsiteY13" fmla="*/ 50006 h 423862"/>
              <a:gd name="connsiteX14" fmla="*/ 321469 w 509588"/>
              <a:gd name="connsiteY14" fmla="*/ 57150 h 423862"/>
              <a:gd name="connsiteX15" fmla="*/ 254794 w 509588"/>
              <a:gd name="connsiteY15" fmla="*/ 61912 h 423862"/>
              <a:gd name="connsiteX16" fmla="*/ 183357 w 509588"/>
              <a:gd name="connsiteY16" fmla="*/ 57150 h 423862"/>
              <a:gd name="connsiteX17" fmla="*/ 128588 w 509588"/>
              <a:gd name="connsiteY17" fmla="*/ 47625 h 423862"/>
              <a:gd name="connsiteX18" fmla="*/ 50007 w 509588"/>
              <a:gd name="connsiteY18" fmla="*/ 40481 h 423862"/>
              <a:gd name="connsiteX19" fmla="*/ 14288 w 509588"/>
              <a:gd name="connsiteY19" fmla="*/ 45243 h 423862"/>
              <a:gd name="connsiteX20" fmla="*/ 4763 w 509588"/>
              <a:gd name="connsiteY20" fmla="*/ 50006 h 423862"/>
              <a:gd name="connsiteX21" fmla="*/ 0 w 509588"/>
              <a:gd name="connsiteY21" fmla="*/ 59531 h 423862"/>
              <a:gd name="connsiteX22" fmla="*/ 2382 w 509588"/>
              <a:gd name="connsiteY22" fmla="*/ 69056 h 423862"/>
              <a:gd name="connsiteX23" fmla="*/ 19050 w 509588"/>
              <a:gd name="connsiteY23" fmla="*/ 85725 h 423862"/>
              <a:gd name="connsiteX24" fmla="*/ 54769 w 509588"/>
              <a:gd name="connsiteY24" fmla="*/ 111918 h 423862"/>
              <a:gd name="connsiteX25" fmla="*/ 80963 w 509588"/>
              <a:gd name="connsiteY25" fmla="*/ 126206 h 423862"/>
              <a:gd name="connsiteX26" fmla="*/ 138113 w 509588"/>
              <a:gd name="connsiteY26" fmla="*/ 150018 h 423862"/>
              <a:gd name="connsiteX27" fmla="*/ 228600 w 509588"/>
              <a:gd name="connsiteY27" fmla="*/ 192881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9588" h="423862">
                <a:moveTo>
                  <a:pt x="228600" y="192881"/>
                </a:moveTo>
                <a:lnTo>
                  <a:pt x="285750" y="223837"/>
                </a:lnTo>
                <a:lnTo>
                  <a:pt x="340519" y="259556"/>
                </a:lnTo>
                <a:lnTo>
                  <a:pt x="400050" y="302418"/>
                </a:lnTo>
                <a:lnTo>
                  <a:pt x="438150" y="335756"/>
                </a:lnTo>
                <a:lnTo>
                  <a:pt x="457200" y="357187"/>
                </a:lnTo>
                <a:lnTo>
                  <a:pt x="476250" y="378618"/>
                </a:lnTo>
                <a:lnTo>
                  <a:pt x="492919" y="402431"/>
                </a:lnTo>
                <a:lnTo>
                  <a:pt x="509588" y="423862"/>
                </a:lnTo>
                <a:lnTo>
                  <a:pt x="481013" y="0"/>
                </a:lnTo>
                <a:lnTo>
                  <a:pt x="450057" y="19050"/>
                </a:lnTo>
                <a:lnTo>
                  <a:pt x="433388" y="28575"/>
                </a:lnTo>
                <a:lnTo>
                  <a:pt x="404813" y="40481"/>
                </a:lnTo>
                <a:lnTo>
                  <a:pt x="371475" y="50006"/>
                </a:lnTo>
                <a:lnTo>
                  <a:pt x="321469" y="57150"/>
                </a:lnTo>
                <a:lnTo>
                  <a:pt x="254794" y="61912"/>
                </a:lnTo>
                <a:lnTo>
                  <a:pt x="183357" y="57150"/>
                </a:lnTo>
                <a:lnTo>
                  <a:pt x="128588" y="47625"/>
                </a:lnTo>
                <a:lnTo>
                  <a:pt x="50007" y="40481"/>
                </a:lnTo>
                <a:lnTo>
                  <a:pt x="14288" y="45243"/>
                </a:lnTo>
                <a:lnTo>
                  <a:pt x="4763" y="50006"/>
                </a:lnTo>
                <a:lnTo>
                  <a:pt x="0" y="59531"/>
                </a:lnTo>
                <a:lnTo>
                  <a:pt x="2382" y="69056"/>
                </a:lnTo>
                <a:lnTo>
                  <a:pt x="19050" y="85725"/>
                </a:lnTo>
                <a:lnTo>
                  <a:pt x="54769" y="111918"/>
                </a:lnTo>
                <a:lnTo>
                  <a:pt x="80963" y="126206"/>
                </a:lnTo>
                <a:lnTo>
                  <a:pt x="138113" y="150018"/>
                </a:lnTo>
                <a:lnTo>
                  <a:pt x="228600" y="1928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192398F-84BB-134D-B208-35B09F15BE57}"/>
              </a:ext>
            </a:extLst>
          </p:cNvPr>
          <p:cNvSpPr/>
          <p:nvPr/>
        </p:nvSpPr>
        <p:spPr>
          <a:xfrm rot="16200000">
            <a:off x="968376" y="3651250"/>
            <a:ext cx="4006850" cy="377825"/>
          </a:xfrm>
          <a:custGeom>
            <a:avLst/>
            <a:gdLst>
              <a:gd name="connsiteX0" fmla="*/ 1838667 w 4006256"/>
              <a:gd name="connsiteY0" fmla="*/ 134858 h 378259"/>
              <a:gd name="connsiteX1" fmla="*/ 2430725 w 4006256"/>
              <a:gd name="connsiteY1" fmla="*/ 148014 h 378259"/>
              <a:gd name="connsiteX2" fmla="*/ 2966866 w 4006256"/>
              <a:gd name="connsiteY2" fmla="*/ 154593 h 378259"/>
              <a:gd name="connsiteX3" fmla="*/ 3279341 w 4006256"/>
              <a:gd name="connsiteY3" fmla="*/ 154593 h 378259"/>
              <a:gd name="connsiteX4" fmla="*/ 3539188 w 4006256"/>
              <a:gd name="connsiteY4" fmla="*/ 154593 h 378259"/>
              <a:gd name="connsiteX5" fmla="*/ 3644443 w 4006256"/>
              <a:gd name="connsiteY5" fmla="*/ 154593 h 378259"/>
              <a:gd name="connsiteX6" fmla="*/ 3690492 w 4006256"/>
              <a:gd name="connsiteY6" fmla="*/ 148014 h 378259"/>
              <a:gd name="connsiteX7" fmla="*/ 3736541 w 4006256"/>
              <a:gd name="connsiteY7" fmla="*/ 138147 h 378259"/>
              <a:gd name="connsiteX8" fmla="*/ 3828639 w 4006256"/>
              <a:gd name="connsiteY8" fmla="*/ 98676 h 378259"/>
              <a:gd name="connsiteX9" fmla="*/ 3927315 w 4006256"/>
              <a:gd name="connsiteY9" fmla="*/ 39471 h 378259"/>
              <a:gd name="connsiteX10" fmla="*/ 3979942 w 4006256"/>
              <a:gd name="connsiteY10" fmla="*/ 3289 h 378259"/>
              <a:gd name="connsiteX11" fmla="*/ 3989810 w 4006256"/>
              <a:gd name="connsiteY11" fmla="*/ 0 h 378259"/>
              <a:gd name="connsiteX12" fmla="*/ 3999677 w 4006256"/>
              <a:gd name="connsiteY12" fmla="*/ 0 h 378259"/>
              <a:gd name="connsiteX13" fmla="*/ 4006256 w 4006256"/>
              <a:gd name="connsiteY13" fmla="*/ 9868 h 378259"/>
              <a:gd name="connsiteX14" fmla="*/ 3999677 w 4006256"/>
              <a:gd name="connsiteY14" fmla="*/ 52627 h 378259"/>
              <a:gd name="connsiteX15" fmla="*/ 3996388 w 4006256"/>
              <a:gd name="connsiteY15" fmla="*/ 111833 h 378259"/>
              <a:gd name="connsiteX16" fmla="*/ 3989810 w 4006256"/>
              <a:gd name="connsiteY16" fmla="*/ 141436 h 378259"/>
              <a:gd name="connsiteX17" fmla="*/ 3979942 w 4006256"/>
              <a:gd name="connsiteY17" fmla="*/ 187485 h 378259"/>
              <a:gd name="connsiteX18" fmla="*/ 3950339 w 4006256"/>
              <a:gd name="connsiteY18" fmla="*/ 269715 h 378259"/>
              <a:gd name="connsiteX19" fmla="*/ 3901001 w 4006256"/>
              <a:gd name="connsiteY19" fmla="*/ 371681 h 378259"/>
              <a:gd name="connsiteX20" fmla="*/ 3756276 w 4006256"/>
              <a:gd name="connsiteY20" fmla="*/ 378259 h 378259"/>
              <a:gd name="connsiteX21" fmla="*/ 3581948 w 4006256"/>
              <a:gd name="connsiteY21" fmla="*/ 374970 h 378259"/>
              <a:gd name="connsiteX22" fmla="*/ 3147772 w 4006256"/>
              <a:gd name="connsiteY22" fmla="*/ 368391 h 378259"/>
              <a:gd name="connsiteX23" fmla="*/ 2812273 w 4006256"/>
              <a:gd name="connsiteY23" fmla="*/ 365102 h 378259"/>
              <a:gd name="connsiteX24" fmla="*/ 2394544 w 4006256"/>
              <a:gd name="connsiteY24" fmla="*/ 358524 h 378259"/>
              <a:gd name="connsiteX25" fmla="*/ 2065623 w 4006256"/>
              <a:gd name="connsiteY25" fmla="*/ 351945 h 378259"/>
              <a:gd name="connsiteX26" fmla="*/ 1786040 w 4006256"/>
              <a:gd name="connsiteY26" fmla="*/ 345367 h 378259"/>
              <a:gd name="connsiteX27" fmla="*/ 1401203 w 4006256"/>
              <a:gd name="connsiteY27" fmla="*/ 338789 h 378259"/>
              <a:gd name="connsiteX28" fmla="*/ 1164380 w 4006256"/>
              <a:gd name="connsiteY28" fmla="*/ 335499 h 378259"/>
              <a:gd name="connsiteX29" fmla="*/ 960449 w 4006256"/>
              <a:gd name="connsiteY29" fmla="*/ 332210 h 378259"/>
              <a:gd name="connsiteX30" fmla="*/ 717047 w 4006256"/>
              <a:gd name="connsiteY30" fmla="*/ 328921 h 378259"/>
              <a:gd name="connsiteX31" fmla="*/ 407862 w 4006256"/>
              <a:gd name="connsiteY31" fmla="*/ 319053 h 378259"/>
              <a:gd name="connsiteX32" fmla="*/ 230244 w 4006256"/>
              <a:gd name="connsiteY32" fmla="*/ 305897 h 378259"/>
              <a:gd name="connsiteX33" fmla="*/ 108544 w 4006256"/>
              <a:gd name="connsiteY33" fmla="*/ 292740 h 378259"/>
              <a:gd name="connsiteX34" fmla="*/ 59205 w 4006256"/>
              <a:gd name="connsiteY34" fmla="*/ 276294 h 378259"/>
              <a:gd name="connsiteX35" fmla="*/ 23024 w 4006256"/>
              <a:gd name="connsiteY35" fmla="*/ 256558 h 378259"/>
              <a:gd name="connsiteX36" fmla="*/ 3289 w 4006256"/>
              <a:gd name="connsiteY36" fmla="*/ 236823 h 378259"/>
              <a:gd name="connsiteX37" fmla="*/ 0 w 4006256"/>
              <a:gd name="connsiteY37" fmla="*/ 223666 h 378259"/>
              <a:gd name="connsiteX38" fmla="*/ 0 w 4006256"/>
              <a:gd name="connsiteY38" fmla="*/ 213799 h 378259"/>
              <a:gd name="connsiteX39" fmla="*/ 9867 w 4006256"/>
              <a:gd name="connsiteY39" fmla="*/ 190774 h 378259"/>
              <a:gd name="connsiteX40" fmla="*/ 23024 w 4006256"/>
              <a:gd name="connsiteY40" fmla="*/ 171039 h 378259"/>
              <a:gd name="connsiteX41" fmla="*/ 52627 w 4006256"/>
              <a:gd name="connsiteY41" fmla="*/ 151304 h 378259"/>
              <a:gd name="connsiteX42" fmla="*/ 108544 w 4006256"/>
              <a:gd name="connsiteY42" fmla="*/ 121701 h 378259"/>
              <a:gd name="connsiteX43" fmla="*/ 148014 w 4006256"/>
              <a:gd name="connsiteY43" fmla="*/ 101966 h 378259"/>
              <a:gd name="connsiteX44" fmla="*/ 217087 w 4006256"/>
              <a:gd name="connsiteY44" fmla="*/ 82230 h 378259"/>
              <a:gd name="connsiteX45" fmla="*/ 328921 w 4006256"/>
              <a:gd name="connsiteY45" fmla="*/ 59206 h 378259"/>
              <a:gd name="connsiteX46" fmla="*/ 453911 w 4006256"/>
              <a:gd name="connsiteY46" fmla="*/ 42760 h 378259"/>
              <a:gd name="connsiteX47" fmla="*/ 483513 w 4006256"/>
              <a:gd name="connsiteY47" fmla="*/ 42760 h 378259"/>
              <a:gd name="connsiteX48" fmla="*/ 519695 w 4006256"/>
              <a:gd name="connsiteY48" fmla="*/ 52627 h 378259"/>
              <a:gd name="connsiteX49" fmla="*/ 595346 w 4006256"/>
              <a:gd name="connsiteY49" fmla="*/ 78941 h 378259"/>
              <a:gd name="connsiteX50" fmla="*/ 710469 w 4006256"/>
              <a:gd name="connsiteY50" fmla="*/ 101966 h 378259"/>
              <a:gd name="connsiteX51" fmla="*/ 799277 w 4006256"/>
              <a:gd name="connsiteY51" fmla="*/ 111833 h 378259"/>
              <a:gd name="connsiteX52" fmla="*/ 1013076 w 4006256"/>
              <a:gd name="connsiteY52" fmla="*/ 118412 h 378259"/>
              <a:gd name="connsiteX53" fmla="*/ 1388046 w 4006256"/>
              <a:gd name="connsiteY53" fmla="*/ 128279 h 378259"/>
              <a:gd name="connsiteX54" fmla="*/ 1779462 w 4006256"/>
              <a:gd name="connsiteY54" fmla="*/ 134858 h 378259"/>
              <a:gd name="connsiteX55" fmla="*/ 1838667 w 4006256"/>
              <a:gd name="connsiteY55" fmla="*/ 134858 h 37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006256" h="378259">
                <a:moveTo>
                  <a:pt x="1838667" y="134858"/>
                </a:moveTo>
                <a:lnTo>
                  <a:pt x="2430725" y="148014"/>
                </a:lnTo>
                <a:lnTo>
                  <a:pt x="2966866" y="154593"/>
                </a:lnTo>
                <a:lnTo>
                  <a:pt x="3279341" y="154593"/>
                </a:lnTo>
                <a:lnTo>
                  <a:pt x="3539188" y="154593"/>
                </a:lnTo>
                <a:lnTo>
                  <a:pt x="3644443" y="154593"/>
                </a:lnTo>
                <a:lnTo>
                  <a:pt x="3690492" y="148014"/>
                </a:lnTo>
                <a:lnTo>
                  <a:pt x="3736541" y="138147"/>
                </a:lnTo>
                <a:lnTo>
                  <a:pt x="3828639" y="98676"/>
                </a:lnTo>
                <a:lnTo>
                  <a:pt x="3927315" y="39471"/>
                </a:lnTo>
                <a:lnTo>
                  <a:pt x="3979942" y="3289"/>
                </a:lnTo>
                <a:lnTo>
                  <a:pt x="3989810" y="0"/>
                </a:lnTo>
                <a:lnTo>
                  <a:pt x="3999677" y="0"/>
                </a:lnTo>
                <a:lnTo>
                  <a:pt x="4006256" y="9868"/>
                </a:lnTo>
                <a:lnTo>
                  <a:pt x="3999677" y="52627"/>
                </a:lnTo>
                <a:lnTo>
                  <a:pt x="3996388" y="111833"/>
                </a:lnTo>
                <a:lnTo>
                  <a:pt x="3989810" y="141436"/>
                </a:lnTo>
                <a:lnTo>
                  <a:pt x="3979942" y="187485"/>
                </a:lnTo>
                <a:lnTo>
                  <a:pt x="3950339" y="269715"/>
                </a:lnTo>
                <a:lnTo>
                  <a:pt x="3901001" y="371681"/>
                </a:lnTo>
                <a:lnTo>
                  <a:pt x="3756276" y="378259"/>
                </a:lnTo>
                <a:lnTo>
                  <a:pt x="3581948" y="374970"/>
                </a:lnTo>
                <a:lnTo>
                  <a:pt x="3147772" y="368391"/>
                </a:lnTo>
                <a:lnTo>
                  <a:pt x="2812273" y="365102"/>
                </a:lnTo>
                <a:lnTo>
                  <a:pt x="2394544" y="358524"/>
                </a:lnTo>
                <a:lnTo>
                  <a:pt x="2065623" y="351945"/>
                </a:lnTo>
                <a:lnTo>
                  <a:pt x="1786040" y="345367"/>
                </a:lnTo>
                <a:lnTo>
                  <a:pt x="1401203" y="338789"/>
                </a:lnTo>
                <a:lnTo>
                  <a:pt x="1164380" y="335499"/>
                </a:lnTo>
                <a:lnTo>
                  <a:pt x="960449" y="332210"/>
                </a:lnTo>
                <a:lnTo>
                  <a:pt x="717047" y="328921"/>
                </a:lnTo>
                <a:lnTo>
                  <a:pt x="407862" y="319053"/>
                </a:lnTo>
                <a:lnTo>
                  <a:pt x="230244" y="305897"/>
                </a:lnTo>
                <a:lnTo>
                  <a:pt x="108544" y="292740"/>
                </a:lnTo>
                <a:lnTo>
                  <a:pt x="59205" y="276294"/>
                </a:lnTo>
                <a:lnTo>
                  <a:pt x="23024" y="256558"/>
                </a:lnTo>
                <a:lnTo>
                  <a:pt x="3289" y="236823"/>
                </a:lnTo>
                <a:lnTo>
                  <a:pt x="0" y="223666"/>
                </a:lnTo>
                <a:lnTo>
                  <a:pt x="0" y="213799"/>
                </a:lnTo>
                <a:lnTo>
                  <a:pt x="9867" y="190774"/>
                </a:lnTo>
                <a:lnTo>
                  <a:pt x="23024" y="171039"/>
                </a:lnTo>
                <a:lnTo>
                  <a:pt x="52627" y="151304"/>
                </a:lnTo>
                <a:lnTo>
                  <a:pt x="108544" y="121701"/>
                </a:lnTo>
                <a:lnTo>
                  <a:pt x="148014" y="101966"/>
                </a:lnTo>
                <a:lnTo>
                  <a:pt x="217087" y="82230"/>
                </a:lnTo>
                <a:lnTo>
                  <a:pt x="328921" y="59206"/>
                </a:lnTo>
                <a:lnTo>
                  <a:pt x="453911" y="42760"/>
                </a:lnTo>
                <a:lnTo>
                  <a:pt x="483513" y="42760"/>
                </a:lnTo>
                <a:lnTo>
                  <a:pt x="519695" y="52627"/>
                </a:lnTo>
                <a:lnTo>
                  <a:pt x="595346" y="78941"/>
                </a:lnTo>
                <a:lnTo>
                  <a:pt x="710469" y="101966"/>
                </a:lnTo>
                <a:lnTo>
                  <a:pt x="799277" y="111833"/>
                </a:lnTo>
                <a:lnTo>
                  <a:pt x="1013076" y="118412"/>
                </a:lnTo>
                <a:lnTo>
                  <a:pt x="1388046" y="128279"/>
                </a:lnTo>
                <a:lnTo>
                  <a:pt x="1779462" y="134858"/>
                </a:lnTo>
                <a:lnTo>
                  <a:pt x="1838667" y="13485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4A9F66C-AC08-D642-B88A-B93A7F850F23}"/>
              </a:ext>
            </a:extLst>
          </p:cNvPr>
          <p:cNvSpPr/>
          <p:nvPr/>
        </p:nvSpPr>
        <p:spPr>
          <a:xfrm>
            <a:off x="5253038" y="1465263"/>
            <a:ext cx="493712" cy="1554162"/>
          </a:xfrm>
          <a:custGeom>
            <a:avLst/>
            <a:gdLst>
              <a:gd name="connsiteX0" fmla="*/ 407193 w 492918"/>
              <a:gd name="connsiteY0" fmla="*/ 1042987 h 1554956"/>
              <a:gd name="connsiteX1" fmla="*/ 407193 w 492918"/>
              <a:gd name="connsiteY1" fmla="*/ 902494 h 1554956"/>
              <a:gd name="connsiteX2" fmla="*/ 431006 w 492918"/>
              <a:gd name="connsiteY2" fmla="*/ 740569 h 1554956"/>
              <a:gd name="connsiteX3" fmla="*/ 428625 w 492918"/>
              <a:gd name="connsiteY3" fmla="*/ 369094 h 1554956"/>
              <a:gd name="connsiteX4" fmla="*/ 433387 w 492918"/>
              <a:gd name="connsiteY4" fmla="*/ 340519 h 1554956"/>
              <a:gd name="connsiteX5" fmla="*/ 438150 w 492918"/>
              <a:gd name="connsiteY5" fmla="*/ 321469 h 1554956"/>
              <a:gd name="connsiteX6" fmla="*/ 452437 w 492918"/>
              <a:gd name="connsiteY6" fmla="*/ 292894 h 1554956"/>
              <a:gd name="connsiteX7" fmla="*/ 473868 w 492918"/>
              <a:gd name="connsiteY7" fmla="*/ 269081 h 1554956"/>
              <a:gd name="connsiteX8" fmla="*/ 485775 w 492918"/>
              <a:gd name="connsiteY8" fmla="*/ 252412 h 1554956"/>
              <a:gd name="connsiteX9" fmla="*/ 490537 w 492918"/>
              <a:gd name="connsiteY9" fmla="*/ 235744 h 1554956"/>
              <a:gd name="connsiteX10" fmla="*/ 492918 w 492918"/>
              <a:gd name="connsiteY10" fmla="*/ 219075 h 1554956"/>
              <a:gd name="connsiteX11" fmla="*/ 488156 w 492918"/>
              <a:gd name="connsiteY11" fmla="*/ 190500 h 1554956"/>
              <a:gd name="connsiteX12" fmla="*/ 476250 w 492918"/>
              <a:gd name="connsiteY12" fmla="*/ 169069 h 1554956"/>
              <a:gd name="connsiteX13" fmla="*/ 464343 w 492918"/>
              <a:gd name="connsiteY13" fmla="*/ 152400 h 1554956"/>
              <a:gd name="connsiteX14" fmla="*/ 421481 w 492918"/>
              <a:gd name="connsiteY14" fmla="*/ 121444 h 1554956"/>
              <a:gd name="connsiteX15" fmla="*/ 347662 w 492918"/>
              <a:gd name="connsiteY15" fmla="*/ 80962 h 1554956"/>
              <a:gd name="connsiteX16" fmla="*/ 292893 w 492918"/>
              <a:gd name="connsiteY16" fmla="*/ 54769 h 1554956"/>
              <a:gd name="connsiteX17" fmla="*/ 223837 w 492918"/>
              <a:gd name="connsiteY17" fmla="*/ 30956 h 1554956"/>
              <a:gd name="connsiteX18" fmla="*/ 176212 w 492918"/>
              <a:gd name="connsiteY18" fmla="*/ 16669 h 1554956"/>
              <a:gd name="connsiteX19" fmla="*/ 107156 w 492918"/>
              <a:gd name="connsiteY19" fmla="*/ 2381 h 1554956"/>
              <a:gd name="connsiteX20" fmla="*/ 73818 w 492918"/>
              <a:gd name="connsiteY20" fmla="*/ 0 h 1554956"/>
              <a:gd name="connsiteX21" fmla="*/ 30956 w 492918"/>
              <a:gd name="connsiteY21" fmla="*/ 2381 h 1554956"/>
              <a:gd name="connsiteX22" fmla="*/ 7143 w 492918"/>
              <a:gd name="connsiteY22" fmla="*/ 7144 h 1554956"/>
              <a:gd name="connsiteX23" fmla="*/ 0 w 492918"/>
              <a:gd name="connsiteY23" fmla="*/ 16669 h 1554956"/>
              <a:gd name="connsiteX24" fmla="*/ 2381 w 492918"/>
              <a:gd name="connsiteY24" fmla="*/ 28575 h 1554956"/>
              <a:gd name="connsiteX25" fmla="*/ 11906 w 492918"/>
              <a:gd name="connsiteY25" fmla="*/ 47625 h 1554956"/>
              <a:gd name="connsiteX26" fmla="*/ 30956 w 492918"/>
              <a:gd name="connsiteY26" fmla="*/ 66675 h 1554956"/>
              <a:gd name="connsiteX27" fmla="*/ 54768 w 492918"/>
              <a:gd name="connsiteY27" fmla="*/ 85725 h 1554956"/>
              <a:gd name="connsiteX28" fmla="*/ 80962 w 492918"/>
              <a:gd name="connsiteY28" fmla="*/ 107156 h 1554956"/>
              <a:gd name="connsiteX29" fmla="*/ 104775 w 492918"/>
              <a:gd name="connsiteY29" fmla="*/ 133350 h 1554956"/>
              <a:gd name="connsiteX30" fmla="*/ 133350 w 492918"/>
              <a:gd name="connsiteY30" fmla="*/ 176212 h 1554956"/>
              <a:gd name="connsiteX31" fmla="*/ 154781 w 492918"/>
              <a:gd name="connsiteY31" fmla="*/ 219075 h 1554956"/>
              <a:gd name="connsiteX32" fmla="*/ 169068 w 492918"/>
              <a:gd name="connsiteY32" fmla="*/ 259556 h 1554956"/>
              <a:gd name="connsiteX33" fmla="*/ 183356 w 492918"/>
              <a:gd name="connsiteY33" fmla="*/ 328612 h 1554956"/>
              <a:gd name="connsiteX34" fmla="*/ 190500 w 492918"/>
              <a:gd name="connsiteY34" fmla="*/ 423862 h 1554956"/>
              <a:gd name="connsiteX35" fmla="*/ 195262 w 492918"/>
              <a:gd name="connsiteY35" fmla="*/ 540544 h 1554956"/>
              <a:gd name="connsiteX36" fmla="*/ 192881 w 492918"/>
              <a:gd name="connsiteY36" fmla="*/ 650081 h 1554956"/>
              <a:gd name="connsiteX37" fmla="*/ 183356 w 492918"/>
              <a:gd name="connsiteY37" fmla="*/ 790575 h 1554956"/>
              <a:gd name="connsiteX38" fmla="*/ 180975 w 492918"/>
              <a:gd name="connsiteY38" fmla="*/ 1554956 h 1554956"/>
              <a:gd name="connsiteX39" fmla="*/ 404812 w 492918"/>
              <a:gd name="connsiteY39" fmla="*/ 1531144 h 1554956"/>
              <a:gd name="connsiteX40" fmla="*/ 407193 w 492918"/>
              <a:gd name="connsiteY40" fmla="*/ 1042987 h 1554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2918" h="1554956">
                <a:moveTo>
                  <a:pt x="407193" y="1042987"/>
                </a:moveTo>
                <a:lnTo>
                  <a:pt x="407193" y="902494"/>
                </a:lnTo>
                <a:lnTo>
                  <a:pt x="431006" y="740569"/>
                </a:lnTo>
                <a:cubicBezTo>
                  <a:pt x="430212" y="616744"/>
                  <a:pt x="429419" y="492919"/>
                  <a:pt x="428625" y="369094"/>
                </a:cubicBezTo>
                <a:lnTo>
                  <a:pt x="433387" y="340519"/>
                </a:lnTo>
                <a:lnTo>
                  <a:pt x="438150" y="321469"/>
                </a:lnTo>
                <a:lnTo>
                  <a:pt x="452437" y="292894"/>
                </a:lnTo>
                <a:lnTo>
                  <a:pt x="473868" y="269081"/>
                </a:lnTo>
                <a:lnTo>
                  <a:pt x="485775" y="252412"/>
                </a:lnTo>
                <a:lnTo>
                  <a:pt x="490537" y="235744"/>
                </a:lnTo>
                <a:lnTo>
                  <a:pt x="492918" y="219075"/>
                </a:lnTo>
                <a:lnTo>
                  <a:pt x="488156" y="190500"/>
                </a:lnTo>
                <a:lnTo>
                  <a:pt x="476250" y="169069"/>
                </a:lnTo>
                <a:lnTo>
                  <a:pt x="464343" y="152400"/>
                </a:lnTo>
                <a:lnTo>
                  <a:pt x="421481" y="121444"/>
                </a:lnTo>
                <a:lnTo>
                  <a:pt x="347662" y="80962"/>
                </a:lnTo>
                <a:lnTo>
                  <a:pt x="292893" y="54769"/>
                </a:lnTo>
                <a:lnTo>
                  <a:pt x="223837" y="30956"/>
                </a:lnTo>
                <a:lnTo>
                  <a:pt x="176212" y="16669"/>
                </a:lnTo>
                <a:lnTo>
                  <a:pt x="107156" y="2381"/>
                </a:lnTo>
                <a:lnTo>
                  <a:pt x="73818" y="0"/>
                </a:lnTo>
                <a:lnTo>
                  <a:pt x="30956" y="2381"/>
                </a:lnTo>
                <a:lnTo>
                  <a:pt x="7143" y="7144"/>
                </a:lnTo>
                <a:lnTo>
                  <a:pt x="0" y="16669"/>
                </a:lnTo>
                <a:lnTo>
                  <a:pt x="2381" y="28575"/>
                </a:lnTo>
                <a:lnTo>
                  <a:pt x="11906" y="47625"/>
                </a:lnTo>
                <a:lnTo>
                  <a:pt x="30956" y="66675"/>
                </a:lnTo>
                <a:lnTo>
                  <a:pt x="54768" y="85725"/>
                </a:lnTo>
                <a:lnTo>
                  <a:pt x="80962" y="107156"/>
                </a:lnTo>
                <a:lnTo>
                  <a:pt x="104775" y="133350"/>
                </a:lnTo>
                <a:lnTo>
                  <a:pt x="133350" y="176212"/>
                </a:lnTo>
                <a:lnTo>
                  <a:pt x="154781" y="219075"/>
                </a:lnTo>
                <a:lnTo>
                  <a:pt x="169068" y="259556"/>
                </a:lnTo>
                <a:lnTo>
                  <a:pt x="183356" y="328612"/>
                </a:lnTo>
                <a:lnTo>
                  <a:pt x="190500" y="423862"/>
                </a:lnTo>
                <a:lnTo>
                  <a:pt x="195262" y="540544"/>
                </a:lnTo>
                <a:cubicBezTo>
                  <a:pt x="194468" y="577056"/>
                  <a:pt x="193675" y="613569"/>
                  <a:pt x="192881" y="650081"/>
                </a:cubicBezTo>
                <a:lnTo>
                  <a:pt x="183356" y="790575"/>
                </a:lnTo>
                <a:cubicBezTo>
                  <a:pt x="182562" y="1045369"/>
                  <a:pt x="181769" y="1300162"/>
                  <a:pt x="180975" y="1554956"/>
                </a:cubicBezTo>
                <a:lnTo>
                  <a:pt x="404812" y="1531144"/>
                </a:lnTo>
                <a:cubicBezTo>
                  <a:pt x="405606" y="1370013"/>
                  <a:pt x="406399" y="1208881"/>
                  <a:pt x="407193" y="1042987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8AE1062B-E20C-2243-8145-E6F9321A8CBB}"/>
              </a:ext>
            </a:extLst>
          </p:cNvPr>
          <p:cNvSpPr/>
          <p:nvPr/>
        </p:nvSpPr>
        <p:spPr>
          <a:xfrm>
            <a:off x="4044950" y="2786063"/>
            <a:ext cx="3097213" cy="485775"/>
          </a:xfrm>
          <a:custGeom>
            <a:avLst/>
            <a:gdLst>
              <a:gd name="connsiteX0" fmla="*/ 1110070 w 3096698"/>
              <a:gd name="connsiteY0" fmla="*/ 182880 h 486010"/>
              <a:gd name="connsiteX1" fmla="*/ 1413200 w 3096698"/>
              <a:gd name="connsiteY1" fmla="*/ 152818 h 486010"/>
              <a:gd name="connsiteX2" fmla="*/ 1608606 w 3096698"/>
              <a:gd name="connsiteY2" fmla="*/ 130271 h 486010"/>
              <a:gd name="connsiteX3" fmla="*/ 1879168 w 3096698"/>
              <a:gd name="connsiteY3" fmla="*/ 115240 h 486010"/>
              <a:gd name="connsiteX4" fmla="*/ 2074574 w 3096698"/>
              <a:gd name="connsiteY4" fmla="*/ 100209 h 486010"/>
              <a:gd name="connsiteX5" fmla="*/ 2194824 w 3096698"/>
              <a:gd name="connsiteY5" fmla="*/ 90188 h 486010"/>
              <a:gd name="connsiteX6" fmla="*/ 2305053 w 3096698"/>
              <a:gd name="connsiteY6" fmla="*/ 80167 h 486010"/>
              <a:gd name="connsiteX7" fmla="*/ 2357662 w 3096698"/>
              <a:gd name="connsiteY7" fmla="*/ 75157 h 486010"/>
              <a:gd name="connsiteX8" fmla="*/ 2432818 w 3096698"/>
              <a:gd name="connsiteY8" fmla="*/ 62631 h 486010"/>
              <a:gd name="connsiteX9" fmla="*/ 2507975 w 3096698"/>
              <a:gd name="connsiteY9" fmla="*/ 47599 h 486010"/>
              <a:gd name="connsiteX10" fmla="*/ 2570605 w 3096698"/>
              <a:gd name="connsiteY10" fmla="*/ 30063 h 486010"/>
              <a:gd name="connsiteX11" fmla="*/ 2600667 w 3096698"/>
              <a:gd name="connsiteY11" fmla="*/ 17537 h 486010"/>
              <a:gd name="connsiteX12" fmla="*/ 2625719 w 3096698"/>
              <a:gd name="connsiteY12" fmla="*/ 7516 h 486010"/>
              <a:gd name="connsiteX13" fmla="*/ 2650771 w 3096698"/>
              <a:gd name="connsiteY13" fmla="*/ 0 h 486010"/>
              <a:gd name="connsiteX14" fmla="*/ 2675823 w 3096698"/>
              <a:gd name="connsiteY14" fmla="*/ 0 h 486010"/>
              <a:gd name="connsiteX15" fmla="*/ 2703381 w 3096698"/>
              <a:gd name="connsiteY15" fmla="*/ 2506 h 486010"/>
              <a:gd name="connsiteX16" fmla="*/ 2773526 w 3096698"/>
              <a:gd name="connsiteY16" fmla="*/ 20042 h 486010"/>
              <a:gd name="connsiteX17" fmla="*/ 2831146 w 3096698"/>
              <a:gd name="connsiteY17" fmla="*/ 37579 h 486010"/>
              <a:gd name="connsiteX18" fmla="*/ 2886261 w 3096698"/>
              <a:gd name="connsiteY18" fmla="*/ 57620 h 486010"/>
              <a:gd name="connsiteX19" fmla="*/ 2958912 w 3096698"/>
              <a:gd name="connsiteY19" fmla="*/ 87683 h 486010"/>
              <a:gd name="connsiteX20" fmla="*/ 3021542 w 3096698"/>
              <a:gd name="connsiteY20" fmla="*/ 122756 h 486010"/>
              <a:gd name="connsiteX21" fmla="*/ 3061625 w 3096698"/>
              <a:gd name="connsiteY21" fmla="*/ 152818 h 486010"/>
              <a:gd name="connsiteX22" fmla="*/ 3081667 w 3096698"/>
              <a:gd name="connsiteY22" fmla="*/ 177870 h 486010"/>
              <a:gd name="connsiteX23" fmla="*/ 3094193 w 3096698"/>
              <a:gd name="connsiteY23" fmla="*/ 205427 h 486010"/>
              <a:gd name="connsiteX24" fmla="*/ 3096698 w 3096698"/>
              <a:gd name="connsiteY24" fmla="*/ 217953 h 486010"/>
              <a:gd name="connsiteX25" fmla="*/ 3094193 w 3096698"/>
              <a:gd name="connsiteY25" fmla="*/ 230479 h 486010"/>
              <a:gd name="connsiteX26" fmla="*/ 3079161 w 3096698"/>
              <a:gd name="connsiteY26" fmla="*/ 248016 h 486010"/>
              <a:gd name="connsiteX27" fmla="*/ 3056615 w 3096698"/>
              <a:gd name="connsiteY27" fmla="*/ 258037 h 486010"/>
              <a:gd name="connsiteX28" fmla="*/ 3011521 w 3096698"/>
              <a:gd name="connsiteY28" fmla="*/ 268057 h 486010"/>
              <a:gd name="connsiteX29" fmla="*/ 2966427 w 3096698"/>
              <a:gd name="connsiteY29" fmla="*/ 270563 h 486010"/>
              <a:gd name="connsiteX30" fmla="*/ 2881250 w 3096698"/>
              <a:gd name="connsiteY30" fmla="*/ 265552 h 486010"/>
              <a:gd name="connsiteX31" fmla="*/ 2753485 w 3096698"/>
              <a:gd name="connsiteY31" fmla="*/ 253026 h 486010"/>
              <a:gd name="connsiteX32" fmla="*/ 2618204 w 3096698"/>
              <a:gd name="connsiteY32" fmla="*/ 245511 h 486010"/>
              <a:gd name="connsiteX33" fmla="*/ 2465386 w 3096698"/>
              <a:gd name="connsiteY33" fmla="*/ 243005 h 486010"/>
              <a:gd name="connsiteX34" fmla="*/ 2267475 w 3096698"/>
              <a:gd name="connsiteY34" fmla="*/ 250521 h 486010"/>
              <a:gd name="connsiteX35" fmla="*/ 2052027 w 3096698"/>
              <a:gd name="connsiteY35" fmla="*/ 265552 h 486010"/>
              <a:gd name="connsiteX36" fmla="*/ 1811527 w 3096698"/>
              <a:gd name="connsiteY36" fmla="*/ 290604 h 486010"/>
              <a:gd name="connsiteX37" fmla="*/ 1733866 w 3096698"/>
              <a:gd name="connsiteY37" fmla="*/ 295615 h 486010"/>
              <a:gd name="connsiteX38" fmla="*/ 1523429 w 3096698"/>
              <a:gd name="connsiteY38" fmla="*/ 318162 h 486010"/>
              <a:gd name="connsiteX39" fmla="*/ 1300465 w 3096698"/>
              <a:gd name="connsiteY39" fmla="*/ 343214 h 486010"/>
              <a:gd name="connsiteX40" fmla="*/ 939716 w 3096698"/>
              <a:gd name="connsiteY40" fmla="*/ 380792 h 486010"/>
              <a:gd name="connsiteX41" fmla="*/ 877086 w 3096698"/>
              <a:gd name="connsiteY41" fmla="*/ 400833 h 486010"/>
              <a:gd name="connsiteX42" fmla="*/ 749320 w 3096698"/>
              <a:gd name="connsiteY42" fmla="*/ 425885 h 486010"/>
              <a:gd name="connsiteX43" fmla="*/ 679175 w 3096698"/>
              <a:gd name="connsiteY43" fmla="*/ 443422 h 486010"/>
              <a:gd name="connsiteX44" fmla="*/ 649112 w 3096698"/>
              <a:gd name="connsiteY44" fmla="*/ 455948 h 486010"/>
              <a:gd name="connsiteX45" fmla="*/ 614039 w 3096698"/>
              <a:gd name="connsiteY45" fmla="*/ 465969 h 486010"/>
              <a:gd name="connsiteX46" fmla="*/ 568945 w 3096698"/>
              <a:gd name="connsiteY46" fmla="*/ 478495 h 486010"/>
              <a:gd name="connsiteX47" fmla="*/ 531367 w 3096698"/>
              <a:gd name="connsiteY47" fmla="*/ 483505 h 486010"/>
              <a:gd name="connsiteX48" fmla="*/ 478758 w 3096698"/>
              <a:gd name="connsiteY48" fmla="*/ 486010 h 486010"/>
              <a:gd name="connsiteX49" fmla="*/ 428654 w 3096698"/>
              <a:gd name="connsiteY49" fmla="*/ 478495 h 486010"/>
              <a:gd name="connsiteX50" fmla="*/ 383560 w 3096698"/>
              <a:gd name="connsiteY50" fmla="*/ 465969 h 486010"/>
              <a:gd name="connsiteX51" fmla="*/ 300889 w 3096698"/>
              <a:gd name="connsiteY51" fmla="*/ 433401 h 486010"/>
              <a:gd name="connsiteX52" fmla="*/ 208196 w 3096698"/>
              <a:gd name="connsiteY52" fmla="*/ 383297 h 486010"/>
              <a:gd name="connsiteX53" fmla="*/ 130535 w 3096698"/>
              <a:gd name="connsiteY53" fmla="*/ 335698 h 486010"/>
              <a:gd name="connsiteX54" fmla="*/ 65399 w 3096698"/>
              <a:gd name="connsiteY54" fmla="*/ 283089 h 486010"/>
              <a:gd name="connsiteX55" fmla="*/ 27821 w 3096698"/>
              <a:gd name="connsiteY55" fmla="*/ 237995 h 486010"/>
              <a:gd name="connsiteX56" fmla="*/ 7779 w 3096698"/>
              <a:gd name="connsiteY56" fmla="*/ 205427 h 486010"/>
              <a:gd name="connsiteX57" fmla="*/ 264 w 3096698"/>
              <a:gd name="connsiteY57" fmla="*/ 180375 h 486010"/>
              <a:gd name="connsiteX58" fmla="*/ 2769 w 3096698"/>
              <a:gd name="connsiteY58" fmla="*/ 172860 h 486010"/>
              <a:gd name="connsiteX59" fmla="*/ 17800 w 3096698"/>
              <a:gd name="connsiteY59" fmla="*/ 167849 h 486010"/>
              <a:gd name="connsiteX60" fmla="*/ 40347 w 3096698"/>
              <a:gd name="connsiteY60" fmla="*/ 167849 h 486010"/>
              <a:gd name="connsiteX61" fmla="*/ 75420 w 3096698"/>
              <a:gd name="connsiteY61" fmla="*/ 175365 h 486010"/>
              <a:gd name="connsiteX62" fmla="*/ 125524 w 3096698"/>
              <a:gd name="connsiteY62" fmla="*/ 192901 h 486010"/>
              <a:gd name="connsiteX63" fmla="*/ 173123 w 3096698"/>
              <a:gd name="connsiteY63" fmla="*/ 210438 h 486010"/>
              <a:gd name="connsiteX64" fmla="*/ 220722 w 3096698"/>
              <a:gd name="connsiteY64" fmla="*/ 222964 h 486010"/>
              <a:gd name="connsiteX65" fmla="*/ 313415 w 3096698"/>
              <a:gd name="connsiteY65" fmla="*/ 237995 h 486010"/>
              <a:gd name="connsiteX66" fmla="*/ 438675 w 3096698"/>
              <a:gd name="connsiteY66" fmla="*/ 245511 h 486010"/>
              <a:gd name="connsiteX67" fmla="*/ 558925 w 3096698"/>
              <a:gd name="connsiteY67" fmla="*/ 235490 h 486010"/>
              <a:gd name="connsiteX68" fmla="*/ 784393 w 3096698"/>
              <a:gd name="connsiteY68" fmla="*/ 215448 h 486010"/>
              <a:gd name="connsiteX69" fmla="*/ 1110070 w 3096698"/>
              <a:gd name="connsiteY69" fmla="*/ 182880 h 48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96698" h="486010">
                <a:moveTo>
                  <a:pt x="1110070" y="182880"/>
                </a:moveTo>
                <a:lnTo>
                  <a:pt x="1413200" y="152818"/>
                </a:lnTo>
                <a:lnTo>
                  <a:pt x="1608606" y="130271"/>
                </a:lnTo>
                <a:lnTo>
                  <a:pt x="1879168" y="115240"/>
                </a:lnTo>
                <a:lnTo>
                  <a:pt x="2074574" y="100209"/>
                </a:lnTo>
                <a:lnTo>
                  <a:pt x="2194824" y="90188"/>
                </a:lnTo>
                <a:lnTo>
                  <a:pt x="2305053" y="80167"/>
                </a:lnTo>
                <a:lnTo>
                  <a:pt x="2357662" y="75157"/>
                </a:lnTo>
                <a:lnTo>
                  <a:pt x="2432818" y="62631"/>
                </a:lnTo>
                <a:lnTo>
                  <a:pt x="2507975" y="47599"/>
                </a:lnTo>
                <a:lnTo>
                  <a:pt x="2570605" y="30063"/>
                </a:lnTo>
                <a:lnTo>
                  <a:pt x="2600667" y="17537"/>
                </a:lnTo>
                <a:lnTo>
                  <a:pt x="2625719" y="7516"/>
                </a:lnTo>
                <a:lnTo>
                  <a:pt x="2650771" y="0"/>
                </a:lnTo>
                <a:lnTo>
                  <a:pt x="2675823" y="0"/>
                </a:lnTo>
                <a:lnTo>
                  <a:pt x="2703381" y="2506"/>
                </a:lnTo>
                <a:lnTo>
                  <a:pt x="2773526" y="20042"/>
                </a:lnTo>
                <a:lnTo>
                  <a:pt x="2831146" y="37579"/>
                </a:lnTo>
                <a:lnTo>
                  <a:pt x="2886261" y="57620"/>
                </a:lnTo>
                <a:lnTo>
                  <a:pt x="2958912" y="87683"/>
                </a:lnTo>
                <a:lnTo>
                  <a:pt x="3021542" y="122756"/>
                </a:lnTo>
                <a:lnTo>
                  <a:pt x="3061625" y="152818"/>
                </a:lnTo>
                <a:lnTo>
                  <a:pt x="3081667" y="177870"/>
                </a:lnTo>
                <a:lnTo>
                  <a:pt x="3094193" y="205427"/>
                </a:lnTo>
                <a:lnTo>
                  <a:pt x="3096698" y="217953"/>
                </a:lnTo>
                <a:lnTo>
                  <a:pt x="3094193" y="230479"/>
                </a:lnTo>
                <a:lnTo>
                  <a:pt x="3079161" y="248016"/>
                </a:lnTo>
                <a:lnTo>
                  <a:pt x="3056615" y="258037"/>
                </a:lnTo>
                <a:lnTo>
                  <a:pt x="3011521" y="268057"/>
                </a:lnTo>
                <a:lnTo>
                  <a:pt x="2966427" y="270563"/>
                </a:lnTo>
                <a:lnTo>
                  <a:pt x="2881250" y="265552"/>
                </a:lnTo>
                <a:lnTo>
                  <a:pt x="2753485" y="253026"/>
                </a:lnTo>
                <a:lnTo>
                  <a:pt x="2618204" y="245511"/>
                </a:lnTo>
                <a:lnTo>
                  <a:pt x="2465386" y="243005"/>
                </a:lnTo>
                <a:lnTo>
                  <a:pt x="2267475" y="250521"/>
                </a:lnTo>
                <a:lnTo>
                  <a:pt x="2052027" y="265552"/>
                </a:lnTo>
                <a:lnTo>
                  <a:pt x="1811527" y="290604"/>
                </a:lnTo>
                <a:lnTo>
                  <a:pt x="1733866" y="295615"/>
                </a:lnTo>
                <a:lnTo>
                  <a:pt x="1523429" y="318162"/>
                </a:lnTo>
                <a:lnTo>
                  <a:pt x="1300465" y="343214"/>
                </a:lnTo>
                <a:lnTo>
                  <a:pt x="939716" y="380792"/>
                </a:lnTo>
                <a:lnTo>
                  <a:pt x="877086" y="400833"/>
                </a:lnTo>
                <a:lnTo>
                  <a:pt x="749320" y="425885"/>
                </a:lnTo>
                <a:lnTo>
                  <a:pt x="679175" y="443422"/>
                </a:lnTo>
                <a:lnTo>
                  <a:pt x="649112" y="455948"/>
                </a:lnTo>
                <a:lnTo>
                  <a:pt x="614039" y="465969"/>
                </a:lnTo>
                <a:lnTo>
                  <a:pt x="568945" y="478495"/>
                </a:lnTo>
                <a:lnTo>
                  <a:pt x="531367" y="483505"/>
                </a:lnTo>
                <a:lnTo>
                  <a:pt x="478758" y="486010"/>
                </a:lnTo>
                <a:lnTo>
                  <a:pt x="428654" y="478495"/>
                </a:lnTo>
                <a:lnTo>
                  <a:pt x="383560" y="465969"/>
                </a:lnTo>
                <a:lnTo>
                  <a:pt x="300889" y="433401"/>
                </a:lnTo>
                <a:lnTo>
                  <a:pt x="208196" y="383297"/>
                </a:lnTo>
                <a:lnTo>
                  <a:pt x="130535" y="335698"/>
                </a:lnTo>
                <a:lnTo>
                  <a:pt x="65399" y="283089"/>
                </a:lnTo>
                <a:lnTo>
                  <a:pt x="27821" y="237995"/>
                </a:lnTo>
                <a:lnTo>
                  <a:pt x="7779" y="205427"/>
                </a:lnTo>
                <a:cubicBezTo>
                  <a:pt x="0" y="182088"/>
                  <a:pt x="264" y="190802"/>
                  <a:pt x="264" y="180375"/>
                </a:cubicBezTo>
                <a:lnTo>
                  <a:pt x="2769" y="172860"/>
                </a:lnTo>
                <a:lnTo>
                  <a:pt x="17800" y="167849"/>
                </a:lnTo>
                <a:lnTo>
                  <a:pt x="40347" y="167849"/>
                </a:lnTo>
                <a:lnTo>
                  <a:pt x="75420" y="175365"/>
                </a:lnTo>
                <a:lnTo>
                  <a:pt x="125524" y="192901"/>
                </a:lnTo>
                <a:lnTo>
                  <a:pt x="173123" y="210438"/>
                </a:lnTo>
                <a:lnTo>
                  <a:pt x="220722" y="222964"/>
                </a:lnTo>
                <a:lnTo>
                  <a:pt x="313415" y="237995"/>
                </a:lnTo>
                <a:lnTo>
                  <a:pt x="438675" y="245511"/>
                </a:lnTo>
                <a:lnTo>
                  <a:pt x="558925" y="235490"/>
                </a:lnTo>
                <a:lnTo>
                  <a:pt x="784393" y="215448"/>
                </a:lnTo>
                <a:lnTo>
                  <a:pt x="1110070" y="18288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2D8AA1FA-5E50-EC43-91F6-CF771ECAF3AE}"/>
              </a:ext>
            </a:extLst>
          </p:cNvPr>
          <p:cNvSpPr/>
          <p:nvPr/>
        </p:nvSpPr>
        <p:spPr>
          <a:xfrm>
            <a:off x="4141788" y="3122613"/>
            <a:ext cx="1123950" cy="1165225"/>
          </a:xfrm>
          <a:custGeom>
            <a:avLst/>
            <a:gdLst>
              <a:gd name="connsiteX0" fmla="*/ 481012 w 1123950"/>
              <a:gd name="connsiteY0" fmla="*/ 716756 h 1166812"/>
              <a:gd name="connsiteX1" fmla="*/ 554831 w 1123950"/>
              <a:gd name="connsiteY1" fmla="*/ 638175 h 1166812"/>
              <a:gd name="connsiteX2" fmla="*/ 626269 w 1123950"/>
              <a:gd name="connsiteY2" fmla="*/ 554831 h 1166812"/>
              <a:gd name="connsiteX3" fmla="*/ 683419 w 1123950"/>
              <a:gd name="connsiteY3" fmla="*/ 478631 h 1166812"/>
              <a:gd name="connsiteX4" fmla="*/ 723900 w 1123950"/>
              <a:gd name="connsiteY4" fmla="*/ 419100 h 1166812"/>
              <a:gd name="connsiteX5" fmla="*/ 766762 w 1123950"/>
              <a:gd name="connsiteY5" fmla="*/ 345281 h 1166812"/>
              <a:gd name="connsiteX6" fmla="*/ 790575 w 1123950"/>
              <a:gd name="connsiteY6" fmla="*/ 300037 h 1166812"/>
              <a:gd name="connsiteX7" fmla="*/ 807244 w 1123950"/>
              <a:gd name="connsiteY7" fmla="*/ 259556 h 1166812"/>
              <a:gd name="connsiteX8" fmla="*/ 809625 w 1123950"/>
              <a:gd name="connsiteY8" fmla="*/ 245269 h 1166812"/>
              <a:gd name="connsiteX9" fmla="*/ 814387 w 1123950"/>
              <a:gd name="connsiteY9" fmla="*/ 197644 h 1166812"/>
              <a:gd name="connsiteX10" fmla="*/ 812006 w 1123950"/>
              <a:gd name="connsiteY10" fmla="*/ 157162 h 1166812"/>
              <a:gd name="connsiteX11" fmla="*/ 804862 w 1123950"/>
              <a:gd name="connsiteY11" fmla="*/ 121444 h 1166812"/>
              <a:gd name="connsiteX12" fmla="*/ 788194 w 1123950"/>
              <a:gd name="connsiteY12" fmla="*/ 73819 h 1166812"/>
              <a:gd name="connsiteX13" fmla="*/ 754856 w 1123950"/>
              <a:gd name="connsiteY13" fmla="*/ 11906 h 1166812"/>
              <a:gd name="connsiteX14" fmla="*/ 833437 w 1123950"/>
              <a:gd name="connsiteY14" fmla="*/ 0 h 1166812"/>
              <a:gd name="connsiteX15" fmla="*/ 907256 w 1123950"/>
              <a:gd name="connsiteY15" fmla="*/ 59531 h 1166812"/>
              <a:gd name="connsiteX16" fmla="*/ 935831 w 1123950"/>
              <a:gd name="connsiteY16" fmla="*/ 78581 h 1166812"/>
              <a:gd name="connsiteX17" fmla="*/ 983456 w 1123950"/>
              <a:gd name="connsiteY17" fmla="*/ 111919 h 1166812"/>
              <a:gd name="connsiteX18" fmla="*/ 1023937 w 1123950"/>
              <a:gd name="connsiteY18" fmla="*/ 147637 h 1166812"/>
              <a:gd name="connsiteX19" fmla="*/ 1064419 w 1123950"/>
              <a:gd name="connsiteY19" fmla="*/ 185737 h 1166812"/>
              <a:gd name="connsiteX20" fmla="*/ 1092994 w 1123950"/>
              <a:gd name="connsiteY20" fmla="*/ 214312 h 1166812"/>
              <a:gd name="connsiteX21" fmla="*/ 1114425 w 1123950"/>
              <a:gd name="connsiteY21" fmla="*/ 245269 h 1166812"/>
              <a:gd name="connsiteX22" fmla="*/ 1121569 w 1123950"/>
              <a:gd name="connsiteY22" fmla="*/ 264319 h 1166812"/>
              <a:gd name="connsiteX23" fmla="*/ 1123950 w 1123950"/>
              <a:gd name="connsiteY23" fmla="*/ 283369 h 1166812"/>
              <a:gd name="connsiteX24" fmla="*/ 1119187 w 1123950"/>
              <a:gd name="connsiteY24" fmla="*/ 304800 h 1166812"/>
              <a:gd name="connsiteX25" fmla="*/ 1112044 w 1123950"/>
              <a:gd name="connsiteY25" fmla="*/ 321469 h 1166812"/>
              <a:gd name="connsiteX26" fmla="*/ 1088231 w 1123950"/>
              <a:gd name="connsiteY26" fmla="*/ 342900 h 1166812"/>
              <a:gd name="connsiteX27" fmla="*/ 1066800 w 1123950"/>
              <a:gd name="connsiteY27" fmla="*/ 359569 h 1166812"/>
              <a:gd name="connsiteX28" fmla="*/ 995362 w 1123950"/>
              <a:gd name="connsiteY28" fmla="*/ 431006 h 1166812"/>
              <a:gd name="connsiteX29" fmla="*/ 962025 w 1123950"/>
              <a:gd name="connsiteY29" fmla="*/ 473869 h 1166812"/>
              <a:gd name="connsiteX30" fmla="*/ 895350 w 1123950"/>
              <a:gd name="connsiteY30" fmla="*/ 552450 h 1166812"/>
              <a:gd name="connsiteX31" fmla="*/ 814387 w 1123950"/>
              <a:gd name="connsiteY31" fmla="*/ 642937 h 1166812"/>
              <a:gd name="connsiteX32" fmla="*/ 709612 w 1123950"/>
              <a:gd name="connsiteY32" fmla="*/ 742950 h 1166812"/>
              <a:gd name="connsiteX33" fmla="*/ 585787 w 1123950"/>
              <a:gd name="connsiteY33" fmla="*/ 845344 h 1166812"/>
              <a:gd name="connsiteX34" fmla="*/ 481012 w 1123950"/>
              <a:gd name="connsiteY34" fmla="*/ 923925 h 1166812"/>
              <a:gd name="connsiteX35" fmla="*/ 326231 w 1123950"/>
              <a:gd name="connsiteY35" fmla="*/ 1021556 h 1166812"/>
              <a:gd name="connsiteX36" fmla="*/ 188119 w 1123950"/>
              <a:gd name="connsiteY36" fmla="*/ 1097756 h 1166812"/>
              <a:gd name="connsiteX37" fmla="*/ 66675 w 1123950"/>
              <a:gd name="connsiteY37" fmla="*/ 1157287 h 1166812"/>
              <a:gd name="connsiteX38" fmla="*/ 28575 w 1123950"/>
              <a:gd name="connsiteY38" fmla="*/ 1166812 h 1166812"/>
              <a:gd name="connsiteX39" fmla="*/ 11906 w 1123950"/>
              <a:gd name="connsiteY39" fmla="*/ 1166812 h 1166812"/>
              <a:gd name="connsiteX40" fmla="*/ 0 w 1123950"/>
              <a:gd name="connsiteY40" fmla="*/ 1159669 h 1166812"/>
              <a:gd name="connsiteX41" fmla="*/ 0 w 1123950"/>
              <a:gd name="connsiteY41" fmla="*/ 1143000 h 1166812"/>
              <a:gd name="connsiteX42" fmla="*/ 9525 w 1123950"/>
              <a:gd name="connsiteY42" fmla="*/ 1126331 h 1166812"/>
              <a:gd name="connsiteX43" fmla="*/ 40481 w 1123950"/>
              <a:gd name="connsiteY43" fmla="*/ 1092994 h 1166812"/>
              <a:gd name="connsiteX44" fmla="*/ 78581 w 1123950"/>
              <a:gd name="connsiteY44" fmla="*/ 1064419 h 1166812"/>
              <a:gd name="connsiteX45" fmla="*/ 178594 w 1123950"/>
              <a:gd name="connsiteY45" fmla="*/ 988219 h 1166812"/>
              <a:gd name="connsiteX46" fmla="*/ 295275 w 1123950"/>
              <a:gd name="connsiteY46" fmla="*/ 890587 h 1166812"/>
              <a:gd name="connsiteX47" fmla="*/ 416719 w 1123950"/>
              <a:gd name="connsiteY47" fmla="*/ 781050 h 1166812"/>
              <a:gd name="connsiteX48" fmla="*/ 481012 w 1123950"/>
              <a:gd name="connsiteY48" fmla="*/ 716756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23950" h="1166812">
                <a:moveTo>
                  <a:pt x="481012" y="716756"/>
                </a:moveTo>
                <a:lnTo>
                  <a:pt x="554831" y="638175"/>
                </a:lnTo>
                <a:lnTo>
                  <a:pt x="626269" y="554831"/>
                </a:lnTo>
                <a:lnTo>
                  <a:pt x="683419" y="478631"/>
                </a:lnTo>
                <a:lnTo>
                  <a:pt x="723900" y="419100"/>
                </a:lnTo>
                <a:lnTo>
                  <a:pt x="766762" y="345281"/>
                </a:lnTo>
                <a:lnTo>
                  <a:pt x="790575" y="300037"/>
                </a:lnTo>
                <a:lnTo>
                  <a:pt x="807244" y="259556"/>
                </a:lnTo>
                <a:lnTo>
                  <a:pt x="809625" y="245269"/>
                </a:lnTo>
                <a:lnTo>
                  <a:pt x="814387" y="197644"/>
                </a:lnTo>
                <a:lnTo>
                  <a:pt x="812006" y="157162"/>
                </a:lnTo>
                <a:lnTo>
                  <a:pt x="804862" y="121444"/>
                </a:lnTo>
                <a:lnTo>
                  <a:pt x="788194" y="73819"/>
                </a:lnTo>
                <a:lnTo>
                  <a:pt x="754856" y="11906"/>
                </a:lnTo>
                <a:lnTo>
                  <a:pt x="833437" y="0"/>
                </a:lnTo>
                <a:lnTo>
                  <a:pt x="907256" y="59531"/>
                </a:lnTo>
                <a:lnTo>
                  <a:pt x="935831" y="78581"/>
                </a:lnTo>
                <a:lnTo>
                  <a:pt x="983456" y="111919"/>
                </a:lnTo>
                <a:lnTo>
                  <a:pt x="1023937" y="147637"/>
                </a:lnTo>
                <a:lnTo>
                  <a:pt x="1064419" y="185737"/>
                </a:lnTo>
                <a:lnTo>
                  <a:pt x="1092994" y="214312"/>
                </a:lnTo>
                <a:lnTo>
                  <a:pt x="1114425" y="245269"/>
                </a:lnTo>
                <a:lnTo>
                  <a:pt x="1121569" y="264319"/>
                </a:lnTo>
                <a:lnTo>
                  <a:pt x="1123950" y="283369"/>
                </a:lnTo>
                <a:lnTo>
                  <a:pt x="1119187" y="304800"/>
                </a:lnTo>
                <a:lnTo>
                  <a:pt x="1112044" y="321469"/>
                </a:lnTo>
                <a:lnTo>
                  <a:pt x="1088231" y="342900"/>
                </a:lnTo>
                <a:lnTo>
                  <a:pt x="1066800" y="359569"/>
                </a:lnTo>
                <a:lnTo>
                  <a:pt x="995362" y="431006"/>
                </a:lnTo>
                <a:lnTo>
                  <a:pt x="962025" y="473869"/>
                </a:lnTo>
                <a:lnTo>
                  <a:pt x="895350" y="552450"/>
                </a:lnTo>
                <a:lnTo>
                  <a:pt x="814387" y="642937"/>
                </a:lnTo>
                <a:lnTo>
                  <a:pt x="709612" y="742950"/>
                </a:lnTo>
                <a:lnTo>
                  <a:pt x="585787" y="845344"/>
                </a:lnTo>
                <a:lnTo>
                  <a:pt x="481012" y="923925"/>
                </a:lnTo>
                <a:lnTo>
                  <a:pt x="326231" y="1021556"/>
                </a:lnTo>
                <a:lnTo>
                  <a:pt x="188119" y="1097756"/>
                </a:lnTo>
                <a:lnTo>
                  <a:pt x="66675" y="1157287"/>
                </a:lnTo>
                <a:lnTo>
                  <a:pt x="28575" y="1166812"/>
                </a:lnTo>
                <a:lnTo>
                  <a:pt x="11906" y="1166812"/>
                </a:lnTo>
                <a:lnTo>
                  <a:pt x="0" y="1159669"/>
                </a:lnTo>
                <a:lnTo>
                  <a:pt x="0" y="1143000"/>
                </a:lnTo>
                <a:lnTo>
                  <a:pt x="9525" y="1126331"/>
                </a:lnTo>
                <a:lnTo>
                  <a:pt x="40481" y="1092994"/>
                </a:lnTo>
                <a:lnTo>
                  <a:pt x="78581" y="1064419"/>
                </a:lnTo>
                <a:lnTo>
                  <a:pt x="178594" y="988219"/>
                </a:lnTo>
                <a:lnTo>
                  <a:pt x="295275" y="890587"/>
                </a:lnTo>
                <a:lnTo>
                  <a:pt x="416719" y="781050"/>
                </a:lnTo>
                <a:lnTo>
                  <a:pt x="481012" y="716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FE409F0-8C80-FA4F-9227-532782977788}"/>
              </a:ext>
            </a:extLst>
          </p:cNvPr>
          <p:cNvSpPr/>
          <p:nvPr/>
        </p:nvSpPr>
        <p:spPr>
          <a:xfrm>
            <a:off x="5815013" y="3021013"/>
            <a:ext cx="1376362" cy="989012"/>
          </a:xfrm>
          <a:custGeom>
            <a:avLst/>
            <a:gdLst>
              <a:gd name="connsiteX0" fmla="*/ 133350 w 1376362"/>
              <a:gd name="connsiteY0" fmla="*/ 500063 h 988219"/>
              <a:gd name="connsiteX1" fmla="*/ 128587 w 1376362"/>
              <a:gd name="connsiteY1" fmla="*/ 383382 h 988219"/>
              <a:gd name="connsiteX2" fmla="*/ 119062 w 1376362"/>
              <a:gd name="connsiteY2" fmla="*/ 247650 h 988219"/>
              <a:gd name="connsiteX3" fmla="*/ 111918 w 1376362"/>
              <a:gd name="connsiteY3" fmla="*/ 173832 h 988219"/>
              <a:gd name="connsiteX4" fmla="*/ 109537 w 1376362"/>
              <a:gd name="connsiteY4" fmla="*/ 138113 h 988219"/>
              <a:gd name="connsiteX5" fmla="*/ 102393 w 1376362"/>
              <a:gd name="connsiteY5" fmla="*/ 109538 h 988219"/>
              <a:gd name="connsiteX6" fmla="*/ 90487 w 1376362"/>
              <a:gd name="connsiteY6" fmla="*/ 85725 h 988219"/>
              <a:gd name="connsiteX7" fmla="*/ 78581 w 1376362"/>
              <a:gd name="connsiteY7" fmla="*/ 71438 h 988219"/>
              <a:gd name="connsiteX8" fmla="*/ 69056 w 1376362"/>
              <a:gd name="connsiteY8" fmla="*/ 61913 h 988219"/>
              <a:gd name="connsiteX9" fmla="*/ 0 w 1376362"/>
              <a:gd name="connsiteY9" fmla="*/ 16669 h 988219"/>
              <a:gd name="connsiteX10" fmla="*/ 297656 w 1376362"/>
              <a:gd name="connsiteY10" fmla="*/ 0 h 988219"/>
              <a:gd name="connsiteX11" fmla="*/ 330993 w 1376362"/>
              <a:gd name="connsiteY11" fmla="*/ 42863 h 988219"/>
              <a:gd name="connsiteX12" fmla="*/ 350043 w 1376362"/>
              <a:gd name="connsiteY12" fmla="*/ 73819 h 988219"/>
              <a:gd name="connsiteX13" fmla="*/ 357187 w 1376362"/>
              <a:gd name="connsiteY13" fmla="*/ 97632 h 988219"/>
              <a:gd name="connsiteX14" fmla="*/ 364331 w 1376362"/>
              <a:gd name="connsiteY14" fmla="*/ 145257 h 988219"/>
              <a:gd name="connsiteX15" fmla="*/ 361950 w 1376362"/>
              <a:gd name="connsiteY15" fmla="*/ 197644 h 988219"/>
              <a:gd name="connsiteX16" fmla="*/ 352425 w 1376362"/>
              <a:gd name="connsiteY16" fmla="*/ 254794 h 988219"/>
              <a:gd name="connsiteX17" fmla="*/ 335756 w 1376362"/>
              <a:gd name="connsiteY17" fmla="*/ 354807 h 988219"/>
              <a:gd name="connsiteX18" fmla="*/ 328612 w 1376362"/>
              <a:gd name="connsiteY18" fmla="*/ 435769 h 988219"/>
              <a:gd name="connsiteX19" fmla="*/ 326231 w 1376362"/>
              <a:gd name="connsiteY19" fmla="*/ 516732 h 988219"/>
              <a:gd name="connsiteX20" fmla="*/ 333375 w 1376362"/>
              <a:gd name="connsiteY20" fmla="*/ 633413 h 988219"/>
              <a:gd name="connsiteX21" fmla="*/ 342900 w 1376362"/>
              <a:gd name="connsiteY21" fmla="*/ 666750 h 988219"/>
              <a:gd name="connsiteX22" fmla="*/ 364331 w 1376362"/>
              <a:gd name="connsiteY22" fmla="*/ 700088 h 988219"/>
              <a:gd name="connsiteX23" fmla="*/ 395287 w 1376362"/>
              <a:gd name="connsiteY23" fmla="*/ 731044 h 988219"/>
              <a:gd name="connsiteX24" fmla="*/ 433387 w 1376362"/>
              <a:gd name="connsiteY24" fmla="*/ 759619 h 988219"/>
              <a:gd name="connsiteX25" fmla="*/ 459581 w 1376362"/>
              <a:gd name="connsiteY25" fmla="*/ 773907 h 988219"/>
              <a:gd name="connsiteX26" fmla="*/ 492918 w 1376362"/>
              <a:gd name="connsiteY26" fmla="*/ 788194 h 988219"/>
              <a:gd name="connsiteX27" fmla="*/ 535781 w 1376362"/>
              <a:gd name="connsiteY27" fmla="*/ 797719 h 988219"/>
              <a:gd name="connsiteX28" fmla="*/ 597693 w 1376362"/>
              <a:gd name="connsiteY28" fmla="*/ 804863 h 988219"/>
              <a:gd name="connsiteX29" fmla="*/ 688181 w 1376362"/>
              <a:gd name="connsiteY29" fmla="*/ 809625 h 988219"/>
              <a:gd name="connsiteX30" fmla="*/ 769143 w 1376362"/>
              <a:gd name="connsiteY30" fmla="*/ 807244 h 988219"/>
              <a:gd name="connsiteX31" fmla="*/ 864393 w 1376362"/>
              <a:gd name="connsiteY31" fmla="*/ 800100 h 988219"/>
              <a:gd name="connsiteX32" fmla="*/ 935831 w 1376362"/>
              <a:gd name="connsiteY32" fmla="*/ 788194 h 988219"/>
              <a:gd name="connsiteX33" fmla="*/ 985837 w 1376362"/>
              <a:gd name="connsiteY33" fmla="*/ 766763 h 988219"/>
              <a:gd name="connsiteX34" fmla="*/ 1035843 w 1376362"/>
              <a:gd name="connsiteY34" fmla="*/ 740569 h 988219"/>
              <a:gd name="connsiteX35" fmla="*/ 1066800 w 1376362"/>
              <a:gd name="connsiteY35" fmla="*/ 723900 h 988219"/>
              <a:gd name="connsiteX36" fmla="*/ 1076325 w 1376362"/>
              <a:gd name="connsiteY36" fmla="*/ 723900 h 988219"/>
              <a:gd name="connsiteX37" fmla="*/ 1100137 w 1376362"/>
              <a:gd name="connsiteY37" fmla="*/ 731044 h 988219"/>
              <a:gd name="connsiteX38" fmla="*/ 1176337 w 1376362"/>
              <a:gd name="connsiteY38" fmla="*/ 759619 h 988219"/>
              <a:gd name="connsiteX39" fmla="*/ 1252537 w 1376362"/>
              <a:gd name="connsiteY39" fmla="*/ 792957 h 988219"/>
              <a:gd name="connsiteX40" fmla="*/ 1319212 w 1376362"/>
              <a:gd name="connsiteY40" fmla="*/ 831057 h 988219"/>
              <a:gd name="connsiteX41" fmla="*/ 1345406 w 1376362"/>
              <a:gd name="connsiteY41" fmla="*/ 847725 h 988219"/>
              <a:gd name="connsiteX42" fmla="*/ 1364456 w 1376362"/>
              <a:gd name="connsiteY42" fmla="*/ 869157 h 988219"/>
              <a:gd name="connsiteX43" fmla="*/ 1373981 w 1376362"/>
              <a:gd name="connsiteY43" fmla="*/ 883444 h 988219"/>
              <a:gd name="connsiteX44" fmla="*/ 1376362 w 1376362"/>
              <a:gd name="connsiteY44" fmla="*/ 897732 h 988219"/>
              <a:gd name="connsiteX45" fmla="*/ 1366837 w 1376362"/>
              <a:gd name="connsiteY45" fmla="*/ 919163 h 988219"/>
              <a:gd name="connsiteX46" fmla="*/ 1354931 w 1376362"/>
              <a:gd name="connsiteY46" fmla="*/ 938213 h 988219"/>
              <a:gd name="connsiteX47" fmla="*/ 1328737 w 1376362"/>
              <a:gd name="connsiteY47" fmla="*/ 962025 h 988219"/>
              <a:gd name="connsiteX48" fmla="*/ 1307306 w 1376362"/>
              <a:gd name="connsiteY48" fmla="*/ 969169 h 988219"/>
              <a:gd name="connsiteX49" fmla="*/ 1223962 w 1376362"/>
              <a:gd name="connsiteY49" fmla="*/ 981075 h 988219"/>
              <a:gd name="connsiteX50" fmla="*/ 1145381 w 1376362"/>
              <a:gd name="connsiteY50" fmla="*/ 988219 h 988219"/>
              <a:gd name="connsiteX51" fmla="*/ 1014412 w 1376362"/>
              <a:gd name="connsiteY51" fmla="*/ 988219 h 988219"/>
              <a:gd name="connsiteX52" fmla="*/ 788193 w 1376362"/>
              <a:gd name="connsiteY52" fmla="*/ 983457 h 988219"/>
              <a:gd name="connsiteX53" fmla="*/ 595312 w 1376362"/>
              <a:gd name="connsiteY53" fmla="*/ 976313 h 988219"/>
              <a:gd name="connsiteX54" fmla="*/ 459581 w 1376362"/>
              <a:gd name="connsiteY54" fmla="*/ 966788 h 988219"/>
              <a:gd name="connsiteX55" fmla="*/ 364331 w 1376362"/>
              <a:gd name="connsiteY55" fmla="*/ 959644 h 988219"/>
              <a:gd name="connsiteX56" fmla="*/ 316706 w 1376362"/>
              <a:gd name="connsiteY56" fmla="*/ 947738 h 988219"/>
              <a:gd name="connsiteX57" fmla="*/ 285750 w 1376362"/>
              <a:gd name="connsiteY57" fmla="*/ 935832 h 988219"/>
              <a:gd name="connsiteX58" fmla="*/ 247650 w 1376362"/>
              <a:gd name="connsiteY58" fmla="*/ 919163 h 988219"/>
              <a:gd name="connsiteX59" fmla="*/ 223837 w 1376362"/>
              <a:gd name="connsiteY59" fmla="*/ 902494 h 988219"/>
              <a:gd name="connsiteX60" fmla="*/ 192881 w 1376362"/>
              <a:gd name="connsiteY60" fmla="*/ 876300 h 988219"/>
              <a:gd name="connsiteX61" fmla="*/ 166687 w 1376362"/>
              <a:gd name="connsiteY61" fmla="*/ 840582 h 988219"/>
              <a:gd name="connsiteX62" fmla="*/ 147637 w 1376362"/>
              <a:gd name="connsiteY62" fmla="*/ 797719 h 988219"/>
              <a:gd name="connsiteX63" fmla="*/ 138112 w 1376362"/>
              <a:gd name="connsiteY63" fmla="*/ 750094 h 988219"/>
              <a:gd name="connsiteX64" fmla="*/ 133350 w 1376362"/>
              <a:gd name="connsiteY64" fmla="*/ 659607 h 988219"/>
              <a:gd name="connsiteX65" fmla="*/ 133350 w 1376362"/>
              <a:gd name="connsiteY65" fmla="*/ 500063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376362" h="988219">
                <a:moveTo>
                  <a:pt x="133350" y="500063"/>
                </a:moveTo>
                <a:lnTo>
                  <a:pt x="128587" y="383382"/>
                </a:lnTo>
                <a:lnTo>
                  <a:pt x="119062" y="247650"/>
                </a:lnTo>
                <a:lnTo>
                  <a:pt x="111918" y="173832"/>
                </a:lnTo>
                <a:lnTo>
                  <a:pt x="109537" y="138113"/>
                </a:lnTo>
                <a:lnTo>
                  <a:pt x="102393" y="109538"/>
                </a:lnTo>
                <a:lnTo>
                  <a:pt x="90487" y="85725"/>
                </a:lnTo>
                <a:lnTo>
                  <a:pt x="78581" y="71438"/>
                </a:lnTo>
                <a:lnTo>
                  <a:pt x="69056" y="61913"/>
                </a:lnTo>
                <a:lnTo>
                  <a:pt x="0" y="16669"/>
                </a:lnTo>
                <a:lnTo>
                  <a:pt x="297656" y="0"/>
                </a:lnTo>
                <a:lnTo>
                  <a:pt x="330993" y="42863"/>
                </a:lnTo>
                <a:lnTo>
                  <a:pt x="350043" y="73819"/>
                </a:lnTo>
                <a:lnTo>
                  <a:pt x="357187" y="97632"/>
                </a:lnTo>
                <a:lnTo>
                  <a:pt x="364331" y="145257"/>
                </a:lnTo>
                <a:lnTo>
                  <a:pt x="361950" y="197644"/>
                </a:lnTo>
                <a:lnTo>
                  <a:pt x="352425" y="254794"/>
                </a:lnTo>
                <a:lnTo>
                  <a:pt x="335756" y="354807"/>
                </a:lnTo>
                <a:lnTo>
                  <a:pt x="328612" y="435769"/>
                </a:lnTo>
                <a:cubicBezTo>
                  <a:pt x="327818" y="462757"/>
                  <a:pt x="327025" y="489744"/>
                  <a:pt x="326231" y="516732"/>
                </a:cubicBezTo>
                <a:lnTo>
                  <a:pt x="333375" y="633413"/>
                </a:lnTo>
                <a:lnTo>
                  <a:pt x="342900" y="666750"/>
                </a:lnTo>
                <a:lnTo>
                  <a:pt x="364331" y="700088"/>
                </a:lnTo>
                <a:lnTo>
                  <a:pt x="395287" y="731044"/>
                </a:lnTo>
                <a:lnTo>
                  <a:pt x="433387" y="759619"/>
                </a:lnTo>
                <a:lnTo>
                  <a:pt x="459581" y="773907"/>
                </a:lnTo>
                <a:lnTo>
                  <a:pt x="492918" y="788194"/>
                </a:lnTo>
                <a:lnTo>
                  <a:pt x="535781" y="797719"/>
                </a:lnTo>
                <a:lnTo>
                  <a:pt x="597693" y="804863"/>
                </a:lnTo>
                <a:lnTo>
                  <a:pt x="688181" y="809625"/>
                </a:lnTo>
                <a:lnTo>
                  <a:pt x="769143" y="807244"/>
                </a:lnTo>
                <a:lnTo>
                  <a:pt x="864393" y="800100"/>
                </a:lnTo>
                <a:lnTo>
                  <a:pt x="935831" y="788194"/>
                </a:lnTo>
                <a:lnTo>
                  <a:pt x="985837" y="766763"/>
                </a:lnTo>
                <a:lnTo>
                  <a:pt x="1035843" y="740569"/>
                </a:lnTo>
                <a:lnTo>
                  <a:pt x="1066800" y="723900"/>
                </a:lnTo>
                <a:lnTo>
                  <a:pt x="1076325" y="723900"/>
                </a:lnTo>
                <a:lnTo>
                  <a:pt x="1100137" y="731044"/>
                </a:lnTo>
                <a:lnTo>
                  <a:pt x="1176337" y="759619"/>
                </a:lnTo>
                <a:lnTo>
                  <a:pt x="1252537" y="792957"/>
                </a:lnTo>
                <a:lnTo>
                  <a:pt x="1319212" y="831057"/>
                </a:lnTo>
                <a:lnTo>
                  <a:pt x="1345406" y="847725"/>
                </a:lnTo>
                <a:lnTo>
                  <a:pt x="1364456" y="869157"/>
                </a:lnTo>
                <a:lnTo>
                  <a:pt x="1373981" y="883444"/>
                </a:lnTo>
                <a:lnTo>
                  <a:pt x="1376362" y="897732"/>
                </a:lnTo>
                <a:lnTo>
                  <a:pt x="1366837" y="919163"/>
                </a:lnTo>
                <a:lnTo>
                  <a:pt x="1354931" y="938213"/>
                </a:lnTo>
                <a:lnTo>
                  <a:pt x="1328737" y="962025"/>
                </a:lnTo>
                <a:lnTo>
                  <a:pt x="1307306" y="969169"/>
                </a:lnTo>
                <a:lnTo>
                  <a:pt x="1223962" y="981075"/>
                </a:lnTo>
                <a:lnTo>
                  <a:pt x="1145381" y="988219"/>
                </a:lnTo>
                <a:lnTo>
                  <a:pt x="1014412" y="988219"/>
                </a:lnTo>
                <a:lnTo>
                  <a:pt x="788193" y="983457"/>
                </a:lnTo>
                <a:lnTo>
                  <a:pt x="595312" y="976313"/>
                </a:lnTo>
                <a:lnTo>
                  <a:pt x="459581" y="966788"/>
                </a:lnTo>
                <a:lnTo>
                  <a:pt x="364331" y="959644"/>
                </a:lnTo>
                <a:lnTo>
                  <a:pt x="316706" y="947738"/>
                </a:lnTo>
                <a:lnTo>
                  <a:pt x="285750" y="935832"/>
                </a:lnTo>
                <a:lnTo>
                  <a:pt x="247650" y="919163"/>
                </a:lnTo>
                <a:lnTo>
                  <a:pt x="223837" y="902494"/>
                </a:lnTo>
                <a:lnTo>
                  <a:pt x="192881" y="876300"/>
                </a:lnTo>
                <a:lnTo>
                  <a:pt x="166687" y="840582"/>
                </a:lnTo>
                <a:lnTo>
                  <a:pt x="147637" y="797719"/>
                </a:lnTo>
                <a:lnTo>
                  <a:pt x="138112" y="750094"/>
                </a:lnTo>
                <a:lnTo>
                  <a:pt x="133350" y="659607"/>
                </a:lnTo>
                <a:lnTo>
                  <a:pt x="133350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E003641-A753-D848-BF95-4B23B4CE2E75}"/>
              </a:ext>
            </a:extLst>
          </p:cNvPr>
          <p:cNvSpPr/>
          <p:nvPr/>
        </p:nvSpPr>
        <p:spPr>
          <a:xfrm>
            <a:off x="5318125" y="3675063"/>
            <a:ext cx="461963" cy="1790700"/>
          </a:xfrm>
          <a:custGeom>
            <a:avLst/>
            <a:gdLst>
              <a:gd name="connsiteX0" fmla="*/ 188119 w 461963"/>
              <a:gd name="connsiteY0" fmla="*/ 1276350 h 1790700"/>
              <a:gd name="connsiteX1" fmla="*/ 185738 w 461963"/>
              <a:gd name="connsiteY1" fmla="*/ 1092994 h 1790700"/>
              <a:gd name="connsiteX2" fmla="*/ 188119 w 461963"/>
              <a:gd name="connsiteY2" fmla="*/ 900112 h 1790700"/>
              <a:gd name="connsiteX3" fmla="*/ 183357 w 461963"/>
              <a:gd name="connsiteY3" fmla="*/ 692944 h 1790700"/>
              <a:gd name="connsiteX4" fmla="*/ 178594 w 461963"/>
              <a:gd name="connsiteY4" fmla="*/ 571500 h 1790700"/>
              <a:gd name="connsiteX5" fmla="*/ 164307 w 461963"/>
              <a:gd name="connsiteY5" fmla="*/ 411956 h 1790700"/>
              <a:gd name="connsiteX6" fmla="*/ 157163 w 461963"/>
              <a:gd name="connsiteY6" fmla="*/ 326231 h 1790700"/>
              <a:gd name="connsiteX7" fmla="*/ 142875 w 461963"/>
              <a:gd name="connsiteY7" fmla="*/ 230981 h 1790700"/>
              <a:gd name="connsiteX8" fmla="*/ 135732 w 461963"/>
              <a:gd name="connsiteY8" fmla="*/ 207169 h 1790700"/>
              <a:gd name="connsiteX9" fmla="*/ 111919 w 461963"/>
              <a:gd name="connsiteY9" fmla="*/ 161925 h 1790700"/>
              <a:gd name="connsiteX10" fmla="*/ 85725 w 461963"/>
              <a:gd name="connsiteY10" fmla="*/ 126206 h 1790700"/>
              <a:gd name="connsiteX11" fmla="*/ 59532 w 461963"/>
              <a:gd name="connsiteY11" fmla="*/ 97631 h 1790700"/>
              <a:gd name="connsiteX12" fmla="*/ 30957 w 461963"/>
              <a:gd name="connsiteY12" fmla="*/ 69056 h 1790700"/>
              <a:gd name="connsiteX13" fmla="*/ 14288 w 461963"/>
              <a:gd name="connsiteY13" fmla="*/ 52387 h 1790700"/>
              <a:gd name="connsiteX14" fmla="*/ 0 w 461963"/>
              <a:gd name="connsiteY14" fmla="*/ 30956 h 1790700"/>
              <a:gd name="connsiteX15" fmla="*/ 4763 w 461963"/>
              <a:gd name="connsiteY15" fmla="*/ 14287 h 1790700"/>
              <a:gd name="connsiteX16" fmla="*/ 16669 w 461963"/>
              <a:gd name="connsiteY16" fmla="*/ 4762 h 1790700"/>
              <a:gd name="connsiteX17" fmla="*/ 33338 w 461963"/>
              <a:gd name="connsiteY17" fmla="*/ 0 h 1790700"/>
              <a:gd name="connsiteX18" fmla="*/ 50007 w 461963"/>
              <a:gd name="connsiteY18" fmla="*/ 0 h 1790700"/>
              <a:gd name="connsiteX19" fmla="*/ 76200 w 461963"/>
              <a:gd name="connsiteY19" fmla="*/ 4762 h 1790700"/>
              <a:gd name="connsiteX20" fmla="*/ 142875 w 461963"/>
              <a:gd name="connsiteY20" fmla="*/ 28575 h 1790700"/>
              <a:gd name="connsiteX21" fmla="*/ 214313 w 461963"/>
              <a:gd name="connsiteY21" fmla="*/ 59531 h 1790700"/>
              <a:gd name="connsiteX22" fmla="*/ 278607 w 461963"/>
              <a:gd name="connsiteY22" fmla="*/ 92869 h 1790700"/>
              <a:gd name="connsiteX23" fmla="*/ 340519 w 461963"/>
              <a:gd name="connsiteY23" fmla="*/ 128587 h 1790700"/>
              <a:gd name="connsiteX24" fmla="*/ 397669 w 461963"/>
              <a:gd name="connsiteY24" fmla="*/ 169069 h 1790700"/>
              <a:gd name="connsiteX25" fmla="*/ 433388 w 461963"/>
              <a:gd name="connsiteY25" fmla="*/ 197644 h 1790700"/>
              <a:gd name="connsiteX26" fmla="*/ 447675 w 461963"/>
              <a:gd name="connsiteY26" fmla="*/ 211931 h 1790700"/>
              <a:gd name="connsiteX27" fmla="*/ 457200 w 461963"/>
              <a:gd name="connsiteY27" fmla="*/ 228600 h 1790700"/>
              <a:gd name="connsiteX28" fmla="*/ 459582 w 461963"/>
              <a:gd name="connsiteY28" fmla="*/ 245269 h 1790700"/>
              <a:gd name="connsiteX29" fmla="*/ 461963 w 461963"/>
              <a:gd name="connsiteY29" fmla="*/ 266700 h 1790700"/>
              <a:gd name="connsiteX30" fmla="*/ 452438 w 461963"/>
              <a:gd name="connsiteY30" fmla="*/ 290512 h 1790700"/>
              <a:gd name="connsiteX31" fmla="*/ 435769 w 461963"/>
              <a:gd name="connsiteY31" fmla="*/ 309562 h 1790700"/>
              <a:gd name="connsiteX32" fmla="*/ 421482 w 461963"/>
              <a:gd name="connsiteY32" fmla="*/ 345281 h 1790700"/>
              <a:gd name="connsiteX33" fmla="*/ 411957 w 461963"/>
              <a:gd name="connsiteY33" fmla="*/ 409575 h 1790700"/>
              <a:gd name="connsiteX34" fmla="*/ 409575 w 461963"/>
              <a:gd name="connsiteY34" fmla="*/ 509587 h 1790700"/>
              <a:gd name="connsiteX35" fmla="*/ 404813 w 461963"/>
              <a:gd name="connsiteY35" fmla="*/ 621506 h 1790700"/>
              <a:gd name="connsiteX36" fmla="*/ 395288 w 461963"/>
              <a:gd name="connsiteY36" fmla="*/ 781050 h 1790700"/>
              <a:gd name="connsiteX37" fmla="*/ 388144 w 461963"/>
              <a:gd name="connsiteY37" fmla="*/ 890587 h 1790700"/>
              <a:gd name="connsiteX38" fmla="*/ 388144 w 461963"/>
              <a:gd name="connsiteY38" fmla="*/ 1762125 h 1790700"/>
              <a:gd name="connsiteX39" fmla="*/ 185738 w 461963"/>
              <a:gd name="connsiteY39" fmla="*/ 1790700 h 1790700"/>
              <a:gd name="connsiteX40" fmla="*/ 188119 w 461963"/>
              <a:gd name="connsiteY40" fmla="*/ 1276350 h 179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61963" h="1790700">
                <a:moveTo>
                  <a:pt x="188119" y="1276350"/>
                </a:moveTo>
                <a:cubicBezTo>
                  <a:pt x="188119" y="1160066"/>
                  <a:pt x="186532" y="1154113"/>
                  <a:pt x="185738" y="1092994"/>
                </a:cubicBezTo>
                <a:cubicBezTo>
                  <a:pt x="186532" y="1028700"/>
                  <a:pt x="187325" y="964406"/>
                  <a:pt x="188119" y="900112"/>
                </a:cubicBezTo>
                <a:lnTo>
                  <a:pt x="183357" y="692944"/>
                </a:lnTo>
                <a:lnTo>
                  <a:pt x="178594" y="571500"/>
                </a:lnTo>
                <a:lnTo>
                  <a:pt x="164307" y="411956"/>
                </a:lnTo>
                <a:lnTo>
                  <a:pt x="157163" y="326231"/>
                </a:lnTo>
                <a:lnTo>
                  <a:pt x="142875" y="230981"/>
                </a:lnTo>
                <a:lnTo>
                  <a:pt x="135732" y="207169"/>
                </a:lnTo>
                <a:lnTo>
                  <a:pt x="111919" y="161925"/>
                </a:lnTo>
                <a:lnTo>
                  <a:pt x="85725" y="126206"/>
                </a:lnTo>
                <a:lnTo>
                  <a:pt x="59532" y="97631"/>
                </a:lnTo>
                <a:lnTo>
                  <a:pt x="30957" y="69056"/>
                </a:lnTo>
                <a:lnTo>
                  <a:pt x="14288" y="52387"/>
                </a:lnTo>
                <a:lnTo>
                  <a:pt x="0" y="30956"/>
                </a:lnTo>
                <a:lnTo>
                  <a:pt x="4763" y="14287"/>
                </a:lnTo>
                <a:lnTo>
                  <a:pt x="16669" y="4762"/>
                </a:lnTo>
                <a:lnTo>
                  <a:pt x="33338" y="0"/>
                </a:lnTo>
                <a:lnTo>
                  <a:pt x="50007" y="0"/>
                </a:lnTo>
                <a:lnTo>
                  <a:pt x="76200" y="4762"/>
                </a:lnTo>
                <a:lnTo>
                  <a:pt x="142875" y="28575"/>
                </a:lnTo>
                <a:lnTo>
                  <a:pt x="214313" y="59531"/>
                </a:lnTo>
                <a:lnTo>
                  <a:pt x="278607" y="92869"/>
                </a:lnTo>
                <a:lnTo>
                  <a:pt x="340519" y="128587"/>
                </a:lnTo>
                <a:lnTo>
                  <a:pt x="397669" y="169069"/>
                </a:lnTo>
                <a:lnTo>
                  <a:pt x="433388" y="197644"/>
                </a:lnTo>
                <a:lnTo>
                  <a:pt x="447675" y="211931"/>
                </a:lnTo>
                <a:lnTo>
                  <a:pt x="457200" y="228600"/>
                </a:lnTo>
                <a:lnTo>
                  <a:pt x="459582" y="245269"/>
                </a:lnTo>
                <a:lnTo>
                  <a:pt x="461963" y="266700"/>
                </a:lnTo>
                <a:lnTo>
                  <a:pt x="452438" y="290512"/>
                </a:lnTo>
                <a:lnTo>
                  <a:pt x="435769" y="309562"/>
                </a:lnTo>
                <a:lnTo>
                  <a:pt x="421482" y="345281"/>
                </a:lnTo>
                <a:lnTo>
                  <a:pt x="411957" y="409575"/>
                </a:lnTo>
                <a:lnTo>
                  <a:pt x="409575" y="509587"/>
                </a:lnTo>
                <a:lnTo>
                  <a:pt x="404813" y="621506"/>
                </a:lnTo>
                <a:lnTo>
                  <a:pt x="395288" y="781050"/>
                </a:lnTo>
                <a:lnTo>
                  <a:pt x="388144" y="890587"/>
                </a:lnTo>
                <a:lnTo>
                  <a:pt x="388144" y="1762125"/>
                </a:lnTo>
                <a:lnTo>
                  <a:pt x="185738" y="1790700"/>
                </a:lnTo>
                <a:cubicBezTo>
                  <a:pt x="186532" y="1626394"/>
                  <a:pt x="188119" y="1392634"/>
                  <a:pt x="188119" y="127635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41A1D66-5274-6141-83A2-53140A8E6E9A}"/>
              </a:ext>
            </a:extLst>
          </p:cNvPr>
          <p:cNvSpPr/>
          <p:nvPr/>
        </p:nvSpPr>
        <p:spPr>
          <a:xfrm>
            <a:off x="3871913" y="5260975"/>
            <a:ext cx="3276600" cy="515938"/>
          </a:xfrm>
          <a:custGeom>
            <a:avLst/>
            <a:gdLst>
              <a:gd name="connsiteX0" fmla="*/ 1216478 w 3276600"/>
              <a:gd name="connsiteY0" fmla="*/ 201386 h 517072"/>
              <a:gd name="connsiteX1" fmla="*/ 1515836 w 3276600"/>
              <a:gd name="connsiteY1" fmla="*/ 155122 h 517072"/>
              <a:gd name="connsiteX2" fmla="*/ 1654628 w 3276600"/>
              <a:gd name="connsiteY2" fmla="*/ 130629 h 517072"/>
              <a:gd name="connsiteX3" fmla="*/ 1945821 w 3276600"/>
              <a:gd name="connsiteY3" fmla="*/ 100693 h 517072"/>
              <a:gd name="connsiteX4" fmla="*/ 2168978 w 3276600"/>
              <a:gd name="connsiteY4" fmla="*/ 73479 h 517072"/>
              <a:gd name="connsiteX5" fmla="*/ 2343150 w 3276600"/>
              <a:gd name="connsiteY5" fmla="*/ 57150 h 517072"/>
              <a:gd name="connsiteX6" fmla="*/ 2468336 w 3276600"/>
              <a:gd name="connsiteY6" fmla="*/ 43543 h 517072"/>
              <a:gd name="connsiteX7" fmla="*/ 2544536 w 3276600"/>
              <a:gd name="connsiteY7" fmla="*/ 27215 h 517072"/>
              <a:gd name="connsiteX8" fmla="*/ 2675164 w 3276600"/>
              <a:gd name="connsiteY8" fmla="*/ 8165 h 517072"/>
              <a:gd name="connsiteX9" fmla="*/ 2789464 w 3276600"/>
              <a:gd name="connsiteY9" fmla="*/ 0 h 517072"/>
              <a:gd name="connsiteX10" fmla="*/ 2822121 w 3276600"/>
              <a:gd name="connsiteY10" fmla="*/ 2722 h 517072"/>
              <a:gd name="connsiteX11" fmla="*/ 2887436 w 3276600"/>
              <a:gd name="connsiteY11" fmla="*/ 13608 h 517072"/>
              <a:gd name="connsiteX12" fmla="*/ 2966357 w 3276600"/>
              <a:gd name="connsiteY12" fmla="*/ 38100 h 517072"/>
              <a:gd name="connsiteX13" fmla="*/ 3028950 w 3276600"/>
              <a:gd name="connsiteY13" fmla="*/ 62593 h 517072"/>
              <a:gd name="connsiteX14" fmla="*/ 3077936 w 3276600"/>
              <a:gd name="connsiteY14" fmla="*/ 87086 h 517072"/>
              <a:gd name="connsiteX15" fmla="*/ 3167743 w 3276600"/>
              <a:gd name="connsiteY15" fmla="*/ 138793 h 517072"/>
              <a:gd name="connsiteX16" fmla="*/ 3224893 w 3276600"/>
              <a:gd name="connsiteY16" fmla="*/ 174172 h 517072"/>
              <a:gd name="connsiteX17" fmla="*/ 3249386 w 3276600"/>
              <a:gd name="connsiteY17" fmla="*/ 193222 h 517072"/>
              <a:gd name="connsiteX18" fmla="*/ 3260271 w 3276600"/>
              <a:gd name="connsiteY18" fmla="*/ 204108 h 517072"/>
              <a:gd name="connsiteX19" fmla="*/ 3271157 w 3276600"/>
              <a:gd name="connsiteY19" fmla="*/ 223158 h 517072"/>
              <a:gd name="connsiteX20" fmla="*/ 3276600 w 3276600"/>
              <a:gd name="connsiteY20" fmla="*/ 250372 h 517072"/>
              <a:gd name="connsiteX21" fmla="*/ 3276600 w 3276600"/>
              <a:gd name="connsiteY21" fmla="*/ 280308 h 517072"/>
              <a:gd name="connsiteX22" fmla="*/ 3265714 w 3276600"/>
              <a:gd name="connsiteY22" fmla="*/ 296636 h 517072"/>
              <a:gd name="connsiteX23" fmla="*/ 3252107 w 3276600"/>
              <a:gd name="connsiteY23" fmla="*/ 307522 h 517072"/>
              <a:gd name="connsiteX24" fmla="*/ 3224893 w 3276600"/>
              <a:gd name="connsiteY24" fmla="*/ 315686 h 517072"/>
              <a:gd name="connsiteX25" fmla="*/ 3192236 w 3276600"/>
              <a:gd name="connsiteY25" fmla="*/ 318408 h 517072"/>
              <a:gd name="connsiteX26" fmla="*/ 3151414 w 3276600"/>
              <a:gd name="connsiteY26" fmla="*/ 312965 h 517072"/>
              <a:gd name="connsiteX27" fmla="*/ 3094264 w 3276600"/>
              <a:gd name="connsiteY27" fmla="*/ 302079 h 517072"/>
              <a:gd name="connsiteX28" fmla="*/ 2941864 w 3276600"/>
              <a:gd name="connsiteY28" fmla="*/ 274865 h 517072"/>
              <a:gd name="connsiteX29" fmla="*/ 2781300 w 3276600"/>
              <a:gd name="connsiteY29" fmla="*/ 258536 h 517072"/>
              <a:gd name="connsiteX30" fmla="*/ 2530928 w 3276600"/>
              <a:gd name="connsiteY30" fmla="*/ 244929 h 517072"/>
              <a:gd name="connsiteX31" fmla="*/ 2403021 w 3276600"/>
              <a:gd name="connsiteY31" fmla="*/ 253093 h 517072"/>
              <a:gd name="connsiteX32" fmla="*/ 2177143 w 3276600"/>
              <a:gd name="connsiteY32" fmla="*/ 266700 h 517072"/>
              <a:gd name="connsiteX33" fmla="*/ 1910443 w 3276600"/>
              <a:gd name="connsiteY33" fmla="*/ 288472 h 517072"/>
              <a:gd name="connsiteX34" fmla="*/ 1695450 w 3276600"/>
              <a:gd name="connsiteY34" fmla="*/ 307522 h 517072"/>
              <a:gd name="connsiteX35" fmla="*/ 1480457 w 3276600"/>
              <a:gd name="connsiteY35" fmla="*/ 334736 h 517072"/>
              <a:gd name="connsiteX36" fmla="*/ 1205593 w 3276600"/>
              <a:gd name="connsiteY36" fmla="*/ 381000 h 517072"/>
              <a:gd name="connsiteX37" fmla="*/ 914400 w 3276600"/>
              <a:gd name="connsiteY37" fmla="*/ 429986 h 517072"/>
              <a:gd name="connsiteX38" fmla="*/ 653143 w 3276600"/>
              <a:gd name="connsiteY38" fmla="*/ 476250 h 517072"/>
              <a:gd name="connsiteX39" fmla="*/ 487136 w 3276600"/>
              <a:gd name="connsiteY39" fmla="*/ 511629 h 517072"/>
              <a:gd name="connsiteX40" fmla="*/ 449036 w 3276600"/>
              <a:gd name="connsiteY40" fmla="*/ 517072 h 517072"/>
              <a:gd name="connsiteX41" fmla="*/ 410936 w 3276600"/>
              <a:gd name="connsiteY41" fmla="*/ 511629 h 517072"/>
              <a:gd name="connsiteX42" fmla="*/ 375557 w 3276600"/>
              <a:gd name="connsiteY42" fmla="*/ 500743 h 517072"/>
              <a:gd name="connsiteX43" fmla="*/ 293914 w 3276600"/>
              <a:gd name="connsiteY43" fmla="*/ 457200 h 517072"/>
              <a:gd name="connsiteX44" fmla="*/ 160564 w 3276600"/>
              <a:gd name="connsiteY44" fmla="*/ 356508 h 517072"/>
              <a:gd name="connsiteX45" fmla="*/ 62593 w 3276600"/>
              <a:gd name="connsiteY45" fmla="*/ 266700 h 517072"/>
              <a:gd name="connsiteX46" fmla="*/ 27214 w 3276600"/>
              <a:gd name="connsiteY46" fmla="*/ 228600 h 517072"/>
              <a:gd name="connsiteX47" fmla="*/ 10886 w 3276600"/>
              <a:gd name="connsiteY47" fmla="*/ 206829 h 517072"/>
              <a:gd name="connsiteX48" fmla="*/ 0 w 3276600"/>
              <a:gd name="connsiteY48" fmla="*/ 176893 h 517072"/>
              <a:gd name="connsiteX49" fmla="*/ 2721 w 3276600"/>
              <a:gd name="connsiteY49" fmla="*/ 163286 h 517072"/>
              <a:gd name="connsiteX50" fmla="*/ 10886 w 3276600"/>
              <a:gd name="connsiteY50" fmla="*/ 155122 h 517072"/>
              <a:gd name="connsiteX51" fmla="*/ 32657 w 3276600"/>
              <a:gd name="connsiteY51" fmla="*/ 160565 h 517072"/>
              <a:gd name="connsiteX52" fmla="*/ 62593 w 3276600"/>
              <a:gd name="connsiteY52" fmla="*/ 176893 h 517072"/>
              <a:gd name="connsiteX53" fmla="*/ 127907 w 3276600"/>
              <a:gd name="connsiteY53" fmla="*/ 201386 h 517072"/>
              <a:gd name="connsiteX54" fmla="*/ 263978 w 3276600"/>
              <a:gd name="connsiteY54" fmla="*/ 236765 h 517072"/>
              <a:gd name="connsiteX55" fmla="*/ 397328 w 3276600"/>
              <a:gd name="connsiteY55" fmla="*/ 261258 h 517072"/>
              <a:gd name="connsiteX56" fmla="*/ 527957 w 3276600"/>
              <a:gd name="connsiteY56" fmla="*/ 272143 h 517072"/>
              <a:gd name="connsiteX57" fmla="*/ 693964 w 3276600"/>
              <a:gd name="connsiteY57" fmla="*/ 263979 h 517072"/>
              <a:gd name="connsiteX58" fmla="*/ 966107 w 3276600"/>
              <a:gd name="connsiteY58" fmla="*/ 236765 h 517072"/>
              <a:gd name="connsiteX59" fmla="*/ 1216478 w 3276600"/>
              <a:gd name="connsiteY59" fmla="*/ 201386 h 517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276600" h="517072">
                <a:moveTo>
                  <a:pt x="1216478" y="201386"/>
                </a:moveTo>
                <a:lnTo>
                  <a:pt x="1515836" y="155122"/>
                </a:lnTo>
                <a:lnTo>
                  <a:pt x="1654628" y="130629"/>
                </a:lnTo>
                <a:lnTo>
                  <a:pt x="1945821" y="100693"/>
                </a:lnTo>
                <a:lnTo>
                  <a:pt x="2168978" y="73479"/>
                </a:lnTo>
                <a:lnTo>
                  <a:pt x="2343150" y="57150"/>
                </a:lnTo>
                <a:lnTo>
                  <a:pt x="2468336" y="43543"/>
                </a:lnTo>
                <a:lnTo>
                  <a:pt x="2544536" y="27215"/>
                </a:lnTo>
                <a:lnTo>
                  <a:pt x="2675164" y="8165"/>
                </a:lnTo>
                <a:lnTo>
                  <a:pt x="2789464" y="0"/>
                </a:lnTo>
                <a:lnTo>
                  <a:pt x="2822121" y="2722"/>
                </a:lnTo>
                <a:lnTo>
                  <a:pt x="2887436" y="13608"/>
                </a:lnTo>
                <a:lnTo>
                  <a:pt x="2966357" y="38100"/>
                </a:lnTo>
                <a:lnTo>
                  <a:pt x="3028950" y="62593"/>
                </a:lnTo>
                <a:lnTo>
                  <a:pt x="3077936" y="87086"/>
                </a:lnTo>
                <a:lnTo>
                  <a:pt x="3167743" y="138793"/>
                </a:lnTo>
                <a:lnTo>
                  <a:pt x="3224893" y="174172"/>
                </a:lnTo>
                <a:lnTo>
                  <a:pt x="3249386" y="193222"/>
                </a:lnTo>
                <a:lnTo>
                  <a:pt x="3260271" y="204108"/>
                </a:lnTo>
                <a:lnTo>
                  <a:pt x="3271157" y="223158"/>
                </a:lnTo>
                <a:lnTo>
                  <a:pt x="3276600" y="250372"/>
                </a:lnTo>
                <a:lnTo>
                  <a:pt x="3276600" y="280308"/>
                </a:lnTo>
                <a:lnTo>
                  <a:pt x="3265714" y="296636"/>
                </a:lnTo>
                <a:lnTo>
                  <a:pt x="3252107" y="307522"/>
                </a:lnTo>
                <a:lnTo>
                  <a:pt x="3224893" y="315686"/>
                </a:lnTo>
                <a:lnTo>
                  <a:pt x="3192236" y="318408"/>
                </a:lnTo>
                <a:lnTo>
                  <a:pt x="3151414" y="312965"/>
                </a:lnTo>
                <a:lnTo>
                  <a:pt x="3094264" y="302079"/>
                </a:lnTo>
                <a:lnTo>
                  <a:pt x="2941864" y="274865"/>
                </a:lnTo>
                <a:lnTo>
                  <a:pt x="2781300" y="258536"/>
                </a:lnTo>
                <a:lnTo>
                  <a:pt x="2530928" y="244929"/>
                </a:lnTo>
                <a:lnTo>
                  <a:pt x="2403021" y="253093"/>
                </a:lnTo>
                <a:lnTo>
                  <a:pt x="2177143" y="266700"/>
                </a:lnTo>
                <a:lnTo>
                  <a:pt x="1910443" y="288472"/>
                </a:lnTo>
                <a:lnTo>
                  <a:pt x="1695450" y="307522"/>
                </a:lnTo>
                <a:lnTo>
                  <a:pt x="1480457" y="334736"/>
                </a:lnTo>
                <a:lnTo>
                  <a:pt x="1205593" y="381000"/>
                </a:lnTo>
                <a:lnTo>
                  <a:pt x="914400" y="429986"/>
                </a:lnTo>
                <a:lnTo>
                  <a:pt x="653143" y="476250"/>
                </a:lnTo>
                <a:lnTo>
                  <a:pt x="487136" y="511629"/>
                </a:lnTo>
                <a:lnTo>
                  <a:pt x="449036" y="517072"/>
                </a:lnTo>
                <a:lnTo>
                  <a:pt x="410936" y="511629"/>
                </a:lnTo>
                <a:lnTo>
                  <a:pt x="375557" y="500743"/>
                </a:lnTo>
                <a:lnTo>
                  <a:pt x="293914" y="457200"/>
                </a:lnTo>
                <a:lnTo>
                  <a:pt x="160564" y="356508"/>
                </a:lnTo>
                <a:lnTo>
                  <a:pt x="62593" y="266700"/>
                </a:lnTo>
                <a:lnTo>
                  <a:pt x="27214" y="228600"/>
                </a:lnTo>
                <a:lnTo>
                  <a:pt x="10886" y="206829"/>
                </a:lnTo>
                <a:lnTo>
                  <a:pt x="0" y="176893"/>
                </a:lnTo>
                <a:lnTo>
                  <a:pt x="2721" y="163286"/>
                </a:lnTo>
                <a:lnTo>
                  <a:pt x="10886" y="155122"/>
                </a:lnTo>
                <a:lnTo>
                  <a:pt x="32657" y="160565"/>
                </a:lnTo>
                <a:lnTo>
                  <a:pt x="62593" y="176893"/>
                </a:lnTo>
                <a:lnTo>
                  <a:pt x="127907" y="201386"/>
                </a:lnTo>
                <a:lnTo>
                  <a:pt x="263978" y="236765"/>
                </a:lnTo>
                <a:lnTo>
                  <a:pt x="397328" y="261258"/>
                </a:lnTo>
                <a:lnTo>
                  <a:pt x="527957" y="272143"/>
                </a:lnTo>
                <a:lnTo>
                  <a:pt x="693964" y="263979"/>
                </a:lnTo>
                <a:lnTo>
                  <a:pt x="966107" y="236765"/>
                </a:lnTo>
                <a:lnTo>
                  <a:pt x="1216478" y="20138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258D77-033D-4EA2-8449-94B6758E50A2}"/>
              </a:ext>
            </a:extLst>
          </p:cNvPr>
          <p:cNvGrpSpPr/>
          <p:nvPr/>
        </p:nvGrpSpPr>
        <p:grpSpPr>
          <a:xfrm>
            <a:off x="2782888" y="1485900"/>
            <a:ext cx="4408487" cy="4378325"/>
            <a:chOff x="2935288" y="1617663"/>
            <a:chExt cx="4408487" cy="4378325"/>
          </a:xfrm>
        </p:grpSpPr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36A4A3A4-2B25-41C7-A53B-A2FED558D963}"/>
                </a:ext>
              </a:extLst>
            </p:cNvPr>
            <p:cNvSpPr/>
            <p:nvPr/>
          </p:nvSpPr>
          <p:spPr>
            <a:xfrm>
              <a:off x="3209925" y="1798638"/>
              <a:ext cx="1057275" cy="1403350"/>
            </a:xfrm>
            <a:custGeom>
              <a:avLst/>
              <a:gdLst>
                <a:gd name="connsiteX0" fmla="*/ 359569 w 1057275"/>
                <a:gd name="connsiteY0" fmla="*/ 342900 h 1404937"/>
                <a:gd name="connsiteX1" fmla="*/ 204788 w 1057275"/>
                <a:gd name="connsiteY1" fmla="*/ 404812 h 1404937"/>
                <a:gd name="connsiteX2" fmla="*/ 73819 w 1057275"/>
                <a:gd name="connsiteY2" fmla="*/ 457200 h 1404937"/>
                <a:gd name="connsiteX3" fmla="*/ 45244 w 1057275"/>
                <a:gd name="connsiteY3" fmla="*/ 471487 h 1404937"/>
                <a:gd name="connsiteX4" fmla="*/ 0 w 1057275"/>
                <a:gd name="connsiteY4" fmla="*/ 285750 h 1404937"/>
                <a:gd name="connsiteX5" fmla="*/ 88106 w 1057275"/>
                <a:gd name="connsiteY5" fmla="*/ 288131 h 1404937"/>
                <a:gd name="connsiteX6" fmla="*/ 159544 w 1057275"/>
                <a:gd name="connsiteY6" fmla="*/ 271462 h 1404937"/>
                <a:gd name="connsiteX7" fmla="*/ 257175 w 1057275"/>
                <a:gd name="connsiteY7" fmla="*/ 240506 h 1404937"/>
                <a:gd name="connsiteX8" fmla="*/ 347663 w 1057275"/>
                <a:gd name="connsiteY8" fmla="*/ 202406 h 1404937"/>
                <a:gd name="connsiteX9" fmla="*/ 461963 w 1057275"/>
                <a:gd name="connsiteY9" fmla="*/ 150019 h 1404937"/>
                <a:gd name="connsiteX10" fmla="*/ 581025 w 1057275"/>
                <a:gd name="connsiteY10" fmla="*/ 90487 h 1404937"/>
                <a:gd name="connsiteX11" fmla="*/ 657225 w 1057275"/>
                <a:gd name="connsiteY11" fmla="*/ 50006 h 1404937"/>
                <a:gd name="connsiteX12" fmla="*/ 731044 w 1057275"/>
                <a:gd name="connsiteY12" fmla="*/ 7144 h 1404937"/>
                <a:gd name="connsiteX13" fmla="*/ 745331 w 1057275"/>
                <a:gd name="connsiteY13" fmla="*/ 2381 h 1404937"/>
                <a:gd name="connsiteX14" fmla="*/ 750094 w 1057275"/>
                <a:gd name="connsiteY14" fmla="*/ 0 h 1404937"/>
                <a:gd name="connsiteX15" fmla="*/ 764381 w 1057275"/>
                <a:gd name="connsiteY15" fmla="*/ 4762 h 1404937"/>
                <a:gd name="connsiteX16" fmla="*/ 812006 w 1057275"/>
                <a:gd name="connsiteY16" fmla="*/ 40481 h 1404937"/>
                <a:gd name="connsiteX17" fmla="*/ 895350 w 1057275"/>
                <a:gd name="connsiteY17" fmla="*/ 109537 h 1404937"/>
                <a:gd name="connsiteX18" fmla="*/ 952500 w 1057275"/>
                <a:gd name="connsiteY18" fmla="*/ 161925 h 1404937"/>
                <a:gd name="connsiteX19" fmla="*/ 1007269 w 1057275"/>
                <a:gd name="connsiteY19" fmla="*/ 211931 h 1404937"/>
                <a:gd name="connsiteX20" fmla="*/ 1028700 w 1057275"/>
                <a:gd name="connsiteY20" fmla="*/ 230981 h 1404937"/>
                <a:gd name="connsiteX21" fmla="*/ 1042988 w 1057275"/>
                <a:gd name="connsiteY21" fmla="*/ 247650 h 1404937"/>
                <a:gd name="connsiteX22" fmla="*/ 1047750 w 1057275"/>
                <a:gd name="connsiteY22" fmla="*/ 254794 h 1404937"/>
                <a:gd name="connsiteX23" fmla="*/ 1052513 w 1057275"/>
                <a:gd name="connsiteY23" fmla="*/ 266700 h 1404937"/>
                <a:gd name="connsiteX24" fmla="*/ 1057275 w 1057275"/>
                <a:gd name="connsiteY24" fmla="*/ 288131 h 1404937"/>
                <a:gd name="connsiteX25" fmla="*/ 1054894 w 1057275"/>
                <a:gd name="connsiteY25" fmla="*/ 309562 h 1404937"/>
                <a:gd name="connsiteX26" fmla="*/ 1042988 w 1057275"/>
                <a:gd name="connsiteY26" fmla="*/ 330994 h 1404937"/>
                <a:gd name="connsiteX27" fmla="*/ 1026319 w 1057275"/>
                <a:gd name="connsiteY27" fmla="*/ 347662 h 1404937"/>
                <a:gd name="connsiteX28" fmla="*/ 1009650 w 1057275"/>
                <a:gd name="connsiteY28" fmla="*/ 359569 h 1404937"/>
                <a:gd name="connsiteX29" fmla="*/ 978694 w 1057275"/>
                <a:gd name="connsiteY29" fmla="*/ 404812 h 1404937"/>
                <a:gd name="connsiteX30" fmla="*/ 907256 w 1057275"/>
                <a:gd name="connsiteY30" fmla="*/ 531019 h 1404937"/>
                <a:gd name="connsiteX31" fmla="*/ 842963 w 1057275"/>
                <a:gd name="connsiteY31" fmla="*/ 650081 h 1404937"/>
                <a:gd name="connsiteX32" fmla="*/ 762000 w 1057275"/>
                <a:gd name="connsiteY32" fmla="*/ 814387 h 1404937"/>
                <a:gd name="connsiteX33" fmla="*/ 678656 w 1057275"/>
                <a:gd name="connsiteY33" fmla="*/ 990600 h 1404937"/>
                <a:gd name="connsiteX34" fmla="*/ 571500 w 1057275"/>
                <a:gd name="connsiteY34" fmla="*/ 1216819 h 1404937"/>
                <a:gd name="connsiteX35" fmla="*/ 516731 w 1057275"/>
                <a:gd name="connsiteY35" fmla="*/ 1340644 h 1404937"/>
                <a:gd name="connsiteX36" fmla="*/ 481013 w 1057275"/>
                <a:gd name="connsiteY36" fmla="*/ 1404937 h 1404937"/>
                <a:gd name="connsiteX37" fmla="*/ 464344 w 1057275"/>
                <a:gd name="connsiteY37" fmla="*/ 1393031 h 1404937"/>
                <a:gd name="connsiteX38" fmla="*/ 454819 w 1057275"/>
                <a:gd name="connsiteY38" fmla="*/ 1383506 h 1404937"/>
                <a:gd name="connsiteX39" fmla="*/ 442913 w 1057275"/>
                <a:gd name="connsiteY39" fmla="*/ 1369219 h 1404937"/>
                <a:gd name="connsiteX40" fmla="*/ 440531 w 1057275"/>
                <a:gd name="connsiteY40" fmla="*/ 1354931 h 1404937"/>
                <a:gd name="connsiteX41" fmla="*/ 440531 w 1057275"/>
                <a:gd name="connsiteY41" fmla="*/ 1340644 h 1404937"/>
                <a:gd name="connsiteX42" fmla="*/ 445294 w 1057275"/>
                <a:gd name="connsiteY42" fmla="*/ 1326356 h 1404937"/>
                <a:gd name="connsiteX43" fmla="*/ 454819 w 1057275"/>
                <a:gd name="connsiteY43" fmla="*/ 1304925 h 1404937"/>
                <a:gd name="connsiteX44" fmla="*/ 469106 w 1057275"/>
                <a:gd name="connsiteY44" fmla="*/ 1266825 h 1404937"/>
                <a:gd name="connsiteX45" fmla="*/ 507206 w 1057275"/>
                <a:gd name="connsiteY45" fmla="*/ 1128712 h 1404937"/>
                <a:gd name="connsiteX46" fmla="*/ 554831 w 1057275"/>
                <a:gd name="connsiteY46" fmla="*/ 964406 h 1404937"/>
                <a:gd name="connsiteX47" fmla="*/ 588169 w 1057275"/>
                <a:gd name="connsiteY47" fmla="*/ 821531 h 1404937"/>
                <a:gd name="connsiteX48" fmla="*/ 623888 w 1057275"/>
                <a:gd name="connsiteY48" fmla="*/ 669131 h 1404937"/>
                <a:gd name="connsiteX49" fmla="*/ 645319 w 1057275"/>
                <a:gd name="connsiteY49" fmla="*/ 554831 h 1404937"/>
                <a:gd name="connsiteX50" fmla="*/ 666750 w 1057275"/>
                <a:gd name="connsiteY50" fmla="*/ 416719 h 1404937"/>
                <a:gd name="connsiteX51" fmla="*/ 681038 w 1057275"/>
                <a:gd name="connsiteY51" fmla="*/ 300037 h 1404937"/>
                <a:gd name="connsiteX52" fmla="*/ 681038 w 1057275"/>
                <a:gd name="connsiteY52" fmla="*/ 257175 h 1404937"/>
                <a:gd name="connsiteX53" fmla="*/ 676275 w 1057275"/>
                <a:gd name="connsiteY53" fmla="*/ 245269 h 1404937"/>
                <a:gd name="connsiteX54" fmla="*/ 666750 w 1057275"/>
                <a:gd name="connsiteY54" fmla="*/ 238125 h 1404937"/>
                <a:gd name="connsiteX55" fmla="*/ 640556 w 1057275"/>
                <a:gd name="connsiteY55" fmla="*/ 238125 h 1404937"/>
                <a:gd name="connsiteX56" fmla="*/ 600075 w 1057275"/>
                <a:gd name="connsiteY56" fmla="*/ 250031 h 1404937"/>
                <a:gd name="connsiteX57" fmla="*/ 495300 w 1057275"/>
                <a:gd name="connsiteY57" fmla="*/ 292894 h 1404937"/>
                <a:gd name="connsiteX58" fmla="*/ 359569 w 1057275"/>
                <a:gd name="connsiteY58" fmla="*/ 34290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57275" h="1404937">
                  <a:moveTo>
                    <a:pt x="359569" y="342900"/>
                  </a:moveTo>
                  <a:lnTo>
                    <a:pt x="204788" y="404812"/>
                  </a:lnTo>
                  <a:lnTo>
                    <a:pt x="73819" y="457200"/>
                  </a:lnTo>
                  <a:lnTo>
                    <a:pt x="45244" y="471487"/>
                  </a:lnTo>
                  <a:lnTo>
                    <a:pt x="0" y="285750"/>
                  </a:lnTo>
                  <a:lnTo>
                    <a:pt x="88106" y="288131"/>
                  </a:lnTo>
                  <a:lnTo>
                    <a:pt x="159544" y="271462"/>
                  </a:lnTo>
                  <a:lnTo>
                    <a:pt x="257175" y="240506"/>
                  </a:lnTo>
                  <a:lnTo>
                    <a:pt x="347663" y="202406"/>
                  </a:lnTo>
                  <a:lnTo>
                    <a:pt x="461963" y="150019"/>
                  </a:lnTo>
                  <a:lnTo>
                    <a:pt x="581025" y="90487"/>
                  </a:lnTo>
                  <a:lnTo>
                    <a:pt x="657225" y="50006"/>
                  </a:lnTo>
                  <a:lnTo>
                    <a:pt x="731044" y="7144"/>
                  </a:lnTo>
                  <a:lnTo>
                    <a:pt x="745331" y="2381"/>
                  </a:lnTo>
                  <a:lnTo>
                    <a:pt x="750094" y="0"/>
                  </a:lnTo>
                  <a:lnTo>
                    <a:pt x="764381" y="4762"/>
                  </a:lnTo>
                  <a:lnTo>
                    <a:pt x="812006" y="40481"/>
                  </a:lnTo>
                  <a:lnTo>
                    <a:pt x="895350" y="109537"/>
                  </a:lnTo>
                  <a:lnTo>
                    <a:pt x="952500" y="161925"/>
                  </a:lnTo>
                  <a:lnTo>
                    <a:pt x="1007269" y="211931"/>
                  </a:lnTo>
                  <a:lnTo>
                    <a:pt x="1028700" y="230981"/>
                  </a:lnTo>
                  <a:lnTo>
                    <a:pt x="1042988" y="247650"/>
                  </a:lnTo>
                  <a:lnTo>
                    <a:pt x="1047750" y="254794"/>
                  </a:lnTo>
                  <a:lnTo>
                    <a:pt x="1052513" y="266700"/>
                  </a:lnTo>
                  <a:lnTo>
                    <a:pt x="1057275" y="288131"/>
                  </a:lnTo>
                  <a:lnTo>
                    <a:pt x="1054894" y="309562"/>
                  </a:lnTo>
                  <a:lnTo>
                    <a:pt x="1042988" y="330994"/>
                  </a:lnTo>
                  <a:lnTo>
                    <a:pt x="1026319" y="347662"/>
                  </a:lnTo>
                  <a:lnTo>
                    <a:pt x="1009650" y="359569"/>
                  </a:lnTo>
                  <a:lnTo>
                    <a:pt x="978694" y="404812"/>
                  </a:lnTo>
                  <a:lnTo>
                    <a:pt x="907256" y="531019"/>
                  </a:lnTo>
                  <a:lnTo>
                    <a:pt x="842963" y="650081"/>
                  </a:lnTo>
                  <a:lnTo>
                    <a:pt x="762000" y="814387"/>
                  </a:lnTo>
                  <a:lnTo>
                    <a:pt x="678656" y="990600"/>
                  </a:lnTo>
                  <a:lnTo>
                    <a:pt x="571500" y="1216819"/>
                  </a:lnTo>
                  <a:lnTo>
                    <a:pt x="516731" y="1340644"/>
                  </a:lnTo>
                  <a:lnTo>
                    <a:pt x="481013" y="1404937"/>
                  </a:lnTo>
                  <a:lnTo>
                    <a:pt x="464344" y="1393031"/>
                  </a:lnTo>
                  <a:lnTo>
                    <a:pt x="454819" y="1383506"/>
                  </a:lnTo>
                  <a:lnTo>
                    <a:pt x="442913" y="1369219"/>
                  </a:lnTo>
                  <a:lnTo>
                    <a:pt x="440531" y="1354931"/>
                  </a:lnTo>
                  <a:lnTo>
                    <a:pt x="440531" y="1340644"/>
                  </a:lnTo>
                  <a:lnTo>
                    <a:pt x="445294" y="1326356"/>
                  </a:lnTo>
                  <a:lnTo>
                    <a:pt x="454819" y="1304925"/>
                  </a:lnTo>
                  <a:lnTo>
                    <a:pt x="469106" y="1266825"/>
                  </a:lnTo>
                  <a:lnTo>
                    <a:pt x="507206" y="1128712"/>
                  </a:lnTo>
                  <a:lnTo>
                    <a:pt x="554831" y="964406"/>
                  </a:lnTo>
                  <a:lnTo>
                    <a:pt x="588169" y="821531"/>
                  </a:lnTo>
                  <a:lnTo>
                    <a:pt x="623888" y="669131"/>
                  </a:lnTo>
                  <a:lnTo>
                    <a:pt x="645319" y="554831"/>
                  </a:lnTo>
                  <a:lnTo>
                    <a:pt x="666750" y="416719"/>
                  </a:lnTo>
                  <a:lnTo>
                    <a:pt x="681038" y="300037"/>
                  </a:lnTo>
                  <a:lnTo>
                    <a:pt x="681038" y="257175"/>
                  </a:lnTo>
                  <a:lnTo>
                    <a:pt x="676275" y="245269"/>
                  </a:lnTo>
                  <a:lnTo>
                    <a:pt x="666750" y="238125"/>
                  </a:lnTo>
                  <a:lnTo>
                    <a:pt x="640556" y="238125"/>
                  </a:lnTo>
                  <a:lnTo>
                    <a:pt x="600075" y="250031"/>
                  </a:lnTo>
                  <a:lnTo>
                    <a:pt x="495300" y="292894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2">
              <a:extLst>
                <a:ext uri="{FF2B5EF4-FFF2-40B4-BE49-F238E27FC236}">
                  <a16:creationId xmlns:a16="http://schemas.microsoft.com/office/drawing/2014/main" id="{A3BA0AF4-5FEB-4C69-8F55-5D6770BB5E61}"/>
                </a:ext>
              </a:extLst>
            </p:cNvPr>
            <p:cNvSpPr/>
            <p:nvPr/>
          </p:nvSpPr>
          <p:spPr>
            <a:xfrm>
              <a:off x="4556125" y="2243138"/>
              <a:ext cx="2206625" cy="423862"/>
            </a:xfrm>
            <a:custGeom>
              <a:avLst/>
              <a:gdLst>
                <a:gd name="connsiteX0" fmla="*/ 740569 w 2207419"/>
                <a:gd name="connsiteY0" fmla="*/ 381000 h 423862"/>
                <a:gd name="connsiteX1" fmla="*/ 935832 w 2207419"/>
                <a:gd name="connsiteY1" fmla="*/ 350043 h 423862"/>
                <a:gd name="connsiteX2" fmla="*/ 1059657 w 2207419"/>
                <a:gd name="connsiteY2" fmla="*/ 330993 h 423862"/>
                <a:gd name="connsiteX3" fmla="*/ 1233488 w 2207419"/>
                <a:gd name="connsiteY3" fmla="*/ 295275 h 423862"/>
                <a:gd name="connsiteX4" fmla="*/ 1476375 w 2207419"/>
                <a:gd name="connsiteY4" fmla="*/ 261937 h 423862"/>
                <a:gd name="connsiteX5" fmla="*/ 1697832 w 2207419"/>
                <a:gd name="connsiteY5" fmla="*/ 238125 h 423862"/>
                <a:gd name="connsiteX6" fmla="*/ 1928813 w 2207419"/>
                <a:gd name="connsiteY6" fmla="*/ 223837 h 423862"/>
                <a:gd name="connsiteX7" fmla="*/ 2071688 w 2207419"/>
                <a:gd name="connsiteY7" fmla="*/ 223837 h 423862"/>
                <a:gd name="connsiteX8" fmla="*/ 2133600 w 2207419"/>
                <a:gd name="connsiteY8" fmla="*/ 219075 h 423862"/>
                <a:gd name="connsiteX9" fmla="*/ 2169319 w 2207419"/>
                <a:gd name="connsiteY9" fmla="*/ 209550 h 423862"/>
                <a:gd name="connsiteX10" fmla="*/ 2197894 w 2207419"/>
                <a:gd name="connsiteY10" fmla="*/ 195262 h 423862"/>
                <a:gd name="connsiteX11" fmla="*/ 2202657 w 2207419"/>
                <a:gd name="connsiteY11" fmla="*/ 188118 h 423862"/>
                <a:gd name="connsiteX12" fmla="*/ 2207419 w 2207419"/>
                <a:gd name="connsiteY12" fmla="*/ 176212 h 423862"/>
                <a:gd name="connsiteX13" fmla="*/ 2207419 w 2207419"/>
                <a:gd name="connsiteY13" fmla="*/ 164306 h 423862"/>
                <a:gd name="connsiteX14" fmla="*/ 2202657 w 2207419"/>
                <a:gd name="connsiteY14" fmla="*/ 150018 h 423862"/>
                <a:gd name="connsiteX15" fmla="*/ 2183607 w 2207419"/>
                <a:gd name="connsiteY15" fmla="*/ 121443 h 423862"/>
                <a:gd name="connsiteX16" fmla="*/ 2164557 w 2207419"/>
                <a:gd name="connsiteY16" fmla="*/ 102393 h 423862"/>
                <a:gd name="connsiteX17" fmla="*/ 2133600 w 2207419"/>
                <a:gd name="connsiteY17" fmla="*/ 78581 h 423862"/>
                <a:gd name="connsiteX18" fmla="*/ 2095500 w 2207419"/>
                <a:gd name="connsiteY18" fmla="*/ 54768 h 423862"/>
                <a:gd name="connsiteX19" fmla="*/ 2045494 w 2207419"/>
                <a:gd name="connsiteY19" fmla="*/ 30956 h 423862"/>
                <a:gd name="connsiteX20" fmla="*/ 2005013 w 2207419"/>
                <a:gd name="connsiteY20" fmla="*/ 14287 h 423862"/>
                <a:gd name="connsiteX21" fmla="*/ 1947863 w 2207419"/>
                <a:gd name="connsiteY21" fmla="*/ 0 h 423862"/>
                <a:gd name="connsiteX22" fmla="*/ 1919288 w 2207419"/>
                <a:gd name="connsiteY22" fmla="*/ 0 h 423862"/>
                <a:gd name="connsiteX23" fmla="*/ 1897857 w 2207419"/>
                <a:gd name="connsiteY23" fmla="*/ 2381 h 423862"/>
                <a:gd name="connsiteX24" fmla="*/ 1838325 w 2207419"/>
                <a:gd name="connsiteY24" fmla="*/ 23812 h 423862"/>
                <a:gd name="connsiteX25" fmla="*/ 1769269 w 2207419"/>
                <a:gd name="connsiteY25" fmla="*/ 42862 h 423862"/>
                <a:gd name="connsiteX26" fmla="*/ 1659732 w 2207419"/>
                <a:gd name="connsiteY26" fmla="*/ 64293 h 423862"/>
                <a:gd name="connsiteX27" fmla="*/ 1535907 w 2207419"/>
                <a:gd name="connsiteY27" fmla="*/ 80962 h 423862"/>
                <a:gd name="connsiteX28" fmla="*/ 1393032 w 2207419"/>
                <a:gd name="connsiteY28" fmla="*/ 100012 h 423862"/>
                <a:gd name="connsiteX29" fmla="*/ 1264444 w 2207419"/>
                <a:gd name="connsiteY29" fmla="*/ 114300 h 423862"/>
                <a:gd name="connsiteX30" fmla="*/ 1052513 w 2207419"/>
                <a:gd name="connsiteY30" fmla="*/ 154781 h 423862"/>
                <a:gd name="connsiteX31" fmla="*/ 835819 w 2207419"/>
                <a:gd name="connsiteY31" fmla="*/ 190500 h 423862"/>
                <a:gd name="connsiteX32" fmla="*/ 631032 w 2207419"/>
                <a:gd name="connsiteY32" fmla="*/ 216693 h 423862"/>
                <a:gd name="connsiteX33" fmla="*/ 514350 w 2207419"/>
                <a:gd name="connsiteY33" fmla="*/ 226218 h 423862"/>
                <a:gd name="connsiteX34" fmla="*/ 447675 w 2207419"/>
                <a:gd name="connsiteY34" fmla="*/ 228600 h 423862"/>
                <a:gd name="connsiteX35" fmla="*/ 361950 w 2207419"/>
                <a:gd name="connsiteY35" fmla="*/ 226218 h 423862"/>
                <a:gd name="connsiteX36" fmla="*/ 280988 w 2207419"/>
                <a:gd name="connsiteY36" fmla="*/ 214312 h 423862"/>
                <a:gd name="connsiteX37" fmla="*/ 157163 w 2207419"/>
                <a:gd name="connsiteY37" fmla="*/ 188118 h 423862"/>
                <a:gd name="connsiteX38" fmla="*/ 71438 w 2207419"/>
                <a:gd name="connsiteY38" fmla="*/ 161925 h 423862"/>
                <a:gd name="connsiteX39" fmla="*/ 33338 w 2207419"/>
                <a:gd name="connsiteY39" fmla="*/ 150018 h 423862"/>
                <a:gd name="connsiteX40" fmla="*/ 21432 w 2207419"/>
                <a:gd name="connsiteY40" fmla="*/ 150018 h 423862"/>
                <a:gd name="connsiteX41" fmla="*/ 9525 w 2207419"/>
                <a:gd name="connsiteY41" fmla="*/ 152400 h 423862"/>
                <a:gd name="connsiteX42" fmla="*/ 2382 w 2207419"/>
                <a:gd name="connsiteY42" fmla="*/ 159543 h 423862"/>
                <a:gd name="connsiteX43" fmla="*/ 0 w 2207419"/>
                <a:gd name="connsiteY43" fmla="*/ 178593 h 423862"/>
                <a:gd name="connsiteX44" fmla="*/ 9525 w 2207419"/>
                <a:gd name="connsiteY44" fmla="*/ 202406 h 423862"/>
                <a:gd name="connsiteX45" fmla="*/ 40482 w 2207419"/>
                <a:gd name="connsiteY45" fmla="*/ 238125 h 423862"/>
                <a:gd name="connsiteX46" fmla="*/ 88107 w 2207419"/>
                <a:gd name="connsiteY46" fmla="*/ 283368 h 423862"/>
                <a:gd name="connsiteX47" fmla="*/ 145257 w 2207419"/>
                <a:gd name="connsiteY47" fmla="*/ 328612 h 423862"/>
                <a:gd name="connsiteX48" fmla="*/ 204788 w 2207419"/>
                <a:gd name="connsiteY48" fmla="*/ 366712 h 423862"/>
                <a:gd name="connsiteX49" fmla="*/ 254794 w 2207419"/>
                <a:gd name="connsiteY49" fmla="*/ 388143 h 423862"/>
                <a:gd name="connsiteX50" fmla="*/ 311944 w 2207419"/>
                <a:gd name="connsiteY50" fmla="*/ 409575 h 423862"/>
                <a:gd name="connsiteX51" fmla="*/ 383382 w 2207419"/>
                <a:gd name="connsiteY51" fmla="*/ 421481 h 423862"/>
                <a:gd name="connsiteX52" fmla="*/ 433388 w 2207419"/>
                <a:gd name="connsiteY52" fmla="*/ 423862 h 423862"/>
                <a:gd name="connsiteX53" fmla="*/ 616744 w 2207419"/>
                <a:gd name="connsiteY53" fmla="*/ 400050 h 423862"/>
                <a:gd name="connsiteX54" fmla="*/ 740569 w 2207419"/>
                <a:gd name="connsiteY54" fmla="*/ 3810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7419" h="423862">
                  <a:moveTo>
                    <a:pt x="740569" y="381000"/>
                  </a:moveTo>
                  <a:lnTo>
                    <a:pt x="935832" y="350043"/>
                  </a:lnTo>
                  <a:lnTo>
                    <a:pt x="1059657" y="330993"/>
                  </a:lnTo>
                  <a:lnTo>
                    <a:pt x="1233488" y="295275"/>
                  </a:lnTo>
                  <a:lnTo>
                    <a:pt x="1476375" y="261937"/>
                  </a:lnTo>
                  <a:lnTo>
                    <a:pt x="1697832" y="238125"/>
                  </a:lnTo>
                  <a:lnTo>
                    <a:pt x="1928813" y="223837"/>
                  </a:lnTo>
                  <a:lnTo>
                    <a:pt x="2071688" y="223837"/>
                  </a:lnTo>
                  <a:lnTo>
                    <a:pt x="2133600" y="219075"/>
                  </a:lnTo>
                  <a:lnTo>
                    <a:pt x="2169319" y="209550"/>
                  </a:lnTo>
                  <a:lnTo>
                    <a:pt x="2197894" y="195262"/>
                  </a:lnTo>
                  <a:lnTo>
                    <a:pt x="2202657" y="188118"/>
                  </a:lnTo>
                  <a:lnTo>
                    <a:pt x="2207419" y="176212"/>
                  </a:lnTo>
                  <a:lnTo>
                    <a:pt x="2207419" y="164306"/>
                  </a:lnTo>
                  <a:lnTo>
                    <a:pt x="2202657" y="150018"/>
                  </a:lnTo>
                  <a:lnTo>
                    <a:pt x="2183607" y="121443"/>
                  </a:lnTo>
                  <a:lnTo>
                    <a:pt x="2164557" y="102393"/>
                  </a:lnTo>
                  <a:lnTo>
                    <a:pt x="2133600" y="78581"/>
                  </a:lnTo>
                  <a:lnTo>
                    <a:pt x="2095500" y="54768"/>
                  </a:lnTo>
                  <a:lnTo>
                    <a:pt x="2045494" y="30956"/>
                  </a:lnTo>
                  <a:lnTo>
                    <a:pt x="2005013" y="14287"/>
                  </a:lnTo>
                  <a:lnTo>
                    <a:pt x="1947863" y="0"/>
                  </a:lnTo>
                  <a:lnTo>
                    <a:pt x="1919288" y="0"/>
                  </a:lnTo>
                  <a:lnTo>
                    <a:pt x="1897857" y="2381"/>
                  </a:lnTo>
                  <a:lnTo>
                    <a:pt x="1838325" y="23812"/>
                  </a:lnTo>
                  <a:lnTo>
                    <a:pt x="1769269" y="42862"/>
                  </a:lnTo>
                  <a:lnTo>
                    <a:pt x="1659732" y="64293"/>
                  </a:lnTo>
                  <a:lnTo>
                    <a:pt x="1535907" y="80962"/>
                  </a:lnTo>
                  <a:lnTo>
                    <a:pt x="1393032" y="100012"/>
                  </a:lnTo>
                  <a:lnTo>
                    <a:pt x="1264444" y="114300"/>
                  </a:lnTo>
                  <a:lnTo>
                    <a:pt x="1052513" y="154781"/>
                  </a:lnTo>
                  <a:lnTo>
                    <a:pt x="835819" y="190500"/>
                  </a:lnTo>
                  <a:lnTo>
                    <a:pt x="631032" y="216693"/>
                  </a:lnTo>
                  <a:lnTo>
                    <a:pt x="514350" y="226218"/>
                  </a:lnTo>
                  <a:lnTo>
                    <a:pt x="447675" y="228600"/>
                  </a:lnTo>
                  <a:lnTo>
                    <a:pt x="361950" y="226218"/>
                  </a:lnTo>
                  <a:lnTo>
                    <a:pt x="280988" y="214312"/>
                  </a:lnTo>
                  <a:lnTo>
                    <a:pt x="157163" y="188118"/>
                  </a:lnTo>
                  <a:lnTo>
                    <a:pt x="71438" y="161925"/>
                  </a:lnTo>
                  <a:lnTo>
                    <a:pt x="33338" y="150018"/>
                  </a:lnTo>
                  <a:lnTo>
                    <a:pt x="21432" y="150018"/>
                  </a:lnTo>
                  <a:lnTo>
                    <a:pt x="9525" y="152400"/>
                  </a:lnTo>
                  <a:lnTo>
                    <a:pt x="2382" y="159543"/>
                  </a:lnTo>
                  <a:lnTo>
                    <a:pt x="0" y="178593"/>
                  </a:lnTo>
                  <a:lnTo>
                    <a:pt x="9525" y="202406"/>
                  </a:lnTo>
                  <a:lnTo>
                    <a:pt x="40482" y="238125"/>
                  </a:lnTo>
                  <a:lnTo>
                    <a:pt x="88107" y="283368"/>
                  </a:lnTo>
                  <a:lnTo>
                    <a:pt x="145257" y="328612"/>
                  </a:lnTo>
                  <a:lnTo>
                    <a:pt x="204788" y="366712"/>
                  </a:lnTo>
                  <a:lnTo>
                    <a:pt x="254794" y="388143"/>
                  </a:lnTo>
                  <a:lnTo>
                    <a:pt x="311944" y="409575"/>
                  </a:lnTo>
                  <a:lnTo>
                    <a:pt x="383382" y="421481"/>
                  </a:lnTo>
                  <a:lnTo>
                    <a:pt x="433388" y="423862"/>
                  </a:lnTo>
                  <a:lnTo>
                    <a:pt x="616744" y="400050"/>
                  </a:lnTo>
                  <a:lnTo>
                    <a:pt x="740569" y="3810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7">
              <a:extLst>
                <a:ext uri="{FF2B5EF4-FFF2-40B4-BE49-F238E27FC236}">
                  <a16:creationId xmlns:a16="http://schemas.microsoft.com/office/drawing/2014/main" id="{CBF492BE-5C4E-4531-BD91-A1E5464880DB}"/>
                </a:ext>
              </a:extLst>
            </p:cNvPr>
            <p:cNvSpPr/>
            <p:nvPr/>
          </p:nvSpPr>
          <p:spPr>
            <a:xfrm>
              <a:off x="4570413" y="4567238"/>
              <a:ext cx="2259012" cy="457200"/>
            </a:xfrm>
            <a:custGeom>
              <a:avLst/>
              <a:gdLst>
                <a:gd name="connsiteX0" fmla="*/ 747712 w 2259806"/>
                <a:gd name="connsiteY0" fmla="*/ 211931 h 457200"/>
                <a:gd name="connsiteX1" fmla="*/ 885825 w 2259806"/>
                <a:gd name="connsiteY1" fmla="*/ 190500 h 457200"/>
                <a:gd name="connsiteX2" fmla="*/ 1052512 w 2259806"/>
                <a:gd name="connsiteY2" fmla="*/ 161925 h 457200"/>
                <a:gd name="connsiteX3" fmla="*/ 1114425 w 2259806"/>
                <a:gd name="connsiteY3" fmla="*/ 150018 h 457200"/>
                <a:gd name="connsiteX4" fmla="*/ 1266825 w 2259806"/>
                <a:gd name="connsiteY4" fmla="*/ 133350 h 457200"/>
                <a:gd name="connsiteX5" fmla="*/ 1428750 w 2259806"/>
                <a:gd name="connsiteY5" fmla="*/ 114300 h 457200"/>
                <a:gd name="connsiteX6" fmla="*/ 1521619 w 2259806"/>
                <a:gd name="connsiteY6" fmla="*/ 97631 h 457200"/>
                <a:gd name="connsiteX7" fmla="*/ 1619250 w 2259806"/>
                <a:gd name="connsiteY7" fmla="*/ 78581 h 457200"/>
                <a:gd name="connsiteX8" fmla="*/ 1714500 w 2259806"/>
                <a:gd name="connsiteY8" fmla="*/ 57150 h 457200"/>
                <a:gd name="connsiteX9" fmla="*/ 1807369 w 2259806"/>
                <a:gd name="connsiteY9" fmla="*/ 26193 h 457200"/>
                <a:gd name="connsiteX10" fmla="*/ 1869281 w 2259806"/>
                <a:gd name="connsiteY10" fmla="*/ 2381 h 457200"/>
                <a:gd name="connsiteX11" fmla="*/ 1883569 w 2259806"/>
                <a:gd name="connsiteY11" fmla="*/ 0 h 457200"/>
                <a:gd name="connsiteX12" fmla="*/ 1902619 w 2259806"/>
                <a:gd name="connsiteY12" fmla="*/ 0 h 457200"/>
                <a:gd name="connsiteX13" fmla="*/ 1955006 w 2259806"/>
                <a:gd name="connsiteY13" fmla="*/ 9525 h 457200"/>
                <a:gd name="connsiteX14" fmla="*/ 2031206 w 2259806"/>
                <a:gd name="connsiteY14" fmla="*/ 26193 h 457200"/>
                <a:gd name="connsiteX15" fmla="*/ 2097881 w 2259806"/>
                <a:gd name="connsiteY15" fmla="*/ 47625 h 457200"/>
                <a:gd name="connsiteX16" fmla="*/ 2155031 w 2259806"/>
                <a:gd name="connsiteY16" fmla="*/ 71437 h 457200"/>
                <a:gd name="connsiteX17" fmla="*/ 2188369 w 2259806"/>
                <a:gd name="connsiteY17" fmla="*/ 88106 h 457200"/>
                <a:gd name="connsiteX18" fmla="*/ 2214562 w 2259806"/>
                <a:gd name="connsiteY18" fmla="*/ 100012 h 457200"/>
                <a:gd name="connsiteX19" fmla="*/ 2235994 w 2259806"/>
                <a:gd name="connsiteY19" fmla="*/ 116681 h 457200"/>
                <a:gd name="connsiteX20" fmla="*/ 2247900 w 2259806"/>
                <a:gd name="connsiteY20" fmla="*/ 128587 h 457200"/>
                <a:gd name="connsiteX21" fmla="*/ 2257425 w 2259806"/>
                <a:gd name="connsiteY21" fmla="*/ 142875 h 457200"/>
                <a:gd name="connsiteX22" fmla="*/ 2259806 w 2259806"/>
                <a:gd name="connsiteY22" fmla="*/ 154781 h 457200"/>
                <a:gd name="connsiteX23" fmla="*/ 2257425 w 2259806"/>
                <a:gd name="connsiteY23" fmla="*/ 176212 h 457200"/>
                <a:gd name="connsiteX24" fmla="*/ 2240756 w 2259806"/>
                <a:gd name="connsiteY24" fmla="*/ 202406 h 457200"/>
                <a:gd name="connsiteX25" fmla="*/ 2212181 w 2259806"/>
                <a:gd name="connsiteY25" fmla="*/ 226218 h 457200"/>
                <a:gd name="connsiteX26" fmla="*/ 2181225 w 2259806"/>
                <a:gd name="connsiteY26" fmla="*/ 245268 h 457200"/>
                <a:gd name="connsiteX27" fmla="*/ 2157412 w 2259806"/>
                <a:gd name="connsiteY27" fmla="*/ 245268 h 457200"/>
                <a:gd name="connsiteX28" fmla="*/ 2021681 w 2259806"/>
                <a:gd name="connsiteY28" fmla="*/ 254793 h 457200"/>
                <a:gd name="connsiteX29" fmla="*/ 1824037 w 2259806"/>
                <a:gd name="connsiteY29" fmla="*/ 264318 h 457200"/>
                <a:gd name="connsiteX30" fmla="*/ 1724025 w 2259806"/>
                <a:gd name="connsiteY30" fmla="*/ 264318 h 457200"/>
                <a:gd name="connsiteX31" fmla="*/ 1585912 w 2259806"/>
                <a:gd name="connsiteY31" fmla="*/ 271462 h 457200"/>
                <a:gd name="connsiteX32" fmla="*/ 1485900 w 2259806"/>
                <a:gd name="connsiteY32" fmla="*/ 283368 h 457200"/>
                <a:gd name="connsiteX33" fmla="*/ 1340644 w 2259806"/>
                <a:gd name="connsiteY33" fmla="*/ 302418 h 457200"/>
                <a:gd name="connsiteX34" fmla="*/ 1257300 w 2259806"/>
                <a:gd name="connsiteY34" fmla="*/ 314325 h 457200"/>
                <a:gd name="connsiteX35" fmla="*/ 1104900 w 2259806"/>
                <a:gd name="connsiteY35" fmla="*/ 359568 h 457200"/>
                <a:gd name="connsiteX36" fmla="*/ 1045369 w 2259806"/>
                <a:gd name="connsiteY36" fmla="*/ 357187 h 457200"/>
                <a:gd name="connsiteX37" fmla="*/ 938212 w 2259806"/>
                <a:gd name="connsiteY37" fmla="*/ 366712 h 457200"/>
                <a:gd name="connsiteX38" fmla="*/ 807244 w 2259806"/>
                <a:gd name="connsiteY38" fmla="*/ 385762 h 457200"/>
                <a:gd name="connsiteX39" fmla="*/ 711994 w 2259806"/>
                <a:gd name="connsiteY39" fmla="*/ 400050 h 457200"/>
                <a:gd name="connsiteX40" fmla="*/ 569119 w 2259806"/>
                <a:gd name="connsiteY40" fmla="*/ 423862 h 457200"/>
                <a:gd name="connsiteX41" fmla="*/ 464344 w 2259806"/>
                <a:gd name="connsiteY41" fmla="*/ 442912 h 457200"/>
                <a:gd name="connsiteX42" fmla="*/ 428625 w 2259806"/>
                <a:gd name="connsiteY42" fmla="*/ 452437 h 457200"/>
                <a:gd name="connsiteX43" fmla="*/ 397669 w 2259806"/>
                <a:gd name="connsiteY43" fmla="*/ 457200 h 457200"/>
                <a:gd name="connsiteX44" fmla="*/ 359569 w 2259806"/>
                <a:gd name="connsiteY44" fmla="*/ 452437 h 457200"/>
                <a:gd name="connsiteX45" fmla="*/ 319087 w 2259806"/>
                <a:gd name="connsiteY45" fmla="*/ 442912 h 457200"/>
                <a:gd name="connsiteX46" fmla="*/ 292894 w 2259806"/>
                <a:gd name="connsiteY46" fmla="*/ 431006 h 457200"/>
                <a:gd name="connsiteX47" fmla="*/ 230981 w 2259806"/>
                <a:gd name="connsiteY47" fmla="*/ 390525 h 457200"/>
                <a:gd name="connsiteX48" fmla="*/ 169069 w 2259806"/>
                <a:gd name="connsiteY48" fmla="*/ 345281 h 457200"/>
                <a:gd name="connsiteX49" fmla="*/ 119062 w 2259806"/>
                <a:gd name="connsiteY49" fmla="*/ 302418 h 457200"/>
                <a:gd name="connsiteX50" fmla="*/ 57150 w 2259806"/>
                <a:gd name="connsiteY50" fmla="*/ 240506 h 457200"/>
                <a:gd name="connsiteX51" fmla="*/ 21431 w 2259806"/>
                <a:gd name="connsiteY51" fmla="*/ 197643 h 457200"/>
                <a:gd name="connsiteX52" fmla="*/ 2381 w 2259806"/>
                <a:gd name="connsiteY52" fmla="*/ 169068 h 457200"/>
                <a:gd name="connsiteX53" fmla="*/ 0 w 2259806"/>
                <a:gd name="connsiteY53" fmla="*/ 154781 h 457200"/>
                <a:gd name="connsiteX54" fmla="*/ 2381 w 2259806"/>
                <a:gd name="connsiteY54" fmla="*/ 145256 h 457200"/>
                <a:gd name="connsiteX55" fmla="*/ 14287 w 2259806"/>
                <a:gd name="connsiteY55" fmla="*/ 135731 h 457200"/>
                <a:gd name="connsiteX56" fmla="*/ 26194 w 2259806"/>
                <a:gd name="connsiteY56" fmla="*/ 133350 h 457200"/>
                <a:gd name="connsiteX57" fmla="*/ 52387 w 2259806"/>
                <a:gd name="connsiteY57" fmla="*/ 142875 h 457200"/>
                <a:gd name="connsiteX58" fmla="*/ 92869 w 2259806"/>
                <a:gd name="connsiteY58" fmla="*/ 164306 h 457200"/>
                <a:gd name="connsiteX59" fmla="*/ 164306 w 2259806"/>
                <a:gd name="connsiteY59" fmla="*/ 197643 h 457200"/>
                <a:gd name="connsiteX60" fmla="*/ 233362 w 2259806"/>
                <a:gd name="connsiteY60" fmla="*/ 223837 h 457200"/>
                <a:gd name="connsiteX61" fmla="*/ 278606 w 2259806"/>
                <a:gd name="connsiteY61" fmla="*/ 235743 h 457200"/>
                <a:gd name="connsiteX62" fmla="*/ 338137 w 2259806"/>
                <a:gd name="connsiteY62" fmla="*/ 245268 h 457200"/>
                <a:gd name="connsiteX63" fmla="*/ 409575 w 2259806"/>
                <a:gd name="connsiteY63" fmla="*/ 247650 h 457200"/>
                <a:gd name="connsiteX64" fmla="*/ 604837 w 2259806"/>
                <a:gd name="connsiteY64" fmla="*/ 230981 h 457200"/>
                <a:gd name="connsiteX65" fmla="*/ 747712 w 2259806"/>
                <a:gd name="connsiteY65" fmla="*/ 2119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9806" h="457200">
                  <a:moveTo>
                    <a:pt x="747712" y="211931"/>
                  </a:moveTo>
                  <a:lnTo>
                    <a:pt x="885825" y="190500"/>
                  </a:lnTo>
                  <a:lnTo>
                    <a:pt x="1052512" y="161925"/>
                  </a:lnTo>
                  <a:lnTo>
                    <a:pt x="1114425" y="150018"/>
                  </a:lnTo>
                  <a:lnTo>
                    <a:pt x="1266825" y="133350"/>
                  </a:lnTo>
                  <a:lnTo>
                    <a:pt x="1428750" y="114300"/>
                  </a:lnTo>
                  <a:lnTo>
                    <a:pt x="1521619" y="97631"/>
                  </a:lnTo>
                  <a:lnTo>
                    <a:pt x="1619250" y="78581"/>
                  </a:lnTo>
                  <a:lnTo>
                    <a:pt x="1714500" y="57150"/>
                  </a:lnTo>
                  <a:lnTo>
                    <a:pt x="1807369" y="26193"/>
                  </a:lnTo>
                  <a:lnTo>
                    <a:pt x="1869281" y="2381"/>
                  </a:lnTo>
                  <a:lnTo>
                    <a:pt x="1883569" y="0"/>
                  </a:lnTo>
                  <a:lnTo>
                    <a:pt x="1902619" y="0"/>
                  </a:lnTo>
                  <a:lnTo>
                    <a:pt x="1955006" y="9525"/>
                  </a:lnTo>
                  <a:lnTo>
                    <a:pt x="2031206" y="26193"/>
                  </a:lnTo>
                  <a:lnTo>
                    <a:pt x="2097881" y="47625"/>
                  </a:lnTo>
                  <a:lnTo>
                    <a:pt x="2155031" y="71437"/>
                  </a:lnTo>
                  <a:lnTo>
                    <a:pt x="2188369" y="88106"/>
                  </a:lnTo>
                  <a:lnTo>
                    <a:pt x="2214562" y="100012"/>
                  </a:lnTo>
                  <a:lnTo>
                    <a:pt x="2235994" y="116681"/>
                  </a:lnTo>
                  <a:lnTo>
                    <a:pt x="2247900" y="128587"/>
                  </a:lnTo>
                  <a:lnTo>
                    <a:pt x="2257425" y="142875"/>
                  </a:lnTo>
                  <a:lnTo>
                    <a:pt x="2259806" y="154781"/>
                  </a:lnTo>
                  <a:lnTo>
                    <a:pt x="2257425" y="176212"/>
                  </a:lnTo>
                  <a:lnTo>
                    <a:pt x="2240756" y="202406"/>
                  </a:lnTo>
                  <a:lnTo>
                    <a:pt x="2212181" y="226218"/>
                  </a:lnTo>
                  <a:lnTo>
                    <a:pt x="2181225" y="245268"/>
                  </a:lnTo>
                  <a:lnTo>
                    <a:pt x="2157412" y="245268"/>
                  </a:lnTo>
                  <a:lnTo>
                    <a:pt x="2021681" y="254793"/>
                  </a:lnTo>
                  <a:lnTo>
                    <a:pt x="1824037" y="264318"/>
                  </a:lnTo>
                  <a:lnTo>
                    <a:pt x="1724025" y="264318"/>
                  </a:lnTo>
                  <a:lnTo>
                    <a:pt x="1585912" y="271462"/>
                  </a:lnTo>
                  <a:lnTo>
                    <a:pt x="1485900" y="283368"/>
                  </a:lnTo>
                  <a:lnTo>
                    <a:pt x="1340644" y="302418"/>
                  </a:lnTo>
                  <a:lnTo>
                    <a:pt x="1257300" y="314325"/>
                  </a:lnTo>
                  <a:lnTo>
                    <a:pt x="1104900" y="359568"/>
                  </a:lnTo>
                  <a:lnTo>
                    <a:pt x="1045369" y="357187"/>
                  </a:lnTo>
                  <a:lnTo>
                    <a:pt x="938212" y="366712"/>
                  </a:lnTo>
                  <a:lnTo>
                    <a:pt x="807244" y="385762"/>
                  </a:lnTo>
                  <a:lnTo>
                    <a:pt x="711994" y="400050"/>
                  </a:lnTo>
                  <a:lnTo>
                    <a:pt x="569119" y="423862"/>
                  </a:lnTo>
                  <a:lnTo>
                    <a:pt x="464344" y="442912"/>
                  </a:lnTo>
                  <a:lnTo>
                    <a:pt x="428625" y="452437"/>
                  </a:lnTo>
                  <a:lnTo>
                    <a:pt x="397669" y="457200"/>
                  </a:lnTo>
                  <a:lnTo>
                    <a:pt x="359569" y="452437"/>
                  </a:lnTo>
                  <a:lnTo>
                    <a:pt x="319087" y="442912"/>
                  </a:lnTo>
                  <a:lnTo>
                    <a:pt x="292894" y="431006"/>
                  </a:lnTo>
                  <a:lnTo>
                    <a:pt x="230981" y="390525"/>
                  </a:lnTo>
                  <a:lnTo>
                    <a:pt x="169069" y="345281"/>
                  </a:lnTo>
                  <a:lnTo>
                    <a:pt x="119062" y="302418"/>
                  </a:lnTo>
                  <a:lnTo>
                    <a:pt x="57150" y="240506"/>
                  </a:lnTo>
                  <a:lnTo>
                    <a:pt x="21431" y="197643"/>
                  </a:lnTo>
                  <a:lnTo>
                    <a:pt x="2381" y="169068"/>
                  </a:lnTo>
                  <a:lnTo>
                    <a:pt x="0" y="154781"/>
                  </a:lnTo>
                  <a:lnTo>
                    <a:pt x="2381" y="145256"/>
                  </a:lnTo>
                  <a:lnTo>
                    <a:pt x="14287" y="135731"/>
                  </a:lnTo>
                  <a:lnTo>
                    <a:pt x="26194" y="133350"/>
                  </a:lnTo>
                  <a:lnTo>
                    <a:pt x="52387" y="142875"/>
                  </a:lnTo>
                  <a:lnTo>
                    <a:pt x="92869" y="164306"/>
                  </a:lnTo>
                  <a:lnTo>
                    <a:pt x="164306" y="197643"/>
                  </a:lnTo>
                  <a:lnTo>
                    <a:pt x="233362" y="223837"/>
                  </a:lnTo>
                  <a:lnTo>
                    <a:pt x="278606" y="235743"/>
                  </a:lnTo>
                  <a:lnTo>
                    <a:pt x="338137" y="245268"/>
                  </a:lnTo>
                  <a:lnTo>
                    <a:pt x="409575" y="247650"/>
                  </a:lnTo>
                  <a:lnTo>
                    <a:pt x="604837" y="230981"/>
                  </a:lnTo>
                  <a:lnTo>
                    <a:pt x="747712" y="2119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9">
              <a:extLst>
                <a:ext uri="{FF2B5EF4-FFF2-40B4-BE49-F238E27FC236}">
                  <a16:creationId xmlns:a16="http://schemas.microsoft.com/office/drawing/2014/main" id="{9CF1182F-9ACA-4952-8497-E0D8C5E09EC2}"/>
                </a:ext>
              </a:extLst>
            </p:cNvPr>
            <p:cNvSpPr/>
            <p:nvPr/>
          </p:nvSpPr>
          <p:spPr>
            <a:xfrm>
              <a:off x="3667125" y="3090863"/>
              <a:ext cx="493713" cy="947737"/>
            </a:xfrm>
            <a:custGeom>
              <a:avLst/>
              <a:gdLst>
                <a:gd name="connsiteX0" fmla="*/ 128588 w 492919"/>
                <a:gd name="connsiteY0" fmla="*/ 288131 h 947737"/>
                <a:gd name="connsiteX1" fmla="*/ 90488 w 492919"/>
                <a:gd name="connsiteY1" fmla="*/ 221456 h 947737"/>
                <a:gd name="connsiteX2" fmla="*/ 57150 w 492919"/>
                <a:gd name="connsiteY2" fmla="*/ 164306 h 947737"/>
                <a:gd name="connsiteX3" fmla="*/ 33338 w 492919"/>
                <a:gd name="connsiteY3" fmla="*/ 123825 h 947737"/>
                <a:gd name="connsiteX4" fmla="*/ 23813 w 492919"/>
                <a:gd name="connsiteY4" fmla="*/ 109537 h 947737"/>
                <a:gd name="connsiteX5" fmla="*/ 0 w 492919"/>
                <a:gd name="connsiteY5" fmla="*/ 90487 h 947737"/>
                <a:gd name="connsiteX6" fmla="*/ 45244 w 492919"/>
                <a:gd name="connsiteY6" fmla="*/ 0 h 947737"/>
                <a:gd name="connsiteX7" fmla="*/ 95250 w 492919"/>
                <a:gd name="connsiteY7" fmla="*/ 47625 h 947737"/>
                <a:gd name="connsiteX8" fmla="*/ 147638 w 492919"/>
                <a:gd name="connsiteY8" fmla="*/ 97631 h 947737"/>
                <a:gd name="connsiteX9" fmla="*/ 190500 w 492919"/>
                <a:gd name="connsiteY9" fmla="*/ 142875 h 947737"/>
                <a:gd name="connsiteX10" fmla="*/ 233363 w 492919"/>
                <a:gd name="connsiteY10" fmla="*/ 192881 h 947737"/>
                <a:gd name="connsiteX11" fmla="*/ 288131 w 492919"/>
                <a:gd name="connsiteY11" fmla="*/ 266700 h 947737"/>
                <a:gd name="connsiteX12" fmla="*/ 333375 w 492919"/>
                <a:gd name="connsiteY12" fmla="*/ 338137 h 947737"/>
                <a:gd name="connsiteX13" fmla="*/ 359569 w 492919"/>
                <a:gd name="connsiteY13" fmla="*/ 383381 h 947737"/>
                <a:gd name="connsiteX14" fmla="*/ 400050 w 492919"/>
                <a:gd name="connsiteY14" fmla="*/ 476250 h 947737"/>
                <a:gd name="connsiteX15" fmla="*/ 428625 w 492919"/>
                <a:gd name="connsiteY15" fmla="*/ 552450 h 947737"/>
                <a:gd name="connsiteX16" fmla="*/ 454819 w 492919"/>
                <a:gd name="connsiteY16" fmla="*/ 647700 h 947737"/>
                <a:gd name="connsiteX17" fmla="*/ 473869 w 492919"/>
                <a:gd name="connsiteY17" fmla="*/ 731043 h 947737"/>
                <a:gd name="connsiteX18" fmla="*/ 483394 w 492919"/>
                <a:gd name="connsiteY18" fmla="*/ 814387 h 947737"/>
                <a:gd name="connsiteX19" fmla="*/ 490538 w 492919"/>
                <a:gd name="connsiteY19" fmla="*/ 892968 h 947737"/>
                <a:gd name="connsiteX20" fmla="*/ 492919 w 492919"/>
                <a:gd name="connsiteY20" fmla="*/ 947737 h 947737"/>
                <a:gd name="connsiteX21" fmla="*/ 247650 w 492919"/>
                <a:gd name="connsiteY21" fmla="*/ 902493 h 947737"/>
                <a:gd name="connsiteX22" fmla="*/ 247650 w 492919"/>
                <a:gd name="connsiteY22" fmla="*/ 845343 h 947737"/>
                <a:gd name="connsiteX23" fmla="*/ 247650 w 492919"/>
                <a:gd name="connsiteY23" fmla="*/ 785812 h 947737"/>
                <a:gd name="connsiteX24" fmla="*/ 242888 w 492919"/>
                <a:gd name="connsiteY24" fmla="*/ 704850 h 947737"/>
                <a:gd name="connsiteX25" fmla="*/ 233363 w 492919"/>
                <a:gd name="connsiteY25" fmla="*/ 619125 h 947737"/>
                <a:gd name="connsiteX26" fmla="*/ 221456 w 492919"/>
                <a:gd name="connsiteY26" fmla="*/ 547687 h 947737"/>
                <a:gd name="connsiteX27" fmla="*/ 204788 w 492919"/>
                <a:gd name="connsiteY27" fmla="*/ 476250 h 947737"/>
                <a:gd name="connsiteX28" fmla="*/ 180975 w 492919"/>
                <a:gd name="connsiteY28" fmla="*/ 414337 h 947737"/>
                <a:gd name="connsiteX29" fmla="*/ 159544 w 492919"/>
                <a:gd name="connsiteY29" fmla="*/ 359568 h 947737"/>
                <a:gd name="connsiteX30" fmla="*/ 128588 w 492919"/>
                <a:gd name="connsiteY30" fmla="*/ 28813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92919" h="947737">
                  <a:moveTo>
                    <a:pt x="128588" y="288131"/>
                  </a:moveTo>
                  <a:lnTo>
                    <a:pt x="90488" y="221456"/>
                  </a:lnTo>
                  <a:lnTo>
                    <a:pt x="57150" y="164306"/>
                  </a:lnTo>
                  <a:lnTo>
                    <a:pt x="33338" y="123825"/>
                  </a:lnTo>
                  <a:lnTo>
                    <a:pt x="23813" y="109537"/>
                  </a:lnTo>
                  <a:lnTo>
                    <a:pt x="0" y="90487"/>
                  </a:lnTo>
                  <a:lnTo>
                    <a:pt x="45244" y="0"/>
                  </a:lnTo>
                  <a:lnTo>
                    <a:pt x="95250" y="47625"/>
                  </a:lnTo>
                  <a:lnTo>
                    <a:pt x="147638" y="97631"/>
                  </a:lnTo>
                  <a:lnTo>
                    <a:pt x="190500" y="142875"/>
                  </a:lnTo>
                  <a:lnTo>
                    <a:pt x="233363" y="192881"/>
                  </a:lnTo>
                  <a:lnTo>
                    <a:pt x="288131" y="266700"/>
                  </a:lnTo>
                  <a:lnTo>
                    <a:pt x="333375" y="338137"/>
                  </a:lnTo>
                  <a:lnTo>
                    <a:pt x="359569" y="383381"/>
                  </a:lnTo>
                  <a:lnTo>
                    <a:pt x="400050" y="476250"/>
                  </a:lnTo>
                  <a:lnTo>
                    <a:pt x="428625" y="552450"/>
                  </a:lnTo>
                  <a:lnTo>
                    <a:pt x="454819" y="647700"/>
                  </a:lnTo>
                  <a:lnTo>
                    <a:pt x="473869" y="731043"/>
                  </a:lnTo>
                  <a:lnTo>
                    <a:pt x="483394" y="814387"/>
                  </a:lnTo>
                  <a:lnTo>
                    <a:pt x="490538" y="892968"/>
                  </a:lnTo>
                  <a:cubicBezTo>
                    <a:pt x="491332" y="911224"/>
                    <a:pt x="492125" y="929481"/>
                    <a:pt x="492919" y="947737"/>
                  </a:cubicBezTo>
                  <a:lnTo>
                    <a:pt x="247650" y="902493"/>
                  </a:lnTo>
                  <a:lnTo>
                    <a:pt x="247650" y="845343"/>
                  </a:lnTo>
                  <a:lnTo>
                    <a:pt x="247650" y="785812"/>
                  </a:lnTo>
                  <a:lnTo>
                    <a:pt x="242888" y="704850"/>
                  </a:lnTo>
                  <a:lnTo>
                    <a:pt x="233363" y="619125"/>
                  </a:lnTo>
                  <a:lnTo>
                    <a:pt x="221456" y="547687"/>
                  </a:lnTo>
                  <a:lnTo>
                    <a:pt x="204788" y="476250"/>
                  </a:lnTo>
                  <a:lnTo>
                    <a:pt x="180975" y="414337"/>
                  </a:lnTo>
                  <a:lnTo>
                    <a:pt x="159544" y="359568"/>
                  </a:lnTo>
                  <a:lnTo>
                    <a:pt x="128588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0">
              <a:extLst>
                <a:ext uri="{FF2B5EF4-FFF2-40B4-BE49-F238E27FC236}">
                  <a16:creationId xmlns:a16="http://schemas.microsoft.com/office/drawing/2014/main" id="{80B5A523-E746-45D3-906B-15CABC7E45D9}"/>
                </a:ext>
              </a:extLst>
            </p:cNvPr>
            <p:cNvSpPr/>
            <p:nvPr/>
          </p:nvSpPr>
          <p:spPr>
            <a:xfrm>
              <a:off x="3817938" y="3943350"/>
              <a:ext cx="342900" cy="757238"/>
            </a:xfrm>
            <a:custGeom>
              <a:avLst/>
              <a:gdLst>
                <a:gd name="connsiteX0" fmla="*/ 340519 w 342900"/>
                <a:gd name="connsiteY0" fmla="*/ 238125 h 757238"/>
                <a:gd name="connsiteX1" fmla="*/ 342900 w 342900"/>
                <a:gd name="connsiteY1" fmla="*/ 173831 h 757238"/>
                <a:gd name="connsiteX2" fmla="*/ 342900 w 342900"/>
                <a:gd name="connsiteY2" fmla="*/ 114300 h 757238"/>
                <a:gd name="connsiteX3" fmla="*/ 342900 w 342900"/>
                <a:gd name="connsiteY3" fmla="*/ 90488 h 757238"/>
                <a:gd name="connsiteX4" fmla="*/ 335756 w 342900"/>
                <a:gd name="connsiteY4" fmla="*/ 11906 h 757238"/>
                <a:gd name="connsiteX5" fmla="*/ 100012 w 342900"/>
                <a:gd name="connsiteY5" fmla="*/ 0 h 757238"/>
                <a:gd name="connsiteX6" fmla="*/ 97631 w 342900"/>
                <a:gd name="connsiteY6" fmla="*/ 52388 h 757238"/>
                <a:gd name="connsiteX7" fmla="*/ 95250 w 342900"/>
                <a:gd name="connsiteY7" fmla="*/ 111919 h 757238"/>
                <a:gd name="connsiteX8" fmla="*/ 88106 w 342900"/>
                <a:gd name="connsiteY8" fmla="*/ 164306 h 757238"/>
                <a:gd name="connsiteX9" fmla="*/ 76200 w 342900"/>
                <a:gd name="connsiteY9" fmla="*/ 221456 h 757238"/>
                <a:gd name="connsiteX10" fmla="*/ 57150 w 342900"/>
                <a:gd name="connsiteY10" fmla="*/ 276225 h 757238"/>
                <a:gd name="connsiteX11" fmla="*/ 40481 w 342900"/>
                <a:gd name="connsiteY11" fmla="*/ 304800 h 757238"/>
                <a:gd name="connsiteX12" fmla="*/ 23812 w 342900"/>
                <a:gd name="connsiteY12" fmla="*/ 321469 h 757238"/>
                <a:gd name="connsiteX13" fmla="*/ 0 w 342900"/>
                <a:gd name="connsiteY13" fmla="*/ 338138 h 757238"/>
                <a:gd name="connsiteX14" fmla="*/ 40481 w 342900"/>
                <a:gd name="connsiteY14" fmla="*/ 721519 h 757238"/>
                <a:gd name="connsiteX15" fmla="*/ 52387 w 342900"/>
                <a:gd name="connsiteY15" fmla="*/ 740569 h 757238"/>
                <a:gd name="connsiteX16" fmla="*/ 69056 w 342900"/>
                <a:gd name="connsiteY16" fmla="*/ 752475 h 757238"/>
                <a:gd name="connsiteX17" fmla="*/ 85725 w 342900"/>
                <a:gd name="connsiteY17" fmla="*/ 757238 h 757238"/>
                <a:gd name="connsiteX18" fmla="*/ 104775 w 342900"/>
                <a:gd name="connsiteY18" fmla="*/ 754856 h 757238"/>
                <a:gd name="connsiteX19" fmla="*/ 140494 w 342900"/>
                <a:gd name="connsiteY19" fmla="*/ 735806 h 757238"/>
                <a:gd name="connsiteX20" fmla="*/ 166687 w 342900"/>
                <a:gd name="connsiteY20" fmla="*/ 709613 h 757238"/>
                <a:gd name="connsiteX21" fmla="*/ 190500 w 342900"/>
                <a:gd name="connsiteY21" fmla="*/ 676275 h 757238"/>
                <a:gd name="connsiteX22" fmla="*/ 221456 w 342900"/>
                <a:gd name="connsiteY22" fmla="*/ 626269 h 757238"/>
                <a:gd name="connsiteX23" fmla="*/ 257175 w 342900"/>
                <a:gd name="connsiteY23" fmla="*/ 557213 h 757238"/>
                <a:gd name="connsiteX24" fmla="*/ 283369 w 342900"/>
                <a:gd name="connsiteY24" fmla="*/ 500063 h 757238"/>
                <a:gd name="connsiteX25" fmla="*/ 302419 w 342900"/>
                <a:gd name="connsiteY25" fmla="*/ 440531 h 757238"/>
                <a:gd name="connsiteX26" fmla="*/ 316706 w 342900"/>
                <a:gd name="connsiteY26" fmla="*/ 388144 h 757238"/>
                <a:gd name="connsiteX27" fmla="*/ 328612 w 342900"/>
                <a:gd name="connsiteY27" fmla="*/ 333375 h 757238"/>
                <a:gd name="connsiteX28" fmla="*/ 340519 w 342900"/>
                <a:gd name="connsiteY28" fmla="*/ 2381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757238">
                  <a:moveTo>
                    <a:pt x="340519" y="238125"/>
                  </a:moveTo>
                  <a:cubicBezTo>
                    <a:pt x="341313" y="216694"/>
                    <a:pt x="342106" y="195262"/>
                    <a:pt x="342900" y="173831"/>
                  </a:cubicBezTo>
                  <a:lnTo>
                    <a:pt x="342900" y="114300"/>
                  </a:lnTo>
                  <a:lnTo>
                    <a:pt x="342900" y="90488"/>
                  </a:lnTo>
                  <a:lnTo>
                    <a:pt x="335756" y="11906"/>
                  </a:lnTo>
                  <a:lnTo>
                    <a:pt x="100012" y="0"/>
                  </a:lnTo>
                  <a:lnTo>
                    <a:pt x="97631" y="52388"/>
                  </a:lnTo>
                  <a:cubicBezTo>
                    <a:pt x="96837" y="72232"/>
                    <a:pt x="96044" y="92075"/>
                    <a:pt x="95250" y="111919"/>
                  </a:cubicBezTo>
                  <a:lnTo>
                    <a:pt x="88106" y="164306"/>
                  </a:lnTo>
                  <a:lnTo>
                    <a:pt x="76200" y="221456"/>
                  </a:lnTo>
                  <a:lnTo>
                    <a:pt x="57150" y="276225"/>
                  </a:lnTo>
                  <a:lnTo>
                    <a:pt x="40481" y="304800"/>
                  </a:lnTo>
                  <a:lnTo>
                    <a:pt x="23812" y="321469"/>
                  </a:lnTo>
                  <a:lnTo>
                    <a:pt x="0" y="338138"/>
                  </a:lnTo>
                  <a:lnTo>
                    <a:pt x="40481" y="721519"/>
                  </a:lnTo>
                  <a:lnTo>
                    <a:pt x="52387" y="740569"/>
                  </a:lnTo>
                  <a:lnTo>
                    <a:pt x="69056" y="752475"/>
                  </a:lnTo>
                  <a:lnTo>
                    <a:pt x="85725" y="757238"/>
                  </a:lnTo>
                  <a:lnTo>
                    <a:pt x="104775" y="754856"/>
                  </a:lnTo>
                  <a:lnTo>
                    <a:pt x="140494" y="735806"/>
                  </a:lnTo>
                  <a:lnTo>
                    <a:pt x="166687" y="709613"/>
                  </a:lnTo>
                  <a:lnTo>
                    <a:pt x="190500" y="676275"/>
                  </a:lnTo>
                  <a:lnTo>
                    <a:pt x="221456" y="626269"/>
                  </a:lnTo>
                  <a:lnTo>
                    <a:pt x="257175" y="557213"/>
                  </a:lnTo>
                  <a:lnTo>
                    <a:pt x="283369" y="500063"/>
                  </a:lnTo>
                  <a:lnTo>
                    <a:pt x="302419" y="440531"/>
                  </a:lnTo>
                  <a:lnTo>
                    <a:pt x="316706" y="388144"/>
                  </a:lnTo>
                  <a:lnTo>
                    <a:pt x="328612" y="333375"/>
                  </a:lnTo>
                  <a:lnTo>
                    <a:pt x="340519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1">
              <a:extLst>
                <a:ext uri="{FF2B5EF4-FFF2-40B4-BE49-F238E27FC236}">
                  <a16:creationId xmlns:a16="http://schemas.microsoft.com/office/drawing/2014/main" id="{3E9CEDEC-DE09-4C06-BD32-A9B34A9E12A4}"/>
                </a:ext>
              </a:extLst>
            </p:cNvPr>
            <p:cNvSpPr/>
            <p:nvPr/>
          </p:nvSpPr>
          <p:spPr>
            <a:xfrm>
              <a:off x="3365500" y="4262438"/>
              <a:ext cx="509588" cy="423862"/>
            </a:xfrm>
            <a:custGeom>
              <a:avLst/>
              <a:gdLst>
                <a:gd name="connsiteX0" fmla="*/ 228600 w 509588"/>
                <a:gd name="connsiteY0" fmla="*/ 192881 h 423862"/>
                <a:gd name="connsiteX1" fmla="*/ 285750 w 509588"/>
                <a:gd name="connsiteY1" fmla="*/ 223837 h 423862"/>
                <a:gd name="connsiteX2" fmla="*/ 340519 w 509588"/>
                <a:gd name="connsiteY2" fmla="*/ 259556 h 423862"/>
                <a:gd name="connsiteX3" fmla="*/ 400050 w 509588"/>
                <a:gd name="connsiteY3" fmla="*/ 302418 h 423862"/>
                <a:gd name="connsiteX4" fmla="*/ 438150 w 509588"/>
                <a:gd name="connsiteY4" fmla="*/ 335756 h 423862"/>
                <a:gd name="connsiteX5" fmla="*/ 457200 w 509588"/>
                <a:gd name="connsiteY5" fmla="*/ 357187 h 423862"/>
                <a:gd name="connsiteX6" fmla="*/ 476250 w 509588"/>
                <a:gd name="connsiteY6" fmla="*/ 378618 h 423862"/>
                <a:gd name="connsiteX7" fmla="*/ 492919 w 509588"/>
                <a:gd name="connsiteY7" fmla="*/ 402431 h 423862"/>
                <a:gd name="connsiteX8" fmla="*/ 509588 w 509588"/>
                <a:gd name="connsiteY8" fmla="*/ 423862 h 423862"/>
                <a:gd name="connsiteX9" fmla="*/ 481013 w 509588"/>
                <a:gd name="connsiteY9" fmla="*/ 0 h 423862"/>
                <a:gd name="connsiteX10" fmla="*/ 450057 w 509588"/>
                <a:gd name="connsiteY10" fmla="*/ 19050 h 423862"/>
                <a:gd name="connsiteX11" fmla="*/ 433388 w 509588"/>
                <a:gd name="connsiteY11" fmla="*/ 28575 h 423862"/>
                <a:gd name="connsiteX12" fmla="*/ 404813 w 509588"/>
                <a:gd name="connsiteY12" fmla="*/ 40481 h 423862"/>
                <a:gd name="connsiteX13" fmla="*/ 371475 w 509588"/>
                <a:gd name="connsiteY13" fmla="*/ 50006 h 423862"/>
                <a:gd name="connsiteX14" fmla="*/ 321469 w 509588"/>
                <a:gd name="connsiteY14" fmla="*/ 57150 h 423862"/>
                <a:gd name="connsiteX15" fmla="*/ 254794 w 509588"/>
                <a:gd name="connsiteY15" fmla="*/ 61912 h 423862"/>
                <a:gd name="connsiteX16" fmla="*/ 183357 w 509588"/>
                <a:gd name="connsiteY16" fmla="*/ 57150 h 423862"/>
                <a:gd name="connsiteX17" fmla="*/ 128588 w 509588"/>
                <a:gd name="connsiteY17" fmla="*/ 47625 h 423862"/>
                <a:gd name="connsiteX18" fmla="*/ 50007 w 509588"/>
                <a:gd name="connsiteY18" fmla="*/ 40481 h 423862"/>
                <a:gd name="connsiteX19" fmla="*/ 14288 w 509588"/>
                <a:gd name="connsiteY19" fmla="*/ 45243 h 423862"/>
                <a:gd name="connsiteX20" fmla="*/ 4763 w 509588"/>
                <a:gd name="connsiteY20" fmla="*/ 50006 h 423862"/>
                <a:gd name="connsiteX21" fmla="*/ 0 w 509588"/>
                <a:gd name="connsiteY21" fmla="*/ 59531 h 423862"/>
                <a:gd name="connsiteX22" fmla="*/ 2382 w 509588"/>
                <a:gd name="connsiteY22" fmla="*/ 69056 h 423862"/>
                <a:gd name="connsiteX23" fmla="*/ 19050 w 509588"/>
                <a:gd name="connsiteY23" fmla="*/ 85725 h 423862"/>
                <a:gd name="connsiteX24" fmla="*/ 54769 w 509588"/>
                <a:gd name="connsiteY24" fmla="*/ 111918 h 423862"/>
                <a:gd name="connsiteX25" fmla="*/ 80963 w 509588"/>
                <a:gd name="connsiteY25" fmla="*/ 126206 h 423862"/>
                <a:gd name="connsiteX26" fmla="*/ 138113 w 509588"/>
                <a:gd name="connsiteY26" fmla="*/ 150018 h 423862"/>
                <a:gd name="connsiteX27" fmla="*/ 228600 w 509588"/>
                <a:gd name="connsiteY27" fmla="*/ 1928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8" h="423862">
                  <a:moveTo>
                    <a:pt x="228600" y="192881"/>
                  </a:moveTo>
                  <a:lnTo>
                    <a:pt x="285750" y="223837"/>
                  </a:lnTo>
                  <a:lnTo>
                    <a:pt x="340519" y="259556"/>
                  </a:lnTo>
                  <a:lnTo>
                    <a:pt x="400050" y="302418"/>
                  </a:lnTo>
                  <a:lnTo>
                    <a:pt x="438150" y="335756"/>
                  </a:lnTo>
                  <a:lnTo>
                    <a:pt x="457200" y="357187"/>
                  </a:lnTo>
                  <a:lnTo>
                    <a:pt x="476250" y="378618"/>
                  </a:lnTo>
                  <a:lnTo>
                    <a:pt x="492919" y="402431"/>
                  </a:lnTo>
                  <a:lnTo>
                    <a:pt x="509588" y="423862"/>
                  </a:lnTo>
                  <a:lnTo>
                    <a:pt x="481013" y="0"/>
                  </a:lnTo>
                  <a:lnTo>
                    <a:pt x="450057" y="19050"/>
                  </a:lnTo>
                  <a:lnTo>
                    <a:pt x="433388" y="28575"/>
                  </a:lnTo>
                  <a:lnTo>
                    <a:pt x="404813" y="40481"/>
                  </a:lnTo>
                  <a:lnTo>
                    <a:pt x="371475" y="50006"/>
                  </a:lnTo>
                  <a:lnTo>
                    <a:pt x="321469" y="57150"/>
                  </a:lnTo>
                  <a:lnTo>
                    <a:pt x="254794" y="61912"/>
                  </a:lnTo>
                  <a:lnTo>
                    <a:pt x="183357" y="57150"/>
                  </a:lnTo>
                  <a:lnTo>
                    <a:pt x="128588" y="47625"/>
                  </a:lnTo>
                  <a:lnTo>
                    <a:pt x="50007" y="40481"/>
                  </a:lnTo>
                  <a:lnTo>
                    <a:pt x="14288" y="45243"/>
                  </a:lnTo>
                  <a:lnTo>
                    <a:pt x="4763" y="50006"/>
                  </a:lnTo>
                  <a:lnTo>
                    <a:pt x="0" y="59531"/>
                  </a:lnTo>
                  <a:lnTo>
                    <a:pt x="2382" y="69056"/>
                  </a:lnTo>
                  <a:lnTo>
                    <a:pt x="19050" y="85725"/>
                  </a:lnTo>
                  <a:lnTo>
                    <a:pt x="54769" y="111918"/>
                  </a:lnTo>
                  <a:lnTo>
                    <a:pt x="80963" y="126206"/>
                  </a:lnTo>
                  <a:lnTo>
                    <a:pt x="138113" y="150018"/>
                  </a:lnTo>
                  <a:lnTo>
                    <a:pt x="228600" y="1928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0E207AC9-DD10-43AB-9945-C6053EA33CBB}"/>
                </a:ext>
              </a:extLst>
            </p:cNvPr>
            <p:cNvSpPr/>
            <p:nvPr/>
          </p:nvSpPr>
          <p:spPr>
            <a:xfrm rot="16200000">
              <a:off x="1120776" y="3803650"/>
              <a:ext cx="4006850" cy="377825"/>
            </a:xfrm>
            <a:custGeom>
              <a:avLst/>
              <a:gdLst>
                <a:gd name="connsiteX0" fmla="*/ 1838667 w 4006256"/>
                <a:gd name="connsiteY0" fmla="*/ 134858 h 378259"/>
                <a:gd name="connsiteX1" fmla="*/ 2430725 w 4006256"/>
                <a:gd name="connsiteY1" fmla="*/ 148014 h 378259"/>
                <a:gd name="connsiteX2" fmla="*/ 2966866 w 4006256"/>
                <a:gd name="connsiteY2" fmla="*/ 154593 h 378259"/>
                <a:gd name="connsiteX3" fmla="*/ 3279341 w 4006256"/>
                <a:gd name="connsiteY3" fmla="*/ 154593 h 378259"/>
                <a:gd name="connsiteX4" fmla="*/ 3539188 w 4006256"/>
                <a:gd name="connsiteY4" fmla="*/ 154593 h 378259"/>
                <a:gd name="connsiteX5" fmla="*/ 3644443 w 4006256"/>
                <a:gd name="connsiteY5" fmla="*/ 154593 h 378259"/>
                <a:gd name="connsiteX6" fmla="*/ 3690492 w 4006256"/>
                <a:gd name="connsiteY6" fmla="*/ 148014 h 378259"/>
                <a:gd name="connsiteX7" fmla="*/ 3736541 w 4006256"/>
                <a:gd name="connsiteY7" fmla="*/ 138147 h 378259"/>
                <a:gd name="connsiteX8" fmla="*/ 3828639 w 4006256"/>
                <a:gd name="connsiteY8" fmla="*/ 98676 h 378259"/>
                <a:gd name="connsiteX9" fmla="*/ 3927315 w 4006256"/>
                <a:gd name="connsiteY9" fmla="*/ 39471 h 378259"/>
                <a:gd name="connsiteX10" fmla="*/ 3979942 w 4006256"/>
                <a:gd name="connsiteY10" fmla="*/ 3289 h 378259"/>
                <a:gd name="connsiteX11" fmla="*/ 3989810 w 4006256"/>
                <a:gd name="connsiteY11" fmla="*/ 0 h 378259"/>
                <a:gd name="connsiteX12" fmla="*/ 3999677 w 4006256"/>
                <a:gd name="connsiteY12" fmla="*/ 0 h 378259"/>
                <a:gd name="connsiteX13" fmla="*/ 4006256 w 4006256"/>
                <a:gd name="connsiteY13" fmla="*/ 9868 h 378259"/>
                <a:gd name="connsiteX14" fmla="*/ 3999677 w 4006256"/>
                <a:gd name="connsiteY14" fmla="*/ 52627 h 378259"/>
                <a:gd name="connsiteX15" fmla="*/ 3996388 w 4006256"/>
                <a:gd name="connsiteY15" fmla="*/ 111833 h 378259"/>
                <a:gd name="connsiteX16" fmla="*/ 3989810 w 4006256"/>
                <a:gd name="connsiteY16" fmla="*/ 141436 h 378259"/>
                <a:gd name="connsiteX17" fmla="*/ 3979942 w 4006256"/>
                <a:gd name="connsiteY17" fmla="*/ 187485 h 378259"/>
                <a:gd name="connsiteX18" fmla="*/ 3950339 w 4006256"/>
                <a:gd name="connsiteY18" fmla="*/ 269715 h 378259"/>
                <a:gd name="connsiteX19" fmla="*/ 3901001 w 4006256"/>
                <a:gd name="connsiteY19" fmla="*/ 371681 h 378259"/>
                <a:gd name="connsiteX20" fmla="*/ 3756276 w 4006256"/>
                <a:gd name="connsiteY20" fmla="*/ 378259 h 378259"/>
                <a:gd name="connsiteX21" fmla="*/ 3581948 w 4006256"/>
                <a:gd name="connsiteY21" fmla="*/ 374970 h 378259"/>
                <a:gd name="connsiteX22" fmla="*/ 3147772 w 4006256"/>
                <a:gd name="connsiteY22" fmla="*/ 368391 h 378259"/>
                <a:gd name="connsiteX23" fmla="*/ 2812273 w 4006256"/>
                <a:gd name="connsiteY23" fmla="*/ 365102 h 378259"/>
                <a:gd name="connsiteX24" fmla="*/ 2394544 w 4006256"/>
                <a:gd name="connsiteY24" fmla="*/ 358524 h 378259"/>
                <a:gd name="connsiteX25" fmla="*/ 2065623 w 4006256"/>
                <a:gd name="connsiteY25" fmla="*/ 351945 h 378259"/>
                <a:gd name="connsiteX26" fmla="*/ 1786040 w 4006256"/>
                <a:gd name="connsiteY26" fmla="*/ 345367 h 378259"/>
                <a:gd name="connsiteX27" fmla="*/ 1401203 w 4006256"/>
                <a:gd name="connsiteY27" fmla="*/ 338789 h 378259"/>
                <a:gd name="connsiteX28" fmla="*/ 1164380 w 4006256"/>
                <a:gd name="connsiteY28" fmla="*/ 335499 h 378259"/>
                <a:gd name="connsiteX29" fmla="*/ 960449 w 4006256"/>
                <a:gd name="connsiteY29" fmla="*/ 332210 h 378259"/>
                <a:gd name="connsiteX30" fmla="*/ 717047 w 4006256"/>
                <a:gd name="connsiteY30" fmla="*/ 328921 h 378259"/>
                <a:gd name="connsiteX31" fmla="*/ 407862 w 4006256"/>
                <a:gd name="connsiteY31" fmla="*/ 319053 h 378259"/>
                <a:gd name="connsiteX32" fmla="*/ 230244 w 4006256"/>
                <a:gd name="connsiteY32" fmla="*/ 305897 h 378259"/>
                <a:gd name="connsiteX33" fmla="*/ 108544 w 4006256"/>
                <a:gd name="connsiteY33" fmla="*/ 292740 h 378259"/>
                <a:gd name="connsiteX34" fmla="*/ 59205 w 4006256"/>
                <a:gd name="connsiteY34" fmla="*/ 276294 h 378259"/>
                <a:gd name="connsiteX35" fmla="*/ 23024 w 4006256"/>
                <a:gd name="connsiteY35" fmla="*/ 256558 h 378259"/>
                <a:gd name="connsiteX36" fmla="*/ 3289 w 4006256"/>
                <a:gd name="connsiteY36" fmla="*/ 236823 h 378259"/>
                <a:gd name="connsiteX37" fmla="*/ 0 w 4006256"/>
                <a:gd name="connsiteY37" fmla="*/ 223666 h 378259"/>
                <a:gd name="connsiteX38" fmla="*/ 0 w 4006256"/>
                <a:gd name="connsiteY38" fmla="*/ 213799 h 378259"/>
                <a:gd name="connsiteX39" fmla="*/ 9867 w 4006256"/>
                <a:gd name="connsiteY39" fmla="*/ 190774 h 378259"/>
                <a:gd name="connsiteX40" fmla="*/ 23024 w 4006256"/>
                <a:gd name="connsiteY40" fmla="*/ 171039 h 378259"/>
                <a:gd name="connsiteX41" fmla="*/ 52627 w 4006256"/>
                <a:gd name="connsiteY41" fmla="*/ 151304 h 378259"/>
                <a:gd name="connsiteX42" fmla="*/ 108544 w 4006256"/>
                <a:gd name="connsiteY42" fmla="*/ 121701 h 378259"/>
                <a:gd name="connsiteX43" fmla="*/ 148014 w 4006256"/>
                <a:gd name="connsiteY43" fmla="*/ 101966 h 378259"/>
                <a:gd name="connsiteX44" fmla="*/ 217087 w 4006256"/>
                <a:gd name="connsiteY44" fmla="*/ 82230 h 378259"/>
                <a:gd name="connsiteX45" fmla="*/ 328921 w 4006256"/>
                <a:gd name="connsiteY45" fmla="*/ 59206 h 378259"/>
                <a:gd name="connsiteX46" fmla="*/ 453911 w 4006256"/>
                <a:gd name="connsiteY46" fmla="*/ 42760 h 378259"/>
                <a:gd name="connsiteX47" fmla="*/ 483513 w 4006256"/>
                <a:gd name="connsiteY47" fmla="*/ 42760 h 378259"/>
                <a:gd name="connsiteX48" fmla="*/ 519695 w 4006256"/>
                <a:gd name="connsiteY48" fmla="*/ 52627 h 378259"/>
                <a:gd name="connsiteX49" fmla="*/ 595346 w 4006256"/>
                <a:gd name="connsiteY49" fmla="*/ 78941 h 378259"/>
                <a:gd name="connsiteX50" fmla="*/ 710469 w 4006256"/>
                <a:gd name="connsiteY50" fmla="*/ 101966 h 378259"/>
                <a:gd name="connsiteX51" fmla="*/ 799277 w 4006256"/>
                <a:gd name="connsiteY51" fmla="*/ 111833 h 378259"/>
                <a:gd name="connsiteX52" fmla="*/ 1013076 w 4006256"/>
                <a:gd name="connsiteY52" fmla="*/ 118412 h 378259"/>
                <a:gd name="connsiteX53" fmla="*/ 1388046 w 4006256"/>
                <a:gd name="connsiteY53" fmla="*/ 128279 h 378259"/>
                <a:gd name="connsiteX54" fmla="*/ 1779462 w 4006256"/>
                <a:gd name="connsiteY54" fmla="*/ 134858 h 378259"/>
                <a:gd name="connsiteX55" fmla="*/ 1838667 w 4006256"/>
                <a:gd name="connsiteY55" fmla="*/ 134858 h 37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06256" h="378259">
                  <a:moveTo>
                    <a:pt x="1838667" y="134858"/>
                  </a:moveTo>
                  <a:lnTo>
                    <a:pt x="2430725" y="148014"/>
                  </a:lnTo>
                  <a:lnTo>
                    <a:pt x="2966866" y="154593"/>
                  </a:lnTo>
                  <a:lnTo>
                    <a:pt x="3279341" y="154593"/>
                  </a:lnTo>
                  <a:lnTo>
                    <a:pt x="3539188" y="154593"/>
                  </a:lnTo>
                  <a:lnTo>
                    <a:pt x="3644443" y="154593"/>
                  </a:lnTo>
                  <a:lnTo>
                    <a:pt x="3690492" y="148014"/>
                  </a:lnTo>
                  <a:lnTo>
                    <a:pt x="3736541" y="138147"/>
                  </a:lnTo>
                  <a:lnTo>
                    <a:pt x="3828639" y="98676"/>
                  </a:lnTo>
                  <a:lnTo>
                    <a:pt x="3927315" y="39471"/>
                  </a:lnTo>
                  <a:lnTo>
                    <a:pt x="3979942" y="3289"/>
                  </a:lnTo>
                  <a:lnTo>
                    <a:pt x="3989810" y="0"/>
                  </a:lnTo>
                  <a:lnTo>
                    <a:pt x="3999677" y="0"/>
                  </a:lnTo>
                  <a:lnTo>
                    <a:pt x="4006256" y="9868"/>
                  </a:lnTo>
                  <a:lnTo>
                    <a:pt x="3999677" y="52627"/>
                  </a:lnTo>
                  <a:lnTo>
                    <a:pt x="3996388" y="111833"/>
                  </a:lnTo>
                  <a:lnTo>
                    <a:pt x="3989810" y="141436"/>
                  </a:lnTo>
                  <a:lnTo>
                    <a:pt x="3979942" y="187485"/>
                  </a:lnTo>
                  <a:lnTo>
                    <a:pt x="3950339" y="269715"/>
                  </a:lnTo>
                  <a:lnTo>
                    <a:pt x="3901001" y="371681"/>
                  </a:lnTo>
                  <a:lnTo>
                    <a:pt x="3756276" y="378259"/>
                  </a:lnTo>
                  <a:lnTo>
                    <a:pt x="3581948" y="374970"/>
                  </a:lnTo>
                  <a:lnTo>
                    <a:pt x="3147772" y="368391"/>
                  </a:lnTo>
                  <a:lnTo>
                    <a:pt x="2812273" y="365102"/>
                  </a:lnTo>
                  <a:lnTo>
                    <a:pt x="2394544" y="358524"/>
                  </a:lnTo>
                  <a:lnTo>
                    <a:pt x="2065623" y="351945"/>
                  </a:lnTo>
                  <a:lnTo>
                    <a:pt x="1786040" y="345367"/>
                  </a:lnTo>
                  <a:lnTo>
                    <a:pt x="1401203" y="338789"/>
                  </a:lnTo>
                  <a:lnTo>
                    <a:pt x="1164380" y="335499"/>
                  </a:lnTo>
                  <a:lnTo>
                    <a:pt x="960449" y="332210"/>
                  </a:lnTo>
                  <a:lnTo>
                    <a:pt x="717047" y="328921"/>
                  </a:lnTo>
                  <a:lnTo>
                    <a:pt x="407862" y="319053"/>
                  </a:lnTo>
                  <a:lnTo>
                    <a:pt x="230244" y="305897"/>
                  </a:lnTo>
                  <a:lnTo>
                    <a:pt x="108544" y="292740"/>
                  </a:lnTo>
                  <a:lnTo>
                    <a:pt x="59205" y="276294"/>
                  </a:lnTo>
                  <a:lnTo>
                    <a:pt x="23024" y="256558"/>
                  </a:lnTo>
                  <a:lnTo>
                    <a:pt x="3289" y="236823"/>
                  </a:lnTo>
                  <a:lnTo>
                    <a:pt x="0" y="223666"/>
                  </a:lnTo>
                  <a:lnTo>
                    <a:pt x="0" y="213799"/>
                  </a:lnTo>
                  <a:lnTo>
                    <a:pt x="9867" y="190774"/>
                  </a:lnTo>
                  <a:lnTo>
                    <a:pt x="23024" y="171039"/>
                  </a:lnTo>
                  <a:lnTo>
                    <a:pt x="52627" y="151304"/>
                  </a:lnTo>
                  <a:lnTo>
                    <a:pt x="108544" y="121701"/>
                  </a:lnTo>
                  <a:lnTo>
                    <a:pt x="148014" y="101966"/>
                  </a:lnTo>
                  <a:lnTo>
                    <a:pt x="217087" y="82230"/>
                  </a:lnTo>
                  <a:lnTo>
                    <a:pt x="328921" y="59206"/>
                  </a:lnTo>
                  <a:lnTo>
                    <a:pt x="453911" y="42760"/>
                  </a:lnTo>
                  <a:lnTo>
                    <a:pt x="483513" y="42760"/>
                  </a:lnTo>
                  <a:lnTo>
                    <a:pt x="519695" y="52627"/>
                  </a:lnTo>
                  <a:lnTo>
                    <a:pt x="595346" y="78941"/>
                  </a:lnTo>
                  <a:lnTo>
                    <a:pt x="710469" y="101966"/>
                  </a:lnTo>
                  <a:lnTo>
                    <a:pt x="799277" y="111833"/>
                  </a:lnTo>
                  <a:lnTo>
                    <a:pt x="1013076" y="118412"/>
                  </a:lnTo>
                  <a:lnTo>
                    <a:pt x="1388046" y="128279"/>
                  </a:lnTo>
                  <a:lnTo>
                    <a:pt x="1779462" y="134858"/>
                  </a:lnTo>
                  <a:lnTo>
                    <a:pt x="1838667" y="13485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3">
              <a:extLst>
                <a:ext uri="{FF2B5EF4-FFF2-40B4-BE49-F238E27FC236}">
                  <a16:creationId xmlns:a16="http://schemas.microsoft.com/office/drawing/2014/main" id="{AC5343FB-20D8-4AF2-ACF0-C9C6EFF1D6A6}"/>
                </a:ext>
              </a:extLst>
            </p:cNvPr>
            <p:cNvSpPr/>
            <p:nvPr/>
          </p:nvSpPr>
          <p:spPr>
            <a:xfrm>
              <a:off x="5405438" y="1617663"/>
              <a:ext cx="493712" cy="1554162"/>
            </a:xfrm>
            <a:custGeom>
              <a:avLst/>
              <a:gdLst>
                <a:gd name="connsiteX0" fmla="*/ 407193 w 492918"/>
                <a:gd name="connsiteY0" fmla="*/ 1042987 h 1554956"/>
                <a:gd name="connsiteX1" fmla="*/ 407193 w 492918"/>
                <a:gd name="connsiteY1" fmla="*/ 902494 h 1554956"/>
                <a:gd name="connsiteX2" fmla="*/ 431006 w 492918"/>
                <a:gd name="connsiteY2" fmla="*/ 740569 h 1554956"/>
                <a:gd name="connsiteX3" fmla="*/ 428625 w 492918"/>
                <a:gd name="connsiteY3" fmla="*/ 369094 h 1554956"/>
                <a:gd name="connsiteX4" fmla="*/ 433387 w 492918"/>
                <a:gd name="connsiteY4" fmla="*/ 340519 h 1554956"/>
                <a:gd name="connsiteX5" fmla="*/ 438150 w 492918"/>
                <a:gd name="connsiteY5" fmla="*/ 321469 h 1554956"/>
                <a:gd name="connsiteX6" fmla="*/ 452437 w 492918"/>
                <a:gd name="connsiteY6" fmla="*/ 292894 h 1554956"/>
                <a:gd name="connsiteX7" fmla="*/ 473868 w 492918"/>
                <a:gd name="connsiteY7" fmla="*/ 269081 h 1554956"/>
                <a:gd name="connsiteX8" fmla="*/ 485775 w 492918"/>
                <a:gd name="connsiteY8" fmla="*/ 252412 h 1554956"/>
                <a:gd name="connsiteX9" fmla="*/ 490537 w 492918"/>
                <a:gd name="connsiteY9" fmla="*/ 235744 h 1554956"/>
                <a:gd name="connsiteX10" fmla="*/ 492918 w 492918"/>
                <a:gd name="connsiteY10" fmla="*/ 219075 h 1554956"/>
                <a:gd name="connsiteX11" fmla="*/ 488156 w 492918"/>
                <a:gd name="connsiteY11" fmla="*/ 190500 h 1554956"/>
                <a:gd name="connsiteX12" fmla="*/ 476250 w 492918"/>
                <a:gd name="connsiteY12" fmla="*/ 169069 h 1554956"/>
                <a:gd name="connsiteX13" fmla="*/ 464343 w 492918"/>
                <a:gd name="connsiteY13" fmla="*/ 152400 h 1554956"/>
                <a:gd name="connsiteX14" fmla="*/ 421481 w 492918"/>
                <a:gd name="connsiteY14" fmla="*/ 121444 h 1554956"/>
                <a:gd name="connsiteX15" fmla="*/ 347662 w 492918"/>
                <a:gd name="connsiteY15" fmla="*/ 80962 h 1554956"/>
                <a:gd name="connsiteX16" fmla="*/ 292893 w 492918"/>
                <a:gd name="connsiteY16" fmla="*/ 54769 h 1554956"/>
                <a:gd name="connsiteX17" fmla="*/ 223837 w 492918"/>
                <a:gd name="connsiteY17" fmla="*/ 30956 h 1554956"/>
                <a:gd name="connsiteX18" fmla="*/ 176212 w 492918"/>
                <a:gd name="connsiteY18" fmla="*/ 16669 h 1554956"/>
                <a:gd name="connsiteX19" fmla="*/ 107156 w 492918"/>
                <a:gd name="connsiteY19" fmla="*/ 2381 h 1554956"/>
                <a:gd name="connsiteX20" fmla="*/ 73818 w 492918"/>
                <a:gd name="connsiteY20" fmla="*/ 0 h 1554956"/>
                <a:gd name="connsiteX21" fmla="*/ 30956 w 492918"/>
                <a:gd name="connsiteY21" fmla="*/ 2381 h 1554956"/>
                <a:gd name="connsiteX22" fmla="*/ 7143 w 492918"/>
                <a:gd name="connsiteY22" fmla="*/ 7144 h 1554956"/>
                <a:gd name="connsiteX23" fmla="*/ 0 w 492918"/>
                <a:gd name="connsiteY23" fmla="*/ 16669 h 1554956"/>
                <a:gd name="connsiteX24" fmla="*/ 2381 w 492918"/>
                <a:gd name="connsiteY24" fmla="*/ 28575 h 1554956"/>
                <a:gd name="connsiteX25" fmla="*/ 11906 w 492918"/>
                <a:gd name="connsiteY25" fmla="*/ 47625 h 1554956"/>
                <a:gd name="connsiteX26" fmla="*/ 30956 w 492918"/>
                <a:gd name="connsiteY26" fmla="*/ 66675 h 1554956"/>
                <a:gd name="connsiteX27" fmla="*/ 54768 w 492918"/>
                <a:gd name="connsiteY27" fmla="*/ 85725 h 1554956"/>
                <a:gd name="connsiteX28" fmla="*/ 80962 w 492918"/>
                <a:gd name="connsiteY28" fmla="*/ 107156 h 1554956"/>
                <a:gd name="connsiteX29" fmla="*/ 104775 w 492918"/>
                <a:gd name="connsiteY29" fmla="*/ 133350 h 1554956"/>
                <a:gd name="connsiteX30" fmla="*/ 133350 w 492918"/>
                <a:gd name="connsiteY30" fmla="*/ 176212 h 1554956"/>
                <a:gd name="connsiteX31" fmla="*/ 154781 w 492918"/>
                <a:gd name="connsiteY31" fmla="*/ 219075 h 1554956"/>
                <a:gd name="connsiteX32" fmla="*/ 169068 w 492918"/>
                <a:gd name="connsiteY32" fmla="*/ 259556 h 1554956"/>
                <a:gd name="connsiteX33" fmla="*/ 183356 w 492918"/>
                <a:gd name="connsiteY33" fmla="*/ 328612 h 1554956"/>
                <a:gd name="connsiteX34" fmla="*/ 190500 w 492918"/>
                <a:gd name="connsiteY34" fmla="*/ 423862 h 1554956"/>
                <a:gd name="connsiteX35" fmla="*/ 195262 w 492918"/>
                <a:gd name="connsiteY35" fmla="*/ 540544 h 1554956"/>
                <a:gd name="connsiteX36" fmla="*/ 192881 w 492918"/>
                <a:gd name="connsiteY36" fmla="*/ 650081 h 1554956"/>
                <a:gd name="connsiteX37" fmla="*/ 183356 w 492918"/>
                <a:gd name="connsiteY37" fmla="*/ 790575 h 1554956"/>
                <a:gd name="connsiteX38" fmla="*/ 180975 w 492918"/>
                <a:gd name="connsiteY38" fmla="*/ 1554956 h 1554956"/>
                <a:gd name="connsiteX39" fmla="*/ 404812 w 492918"/>
                <a:gd name="connsiteY39" fmla="*/ 1531144 h 1554956"/>
                <a:gd name="connsiteX40" fmla="*/ 407193 w 492918"/>
                <a:gd name="connsiteY40" fmla="*/ 1042987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2918" h="1554956">
                  <a:moveTo>
                    <a:pt x="407193" y="1042987"/>
                  </a:moveTo>
                  <a:lnTo>
                    <a:pt x="407193" y="902494"/>
                  </a:lnTo>
                  <a:lnTo>
                    <a:pt x="431006" y="740569"/>
                  </a:lnTo>
                  <a:cubicBezTo>
                    <a:pt x="430212" y="616744"/>
                    <a:pt x="429419" y="492919"/>
                    <a:pt x="428625" y="369094"/>
                  </a:cubicBezTo>
                  <a:lnTo>
                    <a:pt x="433387" y="340519"/>
                  </a:lnTo>
                  <a:lnTo>
                    <a:pt x="438150" y="321469"/>
                  </a:lnTo>
                  <a:lnTo>
                    <a:pt x="452437" y="292894"/>
                  </a:lnTo>
                  <a:lnTo>
                    <a:pt x="473868" y="269081"/>
                  </a:lnTo>
                  <a:lnTo>
                    <a:pt x="485775" y="252412"/>
                  </a:lnTo>
                  <a:lnTo>
                    <a:pt x="490537" y="235744"/>
                  </a:lnTo>
                  <a:lnTo>
                    <a:pt x="492918" y="219075"/>
                  </a:lnTo>
                  <a:lnTo>
                    <a:pt x="488156" y="190500"/>
                  </a:lnTo>
                  <a:lnTo>
                    <a:pt x="476250" y="169069"/>
                  </a:lnTo>
                  <a:lnTo>
                    <a:pt x="464343" y="152400"/>
                  </a:lnTo>
                  <a:lnTo>
                    <a:pt x="421481" y="121444"/>
                  </a:lnTo>
                  <a:lnTo>
                    <a:pt x="347662" y="80962"/>
                  </a:lnTo>
                  <a:lnTo>
                    <a:pt x="292893" y="54769"/>
                  </a:lnTo>
                  <a:lnTo>
                    <a:pt x="223837" y="30956"/>
                  </a:lnTo>
                  <a:lnTo>
                    <a:pt x="176212" y="16669"/>
                  </a:lnTo>
                  <a:lnTo>
                    <a:pt x="107156" y="2381"/>
                  </a:lnTo>
                  <a:lnTo>
                    <a:pt x="73818" y="0"/>
                  </a:lnTo>
                  <a:lnTo>
                    <a:pt x="30956" y="2381"/>
                  </a:lnTo>
                  <a:lnTo>
                    <a:pt x="7143" y="7144"/>
                  </a:lnTo>
                  <a:lnTo>
                    <a:pt x="0" y="16669"/>
                  </a:lnTo>
                  <a:lnTo>
                    <a:pt x="2381" y="28575"/>
                  </a:lnTo>
                  <a:lnTo>
                    <a:pt x="11906" y="47625"/>
                  </a:lnTo>
                  <a:lnTo>
                    <a:pt x="30956" y="66675"/>
                  </a:lnTo>
                  <a:lnTo>
                    <a:pt x="54768" y="85725"/>
                  </a:lnTo>
                  <a:lnTo>
                    <a:pt x="80962" y="107156"/>
                  </a:lnTo>
                  <a:lnTo>
                    <a:pt x="104775" y="133350"/>
                  </a:lnTo>
                  <a:lnTo>
                    <a:pt x="133350" y="176212"/>
                  </a:lnTo>
                  <a:lnTo>
                    <a:pt x="154781" y="219075"/>
                  </a:lnTo>
                  <a:lnTo>
                    <a:pt x="169068" y="259556"/>
                  </a:lnTo>
                  <a:lnTo>
                    <a:pt x="183356" y="328612"/>
                  </a:lnTo>
                  <a:lnTo>
                    <a:pt x="190500" y="423862"/>
                  </a:lnTo>
                  <a:lnTo>
                    <a:pt x="195262" y="540544"/>
                  </a:lnTo>
                  <a:cubicBezTo>
                    <a:pt x="194468" y="577056"/>
                    <a:pt x="193675" y="613569"/>
                    <a:pt x="192881" y="650081"/>
                  </a:cubicBezTo>
                  <a:lnTo>
                    <a:pt x="183356" y="790575"/>
                  </a:lnTo>
                  <a:cubicBezTo>
                    <a:pt x="182562" y="1045369"/>
                    <a:pt x="181769" y="1300162"/>
                    <a:pt x="180975" y="1554956"/>
                  </a:cubicBezTo>
                  <a:lnTo>
                    <a:pt x="404812" y="1531144"/>
                  </a:lnTo>
                  <a:cubicBezTo>
                    <a:pt x="405606" y="1370013"/>
                    <a:pt x="406399" y="1208881"/>
                    <a:pt x="407193" y="1042987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E48B64B9-DDB0-4968-BD83-3C417C525919}"/>
                </a:ext>
              </a:extLst>
            </p:cNvPr>
            <p:cNvSpPr/>
            <p:nvPr/>
          </p:nvSpPr>
          <p:spPr>
            <a:xfrm>
              <a:off x="4197350" y="2938463"/>
              <a:ext cx="3097213" cy="485775"/>
            </a:xfrm>
            <a:custGeom>
              <a:avLst/>
              <a:gdLst>
                <a:gd name="connsiteX0" fmla="*/ 1110070 w 3096698"/>
                <a:gd name="connsiteY0" fmla="*/ 182880 h 486010"/>
                <a:gd name="connsiteX1" fmla="*/ 1413200 w 3096698"/>
                <a:gd name="connsiteY1" fmla="*/ 152818 h 486010"/>
                <a:gd name="connsiteX2" fmla="*/ 1608606 w 3096698"/>
                <a:gd name="connsiteY2" fmla="*/ 130271 h 486010"/>
                <a:gd name="connsiteX3" fmla="*/ 1879168 w 3096698"/>
                <a:gd name="connsiteY3" fmla="*/ 115240 h 486010"/>
                <a:gd name="connsiteX4" fmla="*/ 2074574 w 3096698"/>
                <a:gd name="connsiteY4" fmla="*/ 100209 h 486010"/>
                <a:gd name="connsiteX5" fmla="*/ 2194824 w 3096698"/>
                <a:gd name="connsiteY5" fmla="*/ 90188 h 486010"/>
                <a:gd name="connsiteX6" fmla="*/ 2305053 w 3096698"/>
                <a:gd name="connsiteY6" fmla="*/ 80167 h 486010"/>
                <a:gd name="connsiteX7" fmla="*/ 2357662 w 3096698"/>
                <a:gd name="connsiteY7" fmla="*/ 75157 h 486010"/>
                <a:gd name="connsiteX8" fmla="*/ 2432818 w 3096698"/>
                <a:gd name="connsiteY8" fmla="*/ 62631 h 486010"/>
                <a:gd name="connsiteX9" fmla="*/ 2507975 w 3096698"/>
                <a:gd name="connsiteY9" fmla="*/ 47599 h 486010"/>
                <a:gd name="connsiteX10" fmla="*/ 2570605 w 3096698"/>
                <a:gd name="connsiteY10" fmla="*/ 30063 h 486010"/>
                <a:gd name="connsiteX11" fmla="*/ 2600667 w 3096698"/>
                <a:gd name="connsiteY11" fmla="*/ 17537 h 486010"/>
                <a:gd name="connsiteX12" fmla="*/ 2625719 w 3096698"/>
                <a:gd name="connsiteY12" fmla="*/ 7516 h 486010"/>
                <a:gd name="connsiteX13" fmla="*/ 2650771 w 3096698"/>
                <a:gd name="connsiteY13" fmla="*/ 0 h 486010"/>
                <a:gd name="connsiteX14" fmla="*/ 2675823 w 3096698"/>
                <a:gd name="connsiteY14" fmla="*/ 0 h 486010"/>
                <a:gd name="connsiteX15" fmla="*/ 2703381 w 3096698"/>
                <a:gd name="connsiteY15" fmla="*/ 2506 h 486010"/>
                <a:gd name="connsiteX16" fmla="*/ 2773526 w 3096698"/>
                <a:gd name="connsiteY16" fmla="*/ 20042 h 486010"/>
                <a:gd name="connsiteX17" fmla="*/ 2831146 w 3096698"/>
                <a:gd name="connsiteY17" fmla="*/ 37579 h 486010"/>
                <a:gd name="connsiteX18" fmla="*/ 2886261 w 3096698"/>
                <a:gd name="connsiteY18" fmla="*/ 57620 h 486010"/>
                <a:gd name="connsiteX19" fmla="*/ 2958912 w 3096698"/>
                <a:gd name="connsiteY19" fmla="*/ 87683 h 486010"/>
                <a:gd name="connsiteX20" fmla="*/ 3021542 w 3096698"/>
                <a:gd name="connsiteY20" fmla="*/ 122756 h 486010"/>
                <a:gd name="connsiteX21" fmla="*/ 3061625 w 3096698"/>
                <a:gd name="connsiteY21" fmla="*/ 152818 h 486010"/>
                <a:gd name="connsiteX22" fmla="*/ 3081667 w 3096698"/>
                <a:gd name="connsiteY22" fmla="*/ 177870 h 486010"/>
                <a:gd name="connsiteX23" fmla="*/ 3094193 w 3096698"/>
                <a:gd name="connsiteY23" fmla="*/ 205427 h 486010"/>
                <a:gd name="connsiteX24" fmla="*/ 3096698 w 3096698"/>
                <a:gd name="connsiteY24" fmla="*/ 217953 h 486010"/>
                <a:gd name="connsiteX25" fmla="*/ 3094193 w 3096698"/>
                <a:gd name="connsiteY25" fmla="*/ 230479 h 486010"/>
                <a:gd name="connsiteX26" fmla="*/ 3079161 w 3096698"/>
                <a:gd name="connsiteY26" fmla="*/ 248016 h 486010"/>
                <a:gd name="connsiteX27" fmla="*/ 3056615 w 3096698"/>
                <a:gd name="connsiteY27" fmla="*/ 258037 h 486010"/>
                <a:gd name="connsiteX28" fmla="*/ 3011521 w 3096698"/>
                <a:gd name="connsiteY28" fmla="*/ 268057 h 486010"/>
                <a:gd name="connsiteX29" fmla="*/ 2966427 w 3096698"/>
                <a:gd name="connsiteY29" fmla="*/ 270563 h 486010"/>
                <a:gd name="connsiteX30" fmla="*/ 2881250 w 3096698"/>
                <a:gd name="connsiteY30" fmla="*/ 265552 h 486010"/>
                <a:gd name="connsiteX31" fmla="*/ 2753485 w 3096698"/>
                <a:gd name="connsiteY31" fmla="*/ 253026 h 486010"/>
                <a:gd name="connsiteX32" fmla="*/ 2618204 w 3096698"/>
                <a:gd name="connsiteY32" fmla="*/ 245511 h 486010"/>
                <a:gd name="connsiteX33" fmla="*/ 2465386 w 3096698"/>
                <a:gd name="connsiteY33" fmla="*/ 243005 h 486010"/>
                <a:gd name="connsiteX34" fmla="*/ 2267475 w 3096698"/>
                <a:gd name="connsiteY34" fmla="*/ 250521 h 486010"/>
                <a:gd name="connsiteX35" fmla="*/ 2052027 w 3096698"/>
                <a:gd name="connsiteY35" fmla="*/ 265552 h 486010"/>
                <a:gd name="connsiteX36" fmla="*/ 1811527 w 3096698"/>
                <a:gd name="connsiteY36" fmla="*/ 290604 h 486010"/>
                <a:gd name="connsiteX37" fmla="*/ 1733866 w 3096698"/>
                <a:gd name="connsiteY37" fmla="*/ 295615 h 486010"/>
                <a:gd name="connsiteX38" fmla="*/ 1523429 w 3096698"/>
                <a:gd name="connsiteY38" fmla="*/ 318162 h 486010"/>
                <a:gd name="connsiteX39" fmla="*/ 1300465 w 3096698"/>
                <a:gd name="connsiteY39" fmla="*/ 343214 h 486010"/>
                <a:gd name="connsiteX40" fmla="*/ 939716 w 3096698"/>
                <a:gd name="connsiteY40" fmla="*/ 380792 h 486010"/>
                <a:gd name="connsiteX41" fmla="*/ 877086 w 3096698"/>
                <a:gd name="connsiteY41" fmla="*/ 400833 h 486010"/>
                <a:gd name="connsiteX42" fmla="*/ 749320 w 3096698"/>
                <a:gd name="connsiteY42" fmla="*/ 425885 h 486010"/>
                <a:gd name="connsiteX43" fmla="*/ 679175 w 3096698"/>
                <a:gd name="connsiteY43" fmla="*/ 443422 h 486010"/>
                <a:gd name="connsiteX44" fmla="*/ 649112 w 3096698"/>
                <a:gd name="connsiteY44" fmla="*/ 455948 h 486010"/>
                <a:gd name="connsiteX45" fmla="*/ 614039 w 3096698"/>
                <a:gd name="connsiteY45" fmla="*/ 465969 h 486010"/>
                <a:gd name="connsiteX46" fmla="*/ 568945 w 3096698"/>
                <a:gd name="connsiteY46" fmla="*/ 478495 h 486010"/>
                <a:gd name="connsiteX47" fmla="*/ 531367 w 3096698"/>
                <a:gd name="connsiteY47" fmla="*/ 483505 h 486010"/>
                <a:gd name="connsiteX48" fmla="*/ 478758 w 3096698"/>
                <a:gd name="connsiteY48" fmla="*/ 486010 h 486010"/>
                <a:gd name="connsiteX49" fmla="*/ 428654 w 3096698"/>
                <a:gd name="connsiteY49" fmla="*/ 478495 h 486010"/>
                <a:gd name="connsiteX50" fmla="*/ 383560 w 3096698"/>
                <a:gd name="connsiteY50" fmla="*/ 465969 h 486010"/>
                <a:gd name="connsiteX51" fmla="*/ 300889 w 3096698"/>
                <a:gd name="connsiteY51" fmla="*/ 433401 h 486010"/>
                <a:gd name="connsiteX52" fmla="*/ 208196 w 3096698"/>
                <a:gd name="connsiteY52" fmla="*/ 383297 h 486010"/>
                <a:gd name="connsiteX53" fmla="*/ 130535 w 3096698"/>
                <a:gd name="connsiteY53" fmla="*/ 335698 h 486010"/>
                <a:gd name="connsiteX54" fmla="*/ 65399 w 3096698"/>
                <a:gd name="connsiteY54" fmla="*/ 283089 h 486010"/>
                <a:gd name="connsiteX55" fmla="*/ 27821 w 3096698"/>
                <a:gd name="connsiteY55" fmla="*/ 237995 h 486010"/>
                <a:gd name="connsiteX56" fmla="*/ 7779 w 3096698"/>
                <a:gd name="connsiteY56" fmla="*/ 205427 h 486010"/>
                <a:gd name="connsiteX57" fmla="*/ 264 w 3096698"/>
                <a:gd name="connsiteY57" fmla="*/ 180375 h 486010"/>
                <a:gd name="connsiteX58" fmla="*/ 2769 w 3096698"/>
                <a:gd name="connsiteY58" fmla="*/ 172860 h 486010"/>
                <a:gd name="connsiteX59" fmla="*/ 17800 w 3096698"/>
                <a:gd name="connsiteY59" fmla="*/ 167849 h 486010"/>
                <a:gd name="connsiteX60" fmla="*/ 40347 w 3096698"/>
                <a:gd name="connsiteY60" fmla="*/ 167849 h 486010"/>
                <a:gd name="connsiteX61" fmla="*/ 75420 w 3096698"/>
                <a:gd name="connsiteY61" fmla="*/ 175365 h 486010"/>
                <a:gd name="connsiteX62" fmla="*/ 125524 w 3096698"/>
                <a:gd name="connsiteY62" fmla="*/ 192901 h 486010"/>
                <a:gd name="connsiteX63" fmla="*/ 173123 w 3096698"/>
                <a:gd name="connsiteY63" fmla="*/ 210438 h 486010"/>
                <a:gd name="connsiteX64" fmla="*/ 220722 w 3096698"/>
                <a:gd name="connsiteY64" fmla="*/ 222964 h 486010"/>
                <a:gd name="connsiteX65" fmla="*/ 313415 w 3096698"/>
                <a:gd name="connsiteY65" fmla="*/ 237995 h 486010"/>
                <a:gd name="connsiteX66" fmla="*/ 438675 w 3096698"/>
                <a:gd name="connsiteY66" fmla="*/ 245511 h 486010"/>
                <a:gd name="connsiteX67" fmla="*/ 558925 w 3096698"/>
                <a:gd name="connsiteY67" fmla="*/ 235490 h 486010"/>
                <a:gd name="connsiteX68" fmla="*/ 784393 w 3096698"/>
                <a:gd name="connsiteY68" fmla="*/ 215448 h 486010"/>
                <a:gd name="connsiteX69" fmla="*/ 1110070 w 3096698"/>
                <a:gd name="connsiteY69" fmla="*/ 182880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96698" h="486010">
                  <a:moveTo>
                    <a:pt x="1110070" y="182880"/>
                  </a:moveTo>
                  <a:lnTo>
                    <a:pt x="1413200" y="152818"/>
                  </a:lnTo>
                  <a:lnTo>
                    <a:pt x="1608606" y="130271"/>
                  </a:lnTo>
                  <a:lnTo>
                    <a:pt x="1879168" y="115240"/>
                  </a:lnTo>
                  <a:lnTo>
                    <a:pt x="2074574" y="100209"/>
                  </a:lnTo>
                  <a:lnTo>
                    <a:pt x="2194824" y="90188"/>
                  </a:lnTo>
                  <a:lnTo>
                    <a:pt x="2305053" y="80167"/>
                  </a:lnTo>
                  <a:lnTo>
                    <a:pt x="2357662" y="75157"/>
                  </a:lnTo>
                  <a:lnTo>
                    <a:pt x="2432818" y="62631"/>
                  </a:lnTo>
                  <a:lnTo>
                    <a:pt x="2507975" y="47599"/>
                  </a:lnTo>
                  <a:lnTo>
                    <a:pt x="2570605" y="30063"/>
                  </a:lnTo>
                  <a:lnTo>
                    <a:pt x="2600667" y="17537"/>
                  </a:lnTo>
                  <a:lnTo>
                    <a:pt x="2625719" y="7516"/>
                  </a:lnTo>
                  <a:lnTo>
                    <a:pt x="2650771" y="0"/>
                  </a:lnTo>
                  <a:lnTo>
                    <a:pt x="2675823" y="0"/>
                  </a:lnTo>
                  <a:lnTo>
                    <a:pt x="2703381" y="2506"/>
                  </a:lnTo>
                  <a:lnTo>
                    <a:pt x="2773526" y="20042"/>
                  </a:lnTo>
                  <a:lnTo>
                    <a:pt x="2831146" y="37579"/>
                  </a:lnTo>
                  <a:lnTo>
                    <a:pt x="2886261" y="57620"/>
                  </a:lnTo>
                  <a:lnTo>
                    <a:pt x="2958912" y="87683"/>
                  </a:lnTo>
                  <a:lnTo>
                    <a:pt x="3021542" y="122756"/>
                  </a:lnTo>
                  <a:lnTo>
                    <a:pt x="3061625" y="152818"/>
                  </a:lnTo>
                  <a:lnTo>
                    <a:pt x="3081667" y="177870"/>
                  </a:lnTo>
                  <a:lnTo>
                    <a:pt x="3094193" y="205427"/>
                  </a:lnTo>
                  <a:lnTo>
                    <a:pt x="3096698" y="217953"/>
                  </a:lnTo>
                  <a:lnTo>
                    <a:pt x="3094193" y="230479"/>
                  </a:lnTo>
                  <a:lnTo>
                    <a:pt x="3079161" y="248016"/>
                  </a:lnTo>
                  <a:lnTo>
                    <a:pt x="3056615" y="258037"/>
                  </a:lnTo>
                  <a:lnTo>
                    <a:pt x="3011521" y="268057"/>
                  </a:lnTo>
                  <a:lnTo>
                    <a:pt x="2966427" y="270563"/>
                  </a:lnTo>
                  <a:lnTo>
                    <a:pt x="2881250" y="265552"/>
                  </a:lnTo>
                  <a:lnTo>
                    <a:pt x="2753485" y="253026"/>
                  </a:lnTo>
                  <a:lnTo>
                    <a:pt x="2618204" y="245511"/>
                  </a:lnTo>
                  <a:lnTo>
                    <a:pt x="2465386" y="243005"/>
                  </a:lnTo>
                  <a:lnTo>
                    <a:pt x="2267475" y="250521"/>
                  </a:lnTo>
                  <a:lnTo>
                    <a:pt x="2052027" y="265552"/>
                  </a:lnTo>
                  <a:lnTo>
                    <a:pt x="1811527" y="290604"/>
                  </a:lnTo>
                  <a:lnTo>
                    <a:pt x="1733866" y="295615"/>
                  </a:lnTo>
                  <a:lnTo>
                    <a:pt x="1523429" y="318162"/>
                  </a:lnTo>
                  <a:lnTo>
                    <a:pt x="1300465" y="343214"/>
                  </a:lnTo>
                  <a:lnTo>
                    <a:pt x="939716" y="380792"/>
                  </a:lnTo>
                  <a:lnTo>
                    <a:pt x="877086" y="400833"/>
                  </a:lnTo>
                  <a:lnTo>
                    <a:pt x="749320" y="425885"/>
                  </a:lnTo>
                  <a:lnTo>
                    <a:pt x="679175" y="443422"/>
                  </a:lnTo>
                  <a:lnTo>
                    <a:pt x="649112" y="455948"/>
                  </a:lnTo>
                  <a:lnTo>
                    <a:pt x="614039" y="465969"/>
                  </a:lnTo>
                  <a:lnTo>
                    <a:pt x="568945" y="478495"/>
                  </a:lnTo>
                  <a:lnTo>
                    <a:pt x="531367" y="483505"/>
                  </a:lnTo>
                  <a:lnTo>
                    <a:pt x="478758" y="486010"/>
                  </a:lnTo>
                  <a:lnTo>
                    <a:pt x="428654" y="478495"/>
                  </a:lnTo>
                  <a:lnTo>
                    <a:pt x="383560" y="465969"/>
                  </a:lnTo>
                  <a:lnTo>
                    <a:pt x="300889" y="433401"/>
                  </a:lnTo>
                  <a:lnTo>
                    <a:pt x="208196" y="383297"/>
                  </a:lnTo>
                  <a:lnTo>
                    <a:pt x="130535" y="335698"/>
                  </a:lnTo>
                  <a:lnTo>
                    <a:pt x="65399" y="283089"/>
                  </a:lnTo>
                  <a:lnTo>
                    <a:pt x="27821" y="237995"/>
                  </a:lnTo>
                  <a:lnTo>
                    <a:pt x="7779" y="205427"/>
                  </a:lnTo>
                  <a:cubicBezTo>
                    <a:pt x="0" y="182088"/>
                    <a:pt x="264" y="190802"/>
                    <a:pt x="264" y="180375"/>
                  </a:cubicBezTo>
                  <a:lnTo>
                    <a:pt x="2769" y="172860"/>
                  </a:lnTo>
                  <a:lnTo>
                    <a:pt x="17800" y="167849"/>
                  </a:lnTo>
                  <a:lnTo>
                    <a:pt x="40347" y="167849"/>
                  </a:lnTo>
                  <a:lnTo>
                    <a:pt x="75420" y="175365"/>
                  </a:lnTo>
                  <a:lnTo>
                    <a:pt x="125524" y="192901"/>
                  </a:lnTo>
                  <a:lnTo>
                    <a:pt x="173123" y="210438"/>
                  </a:lnTo>
                  <a:lnTo>
                    <a:pt x="220722" y="222964"/>
                  </a:lnTo>
                  <a:lnTo>
                    <a:pt x="313415" y="237995"/>
                  </a:lnTo>
                  <a:lnTo>
                    <a:pt x="438675" y="245511"/>
                  </a:lnTo>
                  <a:lnTo>
                    <a:pt x="558925" y="235490"/>
                  </a:lnTo>
                  <a:lnTo>
                    <a:pt x="784393" y="215448"/>
                  </a:lnTo>
                  <a:lnTo>
                    <a:pt x="1110070" y="18288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DAE16CFC-5F7D-480D-8847-18853C76F316}"/>
                </a:ext>
              </a:extLst>
            </p:cNvPr>
            <p:cNvSpPr/>
            <p:nvPr/>
          </p:nvSpPr>
          <p:spPr>
            <a:xfrm>
              <a:off x="4294188" y="3275013"/>
              <a:ext cx="1123950" cy="1165225"/>
            </a:xfrm>
            <a:custGeom>
              <a:avLst/>
              <a:gdLst>
                <a:gd name="connsiteX0" fmla="*/ 481012 w 1123950"/>
                <a:gd name="connsiteY0" fmla="*/ 716756 h 1166812"/>
                <a:gd name="connsiteX1" fmla="*/ 554831 w 1123950"/>
                <a:gd name="connsiteY1" fmla="*/ 638175 h 1166812"/>
                <a:gd name="connsiteX2" fmla="*/ 626269 w 1123950"/>
                <a:gd name="connsiteY2" fmla="*/ 554831 h 1166812"/>
                <a:gd name="connsiteX3" fmla="*/ 683419 w 1123950"/>
                <a:gd name="connsiteY3" fmla="*/ 478631 h 1166812"/>
                <a:gd name="connsiteX4" fmla="*/ 723900 w 1123950"/>
                <a:gd name="connsiteY4" fmla="*/ 419100 h 1166812"/>
                <a:gd name="connsiteX5" fmla="*/ 766762 w 1123950"/>
                <a:gd name="connsiteY5" fmla="*/ 345281 h 1166812"/>
                <a:gd name="connsiteX6" fmla="*/ 790575 w 1123950"/>
                <a:gd name="connsiteY6" fmla="*/ 300037 h 1166812"/>
                <a:gd name="connsiteX7" fmla="*/ 807244 w 1123950"/>
                <a:gd name="connsiteY7" fmla="*/ 259556 h 1166812"/>
                <a:gd name="connsiteX8" fmla="*/ 809625 w 1123950"/>
                <a:gd name="connsiteY8" fmla="*/ 245269 h 1166812"/>
                <a:gd name="connsiteX9" fmla="*/ 814387 w 1123950"/>
                <a:gd name="connsiteY9" fmla="*/ 197644 h 1166812"/>
                <a:gd name="connsiteX10" fmla="*/ 812006 w 1123950"/>
                <a:gd name="connsiteY10" fmla="*/ 157162 h 1166812"/>
                <a:gd name="connsiteX11" fmla="*/ 804862 w 1123950"/>
                <a:gd name="connsiteY11" fmla="*/ 121444 h 1166812"/>
                <a:gd name="connsiteX12" fmla="*/ 788194 w 1123950"/>
                <a:gd name="connsiteY12" fmla="*/ 73819 h 1166812"/>
                <a:gd name="connsiteX13" fmla="*/ 754856 w 1123950"/>
                <a:gd name="connsiteY13" fmla="*/ 11906 h 1166812"/>
                <a:gd name="connsiteX14" fmla="*/ 833437 w 1123950"/>
                <a:gd name="connsiteY14" fmla="*/ 0 h 1166812"/>
                <a:gd name="connsiteX15" fmla="*/ 907256 w 1123950"/>
                <a:gd name="connsiteY15" fmla="*/ 59531 h 1166812"/>
                <a:gd name="connsiteX16" fmla="*/ 935831 w 1123950"/>
                <a:gd name="connsiteY16" fmla="*/ 78581 h 1166812"/>
                <a:gd name="connsiteX17" fmla="*/ 983456 w 1123950"/>
                <a:gd name="connsiteY17" fmla="*/ 111919 h 1166812"/>
                <a:gd name="connsiteX18" fmla="*/ 1023937 w 1123950"/>
                <a:gd name="connsiteY18" fmla="*/ 147637 h 1166812"/>
                <a:gd name="connsiteX19" fmla="*/ 1064419 w 1123950"/>
                <a:gd name="connsiteY19" fmla="*/ 185737 h 1166812"/>
                <a:gd name="connsiteX20" fmla="*/ 1092994 w 1123950"/>
                <a:gd name="connsiteY20" fmla="*/ 214312 h 1166812"/>
                <a:gd name="connsiteX21" fmla="*/ 1114425 w 1123950"/>
                <a:gd name="connsiteY21" fmla="*/ 245269 h 1166812"/>
                <a:gd name="connsiteX22" fmla="*/ 1121569 w 1123950"/>
                <a:gd name="connsiteY22" fmla="*/ 264319 h 1166812"/>
                <a:gd name="connsiteX23" fmla="*/ 1123950 w 1123950"/>
                <a:gd name="connsiteY23" fmla="*/ 283369 h 1166812"/>
                <a:gd name="connsiteX24" fmla="*/ 1119187 w 1123950"/>
                <a:gd name="connsiteY24" fmla="*/ 304800 h 1166812"/>
                <a:gd name="connsiteX25" fmla="*/ 1112044 w 1123950"/>
                <a:gd name="connsiteY25" fmla="*/ 321469 h 1166812"/>
                <a:gd name="connsiteX26" fmla="*/ 1088231 w 1123950"/>
                <a:gd name="connsiteY26" fmla="*/ 342900 h 1166812"/>
                <a:gd name="connsiteX27" fmla="*/ 1066800 w 1123950"/>
                <a:gd name="connsiteY27" fmla="*/ 359569 h 1166812"/>
                <a:gd name="connsiteX28" fmla="*/ 995362 w 1123950"/>
                <a:gd name="connsiteY28" fmla="*/ 431006 h 1166812"/>
                <a:gd name="connsiteX29" fmla="*/ 962025 w 1123950"/>
                <a:gd name="connsiteY29" fmla="*/ 473869 h 1166812"/>
                <a:gd name="connsiteX30" fmla="*/ 895350 w 1123950"/>
                <a:gd name="connsiteY30" fmla="*/ 552450 h 1166812"/>
                <a:gd name="connsiteX31" fmla="*/ 814387 w 1123950"/>
                <a:gd name="connsiteY31" fmla="*/ 642937 h 1166812"/>
                <a:gd name="connsiteX32" fmla="*/ 709612 w 1123950"/>
                <a:gd name="connsiteY32" fmla="*/ 742950 h 1166812"/>
                <a:gd name="connsiteX33" fmla="*/ 585787 w 1123950"/>
                <a:gd name="connsiteY33" fmla="*/ 845344 h 1166812"/>
                <a:gd name="connsiteX34" fmla="*/ 481012 w 1123950"/>
                <a:gd name="connsiteY34" fmla="*/ 923925 h 1166812"/>
                <a:gd name="connsiteX35" fmla="*/ 326231 w 1123950"/>
                <a:gd name="connsiteY35" fmla="*/ 1021556 h 1166812"/>
                <a:gd name="connsiteX36" fmla="*/ 188119 w 1123950"/>
                <a:gd name="connsiteY36" fmla="*/ 1097756 h 1166812"/>
                <a:gd name="connsiteX37" fmla="*/ 66675 w 1123950"/>
                <a:gd name="connsiteY37" fmla="*/ 1157287 h 1166812"/>
                <a:gd name="connsiteX38" fmla="*/ 28575 w 1123950"/>
                <a:gd name="connsiteY38" fmla="*/ 1166812 h 1166812"/>
                <a:gd name="connsiteX39" fmla="*/ 11906 w 1123950"/>
                <a:gd name="connsiteY39" fmla="*/ 1166812 h 1166812"/>
                <a:gd name="connsiteX40" fmla="*/ 0 w 1123950"/>
                <a:gd name="connsiteY40" fmla="*/ 1159669 h 1166812"/>
                <a:gd name="connsiteX41" fmla="*/ 0 w 1123950"/>
                <a:gd name="connsiteY41" fmla="*/ 1143000 h 1166812"/>
                <a:gd name="connsiteX42" fmla="*/ 9525 w 1123950"/>
                <a:gd name="connsiteY42" fmla="*/ 1126331 h 1166812"/>
                <a:gd name="connsiteX43" fmla="*/ 40481 w 1123950"/>
                <a:gd name="connsiteY43" fmla="*/ 1092994 h 1166812"/>
                <a:gd name="connsiteX44" fmla="*/ 78581 w 1123950"/>
                <a:gd name="connsiteY44" fmla="*/ 1064419 h 1166812"/>
                <a:gd name="connsiteX45" fmla="*/ 178594 w 1123950"/>
                <a:gd name="connsiteY45" fmla="*/ 988219 h 1166812"/>
                <a:gd name="connsiteX46" fmla="*/ 295275 w 1123950"/>
                <a:gd name="connsiteY46" fmla="*/ 890587 h 1166812"/>
                <a:gd name="connsiteX47" fmla="*/ 416719 w 1123950"/>
                <a:gd name="connsiteY47" fmla="*/ 781050 h 1166812"/>
                <a:gd name="connsiteX48" fmla="*/ 481012 w 1123950"/>
                <a:gd name="connsiteY48" fmla="*/ 716756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23950" h="1166812">
                  <a:moveTo>
                    <a:pt x="481012" y="716756"/>
                  </a:moveTo>
                  <a:lnTo>
                    <a:pt x="554831" y="638175"/>
                  </a:lnTo>
                  <a:lnTo>
                    <a:pt x="626269" y="554831"/>
                  </a:lnTo>
                  <a:lnTo>
                    <a:pt x="683419" y="478631"/>
                  </a:lnTo>
                  <a:lnTo>
                    <a:pt x="723900" y="419100"/>
                  </a:lnTo>
                  <a:lnTo>
                    <a:pt x="766762" y="345281"/>
                  </a:lnTo>
                  <a:lnTo>
                    <a:pt x="790575" y="300037"/>
                  </a:lnTo>
                  <a:lnTo>
                    <a:pt x="807244" y="259556"/>
                  </a:lnTo>
                  <a:lnTo>
                    <a:pt x="809625" y="245269"/>
                  </a:lnTo>
                  <a:lnTo>
                    <a:pt x="814387" y="197644"/>
                  </a:lnTo>
                  <a:lnTo>
                    <a:pt x="812006" y="157162"/>
                  </a:lnTo>
                  <a:lnTo>
                    <a:pt x="804862" y="121444"/>
                  </a:lnTo>
                  <a:lnTo>
                    <a:pt x="788194" y="73819"/>
                  </a:lnTo>
                  <a:lnTo>
                    <a:pt x="754856" y="11906"/>
                  </a:lnTo>
                  <a:lnTo>
                    <a:pt x="833437" y="0"/>
                  </a:lnTo>
                  <a:lnTo>
                    <a:pt x="907256" y="59531"/>
                  </a:lnTo>
                  <a:lnTo>
                    <a:pt x="935831" y="78581"/>
                  </a:lnTo>
                  <a:lnTo>
                    <a:pt x="983456" y="111919"/>
                  </a:lnTo>
                  <a:lnTo>
                    <a:pt x="1023937" y="147637"/>
                  </a:lnTo>
                  <a:lnTo>
                    <a:pt x="1064419" y="185737"/>
                  </a:lnTo>
                  <a:lnTo>
                    <a:pt x="1092994" y="214312"/>
                  </a:lnTo>
                  <a:lnTo>
                    <a:pt x="1114425" y="245269"/>
                  </a:lnTo>
                  <a:lnTo>
                    <a:pt x="1121569" y="264319"/>
                  </a:lnTo>
                  <a:lnTo>
                    <a:pt x="1123950" y="283369"/>
                  </a:lnTo>
                  <a:lnTo>
                    <a:pt x="1119187" y="304800"/>
                  </a:lnTo>
                  <a:lnTo>
                    <a:pt x="1112044" y="321469"/>
                  </a:lnTo>
                  <a:lnTo>
                    <a:pt x="1088231" y="342900"/>
                  </a:lnTo>
                  <a:lnTo>
                    <a:pt x="1066800" y="359569"/>
                  </a:lnTo>
                  <a:lnTo>
                    <a:pt x="995362" y="431006"/>
                  </a:lnTo>
                  <a:lnTo>
                    <a:pt x="962025" y="473869"/>
                  </a:lnTo>
                  <a:lnTo>
                    <a:pt x="895350" y="552450"/>
                  </a:lnTo>
                  <a:lnTo>
                    <a:pt x="814387" y="642937"/>
                  </a:lnTo>
                  <a:lnTo>
                    <a:pt x="709612" y="742950"/>
                  </a:lnTo>
                  <a:lnTo>
                    <a:pt x="585787" y="845344"/>
                  </a:lnTo>
                  <a:lnTo>
                    <a:pt x="481012" y="923925"/>
                  </a:lnTo>
                  <a:lnTo>
                    <a:pt x="326231" y="1021556"/>
                  </a:lnTo>
                  <a:lnTo>
                    <a:pt x="188119" y="1097756"/>
                  </a:lnTo>
                  <a:lnTo>
                    <a:pt x="66675" y="1157287"/>
                  </a:lnTo>
                  <a:lnTo>
                    <a:pt x="28575" y="1166812"/>
                  </a:lnTo>
                  <a:lnTo>
                    <a:pt x="11906" y="1166812"/>
                  </a:lnTo>
                  <a:lnTo>
                    <a:pt x="0" y="1159669"/>
                  </a:lnTo>
                  <a:lnTo>
                    <a:pt x="0" y="1143000"/>
                  </a:lnTo>
                  <a:lnTo>
                    <a:pt x="9525" y="1126331"/>
                  </a:lnTo>
                  <a:lnTo>
                    <a:pt x="40481" y="1092994"/>
                  </a:lnTo>
                  <a:lnTo>
                    <a:pt x="78581" y="1064419"/>
                  </a:lnTo>
                  <a:lnTo>
                    <a:pt x="178594" y="988219"/>
                  </a:lnTo>
                  <a:lnTo>
                    <a:pt x="295275" y="890587"/>
                  </a:lnTo>
                  <a:lnTo>
                    <a:pt x="416719" y="781050"/>
                  </a:lnTo>
                  <a:lnTo>
                    <a:pt x="481012" y="716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CD20F44A-D5A9-4506-8E72-755A6C2B5DF4}"/>
                </a:ext>
              </a:extLst>
            </p:cNvPr>
            <p:cNvSpPr/>
            <p:nvPr/>
          </p:nvSpPr>
          <p:spPr>
            <a:xfrm>
              <a:off x="5967413" y="3173413"/>
              <a:ext cx="1376362" cy="989012"/>
            </a:xfrm>
            <a:custGeom>
              <a:avLst/>
              <a:gdLst>
                <a:gd name="connsiteX0" fmla="*/ 133350 w 1376362"/>
                <a:gd name="connsiteY0" fmla="*/ 500063 h 988219"/>
                <a:gd name="connsiteX1" fmla="*/ 128587 w 1376362"/>
                <a:gd name="connsiteY1" fmla="*/ 383382 h 988219"/>
                <a:gd name="connsiteX2" fmla="*/ 119062 w 1376362"/>
                <a:gd name="connsiteY2" fmla="*/ 247650 h 988219"/>
                <a:gd name="connsiteX3" fmla="*/ 111918 w 1376362"/>
                <a:gd name="connsiteY3" fmla="*/ 173832 h 988219"/>
                <a:gd name="connsiteX4" fmla="*/ 109537 w 1376362"/>
                <a:gd name="connsiteY4" fmla="*/ 138113 h 988219"/>
                <a:gd name="connsiteX5" fmla="*/ 102393 w 1376362"/>
                <a:gd name="connsiteY5" fmla="*/ 109538 h 988219"/>
                <a:gd name="connsiteX6" fmla="*/ 90487 w 1376362"/>
                <a:gd name="connsiteY6" fmla="*/ 85725 h 988219"/>
                <a:gd name="connsiteX7" fmla="*/ 78581 w 1376362"/>
                <a:gd name="connsiteY7" fmla="*/ 71438 h 988219"/>
                <a:gd name="connsiteX8" fmla="*/ 69056 w 1376362"/>
                <a:gd name="connsiteY8" fmla="*/ 61913 h 988219"/>
                <a:gd name="connsiteX9" fmla="*/ 0 w 1376362"/>
                <a:gd name="connsiteY9" fmla="*/ 16669 h 988219"/>
                <a:gd name="connsiteX10" fmla="*/ 297656 w 1376362"/>
                <a:gd name="connsiteY10" fmla="*/ 0 h 988219"/>
                <a:gd name="connsiteX11" fmla="*/ 330993 w 1376362"/>
                <a:gd name="connsiteY11" fmla="*/ 42863 h 988219"/>
                <a:gd name="connsiteX12" fmla="*/ 350043 w 1376362"/>
                <a:gd name="connsiteY12" fmla="*/ 73819 h 988219"/>
                <a:gd name="connsiteX13" fmla="*/ 357187 w 1376362"/>
                <a:gd name="connsiteY13" fmla="*/ 97632 h 988219"/>
                <a:gd name="connsiteX14" fmla="*/ 364331 w 1376362"/>
                <a:gd name="connsiteY14" fmla="*/ 145257 h 988219"/>
                <a:gd name="connsiteX15" fmla="*/ 361950 w 1376362"/>
                <a:gd name="connsiteY15" fmla="*/ 197644 h 988219"/>
                <a:gd name="connsiteX16" fmla="*/ 352425 w 1376362"/>
                <a:gd name="connsiteY16" fmla="*/ 254794 h 988219"/>
                <a:gd name="connsiteX17" fmla="*/ 335756 w 1376362"/>
                <a:gd name="connsiteY17" fmla="*/ 354807 h 988219"/>
                <a:gd name="connsiteX18" fmla="*/ 328612 w 1376362"/>
                <a:gd name="connsiteY18" fmla="*/ 435769 h 988219"/>
                <a:gd name="connsiteX19" fmla="*/ 326231 w 1376362"/>
                <a:gd name="connsiteY19" fmla="*/ 516732 h 988219"/>
                <a:gd name="connsiteX20" fmla="*/ 333375 w 1376362"/>
                <a:gd name="connsiteY20" fmla="*/ 633413 h 988219"/>
                <a:gd name="connsiteX21" fmla="*/ 342900 w 1376362"/>
                <a:gd name="connsiteY21" fmla="*/ 666750 h 988219"/>
                <a:gd name="connsiteX22" fmla="*/ 364331 w 1376362"/>
                <a:gd name="connsiteY22" fmla="*/ 700088 h 988219"/>
                <a:gd name="connsiteX23" fmla="*/ 395287 w 1376362"/>
                <a:gd name="connsiteY23" fmla="*/ 731044 h 988219"/>
                <a:gd name="connsiteX24" fmla="*/ 433387 w 1376362"/>
                <a:gd name="connsiteY24" fmla="*/ 759619 h 988219"/>
                <a:gd name="connsiteX25" fmla="*/ 459581 w 1376362"/>
                <a:gd name="connsiteY25" fmla="*/ 773907 h 988219"/>
                <a:gd name="connsiteX26" fmla="*/ 492918 w 1376362"/>
                <a:gd name="connsiteY26" fmla="*/ 788194 h 988219"/>
                <a:gd name="connsiteX27" fmla="*/ 535781 w 1376362"/>
                <a:gd name="connsiteY27" fmla="*/ 797719 h 988219"/>
                <a:gd name="connsiteX28" fmla="*/ 597693 w 1376362"/>
                <a:gd name="connsiteY28" fmla="*/ 804863 h 988219"/>
                <a:gd name="connsiteX29" fmla="*/ 688181 w 1376362"/>
                <a:gd name="connsiteY29" fmla="*/ 809625 h 988219"/>
                <a:gd name="connsiteX30" fmla="*/ 769143 w 1376362"/>
                <a:gd name="connsiteY30" fmla="*/ 807244 h 988219"/>
                <a:gd name="connsiteX31" fmla="*/ 864393 w 1376362"/>
                <a:gd name="connsiteY31" fmla="*/ 800100 h 988219"/>
                <a:gd name="connsiteX32" fmla="*/ 935831 w 1376362"/>
                <a:gd name="connsiteY32" fmla="*/ 788194 h 988219"/>
                <a:gd name="connsiteX33" fmla="*/ 985837 w 1376362"/>
                <a:gd name="connsiteY33" fmla="*/ 766763 h 988219"/>
                <a:gd name="connsiteX34" fmla="*/ 1035843 w 1376362"/>
                <a:gd name="connsiteY34" fmla="*/ 740569 h 988219"/>
                <a:gd name="connsiteX35" fmla="*/ 1066800 w 1376362"/>
                <a:gd name="connsiteY35" fmla="*/ 723900 h 988219"/>
                <a:gd name="connsiteX36" fmla="*/ 1076325 w 1376362"/>
                <a:gd name="connsiteY36" fmla="*/ 723900 h 988219"/>
                <a:gd name="connsiteX37" fmla="*/ 1100137 w 1376362"/>
                <a:gd name="connsiteY37" fmla="*/ 731044 h 988219"/>
                <a:gd name="connsiteX38" fmla="*/ 1176337 w 1376362"/>
                <a:gd name="connsiteY38" fmla="*/ 759619 h 988219"/>
                <a:gd name="connsiteX39" fmla="*/ 1252537 w 1376362"/>
                <a:gd name="connsiteY39" fmla="*/ 792957 h 988219"/>
                <a:gd name="connsiteX40" fmla="*/ 1319212 w 1376362"/>
                <a:gd name="connsiteY40" fmla="*/ 831057 h 988219"/>
                <a:gd name="connsiteX41" fmla="*/ 1345406 w 1376362"/>
                <a:gd name="connsiteY41" fmla="*/ 847725 h 988219"/>
                <a:gd name="connsiteX42" fmla="*/ 1364456 w 1376362"/>
                <a:gd name="connsiteY42" fmla="*/ 869157 h 988219"/>
                <a:gd name="connsiteX43" fmla="*/ 1373981 w 1376362"/>
                <a:gd name="connsiteY43" fmla="*/ 883444 h 988219"/>
                <a:gd name="connsiteX44" fmla="*/ 1376362 w 1376362"/>
                <a:gd name="connsiteY44" fmla="*/ 897732 h 988219"/>
                <a:gd name="connsiteX45" fmla="*/ 1366837 w 1376362"/>
                <a:gd name="connsiteY45" fmla="*/ 919163 h 988219"/>
                <a:gd name="connsiteX46" fmla="*/ 1354931 w 1376362"/>
                <a:gd name="connsiteY46" fmla="*/ 938213 h 988219"/>
                <a:gd name="connsiteX47" fmla="*/ 1328737 w 1376362"/>
                <a:gd name="connsiteY47" fmla="*/ 962025 h 988219"/>
                <a:gd name="connsiteX48" fmla="*/ 1307306 w 1376362"/>
                <a:gd name="connsiteY48" fmla="*/ 969169 h 988219"/>
                <a:gd name="connsiteX49" fmla="*/ 1223962 w 1376362"/>
                <a:gd name="connsiteY49" fmla="*/ 981075 h 988219"/>
                <a:gd name="connsiteX50" fmla="*/ 1145381 w 1376362"/>
                <a:gd name="connsiteY50" fmla="*/ 988219 h 988219"/>
                <a:gd name="connsiteX51" fmla="*/ 1014412 w 1376362"/>
                <a:gd name="connsiteY51" fmla="*/ 988219 h 988219"/>
                <a:gd name="connsiteX52" fmla="*/ 788193 w 1376362"/>
                <a:gd name="connsiteY52" fmla="*/ 983457 h 988219"/>
                <a:gd name="connsiteX53" fmla="*/ 595312 w 1376362"/>
                <a:gd name="connsiteY53" fmla="*/ 976313 h 988219"/>
                <a:gd name="connsiteX54" fmla="*/ 459581 w 1376362"/>
                <a:gd name="connsiteY54" fmla="*/ 966788 h 988219"/>
                <a:gd name="connsiteX55" fmla="*/ 364331 w 1376362"/>
                <a:gd name="connsiteY55" fmla="*/ 959644 h 988219"/>
                <a:gd name="connsiteX56" fmla="*/ 316706 w 1376362"/>
                <a:gd name="connsiteY56" fmla="*/ 947738 h 988219"/>
                <a:gd name="connsiteX57" fmla="*/ 285750 w 1376362"/>
                <a:gd name="connsiteY57" fmla="*/ 935832 h 988219"/>
                <a:gd name="connsiteX58" fmla="*/ 247650 w 1376362"/>
                <a:gd name="connsiteY58" fmla="*/ 919163 h 988219"/>
                <a:gd name="connsiteX59" fmla="*/ 223837 w 1376362"/>
                <a:gd name="connsiteY59" fmla="*/ 902494 h 988219"/>
                <a:gd name="connsiteX60" fmla="*/ 192881 w 1376362"/>
                <a:gd name="connsiteY60" fmla="*/ 876300 h 988219"/>
                <a:gd name="connsiteX61" fmla="*/ 166687 w 1376362"/>
                <a:gd name="connsiteY61" fmla="*/ 840582 h 988219"/>
                <a:gd name="connsiteX62" fmla="*/ 147637 w 1376362"/>
                <a:gd name="connsiteY62" fmla="*/ 797719 h 988219"/>
                <a:gd name="connsiteX63" fmla="*/ 138112 w 1376362"/>
                <a:gd name="connsiteY63" fmla="*/ 750094 h 988219"/>
                <a:gd name="connsiteX64" fmla="*/ 133350 w 1376362"/>
                <a:gd name="connsiteY64" fmla="*/ 659607 h 988219"/>
                <a:gd name="connsiteX65" fmla="*/ 133350 w 1376362"/>
                <a:gd name="connsiteY65" fmla="*/ 500063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988219">
                  <a:moveTo>
                    <a:pt x="133350" y="500063"/>
                  </a:moveTo>
                  <a:lnTo>
                    <a:pt x="128587" y="383382"/>
                  </a:lnTo>
                  <a:lnTo>
                    <a:pt x="119062" y="247650"/>
                  </a:lnTo>
                  <a:lnTo>
                    <a:pt x="111918" y="173832"/>
                  </a:lnTo>
                  <a:lnTo>
                    <a:pt x="109537" y="138113"/>
                  </a:lnTo>
                  <a:lnTo>
                    <a:pt x="102393" y="109538"/>
                  </a:lnTo>
                  <a:lnTo>
                    <a:pt x="90487" y="85725"/>
                  </a:lnTo>
                  <a:lnTo>
                    <a:pt x="78581" y="71438"/>
                  </a:lnTo>
                  <a:lnTo>
                    <a:pt x="69056" y="61913"/>
                  </a:lnTo>
                  <a:lnTo>
                    <a:pt x="0" y="16669"/>
                  </a:lnTo>
                  <a:lnTo>
                    <a:pt x="297656" y="0"/>
                  </a:lnTo>
                  <a:lnTo>
                    <a:pt x="330993" y="42863"/>
                  </a:lnTo>
                  <a:lnTo>
                    <a:pt x="350043" y="73819"/>
                  </a:lnTo>
                  <a:lnTo>
                    <a:pt x="357187" y="97632"/>
                  </a:lnTo>
                  <a:lnTo>
                    <a:pt x="364331" y="145257"/>
                  </a:lnTo>
                  <a:lnTo>
                    <a:pt x="361950" y="197644"/>
                  </a:lnTo>
                  <a:lnTo>
                    <a:pt x="352425" y="254794"/>
                  </a:lnTo>
                  <a:lnTo>
                    <a:pt x="335756" y="354807"/>
                  </a:lnTo>
                  <a:lnTo>
                    <a:pt x="328612" y="435769"/>
                  </a:lnTo>
                  <a:cubicBezTo>
                    <a:pt x="327818" y="462757"/>
                    <a:pt x="327025" y="489744"/>
                    <a:pt x="326231" y="516732"/>
                  </a:cubicBezTo>
                  <a:lnTo>
                    <a:pt x="333375" y="633413"/>
                  </a:lnTo>
                  <a:lnTo>
                    <a:pt x="342900" y="666750"/>
                  </a:lnTo>
                  <a:lnTo>
                    <a:pt x="364331" y="700088"/>
                  </a:lnTo>
                  <a:lnTo>
                    <a:pt x="395287" y="731044"/>
                  </a:lnTo>
                  <a:lnTo>
                    <a:pt x="433387" y="759619"/>
                  </a:lnTo>
                  <a:lnTo>
                    <a:pt x="459581" y="773907"/>
                  </a:lnTo>
                  <a:lnTo>
                    <a:pt x="492918" y="788194"/>
                  </a:lnTo>
                  <a:lnTo>
                    <a:pt x="535781" y="797719"/>
                  </a:lnTo>
                  <a:lnTo>
                    <a:pt x="597693" y="804863"/>
                  </a:lnTo>
                  <a:lnTo>
                    <a:pt x="688181" y="809625"/>
                  </a:lnTo>
                  <a:lnTo>
                    <a:pt x="769143" y="807244"/>
                  </a:lnTo>
                  <a:lnTo>
                    <a:pt x="864393" y="800100"/>
                  </a:lnTo>
                  <a:lnTo>
                    <a:pt x="935831" y="788194"/>
                  </a:lnTo>
                  <a:lnTo>
                    <a:pt x="985837" y="766763"/>
                  </a:lnTo>
                  <a:lnTo>
                    <a:pt x="1035843" y="740569"/>
                  </a:lnTo>
                  <a:lnTo>
                    <a:pt x="1066800" y="723900"/>
                  </a:lnTo>
                  <a:lnTo>
                    <a:pt x="1076325" y="723900"/>
                  </a:lnTo>
                  <a:lnTo>
                    <a:pt x="1100137" y="731044"/>
                  </a:lnTo>
                  <a:lnTo>
                    <a:pt x="1176337" y="759619"/>
                  </a:lnTo>
                  <a:lnTo>
                    <a:pt x="1252537" y="792957"/>
                  </a:lnTo>
                  <a:lnTo>
                    <a:pt x="1319212" y="831057"/>
                  </a:lnTo>
                  <a:lnTo>
                    <a:pt x="1345406" y="847725"/>
                  </a:lnTo>
                  <a:lnTo>
                    <a:pt x="1364456" y="869157"/>
                  </a:lnTo>
                  <a:lnTo>
                    <a:pt x="1373981" y="883444"/>
                  </a:lnTo>
                  <a:lnTo>
                    <a:pt x="1376362" y="897732"/>
                  </a:lnTo>
                  <a:lnTo>
                    <a:pt x="1366837" y="919163"/>
                  </a:lnTo>
                  <a:lnTo>
                    <a:pt x="1354931" y="938213"/>
                  </a:lnTo>
                  <a:lnTo>
                    <a:pt x="1328737" y="962025"/>
                  </a:lnTo>
                  <a:lnTo>
                    <a:pt x="1307306" y="969169"/>
                  </a:lnTo>
                  <a:lnTo>
                    <a:pt x="1223962" y="981075"/>
                  </a:lnTo>
                  <a:lnTo>
                    <a:pt x="1145381" y="988219"/>
                  </a:lnTo>
                  <a:lnTo>
                    <a:pt x="1014412" y="988219"/>
                  </a:lnTo>
                  <a:lnTo>
                    <a:pt x="788193" y="983457"/>
                  </a:lnTo>
                  <a:lnTo>
                    <a:pt x="595312" y="976313"/>
                  </a:lnTo>
                  <a:lnTo>
                    <a:pt x="459581" y="966788"/>
                  </a:lnTo>
                  <a:lnTo>
                    <a:pt x="364331" y="959644"/>
                  </a:lnTo>
                  <a:lnTo>
                    <a:pt x="316706" y="947738"/>
                  </a:lnTo>
                  <a:lnTo>
                    <a:pt x="285750" y="935832"/>
                  </a:lnTo>
                  <a:lnTo>
                    <a:pt x="247650" y="919163"/>
                  </a:lnTo>
                  <a:lnTo>
                    <a:pt x="223837" y="902494"/>
                  </a:lnTo>
                  <a:lnTo>
                    <a:pt x="192881" y="876300"/>
                  </a:lnTo>
                  <a:lnTo>
                    <a:pt x="166687" y="840582"/>
                  </a:lnTo>
                  <a:lnTo>
                    <a:pt x="147637" y="797719"/>
                  </a:lnTo>
                  <a:lnTo>
                    <a:pt x="138112" y="750094"/>
                  </a:lnTo>
                  <a:lnTo>
                    <a:pt x="133350" y="659607"/>
                  </a:lnTo>
                  <a:lnTo>
                    <a:pt x="133350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8">
              <a:extLst>
                <a:ext uri="{FF2B5EF4-FFF2-40B4-BE49-F238E27FC236}">
                  <a16:creationId xmlns:a16="http://schemas.microsoft.com/office/drawing/2014/main" id="{BA71F9D1-C981-4261-BD5B-50A2AEF2EDAB}"/>
                </a:ext>
              </a:extLst>
            </p:cNvPr>
            <p:cNvSpPr/>
            <p:nvPr/>
          </p:nvSpPr>
          <p:spPr>
            <a:xfrm>
              <a:off x="5470525" y="3827463"/>
              <a:ext cx="461963" cy="1790700"/>
            </a:xfrm>
            <a:custGeom>
              <a:avLst/>
              <a:gdLst>
                <a:gd name="connsiteX0" fmla="*/ 188119 w 461963"/>
                <a:gd name="connsiteY0" fmla="*/ 1276350 h 1790700"/>
                <a:gd name="connsiteX1" fmla="*/ 185738 w 461963"/>
                <a:gd name="connsiteY1" fmla="*/ 1092994 h 1790700"/>
                <a:gd name="connsiteX2" fmla="*/ 188119 w 461963"/>
                <a:gd name="connsiteY2" fmla="*/ 900112 h 1790700"/>
                <a:gd name="connsiteX3" fmla="*/ 183357 w 461963"/>
                <a:gd name="connsiteY3" fmla="*/ 692944 h 1790700"/>
                <a:gd name="connsiteX4" fmla="*/ 178594 w 461963"/>
                <a:gd name="connsiteY4" fmla="*/ 571500 h 1790700"/>
                <a:gd name="connsiteX5" fmla="*/ 164307 w 461963"/>
                <a:gd name="connsiteY5" fmla="*/ 411956 h 1790700"/>
                <a:gd name="connsiteX6" fmla="*/ 157163 w 461963"/>
                <a:gd name="connsiteY6" fmla="*/ 326231 h 1790700"/>
                <a:gd name="connsiteX7" fmla="*/ 142875 w 461963"/>
                <a:gd name="connsiteY7" fmla="*/ 230981 h 1790700"/>
                <a:gd name="connsiteX8" fmla="*/ 135732 w 461963"/>
                <a:gd name="connsiteY8" fmla="*/ 207169 h 1790700"/>
                <a:gd name="connsiteX9" fmla="*/ 111919 w 461963"/>
                <a:gd name="connsiteY9" fmla="*/ 161925 h 1790700"/>
                <a:gd name="connsiteX10" fmla="*/ 85725 w 461963"/>
                <a:gd name="connsiteY10" fmla="*/ 126206 h 1790700"/>
                <a:gd name="connsiteX11" fmla="*/ 59532 w 461963"/>
                <a:gd name="connsiteY11" fmla="*/ 97631 h 1790700"/>
                <a:gd name="connsiteX12" fmla="*/ 30957 w 461963"/>
                <a:gd name="connsiteY12" fmla="*/ 69056 h 1790700"/>
                <a:gd name="connsiteX13" fmla="*/ 14288 w 461963"/>
                <a:gd name="connsiteY13" fmla="*/ 52387 h 1790700"/>
                <a:gd name="connsiteX14" fmla="*/ 0 w 461963"/>
                <a:gd name="connsiteY14" fmla="*/ 30956 h 1790700"/>
                <a:gd name="connsiteX15" fmla="*/ 4763 w 461963"/>
                <a:gd name="connsiteY15" fmla="*/ 14287 h 1790700"/>
                <a:gd name="connsiteX16" fmla="*/ 16669 w 461963"/>
                <a:gd name="connsiteY16" fmla="*/ 4762 h 1790700"/>
                <a:gd name="connsiteX17" fmla="*/ 33338 w 461963"/>
                <a:gd name="connsiteY17" fmla="*/ 0 h 1790700"/>
                <a:gd name="connsiteX18" fmla="*/ 50007 w 461963"/>
                <a:gd name="connsiteY18" fmla="*/ 0 h 1790700"/>
                <a:gd name="connsiteX19" fmla="*/ 76200 w 461963"/>
                <a:gd name="connsiteY19" fmla="*/ 4762 h 1790700"/>
                <a:gd name="connsiteX20" fmla="*/ 142875 w 461963"/>
                <a:gd name="connsiteY20" fmla="*/ 28575 h 1790700"/>
                <a:gd name="connsiteX21" fmla="*/ 214313 w 461963"/>
                <a:gd name="connsiteY21" fmla="*/ 59531 h 1790700"/>
                <a:gd name="connsiteX22" fmla="*/ 278607 w 461963"/>
                <a:gd name="connsiteY22" fmla="*/ 92869 h 1790700"/>
                <a:gd name="connsiteX23" fmla="*/ 340519 w 461963"/>
                <a:gd name="connsiteY23" fmla="*/ 128587 h 1790700"/>
                <a:gd name="connsiteX24" fmla="*/ 397669 w 461963"/>
                <a:gd name="connsiteY24" fmla="*/ 169069 h 1790700"/>
                <a:gd name="connsiteX25" fmla="*/ 433388 w 461963"/>
                <a:gd name="connsiteY25" fmla="*/ 197644 h 1790700"/>
                <a:gd name="connsiteX26" fmla="*/ 447675 w 461963"/>
                <a:gd name="connsiteY26" fmla="*/ 211931 h 1790700"/>
                <a:gd name="connsiteX27" fmla="*/ 457200 w 461963"/>
                <a:gd name="connsiteY27" fmla="*/ 228600 h 1790700"/>
                <a:gd name="connsiteX28" fmla="*/ 459582 w 461963"/>
                <a:gd name="connsiteY28" fmla="*/ 245269 h 1790700"/>
                <a:gd name="connsiteX29" fmla="*/ 461963 w 461963"/>
                <a:gd name="connsiteY29" fmla="*/ 266700 h 1790700"/>
                <a:gd name="connsiteX30" fmla="*/ 452438 w 461963"/>
                <a:gd name="connsiteY30" fmla="*/ 290512 h 1790700"/>
                <a:gd name="connsiteX31" fmla="*/ 435769 w 461963"/>
                <a:gd name="connsiteY31" fmla="*/ 309562 h 1790700"/>
                <a:gd name="connsiteX32" fmla="*/ 421482 w 461963"/>
                <a:gd name="connsiteY32" fmla="*/ 345281 h 1790700"/>
                <a:gd name="connsiteX33" fmla="*/ 411957 w 461963"/>
                <a:gd name="connsiteY33" fmla="*/ 409575 h 1790700"/>
                <a:gd name="connsiteX34" fmla="*/ 409575 w 461963"/>
                <a:gd name="connsiteY34" fmla="*/ 509587 h 1790700"/>
                <a:gd name="connsiteX35" fmla="*/ 404813 w 461963"/>
                <a:gd name="connsiteY35" fmla="*/ 621506 h 1790700"/>
                <a:gd name="connsiteX36" fmla="*/ 395288 w 461963"/>
                <a:gd name="connsiteY36" fmla="*/ 781050 h 1790700"/>
                <a:gd name="connsiteX37" fmla="*/ 388144 w 461963"/>
                <a:gd name="connsiteY37" fmla="*/ 890587 h 1790700"/>
                <a:gd name="connsiteX38" fmla="*/ 388144 w 461963"/>
                <a:gd name="connsiteY38" fmla="*/ 1762125 h 1790700"/>
                <a:gd name="connsiteX39" fmla="*/ 185738 w 461963"/>
                <a:gd name="connsiteY39" fmla="*/ 1790700 h 1790700"/>
                <a:gd name="connsiteX40" fmla="*/ 188119 w 461963"/>
                <a:gd name="connsiteY40" fmla="*/ 12763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1963" h="1790700">
                  <a:moveTo>
                    <a:pt x="188119" y="1276350"/>
                  </a:moveTo>
                  <a:cubicBezTo>
                    <a:pt x="188119" y="1160066"/>
                    <a:pt x="186532" y="1154113"/>
                    <a:pt x="185738" y="1092994"/>
                  </a:cubicBezTo>
                  <a:cubicBezTo>
                    <a:pt x="186532" y="1028700"/>
                    <a:pt x="187325" y="964406"/>
                    <a:pt x="188119" y="900112"/>
                  </a:cubicBezTo>
                  <a:lnTo>
                    <a:pt x="183357" y="692944"/>
                  </a:lnTo>
                  <a:lnTo>
                    <a:pt x="178594" y="571500"/>
                  </a:lnTo>
                  <a:lnTo>
                    <a:pt x="164307" y="411956"/>
                  </a:lnTo>
                  <a:lnTo>
                    <a:pt x="157163" y="326231"/>
                  </a:lnTo>
                  <a:lnTo>
                    <a:pt x="142875" y="230981"/>
                  </a:lnTo>
                  <a:lnTo>
                    <a:pt x="135732" y="207169"/>
                  </a:lnTo>
                  <a:lnTo>
                    <a:pt x="111919" y="161925"/>
                  </a:lnTo>
                  <a:lnTo>
                    <a:pt x="85725" y="126206"/>
                  </a:lnTo>
                  <a:lnTo>
                    <a:pt x="59532" y="97631"/>
                  </a:lnTo>
                  <a:lnTo>
                    <a:pt x="30957" y="69056"/>
                  </a:lnTo>
                  <a:lnTo>
                    <a:pt x="14288" y="52387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6669" y="4762"/>
                  </a:lnTo>
                  <a:lnTo>
                    <a:pt x="33338" y="0"/>
                  </a:lnTo>
                  <a:lnTo>
                    <a:pt x="50007" y="0"/>
                  </a:lnTo>
                  <a:lnTo>
                    <a:pt x="76200" y="4762"/>
                  </a:lnTo>
                  <a:lnTo>
                    <a:pt x="142875" y="28575"/>
                  </a:lnTo>
                  <a:lnTo>
                    <a:pt x="214313" y="59531"/>
                  </a:lnTo>
                  <a:lnTo>
                    <a:pt x="278607" y="92869"/>
                  </a:lnTo>
                  <a:lnTo>
                    <a:pt x="340519" y="128587"/>
                  </a:lnTo>
                  <a:lnTo>
                    <a:pt x="397669" y="169069"/>
                  </a:lnTo>
                  <a:lnTo>
                    <a:pt x="433388" y="197644"/>
                  </a:lnTo>
                  <a:lnTo>
                    <a:pt x="447675" y="211931"/>
                  </a:lnTo>
                  <a:lnTo>
                    <a:pt x="457200" y="228600"/>
                  </a:lnTo>
                  <a:lnTo>
                    <a:pt x="459582" y="245269"/>
                  </a:lnTo>
                  <a:lnTo>
                    <a:pt x="461963" y="266700"/>
                  </a:lnTo>
                  <a:lnTo>
                    <a:pt x="452438" y="290512"/>
                  </a:lnTo>
                  <a:lnTo>
                    <a:pt x="435769" y="309562"/>
                  </a:lnTo>
                  <a:lnTo>
                    <a:pt x="421482" y="345281"/>
                  </a:lnTo>
                  <a:lnTo>
                    <a:pt x="411957" y="409575"/>
                  </a:lnTo>
                  <a:lnTo>
                    <a:pt x="409575" y="509587"/>
                  </a:lnTo>
                  <a:lnTo>
                    <a:pt x="404813" y="621506"/>
                  </a:lnTo>
                  <a:lnTo>
                    <a:pt x="395288" y="781050"/>
                  </a:lnTo>
                  <a:lnTo>
                    <a:pt x="388144" y="890587"/>
                  </a:lnTo>
                  <a:lnTo>
                    <a:pt x="388144" y="1762125"/>
                  </a:lnTo>
                  <a:lnTo>
                    <a:pt x="185738" y="1790700"/>
                  </a:lnTo>
                  <a:cubicBezTo>
                    <a:pt x="186532" y="1626394"/>
                    <a:pt x="188119" y="1392634"/>
                    <a:pt x="188119" y="127635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9">
              <a:extLst>
                <a:ext uri="{FF2B5EF4-FFF2-40B4-BE49-F238E27FC236}">
                  <a16:creationId xmlns:a16="http://schemas.microsoft.com/office/drawing/2014/main" id="{237E915A-B59E-4581-9C2E-5D1987472343}"/>
                </a:ext>
              </a:extLst>
            </p:cNvPr>
            <p:cNvSpPr/>
            <p:nvPr/>
          </p:nvSpPr>
          <p:spPr>
            <a:xfrm>
              <a:off x="4024313" y="5413375"/>
              <a:ext cx="3276600" cy="515938"/>
            </a:xfrm>
            <a:custGeom>
              <a:avLst/>
              <a:gdLst>
                <a:gd name="connsiteX0" fmla="*/ 1216478 w 3276600"/>
                <a:gd name="connsiteY0" fmla="*/ 201386 h 517072"/>
                <a:gd name="connsiteX1" fmla="*/ 1515836 w 3276600"/>
                <a:gd name="connsiteY1" fmla="*/ 155122 h 517072"/>
                <a:gd name="connsiteX2" fmla="*/ 1654628 w 3276600"/>
                <a:gd name="connsiteY2" fmla="*/ 130629 h 517072"/>
                <a:gd name="connsiteX3" fmla="*/ 1945821 w 3276600"/>
                <a:gd name="connsiteY3" fmla="*/ 100693 h 517072"/>
                <a:gd name="connsiteX4" fmla="*/ 2168978 w 3276600"/>
                <a:gd name="connsiteY4" fmla="*/ 73479 h 517072"/>
                <a:gd name="connsiteX5" fmla="*/ 2343150 w 3276600"/>
                <a:gd name="connsiteY5" fmla="*/ 57150 h 517072"/>
                <a:gd name="connsiteX6" fmla="*/ 2468336 w 3276600"/>
                <a:gd name="connsiteY6" fmla="*/ 43543 h 517072"/>
                <a:gd name="connsiteX7" fmla="*/ 2544536 w 3276600"/>
                <a:gd name="connsiteY7" fmla="*/ 27215 h 517072"/>
                <a:gd name="connsiteX8" fmla="*/ 2675164 w 3276600"/>
                <a:gd name="connsiteY8" fmla="*/ 8165 h 517072"/>
                <a:gd name="connsiteX9" fmla="*/ 2789464 w 3276600"/>
                <a:gd name="connsiteY9" fmla="*/ 0 h 517072"/>
                <a:gd name="connsiteX10" fmla="*/ 2822121 w 3276600"/>
                <a:gd name="connsiteY10" fmla="*/ 2722 h 517072"/>
                <a:gd name="connsiteX11" fmla="*/ 2887436 w 3276600"/>
                <a:gd name="connsiteY11" fmla="*/ 13608 h 517072"/>
                <a:gd name="connsiteX12" fmla="*/ 2966357 w 3276600"/>
                <a:gd name="connsiteY12" fmla="*/ 38100 h 517072"/>
                <a:gd name="connsiteX13" fmla="*/ 3028950 w 3276600"/>
                <a:gd name="connsiteY13" fmla="*/ 62593 h 517072"/>
                <a:gd name="connsiteX14" fmla="*/ 3077936 w 3276600"/>
                <a:gd name="connsiteY14" fmla="*/ 87086 h 517072"/>
                <a:gd name="connsiteX15" fmla="*/ 3167743 w 3276600"/>
                <a:gd name="connsiteY15" fmla="*/ 138793 h 517072"/>
                <a:gd name="connsiteX16" fmla="*/ 3224893 w 3276600"/>
                <a:gd name="connsiteY16" fmla="*/ 174172 h 517072"/>
                <a:gd name="connsiteX17" fmla="*/ 3249386 w 3276600"/>
                <a:gd name="connsiteY17" fmla="*/ 193222 h 517072"/>
                <a:gd name="connsiteX18" fmla="*/ 3260271 w 3276600"/>
                <a:gd name="connsiteY18" fmla="*/ 204108 h 517072"/>
                <a:gd name="connsiteX19" fmla="*/ 3271157 w 3276600"/>
                <a:gd name="connsiteY19" fmla="*/ 223158 h 517072"/>
                <a:gd name="connsiteX20" fmla="*/ 3276600 w 3276600"/>
                <a:gd name="connsiteY20" fmla="*/ 250372 h 517072"/>
                <a:gd name="connsiteX21" fmla="*/ 3276600 w 3276600"/>
                <a:gd name="connsiteY21" fmla="*/ 280308 h 517072"/>
                <a:gd name="connsiteX22" fmla="*/ 3265714 w 3276600"/>
                <a:gd name="connsiteY22" fmla="*/ 296636 h 517072"/>
                <a:gd name="connsiteX23" fmla="*/ 3252107 w 3276600"/>
                <a:gd name="connsiteY23" fmla="*/ 307522 h 517072"/>
                <a:gd name="connsiteX24" fmla="*/ 3224893 w 3276600"/>
                <a:gd name="connsiteY24" fmla="*/ 315686 h 517072"/>
                <a:gd name="connsiteX25" fmla="*/ 3192236 w 3276600"/>
                <a:gd name="connsiteY25" fmla="*/ 318408 h 517072"/>
                <a:gd name="connsiteX26" fmla="*/ 3151414 w 3276600"/>
                <a:gd name="connsiteY26" fmla="*/ 312965 h 517072"/>
                <a:gd name="connsiteX27" fmla="*/ 3094264 w 3276600"/>
                <a:gd name="connsiteY27" fmla="*/ 302079 h 517072"/>
                <a:gd name="connsiteX28" fmla="*/ 2941864 w 3276600"/>
                <a:gd name="connsiteY28" fmla="*/ 274865 h 517072"/>
                <a:gd name="connsiteX29" fmla="*/ 2781300 w 3276600"/>
                <a:gd name="connsiteY29" fmla="*/ 258536 h 517072"/>
                <a:gd name="connsiteX30" fmla="*/ 2530928 w 3276600"/>
                <a:gd name="connsiteY30" fmla="*/ 244929 h 517072"/>
                <a:gd name="connsiteX31" fmla="*/ 2403021 w 3276600"/>
                <a:gd name="connsiteY31" fmla="*/ 253093 h 517072"/>
                <a:gd name="connsiteX32" fmla="*/ 2177143 w 3276600"/>
                <a:gd name="connsiteY32" fmla="*/ 266700 h 517072"/>
                <a:gd name="connsiteX33" fmla="*/ 1910443 w 3276600"/>
                <a:gd name="connsiteY33" fmla="*/ 288472 h 517072"/>
                <a:gd name="connsiteX34" fmla="*/ 1695450 w 3276600"/>
                <a:gd name="connsiteY34" fmla="*/ 307522 h 517072"/>
                <a:gd name="connsiteX35" fmla="*/ 1480457 w 3276600"/>
                <a:gd name="connsiteY35" fmla="*/ 334736 h 517072"/>
                <a:gd name="connsiteX36" fmla="*/ 1205593 w 3276600"/>
                <a:gd name="connsiteY36" fmla="*/ 381000 h 517072"/>
                <a:gd name="connsiteX37" fmla="*/ 914400 w 3276600"/>
                <a:gd name="connsiteY37" fmla="*/ 429986 h 517072"/>
                <a:gd name="connsiteX38" fmla="*/ 653143 w 3276600"/>
                <a:gd name="connsiteY38" fmla="*/ 476250 h 517072"/>
                <a:gd name="connsiteX39" fmla="*/ 487136 w 3276600"/>
                <a:gd name="connsiteY39" fmla="*/ 511629 h 517072"/>
                <a:gd name="connsiteX40" fmla="*/ 449036 w 3276600"/>
                <a:gd name="connsiteY40" fmla="*/ 517072 h 517072"/>
                <a:gd name="connsiteX41" fmla="*/ 410936 w 3276600"/>
                <a:gd name="connsiteY41" fmla="*/ 511629 h 517072"/>
                <a:gd name="connsiteX42" fmla="*/ 375557 w 3276600"/>
                <a:gd name="connsiteY42" fmla="*/ 500743 h 517072"/>
                <a:gd name="connsiteX43" fmla="*/ 293914 w 3276600"/>
                <a:gd name="connsiteY43" fmla="*/ 457200 h 517072"/>
                <a:gd name="connsiteX44" fmla="*/ 160564 w 3276600"/>
                <a:gd name="connsiteY44" fmla="*/ 356508 h 517072"/>
                <a:gd name="connsiteX45" fmla="*/ 62593 w 3276600"/>
                <a:gd name="connsiteY45" fmla="*/ 266700 h 517072"/>
                <a:gd name="connsiteX46" fmla="*/ 27214 w 3276600"/>
                <a:gd name="connsiteY46" fmla="*/ 228600 h 517072"/>
                <a:gd name="connsiteX47" fmla="*/ 10886 w 3276600"/>
                <a:gd name="connsiteY47" fmla="*/ 206829 h 517072"/>
                <a:gd name="connsiteX48" fmla="*/ 0 w 3276600"/>
                <a:gd name="connsiteY48" fmla="*/ 176893 h 517072"/>
                <a:gd name="connsiteX49" fmla="*/ 2721 w 3276600"/>
                <a:gd name="connsiteY49" fmla="*/ 163286 h 517072"/>
                <a:gd name="connsiteX50" fmla="*/ 10886 w 3276600"/>
                <a:gd name="connsiteY50" fmla="*/ 155122 h 517072"/>
                <a:gd name="connsiteX51" fmla="*/ 32657 w 3276600"/>
                <a:gd name="connsiteY51" fmla="*/ 160565 h 517072"/>
                <a:gd name="connsiteX52" fmla="*/ 62593 w 3276600"/>
                <a:gd name="connsiteY52" fmla="*/ 176893 h 517072"/>
                <a:gd name="connsiteX53" fmla="*/ 127907 w 3276600"/>
                <a:gd name="connsiteY53" fmla="*/ 201386 h 517072"/>
                <a:gd name="connsiteX54" fmla="*/ 263978 w 3276600"/>
                <a:gd name="connsiteY54" fmla="*/ 236765 h 517072"/>
                <a:gd name="connsiteX55" fmla="*/ 397328 w 3276600"/>
                <a:gd name="connsiteY55" fmla="*/ 261258 h 517072"/>
                <a:gd name="connsiteX56" fmla="*/ 527957 w 3276600"/>
                <a:gd name="connsiteY56" fmla="*/ 272143 h 517072"/>
                <a:gd name="connsiteX57" fmla="*/ 693964 w 3276600"/>
                <a:gd name="connsiteY57" fmla="*/ 263979 h 517072"/>
                <a:gd name="connsiteX58" fmla="*/ 966107 w 3276600"/>
                <a:gd name="connsiteY58" fmla="*/ 236765 h 517072"/>
                <a:gd name="connsiteX59" fmla="*/ 1216478 w 3276600"/>
                <a:gd name="connsiteY59" fmla="*/ 201386 h 51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76600" h="517072">
                  <a:moveTo>
                    <a:pt x="1216478" y="201386"/>
                  </a:moveTo>
                  <a:lnTo>
                    <a:pt x="1515836" y="155122"/>
                  </a:lnTo>
                  <a:lnTo>
                    <a:pt x="1654628" y="130629"/>
                  </a:lnTo>
                  <a:lnTo>
                    <a:pt x="1945821" y="100693"/>
                  </a:lnTo>
                  <a:lnTo>
                    <a:pt x="2168978" y="73479"/>
                  </a:lnTo>
                  <a:lnTo>
                    <a:pt x="2343150" y="57150"/>
                  </a:lnTo>
                  <a:lnTo>
                    <a:pt x="2468336" y="43543"/>
                  </a:lnTo>
                  <a:lnTo>
                    <a:pt x="2544536" y="27215"/>
                  </a:lnTo>
                  <a:lnTo>
                    <a:pt x="2675164" y="8165"/>
                  </a:lnTo>
                  <a:lnTo>
                    <a:pt x="2789464" y="0"/>
                  </a:lnTo>
                  <a:lnTo>
                    <a:pt x="2822121" y="2722"/>
                  </a:lnTo>
                  <a:lnTo>
                    <a:pt x="2887436" y="13608"/>
                  </a:lnTo>
                  <a:lnTo>
                    <a:pt x="2966357" y="38100"/>
                  </a:lnTo>
                  <a:lnTo>
                    <a:pt x="3028950" y="62593"/>
                  </a:lnTo>
                  <a:lnTo>
                    <a:pt x="3077936" y="87086"/>
                  </a:lnTo>
                  <a:lnTo>
                    <a:pt x="3167743" y="138793"/>
                  </a:lnTo>
                  <a:lnTo>
                    <a:pt x="3224893" y="174172"/>
                  </a:lnTo>
                  <a:lnTo>
                    <a:pt x="3249386" y="193222"/>
                  </a:lnTo>
                  <a:lnTo>
                    <a:pt x="3260271" y="204108"/>
                  </a:lnTo>
                  <a:lnTo>
                    <a:pt x="3271157" y="223158"/>
                  </a:lnTo>
                  <a:lnTo>
                    <a:pt x="3276600" y="250372"/>
                  </a:lnTo>
                  <a:lnTo>
                    <a:pt x="3276600" y="280308"/>
                  </a:lnTo>
                  <a:lnTo>
                    <a:pt x="3265714" y="296636"/>
                  </a:lnTo>
                  <a:lnTo>
                    <a:pt x="3252107" y="307522"/>
                  </a:lnTo>
                  <a:lnTo>
                    <a:pt x="3224893" y="315686"/>
                  </a:lnTo>
                  <a:lnTo>
                    <a:pt x="3192236" y="318408"/>
                  </a:lnTo>
                  <a:lnTo>
                    <a:pt x="3151414" y="312965"/>
                  </a:lnTo>
                  <a:lnTo>
                    <a:pt x="3094264" y="302079"/>
                  </a:lnTo>
                  <a:lnTo>
                    <a:pt x="2941864" y="274865"/>
                  </a:lnTo>
                  <a:lnTo>
                    <a:pt x="2781300" y="258536"/>
                  </a:lnTo>
                  <a:lnTo>
                    <a:pt x="2530928" y="244929"/>
                  </a:lnTo>
                  <a:lnTo>
                    <a:pt x="2403021" y="253093"/>
                  </a:lnTo>
                  <a:lnTo>
                    <a:pt x="2177143" y="266700"/>
                  </a:lnTo>
                  <a:lnTo>
                    <a:pt x="1910443" y="288472"/>
                  </a:lnTo>
                  <a:lnTo>
                    <a:pt x="1695450" y="307522"/>
                  </a:lnTo>
                  <a:lnTo>
                    <a:pt x="1480457" y="334736"/>
                  </a:lnTo>
                  <a:lnTo>
                    <a:pt x="1205593" y="381000"/>
                  </a:lnTo>
                  <a:lnTo>
                    <a:pt x="914400" y="429986"/>
                  </a:lnTo>
                  <a:lnTo>
                    <a:pt x="653143" y="476250"/>
                  </a:lnTo>
                  <a:lnTo>
                    <a:pt x="487136" y="511629"/>
                  </a:lnTo>
                  <a:lnTo>
                    <a:pt x="449036" y="517072"/>
                  </a:lnTo>
                  <a:lnTo>
                    <a:pt x="410936" y="511629"/>
                  </a:lnTo>
                  <a:lnTo>
                    <a:pt x="375557" y="500743"/>
                  </a:lnTo>
                  <a:lnTo>
                    <a:pt x="293914" y="457200"/>
                  </a:lnTo>
                  <a:lnTo>
                    <a:pt x="160564" y="356508"/>
                  </a:lnTo>
                  <a:lnTo>
                    <a:pt x="62593" y="266700"/>
                  </a:lnTo>
                  <a:lnTo>
                    <a:pt x="27214" y="228600"/>
                  </a:lnTo>
                  <a:lnTo>
                    <a:pt x="10886" y="206829"/>
                  </a:lnTo>
                  <a:lnTo>
                    <a:pt x="0" y="176893"/>
                  </a:lnTo>
                  <a:lnTo>
                    <a:pt x="2721" y="163286"/>
                  </a:lnTo>
                  <a:lnTo>
                    <a:pt x="10886" y="155122"/>
                  </a:lnTo>
                  <a:lnTo>
                    <a:pt x="32657" y="160565"/>
                  </a:lnTo>
                  <a:lnTo>
                    <a:pt x="62593" y="176893"/>
                  </a:lnTo>
                  <a:lnTo>
                    <a:pt x="127907" y="201386"/>
                  </a:lnTo>
                  <a:lnTo>
                    <a:pt x="263978" y="236765"/>
                  </a:lnTo>
                  <a:lnTo>
                    <a:pt x="397328" y="261258"/>
                  </a:lnTo>
                  <a:lnTo>
                    <a:pt x="527957" y="272143"/>
                  </a:lnTo>
                  <a:lnTo>
                    <a:pt x="693964" y="263979"/>
                  </a:lnTo>
                  <a:lnTo>
                    <a:pt x="966107" y="236765"/>
                  </a:lnTo>
                  <a:lnTo>
                    <a:pt x="1216478" y="20138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FF775979-98E5-4876-B2F0-8F9AB5EF32F2}"/>
              </a:ext>
            </a:extLst>
          </p:cNvPr>
          <p:cNvGrpSpPr/>
          <p:nvPr/>
        </p:nvGrpSpPr>
        <p:grpSpPr>
          <a:xfrm>
            <a:off x="2782888" y="1465263"/>
            <a:ext cx="4408487" cy="4378325"/>
            <a:chOff x="2782888" y="1465263"/>
            <a:chExt cx="4408487" cy="4378325"/>
          </a:xfrm>
        </p:grpSpPr>
        <p:sp>
          <p:nvSpPr>
            <p:cNvPr id="30" name="フリーフォーム 48">
              <a:extLst>
                <a:ext uri="{FF2B5EF4-FFF2-40B4-BE49-F238E27FC236}">
                  <a16:creationId xmlns:a16="http://schemas.microsoft.com/office/drawing/2014/main" id="{78F75785-84BD-4112-AD32-C33EF8ECC160}"/>
                </a:ext>
              </a:extLst>
            </p:cNvPr>
            <p:cNvSpPr/>
            <p:nvPr/>
          </p:nvSpPr>
          <p:spPr>
            <a:xfrm>
              <a:off x="3057525" y="1646238"/>
              <a:ext cx="1057275" cy="1403350"/>
            </a:xfrm>
            <a:custGeom>
              <a:avLst/>
              <a:gdLst>
                <a:gd name="connsiteX0" fmla="*/ 359569 w 1057275"/>
                <a:gd name="connsiteY0" fmla="*/ 342900 h 1404937"/>
                <a:gd name="connsiteX1" fmla="*/ 204788 w 1057275"/>
                <a:gd name="connsiteY1" fmla="*/ 404812 h 1404937"/>
                <a:gd name="connsiteX2" fmla="*/ 73819 w 1057275"/>
                <a:gd name="connsiteY2" fmla="*/ 457200 h 1404937"/>
                <a:gd name="connsiteX3" fmla="*/ 45244 w 1057275"/>
                <a:gd name="connsiteY3" fmla="*/ 471487 h 1404937"/>
                <a:gd name="connsiteX4" fmla="*/ 0 w 1057275"/>
                <a:gd name="connsiteY4" fmla="*/ 285750 h 1404937"/>
                <a:gd name="connsiteX5" fmla="*/ 88106 w 1057275"/>
                <a:gd name="connsiteY5" fmla="*/ 288131 h 1404937"/>
                <a:gd name="connsiteX6" fmla="*/ 159544 w 1057275"/>
                <a:gd name="connsiteY6" fmla="*/ 271462 h 1404937"/>
                <a:gd name="connsiteX7" fmla="*/ 257175 w 1057275"/>
                <a:gd name="connsiteY7" fmla="*/ 240506 h 1404937"/>
                <a:gd name="connsiteX8" fmla="*/ 347663 w 1057275"/>
                <a:gd name="connsiteY8" fmla="*/ 202406 h 1404937"/>
                <a:gd name="connsiteX9" fmla="*/ 461963 w 1057275"/>
                <a:gd name="connsiteY9" fmla="*/ 150019 h 1404937"/>
                <a:gd name="connsiteX10" fmla="*/ 581025 w 1057275"/>
                <a:gd name="connsiteY10" fmla="*/ 90487 h 1404937"/>
                <a:gd name="connsiteX11" fmla="*/ 657225 w 1057275"/>
                <a:gd name="connsiteY11" fmla="*/ 50006 h 1404937"/>
                <a:gd name="connsiteX12" fmla="*/ 731044 w 1057275"/>
                <a:gd name="connsiteY12" fmla="*/ 7144 h 1404937"/>
                <a:gd name="connsiteX13" fmla="*/ 745331 w 1057275"/>
                <a:gd name="connsiteY13" fmla="*/ 2381 h 1404937"/>
                <a:gd name="connsiteX14" fmla="*/ 750094 w 1057275"/>
                <a:gd name="connsiteY14" fmla="*/ 0 h 1404937"/>
                <a:gd name="connsiteX15" fmla="*/ 764381 w 1057275"/>
                <a:gd name="connsiteY15" fmla="*/ 4762 h 1404937"/>
                <a:gd name="connsiteX16" fmla="*/ 812006 w 1057275"/>
                <a:gd name="connsiteY16" fmla="*/ 40481 h 1404937"/>
                <a:gd name="connsiteX17" fmla="*/ 895350 w 1057275"/>
                <a:gd name="connsiteY17" fmla="*/ 109537 h 1404937"/>
                <a:gd name="connsiteX18" fmla="*/ 952500 w 1057275"/>
                <a:gd name="connsiteY18" fmla="*/ 161925 h 1404937"/>
                <a:gd name="connsiteX19" fmla="*/ 1007269 w 1057275"/>
                <a:gd name="connsiteY19" fmla="*/ 211931 h 1404937"/>
                <a:gd name="connsiteX20" fmla="*/ 1028700 w 1057275"/>
                <a:gd name="connsiteY20" fmla="*/ 230981 h 1404937"/>
                <a:gd name="connsiteX21" fmla="*/ 1042988 w 1057275"/>
                <a:gd name="connsiteY21" fmla="*/ 247650 h 1404937"/>
                <a:gd name="connsiteX22" fmla="*/ 1047750 w 1057275"/>
                <a:gd name="connsiteY22" fmla="*/ 254794 h 1404937"/>
                <a:gd name="connsiteX23" fmla="*/ 1052513 w 1057275"/>
                <a:gd name="connsiteY23" fmla="*/ 266700 h 1404937"/>
                <a:gd name="connsiteX24" fmla="*/ 1057275 w 1057275"/>
                <a:gd name="connsiteY24" fmla="*/ 288131 h 1404937"/>
                <a:gd name="connsiteX25" fmla="*/ 1054894 w 1057275"/>
                <a:gd name="connsiteY25" fmla="*/ 309562 h 1404937"/>
                <a:gd name="connsiteX26" fmla="*/ 1042988 w 1057275"/>
                <a:gd name="connsiteY26" fmla="*/ 330994 h 1404937"/>
                <a:gd name="connsiteX27" fmla="*/ 1026319 w 1057275"/>
                <a:gd name="connsiteY27" fmla="*/ 347662 h 1404937"/>
                <a:gd name="connsiteX28" fmla="*/ 1009650 w 1057275"/>
                <a:gd name="connsiteY28" fmla="*/ 359569 h 1404937"/>
                <a:gd name="connsiteX29" fmla="*/ 978694 w 1057275"/>
                <a:gd name="connsiteY29" fmla="*/ 404812 h 1404937"/>
                <a:gd name="connsiteX30" fmla="*/ 907256 w 1057275"/>
                <a:gd name="connsiteY30" fmla="*/ 531019 h 1404937"/>
                <a:gd name="connsiteX31" fmla="*/ 842963 w 1057275"/>
                <a:gd name="connsiteY31" fmla="*/ 650081 h 1404937"/>
                <a:gd name="connsiteX32" fmla="*/ 762000 w 1057275"/>
                <a:gd name="connsiteY32" fmla="*/ 814387 h 1404937"/>
                <a:gd name="connsiteX33" fmla="*/ 678656 w 1057275"/>
                <a:gd name="connsiteY33" fmla="*/ 990600 h 1404937"/>
                <a:gd name="connsiteX34" fmla="*/ 571500 w 1057275"/>
                <a:gd name="connsiteY34" fmla="*/ 1216819 h 1404937"/>
                <a:gd name="connsiteX35" fmla="*/ 516731 w 1057275"/>
                <a:gd name="connsiteY35" fmla="*/ 1340644 h 1404937"/>
                <a:gd name="connsiteX36" fmla="*/ 481013 w 1057275"/>
                <a:gd name="connsiteY36" fmla="*/ 1404937 h 1404937"/>
                <a:gd name="connsiteX37" fmla="*/ 464344 w 1057275"/>
                <a:gd name="connsiteY37" fmla="*/ 1393031 h 1404937"/>
                <a:gd name="connsiteX38" fmla="*/ 454819 w 1057275"/>
                <a:gd name="connsiteY38" fmla="*/ 1383506 h 1404937"/>
                <a:gd name="connsiteX39" fmla="*/ 442913 w 1057275"/>
                <a:gd name="connsiteY39" fmla="*/ 1369219 h 1404937"/>
                <a:gd name="connsiteX40" fmla="*/ 440531 w 1057275"/>
                <a:gd name="connsiteY40" fmla="*/ 1354931 h 1404937"/>
                <a:gd name="connsiteX41" fmla="*/ 440531 w 1057275"/>
                <a:gd name="connsiteY41" fmla="*/ 1340644 h 1404937"/>
                <a:gd name="connsiteX42" fmla="*/ 445294 w 1057275"/>
                <a:gd name="connsiteY42" fmla="*/ 1326356 h 1404937"/>
                <a:gd name="connsiteX43" fmla="*/ 454819 w 1057275"/>
                <a:gd name="connsiteY43" fmla="*/ 1304925 h 1404937"/>
                <a:gd name="connsiteX44" fmla="*/ 469106 w 1057275"/>
                <a:gd name="connsiteY44" fmla="*/ 1266825 h 1404937"/>
                <a:gd name="connsiteX45" fmla="*/ 507206 w 1057275"/>
                <a:gd name="connsiteY45" fmla="*/ 1128712 h 1404937"/>
                <a:gd name="connsiteX46" fmla="*/ 554831 w 1057275"/>
                <a:gd name="connsiteY46" fmla="*/ 964406 h 1404937"/>
                <a:gd name="connsiteX47" fmla="*/ 588169 w 1057275"/>
                <a:gd name="connsiteY47" fmla="*/ 821531 h 1404937"/>
                <a:gd name="connsiteX48" fmla="*/ 623888 w 1057275"/>
                <a:gd name="connsiteY48" fmla="*/ 669131 h 1404937"/>
                <a:gd name="connsiteX49" fmla="*/ 645319 w 1057275"/>
                <a:gd name="connsiteY49" fmla="*/ 554831 h 1404937"/>
                <a:gd name="connsiteX50" fmla="*/ 666750 w 1057275"/>
                <a:gd name="connsiteY50" fmla="*/ 416719 h 1404937"/>
                <a:gd name="connsiteX51" fmla="*/ 681038 w 1057275"/>
                <a:gd name="connsiteY51" fmla="*/ 300037 h 1404937"/>
                <a:gd name="connsiteX52" fmla="*/ 681038 w 1057275"/>
                <a:gd name="connsiteY52" fmla="*/ 257175 h 1404937"/>
                <a:gd name="connsiteX53" fmla="*/ 676275 w 1057275"/>
                <a:gd name="connsiteY53" fmla="*/ 245269 h 1404937"/>
                <a:gd name="connsiteX54" fmla="*/ 666750 w 1057275"/>
                <a:gd name="connsiteY54" fmla="*/ 238125 h 1404937"/>
                <a:gd name="connsiteX55" fmla="*/ 640556 w 1057275"/>
                <a:gd name="connsiteY55" fmla="*/ 238125 h 1404937"/>
                <a:gd name="connsiteX56" fmla="*/ 600075 w 1057275"/>
                <a:gd name="connsiteY56" fmla="*/ 250031 h 1404937"/>
                <a:gd name="connsiteX57" fmla="*/ 495300 w 1057275"/>
                <a:gd name="connsiteY57" fmla="*/ 292894 h 1404937"/>
                <a:gd name="connsiteX58" fmla="*/ 359569 w 1057275"/>
                <a:gd name="connsiteY58" fmla="*/ 34290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57275" h="1404937">
                  <a:moveTo>
                    <a:pt x="359569" y="342900"/>
                  </a:moveTo>
                  <a:lnTo>
                    <a:pt x="204788" y="404812"/>
                  </a:lnTo>
                  <a:lnTo>
                    <a:pt x="73819" y="457200"/>
                  </a:lnTo>
                  <a:lnTo>
                    <a:pt x="45244" y="471487"/>
                  </a:lnTo>
                  <a:lnTo>
                    <a:pt x="0" y="285750"/>
                  </a:lnTo>
                  <a:lnTo>
                    <a:pt x="88106" y="288131"/>
                  </a:lnTo>
                  <a:lnTo>
                    <a:pt x="159544" y="271462"/>
                  </a:lnTo>
                  <a:lnTo>
                    <a:pt x="257175" y="240506"/>
                  </a:lnTo>
                  <a:lnTo>
                    <a:pt x="347663" y="202406"/>
                  </a:lnTo>
                  <a:lnTo>
                    <a:pt x="461963" y="150019"/>
                  </a:lnTo>
                  <a:lnTo>
                    <a:pt x="581025" y="90487"/>
                  </a:lnTo>
                  <a:lnTo>
                    <a:pt x="657225" y="50006"/>
                  </a:lnTo>
                  <a:lnTo>
                    <a:pt x="731044" y="7144"/>
                  </a:lnTo>
                  <a:lnTo>
                    <a:pt x="745331" y="2381"/>
                  </a:lnTo>
                  <a:lnTo>
                    <a:pt x="750094" y="0"/>
                  </a:lnTo>
                  <a:lnTo>
                    <a:pt x="764381" y="4762"/>
                  </a:lnTo>
                  <a:lnTo>
                    <a:pt x="812006" y="40481"/>
                  </a:lnTo>
                  <a:lnTo>
                    <a:pt x="895350" y="109537"/>
                  </a:lnTo>
                  <a:lnTo>
                    <a:pt x="952500" y="161925"/>
                  </a:lnTo>
                  <a:lnTo>
                    <a:pt x="1007269" y="211931"/>
                  </a:lnTo>
                  <a:lnTo>
                    <a:pt x="1028700" y="230981"/>
                  </a:lnTo>
                  <a:lnTo>
                    <a:pt x="1042988" y="247650"/>
                  </a:lnTo>
                  <a:lnTo>
                    <a:pt x="1047750" y="254794"/>
                  </a:lnTo>
                  <a:lnTo>
                    <a:pt x="1052513" y="266700"/>
                  </a:lnTo>
                  <a:lnTo>
                    <a:pt x="1057275" y="288131"/>
                  </a:lnTo>
                  <a:lnTo>
                    <a:pt x="1054894" y="309562"/>
                  </a:lnTo>
                  <a:lnTo>
                    <a:pt x="1042988" y="330994"/>
                  </a:lnTo>
                  <a:lnTo>
                    <a:pt x="1026319" y="347662"/>
                  </a:lnTo>
                  <a:lnTo>
                    <a:pt x="1009650" y="359569"/>
                  </a:lnTo>
                  <a:lnTo>
                    <a:pt x="978694" y="404812"/>
                  </a:lnTo>
                  <a:lnTo>
                    <a:pt x="907256" y="531019"/>
                  </a:lnTo>
                  <a:lnTo>
                    <a:pt x="842963" y="650081"/>
                  </a:lnTo>
                  <a:lnTo>
                    <a:pt x="762000" y="814387"/>
                  </a:lnTo>
                  <a:lnTo>
                    <a:pt x="678656" y="990600"/>
                  </a:lnTo>
                  <a:lnTo>
                    <a:pt x="571500" y="1216819"/>
                  </a:lnTo>
                  <a:lnTo>
                    <a:pt x="516731" y="1340644"/>
                  </a:lnTo>
                  <a:lnTo>
                    <a:pt x="481013" y="1404937"/>
                  </a:lnTo>
                  <a:lnTo>
                    <a:pt x="464344" y="1393031"/>
                  </a:lnTo>
                  <a:lnTo>
                    <a:pt x="454819" y="1383506"/>
                  </a:lnTo>
                  <a:lnTo>
                    <a:pt x="442913" y="1369219"/>
                  </a:lnTo>
                  <a:lnTo>
                    <a:pt x="440531" y="1354931"/>
                  </a:lnTo>
                  <a:lnTo>
                    <a:pt x="440531" y="1340644"/>
                  </a:lnTo>
                  <a:lnTo>
                    <a:pt x="445294" y="1326356"/>
                  </a:lnTo>
                  <a:lnTo>
                    <a:pt x="454819" y="1304925"/>
                  </a:lnTo>
                  <a:lnTo>
                    <a:pt x="469106" y="1266825"/>
                  </a:lnTo>
                  <a:lnTo>
                    <a:pt x="507206" y="1128712"/>
                  </a:lnTo>
                  <a:lnTo>
                    <a:pt x="554831" y="964406"/>
                  </a:lnTo>
                  <a:lnTo>
                    <a:pt x="588169" y="821531"/>
                  </a:lnTo>
                  <a:lnTo>
                    <a:pt x="623888" y="669131"/>
                  </a:lnTo>
                  <a:lnTo>
                    <a:pt x="645319" y="554831"/>
                  </a:lnTo>
                  <a:lnTo>
                    <a:pt x="666750" y="416719"/>
                  </a:lnTo>
                  <a:lnTo>
                    <a:pt x="681038" y="300037"/>
                  </a:lnTo>
                  <a:lnTo>
                    <a:pt x="681038" y="257175"/>
                  </a:lnTo>
                  <a:lnTo>
                    <a:pt x="676275" y="245269"/>
                  </a:lnTo>
                  <a:lnTo>
                    <a:pt x="666750" y="238125"/>
                  </a:lnTo>
                  <a:lnTo>
                    <a:pt x="640556" y="238125"/>
                  </a:lnTo>
                  <a:lnTo>
                    <a:pt x="600075" y="250031"/>
                  </a:lnTo>
                  <a:lnTo>
                    <a:pt x="495300" y="292894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35348EBB-68A0-45BE-9F2A-F5F4A2F48B7F}"/>
                </a:ext>
              </a:extLst>
            </p:cNvPr>
            <p:cNvSpPr/>
            <p:nvPr/>
          </p:nvSpPr>
          <p:spPr>
            <a:xfrm>
              <a:off x="4403725" y="2090738"/>
              <a:ext cx="2206625" cy="423862"/>
            </a:xfrm>
            <a:custGeom>
              <a:avLst/>
              <a:gdLst>
                <a:gd name="connsiteX0" fmla="*/ 740569 w 2207419"/>
                <a:gd name="connsiteY0" fmla="*/ 381000 h 423862"/>
                <a:gd name="connsiteX1" fmla="*/ 935832 w 2207419"/>
                <a:gd name="connsiteY1" fmla="*/ 350043 h 423862"/>
                <a:gd name="connsiteX2" fmla="*/ 1059657 w 2207419"/>
                <a:gd name="connsiteY2" fmla="*/ 330993 h 423862"/>
                <a:gd name="connsiteX3" fmla="*/ 1233488 w 2207419"/>
                <a:gd name="connsiteY3" fmla="*/ 295275 h 423862"/>
                <a:gd name="connsiteX4" fmla="*/ 1476375 w 2207419"/>
                <a:gd name="connsiteY4" fmla="*/ 261937 h 423862"/>
                <a:gd name="connsiteX5" fmla="*/ 1697832 w 2207419"/>
                <a:gd name="connsiteY5" fmla="*/ 238125 h 423862"/>
                <a:gd name="connsiteX6" fmla="*/ 1928813 w 2207419"/>
                <a:gd name="connsiteY6" fmla="*/ 223837 h 423862"/>
                <a:gd name="connsiteX7" fmla="*/ 2071688 w 2207419"/>
                <a:gd name="connsiteY7" fmla="*/ 223837 h 423862"/>
                <a:gd name="connsiteX8" fmla="*/ 2133600 w 2207419"/>
                <a:gd name="connsiteY8" fmla="*/ 219075 h 423862"/>
                <a:gd name="connsiteX9" fmla="*/ 2169319 w 2207419"/>
                <a:gd name="connsiteY9" fmla="*/ 209550 h 423862"/>
                <a:gd name="connsiteX10" fmla="*/ 2197894 w 2207419"/>
                <a:gd name="connsiteY10" fmla="*/ 195262 h 423862"/>
                <a:gd name="connsiteX11" fmla="*/ 2202657 w 2207419"/>
                <a:gd name="connsiteY11" fmla="*/ 188118 h 423862"/>
                <a:gd name="connsiteX12" fmla="*/ 2207419 w 2207419"/>
                <a:gd name="connsiteY12" fmla="*/ 176212 h 423862"/>
                <a:gd name="connsiteX13" fmla="*/ 2207419 w 2207419"/>
                <a:gd name="connsiteY13" fmla="*/ 164306 h 423862"/>
                <a:gd name="connsiteX14" fmla="*/ 2202657 w 2207419"/>
                <a:gd name="connsiteY14" fmla="*/ 150018 h 423862"/>
                <a:gd name="connsiteX15" fmla="*/ 2183607 w 2207419"/>
                <a:gd name="connsiteY15" fmla="*/ 121443 h 423862"/>
                <a:gd name="connsiteX16" fmla="*/ 2164557 w 2207419"/>
                <a:gd name="connsiteY16" fmla="*/ 102393 h 423862"/>
                <a:gd name="connsiteX17" fmla="*/ 2133600 w 2207419"/>
                <a:gd name="connsiteY17" fmla="*/ 78581 h 423862"/>
                <a:gd name="connsiteX18" fmla="*/ 2095500 w 2207419"/>
                <a:gd name="connsiteY18" fmla="*/ 54768 h 423862"/>
                <a:gd name="connsiteX19" fmla="*/ 2045494 w 2207419"/>
                <a:gd name="connsiteY19" fmla="*/ 30956 h 423862"/>
                <a:gd name="connsiteX20" fmla="*/ 2005013 w 2207419"/>
                <a:gd name="connsiteY20" fmla="*/ 14287 h 423862"/>
                <a:gd name="connsiteX21" fmla="*/ 1947863 w 2207419"/>
                <a:gd name="connsiteY21" fmla="*/ 0 h 423862"/>
                <a:gd name="connsiteX22" fmla="*/ 1919288 w 2207419"/>
                <a:gd name="connsiteY22" fmla="*/ 0 h 423862"/>
                <a:gd name="connsiteX23" fmla="*/ 1897857 w 2207419"/>
                <a:gd name="connsiteY23" fmla="*/ 2381 h 423862"/>
                <a:gd name="connsiteX24" fmla="*/ 1838325 w 2207419"/>
                <a:gd name="connsiteY24" fmla="*/ 23812 h 423862"/>
                <a:gd name="connsiteX25" fmla="*/ 1769269 w 2207419"/>
                <a:gd name="connsiteY25" fmla="*/ 42862 h 423862"/>
                <a:gd name="connsiteX26" fmla="*/ 1659732 w 2207419"/>
                <a:gd name="connsiteY26" fmla="*/ 64293 h 423862"/>
                <a:gd name="connsiteX27" fmla="*/ 1535907 w 2207419"/>
                <a:gd name="connsiteY27" fmla="*/ 80962 h 423862"/>
                <a:gd name="connsiteX28" fmla="*/ 1393032 w 2207419"/>
                <a:gd name="connsiteY28" fmla="*/ 100012 h 423862"/>
                <a:gd name="connsiteX29" fmla="*/ 1264444 w 2207419"/>
                <a:gd name="connsiteY29" fmla="*/ 114300 h 423862"/>
                <a:gd name="connsiteX30" fmla="*/ 1052513 w 2207419"/>
                <a:gd name="connsiteY30" fmla="*/ 154781 h 423862"/>
                <a:gd name="connsiteX31" fmla="*/ 835819 w 2207419"/>
                <a:gd name="connsiteY31" fmla="*/ 190500 h 423862"/>
                <a:gd name="connsiteX32" fmla="*/ 631032 w 2207419"/>
                <a:gd name="connsiteY32" fmla="*/ 216693 h 423862"/>
                <a:gd name="connsiteX33" fmla="*/ 514350 w 2207419"/>
                <a:gd name="connsiteY33" fmla="*/ 226218 h 423862"/>
                <a:gd name="connsiteX34" fmla="*/ 447675 w 2207419"/>
                <a:gd name="connsiteY34" fmla="*/ 228600 h 423862"/>
                <a:gd name="connsiteX35" fmla="*/ 361950 w 2207419"/>
                <a:gd name="connsiteY35" fmla="*/ 226218 h 423862"/>
                <a:gd name="connsiteX36" fmla="*/ 280988 w 2207419"/>
                <a:gd name="connsiteY36" fmla="*/ 214312 h 423862"/>
                <a:gd name="connsiteX37" fmla="*/ 157163 w 2207419"/>
                <a:gd name="connsiteY37" fmla="*/ 188118 h 423862"/>
                <a:gd name="connsiteX38" fmla="*/ 71438 w 2207419"/>
                <a:gd name="connsiteY38" fmla="*/ 161925 h 423862"/>
                <a:gd name="connsiteX39" fmla="*/ 33338 w 2207419"/>
                <a:gd name="connsiteY39" fmla="*/ 150018 h 423862"/>
                <a:gd name="connsiteX40" fmla="*/ 21432 w 2207419"/>
                <a:gd name="connsiteY40" fmla="*/ 150018 h 423862"/>
                <a:gd name="connsiteX41" fmla="*/ 9525 w 2207419"/>
                <a:gd name="connsiteY41" fmla="*/ 152400 h 423862"/>
                <a:gd name="connsiteX42" fmla="*/ 2382 w 2207419"/>
                <a:gd name="connsiteY42" fmla="*/ 159543 h 423862"/>
                <a:gd name="connsiteX43" fmla="*/ 0 w 2207419"/>
                <a:gd name="connsiteY43" fmla="*/ 178593 h 423862"/>
                <a:gd name="connsiteX44" fmla="*/ 9525 w 2207419"/>
                <a:gd name="connsiteY44" fmla="*/ 202406 h 423862"/>
                <a:gd name="connsiteX45" fmla="*/ 40482 w 2207419"/>
                <a:gd name="connsiteY45" fmla="*/ 238125 h 423862"/>
                <a:gd name="connsiteX46" fmla="*/ 88107 w 2207419"/>
                <a:gd name="connsiteY46" fmla="*/ 283368 h 423862"/>
                <a:gd name="connsiteX47" fmla="*/ 145257 w 2207419"/>
                <a:gd name="connsiteY47" fmla="*/ 328612 h 423862"/>
                <a:gd name="connsiteX48" fmla="*/ 204788 w 2207419"/>
                <a:gd name="connsiteY48" fmla="*/ 366712 h 423862"/>
                <a:gd name="connsiteX49" fmla="*/ 254794 w 2207419"/>
                <a:gd name="connsiteY49" fmla="*/ 388143 h 423862"/>
                <a:gd name="connsiteX50" fmla="*/ 311944 w 2207419"/>
                <a:gd name="connsiteY50" fmla="*/ 409575 h 423862"/>
                <a:gd name="connsiteX51" fmla="*/ 383382 w 2207419"/>
                <a:gd name="connsiteY51" fmla="*/ 421481 h 423862"/>
                <a:gd name="connsiteX52" fmla="*/ 433388 w 2207419"/>
                <a:gd name="connsiteY52" fmla="*/ 423862 h 423862"/>
                <a:gd name="connsiteX53" fmla="*/ 616744 w 2207419"/>
                <a:gd name="connsiteY53" fmla="*/ 400050 h 423862"/>
                <a:gd name="connsiteX54" fmla="*/ 740569 w 2207419"/>
                <a:gd name="connsiteY54" fmla="*/ 3810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7419" h="423862">
                  <a:moveTo>
                    <a:pt x="740569" y="381000"/>
                  </a:moveTo>
                  <a:lnTo>
                    <a:pt x="935832" y="350043"/>
                  </a:lnTo>
                  <a:lnTo>
                    <a:pt x="1059657" y="330993"/>
                  </a:lnTo>
                  <a:lnTo>
                    <a:pt x="1233488" y="295275"/>
                  </a:lnTo>
                  <a:lnTo>
                    <a:pt x="1476375" y="261937"/>
                  </a:lnTo>
                  <a:lnTo>
                    <a:pt x="1697832" y="238125"/>
                  </a:lnTo>
                  <a:lnTo>
                    <a:pt x="1928813" y="223837"/>
                  </a:lnTo>
                  <a:lnTo>
                    <a:pt x="2071688" y="223837"/>
                  </a:lnTo>
                  <a:lnTo>
                    <a:pt x="2133600" y="219075"/>
                  </a:lnTo>
                  <a:lnTo>
                    <a:pt x="2169319" y="209550"/>
                  </a:lnTo>
                  <a:lnTo>
                    <a:pt x="2197894" y="195262"/>
                  </a:lnTo>
                  <a:lnTo>
                    <a:pt x="2202657" y="188118"/>
                  </a:lnTo>
                  <a:lnTo>
                    <a:pt x="2207419" y="176212"/>
                  </a:lnTo>
                  <a:lnTo>
                    <a:pt x="2207419" y="164306"/>
                  </a:lnTo>
                  <a:lnTo>
                    <a:pt x="2202657" y="150018"/>
                  </a:lnTo>
                  <a:lnTo>
                    <a:pt x="2183607" y="121443"/>
                  </a:lnTo>
                  <a:lnTo>
                    <a:pt x="2164557" y="102393"/>
                  </a:lnTo>
                  <a:lnTo>
                    <a:pt x="2133600" y="78581"/>
                  </a:lnTo>
                  <a:lnTo>
                    <a:pt x="2095500" y="54768"/>
                  </a:lnTo>
                  <a:lnTo>
                    <a:pt x="2045494" y="30956"/>
                  </a:lnTo>
                  <a:lnTo>
                    <a:pt x="2005013" y="14287"/>
                  </a:lnTo>
                  <a:lnTo>
                    <a:pt x="1947863" y="0"/>
                  </a:lnTo>
                  <a:lnTo>
                    <a:pt x="1919288" y="0"/>
                  </a:lnTo>
                  <a:lnTo>
                    <a:pt x="1897857" y="2381"/>
                  </a:lnTo>
                  <a:lnTo>
                    <a:pt x="1838325" y="23812"/>
                  </a:lnTo>
                  <a:lnTo>
                    <a:pt x="1769269" y="42862"/>
                  </a:lnTo>
                  <a:lnTo>
                    <a:pt x="1659732" y="64293"/>
                  </a:lnTo>
                  <a:lnTo>
                    <a:pt x="1535907" y="80962"/>
                  </a:lnTo>
                  <a:lnTo>
                    <a:pt x="1393032" y="100012"/>
                  </a:lnTo>
                  <a:lnTo>
                    <a:pt x="1264444" y="114300"/>
                  </a:lnTo>
                  <a:lnTo>
                    <a:pt x="1052513" y="154781"/>
                  </a:lnTo>
                  <a:lnTo>
                    <a:pt x="835819" y="190500"/>
                  </a:lnTo>
                  <a:lnTo>
                    <a:pt x="631032" y="216693"/>
                  </a:lnTo>
                  <a:lnTo>
                    <a:pt x="514350" y="226218"/>
                  </a:lnTo>
                  <a:lnTo>
                    <a:pt x="447675" y="228600"/>
                  </a:lnTo>
                  <a:lnTo>
                    <a:pt x="361950" y="226218"/>
                  </a:lnTo>
                  <a:lnTo>
                    <a:pt x="280988" y="214312"/>
                  </a:lnTo>
                  <a:lnTo>
                    <a:pt x="157163" y="188118"/>
                  </a:lnTo>
                  <a:lnTo>
                    <a:pt x="71438" y="161925"/>
                  </a:lnTo>
                  <a:lnTo>
                    <a:pt x="33338" y="150018"/>
                  </a:lnTo>
                  <a:lnTo>
                    <a:pt x="21432" y="150018"/>
                  </a:lnTo>
                  <a:lnTo>
                    <a:pt x="9525" y="152400"/>
                  </a:lnTo>
                  <a:lnTo>
                    <a:pt x="2382" y="159543"/>
                  </a:lnTo>
                  <a:lnTo>
                    <a:pt x="0" y="178593"/>
                  </a:lnTo>
                  <a:lnTo>
                    <a:pt x="9525" y="202406"/>
                  </a:lnTo>
                  <a:lnTo>
                    <a:pt x="40482" y="238125"/>
                  </a:lnTo>
                  <a:lnTo>
                    <a:pt x="88107" y="283368"/>
                  </a:lnTo>
                  <a:lnTo>
                    <a:pt x="145257" y="328612"/>
                  </a:lnTo>
                  <a:lnTo>
                    <a:pt x="204788" y="366712"/>
                  </a:lnTo>
                  <a:lnTo>
                    <a:pt x="254794" y="388143"/>
                  </a:lnTo>
                  <a:lnTo>
                    <a:pt x="311944" y="409575"/>
                  </a:lnTo>
                  <a:lnTo>
                    <a:pt x="383382" y="421481"/>
                  </a:lnTo>
                  <a:lnTo>
                    <a:pt x="433388" y="423862"/>
                  </a:lnTo>
                  <a:lnTo>
                    <a:pt x="616744" y="400050"/>
                  </a:lnTo>
                  <a:lnTo>
                    <a:pt x="740569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7">
              <a:extLst>
                <a:ext uri="{FF2B5EF4-FFF2-40B4-BE49-F238E27FC236}">
                  <a16:creationId xmlns:a16="http://schemas.microsoft.com/office/drawing/2014/main" id="{13127D9B-EC4F-4178-B2AA-E4B7597FAEFC}"/>
                </a:ext>
              </a:extLst>
            </p:cNvPr>
            <p:cNvSpPr/>
            <p:nvPr/>
          </p:nvSpPr>
          <p:spPr>
            <a:xfrm>
              <a:off x="4418013" y="4414838"/>
              <a:ext cx="2259012" cy="457200"/>
            </a:xfrm>
            <a:custGeom>
              <a:avLst/>
              <a:gdLst>
                <a:gd name="connsiteX0" fmla="*/ 747712 w 2259806"/>
                <a:gd name="connsiteY0" fmla="*/ 211931 h 457200"/>
                <a:gd name="connsiteX1" fmla="*/ 885825 w 2259806"/>
                <a:gd name="connsiteY1" fmla="*/ 190500 h 457200"/>
                <a:gd name="connsiteX2" fmla="*/ 1052512 w 2259806"/>
                <a:gd name="connsiteY2" fmla="*/ 161925 h 457200"/>
                <a:gd name="connsiteX3" fmla="*/ 1114425 w 2259806"/>
                <a:gd name="connsiteY3" fmla="*/ 150018 h 457200"/>
                <a:gd name="connsiteX4" fmla="*/ 1266825 w 2259806"/>
                <a:gd name="connsiteY4" fmla="*/ 133350 h 457200"/>
                <a:gd name="connsiteX5" fmla="*/ 1428750 w 2259806"/>
                <a:gd name="connsiteY5" fmla="*/ 114300 h 457200"/>
                <a:gd name="connsiteX6" fmla="*/ 1521619 w 2259806"/>
                <a:gd name="connsiteY6" fmla="*/ 97631 h 457200"/>
                <a:gd name="connsiteX7" fmla="*/ 1619250 w 2259806"/>
                <a:gd name="connsiteY7" fmla="*/ 78581 h 457200"/>
                <a:gd name="connsiteX8" fmla="*/ 1714500 w 2259806"/>
                <a:gd name="connsiteY8" fmla="*/ 57150 h 457200"/>
                <a:gd name="connsiteX9" fmla="*/ 1807369 w 2259806"/>
                <a:gd name="connsiteY9" fmla="*/ 26193 h 457200"/>
                <a:gd name="connsiteX10" fmla="*/ 1869281 w 2259806"/>
                <a:gd name="connsiteY10" fmla="*/ 2381 h 457200"/>
                <a:gd name="connsiteX11" fmla="*/ 1883569 w 2259806"/>
                <a:gd name="connsiteY11" fmla="*/ 0 h 457200"/>
                <a:gd name="connsiteX12" fmla="*/ 1902619 w 2259806"/>
                <a:gd name="connsiteY12" fmla="*/ 0 h 457200"/>
                <a:gd name="connsiteX13" fmla="*/ 1955006 w 2259806"/>
                <a:gd name="connsiteY13" fmla="*/ 9525 h 457200"/>
                <a:gd name="connsiteX14" fmla="*/ 2031206 w 2259806"/>
                <a:gd name="connsiteY14" fmla="*/ 26193 h 457200"/>
                <a:gd name="connsiteX15" fmla="*/ 2097881 w 2259806"/>
                <a:gd name="connsiteY15" fmla="*/ 47625 h 457200"/>
                <a:gd name="connsiteX16" fmla="*/ 2155031 w 2259806"/>
                <a:gd name="connsiteY16" fmla="*/ 71437 h 457200"/>
                <a:gd name="connsiteX17" fmla="*/ 2188369 w 2259806"/>
                <a:gd name="connsiteY17" fmla="*/ 88106 h 457200"/>
                <a:gd name="connsiteX18" fmla="*/ 2214562 w 2259806"/>
                <a:gd name="connsiteY18" fmla="*/ 100012 h 457200"/>
                <a:gd name="connsiteX19" fmla="*/ 2235994 w 2259806"/>
                <a:gd name="connsiteY19" fmla="*/ 116681 h 457200"/>
                <a:gd name="connsiteX20" fmla="*/ 2247900 w 2259806"/>
                <a:gd name="connsiteY20" fmla="*/ 128587 h 457200"/>
                <a:gd name="connsiteX21" fmla="*/ 2257425 w 2259806"/>
                <a:gd name="connsiteY21" fmla="*/ 142875 h 457200"/>
                <a:gd name="connsiteX22" fmla="*/ 2259806 w 2259806"/>
                <a:gd name="connsiteY22" fmla="*/ 154781 h 457200"/>
                <a:gd name="connsiteX23" fmla="*/ 2257425 w 2259806"/>
                <a:gd name="connsiteY23" fmla="*/ 176212 h 457200"/>
                <a:gd name="connsiteX24" fmla="*/ 2240756 w 2259806"/>
                <a:gd name="connsiteY24" fmla="*/ 202406 h 457200"/>
                <a:gd name="connsiteX25" fmla="*/ 2212181 w 2259806"/>
                <a:gd name="connsiteY25" fmla="*/ 226218 h 457200"/>
                <a:gd name="connsiteX26" fmla="*/ 2181225 w 2259806"/>
                <a:gd name="connsiteY26" fmla="*/ 245268 h 457200"/>
                <a:gd name="connsiteX27" fmla="*/ 2157412 w 2259806"/>
                <a:gd name="connsiteY27" fmla="*/ 245268 h 457200"/>
                <a:gd name="connsiteX28" fmla="*/ 2021681 w 2259806"/>
                <a:gd name="connsiteY28" fmla="*/ 254793 h 457200"/>
                <a:gd name="connsiteX29" fmla="*/ 1824037 w 2259806"/>
                <a:gd name="connsiteY29" fmla="*/ 264318 h 457200"/>
                <a:gd name="connsiteX30" fmla="*/ 1724025 w 2259806"/>
                <a:gd name="connsiteY30" fmla="*/ 264318 h 457200"/>
                <a:gd name="connsiteX31" fmla="*/ 1585912 w 2259806"/>
                <a:gd name="connsiteY31" fmla="*/ 271462 h 457200"/>
                <a:gd name="connsiteX32" fmla="*/ 1485900 w 2259806"/>
                <a:gd name="connsiteY32" fmla="*/ 283368 h 457200"/>
                <a:gd name="connsiteX33" fmla="*/ 1340644 w 2259806"/>
                <a:gd name="connsiteY33" fmla="*/ 302418 h 457200"/>
                <a:gd name="connsiteX34" fmla="*/ 1257300 w 2259806"/>
                <a:gd name="connsiteY34" fmla="*/ 314325 h 457200"/>
                <a:gd name="connsiteX35" fmla="*/ 1104900 w 2259806"/>
                <a:gd name="connsiteY35" fmla="*/ 359568 h 457200"/>
                <a:gd name="connsiteX36" fmla="*/ 1045369 w 2259806"/>
                <a:gd name="connsiteY36" fmla="*/ 357187 h 457200"/>
                <a:gd name="connsiteX37" fmla="*/ 938212 w 2259806"/>
                <a:gd name="connsiteY37" fmla="*/ 366712 h 457200"/>
                <a:gd name="connsiteX38" fmla="*/ 807244 w 2259806"/>
                <a:gd name="connsiteY38" fmla="*/ 385762 h 457200"/>
                <a:gd name="connsiteX39" fmla="*/ 711994 w 2259806"/>
                <a:gd name="connsiteY39" fmla="*/ 400050 h 457200"/>
                <a:gd name="connsiteX40" fmla="*/ 569119 w 2259806"/>
                <a:gd name="connsiteY40" fmla="*/ 423862 h 457200"/>
                <a:gd name="connsiteX41" fmla="*/ 464344 w 2259806"/>
                <a:gd name="connsiteY41" fmla="*/ 442912 h 457200"/>
                <a:gd name="connsiteX42" fmla="*/ 428625 w 2259806"/>
                <a:gd name="connsiteY42" fmla="*/ 452437 h 457200"/>
                <a:gd name="connsiteX43" fmla="*/ 397669 w 2259806"/>
                <a:gd name="connsiteY43" fmla="*/ 457200 h 457200"/>
                <a:gd name="connsiteX44" fmla="*/ 359569 w 2259806"/>
                <a:gd name="connsiteY44" fmla="*/ 452437 h 457200"/>
                <a:gd name="connsiteX45" fmla="*/ 319087 w 2259806"/>
                <a:gd name="connsiteY45" fmla="*/ 442912 h 457200"/>
                <a:gd name="connsiteX46" fmla="*/ 292894 w 2259806"/>
                <a:gd name="connsiteY46" fmla="*/ 431006 h 457200"/>
                <a:gd name="connsiteX47" fmla="*/ 230981 w 2259806"/>
                <a:gd name="connsiteY47" fmla="*/ 390525 h 457200"/>
                <a:gd name="connsiteX48" fmla="*/ 169069 w 2259806"/>
                <a:gd name="connsiteY48" fmla="*/ 345281 h 457200"/>
                <a:gd name="connsiteX49" fmla="*/ 119062 w 2259806"/>
                <a:gd name="connsiteY49" fmla="*/ 302418 h 457200"/>
                <a:gd name="connsiteX50" fmla="*/ 57150 w 2259806"/>
                <a:gd name="connsiteY50" fmla="*/ 240506 h 457200"/>
                <a:gd name="connsiteX51" fmla="*/ 21431 w 2259806"/>
                <a:gd name="connsiteY51" fmla="*/ 197643 h 457200"/>
                <a:gd name="connsiteX52" fmla="*/ 2381 w 2259806"/>
                <a:gd name="connsiteY52" fmla="*/ 169068 h 457200"/>
                <a:gd name="connsiteX53" fmla="*/ 0 w 2259806"/>
                <a:gd name="connsiteY53" fmla="*/ 154781 h 457200"/>
                <a:gd name="connsiteX54" fmla="*/ 2381 w 2259806"/>
                <a:gd name="connsiteY54" fmla="*/ 145256 h 457200"/>
                <a:gd name="connsiteX55" fmla="*/ 14287 w 2259806"/>
                <a:gd name="connsiteY55" fmla="*/ 135731 h 457200"/>
                <a:gd name="connsiteX56" fmla="*/ 26194 w 2259806"/>
                <a:gd name="connsiteY56" fmla="*/ 133350 h 457200"/>
                <a:gd name="connsiteX57" fmla="*/ 52387 w 2259806"/>
                <a:gd name="connsiteY57" fmla="*/ 142875 h 457200"/>
                <a:gd name="connsiteX58" fmla="*/ 92869 w 2259806"/>
                <a:gd name="connsiteY58" fmla="*/ 164306 h 457200"/>
                <a:gd name="connsiteX59" fmla="*/ 164306 w 2259806"/>
                <a:gd name="connsiteY59" fmla="*/ 197643 h 457200"/>
                <a:gd name="connsiteX60" fmla="*/ 233362 w 2259806"/>
                <a:gd name="connsiteY60" fmla="*/ 223837 h 457200"/>
                <a:gd name="connsiteX61" fmla="*/ 278606 w 2259806"/>
                <a:gd name="connsiteY61" fmla="*/ 235743 h 457200"/>
                <a:gd name="connsiteX62" fmla="*/ 338137 w 2259806"/>
                <a:gd name="connsiteY62" fmla="*/ 245268 h 457200"/>
                <a:gd name="connsiteX63" fmla="*/ 409575 w 2259806"/>
                <a:gd name="connsiteY63" fmla="*/ 247650 h 457200"/>
                <a:gd name="connsiteX64" fmla="*/ 604837 w 2259806"/>
                <a:gd name="connsiteY64" fmla="*/ 230981 h 457200"/>
                <a:gd name="connsiteX65" fmla="*/ 747712 w 2259806"/>
                <a:gd name="connsiteY65" fmla="*/ 2119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9806" h="457200">
                  <a:moveTo>
                    <a:pt x="747712" y="211931"/>
                  </a:moveTo>
                  <a:lnTo>
                    <a:pt x="885825" y="190500"/>
                  </a:lnTo>
                  <a:lnTo>
                    <a:pt x="1052512" y="161925"/>
                  </a:lnTo>
                  <a:lnTo>
                    <a:pt x="1114425" y="150018"/>
                  </a:lnTo>
                  <a:lnTo>
                    <a:pt x="1266825" y="133350"/>
                  </a:lnTo>
                  <a:lnTo>
                    <a:pt x="1428750" y="114300"/>
                  </a:lnTo>
                  <a:lnTo>
                    <a:pt x="1521619" y="97631"/>
                  </a:lnTo>
                  <a:lnTo>
                    <a:pt x="1619250" y="78581"/>
                  </a:lnTo>
                  <a:lnTo>
                    <a:pt x="1714500" y="57150"/>
                  </a:lnTo>
                  <a:lnTo>
                    <a:pt x="1807369" y="26193"/>
                  </a:lnTo>
                  <a:lnTo>
                    <a:pt x="1869281" y="2381"/>
                  </a:lnTo>
                  <a:lnTo>
                    <a:pt x="1883569" y="0"/>
                  </a:lnTo>
                  <a:lnTo>
                    <a:pt x="1902619" y="0"/>
                  </a:lnTo>
                  <a:lnTo>
                    <a:pt x="1955006" y="9525"/>
                  </a:lnTo>
                  <a:lnTo>
                    <a:pt x="2031206" y="26193"/>
                  </a:lnTo>
                  <a:lnTo>
                    <a:pt x="2097881" y="47625"/>
                  </a:lnTo>
                  <a:lnTo>
                    <a:pt x="2155031" y="71437"/>
                  </a:lnTo>
                  <a:lnTo>
                    <a:pt x="2188369" y="88106"/>
                  </a:lnTo>
                  <a:lnTo>
                    <a:pt x="2214562" y="100012"/>
                  </a:lnTo>
                  <a:lnTo>
                    <a:pt x="2235994" y="116681"/>
                  </a:lnTo>
                  <a:lnTo>
                    <a:pt x="2247900" y="128587"/>
                  </a:lnTo>
                  <a:lnTo>
                    <a:pt x="2257425" y="142875"/>
                  </a:lnTo>
                  <a:lnTo>
                    <a:pt x="2259806" y="154781"/>
                  </a:lnTo>
                  <a:lnTo>
                    <a:pt x="2257425" y="176212"/>
                  </a:lnTo>
                  <a:lnTo>
                    <a:pt x="2240756" y="202406"/>
                  </a:lnTo>
                  <a:lnTo>
                    <a:pt x="2212181" y="226218"/>
                  </a:lnTo>
                  <a:lnTo>
                    <a:pt x="2181225" y="245268"/>
                  </a:lnTo>
                  <a:lnTo>
                    <a:pt x="2157412" y="245268"/>
                  </a:lnTo>
                  <a:lnTo>
                    <a:pt x="2021681" y="254793"/>
                  </a:lnTo>
                  <a:lnTo>
                    <a:pt x="1824037" y="264318"/>
                  </a:lnTo>
                  <a:lnTo>
                    <a:pt x="1724025" y="264318"/>
                  </a:lnTo>
                  <a:lnTo>
                    <a:pt x="1585912" y="271462"/>
                  </a:lnTo>
                  <a:lnTo>
                    <a:pt x="1485900" y="283368"/>
                  </a:lnTo>
                  <a:lnTo>
                    <a:pt x="1340644" y="302418"/>
                  </a:lnTo>
                  <a:lnTo>
                    <a:pt x="1257300" y="314325"/>
                  </a:lnTo>
                  <a:lnTo>
                    <a:pt x="1104900" y="359568"/>
                  </a:lnTo>
                  <a:lnTo>
                    <a:pt x="1045369" y="357187"/>
                  </a:lnTo>
                  <a:lnTo>
                    <a:pt x="938212" y="366712"/>
                  </a:lnTo>
                  <a:lnTo>
                    <a:pt x="807244" y="385762"/>
                  </a:lnTo>
                  <a:lnTo>
                    <a:pt x="711994" y="400050"/>
                  </a:lnTo>
                  <a:lnTo>
                    <a:pt x="569119" y="423862"/>
                  </a:lnTo>
                  <a:lnTo>
                    <a:pt x="464344" y="442912"/>
                  </a:lnTo>
                  <a:lnTo>
                    <a:pt x="428625" y="452437"/>
                  </a:lnTo>
                  <a:lnTo>
                    <a:pt x="397669" y="457200"/>
                  </a:lnTo>
                  <a:lnTo>
                    <a:pt x="359569" y="452437"/>
                  </a:lnTo>
                  <a:lnTo>
                    <a:pt x="319087" y="442912"/>
                  </a:lnTo>
                  <a:lnTo>
                    <a:pt x="292894" y="431006"/>
                  </a:lnTo>
                  <a:lnTo>
                    <a:pt x="230981" y="390525"/>
                  </a:lnTo>
                  <a:lnTo>
                    <a:pt x="169069" y="345281"/>
                  </a:lnTo>
                  <a:lnTo>
                    <a:pt x="119062" y="302418"/>
                  </a:lnTo>
                  <a:lnTo>
                    <a:pt x="57150" y="240506"/>
                  </a:lnTo>
                  <a:lnTo>
                    <a:pt x="21431" y="197643"/>
                  </a:lnTo>
                  <a:lnTo>
                    <a:pt x="2381" y="169068"/>
                  </a:lnTo>
                  <a:lnTo>
                    <a:pt x="0" y="154781"/>
                  </a:lnTo>
                  <a:lnTo>
                    <a:pt x="2381" y="145256"/>
                  </a:lnTo>
                  <a:lnTo>
                    <a:pt x="14287" y="135731"/>
                  </a:lnTo>
                  <a:lnTo>
                    <a:pt x="26194" y="133350"/>
                  </a:lnTo>
                  <a:lnTo>
                    <a:pt x="52387" y="142875"/>
                  </a:lnTo>
                  <a:lnTo>
                    <a:pt x="92869" y="164306"/>
                  </a:lnTo>
                  <a:lnTo>
                    <a:pt x="164306" y="197643"/>
                  </a:lnTo>
                  <a:lnTo>
                    <a:pt x="233362" y="223837"/>
                  </a:lnTo>
                  <a:lnTo>
                    <a:pt x="278606" y="235743"/>
                  </a:lnTo>
                  <a:lnTo>
                    <a:pt x="338137" y="245268"/>
                  </a:lnTo>
                  <a:lnTo>
                    <a:pt x="409575" y="247650"/>
                  </a:lnTo>
                  <a:lnTo>
                    <a:pt x="604837" y="230981"/>
                  </a:lnTo>
                  <a:lnTo>
                    <a:pt x="74771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9">
              <a:extLst>
                <a:ext uri="{FF2B5EF4-FFF2-40B4-BE49-F238E27FC236}">
                  <a16:creationId xmlns:a16="http://schemas.microsoft.com/office/drawing/2014/main" id="{25739CDA-1B48-441F-9C7F-393BBE5015DD}"/>
                </a:ext>
              </a:extLst>
            </p:cNvPr>
            <p:cNvSpPr/>
            <p:nvPr/>
          </p:nvSpPr>
          <p:spPr>
            <a:xfrm>
              <a:off x="3514725" y="2938463"/>
              <a:ext cx="493713" cy="947737"/>
            </a:xfrm>
            <a:custGeom>
              <a:avLst/>
              <a:gdLst>
                <a:gd name="connsiteX0" fmla="*/ 128588 w 492919"/>
                <a:gd name="connsiteY0" fmla="*/ 288131 h 947737"/>
                <a:gd name="connsiteX1" fmla="*/ 90488 w 492919"/>
                <a:gd name="connsiteY1" fmla="*/ 221456 h 947737"/>
                <a:gd name="connsiteX2" fmla="*/ 57150 w 492919"/>
                <a:gd name="connsiteY2" fmla="*/ 164306 h 947737"/>
                <a:gd name="connsiteX3" fmla="*/ 33338 w 492919"/>
                <a:gd name="connsiteY3" fmla="*/ 123825 h 947737"/>
                <a:gd name="connsiteX4" fmla="*/ 23813 w 492919"/>
                <a:gd name="connsiteY4" fmla="*/ 109537 h 947737"/>
                <a:gd name="connsiteX5" fmla="*/ 0 w 492919"/>
                <a:gd name="connsiteY5" fmla="*/ 90487 h 947737"/>
                <a:gd name="connsiteX6" fmla="*/ 45244 w 492919"/>
                <a:gd name="connsiteY6" fmla="*/ 0 h 947737"/>
                <a:gd name="connsiteX7" fmla="*/ 95250 w 492919"/>
                <a:gd name="connsiteY7" fmla="*/ 47625 h 947737"/>
                <a:gd name="connsiteX8" fmla="*/ 147638 w 492919"/>
                <a:gd name="connsiteY8" fmla="*/ 97631 h 947737"/>
                <a:gd name="connsiteX9" fmla="*/ 190500 w 492919"/>
                <a:gd name="connsiteY9" fmla="*/ 142875 h 947737"/>
                <a:gd name="connsiteX10" fmla="*/ 233363 w 492919"/>
                <a:gd name="connsiteY10" fmla="*/ 192881 h 947737"/>
                <a:gd name="connsiteX11" fmla="*/ 288131 w 492919"/>
                <a:gd name="connsiteY11" fmla="*/ 266700 h 947737"/>
                <a:gd name="connsiteX12" fmla="*/ 333375 w 492919"/>
                <a:gd name="connsiteY12" fmla="*/ 338137 h 947737"/>
                <a:gd name="connsiteX13" fmla="*/ 359569 w 492919"/>
                <a:gd name="connsiteY13" fmla="*/ 383381 h 947737"/>
                <a:gd name="connsiteX14" fmla="*/ 400050 w 492919"/>
                <a:gd name="connsiteY14" fmla="*/ 476250 h 947737"/>
                <a:gd name="connsiteX15" fmla="*/ 428625 w 492919"/>
                <a:gd name="connsiteY15" fmla="*/ 552450 h 947737"/>
                <a:gd name="connsiteX16" fmla="*/ 454819 w 492919"/>
                <a:gd name="connsiteY16" fmla="*/ 647700 h 947737"/>
                <a:gd name="connsiteX17" fmla="*/ 473869 w 492919"/>
                <a:gd name="connsiteY17" fmla="*/ 731043 h 947737"/>
                <a:gd name="connsiteX18" fmla="*/ 483394 w 492919"/>
                <a:gd name="connsiteY18" fmla="*/ 814387 h 947737"/>
                <a:gd name="connsiteX19" fmla="*/ 490538 w 492919"/>
                <a:gd name="connsiteY19" fmla="*/ 892968 h 947737"/>
                <a:gd name="connsiteX20" fmla="*/ 492919 w 492919"/>
                <a:gd name="connsiteY20" fmla="*/ 947737 h 947737"/>
                <a:gd name="connsiteX21" fmla="*/ 247650 w 492919"/>
                <a:gd name="connsiteY21" fmla="*/ 902493 h 947737"/>
                <a:gd name="connsiteX22" fmla="*/ 247650 w 492919"/>
                <a:gd name="connsiteY22" fmla="*/ 845343 h 947737"/>
                <a:gd name="connsiteX23" fmla="*/ 247650 w 492919"/>
                <a:gd name="connsiteY23" fmla="*/ 785812 h 947737"/>
                <a:gd name="connsiteX24" fmla="*/ 242888 w 492919"/>
                <a:gd name="connsiteY24" fmla="*/ 704850 h 947737"/>
                <a:gd name="connsiteX25" fmla="*/ 233363 w 492919"/>
                <a:gd name="connsiteY25" fmla="*/ 619125 h 947737"/>
                <a:gd name="connsiteX26" fmla="*/ 221456 w 492919"/>
                <a:gd name="connsiteY26" fmla="*/ 547687 h 947737"/>
                <a:gd name="connsiteX27" fmla="*/ 204788 w 492919"/>
                <a:gd name="connsiteY27" fmla="*/ 476250 h 947737"/>
                <a:gd name="connsiteX28" fmla="*/ 180975 w 492919"/>
                <a:gd name="connsiteY28" fmla="*/ 414337 h 947737"/>
                <a:gd name="connsiteX29" fmla="*/ 159544 w 492919"/>
                <a:gd name="connsiteY29" fmla="*/ 359568 h 947737"/>
                <a:gd name="connsiteX30" fmla="*/ 128588 w 492919"/>
                <a:gd name="connsiteY30" fmla="*/ 28813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92919" h="947737">
                  <a:moveTo>
                    <a:pt x="128588" y="288131"/>
                  </a:moveTo>
                  <a:lnTo>
                    <a:pt x="90488" y="221456"/>
                  </a:lnTo>
                  <a:lnTo>
                    <a:pt x="57150" y="164306"/>
                  </a:lnTo>
                  <a:lnTo>
                    <a:pt x="33338" y="123825"/>
                  </a:lnTo>
                  <a:lnTo>
                    <a:pt x="23813" y="109537"/>
                  </a:lnTo>
                  <a:lnTo>
                    <a:pt x="0" y="90487"/>
                  </a:lnTo>
                  <a:lnTo>
                    <a:pt x="45244" y="0"/>
                  </a:lnTo>
                  <a:lnTo>
                    <a:pt x="95250" y="47625"/>
                  </a:lnTo>
                  <a:lnTo>
                    <a:pt x="147638" y="97631"/>
                  </a:lnTo>
                  <a:lnTo>
                    <a:pt x="190500" y="142875"/>
                  </a:lnTo>
                  <a:lnTo>
                    <a:pt x="233363" y="192881"/>
                  </a:lnTo>
                  <a:lnTo>
                    <a:pt x="288131" y="266700"/>
                  </a:lnTo>
                  <a:lnTo>
                    <a:pt x="333375" y="338137"/>
                  </a:lnTo>
                  <a:lnTo>
                    <a:pt x="359569" y="383381"/>
                  </a:lnTo>
                  <a:lnTo>
                    <a:pt x="400050" y="476250"/>
                  </a:lnTo>
                  <a:lnTo>
                    <a:pt x="428625" y="552450"/>
                  </a:lnTo>
                  <a:lnTo>
                    <a:pt x="454819" y="647700"/>
                  </a:lnTo>
                  <a:lnTo>
                    <a:pt x="473869" y="731043"/>
                  </a:lnTo>
                  <a:lnTo>
                    <a:pt x="483394" y="814387"/>
                  </a:lnTo>
                  <a:lnTo>
                    <a:pt x="490538" y="892968"/>
                  </a:lnTo>
                  <a:cubicBezTo>
                    <a:pt x="491332" y="911224"/>
                    <a:pt x="492125" y="929481"/>
                    <a:pt x="492919" y="947737"/>
                  </a:cubicBezTo>
                  <a:lnTo>
                    <a:pt x="247650" y="902493"/>
                  </a:lnTo>
                  <a:lnTo>
                    <a:pt x="247650" y="845343"/>
                  </a:lnTo>
                  <a:lnTo>
                    <a:pt x="247650" y="785812"/>
                  </a:lnTo>
                  <a:lnTo>
                    <a:pt x="242888" y="704850"/>
                  </a:lnTo>
                  <a:lnTo>
                    <a:pt x="233363" y="619125"/>
                  </a:lnTo>
                  <a:lnTo>
                    <a:pt x="221456" y="547687"/>
                  </a:lnTo>
                  <a:lnTo>
                    <a:pt x="204788" y="476250"/>
                  </a:lnTo>
                  <a:lnTo>
                    <a:pt x="180975" y="414337"/>
                  </a:lnTo>
                  <a:lnTo>
                    <a:pt x="159544" y="359568"/>
                  </a:lnTo>
                  <a:lnTo>
                    <a:pt x="128588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0">
              <a:extLst>
                <a:ext uri="{FF2B5EF4-FFF2-40B4-BE49-F238E27FC236}">
                  <a16:creationId xmlns:a16="http://schemas.microsoft.com/office/drawing/2014/main" id="{7384AEF8-EF81-4FF4-A802-8CD397EAFFD7}"/>
                </a:ext>
              </a:extLst>
            </p:cNvPr>
            <p:cNvSpPr/>
            <p:nvPr/>
          </p:nvSpPr>
          <p:spPr>
            <a:xfrm>
              <a:off x="3665538" y="3790950"/>
              <a:ext cx="342900" cy="757238"/>
            </a:xfrm>
            <a:custGeom>
              <a:avLst/>
              <a:gdLst>
                <a:gd name="connsiteX0" fmla="*/ 340519 w 342900"/>
                <a:gd name="connsiteY0" fmla="*/ 238125 h 757238"/>
                <a:gd name="connsiteX1" fmla="*/ 342900 w 342900"/>
                <a:gd name="connsiteY1" fmla="*/ 173831 h 757238"/>
                <a:gd name="connsiteX2" fmla="*/ 342900 w 342900"/>
                <a:gd name="connsiteY2" fmla="*/ 114300 h 757238"/>
                <a:gd name="connsiteX3" fmla="*/ 342900 w 342900"/>
                <a:gd name="connsiteY3" fmla="*/ 90488 h 757238"/>
                <a:gd name="connsiteX4" fmla="*/ 335756 w 342900"/>
                <a:gd name="connsiteY4" fmla="*/ 11906 h 757238"/>
                <a:gd name="connsiteX5" fmla="*/ 100012 w 342900"/>
                <a:gd name="connsiteY5" fmla="*/ 0 h 757238"/>
                <a:gd name="connsiteX6" fmla="*/ 97631 w 342900"/>
                <a:gd name="connsiteY6" fmla="*/ 52388 h 757238"/>
                <a:gd name="connsiteX7" fmla="*/ 95250 w 342900"/>
                <a:gd name="connsiteY7" fmla="*/ 111919 h 757238"/>
                <a:gd name="connsiteX8" fmla="*/ 88106 w 342900"/>
                <a:gd name="connsiteY8" fmla="*/ 164306 h 757238"/>
                <a:gd name="connsiteX9" fmla="*/ 76200 w 342900"/>
                <a:gd name="connsiteY9" fmla="*/ 221456 h 757238"/>
                <a:gd name="connsiteX10" fmla="*/ 57150 w 342900"/>
                <a:gd name="connsiteY10" fmla="*/ 276225 h 757238"/>
                <a:gd name="connsiteX11" fmla="*/ 40481 w 342900"/>
                <a:gd name="connsiteY11" fmla="*/ 304800 h 757238"/>
                <a:gd name="connsiteX12" fmla="*/ 23812 w 342900"/>
                <a:gd name="connsiteY12" fmla="*/ 321469 h 757238"/>
                <a:gd name="connsiteX13" fmla="*/ 0 w 342900"/>
                <a:gd name="connsiteY13" fmla="*/ 338138 h 757238"/>
                <a:gd name="connsiteX14" fmla="*/ 40481 w 342900"/>
                <a:gd name="connsiteY14" fmla="*/ 721519 h 757238"/>
                <a:gd name="connsiteX15" fmla="*/ 52387 w 342900"/>
                <a:gd name="connsiteY15" fmla="*/ 740569 h 757238"/>
                <a:gd name="connsiteX16" fmla="*/ 69056 w 342900"/>
                <a:gd name="connsiteY16" fmla="*/ 752475 h 757238"/>
                <a:gd name="connsiteX17" fmla="*/ 85725 w 342900"/>
                <a:gd name="connsiteY17" fmla="*/ 757238 h 757238"/>
                <a:gd name="connsiteX18" fmla="*/ 104775 w 342900"/>
                <a:gd name="connsiteY18" fmla="*/ 754856 h 757238"/>
                <a:gd name="connsiteX19" fmla="*/ 140494 w 342900"/>
                <a:gd name="connsiteY19" fmla="*/ 735806 h 757238"/>
                <a:gd name="connsiteX20" fmla="*/ 166687 w 342900"/>
                <a:gd name="connsiteY20" fmla="*/ 709613 h 757238"/>
                <a:gd name="connsiteX21" fmla="*/ 190500 w 342900"/>
                <a:gd name="connsiteY21" fmla="*/ 676275 h 757238"/>
                <a:gd name="connsiteX22" fmla="*/ 221456 w 342900"/>
                <a:gd name="connsiteY22" fmla="*/ 626269 h 757238"/>
                <a:gd name="connsiteX23" fmla="*/ 257175 w 342900"/>
                <a:gd name="connsiteY23" fmla="*/ 557213 h 757238"/>
                <a:gd name="connsiteX24" fmla="*/ 283369 w 342900"/>
                <a:gd name="connsiteY24" fmla="*/ 500063 h 757238"/>
                <a:gd name="connsiteX25" fmla="*/ 302419 w 342900"/>
                <a:gd name="connsiteY25" fmla="*/ 440531 h 757238"/>
                <a:gd name="connsiteX26" fmla="*/ 316706 w 342900"/>
                <a:gd name="connsiteY26" fmla="*/ 388144 h 757238"/>
                <a:gd name="connsiteX27" fmla="*/ 328612 w 342900"/>
                <a:gd name="connsiteY27" fmla="*/ 333375 h 757238"/>
                <a:gd name="connsiteX28" fmla="*/ 340519 w 342900"/>
                <a:gd name="connsiteY28" fmla="*/ 2381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757238">
                  <a:moveTo>
                    <a:pt x="340519" y="238125"/>
                  </a:moveTo>
                  <a:cubicBezTo>
                    <a:pt x="341313" y="216694"/>
                    <a:pt x="342106" y="195262"/>
                    <a:pt x="342900" y="173831"/>
                  </a:cubicBezTo>
                  <a:lnTo>
                    <a:pt x="342900" y="114300"/>
                  </a:lnTo>
                  <a:lnTo>
                    <a:pt x="342900" y="90488"/>
                  </a:lnTo>
                  <a:lnTo>
                    <a:pt x="335756" y="11906"/>
                  </a:lnTo>
                  <a:lnTo>
                    <a:pt x="100012" y="0"/>
                  </a:lnTo>
                  <a:lnTo>
                    <a:pt x="97631" y="52388"/>
                  </a:lnTo>
                  <a:cubicBezTo>
                    <a:pt x="96837" y="72232"/>
                    <a:pt x="96044" y="92075"/>
                    <a:pt x="95250" y="111919"/>
                  </a:cubicBezTo>
                  <a:lnTo>
                    <a:pt x="88106" y="164306"/>
                  </a:lnTo>
                  <a:lnTo>
                    <a:pt x="76200" y="221456"/>
                  </a:lnTo>
                  <a:lnTo>
                    <a:pt x="57150" y="276225"/>
                  </a:lnTo>
                  <a:lnTo>
                    <a:pt x="40481" y="304800"/>
                  </a:lnTo>
                  <a:lnTo>
                    <a:pt x="23812" y="321469"/>
                  </a:lnTo>
                  <a:lnTo>
                    <a:pt x="0" y="338138"/>
                  </a:lnTo>
                  <a:lnTo>
                    <a:pt x="40481" y="721519"/>
                  </a:lnTo>
                  <a:lnTo>
                    <a:pt x="52387" y="740569"/>
                  </a:lnTo>
                  <a:lnTo>
                    <a:pt x="69056" y="752475"/>
                  </a:lnTo>
                  <a:lnTo>
                    <a:pt x="85725" y="757238"/>
                  </a:lnTo>
                  <a:lnTo>
                    <a:pt x="104775" y="754856"/>
                  </a:lnTo>
                  <a:lnTo>
                    <a:pt x="140494" y="735806"/>
                  </a:lnTo>
                  <a:lnTo>
                    <a:pt x="166687" y="709613"/>
                  </a:lnTo>
                  <a:lnTo>
                    <a:pt x="190500" y="676275"/>
                  </a:lnTo>
                  <a:lnTo>
                    <a:pt x="221456" y="626269"/>
                  </a:lnTo>
                  <a:lnTo>
                    <a:pt x="257175" y="557213"/>
                  </a:lnTo>
                  <a:lnTo>
                    <a:pt x="283369" y="500063"/>
                  </a:lnTo>
                  <a:lnTo>
                    <a:pt x="302419" y="440531"/>
                  </a:lnTo>
                  <a:lnTo>
                    <a:pt x="316706" y="388144"/>
                  </a:lnTo>
                  <a:lnTo>
                    <a:pt x="328612" y="333375"/>
                  </a:lnTo>
                  <a:lnTo>
                    <a:pt x="340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1">
              <a:extLst>
                <a:ext uri="{FF2B5EF4-FFF2-40B4-BE49-F238E27FC236}">
                  <a16:creationId xmlns:a16="http://schemas.microsoft.com/office/drawing/2014/main" id="{999AD930-E0F9-4FC2-82A2-635D3410672A}"/>
                </a:ext>
              </a:extLst>
            </p:cNvPr>
            <p:cNvSpPr/>
            <p:nvPr/>
          </p:nvSpPr>
          <p:spPr>
            <a:xfrm>
              <a:off x="3213100" y="4110038"/>
              <a:ext cx="509588" cy="423862"/>
            </a:xfrm>
            <a:custGeom>
              <a:avLst/>
              <a:gdLst>
                <a:gd name="connsiteX0" fmla="*/ 228600 w 509588"/>
                <a:gd name="connsiteY0" fmla="*/ 192881 h 423862"/>
                <a:gd name="connsiteX1" fmla="*/ 285750 w 509588"/>
                <a:gd name="connsiteY1" fmla="*/ 223837 h 423862"/>
                <a:gd name="connsiteX2" fmla="*/ 340519 w 509588"/>
                <a:gd name="connsiteY2" fmla="*/ 259556 h 423862"/>
                <a:gd name="connsiteX3" fmla="*/ 400050 w 509588"/>
                <a:gd name="connsiteY3" fmla="*/ 302418 h 423862"/>
                <a:gd name="connsiteX4" fmla="*/ 438150 w 509588"/>
                <a:gd name="connsiteY4" fmla="*/ 335756 h 423862"/>
                <a:gd name="connsiteX5" fmla="*/ 457200 w 509588"/>
                <a:gd name="connsiteY5" fmla="*/ 357187 h 423862"/>
                <a:gd name="connsiteX6" fmla="*/ 476250 w 509588"/>
                <a:gd name="connsiteY6" fmla="*/ 378618 h 423862"/>
                <a:gd name="connsiteX7" fmla="*/ 492919 w 509588"/>
                <a:gd name="connsiteY7" fmla="*/ 402431 h 423862"/>
                <a:gd name="connsiteX8" fmla="*/ 509588 w 509588"/>
                <a:gd name="connsiteY8" fmla="*/ 423862 h 423862"/>
                <a:gd name="connsiteX9" fmla="*/ 481013 w 509588"/>
                <a:gd name="connsiteY9" fmla="*/ 0 h 423862"/>
                <a:gd name="connsiteX10" fmla="*/ 450057 w 509588"/>
                <a:gd name="connsiteY10" fmla="*/ 19050 h 423862"/>
                <a:gd name="connsiteX11" fmla="*/ 433388 w 509588"/>
                <a:gd name="connsiteY11" fmla="*/ 28575 h 423862"/>
                <a:gd name="connsiteX12" fmla="*/ 404813 w 509588"/>
                <a:gd name="connsiteY12" fmla="*/ 40481 h 423862"/>
                <a:gd name="connsiteX13" fmla="*/ 371475 w 509588"/>
                <a:gd name="connsiteY13" fmla="*/ 50006 h 423862"/>
                <a:gd name="connsiteX14" fmla="*/ 321469 w 509588"/>
                <a:gd name="connsiteY14" fmla="*/ 57150 h 423862"/>
                <a:gd name="connsiteX15" fmla="*/ 254794 w 509588"/>
                <a:gd name="connsiteY15" fmla="*/ 61912 h 423862"/>
                <a:gd name="connsiteX16" fmla="*/ 183357 w 509588"/>
                <a:gd name="connsiteY16" fmla="*/ 57150 h 423862"/>
                <a:gd name="connsiteX17" fmla="*/ 128588 w 509588"/>
                <a:gd name="connsiteY17" fmla="*/ 47625 h 423862"/>
                <a:gd name="connsiteX18" fmla="*/ 50007 w 509588"/>
                <a:gd name="connsiteY18" fmla="*/ 40481 h 423862"/>
                <a:gd name="connsiteX19" fmla="*/ 14288 w 509588"/>
                <a:gd name="connsiteY19" fmla="*/ 45243 h 423862"/>
                <a:gd name="connsiteX20" fmla="*/ 4763 w 509588"/>
                <a:gd name="connsiteY20" fmla="*/ 50006 h 423862"/>
                <a:gd name="connsiteX21" fmla="*/ 0 w 509588"/>
                <a:gd name="connsiteY21" fmla="*/ 59531 h 423862"/>
                <a:gd name="connsiteX22" fmla="*/ 2382 w 509588"/>
                <a:gd name="connsiteY22" fmla="*/ 69056 h 423862"/>
                <a:gd name="connsiteX23" fmla="*/ 19050 w 509588"/>
                <a:gd name="connsiteY23" fmla="*/ 85725 h 423862"/>
                <a:gd name="connsiteX24" fmla="*/ 54769 w 509588"/>
                <a:gd name="connsiteY24" fmla="*/ 111918 h 423862"/>
                <a:gd name="connsiteX25" fmla="*/ 80963 w 509588"/>
                <a:gd name="connsiteY25" fmla="*/ 126206 h 423862"/>
                <a:gd name="connsiteX26" fmla="*/ 138113 w 509588"/>
                <a:gd name="connsiteY26" fmla="*/ 150018 h 423862"/>
                <a:gd name="connsiteX27" fmla="*/ 228600 w 509588"/>
                <a:gd name="connsiteY27" fmla="*/ 1928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8" h="423862">
                  <a:moveTo>
                    <a:pt x="228600" y="192881"/>
                  </a:moveTo>
                  <a:lnTo>
                    <a:pt x="285750" y="223837"/>
                  </a:lnTo>
                  <a:lnTo>
                    <a:pt x="340519" y="259556"/>
                  </a:lnTo>
                  <a:lnTo>
                    <a:pt x="400050" y="302418"/>
                  </a:lnTo>
                  <a:lnTo>
                    <a:pt x="438150" y="335756"/>
                  </a:lnTo>
                  <a:lnTo>
                    <a:pt x="457200" y="357187"/>
                  </a:lnTo>
                  <a:lnTo>
                    <a:pt x="476250" y="378618"/>
                  </a:lnTo>
                  <a:lnTo>
                    <a:pt x="492919" y="402431"/>
                  </a:lnTo>
                  <a:lnTo>
                    <a:pt x="509588" y="423862"/>
                  </a:lnTo>
                  <a:lnTo>
                    <a:pt x="481013" y="0"/>
                  </a:lnTo>
                  <a:lnTo>
                    <a:pt x="450057" y="19050"/>
                  </a:lnTo>
                  <a:lnTo>
                    <a:pt x="433388" y="28575"/>
                  </a:lnTo>
                  <a:lnTo>
                    <a:pt x="404813" y="40481"/>
                  </a:lnTo>
                  <a:lnTo>
                    <a:pt x="371475" y="50006"/>
                  </a:lnTo>
                  <a:lnTo>
                    <a:pt x="321469" y="57150"/>
                  </a:lnTo>
                  <a:lnTo>
                    <a:pt x="254794" y="61912"/>
                  </a:lnTo>
                  <a:lnTo>
                    <a:pt x="183357" y="57150"/>
                  </a:lnTo>
                  <a:lnTo>
                    <a:pt x="128588" y="47625"/>
                  </a:lnTo>
                  <a:lnTo>
                    <a:pt x="50007" y="40481"/>
                  </a:lnTo>
                  <a:lnTo>
                    <a:pt x="14288" y="45243"/>
                  </a:lnTo>
                  <a:lnTo>
                    <a:pt x="4763" y="50006"/>
                  </a:lnTo>
                  <a:lnTo>
                    <a:pt x="0" y="59531"/>
                  </a:lnTo>
                  <a:lnTo>
                    <a:pt x="2382" y="69056"/>
                  </a:lnTo>
                  <a:lnTo>
                    <a:pt x="19050" y="85725"/>
                  </a:lnTo>
                  <a:lnTo>
                    <a:pt x="54769" y="111918"/>
                  </a:lnTo>
                  <a:lnTo>
                    <a:pt x="80963" y="126206"/>
                  </a:lnTo>
                  <a:lnTo>
                    <a:pt x="138113" y="150018"/>
                  </a:lnTo>
                  <a:lnTo>
                    <a:pt x="2286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1">
              <a:extLst>
                <a:ext uri="{FF2B5EF4-FFF2-40B4-BE49-F238E27FC236}">
                  <a16:creationId xmlns:a16="http://schemas.microsoft.com/office/drawing/2014/main" id="{8DF7F829-A70D-4579-A48A-8CA75863F593}"/>
                </a:ext>
              </a:extLst>
            </p:cNvPr>
            <p:cNvSpPr/>
            <p:nvPr/>
          </p:nvSpPr>
          <p:spPr>
            <a:xfrm rot="16200000">
              <a:off x="968376" y="3651250"/>
              <a:ext cx="4006850" cy="377825"/>
            </a:xfrm>
            <a:custGeom>
              <a:avLst/>
              <a:gdLst>
                <a:gd name="connsiteX0" fmla="*/ 1838667 w 4006256"/>
                <a:gd name="connsiteY0" fmla="*/ 134858 h 378259"/>
                <a:gd name="connsiteX1" fmla="*/ 2430725 w 4006256"/>
                <a:gd name="connsiteY1" fmla="*/ 148014 h 378259"/>
                <a:gd name="connsiteX2" fmla="*/ 2966866 w 4006256"/>
                <a:gd name="connsiteY2" fmla="*/ 154593 h 378259"/>
                <a:gd name="connsiteX3" fmla="*/ 3279341 w 4006256"/>
                <a:gd name="connsiteY3" fmla="*/ 154593 h 378259"/>
                <a:gd name="connsiteX4" fmla="*/ 3539188 w 4006256"/>
                <a:gd name="connsiteY4" fmla="*/ 154593 h 378259"/>
                <a:gd name="connsiteX5" fmla="*/ 3644443 w 4006256"/>
                <a:gd name="connsiteY5" fmla="*/ 154593 h 378259"/>
                <a:gd name="connsiteX6" fmla="*/ 3690492 w 4006256"/>
                <a:gd name="connsiteY6" fmla="*/ 148014 h 378259"/>
                <a:gd name="connsiteX7" fmla="*/ 3736541 w 4006256"/>
                <a:gd name="connsiteY7" fmla="*/ 138147 h 378259"/>
                <a:gd name="connsiteX8" fmla="*/ 3828639 w 4006256"/>
                <a:gd name="connsiteY8" fmla="*/ 98676 h 378259"/>
                <a:gd name="connsiteX9" fmla="*/ 3927315 w 4006256"/>
                <a:gd name="connsiteY9" fmla="*/ 39471 h 378259"/>
                <a:gd name="connsiteX10" fmla="*/ 3979942 w 4006256"/>
                <a:gd name="connsiteY10" fmla="*/ 3289 h 378259"/>
                <a:gd name="connsiteX11" fmla="*/ 3989810 w 4006256"/>
                <a:gd name="connsiteY11" fmla="*/ 0 h 378259"/>
                <a:gd name="connsiteX12" fmla="*/ 3999677 w 4006256"/>
                <a:gd name="connsiteY12" fmla="*/ 0 h 378259"/>
                <a:gd name="connsiteX13" fmla="*/ 4006256 w 4006256"/>
                <a:gd name="connsiteY13" fmla="*/ 9868 h 378259"/>
                <a:gd name="connsiteX14" fmla="*/ 3999677 w 4006256"/>
                <a:gd name="connsiteY14" fmla="*/ 52627 h 378259"/>
                <a:gd name="connsiteX15" fmla="*/ 3996388 w 4006256"/>
                <a:gd name="connsiteY15" fmla="*/ 111833 h 378259"/>
                <a:gd name="connsiteX16" fmla="*/ 3989810 w 4006256"/>
                <a:gd name="connsiteY16" fmla="*/ 141436 h 378259"/>
                <a:gd name="connsiteX17" fmla="*/ 3979942 w 4006256"/>
                <a:gd name="connsiteY17" fmla="*/ 187485 h 378259"/>
                <a:gd name="connsiteX18" fmla="*/ 3950339 w 4006256"/>
                <a:gd name="connsiteY18" fmla="*/ 269715 h 378259"/>
                <a:gd name="connsiteX19" fmla="*/ 3901001 w 4006256"/>
                <a:gd name="connsiteY19" fmla="*/ 371681 h 378259"/>
                <a:gd name="connsiteX20" fmla="*/ 3756276 w 4006256"/>
                <a:gd name="connsiteY20" fmla="*/ 378259 h 378259"/>
                <a:gd name="connsiteX21" fmla="*/ 3581948 w 4006256"/>
                <a:gd name="connsiteY21" fmla="*/ 374970 h 378259"/>
                <a:gd name="connsiteX22" fmla="*/ 3147772 w 4006256"/>
                <a:gd name="connsiteY22" fmla="*/ 368391 h 378259"/>
                <a:gd name="connsiteX23" fmla="*/ 2812273 w 4006256"/>
                <a:gd name="connsiteY23" fmla="*/ 365102 h 378259"/>
                <a:gd name="connsiteX24" fmla="*/ 2394544 w 4006256"/>
                <a:gd name="connsiteY24" fmla="*/ 358524 h 378259"/>
                <a:gd name="connsiteX25" fmla="*/ 2065623 w 4006256"/>
                <a:gd name="connsiteY25" fmla="*/ 351945 h 378259"/>
                <a:gd name="connsiteX26" fmla="*/ 1786040 w 4006256"/>
                <a:gd name="connsiteY26" fmla="*/ 345367 h 378259"/>
                <a:gd name="connsiteX27" fmla="*/ 1401203 w 4006256"/>
                <a:gd name="connsiteY27" fmla="*/ 338789 h 378259"/>
                <a:gd name="connsiteX28" fmla="*/ 1164380 w 4006256"/>
                <a:gd name="connsiteY28" fmla="*/ 335499 h 378259"/>
                <a:gd name="connsiteX29" fmla="*/ 960449 w 4006256"/>
                <a:gd name="connsiteY29" fmla="*/ 332210 h 378259"/>
                <a:gd name="connsiteX30" fmla="*/ 717047 w 4006256"/>
                <a:gd name="connsiteY30" fmla="*/ 328921 h 378259"/>
                <a:gd name="connsiteX31" fmla="*/ 407862 w 4006256"/>
                <a:gd name="connsiteY31" fmla="*/ 319053 h 378259"/>
                <a:gd name="connsiteX32" fmla="*/ 230244 w 4006256"/>
                <a:gd name="connsiteY32" fmla="*/ 305897 h 378259"/>
                <a:gd name="connsiteX33" fmla="*/ 108544 w 4006256"/>
                <a:gd name="connsiteY33" fmla="*/ 292740 h 378259"/>
                <a:gd name="connsiteX34" fmla="*/ 59205 w 4006256"/>
                <a:gd name="connsiteY34" fmla="*/ 276294 h 378259"/>
                <a:gd name="connsiteX35" fmla="*/ 23024 w 4006256"/>
                <a:gd name="connsiteY35" fmla="*/ 256558 h 378259"/>
                <a:gd name="connsiteX36" fmla="*/ 3289 w 4006256"/>
                <a:gd name="connsiteY36" fmla="*/ 236823 h 378259"/>
                <a:gd name="connsiteX37" fmla="*/ 0 w 4006256"/>
                <a:gd name="connsiteY37" fmla="*/ 223666 h 378259"/>
                <a:gd name="connsiteX38" fmla="*/ 0 w 4006256"/>
                <a:gd name="connsiteY38" fmla="*/ 213799 h 378259"/>
                <a:gd name="connsiteX39" fmla="*/ 9867 w 4006256"/>
                <a:gd name="connsiteY39" fmla="*/ 190774 h 378259"/>
                <a:gd name="connsiteX40" fmla="*/ 23024 w 4006256"/>
                <a:gd name="connsiteY40" fmla="*/ 171039 h 378259"/>
                <a:gd name="connsiteX41" fmla="*/ 52627 w 4006256"/>
                <a:gd name="connsiteY41" fmla="*/ 151304 h 378259"/>
                <a:gd name="connsiteX42" fmla="*/ 108544 w 4006256"/>
                <a:gd name="connsiteY42" fmla="*/ 121701 h 378259"/>
                <a:gd name="connsiteX43" fmla="*/ 148014 w 4006256"/>
                <a:gd name="connsiteY43" fmla="*/ 101966 h 378259"/>
                <a:gd name="connsiteX44" fmla="*/ 217087 w 4006256"/>
                <a:gd name="connsiteY44" fmla="*/ 82230 h 378259"/>
                <a:gd name="connsiteX45" fmla="*/ 328921 w 4006256"/>
                <a:gd name="connsiteY45" fmla="*/ 59206 h 378259"/>
                <a:gd name="connsiteX46" fmla="*/ 453911 w 4006256"/>
                <a:gd name="connsiteY46" fmla="*/ 42760 h 378259"/>
                <a:gd name="connsiteX47" fmla="*/ 483513 w 4006256"/>
                <a:gd name="connsiteY47" fmla="*/ 42760 h 378259"/>
                <a:gd name="connsiteX48" fmla="*/ 519695 w 4006256"/>
                <a:gd name="connsiteY48" fmla="*/ 52627 h 378259"/>
                <a:gd name="connsiteX49" fmla="*/ 595346 w 4006256"/>
                <a:gd name="connsiteY49" fmla="*/ 78941 h 378259"/>
                <a:gd name="connsiteX50" fmla="*/ 710469 w 4006256"/>
                <a:gd name="connsiteY50" fmla="*/ 101966 h 378259"/>
                <a:gd name="connsiteX51" fmla="*/ 799277 w 4006256"/>
                <a:gd name="connsiteY51" fmla="*/ 111833 h 378259"/>
                <a:gd name="connsiteX52" fmla="*/ 1013076 w 4006256"/>
                <a:gd name="connsiteY52" fmla="*/ 118412 h 378259"/>
                <a:gd name="connsiteX53" fmla="*/ 1388046 w 4006256"/>
                <a:gd name="connsiteY53" fmla="*/ 128279 h 378259"/>
                <a:gd name="connsiteX54" fmla="*/ 1779462 w 4006256"/>
                <a:gd name="connsiteY54" fmla="*/ 134858 h 378259"/>
                <a:gd name="connsiteX55" fmla="*/ 1838667 w 4006256"/>
                <a:gd name="connsiteY55" fmla="*/ 134858 h 37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06256" h="378259">
                  <a:moveTo>
                    <a:pt x="1838667" y="134858"/>
                  </a:moveTo>
                  <a:lnTo>
                    <a:pt x="2430725" y="148014"/>
                  </a:lnTo>
                  <a:lnTo>
                    <a:pt x="2966866" y="154593"/>
                  </a:lnTo>
                  <a:lnTo>
                    <a:pt x="3279341" y="154593"/>
                  </a:lnTo>
                  <a:lnTo>
                    <a:pt x="3539188" y="154593"/>
                  </a:lnTo>
                  <a:lnTo>
                    <a:pt x="3644443" y="154593"/>
                  </a:lnTo>
                  <a:lnTo>
                    <a:pt x="3690492" y="148014"/>
                  </a:lnTo>
                  <a:lnTo>
                    <a:pt x="3736541" y="138147"/>
                  </a:lnTo>
                  <a:lnTo>
                    <a:pt x="3828639" y="98676"/>
                  </a:lnTo>
                  <a:lnTo>
                    <a:pt x="3927315" y="39471"/>
                  </a:lnTo>
                  <a:lnTo>
                    <a:pt x="3979942" y="3289"/>
                  </a:lnTo>
                  <a:lnTo>
                    <a:pt x="3989810" y="0"/>
                  </a:lnTo>
                  <a:lnTo>
                    <a:pt x="3999677" y="0"/>
                  </a:lnTo>
                  <a:lnTo>
                    <a:pt x="4006256" y="9868"/>
                  </a:lnTo>
                  <a:lnTo>
                    <a:pt x="3999677" y="52627"/>
                  </a:lnTo>
                  <a:lnTo>
                    <a:pt x="3996388" y="111833"/>
                  </a:lnTo>
                  <a:lnTo>
                    <a:pt x="3989810" y="141436"/>
                  </a:lnTo>
                  <a:lnTo>
                    <a:pt x="3979942" y="187485"/>
                  </a:lnTo>
                  <a:lnTo>
                    <a:pt x="3950339" y="269715"/>
                  </a:lnTo>
                  <a:lnTo>
                    <a:pt x="3901001" y="371681"/>
                  </a:lnTo>
                  <a:lnTo>
                    <a:pt x="3756276" y="378259"/>
                  </a:lnTo>
                  <a:lnTo>
                    <a:pt x="3581948" y="374970"/>
                  </a:lnTo>
                  <a:lnTo>
                    <a:pt x="3147772" y="368391"/>
                  </a:lnTo>
                  <a:lnTo>
                    <a:pt x="2812273" y="365102"/>
                  </a:lnTo>
                  <a:lnTo>
                    <a:pt x="2394544" y="358524"/>
                  </a:lnTo>
                  <a:lnTo>
                    <a:pt x="2065623" y="351945"/>
                  </a:lnTo>
                  <a:lnTo>
                    <a:pt x="1786040" y="345367"/>
                  </a:lnTo>
                  <a:lnTo>
                    <a:pt x="1401203" y="338789"/>
                  </a:lnTo>
                  <a:lnTo>
                    <a:pt x="1164380" y="335499"/>
                  </a:lnTo>
                  <a:lnTo>
                    <a:pt x="960449" y="332210"/>
                  </a:lnTo>
                  <a:lnTo>
                    <a:pt x="717047" y="328921"/>
                  </a:lnTo>
                  <a:lnTo>
                    <a:pt x="407862" y="319053"/>
                  </a:lnTo>
                  <a:lnTo>
                    <a:pt x="230244" y="305897"/>
                  </a:lnTo>
                  <a:lnTo>
                    <a:pt x="108544" y="292740"/>
                  </a:lnTo>
                  <a:lnTo>
                    <a:pt x="59205" y="276294"/>
                  </a:lnTo>
                  <a:lnTo>
                    <a:pt x="23024" y="256558"/>
                  </a:lnTo>
                  <a:lnTo>
                    <a:pt x="3289" y="236823"/>
                  </a:lnTo>
                  <a:lnTo>
                    <a:pt x="0" y="223666"/>
                  </a:lnTo>
                  <a:lnTo>
                    <a:pt x="0" y="213799"/>
                  </a:lnTo>
                  <a:lnTo>
                    <a:pt x="9867" y="190774"/>
                  </a:lnTo>
                  <a:lnTo>
                    <a:pt x="23024" y="171039"/>
                  </a:lnTo>
                  <a:lnTo>
                    <a:pt x="52627" y="151304"/>
                  </a:lnTo>
                  <a:lnTo>
                    <a:pt x="108544" y="121701"/>
                  </a:lnTo>
                  <a:lnTo>
                    <a:pt x="148014" y="101966"/>
                  </a:lnTo>
                  <a:lnTo>
                    <a:pt x="217087" y="82230"/>
                  </a:lnTo>
                  <a:lnTo>
                    <a:pt x="328921" y="59206"/>
                  </a:lnTo>
                  <a:lnTo>
                    <a:pt x="453911" y="42760"/>
                  </a:lnTo>
                  <a:lnTo>
                    <a:pt x="483513" y="42760"/>
                  </a:lnTo>
                  <a:lnTo>
                    <a:pt x="519695" y="52627"/>
                  </a:lnTo>
                  <a:lnTo>
                    <a:pt x="595346" y="78941"/>
                  </a:lnTo>
                  <a:lnTo>
                    <a:pt x="710469" y="101966"/>
                  </a:lnTo>
                  <a:lnTo>
                    <a:pt x="799277" y="111833"/>
                  </a:lnTo>
                  <a:lnTo>
                    <a:pt x="1013076" y="118412"/>
                  </a:lnTo>
                  <a:lnTo>
                    <a:pt x="1388046" y="128279"/>
                  </a:lnTo>
                  <a:lnTo>
                    <a:pt x="1779462" y="134858"/>
                  </a:lnTo>
                  <a:lnTo>
                    <a:pt x="1838667" y="1348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3">
              <a:extLst>
                <a:ext uri="{FF2B5EF4-FFF2-40B4-BE49-F238E27FC236}">
                  <a16:creationId xmlns:a16="http://schemas.microsoft.com/office/drawing/2014/main" id="{4BEDD4CD-4731-4B5B-A263-6BBFBE64D242}"/>
                </a:ext>
              </a:extLst>
            </p:cNvPr>
            <p:cNvSpPr/>
            <p:nvPr/>
          </p:nvSpPr>
          <p:spPr>
            <a:xfrm>
              <a:off x="5253038" y="1465263"/>
              <a:ext cx="493712" cy="1554162"/>
            </a:xfrm>
            <a:custGeom>
              <a:avLst/>
              <a:gdLst>
                <a:gd name="connsiteX0" fmla="*/ 407193 w 492918"/>
                <a:gd name="connsiteY0" fmla="*/ 1042987 h 1554956"/>
                <a:gd name="connsiteX1" fmla="*/ 407193 w 492918"/>
                <a:gd name="connsiteY1" fmla="*/ 902494 h 1554956"/>
                <a:gd name="connsiteX2" fmla="*/ 431006 w 492918"/>
                <a:gd name="connsiteY2" fmla="*/ 740569 h 1554956"/>
                <a:gd name="connsiteX3" fmla="*/ 428625 w 492918"/>
                <a:gd name="connsiteY3" fmla="*/ 369094 h 1554956"/>
                <a:gd name="connsiteX4" fmla="*/ 433387 w 492918"/>
                <a:gd name="connsiteY4" fmla="*/ 340519 h 1554956"/>
                <a:gd name="connsiteX5" fmla="*/ 438150 w 492918"/>
                <a:gd name="connsiteY5" fmla="*/ 321469 h 1554956"/>
                <a:gd name="connsiteX6" fmla="*/ 452437 w 492918"/>
                <a:gd name="connsiteY6" fmla="*/ 292894 h 1554956"/>
                <a:gd name="connsiteX7" fmla="*/ 473868 w 492918"/>
                <a:gd name="connsiteY7" fmla="*/ 269081 h 1554956"/>
                <a:gd name="connsiteX8" fmla="*/ 485775 w 492918"/>
                <a:gd name="connsiteY8" fmla="*/ 252412 h 1554956"/>
                <a:gd name="connsiteX9" fmla="*/ 490537 w 492918"/>
                <a:gd name="connsiteY9" fmla="*/ 235744 h 1554956"/>
                <a:gd name="connsiteX10" fmla="*/ 492918 w 492918"/>
                <a:gd name="connsiteY10" fmla="*/ 219075 h 1554956"/>
                <a:gd name="connsiteX11" fmla="*/ 488156 w 492918"/>
                <a:gd name="connsiteY11" fmla="*/ 190500 h 1554956"/>
                <a:gd name="connsiteX12" fmla="*/ 476250 w 492918"/>
                <a:gd name="connsiteY12" fmla="*/ 169069 h 1554956"/>
                <a:gd name="connsiteX13" fmla="*/ 464343 w 492918"/>
                <a:gd name="connsiteY13" fmla="*/ 152400 h 1554956"/>
                <a:gd name="connsiteX14" fmla="*/ 421481 w 492918"/>
                <a:gd name="connsiteY14" fmla="*/ 121444 h 1554956"/>
                <a:gd name="connsiteX15" fmla="*/ 347662 w 492918"/>
                <a:gd name="connsiteY15" fmla="*/ 80962 h 1554956"/>
                <a:gd name="connsiteX16" fmla="*/ 292893 w 492918"/>
                <a:gd name="connsiteY16" fmla="*/ 54769 h 1554956"/>
                <a:gd name="connsiteX17" fmla="*/ 223837 w 492918"/>
                <a:gd name="connsiteY17" fmla="*/ 30956 h 1554956"/>
                <a:gd name="connsiteX18" fmla="*/ 176212 w 492918"/>
                <a:gd name="connsiteY18" fmla="*/ 16669 h 1554956"/>
                <a:gd name="connsiteX19" fmla="*/ 107156 w 492918"/>
                <a:gd name="connsiteY19" fmla="*/ 2381 h 1554956"/>
                <a:gd name="connsiteX20" fmla="*/ 73818 w 492918"/>
                <a:gd name="connsiteY20" fmla="*/ 0 h 1554956"/>
                <a:gd name="connsiteX21" fmla="*/ 30956 w 492918"/>
                <a:gd name="connsiteY21" fmla="*/ 2381 h 1554956"/>
                <a:gd name="connsiteX22" fmla="*/ 7143 w 492918"/>
                <a:gd name="connsiteY22" fmla="*/ 7144 h 1554956"/>
                <a:gd name="connsiteX23" fmla="*/ 0 w 492918"/>
                <a:gd name="connsiteY23" fmla="*/ 16669 h 1554956"/>
                <a:gd name="connsiteX24" fmla="*/ 2381 w 492918"/>
                <a:gd name="connsiteY24" fmla="*/ 28575 h 1554956"/>
                <a:gd name="connsiteX25" fmla="*/ 11906 w 492918"/>
                <a:gd name="connsiteY25" fmla="*/ 47625 h 1554956"/>
                <a:gd name="connsiteX26" fmla="*/ 30956 w 492918"/>
                <a:gd name="connsiteY26" fmla="*/ 66675 h 1554956"/>
                <a:gd name="connsiteX27" fmla="*/ 54768 w 492918"/>
                <a:gd name="connsiteY27" fmla="*/ 85725 h 1554956"/>
                <a:gd name="connsiteX28" fmla="*/ 80962 w 492918"/>
                <a:gd name="connsiteY28" fmla="*/ 107156 h 1554956"/>
                <a:gd name="connsiteX29" fmla="*/ 104775 w 492918"/>
                <a:gd name="connsiteY29" fmla="*/ 133350 h 1554956"/>
                <a:gd name="connsiteX30" fmla="*/ 133350 w 492918"/>
                <a:gd name="connsiteY30" fmla="*/ 176212 h 1554956"/>
                <a:gd name="connsiteX31" fmla="*/ 154781 w 492918"/>
                <a:gd name="connsiteY31" fmla="*/ 219075 h 1554956"/>
                <a:gd name="connsiteX32" fmla="*/ 169068 w 492918"/>
                <a:gd name="connsiteY32" fmla="*/ 259556 h 1554956"/>
                <a:gd name="connsiteX33" fmla="*/ 183356 w 492918"/>
                <a:gd name="connsiteY33" fmla="*/ 328612 h 1554956"/>
                <a:gd name="connsiteX34" fmla="*/ 190500 w 492918"/>
                <a:gd name="connsiteY34" fmla="*/ 423862 h 1554956"/>
                <a:gd name="connsiteX35" fmla="*/ 195262 w 492918"/>
                <a:gd name="connsiteY35" fmla="*/ 540544 h 1554956"/>
                <a:gd name="connsiteX36" fmla="*/ 192881 w 492918"/>
                <a:gd name="connsiteY36" fmla="*/ 650081 h 1554956"/>
                <a:gd name="connsiteX37" fmla="*/ 183356 w 492918"/>
                <a:gd name="connsiteY37" fmla="*/ 790575 h 1554956"/>
                <a:gd name="connsiteX38" fmla="*/ 180975 w 492918"/>
                <a:gd name="connsiteY38" fmla="*/ 1554956 h 1554956"/>
                <a:gd name="connsiteX39" fmla="*/ 404812 w 492918"/>
                <a:gd name="connsiteY39" fmla="*/ 1531144 h 1554956"/>
                <a:gd name="connsiteX40" fmla="*/ 407193 w 492918"/>
                <a:gd name="connsiteY40" fmla="*/ 1042987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2918" h="1554956">
                  <a:moveTo>
                    <a:pt x="407193" y="1042987"/>
                  </a:moveTo>
                  <a:lnTo>
                    <a:pt x="407193" y="902494"/>
                  </a:lnTo>
                  <a:lnTo>
                    <a:pt x="431006" y="740569"/>
                  </a:lnTo>
                  <a:cubicBezTo>
                    <a:pt x="430212" y="616744"/>
                    <a:pt x="429419" y="492919"/>
                    <a:pt x="428625" y="369094"/>
                  </a:cubicBezTo>
                  <a:lnTo>
                    <a:pt x="433387" y="340519"/>
                  </a:lnTo>
                  <a:lnTo>
                    <a:pt x="438150" y="321469"/>
                  </a:lnTo>
                  <a:lnTo>
                    <a:pt x="452437" y="292894"/>
                  </a:lnTo>
                  <a:lnTo>
                    <a:pt x="473868" y="269081"/>
                  </a:lnTo>
                  <a:lnTo>
                    <a:pt x="485775" y="252412"/>
                  </a:lnTo>
                  <a:lnTo>
                    <a:pt x="490537" y="235744"/>
                  </a:lnTo>
                  <a:lnTo>
                    <a:pt x="492918" y="219075"/>
                  </a:lnTo>
                  <a:lnTo>
                    <a:pt x="488156" y="190500"/>
                  </a:lnTo>
                  <a:lnTo>
                    <a:pt x="476250" y="169069"/>
                  </a:lnTo>
                  <a:lnTo>
                    <a:pt x="464343" y="152400"/>
                  </a:lnTo>
                  <a:lnTo>
                    <a:pt x="421481" y="121444"/>
                  </a:lnTo>
                  <a:lnTo>
                    <a:pt x="347662" y="80962"/>
                  </a:lnTo>
                  <a:lnTo>
                    <a:pt x="292893" y="54769"/>
                  </a:lnTo>
                  <a:lnTo>
                    <a:pt x="223837" y="30956"/>
                  </a:lnTo>
                  <a:lnTo>
                    <a:pt x="176212" y="16669"/>
                  </a:lnTo>
                  <a:lnTo>
                    <a:pt x="107156" y="2381"/>
                  </a:lnTo>
                  <a:lnTo>
                    <a:pt x="73818" y="0"/>
                  </a:lnTo>
                  <a:lnTo>
                    <a:pt x="30956" y="2381"/>
                  </a:lnTo>
                  <a:lnTo>
                    <a:pt x="7143" y="7144"/>
                  </a:lnTo>
                  <a:lnTo>
                    <a:pt x="0" y="16669"/>
                  </a:lnTo>
                  <a:lnTo>
                    <a:pt x="2381" y="28575"/>
                  </a:lnTo>
                  <a:lnTo>
                    <a:pt x="11906" y="47625"/>
                  </a:lnTo>
                  <a:lnTo>
                    <a:pt x="30956" y="66675"/>
                  </a:lnTo>
                  <a:lnTo>
                    <a:pt x="54768" y="85725"/>
                  </a:lnTo>
                  <a:lnTo>
                    <a:pt x="80962" y="107156"/>
                  </a:lnTo>
                  <a:lnTo>
                    <a:pt x="104775" y="133350"/>
                  </a:lnTo>
                  <a:lnTo>
                    <a:pt x="133350" y="176212"/>
                  </a:lnTo>
                  <a:lnTo>
                    <a:pt x="154781" y="219075"/>
                  </a:lnTo>
                  <a:lnTo>
                    <a:pt x="169068" y="259556"/>
                  </a:lnTo>
                  <a:lnTo>
                    <a:pt x="183356" y="328612"/>
                  </a:lnTo>
                  <a:lnTo>
                    <a:pt x="190500" y="423862"/>
                  </a:lnTo>
                  <a:lnTo>
                    <a:pt x="195262" y="540544"/>
                  </a:lnTo>
                  <a:cubicBezTo>
                    <a:pt x="194468" y="577056"/>
                    <a:pt x="193675" y="613569"/>
                    <a:pt x="192881" y="650081"/>
                  </a:cubicBezTo>
                  <a:lnTo>
                    <a:pt x="183356" y="790575"/>
                  </a:lnTo>
                  <a:cubicBezTo>
                    <a:pt x="182562" y="1045369"/>
                    <a:pt x="181769" y="1300162"/>
                    <a:pt x="180975" y="1554956"/>
                  </a:cubicBezTo>
                  <a:lnTo>
                    <a:pt x="404812" y="1531144"/>
                  </a:lnTo>
                  <a:cubicBezTo>
                    <a:pt x="405606" y="1370013"/>
                    <a:pt x="406399" y="1208881"/>
                    <a:pt x="407193" y="10429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4">
              <a:extLst>
                <a:ext uri="{FF2B5EF4-FFF2-40B4-BE49-F238E27FC236}">
                  <a16:creationId xmlns:a16="http://schemas.microsoft.com/office/drawing/2014/main" id="{584BD3FB-19CF-463A-ADFC-DEFB67602B7A}"/>
                </a:ext>
              </a:extLst>
            </p:cNvPr>
            <p:cNvSpPr/>
            <p:nvPr/>
          </p:nvSpPr>
          <p:spPr>
            <a:xfrm>
              <a:off x="4044950" y="2786063"/>
              <a:ext cx="3097213" cy="485775"/>
            </a:xfrm>
            <a:custGeom>
              <a:avLst/>
              <a:gdLst>
                <a:gd name="connsiteX0" fmla="*/ 1110070 w 3096698"/>
                <a:gd name="connsiteY0" fmla="*/ 182880 h 486010"/>
                <a:gd name="connsiteX1" fmla="*/ 1413200 w 3096698"/>
                <a:gd name="connsiteY1" fmla="*/ 152818 h 486010"/>
                <a:gd name="connsiteX2" fmla="*/ 1608606 w 3096698"/>
                <a:gd name="connsiteY2" fmla="*/ 130271 h 486010"/>
                <a:gd name="connsiteX3" fmla="*/ 1879168 w 3096698"/>
                <a:gd name="connsiteY3" fmla="*/ 115240 h 486010"/>
                <a:gd name="connsiteX4" fmla="*/ 2074574 w 3096698"/>
                <a:gd name="connsiteY4" fmla="*/ 100209 h 486010"/>
                <a:gd name="connsiteX5" fmla="*/ 2194824 w 3096698"/>
                <a:gd name="connsiteY5" fmla="*/ 90188 h 486010"/>
                <a:gd name="connsiteX6" fmla="*/ 2305053 w 3096698"/>
                <a:gd name="connsiteY6" fmla="*/ 80167 h 486010"/>
                <a:gd name="connsiteX7" fmla="*/ 2357662 w 3096698"/>
                <a:gd name="connsiteY7" fmla="*/ 75157 h 486010"/>
                <a:gd name="connsiteX8" fmla="*/ 2432818 w 3096698"/>
                <a:gd name="connsiteY8" fmla="*/ 62631 h 486010"/>
                <a:gd name="connsiteX9" fmla="*/ 2507975 w 3096698"/>
                <a:gd name="connsiteY9" fmla="*/ 47599 h 486010"/>
                <a:gd name="connsiteX10" fmla="*/ 2570605 w 3096698"/>
                <a:gd name="connsiteY10" fmla="*/ 30063 h 486010"/>
                <a:gd name="connsiteX11" fmla="*/ 2600667 w 3096698"/>
                <a:gd name="connsiteY11" fmla="*/ 17537 h 486010"/>
                <a:gd name="connsiteX12" fmla="*/ 2625719 w 3096698"/>
                <a:gd name="connsiteY12" fmla="*/ 7516 h 486010"/>
                <a:gd name="connsiteX13" fmla="*/ 2650771 w 3096698"/>
                <a:gd name="connsiteY13" fmla="*/ 0 h 486010"/>
                <a:gd name="connsiteX14" fmla="*/ 2675823 w 3096698"/>
                <a:gd name="connsiteY14" fmla="*/ 0 h 486010"/>
                <a:gd name="connsiteX15" fmla="*/ 2703381 w 3096698"/>
                <a:gd name="connsiteY15" fmla="*/ 2506 h 486010"/>
                <a:gd name="connsiteX16" fmla="*/ 2773526 w 3096698"/>
                <a:gd name="connsiteY16" fmla="*/ 20042 h 486010"/>
                <a:gd name="connsiteX17" fmla="*/ 2831146 w 3096698"/>
                <a:gd name="connsiteY17" fmla="*/ 37579 h 486010"/>
                <a:gd name="connsiteX18" fmla="*/ 2886261 w 3096698"/>
                <a:gd name="connsiteY18" fmla="*/ 57620 h 486010"/>
                <a:gd name="connsiteX19" fmla="*/ 2958912 w 3096698"/>
                <a:gd name="connsiteY19" fmla="*/ 87683 h 486010"/>
                <a:gd name="connsiteX20" fmla="*/ 3021542 w 3096698"/>
                <a:gd name="connsiteY20" fmla="*/ 122756 h 486010"/>
                <a:gd name="connsiteX21" fmla="*/ 3061625 w 3096698"/>
                <a:gd name="connsiteY21" fmla="*/ 152818 h 486010"/>
                <a:gd name="connsiteX22" fmla="*/ 3081667 w 3096698"/>
                <a:gd name="connsiteY22" fmla="*/ 177870 h 486010"/>
                <a:gd name="connsiteX23" fmla="*/ 3094193 w 3096698"/>
                <a:gd name="connsiteY23" fmla="*/ 205427 h 486010"/>
                <a:gd name="connsiteX24" fmla="*/ 3096698 w 3096698"/>
                <a:gd name="connsiteY24" fmla="*/ 217953 h 486010"/>
                <a:gd name="connsiteX25" fmla="*/ 3094193 w 3096698"/>
                <a:gd name="connsiteY25" fmla="*/ 230479 h 486010"/>
                <a:gd name="connsiteX26" fmla="*/ 3079161 w 3096698"/>
                <a:gd name="connsiteY26" fmla="*/ 248016 h 486010"/>
                <a:gd name="connsiteX27" fmla="*/ 3056615 w 3096698"/>
                <a:gd name="connsiteY27" fmla="*/ 258037 h 486010"/>
                <a:gd name="connsiteX28" fmla="*/ 3011521 w 3096698"/>
                <a:gd name="connsiteY28" fmla="*/ 268057 h 486010"/>
                <a:gd name="connsiteX29" fmla="*/ 2966427 w 3096698"/>
                <a:gd name="connsiteY29" fmla="*/ 270563 h 486010"/>
                <a:gd name="connsiteX30" fmla="*/ 2881250 w 3096698"/>
                <a:gd name="connsiteY30" fmla="*/ 265552 h 486010"/>
                <a:gd name="connsiteX31" fmla="*/ 2753485 w 3096698"/>
                <a:gd name="connsiteY31" fmla="*/ 253026 h 486010"/>
                <a:gd name="connsiteX32" fmla="*/ 2618204 w 3096698"/>
                <a:gd name="connsiteY32" fmla="*/ 245511 h 486010"/>
                <a:gd name="connsiteX33" fmla="*/ 2465386 w 3096698"/>
                <a:gd name="connsiteY33" fmla="*/ 243005 h 486010"/>
                <a:gd name="connsiteX34" fmla="*/ 2267475 w 3096698"/>
                <a:gd name="connsiteY34" fmla="*/ 250521 h 486010"/>
                <a:gd name="connsiteX35" fmla="*/ 2052027 w 3096698"/>
                <a:gd name="connsiteY35" fmla="*/ 265552 h 486010"/>
                <a:gd name="connsiteX36" fmla="*/ 1811527 w 3096698"/>
                <a:gd name="connsiteY36" fmla="*/ 290604 h 486010"/>
                <a:gd name="connsiteX37" fmla="*/ 1733866 w 3096698"/>
                <a:gd name="connsiteY37" fmla="*/ 295615 h 486010"/>
                <a:gd name="connsiteX38" fmla="*/ 1523429 w 3096698"/>
                <a:gd name="connsiteY38" fmla="*/ 318162 h 486010"/>
                <a:gd name="connsiteX39" fmla="*/ 1300465 w 3096698"/>
                <a:gd name="connsiteY39" fmla="*/ 343214 h 486010"/>
                <a:gd name="connsiteX40" fmla="*/ 939716 w 3096698"/>
                <a:gd name="connsiteY40" fmla="*/ 380792 h 486010"/>
                <a:gd name="connsiteX41" fmla="*/ 877086 w 3096698"/>
                <a:gd name="connsiteY41" fmla="*/ 400833 h 486010"/>
                <a:gd name="connsiteX42" fmla="*/ 749320 w 3096698"/>
                <a:gd name="connsiteY42" fmla="*/ 425885 h 486010"/>
                <a:gd name="connsiteX43" fmla="*/ 679175 w 3096698"/>
                <a:gd name="connsiteY43" fmla="*/ 443422 h 486010"/>
                <a:gd name="connsiteX44" fmla="*/ 649112 w 3096698"/>
                <a:gd name="connsiteY44" fmla="*/ 455948 h 486010"/>
                <a:gd name="connsiteX45" fmla="*/ 614039 w 3096698"/>
                <a:gd name="connsiteY45" fmla="*/ 465969 h 486010"/>
                <a:gd name="connsiteX46" fmla="*/ 568945 w 3096698"/>
                <a:gd name="connsiteY46" fmla="*/ 478495 h 486010"/>
                <a:gd name="connsiteX47" fmla="*/ 531367 w 3096698"/>
                <a:gd name="connsiteY47" fmla="*/ 483505 h 486010"/>
                <a:gd name="connsiteX48" fmla="*/ 478758 w 3096698"/>
                <a:gd name="connsiteY48" fmla="*/ 486010 h 486010"/>
                <a:gd name="connsiteX49" fmla="*/ 428654 w 3096698"/>
                <a:gd name="connsiteY49" fmla="*/ 478495 h 486010"/>
                <a:gd name="connsiteX50" fmla="*/ 383560 w 3096698"/>
                <a:gd name="connsiteY50" fmla="*/ 465969 h 486010"/>
                <a:gd name="connsiteX51" fmla="*/ 300889 w 3096698"/>
                <a:gd name="connsiteY51" fmla="*/ 433401 h 486010"/>
                <a:gd name="connsiteX52" fmla="*/ 208196 w 3096698"/>
                <a:gd name="connsiteY52" fmla="*/ 383297 h 486010"/>
                <a:gd name="connsiteX53" fmla="*/ 130535 w 3096698"/>
                <a:gd name="connsiteY53" fmla="*/ 335698 h 486010"/>
                <a:gd name="connsiteX54" fmla="*/ 65399 w 3096698"/>
                <a:gd name="connsiteY54" fmla="*/ 283089 h 486010"/>
                <a:gd name="connsiteX55" fmla="*/ 27821 w 3096698"/>
                <a:gd name="connsiteY55" fmla="*/ 237995 h 486010"/>
                <a:gd name="connsiteX56" fmla="*/ 7779 w 3096698"/>
                <a:gd name="connsiteY56" fmla="*/ 205427 h 486010"/>
                <a:gd name="connsiteX57" fmla="*/ 264 w 3096698"/>
                <a:gd name="connsiteY57" fmla="*/ 180375 h 486010"/>
                <a:gd name="connsiteX58" fmla="*/ 2769 w 3096698"/>
                <a:gd name="connsiteY58" fmla="*/ 172860 h 486010"/>
                <a:gd name="connsiteX59" fmla="*/ 17800 w 3096698"/>
                <a:gd name="connsiteY59" fmla="*/ 167849 h 486010"/>
                <a:gd name="connsiteX60" fmla="*/ 40347 w 3096698"/>
                <a:gd name="connsiteY60" fmla="*/ 167849 h 486010"/>
                <a:gd name="connsiteX61" fmla="*/ 75420 w 3096698"/>
                <a:gd name="connsiteY61" fmla="*/ 175365 h 486010"/>
                <a:gd name="connsiteX62" fmla="*/ 125524 w 3096698"/>
                <a:gd name="connsiteY62" fmla="*/ 192901 h 486010"/>
                <a:gd name="connsiteX63" fmla="*/ 173123 w 3096698"/>
                <a:gd name="connsiteY63" fmla="*/ 210438 h 486010"/>
                <a:gd name="connsiteX64" fmla="*/ 220722 w 3096698"/>
                <a:gd name="connsiteY64" fmla="*/ 222964 h 486010"/>
                <a:gd name="connsiteX65" fmla="*/ 313415 w 3096698"/>
                <a:gd name="connsiteY65" fmla="*/ 237995 h 486010"/>
                <a:gd name="connsiteX66" fmla="*/ 438675 w 3096698"/>
                <a:gd name="connsiteY66" fmla="*/ 245511 h 486010"/>
                <a:gd name="connsiteX67" fmla="*/ 558925 w 3096698"/>
                <a:gd name="connsiteY67" fmla="*/ 235490 h 486010"/>
                <a:gd name="connsiteX68" fmla="*/ 784393 w 3096698"/>
                <a:gd name="connsiteY68" fmla="*/ 215448 h 486010"/>
                <a:gd name="connsiteX69" fmla="*/ 1110070 w 3096698"/>
                <a:gd name="connsiteY69" fmla="*/ 182880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96698" h="486010">
                  <a:moveTo>
                    <a:pt x="1110070" y="182880"/>
                  </a:moveTo>
                  <a:lnTo>
                    <a:pt x="1413200" y="152818"/>
                  </a:lnTo>
                  <a:lnTo>
                    <a:pt x="1608606" y="130271"/>
                  </a:lnTo>
                  <a:lnTo>
                    <a:pt x="1879168" y="115240"/>
                  </a:lnTo>
                  <a:lnTo>
                    <a:pt x="2074574" y="100209"/>
                  </a:lnTo>
                  <a:lnTo>
                    <a:pt x="2194824" y="90188"/>
                  </a:lnTo>
                  <a:lnTo>
                    <a:pt x="2305053" y="80167"/>
                  </a:lnTo>
                  <a:lnTo>
                    <a:pt x="2357662" y="75157"/>
                  </a:lnTo>
                  <a:lnTo>
                    <a:pt x="2432818" y="62631"/>
                  </a:lnTo>
                  <a:lnTo>
                    <a:pt x="2507975" y="47599"/>
                  </a:lnTo>
                  <a:lnTo>
                    <a:pt x="2570605" y="30063"/>
                  </a:lnTo>
                  <a:lnTo>
                    <a:pt x="2600667" y="17537"/>
                  </a:lnTo>
                  <a:lnTo>
                    <a:pt x="2625719" y="7516"/>
                  </a:lnTo>
                  <a:lnTo>
                    <a:pt x="2650771" y="0"/>
                  </a:lnTo>
                  <a:lnTo>
                    <a:pt x="2675823" y="0"/>
                  </a:lnTo>
                  <a:lnTo>
                    <a:pt x="2703381" y="2506"/>
                  </a:lnTo>
                  <a:lnTo>
                    <a:pt x="2773526" y="20042"/>
                  </a:lnTo>
                  <a:lnTo>
                    <a:pt x="2831146" y="37579"/>
                  </a:lnTo>
                  <a:lnTo>
                    <a:pt x="2886261" y="57620"/>
                  </a:lnTo>
                  <a:lnTo>
                    <a:pt x="2958912" y="87683"/>
                  </a:lnTo>
                  <a:lnTo>
                    <a:pt x="3021542" y="122756"/>
                  </a:lnTo>
                  <a:lnTo>
                    <a:pt x="3061625" y="152818"/>
                  </a:lnTo>
                  <a:lnTo>
                    <a:pt x="3081667" y="177870"/>
                  </a:lnTo>
                  <a:lnTo>
                    <a:pt x="3094193" y="205427"/>
                  </a:lnTo>
                  <a:lnTo>
                    <a:pt x="3096698" y="217953"/>
                  </a:lnTo>
                  <a:lnTo>
                    <a:pt x="3094193" y="230479"/>
                  </a:lnTo>
                  <a:lnTo>
                    <a:pt x="3079161" y="248016"/>
                  </a:lnTo>
                  <a:lnTo>
                    <a:pt x="3056615" y="258037"/>
                  </a:lnTo>
                  <a:lnTo>
                    <a:pt x="3011521" y="268057"/>
                  </a:lnTo>
                  <a:lnTo>
                    <a:pt x="2966427" y="270563"/>
                  </a:lnTo>
                  <a:lnTo>
                    <a:pt x="2881250" y="265552"/>
                  </a:lnTo>
                  <a:lnTo>
                    <a:pt x="2753485" y="253026"/>
                  </a:lnTo>
                  <a:lnTo>
                    <a:pt x="2618204" y="245511"/>
                  </a:lnTo>
                  <a:lnTo>
                    <a:pt x="2465386" y="243005"/>
                  </a:lnTo>
                  <a:lnTo>
                    <a:pt x="2267475" y="250521"/>
                  </a:lnTo>
                  <a:lnTo>
                    <a:pt x="2052027" y="265552"/>
                  </a:lnTo>
                  <a:lnTo>
                    <a:pt x="1811527" y="290604"/>
                  </a:lnTo>
                  <a:lnTo>
                    <a:pt x="1733866" y="295615"/>
                  </a:lnTo>
                  <a:lnTo>
                    <a:pt x="1523429" y="318162"/>
                  </a:lnTo>
                  <a:lnTo>
                    <a:pt x="1300465" y="343214"/>
                  </a:lnTo>
                  <a:lnTo>
                    <a:pt x="939716" y="380792"/>
                  </a:lnTo>
                  <a:lnTo>
                    <a:pt x="877086" y="400833"/>
                  </a:lnTo>
                  <a:lnTo>
                    <a:pt x="749320" y="425885"/>
                  </a:lnTo>
                  <a:lnTo>
                    <a:pt x="679175" y="443422"/>
                  </a:lnTo>
                  <a:lnTo>
                    <a:pt x="649112" y="455948"/>
                  </a:lnTo>
                  <a:lnTo>
                    <a:pt x="614039" y="465969"/>
                  </a:lnTo>
                  <a:lnTo>
                    <a:pt x="568945" y="478495"/>
                  </a:lnTo>
                  <a:lnTo>
                    <a:pt x="531367" y="483505"/>
                  </a:lnTo>
                  <a:lnTo>
                    <a:pt x="478758" y="486010"/>
                  </a:lnTo>
                  <a:lnTo>
                    <a:pt x="428654" y="478495"/>
                  </a:lnTo>
                  <a:lnTo>
                    <a:pt x="383560" y="465969"/>
                  </a:lnTo>
                  <a:lnTo>
                    <a:pt x="300889" y="433401"/>
                  </a:lnTo>
                  <a:lnTo>
                    <a:pt x="208196" y="383297"/>
                  </a:lnTo>
                  <a:lnTo>
                    <a:pt x="130535" y="335698"/>
                  </a:lnTo>
                  <a:lnTo>
                    <a:pt x="65399" y="283089"/>
                  </a:lnTo>
                  <a:lnTo>
                    <a:pt x="27821" y="237995"/>
                  </a:lnTo>
                  <a:lnTo>
                    <a:pt x="7779" y="205427"/>
                  </a:lnTo>
                  <a:cubicBezTo>
                    <a:pt x="0" y="182088"/>
                    <a:pt x="264" y="190802"/>
                    <a:pt x="264" y="180375"/>
                  </a:cubicBezTo>
                  <a:lnTo>
                    <a:pt x="2769" y="172860"/>
                  </a:lnTo>
                  <a:lnTo>
                    <a:pt x="17800" y="167849"/>
                  </a:lnTo>
                  <a:lnTo>
                    <a:pt x="40347" y="167849"/>
                  </a:lnTo>
                  <a:lnTo>
                    <a:pt x="75420" y="175365"/>
                  </a:lnTo>
                  <a:lnTo>
                    <a:pt x="125524" y="192901"/>
                  </a:lnTo>
                  <a:lnTo>
                    <a:pt x="173123" y="210438"/>
                  </a:lnTo>
                  <a:lnTo>
                    <a:pt x="220722" y="222964"/>
                  </a:lnTo>
                  <a:lnTo>
                    <a:pt x="313415" y="237995"/>
                  </a:lnTo>
                  <a:lnTo>
                    <a:pt x="438675" y="245511"/>
                  </a:lnTo>
                  <a:lnTo>
                    <a:pt x="558925" y="235490"/>
                  </a:lnTo>
                  <a:lnTo>
                    <a:pt x="784393" y="215448"/>
                  </a:lnTo>
                  <a:lnTo>
                    <a:pt x="111007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5">
              <a:extLst>
                <a:ext uri="{FF2B5EF4-FFF2-40B4-BE49-F238E27FC236}">
                  <a16:creationId xmlns:a16="http://schemas.microsoft.com/office/drawing/2014/main" id="{BD2D885E-BAC2-497F-A301-6B5347620219}"/>
                </a:ext>
              </a:extLst>
            </p:cNvPr>
            <p:cNvSpPr/>
            <p:nvPr/>
          </p:nvSpPr>
          <p:spPr>
            <a:xfrm>
              <a:off x="4141788" y="3122613"/>
              <a:ext cx="1123950" cy="1165225"/>
            </a:xfrm>
            <a:custGeom>
              <a:avLst/>
              <a:gdLst>
                <a:gd name="connsiteX0" fmla="*/ 481012 w 1123950"/>
                <a:gd name="connsiteY0" fmla="*/ 716756 h 1166812"/>
                <a:gd name="connsiteX1" fmla="*/ 554831 w 1123950"/>
                <a:gd name="connsiteY1" fmla="*/ 638175 h 1166812"/>
                <a:gd name="connsiteX2" fmla="*/ 626269 w 1123950"/>
                <a:gd name="connsiteY2" fmla="*/ 554831 h 1166812"/>
                <a:gd name="connsiteX3" fmla="*/ 683419 w 1123950"/>
                <a:gd name="connsiteY3" fmla="*/ 478631 h 1166812"/>
                <a:gd name="connsiteX4" fmla="*/ 723900 w 1123950"/>
                <a:gd name="connsiteY4" fmla="*/ 419100 h 1166812"/>
                <a:gd name="connsiteX5" fmla="*/ 766762 w 1123950"/>
                <a:gd name="connsiteY5" fmla="*/ 345281 h 1166812"/>
                <a:gd name="connsiteX6" fmla="*/ 790575 w 1123950"/>
                <a:gd name="connsiteY6" fmla="*/ 300037 h 1166812"/>
                <a:gd name="connsiteX7" fmla="*/ 807244 w 1123950"/>
                <a:gd name="connsiteY7" fmla="*/ 259556 h 1166812"/>
                <a:gd name="connsiteX8" fmla="*/ 809625 w 1123950"/>
                <a:gd name="connsiteY8" fmla="*/ 245269 h 1166812"/>
                <a:gd name="connsiteX9" fmla="*/ 814387 w 1123950"/>
                <a:gd name="connsiteY9" fmla="*/ 197644 h 1166812"/>
                <a:gd name="connsiteX10" fmla="*/ 812006 w 1123950"/>
                <a:gd name="connsiteY10" fmla="*/ 157162 h 1166812"/>
                <a:gd name="connsiteX11" fmla="*/ 804862 w 1123950"/>
                <a:gd name="connsiteY11" fmla="*/ 121444 h 1166812"/>
                <a:gd name="connsiteX12" fmla="*/ 788194 w 1123950"/>
                <a:gd name="connsiteY12" fmla="*/ 73819 h 1166812"/>
                <a:gd name="connsiteX13" fmla="*/ 754856 w 1123950"/>
                <a:gd name="connsiteY13" fmla="*/ 11906 h 1166812"/>
                <a:gd name="connsiteX14" fmla="*/ 833437 w 1123950"/>
                <a:gd name="connsiteY14" fmla="*/ 0 h 1166812"/>
                <a:gd name="connsiteX15" fmla="*/ 907256 w 1123950"/>
                <a:gd name="connsiteY15" fmla="*/ 59531 h 1166812"/>
                <a:gd name="connsiteX16" fmla="*/ 935831 w 1123950"/>
                <a:gd name="connsiteY16" fmla="*/ 78581 h 1166812"/>
                <a:gd name="connsiteX17" fmla="*/ 983456 w 1123950"/>
                <a:gd name="connsiteY17" fmla="*/ 111919 h 1166812"/>
                <a:gd name="connsiteX18" fmla="*/ 1023937 w 1123950"/>
                <a:gd name="connsiteY18" fmla="*/ 147637 h 1166812"/>
                <a:gd name="connsiteX19" fmla="*/ 1064419 w 1123950"/>
                <a:gd name="connsiteY19" fmla="*/ 185737 h 1166812"/>
                <a:gd name="connsiteX20" fmla="*/ 1092994 w 1123950"/>
                <a:gd name="connsiteY20" fmla="*/ 214312 h 1166812"/>
                <a:gd name="connsiteX21" fmla="*/ 1114425 w 1123950"/>
                <a:gd name="connsiteY21" fmla="*/ 245269 h 1166812"/>
                <a:gd name="connsiteX22" fmla="*/ 1121569 w 1123950"/>
                <a:gd name="connsiteY22" fmla="*/ 264319 h 1166812"/>
                <a:gd name="connsiteX23" fmla="*/ 1123950 w 1123950"/>
                <a:gd name="connsiteY23" fmla="*/ 283369 h 1166812"/>
                <a:gd name="connsiteX24" fmla="*/ 1119187 w 1123950"/>
                <a:gd name="connsiteY24" fmla="*/ 304800 h 1166812"/>
                <a:gd name="connsiteX25" fmla="*/ 1112044 w 1123950"/>
                <a:gd name="connsiteY25" fmla="*/ 321469 h 1166812"/>
                <a:gd name="connsiteX26" fmla="*/ 1088231 w 1123950"/>
                <a:gd name="connsiteY26" fmla="*/ 342900 h 1166812"/>
                <a:gd name="connsiteX27" fmla="*/ 1066800 w 1123950"/>
                <a:gd name="connsiteY27" fmla="*/ 359569 h 1166812"/>
                <a:gd name="connsiteX28" fmla="*/ 995362 w 1123950"/>
                <a:gd name="connsiteY28" fmla="*/ 431006 h 1166812"/>
                <a:gd name="connsiteX29" fmla="*/ 962025 w 1123950"/>
                <a:gd name="connsiteY29" fmla="*/ 473869 h 1166812"/>
                <a:gd name="connsiteX30" fmla="*/ 895350 w 1123950"/>
                <a:gd name="connsiteY30" fmla="*/ 552450 h 1166812"/>
                <a:gd name="connsiteX31" fmla="*/ 814387 w 1123950"/>
                <a:gd name="connsiteY31" fmla="*/ 642937 h 1166812"/>
                <a:gd name="connsiteX32" fmla="*/ 709612 w 1123950"/>
                <a:gd name="connsiteY32" fmla="*/ 742950 h 1166812"/>
                <a:gd name="connsiteX33" fmla="*/ 585787 w 1123950"/>
                <a:gd name="connsiteY33" fmla="*/ 845344 h 1166812"/>
                <a:gd name="connsiteX34" fmla="*/ 481012 w 1123950"/>
                <a:gd name="connsiteY34" fmla="*/ 923925 h 1166812"/>
                <a:gd name="connsiteX35" fmla="*/ 326231 w 1123950"/>
                <a:gd name="connsiteY35" fmla="*/ 1021556 h 1166812"/>
                <a:gd name="connsiteX36" fmla="*/ 188119 w 1123950"/>
                <a:gd name="connsiteY36" fmla="*/ 1097756 h 1166812"/>
                <a:gd name="connsiteX37" fmla="*/ 66675 w 1123950"/>
                <a:gd name="connsiteY37" fmla="*/ 1157287 h 1166812"/>
                <a:gd name="connsiteX38" fmla="*/ 28575 w 1123950"/>
                <a:gd name="connsiteY38" fmla="*/ 1166812 h 1166812"/>
                <a:gd name="connsiteX39" fmla="*/ 11906 w 1123950"/>
                <a:gd name="connsiteY39" fmla="*/ 1166812 h 1166812"/>
                <a:gd name="connsiteX40" fmla="*/ 0 w 1123950"/>
                <a:gd name="connsiteY40" fmla="*/ 1159669 h 1166812"/>
                <a:gd name="connsiteX41" fmla="*/ 0 w 1123950"/>
                <a:gd name="connsiteY41" fmla="*/ 1143000 h 1166812"/>
                <a:gd name="connsiteX42" fmla="*/ 9525 w 1123950"/>
                <a:gd name="connsiteY42" fmla="*/ 1126331 h 1166812"/>
                <a:gd name="connsiteX43" fmla="*/ 40481 w 1123950"/>
                <a:gd name="connsiteY43" fmla="*/ 1092994 h 1166812"/>
                <a:gd name="connsiteX44" fmla="*/ 78581 w 1123950"/>
                <a:gd name="connsiteY44" fmla="*/ 1064419 h 1166812"/>
                <a:gd name="connsiteX45" fmla="*/ 178594 w 1123950"/>
                <a:gd name="connsiteY45" fmla="*/ 988219 h 1166812"/>
                <a:gd name="connsiteX46" fmla="*/ 295275 w 1123950"/>
                <a:gd name="connsiteY46" fmla="*/ 890587 h 1166812"/>
                <a:gd name="connsiteX47" fmla="*/ 416719 w 1123950"/>
                <a:gd name="connsiteY47" fmla="*/ 781050 h 1166812"/>
                <a:gd name="connsiteX48" fmla="*/ 481012 w 1123950"/>
                <a:gd name="connsiteY48" fmla="*/ 716756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23950" h="1166812">
                  <a:moveTo>
                    <a:pt x="481012" y="716756"/>
                  </a:moveTo>
                  <a:lnTo>
                    <a:pt x="554831" y="638175"/>
                  </a:lnTo>
                  <a:lnTo>
                    <a:pt x="626269" y="554831"/>
                  </a:lnTo>
                  <a:lnTo>
                    <a:pt x="683419" y="478631"/>
                  </a:lnTo>
                  <a:lnTo>
                    <a:pt x="723900" y="419100"/>
                  </a:lnTo>
                  <a:lnTo>
                    <a:pt x="766762" y="345281"/>
                  </a:lnTo>
                  <a:lnTo>
                    <a:pt x="790575" y="300037"/>
                  </a:lnTo>
                  <a:lnTo>
                    <a:pt x="807244" y="259556"/>
                  </a:lnTo>
                  <a:lnTo>
                    <a:pt x="809625" y="245269"/>
                  </a:lnTo>
                  <a:lnTo>
                    <a:pt x="814387" y="197644"/>
                  </a:lnTo>
                  <a:lnTo>
                    <a:pt x="812006" y="157162"/>
                  </a:lnTo>
                  <a:lnTo>
                    <a:pt x="804862" y="121444"/>
                  </a:lnTo>
                  <a:lnTo>
                    <a:pt x="788194" y="73819"/>
                  </a:lnTo>
                  <a:lnTo>
                    <a:pt x="754856" y="11906"/>
                  </a:lnTo>
                  <a:lnTo>
                    <a:pt x="833437" y="0"/>
                  </a:lnTo>
                  <a:lnTo>
                    <a:pt x="907256" y="59531"/>
                  </a:lnTo>
                  <a:lnTo>
                    <a:pt x="935831" y="78581"/>
                  </a:lnTo>
                  <a:lnTo>
                    <a:pt x="983456" y="111919"/>
                  </a:lnTo>
                  <a:lnTo>
                    <a:pt x="1023937" y="147637"/>
                  </a:lnTo>
                  <a:lnTo>
                    <a:pt x="1064419" y="185737"/>
                  </a:lnTo>
                  <a:lnTo>
                    <a:pt x="1092994" y="214312"/>
                  </a:lnTo>
                  <a:lnTo>
                    <a:pt x="1114425" y="245269"/>
                  </a:lnTo>
                  <a:lnTo>
                    <a:pt x="1121569" y="264319"/>
                  </a:lnTo>
                  <a:lnTo>
                    <a:pt x="1123950" y="283369"/>
                  </a:lnTo>
                  <a:lnTo>
                    <a:pt x="1119187" y="304800"/>
                  </a:lnTo>
                  <a:lnTo>
                    <a:pt x="1112044" y="321469"/>
                  </a:lnTo>
                  <a:lnTo>
                    <a:pt x="1088231" y="342900"/>
                  </a:lnTo>
                  <a:lnTo>
                    <a:pt x="1066800" y="359569"/>
                  </a:lnTo>
                  <a:lnTo>
                    <a:pt x="995362" y="431006"/>
                  </a:lnTo>
                  <a:lnTo>
                    <a:pt x="962025" y="473869"/>
                  </a:lnTo>
                  <a:lnTo>
                    <a:pt x="895350" y="552450"/>
                  </a:lnTo>
                  <a:lnTo>
                    <a:pt x="814387" y="642937"/>
                  </a:lnTo>
                  <a:lnTo>
                    <a:pt x="709612" y="742950"/>
                  </a:lnTo>
                  <a:lnTo>
                    <a:pt x="585787" y="845344"/>
                  </a:lnTo>
                  <a:lnTo>
                    <a:pt x="481012" y="923925"/>
                  </a:lnTo>
                  <a:lnTo>
                    <a:pt x="326231" y="1021556"/>
                  </a:lnTo>
                  <a:lnTo>
                    <a:pt x="188119" y="1097756"/>
                  </a:lnTo>
                  <a:lnTo>
                    <a:pt x="66675" y="1157287"/>
                  </a:lnTo>
                  <a:lnTo>
                    <a:pt x="28575" y="1166812"/>
                  </a:lnTo>
                  <a:lnTo>
                    <a:pt x="11906" y="1166812"/>
                  </a:lnTo>
                  <a:lnTo>
                    <a:pt x="0" y="1159669"/>
                  </a:lnTo>
                  <a:lnTo>
                    <a:pt x="0" y="1143000"/>
                  </a:lnTo>
                  <a:lnTo>
                    <a:pt x="9525" y="1126331"/>
                  </a:lnTo>
                  <a:lnTo>
                    <a:pt x="40481" y="1092994"/>
                  </a:lnTo>
                  <a:lnTo>
                    <a:pt x="78581" y="1064419"/>
                  </a:lnTo>
                  <a:lnTo>
                    <a:pt x="178594" y="988219"/>
                  </a:lnTo>
                  <a:lnTo>
                    <a:pt x="295275" y="890587"/>
                  </a:lnTo>
                  <a:lnTo>
                    <a:pt x="416719" y="781050"/>
                  </a:lnTo>
                  <a:lnTo>
                    <a:pt x="481012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56">
              <a:extLst>
                <a:ext uri="{FF2B5EF4-FFF2-40B4-BE49-F238E27FC236}">
                  <a16:creationId xmlns:a16="http://schemas.microsoft.com/office/drawing/2014/main" id="{81D42C94-8E16-4548-947B-81521256C030}"/>
                </a:ext>
              </a:extLst>
            </p:cNvPr>
            <p:cNvSpPr/>
            <p:nvPr/>
          </p:nvSpPr>
          <p:spPr>
            <a:xfrm>
              <a:off x="5815013" y="3021013"/>
              <a:ext cx="1376362" cy="989012"/>
            </a:xfrm>
            <a:custGeom>
              <a:avLst/>
              <a:gdLst>
                <a:gd name="connsiteX0" fmla="*/ 133350 w 1376362"/>
                <a:gd name="connsiteY0" fmla="*/ 500063 h 988219"/>
                <a:gd name="connsiteX1" fmla="*/ 128587 w 1376362"/>
                <a:gd name="connsiteY1" fmla="*/ 383382 h 988219"/>
                <a:gd name="connsiteX2" fmla="*/ 119062 w 1376362"/>
                <a:gd name="connsiteY2" fmla="*/ 247650 h 988219"/>
                <a:gd name="connsiteX3" fmla="*/ 111918 w 1376362"/>
                <a:gd name="connsiteY3" fmla="*/ 173832 h 988219"/>
                <a:gd name="connsiteX4" fmla="*/ 109537 w 1376362"/>
                <a:gd name="connsiteY4" fmla="*/ 138113 h 988219"/>
                <a:gd name="connsiteX5" fmla="*/ 102393 w 1376362"/>
                <a:gd name="connsiteY5" fmla="*/ 109538 h 988219"/>
                <a:gd name="connsiteX6" fmla="*/ 90487 w 1376362"/>
                <a:gd name="connsiteY6" fmla="*/ 85725 h 988219"/>
                <a:gd name="connsiteX7" fmla="*/ 78581 w 1376362"/>
                <a:gd name="connsiteY7" fmla="*/ 71438 h 988219"/>
                <a:gd name="connsiteX8" fmla="*/ 69056 w 1376362"/>
                <a:gd name="connsiteY8" fmla="*/ 61913 h 988219"/>
                <a:gd name="connsiteX9" fmla="*/ 0 w 1376362"/>
                <a:gd name="connsiteY9" fmla="*/ 16669 h 988219"/>
                <a:gd name="connsiteX10" fmla="*/ 297656 w 1376362"/>
                <a:gd name="connsiteY10" fmla="*/ 0 h 988219"/>
                <a:gd name="connsiteX11" fmla="*/ 330993 w 1376362"/>
                <a:gd name="connsiteY11" fmla="*/ 42863 h 988219"/>
                <a:gd name="connsiteX12" fmla="*/ 350043 w 1376362"/>
                <a:gd name="connsiteY12" fmla="*/ 73819 h 988219"/>
                <a:gd name="connsiteX13" fmla="*/ 357187 w 1376362"/>
                <a:gd name="connsiteY13" fmla="*/ 97632 h 988219"/>
                <a:gd name="connsiteX14" fmla="*/ 364331 w 1376362"/>
                <a:gd name="connsiteY14" fmla="*/ 145257 h 988219"/>
                <a:gd name="connsiteX15" fmla="*/ 361950 w 1376362"/>
                <a:gd name="connsiteY15" fmla="*/ 197644 h 988219"/>
                <a:gd name="connsiteX16" fmla="*/ 352425 w 1376362"/>
                <a:gd name="connsiteY16" fmla="*/ 254794 h 988219"/>
                <a:gd name="connsiteX17" fmla="*/ 335756 w 1376362"/>
                <a:gd name="connsiteY17" fmla="*/ 354807 h 988219"/>
                <a:gd name="connsiteX18" fmla="*/ 328612 w 1376362"/>
                <a:gd name="connsiteY18" fmla="*/ 435769 h 988219"/>
                <a:gd name="connsiteX19" fmla="*/ 326231 w 1376362"/>
                <a:gd name="connsiteY19" fmla="*/ 516732 h 988219"/>
                <a:gd name="connsiteX20" fmla="*/ 333375 w 1376362"/>
                <a:gd name="connsiteY20" fmla="*/ 633413 h 988219"/>
                <a:gd name="connsiteX21" fmla="*/ 342900 w 1376362"/>
                <a:gd name="connsiteY21" fmla="*/ 666750 h 988219"/>
                <a:gd name="connsiteX22" fmla="*/ 364331 w 1376362"/>
                <a:gd name="connsiteY22" fmla="*/ 700088 h 988219"/>
                <a:gd name="connsiteX23" fmla="*/ 395287 w 1376362"/>
                <a:gd name="connsiteY23" fmla="*/ 731044 h 988219"/>
                <a:gd name="connsiteX24" fmla="*/ 433387 w 1376362"/>
                <a:gd name="connsiteY24" fmla="*/ 759619 h 988219"/>
                <a:gd name="connsiteX25" fmla="*/ 459581 w 1376362"/>
                <a:gd name="connsiteY25" fmla="*/ 773907 h 988219"/>
                <a:gd name="connsiteX26" fmla="*/ 492918 w 1376362"/>
                <a:gd name="connsiteY26" fmla="*/ 788194 h 988219"/>
                <a:gd name="connsiteX27" fmla="*/ 535781 w 1376362"/>
                <a:gd name="connsiteY27" fmla="*/ 797719 h 988219"/>
                <a:gd name="connsiteX28" fmla="*/ 597693 w 1376362"/>
                <a:gd name="connsiteY28" fmla="*/ 804863 h 988219"/>
                <a:gd name="connsiteX29" fmla="*/ 688181 w 1376362"/>
                <a:gd name="connsiteY29" fmla="*/ 809625 h 988219"/>
                <a:gd name="connsiteX30" fmla="*/ 769143 w 1376362"/>
                <a:gd name="connsiteY30" fmla="*/ 807244 h 988219"/>
                <a:gd name="connsiteX31" fmla="*/ 864393 w 1376362"/>
                <a:gd name="connsiteY31" fmla="*/ 800100 h 988219"/>
                <a:gd name="connsiteX32" fmla="*/ 935831 w 1376362"/>
                <a:gd name="connsiteY32" fmla="*/ 788194 h 988219"/>
                <a:gd name="connsiteX33" fmla="*/ 985837 w 1376362"/>
                <a:gd name="connsiteY33" fmla="*/ 766763 h 988219"/>
                <a:gd name="connsiteX34" fmla="*/ 1035843 w 1376362"/>
                <a:gd name="connsiteY34" fmla="*/ 740569 h 988219"/>
                <a:gd name="connsiteX35" fmla="*/ 1066800 w 1376362"/>
                <a:gd name="connsiteY35" fmla="*/ 723900 h 988219"/>
                <a:gd name="connsiteX36" fmla="*/ 1076325 w 1376362"/>
                <a:gd name="connsiteY36" fmla="*/ 723900 h 988219"/>
                <a:gd name="connsiteX37" fmla="*/ 1100137 w 1376362"/>
                <a:gd name="connsiteY37" fmla="*/ 731044 h 988219"/>
                <a:gd name="connsiteX38" fmla="*/ 1176337 w 1376362"/>
                <a:gd name="connsiteY38" fmla="*/ 759619 h 988219"/>
                <a:gd name="connsiteX39" fmla="*/ 1252537 w 1376362"/>
                <a:gd name="connsiteY39" fmla="*/ 792957 h 988219"/>
                <a:gd name="connsiteX40" fmla="*/ 1319212 w 1376362"/>
                <a:gd name="connsiteY40" fmla="*/ 831057 h 988219"/>
                <a:gd name="connsiteX41" fmla="*/ 1345406 w 1376362"/>
                <a:gd name="connsiteY41" fmla="*/ 847725 h 988219"/>
                <a:gd name="connsiteX42" fmla="*/ 1364456 w 1376362"/>
                <a:gd name="connsiteY42" fmla="*/ 869157 h 988219"/>
                <a:gd name="connsiteX43" fmla="*/ 1373981 w 1376362"/>
                <a:gd name="connsiteY43" fmla="*/ 883444 h 988219"/>
                <a:gd name="connsiteX44" fmla="*/ 1376362 w 1376362"/>
                <a:gd name="connsiteY44" fmla="*/ 897732 h 988219"/>
                <a:gd name="connsiteX45" fmla="*/ 1366837 w 1376362"/>
                <a:gd name="connsiteY45" fmla="*/ 919163 h 988219"/>
                <a:gd name="connsiteX46" fmla="*/ 1354931 w 1376362"/>
                <a:gd name="connsiteY46" fmla="*/ 938213 h 988219"/>
                <a:gd name="connsiteX47" fmla="*/ 1328737 w 1376362"/>
                <a:gd name="connsiteY47" fmla="*/ 962025 h 988219"/>
                <a:gd name="connsiteX48" fmla="*/ 1307306 w 1376362"/>
                <a:gd name="connsiteY48" fmla="*/ 969169 h 988219"/>
                <a:gd name="connsiteX49" fmla="*/ 1223962 w 1376362"/>
                <a:gd name="connsiteY49" fmla="*/ 981075 h 988219"/>
                <a:gd name="connsiteX50" fmla="*/ 1145381 w 1376362"/>
                <a:gd name="connsiteY50" fmla="*/ 988219 h 988219"/>
                <a:gd name="connsiteX51" fmla="*/ 1014412 w 1376362"/>
                <a:gd name="connsiteY51" fmla="*/ 988219 h 988219"/>
                <a:gd name="connsiteX52" fmla="*/ 788193 w 1376362"/>
                <a:gd name="connsiteY52" fmla="*/ 983457 h 988219"/>
                <a:gd name="connsiteX53" fmla="*/ 595312 w 1376362"/>
                <a:gd name="connsiteY53" fmla="*/ 976313 h 988219"/>
                <a:gd name="connsiteX54" fmla="*/ 459581 w 1376362"/>
                <a:gd name="connsiteY54" fmla="*/ 966788 h 988219"/>
                <a:gd name="connsiteX55" fmla="*/ 364331 w 1376362"/>
                <a:gd name="connsiteY55" fmla="*/ 959644 h 988219"/>
                <a:gd name="connsiteX56" fmla="*/ 316706 w 1376362"/>
                <a:gd name="connsiteY56" fmla="*/ 947738 h 988219"/>
                <a:gd name="connsiteX57" fmla="*/ 285750 w 1376362"/>
                <a:gd name="connsiteY57" fmla="*/ 935832 h 988219"/>
                <a:gd name="connsiteX58" fmla="*/ 247650 w 1376362"/>
                <a:gd name="connsiteY58" fmla="*/ 919163 h 988219"/>
                <a:gd name="connsiteX59" fmla="*/ 223837 w 1376362"/>
                <a:gd name="connsiteY59" fmla="*/ 902494 h 988219"/>
                <a:gd name="connsiteX60" fmla="*/ 192881 w 1376362"/>
                <a:gd name="connsiteY60" fmla="*/ 876300 h 988219"/>
                <a:gd name="connsiteX61" fmla="*/ 166687 w 1376362"/>
                <a:gd name="connsiteY61" fmla="*/ 840582 h 988219"/>
                <a:gd name="connsiteX62" fmla="*/ 147637 w 1376362"/>
                <a:gd name="connsiteY62" fmla="*/ 797719 h 988219"/>
                <a:gd name="connsiteX63" fmla="*/ 138112 w 1376362"/>
                <a:gd name="connsiteY63" fmla="*/ 750094 h 988219"/>
                <a:gd name="connsiteX64" fmla="*/ 133350 w 1376362"/>
                <a:gd name="connsiteY64" fmla="*/ 659607 h 988219"/>
                <a:gd name="connsiteX65" fmla="*/ 133350 w 1376362"/>
                <a:gd name="connsiteY65" fmla="*/ 500063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988219">
                  <a:moveTo>
                    <a:pt x="133350" y="500063"/>
                  </a:moveTo>
                  <a:lnTo>
                    <a:pt x="128587" y="383382"/>
                  </a:lnTo>
                  <a:lnTo>
                    <a:pt x="119062" y="247650"/>
                  </a:lnTo>
                  <a:lnTo>
                    <a:pt x="111918" y="173832"/>
                  </a:lnTo>
                  <a:lnTo>
                    <a:pt x="109537" y="138113"/>
                  </a:lnTo>
                  <a:lnTo>
                    <a:pt x="102393" y="109538"/>
                  </a:lnTo>
                  <a:lnTo>
                    <a:pt x="90487" y="85725"/>
                  </a:lnTo>
                  <a:lnTo>
                    <a:pt x="78581" y="71438"/>
                  </a:lnTo>
                  <a:lnTo>
                    <a:pt x="69056" y="61913"/>
                  </a:lnTo>
                  <a:lnTo>
                    <a:pt x="0" y="16669"/>
                  </a:lnTo>
                  <a:lnTo>
                    <a:pt x="297656" y="0"/>
                  </a:lnTo>
                  <a:lnTo>
                    <a:pt x="330993" y="42863"/>
                  </a:lnTo>
                  <a:lnTo>
                    <a:pt x="350043" y="73819"/>
                  </a:lnTo>
                  <a:lnTo>
                    <a:pt x="357187" y="97632"/>
                  </a:lnTo>
                  <a:lnTo>
                    <a:pt x="364331" y="145257"/>
                  </a:lnTo>
                  <a:lnTo>
                    <a:pt x="361950" y="197644"/>
                  </a:lnTo>
                  <a:lnTo>
                    <a:pt x="352425" y="254794"/>
                  </a:lnTo>
                  <a:lnTo>
                    <a:pt x="335756" y="354807"/>
                  </a:lnTo>
                  <a:lnTo>
                    <a:pt x="328612" y="435769"/>
                  </a:lnTo>
                  <a:cubicBezTo>
                    <a:pt x="327818" y="462757"/>
                    <a:pt x="327025" y="489744"/>
                    <a:pt x="326231" y="516732"/>
                  </a:cubicBezTo>
                  <a:lnTo>
                    <a:pt x="333375" y="633413"/>
                  </a:lnTo>
                  <a:lnTo>
                    <a:pt x="342900" y="666750"/>
                  </a:lnTo>
                  <a:lnTo>
                    <a:pt x="364331" y="700088"/>
                  </a:lnTo>
                  <a:lnTo>
                    <a:pt x="395287" y="731044"/>
                  </a:lnTo>
                  <a:lnTo>
                    <a:pt x="433387" y="759619"/>
                  </a:lnTo>
                  <a:lnTo>
                    <a:pt x="459581" y="773907"/>
                  </a:lnTo>
                  <a:lnTo>
                    <a:pt x="492918" y="788194"/>
                  </a:lnTo>
                  <a:lnTo>
                    <a:pt x="535781" y="797719"/>
                  </a:lnTo>
                  <a:lnTo>
                    <a:pt x="597693" y="804863"/>
                  </a:lnTo>
                  <a:lnTo>
                    <a:pt x="688181" y="809625"/>
                  </a:lnTo>
                  <a:lnTo>
                    <a:pt x="769143" y="807244"/>
                  </a:lnTo>
                  <a:lnTo>
                    <a:pt x="864393" y="800100"/>
                  </a:lnTo>
                  <a:lnTo>
                    <a:pt x="935831" y="788194"/>
                  </a:lnTo>
                  <a:lnTo>
                    <a:pt x="985837" y="766763"/>
                  </a:lnTo>
                  <a:lnTo>
                    <a:pt x="1035843" y="740569"/>
                  </a:lnTo>
                  <a:lnTo>
                    <a:pt x="1066800" y="723900"/>
                  </a:lnTo>
                  <a:lnTo>
                    <a:pt x="1076325" y="723900"/>
                  </a:lnTo>
                  <a:lnTo>
                    <a:pt x="1100137" y="731044"/>
                  </a:lnTo>
                  <a:lnTo>
                    <a:pt x="1176337" y="759619"/>
                  </a:lnTo>
                  <a:lnTo>
                    <a:pt x="1252537" y="792957"/>
                  </a:lnTo>
                  <a:lnTo>
                    <a:pt x="1319212" y="831057"/>
                  </a:lnTo>
                  <a:lnTo>
                    <a:pt x="1345406" y="847725"/>
                  </a:lnTo>
                  <a:lnTo>
                    <a:pt x="1364456" y="869157"/>
                  </a:lnTo>
                  <a:lnTo>
                    <a:pt x="1373981" y="883444"/>
                  </a:lnTo>
                  <a:lnTo>
                    <a:pt x="1376362" y="897732"/>
                  </a:lnTo>
                  <a:lnTo>
                    <a:pt x="1366837" y="919163"/>
                  </a:lnTo>
                  <a:lnTo>
                    <a:pt x="1354931" y="938213"/>
                  </a:lnTo>
                  <a:lnTo>
                    <a:pt x="1328737" y="962025"/>
                  </a:lnTo>
                  <a:lnTo>
                    <a:pt x="1307306" y="969169"/>
                  </a:lnTo>
                  <a:lnTo>
                    <a:pt x="1223962" y="981075"/>
                  </a:lnTo>
                  <a:lnTo>
                    <a:pt x="1145381" y="988219"/>
                  </a:lnTo>
                  <a:lnTo>
                    <a:pt x="1014412" y="988219"/>
                  </a:lnTo>
                  <a:lnTo>
                    <a:pt x="788193" y="983457"/>
                  </a:lnTo>
                  <a:lnTo>
                    <a:pt x="595312" y="976313"/>
                  </a:lnTo>
                  <a:lnTo>
                    <a:pt x="459581" y="966788"/>
                  </a:lnTo>
                  <a:lnTo>
                    <a:pt x="364331" y="959644"/>
                  </a:lnTo>
                  <a:lnTo>
                    <a:pt x="316706" y="947738"/>
                  </a:lnTo>
                  <a:lnTo>
                    <a:pt x="285750" y="935832"/>
                  </a:lnTo>
                  <a:lnTo>
                    <a:pt x="247650" y="919163"/>
                  </a:lnTo>
                  <a:lnTo>
                    <a:pt x="223837" y="902494"/>
                  </a:lnTo>
                  <a:lnTo>
                    <a:pt x="192881" y="876300"/>
                  </a:lnTo>
                  <a:lnTo>
                    <a:pt x="166687" y="840582"/>
                  </a:lnTo>
                  <a:lnTo>
                    <a:pt x="147637" y="797719"/>
                  </a:lnTo>
                  <a:lnTo>
                    <a:pt x="138112" y="750094"/>
                  </a:lnTo>
                  <a:lnTo>
                    <a:pt x="133350" y="659607"/>
                  </a:lnTo>
                  <a:lnTo>
                    <a:pt x="133350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8">
              <a:extLst>
                <a:ext uri="{FF2B5EF4-FFF2-40B4-BE49-F238E27FC236}">
                  <a16:creationId xmlns:a16="http://schemas.microsoft.com/office/drawing/2014/main" id="{A5271E65-531F-469D-B728-6E60FF5F6702}"/>
                </a:ext>
              </a:extLst>
            </p:cNvPr>
            <p:cNvSpPr/>
            <p:nvPr/>
          </p:nvSpPr>
          <p:spPr>
            <a:xfrm>
              <a:off x="5318125" y="3675063"/>
              <a:ext cx="461963" cy="1790700"/>
            </a:xfrm>
            <a:custGeom>
              <a:avLst/>
              <a:gdLst>
                <a:gd name="connsiteX0" fmla="*/ 188119 w 461963"/>
                <a:gd name="connsiteY0" fmla="*/ 1276350 h 1790700"/>
                <a:gd name="connsiteX1" fmla="*/ 185738 w 461963"/>
                <a:gd name="connsiteY1" fmla="*/ 1092994 h 1790700"/>
                <a:gd name="connsiteX2" fmla="*/ 188119 w 461963"/>
                <a:gd name="connsiteY2" fmla="*/ 900112 h 1790700"/>
                <a:gd name="connsiteX3" fmla="*/ 183357 w 461963"/>
                <a:gd name="connsiteY3" fmla="*/ 692944 h 1790700"/>
                <a:gd name="connsiteX4" fmla="*/ 178594 w 461963"/>
                <a:gd name="connsiteY4" fmla="*/ 571500 h 1790700"/>
                <a:gd name="connsiteX5" fmla="*/ 164307 w 461963"/>
                <a:gd name="connsiteY5" fmla="*/ 411956 h 1790700"/>
                <a:gd name="connsiteX6" fmla="*/ 157163 w 461963"/>
                <a:gd name="connsiteY6" fmla="*/ 326231 h 1790700"/>
                <a:gd name="connsiteX7" fmla="*/ 142875 w 461963"/>
                <a:gd name="connsiteY7" fmla="*/ 230981 h 1790700"/>
                <a:gd name="connsiteX8" fmla="*/ 135732 w 461963"/>
                <a:gd name="connsiteY8" fmla="*/ 207169 h 1790700"/>
                <a:gd name="connsiteX9" fmla="*/ 111919 w 461963"/>
                <a:gd name="connsiteY9" fmla="*/ 161925 h 1790700"/>
                <a:gd name="connsiteX10" fmla="*/ 85725 w 461963"/>
                <a:gd name="connsiteY10" fmla="*/ 126206 h 1790700"/>
                <a:gd name="connsiteX11" fmla="*/ 59532 w 461963"/>
                <a:gd name="connsiteY11" fmla="*/ 97631 h 1790700"/>
                <a:gd name="connsiteX12" fmla="*/ 30957 w 461963"/>
                <a:gd name="connsiteY12" fmla="*/ 69056 h 1790700"/>
                <a:gd name="connsiteX13" fmla="*/ 14288 w 461963"/>
                <a:gd name="connsiteY13" fmla="*/ 52387 h 1790700"/>
                <a:gd name="connsiteX14" fmla="*/ 0 w 461963"/>
                <a:gd name="connsiteY14" fmla="*/ 30956 h 1790700"/>
                <a:gd name="connsiteX15" fmla="*/ 4763 w 461963"/>
                <a:gd name="connsiteY15" fmla="*/ 14287 h 1790700"/>
                <a:gd name="connsiteX16" fmla="*/ 16669 w 461963"/>
                <a:gd name="connsiteY16" fmla="*/ 4762 h 1790700"/>
                <a:gd name="connsiteX17" fmla="*/ 33338 w 461963"/>
                <a:gd name="connsiteY17" fmla="*/ 0 h 1790700"/>
                <a:gd name="connsiteX18" fmla="*/ 50007 w 461963"/>
                <a:gd name="connsiteY18" fmla="*/ 0 h 1790700"/>
                <a:gd name="connsiteX19" fmla="*/ 76200 w 461963"/>
                <a:gd name="connsiteY19" fmla="*/ 4762 h 1790700"/>
                <a:gd name="connsiteX20" fmla="*/ 142875 w 461963"/>
                <a:gd name="connsiteY20" fmla="*/ 28575 h 1790700"/>
                <a:gd name="connsiteX21" fmla="*/ 214313 w 461963"/>
                <a:gd name="connsiteY21" fmla="*/ 59531 h 1790700"/>
                <a:gd name="connsiteX22" fmla="*/ 278607 w 461963"/>
                <a:gd name="connsiteY22" fmla="*/ 92869 h 1790700"/>
                <a:gd name="connsiteX23" fmla="*/ 340519 w 461963"/>
                <a:gd name="connsiteY23" fmla="*/ 128587 h 1790700"/>
                <a:gd name="connsiteX24" fmla="*/ 397669 w 461963"/>
                <a:gd name="connsiteY24" fmla="*/ 169069 h 1790700"/>
                <a:gd name="connsiteX25" fmla="*/ 433388 w 461963"/>
                <a:gd name="connsiteY25" fmla="*/ 197644 h 1790700"/>
                <a:gd name="connsiteX26" fmla="*/ 447675 w 461963"/>
                <a:gd name="connsiteY26" fmla="*/ 211931 h 1790700"/>
                <a:gd name="connsiteX27" fmla="*/ 457200 w 461963"/>
                <a:gd name="connsiteY27" fmla="*/ 228600 h 1790700"/>
                <a:gd name="connsiteX28" fmla="*/ 459582 w 461963"/>
                <a:gd name="connsiteY28" fmla="*/ 245269 h 1790700"/>
                <a:gd name="connsiteX29" fmla="*/ 461963 w 461963"/>
                <a:gd name="connsiteY29" fmla="*/ 266700 h 1790700"/>
                <a:gd name="connsiteX30" fmla="*/ 452438 w 461963"/>
                <a:gd name="connsiteY30" fmla="*/ 290512 h 1790700"/>
                <a:gd name="connsiteX31" fmla="*/ 435769 w 461963"/>
                <a:gd name="connsiteY31" fmla="*/ 309562 h 1790700"/>
                <a:gd name="connsiteX32" fmla="*/ 421482 w 461963"/>
                <a:gd name="connsiteY32" fmla="*/ 345281 h 1790700"/>
                <a:gd name="connsiteX33" fmla="*/ 411957 w 461963"/>
                <a:gd name="connsiteY33" fmla="*/ 409575 h 1790700"/>
                <a:gd name="connsiteX34" fmla="*/ 409575 w 461963"/>
                <a:gd name="connsiteY34" fmla="*/ 509587 h 1790700"/>
                <a:gd name="connsiteX35" fmla="*/ 404813 w 461963"/>
                <a:gd name="connsiteY35" fmla="*/ 621506 h 1790700"/>
                <a:gd name="connsiteX36" fmla="*/ 395288 w 461963"/>
                <a:gd name="connsiteY36" fmla="*/ 781050 h 1790700"/>
                <a:gd name="connsiteX37" fmla="*/ 388144 w 461963"/>
                <a:gd name="connsiteY37" fmla="*/ 890587 h 1790700"/>
                <a:gd name="connsiteX38" fmla="*/ 388144 w 461963"/>
                <a:gd name="connsiteY38" fmla="*/ 1762125 h 1790700"/>
                <a:gd name="connsiteX39" fmla="*/ 185738 w 461963"/>
                <a:gd name="connsiteY39" fmla="*/ 1790700 h 1790700"/>
                <a:gd name="connsiteX40" fmla="*/ 188119 w 461963"/>
                <a:gd name="connsiteY40" fmla="*/ 12763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1963" h="1790700">
                  <a:moveTo>
                    <a:pt x="188119" y="1276350"/>
                  </a:moveTo>
                  <a:cubicBezTo>
                    <a:pt x="188119" y="1160066"/>
                    <a:pt x="186532" y="1154113"/>
                    <a:pt x="185738" y="1092994"/>
                  </a:cubicBezTo>
                  <a:cubicBezTo>
                    <a:pt x="186532" y="1028700"/>
                    <a:pt x="187325" y="964406"/>
                    <a:pt x="188119" y="900112"/>
                  </a:cubicBezTo>
                  <a:lnTo>
                    <a:pt x="183357" y="692944"/>
                  </a:lnTo>
                  <a:lnTo>
                    <a:pt x="178594" y="571500"/>
                  </a:lnTo>
                  <a:lnTo>
                    <a:pt x="164307" y="411956"/>
                  </a:lnTo>
                  <a:lnTo>
                    <a:pt x="157163" y="326231"/>
                  </a:lnTo>
                  <a:lnTo>
                    <a:pt x="142875" y="230981"/>
                  </a:lnTo>
                  <a:lnTo>
                    <a:pt x="135732" y="207169"/>
                  </a:lnTo>
                  <a:lnTo>
                    <a:pt x="111919" y="161925"/>
                  </a:lnTo>
                  <a:lnTo>
                    <a:pt x="85725" y="126206"/>
                  </a:lnTo>
                  <a:lnTo>
                    <a:pt x="59532" y="97631"/>
                  </a:lnTo>
                  <a:lnTo>
                    <a:pt x="30957" y="69056"/>
                  </a:lnTo>
                  <a:lnTo>
                    <a:pt x="14288" y="52387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6669" y="4762"/>
                  </a:lnTo>
                  <a:lnTo>
                    <a:pt x="33338" y="0"/>
                  </a:lnTo>
                  <a:lnTo>
                    <a:pt x="50007" y="0"/>
                  </a:lnTo>
                  <a:lnTo>
                    <a:pt x="76200" y="4762"/>
                  </a:lnTo>
                  <a:lnTo>
                    <a:pt x="142875" y="28575"/>
                  </a:lnTo>
                  <a:lnTo>
                    <a:pt x="214313" y="59531"/>
                  </a:lnTo>
                  <a:lnTo>
                    <a:pt x="278607" y="92869"/>
                  </a:lnTo>
                  <a:lnTo>
                    <a:pt x="340519" y="128587"/>
                  </a:lnTo>
                  <a:lnTo>
                    <a:pt x="397669" y="169069"/>
                  </a:lnTo>
                  <a:lnTo>
                    <a:pt x="433388" y="197644"/>
                  </a:lnTo>
                  <a:lnTo>
                    <a:pt x="447675" y="211931"/>
                  </a:lnTo>
                  <a:lnTo>
                    <a:pt x="457200" y="228600"/>
                  </a:lnTo>
                  <a:lnTo>
                    <a:pt x="459582" y="245269"/>
                  </a:lnTo>
                  <a:lnTo>
                    <a:pt x="461963" y="266700"/>
                  </a:lnTo>
                  <a:lnTo>
                    <a:pt x="452438" y="290512"/>
                  </a:lnTo>
                  <a:lnTo>
                    <a:pt x="435769" y="309562"/>
                  </a:lnTo>
                  <a:lnTo>
                    <a:pt x="421482" y="345281"/>
                  </a:lnTo>
                  <a:lnTo>
                    <a:pt x="411957" y="409575"/>
                  </a:lnTo>
                  <a:lnTo>
                    <a:pt x="409575" y="509587"/>
                  </a:lnTo>
                  <a:lnTo>
                    <a:pt x="404813" y="621506"/>
                  </a:lnTo>
                  <a:lnTo>
                    <a:pt x="395288" y="781050"/>
                  </a:lnTo>
                  <a:lnTo>
                    <a:pt x="388144" y="890587"/>
                  </a:lnTo>
                  <a:lnTo>
                    <a:pt x="388144" y="1762125"/>
                  </a:lnTo>
                  <a:lnTo>
                    <a:pt x="185738" y="1790700"/>
                  </a:lnTo>
                  <a:cubicBezTo>
                    <a:pt x="186532" y="1626394"/>
                    <a:pt x="188119" y="1392634"/>
                    <a:pt x="188119" y="1276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9">
              <a:extLst>
                <a:ext uri="{FF2B5EF4-FFF2-40B4-BE49-F238E27FC236}">
                  <a16:creationId xmlns:a16="http://schemas.microsoft.com/office/drawing/2014/main" id="{93B7C91E-D789-469D-9A7C-85CCDE2DC826}"/>
                </a:ext>
              </a:extLst>
            </p:cNvPr>
            <p:cNvSpPr/>
            <p:nvPr/>
          </p:nvSpPr>
          <p:spPr>
            <a:xfrm>
              <a:off x="3871913" y="5260975"/>
              <a:ext cx="3276600" cy="515938"/>
            </a:xfrm>
            <a:custGeom>
              <a:avLst/>
              <a:gdLst>
                <a:gd name="connsiteX0" fmla="*/ 1216478 w 3276600"/>
                <a:gd name="connsiteY0" fmla="*/ 201386 h 517072"/>
                <a:gd name="connsiteX1" fmla="*/ 1515836 w 3276600"/>
                <a:gd name="connsiteY1" fmla="*/ 155122 h 517072"/>
                <a:gd name="connsiteX2" fmla="*/ 1654628 w 3276600"/>
                <a:gd name="connsiteY2" fmla="*/ 130629 h 517072"/>
                <a:gd name="connsiteX3" fmla="*/ 1945821 w 3276600"/>
                <a:gd name="connsiteY3" fmla="*/ 100693 h 517072"/>
                <a:gd name="connsiteX4" fmla="*/ 2168978 w 3276600"/>
                <a:gd name="connsiteY4" fmla="*/ 73479 h 517072"/>
                <a:gd name="connsiteX5" fmla="*/ 2343150 w 3276600"/>
                <a:gd name="connsiteY5" fmla="*/ 57150 h 517072"/>
                <a:gd name="connsiteX6" fmla="*/ 2468336 w 3276600"/>
                <a:gd name="connsiteY6" fmla="*/ 43543 h 517072"/>
                <a:gd name="connsiteX7" fmla="*/ 2544536 w 3276600"/>
                <a:gd name="connsiteY7" fmla="*/ 27215 h 517072"/>
                <a:gd name="connsiteX8" fmla="*/ 2675164 w 3276600"/>
                <a:gd name="connsiteY8" fmla="*/ 8165 h 517072"/>
                <a:gd name="connsiteX9" fmla="*/ 2789464 w 3276600"/>
                <a:gd name="connsiteY9" fmla="*/ 0 h 517072"/>
                <a:gd name="connsiteX10" fmla="*/ 2822121 w 3276600"/>
                <a:gd name="connsiteY10" fmla="*/ 2722 h 517072"/>
                <a:gd name="connsiteX11" fmla="*/ 2887436 w 3276600"/>
                <a:gd name="connsiteY11" fmla="*/ 13608 h 517072"/>
                <a:gd name="connsiteX12" fmla="*/ 2966357 w 3276600"/>
                <a:gd name="connsiteY12" fmla="*/ 38100 h 517072"/>
                <a:gd name="connsiteX13" fmla="*/ 3028950 w 3276600"/>
                <a:gd name="connsiteY13" fmla="*/ 62593 h 517072"/>
                <a:gd name="connsiteX14" fmla="*/ 3077936 w 3276600"/>
                <a:gd name="connsiteY14" fmla="*/ 87086 h 517072"/>
                <a:gd name="connsiteX15" fmla="*/ 3167743 w 3276600"/>
                <a:gd name="connsiteY15" fmla="*/ 138793 h 517072"/>
                <a:gd name="connsiteX16" fmla="*/ 3224893 w 3276600"/>
                <a:gd name="connsiteY16" fmla="*/ 174172 h 517072"/>
                <a:gd name="connsiteX17" fmla="*/ 3249386 w 3276600"/>
                <a:gd name="connsiteY17" fmla="*/ 193222 h 517072"/>
                <a:gd name="connsiteX18" fmla="*/ 3260271 w 3276600"/>
                <a:gd name="connsiteY18" fmla="*/ 204108 h 517072"/>
                <a:gd name="connsiteX19" fmla="*/ 3271157 w 3276600"/>
                <a:gd name="connsiteY19" fmla="*/ 223158 h 517072"/>
                <a:gd name="connsiteX20" fmla="*/ 3276600 w 3276600"/>
                <a:gd name="connsiteY20" fmla="*/ 250372 h 517072"/>
                <a:gd name="connsiteX21" fmla="*/ 3276600 w 3276600"/>
                <a:gd name="connsiteY21" fmla="*/ 280308 h 517072"/>
                <a:gd name="connsiteX22" fmla="*/ 3265714 w 3276600"/>
                <a:gd name="connsiteY22" fmla="*/ 296636 h 517072"/>
                <a:gd name="connsiteX23" fmla="*/ 3252107 w 3276600"/>
                <a:gd name="connsiteY23" fmla="*/ 307522 h 517072"/>
                <a:gd name="connsiteX24" fmla="*/ 3224893 w 3276600"/>
                <a:gd name="connsiteY24" fmla="*/ 315686 h 517072"/>
                <a:gd name="connsiteX25" fmla="*/ 3192236 w 3276600"/>
                <a:gd name="connsiteY25" fmla="*/ 318408 h 517072"/>
                <a:gd name="connsiteX26" fmla="*/ 3151414 w 3276600"/>
                <a:gd name="connsiteY26" fmla="*/ 312965 h 517072"/>
                <a:gd name="connsiteX27" fmla="*/ 3094264 w 3276600"/>
                <a:gd name="connsiteY27" fmla="*/ 302079 h 517072"/>
                <a:gd name="connsiteX28" fmla="*/ 2941864 w 3276600"/>
                <a:gd name="connsiteY28" fmla="*/ 274865 h 517072"/>
                <a:gd name="connsiteX29" fmla="*/ 2781300 w 3276600"/>
                <a:gd name="connsiteY29" fmla="*/ 258536 h 517072"/>
                <a:gd name="connsiteX30" fmla="*/ 2530928 w 3276600"/>
                <a:gd name="connsiteY30" fmla="*/ 244929 h 517072"/>
                <a:gd name="connsiteX31" fmla="*/ 2403021 w 3276600"/>
                <a:gd name="connsiteY31" fmla="*/ 253093 h 517072"/>
                <a:gd name="connsiteX32" fmla="*/ 2177143 w 3276600"/>
                <a:gd name="connsiteY32" fmla="*/ 266700 h 517072"/>
                <a:gd name="connsiteX33" fmla="*/ 1910443 w 3276600"/>
                <a:gd name="connsiteY33" fmla="*/ 288472 h 517072"/>
                <a:gd name="connsiteX34" fmla="*/ 1695450 w 3276600"/>
                <a:gd name="connsiteY34" fmla="*/ 307522 h 517072"/>
                <a:gd name="connsiteX35" fmla="*/ 1480457 w 3276600"/>
                <a:gd name="connsiteY35" fmla="*/ 334736 h 517072"/>
                <a:gd name="connsiteX36" fmla="*/ 1205593 w 3276600"/>
                <a:gd name="connsiteY36" fmla="*/ 381000 h 517072"/>
                <a:gd name="connsiteX37" fmla="*/ 914400 w 3276600"/>
                <a:gd name="connsiteY37" fmla="*/ 429986 h 517072"/>
                <a:gd name="connsiteX38" fmla="*/ 653143 w 3276600"/>
                <a:gd name="connsiteY38" fmla="*/ 476250 h 517072"/>
                <a:gd name="connsiteX39" fmla="*/ 487136 w 3276600"/>
                <a:gd name="connsiteY39" fmla="*/ 511629 h 517072"/>
                <a:gd name="connsiteX40" fmla="*/ 449036 w 3276600"/>
                <a:gd name="connsiteY40" fmla="*/ 517072 h 517072"/>
                <a:gd name="connsiteX41" fmla="*/ 410936 w 3276600"/>
                <a:gd name="connsiteY41" fmla="*/ 511629 h 517072"/>
                <a:gd name="connsiteX42" fmla="*/ 375557 w 3276600"/>
                <a:gd name="connsiteY42" fmla="*/ 500743 h 517072"/>
                <a:gd name="connsiteX43" fmla="*/ 293914 w 3276600"/>
                <a:gd name="connsiteY43" fmla="*/ 457200 h 517072"/>
                <a:gd name="connsiteX44" fmla="*/ 160564 w 3276600"/>
                <a:gd name="connsiteY44" fmla="*/ 356508 h 517072"/>
                <a:gd name="connsiteX45" fmla="*/ 62593 w 3276600"/>
                <a:gd name="connsiteY45" fmla="*/ 266700 h 517072"/>
                <a:gd name="connsiteX46" fmla="*/ 27214 w 3276600"/>
                <a:gd name="connsiteY46" fmla="*/ 228600 h 517072"/>
                <a:gd name="connsiteX47" fmla="*/ 10886 w 3276600"/>
                <a:gd name="connsiteY47" fmla="*/ 206829 h 517072"/>
                <a:gd name="connsiteX48" fmla="*/ 0 w 3276600"/>
                <a:gd name="connsiteY48" fmla="*/ 176893 h 517072"/>
                <a:gd name="connsiteX49" fmla="*/ 2721 w 3276600"/>
                <a:gd name="connsiteY49" fmla="*/ 163286 h 517072"/>
                <a:gd name="connsiteX50" fmla="*/ 10886 w 3276600"/>
                <a:gd name="connsiteY50" fmla="*/ 155122 h 517072"/>
                <a:gd name="connsiteX51" fmla="*/ 32657 w 3276600"/>
                <a:gd name="connsiteY51" fmla="*/ 160565 h 517072"/>
                <a:gd name="connsiteX52" fmla="*/ 62593 w 3276600"/>
                <a:gd name="connsiteY52" fmla="*/ 176893 h 517072"/>
                <a:gd name="connsiteX53" fmla="*/ 127907 w 3276600"/>
                <a:gd name="connsiteY53" fmla="*/ 201386 h 517072"/>
                <a:gd name="connsiteX54" fmla="*/ 263978 w 3276600"/>
                <a:gd name="connsiteY54" fmla="*/ 236765 h 517072"/>
                <a:gd name="connsiteX55" fmla="*/ 397328 w 3276600"/>
                <a:gd name="connsiteY55" fmla="*/ 261258 h 517072"/>
                <a:gd name="connsiteX56" fmla="*/ 527957 w 3276600"/>
                <a:gd name="connsiteY56" fmla="*/ 272143 h 517072"/>
                <a:gd name="connsiteX57" fmla="*/ 693964 w 3276600"/>
                <a:gd name="connsiteY57" fmla="*/ 263979 h 517072"/>
                <a:gd name="connsiteX58" fmla="*/ 966107 w 3276600"/>
                <a:gd name="connsiteY58" fmla="*/ 236765 h 517072"/>
                <a:gd name="connsiteX59" fmla="*/ 1216478 w 3276600"/>
                <a:gd name="connsiteY59" fmla="*/ 201386 h 51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76600" h="517072">
                  <a:moveTo>
                    <a:pt x="1216478" y="201386"/>
                  </a:moveTo>
                  <a:lnTo>
                    <a:pt x="1515836" y="155122"/>
                  </a:lnTo>
                  <a:lnTo>
                    <a:pt x="1654628" y="130629"/>
                  </a:lnTo>
                  <a:lnTo>
                    <a:pt x="1945821" y="100693"/>
                  </a:lnTo>
                  <a:lnTo>
                    <a:pt x="2168978" y="73479"/>
                  </a:lnTo>
                  <a:lnTo>
                    <a:pt x="2343150" y="57150"/>
                  </a:lnTo>
                  <a:lnTo>
                    <a:pt x="2468336" y="43543"/>
                  </a:lnTo>
                  <a:lnTo>
                    <a:pt x="2544536" y="27215"/>
                  </a:lnTo>
                  <a:lnTo>
                    <a:pt x="2675164" y="8165"/>
                  </a:lnTo>
                  <a:lnTo>
                    <a:pt x="2789464" y="0"/>
                  </a:lnTo>
                  <a:lnTo>
                    <a:pt x="2822121" y="2722"/>
                  </a:lnTo>
                  <a:lnTo>
                    <a:pt x="2887436" y="13608"/>
                  </a:lnTo>
                  <a:lnTo>
                    <a:pt x="2966357" y="38100"/>
                  </a:lnTo>
                  <a:lnTo>
                    <a:pt x="3028950" y="62593"/>
                  </a:lnTo>
                  <a:lnTo>
                    <a:pt x="3077936" y="87086"/>
                  </a:lnTo>
                  <a:lnTo>
                    <a:pt x="3167743" y="138793"/>
                  </a:lnTo>
                  <a:lnTo>
                    <a:pt x="3224893" y="174172"/>
                  </a:lnTo>
                  <a:lnTo>
                    <a:pt x="3249386" y="193222"/>
                  </a:lnTo>
                  <a:lnTo>
                    <a:pt x="3260271" y="204108"/>
                  </a:lnTo>
                  <a:lnTo>
                    <a:pt x="3271157" y="223158"/>
                  </a:lnTo>
                  <a:lnTo>
                    <a:pt x="3276600" y="250372"/>
                  </a:lnTo>
                  <a:lnTo>
                    <a:pt x="3276600" y="280308"/>
                  </a:lnTo>
                  <a:lnTo>
                    <a:pt x="3265714" y="296636"/>
                  </a:lnTo>
                  <a:lnTo>
                    <a:pt x="3252107" y="307522"/>
                  </a:lnTo>
                  <a:lnTo>
                    <a:pt x="3224893" y="315686"/>
                  </a:lnTo>
                  <a:lnTo>
                    <a:pt x="3192236" y="318408"/>
                  </a:lnTo>
                  <a:lnTo>
                    <a:pt x="3151414" y="312965"/>
                  </a:lnTo>
                  <a:lnTo>
                    <a:pt x="3094264" y="302079"/>
                  </a:lnTo>
                  <a:lnTo>
                    <a:pt x="2941864" y="274865"/>
                  </a:lnTo>
                  <a:lnTo>
                    <a:pt x="2781300" y="258536"/>
                  </a:lnTo>
                  <a:lnTo>
                    <a:pt x="2530928" y="244929"/>
                  </a:lnTo>
                  <a:lnTo>
                    <a:pt x="2403021" y="253093"/>
                  </a:lnTo>
                  <a:lnTo>
                    <a:pt x="2177143" y="266700"/>
                  </a:lnTo>
                  <a:lnTo>
                    <a:pt x="1910443" y="288472"/>
                  </a:lnTo>
                  <a:lnTo>
                    <a:pt x="1695450" y="307522"/>
                  </a:lnTo>
                  <a:lnTo>
                    <a:pt x="1480457" y="334736"/>
                  </a:lnTo>
                  <a:lnTo>
                    <a:pt x="1205593" y="381000"/>
                  </a:lnTo>
                  <a:lnTo>
                    <a:pt x="914400" y="429986"/>
                  </a:lnTo>
                  <a:lnTo>
                    <a:pt x="653143" y="476250"/>
                  </a:lnTo>
                  <a:lnTo>
                    <a:pt x="487136" y="511629"/>
                  </a:lnTo>
                  <a:lnTo>
                    <a:pt x="449036" y="517072"/>
                  </a:lnTo>
                  <a:lnTo>
                    <a:pt x="410936" y="511629"/>
                  </a:lnTo>
                  <a:lnTo>
                    <a:pt x="375557" y="500743"/>
                  </a:lnTo>
                  <a:lnTo>
                    <a:pt x="293914" y="457200"/>
                  </a:lnTo>
                  <a:lnTo>
                    <a:pt x="160564" y="356508"/>
                  </a:lnTo>
                  <a:lnTo>
                    <a:pt x="62593" y="266700"/>
                  </a:lnTo>
                  <a:lnTo>
                    <a:pt x="27214" y="228600"/>
                  </a:lnTo>
                  <a:lnTo>
                    <a:pt x="10886" y="206829"/>
                  </a:lnTo>
                  <a:lnTo>
                    <a:pt x="0" y="176893"/>
                  </a:lnTo>
                  <a:lnTo>
                    <a:pt x="2721" y="163286"/>
                  </a:lnTo>
                  <a:lnTo>
                    <a:pt x="10886" y="155122"/>
                  </a:lnTo>
                  <a:lnTo>
                    <a:pt x="32657" y="160565"/>
                  </a:lnTo>
                  <a:lnTo>
                    <a:pt x="62593" y="176893"/>
                  </a:lnTo>
                  <a:lnTo>
                    <a:pt x="127907" y="201386"/>
                  </a:lnTo>
                  <a:lnTo>
                    <a:pt x="263978" y="236765"/>
                  </a:lnTo>
                  <a:lnTo>
                    <a:pt x="397328" y="261258"/>
                  </a:lnTo>
                  <a:lnTo>
                    <a:pt x="527957" y="272143"/>
                  </a:lnTo>
                  <a:lnTo>
                    <a:pt x="693964" y="263979"/>
                  </a:lnTo>
                  <a:lnTo>
                    <a:pt x="966107" y="236765"/>
                  </a:lnTo>
                  <a:lnTo>
                    <a:pt x="1216478" y="2013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60348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728F7B0-25B0-4620-AB9C-FC91917555D2}"/>
              </a:ext>
            </a:extLst>
          </p:cNvPr>
          <p:cNvGrpSpPr/>
          <p:nvPr/>
        </p:nvGrpSpPr>
        <p:grpSpPr>
          <a:xfrm>
            <a:off x="2782888" y="1465263"/>
            <a:ext cx="4408487" cy="4378325"/>
            <a:chOff x="2782888" y="1465263"/>
            <a:chExt cx="4408487" cy="4378325"/>
          </a:xfrm>
        </p:grpSpPr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0C156BA-29C2-FE44-B40F-65B9B05E580E}"/>
                </a:ext>
              </a:extLst>
            </p:cNvPr>
            <p:cNvSpPr/>
            <p:nvPr/>
          </p:nvSpPr>
          <p:spPr>
            <a:xfrm>
              <a:off x="3057525" y="1646238"/>
              <a:ext cx="1057275" cy="1403350"/>
            </a:xfrm>
            <a:custGeom>
              <a:avLst/>
              <a:gdLst>
                <a:gd name="connsiteX0" fmla="*/ 359569 w 1057275"/>
                <a:gd name="connsiteY0" fmla="*/ 342900 h 1404937"/>
                <a:gd name="connsiteX1" fmla="*/ 204788 w 1057275"/>
                <a:gd name="connsiteY1" fmla="*/ 404812 h 1404937"/>
                <a:gd name="connsiteX2" fmla="*/ 73819 w 1057275"/>
                <a:gd name="connsiteY2" fmla="*/ 457200 h 1404937"/>
                <a:gd name="connsiteX3" fmla="*/ 45244 w 1057275"/>
                <a:gd name="connsiteY3" fmla="*/ 471487 h 1404937"/>
                <a:gd name="connsiteX4" fmla="*/ 0 w 1057275"/>
                <a:gd name="connsiteY4" fmla="*/ 285750 h 1404937"/>
                <a:gd name="connsiteX5" fmla="*/ 88106 w 1057275"/>
                <a:gd name="connsiteY5" fmla="*/ 288131 h 1404937"/>
                <a:gd name="connsiteX6" fmla="*/ 159544 w 1057275"/>
                <a:gd name="connsiteY6" fmla="*/ 271462 h 1404937"/>
                <a:gd name="connsiteX7" fmla="*/ 257175 w 1057275"/>
                <a:gd name="connsiteY7" fmla="*/ 240506 h 1404937"/>
                <a:gd name="connsiteX8" fmla="*/ 347663 w 1057275"/>
                <a:gd name="connsiteY8" fmla="*/ 202406 h 1404937"/>
                <a:gd name="connsiteX9" fmla="*/ 461963 w 1057275"/>
                <a:gd name="connsiteY9" fmla="*/ 150019 h 1404937"/>
                <a:gd name="connsiteX10" fmla="*/ 581025 w 1057275"/>
                <a:gd name="connsiteY10" fmla="*/ 90487 h 1404937"/>
                <a:gd name="connsiteX11" fmla="*/ 657225 w 1057275"/>
                <a:gd name="connsiteY11" fmla="*/ 50006 h 1404937"/>
                <a:gd name="connsiteX12" fmla="*/ 731044 w 1057275"/>
                <a:gd name="connsiteY12" fmla="*/ 7144 h 1404937"/>
                <a:gd name="connsiteX13" fmla="*/ 745331 w 1057275"/>
                <a:gd name="connsiteY13" fmla="*/ 2381 h 1404937"/>
                <a:gd name="connsiteX14" fmla="*/ 750094 w 1057275"/>
                <a:gd name="connsiteY14" fmla="*/ 0 h 1404937"/>
                <a:gd name="connsiteX15" fmla="*/ 764381 w 1057275"/>
                <a:gd name="connsiteY15" fmla="*/ 4762 h 1404937"/>
                <a:gd name="connsiteX16" fmla="*/ 812006 w 1057275"/>
                <a:gd name="connsiteY16" fmla="*/ 40481 h 1404937"/>
                <a:gd name="connsiteX17" fmla="*/ 895350 w 1057275"/>
                <a:gd name="connsiteY17" fmla="*/ 109537 h 1404937"/>
                <a:gd name="connsiteX18" fmla="*/ 952500 w 1057275"/>
                <a:gd name="connsiteY18" fmla="*/ 161925 h 1404937"/>
                <a:gd name="connsiteX19" fmla="*/ 1007269 w 1057275"/>
                <a:gd name="connsiteY19" fmla="*/ 211931 h 1404937"/>
                <a:gd name="connsiteX20" fmla="*/ 1028700 w 1057275"/>
                <a:gd name="connsiteY20" fmla="*/ 230981 h 1404937"/>
                <a:gd name="connsiteX21" fmla="*/ 1042988 w 1057275"/>
                <a:gd name="connsiteY21" fmla="*/ 247650 h 1404937"/>
                <a:gd name="connsiteX22" fmla="*/ 1047750 w 1057275"/>
                <a:gd name="connsiteY22" fmla="*/ 254794 h 1404937"/>
                <a:gd name="connsiteX23" fmla="*/ 1052513 w 1057275"/>
                <a:gd name="connsiteY23" fmla="*/ 266700 h 1404937"/>
                <a:gd name="connsiteX24" fmla="*/ 1057275 w 1057275"/>
                <a:gd name="connsiteY24" fmla="*/ 288131 h 1404937"/>
                <a:gd name="connsiteX25" fmla="*/ 1054894 w 1057275"/>
                <a:gd name="connsiteY25" fmla="*/ 309562 h 1404937"/>
                <a:gd name="connsiteX26" fmla="*/ 1042988 w 1057275"/>
                <a:gd name="connsiteY26" fmla="*/ 330994 h 1404937"/>
                <a:gd name="connsiteX27" fmla="*/ 1026319 w 1057275"/>
                <a:gd name="connsiteY27" fmla="*/ 347662 h 1404937"/>
                <a:gd name="connsiteX28" fmla="*/ 1009650 w 1057275"/>
                <a:gd name="connsiteY28" fmla="*/ 359569 h 1404937"/>
                <a:gd name="connsiteX29" fmla="*/ 978694 w 1057275"/>
                <a:gd name="connsiteY29" fmla="*/ 404812 h 1404937"/>
                <a:gd name="connsiteX30" fmla="*/ 907256 w 1057275"/>
                <a:gd name="connsiteY30" fmla="*/ 531019 h 1404937"/>
                <a:gd name="connsiteX31" fmla="*/ 842963 w 1057275"/>
                <a:gd name="connsiteY31" fmla="*/ 650081 h 1404937"/>
                <a:gd name="connsiteX32" fmla="*/ 762000 w 1057275"/>
                <a:gd name="connsiteY32" fmla="*/ 814387 h 1404937"/>
                <a:gd name="connsiteX33" fmla="*/ 678656 w 1057275"/>
                <a:gd name="connsiteY33" fmla="*/ 990600 h 1404937"/>
                <a:gd name="connsiteX34" fmla="*/ 571500 w 1057275"/>
                <a:gd name="connsiteY34" fmla="*/ 1216819 h 1404937"/>
                <a:gd name="connsiteX35" fmla="*/ 516731 w 1057275"/>
                <a:gd name="connsiteY35" fmla="*/ 1340644 h 1404937"/>
                <a:gd name="connsiteX36" fmla="*/ 481013 w 1057275"/>
                <a:gd name="connsiteY36" fmla="*/ 1404937 h 1404937"/>
                <a:gd name="connsiteX37" fmla="*/ 464344 w 1057275"/>
                <a:gd name="connsiteY37" fmla="*/ 1393031 h 1404937"/>
                <a:gd name="connsiteX38" fmla="*/ 454819 w 1057275"/>
                <a:gd name="connsiteY38" fmla="*/ 1383506 h 1404937"/>
                <a:gd name="connsiteX39" fmla="*/ 442913 w 1057275"/>
                <a:gd name="connsiteY39" fmla="*/ 1369219 h 1404937"/>
                <a:gd name="connsiteX40" fmla="*/ 440531 w 1057275"/>
                <a:gd name="connsiteY40" fmla="*/ 1354931 h 1404937"/>
                <a:gd name="connsiteX41" fmla="*/ 440531 w 1057275"/>
                <a:gd name="connsiteY41" fmla="*/ 1340644 h 1404937"/>
                <a:gd name="connsiteX42" fmla="*/ 445294 w 1057275"/>
                <a:gd name="connsiteY42" fmla="*/ 1326356 h 1404937"/>
                <a:gd name="connsiteX43" fmla="*/ 454819 w 1057275"/>
                <a:gd name="connsiteY43" fmla="*/ 1304925 h 1404937"/>
                <a:gd name="connsiteX44" fmla="*/ 469106 w 1057275"/>
                <a:gd name="connsiteY44" fmla="*/ 1266825 h 1404937"/>
                <a:gd name="connsiteX45" fmla="*/ 507206 w 1057275"/>
                <a:gd name="connsiteY45" fmla="*/ 1128712 h 1404937"/>
                <a:gd name="connsiteX46" fmla="*/ 554831 w 1057275"/>
                <a:gd name="connsiteY46" fmla="*/ 964406 h 1404937"/>
                <a:gd name="connsiteX47" fmla="*/ 588169 w 1057275"/>
                <a:gd name="connsiteY47" fmla="*/ 821531 h 1404937"/>
                <a:gd name="connsiteX48" fmla="*/ 623888 w 1057275"/>
                <a:gd name="connsiteY48" fmla="*/ 669131 h 1404937"/>
                <a:gd name="connsiteX49" fmla="*/ 645319 w 1057275"/>
                <a:gd name="connsiteY49" fmla="*/ 554831 h 1404937"/>
                <a:gd name="connsiteX50" fmla="*/ 666750 w 1057275"/>
                <a:gd name="connsiteY50" fmla="*/ 416719 h 1404937"/>
                <a:gd name="connsiteX51" fmla="*/ 681038 w 1057275"/>
                <a:gd name="connsiteY51" fmla="*/ 300037 h 1404937"/>
                <a:gd name="connsiteX52" fmla="*/ 681038 w 1057275"/>
                <a:gd name="connsiteY52" fmla="*/ 257175 h 1404937"/>
                <a:gd name="connsiteX53" fmla="*/ 676275 w 1057275"/>
                <a:gd name="connsiteY53" fmla="*/ 245269 h 1404937"/>
                <a:gd name="connsiteX54" fmla="*/ 666750 w 1057275"/>
                <a:gd name="connsiteY54" fmla="*/ 238125 h 1404937"/>
                <a:gd name="connsiteX55" fmla="*/ 640556 w 1057275"/>
                <a:gd name="connsiteY55" fmla="*/ 238125 h 1404937"/>
                <a:gd name="connsiteX56" fmla="*/ 600075 w 1057275"/>
                <a:gd name="connsiteY56" fmla="*/ 250031 h 1404937"/>
                <a:gd name="connsiteX57" fmla="*/ 495300 w 1057275"/>
                <a:gd name="connsiteY57" fmla="*/ 292894 h 1404937"/>
                <a:gd name="connsiteX58" fmla="*/ 359569 w 1057275"/>
                <a:gd name="connsiteY58" fmla="*/ 34290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57275" h="1404937">
                  <a:moveTo>
                    <a:pt x="359569" y="342900"/>
                  </a:moveTo>
                  <a:lnTo>
                    <a:pt x="204788" y="404812"/>
                  </a:lnTo>
                  <a:lnTo>
                    <a:pt x="73819" y="457200"/>
                  </a:lnTo>
                  <a:lnTo>
                    <a:pt x="45244" y="471487"/>
                  </a:lnTo>
                  <a:lnTo>
                    <a:pt x="0" y="285750"/>
                  </a:lnTo>
                  <a:lnTo>
                    <a:pt x="88106" y="288131"/>
                  </a:lnTo>
                  <a:lnTo>
                    <a:pt x="159544" y="271462"/>
                  </a:lnTo>
                  <a:lnTo>
                    <a:pt x="257175" y="240506"/>
                  </a:lnTo>
                  <a:lnTo>
                    <a:pt x="347663" y="202406"/>
                  </a:lnTo>
                  <a:lnTo>
                    <a:pt x="461963" y="150019"/>
                  </a:lnTo>
                  <a:lnTo>
                    <a:pt x="581025" y="90487"/>
                  </a:lnTo>
                  <a:lnTo>
                    <a:pt x="657225" y="50006"/>
                  </a:lnTo>
                  <a:lnTo>
                    <a:pt x="731044" y="7144"/>
                  </a:lnTo>
                  <a:lnTo>
                    <a:pt x="745331" y="2381"/>
                  </a:lnTo>
                  <a:lnTo>
                    <a:pt x="750094" y="0"/>
                  </a:lnTo>
                  <a:lnTo>
                    <a:pt x="764381" y="4762"/>
                  </a:lnTo>
                  <a:lnTo>
                    <a:pt x="812006" y="40481"/>
                  </a:lnTo>
                  <a:lnTo>
                    <a:pt x="895350" y="109537"/>
                  </a:lnTo>
                  <a:lnTo>
                    <a:pt x="952500" y="161925"/>
                  </a:lnTo>
                  <a:lnTo>
                    <a:pt x="1007269" y="211931"/>
                  </a:lnTo>
                  <a:lnTo>
                    <a:pt x="1028700" y="230981"/>
                  </a:lnTo>
                  <a:lnTo>
                    <a:pt x="1042988" y="247650"/>
                  </a:lnTo>
                  <a:lnTo>
                    <a:pt x="1047750" y="254794"/>
                  </a:lnTo>
                  <a:lnTo>
                    <a:pt x="1052513" y="266700"/>
                  </a:lnTo>
                  <a:lnTo>
                    <a:pt x="1057275" y="288131"/>
                  </a:lnTo>
                  <a:lnTo>
                    <a:pt x="1054894" y="309562"/>
                  </a:lnTo>
                  <a:lnTo>
                    <a:pt x="1042988" y="330994"/>
                  </a:lnTo>
                  <a:lnTo>
                    <a:pt x="1026319" y="347662"/>
                  </a:lnTo>
                  <a:lnTo>
                    <a:pt x="1009650" y="359569"/>
                  </a:lnTo>
                  <a:lnTo>
                    <a:pt x="978694" y="404812"/>
                  </a:lnTo>
                  <a:lnTo>
                    <a:pt x="907256" y="531019"/>
                  </a:lnTo>
                  <a:lnTo>
                    <a:pt x="842963" y="650081"/>
                  </a:lnTo>
                  <a:lnTo>
                    <a:pt x="762000" y="814387"/>
                  </a:lnTo>
                  <a:lnTo>
                    <a:pt x="678656" y="990600"/>
                  </a:lnTo>
                  <a:lnTo>
                    <a:pt x="571500" y="1216819"/>
                  </a:lnTo>
                  <a:lnTo>
                    <a:pt x="516731" y="1340644"/>
                  </a:lnTo>
                  <a:lnTo>
                    <a:pt x="481013" y="1404937"/>
                  </a:lnTo>
                  <a:lnTo>
                    <a:pt x="464344" y="1393031"/>
                  </a:lnTo>
                  <a:lnTo>
                    <a:pt x="454819" y="1383506"/>
                  </a:lnTo>
                  <a:lnTo>
                    <a:pt x="442913" y="1369219"/>
                  </a:lnTo>
                  <a:lnTo>
                    <a:pt x="440531" y="1354931"/>
                  </a:lnTo>
                  <a:lnTo>
                    <a:pt x="440531" y="1340644"/>
                  </a:lnTo>
                  <a:lnTo>
                    <a:pt x="445294" y="1326356"/>
                  </a:lnTo>
                  <a:lnTo>
                    <a:pt x="454819" y="1304925"/>
                  </a:lnTo>
                  <a:lnTo>
                    <a:pt x="469106" y="1266825"/>
                  </a:lnTo>
                  <a:lnTo>
                    <a:pt x="507206" y="1128712"/>
                  </a:lnTo>
                  <a:lnTo>
                    <a:pt x="554831" y="964406"/>
                  </a:lnTo>
                  <a:lnTo>
                    <a:pt x="588169" y="821531"/>
                  </a:lnTo>
                  <a:lnTo>
                    <a:pt x="623888" y="669131"/>
                  </a:lnTo>
                  <a:lnTo>
                    <a:pt x="645319" y="554831"/>
                  </a:lnTo>
                  <a:lnTo>
                    <a:pt x="666750" y="416719"/>
                  </a:lnTo>
                  <a:lnTo>
                    <a:pt x="681038" y="300037"/>
                  </a:lnTo>
                  <a:lnTo>
                    <a:pt x="681038" y="257175"/>
                  </a:lnTo>
                  <a:lnTo>
                    <a:pt x="676275" y="245269"/>
                  </a:lnTo>
                  <a:lnTo>
                    <a:pt x="666750" y="238125"/>
                  </a:lnTo>
                  <a:lnTo>
                    <a:pt x="640556" y="238125"/>
                  </a:lnTo>
                  <a:lnTo>
                    <a:pt x="600075" y="250031"/>
                  </a:lnTo>
                  <a:lnTo>
                    <a:pt x="495300" y="292894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45EA949-D6C1-364E-AD85-3D9159357965}"/>
                </a:ext>
              </a:extLst>
            </p:cNvPr>
            <p:cNvSpPr/>
            <p:nvPr/>
          </p:nvSpPr>
          <p:spPr>
            <a:xfrm>
              <a:off x="4403725" y="2090738"/>
              <a:ext cx="2206625" cy="423862"/>
            </a:xfrm>
            <a:custGeom>
              <a:avLst/>
              <a:gdLst>
                <a:gd name="connsiteX0" fmla="*/ 740569 w 2207419"/>
                <a:gd name="connsiteY0" fmla="*/ 381000 h 423862"/>
                <a:gd name="connsiteX1" fmla="*/ 935832 w 2207419"/>
                <a:gd name="connsiteY1" fmla="*/ 350043 h 423862"/>
                <a:gd name="connsiteX2" fmla="*/ 1059657 w 2207419"/>
                <a:gd name="connsiteY2" fmla="*/ 330993 h 423862"/>
                <a:gd name="connsiteX3" fmla="*/ 1233488 w 2207419"/>
                <a:gd name="connsiteY3" fmla="*/ 295275 h 423862"/>
                <a:gd name="connsiteX4" fmla="*/ 1476375 w 2207419"/>
                <a:gd name="connsiteY4" fmla="*/ 261937 h 423862"/>
                <a:gd name="connsiteX5" fmla="*/ 1697832 w 2207419"/>
                <a:gd name="connsiteY5" fmla="*/ 238125 h 423862"/>
                <a:gd name="connsiteX6" fmla="*/ 1928813 w 2207419"/>
                <a:gd name="connsiteY6" fmla="*/ 223837 h 423862"/>
                <a:gd name="connsiteX7" fmla="*/ 2071688 w 2207419"/>
                <a:gd name="connsiteY7" fmla="*/ 223837 h 423862"/>
                <a:gd name="connsiteX8" fmla="*/ 2133600 w 2207419"/>
                <a:gd name="connsiteY8" fmla="*/ 219075 h 423862"/>
                <a:gd name="connsiteX9" fmla="*/ 2169319 w 2207419"/>
                <a:gd name="connsiteY9" fmla="*/ 209550 h 423862"/>
                <a:gd name="connsiteX10" fmla="*/ 2197894 w 2207419"/>
                <a:gd name="connsiteY10" fmla="*/ 195262 h 423862"/>
                <a:gd name="connsiteX11" fmla="*/ 2202657 w 2207419"/>
                <a:gd name="connsiteY11" fmla="*/ 188118 h 423862"/>
                <a:gd name="connsiteX12" fmla="*/ 2207419 w 2207419"/>
                <a:gd name="connsiteY12" fmla="*/ 176212 h 423862"/>
                <a:gd name="connsiteX13" fmla="*/ 2207419 w 2207419"/>
                <a:gd name="connsiteY13" fmla="*/ 164306 h 423862"/>
                <a:gd name="connsiteX14" fmla="*/ 2202657 w 2207419"/>
                <a:gd name="connsiteY14" fmla="*/ 150018 h 423862"/>
                <a:gd name="connsiteX15" fmla="*/ 2183607 w 2207419"/>
                <a:gd name="connsiteY15" fmla="*/ 121443 h 423862"/>
                <a:gd name="connsiteX16" fmla="*/ 2164557 w 2207419"/>
                <a:gd name="connsiteY16" fmla="*/ 102393 h 423862"/>
                <a:gd name="connsiteX17" fmla="*/ 2133600 w 2207419"/>
                <a:gd name="connsiteY17" fmla="*/ 78581 h 423862"/>
                <a:gd name="connsiteX18" fmla="*/ 2095500 w 2207419"/>
                <a:gd name="connsiteY18" fmla="*/ 54768 h 423862"/>
                <a:gd name="connsiteX19" fmla="*/ 2045494 w 2207419"/>
                <a:gd name="connsiteY19" fmla="*/ 30956 h 423862"/>
                <a:gd name="connsiteX20" fmla="*/ 2005013 w 2207419"/>
                <a:gd name="connsiteY20" fmla="*/ 14287 h 423862"/>
                <a:gd name="connsiteX21" fmla="*/ 1947863 w 2207419"/>
                <a:gd name="connsiteY21" fmla="*/ 0 h 423862"/>
                <a:gd name="connsiteX22" fmla="*/ 1919288 w 2207419"/>
                <a:gd name="connsiteY22" fmla="*/ 0 h 423862"/>
                <a:gd name="connsiteX23" fmla="*/ 1897857 w 2207419"/>
                <a:gd name="connsiteY23" fmla="*/ 2381 h 423862"/>
                <a:gd name="connsiteX24" fmla="*/ 1838325 w 2207419"/>
                <a:gd name="connsiteY24" fmla="*/ 23812 h 423862"/>
                <a:gd name="connsiteX25" fmla="*/ 1769269 w 2207419"/>
                <a:gd name="connsiteY25" fmla="*/ 42862 h 423862"/>
                <a:gd name="connsiteX26" fmla="*/ 1659732 w 2207419"/>
                <a:gd name="connsiteY26" fmla="*/ 64293 h 423862"/>
                <a:gd name="connsiteX27" fmla="*/ 1535907 w 2207419"/>
                <a:gd name="connsiteY27" fmla="*/ 80962 h 423862"/>
                <a:gd name="connsiteX28" fmla="*/ 1393032 w 2207419"/>
                <a:gd name="connsiteY28" fmla="*/ 100012 h 423862"/>
                <a:gd name="connsiteX29" fmla="*/ 1264444 w 2207419"/>
                <a:gd name="connsiteY29" fmla="*/ 114300 h 423862"/>
                <a:gd name="connsiteX30" fmla="*/ 1052513 w 2207419"/>
                <a:gd name="connsiteY30" fmla="*/ 154781 h 423862"/>
                <a:gd name="connsiteX31" fmla="*/ 835819 w 2207419"/>
                <a:gd name="connsiteY31" fmla="*/ 190500 h 423862"/>
                <a:gd name="connsiteX32" fmla="*/ 631032 w 2207419"/>
                <a:gd name="connsiteY32" fmla="*/ 216693 h 423862"/>
                <a:gd name="connsiteX33" fmla="*/ 514350 w 2207419"/>
                <a:gd name="connsiteY33" fmla="*/ 226218 h 423862"/>
                <a:gd name="connsiteX34" fmla="*/ 447675 w 2207419"/>
                <a:gd name="connsiteY34" fmla="*/ 228600 h 423862"/>
                <a:gd name="connsiteX35" fmla="*/ 361950 w 2207419"/>
                <a:gd name="connsiteY35" fmla="*/ 226218 h 423862"/>
                <a:gd name="connsiteX36" fmla="*/ 280988 w 2207419"/>
                <a:gd name="connsiteY36" fmla="*/ 214312 h 423862"/>
                <a:gd name="connsiteX37" fmla="*/ 157163 w 2207419"/>
                <a:gd name="connsiteY37" fmla="*/ 188118 h 423862"/>
                <a:gd name="connsiteX38" fmla="*/ 71438 w 2207419"/>
                <a:gd name="connsiteY38" fmla="*/ 161925 h 423862"/>
                <a:gd name="connsiteX39" fmla="*/ 33338 w 2207419"/>
                <a:gd name="connsiteY39" fmla="*/ 150018 h 423862"/>
                <a:gd name="connsiteX40" fmla="*/ 21432 w 2207419"/>
                <a:gd name="connsiteY40" fmla="*/ 150018 h 423862"/>
                <a:gd name="connsiteX41" fmla="*/ 9525 w 2207419"/>
                <a:gd name="connsiteY41" fmla="*/ 152400 h 423862"/>
                <a:gd name="connsiteX42" fmla="*/ 2382 w 2207419"/>
                <a:gd name="connsiteY42" fmla="*/ 159543 h 423862"/>
                <a:gd name="connsiteX43" fmla="*/ 0 w 2207419"/>
                <a:gd name="connsiteY43" fmla="*/ 178593 h 423862"/>
                <a:gd name="connsiteX44" fmla="*/ 9525 w 2207419"/>
                <a:gd name="connsiteY44" fmla="*/ 202406 h 423862"/>
                <a:gd name="connsiteX45" fmla="*/ 40482 w 2207419"/>
                <a:gd name="connsiteY45" fmla="*/ 238125 h 423862"/>
                <a:gd name="connsiteX46" fmla="*/ 88107 w 2207419"/>
                <a:gd name="connsiteY46" fmla="*/ 283368 h 423862"/>
                <a:gd name="connsiteX47" fmla="*/ 145257 w 2207419"/>
                <a:gd name="connsiteY47" fmla="*/ 328612 h 423862"/>
                <a:gd name="connsiteX48" fmla="*/ 204788 w 2207419"/>
                <a:gd name="connsiteY48" fmla="*/ 366712 h 423862"/>
                <a:gd name="connsiteX49" fmla="*/ 254794 w 2207419"/>
                <a:gd name="connsiteY49" fmla="*/ 388143 h 423862"/>
                <a:gd name="connsiteX50" fmla="*/ 311944 w 2207419"/>
                <a:gd name="connsiteY50" fmla="*/ 409575 h 423862"/>
                <a:gd name="connsiteX51" fmla="*/ 383382 w 2207419"/>
                <a:gd name="connsiteY51" fmla="*/ 421481 h 423862"/>
                <a:gd name="connsiteX52" fmla="*/ 433388 w 2207419"/>
                <a:gd name="connsiteY52" fmla="*/ 423862 h 423862"/>
                <a:gd name="connsiteX53" fmla="*/ 616744 w 2207419"/>
                <a:gd name="connsiteY53" fmla="*/ 400050 h 423862"/>
                <a:gd name="connsiteX54" fmla="*/ 740569 w 2207419"/>
                <a:gd name="connsiteY54" fmla="*/ 3810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7419" h="423862">
                  <a:moveTo>
                    <a:pt x="740569" y="381000"/>
                  </a:moveTo>
                  <a:lnTo>
                    <a:pt x="935832" y="350043"/>
                  </a:lnTo>
                  <a:lnTo>
                    <a:pt x="1059657" y="330993"/>
                  </a:lnTo>
                  <a:lnTo>
                    <a:pt x="1233488" y="295275"/>
                  </a:lnTo>
                  <a:lnTo>
                    <a:pt x="1476375" y="261937"/>
                  </a:lnTo>
                  <a:lnTo>
                    <a:pt x="1697832" y="238125"/>
                  </a:lnTo>
                  <a:lnTo>
                    <a:pt x="1928813" y="223837"/>
                  </a:lnTo>
                  <a:lnTo>
                    <a:pt x="2071688" y="223837"/>
                  </a:lnTo>
                  <a:lnTo>
                    <a:pt x="2133600" y="219075"/>
                  </a:lnTo>
                  <a:lnTo>
                    <a:pt x="2169319" y="209550"/>
                  </a:lnTo>
                  <a:lnTo>
                    <a:pt x="2197894" y="195262"/>
                  </a:lnTo>
                  <a:lnTo>
                    <a:pt x="2202657" y="188118"/>
                  </a:lnTo>
                  <a:lnTo>
                    <a:pt x="2207419" y="176212"/>
                  </a:lnTo>
                  <a:lnTo>
                    <a:pt x="2207419" y="164306"/>
                  </a:lnTo>
                  <a:lnTo>
                    <a:pt x="2202657" y="150018"/>
                  </a:lnTo>
                  <a:lnTo>
                    <a:pt x="2183607" y="121443"/>
                  </a:lnTo>
                  <a:lnTo>
                    <a:pt x="2164557" y="102393"/>
                  </a:lnTo>
                  <a:lnTo>
                    <a:pt x="2133600" y="78581"/>
                  </a:lnTo>
                  <a:lnTo>
                    <a:pt x="2095500" y="54768"/>
                  </a:lnTo>
                  <a:lnTo>
                    <a:pt x="2045494" y="30956"/>
                  </a:lnTo>
                  <a:lnTo>
                    <a:pt x="2005013" y="14287"/>
                  </a:lnTo>
                  <a:lnTo>
                    <a:pt x="1947863" y="0"/>
                  </a:lnTo>
                  <a:lnTo>
                    <a:pt x="1919288" y="0"/>
                  </a:lnTo>
                  <a:lnTo>
                    <a:pt x="1897857" y="2381"/>
                  </a:lnTo>
                  <a:lnTo>
                    <a:pt x="1838325" y="23812"/>
                  </a:lnTo>
                  <a:lnTo>
                    <a:pt x="1769269" y="42862"/>
                  </a:lnTo>
                  <a:lnTo>
                    <a:pt x="1659732" y="64293"/>
                  </a:lnTo>
                  <a:lnTo>
                    <a:pt x="1535907" y="80962"/>
                  </a:lnTo>
                  <a:lnTo>
                    <a:pt x="1393032" y="100012"/>
                  </a:lnTo>
                  <a:lnTo>
                    <a:pt x="1264444" y="114300"/>
                  </a:lnTo>
                  <a:lnTo>
                    <a:pt x="1052513" y="154781"/>
                  </a:lnTo>
                  <a:lnTo>
                    <a:pt x="835819" y="190500"/>
                  </a:lnTo>
                  <a:lnTo>
                    <a:pt x="631032" y="216693"/>
                  </a:lnTo>
                  <a:lnTo>
                    <a:pt x="514350" y="226218"/>
                  </a:lnTo>
                  <a:lnTo>
                    <a:pt x="447675" y="228600"/>
                  </a:lnTo>
                  <a:lnTo>
                    <a:pt x="361950" y="226218"/>
                  </a:lnTo>
                  <a:lnTo>
                    <a:pt x="280988" y="214312"/>
                  </a:lnTo>
                  <a:lnTo>
                    <a:pt x="157163" y="188118"/>
                  </a:lnTo>
                  <a:lnTo>
                    <a:pt x="71438" y="161925"/>
                  </a:lnTo>
                  <a:lnTo>
                    <a:pt x="33338" y="150018"/>
                  </a:lnTo>
                  <a:lnTo>
                    <a:pt x="21432" y="150018"/>
                  </a:lnTo>
                  <a:lnTo>
                    <a:pt x="9525" y="152400"/>
                  </a:lnTo>
                  <a:lnTo>
                    <a:pt x="2382" y="159543"/>
                  </a:lnTo>
                  <a:lnTo>
                    <a:pt x="0" y="178593"/>
                  </a:lnTo>
                  <a:lnTo>
                    <a:pt x="9525" y="202406"/>
                  </a:lnTo>
                  <a:lnTo>
                    <a:pt x="40482" y="238125"/>
                  </a:lnTo>
                  <a:lnTo>
                    <a:pt x="88107" y="283368"/>
                  </a:lnTo>
                  <a:lnTo>
                    <a:pt x="145257" y="328612"/>
                  </a:lnTo>
                  <a:lnTo>
                    <a:pt x="204788" y="366712"/>
                  </a:lnTo>
                  <a:lnTo>
                    <a:pt x="254794" y="388143"/>
                  </a:lnTo>
                  <a:lnTo>
                    <a:pt x="311944" y="409575"/>
                  </a:lnTo>
                  <a:lnTo>
                    <a:pt x="383382" y="421481"/>
                  </a:lnTo>
                  <a:lnTo>
                    <a:pt x="433388" y="423862"/>
                  </a:lnTo>
                  <a:lnTo>
                    <a:pt x="616744" y="400050"/>
                  </a:lnTo>
                  <a:lnTo>
                    <a:pt x="740569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F823BA2F-DEEB-2F44-A11D-618366692BF7}"/>
                </a:ext>
              </a:extLst>
            </p:cNvPr>
            <p:cNvSpPr/>
            <p:nvPr/>
          </p:nvSpPr>
          <p:spPr>
            <a:xfrm>
              <a:off x="4418013" y="4414838"/>
              <a:ext cx="2259012" cy="457200"/>
            </a:xfrm>
            <a:custGeom>
              <a:avLst/>
              <a:gdLst>
                <a:gd name="connsiteX0" fmla="*/ 747712 w 2259806"/>
                <a:gd name="connsiteY0" fmla="*/ 211931 h 457200"/>
                <a:gd name="connsiteX1" fmla="*/ 885825 w 2259806"/>
                <a:gd name="connsiteY1" fmla="*/ 190500 h 457200"/>
                <a:gd name="connsiteX2" fmla="*/ 1052512 w 2259806"/>
                <a:gd name="connsiteY2" fmla="*/ 161925 h 457200"/>
                <a:gd name="connsiteX3" fmla="*/ 1114425 w 2259806"/>
                <a:gd name="connsiteY3" fmla="*/ 150018 h 457200"/>
                <a:gd name="connsiteX4" fmla="*/ 1266825 w 2259806"/>
                <a:gd name="connsiteY4" fmla="*/ 133350 h 457200"/>
                <a:gd name="connsiteX5" fmla="*/ 1428750 w 2259806"/>
                <a:gd name="connsiteY5" fmla="*/ 114300 h 457200"/>
                <a:gd name="connsiteX6" fmla="*/ 1521619 w 2259806"/>
                <a:gd name="connsiteY6" fmla="*/ 97631 h 457200"/>
                <a:gd name="connsiteX7" fmla="*/ 1619250 w 2259806"/>
                <a:gd name="connsiteY7" fmla="*/ 78581 h 457200"/>
                <a:gd name="connsiteX8" fmla="*/ 1714500 w 2259806"/>
                <a:gd name="connsiteY8" fmla="*/ 57150 h 457200"/>
                <a:gd name="connsiteX9" fmla="*/ 1807369 w 2259806"/>
                <a:gd name="connsiteY9" fmla="*/ 26193 h 457200"/>
                <a:gd name="connsiteX10" fmla="*/ 1869281 w 2259806"/>
                <a:gd name="connsiteY10" fmla="*/ 2381 h 457200"/>
                <a:gd name="connsiteX11" fmla="*/ 1883569 w 2259806"/>
                <a:gd name="connsiteY11" fmla="*/ 0 h 457200"/>
                <a:gd name="connsiteX12" fmla="*/ 1902619 w 2259806"/>
                <a:gd name="connsiteY12" fmla="*/ 0 h 457200"/>
                <a:gd name="connsiteX13" fmla="*/ 1955006 w 2259806"/>
                <a:gd name="connsiteY13" fmla="*/ 9525 h 457200"/>
                <a:gd name="connsiteX14" fmla="*/ 2031206 w 2259806"/>
                <a:gd name="connsiteY14" fmla="*/ 26193 h 457200"/>
                <a:gd name="connsiteX15" fmla="*/ 2097881 w 2259806"/>
                <a:gd name="connsiteY15" fmla="*/ 47625 h 457200"/>
                <a:gd name="connsiteX16" fmla="*/ 2155031 w 2259806"/>
                <a:gd name="connsiteY16" fmla="*/ 71437 h 457200"/>
                <a:gd name="connsiteX17" fmla="*/ 2188369 w 2259806"/>
                <a:gd name="connsiteY17" fmla="*/ 88106 h 457200"/>
                <a:gd name="connsiteX18" fmla="*/ 2214562 w 2259806"/>
                <a:gd name="connsiteY18" fmla="*/ 100012 h 457200"/>
                <a:gd name="connsiteX19" fmla="*/ 2235994 w 2259806"/>
                <a:gd name="connsiteY19" fmla="*/ 116681 h 457200"/>
                <a:gd name="connsiteX20" fmla="*/ 2247900 w 2259806"/>
                <a:gd name="connsiteY20" fmla="*/ 128587 h 457200"/>
                <a:gd name="connsiteX21" fmla="*/ 2257425 w 2259806"/>
                <a:gd name="connsiteY21" fmla="*/ 142875 h 457200"/>
                <a:gd name="connsiteX22" fmla="*/ 2259806 w 2259806"/>
                <a:gd name="connsiteY22" fmla="*/ 154781 h 457200"/>
                <a:gd name="connsiteX23" fmla="*/ 2257425 w 2259806"/>
                <a:gd name="connsiteY23" fmla="*/ 176212 h 457200"/>
                <a:gd name="connsiteX24" fmla="*/ 2240756 w 2259806"/>
                <a:gd name="connsiteY24" fmla="*/ 202406 h 457200"/>
                <a:gd name="connsiteX25" fmla="*/ 2212181 w 2259806"/>
                <a:gd name="connsiteY25" fmla="*/ 226218 h 457200"/>
                <a:gd name="connsiteX26" fmla="*/ 2181225 w 2259806"/>
                <a:gd name="connsiteY26" fmla="*/ 245268 h 457200"/>
                <a:gd name="connsiteX27" fmla="*/ 2157412 w 2259806"/>
                <a:gd name="connsiteY27" fmla="*/ 245268 h 457200"/>
                <a:gd name="connsiteX28" fmla="*/ 2021681 w 2259806"/>
                <a:gd name="connsiteY28" fmla="*/ 254793 h 457200"/>
                <a:gd name="connsiteX29" fmla="*/ 1824037 w 2259806"/>
                <a:gd name="connsiteY29" fmla="*/ 264318 h 457200"/>
                <a:gd name="connsiteX30" fmla="*/ 1724025 w 2259806"/>
                <a:gd name="connsiteY30" fmla="*/ 264318 h 457200"/>
                <a:gd name="connsiteX31" fmla="*/ 1585912 w 2259806"/>
                <a:gd name="connsiteY31" fmla="*/ 271462 h 457200"/>
                <a:gd name="connsiteX32" fmla="*/ 1485900 w 2259806"/>
                <a:gd name="connsiteY32" fmla="*/ 283368 h 457200"/>
                <a:gd name="connsiteX33" fmla="*/ 1340644 w 2259806"/>
                <a:gd name="connsiteY33" fmla="*/ 302418 h 457200"/>
                <a:gd name="connsiteX34" fmla="*/ 1257300 w 2259806"/>
                <a:gd name="connsiteY34" fmla="*/ 314325 h 457200"/>
                <a:gd name="connsiteX35" fmla="*/ 1104900 w 2259806"/>
                <a:gd name="connsiteY35" fmla="*/ 359568 h 457200"/>
                <a:gd name="connsiteX36" fmla="*/ 1045369 w 2259806"/>
                <a:gd name="connsiteY36" fmla="*/ 357187 h 457200"/>
                <a:gd name="connsiteX37" fmla="*/ 938212 w 2259806"/>
                <a:gd name="connsiteY37" fmla="*/ 366712 h 457200"/>
                <a:gd name="connsiteX38" fmla="*/ 807244 w 2259806"/>
                <a:gd name="connsiteY38" fmla="*/ 385762 h 457200"/>
                <a:gd name="connsiteX39" fmla="*/ 711994 w 2259806"/>
                <a:gd name="connsiteY39" fmla="*/ 400050 h 457200"/>
                <a:gd name="connsiteX40" fmla="*/ 569119 w 2259806"/>
                <a:gd name="connsiteY40" fmla="*/ 423862 h 457200"/>
                <a:gd name="connsiteX41" fmla="*/ 464344 w 2259806"/>
                <a:gd name="connsiteY41" fmla="*/ 442912 h 457200"/>
                <a:gd name="connsiteX42" fmla="*/ 428625 w 2259806"/>
                <a:gd name="connsiteY42" fmla="*/ 452437 h 457200"/>
                <a:gd name="connsiteX43" fmla="*/ 397669 w 2259806"/>
                <a:gd name="connsiteY43" fmla="*/ 457200 h 457200"/>
                <a:gd name="connsiteX44" fmla="*/ 359569 w 2259806"/>
                <a:gd name="connsiteY44" fmla="*/ 452437 h 457200"/>
                <a:gd name="connsiteX45" fmla="*/ 319087 w 2259806"/>
                <a:gd name="connsiteY45" fmla="*/ 442912 h 457200"/>
                <a:gd name="connsiteX46" fmla="*/ 292894 w 2259806"/>
                <a:gd name="connsiteY46" fmla="*/ 431006 h 457200"/>
                <a:gd name="connsiteX47" fmla="*/ 230981 w 2259806"/>
                <a:gd name="connsiteY47" fmla="*/ 390525 h 457200"/>
                <a:gd name="connsiteX48" fmla="*/ 169069 w 2259806"/>
                <a:gd name="connsiteY48" fmla="*/ 345281 h 457200"/>
                <a:gd name="connsiteX49" fmla="*/ 119062 w 2259806"/>
                <a:gd name="connsiteY49" fmla="*/ 302418 h 457200"/>
                <a:gd name="connsiteX50" fmla="*/ 57150 w 2259806"/>
                <a:gd name="connsiteY50" fmla="*/ 240506 h 457200"/>
                <a:gd name="connsiteX51" fmla="*/ 21431 w 2259806"/>
                <a:gd name="connsiteY51" fmla="*/ 197643 h 457200"/>
                <a:gd name="connsiteX52" fmla="*/ 2381 w 2259806"/>
                <a:gd name="connsiteY52" fmla="*/ 169068 h 457200"/>
                <a:gd name="connsiteX53" fmla="*/ 0 w 2259806"/>
                <a:gd name="connsiteY53" fmla="*/ 154781 h 457200"/>
                <a:gd name="connsiteX54" fmla="*/ 2381 w 2259806"/>
                <a:gd name="connsiteY54" fmla="*/ 145256 h 457200"/>
                <a:gd name="connsiteX55" fmla="*/ 14287 w 2259806"/>
                <a:gd name="connsiteY55" fmla="*/ 135731 h 457200"/>
                <a:gd name="connsiteX56" fmla="*/ 26194 w 2259806"/>
                <a:gd name="connsiteY56" fmla="*/ 133350 h 457200"/>
                <a:gd name="connsiteX57" fmla="*/ 52387 w 2259806"/>
                <a:gd name="connsiteY57" fmla="*/ 142875 h 457200"/>
                <a:gd name="connsiteX58" fmla="*/ 92869 w 2259806"/>
                <a:gd name="connsiteY58" fmla="*/ 164306 h 457200"/>
                <a:gd name="connsiteX59" fmla="*/ 164306 w 2259806"/>
                <a:gd name="connsiteY59" fmla="*/ 197643 h 457200"/>
                <a:gd name="connsiteX60" fmla="*/ 233362 w 2259806"/>
                <a:gd name="connsiteY60" fmla="*/ 223837 h 457200"/>
                <a:gd name="connsiteX61" fmla="*/ 278606 w 2259806"/>
                <a:gd name="connsiteY61" fmla="*/ 235743 h 457200"/>
                <a:gd name="connsiteX62" fmla="*/ 338137 w 2259806"/>
                <a:gd name="connsiteY62" fmla="*/ 245268 h 457200"/>
                <a:gd name="connsiteX63" fmla="*/ 409575 w 2259806"/>
                <a:gd name="connsiteY63" fmla="*/ 247650 h 457200"/>
                <a:gd name="connsiteX64" fmla="*/ 604837 w 2259806"/>
                <a:gd name="connsiteY64" fmla="*/ 230981 h 457200"/>
                <a:gd name="connsiteX65" fmla="*/ 747712 w 2259806"/>
                <a:gd name="connsiteY65" fmla="*/ 2119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9806" h="457200">
                  <a:moveTo>
                    <a:pt x="747712" y="211931"/>
                  </a:moveTo>
                  <a:lnTo>
                    <a:pt x="885825" y="190500"/>
                  </a:lnTo>
                  <a:lnTo>
                    <a:pt x="1052512" y="161925"/>
                  </a:lnTo>
                  <a:lnTo>
                    <a:pt x="1114425" y="150018"/>
                  </a:lnTo>
                  <a:lnTo>
                    <a:pt x="1266825" y="133350"/>
                  </a:lnTo>
                  <a:lnTo>
                    <a:pt x="1428750" y="114300"/>
                  </a:lnTo>
                  <a:lnTo>
                    <a:pt x="1521619" y="97631"/>
                  </a:lnTo>
                  <a:lnTo>
                    <a:pt x="1619250" y="78581"/>
                  </a:lnTo>
                  <a:lnTo>
                    <a:pt x="1714500" y="57150"/>
                  </a:lnTo>
                  <a:lnTo>
                    <a:pt x="1807369" y="26193"/>
                  </a:lnTo>
                  <a:lnTo>
                    <a:pt x="1869281" y="2381"/>
                  </a:lnTo>
                  <a:lnTo>
                    <a:pt x="1883569" y="0"/>
                  </a:lnTo>
                  <a:lnTo>
                    <a:pt x="1902619" y="0"/>
                  </a:lnTo>
                  <a:lnTo>
                    <a:pt x="1955006" y="9525"/>
                  </a:lnTo>
                  <a:lnTo>
                    <a:pt x="2031206" y="26193"/>
                  </a:lnTo>
                  <a:lnTo>
                    <a:pt x="2097881" y="47625"/>
                  </a:lnTo>
                  <a:lnTo>
                    <a:pt x="2155031" y="71437"/>
                  </a:lnTo>
                  <a:lnTo>
                    <a:pt x="2188369" y="88106"/>
                  </a:lnTo>
                  <a:lnTo>
                    <a:pt x="2214562" y="100012"/>
                  </a:lnTo>
                  <a:lnTo>
                    <a:pt x="2235994" y="116681"/>
                  </a:lnTo>
                  <a:lnTo>
                    <a:pt x="2247900" y="128587"/>
                  </a:lnTo>
                  <a:lnTo>
                    <a:pt x="2257425" y="142875"/>
                  </a:lnTo>
                  <a:lnTo>
                    <a:pt x="2259806" y="154781"/>
                  </a:lnTo>
                  <a:lnTo>
                    <a:pt x="2257425" y="176212"/>
                  </a:lnTo>
                  <a:lnTo>
                    <a:pt x="2240756" y="202406"/>
                  </a:lnTo>
                  <a:lnTo>
                    <a:pt x="2212181" y="226218"/>
                  </a:lnTo>
                  <a:lnTo>
                    <a:pt x="2181225" y="245268"/>
                  </a:lnTo>
                  <a:lnTo>
                    <a:pt x="2157412" y="245268"/>
                  </a:lnTo>
                  <a:lnTo>
                    <a:pt x="2021681" y="254793"/>
                  </a:lnTo>
                  <a:lnTo>
                    <a:pt x="1824037" y="264318"/>
                  </a:lnTo>
                  <a:lnTo>
                    <a:pt x="1724025" y="264318"/>
                  </a:lnTo>
                  <a:lnTo>
                    <a:pt x="1585912" y="271462"/>
                  </a:lnTo>
                  <a:lnTo>
                    <a:pt x="1485900" y="283368"/>
                  </a:lnTo>
                  <a:lnTo>
                    <a:pt x="1340644" y="302418"/>
                  </a:lnTo>
                  <a:lnTo>
                    <a:pt x="1257300" y="314325"/>
                  </a:lnTo>
                  <a:lnTo>
                    <a:pt x="1104900" y="359568"/>
                  </a:lnTo>
                  <a:lnTo>
                    <a:pt x="1045369" y="357187"/>
                  </a:lnTo>
                  <a:lnTo>
                    <a:pt x="938212" y="366712"/>
                  </a:lnTo>
                  <a:lnTo>
                    <a:pt x="807244" y="385762"/>
                  </a:lnTo>
                  <a:lnTo>
                    <a:pt x="711994" y="400050"/>
                  </a:lnTo>
                  <a:lnTo>
                    <a:pt x="569119" y="423862"/>
                  </a:lnTo>
                  <a:lnTo>
                    <a:pt x="464344" y="442912"/>
                  </a:lnTo>
                  <a:lnTo>
                    <a:pt x="428625" y="452437"/>
                  </a:lnTo>
                  <a:lnTo>
                    <a:pt x="397669" y="457200"/>
                  </a:lnTo>
                  <a:lnTo>
                    <a:pt x="359569" y="452437"/>
                  </a:lnTo>
                  <a:lnTo>
                    <a:pt x="319087" y="442912"/>
                  </a:lnTo>
                  <a:lnTo>
                    <a:pt x="292894" y="431006"/>
                  </a:lnTo>
                  <a:lnTo>
                    <a:pt x="230981" y="390525"/>
                  </a:lnTo>
                  <a:lnTo>
                    <a:pt x="169069" y="345281"/>
                  </a:lnTo>
                  <a:lnTo>
                    <a:pt x="119062" y="302418"/>
                  </a:lnTo>
                  <a:lnTo>
                    <a:pt x="57150" y="240506"/>
                  </a:lnTo>
                  <a:lnTo>
                    <a:pt x="21431" y="197643"/>
                  </a:lnTo>
                  <a:lnTo>
                    <a:pt x="2381" y="169068"/>
                  </a:lnTo>
                  <a:lnTo>
                    <a:pt x="0" y="154781"/>
                  </a:lnTo>
                  <a:lnTo>
                    <a:pt x="2381" y="145256"/>
                  </a:lnTo>
                  <a:lnTo>
                    <a:pt x="14287" y="135731"/>
                  </a:lnTo>
                  <a:lnTo>
                    <a:pt x="26194" y="133350"/>
                  </a:lnTo>
                  <a:lnTo>
                    <a:pt x="52387" y="142875"/>
                  </a:lnTo>
                  <a:lnTo>
                    <a:pt x="92869" y="164306"/>
                  </a:lnTo>
                  <a:lnTo>
                    <a:pt x="164306" y="197643"/>
                  </a:lnTo>
                  <a:lnTo>
                    <a:pt x="233362" y="223837"/>
                  </a:lnTo>
                  <a:lnTo>
                    <a:pt x="278606" y="235743"/>
                  </a:lnTo>
                  <a:lnTo>
                    <a:pt x="338137" y="245268"/>
                  </a:lnTo>
                  <a:lnTo>
                    <a:pt x="409575" y="247650"/>
                  </a:lnTo>
                  <a:lnTo>
                    <a:pt x="604837" y="230981"/>
                  </a:lnTo>
                  <a:lnTo>
                    <a:pt x="74771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0460AECE-3274-7347-BD7E-3A67648FC884}"/>
                </a:ext>
              </a:extLst>
            </p:cNvPr>
            <p:cNvSpPr/>
            <p:nvPr/>
          </p:nvSpPr>
          <p:spPr>
            <a:xfrm>
              <a:off x="3514725" y="2938463"/>
              <a:ext cx="493713" cy="947737"/>
            </a:xfrm>
            <a:custGeom>
              <a:avLst/>
              <a:gdLst>
                <a:gd name="connsiteX0" fmla="*/ 128588 w 492919"/>
                <a:gd name="connsiteY0" fmla="*/ 288131 h 947737"/>
                <a:gd name="connsiteX1" fmla="*/ 90488 w 492919"/>
                <a:gd name="connsiteY1" fmla="*/ 221456 h 947737"/>
                <a:gd name="connsiteX2" fmla="*/ 57150 w 492919"/>
                <a:gd name="connsiteY2" fmla="*/ 164306 h 947737"/>
                <a:gd name="connsiteX3" fmla="*/ 33338 w 492919"/>
                <a:gd name="connsiteY3" fmla="*/ 123825 h 947737"/>
                <a:gd name="connsiteX4" fmla="*/ 23813 w 492919"/>
                <a:gd name="connsiteY4" fmla="*/ 109537 h 947737"/>
                <a:gd name="connsiteX5" fmla="*/ 0 w 492919"/>
                <a:gd name="connsiteY5" fmla="*/ 90487 h 947737"/>
                <a:gd name="connsiteX6" fmla="*/ 45244 w 492919"/>
                <a:gd name="connsiteY6" fmla="*/ 0 h 947737"/>
                <a:gd name="connsiteX7" fmla="*/ 95250 w 492919"/>
                <a:gd name="connsiteY7" fmla="*/ 47625 h 947737"/>
                <a:gd name="connsiteX8" fmla="*/ 147638 w 492919"/>
                <a:gd name="connsiteY8" fmla="*/ 97631 h 947737"/>
                <a:gd name="connsiteX9" fmla="*/ 190500 w 492919"/>
                <a:gd name="connsiteY9" fmla="*/ 142875 h 947737"/>
                <a:gd name="connsiteX10" fmla="*/ 233363 w 492919"/>
                <a:gd name="connsiteY10" fmla="*/ 192881 h 947737"/>
                <a:gd name="connsiteX11" fmla="*/ 288131 w 492919"/>
                <a:gd name="connsiteY11" fmla="*/ 266700 h 947737"/>
                <a:gd name="connsiteX12" fmla="*/ 333375 w 492919"/>
                <a:gd name="connsiteY12" fmla="*/ 338137 h 947737"/>
                <a:gd name="connsiteX13" fmla="*/ 359569 w 492919"/>
                <a:gd name="connsiteY13" fmla="*/ 383381 h 947737"/>
                <a:gd name="connsiteX14" fmla="*/ 400050 w 492919"/>
                <a:gd name="connsiteY14" fmla="*/ 476250 h 947737"/>
                <a:gd name="connsiteX15" fmla="*/ 428625 w 492919"/>
                <a:gd name="connsiteY15" fmla="*/ 552450 h 947737"/>
                <a:gd name="connsiteX16" fmla="*/ 454819 w 492919"/>
                <a:gd name="connsiteY16" fmla="*/ 647700 h 947737"/>
                <a:gd name="connsiteX17" fmla="*/ 473869 w 492919"/>
                <a:gd name="connsiteY17" fmla="*/ 731043 h 947737"/>
                <a:gd name="connsiteX18" fmla="*/ 483394 w 492919"/>
                <a:gd name="connsiteY18" fmla="*/ 814387 h 947737"/>
                <a:gd name="connsiteX19" fmla="*/ 490538 w 492919"/>
                <a:gd name="connsiteY19" fmla="*/ 892968 h 947737"/>
                <a:gd name="connsiteX20" fmla="*/ 492919 w 492919"/>
                <a:gd name="connsiteY20" fmla="*/ 947737 h 947737"/>
                <a:gd name="connsiteX21" fmla="*/ 247650 w 492919"/>
                <a:gd name="connsiteY21" fmla="*/ 902493 h 947737"/>
                <a:gd name="connsiteX22" fmla="*/ 247650 w 492919"/>
                <a:gd name="connsiteY22" fmla="*/ 845343 h 947737"/>
                <a:gd name="connsiteX23" fmla="*/ 247650 w 492919"/>
                <a:gd name="connsiteY23" fmla="*/ 785812 h 947737"/>
                <a:gd name="connsiteX24" fmla="*/ 242888 w 492919"/>
                <a:gd name="connsiteY24" fmla="*/ 704850 h 947737"/>
                <a:gd name="connsiteX25" fmla="*/ 233363 w 492919"/>
                <a:gd name="connsiteY25" fmla="*/ 619125 h 947737"/>
                <a:gd name="connsiteX26" fmla="*/ 221456 w 492919"/>
                <a:gd name="connsiteY26" fmla="*/ 547687 h 947737"/>
                <a:gd name="connsiteX27" fmla="*/ 204788 w 492919"/>
                <a:gd name="connsiteY27" fmla="*/ 476250 h 947737"/>
                <a:gd name="connsiteX28" fmla="*/ 180975 w 492919"/>
                <a:gd name="connsiteY28" fmla="*/ 414337 h 947737"/>
                <a:gd name="connsiteX29" fmla="*/ 159544 w 492919"/>
                <a:gd name="connsiteY29" fmla="*/ 359568 h 947737"/>
                <a:gd name="connsiteX30" fmla="*/ 128588 w 492919"/>
                <a:gd name="connsiteY30" fmla="*/ 28813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92919" h="947737">
                  <a:moveTo>
                    <a:pt x="128588" y="288131"/>
                  </a:moveTo>
                  <a:lnTo>
                    <a:pt x="90488" y="221456"/>
                  </a:lnTo>
                  <a:lnTo>
                    <a:pt x="57150" y="164306"/>
                  </a:lnTo>
                  <a:lnTo>
                    <a:pt x="33338" y="123825"/>
                  </a:lnTo>
                  <a:lnTo>
                    <a:pt x="23813" y="109537"/>
                  </a:lnTo>
                  <a:lnTo>
                    <a:pt x="0" y="90487"/>
                  </a:lnTo>
                  <a:lnTo>
                    <a:pt x="45244" y="0"/>
                  </a:lnTo>
                  <a:lnTo>
                    <a:pt x="95250" y="47625"/>
                  </a:lnTo>
                  <a:lnTo>
                    <a:pt x="147638" y="97631"/>
                  </a:lnTo>
                  <a:lnTo>
                    <a:pt x="190500" y="142875"/>
                  </a:lnTo>
                  <a:lnTo>
                    <a:pt x="233363" y="192881"/>
                  </a:lnTo>
                  <a:lnTo>
                    <a:pt x="288131" y="266700"/>
                  </a:lnTo>
                  <a:lnTo>
                    <a:pt x="333375" y="338137"/>
                  </a:lnTo>
                  <a:lnTo>
                    <a:pt x="359569" y="383381"/>
                  </a:lnTo>
                  <a:lnTo>
                    <a:pt x="400050" y="476250"/>
                  </a:lnTo>
                  <a:lnTo>
                    <a:pt x="428625" y="552450"/>
                  </a:lnTo>
                  <a:lnTo>
                    <a:pt x="454819" y="647700"/>
                  </a:lnTo>
                  <a:lnTo>
                    <a:pt x="473869" y="731043"/>
                  </a:lnTo>
                  <a:lnTo>
                    <a:pt x="483394" y="814387"/>
                  </a:lnTo>
                  <a:lnTo>
                    <a:pt x="490538" y="892968"/>
                  </a:lnTo>
                  <a:cubicBezTo>
                    <a:pt x="491332" y="911224"/>
                    <a:pt x="492125" y="929481"/>
                    <a:pt x="492919" y="947737"/>
                  </a:cubicBezTo>
                  <a:lnTo>
                    <a:pt x="247650" y="902493"/>
                  </a:lnTo>
                  <a:lnTo>
                    <a:pt x="247650" y="845343"/>
                  </a:lnTo>
                  <a:lnTo>
                    <a:pt x="247650" y="785812"/>
                  </a:lnTo>
                  <a:lnTo>
                    <a:pt x="242888" y="704850"/>
                  </a:lnTo>
                  <a:lnTo>
                    <a:pt x="233363" y="619125"/>
                  </a:lnTo>
                  <a:lnTo>
                    <a:pt x="221456" y="547687"/>
                  </a:lnTo>
                  <a:lnTo>
                    <a:pt x="204788" y="476250"/>
                  </a:lnTo>
                  <a:lnTo>
                    <a:pt x="180975" y="414337"/>
                  </a:lnTo>
                  <a:lnTo>
                    <a:pt x="159544" y="359568"/>
                  </a:lnTo>
                  <a:lnTo>
                    <a:pt x="128588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7E2F0D25-ABF3-5544-BAEE-64993EB5472F}"/>
                </a:ext>
              </a:extLst>
            </p:cNvPr>
            <p:cNvSpPr/>
            <p:nvPr/>
          </p:nvSpPr>
          <p:spPr>
            <a:xfrm>
              <a:off x="3665538" y="3790950"/>
              <a:ext cx="342900" cy="757238"/>
            </a:xfrm>
            <a:custGeom>
              <a:avLst/>
              <a:gdLst>
                <a:gd name="connsiteX0" fmla="*/ 340519 w 342900"/>
                <a:gd name="connsiteY0" fmla="*/ 238125 h 757238"/>
                <a:gd name="connsiteX1" fmla="*/ 342900 w 342900"/>
                <a:gd name="connsiteY1" fmla="*/ 173831 h 757238"/>
                <a:gd name="connsiteX2" fmla="*/ 342900 w 342900"/>
                <a:gd name="connsiteY2" fmla="*/ 114300 h 757238"/>
                <a:gd name="connsiteX3" fmla="*/ 342900 w 342900"/>
                <a:gd name="connsiteY3" fmla="*/ 90488 h 757238"/>
                <a:gd name="connsiteX4" fmla="*/ 335756 w 342900"/>
                <a:gd name="connsiteY4" fmla="*/ 11906 h 757238"/>
                <a:gd name="connsiteX5" fmla="*/ 100012 w 342900"/>
                <a:gd name="connsiteY5" fmla="*/ 0 h 757238"/>
                <a:gd name="connsiteX6" fmla="*/ 97631 w 342900"/>
                <a:gd name="connsiteY6" fmla="*/ 52388 h 757238"/>
                <a:gd name="connsiteX7" fmla="*/ 95250 w 342900"/>
                <a:gd name="connsiteY7" fmla="*/ 111919 h 757238"/>
                <a:gd name="connsiteX8" fmla="*/ 88106 w 342900"/>
                <a:gd name="connsiteY8" fmla="*/ 164306 h 757238"/>
                <a:gd name="connsiteX9" fmla="*/ 76200 w 342900"/>
                <a:gd name="connsiteY9" fmla="*/ 221456 h 757238"/>
                <a:gd name="connsiteX10" fmla="*/ 57150 w 342900"/>
                <a:gd name="connsiteY10" fmla="*/ 276225 h 757238"/>
                <a:gd name="connsiteX11" fmla="*/ 40481 w 342900"/>
                <a:gd name="connsiteY11" fmla="*/ 304800 h 757238"/>
                <a:gd name="connsiteX12" fmla="*/ 23812 w 342900"/>
                <a:gd name="connsiteY12" fmla="*/ 321469 h 757238"/>
                <a:gd name="connsiteX13" fmla="*/ 0 w 342900"/>
                <a:gd name="connsiteY13" fmla="*/ 338138 h 757238"/>
                <a:gd name="connsiteX14" fmla="*/ 40481 w 342900"/>
                <a:gd name="connsiteY14" fmla="*/ 721519 h 757238"/>
                <a:gd name="connsiteX15" fmla="*/ 52387 w 342900"/>
                <a:gd name="connsiteY15" fmla="*/ 740569 h 757238"/>
                <a:gd name="connsiteX16" fmla="*/ 69056 w 342900"/>
                <a:gd name="connsiteY16" fmla="*/ 752475 h 757238"/>
                <a:gd name="connsiteX17" fmla="*/ 85725 w 342900"/>
                <a:gd name="connsiteY17" fmla="*/ 757238 h 757238"/>
                <a:gd name="connsiteX18" fmla="*/ 104775 w 342900"/>
                <a:gd name="connsiteY18" fmla="*/ 754856 h 757238"/>
                <a:gd name="connsiteX19" fmla="*/ 140494 w 342900"/>
                <a:gd name="connsiteY19" fmla="*/ 735806 h 757238"/>
                <a:gd name="connsiteX20" fmla="*/ 166687 w 342900"/>
                <a:gd name="connsiteY20" fmla="*/ 709613 h 757238"/>
                <a:gd name="connsiteX21" fmla="*/ 190500 w 342900"/>
                <a:gd name="connsiteY21" fmla="*/ 676275 h 757238"/>
                <a:gd name="connsiteX22" fmla="*/ 221456 w 342900"/>
                <a:gd name="connsiteY22" fmla="*/ 626269 h 757238"/>
                <a:gd name="connsiteX23" fmla="*/ 257175 w 342900"/>
                <a:gd name="connsiteY23" fmla="*/ 557213 h 757238"/>
                <a:gd name="connsiteX24" fmla="*/ 283369 w 342900"/>
                <a:gd name="connsiteY24" fmla="*/ 500063 h 757238"/>
                <a:gd name="connsiteX25" fmla="*/ 302419 w 342900"/>
                <a:gd name="connsiteY25" fmla="*/ 440531 h 757238"/>
                <a:gd name="connsiteX26" fmla="*/ 316706 w 342900"/>
                <a:gd name="connsiteY26" fmla="*/ 388144 h 757238"/>
                <a:gd name="connsiteX27" fmla="*/ 328612 w 342900"/>
                <a:gd name="connsiteY27" fmla="*/ 333375 h 757238"/>
                <a:gd name="connsiteX28" fmla="*/ 340519 w 342900"/>
                <a:gd name="connsiteY28" fmla="*/ 238125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2900" h="757238">
                  <a:moveTo>
                    <a:pt x="340519" y="238125"/>
                  </a:moveTo>
                  <a:cubicBezTo>
                    <a:pt x="341313" y="216694"/>
                    <a:pt x="342106" y="195262"/>
                    <a:pt x="342900" y="173831"/>
                  </a:cubicBezTo>
                  <a:lnTo>
                    <a:pt x="342900" y="114300"/>
                  </a:lnTo>
                  <a:lnTo>
                    <a:pt x="342900" y="90488"/>
                  </a:lnTo>
                  <a:lnTo>
                    <a:pt x="335756" y="11906"/>
                  </a:lnTo>
                  <a:lnTo>
                    <a:pt x="100012" y="0"/>
                  </a:lnTo>
                  <a:lnTo>
                    <a:pt x="97631" y="52388"/>
                  </a:lnTo>
                  <a:cubicBezTo>
                    <a:pt x="96837" y="72232"/>
                    <a:pt x="96044" y="92075"/>
                    <a:pt x="95250" y="111919"/>
                  </a:cubicBezTo>
                  <a:lnTo>
                    <a:pt x="88106" y="164306"/>
                  </a:lnTo>
                  <a:lnTo>
                    <a:pt x="76200" y="221456"/>
                  </a:lnTo>
                  <a:lnTo>
                    <a:pt x="57150" y="276225"/>
                  </a:lnTo>
                  <a:lnTo>
                    <a:pt x="40481" y="304800"/>
                  </a:lnTo>
                  <a:lnTo>
                    <a:pt x="23812" y="321469"/>
                  </a:lnTo>
                  <a:lnTo>
                    <a:pt x="0" y="338138"/>
                  </a:lnTo>
                  <a:lnTo>
                    <a:pt x="40481" y="721519"/>
                  </a:lnTo>
                  <a:lnTo>
                    <a:pt x="52387" y="740569"/>
                  </a:lnTo>
                  <a:lnTo>
                    <a:pt x="69056" y="752475"/>
                  </a:lnTo>
                  <a:lnTo>
                    <a:pt x="85725" y="757238"/>
                  </a:lnTo>
                  <a:lnTo>
                    <a:pt x="104775" y="754856"/>
                  </a:lnTo>
                  <a:lnTo>
                    <a:pt x="140494" y="735806"/>
                  </a:lnTo>
                  <a:lnTo>
                    <a:pt x="166687" y="709613"/>
                  </a:lnTo>
                  <a:lnTo>
                    <a:pt x="190500" y="676275"/>
                  </a:lnTo>
                  <a:lnTo>
                    <a:pt x="221456" y="626269"/>
                  </a:lnTo>
                  <a:lnTo>
                    <a:pt x="257175" y="557213"/>
                  </a:lnTo>
                  <a:lnTo>
                    <a:pt x="283369" y="500063"/>
                  </a:lnTo>
                  <a:lnTo>
                    <a:pt x="302419" y="440531"/>
                  </a:lnTo>
                  <a:lnTo>
                    <a:pt x="316706" y="388144"/>
                  </a:lnTo>
                  <a:lnTo>
                    <a:pt x="328612" y="333375"/>
                  </a:lnTo>
                  <a:lnTo>
                    <a:pt x="34051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A5FAB51A-92D9-4E4B-B9B5-29F059970E30}"/>
                </a:ext>
              </a:extLst>
            </p:cNvPr>
            <p:cNvSpPr/>
            <p:nvPr/>
          </p:nvSpPr>
          <p:spPr>
            <a:xfrm>
              <a:off x="3213100" y="4110038"/>
              <a:ext cx="509588" cy="423862"/>
            </a:xfrm>
            <a:custGeom>
              <a:avLst/>
              <a:gdLst>
                <a:gd name="connsiteX0" fmla="*/ 228600 w 509588"/>
                <a:gd name="connsiteY0" fmla="*/ 192881 h 423862"/>
                <a:gd name="connsiteX1" fmla="*/ 285750 w 509588"/>
                <a:gd name="connsiteY1" fmla="*/ 223837 h 423862"/>
                <a:gd name="connsiteX2" fmla="*/ 340519 w 509588"/>
                <a:gd name="connsiteY2" fmla="*/ 259556 h 423862"/>
                <a:gd name="connsiteX3" fmla="*/ 400050 w 509588"/>
                <a:gd name="connsiteY3" fmla="*/ 302418 h 423862"/>
                <a:gd name="connsiteX4" fmla="*/ 438150 w 509588"/>
                <a:gd name="connsiteY4" fmla="*/ 335756 h 423862"/>
                <a:gd name="connsiteX5" fmla="*/ 457200 w 509588"/>
                <a:gd name="connsiteY5" fmla="*/ 357187 h 423862"/>
                <a:gd name="connsiteX6" fmla="*/ 476250 w 509588"/>
                <a:gd name="connsiteY6" fmla="*/ 378618 h 423862"/>
                <a:gd name="connsiteX7" fmla="*/ 492919 w 509588"/>
                <a:gd name="connsiteY7" fmla="*/ 402431 h 423862"/>
                <a:gd name="connsiteX8" fmla="*/ 509588 w 509588"/>
                <a:gd name="connsiteY8" fmla="*/ 423862 h 423862"/>
                <a:gd name="connsiteX9" fmla="*/ 481013 w 509588"/>
                <a:gd name="connsiteY9" fmla="*/ 0 h 423862"/>
                <a:gd name="connsiteX10" fmla="*/ 450057 w 509588"/>
                <a:gd name="connsiteY10" fmla="*/ 19050 h 423862"/>
                <a:gd name="connsiteX11" fmla="*/ 433388 w 509588"/>
                <a:gd name="connsiteY11" fmla="*/ 28575 h 423862"/>
                <a:gd name="connsiteX12" fmla="*/ 404813 w 509588"/>
                <a:gd name="connsiteY12" fmla="*/ 40481 h 423862"/>
                <a:gd name="connsiteX13" fmla="*/ 371475 w 509588"/>
                <a:gd name="connsiteY13" fmla="*/ 50006 h 423862"/>
                <a:gd name="connsiteX14" fmla="*/ 321469 w 509588"/>
                <a:gd name="connsiteY14" fmla="*/ 57150 h 423862"/>
                <a:gd name="connsiteX15" fmla="*/ 254794 w 509588"/>
                <a:gd name="connsiteY15" fmla="*/ 61912 h 423862"/>
                <a:gd name="connsiteX16" fmla="*/ 183357 w 509588"/>
                <a:gd name="connsiteY16" fmla="*/ 57150 h 423862"/>
                <a:gd name="connsiteX17" fmla="*/ 128588 w 509588"/>
                <a:gd name="connsiteY17" fmla="*/ 47625 h 423862"/>
                <a:gd name="connsiteX18" fmla="*/ 50007 w 509588"/>
                <a:gd name="connsiteY18" fmla="*/ 40481 h 423862"/>
                <a:gd name="connsiteX19" fmla="*/ 14288 w 509588"/>
                <a:gd name="connsiteY19" fmla="*/ 45243 h 423862"/>
                <a:gd name="connsiteX20" fmla="*/ 4763 w 509588"/>
                <a:gd name="connsiteY20" fmla="*/ 50006 h 423862"/>
                <a:gd name="connsiteX21" fmla="*/ 0 w 509588"/>
                <a:gd name="connsiteY21" fmla="*/ 59531 h 423862"/>
                <a:gd name="connsiteX22" fmla="*/ 2382 w 509588"/>
                <a:gd name="connsiteY22" fmla="*/ 69056 h 423862"/>
                <a:gd name="connsiteX23" fmla="*/ 19050 w 509588"/>
                <a:gd name="connsiteY23" fmla="*/ 85725 h 423862"/>
                <a:gd name="connsiteX24" fmla="*/ 54769 w 509588"/>
                <a:gd name="connsiteY24" fmla="*/ 111918 h 423862"/>
                <a:gd name="connsiteX25" fmla="*/ 80963 w 509588"/>
                <a:gd name="connsiteY25" fmla="*/ 126206 h 423862"/>
                <a:gd name="connsiteX26" fmla="*/ 138113 w 509588"/>
                <a:gd name="connsiteY26" fmla="*/ 150018 h 423862"/>
                <a:gd name="connsiteX27" fmla="*/ 228600 w 509588"/>
                <a:gd name="connsiteY27" fmla="*/ 19288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9588" h="423862">
                  <a:moveTo>
                    <a:pt x="228600" y="192881"/>
                  </a:moveTo>
                  <a:lnTo>
                    <a:pt x="285750" y="223837"/>
                  </a:lnTo>
                  <a:lnTo>
                    <a:pt x="340519" y="259556"/>
                  </a:lnTo>
                  <a:lnTo>
                    <a:pt x="400050" y="302418"/>
                  </a:lnTo>
                  <a:lnTo>
                    <a:pt x="438150" y="335756"/>
                  </a:lnTo>
                  <a:lnTo>
                    <a:pt x="457200" y="357187"/>
                  </a:lnTo>
                  <a:lnTo>
                    <a:pt x="476250" y="378618"/>
                  </a:lnTo>
                  <a:lnTo>
                    <a:pt x="492919" y="402431"/>
                  </a:lnTo>
                  <a:lnTo>
                    <a:pt x="509588" y="423862"/>
                  </a:lnTo>
                  <a:lnTo>
                    <a:pt x="481013" y="0"/>
                  </a:lnTo>
                  <a:lnTo>
                    <a:pt x="450057" y="19050"/>
                  </a:lnTo>
                  <a:lnTo>
                    <a:pt x="433388" y="28575"/>
                  </a:lnTo>
                  <a:lnTo>
                    <a:pt x="404813" y="40481"/>
                  </a:lnTo>
                  <a:lnTo>
                    <a:pt x="371475" y="50006"/>
                  </a:lnTo>
                  <a:lnTo>
                    <a:pt x="321469" y="57150"/>
                  </a:lnTo>
                  <a:lnTo>
                    <a:pt x="254794" y="61912"/>
                  </a:lnTo>
                  <a:lnTo>
                    <a:pt x="183357" y="57150"/>
                  </a:lnTo>
                  <a:lnTo>
                    <a:pt x="128588" y="47625"/>
                  </a:lnTo>
                  <a:lnTo>
                    <a:pt x="50007" y="40481"/>
                  </a:lnTo>
                  <a:lnTo>
                    <a:pt x="14288" y="45243"/>
                  </a:lnTo>
                  <a:lnTo>
                    <a:pt x="4763" y="50006"/>
                  </a:lnTo>
                  <a:lnTo>
                    <a:pt x="0" y="59531"/>
                  </a:lnTo>
                  <a:lnTo>
                    <a:pt x="2382" y="69056"/>
                  </a:lnTo>
                  <a:lnTo>
                    <a:pt x="19050" y="85725"/>
                  </a:lnTo>
                  <a:lnTo>
                    <a:pt x="54769" y="111918"/>
                  </a:lnTo>
                  <a:lnTo>
                    <a:pt x="80963" y="126206"/>
                  </a:lnTo>
                  <a:lnTo>
                    <a:pt x="138113" y="150018"/>
                  </a:lnTo>
                  <a:lnTo>
                    <a:pt x="2286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AE7C0097-CCFE-DF47-A848-3E1ABC5EE30B}"/>
                </a:ext>
              </a:extLst>
            </p:cNvPr>
            <p:cNvSpPr/>
            <p:nvPr/>
          </p:nvSpPr>
          <p:spPr>
            <a:xfrm rot="16200000">
              <a:off x="968376" y="3651250"/>
              <a:ext cx="4006850" cy="377825"/>
            </a:xfrm>
            <a:custGeom>
              <a:avLst/>
              <a:gdLst>
                <a:gd name="connsiteX0" fmla="*/ 1838667 w 4006256"/>
                <a:gd name="connsiteY0" fmla="*/ 134858 h 378259"/>
                <a:gd name="connsiteX1" fmla="*/ 2430725 w 4006256"/>
                <a:gd name="connsiteY1" fmla="*/ 148014 h 378259"/>
                <a:gd name="connsiteX2" fmla="*/ 2966866 w 4006256"/>
                <a:gd name="connsiteY2" fmla="*/ 154593 h 378259"/>
                <a:gd name="connsiteX3" fmla="*/ 3279341 w 4006256"/>
                <a:gd name="connsiteY3" fmla="*/ 154593 h 378259"/>
                <a:gd name="connsiteX4" fmla="*/ 3539188 w 4006256"/>
                <a:gd name="connsiteY4" fmla="*/ 154593 h 378259"/>
                <a:gd name="connsiteX5" fmla="*/ 3644443 w 4006256"/>
                <a:gd name="connsiteY5" fmla="*/ 154593 h 378259"/>
                <a:gd name="connsiteX6" fmla="*/ 3690492 w 4006256"/>
                <a:gd name="connsiteY6" fmla="*/ 148014 h 378259"/>
                <a:gd name="connsiteX7" fmla="*/ 3736541 w 4006256"/>
                <a:gd name="connsiteY7" fmla="*/ 138147 h 378259"/>
                <a:gd name="connsiteX8" fmla="*/ 3828639 w 4006256"/>
                <a:gd name="connsiteY8" fmla="*/ 98676 h 378259"/>
                <a:gd name="connsiteX9" fmla="*/ 3927315 w 4006256"/>
                <a:gd name="connsiteY9" fmla="*/ 39471 h 378259"/>
                <a:gd name="connsiteX10" fmla="*/ 3979942 w 4006256"/>
                <a:gd name="connsiteY10" fmla="*/ 3289 h 378259"/>
                <a:gd name="connsiteX11" fmla="*/ 3989810 w 4006256"/>
                <a:gd name="connsiteY11" fmla="*/ 0 h 378259"/>
                <a:gd name="connsiteX12" fmla="*/ 3999677 w 4006256"/>
                <a:gd name="connsiteY12" fmla="*/ 0 h 378259"/>
                <a:gd name="connsiteX13" fmla="*/ 4006256 w 4006256"/>
                <a:gd name="connsiteY13" fmla="*/ 9868 h 378259"/>
                <a:gd name="connsiteX14" fmla="*/ 3999677 w 4006256"/>
                <a:gd name="connsiteY14" fmla="*/ 52627 h 378259"/>
                <a:gd name="connsiteX15" fmla="*/ 3996388 w 4006256"/>
                <a:gd name="connsiteY15" fmla="*/ 111833 h 378259"/>
                <a:gd name="connsiteX16" fmla="*/ 3989810 w 4006256"/>
                <a:gd name="connsiteY16" fmla="*/ 141436 h 378259"/>
                <a:gd name="connsiteX17" fmla="*/ 3979942 w 4006256"/>
                <a:gd name="connsiteY17" fmla="*/ 187485 h 378259"/>
                <a:gd name="connsiteX18" fmla="*/ 3950339 w 4006256"/>
                <a:gd name="connsiteY18" fmla="*/ 269715 h 378259"/>
                <a:gd name="connsiteX19" fmla="*/ 3901001 w 4006256"/>
                <a:gd name="connsiteY19" fmla="*/ 371681 h 378259"/>
                <a:gd name="connsiteX20" fmla="*/ 3756276 w 4006256"/>
                <a:gd name="connsiteY20" fmla="*/ 378259 h 378259"/>
                <a:gd name="connsiteX21" fmla="*/ 3581948 w 4006256"/>
                <a:gd name="connsiteY21" fmla="*/ 374970 h 378259"/>
                <a:gd name="connsiteX22" fmla="*/ 3147772 w 4006256"/>
                <a:gd name="connsiteY22" fmla="*/ 368391 h 378259"/>
                <a:gd name="connsiteX23" fmla="*/ 2812273 w 4006256"/>
                <a:gd name="connsiteY23" fmla="*/ 365102 h 378259"/>
                <a:gd name="connsiteX24" fmla="*/ 2394544 w 4006256"/>
                <a:gd name="connsiteY24" fmla="*/ 358524 h 378259"/>
                <a:gd name="connsiteX25" fmla="*/ 2065623 w 4006256"/>
                <a:gd name="connsiteY25" fmla="*/ 351945 h 378259"/>
                <a:gd name="connsiteX26" fmla="*/ 1786040 w 4006256"/>
                <a:gd name="connsiteY26" fmla="*/ 345367 h 378259"/>
                <a:gd name="connsiteX27" fmla="*/ 1401203 w 4006256"/>
                <a:gd name="connsiteY27" fmla="*/ 338789 h 378259"/>
                <a:gd name="connsiteX28" fmla="*/ 1164380 w 4006256"/>
                <a:gd name="connsiteY28" fmla="*/ 335499 h 378259"/>
                <a:gd name="connsiteX29" fmla="*/ 960449 w 4006256"/>
                <a:gd name="connsiteY29" fmla="*/ 332210 h 378259"/>
                <a:gd name="connsiteX30" fmla="*/ 717047 w 4006256"/>
                <a:gd name="connsiteY30" fmla="*/ 328921 h 378259"/>
                <a:gd name="connsiteX31" fmla="*/ 407862 w 4006256"/>
                <a:gd name="connsiteY31" fmla="*/ 319053 h 378259"/>
                <a:gd name="connsiteX32" fmla="*/ 230244 w 4006256"/>
                <a:gd name="connsiteY32" fmla="*/ 305897 h 378259"/>
                <a:gd name="connsiteX33" fmla="*/ 108544 w 4006256"/>
                <a:gd name="connsiteY33" fmla="*/ 292740 h 378259"/>
                <a:gd name="connsiteX34" fmla="*/ 59205 w 4006256"/>
                <a:gd name="connsiteY34" fmla="*/ 276294 h 378259"/>
                <a:gd name="connsiteX35" fmla="*/ 23024 w 4006256"/>
                <a:gd name="connsiteY35" fmla="*/ 256558 h 378259"/>
                <a:gd name="connsiteX36" fmla="*/ 3289 w 4006256"/>
                <a:gd name="connsiteY36" fmla="*/ 236823 h 378259"/>
                <a:gd name="connsiteX37" fmla="*/ 0 w 4006256"/>
                <a:gd name="connsiteY37" fmla="*/ 223666 h 378259"/>
                <a:gd name="connsiteX38" fmla="*/ 0 w 4006256"/>
                <a:gd name="connsiteY38" fmla="*/ 213799 h 378259"/>
                <a:gd name="connsiteX39" fmla="*/ 9867 w 4006256"/>
                <a:gd name="connsiteY39" fmla="*/ 190774 h 378259"/>
                <a:gd name="connsiteX40" fmla="*/ 23024 w 4006256"/>
                <a:gd name="connsiteY40" fmla="*/ 171039 h 378259"/>
                <a:gd name="connsiteX41" fmla="*/ 52627 w 4006256"/>
                <a:gd name="connsiteY41" fmla="*/ 151304 h 378259"/>
                <a:gd name="connsiteX42" fmla="*/ 108544 w 4006256"/>
                <a:gd name="connsiteY42" fmla="*/ 121701 h 378259"/>
                <a:gd name="connsiteX43" fmla="*/ 148014 w 4006256"/>
                <a:gd name="connsiteY43" fmla="*/ 101966 h 378259"/>
                <a:gd name="connsiteX44" fmla="*/ 217087 w 4006256"/>
                <a:gd name="connsiteY44" fmla="*/ 82230 h 378259"/>
                <a:gd name="connsiteX45" fmla="*/ 328921 w 4006256"/>
                <a:gd name="connsiteY45" fmla="*/ 59206 h 378259"/>
                <a:gd name="connsiteX46" fmla="*/ 453911 w 4006256"/>
                <a:gd name="connsiteY46" fmla="*/ 42760 h 378259"/>
                <a:gd name="connsiteX47" fmla="*/ 483513 w 4006256"/>
                <a:gd name="connsiteY47" fmla="*/ 42760 h 378259"/>
                <a:gd name="connsiteX48" fmla="*/ 519695 w 4006256"/>
                <a:gd name="connsiteY48" fmla="*/ 52627 h 378259"/>
                <a:gd name="connsiteX49" fmla="*/ 595346 w 4006256"/>
                <a:gd name="connsiteY49" fmla="*/ 78941 h 378259"/>
                <a:gd name="connsiteX50" fmla="*/ 710469 w 4006256"/>
                <a:gd name="connsiteY50" fmla="*/ 101966 h 378259"/>
                <a:gd name="connsiteX51" fmla="*/ 799277 w 4006256"/>
                <a:gd name="connsiteY51" fmla="*/ 111833 h 378259"/>
                <a:gd name="connsiteX52" fmla="*/ 1013076 w 4006256"/>
                <a:gd name="connsiteY52" fmla="*/ 118412 h 378259"/>
                <a:gd name="connsiteX53" fmla="*/ 1388046 w 4006256"/>
                <a:gd name="connsiteY53" fmla="*/ 128279 h 378259"/>
                <a:gd name="connsiteX54" fmla="*/ 1779462 w 4006256"/>
                <a:gd name="connsiteY54" fmla="*/ 134858 h 378259"/>
                <a:gd name="connsiteX55" fmla="*/ 1838667 w 4006256"/>
                <a:gd name="connsiteY55" fmla="*/ 134858 h 37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06256" h="378259">
                  <a:moveTo>
                    <a:pt x="1838667" y="134858"/>
                  </a:moveTo>
                  <a:lnTo>
                    <a:pt x="2430725" y="148014"/>
                  </a:lnTo>
                  <a:lnTo>
                    <a:pt x="2966866" y="154593"/>
                  </a:lnTo>
                  <a:lnTo>
                    <a:pt x="3279341" y="154593"/>
                  </a:lnTo>
                  <a:lnTo>
                    <a:pt x="3539188" y="154593"/>
                  </a:lnTo>
                  <a:lnTo>
                    <a:pt x="3644443" y="154593"/>
                  </a:lnTo>
                  <a:lnTo>
                    <a:pt x="3690492" y="148014"/>
                  </a:lnTo>
                  <a:lnTo>
                    <a:pt x="3736541" y="138147"/>
                  </a:lnTo>
                  <a:lnTo>
                    <a:pt x="3828639" y="98676"/>
                  </a:lnTo>
                  <a:lnTo>
                    <a:pt x="3927315" y="39471"/>
                  </a:lnTo>
                  <a:lnTo>
                    <a:pt x="3979942" y="3289"/>
                  </a:lnTo>
                  <a:lnTo>
                    <a:pt x="3989810" y="0"/>
                  </a:lnTo>
                  <a:lnTo>
                    <a:pt x="3999677" y="0"/>
                  </a:lnTo>
                  <a:lnTo>
                    <a:pt x="4006256" y="9868"/>
                  </a:lnTo>
                  <a:lnTo>
                    <a:pt x="3999677" y="52627"/>
                  </a:lnTo>
                  <a:lnTo>
                    <a:pt x="3996388" y="111833"/>
                  </a:lnTo>
                  <a:lnTo>
                    <a:pt x="3989810" y="141436"/>
                  </a:lnTo>
                  <a:lnTo>
                    <a:pt x="3979942" y="187485"/>
                  </a:lnTo>
                  <a:lnTo>
                    <a:pt x="3950339" y="269715"/>
                  </a:lnTo>
                  <a:lnTo>
                    <a:pt x="3901001" y="371681"/>
                  </a:lnTo>
                  <a:lnTo>
                    <a:pt x="3756276" y="378259"/>
                  </a:lnTo>
                  <a:lnTo>
                    <a:pt x="3581948" y="374970"/>
                  </a:lnTo>
                  <a:lnTo>
                    <a:pt x="3147772" y="368391"/>
                  </a:lnTo>
                  <a:lnTo>
                    <a:pt x="2812273" y="365102"/>
                  </a:lnTo>
                  <a:lnTo>
                    <a:pt x="2394544" y="358524"/>
                  </a:lnTo>
                  <a:lnTo>
                    <a:pt x="2065623" y="351945"/>
                  </a:lnTo>
                  <a:lnTo>
                    <a:pt x="1786040" y="345367"/>
                  </a:lnTo>
                  <a:lnTo>
                    <a:pt x="1401203" y="338789"/>
                  </a:lnTo>
                  <a:lnTo>
                    <a:pt x="1164380" y="335499"/>
                  </a:lnTo>
                  <a:lnTo>
                    <a:pt x="960449" y="332210"/>
                  </a:lnTo>
                  <a:lnTo>
                    <a:pt x="717047" y="328921"/>
                  </a:lnTo>
                  <a:lnTo>
                    <a:pt x="407862" y="319053"/>
                  </a:lnTo>
                  <a:lnTo>
                    <a:pt x="230244" y="305897"/>
                  </a:lnTo>
                  <a:lnTo>
                    <a:pt x="108544" y="292740"/>
                  </a:lnTo>
                  <a:lnTo>
                    <a:pt x="59205" y="276294"/>
                  </a:lnTo>
                  <a:lnTo>
                    <a:pt x="23024" y="256558"/>
                  </a:lnTo>
                  <a:lnTo>
                    <a:pt x="3289" y="236823"/>
                  </a:lnTo>
                  <a:lnTo>
                    <a:pt x="0" y="223666"/>
                  </a:lnTo>
                  <a:lnTo>
                    <a:pt x="0" y="213799"/>
                  </a:lnTo>
                  <a:lnTo>
                    <a:pt x="9867" y="190774"/>
                  </a:lnTo>
                  <a:lnTo>
                    <a:pt x="23024" y="171039"/>
                  </a:lnTo>
                  <a:lnTo>
                    <a:pt x="52627" y="151304"/>
                  </a:lnTo>
                  <a:lnTo>
                    <a:pt x="108544" y="121701"/>
                  </a:lnTo>
                  <a:lnTo>
                    <a:pt x="148014" y="101966"/>
                  </a:lnTo>
                  <a:lnTo>
                    <a:pt x="217087" y="82230"/>
                  </a:lnTo>
                  <a:lnTo>
                    <a:pt x="328921" y="59206"/>
                  </a:lnTo>
                  <a:lnTo>
                    <a:pt x="453911" y="42760"/>
                  </a:lnTo>
                  <a:lnTo>
                    <a:pt x="483513" y="42760"/>
                  </a:lnTo>
                  <a:lnTo>
                    <a:pt x="519695" y="52627"/>
                  </a:lnTo>
                  <a:lnTo>
                    <a:pt x="595346" y="78941"/>
                  </a:lnTo>
                  <a:lnTo>
                    <a:pt x="710469" y="101966"/>
                  </a:lnTo>
                  <a:lnTo>
                    <a:pt x="799277" y="111833"/>
                  </a:lnTo>
                  <a:lnTo>
                    <a:pt x="1013076" y="118412"/>
                  </a:lnTo>
                  <a:lnTo>
                    <a:pt x="1388046" y="128279"/>
                  </a:lnTo>
                  <a:lnTo>
                    <a:pt x="1779462" y="134858"/>
                  </a:lnTo>
                  <a:lnTo>
                    <a:pt x="1838667" y="1348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B61EB0A5-8A43-BA46-9709-0DFE06322396}"/>
                </a:ext>
              </a:extLst>
            </p:cNvPr>
            <p:cNvSpPr/>
            <p:nvPr/>
          </p:nvSpPr>
          <p:spPr>
            <a:xfrm>
              <a:off x="5253038" y="1465263"/>
              <a:ext cx="493712" cy="1554162"/>
            </a:xfrm>
            <a:custGeom>
              <a:avLst/>
              <a:gdLst>
                <a:gd name="connsiteX0" fmla="*/ 407193 w 492918"/>
                <a:gd name="connsiteY0" fmla="*/ 1042987 h 1554956"/>
                <a:gd name="connsiteX1" fmla="*/ 407193 w 492918"/>
                <a:gd name="connsiteY1" fmla="*/ 902494 h 1554956"/>
                <a:gd name="connsiteX2" fmla="*/ 431006 w 492918"/>
                <a:gd name="connsiteY2" fmla="*/ 740569 h 1554956"/>
                <a:gd name="connsiteX3" fmla="*/ 428625 w 492918"/>
                <a:gd name="connsiteY3" fmla="*/ 369094 h 1554956"/>
                <a:gd name="connsiteX4" fmla="*/ 433387 w 492918"/>
                <a:gd name="connsiteY4" fmla="*/ 340519 h 1554956"/>
                <a:gd name="connsiteX5" fmla="*/ 438150 w 492918"/>
                <a:gd name="connsiteY5" fmla="*/ 321469 h 1554956"/>
                <a:gd name="connsiteX6" fmla="*/ 452437 w 492918"/>
                <a:gd name="connsiteY6" fmla="*/ 292894 h 1554956"/>
                <a:gd name="connsiteX7" fmla="*/ 473868 w 492918"/>
                <a:gd name="connsiteY7" fmla="*/ 269081 h 1554956"/>
                <a:gd name="connsiteX8" fmla="*/ 485775 w 492918"/>
                <a:gd name="connsiteY8" fmla="*/ 252412 h 1554956"/>
                <a:gd name="connsiteX9" fmla="*/ 490537 w 492918"/>
                <a:gd name="connsiteY9" fmla="*/ 235744 h 1554956"/>
                <a:gd name="connsiteX10" fmla="*/ 492918 w 492918"/>
                <a:gd name="connsiteY10" fmla="*/ 219075 h 1554956"/>
                <a:gd name="connsiteX11" fmla="*/ 488156 w 492918"/>
                <a:gd name="connsiteY11" fmla="*/ 190500 h 1554956"/>
                <a:gd name="connsiteX12" fmla="*/ 476250 w 492918"/>
                <a:gd name="connsiteY12" fmla="*/ 169069 h 1554956"/>
                <a:gd name="connsiteX13" fmla="*/ 464343 w 492918"/>
                <a:gd name="connsiteY13" fmla="*/ 152400 h 1554956"/>
                <a:gd name="connsiteX14" fmla="*/ 421481 w 492918"/>
                <a:gd name="connsiteY14" fmla="*/ 121444 h 1554956"/>
                <a:gd name="connsiteX15" fmla="*/ 347662 w 492918"/>
                <a:gd name="connsiteY15" fmla="*/ 80962 h 1554956"/>
                <a:gd name="connsiteX16" fmla="*/ 292893 w 492918"/>
                <a:gd name="connsiteY16" fmla="*/ 54769 h 1554956"/>
                <a:gd name="connsiteX17" fmla="*/ 223837 w 492918"/>
                <a:gd name="connsiteY17" fmla="*/ 30956 h 1554956"/>
                <a:gd name="connsiteX18" fmla="*/ 176212 w 492918"/>
                <a:gd name="connsiteY18" fmla="*/ 16669 h 1554956"/>
                <a:gd name="connsiteX19" fmla="*/ 107156 w 492918"/>
                <a:gd name="connsiteY19" fmla="*/ 2381 h 1554956"/>
                <a:gd name="connsiteX20" fmla="*/ 73818 w 492918"/>
                <a:gd name="connsiteY20" fmla="*/ 0 h 1554956"/>
                <a:gd name="connsiteX21" fmla="*/ 30956 w 492918"/>
                <a:gd name="connsiteY21" fmla="*/ 2381 h 1554956"/>
                <a:gd name="connsiteX22" fmla="*/ 7143 w 492918"/>
                <a:gd name="connsiteY22" fmla="*/ 7144 h 1554956"/>
                <a:gd name="connsiteX23" fmla="*/ 0 w 492918"/>
                <a:gd name="connsiteY23" fmla="*/ 16669 h 1554956"/>
                <a:gd name="connsiteX24" fmla="*/ 2381 w 492918"/>
                <a:gd name="connsiteY24" fmla="*/ 28575 h 1554956"/>
                <a:gd name="connsiteX25" fmla="*/ 11906 w 492918"/>
                <a:gd name="connsiteY25" fmla="*/ 47625 h 1554956"/>
                <a:gd name="connsiteX26" fmla="*/ 30956 w 492918"/>
                <a:gd name="connsiteY26" fmla="*/ 66675 h 1554956"/>
                <a:gd name="connsiteX27" fmla="*/ 54768 w 492918"/>
                <a:gd name="connsiteY27" fmla="*/ 85725 h 1554956"/>
                <a:gd name="connsiteX28" fmla="*/ 80962 w 492918"/>
                <a:gd name="connsiteY28" fmla="*/ 107156 h 1554956"/>
                <a:gd name="connsiteX29" fmla="*/ 104775 w 492918"/>
                <a:gd name="connsiteY29" fmla="*/ 133350 h 1554956"/>
                <a:gd name="connsiteX30" fmla="*/ 133350 w 492918"/>
                <a:gd name="connsiteY30" fmla="*/ 176212 h 1554956"/>
                <a:gd name="connsiteX31" fmla="*/ 154781 w 492918"/>
                <a:gd name="connsiteY31" fmla="*/ 219075 h 1554956"/>
                <a:gd name="connsiteX32" fmla="*/ 169068 w 492918"/>
                <a:gd name="connsiteY32" fmla="*/ 259556 h 1554956"/>
                <a:gd name="connsiteX33" fmla="*/ 183356 w 492918"/>
                <a:gd name="connsiteY33" fmla="*/ 328612 h 1554956"/>
                <a:gd name="connsiteX34" fmla="*/ 190500 w 492918"/>
                <a:gd name="connsiteY34" fmla="*/ 423862 h 1554956"/>
                <a:gd name="connsiteX35" fmla="*/ 195262 w 492918"/>
                <a:gd name="connsiteY35" fmla="*/ 540544 h 1554956"/>
                <a:gd name="connsiteX36" fmla="*/ 192881 w 492918"/>
                <a:gd name="connsiteY36" fmla="*/ 650081 h 1554956"/>
                <a:gd name="connsiteX37" fmla="*/ 183356 w 492918"/>
                <a:gd name="connsiteY37" fmla="*/ 790575 h 1554956"/>
                <a:gd name="connsiteX38" fmla="*/ 180975 w 492918"/>
                <a:gd name="connsiteY38" fmla="*/ 1554956 h 1554956"/>
                <a:gd name="connsiteX39" fmla="*/ 404812 w 492918"/>
                <a:gd name="connsiteY39" fmla="*/ 1531144 h 1554956"/>
                <a:gd name="connsiteX40" fmla="*/ 407193 w 492918"/>
                <a:gd name="connsiteY40" fmla="*/ 1042987 h 155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2918" h="1554956">
                  <a:moveTo>
                    <a:pt x="407193" y="1042987"/>
                  </a:moveTo>
                  <a:lnTo>
                    <a:pt x="407193" y="902494"/>
                  </a:lnTo>
                  <a:lnTo>
                    <a:pt x="431006" y="740569"/>
                  </a:lnTo>
                  <a:cubicBezTo>
                    <a:pt x="430212" y="616744"/>
                    <a:pt x="429419" y="492919"/>
                    <a:pt x="428625" y="369094"/>
                  </a:cubicBezTo>
                  <a:lnTo>
                    <a:pt x="433387" y="340519"/>
                  </a:lnTo>
                  <a:lnTo>
                    <a:pt x="438150" y="321469"/>
                  </a:lnTo>
                  <a:lnTo>
                    <a:pt x="452437" y="292894"/>
                  </a:lnTo>
                  <a:lnTo>
                    <a:pt x="473868" y="269081"/>
                  </a:lnTo>
                  <a:lnTo>
                    <a:pt x="485775" y="252412"/>
                  </a:lnTo>
                  <a:lnTo>
                    <a:pt x="490537" y="235744"/>
                  </a:lnTo>
                  <a:lnTo>
                    <a:pt x="492918" y="219075"/>
                  </a:lnTo>
                  <a:lnTo>
                    <a:pt x="488156" y="190500"/>
                  </a:lnTo>
                  <a:lnTo>
                    <a:pt x="476250" y="169069"/>
                  </a:lnTo>
                  <a:lnTo>
                    <a:pt x="464343" y="152400"/>
                  </a:lnTo>
                  <a:lnTo>
                    <a:pt x="421481" y="121444"/>
                  </a:lnTo>
                  <a:lnTo>
                    <a:pt x="347662" y="80962"/>
                  </a:lnTo>
                  <a:lnTo>
                    <a:pt x="292893" y="54769"/>
                  </a:lnTo>
                  <a:lnTo>
                    <a:pt x="223837" y="30956"/>
                  </a:lnTo>
                  <a:lnTo>
                    <a:pt x="176212" y="16669"/>
                  </a:lnTo>
                  <a:lnTo>
                    <a:pt x="107156" y="2381"/>
                  </a:lnTo>
                  <a:lnTo>
                    <a:pt x="73818" y="0"/>
                  </a:lnTo>
                  <a:lnTo>
                    <a:pt x="30956" y="2381"/>
                  </a:lnTo>
                  <a:lnTo>
                    <a:pt x="7143" y="7144"/>
                  </a:lnTo>
                  <a:lnTo>
                    <a:pt x="0" y="16669"/>
                  </a:lnTo>
                  <a:lnTo>
                    <a:pt x="2381" y="28575"/>
                  </a:lnTo>
                  <a:lnTo>
                    <a:pt x="11906" y="47625"/>
                  </a:lnTo>
                  <a:lnTo>
                    <a:pt x="30956" y="66675"/>
                  </a:lnTo>
                  <a:lnTo>
                    <a:pt x="54768" y="85725"/>
                  </a:lnTo>
                  <a:lnTo>
                    <a:pt x="80962" y="107156"/>
                  </a:lnTo>
                  <a:lnTo>
                    <a:pt x="104775" y="133350"/>
                  </a:lnTo>
                  <a:lnTo>
                    <a:pt x="133350" y="176212"/>
                  </a:lnTo>
                  <a:lnTo>
                    <a:pt x="154781" y="219075"/>
                  </a:lnTo>
                  <a:lnTo>
                    <a:pt x="169068" y="259556"/>
                  </a:lnTo>
                  <a:lnTo>
                    <a:pt x="183356" y="328612"/>
                  </a:lnTo>
                  <a:lnTo>
                    <a:pt x="190500" y="423862"/>
                  </a:lnTo>
                  <a:lnTo>
                    <a:pt x="195262" y="540544"/>
                  </a:lnTo>
                  <a:cubicBezTo>
                    <a:pt x="194468" y="577056"/>
                    <a:pt x="193675" y="613569"/>
                    <a:pt x="192881" y="650081"/>
                  </a:cubicBezTo>
                  <a:lnTo>
                    <a:pt x="183356" y="790575"/>
                  </a:lnTo>
                  <a:cubicBezTo>
                    <a:pt x="182562" y="1045369"/>
                    <a:pt x="181769" y="1300162"/>
                    <a:pt x="180975" y="1554956"/>
                  </a:cubicBezTo>
                  <a:lnTo>
                    <a:pt x="404812" y="1531144"/>
                  </a:lnTo>
                  <a:cubicBezTo>
                    <a:pt x="405606" y="1370013"/>
                    <a:pt x="406399" y="1208881"/>
                    <a:pt x="407193" y="10429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E8B2CAEB-A995-AF4D-8376-4725263F18E4}"/>
                </a:ext>
              </a:extLst>
            </p:cNvPr>
            <p:cNvSpPr/>
            <p:nvPr/>
          </p:nvSpPr>
          <p:spPr>
            <a:xfrm>
              <a:off x="4044950" y="2786063"/>
              <a:ext cx="3097213" cy="485775"/>
            </a:xfrm>
            <a:custGeom>
              <a:avLst/>
              <a:gdLst>
                <a:gd name="connsiteX0" fmla="*/ 1110070 w 3096698"/>
                <a:gd name="connsiteY0" fmla="*/ 182880 h 486010"/>
                <a:gd name="connsiteX1" fmla="*/ 1413200 w 3096698"/>
                <a:gd name="connsiteY1" fmla="*/ 152818 h 486010"/>
                <a:gd name="connsiteX2" fmla="*/ 1608606 w 3096698"/>
                <a:gd name="connsiteY2" fmla="*/ 130271 h 486010"/>
                <a:gd name="connsiteX3" fmla="*/ 1879168 w 3096698"/>
                <a:gd name="connsiteY3" fmla="*/ 115240 h 486010"/>
                <a:gd name="connsiteX4" fmla="*/ 2074574 w 3096698"/>
                <a:gd name="connsiteY4" fmla="*/ 100209 h 486010"/>
                <a:gd name="connsiteX5" fmla="*/ 2194824 w 3096698"/>
                <a:gd name="connsiteY5" fmla="*/ 90188 h 486010"/>
                <a:gd name="connsiteX6" fmla="*/ 2305053 w 3096698"/>
                <a:gd name="connsiteY6" fmla="*/ 80167 h 486010"/>
                <a:gd name="connsiteX7" fmla="*/ 2357662 w 3096698"/>
                <a:gd name="connsiteY7" fmla="*/ 75157 h 486010"/>
                <a:gd name="connsiteX8" fmla="*/ 2432818 w 3096698"/>
                <a:gd name="connsiteY8" fmla="*/ 62631 h 486010"/>
                <a:gd name="connsiteX9" fmla="*/ 2507975 w 3096698"/>
                <a:gd name="connsiteY9" fmla="*/ 47599 h 486010"/>
                <a:gd name="connsiteX10" fmla="*/ 2570605 w 3096698"/>
                <a:gd name="connsiteY10" fmla="*/ 30063 h 486010"/>
                <a:gd name="connsiteX11" fmla="*/ 2600667 w 3096698"/>
                <a:gd name="connsiteY11" fmla="*/ 17537 h 486010"/>
                <a:gd name="connsiteX12" fmla="*/ 2625719 w 3096698"/>
                <a:gd name="connsiteY12" fmla="*/ 7516 h 486010"/>
                <a:gd name="connsiteX13" fmla="*/ 2650771 w 3096698"/>
                <a:gd name="connsiteY13" fmla="*/ 0 h 486010"/>
                <a:gd name="connsiteX14" fmla="*/ 2675823 w 3096698"/>
                <a:gd name="connsiteY14" fmla="*/ 0 h 486010"/>
                <a:gd name="connsiteX15" fmla="*/ 2703381 w 3096698"/>
                <a:gd name="connsiteY15" fmla="*/ 2506 h 486010"/>
                <a:gd name="connsiteX16" fmla="*/ 2773526 w 3096698"/>
                <a:gd name="connsiteY16" fmla="*/ 20042 h 486010"/>
                <a:gd name="connsiteX17" fmla="*/ 2831146 w 3096698"/>
                <a:gd name="connsiteY17" fmla="*/ 37579 h 486010"/>
                <a:gd name="connsiteX18" fmla="*/ 2886261 w 3096698"/>
                <a:gd name="connsiteY18" fmla="*/ 57620 h 486010"/>
                <a:gd name="connsiteX19" fmla="*/ 2958912 w 3096698"/>
                <a:gd name="connsiteY19" fmla="*/ 87683 h 486010"/>
                <a:gd name="connsiteX20" fmla="*/ 3021542 w 3096698"/>
                <a:gd name="connsiteY20" fmla="*/ 122756 h 486010"/>
                <a:gd name="connsiteX21" fmla="*/ 3061625 w 3096698"/>
                <a:gd name="connsiteY21" fmla="*/ 152818 h 486010"/>
                <a:gd name="connsiteX22" fmla="*/ 3081667 w 3096698"/>
                <a:gd name="connsiteY22" fmla="*/ 177870 h 486010"/>
                <a:gd name="connsiteX23" fmla="*/ 3094193 w 3096698"/>
                <a:gd name="connsiteY23" fmla="*/ 205427 h 486010"/>
                <a:gd name="connsiteX24" fmla="*/ 3096698 w 3096698"/>
                <a:gd name="connsiteY24" fmla="*/ 217953 h 486010"/>
                <a:gd name="connsiteX25" fmla="*/ 3094193 w 3096698"/>
                <a:gd name="connsiteY25" fmla="*/ 230479 h 486010"/>
                <a:gd name="connsiteX26" fmla="*/ 3079161 w 3096698"/>
                <a:gd name="connsiteY26" fmla="*/ 248016 h 486010"/>
                <a:gd name="connsiteX27" fmla="*/ 3056615 w 3096698"/>
                <a:gd name="connsiteY27" fmla="*/ 258037 h 486010"/>
                <a:gd name="connsiteX28" fmla="*/ 3011521 w 3096698"/>
                <a:gd name="connsiteY28" fmla="*/ 268057 h 486010"/>
                <a:gd name="connsiteX29" fmla="*/ 2966427 w 3096698"/>
                <a:gd name="connsiteY29" fmla="*/ 270563 h 486010"/>
                <a:gd name="connsiteX30" fmla="*/ 2881250 w 3096698"/>
                <a:gd name="connsiteY30" fmla="*/ 265552 h 486010"/>
                <a:gd name="connsiteX31" fmla="*/ 2753485 w 3096698"/>
                <a:gd name="connsiteY31" fmla="*/ 253026 h 486010"/>
                <a:gd name="connsiteX32" fmla="*/ 2618204 w 3096698"/>
                <a:gd name="connsiteY32" fmla="*/ 245511 h 486010"/>
                <a:gd name="connsiteX33" fmla="*/ 2465386 w 3096698"/>
                <a:gd name="connsiteY33" fmla="*/ 243005 h 486010"/>
                <a:gd name="connsiteX34" fmla="*/ 2267475 w 3096698"/>
                <a:gd name="connsiteY34" fmla="*/ 250521 h 486010"/>
                <a:gd name="connsiteX35" fmla="*/ 2052027 w 3096698"/>
                <a:gd name="connsiteY35" fmla="*/ 265552 h 486010"/>
                <a:gd name="connsiteX36" fmla="*/ 1811527 w 3096698"/>
                <a:gd name="connsiteY36" fmla="*/ 290604 h 486010"/>
                <a:gd name="connsiteX37" fmla="*/ 1733866 w 3096698"/>
                <a:gd name="connsiteY37" fmla="*/ 295615 h 486010"/>
                <a:gd name="connsiteX38" fmla="*/ 1523429 w 3096698"/>
                <a:gd name="connsiteY38" fmla="*/ 318162 h 486010"/>
                <a:gd name="connsiteX39" fmla="*/ 1300465 w 3096698"/>
                <a:gd name="connsiteY39" fmla="*/ 343214 h 486010"/>
                <a:gd name="connsiteX40" fmla="*/ 939716 w 3096698"/>
                <a:gd name="connsiteY40" fmla="*/ 380792 h 486010"/>
                <a:gd name="connsiteX41" fmla="*/ 877086 w 3096698"/>
                <a:gd name="connsiteY41" fmla="*/ 400833 h 486010"/>
                <a:gd name="connsiteX42" fmla="*/ 749320 w 3096698"/>
                <a:gd name="connsiteY42" fmla="*/ 425885 h 486010"/>
                <a:gd name="connsiteX43" fmla="*/ 679175 w 3096698"/>
                <a:gd name="connsiteY43" fmla="*/ 443422 h 486010"/>
                <a:gd name="connsiteX44" fmla="*/ 649112 w 3096698"/>
                <a:gd name="connsiteY44" fmla="*/ 455948 h 486010"/>
                <a:gd name="connsiteX45" fmla="*/ 614039 w 3096698"/>
                <a:gd name="connsiteY45" fmla="*/ 465969 h 486010"/>
                <a:gd name="connsiteX46" fmla="*/ 568945 w 3096698"/>
                <a:gd name="connsiteY46" fmla="*/ 478495 h 486010"/>
                <a:gd name="connsiteX47" fmla="*/ 531367 w 3096698"/>
                <a:gd name="connsiteY47" fmla="*/ 483505 h 486010"/>
                <a:gd name="connsiteX48" fmla="*/ 478758 w 3096698"/>
                <a:gd name="connsiteY48" fmla="*/ 486010 h 486010"/>
                <a:gd name="connsiteX49" fmla="*/ 428654 w 3096698"/>
                <a:gd name="connsiteY49" fmla="*/ 478495 h 486010"/>
                <a:gd name="connsiteX50" fmla="*/ 383560 w 3096698"/>
                <a:gd name="connsiteY50" fmla="*/ 465969 h 486010"/>
                <a:gd name="connsiteX51" fmla="*/ 300889 w 3096698"/>
                <a:gd name="connsiteY51" fmla="*/ 433401 h 486010"/>
                <a:gd name="connsiteX52" fmla="*/ 208196 w 3096698"/>
                <a:gd name="connsiteY52" fmla="*/ 383297 h 486010"/>
                <a:gd name="connsiteX53" fmla="*/ 130535 w 3096698"/>
                <a:gd name="connsiteY53" fmla="*/ 335698 h 486010"/>
                <a:gd name="connsiteX54" fmla="*/ 65399 w 3096698"/>
                <a:gd name="connsiteY54" fmla="*/ 283089 h 486010"/>
                <a:gd name="connsiteX55" fmla="*/ 27821 w 3096698"/>
                <a:gd name="connsiteY55" fmla="*/ 237995 h 486010"/>
                <a:gd name="connsiteX56" fmla="*/ 7779 w 3096698"/>
                <a:gd name="connsiteY56" fmla="*/ 205427 h 486010"/>
                <a:gd name="connsiteX57" fmla="*/ 264 w 3096698"/>
                <a:gd name="connsiteY57" fmla="*/ 180375 h 486010"/>
                <a:gd name="connsiteX58" fmla="*/ 2769 w 3096698"/>
                <a:gd name="connsiteY58" fmla="*/ 172860 h 486010"/>
                <a:gd name="connsiteX59" fmla="*/ 17800 w 3096698"/>
                <a:gd name="connsiteY59" fmla="*/ 167849 h 486010"/>
                <a:gd name="connsiteX60" fmla="*/ 40347 w 3096698"/>
                <a:gd name="connsiteY60" fmla="*/ 167849 h 486010"/>
                <a:gd name="connsiteX61" fmla="*/ 75420 w 3096698"/>
                <a:gd name="connsiteY61" fmla="*/ 175365 h 486010"/>
                <a:gd name="connsiteX62" fmla="*/ 125524 w 3096698"/>
                <a:gd name="connsiteY62" fmla="*/ 192901 h 486010"/>
                <a:gd name="connsiteX63" fmla="*/ 173123 w 3096698"/>
                <a:gd name="connsiteY63" fmla="*/ 210438 h 486010"/>
                <a:gd name="connsiteX64" fmla="*/ 220722 w 3096698"/>
                <a:gd name="connsiteY64" fmla="*/ 222964 h 486010"/>
                <a:gd name="connsiteX65" fmla="*/ 313415 w 3096698"/>
                <a:gd name="connsiteY65" fmla="*/ 237995 h 486010"/>
                <a:gd name="connsiteX66" fmla="*/ 438675 w 3096698"/>
                <a:gd name="connsiteY66" fmla="*/ 245511 h 486010"/>
                <a:gd name="connsiteX67" fmla="*/ 558925 w 3096698"/>
                <a:gd name="connsiteY67" fmla="*/ 235490 h 486010"/>
                <a:gd name="connsiteX68" fmla="*/ 784393 w 3096698"/>
                <a:gd name="connsiteY68" fmla="*/ 215448 h 486010"/>
                <a:gd name="connsiteX69" fmla="*/ 1110070 w 3096698"/>
                <a:gd name="connsiteY69" fmla="*/ 182880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96698" h="486010">
                  <a:moveTo>
                    <a:pt x="1110070" y="182880"/>
                  </a:moveTo>
                  <a:lnTo>
                    <a:pt x="1413200" y="152818"/>
                  </a:lnTo>
                  <a:lnTo>
                    <a:pt x="1608606" y="130271"/>
                  </a:lnTo>
                  <a:lnTo>
                    <a:pt x="1879168" y="115240"/>
                  </a:lnTo>
                  <a:lnTo>
                    <a:pt x="2074574" y="100209"/>
                  </a:lnTo>
                  <a:lnTo>
                    <a:pt x="2194824" y="90188"/>
                  </a:lnTo>
                  <a:lnTo>
                    <a:pt x="2305053" y="80167"/>
                  </a:lnTo>
                  <a:lnTo>
                    <a:pt x="2357662" y="75157"/>
                  </a:lnTo>
                  <a:lnTo>
                    <a:pt x="2432818" y="62631"/>
                  </a:lnTo>
                  <a:lnTo>
                    <a:pt x="2507975" y="47599"/>
                  </a:lnTo>
                  <a:lnTo>
                    <a:pt x="2570605" y="30063"/>
                  </a:lnTo>
                  <a:lnTo>
                    <a:pt x="2600667" y="17537"/>
                  </a:lnTo>
                  <a:lnTo>
                    <a:pt x="2625719" y="7516"/>
                  </a:lnTo>
                  <a:lnTo>
                    <a:pt x="2650771" y="0"/>
                  </a:lnTo>
                  <a:lnTo>
                    <a:pt x="2675823" y="0"/>
                  </a:lnTo>
                  <a:lnTo>
                    <a:pt x="2703381" y="2506"/>
                  </a:lnTo>
                  <a:lnTo>
                    <a:pt x="2773526" y="20042"/>
                  </a:lnTo>
                  <a:lnTo>
                    <a:pt x="2831146" y="37579"/>
                  </a:lnTo>
                  <a:lnTo>
                    <a:pt x="2886261" y="57620"/>
                  </a:lnTo>
                  <a:lnTo>
                    <a:pt x="2958912" y="87683"/>
                  </a:lnTo>
                  <a:lnTo>
                    <a:pt x="3021542" y="122756"/>
                  </a:lnTo>
                  <a:lnTo>
                    <a:pt x="3061625" y="152818"/>
                  </a:lnTo>
                  <a:lnTo>
                    <a:pt x="3081667" y="177870"/>
                  </a:lnTo>
                  <a:lnTo>
                    <a:pt x="3094193" y="205427"/>
                  </a:lnTo>
                  <a:lnTo>
                    <a:pt x="3096698" y="217953"/>
                  </a:lnTo>
                  <a:lnTo>
                    <a:pt x="3094193" y="230479"/>
                  </a:lnTo>
                  <a:lnTo>
                    <a:pt x="3079161" y="248016"/>
                  </a:lnTo>
                  <a:lnTo>
                    <a:pt x="3056615" y="258037"/>
                  </a:lnTo>
                  <a:lnTo>
                    <a:pt x="3011521" y="268057"/>
                  </a:lnTo>
                  <a:lnTo>
                    <a:pt x="2966427" y="270563"/>
                  </a:lnTo>
                  <a:lnTo>
                    <a:pt x="2881250" y="265552"/>
                  </a:lnTo>
                  <a:lnTo>
                    <a:pt x="2753485" y="253026"/>
                  </a:lnTo>
                  <a:lnTo>
                    <a:pt x="2618204" y="245511"/>
                  </a:lnTo>
                  <a:lnTo>
                    <a:pt x="2465386" y="243005"/>
                  </a:lnTo>
                  <a:lnTo>
                    <a:pt x="2267475" y="250521"/>
                  </a:lnTo>
                  <a:lnTo>
                    <a:pt x="2052027" y="265552"/>
                  </a:lnTo>
                  <a:lnTo>
                    <a:pt x="1811527" y="290604"/>
                  </a:lnTo>
                  <a:lnTo>
                    <a:pt x="1733866" y="295615"/>
                  </a:lnTo>
                  <a:lnTo>
                    <a:pt x="1523429" y="318162"/>
                  </a:lnTo>
                  <a:lnTo>
                    <a:pt x="1300465" y="343214"/>
                  </a:lnTo>
                  <a:lnTo>
                    <a:pt x="939716" y="380792"/>
                  </a:lnTo>
                  <a:lnTo>
                    <a:pt x="877086" y="400833"/>
                  </a:lnTo>
                  <a:lnTo>
                    <a:pt x="749320" y="425885"/>
                  </a:lnTo>
                  <a:lnTo>
                    <a:pt x="679175" y="443422"/>
                  </a:lnTo>
                  <a:lnTo>
                    <a:pt x="649112" y="455948"/>
                  </a:lnTo>
                  <a:lnTo>
                    <a:pt x="614039" y="465969"/>
                  </a:lnTo>
                  <a:lnTo>
                    <a:pt x="568945" y="478495"/>
                  </a:lnTo>
                  <a:lnTo>
                    <a:pt x="531367" y="483505"/>
                  </a:lnTo>
                  <a:lnTo>
                    <a:pt x="478758" y="486010"/>
                  </a:lnTo>
                  <a:lnTo>
                    <a:pt x="428654" y="478495"/>
                  </a:lnTo>
                  <a:lnTo>
                    <a:pt x="383560" y="465969"/>
                  </a:lnTo>
                  <a:lnTo>
                    <a:pt x="300889" y="433401"/>
                  </a:lnTo>
                  <a:lnTo>
                    <a:pt x="208196" y="383297"/>
                  </a:lnTo>
                  <a:lnTo>
                    <a:pt x="130535" y="335698"/>
                  </a:lnTo>
                  <a:lnTo>
                    <a:pt x="65399" y="283089"/>
                  </a:lnTo>
                  <a:lnTo>
                    <a:pt x="27821" y="237995"/>
                  </a:lnTo>
                  <a:lnTo>
                    <a:pt x="7779" y="205427"/>
                  </a:lnTo>
                  <a:cubicBezTo>
                    <a:pt x="0" y="182088"/>
                    <a:pt x="264" y="190802"/>
                    <a:pt x="264" y="180375"/>
                  </a:cubicBezTo>
                  <a:lnTo>
                    <a:pt x="2769" y="172860"/>
                  </a:lnTo>
                  <a:lnTo>
                    <a:pt x="17800" y="167849"/>
                  </a:lnTo>
                  <a:lnTo>
                    <a:pt x="40347" y="167849"/>
                  </a:lnTo>
                  <a:lnTo>
                    <a:pt x="75420" y="175365"/>
                  </a:lnTo>
                  <a:lnTo>
                    <a:pt x="125524" y="192901"/>
                  </a:lnTo>
                  <a:lnTo>
                    <a:pt x="173123" y="210438"/>
                  </a:lnTo>
                  <a:lnTo>
                    <a:pt x="220722" y="222964"/>
                  </a:lnTo>
                  <a:lnTo>
                    <a:pt x="313415" y="237995"/>
                  </a:lnTo>
                  <a:lnTo>
                    <a:pt x="438675" y="245511"/>
                  </a:lnTo>
                  <a:lnTo>
                    <a:pt x="558925" y="235490"/>
                  </a:lnTo>
                  <a:lnTo>
                    <a:pt x="784393" y="215448"/>
                  </a:lnTo>
                  <a:lnTo>
                    <a:pt x="1110070" y="1828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922C7BA0-DCA2-4946-ADBA-10223418A75A}"/>
                </a:ext>
              </a:extLst>
            </p:cNvPr>
            <p:cNvSpPr/>
            <p:nvPr/>
          </p:nvSpPr>
          <p:spPr>
            <a:xfrm>
              <a:off x="4141788" y="3122613"/>
              <a:ext cx="1123950" cy="1165225"/>
            </a:xfrm>
            <a:custGeom>
              <a:avLst/>
              <a:gdLst>
                <a:gd name="connsiteX0" fmla="*/ 481012 w 1123950"/>
                <a:gd name="connsiteY0" fmla="*/ 716756 h 1166812"/>
                <a:gd name="connsiteX1" fmla="*/ 554831 w 1123950"/>
                <a:gd name="connsiteY1" fmla="*/ 638175 h 1166812"/>
                <a:gd name="connsiteX2" fmla="*/ 626269 w 1123950"/>
                <a:gd name="connsiteY2" fmla="*/ 554831 h 1166812"/>
                <a:gd name="connsiteX3" fmla="*/ 683419 w 1123950"/>
                <a:gd name="connsiteY3" fmla="*/ 478631 h 1166812"/>
                <a:gd name="connsiteX4" fmla="*/ 723900 w 1123950"/>
                <a:gd name="connsiteY4" fmla="*/ 419100 h 1166812"/>
                <a:gd name="connsiteX5" fmla="*/ 766762 w 1123950"/>
                <a:gd name="connsiteY5" fmla="*/ 345281 h 1166812"/>
                <a:gd name="connsiteX6" fmla="*/ 790575 w 1123950"/>
                <a:gd name="connsiteY6" fmla="*/ 300037 h 1166812"/>
                <a:gd name="connsiteX7" fmla="*/ 807244 w 1123950"/>
                <a:gd name="connsiteY7" fmla="*/ 259556 h 1166812"/>
                <a:gd name="connsiteX8" fmla="*/ 809625 w 1123950"/>
                <a:gd name="connsiteY8" fmla="*/ 245269 h 1166812"/>
                <a:gd name="connsiteX9" fmla="*/ 814387 w 1123950"/>
                <a:gd name="connsiteY9" fmla="*/ 197644 h 1166812"/>
                <a:gd name="connsiteX10" fmla="*/ 812006 w 1123950"/>
                <a:gd name="connsiteY10" fmla="*/ 157162 h 1166812"/>
                <a:gd name="connsiteX11" fmla="*/ 804862 w 1123950"/>
                <a:gd name="connsiteY11" fmla="*/ 121444 h 1166812"/>
                <a:gd name="connsiteX12" fmla="*/ 788194 w 1123950"/>
                <a:gd name="connsiteY12" fmla="*/ 73819 h 1166812"/>
                <a:gd name="connsiteX13" fmla="*/ 754856 w 1123950"/>
                <a:gd name="connsiteY13" fmla="*/ 11906 h 1166812"/>
                <a:gd name="connsiteX14" fmla="*/ 833437 w 1123950"/>
                <a:gd name="connsiteY14" fmla="*/ 0 h 1166812"/>
                <a:gd name="connsiteX15" fmla="*/ 907256 w 1123950"/>
                <a:gd name="connsiteY15" fmla="*/ 59531 h 1166812"/>
                <a:gd name="connsiteX16" fmla="*/ 935831 w 1123950"/>
                <a:gd name="connsiteY16" fmla="*/ 78581 h 1166812"/>
                <a:gd name="connsiteX17" fmla="*/ 983456 w 1123950"/>
                <a:gd name="connsiteY17" fmla="*/ 111919 h 1166812"/>
                <a:gd name="connsiteX18" fmla="*/ 1023937 w 1123950"/>
                <a:gd name="connsiteY18" fmla="*/ 147637 h 1166812"/>
                <a:gd name="connsiteX19" fmla="*/ 1064419 w 1123950"/>
                <a:gd name="connsiteY19" fmla="*/ 185737 h 1166812"/>
                <a:gd name="connsiteX20" fmla="*/ 1092994 w 1123950"/>
                <a:gd name="connsiteY20" fmla="*/ 214312 h 1166812"/>
                <a:gd name="connsiteX21" fmla="*/ 1114425 w 1123950"/>
                <a:gd name="connsiteY21" fmla="*/ 245269 h 1166812"/>
                <a:gd name="connsiteX22" fmla="*/ 1121569 w 1123950"/>
                <a:gd name="connsiteY22" fmla="*/ 264319 h 1166812"/>
                <a:gd name="connsiteX23" fmla="*/ 1123950 w 1123950"/>
                <a:gd name="connsiteY23" fmla="*/ 283369 h 1166812"/>
                <a:gd name="connsiteX24" fmla="*/ 1119187 w 1123950"/>
                <a:gd name="connsiteY24" fmla="*/ 304800 h 1166812"/>
                <a:gd name="connsiteX25" fmla="*/ 1112044 w 1123950"/>
                <a:gd name="connsiteY25" fmla="*/ 321469 h 1166812"/>
                <a:gd name="connsiteX26" fmla="*/ 1088231 w 1123950"/>
                <a:gd name="connsiteY26" fmla="*/ 342900 h 1166812"/>
                <a:gd name="connsiteX27" fmla="*/ 1066800 w 1123950"/>
                <a:gd name="connsiteY27" fmla="*/ 359569 h 1166812"/>
                <a:gd name="connsiteX28" fmla="*/ 995362 w 1123950"/>
                <a:gd name="connsiteY28" fmla="*/ 431006 h 1166812"/>
                <a:gd name="connsiteX29" fmla="*/ 962025 w 1123950"/>
                <a:gd name="connsiteY29" fmla="*/ 473869 h 1166812"/>
                <a:gd name="connsiteX30" fmla="*/ 895350 w 1123950"/>
                <a:gd name="connsiteY30" fmla="*/ 552450 h 1166812"/>
                <a:gd name="connsiteX31" fmla="*/ 814387 w 1123950"/>
                <a:gd name="connsiteY31" fmla="*/ 642937 h 1166812"/>
                <a:gd name="connsiteX32" fmla="*/ 709612 w 1123950"/>
                <a:gd name="connsiteY32" fmla="*/ 742950 h 1166812"/>
                <a:gd name="connsiteX33" fmla="*/ 585787 w 1123950"/>
                <a:gd name="connsiteY33" fmla="*/ 845344 h 1166812"/>
                <a:gd name="connsiteX34" fmla="*/ 481012 w 1123950"/>
                <a:gd name="connsiteY34" fmla="*/ 923925 h 1166812"/>
                <a:gd name="connsiteX35" fmla="*/ 326231 w 1123950"/>
                <a:gd name="connsiteY35" fmla="*/ 1021556 h 1166812"/>
                <a:gd name="connsiteX36" fmla="*/ 188119 w 1123950"/>
                <a:gd name="connsiteY36" fmla="*/ 1097756 h 1166812"/>
                <a:gd name="connsiteX37" fmla="*/ 66675 w 1123950"/>
                <a:gd name="connsiteY37" fmla="*/ 1157287 h 1166812"/>
                <a:gd name="connsiteX38" fmla="*/ 28575 w 1123950"/>
                <a:gd name="connsiteY38" fmla="*/ 1166812 h 1166812"/>
                <a:gd name="connsiteX39" fmla="*/ 11906 w 1123950"/>
                <a:gd name="connsiteY39" fmla="*/ 1166812 h 1166812"/>
                <a:gd name="connsiteX40" fmla="*/ 0 w 1123950"/>
                <a:gd name="connsiteY40" fmla="*/ 1159669 h 1166812"/>
                <a:gd name="connsiteX41" fmla="*/ 0 w 1123950"/>
                <a:gd name="connsiteY41" fmla="*/ 1143000 h 1166812"/>
                <a:gd name="connsiteX42" fmla="*/ 9525 w 1123950"/>
                <a:gd name="connsiteY42" fmla="*/ 1126331 h 1166812"/>
                <a:gd name="connsiteX43" fmla="*/ 40481 w 1123950"/>
                <a:gd name="connsiteY43" fmla="*/ 1092994 h 1166812"/>
                <a:gd name="connsiteX44" fmla="*/ 78581 w 1123950"/>
                <a:gd name="connsiteY44" fmla="*/ 1064419 h 1166812"/>
                <a:gd name="connsiteX45" fmla="*/ 178594 w 1123950"/>
                <a:gd name="connsiteY45" fmla="*/ 988219 h 1166812"/>
                <a:gd name="connsiteX46" fmla="*/ 295275 w 1123950"/>
                <a:gd name="connsiteY46" fmla="*/ 890587 h 1166812"/>
                <a:gd name="connsiteX47" fmla="*/ 416719 w 1123950"/>
                <a:gd name="connsiteY47" fmla="*/ 781050 h 1166812"/>
                <a:gd name="connsiteX48" fmla="*/ 481012 w 1123950"/>
                <a:gd name="connsiteY48" fmla="*/ 716756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23950" h="1166812">
                  <a:moveTo>
                    <a:pt x="481012" y="716756"/>
                  </a:moveTo>
                  <a:lnTo>
                    <a:pt x="554831" y="638175"/>
                  </a:lnTo>
                  <a:lnTo>
                    <a:pt x="626269" y="554831"/>
                  </a:lnTo>
                  <a:lnTo>
                    <a:pt x="683419" y="478631"/>
                  </a:lnTo>
                  <a:lnTo>
                    <a:pt x="723900" y="419100"/>
                  </a:lnTo>
                  <a:lnTo>
                    <a:pt x="766762" y="345281"/>
                  </a:lnTo>
                  <a:lnTo>
                    <a:pt x="790575" y="300037"/>
                  </a:lnTo>
                  <a:lnTo>
                    <a:pt x="807244" y="259556"/>
                  </a:lnTo>
                  <a:lnTo>
                    <a:pt x="809625" y="245269"/>
                  </a:lnTo>
                  <a:lnTo>
                    <a:pt x="814387" y="197644"/>
                  </a:lnTo>
                  <a:lnTo>
                    <a:pt x="812006" y="157162"/>
                  </a:lnTo>
                  <a:lnTo>
                    <a:pt x="804862" y="121444"/>
                  </a:lnTo>
                  <a:lnTo>
                    <a:pt x="788194" y="73819"/>
                  </a:lnTo>
                  <a:lnTo>
                    <a:pt x="754856" y="11906"/>
                  </a:lnTo>
                  <a:lnTo>
                    <a:pt x="833437" y="0"/>
                  </a:lnTo>
                  <a:lnTo>
                    <a:pt x="907256" y="59531"/>
                  </a:lnTo>
                  <a:lnTo>
                    <a:pt x="935831" y="78581"/>
                  </a:lnTo>
                  <a:lnTo>
                    <a:pt x="983456" y="111919"/>
                  </a:lnTo>
                  <a:lnTo>
                    <a:pt x="1023937" y="147637"/>
                  </a:lnTo>
                  <a:lnTo>
                    <a:pt x="1064419" y="185737"/>
                  </a:lnTo>
                  <a:lnTo>
                    <a:pt x="1092994" y="214312"/>
                  </a:lnTo>
                  <a:lnTo>
                    <a:pt x="1114425" y="245269"/>
                  </a:lnTo>
                  <a:lnTo>
                    <a:pt x="1121569" y="264319"/>
                  </a:lnTo>
                  <a:lnTo>
                    <a:pt x="1123950" y="283369"/>
                  </a:lnTo>
                  <a:lnTo>
                    <a:pt x="1119187" y="304800"/>
                  </a:lnTo>
                  <a:lnTo>
                    <a:pt x="1112044" y="321469"/>
                  </a:lnTo>
                  <a:lnTo>
                    <a:pt x="1088231" y="342900"/>
                  </a:lnTo>
                  <a:lnTo>
                    <a:pt x="1066800" y="359569"/>
                  </a:lnTo>
                  <a:lnTo>
                    <a:pt x="995362" y="431006"/>
                  </a:lnTo>
                  <a:lnTo>
                    <a:pt x="962025" y="473869"/>
                  </a:lnTo>
                  <a:lnTo>
                    <a:pt x="895350" y="552450"/>
                  </a:lnTo>
                  <a:lnTo>
                    <a:pt x="814387" y="642937"/>
                  </a:lnTo>
                  <a:lnTo>
                    <a:pt x="709612" y="742950"/>
                  </a:lnTo>
                  <a:lnTo>
                    <a:pt x="585787" y="845344"/>
                  </a:lnTo>
                  <a:lnTo>
                    <a:pt x="481012" y="923925"/>
                  </a:lnTo>
                  <a:lnTo>
                    <a:pt x="326231" y="1021556"/>
                  </a:lnTo>
                  <a:lnTo>
                    <a:pt x="188119" y="1097756"/>
                  </a:lnTo>
                  <a:lnTo>
                    <a:pt x="66675" y="1157287"/>
                  </a:lnTo>
                  <a:lnTo>
                    <a:pt x="28575" y="1166812"/>
                  </a:lnTo>
                  <a:lnTo>
                    <a:pt x="11906" y="1166812"/>
                  </a:lnTo>
                  <a:lnTo>
                    <a:pt x="0" y="1159669"/>
                  </a:lnTo>
                  <a:lnTo>
                    <a:pt x="0" y="1143000"/>
                  </a:lnTo>
                  <a:lnTo>
                    <a:pt x="9525" y="1126331"/>
                  </a:lnTo>
                  <a:lnTo>
                    <a:pt x="40481" y="1092994"/>
                  </a:lnTo>
                  <a:lnTo>
                    <a:pt x="78581" y="1064419"/>
                  </a:lnTo>
                  <a:lnTo>
                    <a:pt x="178594" y="988219"/>
                  </a:lnTo>
                  <a:lnTo>
                    <a:pt x="295275" y="890587"/>
                  </a:lnTo>
                  <a:lnTo>
                    <a:pt x="416719" y="781050"/>
                  </a:lnTo>
                  <a:lnTo>
                    <a:pt x="481012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23790F67-DED4-9F4E-BD87-1A63F073354C}"/>
                </a:ext>
              </a:extLst>
            </p:cNvPr>
            <p:cNvSpPr/>
            <p:nvPr/>
          </p:nvSpPr>
          <p:spPr>
            <a:xfrm>
              <a:off x="5815013" y="3021013"/>
              <a:ext cx="1376362" cy="989012"/>
            </a:xfrm>
            <a:custGeom>
              <a:avLst/>
              <a:gdLst>
                <a:gd name="connsiteX0" fmla="*/ 133350 w 1376362"/>
                <a:gd name="connsiteY0" fmla="*/ 500063 h 988219"/>
                <a:gd name="connsiteX1" fmla="*/ 128587 w 1376362"/>
                <a:gd name="connsiteY1" fmla="*/ 383382 h 988219"/>
                <a:gd name="connsiteX2" fmla="*/ 119062 w 1376362"/>
                <a:gd name="connsiteY2" fmla="*/ 247650 h 988219"/>
                <a:gd name="connsiteX3" fmla="*/ 111918 w 1376362"/>
                <a:gd name="connsiteY3" fmla="*/ 173832 h 988219"/>
                <a:gd name="connsiteX4" fmla="*/ 109537 w 1376362"/>
                <a:gd name="connsiteY4" fmla="*/ 138113 h 988219"/>
                <a:gd name="connsiteX5" fmla="*/ 102393 w 1376362"/>
                <a:gd name="connsiteY5" fmla="*/ 109538 h 988219"/>
                <a:gd name="connsiteX6" fmla="*/ 90487 w 1376362"/>
                <a:gd name="connsiteY6" fmla="*/ 85725 h 988219"/>
                <a:gd name="connsiteX7" fmla="*/ 78581 w 1376362"/>
                <a:gd name="connsiteY7" fmla="*/ 71438 h 988219"/>
                <a:gd name="connsiteX8" fmla="*/ 69056 w 1376362"/>
                <a:gd name="connsiteY8" fmla="*/ 61913 h 988219"/>
                <a:gd name="connsiteX9" fmla="*/ 0 w 1376362"/>
                <a:gd name="connsiteY9" fmla="*/ 16669 h 988219"/>
                <a:gd name="connsiteX10" fmla="*/ 297656 w 1376362"/>
                <a:gd name="connsiteY10" fmla="*/ 0 h 988219"/>
                <a:gd name="connsiteX11" fmla="*/ 330993 w 1376362"/>
                <a:gd name="connsiteY11" fmla="*/ 42863 h 988219"/>
                <a:gd name="connsiteX12" fmla="*/ 350043 w 1376362"/>
                <a:gd name="connsiteY12" fmla="*/ 73819 h 988219"/>
                <a:gd name="connsiteX13" fmla="*/ 357187 w 1376362"/>
                <a:gd name="connsiteY13" fmla="*/ 97632 h 988219"/>
                <a:gd name="connsiteX14" fmla="*/ 364331 w 1376362"/>
                <a:gd name="connsiteY14" fmla="*/ 145257 h 988219"/>
                <a:gd name="connsiteX15" fmla="*/ 361950 w 1376362"/>
                <a:gd name="connsiteY15" fmla="*/ 197644 h 988219"/>
                <a:gd name="connsiteX16" fmla="*/ 352425 w 1376362"/>
                <a:gd name="connsiteY16" fmla="*/ 254794 h 988219"/>
                <a:gd name="connsiteX17" fmla="*/ 335756 w 1376362"/>
                <a:gd name="connsiteY17" fmla="*/ 354807 h 988219"/>
                <a:gd name="connsiteX18" fmla="*/ 328612 w 1376362"/>
                <a:gd name="connsiteY18" fmla="*/ 435769 h 988219"/>
                <a:gd name="connsiteX19" fmla="*/ 326231 w 1376362"/>
                <a:gd name="connsiteY19" fmla="*/ 516732 h 988219"/>
                <a:gd name="connsiteX20" fmla="*/ 333375 w 1376362"/>
                <a:gd name="connsiteY20" fmla="*/ 633413 h 988219"/>
                <a:gd name="connsiteX21" fmla="*/ 342900 w 1376362"/>
                <a:gd name="connsiteY21" fmla="*/ 666750 h 988219"/>
                <a:gd name="connsiteX22" fmla="*/ 364331 w 1376362"/>
                <a:gd name="connsiteY22" fmla="*/ 700088 h 988219"/>
                <a:gd name="connsiteX23" fmla="*/ 395287 w 1376362"/>
                <a:gd name="connsiteY23" fmla="*/ 731044 h 988219"/>
                <a:gd name="connsiteX24" fmla="*/ 433387 w 1376362"/>
                <a:gd name="connsiteY24" fmla="*/ 759619 h 988219"/>
                <a:gd name="connsiteX25" fmla="*/ 459581 w 1376362"/>
                <a:gd name="connsiteY25" fmla="*/ 773907 h 988219"/>
                <a:gd name="connsiteX26" fmla="*/ 492918 w 1376362"/>
                <a:gd name="connsiteY26" fmla="*/ 788194 h 988219"/>
                <a:gd name="connsiteX27" fmla="*/ 535781 w 1376362"/>
                <a:gd name="connsiteY27" fmla="*/ 797719 h 988219"/>
                <a:gd name="connsiteX28" fmla="*/ 597693 w 1376362"/>
                <a:gd name="connsiteY28" fmla="*/ 804863 h 988219"/>
                <a:gd name="connsiteX29" fmla="*/ 688181 w 1376362"/>
                <a:gd name="connsiteY29" fmla="*/ 809625 h 988219"/>
                <a:gd name="connsiteX30" fmla="*/ 769143 w 1376362"/>
                <a:gd name="connsiteY30" fmla="*/ 807244 h 988219"/>
                <a:gd name="connsiteX31" fmla="*/ 864393 w 1376362"/>
                <a:gd name="connsiteY31" fmla="*/ 800100 h 988219"/>
                <a:gd name="connsiteX32" fmla="*/ 935831 w 1376362"/>
                <a:gd name="connsiteY32" fmla="*/ 788194 h 988219"/>
                <a:gd name="connsiteX33" fmla="*/ 985837 w 1376362"/>
                <a:gd name="connsiteY33" fmla="*/ 766763 h 988219"/>
                <a:gd name="connsiteX34" fmla="*/ 1035843 w 1376362"/>
                <a:gd name="connsiteY34" fmla="*/ 740569 h 988219"/>
                <a:gd name="connsiteX35" fmla="*/ 1066800 w 1376362"/>
                <a:gd name="connsiteY35" fmla="*/ 723900 h 988219"/>
                <a:gd name="connsiteX36" fmla="*/ 1076325 w 1376362"/>
                <a:gd name="connsiteY36" fmla="*/ 723900 h 988219"/>
                <a:gd name="connsiteX37" fmla="*/ 1100137 w 1376362"/>
                <a:gd name="connsiteY37" fmla="*/ 731044 h 988219"/>
                <a:gd name="connsiteX38" fmla="*/ 1176337 w 1376362"/>
                <a:gd name="connsiteY38" fmla="*/ 759619 h 988219"/>
                <a:gd name="connsiteX39" fmla="*/ 1252537 w 1376362"/>
                <a:gd name="connsiteY39" fmla="*/ 792957 h 988219"/>
                <a:gd name="connsiteX40" fmla="*/ 1319212 w 1376362"/>
                <a:gd name="connsiteY40" fmla="*/ 831057 h 988219"/>
                <a:gd name="connsiteX41" fmla="*/ 1345406 w 1376362"/>
                <a:gd name="connsiteY41" fmla="*/ 847725 h 988219"/>
                <a:gd name="connsiteX42" fmla="*/ 1364456 w 1376362"/>
                <a:gd name="connsiteY42" fmla="*/ 869157 h 988219"/>
                <a:gd name="connsiteX43" fmla="*/ 1373981 w 1376362"/>
                <a:gd name="connsiteY43" fmla="*/ 883444 h 988219"/>
                <a:gd name="connsiteX44" fmla="*/ 1376362 w 1376362"/>
                <a:gd name="connsiteY44" fmla="*/ 897732 h 988219"/>
                <a:gd name="connsiteX45" fmla="*/ 1366837 w 1376362"/>
                <a:gd name="connsiteY45" fmla="*/ 919163 h 988219"/>
                <a:gd name="connsiteX46" fmla="*/ 1354931 w 1376362"/>
                <a:gd name="connsiteY46" fmla="*/ 938213 h 988219"/>
                <a:gd name="connsiteX47" fmla="*/ 1328737 w 1376362"/>
                <a:gd name="connsiteY47" fmla="*/ 962025 h 988219"/>
                <a:gd name="connsiteX48" fmla="*/ 1307306 w 1376362"/>
                <a:gd name="connsiteY48" fmla="*/ 969169 h 988219"/>
                <a:gd name="connsiteX49" fmla="*/ 1223962 w 1376362"/>
                <a:gd name="connsiteY49" fmla="*/ 981075 h 988219"/>
                <a:gd name="connsiteX50" fmla="*/ 1145381 w 1376362"/>
                <a:gd name="connsiteY50" fmla="*/ 988219 h 988219"/>
                <a:gd name="connsiteX51" fmla="*/ 1014412 w 1376362"/>
                <a:gd name="connsiteY51" fmla="*/ 988219 h 988219"/>
                <a:gd name="connsiteX52" fmla="*/ 788193 w 1376362"/>
                <a:gd name="connsiteY52" fmla="*/ 983457 h 988219"/>
                <a:gd name="connsiteX53" fmla="*/ 595312 w 1376362"/>
                <a:gd name="connsiteY53" fmla="*/ 976313 h 988219"/>
                <a:gd name="connsiteX54" fmla="*/ 459581 w 1376362"/>
                <a:gd name="connsiteY54" fmla="*/ 966788 h 988219"/>
                <a:gd name="connsiteX55" fmla="*/ 364331 w 1376362"/>
                <a:gd name="connsiteY55" fmla="*/ 959644 h 988219"/>
                <a:gd name="connsiteX56" fmla="*/ 316706 w 1376362"/>
                <a:gd name="connsiteY56" fmla="*/ 947738 h 988219"/>
                <a:gd name="connsiteX57" fmla="*/ 285750 w 1376362"/>
                <a:gd name="connsiteY57" fmla="*/ 935832 h 988219"/>
                <a:gd name="connsiteX58" fmla="*/ 247650 w 1376362"/>
                <a:gd name="connsiteY58" fmla="*/ 919163 h 988219"/>
                <a:gd name="connsiteX59" fmla="*/ 223837 w 1376362"/>
                <a:gd name="connsiteY59" fmla="*/ 902494 h 988219"/>
                <a:gd name="connsiteX60" fmla="*/ 192881 w 1376362"/>
                <a:gd name="connsiteY60" fmla="*/ 876300 h 988219"/>
                <a:gd name="connsiteX61" fmla="*/ 166687 w 1376362"/>
                <a:gd name="connsiteY61" fmla="*/ 840582 h 988219"/>
                <a:gd name="connsiteX62" fmla="*/ 147637 w 1376362"/>
                <a:gd name="connsiteY62" fmla="*/ 797719 h 988219"/>
                <a:gd name="connsiteX63" fmla="*/ 138112 w 1376362"/>
                <a:gd name="connsiteY63" fmla="*/ 750094 h 988219"/>
                <a:gd name="connsiteX64" fmla="*/ 133350 w 1376362"/>
                <a:gd name="connsiteY64" fmla="*/ 659607 h 988219"/>
                <a:gd name="connsiteX65" fmla="*/ 133350 w 1376362"/>
                <a:gd name="connsiteY65" fmla="*/ 500063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376362" h="988219">
                  <a:moveTo>
                    <a:pt x="133350" y="500063"/>
                  </a:moveTo>
                  <a:lnTo>
                    <a:pt x="128587" y="383382"/>
                  </a:lnTo>
                  <a:lnTo>
                    <a:pt x="119062" y="247650"/>
                  </a:lnTo>
                  <a:lnTo>
                    <a:pt x="111918" y="173832"/>
                  </a:lnTo>
                  <a:lnTo>
                    <a:pt x="109537" y="138113"/>
                  </a:lnTo>
                  <a:lnTo>
                    <a:pt x="102393" y="109538"/>
                  </a:lnTo>
                  <a:lnTo>
                    <a:pt x="90487" y="85725"/>
                  </a:lnTo>
                  <a:lnTo>
                    <a:pt x="78581" y="71438"/>
                  </a:lnTo>
                  <a:lnTo>
                    <a:pt x="69056" y="61913"/>
                  </a:lnTo>
                  <a:lnTo>
                    <a:pt x="0" y="16669"/>
                  </a:lnTo>
                  <a:lnTo>
                    <a:pt x="297656" y="0"/>
                  </a:lnTo>
                  <a:lnTo>
                    <a:pt x="330993" y="42863"/>
                  </a:lnTo>
                  <a:lnTo>
                    <a:pt x="350043" y="73819"/>
                  </a:lnTo>
                  <a:lnTo>
                    <a:pt x="357187" y="97632"/>
                  </a:lnTo>
                  <a:lnTo>
                    <a:pt x="364331" y="145257"/>
                  </a:lnTo>
                  <a:lnTo>
                    <a:pt x="361950" y="197644"/>
                  </a:lnTo>
                  <a:lnTo>
                    <a:pt x="352425" y="254794"/>
                  </a:lnTo>
                  <a:lnTo>
                    <a:pt x="335756" y="354807"/>
                  </a:lnTo>
                  <a:lnTo>
                    <a:pt x="328612" y="435769"/>
                  </a:lnTo>
                  <a:cubicBezTo>
                    <a:pt x="327818" y="462757"/>
                    <a:pt x="327025" y="489744"/>
                    <a:pt x="326231" y="516732"/>
                  </a:cubicBezTo>
                  <a:lnTo>
                    <a:pt x="333375" y="633413"/>
                  </a:lnTo>
                  <a:lnTo>
                    <a:pt x="342900" y="666750"/>
                  </a:lnTo>
                  <a:lnTo>
                    <a:pt x="364331" y="700088"/>
                  </a:lnTo>
                  <a:lnTo>
                    <a:pt x="395287" y="731044"/>
                  </a:lnTo>
                  <a:lnTo>
                    <a:pt x="433387" y="759619"/>
                  </a:lnTo>
                  <a:lnTo>
                    <a:pt x="459581" y="773907"/>
                  </a:lnTo>
                  <a:lnTo>
                    <a:pt x="492918" y="788194"/>
                  </a:lnTo>
                  <a:lnTo>
                    <a:pt x="535781" y="797719"/>
                  </a:lnTo>
                  <a:lnTo>
                    <a:pt x="597693" y="804863"/>
                  </a:lnTo>
                  <a:lnTo>
                    <a:pt x="688181" y="809625"/>
                  </a:lnTo>
                  <a:lnTo>
                    <a:pt x="769143" y="807244"/>
                  </a:lnTo>
                  <a:lnTo>
                    <a:pt x="864393" y="800100"/>
                  </a:lnTo>
                  <a:lnTo>
                    <a:pt x="935831" y="788194"/>
                  </a:lnTo>
                  <a:lnTo>
                    <a:pt x="985837" y="766763"/>
                  </a:lnTo>
                  <a:lnTo>
                    <a:pt x="1035843" y="740569"/>
                  </a:lnTo>
                  <a:lnTo>
                    <a:pt x="1066800" y="723900"/>
                  </a:lnTo>
                  <a:lnTo>
                    <a:pt x="1076325" y="723900"/>
                  </a:lnTo>
                  <a:lnTo>
                    <a:pt x="1100137" y="731044"/>
                  </a:lnTo>
                  <a:lnTo>
                    <a:pt x="1176337" y="759619"/>
                  </a:lnTo>
                  <a:lnTo>
                    <a:pt x="1252537" y="792957"/>
                  </a:lnTo>
                  <a:lnTo>
                    <a:pt x="1319212" y="831057"/>
                  </a:lnTo>
                  <a:lnTo>
                    <a:pt x="1345406" y="847725"/>
                  </a:lnTo>
                  <a:lnTo>
                    <a:pt x="1364456" y="869157"/>
                  </a:lnTo>
                  <a:lnTo>
                    <a:pt x="1373981" y="883444"/>
                  </a:lnTo>
                  <a:lnTo>
                    <a:pt x="1376362" y="897732"/>
                  </a:lnTo>
                  <a:lnTo>
                    <a:pt x="1366837" y="919163"/>
                  </a:lnTo>
                  <a:lnTo>
                    <a:pt x="1354931" y="938213"/>
                  </a:lnTo>
                  <a:lnTo>
                    <a:pt x="1328737" y="962025"/>
                  </a:lnTo>
                  <a:lnTo>
                    <a:pt x="1307306" y="969169"/>
                  </a:lnTo>
                  <a:lnTo>
                    <a:pt x="1223962" y="981075"/>
                  </a:lnTo>
                  <a:lnTo>
                    <a:pt x="1145381" y="988219"/>
                  </a:lnTo>
                  <a:lnTo>
                    <a:pt x="1014412" y="988219"/>
                  </a:lnTo>
                  <a:lnTo>
                    <a:pt x="788193" y="983457"/>
                  </a:lnTo>
                  <a:lnTo>
                    <a:pt x="595312" y="976313"/>
                  </a:lnTo>
                  <a:lnTo>
                    <a:pt x="459581" y="966788"/>
                  </a:lnTo>
                  <a:lnTo>
                    <a:pt x="364331" y="959644"/>
                  </a:lnTo>
                  <a:lnTo>
                    <a:pt x="316706" y="947738"/>
                  </a:lnTo>
                  <a:lnTo>
                    <a:pt x="285750" y="935832"/>
                  </a:lnTo>
                  <a:lnTo>
                    <a:pt x="247650" y="919163"/>
                  </a:lnTo>
                  <a:lnTo>
                    <a:pt x="223837" y="902494"/>
                  </a:lnTo>
                  <a:lnTo>
                    <a:pt x="192881" y="876300"/>
                  </a:lnTo>
                  <a:lnTo>
                    <a:pt x="166687" y="840582"/>
                  </a:lnTo>
                  <a:lnTo>
                    <a:pt x="147637" y="797719"/>
                  </a:lnTo>
                  <a:lnTo>
                    <a:pt x="138112" y="750094"/>
                  </a:lnTo>
                  <a:lnTo>
                    <a:pt x="133350" y="659607"/>
                  </a:lnTo>
                  <a:lnTo>
                    <a:pt x="133350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A292A248-1662-6E4A-8E6B-CB2AB2453DA4}"/>
                </a:ext>
              </a:extLst>
            </p:cNvPr>
            <p:cNvSpPr/>
            <p:nvPr/>
          </p:nvSpPr>
          <p:spPr>
            <a:xfrm>
              <a:off x="5318125" y="3675063"/>
              <a:ext cx="461963" cy="1790700"/>
            </a:xfrm>
            <a:custGeom>
              <a:avLst/>
              <a:gdLst>
                <a:gd name="connsiteX0" fmla="*/ 188119 w 461963"/>
                <a:gd name="connsiteY0" fmla="*/ 1276350 h 1790700"/>
                <a:gd name="connsiteX1" fmla="*/ 185738 w 461963"/>
                <a:gd name="connsiteY1" fmla="*/ 1092994 h 1790700"/>
                <a:gd name="connsiteX2" fmla="*/ 188119 w 461963"/>
                <a:gd name="connsiteY2" fmla="*/ 900112 h 1790700"/>
                <a:gd name="connsiteX3" fmla="*/ 183357 w 461963"/>
                <a:gd name="connsiteY3" fmla="*/ 692944 h 1790700"/>
                <a:gd name="connsiteX4" fmla="*/ 178594 w 461963"/>
                <a:gd name="connsiteY4" fmla="*/ 571500 h 1790700"/>
                <a:gd name="connsiteX5" fmla="*/ 164307 w 461963"/>
                <a:gd name="connsiteY5" fmla="*/ 411956 h 1790700"/>
                <a:gd name="connsiteX6" fmla="*/ 157163 w 461963"/>
                <a:gd name="connsiteY6" fmla="*/ 326231 h 1790700"/>
                <a:gd name="connsiteX7" fmla="*/ 142875 w 461963"/>
                <a:gd name="connsiteY7" fmla="*/ 230981 h 1790700"/>
                <a:gd name="connsiteX8" fmla="*/ 135732 w 461963"/>
                <a:gd name="connsiteY8" fmla="*/ 207169 h 1790700"/>
                <a:gd name="connsiteX9" fmla="*/ 111919 w 461963"/>
                <a:gd name="connsiteY9" fmla="*/ 161925 h 1790700"/>
                <a:gd name="connsiteX10" fmla="*/ 85725 w 461963"/>
                <a:gd name="connsiteY10" fmla="*/ 126206 h 1790700"/>
                <a:gd name="connsiteX11" fmla="*/ 59532 w 461963"/>
                <a:gd name="connsiteY11" fmla="*/ 97631 h 1790700"/>
                <a:gd name="connsiteX12" fmla="*/ 30957 w 461963"/>
                <a:gd name="connsiteY12" fmla="*/ 69056 h 1790700"/>
                <a:gd name="connsiteX13" fmla="*/ 14288 w 461963"/>
                <a:gd name="connsiteY13" fmla="*/ 52387 h 1790700"/>
                <a:gd name="connsiteX14" fmla="*/ 0 w 461963"/>
                <a:gd name="connsiteY14" fmla="*/ 30956 h 1790700"/>
                <a:gd name="connsiteX15" fmla="*/ 4763 w 461963"/>
                <a:gd name="connsiteY15" fmla="*/ 14287 h 1790700"/>
                <a:gd name="connsiteX16" fmla="*/ 16669 w 461963"/>
                <a:gd name="connsiteY16" fmla="*/ 4762 h 1790700"/>
                <a:gd name="connsiteX17" fmla="*/ 33338 w 461963"/>
                <a:gd name="connsiteY17" fmla="*/ 0 h 1790700"/>
                <a:gd name="connsiteX18" fmla="*/ 50007 w 461963"/>
                <a:gd name="connsiteY18" fmla="*/ 0 h 1790700"/>
                <a:gd name="connsiteX19" fmla="*/ 76200 w 461963"/>
                <a:gd name="connsiteY19" fmla="*/ 4762 h 1790700"/>
                <a:gd name="connsiteX20" fmla="*/ 142875 w 461963"/>
                <a:gd name="connsiteY20" fmla="*/ 28575 h 1790700"/>
                <a:gd name="connsiteX21" fmla="*/ 214313 w 461963"/>
                <a:gd name="connsiteY21" fmla="*/ 59531 h 1790700"/>
                <a:gd name="connsiteX22" fmla="*/ 278607 w 461963"/>
                <a:gd name="connsiteY22" fmla="*/ 92869 h 1790700"/>
                <a:gd name="connsiteX23" fmla="*/ 340519 w 461963"/>
                <a:gd name="connsiteY23" fmla="*/ 128587 h 1790700"/>
                <a:gd name="connsiteX24" fmla="*/ 397669 w 461963"/>
                <a:gd name="connsiteY24" fmla="*/ 169069 h 1790700"/>
                <a:gd name="connsiteX25" fmla="*/ 433388 w 461963"/>
                <a:gd name="connsiteY25" fmla="*/ 197644 h 1790700"/>
                <a:gd name="connsiteX26" fmla="*/ 447675 w 461963"/>
                <a:gd name="connsiteY26" fmla="*/ 211931 h 1790700"/>
                <a:gd name="connsiteX27" fmla="*/ 457200 w 461963"/>
                <a:gd name="connsiteY27" fmla="*/ 228600 h 1790700"/>
                <a:gd name="connsiteX28" fmla="*/ 459582 w 461963"/>
                <a:gd name="connsiteY28" fmla="*/ 245269 h 1790700"/>
                <a:gd name="connsiteX29" fmla="*/ 461963 w 461963"/>
                <a:gd name="connsiteY29" fmla="*/ 266700 h 1790700"/>
                <a:gd name="connsiteX30" fmla="*/ 452438 w 461963"/>
                <a:gd name="connsiteY30" fmla="*/ 290512 h 1790700"/>
                <a:gd name="connsiteX31" fmla="*/ 435769 w 461963"/>
                <a:gd name="connsiteY31" fmla="*/ 309562 h 1790700"/>
                <a:gd name="connsiteX32" fmla="*/ 421482 w 461963"/>
                <a:gd name="connsiteY32" fmla="*/ 345281 h 1790700"/>
                <a:gd name="connsiteX33" fmla="*/ 411957 w 461963"/>
                <a:gd name="connsiteY33" fmla="*/ 409575 h 1790700"/>
                <a:gd name="connsiteX34" fmla="*/ 409575 w 461963"/>
                <a:gd name="connsiteY34" fmla="*/ 509587 h 1790700"/>
                <a:gd name="connsiteX35" fmla="*/ 404813 w 461963"/>
                <a:gd name="connsiteY35" fmla="*/ 621506 h 1790700"/>
                <a:gd name="connsiteX36" fmla="*/ 395288 w 461963"/>
                <a:gd name="connsiteY36" fmla="*/ 781050 h 1790700"/>
                <a:gd name="connsiteX37" fmla="*/ 388144 w 461963"/>
                <a:gd name="connsiteY37" fmla="*/ 890587 h 1790700"/>
                <a:gd name="connsiteX38" fmla="*/ 388144 w 461963"/>
                <a:gd name="connsiteY38" fmla="*/ 1762125 h 1790700"/>
                <a:gd name="connsiteX39" fmla="*/ 185738 w 461963"/>
                <a:gd name="connsiteY39" fmla="*/ 1790700 h 1790700"/>
                <a:gd name="connsiteX40" fmla="*/ 188119 w 461963"/>
                <a:gd name="connsiteY40" fmla="*/ 1276350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1963" h="1790700">
                  <a:moveTo>
                    <a:pt x="188119" y="1276350"/>
                  </a:moveTo>
                  <a:cubicBezTo>
                    <a:pt x="188119" y="1160066"/>
                    <a:pt x="186532" y="1154113"/>
                    <a:pt x="185738" y="1092994"/>
                  </a:cubicBezTo>
                  <a:cubicBezTo>
                    <a:pt x="186532" y="1028700"/>
                    <a:pt x="187325" y="964406"/>
                    <a:pt x="188119" y="900112"/>
                  </a:cubicBezTo>
                  <a:lnTo>
                    <a:pt x="183357" y="692944"/>
                  </a:lnTo>
                  <a:lnTo>
                    <a:pt x="178594" y="571500"/>
                  </a:lnTo>
                  <a:lnTo>
                    <a:pt x="164307" y="411956"/>
                  </a:lnTo>
                  <a:lnTo>
                    <a:pt x="157163" y="326231"/>
                  </a:lnTo>
                  <a:lnTo>
                    <a:pt x="142875" y="230981"/>
                  </a:lnTo>
                  <a:lnTo>
                    <a:pt x="135732" y="207169"/>
                  </a:lnTo>
                  <a:lnTo>
                    <a:pt x="111919" y="161925"/>
                  </a:lnTo>
                  <a:lnTo>
                    <a:pt x="85725" y="126206"/>
                  </a:lnTo>
                  <a:lnTo>
                    <a:pt x="59532" y="97631"/>
                  </a:lnTo>
                  <a:lnTo>
                    <a:pt x="30957" y="69056"/>
                  </a:lnTo>
                  <a:lnTo>
                    <a:pt x="14288" y="52387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6669" y="4762"/>
                  </a:lnTo>
                  <a:lnTo>
                    <a:pt x="33338" y="0"/>
                  </a:lnTo>
                  <a:lnTo>
                    <a:pt x="50007" y="0"/>
                  </a:lnTo>
                  <a:lnTo>
                    <a:pt x="76200" y="4762"/>
                  </a:lnTo>
                  <a:lnTo>
                    <a:pt x="142875" y="28575"/>
                  </a:lnTo>
                  <a:lnTo>
                    <a:pt x="214313" y="59531"/>
                  </a:lnTo>
                  <a:lnTo>
                    <a:pt x="278607" y="92869"/>
                  </a:lnTo>
                  <a:lnTo>
                    <a:pt x="340519" y="128587"/>
                  </a:lnTo>
                  <a:lnTo>
                    <a:pt x="397669" y="169069"/>
                  </a:lnTo>
                  <a:lnTo>
                    <a:pt x="433388" y="197644"/>
                  </a:lnTo>
                  <a:lnTo>
                    <a:pt x="447675" y="211931"/>
                  </a:lnTo>
                  <a:lnTo>
                    <a:pt x="457200" y="228600"/>
                  </a:lnTo>
                  <a:lnTo>
                    <a:pt x="459582" y="245269"/>
                  </a:lnTo>
                  <a:lnTo>
                    <a:pt x="461963" y="266700"/>
                  </a:lnTo>
                  <a:lnTo>
                    <a:pt x="452438" y="290512"/>
                  </a:lnTo>
                  <a:lnTo>
                    <a:pt x="435769" y="309562"/>
                  </a:lnTo>
                  <a:lnTo>
                    <a:pt x="421482" y="345281"/>
                  </a:lnTo>
                  <a:lnTo>
                    <a:pt x="411957" y="409575"/>
                  </a:lnTo>
                  <a:lnTo>
                    <a:pt x="409575" y="509587"/>
                  </a:lnTo>
                  <a:lnTo>
                    <a:pt x="404813" y="621506"/>
                  </a:lnTo>
                  <a:lnTo>
                    <a:pt x="395288" y="781050"/>
                  </a:lnTo>
                  <a:lnTo>
                    <a:pt x="388144" y="890587"/>
                  </a:lnTo>
                  <a:lnTo>
                    <a:pt x="388144" y="1762125"/>
                  </a:lnTo>
                  <a:lnTo>
                    <a:pt x="185738" y="1790700"/>
                  </a:lnTo>
                  <a:cubicBezTo>
                    <a:pt x="186532" y="1626394"/>
                    <a:pt x="188119" y="1392634"/>
                    <a:pt x="188119" y="1276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23D2343-9C39-F34F-A299-38DBCAB1CF62}"/>
                </a:ext>
              </a:extLst>
            </p:cNvPr>
            <p:cNvSpPr/>
            <p:nvPr/>
          </p:nvSpPr>
          <p:spPr>
            <a:xfrm>
              <a:off x="3871913" y="5260975"/>
              <a:ext cx="3276600" cy="515938"/>
            </a:xfrm>
            <a:custGeom>
              <a:avLst/>
              <a:gdLst>
                <a:gd name="connsiteX0" fmla="*/ 1216478 w 3276600"/>
                <a:gd name="connsiteY0" fmla="*/ 201386 h 517072"/>
                <a:gd name="connsiteX1" fmla="*/ 1515836 w 3276600"/>
                <a:gd name="connsiteY1" fmla="*/ 155122 h 517072"/>
                <a:gd name="connsiteX2" fmla="*/ 1654628 w 3276600"/>
                <a:gd name="connsiteY2" fmla="*/ 130629 h 517072"/>
                <a:gd name="connsiteX3" fmla="*/ 1945821 w 3276600"/>
                <a:gd name="connsiteY3" fmla="*/ 100693 h 517072"/>
                <a:gd name="connsiteX4" fmla="*/ 2168978 w 3276600"/>
                <a:gd name="connsiteY4" fmla="*/ 73479 h 517072"/>
                <a:gd name="connsiteX5" fmla="*/ 2343150 w 3276600"/>
                <a:gd name="connsiteY5" fmla="*/ 57150 h 517072"/>
                <a:gd name="connsiteX6" fmla="*/ 2468336 w 3276600"/>
                <a:gd name="connsiteY6" fmla="*/ 43543 h 517072"/>
                <a:gd name="connsiteX7" fmla="*/ 2544536 w 3276600"/>
                <a:gd name="connsiteY7" fmla="*/ 27215 h 517072"/>
                <a:gd name="connsiteX8" fmla="*/ 2675164 w 3276600"/>
                <a:gd name="connsiteY8" fmla="*/ 8165 h 517072"/>
                <a:gd name="connsiteX9" fmla="*/ 2789464 w 3276600"/>
                <a:gd name="connsiteY9" fmla="*/ 0 h 517072"/>
                <a:gd name="connsiteX10" fmla="*/ 2822121 w 3276600"/>
                <a:gd name="connsiteY10" fmla="*/ 2722 h 517072"/>
                <a:gd name="connsiteX11" fmla="*/ 2887436 w 3276600"/>
                <a:gd name="connsiteY11" fmla="*/ 13608 h 517072"/>
                <a:gd name="connsiteX12" fmla="*/ 2966357 w 3276600"/>
                <a:gd name="connsiteY12" fmla="*/ 38100 h 517072"/>
                <a:gd name="connsiteX13" fmla="*/ 3028950 w 3276600"/>
                <a:gd name="connsiteY13" fmla="*/ 62593 h 517072"/>
                <a:gd name="connsiteX14" fmla="*/ 3077936 w 3276600"/>
                <a:gd name="connsiteY14" fmla="*/ 87086 h 517072"/>
                <a:gd name="connsiteX15" fmla="*/ 3167743 w 3276600"/>
                <a:gd name="connsiteY15" fmla="*/ 138793 h 517072"/>
                <a:gd name="connsiteX16" fmla="*/ 3224893 w 3276600"/>
                <a:gd name="connsiteY16" fmla="*/ 174172 h 517072"/>
                <a:gd name="connsiteX17" fmla="*/ 3249386 w 3276600"/>
                <a:gd name="connsiteY17" fmla="*/ 193222 h 517072"/>
                <a:gd name="connsiteX18" fmla="*/ 3260271 w 3276600"/>
                <a:gd name="connsiteY18" fmla="*/ 204108 h 517072"/>
                <a:gd name="connsiteX19" fmla="*/ 3271157 w 3276600"/>
                <a:gd name="connsiteY19" fmla="*/ 223158 h 517072"/>
                <a:gd name="connsiteX20" fmla="*/ 3276600 w 3276600"/>
                <a:gd name="connsiteY20" fmla="*/ 250372 h 517072"/>
                <a:gd name="connsiteX21" fmla="*/ 3276600 w 3276600"/>
                <a:gd name="connsiteY21" fmla="*/ 280308 h 517072"/>
                <a:gd name="connsiteX22" fmla="*/ 3265714 w 3276600"/>
                <a:gd name="connsiteY22" fmla="*/ 296636 h 517072"/>
                <a:gd name="connsiteX23" fmla="*/ 3252107 w 3276600"/>
                <a:gd name="connsiteY23" fmla="*/ 307522 h 517072"/>
                <a:gd name="connsiteX24" fmla="*/ 3224893 w 3276600"/>
                <a:gd name="connsiteY24" fmla="*/ 315686 h 517072"/>
                <a:gd name="connsiteX25" fmla="*/ 3192236 w 3276600"/>
                <a:gd name="connsiteY25" fmla="*/ 318408 h 517072"/>
                <a:gd name="connsiteX26" fmla="*/ 3151414 w 3276600"/>
                <a:gd name="connsiteY26" fmla="*/ 312965 h 517072"/>
                <a:gd name="connsiteX27" fmla="*/ 3094264 w 3276600"/>
                <a:gd name="connsiteY27" fmla="*/ 302079 h 517072"/>
                <a:gd name="connsiteX28" fmla="*/ 2941864 w 3276600"/>
                <a:gd name="connsiteY28" fmla="*/ 274865 h 517072"/>
                <a:gd name="connsiteX29" fmla="*/ 2781300 w 3276600"/>
                <a:gd name="connsiteY29" fmla="*/ 258536 h 517072"/>
                <a:gd name="connsiteX30" fmla="*/ 2530928 w 3276600"/>
                <a:gd name="connsiteY30" fmla="*/ 244929 h 517072"/>
                <a:gd name="connsiteX31" fmla="*/ 2403021 w 3276600"/>
                <a:gd name="connsiteY31" fmla="*/ 253093 h 517072"/>
                <a:gd name="connsiteX32" fmla="*/ 2177143 w 3276600"/>
                <a:gd name="connsiteY32" fmla="*/ 266700 h 517072"/>
                <a:gd name="connsiteX33" fmla="*/ 1910443 w 3276600"/>
                <a:gd name="connsiteY33" fmla="*/ 288472 h 517072"/>
                <a:gd name="connsiteX34" fmla="*/ 1695450 w 3276600"/>
                <a:gd name="connsiteY34" fmla="*/ 307522 h 517072"/>
                <a:gd name="connsiteX35" fmla="*/ 1480457 w 3276600"/>
                <a:gd name="connsiteY35" fmla="*/ 334736 h 517072"/>
                <a:gd name="connsiteX36" fmla="*/ 1205593 w 3276600"/>
                <a:gd name="connsiteY36" fmla="*/ 381000 h 517072"/>
                <a:gd name="connsiteX37" fmla="*/ 914400 w 3276600"/>
                <a:gd name="connsiteY37" fmla="*/ 429986 h 517072"/>
                <a:gd name="connsiteX38" fmla="*/ 653143 w 3276600"/>
                <a:gd name="connsiteY38" fmla="*/ 476250 h 517072"/>
                <a:gd name="connsiteX39" fmla="*/ 487136 w 3276600"/>
                <a:gd name="connsiteY39" fmla="*/ 511629 h 517072"/>
                <a:gd name="connsiteX40" fmla="*/ 449036 w 3276600"/>
                <a:gd name="connsiteY40" fmla="*/ 517072 h 517072"/>
                <a:gd name="connsiteX41" fmla="*/ 410936 w 3276600"/>
                <a:gd name="connsiteY41" fmla="*/ 511629 h 517072"/>
                <a:gd name="connsiteX42" fmla="*/ 375557 w 3276600"/>
                <a:gd name="connsiteY42" fmla="*/ 500743 h 517072"/>
                <a:gd name="connsiteX43" fmla="*/ 293914 w 3276600"/>
                <a:gd name="connsiteY43" fmla="*/ 457200 h 517072"/>
                <a:gd name="connsiteX44" fmla="*/ 160564 w 3276600"/>
                <a:gd name="connsiteY44" fmla="*/ 356508 h 517072"/>
                <a:gd name="connsiteX45" fmla="*/ 62593 w 3276600"/>
                <a:gd name="connsiteY45" fmla="*/ 266700 h 517072"/>
                <a:gd name="connsiteX46" fmla="*/ 27214 w 3276600"/>
                <a:gd name="connsiteY46" fmla="*/ 228600 h 517072"/>
                <a:gd name="connsiteX47" fmla="*/ 10886 w 3276600"/>
                <a:gd name="connsiteY47" fmla="*/ 206829 h 517072"/>
                <a:gd name="connsiteX48" fmla="*/ 0 w 3276600"/>
                <a:gd name="connsiteY48" fmla="*/ 176893 h 517072"/>
                <a:gd name="connsiteX49" fmla="*/ 2721 w 3276600"/>
                <a:gd name="connsiteY49" fmla="*/ 163286 h 517072"/>
                <a:gd name="connsiteX50" fmla="*/ 10886 w 3276600"/>
                <a:gd name="connsiteY50" fmla="*/ 155122 h 517072"/>
                <a:gd name="connsiteX51" fmla="*/ 32657 w 3276600"/>
                <a:gd name="connsiteY51" fmla="*/ 160565 h 517072"/>
                <a:gd name="connsiteX52" fmla="*/ 62593 w 3276600"/>
                <a:gd name="connsiteY52" fmla="*/ 176893 h 517072"/>
                <a:gd name="connsiteX53" fmla="*/ 127907 w 3276600"/>
                <a:gd name="connsiteY53" fmla="*/ 201386 h 517072"/>
                <a:gd name="connsiteX54" fmla="*/ 263978 w 3276600"/>
                <a:gd name="connsiteY54" fmla="*/ 236765 h 517072"/>
                <a:gd name="connsiteX55" fmla="*/ 397328 w 3276600"/>
                <a:gd name="connsiteY55" fmla="*/ 261258 h 517072"/>
                <a:gd name="connsiteX56" fmla="*/ 527957 w 3276600"/>
                <a:gd name="connsiteY56" fmla="*/ 272143 h 517072"/>
                <a:gd name="connsiteX57" fmla="*/ 693964 w 3276600"/>
                <a:gd name="connsiteY57" fmla="*/ 263979 h 517072"/>
                <a:gd name="connsiteX58" fmla="*/ 966107 w 3276600"/>
                <a:gd name="connsiteY58" fmla="*/ 236765 h 517072"/>
                <a:gd name="connsiteX59" fmla="*/ 1216478 w 3276600"/>
                <a:gd name="connsiteY59" fmla="*/ 201386 h 51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276600" h="517072">
                  <a:moveTo>
                    <a:pt x="1216478" y="201386"/>
                  </a:moveTo>
                  <a:lnTo>
                    <a:pt x="1515836" y="155122"/>
                  </a:lnTo>
                  <a:lnTo>
                    <a:pt x="1654628" y="130629"/>
                  </a:lnTo>
                  <a:lnTo>
                    <a:pt x="1945821" y="100693"/>
                  </a:lnTo>
                  <a:lnTo>
                    <a:pt x="2168978" y="73479"/>
                  </a:lnTo>
                  <a:lnTo>
                    <a:pt x="2343150" y="57150"/>
                  </a:lnTo>
                  <a:lnTo>
                    <a:pt x="2468336" y="43543"/>
                  </a:lnTo>
                  <a:lnTo>
                    <a:pt x="2544536" y="27215"/>
                  </a:lnTo>
                  <a:lnTo>
                    <a:pt x="2675164" y="8165"/>
                  </a:lnTo>
                  <a:lnTo>
                    <a:pt x="2789464" y="0"/>
                  </a:lnTo>
                  <a:lnTo>
                    <a:pt x="2822121" y="2722"/>
                  </a:lnTo>
                  <a:lnTo>
                    <a:pt x="2887436" y="13608"/>
                  </a:lnTo>
                  <a:lnTo>
                    <a:pt x="2966357" y="38100"/>
                  </a:lnTo>
                  <a:lnTo>
                    <a:pt x="3028950" y="62593"/>
                  </a:lnTo>
                  <a:lnTo>
                    <a:pt x="3077936" y="87086"/>
                  </a:lnTo>
                  <a:lnTo>
                    <a:pt x="3167743" y="138793"/>
                  </a:lnTo>
                  <a:lnTo>
                    <a:pt x="3224893" y="174172"/>
                  </a:lnTo>
                  <a:lnTo>
                    <a:pt x="3249386" y="193222"/>
                  </a:lnTo>
                  <a:lnTo>
                    <a:pt x="3260271" y="204108"/>
                  </a:lnTo>
                  <a:lnTo>
                    <a:pt x="3271157" y="223158"/>
                  </a:lnTo>
                  <a:lnTo>
                    <a:pt x="3276600" y="250372"/>
                  </a:lnTo>
                  <a:lnTo>
                    <a:pt x="3276600" y="280308"/>
                  </a:lnTo>
                  <a:lnTo>
                    <a:pt x="3265714" y="296636"/>
                  </a:lnTo>
                  <a:lnTo>
                    <a:pt x="3252107" y="307522"/>
                  </a:lnTo>
                  <a:lnTo>
                    <a:pt x="3224893" y="315686"/>
                  </a:lnTo>
                  <a:lnTo>
                    <a:pt x="3192236" y="318408"/>
                  </a:lnTo>
                  <a:lnTo>
                    <a:pt x="3151414" y="312965"/>
                  </a:lnTo>
                  <a:lnTo>
                    <a:pt x="3094264" y="302079"/>
                  </a:lnTo>
                  <a:lnTo>
                    <a:pt x="2941864" y="274865"/>
                  </a:lnTo>
                  <a:lnTo>
                    <a:pt x="2781300" y="258536"/>
                  </a:lnTo>
                  <a:lnTo>
                    <a:pt x="2530928" y="244929"/>
                  </a:lnTo>
                  <a:lnTo>
                    <a:pt x="2403021" y="253093"/>
                  </a:lnTo>
                  <a:lnTo>
                    <a:pt x="2177143" y="266700"/>
                  </a:lnTo>
                  <a:lnTo>
                    <a:pt x="1910443" y="288472"/>
                  </a:lnTo>
                  <a:lnTo>
                    <a:pt x="1695450" y="307522"/>
                  </a:lnTo>
                  <a:lnTo>
                    <a:pt x="1480457" y="334736"/>
                  </a:lnTo>
                  <a:lnTo>
                    <a:pt x="1205593" y="381000"/>
                  </a:lnTo>
                  <a:lnTo>
                    <a:pt x="914400" y="429986"/>
                  </a:lnTo>
                  <a:lnTo>
                    <a:pt x="653143" y="476250"/>
                  </a:lnTo>
                  <a:lnTo>
                    <a:pt x="487136" y="511629"/>
                  </a:lnTo>
                  <a:lnTo>
                    <a:pt x="449036" y="517072"/>
                  </a:lnTo>
                  <a:lnTo>
                    <a:pt x="410936" y="511629"/>
                  </a:lnTo>
                  <a:lnTo>
                    <a:pt x="375557" y="500743"/>
                  </a:lnTo>
                  <a:lnTo>
                    <a:pt x="293914" y="457200"/>
                  </a:lnTo>
                  <a:lnTo>
                    <a:pt x="160564" y="356508"/>
                  </a:lnTo>
                  <a:lnTo>
                    <a:pt x="62593" y="266700"/>
                  </a:lnTo>
                  <a:lnTo>
                    <a:pt x="27214" y="228600"/>
                  </a:lnTo>
                  <a:lnTo>
                    <a:pt x="10886" y="206829"/>
                  </a:lnTo>
                  <a:lnTo>
                    <a:pt x="0" y="176893"/>
                  </a:lnTo>
                  <a:lnTo>
                    <a:pt x="2721" y="163286"/>
                  </a:lnTo>
                  <a:lnTo>
                    <a:pt x="10886" y="155122"/>
                  </a:lnTo>
                  <a:lnTo>
                    <a:pt x="32657" y="160565"/>
                  </a:lnTo>
                  <a:lnTo>
                    <a:pt x="62593" y="176893"/>
                  </a:lnTo>
                  <a:lnTo>
                    <a:pt x="127907" y="201386"/>
                  </a:lnTo>
                  <a:lnTo>
                    <a:pt x="263978" y="236765"/>
                  </a:lnTo>
                  <a:lnTo>
                    <a:pt x="397328" y="261258"/>
                  </a:lnTo>
                  <a:lnTo>
                    <a:pt x="527957" y="272143"/>
                  </a:lnTo>
                  <a:lnTo>
                    <a:pt x="693964" y="263979"/>
                  </a:lnTo>
                  <a:lnTo>
                    <a:pt x="966107" y="236765"/>
                  </a:lnTo>
                  <a:lnTo>
                    <a:pt x="1216478" y="2013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6388541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ウナギのなぞを追って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各 産 求 付 固 塩 側 労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4122674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EA86CD3-8E97-8048-9E09-D8C23448CD15}"/>
              </a:ext>
            </a:extLst>
          </p:cNvPr>
          <p:cNvSpPr/>
          <p:nvPr/>
        </p:nvSpPr>
        <p:spPr>
          <a:xfrm>
            <a:off x="3141663" y="1503363"/>
            <a:ext cx="1489075" cy="1695450"/>
          </a:xfrm>
          <a:custGeom>
            <a:avLst/>
            <a:gdLst>
              <a:gd name="connsiteX0" fmla="*/ 1131094 w 1490662"/>
              <a:gd name="connsiteY0" fmla="*/ 802481 h 1695450"/>
              <a:gd name="connsiteX1" fmla="*/ 966787 w 1490662"/>
              <a:gd name="connsiteY1" fmla="*/ 978694 h 1695450"/>
              <a:gd name="connsiteX2" fmla="*/ 797719 w 1490662"/>
              <a:gd name="connsiteY2" fmla="*/ 1131094 h 1695450"/>
              <a:gd name="connsiteX3" fmla="*/ 578644 w 1490662"/>
              <a:gd name="connsiteY3" fmla="*/ 1314450 h 1695450"/>
              <a:gd name="connsiteX4" fmla="*/ 414337 w 1490662"/>
              <a:gd name="connsiteY4" fmla="*/ 1450181 h 1695450"/>
              <a:gd name="connsiteX5" fmla="*/ 192881 w 1490662"/>
              <a:gd name="connsiteY5" fmla="*/ 1607344 h 1695450"/>
              <a:gd name="connsiteX6" fmla="*/ 54769 w 1490662"/>
              <a:gd name="connsiteY6" fmla="*/ 1688306 h 1695450"/>
              <a:gd name="connsiteX7" fmla="*/ 33337 w 1490662"/>
              <a:gd name="connsiteY7" fmla="*/ 1695450 h 1695450"/>
              <a:gd name="connsiteX8" fmla="*/ 14287 w 1490662"/>
              <a:gd name="connsiteY8" fmla="*/ 1695450 h 1695450"/>
              <a:gd name="connsiteX9" fmla="*/ 2381 w 1490662"/>
              <a:gd name="connsiteY9" fmla="*/ 1688306 h 1695450"/>
              <a:gd name="connsiteX10" fmla="*/ 0 w 1490662"/>
              <a:gd name="connsiteY10" fmla="*/ 1669256 h 1695450"/>
              <a:gd name="connsiteX11" fmla="*/ 14287 w 1490662"/>
              <a:gd name="connsiteY11" fmla="*/ 1640681 h 1695450"/>
              <a:gd name="connsiteX12" fmla="*/ 78581 w 1490662"/>
              <a:gd name="connsiteY12" fmla="*/ 1583531 h 1695450"/>
              <a:gd name="connsiteX13" fmla="*/ 257175 w 1490662"/>
              <a:gd name="connsiteY13" fmla="*/ 1423987 h 1695450"/>
              <a:gd name="connsiteX14" fmla="*/ 447675 w 1490662"/>
              <a:gd name="connsiteY14" fmla="*/ 1243012 h 1695450"/>
              <a:gd name="connsiteX15" fmla="*/ 616744 w 1490662"/>
              <a:gd name="connsiteY15" fmla="*/ 1066800 h 1695450"/>
              <a:gd name="connsiteX16" fmla="*/ 800100 w 1490662"/>
              <a:gd name="connsiteY16" fmla="*/ 866775 h 1695450"/>
              <a:gd name="connsiteX17" fmla="*/ 907256 w 1490662"/>
              <a:gd name="connsiteY17" fmla="*/ 728662 h 1695450"/>
              <a:gd name="connsiteX18" fmla="*/ 1064419 w 1490662"/>
              <a:gd name="connsiteY18" fmla="*/ 483394 h 1695450"/>
              <a:gd name="connsiteX19" fmla="*/ 1109662 w 1490662"/>
              <a:gd name="connsiteY19" fmla="*/ 395287 h 1695450"/>
              <a:gd name="connsiteX20" fmla="*/ 1150144 w 1490662"/>
              <a:gd name="connsiteY20" fmla="*/ 309562 h 1695450"/>
              <a:gd name="connsiteX21" fmla="*/ 1176337 w 1490662"/>
              <a:gd name="connsiteY21" fmla="*/ 228600 h 1695450"/>
              <a:gd name="connsiteX22" fmla="*/ 1178719 w 1490662"/>
              <a:gd name="connsiteY22" fmla="*/ 188119 h 1695450"/>
              <a:gd name="connsiteX23" fmla="*/ 1152525 w 1490662"/>
              <a:gd name="connsiteY23" fmla="*/ 150019 h 1695450"/>
              <a:gd name="connsiteX24" fmla="*/ 1104900 w 1490662"/>
              <a:gd name="connsiteY24" fmla="*/ 90487 h 1695450"/>
              <a:gd name="connsiteX25" fmla="*/ 1073944 w 1490662"/>
              <a:gd name="connsiteY25" fmla="*/ 47625 h 1695450"/>
              <a:gd name="connsiteX26" fmla="*/ 1069181 w 1490662"/>
              <a:gd name="connsiteY26" fmla="*/ 23812 h 1695450"/>
              <a:gd name="connsiteX27" fmla="*/ 1071562 w 1490662"/>
              <a:gd name="connsiteY27" fmla="*/ 9525 h 1695450"/>
              <a:gd name="connsiteX28" fmla="*/ 1081087 w 1490662"/>
              <a:gd name="connsiteY28" fmla="*/ 2381 h 1695450"/>
              <a:gd name="connsiteX29" fmla="*/ 1095375 w 1490662"/>
              <a:gd name="connsiteY29" fmla="*/ 0 h 1695450"/>
              <a:gd name="connsiteX30" fmla="*/ 1128712 w 1490662"/>
              <a:gd name="connsiteY30" fmla="*/ 9525 h 1695450"/>
              <a:gd name="connsiteX31" fmla="*/ 1193006 w 1490662"/>
              <a:gd name="connsiteY31" fmla="*/ 38100 h 1695450"/>
              <a:gd name="connsiteX32" fmla="*/ 1273969 w 1490662"/>
              <a:gd name="connsiteY32" fmla="*/ 78581 h 1695450"/>
              <a:gd name="connsiteX33" fmla="*/ 1331119 w 1490662"/>
              <a:gd name="connsiteY33" fmla="*/ 114300 h 1695450"/>
              <a:gd name="connsiteX34" fmla="*/ 1373981 w 1490662"/>
              <a:gd name="connsiteY34" fmla="*/ 154781 h 1695450"/>
              <a:gd name="connsiteX35" fmla="*/ 1414462 w 1490662"/>
              <a:gd name="connsiteY35" fmla="*/ 200025 h 1695450"/>
              <a:gd name="connsiteX36" fmla="*/ 1440656 w 1490662"/>
              <a:gd name="connsiteY36" fmla="*/ 240506 h 1695450"/>
              <a:gd name="connsiteX37" fmla="*/ 1464469 w 1490662"/>
              <a:gd name="connsiteY37" fmla="*/ 280987 h 1695450"/>
              <a:gd name="connsiteX38" fmla="*/ 1483519 w 1490662"/>
              <a:gd name="connsiteY38" fmla="*/ 342900 h 1695450"/>
              <a:gd name="connsiteX39" fmla="*/ 1490662 w 1490662"/>
              <a:gd name="connsiteY39" fmla="*/ 388144 h 1695450"/>
              <a:gd name="connsiteX40" fmla="*/ 1331119 w 1490662"/>
              <a:gd name="connsiteY40" fmla="*/ 588169 h 1695450"/>
              <a:gd name="connsiteX41" fmla="*/ 1131094 w 1490662"/>
              <a:gd name="connsiteY41" fmla="*/ 802481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90662" h="1695450">
                <a:moveTo>
                  <a:pt x="1131094" y="802481"/>
                </a:moveTo>
                <a:lnTo>
                  <a:pt x="966787" y="978694"/>
                </a:lnTo>
                <a:lnTo>
                  <a:pt x="797719" y="1131094"/>
                </a:lnTo>
                <a:lnTo>
                  <a:pt x="578644" y="1314450"/>
                </a:lnTo>
                <a:lnTo>
                  <a:pt x="414337" y="1450181"/>
                </a:lnTo>
                <a:lnTo>
                  <a:pt x="192881" y="1607344"/>
                </a:lnTo>
                <a:lnTo>
                  <a:pt x="54769" y="1688306"/>
                </a:lnTo>
                <a:lnTo>
                  <a:pt x="33337" y="1695450"/>
                </a:lnTo>
                <a:lnTo>
                  <a:pt x="14287" y="1695450"/>
                </a:lnTo>
                <a:lnTo>
                  <a:pt x="2381" y="1688306"/>
                </a:lnTo>
                <a:lnTo>
                  <a:pt x="0" y="1669256"/>
                </a:lnTo>
                <a:lnTo>
                  <a:pt x="14287" y="1640681"/>
                </a:lnTo>
                <a:lnTo>
                  <a:pt x="78581" y="1583531"/>
                </a:lnTo>
                <a:lnTo>
                  <a:pt x="257175" y="1423987"/>
                </a:lnTo>
                <a:lnTo>
                  <a:pt x="447675" y="1243012"/>
                </a:lnTo>
                <a:lnTo>
                  <a:pt x="616744" y="1066800"/>
                </a:lnTo>
                <a:lnTo>
                  <a:pt x="800100" y="866775"/>
                </a:lnTo>
                <a:lnTo>
                  <a:pt x="907256" y="728662"/>
                </a:lnTo>
                <a:lnTo>
                  <a:pt x="1064419" y="483394"/>
                </a:lnTo>
                <a:lnTo>
                  <a:pt x="1109662" y="395287"/>
                </a:lnTo>
                <a:lnTo>
                  <a:pt x="1150144" y="309562"/>
                </a:lnTo>
                <a:lnTo>
                  <a:pt x="1176337" y="228600"/>
                </a:lnTo>
                <a:lnTo>
                  <a:pt x="1178719" y="188119"/>
                </a:lnTo>
                <a:lnTo>
                  <a:pt x="1152525" y="150019"/>
                </a:lnTo>
                <a:lnTo>
                  <a:pt x="1104900" y="90487"/>
                </a:lnTo>
                <a:lnTo>
                  <a:pt x="1073944" y="47625"/>
                </a:lnTo>
                <a:lnTo>
                  <a:pt x="1069181" y="23812"/>
                </a:lnTo>
                <a:lnTo>
                  <a:pt x="1071562" y="9525"/>
                </a:lnTo>
                <a:lnTo>
                  <a:pt x="1081087" y="2381"/>
                </a:lnTo>
                <a:lnTo>
                  <a:pt x="1095375" y="0"/>
                </a:lnTo>
                <a:lnTo>
                  <a:pt x="1128712" y="9525"/>
                </a:lnTo>
                <a:lnTo>
                  <a:pt x="1193006" y="38100"/>
                </a:lnTo>
                <a:lnTo>
                  <a:pt x="1273969" y="78581"/>
                </a:lnTo>
                <a:lnTo>
                  <a:pt x="1331119" y="114300"/>
                </a:lnTo>
                <a:lnTo>
                  <a:pt x="1373981" y="154781"/>
                </a:lnTo>
                <a:lnTo>
                  <a:pt x="1414462" y="200025"/>
                </a:lnTo>
                <a:lnTo>
                  <a:pt x="1440656" y="240506"/>
                </a:lnTo>
                <a:lnTo>
                  <a:pt x="1464469" y="280987"/>
                </a:lnTo>
                <a:lnTo>
                  <a:pt x="1483519" y="342900"/>
                </a:lnTo>
                <a:lnTo>
                  <a:pt x="1490662" y="388144"/>
                </a:lnTo>
                <a:lnTo>
                  <a:pt x="1331119" y="588169"/>
                </a:lnTo>
                <a:lnTo>
                  <a:pt x="1131094" y="802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121A092-E248-2443-9B71-90B6FF75D331}"/>
              </a:ext>
            </a:extLst>
          </p:cNvPr>
          <p:cNvSpPr/>
          <p:nvPr/>
        </p:nvSpPr>
        <p:spPr>
          <a:xfrm>
            <a:off x="3709988" y="4497388"/>
            <a:ext cx="654050" cy="1522412"/>
          </a:xfrm>
          <a:custGeom>
            <a:avLst/>
            <a:gdLst>
              <a:gd name="connsiteX0" fmla="*/ 347662 w 654843"/>
              <a:gd name="connsiteY0" fmla="*/ 990600 h 1521619"/>
              <a:gd name="connsiteX1" fmla="*/ 338137 w 654843"/>
              <a:gd name="connsiteY1" fmla="*/ 797719 h 1521619"/>
              <a:gd name="connsiteX2" fmla="*/ 319087 w 654843"/>
              <a:gd name="connsiteY2" fmla="*/ 631032 h 1521619"/>
              <a:gd name="connsiteX3" fmla="*/ 283368 w 654843"/>
              <a:gd name="connsiteY3" fmla="*/ 440532 h 1521619"/>
              <a:gd name="connsiteX4" fmla="*/ 245268 w 654843"/>
              <a:gd name="connsiteY4" fmla="*/ 314325 h 1521619"/>
              <a:gd name="connsiteX5" fmla="*/ 200025 w 654843"/>
              <a:gd name="connsiteY5" fmla="*/ 197644 h 1521619"/>
              <a:gd name="connsiteX6" fmla="*/ 178593 w 654843"/>
              <a:gd name="connsiteY6" fmla="*/ 171450 h 1521619"/>
              <a:gd name="connsiteX7" fmla="*/ 128587 w 654843"/>
              <a:gd name="connsiteY7" fmla="*/ 135732 h 1521619"/>
              <a:gd name="connsiteX8" fmla="*/ 45243 w 654843"/>
              <a:gd name="connsiteY8" fmla="*/ 83344 h 1521619"/>
              <a:gd name="connsiteX9" fmla="*/ 19050 w 654843"/>
              <a:gd name="connsiteY9" fmla="*/ 64294 h 1521619"/>
              <a:gd name="connsiteX10" fmla="*/ 0 w 654843"/>
              <a:gd name="connsiteY10" fmla="*/ 35719 h 1521619"/>
              <a:gd name="connsiteX11" fmla="*/ 0 w 654843"/>
              <a:gd name="connsiteY11" fmla="*/ 14288 h 1521619"/>
              <a:gd name="connsiteX12" fmla="*/ 7143 w 654843"/>
              <a:gd name="connsiteY12" fmla="*/ 7144 h 1521619"/>
              <a:gd name="connsiteX13" fmla="*/ 30956 w 654843"/>
              <a:gd name="connsiteY13" fmla="*/ 0 h 1521619"/>
              <a:gd name="connsiteX14" fmla="*/ 102393 w 654843"/>
              <a:gd name="connsiteY14" fmla="*/ 0 h 1521619"/>
              <a:gd name="connsiteX15" fmla="*/ 176212 w 654843"/>
              <a:gd name="connsiteY15" fmla="*/ 9525 h 1521619"/>
              <a:gd name="connsiteX16" fmla="*/ 240506 w 654843"/>
              <a:gd name="connsiteY16" fmla="*/ 23813 h 1521619"/>
              <a:gd name="connsiteX17" fmla="*/ 323850 w 654843"/>
              <a:gd name="connsiteY17" fmla="*/ 52388 h 1521619"/>
              <a:gd name="connsiteX18" fmla="*/ 392906 w 654843"/>
              <a:gd name="connsiteY18" fmla="*/ 83344 h 1521619"/>
              <a:gd name="connsiteX19" fmla="*/ 438150 w 654843"/>
              <a:gd name="connsiteY19" fmla="*/ 109538 h 1521619"/>
              <a:gd name="connsiteX20" fmla="*/ 481012 w 654843"/>
              <a:gd name="connsiteY20" fmla="*/ 245269 h 1521619"/>
              <a:gd name="connsiteX21" fmla="*/ 550068 w 654843"/>
              <a:gd name="connsiteY21" fmla="*/ 526257 h 1521619"/>
              <a:gd name="connsiteX22" fmla="*/ 588168 w 654843"/>
              <a:gd name="connsiteY22" fmla="*/ 731044 h 1521619"/>
              <a:gd name="connsiteX23" fmla="*/ 609600 w 654843"/>
              <a:gd name="connsiteY23" fmla="*/ 907257 h 1521619"/>
              <a:gd name="connsiteX24" fmla="*/ 638175 w 654843"/>
              <a:gd name="connsiteY24" fmla="*/ 1164432 h 1521619"/>
              <a:gd name="connsiteX25" fmla="*/ 654843 w 654843"/>
              <a:gd name="connsiteY25" fmla="*/ 1323975 h 1521619"/>
              <a:gd name="connsiteX26" fmla="*/ 650081 w 654843"/>
              <a:gd name="connsiteY26" fmla="*/ 1373982 h 1521619"/>
              <a:gd name="connsiteX27" fmla="*/ 638175 w 654843"/>
              <a:gd name="connsiteY27" fmla="*/ 1435894 h 1521619"/>
              <a:gd name="connsiteX28" fmla="*/ 623887 w 654843"/>
              <a:gd name="connsiteY28" fmla="*/ 1473994 h 1521619"/>
              <a:gd name="connsiteX29" fmla="*/ 607218 w 654843"/>
              <a:gd name="connsiteY29" fmla="*/ 1493044 h 1521619"/>
              <a:gd name="connsiteX30" fmla="*/ 576262 w 654843"/>
              <a:gd name="connsiteY30" fmla="*/ 1509713 h 1521619"/>
              <a:gd name="connsiteX31" fmla="*/ 550068 w 654843"/>
              <a:gd name="connsiteY31" fmla="*/ 1521619 h 1521619"/>
              <a:gd name="connsiteX32" fmla="*/ 526256 w 654843"/>
              <a:gd name="connsiteY32" fmla="*/ 1519238 h 1521619"/>
              <a:gd name="connsiteX33" fmla="*/ 502443 w 654843"/>
              <a:gd name="connsiteY33" fmla="*/ 1502569 h 1521619"/>
              <a:gd name="connsiteX34" fmla="*/ 457200 w 654843"/>
              <a:gd name="connsiteY34" fmla="*/ 1450182 h 1521619"/>
              <a:gd name="connsiteX35" fmla="*/ 414337 w 654843"/>
              <a:gd name="connsiteY35" fmla="*/ 1390650 h 1521619"/>
              <a:gd name="connsiteX36" fmla="*/ 388143 w 654843"/>
              <a:gd name="connsiteY36" fmla="*/ 1333500 h 1521619"/>
              <a:gd name="connsiteX37" fmla="*/ 369093 w 654843"/>
              <a:gd name="connsiteY37" fmla="*/ 1235869 h 1521619"/>
              <a:gd name="connsiteX38" fmla="*/ 354806 w 654843"/>
              <a:gd name="connsiteY38" fmla="*/ 1133475 h 1521619"/>
              <a:gd name="connsiteX39" fmla="*/ 347662 w 654843"/>
              <a:gd name="connsiteY39" fmla="*/ 990600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54843" h="1521619">
                <a:moveTo>
                  <a:pt x="347662" y="990600"/>
                </a:moveTo>
                <a:lnTo>
                  <a:pt x="338137" y="797719"/>
                </a:lnTo>
                <a:lnTo>
                  <a:pt x="319087" y="631032"/>
                </a:lnTo>
                <a:lnTo>
                  <a:pt x="283368" y="440532"/>
                </a:lnTo>
                <a:lnTo>
                  <a:pt x="245268" y="314325"/>
                </a:lnTo>
                <a:lnTo>
                  <a:pt x="200025" y="197644"/>
                </a:lnTo>
                <a:lnTo>
                  <a:pt x="178593" y="171450"/>
                </a:lnTo>
                <a:lnTo>
                  <a:pt x="128587" y="135732"/>
                </a:lnTo>
                <a:lnTo>
                  <a:pt x="45243" y="83344"/>
                </a:lnTo>
                <a:lnTo>
                  <a:pt x="19050" y="64294"/>
                </a:lnTo>
                <a:lnTo>
                  <a:pt x="0" y="35719"/>
                </a:lnTo>
                <a:lnTo>
                  <a:pt x="0" y="14288"/>
                </a:lnTo>
                <a:lnTo>
                  <a:pt x="7143" y="7144"/>
                </a:lnTo>
                <a:lnTo>
                  <a:pt x="30956" y="0"/>
                </a:lnTo>
                <a:lnTo>
                  <a:pt x="102393" y="0"/>
                </a:lnTo>
                <a:lnTo>
                  <a:pt x="176212" y="9525"/>
                </a:lnTo>
                <a:lnTo>
                  <a:pt x="240506" y="23813"/>
                </a:lnTo>
                <a:lnTo>
                  <a:pt x="323850" y="52388"/>
                </a:lnTo>
                <a:lnTo>
                  <a:pt x="392906" y="83344"/>
                </a:lnTo>
                <a:lnTo>
                  <a:pt x="438150" y="109538"/>
                </a:lnTo>
                <a:lnTo>
                  <a:pt x="481012" y="245269"/>
                </a:lnTo>
                <a:lnTo>
                  <a:pt x="550068" y="526257"/>
                </a:lnTo>
                <a:lnTo>
                  <a:pt x="588168" y="731044"/>
                </a:lnTo>
                <a:lnTo>
                  <a:pt x="609600" y="907257"/>
                </a:lnTo>
                <a:lnTo>
                  <a:pt x="638175" y="1164432"/>
                </a:lnTo>
                <a:lnTo>
                  <a:pt x="654843" y="1323975"/>
                </a:lnTo>
                <a:lnTo>
                  <a:pt x="650081" y="1373982"/>
                </a:lnTo>
                <a:lnTo>
                  <a:pt x="638175" y="1435894"/>
                </a:lnTo>
                <a:lnTo>
                  <a:pt x="623887" y="1473994"/>
                </a:lnTo>
                <a:lnTo>
                  <a:pt x="607218" y="1493044"/>
                </a:lnTo>
                <a:lnTo>
                  <a:pt x="576262" y="1509713"/>
                </a:lnTo>
                <a:lnTo>
                  <a:pt x="550068" y="1521619"/>
                </a:lnTo>
                <a:lnTo>
                  <a:pt x="526256" y="1519238"/>
                </a:lnTo>
                <a:lnTo>
                  <a:pt x="502443" y="1502569"/>
                </a:lnTo>
                <a:lnTo>
                  <a:pt x="457200" y="1450182"/>
                </a:lnTo>
                <a:lnTo>
                  <a:pt x="414337" y="1390650"/>
                </a:lnTo>
                <a:lnTo>
                  <a:pt x="388143" y="1333500"/>
                </a:lnTo>
                <a:lnTo>
                  <a:pt x="369093" y="1235869"/>
                </a:lnTo>
                <a:lnTo>
                  <a:pt x="354806" y="1133475"/>
                </a:lnTo>
                <a:lnTo>
                  <a:pt x="347662" y="990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BBB9BD9-20E3-4646-BDB2-DCA350E4E22D}"/>
              </a:ext>
            </a:extLst>
          </p:cNvPr>
          <p:cNvSpPr/>
          <p:nvPr/>
        </p:nvSpPr>
        <p:spPr>
          <a:xfrm>
            <a:off x="4414838" y="1600200"/>
            <a:ext cx="1622425" cy="490538"/>
          </a:xfrm>
          <a:custGeom>
            <a:avLst/>
            <a:gdLst>
              <a:gd name="connsiteX0" fmla="*/ 631031 w 1621631"/>
              <a:gd name="connsiteY0" fmla="*/ 397669 h 490538"/>
              <a:gd name="connsiteX1" fmla="*/ 407193 w 1621631"/>
              <a:gd name="connsiteY1" fmla="*/ 442913 h 490538"/>
              <a:gd name="connsiteX2" fmla="*/ 230981 w 1621631"/>
              <a:gd name="connsiteY2" fmla="*/ 471488 h 490538"/>
              <a:gd name="connsiteX3" fmla="*/ 0 w 1621631"/>
              <a:gd name="connsiteY3" fmla="*/ 490538 h 490538"/>
              <a:gd name="connsiteX4" fmla="*/ 92868 w 1621631"/>
              <a:gd name="connsiteY4" fmla="*/ 247650 h 490538"/>
              <a:gd name="connsiteX5" fmla="*/ 235743 w 1621631"/>
              <a:gd name="connsiteY5" fmla="*/ 290513 h 490538"/>
              <a:gd name="connsiteX6" fmla="*/ 307181 w 1621631"/>
              <a:gd name="connsiteY6" fmla="*/ 288131 h 490538"/>
              <a:gd name="connsiteX7" fmla="*/ 440531 w 1621631"/>
              <a:gd name="connsiteY7" fmla="*/ 266700 h 490538"/>
              <a:gd name="connsiteX8" fmla="*/ 731043 w 1621631"/>
              <a:gd name="connsiteY8" fmla="*/ 202406 h 490538"/>
              <a:gd name="connsiteX9" fmla="*/ 1026318 w 1621631"/>
              <a:gd name="connsiteY9" fmla="*/ 119063 h 490538"/>
              <a:gd name="connsiteX10" fmla="*/ 1109662 w 1621631"/>
              <a:gd name="connsiteY10" fmla="*/ 88106 h 490538"/>
              <a:gd name="connsiteX11" fmla="*/ 1126331 w 1621631"/>
              <a:gd name="connsiteY11" fmla="*/ 52388 h 490538"/>
              <a:gd name="connsiteX12" fmla="*/ 1157287 w 1621631"/>
              <a:gd name="connsiteY12" fmla="*/ 21431 h 490538"/>
              <a:gd name="connsiteX13" fmla="*/ 1190625 w 1621631"/>
              <a:gd name="connsiteY13" fmla="*/ 2381 h 490538"/>
              <a:gd name="connsiteX14" fmla="*/ 1209675 w 1621631"/>
              <a:gd name="connsiteY14" fmla="*/ 0 h 490538"/>
              <a:gd name="connsiteX15" fmla="*/ 1233487 w 1621631"/>
              <a:gd name="connsiteY15" fmla="*/ 4763 h 490538"/>
              <a:gd name="connsiteX16" fmla="*/ 1293018 w 1621631"/>
              <a:gd name="connsiteY16" fmla="*/ 30956 h 490538"/>
              <a:gd name="connsiteX17" fmla="*/ 1366837 w 1621631"/>
              <a:gd name="connsiteY17" fmla="*/ 76200 h 490538"/>
              <a:gd name="connsiteX18" fmla="*/ 1469231 w 1621631"/>
              <a:gd name="connsiteY18" fmla="*/ 147638 h 490538"/>
              <a:gd name="connsiteX19" fmla="*/ 1574006 w 1621631"/>
              <a:gd name="connsiteY19" fmla="*/ 233363 h 490538"/>
              <a:gd name="connsiteX20" fmla="*/ 1593056 w 1621631"/>
              <a:gd name="connsiteY20" fmla="*/ 254794 h 490538"/>
              <a:gd name="connsiteX21" fmla="*/ 1612106 w 1621631"/>
              <a:gd name="connsiteY21" fmla="*/ 280988 h 490538"/>
              <a:gd name="connsiteX22" fmla="*/ 1619250 w 1621631"/>
              <a:gd name="connsiteY22" fmla="*/ 300038 h 490538"/>
              <a:gd name="connsiteX23" fmla="*/ 1621631 w 1621631"/>
              <a:gd name="connsiteY23" fmla="*/ 333375 h 490538"/>
              <a:gd name="connsiteX24" fmla="*/ 1616868 w 1621631"/>
              <a:gd name="connsiteY24" fmla="*/ 364331 h 490538"/>
              <a:gd name="connsiteX25" fmla="*/ 1604962 w 1621631"/>
              <a:gd name="connsiteY25" fmla="*/ 381000 h 490538"/>
              <a:gd name="connsiteX26" fmla="*/ 1562100 w 1621631"/>
              <a:gd name="connsiteY26" fmla="*/ 397669 h 490538"/>
              <a:gd name="connsiteX27" fmla="*/ 1516856 w 1621631"/>
              <a:gd name="connsiteY27" fmla="*/ 419100 h 490538"/>
              <a:gd name="connsiteX28" fmla="*/ 1140618 w 1621631"/>
              <a:gd name="connsiteY28" fmla="*/ 314325 h 490538"/>
              <a:gd name="connsiteX29" fmla="*/ 1128712 w 1621631"/>
              <a:gd name="connsiteY29" fmla="*/ 304800 h 490538"/>
              <a:gd name="connsiteX30" fmla="*/ 1107281 w 1621631"/>
              <a:gd name="connsiteY30" fmla="*/ 297656 h 490538"/>
              <a:gd name="connsiteX31" fmla="*/ 1076325 w 1621631"/>
              <a:gd name="connsiteY31" fmla="*/ 292894 h 490538"/>
              <a:gd name="connsiteX32" fmla="*/ 1040606 w 1621631"/>
              <a:gd name="connsiteY32" fmla="*/ 297656 h 490538"/>
              <a:gd name="connsiteX33" fmla="*/ 631031 w 1621631"/>
              <a:gd name="connsiteY33" fmla="*/ 397669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21631" h="490538">
                <a:moveTo>
                  <a:pt x="631031" y="397669"/>
                </a:moveTo>
                <a:lnTo>
                  <a:pt x="407193" y="442913"/>
                </a:lnTo>
                <a:lnTo>
                  <a:pt x="230981" y="471488"/>
                </a:lnTo>
                <a:lnTo>
                  <a:pt x="0" y="490538"/>
                </a:lnTo>
                <a:lnTo>
                  <a:pt x="92868" y="247650"/>
                </a:lnTo>
                <a:lnTo>
                  <a:pt x="235743" y="290513"/>
                </a:lnTo>
                <a:lnTo>
                  <a:pt x="307181" y="288131"/>
                </a:lnTo>
                <a:lnTo>
                  <a:pt x="440531" y="266700"/>
                </a:lnTo>
                <a:lnTo>
                  <a:pt x="731043" y="202406"/>
                </a:lnTo>
                <a:lnTo>
                  <a:pt x="1026318" y="119063"/>
                </a:lnTo>
                <a:lnTo>
                  <a:pt x="1109662" y="88106"/>
                </a:lnTo>
                <a:lnTo>
                  <a:pt x="1126331" y="52388"/>
                </a:lnTo>
                <a:lnTo>
                  <a:pt x="1157287" y="21431"/>
                </a:lnTo>
                <a:lnTo>
                  <a:pt x="1190625" y="2381"/>
                </a:lnTo>
                <a:lnTo>
                  <a:pt x="1209675" y="0"/>
                </a:lnTo>
                <a:lnTo>
                  <a:pt x="1233487" y="4763"/>
                </a:lnTo>
                <a:lnTo>
                  <a:pt x="1293018" y="30956"/>
                </a:lnTo>
                <a:lnTo>
                  <a:pt x="1366837" y="76200"/>
                </a:lnTo>
                <a:lnTo>
                  <a:pt x="1469231" y="147638"/>
                </a:lnTo>
                <a:lnTo>
                  <a:pt x="1574006" y="233363"/>
                </a:lnTo>
                <a:lnTo>
                  <a:pt x="1593056" y="254794"/>
                </a:lnTo>
                <a:lnTo>
                  <a:pt x="1612106" y="280988"/>
                </a:lnTo>
                <a:lnTo>
                  <a:pt x="1619250" y="300038"/>
                </a:lnTo>
                <a:lnTo>
                  <a:pt x="1621631" y="333375"/>
                </a:lnTo>
                <a:lnTo>
                  <a:pt x="1616868" y="364331"/>
                </a:lnTo>
                <a:lnTo>
                  <a:pt x="1604962" y="381000"/>
                </a:lnTo>
                <a:lnTo>
                  <a:pt x="1562100" y="397669"/>
                </a:lnTo>
                <a:lnTo>
                  <a:pt x="1516856" y="419100"/>
                </a:lnTo>
                <a:lnTo>
                  <a:pt x="1140618" y="314325"/>
                </a:lnTo>
                <a:lnTo>
                  <a:pt x="1128712" y="304800"/>
                </a:lnTo>
                <a:lnTo>
                  <a:pt x="1107281" y="297656"/>
                </a:lnTo>
                <a:lnTo>
                  <a:pt x="1076325" y="292894"/>
                </a:lnTo>
                <a:lnTo>
                  <a:pt x="1040606" y="297656"/>
                </a:lnTo>
                <a:lnTo>
                  <a:pt x="631031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05B08DD-BB96-254F-A69C-92237309C224}"/>
              </a:ext>
            </a:extLst>
          </p:cNvPr>
          <p:cNvSpPr/>
          <p:nvPr/>
        </p:nvSpPr>
        <p:spPr>
          <a:xfrm>
            <a:off x="2770188" y="1870075"/>
            <a:ext cx="3184525" cy="2884488"/>
          </a:xfrm>
          <a:custGeom>
            <a:avLst/>
            <a:gdLst>
              <a:gd name="connsiteX0" fmla="*/ 1733550 w 3185160"/>
              <a:gd name="connsiteY0" fmla="*/ 1809750 h 2884170"/>
              <a:gd name="connsiteX1" fmla="*/ 1504950 w 3185160"/>
              <a:gd name="connsiteY1" fmla="*/ 2011680 h 2884170"/>
              <a:gd name="connsiteX2" fmla="*/ 1283970 w 3185160"/>
              <a:gd name="connsiteY2" fmla="*/ 2194560 h 2884170"/>
              <a:gd name="connsiteX3" fmla="*/ 1078230 w 3185160"/>
              <a:gd name="connsiteY3" fmla="*/ 2343150 h 2884170"/>
              <a:gd name="connsiteX4" fmla="*/ 830580 w 3185160"/>
              <a:gd name="connsiteY4" fmla="*/ 2503170 h 2884170"/>
              <a:gd name="connsiteX5" fmla="*/ 521970 w 3185160"/>
              <a:gd name="connsiteY5" fmla="*/ 2670810 h 2884170"/>
              <a:gd name="connsiteX6" fmla="*/ 232410 w 3185160"/>
              <a:gd name="connsiteY6" fmla="*/ 2807970 h 2884170"/>
              <a:gd name="connsiteX7" fmla="*/ 64770 w 3185160"/>
              <a:gd name="connsiteY7" fmla="*/ 2876550 h 2884170"/>
              <a:gd name="connsiteX8" fmla="*/ 41910 w 3185160"/>
              <a:gd name="connsiteY8" fmla="*/ 2884170 h 2884170"/>
              <a:gd name="connsiteX9" fmla="*/ 11430 w 3185160"/>
              <a:gd name="connsiteY9" fmla="*/ 2872740 h 2884170"/>
              <a:gd name="connsiteX10" fmla="*/ 3810 w 3185160"/>
              <a:gd name="connsiteY10" fmla="*/ 2865120 h 2884170"/>
              <a:gd name="connsiteX11" fmla="*/ 0 w 3185160"/>
              <a:gd name="connsiteY11" fmla="*/ 2853690 h 2884170"/>
              <a:gd name="connsiteX12" fmla="*/ 11430 w 3185160"/>
              <a:gd name="connsiteY12" fmla="*/ 2827020 h 2884170"/>
              <a:gd name="connsiteX13" fmla="*/ 64770 w 3185160"/>
              <a:gd name="connsiteY13" fmla="*/ 2792730 h 2884170"/>
              <a:gd name="connsiteX14" fmla="*/ 381000 w 3185160"/>
              <a:gd name="connsiteY14" fmla="*/ 2625090 h 2884170"/>
              <a:gd name="connsiteX15" fmla="*/ 643890 w 3185160"/>
              <a:gd name="connsiteY15" fmla="*/ 2465070 h 2884170"/>
              <a:gd name="connsiteX16" fmla="*/ 876300 w 3185160"/>
              <a:gd name="connsiteY16" fmla="*/ 2305050 h 2884170"/>
              <a:gd name="connsiteX17" fmla="*/ 1104900 w 3185160"/>
              <a:gd name="connsiteY17" fmla="*/ 2118360 h 2884170"/>
              <a:gd name="connsiteX18" fmla="*/ 1264920 w 3185160"/>
              <a:gd name="connsiteY18" fmla="*/ 1988820 h 2884170"/>
              <a:gd name="connsiteX19" fmla="*/ 1497330 w 3185160"/>
              <a:gd name="connsiteY19" fmla="*/ 1767840 h 2884170"/>
              <a:gd name="connsiteX20" fmla="*/ 1676400 w 3185160"/>
              <a:gd name="connsiteY20" fmla="*/ 1584960 h 2884170"/>
              <a:gd name="connsiteX21" fmla="*/ 1882140 w 3185160"/>
              <a:gd name="connsiteY21" fmla="*/ 1363980 h 2884170"/>
              <a:gd name="connsiteX22" fmla="*/ 2061210 w 3185160"/>
              <a:gd name="connsiteY22" fmla="*/ 1158240 h 2884170"/>
              <a:gd name="connsiteX23" fmla="*/ 2148840 w 3185160"/>
              <a:gd name="connsiteY23" fmla="*/ 1032510 h 2884170"/>
              <a:gd name="connsiteX24" fmla="*/ 2293620 w 3185160"/>
              <a:gd name="connsiteY24" fmla="*/ 849630 h 2884170"/>
              <a:gd name="connsiteX25" fmla="*/ 2503170 w 3185160"/>
              <a:gd name="connsiteY25" fmla="*/ 579120 h 2884170"/>
              <a:gd name="connsiteX26" fmla="*/ 2628900 w 3185160"/>
              <a:gd name="connsiteY26" fmla="*/ 392430 h 2884170"/>
              <a:gd name="connsiteX27" fmla="*/ 2701290 w 3185160"/>
              <a:gd name="connsiteY27" fmla="*/ 266700 h 2884170"/>
              <a:gd name="connsiteX28" fmla="*/ 2747010 w 3185160"/>
              <a:gd name="connsiteY28" fmla="*/ 182880 h 2884170"/>
              <a:gd name="connsiteX29" fmla="*/ 2785110 w 3185160"/>
              <a:gd name="connsiteY29" fmla="*/ 102870 h 2884170"/>
              <a:gd name="connsiteX30" fmla="*/ 2792730 w 3185160"/>
              <a:gd name="connsiteY30" fmla="*/ 68580 h 2884170"/>
              <a:gd name="connsiteX31" fmla="*/ 2773680 w 3185160"/>
              <a:gd name="connsiteY31" fmla="*/ 0 h 2884170"/>
              <a:gd name="connsiteX32" fmla="*/ 3185160 w 3185160"/>
              <a:gd name="connsiteY32" fmla="*/ 99060 h 2884170"/>
              <a:gd name="connsiteX33" fmla="*/ 3158490 w 3185160"/>
              <a:gd name="connsiteY33" fmla="*/ 148590 h 2884170"/>
              <a:gd name="connsiteX34" fmla="*/ 3128010 w 3185160"/>
              <a:gd name="connsiteY34" fmla="*/ 171450 h 2884170"/>
              <a:gd name="connsiteX35" fmla="*/ 3048000 w 3185160"/>
              <a:gd name="connsiteY35" fmla="*/ 278130 h 2884170"/>
              <a:gd name="connsiteX36" fmla="*/ 2891790 w 3185160"/>
              <a:gd name="connsiteY36" fmla="*/ 506730 h 2884170"/>
              <a:gd name="connsiteX37" fmla="*/ 2651760 w 3185160"/>
              <a:gd name="connsiteY37" fmla="*/ 822960 h 2884170"/>
              <a:gd name="connsiteX38" fmla="*/ 2335530 w 3185160"/>
              <a:gd name="connsiteY38" fmla="*/ 1200150 h 2884170"/>
              <a:gd name="connsiteX39" fmla="*/ 2240280 w 3185160"/>
              <a:gd name="connsiteY39" fmla="*/ 1318260 h 2884170"/>
              <a:gd name="connsiteX40" fmla="*/ 2053590 w 3185160"/>
              <a:gd name="connsiteY40" fmla="*/ 1504950 h 2884170"/>
              <a:gd name="connsiteX41" fmla="*/ 1733550 w 3185160"/>
              <a:gd name="connsiteY41" fmla="*/ 1809750 h 288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85160" h="2884170">
                <a:moveTo>
                  <a:pt x="1733550" y="1809750"/>
                </a:moveTo>
                <a:lnTo>
                  <a:pt x="1504950" y="2011680"/>
                </a:lnTo>
                <a:lnTo>
                  <a:pt x="1283970" y="2194560"/>
                </a:lnTo>
                <a:lnTo>
                  <a:pt x="1078230" y="2343150"/>
                </a:lnTo>
                <a:lnTo>
                  <a:pt x="830580" y="2503170"/>
                </a:lnTo>
                <a:lnTo>
                  <a:pt x="521970" y="2670810"/>
                </a:lnTo>
                <a:lnTo>
                  <a:pt x="232410" y="2807970"/>
                </a:lnTo>
                <a:lnTo>
                  <a:pt x="64770" y="2876550"/>
                </a:lnTo>
                <a:lnTo>
                  <a:pt x="41910" y="2884170"/>
                </a:lnTo>
                <a:lnTo>
                  <a:pt x="11430" y="2872740"/>
                </a:lnTo>
                <a:lnTo>
                  <a:pt x="3810" y="2865120"/>
                </a:lnTo>
                <a:lnTo>
                  <a:pt x="0" y="2853690"/>
                </a:lnTo>
                <a:lnTo>
                  <a:pt x="11430" y="2827020"/>
                </a:lnTo>
                <a:lnTo>
                  <a:pt x="64770" y="2792730"/>
                </a:lnTo>
                <a:lnTo>
                  <a:pt x="381000" y="2625090"/>
                </a:lnTo>
                <a:lnTo>
                  <a:pt x="643890" y="2465070"/>
                </a:lnTo>
                <a:lnTo>
                  <a:pt x="876300" y="2305050"/>
                </a:lnTo>
                <a:lnTo>
                  <a:pt x="1104900" y="2118360"/>
                </a:lnTo>
                <a:lnTo>
                  <a:pt x="1264920" y="1988820"/>
                </a:lnTo>
                <a:lnTo>
                  <a:pt x="1497330" y="1767840"/>
                </a:lnTo>
                <a:lnTo>
                  <a:pt x="1676400" y="1584960"/>
                </a:lnTo>
                <a:lnTo>
                  <a:pt x="1882140" y="1363980"/>
                </a:lnTo>
                <a:lnTo>
                  <a:pt x="2061210" y="1158240"/>
                </a:lnTo>
                <a:lnTo>
                  <a:pt x="2148840" y="1032510"/>
                </a:lnTo>
                <a:lnTo>
                  <a:pt x="2293620" y="849630"/>
                </a:lnTo>
                <a:lnTo>
                  <a:pt x="2503170" y="579120"/>
                </a:lnTo>
                <a:lnTo>
                  <a:pt x="2628900" y="392430"/>
                </a:lnTo>
                <a:lnTo>
                  <a:pt x="2701290" y="266700"/>
                </a:lnTo>
                <a:lnTo>
                  <a:pt x="2747010" y="182880"/>
                </a:lnTo>
                <a:lnTo>
                  <a:pt x="2785110" y="102870"/>
                </a:lnTo>
                <a:lnTo>
                  <a:pt x="2792730" y="68580"/>
                </a:lnTo>
                <a:lnTo>
                  <a:pt x="2773680" y="0"/>
                </a:lnTo>
                <a:lnTo>
                  <a:pt x="3185160" y="99060"/>
                </a:lnTo>
                <a:lnTo>
                  <a:pt x="3158490" y="148590"/>
                </a:lnTo>
                <a:lnTo>
                  <a:pt x="3128010" y="171450"/>
                </a:lnTo>
                <a:lnTo>
                  <a:pt x="3048000" y="278130"/>
                </a:lnTo>
                <a:lnTo>
                  <a:pt x="2891790" y="506730"/>
                </a:lnTo>
                <a:lnTo>
                  <a:pt x="2651760" y="822960"/>
                </a:lnTo>
                <a:lnTo>
                  <a:pt x="2335530" y="1200150"/>
                </a:lnTo>
                <a:lnTo>
                  <a:pt x="2240280" y="1318260"/>
                </a:lnTo>
                <a:lnTo>
                  <a:pt x="2053590" y="1504950"/>
                </a:lnTo>
                <a:lnTo>
                  <a:pt x="1733550" y="1809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01B4574-2B20-7748-B229-855DBFFE5847}"/>
              </a:ext>
            </a:extLst>
          </p:cNvPr>
          <p:cNvSpPr/>
          <p:nvPr/>
        </p:nvSpPr>
        <p:spPr>
          <a:xfrm>
            <a:off x="4051300" y="2330450"/>
            <a:ext cx="3416300" cy="2079625"/>
          </a:xfrm>
          <a:custGeom>
            <a:avLst/>
            <a:gdLst>
              <a:gd name="connsiteX0" fmla="*/ 1292225 w 3416300"/>
              <a:gd name="connsiteY0" fmla="*/ 1171575 h 2079625"/>
              <a:gd name="connsiteX1" fmla="*/ 962025 w 3416300"/>
              <a:gd name="connsiteY1" fmla="*/ 857250 h 2079625"/>
              <a:gd name="connsiteX2" fmla="*/ 774700 w 3416300"/>
              <a:gd name="connsiteY2" fmla="*/ 695325 h 2079625"/>
              <a:gd name="connsiteX3" fmla="*/ 581025 w 3416300"/>
              <a:gd name="connsiteY3" fmla="*/ 504825 h 2079625"/>
              <a:gd name="connsiteX4" fmla="*/ 368300 w 3416300"/>
              <a:gd name="connsiteY4" fmla="*/ 304800 h 2079625"/>
              <a:gd name="connsiteX5" fmla="*/ 254000 w 3416300"/>
              <a:gd name="connsiteY5" fmla="*/ 193675 h 2079625"/>
              <a:gd name="connsiteX6" fmla="*/ 222250 w 3416300"/>
              <a:gd name="connsiteY6" fmla="*/ 165100 h 2079625"/>
              <a:gd name="connsiteX7" fmla="*/ 190500 w 3416300"/>
              <a:gd name="connsiteY7" fmla="*/ 146050 h 2079625"/>
              <a:gd name="connsiteX8" fmla="*/ 146050 w 3416300"/>
              <a:gd name="connsiteY8" fmla="*/ 133350 h 2079625"/>
              <a:gd name="connsiteX9" fmla="*/ 98425 w 3416300"/>
              <a:gd name="connsiteY9" fmla="*/ 127000 h 2079625"/>
              <a:gd name="connsiteX10" fmla="*/ 0 w 3416300"/>
              <a:gd name="connsiteY10" fmla="*/ 127000 h 2079625"/>
              <a:gd name="connsiteX11" fmla="*/ 66675 w 3416300"/>
              <a:gd name="connsiteY11" fmla="*/ 0 h 2079625"/>
              <a:gd name="connsiteX12" fmla="*/ 228600 w 3416300"/>
              <a:gd name="connsiteY12" fmla="*/ 76200 h 2079625"/>
              <a:gd name="connsiteX13" fmla="*/ 279400 w 3416300"/>
              <a:gd name="connsiteY13" fmla="*/ 95250 h 2079625"/>
              <a:gd name="connsiteX14" fmla="*/ 425450 w 3416300"/>
              <a:gd name="connsiteY14" fmla="*/ 215900 h 2079625"/>
              <a:gd name="connsiteX15" fmla="*/ 685800 w 3416300"/>
              <a:gd name="connsiteY15" fmla="*/ 412750 h 2079625"/>
              <a:gd name="connsiteX16" fmla="*/ 873125 w 3416300"/>
              <a:gd name="connsiteY16" fmla="*/ 561975 h 2079625"/>
              <a:gd name="connsiteX17" fmla="*/ 1079500 w 3416300"/>
              <a:gd name="connsiteY17" fmla="*/ 720725 h 2079625"/>
              <a:gd name="connsiteX18" fmla="*/ 1327150 w 3416300"/>
              <a:gd name="connsiteY18" fmla="*/ 914400 h 2079625"/>
              <a:gd name="connsiteX19" fmla="*/ 1577975 w 3416300"/>
              <a:gd name="connsiteY19" fmla="*/ 1098550 h 2079625"/>
              <a:gd name="connsiteX20" fmla="*/ 1866900 w 3416300"/>
              <a:gd name="connsiteY20" fmla="*/ 1301750 h 2079625"/>
              <a:gd name="connsiteX21" fmla="*/ 2057400 w 3416300"/>
              <a:gd name="connsiteY21" fmla="*/ 1431925 h 2079625"/>
              <a:gd name="connsiteX22" fmla="*/ 2257425 w 3416300"/>
              <a:gd name="connsiteY22" fmla="*/ 1565275 h 2079625"/>
              <a:gd name="connsiteX23" fmla="*/ 2476500 w 3416300"/>
              <a:gd name="connsiteY23" fmla="*/ 1673225 h 2079625"/>
              <a:gd name="connsiteX24" fmla="*/ 2765425 w 3416300"/>
              <a:gd name="connsiteY24" fmla="*/ 1784350 h 2079625"/>
              <a:gd name="connsiteX25" fmla="*/ 2943225 w 3416300"/>
              <a:gd name="connsiteY25" fmla="*/ 1841500 h 2079625"/>
              <a:gd name="connsiteX26" fmla="*/ 3197225 w 3416300"/>
              <a:gd name="connsiteY26" fmla="*/ 1911350 h 2079625"/>
              <a:gd name="connsiteX27" fmla="*/ 3359150 w 3416300"/>
              <a:gd name="connsiteY27" fmla="*/ 1952625 h 2079625"/>
              <a:gd name="connsiteX28" fmla="*/ 3403600 w 3416300"/>
              <a:gd name="connsiteY28" fmla="*/ 1968500 h 2079625"/>
              <a:gd name="connsiteX29" fmla="*/ 3416300 w 3416300"/>
              <a:gd name="connsiteY29" fmla="*/ 1978025 h 2079625"/>
              <a:gd name="connsiteX30" fmla="*/ 3413125 w 3416300"/>
              <a:gd name="connsiteY30" fmla="*/ 1997075 h 2079625"/>
              <a:gd name="connsiteX31" fmla="*/ 3394075 w 3416300"/>
              <a:gd name="connsiteY31" fmla="*/ 2019300 h 2079625"/>
              <a:gd name="connsiteX32" fmla="*/ 3362325 w 3416300"/>
              <a:gd name="connsiteY32" fmla="*/ 2032000 h 2079625"/>
              <a:gd name="connsiteX33" fmla="*/ 3140075 w 3416300"/>
              <a:gd name="connsiteY33" fmla="*/ 2047875 h 2079625"/>
              <a:gd name="connsiteX34" fmla="*/ 2705100 w 3416300"/>
              <a:gd name="connsiteY34" fmla="*/ 2063750 h 2079625"/>
              <a:gd name="connsiteX35" fmla="*/ 2447925 w 3416300"/>
              <a:gd name="connsiteY35" fmla="*/ 2076450 h 2079625"/>
              <a:gd name="connsiteX36" fmla="*/ 2397125 w 3416300"/>
              <a:gd name="connsiteY36" fmla="*/ 2079625 h 2079625"/>
              <a:gd name="connsiteX37" fmla="*/ 2362200 w 3416300"/>
              <a:gd name="connsiteY37" fmla="*/ 2073275 h 2079625"/>
              <a:gd name="connsiteX38" fmla="*/ 2311400 w 3416300"/>
              <a:gd name="connsiteY38" fmla="*/ 2054225 h 2079625"/>
              <a:gd name="connsiteX39" fmla="*/ 2235200 w 3416300"/>
              <a:gd name="connsiteY39" fmla="*/ 2006600 h 2079625"/>
              <a:gd name="connsiteX40" fmla="*/ 2146300 w 3416300"/>
              <a:gd name="connsiteY40" fmla="*/ 1946275 h 2079625"/>
              <a:gd name="connsiteX41" fmla="*/ 1930400 w 3416300"/>
              <a:gd name="connsiteY41" fmla="*/ 1762125 h 2079625"/>
              <a:gd name="connsiteX42" fmla="*/ 1616075 w 3416300"/>
              <a:gd name="connsiteY42" fmla="*/ 1473200 h 2079625"/>
              <a:gd name="connsiteX43" fmla="*/ 1292225 w 3416300"/>
              <a:gd name="connsiteY43" fmla="*/ 1171575 h 207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16300" h="2079625">
                <a:moveTo>
                  <a:pt x="1292225" y="1171575"/>
                </a:moveTo>
                <a:lnTo>
                  <a:pt x="962025" y="857250"/>
                </a:lnTo>
                <a:lnTo>
                  <a:pt x="774700" y="695325"/>
                </a:lnTo>
                <a:lnTo>
                  <a:pt x="581025" y="504825"/>
                </a:lnTo>
                <a:lnTo>
                  <a:pt x="368300" y="304800"/>
                </a:lnTo>
                <a:lnTo>
                  <a:pt x="254000" y="193675"/>
                </a:lnTo>
                <a:lnTo>
                  <a:pt x="222250" y="165100"/>
                </a:lnTo>
                <a:lnTo>
                  <a:pt x="190500" y="146050"/>
                </a:lnTo>
                <a:lnTo>
                  <a:pt x="146050" y="133350"/>
                </a:lnTo>
                <a:lnTo>
                  <a:pt x="98425" y="127000"/>
                </a:lnTo>
                <a:lnTo>
                  <a:pt x="0" y="127000"/>
                </a:lnTo>
                <a:lnTo>
                  <a:pt x="66675" y="0"/>
                </a:lnTo>
                <a:lnTo>
                  <a:pt x="228600" y="76200"/>
                </a:lnTo>
                <a:lnTo>
                  <a:pt x="279400" y="95250"/>
                </a:lnTo>
                <a:lnTo>
                  <a:pt x="425450" y="215900"/>
                </a:lnTo>
                <a:lnTo>
                  <a:pt x="685800" y="412750"/>
                </a:lnTo>
                <a:lnTo>
                  <a:pt x="873125" y="561975"/>
                </a:lnTo>
                <a:lnTo>
                  <a:pt x="1079500" y="720725"/>
                </a:lnTo>
                <a:lnTo>
                  <a:pt x="1327150" y="914400"/>
                </a:lnTo>
                <a:lnTo>
                  <a:pt x="1577975" y="1098550"/>
                </a:lnTo>
                <a:lnTo>
                  <a:pt x="1866900" y="1301750"/>
                </a:lnTo>
                <a:lnTo>
                  <a:pt x="2057400" y="1431925"/>
                </a:lnTo>
                <a:lnTo>
                  <a:pt x="2257425" y="1565275"/>
                </a:lnTo>
                <a:lnTo>
                  <a:pt x="2476500" y="1673225"/>
                </a:lnTo>
                <a:lnTo>
                  <a:pt x="2765425" y="1784350"/>
                </a:lnTo>
                <a:lnTo>
                  <a:pt x="2943225" y="1841500"/>
                </a:lnTo>
                <a:lnTo>
                  <a:pt x="3197225" y="1911350"/>
                </a:lnTo>
                <a:lnTo>
                  <a:pt x="3359150" y="1952625"/>
                </a:lnTo>
                <a:lnTo>
                  <a:pt x="3403600" y="1968500"/>
                </a:lnTo>
                <a:lnTo>
                  <a:pt x="3416300" y="1978025"/>
                </a:lnTo>
                <a:lnTo>
                  <a:pt x="3413125" y="1997075"/>
                </a:lnTo>
                <a:lnTo>
                  <a:pt x="3394075" y="2019300"/>
                </a:lnTo>
                <a:lnTo>
                  <a:pt x="3362325" y="2032000"/>
                </a:lnTo>
                <a:lnTo>
                  <a:pt x="3140075" y="2047875"/>
                </a:lnTo>
                <a:lnTo>
                  <a:pt x="2705100" y="2063750"/>
                </a:lnTo>
                <a:lnTo>
                  <a:pt x="2447925" y="2076450"/>
                </a:lnTo>
                <a:lnTo>
                  <a:pt x="2397125" y="2079625"/>
                </a:lnTo>
                <a:lnTo>
                  <a:pt x="2362200" y="2073275"/>
                </a:lnTo>
                <a:lnTo>
                  <a:pt x="2311400" y="2054225"/>
                </a:lnTo>
                <a:lnTo>
                  <a:pt x="2235200" y="2006600"/>
                </a:lnTo>
                <a:lnTo>
                  <a:pt x="2146300" y="1946275"/>
                </a:lnTo>
                <a:lnTo>
                  <a:pt x="1930400" y="1762125"/>
                </a:lnTo>
                <a:lnTo>
                  <a:pt x="1616075" y="1473200"/>
                </a:lnTo>
                <a:lnTo>
                  <a:pt x="1292225" y="1171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C29BE4-3B31-9B4F-A349-DCE9E718FB1B}"/>
              </a:ext>
            </a:extLst>
          </p:cNvPr>
          <p:cNvSpPr/>
          <p:nvPr/>
        </p:nvSpPr>
        <p:spPr>
          <a:xfrm>
            <a:off x="4078288" y="4343400"/>
            <a:ext cx="2247900" cy="1512888"/>
          </a:xfrm>
          <a:custGeom>
            <a:avLst/>
            <a:gdLst>
              <a:gd name="connsiteX0" fmla="*/ 609600 w 2247900"/>
              <a:gd name="connsiteY0" fmla="*/ 340519 h 1512094"/>
              <a:gd name="connsiteX1" fmla="*/ 47625 w 2247900"/>
              <a:gd name="connsiteY1" fmla="*/ 409575 h 1512094"/>
              <a:gd name="connsiteX2" fmla="*/ 0 w 2247900"/>
              <a:gd name="connsiteY2" fmla="*/ 269081 h 1512094"/>
              <a:gd name="connsiteX3" fmla="*/ 97632 w 2247900"/>
              <a:gd name="connsiteY3" fmla="*/ 261938 h 1512094"/>
              <a:gd name="connsiteX4" fmla="*/ 540544 w 2247900"/>
              <a:gd name="connsiteY4" fmla="*/ 202406 h 1512094"/>
              <a:gd name="connsiteX5" fmla="*/ 1109663 w 2247900"/>
              <a:gd name="connsiteY5" fmla="*/ 128588 h 1512094"/>
              <a:gd name="connsiteX6" fmla="*/ 1509713 w 2247900"/>
              <a:gd name="connsiteY6" fmla="*/ 80963 h 1512094"/>
              <a:gd name="connsiteX7" fmla="*/ 1616869 w 2247900"/>
              <a:gd name="connsiteY7" fmla="*/ 66675 h 1512094"/>
              <a:gd name="connsiteX8" fmla="*/ 1819275 w 2247900"/>
              <a:gd name="connsiteY8" fmla="*/ 2381 h 1512094"/>
              <a:gd name="connsiteX9" fmla="*/ 1831182 w 2247900"/>
              <a:gd name="connsiteY9" fmla="*/ 0 h 1512094"/>
              <a:gd name="connsiteX10" fmla="*/ 1871663 w 2247900"/>
              <a:gd name="connsiteY10" fmla="*/ 9525 h 1512094"/>
              <a:gd name="connsiteX11" fmla="*/ 1940719 w 2247900"/>
              <a:gd name="connsiteY11" fmla="*/ 42863 h 1512094"/>
              <a:gd name="connsiteX12" fmla="*/ 2000250 w 2247900"/>
              <a:gd name="connsiteY12" fmla="*/ 80963 h 1512094"/>
              <a:gd name="connsiteX13" fmla="*/ 2062163 w 2247900"/>
              <a:gd name="connsiteY13" fmla="*/ 126206 h 1512094"/>
              <a:gd name="connsiteX14" fmla="*/ 2121694 w 2247900"/>
              <a:gd name="connsiteY14" fmla="*/ 173831 h 1512094"/>
              <a:gd name="connsiteX15" fmla="*/ 2169319 w 2247900"/>
              <a:gd name="connsiteY15" fmla="*/ 219075 h 1512094"/>
              <a:gd name="connsiteX16" fmla="*/ 2212182 w 2247900"/>
              <a:gd name="connsiteY16" fmla="*/ 261938 h 1512094"/>
              <a:gd name="connsiteX17" fmla="*/ 2233613 w 2247900"/>
              <a:gd name="connsiteY17" fmla="*/ 300038 h 1512094"/>
              <a:gd name="connsiteX18" fmla="*/ 2243138 w 2247900"/>
              <a:gd name="connsiteY18" fmla="*/ 323850 h 1512094"/>
              <a:gd name="connsiteX19" fmla="*/ 2247900 w 2247900"/>
              <a:gd name="connsiteY19" fmla="*/ 352425 h 1512094"/>
              <a:gd name="connsiteX20" fmla="*/ 2245519 w 2247900"/>
              <a:gd name="connsiteY20" fmla="*/ 381000 h 1512094"/>
              <a:gd name="connsiteX21" fmla="*/ 2231232 w 2247900"/>
              <a:gd name="connsiteY21" fmla="*/ 409575 h 1512094"/>
              <a:gd name="connsiteX22" fmla="*/ 2205038 w 2247900"/>
              <a:gd name="connsiteY22" fmla="*/ 421481 h 1512094"/>
              <a:gd name="connsiteX23" fmla="*/ 2178844 w 2247900"/>
              <a:gd name="connsiteY23" fmla="*/ 440531 h 1512094"/>
              <a:gd name="connsiteX24" fmla="*/ 2150269 w 2247900"/>
              <a:gd name="connsiteY24" fmla="*/ 469106 h 1512094"/>
              <a:gd name="connsiteX25" fmla="*/ 2131219 w 2247900"/>
              <a:gd name="connsiteY25" fmla="*/ 509588 h 1512094"/>
              <a:gd name="connsiteX26" fmla="*/ 2026444 w 2247900"/>
              <a:gd name="connsiteY26" fmla="*/ 809625 h 1512094"/>
              <a:gd name="connsiteX27" fmla="*/ 1893094 w 2247900"/>
              <a:gd name="connsiteY27" fmla="*/ 1166813 h 1512094"/>
              <a:gd name="connsiteX28" fmla="*/ 1821657 w 2247900"/>
              <a:gd name="connsiteY28" fmla="*/ 1376363 h 1512094"/>
              <a:gd name="connsiteX29" fmla="*/ 1778794 w 2247900"/>
              <a:gd name="connsiteY29" fmla="*/ 1476375 h 1512094"/>
              <a:gd name="connsiteX30" fmla="*/ 1764507 w 2247900"/>
              <a:gd name="connsiteY30" fmla="*/ 1497806 h 1512094"/>
              <a:gd name="connsiteX31" fmla="*/ 1743075 w 2247900"/>
              <a:gd name="connsiteY31" fmla="*/ 1512094 h 1512094"/>
              <a:gd name="connsiteX32" fmla="*/ 1719263 w 2247900"/>
              <a:gd name="connsiteY32" fmla="*/ 1512094 h 1512094"/>
              <a:gd name="connsiteX33" fmla="*/ 1685925 w 2247900"/>
              <a:gd name="connsiteY33" fmla="*/ 1507331 h 1512094"/>
              <a:gd name="connsiteX34" fmla="*/ 1652588 w 2247900"/>
              <a:gd name="connsiteY34" fmla="*/ 1497806 h 1512094"/>
              <a:gd name="connsiteX35" fmla="*/ 1621632 w 2247900"/>
              <a:gd name="connsiteY35" fmla="*/ 1476375 h 1512094"/>
              <a:gd name="connsiteX36" fmla="*/ 1590675 w 2247900"/>
              <a:gd name="connsiteY36" fmla="*/ 1440656 h 1512094"/>
              <a:gd name="connsiteX37" fmla="*/ 1609725 w 2247900"/>
              <a:gd name="connsiteY37" fmla="*/ 1200150 h 1512094"/>
              <a:gd name="connsiteX38" fmla="*/ 1683544 w 2247900"/>
              <a:gd name="connsiteY38" fmla="*/ 776288 h 1512094"/>
              <a:gd name="connsiteX39" fmla="*/ 1759744 w 2247900"/>
              <a:gd name="connsiteY39" fmla="*/ 383381 h 1512094"/>
              <a:gd name="connsiteX40" fmla="*/ 1759744 w 2247900"/>
              <a:gd name="connsiteY40" fmla="*/ 350044 h 1512094"/>
              <a:gd name="connsiteX41" fmla="*/ 1750219 w 2247900"/>
              <a:gd name="connsiteY41" fmla="*/ 309563 h 1512094"/>
              <a:gd name="connsiteX42" fmla="*/ 1738313 w 2247900"/>
              <a:gd name="connsiteY42" fmla="*/ 278606 h 1512094"/>
              <a:gd name="connsiteX43" fmla="*/ 1726407 w 2247900"/>
              <a:gd name="connsiteY43" fmla="*/ 259556 h 1512094"/>
              <a:gd name="connsiteX44" fmla="*/ 1704975 w 2247900"/>
              <a:gd name="connsiteY44" fmla="*/ 245269 h 1512094"/>
              <a:gd name="connsiteX45" fmla="*/ 1681163 w 2247900"/>
              <a:gd name="connsiteY45" fmla="*/ 235744 h 1512094"/>
              <a:gd name="connsiteX46" fmla="*/ 1640682 w 2247900"/>
              <a:gd name="connsiteY46" fmla="*/ 240506 h 1512094"/>
              <a:gd name="connsiteX47" fmla="*/ 1588294 w 2247900"/>
              <a:gd name="connsiteY47" fmla="*/ 250031 h 1512094"/>
              <a:gd name="connsiteX48" fmla="*/ 1254919 w 2247900"/>
              <a:gd name="connsiteY48" fmla="*/ 276225 h 1512094"/>
              <a:gd name="connsiteX49" fmla="*/ 609600 w 2247900"/>
              <a:gd name="connsiteY49" fmla="*/ 340519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47900" h="1512094">
                <a:moveTo>
                  <a:pt x="609600" y="340519"/>
                </a:moveTo>
                <a:lnTo>
                  <a:pt x="47625" y="409575"/>
                </a:lnTo>
                <a:lnTo>
                  <a:pt x="0" y="269081"/>
                </a:lnTo>
                <a:lnTo>
                  <a:pt x="97632" y="261938"/>
                </a:lnTo>
                <a:lnTo>
                  <a:pt x="540544" y="202406"/>
                </a:lnTo>
                <a:lnTo>
                  <a:pt x="1109663" y="128588"/>
                </a:lnTo>
                <a:lnTo>
                  <a:pt x="1509713" y="80963"/>
                </a:lnTo>
                <a:lnTo>
                  <a:pt x="1616869" y="66675"/>
                </a:lnTo>
                <a:lnTo>
                  <a:pt x="1819275" y="2381"/>
                </a:lnTo>
                <a:lnTo>
                  <a:pt x="1831182" y="0"/>
                </a:lnTo>
                <a:lnTo>
                  <a:pt x="1871663" y="9525"/>
                </a:lnTo>
                <a:lnTo>
                  <a:pt x="1940719" y="42863"/>
                </a:lnTo>
                <a:lnTo>
                  <a:pt x="2000250" y="80963"/>
                </a:lnTo>
                <a:lnTo>
                  <a:pt x="2062163" y="126206"/>
                </a:lnTo>
                <a:lnTo>
                  <a:pt x="2121694" y="173831"/>
                </a:lnTo>
                <a:lnTo>
                  <a:pt x="2169319" y="219075"/>
                </a:lnTo>
                <a:lnTo>
                  <a:pt x="2212182" y="261938"/>
                </a:lnTo>
                <a:lnTo>
                  <a:pt x="2233613" y="300038"/>
                </a:lnTo>
                <a:lnTo>
                  <a:pt x="2243138" y="323850"/>
                </a:lnTo>
                <a:lnTo>
                  <a:pt x="2247900" y="352425"/>
                </a:lnTo>
                <a:lnTo>
                  <a:pt x="2245519" y="381000"/>
                </a:lnTo>
                <a:lnTo>
                  <a:pt x="2231232" y="409575"/>
                </a:lnTo>
                <a:lnTo>
                  <a:pt x="2205038" y="421481"/>
                </a:lnTo>
                <a:lnTo>
                  <a:pt x="2178844" y="440531"/>
                </a:lnTo>
                <a:lnTo>
                  <a:pt x="2150269" y="469106"/>
                </a:lnTo>
                <a:lnTo>
                  <a:pt x="2131219" y="509588"/>
                </a:lnTo>
                <a:lnTo>
                  <a:pt x="2026444" y="809625"/>
                </a:lnTo>
                <a:lnTo>
                  <a:pt x="1893094" y="1166813"/>
                </a:lnTo>
                <a:lnTo>
                  <a:pt x="1821657" y="1376363"/>
                </a:lnTo>
                <a:lnTo>
                  <a:pt x="1778794" y="1476375"/>
                </a:lnTo>
                <a:lnTo>
                  <a:pt x="1764507" y="1497806"/>
                </a:lnTo>
                <a:lnTo>
                  <a:pt x="1743075" y="1512094"/>
                </a:lnTo>
                <a:lnTo>
                  <a:pt x="1719263" y="1512094"/>
                </a:lnTo>
                <a:lnTo>
                  <a:pt x="1685925" y="1507331"/>
                </a:lnTo>
                <a:lnTo>
                  <a:pt x="1652588" y="1497806"/>
                </a:lnTo>
                <a:lnTo>
                  <a:pt x="1621632" y="1476375"/>
                </a:lnTo>
                <a:lnTo>
                  <a:pt x="1590675" y="1440656"/>
                </a:lnTo>
                <a:lnTo>
                  <a:pt x="1609725" y="1200150"/>
                </a:lnTo>
                <a:lnTo>
                  <a:pt x="1683544" y="776288"/>
                </a:lnTo>
                <a:lnTo>
                  <a:pt x="1759744" y="383381"/>
                </a:lnTo>
                <a:lnTo>
                  <a:pt x="1759744" y="350044"/>
                </a:lnTo>
                <a:lnTo>
                  <a:pt x="1750219" y="309563"/>
                </a:lnTo>
                <a:lnTo>
                  <a:pt x="1738313" y="278606"/>
                </a:lnTo>
                <a:lnTo>
                  <a:pt x="1726407" y="259556"/>
                </a:lnTo>
                <a:lnTo>
                  <a:pt x="1704975" y="245269"/>
                </a:lnTo>
                <a:lnTo>
                  <a:pt x="1681163" y="235744"/>
                </a:lnTo>
                <a:lnTo>
                  <a:pt x="1640682" y="240506"/>
                </a:lnTo>
                <a:lnTo>
                  <a:pt x="1588294" y="250031"/>
                </a:lnTo>
                <a:lnTo>
                  <a:pt x="1254919" y="276225"/>
                </a:lnTo>
                <a:lnTo>
                  <a:pt x="609600" y="3405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E347BC5-EC06-9B43-8AEA-115CEBBE3DD9}"/>
              </a:ext>
            </a:extLst>
          </p:cNvPr>
          <p:cNvSpPr/>
          <p:nvPr/>
        </p:nvSpPr>
        <p:spPr>
          <a:xfrm>
            <a:off x="4275138" y="5481638"/>
            <a:ext cx="1439862" cy="349250"/>
          </a:xfrm>
          <a:custGeom>
            <a:avLst/>
            <a:gdLst>
              <a:gd name="connsiteX0" fmla="*/ 473869 w 1440656"/>
              <a:gd name="connsiteY0" fmla="*/ 283368 h 350043"/>
              <a:gd name="connsiteX1" fmla="*/ 23812 w 1440656"/>
              <a:gd name="connsiteY1" fmla="*/ 350043 h 350043"/>
              <a:gd name="connsiteX2" fmla="*/ 0 w 1440656"/>
              <a:gd name="connsiteY2" fmla="*/ 188118 h 350043"/>
              <a:gd name="connsiteX3" fmla="*/ 323850 w 1440656"/>
              <a:gd name="connsiteY3" fmla="*/ 150018 h 350043"/>
              <a:gd name="connsiteX4" fmla="*/ 690562 w 1440656"/>
              <a:gd name="connsiteY4" fmla="*/ 102393 h 350043"/>
              <a:gd name="connsiteX5" fmla="*/ 904875 w 1440656"/>
              <a:gd name="connsiteY5" fmla="*/ 76200 h 350043"/>
              <a:gd name="connsiteX6" fmla="*/ 995362 w 1440656"/>
              <a:gd name="connsiteY6" fmla="*/ 64293 h 350043"/>
              <a:gd name="connsiteX7" fmla="*/ 1033462 w 1440656"/>
              <a:gd name="connsiteY7" fmla="*/ 59531 h 350043"/>
              <a:gd name="connsiteX8" fmla="*/ 1088231 w 1440656"/>
              <a:gd name="connsiteY8" fmla="*/ 47625 h 350043"/>
              <a:gd name="connsiteX9" fmla="*/ 1162050 w 1440656"/>
              <a:gd name="connsiteY9" fmla="*/ 30956 h 350043"/>
              <a:gd name="connsiteX10" fmla="*/ 1247775 w 1440656"/>
              <a:gd name="connsiteY10" fmla="*/ 2381 h 350043"/>
              <a:gd name="connsiteX11" fmla="*/ 1273969 w 1440656"/>
              <a:gd name="connsiteY11" fmla="*/ 0 h 350043"/>
              <a:gd name="connsiteX12" fmla="*/ 1314450 w 1440656"/>
              <a:gd name="connsiteY12" fmla="*/ 7143 h 350043"/>
              <a:gd name="connsiteX13" fmla="*/ 1359694 w 1440656"/>
              <a:gd name="connsiteY13" fmla="*/ 28575 h 350043"/>
              <a:gd name="connsiteX14" fmla="*/ 1440656 w 1440656"/>
              <a:gd name="connsiteY14" fmla="*/ 78581 h 350043"/>
              <a:gd name="connsiteX15" fmla="*/ 1440656 w 1440656"/>
              <a:gd name="connsiteY15" fmla="*/ 326231 h 350043"/>
              <a:gd name="connsiteX16" fmla="*/ 1395412 w 1440656"/>
              <a:gd name="connsiteY16" fmla="*/ 302418 h 350043"/>
              <a:gd name="connsiteX17" fmla="*/ 1357312 w 1440656"/>
              <a:gd name="connsiteY17" fmla="*/ 259556 h 350043"/>
              <a:gd name="connsiteX18" fmla="*/ 1326356 w 1440656"/>
              <a:gd name="connsiteY18" fmla="*/ 209550 h 350043"/>
              <a:gd name="connsiteX19" fmla="*/ 1314450 w 1440656"/>
              <a:gd name="connsiteY19" fmla="*/ 204787 h 350043"/>
              <a:gd name="connsiteX20" fmla="*/ 1190625 w 1440656"/>
              <a:gd name="connsiteY20" fmla="*/ 204787 h 350043"/>
              <a:gd name="connsiteX21" fmla="*/ 1057275 w 1440656"/>
              <a:gd name="connsiteY21" fmla="*/ 202406 h 350043"/>
              <a:gd name="connsiteX22" fmla="*/ 854869 w 1440656"/>
              <a:gd name="connsiteY22" fmla="*/ 230981 h 350043"/>
              <a:gd name="connsiteX23" fmla="*/ 473869 w 1440656"/>
              <a:gd name="connsiteY23" fmla="*/ 283368 h 350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40656" h="350043">
                <a:moveTo>
                  <a:pt x="473869" y="283368"/>
                </a:moveTo>
                <a:lnTo>
                  <a:pt x="23812" y="350043"/>
                </a:lnTo>
                <a:lnTo>
                  <a:pt x="0" y="188118"/>
                </a:lnTo>
                <a:lnTo>
                  <a:pt x="323850" y="150018"/>
                </a:lnTo>
                <a:lnTo>
                  <a:pt x="690562" y="102393"/>
                </a:lnTo>
                <a:lnTo>
                  <a:pt x="904875" y="76200"/>
                </a:lnTo>
                <a:lnTo>
                  <a:pt x="995362" y="64293"/>
                </a:lnTo>
                <a:lnTo>
                  <a:pt x="1033462" y="59531"/>
                </a:lnTo>
                <a:lnTo>
                  <a:pt x="1088231" y="47625"/>
                </a:lnTo>
                <a:lnTo>
                  <a:pt x="1162050" y="30956"/>
                </a:lnTo>
                <a:lnTo>
                  <a:pt x="1247775" y="2381"/>
                </a:lnTo>
                <a:lnTo>
                  <a:pt x="1273969" y="0"/>
                </a:lnTo>
                <a:lnTo>
                  <a:pt x="1314450" y="7143"/>
                </a:lnTo>
                <a:lnTo>
                  <a:pt x="1359694" y="28575"/>
                </a:lnTo>
                <a:lnTo>
                  <a:pt x="1440656" y="78581"/>
                </a:lnTo>
                <a:lnTo>
                  <a:pt x="1440656" y="326231"/>
                </a:lnTo>
                <a:lnTo>
                  <a:pt x="1395412" y="302418"/>
                </a:lnTo>
                <a:lnTo>
                  <a:pt x="1357312" y="259556"/>
                </a:lnTo>
                <a:lnTo>
                  <a:pt x="1326356" y="209550"/>
                </a:lnTo>
                <a:lnTo>
                  <a:pt x="1314450" y="204787"/>
                </a:lnTo>
                <a:lnTo>
                  <a:pt x="1190625" y="204787"/>
                </a:lnTo>
                <a:lnTo>
                  <a:pt x="1057275" y="202406"/>
                </a:lnTo>
                <a:lnTo>
                  <a:pt x="854869" y="230981"/>
                </a:lnTo>
                <a:lnTo>
                  <a:pt x="473869" y="283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61A65B2-E336-4F71-A7AF-6EAE8A443099}"/>
              </a:ext>
            </a:extLst>
          </p:cNvPr>
          <p:cNvGrpSpPr/>
          <p:nvPr/>
        </p:nvGrpSpPr>
        <p:grpSpPr>
          <a:xfrm>
            <a:off x="2770188" y="1512888"/>
            <a:ext cx="4697412" cy="4516437"/>
            <a:chOff x="2922588" y="1655763"/>
            <a:chExt cx="4697412" cy="4516437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F7133A5E-7FCF-4C15-94F7-F5CDD646CB0F}"/>
                </a:ext>
              </a:extLst>
            </p:cNvPr>
            <p:cNvSpPr/>
            <p:nvPr/>
          </p:nvSpPr>
          <p:spPr>
            <a:xfrm>
              <a:off x="3294063" y="1655763"/>
              <a:ext cx="1489075" cy="1695450"/>
            </a:xfrm>
            <a:custGeom>
              <a:avLst/>
              <a:gdLst>
                <a:gd name="connsiteX0" fmla="*/ 1131094 w 1490662"/>
                <a:gd name="connsiteY0" fmla="*/ 802481 h 1695450"/>
                <a:gd name="connsiteX1" fmla="*/ 966787 w 1490662"/>
                <a:gd name="connsiteY1" fmla="*/ 978694 h 1695450"/>
                <a:gd name="connsiteX2" fmla="*/ 797719 w 1490662"/>
                <a:gd name="connsiteY2" fmla="*/ 1131094 h 1695450"/>
                <a:gd name="connsiteX3" fmla="*/ 578644 w 1490662"/>
                <a:gd name="connsiteY3" fmla="*/ 1314450 h 1695450"/>
                <a:gd name="connsiteX4" fmla="*/ 414337 w 1490662"/>
                <a:gd name="connsiteY4" fmla="*/ 1450181 h 1695450"/>
                <a:gd name="connsiteX5" fmla="*/ 192881 w 1490662"/>
                <a:gd name="connsiteY5" fmla="*/ 1607344 h 1695450"/>
                <a:gd name="connsiteX6" fmla="*/ 54769 w 1490662"/>
                <a:gd name="connsiteY6" fmla="*/ 1688306 h 1695450"/>
                <a:gd name="connsiteX7" fmla="*/ 33337 w 1490662"/>
                <a:gd name="connsiteY7" fmla="*/ 1695450 h 1695450"/>
                <a:gd name="connsiteX8" fmla="*/ 14287 w 1490662"/>
                <a:gd name="connsiteY8" fmla="*/ 1695450 h 1695450"/>
                <a:gd name="connsiteX9" fmla="*/ 2381 w 1490662"/>
                <a:gd name="connsiteY9" fmla="*/ 1688306 h 1695450"/>
                <a:gd name="connsiteX10" fmla="*/ 0 w 1490662"/>
                <a:gd name="connsiteY10" fmla="*/ 1669256 h 1695450"/>
                <a:gd name="connsiteX11" fmla="*/ 14287 w 1490662"/>
                <a:gd name="connsiteY11" fmla="*/ 1640681 h 1695450"/>
                <a:gd name="connsiteX12" fmla="*/ 78581 w 1490662"/>
                <a:gd name="connsiteY12" fmla="*/ 1583531 h 1695450"/>
                <a:gd name="connsiteX13" fmla="*/ 257175 w 1490662"/>
                <a:gd name="connsiteY13" fmla="*/ 1423987 h 1695450"/>
                <a:gd name="connsiteX14" fmla="*/ 447675 w 1490662"/>
                <a:gd name="connsiteY14" fmla="*/ 1243012 h 1695450"/>
                <a:gd name="connsiteX15" fmla="*/ 616744 w 1490662"/>
                <a:gd name="connsiteY15" fmla="*/ 1066800 h 1695450"/>
                <a:gd name="connsiteX16" fmla="*/ 800100 w 1490662"/>
                <a:gd name="connsiteY16" fmla="*/ 866775 h 1695450"/>
                <a:gd name="connsiteX17" fmla="*/ 907256 w 1490662"/>
                <a:gd name="connsiteY17" fmla="*/ 728662 h 1695450"/>
                <a:gd name="connsiteX18" fmla="*/ 1064419 w 1490662"/>
                <a:gd name="connsiteY18" fmla="*/ 483394 h 1695450"/>
                <a:gd name="connsiteX19" fmla="*/ 1109662 w 1490662"/>
                <a:gd name="connsiteY19" fmla="*/ 395287 h 1695450"/>
                <a:gd name="connsiteX20" fmla="*/ 1150144 w 1490662"/>
                <a:gd name="connsiteY20" fmla="*/ 309562 h 1695450"/>
                <a:gd name="connsiteX21" fmla="*/ 1176337 w 1490662"/>
                <a:gd name="connsiteY21" fmla="*/ 228600 h 1695450"/>
                <a:gd name="connsiteX22" fmla="*/ 1178719 w 1490662"/>
                <a:gd name="connsiteY22" fmla="*/ 188119 h 1695450"/>
                <a:gd name="connsiteX23" fmla="*/ 1152525 w 1490662"/>
                <a:gd name="connsiteY23" fmla="*/ 150019 h 1695450"/>
                <a:gd name="connsiteX24" fmla="*/ 1104900 w 1490662"/>
                <a:gd name="connsiteY24" fmla="*/ 90487 h 1695450"/>
                <a:gd name="connsiteX25" fmla="*/ 1073944 w 1490662"/>
                <a:gd name="connsiteY25" fmla="*/ 47625 h 1695450"/>
                <a:gd name="connsiteX26" fmla="*/ 1069181 w 1490662"/>
                <a:gd name="connsiteY26" fmla="*/ 23812 h 1695450"/>
                <a:gd name="connsiteX27" fmla="*/ 1071562 w 1490662"/>
                <a:gd name="connsiteY27" fmla="*/ 9525 h 1695450"/>
                <a:gd name="connsiteX28" fmla="*/ 1081087 w 1490662"/>
                <a:gd name="connsiteY28" fmla="*/ 2381 h 1695450"/>
                <a:gd name="connsiteX29" fmla="*/ 1095375 w 1490662"/>
                <a:gd name="connsiteY29" fmla="*/ 0 h 1695450"/>
                <a:gd name="connsiteX30" fmla="*/ 1128712 w 1490662"/>
                <a:gd name="connsiteY30" fmla="*/ 9525 h 1695450"/>
                <a:gd name="connsiteX31" fmla="*/ 1193006 w 1490662"/>
                <a:gd name="connsiteY31" fmla="*/ 38100 h 1695450"/>
                <a:gd name="connsiteX32" fmla="*/ 1273969 w 1490662"/>
                <a:gd name="connsiteY32" fmla="*/ 78581 h 1695450"/>
                <a:gd name="connsiteX33" fmla="*/ 1331119 w 1490662"/>
                <a:gd name="connsiteY33" fmla="*/ 114300 h 1695450"/>
                <a:gd name="connsiteX34" fmla="*/ 1373981 w 1490662"/>
                <a:gd name="connsiteY34" fmla="*/ 154781 h 1695450"/>
                <a:gd name="connsiteX35" fmla="*/ 1414462 w 1490662"/>
                <a:gd name="connsiteY35" fmla="*/ 200025 h 1695450"/>
                <a:gd name="connsiteX36" fmla="*/ 1440656 w 1490662"/>
                <a:gd name="connsiteY36" fmla="*/ 240506 h 1695450"/>
                <a:gd name="connsiteX37" fmla="*/ 1464469 w 1490662"/>
                <a:gd name="connsiteY37" fmla="*/ 280987 h 1695450"/>
                <a:gd name="connsiteX38" fmla="*/ 1483519 w 1490662"/>
                <a:gd name="connsiteY38" fmla="*/ 342900 h 1695450"/>
                <a:gd name="connsiteX39" fmla="*/ 1490662 w 1490662"/>
                <a:gd name="connsiteY39" fmla="*/ 388144 h 1695450"/>
                <a:gd name="connsiteX40" fmla="*/ 1331119 w 1490662"/>
                <a:gd name="connsiteY40" fmla="*/ 588169 h 1695450"/>
                <a:gd name="connsiteX41" fmla="*/ 1131094 w 1490662"/>
                <a:gd name="connsiteY41" fmla="*/ 8024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90662" h="1695450">
                  <a:moveTo>
                    <a:pt x="1131094" y="802481"/>
                  </a:moveTo>
                  <a:lnTo>
                    <a:pt x="966787" y="978694"/>
                  </a:lnTo>
                  <a:lnTo>
                    <a:pt x="797719" y="1131094"/>
                  </a:lnTo>
                  <a:lnTo>
                    <a:pt x="578644" y="1314450"/>
                  </a:lnTo>
                  <a:lnTo>
                    <a:pt x="414337" y="1450181"/>
                  </a:lnTo>
                  <a:lnTo>
                    <a:pt x="192881" y="1607344"/>
                  </a:lnTo>
                  <a:lnTo>
                    <a:pt x="54769" y="1688306"/>
                  </a:lnTo>
                  <a:lnTo>
                    <a:pt x="33337" y="1695450"/>
                  </a:lnTo>
                  <a:lnTo>
                    <a:pt x="14287" y="1695450"/>
                  </a:lnTo>
                  <a:lnTo>
                    <a:pt x="2381" y="1688306"/>
                  </a:lnTo>
                  <a:lnTo>
                    <a:pt x="0" y="1669256"/>
                  </a:lnTo>
                  <a:lnTo>
                    <a:pt x="14287" y="1640681"/>
                  </a:lnTo>
                  <a:lnTo>
                    <a:pt x="78581" y="1583531"/>
                  </a:lnTo>
                  <a:lnTo>
                    <a:pt x="257175" y="1423987"/>
                  </a:lnTo>
                  <a:lnTo>
                    <a:pt x="447675" y="1243012"/>
                  </a:lnTo>
                  <a:lnTo>
                    <a:pt x="616744" y="1066800"/>
                  </a:lnTo>
                  <a:lnTo>
                    <a:pt x="800100" y="866775"/>
                  </a:lnTo>
                  <a:lnTo>
                    <a:pt x="907256" y="728662"/>
                  </a:lnTo>
                  <a:lnTo>
                    <a:pt x="1064419" y="483394"/>
                  </a:lnTo>
                  <a:lnTo>
                    <a:pt x="1109662" y="395287"/>
                  </a:lnTo>
                  <a:lnTo>
                    <a:pt x="1150144" y="309562"/>
                  </a:lnTo>
                  <a:lnTo>
                    <a:pt x="1176337" y="228600"/>
                  </a:lnTo>
                  <a:lnTo>
                    <a:pt x="1178719" y="188119"/>
                  </a:lnTo>
                  <a:lnTo>
                    <a:pt x="1152525" y="150019"/>
                  </a:lnTo>
                  <a:lnTo>
                    <a:pt x="1104900" y="90487"/>
                  </a:lnTo>
                  <a:lnTo>
                    <a:pt x="1073944" y="47625"/>
                  </a:lnTo>
                  <a:lnTo>
                    <a:pt x="1069181" y="23812"/>
                  </a:lnTo>
                  <a:lnTo>
                    <a:pt x="1071562" y="9525"/>
                  </a:lnTo>
                  <a:lnTo>
                    <a:pt x="1081087" y="2381"/>
                  </a:lnTo>
                  <a:lnTo>
                    <a:pt x="1095375" y="0"/>
                  </a:lnTo>
                  <a:lnTo>
                    <a:pt x="1128712" y="9525"/>
                  </a:lnTo>
                  <a:lnTo>
                    <a:pt x="1193006" y="38100"/>
                  </a:lnTo>
                  <a:lnTo>
                    <a:pt x="1273969" y="78581"/>
                  </a:lnTo>
                  <a:lnTo>
                    <a:pt x="1331119" y="114300"/>
                  </a:lnTo>
                  <a:lnTo>
                    <a:pt x="1373981" y="154781"/>
                  </a:lnTo>
                  <a:lnTo>
                    <a:pt x="1414462" y="200025"/>
                  </a:lnTo>
                  <a:lnTo>
                    <a:pt x="1440656" y="240506"/>
                  </a:lnTo>
                  <a:lnTo>
                    <a:pt x="1464469" y="280987"/>
                  </a:lnTo>
                  <a:lnTo>
                    <a:pt x="1483519" y="342900"/>
                  </a:lnTo>
                  <a:lnTo>
                    <a:pt x="1490662" y="388144"/>
                  </a:lnTo>
                  <a:lnTo>
                    <a:pt x="1331119" y="588169"/>
                  </a:lnTo>
                  <a:lnTo>
                    <a:pt x="1131094" y="802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FDD869E8-F41B-4988-B57F-BCE184CB9C6C}"/>
                </a:ext>
              </a:extLst>
            </p:cNvPr>
            <p:cNvSpPr/>
            <p:nvPr/>
          </p:nvSpPr>
          <p:spPr>
            <a:xfrm>
              <a:off x="3862388" y="4649788"/>
              <a:ext cx="654050" cy="1522412"/>
            </a:xfrm>
            <a:custGeom>
              <a:avLst/>
              <a:gdLst>
                <a:gd name="connsiteX0" fmla="*/ 347662 w 654843"/>
                <a:gd name="connsiteY0" fmla="*/ 990600 h 1521619"/>
                <a:gd name="connsiteX1" fmla="*/ 338137 w 654843"/>
                <a:gd name="connsiteY1" fmla="*/ 797719 h 1521619"/>
                <a:gd name="connsiteX2" fmla="*/ 319087 w 654843"/>
                <a:gd name="connsiteY2" fmla="*/ 631032 h 1521619"/>
                <a:gd name="connsiteX3" fmla="*/ 283368 w 654843"/>
                <a:gd name="connsiteY3" fmla="*/ 440532 h 1521619"/>
                <a:gd name="connsiteX4" fmla="*/ 245268 w 654843"/>
                <a:gd name="connsiteY4" fmla="*/ 314325 h 1521619"/>
                <a:gd name="connsiteX5" fmla="*/ 200025 w 654843"/>
                <a:gd name="connsiteY5" fmla="*/ 197644 h 1521619"/>
                <a:gd name="connsiteX6" fmla="*/ 178593 w 654843"/>
                <a:gd name="connsiteY6" fmla="*/ 171450 h 1521619"/>
                <a:gd name="connsiteX7" fmla="*/ 128587 w 654843"/>
                <a:gd name="connsiteY7" fmla="*/ 135732 h 1521619"/>
                <a:gd name="connsiteX8" fmla="*/ 45243 w 654843"/>
                <a:gd name="connsiteY8" fmla="*/ 83344 h 1521619"/>
                <a:gd name="connsiteX9" fmla="*/ 19050 w 654843"/>
                <a:gd name="connsiteY9" fmla="*/ 64294 h 1521619"/>
                <a:gd name="connsiteX10" fmla="*/ 0 w 654843"/>
                <a:gd name="connsiteY10" fmla="*/ 35719 h 1521619"/>
                <a:gd name="connsiteX11" fmla="*/ 0 w 654843"/>
                <a:gd name="connsiteY11" fmla="*/ 14288 h 1521619"/>
                <a:gd name="connsiteX12" fmla="*/ 7143 w 654843"/>
                <a:gd name="connsiteY12" fmla="*/ 7144 h 1521619"/>
                <a:gd name="connsiteX13" fmla="*/ 30956 w 654843"/>
                <a:gd name="connsiteY13" fmla="*/ 0 h 1521619"/>
                <a:gd name="connsiteX14" fmla="*/ 102393 w 654843"/>
                <a:gd name="connsiteY14" fmla="*/ 0 h 1521619"/>
                <a:gd name="connsiteX15" fmla="*/ 176212 w 654843"/>
                <a:gd name="connsiteY15" fmla="*/ 9525 h 1521619"/>
                <a:gd name="connsiteX16" fmla="*/ 240506 w 654843"/>
                <a:gd name="connsiteY16" fmla="*/ 23813 h 1521619"/>
                <a:gd name="connsiteX17" fmla="*/ 323850 w 654843"/>
                <a:gd name="connsiteY17" fmla="*/ 52388 h 1521619"/>
                <a:gd name="connsiteX18" fmla="*/ 392906 w 654843"/>
                <a:gd name="connsiteY18" fmla="*/ 83344 h 1521619"/>
                <a:gd name="connsiteX19" fmla="*/ 438150 w 654843"/>
                <a:gd name="connsiteY19" fmla="*/ 109538 h 1521619"/>
                <a:gd name="connsiteX20" fmla="*/ 481012 w 654843"/>
                <a:gd name="connsiteY20" fmla="*/ 245269 h 1521619"/>
                <a:gd name="connsiteX21" fmla="*/ 550068 w 654843"/>
                <a:gd name="connsiteY21" fmla="*/ 526257 h 1521619"/>
                <a:gd name="connsiteX22" fmla="*/ 588168 w 654843"/>
                <a:gd name="connsiteY22" fmla="*/ 731044 h 1521619"/>
                <a:gd name="connsiteX23" fmla="*/ 609600 w 654843"/>
                <a:gd name="connsiteY23" fmla="*/ 907257 h 1521619"/>
                <a:gd name="connsiteX24" fmla="*/ 638175 w 654843"/>
                <a:gd name="connsiteY24" fmla="*/ 1164432 h 1521619"/>
                <a:gd name="connsiteX25" fmla="*/ 654843 w 654843"/>
                <a:gd name="connsiteY25" fmla="*/ 1323975 h 1521619"/>
                <a:gd name="connsiteX26" fmla="*/ 650081 w 654843"/>
                <a:gd name="connsiteY26" fmla="*/ 1373982 h 1521619"/>
                <a:gd name="connsiteX27" fmla="*/ 638175 w 654843"/>
                <a:gd name="connsiteY27" fmla="*/ 1435894 h 1521619"/>
                <a:gd name="connsiteX28" fmla="*/ 623887 w 654843"/>
                <a:gd name="connsiteY28" fmla="*/ 1473994 h 1521619"/>
                <a:gd name="connsiteX29" fmla="*/ 607218 w 654843"/>
                <a:gd name="connsiteY29" fmla="*/ 1493044 h 1521619"/>
                <a:gd name="connsiteX30" fmla="*/ 576262 w 654843"/>
                <a:gd name="connsiteY30" fmla="*/ 1509713 h 1521619"/>
                <a:gd name="connsiteX31" fmla="*/ 550068 w 654843"/>
                <a:gd name="connsiteY31" fmla="*/ 1521619 h 1521619"/>
                <a:gd name="connsiteX32" fmla="*/ 526256 w 654843"/>
                <a:gd name="connsiteY32" fmla="*/ 1519238 h 1521619"/>
                <a:gd name="connsiteX33" fmla="*/ 502443 w 654843"/>
                <a:gd name="connsiteY33" fmla="*/ 1502569 h 1521619"/>
                <a:gd name="connsiteX34" fmla="*/ 457200 w 654843"/>
                <a:gd name="connsiteY34" fmla="*/ 1450182 h 1521619"/>
                <a:gd name="connsiteX35" fmla="*/ 414337 w 654843"/>
                <a:gd name="connsiteY35" fmla="*/ 1390650 h 1521619"/>
                <a:gd name="connsiteX36" fmla="*/ 388143 w 654843"/>
                <a:gd name="connsiteY36" fmla="*/ 1333500 h 1521619"/>
                <a:gd name="connsiteX37" fmla="*/ 369093 w 654843"/>
                <a:gd name="connsiteY37" fmla="*/ 1235869 h 1521619"/>
                <a:gd name="connsiteX38" fmla="*/ 354806 w 654843"/>
                <a:gd name="connsiteY38" fmla="*/ 1133475 h 1521619"/>
                <a:gd name="connsiteX39" fmla="*/ 347662 w 654843"/>
                <a:gd name="connsiteY39" fmla="*/ 99060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4843" h="1521619">
                  <a:moveTo>
                    <a:pt x="347662" y="990600"/>
                  </a:moveTo>
                  <a:lnTo>
                    <a:pt x="338137" y="797719"/>
                  </a:lnTo>
                  <a:lnTo>
                    <a:pt x="319087" y="631032"/>
                  </a:lnTo>
                  <a:lnTo>
                    <a:pt x="283368" y="440532"/>
                  </a:lnTo>
                  <a:lnTo>
                    <a:pt x="245268" y="314325"/>
                  </a:lnTo>
                  <a:lnTo>
                    <a:pt x="200025" y="197644"/>
                  </a:lnTo>
                  <a:lnTo>
                    <a:pt x="178593" y="171450"/>
                  </a:lnTo>
                  <a:lnTo>
                    <a:pt x="128587" y="135732"/>
                  </a:lnTo>
                  <a:lnTo>
                    <a:pt x="45243" y="83344"/>
                  </a:lnTo>
                  <a:lnTo>
                    <a:pt x="19050" y="64294"/>
                  </a:lnTo>
                  <a:lnTo>
                    <a:pt x="0" y="35719"/>
                  </a:lnTo>
                  <a:lnTo>
                    <a:pt x="0" y="14288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102393" y="0"/>
                  </a:lnTo>
                  <a:lnTo>
                    <a:pt x="176212" y="9525"/>
                  </a:lnTo>
                  <a:lnTo>
                    <a:pt x="240506" y="23813"/>
                  </a:lnTo>
                  <a:lnTo>
                    <a:pt x="323850" y="52388"/>
                  </a:lnTo>
                  <a:lnTo>
                    <a:pt x="392906" y="83344"/>
                  </a:lnTo>
                  <a:lnTo>
                    <a:pt x="438150" y="109538"/>
                  </a:lnTo>
                  <a:lnTo>
                    <a:pt x="481012" y="245269"/>
                  </a:lnTo>
                  <a:lnTo>
                    <a:pt x="550068" y="526257"/>
                  </a:lnTo>
                  <a:lnTo>
                    <a:pt x="588168" y="731044"/>
                  </a:lnTo>
                  <a:lnTo>
                    <a:pt x="609600" y="907257"/>
                  </a:lnTo>
                  <a:lnTo>
                    <a:pt x="638175" y="1164432"/>
                  </a:lnTo>
                  <a:lnTo>
                    <a:pt x="654843" y="1323975"/>
                  </a:lnTo>
                  <a:lnTo>
                    <a:pt x="650081" y="1373982"/>
                  </a:lnTo>
                  <a:lnTo>
                    <a:pt x="638175" y="1435894"/>
                  </a:lnTo>
                  <a:lnTo>
                    <a:pt x="623887" y="1473994"/>
                  </a:lnTo>
                  <a:lnTo>
                    <a:pt x="607218" y="1493044"/>
                  </a:lnTo>
                  <a:lnTo>
                    <a:pt x="576262" y="1509713"/>
                  </a:lnTo>
                  <a:lnTo>
                    <a:pt x="550068" y="1521619"/>
                  </a:lnTo>
                  <a:lnTo>
                    <a:pt x="526256" y="1519238"/>
                  </a:lnTo>
                  <a:lnTo>
                    <a:pt x="502443" y="1502569"/>
                  </a:lnTo>
                  <a:lnTo>
                    <a:pt x="457200" y="1450182"/>
                  </a:lnTo>
                  <a:lnTo>
                    <a:pt x="414337" y="1390650"/>
                  </a:lnTo>
                  <a:lnTo>
                    <a:pt x="388143" y="1333500"/>
                  </a:lnTo>
                  <a:lnTo>
                    <a:pt x="369093" y="1235869"/>
                  </a:lnTo>
                  <a:lnTo>
                    <a:pt x="354806" y="1133475"/>
                  </a:lnTo>
                  <a:lnTo>
                    <a:pt x="347662" y="990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072E23DE-6233-4927-B418-ECE95DB15654}"/>
                </a:ext>
              </a:extLst>
            </p:cNvPr>
            <p:cNvSpPr/>
            <p:nvPr/>
          </p:nvSpPr>
          <p:spPr>
            <a:xfrm>
              <a:off x="4567238" y="1752600"/>
              <a:ext cx="1622425" cy="490538"/>
            </a:xfrm>
            <a:custGeom>
              <a:avLst/>
              <a:gdLst>
                <a:gd name="connsiteX0" fmla="*/ 631031 w 1621631"/>
                <a:gd name="connsiteY0" fmla="*/ 397669 h 490538"/>
                <a:gd name="connsiteX1" fmla="*/ 407193 w 1621631"/>
                <a:gd name="connsiteY1" fmla="*/ 442913 h 490538"/>
                <a:gd name="connsiteX2" fmla="*/ 230981 w 1621631"/>
                <a:gd name="connsiteY2" fmla="*/ 471488 h 490538"/>
                <a:gd name="connsiteX3" fmla="*/ 0 w 1621631"/>
                <a:gd name="connsiteY3" fmla="*/ 490538 h 490538"/>
                <a:gd name="connsiteX4" fmla="*/ 92868 w 1621631"/>
                <a:gd name="connsiteY4" fmla="*/ 247650 h 490538"/>
                <a:gd name="connsiteX5" fmla="*/ 235743 w 1621631"/>
                <a:gd name="connsiteY5" fmla="*/ 290513 h 490538"/>
                <a:gd name="connsiteX6" fmla="*/ 307181 w 1621631"/>
                <a:gd name="connsiteY6" fmla="*/ 288131 h 490538"/>
                <a:gd name="connsiteX7" fmla="*/ 440531 w 1621631"/>
                <a:gd name="connsiteY7" fmla="*/ 266700 h 490538"/>
                <a:gd name="connsiteX8" fmla="*/ 731043 w 1621631"/>
                <a:gd name="connsiteY8" fmla="*/ 202406 h 490538"/>
                <a:gd name="connsiteX9" fmla="*/ 1026318 w 1621631"/>
                <a:gd name="connsiteY9" fmla="*/ 119063 h 490538"/>
                <a:gd name="connsiteX10" fmla="*/ 1109662 w 1621631"/>
                <a:gd name="connsiteY10" fmla="*/ 88106 h 490538"/>
                <a:gd name="connsiteX11" fmla="*/ 1126331 w 1621631"/>
                <a:gd name="connsiteY11" fmla="*/ 52388 h 490538"/>
                <a:gd name="connsiteX12" fmla="*/ 1157287 w 1621631"/>
                <a:gd name="connsiteY12" fmla="*/ 21431 h 490538"/>
                <a:gd name="connsiteX13" fmla="*/ 1190625 w 1621631"/>
                <a:gd name="connsiteY13" fmla="*/ 2381 h 490538"/>
                <a:gd name="connsiteX14" fmla="*/ 1209675 w 1621631"/>
                <a:gd name="connsiteY14" fmla="*/ 0 h 490538"/>
                <a:gd name="connsiteX15" fmla="*/ 1233487 w 1621631"/>
                <a:gd name="connsiteY15" fmla="*/ 4763 h 490538"/>
                <a:gd name="connsiteX16" fmla="*/ 1293018 w 1621631"/>
                <a:gd name="connsiteY16" fmla="*/ 30956 h 490538"/>
                <a:gd name="connsiteX17" fmla="*/ 1366837 w 1621631"/>
                <a:gd name="connsiteY17" fmla="*/ 76200 h 490538"/>
                <a:gd name="connsiteX18" fmla="*/ 1469231 w 1621631"/>
                <a:gd name="connsiteY18" fmla="*/ 147638 h 490538"/>
                <a:gd name="connsiteX19" fmla="*/ 1574006 w 1621631"/>
                <a:gd name="connsiteY19" fmla="*/ 233363 h 490538"/>
                <a:gd name="connsiteX20" fmla="*/ 1593056 w 1621631"/>
                <a:gd name="connsiteY20" fmla="*/ 254794 h 490538"/>
                <a:gd name="connsiteX21" fmla="*/ 1612106 w 1621631"/>
                <a:gd name="connsiteY21" fmla="*/ 280988 h 490538"/>
                <a:gd name="connsiteX22" fmla="*/ 1619250 w 1621631"/>
                <a:gd name="connsiteY22" fmla="*/ 300038 h 490538"/>
                <a:gd name="connsiteX23" fmla="*/ 1621631 w 1621631"/>
                <a:gd name="connsiteY23" fmla="*/ 333375 h 490538"/>
                <a:gd name="connsiteX24" fmla="*/ 1616868 w 1621631"/>
                <a:gd name="connsiteY24" fmla="*/ 364331 h 490538"/>
                <a:gd name="connsiteX25" fmla="*/ 1604962 w 1621631"/>
                <a:gd name="connsiteY25" fmla="*/ 381000 h 490538"/>
                <a:gd name="connsiteX26" fmla="*/ 1562100 w 1621631"/>
                <a:gd name="connsiteY26" fmla="*/ 397669 h 490538"/>
                <a:gd name="connsiteX27" fmla="*/ 1516856 w 1621631"/>
                <a:gd name="connsiteY27" fmla="*/ 419100 h 490538"/>
                <a:gd name="connsiteX28" fmla="*/ 1140618 w 1621631"/>
                <a:gd name="connsiteY28" fmla="*/ 314325 h 490538"/>
                <a:gd name="connsiteX29" fmla="*/ 1128712 w 1621631"/>
                <a:gd name="connsiteY29" fmla="*/ 304800 h 490538"/>
                <a:gd name="connsiteX30" fmla="*/ 1107281 w 1621631"/>
                <a:gd name="connsiteY30" fmla="*/ 297656 h 490538"/>
                <a:gd name="connsiteX31" fmla="*/ 1076325 w 1621631"/>
                <a:gd name="connsiteY31" fmla="*/ 292894 h 490538"/>
                <a:gd name="connsiteX32" fmla="*/ 1040606 w 1621631"/>
                <a:gd name="connsiteY32" fmla="*/ 297656 h 490538"/>
                <a:gd name="connsiteX33" fmla="*/ 631031 w 1621631"/>
                <a:gd name="connsiteY33" fmla="*/ 3976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21631" h="490538">
                  <a:moveTo>
                    <a:pt x="631031" y="397669"/>
                  </a:moveTo>
                  <a:lnTo>
                    <a:pt x="407193" y="442913"/>
                  </a:lnTo>
                  <a:lnTo>
                    <a:pt x="230981" y="471488"/>
                  </a:lnTo>
                  <a:lnTo>
                    <a:pt x="0" y="490538"/>
                  </a:lnTo>
                  <a:lnTo>
                    <a:pt x="92868" y="247650"/>
                  </a:lnTo>
                  <a:lnTo>
                    <a:pt x="235743" y="290513"/>
                  </a:lnTo>
                  <a:lnTo>
                    <a:pt x="307181" y="288131"/>
                  </a:lnTo>
                  <a:lnTo>
                    <a:pt x="440531" y="266700"/>
                  </a:lnTo>
                  <a:lnTo>
                    <a:pt x="731043" y="202406"/>
                  </a:lnTo>
                  <a:lnTo>
                    <a:pt x="1026318" y="119063"/>
                  </a:lnTo>
                  <a:lnTo>
                    <a:pt x="1109662" y="88106"/>
                  </a:lnTo>
                  <a:lnTo>
                    <a:pt x="1126331" y="52388"/>
                  </a:lnTo>
                  <a:lnTo>
                    <a:pt x="1157287" y="2143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33487" y="4763"/>
                  </a:lnTo>
                  <a:lnTo>
                    <a:pt x="1293018" y="30956"/>
                  </a:lnTo>
                  <a:lnTo>
                    <a:pt x="1366837" y="76200"/>
                  </a:lnTo>
                  <a:lnTo>
                    <a:pt x="1469231" y="147638"/>
                  </a:lnTo>
                  <a:lnTo>
                    <a:pt x="1574006" y="233363"/>
                  </a:lnTo>
                  <a:lnTo>
                    <a:pt x="1593056" y="254794"/>
                  </a:lnTo>
                  <a:lnTo>
                    <a:pt x="1612106" y="280988"/>
                  </a:lnTo>
                  <a:lnTo>
                    <a:pt x="1619250" y="300038"/>
                  </a:lnTo>
                  <a:lnTo>
                    <a:pt x="1621631" y="333375"/>
                  </a:lnTo>
                  <a:lnTo>
                    <a:pt x="1616868" y="364331"/>
                  </a:lnTo>
                  <a:lnTo>
                    <a:pt x="1604962" y="381000"/>
                  </a:lnTo>
                  <a:lnTo>
                    <a:pt x="1562100" y="397669"/>
                  </a:lnTo>
                  <a:lnTo>
                    <a:pt x="1516856" y="419100"/>
                  </a:lnTo>
                  <a:lnTo>
                    <a:pt x="1140618" y="314325"/>
                  </a:lnTo>
                  <a:lnTo>
                    <a:pt x="1128712" y="304800"/>
                  </a:lnTo>
                  <a:lnTo>
                    <a:pt x="1107281" y="297656"/>
                  </a:lnTo>
                  <a:lnTo>
                    <a:pt x="1076325" y="292894"/>
                  </a:lnTo>
                  <a:lnTo>
                    <a:pt x="1040606" y="297656"/>
                  </a:lnTo>
                  <a:lnTo>
                    <a:pt x="631031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7D71DB6E-74AA-43AB-9414-5862ADB75DFF}"/>
                </a:ext>
              </a:extLst>
            </p:cNvPr>
            <p:cNvSpPr/>
            <p:nvPr/>
          </p:nvSpPr>
          <p:spPr>
            <a:xfrm>
              <a:off x="2922588" y="2022475"/>
              <a:ext cx="3184525" cy="2884488"/>
            </a:xfrm>
            <a:custGeom>
              <a:avLst/>
              <a:gdLst>
                <a:gd name="connsiteX0" fmla="*/ 1733550 w 3185160"/>
                <a:gd name="connsiteY0" fmla="*/ 1809750 h 2884170"/>
                <a:gd name="connsiteX1" fmla="*/ 1504950 w 3185160"/>
                <a:gd name="connsiteY1" fmla="*/ 2011680 h 2884170"/>
                <a:gd name="connsiteX2" fmla="*/ 1283970 w 3185160"/>
                <a:gd name="connsiteY2" fmla="*/ 2194560 h 2884170"/>
                <a:gd name="connsiteX3" fmla="*/ 1078230 w 3185160"/>
                <a:gd name="connsiteY3" fmla="*/ 2343150 h 2884170"/>
                <a:gd name="connsiteX4" fmla="*/ 830580 w 3185160"/>
                <a:gd name="connsiteY4" fmla="*/ 2503170 h 2884170"/>
                <a:gd name="connsiteX5" fmla="*/ 521970 w 3185160"/>
                <a:gd name="connsiteY5" fmla="*/ 2670810 h 2884170"/>
                <a:gd name="connsiteX6" fmla="*/ 232410 w 3185160"/>
                <a:gd name="connsiteY6" fmla="*/ 2807970 h 2884170"/>
                <a:gd name="connsiteX7" fmla="*/ 64770 w 3185160"/>
                <a:gd name="connsiteY7" fmla="*/ 2876550 h 2884170"/>
                <a:gd name="connsiteX8" fmla="*/ 41910 w 3185160"/>
                <a:gd name="connsiteY8" fmla="*/ 2884170 h 2884170"/>
                <a:gd name="connsiteX9" fmla="*/ 11430 w 3185160"/>
                <a:gd name="connsiteY9" fmla="*/ 2872740 h 2884170"/>
                <a:gd name="connsiteX10" fmla="*/ 3810 w 3185160"/>
                <a:gd name="connsiteY10" fmla="*/ 2865120 h 2884170"/>
                <a:gd name="connsiteX11" fmla="*/ 0 w 3185160"/>
                <a:gd name="connsiteY11" fmla="*/ 2853690 h 2884170"/>
                <a:gd name="connsiteX12" fmla="*/ 11430 w 3185160"/>
                <a:gd name="connsiteY12" fmla="*/ 2827020 h 2884170"/>
                <a:gd name="connsiteX13" fmla="*/ 64770 w 3185160"/>
                <a:gd name="connsiteY13" fmla="*/ 2792730 h 2884170"/>
                <a:gd name="connsiteX14" fmla="*/ 381000 w 3185160"/>
                <a:gd name="connsiteY14" fmla="*/ 2625090 h 2884170"/>
                <a:gd name="connsiteX15" fmla="*/ 643890 w 3185160"/>
                <a:gd name="connsiteY15" fmla="*/ 2465070 h 2884170"/>
                <a:gd name="connsiteX16" fmla="*/ 876300 w 3185160"/>
                <a:gd name="connsiteY16" fmla="*/ 2305050 h 2884170"/>
                <a:gd name="connsiteX17" fmla="*/ 1104900 w 3185160"/>
                <a:gd name="connsiteY17" fmla="*/ 2118360 h 2884170"/>
                <a:gd name="connsiteX18" fmla="*/ 1264920 w 3185160"/>
                <a:gd name="connsiteY18" fmla="*/ 1988820 h 2884170"/>
                <a:gd name="connsiteX19" fmla="*/ 1497330 w 3185160"/>
                <a:gd name="connsiteY19" fmla="*/ 1767840 h 2884170"/>
                <a:gd name="connsiteX20" fmla="*/ 1676400 w 3185160"/>
                <a:gd name="connsiteY20" fmla="*/ 1584960 h 2884170"/>
                <a:gd name="connsiteX21" fmla="*/ 1882140 w 3185160"/>
                <a:gd name="connsiteY21" fmla="*/ 1363980 h 2884170"/>
                <a:gd name="connsiteX22" fmla="*/ 2061210 w 3185160"/>
                <a:gd name="connsiteY22" fmla="*/ 1158240 h 2884170"/>
                <a:gd name="connsiteX23" fmla="*/ 2148840 w 3185160"/>
                <a:gd name="connsiteY23" fmla="*/ 1032510 h 2884170"/>
                <a:gd name="connsiteX24" fmla="*/ 2293620 w 3185160"/>
                <a:gd name="connsiteY24" fmla="*/ 849630 h 2884170"/>
                <a:gd name="connsiteX25" fmla="*/ 2503170 w 3185160"/>
                <a:gd name="connsiteY25" fmla="*/ 579120 h 2884170"/>
                <a:gd name="connsiteX26" fmla="*/ 2628900 w 3185160"/>
                <a:gd name="connsiteY26" fmla="*/ 392430 h 2884170"/>
                <a:gd name="connsiteX27" fmla="*/ 2701290 w 3185160"/>
                <a:gd name="connsiteY27" fmla="*/ 266700 h 2884170"/>
                <a:gd name="connsiteX28" fmla="*/ 2747010 w 3185160"/>
                <a:gd name="connsiteY28" fmla="*/ 182880 h 2884170"/>
                <a:gd name="connsiteX29" fmla="*/ 2785110 w 3185160"/>
                <a:gd name="connsiteY29" fmla="*/ 102870 h 2884170"/>
                <a:gd name="connsiteX30" fmla="*/ 2792730 w 3185160"/>
                <a:gd name="connsiteY30" fmla="*/ 68580 h 2884170"/>
                <a:gd name="connsiteX31" fmla="*/ 2773680 w 3185160"/>
                <a:gd name="connsiteY31" fmla="*/ 0 h 2884170"/>
                <a:gd name="connsiteX32" fmla="*/ 3185160 w 3185160"/>
                <a:gd name="connsiteY32" fmla="*/ 99060 h 2884170"/>
                <a:gd name="connsiteX33" fmla="*/ 3158490 w 3185160"/>
                <a:gd name="connsiteY33" fmla="*/ 148590 h 2884170"/>
                <a:gd name="connsiteX34" fmla="*/ 3128010 w 3185160"/>
                <a:gd name="connsiteY34" fmla="*/ 171450 h 2884170"/>
                <a:gd name="connsiteX35" fmla="*/ 3048000 w 3185160"/>
                <a:gd name="connsiteY35" fmla="*/ 278130 h 2884170"/>
                <a:gd name="connsiteX36" fmla="*/ 2891790 w 3185160"/>
                <a:gd name="connsiteY36" fmla="*/ 506730 h 2884170"/>
                <a:gd name="connsiteX37" fmla="*/ 2651760 w 3185160"/>
                <a:gd name="connsiteY37" fmla="*/ 822960 h 2884170"/>
                <a:gd name="connsiteX38" fmla="*/ 2335530 w 3185160"/>
                <a:gd name="connsiteY38" fmla="*/ 1200150 h 2884170"/>
                <a:gd name="connsiteX39" fmla="*/ 2240280 w 3185160"/>
                <a:gd name="connsiteY39" fmla="*/ 1318260 h 2884170"/>
                <a:gd name="connsiteX40" fmla="*/ 2053590 w 3185160"/>
                <a:gd name="connsiteY40" fmla="*/ 1504950 h 2884170"/>
                <a:gd name="connsiteX41" fmla="*/ 1733550 w 3185160"/>
                <a:gd name="connsiteY41" fmla="*/ 1809750 h 288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5160" h="2884170">
                  <a:moveTo>
                    <a:pt x="1733550" y="1809750"/>
                  </a:moveTo>
                  <a:lnTo>
                    <a:pt x="1504950" y="2011680"/>
                  </a:lnTo>
                  <a:lnTo>
                    <a:pt x="1283970" y="2194560"/>
                  </a:lnTo>
                  <a:lnTo>
                    <a:pt x="1078230" y="2343150"/>
                  </a:lnTo>
                  <a:lnTo>
                    <a:pt x="830580" y="2503170"/>
                  </a:lnTo>
                  <a:lnTo>
                    <a:pt x="521970" y="2670810"/>
                  </a:lnTo>
                  <a:lnTo>
                    <a:pt x="232410" y="2807970"/>
                  </a:lnTo>
                  <a:lnTo>
                    <a:pt x="64770" y="2876550"/>
                  </a:lnTo>
                  <a:lnTo>
                    <a:pt x="41910" y="2884170"/>
                  </a:lnTo>
                  <a:lnTo>
                    <a:pt x="11430" y="2872740"/>
                  </a:lnTo>
                  <a:lnTo>
                    <a:pt x="3810" y="2865120"/>
                  </a:lnTo>
                  <a:lnTo>
                    <a:pt x="0" y="2853690"/>
                  </a:lnTo>
                  <a:lnTo>
                    <a:pt x="11430" y="2827020"/>
                  </a:lnTo>
                  <a:lnTo>
                    <a:pt x="64770" y="2792730"/>
                  </a:lnTo>
                  <a:lnTo>
                    <a:pt x="381000" y="2625090"/>
                  </a:lnTo>
                  <a:lnTo>
                    <a:pt x="643890" y="2465070"/>
                  </a:lnTo>
                  <a:lnTo>
                    <a:pt x="876300" y="2305050"/>
                  </a:lnTo>
                  <a:lnTo>
                    <a:pt x="1104900" y="2118360"/>
                  </a:lnTo>
                  <a:lnTo>
                    <a:pt x="1264920" y="1988820"/>
                  </a:lnTo>
                  <a:lnTo>
                    <a:pt x="1497330" y="1767840"/>
                  </a:lnTo>
                  <a:lnTo>
                    <a:pt x="1676400" y="1584960"/>
                  </a:lnTo>
                  <a:lnTo>
                    <a:pt x="1882140" y="1363980"/>
                  </a:lnTo>
                  <a:lnTo>
                    <a:pt x="2061210" y="1158240"/>
                  </a:lnTo>
                  <a:lnTo>
                    <a:pt x="2148840" y="1032510"/>
                  </a:lnTo>
                  <a:lnTo>
                    <a:pt x="2293620" y="849630"/>
                  </a:lnTo>
                  <a:lnTo>
                    <a:pt x="2503170" y="579120"/>
                  </a:lnTo>
                  <a:lnTo>
                    <a:pt x="2628900" y="392430"/>
                  </a:lnTo>
                  <a:lnTo>
                    <a:pt x="2701290" y="266700"/>
                  </a:lnTo>
                  <a:lnTo>
                    <a:pt x="2747010" y="182880"/>
                  </a:lnTo>
                  <a:lnTo>
                    <a:pt x="2785110" y="102870"/>
                  </a:lnTo>
                  <a:lnTo>
                    <a:pt x="2792730" y="68580"/>
                  </a:lnTo>
                  <a:lnTo>
                    <a:pt x="2773680" y="0"/>
                  </a:lnTo>
                  <a:lnTo>
                    <a:pt x="3185160" y="99060"/>
                  </a:lnTo>
                  <a:lnTo>
                    <a:pt x="3158490" y="148590"/>
                  </a:lnTo>
                  <a:lnTo>
                    <a:pt x="3128010" y="171450"/>
                  </a:lnTo>
                  <a:lnTo>
                    <a:pt x="3048000" y="278130"/>
                  </a:lnTo>
                  <a:lnTo>
                    <a:pt x="2891790" y="506730"/>
                  </a:lnTo>
                  <a:lnTo>
                    <a:pt x="2651760" y="822960"/>
                  </a:lnTo>
                  <a:lnTo>
                    <a:pt x="2335530" y="1200150"/>
                  </a:lnTo>
                  <a:lnTo>
                    <a:pt x="2240280" y="1318260"/>
                  </a:lnTo>
                  <a:lnTo>
                    <a:pt x="2053590" y="1504950"/>
                  </a:lnTo>
                  <a:lnTo>
                    <a:pt x="1733550" y="1809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4CA98F79-93C4-42E4-A01D-5FA423927E27}"/>
                </a:ext>
              </a:extLst>
            </p:cNvPr>
            <p:cNvSpPr/>
            <p:nvPr/>
          </p:nvSpPr>
          <p:spPr>
            <a:xfrm>
              <a:off x="4203700" y="2482850"/>
              <a:ext cx="3416300" cy="2079625"/>
            </a:xfrm>
            <a:custGeom>
              <a:avLst/>
              <a:gdLst>
                <a:gd name="connsiteX0" fmla="*/ 1292225 w 3416300"/>
                <a:gd name="connsiteY0" fmla="*/ 1171575 h 2079625"/>
                <a:gd name="connsiteX1" fmla="*/ 962025 w 3416300"/>
                <a:gd name="connsiteY1" fmla="*/ 857250 h 2079625"/>
                <a:gd name="connsiteX2" fmla="*/ 774700 w 3416300"/>
                <a:gd name="connsiteY2" fmla="*/ 695325 h 2079625"/>
                <a:gd name="connsiteX3" fmla="*/ 581025 w 3416300"/>
                <a:gd name="connsiteY3" fmla="*/ 504825 h 2079625"/>
                <a:gd name="connsiteX4" fmla="*/ 368300 w 3416300"/>
                <a:gd name="connsiteY4" fmla="*/ 304800 h 2079625"/>
                <a:gd name="connsiteX5" fmla="*/ 254000 w 3416300"/>
                <a:gd name="connsiteY5" fmla="*/ 193675 h 2079625"/>
                <a:gd name="connsiteX6" fmla="*/ 222250 w 3416300"/>
                <a:gd name="connsiteY6" fmla="*/ 165100 h 2079625"/>
                <a:gd name="connsiteX7" fmla="*/ 190500 w 3416300"/>
                <a:gd name="connsiteY7" fmla="*/ 146050 h 2079625"/>
                <a:gd name="connsiteX8" fmla="*/ 146050 w 3416300"/>
                <a:gd name="connsiteY8" fmla="*/ 133350 h 2079625"/>
                <a:gd name="connsiteX9" fmla="*/ 98425 w 3416300"/>
                <a:gd name="connsiteY9" fmla="*/ 127000 h 2079625"/>
                <a:gd name="connsiteX10" fmla="*/ 0 w 3416300"/>
                <a:gd name="connsiteY10" fmla="*/ 127000 h 2079625"/>
                <a:gd name="connsiteX11" fmla="*/ 66675 w 3416300"/>
                <a:gd name="connsiteY11" fmla="*/ 0 h 2079625"/>
                <a:gd name="connsiteX12" fmla="*/ 228600 w 3416300"/>
                <a:gd name="connsiteY12" fmla="*/ 76200 h 2079625"/>
                <a:gd name="connsiteX13" fmla="*/ 279400 w 3416300"/>
                <a:gd name="connsiteY13" fmla="*/ 95250 h 2079625"/>
                <a:gd name="connsiteX14" fmla="*/ 425450 w 3416300"/>
                <a:gd name="connsiteY14" fmla="*/ 215900 h 2079625"/>
                <a:gd name="connsiteX15" fmla="*/ 685800 w 3416300"/>
                <a:gd name="connsiteY15" fmla="*/ 412750 h 2079625"/>
                <a:gd name="connsiteX16" fmla="*/ 873125 w 3416300"/>
                <a:gd name="connsiteY16" fmla="*/ 561975 h 2079625"/>
                <a:gd name="connsiteX17" fmla="*/ 1079500 w 3416300"/>
                <a:gd name="connsiteY17" fmla="*/ 720725 h 2079625"/>
                <a:gd name="connsiteX18" fmla="*/ 1327150 w 3416300"/>
                <a:gd name="connsiteY18" fmla="*/ 914400 h 2079625"/>
                <a:gd name="connsiteX19" fmla="*/ 1577975 w 3416300"/>
                <a:gd name="connsiteY19" fmla="*/ 1098550 h 2079625"/>
                <a:gd name="connsiteX20" fmla="*/ 1866900 w 3416300"/>
                <a:gd name="connsiteY20" fmla="*/ 1301750 h 2079625"/>
                <a:gd name="connsiteX21" fmla="*/ 2057400 w 3416300"/>
                <a:gd name="connsiteY21" fmla="*/ 1431925 h 2079625"/>
                <a:gd name="connsiteX22" fmla="*/ 2257425 w 3416300"/>
                <a:gd name="connsiteY22" fmla="*/ 1565275 h 2079625"/>
                <a:gd name="connsiteX23" fmla="*/ 2476500 w 3416300"/>
                <a:gd name="connsiteY23" fmla="*/ 1673225 h 2079625"/>
                <a:gd name="connsiteX24" fmla="*/ 2765425 w 3416300"/>
                <a:gd name="connsiteY24" fmla="*/ 1784350 h 2079625"/>
                <a:gd name="connsiteX25" fmla="*/ 2943225 w 3416300"/>
                <a:gd name="connsiteY25" fmla="*/ 1841500 h 2079625"/>
                <a:gd name="connsiteX26" fmla="*/ 3197225 w 3416300"/>
                <a:gd name="connsiteY26" fmla="*/ 1911350 h 2079625"/>
                <a:gd name="connsiteX27" fmla="*/ 3359150 w 3416300"/>
                <a:gd name="connsiteY27" fmla="*/ 1952625 h 2079625"/>
                <a:gd name="connsiteX28" fmla="*/ 3403600 w 3416300"/>
                <a:gd name="connsiteY28" fmla="*/ 1968500 h 2079625"/>
                <a:gd name="connsiteX29" fmla="*/ 3416300 w 3416300"/>
                <a:gd name="connsiteY29" fmla="*/ 1978025 h 2079625"/>
                <a:gd name="connsiteX30" fmla="*/ 3413125 w 3416300"/>
                <a:gd name="connsiteY30" fmla="*/ 1997075 h 2079625"/>
                <a:gd name="connsiteX31" fmla="*/ 3394075 w 3416300"/>
                <a:gd name="connsiteY31" fmla="*/ 2019300 h 2079625"/>
                <a:gd name="connsiteX32" fmla="*/ 3362325 w 3416300"/>
                <a:gd name="connsiteY32" fmla="*/ 2032000 h 2079625"/>
                <a:gd name="connsiteX33" fmla="*/ 3140075 w 3416300"/>
                <a:gd name="connsiteY33" fmla="*/ 2047875 h 2079625"/>
                <a:gd name="connsiteX34" fmla="*/ 2705100 w 3416300"/>
                <a:gd name="connsiteY34" fmla="*/ 2063750 h 2079625"/>
                <a:gd name="connsiteX35" fmla="*/ 2447925 w 3416300"/>
                <a:gd name="connsiteY35" fmla="*/ 2076450 h 2079625"/>
                <a:gd name="connsiteX36" fmla="*/ 2397125 w 3416300"/>
                <a:gd name="connsiteY36" fmla="*/ 2079625 h 2079625"/>
                <a:gd name="connsiteX37" fmla="*/ 2362200 w 3416300"/>
                <a:gd name="connsiteY37" fmla="*/ 2073275 h 2079625"/>
                <a:gd name="connsiteX38" fmla="*/ 2311400 w 3416300"/>
                <a:gd name="connsiteY38" fmla="*/ 2054225 h 2079625"/>
                <a:gd name="connsiteX39" fmla="*/ 2235200 w 3416300"/>
                <a:gd name="connsiteY39" fmla="*/ 2006600 h 2079625"/>
                <a:gd name="connsiteX40" fmla="*/ 2146300 w 3416300"/>
                <a:gd name="connsiteY40" fmla="*/ 1946275 h 2079625"/>
                <a:gd name="connsiteX41" fmla="*/ 1930400 w 3416300"/>
                <a:gd name="connsiteY41" fmla="*/ 1762125 h 2079625"/>
                <a:gd name="connsiteX42" fmla="*/ 1616075 w 3416300"/>
                <a:gd name="connsiteY42" fmla="*/ 1473200 h 2079625"/>
                <a:gd name="connsiteX43" fmla="*/ 1292225 w 3416300"/>
                <a:gd name="connsiteY43" fmla="*/ 1171575 h 20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16300" h="2079625">
                  <a:moveTo>
                    <a:pt x="1292225" y="1171575"/>
                  </a:moveTo>
                  <a:lnTo>
                    <a:pt x="962025" y="857250"/>
                  </a:lnTo>
                  <a:lnTo>
                    <a:pt x="774700" y="695325"/>
                  </a:lnTo>
                  <a:lnTo>
                    <a:pt x="581025" y="504825"/>
                  </a:lnTo>
                  <a:lnTo>
                    <a:pt x="368300" y="304800"/>
                  </a:lnTo>
                  <a:lnTo>
                    <a:pt x="254000" y="193675"/>
                  </a:lnTo>
                  <a:lnTo>
                    <a:pt x="222250" y="165100"/>
                  </a:lnTo>
                  <a:lnTo>
                    <a:pt x="190500" y="146050"/>
                  </a:lnTo>
                  <a:lnTo>
                    <a:pt x="146050" y="133350"/>
                  </a:lnTo>
                  <a:lnTo>
                    <a:pt x="98425" y="127000"/>
                  </a:lnTo>
                  <a:lnTo>
                    <a:pt x="0" y="127000"/>
                  </a:lnTo>
                  <a:lnTo>
                    <a:pt x="66675" y="0"/>
                  </a:lnTo>
                  <a:lnTo>
                    <a:pt x="228600" y="76200"/>
                  </a:lnTo>
                  <a:lnTo>
                    <a:pt x="279400" y="95250"/>
                  </a:lnTo>
                  <a:lnTo>
                    <a:pt x="425450" y="215900"/>
                  </a:lnTo>
                  <a:lnTo>
                    <a:pt x="685800" y="412750"/>
                  </a:lnTo>
                  <a:lnTo>
                    <a:pt x="873125" y="561975"/>
                  </a:lnTo>
                  <a:lnTo>
                    <a:pt x="1079500" y="720725"/>
                  </a:lnTo>
                  <a:lnTo>
                    <a:pt x="1327150" y="914400"/>
                  </a:lnTo>
                  <a:lnTo>
                    <a:pt x="1577975" y="1098550"/>
                  </a:lnTo>
                  <a:lnTo>
                    <a:pt x="1866900" y="1301750"/>
                  </a:lnTo>
                  <a:lnTo>
                    <a:pt x="2057400" y="1431925"/>
                  </a:lnTo>
                  <a:lnTo>
                    <a:pt x="2257425" y="1565275"/>
                  </a:lnTo>
                  <a:lnTo>
                    <a:pt x="2476500" y="1673225"/>
                  </a:lnTo>
                  <a:lnTo>
                    <a:pt x="2765425" y="1784350"/>
                  </a:lnTo>
                  <a:lnTo>
                    <a:pt x="2943225" y="1841500"/>
                  </a:lnTo>
                  <a:lnTo>
                    <a:pt x="3197225" y="1911350"/>
                  </a:lnTo>
                  <a:lnTo>
                    <a:pt x="3359150" y="1952625"/>
                  </a:lnTo>
                  <a:lnTo>
                    <a:pt x="3403600" y="1968500"/>
                  </a:lnTo>
                  <a:lnTo>
                    <a:pt x="3416300" y="1978025"/>
                  </a:lnTo>
                  <a:lnTo>
                    <a:pt x="3413125" y="1997075"/>
                  </a:lnTo>
                  <a:lnTo>
                    <a:pt x="3394075" y="2019300"/>
                  </a:lnTo>
                  <a:lnTo>
                    <a:pt x="3362325" y="2032000"/>
                  </a:lnTo>
                  <a:lnTo>
                    <a:pt x="3140075" y="2047875"/>
                  </a:lnTo>
                  <a:lnTo>
                    <a:pt x="2705100" y="2063750"/>
                  </a:lnTo>
                  <a:lnTo>
                    <a:pt x="2447925" y="2076450"/>
                  </a:lnTo>
                  <a:lnTo>
                    <a:pt x="2397125" y="2079625"/>
                  </a:lnTo>
                  <a:lnTo>
                    <a:pt x="2362200" y="2073275"/>
                  </a:lnTo>
                  <a:lnTo>
                    <a:pt x="2311400" y="2054225"/>
                  </a:lnTo>
                  <a:lnTo>
                    <a:pt x="2235200" y="2006600"/>
                  </a:lnTo>
                  <a:lnTo>
                    <a:pt x="2146300" y="1946275"/>
                  </a:lnTo>
                  <a:lnTo>
                    <a:pt x="1930400" y="1762125"/>
                  </a:lnTo>
                  <a:lnTo>
                    <a:pt x="1616075" y="1473200"/>
                  </a:lnTo>
                  <a:lnTo>
                    <a:pt x="1292225" y="1171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5A888772-DBE8-4039-A7D0-98310012E3D6}"/>
                </a:ext>
              </a:extLst>
            </p:cNvPr>
            <p:cNvSpPr/>
            <p:nvPr/>
          </p:nvSpPr>
          <p:spPr>
            <a:xfrm>
              <a:off x="4230688" y="4495800"/>
              <a:ext cx="2247900" cy="1512888"/>
            </a:xfrm>
            <a:custGeom>
              <a:avLst/>
              <a:gdLst>
                <a:gd name="connsiteX0" fmla="*/ 609600 w 2247900"/>
                <a:gd name="connsiteY0" fmla="*/ 340519 h 1512094"/>
                <a:gd name="connsiteX1" fmla="*/ 47625 w 2247900"/>
                <a:gd name="connsiteY1" fmla="*/ 409575 h 1512094"/>
                <a:gd name="connsiteX2" fmla="*/ 0 w 2247900"/>
                <a:gd name="connsiteY2" fmla="*/ 269081 h 1512094"/>
                <a:gd name="connsiteX3" fmla="*/ 97632 w 2247900"/>
                <a:gd name="connsiteY3" fmla="*/ 261938 h 1512094"/>
                <a:gd name="connsiteX4" fmla="*/ 540544 w 2247900"/>
                <a:gd name="connsiteY4" fmla="*/ 202406 h 1512094"/>
                <a:gd name="connsiteX5" fmla="*/ 1109663 w 2247900"/>
                <a:gd name="connsiteY5" fmla="*/ 128588 h 1512094"/>
                <a:gd name="connsiteX6" fmla="*/ 1509713 w 2247900"/>
                <a:gd name="connsiteY6" fmla="*/ 80963 h 1512094"/>
                <a:gd name="connsiteX7" fmla="*/ 1616869 w 2247900"/>
                <a:gd name="connsiteY7" fmla="*/ 66675 h 1512094"/>
                <a:gd name="connsiteX8" fmla="*/ 1819275 w 2247900"/>
                <a:gd name="connsiteY8" fmla="*/ 2381 h 1512094"/>
                <a:gd name="connsiteX9" fmla="*/ 1831182 w 2247900"/>
                <a:gd name="connsiteY9" fmla="*/ 0 h 1512094"/>
                <a:gd name="connsiteX10" fmla="*/ 1871663 w 2247900"/>
                <a:gd name="connsiteY10" fmla="*/ 9525 h 1512094"/>
                <a:gd name="connsiteX11" fmla="*/ 1940719 w 2247900"/>
                <a:gd name="connsiteY11" fmla="*/ 42863 h 1512094"/>
                <a:gd name="connsiteX12" fmla="*/ 2000250 w 2247900"/>
                <a:gd name="connsiteY12" fmla="*/ 80963 h 1512094"/>
                <a:gd name="connsiteX13" fmla="*/ 2062163 w 2247900"/>
                <a:gd name="connsiteY13" fmla="*/ 126206 h 1512094"/>
                <a:gd name="connsiteX14" fmla="*/ 2121694 w 2247900"/>
                <a:gd name="connsiteY14" fmla="*/ 173831 h 1512094"/>
                <a:gd name="connsiteX15" fmla="*/ 2169319 w 2247900"/>
                <a:gd name="connsiteY15" fmla="*/ 219075 h 1512094"/>
                <a:gd name="connsiteX16" fmla="*/ 2212182 w 2247900"/>
                <a:gd name="connsiteY16" fmla="*/ 261938 h 1512094"/>
                <a:gd name="connsiteX17" fmla="*/ 2233613 w 2247900"/>
                <a:gd name="connsiteY17" fmla="*/ 300038 h 1512094"/>
                <a:gd name="connsiteX18" fmla="*/ 2243138 w 2247900"/>
                <a:gd name="connsiteY18" fmla="*/ 323850 h 1512094"/>
                <a:gd name="connsiteX19" fmla="*/ 2247900 w 2247900"/>
                <a:gd name="connsiteY19" fmla="*/ 352425 h 1512094"/>
                <a:gd name="connsiteX20" fmla="*/ 2245519 w 2247900"/>
                <a:gd name="connsiteY20" fmla="*/ 381000 h 1512094"/>
                <a:gd name="connsiteX21" fmla="*/ 2231232 w 2247900"/>
                <a:gd name="connsiteY21" fmla="*/ 409575 h 1512094"/>
                <a:gd name="connsiteX22" fmla="*/ 2205038 w 2247900"/>
                <a:gd name="connsiteY22" fmla="*/ 421481 h 1512094"/>
                <a:gd name="connsiteX23" fmla="*/ 2178844 w 2247900"/>
                <a:gd name="connsiteY23" fmla="*/ 440531 h 1512094"/>
                <a:gd name="connsiteX24" fmla="*/ 2150269 w 2247900"/>
                <a:gd name="connsiteY24" fmla="*/ 469106 h 1512094"/>
                <a:gd name="connsiteX25" fmla="*/ 2131219 w 2247900"/>
                <a:gd name="connsiteY25" fmla="*/ 509588 h 1512094"/>
                <a:gd name="connsiteX26" fmla="*/ 2026444 w 2247900"/>
                <a:gd name="connsiteY26" fmla="*/ 809625 h 1512094"/>
                <a:gd name="connsiteX27" fmla="*/ 1893094 w 2247900"/>
                <a:gd name="connsiteY27" fmla="*/ 1166813 h 1512094"/>
                <a:gd name="connsiteX28" fmla="*/ 1821657 w 2247900"/>
                <a:gd name="connsiteY28" fmla="*/ 1376363 h 1512094"/>
                <a:gd name="connsiteX29" fmla="*/ 1778794 w 2247900"/>
                <a:gd name="connsiteY29" fmla="*/ 1476375 h 1512094"/>
                <a:gd name="connsiteX30" fmla="*/ 1764507 w 2247900"/>
                <a:gd name="connsiteY30" fmla="*/ 1497806 h 1512094"/>
                <a:gd name="connsiteX31" fmla="*/ 1743075 w 2247900"/>
                <a:gd name="connsiteY31" fmla="*/ 1512094 h 1512094"/>
                <a:gd name="connsiteX32" fmla="*/ 1719263 w 2247900"/>
                <a:gd name="connsiteY32" fmla="*/ 1512094 h 1512094"/>
                <a:gd name="connsiteX33" fmla="*/ 1685925 w 2247900"/>
                <a:gd name="connsiteY33" fmla="*/ 1507331 h 1512094"/>
                <a:gd name="connsiteX34" fmla="*/ 1652588 w 2247900"/>
                <a:gd name="connsiteY34" fmla="*/ 1497806 h 1512094"/>
                <a:gd name="connsiteX35" fmla="*/ 1621632 w 2247900"/>
                <a:gd name="connsiteY35" fmla="*/ 1476375 h 1512094"/>
                <a:gd name="connsiteX36" fmla="*/ 1590675 w 2247900"/>
                <a:gd name="connsiteY36" fmla="*/ 1440656 h 1512094"/>
                <a:gd name="connsiteX37" fmla="*/ 1609725 w 2247900"/>
                <a:gd name="connsiteY37" fmla="*/ 1200150 h 1512094"/>
                <a:gd name="connsiteX38" fmla="*/ 1683544 w 2247900"/>
                <a:gd name="connsiteY38" fmla="*/ 776288 h 1512094"/>
                <a:gd name="connsiteX39" fmla="*/ 1759744 w 2247900"/>
                <a:gd name="connsiteY39" fmla="*/ 383381 h 1512094"/>
                <a:gd name="connsiteX40" fmla="*/ 1759744 w 2247900"/>
                <a:gd name="connsiteY40" fmla="*/ 350044 h 1512094"/>
                <a:gd name="connsiteX41" fmla="*/ 1750219 w 2247900"/>
                <a:gd name="connsiteY41" fmla="*/ 309563 h 1512094"/>
                <a:gd name="connsiteX42" fmla="*/ 1738313 w 2247900"/>
                <a:gd name="connsiteY42" fmla="*/ 278606 h 1512094"/>
                <a:gd name="connsiteX43" fmla="*/ 1726407 w 2247900"/>
                <a:gd name="connsiteY43" fmla="*/ 259556 h 1512094"/>
                <a:gd name="connsiteX44" fmla="*/ 1704975 w 2247900"/>
                <a:gd name="connsiteY44" fmla="*/ 245269 h 1512094"/>
                <a:gd name="connsiteX45" fmla="*/ 1681163 w 2247900"/>
                <a:gd name="connsiteY45" fmla="*/ 235744 h 1512094"/>
                <a:gd name="connsiteX46" fmla="*/ 1640682 w 2247900"/>
                <a:gd name="connsiteY46" fmla="*/ 240506 h 1512094"/>
                <a:gd name="connsiteX47" fmla="*/ 1588294 w 2247900"/>
                <a:gd name="connsiteY47" fmla="*/ 250031 h 1512094"/>
                <a:gd name="connsiteX48" fmla="*/ 1254919 w 2247900"/>
                <a:gd name="connsiteY48" fmla="*/ 276225 h 1512094"/>
                <a:gd name="connsiteX49" fmla="*/ 609600 w 2247900"/>
                <a:gd name="connsiteY49" fmla="*/ 34051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7900" h="1512094">
                  <a:moveTo>
                    <a:pt x="609600" y="340519"/>
                  </a:moveTo>
                  <a:lnTo>
                    <a:pt x="47625" y="409575"/>
                  </a:lnTo>
                  <a:lnTo>
                    <a:pt x="0" y="269081"/>
                  </a:lnTo>
                  <a:lnTo>
                    <a:pt x="97632" y="261938"/>
                  </a:lnTo>
                  <a:lnTo>
                    <a:pt x="540544" y="202406"/>
                  </a:lnTo>
                  <a:lnTo>
                    <a:pt x="1109663" y="128588"/>
                  </a:lnTo>
                  <a:lnTo>
                    <a:pt x="1509713" y="80963"/>
                  </a:lnTo>
                  <a:lnTo>
                    <a:pt x="1616869" y="66675"/>
                  </a:lnTo>
                  <a:lnTo>
                    <a:pt x="1819275" y="2381"/>
                  </a:lnTo>
                  <a:lnTo>
                    <a:pt x="1831182" y="0"/>
                  </a:lnTo>
                  <a:lnTo>
                    <a:pt x="1871663" y="9525"/>
                  </a:lnTo>
                  <a:lnTo>
                    <a:pt x="1940719" y="42863"/>
                  </a:lnTo>
                  <a:lnTo>
                    <a:pt x="2000250" y="80963"/>
                  </a:lnTo>
                  <a:lnTo>
                    <a:pt x="2062163" y="126206"/>
                  </a:lnTo>
                  <a:lnTo>
                    <a:pt x="2121694" y="173831"/>
                  </a:lnTo>
                  <a:lnTo>
                    <a:pt x="2169319" y="219075"/>
                  </a:lnTo>
                  <a:lnTo>
                    <a:pt x="2212182" y="261938"/>
                  </a:lnTo>
                  <a:lnTo>
                    <a:pt x="2233613" y="300038"/>
                  </a:lnTo>
                  <a:lnTo>
                    <a:pt x="2243138" y="323850"/>
                  </a:lnTo>
                  <a:lnTo>
                    <a:pt x="2247900" y="352425"/>
                  </a:lnTo>
                  <a:lnTo>
                    <a:pt x="2245519" y="381000"/>
                  </a:lnTo>
                  <a:lnTo>
                    <a:pt x="2231232" y="409575"/>
                  </a:lnTo>
                  <a:lnTo>
                    <a:pt x="2205038" y="421481"/>
                  </a:lnTo>
                  <a:lnTo>
                    <a:pt x="2178844" y="440531"/>
                  </a:lnTo>
                  <a:lnTo>
                    <a:pt x="2150269" y="469106"/>
                  </a:lnTo>
                  <a:lnTo>
                    <a:pt x="2131219" y="509588"/>
                  </a:lnTo>
                  <a:lnTo>
                    <a:pt x="2026444" y="809625"/>
                  </a:lnTo>
                  <a:lnTo>
                    <a:pt x="1893094" y="1166813"/>
                  </a:lnTo>
                  <a:lnTo>
                    <a:pt x="1821657" y="1376363"/>
                  </a:lnTo>
                  <a:lnTo>
                    <a:pt x="1778794" y="1476375"/>
                  </a:lnTo>
                  <a:lnTo>
                    <a:pt x="1764507" y="1497806"/>
                  </a:lnTo>
                  <a:lnTo>
                    <a:pt x="1743075" y="1512094"/>
                  </a:lnTo>
                  <a:lnTo>
                    <a:pt x="1719263" y="1512094"/>
                  </a:lnTo>
                  <a:lnTo>
                    <a:pt x="1685925" y="1507331"/>
                  </a:lnTo>
                  <a:lnTo>
                    <a:pt x="1652588" y="1497806"/>
                  </a:lnTo>
                  <a:lnTo>
                    <a:pt x="1621632" y="1476375"/>
                  </a:lnTo>
                  <a:lnTo>
                    <a:pt x="1590675" y="1440656"/>
                  </a:lnTo>
                  <a:lnTo>
                    <a:pt x="1609725" y="1200150"/>
                  </a:lnTo>
                  <a:lnTo>
                    <a:pt x="1683544" y="776288"/>
                  </a:lnTo>
                  <a:lnTo>
                    <a:pt x="1759744" y="383381"/>
                  </a:lnTo>
                  <a:lnTo>
                    <a:pt x="1759744" y="350044"/>
                  </a:lnTo>
                  <a:lnTo>
                    <a:pt x="1750219" y="309563"/>
                  </a:lnTo>
                  <a:lnTo>
                    <a:pt x="1738313" y="278606"/>
                  </a:lnTo>
                  <a:lnTo>
                    <a:pt x="1726407" y="259556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40682" y="240506"/>
                  </a:lnTo>
                  <a:lnTo>
                    <a:pt x="1588294" y="250031"/>
                  </a:lnTo>
                  <a:lnTo>
                    <a:pt x="1254919" y="276225"/>
                  </a:lnTo>
                  <a:lnTo>
                    <a:pt x="609600" y="3405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666FA4BB-F32C-4B37-9A2E-F1942931E7B2}"/>
                </a:ext>
              </a:extLst>
            </p:cNvPr>
            <p:cNvSpPr/>
            <p:nvPr/>
          </p:nvSpPr>
          <p:spPr>
            <a:xfrm>
              <a:off x="4427538" y="5634038"/>
              <a:ext cx="1439862" cy="349250"/>
            </a:xfrm>
            <a:custGeom>
              <a:avLst/>
              <a:gdLst>
                <a:gd name="connsiteX0" fmla="*/ 473869 w 1440656"/>
                <a:gd name="connsiteY0" fmla="*/ 283368 h 350043"/>
                <a:gd name="connsiteX1" fmla="*/ 23812 w 1440656"/>
                <a:gd name="connsiteY1" fmla="*/ 350043 h 350043"/>
                <a:gd name="connsiteX2" fmla="*/ 0 w 1440656"/>
                <a:gd name="connsiteY2" fmla="*/ 188118 h 350043"/>
                <a:gd name="connsiteX3" fmla="*/ 323850 w 1440656"/>
                <a:gd name="connsiteY3" fmla="*/ 150018 h 350043"/>
                <a:gd name="connsiteX4" fmla="*/ 690562 w 1440656"/>
                <a:gd name="connsiteY4" fmla="*/ 102393 h 350043"/>
                <a:gd name="connsiteX5" fmla="*/ 904875 w 1440656"/>
                <a:gd name="connsiteY5" fmla="*/ 76200 h 350043"/>
                <a:gd name="connsiteX6" fmla="*/ 995362 w 1440656"/>
                <a:gd name="connsiteY6" fmla="*/ 64293 h 350043"/>
                <a:gd name="connsiteX7" fmla="*/ 1033462 w 1440656"/>
                <a:gd name="connsiteY7" fmla="*/ 59531 h 350043"/>
                <a:gd name="connsiteX8" fmla="*/ 1088231 w 1440656"/>
                <a:gd name="connsiteY8" fmla="*/ 47625 h 350043"/>
                <a:gd name="connsiteX9" fmla="*/ 1162050 w 1440656"/>
                <a:gd name="connsiteY9" fmla="*/ 30956 h 350043"/>
                <a:gd name="connsiteX10" fmla="*/ 1247775 w 1440656"/>
                <a:gd name="connsiteY10" fmla="*/ 2381 h 350043"/>
                <a:gd name="connsiteX11" fmla="*/ 1273969 w 1440656"/>
                <a:gd name="connsiteY11" fmla="*/ 0 h 350043"/>
                <a:gd name="connsiteX12" fmla="*/ 1314450 w 1440656"/>
                <a:gd name="connsiteY12" fmla="*/ 7143 h 350043"/>
                <a:gd name="connsiteX13" fmla="*/ 1359694 w 1440656"/>
                <a:gd name="connsiteY13" fmla="*/ 28575 h 350043"/>
                <a:gd name="connsiteX14" fmla="*/ 1440656 w 1440656"/>
                <a:gd name="connsiteY14" fmla="*/ 78581 h 350043"/>
                <a:gd name="connsiteX15" fmla="*/ 1440656 w 1440656"/>
                <a:gd name="connsiteY15" fmla="*/ 326231 h 350043"/>
                <a:gd name="connsiteX16" fmla="*/ 1395412 w 1440656"/>
                <a:gd name="connsiteY16" fmla="*/ 302418 h 350043"/>
                <a:gd name="connsiteX17" fmla="*/ 1357312 w 1440656"/>
                <a:gd name="connsiteY17" fmla="*/ 259556 h 350043"/>
                <a:gd name="connsiteX18" fmla="*/ 1326356 w 1440656"/>
                <a:gd name="connsiteY18" fmla="*/ 209550 h 350043"/>
                <a:gd name="connsiteX19" fmla="*/ 1314450 w 1440656"/>
                <a:gd name="connsiteY19" fmla="*/ 204787 h 350043"/>
                <a:gd name="connsiteX20" fmla="*/ 1190625 w 1440656"/>
                <a:gd name="connsiteY20" fmla="*/ 204787 h 350043"/>
                <a:gd name="connsiteX21" fmla="*/ 1057275 w 1440656"/>
                <a:gd name="connsiteY21" fmla="*/ 202406 h 350043"/>
                <a:gd name="connsiteX22" fmla="*/ 854869 w 1440656"/>
                <a:gd name="connsiteY22" fmla="*/ 230981 h 350043"/>
                <a:gd name="connsiteX23" fmla="*/ 473869 w 1440656"/>
                <a:gd name="connsiteY23" fmla="*/ 283368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656" h="350043">
                  <a:moveTo>
                    <a:pt x="473869" y="283368"/>
                  </a:moveTo>
                  <a:lnTo>
                    <a:pt x="23812" y="350043"/>
                  </a:lnTo>
                  <a:lnTo>
                    <a:pt x="0" y="188118"/>
                  </a:lnTo>
                  <a:lnTo>
                    <a:pt x="323850" y="150018"/>
                  </a:lnTo>
                  <a:lnTo>
                    <a:pt x="690562" y="102393"/>
                  </a:lnTo>
                  <a:lnTo>
                    <a:pt x="904875" y="76200"/>
                  </a:lnTo>
                  <a:lnTo>
                    <a:pt x="995362" y="64293"/>
                  </a:lnTo>
                  <a:lnTo>
                    <a:pt x="1033462" y="59531"/>
                  </a:lnTo>
                  <a:lnTo>
                    <a:pt x="1088231" y="47625"/>
                  </a:lnTo>
                  <a:lnTo>
                    <a:pt x="1162050" y="30956"/>
                  </a:lnTo>
                  <a:lnTo>
                    <a:pt x="1247775" y="2381"/>
                  </a:lnTo>
                  <a:lnTo>
                    <a:pt x="1273969" y="0"/>
                  </a:lnTo>
                  <a:lnTo>
                    <a:pt x="1314450" y="7143"/>
                  </a:lnTo>
                  <a:lnTo>
                    <a:pt x="1359694" y="28575"/>
                  </a:lnTo>
                  <a:lnTo>
                    <a:pt x="1440656" y="78581"/>
                  </a:lnTo>
                  <a:lnTo>
                    <a:pt x="1440656" y="326231"/>
                  </a:lnTo>
                  <a:lnTo>
                    <a:pt x="1395412" y="302418"/>
                  </a:lnTo>
                  <a:lnTo>
                    <a:pt x="1357312" y="259556"/>
                  </a:lnTo>
                  <a:lnTo>
                    <a:pt x="1326356" y="209550"/>
                  </a:lnTo>
                  <a:lnTo>
                    <a:pt x="1314450" y="204787"/>
                  </a:lnTo>
                  <a:lnTo>
                    <a:pt x="1190625" y="204787"/>
                  </a:lnTo>
                  <a:lnTo>
                    <a:pt x="1057275" y="202406"/>
                  </a:lnTo>
                  <a:lnTo>
                    <a:pt x="854869" y="230981"/>
                  </a:lnTo>
                  <a:lnTo>
                    <a:pt x="473869" y="283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F0F40E0-04F8-4530-9EE2-44CC5D914BB5}"/>
              </a:ext>
            </a:extLst>
          </p:cNvPr>
          <p:cNvGrpSpPr/>
          <p:nvPr/>
        </p:nvGrpSpPr>
        <p:grpSpPr>
          <a:xfrm>
            <a:off x="2770188" y="1503363"/>
            <a:ext cx="4697412" cy="4516437"/>
            <a:chOff x="2770188" y="1503363"/>
            <a:chExt cx="4697412" cy="4516437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DAE34D71-7291-4DF0-9640-BF42A6220BC4}"/>
                </a:ext>
              </a:extLst>
            </p:cNvPr>
            <p:cNvSpPr/>
            <p:nvPr/>
          </p:nvSpPr>
          <p:spPr>
            <a:xfrm>
              <a:off x="3141663" y="1503363"/>
              <a:ext cx="1489075" cy="1695450"/>
            </a:xfrm>
            <a:custGeom>
              <a:avLst/>
              <a:gdLst>
                <a:gd name="connsiteX0" fmla="*/ 1131094 w 1490662"/>
                <a:gd name="connsiteY0" fmla="*/ 802481 h 1695450"/>
                <a:gd name="connsiteX1" fmla="*/ 966787 w 1490662"/>
                <a:gd name="connsiteY1" fmla="*/ 978694 h 1695450"/>
                <a:gd name="connsiteX2" fmla="*/ 797719 w 1490662"/>
                <a:gd name="connsiteY2" fmla="*/ 1131094 h 1695450"/>
                <a:gd name="connsiteX3" fmla="*/ 578644 w 1490662"/>
                <a:gd name="connsiteY3" fmla="*/ 1314450 h 1695450"/>
                <a:gd name="connsiteX4" fmla="*/ 414337 w 1490662"/>
                <a:gd name="connsiteY4" fmla="*/ 1450181 h 1695450"/>
                <a:gd name="connsiteX5" fmla="*/ 192881 w 1490662"/>
                <a:gd name="connsiteY5" fmla="*/ 1607344 h 1695450"/>
                <a:gd name="connsiteX6" fmla="*/ 54769 w 1490662"/>
                <a:gd name="connsiteY6" fmla="*/ 1688306 h 1695450"/>
                <a:gd name="connsiteX7" fmla="*/ 33337 w 1490662"/>
                <a:gd name="connsiteY7" fmla="*/ 1695450 h 1695450"/>
                <a:gd name="connsiteX8" fmla="*/ 14287 w 1490662"/>
                <a:gd name="connsiteY8" fmla="*/ 1695450 h 1695450"/>
                <a:gd name="connsiteX9" fmla="*/ 2381 w 1490662"/>
                <a:gd name="connsiteY9" fmla="*/ 1688306 h 1695450"/>
                <a:gd name="connsiteX10" fmla="*/ 0 w 1490662"/>
                <a:gd name="connsiteY10" fmla="*/ 1669256 h 1695450"/>
                <a:gd name="connsiteX11" fmla="*/ 14287 w 1490662"/>
                <a:gd name="connsiteY11" fmla="*/ 1640681 h 1695450"/>
                <a:gd name="connsiteX12" fmla="*/ 78581 w 1490662"/>
                <a:gd name="connsiteY12" fmla="*/ 1583531 h 1695450"/>
                <a:gd name="connsiteX13" fmla="*/ 257175 w 1490662"/>
                <a:gd name="connsiteY13" fmla="*/ 1423987 h 1695450"/>
                <a:gd name="connsiteX14" fmla="*/ 447675 w 1490662"/>
                <a:gd name="connsiteY14" fmla="*/ 1243012 h 1695450"/>
                <a:gd name="connsiteX15" fmla="*/ 616744 w 1490662"/>
                <a:gd name="connsiteY15" fmla="*/ 1066800 h 1695450"/>
                <a:gd name="connsiteX16" fmla="*/ 800100 w 1490662"/>
                <a:gd name="connsiteY16" fmla="*/ 866775 h 1695450"/>
                <a:gd name="connsiteX17" fmla="*/ 907256 w 1490662"/>
                <a:gd name="connsiteY17" fmla="*/ 728662 h 1695450"/>
                <a:gd name="connsiteX18" fmla="*/ 1064419 w 1490662"/>
                <a:gd name="connsiteY18" fmla="*/ 483394 h 1695450"/>
                <a:gd name="connsiteX19" fmla="*/ 1109662 w 1490662"/>
                <a:gd name="connsiteY19" fmla="*/ 395287 h 1695450"/>
                <a:gd name="connsiteX20" fmla="*/ 1150144 w 1490662"/>
                <a:gd name="connsiteY20" fmla="*/ 309562 h 1695450"/>
                <a:gd name="connsiteX21" fmla="*/ 1176337 w 1490662"/>
                <a:gd name="connsiteY21" fmla="*/ 228600 h 1695450"/>
                <a:gd name="connsiteX22" fmla="*/ 1178719 w 1490662"/>
                <a:gd name="connsiteY22" fmla="*/ 188119 h 1695450"/>
                <a:gd name="connsiteX23" fmla="*/ 1152525 w 1490662"/>
                <a:gd name="connsiteY23" fmla="*/ 150019 h 1695450"/>
                <a:gd name="connsiteX24" fmla="*/ 1104900 w 1490662"/>
                <a:gd name="connsiteY24" fmla="*/ 90487 h 1695450"/>
                <a:gd name="connsiteX25" fmla="*/ 1073944 w 1490662"/>
                <a:gd name="connsiteY25" fmla="*/ 47625 h 1695450"/>
                <a:gd name="connsiteX26" fmla="*/ 1069181 w 1490662"/>
                <a:gd name="connsiteY26" fmla="*/ 23812 h 1695450"/>
                <a:gd name="connsiteX27" fmla="*/ 1071562 w 1490662"/>
                <a:gd name="connsiteY27" fmla="*/ 9525 h 1695450"/>
                <a:gd name="connsiteX28" fmla="*/ 1081087 w 1490662"/>
                <a:gd name="connsiteY28" fmla="*/ 2381 h 1695450"/>
                <a:gd name="connsiteX29" fmla="*/ 1095375 w 1490662"/>
                <a:gd name="connsiteY29" fmla="*/ 0 h 1695450"/>
                <a:gd name="connsiteX30" fmla="*/ 1128712 w 1490662"/>
                <a:gd name="connsiteY30" fmla="*/ 9525 h 1695450"/>
                <a:gd name="connsiteX31" fmla="*/ 1193006 w 1490662"/>
                <a:gd name="connsiteY31" fmla="*/ 38100 h 1695450"/>
                <a:gd name="connsiteX32" fmla="*/ 1273969 w 1490662"/>
                <a:gd name="connsiteY32" fmla="*/ 78581 h 1695450"/>
                <a:gd name="connsiteX33" fmla="*/ 1331119 w 1490662"/>
                <a:gd name="connsiteY33" fmla="*/ 114300 h 1695450"/>
                <a:gd name="connsiteX34" fmla="*/ 1373981 w 1490662"/>
                <a:gd name="connsiteY34" fmla="*/ 154781 h 1695450"/>
                <a:gd name="connsiteX35" fmla="*/ 1414462 w 1490662"/>
                <a:gd name="connsiteY35" fmla="*/ 200025 h 1695450"/>
                <a:gd name="connsiteX36" fmla="*/ 1440656 w 1490662"/>
                <a:gd name="connsiteY36" fmla="*/ 240506 h 1695450"/>
                <a:gd name="connsiteX37" fmla="*/ 1464469 w 1490662"/>
                <a:gd name="connsiteY37" fmla="*/ 280987 h 1695450"/>
                <a:gd name="connsiteX38" fmla="*/ 1483519 w 1490662"/>
                <a:gd name="connsiteY38" fmla="*/ 342900 h 1695450"/>
                <a:gd name="connsiteX39" fmla="*/ 1490662 w 1490662"/>
                <a:gd name="connsiteY39" fmla="*/ 388144 h 1695450"/>
                <a:gd name="connsiteX40" fmla="*/ 1331119 w 1490662"/>
                <a:gd name="connsiteY40" fmla="*/ 588169 h 1695450"/>
                <a:gd name="connsiteX41" fmla="*/ 1131094 w 1490662"/>
                <a:gd name="connsiteY41" fmla="*/ 8024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90662" h="1695450">
                  <a:moveTo>
                    <a:pt x="1131094" y="802481"/>
                  </a:moveTo>
                  <a:lnTo>
                    <a:pt x="966787" y="978694"/>
                  </a:lnTo>
                  <a:lnTo>
                    <a:pt x="797719" y="1131094"/>
                  </a:lnTo>
                  <a:lnTo>
                    <a:pt x="578644" y="1314450"/>
                  </a:lnTo>
                  <a:lnTo>
                    <a:pt x="414337" y="1450181"/>
                  </a:lnTo>
                  <a:lnTo>
                    <a:pt x="192881" y="1607344"/>
                  </a:lnTo>
                  <a:lnTo>
                    <a:pt x="54769" y="1688306"/>
                  </a:lnTo>
                  <a:lnTo>
                    <a:pt x="33337" y="1695450"/>
                  </a:lnTo>
                  <a:lnTo>
                    <a:pt x="14287" y="1695450"/>
                  </a:lnTo>
                  <a:lnTo>
                    <a:pt x="2381" y="1688306"/>
                  </a:lnTo>
                  <a:lnTo>
                    <a:pt x="0" y="1669256"/>
                  </a:lnTo>
                  <a:lnTo>
                    <a:pt x="14287" y="1640681"/>
                  </a:lnTo>
                  <a:lnTo>
                    <a:pt x="78581" y="1583531"/>
                  </a:lnTo>
                  <a:lnTo>
                    <a:pt x="257175" y="1423987"/>
                  </a:lnTo>
                  <a:lnTo>
                    <a:pt x="447675" y="1243012"/>
                  </a:lnTo>
                  <a:lnTo>
                    <a:pt x="616744" y="1066800"/>
                  </a:lnTo>
                  <a:lnTo>
                    <a:pt x="800100" y="866775"/>
                  </a:lnTo>
                  <a:lnTo>
                    <a:pt x="907256" y="728662"/>
                  </a:lnTo>
                  <a:lnTo>
                    <a:pt x="1064419" y="483394"/>
                  </a:lnTo>
                  <a:lnTo>
                    <a:pt x="1109662" y="395287"/>
                  </a:lnTo>
                  <a:lnTo>
                    <a:pt x="1150144" y="309562"/>
                  </a:lnTo>
                  <a:lnTo>
                    <a:pt x="1176337" y="228600"/>
                  </a:lnTo>
                  <a:lnTo>
                    <a:pt x="1178719" y="188119"/>
                  </a:lnTo>
                  <a:lnTo>
                    <a:pt x="1152525" y="150019"/>
                  </a:lnTo>
                  <a:lnTo>
                    <a:pt x="1104900" y="90487"/>
                  </a:lnTo>
                  <a:lnTo>
                    <a:pt x="1073944" y="47625"/>
                  </a:lnTo>
                  <a:lnTo>
                    <a:pt x="1069181" y="23812"/>
                  </a:lnTo>
                  <a:lnTo>
                    <a:pt x="1071562" y="9525"/>
                  </a:lnTo>
                  <a:lnTo>
                    <a:pt x="1081087" y="2381"/>
                  </a:lnTo>
                  <a:lnTo>
                    <a:pt x="1095375" y="0"/>
                  </a:lnTo>
                  <a:lnTo>
                    <a:pt x="1128712" y="9525"/>
                  </a:lnTo>
                  <a:lnTo>
                    <a:pt x="1193006" y="38100"/>
                  </a:lnTo>
                  <a:lnTo>
                    <a:pt x="1273969" y="78581"/>
                  </a:lnTo>
                  <a:lnTo>
                    <a:pt x="1331119" y="114300"/>
                  </a:lnTo>
                  <a:lnTo>
                    <a:pt x="1373981" y="154781"/>
                  </a:lnTo>
                  <a:lnTo>
                    <a:pt x="1414462" y="200025"/>
                  </a:lnTo>
                  <a:lnTo>
                    <a:pt x="1440656" y="240506"/>
                  </a:lnTo>
                  <a:lnTo>
                    <a:pt x="1464469" y="280987"/>
                  </a:lnTo>
                  <a:lnTo>
                    <a:pt x="1483519" y="342900"/>
                  </a:lnTo>
                  <a:lnTo>
                    <a:pt x="1490662" y="388144"/>
                  </a:lnTo>
                  <a:lnTo>
                    <a:pt x="1331119" y="588169"/>
                  </a:lnTo>
                  <a:lnTo>
                    <a:pt x="1131094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C7A7E1E4-76AA-4580-9CC6-1AE2D783A2EE}"/>
                </a:ext>
              </a:extLst>
            </p:cNvPr>
            <p:cNvSpPr/>
            <p:nvPr/>
          </p:nvSpPr>
          <p:spPr>
            <a:xfrm>
              <a:off x="3709988" y="4497388"/>
              <a:ext cx="654050" cy="1522412"/>
            </a:xfrm>
            <a:custGeom>
              <a:avLst/>
              <a:gdLst>
                <a:gd name="connsiteX0" fmla="*/ 347662 w 654843"/>
                <a:gd name="connsiteY0" fmla="*/ 990600 h 1521619"/>
                <a:gd name="connsiteX1" fmla="*/ 338137 w 654843"/>
                <a:gd name="connsiteY1" fmla="*/ 797719 h 1521619"/>
                <a:gd name="connsiteX2" fmla="*/ 319087 w 654843"/>
                <a:gd name="connsiteY2" fmla="*/ 631032 h 1521619"/>
                <a:gd name="connsiteX3" fmla="*/ 283368 w 654843"/>
                <a:gd name="connsiteY3" fmla="*/ 440532 h 1521619"/>
                <a:gd name="connsiteX4" fmla="*/ 245268 w 654843"/>
                <a:gd name="connsiteY4" fmla="*/ 314325 h 1521619"/>
                <a:gd name="connsiteX5" fmla="*/ 200025 w 654843"/>
                <a:gd name="connsiteY5" fmla="*/ 197644 h 1521619"/>
                <a:gd name="connsiteX6" fmla="*/ 178593 w 654843"/>
                <a:gd name="connsiteY6" fmla="*/ 171450 h 1521619"/>
                <a:gd name="connsiteX7" fmla="*/ 128587 w 654843"/>
                <a:gd name="connsiteY7" fmla="*/ 135732 h 1521619"/>
                <a:gd name="connsiteX8" fmla="*/ 45243 w 654843"/>
                <a:gd name="connsiteY8" fmla="*/ 83344 h 1521619"/>
                <a:gd name="connsiteX9" fmla="*/ 19050 w 654843"/>
                <a:gd name="connsiteY9" fmla="*/ 64294 h 1521619"/>
                <a:gd name="connsiteX10" fmla="*/ 0 w 654843"/>
                <a:gd name="connsiteY10" fmla="*/ 35719 h 1521619"/>
                <a:gd name="connsiteX11" fmla="*/ 0 w 654843"/>
                <a:gd name="connsiteY11" fmla="*/ 14288 h 1521619"/>
                <a:gd name="connsiteX12" fmla="*/ 7143 w 654843"/>
                <a:gd name="connsiteY12" fmla="*/ 7144 h 1521619"/>
                <a:gd name="connsiteX13" fmla="*/ 30956 w 654843"/>
                <a:gd name="connsiteY13" fmla="*/ 0 h 1521619"/>
                <a:gd name="connsiteX14" fmla="*/ 102393 w 654843"/>
                <a:gd name="connsiteY14" fmla="*/ 0 h 1521619"/>
                <a:gd name="connsiteX15" fmla="*/ 176212 w 654843"/>
                <a:gd name="connsiteY15" fmla="*/ 9525 h 1521619"/>
                <a:gd name="connsiteX16" fmla="*/ 240506 w 654843"/>
                <a:gd name="connsiteY16" fmla="*/ 23813 h 1521619"/>
                <a:gd name="connsiteX17" fmla="*/ 323850 w 654843"/>
                <a:gd name="connsiteY17" fmla="*/ 52388 h 1521619"/>
                <a:gd name="connsiteX18" fmla="*/ 392906 w 654843"/>
                <a:gd name="connsiteY18" fmla="*/ 83344 h 1521619"/>
                <a:gd name="connsiteX19" fmla="*/ 438150 w 654843"/>
                <a:gd name="connsiteY19" fmla="*/ 109538 h 1521619"/>
                <a:gd name="connsiteX20" fmla="*/ 481012 w 654843"/>
                <a:gd name="connsiteY20" fmla="*/ 245269 h 1521619"/>
                <a:gd name="connsiteX21" fmla="*/ 550068 w 654843"/>
                <a:gd name="connsiteY21" fmla="*/ 526257 h 1521619"/>
                <a:gd name="connsiteX22" fmla="*/ 588168 w 654843"/>
                <a:gd name="connsiteY22" fmla="*/ 731044 h 1521619"/>
                <a:gd name="connsiteX23" fmla="*/ 609600 w 654843"/>
                <a:gd name="connsiteY23" fmla="*/ 907257 h 1521619"/>
                <a:gd name="connsiteX24" fmla="*/ 638175 w 654843"/>
                <a:gd name="connsiteY24" fmla="*/ 1164432 h 1521619"/>
                <a:gd name="connsiteX25" fmla="*/ 654843 w 654843"/>
                <a:gd name="connsiteY25" fmla="*/ 1323975 h 1521619"/>
                <a:gd name="connsiteX26" fmla="*/ 650081 w 654843"/>
                <a:gd name="connsiteY26" fmla="*/ 1373982 h 1521619"/>
                <a:gd name="connsiteX27" fmla="*/ 638175 w 654843"/>
                <a:gd name="connsiteY27" fmla="*/ 1435894 h 1521619"/>
                <a:gd name="connsiteX28" fmla="*/ 623887 w 654843"/>
                <a:gd name="connsiteY28" fmla="*/ 1473994 h 1521619"/>
                <a:gd name="connsiteX29" fmla="*/ 607218 w 654843"/>
                <a:gd name="connsiteY29" fmla="*/ 1493044 h 1521619"/>
                <a:gd name="connsiteX30" fmla="*/ 576262 w 654843"/>
                <a:gd name="connsiteY30" fmla="*/ 1509713 h 1521619"/>
                <a:gd name="connsiteX31" fmla="*/ 550068 w 654843"/>
                <a:gd name="connsiteY31" fmla="*/ 1521619 h 1521619"/>
                <a:gd name="connsiteX32" fmla="*/ 526256 w 654843"/>
                <a:gd name="connsiteY32" fmla="*/ 1519238 h 1521619"/>
                <a:gd name="connsiteX33" fmla="*/ 502443 w 654843"/>
                <a:gd name="connsiteY33" fmla="*/ 1502569 h 1521619"/>
                <a:gd name="connsiteX34" fmla="*/ 457200 w 654843"/>
                <a:gd name="connsiteY34" fmla="*/ 1450182 h 1521619"/>
                <a:gd name="connsiteX35" fmla="*/ 414337 w 654843"/>
                <a:gd name="connsiteY35" fmla="*/ 1390650 h 1521619"/>
                <a:gd name="connsiteX36" fmla="*/ 388143 w 654843"/>
                <a:gd name="connsiteY36" fmla="*/ 1333500 h 1521619"/>
                <a:gd name="connsiteX37" fmla="*/ 369093 w 654843"/>
                <a:gd name="connsiteY37" fmla="*/ 1235869 h 1521619"/>
                <a:gd name="connsiteX38" fmla="*/ 354806 w 654843"/>
                <a:gd name="connsiteY38" fmla="*/ 1133475 h 1521619"/>
                <a:gd name="connsiteX39" fmla="*/ 347662 w 654843"/>
                <a:gd name="connsiteY39" fmla="*/ 99060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4843" h="1521619">
                  <a:moveTo>
                    <a:pt x="347662" y="990600"/>
                  </a:moveTo>
                  <a:lnTo>
                    <a:pt x="338137" y="797719"/>
                  </a:lnTo>
                  <a:lnTo>
                    <a:pt x="319087" y="631032"/>
                  </a:lnTo>
                  <a:lnTo>
                    <a:pt x="283368" y="440532"/>
                  </a:lnTo>
                  <a:lnTo>
                    <a:pt x="245268" y="314325"/>
                  </a:lnTo>
                  <a:lnTo>
                    <a:pt x="200025" y="197644"/>
                  </a:lnTo>
                  <a:lnTo>
                    <a:pt x="178593" y="171450"/>
                  </a:lnTo>
                  <a:lnTo>
                    <a:pt x="128587" y="135732"/>
                  </a:lnTo>
                  <a:lnTo>
                    <a:pt x="45243" y="83344"/>
                  </a:lnTo>
                  <a:lnTo>
                    <a:pt x="19050" y="64294"/>
                  </a:lnTo>
                  <a:lnTo>
                    <a:pt x="0" y="35719"/>
                  </a:lnTo>
                  <a:lnTo>
                    <a:pt x="0" y="14288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102393" y="0"/>
                  </a:lnTo>
                  <a:lnTo>
                    <a:pt x="176212" y="9525"/>
                  </a:lnTo>
                  <a:lnTo>
                    <a:pt x="240506" y="23813"/>
                  </a:lnTo>
                  <a:lnTo>
                    <a:pt x="323850" y="52388"/>
                  </a:lnTo>
                  <a:lnTo>
                    <a:pt x="392906" y="83344"/>
                  </a:lnTo>
                  <a:lnTo>
                    <a:pt x="438150" y="109538"/>
                  </a:lnTo>
                  <a:lnTo>
                    <a:pt x="481012" y="245269"/>
                  </a:lnTo>
                  <a:lnTo>
                    <a:pt x="550068" y="526257"/>
                  </a:lnTo>
                  <a:lnTo>
                    <a:pt x="588168" y="731044"/>
                  </a:lnTo>
                  <a:lnTo>
                    <a:pt x="609600" y="907257"/>
                  </a:lnTo>
                  <a:lnTo>
                    <a:pt x="638175" y="1164432"/>
                  </a:lnTo>
                  <a:lnTo>
                    <a:pt x="654843" y="1323975"/>
                  </a:lnTo>
                  <a:lnTo>
                    <a:pt x="650081" y="1373982"/>
                  </a:lnTo>
                  <a:lnTo>
                    <a:pt x="638175" y="1435894"/>
                  </a:lnTo>
                  <a:lnTo>
                    <a:pt x="623887" y="1473994"/>
                  </a:lnTo>
                  <a:lnTo>
                    <a:pt x="607218" y="1493044"/>
                  </a:lnTo>
                  <a:lnTo>
                    <a:pt x="576262" y="1509713"/>
                  </a:lnTo>
                  <a:lnTo>
                    <a:pt x="550068" y="1521619"/>
                  </a:lnTo>
                  <a:lnTo>
                    <a:pt x="526256" y="1519238"/>
                  </a:lnTo>
                  <a:lnTo>
                    <a:pt x="502443" y="1502569"/>
                  </a:lnTo>
                  <a:lnTo>
                    <a:pt x="457200" y="1450182"/>
                  </a:lnTo>
                  <a:lnTo>
                    <a:pt x="414337" y="1390650"/>
                  </a:lnTo>
                  <a:lnTo>
                    <a:pt x="388143" y="1333500"/>
                  </a:lnTo>
                  <a:lnTo>
                    <a:pt x="369093" y="1235869"/>
                  </a:lnTo>
                  <a:lnTo>
                    <a:pt x="354806" y="1133475"/>
                  </a:lnTo>
                  <a:lnTo>
                    <a:pt x="347662" y="990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86A87742-0E7C-4F43-AFE2-7340FF3EE591}"/>
                </a:ext>
              </a:extLst>
            </p:cNvPr>
            <p:cNvSpPr/>
            <p:nvPr/>
          </p:nvSpPr>
          <p:spPr>
            <a:xfrm>
              <a:off x="4414838" y="1600200"/>
              <a:ext cx="1622425" cy="490538"/>
            </a:xfrm>
            <a:custGeom>
              <a:avLst/>
              <a:gdLst>
                <a:gd name="connsiteX0" fmla="*/ 631031 w 1621631"/>
                <a:gd name="connsiteY0" fmla="*/ 397669 h 490538"/>
                <a:gd name="connsiteX1" fmla="*/ 407193 w 1621631"/>
                <a:gd name="connsiteY1" fmla="*/ 442913 h 490538"/>
                <a:gd name="connsiteX2" fmla="*/ 230981 w 1621631"/>
                <a:gd name="connsiteY2" fmla="*/ 471488 h 490538"/>
                <a:gd name="connsiteX3" fmla="*/ 0 w 1621631"/>
                <a:gd name="connsiteY3" fmla="*/ 490538 h 490538"/>
                <a:gd name="connsiteX4" fmla="*/ 92868 w 1621631"/>
                <a:gd name="connsiteY4" fmla="*/ 247650 h 490538"/>
                <a:gd name="connsiteX5" fmla="*/ 235743 w 1621631"/>
                <a:gd name="connsiteY5" fmla="*/ 290513 h 490538"/>
                <a:gd name="connsiteX6" fmla="*/ 307181 w 1621631"/>
                <a:gd name="connsiteY6" fmla="*/ 288131 h 490538"/>
                <a:gd name="connsiteX7" fmla="*/ 440531 w 1621631"/>
                <a:gd name="connsiteY7" fmla="*/ 266700 h 490538"/>
                <a:gd name="connsiteX8" fmla="*/ 731043 w 1621631"/>
                <a:gd name="connsiteY8" fmla="*/ 202406 h 490538"/>
                <a:gd name="connsiteX9" fmla="*/ 1026318 w 1621631"/>
                <a:gd name="connsiteY9" fmla="*/ 119063 h 490538"/>
                <a:gd name="connsiteX10" fmla="*/ 1109662 w 1621631"/>
                <a:gd name="connsiteY10" fmla="*/ 88106 h 490538"/>
                <a:gd name="connsiteX11" fmla="*/ 1126331 w 1621631"/>
                <a:gd name="connsiteY11" fmla="*/ 52388 h 490538"/>
                <a:gd name="connsiteX12" fmla="*/ 1157287 w 1621631"/>
                <a:gd name="connsiteY12" fmla="*/ 21431 h 490538"/>
                <a:gd name="connsiteX13" fmla="*/ 1190625 w 1621631"/>
                <a:gd name="connsiteY13" fmla="*/ 2381 h 490538"/>
                <a:gd name="connsiteX14" fmla="*/ 1209675 w 1621631"/>
                <a:gd name="connsiteY14" fmla="*/ 0 h 490538"/>
                <a:gd name="connsiteX15" fmla="*/ 1233487 w 1621631"/>
                <a:gd name="connsiteY15" fmla="*/ 4763 h 490538"/>
                <a:gd name="connsiteX16" fmla="*/ 1293018 w 1621631"/>
                <a:gd name="connsiteY16" fmla="*/ 30956 h 490538"/>
                <a:gd name="connsiteX17" fmla="*/ 1366837 w 1621631"/>
                <a:gd name="connsiteY17" fmla="*/ 76200 h 490538"/>
                <a:gd name="connsiteX18" fmla="*/ 1469231 w 1621631"/>
                <a:gd name="connsiteY18" fmla="*/ 147638 h 490538"/>
                <a:gd name="connsiteX19" fmla="*/ 1574006 w 1621631"/>
                <a:gd name="connsiteY19" fmla="*/ 233363 h 490538"/>
                <a:gd name="connsiteX20" fmla="*/ 1593056 w 1621631"/>
                <a:gd name="connsiteY20" fmla="*/ 254794 h 490538"/>
                <a:gd name="connsiteX21" fmla="*/ 1612106 w 1621631"/>
                <a:gd name="connsiteY21" fmla="*/ 280988 h 490538"/>
                <a:gd name="connsiteX22" fmla="*/ 1619250 w 1621631"/>
                <a:gd name="connsiteY22" fmla="*/ 300038 h 490538"/>
                <a:gd name="connsiteX23" fmla="*/ 1621631 w 1621631"/>
                <a:gd name="connsiteY23" fmla="*/ 333375 h 490538"/>
                <a:gd name="connsiteX24" fmla="*/ 1616868 w 1621631"/>
                <a:gd name="connsiteY24" fmla="*/ 364331 h 490538"/>
                <a:gd name="connsiteX25" fmla="*/ 1604962 w 1621631"/>
                <a:gd name="connsiteY25" fmla="*/ 381000 h 490538"/>
                <a:gd name="connsiteX26" fmla="*/ 1562100 w 1621631"/>
                <a:gd name="connsiteY26" fmla="*/ 397669 h 490538"/>
                <a:gd name="connsiteX27" fmla="*/ 1516856 w 1621631"/>
                <a:gd name="connsiteY27" fmla="*/ 419100 h 490538"/>
                <a:gd name="connsiteX28" fmla="*/ 1140618 w 1621631"/>
                <a:gd name="connsiteY28" fmla="*/ 314325 h 490538"/>
                <a:gd name="connsiteX29" fmla="*/ 1128712 w 1621631"/>
                <a:gd name="connsiteY29" fmla="*/ 304800 h 490538"/>
                <a:gd name="connsiteX30" fmla="*/ 1107281 w 1621631"/>
                <a:gd name="connsiteY30" fmla="*/ 297656 h 490538"/>
                <a:gd name="connsiteX31" fmla="*/ 1076325 w 1621631"/>
                <a:gd name="connsiteY31" fmla="*/ 292894 h 490538"/>
                <a:gd name="connsiteX32" fmla="*/ 1040606 w 1621631"/>
                <a:gd name="connsiteY32" fmla="*/ 297656 h 490538"/>
                <a:gd name="connsiteX33" fmla="*/ 631031 w 1621631"/>
                <a:gd name="connsiteY33" fmla="*/ 3976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21631" h="490538">
                  <a:moveTo>
                    <a:pt x="631031" y="397669"/>
                  </a:moveTo>
                  <a:lnTo>
                    <a:pt x="407193" y="442913"/>
                  </a:lnTo>
                  <a:lnTo>
                    <a:pt x="230981" y="471488"/>
                  </a:lnTo>
                  <a:lnTo>
                    <a:pt x="0" y="490538"/>
                  </a:lnTo>
                  <a:lnTo>
                    <a:pt x="92868" y="247650"/>
                  </a:lnTo>
                  <a:lnTo>
                    <a:pt x="235743" y="290513"/>
                  </a:lnTo>
                  <a:lnTo>
                    <a:pt x="307181" y="288131"/>
                  </a:lnTo>
                  <a:lnTo>
                    <a:pt x="440531" y="266700"/>
                  </a:lnTo>
                  <a:lnTo>
                    <a:pt x="731043" y="202406"/>
                  </a:lnTo>
                  <a:lnTo>
                    <a:pt x="1026318" y="119063"/>
                  </a:lnTo>
                  <a:lnTo>
                    <a:pt x="1109662" y="88106"/>
                  </a:lnTo>
                  <a:lnTo>
                    <a:pt x="1126331" y="52388"/>
                  </a:lnTo>
                  <a:lnTo>
                    <a:pt x="1157287" y="2143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33487" y="4763"/>
                  </a:lnTo>
                  <a:lnTo>
                    <a:pt x="1293018" y="30956"/>
                  </a:lnTo>
                  <a:lnTo>
                    <a:pt x="1366837" y="76200"/>
                  </a:lnTo>
                  <a:lnTo>
                    <a:pt x="1469231" y="147638"/>
                  </a:lnTo>
                  <a:lnTo>
                    <a:pt x="1574006" y="233363"/>
                  </a:lnTo>
                  <a:lnTo>
                    <a:pt x="1593056" y="254794"/>
                  </a:lnTo>
                  <a:lnTo>
                    <a:pt x="1612106" y="280988"/>
                  </a:lnTo>
                  <a:lnTo>
                    <a:pt x="1619250" y="300038"/>
                  </a:lnTo>
                  <a:lnTo>
                    <a:pt x="1621631" y="333375"/>
                  </a:lnTo>
                  <a:lnTo>
                    <a:pt x="1616868" y="364331"/>
                  </a:lnTo>
                  <a:lnTo>
                    <a:pt x="1604962" y="381000"/>
                  </a:lnTo>
                  <a:lnTo>
                    <a:pt x="1562100" y="397669"/>
                  </a:lnTo>
                  <a:lnTo>
                    <a:pt x="1516856" y="419100"/>
                  </a:lnTo>
                  <a:lnTo>
                    <a:pt x="1140618" y="314325"/>
                  </a:lnTo>
                  <a:lnTo>
                    <a:pt x="1128712" y="304800"/>
                  </a:lnTo>
                  <a:lnTo>
                    <a:pt x="1107281" y="297656"/>
                  </a:lnTo>
                  <a:lnTo>
                    <a:pt x="1076325" y="292894"/>
                  </a:lnTo>
                  <a:lnTo>
                    <a:pt x="1040606" y="297656"/>
                  </a:lnTo>
                  <a:lnTo>
                    <a:pt x="631031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927A7AA5-0D74-4C66-AEA5-EA1D7831F559}"/>
                </a:ext>
              </a:extLst>
            </p:cNvPr>
            <p:cNvSpPr/>
            <p:nvPr/>
          </p:nvSpPr>
          <p:spPr>
            <a:xfrm>
              <a:off x="2770188" y="1870075"/>
              <a:ext cx="3184525" cy="2884488"/>
            </a:xfrm>
            <a:custGeom>
              <a:avLst/>
              <a:gdLst>
                <a:gd name="connsiteX0" fmla="*/ 1733550 w 3185160"/>
                <a:gd name="connsiteY0" fmla="*/ 1809750 h 2884170"/>
                <a:gd name="connsiteX1" fmla="*/ 1504950 w 3185160"/>
                <a:gd name="connsiteY1" fmla="*/ 2011680 h 2884170"/>
                <a:gd name="connsiteX2" fmla="*/ 1283970 w 3185160"/>
                <a:gd name="connsiteY2" fmla="*/ 2194560 h 2884170"/>
                <a:gd name="connsiteX3" fmla="*/ 1078230 w 3185160"/>
                <a:gd name="connsiteY3" fmla="*/ 2343150 h 2884170"/>
                <a:gd name="connsiteX4" fmla="*/ 830580 w 3185160"/>
                <a:gd name="connsiteY4" fmla="*/ 2503170 h 2884170"/>
                <a:gd name="connsiteX5" fmla="*/ 521970 w 3185160"/>
                <a:gd name="connsiteY5" fmla="*/ 2670810 h 2884170"/>
                <a:gd name="connsiteX6" fmla="*/ 232410 w 3185160"/>
                <a:gd name="connsiteY6" fmla="*/ 2807970 h 2884170"/>
                <a:gd name="connsiteX7" fmla="*/ 64770 w 3185160"/>
                <a:gd name="connsiteY7" fmla="*/ 2876550 h 2884170"/>
                <a:gd name="connsiteX8" fmla="*/ 41910 w 3185160"/>
                <a:gd name="connsiteY8" fmla="*/ 2884170 h 2884170"/>
                <a:gd name="connsiteX9" fmla="*/ 11430 w 3185160"/>
                <a:gd name="connsiteY9" fmla="*/ 2872740 h 2884170"/>
                <a:gd name="connsiteX10" fmla="*/ 3810 w 3185160"/>
                <a:gd name="connsiteY10" fmla="*/ 2865120 h 2884170"/>
                <a:gd name="connsiteX11" fmla="*/ 0 w 3185160"/>
                <a:gd name="connsiteY11" fmla="*/ 2853690 h 2884170"/>
                <a:gd name="connsiteX12" fmla="*/ 11430 w 3185160"/>
                <a:gd name="connsiteY12" fmla="*/ 2827020 h 2884170"/>
                <a:gd name="connsiteX13" fmla="*/ 64770 w 3185160"/>
                <a:gd name="connsiteY13" fmla="*/ 2792730 h 2884170"/>
                <a:gd name="connsiteX14" fmla="*/ 381000 w 3185160"/>
                <a:gd name="connsiteY14" fmla="*/ 2625090 h 2884170"/>
                <a:gd name="connsiteX15" fmla="*/ 643890 w 3185160"/>
                <a:gd name="connsiteY15" fmla="*/ 2465070 h 2884170"/>
                <a:gd name="connsiteX16" fmla="*/ 876300 w 3185160"/>
                <a:gd name="connsiteY16" fmla="*/ 2305050 h 2884170"/>
                <a:gd name="connsiteX17" fmla="*/ 1104900 w 3185160"/>
                <a:gd name="connsiteY17" fmla="*/ 2118360 h 2884170"/>
                <a:gd name="connsiteX18" fmla="*/ 1264920 w 3185160"/>
                <a:gd name="connsiteY18" fmla="*/ 1988820 h 2884170"/>
                <a:gd name="connsiteX19" fmla="*/ 1497330 w 3185160"/>
                <a:gd name="connsiteY19" fmla="*/ 1767840 h 2884170"/>
                <a:gd name="connsiteX20" fmla="*/ 1676400 w 3185160"/>
                <a:gd name="connsiteY20" fmla="*/ 1584960 h 2884170"/>
                <a:gd name="connsiteX21" fmla="*/ 1882140 w 3185160"/>
                <a:gd name="connsiteY21" fmla="*/ 1363980 h 2884170"/>
                <a:gd name="connsiteX22" fmla="*/ 2061210 w 3185160"/>
                <a:gd name="connsiteY22" fmla="*/ 1158240 h 2884170"/>
                <a:gd name="connsiteX23" fmla="*/ 2148840 w 3185160"/>
                <a:gd name="connsiteY23" fmla="*/ 1032510 h 2884170"/>
                <a:gd name="connsiteX24" fmla="*/ 2293620 w 3185160"/>
                <a:gd name="connsiteY24" fmla="*/ 849630 h 2884170"/>
                <a:gd name="connsiteX25" fmla="*/ 2503170 w 3185160"/>
                <a:gd name="connsiteY25" fmla="*/ 579120 h 2884170"/>
                <a:gd name="connsiteX26" fmla="*/ 2628900 w 3185160"/>
                <a:gd name="connsiteY26" fmla="*/ 392430 h 2884170"/>
                <a:gd name="connsiteX27" fmla="*/ 2701290 w 3185160"/>
                <a:gd name="connsiteY27" fmla="*/ 266700 h 2884170"/>
                <a:gd name="connsiteX28" fmla="*/ 2747010 w 3185160"/>
                <a:gd name="connsiteY28" fmla="*/ 182880 h 2884170"/>
                <a:gd name="connsiteX29" fmla="*/ 2785110 w 3185160"/>
                <a:gd name="connsiteY29" fmla="*/ 102870 h 2884170"/>
                <a:gd name="connsiteX30" fmla="*/ 2792730 w 3185160"/>
                <a:gd name="connsiteY30" fmla="*/ 68580 h 2884170"/>
                <a:gd name="connsiteX31" fmla="*/ 2773680 w 3185160"/>
                <a:gd name="connsiteY31" fmla="*/ 0 h 2884170"/>
                <a:gd name="connsiteX32" fmla="*/ 3185160 w 3185160"/>
                <a:gd name="connsiteY32" fmla="*/ 99060 h 2884170"/>
                <a:gd name="connsiteX33" fmla="*/ 3158490 w 3185160"/>
                <a:gd name="connsiteY33" fmla="*/ 148590 h 2884170"/>
                <a:gd name="connsiteX34" fmla="*/ 3128010 w 3185160"/>
                <a:gd name="connsiteY34" fmla="*/ 171450 h 2884170"/>
                <a:gd name="connsiteX35" fmla="*/ 3048000 w 3185160"/>
                <a:gd name="connsiteY35" fmla="*/ 278130 h 2884170"/>
                <a:gd name="connsiteX36" fmla="*/ 2891790 w 3185160"/>
                <a:gd name="connsiteY36" fmla="*/ 506730 h 2884170"/>
                <a:gd name="connsiteX37" fmla="*/ 2651760 w 3185160"/>
                <a:gd name="connsiteY37" fmla="*/ 822960 h 2884170"/>
                <a:gd name="connsiteX38" fmla="*/ 2335530 w 3185160"/>
                <a:gd name="connsiteY38" fmla="*/ 1200150 h 2884170"/>
                <a:gd name="connsiteX39" fmla="*/ 2240280 w 3185160"/>
                <a:gd name="connsiteY39" fmla="*/ 1318260 h 2884170"/>
                <a:gd name="connsiteX40" fmla="*/ 2053590 w 3185160"/>
                <a:gd name="connsiteY40" fmla="*/ 1504950 h 2884170"/>
                <a:gd name="connsiteX41" fmla="*/ 1733550 w 3185160"/>
                <a:gd name="connsiteY41" fmla="*/ 1809750 h 288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5160" h="2884170">
                  <a:moveTo>
                    <a:pt x="1733550" y="1809750"/>
                  </a:moveTo>
                  <a:lnTo>
                    <a:pt x="1504950" y="2011680"/>
                  </a:lnTo>
                  <a:lnTo>
                    <a:pt x="1283970" y="2194560"/>
                  </a:lnTo>
                  <a:lnTo>
                    <a:pt x="1078230" y="2343150"/>
                  </a:lnTo>
                  <a:lnTo>
                    <a:pt x="830580" y="2503170"/>
                  </a:lnTo>
                  <a:lnTo>
                    <a:pt x="521970" y="2670810"/>
                  </a:lnTo>
                  <a:lnTo>
                    <a:pt x="232410" y="2807970"/>
                  </a:lnTo>
                  <a:lnTo>
                    <a:pt x="64770" y="2876550"/>
                  </a:lnTo>
                  <a:lnTo>
                    <a:pt x="41910" y="2884170"/>
                  </a:lnTo>
                  <a:lnTo>
                    <a:pt x="11430" y="2872740"/>
                  </a:lnTo>
                  <a:lnTo>
                    <a:pt x="3810" y="2865120"/>
                  </a:lnTo>
                  <a:lnTo>
                    <a:pt x="0" y="2853690"/>
                  </a:lnTo>
                  <a:lnTo>
                    <a:pt x="11430" y="2827020"/>
                  </a:lnTo>
                  <a:lnTo>
                    <a:pt x="64770" y="2792730"/>
                  </a:lnTo>
                  <a:lnTo>
                    <a:pt x="381000" y="2625090"/>
                  </a:lnTo>
                  <a:lnTo>
                    <a:pt x="643890" y="2465070"/>
                  </a:lnTo>
                  <a:lnTo>
                    <a:pt x="876300" y="2305050"/>
                  </a:lnTo>
                  <a:lnTo>
                    <a:pt x="1104900" y="2118360"/>
                  </a:lnTo>
                  <a:lnTo>
                    <a:pt x="1264920" y="1988820"/>
                  </a:lnTo>
                  <a:lnTo>
                    <a:pt x="1497330" y="1767840"/>
                  </a:lnTo>
                  <a:lnTo>
                    <a:pt x="1676400" y="1584960"/>
                  </a:lnTo>
                  <a:lnTo>
                    <a:pt x="1882140" y="1363980"/>
                  </a:lnTo>
                  <a:lnTo>
                    <a:pt x="2061210" y="1158240"/>
                  </a:lnTo>
                  <a:lnTo>
                    <a:pt x="2148840" y="1032510"/>
                  </a:lnTo>
                  <a:lnTo>
                    <a:pt x="2293620" y="849630"/>
                  </a:lnTo>
                  <a:lnTo>
                    <a:pt x="2503170" y="579120"/>
                  </a:lnTo>
                  <a:lnTo>
                    <a:pt x="2628900" y="392430"/>
                  </a:lnTo>
                  <a:lnTo>
                    <a:pt x="2701290" y="266700"/>
                  </a:lnTo>
                  <a:lnTo>
                    <a:pt x="2747010" y="182880"/>
                  </a:lnTo>
                  <a:lnTo>
                    <a:pt x="2785110" y="102870"/>
                  </a:lnTo>
                  <a:lnTo>
                    <a:pt x="2792730" y="68580"/>
                  </a:lnTo>
                  <a:lnTo>
                    <a:pt x="2773680" y="0"/>
                  </a:lnTo>
                  <a:lnTo>
                    <a:pt x="3185160" y="99060"/>
                  </a:lnTo>
                  <a:lnTo>
                    <a:pt x="3158490" y="148590"/>
                  </a:lnTo>
                  <a:lnTo>
                    <a:pt x="3128010" y="171450"/>
                  </a:lnTo>
                  <a:lnTo>
                    <a:pt x="3048000" y="278130"/>
                  </a:lnTo>
                  <a:lnTo>
                    <a:pt x="2891790" y="506730"/>
                  </a:lnTo>
                  <a:lnTo>
                    <a:pt x="2651760" y="822960"/>
                  </a:lnTo>
                  <a:lnTo>
                    <a:pt x="2335530" y="1200150"/>
                  </a:lnTo>
                  <a:lnTo>
                    <a:pt x="2240280" y="1318260"/>
                  </a:lnTo>
                  <a:lnTo>
                    <a:pt x="2053590" y="1504950"/>
                  </a:lnTo>
                  <a:lnTo>
                    <a:pt x="1733550" y="1809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70CEDAB3-3A1E-46E5-8EEE-109ACA2EBED1}"/>
                </a:ext>
              </a:extLst>
            </p:cNvPr>
            <p:cNvSpPr/>
            <p:nvPr/>
          </p:nvSpPr>
          <p:spPr>
            <a:xfrm>
              <a:off x="4051300" y="2330450"/>
              <a:ext cx="3416300" cy="2079625"/>
            </a:xfrm>
            <a:custGeom>
              <a:avLst/>
              <a:gdLst>
                <a:gd name="connsiteX0" fmla="*/ 1292225 w 3416300"/>
                <a:gd name="connsiteY0" fmla="*/ 1171575 h 2079625"/>
                <a:gd name="connsiteX1" fmla="*/ 962025 w 3416300"/>
                <a:gd name="connsiteY1" fmla="*/ 857250 h 2079625"/>
                <a:gd name="connsiteX2" fmla="*/ 774700 w 3416300"/>
                <a:gd name="connsiteY2" fmla="*/ 695325 h 2079625"/>
                <a:gd name="connsiteX3" fmla="*/ 581025 w 3416300"/>
                <a:gd name="connsiteY3" fmla="*/ 504825 h 2079625"/>
                <a:gd name="connsiteX4" fmla="*/ 368300 w 3416300"/>
                <a:gd name="connsiteY4" fmla="*/ 304800 h 2079625"/>
                <a:gd name="connsiteX5" fmla="*/ 254000 w 3416300"/>
                <a:gd name="connsiteY5" fmla="*/ 193675 h 2079625"/>
                <a:gd name="connsiteX6" fmla="*/ 222250 w 3416300"/>
                <a:gd name="connsiteY6" fmla="*/ 165100 h 2079625"/>
                <a:gd name="connsiteX7" fmla="*/ 190500 w 3416300"/>
                <a:gd name="connsiteY7" fmla="*/ 146050 h 2079625"/>
                <a:gd name="connsiteX8" fmla="*/ 146050 w 3416300"/>
                <a:gd name="connsiteY8" fmla="*/ 133350 h 2079625"/>
                <a:gd name="connsiteX9" fmla="*/ 98425 w 3416300"/>
                <a:gd name="connsiteY9" fmla="*/ 127000 h 2079625"/>
                <a:gd name="connsiteX10" fmla="*/ 0 w 3416300"/>
                <a:gd name="connsiteY10" fmla="*/ 127000 h 2079625"/>
                <a:gd name="connsiteX11" fmla="*/ 66675 w 3416300"/>
                <a:gd name="connsiteY11" fmla="*/ 0 h 2079625"/>
                <a:gd name="connsiteX12" fmla="*/ 228600 w 3416300"/>
                <a:gd name="connsiteY12" fmla="*/ 76200 h 2079625"/>
                <a:gd name="connsiteX13" fmla="*/ 279400 w 3416300"/>
                <a:gd name="connsiteY13" fmla="*/ 95250 h 2079625"/>
                <a:gd name="connsiteX14" fmla="*/ 425450 w 3416300"/>
                <a:gd name="connsiteY14" fmla="*/ 215900 h 2079625"/>
                <a:gd name="connsiteX15" fmla="*/ 685800 w 3416300"/>
                <a:gd name="connsiteY15" fmla="*/ 412750 h 2079625"/>
                <a:gd name="connsiteX16" fmla="*/ 873125 w 3416300"/>
                <a:gd name="connsiteY16" fmla="*/ 561975 h 2079625"/>
                <a:gd name="connsiteX17" fmla="*/ 1079500 w 3416300"/>
                <a:gd name="connsiteY17" fmla="*/ 720725 h 2079625"/>
                <a:gd name="connsiteX18" fmla="*/ 1327150 w 3416300"/>
                <a:gd name="connsiteY18" fmla="*/ 914400 h 2079625"/>
                <a:gd name="connsiteX19" fmla="*/ 1577975 w 3416300"/>
                <a:gd name="connsiteY19" fmla="*/ 1098550 h 2079625"/>
                <a:gd name="connsiteX20" fmla="*/ 1866900 w 3416300"/>
                <a:gd name="connsiteY20" fmla="*/ 1301750 h 2079625"/>
                <a:gd name="connsiteX21" fmla="*/ 2057400 w 3416300"/>
                <a:gd name="connsiteY21" fmla="*/ 1431925 h 2079625"/>
                <a:gd name="connsiteX22" fmla="*/ 2257425 w 3416300"/>
                <a:gd name="connsiteY22" fmla="*/ 1565275 h 2079625"/>
                <a:gd name="connsiteX23" fmla="*/ 2476500 w 3416300"/>
                <a:gd name="connsiteY23" fmla="*/ 1673225 h 2079625"/>
                <a:gd name="connsiteX24" fmla="*/ 2765425 w 3416300"/>
                <a:gd name="connsiteY24" fmla="*/ 1784350 h 2079625"/>
                <a:gd name="connsiteX25" fmla="*/ 2943225 w 3416300"/>
                <a:gd name="connsiteY25" fmla="*/ 1841500 h 2079625"/>
                <a:gd name="connsiteX26" fmla="*/ 3197225 w 3416300"/>
                <a:gd name="connsiteY26" fmla="*/ 1911350 h 2079625"/>
                <a:gd name="connsiteX27" fmla="*/ 3359150 w 3416300"/>
                <a:gd name="connsiteY27" fmla="*/ 1952625 h 2079625"/>
                <a:gd name="connsiteX28" fmla="*/ 3403600 w 3416300"/>
                <a:gd name="connsiteY28" fmla="*/ 1968500 h 2079625"/>
                <a:gd name="connsiteX29" fmla="*/ 3416300 w 3416300"/>
                <a:gd name="connsiteY29" fmla="*/ 1978025 h 2079625"/>
                <a:gd name="connsiteX30" fmla="*/ 3413125 w 3416300"/>
                <a:gd name="connsiteY30" fmla="*/ 1997075 h 2079625"/>
                <a:gd name="connsiteX31" fmla="*/ 3394075 w 3416300"/>
                <a:gd name="connsiteY31" fmla="*/ 2019300 h 2079625"/>
                <a:gd name="connsiteX32" fmla="*/ 3362325 w 3416300"/>
                <a:gd name="connsiteY32" fmla="*/ 2032000 h 2079625"/>
                <a:gd name="connsiteX33" fmla="*/ 3140075 w 3416300"/>
                <a:gd name="connsiteY33" fmla="*/ 2047875 h 2079625"/>
                <a:gd name="connsiteX34" fmla="*/ 2705100 w 3416300"/>
                <a:gd name="connsiteY34" fmla="*/ 2063750 h 2079625"/>
                <a:gd name="connsiteX35" fmla="*/ 2447925 w 3416300"/>
                <a:gd name="connsiteY35" fmla="*/ 2076450 h 2079625"/>
                <a:gd name="connsiteX36" fmla="*/ 2397125 w 3416300"/>
                <a:gd name="connsiteY36" fmla="*/ 2079625 h 2079625"/>
                <a:gd name="connsiteX37" fmla="*/ 2362200 w 3416300"/>
                <a:gd name="connsiteY37" fmla="*/ 2073275 h 2079625"/>
                <a:gd name="connsiteX38" fmla="*/ 2311400 w 3416300"/>
                <a:gd name="connsiteY38" fmla="*/ 2054225 h 2079625"/>
                <a:gd name="connsiteX39" fmla="*/ 2235200 w 3416300"/>
                <a:gd name="connsiteY39" fmla="*/ 2006600 h 2079625"/>
                <a:gd name="connsiteX40" fmla="*/ 2146300 w 3416300"/>
                <a:gd name="connsiteY40" fmla="*/ 1946275 h 2079625"/>
                <a:gd name="connsiteX41" fmla="*/ 1930400 w 3416300"/>
                <a:gd name="connsiteY41" fmla="*/ 1762125 h 2079625"/>
                <a:gd name="connsiteX42" fmla="*/ 1616075 w 3416300"/>
                <a:gd name="connsiteY42" fmla="*/ 1473200 h 2079625"/>
                <a:gd name="connsiteX43" fmla="*/ 1292225 w 3416300"/>
                <a:gd name="connsiteY43" fmla="*/ 1171575 h 20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16300" h="2079625">
                  <a:moveTo>
                    <a:pt x="1292225" y="1171575"/>
                  </a:moveTo>
                  <a:lnTo>
                    <a:pt x="962025" y="857250"/>
                  </a:lnTo>
                  <a:lnTo>
                    <a:pt x="774700" y="695325"/>
                  </a:lnTo>
                  <a:lnTo>
                    <a:pt x="581025" y="504825"/>
                  </a:lnTo>
                  <a:lnTo>
                    <a:pt x="368300" y="304800"/>
                  </a:lnTo>
                  <a:lnTo>
                    <a:pt x="254000" y="193675"/>
                  </a:lnTo>
                  <a:lnTo>
                    <a:pt x="222250" y="165100"/>
                  </a:lnTo>
                  <a:lnTo>
                    <a:pt x="190500" y="146050"/>
                  </a:lnTo>
                  <a:lnTo>
                    <a:pt x="146050" y="133350"/>
                  </a:lnTo>
                  <a:lnTo>
                    <a:pt x="98425" y="127000"/>
                  </a:lnTo>
                  <a:lnTo>
                    <a:pt x="0" y="127000"/>
                  </a:lnTo>
                  <a:lnTo>
                    <a:pt x="66675" y="0"/>
                  </a:lnTo>
                  <a:lnTo>
                    <a:pt x="228600" y="76200"/>
                  </a:lnTo>
                  <a:lnTo>
                    <a:pt x="279400" y="95250"/>
                  </a:lnTo>
                  <a:lnTo>
                    <a:pt x="425450" y="215900"/>
                  </a:lnTo>
                  <a:lnTo>
                    <a:pt x="685800" y="412750"/>
                  </a:lnTo>
                  <a:lnTo>
                    <a:pt x="873125" y="561975"/>
                  </a:lnTo>
                  <a:lnTo>
                    <a:pt x="1079500" y="720725"/>
                  </a:lnTo>
                  <a:lnTo>
                    <a:pt x="1327150" y="914400"/>
                  </a:lnTo>
                  <a:lnTo>
                    <a:pt x="1577975" y="1098550"/>
                  </a:lnTo>
                  <a:lnTo>
                    <a:pt x="1866900" y="1301750"/>
                  </a:lnTo>
                  <a:lnTo>
                    <a:pt x="2057400" y="1431925"/>
                  </a:lnTo>
                  <a:lnTo>
                    <a:pt x="2257425" y="1565275"/>
                  </a:lnTo>
                  <a:lnTo>
                    <a:pt x="2476500" y="1673225"/>
                  </a:lnTo>
                  <a:lnTo>
                    <a:pt x="2765425" y="1784350"/>
                  </a:lnTo>
                  <a:lnTo>
                    <a:pt x="2943225" y="1841500"/>
                  </a:lnTo>
                  <a:lnTo>
                    <a:pt x="3197225" y="1911350"/>
                  </a:lnTo>
                  <a:lnTo>
                    <a:pt x="3359150" y="1952625"/>
                  </a:lnTo>
                  <a:lnTo>
                    <a:pt x="3403600" y="1968500"/>
                  </a:lnTo>
                  <a:lnTo>
                    <a:pt x="3416300" y="1978025"/>
                  </a:lnTo>
                  <a:lnTo>
                    <a:pt x="3413125" y="1997075"/>
                  </a:lnTo>
                  <a:lnTo>
                    <a:pt x="3394075" y="2019300"/>
                  </a:lnTo>
                  <a:lnTo>
                    <a:pt x="3362325" y="2032000"/>
                  </a:lnTo>
                  <a:lnTo>
                    <a:pt x="3140075" y="2047875"/>
                  </a:lnTo>
                  <a:lnTo>
                    <a:pt x="2705100" y="2063750"/>
                  </a:lnTo>
                  <a:lnTo>
                    <a:pt x="2447925" y="2076450"/>
                  </a:lnTo>
                  <a:lnTo>
                    <a:pt x="2397125" y="2079625"/>
                  </a:lnTo>
                  <a:lnTo>
                    <a:pt x="2362200" y="2073275"/>
                  </a:lnTo>
                  <a:lnTo>
                    <a:pt x="2311400" y="2054225"/>
                  </a:lnTo>
                  <a:lnTo>
                    <a:pt x="2235200" y="2006600"/>
                  </a:lnTo>
                  <a:lnTo>
                    <a:pt x="2146300" y="1946275"/>
                  </a:lnTo>
                  <a:lnTo>
                    <a:pt x="1930400" y="1762125"/>
                  </a:lnTo>
                  <a:lnTo>
                    <a:pt x="1616075" y="1473200"/>
                  </a:lnTo>
                  <a:lnTo>
                    <a:pt x="1292225" y="1171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0EFCB37C-9265-4723-B6CB-551E9F0AED27}"/>
                </a:ext>
              </a:extLst>
            </p:cNvPr>
            <p:cNvSpPr/>
            <p:nvPr/>
          </p:nvSpPr>
          <p:spPr>
            <a:xfrm>
              <a:off x="4078288" y="4343400"/>
              <a:ext cx="2247900" cy="1512888"/>
            </a:xfrm>
            <a:custGeom>
              <a:avLst/>
              <a:gdLst>
                <a:gd name="connsiteX0" fmla="*/ 609600 w 2247900"/>
                <a:gd name="connsiteY0" fmla="*/ 340519 h 1512094"/>
                <a:gd name="connsiteX1" fmla="*/ 47625 w 2247900"/>
                <a:gd name="connsiteY1" fmla="*/ 409575 h 1512094"/>
                <a:gd name="connsiteX2" fmla="*/ 0 w 2247900"/>
                <a:gd name="connsiteY2" fmla="*/ 269081 h 1512094"/>
                <a:gd name="connsiteX3" fmla="*/ 97632 w 2247900"/>
                <a:gd name="connsiteY3" fmla="*/ 261938 h 1512094"/>
                <a:gd name="connsiteX4" fmla="*/ 540544 w 2247900"/>
                <a:gd name="connsiteY4" fmla="*/ 202406 h 1512094"/>
                <a:gd name="connsiteX5" fmla="*/ 1109663 w 2247900"/>
                <a:gd name="connsiteY5" fmla="*/ 128588 h 1512094"/>
                <a:gd name="connsiteX6" fmla="*/ 1509713 w 2247900"/>
                <a:gd name="connsiteY6" fmla="*/ 80963 h 1512094"/>
                <a:gd name="connsiteX7" fmla="*/ 1616869 w 2247900"/>
                <a:gd name="connsiteY7" fmla="*/ 66675 h 1512094"/>
                <a:gd name="connsiteX8" fmla="*/ 1819275 w 2247900"/>
                <a:gd name="connsiteY8" fmla="*/ 2381 h 1512094"/>
                <a:gd name="connsiteX9" fmla="*/ 1831182 w 2247900"/>
                <a:gd name="connsiteY9" fmla="*/ 0 h 1512094"/>
                <a:gd name="connsiteX10" fmla="*/ 1871663 w 2247900"/>
                <a:gd name="connsiteY10" fmla="*/ 9525 h 1512094"/>
                <a:gd name="connsiteX11" fmla="*/ 1940719 w 2247900"/>
                <a:gd name="connsiteY11" fmla="*/ 42863 h 1512094"/>
                <a:gd name="connsiteX12" fmla="*/ 2000250 w 2247900"/>
                <a:gd name="connsiteY12" fmla="*/ 80963 h 1512094"/>
                <a:gd name="connsiteX13" fmla="*/ 2062163 w 2247900"/>
                <a:gd name="connsiteY13" fmla="*/ 126206 h 1512094"/>
                <a:gd name="connsiteX14" fmla="*/ 2121694 w 2247900"/>
                <a:gd name="connsiteY14" fmla="*/ 173831 h 1512094"/>
                <a:gd name="connsiteX15" fmla="*/ 2169319 w 2247900"/>
                <a:gd name="connsiteY15" fmla="*/ 219075 h 1512094"/>
                <a:gd name="connsiteX16" fmla="*/ 2212182 w 2247900"/>
                <a:gd name="connsiteY16" fmla="*/ 261938 h 1512094"/>
                <a:gd name="connsiteX17" fmla="*/ 2233613 w 2247900"/>
                <a:gd name="connsiteY17" fmla="*/ 300038 h 1512094"/>
                <a:gd name="connsiteX18" fmla="*/ 2243138 w 2247900"/>
                <a:gd name="connsiteY18" fmla="*/ 323850 h 1512094"/>
                <a:gd name="connsiteX19" fmla="*/ 2247900 w 2247900"/>
                <a:gd name="connsiteY19" fmla="*/ 352425 h 1512094"/>
                <a:gd name="connsiteX20" fmla="*/ 2245519 w 2247900"/>
                <a:gd name="connsiteY20" fmla="*/ 381000 h 1512094"/>
                <a:gd name="connsiteX21" fmla="*/ 2231232 w 2247900"/>
                <a:gd name="connsiteY21" fmla="*/ 409575 h 1512094"/>
                <a:gd name="connsiteX22" fmla="*/ 2205038 w 2247900"/>
                <a:gd name="connsiteY22" fmla="*/ 421481 h 1512094"/>
                <a:gd name="connsiteX23" fmla="*/ 2178844 w 2247900"/>
                <a:gd name="connsiteY23" fmla="*/ 440531 h 1512094"/>
                <a:gd name="connsiteX24" fmla="*/ 2150269 w 2247900"/>
                <a:gd name="connsiteY24" fmla="*/ 469106 h 1512094"/>
                <a:gd name="connsiteX25" fmla="*/ 2131219 w 2247900"/>
                <a:gd name="connsiteY25" fmla="*/ 509588 h 1512094"/>
                <a:gd name="connsiteX26" fmla="*/ 2026444 w 2247900"/>
                <a:gd name="connsiteY26" fmla="*/ 809625 h 1512094"/>
                <a:gd name="connsiteX27" fmla="*/ 1893094 w 2247900"/>
                <a:gd name="connsiteY27" fmla="*/ 1166813 h 1512094"/>
                <a:gd name="connsiteX28" fmla="*/ 1821657 w 2247900"/>
                <a:gd name="connsiteY28" fmla="*/ 1376363 h 1512094"/>
                <a:gd name="connsiteX29" fmla="*/ 1778794 w 2247900"/>
                <a:gd name="connsiteY29" fmla="*/ 1476375 h 1512094"/>
                <a:gd name="connsiteX30" fmla="*/ 1764507 w 2247900"/>
                <a:gd name="connsiteY30" fmla="*/ 1497806 h 1512094"/>
                <a:gd name="connsiteX31" fmla="*/ 1743075 w 2247900"/>
                <a:gd name="connsiteY31" fmla="*/ 1512094 h 1512094"/>
                <a:gd name="connsiteX32" fmla="*/ 1719263 w 2247900"/>
                <a:gd name="connsiteY32" fmla="*/ 1512094 h 1512094"/>
                <a:gd name="connsiteX33" fmla="*/ 1685925 w 2247900"/>
                <a:gd name="connsiteY33" fmla="*/ 1507331 h 1512094"/>
                <a:gd name="connsiteX34" fmla="*/ 1652588 w 2247900"/>
                <a:gd name="connsiteY34" fmla="*/ 1497806 h 1512094"/>
                <a:gd name="connsiteX35" fmla="*/ 1621632 w 2247900"/>
                <a:gd name="connsiteY35" fmla="*/ 1476375 h 1512094"/>
                <a:gd name="connsiteX36" fmla="*/ 1590675 w 2247900"/>
                <a:gd name="connsiteY36" fmla="*/ 1440656 h 1512094"/>
                <a:gd name="connsiteX37" fmla="*/ 1609725 w 2247900"/>
                <a:gd name="connsiteY37" fmla="*/ 1200150 h 1512094"/>
                <a:gd name="connsiteX38" fmla="*/ 1683544 w 2247900"/>
                <a:gd name="connsiteY38" fmla="*/ 776288 h 1512094"/>
                <a:gd name="connsiteX39" fmla="*/ 1759744 w 2247900"/>
                <a:gd name="connsiteY39" fmla="*/ 383381 h 1512094"/>
                <a:gd name="connsiteX40" fmla="*/ 1759744 w 2247900"/>
                <a:gd name="connsiteY40" fmla="*/ 350044 h 1512094"/>
                <a:gd name="connsiteX41" fmla="*/ 1750219 w 2247900"/>
                <a:gd name="connsiteY41" fmla="*/ 309563 h 1512094"/>
                <a:gd name="connsiteX42" fmla="*/ 1738313 w 2247900"/>
                <a:gd name="connsiteY42" fmla="*/ 278606 h 1512094"/>
                <a:gd name="connsiteX43" fmla="*/ 1726407 w 2247900"/>
                <a:gd name="connsiteY43" fmla="*/ 259556 h 1512094"/>
                <a:gd name="connsiteX44" fmla="*/ 1704975 w 2247900"/>
                <a:gd name="connsiteY44" fmla="*/ 245269 h 1512094"/>
                <a:gd name="connsiteX45" fmla="*/ 1681163 w 2247900"/>
                <a:gd name="connsiteY45" fmla="*/ 235744 h 1512094"/>
                <a:gd name="connsiteX46" fmla="*/ 1640682 w 2247900"/>
                <a:gd name="connsiteY46" fmla="*/ 240506 h 1512094"/>
                <a:gd name="connsiteX47" fmla="*/ 1588294 w 2247900"/>
                <a:gd name="connsiteY47" fmla="*/ 250031 h 1512094"/>
                <a:gd name="connsiteX48" fmla="*/ 1254919 w 2247900"/>
                <a:gd name="connsiteY48" fmla="*/ 276225 h 1512094"/>
                <a:gd name="connsiteX49" fmla="*/ 609600 w 2247900"/>
                <a:gd name="connsiteY49" fmla="*/ 34051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7900" h="1512094">
                  <a:moveTo>
                    <a:pt x="609600" y="340519"/>
                  </a:moveTo>
                  <a:lnTo>
                    <a:pt x="47625" y="409575"/>
                  </a:lnTo>
                  <a:lnTo>
                    <a:pt x="0" y="269081"/>
                  </a:lnTo>
                  <a:lnTo>
                    <a:pt x="97632" y="261938"/>
                  </a:lnTo>
                  <a:lnTo>
                    <a:pt x="540544" y="202406"/>
                  </a:lnTo>
                  <a:lnTo>
                    <a:pt x="1109663" y="128588"/>
                  </a:lnTo>
                  <a:lnTo>
                    <a:pt x="1509713" y="80963"/>
                  </a:lnTo>
                  <a:lnTo>
                    <a:pt x="1616869" y="66675"/>
                  </a:lnTo>
                  <a:lnTo>
                    <a:pt x="1819275" y="2381"/>
                  </a:lnTo>
                  <a:lnTo>
                    <a:pt x="1831182" y="0"/>
                  </a:lnTo>
                  <a:lnTo>
                    <a:pt x="1871663" y="9525"/>
                  </a:lnTo>
                  <a:lnTo>
                    <a:pt x="1940719" y="42863"/>
                  </a:lnTo>
                  <a:lnTo>
                    <a:pt x="2000250" y="80963"/>
                  </a:lnTo>
                  <a:lnTo>
                    <a:pt x="2062163" y="126206"/>
                  </a:lnTo>
                  <a:lnTo>
                    <a:pt x="2121694" y="173831"/>
                  </a:lnTo>
                  <a:lnTo>
                    <a:pt x="2169319" y="219075"/>
                  </a:lnTo>
                  <a:lnTo>
                    <a:pt x="2212182" y="261938"/>
                  </a:lnTo>
                  <a:lnTo>
                    <a:pt x="2233613" y="300038"/>
                  </a:lnTo>
                  <a:lnTo>
                    <a:pt x="2243138" y="323850"/>
                  </a:lnTo>
                  <a:lnTo>
                    <a:pt x="2247900" y="352425"/>
                  </a:lnTo>
                  <a:lnTo>
                    <a:pt x="2245519" y="381000"/>
                  </a:lnTo>
                  <a:lnTo>
                    <a:pt x="2231232" y="409575"/>
                  </a:lnTo>
                  <a:lnTo>
                    <a:pt x="2205038" y="421481"/>
                  </a:lnTo>
                  <a:lnTo>
                    <a:pt x="2178844" y="440531"/>
                  </a:lnTo>
                  <a:lnTo>
                    <a:pt x="2150269" y="469106"/>
                  </a:lnTo>
                  <a:lnTo>
                    <a:pt x="2131219" y="509588"/>
                  </a:lnTo>
                  <a:lnTo>
                    <a:pt x="2026444" y="809625"/>
                  </a:lnTo>
                  <a:lnTo>
                    <a:pt x="1893094" y="1166813"/>
                  </a:lnTo>
                  <a:lnTo>
                    <a:pt x="1821657" y="1376363"/>
                  </a:lnTo>
                  <a:lnTo>
                    <a:pt x="1778794" y="1476375"/>
                  </a:lnTo>
                  <a:lnTo>
                    <a:pt x="1764507" y="1497806"/>
                  </a:lnTo>
                  <a:lnTo>
                    <a:pt x="1743075" y="1512094"/>
                  </a:lnTo>
                  <a:lnTo>
                    <a:pt x="1719263" y="1512094"/>
                  </a:lnTo>
                  <a:lnTo>
                    <a:pt x="1685925" y="1507331"/>
                  </a:lnTo>
                  <a:lnTo>
                    <a:pt x="1652588" y="1497806"/>
                  </a:lnTo>
                  <a:lnTo>
                    <a:pt x="1621632" y="1476375"/>
                  </a:lnTo>
                  <a:lnTo>
                    <a:pt x="1590675" y="1440656"/>
                  </a:lnTo>
                  <a:lnTo>
                    <a:pt x="1609725" y="1200150"/>
                  </a:lnTo>
                  <a:lnTo>
                    <a:pt x="1683544" y="776288"/>
                  </a:lnTo>
                  <a:lnTo>
                    <a:pt x="1759744" y="383381"/>
                  </a:lnTo>
                  <a:lnTo>
                    <a:pt x="1759744" y="350044"/>
                  </a:lnTo>
                  <a:lnTo>
                    <a:pt x="1750219" y="309563"/>
                  </a:lnTo>
                  <a:lnTo>
                    <a:pt x="1738313" y="278606"/>
                  </a:lnTo>
                  <a:lnTo>
                    <a:pt x="1726407" y="259556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40682" y="240506"/>
                  </a:lnTo>
                  <a:lnTo>
                    <a:pt x="1588294" y="250031"/>
                  </a:lnTo>
                  <a:lnTo>
                    <a:pt x="1254919" y="276225"/>
                  </a:lnTo>
                  <a:lnTo>
                    <a:pt x="6096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5DA8CD6F-B8DD-4A4B-9573-DA7F100A0DD4}"/>
                </a:ext>
              </a:extLst>
            </p:cNvPr>
            <p:cNvSpPr/>
            <p:nvPr/>
          </p:nvSpPr>
          <p:spPr>
            <a:xfrm>
              <a:off x="4275138" y="5481638"/>
              <a:ext cx="1439862" cy="349250"/>
            </a:xfrm>
            <a:custGeom>
              <a:avLst/>
              <a:gdLst>
                <a:gd name="connsiteX0" fmla="*/ 473869 w 1440656"/>
                <a:gd name="connsiteY0" fmla="*/ 283368 h 350043"/>
                <a:gd name="connsiteX1" fmla="*/ 23812 w 1440656"/>
                <a:gd name="connsiteY1" fmla="*/ 350043 h 350043"/>
                <a:gd name="connsiteX2" fmla="*/ 0 w 1440656"/>
                <a:gd name="connsiteY2" fmla="*/ 188118 h 350043"/>
                <a:gd name="connsiteX3" fmla="*/ 323850 w 1440656"/>
                <a:gd name="connsiteY3" fmla="*/ 150018 h 350043"/>
                <a:gd name="connsiteX4" fmla="*/ 690562 w 1440656"/>
                <a:gd name="connsiteY4" fmla="*/ 102393 h 350043"/>
                <a:gd name="connsiteX5" fmla="*/ 904875 w 1440656"/>
                <a:gd name="connsiteY5" fmla="*/ 76200 h 350043"/>
                <a:gd name="connsiteX6" fmla="*/ 995362 w 1440656"/>
                <a:gd name="connsiteY6" fmla="*/ 64293 h 350043"/>
                <a:gd name="connsiteX7" fmla="*/ 1033462 w 1440656"/>
                <a:gd name="connsiteY7" fmla="*/ 59531 h 350043"/>
                <a:gd name="connsiteX8" fmla="*/ 1088231 w 1440656"/>
                <a:gd name="connsiteY8" fmla="*/ 47625 h 350043"/>
                <a:gd name="connsiteX9" fmla="*/ 1162050 w 1440656"/>
                <a:gd name="connsiteY9" fmla="*/ 30956 h 350043"/>
                <a:gd name="connsiteX10" fmla="*/ 1247775 w 1440656"/>
                <a:gd name="connsiteY10" fmla="*/ 2381 h 350043"/>
                <a:gd name="connsiteX11" fmla="*/ 1273969 w 1440656"/>
                <a:gd name="connsiteY11" fmla="*/ 0 h 350043"/>
                <a:gd name="connsiteX12" fmla="*/ 1314450 w 1440656"/>
                <a:gd name="connsiteY12" fmla="*/ 7143 h 350043"/>
                <a:gd name="connsiteX13" fmla="*/ 1359694 w 1440656"/>
                <a:gd name="connsiteY13" fmla="*/ 28575 h 350043"/>
                <a:gd name="connsiteX14" fmla="*/ 1440656 w 1440656"/>
                <a:gd name="connsiteY14" fmla="*/ 78581 h 350043"/>
                <a:gd name="connsiteX15" fmla="*/ 1440656 w 1440656"/>
                <a:gd name="connsiteY15" fmla="*/ 326231 h 350043"/>
                <a:gd name="connsiteX16" fmla="*/ 1395412 w 1440656"/>
                <a:gd name="connsiteY16" fmla="*/ 302418 h 350043"/>
                <a:gd name="connsiteX17" fmla="*/ 1357312 w 1440656"/>
                <a:gd name="connsiteY17" fmla="*/ 259556 h 350043"/>
                <a:gd name="connsiteX18" fmla="*/ 1326356 w 1440656"/>
                <a:gd name="connsiteY18" fmla="*/ 209550 h 350043"/>
                <a:gd name="connsiteX19" fmla="*/ 1314450 w 1440656"/>
                <a:gd name="connsiteY19" fmla="*/ 204787 h 350043"/>
                <a:gd name="connsiteX20" fmla="*/ 1190625 w 1440656"/>
                <a:gd name="connsiteY20" fmla="*/ 204787 h 350043"/>
                <a:gd name="connsiteX21" fmla="*/ 1057275 w 1440656"/>
                <a:gd name="connsiteY21" fmla="*/ 202406 h 350043"/>
                <a:gd name="connsiteX22" fmla="*/ 854869 w 1440656"/>
                <a:gd name="connsiteY22" fmla="*/ 230981 h 350043"/>
                <a:gd name="connsiteX23" fmla="*/ 473869 w 1440656"/>
                <a:gd name="connsiteY23" fmla="*/ 283368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656" h="350043">
                  <a:moveTo>
                    <a:pt x="473869" y="283368"/>
                  </a:moveTo>
                  <a:lnTo>
                    <a:pt x="23812" y="350043"/>
                  </a:lnTo>
                  <a:lnTo>
                    <a:pt x="0" y="188118"/>
                  </a:lnTo>
                  <a:lnTo>
                    <a:pt x="323850" y="150018"/>
                  </a:lnTo>
                  <a:lnTo>
                    <a:pt x="690562" y="102393"/>
                  </a:lnTo>
                  <a:lnTo>
                    <a:pt x="904875" y="76200"/>
                  </a:lnTo>
                  <a:lnTo>
                    <a:pt x="995362" y="64293"/>
                  </a:lnTo>
                  <a:lnTo>
                    <a:pt x="1033462" y="59531"/>
                  </a:lnTo>
                  <a:lnTo>
                    <a:pt x="1088231" y="47625"/>
                  </a:lnTo>
                  <a:lnTo>
                    <a:pt x="1162050" y="30956"/>
                  </a:lnTo>
                  <a:lnTo>
                    <a:pt x="1247775" y="2381"/>
                  </a:lnTo>
                  <a:lnTo>
                    <a:pt x="1273969" y="0"/>
                  </a:lnTo>
                  <a:lnTo>
                    <a:pt x="1314450" y="7143"/>
                  </a:lnTo>
                  <a:lnTo>
                    <a:pt x="1359694" y="28575"/>
                  </a:lnTo>
                  <a:lnTo>
                    <a:pt x="1440656" y="78581"/>
                  </a:lnTo>
                  <a:lnTo>
                    <a:pt x="1440656" y="326231"/>
                  </a:lnTo>
                  <a:lnTo>
                    <a:pt x="1395412" y="302418"/>
                  </a:lnTo>
                  <a:lnTo>
                    <a:pt x="1357312" y="259556"/>
                  </a:lnTo>
                  <a:lnTo>
                    <a:pt x="1326356" y="209550"/>
                  </a:lnTo>
                  <a:lnTo>
                    <a:pt x="1314450" y="204787"/>
                  </a:lnTo>
                  <a:lnTo>
                    <a:pt x="1190625" y="204787"/>
                  </a:lnTo>
                  <a:lnTo>
                    <a:pt x="1057275" y="202406"/>
                  </a:lnTo>
                  <a:lnTo>
                    <a:pt x="854869" y="230981"/>
                  </a:lnTo>
                  <a:lnTo>
                    <a:pt x="473869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5054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C7497C6-43C7-4A47-A0B0-7CE3EF76572E}"/>
              </a:ext>
            </a:extLst>
          </p:cNvPr>
          <p:cNvGrpSpPr/>
          <p:nvPr/>
        </p:nvGrpSpPr>
        <p:grpSpPr>
          <a:xfrm>
            <a:off x="2770188" y="1503363"/>
            <a:ext cx="4697412" cy="4516437"/>
            <a:chOff x="2770188" y="1503363"/>
            <a:chExt cx="4697412" cy="45164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FC86AE7-9F80-A54B-806A-364A52CE491F}"/>
                </a:ext>
              </a:extLst>
            </p:cNvPr>
            <p:cNvSpPr/>
            <p:nvPr/>
          </p:nvSpPr>
          <p:spPr>
            <a:xfrm>
              <a:off x="3141663" y="1503363"/>
              <a:ext cx="1489075" cy="1695450"/>
            </a:xfrm>
            <a:custGeom>
              <a:avLst/>
              <a:gdLst>
                <a:gd name="connsiteX0" fmla="*/ 1131094 w 1490662"/>
                <a:gd name="connsiteY0" fmla="*/ 802481 h 1695450"/>
                <a:gd name="connsiteX1" fmla="*/ 966787 w 1490662"/>
                <a:gd name="connsiteY1" fmla="*/ 978694 h 1695450"/>
                <a:gd name="connsiteX2" fmla="*/ 797719 w 1490662"/>
                <a:gd name="connsiteY2" fmla="*/ 1131094 h 1695450"/>
                <a:gd name="connsiteX3" fmla="*/ 578644 w 1490662"/>
                <a:gd name="connsiteY3" fmla="*/ 1314450 h 1695450"/>
                <a:gd name="connsiteX4" fmla="*/ 414337 w 1490662"/>
                <a:gd name="connsiteY4" fmla="*/ 1450181 h 1695450"/>
                <a:gd name="connsiteX5" fmla="*/ 192881 w 1490662"/>
                <a:gd name="connsiteY5" fmla="*/ 1607344 h 1695450"/>
                <a:gd name="connsiteX6" fmla="*/ 54769 w 1490662"/>
                <a:gd name="connsiteY6" fmla="*/ 1688306 h 1695450"/>
                <a:gd name="connsiteX7" fmla="*/ 33337 w 1490662"/>
                <a:gd name="connsiteY7" fmla="*/ 1695450 h 1695450"/>
                <a:gd name="connsiteX8" fmla="*/ 14287 w 1490662"/>
                <a:gd name="connsiteY8" fmla="*/ 1695450 h 1695450"/>
                <a:gd name="connsiteX9" fmla="*/ 2381 w 1490662"/>
                <a:gd name="connsiteY9" fmla="*/ 1688306 h 1695450"/>
                <a:gd name="connsiteX10" fmla="*/ 0 w 1490662"/>
                <a:gd name="connsiteY10" fmla="*/ 1669256 h 1695450"/>
                <a:gd name="connsiteX11" fmla="*/ 14287 w 1490662"/>
                <a:gd name="connsiteY11" fmla="*/ 1640681 h 1695450"/>
                <a:gd name="connsiteX12" fmla="*/ 78581 w 1490662"/>
                <a:gd name="connsiteY12" fmla="*/ 1583531 h 1695450"/>
                <a:gd name="connsiteX13" fmla="*/ 257175 w 1490662"/>
                <a:gd name="connsiteY13" fmla="*/ 1423987 h 1695450"/>
                <a:gd name="connsiteX14" fmla="*/ 447675 w 1490662"/>
                <a:gd name="connsiteY14" fmla="*/ 1243012 h 1695450"/>
                <a:gd name="connsiteX15" fmla="*/ 616744 w 1490662"/>
                <a:gd name="connsiteY15" fmla="*/ 1066800 h 1695450"/>
                <a:gd name="connsiteX16" fmla="*/ 800100 w 1490662"/>
                <a:gd name="connsiteY16" fmla="*/ 866775 h 1695450"/>
                <a:gd name="connsiteX17" fmla="*/ 907256 w 1490662"/>
                <a:gd name="connsiteY17" fmla="*/ 728662 h 1695450"/>
                <a:gd name="connsiteX18" fmla="*/ 1064419 w 1490662"/>
                <a:gd name="connsiteY18" fmla="*/ 483394 h 1695450"/>
                <a:gd name="connsiteX19" fmla="*/ 1109662 w 1490662"/>
                <a:gd name="connsiteY19" fmla="*/ 395287 h 1695450"/>
                <a:gd name="connsiteX20" fmla="*/ 1150144 w 1490662"/>
                <a:gd name="connsiteY20" fmla="*/ 309562 h 1695450"/>
                <a:gd name="connsiteX21" fmla="*/ 1176337 w 1490662"/>
                <a:gd name="connsiteY21" fmla="*/ 228600 h 1695450"/>
                <a:gd name="connsiteX22" fmla="*/ 1178719 w 1490662"/>
                <a:gd name="connsiteY22" fmla="*/ 188119 h 1695450"/>
                <a:gd name="connsiteX23" fmla="*/ 1152525 w 1490662"/>
                <a:gd name="connsiteY23" fmla="*/ 150019 h 1695450"/>
                <a:gd name="connsiteX24" fmla="*/ 1104900 w 1490662"/>
                <a:gd name="connsiteY24" fmla="*/ 90487 h 1695450"/>
                <a:gd name="connsiteX25" fmla="*/ 1073944 w 1490662"/>
                <a:gd name="connsiteY25" fmla="*/ 47625 h 1695450"/>
                <a:gd name="connsiteX26" fmla="*/ 1069181 w 1490662"/>
                <a:gd name="connsiteY26" fmla="*/ 23812 h 1695450"/>
                <a:gd name="connsiteX27" fmla="*/ 1071562 w 1490662"/>
                <a:gd name="connsiteY27" fmla="*/ 9525 h 1695450"/>
                <a:gd name="connsiteX28" fmla="*/ 1081087 w 1490662"/>
                <a:gd name="connsiteY28" fmla="*/ 2381 h 1695450"/>
                <a:gd name="connsiteX29" fmla="*/ 1095375 w 1490662"/>
                <a:gd name="connsiteY29" fmla="*/ 0 h 1695450"/>
                <a:gd name="connsiteX30" fmla="*/ 1128712 w 1490662"/>
                <a:gd name="connsiteY30" fmla="*/ 9525 h 1695450"/>
                <a:gd name="connsiteX31" fmla="*/ 1193006 w 1490662"/>
                <a:gd name="connsiteY31" fmla="*/ 38100 h 1695450"/>
                <a:gd name="connsiteX32" fmla="*/ 1273969 w 1490662"/>
                <a:gd name="connsiteY32" fmla="*/ 78581 h 1695450"/>
                <a:gd name="connsiteX33" fmla="*/ 1331119 w 1490662"/>
                <a:gd name="connsiteY33" fmla="*/ 114300 h 1695450"/>
                <a:gd name="connsiteX34" fmla="*/ 1373981 w 1490662"/>
                <a:gd name="connsiteY34" fmla="*/ 154781 h 1695450"/>
                <a:gd name="connsiteX35" fmla="*/ 1414462 w 1490662"/>
                <a:gd name="connsiteY35" fmla="*/ 200025 h 1695450"/>
                <a:gd name="connsiteX36" fmla="*/ 1440656 w 1490662"/>
                <a:gd name="connsiteY36" fmla="*/ 240506 h 1695450"/>
                <a:gd name="connsiteX37" fmla="*/ 1464469 w 1490662"/>
                <a:gd name="connsiteY37" fmla="*/ 280987 h 1695450"/>
                <a:gd name="connsiteX38" fmla="*/ 1483519 w 1490662"/>
                <a:gd name="connsiteY38" fmla="*/ 342900 h 1695450"/>
                <a:gd name="connsiteX39" fmla="*/ 1490662 w 1490662"/>
                <a:gd name="connsiteY39" fmla="*/ 388144 h 1695450"/>
                <a:gd name="connsiteX40" fmla="*/ 1331119 w 1490662"/>
                <a:gd name="connsiteY40" fmla="*/ 588169 h 1695450"/>
                <a:gd name="connsiteX41" fmla="*/ 1131094 w 1490662"/>
                <a:gd name="connsiteY41" fmla="*/ 8024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90662" h="1695450">
                  <a:moveTo>
                    <a:pt x="1131094" y="802481"/>
                  </a:moveTo>
                  <a:lnTo>
                    <a:pt x="966787" y="978694"/>
                  </a:lnTo>
                  <a:lnTo>
                    <a:pt x="797719" y="1131094"/>
                  </a:lnTo>
                  <a:lnTo>
                    <a:pt x="578644" y="1314450"/>
                  </a:lnTo>
                  <a:lnTo>
                    <a:pt x="414337" y="1450181"/>
                  </a:lnTo>
                  <a:lnTo>
                    <a:pt x="192881" y="1607344"/>
                  </a:lnTo>
                  <a:lnTo>
                    <a:pt x="54769" y="1688306"/>
                  </a:lnTo>
                  <a:lnTo>
                    <a:pt x="33337" y="1695450"/>
                  </a:lnTo>
                  <a:lnTo>
                    <a:pt x="14287" y="1695450"/>
                  </a:lnTo>
                  <a:lnTo>
                    <a:pt x="2381" y="1688306"/>
                  </a:lnTo>
                  <a:lnTo>
                    <a:pt x="0" y="1669256"/>
                  </a:lnTo>
                  <a:lnTo>
                    <a:pt x="14287" y="1640681"/>
                  </a:lnTo>
                  <a:lnTo>
                    <a:pt x="78581" y="1583531"/>
                  </a:lnTo>
                  <a:lnTo>
                    <a:pt x="257175" y="1423987"/>
                  </a:lnTo>
                  <a:lnTo>
                    <a:pt x="447675" y="1243012"/>
                  </a:lnTo>
                  <a:lnTo>
                    <a:pt x="616744" y="1066800"/>
                  </a:lnTo>
                  <a:lnTo>
                    <a:pt x="800100" y="866775"/>
                  </a:lnTo>
                  <a:lnTo>
                    <a:pt x="907256" y="728662"/>
                  </a:lnTo>
                  <a:lnTo>
                    <a:pt x="1064419" y="483394"/>
                  </a:lnTo>
                  <a:lnTo>
                    <a:pt x="1109662" y="395287"/>
                  </a:lnTo>
                  <a:lnTo>
                    <a:pt x="1150144" y="309562"/>
                  </a:lnTo>
                  <a:lnTo>
                    <a:pt x="1176337" y="228600"/>
                  </a:lnTo>
                  <a:lnTo>
                    <a:pt x="1178719" y="188119"/>
                  </a:lnTo>
                  <a:lnTo>
                    <a:pt x="1152525" y="150019"/>
                  </a:lnTo>
                  <a:lnTo>
                    <a:pt x="1104900" y="90487"/>
                  </a:lnTo>
                  <a:lnTo>
                    <a:pt x="1073944" y="47625"/>
                  </a:lnTo>
                  <a:lnTo>
                    <a:pt x="1069181" y="23812"/>
                  </a:lnTo>
                  <a:lnTo>
                    <a:pt x="1071562" y="9525"/>
                  </a:lnTo>
                  <a:lnTo>
                    <a:pt x="1081087" y="2381"/>
                  </a:lnTo>
                  <a:lnTo>
                    <a:pt x="1095375" y="0"/>
                  </a:lnTo>
                  <a:lnTo>
                    <a:pt x="1128712" y="9525"/>
                  </a:lnTo>
                  <a:lnTo>
                    <a:pt x="1193006" y="38100"/>
                  </a:lnTo>
                  <a:lnTo>
                    <a:pt x="1273969" y="78581"/>
                  </a:lnTo>
                  <a:lnTo>
                    <a:pt x="1331119" y="114300"/>
                  </a:lnTo>
                  <a:lnTo>
                    <a:pt x="1373981" y="154781"/>
                  </a:lnTo>
                  <a:lnTo>
                    <a:pt x="1414462" y="200025"/>
                  </a:lnTo>
                  <a:lnTo>
                    <a:pt x="1440656" y="240506"/>
                  </a:lnTo>
                  <a:lnTo>
                    <a:pt x="1464469" y="280987"/>
                  </a:lnTo>
                  <a:lnTo>
                    <a:pt x="1483519" y="342900"/>
                  </a:lnTo>
                  <a:lnTo>
                    <a:pt x="1490662" y="388144"/>
                  </a:lnTo>
                  <a:lnTo>
                    <a:pt x="1331119" y="588169"/>
                  </a:lnTo>
                  <a:lnTo>
                    <a:pt x="1131094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48098C6-BF21-CA45-A71C-14F5DFD01EA0}"/>
                </a:ext>
              </a:extLst>
            </p:cNvPr>
            <p:cNvSpPr/>
            <p:nvPr/>
          </p:nvSpPr>
          <p:spPr>
            <a:xfrm>
              <a:off x="3709988" y="4497388"/>
              <a:ext cx="654050" cy="1522412"/>
            </a:xfrm>
            <a:custGeom>
              <a:avLst/>
              <a:gdLst>
                <a:gd name="connsiteX0" fmla="*/ 347662 w 654843"/>
                <a:gd name="connsiteY0" fmla="*/ 990600 h 1521619"/>
                <a:gd name="connsiteX1" fmla="*/ 338137 w 654843"/>
                <a:gd name="connsiteY1" fmla="*/ 797719 h 1521619"/>
                <a:gd name="connsiteX2" fmla="*/ 319087 w 654843"/>
                <a:gd name="connsiteY2" fmla="*/ 631032 h 1521619"/>
                <a:gd name="connsiteX3" fmla="*/ 283368 w 654843"/>
                <a:gd name="connsiteY3" fmla="*/ 440532 h 1521619"/>
                <a:gd name="connsiteX4" fmla="*/ 245268 w 654843"/>
                <a:gd name="connsiteY4" fmla="*/ 314325 h 1521619"/>
                <a:gd name="connsiteX5" fmla="*/ 200025 w 654843"/>
                <a:gd name="connsiteY5" fmla="*/ 197644 h 1521619"/>
                <a:gd name="connsiteX6" fmla="*/ 178593 w 654843"/>
                <a:gd name="connsiteY6" fmla="*/ 171450 h 1521619"/>
                <a:gd name="connsiteX7" fmla="*/ 128587 w 654843"/>
                <a:gd name="connsiteY7" fmla="*/ 135732 h 1521619"/>
                <a:gd name="connsiteX8" fmla="*/ 45243 w 654843"/>
                <a:gd name="connsiteY8" fmla="*/ 83344 h 1521619"/>
                <a:gd name="connsiteX9" fmla="*/ 19050 w 654843"/>
                <a:gd name="connsiteY9" fmla="*/ 64294 h 1521619"/>
                <a:gd name="connsiteX10" fmla="*/ 0 w 654843"/>
                <a:gd name="connsiteY10" fmla="*/ 35719 h 1521619"/>
                <a:gd name="connsiteX11" fmla="*/ 0 w 654843"/>
                <a:gd name="connsiteY11" fmla="*/ 14288 h 1521619"/>
                <a:gd name="connsiteX12" fmla="*/ 7143 w 654843"/>
                <a:gd name="connsiteY12" fmla="*/ 7144 h 1521619"/>
                <a:gd name="connsiteX13" fmla="*/ 30956 w 654843"/>
                <a:gd name="connsiteY13" fmla="*/ 0 h 1521619"/>
                <a:gd name="connsiteX14" fmla="*/ 102393 w 654843"/>
                <a:gd name="connsiteY14" fmla="*/ 0 h 1521619"/>
                <a:gd name="connsiteX15" fmla="*/ 176212 w 654843"/>
                <a:gd name="connsiteY15" fmla="*/ 9525 h 1521619"/>
                <a:gd name="connsiteX16" fmla="*/ 240506 w 654843"/>
                <a:gd name="connsiteY16" fmla="*/ 23813 h 1521619"/>
                <a:gd name="connsiteX17" fmla="*/ 323850 w 654843"/>
                <a:gd name="connsiteY17" fmla="*/ 52388 h 1521619"/>
                <a:gd name="connsiteX18" fmla="*/ 392906 w 654843"/>
                <a:gd name="connsiteY18" fmla="*/ 83344 h 1521619"/>
                <a:gd name="connsiteX19" fmla="*/ 438150 w 654843"/>
                <a:gd name="connsiteY19" fmla="*/ 109538 h 1521619"/>
                <a:gd name="connsiteX20" fmla="*/ 481012 w 654843"/>
                <a:gd name="connsiteY20" fmla="*/ 245269 h 1521619"/>
                <a:gd name="connsiteX21" fmla="*/ 550068 w 654843"/>
                <a:gd name="connsiteY21" fmla="*/ 526257 h 1521619"/>
                <a:gd name="connsiteX22" fmla="*/ 588168 w 654843"/>
                <a:gd name="connsiteY22" fmla="*/ 731044 h 1521619"/>
                <a:gd name="connsiteX23" fmla="*/ 609600 w 654843"/>
                <a:gd name="connsiteY23" fmla="*/ 907257 h 1521619"/>
                <a:gd name="connsiteX24" fmla="*/ 638175 w 654843"/>
                <a:gd name="connsiteY24" fmla="*/ 1164432 h 1521619"/>
                <a:gd name="connsiteX25" fmla="*/ 654843 w 654843"/>
                <a:gd name="connsiteY25" fmla="*/ 1323975 h 1521619"/>
                <a:gd name="connsiteX26" fmla="*/ 650081 w 654843"/>
                <a:gd name="connsiteY26" fmla="*/ 1373982 h 1521619"/>
                <a:gd name="connsiteX27" fmla="*/ 638175 w 654843"/>
                <a:gd name="connsiteY27" fmla="*/ 1435894 h 1521619"/>
                <a:gd name="connsiteX28" fmla="*/ 623887 w 654843"/>
                <a:gd name="connsiteY28" fmla="*/ 1473994 h 1521619"/>
                <a:gd name="connsiteX29" fmla="*/ 607218 w 654843"/>
                <a:gd name="connsiteY29" fmla="*/ 1493044 h 1521619"/>
                <a:gd name="connsiteX30" fmla="*/ 576262 w 654843"/>
                <a:gd name="connsiteY30" fmla="*/ 1509713 h 1521619"/>
                <a:gd name="connsiteX31" fmla="*/ 550068 w 654843"/>
                <a:gd name="connsiteY31" fmla="*/ 1521619 h 1521619"/>
                <a:gd name="connsiteX32" fmla="*/ 526256 w 654843"/>
                <a:gd name="connsiteY32" fmla="*/ 1519238 h 1521619"/>
                <a:gd name="connsiteX33" fmla="*/ 502443 w 654843"/>
                <a:gd name="connsiteY33" fmla="*/ 1502569 h 1521619"/>
                <a:gd name="connsiteX34" fmla="*/ 457200 w 654843"/>
                <a:gd name="connsiteY34" fmla="*/ 1450182 h 1521619"/>
                <a:gd name="connsiteX35" fmla="*/ 414337 w 654843"/>
                <a:gd name="connsiteY35" fmla="*/ 1390650 h 1521619"/>
                <a:gd name="connsiteX36" fmla="*/ 388143 w 654843"/>
                <a:gd name="connsiteY36" fmla="*/ 1333500 h 1521619"/>
                <a:gd name="connsiteX37" fmla="*/ 369093 w 654843"/>
                <a:gd name="connsiteY37" fmla="*/ 1235869 h 1521619"/>
                <a:gd name="connsiteX38" fmla="*/ 354806 w 654843"/>
                <a:gd name="connsiteY38" fmla="*/ 1133475 h 1521619"/>
                <a:gd name="connsiteX39" fmla="*/ 347662 w 654843"/>
                <a:gd name="connsiteY39" fmla="*/ 99060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4843" h="1521619">
                  <a:moveTo>
                    <a:pt x="347662" y="990600"/>
                  </a:moveTo>
                  <a:lnTo>
                    <a:pt x="338137" y="797719"/>
                  </a:lnTo>
                  <a:lnTo>
                    <a:pt x="319087" y="631032"/>
                  </a:lnTo>
                  <a:lnTo>
                    <a:pt x="283368" y="440532"/>
                  </a:lnTo>
                  <a:lnTo>
                    <a:pt x="245268" y="314325"/>
                  </a:lnTo>
                  <a:lnTo>
                    <a:pt x="200025" y="197644"/>
                  </a:lnTo>
                  <a:lnTo>
                    <a:pt x="178593" y="171450"/>
                  </a:lnTo>
                  <a:lnTo>
                    <a:pt x="128587" y="135732"/>
                  </a:lnTo>
                  <a:lnTo>
                    <a:pt x="45243" y="83344"/>
                  </a:lnTo>
                  <a:lnTo>
                    <a:pt x="19050" y="64294"/>
                  </a:lnTo>
                  <a:lnTo>
                    <a:pt x="0" y="35719"/>
                  </a:lnTo>
                  <a:lnTo>
                    <a:pt x="0" y="14288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102393" y="0"/>
                  </a:lnTo>
                  <a:lnTo>
                    <a:pt x="176212" y="9525"/>
                  </a:lnTo>
                  <a:lnTo>
                    <a:pt x="240506" y="23813"/>
                  </a:lnTo>
                  <a:lnTo>
                    <a:pt x="323850" y="52388"/>
                  </a:lnTo>
                  <a:lnTo>
                    <a:pt x="392906" y="83344"/>
                  </a:lnTo>
                  <a:lnTo>
                    <a:pt x="438150" y="109538"/>
                  </a:lnTo>
                  <a:lnTo>
                    <a:pt x="481012" y="245269"/>
                  </a:lnTo>
                  <a:lnTo>
                    <a:pt x="550068" y="526257"/>
                  </a:lnTo>
                  <a:lnTo>
                    <a:pt x="588168" y="731044"/>
                  </a:lnTo>
                  <a:lnTo>
                    <a:pt x="609600" y="907257"/>
                  </a:lnTo>
                  <a:lnTo>
                    <a:pt x="638175" y="1164432"/>
                  </a:lnTo>
                  <a:lnTo>
                    <a:pt x="654843" y="1323975"/>
                  </a:lnTo>
                  <a:lnTo>
                    <a:pt x="650081" y="1373982"/>
                  </a:lnTo>
                  <a:lnTo>
                    <a:pt x="638175" y="1435894"/>
                  </a:lnTo>
                  <a:lnTo>
                    <a:pt x="623887" y="1473994"/>
                  </a:lnTo>
                  <a:lnTo>
                    <a:pt x="607218" y="1493044"/>
                  </a:lnTo>
                  <a:lnTo>
                    <a:pt x="576262" y="1509713"/>
                  </a:lnTo>
                  <a:lnTo>
                    <a:pt x="550068" y="1521619"/>
                  </a:lnTo>
                  <a:lnTo>
                    <a:pt x="526256" y="1519238"/>
                  </a:lnTo>
                  <a:lnTo>
                    <a:pt x="502443" y="1502569"/>
                  </a:lnTo>
                  <a:lnTo>
                    <a:pt x="457200" y="1450182"/>
                  </a:lnTo>
                  <a:lnTo>
                    <a:pt x="414337" y="1390650"/>
                  </a:lnTo>
                  <a:lnTo>
                    <a:pt x="388143" y="1333500"/>
                  </a:lnTo>
                  <a:lnTo>
                    <a:pt x="369093" y="1235869"/>
                  </a:lnTo>
                  <a:lnTo>
                    <a:pt x="354806" y="1133475"/>
                  </a:lnTo>
                  <a:lnTo>
                    <a:pt x="347662" y="990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5019361-EBF4-4F4C-A600-AAB8817819FB}"/>
                </a:ext>
              </a:extLst>
            </p:cNvPr>
            <p:cNvSpPr/>
            <p:nvPr/>
          </p:nvSpPr>
          <p:spPr>
            <a:xfrm>
              <a:off x="4414838" y="1600200"/>
              <a:ext cx="1622425" cy="490538"/>
            </a:xfrm>
            <a:custGeom>
              <a:avLst/>
              <a:gdLst>
                <a:gd name="connsiteX0" fmla="*/ 631031 w 1621631"/>
                <a:gd name="connsiteY0" fmla="*/ 397669 h 490538"/>
                <a:gd name="connsiteX1" fmla="*/ 407193 w 1621631"/>
                <a:gd name="connsiteY1" fmla="*/ 442913 h 490538"/>
                <a:gd name="connsiteX2" fmla="*/ 230981 w 1621631"/>
                <a:gd name="connsiteY2" fmla="*/ 471488 h 490538"/>
                <a:gd name="connsiteX3" fmla="*/ 0 w 1621631"/>
                <a:gd name="connsiteY3" fmla="*/ 490538 h 490538"/>
                <a:gd name="connsiteX4" fmla="*/ 92868 w 1621631"/>
                <a:gd name="connsiteY4" fmla="*/ 247650 h 490538"/>
                <a:gd name="connsiteX5" fmla="*/ 235743 w 1621631"/>
                <a:gd name="connsiteY5" fmla="*/ 290513 h 490538"/>
                <a:gd name="connsiteX6" fmla="*/ 307181 w 1621631"/>
                <a:gd name="connsiteY6" fmla="*/ 288131 h 490538"/>
                <a:gd name="connsiteX7" fmla="*/ 440531 w 1621631"/>
                <a:gd name="connsiteY7" fmla="*/ 266700 h 490538"/>
                <a:gd name="connsiteX8" fmla="*/ 731043 w 1621631"/>
                <a:gd name="connsiteY8" fmla="*/ 202406 h 490538"/>
                <a:gd name="connsiteX9" fmla="*/ 1026318 w 1621631"/>
                <a:gd name="connsiteY9" fmla="*/ 119063 h 490538"/>
                <a:gd name="connsiteX10" fmla="*/ 1109662 w 1621631"/>
                <a:gd name="connsiteY10" fmla="*/ 88106 h 490538"/>
                <a:gd name="connsiteX11" fmla="*/ 1126331 w 1621631"/>
                <a:gd name="connsiteY11" fmla="*/ 52388 h 490538"/>
                <a:gd name="connsiteX12" fmla="*/ 1157287 w 1621631"/>
                <a:gd name="connsiteY12" fmla="*/ 21431 h 490538"/>
                <a:gd name="connsiteX13" fmla="*/ 1190625 w 1621631"/>
                <a:gd name="connsiteY13" fmla="*/ 2381 h 490538"/>
                <a:gd name="connsiteX14" fmla="*/ 1209675 w 1621631"/>
                <a:gd name="connsiteY14" fmla="*/ 0 h 490538"/>
                <a:gd name="connsiteX15" fmla="*/ 1233487 w 1621631"/>
                <a:gd name="connsiteY15" fmla="*/ 4763 h 490538"/>
                <a:gd name="connsiteX16" fmla="*/ 1293018 w 1621631"/>
                <a:gd name="connsiteY16" fmla="*/ 30956 h 490538"/>
                <a:gd name="connsiteX17" fmla="*/ 1366837 w 1621631"/>
                <a:gd name="connsiteY17" fmla="*/ 76200 h 490538"/>
                <a:gd name="connsiteX18" fmla="*/ 1469231 w 1621631"/>
                <a:gd name="connsiteY18" fmla="*/ 147638 h 490538"/>
                <a:gd name="connsiteX19" fmla="*/ 1574006 w 1621631"/>
                <a:gd name="connsiteY19" fmla="*/ 233363 h 490538"/>
                <a:gd name="connsiteX20" fmla="*/ 1593056 w 1621631"/>
                <a:gd name="connsiteY20" fmla="*/ 254794 h 490538"/>
                <a:gd name="connsiteX21" fmla="*/ 1612106 w 1621631"/>
                <a:gd name="connsiteY21" fmla="*/ 280988 h 490538"/>
                <a:gd name="connsiteX22" fmla="*/ 1619250 w 1621631"/>
                <a:gd name="connsiteY22" fmla="*/ 300038 h 490538"/>
                <a:gd name="connsiteX23" fmla="*/ 1621631 w 1621631"/>
                <a:gd name="connsiteY23" fmla="*/ 333375 h 490538"/>
                <a:gd name="connsiteX24" fmla="*/ 1616868 w 1621631"/>
                <a:gd name="connsiteY24" fmla="*/ 364331 h 490538"/>
                <a:gd name="connsiteX25" fmla="*/ 1604962 w 1621631"/>
                <a:gd name="connsiteY25" fmla="*/ 381000 h 490538"/>
                <a:gd name="connsiteX26" fmla="*/ 1562100 w 1621631"/>
                <a:gd name="connsiteY26" fmla="*/ 397669 h 490538"/>
                <a:gd name="connsiteX27" fmla="*/ 1516856 w 1621631"/>
                <a:gd name="connsiteY27" fmla="*/ 419100 h 490538"/>
                <a:gd name="connsiteX28" fmla="*/ 1140618 w 1621631"/>
                <a:gd name="connsiteY28" fmla="*/ 314325 h 490538"/>
                <a:gd name="connsiteX29" fmla="*/ 1128712 w 1621631"/>
                <a:gd name="connsiteY29" fmla="*/ 304800 h 490538"/>
                <a:gd name="connsiteX30" fmla="*/ 1107281 w 1621631"/>
                <a:gd name="connsiteY30" fmla="*/ 297656 h 490538"/>
                <a:gd name="connsiteX31" fmla="*/ 1076325 w 1621631"/>
                <a:gd name="connsiteY31" fmla="*/ 292894 h 490538"/>
                <a:gd name="connsiteX32" fmla="*/ 1040606 w 1621631"/>
                <a:gd name="connsiteY32" fmla="*/ 297656 h 490538"/>
                <a:gd name="connsiteX33" fmla="*/ 631031 w 1621631"/>
                <a:gd name="connsiteY33" fmla="*/ 3976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21631" h="490538">
                  <a:moveTo>
                    <a:pt x="631031" y="397669"/>
                  </a:moveTo>
                  <a:lnTo>
                    <a:pt x="407193" y="442913"/>
                  </a:lnTo>
                  <a:lnTo>
                    <a:pt x="230981" y="471488"/>
                  </a:lnTo>
                  <a:lnTo>
                    <a:pt x="0" y="490538"/>
                  </a:lnTo>
                  <a:lnTo>
                    <a:pt x="92868" y="247650"/>
                  </a:lnTo>
                  <a:lnTo>
                    <a:pt x="235743" y="290513"/>
                  </a:lnTo>
                  <a:lnTo>
                    <a:pt x="307181" y="288131"/>
                  </a:lnTo>
                  <a:lnTo>
                    <a:pt x="440531" y="266700"/>
                  </a:lnTo>
                  <a:lnTo>
                    <a:pt x="731043" y="202406"/>
                  </a:lnTo>
                  <a:lnTo>
                    <a:pt x="1026318" y="119063"/>
                  </a:lnTo>
                  <a:lnTo>
                    <a:pt x="1109662" y="88106"/>
                  </a:lnTo>
                  <a:lnTo>
                    <a:pt x="1126331" y="52388"/>
                  </a:lnTo>
                  <a:lnTo>
                    <a:pt x="1157287" y="2143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33487" y="4763"/>
                  </a:lnTo>
                  <a:lnTo>
                    <a:pt x="1293018" y="30956"/>
                  </a:lnTo>
                  <a:lnTo>
                    <a:pt x="1366837" y="76200"/>
                  </a:lnTo>
                  <a:lnTo>
                    <a:pt x="1469231" y="147638"/>
                  </a:lnTo>
                  <a:lnTo>
                    <a:pt x="1574006" y="233363"/>
                  </a:lnTo>
                  <a:lnTo>
                    <a:pt x="1593056" y="254794"/>
                  </a:lnTo>
                  <a:lnTo>
                    <a:pt x="1612106" y="280988"/>
                  </a:lnTo>
                  <a:lnTo>
                    <a:pt x="1619250" y="300038"/>
                  </a:lnTo>
                  <a:lnTo>
                    <a:pt x="1621631" y="333375"/>
                  </a:lnTo>
                  <a:lnTo>
                    <a:pt x="1616868" y="364331"/>
                  </a:lnTo>
                  <a:lnTo>
                    <a:pt x="1604962" y="381000"/>
                  </a:lnTo>
                  <a:lnTo>
                    <a:pt x="1562100" y="397669"/>
                  </a:lnTo>
                  <a:lnTo>
                    <a:pt x="1516856" y="419100"/>
                  </a:lnTo>
                  <a:lnTo>
                    <a:pt x="1140618" y="314325"/>
                  </a:lnTo>
                  <a:lnTo>
                    <a:pt x="1128712" y="304800"/>
                  </a:lnTo>
                  <a:lnTo>
                    <a:pt x="1107281" y="297656"/>
                  </a:lnTo>
                  <a:lnTo>
                    <a:pt x="1076325" y="292894"/>
                  </a:lnTo>
                  <a:lnTo>
                    <a:pt x="1040606" y="297656"/>
                  </a:lnTo>
                  <a:lnTo>
                    <a:pt x="631031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2F0CE5D-EB9D-1A4F-9E2E-C94BF055A747}"/>
                </a:ext>
              </a:extLst>
            </p:cNvPr>
            <p:cNvSpPr/>
            <p:nvPr/>
          </p:nvSpPr>
          <p:spPr>
            <a:xfrm>
              <a:off x="2770188" y="1870075"/>
              <a:ext cx="3184525" cy="2884488"/>
            </a:xfrm>
            <a:custGeom>
              <a:avLst/>
              <a:gdLst>
                <a:gd name="connsiteX0" fmla="*/ 1733550 w 3185160"/>
                <a:gd name="connsiteY0" fmla="*/ 1809750 h 2884170"/>
                <a:gd name="connsiteX1" fmla="*/ 1504950 w 3185160"/>
                <a:gd name="connsiteY1" fmla="*/ 2011680 h 2884170"/>
                <a:gd name="connsiteX2" fmla="*/ 1283970 w 3185160"/>
                <a:gd name="connsiteY2" fmla="*/ 2194560 h 2884170"/>
                <a:gd name="connsiteX3" fmla="*/ 1078230 w 3185160"/>
                <a:gd name="connsiteY3" fmla="*/ 2343150 h 2884170"/>
                <a:gd name="connsiteX4" fmla="*/ 830580 w 3185160"/>
                <a:gd name="connsiteY4" fmla="*/ 2503170 h 2884170"/>
                <a:gd name="connsiteX5" fmla="*/ 521970 w 3185160"/>
                <a:gd name="connsiteY5" fmla="*/ 2670810 h 2884170"/>
                <a:gd name="connsiteX6" fmla="*/ 232410 w 3185160"/>
                <a:gd name="connsiteY6" fmla="*/ 2807970 h 2884170"/>
                <a:gd name="connsiteX7" fmla="*/ 64770 w 3185160"/>
                <a:gd name="connsiteY7" fmla="*/ 2876550 h 2884170"/>
                <a:gd name="connsiteX8" fmla="*/ 41910 w 3185160"/>
                <a:gd name="connsiteY8" fmla="*/ 2884170 h 2884170"/>
                <a:gd name="connsiteX9" fmla="*/ 11430 w 3185160"/>
                <a:gd name="connsiteY9" fmla="*/ 2872740 h 2884170"/>
                <a:gd name="connsiteX10" fmla="*/ 3810 w 3185160"/>
                <a:gd name="connsiteY10" fmla="*/ 2865120 h 2884170"/>
                <a:gd name="connsiteX11" fmla="*/ 0 w 3185160"/>
                <a:gd name="connsiteY11" fmla="*/ 2853690 h 2884170"/>
                <a:gd name="connsiteX12" fmla="*/ 11430 w 3185160"/>
                <a:gd name="connsiteY12" fmla="*/ 2827020 h 2884170"/>
                <a:gd name="connsiteX13" fmla="*/ 64770 w 3185160"/>
                <a:gd name="connsiteY13" fmla="*/ 2792730 h 2884170"/>
                <a:gd name="connsiteX14" fmla="*/ 381000 w 3185160"/>
                <a:gd name="connsiteY14" fmla="*/ 2625090 h 2884170"/>
                <a:gd name="connsiteX15" fmla="*/ 643890 w 3185160"/>
                <a:gd name="connsiteY15" fmla="*/ 2465070 h 2884170"/>
                <a:gd name="connsiteX16" fmla="*/ 876300 w 3185160"/>
                <a:gd name="connsiteY16" fmla="*/ 2305050 h 2884170"/>
                <a:gd name="connsiteX17" fmla="*/ 1104900 w 3185160"/>
                <a:gd name="connsiteY17" fmla="*/ 2118360 h 2884170"/>
                <a:gd name="connsiteX18" fmla="*/ 1264920 w 3185160"/>
                <a:gd name="connsiteY18" fmla="*/ 1988820 h 2884170"/>
                <a:gd name="connsiteX19" fmla="*/ 1497330 w 3185160"/>
                <a:gd name="connsiteY19" fmla="*/ 1767840 h 2884170"/>
                <a:gd name="connsiteX20" fmla="*/ 1676400 w 3185160"/>
                <a:gd name="connsiteY20" fmla="*/ 1584960 h 2884170"/>
                <a:gd name="connsiteX21" fmla="*/ 1882140 w 3185160"/>
                <a:gd name="connsiteY21" fmla="*/ 1363980 h 2884170"/>
                <a:gd name="connsiteX22" fmla="*/ 2061210 w 3185160"/>
                <a:gd name="connsiteY22" fmla="*/ 1158240 h 2884170"/>
                <a:gd name="connsiteX23" fmla="*/ 2148840 w 3185160"/>
                <a:gd name="connsiteY23" fmla="*/ 1032510 h 2884170"/>
                <a:gd name="connsiteX24" fmla="*/ 2293620 w 3185160"/>
                <a:gd name="connsiteY24" fmla="*/ 849630 h 2884170"/>
                <a:gd name="connsiteX25" fmla="*/ 2503170 w 3185160"/>
                <a:gd name="connsiteY25" fmla="*/ 579120 h 2884170"/>
                <a:gd name="connsiteX26" fmla="*/ 2628900 w 3185160"/>
                <a:gd name="connsiteY26" fmla="*/ 392430 h 2884170"/>
                <a:gd name="connsiteX27" fmla="*/ 2701290 w 3185160"/>
                <a:gd name="connsiteY27" fmla="*/ 266700 h 2884170"/>
                <a:gd name="connsiteX28" fmla="*/ 2747010 w 3185160"/>
                <a:gd name="connsiteY28" fmla="*/ 182880 h 2884170"/>
                <a:gd name="connsiteX29" fmla="*/ 2785110 w 3185160"/>
                <a:gd name="connsiteY29" fmla="*/ 102870 h 2884170"/>
                <a:gd name="connsiteX30" fmla="*/ 2792730 w 3185160"/>
                <a:gd name="connsiteY30" fmla="*/ 68580 h 2884170"/>
                <a:gd name="connsiteX31" fmla="*/ 2773680 w 3185160"/>
                <a:gd name="connsiteY31" fmla="*/ 0 h 2884170"/>
                <a:gd name="connsiteX32" fmla="*/ 3185160 w 3185160"/>
                <a:gd name="connsiteY32" fmla="*/ 99060 h 2884170"/>
                <a:gd name="connsiteX33" fmla="*/ 3158490 w 3185160"/>
                <a:gd name="connsiteY33" fmla="*/ 148590 h 2884170"/>
                <a:gd name="connsiteX34" fmla="*/ 3128010 w 3185160"/>
                <a:gd name="connsiteY34" fmla="*/ 171450 h 2884170"/>
                <a:gd name="connsiteX35" fmla="*/ 3048000 w 3185160"/>
                <a:gd name="connsiteY35" fmla="*/ 278130 h 2884170"/>
                <a:gd name="connsiteX36" fmla="*/ 2891790 w 3185160"/>
                <a:gd name="connsiteY36" fmla="*/ 506730 h 2884170"/>
                <a:gd name="connsiteX37" fmla="*/ 2651760 w 3185160"/>
                <a:gd name="connsiteY37" fmla="*/ 822960 h 2884170"/>
                <a:gd name="connsiteX38" fmla="*/ 2335530 w 3185160"/>
                <a:gd name="connsiteY38" fmla="*/ 1200150 h 2884170"/>
                <a:gd name="connsiteX39" fmla="*/ 2240280 w 3185160"/>
                <a:gd name="connsiteY39" fmla="*/ 1318260 h 2884170"/>
                <a:gd name="connsiteX40" fmla="*/ 2053590 w 3185160"/>
                <a:gd name="connsiteY40" fmla="*/ 1504950 h 2884170"/>
                <a:gd name="connsiteX41" fmla="*/ 1733550 w 3185160"/>
                <a:gd name="connsiteY41" fmla="*/ 1809750 h 288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5160" h="2884170">
                  <a:moveTo>
                    <a:pt x="1733550" y="1809750"/>
                  </a:moveTo>
                  <a:lnTo>
                    <a:pt x="1504950" y="2011680"/>
                  </a:lnTo>
                  <a:lnTo>
                    <a:pt x="1283970" y="2194560"/>
                  </a:lnTo>
                  <a:lnTo>
                    <a:pt x="1078230" y="2343150"/>
                  </a:lnTo>
                  <a:lnTo>
                    <a:pt x="830580" y="2503170"/>
                  </a:lnTo>
                  <a:lnTo>
                    <a:pt x="521970" y="2670810"/>
                  </a:lnTo>
                  <a:lnTo>
                    <a:pt x="232410" y="2807970"/>
                  </a:lnTo>
                  <a:lnTo>
                    <a:pt x="64770" y="2876550"/>
                  </a:lnTo>
                  <a:lnTo>
                    <a:pt x="41910" y="2884170"/>
                  </a:lnTo>
                  <a:lnTo>
                    <a:pt x="11430" y="2872740"/>
                  </a:lnTo>
                  <a:lnTo>
                    <a:pt x="3810" y="2865120"/>
                  </a:lnTo>
                  <a:lnTo>
                    <a:pt x="0" y="2853690"/>
                  </a:lnTo>
                  <a:lnTo>
                    <a:pt x="11430" y="2827020"/>
                  </a:lnTo>
                  <a:lnTo>
                    <a:pt x="64770" y="2792730"/>
                  </a:lnTo>
                  <a:lnTo>
                    <a:pt x="381000" y="2625090"/>
                  </a:lnTo>
                  <a:lnTo>
                    <a:pt x="643890" y="2465070"/>
                  </a:lnTo>
                  <a:lnTo>
                    <a:pt x="876300" y="2305050"/>
                  </a:lnTo>
                  <a:lnTo>
                    <a:pt x="1104900" y="2118360"/>
                  </a:lnTo>
                  <a:lnTo>
                    <a:pt x="1264920" y="1988820"/>
                  </a:lnTo>
                  <a:lnTo>
                    <a:pt x="1497330" y="1767840"/>
                  </a:lnTo>
                  <a:lnTo>
                    <a:pt x="1676400" y="1584960"/>
                  </a:lnTo>
                  <a:lnTo>
                    <a:pt x="1882140" y="1363980"/>
                  </a:lnTo>
                  <a:lnTo>
                    <a:pt x="2061210" y="1158240"/>
                  </a:lnTo>
                  <a:lnTo>
                    <a:pt x="2148840" y="1032510"/>
                  </a:lnTo>
                  <a:lnTo>
                    <a:pt x="2293620" y="849630"/>
                  </a:lnTo>
                  <a:lnTo>
                    <a:pt x="2503170" y="579120"/>
                  </a:lnTo>
                  <a:lnTo>
                    <a:pt x="2628900" y="392430"/>
                  </a:lnTo>
                  <a:lnTo>
                    <a:pt x="2701290" y="266700"/>
                  </a:lnTo>
                  <a:lnTo>
                    <a:pt x="2747010" y="182880"/>
                  </a:lnTo>
                  <a:lnTo>
                    <a:pt x="2785110" y="102870"/>
                  </a:lnTo>
                  <a:lnTo>
                    <a:pt x="2792730" y="68580"/>
                  </a:lnTo>
                  <a:lnTo>
                    <a:pt x="2773680" y="0"/>
                  </a:lnTo>
                  <a:lnTo>
                    <a:pt x="3185160" y="99060"/>
                  </a:lnTo>
                  <a:lnTo>
                    <a:pt x="3158490" y="148590"/>
                  </a:lnTo>
                  <a:lnTo>
                    <a:pt x="3128010" y="171450"/>
                  </a:lnTo>
                  <a:lnTo>
                    <a:pt x="3048000" y="278130"/>
                  </a:lnTo>
                  <a:lnTo>
                    <a:pt x="2891790" y="506730"/>
                  </a:lnTo>
                  <a:lnTo>
                    <a:pt x="2651760" y="822960"/>
                  </a:lnTo>
                  <a:lnTo>
                    <a:pt x="2335530" y="1200150"/>
                  </a:lnTo>
                  <a:lnTo>
                    <a:pt x="2240280" y="1318260"/>
                  </a:lnTo>
                  <a:lnTo>
                    <a:pt x="2053590" y="1504950"/>
                  </a:lnTo>
                  <a:lnTo>
                    <a:pt x="1733550" y="1809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28691D8-77C2-9343-A20C-3AEF2178DB9B}"/>
                </a:ext>
              </a:extLst>
            </p:cNvPr>
            <p:cNvSpPr/>
            <p:nvPr/>
          </p:nvSpPr>
          <p:spPr>
            <a:xfrm>
              <a:off x="4051300" y="2330450"/>
              <a:ext cx="3416300" cy="2079625"/>
            </a:xfrm>
            <a:custGeom>
              <a:avLst/>
              <a:gdLst>
                <a:gd name="connsiteX0" fmla="*/ 1292225 w 3416300"/>
                <a:gd name="connsiteY0" fmla="*/ 1171575 h 2079625"/>
                <a:gd name="connsiteX1" fmla="*/ 962025 w 3416300"/>
                <a:gd name="connsiteY1" fmla="*/ 857250 h 2079625"/>
                <a:gd name="connsiteX2" fmla="*/ 774700 w 3416300"/>
                <a:gd name="connsiteY2" fmla="*/ 695325 h 2079625"/>
                <a:gd name="connsiteX3" fmla="*/ 581025 w 3416300"/>
                <a:gd name="connsiteY3" fmla="*/ 504825 h 2079625"/>
                <a:gd name="connsiteX4" fmla="*/ 368300 w 3416300"/>
                <a:gd name="connsiteY4" fmla="*/ 304800 h 2079625"/>
                <a:gd name="connsiteX5" fmla="*/ 254000 w 3416300"/>
                <a:gd name="connsiteY5" fmla="*/ 193675 h 2079625"/>
                <a:gd name="connsiteX6" fmla="*/ 222250 w 3416300"/>
                <a:gd name="connsiteY6" fmla="*/ 165100 h 2079625"/>
                <a:gd name="connsiteX7" fmla="*/ 190500 w 3416300"/>
                <a:gd name="connsiteY7" fmla="*/ 146050 h 2079625"/>
                <a:gd name="connsiteX8" fmla="*/ 146050 w 3416300"/>
                <a:gd name="connsiteY8" fmla="*/ 133350 h 2079625"/>
                <a:gd name="connsiteX9" fmla="*/ 98425 w 3416300"/>
                <a:gd name="connsiteY9" fmla="*/ 127000 h 2079625"/>
                <a:gd name="connsiteX10" fmla="*/ 0 w 3416300"/>
                <a:gd name="connsiteY10" fmla="*/ 127000 h 2079625"/>
                <a:gd name="connsiteX11" fmla="*/ 66675 w 3416300"/>
                <a:gd name="connsiteY11" fmla="*/ 0 h 2079625"/>
                <a:gd name="connsiteX12" fmla="*/ 228600 w 3416300"/>
                <a:gd name="connsiteY12" fmla="*/ 76200 h 2079625"/>
                <a:gd name="connsiteX13" fmla="*/ 279400 w 3416300"/>
                <a:gd name="connsiteY13" fmla="*/ 95250 h 2079625"/>
                <a:gd name="connsiteX14" fmla="*/ 425450 w 3416300"/>
                <a:gd name="connsiteY14" fmla="*/ 215900 h 2079625"/>
                <a:gd name="connsiteX15" fmla="*/ 685800 w 3416300"/>
                <a:gd name="connsiteY15" fmla="*/ 412750 h 2079625"/>
                <a:gd name="connsiteX16" fmla="*/ 873125 w 3416300"/>
                <a:gd name="connsiteY16" fmla="*/ 561975 h 2079625"/>
                <a:gd name="connsiteX17" fmla="*/ 1079500 w 3416300"/>
                <a:gd name="connsiteY17" fmla="*/ 720725 h 2079625"/>
                <a:gd name="connsiteX18" fmla="*/ 1327150 w 3416300"/>
                <a:gd name="connsiteY18" fmla="*/ 914400 h 2079625"/>
                <a:gd name="connsiteX19" fmla="*/ 1577975 w 3416300"/>
                <a:gd name="connsiteY19" fmla="*/ 1098550 h 2079625"/>
                <a:gd name="connsiteX20" fmla="*/ 1866900 w 3416300"/>
                <a:gd name="connsiteY20" fmla="*/ 1301750 h 2079625"/>
                <a:gd name="connsiteX21" fmla="*/ 2057400 w 3416300"/>
                <a:gd name="connsiteY21" fmla="*/ 1431925 h 2079625"/>
                <a:gd name="connsiteX22" fmla="*/ 2257425 w 3416300"/>
                <a:gd name="connsiteY22" fmla="*/ 1565275 h 2079625"/>
                <a:gd name="connsiteX23" fmla="*/ 2476500 w 3416300"/>
                <a:gd name="connsiteY23" fmla="*/ 1673225 h 2079625"/>
                <a:gd name="connsiteX24" fmla="*/ 2765425 w 3416300"/>
                <a:gd name="connsiteY24" fmla="*/ 1784350 h 2079625"/>
                <a:gd name="connsiteX25" fmla="*/ 2943225 w 3416300"/>
                <a:gd name="connsiteY25" fmla="*/ 1841500 h 2079625"/>
                <a:gd name="connsiteX26" fmla="*/ 3197225 w 3416300"/>
                <a:gd name="connsiteY26" fmla="*/ 1911350 h 2079625"/>
                <a:gd name="connsiteX27" fmla="*/ 3359150 w 3416300"/>
                <a:gd name="connsiteY27" fmla="*/ 1952625 h 2079625"/>
                <a:gd name="connsiteX28" fmla="*/ 3403600 w 3416300"/>
                <a:gd name="connsiteY28" fmla="*/ 1968500 h 2079625"/>
                <a:gd name="connsiteX29" fmla="*/ 3416300 w 3416300"/>
                <a:gd name="connsiteY29" fmla="*/ 1978025 h 2079625"/>
                <a:gd name="connsiteX30" fmla="*/ 3413125 w 3416300"/>
                <a:gd name="connsiteY30" fmla="*/ 1997075 h 2079625"/>
                <a:gd name="connsiteX31" fmla="*/ 3394075 w 3416300"/>
                <a:gd name="connsiteY31" fmla="*/ 2019300 h 2079625"/>
                <a:gd name="connsiteX32" fmla="*/ 3362325 w 3416300"/>
                <a:gd name="connsiteY32" fmla="*/ 2032000 h 2079625"/>
                <a:gd name="connsiteX33" fmla="*/ 3140075 w 3416300"/>
                <a:gd name="connsiteY33" fmla="*/ 2047875 h 2079625"/>
                <a:gd name="connsiteX34" fmla="*/ 2705100 w 3416300"/>
                <a:gd name="connsiteY34" fmla="*/ 2063750 h 2079625"/>
                <a:gd name="connsiteX35" fmla="*/ 2447925 w 3416300"/>
                <a:gd name="connsiteY35" fmla="*/ 2076450 h 2079625"/>
                <a:gd name="connsiteX36" fmla="*/ 2397125 w 3416300"/>
                <a:gd name="connsiteY36" fmla="*/ 2079625 h 2079625"/>
                <a:gd name="connsiteX37" fmla="*/ 2362200 w 3416300"/>
                <a:gd name="connsiteY37" fmla="*/ 2073275 h 2079625"/>
                <a:gd name="connsiteX38" fmla="*/ 2311400 w 3416300"/>
                <a:gd name="connsiteY38" fmla="*/ 2054225 h 2079625"/>
                <a:gd name="connsiteX39" fmla="*/ 2235200 w 3416300"/>
                <a:gd name="connsiteY39" fmla="*/ 2006600 h 2079625"/>
                <a:gd name="connsiteX40" fmla="*/ 2146300 w 3416300"/>
                <a:gd name="connsiteY40" fmla="*/ 1946275 h 2079625"/>
                <a:gd name="connsiteX41" fmla="*/ 1930400 w 3416300"/>
                <a:gd name="connsiteY41" fmla="*/ 1762125 h 2079625"/>
                <a:gd name="connsiteX42" fmla="*/ 1616075 w 3416300"/>
                <a:gd name="connsiteY42" fmla="*/ 1473200 h 2079625"/>
                <a:gd name="connsiteX43" fmla="*/ 1292225 w 3416300"/>
                <a:gd name="connsiteY43" fmla="*/ 1171575 h 20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16300" h="2079625">
                  <a:moveTo>
                    <a:pt x="1292225" y="1171575"/>
                  </a:moveTo>
                  <a:lnTo>
                    <a:pt x="962025" y="857250"/>
                  </a:lnTo>
                  <a:lnTo>
                    <a:pt x="774700" y="695325"/>
                  </a:lnTo>
                  <a:lnTo>
                    <a:pt x="581025" y="504825"/>
                  </a:lnTo>
                  <a:lnTo>
                    <a:pt x="368300" y="304800"/>
                  </a:lnTo>
                  <a:lnTo>
                    <a:pt x="254000" y="193675"/>
                  </a:lnTo>
                  <a:lnTo>
                    <a:pt x="222250" y="165100"/>
                  </a:lnTo>
                  <a:lnTo>
                    <a:pt x="190500" y="146050"/>
                  </a:lnTo>
                  <a:lnTo>
                    <a:pt x="146050" y="133350"/>
                  </a:lnTo>
                  <a:lnTo>
                    <a:pt x="98425" y="127000"/>
                  </a:lnTo>
                  <a:lnTo>
                    <a:pt x="0" y="127000"/>
                  </a:lnTo>
                  <a:lnTo>
                    <a:pt x="66675" y="0"/>
                  </a:lnTo>
                  <a:lnTo>
                    <a:pt x="228600" y="76200"/>
                  </a:lnTo>
                  <a:lnTo>
                    <a:pt x="279400" y="95250"/>
                  </a:lnTo>
                  <a:lnTo>
                    <a:pt x="425450" y="215900"/>
                  </a:lnTo>
                  <a:lnTo>
                    <a:pt x="685800" y="412750"/>
                  </a:lnTo>
                  <a:lnTo>
                    <a:pt x="873125" y="561975"/>
                  </a:lnTo>
                  <a:lnTo>
                    <a:pt x="1079500" y="720725"/>
                  </a:lnTo>
                  <a:lnTo>
                    <a:pt x="1327150" y="914400"/>
                  </a:lnTo>
                  <a:lnTo>
                    <a:pt x="1577975" y="1098550"/>
                  </a:lnTo>
                  <a:lnTo>
                    <a:pt x="1866900" y="1301750"/>
                  </a:lnTo>
                  <a:lnTo>
                    <a:pt x="2057400" y="1431925"/>
                  </a:lnTo>
                  <a:lnTo>
                    <a:pt x="2257425" y="1565275"/>
                  </a:lnTo>
                  <a:lnTo>
                    <a:pt x="2476500" y="1673225"/>
                  </a:lnTo>
                  <a:lnTo>
                    <a:pt x="2765425" y="1784350"/>
                  </a:lnTo>
                  <a:lnTo>
                    <a:pt x="2943225" y="1841500"/>
                  </a:lnTo>
                  <a:lnTo>
                    <a:pt x="3197225" y="1911350"/>
                  </a:lnTo>
                  <a:lnTo>
                    <a:pt x="3359150" y="1952625"/>
                  </a:lnTo>
                  <a:lnTo>
                    <a:pt x="3403600" y="1968500"/>
                  </a:lnTo>
                  <a:lnTo>
                    <a:pt x="3416300" y="1978025"/>
                  </a:lnTo>
                  <a:lnTo>
                    <a:pt x="3413125" y="1997075"/>
                  </a:lnTo>
                  <a:lnTo>
                    <a:pt x="3394075" y="2019300"/>
                  </a:lnTo>
                  <a:lnTo>
                    <a:pt x="3362325" y="2032000"/>
                  </a:lnTo>
                  <a:lnTo>
                    <a:pt x="3140075" y="2047875"/>
                  </a:lnTo>
                  <a:lnTo>
                    <a:pt x="2705100" y="2063750"/>
                  </a:lnTo>
                  <a:lnTo>
                    <a:pt x="2447925" y="2076450"/>
                  </a:lnTo>
                  <a:lnTo>
                    <a:pt x="2397125" y="2079625"/>
                  </a:lnTo>
                  <a:lnTo>
                    <a:pt x="2362200" y="2073275"/>
                  </a:lnTo>
                  <a:lnTo>
                    <a:pt x="2311400" y="2054225"/>
                  </a:lnTo>
                  <a:lnTo>
                    <a:pt x="2235200" y="2006600"/>
                  </a:lnTo>
                  <a:lnTo>
                    <a:pt x="2146300" y="1946275"/>
                  </a:lnTo>
                  <a:lnTo>
                    <a:pt x="1930400" y="1762125"/>
                  </a:lnTo>
                  <a:lnTo>
                    <a:pt x="1616075" y="1473200"/>
                  </a:lnTo>
                  <a:lnTo>
                    <a:pt x="1292225" y="1171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92C5052-F554-1647-88CF-B777E771E9A8}"/>
                </a:ext>
              </a:extLst>
            </p:cNvPr>
            <p:cNvSpPr/>
            <p:nvPr/>
          </p:nvSpPr>
          <p:spPr>
            <a:xfrm>
              <a:off x="4078288" y="4343400"/>
              <a:ext cx="2247900" cy="1512888"/>
            </a:xfrm>
            <a:custGeom>
              <a:avLst/>
              <a:gdLst>
                <a:gd name="connsiteX0" fmla="*/ 609600 w 2247900"/>
                <a:gd name="connsiteY0" fmla="*/ 340519 h 1512094"/>
                <a:gd name="connsiteX1" fmla="*/ 47625 w 2247900"/>
                <a:gd name="connsiteY1" fmla="*/ 409575 h 1512094"/>
                <a:gd name="connsiteX2" fmla="*/ 0 w 2247900"/>
                <a:gd name="connsiteY2" fmla="*/ 269081 h 1512094"/>
                <a:gd name="connsiteX3" fmla="*/ 97632 w 2247900"/>
                <a:gd name="connsiteY3" fmla="*/ 261938 h 1512094"/>
                <a:gd name="connsiteX4" fmla="*/ 540544 w 2247900"/>
                <a:gd name="connsiteY4" fmla="*/ 202406 h 1512094"/>
                <a:gd name="connsiteX5" fmla="*/ 1109663 w 2247900"/>
                <a:gd name="connsiteY5" fmla="*/ 128588 h 1512094"/>
                <a:gd name="connsiteX6" fmla="*/ 1509713 w 2247900"/>
                <a:gd name="connsiteY6" fmla="*/ 80963 h 1512094"/>
                <a:gd name="connsiteX7" fmla="*/ 1616869 w 2247900"/>
                <a:gd name="connsiteY7" fmla="*/ 66675 h 1512094"/>
                <a:gd name="connsiteX8" fmla="*/ 1819275 w 2247900"/>
                <a:gd name="connsiteY8" fmla="*/ 2381 h 1512094"/>
                <a:gd name="connsiteX9" fmla="*/ 1831182 w 2247900"/>
                <a:gd name="connsiteY9" fmla="*/ 0 h 1512094"/>
                <a:gd name="connsiteX10" fmla="*/ 1871663 w 2247900"/>
                <a:gd name="connsiteY10" fmla="*/ 9525 h 1512094"/>
                <a:gd name="connsiteX11" fmla="*/ 1940719 w 2247900"/>
                <a:gd name="connsiteY11" fmla="*/ 42863 h 1512094"/>
                <a:gd name="connsiteX12" fmla="*/ 2000250 w 2247900"/>
                <a:gd name="connsiteY12" fmla="*/ 80963 h 1512094"/>
                <a:gd name="connsiteX13" fmla="*/ 2062163 w 2247900"/>
                <a:gd name="connsiteY13" fmla="*/ 126206 h 1512094"/>
                <a:gd name="connsiteX14" fmla="*/ 2121694 w 2247900"/>
                <a:gd name="connsiteY14" fmla="*/ 173831 h 1512094"/>
                <a:gd name="connsiteX15" fmla="*/ 2169319 w 2247900"/>
                <a:gd name="connsiteY15" fmla="*/ 219075 h 1512094"/>
                <a:gd name="connsiteX16" fmla="*/ 2212182 w 2247900"/>
                <a:gd name="connsiteY16" fmla="*/ 261938 h 1512094"/>
                <a:gd name="connsiteX17" fmla="*/ 2233613 w 2247900"/>
                <a:gd name="connsiteY17" fmla="*/ 300038 h 1512094"/>
                <a:gd name="connsiteX18" fmla="*/ 2243138 w 2247900"/>
                <a:gd name="connsiteY18" fmla="*/ 323850 h 1512094"/>
                <a:gd name="connsiteX19" fmla="*/ 2247900 w 2247900"/>
                <a:gd name="connsiteY19" fmla="*/ 352425 h 1512094"/>
                <a:gd name="connsiteX20" fmla="*/ 2245519 w 2247900"/>
                <a:gd name="connsiteY20" fmla="*/ 381000 h 1512094"/>
                <a:gd name="connsiteX21" fmla="*/ 2231232 w 2247900"/>
                <a:gd name="connsiteY21" fmla="*/ 409575 h 1512094"/>
                <a:gd name="connsiteX22" fmla="*/ 2205038 w 2247900"/>
                <a:gd name="connsiteY22" fmla="*/ 421481 h 1512094"/>
                <a:gd name="connsiteX23" fmla="*/ 2178844 w 2247900"/>
                <a:gd name="connsiteY23" fmla="*/ 440531 h 1512094"/>
                <a:gd name="connsiteX24" fmla="*/ 2150269 w 2247900"/>
                <a:gd name="connsiteY24" fmla="*/ 469106 h 1512094"/>
                <a:gd name="connsiteX25" fmla="*/ 2131219 w 2247900"/>
                <a:gd name="connsiteY25" fmla="*/ 509588 h 1512094"/>
                <a:gd name="connsiteX26" fmla="*/ 2026444 w 2247900"/>
                <a:gd name="connsiteY26" fmla="*/ 809625 h 1512094"/>
                <a:gd name="connsiteX27" fmla="*/ 1893094 w 2247900"/>
                <a:gd name="connsiteY27" fmla="*/ 1166813 h 1512094"/>
                <a:gd name="connsiteX28" fmla="*/ 1821657 w 2247900"/>
                <a:gd name="connsiteY28" fmla="*/ 1376363 h 1512094"/>
                <a:gd name="connsiteX29" fmla="*/ 1778794 w 2247900"/>
                <a:gd name="connsiteY29" fmla="*/ 1476375 h 1512094"/>
                <a:gd name="connsiteX30" fmla="*/ 1764507 w 2247900"/>
                <a:gd name="connsiteY30" fmla="*/ 1497806 h 1512094"/>
                <a:gd name="connsiteX31" fmla="*/ 1743075 w 2247900"/>
                <a:gd name="connsiteY31" fmla="*/ 1512094 h 1512094"/>
                <a:gd name="connsiteX32" fmla="*/ 1719263 w 2247900"/>
                <a:gd name="connsiteY32" fmla="*/ 1512094 h 1512094"/>
                <a:gd name="connsiteX33" fmla="*/ 1685925 w 2247900"/>
                <a:gd name="connsiteY33" fmla="*/ 1507331 h 1512094"/>
                <a:gd name="connsiteX34" fmla="*/ 1652588 w 2247900"/>
                <a:gd name="connsiteY34" fmla="*/ 1497806 h 1512094"/>
                <a:gd name="connsiteX35" fmla="*/ 1621632 w 2247900"/>
                <a:gd name="connsiteY35" fmla="*/ 1476375 h 1512094"/>
                <a:gd name="connsiteX36" fmla="*/ 1590675 w 2247900"/>
                <a:gd name="connsiteY36" fmla="*/ 1440656 h 1512094"/>
                <a:gd name="connsiteX37" fmla="*/ 1609725 w 2247900"/>
                <a:gd name="connsiteY37" fmla="*/ 1200150 h 1512094"/>
                <a:gd name="connsiteX38" fmla="*/ 1683544 w 2247900"/>
                <a:gd name="connsiteY38" fmla="*/ 776288 h 1512094"/>
                <a:gd name="connsiteX39" fmla="*/ 1759744 w 2247900"/>
                <a:gd name="connsiteY39" fmla="*/ 383381 h 1512094"/>
                <a:gd name="connsiteX40" fmla="*/ 1759744 w 2247900"/>
                <a:gd name="connsiteY40" fmla="*/ 350044 h 1512094"/>
                <a:gd name="connsiteX41" fmla="*/ 1750219 w 2247900"/>
                <a:gd name="connsiteY41" fmla="*/ 309563 h 1512094"/>
                <a:gd name="connsiteX42" fmla="*/ 1738313 w 2247900"/>
                <a:gd name="connsiteY42" fmla="*/ 278606 h 1512094"/>
                <a:gd name="connsiteX43" fmla="*/ 1726407 w 2247900"/>
                <a:gd name="connsiteY43" fmla="*/ 259556 h 1512094"/>
                <a:gd name="connsiteX44" fmla="*/ 1704975 w 2247900"/>
                <a:gd name="connsiteY44" fmla="*/ 245269 h 1512094"/>
                <a:gd name="connsiteX45" fmla="*/ 1681163 w 2247900"/>
                <a:gd name="connsiteY45" fmla="*/ 235744 h 1512094"/>
                <a:gd name="connsiteX46" fmla="*/ 1640682 w 2247900"/>
                <a:gd name="connsiteY46" fmla="*/ 240506 h 1512094"/>
                <a:gd name="connsiteX47" fmla="*/ 1588294 w 2247900"/>
                <a:gd name="connsiteY47" fmla="*/ 250031 h 1512094"/>
                <a:gd name="connsiteX48" fmla="*/ 1254919 w 2247900"/>
                <a:gd name="connsiteY48" fmla="*/ 276225 h 1512094"/>
                <a:gd name="connsiteX49" fmla="*/ 609600 w 2247900"/>
                <a:gd name="connsiteY49" fmla="*/ 34051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7900" h="1512094">
                  <a:moveTo>
                    <a:pt x="609600" y="340519"/>
                  </a:moveTo>
                  <a:lnTo>
                    <a:pt x="47625" y="409575"/>
                  </a:lnTo>
                  <a:lnTo>
                    <a:pt x="0" y="269081"/>
                  </a:lnTo>
                  <a:lnTo>
                    <a:pt x="97632" y="261938"/>
                  </a:lnTo>
                  <a:lnTo>
                    <a:pt x="540544" y="202406"/>
                  </a:lnTo>
                  <a:lnTo>
                    <a:pt x="1109663" y="128588"/>
                  </a:lnTo>
                  <a:lnTo>
                    <a:pt x="1509713" y="80963"/>
                  </a:lnTo>
                  <a:lnTo>
                    <a:pt x="1616869" y="66675"/>
                  </a:lnTo>
                  <a:lnTo>
                    <a:pt x="1819275" y="2381"/>
                  </a:lnTo>
                  <a:lnTo>
                    <a:pt x="1831182" y="0"/>
                  </a:lnTo>
                  <a:lnTo>
                    <a:pt x="1871663" y="9525"/>
                  </a:lnTo>
                  <a:lnTo>
                    <a:pt x="1940719" y="42863"/>
                  </a:lnTo>
                  <a:lnTo>
                    <a:pt x="2000250" y="80963"/>
                  </a:lnTo>
                  <a:lnTo>
                    <a:pt x="2062163" y="126206"/>
                  </a:lnTo>
                  <a:lnTo>
                    <a:pt x="2121694" y="173831"/>
                  </a:lnTo>
                  <a:lnTo>
                    <a:pt x="2169319" y="219075"/>
                  </a:lnTo>
                  <a:lnTo>
                    <a:pt x="2212182" y="261938"/>
                  </a:lnTo>
                  <a:lnTo>
                    <a:pt x="2233613" y="300038"/>
                  </a:lnTo>
                  <a:lnTo>
                    <a:pt x="2243138" y="323850"/>
                  </a:lnTo>
                  <a:lnTo>
                    <a:pt x="2247900" y="352425"/>
                  </a:lnTo>
                  <a:lnTo>
                    <a:pt x="2245519" y="381000"/>
                  </a:lnTo>
                  <a:lnTo>
                    <a:pt x="2231232" y="409575"/>
                  </a:lnTo>
                  <a:lnTo>
                    <a:pt x="2205038" y="421481"/>
                  </a:lnTo>
                  <a:lnTo>
                    <a:pt x="2178844" y="440531"/>
                  </a:lnTo>
                  <a:lnTo>
                    <a:pt x="2150269" y="469106"/>
                  </a:lnTo>
                  <a:lnTo>
                    <a:pt x="2131219" y="509588"/>
                  </a:lnTo>
                  <a:lnTo>
                    <a:pt x="2026444" y="809625"/>
                  </a:lnTo>
                  <a:lnTo>
                    <a:pt x="1893094" y="1166813"/>
                  </a:lnTo>
                  <a:lnTo>
                    <a:pt x="1821657" y="1376363"/>
                  </a:lnTo>
                  <a:lnTo>
                    <a:pt x="1778794" y="1476375"/>
                  </a:lnTo>
                  <a:lnTo>
                    <a:pt x="1764507" y="1497806"/>
                  </a:lnTo>
                  <a:lnTo>
                    <a:pt x="1743075" y="1512094"/>
                  </a:lnTo>
                  <a:lnTo>
                    <a:pt x="1719263" y="1512094"/>
                  </a:lnTo>
                  <a:lnTo>
                    <a:pt x="1685925" y="1507331"/>
                  </a:lnTo>
                  <a:lnTo>
                    <a:pt x="1652588" y="1497806"/>
                  </a:lnTo>
                  <a:lnTo>
                    <a:pt x="1621632" y="1476375"/>
                  </a:lnTo>
                  <a:lnTo>
                    <a:pt x="1590675" y="1440656"/>
                  </a:lnTo>
                  <a:lnTo>
                    <a:pt x="1609725" y="1200150"/>
                  </a:lnTo>
                  <a:lnTo>
                    <a:pt x="1683544" y="776288"/>
                  </a:lnTo>
                  <a:lnTo>
                    <a:pt x="1759744" y="383381"/>
                  </a:lnTo>
                  <a:lnTo>
                    <a:pt x="1759744" y="350044"/>
                  </a:lnTo>
                  <a:lnTo>
                    <a:pt x="1750219" y="309563"/>
                  </a:lnTo>
                  <a:lnTo>
                    <a:pt x="1738313" y="278606"/>
                  </a:lnTo>
                  <a:lnTo>
                    <a:pt x="1726407" y="259556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40682" y="240506"/>
                  </a:lnTo>
                  <a:lnTo>
                    <a:pt x="1588294" y="250031"/>
                  </a:lnTo>
                  <a:lnTo>
                    <a:pt x="1254919" y="276225"/>
                  </a:lnTo>
                  <a:lnTo>
                    <a:pt x="60960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88C5E0C-5666-3940-8060-DDE0B4F5FF05}"/>
                </a:ext>
              </a:extLst>
            </p:cNvPr>
            <p:cNvSpPr/>
            <p:nvPr/>
          </p:nvSpPr>
          <p:spPr>
            <a:xfrm>
              <a:off x="4275138" y="5481638"/>
              <a:ext cx="1439862" cy="349250"/>
            </a:xfrm>
            <a:custGeom>
              <a:avLst/>
              <a:gdLst>
                <a:gd name="connsiteX0" fmla="*/ 473869 w 1440656"/>
                <a:gd name="connsiteY0" fmla="*/ 283368 h 350043"/>
                <a:gd name="connsiteX1" fmla="*/ 23812 w 1440656"/>
                <a:gd name="connsiteY1" fmla="*/ 350043 h 350043"/>
                <a:gd name="connsiteX2" fmla="*/ 0 w 1440656"/>
                <a:gd name="connsiteY2" fmla="*/ 188118 h 350043"/>
                <a:gd name="connsiteX3" fmla="*/ 323850 w 1440656"/>
                <a:gd name="connsiteY3" fmla="*/ 150018 h 350043"/>
                <a:gd name="connsiteX4" fmla="*/ 690562 w 1440656"/>
                <a:gd name="connsiteY4" fmla="*/ 102393 h 350043"/>
                <a:gd name="connsiteX5" fmla="*/ 904875 w 1440656"/>
                <a:gd name="connsiteY5" fmla="*/ 76200 h 350043"/>
                <a:gd name="connsiteX6" fmla="*/ 995362 w 1440656"/>
                <a:gd name="connsiteY6" fmla="*/ 64293 h 350043"/>
                <a:gd name="connsiteX7" fmla="*/ 1033462 w 1440656"/>
                <a:gd name="connsiteY7" fmla="*/ 59531 h 350043"/>
                <a:gd name="connsiteX8" fmla="*/ 1088231 w 1440656"/>
                <a:gd name="connsiteY8" fmla="*/ 47625 h 350043"/>
                <a:gd name="connsiteX9" fmla="*/ 1162050 w 1440656"/>
                <a:gd name="connsiteY9" fmla="*/ 30956 h 350043"/>
                <a:gd name="connsiteX10" fmla="*/ 1247775 w 1440656"/>
                <a:gd name="connsiteY10" fmla="*/ 2381 h 350043"/>
                <a:gd name="connsiteX11" fmla="*/ 1273969 w 1440656"/>
                <a:gd name="connsiteY11" fmla="*/ 0 h 350043"/>
                <a:gd name="connsiteX12" fmla="*/ 1314450 w 1440656"/>
                <a:gd name="connsiteY12" fmla="*/ 7143 h 350043"/>
                <a:gd name="connsiteX13" fmla="*/ 1359694 w 1440656"/>
                <a:gd name="connsiteY13" fmla="*/ 28575 h 350043"/>
                <a:gd name="connsiteX14" fmla="*/ 1440656 w 1440656"/>
                <a:gd name="connsiteY14" fmla="*/ 78581 h 350043"/>
                <a:gd name="connsiteX15" fmla="*/ 1440656 w 1440656"/>
                <a:gd name="connsiteY15" fmla="*/ 326231 h 350043"/>
                <a:gd name="connsiteX16" fmla="*/ 1395412 w 1440656"/>
                <a:gd name="connsiteY16" fmla="*/ 302418 h 350043"/>
                <a:gd name="connsiteX17" fmla="*/ 1357312 w 1440656"/>
                <a:gd name="connsiteY17" fmla="*/ 259556 h 350043"/>
                <a:gd name="connsiteX18" fmla="*/ 1326356 w 1440656"/>
                <a:gd name="connsiteY18" fmla="*/ 209550 h 350043"/>
                <a:gd name="connsiteX19" fmla="*/ 1314450 w 1440656"/>
                <a:gd name="connsiteY19" fmla="*/ 204787 h 350043"/>
                <a:gd name="connsiteX20" fmla="*/ 1190625 w 1440656"/>
                <a:gd name="connsiteY20" fmla="*/ 204787 h 350043"/>
                <a:gd name="connsiteX21" fmla="*/ 1057275 w 1440656"/>
                <a:gd name="connsiteY21" fmla="*/ 202406 h 350043"/>
                <a:gd name="connsiteX22" fmla="*/ 854869 w 1440656"/>
                <a:gd name="connsiteY22" fmla="*/ 230981 h 350043"/>
                <a:gd name="connsiteX23" fmla="*/ 473869 w 1440656"/>
                <a:gd name="connsiteY23" fmla="*/ 283368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656" h="350043">
                  <a:moveTo>
                    <a:pt x="473869" y="283368"/>
                  </a:moveTo>
                  <a:lnTo>
                    <a:pt x="23812" y="350043"/>
                  </a:lnTo>
                  <a:lnTo>
                    <a:pt x="0" y="188118"/>
                  </a:lnTo>
                  <a:lnTo>
                    <a:pt x="323850" y="150018"/>
                  </a:lnTo>
                  <a:lnTo>
                    <a:pt x="690562" y="102393"/>
                  </a:lnTo>
                  <a:lnTo>
                    <a:pt x="904875" y="76200"/>
                  </a:lnTo>
                  <a:lnTo>
                    <a:pt x="995362" y="64293"/>
                  </a:lnTo>
                  <a:lnTo>
                    <a:pt x="1033462" y="59531"/>
                  </a:lnTo>
                  <a:lnTo>
                    <a:pt x="1088231" y="47625"/>
                  </a:lnTo>
                  <a:lnTo>
                    <a:pt x="1162050" y="30956"/>
                  </a:lnTo>
                  <a:lnTo>
                    <a:pt x="1247775" y="2381"/>
                  </a:lnTo>
                  <a:lnTo>
                    <a:pt x="1273969" y="0"/>
                  </a:lnTo>
                  <a:lnTo>
                    <a:pt x="1314450" y="7143"/>
                  </a:lnTo>
                  <a:lnTo>
                    <a:pt x="1359694" y="28575"/>
                  </a:lnTo>
                  <a:lnTo>
                    <a:pt x="1440656" y="78581"/>
                  </a:lnTo>
                  <a:lnTo>
                    <a:pt x="1440656" y="326231"/>
                  </a:lnTo>
                  <a:lnTo>
                    <a:pt x="1395412" y="302418"/>
                  </a:lnTo>
                  <a:lnTo>
                    <a:pt x="1357312" y="259556"/>
                  </a:lnTo>
                  <a:lnTo>
                    <a:pt x="1326356" y="209550"/>
                  </a:lnTo>
                  <a:lnTo>
                    <a:pt x="1314450" y="204787"/>
                  </a:lnTo>
                  <a:lnTo>
                    <a:pt x="1190625" y="204787"/>
                  </a:lnTo>
                  <a:lnTo>
                    <a:pt x="1057275" y="202406"/>
                  </a:lnTo>
                  <a:lnTo>
                    <a:pt x="854869" y="230981"/>
                  </a:lnTo>
                  <a:lnTo>
                    <a:pt x="473869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879142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D3E9774-D4D3-4E42-A038-4BBDDE55DC59}"/>
              </a:ext>
            </a:extLst>
          </p:cNvPr>
          <p:cNvSpPr/>
          <p:nvPr/>
        </p:nvSpPr>
        <p:spPr bwMode="auto">
          <a:xfrm>
            <a:off x="4648200" y="1282700"/>
            <a:ext cx="539750" cy="738188"/>
          </a:xfrm>
          <a:custGeom>
            <a:avLst/>
            <a:gdLst>
              <a:gd name="connsiteX0" fmla="*/ 207169 w 540544"/>
              <a:gd name="connsiteY0" fmla="*/ 492919 h 738187"/>
              <a:gd name="connsiteX1" fmla="*/ 202406 w 540544"/>
              <a:gd name="connsiteY1" fmla="*/ 342900 h 738187"/>
              <a:gd name="connsiteX2" fmla="*/ 190500 w 540544"/>
              <a:gd name="connsiteY2" fmla="*/ 257175 h 738187"/>
              <a:gd name="connsiteX3" fmla="*/ 173831 w 540544"/>
              <a:gd name="connsiteY3" fmla="*/ 183356 h 738187"/>
              <a:gd name="connsiteX4" fmla="*/ 154781 w 540544"/>
              <a:gd name="connsiteY4" fmla="*/ 152400 h 738187"/>
              <a:gd name="connsiteX5" fmla="*/ 130969 w 540544"/>
              <a:gd name="connsiteY5" fmla="*/ 126206 h 738187"/>
              <a:gd name="connsiteX6" fmla="*/ 102394 w 540544"/>
              <a:gd name="connsiteY6" fmla="*/ 104775 h 738187"/>
              <a:gd name="connsiteX7" fmla="*/ 69056 w 540544"/>
              <a:gd name="connsiteY7" fmla="*/ 88106 h 738187"/>
              <a:gd name="connsiteX8" fmla="*/ 45244 w 540544"/>
              <a:gd name="connsiteY8" fmla="*/ 78581 h 738187"/>
              <a:gd name="connsiteX9" fmla="*/ 21431 w 540544"/>
              <a:gd name="connsiteY9" fmla="*/ 66675 h 738187"/>
              <a:gd name="connsiteX10" fmla="*/ 4763 w 540544"/>
              <a:gd name="connsiteY10" fmla="*/ 47625 h 738187"/>
              <a:gd name="connsiteX11" fmla="*/ 0 w 540544"/>
              <a:gd name="connsiteY11" fmla="*/ 30956 h 738187"/>
              <a:gd name="connsiteX12" fmla="*/ 0 w 540544"/>
              <a:gd name="connsiteY12" fmla="*/ 19050 h 738187"/>
              <a:gd name="connsiteX13" fmla="*/ 7144 w 540544"/>
              <a:gd name="connsiteY13" fmla="*/ 7144 h 738187"/>
              <a:gd name="connsiteX14" fmla="*/ 28575 w 540544"/>
              <a:gd name="connsiteY14" fmla="*/ 0 h 738187"/>
              <a:gd name="connsiteX15" fmla="*/ 76200 w 540544"/>
              <a:gd name="connsiteY15" fmla="*/ 2381 h 738187"/>
              <a:gd name="connsiteX16" fmla="*/ 145256 w 540544"/>
              <a:gd name="connsiteY16" fmla="*/ 14287 h 738187"/>
              <a:gd name="connsiteX17" fmla="*/ 238125 w 540544"/>
              <a:gd name="connsiteY17" fmla="*/ 38100 h 738187"/>
              <a:gd name="connsiteX18" fmla="*/ 311944 w 540544"/>
              <a:gd name="connsiteY18" fmla="*/ 57150 h 738187"/>
              <a:gd name="connsiteX19" fmla="*/ 381000 w 540544"/>
              <a:gd name="connsiteY19" fmla="*/ 83344 h 738187"/>
              <a:gd name="connsiteX20" fmla="*/ 438150 w 540544"/>
              <a:gd name="connsiteY20" fmla="*/ 111919 h 738187"/>
              <a:gd name="connsiteX21" fmla="*/ 490538 w 540544"/>
              <a:gd name="connsiteY21" fmla="*/ 152400 h 738187"/>
              <a:gd name="connsiteX22" fmla="*/ 519113 w 540544"/>
              <a:gd name="connsiteY22" fmla="*/ 178594 h 738187"/>
              <a:gd name="connsiteX23" fmla="*/ 533400 w 540544"/>
              <a:gd name="connsiteY23" fmla="*/ 197644 h 738187"/>
              <a:gd name="connsiteX24" fmla="*/ 540544 w 540544"/>
              <a:gd name="connsiteY24" fmla="*/ 221456 h 738187"/>
              <a:gd name="connsiteX25" fmla="*/ 540544 w 540544"/>
              <a:gd name="connsiteY25" fmla="*/ 254794 h 738187"/>
              <a:gd name="connsiteX26" fmla="*/ 533400 w 540544"/>
              <a:gd name="connsiteY26" fmla="*/ 292894 h 738187"/>
              <a:gd name="connsiteX27" fmla="*/ 516731 w 540544"/>
              <a:gd name="connsiteY27" fmla="*/ 321469 h 738187"/>
              <a:gd name="connsiteX28" fmla="*/ 500063 w 540544"/>
              <a:gd name="connsiteY28" fmla="*/ 342900 h 738187"/>
              <a:gd name="connsiteX29" fmla="*/ 483394 w 540544"/>
              <a:gd name="connsiteY29" fmla="*/ 371475 h 738187"/>
              <a:gd name="connsiteX30" fmla="*/ 469106 w 540544"/>
              <a:gd name="connsiteY30" fmla="*/ 419100 h 738187"/>
              <a:gd name="connsiteX31" fmla="*/ 457200 w 540544"/>
              <a:gd name="connsiteY31" fmla="*/ 495300 h 738187"/>
              <a:gd name="connsiteX32" fmla="*/ 454819 w 540544"/>
              <a:gd name="connsiteY32" fmla="*/ 683419 h 738187"/>
              <a:gd name="connsiteX33" fmla="*/ 207169 w 540544"/>
              <a:gd name="connsiteY33" fmla="*/ 738187 h 738187"/>
              <a:gd name="connsiteX34" fmla="*/ 207169 w 540544"/>
              <a:gd name="connsiteY34" fmla="*/ 492919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0544" h="738187">
                <a:moveTo>
                  <a:pt x="207169" y="492919"/>
                </a:moveTo>
                <a:lnTo>
                  <a:pt x="202406" y="342900"/>
                </a:lnTo>
                <a:lnTo>
                  <a:pt x="190500" y="257175"/>
                </a:lnTo>
                <a:lnTo>
                  <a:pt x="173831" y="183356"/>
                </a:lnTo>
                <a:lnTo>
                  <a:pt x="154781" y="152400"/>
                </a:lnTo>
                <a:lnTo>
                  <a:pt x="130969" y="126206"/>
                </a:lnTo>
                <a:lnTo>
                  <a:pt x="102394" y="104775"/>
                </a:lnTo>
                <a:lnTo>
                  <a:pt x="69056" y="88106"/>
                </a:lnTo>
                <a:lnTo>
                  <a:pt x="45244" y="78581"/>
                </a:lnTo>
                <a:lnTo>
                  <a:pt x="21431" y="66675"/>
                </a:lnTo>
                <a:lnTo>
                  <a:pt x="4763" y="47625"/>
                </a:lnTo>
                <a:lnTo>
                  <a:pt x="0" y="30956"/>
                </a:lnTo>
                <a:lnTo>
                  <a:pt x="0" y="19050"/>
                </a:lnTo>
                <a:lnTo>
                  <a:pt x="7144" y="7144"/>
                </a:lnTo>
                <a:lnTo>
                  <a:pt x="28575" y="0"/>
                </a:lnTo>
                <a:lnTo>
                  <a:pt x="76200" y="2381"/>
                </a:lnTo>
                <a:lnTo>
                  <a:pt x="145256" y="14287"/>
                </a:lnTo>
                <a:lnTo>
                  <a:pt x="238125" y="38100"/>
                </a:lnTo>
                <a:lnTo>
                  <a:pt x="311944" y="57150"/>
                </a:lnTo>
                <a:lnTo>
                  <a:pt x="381000" y="83344"/>
                </a:lnTo>
                <a:lnTo>
                  <a:pt x="438150" y="111919"/>
                </a:lnTo>
                <a:lnTo>
                  <a:pt x="490538" y="152400"/>
                </a:lnTo>
                <a:lnTo>
                  <a:pt x="519113" y="178594"/>
                </a:lnTo>
                <a:lnTo>
                  <a:pt x="533400" y="197644"/>
                </a:lnTo>
                <a:lnTo>
                  <a:pt x="540544" y="221456"/>
                </a:lnTo>
                <a:lnTo>
                  <a:pt x="540544" y="254794"/>
                </a:lnTo>
                <a:lnTo>
                  <a:pt x="533400" y="292894"/>
                </a:lnTo>
                <a:lnTo>
                  <a:pt x="516731" y="321469"/>
                </a:lnTo>
                <a:lnTo>
                  <a:pt x="500063" y="342900"/>
                </a:lnTo>
                <a:lnTo>
                  <a:pt x="483394" y="371475"/>
                </a:lnTo>
                <a:lnTo>
                  <a:pt x="469106" y="419100"/>
                </a:lnTo>
                <a:lnTo>
                  <a:pt x="457200" y="495300"/>
                </a:lnTo>
                <a:cubicBezTo>
                  <a:pt x="456406" y="558006"/>
                  <a:pt x="455613" y="620713"/>
                  <a:pt x="454819" y="683419"/>
                </a:cubicBezTo>
                <a:lnTo>
                  <a:pt x="207169" y="738187"/>
                </a:lnTo>
                <a:lnTo>
                  <a:pt x="207169" y="4929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7FB1164-A65D-C646-A4B2-ADE22C59CC51}"/>
              </a:ext>
            </a:extLst>
          </p:cNvPr>
          <p:cNvSpPr/>
          <p:nvPr/>
        </p:nvSpPr>
        <p:spPr bwMode="auto">
          <a:xfrm>
            <a:off x="3567113" y="3535363"/>
            <a:ext cx="1066800" cy="1447800"/>
          </a:xfrm>
          <a:custGeom>
            <a:avLst/>
            <a:gdLst>
              <a:gd name="connsiteX0" fmla="*/ 750093 w 1066800"/>
              <a:gd name="connsiteY0" fmla="*/ 804863 h 1447800"/>
              <a:gd name="connsiteX1" fmla="*/ 673893 w 1066800"/>
              <a:gd name="connsiteY1" fmla="*/ 897732 h 1447800"/>
              <a:gd name="connsiteX2" fmla="*/ 588168 w 1066800"/>
              <a:gd name="connsiteY2" fmla="*/ 992982 h 1447800"/>
              <a:gd name="connsiteX3" fmla="*/ 502443 w 1066800"/>
              <a:gd name="connsiteY3" fmla="*/ 1081088 h 1447800"/>
              <a:gd name="connsiteX4" fmla="*/ 340518 w 1066800"/>
              <a:gd name="connsiteY4" fmla="*/ 1226344 h 1447800"/>
              <a:gd name="connsiteX5" fmla="*/ 228600 w 1066800"/>
              <a:gd name="connsiteY5" fmla="*/ 1323975 h 1447800"/>
              <a:gd name="connsiteX6" fmla="*/ 88106 w 1066800"/>
              <a:gd name="connsiteY6" fmla="*/ 1433513 h 1447800"/>
              <a:gd name="connsiteX7" fmla="*/ 66675 w 1066800"/>
              <a:gd name="connsiteY7" fmla="*/ 1440657 h 1447800"/>
              <a:gd name="connsiteX8" fmla="*/ 38100 w 1066800"/>
              <a:gd name="connsiteY8" fmla="*/ 1447800 h 1447800"/>
              <a:gd name="connsiteX9" fmla="*/ 11906 w 1066800"/>
              <a:gd name="connsiteY9" fmla="*/ 1445419 h 1447800"/>
              <a:gd name="connsiteX10" fmla="*/ 0 w 1066800"/>
              <a:gd name="connsiteY10" fmla="*/ 1435894 h 1447800"/>
              <a:gd name="connsiteX11" fmla="*/ 2381 w 1066800"/>
              <a:gd name="connsiteY11" fmla="*/ 1412082 h 1447800"/>
              <a:gd name="connsiteX12" fmla="*/ 19050 w 1066800"/>
              <a:gd name="connsiteY12" fmla="*/ 1385888 h 1447800"/>
              <a:gd name="connsiteX13" fmla="*/ 88106 w 1066800"/>
              <a:gd name="connsiteY13" fmla="*/ 1312069 h 1447800"/>
              <a:gd name="connsiteX14" fmla="*/ 235743 w 1066800"/>
              <a:gd name="connsiteY14" fmla="*/ 1138238 h 1447800"/>
              <a:gd name="connsiteX15" fmla="*/ 385762 w 1066800"/>
              <a:gd name="connsiteY15" fmla="*/ 945357 h 1447800"/>
              <a:gd name="connsiteX16" fmla="*/ 514350 w 1066800"/>
              <a:gd name="connsiteY16" fmla="*/ 766763 h 1447800"/>
              <a:gd name="connsiteX17" fmla="*/ 616743 w 1066800"/>
              <a:gd name="connsiteY17" fmla="*/ 600075 h 1447800"/>
              <a:gd name="connsiteX18" fmla="*/ 685800 w 1066800"/>
              <a:gd name="connsiteY18" fmla="*/ 466725 h 1447800"/>
              <a:gd name="connsiteX19" fmla="*/ 723900 w 1066800"/>
              <a:gd name="connsiteY19" fmla="*/ 376238 h 1447800"/>
              <a:gd name="connsiteX20" fmla="*/ 750093 w 1066800"/>
              <a:gd name="connsiteY20" fmla="*/ 288132 h 1447800"/>
              <a:gd name="connsiteX21" fmla="*/ 752475 w 1066800"/>
              <a:gd name="connsiteY21" fmla="*/ 238125 h 1447800"/>
              <a:gd name="connsiteX22" fmla="*/ 740568 w 1066800"/>
              <a:gd name="connsiteY22" fmla="*/ 209550 h 1447800"/>
              <a:gd name="connsiteX23" fmla="*/ 688181 w 1066800"/>
              <a:gd name="connsiteY23" fmla="*/ 157163 h 1447800"/>
              <a:gd name="connsiteX24" fmla="*/ 647700 w 1066800"/>
              <a:gd name="connsiteY24" fmla="*/ 116682 h 1447800"/>
              <a:gd name="connsiteX25" fmla="*/ 590550 w 1066800"/>
              <a:gd name="connsiteY25" fmla="*/ 71438 h 1447800"/>
              <a:gd name="connsiteX26" fmla="*/ 573881 w 1066800"/>
              <a:gd name="connsiteY26" fmla="*/ 52388 h 1447800"/>
              <a:gd name="connsiteX27" fmla="*/ 566737 w 1066800"/>
              <a:gd name="connsiteY27" fmla="*/ 38100 h 1447800"/>
              <a:gd name="connsiteX28" fmla="*/ 566737 w 1066800"/>
              <a:gd name="connsiteY28" fmla="*/ 21432 h 1447800"/>
              <a:gd name="connsiteX29" fmla="*/ 573881 w 1066800"/>
              <a:gd name="connsiteY29" fmla="*/ 9525 h 1447800"/>
              <a:gd name="connsiteX30" fmla="*/ 602456 w 1066800"/>
              <a:gd name="connsiteY30" fmla="*/ 0 h 1447800"/>
              <a:gd name="connsiteX31" fmla="*/ 642937 w 1066800"/>
              <a:gd name="connsiteY31" fmla="*/ 4763 h 1447800"/>
              <a:gd name="connsiteX32" fmla="*/ 769143 w 1066800"/>
              <a:gd name="connsiteY32" fmla="*/ 42863 h 1447800"/>
              <a:gd name="connsiteX33" fmla="*/ 876300 w 1066800"/>
              <a:gd name="connsiteY33" fmla="*/ 85725 h 1447800"/>
              <a:gd name="connsiteX34" fmla="*/ 940593 w 1066800"/>
              <a:gd name="connsiteY34" fmla="*/ 119063 h 1447800"/>
              <a:gd name="connsiteX35" fmla="*/ 990600 w 1066800"/>
              <a:gd name="connsiteY35" fmla="*/ 154782 h 1447800"/>
              <a:gd name="connsiteX36" fmla="*/ 1026318 w 1066800"/>
              <a:gd name="connsiteY36" fmla="*/ 190500 h 1447800"/>
              <a:gd name="connsiteX37" fmla="*/ 1047750 w 1066800"/>
              <a:gd name="connsiteY37" fmla="*/ 221457 h 1447800"/>
              <a:gd name="connsiteX38" fmla="*/ 1059656 w 1066800"/>
              <a:gd name="connsiteY38" fmla="*/ 250032 h 1447800"/>
              <a:gd name="connsiteX39" fmla="*/ 1066800 w 1066800"/>
              <a:gd name="connsiteY39" fmla="*/ 280988 h 1447800"/>
              <a:gd name="connsiteX40" fmla="*/ 1064418 w 1066800"/>
              <a:gd name="connsiteY40" fmla="*/ 311944 h 1447800"/>
              <a:gd name="connsiteX41" fmla="*/ 1059656 w 1066800"/>
              <a:gd name="connsiteY41" fmla="*/ 340519 h 1447800"/>
              <a:gd name="connsiteX42" fmla="*/ 1042987 w 1066800"/>
              <a:gd name="connsiteY42" fmla="*/ 381000 h 1447800"/>
              <a:gd name="connsiteX43" fmla="*/ 931068 w 1066800"/>
              <a:gd name="connsiteY43" fmla="*/ 545307 h 1447800"/>
              <a:gd name="connsiteX44" fmla="*/ 831056 w 1066800"/>
              <a:gd name="connsiteY44" fmla="*/ 692944 h 1447800"/>
              <a:gd name="connsiteX45" fmla="*/ 750093 w 1066800"/>
              <a:gd name="connsiteY45" fmla="*/ 804863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66800" h="1447800">
                <a:moveTo>
                  <a:pt x="750093" y="804863"/>
                </a:moveTo>
                <a:lnTo>
                  <a:pt x="673893" y="897732"/>
                </a:lnTo>
                <a:lnTo>
                  <a:pt x="588168" y="992982"/>
                </a:lnTo>
                <a:lnTo>
                  <a:pt x="502443" y="1081088"/>
                </a:lnTo>
                <a:lnTo>
                  <a:pt x="340518" y="1226344"/>
                </a:lnTo>
                <a:lnTo>
                  <a:pt x="228600" y="1323975"/>
                </a:lnTo>
                <a:lnTo>
                  <a:pt x="88106" y="1433513"/>
                </a:lnTo>
                <a:lnTo>
                  <a:pt x="66675" y="1440657"/>
                </a:lnTo>
                <a:lnTo>
                  <a:pt x="38100" y="1447800"/>
                </a:lnTo>
                <a:lnTo>
                  <a:pt x="11906" y="1445419"/>
                </a:lnTo>
                <a:lnTo>
                  <a:pt x="0" y="1435894"/>
                </a:lnTo>
                <a:lnTo>
                  <a:pt x="2381" y="1412082"/>
                </a:lnTo>
                <a:lnTo>
                  <a:pt x="19050" y="1385888"/>
                </a:lnTo>
                <a:lnTo>
                  <a:pt x="88106" y="1312069"/>
                </a:lnTo>
                <a:lnTo>
                  <a:pt x="235743" y="1138238"/>
                </a:lnTo>
                <a:lnTo>
                  <a:pt x="385762" y="945357"/>
                </a:lnTo>
                <a:lnTo>
                  <a:pt x="514350" y="766763"/>
                </a:lnTo>
                <a:lnTo>
                  <a:pt x="616743" y="600075"/>
                </a:lnTo>
                <a:lnTo>
                  <a:pt x="685800" y="466725"/>
                </a:lnTo>
                <a:lnTo>
                  <a:pt x="723900" y="376238"/>
                </a:lnTo>
                <a:lnTo>
                  <a:pt x="750093" y="288132"/>
                </a:lnTo>
                <a:lnTo>
                  <a:pt x="752475" y="238125"/>
                </a:lnTo>
                <a:lnTo>
                  <a:pt x="740568" y="209550"/>
                </a:lnTo>
                <a:lnTo>
                  <a:pt x="688181" y="157163"/>
                </a:lnTo>
                <a:lnTo>
                  <a:pt x="647700" y="116682"/>
                </a:lnTo>
                <a:lnTo>
                  <a:pt x="590550" y="71438"/>
                </a:lnTo>
                <a:lnTo>
                  <a:pt x="573881" y="52388"/>
                </a:lnTo>
                <a:lnTo>
                  <a:pt x="566737" y="38100"/>
                </a:lnTo>
                <a:lnTo>
                  <a:pt x="566737" y="21432"/>
                </a:lnTo>
                <a:lnTo>
                  <a:pt x="573881" y="9525"/>
                </a:lnTo>
                <a:lnTo>
                  <a:pt x="602456" y="0"/>
                </a:lnTo>
                <a:lnTo>
                  <a:pt x="642937" y="4763"/>
                </a:lnTo>
                <a:lnTo>
                  <a:pt x="769143" y="42863"/>
                </a:lnTo>
                <a:lnTo>
                  <a:pt x="876300" y="85725"/>
                </a:lnTo>
                <a:lnTo>
                  <a:pt x="940593" y="119063"/>
                </a:lnTo>
                <a:lnTo>
                  <a:pt x="990600" y="154782"/>
                </a:lnTo>
                <a:lnTo>
                  <a:pt x="1026318" y="190500"/>
                </a:lnTo>
                <a:lnTo>
                  <a:pt x="1047750" y="221457"/>
                </a:lnTo>
                <a:lnTo>
                  <a:pt x="1059656" y="250032"/>
                </a:lnTo>
                <a:lnTo>
                  <a:pt x="1066800" y="280988"/>
                </a:lnTo>
                <a:lnTo>
                  <a:pt x="1064418" y="311944"/>
                </a:lnTo>
                <a:lnTo>
                  <a:pt x="1059656" y="340519"/>
                </a:lnTo>
                <a:lnTo>
                  <a:pt x="1042987" y="381000"/>
                </a:lnTo>
                <a:lnTo>
                  <a:pt x="931068" y="545307"/>
                </a:lnTo>
                <a:lnTo>
                  <a:pt x="831056" y="692944"/>
                </a:lnTo>
                <a:lnTo>
                  <a:pt x="750093" y="8048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2282BCA-1C3E-924C-9422-EE752A6266FE}"/>
              </a:ext>
            </a:extLst>
          </p:cNvPr>
          <p:cNvSpPr/>
          <p:nvPr/>
        </p:nvSpPr>
        <p:spPr bwMode="auto">
          <a:xfrm>
            <a:off x="3544888" y="1781175"/>
            <a:ext cx="2978150" cy="533400"/>
          </a:xfrm>
          <a:custGeom>
            <a:avLst/>
            <a:gdLst>
              <a:gd name="connsiteX0" fmla="*/ 1791222 w 2978689"/>
              <a:gd name="connsiteY0" fmla="*/ 275573 h 533609"/>
              <a:gd name="connsiteX1" fmla="*/ 1588300 w 2978689"/>
              <a:gd name="connsiteY1" fmla="*/ 290604 h 533609"/>
              <a:gd name="connsiteX2" fmla="*/ 1448009 w 2978689"/>
              <a:gd name="connsiteY2" fmla="*/ 310646 h 533609"/>
              <a:gd name="connsiteX3" fmla="*/ 1220035 w 2978689"/>
              <a:gd name="connsiteY3" fmla="*/ 350729 h 533609"/>
              <a:gd name="connsiteX4" fmla="*/ 979535 w 2978689"/>
              <a:gd name="connsiteY4" fmla="*/ 403338 h 533609"/>
              <a:gd name="connsiteX5" fmla="*/ 688931 w 2978689"/>
              <a:gd name="connsiteY5" fmla="*/ 470979 h 533609"/>
              <a:gd name="connsiteX6" fmla="*/ 516072 w 2978689"/>
              <a:gd name="connsiteY6" fmla="*/ 511062 h 533609"/>
              <a:gd name="connsiteX7" fmla="*/ 463463 w 2978689"/>
              <a:gd name="connsiteY7" fmla="*/ 523588 h 533609"/>
              <a:gd name="connsiteX8" fmla="*/ 390812 w 2978689"/>
              <a:gd name="connsiteY8" fmla="*/ 533609 h 533609"/>
              <a:gd name="connsiteX9" fmla="*/ 353234 w 2978689"/>
              <a:gd name="connsiteY9" fmla="*/ 531104 h 533609"/>
              <a:gd name="connsiteX10" fmla="*/ 320666 w 2978689"/>
              <a:gd name="connsiteY10" fmla="*/ 518578 h 533609"/>
              <a:gd name="connsiteX11" fmla="*/ 220458 w 2978689"/>
              <a:gd name="connsiteY11" fmla="*/ 455947 h 533609"/>
              <a:gd name="connsiteX12" fmla="*/ 135281 w 2978689"/>
              <a:gd name="connsiteY12" fmla="*/ 390812 h 533609"/>
              <a:gd name="connsiteX13" fmla="*/ 95198 w 2978689"/>
              <a:gd name="connsiteY13" fmla="*/ 355739 h 533609"/>
              <a:gd name="connsiteX14" fmla="*/ 60125 w 2978689"/>
              <a:gd name="connsiteY14" fmla="*/ 320666 h 533609"/>
              <a:gd name="connsiteX15" fmla="*/ 32567 w 2978689"/>
              <a:gd name="connsiteY15" fmla="*/ 280583 h 533609"/>
              <a:gd name="connsiteX16" fmla="*/ 15031 w 2978689"/>
              <a:gd name="connsiteY16" fmla="*/ 245510 h 533609"/>
              <a:gd name="connsiteX17" fmla="*/ 2505 w 2978689"/>
              <a:gd name="connsiteY17" fmla="*/ 217953 h 533609"/>
              <a:gd name="connsiteX18" fmla="*/ 0 w 2978689"/>
              <a:gd name="connsiteY18" fmla="*/ 197911 h 533609"/>
              <a:gd name="connsiteX19" fmla="*/ 5010 w 2978689"/>
              <a:gd name="connsiteY19" fmla="*/ 185385 h 533609"/>
              <a:gd name="connsiteX20" fmla="*/ 22547 w 2978689"/>
              <a:gd name="connsiteY20" fmla="*/ 180375 h 533609"/>
              <a:gd name="connsiteX21" fmla="*/ 47599 w 2978689"/>
              <a:gd name="connsiteY21" fmla="*/ 187891 h 533609"/>
              <a:gd name="connsiteX22" fmla="*/ 75156 w 2978689"/>
              <a:gd name="connsiteY22" fmla="*/ 205427 h 533609"/>
              <a:gd name="connsiteX23" fmla="*/ 97703 w 2978689"/>
              <a:gd name="connsiteY23" fmla="*/ 222963 h 533609"/>
              <a:gd name="connsiteX24" fmla="*/ 132776 w 2978689"/>
              <a:gd name="connsiteY24" fmla="*/ 245510 h 533609"/>
              <a:gd name="connsiteX25" fmla="*/ 160333 w 2978689"/>
              <a:gd name="connsiteY25" fmla="*/ 258036 h 533609"/>
              <a:gd name="connsiteX26" fmla="*/ 195406 w 2978689"/>
              <a:gd name="connsiteY26" fmla="*/ 270562 h 533609"/>
              <a:gd name="connsiteX27" fmla="*/ 230479 w 2978689"/>
              <a:gd name="connsiteY27" fmla="*/ 278078 h 533609"/>
              <a:gd name="connsiteX28" fmla="*/ 288098 w 2978689"/>
              <a:gd name="connsiteY28" fmla="*/ 285594 h 533609"/>
              <a:gd name="connsiteX29" fmla="*/ 353234 w 2978689"/>
              <a:gd name="connsiteY29" fmla="*/ 285594 h 533609"/>
              <a:gd name="connsiteX30" fmla="*/ 511062 w 2978689"/>
              <a:gd name="connsiteY30" fmla="*/ 288099 h 533609"/>
              <a:gd name="connsiteX31" fmla="*/ 646343 w 2978689"/>
              <a:gd name="connsiteY31" fmla="*/ 268057 h 533609"/>
              <a:gd name="connsiteX32" fmla="*/ 1024629 w 2978689"/>
              <a:gd name="connsiteY32" fmla="*/ 215448 h 533609"/>
              <a:gd name="connsiteX33" fmla="*/ 1312727 w 2978689"/>
              <a:gd name="connsiteY33" fmla="*/ 175364 h 533609"/>
              <a:gd name="connsiteX34" fmla="*/ 1553227 w 2978689"/>
              <a:gd name="connsiteY34" fmla="*/ 132776 h 533609"/>
              <a:gd name="connsiteX35" fmla="*/ 1726086 w 2978689"/>
              <a:gd name="connsiteY35" fmla="*/ 115240 h 533609"/>
              <a:gd name="connsiteX36" fmla="*/ 2019195 w 2978689"/>
              <a:gd name="connsiteY36" fmla="*/ 87682 h 533609"/>
              <a:gd name="connsiteX37" fmla="*/ 2076815 w 2978689"/>
              <a:gd name="connsiteY37" fmla="*/ 87682 h 533609"/>
              <a:gd name="connsiteX38" fmla="*/ 2169508 w 2978689"/>
              <a:gd name="connsiteY38" fmla="*/ 82672 h 533609"/>
              <a:gd name="connsiteX39" fmla="*/ 2267211 w 2978689"/>
              <a:gd name="connsiteY39" fmla="*/ 75156 h 533609"/>
              <a:gd name="connsiteX40" fmla="*/ 2344872 w 2978689"/>
              <a:gd name="connsiteY40" fmla="*/ 60125 h 533609"/>
              <a:gd name="connsiteX41" fmla="*/ 2410007 w 2978689"/>
              <a:gd name="connsiteY41" fmla="*/ 45094 h 533609"/>
              <a:gd name="connsiteX42" fmla="*/ 2475143 w 2978689"/>
              <a:gd name="connsiteY42" fmla="*/ 27557 h 533609"/>
              <a:gd name="connsiteX43" fmla="*/ 2542783 w 2978689"/>
              <a:gd name="connsiteY43" fmla="*/ 0 h 533609"/>
              <a:gd name="connsiteX44" fmla="*/ 2595393 w 2978689"/>
              <a:gd name="connsiteY44" fmla="*/ 5011 h 533609"/>
              <a:gd name="connsiteX45" fmla="*/ 2678064 w 2978689"/>
              <a:gd name="connsiteY45" fmla="*/ 22547 h 533609"/>
              <a:gd name="connsiteX46" fmla="*/ 2755726 w 2978689"/>
              <a:gd name="connsiteY46" fmla="*/ 45094 h 533609"/>
              <a:gd name="connsiteX47" fmla="*/ 2815851 w 2978689"/>
              <a:gd name="connsiteY47" fmla="*/ 67641 h 533609"/>
              <a:gd name="connsiteX48" fmla="*/ 2863450 w 2978689"/>
              <a:gd name="connsiteY48" fmla="*/ 90187 h 533609"/>
              <a:gd name="connsiteX49" fmla="*/ 2898522 w 2978689"/>
              <a:gd name="connsiteY49" fmla="*/ 112734 h 533609"/>
              <a:gd name="connsiteX50" fmla="*/ 2928585 w 2978689"/>
              <a:gd name="connsiteY50" fmla="*/ 137786 h 533609"/>
              <a:gd name="connsiteX51" fmla="*/ 2951132 w 2978689"/>
              <a:gd name="connsiteY51" fmla="*/ 165344 h 533609"/>
              <a:gd name="connsiteX52" fmla="*/ 2971173 w 2978689"/>
              <a:gd name="connsiteY52" fmla="*/ 195406 h 533609"/>
              <a:gd name="connsiteX53" fmla="*/ 2978689 w 2978689"/>
              <a:gd name="connsiteY53" fmla="*/ 220458 h 533609"/>
              <a:gd name="connsiteX54" fmla="*/ 2978689 w 2978689"/>
              <a:gd name="connsiteY54" fmla="*/ 245510 h 533609"/>
              <a:gd name="connsiteX55" fmla="*/ 2963658 w 2978689"/>
              <a:gd name="connsiteY55" fmla="*/ 263047 h 533609"/>
              <a:gd name="connsiteX56" fmla="*/ 2941111 w 2978689"/>
              <a:gd name="connsiteY56" fmla="*/ 278078 h 533609"/>
              <a:gd name="connsiteX57" fmla="*/ 2906038 w 2978689"/>
              <a:gd name="connsiteY57" fmla="*/ 285594 h 533609"/>
              <a:gd name="connsiteX58" fmla="*/ 2828377 w 2978689"/>
              <a:gd name="connsiteY58" fmla="*/ 285594 h 533609"/>
              <a:gd name="connsiteX59" fmla="*/ 2720653 w 2978689"/>
              <a:gd name="connsiteY59" fmla="*/ 268057 h 533609"/>
              <a:gd name="connsiteX60" fmla="*/ 2550299 w 2978689"/>
              <a:gd name="connsiteY60" fmla="*/ 253026 h 533609"/>
              <a:gd name="connsiteX61" fmla="*/ 2374935 w 2978689"/>
              <a:gd name="connsiteY61" fmla="*/ 243005 h 533609"/>
              <a:gd name="connsiteX62" fmla="*/ 2262200 w 2978689"/>
              <a:gd name="connsiteY62" fmla="*/ 243005 h 533609"/>
              <a:gd name="connsiteX63" fmla="*/ 2161992 w 2978689"/>
              <a:gd name="connsiteY63" fmla="*/ 248015 h 533609"/>
              <a:gd name="connsiteX64" fmla="*/ 1791222 w 2978689"/>
              <a:gd name="connsiteY64" fmla="*/ 275573 h 53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978689" h="533609">
                <a:moveTo>
                  <a:pt x="1791222" y="275573"/>
                </a:moveTo>
                <a:lnTo>
                  <a:pt x="1588300" y="290604"/>
                </a:lnTo>
                <a:lnTo>
                  <a:pt x="1448009" y="310646"/>
                </a:lnTo>
                <a:lnTo>
                  <a:pt x="1220035" y="350729"/>
                </a:lnTo>
                <a:lnTo>
                  <a:pt x="979535" y="403338"/>
                </a:lnTo>
                <a:lnTo>
                  <a:pt x="688931" y="470979"/>
                </a:lnTo>
                <a:lnTo>
                  <a:pt x="516072" y="511062"/>
                </a:lnTo>
                <a:lnTo>
                  <a:pt x="463463" y="523588"/>
                </a:lnTo>
                <a:lnTo>
                  <a:pt x="390812" y="533609"/>
                </a:lnTo>
                <a:cubicBezTo>
                  <a:pt x="354906" y="531045"/>
                  <a:pt x="367460" y="531104"/>
                  <a:pt x="353234" y="531104"/>
                </a:cubicBezTo>
                <a:lnTo>
                  <a:pt x="320666" y="518578"/>
                </a:lnTo>
                <a:lnTo>
                  <a:pt x="220458" y="455947"/>
                </a:lnTo>
                <a:lnTo>
                  <a:pt x="135281" y="390812"/>
                </a:lnTo>
                <a:lnTo>
                  <a:pt x="95198" y="355739"/>
                </a:lnTo>
                <a:lnTo>
                  <a:pt x="60125" y="320666"/>
                </a:lnTo>
                <a:lnTo>
                  <a:pt x="32567" y="280583"/>
                </a:lnTo>
                <a:lnTo>
                  <a:pt x="15031" y="245510"/>
                </a:lnTo>
                <a:lnTo>
                  <a:pt x="2505" y="217953"/>
                </a:lnTo>
                <a:lnTo>
                  <a:pt x="0" y="197911"/>
                </a:lnTo>
                <a:lnTo>
                  <a:pt x="5010" y="185385"/>
                </a:lnTo>
                <a:lnTo>
                  <a:pt x="22547" y="180375"/>
                </a:lnTo>
                <a:lnTo>
                  <a:pt x="47599" y="187891"/>
                </a:lnTo>
                <a:lnTo>
                  <a:pt x="75156" y="205427"/>
                </a:lnTo>
                <a:lnTo>
                  <a:pt x="97703" y="222963"/>
                </a:lnTo>
                <a:lnTo>
                  <a:pt x="132776" y="245510"/>
                </a:lnTo>
                <a:lnTo>
                  <a:pt x="160333" y="258036"/>
                </a:lnTo>
                <a:lnTo>
                  <a:pt x="195406" y="270562"/>
                </a:lnTo>
                <a:lnTo>
                  <a:pt x="230479" y="278078"/>
                </a:lnTo>
                <a:lnTo>
                  <a:pt x="288098" y="285594"/>
                </a:lnTo>
                <a:lnTo>
                  <a:pt x="353234" y="285594"/>
                </a:lnTo>
                <a:lnTo>
                  <a:pt x="511062" y="288099"/>
                </a:lnTo>
                <a:lnTo>
                  <a:pt x="646343" y="268057"/>
                </a:lnTo>
                <a:lnTo>
                  <a:pt x="1024629" y="215448"/>
                </a:lnTo>
                <a:lnTo>
                  <a:pt x="1312727" y="175364"/>
                </a:lnTo>
                <a:lnTo>
                  <a:pt x="1553227" y="132776"/>
                </a:lnTo>
                <a:lnTo>
                  <a:pt x="1726086" y="115240"/>
                </a:lnTo>
                <a:lnTo>
                  <a:pt x="2019195" y="87682"/>
                </a:lnTo>
                <a:lnTo>
                  <a:pt x="2076815" y="87682"/>
                </a:lnTo>
                <a:lnTo>
                  <a:pt x="2169508" y="82672"/>
                </a:lnTo>
                <a:lnTo>
                  <a:pt x="2267211" y="75156"/>
                </a:lnTo>
                <a:lnTo>
                  <a:pt x="2344872" y="60125"/>
                </a:lnTo>
                <a:lnTo>
                  <a:pt x="2410007" y="45094"/>
                </a:lnTo>
                <a:lnTo>
                  <a:pt x="2475143" y="27557"/>
                </a:lnTo>
                <a:lnTo>
                  <a:pt x="2542783" y="0"/>
                </a:lnTo>
                <a:lnTo>
                  <a:pt x="2595393" y="5011"/>
                </a:lnTo>
                <a:lnTo>
                  <a:pt x="2678064" y="22547"/>
                </a:lnTo>
                <a:lnTo>
                  <a:pt x="2755726" y="45094"/>
                </a:lnTo>
                <a:lnTo>
                  <a:pt x="2815851" y="67641"/>
                </a:lnTo>
                <a:lnTo>
                  <a:pt x="2863450" y="90187"/>
                </a:lnTo>
                <a:lnTo>
                  <a:pt x="2898522" y="112734"/>
                </a:lnTo>
                <a:lnTo>
                  <a:pt x="2928585" y="137786"/>
                </a:lnTo>
                <a:lnTo>
                  <a:pt x="2951132" y="165344"/>
                </a:lnTo>
                <a:lnTo>
                  <a:pt x="2971173" y="195406"/>
                </a:lnTo>
                <a:lnTo>
                  <a:pt x="2978689" y="220458"/>
                </a:lnTo>
                <a:lnTo>
                  <a:pt x="2978689" y="245510"/>
                </a:lnTo>
                <a:lnTo>
                  <a:pt x="2963658" y="263047"/>
                </a:lnTo>
                <a:lnTo>
                  <a:pt x="2941111" y="278078"/>
                </a:lnTo>
                <a:lnTo>
                  <a:pt x="2906038" y="285594"/>
                </a:lnTo>
                <a:lnTo>
                  <a:pt x="2828377" y="285594"/>
                </a:lnTo>
                <a:lnTo>
                  <a:pt x="2720653" y="268057"/>
                </a:lnTo>
                <a:lnTo>
                  <a:pt x="2550299" y="253026"/>
                </a:lnTo>
                <a:lnTo>
                  <a:pt x="2374935" y="243005"/>
                </a:lnTo>
                <a:lnTo>
                  <a:pt x="2262200" y="243005"/>
                </a:lnTo>
                <a:lnTo>
                  <a:pt x="2161992" y="248015"/>
                </a:lnTo>
                <a:lnTo>
                  <a:pt x="1791222" y="27557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07A5643-601D-B041-B624-1D73C9A2E133}"/>
              </a:ext>
            </a:extLst>
          </p:cNvPr>
          <p:cNvSpPr/>
          <p:nvPr/>
        </p:nvSpPr>
        <p:spPr bwMode="auto">
          <a:xfrm>
            <a:off x="3967163" y="2386013"/>
            <a:ext cx="592137" cy="806450"/>
          </a:xfrm>
          <a:custGeom>
            <a:avLst/>
            <a:gdLst>
              <a:gd name="connsiteX0" fmla="*/ 300037 w 592931"/>
              <a:gd name="connsiteY0" fmla="*/ 552450 h 807243"/>
              <a:gd name="connsiteX1" fmla="*/ 283368 w 592931"/>
              <a:gd name="connsiteY1" fmla="*/ 485775 h 807243"/>
              <a:gd name="connsiteX2" fmla="*/ 273843 w 592931"/>
              <a:gd name="connsiteY2" fmla="*/ 431006 h 807243"/>
              <a:gd name="connsiteX3" fmla="*/ 261937 w 592931"/>
              <a:gd name="connsiteY3" fmla="*/ 369093 h 807243"/>
              <a:gd name="connsiteX4" fmla="*/ 245268 w 592931"/>
              <a:gd name="connsiteY4" fmla="*/ 321468 h 807243"/>
              <a:gd name="connsiteX5" fmla="*/ 221456 w 592931"/>
              <a:gd name="connsiteY5" fmla="*/ 273843 h 807243"/>
              <a:gd name="connsiteX6" fmla="*/ 190500 w 592931"/>
              <a:gd name="connsiteY6" fmla="*/ 235743 h 807243"/>
              <a:gd name="connsiteX7" fmla="*/ 157162 w 592931"/>
              <a:gd name="connsiteY7" fmla="*/ 190500 h 807243"/>
              <a:gd name="connsiteX8" fmla="*/ 121443 w 592931"/>
              <a:gd name="connsiteY8" fmla="*/ 152400 h 807243"/>
              <a:gd name="connsiteX9" fmla="*/ 78581 w 592931"/>
              <a:gd name="connsiteY9" fmla="*/ 114300 h 807243"/>
              <a:gd name="connsiteX10" fmla="*/ 23812 w 592931"/>
              <a:gd name="connsiteY10" fmla="*/ 71437 h 807243"/>
              <a:gd name="connsiteX11" fmla="*/ 9525 w 592931"/>
              <a:gd name="connsiteY11" fmla="*/ 54768 h 807243"/>
              <a:gd name="connsiteX12" fmla="*/ 0 w 592931"/>
              <a:gd name="connsiteY12" fmla="*/ 28575 h 807243"/>
              <a:gd name="connsiteX13" fmla="*/ 0 w 592931"/>
              <a:gd name="connsiteY13" fmla="*/ 9525 h 807243"/>
              <a:gd name="connsiteX14" fmla="*/ 9525 w 592931"/>
              <a:gd name="connsiteY14" fmla="*/ 0 h 807243"/>
              <a:gd name="connsiteX15" fmla="*/ 35718 w 592931"/>
              <a:gd name="connsiteY15" fmla="*/ 2381 h 807243"/>
              <a:gd name="connsiteX16" fmla="*/ 73818 w 592931"/>
              <a:gd name="connsiteY16" fmla="*/ 16668 h 807243"/>
              <a:gd name="connsiteX17" fmla="*/ 154781 w 592931"/>
              <a:gd name="connsiteY17" fmla="*/ 61912 h 807243"/>
              <a:gd name="connsiteX18" fmla="*/ 247650 w 592931"/>
              <a:gd name="connsiteY18" fmla="*/ 116681 h 807243"/>
              <a:gd name="connsiteX19" fmla="*/ 345281 w 592931"/>
              <a:gd name="connsiteY19" fmla="*/ 173831 h 807243"/>
              <a:gd name="connsiteX20" fmla="*/ 421481 w 592931"/>
              <a:gd name="connsiteY20" fmla="*/ 221456 h 807243"/>
              <a:gd name="connsiteX21" fmla="*/ 461962 w 592931"/>
              <a:gd name="connsiteY21" fmla="*/ 250031 h 807243"/>
              <a:gd name="connsiteX22" fmla="*/ 511968 w 592931"/>
              <a:gd name="connsiteY22" fmla="*/ 304800 h 807243"/>
              <a:gd name="connsiteX23" fmla="*/ 557212 w 592931"/>
              <a:gd name="connsiteY23" fmla="*/ 352425 h 807243"/>
              <a:gd name="connsiteX24" fmla="*/ 566737 w 592931"/>
              <a:gd name="connsiteY24" fmla="*/ 371475 h 807243"/>
              <a:gd name="connsiteX25" fmla="*/ 583406 w 592931"/>
              <a:gd name="connsiteY25" fmla="*/ 426243 h 807243"/>
              <a:gd name="connsiteX26" fmla="*/ 592931 w 592931"/>
              <a:gd name="connsiteY26" fmla="*/ 488156 h 807243"/>
              <a:gd name="connsiteX27" fmla="*/ 592931 w 592931"/>
              <a:gd name="connsiteY27" fmla="*/ 531018 h 807243"/>
              <a:gd name="connsiteX28" fmla="*/ 588168 w 592931"/>
              <a:gd name="connsiteY28" fmla="*/ 578643 h 807243"/>
              <a:gd name="connsiteX29" fmla="*/ 576262 w 592931"/>
              <a:gd name="connsiteY29" fmla="*/ 626268 h 807243"/>
              <a:gd name="connsiteX30" fmla="*/ 552450 w 592931"/>
              <a:gd name="connsiteY30" fmla="*/ 681037 h 807243"/>
              <a:gd name="connsiteX31" fmla="*/ 497681 w 592931"/>
              <a:gd name="connsiteY31" fmla="*/ 800100 h 807243"/>
              <a:gd name="connsiteX32" fmla="*/ 423862 w 592931"/>
              <a:gd name="connsiteY32" fmla="*/ 807243 h 807243"/>
              <a:gd name="connsiteX33" fmla="*/ 359568 w 592931"/>
              <a:gd name="connsiteY33" fmla="*/ 709612 h 807243"/>
              <a:gd name="connsiteX34" fmla="*/ 338137 w 592931"/>
              <a:gd name="connsiteY34" fmla="*/ 666750 h 807243"/>
              <a:gd name="connsiteX35" fmla="*/ 300037 w 592931"/>
              <a:gd name="connsiteY35" fmla="*/ 552450 h 80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2931" h="807243">
                <a:moveTo>
                  <a:pt x="300037" y="552450"/>
                </a:moveTo>
                <a:lnTo>
                  <a:pt x="283368" y="485775"/>
                </a:lnTo>
                <a:lnTo>
                  <a:pt x="273843" y="431006"/>
                </a:lnTo>
                <a:lnTo>
                  <a:pt x="261937" y="369093"/>
                </a:lnTo>
                <a:lnTo>
                  <a:pt x="245268" y="321468"/>
                </a:lnTo>
                <a:lnTo>
                  <a:pt x="221456" y="273843"/>
                </a:lnTo>
                <a:lnTo>
                  <a:pt x="190500" y="235743"/>
                </a:lnTo>
                <a:lnTo>
                  <a:pt x="157162" y="190500"/>
                </a:lnTo>
                <a:lnTo>
                  <a:pt x="121443" y="152400"/>
                </a:lnTo>
                <a:lnTo>
                  <a:pt x="78581" y="114300"/>
                </a:lnTo>
                <a:lnTo>
                  <a:pt x="23812" y="71437"/>
                </a:lnTo>
                <a:lnTo>
                  <a:pt x="9525" y="54768"/>
                </a:lnTo>
                <a:lnTo>
                  <a:pt x="0" y="28575"/>
                </a:lnTo>
                <a:lnTo>
                  <a:pt x="0" y="9525"/>
                </a:lnTo>
                <a:lnTo>
                  <a:pt x="9525" y="0"/>
                </a:lnTo>
                <a:lnTo>
                  <a:pt x="35718" y="2381"/>
                </a:lnTo>
                <a:lnTo>
                  <a:pt x="73818" y="16668"/>
                </a:lnTo>
                <a:lnTo>
                  <a:pt x="154781" y="61912"/>
                </a:lnTo>
                <a:lnTo>
                  <a:pt x="247650" y="116681"/>
                </a:lnTo>
                <a:lnTo>
                  <a:pt x="345281" y="173831"/>
                </a:lnTo>
                <a:lnTo>
                  <a:pt x="421481" y="221456"/>
                </a:lnTo>
                <a:lnTo>
                  <a:pt x="461962" y="250031"/>
                </a:lnTo>
                <a:lnTo>
                  <a:pt x="511968" y="304800"/>
                </a:lnTo>
                <a:lnTo>
                  <a:pt x="557212" y="352425"/>
                </a:lnTo>
                <a:lnTo>
                  <a:pt x="566737" y="371475"/>
                </a:lnTo>
                <a:lnTo>
                  <a:pt x="583406" y="426243"/>
                </a:lnTo>
                <a:lnTo>
                  <a:pt x="592931" y="488156"/>
                </a:lnTo>
                <a:lnTo>
                  <a:pt x="592931" y="531018"/>
                </a:lnTo>
                <a:lnTo>
                  <a:pt x="588168" y="578643"/>
                </a:lnTo>
                <a:lnTo>
                  <a:pt x="576262" y="626268"/>
                </a:lnTo>
                <a:lnTo>
                  <a:pt x="552450" y="681037"/>
                </a:lnTo>
                <a:lnTo>
                  <a:pt x="497681" y="800100"/>
                </a:lnTo>
                <a:lnTo>
                  <a:pt x="423862" y="807243"/>
                </a:lnTo>
                <a:lnTo>
                  <a:pt x="359568" y="709612"/>
                </a:lnTo>
                <a:lnTo>
                  <a:pt x="338137" y="666750"/>
                </a:lnTo>
                <a:lnTo>
                  <a:pt x="300037" y="552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EA7AC44-8CAD-DE4E-AA8A-BAC406CB1975}"/>
              </a:ext>
            </a:extLst>
          </p:cNvPr>
          <p:cNvSpPr/>
          <p:nvPr/>
        </p:nvSpPr>
        <p:spPr bwMode="auto">
          <a:xfrm>
            <a:off x="5119688" y="2111375"/>
            <a:ext cx="695325" cy="1014413"/>
          </a:xfrm>
          <a:custGeom>
            <a:avLst/>
            <a:gdLst>
              <a:gd name="connsiteX0" fmla="*/ 183356 w 695325"/>
              <a:gd name="connsiteY0" fmla="*/ 664369 h 1014412"/>
              <a:gd name="connsiteX1" fmla="*/ 245268 w 695325"/>
              <a:gd name="connsiteY1" fmla="*/ 547687 h 1014412"/>
              <a:gd name="connsiteX2" fmla="*/ 271462 w 695325"/>
              <a:gd name="connsiteY2" fmla="*/ 495300 h 1014412"/>
              <a:gd name="connsiteX3" fmla="*/ 283368 w 695325"/>
              <a:gd name="connsiteY3" fmla="*/ 464344 h 1014412"/>
              <a:gd name="connsiteX4" fmla="*/ 300037 w 695325"/>
              <a:gd name="connsiteY4" fmla="*/ 409575 h 1014412"/>
              <a:gd name="connsiteX5" fmla="*/ 311943 w 695325"/>
              <a:gd name="connsiteY5" fmla="*/ 321469 h 1014412"/>
              <a:gd name="connsiteX6" fmla="*/ 316706 w 695325"/>
              <a:gd name="connsiteY6" fmla="*/ 250031 h 1014412"/>
              <a:gd name="connsiteX7" fmla="*/ 309562 w 695325"/>
              <a:gd name="connsiteY7" fmla="*/ 204787 h 1014412"/>
              <a:gd name="connsiteX8" fmla="*/ 292893 w 695325"/>
              <a:gd name="connsiteY8" fmla="*/ 164306 h 1014412"/>
              <a:gd name="connsiteX9" fmla="*/ 261937 w 695325"/>
              <a:gd name="connsiteY9" fmla="*/ 123825 h 1014412"/>
              <a:gd name="connsiteX10" fmla="*/ 211931 w 695325"/>
              <a:gd name="connsiteY10" fmla="*/ 78581 h 1014412"/>
              <a:gd name="connsiteX11" fmla="*/ 190500 w 695325"/>
              <a:gd name="connsiteY11" fmla="*/ 59531 h 1014412"/>
              <a:gd name="connsiteX12" fmla="*/ 180975 w 695325"/>
              <a:gd name="connsiteY12" fmla="*/ 42862 h 1014412"/>
              <a:gd name="connsiteX13" fmla="*/ 180975 w 695325"/>
              <a:gd name="connsiteY13" fmla="*/ 23812 h 1014412"/>
              <a:gd name="connsiteX14" fmla="*/ 188118 w 695325"/>
              <a:gd name="connsiteY14" fmla="*/ 9525 h 1014412"/>
              <a:gd name="connsiteX15" fmla="*/ 211931 w 695325"/>
              <a:gd name="connsiteY15" fmla="*/ 0 h 1014412"/>
              <a:gd name="connsiteX16" fmla="*/ 252412 w 695325"/>
              <a:gd name="connsiteY16" fmla="*/ 4762 h 1014412"/>
              <a:gd name="connsiteX17" fmla="*/ 352425 w 695325"/>
              <a:gd name="connsiteY17" fmla="*/ 30956 h 1014412"/>
              <a:gd name="connsiteX18" fmla="*/ 416718 w 695325"/>
              <a:gd name="connsiteY18" fmla="*/ 50006 h 1014412"/>
              <a:gd name="connsiteX19" fmla="*/ 516731 w 695325"/>
              <a:gd name="connsiteY19" fmla="*/ 92869 h 1014412"/>
              <a:gd name="connsiteX20" fmla="*/ 576262 w 695325"/>
              <a:gd name="connsiteY20" fmla="*/ 128587 h 1014412"/>
              <a:gd name="connsiteX21" fmla="*/ 619125 w 695325"/>
              <a:gd name="connsiteY21" fmla="*/ 157162 h 1014412"/>
              <a:gd name="connsiteX22" fmla="*/ 657225 w 695325"/>
              <a:gd name="connsiteY22" fmla="*/ 197644 h 1014412"/>
              <a:gd name="connsiteX23" fmla="*/ 685800 w 695325"/>
              <a:gd name="connsiteY23" fmla="*/ 242887 h 1014412"/>
              <a:gd name="connsiteX24" fmla="*/ 695325 w 695325"/>
              <a:gd name="connsiteY24" fmla="*/ 278606 h 1014412"/>
              <a:gd name="connsiteX25" fmla="*/ 692943 w 695325"/>
              <a:gd name="connsiteY25" fmla="*/ 307181 h 1014412"/>
              <a:gd name="connsiteX26" fmla="*/ 681037 w 695325"/>
              <a:gd name="connsiteY26" fmla="*/ 335756 h 1014412"/>
              <a:gd name="connsiteX27" fmla="*/ 647700 w 695325"/>
              <a:gd name="connsiteY27" fmla="*/ 361950 h 1014412"/>
              <a:gd name="connsiteX28" fmla="*/ 631031 w 695325"/>
              <a:gd name="connsiteY28" fmla="*/ 373856 h 1014412"/>
              <a:gd name="connsiteX29" fmla="*/ 578643 w 695325"/>
              <a:gd name="connsiteY29" fmla="*/ 433387 h 1014412"/>
              <a:gd name="connsiteX30" fmla="*/ 397668 w 695325"/>
              <a:gd name="connsiteY30" fmla="*/ 652462 h 1014412"/>
              <a:gd name="connsiteX31" fmla="*/ 111918 w 695325"/>
              <a:gd name="connsiteY31" fmla="*/ 1007269 h 1014412"/>
              <a:gd name="connsiteX32" fmla="*/ 0 w 695325"/>
              <a:gd name="connsiteY32" fmla="*/ 1014412 h 1014412"/>
              <a:gd name="connsiteX33" fmla="*/ 183356 w 695325"/>
              <a:gd name="connsiteY33" fmla="*/ 664369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95325" h="1014412">
                <a:moveTo>
                  <a:pt x="183356" y="664369"/>
                </a:moveTo>
                <a:lnTo>
                  <a:pt x="245268" y="547687"/>
                </a:lnTo>
                <a:lnTo>
                  <a:pt x="271462" y="495300"/>
                </a:lnTo>
                <a:lnTo>
                  <a:pt x="283368" y="464344"/>
                </a:lnTo>
                <a:lnTo>
                  <a:pt x="300037" y="409575"/>
                </a:lnTo>
                <a:lnTo>
                  <a:pt x="311943" y="321469"/>
                </a:lnTo>
                <a:lnTo>
                  <a:pt x="316706" y="250031"/>
                </a:lnTo>
                <a:lnTo>
                  <a:pt x="309562" y="204787"/>
                </a:lnTo>
                <a:lnTo>
                  <a:pt x="292893" y="164306"/>
                </a:lnTo>
                <a:lnTo>
                  <a:pt x="261937" y="123825"/>
                </a:lnTo>
                <a:lnTo>
                  <a:pt x="211931" y="78581"/>
                </a:lnTo>
                <a:lnTo>
                  <a:pt x="190500" y="59531"/>
                </a:lnTo>
                <a:lnTo>
                  <a:pt x="180975" y="42862"/>
                </a:lnTo>
                <a:lnTo>
                  <a:pt x="180975" y="23812"/>
                </a:lnTo>
                <a:lnTo>
                  <a:pt x="188118" y="9525"/>
                </a:lnTo>
                <a:lnTo>
                  <a:pt x="211931" y="0"/>
                </a:lnTo>
                <a:lnTo>
                  <a:pt x="252412" y="4762"/>
                </a:lnTo>
                <a:lnTo>
                  <a:pt x="352425" y="30956"/>
                </a:lnTo>
                <a:lnTo>
                  <a:pt x="416718" y="50006"/>
                </a:lnTo>
                <a:lnTo>
                  <a:pt x="516731" y="92869"/>
                </a:lnTo>
                <a:lnTo>
                  <a:pt x="576262" y="128587"/>
                </a:lnTo>
                <a:lnTo>
                  <a:pt x="619125" y="157162"/>
                </a:lnTo>
                <a:lnTo>
                  <a:pt x="657225" y="197644"/>
                </a:lnTo>
                <a:lnTo>
                  <a:pt x="685800" y="242887"/>
                </a:lnTo>
                <a:lnTo>
                  <a:pt x="695325" y="278606"/>
                </a:lnTo>
                <a:lnTo>
                  <a:pt x="692943" y="307181"/>
                </a:lnTo>
                <a:lnTo>
                  <a:pt x="681037" y="335756"/>
                </a:lnTo>
                <a:lnTo>
                  <a:pt x="647700" y="361950"/>
                </a:lnTo>
                <a:lnTo>
                  <a:pt x="631031" y="373856"/>
                </a:lnTo>
                <a:lnTo>
                  <a:pt x="578643" y="433387"/>
                </a:lnTo>
                <a:lnTo>
                  <a:pt x="397668" y="652462"/>
                </a:lnTo>
                <a:lnTo>
                  <a:pt x="111918" y="1007269"/>
                </a:lnTo>
                <a:lnTo>
                  <a:pt x="0" y="1014412"/>
                </a:lnTo>
                <a:lnTo>
                  <a:pt x="183356" y="664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3EFFCA6-AE69-D442-AA24-5D3656CB7242}"/>
              </a:ext>
            </a:extLst>
          </p:cNvPr>
          <p:cNvSpPr/>
          <p:nvPr/>
        </p:nvSpPr>
        <p:spPr bwMode="auto">
          <a:xfrm>
            <a:off x="3241675" y="2870200"/>
            <a:ext cx="3502025" cy="581025"/>
          </a:xfrm>
          <a:custGeom>
            <a:avLst/>
            <a:gdLst>
              <a:gd name="connsiteX0" fmla="*/ 1609725 w 3502025"/>
              <a:gd name="connsiteY0" fmla="*/ 349250 h 581025"/>
              <a:gd name="connsiteX1" fmla="*/ 1235075 w 3502025"/>
              <a:gd name="connsiteY1" fmla="*/ 396875 h 581025"/>
              <a:gd name="connsiteX2" fmla="*/ 866775 w 3502025"/>
              <a:gd name="connsiteY2" fmla="*/ 450850 h 581025"/>
              <a:gd name="connsiteX3" fmla="*/ 552450 w 3502025"/>
              <a:gd name="connsiteY3" fmla="*/ 504825 h 581025"/>
              <a:gd name="connsiteX4" fmla="*/ 327025 w 3502025"/>
              <a:gd name="connsiteY4" fmla="*/ 555625 h 581025"/>
              <a:gd name="connsiteX5" fmla="*/ 196850 w 3502025"/>
              <a:gd name="connsiteY5" fmla="*/ 581025 h 581025"/>
              <a:gd name="connsiteX6" fmla="*/ 168275 w 3502025"/>
              <a:gd name="connsiteY6" fmla="*/ 520700 h 581025"/>
              <a:gd name="connsiteX7" fmla="*/ 133350 w 3502025"/>
              <a:gd name="connsiteY7" fmla="*/ 469900 h 581025"/>
              <a:gd name="connsiteX8" fmla="*/ 85725 w 3502025"/>
              <a:gd name="connsiteY8" fmla="*/ 415925 h 581025"/>
              <a:gd name="connsiteX9" fmla="*/ 38100 w 3502025"/>
              <a:gd name="connsiteY9" fmla="*/ 374650 h 581025"/>
              <a:gd name="connsiteX10" fmla="*/ 12700 w 3502025"/>
              <a:gd name="connsiteY10" fmla="*/ 346075 h 581025"/>
              <a:gd name="connsiteX11" fmla="*/ 0 w 3502025"/>
              <a:gd name="connsiteY11" fmla="*/ 323850 h 581025"/>
              <a:gd name="connsiteX12" fmla="*/ 0 w 3502025"/>
              <a:gd name="connsiteY12" fmla="*/ 307975 h 581025"/>
              <a:gd name="connsiteX13" fmla="*/ 12700 w 3502025"/>
              <a:gd name="connsiteY13" fmla="*/ 295275 h 581025"/>
              <a:gd name="connsiteX14" fmla="*/ 44450 w 3502025"/>
              <a:gd name="connsiteY14" fmla="*/ 288925 h 581025"/>
              <a:gd name="connsiteX15" fmla="*/ 79375 w 3502025"/>
              <a:gd name="connsiteY15" fmla="*/ 295275 h 581025"/>
              <a:gd name="connsiteX16" fmla="*/ 136525 w 3502025"/>
              <a:gd name="connsiteY16" fmla="*/ 311150 h 581025"/>
              <a:gd name="connsiteX17" fmla="*/ 196850 w 3502025"/>
              <a:gd name="connsiteY17" fmla="*/ 327025 h 581025"/>
              <a:gd name="connsiteX18" fmla="*/ 250825 w 3502025"/>
              <a:gd name="connsiteY18" fmla="*/ 333375 h 581025"/>
              <a:gd name="connsiteX19" fmla="*/ 323850 w 3502025"/>
              <a:gd name="connsiteY19" fmla="*/ 336550 h 581025"/>
              <a:gd name="connsiteX20" fmla="*/ 454025 w 3502025"/>
              <a:gd name="connsiteY20" fmla="*/ 327025 h 581025"/>
              <a:gd name="connsiteX21" fmla="*/ 647700 w 3502025"/>
              <a:gd name="connsiteY21" fmla="*/ 311150 h 581025"/>
              <a:gd name="connsiteX22" fmla="*/ 803275 w 3502025"/>
              <a:gd name="connsiteY22" fmla="*/ 292100 h 581025"/>
              <a:gd name="connsiteX23" fmla="*/ 1035050 w 3502025"/>
              <a:gd name="connsiteY23" fmla="*/ 257175 h 581025"/>
              <a:gd name="connsiteX24" fmla="*/ 1298575 w 3502025"/>
              <a:gd name="connsiteY24" fmla="*/ 222250 h 581025"/>
              <a:gd name="connsiteX25" fmla="*/ 1520825 w 3502025"/>
              <a:gd name="connsiteY25" fmla="*/ 200025 h 581025"/>
              <a:gd name="connsiteX26" fmla="*/ 1930400 w 3502025"/>
              <a:gd name="connsiteY26" fmla="*/ 155575 h 581025"/>
              <a:gd name="connsiteX27" fmla="*/ 2082800 w 3502025"/>
              <a:gd name="connsiteY27" fmla="*/ 139700 h 581025"/>
              <a:gd name="connsiteX28" fmla="*/ 2371725 w 3502025"/>
              <a:gd name="connsiteY28" fmla="*/ 117475 h 581025"/>
              <a:gd name="connsiteX29" fmla="*/ 2841625 w 3502025"/>
              <a:gd name="connsiteY29" fmla="*/ 76200 h 581025"/>
              <a:gd name="connsiteX30" fmla="*/ 2917825 w 3502025"/>
              <a:gd name="connsiteY30" fmla="*/ 66675 h 581025"/>
              <a:gd name="connsiteX31" fmla="*/ 2968625 w 3502025"/>
              <a:gd name="connsiteY31" fmla="*/ 53975 h 581025"/>
              <a:gd name="connsiteX32" fmla="*/ 3044825 w 3502025"/>
              <a:gd name="connsiteY32" fmla="*/ 15875 h 581025"/>
              <a:gd name="connsiteX33" fmla="*/ 3076575 w 3502025"/>
              <a:gd name="connsiteY33" fmla="*/ 0 h 581025"/>
              <a:gd name="connsiteX34" fmla="*/ 3171825 w 3502025"/>
              <a:gd name="connsiteY34" fmla="*/ 25400 h 581025"/>
              <a:gd name="connsiteX35" fmla="*/ 3295650 w 3502025"/>
              <a:gd name="connsiteY35" fmla="*/ 73025 h 581025"/>
              <a:gd name="connsiteX36" fmla="*/ 3384550 w 3502025"/>
              <a:gd name="connsiteY36" fmla="*/ 114300 h 581025"/>
              <a:gd name="connsiteX37" fmla="*/ 3422650 w 3502025"/>
              <a:gd name="connsiteY37" fmla="*/ 139700 h 581025"/>
              <a:gd name="connsiteX38" fmla="*/ 3460750 w 3502025"/>
              <a:gd name="connsiteY38" fmla="*/ 168275 h 581025"/>
              <a:gd name="connsiteX39" fmla="*/ 3489325 w 3502025"/>
              <a:gd name="connsiteY39" fmla="*/ 203200 h 581025"/>
              <a:gd name="connsiteX40" fmla="*/ 3502025 w 3502025"/>
              <a:gd name="connsiteY40" fmla="*/ 234950 h 581025"/>
              <a:gd name="connsiteX41" fmla="*/ 3495675 w 3502025"/>
              <a:gd name="connsiteY41" fmla="*/ 266700 h 581025"/>
              <a:gd name="connsiteX42" fmla="*/ 3479800 w 3502025"/>
              <a:gd name="connsiteY42" fmla="*/ 285750 h 581025"/>
              <a:gd name="connsiteX43" fmla="*/ 3444875 w 3502025"/>
              <a:gd name="connsiteY43" fmla="*/ 304800 h 581025"/>
              <a:gd name="connsiteX44" fmla="*/ 3324225 w 3502025"/>
              <a:gd name="connsiteY44" fmla="*/ 314325 h 581025"/>
              <a:gd name="connsiteX45" fmla="*/ 3044825 w 3502025"/>
              <a:gd name="connsiteY45" fmla="*/ 298450 h 581025"/>
              <a:gd name="connsiteX46" fmla="*/ 2622550 w 3502025"/>
              <a:gd name="connsiteY46" fmla="*/ 288925 h 581025"/>
              <a:gd name="connsiteX47" fmla="*/ 2273300 w 3502025"/>
              <a:gd name="connsiteY47" fmla="*/ 298450 h 581025"/>
              <a:gd name="connsiteX48" fmla="*/ 1965325 w 3502025"/>
              <a:gd name="connsiteY48" fmla="*/ 317500 h 581025"/>
              <a:gd name="connsiteX49" fmla="*/ 1609725 w 3502025"/>
              <a:gd name="connsiteY49" fmla="*/ 34925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502025" h="581025">
                <a:moveTo>
                  <a:pt x="1609725" y="349250"/>
                </a:moveTo>
                <a:lnTo>
                  <a:pt x="1235075" y="396875"/>
                </a:lnTo>
                <a:lnTo>
                  <a:pt x="866775" y="450850"/>
                </a:lnTo>
                <a:lnTo>
                  <a:pt x="552450" y="504825"/>
                </a:lnTo>
                <a:lnTo>
                  <a:pt x="327025" y="555625"/>
                </a:lnTo>
                <a:lnTo>
                  <a:pt x="196850" y="581025"/>
                </a:lnTo>
                <a:lnTo>
                  <a:pt x="168275" y="520700"/>
                </a:lnTo>
                <a:lnTo>
                  <a:pt x="133350" y="469900"/>
                </a:lnTo>
                <a:lnTo>
                  <a:pt x="85725" y="415925"/>
                </a:lnTo>
                <a:lnTo>
                  <a:pt x="38100" y="374650"/>
                </a:lnTo>
                <a:lnTo>
                  <a:pt x="12700" y="346075"/>
                </a:lnTo>
                <a:lnTo>
                  <a:pt x="0" y="323850"/>
                </a:lnTo>
                <a:lnTo>
                  <a:pt x="0" y="307975"/>
                </a:lnTo>
                <a:lnTo>
                  <a:pt x="12700" y="295275"/>
                </a:lnTo>
                <a:lnTo>
                  <a:pt x="44450" y="288925"/>
                </a:lnTo>
                <a:lnTo>
                  <a:pt x="79375" y="295275"/>
                </a:lnTo>
                <a:lnTo>
                  <a:pt x="136525" y="311150"/>
                </a:lnTo>
                <a:lnTo>
                  <a:pt x="196850" y="327025"/>
                </a:lnTo>
                <a:lnTo>
                  <a:pt x="250825" y="333375"/>
                </a:lnTo>
                <a:lnTo>
                  <a:pt x="323850" y="336550"/>
                </a:lnTo>
                <a:lnTo>
                  <a:pt x="454025" y="327025"/>
                </a:lnTo>
                <a:lnTo>
                  <a:pt x="647700" y="311150"/>
                </a:lnTo>
                <a:lnTo>
                  <a:pt x="803275" y="292100"/>
                </a:lnTo>
                <a:lnTo>
                  <a:pt x="1035050" y="257175"/>
                </a:lnTo>
                <a:lnTo>
                  <a:pt x="1298575" y="222250"/>
                </a:lnTo>
                <a:lnTo>
                  <a:pt x="1520825" y="200025"/>
                </a:lnTo>
                <a:lnTo>
                  <a:pt x="1930400" y="155575"/>
                </a:lnTo>
                <a:lnTo>
                  <a:pt x="2082800" y="139700"/>
                </a:lnTo>
                <a:lnTo>
                  <a:pt x="2371725" y="117475"/>
                </a:lnTo>
                <a:lnTo>
                  <a:pt x="2841625" y="76200"/>
                </a:lnTo>
                <a:lnTo>
                  <a:pt x="2917825" y="66675"/>
                </a:lnTo>
                <a:lnTo>
                  <a:pt x="2968625" y="53975"/>
                </a:lnTo>
                <a:lnTo>
                  <a:pt x="3044825" y="15875"/>
                </a:lnTo>
                <a:lnTo>
                  <a:pt x="3076575" y="0"/>
                </a:lnTo>
                <a:lnTo>
                  <a:pt x="3171825" y="25400"/>
                </a:lnTo>
                <a:lnTo>
                  <a:pt x="3295650" y="73025"/>
                </a:lnTo>
                <a:lnTo>
                  <a:pt x="3384550" y="114300"/>
                </a:lnTo>
                <a:lnTo>
                  <a:pt x="3422650" y="139700"/>
                </a:lnTo>
                <a:lnTo>
                  <a:pt x="3460750" y="168275"/>
                </a:lnTo>
                <a:lnTo>
                  <a:pt x="3489325" y="203200"/>
                </a:lnTo>
                <a:lnTo>
                  <a:pt x="3502025" y="234950"/>
                </a:lnTo>
                <a:lnTo>
                  <a:pt x="3495675" y="266700"/>
                </a:lnTo>
                <a:lnTo>
                  <a:pt x="3479800" y="285750"/>
                </a:lnTo>
                <a:lnTo>
                  <a:pt x="3444875" y="304800"/>
                </a:lnTo>
                <a:lnTo>
                  <a:pt x="3324225" y="314325"/>
                </a:lnTo>
                <a:lnTo>
                  <a:pt x="3044825" y="298450"/>
                </a:lnTo>
                <a:lnTo>
                  <a:pt x="2622550" y="288925"/>
                </a:lnTo>
                <a:lnTo>
                  <a:pt x="2273300" y="298450"/>
                </a:lnTo>
                <a:lnTo>
                  <a:pt x="1965325" y="317500"/>
                </a:lnTo>
                <a:lnTo>
                  <a:pt x="1609725" y="349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E1087D0-0838-624A-80C0-9CB2EE9A1BA9}"/>
              </a:ext>
            </a:extLst>
          </p:cNvPr>
          <p:cNvSpPr/>
          <p:nvPr/>
        </p:nvSpPr>
        <p:spPr bwMode="auto">
          <a:xfrm rot="16200000">
            <a:off x="2016919" y="3994944"/>
            <a:ext cx="2406650" cy="1138238"/>
          </a:xfrm>
          <a:custGeom>
            <a:avLst/>
            <a:gdLst>
              <a:gd name="connsiteX0" fmla="*/ 895350 w 2407444"/>
              <a:gd name="connsiteY0" fmla="*/ 709612 h 1138237"/>
              <a:gd name="connsiteX1" fmla="*/ 676275 w 2407444"/>
              <a:gd name="connsiteY1" fmla="*/ 578643 h 1138237"/>
              <a:gd name="connsiteX2" fmla="*/ 569119 w 2407444"/>
              <a:gd name="connsiteY2" fmla="*/ 509587 h 1138237"/>
              <a:gd name="connsiteX3" fmla="*/ 411956 w 2407444"/>
              <a:gd name="connsiteY3" fmla="*/ 397668 h 1138237"/>
              <a:gd name="connsiteX4" fmla="*/ 273844 w 2407444"/>
              <a:gd name="connsiteY4" fmla="*/ 288131 h 1138237"/>
              <a:gd name="connsiteX5" fmla="*/ 164306 w 2407444"/>
              <a:gd name="connsiteY5" fmla="*/ 200025 h 1138237"/>
              <a:gd name="connsiteX6" fmla="*/ 59531 w 2407444"/>
              <a:gd name="connsiteY6" fmla="*/ 107156 h 1138237"/>
              <a:gd name="connsiteX7" fmla="*/ 14288 w 2407444"/>
              <a:gd name="connsiteY7" fmla="*/ 66675 h 1138237"/>
              <a:gd name="connsiteX8" fmla="*/ 2381 w 2407444"/>
              <a:gd name="connsiteY8" fmla="*/ 47625 h 1138237"/>
              <a:gd name="connsiteX9" fmla="*/ 0 w 2407444"/>
              <a:gd name="connsiteY9" fmla="*/ 28575 h 1138237"/>
              <a:gd name="connsiteX10" fmla="*/ 0 w 2407444"/>
              <a:gd name="connsiteY10" fmla="*/ 14287 h 1138237"/>
              <a:gd name="connsiteX11" fmla="*/ 4763 w 2407444"/>
              <a:gd name="connsiteY11" fmla="*/ 2381 h 1138237"/>
              <a:gd name="connsiteX12" fmla="*/ 19050 w 2407444"/>
              <a:gd name="connsiteY12" fmla="*/ 0 h 1138237"/>
              <a:gd name="connsiteX13" fmla="*/ 42863 w 2407444"/>
              <a:gd name="connsiteY13" fmla="*/ 7143 h 1138237"/>
              <a:gd name="connsiteX14" fmla="*/ 100013 w 2407444"/>
              <a:gd name="connsiteY14" fmla="*/ 42862 h 1138237"/>
              <a:gd name="connsiteX15" fmla="*/ 221456 w 2407444"/>
              <a:gd name="connsiteY15" fmla="*/ 126206 h 1138237"/>
              <a:gd name="connsiteX16" fmla="*/ 369094 w 2407444"/>
              <a:gd name="connsiteY16" fmla="*/ 221456 h 1138237"/>
              <a:gd name="connsiteX17" fmla="*/ 521494 w 2407444"/>
              <a:gd name="connsiteY17" fmla="*/ 316706 h 1138237"/>
              <a:gd name="connsiteX18" fmla="*/ 673894 w 2407444"/>
              <a:gd name="connsiteY18" fmla="*/ 402431 h 1138237"/>
              <a:gd name="connsiteX19" fmla="*/ 809625 w 2407444"/>
              <a:gd name="connsiteY19" fmla="*/ 471487 h 1138237"/>
              <a:gd name="connsiteX20" fmla="*/ 966788 w 2407444"/>
              <a:gd name="connsiteY20" fmla="*/ 547687 h 1138237"/>
              <a:gd name="connsiteX21" fmla="*/ 1076325 w 2407444"/>
              <a:gd name="connsiteY21" fmla="*/ 597693 h 1138237"/>
              <a:gd name="connsiteX22" fmla="*/ 1176338 w 2407444"/>
              <a:gd name="connsiteY22" fmla="*/ 638175 h 1138237"/>
              <a:gd name="connsiteX23" fmla="*/ 1273969 w 2407444"/>
              <a:gd name="connsiteY23" fmla="*/ 673893 h 1138237"/>
              <a:gd name="connsiteX24" fmla="*/ 1338263 w 2407444"/>
              <a:gd name="connsiteY24" fmla="*/ 695325 h 1138237"/>
              <a:gd name="connsiteX25" fmla="*/ 1466850 w 2407444"/>
              <a:gd name="connsiteY25" fmla="*/ 740568 h 1138237"/>
              <a:gd name="connsiteX26" fmla="*/ 1578769 w 2407444"/>
              <a:gd name="connsiteY26" fmla="*/ 771525 h 1138237"/>
              <a:gd name="connsiteX27" fmla="*/ 1693069 w 2407444"/>
              <a:gd name="connsiteY27" fmla="*/ 800100 h 1138237"/>
              <a:gd name="connsiteX28" fmla="*/ 1783556 w 2407444"/>
              <a:gd name="connsiteY28" fmla="*/ 819150 h 1138237"/>
              <a:gd name="connsiteX29" fmla="*/ 1902619 w 2407444"/>
              <a:gd name="connsiteY29" fmla="*/ 838200 h 1138237"/>
              <a:gd name="connsiteX30" fmla="*/ 2016919 w 2407444"/>
              <a:gd name="connsiteY30" fmla="*/ 845343 h 1138237"/>
              <a:gd name="connsiteX31" fmla="*/ 2090738 w 2407444"/>
              <a:gd name="connsiteY31" fmla="*/ 845343 h 1138237"/>
              <a:gd name="connsiteX32" fmla="*/ 2188369 w 2407444"/>
              <a:gd name="connsiteY32" fmla="*/ 833437 h 1138237"/>
              <a:gd name="connsiteX33" fmla="*/ 2259806 w 2407444"/>
              <a:gd name="connsiteY33" fmla="*/ 814387 h 1138237"/>
              <a:gd name="connsiteX34" fmla="*/ 2319338 w 2407444"/>
              <a:gd name="connsiteY34" fmla="*/ 788193 h 1138237"/>
              <a:gd name="connsiteX35" fmla="*/ 2381250 w 2407444"/>
              <a:gd name="connsiteY35" fmla="*/ 778668 h 1138237"/>
              <a:gd name="connsiteX36" fmla="*/ 2407444 w 2407444"/>
              <a:gd name="connsiteY36" fmla="*/ 947737 h 1138237"/>
              <a:gd name="connsiteX37" fmla="*/ 2357438 w 2407444"/>
              <a:gd name="connsiteY37" fmla="*/ 1002506 h 1138237"/>
              <a:gd name="connsiteX38" fmla="*/ 2300288 w 2407444"/>
              <a:gd name="connsiteY38" fmla="*/ 1050131 h 1138237"/>
              <a:gd name="connsiteX39" fmla="*/ 2243138 w 2407444"/>
              <a:gd name="connsiteY39" fmla="*/ 1090612 h 1138237"/>
              <a:gd name="connsiteX40" fmla="*/ 2195513 w 2407444"/>
              <a:gd name="connsiteY40" fmla="*/ 1116806 h 1138237"/>
              <a:gd name="connsiteX41" fmla="*/ 2152650 w 2407444"/>
              <a:gd name="connsiteY41" fmla="*/ 1133475 h 1138237"/>
              <a:gd name="connsiteX42" fmla="*/ 2112169 w 2407444"/>
              <a:gd name="connsiteY42" fmla="*/ 1138237 h 1138237"/>
              <a:gd name="connsiteX43" fmla="*/ 2026444 w 2407444"/>
              <a:gd name="connsiteY43" fmla="*/ 1126331 h 1138237"/>
              <a:gd name="connsiteX44" fmla="*/ 1919288 w 2407444"/>
              <a:gd name="connsiteY44" fmla="*/ 1109662 h 1138237"/>
              <a:gd name="connsiteX45" fmla="*/ 1781175 w 2407444"/>
              <a:gd name="connsiteY45" fmla="*/ 1071562 h 1138237"/>
              <a:gd name="connsiteX46" fmla="*/ 1597819 w 2407444"/>
              <a:gd name="connsiteY46" fmla="*/ 1016793 h 1138237"/>
              <a:gd name="connsiteX47" fmla="*/ 1457325 w 2407444"/>
              <a:gd name="connsiteY47" fmla="*/ 966787 h 1138237"/>
              <a:gd name="connsiteX48" fmla="*/ 1312069 w 2407444"/>
              <a:gd name="connsiteY48" fmla="*/ 909637 h 1138237"/>
              <a:gd name="connsiteX49" fmla="*/ 1128713 w 2407444"/>
              <a:gd name="connsiteY49" fmla="*/ 826293 h 1138237"/>
              <a:gd name="connsiteX50" fmla="*/ 895350 w 2407444"/>
              <a:gd name="connsiteY50" fmla="*/ 709612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07444" h="1138237">
                <a:moveTo>
                  <a:pt x="895350" y="709612"/>
                </a:moveTo>
                <a:lnTo>
                  <a:pt x="676275" y="578643"/>
                </a:lnTo>
                <a:lnTo>
                  <a:pt x="569119" y="509587"/>
                </a:lnTo>
                <a:lnTo>
                  <a:pt x="411956" y="397668"/>
                </a:lnTo>
                <a:lnTo>
                  <a:pt x="273844" y="288131"/>
                </a:lnTo>
                <a:lnTo>
                  <a:pt x="164306" y="200025"/>
                </a:lnTo>
                <a:lnTo>
                  <a:pt x="59531" y="107156"/>
                </a:lnTo>
                <a:lnTo>
                  <a:pt x="14288" y="66675"/>
                </a:lnTo>
                <a:lnTo>
                  <a:pt x="2381" y="47625"/>
                </a:lnTo>
                <a:lnTo>
                  <a:pt x="0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19050" y="0"/>
                </a:lnTo>
                <a:lnTo>
                  <a:pt x="42863" y="7143"/>
                </a:lnTo>
                <a:lnTo>
                  <a:pt x="100013" y="42862"/>
                </a:lnTo>
                <a:lnTo>
                  <a:pt x="221456" y="126206"/>
                </a:lnTo>
                <a:lnTo>
                  <a:pt x="369094" y="221456"/>
                </a:lnTo>
                <a:lnTo>
                  <a:pt x="521494" y="316706"/>
                </a:lnTo>
                <a:lnTo>
                  <a:pt x="673894" y="402431"/>
                </a:lnTo>
                <a:lnTo>
                  <a:pt x="809625" y="471487"/>
                </a:lnTo>
                <a:lnTo>
                  <a:pt x="966788" y="547687"/>
                </a:lnTo>
                <a:lnTo>
                  <a:pt x="1076325" y="597693"/>
                </a:lnTo>
                <a:lnTo>
                  <a:pt x="1176338" y="638175"/>
                </a:lnTo>
                <a:lnTo>
                  <a:pt x="1273969" y="673893"/>
                </a:lnTo>
                <a:lnTo>
                  <a:pt x="1338263" y="695325"/>
                </a:lnTo>
                <a:lnTo>
                  <a:pt x="1466850" y="740568"/>
                </a:lnTo>
                <a:lnTo>
                  <a:pt x="1578769" y="771525"/>
                </a:lnTo>
                <a:lnTo>
                  <a:pt x="1693069" y="800100"/>
                </a:lnTo>
                <a:lnTo>
                  <a:pt x="1783556" y="819150"/>
                </a:lnTo>
                <a:lnTo>
                  <a:pt x="1902619" y="838200"/>
                </a:lnTo>
                <a:lnTo>
                  <a:pt x="2016919" y="845343"/>
                </a:lnTo>
                <a:lnTo>
                  <a:pt x="2090738" y="845343"/>
                </a:lnTo>
                <a:lnTo>
                  <a:pt x="2188369" y="833437"/>
                </a:lnTo>
                <a:lnTo>
                  <a:pt x="2259806" y="814387"/>
                </a:lnTo>
                <a:lnTo>
                  <a:pt x="2319338" y="788193"/>
                </a:lnTo>
                <a:lnTo>
                  <a:pt x="2381250" y="778668"/>
                </a:lnTo>
                <a:lnTo>
                  <a:pt x="2407444" y="947737"/>
                </a:lnTo>
                <a:lnTo>
                  <a:pt x="2357438" y="1002506"/>
                </a:lnTo>
                <a:lnTo>
                  <a:pt x="2300288" y="1050131"/>
                </a:lnTo>
                <a:lnTo>
                  <a:pt x="2243138" y="1090612"/>
                </a:lnTo>
                <a:lnTo>
                  <a:pt x="2195513" y="1116806"/>
                </a:lnTo>
                <a:lnTo>
                  <a:pt x="2152650" y="1133475"/>
                </a:lnTo>
                <a:lnTo>
                  <a:pt x="2112169" y="1138237"/>
                </a:lnTo>
                <a:lnTo>
                  <a:pt x="2026444" y="1126331"/>
                </a:lnTo>
                <a:lnTo>
                  <a:pt x="1919288" y="1109662"/>
                </a:lnTo>
                <a:lnTo>
                  <a:pt x="1781175" y="1071562"/>
                </a:lnTo>
                <a:lnTo>
                  <a:pt x="1597819" y="1016793"/>
                </a:lnTo>
                <a:lnTo>
                  <a:pt x="1457325" y="966787"/>
                </a:lnTo>
                <a:lnTo>
                  <a:pt x="1312069" y="909637"/>
                </a:lnTo>
                <a:lnTo>
                  <a:pt x="1128713" y="826293"/>
                </a:lnTo>
                <a:lnTo>
                  <a:pt x="895350" y="709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9F49791-5274-7D47-84D8-CEA9E3AC2066}"/>
              </a:ext>
            </a:extLst>
          </p:cNvPr>
          <p:cNvSpPr/>
          <p:nvPr/>
        </p:nvSpPr>
        <p:spPr bwMode="auto">
          <a:xfrm>
            <a:off x="4338638" y="3854450"/>
            <a:ext cx="2051050" cy="403225"/>
          </a:xfrm>
          <a:custGeom>
            <a:avLst/>
            <a:gdLst>
              <a:gd name="connsiteX0" fmla="*/ 1307306 w 2050507"/>
              <a:gd name="connsiteY0" fmla="*/ 333375 h 402431"/>
              <a:gd name="connsiteX1" fmla="*/ 1038225 w 2050507"/>
              <a:gd name="connsiteY1" fmla="*/ 359569 h 402431"/>
              <a:gd name="connsiteX2" fmla="*/ 814387 w 2050507"/>
              <a:gd name="connsiteY2" fmla="*/ 381000 h 402431"/>
              <a:gd name="connsiteX3" fmla="*/ 619125 w 2050507"/>
              <a:gd name="connsiteY3" fmla="*/ 392906 h 402431"/>
              <a:gd name="connsiteX4" fmla="*/ 483393 w 2050507"/>
              <a:gd name="connsiteY4" fmla="*/ 400050 h 402431"/>
              <a:gd name="connsiteX5" fmla="*/ 342900 w 2050507"/>
              <a:gd name="connsiteY5" fmla="*/ 402431 h 402431"/>
              <a:gd name="connsiteX6" fmla="*/ 276225 w 2050507"/>
              <a:gd name="connsiteY6" fmla="*/ 400050 h 402431"/>
              <a:gd name="connsiteX7" fmla="*/ 223837 w 2050507"/>
              <a:gd name="connsiteY7" fmla="*/ 395287 h 402431"/>
              <a:gd name="connsiteX8" fmla="*/ 133350 w 2050507"/>
              <a:gd name="connsiteY8" fmla="*/ 381000 h 402431"/>
              <a:gd name="connsiteX9" fmla="*/ 0 w 2050507"/>
              <a:gd name="connsiteY9" fmla="*/ 335756 h 402431"/>
              <a:gd name="connsiteX10" fmla="*/ 88106 w 2050507"/>
              <a:gd name="connsiteY10" fmla="*/ 192881 h 402431"/>
              <a:gd name="connsiteX11" fmla="*/ 192881 w 2050507"/>
              <a:gd name="connsiteY11" fmla="*/ 230981 h 402431"/>
              <a:gd name="connsiteX12" fmla="*/ 226218 w 2050507"/>
              <a:gd name="connsiteY12" fmla="*/ 238125 h 402431"/>
              <a:gd name="connsiteX13" fmla="*/ 276225 w 2050507"/>
              <a:gd name="connsiteY13" fmla="*/ 242887 h 402431"/>
              <a:gd name="connsiteX14" fmla="*/ 342900 w 2050507"/>
              <a:gd name="connsiteY14" fmla="*/ 245269 h 402431"/>
              <a:gd name="connsiteX15" fmla="*/ 426243 w 2050507"/>
              <a:gd name="connsiteY15" fmla="*/ 240506 h 402431"/>
              <a:gd name="connsiteX16" fmla="*/ 607218 w 2050507"/>
              <a:gd name="connsiteY16" fmla="*/ 223837 h 402431"/>
              <a:gd name="connsiteX17" fmla="*/ 833437 w 2050507"/>
              <a:gd name="connsiteY17" fmla="*/ 200025 h 402431"/>
              <a:gd name="connsiteX18" fmla="*/ 1085850 w 2050507"/>
              <a:gd name="connsiteY18" fmla="*/ 152400 h 402431"/>
              <a:gd name="connsiteX19" fmla="*/ 1245393 w 2050507"/>
              <a:gd name="connsiteY19" fmla="*/ 130969 h 402431"/>
              <a:gd name="connsiteX20" fmla="*/ 1395412 w 2050507"/>
              <a:gd name="connsiteY20" fmla="*/ 104775 h 402431"/>
              <a:gd name="connsiteX21" fmla="*/ 1540668 w 2050507"/>
              <a:gd name="connsiteY21" fmla="*/ 73819 h 402431"/>
              <a:gd name="connsiteX22" fmla="*/ 1621631 w 2050507"/>
              <a:gd name="connsiteY22" fmla="*/ 50006 h 402431"/>
              <a:gd name="connsiteX23" fmla="*/ 1697831 w 2050507"/>
              <a:gd name="connsiteY23" fmla="*/ 19050 h 402431"/>
              <a:gd name="connsiteX24" fmla="*/ 1724025 w 2050507"/>
              <a:gd name="connsiteY24" fmla="*/ 0 h 402431"/>
              <a:gd name="connsiteX25" fmla="*/ 1771650 w 2050507"/>
              <a:gd name="connsiteY25" fmla="*/ 4762 h 402431"/>
              <a:gd name="connsiteX26" fmla="*/ 1845468 w 2050507"/>
              <a:gd name="connsiteY26" fmla="*/ 23812 h 402431"/>
              <a:gd name="connsiteX27" fmla="*/ 1905000 w 2050507"/>
              <a:gd name="connsiteY27" fmla="*/ 45244 h 402431"/>
              <a:gd name="connsiteX28" fmla="*/ 1971675 w 2050507"/>
              <a:gd name="connsiteY28" fmla="*/ 76200 h 402431"/>
              <a:gd name="connsiteX29" fmla="*/ 2024062 w 2050507"/>
              <a:gd name="connsiteY29" fmla="*/ 114300 h 402431"/>
              <a:gd name="connsiteX30" fmla="*/ 2043112 w 2050507"/>
              <a:gd name="connsiteY30" fmla="*/ 133350 h 402431"/>
              <a:gd name="connsiteX31" fmla="*/ 2050256 w 2050507"/>
              <a:gd name="connsiteY31" fmla="*/ 157162 h 402431"/>
              <a:gd name="connsiteX32" fmla="*/ 2043112 w 2050507"/>
              <a:gd name="connsiteY32" fmla="*/ 176212 h 402431"/>
              <a:gd name="connsiteX33" fmla="*/ 2014537 w 2050507"/>
              <a:gd name="connsiteY33" fmla="*/ 197644 h 402431"/>
              <a:gd name="connsiteX34" fmla="*/ 1940718 w 2050507"/>
              <a:gd name="connsiteY34" fmla="*/ 221456 h 402431"/>
              <a:gd name="connsiteX35" fmla="*/ 1790700 w 2050507"/>
              <a:gd name="connsiteY35" fmla="*/ 250031 h 402431"/>
              <a:gd name="connsiteX36" fmla="*/ 1571625 w 2050507"/>
              <a:gd name="connsiteY36" fmla="*/ 295275 h 402431"/>
              <a:gd name="connsiteX37" fmla="*/ 1307306 w 2050507"/>
              <a:gd name="connsiteY37" fmla="*/ 333375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50507" h="402431">
                <a:moveTo>
                  <a:pt x="1307306" y="333375"/>
                </a:moveTo>
                <a:lnTo>
                  <a:pt x="1038225" y="359569"/>
                </a:lnTo>
                <a:lnTo>
                  <a:pt x="814387" y="381000"/>
                </a:lnTo>
                <a:lnTo>
                  <a:pt x="619125" y="392906"/>
                </a:lnTo>
                <a:lnTo>
                  <a:pt x="483393" y="400050"/>
                </a:lnTo>
                <a:lnTo>
                  <a:pt x="342900" y="402431"/>
                </a:lnTo>
                <a:lnTo>
                  <a:pt x="276225" y="400050"/>
                </a:lnTo>
                <a:lnTo>
                  <a:pt x="223837" y="395287"/>
                </a:lnTo>
                <a:lnTo>
                  <a:pt x="133350" y="381000"/>
                </a:lnTo>
                <a:lnTo>
                  <a:pt x="0" y="335756"/>
                </a:lnTo>
                <a:lnTo>
                  <a:pt x="88106" y="192881"/>
                </a:lnTo>
                <a:lnTo>
                  <a:pt x="192881" y="230981"/>
                </a:lnTo>
                <a:lnTo>
                  <a:pt x="226218" y="238125"/>
                </a:lnTo>
                <a:lnTo>
                  <a:pt x="276225" y="242887"/>
                </a:lnTo>
                <a:lnTo>
                  <a:pt x="342900" y="245269"/>
                </a:lnTo>
                <a:lnTo>
                  <a:pt x="426243" y="240506"/>
                </a:lnTo>
                <a:lnTo>
                  <a:pt x="607218" y="223837"/>
                </a:lnTo>
                <a:lnTo>
                  <a:pt x="833437" y="200025"/>
                </a:lnTo>
                <a:lnTo>
                  <a:pt x="1085850" y="152400"/>
                </a:lnTo>
                <a:lnTo>
                  <a:pt x="1245393" y="130969"/>
                </a:lnTo>
                <a:lnTo>
                  <a:pt x="1395412" y="104775"/>
                </a:lnTo>
                <a:lnTo>
                  <a:pt x="1540668" y="73819"/>
                </a:lnTo>
                <a:lnTo>
                  <a:pt x="1621631" y="50006"/>
                </a:lnTo>
                <a:lnTo>
                  <a:pt x="1697831" y="19050"/>
                </a:lnTo>
                <a:lnTo>
                  <a:pt x="1724025" y="0"/>
                </a:lnTo>
                <a:lnTo>
                  <a:pt x="1771650" y="4762"/>
                </a:lnTo>
                <a:lnTo>
                  <a:pt x="1845468" y="23812"/>
                </a:lnTo>
                <a:lnTo>
                  <a:pt x="1905000" y="45244"/>
                </a:lnTo>
                <a:lnTo>
                  <a:pt x="1971675" y="76200"/>
                </a:lnTo>
                <a:lnTo>
                  <a:pt x="2024062" y="114300"/>
                </a:lnTo>
                <a:lnTo>
                  <a:pt x="2043112" y="133350"/>
                </a:lnTo>
                <a:cubicBezTo>
                  <a:pt x="2050507" y="155534"/>
                  <a:pt x="2050256" y="147251"/>
                  <a:pt x="2050256" y="157162"/>
                </a:cubicBezTo>
                <a:lnTo>
                  <a:pt x="2043112" y="176212"/>
                </a:lnTo>
                <a:lnTo>
                  <a:pt x="2014537" y="197644"/>
                </a:lnTo>
                <a:lnTo>
                  <a:pt x="1940718" y="221456"/>
                </a:lnTo>
                <a:lnTo>
                  <a:pt x="1790700" y="250031"/>
                </a:lnTo>
                <a:lnTo>
                  <a:pt x="1571625" y="295275"/>
                </a:lnTo>
                <a:lnTo>
                  <a:pt x="1307306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BA0860E-6C86-CE41-B6E6-BBC8A6D82DB3}"/>
              </a:ext>
            </a:extLst>
          </p:cNvPr>
          <p:cNvSpPr/>
          <p:nvPr/>
        </p:nvSpPr>
        <p:spPr bwMode="auto">
          <a:xfrm rot="16200000">
            <a:off x="4125119" y="4187032"/>
            <a:ext cx="2211387" cy="508000"/>
          </a:xfrm>
          <a:custGeom>
            <a:avLst/>
            <a:gdLst>
              <a:gd name="connsiteX0" fmla="*/ 352425 w 2212181"/>
              <a:gd name="connsiteY0" fmla="*/ 414337 h 507206"/>
              <a:gd name="connsiteX1" fmla="*/ 4763 w 2212181"/>
              <a:gd name="connsiteY1" fmla="*/ 416719 h 507206"/>
              <a:gd name="connsiteX2" fmla="*/ 0 w 2212181"/>
              <a:gd name="connsiteY2" fmla="*/ 188119 h 507206"/>
              <a:gd name="connsiteX3" fmla="*/ 600075 w 2212181"/>
              <a:gd name="connsiteY3" fmla="*/ 192881 h 507206"/>
              <a:gd name="connsiteX4" fmla="*/ 773906 w 2212181"/>
              <a:gd name="connsiteY4" fmla="*/ 192881 h 507206"/>
              <a:gd name="connsiteX5" fmla="*/ 1319213 w 2212181"/>
              <a:gd name="connsiteY5" fmla="*/ 190500 h 507206"/>
              <a:gd name="connsiteX6" fmla="*/ 1490663 w 2212181"/>
              <a:gd name="connsiteY6" fmla="*/ 192881 h 507206"/>
              <a:gd name="connsiteX7" fmla="*/ 1800225 w 2212181"/>
              <a:gd name="connsiteY7" fmla="*/ 192881 h 507206"/>
              <a:gd name="connsiteX8" fmla="*/ 1926431 w 2212181"/>
              <a:gd name="connsiteY8" fmla="*/ 190500 h 507206"/>
              <a:gd name="connsiteX9" fmla="*/ 2009775 w 2212181"/>
              <a:gd name="connsiteY9" fmla="*/ 183356 h 507206"/>
              <a:gd name="connsiteX10" fmla="*/ 2043113 w 2212181"/>
              <a:gd name="connsiteY10" fmla="*/ 176212 h 507206"/>
              <a:gd name="connsiteX11" fmla="*/ 2066925 w 2212181"/>
              <a:gd name="connsiteY11" fmla="*/ 164306 h 507206"/>
              <a:gd name="connsiteX12" fmla="*/ 2088356 w 2212181"/>
              <a:gd name="connsiteY12" fmla="*/ 140494 h 507206"/>
              <a:gd name="connsiteX13" fmla="*/ 2116931 w 2212181"/>
              <a:gd name="connsiteY13" fmla="*/ 90487 h 507206"/>
              <a:gd name="connsiteX14" fmla="*/ 2135981 w 2212181"/>
              <a:gd name="connsiteY14" fmla="*/ 42862 h 507206"/>
              <a:gd name="connsiteX15" fmla="*/ 2150269 w 2212181"/>
              <a:gd name="connsiteY15" fmla="*/ 21431 h 507206"/>
              <a:gd name="connsiteX16" fmla="*/ 2166938 w 2212181"/>
              <a:gd name="connsiteY16" fmla="*/ 4762 h 507206"/>
              <a:gd name="connsiteX17" fmla="*/ 2181225 w 2212181"/>
              <a:gd name="connsiteY17" fmla="*/ 0 h 507206"/>
              <a:gd name="connsiteX18" fmla="*/ 2200275 w 2212181"/>
              <a:gd name="connsiteY18" fmla="*/ 2381 h 507206"/>
              <a:gd name="connsiteX19" fmla="*/ 2209800 w 2212181"/>
              <a:gd name="connsiteY19" fmla="*/ 9525 h 507206"/>
              <a:gd name="connsiteX20" fmla="*/ 2212181 w 2212181"/>
              <a:gd name="connsiteY20" fmla="*/ 40481 h 507206"/>
              <a:gd name="connsiteX21" fmla="*/ 2205038 w 2212181"/>
              <a:gd name="connsiteY21" fmla="*/ 95250 h 507206"/>
              <a:gd name="connsiteX22" fmla="*/ 2193131 w 2212181"/>
              <a:gd name="connsiteY22" fmla="*/ 173831 h 507206"/>
              <a:gd name="connsiteX23" fmla="*/ 2181225 w 2212181"/>
              <a:gd name="connsiteY23" fmla="*/ 228600 h 507206"/>
              <a:gd name="connsiteX24" fmla="*/ 2162175 w 2212181"/>
              <a:gd name="connsiteY24" fmla="*/ 292894 h 507206"/>
              <a:gd name="connsiteX25" fmla="*/ 2131219 w 2212181"/>
              <a:gd name="connsiteY25" fmla="*/ 373856 h 507206"/>
              <a:gd name="connsiteX26" fmla="*/ 2116931 w 2212181"/>
              <a:gd name="connsiteY26" fmla="*/ 397669 h 507206"/>
              <a:gd name="connsiteX27" fmla="*/ 2081213 w 2212181"/>
              <a:gd name="connsiteY27" fmla="*/ 440531 h 507206"/>
              <a:gd name="connsiteX28" fmla="*/ 2035969 w 2212181"/>
              <a:gd name="connsiteY28" fmla="*/ 478631 h 507206"/>
              <a:gd name="connsiteX29" fmla="*/ 1993106 w 2212181"/>
              <a:gd name="connsiteY29" fmla="*/ 500062 h 507206"/>
              <a:gd name="connsiteX30" fmla="*/ 1966913 w 2212181"/>
              <a:gd name="connsiteY30" fmla="*/ 507206 h 507206"/>
              <a:gd name="connsiteX31" fmla="*/ 1935956 w 2212181"/>
              <a:gd name="connsiteY31" fmla="*/ 504825 h 507206"/>
              <a:gd name="connsiteX32" fmla="*/ 1912144 w 2212181"/>
              <a:gd name="connsiteY32" fmla="*/ 492919 h 507206"/>
              <a:gd name="connsiteX33" fmla="*/ 1883569 w 2212181"/>
              <a:gd name="connsiteY33" fmla="*/ 469106 h 507206"/>
              <a:gd name="connsiteX34" fmla="*/ 1859756 w 2212181"/>
              <a:gd name="connsiteY34" fmla="*/ 457200 h 507206"/>
              <a:gd name="connsiteX35" fmla="*/ 1766888 w 2212181"/>
              <a:gd name="connsiteY35" fmla="*/ 442912 h 507206"/>
              <a:gd name="connsiteX36" fmla="*/ 1647825 w 2212181"/>
              <a:gd name="connsiteY36" fmla="*/ 438150 h 507206"/>
              <a:gd name="connsiteX37" fmla="*/ 1524000 w 2212181"/>
              <a:gd name="connsiteY37" fmla="*/ 435769 h 507206"/>
              <a:gd name="connsiteX38" fmla="*/ 1345406 w 2212181"/>
              <a:gd name="connsiteY38" fmla="*/ 411956 h 507206"/>
              <a:gd name="connsiteX39" fmla="*/ 792956 w 2212181"/>
              <a:gd name="connsiteY39" fmla="*/ 414337 h 507206"/>
              <a:gd name="connsiteX40" fmla="*/ 631031 w 2212181"/>
              <a:gd name="connsiteY40" fmla="*/ 414337 h 507206"/>
              <a:gd name="connsiteX41" fmla="*/ 352425 w 2212181"/>
              <a:gd name="connsiteY41" fmla="*/ 414337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12181" h="507206">
                <a:moveTo>
                  <a:pt x="352425" y="414337"/>
                </a:moveTo>
                <a:lnTo>
                  <a:pt x="4763" y="416719"/>
                </a:lnTo>
                <a:cubicBezTo>
                  <a:pt x="3175" y="340519"/>
                  <a:pt x="1588" y="264319"/>
                  <a:pt x="0" y="188119"/>
                </a:cubicBezTo>
                <a:lnTo>
                  <a:pt x="600075" y="192881"/>
                </a:lnTo>
                <a:lnTo>
                  <a:pt x="773906" y="192881"/>
                </a:lnTo>
                <a:lnTo>
                  <a:pt x="1319213" y="190500"/>
                </a:lnTo>
                <a:lnTo>
                  <a:pt x="1490663" y="192881"/>
                </a:lnTo>
                <a:lnTo>
                  <a:pt x="1800225" y="192881"/>
                </a:lnTo>
                <a:lnTo>
                  <a:pt x="1926431" y="190500"/>
                </a:lnTo>
                <a:lnTo>
                  <a:pt x="2009775" y="183356"/>
                </a:lnTo>
                <a:lnTo>
                  <a:pt x="2043113" y="176212"/>
                </a:lnTo>
                <a:lnTo>
                  <a:pt x="2066925" y="164306"/>
                </a:lnTo>
                <a:lnTo>
                  <a:pt x="2088356" y="140494"/>
                </a:lnTo>
                <a:lnTo>
                  <a:pt x="2116931" y="90487"/>
                </a:lnTo>
                <a:lnTo>
                  <a:pt x="2135981" y="42862"/>
                </a:lnTo>
                <a:lnTo>
                  <a:pt x="2150269" y="21431"/>
                </a:lnTo>
                <a:lnTo>
                  <a:pt x="2166938" y="4762"/>
                </a:lnTo>
                <a:lnTo>
                  <a:pt x="2181225" y="0"/>
                </a:lnTo>
                <a:lnTo>
                  <a:pt x="2200275" y="2381"/>
                </a:lnTo>
                <a:lnTo>
                  <a:pt x="2209800" y="9525"/>
                </a:lnTo>
                <a:lnTo>
                  <a:pt x="2212181" y="40481"/>
                </a:lnTo>
                <a:lnTo>
                  <a:pt x="2205038" y="95250"/>
                </a:lnTo>
                <a:lnTo>
                  <a:pt x="2193131" y="173831"/>
                </a:lnTo>
                <a:lnTo>
                  <a:pt x="2181225" y="228600"/>
                </a:lnTo>
                <a:lnTo>
                  <a:pt x="2162175" y="292894"/>
                </a:lnTo>
                <a:lnTo>
                  <a:pt x="2131219" y="373856"/>
                </a:lnTo>
                <a:lnTo>
                  <a:pt x="2116931" y="397669"/>
                </a:lnTo>
                <a:lnTo>
                  <a:pt x="2081213" y="440531"/>
                </a:lnTo>
                <a:lnTo>
                  <a:pt x="2035969" y="478631"/>
                </a:lnTo>
                <a:lnTo>
                  <a:pt x="1993106" y="500062"/>
                </a:lnTo>
                <a:lnTo>
                  <a:pt x="1966913" y="507206"/>
                </a:lnTo>
                <a:lnTo>
                  <a:pt x="1935956" y="504825"/>
                </a:lnTo>
                <a:lnTo>
                  <a:pt x="1912144" y="492919"/>
                </a:lnTo>
                <a:lnTo>
                  <a:pt x="1883569" y="469106"/>
                </a:lnTo>
                <a:lnTo>
                  <a:pt x="1859756" y="457200"/>
                </a:lnTo>
                <a:lnTo>
                  <a:pt x="1766888" y="442912"/>
                </a:lnTo>
                <a:lnTo>
                  <a:pt x="1647825" y="438150"/>
                </a:lnTo>
                <a:lnTo>
                  <a:pt x="1524000" y="435769"/>
                </a:lnTo>
                <a:lnTo>
                  <a:pt x="1345406" y="411956"/>
                </a:lnTo>
                <a:lnTo>
                  <a:pt x="792956" y="414337"/>
                </a:lnTo>
                <a:lnTo>
                  <a:pt x="631031" y="414337"/>
                </a:lnTo>
                <a:lnTo>
                  <a:pt x="352425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EB5CE06-B820-6242-A5BF-15B6FAD30471}"/>
              </a:ext>
            </a:extLst>
          </p:cNvPr>
          <p:cNvSpPr/>
          <p:nvPr/>
        </p:nvSpPr>
        <p:spPr bwMode="auto">
          <a:xfrm>
            <a:off x="4302125" y="4611688"/>
            <a:ext cx="2024063" cy="422275"/>
          </a:xfrm>
          <a:custGeom>
            <a:avLst/>
            <a:gdLst>
              <a:gd name="connsiteX0" fmla="*/ 1490662 w 2024062"/>
              <a:gd name="connsiteY0" fmla="*/ 250032 h 421482"/>
              <a:gd name="connsiteX1" fmla="*/ 1259681 w 2024062"/>
              <a:gd name="connsiteY1" fmla="*/ 278607 h 421482"/>
              <a:gd name="connsiteX2" fmla="*/ 1073944 w 2024062"/>
              <a:gd name="connsiteY2" fmla="*/ 311944 h 421482"/>
              <a:gd name="connsiteX3" fmla="*/ 838200 w 2024062"/>
              <a:gd name="connsiteY3" fmla="*/ 338138 h 421482"/>
              <a:gd name="connsiteX4" fmla="*/ 633412 w 2024062"/>
              <a:gd name="connsiteY4" fmla="*/ 373857 h 421482"/>
              <a:gd name="connsiteX5" fmla="*/ 481012 w 2024062"/>
              <a:gd name="connsiteY5" fmla="*/ 400050 h 421482"/>
              <a:gd name="connsiteX6" fmla="*/ 376237 w 2024062"/>
              <a:gd name="connsiteY6" fmla="*/ 421482 h 421482"/>
              <a:gd name="connsiteX7" fmla="*/ 319087 w 2024062"/>
              <a:gd name="connsiteY7" fmla="*/ 404813 h 421482"/>
              <a:gd name="connsiteX8" fmla="*/ 228600 w 2024062"/>
              <a:gd name="connsiteY8" fmla="*/ 364332 h 421482"/>
              <a:gd name="connsiteX9" fmla="*/ 157162 w 2024062"/>
              <a:gd name="connsiteY9" fmla="*/ 330994 h 421482"/>
              <a:gd name="connsiteX10" fmla="*/ 71437 w 2024062"/>
              <a:gd name="connsiteY10" fmla="*/ 276225 h 421482"/>
              <a:gd name="connsiteX11" fmla="*/ 26194 w 2024062"/>
              <a:gd name="connsiteY11" fmla="*/ 240507 h 421482"/>
              <a:gd name="connsiteX12" fmla="*/ 14287 w 2024062"/>
              <a:gd name="connsiteY12" fmla="*/ 221457 h 421482"/>
              <a:gd name="connsiteX13" fmla="*/ 4762 w 2024062"/>
              <a:gd name="connsiteY13" fmla="*/ 200025 h 421482"/>
              <a:gd name="connsiteX14" fmla="*/ 0 w 2024062"/>
              <a:gd name="connsiteY14" fmla="*/ 176213 h 421482"/>
              <a:gd name="connsiteX15" fmla="*/ 0 w 2024062"/>
              <a:gd name="connsiteY15" fmla="*/ 159544 h 421482"/>
              <a:gd name="connsiteX16" fmla="*/ 7144 w 2024062"/>
              <a:gd name="connsiteY16" fmla="*/ 150019 h 421482"/>
              <a:gd name="connsiteX17" fmla="*/ 26194 w 2024062"/>
              <a:gd name="connsiteY17" fmla="*/ 142875 h 421482"/>
              <a:gd name="connsiteX18" fmla="*/ 54769 w 2024062"/>
              <a:gd name="connsiteY18" fmla="*/ 150019 h 421482"/>
              <a:gd name="connsiteX19" fmla="*/ 104775 w 2024062"/>
              <a:gd name="connsiteY19" fmla="*/ 171450 h 421482"/>
              <a:gd name="connsiteX20" fmla="*/ 161925 w 2024062"/>
              <a:gd name="connsiteY20" fmla="*/ 188119 h 421482"/>
              <a:gd name="connsiteX21" fmla="*/ 235744 w 2024062"/>
              <a:gd name="connsiteY21" fmla="*/ 197644 h 421482"/>
              <a:gd name="connsiteX22" fmla="*/ 319087 w 2024062"/>
              <a:gd name="connsiteY22" fmla="*/ 200025 h 421482"/>
              <a:gd name="connsiteX23" fmla="*/ 409575 w 2024062"/>
              <a:gd name="connsiteY23" fmla="*/ 197644 h 421482"/>
              <a:gd name="connsiteX24" fmla="*/ 583406 w 2024062"/>
              <a:gd name="connsiteY24" fmla="*/ 180975 h 421482"/>
              <a:gd name="connsiteX25" fmla="*/ 873919 w 2024062"/>
              <a:gd name="connsiteY25" fmla="*/ 157163 h 421482"/>
              <a:gd name="connsiteX26" fmla="*/ 1095375 w 2024062"/>
              <a:gd name="connsiteY26" fmla="*/ 133350 h 421482"/>
              <a:gd name="connsiteX27" fmla="*/ 1350169 w 2024062"/>
              <a:gd name="connsiteY27" fmla="*/ 95250 h 421482"/>
              <a:gd name="connsiteX28" fmla="*/ 1566862 w 2024062"/>
              <a:gd name="connsiteY28" fmla="*/ 64294 h 421482"/>
              <a:gd name="connsiteX29" fmla="*/ 1650206 w 2024062"/>
              <a:gd name="connsiteY29" fmla="*/ 28575 h 421482"/>
              <a:gd name="connsiteX30" fmla="*/ 1731169 w 2024062"/>
              <a:gd name="connsiteY30" fmla="*/ 0 h 421482"/>
              <a:gd name="connsiteX31" fmla="*/ 1759744 w 2024062"/>
              <a:gd name="connsiteY31" fmla="*/ 4763 h 421482"/>
              <a:gd name="connsiteX32" fmla="*/ 1833562 w 2024062"/>
              <a:gd name="connsiteY32" fmla="*/ 28575 h 421482"/>
              <a:gd name="connsiteX33" fmla="*/ 1905000 w 2024062"/>
              <a:gd name="connsiteY33" fmla="*/ 61913 h 421482"/>
              <a:gd name="connsiteX34" fmla="*/ 1964531 w 2024062"/>
              <a:gd name="connsiteY34" fmla="*/ 97632 h 421482"/>
              <a:gd name="connsiteX35" fmla="*/ 1993106 w 2024062"/>
              <a:gd name="connsiteY35" fmla="*/ 123825 h 421482"/>
              <a:gd name="connsiteX36" fmla="*/ 2012156 w 2024062"/>
              <a:gd name="connsiteY36" fmla="*/ 145257 h 421482"/>
              <a:gd name="connsiteX37" fmla="*/ 2024062 w 2024062"/>
              <a:gd name="connsiteY37" fmla="*/ 178594 h 421482"/>
              <a:gd name="connsiteX38" fmla="*/ 2024062 w 2024062"/>
              <a:gd name="connsiteY38" fmla="*/ 207169 h 421482"/>
              <a:gd name="connsiteX39" fmla="*/ 2014537 w 2024062"/>
              <a:gd name="connsiteY39" fmla="*/ 223838 h 421482"/>
              <a:gd name="connsiteX40" fmla="*/ 2005012 w 2024062"/>
              <a:gd name="connsiteY40" fmla="*/ 235744 h 421482"/>
              <a:gd name="connsiteX41" fmla="*/ 1971675 w 2024062"/>
              <a:gd name="connsiteY41" fmla="*/ 242888 h 421482"/>
              <a:gd name="connsiteX42" fmla="*/ 1874044 w 2024062"/>
              <a:gd name="connsiteY42" fmla="*/ 242888 h 421482"/>
              <a:gd name="connsiteX43" fmla="*/ 1712119 w 2024062"/>
              <a:gd name="connsiteY43" fmla="*/ 242888 h 421482"/>
              <a:gd name="connsiteX44" fmla="*/ 1490662 w 2024062"/>
              <a:gd name="connsiteY44" fmla="*/ 250032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24062" h="421482">
                <a:moveTo>
                  <a:pt x="1490662" y="250032"/>
                </a:moveTo>
                <a:lnTo>
                  <a:pt x="1259681" y="278607"/>
                </a:lnTo>
                <a:lnTo>
                  <a:pt x="1073944" y="311944"/>
                </a:lnTo>
                <a:lnTo>
                  <a:pt x="838200" y="338138"/>
                </a:lnTo>
                <a:lnTo>
                  <a:pt x="633412" y="373857"/>
                </a:lnTo>
                <a:lnTo>
                  <a:pt x="481012" y="400050"/>
                </a:lnTo>
                <a:lnTo>
                  <a:pt x="376237" y="421482"/>
                </a:lnTo>
                <a:lnTo>
                  <a:pt x="319087" y="404813"/>
                </a:lnTo>
                <a:lnTo>
                  <a:pt x="228600" y="364332"/>
                </a:lnTo>
                <a:lnTo>
                  <a:pt x="157162" y="330994"/>
                </a:lnTo>
                <a:lnTo>
                  <a:pt x="71437" y="276225"/>
                </a:lnTo>
                <a:lnTo>
                  <a:pt x="26194" y="240507"/>
                </a:lnTo>
                <a:lnTo>
                  <a:pt x="14287" y="221457"/>
                </a:lnTo>
                <a:lnTo>
                  <a:pt x="4762" y="200025"/>
                </a:lnTo>
                <a:lnTo>
                  <a:pt x="0" y="176213"/>
                </a:lnTo>
                <a:lnTo>
                  <a:pt x="0" y="159544"/>
                </a:lnTo>
                <a:lnTo>
                  <a:pt x="7144" y="150019"/>
                </a:lnTo>
                <a:lnTo>
                  <a:pt x="26194" y="142875"/>
                </a:lnTo>
                <a:lnTo>
                  <a:pt x="54769" y="150019"/>
                </a:lnTo>
                <a:lnTo>
                  <a:pt x="104775" y="171450"/>
                </a:lnTo>
                <a:lnTo>
                  <a:pt x="161925" y="188119"/>
                </a:lnTo>
                <a:lnTo>
                  <a:pt x="235744" y="197644"/>
                </a:lnTo>
                <a:lnTo>
                  <a:pt x="319087" y="200025"/>
                </a:lnTo>
                <a:lnTo>
                  <a:pt x="409575" y="197644"/>
                </a:lnTo>
                <a:lnTo>
                  <a:pt x="583406" y="180975"/>
                </a:lnTo>
                <a:lnTo>
                  <a:pt x="873919" y="157163"/>
                </a:lnTo>
                <a:lnTo>
                  <a:pt x="1095375" y="133350"/>
                </a:lnTo>
                <a:lnTo>
                  <a:pt x="1350169" y="95250"/>
                </a:lnTo>
                <a:lnTo>
                  <a:pt x="1566862" y="64294"/>
                </a:lnTo>
                <a:lnTo>
                  <a:pt x="1650206" y="28575"/>
                </a:lnTo>
                <a:lnTo>
                  <a:pt x="1731169" y="0"/>
                </a:lnTo>
                <a:lnTo>
                  <a:pt x="1759744" y="4763"/>
                </a:lnTo>
                <a:lnTo>
                  <a:pt x="1833562" y="28575"/>
                </a:lnTo>
                <a:lnTo>
                  <a:pt x="1905000" y="61913"/>
                </a:lnTo>
                <a:lnTo>
                  <a:pt x="1964531" y="97632"/>
                </a:lnTo>
                <a:lnTo>
                  <a:pt x="1993106" y="123825"/>
                </a:lnTo>
                <a:lnTo>
                  <a:pt x="2012156" y="145257"/>
                </a:lnTo>
                <a:lnTo>
                  <a:pt x="2024062" y="178594"/>
                </a:lnTo>
                <a:lnTo>
                  <a:pt x="2024062" y="207169"/>
                </a:lnTo>
                <a:lnTo>
                  <a:pt x="2014537" y="223838"/>
                </a:lnTo>
                <a:lnTo>
                  <a:pt x="2005012" y="235744"/>
                </a:lnTo>
                <a:lnTo>
                  <a:pt x="1971675" y="242888"/>
                </a:lnTo>
                <a:lnTo>
                  <a:pt x="1874044" y="242888"/>
                </a:lnTo>
                <a:lnTo>
                  <a:pt x="1712119" y="242888"/>
                </a:lnTo>
                <a:lnTo>
                  <a:pt x="1490662" y="2500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5E711B5-0C72-3A4E-8502-7F98DD8788D6}"/>
              </a:ext>
            </a:extLst>
          </p:cNvPr>
          <p:cNvSpPr/>
          <p:nvPr/>
        </p:nvSpPr>
        <p:spPr bwMode="auto">
          <a:xfrm>
            <a:off x="3552825" y="5368925"/>
            <a:ext cx="3479800" cy="539750"/>
          </a:xfrm>
          <a:custGeom>
            <a:avLst/>
            <a:gdLst>
              <a:gd name="connsiteX0" fmla="*/ 1879600 w 3479800"/>
              <a:gd name="connsiteY0" fmla="*/ 288925 h 539750"/>
              <a:gd name="connsiteX1" fmla="*/ 1555750 w 3479800"/>
              <a:gd name="connsiteY1" fmla="*/ 327025 h 539750"/>
              <a:gd name="connsiteX2" fmla="*/ 1298575 w 3479800"/>
              <a:gd name="connsiteY2" fmla="*/ 371475 h 539750"/>
              <a:gd name="connsiteX3" fmla="*/ 974725 w 3479800"/>
              <a:gd name="connsiteY3" fmla="*/ 434975 h 539750"/>
              <a:gd name="connsiteX4" fmla="*/ 727075 w 3479800"/>
              <a:gd name="connsiteY4" fmla="*/ 485775 h 539750"/>
              <a:gd name="connsiteX5" fmla="*/ 628650 w 3479800"/>
              <a:gd name="connsiteY5" fmla="*/ 511175 h 539750"/>
              <a:gd name="connsiteX6" fmla="*/ 542925 w 3479800"/>
              <a:gd name="connsiteY6" fmla="*/ 530225 h 539750"/>
              <a:gd name="connsiteX7" fmla="*/ 473075 w 3479800"/>
              <a:gd name="connsiteY7" fmla="*/ 539750 h 539750"/>
              <a:gd name="connsiteX8" fmla="*/ 434975 w 3479800"/>
              <a:gd name="connsiteY8" fmla="*/ 536575 h 539750"/>
              <a:gd name="connsiteX9" fmla="*/ 400050 w 3479800"/>
              <a:gd name="connsiteY9" fmla="*/ 527050 h 539750"/>
              <a:gd name="connsiteX10" fmla="*/ 301625 w 3479800"/>
              <a:gd name="connsiteY10" fmla="*/ 473075 h 539750"/>
              <a:gd name="connsiteX11" fmla="*/ 180975 w 3479800"/>
              <a:gd name="connsiteY11" fmla="*/ 403225 h 539750"/>
              <a:gd name="connsiteX12" fmla="*/ 57150 w 3479800"/>
              <a:gd name="connsiteY12" fmla="*/ 317500 h 539750"/>
              <a:gd name="connsiteX13" fmla="*/ 22225 w 3479800"/>
              <a:gd name="connsiteY13" fmla="*/ 295275 h 539750"/>
              <a:gd name="connsiteX14" fmla="*/ 6350 w 3479800"/>
              <a:gd name="connsiteY14" fmla="*/ 266700 h 539750"/>
              <a:gd name="connsiteX15" fmla="*/ 0 w 3479800"/>
              <a:gd name="connsiteY15" fmla="*/ 238125 h 539750"/>
              <a:gd name="connsiteX16" fmla="*/ 12700 w 3479800"/>
              <a:gd name="connsiteY16" fmla="*/ 215900 h 539750"/>
              <a:gd name="connsiteX17" fmla="*/ 41275 w 3479800"/>
              <a:gd name="connsiteY17" fmla="*/ 203200 h 539750"/>
              <a:gd name="connsiteX18" fmla="*/ 69850 w 3479800"/>
              <a:gd name="connsiteY18" fmla="*/ 203200 h 539750"/>
              <a:gd name="connsiteX19" fmla="*/ 114300 w 3479800"/>
              <a:gd name="connsiteY19" fmla="*/ 222250 h 539750"/>
              <a:gd name="connsiteX20" fmla="*/ 174625 w 3479800"/>
              <a:gd name="connsiteY20" fmla="*/ 244475 h 539750"/>
              <a:gd name="connsiteX21" fmla="*/ 228600 w 3479800"/>
              <a:gd name="connsiteY21" fmla="*/ 263525 h 539750"/>
              <a:gd name="connsiteX22" fmla="*/ 298450 w 3479800"/>
              <a:gd name="connsiteY22" fmla="*/ 276225 h 539750"/>
              <a:gd name="connsiteX23" fmla="*/ 355600 w 3479800"/>
              <a:gd name="connsiteY23" fmla="*/ 282575 h 539750"/>
              <a:gd name="connsiteX24" fmla="*/ 422275 w 3479800"/>
              <a:gd name="connsiteY24" fmla="*/ 282575 h 539750"/>
              <a:gd name="connsiteX25" fmla="*/ 523875 w 3479800"/>
              <a:gd name="connsiteY25" fmla="*/ 276225 h 539750"/>
              <a:gd name="connsiteX26" fmla="*/ 790575 w 3479800"/>
              <a:gd name="connsiteY26" fmla="*/ 234950 h 539750"/>
              <a:gd name="connsiteX27" fmla="*/ 1250950 w 3479800"/>
              <a:gd name="connsiteY27" fmla="*/ 165100 h 539750"/>
              <a:gd name="connsiteX28" fmla="*/ 1622425 w 3479800"/>
              <a:gd name="connsiteY28" fmla="*/ 114300 h 539750"/>
              <a:gd name="connsiteX29" fmla="*/ 1844675 w 3479800"/>
              <a:gd name="connsiteY29" fmla="*/ 88900 h 539750"/>
              <a:gd name="connsiteX30" fmla="*/ 2273300 w 3479800"/>
              <a:gd name="connsiteY30" fmla="*/ 69850 h 539750"/>
              <a:gd name="connsiteX31" fmla="*/ 2736850 w 3479800"/>
              <a:gd name="connsiteY31" fmla="*/ 50800 h 539750"/>
              <a:gd name="connsiteX32" fmla="*/ 2898775 w 3479800"/>
              <a:gd name="connsiteY32" fmla="*/ 44450 h 539750"/>
              <a:gd name="connsiteX33" fmla="*/ 3041650 w 3479800"/>
              <a:gd name="connsiteY33" fmla="*/ 0 h 539750"/>
              <a:gd name="connsiteX34" fmla="*/ 3111500 w 3479800"/>
              <a:gd name="connsiteY34" fmla="*/ 19050 h 539750"/>
              <a:gd name="connsiteX35" fmla="*/ 3222625 w 3479800"/>
              <a:gd name="connsiteY35" fmla="*/ 60325 h 539750"/>
              <a:gd name="connsiteX36" fmla="*/ 3365500 w 3479800"/>
              <a:gd name="connsiteY36" fmla="*/ 133350 h 539750"/>
              <a:gd name="connsiteX37" fmla="*/ 3403600 w 3479800"/>
              <a:gd name="connsiteY37" fmla="*/ 158750 h 539750"/>
              <a:gd name="connsiteX38" fmla="*/ 3444875 w 3479800"/>
              <a:gd name="connsiteY38" fmla="*/ 190500 h 539750"/>
              <a:gd name="connsiteX39" fmla="*/ 3463925 w 3479800"/>
              <a:gd name="connsiteY39" fmla="*/ 215900 h 539750"/>
              <a:gd name="connsiteX40" fmla="*/ 3476625 w 3479800"/>
              <a:gd name="connsiteY40" fmla="*/ 244475 h 539750"/>
              <a:gd name="connsiteX41" fmla="*/ 3479800 w 3479800"/>
              <a:gd name="connsiteY41" fmla="*/ 263525 h 539750"/>
              <a:gd name="connsiteX42" fmla="*/ 3470275 w 3479800"/>
              <a:gd name="connsiteY42" fmla="*/ 288925 h 539750"/>
              <a:gd name="connsiteX43" fmla="*/ 3438525 w 3479800"/>
              <a:gd name="connsiteY43" fmla="*/ 314325 h 539750"/>
              <a:gd name="connsiteX44" fmla="*/ 3400425 w 3479800"/>
              <a:gd name="connsiteY44" fmla="*/ 330200 h 539750"/>
              <a:gd name="connsiteX45" fmla="*/ 3333750 w 3479800"/>
              <a:gd name="connsiteY45" fmla="*/ 342900 h 539750"/>
              <a:gd name="connsiteX46" fmla="*/ 3289300 w 3479800"/>
              <a:gd name="connsiteY46" fmla="*/ 342900 h 539750"/>
              <a:gd name="connsiteX47" fmla="*/ 3197225 w 3479800"/>
              <a:gd name="connsiteY47" fmla="*/ 336550 h 539750"/>
              <a:gd name="connsiteX48" fmla="*/ 3009900 w 3479800"/>
              <a:gd name="connsiteY48" fmla="*/ 307975 h 539750"/>
              <a:gd name="connsiteX49" fmla="*/ 2790825 w 3479800"/>
              <a:gd name="connsiteY49" fmla="*/ 285750 h 539750"/>
              <a:gd name="connsiteX50" fmla="*/ 2590800 w 3479800"/>
              <a:gd name="connsiteY50" fmla="*/ 273050 h 539750"/>
              <a:gd name="connsiteX51" fmla="*/ 2349500 w 3479800"/>
              <a:gd name="connsiteY51" fmla="*/ 266700 h 539750"/>
              <a:gd name="connsiteX52" fmla="*/ 1879600 w 3479800"/>
              <a:gd name="connsiteY52" fmla="*/ 288925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479800" h="539750">
                <a:moveTo>
                  <a:pt x="1879600" y="288925"/>
                </a:moveTo>
                <a:lnTo>
                  <a:pt x="1555750" y="327025"/>
                </a:lnTo>
                <a:lnTo>
                  <a:pt x="1298575" y="371475"/>
                </a:lnTo>
                <a:lnTo>
                  <a:pt x="974725" y="434975"/>
                </a:lnTo>
                <a:lnTo>
                  <a:pt x="727075" y="485775"/>
                </a:lnTo>
                <a:lnTo>
                  <a:pt x="628650" y="511175"/>
                </a:lnTo>
                <a:lnTo>
                  <a:pt x="542925" y="530225"/>
                </a:lnTo>
                <a:lnTo>
                  <a:pt x="473075" y="539750"/>
                </a:lnTo>
                <a:lnTo>
                  <a:pt x="434975" y="536575"/>
                </a:lnTo>
                <a:lnTo>
                  <a:pt x="400050" y="527050"/>
                </a:lnTo>
                <a:lnTo>
                  <a:pt x="301625" y="473075"/>
                </a:lnTo>
                <a:lnTo>
                  <a:pt x="180975" y="403225"/>
                </a:lnTo>
                <a:lnTo>
                  <a:pt x="57150" y="317500"/>
                </a:lnTo>
                <a:lnTo>
                  <a:pt x="22225" y="295275"/>
                </a:lnTo>
                <a:lnTo>
                  <a:pt x="6350" y="266700"/>
                </a:lnTo>
                <a:lnTo>
                  <a:pt x="0" y="238125"/>
                </a:lnTo>
                <a:lnTo>
                  <a:pt x="12700" y="215900"/>
                </a:lnTo>
                <a:lnTo>
                  <a:pt x="41275" y="203200"/>
                </a:lnTo>
                <a:lnTo>
                  <a:pt x="69850" y="203200"/>
                </a:lnTo>
                <a:lnTo>
                  <a:pt x="114300" y="222250"/>
                </a:lnTo>
                <a:lnTo>
                  <a:pt x="174625" y="244475"/>
                </a:lnTo>
                <a:lnTo>
                  <a:pt x="228600" y="263525"/>
                </a:lnTo>
                <a:lnTo>
                  <a:pt x="298450" y="276225"/>
                </a:lnTo>
                <a:lnTo>
                  <a:pt x="355600" y="282575"/>
                </a:lnTo>
                <a:lnTo>
                  <a:pt x="422275" y="282575"/>
                </a:lnTo>
                <a:lnTo>
                  <a:pt x="523875" y="276225"/>
                </a:lnTo>
                <a:lnTo>
                  <a:pt x="790575" y="234950"/>
                </a:lnTo>
                <a:lnTo>
                  <a:pt x="1250950" y="165100"/>
                </a:lnTo>
                <a:lnTo>
                  <a:pt x="1622425" y="114300"/>
                </a:lnTo>
                <a:lnTo>
                  <a:pt x="1844675" y="88900"/>
                </a:lnTo>
                <a:lnTo>
                  <a:pt x="2273300" y="69850"/>
                </a:lnTo>
                <a:lnTo>
                  <a:pt x="2736850" y="50800"/>
                </a:lnTo>
                <a:lnTo>
                  <a:pt x="2898775" y="44450"/>
                </a:lnTo>
                <a:lnTo>
                  <a:pt x="3041650" y="0"/>
                </a:lnTo>
                <a:lnTo>
                  <a:pt x="3111500" y="19050"/>
                </a:lnTo>
                <a:lnTo>
                  <a:pt x="3222625" y="60325"/>
                </a:lnTo>
                <a:lnTo>
                  <a:pt x="3365500" y="133350"/>
                </a:lnTo>
                <a:lnTo>
                  <a:pt x="3403600" y="158750"/>
                </a:lnTo>
                <a:lnTo>
                  <a:pt x="3444875" y="190500"/>
                </a:lnTo>
                <a:lnTo>
                  <a:pt x="3463925" y="215900"/>
                </a:lnTo>
                <a:lnTo>
                  <a:pt x="3476625" y="244475"/>
                </a:lnTo>
                <a:lnTo>
                  <a:pt x="3479800" y="263525"/>
                </a:lnTo>
                <a:lnTo>
                  <a:pt x="3470275" y="288925"/>
                </a:lnTo>
                <a:lnTo>
                  <a:pt x="3438525" y="314325"/>
                </a:lnTo>
                <a:lnTo>
                  <a:pt x="3400425" y="330200"/>
                </a:lnTo>
                <a:lnTo>
                  <a:pt x="3333750" y="342900"/>
                </a:lnTo>
                <a:lnTo>
                  <a:pt x="3289300" y="342900"/>
                </a:lnTo>
                <a:lnTo>
                  <a:pt x="3197225" y="336550"/>
                </a:lnTo>
                <a:lnTo>
                  <a:pt x="3009900" y="307975"/>
                </a:lnTo>
                <a:lnTo>
                  <a:pt x="2790825" y="285750"/>
                </a:lnTo>
                <a:lnTo>
                  <a:pt x="2590800" y="273050"/>
                </a:lnTo>
                <a:lnTo>
                  <a:pt x="2349500" y="266700"/>
                </a:lnTo>
                <a:lnTo>
                  <a:pt x="1879600" y="288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8EC043-7F65-4608-A148-6FB91D246255}"/>
              </a:ext>
            </a:extLst>
          </p:cNvPr>
          <p:cNvGrpSpPr/>
          <p:nvPr/>
        </p:nvGrpSpPr>
        <p:grpSpPr>
          <a:xfrm>
            <a:off x="2651125" y="1282700"/>
            <a:ext cx="4381500" cy="4625975"/>
            <a:chOff x="2803525" y="1435100"/>
            <a:chExt cx="4381500" cy="4625975"/>
          </a:xfrm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93A6676E-9F4D-4712-8D9E-B2B141FF563D}"/>
                </a:ext>
              </a:extLst>
            </p:cNvPr>
            <p:cNvSpPr/>
            <p:nvPr/>
          </p:nvSpPr>
          <p:spPr bwMode="auto">
            <a:xfrm>
              <a:off x="4800600" y="1435100"/>
              <a:ext cx="539750" cy="738188"/>
            </a:xfrm>
            <a:custGeom>
              <a:avLst/>
              <a:gdLst>
                <a:gd name="connsiteX0" fmla="*/ 207169 w 540544"/>
                <a:gd name="connsiteY0" fmla="*/ 492919 h 738187"/>
                <a:gd name="connsiteX1" fmla="*/ 202406 w 540544"/>
                <a:gd name="connsiteY1" fmla="*/ 342900 h 738187"/>
                <a:gd name="connsiteX2" fmla="*/ 190500 w 540544"/>
                <a:gd name="connsiteY2" fmla="*/ 257175 h 738187"/>
                <a:gd name="connsiteX3" fmla="*/ 173831 w 540544"/>
                <a:gd name="connsiteY3" fmla="*/ 183356 h 738187"/>
                <a:gd name="connsiteX4" fmla="*/ 154781 w 540544"/>
                <a:gd name="connsiteY4" fmla="*/ 152400 h 738187"/>
                <a:gd name="connsiteX5" fmla="*/ 130969 w 540544"/>
                <a:gd name="connsiteY5" fmla="*/ 126206 h 738187"/>
                <a:gd name="connsiteX6" fmla="*/ 102394 w 540544"/>
                <a:gd name="connsiteY6" fmla="*/ 104775 h 738187"/>
                <a:gd name="connsiteX7" fmla="*/ 69056 w 540544"/>
                <a:gd name="connsiteY7" fmla="*/ 88106 h 738187"/>
                <a:gd name="connsiteX8" fmla="*/ 45244 w 540544"/>
                <a:gd name="connsiteY8" fmla="*/ 78581 h 738187"/>
                <a:gd name="connsiteX9" fmla="*/ 21431 w 540544"/>
                <a:gd name="connsiteY9" fmla="*/ 66675 h 738187"/>
                <a:gd name="connsiteX10" fmla="*/ 4763 w 540544"/>
                <a:gd name="connsiteY10" fmla="*/ 47625 h 738187"/>
                <a:gd name="connsiteX11" fmla="*/ 0 w 540544"/>
                <a:gd name="connsiteY11" fmla="*/ 30956 h 738187"/>
                <a:gd name="connsiteX12" fmla="*/ 0 w 540544"/>
                <a:gd name="connsiteY12" fmla="*/ 19050 h 738187"/>
                <a:gd name="connsiteX13" fmla="*/ 7144 w 540544"/>
                <a:gd name="connsiteY13" fmla="*/ 7144 h 738187"/>
                <a:gd name="connsiteX14" fmla="*/ 28575 w 540544"/>
                <a:gd name="connsiteY14" fmla="*/ 0 h 738187"/>
                <a:gd name="connsiteX15" fmla="*/ 76200 w 540544"/>
                <a:gd name="connsiteY15" fmla="*/ 2381 h 738187"/>
                <a:gd name="connsiteX16" fmla="*/ 145256 w 540544"/>
                <a:gd name="connsiteY16" fmla="*/ 14287 h 738187"/>
                <a:gd name="connsiteX17" fmla="*/ 238125 w 540544"/>
                <a:gd name="connsiteY17" fmla="*/ 38100 h 738187"/>
                <a:gd name="connsiteX18" fmla="*/ 311944 w 540544"/>
                <a:gd name="connsiteY18" fmla="*/ 57150 h 738187"/>
                <a:gd name="connsiteX19" fmla="*/ 381000 w 540544"/>
                <a:gd name="connsiteY19" fmla="*/ 83344 h 738187"/>
                <a:gd name="connsiteX20" fmla="*/ 438150 w 540544"/>
                <a:gd name="connsiteY20" fmla="*/ 111919 h 738187"/>
                <a:gd name="connsiteX21" fmla="*/ 490538 w 540544"/>
                <a:gd name="connsiteY21" fmla="*/ 152400 h 738187"/>
                <a:gd name="connsiteX22" fmla="*/ 519113 w 540544"/>
                <a:gd name="connsiteY22" fmla="*/ 178594 h 738187"/>
                <a:gd name="connsiteX23" fmla="*/ 533400 w 540544"/>
                <a:gd name="connsiteY23" fmla="*/ 197644 h 738187"/>
                <a:gd name="connsiteX24" fmla="*/ 540544 w 540544"/>
                <a:gd name="connsiteY24" fmla="*/ 221456 h 738187"/>
                <a:gd name="connsiteX25" fmla="*/ 540544 w 540544"/>
                <a:gd name="connsiteY25" fmla="*/ 254794 h 738187"/>
                <a:gd name="connsiteX26" fmla="*/ 533400 w 540544"/>
                <a:gd name="connsiteY26" fmla="*/ 292894 h 738187"/>
                <a:gd name="connsiteX27" fmla="*/ 516731 w 540544"/>
                <a:gd name="connsiteY27" fmla="*/ 321469 h 738187"/>
                <a:gd name="connsiteX28" fmla="*/ 500063 w 540544"/>
                <a:gd name="connsiteY28" fmla="*/ 342900 h 738187"/>
                <a:gd name="connsiteX29" fmla="*/ 483394 w 540544"/>
                <a:gd name="connsiteY29" fmla="*/ 371475 h 738187"/>
                <a:gd name="connsiteX30" fmla="*/ 469106 w 540544"/>
                <a:gd name="connsiteY30" fmla="*/ 419100 h 738187"/>
                <a:gd name="connsiteX31" fmla="*/ 457200 w 540544"/>
                <a:gd name="connsiteY31" fmla="*/ 495300 h 738187"/>
                <a:gd name="connsiteX32" fmla="*/ 454819 w 540544"/>
                <a:gd name="connsiteY32" fmla="*/ 683419 h 738187"/>
                <a:gd name="connsiteX33" fmla="*/ 207169 w 540544"/>
                <a:gd name="connsiteY33" fmla="*/ 738187 h 738187"/>
                <a:gd name="connsiteX34" fmla="*/ 207169 w 540544"/>
                <a:gd name="connsiteY34" fmla="*/ 492919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738187">
                  <a:moveTo>
                    <a:pt x="207169" y="492919"/>
                  </a:moveTo>
                  <a:lnTo>
                    <a:pt x="202406" y="342900"/>
                  </a:lnTo>
                  <a:lnTo>
                    <a:pt x="190500" y="257175"/>
                  </a:lnTo>
                  <a:lnTo>
                    <a:pt x="173831" y="183356"/>
                  </a:lnTo>
                  <a:lnTo>
                    <a:pt x="154781" y="152400"/>
                  </a:lnTo>
                  <a:lnTo>
                    <a:pt x="130969" y="126206"/>
                  </a:lnTo>
                  <a:lnTo>
                    <a:pt x="102394" y="104775"/>
                  </a:lnTo>
                  <a:lnTo>
                    <a:pt x="69056" y="88106"/>
                  </a:lnTo>
                  <a:lnTo>
                    <a:pt x="45244" y="78581"/>
                  </a:lnTo>
                  <a:lnTo>
                    <a:pt x="21431" y="66675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76200" y="2381"/>
                  </a:lnTo>
                  <a:lnTo>
                    <a:pt x="145256" y="14287"/>
                  </a:lnTo>
                  <a:lnTo>
                    <a:pt x="238125" y="38100"/>
                  </a:lnTo>
                  <a:lnTo>
                    <a:pt x="311944" y="57150"/>
                  </a:lnTo>
                  <a:lnTo>
                    <a:pt x="381000" y="83344"/>
                  </a:lnTo>
                  <a:lnTo>
                    <a:pt x="438150" y="111919"/>
                  </a:lnTo>
                  <a:lnTo>
                    <a:pt x="490538" y="152400"/>
                  </a:lnTo>
                  <a:lnTo>
                    <a:pt x="519113" y="178594"/>
                  </a:lnTo>
                  <a:lnTo>
                    <a:pt x="533400" y="197644"/>
                  </a:lnTo>
                  <a:lnTo>
                    <a:pt x="540544" y="221456"/>
                  </a:lnTo>
                  <a:lnTo>
                    <a:pt x="540544" y="254794"/>
                  </a:lnTo>
                  <a:lnTo>
                    <a:pt x="533400" y="292894"/>
                  </a:lnTo>
                  <a:lnTo>
                    <a:pt x="516731" y="321469"/>
                  </a:lnTo>
                  <a:lnTo>
                    <a:pt x="500063" y="342900"/>
                  </a:lnTo>
                  <a:lnTo>
                    <a:pt x="483394" y="371475"/>
                  </a:lnTo>
                  <a:lnTo>
                    <a:pt x="469106" y="419100"/>
                  </a:lnTo>
                  <a:lnTo>
                    <a:pt x="457200" y="495300"/>
                  </a:lnTo>
                  <a:cubicBezTo>
                    <a:pt x="456406" y="558006"/>
                    <a:pt x="455613" y="620713"/>
                    <a:pt x="454819" y="683419"/>
                  </a:cubicBezTo>
                  <a:lnTo>
                    <a:pt x="207169" y="738187"/>
                  </a:lnTo>
                  <a:lnTo>
                    <a:pt x="207169" y="4929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147A1E60-A3D9-44F3-AE9E-AE0832D1B691}"/>
                </a:ext>
              </a:extLst>
            </p:cNvPr>
            <p:cNvSpPr/>
            <p:nvPr/>
          </p:nvSpPr>
          <p:spPr bwMode="auto">
            <a:xfrm>
              <a:off x="3719513" y="3687763"/>
              <a:ext cx="1066800" cy="1447800"/>
            </a:xfrm>
            <a:custGeom>
              <a:avLst/>
              <a:gdLst>
                <a:gd name="connsiteX0" fmla="*/ 750093 w 1066800"/>
                <a:gd name="connsiteY0" fmla="*/ 804863 h 1447800"/>
                <a:gd name="connsiteX1" fmla="*/ 673893 w 1066800"/>
                <a:gd name="connsiteY1" fmla="*/ 897732 h 1447800"/>
                <a:gd name="connsiteX2" fmla="*/ 588168 w 1066800"/>
                <a:gd name="connsiteY2" fmla="*/ 992982 h 1447800"/>
                <a:gd name="connsiteX3" fmla="*/ 502443 w 1066800"/>
                <a:gd name="connsiteY3" fmla="*/ 1081088 h 1447800"/>
                <a:gd name="connsiteX4" fmla="*/ 340518 w 1066800"/>
                <a:gd name="connsiteY4" fmla="*/ 1226344 h 1447800"/>
                <a:gd name="connsiteX5" fmla="*/ 228600 w 1066800"/>
                <a:gd name="connsiteY5" fmla="*/ 1323975 h 1447800"/>
                <a:gd name="connsiteX6" fmla="*/ 88106 w 1066800"/>
                <a:gd name="connsiteY6" fmla="*/ 1433513 h 1447800"/>
                <a:gd name="connsiteX7" fmla="*/ 66675 w 1066800"/>
                <a:gd name="connsiteY7" fmla="*/ 1440657 h 1447800"/>
                <a:gd name="connsiteX8" fmla="*/ 38100 w 1066800"/>
                <a:gd name="connsiteY8" fmla="*/ 1447800 h 1447800"/>
                <a:gd name="connsiteX9" fmla="*/ 11906 w 1066800"/>
                <a:gd name="connsiteY9" fmla="*/ 1445419 h 1447800"/>
                <a:gd name="connsiteX10" fmla="*/ 0 w 1066800"/>
                <a:gd name="connsiteY10" fmla="*/ 1435894 h 1447800"/>
                <a:gd name="connsiteX11" fmla="*/ 2381 w 1066800"/>
                <a:gd name="connsiteY11" fmla="*/ 1412082 h 1447800"/>
                <a:gd name="connsiteX12" fmla="*/ 19050 w 1066800"/>
                <a:gd name="connsiteY12" fmla="*/ 1385888 h 1447800"/>
                <a:gd name="connsiteX13" fmla="*/ 88106 w 1066800"/>
                <a:gd name="connsiteY13" fmla="*/ 1312069 h 1447800"/>
                <a:gd name="connsiteX14" fmla="*/ 235743 w 1066800"/>
                <a:gd name="connsiteY14" fmla="*/ 1138238 h 1447800"/>
                <a:gd name="connsiteX15" fmla="*/ 385762 w 1066800"/>
                <a:gd name="connsiteY15" fmla="*/ 945357 h 1447800"/>
                <a:gd name="connsiteX16" fmla="*/ 514350 w 1066800"/>
                <a:gd name="connsiteY16" fmla="*/ 766763 h 1447800"/>
                <a:gd name="connsiteX17" fmla="*/ 616743 w 1066800"/>
                <a:gd name="connsiteY17" fmla="*/ 600075 h 1447800"/>
                <a:gd name="connsiteX18" fmla="*/ 685800 w 1066800"/>
                <a:gd name="connsiteY18" fmla="*/ 466725 h 1447800"/>
                <a:gd name="connsiteX19" fmla="*/ 723900 w 1066800"/>
                <a:gd name="connsiteY19" fmla="*/ 376238 h 1447800"/>
                <a:gd name="connsiteX20" fmla="*/ 750093 w 1066800"/>
                <a:gd name="connsiteY20" fmla="*/ 288132 h 1447800"/>
                <a:gd name="connsiteX21" fmla="*/ 752475 w 1066800"/>
                <a:gd name="connsiteY21" fmla="*/ 238125 h 1447800"/>
                <a:gd name="connsiteX22" fmla="*/ 740568 w 1066800"/>
                <a:gd name="connsiteY22" fmla="*/ 209550 h 1447800"/>
                <a:gd name="connsiteX23" fmla="*/ 688181 w 1066800"/>
                <a:gd name="connsiteY23" fmla="*/ 157163 h 1447800"/>
                <a:gd name="connsiteX24" fmla="*/ 647700 w 1066800"/>
                <a:gd name="connsiteY24" fmla="*/ 116682 h 1447800"/>
                <a:gd name="connsiteX25" fmla="*/ 590550 w 1066800"/>
                <a:gd name="connsiteY25" fmla="*/ 71438 h 1447800"/>
                <a:gd name="connsiteX26" fmla="*/ 573881 w 1066800"/>
                <a:gd name="connsiteY26" fmla="*/ 52388 h 1447800"/>
                <a:gd name="connsiteX27" fmla="*/ 566737 w 1066800"/>
                <a:gd name="connsiteY27" fmla="*/ 38100 h 1447800"/>
                <a:gd name="connsiteX28" fmla="*/ 566737 w 1066800"/>
                <a:gd name="connsiteY28" fmla="*/ 21432 h 1447800"/>
                <a:gd name="connsiteX29" fmla="*/ 573881 w 1066800"/>
                <a:gd name="connsiteY29" fmla="*/ 9525 h 1447800"/>
                <a:gd name="connsiteX30" fmla="*/ 602456 w 1066800"/>
                <a:gd name="connsiteY30" fmla="*/ 0 h 1447800"/>
                <a:gd name="connsiteX31" fmla="*/ 642937 w 1066800"/>
                <a:gd name="connsiteY31" fmla="*/ 4763 h 1447800"/>
                <a:gd name="connsiteX32" fmla="*/ 769143 w 1066800"/>
                <a:gd name="connsiteY32" fmla="*/ 42863 h 1447800"/>
                <a:gd name="connsiteX33" fmla="*/ 876300 w 1066800"/>
                <a:gd name="connsiteY33" fmla="*/ 85725 h 1447800"/>
                <a:gd name="connsiteX34" fmla="*/ 940593 w 1066800"/>
                <a:gd name="connsiteY34" fmla="*/ 119063 h 1447800"/>
                <a:gd name="connsiteX35" fmla="*/ 990600 w 1066800"/>
                <a:gd name="connsiteY35" fmla="*/ 154782 h 1447800"/>
                <a:gd name="connsiteX36" fmla="*/ 1026318 w 1066800"/>
                <a:gd name="connsiteY36" fmla="*/ 190500 h 1447800"/>
                <a:gd name="connsiteX37" fmla="*/ 1047750 w 1066800"/>
                <a:gd name="connsiteY37" fmla="*/ 221457 h 1447800"/>
                <a:gd name="connsiteX38" fmla="*/ 1059656 w 1066800"/>
                <a:gd name="connsiteY38" fmla="*/ 250032 h 1447800"/>
                <a:gd name="connsiteX39" fmla="*/ 1066800 w 1066800"/>
                <a:gd name="connsiteY39" fmla="*/ 280988 h 1447800"/>
                <a:gd name="connsiteX40" fmla="*/ 1064418 w 1066800"/>
                <a:gd name="connsiteY40" fmla="*/ 311944 h 1447800"/>
                <a:gd name="connsiteX41" fmla="*/ 1059656 w 1066800"/>
                <a:gd name="connsiteY41" fmla="*/ 340519 h 1447800"/>
                <a:gd name="connsiteX42" fmla="*/ 1042987 w 1066800"/>
                <a:gd name="connsiteY42" fmla="*/ 381000 h 1447800"/>
                <a:gd name="connsiteX43" fmla="*/ 931068 w 1066800"/>
                <a:gd name="connsiteY43" fmla="*/ 545307 h 1447800"/>
                <a:gd name="connsiteX44" fmla="*/ 831056 w 1066800"/>
                <a:gd name="connsiteY44" fmla="*/ 692944 h 1447800"/>
                <a:gd name="connsiteX45" fmla="*/ 750093 w 1066800"/>
                <a:gd name="connsiteY45" fmla="*/ 804863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66800" h="1447800">
                  <a:moveTo>
                    <a:pt x="750093" y="804863"/>
                  </a:moveTo>
                  <a:lnTo>
                    <a:pt x="673893" y="897732"/>
                  </a:lnTo>
                  <a:lnTo>
                    <a:pt x="588168" y="992982"/>
                  </a:lnTo>
                  <a:lnTo>
                    <a:pt x="502443" y="1081088"/>
                  </a:lnTo>
                  <a:lnTo>
                    <a:pt x="340518" y="1226344"/>
                  </a:lnTo>
                  <a:lnTo>
                    <a:pt x="228600" y="1323975"/>
                  </a:lnTo>
                  <a:lnTo>
                    <a:pt x="88106" y="1433513"/>
                  </a:lnTo>
                  <a:lnTo>
                    <a:pt x="66675" y="1440657"/>
                  </a:lnTo>
                  <a:lnTo>
                    <a:pt x="38100" y="1447800"/>
                  </a:lnTo>
                  <a:lnTo>
                    <a:pt x="11906" y="1445419"/>
                  </a:lnTo>
                  <a:lnTo>
                    <a:pt x="0" y="1435894"/>
                  </a:lnTo>
                  <a:lnTo>
                    <a:pt x="2381" y="1412082"/>
                  </a:lnTo>
                  <a:lnTo>
                    <a:pt x="19050" y="1385888"/>
                  </a:lnTo>
                  <a:lnTo>
                    <a:pt x="88106" y="1312069"/>
                  </a:lnTo>
                  <a:lnTo>
                    <a:pt x="235743" y="1138238"/>
                  </a:lnTo>
                  <a:lnTo>
                    <a:pt x="385762" y="945357"/>
                  </a:lnTo>
                  <a:lnTo>
                    <a:pt x="514350" y="766763"/>
                  </a:lnTo>
                  <a:lnTo>
                    <a:pt x="616743" y="600075"/>
                  </a:lnTo>
                  <a:lnTo>
                    <a:pt x="685800" y="466725"/>
                  </a:lnTo>
                  <a:lnTo>
                    <a:pt x="723900" y="376238"/>
                  </a:lnTo>
                  <a:lnTo>
                    <a:pt x="750093" y="288132"/>
                  </a:lnTo>
                  <a:lnTo>
                    <a:pt x="752475" y="238125"/>
                  </a:lnTo>
                  <a:lnTo>
                    <a:pt x="740568" y="209550"/>
                  </a:lnTo>
                  <a:lnTo>
                    <a:pt x="688181" y="157163"/>
                  </a:lnTo>
                  <a:lnTo>
                    <a:pt x="647700" y="116682"/>
                  </a:lnTo>
                  <a:lnTo>
                    <a:pt x="590550" y="71438"/>
                  </a:lnTo>
                  <a:lnTo>
                    <a:pt x="573881" y="52388"/>
                  </a:lnTo>
                  <a:lnTo>
                    <a:pt x="566737" y="38100"/>
                  </a:lnTo>
                  <a:lnTo>
                    <a:pt x="566737" y="21432"/>
                  </a:lnTo>
                  <a:lnTo>
                    <a:pt x="573881" y="9525"/>
                  </a:lnTo>
                  <a:lnTo>
                    <a:pt x="602456" y="0"/>
                  </a:lnTo>
                  <a:lnTo>
                    <a:pt x="642937" y="4763"/>
                  </a:lnTo>
                  <a:lnTo>
                    <a:pt x="769143" y="42863"/>
                  </a:lnTo>
                  <a:lnTo>
                    <a:pt x="876300" y="85725"/>
                  </a:lnTo>
                  <a:lnTo>
                    <a:pt x="940593" y="119063"/>
                  </a:lnTo>
                  <a:lnTo>
                    <a:pt x="990600" y="154782"/>
                  </a:lnTo>
                  <a:lnTo>
                    <a:pt x="1026318" y="190500"/>
                  </a:lnTo>
                  <a:lnTo>
                    <a:pt x="1047750" y="221457"/>
                  </a:lnTo>
                  <a:lnTo>
                    <a:pt x="1059656" y="250032"/>
                  </a:lnTo>
                  <a:lnTo>
                    <a:pt x="1066800" y="280988"/>
                  </a:lnTo>
                  <a:lnTo>
                    <a:pt x="1064418" y="311944"/>
                  </a:lnTo>
                  <a:lnTo>
                    <a:pt x="1059656" y="340519"/>
                  </a:lnTo>
                  <a:lnTo>
                    <a:pt x="1042987" y="381000"/>
                  </a:lnTo>
                  <a:lnTo>
                    <a:pt x="931068" y="545307"/>
                  </a:lnTo>
                  <a:lnTo>
                    <a:pt x="831056" y="692944"/>
                  </a:lnTo>
                  <a:lnTo>
                    <a:pt x="750093" y="8048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D271D767-E89F-47C1-A6C7-9D0344B6E626}"/>
                </a:ext>
              </a:extLst>
            </p:cNvPr>
            <p:cNvSpPr/>
            <p:nvPr/>
          </p:nvSpPr>
          <p:spPr bwMode="auto">
            <a:xfrm>
              <a:off x="3697288" y="1933575"/>
              <a:ext cx="2978150" cy="533400"/>
            </a:xfrm>
            <a:custGeom>
              <a:avLst/>
              <a:gdLst>
                <a:gd name="connsiteX0" fmla="*/ 1791222 w 2978689"/>
                <a:gd name="connsiteY0" fmla="*/ 275573 h 533609"/>
                <a:gd name="connsiteX1" fmla="*/ 1588300 w 2978689"/>
                <a:gd name="connsiteY1" fmla="*/ 290604 h 533609"/>
                <a:gd name="connsiteX2" fmla="*/ 1448009 w 2978689"/>
                <a:gd name="connsiteY2" fmla="*/ 310646 h 533609"/>
                <a:gd name="connsiteX3" fmla="*/ 1220035 w 2978689"/>
                <a:gd name="connsiteY3" fmla="*/ 350729 h 533609"/>
                <a:gd name="connsiteX4" fmla="*/ 979535 w 2978689"/>
                <a:gd name="connsiteY4" fmla="*/ 403338 h 533609"/>
                <a:gd name="connsiteX5" fmla="*/ 688931 w 2978689"/>
                <a:gd name="connsiteY5" fmla="*/ 470979 h 533609"/>
                <a:gd name="connsiteX6" fmla="*/ 516072 w 2978689"/>
                <a:gd name="connsiteY6" fmla="*/ 511062 h 533609"/>
                <a:gd name="connsiteX7" fmla="*/ 463463 w 2978689"/>
                <a:gd name="connsiteY7" fmla="*/ 523588 h 533609"/>
                <a:gd name="connsiteX8" fmla="*/ 390812 w 2978689"/>
                <a:gd name="connsiteY8" fmla="*/ 533609 h 533609"/>
                <a:gd name="connsiteX9" fmla="*/ 353234 w 2978689"/>
                <a:gd name="connsiteY9" fmla="*/ 531104 h 533609"/>
                <a:gd name="connsiteX10" fmla="*/ 320666 w 2978689"/>
                <a:gd name="connsiteY10" fmla="*/ 518578 h 533609"/>
                <a:gd name="connsiteX11" fmla="*/ 220458 w 2978689"/>
                <a:gd name="connsiteY11" fmla="*/ 455947 h 533609"/>
                <a:gd name="connsiteX12" fmla="*/ 135281 w 2978689"/>
                <a:gd name="connsiteY12" fmla="*/ 390812 h 533609"/>
                <a:gd name="connsiteX13" fmla="*/ 95198 w 2978689"/>
                <a:gd name="connsiteY13" fmla="*/ 355739 h 533609"/>
                <a:gd name="connsiteX14" fmla="*/ 60125 w 2978689"/>
                <a:gd name="connsiteY14" fmla="*/ 320666 h 533609"/>
                <a:gd name="connsiteX15" fmla="*/ 32567 w 2978689"/>
                <a:gd name="connsiteY15" fmla="*/ 280583 h 533609"/>
                <a:gd name="connsiteX16" fmla="*/ 15031 w 2978689"/>
                <a:gd name="connsiteY16" fmla="*/ 245510 h 533609"/>
                <a:gd name="connsiteX17" fmla="*/ 2505 w 2978689"/>
                <a:gd name="connsiteY17" fmla="*/ 217953 h 533609"/>
                <a:gd name="connsiteX18" fmla="*/ 0 w 2978689"/>
                <a:gd name="connsiteY18" fmla="*/ 197911 h 533609"/>
                <a:gd name="connsiteX19" fmla="*/ 5010 w 2978689"/>
                <a:gd name="connsiteY19" fmla="*/ 185385 h 533609"/>
                <a:gd name="connsiteX20" fmla="*/ 22547 w 2978689"/>
                <a:gd name="connsiteY20" fmla="*/ 180375 h 533609"/>
                <a:gd name="connsiteX21" fmla="*/ 47599 w 2978689"/>
                <a:gd name="connsiteY21" fmla="*/ 187891 h 533609"/>
                <a:gd name="connsiteX22" fmla="*/ 75156 w 2978689"/>
                <a:gd name="connsiteY22" fmla="*/ 205427 h 533609"/>
                <a:gd name="connsiteX23" fmla="*/ 97703 w 2978689"/>
                <a:gd name="connsiteY23" fmla="*/ 222963 h 533609"/>
                <a:gd name="connsiteX24" fmla="*/ 132776 w 2978689"/>
                <a:gd name="connsiteY24" fmla="*/ 245510 h 533609"/>
                <a:gd name="connsiteX25" fmla="*/ 160333 w 2978689"/>
                <a:gd name="connsiteY25" fmla="*/ 258036 h 533609"/>
                <a:gd name="connsiteX26" fmla="*/ 195406 w 2978689"/>
                <a:gd name="connsiteY26" fmla="*/ 270562 h 533609"/>
                <a:gd name="connsiteX27" fmla="*/ 230479 w 2978689"/>
                <a:gd name="connsiteY27" fmla="*/ 278078 h 533609"/>
                <a:gd name="connsiteX28" fmla="*/ 288098 w 2978689"/>
                <a:gd name="connsiteY28" fmla="*/ 285594 h 533609"/>
                <a:gd name="connsiteX29" fmla="*/ 353234 w 2978689"/>
                <a:gd name="connsiteY29" fmla="*/ 285594 h 533609"/>
                <a:gd name="connsiteX30" fmla="*/ 511062 w 2978689"/>
                <a:gd name="connsiteY30" fmla="*/ 288099 h 533609"/>
                <a:gd name="connsiteX31" fmla="*/ 646343 w 2978689"/>
                <a:gd name="connsiteY31" fmla="*/ 268057 h 533609"/>
                <a:gd name="connsiteX32" fmla="*/ 1024629 w 2978689"/>
                <a:gd name="connsiteY32" fmla="*/ 215448 h 533609"/>
                <a:gd name="connsiteX33" fmla="*/ 1312727 w 2978689"/>
                <a:gd name="connsiteY33" fmla="*/ 175364 h 533609"/>
                <a:gd name="connsiteX34" fmla="*/ 1553227 w 2978689"/>
                <a:gd name="connsiteY34" fmla="*/ 132776 h 533609"/>
                <a:gd name="connsiteX35" fmla="*/ 1726086 w 2978689"/>
                <a:gd name="connsiteY35" fmla="*/ 115240 h 533609"/>
                <a:gd name="connsiteX36" fmla="*/ 2019195 w 2978689"/>
                <a:gd name="connsiteY36" fmla="*/ 87682 h 533609"/>
                <a:gd name="connsiteX37" fmla="*/ 2076815 w 2978689"/>
                <a:gd name="connsiteY37" fmla="*/ 87682 h 533609"/>
                <a:gd name="connsiteX38" fmla="*/ 2169508 w 2978689"/>
                <a:gd name="connsiteY38" fmla="*/ 82672 h 533609"/>
                <a:gd name="connsiteX39" fmla="*/ 2267211 w 2978689"/>
                <a:gd name="connsiteY39" fmla="*/ 75156 h 533609"/>
                <a:gd name="connsiteX40" fmla="*/ 2344872 w 2978689"/>
                <a:gd name="connsiteY40" fmla="*/ 60125 h 533609"/>
                <a:gd name="connsiteX41" fmla="*/ 2410007 w 2978689"/>
                <a:gd name="connsiteY41" fmla="*/ 45094 h 533609"/>
                <a:gd name="connsiteX42" fmla="*/ 2475143 w 2978689"/>
                <a:gd name="connsiteY42" fmla="*/ 27557 h 533609"/>
                <a:gd name="connsiteX43" fmla="*/ 2542783 w 2978689"/>
                <a:gd name="connsiteY43" fmla="*/ 0 h 533609"/>
                <a:gd name="connsiteX44" fmla="*/ 2595393 w 2978689"/>
                <a:gd name="connsiteY44" fmla="*/ 5011 h 533609"/>
                <a:gd name="connsiteX45" fmla="*/ 2678064 w 2978689"/>
                <a:gd name="connsiteY45" fmla="*/ 22547 h 533609"/>
                <a:gd name="connsiteX46" fmla="*/ 2755726 w 2978689"/>
                <a:gd name="connsiteY46" fmla="*/ 45094 h 533609"/>
                <a:gd name="connsiteX47" fmla="*/ 2815851 w 2978689"/>
                <a:gd name="connsiteY47" fmla="*/ 67641 h 533609"/>
                <a:gd name="connsiteX48" fmla="*/ 2863450 w 2978689"/>
                <a:gd name="connsiteY48" fmla="*/ 90187 h 533609"/>
                <a:gd name="connsiteX49" fmla="*/ 2898522 w 2978689"/>
                <a:gd name="connsiteY49" fmla="*/ 112734 h 533609"/>
                <a:gd name="connsiteX50" fmla="*/ 2928585 w 2978689"/>
                <a:gd name="connsiteY50" fmla="*/ 137786 h 533609"/>
                <a:gd name="connsiteX51" fmla="*/ 2951132 w 2978689"/>
                <a:gd name="connsiteY51" fmla="*/ 165344 h 533609"/>
                <a:gd name="connsiteX52" fmla="*/ 2971173 w 2978689"/>
                <a:gd name="connsiteY52" fmla="*/ 195406 h 533609"/>
                <a:gd name="connsiteX53" fmla="*/ 2978689 w 2978689"/>
                <a:gd name="connsiteY53" fmla="*/ 220458 h 533609"/>
                <a:gd name="connsiteX54" fmla="*/ 2978689 w 2978689"/>
                <a:gd name="connsiteY54" fmla="*/ 245510 h 533609"/>
                <a:gd name="connsiteX55" fmla="*/ 2963658 w 2978689"/>
                <a:gd name="connsiteY55" fmla="*/ 263047 h 533609"/>
                <a:gd name="connsiteX56" fmla="*/ 2941111 w 2978689"/>
                <a:gd name="connsiteY56" fmla="*/ 278078 h 533609"/>
                <a:gd name="connsiteX57" fmla="*/ 2906038 w 2978689"/>
                <a:gd name="connsiteY57" fmla="*/ 285594 h 533609"/>
                <a:gd name="connsiteX58" fmla="*/ 2828377 w 2978689"/>
                <a:gd name="connsiteY58" fmla="*/ 285594 h 533609"/>
                <a:gd name="connsiteX59" fmla="*/ 2720653 w 2978689"/>
                <a:gd name="connsiteY59" fmla="*/ 268057 h 533609"/>
                <a:gd name="connsiteX60" fmla="*/ 2550299 w 2978689"/>
                <a:gd name="connsiteY60" fmla="*/ 253026 h 533609"/>
                <a:gd name="connsiteX61" fmla="*/ 2374935 w 2978689"/>
                <a:gd name="connsiteY61" fmla="*/ 243005 h 533609"/>
                <a:gd name="connsiteX62" fmla="*/ 2262200 w 2978689"/>
                <a:gd name="connsiteY62" fmla="*/ 243005 h 533609"/>
                <a:gd name="connsiteX63" fmla="*/ 2161992 w 2978689"/>
                <a:gd name="connsiteY63" fmla="*/ 248015 h 533609"/>
                <a:gd name="connsiteX64" fmla="*/ 1791222 w 2978689"/>
                <a:gd name="connsiteY64" fmla="*/ 275573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8689" h="533609">
                  <a:moveTo>
                    <a:pt x="1791222" y="275573"/>
                  </a:moveTo>
                  <a:lnTo>
                    <a:pt x="1588300" y="290604"/>
                  </a:lnTo>
                  <a:lnTo>
                    <a:pt x="1448009" y="310646"/>
                  </a:lnTo>
                  <a:lnTo>
                    <a:pt x="1220035" y="350729"/>
                  </a:lnTo>
                  <a:lnTo>
                    <a:pt x="979535" y="403338"/>
                  </a:lnTo>
                  <a:lnTo>
                    <a:pt x="688931" y="470979"/>
                  </a:lnTo>
                  <a:lnTo>
                    <a:pt x="516072" y="511062"/>
                  </a:lnTo>
                  <a:lnTo>
                    <a:pt x="463463" y="523588"/>
                  </a:lnTo>
                  <a:lnTo>
                    <a:pt x="390812" y="533609"/>
                  </a:lnTo>
                  <a:cubicBezTo>
                    <a:pt x="354906" y="531045"/>
                    <a:pt x="367460" y="531104"/>
                    <a:pt x="353234" y="531104"/>
                  </a:cubicBezTo>
                  <a:lnTo>
                    <a:pt x="320666" y="518578"/>
                  </a:lnTo>
                  <a:lnTo>
                    <a:pt x="220458" y="455947"/>
                  </a:lnTo>
                  <a:lnTo>
                    <a:pt x="135281" y="390812"/>
                  </a:lnTo>
                  <a:lnTo>
                    <a:pt x="95198" y="355739"/>
                  </a:lnTo>
                  <a:lnTo>
                    <a:pt x="60125" y="320666"/>
                  </a:lnTo>
                  <a:lnTo>
                    <a:pt x="32567" y="280583"/>
                  </a:lnTo>
                  <a:lnTo>
                    <a:pt x="15031" y="245510"/>
                  </a:lnTo>
                  <a:lnTo>
                    <a:pt x="2505" y="217953"/>
                  </a:lnTo>
                  <a:lnTo>
                    <a:pt x="0" y="197911"/>
                  </a:lnTo>
                  <a:lnTo>
                    <a:pt x="5010" y="185385"/>
                  </a:lnTo>
                  <a:lnTo>
                    <a:pt x="22547" y="180375"/>
                  </a:lnTo>
                  <a:lnTo>
                    <a:pt x="47599" y="187891"/>
                  </a:lnTo>
                  <a:lnTo>
                    <a:pt x="75156" y="205427"/>
                  </a:lnTo>
                  <a:lnTo>
                    <a:pt x="97703" y="222963"/>
                  </a:lnTo>
                  <a:lnTo>
                    <a:pt x="132776" y="245510"/>
                  </a:lnTo>
                  <a:lnTo>
                    <a:pt x="160333" y="258036"/>
                  </a:lnTo>
                  <a:lnTo>
                    <a:pt x="195406" y="270562"/>
                  </a:lnTo>
                  <a:lnTo>
                    <a:pt x="230479" y="278078"/>
                  </a:lnTo>
                  <a:lnTo>
                    <a:pt x="288098" y="285594"/>
                  </a:lnTo>
                  <a:lnTo>
                    <a:pt x="353234" y="285594"/>
                  </a:lnTo>
                  <a:lnTo>
                    <a:pt x="511062" y="288099"/>
                  </a:lnTo>
                  <a:lnTo>
                    <a:pt x="646343" y="268057"/>
                  </a:lnTo>
                  <a:lnTo>
                    <a:pt x="1024629" y="215448"/>
                  </a:lnTo>
                  <a:lnTo>
                    <a:pt x="1312727" y="175364"/>
                  </a:lnTo>
                  <a:lnTo>
                    <a:pt x="1553227" y="132776"/>
                  </a:lnTo>
                  <a:lnTo>
                    <a:pt x="1726086" y="115240"/>
                  </a:lnTo>
                  <a:lnTo>
                    <a:pt x="2019195" y="87682"/>
                  </a:lnTo>
                  <a:lnTo>
                    <a:pt x="2076815" y="87682"/>
                  </a:lnTo>
                  <a:lnTo>
                    <a:pt x="2169508" y="82672"/>
                  </a:lnTo>
                  <a:lnTo>
                    <a:pt x="2267211" y="75156"/>
                  </a:lnTo>
                  <a:lnTo>
                    <a:pt x="2344872" y="60125"/>
                  </a:lnTo>
                  <a:lnTo>
                    <a:pt x="2410007" y="45094"/>
                  </a:lnTo>
                  <a:lnTo>
                    <a:pt x="2475143" y="27557"/>
                  </a:lnTo>
                  <a:lnTo>
                    <a:pt x="2542783" y="0"/>
                  </a:lnTo>
                  <a:lnTo>
                    <a:pt x="2595393" y="5011"/>
                  </a:lnTo>
                  <a:lnTo>
                    <a:pt x="2678064" y="22547"/>
                  </a:lnTo>
                  <a:lnTo>
                    <a:pt x="2755726" y="45094"/>
                  </a:lnTo>
                  <a:lnTo>
                    <a:pt x="2815851" y="67641"/>
                  </a:lnTo>
                  <a:lnTo>
                    <a:pt x="2863450" y="90187"/>
                  </a:lnTo>
                  <a:lnTo>
                    <a:pt x="2898522" y="112734"/>
                  </a:lnTo>
                  <a:lnTo>
                    <a:pt x="2928585" y="137786"/>
                  </a:lnTo>
                  <a:lnTo>
                    <a:pt x="2951132" y="165344"/>
                  </a:lnTo>
                  <a:lnTo>
                    <a:pt x="2971173" y="195406"/>
                  </a:lnTo>
                  <a:lnTo>
                    <a:pt x="2978689" y="220458"/>
                  </a:lnTo>
                  <a:lnTo>
                    <a:pt x="2978689" y="245510"/>
                  </a:lnTo>
                  <a:lnTo>
                    <a:pt x="2963658" y="263047"/>
                  </a:lnTo>
                  <a:lnTo>
                    <a:pt x="2941111" y="278078"/>
                  </a:lnTo>
                  <a:lnTo>
                    <a:pt x="2906038" y="285594"/>
                  </a:lnTo>
                  <a:lnTo>
                    <a:pt x="2828377" y="285594"/>
                  </a:lnTo>
                  <a:lnTo>
                    <a:pt x="2720653" y="268057"/>
                  </a:lnTo>
                  <a:lnTo>
                    <a:pt x="2550299" y="253026"/>
                  </a:lnTo>
                  <a:lnTo>
                    <a:pt x="2374935" y="243005"/>
                  </a:lnTo>
                  <a:lnTo>
                    <a:pt x="2262200" y="243005"/>
                  </a:lnTo>
                  <a:lnTo>
                    <a:pt x="2161992" y="248015"/>
                  </a:lnTo>
                  <a:lnTo>
                    <a:pt x="1791222" y="27557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A7B9AA5F-FE19-4263-A453-ED85FD83E0DC}"/>
                </a:ext>
              </a:extLst>
            </p:cNvPr>
            <p:cNvSpPr/>
            <p:nvPr/>
          </p:nvSpPr>
          <p:spPr bwMode="auto">
            <a:xfrm>
              <a:off x="4119563" y="2538413"/>
              <a:ext cx="592137" cy="806450"/>
            </a:xfrm>
            <a:custGeom>
              <a:avLst/>
              <a:gdLst>
                <a:gd name="connsiteX0" fmla="*/ 300037 w 592931"/>
                <a:gd name="connsiteY0" fmla="*/ 552450 h 807243"/>
                <a:gd name="connsiteX1" fmla="*/ 283368 w 592931"/>
                <a:gd name="connsiteY1" fmla="*/ 485775 h 807243"/>
                <a:gd name="connsiteX2" fmla="*/ 273843 w 592931"/>
                <a:gd name="connsiteY2" fmla="*/ 431006 h 807243"/>
                <a:gd name="connsiteX3" fmla="*/ 261937 w 592931"/>
                <a:gd name="connsiteY3" fmla="*/ 369093 h 807243"/>
                <a:gd name="connsiteX4" fmla="*/ 245268 w 592931"/>
                <a:gd name="connsiteY4" fmla="*/ 321468 h 807243"/>
                <a:gd name="connsiteX5" fmla="*/ 221456 w 592931"/>
                <a:gd name="connsiteY5" fmla="*/ 273843 h 807243"/>
                <a:gd name="connsiteX6" fmla="*/ 190500 w 592931"/>
                <a:gd name="connsiteY6" fmla="*/ 235743 h 807243"/>
                <a:gd name="connsiteX7" fmla="*/ 157162 w 592931"/>
                <a:gd name="connsiteY7" fmla="*/ 190500 h 807243"/>
                <a:gd name="connsiteX8" fmla="*/ 121443 w 592931"/>
                <a:gd name="connsiteY8" fmla="*/ 152400 h 807243"/>
                <a:gd name="connsiteX9" fmla="*/ 78581 w 592931"/>
                <a:gd name="connsiteY9" fmla="*/ 114300 h 807243"/>
                <a:gd name="connsiteX10" fmla="*/ 23812 w 592931"/>
                <a:gd name="connsiteY10" fmla="*/ 71437 h 807243"/>
                <a:gd name="connsiteX11" fmla="*/ 9525 w 592931"/>
                <a:gd name="connsiteY11" fmla="*/ 54768 h 807243"/>
                <a:gd name="connsiteX12" fmla="*/ 0 w 592931"/>
                <a:gd name="connsiteY12" fmla="*/ 28575 h 807243"/>
                <a:gd name="connsiteX13" fmla="*/ 0 w 592931"/>
                <a:gd name="connsiteY13" fmla="*/ 9525 h 807243"/>
                <a:gd name="connsiteX14" fmla="*/ 9525 w 592931"/>
                <a:gd name="connsiteY14" fmla="*/ 0 h 807243"/>
                <a:gd name="connsiteX15" fmla="*/ 35718 w 592931"/>
                <a:gd name="connsiteY15" fmla="*/ 2381 h 807243"/>
                <a:gd name="connsiteX16" fmla="*/ 73818 w 592931"/>
                <a:gd name="connsiteY16" fmla="*/ 16668 h 807243"/>
                <a:gd name="connsiteX17" fmla="*/ 154781 w 592931"/>
                <a:gd name="connsiteY17" fmla="*/ 61912 h 807243"/>
                <a:gd name="connsiteX18" fmla="*/ 247650 w 592931"/>
                <a:gd name="connsiteY18" fmla="*/ 116681 h 807243"/>
                <a:gd name="connsiteX19" fmla="*/ 345281 w 592931"/>
                <a:gd name="connsiteY19" fmla="*/ 173831 h 807243"/>
                <a:gd name="connsiteX20" fmla="*/ 421481 w 592931"/>
                <a:gd name="connsiteY20" fmla="*/ 221456 h 807243"/>
                <a:gd name="connsiteX21" fmla="*/ 461962 w 592931"/>
                <a:gd name="connsiteY21" fmla="*/ 250031 h 807243"/>
                <a:gd name="connsiteX22" fmla="*/ 511968 w 592931"/>
                <a:gd name="connsiteY22" fmla="*/ 304800 h 807243"/>
                <a:gd name="connsiteX23" fmla="*/ 557212 w 592931"/>
                <a:gd name="connsiteY23" fmla="*/ 352425 h 807243"/>
                <a:gd name="connsiteX24" fmla="*/ 566737 w 592931"/>
                <a:gd name="connsiteY24" fmla="*/ 371475 h 807243"/>
                <a:gd name="connsiteX25" fmla="*/ 583406 w 592931"/>
                <a:gd name="connsiteY25" fmla="*/ 426243 h 807243"/>
                <a:gd name="connsiteX26" fmla="*/ 592931 w 592931"/>
                <a:gd name="connsiteY26" fmla="*/ 488156 h 807243"/>
                <a:gd name="connsiteX27" fmla="*/ 592931 w 592931"/>
                <a:gd name="connsiteY27" fmla="*/ 531018 h 807243"/>
                <a:gd name="connsiteX28" fmla="*/ 588168 w 592931"/>
                <a:gd name="connsiteY28" fmla="*/ 578643 h 807243"/>
                <a:gd name="connsiteX29" fmla="*/ 576262 w 592931"/>
                <a:gd name="connsiteY29" fmla="*/ 626268 h 807243"/>
                <a:gd name="connsiteX30" fmla="*/ 552450 w 592931"/>
                <a:gd name="connsiteY30" fmla="*/ 681037 h 807243"/>
                <a:gd name="connsiteX31" fmla="*/ 497681 w 592931"/>
                <a:gd name="connsiteY31" fmla="*/ 800100 h 807243"/>
                <a:gd name="connsiteX32" fmla="*/ 423862 w 592931"/>
                <a:gd name="connsiteY32" fmla="*/ 807243 h 807243"/>
                <a:gd name="connsiteX33" fmla="*/ 359568 w 592931"/>
                <a:gd name="connsiteY33" fmla="*/ 709612 h 807243"/>
                <a:gd name="connsiteX34" fmla="*/ 338137 w 592931"/>
                <a:gd name="connsiteY34" fmla="*/ 666750 h 807243"/>
                <a:gd name="connsiteX35" fmla="*/ 300037 w 592931"/>
                <a:gd name="connsiteY35" fmla="*/ 552450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2931" h="807243">
                  <a:moveTo>
                    <a:pt x="300037" y="552450"/>
                  </a:moveTo>
                  <a:lnTo>
                    <a:pt x="283368" y="485775"/>
                  </a:lnTo>
                  <a:lnTo>
                    <a:pt x="273843" y="431006"/>
                  </a:lnTo>
                  <a:lnTo>
                    <a:pt x="261937" y="369093"/>
                  </a:lnTo>
                  <a:lnTo>
                    <a:pt x="245268" y="321468"/>
                  </a:lnTo>
                  <a:lnTo>
                    <a:pt x="221456" y="273843"/>
                  </a:lnTo>
                  <a:lnTo>
                    <a:pt x="190500" y="235743"/>
                  </a:lnTo>
                  <a:lnTo>
                    <a:pt x="157162" y="190500"/>
                  </a:lnTo>
                  <a:lnTo>
                    <a:pt x="121443" y="152400"/>
                  </a:lnTo>
                  <a:lnTo>
                    <a:pt x="78581" y="114300"/>
                  </a:lnTo>
                  <a:lnTo>
                    <a:pt x="23812" y="71437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8" y="2381"/>
                  </a:lnTo>
                  <a:lnTo>
                    <a:pt x="73818" y="16668"/>
                  </a:lnTo>
                  <a:lnTo>
                    <a:pt x="154781" y="61912"/>
                  </a:lnTo>
                  <a:lnTo>
                    <a:pt x="247650" y="116681"/>
                  </a:lnTo>
                  <a:lnTo>
                    <a:pt x="345281" y="173831"/>
                  </a:lnTo>
                  <a:lnTo>
                    <a:pt x="421481" y="221456"/>
                  </a:lnTo>
                  <a:lnTo>
                    <a:pt x="461962" y="250031"/>
                  </a:lnTo>
                  <a:lnTo>
                    <a:pt x="511968" y="304800"/>
                  </a:lnTo>
                  <a:lnTo>
                    <a:pt x="557212" y="352425"/>
                  </a:lnTo>
                  <a:lnTo>
                    <a:pt x="566737" y="371475"/>
                  </a:lnTo>
                  <a:lnTo>
                    <a:pt x="583406" y="426243"/>
                  </a:lnTo>
                  <a:lnTo>
                    <a:pt x="592931" y="488156"/>
                  </a:lnTo>
                  <a:lnTo>
                    <a:pt x="592931" y="531018"/>
                  </a:lnTo>
                  <a:lnTo>
                    <a:pt x="588168" y="578643"/>
                  </a:lnTo>
                  <a:lnTo>
                    <a:pt x="576262" y="626268"/>
                  </a:lnTo>
                  <a:lnTo>
                    <a:pt x="552450" y="681037"/>
                  </a:lnTo>
                  <a:lnTo>
                    <a:pt x="497681" y="800100"/>
                  </a:lnTo>
                  <a:lnTo>
                    <a:pt x="423862" y="807243"/>
                  </a:lnTo>
                  <a:lnTo>
                    <a:pt x="359568" y="709612"/>
                  </a:lnTo>
                  <a:lnTo>
                    <a:pt x="338137" y="666750"/>
                  </a:lnTo>
                  <a:lnTo>
                    <a:pt x="300037" y="552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F0FE5614-ED5E-46A7-B48B-19C4346941E7}"/>
                </a:ext>
              </a:extLst>
            </p:cNvPr>
            <p:cNvSpPr/>
            <p:nvPr/>
          </p:nvSpPr>
          <p:spPr bwMode="auto">
            <a:xfrm>
              <a:off x="5272088" y="2263775"/>
              <a:ext cx="695325" cy="1014413"/>
            </a:xfrm>
            <a:custGeom>
              <a:avLst/>
              <a:gdLst>
                <a:gd name="connsiteX0" fmla="*/ 183356 w 695325"/>
                <a:gd name="connsiteY0" fmla="*/ 664369 h 1014412"/>
                <a:gd name="connsiteX1" fmla="*/ 245268 w 695325"/>
                <a:gd name="connsiteY1" fmla="*/ 547687 h 1014412"/>
                <a:gd name="connsiteX2" fmla="*/ 271462 w 695325"/>
                <a:gd name="connsiteY2" fmla="*/ 495300 h 1014412"/>
                <a:gd name="connsiteX3" fmla="*/ 283368 w 695325"/>
                <a:gd name="connsiteY3" fmla="*/ 464344 h 1014412"/>
                <a:gd name="connsiteX4" fmla="*/ 300037 w 695325"/>
                <a:gd name="connsiteY4" fmla="*/ 409575 h 1014412"/>
                <a:gd name="connsiteX5" fmla="*/ 311943 w 695325"/>
                <a:gd name="connsiteY5" fmla="*/ 321469 h 1014412"/>
                <a:gd name="connsiteX6" fmla="*/ 316706 w 695325"/>
                <a:gd name="connsiteY6" fmla="*/ 250031 h 1014412"/>
                <a:gd name="connsiteX7" fmla="*/ 309562 w 695325"/>
                <a:gd name="connsiteY7" fmla="*/ 204787 h 1014412"/>
                <a:gd name="connsiteX8" fmla="*/ 292893 w 695325"/>
                <a:gd name="connsiteY8" fmla="*/ 164306 h 1014412"/>
                <a:gd name="connsiteX9" fmla="*/ 261937 w 695325"/>
                <a:gd name="connsiteY9" fmla="*/ 123825 h 1014412"/>
                <a:gd name="connsiteX10" fmla="*/ 211931 w 695325"/>
                <a:gd name="connsiteY10" fmla="*/ 78581 h 1014412"/>
                <a:gd name="connsiteX11" fmla="*/ 190500 w 695325"/>
                <a:gd name="connsiteY11" fmla="*/ 59531 h 1014412"/>
                <a:gd name="connsiteX12" fmla="*/ 180975 w 695325"/>
                <a:gd name="connsiteY12" fmla="*/ 42862 h 1014412"/>
                <a:gd name="connsiteX13" fmla="*/ 180975 w 695325"/>
                <a:gd name="connsiteY13" fmla="*/ 23812 h 1014412"/>
                <a:gd name="connsiteX14" fmla="*/ 188118 w 695325"/>
                <a:gd name="connsiteY14" fmla="*/ 9525 h 1014412"/>
                <a:gd name="connsiteX15" fmla="*/ 211931 w 695325"/>
                <a:gd name="connsiteY15" fmla="*/ 0 h 1014412"/>
                <a:gd name="connsiteX16" fmla="*/ 252412 w 695325"/>
                <a:gd name="connsiteY16" fmla="*/ 4762 h 1014412"/>
                <a:gd name="connsiteX17" fmla="*/ 352425 w 695325"/>
                <a:gd name="connsiteY17" fmla="*/ 30956 h 1014412"/>
                <a:gd name="connsiteX18" fmla="*/ 416718 w 695325"/>
                <a:gd name="connsiteY18" fmla="*/ 50006 h 1014412"/>
                <a:gd name="connsiteX19" fmla="*/ 516731 w 695325"/>
                <a:gd name="connsiteY19" fmla="*/ 92869 h 1014412"/>
                <a:gd name="connsiteX20" fmla="*/ 576262 w 695325"/>
                <a:gd name="connsiteY20" fmla="*/ 128587 h 1014412"/>
                <a:gd name="connsiteX21" fmla="*/ 619125 w 695325"/>
                <a:gd name="connsiteY21" fmla="*/ 157162 h 1014412"/>
                <a:gd name="connsiteX22" fmla="*/ 657225 w 695325"/>
                <a:gd name="connsiteY22" fmla="*/ 197644 h 1014412"/>
                <a:gd name="connsiteX23" fmla="*/ 685800 w 695325"/>
                <a:gd name="connsiteY23" fmla="*/ 242887 h 1014412"/>
                <a:gd name="connsiteX24" fmla="*/ 695325 w 695325"/>
                <a:gd name="connsiteY24" fmla="*/ 278606 h 1014412"/>
                <a:gd name="connsiteX25" fmla="*/ 692943 w 695325"/>
                <a:gd name="connsiteY25" fmla="*/ 307181 h 1014412"/>
                <a:gd name="connsiteX26" fmla="*/ 681037 w 695325"/>
                <a:gd name="connsiteY26" fmla="*/ 335756 h 1014412"/>
                <a:gd name="connsiteX27" fmla="*/ 647700 w 695325"/>
                <a:gd name="connsiteY27" fmla="*/ 361950 h 1014412"/>
                <a:gd name="connsiteX28" fmla="*/ 631031 w 695325"/>
                <a:gd name="connsiteY28" fmla="*/ 373856 h 1014412"/>
                <a:gd name="connsiteX29" fmla="*/ 578643 w 695325"/>
                <a:gd name="connsiteY29" fmla="*/ 433387 h 1014412"/>
                <a:gd name="connsiteX30" fmla="*/ 397668 w 695325"/>
                <a:gd name="connsiteY30" fmla="*/ 652462 h 1014412"/>
                <a:gd name="connsiteX31" fmla="*/ 111918 w 695325"/>
                <a:gd name="connsiteY31" fmla="*/ 1007269 h 1014412"/>
                <a:gd name="connsiteX32" fmla="*/ 0 w 695325"/>
                <a:gd name="connsiteY32" fmla="*/ 1014412 h 1014412"/>
                <a:gd name="connsiteX33" fmla="*/ 183356 w 695325"/>
                <a:gd name="connsiteY33" fmla="*/ 664369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5325" h="1014412">
                  <a:moveTo>
                    <a:pt x="183356" y="664369"/>
                  </a:moveTo>
                  <a:lnTo>
                    <a:pt x="245268" y="547687"/>
                  </a:lnTo>
                  <a:lnTo>
                    <a:pt x="271462" y="495300"/>
                  </a:lnTo>
                  <a:lnTo>
                    <a:pt x="283368" y="464344"/>
                  </a:lnTo>
                  <a:lnTo>
                    <a:pt x="300037" y="409575"/>
                  </a:lnTo>
                  <a:lnTo>
                    <a:pt x="311943" y="321469"/>
                  </a:lnTo>
                  <a:lnTo>
                    <a:pt x="316706" y="250031"/>
                  </a:lnTo>
                  <a:lnTo>
                    <a:pt x="309562" y="204787"/>
                  </a:lnTo>
                  <a:lnTo>
                    <a:pt x="292893" y="164306"/>
                  </a:lnTo>
                  <a:lnTo>
                    <a:pt x="261937" y="123825"/>
                  </a:lnTo>
                  <a:lnTo>
                    <a:pt x="211931" y="78581"/>
                  </a:lnTo>
                  <a:lnTo>
                    <a:pt x="190500" y="59531"/>
                  </a:lnTo>
                  <a:lnTo>
                    <a:pt x="180975" y="42862"/>
                  </a:lnTo>
                  <a:lnTo>
                    <a:pt x="180975" y="23812"/>
                  </a:lnTo>
                  <a:lnTo>
                    <a:pt x="188118" y="9525"/>
                  </a:lnTo>
                  <a:lnTo>
                    <a:pt x="211931" y="0"/>
                  </a:lnTo>
                  <a:lnTo>
                    <a:pt x="252412" y="4762"/>
                  </a:lnTo>
                  <a:lnTo>
                    <a:pt x="352425" y="30956"/>
                  </a:lnTo>
                  <a:lnTo>
                    <a:pt x="416718" y="50006"/>
                  </a:lnTo>
                  <a:lnTo>
                    <a:pt x="516731" y="92869"/>
                  </a:lnTo>
                  <a:lnTo>
                    <a:pt x="576262" y="128587"/>
                  </a:lnTo>
                  <a:lnTo>
                    <a:pt x="619125" y="157162"/>
                  </a:lnTo>
                  <a:lnTo>
                    <a:pt x="657225" y="197644"/>
                  </a:lnTo>
                  <a:lnTo>
                    <a:pt x="685800" y="242887"/>
                  </a:lnTo>
                  <a:lnTo>
                    <a:pt x="695325" y="278606"/>
                  </a:lnTo>
                  <a:lnTo>
                    <a:pt x="692943" y="307181"/>
                  </a:lnTo>
                  <a:lnTo>
                    <a:pt x="681037" y="335756"/>
                  </a:lnTo>
                  <a:lnTo>
                    <a:pt x="647700" y="361950"/>
                  </a:lnTo>
                  <a:lnTo>
                    <a:pt x="631031" y="373856"/>
                  </a:lnTo>
                  <a:lnTo>
                    <a:pt x="578643" y="433387"/>
                  </a:lnTo>
                  <a:lnTo>
                    <a:pt x="397668" y="652462"/>
                  </a:lnTo>
                  <a:lnTo>
                    <a:pt x="111918" y="1007269"/>
                  </a:lnTo>
                  <a:lnTo>
                    <a:pt x="0" y="1014412"/>
                  </a:lnTo>
                  <a:lnTo>
                    <a:pt x="183356" y="664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F101C243-7235-4109-90AC-9AA9E71CAC0A}"/>
                </a:ext>
              </a:extLst>
            </p:cNvPr>
            <p:cNvSpPr/>
            <p:nvPr/>
          </p:nvSpPr>
          <p:spPr bwMode="auto">
            <a:xfrm>
              <a:off x="3394075" y="3022600"/>
              <a:ext cx="3502025" cy="581025"/>
            </a:xfrm>
            <a:custGeom>
              <a:avLst/>
              <a:gdLst>
                <a:gd name="connsiteX0" fmla="*/ 1609725 w 3502025"/>
                <a:gd name="connsiteY0" fmla="*/ 349250 h 581025"/>
                <a:gd name="connsiteX1" fmla="*/ 1235075 w 3502025"/>
                <a:gd name="connsiteY1" fmla="*/ 396875 h 581025"/>
                <a:gd name="connsiteX2" fmla="*/ 866775 w 3502025"/>
                <a:gd name="connsiteY2" fmla="*/ 450850 h 581025"/>
                <a:gd name="connsiteX3" fmla="*/ 552450 w 3502025"/>
                <a:gd name="connsiteY3" fmla="*/ 504825 h 581025"/>
                <a:gd name="connsiteX4" fmla="*/ 327025 w 3502025"/>
                <a:gd name="connsiteY4" fmla="*/ 555625 h 581025"/>
                <a:gd name="connsiteX5" fmla="*/ 196850 w 3502025"/>
                <a:gd name="connsiteY5" fmla="*/ 581025 h 581025"/>
                <a:gd name="connsiteX6" fmla="*/ 168275 w 3502025"/>
                <a:gd name="connsiteY6" fmla="*/ 520700 h 581025"/>
                <a:gd name="connsiteX7" fmla="*/ 133350 w 3502025"/>
                <a:gd name="connsiteY7" fmla="*/ 469900 h 581025"/>
                <a:gd name="connsiteX8" fmla="*/ 85725 w 3502025"/>
                <a:gd name="connsiteY8" fmla="*/ 415925 h 581025"/>
                <a:gd name="connsiteX9" fmla="*/ 38100 w 3502025"/>
                <a:gd name="connsiteY9" fmla="*/ 374650 h 581025"/>
                <a:gd name="connsiteX10" fmla="*/ 12700 w 3502025"/>
                <a:gd name="connsiteY10" fmla="*/ 346075 h 581025"/>
                <a:gd name="connsiteX11" fmla="*/ 0 w 3502025"/>
                <a:gd name="connsiteY11" fmla="*/ 323850 h 581025"/>
                <a:gd name="connsiteX12" fmla="*/ 0 w 3502025"/>
                <a:gd name="connsiteY12" fmla="*/ 307975 h 581025"/>
                <a:gd name="connsiteX13" fmla="*/ 12700 w 3502025"/>
                <a:gd name="connsiteY13" fmla="*/ 295275 h 581025"/>
                <a:gd name="connsiteX14" fmla="*/ 44450 w 3502025"/>
                <a:gd name="connsiteY14" fmla="*/ 288925 h 581025"/>
                <a:gd name="connsiteX15" fmla="*/ 79375 w 3502025"/>
                <a:gd name="connsiteY15" fmla="*/ 295275 h 581025"/>
                <a:gd name="connsiteX16" fmla="*/ 136525 w 3502025"/>
                <a:gd name="connsiteY16" fmla="*/ 311150 h 581025"/>
                <a:gd name="connsiteX17" fmla="*/ 196850 w 3502025"/>
                <a:gd name="connsiteY17" fmla="*/ 327025 h 581025"/>
                <a:gd name="connsiteX18" fmla="*/ 250825 w 3502025"/>
                <a:gd name="connsiteY18" fmla="*/ 333375 h 581025"/>
                <a:gd name="connsiteX19" fmla="*/ 323850 w 3502025"/>
                <a:gd name="connsiteY19" fmla="*/ 336550 h 581025"/>
                <a:gd name="connsiteX20" fmla="*/ 454025 w 3502025"/>
                <a:gd name="connsiteY20" fmla="*/ 327025 h 581025"/>
                <a:gd name="connsiteX21" fmla="*/ 647700 w 3502025"/>
                <a:gd name="connsiteY21" fmla="*/ 311150 h 581025"/>
                <a:gd name="connsiteX22" fmla="*/ 803275 w 3502025"/>
                <a:gd name="connsiteY22" fmla="*/ 292100 h 581025"/>
                <a:gd name="connsiteX23" fmla="*/ 1035050 w 3502025"/>
                <a:gd name="connsiteY23" fmla="*/ 257175 h 581025"/>
                <a:gd name="connsiteX24" fmla="*/ 1298575 w 3502025"/>
                <a:gd name="connsiteY24" fmla="*/ 222250 h 581025"/>
                <a:gd name="connsiteX25" fmla="*/ 1520825 w 3502025"/>
                <a:gd name="connsiteY25" fmla="*/ 200025 h 581025"/>
                <a:gd name="connsiteX26" fmla="*/ 1930400 w 3502025"/>
                <a:gd name="connsiteY26" fmla="*/ 155575 h 581025"/>
                <a:gd name="connsiteX27" fmla="*/ 2082800 w 3502025"/>
                <a:gd name="connsiteY27" fmla="*/ 139700 h 581025"/>
                <a:gd name="connsiteX28" fmla="*/ 2371725 w 3502025"/>
                <a:gd name="connsiteY28" fmla="*/ 117475 h 581025"/>
                <a:gd name="connsiteX29" fmla="*/ 2841625 w 3502025"/>
                <a:gd name="connsiteY29" fmla="*/ 76200 h 581025"/>
                <a:gd name="connsiteX30" fmla="*/ 2917825 w 3502025"/>
                <a:gd name="connsiteY30" fmla="*/ 66675 h 581025"/>
                <a:gd name="connsiteX31" fmla="*/ 2968625 w 3502025"/>
                <a:gd name="connsiteY31" fmla="*/ 53975 h 581025"/>
                <a:gd name="connsiteX32" fmla="*/ 3044825 w 3502025"/>
                <a:gd name="connsiteY32" fmla="*/ 15875 h 581025"/>
                <a:gd name="connsiteX33" fmla="*/ 3076575 w 3502025"/>
                <a:gd name="connsiteY33" fmla="*/ 0 h 581025"/>
                <a:gd name="connsiteX34" fmla="*/ 3171825 w 3502025"/>
                <a:gd name="connsiteY34" fmla="*/ 25400 h 581025"/>
                <a:gd name="connsiteX35" fmla="*/ 3295650 w 3502025"/>
                <a:gd name="connsiteY35" fmla="*/ 73025 h 581025"/>
                <a:gd name="connsiteX36" fmla="*/ 3384550 w 3502025"/>
                <a:gd name="connsiteY36" fmla="*/ 114300 h 581025"/>
                <a:gd name="connsiteX37" fmla="*/ 3422650 w 3502025"/>
                <a:gd name="connsiteY37" fmla="*/ 139700 h 581025"/>
                <a:gd name="connsiteX38" fmla="*/ 3460750 w 3502025"/>
                <a:gd name="connsiteY38" fmla="*/ 168275 h 581025"/>
                <a:gd name="connsiteX39" fmla="*/ 3489325 w 3502025"/>
                <a:gd name="connsiteY39" fmla="*/ 203200 h 581025"/>
                <a:gd name="connsiteX40" fmla="*/ 3502025 w 3502025"/>
                <a:gd name="connsiteY40" fmla="*/ 234950 h 581025"/>
                <a:gd name="connsiteX41" fmla="*/ 3495675 w 3502025"/>
                <a:gd name="connsiteY41" fmla="*/ 266700 h 581025"/>
                <a:gd name="connsiteX42" fmla="*/ 3479800 w 3502025"/>
                <a:gd name="connsiteY42" fmla="*/ 285750 h 581025"/>
                <a:gd name="connsiteX43" fmla="*/ 3444875 w 3502025"/>
                <a:gd name="connsiteY43" fmla="*/ 304800 h 581025"/>
                <a:gd name="connsiteX44" fmla="*/ 3324225 w 3502025"/>
                <a:gd name="connsiteY44" fmla="*/ 314325 h 581025"/>
                <a:gd name="connsiteX45" fmla="*/ 3044825 w 3502025"/>
                <a:gd name="connsiteY45" fmla="*/ 298450 h 581025"/>
                <a:gd name="connsiteX46" fmla="*/ 2622550 w 3502025"/>
                <a:gd name="connsiteY46" fmla="*/ 288925 h 581025"/>
                <a:gd name="connsiteX47" fmla="*/ 2273300 w 3502025"/>
                <a:gd name="connsiteY47" fmla="*/ 298450 h 581025"/>
                <a:gd name="connsiteX48" fmla="*/ 1965325 w 3502025"/>
                <a:gd name="connsiteY48" fmla="*/ 317500 h 581025"/>
                <a:gd name="connsiteX49" fmla="*/ 1609725 w 3502025"/>
                <a:gd name="connsiteY49" fmla="*/ 3492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02025" h="581025">
                  <a:moveTo>
                    <a:pt x="1609725" y="349250"/>
                  </a:moveTo>
                  <a:lnTo>
                    <a:pt x="1235075" y="396875"/>
                  </a:lnTo>
                  <a:lnTo>
                    <a:pt x="866775" y="450850"/>
                  </a:lnTo>
                  <a:lnTo>
                    <a:pt x="552450" y="504825"/>
                  </a:lnTo>
                  <a:lnTo>
                    <a:pt x="327025" y="555625"/>
                  </a:lnTo>
                  <a:lnTo>
                    <a:pt x="196850" y="581025"/>
                  </a:lnTo>
                  <a:lnTo>
                    <a:pt x="168275" y="520700"/>
                  </a:lnTo>
                  <a:lnTo>
                    <a:pt x="133350" y="469900"/>
                  </a:lnTo>
                  <a:lnTo>
                    <a:pt x="85725" y="415925"/>
                  </a:lnTo>
                  <a:lnTo>
                    <a:pt x="38100" y="374650"/>
                  </a:lnTo>
                  <a:lnTo>
                    <a:pt x="12700" y="346075"/>
                  </a:lnTo>
                  <a:lnTo>
                    <a:pt x="0" y="323850"/>
                  </a:lnTo>
                  <a:lnTo>
                    <a:pt x="0" y="307975"/>
                  </a:lnTo>
                  <a:lnTo>
                    <a:pt x="12700" y="295275"/>
                  </a:lnTo>
                  <a:lnTo>
                    <a:pt x="44450" y="288925"/>
                  </a:lnTo>
                  <a:lnTo>
                    <a:pt x="79375" y="295275"/>
                  </a:lnTo>
                  <a:lnTo>
                    <a:pt x="136525" y="311150"/>
                  </a:lnTo>
                  <a:lnTo>
                    <a:pt x="196850" y="327025"/>
                  </a:lnTo>
                  <a:lnTo>
                    <a:pt x="250825" y="333375"/>
                  </a:lnTo>
                  <a:lnTo>
                    <a:pt x="323850" y="336550"/>
                  </a:lnTo>
                  <a:lnTo>
                    <a:pt x="454025" y="327025"/>
                  </a:lnTo>
                  <a:lnTo>
                    <a:pt x="647700" y="311150"/>
                  </a:lnTo>
                  <a:lnTo>
                    <a:pt x="803275" y="292100"/>
                  </a:lnTo>
                  <a:lnTo>
                    <a:pt x="1035050" y="257175"/>
                  </a:lnTo>
                  <a:lnTo>
                    <a:pt x="1298575" y="222250"/>
                  </a:lnTo>
                  <a:lnTo>
                    <a:pt x="1520825" y="200025"/>
                  </a:lnTo>
                  <a:lnTo>
                    <a:pt x="1930400" y="155575"/>
                  </a:lnTo>
                  <a:lnTo>
                    <a:pt x="2082800" y="139700"/>
                  </a:lnTo>
                  <a:lnTo>
                    <a:pt x="2371725" y="117475"/>
                  </a:lnTo>
                  <a:lnTo>
                    <a:pt x="2841625" y="76200"/>
                  </a:lnTo>
                  <a:lnTo>
                    <a:pt x="2917825" y="66675"/>
                  </a:lnTo>
                  <a:lnTo>
                    <a:pt x="2968625" y="53975"/>
                  </a:lnTo>
                  <a:lnTo>
                    <a:pt x="3044825" y="15875"/>
                  </a:lnTo>
                  <a:lnTo>
                    <a:pt x="3076575" y="0"/>
                  </a:lnTo>
                  <a:lnTo>
                    <a:pt x="3171825" y="25400"/>
                  </a:lnTo>
                  <a:lnTo>
                    <a:pt x="3295650" y="73025"/>
                  </a:lnTo>
                  <a:lnTo>
                    <a:pt x="3384550" y="114300"/>
                  </a:lnTo>
                  <a:lnTo>
                    <a:pt x="3422650" y="139700"/>
                  </a:lnTo>
                  <a:lnTo>
                    <a:pt x="3460750" y="168275"/>
                  </a:lnTo>
                  <a:lnTo>
                    <a:pt x="3489325" y="203200"/>
                  </a:lnTo>
                  <a:lnTo>
                    <a:pt x="3502025" y="234950"/>
                  </a:lnTo>
                  <a:lnTo>
                    <a:pt x="3495675" y="266700"/>
                  </a:lnTo>
                  <a:lnTo>
                    <a:pt x="3479800" y="285750"/>
                  </a:lnTo>
                  <a:lnTo>
                    <a:pt x="3444875" y="304800"/>
                  </a:lnTo>
                  <a:lnTo>
                    <a:pt x="3324225" y="314325"/>
                  </a:lnTo>
                  <a:lnTo>
                    <a:pt x="3044825" y="298450"/>
                  </a:lnTo>
                  <a:lnTo>
                    <a:pt x="2622550" y="288925"/>
                  </a:lnTo>
                  <a:lnTo>
                    <a:pt x="2273300" y="298450"/>
                  </a:lnTo>
                  <a:lnTo>
                    <a:pt x="1965325" y="317500"/>
                  </a:lnTo>
                  <a:lnTo>
                    <a:pt x="1609725" y="349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F9B72AE5-524E-4FC3-87DD-2EC357348BC8}"/>
                </a:ext>
              </a:extLst>
            </p:cNvPr>
            <p:cNvSpPr/>
            <p:nvPr/>
          </p:nvSpPr>
          <p:spPr bwMode="auto">
            <a:xfrm rot="16200000">
              <a:off x="2169319" y="4147344"/>
              <a:ext cx="2406650" cy="1138238"/>
            </a:xfrm>
            <a:custGeom>
              <a:avLst/>
              <a:gdLst>
                <a:gd name="connsiteX0" fmla="*/ 895350 w 2407444"/>
                <a:gd name="connsiteY0" fmla="*/ 709612 h 1138237"/>
                <a:gd name="connsiteX1" fmla="*/ 676275 w 2407444"/>
                <a:gd name="connsiteY1" fmla="*/ 578643 h 1138237"/>
                <a:gd name="connsiteX2" fmla="*/ 569119 w 2407444"/>
                <a:gd name="connsiteY2" fmla="*/ 509587 h 1138237"/>
                <a:gd name="connsiteX3" fmla="*/ 411956 w 2407444"/>
                <a:gd name="connsiteY3" fmla="*/ 397668 h 1138237"/>
                <a:gd name="connsiteX4" fmla="*/ 273844 w 2407444"/>
                <a:gd name="connsiteY4" fmla="*/ 288131 h 1138237"/>
                <a:gd name="connsiteX5" fmla="*/ 164306 w 2407444"/>
                <a:gd name="connsiteY5" fmla="*/ 200025 h 1138237"/>
                <a:gd name="connsiteX6" fmla="*/ 59531 w 2407444"/>
                <a:gd name="connsiteY6" fmla="*/ 107156 h 1138237"/>
                <a:gd name="connsiteX7" fmla="*/ 14288 w 2407444"/>
                <a:gd name="connsiteY7" fmla="*/ 66675 h 1138237"/>
                <a:gd name="connsiteX8" fmla="*/ 2381 w 2407444"/>
                <a:gd name="connsiteY8" fmla="*/ 47625 h 1138237"/>
                <a:gd name="connsiteX9" fmla="*/ 0 w 2407444"/>
                <a:gd name="connsiteY9" fmla="*/ 28575 h 1138237"/>
                <a:gd name="connsiteX10" fmla="*/ 0 w 2407444"/>
                <a:gd name="connsiteY10" fmla="*/ 14287 h 1138237"/>
                <a:gd name="connsiteX11" fmla="*/ 4763 w 2407444"/>
                <a:gd name="connsiteY11" fmla="*/ 2381 h 1138237"/>
                <a:gd name="connsiteX12" fmla="*/ 19050 w 2407444"/>
                <a:gd name="connsiteY12" fmla="*/ 0 h 1138237"/>
                <a:gd name="connsiteX13" fmla="*/ 42863 w 2407444"/>
                <a:gd name="connsiteY13" fmla="*/ 7143 h 1138237"/>
                <a:gd name="connsiteX14" fmla="*/ 100013 w 2407444"/>
                <a:gd name="connsiteY14" fmla="*/ 42862 h 1138237"/>
                <a:gd name="connsiteX15" fmla="*/ 221456 w 2407444"/>
                <a:gd name="connsiteY15" fmla="*/ 126206 h 1138237"/>
                <a:gd name="connsiteX16" fmla="*/ 369094 w 2407444"/>
                <a:gd name="connsiteY16" fmla="*/ 221456 h 1138237"/>
                <a:gd name="connsiteX17" fmla="*/ 521494 w 2407444"/>
                <a:gd name="connsiteY17" fmla="*/ 316706 h 1138237"/>
                <a:gd name="connsiteX18" fmla="*/ 673894 w 2407444"/>
                <a:gd name="connsiteY18" fmla="*/ 402431 h 1138237"/>
                <a:gd name="connsiteX19" fmla="*/ 809625 w 2407444"/>
                <a:gd name="connsiteY19" fmla="*/ 471487 h 1138237"/>
                <a:gd name="connsiteX20" fmla="*/ 966788 w 2407444"/>
                <a:gd name="connsiteY20" fmla="*/ 547687 h 1138237"/>
                <a:gd name="connsiteX21" fmla="*/ 1076325 w 2407444"/>
                <a:gd name="connsiteY21" fmla="*/ 597693 h 1138237"/>
                <a:gd name="connsiteX22" fmla="*/ 1176338 w 2407444"/>
                <a:gd name="connsiteY22" fmla="*/ 638175 h 1138237"/>
                <a:gd name="connsiteX23" fmla="*/ 1273969 w 2407444"/>
                <a:gd name="connsiteY23" fmla="*/ 673893 h 1138237"/>
                <a:gd name="connsiteX24" fmla="*/ 1338263 w 2407444"/>
                <a:gd name="connsiteY24" fmla="*/ 695325 h 1138237"/>
                <a:gd name="connsiteX25" fmla="*/ 1466850 w 2407444"/>
                <a:gd name="connsiteY25" fmla="*/ 740568 h 1138237"/>
                <a:gd name="connsiteX26" fmla="*/ 1578769 w 2407444"/>
                <a:gd name="connsiteY26" fmla="*/ 771525 h 1138237"/>
                <a:gd name="connsiteX27" fmla="*/ 1693069 w 2407444"/>
                <a:gd name="connsiteY27" fmla="*/ 800100 h 1138237"/>
                <a:gd name="connsiteX28" fmla="*/ 1783556 w 2407444"/>
                <a:gd name="connsiteY28" fmla="*/ 819150 h 1138237"/>
                <a:gd name="connsiteX29" fmla="*/ 1902619 w 2407444"/>
                <a:gd name="connsiteY29" fmla="*/ 838200 h 1138237"/>
                <a:gd name="connsiteX30" fmla="*/ 2016919 w 2407444"/>
                <a:gd name="connsiteY30" fmla="*/ 845343 h 1138237"/>
                <a:gd name="connsiteX31" fmla="*/ 2090738 w 2407444"/>
                <a:gd name="connsiteY31" fmla="*/ 845343 h 1138237"/>
                <a:gd name="connsiteX32" fmla="*/ 2188369 w 2407444"/>
                <a:gd name="connsiteY32" fmla="*/ 833437 h 1138237"/>
                <a:gd name="connsiteX33" fmla="*/ 2259806 w 2407444"/>
                <a:gd name="connsiteY33" fmla="*/ 814387 h 1138237"/>
                <a:gd name="connsiteX34" fmla="*/ 2319338 w 2407444"/>
                <a:gd name="connsiteY34" fmla="*/ 788193 h 1138237"/>
                <a:gd name="connsiteX35" fmla="*/ 2381250 w 2407444"/>
                <a:gd name="connsiteY35" fmla="*/ 778668 h 1138237"/>
                <a:gd name="connsiteX36" fmla="*/ 2407444 w 2407444"/>
                <a:gd name="connsiteY36" fmla="*/ 947737 h 1138237"/>
                <a:gd name="connsiteX37" fmla="*/ 2357438 w 2407444"/>
                <a:gd name="connsiteY37" fmla="*/ 1002506 h 1138237"/>
                <a:gd name="connsiteX38" fmla="*/ 2300288 w 2407444"/>
                <a:gd name="connsiteY38" fmla="*/ 1050131 h 1138237"/>
                <a:gd name="connsiteX39" fmla="*/ 2243138 w 2407444"/>
                <a:gd name="connsiteY39" fmla="*/ 1090612 h 1138237"/>
                <a:gd name="connsiteX40" fmla="*/ 2195513 w 2407444"/>
                <a:gd name="connsiteY40" fmla="*/ 1116806 h 1138237"/>
                <a:gd name="connsiteX41" fmla="*/ 2152650 w 2407444"/>
                <a:gd name="connsiteY41" fmla="*/ 1133475 h 1138237"/>
                <a:gd name="connsiteX42" fmla="*/ 2112169 w 2407444"/>
                <a:gd name="connsiteY42" fmla="*/ 1138237 h 1138237"/>
                <a:gd name="connsiteX43" fmla="*/ 2026444 w 2407444"/>
                <a:gd name="connsiteY43" fmla="*/ 1126331 h 1138237"/>
                <a:gd name="connsiteX44" fmla="*/ 1919288 w 2407444"/>
                <a:gd name="connsiteY44" fmla="*/ 1109662 h 1138237"/>
                <a:gd name="connsiteX45" fmla="*/ 1781175 w 2407444"/>
                <a:gd name="connsiteY45" fmla="*/ 1071562 h 1138237"/>
                <a:gd name="connsiteX46" fmla="*/ 1597819 w 2407444"/>
                <a:gd name="connsiteY46" fmla="*/ 1016793 h 1138237"/>
                <a:gd name="connsiteX47" fmla="*/ 1457325 w 2407444"/>
                <a:gd name="connsiteY47" fmla="*/ 966787 h 1138237"/>
                <a:gd name="connsiteX48" fmla="*/ 1312069 w 2407444"/>
                <a:gd name="connsiteY48" fmla="*/ 909637 h 1138237"/>
                <a:gd name="connsiteX49" fmla="*/ 1128713 w 2407444"/>
                <a:gd name="connsiteY49" fmla="*/ 826293 h 1138237"/>
                <a:gd name="connsiteX50" fmla="*/ 895350 w 2407444"/>
                <a:gd name="connsiteY50" fmla="*/ 709612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1138237">
                  <a:moveTo>
                    <a:pt x="895350" y="709612"/>
                  </a:moveTo>
                  <a:lnTo>
                    <a:pt x="676275" y="578643"/>
                  </a:lnTo>
                  <a:lnTo>
                    <a:pt x="569119" y="509587"/>
                  </a:lnTo>
                  <a:lnTo>
                    <a:pt x="411956" y="397668"/>
                  </a:lnTo>
                  <a:lnTo>
                    <a:pt x="273844" y="288131"/>
                  </a:lnTo>
                  <a:lnTo>
                    <a:pt x="164306" y="200025"/>
                  </a:lnTo>
                  <a:lnTo>
                    <a:pt x="59531" y="107156"/>
                  </a:lnTo>
                  <a:lnTo>
                    <a:pt x="14288" y="66675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100013" y="42862"/>
                  </a:lnTo>
                  <a:lnTo>
                    <a:pt x="221456" y="126206"/>
                  </a:lnTo>
                  <a:lnTo>
                    <a:pt x="369094" y="221456"/>
                  </a:lnTo>
                  <a:lnTo>
                    <a:pt x="521494" y="316706"/>
                  </a:lnTo>
                  <a:lnTo>
                    <a:pt x="673894" y="402431"/>
                  </a:lnTo>
                  <a:lnTo>
                    <a:pt x="809625" y="471487"/>
                  </a:lnTo>
                  <a:lnTo>
                    <a:pt x="966788" y="547687"/>
                  </a:lnTo>
                  <a:lnTo>
                    <a:pt x="1076325" y="597693"/>
                  </a:lnTo>
                  <a:lnTo>
                    <a:pt x="1176338" y="638175"/>
                  </a:lnTo>
                  <a:lnTo>
                    <a:pt x="1273969" y="673893"/>
                  </a:lnTo>
                  <a:lnTo>
                    <a:pt x="1338263" y="695325"/>
                  </a:lnTo>
                  <a:lnTo>
                    <a:pt x="1466850" y="740568"/>
                  </a:lnTo>
                  <a:lnTo>
                    <a:pt x="1578769" y="771525"/>
                  </a:lnTo>
                  <a:lnTo>
                    <a:pt x="1693069" y="800100"/>
                  </a:lnTo>
                  <a:lnTo>
                    <a:pt x="1783556" y="819150"/>
                  </a:lnTo>
                  <a:lnTo>
                    <a:pt x="1902619" y="838200"/>
                  </a:lnTo>
                  <a:lnTo>
                    <a:pt x="2016919" y="845343"/>
                  </a:lnTo>
                  <a:lnTo>
                    <a:pt x="2090738" y="845343"/>
                  </a:lnTo>
                  <a:lnTo>
                    <a:pt x="2188369" y="833437"/>
                  </a:lnTo>
                  <a:lnTo>
                    <a:pt x="2259806" y="814387"/>
                  </a:lnTo>
                  <a:lnTo>
                    <a:pt x="2319338" y="788193"/>
                  </a:lnTo>
                  <a:lnTo>
                    <a:pt x="2381250" y="778668"/>
                  </a:lnTo>
                  <a:lnTo>
                    <a:pt x="2407444" y="947737"/>
                  </a:lnTo>
                  <a:lnTo>
                    <a:pt x="2357438" y="1002506"/>
                  </a:lnTo>
                  <a:lnTo>
                    <a:pt x="2300288" y="1050131"/>
                  </a:lnTo>
                  <a:lnTo>
                    <a:pt x="2243138" y="1090612"/>
                  </a:lnTo>
                  <a:lnTo>
                    <a:pt x="2195513" y="1116806"/>
                  </a:lnTo>
                  <a:lnTo>
                    <a:pt x="2152650" y="1133475"/>
                  </a:lnTo>
                  <a:lnTo>
                    <a:pt x="2112169" y="1138237"/>
                  </a:lnTo>
                  <a:lnTo>
                    <a:pt x="2026444" y="1126331"/>
                  </a:lnTo>
                  <a:lnTo>
                    <a:pt x="1919288" y="1109662"/>
                  </a:lnTo>
                  <a:lnTo>
                    <a:pt x="1781175" y="1071562"/>
                  </a:lnTo>
                  <a:lnTo>
                    <a:pt x="1597819" y="1016793"/>
                  </a:lnTo>
                  <a:lnTo>
                    <a:pt x="1457325" y="966787"/>
                  </a:lnTo>
                  <a:lnTo>
                    <a:pt x="1312069" y="909637"/>
                  </a:lnTo>
                  <a:lnTo>
                    <a:pt x="1128713" y="826293"/>
                  </a:lnTo>
                  <a:lnTo>
                    <a:pt x="895350" y="709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DD5E6470-E1AB-462D-BA1C-4359E3AA6C5D}"/>
                </a:ext>
              </a:extLst>
            </p:cNvPr>
            <p:cNvSpPr/>
            <p:nvPr/>
          </p:nvSpPr>
          <p:spPr bwMode="auto">
            <a:xfrm>
              <a:off x="4491038" y="4006850"/>
              <a:ext cx="2051050" cy="403225"/>
            </a:xfrm>
            <a:custGeom>
              <a:avLst/>
              <a:gdLst>
                <a:gd name="connsiteX0" fmla="*/ 1307306 w 2050507"/>
                <a:gd name="connsiteY0" fmla="*/ 333375 h 402431"/>
                <a:gd name="connsiteX1" fmla="*/ 1038225 w 2050507"/>
                <a:gd name="connsiteY1" fmla="*/ 359569 h 402431"/>
                <a:gd name="connsiteX2" fmla="*/ 814387 w 2050507"/>
                <a:gd name="connsiteY2" fmla="*/ 381000 h 402431"/>
                <a:gd name="connsiteX3" fmla="*/ 619125 w 2050507"/>
                <a:gd name="connsiteY3" fmla="*/ 392906 h 402431"/>
                <a:gd name="connsiteX4" fmla="*/ 483393 w 2050507"/>
                <a:gd name="connsiteY4" fmla="*/ 400050 h 402431"/>
                <a:gd name="connsiteX5" fmla="*/ 342900 w 2050507"/>
                <a:gd name="connsiteY5" fmla="*/ 402431 h 402431"/>
                <a:gd name="connsiteX6" fmla="*/ 276225 w 2050507"/>
                <a:gd name="connsiteY6" fmla="*/ 400050 h 402431"/>
                <a:gd name="connsiteX7" fmla="*/ 223837 w 2050507"/>
                <a:gd name="connsiteY7" fmla="*/ 395287 h 402431"/>
                <a:gd name="connsiteX8" fmla="*/ 133350 w 2050507"/>
                <a:gd name="connsiteY8" fmla="*/ 381000 h 402431"/>
                <a:gd name="connsiteX9" fmla="*/ 0 w 2050507"/>
                <a:gd name="connsiteY9" fmla="*/ 335756 h 402431"/>
                <a:gd name="connsiteX10" fmla="*/ 88106 w 2050507"/>
                <a:gd name="connsiteY10" fmla="*/ 192881 h 402431"/>
                <a:gd name="connsiteX11" fmla="*/ 192881 w 2050507"/>
                <a:gd name="connsiteY11" fmla="*/ 230981 h 402431"/>
                <a:gd name="connsiteX12" fmla="*/ 226218 w 2050507"/>
                <a:gd name="connsiteY12" fmla="*/ 238125 h 402431"/>
                <a:gd name="connsiteX13" fmla="*/ 276225 w 2050507"/>
                <a:gd name="connsiteY13" fmla="*/ 242887 h 402431"/>
                <a:gd name="connsiteX14" fmla="*/ 342900 w 2050507"/>
                <a:gd name="connsiteY14" fmla="*/ 245269 h 402431"/>
                <a:gd name="connsiteX15" fmla="*/ 426243 w 2050507"/>
                <a:gd name="connsiteY15" fmla="*/ 240506 h 402431"/>
                <a:gd name="connsiteX16" fmla="*/ 607218 w 2050507"/>
                <a:gd name="connsiteY16" fmla="*/ 223837 h 402431"/>
                <a:gd name="connsiteX17" fmla="*/ 833437 w 2050507"/>
                <a:gd name="connsiteY17" fmla="*/ 200025 h 402431"/>
                <a:gd name="connsiteX18" fmla="*/ 1085850 w 2050507"/>
                <a:gd name="connsiteY18" fmla="*/ 152400 h 402431"/>
                <a:gd name="connsiteX19" fmla="*/ 1245393 w 2050507"/>
                <a:gd name="connsiteY19" fmla="*/ 130969 h 402431"/>
                <a:gd name="connsiteX20" fmla="*/ 1395412 w 2050507"/>
                <a:gd name="connsiteY20" fmla="*/ 104775 h 402431"/>
                <a:gd name="connsiteX21" fmla="*/ 1540668 w 2050507"/>
                <a:gd name="connsiteY21" fmla="*/ 73819 h 402431"/>
                <a:gd name="connsiteX22" fmla="*/ 1621631 w 2050507"/>
                <a:gd name="connsiteY22" fmla="*/ 50006 h 402431"/>
                <a:gd name="connsiteX23" fmla="*/ 1697831 w 2050507"/>
                <a:gd name="connsiteY23" fmla="*/ 19050 h 402431"/>
                <a:gd name="connsiteX24" fmla="*/ 1724025 w 2050507"/>
                <a:gd name="connsiteY24" fmla="*/ 0 h 402431"/>
                <a:gd name="connsiteX25" fmla="*/ 1771650 w 2050507"/>
                <a:gd name="connsiteY25" fmla="*/ 4762 h 402431"/>
                <a:gd name="connsiteX26" fmla="*/ 1845468 w 2050507"/>
                <a:gd name="connsiteY26" fmla="*/ 23812 h 402431"/>
                <a:gd name="connsiteX27" fmla="*/ 1905000 w 2050507"/>
                <a:gd name="connsiteY27" fmla="*/ 45244 h 402431"/>
                <a:gd name="connsiteX28" fmla="*/ 1971675 w 2050507"/>
                <a:gd name="connsiteY28" fmla="*/ 76200 h 402431"/>
                <a:gd name="connsiteX29" fmla="*/ 2024062 w 2050507"/>
                <a:gd name="connsiteY29" fmla="*/ 114300 h 402431"/>
                <a:gd name="connsiteX30" fmla="*/ 2043112 w 2050507"/>
                <a:gd name="connsiteY30" fmla="*/ 133350 h 402431"/>
                <a:gd name="connsiteX31" fmla="*/ 2050256 w 2050507"/>
                <a:gd name="connsiteY31" fmla="*/ 157162 h 402431"/>
                <a:gd name="connsiteX32" fmla="*/ 2043112 w 2050507"/>
                <a:gd name="connsiteY32" fmla="*/ 176212 h 402431"/>
                <a:gd name="connsiteX33" fmla="*/ 2014537 w 2050507"/>
                <a:gd name="connsiteY33" fmla="*/ 197644 h 402431"/>
                <a:gd name="connsiteX34" fmla="*/ 1940718 w 2050507"/>
                <a:gd name="connsiteY34" fmla="*/ 221456 h 402431"/>
                <a:gd name="connsiteX35" fmla="*/ 1790700 w 2050507"/>
                <a:gd name="connsiteY35" fmla="*/ 250031 h 402431"/>
                <a:gd name="connsiteX36" fmla="*/ 1571625 w 2050507"/>
                <a:gd name="connsiteY36" fmla="*/ 295275 h 402431"/>
                <a:gd name="connsiteX37" fmla="*/ 1307306 w 2050507"/>
                <a:gd name="connsiteY37" fmla="*/ 33337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50507" h="402431">
                  <a:moveTo>
                    <a:pt x="1307306" y="333375"/>
                  </a:moveTo>
                  <a:lnTo>
                    <a:pt x="1038225" y="359569"/>
                  </a:lnTo>
                  <a:lnTo>
                    <a:pt x="814387" y="381000"/>
                  </a:lnTo>
                  <a:lnTo>
                    <a:pt x="619125" y="392906"/>
                  </a:lnTo>
                  <a:lnTo>
                    <a:pt x="483393" y="400050"/>
                  </a:lnTo>
                  <a:lnTo>
                    <a:pt x="342900" y="402431"/>
                  </a:lnTo>
                  <a:lnTo>
                    <a:pt x="276225" y="400050"/>
                  </a:lnTo>
                  <a:lnTo>
                    <a:pt x="223837" y="395287"/>
                  </a:lnTo>
                  <a:lnTo>
                    <a:pt x="133350" y="381000"/>
                  </a:lnTo>
                  <a:lnTo>
                    <a:pt x="0" y="335756"/>
                  </a:lnTo>
                  <a:lnTo>
                    <a:pt x="88106" y="192881"/>
                  </a:lnTo>
                  <a:lnTo>
                    <a:pt x="192881" y="230981"/>
                  </a:lnTo>
                  <a:lnTo>
                    <a:pt x="226218" y="238125"/>
                  </a:lnTo>
                  <a:lnTo>
                    <a:pt x="276225" y="242887"/>
                  </a:lnTo>
                  <a:lnTo>
                    <a:pt x="342900" y="245269"/>
                  </a:lnTo>
                  <a:lnTo>
                    <a:pt x="426243" y="240506"/>
                  </a:lnTo>
                  <a:lnTo>
                    <a:pt x="607218" y="223837"/>
                  </a:lnTo>
                  <a:lnTo>
                    <a:pt x="833437" y="200025"/>
                  </a:lnTo>
                  <a:lnTo>
                    <a:pt x="1085850" y="152400"/>
                  </a:lnTo>
                  <a:lnTo>
                    <a:pt x="1245393" y="130969"/>
                  </a:lnTo>
                  <a:lnTo>
                    <a:pt x="1395412" y="104775"/>
                  </a:lnTo>
                  <a:lnTo>
                    <a:pt x="1540668" y="73819"/>
                  </a:lnTo>
                  <a:lnTo>
                    <a:pt x="1621631" y="50006"/>
                  </a:lnTo>
                  <a:lnTo>
                    <a:pt x="1697831" y="19050"/>
                  </a:lnTo>
                  <a:lnTo>
                    <a:pt x="1724025" y="0"/>
                  </a:lnTo>
                  <a:lnTo>
                    <a:pt x="1771650" y="4762"/>
                  </a:lnTo>
                  <a:lnTo>
                    <a:pt x="1845468" y="23812"/>
                  </a:lnTo>
                  <a:lnTo>
                    <a:pt x="1905000" y="45244"/>
                  </a:lnTo>
                  <a:lnTo>
                    <a:pt x="1971675" y="76200"/>
                  </a:lnTo>
                  <a:lnTo>
                    <a:pt x="2024062" y="114300"/>
                  </a:lnTo>
                  <a:lnTo>
                    <a:pt x="2043112" y="133350"/>
                  </a:lnTo>
                  <a:cubicBezTo>
                    <a:pt x="2050507" y="155534"/>
                    <a:pt x="2050256" y="147251"/>
                    <a:pt x="2050256" y="157162"/>
                  </a:cubicBezTo>
                  <a:lnTo>
                    <a:pt x="2043112" y="176212"/>
                  </a:lnTo>
                  <a:lnTo>
                    <a:pt x="2014537" y="197644"/>
                  </a:lnTo>
                  <a:lnTo>
                    <a:pt x="1940718" y="221456"/>
                  </a:lnTo>
                  <a:lnTo>
                    <a:pt x="1790700" y="250031"/>
                  </a:lnTo>
                  <a:lnTo>
                    <a:pt x="1571625" y="295275"/>
                  </a:lnTo>
                  <a:lnTo>
                    <a:pt x="1307306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1B058EB0-B735-4973-82EC-49A84C73BA8F}"/>
                </a:ext>
              </a:extLst>
            </p:cNvPr>
            <p:cNvSpPr/>
            <p:nvPr/>
          </p:nvSpPr>
          <p:spPr bwMode="auto">
            <a:xfrm rot="16200000">
              <a:off x="4277519" y="4339432"/>
              <a:ext cx="2211387" cy="508000"/>
            </a:xfrm>
            <a:custGeom>
              <a:avLst/>
              <a:gdLst>
                <a:gd name="connsiteX0" fmla="*/ 352425 w 2212181"/>
                <a:gd name="connsiteY0" fmla="*/ 414337 h 507206"/>
                <a:gd name="connsiteX1" fmla="*/ 4763 w 2212181"/>
                <a:gd name="connsiteY1" fmla="*/ 416719 h 507206"/>
                <a:gd name="connsiteX2" fmla="*/ 0 w 2212181"/>
                <a:gd name="connsiteY2" fmla="*/ 188119 h 507206"/>
                <a:gd name="connsiteX3" fmla="*/ 600075 w 2212181"/>
                <a:gd name="connsiteY3" fmla="*/ 192881 h 507206"/>
                <a:gd name="connsiteX4" fmla="*/ 773906 w 2212181"/>
                <a:gd name="connsiteY4" fmla="*/ 192881 h 507206"/>
                <a:gd name="connsiteX5" fmla="*/ 1319213 w 2212181"/>
                <a:gd name="connsiteY5" fmla="*/ 190500 h 507206"/>
                <a:gd name="connsiteX6" fmla="*/ 1490663 w 2212181"/>
                <a:gd name="connsiteY6" fmla="*/ 192881 h 507206"/>
                <a:gd name="connsiteX7" fmla="*/ 1800225 w 2212181"/>
                <a:gd name="connsiteY7" fmla="*/ 192881 h 507206"/>
                <a:gd name="connsiteX8" fmla="*/ 1926431 w 2212181"/>
                <a:gd name="connsiteY8" fmla="*/ 190500 h 507206"/>
                <a:gd name="connsiteX9" fmla="*/ 2009775 w 2212181"/>
                <a:gd name="connsiteY9" fmla="*/ 183356 h 507206"/>
                <a:gd name="connsiteX10" fmla="*/ 2043113 w 2212181"/>
                <a:gd name="connsiteY10" fmla="*/ 176212 h 507206"/>
                <a:gd name="connsiteX11" fmla="*/ 2066925 w 2212181"/>
                <a:gd name="connsiteY11" fmla="*/ 164306 h 507206"/>
                <a:gd name="connsiteX12" fmla="*/ 2088356 w 2212181"/>
                <a:gd name="connsiteY12" fmla="*/ 140494 h 507206"/>
                <a:gd name="connsiteX13" fmla="*/ 2116931 w 2212181"/>
                <a:gd name="connsiteY13" fmla="*/ 90487 h 507206"/>
                <a:gd name="connsiteX14" fmla="*/ 2135981 w 2212181"/>
                <a:gd name="connsiteY14" fmla="*/ 42862 h 507206"/>
                <a:gd name="connsiteX15" fmla="*/ 2150269 w 2212181"/>
                <a:gd name="connsiteY15" fmla="*/ 21431 h 507206"/>
                <a:gd name="connsiteX16" fmla="*/ 2166938 w 2212181"/>
                <a:gd name="connsiteY16" fmla="*/ 4762 h 507206"/>
                <a:gd name="connsiteX17" fmla="*/ 2181225 w 2212181"/>
                <a:gd name="connsiteY17" fmla="*/ 0 h 507206"/>
                <a:gd name="connsiteX18" fmla="*/ 2200275 w 2212181"/>
                <a:gd name="connsiteY18" fmla="*/ 2381 h 507206"/>
                <a:gd name="connsiteX19" fmla="*/ 2209800 w 2212181"/>
                <a:gd name="connsiteY19" fmla="*/ 9525 h 507206"/>
                <a:gd name="connsiteX20" fmla="*/ 2212181 w 2212181"/>
                <a:gd name="connsiteY20" fmla="*/ 40481 h 507206"/>
                <a:gd name="connsiteX21" fmla="*/ 2205038 w 2212181"/>
                <a:gd name="connsiteY21" fmla="*/ 95250 h 507206"/>
                <a:gd name="connsiteX22" fmla="*/ 2193131 w 2212181"/>
                <a:gd name="connsiteY22" fmla="*/ 173831 h 507206"/>
                <a:gd name="connsiteX23" fmla="*/ 2181225 w 2212181"/>
                <a:gd name="connsiteY23" fmla="*/ 228600 h 507206"/>
                <a:gd name="connsiteX24" fmla="*/ 2162175 w 2212181"/>
                <a:gd name="connsiteY24" fmla="*/ 292894 h 507206"/>
                <a:gd name="connsiteX25" fmla="*/ 2131219 w 2212181"/>
                <a:gd name="connsiteY25" fmla="*/ 373856 h 507206"/>
                <a:gd name="connsiteX26" fmla="*/ 2116931 w 2212181"/>
                <a:gd name="connsiteY26" fmla="*/ 397669 h 507206"/>
                <a:gd name="connsiteX27" fmla="*/ 2081213 w 2212181"/>
                <a:gd name="connsiteY27" fmla="*/ 440531 h 507206"/>
                <a:gd name="connsiteX28" fmla="*/ 2035969 w 2212181"/>
                <a:gd name="connsiteY28" fmla="*/ 478631 h 507206"/>
                <a:gd name="connsiteX29" fmla="*/ 1993106 w 2212181"/>
                <a:gd name="connsiteY29" fmla="*/ 500062 h 507206"/>
                <a:gd name="connsiteX30" fmla="*/ 1966913 w 2212181"/>
                <a:gd name="connsiteY30" fmla="*/ 507206 h 507206"/>
                <a:gd name="connsiteX31" fmla="*/ 1935956 w 2212181"/>
                <a:gd name="connsiteY31" fmla="*/ 504825 h 507206"/>
                <a:gd name="connsiteX32" fmla="*/ 1912144 w 2212181"/>
                <a:gd name="connsiteY32" fmla="*/ 492919 h 507206"/>
                <a:gd name="connsiteX33" fmla="*/ 1883569 w 2212181"/>
                <a:gd name="connsiteY33" fmla="*/ 469106 h 507206"/>
                <a:gd name="connsiteX34" fmla="*/ 1859756 w 2212181"/>
                <a:gd name="connsiteY34" fmla="*/ 457200 h 507206"/>
                <a:gd name="connsiteX35" fmla="*/ 1766888 w 2212181"/>
                <a:gd name="connsiteY35" fmla="*/ 442912 h 507206"/>
                <a:gd name="connsiteX36" fmla="*/ 1647825 w 2212181"/>
                <a:gd name="connsiteY36" fmla="*/ 438150 h 507206"/>
                <a:gd name="connsiteX37" fmla="*/ 1524000 w 2212181"/>
                <a:gd name="connsiteY37" fmla="*/ 435769 h 507206"/>
                <a:gd name="connsiteX38" fmla="*/ 1345406 w 2212181"/>
                <a:gd name="connsiteY38" fmla="*/ 411956 h 507206"/>
                <a:gd name="connsiteX39" fmla="*/ 792956 w 2212181"/>
                <a:gd name="connsiteY39" fmla="*/ 414337 h 507206"/>
                <a:gd name="connsiteX40" fmla="*/ 631031 w 2212181"/>
                <a:gd name="connsiteY40" fmla="*/ 414337 h 507206"/>
                <a:gd name="connsiteX41" fmla="*/ 352425 w 2212181"/>
                <a:gd name="connsiteY41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07206">
                  <a:moveTo>
                    <a:pt x="352425" y="414337"/>
                  </a:moveTo>
                  <a:lnTo>
                    <a:pt x="4763" y="416719"/>
                  </a:lnTo>
                  <a:cubicBezTo>
                    <a:pt x="3175" y="340519"/>
                    <a:pt x="1588" y="264319"/>
                    <a:pt x="0" y="188119"/>
                  </a:cubicBezTo>
                  <a:lnTo>
                    <a:pt x="600075" y="192881"/>
                  </a:lnTo>
                  <a:lnTo>
                    <a:pt x="773906" y="192881"/>
                  </a:lnTo>
                  <a:lnTo>
                    <a:pt x="1319213" y="190500"/>
                  </a:lnTo>
                  <a:lnTo>
                    <a:pt x="1490663" y="192881"/>
                  </a:lnTo>
                  <a:lnTo>
                    <a:pt x="1800225" y="192881"/>
                  </a:lnTo>
                  <a:lnTo>
                    <a:pt x="1926431" y="190500"/>
                  </a:lnTo>
                  <a:lnTo>
                    <a:pt x="2009775" y="183356"/>
                  </a:lnTo>
                  <a:lnTo>
                    <a:pt x="2043113" y="176212"/>
                  </a:lnTo>
                  <a:lnTo>
                    <a:pt x="2066925" y="164306"/>
                  </a:lnTo>
                  <a:lnTo>
                    <a:pt x="2088356" y="140494"/>
                  </a:lnTo>
                  <a:lnTo>
                    <a:pt x="2116931" y="90487"/>
                  </a:lnTo>
                  <a:lnTo>
                    <a:pt x="2135981" y="42862"/>
                  </a:lnTo>
                  <a:lnTo>
                    <a:pt x="2150269" y="21431"/>
                  </a:lnTo>
                  <a:lnTo>
                    <a:pt x="2166938" y="4762"/>
                  </a:lnTo>
                  <a:lnTo>
                    <a:pt x="2181225" y="0"/>
                  </a:lnTo>
                  <a:lnTo>
                    <a:pt x="2200275" y="2381"/>
                  </a:lnTo>
                  <a:lnTo>
                    <a:pt x="2209800" y="9525"/>
                  </a:lnTo>
                  <a:lnTo>
                    <a:pt x="2212181" y="40481"/>
                  </a:lnTo>
                  <a:lnTo>
                    <a:pt x="2205038" y="95250"/>
                  </a:lnTo>
                  <a:lnTo>
                    <a:pt x="2193131" y="173831"/>
                  </a:lnTo>
                  <a:lnTo>
                    <a:pt x="2181225" y="228600"/>
                  </a:lnTo>
                  <a:lnTo>
                    <a:pt x="2162175" y="292894"/>
                  </a:lnTo>
                  <a:lnTo>
                    <a:pt x="2131219" y="373856"/>
                  </a:lnTo>
                  <a:lnTo>
                    <a:pt x="2116931" y="397669"/>
                  </a:lnTo>
                  <a:lnTo>
                    <a:pt x="2081213" y="440531"/>
                  </a:lnTo>
                  <a:lnTo>
                    <a:pt x="2035969" y="478631"/>
                  </a:lnTo>
                  <a:lnTo>
                    <a:pt x="1993106" y="500062"/>
                  </a:lnTo>
                  <a:lnTo>
                    <a:pt x="1966913" y="507206"/>
                  </a:lnTo>
                  <a:lnTo>
                    <a:pt x="1935956" y="504825"/>
                  </a:lnTo>
                  <a:lnTo>
                    <a:pt x="1912144" y="492919"/>
                  </a:lnTo>
                  <a:lnTo>
                    <a:pt x="1883569" y="469106"/>
                  </a:lnTo>
                  <a:lnTo>
                    <a:pt x="1859756" y="457200"/>
                  </a:lnTo>
                  <a:lnTo>
                    <a:pt x="1766888" y="442912"/>
                  </a:lnTo>
                  <a:lnTo>
                    <a:pt x="1647825" y="438150"/>
                  </a:lnTo>
                  <a:lnTo>
                    <a:pt x="1524000" y="435769"/>
                  </a:lnTo>
                  <a:lnTo>
                    <a:pt x="1345406" y="411956"/>
                  </a:lnTo>
                  <a:lnTo>
                    <a:pt x="792956" y="414337"/>
                  </a:lnTo>
                  <a:lnTo>
                    <a:pt x="631031" y="414337"/>
                  </a:lnTo>
                  <a:lnTo>
                    <a:pt x="352425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E8A47C99-BC67-4465-A8A5-E50BC473323F}"/>
                </a:ext>
              </a:extLst>
            </p:cNvPr>
            <p:cNvSpPr/>
            <p:nvPr/>
          </p:nvSpPr>
          <p:spPr bwMode="auto">
            <a:xfrm>
              <a:off x="4454525" y="4764088"/>
              <a:ext cx="2024063" cy="422275"/>
            </a:xfrm>
            <a:custGeom>
              <a:avLst/>
              <a:gdLst>
                <a:gd name="connsiteX0" fmla="*/ 1490662 w 2024062"/>
                <a:gd name="connsiteY0" fmla="*/ 250032 h 421482"/>
                <a:gd name="connsiteX1" fmla="*/ 1259681 w 2024062"/>
                <a:gd name="connsiteY1" fmla="*/ 278607 h 421482"/>
                <a:gd name="connsiteX2" fmla="*/ 1073944 w 2024062"/>
                <a:gd name="connsiteY2" fmla="*/ 311944 h 421482"/>
                <a:gd name="connsiteX3" fmla="*/ 838200 w 2024062"/>
                <a:gd name="connsiteY3" fmla="*/ 338138 h 421482"/>
                <a:gd name="connsiteX4" fmla="*/ 633412 w 2024062"/>
                <a:gd name="connsiteY4" fmla="*/ 373857 h 421482"/>
                <a:gd name="connsiteX5" fmla="*/ 481012 w 2024062"/>
                <a:gd name="connsiteY5" fmla="*/ 400050 h 421482"/>
                <a:gd name="connsiteX6" fmla="*/ 376237 w 2024062"/>
                <a:gd name="connsiteY6" fmla="*/ 421482 h 421482"/>
                <a:gd name="connsiteX7" fmla="*/ 319087 w 2024062"/>
                <a:gd name="connsiteY7" fmla="*/ 404813 h 421482"/>
                <a:gd name="connsiteX8" fmla="*/ 228600 w 2024062"/>
                <a:gd name="connsiteY8" fmla="*/ 364332 h 421482"/>
                <a:gd name="connsiteX9" fmla="*/ 157162 w 2024062"/>
                <a:gd name="connsiteY9" fmla="*/ 330994 h 421482"/>
                <a:gd name="connsiteX10" fmla="*/ 71437 w 2024062"/>
                <a:gd name="connsiteY10" fmla="*/ 276225 h 421482"/>
                <a:gd name="connsiteX11" fmla="*/ 26194 w 2024062"/>
                <a:gd name="connsiteY11" fmla="*/ 240507 h 421482"/>
                <a:gd name="connsiteX12" fmla="*/ 14287 w 2024062"/>
                <a:gd name="connsiteY12" fmla="*/ 221457 h 421482"/>
                <a:gd name="connsiteX13" fmla="*/ 4762 w 2024062"/>
                <a:gd name="connsiteY13" fmla="*/ 200025 h 421482"/>
                <a:gd name="connsiteX14" fmla="*/ 0 w 2024062"/>
                <a:gd name="connsiteY14" fmla="*/ 176213 h 421482"/>
                <a:gd name="connsiteX15" fmla="*/ 0 w 2024062"/>
                <a:gd name="connsiteY15" fmla="*/ 159544 h 421482"/>
                <a:gd name="connsiteX16" fmla="*/ 7144 w 2024062"/>
                <a:gd name="connsiteY16" fmla="*/ 150019 h 421482"/>
                <a:gd name="connsiteX17" fmla="*/ 26194 w 2024062"/>
                <a:gd name="connsiteY17" fmla="*/ 142875 h 421482"/>
                <a:gd name="connsiteX18" fmla="*/ 54769 w 2024062"/>
                <a:gd name="connsiteY18" fmla="*/ 150019 h 421482"/>
                <a:gd name="connsiteX19" fmla="*/ 104775 w 2024062"/>
                <a:gd name="connsiteY19" fmla="*/ 171450 h 421482"/>
                <a:gd name="connsiteX20" fmla="*/ 161925 w 2024062"/>
                <a:gd name="connsiteY20" fmla="*/ 188119 h 421482"/>
                <a:gd name="connsiteX21" fmla="*/ 235744 w 2024062"/>
                <a:gd name="connsiteY21" fmla="*/ 197644 h 421482"/>
                <a:gd name="connsiteX22" fmla="*/ 319087 w 2024062"/>
                <a:gd name="connsiteY22" fmla="*/ 200025 h 421482"/>
                <a:gd name="connsiteX23" fmla="*/ 409575 w 2024062"/>
                <a:gd name="connsiteY23" fmla="*/ 197644 h 421482"/>
                <a:gd name="connsiteX24" fmla="*/ 583406 w 2024062"/>
                <a:gd name="connsiteY24" fmla="*/ 180975 h 421482"/>
                <a:gd name="connsiteX25" fmla="*/ 873919 w 2024062"/>
                <a:gd name="connsiteY25" fmla="*/ 157163 h 421482"/>
                <a:gd name="connsiteX26" fmla="*/ 1095375 w 2024062"/>
                <a:gd name="connsiteY26" fmla="*/ 133350 h 421482"/>
                <a:gd name="connsiteX27" fmla="*/ 1350169 w 2024062"/>
                <a:gd name="connsiteY27" fmla="*/ 95250 h 421482"/>
                <a:gd name="connsiteX28" fmla="*/ 1566862 w 2024062"/>
                <a:gd name="connsiteY28" fmla="*/ 64294 h 421482"/>
                <a:gd name="connsiteX29" fmla="*/ 1650206 w 2024062"/>
                <a:gd name="connsiteY29" fmla="*/ 28575 h 421482"/>
                <a:gd name="connsiteX30" fmla="*/ 1731169 w 2024062"/>
                <a:gd name="connsiteY30" fmla="*/ 0 h 421482"/>
                <a:gd name="connsiteX31" fmla="*/ 1759744 w 2024062"/>
                <a:gd name="connsiteY31" fmla="*/ 4763 h 421482"/>
                <a:gd name="connsiteX32" fmla="*/ 1833562 w 2024062"/>
                <a:gd name="connsiteY32" fmla="*/ 28575 h 421482"/>
                <a:gd name="connsiteX33" fmla="*/ 1905000 w 2024062"/>
                <a:gd name="connsiteY33" fmla="*/ 61913 h 421482"/>
                <a:gd name="connsiteX34" fmla="*/ 1964531 w 2024062"/>
                <a:gd name="connsiteY34" fmla="*/ 97632 h 421482"/>
                <a:gd name="connsiteX35" fmla="*/ 1993106 w 2024062"/>
                <a:gd name="connsiteY35" fmla="*/ 123825 h 421482"/>
                <a:gd name="connsiteX36" fmla="*/ 2012156 w 2024062"/>
                <a:gd name="connsiteY36" fmla="*/ 145257 h 421482"/>
                <a:gd name="connsiteX37" fmla="*/ 2024062 w 2024062"/>
                <a:gd name="connsiteY37" fmla="*/ 178594 h 421482"/>
                <a:gd name="connsiteX38" fmla="*/ 2024062 w 2024062"/>
                <a:gd name="connsiteY38" fmla="*/ 207169 h 421482"/>
                <a:gd name="connsiteX39" fmla="*/ 2014537 w 2024062"/>
                <a:gd name="connsiteY39" fmla="*/ 223838 h 421482"/>
                <a:gd name="connsiteX40" fmla="*/ 2005012 w 2024062"/>
                <a:gd name="connsiteY40" fmla="*/ 235744 h 421482"/>
                <a:gd name="connsiteX41" fmla="*/ 1971675 w 2024062"/>
                <a:gd name="connsiteY41" fmla="*/ 242888 h 421482"/>
                <a:gd name="connsiteX42" fmla="*/ 1874044 w 2024062"/>
                <a:gd name="connsiteY42" fmla="*/ 242888 h 421482"/>
                <a:gd name="connsiteX43" fmla="*/ 1712119 w 2024062"/>
                <a:gd name="connsiteY43" fmla="*/ 242888 h 421482"/>
                <a:gd name="connsiteX44" fmla="*/ 1490662 w 2024062"/>
                <a:gd name="connsiteY44" fmla="*/ 250032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4062" h="421482">
                  <a:moveTo>
                    <a:pt x="1490662" y="250032"/>
                  </a:moveTo>
                  <a:lnTo>
                    <a:pt x="1259681" y="278607"/>
                  </a:lnTo>
                  <a:lnTo>
                    <a:pt x="1073944" y="311944"/>
                  </a:lnTo>
                  <a:lnTo>
                    <a:pt x="838200" y="338138"/>
                  </a:lnTo>
                  <a:lnTo>
                    <a:pt x="633412" y="373857"/>
                  </a:lnTo>
                  <a:lnTo>
                    <a:pt x="481012" y="400050"/>
                  </a:lnTo>
                  <a:lnTo>
                    <a:pt x="376237" y="421482"/>
                  </a:lnTo>
                  <a:lnTo>
                    <a:pt x="319087" y="404813"/>
                  </a:lnTo>
                  <a:lnTo>
                    <a:pt x="228600" y="364332"/>
                  </a:lnTo>
                  <a:lnTo>
                    <a:pt x="157162" y="330994"/>
                  </a:lnTo>
                  <a:lnTo>
                    <a:pt x="71437" y="276225"/>
                  </a:lnTo>
                  <a:lnTo>
                    <a:pt x="26194" y="240507"/>
                  </a:lnTo>
                  <a:lnTo>
                    <a:pt x="14287" y="221457"/>
                  </a:lnTo>
                  <a:lnTo>
                    <a:pt x="4762" y="200025"/>
                  </a:lnTo>
                  <a:lnTo>
                    <a:pt x="0" y="176213"/>
                  </a:lnTo>
                  <a:lnTo>
                    <a:pt x="0" y="159544"/>
                  </a:lnTo>
                  <a:lnTo>
                    <a:pt x="7144" y="150019"/>
                  </a:lnTo>
                  <a:lnTo>
                    <a:pt x="26194" y="142875"/>
                  </a:lnTo>
                  <a:lnTo>
                    <a:pt x="54769" y="150019"/>
                  </a:lnTo>
                  <a:lnTo>
                    <a:pt x="104775" y="171450"/>
                  </a:lnTo>
                  <a:lnTo>
                    <a:pt x="161925" y="188119"/>
                  </a:lnTo>
                  <a:lnTo>
                    <a:pt x="235744" y="197644"/>
                  </a:lnTo>
                  <a:lnTo>
                    <a:pt x="319087" y="200025"/>
                  </a:lnTo>
                  <a:lnTo>
                    <a:pt x="409575" y="197644"/>
                  </a:lnTo>
                  <a:lnTo>
                    <a:pt x="583406" y="180975"/>
                  </a:lnTo>
                  <a:lnTo>
                    <a:pt x="873919" y="157163"/>
                  </a:lnTo>
                  <a:lnTo>
                    <a:pt x="1095375" y="133350"/>
                  </a:lnTo>
                  <a:lnTo>
                    <a:pt x="1350169" y="95250"/>
                  </a:lnTo>
                  <a:lnTo>
                    <a:pt x="1566862" y="64294"/>
                  </a:lnTo>
                  <a:lnTo>
                    <a:pt x="1650206" y="28575"/>
                  </a:lnTo>
                  <a:lnTo>
                    <a:pt x="1731169" y="0"/>
                  </a:lnTo>
                  <a:lnTo>
                    <a:pt x="1759744" y="4763"/>
                  </a:lnTo>
                  <a:lnTo>
                    <a:pt x="1833562" y="28575"/>
                  </a:lnTo>
                  <a:lnTo>
                    <a:pt x="1905000" y="61913"/>
                  </a:lnTo>
                  <a:lnTo>
                    <a:pt x="1964531" y="97632"/>
                  </a:lnTo>
                  <a:lnTo>
                    <a:pt x="1993106" y="123825"/>
                  </a:lnTo>
                  <a:lnTo>
                    <a:pt x="2012156" y="145257"/>
                  </a:lnTo>
                  <a:lnTo>
                    <a:pt x="2024062" y="178594"/>
                  </a:lnTo>
                  <a:lnTo>
                    <a:pt x="2024062" y="207169"/>
                  </a:lnTo>
                  <a:lnTo>
                    <a:pt x="2014537" y="223838"/>
                  </a:lnTo>
                  <a:lnTo>
                    <a:pt x="2005012" y="235744"/>
                  </a:lnTo>
                  <a:lnTo>
                    <a:pt x="1971675" y="242888"/>
                  </a:lnTo>
                  <a:lnTo>
                    <a:pt x="1874044" y="242888"/>
                  </a:lnTo>
                  <a:lnTo>
                    <a:pt x="1712119" y="242888"/>
                  </a:lnTo>
                  <a:lnTo>
                    <a:pt x="1490662" y="2500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7CCB26F4-64EA-4EE5-AE3C-51E0F54ADA45}"/>
                </a:ext>
              </a:extLst>
            </p:cNvPr>
            <p:cNvSpPr/>
            <p:nvPr/>
          </p:nvSpPr>
          <p:spPr bwMode="auto">
            <a:xfrm>
              <a:off x="3705225" y="5521325"/>
              <a:ext cx="3479800" cy="539750"/>
            </a:xfrm>
            <a:custGeom>
              <a:avLst/>
              <a:gdLst>
                <a:gd name="connsiteX0" fmla="*/ 1879600 w 3479800"/>
                <a:gd name="connsiteY0" fmla="*/ 288925 h 539750"/>
                <a:gd name="connsiteX1" fmla="*/ 1555750 w 3479800"/>
                <a:gd name="connsiteY1" fmla="*/ 327025 h 539750"/>
                <a:gd name="connsiteX2" fmla="*/ 1298575 w 3479800"/>
                <a:gd name="connsiteY2" fmla="*/ 371475 h 539750"/>
                <a:gd name="connsiteX3" fmla="*/ 974725 w 3479800"/>
                <a:gd name="connsiteY3" fmla="*/ 434975 h 539750"/>
                <a:gd name="connsiteX4" fmla="*/ 727075 w 3479800"/>
                <a:gd name="connsiteY4" fmla="*/ 485775 h 539750"/>
                <a:gd name="connsiteX5" fmla="*/ 628650 w 3479800"/>
                <a:gd name="connsiteY5" fmla="*/ 511175 h 539750"/>
                <a:gd name="connsiteX6" fmla="*/ 542925 w 3479800"/>
                <a:gd name="connsiteY6" fmla="*/ 530225 h 539750"/>
                <a:gd name="connsiteX7" fmla="*/ 473075 w 3479800"/>
                <a:gd name="connsiteY7" fmla="*/ 539750 h 539750"/>
                <a:gd name="connsiteX8" fmla="*/ 434975 w 3479800"/>
                <a:gd name="connsiteY8" fmla="*/ 536575 h 539750"/>
                <a:gd name="connsiteX9" fmla="*/ 400050 w 3479800"/>
                <a:gd name="connsiteY9" fmla="*/ 527050 h 539750"/>
                <a:gd name="connsiteX10" fmla="*/ 301625 w 3479800"/>
                <a:gd name="connsiteY10" fmla="*/ 473075 h 539750"/>
                <a:gd name="connsiteX11" fmla="*/ 180975 w 3479800"/>
                <a:gd name="connsiteY11" fmla="*/ 403225 h 539750"/>
                <a:gd name="connsiteX12" fmla="*/ 57150 w 3479800"/>
                <a:gd name="connsiteY12" fmla="*/ 317500 h 539750"/>
                <a:gd name="connsiteX13" fmla="*/ 22225 w 3479800"/>
                <a:gd name="connsiteY13" fmla="*/ 295275 h 539750"/>
                <a:gd name="connsiteX14" fmla="*/ 6350 w 3479800"/>
                <a:gd name="connsiteY14" fmla="*/ 266700 h 539750"/>
                <a:gd name="connsiteX15" fmla="*/ 0 w 3479800"/>
                <a:gd name="connsiteY15" fmla="*/ 238125 h 539750"/>
                <a:gd name="connsiteX16" fmla="*/ 12700 w 3479800"/>
                <a:gd name="connsiteY16" fmla="*/ 215900 h 539750"/>
                <a:gd name="connsiteX17" fmla="*/ 41275 w 3479800"/>
                <a:gd name="connsiteY17" fmla="*/ 203200 h 539750"/>
                <a:gd name="connsiteX18" fmla="*/ 69850 w 3479800"/>
                <a:gd name="connsiteY18" fmla="*/ 203200 h 539750"/>
                <a:gd name="connsiteX19" fmla="*/ 114300 w 3479800"/>
                <a:gd name="connsiteY19" fmla="*/ 222250 h 539750"/>
                <a:gd name="connsiteX20" fmla="*/ 174625 w 3479800"/>
                <a:gd name="connsiteY20" fmla="*/ 244475 h 539750"/>
                <a:gd name="connsiteX21" fmla="*/ 228600 w 3479800"/>
                <a:gd name="connsiteY21" fmla="*/ 263525 h 539750"/>
                <a:gd name="connsiteX22" fmla="*/ 298450 w 3479800"/>
                <a:gd name="connsiteY22" fmla="*/ 276225 h 539750"/>
                <a:gd name="connsiteX23" fmla="*/ 355600 w 3479800"/>
                <a:gd name="connsiteY23" fmla="*/ 282575 h 539750"/>
                <a:gd name="connsiteX24" fmla="*/ 422275 w 3479800"/>
                <a:gd name="connsiteY24" fmla="*/ 282575 h 539750"/>
                <a:gd name="connsiteX25" fmla="*/ 523875 w 3479800"/>
                <a:gd name="connsiteY25" fmla="*/ 276225 h 539750"/>
                <a:gd name="connsiteX26" fmla="*/ 790575 w 3479800"/>
                <a:gd name="connsiteY26" fmla="*/ 234950 h 539750"/>
                <a:gd name="connsiteX27" fmla="*/ 1250950 w 3479800"/>
                <a:gd name="connsiteY27" fmla="*/ 165100 h 539750"/>
                <a:gd name="connsiteX28" fmla="*/ 1622425 w 3479800"/>
                <a:gd name="connsiteY28" fmla="*/ 114300 h 539750"/>
                <a:gd name="connsiteX29" fmla="*/ 1844675 w 3479800"/>
                <a:gd name="connsiteY29" fmla="*/ 88900 h 539750"/>
                <a:gd name="connsiteX30" fmla="*/ 2273300 w 3479800"/>
                <a:gd name="connsiteY30" fmla="*/ 69850 h 539750"/>
                <a:gd name="connsiteX31" fmla="*/ 2736850 w 3479800"/>
                <a:gd name="connsiteY31" fmla="*/ 50800 h 539750"/>
                <a:gd name="connsiteX32" fmla="*/ 2898775 w 3479800"/>
                <a:gd name="connsiteY32" fmla="*/ 44450 h 539750"/>
                <a:gd name="connsiteX33" fmla="*/ 3041650 w 3479800"/>
                <a:gd name="connsiteY33" fmla="*/ 0 h 539750"/>
                <a:gd name="connsiteX34" fmla="*/ 3111500 w 3479800"/>
                <a:gd name="connsiteY34" fmla="*/ 19050 h 539750"/>
                <a:gd name="connsiteX35" fmla="*/ 3222625 w 3479800"/>
                <a:gd name="connsiteY35" fmla="*/ 60325 h 539750"/>
                <a:gd name="connsiteX36" fmla="*/ 3365500 w 3479800"/>
                <a:gd name="connsiteY36" fmla="*/ 133350 h 539750"/>
                <a:gd name="connsiteX37" fmla="*/ 3403600 w 3479800"/>
                <a:gd name="connsiteY37" fmla="*/ 158750 h 539750"/>
                <a:gd name="connsiteX38" fmla="*/ 3444875 w 3479800"/>
                <a:gd name="connsiteY38" fmla="*/ 190500 h 539750"/>
                <a:gd name="connsiteX39" fmla="*/ 3463925 w 3479800"/>
                <a:gd name="connsiteY39" fmla="*/ 215900 h 539750"/>
                <a:gd name="connsiteX40" fmla="*/ 3476625 w 3479800"/>
                <a:gd name="connsiteY40" fmla="*/ 244475 h 539750"/>
                <a:gd name="connsiteX41" fmla="*/ 3479800 w 3479800"/>
                <a:gd name="connsiteY41" fmla="*/ 263525 h 539750"/>
                <a:gd name="connsiteX42" fmla="*/ 3470275 w 3479800"/>
                <a:gd name="connsiteY42" fmla="*/ 288925 h 539750"/>
                <a:gd name="connsiteX43" fmla="*/ 3438525 w 3479800"/>
                <a:gd name="connsiteY43" fmla="*/ 314325 h 539750"/>
                <a:gd name="connsiteX44" fmla="*/ 3400425 w 3479800"/>
                <a:gd name="connsiteY44" fmla="*/ 330200 h 539750"/>
                <a:gd name="connsiteX45" fmla="*/ 3333750 w 3479800"/>
                <a:gd name="connsiteY45" fmla="*/ 342900 h 539750"/>
                <a:gd name="connsiteX46" fmla="*/ 3289300 w 3479800"/>
                <a:gd name="connsiteY46" fmla="*/ 342900 h 539750"/>
                <a:gd name="connsiteX47" fmla="*/ 3197225 w 3479800"/>
                <a:gd name="connsiteY47" fmla="*/ 336550 h 539750"/>
                <a:gd name="connsiteX48" fmla="*/ 3009900 w 3479800"/>
                <a:gd name="connsiteY48" fmla="*/ 307975 h 539750"/>
                <a:gd name="connsiteX49" fmla="*/ 2790825 w 3479800"/>
                <a:gd name="connsiteY49" fmla="*/ 285750 h 539750"/>
                <a:gd name="connsiteX50" fmla="*/ 2590800 w 3479800"/>
                <a:gd name="connsiteY50" fmla="*/ 273050 h 539750"/>
                <a:gd name="connsiteX51" fmla="*/ 2349500 w 3479800"/>
                <a:gd name="connsiteY51" fmla="*/ 266700 h 539750"/>
                <a:gd name="connsiteX52" fmla="*/ 1879600 w 3479800"/>
                <a:gd name="connsiteY52" fmla="*/ 2889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79800" h="539750">
                  <a:moveTo>
                    <a:pt x="1879600" y="288925"/>
                  </a:moveTo>
                  <a:lnTo>
                    <a:pt x="1555750" y="327025"/>
                  </a:lnTo>
                  <a:lnTo>
                    <a:pt x="1298575" y="371475"/>
                  </a:lnTo>
                  <a:lnTo>
                    <a:pt x="974725" y="434975"/>
                  </a:lnTo>
                  <a:lnTo>
                    <a:pt x="727075" y="485775"/>
                  </a:lnTo>
                  <a:lnTo>
                    <a:pt x="628650" y="511175"/>
                  </a:lnTo>
                  <a:lnTo>
                    <a:pt x="542925" y="530225"/>
                  </a:lnTo>
                  <a:lnTo>
                    <a:pt x="473075" y="539750"/>
                  </a:lnTo>
                  <a:lnTo>
                    <a:pt x="434975" y="536575"/>
                  </a:lnTo>
                  <a:lnTo>
                    <a:pt x="400050" y="527050"/>
                  </a:lnTo>
                  <a:lnTo>
                    <a:pt x="301625" y="473075"/>
                  </a:lnTo>
                  <a:lnTo>
                    <a:pt x="180975" y="403225"/>
                  </a:lnTo>
                  <a:lnTo>
                    <a:pt x="57150" y="317500"/>
                  </a:lnTo>
                  <a:lnTo>
                    <a:pt x="22225" y="295275"/>
                  </a:lnTo>
                  <a:lnTo>
                    <a:pt x="6350" y="266700"/>
                  </a:lnTo>
                  <a:lnTo>
                    <a:pt x="0" y="238125"/>
                  </a:lnTo>
                  <a:lnTo>
                    <a:pt x="12700" y="215900"/>
                  </a:lnTo>
                  <a:lnTo>
                    <a:pt x="41275" y="203200"/>
                  </a:lnTo>
                  <a:lnTo>
                    <a:pt x="69850" y="203200"/>
                  </a:lnTo>
                  <a:lnTo>
                    <a:pt x="114300" y="222250"/>
                  </a:lnTo>
                  <a:lnTo>
                    <a:pt x="174625" y="244475"/>
                  </a:lnTo>
                  <a:lnTo>
                    <a:pt x="228600" y="263525"/>
                  </a:lnTo>
                  <a:lnTo>
                    <a:pt x="298450" y="276225"/>
                  </a:lnTo>
                  <a:lnTo>
                    <a:pt x="355600" y="282575"/>
                  </a:lnTo>
                  <a:lnTo>
                    <a:pt x="422275" y="282575"/>
                  </a:lnTo>
                  <a:lnTo>
                    <a:pt x="523875" y="276225"/>
                  </a:lnTo>
                  <a:lnTo>
                    <a:pt x="790575" y="234950"/>
                  </a:lnTo>
                  <a:lnTo>
                    <a:pt x="1250950" y="165100"/>
                  </a:lnTo>
                  <a:lnTo>
                    <a:pt x="1622425" y="114300"/>
                  </a:lnTo>
                  <a:lnTo>
                    <a:pt x="1844675" y="88900"/>
                  </a:lnTo>
                  <a:lnTo>
                    <a:pt x="2273300" y="69850"/>
                  </a:lnTo>
                  <a:lnTo>
                    <a:pt x="2736850" y="50800"/>
                  </a:lnTo>
                  <a:lnTo>
                    <a:pt x="2898775" y="44450"/>
                  </a:lnTo>
                  <a:lnTo>
                    <a:pt x="3041650" y="0"/>
                  </a:lnTo>
                  <a:lnTo>
                    <a:pt x="3111500" y="19050"/>
                  </a:lnTo>
                  <a:lnTo>
                    <a:pt x="3222625" y="60325"/>
                  </a:lnTo>
                  <a:lnTo>
                    <a:pt x="3365500" y="133350"/>
                  </a:lnTo>
                  <a:lnTo>
                    <a:pt x="3403600" y="158750"/>
                  </a:lnTo>
                  <a:lnTo>
                    <a:pt x="3444875" y="190500"/>
                  </a:lnTo>
                  <a:lnTo>
                    <a:pt x="3463925" y="215900"/>
                  </a:lnTo>
                  <a:lnTo>
                    <a:pt x="3476625" y="244475"/>
                  </a:lnTo>
                  <a:lnTo>
                    <a:pt x="3479800" y="263525"/>
                  </a:lnTo>
                  <a:lnTo>
                    <a:pt x="3470275" y="288925"/>
                  </a:lnTo>
                  <a:lnTo>
                    <a:pt x="3438525" y="314325"/>
                  </a:lnTo>
                  <a:lnTo>
                    <a:pt x="3400425" y="330200"/>
                  </a:lnTo>
                  <a:lnTo>
                    <a:pt x="3333750" y="342900"/>
                  </a:lnTo>
                  <a:lnTo>
                    <a:pt x="3289300" y="342900"/>
                  </a:lnTo>
                  <a:lnTo>
                    <a:pt x="3197225" y="336550"/>
                  </a:lnTo>
                  <a:lnTo>
                    <a:pt x="3009900" y="307975"/>
                  </a:lnTo>
                  <a:lnTo>
                    <a:pt x="2790825" y="285750"/>
                  </a:lnTo>
                  <a:lnTo>
                    <a:pt x="2590800" y="273050"/>
                  </a:lnTo>
                  <a:lnTo>
                    <a:pt x="2349500" y="266700"/>
                  </a:lnTo>
                  <a:lnTo>
                    <a:pt x="1879600" y="288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B3CE1891-E072-4454-9067-D2E2FFB51587}"/>
              </a:ext>
            </a:extLst>
          </p:cNvPr>
          <p:cNvGrpSpPr/>
          <p:nvPr/>
        </p:nvGrpSpPr>
        <p:grpSpPr>
          <a:xfrm>
            <a:off x="2651125" y="1282700"/>
            <a:ext cx="4381500" cy="4625975"/>
            <a:chOff x="2651125" y="1282700"/>
            <a:chExt cx="4381500" cy="4625975"/>
          </a:xfrm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5B3D7493-2F57-480A-AF5D-9325243B8F7D}"/>
                </a:ext>
              </a:extLst>
            </p:cNvPr>
            <p:cNvSpPr/>
            <p:nvPr/>
          </p:nvSpPr>
          <p:spPr bwMode="auto">
            <a:xfrm>
              <a:off x="4648200" y="1282700"/>
              <a:ext cx="539750" cy="738188"/>
            </a:xfrm>
            <a:custGeom>
              <a:avLst/>
              <a:gdLst>
                <a:gd name="connsiteX0" fmla="*/ 207169 w 540544"/>
                <a:gd name="connsiteY0" fmla="*/ 492919 h 738187"/>
                <a:gd name="connsiteX1" fmla="*/ 202406 w 540544"/>
                <a:gd name="connsiteY1" fmla="*/ 342900 h 738187"/>
                <a:gd name="connsiteX2" fmla="*/ 190500 w 540544"/>
                <a:gd name="connsiteY2" fmla="*/ 257175 h 738187"/>
                <a:gd name="connsiteX3" fmla="*/ 173831 w 540544"/>
                <a:gd name="connsiteY3" fmla="*/ 183356 h 738187"/>
                <a:gd name="connsiteX4" fmla="*/ 154781 w 540544"/>
                <a:gd name="connsiteY4" fmla="*/ 152400 h 738187"/>
                <a:gd name="connsiteX5" fmla="*/ 130969 w 540544"/>
                <a:gd name="connsiteY5" fmla="*/ 126206 h 738187"/>
                <a:gd name="connsiteX6" fmla="*/ 102394 w 540544"/>
                <a:gd name="connsiteY6" fmla="*/ 104775 h 738187"/>
                <a:gd name="connsiteX7" fmla="*/ 69056 w 540544"/>
                <a:gd name="connsiteY7" fmla="*/ 88106 h 738187"/>
                <a:gd name="connsiteX8" fmla="*/ 45244 w 540544"/>
                <a:gd name="connsiteY8" fmla="*/ 78581 h 738187"/>
                <a:gd name="connsiteX9" fmla="*/ 21431 w 540544"/>
                <a:gd name="connsiteY9" fmla="*/ 66675 h 738187"/>
                <a:gd name="connsiteX10" fmla="*/ 4763 w 540544"/>
                <a:gd name="connsiteY10" fmla="*/ 47625 h 738187"/>
                <a:gd name="connsiteX11" fmla="*/ 0 w 540544"/>
                <a:gd name="connsiteY11" fmla="*/ 30956 h 738187"/>
                <a:gd name="connsiteX12" fmla="*/ 0 w 540544"/>
                <a:gd name="connsiteY12" fmla="*/ 19050 h 738187"/>
                <a:gd name="connsiteX13" fmla="*/ 7144 w 540544"/>
                <a:gd name="connsiteY13" fmla="*/ 7144 h 738187"/>
                <a:gd name="connsiteX14" fmla="*/ 28575 w 540544"/>
                <a:gd name="connsiteY14" fmla="*/ 0 h 738187"/>
                <a:gd name="connsiteX15" fmla="*/ 76200 w 540544"/>
                <a:gd name="connsiteY15" fmla="*/ 2381 h 738187"/>
                <a:gd name="connsiteX16" fmla="*/ 145256 w 540544"/>
                <a:gd name="connsiteY16" fmla="*/ 14287 h 738187"/>
                <a:gd name="connsiteX17" fmla="*/ 238125 w 540544"/>
                <a:gd name="connsiteY17" fmla="*/ 38100 h 738187"/>
                <a:gd name="connsiteX18" fmla="*/ 311944 w 540544"/>
                <a:gd name="connsiteY18" fmla="*/ 57150 h 738187"/>
                <a:gd name="connsiteX19" fmla="*/ 381000 w 540544"/>
                <a:gd name="connsiteY19" fmla="*/ 83344 h 738187"/>
                <a:gd name="connsiteX20" fmla="*/ 438150 w 540544"/>
                <a:gd name="connsiteY20" fmla="*/ 111919 h 738187"/>
                <a:gd name="connsiteX21" fmla="*/ 490538 w 540544"/>
                <a:gd name="connsiteY21" fmla="*/ 152400 h 738187"/>
                <a:gd name="connsiteX22" fmla="*/ 519113 w 540544"/>
                <a:gd name="connsiteY22" fmla="*/ 178594 h 738187"/>
                <a:gd name="connsiteX23" fmla="*/ 533400 w 540544"/>
                <a:gd name="connsiteY23" fmla="*/ 197644 h 738187"/>
                <a:gd name="connsiteX24" fmla="*/ 540544 w 540544"/>
                <a:gd name="connsiteY24" fmla="*/ 221456 h 738187"/>
                <a:gd name="connsiteX25" fmla="*/ 540544 w 540544"/>
                <a:gd name="connsiteY25" fmla="*/ 254794 h 738187"/>
                <a:gd name="connsiteX26" fmla="*/ 533400 w 540544"/>
                <a:gd name="connsiteY26" fmla="*/ 292894 h 738187"/>
                <a:gd name="connsiteX27" fmla="*/ 516731 w 540544"/>
                <a:gd name="connsiteY27" fmla="*/ 321469 h 738187"/>
                <a:gd name="connsiteX28" fmla="*/ 500063 w 540544"/>
                <a:gd name="connsiteY28" fmla="*/ 342900 h 738187"/>
                <a:gd name="connsiteX29" fmla="*/ 483394 w 540544"/>
                <a:gd name="connsiteY29" fmla="*/ 371475 h 738187"/>
                <a:gd name="connsiteX30" fmla="*/ 469106 w 540544"/>
                <a:gd name="connsiteY30" fmla="*/ 419100 h 738187"/>
                <a:gd name="connsiteX31" fmla="*/ 457200 w 540544"/>
                <a:gd name="connsiteY31" fmla="*/ 495300 h 738187"/>
                <a:gd name="connsiteX32" fmla="*/ 454819 w 540544"/>
                <a:gd name="connsiteY32" fmla="*/ 683419 h 738187"/>
                <a:gd name="connsiteX33" fmla="*/ 207169 w 540544"/>
                <a:gd name="connsiteY33" fmla="*/ 738187 h 738187"/>
                <a:gd name="connsiteX34" fmla="*/ 207169 w 540544"/>
                <a:gd name="connsiteY34" fmla="*/ 492919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738187">
                  <a:moveTo>
                    <a:pt x="207169" y="492919"/>
                  </a:moveTo>
                  <a:lnTo>
                    <a:pt x="202406" y="342900"/>
                  </a:lnTo>
                  <a:lnTo>
                    <a:pt x="190500" y="257175"/>
                  </a:lnTo>
                  <a:lnTo>
                    <a:pt x="173831" y="183356"/>
                  </a:lnTo>
                  <a:lnTo>
                    <a:pt x="154781" y="152400"/>
                  </a:lnTo>
                  <a:lnTo>
                    <a:pt x="130969" y="126206"/>
                  </a:lnTo>
                  <a:lnTo>
                    <a:pt x="102394" y="104775"/>
                  </a:lnTo>
                  <a:lnTo>
                    <a:pt x="69056" y="88106"/>
                  </a:lnTo>
                  <a:lnTo>
                    <a:pt x="45244" y="78581"/>
                  </a:lnTo>
                  <a:lnTo>
                    <a:pt x="21431" y="66675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76200" y="2381"/>
                  </a:lnTo>
                  <a:lnTo>
                    <a:pt x="145256" y="14287"/>
                  </a:lnTo>
                  <a:lnTo>
                    <a:pt x="238125" y="38100"/>
                  </a:lnTo>
                  <a:lnTo>
                    <a:pt x="311944" y="57150"/>
                  </a:lnTo>
                  <a:lnTo>
                    <a:pt x="381000" y="83344"/>
                  </a:lnTo>
                  <a:lnTo>
                    <a:pt x="438150" y="111919"/>
                  </a:lnTo>
                  <a:lnTo>
                    <a:pt x="490538" y="152400"/>
                  </a:lnTo>
                  <a:lnTo>
                    <a:pt x="519113" y="178594"/>
                  </a:lnTo>
                  <a:lnTo>
                    <a:pt x="533400" y="197644"/>
                  </a:lnTo>
                  <a:lnTo>
                    <a:pt x="540544" y="221456"/>
                  </a:lnTo>
                  <a:lnTo>
                    <a:pt x="540544" y="254794"/>
                  </a:lnTo>
                  <a:lnTo>
                    <a:pt x="533400" y="292894"/>
                  </a:lnTo>
                  <a:lnTo>
                    <a:pt x="516731" y="321469"/>
                  </a:lnTo>
                  <a:lnTo>
                    <a:pt x="500063" y="342900"/>
                  </a:lnTo>
                  <a:lnTo>
                    <a:pt x="483394" y="371475"/>
                  </a:lnTo>
                  <a:lnTo>
                    <a:pt x="469106" y="419100"/>
                  </a:lnTo>
                  <a:lnTo>
                    <a:pt x="457200" y="495300"/>
                  </a:lnTo>
                  <a:cubicBezTo>
                    <a:pt x="456406" y="558006"/>
                    <a:pt x="455613" y="620713"/>
                    <a:pt x="454819" y="683419"/>
                  </a:cubicBezTo>
                  <a:lnTo>
                    <a:pt x="207169" y="738187"/>
                  </a:lnTo>
                  <a:lnTo>
                    <a:pt x="207169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DD607CD8-D634-4984-9F1B-33BDE9D5037B}"/>
                </a:ext>
              </a:extLst>
            </p:cNvPr>
            <p:cNvSpPr/>
            <p:nvPr/>
          </p:nvSpPr>
          <p:spPr bwMode="auto">
            <a:xfrm>
              <a:off x="3567113" y="3535363"/>
              <a:ext cx="1066800" cy="1447800"/>
            </a:xfrm>
            <a:custGeom>
              <a:avLst/>
              <a:gdLst>
                <a:gd name="connsiteX0" fmla="*/ 750093 w 1066800"/>
                <a:gd name="connsiteY0" fmla="*/ 804863 h 1447800"/>
                <a:gd name="connsiteX1" fmla="*/ 673893 w 1066800"/>
                <a:gd name="connsiteY1" fmla="*/ 897732 h 1447800"/>
                <a:gd name="connsiteX2" fmla="*/ 588168 w 1066800"/>
                <a:gd name="connsiteY2" fmla="*/ 992982 h 1447800"/>
                <a:gd name="connsiteX3" fmla="*/ 502443 w 1066800"/>
                <a:gd name="connsiteY3" fmla="*/ 1081088 h 1447800"/>
                <a:gd name="connsiteX4" fmla="*/ 340518 w 1066800"/>
                <a:gd name="connsiteY4" fmla="*/ 1226344 h 1447800"/>
                <a:gd name="connsiteX5" fmla="*/ 228600 w 1066800"/>
                <a:gd name="connsiteY5" fmla="*/ 1323975 h 1447800"/>
                <a:gd name="connsiteX6" fmla="*/ 88106 w 1066800"/>
                <a:gd name="connsiteY6" fmla="*/ 1433513 h 1447800"/>
                <a:gd name="connsiteX7" fmla="*/ 66675 w 1066800"/>
                <a:gd name="connsiteY7" fmla="*/ 1440657 h 1447800"/>
                <a:gd name="connsiteX8" fmla="*/ 38100 w 1066800"/>
                <a:gd name="connsiteY8" fmla="*/ 1447800 h 1447800"/>
                <a:gd name="connsiteX9" fmla="*/ 11906 w 1066800"/>
                <a:gd name="connsiteY9" fmla="*/ 1445419 h 1447800"/>
                <a:gd name="connsiteX10" fmla="*/ 0 w 1066800"/>
                <a:gd name="connsiteY10" fmla="*/ 1435894 h 1447800"/>
                <a:gd name="connsiteX11" fmla="*/ 2381 w 1066800"/>
                <a:gd name="connsiteY11" fmla="*/ 1412082 h 1447800"/>
                <a:gd name="connsiteX12" fmla="*/ 19050 w 1066800"/>
                <a:gd name="connsiteY12" fmla="*/ 1385888 h 1447800"/>
                <a:gd name="connsiteX13" fmla="*/ 88106 w 1066800"/>
                <a:gd name="connsiteY13" fmla="*/ 1312069 h 1447800"/>
                <a:gd name="connsiteX14" fmla="*/ 235743 w 1066800"/>
                <a:gd name="connsiteY14" fmla="*/ 1138238 h 1447800"/>
                <a:gd name="connsiteX15" fmla="*/ 385762 w 1066800"/>
                <a:gd name="connsiteY15" fmla="*/ 945357 h 1447800"/>
                <a:gd name="connsiteX16" fmla="*/ 514350 w 1066800"/>
                <a:gd name="connsiteY16" fmla="*/ 766763 h 1447800"/>
                <a:gd name="connsiteX17" fmla="*/ 616743 w 1066800"/>
                <a:gd name="connsiteY17" fmla="*/ 600075 h 1447800"/>
                <a:gd name="connsiteX18" fmla="*/ 685800 w 1066800"/>
                <a:gd name="connsiteY18" fmla="*/ 466725 h 1447800"/>
                <a:gd name="connsiteX19" fmla="*/ 723900 w 1066800"/>
                <a:gd name="connsiteY19" fmla="*/ 376238 h 1447800"/>
                <a:gd name="connsiteX20" fmla="*/ 750093 w 1066800"/>
                <a:gd name="connsiteY20" fmla="*/ 288132 h 1447800"/>
                <a:gd name="connsiteX21" fmla="*/ 752475 w 1066800"/>
                <a:gd name="connsiteY21" fmla="*/ 238125 h 1447800"/>
                <a:gd name="connsiteX22" fmla="*/ 740568 w 1066800"/>
                <a:gd name="connsiteY22" fmla="*/ 209550 h 1447800"/>
                <a:gd name="connsiteX23" fmla="*/ 688181 w 1066800"/>
                <a:gd name="connsiteY23" fmla="*/ 157163 h 1447800"/>
                <a:gd name="connsiteX24" fmla="*/ 647700 w 1066800"/>
                <a:gd name="connsiteY24" fmla="*/ 116682 h 1447800"/>
                <a:gd name="connsiteX25" fmla="*/ 590550 w 1066800"/>
                <a:gd name="connsiteY25" fmla="*/ 71438 h 1447800"/>
                <a:gd name="connsiteX26" fmla="*/ 573881 w 1066800"/>
                <a:gd name="connsiteY26" fmla="*/ 52388 h 1447800"/>
                <a:gd name="connsiteX27" fmla="*/ 566737 w 1066800"/>
                <a:gd name="connsiteY27" fmla="*/ 38100 h 1447800"/>
                <a:gd name="connsiteX28" fmla="*/ 566737 w 1066800"/>
                <a:gd name="connsiteY28" fmla="*/ 21432 h 1447800"/>
                <a:gd name="connsiteX29" fmla="*/ 573881 w 1066800"/>
                <a:gd name="connsiteY29" fmla="*/ 9525 h 1447800"/>
                <a:gd name="connsiteX30" fmla="*/ 602456 w 1066800"/>
                <a:gd name="connsiteY30" fmla="*/ 0 h 1447800"/>
                <a:gd name="connsiteX31" fmla="*/ 642937 w 1066800"/>
                <a:gd name="connsiteY31" fmla="*/ 4763 h 1447800"/>
                <a:gd name="connsiteX32" fmla="*/ 769143 w 1066800"/>
                <a:gd name="connsiteY32" fmla="*/ 42863 h 1447800"/>
                <a:gd name="connsiteX33" fmla="*/ 876300 w 1066800"/>
                <a:gd name="connsiteY33" fmla="*/ 85725 h 1447800"/>
                <a:gd name="connsiteX34" fmla="*/ 940593 w 1066800"/>
                <a:gd name="connsiteY34" fmla="*/ 119063 h 1447800"/>
                <a:gd name="connsiteX35" fmla="*/ 990600 w 1066800"/>
                <a:gd name="connsiteY35" fmla="*/ 154782 h 1447800"/>
                <a:gd name="connsiteX36" fmla="*/ 1026318 w 1066800"/>
                <a:gd name="connsiteY36" fmla="*/ 190500 h 1447800"/>
                <a:gd name="connsiteX37" fmla="*/ 1047750 w 1066800"/>
                <a:gd name="connsiteY37" fmla="*/ 221457 h 1447800"/>
                <a:gd name="connsiteX38" fmla="*/ 1059656 w 1066800"/>
                <a:gd name="connsiteY38" fmla="*/ 250032 h 1447800"/>
                <a:gd name="connsiteX39" fmla="*/ 1066800 w 1066800"/>
                <a:gd name="connsiteY39" fmla="*/ 280988 h 1447800"/>
                <a:gd name="connsiteX40" fmla="*/ 1064418 w 1066800"/>
                <a:gd name="connsiteY40" fmla="*/ 311944 h 1447800"/>
                <a:gd name="connsiteX41" fmla="*/ 1059656 w 1066800"/>
                <a:gd name="connsiteY41" fmla="*/ 340519 h 1447800"/>
                <a:gd name="connsiteX42" fmla="*/ 1042987 w 1066800"/>
                <a:gd name="connsiteY42" fmla="*/ 381000 h 1447800"/>
                <a:gd name="connsiteX43" fmla="*/ 931068 w 1066800"/>
                <a:gd name="connsiteY43" fmla="*/ 545307 h 1447800"/>
                <a:gd name="connsiteX44" fmla="*/ 831056 w 1066800"/>
                <a:gd name="connsiteY44" fmla="*/ 692944 h 1447800"/>
                <a:gd name="connsiteX45" fmla="*/ 750093 w 1066800"/>
                <a:gd name="connsiteY45" fmla="*/ 804863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66800" h="1447800">
                  <a:moveTo>
                    <a:pt x="750093" y="804863"/>
                  </a:moveTo>
                  <a:lnTo>
                    <a:pt x="673893" y="897732"/>
                  </a:lnTo>
                  <a:lnTo>
                    <a:pt x="588168" y="992982"/>
                  </a:lnTo>
                  <a:lnTo>
                    <a:pt x="502443" y="1081088"/>
                  </a:lnTo>
                  <a:lnTo>
                    <a:pt x="340518" y="1226344"/>
                  </a:lnTo>
                  <a:lnTo>
                    <a:pt x="228600" y="1323975"/>
                  </a:lnTo>
                  <a:lnTo>
                    <a:pt x="88106" y="1433513"/>
                  </a:lnTo>
                  <a:lnTo>
                    <a:pt x="66675" y="1440657"/>
                  </a:lnTo>
                  <a:lnTo>
                    <a:pt x="38100" y="1447800"/>
                  </a:lnTo>
                  <a:lnTo>
                    <a:pt x="11906" y="1445419"/>
                  </a:lnTo>
                  <a:lnTo>
                    <a:pt x="0" y="1435894"/>
                  </a:lnTo>
                  <a:lnTo>
                    <a:pt x="2381" y="1412082"/>
                  </a:lnTo>
                  <a:lnTo>
                    <a:pt x="19050" y="1385888"/>
                  </a:lnTo>
                  <a:lnTo>
                    <a:pt x="88106" y="1312069"/>
                  </a:lnTo>
                  <a:lnTo>
                    <a:pt x="235743" y="1138238"/>
                  </a:lnTo>
                  <a:lnTo>
                    <a:pt x="385762" y="945357"/>
                  </a:lnTo>
                  <a:lnTo>
                    <a:pt x="514350" y="766763"/>
                  </a:lnTo>
                  <a:lnTo>
                    <a:pt x="616743" y="600075"/>
                  </a:lnTo>
                  <a:lnTo>
                    <a:pt x="685800" y="466725"/>
                  </a:lnTo>
                  <a:lnTo>
                    <a:pt x="723900" y="376238"/>
                  </a:lnTo>
                  <a:lnTo>
                    <a:pt x="750093" y="288132"/>
                  </a:lnTo>
                  <a:lnTo>
                    <a:pt x="752475" y="238125"/>
                  </a:lnTo>
                  <a:lnTo>
                    <a:pt x="740568" y="209550"/>
                  </a:lnTo>
                  <a:lnTo>
                    <a:pt x="688181" y="157163"/>
                  </a:lnTo>
                  <a:lnTo>
                    <a:pt x="647700" y="116682"/>
                  </a:lnTo>
                  <a:lnTo>
                    <a:pt x="590550" y="71438"/>
                  </a:lnTo>
                  <a:lnTo>
                    <a:pt x="573881" y="52388"/>
                  </a:lnTo>
                  <a:lnTo>
                    <a:pt x="566737" y="38100"/>
                  </a:lnTo>
                  <a:lnTo>
                    <a:pt x="566737" y="21432"/>
                  </a:lnTo>
                  <a:lnTo>
                    <a:pt x="573881" y="9525"/>
                  </a:lnTo>
                  <a:lnTo>
                    <a:pt x="602456" y="0"/>
                  </a:lnTo>
                  <a:lnTo>
                    <a:pt x="642937" y="4763"/>
                  </a:lnTo>
                  <a:lnTo>
                    <a:pt x="769143" y="42863"/>
                  </a:lnTo>
                  <a:lnTo>
                    <a:pt x="876300" y="85725"/>
                  </a:lnTo>
                  <a:lnTo>
                    <a:pt x="940593" y="119063"/>
                  </a:lnTo>
                  <a:lnTo>
                    <a:pt x="990600" y="154782"/>
                  </a:lnTo>
                  <a:lnTo>
                    <a:pt x="1026318" y="190500"/>
                  </a:lnTo>
                  <a:lnTo>
                    <a:pt x="1047750" y="221457"/>
                  </a:lnTo>
                  <a:lnTo>
                    <a:pt x="1059656" y="250032"/>
                  </a:lnTo>
                  <a:lnTo>
                    <a:pt x="1066800" y="280988"/>
                  </a:lnTo>
                  <a:lnTo>
                    <a:pt x="1064418" y="311944"/>
                  </a:lnTo>
                  <a:lnTo>
                    <a:pt x="1059656" y="340519"/>
                  </a:lnTo>
                  <a:lnTo>
                    <a:pt x="1042987" y="381000"/>
                  </a:lnTo>
                  <a:lnTo>
                    <a:pt x="931068" y="545307"/>
                  </a:lnTo>
                  <a:lnTo>
                    <a:pt x="831056" y="692944"/>
                  </a:lnTo>
                  <a:lnTo>
                    <a:pt x="750093" y="804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AF48382E-0A48-4B65-8506-10E6D83B1022}"/>
                </a:ext>
              </a:extLst>
            </p:cNvPr>
            <p:cNvSpPr/>
            <p:nvPr/>
          </p:nvSpPr>
          <p:spPr bwMode="auto">
            <a:xfrm>
              <a:off x="3544888" y="1781175"/>
              <a:ext cx="2978150" cy="533400"/>
            </a:xfrm>
            <a:custGeom>
              <a:avLst/>
              <a:gdLst>
                <a:gd name="connsiteX0" fmla="*/ 1791222 w 2978689"/>
                <a:gd name="connsiteY0" fmla="*/ 275573 h 533609"/>
                <a:gd name="connsiteX1" fmla="*/ 1588300 w 2978689"/>
                <a:gd name="connsiteY1" fmla="*/ 290604 h 533609"/>
                <a:gd name="connsiteX2" fmla="*/ 1448009 w 2978689"/>
                <a:gd name="connsiteY2" fmla="*/ 310646 h 533609"/>
                <a:gd name="connsiteX3" fmla="*/ 1220035 w 2978689"/>
                <a:gd name="connsiteY3" fmla="*/ 350729 h 533609"/>
                <a:gd name="connsiteX4" fmla="*/ 979535 w 2978689"/>
                <a:gd name="connsiteY4" fmla="*/ 403338 h 533609"/>
                <a:gd name="connsiteX5" fmla="*/ 688931 w 2978689"/>
                <a:gd name="connsiteY5" fmla="*/ 470979 h 533609"/>
                <a:gd name="connsiteX6" fmla="*/ 516072 w 2978689"/>
                <a:gd name="connsiteY6" fmla="*/ 511062 h 533609"/>
                <a:gd name="connsiteX7" fmla="*/ 463463 w 2978689"/>
                <a:gd name="connsiteY7" fmla="*/ 523588 h 533609"/>
                <a:gd name="connsiteX8" fmla="*/ 390812 w 2978689"/>
                <a:gd name="connsiteY8" fmla="*/ 533609 h 533609"/>
                <a:gd name="connsiteX9" fmla="*/ 353234 w 2978689"/>
                <a:gd name="connsiteY9" fmla="*/ 531104 h 533609"/>
                <a:gd name="connsiteX10" fmla="*/ 320666 w 2978689"/>
                <a:gd name="connsiteY10" fmla="*/ 518578 h 533609"/>
                <a:gd name="connsiteX11" fmla="*/ 220458 w 2978689"/>
                <a:gd name="connsiteY11" fmla="*/ 455947 h 533609"/>
                <a:gd name="connsiteX12" fmla="*/ 135281 w 2978689"/>
                <a:gd name="connsiteY12" fmla="*/ 390812 h 533609"/>
                <a:gd name="connsiteX13" fmla="*/ 95198 w 2978689"/>
                <a:gd name="connsiteY13" fmla="*/ 355739 h 533609"/>
                <a:gd name="connsiteX14" fmla="*/ 60125 w 2978689"/>
                <a:gd name="connsiteY14" fmla="*/ 320666 h 533609"/>
                <a:gd name="connsiteX15" fmla="*/ 32567 w 2978689"/>
                <a:gd name="connsiteY15" fmla="*/ 280583 h 533609"/>
                <a:gd name="connsiteX16" fmla="*/ 15031 w 2978689"/>
                <a:gd name="connsiteY16" fmla="*/ 245510 h 533609"/>
                <a:gd name="connsiteX17" fmla="*/ 2505 w 2978689"/>
                <a:gd name="connsiteY17" fmla="*/ 217953 h 533609"/>
                <a:gd name="connsiteX18" fmla="*/ 0 w 2978689"/>
                <a:gd name="connsiteY18" fmla="*/ 197911 h 533609"/>
                <a:gd name="connsiteX19" fmla="*/ 5010 w 2978689"/>
                <a:gd name="connsiteY19" fmla="*/ 185385 h 533609"/>
                <a:gd name="connsiteX20" fmla="*/ 22547 w 2978689"/>
                <a:gd name="connsiteY20" fmla="*/ 180375 h 533609"/>
                <a:gd name="connsiteX21" fmla="*/ 47599 w 2978689"/>
                <a:gd name="connsiteY21" fmla="*/ 187891 h 533609"/>
                <a:gd name="connsiteX22" fmla="*/ 75156 w 2978689"/>
                <a:gd name="connsiteY22" fmla="*/ 205427 h 533609"/>
                <a:gd name="connsiteX23" fmla="*/ 97703 w 2978689"/>
                <a:gd name="connsiteY23" fmla="*/ 222963 h 533609"/>
                <a:gd name="connsiteX24" fmla="*/ 132776 w 2978689"/>
                <a:gd name="connsiteY24" fmla="*/ 245510 h 533609"/>
                <a:gd name="connsiteX25" fmla="*/ 160333 w 2978689"/>
                <a:gd name="connsiteY25" fmla="*/ 258036 h 533609"/>
                <a:gd name="connsiteX26" fmla="*/ 195406 w 2978689"/>
                <a:gd name="connsiteY26" fmla="*/ 270562 h 533609"/>
                <a:gd name="connsiteX27" fmla="*/ 230479 w 2978689"/>
                <a:gd name="connsiteY27" fmla="*/ 278078 h 533609"/>
                <a:gd name="connsiteX28" fmla="*/ 288098 w 2978689"/>
                <a:gd name="connsiteY28" fmla="*/ 285594 h 533609"/>
                <a:gd name="connsiteX29" fmla="*/ 353234 w 2978689"/>
                <a:gd name="connsiteY29" fmla="*/ 285594 h 533609"/>
                <a:gd name="connsiteX30" fmla="*/ 511062 w 2978689"/>
                <a:gd name="connsiteY30" fmla="*/ 288099 h 533609"/>
                <a:gd name="connsiteX31" fmla="*/ 646343 w 2978689"/>
                <a:gd name="connsiteY31" fmla="*/ 268057 h 533609"/>
                <a:gd name="connsiteX32" fmla="*/ 1024629 w 2978689"/>
                <a:gd name="connsiteY32" fmla="*/ 215448 h 533609"/>
                <a:gd name="connsiteX33" fmla="*/ 1312727 w 2978689"/>
                <a:gd name="connsiteY33" fmla="*/ 175364 h 533609"/>
                <a:gd name="connsiteX34" fmla="*/ 1553227 w 2978689"/>
                <a:gd name="connsiteY34" fmla="*/ 132776 h 533609"/>
                <a:gd name="connsiteX35" fmla="*/ 1726086 w 2978689"/>
                <a:gd name="connsiteY35" fmla="*/ 115240 h 533609"/>
                <a:gd name="connsiteX36" fmla="*/ 2019195 w 2978689"/>
                <a:gd name="connsiteY36" fmla="*/ 87682 h 533609"/>
                <a:gd name="connsiteX37" fmla="*/ 2076815 w 2978689"/>
                <a:gd name="connsiteY37" fmla="*/ 87682 h 533609"/>
                <a:gd name="connsiteX38" fmla="*/ 2169508 w 2978689"/>
                <a:gd name="connsiteY38" fmla="*/ 82672 h 533609"/>
                <a:gd name="connsiteX39" fmla="*/ 2267211 w 2978689"/>
                <a:gd name="connsiteY39" fmla="*/ 75156 h 533609"/>
                <a:gd name="connsiteX40" fmla="*/ 2344872 w 2978689"/>
                <a:gd name="connsiteY40" fmla="*/ 60125 h 533609"/>
                <a:gd name="connsiteX41" fmla="*/ 2410007 w 2978689"/>
                <a:gd name="connsiteY41" fmla="*/ 45094 h 533609"/>
                <a:gd name="connsiteX42" fmla="*/ 2475143 w 2978689"/>
                <a:gd name="connsiteY42" fmla="*/ 27557 h 533609"/>
                <a:gd name="connsiteX43" fmla="*/ 2542783 w 2978689"/>
                <a:gd name="connsiteY43" fmla="*/ 0 h 533609"/>
                <a:gd name="connsiteX44" fmla="*/ 2595393 w 2978689"/>
                <a:gd name="connsiteY44" fmla="*/ 5011 h 533609"/>
                <a:gd name="connsiteX45" fmla="*/ 2678064 w 2978689"/>
                <a:gd name="connsiteY45" fmla="*/ 22547 h 533609"/>
                <a:gd name="connsiteX46" fmla="*/ 2755726 w 2978689"/>
                <a:gd name="connsiteY46" fmla="*/ 45094 h 533609"/>
                <a:gd name="connsiteX47" fmla="*/ 2815851 w 2978689"/>
                <a:gd name="connsiteY47" fmla="*/ 67641 h 533609"/>
                <a:gd name="connsiteX48" fmla="*/ 2863450 w 2978689"/>
                <a:gd name="connsiteY48" fmla="*/ 90187 h 533609"/>
                <a:gd name="connsiteX49" fmla="*/ 2898522 w 2978689"/>
                <a:gd name="connsiteY49" fmla="*/ 112734 h 533609"/>
                <a:gd name="connsiteX50" fmla="*/ 2928585 w 2978689"/>
                <a:gd name="connsiteY50" fmla="*/ 137786 h 533609"/>
                <a:gd name="connsiteX51" fmla="*/ 2951132 w 2978689"/>
                <a:gd name="connsiteY51" fmla="*/ 165344 h 533609"/>
                <a:gd name="connsiteX52" fmla="*/ 2971173 w 2978689"/>
                <a:gd name="connsiteY52" fmla="*/ 195406 h 533609"/>
                <a:gd name="connsiteX53" fmla="*/ 2978689 w 2978689"/>
                <a:gd name="connsiteY53" fmla="*/ 220458 h 533609"/>
                <a:gd name="connsiteX54" fmla="*/ 2978689 w 2978689"/>
                <a:gd name="connsiteY54" fmla="*/ 245510 h 533609"/>
                <a:gd name="connsiteX55" fmla="*/ 2963658 w 2978689"/>
                <a:gd name="connsiteY55" fmla="*/ 263047 h 533609"/>
                <a:gd name="connsiteX56" fmla="*/ 2941111 w 2978689"/>
                <a:gd name="connsiteY56" fmla="*/ 278078 h 533609"/>
                <a:gd name="connsiteX57" fmla="*/ 2906038 w 2978689"/>
                <a:gd name="connsiteY57" fmla="*/ 285594 h 533609"/>
                <a:gd name="connsiteX58" fmla="*/ 2828377 w 2978689"/>
                <a:gd name="connsiteY58" fmla="*/ 285594 h 533609"/>
                <a:gd name="connsiteX59" fmla="*/ 2720653 w 2978689"/>
                <a:gd name="connsiteY59" fmla="*/ 268057 h 533609"/>
                <a:gd name="connsiteX60" fmla="*/ 2550299 w 2978689"/>
                <a:gd name="connsiteY60" fmla="*/ 253026 h 533609"/>
                <a:gd name="connsiteX61" fmla="*/ 2374935 w 2978689"/>
                <a:gd name="connsiteY61" fmla="*/ 243005 h 533609"/>
                <a:gd name="connsiteX62" fmla="*/ 2262200 w 2978689"/>
                <a:gd name="connsiteY62" fmla="*/ 243005 h 533609"/>
                <a:gd name="connsiteX63" fmla="*/ 2161992 w 2978689"/>
                <a:gd name="connsiteY63" fmla="*/ 248015 h 533609"/>
                <a:gd name="connsiteX64" fmla="*/ 1791222 w 2978689"/>
                <a:gd name="connsiteY64" fmla="*/ 275573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8689" h="533609">
                  <a:moveTo>
                    <a:pt x="1791222" y="275573"/>
                  </a:moveTo>
                  <a:lnTo>
                    <a:pt x="1588300" y="290604"/>
                  </a:lnTo>
                  <a:lnTo>
                    <a:pt x="1448009" y="310646"/>
                  </a:lnTo>
                  <a:lnTo>
                    <a:pt x="1220035" y="350729"/>
                  </a:lnTo>
                  <a:lnTo>
                    <a:pt x="979535" y="403338"/>
                  </a:lnTo>
                  <a:lnTo>
                    <a:pt x="688931" y="470979"/>
                  </a:lnTo>
                  <a:lnTo>
                    <a:pt x="516072" y="511062"/>
                  </a:lnTo>
                  <a:lnTo>
                    <a:pt x="463463" y="523588"/>
                  </a:lnTo>
                  <a:lnTo>
                    <a:pt x="390812" y="533609"/>
                  </a:lnTo>
                  <a:cubicBezTo>
                    <a:pt x="354906" y="531045"/>
                    <a:pt x="367460" y="531104"/>
                    <a:pt x="353234" y="531104"/>
                  </a:cubicBezTo>
                  <a:lnTo>
                    <a:pt x="320666" y="518578"/>
                  </a:lnTo>
                  <a:lnTo>
                    <a:pt x="220458" y="455947"/>
                  </a:lnTo>
                  <a:lnTo>
                    <a:pt x="135281" y="390812"/>
                  </a:lnTo>
                  <a:lnTo>
                    <a:pt x="95198" y="355739"/>
                  </a:lnTo>
                  <a:lnTo>
                    <a:pt x="60125" y="320666"/>
                  </a:lnTo>
                  <a:lnTo>
                    <a:pt x="32567" y="280583"/>
                  </a:lnTo>
                  <a:lnTo>
                    <a:pt x="15031" y="245510"/>
                  </a:lnTo>
                  <a:lnTo>
                    <a:pt x="2505" y="217953"/>
                  </a:lnTo>
                  <a:lnTo>
                    <a:pt x="0" y="197911"/>
                  </a:lnTo>
                  <a:lnTo>
                    <a:pt x="5010" y="185385"/>
                  </a:lnTo>
                  <a:lnTo>
                    <a:pt x="22547" y="180375"/>
                  </a:lnTo>
                  <a:lnTo>
                    <a:pt x="47599" y="187891"/>
                  </a:lnTo>
                  <a:lnTo>
                    <a:pt x="75156" y="205427"/>
                  </a:lnTo>
                  <a:lnTo>
                    <a:pt x="97703" y="222963"/>
                  </a:lnTo>
                  <a:lnTo>
                    <a:pt x="132776" y="245510"/>
                  </a:lnTo>
                  <a:lnTo>
                    <a:pt x="160333" y="258036"/>
                  </a:lnTo>
                  <a:lnTo>
                    <a:pt x="195406" y="270562"/>
                  </a:lnTo>
                  <a:lnTo>
                    <a:pt x="230479" y="278078"/>
                  </a:lnTo>
                  <a:lnTo>
                    <a:pt x="288098" y="285594"/>
                  </a:lnTo>
                  <a:lnTo>
                    <a:pt x="353234" y="285594"/>
                  </a:lnTo>
                  <a:lnTo>
                    <a:pt x="511062" y="288099"/>
                  </a:lnTo>
                  <a:lnTo>
                    <a:pt x="646343" y="268057"/>
                  </a:lnTo>
                  <a:lnTo>
                    <a:pt x="1024629" y="215448"/>
                  </a:lnTo>
                  <a:lnTo>
                    <a:pt x="1312727" y="175364"/>
                  </a:lnTo>
                  <a:lnTo>
                    <a:pt x="1553227" y="132776"/>
                  </a:lnTo>
                  <a:lnTo>
                    <a:pt x="1726086" y="115240"/>
                  </a:lnTo>
                  <a:lnTo>
                    <a:pt x="2019195" y="87682"/>
                  </a:lnTo>
                  <a:lnTo>
                    <a:pt x="2076815" y="87682"/>
                  </a:lnTo>
                  <a:lnTo>
                    <a:pt x="2169508" y="82672"/>
                  </a:lnTo>
                  <a:lnTo>
                    <a:pt x="2267211" y="75156"/>
                  </a:lnTo>
                  <a:lnTo>
                    <a:pt x="2344872" y="60125"/>
                  </a:lnTo>
                  <a:lnTo>
                    <a:pt x="2410007" y="45094"/>
                  </a:lnTo>
                  <a:lnTo>
                    <a:pt x="2475143" y="27557"/>
                  </a:lnTo>
                  <a:lnTo>
                    <a:pt x="2542783" y="0"/>
                  </a:lnTo>
                  <a:lnTo>
                    <a:pt x="2595393" y="5011"/>
                  </a:lnTo>
                  <a:lnTo>
                    <a:pt x="2678064" y="22547"/>
                  </a:lnTo>
                  <a:lnTo>
                    <a:pt x="2755726" y="45094"/>
                  </a:lnTo>
                  <a:lnTo>
                    <a:pt x="2815851" y="67641"/>
                  </a:lnTo>
                  <a:lnTo>
                    <a:pt x="2863450" y="90187"/>
                  </a:lnTo>
                  <a:lnTo>
                    <a:pt x="2898522" y="112734"/>
                  </a:lnTo>
                  <a:lnTo>
                    <a:pt x="2928585" y="137786"/>
                  </a:lnTo>
                  <a:lnTo>
                    <a:pt x="2951132" y="165344"/>
                  </a:lnTo>
                  <a:lnTo>
                    <a:pt x="2971173" y="195406"/>
                  </a:lnTo>
                  <a:lnTo>
                    <a:pt x="2978689" y="220458"/>
                  </a:lnTo>
                  <a:lnTo>
                    <a:pt x="2978689" y="245510"/>
                  </a:lnTo>
                  <a:lnTo>
                    <a:pt x="2963658" y="263047"/>
                  </a:lnTo>
                  <a:lnTo>
                    <a:pt x="2941111" y="278078"/>
                  </a:lnTo>
                  <a:lnTo>
                    <a:pt x="2906038" y="285594"/>
                  </a:lnTo>
                  <a:lnTo>
                    <a:pt x="2828377" y="285594"/>
                  </a:lnTo>
                  <a:lnTo>
                    <a:pt x="2720653" y="268057"/>
                  </a:lnTo>
                  <a:lnTo>
                    <a:pt x="2550299" y="253026"/>
                  </a:lnTo>
                  <a:lnTo>
                    <a:pt x="2374935" y="243005"/>
                  </a:lnTo>
                  <a:lnTo>
                    <a:pt x="2262200" y="243005"/>
                  </a:lnTo>
                  <a:lnTo>
                    <a:pt x="2161992" y="248015"/>
                  </a:lnTo>
                  <a:lnTo>
                    <a:pt x="1791222" y="275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DE671917-BC90-47BD-AAF7-F4A82E0861E0}"/>
                </a:ext>
              </a:extLst>
            </p:cNvPr>
            <p:cNvSpPr/>
            <p:nvPr/>
          </p:nvSpPr>
          <p:spPr bwMode="auto">
            <a:xfrm>
              <a:off x="3967163" y="2386013"/>
              <a:ext cx="592137" cy="806450"/>
            </a:xfrm>
            <a:custGeom>
              <a:avLst/>
              <a:gdLst>
                <a:gd name="connsiteX0" fmla="*/ 300037 w 592931"/>
                <a:gd name="connsiteY0" fmla="*/ 552450 h 807243"/>
                <a:gd name="connsiteX1" fmla="*/ 283368 w 592931"/>
                <a:gd name="connsiteY1" fmla="*/ 485775 h 807243"/>
                <a:gd name="connsiteX2" fmla="*/ 273843 w 592931"/>
                <a:gd name="connsiteY2" fmla="*/ 431006 h 807243"/>
                <a:gd name="connsiteX3" fmla="*/ 261937 w 592931"/>
                <a:gd name="connsiteY3" fmla="*/ 369093 h 807243"/>
                <a:gd name="connsiteX4" fmla="*/ 245268 w 592931"/>
                <a:gd name="connsiteY4" fmla="*/ 321468 h 807243"/>
                <a:gd name="connsiteX5" fmla="*/ 221456 w 592931"/>
                <a:gd name="connsiteY5" fmla="*/ 273843 h 807243"/>
                <a:gd name="connsiteX6" fmla="*/ 190500 w 592931"/>
                <a:gd name="connsiteY6" fmla="*/ 235743 h 807243"/>
                <a:gd name="connsiteX7" fmla="*/ 157162 w 592931"/>
                <a:gd name="connsiteY7" fmla="*/ 190500 h 807243"/>
                <a:gd name="connsiteX8" fmla="*/ 121443 w 592931"/>
                <a:gd name="connsiteY8" fmla="*/ 152400 h 807243"/>
                <a:gd name="connsiteX9" fmla="*/ 78581 w 592931"/>
                <a:gd name="connsiteY9" fmla="*/ 114300 h 807243"/>
                <a:gd name="connsiteX10" fmla="*/ 23812 w 592931"/>
                <a:gd name="connsiteY10" fmla="*/ 71437 h 807243"/>
                <a:gd name="connsiteX11" fmla="*/ 9525 w 592931"/>
                <a:gd name="connsiteY11" fmla="*/ 54768 h 807243"/>
                <a:gd name="connsiteX12" fmla="*/ 0 w 592931"/>
                <a:gd name="connsiteY12" fmla="*/ 28575 h 807243"/>
                <a:gd name="connsiteX13" fmla="*/ 0 w 592931"/>
                <a:gd name="connsiteY13" fmla="*/ 9525 h 807243"/>
                <a:gd name="connsiteX14" fmla="*/ 9525 w 592931"/>
                <a:gd name="connsiteY14" fmla="*/ 0 h 807243"/>
                <a:gd name="connsiteX15" fmla="*/ 35718 w 592931"/>
                <a:gd name="connsiteY15" fmla="*/ 2381 h 807243"/>
                <a:gd name="connsiteX16" fmla="*/ 73818 w 592931"/>
                <a:gd name="connsiteY16" fmla="*/ 16668 h 807243"/>
                <a:gd name="connsiteX17" fmla="*/ 154781 w 592931"/>
                <a:gd name="connsiteY17" fmla="*/ 61912 h 807243"/>
                <a:gd name="connsiteX18" fmla="*/ 247650 w 592931"/>
                <a:gd name="connsiteY18" fmla="*/ 116681 h 807243"/>
                <a:gd name="connsiteX19" fmla="*/ 345281 w 592931"/>
                <a:gd name="connsiteY19" fmla="*/ 173831 h 807243"/>
                <a:gd name="connsiteX20" fmla="*/ 421481 w 592931"/>
                <a:gd name="connsiteY20" fmla="*/ 221456 h 807243"/>
                <a:gd name="connsiteX21" fmla="*/ 461962 w 592931"/>
                <a:gd name="connsiteY21" fmla="*/ 250031 h 807243"/>
                <a:gd name="connsiteX22" fmla="*/ 511968 w 592931"/>
                <a:gd name="connsiteY22" fmla="*/ 304800 h 807243"/>
                <a:gd name="connsiteX23" fmla="*/ 557212 w 592931"/>
                <a:gd name="connsiteY23" fmla="*/ 352425 h 807243"/>
                <a:gd name="connsiteX24" fmla="*/ 566737 w 592931"/>
                <a:gd name="connsiteY24" fmla="*/ 371475 h 807243"/>
                <a:gd name="connsiteX25" fmla="*/ 583406 w 592931"/>
                <a:gd name="connsiteY25" fmla="*/ 426243 h 807243"/>
                <a:gd name="connsiteX26" fmla="*/ 592931 w 592931"/>
                <a:gd name="connsiteY26" fmla="*/ 488156 h 807243"/>
                <a:gd name="connsiteX27" fmla="*/ 592931 w 592931"/>
                <a:gd name="connsiteY27" fmla="*/ 531018 h 807243"/>
                <a:gd name="connsiteX28" fmla="*/ 588168 w 592931"/>
                <a:gd name="connsiteY28" fmla="*/ 578643 h 807243"/>
                <a:gd name="connsiteX29" fmla="*/ 576262 w 592931"/>
                <a:gd name="connsiteY29" fmla="*/ 626268 h 807243"/>
                <a:gd name="connsiteX30" fmla="*/ 552450 w 592931"/>
                <a:gd name="connsiteY30" fmla="*/ 681037 h 807243"/>
                <a:gd name="connsiteX31" fmla="*/ 497681 w 592931"/>
                <a:gd name="connsiteY31" fmla="*/ 800100 h 807243"/>
                <a:gd name="connsiteX32" fmla="*/ 423862 w 592931"/>
                <a:gd name="connsiteY32" fmla="*/ 807243 h 807243"/>
                <a:gd name="connsiteX33" fmla="*/ 359568 w 592931"/>
                <a:gd name="connsiteY33" fmla="*/ 709612 h 807243"/>
                <a:gd name="connsiteX34" fmla="*/ 338137 w 592931"/>
                <a:gd name="connsiteY34" fmla="*/ 666750 h 807243"/>
                <a:gd name="connsiteX35" fmla="*/ 300037 w 592931"/>
                <a:gd name="connsiteY35" fmla="*/ 552450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2931" h="807243">
                  <a:moveTo>
                    <a:pt x="300037" y="552450"/>
                  </a:moveTo>
                  <a:lnTo>
                    <a:pt x="283368" y="485775"/>
                  </a:lnTo>
                  <a:lnTo>
                    <a:pt x="273843" y="431006"/>
                  </a:lnTo>
                  <a:lnTo>
                    <a:pt x="261937" y="369093"/>
                  </a:lnTo>
                  <a:lnTo>
                    <a:pt x="245268" y="321468"/>
                  </a:lnTo>
                  <a:lnTo>
                    <a:pt x="221456" y="273843"/>
                  </a:lnTo>
                  <a:lnTo>
                    <a:pt x="190500" y="235743"/>
                  </a:lnTo>
                  <a:lnTo>
                    <a:pt x="157162" y="190500"/>
                  </a:lnTo>
                  <a:lnTo>
                    <a:pt x="121443" y="152400"/>
                  </a:lnTo>
                  <a:lnTo>
                    <a:pt x="78581" y="114300"/>
                  </a:lnTo>
                  <a:lnTo>
                    <a:pt x="23812" y="71437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8" y="2381"/>
                  </a:lnTo>
                  <a:lnTo>
                    <a:pt x="73818" y="16668"/>
                  </a:lnTo>
                  <a:lnTo>
                    <a:pt x="154781" y="61912"/>
                  </a:lnTo>
                  <a:lnTo>
                    <a:pt x="247650" y="116681"/>
                  </a:lnTo>
                  <a:lnTo>
                    <a:pt x="345281" y="173831"/>
                  </a:lnTo>
                  <a:lnTo>
                    <a:pt x="421481" y="221456"/>
                  </a:lnTo>
                  <a:lnTo>
                    <a:pt x="461962" y="250031"/>
                  </a:lnTo>
                  <a:lnTo>
                    <a:pt x="511968" y="304800"/>
                  </a:lnTo>
                  <a:lnTo>
                    <a:pt x="557212" y="352425"/>
                  </a:lnTo>
                  <a:lnTo>
                    <a:pt x="566737" y="371475"/>
                  </a:lnTo>
                  <a:lnTo>
                    <a:pt x="583406" y="426243"/>
                  </a:lnTo>
                  <a:lnTo>
                    <a:pt x="592931" y="488156"/>
                  </a:lnTo>
                  <a:lnTo>
                    <a:pt x="592931" y="531018"/>
                  </a:lnTo>
                  <a:lnTo>
                    <a:pt x="588168" y="578643"/>
                  </a:lnTo>
                  <a:lnTo>
                    <a:pt x="576262" y="626268"/>
                  </a:lnTo>
                  <a:lnTo>
                    <a:pt x="552450" y="681037"/>
                  </a:lnTo>
                  <a:lnTo>
                    <a:pt x="497681" y="800100"/>
                  </a:lnTo>
                  <a:lnTo>
                    <a:pt x="423862" y="807243"/>
                  </a:lnTo>
                  <a:lnTo>
                    <a:pt x="359568" y="709612"/>
                  </a:lnTo>
                  <a:lnTo>
                    <a:pt x="338137" y="666750"/>
                  </a:lnTo>
                  <a:lnTo>
                    <a:pt x="3000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63DC9A07-C4A4-4CA8-BEA0-84274FAFF461}"/>
                </a:ext>
              </a:extLst>
            </p:cNvPr>
            <p:cNvSpPr/>
            <p:nvPr/>
          </p:nvSpPr>
          <p:spPr bwMode="auto">
            <a:xfrm>
              <a:off x="5119688" y="2111375"/>
              <a:ext cx="695325" cy="1014413"/>
            </a:xfrm>
            <a:custGeom>
              <a:avLst/>
              <a:gdLst>
                <a:gd name="connsiteX0" fmla="*/ 183356 w 695325"/>
                <a:gd name="connsiteY0" fmla="*/ 664369 h 1014412"/>
                <a:gd name="connsiteX1" fmla="*/ 245268 w 695325"/>
                <a:gd name="connsiteY1" fmla="*/ 547687 h 1014412"/>
                <a:gd name="connsiteX2" fmla="*/ 271462 w 695325"/>
                <a:gd name="connsiteY2" fmla="*/ 495300 h 1014412"/>
                <a:gd name="connsiteX3" fmla="*/ 283368 w 695325"/>
                <a:gd name="connsiteY3" fmla="*/ 464344 h 1014412"/>
                <a:gd name="connsiteX4" fmla="*/ 300037 w 695325"/>
                <a:gd name="connsiteY4" fmla="*/ 409575 h 1014412"/>
                <a:gd name="connsiteX5" fmla="*/ 311943 w 695325"/>
                <a:gd name="connsiteY5" fmla="*/ 321469 h 1014412"/>
                <a:gd name="connsiteX6" fmla="*/ 316706 w 695325"/>
                <a:gd name="connsiteY6" fmla="*/ 250031 h 1014412"/>
                <a:gd name="connsiteX7" fmla="*/ 309562 w 695325"/>
                <a:gd name="connsiteY7" fmla="*/ 204787 h 1014412"/>
                <a:gd name="connsiteX8" fmla="*/ 292893 w 695325"/>
                <a:gd name="connsiteY8" fmla="*/ 164306 h 1014412"/>
                <a:gd name="connsiteX9" fmla="*/ 261937 w 695325"/>
                <a:gd name="connsiteY9" fmla="*/ 123825 h 1014412"/>
                <a:gd name="connsiteX10" fmla="*/ 211931 w 695325"/>
                <a:gd name="connsiteY10" fmla="*/ 78581 h 1014412"/>
                <a:gd name="connsiteX11" fmla="*/ 190500 w 695325"/>
                <a:gd name="connsiteY11" fmla="*/ 59531 h 1014412"/>
                <a:gd name="connsiteX12" fmla="*/ 180975 w 695325"/>
                <a:gd name="connsiteY12" fmla="*/ 42862 h 1014412"/>
                <a:gd name="connsiteX13" fmla="*/ 180975 w 695325"/>
                <a:gd name="connsiteY13" fmla="*/ 23812 h 1014412"/>
                <a:gd name="connsiteX14" fmla="*/ 188118 w 695325"/>
                <a:gd name="connsiteY14" fmla="*/ 9525 h 1014412"/>
                <a:gd name="connsiteX15" fmla="*/ 211931 w 695325"/>
                <a:gd name="connsiteY15" fmla="*/ 0 h 1014412"/>
                <a:gd name="connsiteX16" fmla="*/ 252412 w 695325"/>
                <a:gd name="connsiteY16" fmla="*/ 4762 h 1014412"/>
                <a:gd name="connsiteX17" fmla="*/ 352425 w 695325"/>
                <a:gd name="connsiteY17" fmla="*/ 30956 h 1014412"/>
                <a:gd name="connsiteX18" fmla="*/ 416718 w 695325"/>
                <a:gd name="connsiteY18" fmla="*/ 50006 h 1014412"/>
                <a:gd name="connsiteX19" fmla="*/ 516731 w 695325"/>
                <a:gd name="connsiteY19" fmla="*/ 92869 h 1014412"/>
                <a:gd name="connsiteX20" fmla="*/ 576262 w 695325"/>
                <a:gd name="connsiteY20" fmla="*/ 128587 h 1014412"/>
                <a:gd name="connsiteX21" fmla="*/ 619125 w 695325"/>
                <a:gd name="connsiteY21" fmla="*/ 157162 h 1014412"/>
                <a:gd name="connsiteX22" fmla="*/ 657225 w 695325"/>
                <a:gd name="connsiteY22" fmla="*/ 197644 h 1014412"/>
                <a:gd name="connsiteX23" fmla="*/ 685800 w 695325"/>
                <a:gd name="connsiteY23" fmla="*/ 242887 h 1014412"/>
                <a:gd name="connsiteX24" fmla="*/ 695325 w 695325"/>
                <a:gd name="connsiteY24" fmla="*/ 278606 h 1014412"/>
                <a:gd name="connsiteX25" fmla="*/ 692943 w 695325"/>
                <a:gd name="connsiteY25" fmla="*/ 307181 h 1014412"/>
                <a:gd name="connsiteX26" fmla="*/ 681037 w 695325"/>
                <a:gd name="connsiteY26" fmla="*/ 335756 h 1014412"/>
                <a:gd name="connsiteX27" fmla="*/ 647700 w 695325"/>
                <a:gd name="connsiteY27" fmla="*/ 361950 h 1014412"/>
                <a:gd name="connsiteX28" fmla="*/ 631031 w 695325"/>
                <a:gd name="connsiteY28" fmla="*/ 373856 h 1014412"/>
                <a:gd name="connsiteX29" fmla="*/ 578643 w 695325"/>
                <a:gd name="connsiteY29" fmla="*/ 433387 h 1014412"/>
                <a:gd name="connsiteX30" fmla="*/ 397668 w 695325"/>
                <a:gd name="connsiteY30" fmla="*/ 652462 h 1014412"/>
                <a:gd name="connsiteX31" fmla="*/ 111918 w 695325"/>
                <a:gd name="connsiteY31" fmla="*/ 1007269 h 1014412"/>
                <a:gd name="connsiteX32" fmla="*/ 0 w 695325"/>
                <a:gd name="connsiteY32" fmla="*/ 1014412 h 1014412"/>
                <a:gd name="connsiteX33" fmla="*/ 183356 w 695325"/>
                <a:gd name="connsiteY33" fmla="*/ 664369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5325" h="1014412">
                  <a:moveTo>
                    <a:pt x="183356" y="664369"/>
                  </a:moveTo>
                  <a:lnTo>
                    <a:pt x="245268" y="547687"/>
                  </a:lnTo>
                  <a:lnTo>
                    <a:pt x="271462" y="495300"/>
                  </a:lnTo>
                  <a:lnTo>
                    <a:pt x="283368" y="464344"/>
                  </a:lnTo>
                  <a:lnTo>
                    <a:pt x="300037" y="409575"/>
                  </a:lnTo>
                  <a:lnTo>
                    <a:pt x="311943" y="321469"/>
                  </a:lnTo>
                  <a:lnTo>
                    <a:pt x="316706" y="250031"/>
                  </a:lnTo>
                  <a:lnTo>
                    <a:pt x="309562" y="204787"/>
                  </a:lnTo>
                  <a:lnTo>
                    <a:pt x="292893" y="164306"/>
                  </a:lnTo>
                  <a:lnTo>
                    <a:pt x="261937" y="123825"/>
                  </a:lnTo>
                  <a:lnTo>
                    <a:pt x="211931" y="78581"/>
                  </a:lnTo>
                  <a:lnTo>
                    <a:pt x="190500" y="59531"/>
                  </a:lnTo>
                  <a:lnTo>
                    <a:pt x="180975" y="42862"/>
                  </a:lnTo>
                  <a:lnTo>
                    <a:pt x="180975" y="23812"/>
                  </a:lnTo>
                  <a:lnTo>
                    <a:pt x="188118" y="9525"/>
                  </a:lnTo>
                  <a:lnTo>
                    <a:pt x="211931" y="0"/>
                  </a:lnTo>
                  <a:lnTo>
                    <a:pt x="252412" y="4762"/>
                  </a:lnTo>
                  <a:lnTo>
                    <a:pt x="352425" y="30956"/>
                  </a:lnTo>
                  <a:lnTo>
                    <a:pt x="416718" y="50006"/>
                  </a:lnTo>
                  <a:lnTo>
                    <a:pt x="516731" y="92869"/>
                  </a:lnTo>
                  <a:lnTo>
                    <a:pt x="576262" y="128587"/>
                  </a:lnTo>
                  <a:lnTo>
                    <a:pt x="619125" y="157162"/>
                  </a:lnTo>
                  <a:lnTo>
                    <a:pt x="657225" y="197644"/>
                  </a:lnTo>
                  <a:lnTo>
                    <a:pt x="685800" y="242887"/>
                  </a:lnTo>
                  <a:lnTo>
                    <a:pt x="695325" y="278606"/>
                  </a:lnTo>
                  <a:lnTo>
                    <a:pt x="692943" y="307181"/>
                  </a:lnTo>
                  <a:lnTo>
                    <a:pt x="681037" y="335756"/>
                  </a:lnTo>
                  <a:lnTo>
                    <a:pt x="647700" y="361950"/>
                  </a:lnTo>
                  <a:lnTo>
                    <a:pt x="631031" y="373856"/>
                  </a:lnTo>
                  <a:lnTo>
                    <a:pt x="578643" y="433387"/>
                  </a:lnTo>
                  <a:lnTo>
                    <a:pt x="397668" y="652462"/>
                  </a:lnTo>
                  <a:lnTo>
                    <a:pt x="111918" y="1007269"/>
                  </a:lnTo>
                  <a:lnTo>
                    <a:pt x="0" y="1014412"/>
                  </a:lnTo>
                  <a:lnTo>
                    <a:pt x="183356" y="664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3631A2A1-58B5-4BB8-8706-1AD24C61A51A}"/>
                </a:ext>
              </a:extLst>
            </p:cNvPr>
            <p:cNvSpPr/>
            <p:nvPr/>
          </p:nvSpPr>
          <p:spPr bwMode="auto">
            <a:xfrm>
              <a:off x="3241675" y="2870200"/>
              <a:ext cx="3502025" cy="581025"/>
            </a:xfrm>
            <a:custGeom>
              <a:avLst/>
              <a:gdLst>
                <a:gd name="connsiteX0" fmla="*/ 1609725 w 3502025"/>
                <a:gd name="connsiteY0" fmla="*/ 349250 h 581025"/>
                <a:gd name="connsiteX1" fmla="*/ 1235075 w 3502025"/>
                <a:gd name="connsiteY1" fmla="*/ 396875 h 581025"/>
                <a:gd name="connsiteX2" fmla="*/ 866775 w 3502025"/>
                <a:gd name="connsiteY2" fmla="*/ 450850 h 581025"/>
                <a:gd name="connsiteX3" fmla="*/ 552450 w 3502025"/>
                <a:gd name="connsiteY3" fmla="*/ 504825 h 581025"/>
                <a:gd name="connsiteX4" fmla="*/ 327025 w 3502025"/>
                <a:gd name="connsiteY4" fmla="*/ 555625 h 581025"/>
                <a:gd name="connsiteX5" fmla="*/ 196850 w 3502025"/>
                <a:gd name="connsiteY5" fmla="*/ 581025 h 581025"/>
                <a:gd name="connsiteX6" fmla="*/ 168275 w 3502025"/>
                <a:gd name="connsiteY6" fmla="*/ 520700 h 581025"/>
                <a:gd name="connsiteX7" fmla="*/ 133350 w 3502025"/>
                <a:gd name="connsiteY7" fmla="*/ 469900 h 581025"/>
                <a:gd name="connsiteX8" fmla="*/ 85725 w 3502025"/>
                <a:gd name="connsiteY8" fmla="*/ 415925 h 581025"/>
                <a:gd name="connsiteX9" fmla="*/ 38100 w 3502025"/>
                <a:gd name="connsiteY9" fmla="*/ 374650 h 581025"/>
                <a:gd name="connsiteX10" fmla="*/ 12700 w 3502025"/>
                <a:gd name="connsiteY10" fmla="*/ 346075 h 581025"/>
                <a:gd name="connsiteX11" fmla="*/ 0 w 3502025"/>
                <a:gd name="connsiteY11" fmla="*/ 323850 h 581025"/>
                <a:gd name="connsiteX12" fmla="*/ 0 w 3502025"/>
                <a:gd name="connsiteY12" fmla="*/ 307975 h 581025"/>
                <a:gd name="connsiteX13" fmla="*/ 12700 w 3502025"/>
                <a:gd name="connsiteY13" fmla="*/ 295275 h 581025"/>
                <a:gd name="connsiteX14" fmla="*/ 44450 w 3502025"/>
                <a:gd name="connsiteY14" fmla="*/ 288925 h 581025"/>
                <a:gd name="connsiteX15" fmla="*/ 79375 w 3502025"/>
                <a:gd name="connsiteY15" fmla="*/ 295275 h 581025"/>
                <a:gd name="connsiteX16" fmla="*/ 136525 w 3502025"/>
                <a:gd name="connsiteY16" fmla="*/ 311150 h 581025"/>
                <a:gd name="connsiteX17" fmla="*/ 196850 w 3502025"/>
                <a:gd name="connsiteY17" fmla="*/ 327025 h 581025"/>
                <a:gd name="connsiteX18" fmla="*/ 250825 w 3502025"/>
                <a:gd name="connsiteY18" fmla="*/ 333375 h 581025"/>
                <a:gd name="connsiteX19" fmla="*/ 323850 w 3502025"/>
                <a:gd name="connsiteY19" fmla="*/ 336550 h 581025"/>
                <a:gd name="connsiteX20" fmla="*/ 454025 w 3502025"/>
                <a:gd name="connsiteY20" fmla="*/ 327025 h 581025"/>
                <a:gd name="connsiteX21" fmla="*/ 647700 w 3502025"/>
                <a:gd name="connsiteY21" fmla="*/ 311150 h 581025"/>
                <a:gd name="connsiteX22" fmla="*/ 803275 w 3502025"/>
                <a:gd name="connsiteY22" fmla="*/ 292100 h 581025"/>
                <a:gd name="connsiteX23" fmla="*/ 1035050 w 3502025"/>
                <a:gd name="connsiteY23" fmla="*/ 257175 h 581025"/>
                <a:gd name="connsiteX24" fmla="*/ 1298575 w 3502025"/>
                <a:gd name="connsiteY24" fmla="*/ 222250 h 581025"/>
                <a:gd name="connsiteX25" fmla="*/ 1520825 w 3502025"/>
                <a:gd name="connsiteY25" fmla="*/ 200025 h 581025"/>
                <a:gd name="connsiteX26" fmla="*/ 1930400 w 3502025"/>
                <a:gd name="connsiteY26" fmla="*/ 155575 h 581025"/>
                <a:gd name="connsiteX27" fmla="*/ 2082800 w 3502025"/>
                <a:gd name="connsiteY27" fmla="*/ 139700 h 581025"/>
                <a:gd name="connsiteX28" fmla="*/ 2371725 w 3502025"/>
                <a:gd name="connsiteY28" fmla="*/ 117475 h 581025"/>
                <a:gd name="connsiteX29" fmla="*/ 2841625 w 3502025"/>
                <a:gd name="connsiteY29" fmla="*/ 76200 h 581025"/>
                <a:gd name="connsiteX30" fmla="*/ 2917825 w 3502025"/>
                <a:gd name="connsiteY30" fmla="*/ 66675 h 581025"/>
                <a:gd name="connsiteX31" fmla="*/ 2968625 w 3502025"/>
                <a:gd name="connsiteY31" fmla="*/ 53975 h 581025"/>
                <a:gd name="connsiteX32" fmla="*/ 3044825 w 3502025"/>
                <a:gd name="connsiteY32" fmla="*/ 15875 h 581025"/>
                <a:gd name="connsiteX33" fmla="*/ 3076575 w 3502025"/>
                <a:gd name="connsiteY33" fmla="*/ 0 h 581025"/>
                <a:gd name="connsiteX34" fmla="*/ 3171825 w 3502025"/>
                <a:gd name="connsiteY34" fmla="*/ 25400 h 581025"/>
                <a:gd name="connsiteX35" fmla="*/ 3295650 w 3502025"/>
                <a:gd name="connsiteY35" fmla="*/ 73025 h 581025"/>
                <a:gd name="connsiteX36" fmla="*/ 3384550 w 3502025"/>
                <a:gd name="connsiteY36" fmla="*/ 114300 h 581025"/>
                <a:gd name="connsiteX37" fmla="*/ 3422650 w 3502025"/>
                <a:gd name="connsiteY37" fmla="*/ 139700 h 581025"/>
                <a:gd name="connsiteX38" fmla="*/ 3460750 w 3502025"/>
                <a:gd name="connsiteY38" fmla="*/ 168275 h 581025"/>
                <a:gd name="connsiteX39" fmla="*/ 3489325 w 3502025"/>
                <a:gd name="connsiteY39" fmla="*/ 203200 h 581025"/>
                <a:gd name="connsiteX40" fmla="*/ 3502025 w 3502025"/>
                <a:gd name="connsiteY40" fmla="*/ 234950 h 581025"/>
                <a:gd name="connsiteX41" fmla="*/ 3495675 w 3502025"/>
                <a:gd name="connsiteY41" fmla="*/ 266700 h 581025"/>
                <a:gd name="connsiteX42" fmla="*/ 3479800 w 3502025"/>
                <a:gd name="connsiteY42" fmla="*/ 285750 h 581025"/>
                <a:gd name="connsiteX43" fmla="*/ 3444875 w 3502025"/>
                <a:gd name="connsiteY43" fmla="*/ 304800 h 581025"/>
                <a:gd name="connsiteX44" fmla="*/ 3324225 w 3502025"/>
                <a:gd name="connsiteY44" fmla="*/ 314325 h 581025"/>
                <a:gd name="connsiteX45" fmla="*/ 3044825 w 3502025"/>
                <a:gd name="connsiteY45" fmla="*/ 298450 h 581025"/>
                <a:gd name="connsiteX46" fmla="*/ 2622550 w 3502025"/>
                <a:gd name="connsiteY46" fmla="*/ 288925 h 581025"/>
                <a:gd name="connsiteX47" fmla="*/ 2273300 w 3502025"/>
                <a:gd name="connsiteY47" fmla="*/ 298450 h 581025"/>
                <a:gd name="connsiteX48" fmla="*/ 1965325 w 3502025"/>
                <a:gd name="connsiteY48" fmla="*/ 317500 h 581025"/>
                <a:gd name="connsiteX49" fmla="*/ 1609725 w 3502025"/>
                <a:gd name="connsiteY49" fmla="*/ 3492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02025" h="581025">
                  <a:moveTo>
                    <a:pt x="1609725" y="349250"/>
                  </a:moveTo>
                  <a:lnTo>
                    <a:pt x="1235075" y="396875"/>
                  </a:lnTo>
                  <a:lnTo>
                    <a:pt x="866775" y="450850"/>
                  </a:lnTo>
                  <a:lnTo>
                    <a:pt x="552450" y="504825"/>
                  </a:lnTo>
                  <a:lnTo>
                    <a:pt x="327025" y="555625"/>
                  </a:lnTo>
                  <a:lnTo>
                    <a:pt x="196850" y="581025"/>
                  </a:lnTo>
                  <a:lnTo>
                    <a:pt x="168275" y="520700"/>
                  </a:lnTo>
                  <a:lnTo>
                    <a:pt x="133350" y="469900"/>
                  </a:lnTo>
                  <a:lnTo>
                    <a:pt x="85725" y="415925"/>
                  </a:lnTo>
                  <a:lnTo>
                    <a:pt x="38100" y="374650"/>
                  </a:lnTo>
                  <a:lnTo>
                    <a:pt x="12700" y="346075"/>
                  </a:lnTo>
                  <a:lnTo>
                    <a:pt x="0" y="323850"/>
                  </a:lnTo>
                  <a:lnTo>
                    <a:pt x="0" y="307975"/>
                  </a:lnTo>
                  <a:lnTo>
                    <a:pt x="12700" y="295275"/>
                  </a:lnTo>
                  <a:lnTo>
                    <a:pt x="44450" y="288925"/>
                  </a:lnTo>
                  <a:lnTo>
                    <a:pt x="79375" y="295275"/>
                  </a:lnTo>
                  <a:lnTo>
                    <a:pt x="136525" y="311150"/>
                  </a:lnTo>
                  <a:lnTo>
                    <a:pt x="196850" y="327025"/>
                  </a:lnTo>
                  <a:lnTo>
                    <a:pt x="250825" y="333375"/>
                  </a:lnTo>
                  <a:lnTo>
                    <a:pt x="323850" y="336550"/>
                  </a:lnTo>
                  <a:lnTo>
                    <a:pt x="454025" y="327025"/>
                  </a:lnTo>
                  <a:lnTo>
                    <a:pt x="647700" y="311150"/>
                  </a:lnTo>
                  <a:lnTo>
                    <a:pt x="803275" y="292100"/>
                  </a:lnTo>
                  <a:lnTo>
                    <a:pt x="1035050" y="257175"/>
                  </a:lnTo>
                  <a:lnTo>
                    <a:pt x="1298575" y="222250"/>
                  </a:lnTo>
                  <a:lnTo>
                    <a:pt x="1520825" y="200025"/>
                  </a:lnTo>
                  <a:lnTo>
                    <a:pt x="1930400" y="155575"/>
                  </a:lnTo>
                  <a:lnTo>
                    <a:pt x="2082800" y="139700"/>
                  </a:lnTo>
                  <a:lnTo>
                    <a:pt x="2371725" y="117475"/>
                  </a:lnTo>
                  <a:lnTo>
                    <a:pt x="2841625" y="76200"/>
                  </a:lnTo>
                  <a:lnTo>
                    <a:pt x="2917825" y="66675"/>
                  </a:lnTo>
                  <a:lnTo>
                    <a:pt x="2968625" y="53975"/>
                  </a:lnTo>
                  <a:lnTo>
                    <a:pt x="3044825" y="15875"/>
                  </a:lnTo>
                  <a:lnTo>
                    <a:pt x="3076575" y="0"/>
                  </a:lnTo>
                  <a:lnTo>
                    <a:pt x="3171825" y="25400"/>
                  </a:lnTo>
                  <a:lnTo>
                    <a:pt x="3295650" y="73025"/>
                  </a:lnTo>
                  <a:lnTo>
                    <a:pt x="3384550" y="114300"/>
                  </a:lnTo>
                  <a:lnTo>
                    <a:pt x="3422650" y="139700"/>
                  </a:lnTo>
                  <a:lnTo>
                    <a:pt x="3460750" y="168275"/>
                  </a:lnTo>
                  <a:lnTo>
                    <a:pt x="3489325" y="203200"/>
                  </a:lnTo>
                  <a:lnTo>
                    <a:pt x="3502025" y="234950"/>
                  </a:lnTo>
                  <a:lnTo>
                    <a:pt x="3495675" y="266700"/>
                  </a:lnTo>
                  <a:lnTo>
                    <a:pt x="3479800" y="285750"/>
                  </a:lnTo>
                  <a:lnTo>
                    <a:pt x="3444875" y="304800"/>
                  </a:lnTo>
                  <a:lnTo>
                    <a:pt x="3324225" y="314325"/>
                  </a:lnTo>
                  <a:lnTo>
                    <a:pt x="3044825" y="298450"/>
                  </a:lnTo>
                  <a:lnTo>
                    <a:pt x="2622550" y="288925"/>
                  </a:lnTo>
                  <a:lnTo>
                    <a:pt x="2273300" y="298450"/>
                  </a:lnTo>
                  <a:lnTo>
                    <a:pt x="1965325" y="317500"/>
                  </a:lnTo>
                  <a:lnTo>
                    <a:pt x="16097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9B901511-6135-49B4-A514-6357442FA70E}"/>
                </a:ext>
              </a:extLst>
            </p:cNvPr>
            <p:cNvSpPr/>
            <p:nvPr/>
          </p:nvSpPr>
          <p:spPr bwMode="auto">
            <a:xfrm rot="16200000">
              <a:off x="2016919" y="3994944"/>
              <a:ext cx="2406650" cy="1138238"/>
            </a:xfrm>
            <a:custGeom>
              <a:avLst/>
              <a:gdLst>
                <a:gd name="connsiteX0" fmla="*/ 895350 w 2407444"/>
                <a:gd name="connsiteY0" fmla="*/ 709612 h 1138237"/>
                <a:gd name="connsiteX1" fmla="*/ 676275 w 2407444"/>
                <a:gd name="connsiteY1" fmla="*/ 578643 h 1138237"/>
                <a:gd name="connsiteX2" fmla="*/ 569119 w 2407444"/>
                <a:gd name="connsiteY2" fmla="*/ 509587 h 1138237"/>
                <a:gd name="connsiteX3" fmla="*/ 411956 w 2407444"/>
                <a:gd name="connsiteY3" fmla="*/ 397668 h 1138237"/>
                <a:gd name="connsiteX4" fmla="*/ 273844 w 2407444"/>
                <a:gd name="connsiteY4" fmla="*/ 288131 h 1138237"/>
                <a:gd name="connsiteX5" fmla="*/ 164306 w 2407444"/>
                <a:gd name="connsiteY5" fmla="*/ 200025 h 1138237"/>
                <a:gd name="connsiteX6" fmla="*/ 59531 w 2407444"/>
                <a:gd name="connsiteY6" fmla="*/ 107156 h 1138237"/>
                <a:gd name="connsiteX7" fmla="*/ 14288 w 2407444"/>
                <a:gd name="connsiteY7" fmla="*/ 66675 h 1138237"/>
                <a:gd name="connsiteX8" fmla="*/ 2381 w 2407444"/>
                <a:gd name="connsiteY8" fmla="*/ 47625 h 1138237"/>
                <a:gd name="connsiteX9" fmla="*/ 0 w 2407444"/>
                <a:gd name="connsiteY9" fmla="*/ 28575 h 1138237"/>
                <a:gd name="connsiteX10" fmla="*/ 0 w 2407444"/>
                <a:gd name="connsiteY10" fmla="*/ 14287 h 1138237"/>
                <a:gd name="connsiteX11" fmla="*/ 4763 w 2407444"/>
                <a:gd name="connsiteY11" fmla="*/ 2381 h 1138237"/>
                <a:gd name="connsiteX12" fmla="*/ 19050 w 2407444"/>
                <a:gd name="connsiteY12" fmla="*/ 0 h 1138237"/>
                <a:gd name="connsiteX13" fmla="*/ 42863 w 2407444"/>
                <a:gd name="connsiteY13" fmla="*/ 7143 h 1138237"/>
                <a:gd name="connsiteX14" fmla="*/ 100013 w 2407444"/>
                <a:gd name="connsiteY14" fmla="*/ 42862 h 1138237"/>
                <a:gd name="connsiteX15" fmla="*/ 221456 w 2407444"/>
                <a:gd name="connsiteY15" fmla="*/ 126206 h 1138237"/>
                <a:gd name="connsiteX16" fmla="*/ 369094 w 2407444"/>
                <a:gd name="connsiteY16" fmla="*/ 221456 h 1138237"/>
                <a:gd name="connsiteX17" fmla="*/ 521494 w 2407444"/>
                <a:gd name="connsiteY17" fmla="*/ 316706 h 1138237"/>
                <a:gd name="connsiteX18" fmla="*/ 673894 w 2407444"/>
                <a:gd name="connsiteY18" fmla="*/ 402431 h 1138237"/>
                <a:gd name="connsiteX19" fmla="*/ 809625 w 2407444"/>
                <a:gd name="connsiteY19" fmla="*/ 471487 h 1138237"/>
                <a:gd name="connsiteX20" fmla="*/ 966788 w 2407444"/>
                <a:gd name="connsiteY20" fmla="*/ 547687 h 1138237"/>
                <a:gd name="connsiteX21" fmla="*/ 1076325 w 2407444"/>
                <a:gd name="connsiteY21" fmla="*/ 597693 h 1138237"/>
                <a:gd name="connsiteX22" fmla="*/ 1176338 w 2407444"/>
                <a:gd name="connsiteY22" fmla="*/ 638175 h 1138237"/>
                <a:gd name="connsiteX23" fmla="*/ 1273969 w 2407444"/>
                <a:gd name="connsiteY23" fmla="*/ 673893 h 1138237"/>
                <a:gd name="connsiteX24" fmla="*/ 1338263 w 2407444"/>
                <a:gd name="connsiteY24" fmla="*/ 695325 h 1138237"/>
                <a:gd name="connsiteX25" fmla="*/ 1466850 w 2407444"/>
                <a:gd name="connsiteY25" fmla="*/ 740568 h 1138237"/>
                <a:gd name="connsiteX26" fmla="*/ 1578769 w 2407444"/>
                <a:gd name="connsiteY26" fmla="*/ 771525 h 1138237"/>
                <a:gd name="connsiteX27" fmla="*/ 1693069 w 2407444"/>
                <a:gd name="connsiteY27" fmla="*/ 800100 h 1138237"/>
                <a:gd name="connsiteX28" fmla="*/ 1783556 w 2407444"/>
                <a:gd name="connsiteY28" fmla="*/ 819150 h 1138237"/>
                <a:gd name="connsiteX29" fmla="*/ 1902619 w 2407444"/>
                <a:gd name="connsiteY29" fmla="*/ 838200 h 1138237"/>
                <a:gd name="connsiteX30" fmla="*/ 2016919 w 2407444"/>
                <a:gd name="connsiteY30" fmla="*/ 845343 h 1138237"/>
                <a:gd name="connsiteX31" fmla="*/ 2090738 w 2407444"/>
                <a:gd name="connsiteY31" fmla="*/ 845343 h 1138237"/>
                <a:gd name="connsiteX32" fmla="*/ 2188369 w 2407444"/>
                <a:gd name="connsiteY32" fmla="*/ 833437 h 1138237"/>
                <a:gd name="connsiteX33" fmla="*/ 2259806 w 2407444"/>
                <a:gd name="connsiteY33" fmla="*/ 814387 h 1138237"/>
                <a:gd name="connsiteX34" fmla="*/ 2319338 w 2407444"/>
                <a:gd name="connsiteY34" fmla="*/ 788193 h 1138237"/>
                <a:gd name="connsiteX35" fmla="*/ 2381250 w 2407444"/>
                <a:gd name="connsiteY35" fmla="*/ 778668 h 1138237"/>
                <a:gd name="connsiteX36" fmla="*/ 2407444 w 2407444"/>
                <a:gd name="connsiteY36" fmla="*/ 947737 h 1138237"/>
                <a:gd name="connsiteX37" fmla="*/ 2357438 w 2407444"/>
                <a:gd name="connsiteY37" fmla="*/ 1002506 h 1138237"/>
                <a:gd name="connsiteX38" fmla="*/ 2300288 w 2407444"/>
                <a:gd name="connsiteY38" fmla="*/ 1050131 h 1138237"/>
                <a:gd name="connsiteX39" fmla="*/ 2243138 w 2407444"/>
                <a:gd name="connsiteY39" fmla="*/ 1090612 h 1138237"/>
                <a:gd name="connsiteX40" fmla="*/ 2195513 w 2407444"/>
                <a:gd name="connsiteY40" fmla="*/ 1116806 h 1138237"/>
                <a:gd name="connsiteX41" fmla="*/ 2152650 w 2407444"/>
                <a:gd name="connsiteY41" fmla="*/ 1133475 h 1138237"/>
                <a:gd name="connsiteX42" fmla="*/ 2112169 w 2407444"/>
                <a:gd name="connsiteY42" fmla="*/ 1138237 h 1138237"/>
                <a:gd name="connsiteX43" fmla="*/ 2026444 w 2407444"/>
                <a:gd name="connsiteY43" fmla="*/ 1126331 h 1138237"/>
                <a:gd name="connsiteX44" fmla="*/ 1919288 w 2407444"/>
                <a:gd name="connsiteY44" fmla="*/ 1109662 h 1138237"/>
                <a:gd name="connsiteX45" fmla="*/ 1781175 w 2407444"/>
                <a:gd name="connsiteY45" fmla="*/ 1071562 h 1138237"/>
                <a:gd name="connsiteX46" fmla="*/ 1597819 w 2407444"/>
                <a:gd name="connsiteY46" fmla="*/ 1016793 h 1138237"/>
                <a:gd name="connsiteX47" fmla="*/ 1457325 w 2407444"/>
                <a:gd name="connsiteY47" fmla="*/ 966787 h 1138237"/>
                <a:gd name="connsiteX48" fmla="*/ 1312069 w 2407444"/>
                <a:gd name="connsiteY48" fmla="*/ 909637 h 1138237"/>
                <a:gd name="connsiteX49" fmla="*/ 1128713 w 2407444"/>
                <a:gd name="connsiteY49" fmla="*/ 826293 h 1138237"/>
                <a:gd name="connsiteX50" fmla="*/ 895350 w 2407444"/>
                <a:gd name="connsiteY50" fmla="*/ 709612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1138237">
                  <a:moveTo>
                    <a:pt x="895350" y="709612"/>
                  </a:moveTo>
                  <a:lnTo>
                    <a:pt x="676275" y="578643"/>
                  </a:lnTo>
                  <a:lnTo>
                    <a:pt x="569119" y="509587"/>
                  </a:lnTo>
                  <a:lnTo>
                    <a:pt x="411956" y="397668"/>
                  </a:lnTo>
                  <a:lnTo>
                    <a:pt x="273844" y="288131"/>
                  </a:lnTo>
                  <a:lnTo>
                    <a:pt x="164306" y="200025"/>
                  </a:lnTo>
                  <a:lnTo>
                    <a:pt x="59531" y="107156"/>
                  </a:lnTo>
                  <a:lnTo>
                    <a:pt x="14288" y="66675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100013" y="42862"/>
                  </a:lnTo>
                  <a:lnTo>
                    <a:pt x="221456" y="126206"/>
                  </a:lnTo>
                  <a:lnTo>
                    <a:pt x="369094" y="221456"/>
                  </a:lnTo>
                  <a:lnTo>
                    <a:pt x="521494" y="316706"/>
                  </a:lnTo>
                  <a:lnTo>
                    <a:pt x="673894" y="402431"/>
                  </a:lnTo>
                  <a:lnTo>
                    <a:pt x="809625" y="471487"/>
                  </a:lnTo>
                  <a:lnTo>
                    <a:pt x="966788" y="547687"/>
                  </a:lnTo>
                  <a:lnTo>
                    <a:pt x="1076325" y="597693"/>
                  </a:lnTo>
                  <a:lnTo>
                    <a:pt x="1176338" y="638175"/>
                  </a:lnTo>
                  <a:lnTo>
                    <a:pt x="1273969" y="673893"/>
                  </a:lnTo>
                  <a:lnTo>
                    <a:pt x="1338263" y="695325"/>
                  </a:lnTo>
                  <a:lnTo>
                    <a:pt x="1466850" y="740568"/>
                  </a:lnTo>
                  <a:lnTo>
                    <a:pt x="1578769" y="771525"/>
                  </a:lnTo>
                  <a:lnTo>
                    <a:pt x="1693069" y="800100"/>
                  </a:lnTo>
                  <a:lnTo>
                    <a:pt x="1783556" y="819150"/>
                  </a:lnTo>
                  <a:lnTo>
                    <a:pt x="1902619" y="838200"/>
                  </a:lnTo>
                  <a:lnTo>
                    <a:pt x="2016919" y="845343"/>
                  </a:lnTo>
                  <a:lnTo>
                    <a:pt x="2090738" y="845343"/>
                  </a:lnTo>
                  <a:lnTo>
                    <a:pt x="2188369" y="833437"/>
                  </a:lnTo>
                  <a:lnTo>
                    <a:pt x="2259806" y="814387"/>
                  </a:lnTo>
                  <a:lnTo>
                    <a:pt x="2319338" y="788193"/>
                  </a:lnTo>
                  <a:lnTo>
                    <a:pt x="2381250" y="778668"/>
                  </a:lnTo>
                  <a:lnTo>
                    <a:pt x="2407444" y="947737"/>
                  </a:lnTo>
                  <a:lnTo>
                    <a:pt x="2357438" y="1002506"/>
                  </a:lnTo>
                  <a:lnTo>
                    <a:pt x="2300288" y="1050131"/>
                  </a:lnTo>
                  <a:lnTo>
                    <a:pt x="2243138" y="1090612"/>
                  </a:lnTo>
                  <a:lnTo>
                    <a:pt x="2195513" y="1116806"/>
                  </a:lnTo>
                  <a:lnTo>
                    <a:pt x="2152650" y="1133475"/>
                  </a:lnTo>
                  <a:lnTo>
                    <a:pt x="2112169" y="1138237"/>
                  </a:lnTo>
                  <a:lnTo>
                    <a:pt x="2026444" y="1126331"/>
                  </a:lnTo>
                  <a:lnTo>
                    <a:pt x="1919288" y="1109662"/>
                  </a:lnTo>
                  <a:lnTo>
                    <a:pt x="1781175" y="1071562"/>
                  </a:lnTo>
                  <a:lnTo>
                    <a:pt x="1597819" y="1016793"/>
                  </a:lnTo>
                  <a:lnTo>
                    <a:pt x="1457325" y="966787"/>
                  </a:lnTo>
                  <a:lnTo>
                    <a:pt x="1312069" y="909637"/>
                  </a:lnTo>
                  <a:lnTo>
                    <a:pt x="1128713" y="826293"/>
                  </a:lnTo>
                  <a:lnTo>
                    <a:pt x="895350" y="709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F3BE15DC-8168-4D6C-AC9F-4B203017DEC3}"/>
                </a:ext>
              </a:extLst>
            </p:cNvPr>
            <p:cNvSpPr/>
            <p:nvPr/>
          </p:nvSpPr>
          <p:spPr bwMode="auto">
            <a:xfrm>
              <a:off x="4338638" y="3854450"/>
              <a:ext cx="2051050" cy="403225"/>
            </a:xfrm>
            <a:custGeom>
              <a:avLst/>
              <a:gdLst>
                <a:gd name="connsiteX0" fmla="*/ 1307306 w 2050507"/>
                <a:gd name="connsiteY0" fmla="*/ 333375 h 402431"/>
                <a:gd name="connsiteX1" fmla="*/ 1038225 w 2050507"/>
                <a:gd name="connsiteY1" fmla="*/ 359569 h 402431"/>
                <a:gd name="connsiteX2" fmla="*/ 814387 w 2050507"/>
                <a:gd name="connsiteY2" fmla="*/ 381000 h 402431"/>
                <a:gd name="connsiteX3" fmla="*/ 619125 w 2050507"/>
                <a:gd name="connsiteY3" fmla="*/ 392906 h 402431"/>
                <a:gd name="connsiteX4" fmla="*/ 483393 w 2050507"/>
                <a:gd name="connsiteY4" fmla="*/ 400050 h 402431"/>
                <a:gd name="connsiteX5" fmla="*/ 342900 w 2050507"/>
                <a:gd name="connsiteY5" fmla="*/ 402431 h 402431"/>
                <a:gd name="connsiteX6" fmla="*/ 276225 w 2050507"/>
                <a:gd name="connsiteY6" fmla="*/ 400050 h 402431"/>
                <a:gd name="connsiteX7" fmla="*/ 223837 w 2050507"/>
                <a:gd name="connsiteY7" fmla="*/ 395287 h 402431"/>
                <a:gd name="connsiteX8" fmla="*/ 133350 w 2050507"/>
                <a:gd name="connsiteY8" fmla="*/ 381000 h 402431"/>
                <a:gd name="connsiteX9" fmla="*/ 0 w 2050507"/>
                <a:gd name="connsiteY9" fmla="*/ 335756 h 402431"/>
                <a:gd name="connsiteX10" fmla="*/ 88106 w 2050507"/>
                <a:gd name="connsiteY10" fmla="*/ 192881 h 402431"/>
                <a:gd name="connsiteX11" fmla="*/ 192881 w 2050507"/>
                <a:gd name="connsiteY11" fmla="*/ 230981 h 402431"/>
                <a:gd name="connsiteX12" fmla="*/ 226218 w 2050507"/>
                <a:gd name="connsiteY12" fmla="*/ 238125 h 402431"/>
                <a:gd name="connsiteX13" fmla="*/ 276225 w 2050507"/>
                <a:gd name="connsiteY13" fmla="*/ 242887 h 402431"/>
                <a:gd name="connsiteX14" fmla="*/ 342900 w 2050507"/>
                <a:gd name="connsiteY14" fmla="*/ 245269 h 402431"/>
                <a:gd name="connsiteX15" fmla="*/ 426243 w 2050507"/>
                <a:gd name="connsiteY15" fmla="*/ 240506 h 402431"/>
                <a:gd name="connsiteX16" fmla="*/ 607218 w 2050507"/>
                <a:gd name="connsiteY16" fmla="*/ 223837 h 402431"/>
                <a:gd name="connsiteX17" fmla="*/ 833437 w 2050507"/>
                <a:gd name="connsiteY17" fmla="*/ 200025 h 402431"/>
                <a:gd name="connsiteX18" fmla="*/ 1085850 w 2050507"/>
                <a:gd name="connsiteY18" fmla="*/ 152400 h 402431"/>
                <a:gd name="connsiteX19" fmla="*/ 1245393 w 2050507"/>
                <a:gd name="connsiteY19" fmla="*/ 130969 h 402431"/>
                <a:gd name="connsiteX20" fmla="*/ 1395412 w 2050507"/>
                <a:gd name="connsiteY20" fmla="*/ 104775 h 402431"/>
                <a:gd name="connsiteX21" fmla="*/ 1540668 w 2050507"/>
                <a:gd name="connsiteY21" fmla="*/ 73819 h 402431"/>
                <a:gd name="connsiteX22" fmla="*/ 1621631 w 2050507"/>
                <a:gd name="connsiteY22" fmla="*/ 50006 h 402431"/>
                <a:gd name="connsiteX23" fmla="*/ 1697831 w 2050507"/>
                <a:gd name="connsiteY23" fmla="*/ 19050 h 402431"/>
                <a:gd name="connsiteX24" fmla="*/ 1724025 w 2050507"/>
                <a:gd name="connsiteY24" fmla="*/ 0 h 402431"/>
                <a:gd name="connsiteX25" fmla="*/ 1771650 w 2050507"/>
                <a:gd name="connsiteY25" fmla="*/ 4762 h 402431"/>
                <a:gd name="connsiteX26" fmla="*/ 1845468 w 2050507"/>
                <a:gd name="connsiteY26" fmla="*/ 23812 h 402431"/>
                <a:gd name="connsiteX27" fmla="*/ 1905000 w 2050507"/>
                <a:gd name="connsiteY27" fmla="*/ 45244 h 402431"/>
                <a:gd name="connsiteX28" fmla="*/ 1971675 w 2050507"/>
                <a:gd name="connsiteY28" fmla="*/ 76200 h 402431"/>
                <a:gd name="connsiteX29" fmla="*/ 2024062 w 2050507"/>
                <a:gd name="connsiteY29" fmla="*/ 114300 h 402431"/>
                <a:gd name="connsiteX30" fmla="*/ 2043112 w 2050507"/>
                <a:gd name="connsiteY30" fmla="*/ 133350 h 402431"/>
                <a:gd name="connsiteX31" fmla="*/ 2050256 w 2050507"/>
                <a:gd name="connsiteY31" fmla="*/ 157162 h 402431"/>
                <a:gd name="connsiteX32" fmla="*/ 2043112 w 2050507"/>
                <a:gd name="connsiteY32" fmla="*/ 176212 h 402431"/>
                <a:gd name="connsiteX33" fmla="*/ 2014537 w 2050507"/>
                <a:gd name="connsiteY33" fmla="*/ 197644 h 402431"/>
                <a:gd name="connsiteX34" fmla="*/ 1940718 w 2050507"/>
                <a:gd name="connsiteY34" fmla="*/ 221456 h 402431"/>
                <a:gd name="connsiteX35" fmla="*/ 1790700 w 2050507"/>
                <a:gd name="connsiteY35" fmla="*/ 250031 h 402431"/>
                <a:gd name="connsiteX36" fmla="*/ 1571625 w 2050507"/>
                <a:gd name="connsiteY36" fmla="*/ 295275 h 402431"/>
                <a:gd name="connsiteX37" fmla="*/ 1307306 w 2050507"/>
                <a:gd name="connsiteY37" fmla="*/ 33337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50507" h="402431">
                  <a:moveTo>
                    <a:pt x="1307306" y="333375"/>
                  </a:moveTo>
                  <a:lnTo>
                    <a:pt x="1038225" y="359569"/>
                  </a:lnTo>
                  <a:lnTo>
                    <a:pt x="814387" y="381000"/>
                  </a:lnTo>
                  <a:lnTo>
                    <a:pt x="619125" y="392906"/>
                  </a:lnTo>
                  <a:lnTo>
                    <a:pt x="483393" y="400050"/>
                  </a:lnTo>
                  <a:lnTo>
                    <a:pt x="342900" y="402431"/>
                  </a:lnTo>
                  <a:lnTo>
                    <a:pt x="276225" y="400050"/>
                  </a:lnTo>
                  <a:lnTo>
                    <a:pt x="223837" y="395287"/>
                  </a:lnTo>
                  <a:lnTo>
                    <a:pt x="133350" y="381000"/>
                  </a:lnTo>
                  <a:lnTo>
                    <a:pt x="0" y="335756"/>
                  </a:lnTo>
                  <a:lnTo>
                    <a:pt x="88106" y="192881"/>
                  </a:lnTo>
                  <a:lnTo>
                    <a:pt x="192881" y="230981"/>
                  </a:lnTo>
                  <a:lnTo>
                    <a:pt x="226218" y="238125"/>
                  </a:lnTo>
                  <a:lnTo>
                    <a:pt x="276225" y="242887"/>
                  </a:lnTo>
                  <a:lnTo>
                    <a:pt x="342900" y="245269"/>
                  </a:lnTo>
                  <a:lnTo>
                    <a:pt x="426243" y="240506"/>
                  </a:lnTo>
                  <a:lnTo>
                    <a:pt x="607218" y="223837"/>
                  </a:lnTo>
                  <a:lnTo>
                    <a:pt x="833437" y="200025"/>
                  </a:lnTo>
                  <a:lnTo>
                    <a:pt x="1085850" y="152400"/>
                  </a:lnTo>
                  <a:lnTo>
                    <a:pt x="1245393" y="130969"/>
                  </a:lnTo>
                  <a:lnTo>
                    <a:pt x="1395412" y="104775"/>
                  </a:lnTo>
                  <a:lnTo>
                    <a:pt x="1540668" y="73819"/>
                  </a:lnTo>
                  <a:lnTo>
                    <a:pt x="1621631" y="50006"/>
                  </a:lnTo>
                  <a:lnTo>
                    <a:pt x="1697831" y="19050"/>
                  </a:lnTo>
                  <a:lnTo>
                    <a:pt x="1724025" y="0"/>
                  </a:lnTo>
                  <a:lnTo>
                    <a:pt x="1771650" y="4762"/>
                  </a:lnTo>
                  <a:lnTo>
                    <a:pt x="1845468" y="23812"/>
                  </a:lnTo>
                  <a:lnTo>
                    <a:pt x="1905000" y="45244"/>
                  </a:lnTo>
                  <a:lnTo>
                    <a:pt x="1971675" y="76200"/>
                  </a:lnTo>
                  <a:lnTo>
                    <a:pt x="2024062" y="114300"/>
                  </a:lnTo>
                  <a:lnTo>
                    <a:pt x="2043112" y="133350"/>
                  </a:lnTo>
                  <a:cubicBezTo>
                    <a:pt x="2050507" y="155534"/>
                    <a:pt x="2050256" y="147251"/>
                    <a:pt x="2050256" y="157162"/>
                  </a:cubicBezTo>
                  <a:lnTo>
                    <a:pt x="2043112" y="176212"/>
                  </a:lnTo>
                  <a:lnTo>
                    <a:pt x="2014537" y="197644"/>
                  </a:lnTo>
                  <a:lnTo>
                    <a:pt x="1940718" y="221456"/>
                  </a:lnTo>
                  <a:lnTo>
                    <a:pt x="1790700" y="250031"/>
                  </a:lnTo>
                  <a:lnTo>
                    <a:pt x="1571625" y="295275"/>
                  </a:lnTo>
                  <a:lnTo>
                    <a:pt x="130730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1">
              <a:extLst>
                <a:ext uri="{FF2B5EF4-FFF2-40B4-BE49-F238E27FC236}">
                  <a16:creationId xmlns:a16="http://schemas.microsoft.com/office/drawing/2014/main" id="{5C3445EF-338D-4FAE-8426-C7BF9FE28821}"/>
                </a:ext>
              </a:extLst>
            </p:cNvPr>
            <p:cNvSpPr/>
            <p:nvPr/>
          </p:nvSpPr>
          <p:spPr bwMode="auto">
            <a:xfrm rot="16200000">
              <a:off x="4125119" y="4187032"/>
              <a:ext cx="2211387" cy="508000"/>
            </a:xfrm>
            <a:custGeom>
              <a:avLst/>
              <a:gdLst>
                <a:gd name="connsiteX0" fmla="*/ 352425 w 2212181"/>
                <a:gd name="connsiteY0" fmla="*/ 414337 h 507206"/>
                <a:gd name="connsiteX1" fmla="*/ 4763 w 2212181"/>
                <a:gd name="connsiteY1" fmla="*/ 416719 h 507206"/>
                <a:gd name="connsiteX2" fmla="*/ 0 w 2212181"/>
                <a:gd name="connsiteY2" fmla="*/ 188119 h 507206"/>
                <a:gd name="connsiteX3" fmla="*/ 600075 w 2212181"/>
                <a:gd name="connsiteY3" fmla="*/ 192881 h 507206"/>
                <a:gd name="connsiteX4" fmla="*/ 773906 w 2212181"/>
                <a:gd name="connsiteY4" fmla="*/ 192881 h 507206"/>
                <a:gd name="connsiteX5" fmla="*/ 1319213 w 2212181"/>
                <a:gd name="connsiteY5" fmla="*/ 190500 h 507206"/>
                <a:gd name="connsiteX6" fmla="*/ 1490663 w 2212181"/>
                <a:gd name="connsiteY6" fmla="*/ 192881 h 507206"/>
                <a:gd name="connsiteX7" fmla="*/ 1800225 w 2212181"/>
                <a:gd name="connsiteY7" fmla="*/ 192881 h 507206"/>
                <a:gd name="connsiteX8" fmla="*/ 1926431 w 2212181"/>
                <a:gd name="connsiteY8" fmla="*/ 190500 h 507206"/>
                <a:gd name="connsiteX9" fmla="*/ 2009775 w 2212181"/>
                <a:gd name="connsiteY9" fmla="*/ 183356 h 507206"/>
                <a:gd name="connsiteX10" fmla="*/ 2043113 w 2212181"/>
                <a:gd name="connsiteY10" fmla="*/ 176212 h 507206"/>
                <a:gd name="connsiteX11" fmla="*/ 2066925 w 2212181"/>
                <a:gd name="connsiteY11" fmla="*/ 164306 h 507206"/>
                <a:gd name="connsiteX12" fmla="*/ 2088356 w 2212181"/>
                <a:gd name="connsiteY12" fmla="*/ 140494 h 507206"/>
                <a:gd name="connsiteX13" fmla="*/ 2116931 w 2212181"/>
                <a:gd name="connsiteY13" fmla="*/ 90487 h 507206"/>
                <a:gd name="connsiteX14" fmla="*/ 2135981 w 2212181"/>
                <a:gd name="connsiteY14" fmla="*/ 42862 h 507206"/>
                <a:gd name="connsiteX15" fmla="*/ 2150269 w 2212181"/>
                <a:gd name="connsiteY15" fmla="*/ 21431 h 507206"/>
                <a:gd name="connsiteX16" fmla="*/ 2166938 w 2212181"/>
                <a:gd name="connsiteY16" fmla="*/ 4762 h 507206"/>
                <a:gd name="connsiteX17" fmla="*/ 2181225 w 2212181"/>
                <a:gd name="connsiteY17" fmla="*/ 0 h 507206"/>
                <a:gd name="connsiteX18" fmla="*/ 2200275 w 2212181"/>
                <a:gd name="connsiteY18" fmla="*/ 2381 h 507206"/>
                <a:gd name="connsiteX19" fmla="*/ 2209800 w 2212181"/>
                <a:gd name="connsiteY19" fmla="*/ 9525 h 507206"/>
                <a:gd name="connsiteX20" fmla="*/ 2212181 w 2212181"/>
                <a:gd name="connsiteY20" fmla="*/ 40481 h 507206"/>
                <a:gd name="connsiteX21" fmla="*/ 2205038 w 2212181"/>
                <a:gd name="connsiteY21" fmla="*/ 95250 h 507206"/>
                <a:gd name="connsiteX22" fmla="*/ 2193131 w 2212181"/>
                <a:gd name="connsiteY22" fmla="*/ 173831 h 507206"/>
                <a:gd name="connsiteX23" fmla="*/ 2181225 w 2212181"/>
                <a:gd name="connsiteY23" fmla="*/ 228600 h 507206"/>
                <a:gd name="connsiteX24" fmla="*/ 2162175 w 2212181"/>
                <a:gd name="connsiteY24" fmla="*/ 292894 h 507206"/>
                <a:gd name="connsiteX25" fmla="*/ 2131219 w 2212181"/>
                <a:gd name="connsiteY25" fmla="*/ 373856 h 507206"/>
                <a:gd name="connsiteX26" fmla="*/ 2116931 w 2212181"/>
                <a:gd name="connsiteY26" fmla="*/ 397669 h 507206"/>
                <a:gd name="connsiteX27" fmla="*/ 2081213 w 2212181"/>
                <a:gd name="connsiteY27" fmla="*/ 440531 h 507206"/>
                <a:gd name="connsiteX28" fmla="*/ 2035969 w 2212181"/>
                <a:gd name="connsiteY28" fmla="*/ 478631 h 507206"/>
                <a:gd name="connsiteX29" fmla="*/ 1993106 w 2212181"/>
                <a:gd name="connsiteY29" fmla="*/ 500062 h 507206"/>
                <a:gd name="connsiteX30" fmla="*/ 1966913 w 2212181"/>
                <a:gd name="connsiteY30" fmla="*/ 507206 h 507206"/>
                <a:gd name="connsiteX31" fmla="*/ 1935956 w 2212181"/>
                <a:gd name="connsiteY31" fmla="*/ 504825 h 507206"/>
                <a:gd name="connsiteX32" fmla="*/ 1912144 w 2212181"/>
                <a:gd name="connsiteY32" fmla="*/ 492919 h 507206"/>
                <a:gd name="connsiteX33" fmla="*/ 1883569 w 2212181"/>
                <a:gd name="connsiteY33" fmla="*/ 469106 h 507206"/>
                <a:gd name="connsiteX34" fmla="*/ 1859756 w 2212181"/>
                <a:gd name="connsiteY34" fmla="*/ 457200 h 507206"/>
                <a:gd name="connsiteX35" fmla="*/ 1766888 w 2212181"/>
                <a:gd name="connsiteY35" fmla="*/ 442912 h 507206"/>
                <a:gd name="connsiteX36" fmla="*/ 1647825 w 2212181"/>
                <a:gd name="connsiteY36" fmla="*/ 438150 h 507206"/>
                <a:gd name="connsiteX37" fmla="*/ 1524000 w 2212181"/>
                <a:gd name="connsiteY37" fmla="*/ 435769 h 507206"/>
                <a:gd name="connsiteX38" fmla="*/ 1345406 w 2212181"/>
                <a:gd name="connsiteY38" fmla="*/ 411956 h 507206"/>
                <a:gd name="connsiteX39" fmla="*/ 792956 w 2212181"/>
                <a:gd name="connsiteY39" fmla="*/ 414337 h 507206"/>
                <a:gd name="connsiteX40" fmla="*/ 631031 w 2212181"/>
                <a:gd name="connsiteY40" fmla="*/ 414337 h 507206"/>
                <a:gd name="connsiteX41" fmla="*/ 352425 w 2212181"/>
                <a:gd name="connsiteY41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07206">
                  <a:moveTo>
                    <a:pt x="352425" y="414337"/>
                  </a:moveTo>
                  <a:lnTo>
                    <a:pt x="4763" y="416719"/>
                  </a:lnTo>
                  <a:cubicBezTo>
                    <a:pt x="3175" y="340519"/>
                    <a:pt x="1588" y="264319"/>
                    <a:pt x="0" y="188119"/>
                  </a:cubicBezTo>
                  <a:lnTo>
                    <a:pt x="600075" y="192881"/>
                  </a:lnTo>
                  <a:lnTo>
                    <a:pt x="773906" y="192881"/>
                  </a:lnTo>
                  <a:lnTo>
                    <a:pt x="1319213" y="190500"/>
                  </a:lnTo>
                  <a:lnTo>
                    <a:pt x="1490663" y="192881"/>
                  </a:lnTo>
                  <a:lnTo>
                    <a:pt x="1800225" y="192881"/>
                  </a:lnTo>
                  <a:lnTo>
                    <a:pt x="1926431" y="190500"/>
                  </a:lnTo>
                  <a:lnTo>
                    <a:pt x="2009775" y="183356"/>
                  </a:lnTo>
                  <a:lnTo>
                    <a:pt x="2043113" y="176212"/>
                  </a:lnTo>
                  <a:lnTo>
                    <a:pt x="2066925" y="164306"/>
                  </a:lnTo>
                  <a:lnTo>
                    <a:pt x="2088356" y="140494"/>
                  </a:lnTo>
                  <a:lnTo>
                    <a:pt x="2116931" y="90487"/>
                  </a:lnTo>
                  <a:lnTo>
                    <a:pt x="2135981" y="42862"/>
                  </a:lnTo>
                  <a:lnTo>
                    <a:pt x="2150269" y="21431"/>
                  </a:lnTo>
                  <a:lnTo>
                    <a:pt x="2166938" y="4762"/>
                  </a:lnTo>
                  <a:lnTo>
                    <a:pt x="2181225" y="0"/>
                  </a:lnTo>
                  <a:lnTo>
                    <a:pt x="2200275" y="2381"/>
                  </a:lnTo>
                  <a:lnTo>
                    <a:pt x="2209800" y="9525"/>
                  </a:lnTo>
                  <a:lnTo>
                    <a:pt x="2212181" y="40481"/>
                  </a:lnTo>
                  <a:lnTo>
                    <a:pt x="2205038" y="95250"/>
                  </a:lnTo>
                  <a:lnTo>
                    <a:pt x="2193131" y="173831"/>
                  </a:lnTo>
                  <a:lnTo>
                    <a:pt x="2181225" y="228600"/>
                  </a:lnTo>
                  <a:lnTo>
                    <a:pt x="2162175" y="292894"/>
                  </a:lnTo>
                  <a:lnTo>
                    <a:pt x="2131219" y="373856"/>
                  </a:lnTo>
                  <a:lnTo>
                    <a:pt x="2116931" y="397669"/>
                  </a:lnTo>
                  <a:lnTo>
                    <a:pt x="2081213" y="440531"/>
                  </a:lnTo>
                  <a:lnTo>
                    <a:pt x="2035969" y="478631"/>
                  </a:lnTo>
                  <a:lnTo>
                    <a:pt x="1993106" y="500062"/>
                  </a:lnTo>
                  <a:lnTo>
                    <a:pt x="1966913" y="507206"/>
                  </a:lnTo>
                  <a:lnTo>
                    <a:pt x="1935956" y="504825"/>
                  </a:lnTo>
                  <a:lnTo>
                    <a:pt x="1912144" y="492919"/>
                  </a:lnTo>
                  <a:lnTo>
                    <a:pt x="1883569" y="469106"/>
                  </a:lnTo>
                  <a:lnTo>
                    <a:pt x="1859756" y="457200"/>
                  </a:lnTo>
                  <a:lnTo>
                    <a:pt x="1766888" y="442912"/>
                  </a:lnTo>
                  <a:lnTo>
                    <a:pt x="1647825" y="438150"/>
                  </a:lnTo>
                  <a:lnTo>
                    <a:pt x="1524000" y="435769"/>
                  </a:lnTo>
                  <a:lnTo>
                    <a:pt x="1345406" y="411956"/>
                  </a:lnTo>
                  <a:lnTo>
                    <a:pt x="792956" y="414337"/>
                  </a:lnTo>
                  <a:lnTo>
                    <a:pt x="631031" y="414337"/>
                  </a:lnTo>
                  <a:lnTo>
                    <a:pt x="352425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E84ECD2A-CB9F-4340-9FF7-19C2C7359C4F}"/>
                </a:ext>
              </a:extLst>
            </p:cNvPr>
            <p:cNvSpPr/>
            <p:nvPr/>
          </p:nvSpPr>
          <p:spPr bwMode="auto">
            <a:xfrm>
              <a:off x="4302125" y="4611688"/>
              <a:ext cx="2024063" cy="422275"/>
            </a:xfrm>
            <a:custGeom>
              <a:avLst/>
              <a:gdLst>
                <a:gd name="connsiteX0" fmla="*/ 1490662 w 2024062"/>
                <a:gd name="connsiteY0" fmla="*/ 250032 h 421482"/>
                <a:gd name="connsiteX1" fmla="*/ 1259681 w 2024062"/>
                <a:gd name="connsiteY1" fmla="*/ 278607 h 421482"/>
                <a:gd name="connsiteX2" fmla="*/ 1073944 w 2024062"/>
                <a:gd name="connsiteY2" fmla="*/ 311944 h 421482"/>
                <a:gd name="connsiteX3" fmla="*/ 838200 w 2024062"/>
                <a:gd name="connsiteY3" fmla="*/ 338138 h 421482"/>
                <a:gd name="connsiteX4" fmla="*/ 633412 w 2024062"/>
                <a:gd name="connsiteY4" fmla="*/ 373857 h 421482"/>
                <a:gd name="connsiteX5" fmla="*/ 481012 w 2024062"/>
                <a:gd name="connsiteY5" fmla="*/ 400050 h 421482"/>
                <a:gd name="connsiteX6" fmla="*/ 376237 w 2024062"/>
                <a:gd name="connsiteY6" fmla="*/ 421482 h 421482"/>
                <a:gd name="connsiteX7" fmla="*/ 319087 w 2024062"/>
                <a:gd name="connsiteY7" fmla="*/ 404813 h 421482"/>
                <a:gd name="connsiteX8" fmla="*/ 228600 w 2024062"/>
                <a:gd name="connsiteY8" fmla="*/ 364332 h 421482"/>
                <a:gd name="connsiteX9" fmla="*/ 157162 w 2024062"/>
                <a:gd name="connsiteY9" fmla="*/ 330994 h 421482"/>
                <a:gd name="connsiteX10" fmla="*/ 71437 w 2024062"/>
                <a:gd name="connsiteY10" fmla="*/ 276225 h 421482"/>
                <a:gd name="connsiteX11" fmla="*/ 26194 w 2024062"/>
                <a:gd name="connsiteY11" fmla="*/ 240507 h 421482"/>
                <a:gd name="connsiteX12" fmla="*/ 14287 w 2024062"/>
                <a:gd name="connsiteY12" fmla="*/ 221457 h 421482"/>
                <a:gd name="connsiteX13" fmla="*/ 4762 w 2024062"/>
                <a:gd name="connsiteY13" fmla="*/ 200025 h 421482"/>
                <a:gd name="connsiteX14" fmla="*/ 0 w 2024062"/>
                <a:gd name="connsiteY14" fmla="*/ 176213 h 421482"/>
                <a:gd name="connsiteX15" fmla="*/ 0 w 2024062"/>
                <a:gd name="connsiteY15" fmla="*/ 159544 h 421482"/>
                <a:gd name="connsiteX16" fmla="*/ 7144 w 2024062"/>
                <a:gd name="connsiteY16" fmla="*/ 150019 h 421482"/>
                <a:gd name="connsiteX17" fmla="*/ 26194 w 2024062"/>
                <a:gd name="connsiteY17" fmla="*/ 142875 h 421482"/>
                <a:gd name="connsiteX18" fmla="*/ 54769 w 2024062"/>
                <a:gd name="connsiteY18" fmla="*/ 150019 h 421482"/>
                <a:gd name="connsiteX19" fmla="*/ 104775 w 2024062"/>
                <a:gd name="connsiteY19" fmla="*/ 171450 h 421482"/>
                <a:gd name="connsiteX20" fmla="*/ 161925 w 2024062"/>
                <a:gd name="connsiteY20" fmla="*/ 188119 h 421482"/>
                <a:gd name="connsiteX21" fmla="*/ 235744 w 2024062"/>
                <a:gd name="connsiteY21" fmla="*/ 197644 h 421482"/>
                <a:gd name="connsiteX22" fmla="*/ 319087 w 2024062"/>
                <a:gd name="connsiteY22" fmla="*/ 200025 h 421482"/>
                <a:gd name="connsiteX23" fmla="*/ 409575 w 2024062"/>
                <a:gd name="connsiteY23" fmla="*/ 197644 h 421482"/>
                <a:gd name="connsiteX24" fmla="*/ 583406 w 2024062"/>
                <a:gd name="connsiteY24" fmla="*/ 180975 h 421482"/>
                <a:gd name="connsiteX25" fmla="*/ 873919 w 2024062"/>
                <a:gd name="connsiteY25" fmla="*/ 157163 h 421482"/>
                <a:gd name="connsiteX26" fmla="*/ 1095375 w 2024062"/>
                <a:gd name="connsiteY26" fmla="*/ 133350 h 421482"/>
                <a:gd name="connsiteX27" fmla="*/ 1350169 w 2024062"/>
                <a:gd name="connsiteY27" fmla="*/ 95250 h 421482"/>
                <a:gd name="connsiteX28" fmla="*/ 1566862 w 2024062"/>
                <a:gd name="connsiteY28" fmla="*/ 64294 h 421482"/>
                <a:gd name="connsiteX29" fmla="*/ 1650206 w 2024062"/>
                <a:gd name="connsiteY29" fmla="*/ 28575 h 421482"/>
                <a:gd name="connsiteX30" fmla="*/ 1731169 w 2024062"/>
                <a:gd name="connsiteY30" fmla="*/ 0 h 421482"/>
                <a:gd name="connsiteX31" fmla="*/ 1759744 w 2024062"/>
                <a:gd name="connsiteY31" fmla="*/ 4763 h 421482"/>
                <a:gd name="connsiteX32" fmla="*/ 1833562 w 2024062"/>
                <a:gd name="connsiteY32" fmla="*/ 28575 h 421482"/>
                <a:gd name="connsiteX33" fmla="*/ 1905000 w 2024062"/>
                <a:gd name="connsiteY33" fmla="*/ 61913 h 421482"/>
                <a:gd name="connsiteX34" fmla="*/ 1964531 w 2024062"/>
                <a:gd name="connsiteY34" fmla="*/ 97632 h 421482"/>
                <a:gd name="connsiteX35" fmla="*/ 1993106 w 2024062"/>
                <a:gd name="connsiteY35" fmla="*/ 123825 h 421482"/>
                <a:gd name="connsiteX36" fmla="*/ 2012156 w 2024062"/>
                <a:gd name="connsiteY36" fmla="*/ 145257 h 421482"/>
                <a:gd name="connsiteX37" fmla="*/ 2024062 w 2024062"/>
                <a:gd name="connsiteY37" fmla="*/ 178594 h 421482"/>
                <a:gd name="connsiteX38" fmla="*/ 2024062 w 2024062"/>
                <a:gd name="connsiteY38" fmla="*/ 207169 h 421482"/>
                <a:gd name="connsiteX39" fmla="*/ 2014537 w 2024062"/>
                <a:gd name="connsiteY39" fmla="*/ 223838 h 421482"/>
                <a:gd name="connsiteX40" fmla="*/ 2005012 w 2024062"/>
                <a:gd name="connsiteY40" fmla="*/ 235744 h 421482"/>
                <a:gd name="connsiteX41" fmla="*/ 1971675 w 2024062"/>
                <a:gd name="connsiteY41" fmla="*/ 242888 h 421482"/>
                <a:gd name="connsiteX42" fmla="*/ 1874044 w 2024062"/>
                <a:gd name="connsiteY42" fmla="*/ 242888 h 421482"/>
                <a:gd name="connsiteX43" fmla="*/ 1712119 w 2024062"/>
                <a:gd name="connsiteY43" fmla="*/ 242888 h 421482"/>
                <a:gd name="connsiteX44" fmla="*/ 1490662 w 2024062"/>
                <a:gd name="connsiteY44" fmla="*/ 250032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4062" h="421482">
                  <a:moveTo>
                    <a:pt x="1490662" y="250032"/>
                  </a:moveTo>
                  <a:lnTo>
                    <a:pt x="1259681" y="278607"/>
                  </a:lnTo>
                  <a:lnTo>
                    <a:pt x="1073944" y="311944"/>
                  </a:lnTo>
                  <a:lnTo>
                    <a:pt x="838200" y="338138"/>
                  </a:lnTo>
                  <a:lnTo>
                    <a:pt x="633412" y="373857"/>
                  </a:lnTo>
                  <a:lnTo>
                    <a:pt x="481012" y="400050"/>
                  </a:lnTo>
                  <a:lnTo>
                    <a:pt x="376237" y="421482"/>
                  </a:lnTo>
                  <a:lnTo>
                    <a:pt x="319087" y="404813"/>
                  </a:lnTo>
                  <a:lnTo>
                    <a:pt x="228600" y="364332"/>
                  </a:lnTo>
                  <a:lnTo>
                    <a:pt x="157162" y="330994"/>
                  </a:lnTo>
                  <a:lnTo>
                    <a:pt x="71437" y="276225"/>
                  </a:lnTo>
                  <a:lnTo>
                    <a:pt x="26194" y="240507"/>
                  </a:lnTo>
                  <a:lnTo>
                    <a:pt x="14287" y="221457"/>
                  </a:lnTo>
                  <a:lnTo>
                    <a:pt x="4762" y="200025"/>
                  </a:lnTo>
                  <a:lnTo>
                    <a:pt x="0" y="176213"/>
                  </a:lnTo>
                  <a:lnTo>
                    <a:pt x="0" y="159544"/>
                  </a:lnTo>
                  <a:lnTo>
                    <a:pt x="7144" y="150019"/>
                  </a:lnTo>
                  <a:lnTo>
                    <a:pt x="26194" y="142875"/>
                  </a:lnTo>
                  <a:lnTo>
                    <a:pt x="54769" y="150019"/>
                  </a:lnTo>
                  <a:lnTo>
                    <a:pt x="104775" y="171450"/>
                  </a:lnTo>
                  <a:lnTo>
                    <a:pt x="161925" y="188119"/>
                  </a:lnTo>
                  <a:lnTo>
                    <a:pt x="235744" y="197644"/>
                  </a:lnTo>
                  <a:lnTo>
                    <a:pt x="319087" y="200025"/>
                  </a:lnTo>
                  <a:lnTo>
                    <a:pt x="409575" y="197644"/>
                  </a:lnTo>
                  <a:lnTo>
                    <a:pt x="583406" y="180975"/>
                  </a:lnTo>
                  <a:lnTo>
                    <a:pt x="873919" y="157163"/>
                  </a:lnTo>
                  <a:lnTo>
                    <a:pt x="1095375" y="133350"/>
                  </a:lnTo>
                  <a:lnTo>
                    <a:pt x="1350169" y="95250"/>
                  </a:lnTo>
                  <a:lnTo>
                    <a:pt x="1566862" y="64294"/>
                  </a:lnTo>
                  <a:lnTo>
                    <a:pt x="1650206" y="28575"/>
                  </a:lnTo>
                  <a:lnTo>
                    <a:pt x="1731169" y="0"/>
                  </a:lnTo>
                  <a:lnTo>
                    <a:pt x="1759744" y="4763"/>
                  </a:lnTo>
                  <a:lnTo>
                    <a:pt x="1833562" y="28575"/>
                  </a:lnTo>
                  <a:lnTo>
                    <a:pt x="1905000" y="61913"/>
                  </a:lnTo>
                  <a:lnTo>
                    <a:pt x="1964531" y="97632"/>
                  </a:lnTo>
                  <a:lnTo>
                    <a:pt x="1993106" y="123825"/>
                  </a:lnTo>
                  <a:lnTo>
                    <a:pt x="2012156" y="145257"/>
                  </a:lnTo>
                  <a:lnTo>
                    <a:pt x="2024062" y="178594"/>
                  </a:lnTo>
                  <a:lnTo>
                    <a:pt x="2024062" y="207169"/>
                  </a:lnTo>
                  <a:lnTo>
                    <a:pt x="2014537" y="223838"/>
                  </a:lnTo>
                  <a:lnTo>
                    <a:pt x="2005012" y="235744"/>
                  </a:lnTo>
                  <a:lnTo>
                    <a:pt x="1971675" y="242888"/>
                  </a:lnTo>
                  <a:lnTo>
                    <a:pt x="1874044" y="242888"/>
                  </a:lnTo>
                  <a:lnTo>
                    <a:pt x="1712119" y="242888"/>
                  </a:lnTo>
                  <a:lnTo>
                    <a:pt x="1490662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16DC9F25-56A6-43E1-B878-BCCD5C312D3A}"/>
                </a:ext>
              </a:extLst>
            </p:cNvPr>
            <p:cNvSpPr/>
            <p:nvPr/>
          </p:nvSpPr>
          <p:spPr bwMode="auto">
            <a:xfrm>
              <a:off x="3552825" y="5368925"/>
              <a:ext cx="3479800" cy="539750"/>
            </a:xfrm>
            <a:custGeom>
              <a:avLst/>
              <a:gdLst>
                <a:gd name="connsiteX0" fmla="*/ 1879600 w 3479800"/>
                <a:gd name="connsiteY0" fmla="*/ 288925 h 539750"/>
                <a:gd name="connsiteX1" fmla="*/ 1555750 w 3479800"/>
                <a:gd name="connsiteY1" fmla="*/ 327025 h 539750"/>
                <a:gd name="connsiteX2" fmla="*/ 1298575 w 3479800"/>
                <a:gd name="connsiteY2" fmla="*/ 371475 h 539750"/>
                <a:gd name="connsiteX3" fmla="*/ 974725 w 3479800"/>
                <a:gd name="connsiteY3" fmla="*/ 434975 h 539750"/>
                <a:gd name="connsiteX4" fmla="*/ 727075 w 3479800"/>
                <a:gd name="connsiteY4" fmla="*/ 485775 h 539750"/>
                <a:gd name="connsiteX5" fmla="*/ 628650 w 3479800"/>
                <a:gd name="connsiteY5" fmla="*/ 511175 h 539750"/>
                <a:gd name="connsiteX6" fmla="*/ 542925 w 3479800"/>
                <a:gd name="connsiteY6" fmla="*/ 530225 h 539750"/>
                <a:gd name="connsiteX7" fmla="*/ 473075 w 3479800"/>
                <a:gd name="connsiteY7" fmla="*/ 539750 h 539750"/>
                <a:gd name="connsiteX8" fmla="*/ 434975 w 3479800"/>
                <a:gd name="connsiteY8" fmla="*/ 536575 h 539750"/>
                <a:gd name="connsiteX9" fmla="*/ 400050 w 3479800"/>
                <a:gd name="connsiteY9" fmla="*/ 527050 h 539750"/>
                <a:gd name="connsiteX10" fmla="*/ 301625 w 3479800"/>
                <a:gd name="connsiteY10" fmla="*/ 473075 h 539750"/>
                <a:gd name="connsiteX11" fmla="*/ 180975 w 3479800"/>
                <a:gd name="connsiteY11" fmla="*/ 403225 h 539750"/>
                <a:gd name="connsiteX12" fmla="*/ 57150 w 3479800"/>
                <a:gd name="connsiteY12" fmla="*/ 317500 h 539750"/>
                <a:gd name="connsiteX13" fmla="*/ 22225 w 3479800"/>
                <a:gd name="connsiteY13" fmla="*/ 295275 h 539750"/>
                <a:gd name="connsiteX14" fmla="*/ 6350 w 3479800"/>
                <a:gd name="connsiteY14" fmla="*/ 266700 h 539750"/>
                <a:gd name="connsiteX15" fmla="*/ 0 w 3479800"/>
                <a:gd name="connsiteY15" fmla="*/ 238125 h 539750"/>
                <a:gd name="connsiteX16" fmla="*/ 12700 w 3479800"/>
                <a:gd name="connsiteY16" fmla="*/ 215900 h 539750"/>
                <a:gd name="connsiteX17" fmla="*/ 41275 w 3479800"/>
                <a:gd name="connsiteY17" fmla="*/ 203200 h 539750"/>
                <a:gd name="connsiteX18" fmla="*/ 69850 w 3479800"/>
                <a:gd name="connsiteY18" fmla="*/ 203200 h 539750"/>
                <a:gd name="connsiteX19" fmla="*/ 114300 w 3479800"/>
                <a:gd name="connsiteY19" fmla="*/ 222250 h 539750"/>
                <a:gd name="connsiteX20" fmla="*/ 174625 w 3479800"/>
                <a:gd name="connsiteY20" fmla="*/ 244475 h 539750"/>
                <a:gd name="connsiteX21" fmla="*/ 228600 w 3479800"/>
                <a:gd name="connsiteY21" fmla="*/ 263525 h 539750"/>
                <a:gd name="connsiteX22" fmla="*/ 298450 w 3479800"/>
                <a:gd name="connsiteY22" fmla="*/ 276225 h 539750"/>
                <a:gd name="connsiteX23" fmla="*/ 355600 w 3479800"/>
                <a:gd name="connsiteY23" fmla="*/ 282575 h 539750"/>
                <a:gd name="connsiteX24" fmla="*/ 422275 w 3479800"/>
                <a:gd name="connsiteY24" fmla="*/ 282575 h 539750"/>
                <a:gd name="connsiteX25" fmla="*/ 523875 w 3479800"/>
                <a:gd name="connsiteY25" fmla="*/ 276225 h 539750"/>
                <a:gd name="connsiteX26" fmla="*/ 790575 w 3479800"/>
                <a:gd name="connsiteY26" fmla="*/ 234950 h 539750"/>
                <a:gd name="connsiteX27" fmla="*/ 1250950 w 3479800"/>
                <a:gd name="connsiteY27" fmla="*/ 165100 h 539750"/>
                <a:gd name="connsiteX28" fmla="*/ 1622425 w 3479800"/>
                <a:gd name="connsiteY28" fmla="*/ 114300 h 539750"/>
                <a:gd name="connsiteX29" fmla="*/ 1844675 w 3479800"/>
                <a:gd name="connsiteY29" fmla="*/ 88900 h 539750"/>
                <a:gd name="connsiteX30" fmla="*/ 2273300 w 3479800"/>
                <a:gd name="connsiteY30" fmla="*/ 69850 h 539750"/>
                <a:gd name="connsiteX31" fmla="*/ 2736850 w 3479800"/>
                <a:gd name="connsiteY31" fmla="*/ 50800 h 539750"/>
                <a:gd name="connsiteX32" fmla="*/ 2898775 w 3479800"/>
                <a:gd name="connsiteY32" fmla="*/ 44450 h 539750"/>
                <a:gd name="connsiteX33" fmla="*/ 3041650 w 3479800"/>
                <a:gd name="connsiteY33" fmla="*/ 0 h 539750"/>
                <a:gd name="connsiteX34" fmla="*/ 3111500 w 3479800"/>
                <a:gd name="connsiteY34" fmla="*/ 19050 h 539750"/>
                <a:gd name="connsiteX35" fmla="*/ 3222625 w 3479800"/>
                <a:gd name="connsiteY35" fmla="*/ 60325 h 539750"/>
                <a:gd name="connsiteX36" fmla="*/ 3365500 w 3479800"/>
                <a:gd name="connsiteY36" fmla="*/ 133350 h 539750"/>
                <a:gd name="connsiteX37" fmla="*/ 3403600 w 3479800"/>
                <a:gd name="connsiteY37" fmla="*/ 158750 h 539750"/>
                <a:gd name="connsiteX38" fmla="*/ 3444875 w 3479800"/>
                <a:gd name="connsiteY38" fmla="*/ 190500 h 539750"/>
                <a:gd name="connsiteX39" fmla="*/ 3463925 w 3479800"/>
                <a:gd name="connsiteY39" fmla="*/ 215900 h 539750"/>
                <a:gd name="connsiteX40" fmla="*/ 3476625 w 3479800"/>
                <a:gd name="connsiteY40" fmla="*/ 244475 h 539750"/>
                <a:gd name="connsiteX41" fmla="*/ 3479800 w 3479800"/>
                <a:gd name="connsiteY41" fmla="*/ 263525 h 539750"/>
                <a:gd name="connsiteX42" fmla="*/ 3470275 w 3479800"/>
                <a:gd name="connsiteY42" fmla="*/ 288925 h 539750"/>
                <a:gd name="connsiteX43" fmla="*/ 3438525 w 3479800"/>
                <a:gd name="connsiteY43" fmla="*/ 314325 h 539750"/>
                <a:gd name="connsiteX44" fmla="*/ 3400425 w 3479800"/>
                <a:gd name="connsiteY44" fmla="*/ 330200 h 539750"/>
                <a:gd name="connsiteX45" fmla="*/ 3333750 w 3479800"/>
                <a:gd name="connsiteY45" fmla="*/ 342900 h 539750"/>
                <a:gd name="connsiteX46" fmla="*/ 3289300 w 3479800"/>
                <a:gd name="connsiteY46" fmla="*/ 342900 h 539750"/>
                <a:gd name="connsiteX47" fmla="*/ 3197225 w 3479800"/>
                <a:gd name="connsiteY47" fmla="*/ 336550 h 539750"/>
                <a:gd name="connsiteX48" fmla="*/ 3009900 w 3479800"/>
                <a:gd name="connsiteY48" fmla="*/ 307975 h 539750"/>
                <a:gd name="connsiteX49" fmla="*/ 2790825 w 3479800"/>
                <a:gd name="connsiteY49" fmla="*/ 285750 h 539750"/>
                <a:gd name="connsiteX50" fmla="*/ 2590800 w 3479800"/>
                <a:gd name="connsiteY50" fmla="*/ 273050 h 539750"/>
                <a:gd name="connsiteX51" fmla="*/ 2349500 w 3479800"/>
                <a:gd name="connsiteY51" fmla="*/ 266700 h 539750"/>
                <a:gd name="connsiteX52" fmla="*/ 1879600 w 3479800"/>
                <a:gd name="connsiteY52" fmla="*/ 2889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79800" h="539750">
                  <a:moveTo>
                    <a:pt x="1879600" y="288925"/>
                  </a:moveTo>
                  <a:lnTo>
                    <a:pt x="1555750" y="327025"/>
                  </a:lnTo>
                  <a:lnTo>
                    <a:pt x="1298575" y="371475"/>
                  </a:lnTo>
                  <a:lnTo>
                    <a:pt x="974725" y="434975"/>
                  </a:lnTo>
                  <a:lnTo>
                    <a:pt x="727075" y="485775"/>
                  </a:lnTo>
                  <a:lnTo>
                    <a:pt x="628650" y="511175"/>
                  </a:lnTo>
                  <a:lnTo>
                    <a:pt x="542925" y="530225"/>
                  </a:lnTo>
                  <a:lnTo>
                    <a:pt x="473075" y="539750"/>
                  </a:lnTo>
                  <a:lnTo>
                    <a:pt x="434975" y="536575"/>
                  </a:lnTo>
                  <a:lnTo>
                    <a:pt x="400050" y="527050"/>
                  </a:lnTo>
                  <a:lnTo>
                    <a:pt x="301625" y="473075"/>
                  </a:lnTo>
                  <a:lnTo>
                    <a:pt x="180975" y="403225"/>
                  </a:lnTo>
                  <a:lnTo>
                    <a:pt x="57150" y="317500"/>
                  </a:lnTo>
                  <a:lnTo>
                    <a:pt x="22225" y="295275"/>
                  </a:lnTo>
                  <a:lnTo>
                    <a:pt x="6350" y="266700"/>
                  </a:lnTo>
                  <a:lnTo>
                    <a:pt x="0" y="238125"/>
                  </a:lnTo>
                  <a:lnTo>
                    <a:pt x="12700" y="215900"/>
                  </a:lnTo>
                  <a:lnTo>
                    <a:pt x="41275" y="203200"/>
                  </a:lnTo>
                  <a:lnTo>
                    <a:pt x="69850" y="203200"/>
                  </a:lnTo>
                  <a:lnTo>
                    <a:pt x="114300" y="222250"/>
                  </a:lnTo>
                  <a:lnTo>
                    <a:pt x="174625" y="244475"/>
                  </a:lnTo>
                  <a:lnTo>
                    <a:pt x="228600" y="263525"/>
                  </a:lnTo>
                  <a:lnTo>
                    <a:pt x="298450" y="276225"/>
                  </a:lnTo>
                  <a:lnTo>
                    <a:pt x="355600" y="282575"/>
                  </a:lnTo>
                  <a:lnTo>
                    <a:pt x="422275" y="282575"/>
                  </a:lnTo>
                  <a:lnTo>
                    <a:pt x="523875" y="276225"/>
                  </a:lnTo>
                  <a:lnTo>
                    <a:pt x="790575" y="234950"/>
                  </a:lnTo>
                  <a:lnTo>
                    <a:pt x="1250950" y="165100"/>
                  </a:lnTo>
                  <a:lnTo>
                    <a:pt x="1622425" y="114300"/>
                  </a:lnTo>
                  <a:lnTo>
                    <a:pt x="1844675" y="88900"/>
                  </a:lnTo>
                  <a:lnTo>
                    <a:pt x="2273300" y="69850"/>
                  </a:lnTo>
                  <a:lnTo>
                    <a:pt x="2736850" y="50800"/>
                  </a:lnTo>
                  <a:lnTo>
                    <a:pt x="2898775" y="44450"/>
                  </a:lnTo>
                  <a:lnTo>
                    <a:pt x="3041650" y="0"/>
                  </a:lnTo>
                  <a:lnTo>
                    <a:pt x="3111500" y="19050"/>
                  </a:lnTo>
                  <a:lnTo>
                    <a:pt x="3222625" y="60325"/>
                  </a:lnTo>
                  <a:lnTo>
                    <a:pt x="3365500" y="133350"/>
                  </a:lnTo>
                  <a:lnTo>
                    <a:pt x="3403600" y="158750"/>
                  </a:lnTo>
                  <a:lnTo>
                    <a:pt x="3444875" y="190500"/>
                  </a:lnTo>
                  <a:lnTo>
                    <a:pt x="3463925" y="215900"/>
                  </a:lnTo>
                  <a:lnTo>
                    <a:pt x="3476625" y="244475"/>
                  </a:lnTo>
                  <a:lnTo>
                    <a:pt x="3479800" y="263525"/>
                  </a:lnTo>
                  <a:lnTo>
                    <a:pt x="3470275" y="288925"/>
                  </a:lnTo>
                  <a:lnTo>
                    <a:pt x="3438525" y="314325"/>
                  </a:lnTo>
                  <a:lnTo>
                    <a:pt x="3400425" y="330200"/>
                  </a:lnTo>
                  <a:lnTo>
                    <a:pt x="3333750" y="342900"/>
                  </a:lnTo>
                  <a:lnTo>
                    <a:pt x="3289300" y="342900"/>
                  </a:lnTo>
                  <a:lnTo>
                    <a:pt x="3197225" y="336550"/>
                  </a:lnTo>
                  <a:lnTo>
                    <a:pt x="3009900" y="307975"/>
                  </a:lnTo>
                  <a:lnTo>
                    <a:pt x="2790825" y="285750"/>
                  </a:lnTo>
                  <a:lnTo>
                    <a:pt x="2590800" y="273050"/>
                  </a:lnTo>
                  <a:lnTo>
                    <a:pt x="2349500" y="266700"/>
                  </a:lnTo>
                  <a:lnTo>
                    <a:pt x="1879600" y="288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5805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3B3C5AA-340F-430E-AB47-9EE9A42C3F0C}"/>
              </a:ext>
            </a:extLst>
          </p:cNvPr>
          <p:cNvGrpSpPr/>
          <p:nvPr/>
        </p:nvGrpSpPr>
        <p:grpSpPr>
          <a:xfrm>
            <a:off x="2651125" y="1282700"/>
            <a:ext cx="4381500" cy="4625975"/>
            <a:chOff x="2651125" y="1282700"/>
            <a:chExt cx="4381500" cy="46259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156ACE3-44A4-544D-97D1-57802890E748}"/>
                </a:ext>
              </a:extLst>
            </p:cNvPr>
            <p:cNvSpPr/>
            <p:nvPr/>
          </p:nvSpPr>
          <p:spPr bwMode="auto">
            <a:xfrm>
              <a:off x="4648200" y="1282700"/>
              <a:ext cx="539750" cy="738188"/>
            </a:xfrm>
            <a:custGeom>
              <a:avLst/>
              <a:gdLst>
                <a:gd name="connsiteX0" fmla="*/ 207169 w 540544"/>
                <a:gd name="connsiteY0" fmla="*/ 492919 h 738187"/>
                <a:gd name="connsiteX1" fmla="*/ 202406 w 540544"/>
                <a:gd name="connsiteY1" fmla="*/ 342900 h 738187"/>
                <a:gd name="connsiteX2" fmla="*/ 190500 w 540544"/>
                <a:gd name="connsiteY2" fmla="*/ 257175 h 738187"/>
                <a:gd name="connsiteX3" fmla="*/ 173831 w 540544"/>
                <a:gd name="connsiteY3" fmla="*/ 183356 h 738187"/>
                <a:gd name="connsiteX4" fmla="*/ 154781 w 540544"/>
                <a:gd name="connsiteY4" fmla="*/ 152400 h 738187"/>
                <a:gd name="connsiteX5" fmla="*/ 130969 w 540544"/>
                <a:gd name="connsiteY5" fmla="*/ 126206 h 738187"/>
                <a:gd name="connsiteX6" fmla="*/ 102394 w 540544"/>
                <a:gd name="connsiteY6" fmla="*/ 104775 h 738187"/>
                <a:gd name="connsiteX7" fmla="*/ 69056 w 540544"/>
                <a:gd name="connsiteY7" fmla="*/ 88106 h 738187"/>
                <a:gd name="connsiteX8" fmla="*/ 45244 w 540544"/>
                <a:gd name="connsiteY8" fmla="*/ 78581 h 738187"/>
                <a:gd name="connsiteX9" fmla="*/ 21431 w 540544"/>
                <a:gd name="connsiteY9" fmla="*/ 66675 h 738187"/>
                <a:gd name="connsiteX10" fmla="*/ 4763 w 540544"/>
                <a:gd name="connsiteY10" fmla="*/ 47625 h 738187"/>
                <a:gd name="connsiteX11" fmla="*/ 0 w 540544"/>
                <a:gd name="connsiteY11" fmla="*/ 30956 h 738187"/>
                <a:gd name="connsiteX12" fmla="*/ 0 w 540544"/>
                <a:gd name="connsiteY12" fmla="*/ 19050 h 738187"/>
                <a:gd name="connsiteX13" fmla="*/ 7144 w 540544"/>
                <a:gd name="connsiteY13" fmla="*/ 7144 h 738187"/>
                <a:gd name="connsiteX14" fmla="*/ 28575 w 540544"/>
                <a:gd name="connsiteY14" fmla="*/ 0 h 738187"/>
                <a:gd name="connsiteX15" fmla="*/ 76200 w 540544"/>
                <a:gd name="connsiteY15" fmla="*/ 2381 h 738187"/>
                <a:gd name="connsiteX16" fmla="*/ 145256 w 540544"/>
                <a:gd name="connsiteY16" fmla="*/ 14287 h 738187"/>
                <a:gd name="connsiteX17" fmla="*/ 238125 w 540544"/>
                <a:gd name="connsiteY17" fmla="*/ 38100 h 738187"/>
                <a:gd name="connsiteX18" fmla="*/ 311944 w 540544"/>
                <a:gd name="connsiteY18" fmla="*/ 57150 h 738187"/>
                <a:gd name="connsiteX19" fmla="*/ 381000 w 540544"/>
                <a:gd name="connsiteY19" fmla="*/ 83344 h 738187"/>
                <a:gd name="connsiteX20" fmla="*/ 438150 w 540544"/>
                <a:gd name="connsiteY20" fmla="*/ 111919 h 738187"/>
                <a:gd name="connsiteX21" fmla="*/ 490538 w 540544"/>
                <a:gd name="connsiteY21" fmla="*/ 152400 h 738187"/>
                <a:gd name="connsiteX22" fmla="*/ 519113 w 540544"/>
                <a:gd name="connsiteY22" fmla="*/ 178594 h 738187"/>
                <a:gd name="connsiteX23" fmla="*/ 533400 w 540544"/>
                <a:gd name="connsiteY23" fmla="*/ 197644 h 738187"/>
                <a:gd name="connsiteX24" fmla="*/ 540544 w 540544"/>
                <a:gd name="connsiteY24" fmla="*/ 221456 h 738187"/>
                <a:gd name="connsiteX25" fmla="*/ 540544 w 540544"/>
                <a:gd name="connsiteY25" fmla="*/ 254794 h 738187"/>
                <a:gd name="connsiteX26" fmla="*/ 533400 w 540544"/>
                <a:gd name="connsiteY26" fmla="*/ 292894 h 738187"/>
                <a:gd name="connsiteX27" fmla="*/ 516731 w 540544"/>
                <a:gd name="connsiteY27" fmla="*/ 321469 h 738187"/>
                <a:gd name="connsiteX28" fmla="*/ 500063 w 540544"/>
                <a:gd name="connsiteY28" fmla="*/ 342900 h 738187"/>
                <a:gd name="connsiteX29" fmla="*/ 483394 w 540544"/>
                <a:gd name="connsiteY29" fmla="*/ 371475 h 738187"/>
                <a:gd name="connsiteX30" fmla="*/ 469106 w 540544"/>
                <a:gd name="connsiteY30" fmla="*/ 419100 h 738187"/>
                <a:gd name="connsiteX31" fmla="*/ 457200 w 540544"/>
                <a:gd name="connsiteY31" fmla="*/ 495300 h 738187"/>
                <a:gd name="connsiteX32" fmla="*/ 454819 w 540544"/>
                <a:gd name="connsiteY32" fmla="*/ 683419 h 738187"/>
                <a:gd name="connsiteX33" fmla="*/ 207169 w 540544"/>
                <a:gd name="connsiteY33" fmla="*/ 738187 h 738187"/>
                <a:gd name="connsiteX34" fmla="*/ 207169 w 540544"/>
                <a:gd name="connsiteY34" fmla="*/ 492919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738187">
                  <a:moveTo>
                    <a:pt x="207169" y="492919"/>
                  </a:moveTo>
                  <a:lnTo>
                    <a:pt x="202406" y="342900"/>
                  </a:lnTo>
                  <a:lnTo>
                    <a:pt x="190500" y="257175"/>
                  </a:lnTo>
                  <a:lnTo>
                    <a:pt x="173831" y="183356"/>
                  </a:lnTo>
                  <a:lnTo>
                    <a:pt x="154781" y="152400"/>
                  </a:lnTo>
                  <a:lnTo>
                    <a:pt x="130969" y="126206"/>
                  </a:lnTo>
                  <a:lnTo>
                    <a:pt x="102394" y="104775"/>
                  </a:lnTo>
                  <a:lnTo>
                    <a:pt x="69056" y="88106"/>
                  </a:lnTo>
                  <a:lnTo>
                    <a:pt x="45244" y="78581"/>
                  </a:lnTo>
                  <a:lnTo>
                    <a:pt x="21431" y="66675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76200" y="2381"/>
                  </a:lnTo>
                  <a:lnTo>
                    <a:pt x="145256" y="14287"/>
                  </a:lnTo>
                  <a:lnTo>
                    <a:pt x="238125" y="38100"/>
                  </a:lnTo>
                  <a:lnTo>
                    <a:pt x="311944" y="57150"/>
                  </a:lnTo>
                  <a:lnTo>
                    <a:pt x="381000" y="83344"/>
                  </a:lnTo>
                  <a:lnTo>
                    <a:pt x="438150" y="111919"/>
                  </a:lnTo>
                  <a:lnTo>
                    <a:pt x="490538" y="152400"/>
                  </a:lnTo>
                  <a:lnTo>
                    <a:pt x="519113" y="178594"/>
                  </a:lnTo>
                  <a:lnTo>
                    <a:pt x="533400" y="197644"/>
                  </a:lnTo>
                  <a:lnTo>
                    <a:pt x="540544" y="221456"/>
                  </a:lnTo>
                  <a:lnTo>
                    <a:pt x="540544" y="254794"/>
                  </a:lnTo>
                  <a:lnTo>
                    <a:pt x="533400" y="292894"/>
                  </a:lnTo>
                  <a:lnTo>
                    <a:pt x="516731" y="321469"/>
                  </a:lnTo>
                  <a:lnTo>
                    <a:pt x="500063" y="342900"/>
                  </a:lnTo>
                  <a:lnTo>
                    <a:pt x="483394" y="371475"/>
                  </a:lnTo>
                  <a:lnTo>
                    <a:pt x="469106" y="419100"/>
                  </a:lnTo>
                  <a:lnTo>
                    <a:pt x="457200" y="495300"/>
                  </a:lnTo>
                  <a:cubicBezTo>
                    <a:pt x="456406" y="558006"/>
                    <a:pt x="455613" y="620713"/>
                    <a:pt x="454819" y="683419"/>
                  </a:cubicBezTo>
                  <a:lnTo>
                    <a:pt x="207169" y="738187"/>
                  </a:lnTo>
                  <a:lnTo>
                    <a:pt x="207169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3F9DFB8-9B34-9749-AED7-307ECA28F00A}"/>
                </a:ext>
              </a:extLst>
            </p:cNvPr>
            <p:cNvSpPr/>
            <p:nvPr/>
          </p:nvSpPr>
          <p:spPr bwMode="auto">
            <a:xfrm>
              <a:off x="3567113" y="3535363"/>
              <a:ext cx="1066800" cy="1447800"/>
            </a:xfrm>
            <a:custGeom>
              <a:avLst/>
              <a:gdLst>
                <a:gd name="connsiteX0" fmla="*/ 750093 w 1066800"/>
                <a:gd name="connsiteY0" fmla="*/ 804863 h 1447800"/>
                <a:gd name="connsiteX1" fmla="*/ 673893 w 1066800"/>
                <a:gd name="connsiteY1" fmla="*/ 897732 h 1447800"/>
                <a:gd name="connsiteX2" fmla="*/ 588168 w 1066800"/>
                <a:gd name="connsiteY2" fmla="*/ 992982 h 1447800"/>
                <a:gd name="connsiteX3" fmla="*/ 502443 w 1066800"/>
                <a:gd name="connsiteY3" fmla="*/ 1081088 h 1447800"/>
                <a:gd name="connsiteX4" fmla="*/ 340518 w 1066800"/>
                <a:gd name="connsiteY4" fmla="*/ 1226344 h 1447800"/>
                <a:gd name="connsiteX5" fmla="*/ 228600 w 1066800"/>
                <a:gd name="connsiteY5" fmla="*/ 1323975 h 1447800"/>
                <a:gd name="connsiteX6" fmla="*/ 88106 w 1066800"/>
                <a:gd name="connsiteY6" fmla="*/ 1433513 h 1447800"/>
                <a:gd name="connsiteX7" fmla="*/ 66675 w 1066800"/>
                <a:gd name="connsiteY7" fmla="*/ 1440657 h 1447800"/>
                <a:gd name="connsiteX8" fmla="*/ 38100 w 1066800"/>
                <a:gd name="connsiteY8" fmla="*/ 1447800 h 1447800"/>
                <a:gd name="connsiteX9" fmla="*/ 11906 w 1066800"/>
                <a:gd name="connsiteY9" fmla="*/ 1445419 h 1447800"/>
                <a:gd name="connsiteX10" fmla="*/ 0 w 1066800"/>
                <a:gd name="connsiteY10" fmla="*/ 1435894 h 1447800"/>
                <a:gd name="connsiteX11" fmla="*/ 2381 w 1066800"/>
                <a:gd name="connsiteY11" fmla="*/ 1412082 h 1447800"/>
                <a:gd name="connsiteX12" fmla="*/ 19050 w 1066800"/>
                <a:gd name="connsiteY12" fmla="*/ 1385888 h 1447800"/>
                <a:gd name="connsiteX13" fmla="*/ 88106 w 1066800"/>
                <a:gd name="connsiteY13" fmla="*/ 1312069 h 1447800"/>
                <a:gd name="connsiteX14" fmla="*/ 235743 w 1066800"/>
                <a:gd name="connsiteY14" fmla="*/ 1138238 h 1447800"/>
                <a:gd name="connsiteX15" fmla="*/ 385762 w 1066800"/>
                <a:gd name="connsiteY15" fmla="*/ 945357 h 1447800"/>
                <a:gd name="connsiteX16" fmla="*/ 514350 w 1066800"/>
                <a:gd name="connsiteY16" fmla="*/ 766763 h 1447800"/>
                <a:gd name="connsiteX17" fmla="*/ 616743 w 1066800"/>
                <a:gd name="connsiteY17" fmla="*/ 600075 h 1447800"/>
                <a:gd name="connsiteX18" fmla="*/ 685800 w 1066800"/>
                <a:gd name="connsiteY18" fmla="*/ 466725 h 1447800"/>
                <a:gd name="connsiteX19" fmla="*/ 723900 w 1066800"/>
                <a:gd name="connsiteY19" fmla="*/ 376238 h 1447800"/>
                <a:gd name="connsiteX20" fmla="*/ 750093 w 1066800"/>
                <a:gd name="connsiteY20" fmla="*/ 288132 h 1447800"/>
                <a:gd name="connsiteX21" fmla="*/ 752475 w 1066800"/>
                <a:gd name="connsiteY21" fmla="*/ 238125 h 1447800"/>
                <a:gd name="connsiteX22" fmla="*/ 740568 w 1066800"/>
                <a:gd name="connsiteY22" fmla="*/ 209550 h 1447800"/>
                <a:gd name="connsiteX23" fmla="*/ 688181 w 1066800"/>
                <a:gd name="connsiteY23" fmla="*/ 157163 h 1447800"/>
                <a:gd name="connsiteX24" fmla="*/ 647700 w 1066800"/>
                <a:gd name="connsiteY24" fmla="*/ 116682 h 1447800"/>
                <a:gd name="connsiteX25" fmla="*/ 590550 w 1066800"/>
                <a:gd name="connsiteY25" fmla="*/ 71438 h 1447800"/>
                <a:gd name="connsiteX26" fmla="*/ 573881 w 1066800"/>
                <a:gd name="connsiteY26" fmla="*/ 52388 h 1447800"/>
                <a:gd name="connsiteX27" fmla="*/ 566737 w 1066800"/>
                <a:gd name="connsiteY27" fmla="*/ 38100 h 1447800"/>
                <a:gd name="connsiteX28" fmla="*/ 566737 w 1066800"/>
                <a:gd name="connsiteY28" fmla="*/ 21432 h 1447800"/>
                <a:gd name="connsiteX29" fmla="*/ 573881 w 1066800"/>
                <a:gd name="connsiteY29" fmla="*/ 9525 h 1447800"/>
                <a:gd name="connsiteX30" fmla="*/ 602456 w 1066800"/>
                <a:gd name="connsiteY30" fmla="*/ 0 h 1447800"/>
                <a:gd name="connsiteX31" fmla="*/ 642937 w 1066800"/>
                <a:gd name="connsiteY31" fmla="*/ 4763 h 1447800"/>
                <a:gd name="connsiteX32" fmla="*/ 769143 w 1066800"/>
                <a:gd name="connsiteY32" fmla="*/ 42863 h 1447800"/>
                <a:gd name="connsiteX33" fmla="*/ 876300 w 1066800"/>
                <a:gd name="connsiteY33" fmla="*/ 85725 h 1447800"/>
                <a:gd name="connsiteX34" fmla="*/ 940593 w 1066800"/>
                <a:gd name="connsiteY34" fmla="*/ 119063 h 1447800"/>
                <a:gd name="connsiteX35" fmla="*/ 990600 w 1066800"/>
                <a:gd name="connsiteY35" fmla="*/ 154782 h 1447800"/>
                <a:gd name="connsiteX36" fmla="*/ 1026318 w 1066800"/>
                <a:gd name="connsiteY36" fmla="*/ 190500 h 1447800"/>
                <a:gd name="connsiteX37" fmla="*/ 1047750 w 1066800"/>
                <a:gd name="connsiteY37" fmla="*/ 221457 h 1447800"/>
                <a:gd name="connsiteX38" fmla="*/ 1059656 w 1066800"/>
                <a:gd name="connsiteY38" fmla="*/ 250032 h 1447800"/>
                <a:gd name="connsiteX39" fmla="*/ 1066800 w 1066800"/>
                <a:gd name="connsiteY39" fmla="*/ 280988 h 1447800"/>
                <a:gd name="connsiteX40" fmla="*/ 1064418 w 1066800"/>
                <a:gd name="connsiteY40" fmla="*/ 311944 h 1447800"/>
                <a:gd name="connsiteX41" fmla="*/ 1059656 w 1066800"/>
                <a:gd name="connsiteY41" fmla="*/ 340519 h 1447800"/>
                <a:gd name="connsiteX42" fmla="*/ 1042987 w 1066800"/>
                <a:gd name="connsiteY42" fmla="*/ 381000 h 1447800"/>
                <a:gd name="connsiteX43" fmla="*/ 931068 w 1066800"/>
                <a:gd name="connsiteY43" fmla="*/ 545307 h 1447800"/>
                <a:gd name="connsiteX44" fmla="*/ 831056 w 1066800"/>
                <a:gd name="connsiteY44" fmla="*/ 692944 h 1447800"/>
                <a:gd name="connsiteX45" fmla="*/ 750093 w 1066800"/>
                <a:gd name="connsiteY45" fmla="*/ 804863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66800" h="1447800">
                  <a:moveTo>
                    <a:pt x="750093" y="804863"/>
                  </a:moveTo>
                  <a:lnTo>
                    <a:pt x="673893" y="897732"/>
                  </a:lnTo>
                  <a:lnTo>
                    <a:pt x="588168" y="992982"/>
                  </a:lnTo>
                  <a:lnTo>
                    <a:pt x="502443" y="1081088"/>
                  </a:lnTo>
                  <a:lnTo>
                    <a:pt x="340518" y="1226344"/>
                  </a:lnTo>
                  <a:lnTo>
                    <a:pt x="228600" y="1323975"/>
                  </a:lnTo>
                  <a:lnTo>
                    <a:pt x="88106" y="1433513"/>
                  </a:lnTo>
                  <a:lnTo>
                    <a:pt x="66675" y="1440657"/>
                  </a:lnTo>
                  <a:lnTo>
                    <a:pt x="38100" y="1447800"/>
                  </a:lnTo>
                  <a:lnTo>
                    <a:pt x="11906" y="1445419"/>
                  </a:lnTo>
                  <a:lnTo>
                    <a:pt x="0" y="1435894"/>
                  </a:lnTo>
                  <a:lnTo>
                    <a:pt x="2381" y="1412082"/>
                  </a:lnTo>
                  <a:lnTo>
                    <a:pt x="19050" y="1385888"/>
                  </a:lnTo>
                  <a:lnTo>
                    <a:pt x="88106" y="1312069"/>
                  </a:lnTo>
                  <a:lnTo>
                    <a:pt x="235743" y="1138238"/>
                  </a:lnTo>
                  <a:lnTo>
                    <a:pt x="385762" y="945357"/>
                  </a:lnTo>
                  <a:lnTo>
                    <a:pt x="514350" y="766763"/>
                  </a:lnTo>
                  <a:lnTo>
                    <a:pt x="616743" y="600075"/>
                  </a:lnTo>
                  <a:lnTo>
                    <a:pt x="685800" y="466725"/>
                  </a:lnTo>
                  <a:lnTo>
                    <a:pt x="723900" y="376238"/>
                  </a:lnTo>
                  <a:lnTo>
                    <a:pt x="750093" y="288132"/>
                  </a:lnTo>
                  <a:lnTo>
                    <a:pt x="752475" y="238125"/>
                  </a:lnTo>
                  <a:lnTo>
                    <a:pt x="740568" y="209550"/>
                  </a:lnTo>
                  <a:lnTo>
                    <a:pt x="688181" y="157163"/>
                  </a:lnTo>
                  <a:lnTo>
                    <a:pt x="647700" y="116682"/>
                  </a:lnTo>
                  <a:lnTo>
                    <a:pt x="590550" y="71438"/>
                  </a:lnTo>
                  <a:lnTo>
                    <a:pt x="573881" y="52388"/>
                  </a:lnTo>
                  <a:lnTo>
                    <a:pt x="566737" y="38100"/>
                  </a:lnTo>
                  <a:lnTo>
                    <a:pt x="566737" y="21432"/>
                  </a:lnTo>
                  <a:lnTo>
                    <a:pt x="573881" y="9525"/>
                  </a:lnTo>
                  <a:lnTo>
                    <a:pt x="602456" y="0"/>
                  </a:lnTo>
                  <a:lnTo>
                    <a:pt x="642937" y="4763"/>
                  </a:lnTo>
                  <a:lnTo>
                    <a:pt x="769143" y="42863"/>
                  </a:lnTo>
                  <a:lnTo>
                    <a:pt x="876300" y="85725"/>
                  </a:lnTo>
                  <a:lnTo>
                    <a:pt x="940593" y="119063"/>
                  </a:lnTo>
                  <a:lnTo>
                    <a:pt x="990600" y="154782"/>
                  </a:lnTo>
                  <a:lnTo>
                    <a:pt x="1026318" y="190500"/>
                  </a:lnTo>
                  <a:lnTo>
                    <a:pt x="1047750" y="221457"/>
                  </a:lnTo>
                  <a:lnTo>
                    <a:pt x="1059656" y="250032"/>
                  </a:lnTo>
                  <a:lnTo>
                    <a:pt x="1066800" y="280988"/>
                  </a:lnTo>
                  <a:lnTo>
                    <a:pt x="1064418" y="311944"/>
                  </a:lnTo>
                  <a:lnTo>
                    <a:pt x="1059656" y="340519"/>
                  </a:lnTo>
                  <a:lnTo>
                    <a:pt x="1042987" y="381000"/>
                  </a:lnTo>
                  <a:lnTo>
                    <a:pt x="931068" y="545307"/>
                  </a:lnTo>
                  <a:lnTo>
                    <a:pt x="831056" y="692944"/>
                  </a:lnTo>
                  <a:lnTo>
                    <a:pt x="750093" y="804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74B4C5B-22CB-8840-BCD3-42BC4151F338}"/>
                </a:ext>
              </a:extLst>
            </p:cNvPr>
            <p:cNvSpPr/>
            <p:nvPr/>
          </p:nvSpPr>
          <p:spPr bwMode="auto">
            <a:xfrm>
              <a:off x="3544888" y="1781175"/>
              <a:ext cx="2978150" cy="533400"/>
            </a:xfrm>
            <a:custGeom>
              <a:avLst/>
              <a:gdLst>
                <a:gd name="connsiteX0" fmla="*/ 1791222 w 2978689"/>
                <a:gd name="connsiteY0" fmla="*/ 275573 h 533609"/>
                <a:gd name="connsiteX1" fmla="*/ 1588300 w 2978689"/>
                <a:gd name="connsiteY1" fmla="*/ 290604 h 533609"/>
                <a:gd name="connsiteX2" fmla="*/ 1448009 w 2978689"/>
                <a:gd name="connsiteY2" fmla="*/ 310646 h 533609"/>
                <a:gd name="connsiteX3" fmla="*/ 1220035 w 2978689"/>
                <a:gd name="connsiteY3" fmla="*/ 350729 h 533609"/>
                <a:gd name="connsiteX4" fmla="*/ 979535 w 2978689"/>
                <a:gd name="connsiteY4" fmla="*/ 403338 h 533609"/>
                <a:gd name="connsiteX5" fmla="*/ 688931 w 2978689"/>
                <a:gd name="connsiteY5" fmla="*/ 470979 h 533609"/>
                <a:gd name="connsiteX6" fmla="*/ 516072 w 2978689"/>
                <a:gd name="connsiteY6" fmla="*/ 511062 h 533609"/>
                <a:gd name="connsiteX7" fmla="*/ 463463 w 2978689"/>
                <a:gd name="connsiteY7" fmla="*/ 523588 h 533609"/>
                <a:gd name="connsiteX8" fmla="*/ 390812 w 2978689"/>
                <a:gd name="connsiteY8" fmla="*/ 533609 h 533609"/>
                <a:gd name="connsiteX9" fmla="*/ 353234 w 2978689"/>
                <a:gd name="connsiteY9" fmla="*/ 531104 h 533609"/>
                <a:gd name="connsiteX10" fmla="*/ 320666 w 2978689"/>
                <a:gd name="connsiteY10" fmla="*/ 518578 h 533609"/>
                <a:gd name="connsiteX11" fmla="*/ 220458 w 2978689"/>
                <a:gd name="connsiteY11" fmla="*/ 455947 h 533609"/>
                <a:gd name="connsiteX12" fmla="*/ 135281 w 2978689"/>
                <a:gd name="connsiteY12" fmla="*/ 390812 h 533609"/>
                <a:gd name="connsiteX13" fmla="*/ 95198 w 2978689"/>
                <a:gd name="connsiteY13" fmla="*/ 355739 h 533609"/>
                <a:gd name="connsiteX14" fmla="*/ 60125 w 2978689"/>
                <a:gd name="connsiteY14" fmla="*/ 320666 h 533609"/>
                <a:gd name="connsiteX15" fmla="*/ 32567 w 2978689"/>
                <a:gd name="connsiteY15" fmla="*/ 280583 h 533609"/>
                <a:gd name="connsiteX16" fmla="*/ 15031 w 2978689"/>
                <a:gd name="connsiteY16" fmla="*/ 245510 h 533609"/>
                <a:gd name="connsiteX17" fmla="*/ 2505 w 2978689"/>
                <a:gd name="connsiteY17" fmla="*/ 217953 h 533609"/>
                <a:gd name="connsiteX18" fmla="*/ 0 w 2978689"/>
                <a:gd name="connsiteY18" fmla="*/ 197911 h 533609"/>
                <a:gd name="connsiteX19" fmla="*/ 5010 w 2978689"/>
                <a:gd name="connsiteY19" fmla="*/ 185385 h 533609"/>
                <a:gd name="connsiteX20" fmla="*/ 22547 w 2978689"/>
                <a:gd name="connsiteY20" fmla="*/ 180375 h 533609"/>
                <a:gd name="connsiteX21" fmla="*/ 47599 w 2978689"/>
                <a:gd name="connsiteY21" fmla="*/ 187891 h 533609"/>
                <a:gd name="connsiteX22" fmla="*/ 75156 w 2978689"/>
                <a:gd name="connsiteY22" fmla="*/ 205427 h 533609"/>
                <a:gd name="connsiteX23" fmla="*/ 97703 w 2978689"/>
                <a:gd name="connsiteY23" fmla="*/ 222963 h 533609"/>
                <a:gd name="connsiteX24" fmla="*/ 132776 w 2978689"/>
                <a:gd name="connsiteY24" fmla="*/ 245510 h 533609"/>
                <a:gd name="connsiteX25" fmla="*/ 160333 w 2978689"/>
                <a:gd name="connsiteY25" fmla="*/ 258036 h 533609"/>
                <a:gd name="connsiteX26" fmla="*/ 195406 w 2978689"/>
                <a:gd name="connsiteY26" fmla="*/ 270562 h 533609"/>
                <a:gd name="connsiteX27" fmla="*/ 230479 w 2978689"/>
                <a:gd name="connsiteY27" fmla="*/ 278078 h 533609"/>
                <a:gd name="connsiteX28" fmla="*/ 288098 w 2978689"/>
                <a:gd name="connsiteY28" fmla="*/ 285594 h 533609"/>
                <a:gd name="connsiteX29" fmla="*/ 353234 w 2978689"/>
                <a:gd name="connsiteY29" fmla="*/ 285594 h 533609"/>
                <a:gd name="connsiteX30" fmla="*/ 511062 w 2978689"/>
                <a:gd name="connsiteY30" fmla="*/ 288099 h 533609"/>
                <a:gd name="connsiteX31" fmla="*/ 646343 w 2978689"/>
                <a:gd name="connsiteY31" fmla="*/ 268057 h 533609"/>
                <a:gd name="connsiteX32" fmla="*/ 1024629 w 2978689"/>
                <a:gd name="connsiteY32" fmla="*/ 215448 h 533609"/>
                <a:gd name="connsiteX33" fmla="*/ 1312727 w 2978689"/>
                <a:gd name="connsiteY33" fmla="*/ 175364 h 533609"/>
                <a:gd name="connsiteX34" fmla="*/ 1553227 w 2978689"/>
                <a:gd name="connsiteY34" fmla="*/ 132776 h 533609"/>
                <a:gd name="connsiteX35" fmla="*/ 1726086 w 2978689"/>
                <a:gd name="connsiteY35" fmla="*/ 115240 h 533609"/>
                <a:gd name="connsiteX36" fmla="*/ 2019195 w 2978689"/>
                <a:gd name="connsiteY36" fmla="*/ 87682 h 533609"/>
                <a:gd name="connsiteX37" fmla="*/ 2076815 w 2978689"/>
                <a:gd name="connsiteY37" fmla="*/ 87682 h 533609"/>
                <a:gd name="connsiteX38" fmla="*/ 2169508 w 2978689"/>
                <a:gd name="connsiteY38" fmla="*/ 82672 h 533609"/>
                <a:gd name="connsiteX39" fmla="*/ 2267211 w 2978689"/>
                <a:gd name="connsiteY39" fmla="*/ 75156 h 533609"/>
                <a:gd name="connsiteX40" fmla="*/ 2344872 w 2978689"/>
                <a:gd name="connsiteY40" fmla="*/ 60125 h 533609"/>
                <a:gd name="connsiteX41" fmla="*/ 2410007 w 2978689"/>
                <a:gd name="connsiteY41" fmla="*/ 45094 h 533609"/>
                <a:gd name="connsiteX42" fmla="*/ 2475143 w 2978689"/>
                <a:gd name="connsiteY42" fmla="*/ 27557 h 533609"/>
                <a:gd name="connsiteX43" fmla="*/ 2542783 w 2978689"/>
                <a:gd name="connsiteY43" fmla="*/ 0 h 533609"/>
                <a:gd name="connsiteX44" fmla="*/ 2595393 w 2978689"/>
                <a:gd name="connsiteY44" fmla="*/ 5011 h 533609"/>
                <a:gd name="connsiteX45" fmla="*/ 2678064 w 2978689"/>
                <a:gd name="connsiteY45" fmla="*/ 22547 h 533609"/>
                <a:gd name="connsiteX46" fmla="*/ 2755726 w 2978689"/>
                <a:gd name="connsiteY46" fmla="*/ 45094 h 533609"/>
                <a:gd name="connsiteX47" fmla="*/ 2815851 w 2978689"/>
                <a:gd name="connsiteY47" fmla="*/ 67641 h 533609"/>
                <a:gd name="connsiteX48" fmla="*/ 2863450 w 2978689"/>
                <a:gd name="connsiteY48" fmla="*/ 90187 h 533609"/>
                <a:gd name="connsiteX49" fmla="*/ 2898522 w 2978689"/>
                <a:gd name="connsiteY49" fmla="*/ 112734 h 533609"/>
                <a:gd name="connsiteX50" fmla="*/ 2928585 w 2978689"/>
                <a:gd name="connsiteY50" fmla="*/ 137786 h 533609"/>
                <a:gd name="connsiteX51" fmla="*/ 2951132 w 2978689"/>
                <a:gd name="connsiteY51" fmla="*/ 165344 h 533609"/>
                <a:gd name="connsiteX52" fmla="*/ 2971173 w 2978689"/>
                <a:gd name="connsiteY52" fmla="*/ 195406 h 533609"/>
                <a:gd name="connsiteX53" fmla="*/ 2978689 w 2978689"/>
                <a:gd name="connsiteY53" fmla="*/ 220458 h 533609"/>
                <a:gd name="connsiteX54" fmla="*/ 2978689 w 2978689"/>
                <a:gd name="connsiteY54" fmla="*/ 245510 h 533609"/>
                <a:gd name="connsiteX55" fmla="*/ 2963658 w 2978689"/>
                <a:gd name="connsiteY55" fmla="*/ 263047 h 533609"/>
                <a:gd name="connsiteX56" fmla="*/ 2941111 w 2978689"/>
                <a:gd name="connsiteY56" fmla="*/ 278078 h 533609"/>
                <a:gd name="connsiteX57" fmla="*/ 2906038 w 2978689"/>
                <a:gd name="connsiteY57" fmla="*/ 285594 h 533609"/>
                <a:gd name="connsiteX58" fmla="*/ 2828377 w 2978689"/>
                <a:gd name="connsiteY58" fmla="*/ 285594 h 533609"/>
                <a:gd name="connsiteX59" fmla="*/ 2720653 w 2978689"/>
                <a:gd name="connsiteY59" fmla="*/ 268057 h 533609"/>
                <a:gd name="connsiteX60" fmla="*/ 2550299 w 2978689"/>
                <a:gd name="connsiteY60" fmla="*/ 253026 h 533609"/>
                <a:gd name="connsiteX61" fmla="*/ 2374935 w 2978689"/>
                <a:gd name="connsiteY61" fmla="*/ 243005 h 533609"/>
                <a:gd name="connsiteX62" fmla="*/ 2262200 w 2978689"/>
                <a:gd name="connsiteY62" fmla="*/ 243005 h 533609"/>
                <a:gd name="connsiteX63" fmla="*/ 2161992 w 2978689"/>
                <a:gd name="connsiteY63" fmla="*/ 248015 h 533609"/>
                <a:gd name="connsiteX64" fmla="*/ 1791222 w 2978689"/>
                <a:gd name="connsiteY64" fmla="*/ 275573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8689" h="533609">
                  <a:moveTo>
                    <a:pt x="1791222" y="275573"/>
                  </a:moveTo>
                  <a:lnTo>
                    <a:pt x="1588300" y="290604"/>
                  </a:lnTo>
                  <a:lnTo>
                    <a:pt x="1448009" y="310646"/>
                  </a:lnTo>
                  <a:lnTo>
                    <a:pt x="1220035" y="350729"/>
                  </a:lnTo>
                  <a:lnTo>
                    <a:pt x="979535" y="403338"/>
                  </a:lnTo>
                  <a:lnTo>
                    <a:pt x="688931" y="470979"/>
                  </a:lnTo>
                  <a:lnTo>
                    <a:pt x="516072" y="511062"/>
                  </a:lnTo>
                  <a:lnTo>
                    <a:pt x="463463" y="523588"/>
                  </a:lnTo>
                  <a:lnTo>
                    <a:pt x="390812" y="533609"/>
                  </a:lnTo>
                  <a:cubicBezTo>
                    <a:pt x="354906" y="531045"/>
                    <a:pt x="367460" y="531104"/>
                    <a:pt x="353234" y="531104"/>
                  </a:cubicBezTo>
                  <a:lnTo>
                    <a:pt x="320666" y="518578"/>
                  </a:lnTo>
                  <a:lnTo>
                    <a:pt x="220458" y="455947"/>
                  </a:lnTo>
                  <a:lnTo>
                    <a:pt x="135281" y="390812"/>
                  </a:lnTo>
                  <a:lnTo>
                    <a:pt x="95198" y="355739"/>
                  </a:lnTo>
                  <a:lnTo>
                    <a:pt x="60125" y="320666"/>
                  </a:lnTo>
                  <a:lnTo>
                    <a:pt x="32567" y="280583"/>
                  </a:lnTo>
                  <a:lnTo>
                    <a:pt x="15031" y="245510"/>
                  </a:lnTo>
                  <a:lnTo>
                    <a:pt x="2505" y="217953"/>
                  </a:lnTo>
                  <a:lnTo>
                    <a:pt x="0" y="197911"/>
                  </a:lnTo>
                  <a:lnTo>
                    <a:pt x="5010" y="185385"/>
                  </a:lnTo>
                  <a:lnTo>
                    <a:pt x="22547" y="180375"/>
                  </a:lnTo>
                  <a:lnTo>
                    <a:pt x="47599" y="187891"/>
                  </a:lnTo>
                  <a:lnTo>
                    <a:pt x="75156" y="205427"/>
                  </a:lnTo>
                  <a:lnTo>
                    <a:pt x="97703" y="222963"/>
                  </a:lnTo>
                  <a:lnTo>
                    <a:pt x="132776" y="245510"/>
                  </a:lnTo>
                  <a:lnTo>
                    <a:pt x="160333" y="258036"/>
                  </a:lnTo>
                  <a:lnTo>
                    <a:pt x="195406" y="270562"/>
                  </a:lnTo>
                  <a:lnTo>
                    <a:pt x="230479" y="278078"/>
                  </a:lnTo>
                  <a:lnTo>
                    <a:pt x="288098" y="285594"/>
                  </a:lnTo>
                  <a:lnTo>
                    <a:pt x="353234" y="285594"/>
                  </a:lnTo>
                  <a:lnTo>
                    <a:pt x="511062" y="288099"/>
                  </a:lnTo>
                  <a:lnTo>
                    <a:pt x="646343" y="268057"/>
                  </a:lnTo>
                  <a:lnTo>
                    <a:pt x="1024629" y="215448"/>
                  </a:lnTo>
                  <a:lnTo>
                    <a:pt x="1312727" y="175364"/>
                  </a:lnTo>
                  <a:lnTo>
                    <a:pt x="1553227" y="132776"/>
                  </a:lnTo>
                  <a:lnTo>
                    <a:pt x="1726086" y="115240"/>
                  </a:lnTo>
                  <a:lnTo>
                    <a:pt x="2019195" y="87682"/>
                  </a:lnTo>
                  <a:lnTo>
                    <a:pt x="2076815" y="87682"/>
                  </a:lnTo>
                  <a:lnTo>
                    <a:pt x="2169508" y="82672"/>
                  </a:lnTo>
                  <a:lnTo>
                    <a:pt x="2267211" y="75156"/>
                  </a:lnTo>
                  <a:lnTo>
                    <a:pt x="2344872" y="60125"/>
                  </a:lnTo>
                  <a:lnTo>
                    <a:pt x="2410007" y="45094"/>
                  </a:lnTo>
                  <a:lnTo>
                    <a:pt x="2475143" y="27557"/>
                  </a:lnTo>
                  <a:lnTo>
                    <a:pt x="2542783" y="0"/>
                  </a:lnTo>
                  <a:lnTo>
                    <a:pt x="2595393" y="5011"/>
                  </a:lnTo>
                  <a:lnTo>
                    <a:pt x="2678064" y="22547"/>
                  </a:lnTo>
                  <a:lnTo>
                    <a:pt x="2755726" y="45094"/>
                  </a:lnTo>
                  <a:lnTo>
                    <a:pt x="2815851" y="67641"/>
                  </a:lnTo>
                  <a:lnTo>
                    <a:pt x="2863450" y="90187"/>
                  </a:lnTo>
                  <a:lnTo>
                    <a:pt x="2898522" y="112734"/>
                  </a:lnTo>
                  <a:lnTo>
                    <a:pt x="2928585" y="137786"/>
                  </a:lnTo>
                  <a:lnTo>
                    <a:pt x="2951132" y="165344"/>
                  </a:lnTo>
                  <a:lnTo>
                    <a:pt x="2971173" y="195406"/>
                  </a:lnTo>
                  <a:lnTo>
                    <a:pt x="2978689" y="220458"/>
                  </a:lnTo>
                  <a:lnTo>
                    <a:pt x="2978689" y="245510"/>
                  </a:lnTo>
                  <a:lnTo>
                    <a:pt x="2963658" y="263047"/>
                  </a:lnTo>
                  <a:lnTo>
                    <a:pt x="2941111" y="278078"/>
                  </a:lnTo>
                  <a:lnTo>
                    <a:pt x="2906038" y="285594"/>
                  </a:lnTo>
                  <a:lnTo>
                    <a:pt x="2828377" y="285594"/>
                  </a:lnTo>
                  <a:lnTo>
                    <a:pt x="2720653" y="268057"/>
                  </a:lnTo>
                  <a:lnTo>
                    <a:pt x="2550299" y="253026"/>
                  </a:lnTo>
                  <a:lnTo>
                    <a:pt x="2374935" y="243005"/>
                  </a:lnTo>
                  <a:lnTo>
                    <a:pt x="2262200" y="243005"/>
                  </a:lnTo>
                  <a:lnTo>
                    <a:pt x="2161992" y="248015"/>
                  </a:lnTo>
                  <a:lnTo>
                    <a:pt x="1791222" y="275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BA32B8D-8032-3249-96A3-07F019F53605}"/>
                </a:ext>
              </a:extLst>
            </p:cNvPr>
            <p:cNvSpPr/>
            <p:nvPr/>
          </p:nvSpPr>
          <p:spPr bwMode="auto">
            <a:xfrm>
              <a:off x="3967163" y="2386013"/>
              <a:ext cx="592137" cy="806450"/>
            </a:xfrm>
            <a:custGeom>
              <a:avLst/>
              <a:gdLst>
                <a:gd name="connsiteX0" fmla="*/ 300037 w 592931"/>
                <a:gd name="connsiteY0" fmla="*/ 552450 h 807243"/>
                <a:gd name="connsiteX1" fmla="*/ 283368 w 592931"/>
                <a:gd name="connsiteY1" fmla="*/ 485775 h 807243"/>
                <a:gd name="connsiteX2" fmla="*/ 273843 w 592931"/>
                <a:gd name="connsiteY2" fmla="*/ 431006 h 807243"/>
                <a:gd name="connsiteX3" fmla="*/ 261937 w 592931"/>
                <a:gd name="connsiteY3" fmla="*/ 369093 h 807243"/>
                <a:gd name="connsiteX4" fmla="*/ 245268 w 592931"/>
                <a:gd name="connsiteY4" fmla="*/ 321468 h 807243"/>
                <a:gd name="connsiteX5" fmla="*/ 221456 w 592931"/>
                <a:gd name="connsiteY5" fmla="*/ 273843 h 807243"/>
                <a:gd name="connsiteX6" fmla="*/ 190500 w 592931"/>
                <a:gd name="connsiteY6" fmla="*/ 235743 h 807243"/>
                <a:gd name="connsiteX7" fmla="*/ 157162 w 592931"/>
                <a:gd name="connsiteY7" fmla="*/ 190500 h 807243"/>
                <a:gd name="connsiteX8" fmla="*/ 121443 w 592931"/>
                <a:gd name="connsiteY8" fmla="*/ 152400 h 807243"/>
                <a:gd name="connsiteX9" fmla="*/ 78581 w 592931"/>
                <a:gd name="connsiteY9" fmla="*/ 114300 h 807243"/>
                <a:gd name="connsiteX10" fmla="*/ 23812 w 592931"/>
                <a:gd name="connsiteY10" fmla="*/ 71437 h 807243"/>
                <a:gd name="connsiteX11" fmla="*/ 9525 w 592931"/>
                <a:gd name="connsiteY11" fmla="*/ 54768 h 807243"/>
                <a:gd name="connsiteX12" fmla="*/ 0 w 592931"/>
                <a:gd name="connsiteY12" fmla="*/ 28575 h 807243"/>
                <a:gd name="connsiteX13" fmla="*/ 0 w 592931"/>
                <a:gd name="connsiteY13" fmla="*/ 9525 h 807243"/>
                <a:gd name="connsiteX14" fmla="*/ 9525 w 592931"/>
                <a:gd name="connsiteY14" fmla="*/ 0 h 807243"/>
                <a:gd name="connsiteX15" fmla="*/ 35718 w 592931"/>
                <a:gd name="connsiteY15" fmla="*/ 2381 h 807243"/>
                <a:gd name="connsiteX16" fmla="*/ 73818 w 592931"/>
                <a:gd name="connsiteY16" fmla="*/ 16668 h 807243"/>
                <a:gd name="connsiteX17" fmla="*/ 154781 w 592931"/>
                <a:gd name="connsiteY17" fmla="*/ 61912 h 807243"/>
                <a:gd name="connsiteX18" fmla="*/ 247650 w 592931"/>
                <a:gd name="connsiteY18" fmla="*/ 116681 h 807243"/>
                <a:gd name="connsiteX19" fmla="*/ 345281 w 592931"/>
                <a:gd name="connsiteY19" fmla="*/ 173831 h 807243"/>
                <a:gd name="connsiteX20" fmla="*/ 421481 w 592931"/>
                <a:gd name="connsiteY20" fmla="*/ 221456 h 807243"/>
                <a:gd name="connsiteX21" fmla="*/ 461962 w 592931"/>
                <a:gd name="connsiteY21" fmla="*/ 250031 h 807243"/>
                <a:gd name="connsiteX22" fmla="*/ 511968 w 592931"/>
                <a:gd name="connsiteY22" fmla="*/ 304800 h 807243"/>
                <a:gd name="connsiteX23" fmla="*/ 557212 w 592931"/>
                <a:gd name="connsiteY23" fmla="*/ 352425 h 807243"/>
                <a:gd name="connsiteX24" fmla="*/ 566737 w 592931"/>
                <a:gd name="connsiteY24" fmla="*/ 371475 h 807243"/>
                <a:gd name="connsiteX25" fmla="*/ 583406 w 592931"/>
                <a:gd name="connsiteY25" fmla="*/ 426243 h 807243"/>
                <a:gd name="connsiteX26" fmla="*/ 592931 w 592931"/>
                <a:gd name="connsiteY26" fmla="*/ 488156 h 807243"/>
                <a:gd name="connsiteX27" fmla="*/ 592931 w 592931"/>
                <a:gd name="connsiteY27" fmla="*/ 531018 h 807243"/>
                <a:gd name="connsiteX28" fmla="*/ 588168 w 592931"/>
                <a:gd name="connsiteY28" fmla="*/ 578643 h 807243"/>
                <a:gd name="connsiteX29" fmla="*/ 576262 w 592931"/>
                <a:gd name="connsiteY29" fmla="*/ 626268 h 807243"/>
                <a:gd name="connsiteX30" fmla="*/ 552450 w 592931"/>
                <a:gd name="connsiteY30" fmla="*/ 681037 h 807243"/>
                <a:gd name="connsiteX31" fmla="*/ 497681 w 592931"/>
                <a:gd name="connsiteY31" fmla="*/ 800100 h 807243"/>
                <a:gd name="connsiteX32" fmla="*/ 423862 w 592931"/>
                <a:gd name="connsiteY32" fmla="*/ 807243 h 807243"/>
                <a:gd name="connsiteX33" fmla="*/ 359568 w 592931"/>
                <a:gd name="connsiteY33" fmla="*/ 709612 h 807243"/>
                <a:gd name="connsiteX34" fmla="*/ 338137 w 592931"/>
                <a:gd name="connsiteY34" fmla="*/ 666750 h 807243"/>
                <a:gd name="connsiteX35" fmla="*/ 300037 w 592931"/>
                <a:gd name="connsiteY35" fmla="*/ 552450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2931" h="807243">
                  <a:moveTo>
                    <a:pt x="300037" y="552450"/>
                  </a:moveTo>
                  <a:lnTo>
                    <a:pt x="283368" y="485775"/>
                  </a:lnTo>
                  <a:lnTo>
                    <a:pt x="273843" y="431006"/>
                  </a:lnTo>
                  <a:lnTo>
                    <a:pt x="261937" y="369093"/>
                  </a:lnTo>
                  <a:lnTo>
                    <a:pt x="245268" y="321468"/>
                  </a:lnTo>
                  <a:lnTo>
                    <a:pt x="221456" y="273843"/>
                  </a:lnTo>
                  <a:lnTo>
                    <a:pt x="190500" y="235743"/>
                  </a:lnTo>
                  <a:lnTo>
                    <a:pt x="157162" y="190500"/>
                  </a:lnTo>
                  <a:lnTo>
                    <a:pt x="121443" y="152400"/>
                  </a:lnTo>
                  <a:lnTo>
                    <a:pt x="78581" y="114300"/>
                  </a:lnTo>
                  <a:lnTo>
                    <a:pt x="23812" y="71437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8" y="2381"/>
                  </a:lnTo>
                  <a:lnTo>
                    <a:pt x="73818" y="16668"/>
                  </a:lnTo>
                  <a:lnTo>
                    <a:pt x="154781" y="61912"/>
                  </a:lnTo>
                  <a:lnTo>
                    <a:pt x="247650" y="116681"/>
                  </a:lnTo>
                  <a:lnTo>
                    <a:pt x="345281" y="173831"/>
                  </a:lnTo>
                  <a:lnTo>
                    <a:pt x="421481" y="221456"/>
                  </a:lnTo>
                  <a:lnTo>
                    <a:pt x="461962" y="250031"/>
                  </a:lnTo>
                  <a:lnTo>
                    <a:pt x="511968" y="304800"/>
                  </a:lnTo>
                  <a:lnTo>
                    <a:pt x="557212" y="352425"/>
                  </a:lnTo>
                  <a:lnTo>
                    <a:pt x="566737" y="371475"/>
                  </a:lnTo>
                  <a:lnTo>
                    <a:pt x="583406" y="426243"/>
                  </a:lnTo>
                  <a:lnTo>
                    <a:pt x="592931" y="488156"/>
                  </a:lnTo>
                  <a:lnTo>
                    <a:pt x="592931" y="531018"/>
                  </a:lnTo>
                  <a:lnTo>
                    <a:pt x="588168" y="578643"/>
                  </a:lnTo>
                  <a:lnTo>
                    <a:pt x="576262" y="626268"/>
                  </a:lnTo>
                  <a:lnTo>
                    <a:pt x="552450" y="681037"/>
                  </a:lnTo>
                  <a:lnTo>
                    <a:pt x="497681" y="800100"/>
                  </a:lnTo>
                  <a:lnTo>
                    <a:pt x="423862" y="807243"/>
                  </a:lnTo>
                  <a:lnTo>
                    <a:pt x="359568" y="709612"/>
                  </a:lnTo>
                  <a:lnTo>
                    <a:pt x="338137" y="666750"/>
                  </a:lnTo>
                  <a:lnTo>
                    <a:pt x="300037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6FEB3DE-8680-8C42-BFD3-145DD2E1E6ED}"/>
                </a:ext>
              </a:extLst>
            </p:cNvPr>
            <p:cNvSpPr/>
            <p:nvPr/>
          </p:nvSpPr>
          <p:spPr bwMode="auto">
            <a:xfrm>
              <a:off x="5119688" y="2111375"/>
              <a:ext cx="695325" cy="1014413"/>
            </a:xfrm>
            <a:custGeom>
              <a:avLst/>
              <a:gdLst>
                <a:gd name="connsiteX0" fmla="*/ 183356 w 695325"/>
                <a:gd name="connsiteY0" fmla="*/ 664369 h 1014412"/>
                <a:gd name="connsiteX1" fmla="*/ 245268 w 695325"/>
                <a:gd name="connsiteY1" fmla="*/ 547687 h 1014412"/>
                <a:gd name="connsiteX2" fmla="*/ 271462 w 695325"/>
                <a:gd name="connsiteY2" fmla="*/ 495300 h 1014412"/>
                <a:gd name="connsiteX3" fmla="*/ 283368 w 695325"/>
                <a:gd name="connsiteY3" fmla="*/ 464344 h 1014412"/>
                <a:gd name="connsiteX4" fmla="*/ 300037 w 695325"/>
                <a:gd name="connsiteY4" fmla="*/ 409575 h 1014412"/>
                <a:gd name="connsiteX5" fmla="*/ 311943 w 695325"/>
                <a:gd name="connsiteY5" fmla="*/ 321469 h 1014412"/>
                <a:gd name="connsiteX6" fmla="*/ 316706 w 695325"/>
                <a:gd name="connsiteY6" fmla="*/ 250031 h 1014412"/>
                <a:gd name="connsiteX7" fmla="*/ 309562 w 695325"/>
                <a:gd name="connsiteY7" fmla="*/ 204787 h 1014412"/>
                <a:gd name="connsiteX8" fmla="*/ 292893 w 695325"/>
                <a:gd name="connsiteY8" fmla="*/ 164306 h 1014412"/>
                <a:gd name="connsiteX9" fmla="*/ 261937 w 695325"/>
                <a:gd name="connsiteY9" fmla="*/ 123825 h 1014412"/>
                <a:gd name="connsiteX10" fmla="*/ 211931 w 695325"/>
                <a:gd name="connsiteY10" fmla="*/ 78581 h 1014412"/>
                <a:gd name="connsiteX11" fmla="*/ 190500 w 695325"/>
                <a:gd name="connsiteY11" fmla="*/ 59531 h 1014412"/>
                <a:gd name="connsiteX12" fmla="*/ 180975 w 695325"/>
                <a:gd name="connsiteY12" fmla="*/ 42862 h 1014412"/>
                <a:gd name="connsiteX13" fmla="*/ 180975 w 695325"/>
                <a:gd name="connsiteY13" fmla="*/ 23812 h 1014412"/>
                <a:gd name="connsiteX14" fmla="*/ 188118 w 695325"/>
                <a:gd name="connsiteY14" fmla="*/ 9525 h 1014412"/>
                <a:gd name="connsiteX15" fmla="*/ 211931 w 695325"/>
                <a:gd name="connsiteY15" fmla="*/ 0 h 1014412"/>
                <a:gd name="connsiteX16" fmla="*/ 252412 w 695325"/>
                <a:gd name="connsiteY16" fmla="*/ 4762 h 1014412"/>
                <a:gd name="connsiteX17" fmla="*/ 352425 w 695325"/>
                <a:gd name="connsiteY17" fmla="*/ 30956 h 1014412"/>
                <a:gd name="connsiteX18" fmla="*/ 416718 w 695325"/>
                <a:gd name="connsiteY18" fmla="*/ 50006 h 1014412"/>
                <a:gd name="connsiteX19" fmla="*/ 516731 w 695325"/>
                <a:gd name="connsiteY19" fmla="*/ 92869 h 1014412"/>
                <a:gd name="connsiteX20" fmla="*/ 576262 w 695325"/>
                <a:gd name="connsiteY20" fmla="*/ 128587 h 1014412"/>
                <a:gd name="connsiteX21" fmla="*/ 619125 w 695325"/>
                <a:gd name="connsiteY21" fmla="*/ 157162 h 1014412"/>
                <a:gd name="connsiteX22" fmla="*/ 657225 w 695325"/>
                <a:gd name="connsiteY22" fmla="*/ 197644 h 1014412"/>
                <a:gd name="connsiteX23" fmla="*/ 685800 w 695325"/>
                <a:gd name="connsiteY23" fmla="*/ 242887 h 1014412"/>
                <a:gd name="connsiteX24" fmla="*/ 695325 w 695325"/>
                <a:gd name="connsiteY24" fmla="*/ 278606 h 1014412"/>
                <a:gd name="connsiteX25" fmla="*/ 692943 w 695325"/>
                <a:gd name="connsiteY25" fmla="*/ 307181 h 1014412"/>
                <a:gd name="connsiteX26" fmla="*/ 681037 w 695325"/>
                <a:gd name="connsiteY26" fmla="*/ 335756 h 1014412"/>
                <a:gd name="connsiteX27" fmla="*/ 647700 w 695325"/>
                <a:gd name="connsiteY27" fmla="*/ 361950 h 1014412"/>
                <a:gd name="connsiteX28" fmla="*/ 631031 w 695325"/>
                <a:gd name="connsiteY28" fmla="*/ 373856 h 1014412"/>
                <a:gd name="connsiteX29" fmla="*/ 578643 w 695325"/>
                <a:gd name="connsiteY29" fmla="*/ 433387 h 1014412"/>
                <a:gd name="connsiteX30" fmla="*/ 397668 w 695325"/>
                <a:gd name="connsiteY30" fmla="*/ 652462 h 1014412"/>
                <a:gd name="connsiteX31" fmla="*/ 111918 w 695325"/>
                <a:gd name="connsiteY31" fmla="*/ 1007269 h 1014412"/>
                <a:gd name="connsiteX32" fmla="*/ 0 w 695325"/>
                <a:gd name="connsiteY32" fmla="*/ 1014412 h 1014412"/>
                <a:gd name="connsiteX33" fmla="*/ 183356 w 695325"/>
                <a:gd name="connsiteY33" fmla="*/ 664369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5325" h="1014412">
                  <a:moveTo>
                    <a:pt x="183356" y="664369"/>
                  </a:moveTo>
                  <a:lnTo>
                    <a:pt x="245268" y="547687"/>
                  </a:lnTo>
                  <a:lnTo>
                    <a:pt x="271462" y="495300"/>
                  </a:lnTo>
                  <a:lnTo>
                    <a:pt x="283368" y="464344"/>
                  </a:lnTo>
                  <a:lnTo>
                    <a:pt x="300037" y="409575"/>
                  </a:lnTo>
                  <a:lnTo>
                    <a:pt x="311943" y="321469"/>
                  </a:lnTo>
                  <a:lnTo>
                    <a:pt x="316706" y="250031"/>
                  </a:lnTo>
                  <a:lnTo>
                    <a:pt x="309562" y="204787"/>
                  </a:lnTo>
                  <a:lnTo>
                    <a:pt x="292893" y="164306"/>
                  </a:lnTo>
                  <a:lnTo>
                    <a:pt x="261937" y="123825"/>
                  </a:lnTo>
                  <a:lnTo>
                    <a:pt x="211931" y="78581"/>
                  </a:lnTo>
                  <a:lnTo>
                    <a:pt x="190500" y="59531"/>
                  </a:lnTo>
                  <a:lnTo>
                    <a:pt x="180975" y="42862"/>
                  </a:lnTo>
                  <a:lnTo>
                    <a:pt x="180975" y="23812"/>
                  </a:lnTo>
                  <a:lnTo>
                    <a:pt x="188118" y="9525"/>
                  </a:lnTo>
                  <a:lnTo>
                    <a:pt x="211931" y="0"/>
                  </a:lnTo>
                  <a:lnTo>
                    <a:pt x="252412" y="4762"/>
                  </a:lnTo>
                  <a:lnTo>
                    <a:pt x="352425" y="30956"/>
                  </a:lnTo>
                  <a:lnTo>
                    <a:pt x="416718" y="50006"/>
                  </a:lnTo>
                  <a:lnTo>
                    <a:pt x="516731" y="92869"/>
                  </a:lnTo>
                  <a:lnTo>
                    <a:pt x="576262" y="128587"/>
                  </a:lnTo>
                  <a:lnTo>
                    <a:pt x="619125" y="157162"/>
                  </a:lnTo>
                  <a:lnTo>
                    <a:pt x="657225" y="197644"/>
                  </a:lnTo>
                  <a:lnTo>
                    <a:pt x="685800" y="242887"/>
                  </a:lnTo>
                  <a:lnTo>
                    <a:pt x="695325" y="278606"/>
                  </a:lnTo>
                  <a:lnTo>
                    <a:pt x="692943" y="307181"/>
                  </a:lnTo>
                  <a:lnTo>
                    <a:pt x="681037" y="335756"/>
                  </a:lnTo>
                  <a:lnTo>
                    <a:pt x="647700" y="361950"/>
                  </a:lnTo>
                  <a:lnTo>
                    <a:pt x="631031" y="373856"/>
                  </a:lnTo>
                  <a:lnTo>
                    <a:pt x="578643" y="433387"/>
                  </a:lnTo>
                  <a:lnTo>
                    <a:pt x="397668" y="652462"/>
                  </a:lnTo>
                  <a:lnTo>
                    <a:pt x="111918" y="1007269"/>
                  </a:lnTo>
                  <a:lnTo>
                    <a:pt x="0" y="1014412"/>
                  </a:lnTo>
                  <a:lnTo>
                    <a:pt x="183356" y="664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BAB331F-51C8-AE4A-B9AF-AA16B9EDF4ED}"/>
                </a:ext>
              </a:extLst>
            </p:cNvPr>
            <p:cNvSpPr/>
            <p:nvPr/>
          </p:nvSpPr>
          <p:spPr bwMode="auto">
            <a:xfrm>
              <a:off x="3241675" y="2870200"/>
              <a:ext cx="3502025" cy="581025"/>
            </a:xfrm>
            <a:custGeom>
              <a:avLst/>
              <a:gdLst>
                <a:gd name="connsiteX0" fmla="*/ 1609725 w 3502025"/>
                <a:gd name="connsiteY0" fmla="*/ 349250 h 581025"/>
                <a:gd name="connsiteX1" fmla="*/ 1235075 w 3502025"/>
                <a:gd name="connsiteY1" fmla="*/ 396875 h 581025"/>
                <a:gd name="connsiteX2" fmla="*/ 866775 w 3502025"/>
                <a:gd name="connsiteY2" fmla="*/ 450850 h 581025"/>
                <a:gd name="connsiteX3" fmla="*/ 552450 w 3502025"/>
                <a:gd name="connsiteY3" fmla="*/ 504825 h 581025"/>
                <a:gd name="connsiteX4" fmla="*/ 327025 w 3502025"/>
                <a:gd name="connsiteY4" fmla="*/ 555625 h 581025"/>
                <a:gd name="connsiteX5" fmla="*/ 196850 w 3502025"/>
                <a:gd name="connsiteY5" fmla="*/ 581025 h 581025"/>
                <a:gd name="connsiteX6" fmla="*/ 168275 w 3502025"/>
                <a:gd name="connsiteY6" fmla="*/ 520700 h 581025"/>
                <a:gd name="connsiteX7" fmla="*/ 133350 w 3502025"/>
                <a:gd name="connsiteY7" fmla="*/ 469900 h 581025"/>
                <a:gd name="connsiteX8" fmla="*/ 85725 w 3502025"/>
                <a:gd name="connsiteY8" fmla="*/ 415925 h 581025"/>
                <a:gd name="connsiteX9" fmla="*/ 38100 w 3502025"/>
                <a:gd name="connsiteY9" fmla="*/ 374650 h 581025"/>
                <a:gd name="connsiteX10" fmla="*/ 12700 w 3502025"/>
                <a:gd name="connsiteY10" fmla="*/ 346075 h 581025"/>
                <a:gd name="connsiteX11" fmla="*/ 0 w 3502025"/>
                <a:gd name="connsiteY11" fmla="*/ 323850 h 581025"/>
                <a:gd name="connsiteX12" fmla="*/ 0 w 3502025"/>
                <a:gd name="connsiteY12" fmla="*/ 307975 h 581025"/>
                <a:gd name="connsiteX13" fmla="*/ 12700 w 3502025"/>
                <a:gd name="connsiteY13" fmla="*/ 295275 h 581025"/>
                <a:gd name="connsiteX14" fmla="*/ 44450 w 3502025"/>
                <a:gd name="connsiteY14" fmla="*/ 288925 h 581025"/>
                <a:gd name="connsiteX15" fmla="*/ 79375 w 3502025"/>
                <a:gd name="connsiteY15" fmla="*/ 295275 h 581025"/>
                <a:gd name="connsiteX16" fmla="*/ 136525 w 3502025"/>
                <a:gd name="connsiteY16" fmla="*/ 311150 h 581025"/>
                <a:gd name="connsiteX17" fmla="*/ 196850 w 3502025"/>
                <a:gd name="connsiteY17" fmla="*/ 327025 h 581025"/>
                <a:gd name="connsiteX18" fmla="*/ 250825 w 3502025"/>
                <a:gd name="connsiteY18" fmla="*/ 333375 h 581025"/>
                <a:gd name="connsiteX19" fmla="*/ 323850 w 3502025"/>
                <a:gd name="connsiteY19" fmla="*/ 336550 h 581025"/>
                <a:gd name="connsiteX20" fmla="*/ 454025 w 3502025"/>
                <a:gd name="connsiteY20" fmla="*/ 327025 h 581025"/>
                <a:gd name="connsiteX21" fmla="*/ 647700 w 3502025"/>
                <a:gd name="connsiteY21" fmla="*/ 311150 h 581025"/>
                <a:gd name="connsiteX22" fmla="*/ 803275 w 3502025"/>
                <a:gd name="connsiteY22" fmla="*/ 292100 h 581025"/>
                <a:gd name="connsiteX23" fmla="*/ 1035050 w 3502025"/>
                <a:gd name="connsiteY23" fmla="*/ 257175 h 581025"/>
                <a:gd name="connsiteX24" fmla="*/ 1298575 w 3502025"/>
                <a:gd name="connsiteY24" fmla="*/ 222250 h 581025"/>
                <a:gd name="connsiteX25" fmla="*/ 1520825 w 3502025"/>
                <a:gd name="connsiteY25" fmla="*/ 200025 h 581025"/>
                <a:gd name="connsiteX26" fmla="*/ 1930400 w 3502025"/>
                <a:gd name="connsiteY26" fmla="*/ 155575 h 581025"/>
                <a:gd name="connsiteX27" fmla="*/ 2082800 w 3502025"/>
                <a:gd name="connsiteY27" fmla="*/ 139700 h 581025"/>
                <a:gd name="connsiteX28" fmla="*/ 2371725 w 3502025"/>
                <a:gd name="connsiteY28" fmla="*/ 117475 h 581025"/>
                <a:gd name="connsiteX29" fmla="*/ 2841625 w 3502025"/>
                <a:gd name="connsiteY29" fmla="*/ 76200 h 581025"/>
                <a:gd name="connsiteX30" fmla="*/ 2917825 w 3502025"/>
                <a:gd name="connsiteY30" fmla="*/ 66675 h 581025"/>
                <a:gd name="connsiteX31" fmla="*/ 2968625 w 3502025"/>
                <a:gd name="connsiteY31" fmla="*/ 53975 h 581025"/>
                <a:gd name="connsiteX32" fmla="*/ 3044825 w 3502025"/>
                <a:gd name="connsiteY32" fmla="*/ 15875 h 581025"/>
                <a:gd name="connsiteX33" fmla="*/ 3076575 w 3502025"/>
                <a:gd name="connsiteY33" fmla="*/ 0 h 581025"/>
                <a:gd name="connsiteX34" fmla="*/ 3171825 w 3502025"/>
                <a:gd name="connsiteY34" fmla="*/ 25400 h 581025"/>
                <a:gd name="connsiteX35" fmla="*/ 3295650 w 3502025"/>
                <a:gd name="connsiteY35" fmla="*/ 73025 h 581025"/>
                <a:gd name="connsiteX36" fmla="*/ 3384550 w 3502025"/>
                <a:gd name="connsiteY36" fmla="*/ 114300 h 581025"/>
                <a:gd name="connsiteX37" fmla="*/ 3422650 w 3502025"/>
                <a:gd name="connsiteY37" fmla="*/ 139700 h 581025"/>
                <a:gd name="connsiteX38" fmla="*/ 3460750 w 3502025"/>
                <a:gd name="connsiteY38" fmla="*/ 168275 h 581025"/>
                <a:gd name="connsiteX39" fmla="*/ 3489325 w 3502025"/>
                <a:gd name="connsiteY39" fmla="*/ 203200 h 581025"/>
                <a:gd name="connsiteX40" fmla="*/ 3502025 w 3502025"/>
                <a:gd name="connsiteY40" fmla="*/ 234950 h 581025"/>
                <a:gd name="connsiteX41" fmla="*/ 3495675 w 3502025"/>
                <a:gd name="connsiteY41" fmla="*/ 266700 h 581025"/>
                <a:gd name="connsiteX42" fmla="*/ 3479800 w 3502025"/>
                <a:gd name="connsiteY42" fmla="*/ 285750 h 581025"/>
                <a:gd name="connsiteX43" fmla="*/ 3444875 w 3502025"/>
                <a:gd name="connsiteY43" fmla="*/ 304800 h 581025"/>
                <a:gd name="connsiteX44" fmla="*/ 3324225 w 3502025"/>
                <a:gd name="connsiteY44" fmla="*/ 314325 h 581025"/>
                <a:gd name="connsiteX45" fmla="*/ 3044825 w 3502025"/>
                <a:gd name="connsiteY45" fmla="*/ 298450 h 581025"/>
                <a:gd name="connsiteX46" fmla="*/ 2622550 w 3502025"/>
                <a:gd name="connsiteY46" fmla="*/ 288925 h 581025"/>
                <a:gd name="connsiteX47" fmla="*/ 2273300 w 3502025"/>
                <a:gd name="connsiteY47" fmla="*/ 298450 h 581025"/>
                <a:gd name="connsiteX48" fmla="*/ 1965325 w 3502025"/>
                <a:gd name="connsiteY48" fmla="*/ 317500 h 581025"/>
                <a:gd name="connsiteX49" fmla="*/ 1609725 w 3502025"/>
                <a:gd name="connsiteY49" fmla="*/ 3492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02025" h="581025">
                  <a:moveTo>
                    <a:pt x="1609725" y="349250"/>
                  </a:moveTo>
                  <a:lnTo>
                    <a:pt x="1235075" y="396875"/>
                  </a:lnTo>
                  <a:lnTo>
                    <a:pt x="866775" y="450850"/>
                  </a:lnTo>
                  <a:lnTo>
                    <a:pt x="552450" y="504825"/>
                  </a:lnTo>
                  <a:lnTo>
                    <a:pt x="327025" y="555625"/>
                  </a:lnTo>
                  <a:lnTo>
                    <a:pt x="196850" y="581025"/>
                  </a:lnTo>
                  <a:lnTo>
                    <a:pt x="168275" y="520700"/>
                  </a:lnTo>
                  <a:lnTo>
                    <a:pt x="133350" y="469900"/>
                  </a:lnTo>
                  <a:lnTo>
                    <a:pt x="85725" y="415925"/>
                  </a:lnTo>
                  <a:lnTo>
                    <a:pt x="38100" y="374650"/>
                  </a:lnTo>
                  <a:lnTo>
                    <a:pt x="12700" y="346075"/>
                  </a:lnTo>
                  <a:lnTo>
                    <a:pt x="0" y="323850"/>
                  </a:lnTo>
                  <a:lnTo>
                    <a:pt x="0" y="307975"/>
                  </a:lnTo>
                  <a:lnTo>
                    <a:pt x="12700" y="295275"/>
                  </a:lnTo>
                  <a:lnTo>
                    <a:pt x="44450" y="288925"/>
                  </a:lnTo>
                  <a:lnTo>
                    <a:pt x="79375" y="295275"/>
                  </a:lnTo>
                  <a:lnTo>
                    <a:pt x="136525" y="311150"/>
                  </a:lnTo>
                  <a:lnTo>
                    <a:pt x="196850" y="327025"/>
                  </a:lnTo>
                  <a:lnTo>
                    <a:pt x="250825" y="333375"/>
                  </a:lnTo>
                  <a:lnTo>
                    <a:pt x="323850" y="336550"/>
                  </a:lnTo>
                  <a:lnTo>
                    <a:pt x="454025" y="327025"/>
                  </a:lnTo>
                  <a:lnTo>
                    <a:pt x="647700" y="311150"/>
                  </a:lnTo>
                  <a:lnTo>
                    <a:pt x="803275" y="292100"/>
                  </a:lnTo>
                  <a:lnTo>
                    <a:pt x="1035050" y="257175"/>
                  </a:lnTo>
                  <a:lnTo>
                    <a:pt x="1298575" y="222250"/>
                  </a:lnTo>
                  <a:lnTo>
                    <a:pt x="1520825" y="200025"/>
                  </a:lnTo>
                  <a:lnTo>
                    <a:pt x="1930400" y="155575"/>
                  </a:lnTo>
                  <a:lnTo>
                    <a:pt x="2082800" y="139700"/>
                  </a:lnTo>
                  <a:lnTo>
                    <a:pt x="2371725" y="117475"/>
                  </a:lnTo>
                  <a:lnTo>
                    <a:pt x="2841625" y="76200"/>
                  </a:lnTo>
                  <a:lnTo>
                    <a:pt x="2917825" y="66675"/>
                  </a:lnTo>
                  <a:lnTo>
                    <a:pt x="2968625" y="53975"/>
                  </a:lnTo>
                  <a:lnTo>
                    <a:pt x="3044825" y="15875"/>
                  </a:lnTo>
                  <a:lnTo>
                    <a:pt x="3076575" y="0"/>
                  </a:lnTo>
                  <a:lnTo>
                    <a:pt x="3171825" y="25400"/>
                  </a:lnTo>
                  <a:lnTo>
                    <a:pt x="3295650" y="73025"/>
                  </a:lnTo>
                  <a:lnTo>
                    <a:pt x="3384550" y="114300"/>
                  </a:lnTo>
                  <a:lnTo>
                    <a:pt x="3422650" y="139700"/>
                  </a:lnTo>
                  <a:lnTo>
                    <a:pt x="3460750" y="168275"/>
                  </a:lnTo>
                  <a:lnTo>
                    <a:pt x="3489325" y="203200"/>
                  </a:lnTo>
                  <a:lnTo>
                    <a:pt x="3502025" y="234950"/>
                  </a:lnTo>
                  <a:lnTo>
                    <a:pt x="3495675" y="266700"/>
                  </a:lnTo>
                  <a:lnTo>
                    <a:pt x="3479800" y="285750"/>
                  </a:lnTo>
                  <a:lnTo>
                    <a:pt x="3444875" y="304800"/>
                  </a:lnTo>
                  <a:lnTo>
                    <a:pt x="3324225" y="314325"/>
                  </a:lnTo>
                  <a:lnTo>
                    <a:pt x="3044825" y="298450"/>
                  </a:lnTo>
                  <a:lnTo>
                    <a:pt x="2622550" y="288925"/>
                  </a:lnTo>
                  <a:lnTo>
                    <a:pt x="2273300" y="298450"/>
                  </a:lnTo>
                  <a:lnTo>
                    <a:pt x="1965325" y="317500"/>
                  </a:lnTo>
                  <a:lnTo>
                    <a:pt x="1609725" y="349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C853C0A-CFAE-EC40-8DD2-E26A25039D09}"/>
                </a:ext>
              </a:extLst>
            </p:cNvPr>
            <p:cNvSpPr/>
            <p:nvPr/>
          </p:nvSpPr>
          <p:spPr bwMode="auto">
            <a:xfrm rot="16200000">
              <a:off x="2016919" y="3994944"/>
              <a:ext cx="2406650" cy="1138238"/>
            </a:xfrm>
            <a:custGeom>
              <a:avLst/>
              <a:gdLst>
                <a:gd name="connsiteX0" fmla="*/ 895350 w 2407444"/>
                <a:gd name="connsiteY0" fmla="*/ 709612 h 1138237"/>
                <a:gd name="connsiteX1" fmla="*/ 676275 w 2407444"/>
                <a:gd name="connsiteY1" fmla="*/ 578643 h 1138237"/>
                <a:gd name="connsiteX2" fmla="*/ 569119 w 2407444"/>
                <a:gd name="connsiteY2" fmla="*/ 509587 h 1138237"/>
                <a:gd name="connsiteX3" fmla="*/ 411956 w 2407444"/>
                <a:gd name="connsiteY3" fmla="*/ 397668 h 1138237"/>
                <a:gd name="connsiteX4" fmla="*/ 273844 w 2407444"/>
                <a:gd name="connsiteY4" fmla="*/ 288131 h 1138237"/>
                <a:gd name="connsiteX5" fmla="*/ 164306 w 2407444"/>
                <a:gd name="connsiteY5" fmla="*/ 200025 h 1138237"/>
                <a:gd name="connsiteX6" fmla="*/ 59531 w 2407444"/>
                <a:gd name="connsiteY6" fmla="*/ 107156 h 1138237"/>
                <a:gd name="connsiteX7" fmla="*/ 14288 w 2407444"/>
                <a:gd name="connsiteY7" fmla="*/ 66675 h 1138237"/>
                <a:gd name="connsiteX8" fmla="*/ 2381 w 2407444"/>
                <a:gd name="connsiteY8" fmla="*/ 47625 h 1138237"/>
                <a:gd name="connsiteX9" fmla="*/ 0 w 2407444"/>
                <a:gd name="connsiteY9" fmla="*/ 28575 h 1138237"/>
                <a:gd name="connsiteX10" fmla="*/ 0 w 2407444"/>
                <a:gd name="connsiteY10" fmla="*/ 14287 h 1138237"/>
                <a:gd name="connsiteX11" fmla="*/ 4763 w 2407444"/>
                <a:gd name="connsiteY11" fmla="*/ 2381 h 1138237"/>
                <a:gd name="connsiteX12" fmla="*/ 19050 w 2407444"/>
                <a:gd name="connsiteY12" fmla="*/ 0 h 1138237"/>
                <a:gd name="connsiteX13" fmla="*/ 42863 w 2407444"/>
                <a:gd name="connsiteY13" fmla="*/ 7143 h 1138237"/>
                <a:gd name="connsiteX14" fmla="*/ 100013 w 2407444"/>
                <a:gd name="connsiteY14" fmla="*/ 42862 h 1138237"/>
                <a:gd name="connsiteX15" fmla="*/ 221456 w 2407444"/>
                <a:gd name="connsiteY15" fmla="*/ 126206 h 1138237"/>
                <a:gd name="connsiteX16" fmla="*/ 369094 w 2407444"/>
                <a:gd name="connsiteY16" fmla="*/ 221456 h 1138237"/>
                <a:gd name="connsiteX17" fmla="*/ 521494 w 2407444"/>
                <a:gd name="connsiteY17" fmla="*/ 316706 h 1138237"/>
                <a:gd name="connsiteX18" fmla="*/ 673894 w 2407444"/>
                <a:gd name="connsiteY18" fmla="*/ 402431 h 1138237"/>
                <a:gd name="connsiteX19" fmla="*/ 809625 w 2407444"/>
                <a:gd name="connsiteY19" fmla="*/ 471487 h 1138237"/>
                <a:gd name="connsiteX20" fmla="*/ 966788 w 2407444"/>
                <a:gd name="connsiteY20" fmla="*/ 547687 h 1138237"/>
                <a:gd name="connsiteX21" fmla="*/ 1076325 w 2407444"/>
                <a:gd name="connsiteY21" fmla="*/ 597693 h 1138237"/>
                <a:gd name="connsiteX22" fmla="*/ 1176338 w 2407444"/>
                <a:gd name="connsiteY22" fmla="*/ 638175 h 1138237"/>
                <a:gd name="connsiteX23" fmla="*/ 1273969 w 2407444"/>
                <a:gd name="connsiteY23" fmla="*/ 673893 h 1138237"/>
                <a:gd name="connsiteX24" fmla="*/ 1338263 w 2407444"/>
                <a:gd name="connsiteY24" fmla="*/ 695325 h 1138237"/>
                <a:gd name="connsiteX25" fmla="*/ 1466850 w 2407444"/>
                <a:gd name="connsiteY25" fmla="*/ 740568 h 1138237"/>
                <a:gd name="connsiteX26" fmla="*/ 1578769 w 2407444"/>
                <a:gd name="connsiteY26" fmla="*/ 771525 h 1138237"/>
                <a:gd name="connsiteX27" fmla="*/ 1693069 w 2407444"/>
                <a:gd name="connsiteY27" fmla="*/ 800100 h 1138237"/>
                <a:gd name="connsiteX28" fmla="*/ 1783556 w 2407444"/>
                <a:gd name="connsiteY28" fmla="*/ 819150 h 1138237"/>
                <a:gd name="connsiteX29" fmla="*/ 1902619 w 2407444"/>
                <a:gd name="connsiteY29" fmla="*/ 838200 h 1138237"/>
                <a:gd name="connsiteX30" fmla="*/ 2016919 w 2407444"/>
                <a:gd name="connsiteY30" fmla="*/ 845343 h 1138237"/>
                <a:gd name="connsiteX31" fmla="*/ 2090738 w 2407444"/>
                <a:gd name="connsiteY31" fmla="*/ 845343 h 1138237"/>
                <a:gd name="connsiteX32" fmla="*/ 2188369 w 2407444"/>
                <a:gd name="connsiteY32" fmla="*/ 833437 h 1138237"/>
                <a:gd name="connsiteX33" fmla="*/ 2259806 w 2407444"/>
                <a:gd name="connsiteY33" fmla="*/ 814387 h 1138237"/>
                <a:gd name="connsiteX34" fmla="*/ 2319338 w 2407444"/>
                <a:gd name="connsiteY34" fmla="*/ 788193 h 1138237"/>
                <a:gd name="connsiteX35" fmla="*/ 2381250 w 2407444"/>
                <a:gd name="connsiteY35" fmla="*/ 778668 h 1138237"/>
                <a:gd name="connsiteX36" fmla="*/ 2407444 w 2407444"/>
                <a:gd name="connsiteY36" fmla="*/ 947737 h 1138237"/>
                <a:gd name="connsiteX37" fmla="*/ 2357438 w 2407444"/>
                <a:gd name="connsiteY37" fmla="*/ 1002506 h 1138237"/>
                <a:gd name="connsiteX38" fmla="*/ 2300288 w 2407444"/>
                <a:gd name="connsiteY38" fmla="*/ 1050131 h 1138237"/>
                <a:gd name="connsiteX39" fmla="*/ 2243138 w 2407444"/>
                <a:gd name="connsiteY39" fmla="*/ 1090612 h 1138237"/>
                <a:gd name="connsiteX40" fmla="*/ 2195513 w 2407444"/>
                <a:gd name="connsiteY40" fmla="*/ 1116806 h 1138237"/>
                <a:gd name="connsiteX41" fmla="*/ 2152650 w 2407444"/>
                <a:gd name="connsiteY41" fmla="*/ 1133475 h 1138237"/>
                <a:gd name="connsiteX42" fmla="*/ 2112169 w 2407444"/>
                <a:gd name="connsiteY42" fmla="*/ 1138237 h 1138237"/>
                <a:gd name="connsiteX43" fmla="*/ 2026444 w 2407444"/>
                <a:gd name="connsiteY43" fmla="*/ 1126331 h 1138237"/>
                <a:gd name="connsiteX44" fmla="*/ 1919288 w 2407444"/>
                <a:gd name="connsiteY44" fmla="*/ 1109662 h 1138237"/>
                <a:gd name="connsiteX45" fmla="*/ 1781175 w 2407444"/>
                <a:gd name="connsiteY45" fmla="*/ 1071562 h 1138237"/>
                <a:gd name="connsiteX46" fmla="*/ 1597819 w 2407444"/>
                <a:gd name="connsiteY46" fmla="*/ 1016793 h 1138237"/>
                <a:gd name="connsiteX47" fmla="*/ 1457325 w 2407444"/>
                <a:gd name="connsiteY47" fmla="*/ 966787 h 1138237"/>
                <a:gd name="connsiteX48" fmla="*/ 1312069 w 2407444"/>
                <a:gd name="connsiteY48" fmla="*/ 909637 h 1138237"/>
                <a:gd name="connsiteX49" fmla="*/ 1128713 w 2407444"/>
                <a:gd name="connsiteY49" fmla="*/ 826293 h 1138237"/>
                <a:gd name="connsiteX50" fmla="*/ 895350 w 2407444"/>
                <a:gd name="connsiteY50" fmla="*/ 709612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1138237">
                  <a:moveTo>
                    <a:pt x="895350" y="709612"/>
                  </a:moveTo>
                  <a:lnTo>
                    <a:pt x="676275" y="578643"/>
                  </a:lnTo>
                  <a:lnTo>
                    <a:pt x="569119" y="509587"/>
                  </a:lnTo>
                  <a:lnTo>
                    <a:pt x="411956" y="397668"/>
                  </a:lnTo>
                  <a:lnTo>
                    <a:pt x="273844" y="288131"/>
                  </a:lnTo>
                  <a:lnTo>
                    <a:pt x="164306" y="200025"/>
                  </a:lnTo>
                  <a:lnTo>
                    <a:pt x="59531" y="107156"/>
                  </a:lnTo>
                  <a:lnTo>
                    <a:pt x="14288" y="66675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100013" y="42862"/>
                  </a:lnTo>
                  <a:lnTo>
                    <a:pt x="221456" y="126206"/>
                  </a:lnTo>
                  <a:lnTo>
                    <a:pt x="369094" y="221456"/>
                  </a:lnTo>
                  <a:lnTo>
                    <a:pt x="521494" y="316706"/>
                  </a:lnTo>
                  <a:lnTo>
                    <a:pt x="673894" y="402431"/>
                  </a:lnTo>
                  <a:lnTo>
                    <a:pt x="809625" y="471487"/>
                  </a:lnTo>
                  <a:lnTo>
                    <a:pt x="966788" y="547687"/>
                  </a:lnTo>
                  <a:lnTo>
                    <a:pt x="1076325" y="597693"/>
                  </a:lnTo>
                  <a:lnTo>
                    <a:pt x="1176338" y="638175"/>
                  </a:lnTo>
                  <a:lnTo>
                    <a:pt x="1273969" y="673893"/>
                  </a:lnTo>
                  <a:lnTo>
                    <a:pt x="1338263" y="695325"/>
                  </a:lnTo>
                  <a:lnTo>
                    <a:pt x="1466850" y="740568"/>
                  </a:lnTo>
                  <a:lnTo>
                    <a:pt x="1578769" y="771525"/>
                  </a:lnTo>
                  <a:lnTo>
                    <a:pt x="1693069" y="800100"/>
                  </a:lnTo>
                  <a:lnTo>
                    <a:pt x="1783556" y="819150"/>
                  </a:lnTo>
                  <a:lnTo>
                    <a:pt x="1902619" y="838200"/>
                  </a:lnTo>
                  <a:lnTo>
                    <a:pt x="2016919" y="845343"/>
                  </a:lnTo>
                  <a:lnTo>
                    <a:pt x="2090738" y="845343"/>
                  </a:lnTo>
                  <a:lnTo>
                    <a:pt x="2188369" y="833437"/>
                  </a:lnTo>
                  <a:lnTo>
                    <a:pt x="2259806" y="814387"/>
                  </a:lnTo>
                  <a:lnTo>
                    <a:pt x="2319338" y="788193"/>
                  </a:lnTo>
                  <a:lnTo>
                    <a:pt x="2381250" y="778668"/>
                  </a:lnTo>
                  <a:lnTo>
                    <a:pt x="2407444" y="947737"/>
                  </a:lnTo>
                  <a:lnTo>
                    <a:pt x="2357438" y="1002506"/>
                  </a:lnTo>
                  <a:lnTo>
                    <a:pt x="2300288" y="1050131"/>
                  </a:lnTo>
                  <a:lnTo>
                    <a:pt x="2243138" y="1090612"/>
                  </a:lnTo>
                  <a:lnTo>
                    <a:pt x="2195513" y="1116806"/>
                  </a:lnTo>
                  <a:lnTo>
                    <a:pt x="2152650" y="1133475"/>
                  </a:lnTo>
                  <a:lnTo>
                    <a:pt x="2112169" y="1138237"/>
                  </a:lnTo>
                  <a:lnTo>
                    <a:pt x="2026444" y="1126331"/>
                  </a:lnTo>
                  <a:lnTo>
                    <a:pt x="1919288" y="1109662"/>
                  </a:lnTo>
                  <a:lnTo>
                    <a:pt x="1781175" y="1071562"/>
                  </a:lnTo>
                  <a:lnTo>
                    <a:pt x="1597819" y="1016793"/>
                  </a:lnTo>
                  <a:lnTo>
                    <a:pt x="1457325" y="966787"/>
                  </a:lnTo>
                  <a:lnTo>
                    <a:pt x="1312069" y="909637"/>
                  </a:lnTo>
                  <a:lnTo>
                    <a:pt x="1128713" y="826293"/>
                  </a:lnTo>
                  <a:lnTo>
                    <a:pt x="895350" y="709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0061A0F-DF6F-824F-A996-FBF4A183AA58}"/>
                </a:ext>
              </a:extLst>
            </p:cNvPr>
            <p:cNvSpPr/>
            <p:nvPr/>
          </p:nvSpPr>
          <p:spPr bwMode="auto">
            <a:xfrm>
              <a:off x="4338638" y="3854450"/>
              <a:ext cx="2051050" cy="403225"/>
            </a:xfrm>
            <a:custGeom>
              <a:avLst/>
              <a:gdLst>
                <a:gd name="connsiteX0" fmla="*/ 1307306 w 2050507"/>
                <a:gd name="connsiteY0" fmla="*/ 333375 h 402431"/>
                <a:gd name="connsiteX1" fmla="*/ 1038225 w 2050507"/>
                <a:gd name="connsiteY1" fmla="*/ 359569 h 402431"/>
                <a:gd name="connsiteX2" fmla="*/ 814387 w 2050507"/>
                <a:gd name="connsiteY2" fmla="*/ 381000 h 402431"/>
                <a:gd name="connsiteX3" fmla="*/ 619125 w 2050507"/>
                <a:gd name="connsiteY3" fmla="*/ 392906 h 402431"/>
                <a:gd name="connsiteX4" fmla="*/ 483393 w 2050507"/>
                <a:gd name="connsiteY4" fmla="*/ 400050 h 402431"/>
                <a:gd name="connsiteX5" fmla="*/ 342900 w 2050507"/>
                <a:gd name="connsiteY5" fmla="*/ 402431 h 402431"/>
                <a:gd name="connsiteX6" fmla="*/ 276225 w 2050507"/>
                <a:gd name="connsiteY6" fmla="*/ 400050 h 402431"/>
                <a:gd name="connsiteX7" fmla="*/ 223837 w 2050507"/>
                <a:gd name="connsiteY7" fmla="*/ 395287 h 402431"/>
                <a:gd name="connsiteX8" fmla="*/ 133350 w 2050507"/>
                <a:gd name="connsiteY8" fmla="*/ 381000 h 402431"/>
                <a:gd name="connsiteX9" fmla="*/ 0 w 2050507"/>
                <a:gd name="connsiteY9" fmla="*/ 335756 h 402431"/>
                <a:gd name="connsiteX10" fmla="*/ 88106 w 2050507"/>
                <a:gd name="connsiteY10" fmla="*/ 192881 h 402431"/>
                <a:gd name="connsiteX11" fmla="*/ 192881 w 2050507"/>
                <a:gd name="connsiteY11" fmla="*/ 230981 h 402431"/>
                <a:gd name="connsiteX12" fmla="*/ 226218 w 2050507"/>
                <a:gd name="connsiteY12" fmla="*/ 238125 h 402431"/>
                <a:gd name="connsiteX13" fmla="*/ 276225 w 2050507"/>
                <a:gd name="connsiteY13" fmla="*/ 242887 h 402431"/>
                <a:gd name="connsiteX14" fmla="*/ 342900 w 2050507"/>
                <a:gd name="connsiteY14" fmla="*/ 245269 h 402431"/>
                <a:gd name="connsiteX15" fmla="*/ 426243 w 2050507"/>
                <a:gd name="connsiteY15" fmla="*/ 240506 h 402431"/>
                <a:gd name="connsiteX16" fmla="*/ 607218 w 2050507"/>
                <a:gd name="connsiteY16" fmla="*/ 223837 h 402431"/>
                <a:gd name="connsiteX17" fmla="*/ 833437 w 2050507"/>
                <a:gd name="connsiteY17" fmla="*/ 200025 h 402431"/>
                <a:gd name="connsiteX18" fmla="*/ 1085850 w 2050507"/>
                <a:gd name="connsiteY18" fmla="*/ 152400 h 402431"/>
                <a:gd name="connsiteX19" fmla="*/ 1245393 w 2050507"/>
                <a:gd name="connsiteY19" fmla="*/ 130969 h 402431"/>
                <a:gd name="connsiteX20" fmla="*/ 1395412 w 2050507"/>
                <a:gd name="connsiteY20" fmla="*/ 104775 h 402431"/>
                <a:gd name="connsiteX21" fmla="*/ 1540668 w 2050507"/>
                <a:gd name="connsiteY21" fmla="*/ 73819 h 402431"/>
                <a:gd name="connsiteX22" fmla="*/ 1621631 w 2050507"/>
                <a:gd name="connsiteY22" fmla="*/ 50006 h 402431"/>
                <a:gd name="connsiteX23" fmla="*/ 1697831 w 2050507"/>
                <a:gd name="connsiteY23" fmla="*/ 19050 h 402431"/>
                <a:gd name="connsiteX24" fmla="*/ 1724025 w 2050507"/>
                <a:gd name="connsiteY24" fmla="*/ 0 h 402431"/>
                <a:gd name="connsiteX25" fmla="*/ 1771650 w 2050507"/>
                <a:gd name="connsiteY25" fmla="*/ 4762 h 402431"/>
                <a:gd name="connsiteX26" fmla="*/ 1845468 w 2050507"/>
                <a:gd name="connsiteY26" fmla="*/ 23812 h 402431"/>
                <a:gd name="connsiteX27" fmla="*/ 1905000 w 2050507"/>
                <a:gd name="connsiteY27" fmla="*/ 45244 h 402431"/>
                <a:gd name="connsiteX28" fmla="*/ 1971675 w 2050507"/>
                <a:gd name="connsiteY28" fmla="*/ 76200 h 402431"/>
                <a:gd name="connsiteX29" fmla="*/ 2024062 w 2050507"/>
                <a:gd name="connsiteY29" fmla="*/ 114300 h 402431"/>
                <a:gd name="connsiteX30" fmla="*/ 2043112 w 2050507"/>
                <a:gd name="connsiteY30" fmla="*/ 133350 h 402431"/>
                <a:gd name="connsiteX31" fmla="*/ 2050256 w 2050507"/>
                <a:gd name="connsiteY31" fmla="*/ 157162 h 402431"/>
                <a:gd name="connsiteX32" fmla="*/ 2043112 w 2050507"/>
                <a:gd name="connsiteY32" fmla="*/ 176212 h 402431"/>
                <a:gd name="connsiteX33" fmla="*/ 2014537 w 2050507"/>
                <a:gd name="connsiteY33" fmla="*/ 197644 h 402431"/>
                <a:gd name="connsiteX34" fmla="*/ 1940718 w 2050507"/>
                <a:gd name="connsiteY34" fmla="*/ 221456 h 402431"/>
                <a:gd name="connsiteX35" fmla="*/ 1790700 w 2050507"/>
                <a:gd name="connsiteY35" fmla="*/ 250031 h 402431"/>
                <a:gd name="connsiteX36" fmla="*/ 1571625 w 2050507"/>
                <a:gd name="connsiteY36" fmla="*/ 295275 h 402431"/>
                <a:gd name="connsiteX37" fmla="*/ 1307306 w 2050507"/>
                <a:gd name="connsiteY37" fmla="*/ 333375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50507" h="402431">
                  <a:moveTo>
                    <a:pt x="1307306" y="333375"/>
                  </a:moveTo>
                  <a:lnTo>
                    <a:pt x="1038225" y="359569"/>
                  </a:lnTo>
                  <a:lnTo>
                    <a:pt x="814387" y="381000"/>
                  </a:lnTo>
                  <a:lnTo>
                    <a:pt x="619125" y="392906"/>
                  </a:lnTo>
                  <a:lnTo>
                    <a:pt x="483393" y="400050"/>
                  </a:lnTo>
                  <a:lnTo>
                    <a:pt x="342900" y="402431"/>
                  </a:lnTo>
                  <a:lnTo>
                    <a:pt x="276225" y="400050"/>
                  </a:lnTo>
                  <a:lnTo>
                    <a:pt x="223837" y="395287"/>
                  </a:lnTo>
                  <a:lnTo>
                    <a:pt x="133350" y="381000"/>
                  </a:lnTo>
                  <a:lnTo>
                    <a:pt x="0" y="335756"/>
                  </a:lnTo>
                  <a:lnTo>
                    <a:pt x="88106" y="192881"/>
                  </a:lnTo>
                  <a:lnTo>
                    <a:pt x="192881" y="230981"/>
                  </a:lnTo>
                  <a:lnTo>
                    <a:pt x="226218" y="238125"/>
                  </a:lnTo>
                  <a:lnTo>
                    <a:pt x="276225" y="242887"/>
                  </a:lnTo>
                  <a:lnTo>
                    <a:pt x="342900" y="245269"/>
                  </a:lnTo>
                  <a:lnTo>
                    <a:pt x="426243" y="240506"/>
                  </a:lnTo>
                  <a:lnTo>
                    <a:pt x="607218" y="223837"/>
                  </a:lnTo>
                  <a:lnTo>
                    <a:pt x="833437" y="200025"/>
                  </a:lnTo>
                  <a:lnTo>
                    <a:pt x="1085850" y="152400"/>
                  </a:lnTo>
                  <a:lnTo>
                    <a:pt x="1245393" y="130969"/>
                  </a:lnTo>
                  <a:lnTo>
                    <a:pt x="1395412" y="104775"/>
                  </a:lnTo>
                  <a:lnTo>
                    <a:pt x="1540668" y="73819"/>
                  </a:lnTo>
                  <a:lnTo>
                    <a:pt x="1621631" y="50006"/>
                  </a:lnTo>
                  <a:lnTo>
                    <a:pt x="1697831" y="19050"/>
                  </a:lnTo>
                  <a:lnTo>
                    <a:pt x="1724025" y="0"/>
                  </a:lnTo>
                  <a:lnTo>
                    <a:pt x="1771650" y="4762"/>
                  </a:lnTo>
                  <a:lnTo>
                    <a:pt x="1845468" y="23812"/>
                  </a:lnTo>
                  <a:lnTo>
                    <a:pt x="1905000" y="45244"/>
                  </a:lnTo>
                  <a:lnTo>
                    <a:pt x="1971675" y="76200"/>
                  </a:lnTo>
                  <a:lnTo>
                    <a:pt x="2024062" y="114300"/>
                  </a:lnTo>
                  <a:lnTo>
                    <a:pt x="2043112" y="133350"/>
                  </a:lnTo>
                  <a:cubicBezTo>
                    <a:pt x="2050507" y="155534"/>
                    <a:pt x="2050256" y="147251"/>
                    <a:pt x="2050256" y="157162"/>
                  </a:cubicBezTo>
                  <a:lnTo>
                    <a:pt x="2043112" y="176212"/>
                  </a:lnTo>
                  <a:lnTo>
                    <a:pt x="2014537" y="197644"/>
                  </a:lnTo>
                  <a:lnTo>
                    <a:pt x="1940718" y="221456"/>
                  </a:lnTo>
                  <a:lnTo>
                    <a:pt x="1790700" y="250031"/>
                  </a:lnTo>
                  <a:lnTo>
                    <a:pt x="1571625" y="295275"/>
                  </a:lnTo>
                  <a:lnTo>
                    <a:pt x="130730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06E1F46-3D13-384B-B607-667EBA7FFCE3}"/>
                </a:ext>
              </a:extLst>
            </p:cNvPr>
            <p:cNvSpPr/>
            <p:nvPr/>
          </p:nvSpPr>
          <p:spPr bwMode="auto">
            <a:xfrm rot="16200000">
              <a:off x="4125119" y="4187032"/>
              <a:ext cx="2211387" cy="508000"/>
            </a:xfrm>
            <a:custGeom>
              <a:avLst/>
              <a:gdLst>
                <a:gd name="connsiteX0" fmla="*/ 352425 w 2212181"/>
                <a:gd name="connsiteY0" fmla="*/ 414337 h 507206"/>
                <a:gd name="connsiteX1" fmla="*/ 4763 w 2212181"/>
                <a:gd name="connsiteY1" fmla="*/ 416719 h 507206"/>
                <a:gd name="connsiteX2" fmla="*/ 0 w 2212181"/>
                <a:gd name="connsiteY2" fmla="*/ 188119 h 507206"/>
                <a:gd name="connsiteX3" fmla="*/ 600075 w 2212181"/>
                <a:gd name="connsiteY3" fmla="*/ 192881 h 507206"/>
                <a:gd name="connsiteX4" fmla="*/ 773906 w 2212181"/>
                <a:gd name="connsiteY4" fmla="*/ 192881 h 507206"/>
                <a:gd name="connsiteX5" fmla="*/ 1319213 w 2212181"/>
                <a:gd name="connsiteY5" fmla="*/ 190500 h 507206"/>
                <a:gd name="connsiteX6" fmla="*/ 1490663 w 2212181"/>
                <a:gd name="connsiteY6" fmla="*/ 192881 h 507206"/>
                <a:gd name="connsiteX7" fmla="*/ 1800225 w 2212181"/>
                <a:gd name="connsiteY7" fmla="*/ 192881 h 507206"/>
                <a:gd name="connsiteX8" fmla="*/ 1926431 w 2212181"/>
                <a:gd name="connsiteY8" fmla="*/ 190500 h 507206"/>
                <a:gd name="connsiteX9" fmla="*/ 2009775 w 2212181"/>
                <a:gd name="connsiteY9" fmla="*/ 183356 h 507206"/>
                <a:gd name="connsiteX10" fmla="*/ 2043113 w 2212181"/>
                <a:gd name="connsiteY10" fmla="*/ 176212 h 507206"/>
                <a:gd name="connsiteX11" fmla="*/ 2066925 w 2212181"/>
                <a:gd name="connsiteY11" fmla="*/ 164306 h 507206"/>
                <a:gd name="connsiteX12" fmla="*/ 2088356 w 2212181"/>
                <a:gd name="connsiteY12" fmla="*/ 140494 h 507206"/>
                <a:gd name="connsiteX13" fmla="*/ 2116931 w 2212181"/>
                <a:gd name="connsiteY13" fmla="*/ 90487 h 507206"/>
                <a:gd name="connsiteX14" fmla="*/ 2135981 w 2212181"/>
                <a:gd name="connsiteY14" fmla="*/ 42862 h 507206"/>
                <a:gd name="connsiteX15" fmla="*/ 2150269 w 2212181"/>
                <a:gd name="connsiteY15" fmla="*/ 21431 h 507206"/>
                <a:gd name="connsiteX16" fmla="*/ 2166938 w 2212181"/>
                <a:gd name="connsiteY16" fmla="*/ 4762 h 507206"/>
                <a:gd name="connsiteX17" fmla="*/ 2181225 w 2212181"/>
                <a:gd name="connsiteY17" fmla="*/ 0 h 507206"/>
                <a:gd name="connsiteX18" fmla="*/ 2200275 w 2212181"/>
                <a:gd name="connsiteY18" fmla="*/ 2381 h 507206"/>
                <a:gd name="connsiteX19" fmla="*/ 2209800 w 2212181"/>
                <a:gd name="connsiteY19" fmla="*/ 9525 h 507206"/>
                <a:gd name="connsiteX20" fmla="*/ 2212181 w 2212181"/>
                <a:gd name="connsiteY20" fmla="*/ 40481 h 507206"/>
                <a:gd name="connsiteX21" fmla="*/ 2205038 w 2212181"/>
                <a:gd name="connsiteY21" fmla="*/ 95250 h 507206"/>
                <a:gd name="connsiteX22" fmla="*/ 2193131 w 2212181"/>
                <a:gd name="connsiteY22" fmla="*/ 173831 h 507206"/>
                <a:gd name="connsiteX23" fmla="*/ 2181225 w 2212181"/>
                <a:gd name="connsiteY23" fmla="*/ 228600 h 507206"/>
                <a:gd name="connsiteX24" fmla="*/ 2162175 w 2212181"/>
                <a:gd name="connsiteY24" fmla="*/ 292894 h 507206"/>
                <a:gd name="connsiteX25" fmla="*/ 2131219 w 2212181"/>
                <a:gd name="connsiteY25" fmla="*/ 373856 h 507206"/>
                <a:gd name="connsiteX26" fmla="*/ 2116931 w 2212181"/>
                <a:gd name="connsiteY26" fmla="*/ 397669 h 507206"/>
                <a:gd name="connsiteX27" fmla="*/ 2081213 w 2212181"/>
                <a:gd name="connsiteY27" fmla="*/ 440531 h 507206"/>
                <a:gd name="connsiteX28" fmla="*/ 2035969 w 2212181"/>
                <a:gd name="connsiteY28" fmla="*/ 478631 h 507206"/>
                <a:gd name="connsiteX29" fmla="*/ 1993106 w 2212181"/>
                <a:gd name="connsiteY29" fmla="*/ 500062 h 507206"/>
                <a:gd name="connsiteX30" fmla="*/ 1966913 w 2212181"/>
                <a:gd name="connsiteY30" fmla="*/ 507206 h 507206"/>
                <a:gd name="connsiteX31" fmla="*/ 1935956 w 2212181"/>
                <a:gd name="connsiteY31" fmla="*/ 504825 h 507206"/>
                <a:gd name="connsiteX32" fmla="*/ 1912144 w 2212181"/>
                <a:gd name="connsiteY32" fmla="*/ 492919 h 507206"/>
                <a:gd name="connsiteX33" fmla="*/ 1883569 w 2212181"/>
                <a:gd name="connsiteY33" fmla="*/ 469106 h 507206"/>
                <a:gd name="connsiteX34" fmla="*/ 1859756 w 2212181"/>
                <a:gd name="connsiteY34" fmla="*/ 457200 h 507206"/>
                <a:gd name="connsiteX35" fmla="*/ 1766888 w 2212181"/>
                <a:gd name="connsiteY35" fmla="*/ 442912 h 507206"/>
                <a:gd name="connsiteX36" fmla="*/ 1647825 w 2212181"/>
                <a:gd name="connsiteY36" fmla="*/ 438150 h 507206"/>
                <a:gd name="connsiteX37" fmla="*/ 1524000 w 2212181"/>
                <a:gd name="connsiteY37" fmla="*/ 435769 h 507206"/>
                <a:gd name="connsiteX38" fmla="*/ 1345406 w 2212181"/>
                <a:gd name="connsiteY38" fmla="*/ 411956 h 507206"/>
                <a:gd name="connsiteX39" fmla="*/ 792956 w 2212181"/>
                <a:gd name="connsiteY39" fmla="*/ 414337 h 507206"/>
                <a:gd name="connsiteX40" fmla="*/ 631031 w 2212181"/>
                <a:gd name="connsiteY40" fmla="*/ 414337 h 507206"/>
                <a:gd name="connsiteX41" fmla="*/ 352425 w 2212181"/>
                <a:gd name="connsiteY41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07206">
                  <a:moveTo>
                    <a:pt x="352425" y="414337"/>
                  </a:moveTo>
                  <a:lnTo>
                    <a:pt x="4763" y="416719"/>
                  </a:lnTo>
                  <a:cubicBezTo>
                    <a:pt x="3175" y="340519"/>
                    <a:pt x="1588" y="264319"/>
                    <a:pt x="0" y="188119"/>
                  </a:cubicBezTo>
                  <a:lnTo>
                    <a:pt x="600075" y="192881"/>
                  </a:lnTo>
                  <a:lnTo>
                    <a:pt x="773906" y="192881"/>
                  </a:lnTo>
                  <a:lnTo>
                    <a:pt x="1319213" y="190500"/>
                  </a:lnTo>
                  <a:lnTo>
                    <a:pt x="1490663" y="192881"/>
                  </a:lnTo>
                  <a:lnTo>
                    <a:pt x="1800225" y="192881"/>
                  </a:lnTo>
                  <a:lnTo>
                    <a:pt x="1926431" y="190500"/>
                  </a:lnTo>
                  <a:lnTo>
                    <a:pt x="2009775" y="183356"/>
                  </a:lnTo>
                  <a:lnTo>
                    <a:pt x="2043113" y="176212"/>
                  </a:lnTo>
                  <a:lnTo>
                    <a:pt x="2066925" y="164306"/>
                  </a:lnTo>
                  <a:lnTo>
                    <a:pt x="2088356" y="140494"/>
                  </a:lnTo>
                  <a:lnTo>
                    <a:pt x="2116931" y="90487"/>
                  </a:lnTo>
                  <a:lnTo>
                    <a:pt x="2135981" y="42862"/>
                  </a:lnTo>
                  <a:lnTo>
                    <a:pt x="2150269" y="21431"/>
                  </a:lnTo>
                  <a:lnTo>
                    <a:pt x="2166938" y="4762"/>
                  </a:lnTo>
                  <a:lnTo>
                    <a:pt x="2181225" y="0"/>
                  </a:lnTo>
                  <a:lnTo>
                    <a:pt x="2200275" y="2381"/>
                  </a:lnTo>
                  <a:lnTo>
                    <a:pt x="2209800" y="9525"/>
                  </a:lnTo>
                  <a:lnTo>
                    <a:pt x="2212181" y="40481"/>
                  </a:lnTo>
                  <a:lnTo>
                    <a:pt x="2205038" y="95250"/>
                  </a:lnTo>
                  <a:lnTo>
                    <a:pt x="2193131" y="173831"/>
                  </a:lnTo>
                  <a:lnTo>
                    <a:pt x="2181225" y="228600"/>
                  </a:lnTo>
                  <a:lnTo>
                    <a:pt x="2162175" y="292894"/>
                  </a:lnTo>
                  <a:lnTo>
                    <a:pt x="2131219" y="373856"/>
                  </a:lnTo>
                  <a:lnTo>
                    <a:pt x="2116931" y="397669"/>
                  </a:lnTo>
                  <a:lnTo>
                    <a:pt x="2081213" y="440531"/>
                  </a:lnTo>
                  <a:lnTo>
                    <a:pt x="2035969" y="478631"/>
                  </a:lnTo>
                  <a:lnTo>
                    <a:pt x="1993106" y="500062"/>
                  </a:lnTo>
                  <a:lnTo>
                    <a:pt x="1966913" y="507206"/>
                  </a:lnTo>
                  <a:lnTo>
                    <a:pt x="1935956" y="504825"/>
                  </a:lnTo>
                  <a:lnTo>
                    <a:pt x="1912144" y="492919"/>
                  </a:lnTo>
                  <a:lnTo>
                    <a:pt x="1883569" y="469106"/>
                  </a:lnTo>
                  <a:lnTo>
                    <a:pt x="1859756" y="457200"/>
                  </a:lnTo>
                  <a:lnTo>
                    <a:pt x="1766888" y="442912"/>
                  </a:lnTo>
                  <a:lnTo>
                    <a:pt x="1647825" y="438150"/>
                  </a:lnTo>
                  <a:lnTo>
                    <a:pt x="1524000" y="435769"/>
                  </a:lnTo>
                  <a:lnTo>
                    <a:pt x="1345406" y="411956"/>
                  </a:lnTo>
                  <a:lnTo>
                    <a:pt x="792956" y="414337"/>
                  </a:lnTo>
                  <a:lnTo>
                    <a:pt x="631031" y="414337"/>
                  </a:lnTo>
                  <a:lnTo>
                    <a:pt x="352425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50E6F39-EAF8-064C-8A30-014ABEE81A96}"/>
                </a:ext>
              </a:extLst>
            </p:cNvPr>
            <p:cNvSpPr/>
            <p:nvPr/>
          </p:nvSpPr>
          <p:spPr bwMode="auto">
            <a:xfrm>
              <a:off x="4302125" y="4611688"/>
              <a:ext cx="2024063" cy="422275"/>
            </a:xfrm>
            <a:custGeom>
              <a:avLst/>
              <a:gdLst>
                <a:gd name="connsiteX0" fmla="*/ 1490662 w 2024062"/>
                <a:gd name="connsiteY0" fmla="*/ 250032 h 421482"/>
                <a:gd name="connsiteX1" fmla="*/ 1259681 w 2024062"/>
                <a:gd name="connsiteY1" fmla="*/ 278607 h 421482"/>
                <a:gd name="connsiteX2" fmla="*/ 1073944 w 2024062"/>
                <a:gd name="connsiteY2" fmla="*/ 311944 h 421482"/>
                <a:gd name="connsiteX3" fmla="*/ 838200 w 2024062"/>
                <a:gd name="connsiteY3" fmla="*/ 338138 h 421482"/>
                <a:gd name="connsiteX4" fmla="*/ 633412 w 2024062"/>
                <a:gd name="connsiteY4" fmla="*/ 373857 h 421482"/>
                <a:gd name="connsiteX5" fmla="*/ 481012 w 2024062"/>
                <a:gd name="connsiteY5" fmla="*/ 400050 h 421482"/>
                <a:gd name="connsiteX6" fmla="*/ 376237 w 2024062"/>
                <a:gd name="connsiteY6" fmla="*/ 421482 h 421482"/>
                <a:gd name="connsiteX7" fmla="*/ 319087 w 2024062"/>
                <a:gd name="connsiteY7" fmla="*/ 404813 h 421482"/>
                <a:gd name="connsiteX8" fmla="*/ 228600 w 2024062"/>
                <a:gd name="connsiteY8" fmla="*/ 364332 h 421482"/>
                <a:gd name="connsiteX9" fmla="*/ 157162 w 2024062"/>
                <a:gd name="connsiteY9" fmla="*/ 330994 h 421482"/>
                <a:gd name="connsiteX10" fmla="*/ 71437 w 2024062"/>
                <a:gd name="connsiteY10" fmla="*/ 276225 h 421482"/>
                <a:gd name="connsiteX11" fmla="*/ 26194 w 2024062"/>
                <a:gd name="connsiteY11" fmla="*/ 240507 h 421482"/>
                <a:gd name="connsiteX12" fmla="*/ 14287 w 2024062"/>
                <a:gd name="connsiteY12" fmla="*/ 221457 h 421482"/>
                <a:gd name="connsiteX13" fmla="*/ 4762 w 2024062"/>
                <a:gd name="connsiteY13" fmla="*/ 200025 h 421482"/>
                <a:gd name="connsiteX14" fmla="*/ 0 w 2024062"/>
                <a:gd name="connsiteY14" fmla="*/ 176213 h 421482"/>
                <a:gd name="connsiteX15" fmla="*/ 0 w 2024062"/>
                <a:gd name="connsiteY15" fmla="*/ 159544 h 421482"/>
                <a:gd name="connsiteX16" fmla="*/ 7144 w 2024062"/>
                <a:gd name="connsiteY16" fmla="*/ 150019 h 421482"/>
                <a:gd name="connsiteX17" fmla="*/ 26194 w 2024062"/>
                <a:gd name="connsiteY17" fmla="*/ 142875 h 421482"/>
                <a:gd name="connsiteX18" fmla="*/ 54769 w 2024062"/>
                <a:gd name="connsiteY18" fmla="*/ 150019 h 421482"/>
                <a:gd name="connsiteX19" fmla="*/ 104775 w 2024062"/>
                <a:gd name="connsiteY19" fmla="*/ 171450 h 421482"/>
                <a:gd name="connsiteX20" fmla="*/ 161925 w 2024062"/>
                <a:gd name="connsiteY20" fmla="*/ 188119 h 421482"/>
                <a:gd name="connsiteX21" fmla="*/ 235744 w 2024062"/>
                <a:gd name="connsiteY21" fmla="*/ 197644 h 421482"/>
                <a:gd name="connsiteX22" fmla="*/ 319087 w 2024062"/>
                <a:gd name="connsiteY22" fmla="*/ 200025 h 421482"/>
                <a:gd name="connsiteX23" fmla="*/ 409575 w 2024062"/>
                <a:gd name="connsiteY23" fmla="*/ 197644 h 421482"/>
                <a:gd name="connsiteX24" fmla="*/ 583406 w 2024062"/>
                <a:gd name="connsiteY24" fmla="*/ 180975 h 421482"/>
                <a:gd name="connsiteX25" fmla="*/ 873919 w 2024062"/>
                <a:gd name="connsiteY25" fmla="*/ 157163 h 421482"/>
                <a:gd name="connsiteX26" fmla="*/ 1095375 w 2024062"/>
                <a:gd name="connsiteY26" fmla="*/ 133350 h 421482"/>
                <a:gd name="connsiteX27" fmla="*/ 1350169 w 2024062"/>
                <a:gd name="connsiteY27" fmla="*/ 95250 h 421482"/>
                <a:gd name="connsiteX28" fmla="*/ 1566862 w 2024062"/>
                <a:gd name="connsiteY28" fmla="*/ 64294 h 421482"/>
                <a:gd name="connsiteX29" fmla="*/ 1650206 w 2024062"/>
                <a:gd name="connsiteY29" fmla="*/ 28575 h 421482"/>
                <a:gd name="connsiteX30" fmla="*/ 1731169 w 2024062"/>
                <a:gd name="connsiteY30" fmla="*/ 0 h 421482"/>
                <a:gd name="connsiteX31" fmla="*/ 1759744 w 2024062"/>
                <a:gd name="connsiteY31" fmla="*/ 4763 h 421482"/>
                <a:gd name="connsiteX32" fmla="*/ 1833562 w 2024062"/>
                <a:gd name="connsiteY32" fmla="*/ 28575 h 421482"/>
                <a:gd name="connsiteX33" fmla="*/ 1905000 w 2024062"/>
                <a:gd name="connsiteY33" fmla="*/ 61913 h 421482"/>
                <a:gd name="connsiteX34" fmla="*/ 1964531 w 2024062"/>
                <a:gd name="connsiteY34" fmla="*/ 97632 h 421482"/>
                <a:gd name="connsiteX35" fmla="*/ 1993106 w 2024062"/>
                <a:gd name="connsiteY35" fmla="*/ 123825 h 421482"/>
                <a:gd name="connsiteX36" fmla="*/ 2012156 w 2024062"/>
                <a:gd name="connsiteY36" fmla="*/ 145257 h 421482"/>
                <a:gd name="connsiteX37" fmla="*/ 2024062 w 2024062"/>
                <a:gd name="connsiteY37" fmla="*/ 178594 h 421482"/>
                <a:gd name="connsiteX38" fmla="*/ 2024062 w 2024062"/>
                <a:gd name="connsiteY38" fmla="*/ 207169 h 421482"/>
                <a:gd name="connsiteX39" fmla="*/ 2014537 w 2024062"/>
                <a:gd name="connsiteY39" fmla="*/ 223838 h 421482"/>
                <a:gd name="connsiteX40" fmla="*/ 2005012 w 2024062"/>
                <a:gd name="connsiteY40" fmla="*/ 235744 h 421482"/>
                <a:gd name="connsiteX41" fmla="*/ 1971675 w 2024062"/>
                <a:gd name="connsiteY41" fmla="*/ 242888 h 421482"/>
                <a:gd name="connsiteX42" fmla="*/ 1874044 w 2024062"/>
                <a:gd name="connsiteY42" fmla="*/ 242888 h 421482"/>
                <a:gd name="connsiteX43" fmla="*/ 1712119 w 2024062"/>
                <a:gd name="connsiteY43" fmla="*/ 242888 h 421482"/>
                <a:gd name="connsiteX44" fmla="*/ 1490662 w 2024062"/>
                <a:gd name="connsiteY44" fmla="*/ 250032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24062" h="421482">
                  <a:moveTo>
                    <a:pt x="1490662" y="250032"/>
                  </a:moveTo>
                  <a:lnTo>
                    <a:pt x="1259681" y="278607"/>
                  </a:lnTo>
                  <a:lnTo>
                    <a:pt x="1073944" y="311944"/>
                  </a:lnTo>
                  <a:lnTo>
                    <a:pt x="838200" y="338138"/>
                  </a:lnTo>
                  <a:lnTo>
                    <a:pt x="633412" y="373857"/>
                  </a:lnTo>
                  <a:lnTo>
                    <a:pt x="481012" y="400050"/>
                  </a:lnTo>
                  <a:lnTo>
                    <a:pt x="376237" y="421482"/>
                  </a:lnTo>
                  <a:lnTo>
                    <a:pt x="319087" y="404813"/>
                  </a:lnTo>
                  <a:lnTo>
                    <a:pt x="228600" y="364332"/>
                  </a:lnTo>
                  <a:lnTo>
                    <a:pt x="157162" y="330994"/>
                  </a:lnTo>
                  <a:lnTo>
                    <a:pt x="71437" y="276225"/>
                  </a:lnTo>
                  <a:lnTo>
                    <a:pt x="26194" y="240507"/>
                  </a:lnTo>
                  <a:lnTo>
                    <a:pt x="14287" y="221457"/>
                  </a:lnTo>
                  <a:lnTo>
                    <a:pt x="4762" y="200025"/>
                  </a:lnTo>
                  <a:lnTo>
                    <a:pt x="0" y="176213"/>
                  </a:lnTo>
                  <a:lnTo>
                    <a:pt x="0" y="159544"/>
                  </a:lnTo>
                  <a:lnTo>
                    <a:pt x="7144" y="150019"/>
                  </a:lnTo>
                  <a:lnTo>
                    <a:pt x="26194" y="142875"/>
                  </a:lnTo>
                  <a:lnTo>
                    <a:pt x="54769" y="150019"/>
                  </a:lnTo>
                  <a:lnTo>
                    <a:pt x="104775" y="171450"/>
                  </a:lnTo>
                  <a:lnTo>
                    <a:pt x="161925" y="188119"/>
                  </a:lnTo>
                  <a:lnTo>
                    <a:pt x="235744" y="197644"/>
                  </a:lnTo>
                  <a:lnTo>
                    <a:pt x="319087" y="200025"/>
                  </a:lnTo>
                  <a:lnTo>
                    <a:pt x="409575" y="197644"/>
                  </a:lnTo>
                  <a:lnTo>
                    <a:pt x="583406" y="180975"/>
                  </a:lnTo>
                  <a:lnTo>
                    <a:pt x="873919" y="157163"/>
                  </a:lnTo>
                  <a:lnTo>
                    <a:pt x="1095375" y="133350"/>
                  </a:lnTo>
                  <a:lnTo>
                    <a:pt x="1350169" y="95250"/>
                  </a:lnTo>
                  <a:lnTo>
                    <a:pt x="1566862" y="64294"/>
                  </a:lnTo>
                  <a:lnTo>
                    <a:pt x="1650206" y="28575"/>
                  </a:lnTo>
                  <a:lnTo>
                    <a:pt x="1731169" y="0"/>
                  </a:lnTo>
                  <a:lnTo>
                    <a:pt x="1759744" y="4763"/>
                  </a:lnTo>
                  <a:lnTo>
                    <a:pt x="1833562" y="28575"/>
                  </a:lnTo>
                  <a:lnTo>
                    <a:pt x="1905000" y="61913"/>
                  </a:lnTo>
                  <a:lnTo>
                    <a:pt x="1964531" y="97632"/>
                  </a:lnTo>
                  <a:lnTo>
                    <a:pt x="1993106" y="123825"/>
                  </a:lnTo>
                  <a:lnTo>
                    <a:pt x="2012156" y="145257"/>
                  </a:lnTo>
                  <a:lnTo>
                    <a:pt x="2024062" y="178594"/>
                  </a:lnTo>
                  <a:lnTo>
                    <a:pt x="2024062" y="207169"/>
                  </a:lnTo>
                  <a:lnTo>
                    <a:pt x="2014537" y="223838"/>
                  </a:lnTo>
                  <a:lnTo>
                    <a:pt x="2005012" y="235744"/>
                  </a:lnTo>
                  <a:lnTo>
                    <a:pt x="1971675" y="242888"/>
                  </a:lnTo>
                  <a:lnTo>
                    <a:pt x="1874044" y="242888"/>
                  </a:lnTo>
                  <a:lnTo>
                    <a:pt x="1712119" y="242888"/>
                  </a:lnTo>
                  <a:lnTo>
                    <a:pt x="1490662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92AFC5C-FEF6-2941-9841-CDC6F39A2598}"/>
                </a:ext>
              </a:extLst>
            </p:cNvPr>
            <p:cNvSpPr/>
            <p:nvPr/>
          </p:nvSpPr>
          <p:spPr bwMode="auto">
            <a:xfrm>
              <a:off x="3552825" y="5368925"/>
              <a:ext cx="3479800" cy="539750"/>
            </a:xfrm>
            <a:custGeom>
              <a:avLst/>
              <a:gdLst>
                <a:gd name="connsiteX0" fmla="*/ 1879600 w 3479800"/>
                <a:gd name="connsiteY0" fmla="*/ 288925 h 539750"/>
                <a:gd name="connsiteX1" fmla="*/ 1555750 w 3479800"/>
                <a:gd name="connsiteY1" fmla="*/ 327025 h 539750"/>
                <a:gd name="connsiteX2" fmla="*/ 1298575 w 3479800"/>
                <a:gd name="connsiteY2" fmla="*/ 371475 h 539750"/>
                <a:gd name="connsiteX3" fmla="*/ 974725 w 3479800"/>
                <a:gd name="connsiteY3" fmla="*/ 434975 h 539750"/>
                <a:gd name="connsiteX4" fmla="*/ 727075 w 3479800"/>
                <a:gd name="connsiteY4" fmla="*/ 485775 h 539750"/>
                <a:gd name="connsiteX5" fmla="*/ 628650 w 3479800"/>
                <a:gd name="connsiteY5" fmla="*/ 511175 h 539750"/>
                <a:gd name="connsiteX6" fmla="*/ 542925 w 3479800"/>
                <a:gd name="connsiteY6" fmla="*/ 530225 h 539750"/>
                <a:gd name="connsiteX7" fmla="*/ 473075 w 3479800"/>
                <a:gd name="connsiteY7" fmla="*/ 539750 h 539750"/>
                <a:gd name="connsiteX8" fmla="*/ 434975 w 3479800"/>
                <a:gd name="connsiteY8" fmla="*/ 536575 h 539750"/>
                <a:gd name="connsiteX9" fmla="*/ 400050 w 3479800"/>
                <a:gd name="connsiteY9" fmla="*/ 527050 h 539750"/>
                <a:gd name="connsiteX10" fmla="*/ 301625 w 3479800"/>
                <a:gd name="connsiteY10" fmla="*/ 473075 h 539750"/>
                <a:gd name="connsiteX11" fmla="*/ 180975 w 3479800"/>
                <a:gd name="connsiteY11" fmla="*/ 403225 h 539750"/>
                <a:gd name="connsiteX12" fmla="*/ 57150 w 3479800"/>
                <a:gd name="connsiteY12" fmla="*/ 317500 h 539750"/>
                <a:gd name="connsiteX13" fmla="*/ 22225 w 3479800"/>
                <a:gd name="connsiteY13" fmla="*/ 295275 h 539750"/>
                <a:gd name="connsiteX14" fmla="*/ 6350 w 3479800"/>
                <a:gd name="connsiteY14" fmla="*/ 266700 h 539750"/>
                <a:gd name="connsiteX15" fmla="*/ 0 w 3479800"/>
                <a:gd name="connsiteY15" fmla="*/ 238125 h 539750"/>
                <a:gd name="connsiteX16" fmla="*/ 12700 w 3479800"/>
                <a:gd name="connsiteY16" fmla="*/ 215900 h 539750"/>
                <a:gd name="connsiteX17" fmla="*/ 41275 w 3479800"/>
                <a:gd name="connsiteY17" fmla="*/ 203200 h 539750"/>
                <a:gd name="connsiteX18" fmla="*/ 69850 w 3479800"/>
                <a:gd name="connsiteY18" fmla="*/ 203200 h 539750"/>
                <a:gd name="connsiteX19" fmla="*/ 114300 w 3479800"/>
                <a:gd name="connsiteY19" fmla="*/ 222250 h 539750"/>
                <a:gd name="connsiteX20" fmla="*/ 174625 w 3479800"/>
                <a:gd name="connsiteY20" fmla="*/ 244475 h 539750"/>
                <a:gd name="connsiteX21" fmla="*/ 228600 w 3479800"/>
                <a:gd name="connsiteY21" fmla="*/ 263525 h 539750"/>
                <a:gd name="connsiteX22" fmla="*/ 298450 w 3479800"/>
                <a:gd name="connsiteY22" fmla="*/ 276225 h 539750"/>
                <a:gd name="connsiteX23" fmla="*/ 355600 w 3479800"/>
                <a:gd name="connsiteY23" fmla="*/ 282575 h 539750"/>
                <a:gd name="connsiteX24" fmla="*/ 422275 w 3479800"/>
                <a:gd name="connsiteY24" fmla="*/ 282575 h 539750"/>
                <a:gd name="connsiteX25" fmla="*/ 523875 w 3479800"/>
                <a:gd name="connsiteY25" fmla="*/ 276225 h 539750"/>
                <a:gd name="connsiteX26" fmla="*/ 790575 w 3479800"/>
                <a:gd name="connsiteY26" fmla="*/ 234950 h 539750"/>
                <a:gd name="connsiteX27" fmla="*/ 1250950 w 3479800"/>
                <a:gd name="connsiteY27" fmla="*/ 165100 h 539750"/>
                <a:gd name="connsiteX28" fmla="*/ 1622425 w 3479800"/>
                <a:gd name="connsiteY28" fmla="*/ 114300 h 539750"/>
                <a:gd name="connsiteX29" fmla="*/ 1844675 w 3479800"/>
                <a:gd name="connsiteY29" fmla="*/ 88900 h 539750"/>
                <a:gd name="connsiteX30" fmla="*/ 2273300 w 3479800"/>
                <a:gd name="connsiteY30" fmla="*/ 69850 h 539750"/>
                <a:gd name="connsiteX31" fmla="*/ 2736850 w 3479800"/>
                <a:gd name="connsiteY31" fmla="*/ 50800 h 539750"/>
                <a:gd name="connsiteX32" fmla="*/ 2898775 w 3479800"/>
                <a:gd name="connsiteY32" fmla="*/ 44450 h 539750"/>
                <a:gd name="connsiteX33" fmla="*/ 3041650 w 3479800"/>
                <a:gd name="connsiteY33" fmla="*/ 0 h 539750"/>
                <a:gd name="connsiteX34" fmla="*/ 3111500 w 3479800"/>
                <a:gd name="connsiteY34" fmla="*/ 19050 h 539750"/>
                <a:gd name="connsiteX35" fmla="*/ 3222625 w 3479800"/>
                <a:gd name="connsiteY35" fmla="*/ 60325 h 539750"/>
                <a:gd name="connsiteX36" fmla="*/ 3365500 w 3479800"/>
                <a:gd name="connsiteY36" fmla="*/ 133350 h 539750"/>
                <a:gd name="connsiteX37" fmla="*/ 3403600 w 3479800"/>
                <a:gd name="connsiteY37" fmla="*/ 158750 h 539750"/>
                <a:gd name="connsiteX38" fmla="*/ 3444875 w 3479800"/>
                <a:gd name="connsiteY38" fmla="*/ 190500 h 539750"/>
                <a:gd name="connsiteX39" fmla="*/ 3463925 w 3479800"/>
                <a:gd name="connsiteY39" fmla="*/ 215900 h 539750"/>
                <a:gd name="connsiteX40" fmla="*/ 3476625 w 3479800"/>
                <a:gd name="connsiteY40" fmla="*/ 244475 h 539750"/>
                <a:gd name="connsiteX41" fmla="*/ 3479800 w 3479800"/>
                <a:gd name="connsiteY41" fmla="*/ 263525 h 539750"/>
                <a:gd name="connsiteX42" fmla="*/ 3470275 w 3479800"/>
                <a:gd name="connsiteY42" fmla="*/ 288925 h 539750"/>
                <a:gd name="connsiteX43" fmla="*/ 3438525 w 3479800"/>
                <a:gd name="connsiteY43" fmla="*/ 314325 h 539750"/>
                <a:gd name="connsiteX44" fmla="*/ 3400425 w 3479800"/>
                <a:gd name="connsiteY44" fmla="*/ 330200 h 539750"/>
                <a:gd name="connsiteX45" fmla="*/ 3333750 w 3479800"/>
                <a:gd name="connsiteY45" fmla="*/ 342900 h 539750"/>
                <a:gd name="connsiteX46" fmla="*/ 3289300 w 3479800"/>
                <a:gd name="connsiteY46" fmla="*/ 342900 h 539750"/>
                <a:gd name="connsiteX47" fmla="*/ 3197225 w 3479800"/>
                <a:gd name="connsiteY47" fmla="*/ 336550 h 539750"/>
                <a:gd name="connsiteX48" fmla="*/ 3009900 w 3479800"/>
                <a:gd name="connsiteY48" fmla="*/ 307975 h 539750"/>
                <a:gd name="connsiteX49" fmla="*/ 2790825 w 3479800"/>
                <a:gd name="connsiteY49" fmla="*/ 285750 h 539750"/>
                <a:gd name="connsiteX50" fmla="*/ 2590800 w 3479800"/>
                <a:gd name="connsiteY50" fmla="*/ 273050 h 539750"/>
                <a:gd name="connsiteX51" fmla="*/ 2349500 w 3479800"/>
                <a:gd name="connsiteY51" fmla="*/ 266700 h 539750"/>
                <a:gd name="connsiteX52" fmla="*/ 1879600 w 3479800"/>
                <a:gd name="connsiteY52" fmla="*/ 288925 h 53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79800" h="539750">
                  <a:moveTo>
                    <a:pt x="1879600" y="288925"/>
                  </a:moveTo>
                  <a:lnTo>
                    <a:pt x="1555750" y="327025"/>
                  </a:lnTo>
                  <a:lnTo>
                    <a:pt x="1298575" y="371475"/>
                  </a:lnTo>
                  <a:lnTo>
                    <a:pt x="974725" y="434975"/>
                  </a:lnTo>
                  <a:lnTo>
                    <a:pt x="727075" y="485775"/>
                  </a:lnTo>
                  <a:lnTo>
                    <a:pt x="628650" y="511175"/>
                  </a:lnTo>
                  <a:lnTo>
                    <a:pt x="542925" y="530225"/>
                  </a:lnTo>
                  <a:lnTo>
                    <a:pt x="473075" y="539750"/>
                  </a:lnTo>
                  <a:lnTo>
                    <a:pt x="434975" y="536575"/>
                  </a:lnTo>
                  <a:lnTo>
                    <a:pt x="400050" y="527050"/>
                  </a:lnTo>
                  <a:lnTo>
                    <a:pt x="301625" y="473075"/>
                  </a:lnTo>
                  <a:lnTo>
                    <a:pt x="180975" y="403225"/>
                  </a:lnTo>
                  <a:lnTo>
                    <a:pt x="57150" y="317500"/>
                  </a:lnTo>
                  <a:lnTo>
                    <a:pt x="22225" y="295275"/>
                  </a:lnTo>
                  <a:lnTo>
                    <a:pt x="6350" y="266700"/>
                  </a:lnTo>
                  <a:lnTo>
                    <a:pt x="0" y="238125"/>
                  </a:lnTo>
                  <a:lnTo>
                    <a:pt x="12700" y="215900"/>
                  </a:lnTo>
                  <a:lnTo>
                    <a:pt x="41275" y="203200"/>
                  </a:lnTo>
                  <a:lnTo>
                    <a:pt x="69850" y="203200"/>
                  </a:lnTo>
                  <a:lnTo>
                    <a:pt x="114300" y="222250"/>
                  </a:lnTo>
                  <a:lnTo>
                    <a:pt x="174625" y="244475"/>
                  </a:lnTo>
                  <a:lnTo>
                    <a:pt x="228600" y="263525"/>
                  </a:lnTo>
                  <a:lnTo>
                    <a:pt x="298450" y="276225"/>
                  </a:lnTo>
                  <a:lnTo>
                    <a:pt x="355600" y="282575"/>
                  </a:lnTo>
                  <a:lnTo>
                    <a:pt x="422275" y="282575"/>
                  </a:lnTo>
                  <a:lnTo>
                    <a:pt x="523875" y="276225"/>
                  </a:lnTo>
                  <a:lnTo>
                    <a:pt x="790575" y="234950"/>
                  </a:lnTo>
                  <a:lnTo>
                    <a:pt x="1250950" y="165100"/>
                  </a:lnTo>
                  <a:lnTo>
                    <a:pt x="1622425" y="114300"/>
                  </a:lnTo>
                  <a:lnTo>
                    <a:pt x="1844675" y="88900"/>
                  </a:lnTo>
                  <a:lnTo>
                    <a:pt x="2273300" y="69850"/>
                  </a:lnTo>
                  <a:lnTo>
                    <a:pt x="2736850" y="50800"/>
                  </a:lnTo>
                  <a:lnTo>
                    <a:pt x="2898775" y="44450"/>
                  </a:lnTo>
                  <a:lnTo>
                    <a:pt x="3041650" y="0"/>
                  </a:lnTo>
                  <a:lnTo>
                    <a:pt x="3111500" y="19050"/>
                  </a:lnTo>
                  <a:lnTo>
                    <a:pt x="3222625" y="60325"/>
                  </a:lnTo>
                  <a:lnTo>
                    <a:pt x="3365500" y="133350"/>
                  </a:lnTo>
                  <a:lnTo>
                    <a:pt x="3403600" y="158750"/>
                  </a:lnTo>
                  <a:lnTo>
                    <a:pt x="3444875" y="190500"/>
                  </a:lnTo>
                  <a:lnTo>
                    <a:pt x="3463925" y="215900"/>
                  </a:lnTo>
                  <a:lnTo>
                    <a:pt x="3476625" y="244475"/>
                  </a:lnTo>
                  <a:lnTo>
                    <a:pt x="3479800" y="263525"/>
                  </a:lnTo>
                  <a:lnTo>
                    <a:pt x="3470275" y="288925"/>
                  </a:lnTo>
                  <a:lnTo>
                    <a:pt x="3438525" y="314325"/>
                  </a:lnTo>
                  <a:lnTo>
                    <a:pt x="3400425" y="330200"/>
                  </a:lnTo>
                  <a:lnTo>
                    <a:pt x="3333750" y="342900"/>
                  </a:lnTo>
                  <a:lnTo>
                    <a:pt x="3289300" y="342900"/>
                  </a:lnTo>
                  <a:lnTo>
                    <a:pt x="3197225" y="336550"/>
                  </a:lnTo>
                  <a:lnTo>
                    <a:pt x="3009900" y="307975"/>
                  </a:lnTo>
                  <a:lnTo>
                    <a:pt x="2790825" y="285750"/>
                  </a:lnTo>
                  <a:lnTo>
                    <a:pt x="2590800" y="273050"/>
                  </a:lnTo>
                  <a:lnTo>
                    <a:pt x="2349500" y="266700"/>
                  </a:lnTo>
                  <a:lnTo>
                    <a:pt x="1879600" y="288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71748543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2307434-501A-814E-8EE1-422025BB5A4F}"/>
              </a:ext>
            </a:extLst>
          </p:cNvPr>
          <p:cNvSpPr/>
          <p:nvPr/>
        </p:nvSpPr>
        <p:spPr>
          <a:xfrm>
            <a:off x="5718175" y="1485900"/>
            <a:ext cx="857250" cy="638175"/>
          </a:xfrm>
          <a:custGeom>
            <a:avLst/>
            <a:gdLst>
              <a:gd name="connsiteX0" fmla="*/ 538163 w 857250"/>
              <a:gd name="connsiteY0" fmla="*/ 459581 h 638175"/>
              <a:gd name="connsiteX1" fmla="*/ 376238 w 857250"/>
              <a:gd name="connsiteY1" fmla="*/ 333375 h 638175"/>
              <a:gd name="connsiteX2" fmla="*/ 235744 w 857250"/>
              <a:gd name="connsiteY2" fmla="*/ 223838 h 638175"/>
              <a:gd name="connsiteX3" fmla="*/ 9525 w 857250"/>
              <a:gd name="connsiteY3" fmla="*/ 47625 h 638175"/>
              <a:gd name="connsiteX4" fmla="*/ 0 w 857250"/>
              <a:gd name="connsiteY4" fmla="*/ 33338 h 638175"/>
              <a:gd name="connsiteX5" fmla="*/ 2382 w 857250"/>
              <a:gd name="connsiteY5" fmla="*/ 14288 h 638175"/>
              <a:gd name="connsiteX6" fmla="*/ 14288 w 857250"/>
              <a:gd name="connsiteY6" fmla="*/ 2381 h 638175"/>
              <a:gd name="connsiteX7" fmla="*/ 33338 w 857250"/>
              <a:gd name="connsiteY7" fmla="*/ 0 h 638175"/>
              <a:gd name="connsiteX8" fmla="*/ 104775 w 857250"/>
              <a:gd name="connsiteY8" fmla="*/ 19050 h 638175"/>
              <a:gd name="connsiteX9" fmla="*/ 271463 w 857250"/>
              <a:gd name="connsiteY9" fmla="*/ 66675 h 638175"/>
              <a:gd name="connsiteX10" fmla="*/ 478632 w 857250"/>
              <a:gd name="connsiteY10" fmla="*/ 111919 h 638175"/>
              <a:gd name="connsiteX11" fmla="*/ 531019 w 857250"/>
              <a:gd name="connsiteY11" fmla="*/ 135731 h 638175"/>
              <a:gd name="connsiteX12" fmla="*/ 590550 w 857250"/>
              <a:gd name="connsiteY12" fmla="*/ 159544 h 638175"/>
              <a:gd name="connsiteX13" fmla="*/ 633413 w 857250"/>
              <a:gd name="connsiteY13" fmla="*/ 185738 h 638175"/>
              <a:gd name="connsiteX14" fmla="*/ 690563 w 857250"/>
              <a:gd name="connsiteY14" fmla="*/ 228600 h 638175"/>
              <a:gd name="connsiteX15" fmla="*/ 745332 w 857250"/>
              <a:gd name="connsiteY15" fmla="*/ 283369 h 638175"/>
              <a:gd name="connsiteX16" fmla="*/ 781050 w 857250"/>
              <a:gd name="connsiteY16" fmla="*/ 328613 h 638175"/>
              <a:gd name="connsiteX17" fmla="*/ 807244 w 857250"/>
              <a:gd name="connsiteY17" fmla="*/ 366713 h 638175"/>
              <a:gd name="connsiteX18" fmla="*/ 835819 w 857250"/>
              <a:gd name="connsiteY18" fmla="*/ 416719 h 638175"/>
              <a:gd name="connsiteX19" fmla="*/ 852488 w 857250"/>
              <a:gd name="connsiteY19" fmla="*/ 466725 h 638175"/>
              <a:gd name="connsiteX20" fmla="*/ 857250 w 857250"/>
              <a:gd name="connsiteY20" fmla="*/ 509588 h 638175"/>
              <a:gd name="connsiteX21" fmla="*/ 852488 w 857250"/>
              <a:gd name="connsiteY21" fmla="*/ 569119 h 638175"/>
              <a:gd name="connsiteX22" fmla="*/ 840582 w 857250"/>
              <a:gd name="connsiteY22" fmla="*/ 614363 h 638175"/>
              <a:gd name="connsiteX23" fmla="*/ 826294 w 857250"/>
              <a:gd name="connsiteY23" fmla="*/ 633413 h 638175"/>
              <a:gd name="connsiteX24" fmla="*/ 809625 w 857250"/>
              <a:gd name="connsiteY24" fmla="*/ 638175 h 638175"/>
              <a:gd name="connsiteX25" fmla="*/ 788194 w 857250"/>
              <a:gd name="connsiteY25" fmla="*/ 638175 h 638175"/>
              <a:gd name="connsiteX26" fmla="*/ 752475 w 857250"/>
              <a:gd name="connsiteY26" fmla="*/ 628650 h 638175"/>
              <a:gd name="connsiteX27" fmla="*/ 711994 w 857250"/>
              <a:gd name="connsiteY27" fmla="*/ 604838 h 638175"/>
              <a:gd name="connsiteX28" fmla="*/ 538163 w 857250"/>
              <a:gd name="connsiteY28" fmla="*/ 459581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57250" h="638175">
                <a:moveTo>
                  <a:pt x="538163" y="459581"/>
                </a:moveTo>
                <a:lnTo>
                  <a:pt x="376238" y="333375"/>
                </a:lnTo>
                <a:lnTo>
                  <a:pt x="235744" y="223838"/>
                </a:lnTo>
                <a:lnTo>
                  <a:pt x="9525" y="47625"/>
                </a:lnTo>
                <a:lnTo>
                  <a:pt x="0" y="33338"/>
                </a:lnTo>
                <a:lnTo>
                  <a:pt x="2382" y="14288"/>
                </a:lnTo>
                <a:lnTo>
                  <a:pt x="14288" y="2381"/>
                </a:lnTo>
                <a:lnTo>
                  <a:pt x="33338" y="0"/>
                </a:lnTo>
                <a:lnTo>
                  <a:pt x="104775" y="19050"/>
                </a:lnTo>
                <a:lnTo>
                  <a:pt x="271463" y="66675"/>
                </a:lnTo>
                <a:lnTo>
                  <a:pt x="478632" y="111919"/>
                </a:lnTo>
                <a:lnTo>
                  <a:pt x="531019" y="135731"/>
                </a:lnTo>
                <a:lnTo>
                  <a:pt x="590550" y="159544"/>
                </a:lnTo>
                <a:lnTo>
                  <a:pt x="633413" y="185738"/>
                </a:lnTo>
                <a:lnTo>
                  <a:pt x="690563" y="228600"/>
                </a:lnTo>
                <a:lnTo>
                  <a:pt x="745332" y="283369"/>
                </a:lnTo>
                <a:lnTo>
                  <a:pt x="781050" y="328613"/>
                </a:lnTo>
                <a:lnTo>
                  <a:pt x="807244" y="366713"/>
                </a:lnTo>
                <a:lnTo>
                  <a:pt x="835819" y="416719"/>
                </a:lnTo>
                <a:lnTo>
                  <a:pt x="852488" y="466725"/>
                </a:lnTo>
                <a:lnTo>
                  <a:pt x="857250" y="509588"/>
                </a:lnTo>
                <a:lnTo>
                  <a:pt x="852488" y="569119"/>
                </a:lnTo>
                <a:lnTo>
                  <a:pt x="840582" y="614363"/>
                </a:lnTo>
                <a:lnTo>
                  <a:pt x="826294" y="633413"/>
                </a:lnTo>
                <a:lnTo>
                  <a:pt x="809625" y="638175"/>
                </a:lnTo>
                <a:lnTo>
                  <a:pt x="788194" y="638175"/>
                </a:lnTo>
                <a:lnTo>
                  <a:pt x="752475" y="628650"/>
                </a:lnTo>
                <a:lnTo>
                  <a:pt x="711994" y="604838"/>
                </a:lnTo>
                <a:lnTo>
                  <a:pt x="538163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7AD873E-97A1-5E42-831B-083EC79FDF0E}"/>
              </a:ext>
            </a:extLst>
          </p:cNvPr>
          <p:cNvSpPr/>
          <p:nvPr/>
        </p:nvSpPr>
        <p:spPr>
          <a:xfrm>
            <a:off x="3143250" y="2286000"/>
            <a:ext cx="3495675" cy="631825"/>
          </a:xfrm>
          <a:custGeom>
            <a:avLst/>
            <a:gdLst>
              <a:gd name="connsiteX0" fmla="*/ 2390775 w 3495675"/>
              <a:gd name="connsiteY0" fmla="*/ 336550 h 631825"/>
              <a:gd name="connsiteX1" fmla="*/ 1939925 w 3495675"/>
              <a:gd name="connsiteY1" fmla="*/ 365125 h 631825"/>
              <a:gd name="connsiteX2" fmla="*/ 1673225 w 3495675"/>
              <a:gd name="connsiteY2" fmla="*/ 387350 h 631825"/>
              <a:gd name="connsiteX3" fmla="*/ 1412875 w 3495675"/>
              <a:gd name="connsiteY3" fmla="*/ 412750 h 631825"/>
              <a:gd name="connsiteX4" fmla="*/ 1104900 w 3495675"/>
              <a:gd name="connsiteY4" fmla="*/ 460375 h 631825"/>
              <a:gd name="connsiteX5" fmla="*/ 841375 w 3495675"/>
              <a:gd name="connsiteY5" fmla="*/ 517525 h 631825"/>
              <a:gd name="connsiteX6" fmla="*/ 692150 w 3495675"/>
              <a:gd name="connsiteY6" fmla="*/ 565150 h 631825"/>
              <a:gd name="connsiteX7" fmla="*/ 523875 w 3495675"/>
              <a:gd name="connsiteY7" fmla="*/ 612775 h 631825"/>
              <a:gd name="connsiteX8" fmla="*/ 441325 w 3495675"/>
              <a:gd name="connsiteY8" fmla="*/ 631825 h 631825"/>
              <a:gd name="connsiteX9" fmla="*/ 409575 w 3495675"/>
              <a:gd name="connsiteY9" fmla="*/ 628650 h 631825"/>
              <a:gd name="connsiteX10" fmla="*/ 355600 w 3495675"/>
              <a:gd name="connsiteY10" fmla="*/ 612775 h 631825"/>
              <a:gd name="connsiteX11" fmla="*/ 295275 w 3495675"/>
              <a:gd name="connsiteY11" fmla="*/ 587375 h 631825"/>
              <a:gd name="connsiteX12" fmla="*/ 228600 w 3495675"/>
              <a:gd name="connsiteY12" fmla="*/ 542925 h 631825"/>
              <a:gd name="connsiteX13" fmla="*/ 171450 w 3495675"/>
              <a:gd name="connsiteY13" fmla="*/ 485775 h 631825"/>
              <a:gd name="connsiteX14" fmla="*/ 85725 w 3495675"/>
              <a:gd name="connsiteY14" fmla="*/ 381000 h 631825"/>
              <a:gd name="connsiteX15" fmla="*/ 31750 w 3495675"/>
              <a:gd name="connsiteY15" fmla="*/ 288925 h 631825"/>
              <a:gd name="connsiteX16" fmla="*/ 0 w 3495675"/>
              <a:gd name="connsiteY16" fmla="*/ 219075 h 631825"/>
              <a:gd name="connsiteX17" fmla="*/ 0 w 3495675"/>
              <a:gd name="connsiteY17" fmla="*/ 193675 h 631825"/>
              <a:gd name="connsiteX18" fmla="*/ 15875 w 3495675"/>
              <a:gd name="connsiteY18" fmla="*/ 184150 h 631825"/>
              <a:gd name="connsiteX19" fmla="*/ 34925 w 3495675"/>
              <a:gd name="connsiteY19" fmla="*/ 184150 h 631825"/>
              <a:gd name="connsiteX20" fmla="*/ 73025 w 3495675"/>
              <a:gd name="connsiteY20" fmla="*/ 203200 h 631825"/>
              <a:gd name="connsiteX21" fmla="*/ 174625 w 3495675"/>
              <a:gd name="connsiteY21" fmla="*/ 282575 h 631825"/>
              <a:gd name="connsiteX22" fmla="*/ 260350 w 3495675"/>
              <a:gd name="connsiteY22" fmla="*/ 333375 h 631825"/>
              <a:gd name="connsiteX23" fmla="*/ 298450 w 3495675"/>
              <a:gd name="connsiteY23" fmla="*/ 346075 h 631825"/>
              <a:gd name="connsiteX24" fmla="*/ 374650 w 3495675"/>
              <a:gd name="connsiteY24" fmla="*/ 361950 h 631825"/>
              <a:gd name="connsiteX25" fmla="*/ 441325 w 3495675"/>
              <a:gd name="connsiteY25" fmla="*/ 365125 h 631825"/>
              <a:gd name="connsiteX26" fmla="*/ 511175 w 3495675"/>
              <a:gd name="connsiteY26" fmla="*/ 365125 h 631825"/>
              <a:gd name="connsiteX27" fmla="*/ 723900 w 3495675"/>
              <a:gd name="connsiteY27" fmla="*/ 330200 h 631825"/>
              <a:gd name="connsiteX28" fmla="*/ 1190625 w 3495675"/>
              <a:gd name="connsiteY28" fmla="*/ 263525 h 631825"/>
              <a:gd name="connsiteX29" fmla="*/ 1689100 w 3495675"/>
              <a:gd name="connsiteY29" fmla="*/ 203200 h 631825"/>
              <a:gd name="connsiteX30" fmla="*/ 1958975 w 3495675"/>
              <a:gd name="connsiteY30" fmla="*/ 180975 h 631825"/>
              <a:gd name="connsiteX31" fmla="*/ 2428875 w 3495675"/>
              <a:gd name="connsiteY31" fmla="*/ 133350 h 631825"/>
              <a:gd name="connsiteX32" fmla="*/ 2794000 w 3495675"/>
              <a:gd name="connsiteY32" fmla="*/ 88900 h 631825"/>
              <a:gd name="connsiteX33" fmla="*/ 2838450 w 3495675"/>
              <a:gd name="connsiteY33" fmla="*/ 76200 h 631825"/>
              <a:gd name="connsiteX34" fmla="*/ 2905125 w 3495675"/>
              <a:gd name="connsiteY34" fmla="*/ 44450 h 631825"/>
              <a:gd name="connsiteX35" fmla="*/ 2962275 w 3495675"/>
              <a:gd name="connsiteY35" fmla="*/ 19050 h 631825"/>
              <a:gd name="connsiteX36" fmla="*/ 3013075 w 3495675"/>
              <a:gd name="connsiteY36" fmla="*/ 3175 h 631825"/>
              <a:gd name="connsiteX37" fmla="*/ 3060700 w 3495675"/>
              <a:gd name="connsiteY37" fmla="*/ 0 h 631825"/>
              <a:gd name="connsiteX38" fmla="*/ 3140075 w 3495675"/>
              <a:gd name="connsiteY38" fmla="*/ 22225 h 631825"/>
              <a:gd name="connsiteX39" fmla="*/ 3251200 w 3495675"/>
              <a:gd name="connsiteY39" fmla="*/ 60325 h 631825"/>
              <a:gd name="connsiteX40" fmla="*/ 3340100 w 3495675"/>
              <a:gd name="connsiteY40" fmla="*/ 98425 h 631825"/>
              <a:gd name="connsiteX41" fmla="*/ 3413125 w 3495675"/>
              <a:gd name="connsiteY41" fmla="*/ 142875 h 631825"/>
              <a:gd name="connsiteX42" fmla="*/ 3460750 w 3495675"/>
              <a:gd name="connsiteY42" fmla="*/ 184150 h 631825"/>
              <a:gd name="connsiteX43" fmla="*/ 3486150 w 3495675"/>
              <a:gd name="connsiteY43" fmla="*/ 219075 h 631825"/>
              <a:gd name="connsiteX44" fmla="*/ 3495675 w 3495675"/>
              <a:gd name="connsiteY44" fmla="*/ 260350 h 631825"/>
              <a:gd name="connsiteX45" fmla="*/ 3489325 w 3495675"/>
              <a:gd name="connsiteY45" fmla="*/ 279400 h 631825"/>
              <a:gd name="connsiteX46" fmla="*/ 3463925 w 3495675"/>
              <a:gd name="connsiteY46" fmla="*/ 311150 h 631825"/>
              <a:gd name="connsiteX47" fmla="*/ 3409950 w 3495675"/>
              <a:gd name="connsiteY47" fmla="*/ 336550 h 631825"/>
              <a:gd name="connsiteX48" fmla="*/ 3352800 w 3495675"/>
              <a:gd name="connsiteY48" fmla="*/ 339725 h 631825"/>
              <a:gd name="connsiteX49" fmla="*/ 3114675 w 3495675"/>
              <a:gd name="connsiteY49" fmla="*/ 323850 h 631825"/>
              <a:gd name="connsiteX50" fmla="*/ 2816225 w 3495675"/>
              <a:gd name="connsiteY50" fmla="*/ 314325 h 631825"/>
              <a:gd name="connsiteX51" fmla="*/ 2705100 w 3495675"/>
              <a:gd name="connsiteY51" fmla="*/ 317500 h 631825"/>
              <a:gd name="connsiteX52" fmla="*/ 2390775 w 3495675"/>
              <a:gd name="connsiteY52" fmla="*/ 336550 h 631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495675" h="631825">
                <a:moveTo>
                  <a:pt x="2390775" y="336550"/>
                </a:moveTo>
                <a:lnTo>
                  <a:pt x="1939925" y="365125"/>
                </a:lnTo>
                <a:lnTo>
                  <a:pt x="1673225" y="387350"/>
                </a:lnTo>
                <a:lnTo>
                  <a:pt x="1412875" y="412750"/>
                </a:lnTo>
                <a:lnTo>
                  <a:pt x="1104900" y="460375"/>
                </a:lnTo>
                <a:lnTo>
                  <a:pt x="841375" y="517525"/>
                </a:lnTo>
                <a:lnTo>
                  <a:pt x="692150" y="565150"/>
                </a:lnTo>
                <a:lnTo>
                  <a:pt x="523875" y="612775"/>
                </a:lnTo>
                <a:lnTo>
                  <a:pt x="441325" y="631825"/>
                </a:lnTo>
                <a:lnTo>
                  <a:pt x="409575" y="628650"/>
                </a:lnTo>
                <a:lnTo>
                  <a:pt x="355600" y="612775"/>
                </a:lnTo>
                <a:lnTo>
                  <a:pt x="295275" y="587375"/>
                </a:lnTo>
                <a:lnTo>
                  <a:pt x="228600" y="542925"/>
                </a:lnTo>
                <a:lnTo>
                  <a:pt x="171450" y="485775"/>
                </a:lnTo>
                <a:lnTo>
                  <a:pt x="85725" y="381000"/>
                </a:lnTo>
                <a:lnTo>
                  <a:pt x="31750" y="288925"/>
                </a:lnTo>
                <a:lnTo>
                  <a:pt x="0" y="219075"/>
                </a:lnTo>
                <a:lnTo>
                  <a:pt x="0" y="193675"/>
                </a:lnTo>
                <a:lnTo>
                  <a:pt x="15875" y="184150"/>
                </a:lnTo>
                <a:lnTo>
                  <a:pt x="34925" y="184150"/>
                </a:lnTo>
                <a:lnTo>
                  <a:pt x="73025" y="203200"/>
                </a:lnTo>
                <a:lnTo>
                  <a:pt x="174625" y="282575"/>
                </a:lnTo>
                <a:lnTo>
                  <a:pt x="260350" y="333375"/>
                </a:lnTo>
                <a:lnTo>
                  <a:pt x="298450" y="346075"/>
                </a:lnTo>
                <a:lnTo>
                  <a:pt x="374650" y="361950"/>
                </a:lnTo>
                <a:lnTo>
                  <a:pt x="441325" y="365125"/>
                </a:lnTo>
                <a:lnTo>
                  <a:pt x="511175" y="365125"/>
                </a:lnTo>
                <a:lnTo>
                  <a:pt x="723900" y="330200"/>
                </a:lnTo>
                <a:lnTo>
                  <a:pt x="1190625" y="263525"/>
                </a:lnTo>
                <a:lnTo>
                  <a:pt x="1689100" y="203200"/>
                </a:lnTo>
                <a:lnTo>
                  <a:pt x="1958975" y="180975"/>
                </a:lnTo>
                <a:lnTo>
                  <a:pt x="2428875" y="133350"/>
                </a:lnTo>
                <a:lnTo>
                  <a:pt x="2794000" y="88900"/>
                </a:lnTo>
                <a:lnTo>
                  <a:pt x="2838450" y="76200"/>
                </a:lnTo>
                <a:lnTo>
                  <a:pt x="2905125" y="44450"/>
                </a:lnTo>
                <a:lnTo>
                  <a:pt x="2962275" y="19050"/>
                </a:lnTo>
                <a:lnTo>
                  <a:pt x="3013075" y="3175"/>
                </a:lnTo>
                <a:lnTo>
                  <a:pt x="3060700" y="0"/>
                </a:lnTo>
                <a:lnTo>
                  <a:pt x="3140075" y="22225"/>
                </a:lnTo>
                <a:lnTo>
                  <a:pt x="3251200" y="60325"/>
                </a:lnTo>
                <a:lnTo>
                  <a:pt x="3340100" y="98425"/>
                </a:lnTo>
                <a:lnTo>
                  <a:pt x="3413125" y="142875"/>
                </a:lnTo>
                <a:lnTo>
                  <a:pt x="3460750" y="184150"/>
                </a:lnTo>
                <a:lnTo>
                  <a:pt x="3486150" y="219075"/>
                </a:lnTo>
                <a:lnTo>
                  <a:pt x="3495675" y="260350"/>
                </a:lnTo>
                <a:lnTo>
                  <a:pt x="3489325" y="279400"/>
                </a:lnTo>
                <a:lnTo>
                  <a:pt x="3463925" y="311150"/>
                </a:lnTo>
                <a:lnTo>
                  <a:pt x="3409950" y="336550"/>
                </a:lnTo>
                <a:lnTo>
                  <a:pt x="3352800" y="339725"/>
                </a:lnTo>
                <a:lnTo>
                  <a:pt x="3114675" y="323850"/>
                </a:lnTo>
                <a:lnTo>
                  <a:pt x="2816225" y="314325"/>
                </a:lnTo>
                <a:lnTo>
                  <a:pt x="2705100" y="317500"/>
                </a:lnTo>
                <a:lnTo>
                  <a:pt x="2390775" y="336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7808FD2-F7D8-C245-AAA4-0D1A29FD97A9}"/>
              </a:ext>
            </a:extLst>
          </p:cNvPr>
          <p:cNvSpPr/>
          <p:nvPr/>
        </p:nvSpPr>
        <p:spPr>
          <a:xfrm>
            <a:off x="3127375" y="3228975"/>
            <a:ext cx="947738" cy="627063"/>
          </a:xfrm>
          <a:custGeom>
            <a:avLst/>
            <a:gdLst>
              <a:gd name="connsiteX0" fmla="*/ 578644 w 947738"/>
              <a:gd name="connsiteY0" fmla="*/ 502444 h 626269"/>
              <a:gd name="connsiteX1" fmla="*/ 400050 w 947738"/>
              <a:gd name="connsiteY1" fmla="*/ 390525 h 626269"/>
              <a:gd name="connsiteX2" fmla="*/ 283369 w 947738"/>
              <a:gd name="connsiteY2" fmla="*/ 304800 h 626269"/>
              <a:gd name="connsiteX3" fmla="*/ 133350 w 947738"/>
              <a:gd name="connsiteY3" fmla="*/ 171450 h 626269"/>
              <a:gd name="connsiteX4" fmla="*/ 42863 w 947738"/>
              <a:gd name="connsiteY4" fmla="*/ 80963 h 626269"/>
              <a:gd name="connsiteX5" fmla="*/ 7144 w 947738"/>
              <a:gd name="connsiteY5" fmla="*/ 47625 h 626269"/>
              <a:gd name="connsiteX6" fmla="*/ 0 w 947738"/>
              <a:gd name="connsiteY6" fmla="*/ 26194 h 626269"/>
              <a:gd name="connsiteX7" fmla="*/ 4763 w 947738"/>
              <a:gd name="connsiteY7" fmla="*/ 9525 h 626269"/>
              <a:gd name="connsiteX8" fmla="*/ 21432 w 947738"/>
              <a:gd name="connsiteY8" fmla="*/ 0 h 626269"/>
              <a:gd name="connsiteX9" fmla="*/ 33338 w 947738"/>
              <a:gd name="connsiteY9" fmla="*/ 2381 h 626269"/>
              <a:gd name="connsiteX10" fmla="*/ 102394 w 947738"/>
              <a:gd name="connsiteY10" fmla="*/ 35719 h 626269"/>
              <a:gd name="connsiteX11" fmla="*/ 219075 w 947738"/>
              <a:gd name="connsiteY11" fmla="*/ 83344 h 626269"/>
              <a:gd name="connsiteX12" fmla="*/ 330994 w 947738"/>
              <a:gd name="connsiteY12" fmla="*/ 119063 h 626269"/>
              <a:gd name="connsiteX13" fmla="*/ 459582 w 947738"/>
              <a:gd name="connsiteY13" fmla="*/ 152400 h 626269"/>
              <a:gd name="connsiteX14" fmla="*/ 690563 w 947738"/>
              <a:gd name="connsiteY14" fmla="*/ 202406 h 626269"/>
              <a:gd name="connsiteX15" fmla="*/ 731044 w 947738"/>
              <a:gd name="connsiteY15" fmla="*/ 221456 h 626269"/>
              <a:gd name="connsiteX16" fmla="*/ 771525 w 947738"/>
              <a:gd name="connsiteY16" fmla="*/ 245269 h 626269"/>
              <a:gd name="connsiteX17" fmla="*/ 809625 w 947738"/>
              <a:gd name="connsiteY17" fmla="*/ 273844 h 626269"/>
              <a:gd name="connsiteX18" fmla="*/ 852488 w 947738"/>
              <a:gd name="connsiteY18" fmla="*/ 314325 h 626269"/>
              <a:gd name="connsiteX19" fmla="*/ 888207 w 947738"/>
              <a:gd name="connsiteY19" fmla="*/ 354806 h 626269"/>
              <a:gd name="connsiteX20" fmla="*/ 912019 w 947738"/>
              <a:gd name="connsiteY20" fmla="*/ 383381 h 626269"/>
              <a:gd name="connsiteX21" fmla="*/ 931069 w 947738"/>
              <a:gd name="connsiteY21" fmla="*/ 428625 h 626269"/>
              <a:gd name="connsiteX22" fmla="*/ 945357 w 947738"/>
              <a:gd name="connsiteY22" fmla="*/ 473869 h 626269"/>
              <a:gd name="connsiteX23" fmla="*/ 947738 w 947738"/>
              <a:gd name="connsiteY23" fmla="*/ 526256 h 626269"/>
              <a:gd name="connsiteX24" fmla="*/ 945357 w 947738"/>
              <a:gd name="connsiteY24" fmla="*/ 564356 h 626269"/>
              <a:gd name="connsiteX25" fmla="*/ 928688 w 947738"/>
              <a:gd name="connsiteY25" fmla="*/ 602456 h 626269"/>
              <a:gd name="connsiteX26" fmla="*/ 900113 w 947738"/>
              <a:gd name="connsiteY26" fmla="*/ 621506 h 626269"/>
              <a:gd name="connsiteX27" fmla="*/ 866775 w 947738"/>
              <a:gd name="connsiteY27" fmla="*/ 626269 h 626269"/>
              <a:gd name="connsiteX28" fmla="*/ 823913 w 947738"/>
              <a:gd name="connsiteY28" fmla="*/ 621506 h 626269"/>
              <a:gd name="connsiteX29" fmla="*/ 771525 w 947738"/>
              <a:gd name="connsiteY29" fmla="*/ 604838 h 626269"/>
              <a:gd name="connsiteX30" fmla="*/ 578644 w 947738"/>
              <a:gd name="connsiteY30" fmla="*/ 502444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47738" h="626269">
                <a:moveTo>
                  <a:pt x="578644" y="502444"/>
                </a:moveTo>
                <a:lnTo>
                  <a:pt x="400050" y="390525"/>
                </a:lnTo>
                <a:lnTo>
                  <a:pt x="283369" y="304800"/>
                </a:lnTo>
                <a:lnTo>
                  <a:pt x="133350" y="171450"/>
                </a:lnTo>
                <a:lnTo>
                  <a:pt x="42863" y="80963"/>
                </a:lnTo>
                <a:lnTo>
                  <a:pt x="7144" y="47625"/>
                </a:lnTo>
                <a:lnTo>
                  <a:pt x="0" y="26194"/>
                </a:lnTo>
                <a:lnTo>
                  <a:pt x="4763" y="9525"/>
                </a:lnTo>
                <a:lnTo>
                  <a:pt x="21432" y="0"/>
                </a:lnTo>
                <a:lnTo>
                  <a:pt x="33338" y="2381"/>
                </a:lnTo>
                <a:lnTo>
                  <a:pt x="102394" y="35719"/>
                </a:lnTo>
                <a:lnTo>
                  <a:pt x="219075" y="83344"/>
                </a:lnTo>
                <a:lnTo>
                  <a:pt x="330994" y="119063"/>
                </a:lnTo>
                <a:lnTo>
                  <a:pt x="459582" y="152400"/>
                </a:lnTo>
                <a:lnTo>
                  <a:pt x="690563" y="202406"/>
                </a:lnTo>
                <a:lnTo>
                  <a:pt x="731044" y="221456"/>
                </a:lnTo>
                <a:lnTo>
                  <a:pt x="771525" y="245269"/>
                </a:lnTo>
                <a:lnTo>
                  <a:pt x="809625" y="273844"/>
                </a:lnTo>
                <a:lnTo>
                  <a:pt x="852488" y="314325"/>
                </a:lnTo>
                <a:lnTo>
                  <a:pt x="888207" y="354806"/>
                </a:lnTo>
                <a:lnTo>
                  <a:pt x="912019" y="383381"/>
                </a:lnTo>
                <a:lnTo>
                  <a:pt x="931069" y="428625"/>
                </a:lnTo>
                <a:lnTo>
                  <a:pt x="945357" y="473869"/>
                </a:lnTo>
                <a:lnTo>
                  <a:pt x="947738" y="526256"/>
                </a:lnTo>
                <a:lnTo>
                  <a:pt x="945357" y="564356"/>
                </a:lnTo>
                <a:lnTo>
                  <a:pt x="928688" y="602456"/>
                </a:lnTo>
                <a:lnTo>
                  <a:pt x="900113" y="621506"/>
                </a:lnTo>
                <a:lnTo>
                  <a:pt x="866775" y="626269"/>
                </a:lnTo>
                <a:lnTo>
                  <a:pt x="823913" y="621506"/>
                </a:lnTo>
                <a:lnTo>
                  <a:pt x="771525" y="604838"/>
                </a:lnTo>
                <a:lnTo>
                  <a:pt x="578644" y="502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8AA2205-CD1F-7F4B-91CD-CAA86EB3F3EB}"/>
              </a:ext>
            </a:extLst>
          </p:cNvPr>
          <p:cNvSpPr/>
          <p:nvPr/>
        </p:nvSpPr>
        <p:spPr>
          <a:xfrm>
            <a:off x="5294313" y="2881313"/>
            <a:ext cx="1309687" cy="723900"/>
          </a:xfrm>
          <a:custGeom>
            <a:avLst/>
            <a:gdLst>
              <a:gd name="connsiteX0" fmla="*/ 183356 w 1309687"/>
              <a:gd name="connsiteY0" fmla="*/ 595312 h 723900"/>
              <a:gd name="connsiteX1" fmla="*/ 435769 w 1309687"/>
              <a:gd name="connsiteY1" fmla="*/ 469106 h 723900"/>
              <a:gd name="connsiteX2" fmla="*/ 647700 w 1309687"/>
              <a:gd name="connsiteY2" fmla="*/ 333375 h 723900"/>
              <a:gd name="connsiteX3" fmla="*/ 754856 w 1309687"/>
              <a:gd name="connsiteY3" fmla="*/ 264318 h 723900"/>
              <a:gd name="connsiteX4" fmla="*/ 807244 w 1309687"/>
              <a:gd name="connsiteY4" fmla="*/ 211931 h 723900"/>
              <a:gd name="connsiteX5" fmla="*/ 809625 w 1309687"/>
              <a:gd name="connsiteY5" fmla="*/ 195262 h 723900"/>
              <a:gd name="connsiteX6" fmla="*/ 809625 w 1309687"/>
              <a:gd name="connsiteY6" fmla="*/ 171450 h 723900"/>
              <a:gd name="connsiteX7" fmla="*/ 797719 w 1309687"/>
              <a:gd name="connsiteY7" fmla="*/ 130968 h 723900"/>
              <a:gd name="connsiteX8" fmla="*/ 773906 w 1309687"/>
              <a:gd name="connsiteY8" fmla="*/ 97631 h 723900"/>
              <a:gd name="connsiteX9" fmla="*/ 740569 w 1309687"/>
              <a:gd name="connsiteY9" fmla="*/ 73818 h 723900"/>
              <a:gd name="connsiteX10" fmla="*/ 719137 w 1309687"/>
              <a:gd name="connsiteY10" fmla="*/ 57150 h 723900"/>
              <a:gd name="connsiteX11" fmla="*/ 709612 w 1309687"/>
              <a:gd name="connsiteY11" fmla="*/ 28575 h 723900"/>
              <a:gd name="connsiteX12" fmla="*/ 711994 w 1309687"/>
              <a:gd name="connsiteY12" fmla="*/ 7143 h 723900"/>
              <a:gd name="connsiteX13" fmla="*/ 723900 w 1309687"/>
              <a:gd name="connsiteY13" fmla="*/ 0 h 723900"/>
              <a:gd name="connsiteX14" fmla="*/ 754856 w 1309687"/>
              <a:gd name="connsiteY14" fmla="*/ 2381 h 723900"/>
              <a:gd name="connsiteX15" fmla="*/ 797719 w 1309687"/>
              <a:gd name="connsiteY15" fmla="*/ 11906 h 723900"/>
              <a:gd name="connsiteX16" fmla="*/ 862012 w 1309687"/>
              <a:gd name="connsiteY16" fmla="*/ 23812 h 723900"/>
              <a:gd name="connsiteX17" fmla="*/ 942975 w 1309687"/>
              <a:gd name="connsiteY17" fmla="*/ 45243 h 723900"/>
              <a:gd name="connsiteX18" fmla="*/ 1019175 w 1309687"/>
              <a:gd name="connsiteY18" fmla="*/ 73818 h 723900"/>
              <a:gd name="connsiteX19" fmla="*/ 1092994 w 1309687"/>
              <a:gd name="connsiteY19" fmla="*/ 114300 h 723900"/>
              <a:gd name="connsiteX20" fmla="*/ 1169194 w 1309687"/>
              <a:gd name="connsiteY20" fmla="*/ 161925 h 723900"/>
              <a:gd name="connsiteX21" fmla="*/ 1235869 w 1309687"/>
              <a:gd name="connsiteY21" fmla="*/ 214312 h 723900"/>
              <a:gd name="connsiteX22" fmla="*/ 1297781 w 1309687"/>
              <a:gd name="connsiteY22" fmla="*/ 273843 h 723900"/>
              <a:gd name="connsiteX23" fmla="*/ 1309687 w 1309687"/>
              <a:gd name="connsiteY23" fmla="*/ 292893 h 723900"/>
              <a:gd name="connsiteX24" fmla="*/ 1309687 w 1309687"/>
              <a:gd name="connsiteY24" fmla="*/ 309562 h 723900"/>
              <a:gd name="connsiteX25" fmla="*/ 1307306 w 1309687"/>
              <a:gd name="connsiteY25" fmla="*/ 333375 h 723900"/>
              <a:gd name="connsiteX26" fmla="*/ 1293019 w 1309687"/>
              <a:gd name="connsiteY26" fmla="*/ 354806 h 723900"/>
              <a:gd name="connsiteX27" fmla="*/ 1262062 w 1309687"/>
              <a:gd name="connsiteY27" fmla="*/ 369093 h 723900"/>
              <a:gd name="connsiteX28" fmla="*/ 1219200 w 1309687"/>
              <a:gd name="connsiteY28" fmla="*/ 378618 h 723900"/>
              <a:gd name="connsiteX29" fmla="*/ 1135856 w 1309687"/>
              <a:gd name="connsiteY29" fmla="*/ 392906 h 723900"/>
              <a:gd name="connsiteX30" fmla="*/ 940594 w 1309687"/>
              <a:gd name="connsiteY30" fmla="*/ 464343 h 723900"/>
              <a:gd name="connsiteX31" fmla="*/ 561975 w 1309687"/>
              <a:gd name="connsiteY31" fmla="*/ 583406 h 723900"/>
              <a:gd name="connsiteX32" fmla="*/ 250031 w 1309687"/>
              <a:gd name="connsiteY32" fmla="*/ 671512 h 723900"/>
              <a:gd name="connsiteX33" fmla="*/ 28575 w 1309687"/>
              <a:gd name="connsiteY33" fmla="*/ 723900 h 723900"/>
              <a:gd name="connsiteX34" fmla="*/ 11906 w 1309687"/>
              <a:gd name="connsiteY34" fmla="*/ 723900 h 723900"/>
              <a:gd name="connsiteX35" fmla="*/ 0 w 1309687"/>
              <a:gd name="connsiteY35" fmla="*/ 714375 h 723900"/>
              <a:gd name="connsiteX36" fmla="*/ 0 w 1309687"/>
              <a:gd name="connsiteY36" fmla="*/ 697706 h 723900"/>
              <a:gd name="connsiteX37" fmla="*/ 14287 w 1309687"/>
              <a:gd name="connsiteY37" fmla="*/ 678656 h 723900"/>
              <a:gd name="connsiteX38" fmla="*/ 183356 w 1309687"/>
              <a:gd name="connsiteY38" fmla="*/ 595312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09687" h="723900">
                <a:moveTo>
                  <a:pt x="183356" y="595312"/>
                </a:moveTo>
                <a:lnTo>
                  <a:pt x="435769" y="469106"/>
                </a:lnTo>
                <a:lnTo>
                  <a:pt x="647700" y="333375"/>
                </a:lnTo>
                <a:lnTo>
                  <a:pt x="754856" y="264318"/>
                </a:lnTo>
                <a:lnTo>
                  <a:pt x="807244" y="211931"/>
                </a:lnTo>
                <a:lnTo>
                  <a:pt x="809625" y="195262"/>
                </a:lnTo>
                <a:lnTo>
                  <a:pt x="809625" y="171450"/>
                </a:lnTo>
                <a:lnTo>
                  <a:pt x="797719" y="130968"/>
                </a:lnTo>
                <a:lnTo>
                  <a:pt x="773906" y="97631"/>
                </a:lnTo>
                <a:lnTo>
                  <a:pt x="740569" y="73818"/>
                </a:lnTo>
                <a:lnTo>
                  <a:pt x="719137" y="57150"/>
                </a:lnTo>
                <a:lnTo>
                  <a:pt x="709612" y="28575"/>
                </a:lnTo>
                <a:lnTo>
                  <a:pt x="711994" y="7143"/>
                </a:lnTo>
                <a:lnTo>
                  <a:pt x="723900" y="0"/>
                </a:lnTo>
                <a:lnTo>
                  <a:pt x="754856" y="2381"/>
                </a:lnTo>
                <a:lnTo>
                  <a:pt x="797719" y="11906"/>
                </a:lnTo>
                <a:lnTo>
                  <a:pt x="862012" y="23812"/>
                </a:lnTo>
                <a:lnTo>
                  <a:pt x="942975" y="45243"/>
                </a:lnTo>
                <a:lnTo>
                  <a:pt x="1019175" y="73818"/>
                </a:lnTo>
                <a:lnTo>
                  <a:pt x="1092994" y="114300"/>
                </a:lnTo>
                <a:lnTo>
                  <a:pt x="1169194" y="161925"/>
                </a:lnTo>
                <a:lnTo>
                  <a:pt x="1235869" y="214312"/>
                </a:lnTo>
                <a:lnTo>
                  <a:pt x="1297781" y="273843"/>
                </a:lnTo>
                <a:lnTo>
                  <a:pt x="1309687" y="292893"/>
                </a:lnTo>
                <a:lnTo>
                  <a:pt x="1309687" y="309562"/>
                </a:lnTo>
                <a:lnTo>
                  <a:pt x="1307306" y="333375"/>
                </a:lnTo>
                <a:lnTo>
                  <a:pt x="1293019" y="354806"/>
                </a:lnTo>
                <a:lnTo>
                  <a:pt x="1262062" y="369093"/>
                </a:lnTo>
                <a:lnTo>
                  <a:pt x="1219200" y="378618"/>
                </a:lnTo>
                <a:lnTo>
                  <a:pt x="1135856" y="392906"/>
                </a:lnTo>
                <a:lnTo>
                  <a:pt x="940594" y="464343"/>
                </a:lnTo>
                <a:lnTo>
                  <a:pt x="561975" y="583406"/>
                </a:lnTo>
                <a:lnTo>
                  <a:pt x="250031" y="671512"/>
                </a:lnTo>
                <a:lnTo>
                  <a:pt x="28575" y="723900"/>
                </a:lnTo>
                <a:lnTo>
                  <a:pt x="11906" y="723900"/>
                </a:lnTo>
                <a:lnTo>
                  <a:pt x="0" y="714375"/>
                </a:lnTo>
                <a:lnTo>
                  <a:pt x="0" y="697706"/>
                </a:lnTo>
                <a:lnTo>
                  <a:pt x="14287" y="678656"/>
                </a:lnTo>
                <a:lnTo>
                  <a:pt x="183356" y="595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386E55B-BDF9-9C4B-A224-76704A623A90}"/>
              </a:ext>
            </a:extLst>
          </p:cNvPr>
          <p:cNvSpPr/>
          <p:nvPr/>
        </p:nvSpPr>
        <p:spPr>
          <a:xfrm>
            <a:off x="2957513" y="4008438"/>
            <a:ext cx="1365250" cy="1231900"/>
          </a:xfrm>
          <a:custGeom>
            <a:avLst/>
            <a:gdLst>
              <a:gd name="connsiteX0" fmla="*/ 716756 w 1364456"/>
              <a:gd name="connsiteY0" fmla="*/ 716756 h 1233487"/>
              <a:gd name="connsiteX1" fmla="*/ 914400 w 1364456"/>
              <a:gd name="connsiteY1" fmla="*/ 507206 h 1233487"/>
              <a:gd name="connsiteX2" fmla="*/ 1071562 w 1364456"/>
              <a:gd name="connsiteY2" fmla="*/ 340519 h 1233487"/>
              <a:gd name="connsiteX3" fmla="*/ 1195387 w 1364456"/>
              <a:gd name="connsiteY3" fmla="*/ 216694 h 1233487"/>
              <a:gd name="connsiteX4" fmla="*/ 1304925 w 1364456"/>
              <a:gd name="connsiteY4" fmla="*/ 107156 h 1233487"/>
              <a:gd name="connsiteX5" fmla="*/ 1359693 w 1364456"/>
              <a:gd name="connsiteY5" fmla="*/ 50006 h 1233487"/>
              <a:gd name="connsiteX6" fmla="*/ 1364456 w 1364456"/>
              <a:gd name="connsiteY6" fmla="*/ 30956 h 1233487"/>
              <a:gd name="connsiteX7" fmla="*/ 1362075 w 1364456"/>
              <a:gd name="connsiteY7" fmla="*/ 9525 h 1233487"/>
              <a:gd name="connsiteX8" fmla="*/ 1350168 w 1364456"/>
              <a:gd name="connsiteY8" fmla="*/ 2381 h 1233487"/>
              <a:gd name="connsiteX9" fmla="*/ 1333500 w 1364456"/>
              <a:gd name="connsiteY9" fmla="*/ 0 h 1233487"/>
              <a:gd name="connsiteX10" fmla="*/ 1309687 w 1364456"/>
              <a:gd name="connsiteY10" fmla="*/ 11906 h 1233487"/>
              <a:gd name="connsiteX11" fmla="*/ 1250156 w 1364456"/>
              <a:gd name="connsiteY11" fmla="*/ 54769 h 1233487"/>
              <a:gd name="connsiteX12" fmla="*/ 728662 w 1364456"/>
              <a:gd name="connsiteY12" fmla="*/ 459581 h 1233487"/>
              <a:gd name="connsiteX13" fmla="*/ 504825 w 1364456"/>
              <a:gd name="connsiteY13" fmla="*/ 635794 h 1233487"/>
              <a:gd name="connsiteX14" fmla="*/ 342900 w 1364456"/>
              <a:gd name="connsiteY14" fmla="*/ 762000 h 1233487"/>
              <a:gd name="connsiteX15" fmla="*/ 319087 w 1364456"/>
              <a:gd name="connsiteY15" fmla="*/ 781050 h 1233487"/>
              <a:gd name="connsiteX16" fmla="*/ 290512 w 1364456"/>
              <a:gd name="connsiteY16" fmla="*/ 792956 h 1233487"/>
              <a:gd name="connsiteX17" fmla="*/ 261937 w 1364456"/>
              <a:gd name="connsiteY17" fmla="*/ 797719 h 1233487"/>
              <a:gd name="connsiteX18" fmla="*/ 228600 w 1364456"/>
              <a:gd name="connsiteY18" fmla="*/ 802481 h 1233487"/>
              <a:gd name="connsiteX19" fmla="*/ 185737 w 1364456"/>
              <a:gd name="connsiteY19" fmla="*/ 792956 h 1233487"/>
              <a:gd name="connsiteX20" fmla="*/ 161925 w 1364456"/>
              <a:gd name="connsiteY20" fmla="*/ 778669 h 1233487"/>
              <a:gd name="connsiteX21" fmla="*/ 135731 w 1364456"/>
              <a:gd name="connsiteY21" fmla="*/ 752475 h 1233487"/>
              <a:gd name="connsiteX22" fmla="*/ 109537 w 1364456"/>
              <a:gd name="connsiteY22" fmla="*/ 716756 h 1233487"/>
              <a:gd name="connsiteX23" fmla="*/ 92868 w 1364456"/>
              <a:gd name="connsiteY23" fmla="*/ 695325 h 1233487"/>
              <a:gd name="connsiteX24" fmla="*/ 66675 w 1364456"/>
              <a:gd name="connsiteY24" fmla="*/ 671512 h 1233487"/>
              <a:gd name="connsiteX25" fmla="*/ 40481 w 1364456"/>
              <a:gd name="connsiteY25" fmla="*/ 669131 h 1233487"/>
              <a:gd name="connsiteX26" fmla="*/ 28575 w 1364456"/>
              <a:gd name="connsiteY26" fmla="*/ 673894 h 1233487"/>
              <a:gd name="connsiteX27" fmla="*/ 7143 w 1364456"/>
              <a:gd name="connsiteY27" fmla="*/ 695325 h 1233487"/>
              <a:gd name="connsiteX28" fmla="*/ 0 w 1364456"/>
              <a:gd name="connsiteY28" fmla="*/ 728662 h 1233487"/>
              <a:gd name="connsiteX29" fmla="*/ 9525 w 1364456"/>
              <a:gd name="connsiteY29" fmla="*/ 792956 h 1233487"/>
              <a:gd name="connsiteX30" fmla="*/ 30956 w 1364456"/>
              <a:gd name="connsiteY30" fmla="*/ 885825 h 1233487"/>
              <a:gd name="connsiteX31" fmla="*/ 66675 w 1364456"/>
              <a:gd name="connsiteY31" fmla="*/ 981075 h 1233487"/>
              <a:gd name="connsiteX32" fmla="*/ 102393 w 1364456"/>
              <a:gd name="connsiteY32" fmla="*/ 1054894 h 1233487"/>
              <a:gd name="connsiteX33" fmla="*/ 147637 w 1364456"/>
              <a:gd name="connsiteY33" fmla="*/ 1116806 h 1233487"/>
              <a:gd name="connsiteX34" fmla="*/ 202406 w 1364456"/>
              <a:gd name="connsiteY34" fmla="*/ 1178719 h 1233487"/>
              <a:gd name="connsiteX35" fmla="*/ 252412 w 1364456"/>
              <a:gd name="connsiteY35" fmla="*/ 1219200 h 1233487"/>
              <a:gd name="connsiteX36" fmla="*/ 271462 w 1364456"/>
              <a:gd name="connsiteY36" fmla="*/ 1231106 h 1233487"/>
              <a:gd name="connsiteX37" fmla="*/ 285750 w 1364456"/>
              <a:gd name="connsiteY37" fmla="*/ 1233487 h 1233487"/>
              <a:gd name="connsiteX38" fmla="*/ 304800 w 1364456"/>
              <a:gd name="connsiteY38" fmla="*/ 1228725 h 1233487"/>
              <a:gd name="connsiteX39" fmla="*/ 357187 w 1364456"/>
              <a:gd name="connsiteY39" fmla="*/ 1173956 h 1233487"/>
              <a:gd name="connsiteX40" fmla="*/ 381000 w 1364456"/>
              <a:gd name="connsiteY40" fmla="*/ 1128712 h 1233487"/>
              <a:gd name="connsiteX41" fmla="*/ 400050 w 1364456"/>
              <a:gd name="connsiteY41" fmla="*/ 1083469 h 1233487"/>
              <a:gd name="connsiteX42" fmla="*/ 411956 w 1364456"/>
              <a:gd name="connsiteY42" fmla="*/ 1062037 h 1233487"/>
              <a:gd name="connsiteX43" fmla="*/ 461962 w 1364456"/>
              <a:gd name="connsiteY43" fmla="*/ 1000125 h 1233487"/>
              <a:gd name="connsiteX44" fmla="*/ 564356 w 1364456"/>
              <a:gd name="connsiteY44" fmla="*/ 888206 h 1233487"/>
              <a:gd name="connsiteX45" fmla="*/ 716756 w 1364456"/>
              <a:gd name="connsiteY45" fmla="*/ 716756 h 123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64456" h="1233487">
                <a:moveTo>
                  <a:pt x="716756" y="716756"/>
                </a:moveTo>
                <a:lnTo>
                  <a:pt x="914400" y="507206"/>
                </a:lnTo>
                <a:lnTo>
                  <a:pt x="1071562" y="340519"/>
                </a:lnTo>
                <a:lnTo>
                  <a:pt x="1195387" y="216694"/>
                </a:lnTo>
                <a:lnTo>
                  <a:pt x="1304925" y="107156"/>
                </a:lnTo>
                <a:lnTo>
                  <a:pt x="1359693" y="50006"/>
                </a:lnTo>
                <a:lnTo>
                  <a:pt x="1364456" y="30956"/>
                </a:lnTo>
                <a:lnTo>
                  <a:pt x="1362075" y="9525"/>
                </a:lnTo>
                <a:lnTo>
                  <a:pt x="1350168" y="2381"/>
                </a:lnTo>
                <a:lnTo>
                  <a:pt x="1333500" y="0"/>
                </a:lnTo>
                <a:lnTo>
                  <a:pt x="1309687" y="11906"/>
                </a:lnTo>
                <a:lnTo>
                  <a:pt x="1250156" y="54769"/>
                </a:lnTo>
                <a:lnTo>
                  <a:pt x="728662" y="459581"/>
                </a:lnTo>
                <a:lnTo>
                  <a:pt x="504825" y="635794"/>
                </a:lnTo>
                <a:lnTo>
                  <a:pt x="342900" y="762000"/>
                </a:lnTo>
                <a:lnTo>
                  <a:pt x="319087" y="781050"/>
                </a:lnTo>
                <a:lnTo>
                  <a:pt x="290512" y="792956"/>
                </a:lnTo>
                <a:lnTo>
                  <a:pt x="261937" y="797719"/>
                </a:lnTo>
                <a:lnTo>
                  <a:pt x="228600" y="802481"/>
                </a:lnTo>
                <a:lnTo>
                  <a:pt x="185737" y="792956"/>
                </a:lnTo>
                <a:lnTo>
                  <a:pt x="161925" y="778669"/>
                </a:lnTo>
                <a:lnTo>
                  <a:pt x="135731" y="752475"/>
                </a:lnTo>
                <a:lnTo>
                  <a:pt x="109537" y="716756"/>
                </a:lnTo>
                <a:lnTo>
                  <a:pt x="92868" y="695325"/>
                </a:lnTo>
                <a:lnTo>
                  <a:pt x="66675" y="671512"/>
                </a:lnTo>
                <a:lnTo>
                  <a:pt x="40481" y="669131"/>
                </a:lnTo>
                <a:lnTo>
                  <a:pt x="28575" y="673894"/>
                </a:lnTo>
                <a:lnTo>
                  <a:pt x="7143" y="695325"/>
                </a:lnTo>
                <a:lnTo>
                  <a:pt x="0" y="728662"/>
                </a:lnTo>
                <a:lnTo>
                  <a:pt x="9525" y="792956"/>
                </a:lnTo>
                <a:lnTo>
                  <a:pt x="30956" y="885825"/>
                </a:lnTo>
                <a:lnTo>
                  <a:pt x="66675" y="981075"/>
                </a:lnTo>
                <a:lnTo>
                  <a:pt x="102393" y="1054894"/>
                </a:lnTo>
                <a:lnTo>
                  <a:pt x="147637" y="1116806"/>
                </a:lnTo>
                <a:lnTo>
                  <a:pt x="202406" y="1178719"/>
                </a:lnTo>
                <a:lnTo>
                  <a:pt x="252412" y="1219200"/>
                </a:lnTo>
                <a:lnTo>
                  <a:pt x="271462" y="1231106"/>
                </a:lnTo>
                <a:lnTo>
                  <a:pt x="285750" y="1233487"/>
                </a:lnTo>
                <a:lnTo>
                  <a:pt x="304800" y="1228725"/>
                </a:lnTo>
                <a:lnTo>
                  <a:pt x="357187" y="1173956"/>
                </a:lnTo>
                <a:lnTo>
                  <a:pt x="381000" y="1128712"/>
                </a:lnTo>
                <a:lnTo>
                  <a:pt x="400050" y="1083469"/>
                </a:lnTo>
                <a:lnTo>
                  <a:pt x="411956" y="1062037"/>
                </a:lnTo>
                <a:lnTo>
                  <a:pt x="461962" y="1000125"/>
                </a:lnTo>
                <a:lnTo>
                  <a:pt x="564356" y="888206"/>
                </a:lnTo>
                <a:lnTo>
                  <a:pt x="716756" y="716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7B9D2DD-FA72-EE4D-9B59-57A2AE7EACDC}"/>
              </a:ext>
            </a:extLst>
          </p:cNvPr>
          <p:cNvSpPr/>
          <p:nvPr/>
        </p:nvSpPr>
        <p:spPr>
          <a:xfrm rot="16200000">
            <a:off x="2597150" y="3398838"/>
            <a:ext cx="4535488" cy="658812"/>
          </a:xfrm>
          <a:custGeom>
            <a:avLst/>
            <a:gdLst>
              <a:gd name="connsiteX0" fmla="*/ 3189427 w 4535424"/>
              <a:gd name="connsiteY0" fmla="*/ 537667 h 658368"/>
              <a:gd name="connsiteX1" fmla="*/ 2362809 w 4535424"/>
              <a:gd name="connsiteY1" fmla="*/ 526694 h 658368"/>
              <a:gd name="connsiteX2" fmla="*/ 2099462 w 4535424"/>
              <a:gd name="connsiteY2" fmla="*/ 523037 h 658368"/>
              <a:gd name="connsiteX3" fmla="*/ 1521561 w 4535424"/>
              <a:gd name="connsiteY3" fmla="*/ 519379 h 658368"/>
              <a:gd name="connsiteX4" fmla="*/ 822960 w 4535424"/>
              <a:gd name="connsiteY4" fmla="*/ 519379 h 658368"/>
              <a:gd name="connsiteX5" fmla="*/ 680313 w 4535424"/>
              <a:gd name="connsiteY5" fmla="*/ 537667 h 658368"/>
              <a:gd name="connsiteX6" fmla="*/ 519379 w 4535424"/>
              <a:gd name="connsiteY6" fmla="*/ 563270 h 658368"/>
              <a:gd name="connsiteX7" fmla="*/ 446227 w 4535424"/>
              <a:gd name="connsiteY7" fmla="*/ 552297 h 658368"/>
              <a:gd name="connsiteX8" fmla="*/ 307238 w 4535424"/>
              <a:gd name="connsiteY8" fmla="*/ 523037 h 658368"/>
              <a:gd name="connsiteX9" fmla="*/ 135331 w 4535424"/>
              <a:gd name="connsiteY9" fmla="*/ 468173 h 658368"/>
              <a:gd name="connsiteX10" fmla="*/ 21945 w 4535424"/>
              <a:gd name="connsiteY10" fmla="*/ 420624 h 658368"/>
              <a:gd name="connsiteX11" fmla="*/ 3657 w 4535424"/>
              <a:gd name="connsiteY11" fmla="*/ 387705 h 658368"/>
              <a:gd name="connsiteX12" fmla="*/ 0 w 4535424"/>
              <a:gd name="connsiteY12" fmla="*/ 340157 h 658368"/>
              <a:gd name="connsiteX13" fmla="*/ 10973 w 4535424"/>
              <a:gd name="connsiteY13" fmla="*/ 292608 h 658368"/>
              <a:gd name="connsiteX14" fmla="*/ 25603 w 4535424"/>
              <a:gd name="connsiteY14" fmla="*/ 274320 h 658368"/>
              <a:gd name="connsiteX15" fmla="*/ 102413 w 4535424"/>
              <a:gd name="connsiteY15" fmla="*/ 226771 h 658368"/>
              <a:gd name="connsiteX16" fmla="*/ 215798 w 4535424"/>
              <a:gd name="connsiteY16" fmla="*/ 157277 h 658368"/>
              <a:gd name="connsiteX17" fmla="*/ 592531 w 4535424"/>
              <a:gd name="connsiteY17" fmla="*/ 270662 h 658368"/>
              <a:gd name="connsiteX18" fmla="*/ 837590 w 4535424"/>
              <a:gd name="connsiteY18" fmla="*/ 277977 h 658368"/>
              <a:gd name="connsiteX19" fmla="*/ 1664208 w 4535424"/>
              <a:gd name="connsiteY19" fmla="*/ 285293 h 658368"/>
              <a:gd name="connsiteX20" fmla="*/ 2651760 w 4535424"/>
              <a:gd name="connsiteY20" fmla="*/ 292608 h 658368"/>
              <a:gd name="connsiteX21" fmla="*/ 4162349 w 4535424"/>
              <a:gd name="connsiteY21" fmla="*/ 299923 h 658368"/>
              <a:gd name="connsiteX22" fmla="*/ 4239158 w 4535424"/>
              <a:gd name="connsiteY22" fmla="*/ 296265 h 658368"/>
              <a:gd name="connsiteX23" fmla="*/ 4261104 w 4535424"/>
              <a:gd name="connsiteY23" fmla="*/ 288950 h 658368"/>
              <a:gd name="connsiteX24" fmla="*/ 4301337 w 4535424"/>
              <a:gd name="connsiteY24" fmla="*/ 259689 h 658368"/>
              <a:gd name="connsiteX25" fmla="*/ 4345229 w 4535424"/>
              <a:gd name="connsiteY25" fmla="*/ 204825 h 658368"/>
              <a:gd name="connsiteX26" fmla="*/ 4400093 w 4535424"/>
              <a:gd name="connsiteY26" fmla="*/ 131673 h 658368"/>
              <a:gd name="connsiteX27" fmla="*/ 4465929 w 4535424"/>
              <a:gd name="connsiteY27" fmla="*/ 10973 h 658368"/>
              <a:gd name="connsiteX28" fmla="*/ 4487875 w 4535424"/>
              <a:gd name="connsiteY28" fmla="*/ 0 h 658368"/>
              <a:gd name="connsiteX29" fmla="*/ 4513478 w 4535424"/>
              <a:gd name="connsiteY29" fmla="*/ 0 h 658368"/>
              <a:gd name="connsiteX30" fmla="*/ 4535424 w 4535424"/>
              <a:gd name="connsiteY30" fmla="*/ 10973 h 658368"/>
              <a:gd name="connsiteX31" fmla="*/ 4524451 w 4535424"/>
              <a:gd name="connsiteY31" fmla="*/ 58521 h 658368"/>
              <a:gd name="connsiteX32" fmla="*/ 4484217 w 4535424"/>
              <a:gd name="connsiteY32" fmla="*/ 241401 h 658368"/>
              <a:gd name="connsiteX33" fmla="*/ 4422038 w 4535424"/>
              <a:gd name="connsiteY33" fmla="*/ 442569 h 658368"/>
              <a:gd name="connsiteX34" fmla="*/ 4385462 w 4535424"/>
              <a:gd name="connsiteY34" fmla="*/ 548640 h 658368"/>
              <a:gd name="connsiteX35" fmla="*/ 4352544 w 4535424"/>
              <a:gd name="connsiteY35" fmla="*/ 607161 h 658368"/>
              <a:gd name="connsiteX36" fmla="*/ 4312310 w 4535424"/>
              <a:gd name="connsiteY36" fmla="*/ 636422 h 658368"/>
              <a:gd name="connsiteX37" fmla="*/ 4261104 w 4535424"/>
              <a:gd name="connsiteY37" fmla="*/ 654710 h 658368"/>
              <a:gd name="connsiteX38" fmla="*/ 4220870 w 4535424"/>
              <a:gd name="connsiteY38" fmla="*/ 658368 h 658368"/>
              <a:gd name="connsiteX39" fmla="*/ 4129430 w 4535424"/>
              <a:gd name="connsiteY39" fmla="*/ 603504 h 658368"/>
              <a:gd name="connsiteX40" fmla="*/ 4045305 w 4535424"/>
              <a:gd name="connsiteY40" fmla="*/ 570585 h 658368"/>
              <a:gd name="connsiteX41" fmla="*/ 3503981 w 4535424"/>
              <a:gd name="connsiteY41" fmla="*/ 548640 h 658368"/>
              <a:gd name="connsiteX42" fmla="*/ 3189427 w 4535424"/>
              <a:gd name="connsiteY42" fmla="*/ 537667 h 658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535424" h="658368">
                <a:moveTo>
                  <a:pt x="3189427" y="537667"/>
                </a:moveTo>
                <a:lnTo>
                  <a:pt x="2362809" y="526694"/>
                </a:lnTo>
                <a:lnTo>
                  <a:pt x="2099462" y="523037"/>
                </a:lnTo>
                <a:lnTo>
                  <a:pt x="1521561" y="519379"/>
                </a:lnTo>
                <a:lnTo>
                  <a:pt x="822960" y="519379"/>
                </a:lnTo>
                <a:lnTo>
                  <a:pt x="680313" y="537667"/>
                </a:lnTo>
                <a:lnTo>
                  <a:pt x="519379" y="563270"/>
                </a:lnTo>
                <a:lnTo>
                  <a:pt x="446227" y="552297"/>
                </a:lnTo>
                <a:lnTo>
                  <a:pt x="307238" y="523037"/>
                </a:lnTo>
                <a:lnTo>
                  <a:pt x="135331" y="468173"/>
                </a:lnTo>
                <a:lnTo>
                  <a:pt x="21945" y="420624"/>
                </a:lnTo>
                <a:cubicBezTo>
                  <a:pt x="3011" y="390329"/>
                  <a:pt x="3657" y="402865"/>
                  <a:pt x="3657" y="387705"/>
                </a:cubicBezTo>
                <a:lnTo>
                  <a:pt x="0" y="340157"/>
                </a:lnTo>
                <a:lnTo>
                  <a:pt x="10973" y="292608"/>
                </a:lnTo>
                <a:lnTo>
                  <a:pt x="25603" y="274320"/>
                </a:lnTo>
                <a:lnTo>
                  <a:pt x="102413" y="226771"/>
                </a:lnTo>
                <a:lnTo>
                  <a:pt x="215798" y="157277"/>
                </a:lnTo>
                <a:lnTo>
                  <a:pt x="592531" y="270662"/>
                </a:lnTo>
                <a:lnTo>
                  <a:pt x="837590" y="277977"/>
                </a:lnTo>
                <a:lnTo>
                  <a:pt x="1664208" y="285293"/>
                </a:lnTo>
                <a:lnTo>
                  <a:pt x="2651760" y="292608"/>
                </a:lnTo>
                <a:lnTo>
                  <a:pt x="4162349" y="299923"/>
                </a:lnTo>
                <a:lnTo>
                  <a:pt x="4239158" y="296265"/>
                </a:lnTo>
                <a:lnTo>
                  <a:pt x="4261104" y="288950"/>
                </a:lnTo>
                <a:lnTo>
                  <a:pt x="4301337" y="259689"/>
                </a:lnTo>
                <a:lnTo>
                  <a:pt x="4345229" y="204825"/>
                </a:lnTo>
                <a:lnTo>
                  <a:pt x="4400093" y="131673"/>
                </a:lnTo>
                <a:lnTo>
                  <a:pt x="4465929" y="10973"/>
                </a:lnTo>
                <a:lnTo>
                  <a:pt x="4487875" y="0"/>
                </a:lnTo>
                <a:lnTo>
                  <a:pt x="4513478" y="0"/>
                </a:lnTo>
                <a:lnTo>
                  <a:pt x="4535424" y="10973"/>
                </a:lnTo>
                <a:lnTo>
                  <a:pt x="4524451" y="58521"/>
                </a:lnTo>
                <a:lnTo>
                  <a:pt x="4484217" y="241401"/>
                </a:lnTo>
                <a:lnTo>
                  <a:pt x="4422038" y="442569"/>
                </a:lnTo>
                <a:lnTo>
                  <a:pt x="4385462" y="548640"/>
                </a:lnTo>
                <a:lnTo>
                  <a:pt x="4352544" y="607161"/>
                </a:lnTo>
                <a:lnTo>
                  <a:pt x="4312310" y="636422"/>
                </a:lnTo>
                <a:lnTo>
                  <a:pt x="4261104" y="654710"/>
                </a:lnTo>
                <a:lnTo>
                  <a:pt x="4220870" y="658368"/>
                </a:lnTo>
                <a:lnTo>
                  <a:pt x="4129430" y="603504"/>
                </a:lnTo>
                <a:lnTo>
                  <a:pt x="4045305" y="570585"/>
                </a:lnTo>
                <a:lnTo>
                  <a:pt x="3503981" y="548640"/>
                </a:lnTo>
                <a:lnTo>
                  <a:pt x="3189427" y="5376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BA66DF3-8F8F-1E47-805F-3DABE4B8643B}"/>
              </a:ext>
            </a:extLst>
          </p:cNvPr>
          <p:cNvSpPr/>
          <p:nvPr/>
        </p:nvSpPr>
        <p:spPr>
          <a:xfrm>
            <a:off x="4100513" y="5170488"/>
            <a:ext cx="787400" cy="688975"/>
          </a:xfrm>
          <a:custGeom>
            <a:avLst/>
            <a:gdLst>
              <a:gd name="connsiteX0" fmla="*/ 278606 w 788193"/>
              <a:gd name="connsiteY0" fmla="*/ 109537 h 690562"/>
              <a:gd name="connsiteX1" fmla="*/ 488156 w 788193"/>
              <a:gd name="connsiteY1" fmla="*/ 204787 h 690562"/>
              <a:gd name="connsiteX2" fmla="*/ 602456 w 788193"/>
              <a:gd name="connsiteY2" fmla="*/ 259556 h 690562"/>
              <a:gd name="connsiteX3" fmla="*/ 642937 w 788193"/>
              <a:gd name="connsiteY3" fmla="*/ 273844 h 690562"/>
              <a:gd name="connsiteX4" fmla="*/ 657225 w 788193"/>
              <a:gd name="connsiteY4" fmla="*/ 273844 h 690562"/>
              <a:gd name="connsiteX5" fmla="*/ 683418 w 788193"/>
              <a:gd name="connsiteY5" fmla="*/ 264319 h 690562"/>
              <a:gd name="connsiteX6" fmla="*/ 788193 w 788193"/>
              <a:gd name="connsiteY6" fmla="*/ 161925 h 690562"/>
              <a:gd name="connsiteX7" fmla="*/ 654843 w 788193"/>
              <a:gd name="connsiteY7" fmla="*/ 690562 h 690562"/>
              <a:gd name="connsiteX8" fmla="*/ 588168 w 788193"/>
              <a:gd name="connsiteY8" fmla="*/ 607219 h 690562"/>
              <a:gd name="connsiteX9" fmla="*/ 526256 w 788193"/>
              <a:gd name="connsiteY9" fmla="*/ 519112 h 690562"/>
              <a:gd name="connsiteX10" fmla="*/ 471487 w 788193"/>
              <a:gd name="connsiteY10" fmla="*/ 433387 h 690562"/>
              <a:gd name="connsiteX11" fmla="*/ 411956 w 788193"/>
              <a:gd name="connsiteY11" fmla="*/ 378619 h 690562"/>
              <a:gd name="connsiteX12" fmla="*/ 278606 w 788193"/>
              <a:gd name="connsiteY12" fmla="*/ 259556 h 690562"/>
              <a:gd name="connsiteX13" fmla="*/ 111918 w 788193"/>
              <a:gd name="connsiteY13" fmla="*/ 123825 h 690562"/>
              <a:gd name="connsiteX14" fmla="*/ 11906 w 788193"/>
              <a:gd name="connsiteY14" fmla="*/ 42862 h 690562"/>
              <a:gd name="connsiteX15" fmla="*/ 0 w 788193"/>
              <a:gd name="connsiteY15" fmla="*/ 23812 h 690562"/>
              <a:gd name="connsiteX16" fmla="*/ 4762 w 788193"/>
              <a:gd name="connsiteY16" fmla="*/ 7144 h 690562"/>
              <a:gd name="connsiteX17" fmla="*/ 30956 w 788193"/>
              <a:gd name="connsiteY17" fmla="*/ 0 h 690562"/>
              <a:gd name="connsiteX18" fmla="*/ 64293 w 788193"/>
              <a:gd name="connsiteY18" fmla="*/ 9525 h 690562"/>
              <a:gd name="connsiteX19" fmla="*/ 278606 w 788193"/>
              <a:gd name="connsiteY19" fmla="*/ 109537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88193" h="690562">
                <a:moveTo>
                  <a:pt x="278606" y="109537"/>
                </a:moveTo>
                <a:lnTo>
                  <a:pt x="488156" y="204787"/>
                </a:lnTo>
                <a:lnTo>
                  <a:pt x="602456" y="259556"/>
                </a:lnTo>
                <a:lnTo>
                  <a:pt x="642937" y="273844"/>
                </a:lnTo>
                <a:lnTo>
                  <a:pt x="657225" y="273844"/>
                </a:lnTo>
                <a:lnTo>
                  <a:pt x="683418" y="264319"/>
                </a:lnTo>
                <a:lnTo>
                  <a:pt x="788193" y="161925"/>
                </a:lnTo>
                <a:lnTo>
                  <a:pt x="654843" y="690562"/>
                </a:lnTo>
                <a:lnTo>
                  <a:pt x="588168" y="607219"/>
                </a:lnTo>
                <a:lnTo>
                  <a:pt x="526256" y="519112"/>
                </a:lnTo>
                <a:lnTo>
                  <a:pt x="471487" y="433387"/>
                </a:lnTo>
                <a:lnTo>
                  <a:pt x="411956" y="378619"/>
                </a:lnTo>
                <a:lnTo>
                  <a:pt x="278606" y="259556"/>
                </a:lnTo>
                <a:lnTo>
                  <a:pt x="111918" y="123825"/>
                </a:lnTo>
                <a:lnTo>
                  <a:pt x="11906" y="42862"/>
                </a:lnTo>
                <a:lnTo>
                  <a:pt x="0" y="23812"/>
                </a:lnTo>
                <a:lnTo>
                  <a:pt x="4762" y="7144"/>
                </a:lnTo>
                <a:lnTo>
                  <a:pt x="30956" y="0"/>
                </a:lnTo>
                <a:lnTo>
                  <a:pt x="64293" y="9525"/>
                </a:lnTo>
                <a:lnTo>
                  <a:pt x="278606" y="1095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B5B2DC5-DAC1-934E-88D9-8685B57B42CA}"/>
              </a:ext>
            </a:extLst>
          </p:cNvPr>
          <p:cNvSpPr/>
          <p:nvPr/>
        </p:nvSpPr>
        <p:spPr>
          <a:xfrm>
            <a:off x="4976813" y="3551238"/>
            <a:ext cx="2314575" cy="1781175"/>
          </a:xfrm>
          <a:custGeom>
            <a:avLst/>
            <a:gdLst>
              <a:gd name="connsiteX0" fmla="*/ 823912 w 2314575"/>
              <a:gd name="connsiteY0" fmla="*/ 959644 h 1781175"/>
              <a:gd name="connsiteX1" fmla="*/ 500062 w 2314575"/>
              <a:gd name="connsiteY1" fmla="*/ 611981 h 1781175"/>
              <a:gd name="connsiteX2" fmla="*/ 219075 w 2314575"/>
              <a:gd name="connsiteY2" fmla="*/ 319087 h 1781175"/>
              <a:gd name="connsiteX3" fmla="*/ 0 w 2314575"/>
              <a:gd name="connsiteY3" fmla="*/ 109537 h 1781175"/>
              <a:gd name="connsiteX4" fmla="*/ 21431 w 2314575"/>
              <a:gd name="connsiteY4" fmla="*/ 0 h 1781175"/>
              <a:gd name="connsiteX5" fmla="*/ 147637 w 2314575"/>
              <a:gd name="connsiteY5" fmla="*/ 119062 h 1781175"/>
              <a:gd name="connsiteX6" fmla="*/ 388143 w 2314575"/>
              <a:gd name="connsiteY6" fmla="*/ 333375 h 1781175"/>
              <a:gd name="connsiteX7" fmla="*/ 652462 w 2314575"/>
              <a:gd name="connsiteY7" fmla="*/ 561975 h 1781175"/>
              <a:gd name="connsiteX8" fmla="*/ 1026318 w 2314575"/>
              <a:gd name="connsiteY8" fmla="*/ 866775 h 1781175"/>
              <a:gd name="connsiteX9" fmla="*/ 1228725 w 2314575"/>
              <a:gd name="connsiteY9" fmla="*/ 1026319 h 1781175"/>
              <a:gd name="connsiteX10" fmla="*/ 1397793 w 2314575"/>
              <a:gd name="connsiteY10" fmla="*/ 1150144 h 1781175"/>
              <a:gd name="connsiteX11" fmla="*/ 1535906 w 2314575"/>
              <a:gd name="connsiteY11" fmla="*/ 1247775 h 1781175"/>
              <a:gd name="connsiteX12" fmla="*/ 1819275 w 2314575"/>
              <a:gd name="connsiteY12" fmla="*/ 1428750 h 1781175"/>
              <a:gd name="connsiteX13" fmla="*/ 2124075 w 2314575"/>
              <a:gd name="connsiteY13" fmla="*/ 1614487 h 1781175"/>
              <a:gd name="connsiteX14" fmla="*/ 2297906 w 2314575"/>
              <a:gd name="connsiteY14" fmla="*/ 1712119 h 1781175"/>
              <a:gd name="connsiteX15" fmla="*/ 2314575 w 2314575"/>
              <a:gd name="connsiteY15" fmla="*/ 1738312 h 1781175"/>
              <a:gd name="connsiteX16" fmla="*/ 2312193 w 2314575"/>
              <a:gd name="connsiteY16" fmla="*/ 1766887 h 1781175"/>
              <a:gd name="connsiteX17" fmla="*/ 2297906 w 2314575"/>
              <a:gd name="connsiteY17" fmla="*/ 1778794 h 1781175"/>
              <a:gd name="connsiteX18" fmla="*/ 2221706 w 2314575"/>
              <a:gd name="connsiteY18" fmla="*/ 1781175 h 1781175"/>
              <a:gd name="connsiteX19" fmla="*/ 1983581 w 2314575"/>
              <a:gd name="connsiteY19" fmla="*/ 1766887 h 1781175"/>
              <a:gd name="connsiteX20" fmla="*/ 1664493 w 2314575"/>
              <a:gd name="connsiteY20" fmla="*/ 1754981 h 1781175"/>
              <a:gd name="connsiteX21" fmla="*/ 1602581 w 2314575"/>
              <a:gd name="connsiteY21" fmla="*/ 1750219 h 1781175"/>
              <a:gd name="connsiteX22" fmla="*/ 1564481 w 2314575"/>
              <a:gd name="connsiteY22" fmla="*/ 1743075 h 1781175"/>
              <a:gd name="connsiteX23" fmla="*/ 1526381 w 2314575"/>
              <a:gd name="connsiteY23" fmla="*/ 1724025 h 1781175"/>
              <a:gd name="connsiteX24" fmla="*/ 1481137 w 2314575"/>
              <a:gd name="connsiteY24" fmla="*/ 1683544 h 1781175"/>
              <a:gd name="connsiteX25" fmla="*/ 1385887 w 2314575"/>
              <a:gd name="connsiteY25" fmla="*/ 1571625 h 1781175"/>
              <a:gd name="connsiteX26" fmla="*/ 1164431 w 2314575"/>
              <a:gd name="connsiteY26" fmla="*/ 1326356 h 1781175"/>
              <a:gd name="connsiteX27" fmla="*/ 823912 w 2314575"/>
              <a:gd name="connsiteY27" fmla="*/ 959644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4575" h="1781175">
                <a:moveTo>
                  <a:pt x="823912" y="959644"/>
                </a:moveTo>
                <a:lnTo>
                  <a:pt x="500062" y="611981"/>
                </a:lnTo>
                <a:lnTo>
                  <a:pt x="219075" y="319087"/>
                </a:lnTo>
                <a:lnTo>
                  <a:pt x="0" y="109537"/>
                </a:lnTo>
                <a:lnTo>
                  <a:pt x="21431" y="0"/>
                </a:lnTo>
                <a:lnTo>
                  <a:pt x="147637" y="119062"/>
                </a:lnTo>
                <a:lnTo>
                  <a:pt x="388143" y="333375"/>
                </a:lnTo>
                <a:lnTo>
                  <a:pt x="652462" y="561975"/>
                </a:lnTo>
                <a:lnTo>
                  <a:pt x="1026318" y="866775"/>
                </a:lnTo>
                <a:lnTo>
                  <a:pt x="1228725" y="1026319"/>
                </a:lnTo>
                <a:lnTo>
                  <a:pt x="1397793" y="1150144"/>
                </a:lnTo>
                <a:lnTo>
                  <a:pt x="1535906" y="1247775"/>
                </a:lnTo>
                <a:lnTo>
                  <a:pt x="1819275" y="1428750"/>
                </a:lnTo>
                <a:lnTo>
                  <a:pt x="2124075" y="1614487"/>
                </a:lnTo>
                <a:lnTo>
                  <a:pt x="2297906" y="1712119"/>
                </a:lnTo>
                <a:lnTo>
                  <a:pt x="2314575" y="1738312"/>
                </a:lnTo>
                <a:lnTo>
                  <a:pt x="2312193" y="1766887"/>
                </a:lnTo>
                <a:lnTo>
                  <a:pt x="2297906" y="1778794"/>
                </a:lnTo>
                <a:lnTo>
                  <a:pt x="2221706" y="1781175"/>
                </a:lnTo>
                <a:lnTo>
                  <a:pt x="1983581" y="1766887"/>
                </a:lnTo>
                <a:lnTo>
                  <a:pt x="1664493" y="1754981"/>
                </a:lnTo>
                <a:lnTo>
                  <a:pt x="1602581" y="1750219"/>
                </a:lnTo>
                <a:lnTo>
                  <a:pt x="1564481" y="1743075"/>
                </a:lnTo>
                <a:lnTo>
                  <a:pt x="1526381" y="1724025"/>
                </a:lnTo>
                <a:lnTo>
                  <a:pt x="1481137" y="1683544"/>
                </a:lnTo>
                <a:lnTo>
                  <a:pt x="1385887" y="1571625"/>
                </a:lnTo>
                <a:lnTo>
                  <a:pt x="1164431" y="1326356"/>
                </a:lnTo>
                <a:lnTo>
                  <a:pt x="823912" y="959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C457C9-D2A8-460D-97DD-81875C32F0DE}"/>
              </a:ext>
            </a:extLst>
          </p:cNvPr>
          <p:cNvGrpSpPr/>
          <p:nvPr/>
        </p:nvGrpSpPr>
        <p:grpSpPr>
          <a:xfrm>
            <a:off x="2957513" y="1476375"/>
            <a:ext cx="4333875" cy="4535488"/>
            <a:chOff x="3109913" y="1612900"/>
            <a:chExt cx="4333875" cy="4535488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9A347C09-5EAD-4AF0-84B4-EB978544BFD1}"/>
                </a:ext>
              </a:extLst>
            </p:cNvPr>
            <p:cNvSpPr/>
            <p:nvPr/>
          </p:nvSpPr>
          <p:spPr>
            <a:xfrm>
              <a:off x="5870575" y="1638300"/>
              <a:ext cx="857250" cy="638175"/>
            </a:xfrm>
            <a:custGeom>
              <a:avLst/>
              <a:gdLst>
                <a:gd name="connsiteX0" fmla="*/ 538163 w 857250"/>
                <a:gd name="connsiteY0" fmla="*/ 459581 h 638175"/>
                <a:gd name="connsiteX1" fmla="*/ 376238 w 857250"/>
                <a:gd name="connsiteY1" fmla="*/ 333375 h 638175"/>
                <a:gd name="connsiteX2" fmla="*/ 235744 w 857250"/>
                <a:gd name="connsiteY2" fmla="*/ 223838 h 638175"/>
                <a:gd name="connsiteX3" fmla="*/ 9525 w 857250"/>
                <a:gd name="connsiteY3" fmla="*/ 47625 h 638175"/>
                <a:gd name="connsiteX4" fmla="*/ 0 w 857250"/>
                <a:gd name="connsiteY4" fmla="*/ 33338 h 638175"/>
                <a:gd name="connsiteX5" fmla="*/ 2382 w 857250"/>
                <a:gd name="connsiteY5" fmla="*/ 14288 h 638175"/>
                <a:gd name="connsiteX6" fmla="*/ 14288 w 857250"/>
                <a:gd name="connsiteY6" fmla="*/ 2381 h 638175"/>
                <a:gd name="connsiteX7" fmla="*/ 33338 w 857250"/>
                <a:gd name="connsiteY7" fmla="*/ 0 h 638175"/>
                <a:gd name="connsiteX8" fmla="*/ 104775 w 857250"/>
                <a:gd name="connsiteY8" fmla="*/ 19050 h 638175"/>
                <a:gd name="connsiteX9" fmla="*/ 271463 w 857250"/>
                <a:gd name="connsiteY9" fmla="*/ 66675 h 638175"/>
                <a:gd name="connsiteX10" fmla="*/ 478632 w 857250"/>
                <a:gd name="connsiteY10" fmla="*/ 111919 h 638175"/>
                <a:gd name="connsiteX11" fmla="*/ 531019 w 857250"/>
                <a:gd name="connsiteY11" fmla="*/ 135731 h 638175"/>
                <a:gd name="connsiteX12" fmla="*/ 590550 w 857250"/>
                <a:gd name="connsiteY12" fmla="*/ 159544 h 638175"/>
                <a:gd name="connsiteX13" fmla="*/ 633413 w 857250"/>
                <a:gd name="connsiteY13" fmla="*/ 185738 h 638175"/>
                <a:gd name="connsiteX14" fmla="*/ 690563 w 857250"/>
                <a:gd name="connsiteY14" fmla="*/ 228600 h 638175"/>
                <a:gd name="connsiteX15" fmla="*/ 745332 w 857250"/>
                <a:gd name="connsiteY15" fmla="*/ 283369 h 638175"/>
                <a:gd name="connsiteX16" fmla="*/ 781050 w 857250"/>
                <a:gd name="connsiteY16" fmla="*/ 328613 h 638175"/>
                <a:gd name="connsiteX17" fmla="*/ 807244 w 857250"/>
                <a:gd name="connsiteY17" fmla="*/ 366713 h 638175"/>
                <a:gd name="connsiteX18" fmla="*/ 835819 w 857250"/>
                <a:gd name="connsiteY18" fmla="*/ 416719 h 638175"/>
                <a:gd name="connsiteX19" fmla="*/ 852488 w 857250"/>
                <a:gd name="connsiteY19" fmla="*/ 466725 h 638175"/>
                <a:gd name="connsiteX20" fmla="*/ 857250 w 857250"/>
                <a:gd name="connsiteY20" fmla="*/ 509588 h 638175"/>
                <a:gd name="connsiteX21" fmla="*/ 852488 w 857250"/>
                <a:gd name="connsiteY21" fmla="*/ 569119 h 638175"/>
                <a:gd name="connsiteX22" fmla="*/ 840582 w 857250"/>
                <a:gd name="connsiteY22" fmla="*/ 614363 h 638175"/>
                <a:gd name="connsiteX23" fmla="*/ 826294 w 857250"/>
                <a:gd name="connsiteY23" fmla="*/ 633413 h 638175"/>
                <a:gd name="connsiteX24" fmla="*/ 809625 w 857250"/>
                <a:gd name="connsiteY24" fmla="*/ 638175 h 638175"/>
                <a:gd name="connsiteX25" fmla="*/ 788194 w 857250"/>
                <a:gd name="connsiteY25" fmla="*/ 638175 h 638175"/>
                <a:gd name="connsiteX26" fmla="*/ 752475 w 857250"/>
                <a:gd name="connsiteY26" fmla="*/ 628650 h 638175"/>
                <a:gd name="connsiteX27" fmla="*/ 711994 w 857250"/>
                <a:gd name="connsiteY27" fmla="*/ 604838 h 638175"/>
                <a:gd name="connsiteX28" fmla="*/ 538163 w 857250"/>
                <a:gd name="connsiteY28" fmla="*/ 45958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57250" h="638175">
                  <a:moveTo>
                    <a:pt x="538163" y="459581"/>
                  </a:moveTo>
                  <a:lnTo>
                    <a:pt x="376238" y="333375"/>
                  </a:lnTo>
                  <a:lnTo>
                    <a:pt x="235744" y="223838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2382" y="14288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104775" y="19050"/>
                  </a:lnTo>
                  <a:lnTo>
                    <a:pt x="271463" y="66675"/>
                  </a:lnTo>
                  <a:lnTo>
                    <a:pt x="478632" y="111919"/>
                  </a:lnTo>
                  <a:lnTo>
                    <a:pt x="531019" y="135731"/>
                  </a:lnTo>
                  <a:lnTo>
                    <a:pt x="590550" y="159544"/>
                  </a:lnTo>
                  <a:lnTo>
                    <a:pt x="633413" y="185738"/>
                  </a:lnTo>
                  <a:lnTo>
                    <a:pt x="690563" y="228600"/>
                  </a:lnTo>
                  <a:lnTo>
                    <a:pt x="745332" y="283369"/>
                  </a:lnTo>
                  <a:lnTo>
                    <a:pt x="781050" y="328613"/>
                  </a:lnTo>
                  <a:lnTo>
                    <a:pt x="807244" y="366713"/>
                  </a:lnTo>
                  <a:lnTo>
                    <a:pt x="835819" y="416719"/>
                  </a:lnTo>
                  <a:lnTo>
                    <a:pt x="852488" y="466725"/>
                  </a:lnTo>
                  <a:lnTo>
                    <a:pt x="857250" y="509588"/>
                  </a:lnTo>
                  <a:lnTo>
                    <a:pt x="852488" y="569119"/>
                  </a:lnTo>
                  <a:lnTo>
                    <a:pt x="840582" y="614363"/>
                  </a:lnTo>
                  <a:lnTo>
                    <a:pt x="826294" y="633413"/>
                  </a:lnTo>
                  <a:lnTo>
                    <a:pt x="809625" y="638175"/>
                  </a:lnTo>
                  <a:lnTo>
                    <a:pt x="788194" y="638175"/>
                  </a:lnTo>
                  <a:lnTo>
                    <a:pt x="752475" y="628650"/>
                  </a:lnTo>
                  <a:lnTo>
                    <a:pt x="711994" y="604838"/>
                  </a:lnTo>
                  <a:lnTo>
                    <a:pt x="538163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D94F514D-D63E-4FEA-85C6-38DF1F88EE1D}"/>
                </a:ext>
              </a:extLst>
            </p:cNvPr>
            <p:cNvSpPr/>
            <p:nvPr/>
          </p:nvSpPr>
          <p:spPr>
            <a:xfrm>
              <a:off x="3295650" y="2438400"/>
              <a:ext cx="3495675" cy="631825"/>
            </a:xfrm>
            <a:custGeom>
              <a:avLst/>
              <a:gdLst>
                <a:gd name="connsiteX0" fmla="*/ 2390775 w 3495675"/>
                <a:gd name="connsiteY0" fmla="*/ 336550 h 631825"/>
                <a:gd name="connsiteX1" fmla="*/ 1939925 w 3495675"/>
                <a:gd name="connsiteY1" fmla="*/ 365125 h 631825"/>
                <a:gd name="connsiteX2" fmla="*/ 1673225 w 3495675"/>
                <a:gd name="connsiteY2" fmla="*/ 387350 h 631825"/>
                <a:gd name="connsiteX3" fmla="*/ 1412875 w 3495675"/>
                <a:gd name="connsiteY3" fmla="*/ 412750 h 631825"/>
                <a:gd name="connsiteX4" fmla="*/ 1104900 w 3495675"/>
                <a:gd name="connsiteY4" fmla="*/ 460375 h 631825"/>
                <a:gd name="connsiteX5" fmla="*/ 841375 w 3495675"/>
                <a:gd name="connsiteY5" fmla="*/ 517525 h 631825"/>
                <a:gd name="connsiteX6" fmla="*/ 692150 w 3495675"/>
                <a:gd name="connsiteY6" fmla="*/ 565150 h 631825"/>
                <a:gd name="connsiteX7" fmla="*/ 523875 w 3495675"/>
                <a:gd name="connsiteY7" fmla="*/ 612775 h 631825"/>
                <a:gd name="connsiteX8" fmla="*/ 441325 w 3495675"/>
                <a:gd name="connsiteY8" fmla="*/ 631825 h 631825"/>
                <a:gd name="connsiteX9" fmla="*/ 409575 w 3495675"/>
                <a:gd name="connsiteY9" fmla="*/ 628650 h 631825"/>
                <a:gd name="connsiteX10" fmla="*/ 355600 w 3495675"/>
                <a:gd name="connsiteY10" fmla="*/ 612775 h 631825"/>
                <a:gd name="connsiteX11" fmla="*/ 295275 w 3495675"/>
                <a:gd name="connsiteY11" fmla="*/ 587375 h 631825"/>
                <a:gd name="connsiteX12" fmla="*/ 228600 w 3495675"/>
                <a:gd name="connsiteY12" fmla="*/ 542925 h 631825"/>
                <a:gd name="connsiteX13" fmla="*/ 171450 w 3495675"/>
                <a:gd name="connsiteY13" fmla="*/ 485775 h 631825"/>
                <a:gd name="connsiteX14" fmla="*/ 85725 w 3495675"/>
                <a:gd name="connsiteY14" fmla="*/ 381000 h 631825"/>
                <a:gd name="connsiteX15" fmla="*/ 31750 w 3495675"/>
                <a:gd name="connsiteY15" fmla="*/ 288925 h 631825"/>
                <a:gd name="connsiteX16" fmla="*/ 0 w 3495675"/>
                <a:gd name="connsiteY16" fmla="*/ 219075 h 631825"/>
                <a:gd name="connsiteX17" fmla="*/ 0 w 3495675"/>
                <a:gd name="connsiteY17" fmla="*/ 193675 h 631825"/>
                <a:gd name="connsiteX18" fmla="*/ 15875 w 3495675"/>
                <a:gd name="connsiteY18" fmla="*/ 184150 h 631825"/>
                <a:gd name="connsiteX19" fmla="*/ 34925 w 3495675"/>
                <a:gd name="connsiteY19" fmla="*/ 184150 h 631825"/>
                <a:gd name="connsiteX20" fmla="*/ 73025 w 3495675"/>
                <a:gd name="connsiteY20" fmla="*/ 203200 h 631825"/>
                <a:gd name="connsiteX21" fmla="*/ 174625 w 3495675"/>
                <a:gd name="connsiteY21" fmla="*/ 282575 h 631825"/>
                <a:gd name="connsiteX22" fmla="*/ 260350 w 3495675"/>
                <a:gd name="connsiteY22" fmla="*/ 333375 h 631825"/>
                <a:gd name="connsiteX23" fmla="*/ 298450 w 3495675"/>
                <a:gd name="connsiteY23" fmla="*/ 346075 h 631825"/>
                <a:gd name="connsiteX24" fmla="*/ 374650 w 3495675"/>
                <a:gd name="connsiteY24" fmla="*/ 361950 h 631825"/>
                <a:gd name="connsiteX25" fmla="*/ 441325 w 3495675"/>
                <a:gd name="connsiteY25" fmla="*/ 365125 h 631825"/>
                <a:gd name="connsiteX26" fmla="*/ 511175 w 3495675"/>
                <a:gd name="connsiteY26" fmla="*/ 365125 h 631825"/>
                <a:gd name="connsiteX27" fmla="*/ 723900 w 3495675"/>
                <a:gd name="connsiteY27" fmla="*/ 330200 h 631825"/>
                <a:gd name="connsiteX28" fmla="*/ 1190625 w 3495675"/>
                <a:gd name="connsiteY28" fmla="*/ 263525 h 631825"/>
                <a:gd name="connsiteX29" fmla="*/ 1689100 w 3495675"/>
                <a:gd name="connsiteY29" fmla="*/ 203200 h 631825"/>
                <a:gd name="connsiteX30" fmla="*/ 1958975 w 3495675"/>
                <a:gd name="connsiteY30" fmla="*/ 180975 h 631825"/>
                <a:gd name="connsiteX31" fmla="*/ 2428875 w 3495675"/>
                <a:gd name="connsiteY31" fmla="*/ 133350 h 631825"/>
                <a:gd name="connsiteX32" fmla="*/ 2794000 w 3495675"/>
                <a:gd name="connsiteY32" fmla="*/ 88900 h 631825"/>
                <a:gd name="connsiteX33" fmla="*/ 2838450 w 3495675"/>
                <a:gd name="connsiteY33" fmla="*/ 76200 h 631825"/>
                <a:gd name="connsiteX34" fmla="*/ 2905125 w 3495675"/>
                <a:gd name="connsiteY34" fmla="*/ 44450 h 631825"/>
                <a:gd name="connsiteX35" fmla="*/ 2962275 w 3495675"/>
                <a:gd name="connsiteY35" fmla="*/ 19050 h 631825"/>
                <a:gd name="connsiteX36" fmla="*/ 3013075 w 3495675"/>
                <a:gd name="connsiteY36" fmla="*/ 3175 h 631825"/>
                <a:gd name="connsiteX37" fmla="*/ 3060700 w 3495675"/>
                <a:gd name="connsiteY37" fmla="*/ 0 h 631825"/>
                <a:gd name="connsiteX38" fmla="*/ 3140075 w 3495675"/>
                <a:gd name="connsiteY38" fmla="*/ 22225 h 631825"/>
                <a:gd name="connsiteX39" fmla="*/ 3251200 w 3495675"/>
                <a:gd name="connsiteY39" fmla="*/ 60325 h 631825"/>
                <a:gd name="connsiteX40" fmla="*/ 3340100 w 3495675"/>
                <a:gd name="connsiteY40" fmla="*/ 98425 h 631825"/>
                <a:gd name="connsiteX41" fmla="*/ 3413125 w 3495675"/>
                <a:gd name="connsiteY41" fmla="*/ 142875 h 631825"/>
                <a:gd name="connsiteX42" fmla="*/ 3460750 w 3495675"/>
                <a:gd name="connsiteY42" fmla="*/ 184150 h 631825"/>
                <a:gd name="connsiteX43" fmla="*/ 3486150 w 3495675"/>
                <a:gd name="connsiteY43" fmla="*/ 219075 h 631825"/>
                <a:gd name="connsiteX44" fmla="*/ 3495675 w 3495675"/>
                <a:gd name="connsiteY44" fmla="*/ 260350 h 631825"/>
                <a:gd name="connsiteX45" fmla="*/ 3489325 w 3495675"/>
                <a:gd name="connsiteY45" fmla="*/ 279400 h 631825"/>
                <a:gd name="connsiteX46" fmla="*/ 3463925 w 3495675"/>
                <a:gd name="connsiteY46" fmla="*/ 311150 h 631825"/>
                <a:gd name="connsiteX47" fmla="*/ 3409950 w 3495675"/>
                <a:gd name="connsiteY47" fmla="*/ 336550 h 631825"/>
                <a:gd name="connsiteX48" fmla="*/ 3352800 w 3495675"/>
                <a:gd name="connsiteY48" fmla="*/ 339725 h 631825"/>
                <a:gd name="connsiteX49" fmla="*/ 3114675 w 3495675"/>
                <a:gd name="connsiteY49" fmla="*/ 323850 h 631825"/>
                <a:gd name="connsiteX50" fmla="*/ 2816225 w 3495675"/>
                <a:gd name="connsiteY50" fmla="*/ 314325 h 631825"/>
                <a:gd name="connsiteX51" fmla="*/ 2705100 w 3495675"/>
                <a:gd name="connsiteY51" fmla="*/ 317500 h 631825"/>
                <a:gd name="connsiteX52" fmla="*/ 2390775 w 3495675"/>
                <a:gd name="connsiteY52" fmla="*/ 33655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95675" h="631825">
                  <a:moveTo>
                    <a:pt x="2390775" y="336550"/>
                  </a:moveTo>
                  <a:lnTo>
                    <a:pt x="1939925" y="365125"/>
                  </a:lnTo>
                  <a:lnTo>
                    <a:pt x="1673225" y="387350"/>
                  </a:lnTo>
                  <a:lnTo>
                    <a:pt x="1412875" y="412750"/>
                  </a:lnTo>
                  <a:lnTo>
                    <a:pt x="1104900" y="460375"/>
                  </a:lnTo>
                  <a:lnTo>
                    <a:pt x="841375" y="517525"/>
                  </a:lnTo>
                  <a:lnTo>
                    <a:pt x="692150" y="565150"/>
                  </a:lnTo>
                  <a:lnTo>
                    <a:pt x="523875" y="612775"/>
                  </a:lnTo>
                  <a:lnTo>
                    <a:pt x="441325" y="631825"/>
                  </a:lnTo>
                  <a:lnTo>
                    <a:pt x="409575" y="628650"/>
                  </a:lnTo>
                  <a:lnTo>
                    <a:pt x="355600" y="612775"/>
                  </a:lnTo>
                  <a:lnTo>
                    <a:pt x="295275" y="587375"/>
                  </a:lnTo>
                  <a:lnTo>
                    <a:pt x="228600" y="542925"/>
                  </a:lnTo>
                  <a:lnTo>
                    <a:pt x="171450" y="485775"/>
                  </a:lnTo>
                  <a:lnTo>
                    <a:pt x="85725" y="381000"/>
                  </a:lnTo>
                  <a:lnTo>
                    <a:pt x="31750" y="288925"/>
                  </a:lnTo>
                  <a:lnTo>
                    <a:pt x="0" y="219075"/>
                  </a:lnTo>
                  <a:lnTo>
                    <a:pt x="0" y="193675"/>
                  </a:lnTo>
                  <a:lnTo>
                    <a:pt x="15875" y="184150"/>
                  </a:lnTo>
                  <a:lnTo>
                    <a:pt x="34925" y="184150"/>
                  </a:lnTo>
                  <a:lnTo>
                    <a:pt x="73025" y="203200"/>
                  </a:lnTo>
                  <a:lnTo>
                    <a:pt x="174625" y="282575"/>
                  </a:lnTo>
                  <a:lnTo>
                    <a:pt x="260350" y="333375"/>
                  </a:lnTo>
                  <a:lnTo>
                    <a:pt x="298450" y="346075"/>
                  </a:lnTo>
                  <a:lnTo>
                    <a:pt x="374650" y="361950"/>
                  </a:lnTo>
                  <a:lnTo>
                    <a:pt x="441325" y="365125"/>
                  </a:lnTo>
                  <a:lnTo>
                    <a:pt x="511175" y="365125"/>
                  </a:lnTo>
                  <a:lnTo>
                    <a:pt x="723900" y="330200"/>
                  </a:lnTo>
                  <a:lnTo>
                    <a:pt x="1190625" y="263525"/>
                  </a:lnTo>
                  <a:lnTo>
                    <a:pt x="1689100" y="203200"/>
                  </a:lnTo>
                  <a:lnTo>
                    <a:pt x="1958975" y="180975"/>
                  </a:lnTo>
                  <a:lnTo>
                    <a:pt x="2428875" y="133350"/>
                  </a:lnTo>
                  <a:lnTo>
                    <a:pt x="2794000" y="88900"/>
                  </a:lnTo>
                  <a:lnTo>
                    <a:pt x="2838450" y="76200"/>
                  </a:lnTo>
                  <a:lnTo>
                    <a:pt x="2905125" y="44450"/>
                  </a:lnTo>
                  <a:lnTo>
                    <a:pt x="2962275" y="19050"/>
                  </a:lnTo>
                  <a:lnTo>
                    <a:pt x="3013075" y="3175"/>
                  </a:lnTo>
                  <a:lnTo>
                    <a:pt x="3060700" y="0"/>
                  </a:lnTo>
                  <a:lnTo>
                    <a:pt x="3140075" y="22225"/>
                  </a:lnTo>
                  <a:lnTo>
                    <a:pt x="3251200" y="60325"/>
                  </a:lnTo>
                  <a:lnTo>
                    <a:pt x="3340100" y="98425"/>
                  </a:lnTo>
                  <a:lnTo>
                    <a:pt x="3413125" y="142875"/>
                  </a:lnTo>
                  <a:lnTo>
                    <a:pt x="3460750" y="184150"/>
                  </a:lnTo>
                  <a:lnTo>
                    <a:pt x="3486150" y="219075"/>
                  </a:lnTo>
                  <a:lnTo>
                    <a:pt x="3495675" y="260350"/>
                  </a:lnTo>
                  <a:lnTo>
                    <a:pt x="3489325" y="279400"/>
                  </a:lnTo>
                  <a:lnTo>
                    <a:pt x="3463925" y="311150"/>
                  </a:lnTo>
                  <a:lnTo>
                    <a:pt x="3409950" y="336550"/>
                  </a:lnTo>
                  <a:lnTo>
                    <a:pt x="3352800" y="339725"/>
                  </a:lnTo>
                  <a:lnTo>
                    <a:pt x="3114675" y="323850"/>
                  </a:lnTo>
                  <a:lnTo>
                    <a:pt x="2816225" y="314325"/>
                  </a:lnTo>
                  <a:lnTo>
                    <a:pt x="2705100" y="317500"/>
                  </a:lnTo>
                  <a:lnTo>
                    <a:pt x="2390775" y="336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CA64FCC3-F515-4E7F-A58D-1E7C7AF60211}"/>
                </a:ext>
              </a:extLst>
            </p:cNvPr>
            <p:cNvSpPr/>
            <p:nvPr/>
          </p:nvSpPr>
          <p:spPr>
            <a:xfrm>
              <a:off x="3279775" y="3381375"/>
              <a:ext cx="947738" cy="627063"/>
            </a:xfrm>
            <a:custGeom>
              <a:avLst/>
              <a:gdLst>
                <a:gd name="connsiteX0" fmla="*/ 578644 w 947738"/>
                <a:gd name="connsiteY0" fmla="*/ 502444 h 626269"/>
                <a:gd name="connsiteX1" fmla="*/ 400050 w 947738"/>
                <a:gd name="connsiteY1" fmla="*/ 390525 h 626269"/>
                <a:gd name="connsiteX2" fmla="*/ 283369 w 947738"/>
                <a:gd name="connsiteY2" fmla="*/ 304800 h 626269"/>
                <a:gd name="connsiteX3" fmla="*/ 133350 w 947738"/>
                <a:gd name="connsiteY3" fmla="*/ 171450 h 626269"/>
                <a:gd name="connsiteX4" fmla="*/ 42863 w 947738"/>
                <a:gd name="connsiteY4" fmla="*/ 80963 h 626269"/>
                <a:gd name="connsiteX5" fmla="*/ 7144 w 947738"/>
                <a:gd name="connsiteY5" fmla="*/ 47625 h 626269"/>
                <a:gd name="connsiteX6" fmla="*/ 0 w 947738"/>
                <a:gd name="connsiteY6" fmla="*/ 26194 h 626269"/>
                <a:gd name="connsiteX7" fmla="*/ 4763 w 947738"/>
                <a:gd name="connsiteY7" fmla="*/ 9525 h 626269"/>
                <a:gd name="connsiteX8" fmla="*/ 21432 w 947738"/>
                <a:gd name="connsiteY8" fmla="*/ 0 h 626269"/>
                <a:gd name="connsiteX9" fmla="*/ 33338 w 947738"/>
                <a:gd name="connsiteY9" fmla="*/ 2381 h 626269"/>
                <a:gd name="connsiteX10" fmla="*/ 102394 w 947738"/>
                <a:gd name="connsiteY10" fmla="*/ 35719 h 626269"/>
                <a:gd name="connsiteX11" fmla="*/ 219075 w 947738"/>
                <a:gd name="connsiteY11" fmla="*/ 83344 h 626269"/>
                <a:gd name="connsiteX12" fmla="*/ 330994 w 947738"/>
                <a:gd name="connsiteY12" fmla="*/ 119063 h 626269"/>
                <a:gd name="connsiteX13" fmla="*/ 459582 w 947738"/>
                <a:gd name="connsiteY13" fmla="*/ 152400 h 626269"/>
                <a:gd name="connsiteX14" fmla="*/ 690563 w 947738"/>
                <a:gd name="connsiteY14" fmla="*/ 202406 h 626269"/>
                <a:gd name="connsiteX15" fmla="*/ 731044 w 947738"/>
                <a:gd name="connsiteY15" fmla="*/ 221456 h 626269"/>
                <a:gd name="connsiteX16" fmla="*/ 771525 w 947738"/>
                <a:gd name="connsiteY16" fmla="*/ 245269 h 626269"/>
                <a:gd name="connsiteX17" fmla="*/ 809625 w 947738"/>
                <a:gd name="connsiteY17" fmla="*/ 273844 h 626269"/>
                <a:gd name="connsiteX18" fmla="*/ 852488 w 947738"/>
                <a:gd name="connsiteY18" fmla="*/ 314325 h 626269"/>
                <a:gd name="connsiteX19" fmla="*/ 888207 w 947738"/>
                <a:gd name="connsiteY19" fmla="*/ 354806 h 626269"/>
                <a:gd name="connsiteX20" fmla="*/ 912019 w 947738"/>
                <a:gd name="connsiteY20" fmla="*/ 383381 h 626269"/>
                <a:gd name="connsiteX21" fmla="*/ 931069 w 947738"/>
                <a:gd name="connsiteY21" fmla="*/ 428625 h 626269"/>
                <a:gd name="connsiteX22" fmla="*/ 945357 w 947738"/>
                <a:gd name="connsiteY22" fmla="*/ 473869 h 626269"/>
                <a:gd name="connsiteX23" fmla="*/ 947738 w 947738"/>
                <a:gd name="connsiteY23" fmla="*/ 526256 h 626269"/>
                <a:gd name="connsiteX24" fmla="*/ 945357 w 947738"/>
                <a:gd name="connsiteY24" fmla="*/ 564356 h 626269"/>
                <a:gd name="connsiteX25" fmla="*/ 928688 w 947738"/>
                <a:gd name="connsiteY25" fmla="*/ 602456 h 626269"/>
                <a:gd name="connsiteX26" fmla="*/ 900113 w 947738"/>
                <a:gd name="connsiteY26" fmla="*/ 621506 h 626269"/>
                <a:gd name="connsiteX27" fmla="*/ 866775 w 947738"/>
                <a:gd name="connsiteY27" fmla="*/ 626269 h 626269"/>
                <a:gd name="connsiteX28" fmla="*/ 823913 w 947738"/>
                <a:gd name="connsiteY28" fmla="*/ 621506 h 626269"/>
                <a:gd name="connsiteX29" fmla="*/ 771525 w 947738"/>
                <a:gd name="connsiteY29" fmla="*/ 604838 h 626269"/>
                <a:gd name="connsiteX30" fmla="*/ 578644 w 947738"/>
                <a:gd name="connsiteY30" fmla="*/ 502444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7738" h="626269">
                  <a:moveTo>
                    <a:pt x="578644" y="502444"/>
                  </a:moveTo>
                  <a:lnTo>
                    <a:pt x="400050" y="390525"/>
                  </a:lnTo>
                  <a:lnTo>
                    <a:pt x="283369" y="304800"/>
                  </a:lnTo>
                  <a:lnTo>
                    <a:pt x="133350" y="171450"/>
                  </a:lnTo>
                  <a:lnTo>
                    <a:pt x="42863" y="80963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33338" y="2381"/>
                  </a:lnTo>
                  <a:lnTo>
                    <a:pt x="102394" y="35719"/>
                  </a:lnTo>
                  <a:lnTo>
                    <a:pt x="219075" y="83344"/>
                  </a:lnTo>
                  <a:lnTo>
                    <a:pt x="330994" y="119063"/>
                  </a:lnTo>
                  <a:lnTo>
                    <a:pt x="459582" y="152400"/>
                  </a:lnTo>
                  <a:lnTo>
                    <a:pt x="690563" y="202406"/>
                  </a:lnTo>
                  <a:lnTo>
                    <a:pt x="731044" y="221456"/>
                  </a:lnTo>
                  <a:lnTo>
                    <a:pt x="771525" y="245269"/>
                  </a:lnTo>
                  <a:lnTo>
                    <a:pt x="809625" y="273844"/>
                  </a:lnTo>
                  <a:lnTo>
                    <a:pt x="852488" y="314325"/>
                  </a:lnTo>
                  <a:lnTo>
                    <a:pt x="888207" y="354806"/>
                  </a:lnTo>
                  <a:lnTo>
                    <a:pt x="912019" y="383381"/>
                  </a:lnTo>
                  <a:lnTo>
                    <a:pt x="931069" y="428625"/>
                  </a:lnTo>
                  <a:lnTo>
                    <a:pt x="945357" y="473869"/>
                  </a:lnTo>
                  <a:lnTo>
                    <a:pt x="947738" y="526256"/>
                  </a:lnTo>
                  <a:lnTo>
                    <a:pt x="945357" y="564356"/>
                  </a:lnTo>
                  <a:lnTo>
                    <a:pt x="928688" y="602456"/>
                  </a:lnTo>
                  <a:lnTo>
                    <a:pt x="900113" y="621506"/>
                  </a:lnTo>
                  <a:lnTo>
                    <a:pt x="866775" y="626269"/>
                  </a:lnTo>
                  <a:lnTo>
                    <a:pt x="823913" y="621506"/>
                  </a:lnTo>
                  <a:lnTo>
                    <a:pt x="771525" y="604838"/>
                  </a:lnTo>
                  <a:lnTo>
                    <a:pt x="578644" y="502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2EADFCB8-E3C1-40A1-AE3E-07953B712427}"/>
                </a:ext>
              </a:extLst>
            </p:cNvPr>
            <p:cNvSpPr/>
            <p:nvPr/>
          </p:nvSpPr>
          <p:spPr>
            <a:xfrm>
              <a:off x="5446713" y="3033713"/>
              <a:ext cx="1309687" cy="723900"/>
            </a:xfrm>
            <a:custGeom>
              <a:avLst/>
              <a:gdLst>
                <a:gd name="connsiteX0" fmla="*/ 183356 w 1309687"/>
                <a:gd name="connsiteY0" fmla="*/ 595312 h 723900"/>
                <a:gd name="connsiteX1" fmla="*/ 435769 w 1309687"/>
                <a:gd name="connsiteY1" fmla="*/ 469106 h 723900"/>
                <a:gd name="connsiteX2" fmla="*/ 647700 w 1309687"/>
                <a:gd name="connsiteY2" fmla="*/ 333375 h 723900"/>
                <a:gd name="connsiteX3" fmla="*/ 754856 w 1309687"/>
                <a:gd name="connsiteY3" fmla="*/ 264318 h 723900"/>
                <a:gd name="connsiteX4" fmla="*/ 807244 w 1309687"/>
                <a:gd name="connsiteY4" fmla="*/ 211931 h 723900"/>
                <a:gd name="connsiteX5" fmla="*/ 809625 w 1309687"/>
                <a:gd name="connsiteY5" fmla="*/ 195262 h 723900"/>
                <a:gd name="connsiteX6" fmla="*/ 809625 w 1309687"/>
                <a:gd name="connsiteY6" fmla="*/ 171450 h 723900"/>
                <a:gd name="connsiteX7" fmla="*/ 797719 w 1309687"/>
                <a:gd name="connsiteY7" fmla="*/ 130968 h 723900"/>
                <a:gd name="connsiteX8" fmla="*/ 773906 w 1309687"/>
                <a:gd name="connsiteY8" fmla="*/ 97631 h 723900"/>
                <a:gd name="connsiteX9" fmla="*/ 740569 w 1309687"/>
                <a:gd name="connsiteY9" fmla="*/ 73818 h 723900"/>
                <a:gd name="connsiteX10" fmla="*/ 719137 w 1309687"/>
                <a:gd name="connsiteY10" fmla="*/ 57150 h 723900"/>
                <a:gd name="connsiteX11" fmla="*/ 709612 w 1309687"/>
                <a:gd name="connsiteY11" fmla="*/ 28575 h 723900"/>
                <a:gd name="connsiteX12" fmla="*/ 711994 w 1309687"/>
                <a:gd name="connsiteY12" fmla="*/ 7143 h 723900"/>
                <a:gd name="connsiteX13" fmla="*/ 723900 w 1309687"/>
                <a:gd name="connsiteY13" fmla="*/ 0 h 723900"/>
                <a:gd name="connsiteX14" fmla="*/ 754856 w 1309687"/>
                <a:gd name="connsiteY14" fmla="*/ 2381 h 723900"/>
                <a:gd name="connsiteX15" fmla="*/ 797719 w 1309687"/>
                <a:gd name="connsiteY15" fmla="*/ 11906 h 723900"/>
                <a:gd name="connsiteX16" fmla="*/ 862012 w 1309687"/>
                <a:gd name="connsiteY16" fmla="*/ 23812 h 723900"/>
                <a:gd name="connsiteX17" fmla="*/ 942975 w 1309687"/>
                <a:gd name="connsiteY17" fmla="*/ 45243 h 723900"/>
                <a:gd name="connsiteX18" fmla="*/ 1019175 w 1309687"/>
                <a:gd name="connsiteY18" fmla="*/ 73818 h 723900"/>
                <a:gd name="connsiteX19" fmla="*/ 1092994 w 1309687"/>
                <a:gd name="connsiteY19" fmla="*/ 114300 h 723900"/>
                <a:gd name="connsiteX20" fmla="*/ 1169194 w 1309687"/>
                <a:gd name="connsiteY20" fmla="*/ 161925 h 723900"/>
                <a:gd name="connsiteX21" fmla="*/ 1235869 w 1309687"/>
                <a:gd name="connsiteY21" fmla="*/ 214312 h 723900"/>
                <a:gd name="connsiteX22" fmla="*/ 1297781 w 1309687"/>
                <a:gd name="connsiteY22" fmla="*/ 273843 h 723900"/>
                <a:gd name="connsiteX23" fmla="*/ 1309687 w 1309687"/>
                <a:gd name="connsiteY23" fmla="*/ 292893 h 723900"/>
                <a:gd name="connsiteX24" fmla="*/ 1309687 w 1309687"/>
                <a:gd name="connsiteY24" fmla="*/ 309562 h 723900"/>
                <a:gd name="connsiteX25" fmla="*/ 1307306 w 1309687"/>
                <a:gd name="connsiteY25" fmla="*/ 333375 h 723900"/>
                <a:gd name="connsiteX26" fmla="*/ 1293019 w 1309687"/>
                <a:gd name="connsiteY26" fmla="*/ 354806 h 723900"/>
                <a:gd name="connsiteX27" fmla="*/ 1262062 w 1309687"/>
                <a:gd name="connsiteY27" fmla="*/ 369093 h 723900"/>
                <a:gd name="connsiteX28" fmla="*/ 1219200 w 1309687"/>
                <a:gd name="connsiteY28" fmla="*/ 378618 h 723900"/>
                <a:gd name="connsiteX29" fmla="*/ 1135856 w 1309687"/>
                <a:gd name="connsiteY29" fmla="*/ 392906 h 723900"/>
                <a:gd name="connsiteX30" fmla="*/ 940594 w 1309687"/>
                <a:gd name="connsiteY30" fmla="*/ 464343 h 723900"/>
                <a:gd name="connsiteX31" fmla="*/ 561975 w 1309687"/>
                <a:gd name="connsiteY31" fmla="*/ 583406 h 723900"/>
                <a:gd name="connsiteX32" fmla="*/ 250031 w 1309687"/>
                <a:gd name="connsiteY32" fmla="*/ 671512 h 723900"/>
                <a:gd name="connsiteX33" fmla="*/ 28575 w 1309687"/>
                <a:gd name="connsiteY33" fmla="*/ 723900 h 723900"/>
                <a:gd name="connsiteX34" fmla="*/ 11906 w 1309687"/>
                <a:gd name="connsiteY34" fmla="*/ 723900 h 723900"/>
                <a:gd name="connsiteX35" fmla="*/ 0 w 1309687"/>
                <a:gd name="connsiteY35" fmla="*/ 714375 h 723900"/>
                <a:gd name="connsiteX36" fmla="*/ 0 w 1309687"/>
                <a:gd name="connsiteY36" fmla="*/ 697706 h 723900"/>
                <a:gd name="connsiteX37" fmla="*/ 14287 w 1309687"/>
                <a:gd name="connsiteY37" fmla="*/ 678656 h 723900"/>
                <a:gd name="connsiteX38" fmla="*/ 183356 w 1309687"/>
                <a:gd name="connsiteY38" fmla="*/ 59531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09687" h="723900">
                  <a:moveTo>
                    <a:pt x="183356" y="595312"/>
                  </a:moveTo>
                  <a:lnTo>
                    <a:pt x="435769" y="469106"/>
                  </a:lnTo>
                  <a:lnTo>
                    <a:pt x="647700" y="333375"/>
                  </a:lnTo>
                  <a:lnTo>
                    <a:pt x="754856" y="264318"/>
                  </a:lnTo>
                  <a:lnTo>
                    <a:pt x="807244" y="211931"/>
                  </a:lnTo>
                  <a:lnTo>
                    <a:pt x="809625" y="195262"/>
                  </a:lnTo>
                  <a:lnTo>
                    <a:pt x="809625" y="171450"/>
                  </a:lnTo>
                  <a:lnTo>
                    <a:pt x="797719" y="130968"/>
                  </a:lnTo>
                  <a:lnTo>
                    <a:pt x="773906" y="97631"/>
                  </a:lnTo>
                  <a:lnTo>
                    <a:pt x="740569" y="73818"/>
                  </a:lnTo>
                  <a:lnTo>
                    <a:pt x="719137" y="57150"/>
                  </a:lnTo>
                  <a:lnTo>
                    <a:pt x="709612" y="28575"/>
                  </a:lnTo>
                  <a:lnTo>
                    <a:pt x="711994" y="7143"/>
                  </a:lnTo>
                  <a:lnTo>
                    <a:pt x="723900" y="0"/>
                  </a:lnTo>
                  <a:lnTo>
                    <a:pt x="754856" y="2381"/>
                  </a:lnTo>
                  <a:lnTo>
                    <a:pt x="797719" y="11906"/>
                  </a:lnTo>
                  <a:lnTo>
                    <a:pt x="862012" y="23812"/>
                  </a:lnTo>
                  <a:lnTo>
                    <a:pt x="942975" y="45243"/>
                  </a:lnTo>
                  <a:lnTo>
                    <a:pt x="1019175" y="73818"/>
                  </a:lnTo>
                  <a:lnTo>
                    <a:pt x="1092994" y="114300"/>
                  </a:lnTo>
                  <a:lnTo>
                    <a:pt x="1169194" y="161925"/>
                  </a:lnTo>
                  <a:lnTo>
                    <a:pt x="1235869" y="214312"/>
                  </a:lnTo>
                  <a:lnTo>
                    <a:pt x="1297781" y="273843"/>
                  </a:lnTo>
                  <a:lnTo>
                    <a:pt x="1309687" y="292893"/>
                  </a:lnTo>
                  <a:lnTo>
                    <a:pt x="1309687" y="309562"/>
                  </a:lnTo>
                  <a:lnTo>
                    <a:pt x="1307306" y="333375"/>
                  </a:lnTo>
                  <a:lnTo>
                    <a:pt x="1293019" y="354806"/>
                  </a:lnTo>
                  <a:lnTo>
                    <a:pt x="1262062" y="369093"/>
                  </a:lnTo>
                  <a:lnTo>
                    <a:pt x="1219200" y="378618"/>
                  </a:lnTo>
                  <a:lnTo>
                    <a:pt x="1135856" y="392906"/>
                  </a:lnTo>
                  <a:lnTo>
                    <a:pt x="940594" y="464343"/>
                  </a:lnTo>
                  <a:lnTo>
                    <a:pt x="561975" y="583406"/>
                  </a:lnTo>
                  <a:lnTo>
                    <a:pt x="250031" y="671512"/>
                  </a:lnTo>
                  <a:lnTo>
                    <a:pt x="28575" y="723900"/>
                  </a:lnTo>
                  <a:lnTo>
                    <a:pt x="11906" y="723900"/>
                  </a:lnTo>
                  <a:lnTo>
                    <a:pt x="0" y="714375"/>
                  </a:lnTo>
                  <a:lnTo>
                    <a:pt x="0" y="697706"/>
                  </a:lnTo>
                  <a:lnTo>
                    <a:pt x="14287" y="678656"/>
                  </a:lnTo>
                  <a:lnTo>
                    <a:pt x="183356" y="595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5BBD0FE2-3236-4A3B-9442-4427B357C6C7}"/>
                </a:ext>
              </a:extLst>
            </p:cNvPr>
            <p:cNvSpPr/>
            <p:nvPr/>
          </p:nvSpPr>
          <p:spPr>
            <a:xfrm>
              <a:off x="3109913" y="4160838"/>
              <a:ext cx="1365250" cy="1231900"/>
            </a:xfrm>
            <a:custGeom>
              <a:avLst/>
              <a:gdLst>
                <a:gd name="connsiteX0" fmla="*/ 716756 w 1364456"/>
                <a:gd name="connsiteY0" fmla="*/ 716756 h 1233487"/>
                <a:gd name="connsiteX1" fmla="*/ 914400 w 1364456"/>
                <a:gd name="connsiteY1" fmla="*/ 507206 h 1233487"/>
                <a:gd name="connsiteX2" fmla="*/ 1071562 w 1364456"/>
                <a:gd name="connsiteY2" fmla="*/ 340519 h 1233487"/>
                <a:gd name="connsiteX3" fmla="*/ 1195387 w 1364456"/>
                <a:gd name="connsiteY3" fmla="*/ 216694 h 1233487"/>
                <a:gd name="connsiteX4" fmla="*/ 1304925 w 1364456"/>
                <a:gd name="connsiteY4" fmla="*/ 107156 h 1233487"/>
                <a:gd name="connsiteX5" fmla="*/ 1359693 w 1364456"/>
                <a:gd name="connsiteY5" fmla="*/ 50006 h 1233487"/>
                <a:gd name="connsiteX6" fmla="*/ 1364456 w 1364456"/>
                <a:gd name="connsiteY6" fmla="*/ 30956 h 1233487"/>
                <a:gd name="connsiteX7" fmla="*/ 1362075 w 1364456"/>
                <a:gd name="connsiteY7" fmla="*/ 9525 h 1233487"/>
                <a:gd name="connsiteX8" fmla="*/ 1350168 w 1364456"/>
                <a:gd name="connsiteY8" fmla="*/ 2381 h 1233487"/>
                <a:gd name="connsiteX9" fmla="*/ 1333500 w 1364456"/>
                <a:gd name="connsiteY9" fmla="*/ 0 h 1233487"/>
                <a:gd name="connsiteX10" fmla="*/ 1309687 w 1364456"/>
                <a:gd name="connsiteY10" fmla="*/ 11906 h 1233487"/>
                <a:gd name="connsiteX11" fmla="*/ 1250156 w 1364456"/>
                <a:gd name="connsiteY11" fmla="*/ 54769 h 1233487"/>
                <a:gd name="connsiteX12" fmla="*/ 728662 w 1364456"/>
                <a:gd name="connsiteY12" fmla="*/ 459581 h 1233487"/>
                <a:gd name="connsiteX13" fmla="*/ 504825 w 1364456"/>
                <a:gd name="connsiteY13" fmla="*/ 635794 h 1233487"/>
                <a:gd name="connsiteX14" fmla="*/ 342900 w 1364456"/>
                <a:gd name="connsiteY14" fmla="*/ 762000 h 1233487"/>
                <a:gd name="connsiteX15" fmla="*/ 319087 w 1364456"/>
                <a:gd name="connsiteY15" fmla="*/ 781050 h 1233487"/>
                <a:gd name="connsiteX16" fmla="*/ 290512 w 1364456"/>
                <a:gd name="connsiteY16" fmla="*/ 792956 h 1233487"/>
                <a:gd name="connsiteX17" fmla="*/ 261937 w 1364456"/>
                <a:gd name="connsiteY17" fmla="*/ 797719 h 1233487"/>
                <a:gd name="connsiteX18" fmla="*/ 228600 w 1364456"/>
                <a:gd name="connsiteY18" fmla="*/ 802481 h 1233487"/>
                <a:gd name="connsiteX19" fmla="*/ 185737 w 1364456"/>
                <a:gd name="connsiteY19" fmla="*/ 792956 h 1233487"/>
                <a:gd name="connsiteX20" fmla="*/ 161925 w 1364456"/>
                <a:gd name="connsiteY20" fmla="*/ 778669 h 1233487"/>
                <a:gd name="connsiteX21" fmla="*/ 135731 w 1364456"/>
                <a:gd name="connsiteY21" fmla="*/ 752475 h 1233487"/>
                <a:gd name="connsiteX22" fmla="*/ 109537 w 1364456"/>
                <a:gd name="connsiteY22" fmla="*/ 716756 h 1233487"/>
                <a:gd name="connsiteX23" fmla="*/ 92868 w 1364456"/>
                <a:gd name="connsiteY23" fmla="*/ 695325 h 1233487"/>
                <a:gd name="connsiteX24" fmla="*/ 66675 w 1364456"/>
                <a:gd name="connsiteY24" fmla="*/ 671512 h 1233487"/>
                <a:gd name="connsiteX25" fmla="*/ 40481 w 1364456"/>
                <a:gd name="connsiteY25" fmla="*/ 669131 h 1233487"/>
                <a:gd name="connsiteX26" fmla="*/ 28575 w 1364456"/>
                <a:gd name="connsiteY26" fmla="*/ 673894 h 1233487"/>
                <a:gd name="connsiteX27" fmla="*/ 7143 w 1364456"/>
                <a:gd name="connsiteY27" fmla="*/ 695325 h 1233487"/>
                <a:gd name="connsiteX28" fmla="*/ 0 w 1364456"/>
                <a:gd name="connsiteY28" fmla="*/ 728662 h 1233487"/>
                <a:gd name="connsiteX29" fmla="*/ 9525 w 1364456"/>
                <a:gd name="connsiteY29" fmla="*/ 792956 h 1233487"/>
                <a:gd name="connsiteX30" fmla="*/ 30956 w 1364456"/>
                <a:gd name="connsiteY30" fmla="*/ 885825 h 1233487"/>
                <a:gd name="connsiteX31" fmla="*/ 66675 w 1364456"/>
                <a:gd name="connsiteY31" fmla="*/ 981075 h 1233487"/>
                <a:gd name="connsiteX32" fmla="*/ 102393 w 1364456"/>
                <a:gd name="connsiteY32" fmla="*/ 1054894 h 1233487"/>
                <a:gd name="connsiteX33" fmla="*/ 147637 w 1364456"/>
                <a:gd name="connsiteY33" fmla="*/ 1116806 h 1233487"/>
                <a:gd name="connsiteX34" fmla="*/ 202406 w 1364456"/>
                <a:gd name="connsiteY34" fmla="*/ 1178719 h 1233487"/>
                <a:gd name="connsiteX35" fmla="*/ 252412 w 1364456"/>
                <a:gd name="connsiteY35" fmla="*/ 1219200 h 1233487"/>
                <a:gd name="connsiteX36" fmla="*/ 271462 w 1364456"/>
                <a:gd name="connsiteY36" fmla="*/ 1231106 h 1233487"/>
                <a:gd name="connsiteX37" fmla="*/ 285750 w 1364456"/>
                <a:gd name="connsiteY37" fmla="*/ 1233487 h 1233487"/>
                <a:gd name="connsiteX38" fmla="*/ 304800 w 1364456"/>
                <a:gd name="connsiteY38" fmla="*/ 1228725 h 1233487"/>
                <a:gd name="connsiteX39" fmla="*/ 357187 w 1364456"/>
                <a:gd name="connsiteY39" fmla="*/ 1173956 h 1233487"/>
                <a:gd name="connsiteX40" fmla="*/ 381000 w 1364456"/>
                <a:gd name="connsiteY40" fmla="*/ 1128712 h 1233487"/>
                <a:gd name="connsiteX41" fmla="*/ 400050 w 1364456"/>
                <a:gd name="connsiteY41" fmla="*/ 1083469 h 1233487"/>
                <a:gd name="connsiteX42" fmla="*/ 411956 w 1364456"/>
                <a:gd name="connsiteY42" fmla="*/ 1062037 h 1233487"/>
                <a:gd name="connsiteX43" fmla="*/ 461962 w 1364456"/>
                <a:gd name="connsiteY43" fmla="*/ 1000125 h 1233487"/>
                <a:gd name="connsiteX44" fmla="*/ 564356 w 1364456"/>
                <a:gd name="connsiteY44" fmla="*/ 888206 h 1233487"/>
                <a:gd name="connsiteX45" fmla="*/ 716756 w 1364456"/>
                <a:gd name="connsiteY45" fmla="*/ 716756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64456" h="1233487">
                  <a:moveTo>
                    <a:pt x="716756" y="716756"/>
                  </a:moveTo>
                  <a:lnTo>
                    <a:pt x="914400" y="507206"/>
                  </a:lnTo>
                  <a:lnTo>
                    <a:pt x="1071562" y="340519"/>
                  </a:lnTo>
                  <a:lnTo>
                    <a:pt x="1195387" y="216694"/>
                  </a:lnTo>
                  <a:lnTo>
                    <a:pt x="1304925" y="107156"/>
                  </a:lnTo>
                  <a:lnTo>
                    <a:pt x="1359693" y="50006"/>
                  </a:lnTo>
                  <a:lnTo>
                    <a:pt x="1364456" y="30956"/>
                  </a:lnTo>
                  <a:lnTo>
                    <a:pt x="1362075" y="9525"/>
                  </a:lnTo>
                  <a:lnTo>
                    <a:pt x="1350168" y="2381"/>
                  </a:lnTo>
                  <a:lnTo>
                    <a:pt x="1333500" y="0"/>
                  </a:lnTo>
                  <a:lnTo>
                    <a:pt x="1309687" y="11906"/>
                  </a:lnTo>
                  <a:lnTo>
                    <a:pt x="1250156" y="54769"/>
                  </a:lnTo>
                  <a:lnTo>
                    <a:pt x="728662" y="459581"/>
                  </a:lnTo>
                  <a:lnTo>
                    <a:pt x="504825" y="635794"/>
                  </a:lnTo>
                  <a:lnTo>
                    <a:pt x="342900" y="762000"/>
                  </a:lnTo>
                  <a:lnTo>
                    <a:pt x="319087" y="781050"/>
                  </a:lnTo>
                  <a:lnTo>
                    <a:pt x="290512" y="792956"/>
                  </a:lnTo>
                  <a:lnTo>
                    <a:pt x="261937" y="797719"/>
                  </a:lnTo>
                  <a:lnTo>
                    <a:pt x="228600" y="802481"/>
                  </a:lnTo>
                  <a:lnTo>
                    <a:pt x="185737" y="792956"/>
                  </a:lnTo>
                  <a:lnTo>
                    <a:pt x="161925" y="778669"/>
                  </a:lnTo>
                  <a:lnTo>
                    <a:pt x="135731" y="752475"/>
                  </a:lnTo>
                  <a:lnTo>
                    <a:pt x="109537" y="716756"/>
                  </a:lnTo>
                  <a:lnTo>
                    <a:pt x="92868" y="695325"/>
                  </a:lnTo>
                  <a:lnTo>
                    <a:pt x="66675" y="671512"/>
                  </a:lnTo>
                  <a:lnTo>
                    <a:pt x="40481" y="669131"/>
                  </a:lnTo>
                  <a:lnTo>
                    <a:pt x="28575" y="673894"/>
                  </a:lnTo>
                  <a:lnTo>
                    <a:pt x="7143" y="695325"/>
                  </a:lnTo>
                  <a:lnTo>
                    <a:pt x="0" y="728662"/>
                  </a:lnTo>
                  <a:lnTo>
                    <a:pt x="9525" y="792956"/>
                  </a:lnTo>
                  <a:lnTo>
                    <a:pt x="30956" y="885825"/>
                  </a:lnTo>
                  <a:lnTo>
                    <a:pt x="66675" y="981075"/>
                  </a:lnTo>
                  <a:lnTo>
                    <a:pt x="102393" y="1054894"/>
                  </a:lnTo>
                  <a:lnTo>
                    <a:pt x="147637" y="1116806"/>
                  </a:lnTo>
                  <a:lnTo>
                    <a:pt x="202406" y="1178719"/>
                  </a:lnTo>
                  <a:lnTo>
                    <a:pt x="252412" y="1219200"/>
                  </a:lnTo>
                  <a:lnTo>
                    <a:pt x="271462" y="1231106"/>
                  </a:lnTo>
                  <a:lnTo>
                    <a:pt x="285750" y="1233487"/>
                  </a:lnTo>
                  <a:lnTo>
                    <a:pt x="304800" y="1228725"/>
                  </a:lnTo>
                  <a:lnTo>
                    <a:pt x="357187" y="1173956"/>
                  </a:lnTo>
                  <a:lnTo>
                    <a:pt x="381000" y="1128712"/>
                  </a:lnTo>
                  <a:lnTo>
                    <a:pt x="400050" y="1083469"/>
                  </a:lnTo>
                  <a:lnTo>
                    <a:pt x="411956" y="1062037"/>
                  </a:lnTo>
                  <a:lnTo>
                    <a:pt x="461962" y="1000125"/>
                  </a:lnTo>
                  <a:lnTo>
                    <a:pt x="564356" y="888206"/>
                  </a:lnTo>
                  <a:lnTo>
                    <a:pt x="716756" y="716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9A831A90-8465-430B-8A3F-1E783CC67FA4}"/>
                </a:ext>
              </a:extLst>
            </p:cNvPr>
            <p:cNvSpPr/>
            <p:nvPr/>
          </p:nvSpPr>
          <p:spPr>
            <a:xfrm rot="16200000">
              <a:off x="2749550" y="3551238"/>
              <a:ext cx="4535488" cy="658812"/>
            </a:xfrm>
            <a:custGeom>
              <a:avLst/>
              <a:gdLst>
                <a:gd name="connsiteX0" fmla="*/ 3189427 w 4535424"/>
                <a:gd name="connsiteY0" fmla="*/ 537667 h 658368"/>
                <a:gd name="connsiteX1" fmla="*/ 2362809 w 4535424"/>
                <a:gd name="connsiteY1" fmla="*/ 526694 h 658368"/>
                <a:gd name="connsiteX2" fmla="*/ 2099462 w 4535424"/>
                <a:gd name="connsiteY2" fmla="*/ 523037 h 658368"/>
                <a:gd name="connsiteX3" fmla="*/ 1521561 w 4535424"/>
                <a:gd name="connsiteY3" fmla="*/ 519379 h 658368"/>
                <a:gd name="connsiteX4" fmla="*/ 822960 w 4535424"/>
                <a:gd name="connsiteY4" fmla="*/ 519379 h 658368"/>
                <a:gd name="connsiteX5" fmla="*/ 680313 w 4535424"/>
                <a:gd name="connsiteY5" fmla="*/ 537667 h 658368"/>
                <a:gd name="connsiteX6" fmla="*/ 519379 w 4535424"/>
                <a:gd name="connsiteY6" fmla="*/ 563270 h 658368"/>
                <a:gd name="connsiteX7" fmla="*/ 446227 w 4535424"/>
                <a:gd name="connsiteY7" fmla="*/ 552297 h 658368"/>
                <a:gd name="connsiteX8" fmla="*/ 307238 w 4535424"/>
                <a:gd name="connsiteY8" fmla="*/ 523037 h 658368"/>
                <a:gd name="connsiteX9" fmla="*/ 135331 w 4535424"/>
                <a:gd name="connsiteY9" fmla="*/ 468173 h 658368"/>
                <a:gd name="connsiteX10" fmla="*/ 21945 w 4535424"/>
                <a:gd name="connsiteY10" fmla="*/ 420624 h 658368"/>
                <a:gd name="connsiteX11" fmla="*/ 3657 w 4535424"/>
                <a:gd name="connsiteY11" fmla="*/ 387705 h 658368"/>
                <a:gd name="connsiteX12" fmla="*/ 0 w 4535424"/>
                <a:gd name="connsiteY12" fmla="*/ 340157 h 658368"/>
                <a:gd name="connsiteX13" fmla="*/ 10973 w 4535424"/>
                <a:gd name="connsiteY13" fmla="*/ 292608 h 658368"/>
                <a:gd name="connsiteX14" fmla="*/ 25603 w 4535424"/>
                <a:gd name="connsiteY14" fmla="*/ 274320 h 658368"/>
                <a:gd name="connsiteX15" fmla="*/ 102413 w 4535424"/>
                <a:gd name="connsiteY15" fmla="*/ 226771 h 658368"/>
                <a:gd name="connsiteX16" fmla="*/ 215798 w 4535424"/>
                <a:gd name="connsiteY16" fmla="*/ 157277 h 658368"/>
                <a:gd name="connsiteX17" fmla="*/ 592531 w 4535424"/>
                <a:gd name="connsiteY17" fmla="*/ 270662 h 658368"/>
                <a:gd name="connsiteX18" fmla="*/ 837590 w 4535424"/>
                <a:gd name="connsiteY18" fmla="*/ 277977 h 658368"/>
                <a:gd name="connsiteX19" fmla="*/ 1664208 w 4535424"/>
                <a:gd name="connsiteY19" fmla="*/ 285293 h 658368"/>
                <a:gd name="connsiteX20" fmla="*/ 2651760 w 4535424"/>
                <a:gd name="connsiteY20" fmla="*/ 292608 h 658368"/>
                <a:gd name="connsiteX21" fmla="*/ 4162349 w 4535424"/>
                <a:gd name="connsiteY21" fmla="*/ 299923 h 658368"/>
                <a:gd name="connsiteX22" fmla="*/ 4239158 w 4535424"/>
                <a:gd name="connsiteY22" fmla="*/ 296265 h 658368"/>
                <a:gd name="connsiteX23" fmla="*/ 4261104 w 4535424"/>
                <a:gd name="connsiteY23" fmla="*/ 288950 h 658368"/>
                <a:gd name="connsiteX24" fmla="*/ 4301337 w 4535424"/>
                <a:gd name="connsiteY24" fmla="*/ 259689 h 658368"/>
                <a:gd name="connsiteX25" fmla="*/ 4345229 w 4535424"/>
                <a:gd name="connsiteY25" fmla="*/ 204825 h 658368"/>
                <a:gd name="connsiteX26" fmla="*/ 4400093 w 4535424"/>
                <a:gd name="connsiteY26" fmla="*/ 131673 h 658368"/>
                <a:gd name="connsiteX27" fmla="*/ 4465929 w 4535424"/>
                <a:gd name="connsiteY27" fmla="*/ 10973 h 658368"/>
                <a:gd name="connsiteX28" fmla="*/ 4487875 w 4535424"/>
                <a:gd name="connsiteY28" fmla="*/ 0 h 658368"/>
                <a:gd name="connsiteX29" fmla="*/ 4513478 w 4535424"/>
                <a:gd name="connsiteY29" fmla="*/ 0 h 658368"/>
                <a:gd name="connsiteX30" fmla="*/ 4535424 w 4535424"/>
                <a:gd name="connsiteY30" fmla="*/ 10973 h 658368"/>
                <a:gd name="connsiteX31" fmla="*/ 4524451 w 4535424"/>
                <a:gd name="connsiteY31" fmla="*/ 58521 h 658368"/>
                <a:gd name="connsiteX32" fmla="*/ 4484217 w 4535424"/>
                <a:gd name="connsiteY32" fmla="*/ 241401 h 658368"/>
                <a:gd name="connsiteX33" fmla="*/ 4422038 w 4535424"/>
                <a:gd name="connsiteY33" fmla="*/ 442569 h 658368"/>
                <a:gd name="connsiteX34" fmla="*/ 4385462 w 4535424"/>
                <a:gd name="connsiteY34" fmla="*/ 548640 h 658368"/>
                <a:gd name="connsiteX35" fmla="*/ 4352544 w 4535424"/>
                <a:gd name="connsiteY35" fmla="*/ 607161 h 658368"/>
                <a:gd name="connsiteX36" fmla="*/ 4312310 w 4535424"/>
                <a:gd name="connsiteY36" fmla="*/ 636422 h 658368"/>
                <a:gd name="connsiteX37" fmla="*/ 4261104 w 4535424"/>
                <a:gd name="connsiteY37" fmla="*/ 654710 h 658368"/>
                <a:gd name="connsiteX38" fmla="*/ 4220870 w 4535424"/>
                <a:gd name="connsiteY38" fmla="*/ 658368 h 658368"/>
                <a:gd name="connsiteX39" fmla="*/ 4129430 w 4535424"/>
                <a:gd name="connsiteY39" fmla="*/ 603504 h 658368"/>
                <a:gd name="connsiteX40" fmla="*/ 4045305 w 4535424"/>
                <a:gd name="connsiteY40" fmla="*/ 570585 h 658368"/>
                <a:gd name="connsiteX41" fmla="*/ 3503981 w 4535424"/>
                <a:gd name="connsiteY41" fmla="*/ 548640 h 658368"/>
                <a:gd name="connsiteX42" fmla="*/ 3189427 w 4535424"/>
                <a:gd name="connsiteY42" fmla="*/ 537667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35424" h="658368">
                  <a:moveTo>
                    <a:pt x="3189427" y="537667"/>
                  </a:moveTo>
                  <a:lnTo>
                    <a:pt x="2362809" y="526694"/>
                  </a:lnTo>
                  <a:lnTo>
                    <a:pt x="2099462" y="523037"/>
                  </a:lnTo>
                  <a:lnTo>
                    <a:pt x="1521561" y="519379"/>
                  </a:lnTo>
                  <a:lnTo>
                    <a:pt x="822960" y="519379"/>
                  </a:lnTo>
                  <a:lnTo>
                    <a:pt x="680313" y="537667"/>
                  </a:lnTo>
                  <a:lnTo>
                    <a:pt x="519379" y="563270"/>
                  </a:lnTo>
                  <a:lnTo>
                    <a:pt x="446227" y="552297"/>
                  </a:lnTo>
                  <a:lnTo>
                    <a:pt x="307238" y="523037"/>
                  </a:lnTo>
                  <a:lnTo>
                    <a:pt x="135331" y="468173"/>
                  </a:lnTo>
                  <a:lnTo>
                    <a:pt x="21945" y="420624"/>
                  </a:lnTo>
                  <a:cubicBezTo>
                    <a:pt x="3011" y="390329"/>
                    <a:pt x="3657" y="402865"/>
                    <a:pt x="3657" y="387705"/>
                  </a:cubicBezTo>
                  <a:lnTo>
                    <a:pt x="0" y="340157"/>
                  </a:lnTo>
                  <a:lnTo>
                    <a:pt x="10973" y="292608"/>
                  </a:lnTo>
                  <a:lnTo>
                    <a:pt x="25603" y="274320"/>
                  </a:lnTo>
                  <a:lnTo>
                    <a:pt x="102413" y="226771"/>
                  </a:lnTo>
                  <a:lnTo>
                    <a:pt x="215798" y="157277"/>
                  </a:lnTo>
                  <a:lnTo>
                    <a:pt x="592531" y="270662"/>
                  </a:lnTo>
                  <a:lnTo>
                    <a:pt x="837590" y="277977"/>
                  </a:lnTo>
                  <a:lnTo>
                    <a:pt x="1664208" y="285293"/>
                  </a:lnTo>
                  <a:lnTo>
                    <a:pt x="2651760" y="292608"/>
                  </a:lnTo>
                  <a:lnTo>
                    <a:pt x="4162349" y="299923"/>
                  </a:lnTo>
                  <a:lnTo>
                    <a:pt x="4239158" y="296265"/>
                  </a:lnTo>
                  <a:lnTo>
                    <a:pt x="4261104" y="288950"/>
                  </a:lnTo>
                  <a:lnTo>
                    <a:pt x="4301337" y="259689"/>
                  </a:lnTo>
                  <a:lnTo>
                    <a:pt x="4345229" y="204825"/>
                  </a:lnTo>
                  <a:lnTo>
                    <a:pt x="4400093" y="131673"/>
                  </a:lnTo>
                  <a:lnTo>
                    <a:pt x="4465929" y="10973"/>
                  </a:lnTo>
                  <a:lnTo>
                    <a:pt x="4487875" y="0"/>
                  </a:lnTo>
                  <a:lnTo>
                    <a:pt x="4513478" y="0"/>
                  </a:lnTo>
                  <a:lnTo>
                    <a:pt x="4535424" y="10973"/>
                  </a:lnTo>
                  <a:lnTo>
                    <a:pt x="4524451" y="58521"/>
                  </a:lnTo>
                  <a:lnTo>
                    <a:pt x="4484217" y="241401"/>
                  </a:lnTo>
                  <a:lnTo>
                    <a:pt x="4422038" y="442569"/>
                  </a:lnTo>
                  <a:lnTo>
                    <a:pt x="4385462" y="548640"/>
                  </a:lnTo>
                  <a:lnTo>
                    <a:pt x="4352544" y="607161"/>
                  </a:lnTo>
                  <a:lnTo>
                    <a:pt x="4312310" y="636422"/>
                  </a:lnTo>
                  <a:lnTo>
                    <a:pt x="4261104" y="654710"/>
                  </a:lnTo>
                  <a:lnTo>
                    <a:pt x="4220870" y="658368"/>
                  </a:lnTo>
                  <a:lnTo>
                    <a:pt x="4129430" y="603504"/>
                  </a:lnTo>
                  <a:lnTo>
                    <a:pt x="4045305" y="570585"/>
                  </a:lnTo>
                  <a:lnTo>
                    <a:pt x="3503981" y="548640"/>
                  </a:lnTo>
                  <a:lnTo>
                    <a:pt x="3189427" y="5376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B03917E8-CCC2-4A13-BA41-9755D98D47BE}"/>
                </a:ext>
              </a:extLst>
            </p:cNvPr>
            <p:cNvSpPr/>
            <p:nvPr/>
          </p:nvSpPr>
          <p:spPr>
            <a:xfrm>
              <a:off x="4252913" y="5322888"/>
              <a:ext cx="787400" cy="688975"/>
            </a:xfrm>
            <a:custGeom>
              <a:avLst/>
              <a:gdLst>
                <a:gd name="connsiteX0" fmla="*/ 278606 w 788193"/>
                <a:gd name="connsiteY0" fmla="*/ 109537 h 690562"/>
                <a:gd name="connsiteX1" fmla="*/ 488156 w 788193"/>
                <a:gd name="connsiteY1" fmla="*/ 204787 h 690562"/>
                <a:gd name="connsiteX2" fmla="*/ 602456 w 788193"/>
                <a:gd name="connsiteY2" fmla="*/ 259556 h 690562"/>
                <a:gd name="connsiteX3" fmla="*/ 642937 w 788193"/>
                <a:gd name="connsiteY3" fmla="*/ 273844 h 690562"/>
                <a:gd name="connsiteX4" fmla="*/ 657225 w 788193"/>
                <a:gd name="connsiteY4" fmla="*/ 273844 h 690562"/>
                <a:gd name="connsiteX5" fmla="*/ 683418 w 788193"/>
                <a:gd name="connsiteY5" fmla="*/ 264319 h 690562"/>
                <a:gd name="connsiteX6" fmla="*/ 788193 w 788193"/>
                <a:gd name="connsiteY6" fmla="*/ 161925 h 690562"/>
                <a:gd name="connsiteX7" fmla="*/ 654843 w 788193"/>
                <a:gd name="connsiteY7" fmla="*/ 690562 h 690562"/>
                <a:gd name="connsiteX8" fmla="*/ 588168 w 788193"/>
                <a:gd name="connsiteY8" fmla="*/ 607219 h 690562"/>
                <a:gd name="connsiteX9" fmla="*/ 526256 w 788193"/>
                <a:gd name="connsiteY9" fmla="*/ 519112 h 690562"/>
                <a:gd name="connsiteX10" fmla="*/ 471487 w 788193"/>
                <a:gd name="connsiteY10" fmla="*/ 433387 h 690562"/>
                <a:gd name="connsiteX11" fmla="*/ 411956 w 788193"/>
                <a:gd name="connsiteY11" fmla="*/ 378619 h 690562"/>
                <a:gd name="connsiteX12" fmla="*/ 278606 w 788193"/>
                <a:gd name="connsiteY12" fmla="*/ 259556 h 690562"/>
                <a:gd name="connsiteX13" fmla="*/ 111918 w 788193"/>
                <a:gd name="connsiteY13" fmla="*/ 123825 h 690562"/>
                <a:gd name="connsiteX14" fmla="*/ 11906 w 788193"/>
                <a:gd name="connsiteY14" fmla="*/ 42862 h 690562"/>
                <a:gd name="connsiteX15" fmla="*/ 0 w 788193"/>
                <a:gd name="connsiteY15" fmla="*/ 23812 h 690562"/>
                <a:gd name="connsiteX16" fmla="*/ 4762 w 788193"/>
                <a:gd name="connsiteY16" fmla="*/ 7144 h 690562"/>
                <a:gd name="connsiteX17" fmla="*/ 30956 w 788193"/>
                <a:gd name="connsiteY17" fmla="*/ 0 h 690562"/>
                <a:gd name="connsiteX18" fmla="*/ 64293 w 788193"/>
                <a:gd name="connsiteY18" fmla="*/ 9525 h 690562"/>
                <a:gd name="connsiteX19" fmla="*/ 278606 w 788193"/>
                <a:gd name="connsiteY19" fmla="*/ 10953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193" h="690562">
                  <a:moveTo>
                    <a:pt x="278606" y="109537"/>
                  </a:moveTo>
                  <a:lnTo>
                    <a:pt x="488156" y="204787"/>
                  </a:lnTo>
                  <a:lnTo>
                    <a:pt x="602456" y="259556"/>
                  </a:lnTo>
                  <a:lnTo>
                    <a:pt x="642937" y="273844"/>
                  </a:lnTo>
                  <a:lnTo>
                    <a:pt x="657225" y="273844"/>
                  </a:lnTo>
                  <a:lnTo>
                    <a:pt x="683418" y="264319"/>
                  </a:lnTo>
                  <a:lnTo>
                    <a:pt x="788193" y="161925"/>
                  </a:lnTo>
                  <a:lnTo>
                    <a:pt x="654843" y="690562"/>
                  </a:lnTo>
                  <a:lnTo>
                    <a:pt x="588168" y="607219"/>
                  </a:lnTo>
                  <a:lnTo>
                    <a:pt x="526256" y="519112"/>
                  </a:lnTo>
                  <a:lnTo>
                    <a:pt x="471487" y="433387"/>
                  </a:lnTo>
                  <a:lnTo>
                    <a:pt x="411956" y="378619"/>
                  </a:lnTo>
                  <a:lnTo>
                    <a:pt x="278606" y="259556"/>
                  </a:lnTo>
                  <a:lnTo>
                    <a:pt x="111918" y="123825"/>
                  </a:lnTo>
                  <a:lnTo>
                    <a:pt x="11906" y="42862"/>
                  </a:lnTo>
                  <a:lnTo>
                    <a:pt x="0" y="23812"/>
                  </a:lnTo>
                  <a:lnTo>
                    <a:pt x="4762" y="7144"/>
                  </a:lnTo>
                  <a:lnTo>
                    <a:pt x="30956" y="0"/>
                  </a:lnTo>
                  <a:lnTo>
                    <a:pt x="64293" y="9525"/>
                  </a:lnTo>
                  <a:lnTo>
                    <a:pt x="278606" y="1095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5860E7C9-A2EE-4E6F-86CA-70A6661437C6}"/>
                </a:ext>
              </a:extLst>
            </p:cNvPr>
            <p:cNvSpPr/>
            <p:nvPr/>
          </p:nvSpPr>
          <p:spPr>
            <a:xfrm>
              <a:off x="5129213" y="3703638"/>
              <a:ext cx="2314575" cy="1781175"/>
            </a:xfrm>
            <a:custGeom>
              <a:avLst/>
              <a:gdLst>
                <a:gd name="connsiteX0" fmla="*/ 823912 w 2314575"/>
                <a:gd name="connsiteY0" fmla="*/ 959644 h 1781175"/>
                <a:gd name="connsiteX1" fmla="*/ 500062 w 2314575"/>
                <a:gd name="connsiteY1" fmla="*/ 611981 h 1781175"/>
                <a:gd name="connsiteX2" fmla="*/ 219075 w 2314575"/>
                <a:gd name="connsiteY2" fmla="*/ 319087 h 1781175"/>
                <a:gd name="connsiteX3" fmla="*/ 0 w 2314575"/>
                <a:gd name="connsiteY3" fmla="*/ 109537 h 1781175"/>
                <a:gd name="connsiteX4" fmla="*/ 21431 w 2314575"/>
                <a:gd name="connsiteY4" fmla="*/ 0 h 1781175"/>
                <a:gd name="connsiteX5" fmla="*/ 147637 w 2314575"/>
                <a:gd name="connsiteY5" fmla="*/ 119062 h 1781175"/>
                <a:gd name="connsiteX6" fmla="*/ 388143 w 2314575"/>
                <a:gd name="connsiteY6" fmla="*/ 333375 h 1781175"/>
                <a:gd name="connsiteX7" fmla="*/ 652462 w 2314575"/>
                <a:gd name="connsiteY7" fmla="*/ 561975 h 1781175"/>
                <a:gd name="connsiteX8" fmla="*/ 1026318 w 2314575"/>
                <a:gd name="connsiteY8" fmla="*/ 866775 h 1781175"/>
                <a:gd name="connsiteX9" fmla="*/ 1228725 w 2314575"/>
                <a:gd name="connsiteY9" fmla="*/ 1026319 h 1781175"/>
                <a:gd name="connsiteX10" fmla="*/ 1397793 w 2314575"/>
                <a:gd name="connsiteY10" fmla="*/ 1150144 h 1781175"/>
                <a:gd name="connsiteX11" fmla="*/ 1535906 w 2314575"/>
                <a:gd name="connsiteY11" fmla="*/ 1247775 h 1781175"/>
                <a:gd name="connsiteX12" fmla="*/ 1819275 w 2314575"/>
                <a:gd name="connsiteY12" fmla="*/ 1428750 h 1781175"/>
                <a:gd name="connsiteX13" fmla="*/ 2124075 w 2314575"/>
                <a:gd name="connsiteY13" fmla="*/ 1614487 h 1781175"/>
                <a:gd name="connsiteX14" fmla="*/ 2297906 w 2314575"/>
                <a:gd name="connsiteY14" fmla="*/ 1712119 h 1781175"/>
                <a:gd name="connsiteX15" fmla="*/ 2314575 w 2314575"/>
                <a:gd name="connsiteY15" fmla="*/ 1738312 h 1781175"/>
                <a:gd name="connsiteX16" fmla="*/ 2312193 w 2314575"/>
                <a:gd name="connsiteY16" fmla="*/ 1766887 h 1781175"/>
                <a:gd name="connsiteX17" fmla="*/ 2297906 w 2314575"/>
                <a:gd name="connsiteY17" fmla="*/ 1778794 h 1781175"/>
                <a:gd name="connsiteX18" fmla="*/ 2221706 w 2314575"/>
                <a:gd name="connsiteY18" fmla="*/ 1781175 h 1781175"/>
                <a:gd name="connsiteX19" fmla="*/ 1983581 w 2314575"/>
                <a:gd name="connsiteY19" fmla="*/ 1766887 h 1781175"/>
                <a:gd name="connsiteX20" fmla="*/ 1664493 w 2314575"/>
                <a:gd name="connsiteY20" fmla="*/ 1754981 h 1781175"/>
                <a:gd name="connsiteX21" fmla="*/ 1602581 w 2314575"/>
                <a:gd name="connsiteY21" fmla="*/ 1750219 h 1781175"/>
                <a:gd name="connsiteX22" fmla="*/ 1564481 w 2314575"/>
                <a:gd name="connsiteY22" fmla="*/ 1743075 h 1781175"/>
                <a:gd name="connsiteX23" fmla="*/ 1526381 w 2314575"/>
                <a:gd name="connsiteY23" fmla="*/ 1724025 h 1781175"/>
                <a:gd name="connsiteX24" fmla="*/ 1481137 w 2314575"/>
                <a:gd name="connsiteY24" fmla="*/ 1683544 h 1781175"/>
                <a:gd name="connsiteX25" fmla="*/ 1385887 w 2314575"/>
                <a:gd name="connsiteY25" fmla="*/ 1571625 h 1781175"/>
                <a:gd name="connsiteX26" fmla="*/ 1164431 w 2314575"/>
                <a:gd name="connsiteY26" fmla="*/ 1326356 h 1781175"/>
                <a:gd name="connsiteX27" fmla="*/ 823912 w 2314575"/>
                <a:gd name="connsiteY27" fmla="*/ 959644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14575" h="1781175">
                  <a:moveTo>
                    <a:pt x="823912" y="959644"/>
                  </a:moveTo>
                  <a:lnTo>
                    <a:pt x="500062" y="611981"/>
                  </a:lnTo>
                  <a:lnTo>
                    <a:pt x="219075" y="319087"/>
                  </a:lnTo>
                  <a:lnTo>
                    <a:pt x="0" y="109537"/>
                  </a:lnTo>
                  <a:lnTo>
                    <a:pt x="21431" y="0"/>
                  </a:lnTo>
                  <a:lnTo>
                    <a:pt x="147637" y="119062"/>
                  </a:lnTo>
                  <a:lnTo>
                    <a:pt x="388143" y="333375"/>
                  </a:lnTo>
                  <a:lnTo>
                    <a:pt x="652462" y="561975"/>
                  </a:lnTo>
                  <a:lnTo>
                    <a:pt x="1026318" y="866775"/>
                  </a:lnTo>
                  <a:lnTo>
                    <a:pt x="1228725" y="1026319"/>
                  </a:lnTo>
                  <a:lnTo>
                    <a:pt x="1397793" y="1150144"/>
                  </a:lnTo>
                  <a:lnTo>
                    <a:pt x="1535906" y="1247775"/>
                  </a:lnTo>
                  <a:lnTo>
                    <a:pt x="1819275" y="1428750"/>
                  </a:lnTo>
                  <a:lnTo>
                    <a:pt x="2124075" y="1614487"/>
                  </a:lnTo>
                  <a:lnTo>
                    <a:pt x="2297906" y="1712119"/>
                  </a:lnTo>
                  <a:lnTo>
                    <a:pt x="2314575" y="1738312"/>
                  </a:lnTo>
                  <a:lnTo>
                    <a:pt x="2312193" y="1766887"/>
                  </a:lnTo>
                  <a:lnTo>
                    <a:pt x="2297906" y="1778794"/>
                  </a:lnTo>
                  <a:lnTo>
                    <a:pt x="2221706" y="1781175"/>
                  </a:lnTo>
                  <a:lnTo>
                    <a:pt x="1983581" y="1766887"/>
                  </a:lnTo>
                  <a:lnTo>
                    <a:pt x="1664493" y="1754981"/>
                  </a:lnTo>
                  <a:lnTo>
                    <a:pt x="1602581" y="1750219"/>
                  </a:lnTo>
                  <a:lnTo>
                    <a:pt x="1564481" y="1743075"/>
                  </a:lnTo>
                  <a:lnTo>
                    <a:pt x="1526381" y="1724025"/>
                  </a:lnTo>
                  <a:lnTo>
                    <a:pt x="1481137" y="1683544"/>
                  </a:lnTo>
                  <a:lnTo>
                    <a:pt x="1385887" y="1571625"/>
                  </a:lnTo>
                  <a:lnTo>
                    <a:pt x="1164431" y="1326356"/>
                  </a:lnTo>
                  <a:lnTo>
                    <a:pt x="823912" y="959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95354B9-C90C-4B51-A620-94AA4A4A092B}"/>
              </a:ext>
            </a:extLst>
          </p:cNvPr>
          <p:cNvGrpSpPr/>
          <p:nvPr/>
        </p:nvGrpSpPr>
        <p:grpSpPr>
          <a:xfrm>
            <a:off x="2957513" y="1460500"/>
            <a:ext cx="4333875" cy="4535488"/>
            <a:chOff x="2957513" y="1460500"/>
            <a:chExt cx="4333875" cy="4535488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3EFA6FD5-539B-4E2F-BC72-61FEDE55A014}"/>
                </a:ext>
              </a:extLst>
            </p:cNvPr>
            <p:cNvSpPr/>
            <p:nvPr/>
          </p:nvSpPr>
          <p:spPr>
            <a:xfrm>
              <a:off x="5718175" y="1485900"/>
              <a:ext cx="857250" cy="638175"/>
            </a:xfrm>
            <a:custGeom>
              <a:avLst/>
              <a:gdLst>
                <a:gd name="connsiteX0" fmla="*/ 538163 w 857250"/>
                <a:gd name="connsiteY0" fmla="*/ 459581 h 638175"/>
                <a:gd name="connsiteX1" fmla="*/ 376238 w 857250"/>
                <a:gd name="connsiteY1" fmla="*/ 333375 h 638175"/>
                <a:gd name="connsiteX2" fmla="*/ 235744 w 857250"/>
                <a:gd name="connsiteY2" fmla="*/ 223838 h 638175"/>
                <a:gd name="connsiteX3" fmla="*/ 9525 w 857250"/>
                <a:gd name="connsiteY3" fmla="*/ 47625 h 638175"/>
                <a:gd name="connsiteX4" fmla="*/ 0 w 857250"/>
                <a:gd name="connsiteY4" fmla="*/ 33338 h 638175"/>
                <a:gd name="connsiteX5" fmla="*/ 2382 w 857250"/>
                <a:gd name="connsiteY5" fmla="*/ 14288 h 638175"/>
                <a:gd name="connsiteX6" fmla="*/ 14288 w 857250"/>
                <a:gd name="connsiteY6" fmla="*/ 2381 h 638175"/>
                <a:gd name="connsiteX7" fmla="*/ 33338 w 857250"/>
                <a:gd name="connsiteY7" fmla="*/ 0 h 638175"/>
                <a:gd name="connsiteX8" fmla="*/ 104775 w 857250"/>
                <a:gd name="connsiteY8" fmla="*/ 19050 h 638175"/>
                <a:gd name="connsiteX9" fmla="*/ 271463 w 857250"/>
                <a:gd name="connsiteY9" fmla="*/ 66675 h 638175"/>
                <a:gd name="connsiteX10" fmla="*/ 478632 w 857250"/>
                <a:gd name="connsiteY10" fmla="*/ 111919 h 638175"/>
                <a:gd name="connsiteX11" fmla="*/ 531019 w 857250"/>
                <a:gd name="connsiteY11" fmla="*/ 135731 h 638175"/>
                <a:gd name="connsiteX12" fmla="*/ 590550 w 857250"/>
                <a:gd name="connsiteY12" fmla="*/ 159544 h 638175"/>
                <a:gd name="connsiteX13" fmla="*/ 633413 w 857250"/>
                <a:gd name="connsiteY13" fmla="*/ 185738 h 638175"/>
                <a:gd name="connsiteX14" fmla="*/ 690563 w 857250"/>
                <a:gd name="connsiteY14" fmla="*/ 228600 h 638175"/>
                <a:gd name="connsiteX15" fmla="*/ 745332 w 857250"/>
                <a:gd name="connsiteY15" fmla="*/ 283369 h 638175"/>
                <a:gd name="connsiteX16" fmla="*/ 781050 w 857250"/>
                <a:gd name="connsiteY16" fmla="*/ 328613 h 638175"/>
                <a:gd name="connsiteX17" fmla="*/ 807244 w 857250"/>
                <a:gd name="connsiteY17" fmla="*/ 366713 h 638175"/>
                <a:gd name="connsiteX18" fmla="*/ 835819 w 857250"/>
                <a:gd name="connsiteY18" fmla="*/ 416719 h 638175"/>
                <a:gd name="connsiteX19" fmla="*/ 852488 w 857250"/>
                <a:gd name="connsiteY19" fmla="*/ 466725 h 638175"/>
                <a:gd name="connsiteX20" fmla="*/ 857250 w 857250"/>
                <a:gd name="connsiteY20" fmla="*/ 509588 h 638175"/>
                <a:gd name="connsiteX21" fmla="*/ 852488 w 857250"/>
                <a:gd name="connsiteY21" fmla="*/ 569119 h 638175"/>
                <a:gd name="connsiteX22" fmla="*/ 840582 w 857250"/>
                <a:gd name="connsiteY22" fmla="*/ 614363 h 638175"/>
                <a:gd name="connsiteX23" fmla="*/ 826294 w 857250"/>
                <a:gd name="connsiteY23" fmla="*/ 633413 h 638175"/>
                <a:gd name="connsiteX24" fmla="*/ 809625 w 857250"/>
                <a:gd name="connsiteY24" fmla="*/ 638175 h 638175"/>
                <a:gd name="connsiteX25" fmla="*/ 788194 w 857250"/>
                <a:gd name="connsiteY25" fmla="*/ 638175 h 638175"/>
                <a:gd name="connsiteX26" fmla="*/ 752475 w 857250"/>
                <a:gd name="connsiteY26" fmla="*/ 628650 h 638175"/>
                <a:gd name="connsiteX27" fmla="*/ 711994 w 857250"/>
                <a:gd name="connsiteY27" fmla="*/ 604838 h 638175"/>
                <a:gd name="connsiteX28" fmla="*/ 538163 w 857250"/>
                <a:gd name="connsiteY28" fmla="*/ 45958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57250" h="638175">
                  <a:moveTo>
                    <a:pt x="538163" y="459581"/>
                  </a:moveTo>
                  <a:lnTo>
                    <a:pt x="376238" y="333375"/>
                  </a:lnTo>
                  <a:lnTo>
                    <a:pt x="235744" y="223838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2382" y="14288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104775" y="19050"/>
                  </a:lnTo>
                  <a:lnTo>
                    <a:pt x="271463" y="66675"/>
                  </a:lnTo>
                  <a:lnTo>
                    <a:pt x="478632" y="111919"/>
                  </a:lnTo>
                  <a:lnTo>
                    <a:pt x="531019" y="135731"/>
                  </a:lnTo>
                  <a:lnTo>
                    <a:pt x="590550" y="159544"/>
                  </a:lnTo>
                  <a:lnTo>
                    <a:pt x="633413" y="185738"/>
                  </a:lnTo>
                  <a:lnTo>
                    <a:pt x="690563" y="228600"/>
                  </a:lnTo>
                  <a:lnTo>
                    <a:pt x="745332" y="283369"/>
                  </a:lnTo>
                  <a:lnTo>
                    <a:pt x="781050" y="328613"/>
                  </a:lnTo>
                  <a:lnTo>
                    <a:pt x="807244" y="366713"/>
                  </a:lnTo>
                  <a:lnTo>
                    <a:pt x="835819" y="416719"/>
                  </a:lnTo>
                  <a:lnTo>
                    <a:pt x="852488" y="466725"/>
                  </a:lnTo>
                  <a:lnTo>
                    <a:pt x="857250" y="509588"/>
                  </a:lnTo>
                  <a:lnTo>
                    <a:pt x="852488" y="569119"/>
                  </a:lnTo>
                  <a:lnTo>
                    <a:pt x="840582" y="614363"/>
                  </a:lnTo>
                  <a:lnTo>
                    <a:pt x="826294" y="633413"/>
                  </a:lnTo>
                  <a:lnTo>
                    <a:pt x="809625" y="638175"/>
                  </a:lnTo>
                  <a:lnTo>
                    <a:pt x="788194" y="638175"/>
                  </a:lnTo>
                  <a:lnTo>
                    <a:pt x="752475" y="628650"/>
                  </a:lnTo>
                  <a:lnTo>
                    <a:pt x="711994" y="604838"/>
                  </a:lnTo>
                  <a:lnTo>
                    <a:pt x="53816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A7E2C9B4-99BF-4FEC-9496-0683C2E7634B}"/>
                </a:ext>
              </a:extLst>
            </p:cNvPr>
            <p:cNvSpPr/>
            <p:nvPr/>
          </p:nvSpPr>
          <p:spPr>
            <a:xfrm>
              <a:off x="3143250" y="2286000"/>
              <a:ext cx="3495675" cy="631825"/>
            </a:xfrm>
            <a:custGeom>
              <a:avLst/>
              <a:gdLst>
                <a:gd name="connsiteX0" fmla="*/ 2390775 w 3495675"/>
                <a:gd name="connsiteY0" fmla="*/ 336550 h 631825"/>
                <a:gd name="connsiteX1" fmla="*/ 1939925 w 3495675"/>
                <a:gd name="connsiteY1" fmla="*/ 365125 h 631825"/>
                <a:gd name="connsiteX2" fmla="*/ 1673225 w 3495675"/>
                <a:gd name="connsiteY2" fmla="*/ 387350 h 631825"/>
                <a:gd name="connsiteX3" fmla="*/ 1412875 w 3495675"/>
                <a:gd name="connsiteY3" fmla="*/ 412750 h 631825"/>
                <a:gd name="connsiteX4" fmla="*/ 1104900 w 3495675"/>
                <a:gd name="connsiteY4" fmla="*/ 460375 h 631825"/>
                <a:gd name="connsiteX5" fmla="*/ 841375 w 3495675"/>
                <a:gd name="connsiteY5" fmla="*/ 517525 h 631825"/>
                <a:gd name="connsiteX6" fmla="*/ 692150 w 3495675"/>
                <a:gd name="connsiteY6" fmla="*/ 565150 h 631825"/>
                <a:gd name="connsiteX7" fmla="*/ 523875 w 3495675"/>
                <a:gd name="connsiteY7" fmla="*/ 612775 h 631825"/>
                <a:gd name="connsiteX8" fmla="*/ 441325 w 3495675"/>
                <a:gd name="connsiteY8" fmla="*/ 631825 h 631825"/>
                <a:gd name="connsiteX9" fmla="*/ 409575 w 3495675"/>
                <a:gd name="connsiteY9" fmla="*/ 628650 h 631825"/>
                <a:gd name="connsiteX10" fmla="*/ 355600 w 3495675"/>
                <a:gd name="connsiteY10" fmla="*/ 612775 h 631825"/>
                <a:gd name="connsiteX11" fmla="*/ 295275 w 3495675"/>
                <a:gd name="connsiteY11" fmla="*/ 587375 h 631825"/>
                <a:gd name="connsiteX12" fmla="*/ 228600 w 3495675"/>
                <a:gd name="connsiteY12" fmla="*/ 542925 h 631825"/>
                <a:gd name="connsiteX13" fmla="*/ 171450 w 3495675"/>
                <a:gd name="connsiteY13" fmla="*/ 485775 h 631825"/>
                <a:gd name="connsiteX14" fmla="*/ 85725 w 3495675"/>
                <a:gd name="connsiteY14" fmla="*/ 381000 h 631825"/>
                <a:gd name="connsiteX15" fmla="*/ 31750 w 3495675"/>
                <a:gd name="connsiteY15" fmla="*/ 288925 h 631825"/>
                <a:gd name="connsiteX16" fmla="*/ 0 w 3495675"/>
                <a:gd name="connsiteY16" fmla="*/ 219075 h 631825"/>
                <a:gd name="connsiteX17" fmla="*/ 0 w 3495675"/>
                <a:gd name="connsiteY17" fmla="*/ 193675 h 631825"/>
                <a:gd name="connsiteX18" fmla="*/ 15875 w 3495675"/>
                <a:gd name="connsiteY18" fmla="*/ 184150 h 631825"/>
                <a:gd name="connsiteX19" fmla="*/ 34925 w 3495675"/>
                <a:gd name="connsiteY19" fmla="*/ 184150 h 631825"/>
                <a:gd name="connsiteX20" fmla="*/ 73025 w 3495675"/>
                <a:gd name="connsiteY20" fmla="*/ 203200 h 631825"/>
                <a:gd name="connsiteX21" fmla="*/ 174625 w 3495675"/>
                <a:gd name="connsiteY21" fmla="*/ 282575 h 631825"/>
                <a:gd name="connsiteX22" fmla="*/ 260350 w 3495675"/>
                <a:gd name="connsiteY22" fmla="*/ 333375 h 631825"/>
                <a:gd name="connsiteX23" fmla="*/ 298450 w 3495675"/>
                <a:gd name="connsiteY23" fmla="*/ 346075 h 631825"/>
                <a:gd name="connsiteX24" fmla="*/ 374650 w 3495675"/>
                <a:gd name="connsiteY24" fmla="*/ 361950 h 631825"/>
                <a:gd name="connsiteX25" fmla="*/ 441325 w 3495675"/>
                <a:gd name="connsiteY25" fmla="*/ 365125 h 631825"/>
                <a:gd name="connsiteX26" fmla="*/ 511175 w 3495675"/>
                <a:gd name="connsiteY26" fmla="*/ 365125 h 631825"/>
                <a:gd name="connsiteX27" fmla="*/ 723900 w 3495675"/>
                <a:gd name="connsiteY27" fmla="*/ 330200 h 631825"/>
                <a:gd name="connsiteX28" fmla="*/ 1190625 w 3495675"/>
                <a:gd name="connsiteY28" fmla="*/ 263525 h 631825"/>
                <a:gd name="connsiteX29" fmla="*/ 1689100 w 3495675"/>
                <a:gd name="connsiteY29" fmla="*/ 203200 h 631825"/>
                <a:gd name="connsiteX30" fmla="*/ 1958975 w 3495675"/>
                <a:gd name="connsiteY30" fmla="*/ 180975 h 631825"/>
                <a:gd name="connsiteX31" fmla="*/ 2428875 w 3495675"/>
                <a:gd name="connsiteY31" fmla="*/ 133350 h 631825"/>
                <a:gd name="connsiteX32" fmla="*/ 2794000 w 3495675"/>
                <a:gd name="connsiteY32" fmla="*/ 88900 h 631825"/>
                <a:gd name="connsiteX33" fmla="*/ 2838450 w 3495675"/>
                <a:gd name="connsiteY33" fmla="*/ 76200 h 631825"/>
                <a:gd name="connsiteX34" fmla="*/ 2905125 w 3495675"/>
                <a:gd name="connsiteY34" fmla="*/ 44450 h 631825"/>
                <a:gd name="connsiteX35" fmla="*/ 2962275 w 3495675"/>
                <a:gd name="connsiteY35" fmla="*/ 19050 h 631825"/>
                <a:gd name="connsiteX36" fmla="*/ 3013075 w 3495675"/>
                <a:gd name="connsiteY36" fmla="*/ 3175 h 631825"/>
                <a:gd name="connsiteX37" fmla="*/ 3060700 w 3495675"/>
                <a:gd name="connsiteY37" fmla="*/ 0 h 631825"/>
                <a:gd name="connsiteX38" fmla="*/ 3140075 w 3495675"/>
                <a:gd name="connsiteY38" fmla="*/ 22225 h 631825"/>
                <a:gd name="connsiteX39" fmla="*/ 3251200 w 3495675"/>
                <a:gd name="connsiteY39" fmla="*/ 60325 h 631825"/>
                <a:gd name="connsiteX40" fmla="*/ 3340100 w 3495675"/>
                <a:gd name="connsiteY40" fmla="*/ 98425 h 631825"/>
                <a:gd name="connsiteX41" fmla="*/ 3413125 w 3495675"/>
                <a:gd name="connsiteY41" fmla="*/ 142875 h 631825"/>
                <a:gd name="connsiteX42" fmla="*/ 3460750 w 3495675"/>
                <a:gd name="connsiteY42" fmla="*/ 184150 h 631825"/>
                <a:gd name="connsiteX43" fmla="*/ 3486150 w 3495675"/>
                <a:gd name="connsiteY43" fmla="*/ 219075 h 631825"/>
                <a:gd name="connsiteX44" fmla="*/ 3495675 w 3495675"/>
                <a:gd name="connsiteY44" fmla="*/ 260350 h 631825"/>
                <a:gd name="connsiteX45" fmla="*/ 3489325 w 3495675"/>
                <a:gd name="connsiteY45" fmla="*/ 279400 h 631825"/>
                <a:gd name="connsiteX46" fmla="*/ 3463925 w 3495675"/>
                <a:gd name="connsiteY46" fmla="*/ 311150 h 631825"/>
                <a:gd name="connsiteX47" fmla="*/ 3409950 w 3495675"/>
                <a:gd name="connsiteY47" fmla="*/ 336550 h 631825"/>
                <a:gd name="connsiteX48" fmla="*/ 3352800 w 3495675"/>
                <a:gd name="connsiteY48" fmla="*/ 339725 h 631825"/>
                <a:gd name="connsiteX49" fmla="*/ 3114675 w 3495675"/>
                <a:gd name="connsiteY49" fmla="*/ 323850 h 631825"/>
                <a:gd name="connsiteX50" fmla="*/ 2816225 w 3495675"/>
                <a:gd name="connsiteY50" fmla="*/ 314325 h 631825"/>
                <a:gd name="connsiteX51" fmla="*/ 2705100 w 3495675"/>
                <a:gd name="connsiteY51" fmla="*/ 317500 h 631825"/>
                <a:gd name="connsiteX52" fmla="*/ 2390775 w 3495675"/>
                <a:gd name="connsiteY52" fmla="*/ 33655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95675" h="631825">
                  <a:moveTo>
                    <a:pt x="2390775" y="336550"/>
                  </a:moveTo>
                  <a:lnTo>
                    <a:pt x="1939925" y="365125"/>
                  </a:lnTo>
                  <a:lnTo>
                    <a:pt x="1673225" y="387350"/>
                  </a:lnTo>
                  <a:lnTo>
                    <a:pt x="1412875" y="412750"/>
                  </a:lnTo>
                  <a:lnTo>
                    <a:pt x="1104900" y="460375"/>
                  </a:lnTo>
                  <a:lnTo>
                    <a:pt x="841375" y="517525"/>
                  </a:lnTo>
                  <a:lnTo>
                    <a:pt x="692150" y="565150"/>
                  </a:lnTo>
                  <a:lnTo>
                    <a:pt x="523875" y="612775"/>
                  </a:lnTo>
                  <a:lnTo>
                    <a:pt x="441325" y="631825"/>
                  </a:lnTo>
                  <a:lnTo>
                    <a:pt x="409575" y="628650"/>
                  </a:lnTo>
                  <a:lnTo>
                    <a:pt x="355600" y="612775"/>
                  </a:lnTo>
                  <a:lnTo>
                    <a:pt x="295275" y="587375"/>
                  </a:lnTo>
                  <a:lnTo>
                    <a:pt x="228600" y="542925"/>
                  </a:lnTo>
                  <a:lnTo>
                    <a:pt x="171450" y="485775"/>
                  </a:lnTo>
                  <a:lnTo>
                    <a:pt x="85725" y="381000"/>
                  </a:lnTo>
                  <a:lnTo>
                    <a:pt x="31750" y="288925"/>
                  </a:lnTo>
                  <a:lnTo>
                    <a:pt x="0" y="219075"/>
                  </a:lnTo>
                  <a:lnTo>
                    <a:pt x="0" y="193675"/>
                  </a:lnTo>
                  <a:lnTo>
                    <a:pt x="15875" y="184150"/>
                  </a:lnTo>
                  <a:lnTo>
                    <a:pt x="34925" y="184150"/>
                  </a:lnTo>
                  <a:lnTo>
                    <a:pt x="73025" y="203200"/>
                  </a:lnTo>
                  <a:lnTo>
                    <a:pt x="174625" y="282575"/>
                  </a:lnTo>
                  <a:lnTo>
                    <a:pt x="260350" y="333375"/>
                  </a:lnTo>
                  <a:lnTo>
                    <a:pt x="298450" y="346075"/>
                  </a:lnTo>
                  <a:lnTo>
                    <a:pt x="374650" y="361950"/>
                  </a:lnTo>
                  <a:lnTo>
                    <a:pt x="441325" y="365125"/>
                  </a:lnTo>
                  <a:lnTo>
                    <a:pt x="511175" y="365125"/>
                  </a:lnTo>
                  <a:lnTo>
                    <a:pt x="723900" y="330200"/>
                  </a:lnTo>
                  <a:lnTo>
                    <a:pt x="1190625" y="263525"/>
                  </a:lnTo>
                  <a:lnTo>
                    <a:pt x="1689100" y="203200"/>
                  </a:lnTo>
                  <a:lnTo>
                    <a:pt x="1958975" y="180975"/>
                  </a:lnTo>
                  <a:lnTo>
                    <a:pt x="2428875" y="133350"/>
                  </a:lnTo>
                  <a:lnTo>
                    <a:pt x="2794000" y="88900"/>
                  </a:lnTo>
                  <a:lnTo>
                    <a:pt x="2838450" y="76200"/>
                  </a:lnTo>
                  <a:lnTo>
                    <a:pt x="2905125" y="44450"/>
                  </a:lnTo>
                  <a:lnTo>
                    <a:pt x="2962275" y="19050"/>
                  </a:lnTo>
                  <a:lnTo>
                    <a:pt x="3013075" y="3175"/>
                  </a:lnTo>
                  <a:lnTo>
                    <a:pt x="3060700" y="0"/>
                  </a:lnTo>
                  <a:lnTo>
                    <a:pt x="3140075" y="22225"/>
                  </a:lnTo>
                  <a:lnTo>
                    <a:pt x="3251200" y="60325"/>
                  </a:lnTo>
                  <a:lnTo>
                    <a:pt x="3340100" y="98425"/>
                  </a:lnTo>
                  <a:lnTo>
                    <a:pt x="3413125" y="142875"/>
                  </a:lnTo>
                  <a:lnTo>
                    <a:pt x="3460750" y="184150"/>
                  </a:lnTo>
                  <a:lnTo>
                    <a:pt x="3486150" y="219075"/>
                  </a:lnTo>
                  <a:lnTo>
                    <a:pt x="3495675" y="260350"/>
                  </a:lnTo>
                  <a:lnTo>
                    <a:pt x="3489325" y="279400"/>
                  </a:lnTo>
                  <a:lnTo>
                    <a:pt x="3463925" y="311150"/>
                  </a:lnTo>
                  <a:lnTo>
                    <a:pt x="3409950" y="336550"/>
                  </a:lnTo>
                  <a:lnTo>
                    <a:pt x="3352800" y="339725"/>
                  </a:lnTo>
                  <a:lnTo>
                    <a:pt x="3114675" y="323850"/>
                  </a:lnTo>
                  <a:lnTo>
                    <a:pt x="2816225" y="314325"/>
                  </a:lnTo>
                  <a:lnTo>
                    <a:pt x="2705100" y="317500"/>
                  </a:lnTo>
                  <a:lnTo>
                    <a:pt x="239077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3D74F8A0-5C76-4CE1-8308-147EE4C09D7C}"/>
                </a:ext>
              </a:extLst>
            </p:cNvPr>
            <p:cNvSpPr/>
            <p:nvPr/>
          </p:nvSpPr>
          <p:spPr>
            <a:xfrm>
              <a:off x="3127375" y="3228975"/>
              <a:ext cx="947738" cy="627063"/>
            </a:xfrm>
            <a:custGeom>
              <a:avLst/>
              <a:gdLst>
                <a:gd name="connsiteX0" fmla="*/ 578644 w 947738"/>
                <a:gd name="connsiteY0" fmla="*/ 502444 h 626269"/>
                <a:gd name="connsiteX1" fmla="*/ 400050 w 947738"/>
                <a:gd name="connsiteY1" fmla="*/ 390525 h 626269"/>
                <a:gd name="connsiteX2" fmla="*/ 283369 w 947738"/>
                <a:gd name="connsiteY2" fmla="*/ 304800 h 626269"/>
                <a:gd name="connsiteX3" fmla="*/ 133350 w 947738"/>
                <a:gd name="connsiteY3" fmla="*/ 171450 h 626269"/>
                <a:gd name="connsiteX4" fmla="*/ 42863 w 947738"/>
                <a:gd name="connsiteY4" fmla="*/ 80963 h 626269"/>
                <a:gd name="connsiteX5" fmla="*/ 7144 w 947738"/>
                <a:gd name="connsiteY5" fmla="*/ 47625 h 626269"/>
                <a:gd name="connsiteX6" fmla="*/ 0 w 947738"/>
                <a:gd name="connsiteY6" fmla="*/ 26194 h 626269"/>
                <a:gd name="connsiteX7" fmla="*/ 4763 w 947738"/>
                <a:gd name="connsiteY7" fmla="*/ 9525 h 626269"/>
                <a:gd name="connsiteX8" fmla="*/ 21432 w 947738"/>
                <a:gd name="connsiteY8" fmla="*/ 0 h 626269"/>
                <a:gd name="connsiteX9" fmla="*/ 33338 w 947738"/>
                <a:gd name="connsiteY9" fmla="*/ 2381 h 626269"/>
                <a:gd name="connsiteX10" fmla="*/ 102394 w 947738"/>
                <a:gd name="connsiteY10" fmla="*/ 35719 h 626269"/>
                <a:gd name="connsiteX11" fmla="*/ 219075 w 947738"/>
                <a:gd name="connsiteY11" fmla="*/ 83344 h 626269"/>
                <a:gd name="connsiteX12" fmla="*/ 330994 w 947738"/>
                <a:gd name="connsiteY12" fmla="*/ 119063 h 626269"/>
                <a:gd name="connsiteX13" fmla="*/ 459582 w 947738"/>
                <a:gd name="connsiteY13" fmla="*/ 152400 h 626269"/>
                <a:gd name="connsiteX14" fmla="*/ 690563 w 947738"/>
                <a:gd name="connsiteY14" fmla="*/ 202406 h 626269"/>
                <a:gd name="connsiteX15" fmla="*/ 731044 w 947738"/>
                <a:gd name="connsiteY15" fmla="*/ 221456 h 626269"/>
                <a:gd name="connsiteX16" fmla="*/ 771525 w 947738"/>
                <a:gd name="connsiteY16" fmla="*/ 245269 h 626269"/>
                <a:gd name="connsiteX17" fmla="*/ 809625 w 947738"/>
                <a:gd name="connsiteY17" fmla="*/ 273844 h 626269"/>
                <a:gd name="connsiteX18" fmla="*/ 852488 w 947738"/>
                <a:gd name="connsiteY18" fmla="*/ 314325 h 626269"/>
                <a:gd name="connsiteX19" fmla="*/ 888207 w 947738"/>
                <a:gd name="connsiteY19" fmla="*/ 354806 h 626269"/>
                <a:gd name="connsiteX20" fmla="*/ 912019 w 947738"/>
                <a:gd name="connsiteY20" fmla="*/ 383381 h 626269"/>
                <a:gd name="connsiteX21" fmla="*/ 931069 w 947738"/>
                <a:gd name="connsiteY21" fmla="*/ 428625 h 626269"/>
                <a:gd name="connsiteX22" fmla="*/ 945357 w 947738"/>
                <a:gd name="connsiteY22" fmla="*/ 473869 h 626269"/>
                <a:gd name="connsiteX23" fmla="*/ 947738 w 947738"/>
                <a:gd name="connsiteY23" fmla="*/ 526256 h 626269"/>
                <a:gd name="connsiteX24" fmla="*/ 945357 w 947738"/>
                <a:gd name="connsiteY24" fmla="*/ 564356 h 626269"/>
                <a:gd name="connsiteX25" fmla="*/ 928688 w 947738"/>
                <a:gd name="connsiteY25" fmla="*/ 602456 h 626269"/>
                <a:gd name="connsiteX26" fmla="*/ 900113 w 947738"/>
                <a:gd name="connsiteY26" fmla="*/ 621506 h 626269"/>
                <a:gd name="connsiteX27" fmla="*/ 866775 w 947738"/>
                <a:gd name="connsiteY27" fmla="*/ 626269 h 626269"/>
                <a:gd name="connsiteX28" fmla="*/ 823913 w 947738"/>
                <a:gd name="connsiteY28" fmla="*/ 621506 h 626269"/>
                <a:gd name="connsiteX29" fmla="*/ 771525 w 947738"/>
                <a:gd name="connsiteY29" fmla="*/ 604838 h 626269"/>
                <a:gd name="connsiteX30" fmla="*/ 578644 w 947738"/>
                <a:gd name="connsiteY30" fmla="*/ 502444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7738" h="626269">
                  <a:moveTo>
                    <a:pt x="578644" y="502444"/>
                  </a:moveTo>
                  <a:lnTo>
                    <a:pt x="400050" y="390525"/>
                  </a:lnTo>
                  <a:lnTo>
                    <a:pt x="283369" y="304800"/>
                  </a:lnTo>
                  <a:lnTo>
                    <a:pt x="133350" y="171450"/>
                  </a:lnTo>
                  <a:lnTo>
                    <a:pt x="42863" y="80963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33338" y="2381"/>
                  </a:lnTo>
                  <a:lnTo>
                    <a:pt x="102394" y="35719"/>
                  </a:lnTo>
                  <a:lnTo>
                    <a:pt x="219075" y="83344"/>
                  </a:lnTo>
                  <a:lnTo>
                    <a:pt x="330994" y="119063"/>
                  </a:lnTo>
                  <a:lnTo>
                    <a:pt x="459582" y="152400"/>
                  </a:lnTo>
                  <a:lnTo>
                    <a:pt x="690563" y="202406"/>
                  </a:lnTo>
                  <a:lnTo>
                    <a:pt x="731044" y="221456"/>
                  </a:lnTo>
                  <a:lnTo>
                    <a:pt x="771525" y="245269"/>
                  </a:lnTo>
                  <a:lnTo>
                    <a:pt x="809625" y="273844"/>
                  </a:lnTo>
                  <a:lnTo>
                    <a:pt x="852488" y="314325"/>
                  </a:lnTo>
                  <a:lnTo>
                    <a:pt x="888207" y="354806"/>
                  </a:lnTo>
                  <a:lnTo>
                    <a:pt x="912019" y="383381"/>
                  </a:lnTo>
                  <a:lnTo>
                    <a:pt x="931069" y="428625"/>
                  </a:lnTo>
                  <a:lnTo>
                    <a:pt x="945357" y="473869"/>
                  </a:lnTo>
                  <a:lnTo>
                    <a:pt x="947738" y="526256"/>
                  </a:lnTo>
                  <a:lnTo>
                    <a:pt x="945357" y="564356"/>
                  </a:lnTo>
                  <a:lnTo>
                    <a:pt x="928688" y="602456"/>
                  </a:lnTo>
                  <a:lnTo>
                    <a:pt x="900113" y="621506"/>
                  </a:lnTo>
                  <a:lnTo>
                    <a:pt x="866775" y="626269"/>
                  </a:lnTo>
                  <a:lnTo>
                    <a:pt x="823913" y="621506"/>
                  </a:lnTo>
                  <a:lnTo>
                    <a:pt x="771525" y="604838"/>
                  </a:lnTo>
                  <a:lnTo>
                    <a:pt x="5786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0D5F4ACE-5492-4F67-96FA-3CA14DC668BE}"/>
                </a:ext>
              </a:extLst>
            </p:cNvPr>
            <p:cNvSpPr/>
            <p:nvPr/>
          </p:nvSpPr>
          <p:spPr>
            <a:xfrm>
              <a:off x="5294313" y="2881313"/>
              <a:ext cx="1309687" cy="723900"/>
            </a:xfrm>
            <a:custGeom>
              <a:avLst/>
              <a:gdLst>
                <a:gd name="connsiteX0" fmla="*/ 183356 w 1309687"/>
                <a:gd name="connsiteY0" fmla="*/ 595312 h 723900"/>
                <a:gd name="connsiteX1" fmla="*/ 435769 w 1309687"/>
                <a:gd name="connsiteY1" fmla="*/ 469106 h 723900"/>
                <a:gd name="connsiteX2" fmla="*/ 647700 w 1309687"/>
                <a:gd name="connsiteY2" fmla="*/ 333375 h 723900"/>
                <a:gd name="connsiteX3" fmla="*/ 754856 w 1309687"/>
                <a:gd name="connsiteY3" fmla="*/ 264318 h 723900"/>
                <a:gd name="connsiteX4" fmla="*/ 807244 w 1309687"/>
                <a:gd name="connsiteY4" fmla="*/ 211931 h 723900"/>
                <a:gd name="connsiteX5" fmla="*/ 809625 w 1309687"/>
                <a:gd name="connsiteY5" fmla="*/ 195262 h 723900"/>
                <a:gd name="connsiteX6" fmla="*/ 809625 w 1309687"/>
                <a:gd name="connsiteY6" fmla="*/ 171450 h 723900"/>
                <a:gd name="connsiteX7" fmla="*/ 797719 w 1309687"/>
                <a:gd name="connsiteY7" fmla="*/ 130968 h 723900"/>
                <a:gd name="connsiteX8" fmla="*/ 773906 w 1309687"/>
                <a:gd name="connsiteY8" fmla="*/ 97631 h 723900"/>
                <a:gd name="connsiteX9" fmla="*/ 740569 w 1309687"/>
                <a:gd name="connsiteY9" fmla="*/ 73818 h 723900"/>
                <a:gd name="connsiteX10" fmla="*/ 719137 w 1309687"/>
                <a:gd name="connsiteY10" fmla="*/ 57150 h 723900"/>
                <a:gd name="connsiteX11" fmla="*/ 709612 w 1309687"/>
                <a:gd name="connsiteY11" fmla="*/ 28575 h 723900"/>
                <a:gd name="connsiteX12" fmla="*/ 711994 w 1309687"/>
                <a:gd name="connsiteY12" fmla="*/ 7143 h 723900"/>
                <a:gd name="connsiteX13" fmla="*/ 723900 w 1309687"/>
                <a:gd name="connsiteY13" fmla="*/ 0 h 723900"/>
                <a:gd name="connsiteX14" fmla="*/ 754856 w 1309687"/>
                <a:gd name="connsiteY14" fmla="*/ 2381 h 723900"/>
                <a:gd name="connsiteX15" fmla="*/ 797719 w 1309687"/>
                <a:gd name="connsiteY15" fmla="*/ 11906 h 723900"/>
                <a:gd name="connsiteX16" fmla="*/ 862012 w 1309687"/>
                <a:gd name="connsiteY16" fmla="*/ 23812 h 723900"/>
                <a:gd name="connsiteX17" fmla="*/ 942975 w 1309687"/>
                <a:gd name="connsiteY17" fmla="*/ 45243 h 723900"/>
                <a:gd name="connsiteX18" fmla="*/ 1019175 w 1309687"/>
                <a:gd name="connsiteY18" fmla="*/ 73818 h 723900"/>
                <a:gd name="connsiteX19" fmla="*/ 1092994 w 1309687"/>
                <a:gd name="connsiteY19" fmla="*/ 114300 h 723900"/>
                <a:gd name="connsiteX20" fmla="*/ 1169194 w 1309687"/>
                <a:gd name="connsiteY20" fmla="*/ 161925 h 723900"/>
                <a:gd name="connsiteX21" fmla="*/ 1235869 w 1309687"/>
                <a:gd name="connsiteY21" fmla="*/ 214312 h 723900"/>
                <a:gd name="connsiteX22" fmla="*/ 1297781 w 1309687"/>
                <a:gd name="connsiteY22" fmla="*/ 273843 h 723900"/>
                <a:gd name="connsiteX23" fmla="*/ 1309687 w 1309687"/>
                <a:gd name="connsiteY23" fmla="*/ 292893 h 723900"/>
                <a:gd name="connsiteX24" fmla="*/ 1309687 w 1309687"/>
                <a:gd name="connsiteY24" fmla="*/ 309562 h 723900"/>
                <a:gd name="connsiteX25" fmla="*/ 1307306 w 1309687"/>
                <a:gd name="connsiteY25" fmla="*/ 333375 h 723900"/>
                <a:gd name="connsiteX26" fmla="*/ 1293019 w 1309687"/>
                <a:gd name="connsiteY26" fmla="*/ 354806 h 723900"/>
                <a:gd name="connsiteX27" fmla="*/ 1262062 w 1309687"/>
                <a:gd name="connsiteY27" fmla="*/ 369093 h 723900"/>
                <a:gd name="connsiteX28" fmla="*/ 1219200 w 1309687"/>
                <a:gd name="connsiteY28" fmla="*/ 378618 h 723900"/>
                <a:gd name="connsiteX29" fmla="*/ 1135856 w 1309687"/>
                <a:gd name="connsiteY29" fmla="*/ 392906 h 723900"/>
                <a:gd name="connsiteX30" fmla="*/ 940594 w 1309687"/>
                <a:gd name="connsiteY30" fmla="*/ 464343 h 723900"/>
                <a:gd name="connsiteX31" fmla="*/ 561975 w 1309687"/>
                <a:gd name="connsiteY31" fmla="*/ 583406 h 723900"/>
                <a:gd name="connsiteX32" fmla="*/ 250031 w 1309687"/>
                <a:gd name="connsiteY32" fmla="*/ 671512 h 723900"/>
                <a:gd name="connsiteX33" fmla="*/ 28575 w 1309687"/>
                <a:gd name="connsiteY33" fmla="*/ 723900 h 723900"/>
                <a:gd name="connsiteX34" fmla="*/ 11906 w 1309687"/>
                <a:gd name="connsiteY34" fmla="*/ 723900 h 723900"/>
                <a:gd name="connsiteX35" fmla="*/ 0 w 1309687"/>
                <a:gd name="connsiteY35" fmla="*/ 714375 h 723900"/>
                <a:gd name="connsiteX36" fmla="*/ 0 w 1309687"/>
                <a:gd name="connsiteY36" fmla="*/ 697706 h 723900"/>
                <a:gd name="connsiteX37" fmla="*/ 14287 w 1309687"/>
                <a:gd name="connsiteY37" fmla="*/ 678656 h 723900"/>
                <a:gd name="connsiteX38" fmla="*/ 183356 w 1309687"/>
                <a:gd name="connsiteY38" fmla="*/ 59531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09687" h="723900">
                  <a:moveTo>
                    <a:pt x="183356" y="595312"/>
                  </a:moveTo>
                  <a:lnTo>
                    <a:pt x="435769" y="469106"/>
                  </a:lnTo>
                  <a:lnTo>
                    <a:pt x="647700" y="333375"/>
                  </a:lnTo>
                  <a:lnTo>
                    <a:pt x="754856" y="264318"/>
                  </a:lnTo>
                  <a:lnTo>
                    <a:pt x="807244" y="211931"/>
                  </a:lnTo>
                  <a:lnTo>
                    <a:pt x="809625" y="195262"/>
                  </a:lnTo>
                  <a:lnTo>
                    <a:pt x="809625" y="171450"/>
                  </a:lnTo>
                  <a:lnTo>
                    <a:pt x="797719" y="130968"/>
                  </a:lnTo>
                  <a:lnTo>
                    <a:pt x="773906" y="97631"/>
                  </a:lnTo>
                  <a:lnTo>
                    <a:pt x="740569" y="73818"/>
                  </a:lnTo>
                  <a:lnTo>
                    <a:pt x="719137" y="57150"/>
                  </a:lnTo>
                  <a:lnTo>
                    <a:pt x="709612" y="28575"/>
                  </a:lnTo>
                  <a:lnTo>
                    <a:pt x="711994" y="7143"/>
                  </a:lnTo>
                  <a:lnTo>
                    <a:pt x="723900" y="0"/>
                  </a:lnTo>
                  <a:lnTo>
                    <a:pt x="754856" y="2381"/>
                  </a:lnTo>
                  <a:lnTo>
                    <a:pt x="797719" y="11906"/>
                  </a:lnTo>
                  <a:lnTo>
                    <a:pt x="862012" y="23812"/>
                  </a:lnTo>
                  <a:lnTo>
                    <a:pt x="942975" y="45243"/>
                  </a:lnTo>
                  <a:lnTo>
                    <a:pt x="1019175" y="73818"/>
                  </a:lnTo>
                  <a:lnTo>
                    <a:pt x="1092994" y="114300"/>
                  </a:lnTo>
                  <a:lnTo>
                    <a:pt x="1169194" y="161925"/>
                  </a:lnTo>
                  <a:lnTo>
                    <a:pt x="1235869" y="214312"/>
                  </a:lnTo>
                  <a:lnTo>
                    <a:pt x="1297781" y="273843"/>
                  </a:lnTo>
                  <a:lnTo>
                    <a:pt x="1309687" y="292893"/>
                  </a:lnTo>
                  <a:lnTo>
                    <a:pt x="1309687" y="309562"/>
                  </a:lnTo>
                  <a:lnTo>
                    <a:pt x="1307306" y="333375"/>
                  </a:lnTo>
                  <a:lnTo>
                    <a:pt x="1293019" y="354806"/>
                  </a:lnTo>
                  <a:lnTo>
                    <a:pt x="1262062" y="369093"/>
                  </a:lnTo>
                  <a:lnTo>
                    <a:pt x="1219200" y="378618"/>
                  </a:lnTo>
                  <a:lnTo>
                    <a:pt x="1135856" y="392906"/>
                  </a:lnTo>
                  <a:lnTo>
                    <a:pt x="940594" y="464343"/>
                  </a:lnTo>
                  <a:lnTo>
                    <a:pt x="561975" y="583406"/>
                  </a:lnTo>
                  <a:lnTo>
                    <a:pt x="250031" y="671512"/>
                  </a:lnTo>
                  <a:lnTo>
                    <a:pt x="28575" y="723900"/>
                  </a:lnTo>
                  <a:lnTo>
                    <a:pt x="11906" y="723900"/>
                  </a:lnTo>
                  <a:lnTo>
                    <a:pt x="0" y="714375"/>
                  </a:lnTo>
                  <a:lnTo>
                    <a:pt x="0" y="697706"/>
                  </a:lnTo>
                  <a:lnTo>
                    <a:pt x="14287" y="678656"/>
                  </a:lnTo>
                  <a:lnTo>
                    <a:pt x="183356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4A0BF76D-EB32-423D-A40A-9530E9B151C7}"/>
                </a:ext>
              </a:extLst>
            </p:cNvPr>
            <p:cNvSpPr/>
            <p:nvPr/>
          </p:nvSpPr>
          <p:spPr>
            <a:xfrm>
              <a:off x="2957513" y="4008438"/>
              <a:ext cx="1365250" cy="1231900"/>
            </a:xfrm>
            <a:custGeom>
              <a:avLst/>
              <a:gdLst>
                <a:gd name="connsiteX0" fmla="*/ 716756 w 1364456"/>
                <a:gd name="connsiteY0" fmla="*/ 716756 h 1233487"/>
                <a:gd name="connsiteX1" fmla="*/ 914400 w 1364456"/>
                <a:gd name="connsiteY1" fmla="*/ 507206 h 1233487"/>
                <a:gd name="connsiteX2" fmla="*/ 1071562 w 1364456"/>
                <a:gd name="connsiteY2" fmla="*/ 340519 h 1233487"/>
                <a:gd name="connsiteX3" fmla="*/ 1195387 w 1364456"/>
                <a:gd name="connsiteY3" fmla="*/ 216694 h 1233487"/>
                <a:gd name="connsiteX4" fmla="*/ 1304925 w 1364456"/>
                <a:gd name="connsiteY4" fmla="*/ 107156 h 1233487"/>
                <a:gd name="connsiteX5" fmla="*/ 1359693 w 1364456"/>
                <a:gd name="connsiteY5" fmla="*/ 50006 h 1233487"/>
                <a:gd name="connsiteX6" fmla="*/ 1364456 w 1364456"/>
                <a:gd name="connsiteY6" fmla="*/ 30956 h 1233487"/>
                <a:gd name="connsiteX7" fmla="*/ 1362075 w 1364456"/>
                <a:gd name="connsiteY7" fmla="*/ 9525 h 1233487"/>
                <a:gd name="connsiteX8" fmla="*/ 1350168 w 1364456"/>
                <a:gd name="connsiteY8" fmla="*/ 2381 h 1233487"/>
                <a:gd name="connsiteX9" fmla="*/ 1333500 w 1364456"/>
                <a:gd name="connsiteY9" fmla="*/ 0 h 1233487"/>
                <a:gd name="connsiteX10" fmla="*/ 1309687 w 1364456"/>
                <a:gd name="connsiteY10" fmla="*/ 11906 h 1233487"/>
                <a:gd name="connsiteX11" fmla="*/ 1250156 w 1364456"/>
                <a:gd name="connsiteY11" fmla="*/ 54769 h 1233487"/>
                <a:gd name="connsiteX12" fmla="*/ 728662 w 1364456"/>
                <a:gd name="connsiteY12" fmla="*/ 459581 h 1233487"/>
                <a:gd name="connsiteX13" fmla="*/ 504825 w 1364456"/>
                <a:gd name="connsiteY13" fmla="*/ 635794 h 1233487"/>
                <a:gd name="connsiteX14" fmla="*/ 342900 w 1364456"/>
                <a:gd name="connsiteY14" fmla="*/ 762000 h 1233487"/>
                <a:gd name="connsiteX15" fmla="*/ 319087 w 1364456"/>
                <a:gd name="connsiteY15" fmla="*/ 781050 h 1233487"/>
                <a:gd name="connsiteX16" fmla="*/ 290512 w 1364456"/>
                <a:gd name="connsiteY16" fmla="*/ 792956 h 1233487"/>
                <a:gd name="connsiteX17" fmla="*/ 261937 w 1364456"/>
                <a:gd name="connsiteY17" fmla="*/ 797719 h 1233487"/>
                <a:gd name="connsiteX18" fmla="*/ 228600 w 1364456"/>
                <a:gd name="connsiteY18" fmla="*/ 802481 h 1233487"/>
                <a:gd name="connsiteX19" fmla="*/ 185737 w 1364456"/>
                <a:gd name="connsiteY19" fmla="*/ 792956 h 1233487"/>
                <a:gd name="connsiteX20" fmla="*/ 161925 w 1364456"/>
                <a:gd name="connsiteY20" fmla="*/ 778669 h 1233487"/>
                <a:gd name="connsiteX21" fmla="*/ 135731 w 1364456"/>
                <a:gd name="connsiteY21" fmla="*/ 752475 h 1233487"/>
                <a:gd name="connsiteX22" fmla="*/ 109537 w 1364456"/>
                <a:gd name="connsiteY22" fmla="*/ 716756 h 1233487"/>
                <a:gd name="connsiteX23" fmla="*/ 92868 w 1364456"/>
                <a:gd name="connsiteY23" fmla="*/ 695325 h 1233487"/>
                <a:gd name="connsiteX24" fmla="*/ 66675 w 1364456"/>
                <a:gd name="connsiteY24" fmla="*/ 671512 h 1233487"/>
                <a:gd name="connsiteX25" fmla="*/ 40481 w 1364456"/>
                <a:gd name="connsiteY25" fmla="*/ 669131 h 1233487"/>
                <a:gd name="connsiteX26" fmla="*/ 28575 w 1364456"/>
                <a:gd name="connsiteY26" fmla="*/ 673894 h 1233487"/>
                <a:gd name="connsiteX27" fmla="*/ 7143 w 1364456"/>
                <a:gd name="connsiteY27" fmla="*/ 695325 h 1233487"/>
                <a:gd name="connsiteX28" fmla="*/ 0 w 1364456"/>
                <a:gd name="connsiteY28" fmla="*/ 728662 h 1233487"/>
                <a:gd name="connsiteX29" fmla="*/ 9525 w 1364456"/>
                <a:gd name="connsiteY29" fmla="*/ 792956 h 1233487"/>
                <a:gd name="connsiteX30" fmla="*/ 30956 w 1364456"/>
                <a:gd name="connsiteY30" fmla="*/ 885825 h 1233487"/>
                <a:gd name="connsiteX31" fmla="*/ 66675 w 1364456"/>
                <a:gd name="connsiteY31" fmla="*/ 981075 h 1233487"/>
                <a:gd name="connsiteX32" fmla="*/ 102393 w 1364456"/>
                <a:gd name="connsiteY32" fmla="*/ 1054894 h 1233487"/>
                <a:gd name="connsiteX33" fmla="*/ 147637 w 1364456"/>
                <a:gd name="connsiteY33" fmla="*/ 1116806 h 1233487"/>
                <a:gd name="connsiteX34" fmla="*/ 202406 w 1364456"/>
                <a:gd name="connsiteY34" fmla="*/ 1178719 h 1233487"/>
                <a:gd name="connsiteX35" fmla="*/ 252412 w 1364456"/>
                <a:gd name="connsiteY35" fmla="*/ 1219200 h 1233487"/>
                <a:gd name="connsiteX36" fmla="*/ 271462 w 1364456"/>
                <a:gd name="connsiteY36" fmla="*/ 1231106 h 1233487"/>
                <a:gd name="connsiteX37" fmla="*/ 285750 w 1364456"/>
                <a:gd name="connsiteY37" fmla="*/ 1233487 h 1233487"/>
                <a:gd name="connsiteX38" fmla="*/ 304800 w 1364456"/>
                <a:gd name="connsiteY38" fmla="*/ 1228725 h 1233487"/>
                <a:gd name="connsiteX39" fmla="*/ 357187 w 1364456"/>
                <a:gd name="connsiteY39" fmla="*/ 1173956 h 1233487"/>
                <a:gd name="connsiteX40" fmla="*/ 381000 w 1364456"/>
                <a:gd name="connsiteY40" fmla="*/ 1128712 h 1233487"/>
                <a:gd name="connsiteX41" fmla="*/ 400050 w 1364456"/>
                <a:gd name="connsiteY41" fmla="*/ 1083469 h 1233487"/>
                <a:gd name="connsiteX42" fmla="*/ 411956 w 1364456"/>
                <a:gd name="connsiteY42" fmla="*/ 1062037 h 1233487"/>
                <a:gd name="connsiteX43" fmla="*/ 461962 w 1364456"/>
                <a:gd name="connsiteY43" fmla="*/ 1000125 h 1233487"/>
                <a:gd name="connsiteX44" fmla="*/ 564356 w 1364456"/>
                <a:gd name="connsiteY44" fmla="*/ 888206 h 1233487"/>
                <a:gd name="connsiteX45" fmla="*/ 716756 w 1364456"/>
                <a:gd name="connsiteY45" fmla="*/ 716756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64456" h="1233487">
                  <a:moveTo>
                    <a:pt x="716756" y="716756"/>
                  </a:moveTo>
                  <a:lnTo>
                    <a:pt x="914400" y="507206"/>
                  </a:lnTo>
                  <a:lnTo>
                    <a:pt x="1071562" y="340519"/>
                  </a:lnTo>
                  <a:lnTo>
                    <a:pt x="1195387" y="216694"/>
                  </a:lnTo>
                  <a:lnTo>
                    <a:pt x="1304925" y="107156"/>
                  </a:lnTo>
                  <a:lnTo>
                    <a:pt x="1359693" y="50006"/>
                  </a:lnTo>
                  <a:lnTo>
                    <a:pt x="1364456" y="30956"/>
                  </a:lnTo>
                  <a:lnTo>
                    <a:pt x="1362075" y="9525"/>
                  </a:lnTo>
                  <a:lnTo>
                    <a:pt x="1350168" y="2381"/>
                  </a:lnTo>
                  <a:lnTo>
                    <a:pt x="1333500" y="0"/>
                  </a:lnTo>
                  <a:lnTo>
                    <a:pt x="1309687" y="11906"/>
                  </a:lnTo>
                  <a:lnTo>
                    <a:pt x="1250156" y="54769"/>
                  </a:lnTo>
                  <a:lnTo>
                    <a:pt x="728662" y="459581"/>
                  </a:lnTo>
                  <a:lnTo>
                    <a:pt x="504825" y="635794"/>
                  </a:lnTo>
                  <a:lnTo>
                    <a:pt x="342900" y="762000"/>
                  </a:lnTo>
                  <a:lnTo>
                    <a:pt x="319087" y="781050"/>
                  </a:lnTo>
                  <a:lnTo>
                    <a:pt x="290512" y="792956"/>
                  </a:lnTo>
                  <a:lnTo>
                    <a:pt x="261937" y="797719"/>
                  </a:lnTo>
                  <a:lnTo>
                    <a:pt x="228600" y="802481"/>
                  </a:lnTo>
                  <a:lnTo>
                    <a:pt x="185737" y="792956"/>
                  </a:lnTo>
                  <a:lnTo>
                    <a:pt x="161925" y="778669"/>
                  </a:lnTo>
                  <a:lnTo>
                    <a:pt x="135731" y="752475"/>
                  </a:lnTo>
                  <a:lnTo>
                    <a:pt x="109537" y="716756"/>
                  </a:lnTo>
                  <a:lnTo>
                    <a:pt x="92868" y="695325"/>
                  </a:lnTo>
                  <a:lnTo>
                    <a:pt x="66675" y="671512"/>
                  </a:lnTo>
                  <a:lnTo>
                    <a:pt x="40481" y="669131"/>
                  </a:lnTo>
                  <a:lnTo>
                    <a:pt x="28575" y="673894"/>
                  </a:lnTo>
                  <a:lnTo>
                    <a:pt x="7143" y="695325"/>
                  </a:lnTo>
                  <a:lnTo>
                    <a:pt x="0" y="728662"/>
                  </a:lnTo>
                  <a:lnTo>
                    <a:pt x="9525" y="792956"/>
                  </a:lnTo>
                  <a:lnTo>
                    <a:pt x="30956" y="885825"/>
                  </a:lnTo>
                  <a:lnTo>
                    <a:pt x="66675" y="981075"/>
                  </a:lnTo>
                  <a:lnTo>
                    <a:pt x="102393" y="1054894"/>
                  </a:lnTo>
                  <a:lnTo>
                    <a:pt x="147637" y="1116806"/>
                  </a:lnTo>
                  <a:lnTo>
                    <a:pt x="202406" y="1178719"/>
                  </a:lnTo>
                  <a:lnTo>
                    <a:pt x="252412" y="1219200"/>
                  </a:lnTo>
                  <a:lnTo>
                    <a:pt x="271462" y="1231106"/>
                  </a:lnTo>
                  <a:lnTo>
                    <a:pt x="285750" y="1233487"/>
                  </a:lnTo>
                  <a:lnTo>
                    <a:pt x="304800" y="1228725"/>
                  </a:lnTo>
                  <a:lnTo>
                    <a:pt x="357187" y="1173956"/>
                  </a:lnTo>
                  <a:lnTo>
                    <a:pt x="381000" y="1128712"/>
                  </a:lnTo>
                  <a:lnTo>
                    <a:pt x="400050" y="1083469"/>
                  </a:lnTo>
                  <a:lnTo>
                    <a:pt x="411956" y="1062037"/>
                  </a:lnTo>
                  <a:lnTo>
                    <a:pt x="461962" y="1000125"/>
                  </a:lnTo>
                  <a:lnTo>
                    <a:pt x="564356" y="888206"/>
                  </a:lnTo>
                  <a:lnTo>
                    <a:pt x="716756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CA556A53-AF36-402B-80B9-6F77202B3EB4}"/>
                </a:ext>
              </a:extLst>
            </p:cNvPr>
            <p:cNvSpPr/>
            <p:nvPr/>
          </p:nvSpPr>
          <p:spPr>
            <a:xfrm rot="16200000">
              <a:off x="2597150" y="3398838"/>
              <a:ext cx="4535488" cy="658812"/>
            </a:xfrm>
            <a:custGeom>
              <a:avLst/>
              <a:gdLst>
                <a:gd name="connsiteX0" fmla="*/ 3189427 w 4535424"/>
                <a:gd name="connsiteY0" fmla="*/ 537667 h 658368"/>
                <a:gd name="connsiteX1" fmla="*/ 2362809 w 4535424"/>
                <a:gd name="connsiteY1" fmla="*/ 526694 h 658368"/>
                <a:gd name="connsiteX2" fmla="*/ 2099462 w 4535424"/>
                <a:gd name="connsiteY2" fmla="*/ 523037 h 658368"/>
                <a:gd name="connsiteX3" fmla="*/ 1521561 w 4535424"/>
                <a:gd name="connsiteY3" fmla="*/ 519379 h 658368"/>
                <a:gd name="connsiteX4" fmla="*/ 822960 w 4535424"/>
                <a:gd name="connsiteY4" fmla="*/ 519379 h 658368"/>
                <a:gd name="connsiteX5" fmla="*/ 680313 w 4535424"/>
                <a:gd name="connsiteY5" fmla="*/ 537667 h 658368"/>
                <a:gd name="connsiteX6" fmla="*/ 519379 w 4535424"/>
                <a:gd name="connsiteY6" fmla="*/ 563270 h 658368"/>
                <a:gd name="connsiteX7" fmla="*/ 446227 w 4535424"/>
                <a:gd name="connsiteY7" fmla="*/ 552297 h 658368"/>
                <a:gd name="connsiteX8" fmla="*/ 307238 w 4535424"/>
                <a:gd name="connsiteY8" fmla="*/ 523037 h 658368"/>
                <a:gd name="connsiteX9" fmla="*/ 135331 w 4535424"/>
                <a:gd name="connsiteY9" fmla="*/ 468173 h 658368"/>
                <a:gd name="connsiteX10" fmla="*/ 21945 w 4535424"/>
                <a:gd name="connsiteY10" fmla="*/ 420624 h 658368"/>
                <a:gd name="connsiteX11" fmla="*/ 3657 w 4535424"/>
                <a:gd name="connsiteY11" fmla="*/ 387705 h 658368"/>
                <a:gd name="connsiteX12" fmla="*/ 0 w 4535424"/>
                <a:gd name="connsiteY12" fmla="*/ 340157 h 658368"/>
                <a:gd name="connsiteX13" fmla="*/ 10973 w 4535424"/>
                <a:gd name="connsiteY13" fmla="*/ 292608 h 658368"/>
                <a:gd name="connsiteX14" fmla="*/ 25603 w 4535424"/>
                <a:gd name="connsiteY14" fmla="*/ 274320 h 658368"/>
                <a:gd name="connsiteX15" fmla="*/ 102413 w 4535424"/>
                <a:gd name="connsiteY15" fmla="*/ 226771 h 658368"/>
                <a:gd name="connsiteX16" fmla="*/ 215798 w 4535424"/>
                <a:gd name="connsiteY16" fmla="*/ 157277 h 658368"/>
                <a:gd name="connsiteX17" fmla="*/ 592531 w 4535424"/>
                <a:gd name="connsiteY17" fmla="*/ 270662 h 658368"/>
                <a:gd name="connsiteX18" fmla="*/ 837590 w 4535424"/>
                <a:gd name="connsiteY18" fmla="*/ 277977 h 658368"/>
                <a:gd name="connsiteX19" fmla="*/ 1664208 w 4535424"/>
                <a:gd name="connsiteY19" fmla="*/ 285293 h 658368"/>
                <a:gd name="connsiteX20" fmla="*/ 2651760 w 4535424"/>
                <a:gd name="connsiteY20" fmla="*/ 292608 h 658368"/>
                <a:gd name="connsiteX21" fmla="*/ 4162349 w 4535424"/>
                <a:gd name="connsiteY21" fmla="*/ 299923 h 658368"/>
                <a:gd name="connsiteX22" fmla="*/ 4239158 w 4535424"/>
                <a:gd name="connsiteY22" fmla="*/ 296265 h 658368"/>
                <a:gd name="connsiteX23" fmla="*/ 4261104 w 4535424"/>
                <a:gd name="connsiteY23" fmla="*/ 288950 h 658368"/>
                <a:gd name="connsiteX24" fmla="*/ 4301337 w 4535424"/>
                <a:gd name="connsiteY24" fmla="*/ 259689 h 658368"/>
                <a:gd name="connsiteX25" fmla="*/ 4345229 w 4535424"/>
                <a:gd name="connsiteY25" fmla="*/ 204825 h 658368"/>
                <a:gd name="connsiteX26" fmla="*/ 4400093 w 4535424"/>
                <a:gd name="connsiteY26" fmla="*/ 131673 h 658368"/>
                <a:gd name="connsiteX27" fmla="*/ 4465929 w 4535424"/>
                <a:gd name="connsiteY27" fmla="*/ 10973 h 658368"/>
                <a:gd name="connsiteX28" fmla="*/ 4487875 w 4535424"/>
                <a:gd name="connsiteY28" fmla="*/ 0 h 658368"/>
                <a:gd name="connsiteX29" fmla="*/ 4513478 w 4535424"/>
                <a:gd name="connsiteY29" fmla="*/ 0 h 658368"/>
                <a:gd name="connsiteX30" fmla="*/ 4535424 w 4535424"/>
                <a:gd name="connsiteY30" fmla="*/ 10973 h 658368"/>
                <a:gd name="connsiteX31" fmla="*/ 4524451 w 4535424"/>
                <a:gd name="connsiteY31" fmla="*/ 58521 h 658368"/>
                <a:gd name="connsiteX32" fmla="*/ 4484217 w 4535424"/>
                <a:gd name="connsiteY32" fmla="*/ 241401 h 658368"/>
                <a:gd name="connsiteX33" fmla="*/ 4422038 w 4535424"/>
                <a:gd name="connsiteY33" fmla="*/ 442569 h 658368"/>
                <a:gd name="connsiteX34" fmla="*/ 4385462 w 4535424"/>
                <a:gd name="connsiteY34" fmla="*/ 548640 h 658368"/>
                <a:gd name="connsiteX35" fmla="*/ 4352544 w 4535424"/>
                <a:gd name="connsiteY35" fmla="*/ 607161 h 658368"/>
                <a:gd name="connsiteX36" fmla="*/ 4312310 w 4535424"/>
                <a:gd name="connsiteY36" fmla="*/ 636422 h 658368"/>
                <a:gd name="connsiteX37" fmla="*/ 4261104 w 4535424"/>
                <a:gd name="connsiteY37" fmla="*/ 654710 h 658368"/>
                <a:gd name="connsiteX38" fmla="*/ 4220870 w 4535424"/>
                <a:gd name="connsiteY38" fmla="*/ 658368 h 658368"/>
                <a:gd name="connsiteX39" fmla="*/ 4129430 w 4535424"/>
                <a:gd name="connsiteY39" fmla="*/ 603504 h 658368"/>
                <a:gd name="connsiteX40" fmla="*/ 4045305 w 4535424"/>
                <a:gd name="connsiteY40" fmla="*/ 570585 h 658368"/>
                <a:gd name="connsiteX41" fmla="*/ 3503981 w 4535424"/>
                <a:gd name="connsiteY41" fmla="*/ 548640 h 658368"/>
                <a:gd name="connsiteX42" fmla="*/ 3189427 w 4535424"/>
                <a:gd name="connsiteY42" fmla="*/ 537667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35424" h="658368">
                  <a:moveTo>
                    <a:pt x="3189427" y="537667"/>
                  </a:moveTo>
                  <a:lnTo>
                    <a:pt x="2362809" y="526694"/>
                  </a:lnTo>
                  <a:lnTo>
                    <a:pt x="2099462" y="523037"/>
                  </a:lnTo>
                  <a:lnTo>
                    <a:pt x="1521561" y="519379"/>
                  </a:lnTo>
                  <a:lnTo>
                    <a:pt x="822960" y="519379"/>
                  </a:lnTo>
                  <a:lnTo>
                    <a:pt x="680313" y="537667"/>
                  </a:lnTo>
                  <a:lnTo>
                    <a:pt x="519379" y="563270"/>
                  </a:lnTo>
                  <a:lnTo>
                    <a:pt x="446227" y="552297"/>
                  </a:lnTo>
                  <a:lnTo>
                    <a:pt x="307238" y="523037"/>
                  </a:lnTo>
                  <a:lnTo>
                    <a:pt x="135331" y="468173"/>
                  </a:lnTo>
                  <a:lnTo>
                    <a:pt x="21945" y="420624"/>
                  </a:lnTo>
                  <a:cubicBezTo>
                    <a:pt x="3011" y="390329"/>
                    <a:pt x="3657" y="402865"/>
                    <a:pt x="3657" y="387705"/>
                  </a:cubicBezTo>
                  <a:lnTo>
                    <a:pt x="0" y="340157"/>
                  </a:lnTo>
                  <a:lnTo>
                    <a:pt x="10973" y="292608"/>
                  </a:lnTo>
                  <a:lnTo>
                    <a:pt x="25603" y="274320"/>
                  </a:lnTo>
                  <a:lnTo>
                    <a:pt x="102413" y="226771"/>
                  </a:lnTo>
                  <a:lnTo>
                    <a:pt x="215798" y="157277"/>
                  </a:lnTo>
                  <a:lnTo>
                    <a:pt x="592531" y="270662"/>
                  </a:lnTo>
                  <a:lnTo>
                    <a:pt x="837590" y="277977"/>
                  </a:lnTo>
                  <a:lnTo>
                    <a:pt x="1664208" y="285293"/>
                  </a:lnTo>
                  <a:lnTo>
                    <a:pt x="2651760" y="292608"/>
                  </a:lnTo>
                  <a:lnTo>
                    <a:pt x="4162349" y="299923"/>
                  </a:lnTo>
                  <a:lnTo>
                    <a:pt x="4239158" y="296265"/>
                  </a:lnTo>
                  <a:lnTo>
                    <a:pt x="4261104" y="288950"/>
                  </a:lnTo>
                  <a:lnTo>
                    <a:pt x="4301337" y="259689"/>
                  </a:lnTo>
                  <a:lnTo>
                    <a:pt x="4345229" y="204825"/>
                  </a:lnTo>
                  <a:lnTo>
                    <a:pt x="4400093" y="131673"/>
                  </a:lnTo>
                  <a:lnTo>
                    <a:pt x="4465929" y="10973"/>
                  </a:lnTo>
                  <a:lnTo>
                    <a:pt x="4487875" y="0"/>
                  </a:lnTo>
                  <a:lnTo>
                    <a:pt x="4513478" y="0"/>
                  </a:lnTo>
                  <a:lnTo>
                    <a:pt x="4535424" y="10973"/>
                  </a:lnTo>
                  <a:lnTo>
                    <a:pt x="4524451" y="58521"/>
                  </a:lnTo>
                  <a:lnTo>
                    <a:pt x="4484217" y="241401"/>
                  </a:lnTo>
                  <a:lnTo>
                    <a:pt x="4422038" y="442569"/>
                  </a:lnTo>
                  <a:lnTo>
                    <a:pt x="4385462" y="548640"/>
                  </a:lnTo>
                  <a:lnTo>
                    <a:pt x="4352544" y="607161"/>
                  </a:lnTo>
                  <a:lnTo>
                    <a:pt x="4312310" y="636422"/>
                  </a:lnTo>
                  <a:lnTo>
                    <a:pt x="4261104" y="654710"/>
                  </a:lnTo>
                  <a:lnTo>
                    <a:pt x="4220870" y="658368"/>
                  </a:lnTo>
                  <a:lnTo>
                    <a:pt x="4129430" y="603504"/>
                  </a:lnTo>
                  <a:lnTo>
                    <a:pt x="4045305" y="570585"/>
                  </a:lnTo>
                  <a:lnTo>
                    <a:pt x="3503981" y="548640"/>
                  </a:lnTo>
                  <a:lnTo>
                    <a:pt x="3189427" y="537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6E26F539-AA20-4EC6-9544-27E87713324C}"/>
                </a:ext>
              </a:extLst>
            </p:cNvPr>
            <p:cNvSpPr/>
            <p:nvPr/>
          </p:nvSpPr>
          <p:spPr>
            <a:xfrm>
              <a:off x="4100513" y="5170488"/>
              <a:ext cx="787400" cy="688975"/>
            </a:xfrm>
            <a:custGeom>
              <a:avLst/>
              <a:gdLst>
                <a:gd name="connsiteX0" fmla="*/ 278606 w 788193"/>
                <a:gd name="connsiteY0" fmla="*/ 109537 h 690562"/>
                <a:gd name="connsiteX1" fmla="*/ 488156 w 788193"/>
                <a:gd name="connsiteY1" fmla="*/ 204787 h 690562"/>
                <a:gd name="connsiteX2" fmla="*/ 602456 w 788193"/>
                <a:gd name="connsiteY2" fmla="*/ 259556 h 690562"/>
                <a:gd name="connsiteX3" fmla="*/ 642937 w 788193"/>
                <a:gd name="connsiteY3" fmla="*/ 273844 h 690562"/>
                <a:gd name="connsiteX4" fmla="*/ 657225 w 788193"/>
                <a:gd name="connsiteY4" fmla="*/ 273844 h 690562"/>
                <a:gd name="connsiteX5" fmla="*/ 683418 w 788193"/>
                <a:gd name="connsiteY5" fmla="*/ 264319 h 690562"/>
                <a:gd name="connsiteX6" fmla="*/ 788193 w 788193"/>
                <a:gd name="connsiteY6" fmla="*/ 161925 h 690562"/>
                <a:gd name="connsiteX7" fmla="*/ 654843 w 788193"/>
                <a:gd name="connsiteY7" fmla="*/ 690562 h 690562"/>
                <a:gd name="connsiteX8" fmla="*/ 588168 w 788193"/>
                <a:gd name="connsiteY8" fmla="*/ 607219 h 690562"/>
                <a:gd name="connsiteX9" fmla="*/ 526256 w 788193"/>
                <a:gd name="connsiteY9" fmla="*/ 519112 h 690562"/>
                <a:gd name="connsiteX10" fmla="*/ 471487 w 788193"/>
                <a:gd name="connsiteY10" fmla="*/ 433387 h 690562"/>
                <a:gd name="connsiteX11" fmla="*/ 411956 w 788193"/>
                <a:gd name="connsiteY11" fmla="*/ 378619 h 690562"/>
                <a:gd name="connsiteX12" fmla="*/ 278606 w 788193"/>
                <a:gd name="connsiteY12" fmla="*/ 259556 h 690562"/>
                <a:gd name="connsiteX13" fmla="*/ 111918 w 788193"/>
                <a:gd name="connsiteY13" fmla="*/ 123825 h 690562"/>
                <a:gd name="connsiteX14" fmla="*/ 11906 w 788193"/>
                <a:gd name="connsiteY14" fmla="*/ 42862 h 690562"/>
                <a:gd name="connsiteX15" fmla="*/ 0 w 788193"/>
                <a:gd name="connsiteY15" fmla="*/ 23812 h 690562"/>
                <a:gd name="connsiteX16" fmla="*/ 4762 w 788193"/>
                <a:gd name="connsiteY16" fmla="*/ 7144 h 690562"/>
                <a:gd name="connsiteX17" fmla="*/ 30956 w 788193"/>
                <a:gd name="connsiteY17" fmla="*/ 0 h 690562"/>
                <a:gd name="connsiteX18" fmla="*/ 64293 w 788193"/>
                <a:gd name="connsiteY18" fmla="*/ 9525 h 690562"/>
                <a:gd name="connsiteX19" fmla="*/ 278606 w 788193"/>
                <a:gd name="connsiteY19" fmla="*/ 10953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193" h="690562">
                  <a:moveTo>
                    <a:pt x="278606" y="109537"/>
                  </a:moveTo>
                  <a:lnTo>
                    <a:pt x="488156" y="204787"/>
                  </a:lnTo>
                  <a:lnTo>
                    <a:pt x="602456" y="259556"/>
                  </a:lnTo>
                  <a:lnTo>
                    <a:pt x="642937" y="273844"/>
                  </a:lnTo>
                  <a:lnTo>
                    <a:pt x="657225" y="273844"/>
                  </a:lnTo>
                  <a:lnTo>
                    <a:pt x="683418" y="264319"/>
                  </a:lnTo>
                  <a:lnTo>
                    <a:pt x="788193" y="161925"/>
                  </a:lnTo>
                  <a:lnTo>
                    <a:pt x="654843" y="690562"/>
                  </a:lnTo>
                  <a:lnTo>
                    <a:pt x="588168" y="607219"/>
                  </a:lnTo>
                  <a:lnTo>
                    <a:pt x="526256" y="519112"/>
                  </a:lnTo>
                  <a:lnTo>
                    <a:pt x="471487" y="433387"/>
                  </a:lnTo>
                  <a:lnTo>
                    <a:pt x="411956" y="378619"/>
                  </a:lnTo>
                  <a:lnTo>
                    <a:pt x="278606" y="259556"/>
                  </a:lnTo>
                  <a:lnTo>
                    <a:pt x="111918" y="123825"/>
                  </a:lnTo>
                  <a:lnTo>
                    <a:pt x="11906" y="42862"/>
                  </a:lnTo>
                  <a:lnTo>
                    <a:pt x="0" y="23812"/>
                  </a:lnTo>
                  <a:lnTo>
                    <a:pt x="4762" y="7144"/>
                  </a:lnTo>
                  <a:lnTo>
                    <a:pt x="30956" y="0"/>
                  </a:lnTo>
                  <a:lnTo>
                    <a:pt x="64293" y="9525"/>
                  </a:lnTo>
                  <a:lnTo>
                    <a:pt x="278606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623E5ACC-F504-4BD3-B0A3-B39D41304AF6}"/>
                </a:ext>
              </a:extLst>
            </p:cNvPr>
            <p:cNvSpPr/>
            <p:nvPr/>
          </p:nvSpPr>
          <p:spPr>
            <a:xfrm>
              <a:off x="4976813" y="3551238"/>
              <a:ext cx="2314575" cy="1781175"/>
            </a:xfrm>
            <a:custGeom>
              <a:avLst/>
              <a:gdLst>
                <a:gd name="connsiteX0" fmla="*/ 823912 w 2314575"/>
                <a:gd name="connsiteY0" fmla="*/ 959644 h 1781175"/>
                <a:gd name="connsiteX1" fmla="*/ 500062 w 2314575"/>
                <a:gd name="connsiteY1" fmla="*/ 611981 h 1781175"/>
                <a:gd name="connsiteX2" fmla="*/ 219075 w 2314575"/>
                <a:gd name="connsiteY2" fmla="*/ 319087 h 1781175"/>
                <a:gd name="connsiteX3" fmla="*/ 0 w 2314575"/>
                <a:gd name="connsiteY3" fmla="*/ 109537 h 1781175"/>
                <a:gd name="connsiteX4" fmla="*/ 21431 w 2314575"/>
                <a:gd name="connsiteY4" fmla="*/ 0 h 1781175"/>
                <a:gd name="connsiteX5" fmla="*/ 147637 w 2314575"/>
                <a:gd name="connsiteY5" fmla="*/ 119062 h 1781175"/>
                <a:gd name="connsiteX6" fmla="*/ 388143 w 2314575"/>
                <a:gd name="connsiteY6" fmla="*/ 333375 h 1781175"/>
                <a:gd name="connsiteX7" fmla="*/ 652462 w 2314575"/>
                <a:gd name="connsiteY7" fmla="*/ 561975 h 1781175"/>
                <a:gd name="connsiteX8" fmla="*/ 1026318 w 2314575"/>
                <a:gd name="connsiteY8" fmla="*/ 866775 h 1781175"/>
                <a:gd name="connsiteX9" fmla="*/ 1228725 w 2314575"/>
                <a:gd name="connsiteY9" fmla="*/ 1026319 h 1781175"/>
                <a:gd name="connsiteX10" fmla="*/ 1397793 w 2314575"/>
                <a:gd name="connsiteY10" fmla="*/ 1150144 h 1781175"/>
                <a:gd name="connsiteX11" fmla="*/ 1535906 w 2314575"/>
                <a:gd name="connsiteY11" fmla="*/ 1247775 h 1781175"/>
                <a:gd name="connsiteX12" fmla="*/ 1819275 w 2314575"/>
                <a:gd name="connsiteY12" fmla="*/ 1428750 h 1781175"/>
                <a:gd name="connsiteX13" fmla="*/ 2124075 w 2314575"/>
                <a:gd name="connsiteY13" fmla="*/ 1614487 h 1781175"/>
                <a:gd name="connsiteX14" fmla="*/ 2297906 w 2314575"/>
                <a:gd name="connsiteY14" fmla="*/ 1712119 h 1781175"/>
                <a:gd name="connsiteX15" fmla="*/ 2314575 w 2314575"/>
                <a:gd name="connsiteY15" fmla="*/ 1738312 h 1781175"/>
                <a:gd name="connsiteX16" fmla="*/ 2312193 w 2314575"/>
                <a:gd name="connsiteY16" fmla="*/ 1766887 h 1781175"/>
                <a:gd name="connsiteX17" fmla="*/ 2297906 w 2314575"/>
                <a:gd name="connsiteY17" fmla="*/ 1778794 h 1781175"/>
                <a:gd name="connsiteX18" fmla="*/ 2221706 w 2314575"/>
                <a:gd name="connsiteY18" fmla="*/ 1781175 h 1781175"/>
                <a:gd name="connsiteX19" fmla="*/ 1983581 w 2314575"/>
                <a:gd name="connsiteY19" fmla="*/ 1766887 h 1781175"/>
                <a:gd name="connsiteX20" fmla="*/ 1664493 w 2314575"/>
                <a:gd name="connsiteY20" fmla="*/ 1754981 h 1781175"/>
                <a:gd name="connsiteX21" fmla="*/ 1602581 w 2314575"/>
                <a:gd name="connsiteY21" fmla="*/ 1750219 h 1781175"/>
                <a:gd name="connsiteX22" fmla="*/ 1564481 w 2314575"/>
                <a:gd name="connsiteY22" fmla="*/ 1743075 h 1781175"/>
                <a:gd name="connsiteX23" fmla="*/ 1526381 w 2314575"/>
                <a:gd name="connsiteY23" fmla="*/ 1724025 h 1781175"/>
                <a:gd name="connsiteX24" fmla="*/ 1481137 w 2314575"/>
                <a:gd name="connsiteY24" fmla="*/ 1683544 h 1781175"/>
                <a:gd name="connsiteX25" fmla="*/ 1385887 w 2314575"/>
                <a:gd name="connsiteY25" fmla="*/ 1571625 h 1781175"/>
                <a:gd name="connsiteX26" fmla="*/ 1164431 w 2314575"/>
                <a:gd name="connsiteY26" fmla="*/ 1326356 h 1781175"/>
                <a:gd name="connsiteX27" fmla="*/ 823912 w 2314575"/>
                <a:gd name="connsiteY27" fmla="*/ 959644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14575" h="1781175">
                  <a:moveTo>
                    <a:pt x="823912" y="959644"/>
                  </a:moveTo>
                  <a:lnTo>
                    <a:pt x="500062" y="611981"/>
                  </a:lnTo>
                  <a:lnTo>
                    <a:pt x="219075" y="319087"/>
                  </a:lnTo>
                  <a:lnTo>
                    <a:pt x="0" y="109537"/>
                  </a:lnTo>
                  <a:lnTo>
                    <a:pt x="21431" y="0"/>
                  </a:lnTo>
                  <a:lnTo>
                    <a:pt x="147637" y="119062"/>
                  </a:lnTo>
                  <a:lnTo>
                    <a:pt x="388143" y="333375"/>
                  </a:lnTo>
                  <a:lnTo>
                    <a:pt x="652462" y="561975"/>
                  </a:lnTo>
                  <a:lnTo>
                    <a:pt x="1026318" y="866775"/>
                  </a:lnTo>
                  <a:lnTo>
                    <a:pt x="1228725" y="1026319"/>
                  </a:lnTo>
                  <a:lnTo>
                    <a:pt x="1397793" y="1150144"/>
                  </a:lnTo>
                  <a:lnTo>
                    <a:pt x="1535906" y="1247775"/>
                  </a:lnTo>
                  <a:lnTo>
                    <a:pt x="1819275" y="1428750"/>
                  </a:lnTo>
                  <a:lnTo>
                    <a:pt x="2124075" y="1614487"/>
                  </a:lnTo>
                  <a:lnTo>
                    <a:pt x="2297906" y="1712119"/>
                  </a:lnTo>
                  <a:lnTo>
                    <a:pt x="2314575" y="1738312"/>
                  </a:lnTo>
                  <a:lnTo>
                    <a:pt x="2312193" y="1766887"/>
                  </a:lnTo>
                  <a:lnTo>
                    <a:pt x="2297906" y="1778794"/>
                  </a:lnTo>
                  <a:lnTo>
                    <a:pt x="2221706" y="1781175"/>
                  </a:lnTo>
                  <a:lnTo>
                    <a:pt x="1983581" y="1766887"/>
                  </a:lnTo>
                  <a:lnTo>
                    <a:pt x="1664493" y="1754981"/>
                  </a:lnTo>
                  <a:lnTo>
                    <a:pt x="1602581" y="1750219"/>
                  </a:lnTo>
                  <a:lnTo>
                    <a:pt x="1564481" y="1743075"/>
                  </a:lnTo>
                  <a:lnTo>
                    <a:pt x="1526381" y="1724025"/>
                  </a:lnTo>
                  <a:lnTo>
                    <a:pt x="1481137" y="1683544"/>
                  </a:lnTo>
                  <a:lnTo>
                    <a:pt x="1385887" y="1571625"/>
                  </a:lnTo>
                  <a:lnTo>
                    <a:pt x="1164431" y="1326356"/>
                  </a:lnTo>
                  <a:lnTo>
                    <a:pt x="823912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9321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C66AE521-4D6F-2F48-A288-C32C15D730A2}"/>
              </a:ext>
            </a:extLst>
          </p:cNvPr>
          <p:cNvSpPr/>
          <p:nvPr/>
        </p:nvSpPr>
        <p:spPr>
          <a:xfrm>
            <a:off x="2905125" y="1658938"/>
            <a:ext cx="1524000" cy="742950"/>
          </a:xfrm>
          <a:custGeom>
            <a:avLst/>
            <a:gdLst>
              <a:gd name="connsiteX0" fmla="*/ 707231 w 1524000"/>
              <a:gd name="connsiteY0" fmla="*/ 392907 h 742950"/>
              <a:gd name="connsiteX1" fmla="*/ 938213 w 1524000"/>
              <a:gd name="connsiteY1" fmla="*/ 283369 h 742950"/>
              <a:gd name="connsiteX2" fmla="*/ 1092994 w 1524000"/>
              <a:gd name="connsiteY2" fmla="*/ 202407 h 742950"/>
              <a:gd name="connsiteX3" fmla="*/ 1123950 w 1524000"/>
              <a:gd name="connsiteY3" fmla="*/ 183357 h 742950"/>
              <a:gd name="connsiteX4" fmla="*/ 1128713 w 1524000"/>
              <a:gd name="connsiteY4" fmla="*/ 171450 h 742950"/>
              <a:gd name="connsiteX5" fmla="*/ 1131094 w 1524000"/>
              <a:gd name="connsiteY5" fmla="*/ 150019 h 742950"/>
              <a:gd name="connsiteX6" fmla="*/ 1126331 w 1524000"/>
              <a:gd name="connsiteY6" fmla="*/ 119063 h 742950"/>
              <a:gd name="connsiteX7" fmla="*/ 1109663 w 1524000"/>
              <a:gd name="connsiteY7" fmla="*/ 88107 h 742950"/>
              <a:gd name="connsiteX8" fmla="*/ 1088231 w 1524000"/>
              <a:gd name="connsiteY8" fmla="*/ 61913 h 742950"/>
              <a:gd name="connsiteX9" fmla="*/ 1073944 w 1524000"/>
              <a:gd name="connsiteY9" fmla="*/ 45244 h 742950"/>
              <a:gd name="connsiteX10" fmla="*/ 1064419 w 1524000"/>
              <a:gd name="connsiteY10" fmla="*/ 21432 h 742950"/>
              <a:gd name="connsiteX11" fmla="*/ 1066800 w 1524000"/>
              <a:gd name="connsiteY11" fmla="*/ 4763 h 742950"/>
              <a:gd name="connsiteX12" fmla="*/ 1088231 w 1524000"/>
              <a:gd name="connsiteY12" fmla="*/ 0 h 742950"/>
              <a:gd name="connsiteX13" fmla="*/ 1159669 w 1524000"/>
              <a:gd name="connsiteY13" fmla="*/ 14288 h 742950"/>
              <a:gd name="connsiteX14" fmla="*/ 1254919 w 1524000"/>
              <a:gd name="connsiteY14" fmla="*/ 47625 h 742950"/>
              <a:gd name="connsiteX15" fmla="*/ 1350169 w 1524000"/>
              <a:gd name="connsiteY15" fmla="*/ 92869 h 742950"/>
              <a:gd name="connsiteX16" fmla="*/ 1404938 w 1524000"/>
              <a:gd name="connsiteY16" fmla="*/ 128588 h 742950"/>
              <a:gd name="connsiteX17" fmla="*/ 1462088 w 1524000"/>
              <a:gd name="connsiteY17" fmla="*/ 173832 h 742950"/>
              <a:gd name="connsiteX18" fmla="*/ 1485900 w 1524000"/>
              <a:gd name="connsiteY18" fmla="*/ 200025 h 742950"/>
              <a:gd name="connsiteX19" fmla="*/ 1507331 w 1524000"/>
              <a:gd name="connsiteY19" fmla="*/ 226219 h 742950"/>
              <a:gd name="connsiteX20" fmla="*/ 1519238 w 1524000"/>
              <a:gd name="connsiteY20" fmla="*/ 245269 h 742950"/>
              <a:gd name="connsiteX21" fmla="*/ 1524000 w 1524000"/>
              <a:gd name="connsiteY21" fmla="*/ 261938 h 742950"/>
              <a:gd name="connsiteX22" fmla="*/ 1524000 w 1524000"/>
              <a:gd name="connsiteY22" fmla="*/ 280988 h 742950"/>
              <a:gd name="connsiteX23" fmla="*/ 1509713 w 1524000"/>
              <a:gd name="connsiteY23" fmla="*/ 302419 h 742950"/>
              <a:gd name="connsiteX24" fmla="*/ 1490663 w 1524000"/>
              <a:gd name="connsiteY24" fmla="*/ 316707 h 742950"/>
              <a:gd name="connsiteX25" fmla="*/ 1416844 w 1524000"/>
              <a:gd name="connsiteY25" fmla="*/ 335757 h 742950"/>
              <a:gd name="connsiteX26" fmla="*/ 1278731 w 1524000"/>
              <a:gd name="connsiteY26" fmla="*/ 383382 h 742950"/>
              <a:gd name="connsiteX27" fmla="*/ 1088231 w 1524000"/>
              <a:gd name="connsiteY27" fmla="*/ 452438 h 742950"/>
              <a:gd name="connsiteX28" fmla="*/ 919163 w 1524000"/>
              <a:gd name="connsiteY28" fmla="*/ 514350 h 742950"/>
              <a:gd name="connsiteX29" fmla="*/ 816769 w 1524000"/>
              <a:gd name="connsiteY29" fmla="*/ 547688 h 742950"/>
              <a:gd name="connsiteX30" fmla="*/ 607219 w 1524000"/>
              <a:gd name="connsiteY30" fmla="*/ 602457 h 742950"/>
              <a:gd name="connsiteX31" fmla="*/ 395288 w 1524000"/>
              <a:gd name="connsiteY31" fmla="*/ 657225 h 742950"/>
              <a:gd name="connsiteX32" fmla="*/ 245269 w 1524000"/>
              <a:gd name="connsiteY32" fmla="*/ 695325 h 742950"/>
              <a:gd name="connsiteX33" fmla="*/ 121444 w 1524000"/>
              <a:gd name="connsiteY33" fmla="*/ 726282 h 742950"/>
              <a:gd name="connsiteX34" fmla="*/ 61913 w 1524000"/>
              <a:gd name="connsiteY34" fmla="*/ 740569 h 742950"/>
              <a:gd name="connsiteX35" fmla="*/ 38100 w 1524000"/>
              <a:gd name="connsiteY35" fmla="*/ 742950 h 742950"/>
              <a:gd name="connsiteX36" fmla="*/ 9525 w 1524000"/>
              <a:gd name="connsiteY36" fmla="*/ 735807 h 742950"/>
              <a:gd name="connsiteX37" fmla="*/ 0 w 1524000"/>
              <a:gd name="connsiteY37" fmla="*/ 723900 h 742950"/>
              <a:gd name="connsiteX38" fmla="*/ 7144 w 1524000"/>
              <a:gd name="connsiteY38" fmla="*/ 707232 h 742950"/>
              <a:gd name="connsiteX39" fmla="*/ 19050 w 1524000"/>
              <a:gd name="connsiteY39" fmla="*/ 685800 h 742950"/>
              <a:gd name="connsiteX40" fmla="*/ 54769 w 1524000"/>
              <a:gd name="connsiteY40" fmla="*/ 666750 h 742950"/>
              <a:gd name="connsiteX41" fmla="*/ 226219 w 1524000"/>
              <a:gd name="connsiteY41" fmla="*/ 597694 h 742950"/>
              <a:gd name="connsiteX42" fmla="*/ 426244 w 1524000"/>
              <a:gd name="connsiteY42" fmla="*/ 516732 h 742950"/>
              <a:gd name="connsiteX43" fmla="*/ 707231 w 1524000"/>
              <a:gd name="connsiteY43" fmla="*/ 392907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24000" h="742950">
                <a:moveTo>
                  <a:pt x="707231" y="392907"/>
                </a:moveTo>
                <a:lnTo>
                  <a:pt x="938213" y="283369"/>
                </a:lnTo>
                <a:lnTo>
                  <a:pt x="1092994" y="202407"/>
                </a:lnTo>
                <a:lnTo>
                  <a:pt x="1123950" y="183357"/>
                </a:lnTo>
                <a:lnTo>
                  <a:pt x="1128713" y="171450"/>
                </a:lnTo>
                <a:lnTo>
                  <a:pt x="1131094" y="150019"/>
                </a:lnTo>
                <a:lnTo>
                  <a:pt x="1126331" y="119063"/>
                </a:lnTo>
                <a:lnTo>
                  <a:pt x="1109663" y="88107"/>
                </a:lnTo>
                <a:lnTo>
                  <a:pt x="1088231" y="61913"/>
                </a:lnTo>
                <a:lnTo>
                  <a:pt x="1073944" y="45244"/>
                </a:lnTo>
                <a:lnTo>
                  <a:pt x="1064419" y="21432"/>
                </a:lnTo>
                <a:lnTo>
                  <a:pt x="1066800" y="4763"/>
                </a:lnTo>
                <a:lnTo>
                  <a:pt x="1088231" y="0"/>
                </a:lnTo>
                <a:lnTo>
                  <a:pt x="1159669" y="14288"/>
                </a:lnTo>
                <a:lnTo>
                  <a:pt x="1254919" y="47625"/>
                </a:lnTo>
                <a:lnTo>
                  <a:pt x="1350169" y="92869"/>
                </a:lnTo>
                <a:lnTo>
                  <a:pt x="1404938" y="128588"/>
                </a:lnTo>
                <a:lnTo>
                  <a:pt x="1462088" y="173832"/>
                </a:lnTo>
                <a:lnTo>
                  <a:pt x="1485900" y="200025"/>
                </a:lnTo>
                <a:lnTo>
                  <a:pt x="1507331" y="226219"/>
                </a:lnTo>
                <a:lnTo>
                  <a:pt x="1519238" y="245269"/>
                </a:lnTo>
                <a:lnTo>
                  <a:pt x="1524000" y="261938"/>
                </a:lnTo>
                <a:lnTo>
                  <a:pt x="1524000" y="280988"/>
                </a:lnTo>
                <a:lnTo>
                  <a:pt x="1509713" y="302419"/>
                </a:lnTo>
                <a:lnTo>
                  <a:pt x="1490663" y="316707"/>
                </a:lnTo>
                <a:lnTo>
                  <a:pt x="1416844" y="335757"/>
                </a:lnTo>
                <a:lnTo>
                  <a:pt x="1278731" y="383382"/>
                </a:lnTo>
                <a:lnTo>
                  <a:pt x="1088231" y="452438"/>
                </a:lnTo>
                <a:lnTo>
                  <a:pt x="919163" y="514350"/>
                </a:lnTo>
                <a:lnTo>
                  <a:pt x="816769" y="547688"/>
                </a:lnTo>
                <a:lnTo>
                  <a:pt x="607219" y="602457"/>
                </a:lnTo>
                <a:lnTo>
                  <a:pt x="395288" y="657225"/>
                </a:lnTo>
                <a:lnTo>
                  <a:pt x="245269" y="695325"/>
                </a:lnTo>
                <a:lnTo>
                  <a:pt x="121444" y="726282"/>
                </a:lnTo>
                <a:lnTo>
                  <a:pt x="61913" y="740569"/>
                </a:lnTo>
                <a:lnTo>
                  <a:pt x="38100" y="742950"/>
                </a:lnTo>
                <a:lnTo>
                  <a:pt x="9525" y="735807"/>
                </a:lnTo>
                <a:lnTo>
                  <a:pt x="0" y="723900"/>
                </a:lnTo>
                <a:lnTo>
                  <a:pt x="7144" y="707232"/>
                </a:lnTo>
                <a:lnTo>
                  <a:pt x="19050" y="685800"/>
                </a:lnTo>
                <a:lnTo>
                  <a:pt x="54769" y="666750"/>
                </a:lnTo>
                <a:lnTo>
                  <a:pt x="226219" y="597694"/>
                </a:lnTo>
                <a:lnTo>
                  <a:pt x="426244" y="516732"/>
                </a:lnTo>
                <a:lnTo>
                  <a:pt x="707231" y="3929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FFDB8D32-5986-3F42-9F47-F0EA4AFE4682}"/>
              </a:ext>
            </a:extLst>
          </p:cNvPr>
          <p:cNvSpPr/>
          <p:nvPr/>
        </p:nvSpPr>
        <p:spPr>
          <a:xfrm>
            <a:off x="4708525" y="1725613"/>
            <a:ext cx="2033588" cy="454025"/>
          </a:xfrm>
          <a:custGeom>
            <a:avLst/>
            <a:gdLst>
              <a:gd name="connsiteX0" fmla="*/ 661988 w 2033588"/>
              <a:gd name="connsiteY0" fmla="*/ 219075 h 452438"/>
              <a:gd name="connsiteX1" fmla="*/ 809625 w 2033588"/>
              <a:gd name="connsiteY1" fmla="*/ 202407 h 452438"/>
              <a:gd name="connsiteX2" fmla="*/ 981075 w 2033588"/>
              <a:gd name="connsiteY2" fmla="*/ 180975 h 452438"/>
              <a:gd name="connsiteX3" fmla="*/ 1178719 w 2033588"/>
              <a:gd name="connsiteY3" fmla="*/ 142875 h 452438"/>
              <a:gd name="connsiteX4" fmla="*/ 1283494 w 2033588"/>
              <a:gd name="connsiteY4" fmla="*/ 130969 h 452438"/>
              <a:gd name="connsiteX5" fmla="*/ 1383507 w 2033588"/>
              <a:gd name="connsiteY5" fmla="*/ 111919 h 452438"/>
              <a:gd name="connsiteX6" fmla="*/ 1473994 w 2033588"/>
              <a:gd name="connsiteY6" fmla="*/ 90488 h 452438"/>
              <a:gd name="connsiteX7" fmla="*/ 1550194 w 2033588"/>
              <a:gd name="connsiteY7" fmla="*/ 64294 h 452438"/>
              <a:gd name="connsiteX8" fmla="*/ 1633538 w 2033588"/>
              <a:gd name="connsiteY8" fmla="*/ 35719 h 452438"/>
              <a:gd name="connsiteX9" fmla="*/ 1719263 w 2033588"/>
              <a:gd name="connsiteY9" fmla="*/ 0 h 452438"/>
              <a:gd name="connsiteX10" fmla="*/ 1757363 w 2033588"/>
              <a:gd name="connsiteY10" fmla="*/ 0 h 452438"/>
              <a:gd name="connsiteX11" fmla="*/ 1826419 w 2033588"/>
              <a:gd name="connsiteY11" fmla="*/ 14288 h 452438"/>
              <a:gd name="connsiteX12" fmla="*/ 1921669 w 2033588"/>
              <a:gd name="connsiteY12" fmla="*/ 42863 h 452438"/>
              <a:gd name="connsiteX13" fmla="*/ 1997869 w 2033588"/>
              <a:gd name="connsiteY13" fmla="*/ 71438 h 452438"/>
              <a:gd name="connsiteX14" fmla="*/ 2016919 w 2033588"/>
              <a:gd name="connsiteY14" fmla="*/ 85725 h 452438"/>
              <a:gd name="connsiteX15" fmla="*/ 2028825 w 2033588"/>
              <a:gd name="connsiteY15" fmla="*/ 104775 h 452438"/>
              <a:gd name="connsiteX16" fmla="*/ 2033588 w 2033588"/>
              <a:gd name="connsiteY16" fmla="*/ 121444 h 452438"/>
              <a:gd name="connsiteX17" fmla="*/ 2033588 w 2033588"/>
              <a:gd name="connsiteY17" fmla="*/ 138113 h 452438"/>
              <a:gd name="connsiteX18" fmla="*/ 2024063 w 2033588"/>
              <a:gd name="connsiteY18" fmla="*/ 164307 h 452438"/>
              <a:gd name="connsiteX19" fmla="*/ 1995488 w 2033588"/>
              <a:gd name="connsiteY19" fmla="*/ 190500 h 452438"/>
              <a:gd name="connsiteX20" fmla="*/ 1943100 w 2033588"/>
              <a:gd name="connsiteY20" fmla="*/ 221457 h 452438"/>
              <a:gd name="connsiteX21" fmla="*/ 1907382 w 2033588"/>
              <a:gd name="connsiteY21" fmla="*/ 238125 h 452438"/>
              <a:gd name="connsiteX22" fmla="*/ 1862138 w 2033588"/>
              <a:gd name="connsiteY22" fmla="*/ 247650 h 452438"/>
              <a:gd name="connsiteX23" fmla="*/ 1797844 w 2033588"/>
              <a:gd name="connsiteY23" fmla="*/ 252413 h 452438"/>
              <a:gd name="connsiteX24" fmla="*/ 1693069 w 2033588"/>
              <a:gd name="connsiteY24" fmla="*/ 254794 h 452438"/>
              <a:gd name="connsiteX25" fmla="*/ 1585913 w 2033588"/>
              <a:gd name="connsiteY25" fmla="*/ 264319 h 452438"/>
              <a:gd name="connsiteX26" fmla="*/ 1431132 w 2033588"/>
              <a:gd name="connsiteY26" fmla="*/ 283369 h 452438"/>
              <a:gd name="connsiteX27" fmla="*/ 1197769 w 2033588"/>
              <a:gd name="connsiteY27" fmla="*/ 316707 h 452438"/>
              <a:gd name="connsiteX28" fmla="*/ 916782 w 2033588"/>
              <a:gd name="connsiteY28" fmla="*/ 347663 h 452438"/>
              <a:gd name="connsiteX29" fmla="*/ 752475 w 2033588"/>
              <a:gd name="connsiteY29" fmla="*/ 369094 h 452438"/>
              <a:gd name="connsiteX30" fmla="*/ 569119 w 2033588"/>
              <a:gd name="connsiteY30" fmla="*/ 395288 h 452438"/>
              <a:gd name="connsiteX31" fmla="*/ 478632 w 2033588"/>
              <a:gd name="connsiteY31" fmla="*/ 409575 h 452438"/>
              <a:gd name="connsiteX32" fmla="*/ 395288 w 2033588"/>
              <a:gd name="connsiteY32" fmla="*/ 431007 h 452438"/>
              <a:gd name="connsiteX33" fmla="*/ 304800 w 2033588"/>
              <a:gd name="connsiteY33" fmla="*/ 452438 h 452438"/>
              <a:gd name="connsiteX34" fmla="*/ 283369 w 2033588"/>
              <a:gd name="connsiteY34" fmla="*/ 452438 h 452438"/>
              <a:gd name="connsiteX35" fmla="*/ 245269 w 2033588"/>
              <a:gd name="connsiteY35" fmla="*/ 440532 h 452438"/>
              <a:gd name="connsiteX36" fmla="*/ 190500 w 2033588"/>
              <a:gd name="connsiteY36" fmla="*/ 409575 h 452438"/>
              <a:gd name="connsiteX37" fmla="*/ 123825 w 2033588"/>
              <a:gd name="connsiteY37" fmla="*/ 354807 h 452438"/>
              <a:gd name="connsiteX38" fmla="*/ 69057 w 2033588"/>
              <a:gd name="connsiteY38" fmla="*/ 297657 h 452438"/>
              <a:gd name="connsiteX39" fmla="*/ 28575 w 2033588"/>
              <a:gd name="connsiteY39" fmla="*/ 252413 h 452438"/>
              <a:gd name="connsiteX40" fmla="*/ 9525 w 2033588"/>
              <a:gd name="connsiteY40" fmla="*/ 223838 h 452438"/>
              <a:gd name="connsiteX41" fmla="*/ 0 w 2033588"/>
              <a:gd name="connsiteY41" fmla="*/ 190500 h 452438"/>
              <a:gd name="connsiteX42" fmla="*/ 0 w 2033588"/>
              <a:gd name="connsiteY42" fmla="*/ 180975 h 452438"/>
              <a:gd name="connsiteX43" fmla="*/ 9525 w 2033588"/>
              <a:gd name="connsiteY43" fmla="*/ 171450 h 452438"/>
              <a:gd name="connsiteX44" fmla="*/ 38100 w 2033588"/>
              <a:gd name="connsiteY44" fmla="*/ 178594 h 452438"/>
              <a:gd name="connsiteX45" fmla="*/ 90488 w 2033588"/>
              <a:gd name="connsiteY45" fmla="*/ 202407 h 452438"/>
              <a:gd name="connsiteX46" fmla="*/ 152400 w 2033588"/>
              <a:gd name="connsiteY46" fmla="*/ 228600 h 452438"/>
              <a:gd name="connsiteX47" fmla="*/ 214313 w 2033588"/>
              <a:gd name="connsiteY47" fmla="*/ 247650 h 452438"/>
              <a:gd name="connsiteX48" fmla="*/ 259557 w 2033588"/>
              <a:gd name="connsiteY48" fmla="*/ 254794 h 452438"/>
              <a:gd name="connsiteX49" fmla="*/ 321469 w 2033588"/>
              <a:gd name="connsiteY49" fmla="*/ 257175 h 452438"/>
              <a:gd name="connsiteX50" fmla="*/ 469107 w 2033588"/>
              <a:gd name="connsiteY50" fmla="*/ 242888 h 452438"/>
              <a:gd name="connsiteX51" fmla="*/ 661988 w 2033588"/>
              <a:gd name="connsiteY51" fmla="*/ 219075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33588" h="452438">
                <a:moveTo>
                  <a:pt x="661988" y="219075"/>
                </a:moveTo>
                <a:lnTo>
                  <a:pt x="809625" y="202407"/>
                </a:lnTo>
                <a:lnTo>
                  <a:pt x="981075" y="180975"/>
                </a:lnTo>
                <a:lnTo>
                  <a:pt x="1178719" y="142875"/>
                </a:lnTo>
                <a:lnTo>
                  <a:pt x="1283494" y="130969"/>
                </a:lnTo>
                <a:lnTo>
                  <a:pt x="1383507" y="111919"/>
                </a:lnTo>
                <a:lnTo>
                  <a:pt x="1473994" y="90488"/>
                </a:lnTo>
                <a:lnTo>
                  <a:pt x="1550194" y="64294"/>
                </a:lnTo>
                <a:lnTo>
                  <a:pt x="1633538" y="35719"/>
                </a:lnTo>
                <a:lnTo>
                  <a:pt x="1719263" y="0"/>
                </a:lnTo>
                <a:lnTo>
                  <a:pt x="1757363" y="0"/>
                </a:lnTo>
                <a:lnTo>
                  <a:pt x="1826419" y="14288"/>
                </a:lnTo>
                <a:lnTo>
                  <a:pt x="1921669" y="42863"/>
                </a:lnTo>
                <a:lnTo>
                  <a:pt x="1997869" y="71438"/>
                </a:lnTo>
                <a:lnTo>
                  <a:pt x="2016919" y="85725"/>
                </a:lnTo>
                <a:lnTo>
                  <a:pt x="2028825" y="104775"/>
                </a:lnTo>
                <a:lnTo>
                  <a:pt x="2033588" y="121444"/>
                </a:lnTo>
                <a:lnTo>
                  <a:pt x="2033588" y="138113"/>
                </a:lnTo>
                <a:lnTo>
                  <a:pt x="2024063" y="164307"/>
                </a:lnTo>
                <a:lnTo>
                  <a:pt x="1995488" y="190500"/>
                </a:lnTo>
                <a:lnTo>
                  <a:pt x="1943100" y="221457"/>
                </a:lnTo>
                <a:lnTo>
                  <a:pt x="1907382" y="238125"/>
                </a:lnTo>
                <a:lnTo>
                  <a:pt x="1862138" y="247650"/>
                </a:lnTo>
                <a:lnTo>
                  <a:pt x="1797844" y="252413"/>
                </a:lnTo>
                <a:lnTo>
                  <a:pt x="1693069" y="254794"/>
                </a:lnTo>
                <a:lnTo>
                  <a:pt x="1585913" y="264319"/>
                </a:lnTo>
                <a:lnTo>
                  <a:pt x="1431132" y="283369"/>
                </a:lnTo>
                <a:lnTo>
                  <a:pt x="1197769" y="316707"/>
                </a:lnTo>
                <a:lnTo>
                  <a:pt x="916782" y="347663"/>
                </a:lnTo>
                <a:lnTo>
                  <a:pt x="752475" y="369094"/>
                </a:lnTo>
                <a:lnTo>
                  <a:pt x="569119" y="395288"/>
                </a:lnTo>
                <a:lnTo>
                  <a:pt x="478632" y="409575"/>
                </a:lnTo>
                <a:lnTo>
                  <a:pt x="395288" y="431007"/>
                </a:lnTo>
                <a:lnTo>
                  <a:pt x="304800" y="452438"/>
                </a:lnTo>
                <a:lnTo>
                  <a:pt x="283369" y="452438"/>
                </a:lnTo>
                <a:lnTo>
                  <a:pt x="245269" y="440532"/>
                </a:lnTo>
                <a:lnTo>
                  <a:pt x="190500" y="409575"/>
                </a:lnTo>
                <a:lnTo>
                  <a:pt x="123825" y="354807"/>
                </a:lnTo>
                <a:lnTo>
                  <a:pt x="69057" y="297657"/>
                </a:lnTo>
                <a:lnTo>
                  <a:pt x="28575" y="252413"/>
                </a:lnTo>
                <a:lnTo>
                  <a:pt x="9525" y="223838"/>
                </a:lnTo>
                <a:lnTo>
                  <a:pt x="0" y="190500"/>
                </a:lnTo>
                <a:lnTo>
                  <a:pt x="0" y="180975"/>
                </a:lnTo>
                <a:lnTo>
                  <a:pt x="9525" y="171450"/>
                </a:lnTo>
                <a:lnTo>
                  <a:pt x="38100" y="178594"/>
                </a:lnTo>
                <a:lnTo>
                  <a:pt x="90488" y="202407"/>
                </a:lnTo>
                <a:lnTo>
                  <a:pt x="152400" y="228600"/>
                </a:lnTo>
                <a:lnTo>
                  <a:pt x="214313" y="247650"/>
                </a:lnTo>
                <a:lnTo>
                  <a:pt x="259557" y="254794"/>
                </a:lnTo>
                <a:lnTo>
                  <a:pt x="321469" y="257175"/>
                </a:lnTo>
                <a:lnTo>
                  <a:pt x="469107" y="242888"/>
                </a:lnTo>
                <a:lnTo>
                  <a:pt x="661988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42120E5-C4AB-4448-B342-6EF7FB757DB3}"/>
              </a:ext>
            </a:extLst>
          </p:cNvPr>
          <p:cNvSpPr/>
          <p:nvPr/>
        </p:nvSpPr>
        <p:spPr>
          <a:xfrm>
            <a:off x="4848225" y="3384550"/>
            <a:ext cx="298450" cy="1917700"/>
          </a:xfrm>
          <a:custGeom>
            <a:avLst/>
            <a:gdLst>
              <a:gd name="connsiteX0" fmla="*/ 298280 w 298280"/>
              <a:gd name="connsiteY0" fmla="*/ 330064 h 1919262"/>
              <a:gd name="connsiteX1" fmla="*/ 298280 w 298280"/>
              <a:gd name="connsiteY1" fmla="*/ 193149 h 1919262"/>
              <a:gd name="connsiteX2" fmla="*/ 273831 w 298280"/>
              <a:gd name="connsiteY2" fmla="*/ 90462 h 1919262"/>
              <a:gd name="connsiteX3" fmla="*/ 202928 w 298280"/>
              <a:gd name="connsiteY3" fmla="*/ 51343 h 1919262"/>
              <a:gd name="connsiteX4" fmla="*/ 141805 w 298280"/>
              <a:gd name="connsiteY4" fmla="*/ 26894 h 1919262"/>
              <a:gd name="connsiteX5" fmla="*/ 80682 w 298280"/>
              <a:gd name="connsiteY5" fmla="*/ 9780 h 1919262"/>
              <a:gd name="connsiteX6" fmla="*/ 31784 w 298280"/>
              <a:gd name="connsiteY6" fmla="*/ 0 h 1919262"/>
              <a:gd name="connsiteX7" fmla="*/ 9780 w 298280"/>
              <a:gd name="connsiteY7" fmla="*/ 2445 h 1919262"/>
              <a:gd name="connsiteX8" fmla="*/ 0 w 298280"/>
              <a:gd name="connsiteY8" fmla="*/ 12225 h 1919262"/>
              <a:gd name="connsiteX9" fmla="*/ 2445 w 298280"/>
              <a:gd name="connsiteY9" fmla="*/ 31784 h 1919262"/>
              <a:gd name="connsiteX10" fmla="*/ 12225 w 298280"/>
              <a:gd name="connsiteY10" fmla="*/ 51343 h 1919262"/>
              <a:gd name="connsiteX11" fmla="*/ 41564 w 298280"/>
              <a:gd name="connsiteY11" fmla="*/ 117356 h 1919262"/>
              <a:gd name="connsiteX12" fmla="*/ 66013 w 298280"/>
              <a:gd name="connsiteY12" fmla="*/ 202928 h 1919262"/>
              <a:gd name="connsiteX13" fmla="*/ 70903 w 298280"/>
              <a:gd name="connsiteY13" fmla="*/ 254272 h 1919262"/>
              <a:gd name="connsiteX14" fmla="*/ 73348 w 298280"/>
              <a:gd name="connsiteY14" fmla="*/ 396077 h 1919262"/>
              <a:gd name="connsiteX15" fmla="*/ 75792 w 298280"/>
              <a:gd name="connsiteY15" fmla="*/ 674798 h 1919262"/>
              <a:gd name="connsiteX16" fmla="*/ 75792 w 298280"/>
              <a:gd name="connsiteY16" fmla="*/ 1102659 h 1919262"/>
              <a:gd name="connsiteX17" fmla="*/ 73348 w 298280"/>
              <a:gd name="connsiteY17" fmla="*/ 1303142 h 1919262"/>
              <a:gd name="connsiteX18" fmla="*/ 70903 w 298280"/>
              <a:gd name="connsiteY18" fmla="*/ 1381380 h 1919262"/>
              <a:gd name="connsiteX19" fmla="*/ 66013 w 298280"/>
              <a:gd name="connsiteY19" fmla="*/ 1435168 h 1919262"/>
              <a:gd name="connsiteX20" fmla="*/ 51343 w 298280"/>
              <a:gd name="connsiteY20" fmla="*/ 1493846 h 1919262"/>
              <a:gd name="connsiteX21" fmla="*/ 31784 w 298280"/>
              <a:gd name="connsiteY21" fmla="*/ 1540299 h 1919262"/>
              <a:gd name="connsiteX22" fmla="*/ 34229 w 298280"/>
              <a:gd name="connsiteY22" fmla="*/ 1576973 h 1919262"/>
              <a:gd name="connsiteX23" fmla="*/ 53788 w 298280"/>
              <a:gd name="connsiteY23" fmla="*/ 1664990 h 1919262"/>
              <a:gd name="connsiteX24" fmla="*/ 78237 w 298280"/>
              <a:gd name="connsiteY24" fmla="*/ 1753007 h 1919262"/>
              <a:gd name="connsiteX25" fmla="*/ 112466 w 298280"/>
              <a:gd name="connsiteY25" fmla="*/ 1843470 h 1919262"/>
              <a:gd name="connsiteX26" fmla="*/ 139360 w 298280"/>
              <a:gd name="connsiteY26" fmla="*/ 1880143 h 1919262"/>
              <a:gd name="connsiteX27" fmla="*/ 156475 w 298280"/>
              <a:gd name="connsiteY27" fmla="*/ 1899703 h 1919262"/>
              <a:gd name="connsiteX28" fmla="*/ 171144 w 298280"/>
              <a:gd name="connsiteY28" fmla="*/ 1911927 h 1919262"/>
              <a:gd name="connsiteX29" fmla="*/ 188259 w 298280"/>
              <a:gd name="connsiteY29" fmla="*/ 1919262 h 1919262"/>
              <a:gd name="connsiteX30" fmla="*/ 202928 w 298280"/>
              <a:gd name="connsiteY30" fmla="*/ 1919262 h 1919262"/>
              <a:gd name="connsiteX31" fmla="*/ 220043 w 298280"/>
              <a:gd name="connsiteY31" fmla="*/ 1911927 h 1919262"/>
              <a:gd name="connsiteX32" fmla="*/ 242047 w 298280"/>
              <a:gd name="connsiteY32" fmla="*/ 1882588 h 1919262"/>
              <a:gd name="connsiteX33" fmla="*/ 261606 w 298280"/>
              <a:gd name="connsiteY33" fmla="*/ 1828800 h 1919262"/>
              <a:gd name="connsiteX34" fmla="*/ 278721 w 298280"/>
              <a:gd name="connsiteY34" fmla="*/ 1765232 h 1919262"/>
              <a:gd name="connsiteX35" fmla="*/ 298280 w 298280"/>
              <a:gd name="connsiteY35" fmla="*/ 1662545 h 1919262"/>
              <a:gd name="connsiteX36" fmla="*/ 298280 w 298280"/>
              <a:gd name="connsiteY36" fmla="*/ 1457172 h 1919262"/>
              <a:gd name="connsiteX37" fmla="*/ 298280 w 298280"/>
              <a:gd name="connsiteY37" fmla="*/ 1202901 h 1919262"/>
              <a:gd name="connsiteX38" fmla="*/ 298280 w 298280"/>
              <a:gd name="connsiteY38" fmla="*/ 660128 h 1919262"/>
              <a:gd name="connsiteX39" fmla="*/ 298280 w 298280"/>
              <a:gd name="connsiteY39" fmla="*/ 330064 h 19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98280" h="1919262">
                <a:moveTo>
                  <a:pt x="298280" y="330064"/>
                </a:moveTo>
                <a:lnTo>
                  <a:pt x="298280" y="193149"/>
                </a:lnTo>
                <a:lnTo>
                  <a:pt x="273831" y="90462"/>
                </a:lnTo>
                <a:lnTo>
                  <a:pt x="202928" y="51343"/>
                </a:lnTo>
                <a:lnTo>
                  <a:pt x="141805" y="26894"/>
                </a:lnTo>
                <a:lnTo>
                  <a:pt x="80682" y="9780"/>
                </a:lnTo>
                <a:lnTo>
                  <a:pt x="31784" y="0"/>
                </a:lnTo>
                <a:lnTo>
                  <a:pt x="9780" y="2445"/>
                </a:lnTo>
                <a:lnTo>
                  <a:pt x="0" y="12225"/>
                </a:lnTo>
                <a:lnTo>
                  <a:pt x="2445" y="31784"/>
                </a:lnTo>
                <a:lnTo>
                  <a:pt x="12225" y="51343"/>
                </a:lnTo>
                <a:lnTo>
                  <a:pt x="41564" y="117356"/>
                </a:lnTo>
                <a:lnTo>
                  <a:pt x="66013" y="202928"/>
                </a:lnTo>
                <a:lnTo>
                  <a:pt x="70903" y="254272"/>
                </a:lnTo>
                <a:lnTo>
                  <a:pt x="73348" y="396077"/>
                </a:lnTo>
                <a:cubicBezTo>
                  <a:pt x="74163" y="488984"/>
                  <a:pt x="74977" y="581891"/>
                  <a:pt x="75792" y="674798"/>
                </a:cubicBezTo>
                <a:lnTo>
                  <a:pt x="75792" y="1102659"/>
                </a:lnTo>
                <a:cubicBezTo>
                  <a:pt x="74977" y="1169487"/>
                  <a:pt x="74163" y="1236314"/>
                  <a:pt x="73348" y="1303142"/>
                </a:cubicBezTo>
                <a:lnTo>
                  <a:pt x="70903" y="1381380"/>
                </a:lnTo>
                <a:lnTo>
                  <a:pt x="66013" y="1435168"/>
                </a:lnTo>
                <a:lnTo>
                  <a:pt x="51343" y="1493846"/>
                </a:lnTo>
                <a:lnTo>
                  <a:pt x="31784" y="1540299"/>
                </a:lnTo>
                <a:lnTo>
                  <a:pt x="34229" y="1576973"/>
                </a:lnTo>
                <a:lnTo>
                  <a:pt x="53788" y="1664990"/>
                </a:lnTo>
                <a:lnTo>
                  <a:pt x="78237" y="1753007"/>
                </a:lnTo>
                <a:lnTo>
                  <a:pt x="112466" y="1843470"/>
                </a:lnTo>
                <a:lnTo>
                  <a:pt x="139360" y="1880143"/>
                </a:lnTo>
                <a:lnTo>
                  <a:pt x="156475" y="1899703"/>
                </a:lnTo>
                <a:lnTo>
                  <a:pt x="171144" y="1911927"/>
                </a:lnTo>
                <a:lnTo>
                  <a:pt x="188259" y="1919262"/>
                </a:lnTo>
                <a:lnTo>
                  <a:pt x="202928" y="1919262"/>
                </a:lnTo>
                <a:lnTo>
                  <a:pt x="220043" y="1911927"/>
                </a:lnTo>
                <a:lnTo>
                  <a:pt x="242047" y="1882588"/>
                </a:lnTo>
                <a:lnTo>
                  <a:pt x="261606" y="1828800"/>
                </a:lnTo>
                <a:lnTo>
                  <a:pt x="278721" y="1765232"/>
                </a:lnTo>
                <a:lnTo>
                  <a:pt x="298280" y="1662545"/>
                </a:lnTo>
                <a:lnTo>
                  <a:pt x="298280" y="1457172"/>
                </a:lnTo>
                <a:lnTo>
                  <a:pt x="298280" y="1202901"/>
                </a:lnTo>
                <a:lnTo>
                  <a:pt x="298280" y="660128"/>
                </a:lnTo>
                <a:lnTo>
                  <a:pt x="298280" y="3300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B0196BD-3E57-344F-842E-2648DDCF613C}"/>
              </a:ext>
            </a:extLst>
          </p:cNvPr>
          <p:cNvSpPr/>
          <p:nvPr/>
        </p:nvSpPr>
        <p:spPr>
          <a:xfrm>
            <a:off x="6003925" y="5230813"/>
            <a:ext cx="1130300" cy="769937"/>
          </a:xfrm>
          <a:custGeom>
            <a:avLst/>
            <a:gdLst>
              <a:gd name="connsiteX0" fmla="*/ 509588 w 1131094"/>
              <a:gd name="connsiteY0" fmla="*/ 366713 h 769144"/>
              <a:gd name="connsiteX1" fmla="*/ 411957 w 1131094"/>
              <a:gd name="connsiteY1" fmla="*/ 295275 h 769144"/>
              <a:gd name="connsiteX2" fmla="*/ 297657 w 1131094"/>
              <a:gd name="connsiteY2" fmla="*/ 219075 h 769144"/>
              <a:gd name="connsiteX3" fmla="*/ 226219 w 1131094"/>
              <a:gd name="connsiteY3" fmla="*/ 173832 h 769144"/>
              <a:gd name="connsiteX4" fmla="*/ 138113 w 1131094"/>
              <a:gd name="connsiteY4" fmla="*/ 119063 h 769144"/>
              <a:gd name="connsiteX5" fmla="*/ 42863 w 1131094"/>
              <a:gd name="connsiteY5" fmla="*/ 69057 h 769144"/>
              <a:gd name="connsiteX6" fmla="*/ 21432 w 1131094"/>
              <a:gd name="connsiteY6" fmla="*/ 54769 h 769144"/>
              <a:gd name="connsiteX7" fmla="*/ 4763 w 1131094"/>
              <a:gd name="connsiteY7" fmla="*/ 40482 h 769144"/>
              <a:gd name="connsiteX8" fmla="*/ 0 w 1131094"/>
              <a:gd name="connsiteY8" fmla="*/ 23813 h 769144"/>
              <a:gd name="connsiteX9" fmla="*/ 0 w 1131094"/>
              <a:gd name="connsiteY9" fmla="*/ 7144 h 769144"/>
              <a:gd name="connsiteX10" fmla="*/ 14288 w 1131094"/>
              <a:gd name="connsiteY10" fmla="*/ 0 h 769144"/>
              <a:gd name="connsiteX11" fmla="*/ 52388 w 1131094"/>
              <a:gd name="connsiteY11" fmla="*/ 4763 h 769144"/>
              <a:gd name="connsiteX12" fmla="*/ 161925 w 1131094"/>
              <a:gd name="connsiteY12" fmla="*/ 35719 h 769144"/>
              <a:gd name="connsiteX13" fmla="*/ 295275 w 1131094"/>
              <a:gd name="connsiteY13" fmla="*/ 73819 h 769144"/>
              <a:gd name="connsiteX14" fmla="*/ 440532 w 1131094"/>
              <a:gd name="connsiteY14" fmla="*/ 123825 h 769144"/>
              <a:gd name="connsiteX15" fmla="*/ 573882 w 1131094"/>
              <a:gd name="connsiteY15" fmla="*/ 173832 h 769144"/>
              <a:gd name="connsiteX16" fmla="*/ 638175 w 1131094"/>
              <a:gd name="connsiteY16" fmla="*/ 197644 h 769144"/>
              <a:gd name="connsiteX17" fmla="*/ 745332 w 1131094"/>
              <a:gd name="connsiteY17" fmla="*/ 245269 h 769144"/>
              <a:gd name="connsiteX18" fmla="*/ 800100 w 1131094"/>
              <a:gd name="connsiteY18" fmla="*/ 271463 h 769144"/>
              <a:gd name="connsiteX19" fmla="*/ 845344 w 1131094"/>
              <a:gd name="connsiteY19" fmla="*/ 295275 h 769144"/>
              <a:gd name="connsiteX20" fmla="*/ 890588 w 1131094"/>
              <a:gd name="connsiteY20" fmla="*/ 321469 h 769144"/>
              <a:gd name="connsiteX21" fmla="*/ 933450 w 1131094"/>
              <a:gd name="connsiteY21" fmla="*/ 350044 h 769144"/>
              <a:gd name="connsiteX22" fmla="*/ 969169 w 1131094"/>
              <a:gd name="connsiteY22" fmla="*/ 381000 h 769144"/>
              <a:gd name="connsiteX23" fmla="*/ 1009650 w 1131094"/>
              <a:gd name="connsiteY23" fmla="*/ 416719 h 769144"/>
              <a:gd name="connsiteX24" fmla="*/ 1052513 w 1131094"/>
              <a:gd name="connsiteY24" fmla="*/ 461963 h 769144"/>
              <a:gd name="connsiteX25" fmla="*/ 1083469 w 1131094"/>
              <a:gd name="connsiteY25" fmla="*/ 502444 h 769144"/>
              <a:gd name="connsiteX26" fmla="*/ 1109663 w 1131094"/>
              <a:gd name="connsiteY26" fmla="*/ 550069 h 769144"/>
              <a:gd name="connsiteX27" fmla="*/ 1116807 w 1131094"/>
              <a:gd name="connsiteY27" fmla="*/ 573882 h 769144"/>
              <a:gd name="connsiteX28" fmla="*/ 1128713 w 1131094"/>
              <a:gd name="connsiteY28" fmla="*/ 614363 h 769144"/>
              <a:gd name="connsiteX29" fmla="*/ 1131094 w 1131094"/>
              <a:gd name="connsiteY29" fmla="*/ 638175 h 769144"/>
              <a:gd name="connsiteX30" fmla="*/ 1131094 w 1131094"/>
              <a:gd name="connsiteY30" fmla="*/ 666750 h 769144"/>
              <a:gd name="connsiteX31" fmla="*/ 1114425 w 1131094"/>
              <a:gd name="connsiteY31" fmla="*/ 704850 h 769144"/>
              <a:gd name="connsiteX32" fmla="*/ 1092994 w 1131094"/>
              <a:gd name="connsiteY32" fmla="*/ 738188 h 769144"/>
              <a:gd name="connsiteX33" fmla="*/ 1076325 w 1131094"/>
              <a:gd name="connsiteY33" fmla="*/ 752475 h 769144"/>
              <a:gd name="connsiteX34" fmla="*/ 1050132 w 1131094"/>
              <a:gd name="connsiteY34" fmla="*/ 766763 h 769144"/>
              <a:gd name="connsiteX35" fmla="*/ 1031082 w 1131094"/>
              <a:gd name="connsiteY35" fmla="*/ 769144 h 769144"/>
              <a:gd name="connsiteX36" fmla="*/ 1000125 w 1131094"/>
              <a:gd name="connsiteY36" fmla="*/ 764382 h 769144"/>
              <a:gd name="connsiteX37" fmla="*/ 962025 w 1131094"/>
              <a:gd name="connsiteY37" fmla="*/ 747713 h 769144"/>
              <a:gd name="connsiteX38" fmla="*/ 904875 w 1131094"/>
              <a:gd name="connsiteY38" fmla="*/ 700088 h 769144"/>
              <a:gd name="connsiteX39" fmla="*/ 802482 w 1131094"/>
              <a:gd name="connsiteY39" fmla="*/ 604838 h 769144"/>
              <a:gd name="connsiteX40" fmla="*/ 638175 w 1131094"/>
              <a:gd name="connsiteY40" fmla="*/ 464344 h 769144"/>
              <a:gd name="connsiteX41" fmla="*/ 509588 w 1131094"/>
              <a:gd name="connsiteY41" fmla="*/ 366713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31094" h="769144">
                <a:moveTo>
                  <a:pt x="509588" y="366713"/>
                </a:moveTo>
                <a:lnTo>
                  <a:pt x="411957" y="295275"/>
                </a:lnTo>
                <a:lnTo>
                  <a:pt x="297657" y="219075"/>
                </a:lnTo>
                <a:lnTo>
                  <a:pt x="226219" y="173832"/>
                </a:lnTo>
                <a:lnTo>
                  <a:pt x="138113" y="119063"/>
                </a:lnTo>
                <a:lnTo>
                  <a:pt x="42863" y="69057"/>
                </a:lnTo>
                <a:lnTo>
                  <a:pt x="21432" y="54769"/>
                </a:lnTo>
                <a:lnTo>
                  <a:pt x="4763" y="40482"/>
                </a:lnTo>
                <a:lnTo>
                  <a:pt x="0" y="23813"/>
                </a:lnTo>
                <a:lnTo>
                  <a:pt x="0" y="7144"/>
                </a:lnTo>
                <a:lnTo>
                  <a:pt x="14288" y="0"/>
                </a:lnTo>
                <a:lnTo>
                  <a:pt x="52388" y="4763"/>
                </a:lnTo>
                <a:lnTo>
                  <a:pt x="161925" y="35719"/>
                </a:lnTo>
                <a:lnTo>
                  <a:pt x="295275" y="73819"/>
                </a:lnTo>
                <a:lnTo>
                  <a:pt x="440532" y="123825"/>
                </a:lnTo>
                <a:lnTo>
                  <a:pt x="573882" y="173832"/>
                </a:lnTo>
                <a:lnTo>
                  <a:pt x="638175" y="197644"/>
                </a:lnTo>
                <a:lnTo>
                  <a:pt x="745332" y="245269"/>
                </a:lnTo>
                <a:lnTo>
                  <a:pt x="800100" y="271463"/>
                </a:lnTo>
                <a:lnTo>
                  <a:pt x="845344" y="295275"/>
                </a:lnTo>
                <a:lnTo>
                  <a:pt x="890588" y="321469"/>
                </a:lnTo>
                <a:lnTo>
                  <a:pt x="933450" y="350044"/>
                </a:lnTo>
                <a:lnTo>
                  <a:pt x="969169" y="381000"/>
                </a:lnTo>
                <a:lnTo>
                  <a:pt x="1009650" y="416719"/>
                </a:lnTo>
                <a:lnTo>
                  <a:pt x="1052513" y="461963"/>
                </a:lnTo>
                <a:lnTo>
                  <a:pt x="1083469" y="502444"/>
                </a:lnTo>
                <a:lnTo>
                  <a:pt x="1109663" y="550069"/>
                </a:lnTo>
                <a:lnTo>
                  <a:pt x="1116807" y="573882"/>
                </a:lnTo>
                <a:lnTo>
                  <a:pt x="1128713" y="614363"/>
                </a:lnTo>
                <a:lnTo>
                  <a:pt x="1131094" y="638175"/>
                </a:lnTo>
                <a:lnTo>
                  <a:pt x="1131094" y="666750"/>
                </a:lnTo>
                <a:lnTo>
                  <a:pt x="1114425" y="704850"/>
                </a:lnTo>
                <a:lnTo>
                  <a:pt x="1092994" y="738188"/>
                </a:lnTo>
                <a:lnTo>
                  <a:pt x="1076325" y="752475"/>
                </a:lnTo>
                <a:lnTo>
                  <a:pt x="1050132" y="766763"/>
                </a:lnTo>
                <a:lnTo>
                  <a:pt x="1031082" y="769144"/>
                </a:lnTo>
                <a:lnTo>
                  <a:pt x="1000125" y="764382"/>
                </a:lnTo>
                <a:lnTo>
                  <a:pt x="962025" y="747713"/>
                </a:lnTo>
                <a:lnTo>
                  <a:pt x="904875" y="700088"/>
                </a:lnTo>
                <a:lnTo>
                  <a:pt x="802482" y="604838"/>
                </a:lnTo>
                <a:lnTo>
                  <a:pt x="638175" y="464344"/>
                </a:lnTo>
                <a:lnTo>
                  <a:pt x="509588" y="3667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EABFBD8-4EFA-5A41-9F0A-253FDD5956FF}"/>
              </a:ext>
            </a:extLst>
          </p:cNvPr>
          <p:cNvSpPr/>
          <p:nvPr/>
        </p:nvSpPr>
        <p:spPr>
          <a:xfrm>
            <a:off x="2452688" y="2828925"/>
            <a:ext cx="2076450" cy="576263"/>
          </a:xfrm>
          <a:custGeom>
            <a:avLst/>
            <a:gdLst>
              <a:gd name="connsiteX0" fmla="*/ 938212 w 2076450"/>
              <a:gd name="connsiteY0" fmla="*/ 228600 h 576263"/>
              <a:gd name="connsiteX1" fmla="*/ 1300162 w 2076450"/>
              <a:gd name="connsiteY1" fmla="*/ 145256 h 576263"/>
              <a:gd name="connsiteX2" fmla="*/ 1514475 w 2076450"/>
              <a:gd name="connsiteY2" fmla="*/ 97631 h 576263"/>
              <a:gd name="connsiteX3" fmla="*/ 1647825 w 2076450"/>
              <a:gd name="connsiteY3" fmla="*/ 61913 h 576263"/>
              <a:gd name="connsiteX4" fmla="*/ 1693068 w 2076450"/>
              <a:gd name="connsiteY4" fmla="*/ 38100 h 576263"/>
              <a:gd name="connsiteX5" fmla="*/ 1766887 w 2076450"/>
              <a:gd name="connsiteY5" fmla="*/ 9525 h 576263"/>
              <a:gd name="connsiteX6" fmla="*/ 1814512 w 2076450"/>
              <a:gd name="connsiteY6" fmla="*/ 0 h 576263"/>
              <a:gd name="connsiteX7" fmla="*/ 1874043 w 2076450"/>
              <a:gd name="connsiteY7" fmla="*/ 2381 h 576263"/>
              <a:gd name="connsiteX8" fmla="*/ 1933575 w 2076450"/>
              <a:gd name="connsiteY8" fmla="*/ 9525 h 576263"/>
              <a:gd name="connsiteX9" fmla="*/ 1993106 w 2076450"/>
              <a:gd name="connsiteY9" fmla="*/ 23813 h 576263"/>
              <a:gd name="connsiteX10" fmla="*/ 2038350 w 2076450"/>
              <a:gd name="connsiteY10" fmla="*/ 38100 h 576263"/>
              <a:gd name="connsiteX11" fmla="*/ 2052637 w 2076450"/>
              <a:gd name="connsiteY11" fmla="*/ 45244 h 576263"/>
              <a:gd name="connsiteX12" fmla="*/ 2066925 w 2076450"/>
              <a:gd name="connsiteY12" fmla="*/ 57150 h 576263"/>
              <a:gd name="connsiteX13" fmla="*/ 2074068 w 2076450"/>
              <a:gd name="connsiteY13" fmla="*/ 76200 h 576263"/>
              <a:gd name="connsiteX14" fmla="*/ 2076450 w 2076450"/>
              <a:gd name="connsiteY14" fmla="*/ 95250 h 576263"/>
              <a:gd name="connsiteX15" fmla="*/ 2064543 w 2076450"/>
              <a:gd name="connsiteY15" fmla="*/ 123825 h 576263"/>
              <a:gd name="connsiteX16" fmla="*/ 2040731 w 2076450"/>
              <a:gd name="connsiteY16" fmla="*/ 159544 h 576263"/>
              <a:gd name="connsiteX17" fmla="*/ 2016918 w 2076450"/>
              <a:gd name="connsiteY17" fmla="*/ 178594 h 576263"/>
              <a:gd name="connsiteX18" fmla="*/ 1874043 w 2076450"/>
              <a:gd name="connsiteY18" fmla="*/ 202406 h 576263"/>
              <a:gd name="connsiteX19" fmla="*/ 1552575 w 2076450"/>
              <a:gd name="connsiteY19" fmla="*/ 252413 h 576263"/>
              <a:gd name="connsiteX20" fmla="*/ 1435893 w 2076450"/>
              <a:gd name="connsiteY20" fmla="*/ 271463 h 576263"/>
              <a:gd name="connsiteX21" fmla="*/ 1095375 w 2076450"/>
              <a:gd name="connsiteY21" fmla="*/ 361950 h 576263"/>
              <a:gd name="connsiteX22" fmla="*/ 892968 w 2076450"/>
              <a:gd name="connsiteY22" fmla="*/ 419100 h 576263"/>
              <a:gd name="connsiteX23" fmla="*/ 642937 w 2076450"/>
              <a:gd name="connsiteY23" fmla="*/ 495300 h 576263"/>
              <a:gd name="connsiteX24" fmla="*/ 509587 w 2076450"/>
              <a:gd name="connsiteY24" fmla="*/ 542925 h 576263"/>
              <a:gd name="connsiteX25" fmla="*/ 431006 w 2076450"/>
              <a:gd name="connsiteY25" fmla="*/ 573881 h 576263"/>
              <a:gd name="connsiteX26" fmla="*/ 416718 w 2076450"/>
              <a:gd name="connsiteY26" fmla="*/ 576263 h 576263"/>
              <a:gd name="connsiteX27" fmla="*/ 388143 w 2076450"/>
              <a:gd name="connsiteY27" fmla="*/ 571500 h 576263"/>
              <a:gd name="connsiteX28" fmla="*/ 300037 w 2076450"/>
              <a:gd name="connsiteY28" fmla="*/ 533400 h 576263"/>
              <a:gd name="connsiteX29" fmla="*/ 207168 w 2076450"/>
              <a:gd name="connsiteY29" fmla="*/ 478631 h 576263"/>
              <a:gd name="connsiteX30" fmla="*/ 111918 w 2076450"/>
              <a:gd name="connsiteY30" fmla="*/ 414338 h 576263"/>
              <a:gd name="connsiteX31" fmla="*/ 26193 w 2076450"/>
              <a:gd name="connsiteY31" fmla="*/ 347663 h 576263"/>
              <a:gd name="connsiteX32" fmla="*/ 4762 w 2076450"/>
              <a:gd name="connsiteY32" fmla="*/ 323850 h 576263"/>
              <a:gd name="connsiteX33" fmla="*/ 0 w 2076450"/>
              <a:gd name="connsiteY33" fmla="*/ 300038 h 576263"/>
              <a:gd name="connsiteX34" fmla="*/ 4762 w 2076450"/>
              <a:gd name="connsiteY34" fmla="*/ 288131 h 576263"/>
              <a:gd name="connsiteX35" fmla="*/ 26193 w 2076450"/>
              <a:gd name="connsiteY35" fmla="*/ 280988 h 576263"/>
              <a:gd name="connsiteX36" fmla="*/ 92868 w 2076450"/>
              <a:gd name="connsiteY36" fmla="*/ 295275 h 576263"/>
              <a:gd name="connsiteX37" fmla="*/ 216693 w 2076450"/>
              <a:gd name="connsiteY37" fmla="*/ 316706 h 576263"/>
              <a:gd name="connsiteX38" fmla="*/ 333375 w 2076450"/>
              <a:gd name="connsiteY38" fmla="*/ 330994 h 576263"/>
              <a:gd name="connsiteX39" fmla="*/ 428625 w 2076450"/>
              <a:gd name="connsiteY39" fmla="*/ 335756 h 576263"/>
              <a:gd name="connsiteX40" fmla="*/ 600075 w 2076450"/>
              <a:gd name="connsiteY40" fmla="*/ 302419 h 576263"/>
              <a:gd name="connsiteX41" fmla="*/ 938212 w 2076450"/>
              <a:gd name="connsiteY41" fmla="*/ 22860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76450" h="576263">
                <a:moveTo>
                  <a:pt x="938212" y="228600"/>
                </a:moveTo>
                <a:lnTo>
                  <a:pt x="1300162" y="145256"/>
                </a:lnTo>
                <a:lnTo>
                  <a:pt x="1514475" y="97631"/>
                </a:lnTo>
                <a:lnTo>
                  <a:pt x="1647825" y="61913"/>
                </a:lnTo>
                <a:lnTo>
                  <a:pt x="1693068" y="38100"/>
                </a:lnTo>
                <a:lnTo>
                  <a:pt x="1766887" y="9525"/>
                </a:lnTo>
                <a:lnTo>
                  <a:pt x="1814512" y="0"/>
                </a:lnTo>
                <a:lnTo>
                  <a:pt x="1874043" y="2381"/>
                </a:lnTo>
                <a:lnTo>
                  <a:pt x="1933575" y="9525"/>
                </a:lnTo>
                <a:lnTo>
                  <a:pt x="1993106" y="23813"/>
                </a:lnTo>
                <a:lnTo>
                  <a:pt x="2038350" y="38100"/>
                </a:lnTo>
                <a:lnTo>
                  <a:pt x="2052637" y="45244"/>
                </a:lnTo>
                <a:lnTo>
                  <a:pt x="2066925" y="57150"/>
                </a:lnTo>
                <a:lnTo>
                  <a:pt x="2074068" y="76200"/>
                </a:lnTo>
                <a:lnTo>
                  <a:pt x="2076450" y="95250"/>
                </a:lnTo>
                <a:lnTo>
                  <a:pt x="2064543" y="123825"/>
                </a:lnTo>
                <a:lnTo>
                  <a:pt x="2040731" y="159544"/>
                </a:lnTo>
                <a:lnTo>
                  <a:pt x="2016918" y="178594"/>
                </a:lnTo>
                <a:lnTo>
                  <a:pt x="1874043" y="202406"/>
                </a:lnTo>
                <a:lnTo>
                  <a:pt x="1552575" y="252413"/>
                </a:lnTo>
                <a:lnTo>
                  <a:pt x="1435893" y="271463"/>
                </a:lnTo>
                <a:lnTo>
                  <a:pt x="1095375" y="361950"/>
                </a:lnTo>
                <a:lnTo>
                  <a:pt x="892968" y="419100"/>
                </a:lnTo>
                <a:lnTo>
                  <a:pt x="642937" y="495300"/>
                </a:lnTo>
                <a:lnTo>
                  <a:pt x="509587" y="542925"/>
                </a:lnTo>
                <a:lnTo>
                  <a:pt x="431006" y="573881"/>
                </a:lnTo>
                <a:lnTo>
                  <a:pt x="416718" y="576263"/>
                </a:lnTo>
                <a:lnTo>
                  <a:pt x="388143" y="571500"/>
                </a:lnTo>
                <a:lnTo>
                  <a:pt x="300037" y="533400"/>
                </a:lnTo>
                <a:lnTo>
                  <a:pt x="207168" y="478631"/>
                </a:lnTo>
                <a:lnTo>
                  <a:pt x="111918" y="414338"/>
                </a:lnTo>
                <a:lnTo>
                  <a:pt x="26193" y="347663"/>
                </a:lnTo>
                <a:lnTo>
                  <a:pt x="4762" y="323850"/>
                </a:lnTo>
                <a:lnTo>
                  <a:pt x="0" y="300038"/>
                </a:lnTo>
                <a:lnTo>
                  <a:pt x="4762" y="288131"/>
                </a:lnTo>
                <a:lnTo>
                  <a:pt x="26193" y="280988"/>
                </a:lnTo>
                <a:lnTo>
                  <a:pt x="92868" y="295275"/>
                </a:lnTo>
                <a:lnTo>
                  <a:pt x="216693" y="316706"/>
                </a:lnTo>
                <a:lnTo>
                  <a:pt x="333375" y="330994"/>
                </a:lnTo>
                <a:lnTo>
                  <a:pt x="428625" y="335756"/>
                </a:lnTo>
                <a:lnTo>
                  <a:pt x="600075" y="302419"/>
                </a:lnTo>
                <a:lnTo>
                  <a:pt x="938212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C1C3D37E-A8DD-514D-9CE2-80D2A7BB6905}"/>
              </a:ext>
            </a:extLst>
          </p:cNvPr>
          <p:cNvSpPr/>
          <p:nvPr/>
        </p:nvSpPr>
        <p:spPr>
          <a:xfrm rot="16200000">
            <a:off x="1846263" y="3843338"/>
            <a:ext cx="3797300" cy="463550"/>
          </a:xfrm>
          <a:custGeom>
            <a:avLst/>
            <a:gdLst>
              <a:gd name="connsiteX0" fmla="*/ 1593850 w 3797300"/>
              <a:gd name="connsiteY0" fmla="*/ 155575 h 463550"/>
              <a:gd name="connsiteX1" fmla="*/ 1962150 w 3797300"/>
              <a:gd name="connsiteY1" fmla="*/ 171450 h 463550"/>
              <a:gd name="connsiteX2" fmla="*/ 2336800 w 3797300"/>
              <a:gd name="connsiteY2" fmla="*/ 180975 h 463550"/>
              <a:gd name="connsiteX3" fmla="*/ 2378075 w 3797300"/>
              <a:gd name="connsiteY3" fmla="*/ 180975 h 463550"/>
              <a:gd name="connsiteX4" fmla="*/ 3044825 w 3797300"/>
              <a:gd name="connsiteY4" fmla="*/ 206375 h 463550"/>
              <a:gd name="connsiteX5" fmla="*/ 3282950 w 3797300"/>
              <a:gd name="connsiteY5" fmla="*/ 206375 h 463550"/>
              <a:gd name="connsiteX6" fmla="*/ 3425825 w 3797300"/>
              <a:gd name="connsiteY6" fmla="*/ 203200 h 463550"/>
              <a:gd name="connsiteX7" fmla="*/ 3498850 w 3797300"/>
              <a:gd name="connsiteY7" fmla="*/ 203200 h 463550"/>
              <a:gd name="connsiteX8" fmla="*/ 3540125 w 3797300"/>
              <a:gd name="connsiteY8" fmla="*/ 193675 h 463550"/>
              <a:gd name="connsiteX9" fmla="*/ 3590925 w 3797300"/>
              <a:gd name="connsiteY9" fmla="*/ 174625 h 463550"/>
              <a:gd name="connsiteX10" fmla="*/ 3644900 w 3797300"/>
              <a:gd name="connsiteY10" fmla="*/ 139700 h 463550"/>
              <a:gd name="connsiteX11" fmla="*/ 3705225 w 3797300"/>
              <a:gd name="connsiteY11" fmla="*/ 82550 h 463550"/>
              <a:gd name="connsiteX12" fmla="*/ 3756025 w 3797300"/>
              <a:gd name="connsiteY12" fmla="*/ 0 h 463550"/>
              <a:gd name="connsiteX13" fmla="*/ 3797300 w 3797300"/>
              <a:gd name="connsiteY13" fmla="*/ 187325 h 463550"/>
              <a:gd name="connsiteX14" fmla="*/ 3727450 w 3797300"/>
              <a:gd name="connsiteY14" fmla="*/ 295275 h 463550"/>
              <a:gd name="connsiteX15" fmla="*/ 3663950 w 3797300"/>
              <a:gd name="connsiteY15" fmla="*/ 390525 h 463550"/>
              <a:gd name="connsiteX16" fmla="*/ 3635375 w 3797300"/>
              <a:gd name="connsiteY16" fmla="*/ 431800 h 463550"/>
              <a:gd name="connsiteX17" fmla="*/ 3616325 w 3797300"/>
              <a:gd name="connsiteY17" fmla="*/ 447675 h 463550"/>
              <a:gd name="connsiteX18" fmla="*/ 3594100 w 3797300"/>
              <a:gd name="connsiteY18" fmla="*/ 457200 h 463550"/>
              <a:gd name="connsiteX19" fmla="*/ 3575050 w 3797300"/>
              <a:gd name="connsiteY19" fmla="*/ 460375 h 463550"/>
              <a:gd name="connsiteX20" fmla="*/ 3543300 w 3797300"/>
              <a:gd name="connsiteY20" fmla="*/ 463550 h 463550"/>
              <a:gd name="connsiteX21" fmla="*/ 3492500 w 3797300"/>
              <a:gd name="connsiteY21" fmla="*/ 450850 h 463550"/>
              <a:gd name="connsiteX22" fmla="*/ 3438525 w 3797300"/>
              <a:gd name="connsiteY22" fmla="*/ 428625 h 463550"/>
              <a:gd name="connsiteX23" fmla="*/ 3273425 w 3797300"/>
              <a:gd name="connsiteY23" fmla="*/ 419100 h 463550"/>
              <a:gd name="connsiteX24" fmla="*/ 3000375 w 3797300"/>
              <a:gd name="connsiteY24" fmla="*/ 403225 h 463550"/>
              <a:gd name="connsiteX25" fmla="*/ 2654300 w 3797300"/>
              <a:gd name="connsiteY25" fmla="*/ 403225 h 463550"/>
              <a:gd name="connsiteX26" fmla="*/ 2587625 w 3797300"/>
              <a:gd name="connsiteY26" fmla="*/ 384175 h 463550"/>
              <a:gd name="connsiteX27" fmla="*/ 2390775 w 3797300"/>
              <a:gd name="connsiteY27" fmla="*/ 381000 h 463550"/>
              <a:gd name="connsiteX28" fmla="*/ 2016125 w 3797300"/>
              <a:gd name="connsiteY28" fmla="*/ 374650 h 463550"/>
              <a:gd name="connsiteX29" fmla="*/ 1603375 w 3797300"/>
              <a:gd name="connsiteY29" fmla="*/ 365125 h 463550"/>
              <a:gd name="connsiteX30" fmla="*/ 1235075 w 3797300"/>
              <a:gd name="connsiteY30" fmla="*/ 358775 h 463550"/>
              <a:gd name="connsiteX31" fmla="*/ 981075 w 3797300"/>
              <a:gd name="connsiteY31" fmla="*/ 355600 h 463550"/>
              <a:gd name="connsiteX32" fmla="*/ 790575 w 3797300"/>
              <a:gd name="connsiteY32" fmla="*/ 352425 h 463550"/>
              <a:gd name="connsiteX33" fmla="*/ 565150 w 3797300"/>
              <a:gd name="connsiteY33" fmla="*/ 349250 h 463550"/>
              <a:gd name="connsiteX34" fmla="*/ 323850 w 3797300"/>
              <a:gd name="connsiteY34" fmla="*/ 342900 h 463550"/>
              <a:gd name="connsiteX35" fmla="*/ 149225 w 3797300"/>
              <a:gd name="connsiteY35" fmla="*/ 339725 h 463550"/>
              <a:gd name="connsiteX36" fmla="*/ 127000 w 3797300"/>
              <a:gd name="connsiteY36" fmla="*/ 336550 h 463550"/>
              <a:gd name="connsiteX37" fmla="*/ 73025 w 3797300"/>
              <a:gd name="connsiteY37" fmla="*/ 311150 h 463550"/>
              <a:gd name="connsiteX38" fmla="*/ 15875 w 3797300"/>
              <a:gd name="connsiteY38" fmla="*/ 282575 h 463550"/>
              <a:gd name="connsiteX39" fmla="*/ 0 w 3797300"/>
              <a:gd name="connsiteY39" fmla="*/ 266700 h 463550"/>
              <a:gd name="connsiteX40" fmla="*/ 0 w 3797300"/>
              <a:gd name="connsiteY40" fmla="*/ 250825 h 463550"/>
              <a:gd name="connsiteX41" fmla="*/ 6350 w 3797300"/>
              <a:gd name="connsiteY41" fmla="*/ 231775 h 463550"/>
              <a:gd name="connsiteX42" fmla="*/ 34925 w 3797300"/>
              <a:gd name="connsiteY42" fmla="*/ 206375 h 463550"/>
              <a:gd name="connsiteX43" fmla="*/ 92075 w 3797300"/>
              <a:gd name="connsiteY43" fmla="*/ 168275 h 463550"/>
              <a:gd name="connsiteX44" fmla="*/ 184150 w 3797300"/>
              <a:gd name="connsiteY44" fmla="*/ 123825 h 463550"/>
              <a:gd name="connsiteX45" fmla="*/ 282575 w 3797300"/>
              <a:gd name="connsiteY45" fmla="*/ 92075 h 463550"/>
              <a:gd name="connsiteX46" fmla="*/ 371475 w 3797300"/>
              <a:gd name="connsiteY46" fmla="*/ 79375 h 463550"/>
              <a:gd name="connsiteX47" fmla="*/ 457200 w 3797300"/>
              <a:gd name="connsiteY47" fmla="*/ 69850 h 463550"/>
              <a:gd name="connsiteX48" fmla="*/ 561975 w 3797300"/>
              <a:gd name="connsiteY48" fmla="*/ 82550 h 463550"/>
              <a:gd name="connsiteX49" fmla="*/ 981075 w 3797300"/>
              <a:gd name="connsiteY49" fmla="*/ 120650 h 463550"/>
              <a:gd name="connsiteX50" fmla="*/ 1593850 w 3797300"/>
              <a:gd name="connsiteY50" fmla="*/ 155575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97300" h="463550">
                <a:moveTo>
                  <a:pt x="1593850" y="155575"/>
                </a:moveTo>
                <a:lnTo>
                  <a:pt x="1962150" y="171450"/>
                </a:lnTo>
                <a:lnTo>
                  <a:pt x="2336800" y="180975"/>
                </a:lnTo>
                <a:lnTo>
                  <a:pt x="2378075" y="180975"/>
                </a:lnTo>
                <a:lnTo>
                  <a:pt x="3044825" y="206375"/>
                </a:lnTo>
                <a:lnTo>
                  <a:pt x="3282950" y="206375"/>
                </a:lnTo>
                <a:lnTo>
                  <a:pt x="3425825" y="203200"/>
                </a:lnTo>
                <a:lnTo>
                  <a:pt x="3498850" y="203200"/>
                </a:lnTo>
                <a:lnTo>
                  <a:pt x="3540125" y="193675"/>
                </a:lnTo>
                <a:lnTo>
                  <a:pt x="3590925" y="174625"/>
                </a:lnTo>
                <a:lnTo>
                  <a:pt x="3644900" y="139700"/>
                </a:lnTo>
                <a:lnTo>
                  <a:pt x="3705225" y="82550"/>
                </a:lnTo>
                <a:lnTo>
                  <a:pt x="3756025" y="0"/>
                </a:lnTo>
                <a:lnTo>
                  <a:pt x="3797300" y="187325"/>
                </a:lnTo>
                <a:lnTo>
                  <a:pt x="3727450" y="295275"/>
                </a:lnTo>
                <a:lnTo>
                  <a:pt x="3663950" y="390525"/>
                </a:lnTo>
                <a:lnTo>
                  <a:pt x="3635375" y="431800"/>
                </a:lnTo>
                <a:lnTo>
                  <a:pt x="3616325" y="447675"/>
                </a:lnTo>
                <a:lnTo>
                  <a:pt x="3594100" y="457200"/>
                </a:lnTo>
                <a:lnTo>
                  <a:pt x="3575050" y="460375"/>
                </a:lnTo>
                <a:lnTo>
                  <a:pt x="3543300" y="463550"/>
                </a:lnTo>
                <a:lnTo>
                  <a:pt x="3492500" y="450850"/>
                </a:lnTo>
                <a:lnTo>
                  <a:pt x="3438525" y="428625"/>
                </a:lnTo>
                <a:lnTo>
                  <a:pt x="3273425" y="419100"/>
                </a:lnTo>
                <a:lnTo>
                  <a:pt x="3000375" y="403225"/>
                </a:lnTo>
                <a:lnTo>
                  <a:pt x="2654300" y="403225"/>
                </a:lnTo>
                <a:lnTo>
                  <a:pt x="2587625" y="384175"/>
                </a:lnTo>
                <a:lnTo>
                  <a:pt x="2390775" y="381000"/>
                </a:lnTo>
                <a:lnTo>
                  <a:pt x="2016125" y="374650"/>
                </a:lnTo>
                <a:lnTo>
                  <a:pt x="1603375" y="365125"/>
                </a:lnTo>
                <a:lnTo>
                  <a:pt x="1235075" y="358775"/>
                </a:lnTo>
                <a:lnTo>
                  <a:pt x="981075" y="355600"/>
                </a:lnTo>
                <a:lnTo>
                  <a:pt x="790575" y="352425"/>
                </a:lnTo>
                <a:lnTo>
                  <a:pt x="565150" y="349250"/>
                </a:lnTo>
                <a:lnTo>
                  <a:pt x="323850" y="342900"/>
                </a:lnTo>
                <a:lnTo>
                  <a:pt x="149225" y="339725"/>
                </a:lnTo>
                <a:lnTo>
                  <a:pt x="127000" y="336550"/>
                </a:lnTo>
                <a:lnTo>
                  <a:pt x="73025" y="311150"/>
                </a:lnTo>
                <a:lnTo>
                  <a:pt x="15875" y="282575"/>
                </a:lnTo>
                <a:lnTo>
                  <a:pt x="0" y="266700"/>
                </a:lnTo>
                <a:lnTo>
                  <a:pt x="0" y="250825"/>
                </a:lnTo>
                <a:lnTo>
                  <a:pt x="6350" y="231775"/>
                </a:lnTo>
                <a:lnTo>
                  <a:pt x="34925" y="206375"/>
                </a:lnTo>
                <a:lnTo>
                  <a:pt x="92075" y="168275"/>
                </a:lnTo>
                <a:lnTo>
                  <a:pt x="184150" y="123825"/>
                </a:lnTo>
                <a:lnTo>
                  <a:pt x="282575" y="92075"/>
                </a:lnTo>
                <a:lnTo>
                  <a:pt x="371475" y="79375"/>
                </a:lnTo>
                <a:lnTo>
                  <a:pt x="457200" y="69850"/>
                </a:lnTo>
                <a:lnTo>
                  <a:pt x="561975" y="82550"/>
                </a:lnTo>
                <a:lnTo>
                  <a:pt x="981075" y="120650"/>
                </a:lnTo>
                <a:lnTo>
                  <a:pt x="1593850" y="155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0827E4A8-16D2-EA40-97FE-5EACC74AD18A}"/>
              </a:ext>
            </a:extLst>
          </p:cNvPr>
          <p:cNvSpPr/>
          <p:nvPr/>
        </p:nvSpPr>
        <p:spPr>
          <a:xfrm rot="16200000">
            <a:off x="2113756" y="3447257"/>
            <a:ext cx="1992313" cy="1257300"/>
          </a:xfrm>
          <a:custGeom>
            <a:avLst/>
            <a:gdLst>
              <a:gd name="connsiteX0" fmla="*/ 716756 w 1993106"/>
              <a:gd name="connsiteY0" fmla="*/ 492919 h 1257300"/>
              <a:gd name="connsiteX1" fmla="*/ 592931 w 1993106"/>
              <a:gd name="connsiteY1" fmla="*/ 404812 h 1257300"/>
              <a:gd name="connsiteX2" fmla="*/ 471488 w 1993106"/>
              <a:gd name="connsiteY2" fmla="*/ 319087 h 1257300"/>
              <a:gd name="connsiteX3" fmla="*/ 328613 w 1993106"/>
              <a:gd name="connsiteY3" fmla="*/ 211931 h 1257300"/>
              <a:gd name="connsiteX4" fmla="*/ 202406 w 1993106"/>
              <a:gd name="connsiteY4" fmla="*/ 116681 h 1257300"/>
              <a:gd name="connsiteX5" fmla="*/ 90488 w 1993106"/>
              <a:gd name="connsiteY5" fmla="*/ 30956 h 1257300"/>
              <a:gd name="connsiteX6" fmla="*/ 52388 w 1993106"/>
              <a:gd name="connsiteY6" fmla="*/ 7144 h 1257300"/>
              <a:gd name="connsiteX7" fmla="*/ 35719 w 1993106"/>
              <a:gd name="connsiteY7" fmla="*/ 0 h 1257300"/>
              <a:gd name="connsiteX8" fmla="*/ 21431 w 1993106"/>
              <a:gd name="connsiteY8" fmla="*/ 0 h 1257300"/>
              <a:gd name="connsiteX9" fmla="*/ 9525 w 1993106"/>
              <a:gd name="connsiteY9" fmla="*/ 0 h 1257300"/>
              <a:gd name="connsiteX10" fmla="*/ 0 w 1993106"/>
              <a:gd name="connsiteY10" fmla="*/ 4762 h 1257300"/>
              <a:gd name="connsiteX11" fmla="*/ 0 w 1993106"/>
              <a:gd name="connsiteY11" fmla="*/ 21431 h 1257300"/>
              <a:gd name="connsiteX12" fmla="*/ 14288 w 1993106"/>
              <a:gd name="connsiteY12" fmla="*/ 57150 h 1257300"/>
              <a:gd name="connsiteX13" fmla="*/ 107156 w 1993106"/>
              <a:gd name="connsiteY13" fmla="*/ 152400 h 1257300"/>
              <a:gd name="connsiteX14" fmla="*/ 242888 w 1993106"/>
              <a:gd name="connsiteY14" fmla="*/ 288131 h 1257300"/>
              <a:gd name="connsiteX15" fmla="*/ 409575 w 1993106"/>
              <a:gd name="connsiteY15" fmla="*/ 450056 h 1257300"/>
              <a:gd name="connsiteX16" fmla="*/ 533400 w 1993106"/>
              <a:gd name="connsiteY16" fmla="*/ 566737 h 1257300"/>
              <a:gd name="connsiteX17" fmla="*/ 664369 w 1993106"/>
              <a:gd name="connsiteY17" fmla="*/ 676275 h 1257300"/>
              <a:gd name="connsiteX18" fmla="*/ 838200 w 1993106"/>
              <a:gd name="connsiteY18" fmla="*/ 802481 h 1257300"/>
              <a:gd name="connsiteX19" fmla="*/ 1097756 w 1993106"/>
              <a:gd name="connsiteY19" fmla="*/ 981075 h 1257300"/>
              <a:gd name="connsiteX20" fmla="*/ 1293019 w 1993106"/>
              <a:gd name="connsiteY20" fmla="*/ 1116806 h 1257300"/>
              <a:gd name="connsiteX21" fmla="*/ 1459706 w 1993106"/>
              <a:gd name="connsiteY21" fmla="*/ 1223962 h 1257300"/>
              <a:gd name="connsiteX22" fmla="*/ 1524000 w 1993106"/>
              <a:gd name="connsiteY22" fmla="*/ 1252537 h 1257300"/>
              <a:gd name="connsiteX23" fmla="*/ 1974056 w 1993106"/>
              <a:gd name="connsiteY23" fmla="*/ 1257300 h 1257300"/>
              <a:gd name="connsiteX24" fmla="*/ 1993106 w 1993106"/>
              <a:gd name="connsiteY24" fmla="*/ 1212056 h 1257300"/>
              <a:gd name="connsiteX25" fmla="*/ 1812131 w 1993106"/>
              <a:gd name="connsiteY25" fmla="*/ 1119187 h 1257300"/>
              <a:gd name="connsiteX26" fmla="*/ 1664494 w 1993106"/>
              <a:gd name="connsiteY26" fmla="*/ 1047750 h 1257300"/>
              <a:gd name="connsiteX27" fmla="*/ 1490663 w 1993106"/>
              <a:gd name="connsiteY27" fmla="*/ 959644 h 1257300"/>
              <a:gd name="connsiteX28" fmla="*/ 1338263 w 1993106"/>
              <a:gd name="connsiteY28" fmla="*/ 876300 h 1257300"/>
              <a:gd name="connsiteX29" fmla="*/ 1188244 w 1993106"/>
              <a:gd name="connsiteY29" fmla="*/ 792956 h 1257300"/>
              <a:gd name="connsiteX30" fmla="*/ 1057275 w 1993106"/>
              <a:gd name="connsiteY30" fmla="*/ 716756 h 1257300"/>
              <a:gd name="connsiteX31" fmla="*/ 928688 w 1993106"/>
              <a:gd name="connsiteY31" fmla="*/ 635794 h 1257300"/>
              <a:gd name="connsiteX32" fmla="*/ 778669 w 1993106"/>
              <a:gd name="connsiteY32" fmla="*/ 538162 h 1257300"/>
              <a:gd name="connsiteX33" fmla="*/ 716756 w 1993106"/>
              <a:gd name="connsiteY33" fmla="*/ 492919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93106" h="1257300">
                <a:moveTo>
                  <a:pt x="716756" y="492919"/>
                </a:moveTo>
                <a:lnTo>
                  <a:pt x="592931" y="404812"/>
                </a:lnTo>
                <a:lnTo>
                  <a:pt x="471488" y="319087"/>
                </a:lnTo>
                <a:lnTo>
                  <a:pt x="328613" y="211931"/>
                </a:lnTo>
                <a:lnTo>
                  <a:pt x="202406" y="116681"/>
                </a:lnTo>
                <a:lnTo>
                  <a:pt x="90488" y="30956"/>
                </a:lnTo>
                <a:lnTo>
                  <a:pt x="52388" y="7144"/>
                </a:lnTo>
                <a:lnTo>
                  <a:pt x="35719" y="0"/>
                </a:lnTo>
                <a:lnTo>
                  <a:pt x="21431" y="0"/>
                </a:lnTo>
                <a:lnTo>
                  <a:pt x="9525" y="0"/>
                </a:lnTo>
                <a:lnTo>
                  <a:pt x="0" y="4762"/>
                </a:lnTo>
                <a:lnTo>
                  <a:pt x="0" y="21431"/>
                </a:lnTo>
                <a:lnTo>
                  <a:pt x="14288" y="57150"/>
                </a:lnTo>
                <a:lnTo>
                  <a:pt x="107156" y="152400"/>
                </a:lnTo>
                <a:lnTo>
                  <a:pt x="242888" y="288131"/>
                </a:lnTo>
                <a:lnTo>
                  <a:pt x="409575" y="450056"/>
                </a:lnTo>
                <a:lnTo>
                  <a:pt x="533400" y="566737"/>
                </a:lnTo>
                <a:lnTo>
                  <a:pt x="664369" y="676275"/>
                </a:lnTo>
                <a:lnTo>
                  <a:pt x="838200" y="802481"/>
                </a:lnTo>
                <a:lnTo>
                  <a:pt x="1097756" y="981075"/>
                </a:lnTo>
                <a:lnTo>
                  <a:pt x="1293019" y="1116806"/>
                </a:lnTo>
                <a:lnTo>
                  <a:pt x="1459706" y="1223962"/>
                </a:lnTo>
                <a:lnTo>
                  <a:pt x="1524000" y="1252537"/>
                </a:lnTo>
                <a:lnTo>
                  <a:pt x="1974056" y="1257300"/>
                </a:lnTo>
                <a:lnTo>
                  <a:pt x="1993106" y="1212056"/>
                </a:lnTo>
                <a:lnTo>
                  <a:pt x="1812131" y="1119187"/>
                </a:lnTo>
                <a:lnTo>
                  <a:pt x="1664494" y="1047750"/>
                </a:lnTo>
                <a:lnTo>
                  <a:pt x="1490663" y="959644"/>
                </a:lnTo>
                <a:lnTo>
                  <a:pt x="1338263" y="876300"/>
                </a:lnTo>
                <a:lnTo>
                  <a:pt x="1188244" y="792956"/>
                </a:lnTo>
                <a:lnTo>
                  <a:pt x="1057275" y="716756"/>
                </a:lnTo>
                <a:lnTo>
                  <a:pt x="928688" y="635794"/>
                </a:lnTo>
                <a:lnTo>
                  <a:pt x="778669" y="538162"/>
                </a:lnTo>
                <a:lnTo>
                  <a:pt x="716756" y="492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8EDE352F-2EB7-1645-AE59-D6770C324598}"/>
              </a:ext>
            </a:extLst>
          </p:cNvPr>
          <p:cNvSpPr/>
          <p:nvPr/>
        </p:nvSpPr>
        <p:spPr>
          <a:xfrm>
            <a:off x="3843338" y="3267075"/>
            <a:ext cx="679450" cy="742950"/>
          </a:xfrm>
          <a:custGeom>
            <a:avLst/>
            <a:gdLst>
              <a:gd name="connsiteX0" fmla="*/ 269081 w 678656"/>
              <a:gd name="connsiteY0" fmla="*/ 116681 h 742950"/>
              <a:gd name="connsiteX1" fmla="*/ 357187 w 678656"/>
              <a:gd name="connsiteY1" fmla="*/ 164306 h 742950"/>
              <a:gd name="connsiteX2" fmla="*/ 404812 w 678656"/>
              <a:gd name="connsiteY2" fmla="*/ 195263 h 742950"/>
              <a:gd name="connsiteX3" fmla="*/ 442912 w 678656"/>
              <a:gd name="connsiteY3" fmla="*/ 221456 h 742950"/>
              <a:gd name="connsiteX4" fmla="*/ 485775 w 678656"/>
              <a:gd name="connsiteY4" fmla="*/ 254794 h 742950"/>
              <a:gd name="connsiteX5" fmla="*/ 514350 w 678656"/>
              <a:gd name="connsiteY5" fmla="*/ 280988 h 742950"/>
              <a:gd name="connsiteX6" fmla="*/ 550068 w 678656"/>
              <a:gd name="connsiteY6" fmla="*/ 319088 h 742950"/>
              <a:gd name="connsiteX7" fmla="*/ 583406 w 678656"/>
              <a:gd name="connsiteY7" fmla="*/ 361950 h 742950"/>
              <a:gd name="connsiteX8" fmla="*/ 616743 w 678656"/>
              <a:gd name="connsiteY8" fmla="*/ 407194 h 742950"/>
              <a:gd name="connsiteX9" fmla="*/ 638175 w 678656"/>
              <a:gd name="connsiteY9" fmla="*/ 442913 h 742950"/>
              <a:gd name="connsiteX10" fmla="*/ 657225 w 678656"/>
              <a:gd name="connsiteY10" fmla="*/ 490538 h 742950"/>
              <a:gd name="connsiteX11" fmla="*/ 669131 w 678656"/>
              <a:gd name="connsiteY11" fmla="*/ 542925 h 742950"/>
              <a:gd name="connsiteX12" fmla="*/ 676275 w 678656"/>
              <a:gd name="connsiteY12" fmla="*/ 600075 h 742950"/>
              <a:gd name="connsiteX13" fmla="*/ 678656 w 678656"/>
              <a:gd name="connsiteY13" fmla="*/ 645319 h 742950"/>
              <a:gd name="connsiteX14" fmla="*/ 673893 w 678656"/>
              <a:gd name="connsiteY14" fmla="*/ 683419 h 742950"/>
              <a:gd name="connsiteX15" fmla="*/ 661987 w 678656"/>
              <a:gd name="connsiteY15" fmla="*/ 711994 h 742950"/>
              <a:gd name="connsiteX16" fmla="*/ 640556 w 678656"/>
              <a:gd name="connsiteY16" fmla="*/ 731044 h 742950"/>
              <a:gd name="connsiteX17" fmla="*/ 614362 w 678656"/>
              <a:gd name="connsiteY17" fmla="*/ 740569 h 742950"/>
              <a:gd name="connsiteX18" fmla="*/ 590550 w 678656"/>
              <a:gd name="connsiteY18" fmla="*/ 742950 h 742950"/>
              <a:gd name="connsiteX19" fmla="*/ 566737 w 678656"/>
              <a:gd name="connsiteY19" fmla="*/ 735806 h 742950"/>
              <a:gd name="connsiteX20" fmla="*/ 531018 w 678656"/>
              <a:gd name="connsiteY20" fmla="*/ 709613 h 742950"/>
              <a:gd name="connsiteX21" fmla="*/ 507206 w 678656"/>
              <a:gd name="connsiteY21" fmla="*/ 678656 h 742950"/>
              <a:gd name="connsiteX22" fmla="*/ 469106 w 678656"/>
              <a:gd name="connsiteY22" fmla="*/ 600075 h 742950"/>
              <a:gd name="connsiteX23" fmla="*/ 445293 w 678656"/>
              <a:gd name="connsiteY23" fmla="*/ 540544 h 742950"/>
              <a:gd name="connsiteX24" fmla="*/ 414337 w 678656"/>
              <a:gd name="connsiteY24" fmla="*/ 485775 h 742950"/>
              <a:gd name="connsiteX25" fmla="*/ 357187 w 678656"/>
              <a:gd name="connsiteY25" fmla="*/ 409575 h 742950"/>
              <a:gd name="connsiteX26" fmla="*/ 297656 w 678656"/>
              <a:gd name="connsiteY26" fmla="*/ 338138 h 742950"/>
              <a:gd name="connsiteX27" fmla="*/ 228600 w 678656"/>
              <a:gd name="connsiteY27" fmla="*/ 266700 h 742950"/>
              <a:gd name="connsiteX28" fmla="*/ 145256 w 678656"/>
              <a:gd name="connsiteY28" fmla="*/ 190500 h 742950"/>
              <a:gd name="connsiteX29" fmla="*/ 80962 w 678656"/>
              <a:gd name="connsiteY29" fmla="*/ 138113 h 742950"/>
              <a:gd name="connsiteX30" fmla="*/ 0 w 678656"/>
              <a:gd name="connsiteY30" fmla="*/ 83344 h 742950"/>
              <a:gd name="connsiteX31" fmla="*/ 0 w 678656"/>
              <a:gd name="connsiteY31" fmla="*/ 0 h 742950"/>
              <a:gd name="connsiteX32" fmla="*/ 123825 w 678656"/>
              <a:gd name="connsiteY32" fmla="*/ 47625 h 742950"/>
              <a:gd name="connsiteX33" fmla="*/ 211931 w 678656"/>
              <a:gd name="connsiteY33" fmla="*/ 88106 h 742950"/>
              <a:gd name="connsiteX34" fmla="*/ 269081 w 678656"/>
              <a:gd name="connsiteY34" fmla="*/ 116681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8656" h="742950">
                <a:moveTo>
                  <a:pt x="269081" y="116681"/>
                </a:moveTo>
                <a:lnTo>
                  <a:pt x="357187" y="164306"/>
                </a:lnTo>
                <a:lnTo>
                  <a:pt x="404812" y="195263"/>
                </a:lnTo>
                <a:lnTo>
                  <a:pt x="442912" y="221456"/>
                </a:lnTo>
                <a:lnTo>
                  <a:pt x="485775" y="254794"/>
                </a:lnTo>
                <a:lnTo>
                  <a:pt x="514350" y="280988"/>
                </a:lnTo>
                <a:lnTo>
                  <a:pt x="550068" y="319088"/>
                </a:lnTo>
                <a:lnTo>
                  <a:pt x="583406" y="361950"/>
                </a:lnTo>
                <a:lnTo>
                  <a:pt x="616743" y="407194"/>
                </a:lnTo>
                <a:lnTo>
                  <a:pt x="638175" y="442913"/>
                </a:lnTo>
                <a:lnTo>
                  <a:pt x="657225" y="490538"/>
                </a:lnTo>
                <a:lnTo>
                  <a:pt x="669131" y="542925"/>
                </a:lnTo>
                <a:lnTo>
                  <a:pt x="676275" y="600075"/>
                </a:lnTo>
                <a:lnTo>
                  <a:pt x="678656" y="645319"/>
                </a:lnTo>
                <a:lnTo>
                  <a:pt x="673893" y="683419"/>
                </a:lnTo>
                <a:lnTo>
                  <a:pt x="661987" y="711994"/>
                </a:lnTo>
                <a:lnTo>
                  <a:pt x="640556" y="731044"/>
                </a:lnTo>
                <a:lnTo>
                  <a:pt x="614362" y="740569"/>
                </a:lnTo>
                <a:lnTo>
                  <a:pt x="590550" y="742950"/>
                </a:lnTo>
                <a:lnTo>
                  <a:pt x="566737" y="735806"/>
                </a:lnTo>
                <a:lnTo>
                  <a:pt x="531018" y="709613"/>
                </a:lnTo>
                <a:lnTo>
                  <a:pt x="507206" y="678656"/>
                </a:lnTo>
                <a:lnTo>
                  <a:pt x="469106" y="600075"/>
                </a:lnTo>
                <a:lnTo>
                  <a:pt x="445293" y="540544"/>
                </a:lnTo>
                <a:lnTo>
                  <a:pt x="414337" y="485775"/>
                </a:lnTo>
                <a:lnTo>
                  <a:pt x="357187" y="409575"/>
                </a:lnTo>
                <a:lnTo>
                  <a:pt x="297656" y="338138"/>
                </a:lnTo>
                <a:lnTo>
                  <a:pt x="228600" y="266700"/>
                </a:lnTo>
                <a:lnTo>
                  <a:pt x="145256" y="190500"/>
                </a:lnTo>
                <a:lnTo>
                  <a:pt x="80962" y="138113"/>
                </a:lnTo>
                <a:lnTo>
                  <a:pt x="0" y="83344"/>
                </a:lnTo>
                <a:lnTo>
                  <a:pt x="0" y="0"/>
                </a:lnTo>
                <a:lnTo>
                  <a:pt x="123825" y="47625"/>
                </a:lnTo>
                <a:lnTo>
                  <a:pt x="211931" y="88106"/>
                </a:lnTo>
                <a:lnTo>
                  <a:pt x="269081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91C44E-8451-A545-B258-851BD4DA736B}"/>
              </a:ext>
            </a:extLst>
          </p:cNvPr>
          <p:cNvSpPr/>
          <p:nvPr/>
        </p:nvSpPr>
        <p:spPr>
          <a:xfrm>
            <a:off x="5453063" y="1462088"/>
            <a:ext cx="485775" cy="1546225"/>
          </a:xfrm>
          <a:custGeom>
            <a:avLst/>
            <a:gdLst>
              <a:gd name="connsiteX0" fmla="*/ 207168 w 485775"/>
              <a:gd name="connsiteY0" fmla="*/ 764381 h 1545431"/>
              <a:gd name="connsiteX1" fmla="*/ 207168 w 485775"/>
              <a:gd name="connsiteY1" fmla="*/ 421481 h 1545431"/>
              <a:gd name="connsiteX2" fmla="*/ 202406 w 485775"/>
              <a:gd name="connsiteY2" fmla="*/ 314325 h 1545431"/>
              <a:gd name="connsiteX3" fmla="*/ 192881 w 485775"/>
              <a:gd name="connsiteY3" fmla="*/ 242887 h 1545431"/>
              <a:gd name="connsiteX4" fmla="*/ 183356 w 485775"/>
              <a:gd name="connsiteY4" fmla="*/ 202406 h 1545431"/>
              <a:gd name="connsiteX5" fmla="*/ 169068 w 485775"/>
              <a:gd name="connsiteY5" fmla="*/ 178593 h 1545431"/>
              <a:gd name="connsiteX6" fmla="*/ 121443 w 485775"/>
              <a:gd name="connsiteY6" fmla="*/ 135731 h 1545431"/>
              <a:gd name="connsiteX7" fmla="*/ 73818 w 485775"/>
              <a:gd name="connsiteY7" fmla="*/ 100012 h 1545431"/>
              <a:gd name="connsiteX8" fmla="*/ 30956 w 485775"/>
              <a:gd name="connsiteY8" fmla="*/ 69056 h 1545431"/>
              <a:gd name="connsiteX9" fmla="*/ 19050 w 485775"/>
              <a:gd name="connsiteY9" fmla="*/ 57150 h 1545431"/>
              <a:gd name="connsiteX10" fmla="*/ 7143 w 485775"/>
              <a:gd name="connsiteY10" fmla="*/ 42862 h 1545431"/>
              <a:gd name="connsiteX11" fmla="*/ 0 w 485775"/>
              <a:gd name="connsiteY11" fmla="*/ 28575 h 1545431"/>
              <a:gd name="connsiteX12" fmla="*/ 4762 w 485775"/>
              <a:gd name="connsiteY12" fmla="*/ 14287 h 1545431"/>
              <a:gd name="connsiteX13" fmla="*/ 21431 w 485775"/>
              <a:gd name="connsiteY13" fmla="*/ 4762 h 1545431"/>
              <a:gd name="connsiteX14" fmla="*/ 114300 w 485775"/>
              <a:gd name="connsiteY14" fmla="*/ 0 h 1545431"/>
              <a:gd name="connsiteX15" fmla="*/ 176212 w 485775"/>
              <a:gd name="connsiteY15" fmla="*/ 4762 h 1545431"/>
              <a:gd name="connsiteX16" fmla="*/ 228600 w 485775"/>
              <a:gd name="connsiteY16" fmla="*/ 11906 h 1545431"/>
              <a:gd name="connsiteX17" fmla="*/ 273843 w 485775"/>
              <a:gd name="connsiteY17" fmla="*/ 26193 h 1545431"/>
              <a:gd name="connsiteX18" fmla="*/ 314325 w 485775"/>
              <a:gd name="connsiteY18" fmla="*/ 42862 h 1545431"/>
              <a:gd name="connsiteX19" fmla="*/ 395287 w 485775"/>
              <a:gd name="connsiteY19" fmla="*/ 80962 h 1545431"/>
              <a:gd name="connsiteX20" fmla="*/ 447675 w 485775"/>
              <a:gd name="connsiteY20" fmla="*/ 109537 h 1545431"/>
              <a:gd name="connsiteX21" fmla="*/ 466725 w 485775"/>
              <a:gd name="connsiteY21" fmla="*/ 123825 h 1545431"/>
              <a:gd name="connsiteX22" fmla="*/ 473868 w 485775"/>
              <a:gd name="connsiteY22" fmla="*/ 135731 h 1545431"/>
              <a:gd name="connsiteX23" fmla="*/ 478631 w 485775"/>
              <a:gd name="connsiteY23" fmla="*/ 145256 h 1545431"/>
              <a:gd name="connsiteX24" fmla="*/ 483393 w 485775"/>
              <a:gd name="connsiteY24" fmla="*/ 159543 h 1545431"/>
              <a:gd name="connsiteX25" fmla="*/ 485775 w 485775"/>
              <a:gd name="connsiteY25" fmla="*/ 190500 h 1545431"/>
              <a:gd name="connsiteX26" fmla="*/ 481012 w 485775"/>
              <a:gd name="connsiteY26" fmla="*/ 223837 h 1545431"/>
              <a:gd name="connsiteX27" fmla="*/ 469106 w 485775"/>
              <a:gd name="connsiteY27" fmla="*/ 273843 h 1545431"/>
              <a:gd name="connsiteX28" fmla="*/ 454818 w 485775"/>
              <a:gd name="connsiteY28" fmla="*/ 316706 h 1545431"/>
              <a:gd name="connsiteX29" fmla="*/ 452437 w 485775"/>
              <a:gd name="connsiteY29" fmla="*/ 416718 h 1545431"/>
              <a:gd name="connsiteX30" fmla="*/ 452437 w 485775"/>
              <a:gd name="connsiteY30" fmla="*/ 573881 h 1545431"/>
              <a:gd name="connsiteX31" fmla="*/ 428625 w 485775"/>
              <a:gd name="connsiteY31" fmla="*/ 931068 h 1545431"/>
              <a:gd name="connsiteX32" fmla="*/ 431006 w 485775"/>
              <a:gd name="connsiteY32" fmla="*/ 1090612 h 1545431"/>
              <a:gd name="connsiteX33" fmla="*/ 402431 w 485775"/>
              <a:gd name="connsiteY33" fmla="*/ 1533525 h 1545431"/>
              <a:gd name="connsiteX34" fmla="*/ 209550 w 485775"/>
              <a:gd name="connsiteY34" fmla="*/ 1545431 h 1545431"/>
              <a:gd name="connsiteX35" fmla="*/ 204787 w 485775"/>
              <a:gd name="connsiteY35" fmla="*/ 1233487 h 1545431"/>
              <a:gd name="connsiteX36" fmla="*/ 207168 w 485775"/>
              <a:gd name="connsiteY36" fmla="*/ 764381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85775" h="1545431">
                <a:moveTo>
                  <a:pt x="207168" y="764381"/>
                </a:moveTo>
                <a:lnTo>
                  <a:pt x="207168" y="421481"/>
                </a:lnTo>
                <a:lnTo>
                  <a:pt x="202406" y="314325"/>
                </a:lnTo>
                <a:lnTo>
                  <a:pt x="192881" y="242887"/>
                </a:lnTo>
                <a:lnTo>
                  <a:pt x="183356" y="202406"/>
                </a:lnTo>
                <a:lnTo>
                  <a:pt x="169068" y="178593"/>
                </a:lnTo>
                <a:lnTo>
                  <a:pt x="121443" y="135731"/>
                </a:lnTo>
                <a:lnTo>
                  <a:pt x="73818" y="100012"/>
                </a:lnTo>
                <a:lnTo>
                  <a:pt x="30956" y="69056"/>
                </a:lnTo>
                <a:lnTo>
                  <a:pt x="19050" y="57150"/>
                </a:lnTo>
                <a:lnTo>
                  <a:pt x="7143" y="42862"/>
                </a:lnTo>
                <a:lnTo>
                  <a:pt x="0" y="28575"/>
                </a:lnTo>
                <a:lnTo>
                  <a:pt x="4762" y="14287"/>
                </a:lnTo>
                <a:lnTo>
                  <a:pt x="21431" y="4762"/>
                </a:lnTo>
                <a:lnTo>
                  <a:pt x="114300" y="0"/>
                </a:lnTo>
                <a:lnTo>
                  <a:pt x="176212" y="4762"/>
                </a:lnTo>
                <a:lnTo>
                  <a:pt x="228600" y="11906"/>
                </a:lnTo>
                <a:lnTo>
                  <a:pt x="273843" y="26193"/>
                </a:lnTo>
                <a:lnTo>
                  <a:pt x="314325" y="42862"/>
                </a:lnTo>
                <a:lnTo>
                  <a:pt x="395287" y="80962"/>
                </a:lnTo>
                <a:lnTo>
                  <a:pt x="447675" y="109537"/>
                </a:lnTo>
                <a:lnTo>
                  <a:pt x="466725" y="123825"/>
                </a:lnTo>
                <a:lnTo>
                  <a:pt x="473868" y="135731"/>
                </a:lnTo>
                <a:lnTo>
                  <a:pt x="478631" y="145256"/>
                </a:lnTo>
                <a:lnTo>
                  <a:pt x="483393" y="159543"/>
                </a:lnTo>
                <a:lnTo>
                  <a:pt x="485775" y="190500"/>
                </a:lnTo>
                <a:lnTo>
                  <a:pt x="481012" y="223837"/>
                </a:lnTo>
                <a:lnTo>
                  <a:pt x="469106" y="273843"/>
                </a:lnTo>
                <a:lnTo>
                  <a:pt x="454818" y="316706"/>
                </a:lnTo>
                <a:cubicBezTo>
                  <a:pt x="454024" y="350043"/>
                  <a:pt x="453231" y="383381"/>
                  <a:pt x="452437" y="416718"/>
                </a:cubicBezTo>
                <a:lnTo>
                  <a:pt x="452437" y="573881"/>
                </a:lnTo>
                <a:lnTo>
                  <a:pt x="428625" y="931068"/>
                </a:lnTo>
                <a:cubicBezTo>
                  <a:pt x="429419" y="984249"/>
                  <a:pt x="469503" y="992584"/>
                  <a:pt x="431006" y="1090612"/>
                </a:cubicBezTo>
                <a:lnTo>
                  <a:pt x="402431" y="1533525"/>
                </a:lnTo>
                <a:lnTo>
                  <a:pt x="209550" y="1545431"/>
                </a:lnTo>
                <a:cubicBezTo>
                  <a:pt x="207962" y="1441450"/>
                  <a:pt x="206375" y="1337468"/>
                  <a:pt x="204787" y="1233487"/>
                </a:cubicBezTo>
                <a:cubicBezTo>
                  <a:pt x="205581" y="1077118"/>
                  <a:pt x="206374" y="920750"/>
                  <a:pt x="207168" y="7643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4CB26C9-3049-2C48-8ADD-5D339A9657C2}"/>
              </a:ext>
            </a:extLst>
          </p:cNvPr>
          <p:cNvSpPr/>
          <p:nvPr/>
        </p:nvSpPr>
        <p:spPr>
          <a:xfrm>
            <a:off x="4708525" y="2262188"/>
            <a:ext cx="2006600" cy="452437"/>
          </a:xfrm>
          <a:custGeom>
            <a:avLst/>
            <a:gdLst>
              <a:gd name="connsiteX0" fmla="*/ 623888 w 2007394"/>
              <a:gd name="connsiteY0" fmla="*/ 209550 h 452437"/>
              <a:gd name="connsiteX1" fmla="*/ 983457 w 2007394"/>
              <a:gd name="connsiteY1" fmla="*/ 159543 h 452437"/>
              <a:gd name="connsiteX2" fmla="*/ 1159669 w 2007394"/>
              <a:gd name="connsiteY2" fmla="*/ 121443 h 452437"/>
              <a:gd name="connsiteX3" fmla="*/ 1307307 w 2007394"/>
              <a:gd name="connsiteY3" fmla="*/ 107156 h 452437"/>
              <a:gd name="connsiteX4" fmla="*/ 1407319 w 2007394"/>
              <a:gd name="connsiteY4" fmla="*/ 88106 h 452437"/>
              <a:gd name="connsiteX5" fmla="*/ 1500188 w 2007394"/>
              <a:gd name="connsiteY5" fmla="*/ 64293 h 452437"/>
              <a:gd name="connsiteX6" fmla="*/ 1604963 w 2007394"/>
              <a:gd name="connsiteY6" fmla="*/ 30956 h 452437"/>
              <a:gd name="connsiteX7" fmla="*/ 1671638 w 2007394"/>
              <a:gd name="connsiteY7" fmla="*/ 4762 h 452437"/>
              <a:gd name="connsiteX8" fmla="*/ 1719263 w 2007394"/>
              <a:gd name="connsiteY8" fmla="*/ 0 h 452437"/>
              <a:gd name="connsiteX9" fmla="*/ 1804988 w 2007394"/>
              <a:gd name="connsiteY9" fmla="*/ 7143 h 452437"/>
              <a:gd name="connsiteX10" fmla="*/ 1859757 w 2007394"/>
              <a:gd name="connsiteY10" fmla="*/ 19050 h 452437"/>
              <a:gd name="connsiteX11" fmla="*/ 1890713 w 2007394"/>
              <a:gd name="connsiteY11" fmla="*/ 30956 h 452437"/>
              <a:gd name="connsiteX12" fmla="*/ 1914525 w 2007394"/>
              <a:gd name="connsiteY12" fmla="*/ 45243 h 452437"/>
              <a:gd name="connsiteX13" fmla="*/ 1943100 w 2007394"/>
              <a:gd name="connsiteY13" fmla="*/ 64293 h 452437"/>
              <a:gd name="connsiteX14" fmla="*/ 1976438 w 2007394"/>
              <a:gd name="connsiteY14" fmla="*/ 92868 h 452437"/>
              <a:gd name="connsiteX15" fmla="*/ 1990725 w 2007394"/>
              <a:gd name="connsiteY15" fmla="*/ 107156 h 452437"/>
              <a:gd name="connsiteX16" fmla="*/ 2002632 w 2007394"/>
              <a:gd name="connsiteY16" fmla="*/ 121443 h 452437"/>
              <a:gd name="connsiteX17" fmla="*/ 2007394 w 2007394"/>
              <a:gd name="connsiteY17" fmla="*/ 140493 h 452437"/>
              <a:gd name="connsiteX18" fmla="*/ 2007394 w 2007394"/>
              <a:gd name="connsiteY18" fmla="*/ 157162 h 452437"/>
              <a:gd name="connsiteX19" fmla="*/ 1993107 w 2007394"/>
              <a:gd name="connsiteY19" fmla="*/ 180975 h 452437"/>
              <a:gd name="connsiteX20" fmla="*/ 1962150 w 2007394"/>
              <a:gd name="connsiteY20" fmla="*/ 207168 h 452437"/>
              <a:gd name="connsiteX21" fmla="*/ 1902619 w 2007394"/>
              <a:gd name="connsiteY21" fmla="*/ 219075 h 452437"/>
              <a:gd name="connsiteX22" fmla="*/ 1735932 w 2007394"/>
              <a:gd name="connsiteY22" fmla="*/ 230981 h 452437"/>
              <a:gd name="connsiteX23" fmla="*/ 1654969 w 2007394"/>
              <a:gd name="connsiteY23" fmla="*/ 230981 h 452437"/>
              <a:gd name="connsiteX24" fmla="*/ 1447800 w 2007394"/>
              <a:gd name="connsiteY24" fmla="*/ 252412 h 452437"/>
              <a:gd name="connsiteX25" fmla="*/ 1235869 w 2007394"/>
              <a:gd name="connsiteY25" fmla="*/ 285750 h 452437"/>
              <a:gd name="connsiteX26" fmla="*/ 1147763 w 2007394"/>
              <a:gd name="connsiteY26" fmla="*/ 302418 h 452437"/>
              <a:gd name="connsiteX27" fmla="*/ 950119 w 2007394"/>
              <a:gd name="connsiteY27" fmla="*/ 321468 h 452437"/>
              <a:gd name="connsiteX28" fmla="*/ 785813 w 2007394"/>
              <a:gd name="connsiteY28" fmla="*/ 350043 h 452437"/>
              <a:gd name="connsiteX29" fmla="*/ 569119 w 2007394"/>
              <a:gd name="connsiteY29" fmla="*/ 395287 h 452437"/>
              <a:gd name="connsiteX30" fmla="*/ 481013 w 2007394"/>
              <a:gd name="connsiteY30" fmla="*/ 414337 h 452437"/>
              <a:gd name="connsiteX31" fmla="*/ 361950 w 2007394"/>
              <a:gd name="connsiteY31" fmla="*/ 450056 h 452437"/>
              <a:gd name="connsiteX32" fmla="*/ 340519 w 2007394"/>
              <a:gd name="connsiteY32" fmla="*/ 452437 h 452437"/>
              <a:gd name="connsiteX33" fmla="*/ 261938 w 2007394"/>
              <a:gd name="connsiteY33" fmla="*/ 445293 h 452437"/>
              <a:gd name="connsiteX34" fmla="*/ 211932 w 2007394"/>
              <a:gd name="connsiteY34" fmla="*/ 428625 h 452437"/>
              <a:gd name="connsiteX35" fmla="*/ 173832 w 2007394"/>
              <a:gd name="connsiteY35" fmla="*/ 404812 h 452437"/>
              <a:gd name="connsiteX36" fmla="*/ 90488 w 2007394"/>
              <a:gd name="connsiteY36" fmla="*/ 330993 h 452437"/>
              <a:gd name="connsiteX37" fmla="*/ 40482 w 2007394"/>
              <a:gd name="connsiteY37" fmla="*/ 278606 h 452437"/>
              <a:gd name="connsiteX38" fmla="*/ 14288 w 2007394"/>
              <a:gd name="connsiteY38" fmla="*/ 252412 h 452437"/>
              <a:gd name="connsiteX39" fmla="*/ 0 w 2007394"/>
              <a:gd name="connsiteY39" fmla="*/ 219075 h 452437"/>
              <a:gd name="connsiteX40" fmla="*/ 0 w 2007394"/>
              <a:gd name="connsiteY40" fmla="*/ 207168 h 452437"/>
              <a:gd name="connsiteX41" fmla="*/ 7144 w 2007394"/>
              <a:gd name="connsiteY41" fmla="*/ 200025 h 452437"/>
              <a:gd name="connsiteX42" fmla="*/ 23813 w 2007394"/>
              <a:gd name="connsiteY42" fmla="*/ 197643 h 452437"/>
              <a:gd name="connsiteX43" fmla="*/ 52388 w 2007394"/>
              <a:gd name="connsiteY43" fmla="*/ 209550 h 452437"/>
              <a:gd name="connsiteX44" fmla="*/ 173832 w 2007394"/>
              <a:gd name="connsiteY44" fmla="*/ 250031 h 452437"/>
              <a:gd name="connsiteX45" fmla="*/ 226219 w 2007394"/>
              <a:gd name="connsiteY45" fmla="*/ 257175 h 452437"/>
              <a:gd name="connsiteX46" fmla="*/ 295275 w 2007394"/>
              <a:gd name="connsiteY46" fmla="*/ 254793 h 452437"/>
              <a:gd name="connsiteX47" fmla="*/ 459582 w 2007394"/>
              <a:gd name="connsiteY47" fmla="*/ 233362 h 452437"/>
              <a:gd name="connsiteX48" fmla="*/ 623888 w 2007394"/>
              <a:gd name="connsiteY48" fmla="*/ 209550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07394" h="452437">
                <a:moveTo>
                  <a:pt x="623888" y="209550"/>
                </a:moveTo>
                <a:lnTo>
                  <a:pt x="983457" y="159543"/>
                </a:lnTo>
                <a:lnTo>
                  <a:pt x="1159669" y="121443"/>
                </a:lnTo>
                <a:lnTo>
                  <a:pt x="1307307" y="107156"/>
                </a:lnTo>
                <a:lnTo>
                  <a:pt x="1407319" y="88106"/>
                </a:lnTo>
                <a:lnTo>
                  <a:pt x="1500188" y="64293"/>
                </a:lnTo>
                <a:lnTo>
                  <a:pt x="1604963" y="30956"/>
                </a:lnTo>
                <a:lnTo>
                  <a:pt x="1671638" y="4762"/>
                </a:lnTo>
                <a:lnTo>
                  <a:pt x="1719263" y="0"/>
                </a:lnTo>
                <a:lnTo>
                  <a:pt x="1804988" y="7143"/>
                </a:lnTo>
                <a:lnTo>
                  <a:pt x="1859757" y="19050"/>
                </a:lnTo>
                <a:lnTo>
                  <a:pt x="1890713" y="30956"/>
                </a:lnTo>
                <a:lnTo>
                  <a:pt x="1914525" y="45243"/>
                </a:lnTo>
                <a:lnTo>
                  <a:pt x="1943100" y="64293"/>
                </a:lnTo>
                <a:lnTo>
                  <a:pt x="1976438" y="92868"/>
                </a:lnTo>
                <a:lnTo>
                  <a:pt x="1990725" y="107156"/>
                </a:lnTo>
                <a:lnTo>
                  <a:pt x="2002632" y="121443"/>
                </a:lnTo>
                <a:lnTo>
                  <a:pt x="2007394" y="140493"/>
                </a:lnTo>
                <a:lnTo>
                  <a:pt x="2007394" y="157162"/>
                </a:lnTo>
                <a:lnTo>
                  <a:pt x="1993107" y="180975"/>
                </a:lnTo>
                <a:lnTo>
                  <a:pt x="1962150" y="207168"/>
                </a:lnTo>
                <a:lnTo>
                  <a:pt x="1902619" y="219075"/>
                </a:lnTo>
                <a:lnTo>
                  <a:pt x="1735932" y="230981"/>
                </a:lnTo>
                <a:lnTo>
                  <a:pt x="1654969" y="230981"/>
                </a:lnTo>
                <a:lnTo>
                  <a:pt x="1447800" y="252412"/>
                </a:lnTo>
                <a:lnTo>
                  <a:pt x="1235869" y="285750"/>
                </a:lnTo>
                <a:lnTo>
                  <a:pt x="1147763" y="302418"/>
                </a:lnTo>
                <a:lnTo>
                  <a:pt x="950119" y="321468"/>
                </a:lnTo>
                <a:lnTo>
                  <a:pt x="785813" y="350043"/>
                </a:lnTo>
                <a:lnTo>
                  <a:pt x="569119" y="395287"/>
                </a:lnTo>
                <a:lnTo>
                  <a:pt x="481013" y="414337"/>
                </a:lnTo>
                <a:lnTo>
                  <a:pt x="361950" y="450056"/>
                </a:lnTo>
                <a:lnTo>
                  <a:pt x="340519" y="452437"/>
                </a:lnTo>
                <a:lnTo>
                  <a:pt x="261938" y="445293"/>
                </a:lnTo>
                <a:lnTo>
                  <a:pt x="211932" y="428625"/>
                </a:lnTo>
                <a:lnTo>
                  <a:pt x="173832" y="404812"/>
                </a:lnTo>
                <a:lnTo>
                  <a:pt x="90488" y="330993"/>
                </a:lnTo>
                <a:lnTo>
                  <a:pt x="40482" y="278606"/>
                </a:lnTo>
                <a:lnTo>
                  <a:pt x="14288" y="252412"/>
                </a:lnTo>
                <a:lnTo>
                  <a:pt x="0" y="219075"/>
                </a:lnTo>
                <a:lnTo>
                  <a:pt x="0" y="207168"/>
                </a:lnTo>
                <a:lnTo>
                  <a:pt x="7144" y="200025"/>
                </a:lnTo>
                <a:lnTo>
                  <a:pt x="23813" y="197643"/>
                </a:lnTo>
                <a:lnTo>
                  <a:pt x="52388" y="209550"/>
                </a:lnTo>
                <a:lnTo>
                  <a:pt x="173832" y="250031"/>
                </a:lnTo>
                <a:lnTo>
                  <a:pt x="226219" y="257175"/>
                </a:lnTo>
                <a:lnTo>
                  <a:pt x="295275" y="254793"/>
                </a:lnTo>
                <a:lnTo>
                  <a:pt x="459582" y="233362"/>
                </a:lnTo>
                <a:lnTo>
                  <a:pt x="623888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4C71EFDB-B49E-DB4D-9193-D1BA5159B454}"/>
              </a:ext>
            </a:extLst>
          </p:cNvPr>
          <p:cNvSpPr/>
          <p:nvPr/>
        </p:nvSpPr>
        <p:spPr>
          <a:xfrm>
            <a:off x="4324350" y="2732088"/>
            <a:ext cx="2951163" cy="520700"/>
          </a:xfrm>
          <a:custGeom>
            <a:avLst/>
            <a:gdLst>
              <a:gd name="connsiteX0" fmla="*/ 840581 w 2950369"/>
              <a:gd name="connsiteY0" fmla="*/ 264319 h 521494"/>
              <a:gd name="connsiteX1" fmla="*/ 676275 w 2950369"/>
              <a:gd name="connsiteY1" fmla="*/ 288131 h 521494"/>
              <a:gd name="connsiteX2" fmla="*/ 581025 w 2950369"/>
              <a:gd name="connsiteY2" fmla="*/ 300037 h 521494"/>
              <a:gd name="connsiteX3" fmla="*/ 466725 w 2950369"/>
              <a:gd name="connsiteY3" fmla="*/ 314325 h 521494"/>
              <a:gd name="connsiteX4" fmla="*/ 404813 w 2950369"/>
              <a:gd name="connsiteY4" fmla="*/ 319087 h 521494"/>
              <a:gd name="connsiteX5" fmla="*/ 292894 w 2950369"/>
              <a:gd name="connsiteY5" fmla="*/ 316706 h 521494"/>
              <a:gd name="connsiteX6" fmla="*/ 226219 w 2950369"/>
              <a:gd name="connsiteY6" fmla="*/ 309562 h 521494"/>
              <a:gd name="connsiteX7" fmla="*/ 183356 w 2950369"/>
              <a:gd name="connsiteY7" fmla="*/ 300037 h 521494"/>
              <a:gd name="connsiteX8" fmla="*/ 159544 w 2950369"/>
              <a:gd name="connsiteY8" fmla="*/ 285750 h 521494"/>
              <a:gd name="connsiteX9" fmla="*/ 121444 w 2950369"/>
              <a:gd name="connsiteY9" fmla="*/ 245269 h 521494"/>
              <a:gd name="connsiteX10" fmla="*/ 0 w 2950369"/>
              <a:gd name="connsiteY10" fmla="*/ 271462 h 521494"/>
              <a:gd name="connsiteX11" fmla="*/ 50006 w 2950369"/>
              <a:gd name="connsiteY11" fmla="*/ 328612 h 521494"/>
              <a:gd name="connsiteX12" fmla="*/ 95250 w 2950369"/>
              <a:gd name="connsiteY12" fmla="*/ 371475 h 521494"/>
              <a:gd name="connsiteX13" fmla="*/ 152400 w 2950369"/>
              <a:gd name="connsiteY13" fmla="*/ 416719 h 521494"/>
              <a:gd name="connsiteX14" fmla="*/ 200025 w 2950369"/>
              <a:gd name="connsiteY14" fmla="*/ 447675 h 521494"/>
              <a:gd name="connsiteX15" fmla="*/ 269081 w 2950369"/>
              <a:gd name="connsiteY15" fmla="*/ 481012 h 521494"/>
              <a:gd name="connsiteX16" fmla="*/ 340519 w 2950369"/>
              <a:gd name="connsiteY16" fmla="*/ 502444 h 521494"/>
              <a:gd name="connsiteX17" fmla="*/ 404813 w 2950369"/>
              <a:gd name="connsiteY17" fmla="*/ 516731 h 521494"/>
              <a:gd name="connsiteX18" fmla="*/ 438150 w 2950369"/>
              <a:gd name="connsiteY18" fmla="*/ 521494 h 521494"/>
              <a:gd name="connsiteX19" fmla="*/ 535781 w 2950369"/>
              <a:gd name="connsiteY19" fmla="*/ 488156 h 521494"/>
              <a:gd name="connsiteX20" fmla="*/ 640556 w 2950369"/>
              <a:gd name="connsiteY20" fmla="*/ 459581 h 521494"/>
              <a:gd name="connsiteX21" fmla="*/ 833438 w 2950369"/>
              <a:gd name="connsiteY21" fmla="*/ 421481 h 521494"/>
              <a:gd name="connsiteX22" fmla="*/ 976313 w 2950369"/>
              <a:gd name="connsiteY22" fmla="*/ 395287 h 521494"/>
              <a:gd name="connsiteX23" fmla="*/ 1154906 w 2950369"/>
              <a:gd name="connsiteY23" fmla="*/ 366712 h 521494"/>
              <a:gd name="connsiteX24" fmla="*/ 1359694 w 2950369"/>
              <a:gd name="connsiteY24" fmla="*/ 338137 h 521494"/>
              <a:gd name="connsiteX25" fmla="*/ 1581150 w 2950369"/>
              <a:gd name="connsiteY25" fmla="*/ 311944 h 521494"/>
              <a:gd name="connsiteX26" fmla="*/ 1843088 w 2950369"/>
              <a:gd name="connsiteY26" fmla="*/ 292894 h 521494"/>
              <a:gd name="connsiteX27" fmla="*/ 2002631 w 2950369"/>
              <a:gd name="connsiteY27" fmla="*/ 283369 h 521494"/>
              <a:gd name="connsiteX28" fmla="*/ 2188369 w 2950369"/>
              <a:gd name="connsiteY28" fmla="*/ 273844 h 521494"/>
              <a:gd name="connsiteX29" fmla="*/ 2433638 w 2950369"/>
              <a:gd name="connsiteY29" fmla="*/ 264319 h 521494"/>
              <a:gd name="connsiteX30" fmla="*/ 2633663 w 2950369"/>
              <a:gd name="connsiteY30" fmla="*/ 257175 h 521494"/>
              <a:gd name="connsiteX31" fmla="*/ 2874169 w 2950369"/>
              <a:gd name="connsiteY31" fmla="*/ 250031 h 521494"/>
              <a:gd name="connsiteX32" fmla="*/ 2902744 w 2950369"/>
              <a:gd name="connsiteY32" fmla="*/ 247650 h 521494"/>
              <a:gd name="connsiteX33" fmla="*/ 2931319 w 2950369"/>
              <a:gd name="connsiteY33" fmla="*/ 230981 h 521494"/>
              <a:gd name="connsiteX34" fmla="*/ 2945606 w 2950369"/>
              <a:gd name="connsiteY34" fmla="*/ 211931 h 521494"/>
              <a:gd name="connsiteX35" fmla="*/ 2950369 w 2950369"/>
              <a:gd name="connsiteY35" fmla="*/ 195262 h 521494"/>
              <a:gd name="connsiteX36" fmla="*/ 2947988 w 2950369"/>
              <a:gd name="connsiteY36" fmla="*/ 180975 h 521494"/>
              <a:gd name="connsiteX37" fmla="*/ 2936081 w 2950369"/>
              <a:gd name="connsiteY37" fmla="*/ 154781 h 521494"/>
              <a:gd name="connsiteX38" fmla="*/ 2924175 w 2950369"/>
              <a:gd name="connsiteY38" fmla="*/ 140494 h 521494"/>
              <a:gd name="connsiteX39" fmla="*/ 2821781 w 2950369"/>
              <a:gd name="connsiteY39" fmla="*/ 95250 h 521494"/>
              <a:gd name="connsiteX40" fmla="*/ 2671763 w 2950369"/>
              <a:gd name="connsiteY40" fmla="*/ 33337 h 521494"/>
              <a:gd name="connsiteX41" fmla="*/ 2574131 w 2950369"/>
              <a:gd name="connsiteY41" fmla="*/ 4762 h 521494"/>
              <a:gd name="connsiteX42" fmla="*/ 2550319 w 2950369"/>
              <a:gd name="connsiteY42" fmla="*/ 0 h 521494"/>
              <a:gd name="connsiteX43" fmla="*/ 2512219 w 2950369"/>
              <a:gd name="connsiteY43" fmla="*/ 7144 h 521494"/>
              <a:gd name="connsiteX44" fmla="*/ 2462213 w 2950369"/>
              <a:gd name="connsiteY44" fmla="*/ 28575 h 521494"/>
              <a:gd name="connsiteX45" fmla="*/ 2355056 w 2950369"/>
              <a:gd name="connsiteY45" fmla="*/ 59531 h 521494"/>
              <a:gd name="connsiteX46" fmla="*/ 2205038 w 2950369"/>
              <a:gd name="connsiteY46" fmla="*/ 95250 h 521494"/>
              <a:gd name="connsiteX47" fmla="*/ 2024063 w 2950369"/>
              <a:gd name="connsiteY47" fmla="*/ 111919 h 521494"/>
              <a:gd name="connsiteX48" fmla="*/ 1702594 w 2950369"/>
              <a:gd name="connsiteY48" fmla="*/ 142875 h 521494"/>
              <a:gd name="connsiteX49" fmla="*/ 1485900 w 2950369"/>
              <a:gd name="connsiteY49" fmla="*/ 169069 h 521494"/>
              <a:gd name="connsiteX50" fmla="*/ 1338263 w 2950369"/>
              <a:gd name="connsiteY50" fmla="*/ 185737 h 521494"/>
              <a:gd name="connsiteX51" fmla="*/ 1014413 w 2950369"/>
              <a:gd name="connsiteY51" fmla="*/ 238125 h 521494"/>
              <a:gd name="connsiteX52" fmla="*/ 840581 w 2950369"/>
              <a:gd name="connsiteY52" fmla="*/ 264319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950369" h="521494">
                <a:moveTo>
                  <a:pt x="840581" y="264319"/>
                </a:moveTo>
                <a:lnTo>
                  <a:pt x="676275" y="288131"/>
                </a:lnTo>
                <a:lnTo>
                  <a:pt x="581025" y="300037"/>
                </a:lnTo>
                <a:lnTo>
                  <a:pt x="466725" y="314325"/>
                </a:lnTo>
                <a:lnTo>
                  <a:pt x="404813" y="319087"/>
                </a:lnTo>
                <a:lnTo>
                  <a:pt x="292894" y="316706"/>
                </a:lnTo>
                <a:lnTo>
                  <a:pt x="226219" y="309562"/>
                </a:lnTo>
                <a:lnTo>
                  <a:pt x="183356" y="300037"/>
                </a:lnTo>
                <a:lnTo>
                  <a:pt x="159544" y="285750"/>
                </a:lnTo>
                <a:lnTo>
                  <a:pt x="121444" y="245269"/>
                </a:lnTo>
                <a:lnTo>
                  <a:pt x="0" y="271462"/>
                </a:lnTo>
                <a:lnTo>
                  <a:pt x="50006" y="328612"/>
                </a:lnTo>
                <a:lnTo>
                  <a:pt x="95250" y="371475"/>
                </a:lnTo>
                <a:lnTo>
                  <a:pt x="152400" y="416719"/>
                </a:lnTo>
                <a:lnTo>
                  <a:pt x="200025" y="447675"/>
                </a:lnTo>
                <a:lnTo>
                  <a:pt x="269081" y="481012"/>
                </a:lnTo>
                <a:lnTo>
                  <a:pt x="340519" y="502444"/>
                </a:lnTo>
                <a:lnTo>
                  <a:pt x="404813" y="516731"/>
                </a:lnTo>
                <a:lnTo>
                  <a:pt x="438150" y="521494"/>
                </a:lnTo>
                <a:lnTo>
                  <a:pt x="535781" y="488156"/>
                </a:lnTo>
                <a:lnTo>
                  <a:pt x="640556" y="459581"/>
                </a:lnTo>
                <a:lnTo>
                  <a:pt x="833438" y="421481"/>
                </a:lnTo>
                <a:lnTo>
                  <a:pt x="976313" y="395287"/>
                </a:lnTo>
                <a:lnTo>
                  <a:pt x="1154906" y="366712"/>
                </a:lnTo>
                <a:lnTo>
                  <a:pt x="1359694" y="338137"/>
                </a:lnTo>
                <a:lnTo>
                  <a:pt x="1581150" y="311944"/>
                </a:lnTo>
                <a:lnTo>
                  <a:pt x="1843088" y="292894"/>
                </a:lnTo>
                <a:lnTo>
                  <a:pt x="2002631" y="283369"/>
                </a:lnTo>
                <a:lnTo>
                  <a:pt x="2188369" y="273844"/>
                </a:lnTo>
                <a:lnTo>
                  <a:pt x="2433638" y="264319"/>
                </a:lnTo>
                <a:lnTo>
                  <a:pt x="2633663" y="257175"/>
                </a:lnTo>
                <a:lnTo>
                  <a:pt x="2874169" y="250031"/>
                </a:lnTo>
                <a:lnTo>
                  <a:pt x="2902744" y="247650"/>
                </a:lnTo>
                <a:lnTo>
                  <a:pt x="2931319" y="230981"/>
                </a:lnTo>
                <a:lnTo>
                  <a:pt x="2945606" y="211931"/>
                </a:lnTo>
                <a:lnTo>
                  <a:pt x="2950369" y="195262"/>
                </a:lnTo>
                <a:lnTo>
                  <a:pt x="2947988" y="180975"/>
                </a:lnTo>
                <a:lnTo>
                  <a:pt x="2936081" y="154781"/>
                </a:lnTo>
                <a:lnTo>
                  <a:pt x="2924175" y="140494"/>
                </a:lnTo>
                <a:lnTo>
                  <a:pt x="2821781" y="95250"/>
                </a:lnTo>
                <a:lnTo>
                  <a:pt x="2671763" y="33337"/>
                </a:lnTo>
                <a:lnTo>
                  <a:pt x="2574131" y="4762"/>
                </a:lnTo>
                <a:lnTo>
                  <a:pt x="2550319" y="0"/>
                </a:lnTo>
                <a:lnTo>
                  <a:pt x="2512219" y="7144"/>
                </a:lnTo>
                <a:lnTo>
                  <a:pt x="2462213" y="28575"/>
                </a:lnTo>
                <a:lnTo>
                  <a:pt x="2355056" y="59531"/>
                </a:lnTo>
                <a:lnTo>
                  <a:pt x="2205038" y="95250"/>
                </a:lnTo>
                <a:lnTo>
                  <a:pt x="2024063" y="111919"/>
                </a:lnTo>
                <a:lnTo>
                  <a:pt x="1702594" y="142875"/>
                </a:lnTo>
                <a:lnTo>
                  <a:pt x="1485900" y="169069"/>
                </a:lnTo>
                <a:lnTo>
                  <a:pt x="1338263" y="185737"/>
                </a:lnTo>
                <a:lnTo>
                  <a:pt x="1014413" y="238125"/>
                </a:lnTo>
                <a:lnTo>
                  <a:pt x="840581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2F0E5414-D659-1D4F-A64E-AAEF50B311F3}"/>
              </a:ext>
            </a:extLst>
          </p:cNvPr>
          <p:cNvSpPr/>
          <p:nvPr/>
        </p:nvSpPr>
        <p:spPr>
          <a:xfrm>
            <a:off x="5043488" y="3230563"/>
            <a:ext cx="1738312" cy="1962150"/>
          </a:xfrm>
          <a:custGeom>
            <a:avLst/>
            <a:gdLst>
              <a:gd name="connsiteX0" fmla="*/ 494548 w 1738648"/>
              <a:gd name="connsiteY0" fmla="*/ 188032 h 1962741"/>
              <a:gd name="connsiteX1" fmla="*/ 247274 w 1738648"/>
              <a:gd name="connsiteY1" fmla="*/ 221517 h 1962741"/>
              <a:gd name="connsiteX2" fmla="*/ 0 w 1738648"/>
              <a:gd name="connsiteY2" fmla="*/ 255002 h 1962741"/>
              <a:gd name="connsiteX3" fmla="*/ 25758 w 1738648"/>
              <a:gd name="connsiteY3" fmla="*/ 388942 h 1962741"/>
              <a:gd name="connsiteX4" fmla="*/ 396669 w 1738648"/>
              <a:gd name="connsiteY4" fmla="*/ 340003 h 1962741"/>
              <a:gd name="connsiteX5" fmla="*/ 739247 w 1738648"/>
              <a:gd name="connsiteY5" fmla="*/ 296214 h 1962741"/>
              <a:gd name="connsiteX6" fmla="*/ 1094704 w 1738648"/>
              <a:gd name="connsiteY6" fmla="*/ 247275 h 1962741"/>
              <a:gd name="connsiteX7" fmla="*/ 1305918 w 1738648"/>
              <a:gd name="connsiteY7" fmla="*/ 221517 h 1962741"/>
              <a:gd name="connsiteX8" fmla="*/ 1347130 w 1738648"/>
              <a:gd name="connsiteY8" fmla="*/ 229244 h 1962741"/>
              <a:gd name="connsiteX9" fmla="*/ 1385767 w 1738648"/>
              <a:gd name="connsiteY9" fmla="*/ 239547 h 1962741"/>
              <a:gd name="connsiteX10" fmla="*/ 1393494 w 1738648"/>
              <a:gd name="connsiteY10" fmla="*/ 244699 h 1962741"/>
              <a:gd name="connsiteX11" fmla="*/ 1403797 w 1738648"/>
              <a:gd name="connsiteY11" fmla="*/ 273033 h 1962741"/>
              <a:gd name="connsiteX12" fmla="*/ 1411524 w 1738648"/>
              <a:gd name="connsiteY12" fmla="*/ 316821 h 1962741"/>
              <a:gd name="connsiteX13" fmla="*/ 1421827 w 1738648"/>
              <a:gd name="connsiteY13" fmla="*/ 358033 h 1962741"/>
              <a:gd name="connsiteX14" fmla="*/ 1421827 w 1738648"/>
              <a:gd name="connsiteY14" fmla="*/ 618186 h 1962741"/>
              <a:gd name="connsiteX15" fmla="*/ 1421827 w 1738648"/>
              <a:gd name="connsiteY15" fmla="*/ 1130765 h 1962741"/>
              <a:gd name="connsiteX16" fmla="*/ 1419252 w 1738648"/>
              <a:gd name="connsiteY16" fmla="*/ 1452737 h 1962741"/>
              <a:gd name="connsiteX17" fmla="*/ 1419252 w 1738648"/>
              <a:gd name="connsiteY17" fmla="*/ 1754103 h 1962741"/>
              <a:gd name="connsiteX18" fmla="*/ 1421827 w 1738648"/>
              <a:gd name="connsiteY18" fmla="*/ 1836528 h 1962741"/>
              <a:gd name="connsiteX19" fmla="*/ 1434706 w 1738648"/>
              <a:gd name="connsiteY19" fmla="*/ 1880316 h 1962741"/>
              <a:gd name="connsiteX20" fmla="*/ 1447585 w 1738648"/>
              <a:gd name="connsiteY20" fmla="*/ 1906074 h 1962741"/>
              <a:gd name="connsiteX21" fmla="*/ 1468191 w 1738648"/>
              <a:gd name="connsiteY21" fmla="*/ 1934407 h 1962741"/>
              <a:gd name="connsiteX22" fmla="*/ 1496525 w 1738648"/>
              <a:gd name="connsiteY22" fmla="*/ 1952438 h 1962741"/>
              <a:gd name="connsiteX23" fmla="*/ 1532586 w 1738648"/>
              <a:gd name="connsiteY23" fmla="*/ 1962741 h 1962741"/>
              <a:gd name="connsiteX24" fmla="*/ 1555768 w 1738648"/>
              <a:gd name="connsiteY24" fmla="*/ 1962741 h 1962741"/>
              <a:gd name="connsiteX25" fmla="*/ 1581525 w 1738648"/>
              <a:gd name="connsiteY25" fmla="*/ 1957589 h 1962741"/>
              <a:gd name="connsiteX26" fmla="*/ 1602132 w 1738648"/>
              <a:gd name="connsiteY26" fmla="*/ 1944710 h 1962741"/>
              <a:gd name="connsiteX27" fmla="*/ 1617586 w 1738648"/>
              <a:gd name="connsiteY27" fmla="*/ 1931831 h 1962741"/>
              <a:gd name="connsiteX28" fmla="*/ 1627889 w 1738648"/>
              <a:gd name="connsiteY28" fmla="*/ 1916377 h 1962741"/>
              <a:gd name="connsiteX29" fmla="*/ 1638192 w 1738648"/>
              <a:gd name="connsiteY29" fmla="*/ 1880316 h 1962741"/>
              <a:gd name="connsiteX30" fmla="*/ 1643344 w 1738648"/>
              <a:gd name="connsiteY30" fmla="*/ 1833952 h 1962741"/>
              <a:gd name="connsiteX31" fmla="*/ 1643344 w 1738648"/>
              <a:gd name="connsiteY31" fmla="*/ 1627890 h 1962741"/>
              <a:gd name="connsiteX32" fmla="*/ 1643344 w 1738648"/>
              <a:gd name="connsiteY32" fmla="*/ 1161675 h 1962741"/>
              <a:gd name="connsiteX33" fmla="*/ 1643344 w 1738648"/>
              <a:gd name="connsiteY33" fmla="*/ 726369 h 1962741"/>
              <a:gd name="connsiteX34" fmla="*/ 1645920 w 1738648"/>
              <a:gd name="connsiteY34" fmla="*/ 613035 h 1962741"/>
              <a:gd name="connsiteX35" fmla="*/ 1648496 w 1738648"/>
              <a:gd name="connsiteY35" fmla="*/ 530610 h 1962741"/>
              <a:gd name="connsiteX36" fmla="*/ 1658799 w 1738648"/>
              <a:gd name="connsiteY36" fmla="*/ 417276 h 1962741"/>
              <a:gd name="connsiteX37" fmla="*/ 1666526 w 1738648"/>
              <a:gd name="connsiteY37" fmla="*/ 381215 h 1962741"/>
              <a:gd name="connsiteX38" fmla="*/ 1684556 w 1738648"/>
              <a:gd name="connsiteY38" fmla="*/ 363185 h 1962741"/>
              <a:gd name="connsiteX39" fmla="*/ 1712890 w 1738648"/>
              <a:gd name="connsiteY39" fmla="*/ 332275 h 1962741"/>
              <a:gd name="connsiteX40" fmla="*/ 1728345 w 1738648"/>
              <a:gd name="connsiteY40" fmla="*/ 309093 h 1962741"/>
              <a:gd name="connsiteX41" fmla="*/ 1738648 w 1738648"/>
              <a:gd name="connsiteY41" fmla="*/ 285911 h 1962741"/>
              <a:gd name="connsiteX42" fmla="*/ 1736072 w 1738648"/>
              <a:gd name="connsiteY42" fmla="*/ 265305 h 1962741"/>
              <a:gd name="connsiteX43" fmla="*/ 1723193 w 1738648"/>
              <a:gd name="connsiteY43" fmla="*/ 234396 h 1962741"/>
              <a:gd name="connsiteX44" fmla="*/ 1669102 w 1738648"/>
              <a:gd name="connsiteY44" fmla="*/ 177729 h 1962741"/>
              <a:gd name="connsiteX45" fmla="*/ 1566071 w 1738648"/>
              <a:gd name="connsiteY45" fmla="*/ 97880 h 1962741"/>
              <a:gd name="connsiteX46" fmla="*/ 1486222 w 1738648"/>
              <a:gd name="connsiteY46" fmla="*/ 46364 h 1962741"/>
              <a:gd name="connsiteX47" fmla="*/ 1403797 w 1738648"/>
              <a:gd name="connsiteY47" fmla="*/ 5152 h 1962741"/>
              <a:gd name="connsiteX48" fmla="*/ 1383191 w 1738648"/>
              <a:gd name="connsiteY48" fmla="*/ 0 h 1962741"/>
              <a:gd name="connsiteX49" fmla="*/ 1367736 w 1738648"/>
              <a:gd name="connsiteY49" fmla="*/ 5152 h 1962741"/>
              <a:gd name="connsiteX50" fmla="*/ 1298190 w 1738648"/>
              <a:gd name="connsiteY50" fmla="*/ 51516 h 1962741"/>
              <a:gd name="connsiteX51" fmla="*/ 1241523 w 1738648"/>
              <a:gd name="connsiteY51" fmla="*/ 87577 h 1962741"/>
              <a:gd name="connsiteX52" fmla="*/ 1179705 w 1738648"/>
              <a:gd name="connsiteY52" fmla="*/ 97880 h 1962741"/>
              <a:gd name="connsiteX53" fmla="*/ 795914 w 1738648"/>
              <a:gd name="connsiteY53" fmla="*/ 146820 h 1962741"/>
              <a:gd name="connsiteX54" fmla="*/ 494548 w 1738648"/>
              <a:gd name="connsiteY54" fmla="*/ 188032 h 1962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38648" h="1962741">
                <a:moveTo>
                  <a:pt x="494548" y="188032"/>
                </a:moveTo>
                <a:lnTo>
                  <a:pt x="247274" y="221517"/>
                </a:lnTo>
                <a:lnTo>
                  <a:pt x="0" y="255002"/>
                </a:lnTo>
                <a:lnTo>
                  <a:pt x="25758" y="388942"/>
                </a:lnTo>
                <a:lnTo>
                  <a:pt x="396669" y="340003"/>
                </a:lnTo>
                <a:lnTo>
                  <a:pt x="739247" y="296214"/>
                </a:lnTo>
                <a:lnTo>
                  <a:pt x="1094704" y="247275"/>
                </a:lnTo>
                <a:lnTo>
                  <a:pt x="1305918" y="221517"/>
                </a:lnTo>
                <a:lnTo>
                  <a:pt x="1347130" y="229244"/>
                </a:lnTo>
                <a:lnTo>
                  <a:pt x="1385767" y="239547"/>
                </a:lnTo>
                <a:lnTo>
                  <a:pt x="1393494" y="244699"/>
                </a:lnTo>
                <a:lnTo>
                  <a:pt x="1403797" y="273033"/>
                </a:lnTo>
                <a:lnTo>
                  <a:pt x="1411524" y="316821"/>
                </a:lnTo>
                <a:lnTo>
                  <a:pt x="1421827" y="358033"/>
                </a:lnTo>
                <a:lnTo>
                  <a:pt x="1421827" y="618186"/>
                </a:lnTo>
                <a:lnTo>
                  <a:pt x="1421827" y="1130765"/>
                </a:lnTo>
                <a:cubicBezTo>
                  <a:pt x="1420969" y="1238089"/>
                  <a:pt x="1420110" y="1345413"/>
                  <a:pt x="1419252" y="1452737"/>
                </a:cubicBezTo>
                <a:lnTo>
                  <a:pt x="1419252" y="1754103"/>
                </a:lnTo>
                <a:cubicBezTo>
                  <a:pt x="1420110" y="1781578"/>
                  <a:pt x="1420969" y="1809053"/>
                  <a:pt x="1421827" y="1836528"/>
                </a:cubicBezTo>
                <a:lnTo>
                  <a:pt x="1434706" y="1880316"/>
                </a:lnTo>
                <a:lnTo>
                  <a:pt x="1447585" y="1906074"/>
                </a:lnTo>
                <a:lnTo>
                  <a:pt x="1468191" y="1934407"/>
                </a:lnTo>
                <a:lnTo>
                  <a:pt x="1496525" y="1952438"/>
                </a:lnTo>
                <a:lnTo>
                  <a:pt x="1532586" y="1962741"/>
                </a:lnTo>
                <a:lnTo>
                  <a:pt x="1555768" y="1962741"/>
                </a:lnTo>
                <a:lnTo>
                  <a:pt x="1581525" y="1957589"/>
                </a:lnTo>
                <a:lnTo>
                  <a:pt x="1602132" y="1944710"/>
                </a:lnTo>
                <a:lnTo>
                  <a:pt x="1617586" y="1931831"/>
                </a:lnTo>
                <a:lnTo>
                  <a:pt x="1627889" y="1916377"/>
                </a:lnTo>
                <a:lnTo>
                  <a:pt x="1638192" y="1880316"/>
                </a:lnTo>
                <a:lnTo>
                  <a:pt x="1643344" y="1833952"/>
                </a:lnTo>
                <a:lnTo>
                  <a:pt x="1643344" y="1627890"/>
                </a:lnTo>
                <a:lnTo>
                  <a:pt x="1643344" y="1161675"/>
                </a:lnTo>
                <a:lnTo>
                  <a:pt x="1643344" y="726369"/>
                </a:lnTo>
                <a:cubicBezTo>
                  <a:pt x="1644203" y="688591"/>
                  <a:pt x="1645061" y="650813"/>
                  <a:pt x="1645920" y="613035"/>
                </a:cubicBezTo>
                <a:cubicBezTo>
                  <a:pt x="1646779" y="585560"/>
                  <a:pt x="1647637" y="558085"/>
                  <a:pt x="1648496" y="530610"/>
                </a:cubicBezTo>
                <a:lnTo>
                  <a:pt x="1658799" y="417276"/>
                </a:lnTo>
                <a:lnTo>
                  <a:pt x="1666526" y="381215"/>
                </a:lnTo>
                <a:lnTo>
                  <a:pt x="1684556" y="363185"/>
                </a:lnTo>
                <a:lnTo>
                  <a:pt x="1712890" y="332275"/>
                </a:lnTo>
                <a:lnTo>
                  <a:pt x="1728345" y="309093"/>
                </a:lnTo>
                <a:lnTo>
                  <a:pt x="1738648" y="285911"/>
                </a:lnTo>
                <a:lnTo>
                  <a:pt x="1736072" y="265305"/>
                </a:lnTo>
                <a:lnTo>
                  <a:pt x="1723193" y="234396"/>
                </a:lnTo>
                <a:lnTo>
                  <a:pt x="1669102" y="177729"/>
                </a:lnTo>
                <a:lnTo>
                  <a:pt x="1566071" y="97880"/>
                </a:lnTo>
                <a:lnTo>
                  <a:pt x="1486222" y="46364"/>
                </a:lnTo>
                <a:lnTo>
                  <a:pt x="1403797" y="5152"/>
                </a:lnTo>
                <a:lnTo>
                  <a:pt x="1383191" y="0"/>
                </a:lnTo>
                <a:lnTo>
                  <a:pt x="1367736" y="5152"/>
                </a:lnTo>
                <a:lnTo>
                  <a:pt x="1298190" y="51516"/>
                </a:lnTo>
                <a:lnTo>
                  <a:pt x="1241523" y="87577"/>
                </a:lnTo>
                <a:lnTo>
                  <a:pt x="1179705" y="97880"/>
                </a:lnTo>
                <a:lnTo>
                  <a:pt x="795914" y="146820"/>
                </a:lnTo>
                <a:lnTo>
                  <a:pt x="494548" y="188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4DDFDB27-099C-8545-9287-0AA74D2A4D4B}"/>
              </a:ext>
            </a:extLst>
          </p:cNvPr>
          <p:cNvSpPr/>
          <p:nvPr/>
        </p:nvSpPr>
        <p:spPr>
          <a:xfrm>
            <a:off x="5075238" y="3800475"/>
            <a:ext cx="1452562" cy="300038"/>
          </a:xfrm>
          <a:custGeom>
            <a:avLst/>
            <a:gdLst>
              <a:gd name="connsiteX0" fmla="*/ 542925 w 1452562"/>
              <a:gd name="connsiteY0" fmla="*/ 83344 h 300038"/>
              <a:gd name="connsiteX1" fmla="*/ 297656 w 1452562"/>
              <a:gd name="connsiteY1" fmla="*/ 111919 h 300038"/>
              <a:gd name="connsiteX2" fmla="*/ 219075 w 1452562"/>
              <a:gd name="connsiteY2" fmla="*/ 121444 h 300038"/>
              <a:gd name="connsiteX3" fmla="*/ 2381 w 1452562"/>
              <a:gd name="connsiteY3" fmla="*/ 121444 h 300038"/>
              <a:gd name="connsiteX4" fmla="*/ 0 w 1452562"/>
              <a:gd name="connsiteY4" fmla="*/ 264319 h 300038"/>
              <a:gd name="connsiteX5" fmla="*/ 192881 w 1452562"/>
              <a:gd name="connsiteY5" fmla="*/ 300038 h 300038"/>
              <a:gd name="connsiteX6" fmla="*/ 292894 w 1452562"/>
              <a:gd name="connsiteY6" fmla="*/ 288131 h 300038"/>
              <a:gd name="connsiteX7" fmla="*/ 571500 w 1452562"/>
              <a:gd name="connsiteY7" fmla="*/ 257175 h 300038"/>
              <a:gd name="connsiteX8" fmla="*/ 812006 w 1452562"/>
              <a:gd name="connsiteY8" fmla="*/ 228600 h 300038"/>
              <a:gd name="connsiteX9" fmla="*/ 1109662 w 1452562"/>
              <a:gd name="connsiteY9" fmla="*/ 195263 h 300038"/>
              <a:gd name="connsiteX10" fmla="*/ 1452562 w 1452562"/>
              <a:gd name="connsiteY10" fmla="*/ 154781 h 300038"/>
              <a:gd name="connsiteX11" fmla="*/ 1452562 w 1452562"/>
              <a:gd name="connsiteY11" fmla="*/ 16669 h 300038"/>
              <a:gd name="connsiteX12" fmla="*/ 1300162 w 1452562"/>
              <a:gd name="connsiteY12" fmla="*/ 0 h 300038"/>
              <a:gd name="connsiteX13" fmla="*/ 1223962 w 1452562"/>
              <a:gd name="connsiteY13" fmla="*/ 0 h 300038"/>
              <a:gd name="connsiteX14" fmla="*/ 1135856 w 1452562"/>
              <a:gd name="connsiteY14" fmla="*/ 2381 h 300038"/>
              <a:gd name="connsiteX15" fmla="*/ 1031081 w 1452562"/>
              <a:gd name="connsiteY15" fmla="*/ 16669 h 300038"/>
              <a:gd name="connsiteX16" fmla="*/ 940594 w 1452562"/>
              <a:gd name="connsiteY16" fmla="*/ 35719 h 300038"/>
              <a:gd name="connsiteX17" fmla="*/ 735806 w 1452562"/>
              <a:gd name="connsiteY17" fmla="*/ 59531 h 300038"/>
              <a:gd name="connsiteX18" fmla="*/ 542925 w 1452562"/>
              <a:gd name="connsiteY18" fmla="*/ 83344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52562" h="300038">
                <a:moveTo>
                  <a:pt x="542925" y="83344"/>
                </a:moveTo>
                <a:lnTo>
                  <a:pt x="297656" y="111919"/>
                </a:lnTo>
                <a:lnTo>
                  <a:pt x="219075" y="121444"/>
                </a:lnTo>
                <a:lnTo>
                  <a:pt x="2381" y="121444"/>
                </a:lnTo>
                <a:cubicBezTo>
                  <a:pt x="1587" y="169069"/>
                  <a:pt x="794" y="216694"/>
                  <a:pt x="0" y="264319"/>
                </a:cubicBezTo>
                <a:lnTo>
                  <a:pt x="192881" y="300038"/>
                </a:lnTo>
                <a:lnTo>
                  <a:pt x="292894" y="288131"/>
                </a:lnTo>
                <a:lnTo>
                  <a:pt x="571500" y="257175"/>
                </a:lnTo>
                <a:lnTo>
                  <a:pt x="812006" y="228600"/>
                </a:lnTo>
                <a:lnTo>
                  <a:pt x="1109662" y="195263"/>
                </a:lnTo>
                <a:lnTo>
                  <a:pt x="1452562" y="154781"/>
                </a:lnTo>
                <a:lnTo>
                  <a:pt x="1452562" y="16669"/>
                </a:lnTo>
                <a:lnTo>
                  <a:pt x="1300162" y="0"/>
                </a:lnTo>
                <a:lnTo>
                  <a:pt x="1223962" y="0"/>
                </a:lnTo>
                <a:lnTo>
                  <a:pt x="1135856" y="2381"/>
                </a:lnTo>
                <a:lnTo>
                  <a:pt x="1031081" y="16669"/>
                </a:lnTo>
                <a:lnTo>
                  <a:pt x="940594" y="35719"/>
                </a:lnTo>
                <a:lnTo>
                  <a:pt x="735806" y="59531"/>
                </a:lnTo>
                <a:lnTo>
                  <a:pt x="542925" y="833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63CF5926-F5AF-5849-BBF1-787FFC010632}"/>
              </a:ext>
            </a:extLst>
          </p:cNvPr>
          <p:cNvSpPr/>
          <p:nvPr/>
        </p:nvSpPr>
        <p:spPr>
          <a:xfrm>
            <a:off x="5094288" y="4335463"/>
            <a:ext cx="1438275" cy="298450"/>
          </a:xfrm>
          <a:custGeom>
            <a:avLst/>
            <a:gdLst>
              <a:gd name="connsiteX0" fmla="*/ 607219 w 1438275"/>
              <a:gd name="connsiteY0" fmla="*/ 76200 h 297657"/>
              <a:gd name="connsiteX1" fmla="*/ 252412 w 1438275"/>
              <a:gd name="connsiteY1" fmla="*/ 119063 h 297657"/>
              <a:gd name="connsiteX2" fmla="*/ 188119 w 1438275"/>
              <a:gd name="connsiteY2" fmla="*/ 121444 h 297657"/>
              <a:gd name="connsiteX3" fmla="*/ 4762 w 1438275"/>
              <a:gd name="connsiteY3" fmla="*/ 116682 h 297657"/>
              <a:gd name="connsiteX4" fmla="*/ 0 w 1438275"/>
              <a:gd name="connsiteY4" fmla="*/ 273844 h 297657"/>
              <a:gd name="connsiteX5" fmla="*/ 157162 w 1438275"/>
              <a:gd name="connsiteY5" fmla="*/ 292894 h 297657"/>
              <a:gd name="connsiteX6" fmla="*/ 216694 w 1438275"/>
              <a:gd name="connsiteY6" fmla="*/ 297657 h 297657"/>
              <a:gd name="connsiteX7" fmla="*/ 309562 w 1438275"/>
              <a:gd name="connsiteY7" fmla="*/ 283369 h 297657"/>
              <a:gd name="connsiteX8" fmla="*/ 447675 w 1438275"/>
              <a:gd name="connsiteY8" fmla="*/ 261938 h 297657"/>
              <a:gd name="connsiteX9" fmla="*/ 638175 w 1438275"/>
              <a:gd name="connsiteY9" fmla="*/ 238125 h 297657"/>
              <a:gd name="connsiteX10" fmla="*/ 714375 w 1438275"/>
              <a:gd name="connsiteY10" fmla="*/ 228600 h 297657"/>
              <a:gd name="connsiteX11" fmla="*/ 907256 w 1438275"/>
              <a:gd name="connsiteY11" fmla="*/ 211932 h 297657"/>
              <a:gd name="connsiteX12" fmla="*/ 1128712 w 1438275"/>
              <a:gd name="connsiteY12" fmla="*/ 188119 h 297657"/>
              <a:gd name="connsiteX13" fmla="*/ 1312069 w 1438275"/>
              <a:gd name="connsiteY13" fmla="*/ 171450 h 297657"/>
              <a:gd name="connsiteX14" fmla="*/ 1438275 w 1438275"/>
              <a:gd name="connsiteY14" fmla="*/ 154782 h 297657"/>
              <a:gd name="connsiteX15" fmla="*/ 1416844 w 1438275"/>
              <a:gd name="connsiteY15" fmla="*/ 16669 h 297657"/>
              <a:gd name="connsiteX16" fmla="*/ 1316831 w 1438275"/>
              <a:gd name="connsiteY16" fmla="*/ 4763 h 297657"/>
              <a:gd name="connsiteX17" fmla="*/ 1254919 w 1438275"/>
              <a:gd name="connsiteY17" fmla="*/ 2382 h 297657"/>
              <a:gd name="connsiteX18" fmla="*/ 1202531 w 1438275"/>
              <a:gd name="connsiteY18" fmla="*/ 0 h 297657"/>
              <a:gd name="connsiteX19" fmla="*/ 1128712 w 1438275"/>
              <a:gd name="connsiteY19" fmla="*/ 7144 h 297657"/>
              <a:gd name="connsiteX20" fmla="*/ 1035844 w 1438275"/>
              <a:gd name="connsiteY20" fmla="*/ 21432 h 297657"/>
              <a:gd name="connsiteX21" fmla="*/ 985837 w 1438275"/>
              <a:gd name="connsiteY21" fmla="*/ 30957 h 297657"/>
              <a:gd name="connsiteX22" fmla="*/ 845344 w 1438275"/>
              <a:gd name="connsiteY22" fmla="*/ 47625 h 297657"/>
              <a:gd name="connsiteX23" fmla="*/ 607219 w 1438275"/>
              <a:gd name="connsiteY23" fmla="*/ 76200 h 29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438275" h="297657">
                <a:moveTo>
                  <a:pt x="607219" y="76200"/>
                </a:moveTo>
                <a:lnTo>
                  <a:pt x="252412" y="119063"/>
                </a:lnTo>
                <a:lnTo>
                  <a:pt x="188119" y="121444"/>
                </a:lnTo>
                <a:lnTo>
                  <a:pt x="4762" y="116682"/>
                </a:lnTo>
                <a:lnTo>
                  <a:pt x="0" y="273844"/>
                </a:lnTo>
                <a:lnTo>
                  <a:pt x="157162" y="292894"/>
                </a:lnTo>
                <a:lnTo>
                  <a:pt x="216694" y="297657"/>
                </a:lnTo>
                <a:lnTo>
                  <a:pt x="309562" y="283369"/>
                </a:lnTo>
                <a:lnTo>
                  <a:pt x="447675" y="261938"/>
                </a:lnTo>
                <a:lnTo>
                  <a:pt x="638175" y="238125"/>
                </a:lnTo>
                <a:lnTo>
                  <a:pt x="714375" y="228600"/>
                </a:lnTo>
                <a:lnTo>
                  <a:pt x="907256" y="211932"/>
                </a:lnTo>
                <a:lnTo>
                  <a:pt x="1128712" y="188119"/>
                </a:lnTo>
                <a:lnTo>
                  <a:pt x="1312069" y="171450"/>
                </a:lnTo>
                <a:lnTo>
                  <a:pt x="1438275" y="154782"/>
                </a:lnTo>
                <a:lnTo>
                  <a:pt x="1416844" y="16669"/>
                </a:lnTo>
                <a:lnTo>
                  <a:pt x="1316831" y="4763"/>
                </a:lnTo>
                <a:lnTo>
                  <a:pt x="1254919" y="2382"/>
                </a:lnTo>
                <a:lnTo>
                  <a:pt x="1202531" y="0"/>
                </a:lnTo>
                <a:lnTo>
                  <a:pt x="1128712" y="7144"/>
                </a:lnTo>
                <a:lnTo>
                  <a:pt x="1035844" y="21432"/>
                </a:lnTo>
                <a:lnTo>
                  <a:pt x="985837" y="30957"/>
                </a:lnTo>
                <a:lnTo>
                  <a:pt x="845344" y="47625"/>
                </a:lnTo>
                <a:lnTo>
                  <a:pt x="607219" y="76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D221C4D3-3D6D-304B-B864-83EFF7B0D21D}"/>
              </a:ext>
            </a:extLst>
          </p:cNvPr>
          <p:cNvSpPr/>
          <p:nvPr/>
        </p:nvSpPr>
        <p:spPr>
          <a:xfrm>
            <a:off x="5057775" y="4924425"/>
            <a:ext cx="1452563" cy="249238"/>
          </a:xfrm>
          <a:custGeom>
            <a:avLst/>
            <a:gdLst>
              <a:gd name="connsiteX0" fmla="*/ 469106 w 1452563"/>
              <a:gd name="connsiteY0" fmla="*/ 80963 h 250031"/>
              <a:gd name="connsiteX1" fmla="*/ 1183481 w 1452563"/>
              <a:gd name="connsiteY1" fmla="*/ 21431 h 250031"/>
              <a:gd name="connsiteX2" fmla="*/ 1445419 w 1452563"/>
              <a:gd name="connsiteY2" fmla="*/ 0 h 250031"/>
              <a:gd name="connsiteX3" fmla="*/ 1452563 w 1452563"/>
              <a:gd name="connsiteY3" fmla="*/ 130969 h 250031"/>
              <a:gd name="connsiteX4" fmla="*/ 1212056 w 1452563"/>
              <a:gd name="connsiteY4" fmla="*/ 150019 h 250031"/>
              <a:gd name="connsiteX5" fmla="*/ 892969 w 1452563"/>
              <a:gd name="connsiteY5" fmla="*/ 176213 h 250031"/>
              <a:gd name="connsiteX6" fmla="*/ 595313 w 1452563"/>
              <a:gd name="connsiteY6" fmla="*/ 202406 h 250031"/>
              <a:gd name="connsiteX7" fmla="*/ 288131 w 1452563"/>
              <a:gd name="connsiteY7" fmla="*/ 228600 h 250031"/>
              <a:gd name="connsiteX8" fmla="*/ 0 w 1452563"/>
              <a:gd name="connsiteY8" fmla="*/ 250031 h 250031"/>
              <a:gd name="connsiteX9" fmla="*/ 9525 w 1452563"/>
              <a:gd name="connsiteY9" fmla="*/ 116681 h 250031"/>
              <a:gd name="connsiteX10" fmla="*/ 469106 w 1452563"/>
              <a:gd name="connsiteY10" fmla="*/ 80963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52563" h="250031">
                <a:moveTo>
                  <a:pt x="469106" y="80963"/>
                </a:moveTo>
                <a:lnTo>
                  <a:pt x="1183481" y="21431"/>
                </a:lnTo>
                <a:lnTo>
                  <a:pt x="1445419" y="0"/>
                </a:lnTo>
                <a:lnTo>
                  <a:pt x="1452563" y="130969"/>
                </a:lnTo>
                <a:lnTo>
                  <a:pt x="1212056" y="150019"/>
                </a:lnTo>
                <a:lnTo>
                  <a:pt x="892969" y="176213"/>
                </a:lnTo>
                <a:lnTo>
                  <a:pt x="595313" y="202406"/>
                </a:lnTo>
                <a:lnTo>
                  <a:pt x="288131" y="228600"/>
                </a:lnTo>
                <a:lnTo>
                  <a:pt x="0" y="250031"/>
                </a:lnTo>
                <a:lnTo>
                  <a:pt x="9525" y="116681"/>
                </a:lnTo>
                <a:lnTo>
                  <a:pt x="469106" y="809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B681E49C-CDBF-ED42-9B0F-3D164911267B}"/>
              </a:ext>
            </a:extLst>
          </p:cNvPr>
          <p:cNvSpPr/>
          <p:nvPr/>
        </p:nvSpPr>
        <p:spPr>
          <a:xfrm>
            <a:off x="4418013" y="5256213"/>
            <a:ext cx="1176337" cy="720725"/>
          </a:xfrm>
          <a:custGeom>
            <a:avLst/>
            <a:gdLst>
              <a:gd name="connsiteX0" fmla="*/ 528637 w 1176337"/>
              <a:gd name="connsiteY0" fmla="*/ 414337 h 721519"/>
              <a:gd name="connsiteX1" fmla="*/ 431006 w 1176337"/>
              <a:gd name="connsiteY1" fmla="*/ 476250 h 721519"/>
              <a:gd name="connsiteX2" fmla="*/ 323850 w 1176337"/>
              <a:gd name="connsiteY2" fmla="*/ 535781 h 721519"/>
              <a:gd name="connsiteX3" fmla="*/ 214312 w 1176337"/>
              <a:gd name="connsiteY3" fmla="*/ 588169 h 721519"/>
              <a:gd name="connsiteX4" fmla="*/ 100012 w 1176337"/>
              <a:gd name="connsiteY4" fmla="*/ 638175 h 721519"/>
              <a:gd name="connsiteX5" fmla="*/ 14287 w 1176337"/>
              <a:gd name="connsiteY5" fmla="*/ 673894 h 721519"/>
              <a:gd name="connsiteX6" fmla="*/ 2381 w 1176337"/>
              <a:gd name="connsiteY6" fmla="*/ 683419 h 721519"/>
              <a:gd name="connsiteX7" fmla="*/ 0 w 1176337"/>
              <a:gd name="connsiteY7" fmla="*/ 697706 h 721519"/>
              <a:gd name="connsiteX8" fmla="*/ 11906 w 1176337"/>
              <a:gd name="connsiteY8" fmla="*/ 714375 h 721519"/>
              <a:gd name="connsiteX9" fmla="*/ 59531 w 1176337"/>
              <a:gd name="connsiteY9" fmla="*/ 721519 h 721519"/>
              <a:gd name="connsiteX10" fmla="*/ 178594 w 1176337"/>
              <a:gd name="connsiteY10" fmla="*/ 685800 h 721519"/>
              <a:gd name="connsiteX11" fmla="*/ 342900 w 1176337"/>
              <a:gd name="connsiteY11" fmla="*/ 642937 h 721519"/>
              <a:gd name="connsiteX12" fmla="*/ 469106 w 1176337"/>
              <a:gd name="connsiteY12" fmla="*/ 604837 h 721519"/>
              <a:gd name="connsiteX13" fmla="*/ 602456 w 1176337"/>
              <a:gd name="connsiteY13" fmla="*/ 552450 h 721519"/>
              <a:gd name="connsiteX14" fmla="*/ 788194 w 1176337"/>
              <a:gd name="connsiteY14" fmla="*/ 466725 h 721519"/>
              <a:gd name="connsiteX15" fmla="*/ 935831 w 1176337"/>
              <a:gd name="connsiteY15" fmla="*/ 390525 h 721519"/>
              <a:gd name="connsiteX16" fmla="*/ 1002506 w 1176337"/>
              <a:gd name="connsiteY16" fmla="*/ 354806 h 721519"/>
              <a:gd name="connsiteX17" fmla="*/ 1059656 w 1176337"/>
              <a:gd name="connsiteY17" fmla="*/ 330994 h 721519"/>
              <a:gd name="connsiteX18" fmla="*/ 1102519 w 1176337"/>
              <a:gd name="connsiteY18" fmla="*/ 321469 h 721519"/>
              <a:gd name="connsiteX19" fmla="*/ 1147762 w 1176337"/>
              <a:gd name="connsiteY19" fmla="*/ 300037 h 721519"/>
              <a:gd name="connsiteX20" fmla="*/ 1169194 w 1176337"/>
              <a:gd name="connsiteY20" fmla="*/ 283369 h 721519"/>
              <a:gd name="connsiteX21" fmla="*/ 1176337 w 1176337"/>
              <a:gd name="connsiteY21" fmla="*/ 266700 h 721519"/>
              <a:gd name="connsiteX22" fmla="*/ 1176337 w 1176337"/>
              <a:gd name="connsiteY22" fmla="*/ 252412 h 721519"/>
              <a:gd name="connsiteX23" fmla="*/ 1169194 w 1176337"/>
              <a:gd name="connsiteY23" fmla="*/ 226219 h 721519"/>
              <a:gd name="connsiteX24" fmla="*/ 1140619 w 1176337"/>
              <a:gd name="connsiteY24" fmla="*/ 185737 h 721519"/>
              <a:gd name="connsiteX25" fmla="*/ 1071562 w 1176337"/>
              <a:gd name="connsiteY25" fmla="*/ 128587 h 721519"/>
              <a:gd name="connsiteX26" fmla="*/ 1000125 w 1176337"/>
              <a:gd name="connsiteY26" fmla="*/ 83344 h 721519"/>
              <a:gd name="connsiteX27" fmla="*/ 892969 w 1176337"/>
              <a:gd name="connsiteY27" fmla="*/ 28575 h 721519"/>
              <a:gd name="connsiteX28" fmla="*/ 814387 w 1176337"/>
              <a:gd name="connsiteY28" fmla="*/ 2381 h 721519"/>
              <a:gd name="connsiteX29" fmla="*/ 785812 w 1176337"/>
              <a:gd name="connsiteY29" fmla="*/ 0 h 721519"/>
              <a:gd name="connsiteX30" fmla="*/ 769144 w 1176337"/>
              <a:gd name="connsiteY30" fmla="*/ 0 h 721519"/>
              <a:gd name="connsiteX31" fmla="*/ 762000 w 1176337"/>
              <a:gd name="connsiteY31" fmla="*/ 4762 h 721519"/>
              <a:gd name="connsiteX32" fmla="*/ 762000 w 1176337"/>
              <a:gd name="connsiteY32" fmla="*/ 19050 h 721519"/>
              <a:gd name="connsiteX33" fmla="*/ 762000 w 1176337"/>
              <a:gd name="connsiteY33" fmla="*/ 33337 h 721519"/>
              <a:gd name="connsiteX34" fmla="*/ 795337 w 1176337"/>
              <a:gd name="connsiteY34" fmla="*/ 64294 h 721519"/>
              <a:gd name="connsiteX35" fmla="*/ 816769 w 1176337"/>
              <a:gd name="connsiteY35" fmla="*/ 85725 h 721519"/>
              <a:gd name="connsiteX36" fmla="*/ 831056 w 1176337"/>
              <a:gd name="connsiteY36" fmla="*/ 111919 h 721519"/>
              <a:gd name="connsiteX37" fmla="*/ 838200 w 1176337"/>
              <a:gd name="connsiteY37" fmla="*/ 133350 h 721519"/>
              <a:gd name="connsiteX38" fmla="*/ 838200 w 1176337"/>
              <a:gd name="connsiteY38" fmla="*/ 154781 h 721519"/>
              <a:gd name="connsiteX39" fmla="*/ 831056 w 1176337"/>
              <a:gd name="connsiteY39" fmla="*/ 173831 h 721519"/>
              <a:gd name="connsiteX40" fmla="*/ 754856 w 1176337"/>
              <a:gd name="connsiteY40" fmla="*/ 250031 h 721519"/>
              <a:gd name="connsiteX41" fmla="*/ 642937 w 1176337"/>
              <a:gd name="connsiteY41" fmla="*/ 335756 h 721519"/>
              <a:gd name="connsiteX42" fmla="*/ 528637 w 1176337"/>
              <a:gd name="connsiteY42" fmla="*/ 414337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76337" h="721519">
                <a:moveTo>
                  <a:pt x="528637" y="414337"/>
                </a:moveTo>
                <a:lnTo>
                  <a:pt x="431006" y="476250"/>
                </a:lnTo>
                <a:lnTo>
                  <a:pt x="323850" y="535781"/>
                </a:lnTo>
                <a:lnTo>
                  <a:pt x="214312" y="588169"/>
                </a:lnTo>
                <a:lnTo>
                  <a:pt x="100012" y="638175"/>
                </a:lnTo>
                <a:lnTo>
                  <a:pt x="14287" y="673894"/>
                </a:lnTo>
                <a:lnTo>
                  <a:pt x="2381" y="683419"/>
                </a:lnTo>
                <a:lnTo>
                  <a:pt x="0" y="697706"/>
                </a:lnTo>
                <a:lnTo>
                  <a:pt x="11906" y="714375"/>
                </a:lnTo>
                <a:lnTo>
                  <a:pt x="59531" y="721519"/>
                </a:lnTo>
                <a:lnTo>
                  <a:pt x="178594" y="685800"/>
                </a:lnTo>
                <a:lnTo>
                  <a:pt x="342900" y="642937"/>
                </a:lnTo>
                <a:lnTo>
                  <a:pt x="469106" y="604837"/>
                </a:lnTo>
                <a:lnTo>
                  <a:pt x="602456" y="552450"/>
                </a:lnTo>
                <a:lnTo>
                  <a:pt x="788194" y="466725"/>
                </a:lnTo>
                <a:lnTo>
                  <a:pt x="935831" y="390525"/>
                </a:lnTo>
                <a:lnTo>
                  <a:pt x="1002506" y="354806"/>
                </a:lnTo>
                <a:lnTo>
                  <a:pt x="1059656" y="330994"/>
                </a:lnTo>
                <a:lnTo>
                  <a:pt x="1102519" y="321469"/>
                </a:lnTo>
                <a:lnTo>
                  <a:pt x="1147762" y="300037"/>
                </a:lnTo>
                <a:lnTo>
                  <a:pt x="1169194" y="283369"/>
                </a:lnTo>
                <a:lnTo>
                  <a:pt x="1176337" y="266700"/>
                </a:lnTo>
                <a:lnTo>
                  <a:pt x="1176337" y="252412"/>
                </a:lnTo>
                <a:lnTo>
                  <a:pt x="1169194" y="226219"/>
                </a:lnTo>
                <a:lnTo>
                  <a:pt x="1140619" y="185737"/>
                </a:lnTo>
                <a:lnTo>
                  <a:pt x="1071562" y="128587"/>
                </a:lnTo>
                <a:lnTo>
                  <a:pt x="1000125" y="83344"/>
                </a:lnTo>
                <a:lnTo>
                  <a:pt x="892969" y="28575"/>
                </a:lnTo>
                <a:lnTo>
                  <a:pt x="814387" y="2381"/>
                </a:lnTo>
                <a:lnTo>
                  <a:pt x="785812" y="0"/>
                </a:lnTo>
                <a:lnTo>
                  <a:pt x="769144" y="0"/>
                </a:lnTo>
                <a:lnTo>
                  <a:pt x="762000" y="4762"/>
                </a:lnTo>
                <a:lnTo>
                  <a:pt x="762000" y="19050"/>
                </a:lnTo>
                <a:lnTo>
                  <a:pt x="762000" y="33337"/>
                </a:lnTo>
                <a:lnTo>
                  <a:pt x="795337" y="64294"/>
                </a:lnTo>
                <a:lnTo>
                  <a:pt x="816769" y="85725"/>
                </a:lnTo>
                <a:lnTo>
                  <a:pt x="831056" y="111919"/>
                </a:lnTo>
                <a:lnTo>
                  <a:pt x="838200" y="133350"/>
                </a:lnTo>
                <a:lnTo>
                  <a:pt x="838200" y="154781"/>
                </a:lnTo>
                <a:lnTo>
                  <a:pt x="831056" y="173831"/>
                </a:lnTo>
                <a:lnTo>
                  <a:pt x="754856" y="250031"/>
                </a:lnTo>
                <a:lnTo>
                  <a:pt x="642937" y="335756"/>
                </a:lnTo>
                <a:lnTo>
                  <a:pt x="528637" y="4143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D11CDB-D571-403B-9D4D-378458507E33}"/>
              </a:ext>
            </a:extLst>
          </p:cNvPr>
          <p:cNvGrpSpPr/>
          <p:nvPr/>
        </p:nvGrpSpPr>
        <p:grpSpPr>
          <a:xfrm>
            <a:off x="2481262" y="1466183"/>
            <a:ext cx="4822825" cy="4538662"/>
            <a:chOff x="2605088" y="1614488"/>
            <a:chExt cx="4822825" cy="4538662"/>
          </a:xfrm>
        </p:grpSpPr>
        <p:sp>
          <p:nvSpPr>
            <p:cNvPr id="18" name="フリーフォーム 42">
              <a:extLst>
                <a:ext uri="{FF2B5EF4-FFF2-40B4-BE49-F238E27FC236}">
                  <a16:creationId xmlns:a16="http://schemas.microsoft.com/office/drawing/2014/main" id="{6BA58252-C256-437D-9D53-567140B13D58}"/>
                </a:ext>
              </a:extLst>
            </p:cNvPr>
            <p:cNvSpPr/>
            <p:nvPr/>
          </p:nvSpPr>
          <p:spPr>
            <a:xfrm>
              <a:off x="3057525" y="1811338"/>
              <a:ext cx="1524000" cy="742950"/>
            </a:xfrm>
            <a:custGeom>
              <a:avLst/>
              <a:gdLst>
                <a:gd name="connsiteX0" fmla="*/ 707231 w 1524000"/>
                <a:gd name="connsiteY0" fmla="*/ 392907 h 742950"/>
                <a:gd name="connsiteX1" fmla="*/ 938213 w 1524000"/>
                <a:gd name="connsiteY1" fmla="*/ 283369 h 742950"/>
                <a:gd name="connsiteX2" fmla="*/ 1092994 w 1524000"/>
                <a:gd name="connsiteY2" fmla="*/ 202407 h 742950"/>
                <a:gd name="connsiteX3" fmla="*/ 1123950 w 1524000"/>
                <a:gd name="connsiteY3" fmla="*/ 183357 h 742950"/>
                <a:gd name="connsiteX4" fmla="*/ 1128713 w 1524000"/>
                <a:gd name="connsiteY4" fmla="*/ 171450 h 742950"/>
                <a:gd name="connsiteX5" fmla="*/ 1131094 w 1524000"/>
                <a:gd name="connsiteY5" fmla="*/ 150019 h 742950"/>
                <a:gd name="connsiteX6" fmla="*/ 1126331 w 1524000"/>
                <a:gd name="connsiteY6" fmla="*/ 119063 h 742950"/>
                <a:gd name="connsiteX7" fmla="*/ 1109663 w 1524000"/>
                <a:gd name="connsiteY7" fmla="*/ 88107 h 742950"/>
                <a:gd name="connsiteX8" fmla="*/ 1088231 w 1524000"/>
                <a:gd name="connsiteY8" fmla="*/ 61913 h 742950"/>
                <a:gd name="connsiteX9" fmla="*/ 1073944 w 1524000"/>
                <a:gd name="connsiteY9" fmla="*/ 45244 h 742950"/>
                <a:gd name="connsiteX10" fmla="*/ 1064419 w 1524000"/>
                <a:gd name="connsiteY10" fmla="*/ 21432 h 742950"/>
                <a:gd name="connsiteX11" fmla="*/ 1066800 w 1524000"/>
                <a:gd name="connsiteY11" fmla="*/ 4763 h 742950"/>
                <a:gd name="connsiteX12" fmla="*/ 1088231 w 1524000"/>
                <a:gd name="connsiteY12" fmla="*/ 0 h 742950"/>
                <a:gd name="connsiteX13" fmla="*/ 1159669 w 1524000"/>
                <a:gd name="connsiteY13" fmla="*/ 14288 h 742950"/>
                <a:gd name="connsiteX14" fmla="*/ 1254919 w 1524000"/>
                <a:gd name="connsiteY14" fmla="*/ 47625 h 742950"/>
                <a:gd name="connsiteX15" fmla="*/ 1350169 w 1524000"/>
                <a:gd name="connsiteY15" fmla="*/ 92869 h 742950"/>
                <a:gd name="connsiteX16" fmla="*/ 1404938 w 1524000"/>
                <a:gd name="connsiteY16" fmla="*/ 128588 h 742950"/>
                <a:gd name="connsiteX17" fmla="*/ 1462088 w 1524000"/>
                <a:gd name="connsiteY17" fmla="*/ 173832 h 742950"/>
                <a:gd name="connsiteX18" fmla="*/ 1485900 w 1524000"/>
                <a:gd name="connsiteY18" fmla="*/ 200025 h 742950"/>
                <a:gd name="connsiteX19" fmla="*/ 1507331 w 1524000"/>
                <a:gd name="connsiteY19" fmla="*/ 226219 h 742950"/>
                <a:gd name="connsiteX20" fmla="*/ 1519238 w 1524000"/>
                <a:gd name="connsiteY20" fmla="*/ 245269 h 742950"/>
                <a:gd name="connsiteX21" fmla="*/ 1524000 w 1524000"/>
                <a:gd name="connsiteY21" fmla="*/ 261938 h 742950"/>
                <a:gd name="connsiteX22" fmla="*/ 1524000 w 1524000"/>
                <a:gd name="connsiteY22" fmla="*/ 280988 h 742950"/>
                <a:gd name="connsiteX23" fmla="*/ 1509713 w 1524000"/>
                <a:gd name="connsiteY23" fmla="*/ 302419 h 742950"/>
                <a:gd name="connsiteX24" fmla="*/ 1490663 w 1524000"/>
                <a:gd name="connsiteY24" fmla="*/ 316707 h 742950"/>
                <a:gd name="connsiteX25" fmla="*/ 1416844 w 1524000"/>
                <a:gd name="connsiteY25" fmla="*/ 335757 h 742950"/>
                <a:gd name="connsiteX26" fmla="*/ 1278731 w 1524000"/>
                <a:gd name="connsiteY26" fmla="*/ 383382 h 742950"/>
                <a:gd name="connsiteX27" fmla="*/ 1088231 w 1524000"/>
                <a:gd name="connsiteY27" fmla="*/ 452438 h 742950"/>
                <a:gd name="connsiteX28" fmla="*/ 919163 w 1524000"/>
                <a:gd name="connsiteY28" fmla="*/ 514350 h 742950"/>
                <a:gd name="connsiteX29" fmla="*/ 816769 w 1524000"/>
                <a:gd name="connsiteY29" fmla="*/ 547688 h 742950"/>
                <a:gd name="connsiteX30" fmla="*/ 607219 w 1524000"/>
                <a:gd name="connsiteY30" fmla="*/ 602457 h 742950"/>
                <a:gd name="connsiteX31" fmla="*/ 395288 w 1524000"/>
                <a:gd name="connsiteY31" fmla="*/ 657225 h 742950"/>
                <a:gd name="connsiteX32" fmla="*/ 245269 w 1524000"/>
                <a:gd name="connsiteY32" fmla="*/ 695325 h 742950"/>
                <a:gd name="connsiteX33" fmla="*/ 121444 w 1524000"/>
                <a:gd name="connsiteY33" fmla="*/ 726282 h 742950"/>
                <a:gd name="connsiteX34" fmla="*/ 61913 w 1524000"/>
                <a:gd name="connsiteY34" fmla="*/ 740569 h 742950"/>
                <a:gd name="connsiteX35" fmla="*/ 38100 w 1524000"/>
                <a:gd name="connsiteY35" fmla="*/ 742950 h 742950"/>
                <a:gd name="connsiteX36" fmla="*/ 9525 w 1524000"/>
                <a:gd name="connsiteY36" fmla="*/ 735807 h 742950"/>
                <a:gd name="connsiteX37" fmla="*/ 0 w 1524000"/>
                <a:gd name="connsiteY37" fmla="*/ 723900 h 742950"/>
                <a:gd name="connsiteX38" fmla="*/ 7144 w 1524000"/>
                <a:gd name="connsiteY38" fmla="*/ 707232 h 742950"/>
                <a:gd name="connsiteX39" fmla="*/ 19050 w 1524000"/>
                <a:gd name="connsiteY39" fmla="*/ 685800 h 742950"/>
                <a:gd name="connsiteX40" fmla="*/ 54769 w 1524000"/>
                <a:gd name="connsiteY40" fmla="*/ 666750 h 742950"/>
                <a:gd name="connsiteX41" fmla="*/ 226219 w 1524000"/>
                <a:gd name="connsiteY41" fmla="*/ 597694 h 742950"/>
                <a:gd name="connsiteX42" fmla="*/ 426244 w 1524000"/>
                <a:gd name="connsiteY42" fmla="*/ 516732 h 742950"/>
                <a:gd name="connsiteX43" fmla="*/ 707231 w 1524000"/>
                <a:gd name="connsiteY43" fmla="*/ 392907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24000" h="742950">
                  <a:moveTo>
                    <a:pt x="707231" y="392907"/>
                  </a:moveTo>
                  <a:lnTo>
                    <a:pt x="938213" y="283369"/>
                  </a:lnTo>
                  <a:lnTo>
                    <a:pt x="1092994" y="202407"/>
                  </a:lnTo>
                  <a:lnTo>
                    <a:pt x="1123950" y="183357"/>
                  </a:lnTo>
                  <a:lnTo>
                    <a:pt x="1128713" y="171450"/>
                  </a:lnTo>
                  <a:lnTo>
                    <a:pt x="1131094" y="150019"/>
                  </a:lnTo>
                  <a:lnTo>
                    <a:pt x="1126331" y="119063"/>
                  </a:lnTo>
                  <a:lnTo>
                    <a:pt x="1109663" y="88107"/>
                  </a:lnTo>
                  <a:lnTo>
                    <a:pt x="1088231" y="61913"/>
                  </a:lnTo>
                  <a:lnTo>
                    <a:pt x="1073944" y="45244"/>
                  </a:lnTo>
                  <a:lnTo>
                    <a:pt x="1064419" y="21432"/>
                  </a:lnTo>
                  <a:lnTo>
                    <a:pt x="1066800" y="4763"/>
                  </a:lnTo>
                  <a:lnTo>
                    <a:pt x="1088231" y="0"/>
                  </a:lnTo>
                  <a:lnTo>
                    <a:pt x="1159669" y="14288"/>
                  </a:lnTo>
                  <a:lnTo>
                    <a:pt x="1254919" y="47625"/>
                  </a:lnTo>
                  <a:lnTo>
                    <a:pt x="1350169" y="92869"/>
                  </a:lnTo>
                  <a:lnTo>
                    <a:pt x="1404938" y="128588"/>
                  </a:lnTo>
                  <a:lnTo>
                    <a:pt x="1462088" y="173832"/>
                  </a:lnTo>
                  <a:lnTo>
                    <a:pt x="1485900" y="200025"/>
                  </a:lnTo>
                  <a:lnTo>
                    <a:pt x="1507331" y="226219"/>
                  </a:lnTo>
                  <a:lnTo>
                    <a:pt x="1519238" y="245269"/>
                  </a:lnTo>
                  <a:lnTo>
                    <a:pt x="1524000" y="261938"/>
                  </a:lnTo>
                  <a:lnTo>
                    <a:pt x="1524000" y="280988"/>
                  </a:lnTo>
                  <a:lnTo>
                    <a:pt x="1509713" y="302419"/>
                  </a:lnTo>
                  <a:lnTo>
                    <a:pt x="1490663" y="316707"/>
                  </a:lnTo>
                  <a:lnTo>
                    <a:pt x="1416844" y="335757"/>
                  </a:lnTo>
                  <a:lnTo>
                    <a:pt x="1278731" y="383382"/>
                  </a:lnTo>
                  <a:lnTo>
                    <a:pt x="1088231" y="452438"/>
                  </a:lnTo>
                  <a:lnTo>
                    <a:pt x="919163" y="514350"/>
                  </a:lnTo>
                  <a:lnTo>
                    <a:pt x="816769" y="547688"/>
                  </a:lnTo>
                  <a:lnTo>
                    <a:pt x="607219" y="602457"/>
                  </a:lnTo>
                  <a:lnTo>
                    <a:pt x="395288" y="657225"/>
                  </a:lnTo>
                  <a:lnTo>
                    <a:pt x="245269" y="695325"/>
                  </a:lnTo>
                  <a:lnTo>
                    <a:pt x="121444" y="726282"/>
                  </a:lnTo>
                  <a:lnTo>
                    <a:pt x="61913" y="740569"/>
                  </a:lnTo>
                  <a:lnTo>
                    <a:pt x="38100" y="742950"/>
                  </a:lnTo>
                  <a:lnTo>
                    <a:pt x="9525" y="735807"/>
                  </a:lnTo>
                  <a:lnTo>
                    <a:pt x="0" y="723900"/>
                  </a:lnTo>
                  <a:lnTo>
                    <a:pt x="7144" y="707232"/>
                  </a:lnTo>
                  <a:lnTo>
                    <a:pt x="19050" y="685800"/>
                  </a:lnTo>
                  <a:lnTo>
                    <a:pt x="54769" y="666750"/>
                  </a:lnTo>
                  <a:lnTo>
                    <a:pt x="226219" y="597694"/>
                  </a:lnTo>
                  <a:lnTo>
                    <a:pt x="426244" y="516732"/>
                  </a:lnTo>
                  <a:lnTo>
                    <a:pt x="707231" y="3929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6DFAEFCF-8B24-47A5-AFF1-809F4BFCF22D}"/>
                </a:ext>
              </a:extLst>
            </p:cNvPr>
            <p:cNvSpPr/>
            <p:nvPr/>
          </p:nvSpPr>
          <p:spPr>
            <a:xfrm>
              <a:off x="4860925" y="1878013"/>
              <a:ext cx="2033588" cy="454025"/>
            </a:xfrm>
            <a:custGeom>
              <a:avLst/>
              <a:gdLst>
                <a:gd name="connsiteX0" fmla="*/ 661988 w 2033588"/>
                <a:gd name="connsiteY0" fmla="*/ 219075 h 452438"/>
                <a:gd name="connsiteX1" fmla="*/ 809625 w 2033588"/>
                <a:gd name="connsiteY1" fmla="*/ 202407 h 452438"/>
                <a:gd name="connsiteX2" fmla="*/ 981075 w 2033588"/>
                <a:gd name="connsiteY2" fmla="*/ 180975 h 452438"/>
                <a:gd name="connsiteX3" fmla="*/ 1178719 w 2033588"/>
                <a:gd name="connsiteY3" fmla="*/ 142875 h 452438"/>
                <a:gd name="connsiteX4" fmla="*/ 1283494 w 2033588"/>
                <a:gd name="connsiteY4" fmla="*/ 130969 h 452438"/>
                <a:gd name="connsiteX5" fmla="*/ 1383507 w 2033588"/>
                <a:gd name="connsiteY5" fmla="*/ 111919 h 452438"/>
                <a:gd name="connsiteX6" fmla="*/ 1473994 w 2033588"/>
                <a:gd name="connsiteY6" fmla="*/ 90488 h 452438"/>
                <a:gd name="connsiteX7" fmla="*/ 1550194 w 2033588"/>
                <a:gd name="connsiteY7" fmla="*/ 64294 h 452438"/>
                <a:gd name="connsiteX8" fmla="*/ 1633538 w 2033588"/>
                <a:gd name="connsiteY8" fmla="*/ 35719 h 452438"/>
                <a:gd name="connsiteX9" fmla="*/ 1719263 w 2033588"/>
                <a:gd name="connsiteY9" fmla="*/ 0 h 452438"/>
                <a:gd name="connsiteX10" fmla="*/ 1757363 w 2033588"/>
                <a:gd name="connsiteY10" fmla="*/ 0 h 452438"/>
                <a:gd name="connsiteX11" fmla="*/ 1826419 w 2033588"/>
                <a:gd name="connsiteY11" fmla="*/ 14288 h 452438"/>
                <a:gd name="connsiteX12" fmla="*/ 1921669 w 2033588"/>
                <a:gd name="connsiteY12" fmla="*/ 42863 h 452438"/>
                <a:gd name="connsiteX13" fmla="*/ 1997869 w 2033588"/>
                <a:gd name="connsiteY13" fmla="*/ 71438 h 452438"/>
                <a:gd name="connsiteX14" fmla="*/ 2016919 w 2033588"/>
                <a:gd name="connsiteY14" fmla="*/ 85725 h 452438"/>
                <a:gd name="connsiteX15" fmla="*/ 2028825 w 2033588"/>
                <a:gd name="connsiteY15" fmla="*/ 104775 h 452438"/>
                <a:gd name="connsiteX16" fmla="*/ 2033588 w 2033588"/>
                <a:gd name="connsiteY16" fmla="*/ 121444 h 452438"/>
                <a:gd name="connsiteX17" fmla="*/ 2033588 w 2033588"/>
                <a:gd name="connsiteY17" fmla="*/ 138113 h 452438"/>
                <a:gd name="connsiteX18" fmla="*/ 2024063 w 2033588"/>
                <a:gd name="connsiteY18" fmla="*/ 164307 h 452438"/>
                <a:gd name="connsiteX19" fmla="*/ 1995488 w 2033588"/>
                <a:gd name="connsiteY19" fmla="*/ 190500 h 452438"/>
                <a:gd name="connsiteX20" fmla="*/ 1943100 w 2033588"/>
                <a:gd name="connsiteY20" fmla="*/ 221457 h 452438"/>
                <a:gd name="connsiteX21" fmla="*/ 1907382 w 2033588"/>
                <a:gd name="connsiteY21" fmla="*/ 238125 h 452438"/>
                <a:gd name="connsiteX22" fmla="*/ 1862138 w 2033588"/>
                <a:gd name="connsiteY22" fmla="*/ 247650 h 452438"/>
                <a:gd name="connsiteX23" fmla="*/ 1797844 w 2033588"/>
                <a:gd name="connsiteY23" fmla="*/ 252413 h 452438"/>
                <a:gd name="connsiteX24" fmla="*/ 1693069 w 2033588"/>
                <a:gd name="connsiteY24" fmla="*/ 254794 h 452438"/>
                <a:gd name="connsiteX25" fmla="*/ 1585913 w 2033588"/>
                <a:gd name="connsiteY25" fmla="*/ 264319 h 452438"/>
                <a:gd name="connsiteX26" fmla="*/ 1431132 w 2033588"/>
                <a:gd name="connsiteY26" fmla="*/ 283369 h 452438"/>
                <a:gd name="connsiteX27" fmla="*/ 1197769 w 2033588"/>
                <a:gd name="connsiteY27" fmla="*/ 316707 h 452438"/>
                <a:gd name="connsiteX28" fmla="*/ 916782 w 2033588"/>
                <a:gd name="connsiteY28" fmla="*/ 347663 h 452438"/>
                <a:gd name="connsiteX29" fmla="*/ 752475 w 2033588"/>
                <a:gd name="connsiteY29" fmla="*/ 369094 h 452438"/>
                <a:gd name="connsiteX30" fmla="*/ 569119 w 2033588"/>
                <a:gd name="connsiteY30" fmla="*/ 395288 h 452438"/>
                <a:gd name="connsiteX31" fmla="*/ 478632 w 2033588"/>
                <a:gd name="connsiteY31" fmla="*/ 409575 h 452438"/>
                <a:gd name="connsiteX32" fmla="*/ 395288 w 2033588"/>
                <a:gd name="connsiteY32" fmla="*/ 431007 h 452438"/>
                <a:gd name="connsiteX33" fmla="*/ 304800 w 2033588"/>
                <a:gd name="connsiteY33" fmla="*/ 452438 h 452438"/>
                <a:gd name="connsiteX34" fmla="*/ 283369 w 2033588"/>
                <a:gd name="connsiteY34" fmla="*/ 452438 h 452438"/>
                <a:gd name="connsiteX35" fmla="*/ 245269 w 2033588"/>
                <a:gd name="connsiteY35" fmla="*/ 440532 h 452438"/>
                <a:gd name="connsiteX36" fmla="*/ 190500 w 2033588"/>
                <a:gd name="connsiteY36" fmla="*/ 409575 h 452438"/>
                <a:gd name="connsiteX37" fmla="*/ 123825 w 2033588"/>
                <a:gd name="connsiteY37" fmla="*/ 354807 h 452438"/>
                <a:gd name="connsiteX38" fmla="*/ 69057 w 2033588"/>
                <a:gd name="connsiteY38" fmla="*/ 297657 h 452438"/>
                <a:gd name="connsiteX39" fmla="*/ 28575 w 2033588"/>
                <a:gd name="connsiteY39" fmla="*/ 252413 h 452438"/>
                <a:gd name="connsiteX40" fmla="*/ 9525 w 2033588"/>
                <a:gd name="connsiteY40" fmla="*/ 223838 h 452438"/>
                <a:gd name="connsiteX41" fmla="*/ 0 w 2033588"/>
                <a:gd name="connsiteY41" fmla="*/ 190500 h 452438"/>
                <a:gd name="connsiteX42" fmla="*/ 0 w 2033588"/>
                <a:gd name="connsiteY42" fmla="*/ 180975 h 452438"/>
                <a:gd name="connsiteX43" fmla="*/ 9525 w 2033588"/>
                <a:gd name="connsiteY43" fmla="*/ 171450 h 452438"/>
                <a:gd name="connsiteX44" fmla="*/ 38100 w 2033588"/>
                <a:gd name="connsiteY44" fmla="*/ 178594 h 452438"/>
                <a:gd name="connsiteX45" fmla="*/ 90488 w 2033588"/>
                <a:gd name="connsiteY45" fmla="*/ 202407 h 452438"/>
                <a:gd name="connsiteX46" fmla="*/ 152400 w 2033588"/>
                <a:gd name="connsiteY46" fmla="*/ 228600 h 452438"/>
                <a:gd name="connsiteX47" fmla="*/ 214313 w 2033588"/>
                <a:gd name="connsiteY47" fmla="*/ 247650 h 452438"/>
                <a:gd name="connsiteX48" fmla="*/ 259557 w 2033588"/>
                <a:gd name="connsiteY48" fmla="*/ 254794 h 452438"/>
                <a:gd name="connsiteX49" fmla="*/ 321469 w 2033588"/>
                <a:gd name="connsiteY49" fmla="*/ 257175 h 452438"/>
                <a:gd name="connsiteX50" fmla="*/ 469107 w 2033588"/>
                <a:gd name="connsiteY50" fmla="*/ 242888 h 452438"/>
                <a:gd name="connsiteX51" fmla="*/ 661988 w 2033588"/>
                <a:gd name="connsiteY51" fmla="*/ 219075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3588" h="452438">
                  <a:moveTo>
                    <a:pt x="661988" y="219075"/>
                  </a:moveTo>
                  <a:lnTo>
                    <a:pt x="809625" y="202407"/>
                  </a:lnTo>
                  <a:lnTo>
                    <a:pt x="981075" y="180975"/>
                  </a:lnTo>
                  <a:lnTo>
                    <a:pt x="1178719" y="142875"/>
                  </a:lnTo>
                  <a:lnTo>
                    <a:pt x="1283494" y="130969"/>
                  </a:lnTo>
                  <a:lnTo>
                    <a:pt x="1383507" y="111919"/>
                  </a:lnTo>
                  <a:lnTo>
                    <a:pt x="1473994" y="90488"/>
                  </a:lnTo>
                  <a:lnTo>
                    <a:pt x="1550194" y="64294"/>
                  </a:lnTo>
                  <a:lnTo>
                    <a:pt x="1633538" y="35719"/>
                  </a:lnTo>
                  <a:lnTo>
                    <a:pt x="1719263" y="0"/>
                  </a:lnTo>
                  <a:lnTo>
                    <a:pt x="1757363" y="0"/>
                  </a:lnTo>
                  <a:lnTo>
                    <a:pt x="1826419" y="14288"/>
                  </a:lnTo>
                  <a:lnTo>
                    <a:pt x="1921669" y="42863"/>
                  </a:lnTo>
                  <a:lnTo>
                    <a:pt x="1997869" y="71438"/>
                  </a:lnTo>
                  <a:lnTo>
                    <a:pt x="2016919" y="85725"/>
                  </a:lnTo>
                  <a:lnTo>
                    <a:pt x="2028825" y="104775"/>
                  </a:lnTo>
                  <a:lnTo>
                    <a:pt x="2033588" y="121444"/>
                  </a:lnTo>
                  <a:lnTo>
                    <a:pt x="2033588" y="138113"/>
                  </a:lnTo>
                  <a:lnTo>
                    <a:pt x="2024063" y="164307"/>
                  </a:lnTo>
                  <a:lnTo>
                    <a:pt x="1995488" y="190500"/>
                  </a:lnTo>
                  <a:lnTo>
                    <a:pt x="1943100" y="221457"/>
                  </a:lnTo>
                  <a:lnTo>
                    <a:pt x="1907382" y="238125"/>
                  </a:lnTo>
                  <a:lnTo>
                    <a:pt x="1862138" y="247650"/>
                  </a:lnTo>
                  <a:lnTo>
                    <a:pt x="1797844" y="252413"/>
                  </a:lnTo>
                  <a:lnTo>
                    <a:pt x="1693069" y="254794"/>
                  </a:lnTo>
                  <a:lnTo>
                    <a:pt x="1585913" y="264319"/>
                  </a:lnTo>
                  <a:lnTo>
                    <a:pt x="1431132" y="283369"/>
                  </a:lnTo>
                  <a:lnTo>
                    <a:pt x="1197769" y="316707"/>
                  </a:lnTo>
                  <a:lnTo>
                    <a:pt x="916782" y="347663"/>
                  </a:lnTo>
                  <a:lnTo>
                    <a:pt x="752475" y="369094"/>
                  </a:lnTo>
                  <a:lnTo>
                    <a:pt x="569119" y="395288"/>
                  </a:lnTo>
                  <a:lnTo>
                    <a:pt x="478632" y="409575"/>
                  </a:lnTo>
                  <a:lnTo>
                    <a:pt x="395288" y="431007"/>
                  </a:lnTo>
                  <a:lnTo>
                    <a:pt x="304800" y="452438"/>
                  </a:lnTo>
                  <a:lnTo>
                    <a:pt x="283369" y="452438"/>
                  </a:lnTo>
                  <a:lnTo>
                    <a:pt x="245269" y="440532"/>
                  </a:lnTo>
                  <a:lnTo>
                    <a:pt x="190500" y="409575"/>
                  </a:lnTo>
                  <a:lnTo>
                    <a:pt x="123825" y="354807"/>
                  </a:lnTo>
                  <a:lnTo>
                    <a:pt x="69057" y="297657"/>
                  </a:lnTo>
                  <a:lnTo>
                    <a:pt x="28575" y="252413"/>
                  </a:lnTo>
                  <a:lnTo>
                    <a:pt x="9525" y="223838"/>
                  </a:lnTo>
                  <a:lnTo>
                    <a:pt x="0" y="190500"/>
                  </a:lnTo>
                  <a:lnTo>
                    <a:pt x="0" y="180975"/>
                  </a:lnTo>
                  <a:lnTo>
                    <a:pt x="9525" y="171450"/>
                  </a:lnTo>
                  <a:lnTo>
                    <a:pt x="38100" y="178594"/>
                  </a:lnTo>
                  <a:lnTo>
                    <a:pt x="90488" y="202407"/>
                  </a:lnTo>
                  <a:lnTo>
                    <a:pt x="152400" y="228600"/>
                  </a:lnTo>
                  <a:lnTo>
                    <a:pt x="214313" y="247650"/>
                  </a:lnTo>
                  <a:lnTo>
                    <a:pt x="259557" y="254794"/>
                  </a:lnTo>
                  <a:lnTo>
                    <a:pt x="321469" y="257175"/>
                  </a:lnTo>
                  <a:lnTo>
                    <a:pt x="469107" y="242888"/>
                  </a:lnTo>
                  <a:lnTo>
                    <a:pt x="661988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9">
              <a:extLst>
                <a:ext uri="{FF2B5EF4-FFF2-40B4-BE49-F238E27FC236}">
                  <a16:creationId xmlns:a16="http://schemas.microsoft.com/office/drawing/2014/main" id="{2E6D2DB3-95B7-4D54-97F6-D463CDB20FD4}"/>
                </a:ext>
              </a:extLst>
            </p:cNvPr>
            <p:cNvSpPr/>
            <p:nvPr/>
          </p:nvSpPr>
          <p:spPr>
            <a:xfrm>
              <a:off x="5000625" y="3536950"/>
              <a:ext cx="298450" cy="1917700"/>
            </a:xfrm>
            <a:custGeom>
              <a:avLst/>
              <a:gdLst>
                <a:gd name="connsiteX0" fmla="*/ 298280 w 298280"/>
                <a:gd name="connsiteY0" fmla="*/ 330064 h 1919262"/>
                <a:gd name="connsiteX1" fmla="*/ 298280 w 298280"/>
                <a:gd name="connsiteY1" fmla="*/ 193149 h 1919262"/>
                <a:gd name="connsiteX2" fmla="*/ 273831 w 298280"/>
                <a:gd name="connsiteY2" fmla="*/ 90462 h 1919262"/>
                <a:gd name="connsiteX3" fmla="*/ 202928 w 298280"/>
                <a:gd name="connsiteY3" fmla="*/ 51343 h 1919262"/>
                <a:gd name="connsiteX4" fmla="*/ 141805 w 298280"/>
                <a:gd name="connsiteY4" fmla="*/ 26894 h 1919262"/>
                <a:gd name="connsiteX5" fmla="*/ 80682 w 298280"/>
                <a:gd name="connsiteY5" fmla="*/ 9780 h 1919262"/>
                <a:gd name="connsiteX6" fmla="*/ 31784 w 298280"/>
                <a:gd name="connsiteY6" fmla="*/ 0 h 1919262"/>
                <a:gd name="connsiteX7" fmla="*/ 9780 w 298280"/>
                <a:gd name="connsiteY7" fmla="*/ 2445 h 1919262"/>
                <a:gd name="connsiteX8" fmla="*/ 0 w 298280"/>
                <a:gd name="connsiteY8" fmla="*/ 12225 h 1919262"/>
                <a:gd name="connsiteX9" fmla="*/ 2445 w 298280"/>
                <a:gd name="connsiteY9" fmla="*/ 31784 h 1919262"/>
                <a:gd name="connsiteX10" fmla="*/ 12225 w 298280"/>
                <a:gd name="connsiteY10" fmla="*/ 51343 h 1919262"/>
                <a:gd name="connsiteX11" fmla="*/ 41564 w 298280"/>
                <a:gd name="connsiteY11" fmla="*/ 117356 h 1919262"/>
                <a:gd name="connsiteX12" fmla="*/ 66013 w 298280"/>
                <a:gd name="connsiteY12" fmla="*/ 202928 h 1919262"/>
                <a:gd name="connsiteX13" fmla="*/ 70903 w 298280"/>
                <a:gd name="connsiteY13" fmla="*/ 254272 h 1919262"/>
                <a:gd name="connsiteX14" fmla="*/ 73348 w 298280"/>
                <a:gd name="connsiteY14" fmla="*/ 396077 h 1919262"/>
                <a:gd name="connsiteX15" fmla="*/ 75792 w 298280"/>
                <a:gd name="connsiteY15" fmla="*/ 674798 h 1919262"/>
                <a:gd name="connsiteX16" fmla="*/ 75792 w 298280"/>
                <a:gd name="connsiteY16" fmla="*/ 1102659 h 1919262"/>
                <a:gd name="connsiteX17" fmla="*/ 73348 w 298280"/>
                <a:gd name="connsiteY17" fmla="*/ 1303142 h 1919262"/>
                <a:gd name="connsiteX18" fmla="*/ 70903 w 298280"/>
                <a:gd name="connsiteY18" fmla="*/ 1381380 h 1919262"/>
                <a:gd name="connsiteX19" fmla="*/ 66013 w 298280"/>
                <a:gd name="connsiteY19" fmla="*/ 1435168 h 1919262"/>
                <a:gd name="connsiteX20" fmla="*/ 51343 w 298280"/>
                <a:gd name="connsiteY20" fmla="*/ 1493846 h 1919262"/>
                <a:gd name="connsiteX21" fmla="*/ 31784 w 298280"/>
                <a:gd name="connsiteY21" fmla="*/ 1540299 h 1919262"/>
                <a:gd name="connsiteX22" fmla="*/ 34229 w 298280"/>
                <a:gd name="connsiteY22" fmla="*/ 1576973 h 1919262"/>
                <a:gd name="connsiteX23" fmla="*/ 53788 w 298280"/>
                <a:gd name="connsiteY23" fmla="*/ 1664990 h 1919262"/>
                <a:gd name="connsiteX24" fmla="*/ 78237 w 298280"/>
                <a:gd name="connsiteY24" fmla="*/ 1753007 h 1919262"/>
                <a:gd name="connsiteX25" fmla="*/ 112466 w 298280"/>
                <a:gd name="connsiteY25" fmla="*/ 1843470 h 1919262"/>
                <a:gd name="connsiteX26" fmla="*/ 139360 w 298280"/>
                <a:gd name="connsiteY26" fmla="*/ 1880143 h 1919262"/>
                <a:gd name="connsiteX27" fmla="*/ 156475 w 298280"/>
                <a:gd name="connsiteY27" fmla="*/ 1899703 h 1919262"/>
                <a:gd name="connsiteX28" fmla="*/ 171144 w 298280"/>
                <a:gd name="connsiteY28" fmla="*/ 1911927 h 1919262"/>
                <a:gd name="connsiteX29" fmla="*/ 188259 w 298280"/>
                <a:gd name="connsiteY29" fmla="*/ 1919262 h 1919262"/>
                <a:gd name="connsiteX30" fmla="*/ 202928 w 298280"/>
                <a:gd name="connsiteY30" fmla="*/ 1919262 h 1919262"/>
                <a:gd name="connsiteX31" fmla="*/ 220043 w 298280"/>
                <a:gd name="connsiteY31" fmla="*/ 1911927 h 1919262"/>
                <a:gd name="connsiteX32" fmla="*/ 242047 w 298280"/>
                <a:gd name="connsiteY32" fmla="*/ 1882588 h 1919262"/>
                <a:gd name="connsiteX33" fmla="*/ 261606 w 298280"/>
                <a:gd name="connsiteY33" fmla="*/ 1828800 h 1919262"/>
                <a:gd name="connsiteX34" fmla="*/ 278721 w 298280"/>
                <a:gd name="connsiteY34" fmla="*/ 1765232 h 1919262"/>
                <a:gd name="connsiteX35" fmla="*/ 298280 w 298280"/>
                <a:gd name="connsiteY35" fmla="*/ 1662545 h 1919262"/>
                <a:gd name="connsiteX36" fmla="*/ 298280 w 298280"/>
                <a:gd name="connsiteY36" fmla="*/ 1457172 h 1919262"/>
                <a:gd name="connsiteX37" fmla="*/ 298280 w 298280"/>
                <a:gd name="connsiteY37" fmla="*/ 1202901 h 1919262"/>
                <a:gd name="connsiteX38" fmla="*/ 298280 w 298280"/>
                <a:gd name="connsiteY38" fmla="*/ 660128 h 1919262"/>
                <a:gd name="connsiteX39" fmla="*/ 298280 w 298280"/>
                <a:gd name="connsiteY39" fmla="*/ 33006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8280" h="1919262">
                  <a:moveTo>
                    <a:pt x="298280" y="330064"/>
                  </a:moveTo>
                  <a:lnTo>
                    <a:pt x="298280" y="193149"/>
                  </a:lnTo>
                  <a:lnTo>
                    <a:pt x="273831" y="90462"/>
                  </a:lnTo>
                  <a:lnTo>
                    <a:pt x="202928" y="51343"/>
                  </a:lnTo>
                  <a:lnTo>
                    <a:pt x="141805" y="26894"/>
                  </a:lnTo>
                  <a:lnTo>
                    <a:pt x="80682" y="9780"/>
                  </a:lnTo>
                  <a:lnTo>
                    <a:pt x="31784" y="0"/>
                  </a:lnTo>
                  <a:lnTo>
                    <a:pt x="9780" y="2445"/>
                  </a:lnTo>
                  <a:lnTo>
                    <a:pt x="0" y="12225"/>
                  </a:lnTo>
                  <a:lnTo>
                    <a:pt x="2445" y="31784"/>
                  </a:lnTo>
                  <a:lnTo>
                    <a:pt x="12225" y="51343"/>
                  </a:lnTo>
                  <a:lnTo>
                    <a:pt x="41564" y="117356"/>
                  </a:lnTo>
                  <a:lnTo>
                    <a:pt x="66013" y="202928"/>
                  </a:lnTo>
                  <a:lnTo>
                    <a:pt x="70903" y="254272"/>
                  </a:lnTo>
                  <a:lnTo>
                    <a:pt x="73348" y="396077"/>
                  </a:lnTo>
                  <a:cubicBezTo>
                    <a:pt x="74163" y="488984"/>
                    <a:pt x="74977" y="581891"/>
                    <a:pt x="75792" y="674798"/>
                  </a:cubicBezTo>
                  <a:lnTo>
                    <a:pt x="75792" y="1102659"/>
                  </a:lnTo>
                  <a:cubicBezTo>
                    <a:pt x="74977" y="1169487"/>
                    <a:pt x="74163" y="1236314"/>
                    <a:pt x="73348" y="1303142"/>
                  </a:cubicBezTo>
                  <a:lnTo>
                    <a:pt x="70903" y="1381380"/>
                  </a:lnTo>
                  <a:lnTo>
                    <a:pt x="66013" y="1435168"/>
                  </a:lnTo>
                  <a:lnTo>
                    <a:pt x="51343" y="1493846"/>
                  </a:lnTo>
                  <a:lnTo>
                    <a:pt x="31784" y="1540299"/>
                  </a:lnTo>
                  <a:lnTo>
                    <a:pt x="34229" y="1576973"/>
                  </a:lnTo>
                  <a:lnTo>
                    <a:pt x="53788" y="1664990"/>
                  </a:lnTo>
                  <a:lnTo>
                    <a:pt x="78237" y="1753007"/>
                  </a:lnTo>
                  <a:lnTo>
                    <a:pt x="112466" y="1843470"/>
                  </a:lnTo>
                  <a:lnTo>
                    <a:pt x="139360" y="1880143"/>
                  </a:lnTo>
                  <a:lnTo>
                    <a:pt x="156475" y="1899703"/>
                  </a:lnTo>
                  <a:lnTo>
                    <a:pt x="171144" y="1911927"/>
                  </a:lnTo>
                  <a:lnTo>
                    <a:pt x="188259" y="1919262"/>
                  </a:lnTo>
                  <a:lnTo>
                    <a:pt x="202928" y="1919262"/>
                  </a:lnTo>
                  <a:lnTo>
                    <a:pt x="220043" y="1911927"/>
                  </a:lnTo>
                  <a:lnTo>
                    <a:pt x="242047" y="1882588"/>
                  </a:lnTo>
                  <a:lnTo>
                    <a:pt x="261606" y="1828800"/>
                  </a:lnTo>
                  <a:lnTo>
                    <a:pt x="278721" y="1765232"/>
                  </a:lnTo>
                  <a:lnTo>
                    <a:pt x="298280" y="1662545"/>
                  </a:lnTo>
                  <a:lnTo>
                    <a:pt x="298280" y="1457172"/>
                  </a:lnTo>
                  <a:lnTo>
                    <a:pt x="298280" y="1202901"/>
                  </a:lnTo>
                  <a:lnTo>
                    <a:pt x="298280" y="660128"/>
                  </a:lnTo>
                  <a:lnTo>
                    <a:pt x="298280" y="3300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4">
              <a:extLst>
                <a:ext uri="{FF2B5EF4-FFF2-40B4-BE49-F238E27FC236}">
                  <a16:creationId xmlns:a16="http://schemas.microsoft.com/office/drawing/2014/main" id="{DFC17DAC-E61A-4337-8174-BFD5A79012BE}"/>
                </a:ext>
              </a:extLst>
            </p:cNvPr>
            <p:cNvSpPr/>
            <p:nvPr/>
          </p:nvSpPr>
          <p:spPr>
            <a:xfrm>
              <a:off x="6156325" y="5383213"/>
              <a:ext cx="1130300" cy="769937"/>
            </a:xfrm>
            <a:custGeom>
              <a:avLst/>
              <a:gdLst>
                <a:gd name="connsiteX0" fmla="*/ 509588 w 1131094"/>
                <a:gd name="connsiteY0" fmla="*/ 366713 h 769144"/>
                <a:gd name="connsiteX1" fmla="*/ 411957 w 1131094"/>
                <a:gd name="connsiteY1" fmla="*/ 295275 h 769144"/>
                <a:gd name="connsiteX2" fmla="*/ 297657 w 1131094"/>
                <a:gd name="connsiteY2" fmla="*/ 219075 h 769144"/>
                <a:gd name="connsiteX3" fmla="*/ 226219 w 1131094"/>
                <a:gd name="connsiteY3" fmla="*/ 173832 h 769144"/>
                <a:gd name="connsiteX4" fmla="*/ 138113 w 1131094"/>
                <a:gd name="connsiteY4" fmla="*/ 119063 h 769144"/>
                <a:gd name="connsiteX5" fmla="*/ 42863 w 1131094"/>
                <a:gd name="connsiteY5" fmla="*/ 69057 h 769144"/>
                <a:gd name="connsiteX6" fmla="*/ 21432 w 1131094"/>
                <a:gd name="connsiteY6" fmla="*/ 54769 h 769144"/>
                <a:gd name="connsiteX7" fmla="*/ 4763 w 1131094"/>
                <a:gd name="connsiteY7" fmla="*/ 40482 h 769144"/>
                <a:gd name="connsiteX8" fmla="*/ 0 w 1131094"/>
                <a:gd name="connsiteY8" fmla="*/ 23813 h 769144"/>
                <a:gd name="connsiteX9" fmla="*/ 0 w 1131094"/>
                <a:gd name="connsiteY9" fmla="*/ 7144 h 769144"/>
                <a:gd name="connsiteX10" fmla="*/ 14288 w 1131094"/>
                <a:gd name="connsiteY10" fmla="*/ 0 h 769144"/>
                <a:gd name="connsiteX11" fmla="*/ 52388 w 1131094"/>
                <a:gd name="connsiteY11" fmla="*/ 4763 h 769144"/>
                <a:gd name="connsiteX12" fmla="*/ 161925 w 1131094"/>
                <a:gd name="connsiteY12" fmla="*/ 35719 h 769144"/>
                <a:gd name="connsiteX13" fmla="*/ 295275 w 1131094"/>
                <a:gd name="connsiteY13" fmla="*/ 73819 h 769144"/>
                <a:gd name="connsiteX14" fmla="*/ 440532 w 1131094"/>
                <a:gd name="connsiteY14" fmla="*/ 123825 h 769144"/>
                <a:gd name="connsiteX15" fmla="*/ 573882 w 1131094"/>
                <a:gd name="connsiteY15" fmla="*/ 173832 h 769144"/>
                <a:gd name="connsiteX16" fmla="*/ 638175 w 1131094"/>
                <a:gd name="connsiteY16" fmla="*/ 197644 h 769144"/>
                <a:gd name="connsiteX17" fmla="*/ 745332 w 1131094"/>
                <a:gd name="connsiteY17" fmla="*/ 245269 h 769144"/>
                <a:gd name="connsiteX18" fmla="*/ 800100 w 1131094"/>
                <a:gd name="connsiteY18" fmla="*/ 271463 h 769144"/>
                <a:gd name="connsiteX19" fmla="*/ 845344 w 1131094"/>
                <a:gd name="connsiteY19" fmla="*/ 295275 h 769144"/>
                <a:gd name="connsiteX20" fmla="*/ 890588 w 1131094"/>
                <a:gd name="connsiteY20" fmla="*/ 321469 h 769144"/>
                <a:gd name="connsiteX21" fmla="*/ 933450 w 1131094"/>
                <a:gd name="connsiteY21" fmla="*/ 350044 h 769144"/>
                <a:gd name="connsiteX22" fmla="*/ 969169 w 1131094"/>
                <a:gd name="connsiteY22" fmla="*/ 381000 h 769144"/>
                <a:gd name="connsiteX23" fmla="*/ 1009650 w 1131094"/>
                <a:gd name="connsiteY23" fmla="*/ 416719 h 769144"/>
                <a:gd name="connsiteX24" fmla="*/ 1052513 w 1131094"/>
                <a:gd name="connsiteY24" fmla="*/ 461963 h 769144"/>
                <a:gd name="connsiteX25" fmla="*/ 1083469 w 1131094"/>
                <a:gd name="connsiteY25" fmla="*/ 502444 h 769144"/>
                <a:gd name="connsiteX26" fmla="*/ 1109663 w 1131094"/>
                <a:gd name="connsiteY26" fmla="*/ 550069 h 769144"/>
                <a:gd name="connsiteX27" fmla="*/ 1116807 w 1131094"/>
                <a:gd name="connsiteY27" fmla="*/ 573882 h 769144"/>
                <a:gd name="connsiteX28" fmla="*/ 1128713 w 1131094"/>
                <a:gd name="connsiteY28" fmla="*/ 614363 h 769144"/>
                <a:gd name="connsiteX29" fmla="*/ 1131094 w 1131094"/>
                <a:gd name="connsiteY29" fmla="*/ 638175 h 769144"/>
                <a:gd name="connsiteX30" fmla="*/ 1131094 w 1131094"/>
                <a:gd name="connsiteY30" fmla="*/ 666750 h 769144"/>
                <a:gd name="connsiteX31" fmla="*/ 1114425 w 1131094"/>
                <a:gd name="connsiteY31" fmla="*/ 704850 h 769144"/>
                <a:gd name="connsiteX32" fmla="*/ 1092994 w 1131094"/>
                <a:gd name="connsiteY32" fmla="*/ 738188 h 769144"/>
                <a:gd name="connsiteX33" fmla="*/ 1076325 w 1131094"/>
                <a:gd name="connsiteY33" fmla="*/ 752475 h 769144"/>
                <a:gd name="connsiteX34" fmla="*/ 1050132 w 1131094"/>
                <a:gd name="connsiteY34" fmla="*/ 766763 h 769144"/>
                <a:gd name="connsiteX35" fmla="*/ 1031082 w 1131094"/>
                <a:gd name="connsiteY35" fmla="*/ 769144 h 769144"/>
                <a:gd name="connsiteX36" fmla="*/ 1000125 w 1131094"/>
                <a:gd name="connsiteY36" fmla="*/ 764382 h 769144"/>
                <a:gd name="connsiteX37" fmla="*/ 962025 w 1131094"/>
                <a:gd name="connsiteY37" fmla="*/ 747713 h 769144"/>
                <a:gd name="connsiteX38" fmla="*/ 904875 w 1131094"/>
                <a:gd name="connsiteY38" fmla="*/ 700088 h 769144"/>
                <a:gd name="connsiteX39" fmla="*/ 802482 w 1131094"/>
                <a:gd name="connsiteY39" fmla="*/ 604838 h 769144"/>
                <a:gd name="connsiteX40" fmla="*/ 638175 w 1131094"/>
                <a:gd name="connsiteY40" fmla="*/ 464344 h 769144"/>
                <a:gd name="connsiteX41" fmla="*/ 509588 w 1131094"/>
                <a:gd name="connsiteY41" fmla="*/ 366713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094" h="769144">
                  <a:moveTo>
                    <a:pt x="509588" y="366713"/>
                  </a:moveTo>
                  <a:lnTo>
                    <a:pt x="411957" y="295275"/>
                  </a:lnTo>
                  <a:lnTo>
                    <a:pt x="297657" y="219075"/>
                  </a:lnTo>
                  <a:lnTo>
                    <a:pt x="226219" y="173832"/>
                  </a:lnTo>
                  <a:lnTo>
                    <a:pt x="138113" y="119063"/>
                  </a:lnTo>
                  <a:lnTo>
                    <a:pt x="42863" y="69057"/>
                  </a:lnTo>
                  <a:lnTo>
                    <a:pt x="21432" y="54769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52388" y="4763"/>
                  </a:lnTo>
                  <a:lnTo>
                    <a:pt x="161925" y="35719"/>
                  </a:lnTo>
                  <a:lnTo>
                    <a:pt x="295275" y="73819"/>
                  </a:lnTo>
                  <a:lnTo>
                    <a:pt x="440532" y="123825"/>
                  </a:lnTo>
                  <a:lnTo>
                    <a:pt x="573882" y="173832"/>
                  </a:lnTo>
                  <a:lnTo>
                    <a:pt x="638175" y="197644"/>
                  </a:lnTo>
                  <a:lnTo>
                    <a:pt x="745332" y="245269"/>
                  </a:lnTo>
                  <a:lnTo>
                    <a:pt x="800100" y="271463"/>
                  </a:lnTo>
                  <a:lnTo>
                    <a:pt x="845344" y="295275"/>
                  </a:lnTo>
                  <a:lnTo>
                    <a:pt x="890588" y="321469"/>
                  </a:lnTo>
                  <a:lnTo>
                    <a:pt x="933450" y="350044"/>
                  </a:lnTo>
                  <a:lnTo>
                    <a:pt x="969169" y="381000"/>
                  </a:lnTo>
                  <a:lnTo>
                    <a:pt x="1009650" y="416719"/>
                  </a:lnTo>
                  <a:lnTo>
                    <a:pt x="1052513" y="461963"/>
                  </a:lnTo>
                  <a:lnTo>
                    <a:pt x="1083469" y="502444"/>
                  </a:lnTo>
                  <a:lnTo>
                    <a:pt x="1109663" y="550069"/>
                  </a:lnTo>
                  <a:lnTo>
                    <a:pt x="1116807" y="573882"/>
                  </a:lnTo>
                  <a:lnTo>
                    <a:pt x="1128713" y="614363"/>
                  </a:lnTo>
                  <a:lnTo>
                    <a:pt x="1131094" y="638175"/>
                  </a:lnTo>
                  <a:lnTo>
                    <a:pt x="1131094" y="666750"/>
                  </a:lnTo>
                  <a:lnTo>
                    <a:pt x="1114425" y="704850"/>
                  </a:lnTo>
                  <a:lnTo>
                    <a:pt x="1092994" y="738188"/>
                  </a:lnTo>
                  <a:lnTo>
                    <a:pt x="1076325" y="752475"/>
                  </a:lnTo>
                  <a:lnTo>
                    <a:pt x="1050132" y="766763"/>
                  </a:lnTo>
                  <a:lnTo>
                    <a:pt x="1031082" y="769144"/>
                  </a:lnTo>
                  <a:lnTo>
                    <a:pt x="1000125" y="764382"/>
                  </a:lnTo>
                  <a:lnTo>
                    <a:pt x="962025" y="747713"/>
                  </a:lnTo>
                  <a:lnTo>
                    <a:pt x="904875" y="700088"/>
                  </a:lnTo>
                  <a:lnTo>
                    <a:pt x="802482" y="604838"/>
                  </a:lnTo>
                  <a:lnTo>
                    <a:pt x="638175" y="464344"/>
                  </a:lnTo>
                  <a:lnTo>
                    <a:pt x="509588" y="3667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3">
              <a:extLst>
                <a:ext uri="{FF2B5EF4-FFF2-40B4-BE49-F238E27FC236}">
                  <a16:creationId xmlns:a16="http://schemas.microsoft.com/office/drawing/2014/main" id="{74A8FB8D-974D-4A3C-9C0C-7B71C92CCE29}"/>
                </a:ext>
              </a:extLst>
            </p:cNvPr>
            <p:cNvSpPr/>
            <p:nvPr/>
          </p:nvSpPr>
          <p:spPr>
            <a:xfrm>
              <a:off x="2605088" y="2981325"/>
              <a:ext cx="2076450" cy="576263"/>
            </a:xfrm>
            <a:custGeom>
              <a:avLst/>
              <a:gdLst>
                <a:gd name="connsiteX0" fmla="*/ 938212 w 2076450"/>
                <a:gd name="connsiteY0" fmla="*/ 228600 h 576263"/>
                <a:gd name="connsiteX1" fmla="*/ 1300162 w 2076450"/>
                <a:gd name="connsiteY1" fmla="*/ 145256 h 576263"/>
                <a:gd name="connsiteX2" fmla="*/ 1514475 w 2076450"/>
                <a:gd name="connsiteY2" fmla="*/ 97631 h 576263"/>
                <a:gd name="connsiteX3" fmla="*/ 1647825 w 2076450"/>
                <a:gd name="connsiteY3" fmla="*/ 61913 h 576263"/>
                <a:gd name="connsiteX4" fmla="*/ 1693068 w 2076450"/>
                <a:gd name="connsiteY4" fmla="*/ 38100 h 576263"/>
                <a:gd name="connsiteX5" fmla="*/ 1766887 w 2076450"/>
                <a:gd name="connsiteY5" fmla="*/ 9525 h 576263"/>
                <a:gd name="connsiteX6" fmla="*/ 1814512 w 2076450"/>
                <a:gd name="connsiteY6" fmla="*/ 0 h 576263"/>
                <a:gd name="connsiteX7" fmla="*/ 1874043 w 2076450"/>
                <a:gd name="connsiteY7" fmla="*/ 2381 h 576263"/>
                <a:gd name="connsiteX8" fmla="*/ 1933575 w 2076450"/>
                <a:gd name="connsiteY8" fmla="*/ 9525 h 576263"/>
                <a:gd name="connsiteX9" fmla="*/ 1993106 w 2076450"/>
                <a:gd name="connsiteY9" fmla="*/ 23813 h 576263"/>
                <a:gd name="connsiteX10" fmla="*/ 2038350 w 2076450"/>
                <a:gd name="connsiteY10" fmla="*/ 38100 h 576263"/>
                <a:gd name="connsiteX11" fmla="*/ 2052637 w 2076450"/>
                <a:gd name="connsiteY11" fmla="*/ 45244 h 576263"/>
                <a:gd name="connsiteX12" fmla="*/ 2066925 w 2076450"/>
                <a:gd name="connsiteY12" fmla="*/ 57150 h 576263"/>
                <a:gd name="connsiteX13" fmla="*/ 2074068 w 2076450"/>
                <a:gd name="connsiteY13" fmla="*/ 76200 h 576263"/>
                <a:gd name="connsiteX14" fmla="*/ 2076450 w 2076450"/>
                <a:gd name="connsiteY14" fmla="*/ 95250 h 576263"/>
                <a:gd name="connsiteX15" fmla="*/ 2064543 w 2076450"/>
                <a:gd name="connsiteY15" fmla="*/ 123825 h 576263"/>
                <a:gd name="connsiteX16" fmla="*/ 2040731 w 2076450"/>
                <a:gd name="connsiteY16" fmla="*/ 159544 h 576263"/>
                <a:gd name="connsiteX17" fmla="*/ 2016918 w 2076450"/>
                <a:gd name="connsiteY17" fmla="*/ 178594 h 576263"/>
                <a:gd name="connsiteX18" fmla="*/ 1874043 w 2076450"/>
                <a:gd name="connsiteY18" fmla="*/ 202406 h 576263"/>
                <a:gd name="connsiteX19" fmla="*/ 1552575 w 2076450"/>
                <a:gd name="connsiteY19" fmla="*/ 252413 h 576263"/>
                <a:gd name="connsiteX20" fmla="*/ 1435893 w 2076450"/>
                <a:gd name="connsiteY20" fmla="*/ 271463 h 576263"/>
                <a:gd name="connsiteX21" fmla="*/ 1095375 w 2076450"/>
                <a:gd name="connsiteY21" fmla="*/ 361950 h 576263"/>
                <a:gd name="connsiteX22" fmla="*/ 892968 w 2076450"/>
                <a:gd name="connsiteY22" fmla="*/ 419100 h 576263"/>
                <a:gd name="connsiteX23" fmla="*/ 642937 w 2076450"/>
                <a:gd name="connsiteY23" fmla="*/ 495300 h 576263"/>
                <a:gd name="connsiteX24" fmla="*/ 509587 w 2076450"/>
                <a:gd name="connsiteY24" fmla="*/ 542925 h 576263"/>
                <a:gd name="connsiteX25" fmla="*/ 431006 w 2076450"/>
                <a:gd name="connsiteY25" fmla="*/ 573881 h 576263"/>
                <a:gd name="connsiteX26" fmla="*/ 416718 w 2076450"/>
                <a:gd name="connsiteY26" fmla="*/ 576263 h 576263"/>
                <a:gd name="connsiteX27" fmla="*/ 388143 w 2076450"/>
                <a:gd name="connsiteY27" fmla="*/ 571500 h 576263"/>
                <a:gd name="connsiteX28" fmla="*/ 300037 w 2076450"/>
                <a:gd name="connsiteY28" fmla="*/ 533400 h 576263"/>
                <a:gd name="connsiteX29" fmla="*/ 207168 w 2076450"/>
                <a:gd name="connsiteY29" fmla="*/ 478631 h 576263"/>
                <a:gd name="connsiteX30" fmla="*/ 111918 w 2076450"/>
                <a:gd name="connsiteY30" fmla="*/ 414338 h 576263"/>
                <a:gd name="connsiteX31" fmla="*/ 26193 w 2076450"/>
                <a:gd name="connsiteY31" fmla="*/ 347663 h 576263"/>
                <a:gd name="connsiteX32" fmla="*/ 4762 w 2076450"/>
                <a:gd name="connsiteY32" fmla="*/ 323850 h 576263"/>
                <a:gd name="connsiteX33" fmla="*/ 0 w 2076450"/>
                <a:gd name="connsiteY33" fmla="*/ 300038 h 576263"/>
                <a:gd name="connsiteX34" fmla="*/ 4762 w 2076450"/>
                <a:gd name="connsiteY34" fmla="*/ 288131 h 576263"/>
                <a:gd name="connsiteX35" fmla="*/ 26193 w 2076450"/>
                <a:gd name="connsiteY35" fmla="*/ 280988 h 576263"/>
                <a:gd name="connsiteX36" fmla="*/ 92868 w 2076450"/>
                <a:gd name="connsiteY36" fmla="*/ 295275 h 576263"/>
                <a:gd name="connsiteX37" fmla="*/ 216693 w 2076450"/>
                <a:gd name="connsiteY37" fmla="*/ 316706 h 576263"/>
                <a:gd name="connsiteX38" fmla="*/ 333375 w 2076450"/>
                <a:gd name="connsiteY38" fmla="*/ 330994 h 576263"/>
                <a:gd name="connsiteX39" fmla="*/ 428625 w 2076450"/>
                <a:gd name="connsiteY39" fmla="*/ 335756 h 576263"/>
                <a:gd name="connsiteX40" fmla="*/ 600075 w 2076450"/>
                <a:gd name="connsiteY40" fmla="*/ 302419 h 576263"/>
                <a:gd name="connsiteX41" fmla="*/ 938212 w 2076450"/>
                <a:gd name="connsiteY41" fmla="*/ 228600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76450" h="576263">
                  <a:moveTo>
                    <a:pt x="938212" y="228600"/>
                  </a:moveTo>
                  <a:lnTo>
                    <a:pt x="1300162" y="145256"/>
                  </a:lnTo>
                  <a:lnTo>
                    <a:pt x="1514475" y="97631"/>
                  </a:lnTo>
                  <a:lnTo>
                    <a:pt x="1647825" y="61913"/>
                  </a:lnTo>
                  <a:lnTo>
                    <a:pt x="1693068" y="38100"/>
                  </a:lnTo>
                  <a:lnTo>
                    <a:pt x="1766887" y="9525"/>
                  </a:lnTo>
                  <a:lnTo>
                    <a:pt x="1814512" y="0"/>
                  </a:lnTo>
                  <a:lnTo>
                    <a:pt x="1874043" y="2381"/>
                  </a:lnTo>
                  <a:lnTo>
                    <a:pt x="1933575" y="9525"/>
                  </a:lnTo>
                  <a:lnTo>
                    <a:pt x="1993106" y="23813"/>
                  </a:lnTo>
                  <a:lnTo>
                    <a:pt x="2038350" y="38100"/>
                  </a:lnTo>
                  <a:lnTo>
                    <a:pt x="2052637" y="45244"/>
                  </a:lnTo>
                  <a:lnTo>
                    <a:pt x="2066925" y="57150"/>
                  </a:lnTo>
                  <a:lnTo>
                    <a:pt x="2074068" y="76200"/>
                  </a:lnTo>
                  <a:lnTo>
                    <a:pt x="2076450" y="95250"/>
                  </a:lnTo>
                  <a:lnTo>
                    <a:pt x="2064543" y="123825"/>
                  </a:lnTo>
                  <a:lnTo>
                    <a:pt x="2040731" y="159544"/>
                  </a:lnTo>
                  <a:lnTo>
                    <a:pt x="2016918" y="178594"/>
                  </a:lnTo>
                  <a:lnTo>
                    <a:pt x="1874043" y="202406"/>
                  </a:lnTo>
                  <a:lnTo>
                    <a:pt x="1552575" y="252413"/>
                  </a:lnTo>
                  <a:lnTo>
                    <a:pt x="1435893" y="271463"/>
                  </a:lnTo>
                  <a:lnTo>
                    <a:pt x="1095375" y="361950"/>
                  </a:lnTo>
                  <a:lnTo>
                    <a:pt x="892968" y="419100"/>
                  </a:lnTo>
                  <a:lnTo>
                    <a:pt x="642937" y="495300"/>
                  </a:lnTo>
                  <a:lnTo>
                    <a:pt x="509587" y="542925"/>
                  </a:lnTo>
                  <a:lnTo>
                    <a:pt x="431006" y="573881"/>
                  </a:lnTo>
                  <a:lnTo>
                    <a:pt x="416718" y="576263"/>
                  </a:lnTo>
                  <a:lnTo>
                    <a:pt x="388143" y="571500"/>
                  </a:lnTo>
                  <a:lnTo>
                    <a:pt x="300037" y="533400"/>
                  </a:lnTo>
                  <a:lnTo>
                    <a:pt x="207168" y="478631"/>
                  </a:lnTo>
                  <a:lnTo>
                    <a:pt x="111918" y="414338"/>
                  </a:lnTo>
                  <a:lnTo>
                    <a:pt x="26193" y="347663"/>
                  </a:lnTo>
                  <a:lnTo>
                    <a:pt x="4762" y="323850"/>
                  </a:lnTo>
                  <a:lnTo>
                    <a:pt x="0" y="300038"/>
                  </a:lnTo>
                  <a:lnTo>
                    <a:pt x="4762" y="288131"/>
                  </a:lnTo>
                  <a:lnTo>
                    <a:pt x="26193" y="280988"/>
                  </a:lnTo>
                  <a:lnTo>
                    <a:pt x="92868" y="295275"/>
                  </a:lnTo>
                  <a:lnTo>
                    <a:pt x="216693" y="316706"/>
                  </a:lnTo>
                  <a:lnTo>
                    <a:pt x="333375" y="330994"/>
                  </a:lnTo>
                  <a:lnTo>
                    <a:pt x="428625" y="335756"/>
                  </a:lnTo>
                  <a:lnTo>
                    <a:pt x="600075" y="302419"/>
                  </a:lnTo>
                  <a:lnTo>
                    <a:pt x="938212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EEFA6477-979F-482E-86CC-F478AB0CD7D2}"/>
                </a:ext>
              </a:extLst>
            </p:cNvPr>
            <p:cNvSpPr/>
            <p:nvPr/>
          </p:nvSpPr>
          <p:spPr>
            <a:xfrm rot="16200000">
              <a:off x="1998663" y="3995738"/>
              <a:ext cx="3797300" cy="463550"/>
            </a:xfrm>
            <a:custGeom>
              <a:avLst/>
              <a:gdLst>
                <a:gd name="connsiteX0" fmla="*/ 1593850 w 3797300"/>
                <a:gd name="connsiteY0" fmla="*/ 155575 h 463550"/>
                <a:gd name="connsiteX1" fmla="*/ 1962150 w 3797300"/>
                <a:gd name="connsiteY1" fmla="*/ 171450 h 463550"/>
                <a:gd name="connsiteX2" fmla="*/ 2336800 w 3797300"/>
                <a:gd name="connsiteY2" fmla="*/ 180975 h 463550"/>
                <a:gd name="connsiteX3" fmla="*/ 2378075 w 3797300"/>
                <a:gd name="connsiteY3" fmla="*/ 180975 h 463550"/>
                <a:gd name="connsiteX4" fmla="*/ 3044825 w 3797300"/>
                <a:gd name="connsiteY4" fmla="*/ 206375 h 463550"/>
                <a:gd name="connsiteX5" fmla="*/ 3282950 w 3797300"/>
                <a:gd name="connsiteY5" fmla="*/ 206375 h 463550"/>
                <a:gd name="connsiteX6" fmla="*/ 3425825 w 3797300"/>
                <a:gd name="connsiteY6" fmla="*/ 203200 h 463550"/>
                <a:gd name="connsiteX7" fmla="*/ 3498850 w 3797300"/>
                <a:gd name="connsiteY7" fmla="*/ 203200 h 463550"/>
                <a:gd name="connsiteX8" fmla="*/ 3540125 w 3797300"/>
                <a:gd name="connsiteY8" fmla="*/ 193675 h 463550"/>
                <a:gd name="connsiteX9" fmla="*/ 3590925 w 3797300"/>
                <a:gd name="connsiteY9" fmla="*/ 174625 h 463550"/>
                <a:gd name="connsiteX10" fmla="*/ 3644900 w 3797300"/>
                <a:gd name="connsiteY10" fmla="*/ 139700 h 463550"/>
                <a:gd name="connsiteX11" fmla="*/ 3705225 w 3797300"/>
                <a:gd name="connsiteY11" fmla="*/ 82550 h 463550"/>
                <a:gd name="connsiteX12" fmla="*/ 3756025 w 3797300"/>
                <a:gd name="connsiteY12" fmla="*/ 0 h 463550"/>
                <a:gd name="connsiteX13" fmla="*/ 3797300 w 3797300"/>
                <a:gd name="connsiteY13" fmla="*/ 187325 h 463550"/>
                <a:gd name="connsiteX14" fmla="*/ 3727450 w 3797300"/>
                <a:gd name="connsiteY14" fmla="*/ 295275 h 463550"/>
                <a:gd name="connsiteX15" fmla="*/ 3663950 w 3797300"/>
                <a:gd name="connsiteY15" fmla="*/ 390525 h 463550"/>
                <a:gd name="connsiteX16" fmla="*/ 3635375 w 3797300"/>
                <a:gd name="connsiteY16" fmla="*/ 431800 h 463550"/>
                <a:gd name="connsiteX17" fmla="*/ 3616325 w 3797300"/>
                <a:gd name="connsiteY17" fmla="*/ 447675 h 463550"/>
                <a:gd name="connsiteX18" fmla="*/ 3594100 w 3797300"/>
                <a:gd name="connsiteY18" fmla="*/ 457200 h 463550"/>
                <a:gd name="connsiteX19" fmla="*/ 3575050 w 3797300"/>
                <a:gd name="connsiteY19" fmla="*/ 460375 h 463550"/>
                <a:gd name="connsiteX20" fmla="*/ 3543300 w 3797300"/>
                <a:gd name="connsiteY20" fmla="*/ 463550 h 463550"/>
                <a:gd name="connsiteX21" fmla="*/ 3492500 w 3797300"/>
                <a:gd name="connsiteY21" fmla="*/ 450850 h 463550"/>
                <a:gd name="connsiteX22" fmla="*/ 3438525 w 3797300"/>
                <a:gd name="connsiteY22" fmla="*/ 428625 h 463550"/>
                <a:gd name="connsiteX23" fmla="*/ 3273425 w 3797300"/>
                <a:gd name="connsiteY23" fmla="*/ 419100 h 463550"/>
                <a:gd name="connsiteX24" fmla="*/ 3000375 w 3797300"/>
                <a:gd name="connsiteY24" fmla="*/ 403225 h 463550"/>
                <a:gd name="connsiteX25" fmla="*/ 2654300 w 3797300"/>
                <a:gd name="connsiteY25" fmla="*/ 403225 h 463550"/>
                <a:gd name="connsiteX26" fmla="*/ 2587625 w 3797300"/>
                <a:gd name="connsiteY26" fmla="*/ 384175 h 463550"/>
                <a:gd name="connsiteX27" fmla="*/ 2390775 w 3797300"/>
                <a:gd name="connsiteY27" fmla="*/ 381000 h 463550"/>
                <a:gd name="connsiteX28" fmla="*/ 2016125 w 3797300"/>
                <a:gd name="connsiteY28" fmla="*/ 374650 h 463550"/>
                <a:gd name="connsiteX29" fmla="*/ 1603375 w 3797300"/>
                <a:gd name="connsiteY29" fmla="*/ 365125 h 463550"/>
                <a:gd name="connsiteX30" fmla="*/ 1235075 w 3797300"/>
                <a:gd name="connsiteY30" fmla="*/ 358775 h 463550"/>
                <a:gd name="connsiteX31" fmla="*/ 981075 w 3797300"/>
                <a:gd name="connsiteY31" fmla="*/ 355600 h 463550"/>
                <a:gd name="connsiteX32" fmla="*/ 790575 w 3797300"/>
                <a:gd name="connsiteY32" fmla="*/ 352425 h 463550"/>
                <a:gd name="connsiteX33" fmla="*/ 565150 w 3797300"/>
                <a:gd name="connsiteY33" fmla="*/ 349250 h 463550"/>
                <a:gd name="connsiteX34" fmla="*/ 323850 w 3797300"/>
                <a:gd name="connsiteY34" fmla="*/ 342900 h 463550"/>
                <a:gd name="connsiteX35" fmla="*/ 149225 w 3797300"/>
                <a:gd name="connsiteY35" fmla="*/ 339725 h 463550"/>
                <a:gd name="connsiteX36" fmla="*/ 127000 w 3797300"/>
                <a:gd name="connsiteY36" fmla="*/ 336550 h 463550"/>
                <a:gd name="connsiteX37" fmla="*/ 73025 w 3797300"/>
                <a:gd name="connsiteY37" fmla="*/ 311150 h 463550"/>
                <a:gd name="connsiteX38" fmla="*/ 15875 w 3797300"/>
                <a:gd name="connsiteY38" fmla="*/ 282575 h 463550"/>
                <a:gd name="connsiteX39" fmla="*/ 0 w 3797300"/>
                <a:gd name="connsiteY39" fmla="*/ 266700 h 463550"/>
                <a:gd name="connsiteX40" fmla="*/ 0 w 3797300"/>
                <a:gd name="connsiteY40" fmla="*/ 250825 h 463550"/>
                <a:gd name="connsiteX41" fmla="*/ 6350 w 3797300"/>
                <a:gd name="connsiteY41" fmla="*/ 231775 h 463550"/>
                <a:gd name="connsiteX42" fmla="*/ 34925 w 3797300"/>
                <a:gd name="connsiteY42" fmla="*/ 206375 h 463550"/>
                <a:gd name="connsiteX43" fmla="*/ 92075 w 3797300"/>
                <a:gd name="connsiteY43" fmla="*/ 168275 h 463550"/>
                <a:gd name="connsiteX44" fmla="*/ 184150 w 3797300"/>
                <a:gd name="connsiteY44" fmla="*/ 123825 h 463550"/>
                <a:gd name="connsiteX45" fmla="*/ 282575 w 3797300"/>
                <a:gd name="connsiteY45" fmla="*/ 92075 h 463550"/>
                <a:gd name="connsiteX46" fmla="*/ 371475 w 3797300"/>
                <a:gd name="connsiteY46" fmla="*/ 79375 h 463550"/>
                <a:gd name="connsiteX47" fmla="*/ 457200 w 3797300"/>
                <a:gd name="connsiteY47" fmla="*/ 69850 h 463550"/>
                <a:gd name="connsiteX48" fmla="*/ 561975 w 3797300"/>
                <a:gd name="connsiteY48" fmla="*/ 82550 h 463550"/>
                <a:gd name="connsiteX49" fmla="*/ 981075 w 3797300"/>
                <a:gd name="connsiteY49" fmla="*/ 120650 h 463550"/>
                <a:gd name="connsiteX50" fmla="*/ 1593850 w 3797300"/>
                <a:gd name="connsiteY50" fmla="*/ 155575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97300" h="463550">
                  <a:moveTo>
                    <a:pt x="1593850" y="155575"/>
                  </a:moveTo>
                  <a:lnTo>
                    <a:pt x="1962150" y="171450"/>
                  </a:lnTo>
                  <a:lnTo>
                    <a:pt x="2336800" y="180975"/>
                  </a:lnTo>
                  <a:lnTo>
                    <a:pt x="2378075" y="180975"/>
                  </a:lnTo>
                  <a:lnTo>
                    <a:pt x="3044825" y="206375"/>
                  </a:lnTo>
                  <a:lnTo>
                    <a:pt x="3282950" y="206375"/>
                  </a:lnTo>
                  <a:lnTo>
                    <a:pt x="3425825" y="203200"/>
                  </a:lnTo>
                  <a:lnTo>
                    <a:pt x="3498850" y="203200"/>
                  </a:lnTo>
                  <a:lnTo>
                    <a:pt x="3540125" y="193675"/>
                  </a:lnTo>
                  <a:lnTo>
                    <a:pt x="3590925" y="174625"/>
                  </a:lnTo>
                  <a:lnTo>
                    <a:pt x="3644900" y="139700"/>
                  </a:lnTo>
                  <a:lnTo>
                    <a:pt x="3705225" y="82550"/>
                  </a:lnTo>
                  <a:lnTo>
                    <a:pt x="3756025" y="0"/>
                  </a:lnTo>
                  <a:lnTo>
                    <a:pt x="3797300" y="187325"/>
                  </a:lnTo>
                  <a:lnTo>
                    <a:pt x="3727450" y="295275"/>
                  </a:lnTo>
                  <a:lnTo>
                    <a:pt x="3663950" y="390525"/>
                  </a:lnTo>
                  <a:lnTo>
                    <a:pt x="3635375" y="431800"/>
                  </a:lnTo>
                  <a:lnTo>
                    <a:pt x="3616325" y="447675"/>
                  </a:lnTo>
                  <a:lnTo>
                    <a:pt x="3594100" y="457200"/>
                  </a:lnTo>
                  <a:lnTo>
                    <a:pt x="3575050" y="460375"/>
                  </a:lnTo>
                  <a:lnTo>
                    <a:pt x="3543300" y="463550"/>
                  </a:lnTo>
                  <a:lnTo>
                    <a:pt x="3492500" y="450850"/>
                  </a:lnTo>
                  <a:lnTo>
                    <a:pt x="3438525" y="428625"/>
                  </a:lnTo>
                  <a:lnTo>
                    <a:pt x="3273425" y="419100"/>
                  </a:lnTo>
                  <a:lnTo>
                    <a:pt x="3000375" y="403225"/>
                  </a:lnTo>
                  <a:lnTo>
                    <a:pt x="2654300" y="403225"/>
                  </a:lnTo>
                  <a:lnTo>
                    <a:pt x="2587625" y="384175"/>
                  </a:lnTo>
                  <a:lnTo>
                    <a:pt x="2390775" y="381000"/>
                  </a:lnTo>
                  <a:lnTo>
                    <a:pt x="2016125" y="374650"/>
                  </a:lnTo>
                  <a:lnTo>
                    <a:pt x="1603375" y="365125"/>
                  </a:lnTo>
                  <a:lnTo>
                    <a:pt x="1235075" y="358775"/>
                  </a:lnTo>
                  <a:lnTo>
                    <a:pt x="981075" y="355600"/>
                  </a:lnTo>
                  <a:lnTo>
                    <a:pt x="790575" y="352425"/>
                  </a:lnTo>
                  <a:lnTo>
                    <a:pt x="565150" y="349250"/>
                  </a:lnTo>
                  <a:lnTo>
                    <a:pt x="323850" y="342900"/>
                  </a:lnTo>
                  <a:lnTo>
                    <a:pt x="149225" y="339725"/>
                  </a:lnTo>
                  <a:lnTo>
                    <a:pt x="127000" y="336550"/>
                  </a:lnTo>
                  <a:lnTo>
                    <a:pt x="73025" y="311150"/>
                  </a:lnTo>
                  <a:lnTo>
                    <a:pt x="15875" y="282575"/>
                  </a:lnTo>
                  <a:lnTo>
                    <a:pt x="0" y="266700"/>
                  </a:lnTo>
                  <a:lnTo>
                    <a:pt x="0" y="250825"/>
                  </a:lnTo>
                  <a:lnTo>
                    <a:pt x="6350" y="231775"/>
                  </a:lnTo>
                  <a:lnTo>
                    <a:pt x="34925" y="206375"/>
                  </a:lnTo>
                  <a:lnTo>
                    <a:pt x="92075" y="168275"/>
                  </a:lnTo>
                  <a:lnTo>
                    <a:pt x="184150" y="123825"/>
                  </a:lnTo>
                  <a:lnTo>
                    <a:pt x="282575" y="92075"/>
                  </a:lnTo>
                  <a:lnTo>
                    <a:pt x="371475" y="79375"/>
                  </a:lnTo>
                  <a:lnTo>
                    <a:pt x="457200" y="69850"/>
                  </a:lnTo>
                  <a:lnTo>
                    <a:pt x="561975" y="82550"/>
                  </a:lnTo>
                  <a:lnTo>
                    <a:pt x="981075" y="120650"/>
                  </a:lnTo>
                  <a:lnTo>
                    <a:pt x="1593850" y="155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43BF3173-7254-4DB1-A56C-640C79E45EBC}"/>
                </a:ext>
              </a:extLst>
            </p:cNvPr>
            <p:cNvSpPr/>
            <p:nvPr/>
          </p:nvSpPr>
          <p:spPr>
            <a:xfrm rot="16200000">
              <a:off x="2266156" y="3599657"/>
              <a:ext cx="1992313" cy="1257300"/>
            </a:xfrm>
            <a:custGeom>
              <a:avLst/>
              <a:gdLst>
                <a:gd name="connsiteX0" fmla="*/ 716756 w 1993106"/>
                <a:gd name="connsiteY0" fmla="*/ 492919 h 1257300"/>
                <a:gd name="connsiteX1" fmla="*/ 592931 w 1993106"/>
                <a:gd name="connsiteY1" fmla="*/ 404812 h 1257300"/>
                <a:gd name="connsiteX2" fmla="*/ 471488 w 1993106"/>
                <a:gd name="connsiteY2" fmla="*/ 319087 h 1257300"/>
                <a:gd name="connsiteX3" fmla="*/ 328613 w 1993106"/>
                <a:gd name="connsiteY3" fmla="*/ 211931 h 1257300"/>
                <a:gd name="connsiteX4" fmla="*/ 202406 w 1993106"/>
                <a:gd name="connsiteY4" fmla="*/ 116681 h 1257300"/>
                <a:gd name="connsiteX5" fmla="*/ 90488 w 1993106"/>
                <a:gd name="connsiteY5" fmla="*/ 30956 h 1257300"/>
                <a:gd name="connsiteX6" fmla="*/ 52388 w 1993106"/>
                <a:gd name="connsiteY6" fmla="*/ 7144 h 1257300"/>
                <a:gd name="connsiteX7" fmla="*/ 35719 w 1993106"/>
                <a:gd name="connsiteY7" fmla="*/ 0 h 1257300"/>
                <a:gd name="connsiteX8" fmla="*/ 21431 w 1993106"/>
                <a:gd name="connsiteY8" fmla="*/ 0 h 1257300"/>
                <a:gd name="connsiteX9" fmla="*/ 9525 w 1993106"/>
                <a:gd name="connsiteY9" fmla="*/ 0 h 1257300"/>
                <a:gd name="connsiteX10" fmla="*/ 0 w 1993106"/>
                <a:gd name="connsiteY10" fmla="*/ 4762 h 1257300"/>
                <a:gd name="connsiteX11" fmla="*/ 0 w 1993106"/>
                <a:gd name="connsiteY11" fmla="*/ 21431 h 1257300"/>
                <a:gd name="connsiteX12" fmla="*/ 14288 w 1993106"/>
                <a:gd name="connsiteY12" fmla="*/ 57150 h 1257300"/>
                <a:gd name="connsiteX13" fmla="*/ 107156 w 1993106"/>
                <a:gd name="connsiteY13" fmla="*/ 152400 h 1257300"/>
                <a:gd name="connsiteX14" fmla="*/ 242888 w 1993106"/>
                <a:gd name="connsiteY14" fmla="*/ 288131 h 1257300"/>
                <a:gd name="connsiteX15" fmla="*/ 409575 w 1993106"/>
                <a:gd name="connsiteY15" fmla="*/ 450056 h 1257300"/>
                <a:gd name="connsiteX16" fmla="*/ 533400 w 1993106"/>
                <a:gd name="connsiteY16" fmla="*/ 566737 h 1257300"/>
                <a:gd name="connsiteX17" fmla="*/ 664369 w 1993106"/>
                <a:gd name="connsiteY17" fmla="*/ 676275 h 1257300"/>
                <a:gd name="connsiteX18" fmla="*/ 838200 w 1993106"/>
                <a:gd name="connsiteY18" fmla="*/ 802481 h 1257300"/>
                <a:gd name="connsiteX19" fmla="*/ 1097756 w 1993106"/>
                <a:gd name="connsiteY19" fmla="*/ 981075 h 1257300"/>
                <a:gd name="connsiteX20" fmla="*/ 1293019 w 1993106"/>
                <a:gd name="connsiteY20" fmla="*/ 1116806 h 1257300"/>
                <a:gd name="connsiteX21" fmla="*/ 1459706 w 1993106"/>
                <a:gd name="connsiteY21" fmla="*/ 1223962 h 1257300"/>
                <a:gd name="connsiteX22" fmla="*/ 1524000 w 1993106"/>
                <a:gd name="connsiteY22" fmla="*/ 1252537 h 1257300"/>
                <a:gd name="connsiteX23" fmla="*/ 1974056 w 1993106"/>
                <a:gd name="connsiteY23" fmla="*/ 1257300 h 1257300"/>
                <a:gd name="connsiteX24" fmla="*/ 1993106 w 1993106"/>
                <a:gd name="connsiteY24" fmla="*/ 1212056 h 1257300"/>
                <a:gd name="connsiteX25" fmla="*/ 1812131 w 1993106"/>
                <a:gd name="connsiteY25" fmla="*/ 1119187 h 1257300"/>
                <a:gd name="connsiteX26" fmla="*/ 1664494 w 1993106"/>
                <a:gd name="connsiteY26" fmla="*/ 1047750 h 1257300"/>
                <a:gd name="connsiteX27" fmla="*/ 1490663 w 1993106"/>
                <a:gd name="connsiteY27" fmla="*/ 959644 h 1257300"/>
                <a:gd name="connsiteX28" fmla="*/ 1338263 w 1993106"/>
                <a:gd name="connsiteY28" fmla="*/ 876300 h 1257300"/>
                <a:gd name="connsiteX29" fmla="*/ 1188244 w 1993106"/>
                <a:gd name="connsiteY29" fmla="*/ 792956 h 1257300"/>
                <a:gd name="connsiteX30" fmla="*/ 1057275 w 1993106"/>
                <a:gd name="connsiteY30" fmla="*/ 716756 h 1257300"/>
                <a:gd name="connsiteX31" fmla="*/ 928688 w 1993106"/>
                <a:gd name="connsiteY31" fmla="*/ 635794 h 1257300"/>
                <a:gd name="connsiteX32" fmla="*/ 778669 w 1993106"/>
                <a:gd name="connsiteY32" fmla="*/ 538162 h 1257300"/>
                <a:gd name="connsiteX33" fmla="*/ 716756 w 1993106"/>
                <a:gd name="connsiteY33" fmla="*/ 4929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93106" h="1257300">
                  <a:moveTo>
                    <a:pt x="716756" y="492919"/>
                  </a:moveTo>
                  <a:lnTo>
                    <a:pt x="592931" y="404812"/>
                  </a:lnTo>
                  <a:lnTo>
                    <a:pt x="471488" y="319087"/>
                  </a:lnTo>
                  <a:lnTo>
                    <a:pt x="328613" y="211931"/>
                  </a:lnTo>
                  <a:lnTo>
                    <a:pt x="202406" y="116681"/>
                  </a:lnTo>
                  <a:lnTo>
                    <a:pt x="90488" y="30956"/>
                  </a:lnTo>
                  <a:lnTo>
                    <a:pt x="52388" y="7144"/>
                  </a:lnTo>
                  <a:lnTo>
                    <a:pt x="35719" y="0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4288" y="57150"/>
                  </a:lnTo>
                  <a:lnTo>
                    <a:pt x="107156" y="152400"/>
                  </a:lnTo>
                  <a:lnTo>
                    <a:pt x="242888" y="288131"/>
                  </a:lnTo>
                  <a:lnTo>
                    <a:pt x="409575" y="450056"/>
                  </a:lnTo>
                  <a:lnTo>
                    <a:pt x="533400" y="566737"/>
                  </a:lnTo>
                  <a:lnTo>
                    <a:pt x="664369" y="676275"/>
                  </a:lnTo>
                  <a:lnTo>
                    <a:pt x="838200" y="802481"/>
                  </a:lnTo>
                  <a:lnTo>
                    <a:pt x="1097756" y="981075"/>
                  </a:lnTo>
                  <a:lnTo>
                    <a:pt x="1293019" y="1116806"/>
                  </a:lnTo>
                  <a:lnTo>
                    <a:pt x="1459706" y="1223962"/>
                  </a:lnTo>
                  <a:lnTo>
                    <a:pt x="1524000" y="1252537"/>
                  </a:lnTo>
                  <a:lnTo>
                    <a:pt x="1974056" y="1257300"/>
                  </a:lnTo>
                  <a:lnTo>
                    <a:pt x="1993106" y="1212056"/>
                  </a:lnTo>
                  <a:lnTo>
                    <a:pt x="1812131" y="1119187"/>
                  </a:lnTo>
                  <a:lnTo>
                    <a:pt x="1664494" y="1047750"/>
                  </a:lnTo>
                  <a:lnTo>
                    <a:pt x="1490663" y="959644"/>
                  </a:lnTo>
                  <a:lnTo>
                    <a:pt x="1338263" y="876300"/>
                  </a:lnTo>
                  <a:lnTo>
                    <a:pt x="1188244" y="792956"/>
                  </a:lnTo>
                  <a:lnTo>
                    <a:pt x="1057275" y="716756"/>
                  </a:lnTo>
                  <a:lnTo>
                    <a:pt x="928688" y="635794"/>
                  </a:lnTo>
                  <a:lnTo>
                    <a:pt x="778669" y="538162"/>
                  </a:lnTo>
                  <a:lnTo>
                    <a:pt x="716756" y="492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4">
              <a:extLst>
                <a:ext uri="{FF2B5EF4-FFF2-40B4-BE49-F238E27FC236}">
                  <a16:creationId xmlns:a16="http://schemas.microsoft.com/office/drawing/2014/main" id="{CD1EC719-0AE0-4AC9-AA38-61FF397E73D2}"/>
                </a:ext>
              </a:extLst>
            </p:cNvPr>
            <p:cNvSpPr/>
            <p:nvPr/>
          </p:nvSpPr>
          <p:spPr>
            <a:xfrm>
              <a:off x="3995738" y="3419475"/>
              <a:ext cx="679450" cy="742950"/>
            </a:xfrm>
            <a:custGeom>
              <a:avLst/>
              <a:gdLst>
                <a:gd name="connsiteX0" fmla="*/ 269081 w 678656"/>
                <a:gd name="connsiteY0" fmla="*/ 116681 h 742950"/>
                <a:gd name="connsiteX1" fmla="*/ 357187 w 678656"/>
                <a:gd name="connsiteY1" fmla="*/ 164306 h 742950"/>
                <a:gd name="connsiteX2" fmla="*/ 404812 w 678656"/>
                <a:gd name="connsiteY2" fmla="*/ 195263 h 742950"/>
                <a:gd name="connsiteX3" fmla="*/ 442912 w 678656"/>
                <a:gd name="connsiteY3" fmla="*/ 221456 h 742950"/>
                <a:gd name="connsiteX4" fmla="*/ 485775 w 678656"/>
                <a:gd name="connsiteY4" fmla="*/ 254794 h 742950"/>
                <a:gd name="connsiteX5" fmla="*/ 514350 w 678656"/>
                <a:gd name="connsiteY5" fmla="*/ 280988 h 742950"/>
                <a:gd name="connsiteX6" fmla="*/ 550068 w 678656"/>
                <a:gd name="connsiteY6" fmla="*/ 319088 h 742950"/>
                <a:gd name="connsiteX7" fmla="*/ 583406 w 678656"/>
                <a:gd name="connsiteY7" fmla="*/ 361950 h 742950"/>
                <a:gd name="connsiteX8" fmla="*/ 616743 w 678656"/>
                <a:gd name="connsiteY8" fmla="*/ 407194 h 742950"/>
                <a:gd name="connsiteX9" fmla="*/ 638175 w 678656"/>
                <a:gd name="connsiteY9" fmla="*/ 442913 h 742950"/>
                <a:gd name="connsiteX10" fmla="*/ 657225 w 678656"/>
                <a:gd name="connsiteY10" fmla="*/ 490538 h 742950"/>
                <a:gd name="connsiteX11" fmla="*/ 669131 w 678656"/>
                <a:gd name="connsiteY11" fmla="*/ 542925 h 742950"/>
                <a:gd name="connsiteX12" fmla="*/ 676275 w 678656"/>
                <a:gd name="connsiteY12" fmla="*/ 600075 h 742950"/>
                <a:gd name="connsiteX13" fmla="*/ 678656 w 678656"/>
                <a:gd name="connsiteY13" fmla="*/ 645319 h 742950"/>
                <a:gd name="connsiteX14" fmla="*/ 673893 w 678656"/>
                <a:gd name="connsiteY14" fmla="*/ 683419 h 742950"/>
                <a:gd name="connsiteX15" fmla="*/ 661987 w 678656"/>
                <a:gd name="connsiteY15" fmla="*/ 711994 h 742950"/>
                <a:gd name="connsiteX16" fmla="*/ 640556 w 678656"/>
                <a:gd name="connsiteY16" fmla="*/ 731044 h 742950"/>
                <a:gd name="connsiteX17" fmla="*/ 614362 w 678656"/>
                <a:gd name="connsiteY17" fmla="*/ 740569 h 742950"/>
                <a:gd name="connsiteX18" fmla="*/ 590550 w 678656"/>
                <a:gd name="connsiteY18" fmla="*/ 742950 h 742950"/>
                <a:gd name="connsiteX19" fmla="*/ 566737 w 678656"/>
                <a:gd name="connsiteY19" fmla="*/ 735806 h 742950"/>
                <a:gd name="connsiteX20" fmla="*/ 531018 w 678656"/>
                <a:gd name="connsiteY20" fmla="*/ 709613 h 742950"/>
                <a:gd name="connsiteX21" fmla="*/ 507206 w 678656"/>
                <a:gd name="connsiteY21" fmla="*/ 678656 h 742950"/>
                <a:gd name="connsiteX22" fmla="*/ 469106 w 678656"/>
                <a:gd name="connsiteY22" fmla="*/ 600075 h 742950"/>
                <a:gd name="connsiteX23" fmla="*/ 445293 w 678656"/>
                <a:gd name="connsiteY23" fmla="*/ 540544 h 742950"/>
                <a:gd name="connsiteX24" fmla="*/ 414337 w 678656"/>
                <a:gd name="connsiteY24" fmla="*/ 485775 h 742950"/>
                <a:gd name="connsiteX25" fmla="*/ 357187 w 678656"/>
                <a:gd name="connsiteY25" fmla="*/ 409575 h 742950"/>
                <a:gd name="connsiteX26" fmla="*/ 297656 w 678656"/>
                <a:gd name="connsiteY26" fmla="*/ 338138 h 742950"/>
                <a:gd name="connsiteX27" fmla="*/ 228600 w 678656"/>
                <a:gd name="connsiteY27" fmla="*/ 266700 h 742950"/>
                <a:gd name="connsiteX28" fmla="*/ 145256 w 678656"/>
                <a:gd name="connsiteY28" fmla="*/ 190500 h 742950"/>
                <a:gd name="connsiteX29" fmla="*/ 80962 w 678656"/>
                <a:gd name="connsiteY29" fmla="*/ 138113 h 742950"/>
                <a:gd name="connsiteX30" fmla="*/ 0 w 678656"/>
                <a:gd name="connsiteY30" fmla="*/ 83344 h 742950"/>
                <a:gd name="connsiteX31" fmla="*/ 0 w 678656"/>
                <a:gd name="connsiteY31" fmla="*/ 0 h 742950"/>
                <a:gd name="connsiteX32" fmla="*/ 123825 w 678656"/>
                <a:gd name="connsiteY32" fmla="*/ 47625 h 742950"/>
                <a:gd name="connsiteX33" fmla="*/ 211931 w 678656"/>
                <a:gd name="connsiteY33" fmla="*/ 88106 h 742950"/>
                <a:gd name="connsiteX34" fmla="*/ 269081 w 678656"/>
                <a:gd name="connsiteY34" fmla="*/ 116681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8656" h="742950">
                  <a:moveTo>
                    <a:pt x="269081" y="116681"/>
                  </a:moveTo>
                  <a:lnTo>
                    <a:pt x="357187" y="164306"/>
                  </a:lnTo>
                  <a:lnTo>
                    <a:pt x="404812" y="195263"/>
                  </a:lnTo>
                  <a:lnTo>
                    <a:pt x="442912" y="221456"/>
                  </a:lnTo>
                  <a:lnTo>
                    <a:pt x="485775" y="254794"/>
                  </a:lnTo>
                  <a:lnTo>
                    <a:pt x="514350" y="280988"/>
                  </a:lnTo>
                  <a:lnTo>
                    <a:pt x="550068" y="319088"/>
                  </a:lnTo>
                  <a:lnTo>
                    <a:pt x="583406" y="361950"/>
                  </a:lnTo>
                  <a:lnTo>
                    <a:pt x="616743" y="407194"/>
                  </a:lnTo>
                  <a:lnTo>
                    <a:pt x="638175" y="442913"/>
                  </a:lnTo>
                  <a:lnTo>
                    <a:pt x="657225" y="490538"/>
                  </a:lnTo>
                  <a:lnTo>
                    <a:pt x="669131" y="542925"/>
                  </a:lnTo>
                  <a:lnTo>
                    <a:pt x="676275" y="600075"/>
                  </a:lnTo>
                  <a:lnTo>
                    <a:pt x="678656" y="645319"/>
                  </a:lnTo>
                  <a:lnTo>
                    <a:pt x="673893" y="683419"/>
                  </a:lnTo>
                  <a:lnTo>
                    <a:pt x="661987" y="711994"/>
                  </a:lnTo>
                  <a:lnTo>
                    <a:pt x="640556" y="731044"/>
                  </a:lnTo>
                  <a:lnTo>
                    <a:pt x="614362" y="740569"/>
                  </a:lnTo>
                  <a:lnTo>
                    <a:pt x="590550" y="742950"/>
                  </a:lnTo>
                  <a:lnTo>
                    <a:pt x="566737" y="735806"/>
                  </a:lnTo>
                  <a:lnTo>
                    <a:pt x="531018" y="709613"/>
                  </a:lnTo>
                  <a:lnTo>
                    <a:pt x="507206" y="678656"/>
                  </a:lnTo>
                  <a:lnTo>
                    <a:pt x="469106" y="600075"/>
                  </a:lnTo>
                  <a:lnTo>
                    <a:pt x="445293" y="540544"/>
                  </a:lnTo>
                  <a:lnTo>
                    <a:pt x="414337" y="485775"/>
                  </a:lnTo>
                  <a:lnTo>
                    <a:pt x="357187" y="409575"/>
                  </a:lnTo>
                  <a:lnTo>
                    <a:pt x="297656" y="338138"/>
                  </a:lnTo>
                  <a:lnTo>
                    <a:pt x="228600" y="266700"/>
                  </a:lnTo>
                  <a:lnTo>
                    <a:pt x="145256" y="190500"/>
                  </a:lnTo>
                  <a:lnTo>
                    <a:pt x="80962" y="138113"/>
                  </a:lnTo>
                  <a:lnTo>
                    <a:pt x="0" y="83344"/>
                  </a:lnTo>
                  <a:lnTo>
                    <a:pt x="0" y="0"/>
                  </a:lnTo>
                  <a:lnTo>
                    <a:pt x="123825" y="47625"/>
                  </a:lnTo>
                  <a:lnTo>
                    <a:pt x="211931" y="88106"/>
                  </a:lnTo>
                  <a:lnTo>
                    <a:pt x="269081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DACFA24B-C5B4-4426-91D6-CA776EBDC9F3}"/>
                </a:ext>
              </a:extLst>
            </p:cNvPr>
            <p:cNvSpPr/>
            <p:nvPr/>
          </p:nvSpPr>
          <p:spPr>
            <a:xfrm>
              <a:off x="5605463" y="1614488"/>
              <a:ext cx="485775" cy="1546225"/>
            </a:xfrm>
            <a:custGeom>
              <a:avLst/>
              <a:gdLst>
                <a:gd name="connsiteX0" fmla="*/ 207168 w 485775"/>
                <a:gd name="connsiteY0" fmla="*/ 764381 h 1545431"/>
                <a:gd name="connsiteX1" fmla="*/ 207168 w 485775"/>
                <a:gd name="connsiteY1" fmla="*/ 421481 h 1545431"/>
                <a:gd name="connsiteX2" fmla="*/ 202406 w 485775"/>
                <a:gd name="connsiteY2" fmla="*/ 314325 h 1545431"/>
                <a:gd name="connsiteX3" fmla="*/ 192881 w 485775"/>
                <a:gd name="connsiteY3" fmla="*/ 242887 h 1545431"/>
                <a:gd name="connsiteX4" fmla="*/ 183356 w 485775"/>
                <a:gd name="connsiteY4" fmla="*/ 202406 h 1545431"/>
                <a:gd name="connsiteX5" fmla="*/ 169068 w 485775"/>
                <a:gd name="connsiteY5" fmla="*/ 178593 h 1545431"/>
                <a:gd name="connsiteX6" fmla="*/ 121443 w 485775"/>
                <a:gd name="connsiteY6" fmla="*/ 135731 h 1545431"/>
                <a:gd name="connsiteX7" fmla="*/ 73818 w 485775"/>
                <a:gd name="connsiteY7" fmla="*/ 100012 h 1545431"/>
                <a:gd name="connsiteX8" fmla="*/ 30956 w 485775"/>
                <a:gd name="connsiteY8" fmla="*/ 69056 h 1545431"/>
                <a:gd name="connsiteX9" fmla="*/ 19050 w 485775"/>
                <a:gd name="connsiteY9" fmla="*/ 57150 h 1545431"/>
                <a:gd name="connsiteX10" fmla="*/ 7143 w 485775"/>
                <a:gd name="connsiteY10" fmla="*/ 42862 h 1545431"/>
                <a:gd name="connsiteX11" fmla="*/ 0 w 485775"/>
                <a:gd name="connsiteY11" fmla="*/ 28575 h 1545431"/>
                <a:gd name="connsiteX12" fmla="*/ 4762 w 485775"/>
                <a:gd name="connsiteY12" fmla="*/ 14287 h 1545431"/>
                <a:gd name="connsiteX13" fmla="*/ 21431 w 485775"/>
                <a:gd name="connsiteY13" fmla="*/ 4762 h 1545431"/>
                <a:gd name="connsiteX14" fmla="*/ 114300 w 485775"/>
                <a:gd name="connsiteY14" fmla="*/ 0 h 1545431"/>
                <a:gd name="connsiteX15" fmla="*/ 176212 w 485775"/>
                <a:gd name="connsiteY15" fmla="*/ 4762 h 1545431"/>
                <a:gd name="connsiteX16" fmla="*/ 228600 w 485775"/>
                <a:gd name="connsiteY16" fmla="*/ 11906 h 1545431"/>
                <a:gd name="connsiteX17" fmla="*/ 273843 w 485775"/>
                <a:gd name="connsiteY17" fmla="*/ 26193 h 1545431"/>
                <a:gd name="connsiteX18" fmla="*/ 314325 w 485775"/>
                <a:gd name="connsiteY18" fmla="*/ 42862 h 1545431"/>
                <a:gd name="connsiteX19" fmla="*/ 395287 w 485775"/>
                <a:gd name="connsiteY19" fmla="*/ 80962 h 1545431"/>
                <a:gd name="connsiteX20" fmla="*/ 447675 w 485775"/>
                <a:gd name="connsiteY20" fmla="*/ 109537 h 1545431"/>
                <a:gd name="connsiteX21" fmla="*/ 466725 w 485775"/>
                <a:gd name="connsiteY21" fmla="*/ 123825 h 1545431"/>
                <a:gd name="connsiteX22" fmla="*/ 473868 w 485775"/>
                <a:gd name="connsiteY22" fmla="*/ 135731 h 1545431"/>
                <a:gd name="connsiteX23" fmla="*/ 478631 w 485775"/>
                <a:gd name="connsiteY23" fmla="*/ 145256 h 1545431"/>
                <a:gd name="connsiteX24" fmla="*/ 483393 w 485775"/>
                <a:gd name="connsiteY24" fmla="*/ 159543 h 1545431"/>
                <a:gd name="connsiteX25" fmla="*/ 485775 w 485775"/>
                <a:gd name="connsiteY25" fmla="*/ 190500 h 1545431"/>
                <a:gd name="connsiteX26" fmla="*/ 481012 w 485775"/>
                <a:gd name="connsiteY26" fmla="*/ 223837 h 1545431"/>
                <a:gd name="connsiteX27" fmla="*/ 469106 w 485775"/>
                <a:gd name="connsiteY27" fmla="*/ 273843 h 1545431"/>
                <a:gd name="connsiteX28" fmla="*/ 454818 w 485775"/>
                <a:gd name="connsiteY28" fmla="*/ 316706 h 1545431"/>
                <a:gd name="connsiteX29" fmla="*/ 452437 w 485775"/>
                <a:gd name="connsiteY29" fmla="*/ 416718 h 1545431"/>
                <a:gd name="connsiteX30" fmla="*/ 452437 w 485775"/>
                <a:gd name="connsiteY30" fmla="*/ 573881 h 1545431"/>
                <a:gd name="connsiteX31" fmla="*/ 428625 w 485775"/>
                <a:gd name="connsiteY31" fmla="*/ 931068 h 1545431"/>
                <a:gd name="connsiteX32" fmla="*/ 431006 w 485775"/>
                <a:gd name="connsiteY32" fmla="*/ 1090612 h 1545431"/>
                <a:gd name="connsiteX33" fmla="*/ 402431 w 485775"/>
                <a:gd name="connsiteY33" fmla="*/ 1533525 h 1545431"/>
                <a:gd name="connsiteX34" fmla="*/ 209550 w 485775"/>
                <a:gd name="connsiteY34" fmla="*/ 1545431 h 1545431"/>
                <a:gd name="connsiteX35" fmla="*/ 204787 w 485775"/>
                <a:gd name="connsiteY35" fmla="*/ 1233487 h 1545431"/>
                <a:gd name="connsiteX36" fmla="*/ 207168 w 485775"/>
                <a:gd name="connsiteY36" fmla="*/ 76438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5775" h="1545431">
                  <a:moveTo>
                    <a:pt x="207168" y="764381"/>
                  </a:moveTo>
                  <a:lnTo>
                    <a:pt x="207168" y="421481"/>
                  </a:lnTo>
                  <a:lnTo>
                    <a:pt x="202406" y="314325"/>
                  </a:lnTo>
                  <a:lnTo>
                    <a:pt x="192881" y="242887"/>
                  </a:lnTo>
                  <a:lnTo>
                    <a:pt x="183356" y="202406"/>
                  </a:lnTo>
                  <a:lnTo>
                    <a:pt x="169068" y="178593"/>
                  </a:lnTo>
                  <a:lnTo>
                    <a:pt x="121443" y="135731"/>
                  </a:lnTo>
                  <a:lnTo>
                    <a:pt x="73818" y="100012"/>
                  </a:lnTo>
                  <a:lnTo>
                    <a:pt x="30956" y="69056"/>
                  </a:lnTo>
                  <a:lnTo>
                    <a:pt x="19050" y="57150"/>
                  </a:lnTo>
                  <a:lnTo>
                    <a:pt x="7143" y="42862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114300" y="0"/>
                  </a:lnTo>
                  <a:lnTo>
                    <a:pt x="176212" y="4762"/>
                  </a:lnTo>
                  <a:lnTo>
                    <a:pt x="228600" y="11906"/>
                  </a:lnTo>
                  <a:lnTo>
                    <a:pt x="273843" y="26193"/>
                  </a:lnTo>
                  <a:lnTo>
                    <a:pt x="314325" y="42862"/>
                  </a:lnTo>
                  <a:lnTo>
                    <a:pt x="395287" y="80962"/>
                  </a:lnTo>
                  <a:lnTo>
                    <a:pt x="447675" y="109537"/>
                  </a:lnTo>
                  <a:lnTo>
                    <a:pt x="466725" y="123825"/>
                  </a:lnTo>
                  <a:lnTo>
                    <a:pt x="473868" y="135731"/>
                  </a:lnTo>
                  <a:lnTo>
                    <a:pt x="478631" y="145256"/>
                  </a:lnTo>
                  <a:lnTo>
                    <a:pt x="483393" y="159543"/>
                  </a:lnTo>
                  <a:lnTo>
                    <a:pt x="485775" y="190500"/>
                  </a:lnTo>
                  <a:lnTo>
                    <a:pt x="481012" y="223837"/>
                  </a:lnTo>
                  <a:lnTo>
                    <a:pt x="469106" y="273843"/>
                  </a:lnTo>
                  <a:lnTo>
                    <a:pt x="454818" y="316706"/>
                  </a:lnTo>
                  <a:cubicBezTo>
                    <a:pt x="454024" y="350043"/>
                    <a:pt x="453231" y="383381"/>
                    <a:pt x="452437" y="416718"/>
                  </a:cubicBezTo>
                  <a:lnTo>
                    <a:pt x="452437" y="573881"/>
                  </a:lnTo>
                  <a:lnTo>
                    <a:pt x="428625" y="931068"/>
                  </a:lnTo>
                  <a:cubicBezTo>
                    <a:pt x="429419" y="984249"/>
                    <a:pt x="469503" y="992584"/>
                    <a:pt x="431006" y="1090612"/>
                  </a:cubicBezTo>
                  <a:lnTo>
                    <a:pt x="402431" y="1533525"/>
                  </a:lnTo>
                  <a:lnTo>
                    <a:pt x="209550" y="1545431"/>
                  </a:lnTo>
                  <a:cubicBezTo>
                    <a:pt x="207962" y="1441450"/>
                    <a:pt x="206375" y="1337468"/>
                    <a:pt x="204787" y="1233487"/>
                  </a:cubicBezTo>
                  <a:cubicBezTo>
                    <a:pt x="205581" y="1077118"/>
                    <a:pt x="206374" y="920750"/>
                    <a:pt x="207168" y="76438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6">
              <a:extLst>
                <a:ext uri="{FF2B5EF4-FFF2-40B4-BE49-F238E27FC236}">
                  <a16:creationId xmlns:a16="http://schemas.microsoft.com/office/drawing/2014/main" id="{182E51AD-C1D4-4FF7-808D-A56AD9D6938D}"/>
                </a:ext>
              </a:extLst>
            </p:cNvPr>
            <p:cNvSpPr/>
            <p:nvPr/>
          </p:nvSpPr>
          <p:spPr>
            <a:xfrm>
              <a:off x="4860925" y="2414588"/>
              <a:ext cx="2006600" cy="452437"/>
            </a:xfrm>
            <a:custGeom>
              <a:avLst/>
              <a:gdLst>
                <a:gd name="connsiteX0" fmla="*/ 623888 w 2007394"/>
                <a:gd name="connsiteY0" fmla="*/ 209550 h 452437"/>
                <a:gd name="connsiteX1" fmla="*/ 983457 w 2007394"/>
                <a:gd name="connsiteY1" fmla="*/ 159543 h 452437"/>
                <a:gd name="connsiteX2" fmla="*/ 1159669 w 2007394"/>
                <a:gd name="connsiteY2" fmla="*/ 121443 h 452437"/>
                <a:gd name="connsiteX3" fmla="*/ 1307307 w 2007394"/>
                <a:gd name="connsiteY3" fmla="*/ 107156 h 452437"/>
                <a:gd name="connsiteX4" fmla="*/ 1407319 w 2007394"/>
                <a:gd name="connsiteY4" fmla="*/ 88106 h 452437"/>
                <a:gd name="connsiteX5" fmla="*/ 1500188 w 2007394"/>
                <a:gd name="connsiteY5" fmla="*/ 64293 h 452437"/>
                <a:gd name="connsiteX6" fmla="*/ 1604963 w 2007394"/>
                <a:gd name="connsiteY6" fmla="*/ 30956 h 452437"/>
                <a:gd name="connsiteX7" fmla="*/ 1671638 w 2007394"/>
                <a:gd name="connsiteY7" fmla="*/ 4762 h 452437"/>
                <a:gd name="connsiteX8" fmla="*/ 1719263 w 2007394"/>
                <a:gd name="connsiteY8" fmla="*/ 0 h 452437"/>
                <a:gd name="connsiteX9" fmla="*/ 1804988 w 2007394"/>
                <a:gd name="connsiteY9" fmla="*/ 7143 h 452437"/>
                <a:gd name="connsiteX10" fmla="*/ 1859757 w 2007394"/>
                <a:gd name="connsiteY10" fmla="*/ 19050 h 452437"/>
                <a:gd name="connsiteX11" fmla="*/ 1890713 w 2007394"/>
                <a:gd name="connsiteY11" fmla="*/ 30956 h 452437"/>
                <a:gd name="connsiteX12" fmla="*/ 1914525 w 2007394"/>
                <a:gd name="connsiteY12" fmla="*/ 45243 h 452437"/>
                <a:gd name="connsiteX13" fmla="*/ 1943100 w 2007394"/>
                <a:gd name="connsiteY13" fmla="*/ 64293 h 452437"/>
                <a:gd name="connsiteX14" fmla="*/ 1976438 w 2007394"/>
                <a:gd name="connsiteY14" fmla="*/ 92868 h 452437"/>
                <a:gd name="connsiteX15" fmla="*/ 1990725 w 2007394"/>
                <a:gd name="connsiteY15" fmla="*/ 107156 h 452437"/>
                <a:gd name="connsiteX16" fmla="*/ 2002632 w 2007394"/>
                <a:gd name="connsiteY16" fmla="*/ 121443 h 452437"/>
                <a:gd name="connsiteX17" fmla="*/ 2007394 w 2007394"/>
                <a:gd name="connsiteY17" fmla="*/ 140493 h 452437"/>
                <a:gd name="connsiteX18" fmla="*/ 2007394 w 2007394"/>
                <a:gd name="connsiteY18" fmla="*/ 157162 h 452437"/>
                <a:gd name="connsiteX19" fmla="*/ 1993107 w 2007394"/>
                <a:gd name="connsiteY19" fmla="*/ 180975 h 452437"/>
                <a:gd name="connsiteX20" fmla="*/ 1962150 w 2007394"/>
                <a:gd name="connsiteY20" fmla="*/ 207168 h 452437"/>
                <a:gd name="connsiteX21" fmla="*/ 1902619 w 2007394"/>
                <a:gd name="connsiteY21" fmla="*/ 219075 h 452437"/>
                <a:gd name="connsiteX22" fmla="*/ 1735932 w 2007394"/>
                <a:gd name="connsiteY22" fmla="*/ 230981 h 452437"/>
                <a:gd name="connsiteX23" fmla="*/ 1654969 w 2007394"/>
                <a:gd name="connsiteY23" fmla="*/ 230981 h 452437"/>
                <a:gd name="connsiteX24" fmla="*/ 1447800 w 2007394"/>
                <a:gd name="connsiteY24" fmla="*/ 252412 h 452437"/>
                <a:gd name="connsiteX25" fmla="*/ 1235869 w 2007394"/>
                <a:gd name="connsiteY25" fmla="*/ 285750 h 452437"/>
                <a:gd name="connsiteX26" fmla="*/ 1147763 w 2007394"/>
                <a:gd name="connsiteY26" fmla="*/ 302418 h 452437"/>
                <a:gd name="connsiteX27" fmla="*/ 950119 w 2007394"/>
                <a:gd name="connsiteY27" fmla="*/ 321468 h 452437"/>
                <a:gd name="connsiteX28" fmla="*/ 785813 w 2007394"/>
                <a:gd name="connsiteY28" fmla="*/ 350043 h 452437"/>
                <a:gd name="connsiteX29" fmla="*/ 569119 w 2007394"/>
                <a:gd name="connsiteY29" fmla="*/ 395287 h 452437"/>
                <a:gd name="connsiteX30" fmla="*/ 481013 w 2007394"/>
                <a:gd name="connsiteY30" fmla="*/ 414337 h 452437"/>
                <a:gd name="connsiteX31" fmla="*/ 361950 w 2007394"/>
                <a:gd name="connsiteY31" fmla="*/ 450056 h 452437"/>
                <a:gd name="connsiteX32" fmla="*/ 340519 w 2007394"/>
                <a:gd name="connsiteY32" fmla="*/ 452437 h 452437"/>
                <a:gd name="connsiteX33" fmla="*/ 261938 w 2007394"/>
                <a:gd name="connsiteY33" fmla="*/ 445293 h 452437"/>
                <a:gd name="connsiteX34" fmla="*/ 211932 w 2007394"/>
                <a:gd name="connsiteY34" fmla="*/ 428625 h 452437"/>
                <a:gd name="connsiteX35" fmla="*/ 173832 w 2007394"/>
                <a:gd name="connsiteY35" fmla="*/ 404812 h 452437"/>
                <a:gd name="connsiteX36" fmla="*/ 90488 w 2007394"/>
                <a:gd name="connsiteY36" fmla="*/ 330993 h 452437"/>
                <a:gd name="connsiteX37" fmla="*/ 40482 w 2007394"/>
                <a:gd name="connsiteY37" fmla="*/ 278606 h 452437"/>
                <a:gd name="connsiteX38" fmla="*/ 14288 w 2007394"/>
                <a:gd name="connsiteY38" fmla="*/ 252412 h 452437"/>
                <a:gd name="connsiteX39" fmla="*/ 0 w 2007394"/>
                <a:gd name="connsiteY39" fmla="*/ 219075 h 452437"/>
                <a:gd name="connsiteX40" fmla="*/ 0 w 2007394"/>
                <a:gd name="connsiteY40" fmla="*/ 207168 h 452437"/>
                <a:gd name="connsiteX41" fmla="*/ 7144 w 2007394"/>
                <a:gd name="connsiteY41" fmla="*/ 200025 h 452437"/>
                <a:gd name="connsiteX42" fmla="*/ 23813 w 2007394"/>
                <a:gd name="connsiteY42" fmla="*/ 197643 h 452437"/>
                <a:gd name="connsiteX43" fmla="*/ 52388 w 2007394"/>
                <a:gd name="connsiteY43" fmla="*/ 209550 h 452437"/>
                <a:gd name="connsiteX44" fmla="*/ 173832 w 2007394"/>
                <a:gd name="connsiteY44" fmla="*/ 250031 h 452437"/>
                <a:gd name="connsiteX45" fmla="*/ 226219 w 2007394"/>
                <a:gd name="connsiteY45" fmla="*/ 257175 h 452437"/>
                <a:gd name="connsiteX46" fmla="*/ 295275 w 2007394"/>
                <a:gd name="connsiteY46" fmla="*/ 254793 h 452437"/>
                <a:gd name="connsiteX47" fmla="*/ 459582 w 2007394"/>
                <a:gd name="connsiteY47" fmla="*/ 233362 h 452437"/>
                <a:gd name="connsiteX48" fmla="*/ 623888 w 2007394"/>
                <a:gd name="connsiteY48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07394" h="452437">
                  <a:moveTo>
                    <a:pt x="623888" y="209550"/>
                  </a:moveTo>
                  <a:lnTo>
                    <a:pt x="983457" y="159543"/>
                  </a:lnTo>
                  <a:lnTo>
                    <a:pt x="1159669" y="121443"/>
                  </a:lnTo>
                  <a:lnTo>
                    <a:pt x="1307307" y="107156"/>
                  </a:lnTo>
                  <a:lnTo>
                    <a:pt x="1407319" y="88106"/>
                  </a:lnTo>
                  <a:lnTo>
                    <a:pt x="1500188" y="64293"/>
                  </a:lnTo>
                  <a:lnTo>
                    <a:pt x="1604963" y="30956"/>
                  </a:lnTo>
                  <a:lnTo>
                    <a:pt x="1671638" y="4762"/>
                  </a:lnTo>
                  <a:lnTo>
                    <a:pt x="1719263" y="0"/>
                  </a:lnTo>
                  <a:lnTo>
                    <a:pt x="1804988" y="7143"/>
                  </a:lnTo>
                  <a:lnTo>
                    <a:pt x="1859757" y="19050"/>
                  </a:lnTo>
                  <a:lnTo>
                    <a:pt x="1890713" y="30956"/>
                  </a:lnTo>
                  <a:lnTo>
                    <a:pt x="1914525" y="45243"/>
                  </a:lnTo>
                  <a:lnTo>
                    <a:pt x="1943100" y="64293"/>
                  </a:lnTo>
                  <a:lnTo>
                    <a:pt x="1976438" y="92868"/>
                  </a:lnTo>
                  <a:lnTo>
                    <a:pt x="1990725" y="107156"/>
                  </a:lnTo>
                  <a:lnTo>
                    <a:pt x="2002632" y="121443"/>
                  </a:lnTo>
                  <a:lnTo>
                    <a:pt x="2007394" y="140493"/>
                  </a:lnTo>
                  <a:lnTo>
                    <a:pt x="2007394" y="157162"/>
                  </a:lnTo>
                  <a:lnTo>
                    <a:pt x="1993107" y="180975"/>
                  </a:lnTo>
                  <a:lnTo>
                    <a:pt x="1962150" y="207168"/>
                  </a:lnTo>
                  <a:lnTo>
                    <a:pt x="1902619" y="219075"/>
                  </a:lnTo>
                  <a:lnTo>
                    <a:pt x="1735932" y="230981"/>
                  </a:lnTo>
                  <a:lnTo>
                    <a:pt x="1654969" y="230981"/>
                  </a:lnTo>
                  <a:lnTo>
                    <a:pt x="1447800" y="252412"/>
                  </a:lnTo>
                  <a:lnTo>
                    <a:pt x="1235869" y="285750"/>
                  </a:lnTo>
                  <a:lnTo>
                    <a:pt x="1147763" y="302418"/>
                  </a:lnTo>
                  <a:lnTo>
                    <a:pt x="950119" y="321468"/>
                  </a:lnTo>
                  <a:lnTo>
                    <a:pt x="785813" y="350043"/>
                  </a:lnTo>
                  <a:lnTo>
                    <a:pt x="569119" y="395287"/>
                  </a:lnTo>
                  <a:lnTo>
                    <a:pt x="481013" y="414337"/>
                  </a:lnTo>
                  <a:lnTo>
                    <a:pt x="361950" y="450056"/>
                  </a:lnTo>
                  <a:lnTo>
                    <a:pt x="340519" y="452437"/>
                  </a:lnTo>
                  <a:lnTo>
                    <a:pt x="261938" y="445293"/>
                  </a:lnTo>
                  <a:lnTo>
                    <a:pt x="211932" y="428625"/>
                  </a:lnTo>
                  <a:lnTo>
                    <a:pt x="173832" y="404812"/>
                  </a:lnTo>
                  <a:lnTo>
                    <a:pt x="90488" y="330993"/>
                  </a:lnTo>
                  <a:lnTo>
                    <a:pt x="40482" y="278606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207168"/>
                  </a:lnTo>
                  <a:lnTo>
                    <a:pt x="7144" y="200025"/>
                  </a:lnTo>
                  <a:lnTo>
                    <a:pt x="23813" y="197643"/>
                  </a:lnTo>
                  <a:lnTo>
                    <a:pt x="52388" y="209550"/>
                  </a:lnTo>
                  <a:lnTo>
                    <a:pt x="173832" y="250031"/>
                  </a:lnTo>
                  <a:lnTo>
                    <a:pt x="226219" y="257175"/>
                  </a:lnTo>
                  <a:lnTo>
                    <a:pt x="295275" y="254793"/>
                  </a:lnTo>
                  <a:lnTo>
                    <a:pt x="459582" y="233362"/>
                  </a:lnTo>
                  <a:lnTo>
                    <a:pt x="623888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43085E28-3701-45CF-ACAE-B0782EC8D2F5}"/>
                </a:ext>
              </a:extLst>
            </p:cNvPr>
            <p:cNvSpPr/>
            <p:nvPr/>
          </p:nvSpPr>
          <p:spPr>
            <a:xfrm>
              <a:off x="4476750" y="2884488"/>
              <a:ext cx="2951163" cy="520700"/>
            </a:xfrm>
            <a:custGeom>
              <a:avLst/>
              <a:gdLst>
                <a:gd name="connsiteX0" fmla="*/ 840581 w 2950369"/>
                <a:gd name="connsiteY0" fmla="*/ 264319 h 521494"/>
                <a:gd name="connsiteX1" fmla="*/ 676275 w 2950369"/>
                <a:gd name="connsiteY1" fmla="*/ 288131 h 521494"/>
                <a:gd name="connsiteX2" fmla="*/ 581025 w 2950369"/>
                <a:gd name="connsiteY2" fmla="*/ 300037 h 521494"/>
                <a:gd name="connsiteX3" fmla="*/ 466725 w 2950369"/>
                <a:gd name="connsiteY3" fmla="*/ 314325 h 521494"/>
                <a:gd name="connsiteX4" fmla="*/ 404813 w 2950369"/>
                <a:gd name="connsiteY4" fmla="*/ 319087 h 521494"/>
                <a:gd name="connsiteX5" fmla="*/ 292894 w 2950369"/>
                <a:gd name="connsiteY5" fmla="*/ 316706 h 521494"/>
                <a:gd name="connsiteX6" fmla="*/ 226219 w 2950369"/>
                <a:gd name="connsiteY6" fmla="*/ 309562 h 521494"/>
                <a:gd name="connsiteX7" fmla="*/ 183356 w 2950369"/>
                <a:gd name="connsiteY7" fmla="*/ 300037 h 521494"/>
                <a:gd name="connsiteX8" fmla="*/ 159544 w 2950369"/>
                <a:gd name="connsiteY8" fmla="*/ 285750 h 521494"/>
                <a:gd name="connsiteX9" fmla="*/ 121444 w 2950369"/>
                <a:gd name="connsiteY9" fmla="*/ 245269 h 521494"/>
                <a:gd name="connsiteX10" fmla="*/ 0 w 2950369"/>
                <a:gd name="connsiteY10" fmla="*/ 271462 h 521494"/>
                <a:gd name="connsiteX11" fmla="*/ 50006 w 2950369"/>
                <a:gd name="connsiteY11" fmla="*/ 328612 h 521494"/>
                <a:gd name="connsiteX12" fmla="*/ 95250 w 2950369"/>
                <a:gd name="connsiteY12" fmla="*/ 371475 h 521494"/>
                <a:gd name="connsiteX13" fmla="*/ 152400 w 2950369"/>
                <a:gd name="connsiteY13" fmla="*/ 416719 h 521494"/>
                <a:gd name="connsiteX14" fmla="*/ 200025 w 2950369"/>
                <a:gd name="connsiteY14" fmla="*/ 447675 h 521494"/>
                <a:gd name="connsiteX15" fmla="*/ 269081 w 2950369"/>
                <a:gd name="connsiteY15" fmla="*/ 481012 h 521494"/>
                <a:gd name="connsiteX16" fmla="*/ 340519 w 2950369"/>
                <a:gd name="connsiteY16" fmla="*/ 502444 h 521494"/>
                <a:gd name="connsiteX17" fmla="*/ 404813 w 2950369"/>
                <a:gd name="connsiteY17" fmla="*/ 516731 h 521494"/>
                <a:gd name="connsiteX18" fmla="*/ 438150 w 2950369"/>
                <a:gd name="connsiteY18" fmla="*/ 521494 h 521494"/>
                <a:gd name="connsiteX19" fmla="*/ 535781 w 2950369"/>
                <a:gd name="connsiteY19" fmla="*/ 488156 h 521494"/>
                <a:gd name="connsiteX20" fmla="*/ 640556 w 2950369"/>
                <a:gd name="connsiteY20" fmla="*/ 459581 h 521494"/>
                <a:gd name="connsiteX21" fmla="*/ 833438 w 2950369"/>
                <a:gd name="connsiteY21" fmla="*/ 421481 h 521494"/>
                <a:gd name="connsiteX22" fmla="*/ 976313 w 2950369"/>
                <a:gd name="connsiteY22" fmla="*/ 395287 h 521494"/>
                <a:gd name="connsiteX23" fmla="*/ 1154906 w 2950369"/>
                <a:gd name="connsiteY23" fmla="*/ 366712 h 521494"/>
                <a:gd name="connsiteX24" fmla="*/ 1359694 w 2950369"/>
                <a:gd name="connsiteY24" fmla="*/ 338137 h 521494"/>
                <a:gd name="connsiteX25" fmla="*/ 1581150 w 2950369"/>
                <a:gd name="connsiteY25" fmla="*/ 311944 h 521494"/>
                <a:gd name="connsiteX26" fmla="*/ 1843088 w 2950369"/>
                <a:gd name="connsiteY26" fmla="*/ 292894 h 521494"/>
                <a:gd name="connsiteX27" fmla="*/ 2002631 w 2950369"/>
                <a:gd name="connsiteY27" fmla="*/ 283369 h 521494"/>
                <a:gd name="connsiteX28" fmla="*/ 2188369 w 2950369"/>
                <a:gd name="connsiteY28" fmla="*/ 273844 h 521494"/>
                <a:gd name="connsiteX29" fmla="*/ 2433638 w 2950369"/>
                <a:gd name="connsiteY29" fmla="*/ 264319 h 521494"/>
                <a:gd name="connsiteX30" fmla="*/ 2633663 w 2950369"/>
                <a:gd name="connsiteY30" fmla="*/ 257175 h 521494"/>
                <a:gd name="connsiteX31" fmla="*/ 2874169 w 2950369"/>
                <a:gd name="connsiteY31" fmla="*/ 250031 h 521494"/>
                <a:gd name="connsiteX32" fmla="*/ 2902744 w 2950369"/>
                <a:gd name="connsiteY32" fmla="*/ 247650 h 521494"/>
                <a:gd name="connsiteX33" fmla="*/ 2931319 w 2950369"/>
                <a:gd name="connsiteY33" fmla="*/ 230981 h 521494"/>
                <a:gd name="connsiteX34" fmla="*/ 2945606 w 2950369"/>
                <a:gd name="connsiteY34" fmla="*/ 211931 h 521494"/>
                <a:gd name="connsiteX35" fmla="*/ 2950369 w 2950369"/>
                <a:gd name="connsiteY35" fmla="*/ 195262 h 521494"/>
                <a:gd name="connsiteX36" fmla="*/ 2947988 w 2950369"/>
                <a:gd name="connsiteY36" fmla="*/ 180975 h 521494"/>
                <a:gd name="connsiteX37" fmla="*/ 2936081 w 2950369"/>
                <a:gd name="connsiteY37" fmla="*/ 154781 h 521494"/>
                <a:gd name="connsiteX38" fmla="*/ 2924175 w 2950369"/>
                <a:gd name="connsiteY38" fmla="*/ 140494 h 521494"/>
                <a:gd name="connsiteX39" fmla="*/ 2821781 w 2950369"/>
                <a:gd name="connsiteY39" fmla="*/ 95250 h 521494"/>
                <a:gd name="connsiteX40" fmla="*/ 2671763 w 2950369"/>
                <a:gd name="connsiteY40" fmla="*/ 33337 h 521494"/>
                <a:gd name="connsiteX41" fmla="*/ 2574131 w 2950369"/>
                <a:gd name="connsiteY41" fmla="*/ 4762 h 521494"/>
                <a:gd name="connsiteX42" fmla="*/ 2550319 w 2950369"/>
                <a:gd name="connsiteY42" fmla="*/ 0 h 521494"/>
                <a:gd name="connsiteX43" fmla="*/ 2512219 w 2950369"/>
                <a:gd name="connsiteY43" fmla="*/ 7144 h 521494"/>
                <a:gd name="connsiteX44" fmla="*/ 2462213 w 2950369"/>
                <a:gd name="connsiteY44" fmla="*/ 28575 h 521494"/>
                <a:gd name="connsiteX45" fmla="*/ 2355056 w 2950369"/>
                <a:gd name="connsiteY45" fmla="*/ 59531 h 521494"/>
                <a:gd name="connsiteX46" fmla="*/ 2205038 w 2950369"/>
                <a:gd name="connsiteY46" fmla="*/ 95250 h 521494"/>
                <a:gd name="connsiteX47" fmla="*/ 2024063 w 2950369"/>
                <a:gd name="connsiteY47" fmla="*/ 111919 h 521494"/>
                <a:gd name="connsiteX48" fmla="*/ 1702594 w 2950369"/>
                <a:gd name="connsiteY48" fmla="*/ 142875 h 521494"/>
                <a:gd name="connsiteX49" fmla="*/ 1485900 w 2950369"/>
                <a:gd name="connsiteY49" fmla="*/ 169069 h 521494"/>
                <a:gd name="connsiteX50" fmla="*/ 1338263 w 2950369"/>
                <a:gd name="connsiteY50" fmla="*/ 185737 h 521494"/>
                <a:gd name="connsiteX51" fmla="*/ 1014413 w 2950369"/>
                <a:gd name="connsiteY51" fmla="*/ 238125 h 521494"/>
                <a:gd name="connsiteX52" fmla="*/ 840581 w 2950369"/>
                <a:gd name="connsiteY52" fmla="*/ 26431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50369" h="521494">
                  <a:moveTo>
                    <a:pt x="840581" y="264319"/>
                  </a:moveTo>
                  <a:lnTo>
                    <a:pt x="676275" y="288131"/>
                  </a:lnTo>
                  <a:lnTo>
                    <a:pt x="581025" y="300037"/>
                  </a:lnTo>
                  <a:lnTo>
                    <a:pt x="466725" y="314325"/>
                  </a:lnTo>
                  <a:lnTo>
                    <a:pt x="404813" y="319087"/>
                  </a:lnTo>
                  <a:lnTo>
                    <a:pt x="292894" y="316706"/>
                  </a:lnTo>
                  <a:lnTo>
                    <a:pt x="226219" y="309562"/>
                  </a:lnTo>
                  <a:lnTo>
                    <a:pt x="183356" y="300037"/>
                  </a:lnTo>
                  <a:lnTo>
                    <a:pt x="159544" y="285750"/>
                  </a:lnTo>
                  <a:lnTo>
                    <a:pt x="121444" y="245269"/>
                  </a:lnTo>
                  <a:lnTo>
                    <a:pt x="0" y="271462"/>
                  </a:lnTo>
                  <a:lnTo>
                    <a:pt x="50006" y="328612"/>
                  </a:lnTo>
                  <a:lnTo>
                    <a:pt x="95250" y="371475"/>
                  </a:lnTo>
                  <a:lnTo>
                    <a:pt x="152400" y="416719"/>
                  </a:lnTo>
                  <a:lnTo>
                    <a:pt x="200025" y="447675"/>
                  </a:lnTo>
                  <a:lnTo>
                    <a:pt x="269081" y="481012"/>
                  </a:lnTo>
                  <a:lnTo>
                    <a:pt x="340519" y="502444"/>
                  </a:lnTo>
                  <a:lnTo>
                    <a:pt x="404813" y="516731"/>
                  </a:lnTo>
                  <a:lnTo>
                    <a:pt x="438150" y="521494"/>
                  </a:lnTo>
                  <a:lnTo>
                    <a:pt x="535781" y="488156"/>
                  </a:lnTo>
                  <a:lnTo>
                    <a:pt x="640556" y="459581"/>
                  </a:lnTo>
                  <a:lnTo>
                    <a:pt x="833438" y="421481"/>
                  </a:lnTo>
                  <a:lnTo>
                    <a:pt x="976313" y="395287"/>
                  </a:lnTo>
                  <a:lnTo>
                    <a:pt x="1154906" y="366712"/>
                  </a:lnTo>
                  <a:lnTo>
                    <a:pt x="1359694" y="338137"/>
                  </a:lnTo>
                  <a:lnTo>
                    <a:pt x="1581150" y="311944"/>
                  </a:lnTo>
                  <a:lnTo>
                    <a:pt x="1843088" y="292894"/>
                  </a:lnTo>
                  <a:lnTo>
                    <a:pt x="2002631" y="283369"/>
                  </a:lnTo>
                  <a:lnTo>
                    <a:pt x="2188369" y="273844"/>
                  </a:lnTo>
                  <a:lnTo>
                    <a:pt x="2433638" y="264319"/>
                  </a:lnTo>
                  <a:lnTo>
                    <a:pt x="2633663" y="257175"/>
                  </a:lnTo>
                  <a:lnTo>
                    <a:pt x="2874169" y="250031"/>
                  </a:lnTo>
                  <a:lnTo>
                    <a:pt x="2902744" y="247650"/>
                  </a:lnTo>
                  <a:lnTo>
                    <a:pt x="2931319" y="230981"/>
                  </a:lnTo>
                  <a:lnTo>
                    <a:pt x="2945606" y="211931"/>
                  </a:lnTo>
                  <a:lnTo>
                    <a:pt x="2950369" y="195262"/>
                  </a:lnTo>
                  <a:lnTo>
                    <a:pt x="2947988" y="180975"/>
                  </a:lnTo>
                  <a:lnTo>
                    <a:pt x="2936081" y="154781"/>
                  </a:lnTo>
                  <a:lnTo>
                    <a:pt x="2924175" y="140494"/>
                  </a:lnTo>
                  <a:lnTo>
                    <a:pt x="2821781" y="95250"/>
                  </a:lnTo>
                  <a:lnTo>
                    <a:pt x="2671763" y="33337"/>
                  </a:lnTo>
                  <a:lnTo>
                    <a:pt x="2574131" y="4762"/>
                  </a:lnTo>
                  <a:lnTo>
                    <a:pt x="2550319" y="0"/>
                  </a:lnTo>
                  <a:lnTo>
                    <a:pt x="2512219" y="7144"/>
                  </a:lnTo>
                  <a:lnTo>
                    <a:pt x="2462213" y="28575"/>
                  </a:lnTo>
                  <a:lnTo>
                    <a:pt x="2355056" y="59531"/>
                  </a:lnTo>
                  <a:lnTo>
                    <a:pt x="2205038" y="95250"/>
                  </a:lnTo>
                  <a:lnTo>
                    <a:pt x="2024063" y="111919"/>
                  </a:lnTo>
                  <a:lnTo>
                    <a:pt x="1702594" y="142875"/>
                  </a:lnTo>
                  <a:lnTo>
                    <a:pt x="1485900" y="169069"/>
                  </a:lnTo>
                  <a:lnTo>
                    <a:pt x="1338263" y="185737"/>
                  </a:lnTo>
                  <a:lnTo>
                    <a:pt x="1014413" y="238125"/>
                  </a:lnTo>
                  <a:lnTo>
                    <a:pt x="840581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0">
              <a:extLst>
                <a:ext uri="{FF2B5EF4-FFF2-40B4-BE49-F238E27FC236}">
                  <a16:creationId xmlns:a16="http://schemas.microsoft.com/office/drawing/2014/main" id="{2C900DAC-9EF6-43CD-97A4-7E3382708113}"/>
                </a:ext>
              </a:extLst>
            </p:cNvPr>
            <p:cNvSpPr/>
            <p:nvPr/>
          </p:nvSpPr>
          <p:spPr>
            <a:xfrm>
              <a:off x="5195888" y="3382963"/>
              <a:ext cx="1738312" cy="1962150"/>
            </a:xfrm>
            <a:custGeom>
              <a:avLst/>
              <a:gdLst>
                <a:gd name="connsiteX0" fmla="*/ 494548 w 1738648"/>
                <a:gd name="connsiteY0" fmla="*/ 188032 h 1962741"/>
                <a:gd name="connsiteX1" fmla="*/ 247274 w 1738648"/>
                <a:gd name="connsiteY1" fmla="*/ 221517 h 1962741"/>
                <a:gd name="connsiteX2" fmla="*/ 0 w 1738648"/>
                <a:gd name="connsiteY2" fmla="*/ 255002 h 1962741"/>
                <a:gd name="connsiteX3" fmla="*/ 25758 w 1738648"/>
                <a:gd name="connsiteY3" fmla="*/ 388942 h 1962741"/>
                <a:gd name="connsiteX4" fmla="*/ 396669 w 1738648"/>
                <a:gd name="connsiteY4" fmla="*/ 340003 h 1962741"/>
                <a:gd name="connsiteX5" fmla="*/ 739247 w 1738648"/>
                <a:gd name="connsiteY5" fmla="*/ 296214 h 1962741"/>
                <a:gd name="connsiteX6" fmla="*/ 1094704 w 1738648"/>
                <a:gd name="connsiteY6" fmla="*/ 247275 h 1962741"/>
                <a:gd name="connsiteX7" fmla="*/ 1305918 w 1738648"/>
                <a:gd name="connsiteY7" fmla="*/ 221517 h 1962741"/>
                <a:gd name="connsiteX8" fmla="*/ 1347130 w 1738648"/>
                <a:gd name="connsiteY8" fmla="*/ 229244 h 1962741"/>
                <a:gd name="connsiteX9" fmla="*/ 1385767 w 1738648"/>
                <a:gd name="connsiteY9" fmla="*/ 239547 h 1962741"/>
                <a:gd name="connsiteX10" fmla="*/ 1393494 w 1738648"/>
                <a:gd name="connsiteY10" fmla="*/ 244699 h 1962741"/>
                <a:gd name="connsiteX11" fmla="*/ 1403797 w 1738648"/>
                <a:gd name="connsiteY11" fmla="*/ 273033 h 1962741"/>
                <a:gd name="connsiteX12" fmla="*/ 1411524 w 1738648"/>
                <a:gd name="connsiteY12" fmla="*/ 316821 h 1962741"/>
                <a:gd name="connsiteX13" fmla="*/ 1421827 w 1738648"/>
                <a:gd name="connsiteY13" fmla="*/ 358033 h 1962741"/>
                <a:gd name="connsiteX14" fmla="*/ 1421827 w 1738648"/>
                <a:gd name="connsiteY14" fmla="*/ 618186 h 1962741"/>
                <a:gd name="connsiteX15" fmla="*/ 1421827 w 1738648"/>
                <a:gd name="connsiteY15" fmla="*/ 1130765 h 1962741"/>
                <a:gd name="connsiteX16" fmla="*/ 1419252 w 1738648"/>
                <a:gd name="connsiteY16" fmla="*/ 1452737 h 1962741"/>
                <a:gd name="connsiteX17" fmla="*/ 1419252 w 1738648"/>
                <a:gd name="connsiteY17" fmla="*/ 1754103 h 1962741"/>
                <a:gd name="connsiteX18" fmla="*/ 1421827 w 1738648"/>
                <a:gd name="connsiteY18" fmla="*/ 1836528 h 1962741"/>
                <a:gd name="connsiteX19" fmla="*/ 1434706 w 1738648"/>
                <a:gd name="connsiteY19" fmla="*/ 1880316 h 1962741"/>
                <a:gd name="connsiteX20" fmla="*/ 1447585 w 1738648"/>
                <a:gd name="connsiteY20" fmla="*/ 1906074 h 1962741"/>
                <a:gd name="connsiteX21" fmla="*/ 1468191 w 1738648"/>
                <a:gd name="connsiteY21" fmla="*/ 1934407 h 1962741"/>
                <a:gd name="connsiteX22" fmla="*/ 1496525 w 1738648"/>
                <a:gd name="connsiteY22" fmla="*/ 1952438 h 1962741"/>
                <a:gd name="connsiteX23" fmla="*/ 1532586 w 1738648"/>
                <a:gd name="connsiteY23" fmla="*/ 1962741 h 1962741"/>
                <a:gd name="connsiteX24" fmla="*/ 1555768 w 1738648"/>
                <a:gd name="connsiteY24" fmla="*/ 1962741 h 1962741"/>
                <a:gd name="connsiteX25" fmla="*/ 1581525 w 1738648"/>
                <a:gd name="connsiteY25" fmla="*/ 1957589 h 1962741"/>
                <a:gd name="connsiteX26" fmla="*/ 1602132 w 1738648"/>
                <a:gd name="connsiteY26" fmla="*/ 1944710 h 1962741"/>
                <a:gd name="connsiteX27" fmla="*/ 1617586 w 1738648"/>
                <a:gd name="connsiteY27" fmla="*/ 1931831 h 1962741"/>
                <a:gd name="connsiteX28" fmla="*/ 1627889 w 1738648"/>
                <a:gd name="connsiteY28" fmla="*/ 1916377 h 1962741"/>
                <a:gd name="connsiteX29" fmla="*/ 1638192 w 1738648"/>
                <a:gd name="connsiteY29" fmla="*/ 1880316 h 1962741"/>
                <a:gd name="connsiteX30" fmla="*/ 1643344 w 1738648"/>
                <a:gd name="connsiteY30" fmla="*/ 1833952 h 1962741"/>
                <a:gd name="connsiteX31" fmla="*/ 1643344 w 1738648"/>
                <a:gd name="connsiteY31" fmla="*/ 1627890 h 1962741"/>
                <a:gd name="connsiteX32" fmla="*/ 1643344 w 1738648"/>
                <a:gd name="connsiteY32" fmla="*/ 1161675 h 1962741"/>
                <a:gd name="connsiteX33" fmla="*/ 1643344 w 1738648"/>
                <a:gd name="connsiteY33" fmla="*/ 726369 h 1962741"/>
                <a:gd name="connsiteX34" fmla="*/ 1645920 w 1738648"/>
                <a:gd name="connsiteY34" fmla="*/ 613035 h 1962741"/>
                <a:gd name="connsiteX35" fmla="*/ 1648496 w 1738648"/>
                <a:gd name="connsiteY35" fmla="*/ 530610 h 1962741"/>
                <a:gd name="connsiteX36" fmla="*/ 1658799 w 1738648"/>
                <a:gd name="connsiteY36" fmla="*/ 417276 h 1962741"/>
                <a:gd name="connsiteX37" fmla="*/ 1666526 w 1738648"/>
                <a:gd name="connsiteY37" fmla="*/ 381215 h 1962741"/>
                <a:gd name="connsiteX38" fmla="*/ 1684556 w 1738648"/>
                <a:gd name="connsiteY38" fmla="*/ 363185 h 1962741"/>
                <a:gd name="connsiteX39" fmla="*/ 1712890 w 1738648"/>
                <a:gd name="connsiteY39" fmla="*/ 332275 h 1962741"/>
                <a:gd name="connsiteX40" fmla="*/ 1728345 w 1738648"/>
                <a:gd name="connsiteY40" fmla="*/ 309093 h 1962741"/>
                <a:gd name="connsiteX41" fmla="*/ 1738648 w 1738648"/>
                <a:gd name="connsiteY41" fmla="*/ 285911 h 1962741"/>
                <a:gd name="connsiteX42" fmla="*/ 1736072 w 1738648"/>
                <a:gd name="connsiteY42" fmla="*/ 265305 h 1962741"/>
                <a:gd name="connsiteX43" fmla="*/ 1723193 w 1738648"/>
                <a:gd name="connsiteY43" fmla="*/ 234396 h 1962741"/>
                <a:gd name="connsiteX44" fmla="*/ 1669102 w 1738648"/>
                <a:gd name="connsiteY44" fmla="*/ 177729 h 1962741"/>
                <a:gd name="connsiteX45" fmla="*/ 1566071 w 1738648"/>
                <a:gd name="connsiteY45" fmla="*/ 97880 h 1962741"/>
                <a:gd name="connsiteX46" fmla="*/ 1486222 w 1738648"/>
                <a:gd name="connsiteY46" fmla="*/ 46364 h 1962741"/>
                <a:gd name="connsiteX47" fmla="*/ 1403797 w 1738648"/>
                <a:gd name="connsiteY47" fmla="*/ 5152 h 1962741"/>
                <a:gd name="connsiteX48" fmla="*/ 1383191 w 1738648"/>
                <a:gd name="connsiteY48" fmla="*/ 0 h 1962741"/>
                <a:gd name="connsiteX49" fmla="*/ 1367736 w 1738648"/>
                <a:gd name="connsiteY49" fmla="*/ 5152 h 1962741"/>
                <a:gd name="connsiteX50" fmla="*/ 1298190 w 1738648"/>
                <a:gd name="connsiteY50" fmla="*/ 51516 h 1962741"/>
                <a:gd name="connsiteX51" fmla="*/ 1241523 w 1738648"/>
                <a:gd name="connsiteY51" fmla="*/ 87577 h 1962741"/>
                <a:gd name="connsiteX52" fmla="*/ 1179705 w 1738648"/>
                <a:gd name="connsiteY52" fmla="*/ 97880 h 1962741"/>
                <a:gd name="connsiteX53" fmla="*/ 795914 w 1738648"/>
                <a:gd name="connsiteY53" fmla="*/ 146820 h 1962741"/>
                <a:gd name="connsiteX54" fmla="*/ 494548 w 1738648"/>
                <a:gd name="connsiteY54" fmla="*/ 188032 h 196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8648" h="1962741">
                  <a:moveTo>
                    <a:pt x="494548" y="188032"/>
                  </a:moveTo>
                  <a:lnTo>
                    <a:pt x="247274" y="221517"/>
                  </a:lnTo>
                  <a:lnTo>
                    <a:pt x="0" y="255002"/>
                  </a:lnTo>
                  <a:lnTo>
                    <a:pt x="25758" y="388942"/>
                  </a:lnTo>
                  <a:lnTo>
                    <a:pt x="396669" y="340003"/>
                  </a:lnTo>
                  <a:lnTo>
                    <a:pt x="739247" y="296214"/>
                  </a:lnTo>
                  <a:lnTo>
                    <a:pt x="1094704" y="247275"/>
                  </a:lnTo>
                  <a:lnTo>
                    <a:pt x="1305918" y="221517"/>
                  </a:lnTo>
                  <a:lnTo>
                    <a:pt x="1347130" y="229244"/>
                  </a:lnTo>
                  <a:lnTo>
                    <a:pt x="1385767" y="239547"/>
                  </a:lnTo>
                  <a:lnTo>
                    <a:pt x="1393494" y="244699"/>
                  </a:lnTo>
                  <a:lnTo>
                    <a:pt x="1403797" y="273033"/>
                  </a:lnTo>
                  <a:lnTo>
                    <a:pt x="1411524" y="316821"/>
                  </a:lnTo>
                  <a:lnTo>
                    <a:pt x="1421827" y="358033"/>
                  </a:lnTo>
                  <a:lnTo>
                    <a:pt x="1421827" y="618186"/>
                  </a:lnTo>
                  <a:lnTo>
                    <a:pt x="1421827" y="1130765"/>
                  </a:lnTo>
                  <a:cubicBezTo>
                    <a:pt x="1420969" y="1238089"/>
                    <a:pt x="1420110" y="1345413"/>
                    <a:pt x="1419252" y="1452737"/>
                  </a:cubicBezTo>
                  <a:lnTo>
                    <a:pt x="1419252" y="1754103"/>
                  </a:lnTo>
                  <a:cubicBezTo>
                    <a:pt x="1420110" y="1781578"/>
                    <a:pt x="1420969" y="1809053"/>
                    <a:pt x="1421827" y="1836528"/>
                  </a:cubicBezTo>
                  <a:lnTo>
                    <a:pt x="1434706" y="1880316"/>
                  </a:lnTo>
                  <a:lnTo>
                    <a:pt x="1447585" y="1906074"/>
                  </a:lnTo>
                  <a:lnTo>
                    <a:pt x="1468191" y="1934407"/>
                  </a:lnTo>
                  <a:lnTo>
                    <a:pt x="1496525" y="1952438"/>
                  </a:lnTo>
                  <a:lnTo>
                    <a:pt x="1532586" y="1962741"/>
                  </a:lnTo>
                  <a:lnTo>
                    <a:pt x="1555768" y="1962741"/>
                  </a:lnTo>
                  <a:lnTo>
                    <a:pt x="1581525" y="1957589"/>
                  </a:lnTo>
                  <a:lnTo>
                    <a:pt x="1602132" y="1944710"/>
                  </a:lnTo>
                  <a:lnTo>
                    <a:pt x="1617586" y="1931831"/>
                  </a:lnTo>
                  <a:lnTo>
                    <a:pt x="1627889" y="1916377"/>
                  </a:lnTo>
                  <a:lnTo>
                    <a:pt x="1638192" y="1880316"/>
                  </a:lnTo>
                  <a:lnTo>
                    <a:pt x="1643344" y="1833952"/>
                  </a:lnTo>
                  <a:lnTo>
                    <a:pt x="1643344" y="1627890"/>
                  </a:lnTo>
                  <a:lnTo>
                    <a:pt x="1643344" y="1161675"/>
                  </a:lnTo>
                  <a:lnTo>
                    <a:pt x="1643344" y="726369"/>
                  </a:lnTo>
                  <a:cubicBezTo>
                    <a:pt x="1644203" y="688591"/>
                    <a:pt x="1645061" y="650813"/>
                    <a:pt x="1645920" y="613035"/>
                  </a:cubicBezTo>
                  <a:cubicBezTo>
                    <a:pt x="1646779" y="585560"/>
                    <a:pt x="1647637" y="558085"/>
                    <a:pt x="1648496" y="530610"/>
                  </a:cubicBezTo>
                  <a:lnTo>
                    <a:pt x="1658799" y="417276"/>
                  </a:lnTo>
                  <a:lnTo>
                    <a:pt x="1666526" y="381215"/>
                  </a:lnTo>
                  <a:lnTo>
                    <a:pt x="1684556" y="363185"/>
                  </a:lnTo>
                  <a:lnTo>
                    <a:pt x="1712890" y="332275"/>
                  </a:lnTo>
                  <a:lnTo>
                    <a:pt x="1728345" y="309093"/>
                  </a:lnTo>
                  <a:lnTo>
                    <a:pt x="1738648" y="285911"/>
                  </a:lnTo>
                  <a:lnTo>
                    <a:pt x="1736072" y="265305"/>
                  </a:lnTo>
                  <a:lnTo>
                    <a:pt x="1723193" y="234396"/>
                  </a:lnTo>
                  <a:lnTo>
                    <a:pt x="1669102" y="177729"/>
                  </a:lnTo>
                  <a:lnTo>
                    <a:pt x="1566071" y="97880"/>
                  </a:lnTo>
                  <a:lnTo>
                    <a:pt x="1486222" y="46364"/>
                  </a:lnTo>
                  <a:lnTo>
                    <a:pt x="1403797" y="5152"/>
                  </a:lnTo>
                  <a:lnTo>
                    <a:pt x="1383191" y="0"/>
                  </a:lnTo>
                  <a:lnTo>
                    <a:pt x="1367736" y="5152"/>
                  </a:lnTo>
                  <a:lnTo>
                    <a:pt x="1298190" y="51516"/>
                  </a:lnTo>
                  <a:lnTo>
                    <a:pt x="1241523" y="87577"/>
                  </a:lnTo>
                  <a:lnTo>
                    <a:pt x="1179705" y="97880"/>
                  </a:lnTo>
                  <a:lnTo>
                    <a:pt x="795914" y="146820"/>
                  </a:lnTo>
                  <a:lnTo>
                    <a:pt x="494548" y="188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1">
              <a:extLst>
                <a:ext uri="{FF2B5EF4-FFF2-40B4-BE49-F238E27FC236}">
                  <a16:creationId xmlns:a16="http://schemas.microsoft.com/office/drawing/2014/main" id="{24FC6C6B-B425-485E-BC38-1BDB6FBA6967}"/>
                </a:ext>
              </a:extLst>
            </p:cNvPr>
            <p:cNvSpPr/>
            <p:nvPr/>
          </p:nvSpPr>
          <p:spPr>
            <a:xfrm>
              <a:off x="5227638" y="3952875"/>
              <a:ext cx="1452562" cy="300038"/>
            </a:xfrm>
            <a:custGeom>
              <a:avLst/>
              <a:gdLst>
                <a:gd name="connsiteX0" fmla="*/ 542925 w 1452562"/>
                <a:gd name="connsiteY0" fmla="*/ 83344 h 300038"/>
                <a:gd name="connsiteX1" fmla="*/ 297656 w 1452562"/>
                <a:gd name="connsiteY1" fmla="*/ 111919 h 300038"/>
                <a:gd name="connsiteX2" fmla="*/ 219075 w 1452562"/>
                <a:gd name="connsiteY2" fmla="*/ 121444 h 300038"/>
                <a:gd name="connsiteX3" fmla="*/ 2381 w 1452562"/>
                <a:gd name="connsiteY3" fmla="*/ 121444 h 300038"/>
                <a:gd name="connsiteX4" fmla="*/ 0 w 1452562"/>
                <a:gd name="connsiteY4" fmla="*/ 264319 h 300038"/>
                <a:gd name="connsiteX5" fmla="*/ 192881 w 1452562"/>
                <a:gd name="connsiteY5" fmla="*/ 300038 h 300038"/>
                <a:gd name="connsiteX6" fmla="*/ 292894 w 1452562"/>
                <a:gd name="connsiteY6" fmla="*/ 288131 h 300038"/>
                <a:gd name="connsiteX7" fmla="*/ 571500 w 1452562"/>
                <a:gd name="connsiteY7" fmla="*/ 257175 h 300038"/>
                <a:gd name="connsiteX8" fmla="*/ 812006 w 1452562"/>
                <a:gd name="connsiteY8" fmla="*/ 228600 h 300038"/>
                <a:gd name="connsiteX9" fmla="*/ 1109662 w 1452562"/>
                <a:gd name="connsiteY9" fmla="*/ 195263 h 300038"/>
                <a:gd name="connsiteX10" fmla="*/ 1452562 w 1452562"/>
                <a:gd name="connsiteY10" fmla="*/ 154781 h 300038"/>
                <a:gd name="connsiteX11" fmla="*/ 1452562 w 1452562"/>
                <a:gd name="connsiteY11" fmla="*/ 16669 h 300038"/>
                <a:gd name="connsiteX12" fmla="*/ 1300162 w 1452562"/>
                <a:gd name="connsiteY12" fmla="*/ 0 h 300038"/>
                <a:gd name="connsiteX13" fmla="*/ 1223962 w 1452562"/>
                <a:gd name="connsiteY13" fmla="*/ 0 h 300038"/>
                <a:gd name="connsiteX14" fmla="*/ 1135856 w 1452562"/>
                <a:gd name="connsiteY14" fmla="*/ 2381 h 300038"/>
                <a:gd name="connsiteX15" fmla="*/ 1031081 w 1452562"/>
                <a:gd name="connsiteY15" fmla="*/ 16669 h 300038"/>
                <a:gd name="connsiteX16" fmla="*/ 940594 w 1452562"/>
                <a:gd name="connsiteY16" fmla="*/ 35719 h 300038"/>
                <a:gd name="connsiteX17" fmla="*/ 735806 w 1452562"/>
                <a:gd name="connsiteY17" fmla="*/ 59531 h 300038"/>
                <a:gd name="connsiteX18" fmla="*/ 542925 w 1452562"/>
                <a:gd name="connsiteY18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2562" h="300038">
                  <a:moveTo>
                    <a:pt x="542925" y="83344"/>
                  </a:moveTo>
                  <a:lnTo>
                    <a:pt x="297656" y="111919"/>
                  </a:lnTo>
                  <a:lnTo>
                    <a:pt x="219075" y="121444"/>
                  </a:lnTo>
                  <a:lnTo>
                    <a:pt x="2381" y="121444"/>
                  </a:lnTo>
                  <a:cubicBezTo>
                    <a:pt x="1587" y="169069"/>
                    <a:pt x="794" y="216694"/>
                    <a:pt x="0" y="264319"/>
                  </a:cubicBezTo>
                  <a:lnTo>
                    <a:pt x="192881" y="300038"/>
                  </a:lnTo>
                  <a:lnTo>
                    <a:pt x="292894" y="288131"/>
                  </a:lnTo>
                  <a:lnTo>
                    <a:pt x="571500" y="257175"/>
                  </a:lnTo>
                  <a:lnTo>
                    <a:pt x="812006" y="228600"/>
                  </a:lnTo>
                  <a:lnTo>
                    <a:pt x="1109662" y="195263"/>
                  </a:lnTo>
                  <a:lnTo>
                    <a:pt x="1452562" y="154781"/>
                  </a:lnTo>
                  <a:lnTo>
                    <a:pt x="1452562" y="16669"/>
                  </a:lnTo>
                  <a:lnTo>
                    <a:pt x="1300162" y="0"/>
                  </a:lnTo>
                  <a:lnTo>
                    <a:pt x="1223962" y="0"/>
                  </a:lnTo>
                  <a:lnTo>
                    <a:pt x="1135856" y="2381"/>
                  </a:lnTo>
                  <a:lnTo>
                    <a:pt x="1031081" y="16669"/>
                  </a:lnTo>
                  <a:lnTo>
                    <a:pt x="940594" y="35719"/>
                  </a:lnTo>
                  <a:lnTo>
                    <a:pt x="735806" y="59531"/>
                  </a:lnTo>
                  <a:lnTo>
                    <a:pt x="542925" y="833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6FFAB041-6E7A-4BF8-86AD-954C5940D03F}"/>
                </a:ext>
              </a:extLst>
            </p:cNvPr>
            <p:cNvSpPr/>
            <p:nvPr/>
          </p:nvSpPr>
          <p:spPr>
            <a:xfrm>
              <a:off x="5246688" y="4487863"/>
              <a:ext cx="1438275" cy="298450"/>
            </a:xfrm>
            <a:custGeom>
              <a:avLst/>
              <a:gdLst>
                <a:gd name="connsiteX0" fmla="*/ 607219 w 1438275"/>
                <a:gd name="connsiteY0" fmla="*/ 76200 h 297657"/>
                <a:gd name="connsiteX1" fmla="*/ 252412 w 1438275"/>
                <a:gd name="connsiteY1" fmla="*/ 119063 h 297657"/>
                <a:gd name="connsiteX2" fmla="*/ 188119 w 1438275"/>
                <a:gd name="connsiteY2" fmla="*/ 121444 h 297657"/>
                <a:gd name="connsiteX3" fmla="*/ 4762 w 1438275"/>
                <a:gd name="connsiteY3" fmla="*/ 116682 h 297657"/>
                <a:gd name="connsiteX4" fmla="*/ 0 w 1438275"/>
                <a:gd name="connsiteY4" fmla="*/ 273844 h 297657"/>
                <a:gd name="connsiteX5" fmla="*/ 157162 w 1438275"/>
                <a:gd name="connsiteY5" fmla="*/ 292894 h 297657"/>
                <a:gd name="connsiteX6" fmla="*/ 216694 w 1438275"/>
                <a:gd name="connsiteY6" fmla="*/ 297657 h 297657"/>
                <a:gd name="connsiteX7" fmla="*/ 309562 w 1438275"/>
                <a:gd name="connsiteY7" fmla="*/ 283369 h 297657"/>
                <a:gd name="connsiteX8" fmla="*/ 447675 w 1438275"/>
                <a:gd name="connsiteY8" fmla="*/ 261938 h 297657"/>
                <a:gd name="connsiteX9" fmla="*/ 638175 w 1438275"/>
                <a:gd name="connsiteY9" fmla="*/ 238125 h 297657"/>
                <a:gd name="connsiteX10" fmla="*/ 714375 w 1438275"/>
                <a:gd name="connsiteY10" fmla="*/ 228600 h 297657"/>
                <a:gd name="connsiteX11" fmla="*/ 907256 w 1438275"/>
                <a:gd name="connsiteY11" fmla="*/ 211932 h 297657"/>
                <a:gd name="connsiteX12" fmla="*/ 1128712 w 1438275"/>
                <a:gd name="connsiteY12" fmla="*/ 188119 h 297657"/>
                <a:gd name="connsiteX13" fmla="*/ 1312069 w 1438275"/>
                <a:gd name="connsiteY13" fmla="*/ 171450 h 297657"/>
                <a:gd name="connsiteX14" fmla="*/ 1438275 w 1438275"/>
                <a:gd name="connsiteY14" fmla="*/ 154782 h 297657"/>
                <a:gd name="connsiteX15" fmla="*/ 1416844 w 1438275"/>
                <a:gd name="connsiteY15" fmla="*/ 16669 h 297657"/>
                <a:gd name="connsiteX16" fmla="*/ 1316831 w 1438275"/>
                <a:gd name="connsiteY16" fmla="*/ 4763 h 297657"/>
                <a:gd name="connsiteX17" fmla="*/ 1254919 w 1438275"/>
                <a:gd name="connsiteY17" fmla="*/ 2382 h 297657"/>
                <a:gd name="connsiteX18" fmla="*/ 1202531 w 1438275"/>
                <a:gd name="connsiteY18" fmla="*/ 0 h 297657"/>
                <a:gd name="connsiteX19" fmla="*/ 1128712 w 1438275"/>
                <a:gd name="connsiteY19" fmla="*/ 7144 h 297657"/>
                <a:gd name="connsiteX20" fmla="*/ 1035844 w 1438275"/>
                <a:gd name="connsiteY20" fmla="*/ 21432 h 297657"/>
                <a:gd name="connsiteX21" fmla="*/ 985837 w 1438275"/>
                <a:gd name="connsiteY21" fmla="*/ 30957 h 297657"/>
                <a:gd name="connsiteX22" fmla="*/ 845344 w 1438275"/>
                <a:gd name="connsiteY22" fmla="*/ 47625 h 297657"/>
                <a:gd name="connsiteX23" fmla="*/ 607219 w 1438275"/>
                <a:gd name="connsiteY23" fmla="*/ 76200 h 29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8275" h="297657">
                  <a:moveTo>
                    <a:pt x="607219" y="76200"/>
                  </a:moveTo>
                  <a:lnTo>
                    <a:pt x="252412" y="119063"/>
                  </a:lnTo>
                  <a:lnTo>
                    <a:pt x="188119" y="121444"/>
                  </a:lnTo>
                  <a:lnTo>
                    <a:pt x="4762" y="116682"/>
                  </a:lnTo>
                  <a:lnTo>
                    <a:pt x="0" y="273844"/>
                  </a:lnTo>
                  <a:lnTo>
                    <a:pt x="157162" y="292894"/>
                  </a:lnTo>
                  <a:lnTo>
                    <a:pt x="216694" y="297657"/>
                  </a:lnTo>
                  <a:lnTo>
                    <a:pt x="309562" y="283369"/>
                  </a:lnTo>
                  <a:lnTo>
                    <a:pt x="447675" y="261938"/>
                  </a:lnTo>
                  <a:lnTo>
                    <a:pt x="638175" y="238125"/>
                  </a:lnTo>
                  <a:lnTo>
                    <a:pt x="714375" y="228600"/>
                  </a:lnTo>
                  <a:lnTo>
                    <a:pt x="907256" y="211932"/>
                  </a:lnTo>
                  <a:lnTo>
                    <a:pt x="1128712" y="188119"/>
                  </a:lnTo>
                  <a:lnTo>
                    <a:pt x="1312069" y="171450"/>
                  </a:lnTo>
                  <a:lnTo>
                    <a:pt x="1438275" y="154782"/>
                  </a:lnTo>
                  <a:lnTo>
                    <a:pt x="1416844" y="16669"/>
                  </a:lnTo>
                  <a:lnTo>
                    <a:pt x="1316831" y="4763"/>
                  </a:lnTo>
                  <a:lnTo>
                    <a:pt x="1254919" y="2382"/>
                  </a:lnTo>
                  <a:lnTo>
                    <a:pt x="1202531" y="0"/>
                  </a:lnTo>
                  <a:lnTo>
                    <a:pt x="1128712" y="7144"/>
                  </a:lnTo>
                  <a:lnTo>
                    <a:pt x="1035844" y="21432"/>
                  </a:lnTo>
                  <a:lnTo>
                    <a:pt x="985837" y="30957"/>
                  </a:lnTo>
                  <a:lnTo>
                    <a:pt x="845344" y="47625"/>
                  </a:lnTo>
                  <a:lnTo>
                    <a:pt x="607219" y="76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3">
              <a:extLst>
                <a:ext uri="{FF2B5EF4-FFF2-40B4-BE49-F238E27FC236}">
                  <a16:creationId xmlns:a16="http://schemas.microsoft.com/office/drawing/2014/main" id="{86A00D0F-9290-4B44-8765-5E2C17E874BA}"/>
                </a:ext>
              </a:extLst>
            </p:cNvPr>
            <p:cNvSpPr/>
            <p:nvPr/>
          </p:nvSpPr>
          <p:spPr>
            <a:xfrm>
              <a:off x="5210175" y="5076825"/>
              <a:ext cx="1452563" cy="249238"/>
            </a:xfrm>
            <a:custGeom>
              <a:avLst/>
              <a:gdLst>
                <a:gd name="connsiteX0" fmla="*/ 469106 w 1452563"/>
                <a:gd name="connsiteY0" fmla="*/ 80963 h 250031"/>
                <a:gd name="connsiteX1" fmla="*/ 1183481 w 1452563"/>
                <a:gd name="connsiteY1" fmla="*/ 21431 h 250031"/>
                <a:gd name="connsiteX2" fmla="*/ 1445419 w 1452563"/>
                <a:gd name="connsiteY2" fmla="*/ 0 h 250031"/>
                <a:gd name="connsiteX3" fmla="*/ 1452563 w 1452563"/>
                <a:gd name="connsiteY3" fmla="*/ 130969 h 250031"/>
                <a:gd name="connsiteX4" fmla="*/ 1212056 w 1452563"/>
                <a:gd name="connsiteY4" fmla="*/ 150019 h 250031"/>
                <a:gd name="connsiteX5" fmla="*/ 892969 w 1452563"/>
                <a:gd name="connsiteY5" fmla="*/ 176213 h 250031"/>
                <a:gd name="connsiteX6" fmla="*/ 595313 w 1452563"/>
                <a:gd name="connsiteY6" fmla="*/ 202406 h 250031"/>
                <a:gd name="connsiteX7" fmla="*/ 288131 w 1452563"/>
                <a:gd name="connsiteY7" fmla="*/ 228600 h 250031"/>
                <a:gd name="connsiteX8" fmla="*/ 0 w 1452563"/>
                <a:gd name="connsiteY8" fmla="*/ 250031 h 250031"/>
                <a:gd name="connsiteX9" fmla="*/ 9525 w 1452563"/>
                <a:gd name="connsiteY9" fmla="*/ 116681 h 250031"/>
                <a:gd name="connsiteX10" fmla="*/ 469106 w 1452563"/>
                <a:gd name="connsiteY10" fmla="*/ 809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563" h="250031">
                  <a:moveTo>
                    <a:pt x="469106" y="80963"/>
                  </a:moveTo>
                  <a:lnTo>
                    <a:pt x="1183481" y="21431"/>
                  </a:lnTo>
                  <a:lnTo>
                    <a:pt x="1445419" y="0"/>
                  </a:lnTo>
                  <a:lnTo>
                    <a:pt x="1452563" y="130969"/>
                  </a:lnTo>
                  <a:lnTo>
                    <a:pt x="1212056" y="150019"/>
                  </a:lnTo>
                  <a:lnTo>
                    <a:pt x="892969" y="176213"/>
                  </a:lnTo>
                  <a:lnTo>
                    <a:pt x="595313" y="202406"/>
                  </a:lnTo>
                  <a:lnTo>
                    <a:pt x="288131" y="228600"/>
                  </a:lnTo>
                  <a:lnTo>
                    <a:pt x="0" y="250031"/>
                  </a:lnTo>
                  <a:lnTo>
                    <a:pt x="9525" y="116681"/>
                  </a:lnTo>
                  <a:lnTo>
                    <a:pt x="469106" y="809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5">
              <a:extLst>
                <a:ext uri="{FF2B5EF4-FFF2-40B4-BE49-F238E27FC236}">
                  <a16:creationId xmlns:a16="http://schemas.microsoft.com/office/drawing/2014/main" id="{A4218ED7-C609-4B01-B2D4-26108D9F16F3}"/>
                </a:ext>
              </a:extLst>
            </p:cNvPr>
            <p:cNvSpPr/>
            <p:nvPr/>
          </p:nvSpPr>
          <p:spPr>
            <a:xfrm>
              <a:off x="4570413" y="5408613"/>
              <a:ext cx="1176337" cy="720725"/>
            </a:xfrm>
            <a:custGeom>
              <a:avLst/>
              <a:gdLst>
                <a:gd name="connsiteX0" fmla="*/ 528637 w 1176337"/>
                <a:gd name="connsiteY0" fmla="*/ 414337 h 721519"/>
                <a:gd name="connsiteX1" fmla="*/ 431006 w 1176337"/>
                <a:gd name="connsiteY1" fmla="*/ 476250 h 721519"/>
                <a:gd name="connsiteX2" fmla="*/ 323850 w 1176337"/>
                <a:gd name="connsiteY2" fmla="*/ 535781 h 721519"/>
                <a:gd name="connsiteX3" fmla="*/ 214312 w 1176337"/>
                <a:gd name="connsiteY3" fmla="*/ 588169 h 721519"/>
                <a:gd name="connsiteX4" fmla="*/ 100012 w 1176337"/>
                <a:gd name="connsiteY4" fmla="*/ 638175 h 721519"/>
                <a:gd name="connsiteX5" fmla="*/ 14287 w 1176337"/>
                <a:gd name="connsiteY5" fmla="*/ 673894 h 721519"/>
                <a:gd name="connsiteX6" fmla="*/ 2381 w 1176337"/>
                <a:gd name="connsiteY6" fmla="*/ 683419 h 721519"/>
                <a:gd name="connsiteX7" fmla="*/ 0 w 1176337"/>
                <a:gd name="connsiteY7" fmla="*/ 697706 h 721519"/>
                <a:gd name="connsiteX8" fmla="*/ 11906 w 1176337"/>
                <a:gd name="connsiteY8" fmla="*/ 714375 h 721519"/>
                <a:gd name="connsiteX9" fmla="*/ 59531 w 1176337"/>
                <a:gd name="connsiteY9" fmla="*/ 721519 h 721519"/>
                <a:gd name="connsiteX10" fmla="*/ 178594 w 1176337"/>
                <a:gd name="connsiteY10" fmla="*/ 685800 h 721519"/>
                <a:gd name="connsiteX11" fmla="*/ 342900 w 1176337"/>
                <a:gd name="connsiteY11" fmla="*/ 642937 h 721519"/>
                <a:gd name="connsiteX12" fmla="*/ 469106 w 1176337"/>
                <a:gd name="connsiteY12" fmla="*/ 604837 h 721519"/>
                <a:gd name="connsiteX13" fmla="*/ 602456 w 1176337"/>
                <a:gd name="connsiteY13" fmla="*/ 552450 h 721519"/>
                <a:gd name="connsiteX14" fmla="*/ 788194 w 1176337"/>
                <a:gd name="connsiteY14" fmla="*/ 466725 h 721519"/>
                <a:gd name="connsiteX15" fmla="*/ 935831 w 1176337"/>
                <a:gd name="connsiteY15" fmla="*/ 390525 h 721519"/>
                <a:gd name="connsiteX16" fmla="*/ 1002506 w 1176337"/>
                <a:gd name="connsiteY16" fmla="*/ 354806 h 721519"/>
                <a:gd name="connsiteX17" fmla="*/ 1059656 w 1176337"/>
                <a:gd name="connsiteY17" fmla="*/ 330994 h 721519"/>
                <a:gd name="connsiteX18" fmla="*/ 1102519 w 1176337"/>
                <a:gd name="connsiteY18" fmla="*/ 321469 h 721519"/>
                <a:gd name="connsiteX19" fmla="*/ 1147762 w 1176337"/>
                <a:gd name="connsiteY19" fmla="*/ 300037 h 721519"/>
                <a:gd name="connsiteX20" fmla="*/ 1169194 w 1176337"/>
                <a:gd name="connsiteY20" fmla="*/ 283369 h 721519"/>
                <a:gd name="connsiteX21" fmla="*/ 1176337 w 1176337"/>
                <a:gd name="connsiteY21" fmla="*/ 266700 h 721519"/>
                <a:gd name="connsiteX22" fmla="*/ 1176337 w 1176337"/>
                <a:gd name="connsiteY22" fmla="*/ 252412 h 721519"/>
                <a:gd name="connsiteX23" fmla="*/ 1169194 w 1176337"/>
                <a:gd name="connsiteY23" fmla="*/ 226219 h 721519"/>
                <a:gd name="connsiteX24" fmla="*/ 1140619 w 1176337"/>
                <a:gd name="connsiteY24" fmla="*/ 185737 h 721519"/>
                <a:gd name="connsiteX25" fmla="*/ 1071562 w 1176337"/>
                <a:gd name="connsiteY25" fmla="*/ 128587 h 721519"/>
                <a:gd name="connsiteX26" fmla="*/ 1000125 w 1176337"/>
                <a:gd name="connsiteY26" fmla="*/ 83344 h 721519"/>
                <a:gd name="connsiteX27" fmla="*/ 892969 w 1176337"/>
                <a:gd name="connsiteY27" fmla="*/ 28575 h 721519"/>
                <a:gd name="connsiteX28" fmla="*/ 814387 w 1176337"/>
                <a:gd name="connsiteY28" fmla="*/ 2381 h 721519"/>
                <a:gd name="connsiteX29" fmla="*/ 785812 w 1176337"/>
                <a:gd name="connsiteY29" fmla="*/ 0 h 721519"/>
                <a:gd name="connsiteX30" fmla="*/ 769144 w 1176337"/>
                <a:gd name="connsiteY30" fmla="*/ 0 h 721519"/>
                <a:gd name="connsiteX31" fmla="*/ 762000 w 1176337"/>
                <a:gd name="connsiteY31" fmla="*/ 4762 h 721519"/>
                <a:gd name="connsiteX32" fmla="*/ 762000 w 1176337"/>
                <a:gd name="connsiteY32" fmla="*/ 19050 h 721519"/>
                <a:gd name="connsiteX33" fmla="*/ 762000 w 1176337"/>
                <a:gd name="connsiteY33" fmla="*/ 33337 h 721519"/>
                <a:gd name="connsiteX34" fmla="*/ 795337 w 1176337"/>
                <a:gd name="connsiteY34" fmla="*/ 64294 h 721519"/>
                <a:gd name="connsiteX35" fmla="*/ 816769 w 1176337"/>
                <a:gd name="connsiteY35" fmla="*/ 85725 h 721519"/>
                <a:gd name="connsiteX36" fmla="*/ 831056 w 1176337"/>
                <a:gd name="connsiteY36" fmla="*/ 111919 h 721519"/>
                <a:gd name="connsiteX37" fmla="*/ 838200 w 1176337"/>
                <a:gd name="connsiteY37" fmla="*/ 133350 h 721519"/>
                <a:gd name="connsiteX38" fmla="*/ 838200 w 1176337"/>
                <a:gd name="connsiteY38" fmla="*/ 154781 h 721519"/>
                <a:gd name="connsiteX39" fmla="*/ 831056 w 1176337"/>
                <a:gd name="connsiteY39" fmla="*/ 173831 h 721519"/>
                <a:gd name="connsiteX40" fmla="*/ 754856 w 1176337"/>
                <a:gd name="connsiteY40" fmla="*/ 250031 h 721519"/>
                <a:gd name="connsiteX41" fmla="*/ 642937 w 1176337"/>
                <a:gd name="connsiteY41" fmla="*/ 335756 h 721519"/>
                <a:gd name="connsiteX42" fmla="*/ 528637 w 1176337"/>
                <a:gd name="connsiteY42" fmla="*/ 414337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6337" h="721519">
                  <a:moveTo>
                    <a:pt x="528637" y="414337"/>
                  </a:moveTo>
                  <a:lnTo>
                    <a:pt x="431006" y="476250"/>
                  </a:lnTo>
                  <a:lnTo>
                    <a:pt x="323850" y="535781"/>
                  </a:lnTo>
                  <a:lnTo>
                    <a:pt x="214312" y="588169"/>
                  </a:lnTo>
                  <a:lnTo>
                    <a:pt x="100012" y="638175"/>
                  </a:lnTo>
                  <a:lnTo>
                    <a:pt x="14287" y="673894"/>
                  </a:lnTo>
                  <a:lnTo>
                    <a:pt x="2381" y="683419"/>
                  </a:lnTo>
                  <a:lnTo>
                    <a:pt x="0" y="697706"/>
                  </a:lnTo>
                  <a:lnTo>
                    <a:pt x="11906" y="714375"/>
                  </a:lnTo>
                  <a:lnTo>
                    <a:pt x="59531" y="721519"/>
                  </a:lnTo>
                  <a:lnTo>
                    <a:pt x="178594" y="685800"/>
                  </a:lnTo>
                  <a:lnTo>
                    <a:pt x="342900" y="642937"/>
                  </a:lnTo>
                  <a:lnTo>
                    <a:pt x="469106" y="604837"/>
                  </a:lnTo>
                  <a:lnTo>
                    <a:pt x="602456" y="552450"/>
                  </a:lnTo>
                  <a:lnTo>
                    <a:pt x="788194" y="466725"/>
                  </a:lnTo>
                  <a:lnTo>
                    <a:pt x="935831" y="390525"/>
                  </a:lnTo>
                  <a:lnTo>
                    <a:pt x="1002506" y="354806"/>
                  </a:lnTo>
                  <a:lnTo>
                    <a:pt x="1059656" y="330994"/>
                  </a:lnTo>
                  <a:lnTo>
                    <a:pt x="1102519" y="321469"/>
                  </a:lnTo>
                  <a:lnTo>
                    <a:pt x="1147762" y="300037"/>
                  </a:lnTo>
                  <a:lnTo>
                    <a:pt x="1169194" y="283369"/>
                  </a:lnTo>
                  <a:lnTo>
                    <a:pt x="1176337" y="266700"/>
                  </a:lnTo>
                  <a:lnTo>
                    <a:pt x="1176337" y="252412"/>
                  </a:lnTo>
                  <a:lnTo>
                    <a:pt x="1169194" y="226219"/>
                  </a:lnTo>
                  <a:lnTo>
                    <a:pt x="1140619" y="185737"/>
                  </a:lnTo>
                  <a:lnTo>
                    <a:pt x="1071562" y="128587"/>
                  </a:lnTo>
                  <a:lnTo>
                    <a:pt x="1000125" y="83344"/>
                  </a:lnTo>
                  <a:lnTo>
                    <a:pt x="892969" y="28575"/>
                  </a:lnTo>
                  <a:lnTo>
                    <a:pt x="814387" y="2381"/>
                  </a:lnTo>
                  <a:lnTo>
                    <a:pt x="785812" y="0"/>
                  </a:lnTo>
                  <a:lnTo>
                    <a:pt x="769144" y="0"/>
                  </a:lnTo>
                  <a:lnTo>
                    <a:pt x="762000" y="4762"/>
                  </a:lnTo>
                  <a:lnTo>
                    <a:pt x="762000" y="19050"/>
                  </a:lnTo>
                  <a:lnTo>
                    <a:pt x="762000" y="33337"/>
                  </a:lnTo>
                  <a:lnTo>
                    <a:pt x="795337" y="64294"/>
                  </a:lnTo>
                  <a:lnTo>
                    <a:pt x="816769" y="85725"/>
                  </a:lnTo>
                  <a:lnTo>
                    <a:pt x="831056" y="111919"/>
                  </a:lnTo>
                  <a:lnTo>
                    <a:pt x="838200" y="133350"/>
                  </a:lnTo>
                  <a:lnTo>
                    <a:pt x="838200" y="154781"/>
                  </a:lnTo>
                  <a:lnTo>
                    <a:pt x="831056" y="173831"/>
                  </a:lnTo>
                  <a:lnTo>
                    <a:pt x="754856" y="250031"/>
                  </a:lnTo>
                  <a:lnTo>
                    <a:pt x="642937" y="335756"/>
                  </a:lnTo>
                  <a:lnTo>
                    <a:pt x="528637" y="4143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258396E6-D26D-4AF6-B572-1316F7714A90}"/>
              </a:ext>
            </a:extLst>
          </p:cNvPr>
          <p:cNvGrpSpPr/>
          <p:nvPr/>
        </p:nvGrpSpPr>
        <p:grpSpPr>
          <a:xfrm>
            <a:off x="2452688" y="1462088"/>
            <a:ext cx="4822825" cy="4538662"/>
            <a:chOff x="2452688" y="1462088"/>
            <a:chExt cx="4822825" cy="4538662"/>
          </a:xfrm>
        </p:grpSpPr>
        <p:sp>
          <p:nvSpPr>
            <p:cNvPr id="36" name="フリーフォーム 42">
              <a:extLst>
                <a:ext uri="{FF2B5EF4-FFF2-40B4-BE49-F238E27FC236}">
                  <a16:creationId xmlns:a16="http://schemas.microsoft.com/office/drawing/2014/main" id="{6C04D89D-BF4B-4707-8394-881637203B06}"/>
                </a:ext>
              </a:extLst>
            </p:cNvPr>
            <p:cNvSpPr/>
            <p:nvPr/>
          </p:nvSpPr>
          <p:spPr>
            <a:xfrm>
              <a:off x="2905125" y="1658938"/>
              <a:ext cx="1524000" cy="742950"/>
            </a:xfrm>
            <a:custGeom>
              <a:avLst/>
              <a:gdLst>
                <a:gd name="connsiteX0" fmla="*/ 707231 w 1524000"/>
                <a:gd name="connsiteY0" fmla="*/ 392907 h 742950"/>
                <a:gd name="connsiteX1" fmla="*/ 938213 w 1524000"/>
                <a:gd name="connsiteY1" fmla="*/ 283369 h 742950"/>
                <a:gd name="connsiteX2" fmla="*/ 1092994 w 1524000"/>
                <a:gd name="connsiteY2" fmla="*/ 202407 h 742950"/>
                <a:gd name="connsiteX3" fmla="*/ 1123950 w 1524000"/>
                <a:gd name="connsiteY3" fmla="*/ 183357 h 742950"/>
                <a:gd name="connsiteX4" fmla="*/ 1128713 w 1524000"/>
                <a:gd name="connsiteY4" fmla="*/ 171450 h 742950"/>
                <a:gd name="connsiteX5" fmla="*/ 1131094 w 1524000"/>
                <a:gd name="connsiteY5" fmla="*/ 150019 h 742950"/>
                <a:gd name="connsiteX6" fmla="*/ 1126331 w 1524000"/>
                <a:gd name="connsiteY6" fmla="*/ 119063 h 742950"/>
                <a:gd name="connsiteX7" fmla="*/ 1109663 w 1524000"/>
                <a:gd name="connsiteY7" fmla="*/ 88107 h 742950"/>
                <a:gd name="connsiteX8" fmla="*/ 1088231 w 1524000"/>
                <a:gd name="connsiteY8" fmla="*/ 61913 h 742950"/>
                <a:gd name="connsiteX9" fmla="*/ 1073944 w 1524000"/>
                <a:gd name="connsiteY9" fmla="*/ 45244 h 742950"/>
                <a:gd name="connsiteX10" fmla="*/ 1064419 w 1524000"/>
                <a:gd name="connsiteY10" fmla="*/ 21432 h 742950"/>
                <a:gd name="connsiteX11" fmla="*/ 1066800 w 1524000"/>
                <a:gd name="connsiteY11" fmla="*/ 4763 h 742950"/>
                <a:gd name="connsiteX12" fmla="*/ 1088231 w 1524000"/>
                <a:gd name="connsiteY12" fmla="*/ 0 h 742950"/>
                <a:gd name="connsiteX13" fmla="*/ 1159669 w 1524000"/>
                <a:gd name="connsiteY13" fmla="*/ 14288 h 742950"/>
                <a:gd name="connsiteX14" fmla="*/ 1254919 w 1524000"/>
                <a:gd name="connsiteY14" fmla="*/ 47625 h 742950"/>
                <a:gd name="connsiteX15" fmla="*/ 1350169 w 1524000"/>
                <a:gd name="connsiteY15" fmla="*/ 92869 h 742950"/>
                <a:gd name="connsiteX16" fmla="*/ 1404938 w 1524000"/>
                <a:gd name="connsiteY16" fmla="*/ 128588 h 742950"/>
                <a:gd name="connsiteX17" fmla="*/ 1462088 w 1524000"/>
                <a:gd name="connsiteY17" fmla="*/ 173832 h 742950"/>
                <a:gd name="connsiteX18" fmla="*/ 1485900 w 1524000"/>
                <a:gd name="connsiteY18" fmla="*/ 200025 h 742950"/>
                <a:gd name="connsiteX19" fmla="*/ 1507331 w 1524000"/>
                <a:gd name="connsiteY19" fmla="*/ 226219 h 742950"/>
                <a:gd name="connsiteX20" fmla="*/ 1519238 w 1524000"/>
                <a:gd name="connsiteY20" fmla="*/ 245269 h 742950"/>
                <a:gd name="connsiteX21" fmla="*/ 1524000 w 1524000"/>
                <a:gd name="connsiteY21" fmla="*/ 261938 h 742950"/>
                <a:gd name="connsiteX22" fmla="*/ 1524000 w 1524000"/>
                <a:gd name="connsiteY22" fmla="*/ 280988 h 742950"/>
                <a:gd name="connsiteX23" fmla="*/ 1509713 w 1524000"/>
                <a:gd name="connsiteY23" fmla="*/ 302419 h 742950"/>
                <a:gd name="connsiteX24" fmla="*/ 1490663 w 1524000"/>
                <a:gd name="connsiteY24" fmla="*/ 316707 h 742950"/>
                <a:gd name="connsiteX25" fmla="*/ 1416844 w 1524000"/>
                <a:gd name="connsiteY25" fmla="*/ 335757 h 742950"/>
                <a:gd name="connsiteX26" fmla="*/ 1278731 w 1524000"/>
                <a:gd name="connsiteY26" fmla="*/ 383382 h 742950"/>
                <a:gd name="connsiteX27" fmla="*/ 1088231 w 1524000"/>
                <a:gd name="connsiteY27" fmla="*/ 452438 h 742950"/>
                <a:gd name="connsiteX28" fmla="*/ 919163 w 1524000"/>
                <a:gd name="connsiteY28" fmla="*/ 514350 h 742950"/>
                <a:gd name="connsiteX29" fmla="*/ 816769 w 1524000"/>
                <a:gd name="connsiteY29" fmla="*/ 547688 h 742950"/>
                <a:gd name="connsiteX30" fmla="*/ 607219 w 1524000"/>
                <a:gd name="connsiteY30" fmla="*/ 602457 h 742950"/>
                <a:gd name="connsiteX31" fmla="*/ 395288 w 1524000"/>
                <a:gd name="connsiteY31" fmla="*/ 657225 h 742950"/>
                <a:gd name="connsiteX32" fmla="*/ 245269 w 1524000"/>
                <a:gd name="connsiteY32" fmla="*/ 695325 h 742950"/>
                <a:gd name="connsiteX33" fmla="*/ 121444 w 1524000"/>
                <a:gd name="connsiteY33" fmla="*/ 726282 h 742950"/>
                <a:gd name="connsiteX34" fmla="*/ 61913 w 1524000"/>
                <a:gd name="connsiteY34" fmla="*/ 740569 h 742950"/>
                <a:gd name="connsiteX35" fmla="*/ 38100 w 1524000"/>
                <a:gd name="connsiteY35" fmla="*/ 742950 h 742950"/>
                <a:gd name="connsiteX36" fmla="*/ 9525 w 1524000"/>
                <a:gd name="connsiteY36" fmla="*/ 735807 h 742950"/>
                <a:gd name="connsiteX37" fmla="*/ 0 w 1524000"/>
                <a:gd name="connsiteY37" fmla="*/ 723900 h 742950"/>
                <a:gd name="connsiteX38" fmla="*/ 7144 w 1524000"/>
                <a:gd name="connsiteY38" fmla="*/ 707232 h 742950"/>
                <a:gd name="connsiteX39" fmla="*/ 19050 w 1524000"/>
                <a:gd name="connsiteY39" fmla="*/ 685800 h 742950"/>
                <a:gd name="connsiteX40" fmla="*/ 54769 w 1524000"/>
                <a:gd name="connsiteY40" fmla="*/ 666750 h 742950"/>
                <a:gd name="connsiteX41" fmla="*/ 226219 w 1524000"/>
                <a:gd name="connsiteY41" fmla="*/ 597694 h 742950"/>
                <a:gd name="connsiteX42" fmla="*/ 426244 w 1524000"/>
                <a:gd name="connsiteY42" fmla="*/ 516732 h 742950"/>
                <a:gd name="connsiteX43" fmla="*/ 707231 w 1524000"/>
                <a:gd name="connsiteY43" fmla="*/ 392907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24000" h="742950">
                  <a:moveTo>
                    <a:pt x="707231" y="392907"/>
                  </a:moveTo>
                  <a:lnTo>
                    <a:pt x="938213" y="283369"/>
                  </a:lnTo>
                  <a:lnTo>
                    <a:pt x="1092994" y="202407"/>
                  </a:lnTo>
                  <a:lnTo>
                    <a:pt x="1123950" y="183357"/>
                  </a:lnTo>
                  <a:lnTo>
                    <a:pt x="1128713" y="171450"/>
                  </a:lnTo>
                  <a:lnTo>
                    <a:pt x="1131094" y="150019"/>
                  </a:lnTo>
                  <a:lnTo>
                    <a:pt x="1126331" y="119063"/>
                  </a:lnTo>
                  <a:lnTo>
                    <a:pt x="1109663" y="88107"/>
                  </a:lnTo>
                  <a:lnTo>
                    <a:pt x="1088231" y="61913"/>
                  </a:lnTo>
                  <a:lnTo>
                    <a:pt x="1073944" y="45244"/>
                  </a:lnTo>
                  <a:lnTo>
                    <a:pt x="1064419" y="21432"/>
                  </a:lnTo>
                  <a:lnTo>
                    <a:pt x="1066800" y="4763"/>
                  </a:lnTo>
                  <a:lnTo>
                    <a:pt x="1088231" y="0"/>
                  </a:lnTo>
                  <a:lnTo>
                    <a:pt x="1159669" y="14288"/>
                  </a:lnTo>
                  <a:lnTo>
                    <a:pt x="1254919" y="47625"/>
                  </a:lnTo>
                  <a:lnTo>
                    <a:pt x="1350169" y="92869"/>
                  </a:lnTo>
                  <a:lnTo>
                    <a:pt x="1404938" y="128588"/>
                  </a:lnTo>
                  <a:lnTo>
                    <a:pt x="1462088" y="173832"/>
                  </a:lnTo>
                  <a:lnTo>
                    <a:pt x="1485900" y="200025"/>
                  </a:lnTo>
                  <a:lnTo>
                    <a:pt x="1507331" y="226219"/>
                  </a:lnTo>
                  <a:lnTo>
                    <a:pt x="1519238" y="245269"/>
                  </a:lnTo>
                  <a:lnTo>
                    <a:pt x="1524000" y="261938"/>
                  </a:lnTo>
                  <a:lnTo>
                    <a:pt x="1524000" y="280988"/>
                  </a:lnTo>
                  <a:lnTo>
                    <a:pt x="1509713" y="302419"/>
                  </a:lnTo>
                  <a:lnTo>
                    <a:pt x="1490663" y="316707"/>
                  </a:lnTo>
                  <a:lnTo>
                    <a:pt x="1416844" y="335757"/>
                  </a:lnTo>
                  <a:lnTo>
                    <a:pt x="1278731" y="383382"/>
                  </a:lnTo>
                  <a:lnTo>
                    <a:pt x="1088231" y="452438"/>
                  </a:lnTo>
                  <a:lnTo>
                    <a:pt x="919163" y="514350"/>
                  </a:lnTo>
                  <a:lnTo>
                    <a:pt x="816769" y="547688"/>
                  </a:lnTo>
                  <a:lnTo>
                    <a:pt x="607219" y="602457"/>
                  </a:lnTo>
                  <a:lnTo>
                    <a:pt x="395288" y="657225"/>
                  </a:lnTo>
                  <a:lnTo>
                    <a:pt x="245269" y="695325"/>
                  </a:lnTo>
                  <a:lnTo>
                    <a:pt x="121444" y="726282"/>
                  </a:lnTo>
                  <a:lnTo>
                    <a:pt x="61913" y="740569"/>
                  </a:lnTo>
                  <a:lnTo>
                    <a:pt x="38100" y="742950"/>
                  </a:lnTo>
                  <a:lnTo>
                    <a:pt x="9525" y="735807"/>
                  </a:lnTo>
                  <a:lnTo>
                    <a:pt x="0" y="723900"/>
                  </a:lnTo>
                  <a:lnTo>
                    <a:pt x="7144" y="707232"/>
                  </a:lnTo>
                  <a:lnTo>
                    <a:pt x="19050" y="685800"/>
                  </a:lnTo>
                  <a:lnTo>
                    <a:pt x="54769" y="666750"/>
                  </a:lnTo>
                  <a:lnTo>
                    <a:pt x="226219" y="597694"/>
                  </a:lnTo>
                  <a:lnTo>
                    <a:pt x="426244" y="516732"/>
                  </a:lnTo>
                  <a:lnTo>
                    <a:pt x="707231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5">
              <a:extLst>
                <a:ext uri="{FF2B5EF4-FFF2-40B4-BE49-F238E27FC236}">
                  <a16:creationId xmlns:a16="http://schemas.microsoft.com/office/drawing/2014/main" id="{EF114350-9B8C-4EB6-838D-87294FB2E15B}"/>
                </a:ext>
              </a:extLst>
            </p:cNvPr>
            <p:cNvSpPr/>
            <p:nvPr/>
          </p:nvSpPr>
          <p:spPr>
            <a:xfrm>
              <a:off x="4708525" y="1725613"/>
              <a:ext cx="2033588" cy="454025"/>
            </a:xfrm>
            <a:custGeom>
              <a:avLst/>
              <a:gdLst>
                <a:gd name="connsiteX0" fmla="*/ 661988 w 2033588"/>
                <a:gd name="connsiteY0" fmla="*/ 219075 h 452438"/>
                <a:gd name="connsiteX1" fmla="*/ 809625 w 2033588"/>
                <a:gd name="connsiteY1" fmla="*/ 202407 h 452438"/>
                <a:gd name="connsiteX2" fmla="*/ 981075 w 2033588"/>
                <a:gd name="connsiteY2" fmla="*/ 180975 h 452438"/>
                <a:gd name="connsiteX3" fmla="*/ 1178719 w 2033588"/>
                <a:gd name="connsiteY3" fmla="*/ 142875 h 452438"/>
                <a:gd name="connsiteX4" fmla="*/ 1283494 w 2033588"/>
                <a:gd name="connsiteY4" fmla="*/ 130969 h 452438"/>
                <a:gd name="connsiteX5" fmla="*/ 1383507 w 2033588"/>
                <a:gd name="connsiteY5" fmla="*/ 111919 h 452438"/>
                <a:gd name="connsiteX6" fmla="*/ 1473994 w 2033588"/>
                <a:gd name="connsiteY6" fmla="*/ 90488 h 452438"/>
                <a:gd name="connsiteX7" fmla="*/ 1550194 w 2033588"/>
                <a:gd name="connsiteY7" fmla="*/ 64294 h 452438"/>
                <a:gd name="connsiteX8" fmla="*/ 1633538 w 2033588"/>
                <a:gd name="connsiteY8" fmla="*/ 35719 h 452438"/>
                <a:gd name="connsiteX9" fmla="*/ 1719263 w 2033588"/>
                <a:gd name="connsiteY9" fmla="*/ 0 h 452438"/>
                <a:gd name="connsiteX10" fmla="*/ 1757363 w 2033588"/>
                <a:gd name="connsiteY10" fmla="*/ 0 h 452438"/>
                <a:gd name="connsiteX11" fmla="*/ 1826419 w 2033588"/>
                <a:gd name="connsiteY11" fmla="*/ 14288 h 452438"/>
                <a:gd name="connsiteX12" fmla="*/ 1921669 w 2033588"/>
                <a:gd name="connsiteY12" fmla="*/ 42863 h 452438"/>
                <a:gd name="connsiteX13" fmla="*/ 1997869 w 2033588"/>
                <a:gd name="connsiteY13" fmla="*/ 71438 h 452438"/>
                <a:gd name="connsiteX14" fmla="*/ 2016919 w 2033588"/>
                <a:gd name="connsiteY14" fmla="*/ 85725 h 452438"/>
                <a:gd name="connsiteX15" fmla="*/ 2028825 w 2033588"/>
                <a:gd name="connsiteY15" fmla="*/ 104775 h 452438"/>
                <a:gd name="connsiteX16" fmla="*/ 2033588 w 2033588"/>
                <a:gd name="connsiteY16" fmla="*/ 121444 h 452438"/>
                <a:gd name="connsiteX17" fmla="*/ 2033588 w 2033588"/>
                <a:gd name="connsiteY17" fmla="*/ 138113 h 452438"/>
                <a:gd name="connsiteX18" fmla="*/ 2024063 w 2033588"/>
                <a:gd name="connsiteY18" fmla="*/ 164307 h 452438"/>
                <a:gd name="connsiteX19" fmla="*/ 1995488 w 2033588"/>
                <a:gd name="connsiteY19" fmla="*/ 190500 h 452438"/>
                <a:gd name="connsiteX20" fmla="*/ 1943100 w 2033588"/>
                <a:gd name="connsiteY20" fmla="*/ 221457 h 452438"/>
                <a:gd name="connsiteX21" fmla="*/ 1907382 w 2033588"/>
                <a:gd name="connsiteY21" fmla="*/ 238125 h 452438"/>
                <a:gd name="connsiteX22" fmla="*/ 1862138 w 2033588"/>
                <a:gd name="connsiteY22" fmla="*/ 247650 h 452438"/>
                <a:gd name="connsiteX23" fmla="*/ 1797844 w 2033588"/>
                <a:gd name="connsiteY23" fmla="*/ 252413 h 452438"/>
                <a:gd name="connsiteX24" fmla="*/ 1693069 w 2033588"/>
                <a:gd name="connsiteY24" fmla="*/ 254794 h 452438"/>
                <a:gd name="connsiteX25" fmla="*/ 1585913 w 2033588"/>
                <a:gd name="connsiteY25" fmla="*/ 264319 h 452438"/>
                <a:gd name="connsiteX26" fmla="*/ 1431132 w 2033588"/>
                <a:gd name="connsiteY26" fmla="*/ 283369 h 452438"/>
                <a:gd name="connsiteX27" fmla="*/ 1197769 w 2033588"/>
                <a:gd name="connsiteY27" fmla="*/ 316707 h 452438"/>
                <a:gd name="connsiteX28" fmla="*/ 916782 w 2033588"/>
                <a:gd name="connsiteY28" fmla="*/ 347663 h 452438"/>
                <a:gd name="connsiteX29" fmla="*/ 752475 w 2033588"/>
                <a:gd name="connsiteY29" fmla="*/ 369094 h 452438"/>
                <a:gd name="connsiteX30" fmla="*/ 569119 w 2033588"/>
                <a:gd name="connsiteY30" fmla="*/ 395288 h 452438"/>
                <a:gd name="connsiteX31" fmla="*/ 478632 w 2033588"/>
                <a:gd name="connsiteY31" fmla="*/ 409575 h 452438"/>
                <a:gd name="connsiteX32" fmla="*/ 395288 w 2033588"/>
                <a:gd name="connsiteY32" fmla="*/ 431007 h 452438"/>
                <a:gd name="connsiteX33" fmla="*/ 304800 w 2033588"/>
                <a:gd name="connsiteY33" fmla="*/ 452438 h 452438"/>
                <a:gd name="connsiteX34" fmla="*/ 283369 w 2033588"/>
                <a:gd name="connsiteY34" fmla="*/ 452438 h 452438"/>
                <a:gd name="connsiteX35" fmla="*/ 245269 w 2033588"/>
                <a:gd name="connsiteY35" fmla="*/ 440532 h 452438"/>
                <a:gd name="connsiteX36" fmla="*/ 190500 w 2033588"/>
                <a:gd name="connsiteY36" fmla="*/ 409575 h 452438"/>
                <a:gd name="connsiteX37" fmla="*/ 123825 w 2033588"/>
                <a:gd name="connsiteY37" fmla="*/ 354807 h 452438"/>
                <a:gd name="connsiteX38" fmla="*/ 69057 w 2033588"/>
                <a:gd name="connsiteY38" fmla="*/ 297657 h 452438"/>
                <a:gd name="connsiteX39" fmla="*/ 28575 w 2033588"/>
                <a:gd name="connsiteY39" fmla="*/ 252413 h 452438"/>
                <a:gd name="connsiteX40" fmla="*/ 9525 w 2033588"/>
                <a:gd name="connsiteY40" fmla="*/ 223838 h 452438"/>
                <a:gd name="connsiteX41" fmla="*/ 0 w 2033588"/>
                <a:gd name="connsiteY41" fmla="*/ 190500 h 452438"/>
                <a:gd name="connsiteX42" fmla="*/ 0 w 2033588"/>
                <a:gd name="connsiteY42" fmla="*/ 180975 h 452438"/>
                <a:gd name="connsiteX43" fmla="*/ 9525 w 2033588"/>
                <a:gd name="connsiteY43" fmla="*/ 171450 h 452438"/>
                <a:gd name="connsiteX44" fmla="*/ 38100 w 2033588"/>
                <a:gd name="connsiteY44" fmla="*/ 178594 h 452438"/>
                <a:gd name="connsiteX45" fmla="*/ 90488 w 2033588"/>
                <a:gd name="connsiteY45" fmla="*/ 202407 h 452438"/>
                <a:gd name="connsiteX46" fmla="*/ 152400 w 2033588"/>
                <a:gd name="connsiteY46" fmla="*/ 228600 h 452438"/>
                <a:gd name="connsiteX47" fmla="*/ 214313 w 2033588"/>
                <a:gd name="connsiteY47" fmla="*/ 247650 h 452438"/>
                <a:gd name="connsiteX48" fmla="*/ 259557 w 2033588"/>
                <a:gd name="connsiteY48" fmla="*/ 254794 h 452438"/>
                <a:gd name="connsiteX49" fmla="*/ 321469 w 2033588"/>
                <a:gd name="connsiteY49" fmla="*/ 257175 h 452438"/>
                <a:gd name="connsiteX50" fmla="*/ 469107 w 2033588"/>
                <a:gd name="connsiteY50" fmla="*/ 242888 h 452438"/>
                <a:gd name="connsiteX51" fmla="*/ 661988 w 2033588"/>
                <a:gd name="connsiteY51" fmla="*/ 219075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3588" h="452438">
                  <a:moveTo>
                    <a:pt x="661988" y="219075"/>
                  </a:moveTo>
                  <a:lnTo>
                    <a:pt x="809625" y="202407"/>
                  </a:lnTo>
                  <a:lnTo>
                    <a:pt x="981075" y="180975"/>
                  </a:lnTo>
                  <a:lnTo>
                    <a:pt x="1178719" y="142875"/>
                  </a:lnTo>
                  <a:lnTo>
                    <a:pt x="1283494" y="130969"/>
                  </a:lnTo>
                  <a:lnTo>
                    <a:pt x="1383507" y="111919"/>
                  </a:lnTo>
                  <a:lnTo>
                    <a:pt x="1473994" y="90488"/>
                  </a:lnTo>
                  <a:lnTo>
                    <a:pt x="1550194" y="64294"/>
                  </a:lnTo>
                  <a:lnTo>
                    <a:pt x="1633538" y="35719"/>
                  </a:lnTo>
                  <a:lnTo>
                    <a:pt x="1719263" y="0"/>
                  </a:lnTo>
                  <a:lnTo>
                    <a:pt x="1757363" y="0"/>
                  </a:lnTo>
                  <a:lnTo>
                    <a:pt x="1826419" y="14288"/>
                  </a:lnTo>
                  <a:lnTo>
                    <a:pt x="1921669" y="42863"/>
                  </a:lnTo>
                  <a:lnTo>
                    <a:pt x="1997869" y="71438"/>
                  </a:lnTo>
                  <a:lnTo>
                    <a:pt x="2016919" y="85725"/>
                  </a:lnTo>
                  <a:lnTo>
                    <a:pt x="2028825" y="104775"/>
                  </a:lnTo>
                  <a:lnTo>
                    <a:pt x="2033588" y="121444"/>
                  </a:lnTo>
                  <a:lnTo>
                    <a:pt x="2033588" y="138113"/>
                  </a:lnTo>
                  <a:lnTo>
                    <a:pt x="2024063" y="164307"/>
                  </a:lnTo>
                  <a:lnTo>
                    <a:pt x="1995488" y="190500"/>
                  </a:lnTo>
                  <a:lnTo>
                    <a:pt x="1943100" y="221457"/>
                  </a:lnTo>
                  <a:lnTo>
                    <a:pt x="1907382" y="238125"/>
                  </a:lnTo>
                  <a:lnTo>
                    <a:pt x="1862138" y="247650"/>
                  </a:lnTo>
                  <a:lnTo>
                    <a:pt x="1797844" y="252413"/>
                  </a:lnTo>
                  <a:lnTo>
                    <a:pt x="1693069" y="254794"/>
                  </a:lnTo>
                  <a:lnTo>
                    <a:pt x="1585913" y="264319"/>
                  </a:lnTo>
                  <a:lnTo>
                    <a:pt x="1431132" y="283369"/>
                  </a:lnTo>
                  <a:lnTo>
                    <a:pt x="1197769" y="316707"/>
                  </a:lnTo>
                  <a:lnTo>
                    <a:pt x="916782" y="347663"/>
                  </a:lnTo>
                  <a:lnTo>
                    <a:pt x="752475" y="369094"/>
                  </a:lnTo>
                  <a:lnTo>
                    <a:pt x="569119" y="395288"/>
                  </a:lnTo>
                  <a:lnTo>
                    <a:pt x="478632" y="409575"/>
                  </a:lnTo>
                  <a:lnTo>
                    <a:pt x="395288" y="431007"/>
                  </a:lnTo>
                  <a:lnTo>
                    <a:pt x="304800" y="452438"/>
                  </a:lnTo>
                  <a:lnTo>
                    <a:pt x="283369" y="452438"/>
                  </a:lnTo>
                  <a:lnTo>
                    <a:pt x="245269" y="440532"/>
                  </a:lnTo>
                  <a:lnTo>
                    <a:pt x="190500" y="409575"/>
                  </a:lnTo>
                  <a:lnTo>
                    <a:pt x="123825" y="354807"/>
                  </a:lnTo>
                  <a:lnTo>
                    <a:pt x="69057" y="297657"/>
                  </a:lnTo>
                  <a:lnTo>
                    <a:pt x="28575" y="252413"/>
                  </a:lnTo>
                  <a:lnTo>
                    <a:pt x="9525" y="223838"/>
                  </a:lnTo>
                  <a:lnTo>
                    <a:pt x="0" y="190500"/>
                  </a:lnTo>
                  <a:lnTo>
                    <a:pt x="0" y="180975"/>
                  </a:lnTo>
                  <a:lnTo>
                    <a:pt x="9525" y="171450"/>
                  </a:lnTo>
                  <a:lnTo>
                    <a:pt x="38100" y="178594"/>
                  </a:lnTo>
                  <a:lnTo>
                    <a:pt x="90488" y="202407"/>
                  </a:lnTo>
                  <a:lnTo>
                    <a:pt x="152400" y="228600"/>
                  </a:lnTo>
                  <a:lnTo>
                    <a:pt x="214313" y="247650"/>
                  </a:lnTo>
                  <a:lnTo>
                    <a:pt x="259557" y="254794"/>
                  </a:lnTo>
                  <a:lnTo>
                    <a:pt x="321469" y="257175"/>
                  </a:lnTo>
                  <a:lnTo>
                    <a:pt x="469107" y="242888"/>
                  </a:lnTo>
                  <a:lnTo>
                    <a:pt x="66198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9">
              <a:extLst>
                <a:ext uri="{FF2B5EF4-FFF2-40B4-BE49-F238E27FC236}">
                  <a16:creationId xmlns:a16="http://schemas.microsoft.com/office/drawing/2014/main" id="{1E53683A-6F07-4890-94C7-6EFA5661D241}"/>
                </a:ext>
              </a:extLst>
            </p:cNvPr>
            <p:cNvSpPr/>
            <p:nvPr/>
          </p:nvSpPr>
          <p:spPr>
            <a:xfrm>
              <a:off x="4848225" y="3384550"/>
              <a:ext cx="298450" cy="1917700"/>
            </a:xfrm>
            <a:custGeom>
              <a:avLst/>
              <a:gdLst>
                <a:gd name="connsiteX0" fmla="*/ 298280 w 298280"/>
                <a:gd name="connsiteY0" fmla="*/ 330064 h 1919262"/>
                <a:gd name="connsiteX1" fmla="*/ 298280 w 298280"/>
                <a:gd name="connsiteY1" fmla="*/ 193149 h 1919262"/>
                <a:gd name="connsiteX2" fmla="*/ 273831 w 298280"/>
                <a:gd name="connsiteY2" fmla="*/ 90462 h 1919262"/>
                <a:gd name="connsiteX3" fmla="*/ 202928 w 298280"/>
                <a:gd name="connsiteY3" fmla="*/ 51343 h 1919262"/>
                <a:gd name="connsiteX4" fmla="*/ 141805 w 298280"/>
                <a:gd name="connsiteY4" fmla="*/ 26894 h 1919262"/>
                <a:gd name="connsiteX5" fmla="*/ 80682 w 298280"/>
                <a:gd name="connsiteY5" fmla="*/ 9780 h 1919262"/>
                <a:gd name="connsiteX6" fmla="*/ 31784 w 298280"/>
                <a:gd name="connsiteY6" fmla="*/ 0 h 1919262"/>
                <a:gd name="connsiteX7" fmla="*/ 9780 w 298280"/>
                <a:gd name="connsiteY7" fmla="*/ 2445 h 1919262"/>
                <a:gd name="connsiteX8" fmla="*/ 0 w 298280"/>
                <a:gd name="connsiteY8" fmla="*/ 12225 h 1919262"/>
                <a:gd name="connsiteX9" fmla="*/ 2445 w 298280"/>
                <a:gd name="connsiteY9" fmla="*/ 31784 h 1919262"/>
                <a:gd name="connsiteX10" fmla="*/ 12225 w 298280"/>
                <a:gd name="connsiteY10" fmla="*/ 51343 h 1919262"/>
                <a:gd name="connsiteX11" fmla="*/ 41564 w 298280"/>
                <a:gd name="connsiteY11" fmla="*/ 117356 h 1919262"/>
                <a:gd name="connsiteX12" fmla="*/ 66013 w 298280"/>
                <a:gd name="connsiteY12" fmla="*/ 202928 h 1919262"/>
                <a:gd name="connsiteX13" fmla="*/ 70903 w 298280"/>
                <a:gd name="connsiteY13" fmla="*/ 254272 h 1919262"/>
                <a:gd name="connsiteX14" fmla="*/ 73348 w 298280"/>
                <a:gd name="connsiteY14" fmla="*/ 396077 h 1919262"/>
                <a:gd name="connsiteX15" fmla="*/ 75792 w 298280"/>
                <a:gd name="connsiteY15" fmla="*/ 674798 h 1919262"/>
                <a:gd name="connsiteX16" fmla="*/ 75792 w 298280"/>
                <a:gd name="connsiteY16" fmla="*/ 1102659 h 1919262"/>
                <a:gd name="connsiteX17" fmla="*/ 73348 w 298280"/>
                <a:gd name="connsiteY17" fmla="*/ 1303142 h 1919262"/>
                <a:gd name="connsiteX18" fmla="*/ 70903 w 298280"/>
                <a:gd name="connsiteY18" fmla="*/ 1381380 h 1919262"/>
                <a:gd name="connsiteX19" fmla="*/ 66013 w 298280"/>
                <a:gd name="connsiteY19" fmla="*/ 1435168 h 1919262"/>
                <a:gd name="connsiteX20" fmla="*/ 51343 w 298280"/>
                <a:gd name="connsiteY20" fmla="*/ 1493846 h 1919262"/>
                <a:gd name="connsiteX21" fmla="*/ 31784 w 298280"/>
                <a:gd name="connsiteY21" fmla="*/ 1540299 h 1919262"/>
                <a:gd name="connsiteX22" fmla="*/ 34229 w 298280"/>
                <a:gd name="connsiteY22" fmla="*/ 1576973 h 1919262"/>
                <a:gd name="connsiteX23" fmla="*/ 53788 w 298280"/>
                <a:gd name="connsiteY23" fmla="*/ 1664990 h 1919262"/>
                <a:gd name="connsiteX24" fmla="*/ 78237 w 298280"/>
                <a:gd name="connsiteY24" fmla="*/ 1753007 h 1919262"/>
                <a:gd name="connsiteX25" fmla="*/ 112466 w 298280"/>
                <a:gd name="connsiteY25" fmla="*/ 1843470 h 1919262"/>
                <a:gd name="connsiteX26" fmla="*/ 139360 w 298280"/>
                <a:gd name="connsiteY26" fmla="*/ 1880143 h 1919262"/>
                <a:gd name="connsiteX27" fmla="*/ 156475 w 298280"/>
                <a:gd name="connsiteY27" fmla="*/ 1899703 h 1919262"/>
                <a:gd name="connsiteX28" fmla="*/ 171144 w 298280"/>
                <a:gd name="connsiteY28" fmla="*/ 1911927 h 1919262"/>
                <a:gd name="connsiteX29" fmla="*/ 188259 w 298280"/>
                <a:gd name="connsiteY29" fmla="*/ 1919262 h 1919262"/>
                <a:gd name="connsiteX30" fmla="*/ 202928 w 298280"/>
                <a:gd name="connsiteY30" fmla="*/ 1919262 h 1919262"/>
                <a:gd name="connsiteX31" fmla="*/ 220043 w 298280"/>
                <a:gd name="connsiteY31" fmla="*/ 1911927 h 1919262"/>
                <a:gd name="connsiteX32" fmla="*/ 242047 w 298280"/>
                <a:gd name="connsiteY32" fmla="*/ 1882588 h 1919262"/>
                <a:gd name="connsiteX33" fmla="*/ 261606 w 298280"/>
                <a:gd name="connsiteY33" fmla="*/ 1828800 h 1919262"/>
                <a:gd name="connsiteX34" fmla="*/ 278721 w 298280"/>
                <a:gd name="connsiteY34" fmla="*/ 1765232 h 1919262"/>
                <a:gd name="connsiteX35" fmla="*/ 298280 w 298280"/>
                <a:gd name="connsiteY35" fmla="*/ 1662545 h 1919262"/>
                <a:gd name="connsiteX36" fmla="*/ 298280 w 298280"/>
                <a:gd name="connsiteY36" fmla="*/ 1457172 h 1919262"/>
                <a:gd name="connsiteX37" fmla="*/ 298280 w 298280"/>
                <a:gd name="connsiteY37" fmla="*/ 1202901 h 1919262"/>
                <a:gd name="connsiteX38" fmla="*/ 298280 w 298280"/>
                <a:gd name="connsiteY38" fmla="*/ 660128 h 1919262"/>
                <a:gd name="connsiteX39" fmla="*/ 298280 w 298280"/>
                <a:gd name="connsiteY39" fmla="*/ 33006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8280" h="1919262">
                  <a:moveTo>
                    <a:pt x="298280" y="330064"/>
                  </a:moveTo>
                  <a:lnTo>
                    <a:pt x="298280" y="193149"/>
                  </a:lnTo>
                  <a:lnTo>
                    <a:pt x="273831" y="90462"/>
                  </a:lnTo>
                  <a:lnTo>
                    <a:pt x="202928" y="51343"/>
                  </a:lnTo>
                  <a:lnTo>
                    <a:pt x="141805" y="26894"/>
                  </a:lnTo>
                  <a:lnTo>
                    <a:pt x="80682" y="9780"/>
                  </a:lnTo>
                  <a:lnTo>
                    <a:pt x="31784" y="0"/>
                  </a:lnTo>
                  <a:lnTo>
                    <a:pt x="9780" y="2445"/>
                  </a:lnTo>
                  <a:lnTo>
                    <a:pt x="0" y="12225"/>
                  </a:lnTo>
                  <a:lnTo>
                    <a:pt x="2445" y="31784"/>
                  </a:lnTo>
                  <a:lnTo>
                    <a:pt x="12225" y="51343"/>
                  </a:lnTo>
                  <a:lnTo>
                    <a:pt x="41564" y="117356"/>
                  </a:lnTo>
                  <a:lnTo>
                    <a:pt x="66013" y="202928"/>
                  </a:lnTo>
                  <a:lnTo>
                    <a:pt x="70903" y="254272"/>
                  </a:lnTo>
                  <a:lnTo>
                    <a:pt x="73348" y="396077"/>
                  </a:lnTo>
                  <a:cubicBezTo>
                    <a:pt x="74163" y="488984"/>
                    <a:pt x="74977" y="581891"/>
                    <a:pt x="75792" y="674798"/>
                  </a:cubicBezTo>
                  <a:lnTo>
                    <a:pt x="75792" y="1102659"/>
                  </a:lnTo>
                  <a:cubicBezTo>
                    <a:pt x="74977" y="1169487"/>
                    <a:pt x="74163" y="1236314"/>
                    <a:pt x="73348" y="1303142"/>
                  </a:cubicBezTo>
                  <a:lnTo>
                    <a:pt x="70903" y="1381380"/>
                  </a:lnTo>
                  <a:lnTo>
                    <a:pt x="66013" y="1435168"/>
                  </a:lnTo>
                  <a:lnTo>
                    <a:pt x="51343" y="1493846"/>
                  </a:lnTo>
                  <a:lnTo>
                    <a:pt x="31784" y="1540299"/>
                  </a:lnTo>
                  <a:lnTo>
                    <a:pt x="34229" y="1576973"/>
                  </a:lnTo>
                  <a:lnTo>
                    <a:pt x="53788" y="1664990"/>
                  </a:lnTo>
                  <a:lnTo>
                    <a:pt x="78237" y="1753007"/>
                  </a:lnTo>
                  <a:lnTo>
                    <a:pt x="112466" y="1843470"/>
                  </a:lnTo>
                  <a:lnTo>
                    <a:pt x="139360" y="1880143"/>
                  </a:lnTo>
                  <a:lnTo>
                    <a:pt x="156475" y="1899703"/>
                  </a:lnTo>
                  <a:lnTo>
                    <a:pt x="171144" y="1911927"/>
                  </a:lnTo>
                  <a:lnTo>
                    <a:pt x="188259" y="1919262"/>
                  </a:lnTo>
                  <a:lnTo>
                    <a:pt x="202928" y="1919262"/>
                  </a:lnTo>
                  <a:lnTo>
                    <a:pt x="220043" y="1911927"/>
                  </a:lnTo>
                  <a:lnTo>
                    <a:pt x="242047" y="1882588"/>
                  </a:lnTo>
                  <a:lnTo>
                    <a:pt x="261606" y="1828800"/>
                  </a:lnTo>
                  <a:lnTo>
                    <a:pt x="278721" y="1765232"/>
                  </a:lnTo>
                  <a:lnTo>
                    <a:pt x="298280" y="1662545"/>
                  </a:lnTo>
                  <a:lnTo>
                    <a:pt x="298280" y="1457172"/>
                  </a:lnTo>
                  <a:lnTo>
                    <a:pt x="298280" y="1202901"/>
                  </a:lnTo>
                  <a:lnTo>
                    <a:pt x="298280" y="660128"/>
                  </a:lnTo>
                  <a:lnTo>
                    <a:pt x="298280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4">
              <a:extLst>
                <a:ext uri="{FF2B5EF4-FFF2-40B4-BE49-F238E27FC236}">
                  <a16:creationId xmlns:a16="http://schemas.microsoft.com/office/drawing/2014/main" id="{1D0F6DBA-CE79-4B22-B653-639E3028523B}"/>
                </a:ext>
              </a:extLst>
            </p:cNvPr>
            <p:cNvSpPr/>
            <p:nvPr/>
          </p:nvSpPr>
          <p:spPr>
            <a:xfrm>
              <a:off x="6003925" y="5230813"/>
              <a:ext cx="1130300" cy="769937"/>
            </a:xfrm>
            <a:custGeom>
              <a:avLst/>
              <a:gdLst>
                <a:gd name="connsiteX0" fmla="*/ 509588 w 1131094"/>
                <a:gd name="connsiteY0" fmla="*/ 366713 h 769144"/>
                <a:gd name="connsiteX1" fmla="*/ 411957 w 1131094"/>
                <a:gd name="connsiteY1" fmla="*/ 295275 h 769144"/>
                <a:gd name="connsiteX2" fmla="*/ 297657 w 1131094"/>
                <a:gd name="connsiteY2" fmla="*/ 219075 h 769144"/>
                <a:gd name="connsiteX3" fmla="*/ 226219 w 1131094"/>
                <a:gd name="connsiteY3" fmla="*/ 173832 h 769144"/>
                <a:gd name="connsiteX4" fmla="*/ 138113 w 1131094"/>
                <a:gd name="connsiteY4" fmla="*/ 119063 h 769144"/>
                <a:gd name="connsiteX5" fmla="*/ 42863 w 1131094"/>
                <a:gd name="connsiteY5" fmla="*/ 69057 h 769144"/>
                <a:gd name="connsiteX6" fmla="*/ 21432 w 1131094"/>
                <a:gd name="connsiteY6" fmla="*/ 54769 h 769144"/>
                <a:gd name="connsiteX7" fmla="*/ 4763 w 1131094"/>
                <a:gd name="connsiteY7" fmla="*/ 40482 h 769144"/>
                <a:gd name="connsiteX8" fmla="*/ 0 w 1131094"/>
                <a:gd name="connsiteY8" fmla="*/ 23813 h 769144"/>
                <a:gd name="connsiteX9" fmla="*/ 0 w 1131094"/>
                <a:gd name="connsiteY9" fmla="*/ 7144 h 769144"/>
                <a:gd name="connsiteX10" fmla="*/ 14288 w 1131094"/>
                <a:gd name="connsiteY10" fmla="*/ 0 h 769144"/>
                <a:gd name="connsiteX11" fmla="*/ 52388 w 1131094"/>
                <a:gd name="connsiteY11" fmla="*/ 4763 h 769144"/>
                <a:gd name="connsiteX12" fmla="*/ 161925 w 1131094"/>
                <a:gd name="connsiteY12" fmla="*/ 35719 h 769144"/>
                <a:gd name="connsiteX13" fmla="*/ 295275 w 1131094"/>
                <a:gd name="connsiteY13" fmla="*/ 73819 h 769144"/>
                <a:gd name="connsiteX14" fmla="*/ 440532 w 1131094"/>
                <a:gd name="connsiteY14" fmla="*/ 123825 h 769144"/>
                <a:gd name="connsiteX15" fmla="*/ 573882 w 1131094"/>
                <a:gd name="connsiteY15" fmla="*/ 173832 h 769144"/>
                <a:gd name="connsiteX16" fmla="*/ 638175 w 1131094"/>
                <a:gd name="connsiteY16" fmla="*/ 197644 h 769144"/>
                <a:gd name="connsiteX17" fmla="*/ 745332 w 1131094"/>
                <a:gd name="connsiteY17" fmla="*/ 245269 h 769144"/>
                <a:gd name="connsiteX18" fmla="*/ 800100 w 1131094"/>
                <a:gd name="connsiteY18" fmla="*/ 271463 h 769144"/>
                <a:gd name="connsiteX19" fmla="*/ 845344 w 1131094"/>
                <a:gd name="connsiteY19" fmla="*/ 295275 h 769144"/>
                <a:gd name="connsiteX20" fmla="*/ 890588 w 1131094"/>
                <a:gd name="connsiteY20" fmla="*/ 321469 h 769144"/>
                <a:gd name="connsiteX21" fmla="*/ 933450 w 1131094"/>
                <a:gd name="connsiteY21" fmla="*/ 350044 h 769144"/>
                <a:gd name="connsiteX22" fmla="*/ 969169 w 1131094"/>
                <a:gd name="connsiteY22" fmla="*/ 381000 h 769144"/>
                <a:gd name="connsiteX23" fmla="*/ 1009650 w 1131094"/>
                <a:gd name="connsiteY23" fmla="*/ 416719 h 769144"/>
                <a:gd name="connsiteX24" fmla="*/ 1052513 w 1131094"/>
                <a:gd name="connsiteY24" fmla="*/ 461963 h 769144"/>
                <a:gd name="connsiteX25" fmla="*/ 1083469 w 1131094"/>
                <a:gd name="connsiteY25" fmla="*/ 502444 h 769144"/>
                <a:gd name="connsiteX26" fmla="*/ 1109663 w 1131094"/>
                <a:gd name="connsiteY26" fmla="*/ 550069 h 769144"/>
                <a:gd name="connsiteX27" fmla="*/ 1116807 w 1131094"/>
                <a:gd name="connsiteY27" fmla="*/ 573882 h 769144"/>
                <a:gd name="connsiteX28" fmla="*/ 1128713 w 1131094"/>
                <a:gd name="connsiteY28" fmla="*/ 614363 h 769144"/>
                <a:gd name="connsiteX29" fmla="*/ 1131094 w 1131094"/>
                <a:gd name="connsiteY29" fmla="*/ 638175 h 769144"/>
                <a:gd name="connsiteX30" fmla="*/ 1131094 w 1131094"/>
                <a:gd name="connsiteY30" fmla="*/ 666750 h 769144"/>
                <a:gd name="connsiteX31" fmla="*/ 1114425 w 1131094"/>
                <a:gd name="connsiteY31" fmla="*/ 704850 h 769144"/>
                <a:gd name="connsiteX32" fmla="*/ 1092994 w 1131094"/>
                <a:gd name="connsiteY32" fmla="*/ 738188 h 769144"/>
                <a:gd name="connsiteX33" fmla="*/ 1076325 w 1131094"/>
                <a:gd name="connsiteY33" fmla="*/ 752475 h 769144"/>
                <a:gd name="connsiteX34" fmla="*/ 1050132 w 1131094"/>
                <a:gd name="connsiteY34" fmla="*/ 766763 h 769144"/>
                <a:gd name="connsiteX35" fmla="*/ 1031082 w 1131094"/>
                <a:gd name="connsiteY35" fmla="*/ 769144 h 769144"/>
                <a:gd name="connsiteX36" fmla="*/ 1000125 w 1131094"/>
                <a:gd name="connsiteY36" fmla="*/ 764382 h 769144"/>
                <a:gd name="connsiteX37" fmla="*/ 962025 w 1131094"/>
                <a:gd name="connsiteY37" fmla="*/ 747713 h 769144"/>
                <a:gd name="connsiteX38" fmla="*/ 904875 w 1131094"/>
                <a:gd name="connsiteY38" fmla="*/ 700088 h 769144"/>
                <a:gd name="connsiteX39" fmla="*/ 802482 w 1131094"/>
                <a:gd name="connsiteY39" fmla="*/ 604838 h 769144"/>
                <a:gd name="connsiteX40" fmla="*/ 638175 w 1131094"/>
                <a:gd name="connsiteY40" fmla="*/ 464344 h 769144"/>
                <a:gd name="connsiteX41" fmla="*/ 509588 w 1131094"/>
                <a:gd name="connsiteY41" fmla="*/ 366713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094" h="769144">
                  <a:moveTo>
                    <a:pt x="509588" y="366713"/>
                  </a:moveTo>
                  <a:lnTo>
                    <a:pt x="411957" y="295275"/>
                  </a:lnTo>
                  <a:lnTo>
                    <a:pt x="297657" y="219075"/>
                  </a:lnTo>
                  <a:lnTo>
                    <a:pt x="226219" y="173832"/>
                  </a:lnTo>
                  <a:lnTo>
                    <a:pt x="138113" y="119063"/>
                  </a:lnTo>
                  <a:lnTo>
                    <a:pt x="42863" y="69057"/>
                  </a:lnTo>
                  <a:lnTo>
                    <a:pt x="21432" y="54769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52388" y="4763"/>
                  </a:lnTo>
                  <a:lnTo>
                    <a:pt x="161925" y="35719"/>
                  </a:lnTo>
                  <a:lnTo>
                    <a:pt x="295275" y="73819"/>
                  </a:lnTo>
                  <a:lnTo>
                    <a:pt x="440532" y="123825"/>
                  </a:lnTo>
                  <a:lnTo>
                    <a:pt x="573882" y="173832"/>
                  </a:lnTo>
                  <a:lnTo>
                    <a:pt x="638175" y="197644"/>
                  </a:lnTo>
                  <a:lnTo>
                    <a:pt x="745332" y="245269"/>
                  </a:lnTo>
                  <a:lnTo>
                    <a:pt x="800100" y="271463"/>
                  </a:lnTo>
                  <a:lnTo>
                    <a:pt x="845344" y="295275"/>
                  </a:lnTo>
                  <a:lnTo>
                    <a:pt x="890588" y="321469"/>
                  </a:lnTo>
                  <a:lnTo>
                    <a:pt x="933450" y="350044"/>
                  </a:lnTo>
                  <a:lnTo>
                    <a:pt x="969169" y="381000"/>
                  </a:lnTo>
                  <a:lnTo>
                    <a:pt x="1009650" y="416719"/>
                  </a:lnTo>
                  <a:lnTo>
                    <a:pt x="1052513" y="461963"/>
                  </a:lnTo>
                  <a:lnTo>
                    <a:pt x="1083469" y="502444"/>
                  </a:lnTo>
                  <a:lnTo>
                    <a:pt x="1109663" y="550069"/>
                  </a:lnTo>
                  <a:lnTo>
                    <a:pt x="1116807" y="573882"/>
                  </a:lnTo>
                  <a:lnTo>
                    <a:pt x="1128713" y="614363"/>
                  </a:lnTo>
                  <a:lnTo>
                    <a:pt x="1131094" y="638175"/>
                  </a:lnTo>
                  <a:lnTo>
                    <a:pt x="1131094" y="666750"/>
                  </a:lnTo>
                  <a:lnTo>
                    <a:pt x="1114425" y="704850"/>
                  </a:lnTo>
                  <a:lnTo>
                    <a:pt x="1092994" y="738188"/>
                  </a:lnTo>
                  <a:lnTo>
                    <a:pt x="1076325" y="752475"/>
                  </a:lnTo>
                  <a:lnTo>
                    <a:pt x="1050132" y="766763"/>
                  </a:lnTo>
                  <a:lnTo>
                    <a:pt x="1031082" y="769144"/>
                  </a:lnTo>
                  <a:lnTo>
                    <a:pt x="1000125" y="764382"/>
                  </a:lnTo>
                  <a:lnTo>
                    <a:pt x="962025" y="747713"/>
                  </a:lnTo>
                  <a:lnTo>
                    <a:pt x="904875" y="700088"/>
                  </a:lnTo>
                  <a:lnTo>
                    <a:pt x="802482" y="604838"/>
                  </a:lnTo>
                  <a:lnTo>
                    <a:pt x="638175" y="464344"/>
                  </a:lnTo>
                  <a:lnTo>
                    <a:pt x="5095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43">
              <a:extLst>
                <a:ext uri="{FF2B5EF4-FFF2-40B4-BE49-F238E27FC236}">
                  <a16:creationId xmlns:a16="http://schemas.microsoft.com/office/drawing/2014/main" id="{5BD3D4FC-E073-4AE1-9E02-78AF37D1973A}"/>
                </a:ext>
              </a:extLst>
            </p:cNvPr>
            <p:cNvSpPr/>
            <p:nvPr/>
          </p:nvSpPr>
          <p:spPr>
            <a:xfrm>
              <a:off x="2452688" y="2828925"/>
              <a:ext cx="2076450" cy="576263"/>
            </a:xfrm>
            <a:custGeom>
              <a:avLst/>
              <a:gdLst>
                <a:gd name="connsiteX0" fmla="*/ 938212 w 2076450"/>
                <a:gd name="connsiteY0" fmla="*/ 228600 h 576263"/>
                <a:gd name="connsiteX1" fmla="*/ 1300162 w 2076450"/>
                <a:gd name="connsiteY1" fmla="*/ 145256 h 576263"/>
                <a:gd name="connsiteX2" fmla="*/ 1514475 w 2076450"/>
                <a:gd name="connsiteY2" fmla="*/ 97631 h 576263"/>
                <a:gd name="connsiteX3" fmla="*/ 1647825 w 2076450"/>
                <a:gd name="connsiteY3" fmla="*/ 61913 h 576263"/>
                <a:gd name="connsiteX4" fmla="*/ 1693068 w 2076450"/>
                <a:gd name="connsiteY4" fmla="*/ 38100 h 576263"/>
                <a:gd name="connsiteX5" fmla="*/ 1766887 w 2076450"/>
                <a:gd name="connsiteY5" fmla="*/ 9525 h 576263"/>
                <a:gd name="connsiteX6" fmla="*/ 1814512 w 2076450"/>
                <a:gd name="connsiteY6" fmla="*/ 0 h 576263"/>
                <a:gd name="connsiteX7" fmla="*/ 1874043 w 2076450"/>
                <a:gd name="connsiteY7" fmla="*/ 2381 h 576263"/>
                <a:gd name="connsiteX8" fmla="*/ 1933575 w 2076450"/>
                <a:gd name="connsiteY8" fmla="*/ 9525 h 576263"/>
                <a:gd name="connsiteX9" fmla="*/ 1993106 w 2076450"/>
                <a:gd name="connsiteY9" fmla="*/ 23813 h 576263"/>
                <a:gd name="connsiteX10" fmla="*/ 2038350 w 2076450"/>
                <a:gd name="connsiteY10" fmla="*/ 38100 h 576263"/>
                <a:gd name="connsiteX11" fmla="*/ 2052637 w 2076450"/>
                <a:gd name="connsiteY11" fmla="*/ 45244 h 576263"/>
                <a:gd name="connsiteX12" fmla="*/ 2066925 w 2076450"/>
                <a:gd name="connsiteY12" fmla="*/ 57150 h 576263"/>
                <a:gd name="connsiteX13" fmla="*/ 2074068 w 2076450"/>
                <a:gd name="connsiteY13" fmla="*/ 76200 h 576263"/>
                <a:gd name="connsiteX14" fmla="*/ 2076450 w 2076450"/>
                <a:gd name="connsiteY14" fmla="*/ 95250 h 576263"/>
                <a:gd name="connsiteX15" fmla="*/ 2064543 w 2076450"/>
                <a:gd name="connsiteY15" fmla="*/ 123825 h 576263"/>
                <a:gd name="connsiteX16" fmla="*/ 2040731 w 2076450"/>
                <a:gd name="connsiteY16" fmla="*/ 159544 h 576263"/>
                <a:gd name="connsiteX17" fmla="*/ 2016918 w 2076450"/>
                <a:gd name="connsiteY17" fmla="*/ 178594 h 576263"/>
                <a:gd name="connsiteX18" fmla="*/ 1874043 w 2076450"/>
                <a:gd name="connsiteY18" fmla="*/ 202406 h 576263"/>
                <a:gd name="connsiteX19" fmla="*/ 1552575 w 2076450"/>
                <a:gd name="connsiteY19" fmla="*/ 252413 h 576263"/>
                <a:gd name="connsiteX20" fmla="*/ 1435893 w 2076450"/>
                <a:gd name="connsiteY20" fmla="*/ 271463 h 576263"/>
                <a:gd name="connsiteX21" fmla="*/ 1095375 w 2076450"/>
                <a:gd name="connsiteY21" fmla="*/ 361950 h 576263"/>
                <a:gd name="connsiteX22" fmla="*/ 892968 w 2076450"/>
                <a:gd name="connsiteY22" fmla="*/ 419100 h 576263"/>
                <a:gd name="connsiteX23" fmla="*/ 642937 w 2076450"/>
                <a:gd name="connsiteY23" fmla="*/ 495300 h 576263"/>
                <a:gd name="connsiteX24" fmla="*/ 509587 w 2076450"/>
                <a:gd name="connsiteY24" fmla="*/ 542925 h 576263"/>
                <a:gd name="connsiteX25" fmla="*/ 431006 w 2076450"/>
                <a:gd name="connsiteY25" fmla="*/ 573881 h 576263"/>
                <a:gd name="connsiteX26" fmla="*/ 416718 w 2076450"/>
                <a:gd name="connsiteY26" fmla="*/ 576263 h 576263"/>
                <a:gd name="connsiteX27" fmla="*/ 388143 w 2076450"/>
                <a:gd name="connsiteY27" fmla="*/ 571500 h 576263"/>
                <a:gd name="connsiteX28" fmla="*/ 300037 w 2076450"/>
                <a:gd name="connsiteY28" fmla="*/ 533400 h 576263"/>
                <a:gd name="connsiteX29" fmla="*/ 207168 w 2076450"/>
                <a:gd name="connsiteY29" fmla="*/ 478631 h 576263"/>
                <a:gd name="connsiteX30" fmla="*/ 111918 w 2076450"/>
                <a:gd name="connsiteY30" fmla="*/ 414338 h 576263"/>
                <a:gd name="connsiteX31" fmla="*/ 26193 w 2076450"/>
                <a:gd name="connsiteY31" fmla="*/ 347663 h 576263"/>
                <a:gd name="connsiteX32" fmla="*/ 4762 w 2076450"/>
                <a:gd name="connsiteY32" fmla="*/ 323850 h 576263"/>
                <a:gd name="connsiteX33" fmla="*/ 0 w 2076450"/>
                <a:gd name="connsiteY33" fmla="*/ 300038 h 576263"/>
                <a:gd name="connsiteX34" fmla="*/ 4762 w 2076450"/>
                <a:gd name="connsiteY34" fmla="*/ 288131 h 576263"/>
                <a:gd name="connsiteX35" fmla="*/ 26193 w 2076450"/>
                <a:gd name="connsiteY35" fmla="*/ 280988 h 576263"/>
                <a:gd name="connsiteX36" fmla="*/ 92868 w 2076450"/>
                <a:gd name="connsiteY36" fmla="*/ 295275 h 576263"/>
                <a:gd name="connsiteX37" fmla="*/ 216693 w 2076450"/>
                <a:gd name="connsiteY37" fmla="*/ 316706 h 576263"/>
                <a:gd name="connsiteX38" fmla="*/ 333375 w 2076450"/>
                <a:gd name="connsiteY38" fmla="*/ 330994 h 576263"/>
                <a:gd name="connsiteX39" fmla="*/ 428625 w 2076450"/>
                <a:gd name="connsiteY39" fmla="*/ 335756 h 576263"/>
                <a:gd name="connsiteX40" fmla="*/ 600075 w 2076450"/>
                <a:gd name="connsiteY40" fmla="*/ 302419 h 576263"/>
                <a:gd name="connsiteX41" fmla="*/ 938212 w 2076450"/>
                <a:gd name="connsiteY41" fmla="*/ 228600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76450" h="576263">
                  <a:moveTo>
                    <a:pt x="938212" y="228600"/>
                  </a:moveTo>
                  <a:lnTo>
                    <a:pt x="1300162" y="145256"/>
                  </a:lnTo>
                  <a:lnTo>
                    <a:pt x="1514475" y="97631"/>
                  </a:lnTo>
                  <a:lnTo>
                    <a:pt x="1647825" y="61913"/>
                  </a:lnTo>
                  <a:lnTo>
                    <a:pt x="1693068" y="38100"/>
                  </a:lnTo>
                  <a:lnTo>
                    <a:pt x="1766887" y="9525"/>
                  </a:lnTo>
                  <a:lnTo>
                    <a:pt x="1814512" y="0"/>
                  </a:lnTo>
                  <a:lnTo>
                    <a:pt x="1874043" y="2381"/>
                  </a:lnTo>
                  <a:lnTo>
                    <a:pt x="1933575" y="9525"/>
                  </a:lnTo>
                  <a:lnTo>
                    <a:pt x="1993106" y="23813"/>
                  </a:lnTo>
                  <a:lnTo>
                    <a:pt x="2038350" y="38100"/>
                  </a:lnTo>
                  <a:lnTo>
                    <a:pt x="2052637" y="45244"/>
                  </a:lnTo>
                  <a:lnTo>
                    <a:pt x="2066925" y="57150"/>
                  </a:lnTo>
                  <a:lnTo>
                    <a:pt x="2074068" y="76200"/>
                  </a:lnTo>
                  <a:lnTo>
                    <a:pt x="2076450" y="95250"/>
                  </a:lnTo>
                  <a:lnTo>
                    <a:pt x="2064543" y="123825"/>
                  </a:lnTo>
                  <a:lnTo>
                    <a:pt x="2040731" y="159544"/>
                  </a:lnTo>
                  <a:lnTo>
                    <a:pt x="2016918" y="178594"/>
                  </a:lnTo>
                  <a:lnTo>
                    <a:pt x="1874043" y="202406"/>
                  </a:lnTo>
                  <a:lnTo>
                    <a:pt x="1552575" y="252413"/>
                  </a:lnTo>
                  <a:lnTo>
                    <a:pt x="1435893" y="271463"/>
                  </a:lnTo>
                  <a:lnTo>
                    <a:pt x="1095375" y="361950"/>
                  </a:lnTo>
                  <a:lnTo>
                    <a:pt x="892968" y="419100"/>
                  </a:lnTo>
                  <a:lnTo>
                    <a:pt x="642937" y="495300"/>
                  </a:lnTo>
                  <a:lnTo>
                    <a:pt x="509587" y="542925"/>
                  </a:lnTo>
                  <a:lnTo>
                    <a:pt x="431006" y="573881"/>
                  </a:lnTo>
                  <a:lnTo>
                    <a:pt x="416718" y="576263"/>
                  </a:lnTo>
                  <a:lnTo>
                    <a:pt x="388143" y="571500"/>
                  </a:lnTo>
                  <a:lnTo>
                    <a:pt x="300037" y="533400"/>
                  </a:lnTo>
                  <a:lnTo>
                    <a:pt x="207168" y="478631"/>
                  </a:lnTo>
                  <a:lnTo>
                    <a:pt x="111918" y="414338"/>
                  </a:lnTo>
                  <a:lnTo>
                    <a:pt x="26193" y="347663"/>
                  </a:lnTo>
                  <a:lnTo>
                    <a:pt x="4762" y="323850"/>
                  </a:lnTo>
                  <a:lnTo>
                    <a:pt x="0" y="300038"/>
                  </a:lnTo>
                  <a:lnTo>
                    <a:pt x="4762" y="288131"/>
                  </a:lnTo>
                  <a:lnTo>
                    <a:pt x="26193" y="280988"/>
                  </a:lnTo>
                  <a:lnTo>
                    <a:pt x="92868" y="295275"/>
                  </a:lnTo>
                  <a:lnTo>
                    <a:pt x="216693" y="316706"/>
                  </a:lnTo>
                  <a:lnTo>
                    <a:pt x="333375" y="330994"/>
                  </a:lnTo>
                  <a:lnTo>
                    <a:pt x="428625" y="335756"/>
                  </a:lnTo>
                  <a:lnTo>
                    <a:pt x="600075" y="302419"/>
                  </a:lnTo>
                  <a:lnTo>
                    <a:pt x="938212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7">
              <a:extLst>
                <a:ext uri="{FF2B5EF4-FFF2-40B4-BE49-F238E27FC236}">
                  <a16:creationId xmlns:a16="http://schemas.microsoft.com/office/drawing/2014/main" id="{81C1D757-76D8-445F-84B1-BB2C5E8B046A}"/>
                </a:ext>
              </a:extLst>
            </p:cNvPr>
            <p:cNvSpPr/>
            <p:nvPr/>
          </p:nvSpPr>
          <p:spPr>
            <a:xfrm rot="16200000">
              <a:off x="1846263" y="3843338"/>
              <a:ext cx="3797300" cy="463550"/>
            </a:xfrm>
            <a:custGeom>
              <a:avLst/>
              <a:gdLst>
                <a:gd name="connsiteX0" fmla="*/ 1593850 w 3797300"/>
                <a:gd name="connsiteY0" fmla="*/ 155575 h 463550"/>
                <a:gd name="connsiteX1" fmla="*/ 1962150 w 3797300"/>
                <a:gd name="connsiteY1" fmla="*/ 171450 h 463550"/>
                <a:gd name="connsiteX2" fmla="*/ 2336800 w 3797300"/>
                <a:gd name="connsiteY2" fmla="*/ 180975 h 463550"/>
                <a:gd name="connsiteX3" fmla="*/ 2378075 w 3797300"/>
                <a:gd name="connsiteY3" fmla="*/ 180975 h 463550"/>
                <a:gd name="connsiteX4" fmla="*/ 3044825 w 3797300"/>
                <a:gd name="connsiteY4" fmla="*/ 206375 h 463550"/>
                <a:gd name="connsiteX5" fmla="*/ 3282950 w 3797300"/>
                <a:gd name="connsiteY5" fmla="*/ 206375 h 463550"/>
                <a:gd name="connsiteX6" fmla="*/ 3425825 w 3797300"/>
                <a:gd name="connsiteY6" fmla="*/ 203200 h 463550"/>
                <a:gd name="connsiteX7" fmla="*/ 3498850 w 3797300"/>
                <a:gd name="connsiteY7" fmla="*/ 203200 h 463550"/>
                <a:gd name="connsiteX8" fmla="*/ 3540125 w 3797300"/>
                <a:gd name="connsiteY8" fmla="*/ 193675 h 463550"/>
                <a:gd name="connsiteX9" fmla="*/ 3590925 w 3797300"/>
                <a:gd name="connsiteY9" fmla="*/ 174625 h 463550"/>
                <a:gd name="connsiteX10" fmla="*/ 3644900 w 3797300"/>
                <a:gd name="connsiteY10" fmla="*/ 139700 h 463550"/>
                <a:gd name="connsiteX11" fmla="*/ 3705225 w 3797300"/>
                <a:gd name="connsiteY11" fmla="*/ 82550 h 463550"/>
                <a:gd name="connsiteX12" fmla="*/ 3756025 w 3797300"/>
                <a:gd name="connsiteY12" fmla="*/ 0 h 463550"/>
                <a:gd name="connsiteX13" fmla="*/ 3797300 w 3797300"/>
                <a:gd name="connsiteY13" fmla="*/ 187325 h 463550"/>
                <a:gd name="connsiteX14" fmla="*/ 3727450 w 3797300"/>
                <a:gd name="connsiteY14" fmla="*/ 295275 h 463550"/>
                <a:gd name="connsiteX15" fmla="*/ 3663950 w 3797300"/>
                <a:gd name="connsiteY15" fmla="*/ 390525 h 463550"/>
                <a:gd name="connsiteX16" fmla="*/ 3635375 w 3797300"/>
                <a:gd name="connsiteY16" fmla="*/ 431800 h 463550"/>
                <a:gd name="connsiteX17" fmla="*/ 3616325 w 3797300"/>
                <a:gd name="connsiteY17" fmla="*/ 447675 h 463550"/>
                <a:gd name="connsiteX18" fmla="*/ 3594100 w 3797300"/>
                <a:gd name="connsiteY18" fmla="*/ 457200 h 463550"/>
                <a:gd name="connsiteX19" fmla="*/ 3575050 w 3797300"/>
                <a:gd name="connsiteY19" fmla="*/ 460375 h 463550"/>
                <a:gd name="connsiteX20" fmla="*/ 3543300 w 3797300"/>
                <a:gd name="connsiteY20" fmla="*/ 463550 h 463550"/>
                <a:gd name="connsiteX21" fmla="*/ 3492500 w 3797300"/>
                <a:gd name="connsiteY21" fmla="*/ 450850 h 463550"/>
                <a:gd name="connsiteX22" fmla="*/ 3438525 w 3797300"/>
                <a:gd name="connsiteY22" fmla="*/ 428625 h 463550"/>
                <a:gd name="connsiteX23" fmla="*/ 3273425 w 3797300"/>
                <a:gd name="connsiteY23" fmla="*/ 419100 h 463550"/>
                <a:gd name="connsiteX24" fmla="*/ 3000375 w 3797300"/>
                <a:gd name="connsiteY24" fmla="*/ 403225 h 463550"/>
                <a:gd name="connsiteX25" fmla="*/ 2654300 w 3797300"/>
                <a:gd name="connsiteY25" fmla="*/ 403225 h 463550"/>
                <a:gd name="connsiteX26" fmla="*/ 2587625 w 3797300"/>
                <a:gd name="connsiteY26" fmla="*/ 384175 h 463550"/>
                <a:gd name="connsiteX27" fmla="*/ 2390775 w 3797300"/>
                <a:gd name="connsiteY27" fmla="*/ 381000 h 463550"/>
                <a:gd name="connsiteX28" fmla="*/ 2016125 w 3797300"/>
                <a:gd name="connsiteY28" fmla="*/ 374650 h 463550"/>
                <a:gd name="connsiteX29" fmla="*/ 1603375 w 3797300"/>
                <a:gd name="connsiteY29" fmla="*/ 365125 h 463550"/>
                <a:gd name="connsiteX30" fmla="*/ 1235075 w 3797300"/>
                <a:gd name="connsiteY30" fmla="*/ 358775 h 463550"/>
                <a:gd name="connsiteX31" fmla="*/ 981075 w 3797300"/>
                <a:gd name="connsiteY31" fmla="*/ 355600 h 463550"/>
                <a:gd name="connsiteX32" fmla="*/ 790575 w 3797300"/>
                <a:gd name="connsiteY32" fmla="*/ 352425 h 463550"/>
                <a:gd name="connsiteX33" fmla="*/ 565150 w 3797300"/>
                <a:gd name="connsiteY33" fmla="*/ 349250 h 463550"/>
                <a:gd name="connsiteX34" fmla="*/ 323850 w 3797300"/>
                <a:gd name="connsiteY34" fmla="*/ 342900 h 463550"/>
                <a:gd name="connsiteX35" fmla="*/ 149225 w 3797300"/>
                <a:gd name="connsiteY35" fmla="*/ 339725 h 463550"/>
                <a:gd name="connsiteX36" fmla="*/ 127000 w 3797300"/>
                <a:gd name="connsiteY36" fmla="*/ 336550 h 463550"/>
                <a:gd name="connsiteX37" fmla="*/ 73025 w 3797300"/>
                <a:gd name="connsiteY37" fmla="*/ 311150 h 463550"/>
                <a:gd name="connsiteX38" fmla="*/ 15875 w 3797300"/>
                <a:gd name="connsiteY38" fmla="*/ 282575 h 463550"/>
                <a:gd name="connsiteX39" fmla="*/ 0 w 3797300"/>
                <a:gd name="connsiteY39" fmla="*/ 266700 h 463550"/>
                <a:gd name="connsiteX40" fmla="*/ 0 w 3797300"/>
                <a:gd name="connsiteY40" fmla="*/ 250825 h 463550"/>
                <a:gd name="connsiteX41" fmla="*/ 6350 w 3797300"/>
                <a:gd name="connsiteY41" fmla="*/ 231775 h 463550"/>
                <a:gd name="connsiteX42" fmla="*/ 34925 w 3797300"/>
                <a:gd name="connsiteY42" fmla="*/ 206375 h 463550"/>
                <a:gd name="connsiteX43" fmla="*/ 92075 w 3797300"/>
                <a:gd name="connsiteY43" fmla="*/ 168275 h 463550"/>
                <a:gd name="connsiteX44" fmla="*/ 184150 w 3797300"/>
                <a:gd name="connsiteY44" fmla="*/ 123825 h 463550"/>
                <a:gd name="connsiteX45" fmla="*/ 282575 w 3797300"/>
                <a:gd name="connsiteY45" fmla="*/ 92075 h 463550"/>
                <a:gd name="connsiteX46" fmla="*/ 371475 w 3797300"/>
                <a:gd name="connsiteY46" fmla="*/ 79375 h 463550"/>
                <a:gd name="connsiteX47" fmla="*/ 457200 w 3797300"/>
                <a:gd name="connsiteY47" fmla="*/ 69850 h 463550"/>
                <a:gd name="connsiteX48" fmla="*/ 561975 w 3797300"/>
                <a:gd name="connsiteY48" fmla="*/ 82550 h 463550"/>
                <a:gd name="connsiteX49" fmla="*/ 981075 w 3797300"/>
                <a:gd name="connsiteY49" fmla="*/ 120650 h 463550"/>
                <a:gd name="connsiteX50" fmla="*/ 1593850 w 3797300"/>
                <a:gd name="connsiteY50" fmla="*/ 155575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97300" h="463550">
                  <a:moveTo>
                    <a:pt x="1593850" y="155575"/>
                  </a:moveTo>
                  <a:lnTo>
                    <a:pt x="1962150" y="171450"/>
                  </a:lnTo>
                  <a:lnTo>
                    <a:pt x="2336800" y="180975"/>
                  </a:lnTo>
                  <a:lnTo>
                    <a:pt x="2378075" y="180975"/>
                  </a:lnTo>
                  <a:lnTo>
                    <a:pt x="3044825" y="206375"/>
                  </a:lnTo>
                  <a:lnTo>
                    <a:pt x="3282950" y="206375"/>
                  </a:lnTo>
                  <a:lnTo>
                    <a:pt x="3425825" y="203200"/>
                  </a:lnTo>
                  <a:lnTo>
                    <a:pt x="3498850" y="203200"/>
                  </a:lnTo>
                  <a:lnTo>
                    <a:pt x="3540125" y="193675"/>
                  </a:lnTo>
                  <a:lnTo>
                    <a:pt x="3590925" y="174625"/>
                  </a:lnTo>
                  <a:lnTo>
                    <a:pt x="3644900" y="139700"/>
                  </a:lnTo>
                  <a:lnTo>
                    <a:pt x="3705225" y="82550"/>
                  </a:lnTo>
                  <a:lnTo>
                    <a:pt x="3756025" y="0"/>
                  </a:lnTo>
                  <a:lnTo>
                    <a:pt x="3797300" y="187325"/>
                  </a:lnTo>
                  <a:lnTo>
                    <a:pt x="3727450" y="295275"/>
                  </a:lnTo>
                  <a:lnTo>
                    <a:pt x="3663950" y="390525"/>
                  </a:lnTo>
                  <a:lnTo>
                    <a:pt x="3635375" y="431800"/>
                  </a:lnTo>
                  <a:lnTo>
                    <a:pt x="3616325" y="447675"/>
                  </a:lnTo>
                  <a:lnTo>
                    <a:pt x="3594100" y="457200"/>
                  </a:lnTo>
                  <a:lnTo>
                    <a:pt x="3575050" y="460375"/>
                  </a:lnTo>
                  <a:lnTo>
                    <a:pt x="3543300" y="463550"/>
                  </a:lnTo>
                  <a:lnTo>
                    <a:pt x="3492500" y="450850"/>
                  </a:lnTo>
                  <a:lnTo>
                    <a:pt x="3438525" y="428625"/>
                  </a:lnTo>
                  <a:lnTo>
                    <a:pt x="3273425" y="419100"/>
                  </a:lnTo>
                  <a:lnTo>
                    <a:pt x="3000375" y="403225"/>
                  </a:lnTo>
                  <a:lnTo>
                    <a:pt x="2654300" y="403225"/>
                  </a:lnTo>
                  <a:lnTo>
                    <a:pt x="2587625" y="384175"/>
                  </a:lnTo>
                  <a:lnTo>
                    <a:pt x="2390775" y="381000"/>
                  </a:lnTo>
                  <a:lnTo>
                    <a:pt x="2016125" y="374650"/>
                  </a:lnTo>
                  <a:lnTo>
                    <a:pt x="1603375" y="365125"/>
                  </a:lnTo>
                  <a:lnTo>
                    <a:pt x="1235075" y="358775"/>
                  </a:lnTo>
                  <a:lnTo>
                    <a:pt x="981075" y="355600"/>
                  </a:lnTo>
                  <a:lnTo>
                    <a:pt x="790575" y="352425"/>
                  </a:lnTo>
                  <a:lnTo>
                    <a:pt x="565150" y="349250"/>
                  </a:lnTo>
                  <a:lnTo>
                    <a:pt x="323850" y="342900"/>
                  </a:lnTo>
                  <a:lnTo>
                    <a:pt x="149225" y="339725"/>
                  </a:lnTo>
                  <a:lnTo>
                    <a:pt x="127000" y="336550"/>
                  </a:lnTo>
                  <a:lnTo>
                    <a:pt x="73025" y="311150"/>
                  </a:lnTo>
                  <a:lnTo>
                    <a:pt x="15875" y="282575"/>
                  </a:lnTo>
                  <a:lnTo>
                    <a:pt x="0" y="266700"/>
                  </a:lnTo>
                  <a:lnTo>
                    <a:pt x="0" y="250825"/>
                  </a:lnTo>
                  <a:lnTo>
                    <a:pt x="6350" y="231775"/>
                  </a:lnTo>
                  <a:lnTo>
                    <a:pt x="34925" y="206375"/>
                  </a:lnTo>
                  <a:lnTo>
                    <a:pt x="92075" y="168275"/>
                  </a:lnTo>
                  <a:lnTo>
                    <a:pt x="184150" y="123825"/>
                  </a:lnTo>
                  <a:lnTo>
                    <a:pt x="282575" y="92075"/>
                  </a:lnTo>
                  <a:lnTo>
                    <a:pt x="371475" y="79375"/>
                  </a:lnTo>
                  <a:lnTo>
                    <a:pt x="457200" y="69850"/>
                  </a:lnTo>
                  <a:lnTo>
                    <a:pt x="561975" y="82550"/>
                  </a:lnTo>
                  <a:lnTo>
                    <a:pt x="981075" y="120650"/>
                  </a:lnTo>
                  <a:lnTo>
                    <a:pt x="1593850" y="155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8">
              <a:extLst>
                <a:ext uri="{FF2B5EF4-FFF2-40B4-BE49-F238E27FC236}">
                  <a16:creationId xmlns:a16="http://schemas.microsoft.com/office/drawing/2014/main" id="{9DC8A365-96BD-4FDC-A9FA-29353BE319C5}"/>
                </a:ext>
              </a:extLst>
            </p:cNvPr>
            <p:cNvSpPr/>
            <p:nvPr/>
          </p:nvSpPr>
          <p:spPr>
            <a:xfrm rot="16200000">
              <a:off x="2113756" y="3447257"/>
              <a:ext cx="1992313" cy="1257300"/>
            </a:xfrm>
            <a:custGeom>
              <a:avLst/>
              <a:gdLst>
                <a:gd name="connsiteX0" fmla="*/ 716756 w 1993106"/>
                <a:gd name="connsiteY0" fmla="*/ 492919 h 1257300"/>
                <a:gd name="connsiteX1" fmla="*/ 592931 w 1993106"/>
                <a:gd name="connsiteY1" fmla="*/ 404812 h 1257300"/>
                <a:gd name="connsiteX2" fmla="*/ 471488 w 1993106"/>
                <a:gd name="connsiteY2" fmla="*/ 319087 h 1257300"/>
                <a:gd name="connsiteX3" fmla="*/ 328613 w 1993106"/>
                <a:gd name="connsiteY3" fmla="*/ 211931 h 1257300"/>
                <a:gd name="connsiteX4" fmla="*/ 202406 w 1993106"/>
                <a:gd name="connsiteY4" fmla="*/ 116681 h 1257300"/>
                <a:gd name="connsiteX5" fmla="*/ 90488 w 1993106"/>
                <a:gd name="connsiteY5" fmla="*/ 30956 h 1257300"/>
                <a:gd name="connsiteX6" fmla="*/ 52388 w 1993106"/>
                <a:gd name="connsiteY6" fmla="*/ 7144 h 1257300"/>
                <a:gd name="connsiteX7" fmla="*/ 35719 w 1993106"/>
                <a:gd name="connsiteY7" fmla="*/ 0 h 1257300"/>
                <a:gd name="connsiteX8" fmla="*/ 21431 w 1993106"/>
                <a:gd name="connsiteY8" fmla="*/ 0 h 1257300"/>
                <a:gd name="connsiteX9" fmla="*/ 9525 w 1993106"/>
                <a:gd name="connsiteY9" fmla="*/ 0 h 1257300"/>
                <a:gd name="connsiteX10" fmla="*/ 0 w 1993106"/>
                <a:gd name="connsiteY10" fmla="*/ 4762 h 1257300"/>
                <a:gd name="connsiteX11" fmla="*/ 0 w 1993106"/>
                <a:gd name="connsiteY11" fmla="*/ 21431 h 1257300"/>
                <a:gd name="connsiteX12" fmla="*/ 14288 w 1993106"/>
                <a:gd name="connsiteY12" fmla="*/ 57150 h 1257300"/>
                <a:gd name="connsiteX13" fmla="*/ 107156 w 1993106"/>
                <a:gd name="connsiteY13" fmla="*/ 152400 h 1257300"/>
                <a:gd name="connsiteX14" fmla="*/ 242888 w 1993106"/>
                <a:gd name="connsiteY14" fmla="*/ 288131 h 1257300"/>
                <a:gd name="connsiteX15" fmla="*/ 409575 w 1993106"/>
                <a:gd name="connsiteY15" fmla="*/ 450056 h 1257300"/>
                <a:gd name="connsiteX16" fmla="*/ 533400 w 1993106"/>
                <a:gd name="connsiteY16" fmla="*/ 566737 h 1257300"/>
                <a:gd name="connsiteX17" fmla="*/ 664369 w 1993106"/>
                <a:gd name="connsiteY17" fmla="*/ 676275 h 1257300"/>
                <a:gd name="connsiteX18" fmla="*/ 838200 w 1993106"/>
                <a:gd name="connsiteY18" fmla="*/ 802481 h 1257300"/>
                <a:gd name="connsiteX19" fmla="*/ 1097756 w 1993106"/>
                <a:gd name="connsiteY19" fmla="*/ 981075 h 1257300"/>
                <a:gd name="connsiteX20" fmla="*/ 1293019 w 1993106"/>
                <a:gd name="connsiteY20" fmla="*/ 1116806 h 1257300"/>
                <a:gd name="connsiteX21" fmla="*/ 1459706 w 1993106"/>
                <a:gd name="connsiteY21" fmla="*/ 1223962 h 1257300"/>
                <a:gd name="connsiteX22" fmla="*/ 1524000 w 1993106"/>
                <a:gd name="connsiteY22" fmla="*/ 1252537 h 1257300"/>
                <a:gd name="connsiteX23" fmla="*/ 1974056 w 1993106"/>
                <a:gd name="connsiteY23" fmla="*/ 1257300 h 1257300"/>
                <a:gd name="connsiteX24" fmla="*/ 1993106 w 1993106"/>
                <a:gd name="connsiteY24" fmla="*/ 1212056 h 1257300"/>
                <a:gd name="connsiteX25" fmla="*/ 1812131 w 1993106"/>
                <a:gd name="connsiteY25" fmla="*/ 1119187 h 1257300"/>
                <a:gd name="connsiteX26" fmla="*/ 1664494 w 1993106"/>
                <a:gd name="connsiteY26" fmla="*/ 1047750 h 1257300"/>
                <a:gd name="connsiteX27" fmla="*/ 1490663 w 1993106"/>
                <a:gd name="connsiteY27" fmla="*/ 959644 h 1257300"/>
                <a:gd name="connsiteX28" fmla="*/ 1338263 w 1993106"/>
                <a:gd name="connsiteY28" fmla="*/ 876300 h 1257300"/>
                <a:gd name="connsiteX29" fmla="*/ 1188244 w 1993106"/>
                <a:gd name="connsiteY29" fmla="*/ 792956 h 1257300"/>
                <a:gd name="connsiteX30" fmla="*/ 1057275 w 1993106"/>
                <a:gd name="connsiteY30" fmla="*/ 716756 h 1257300"/>
                <a:gd name="connsiteX31" fmla="*/ 928688 w 1993106"/>
                <a:gd name="connsiteY31" fmla="*/ 635794 h 1257300"/>
                <a:gd name="connsiteX32" fmla="*/ 778669 w 1993106"/>
                <a:gd name="connsiteY32" fmla="*/ 538162 h 1257300"/>
                <a:gd name="connsiteX33" fmla="*/ 716756 w 1993106"/>
                <a:gd name="connsiteY33" fmla="*/ 4929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93106" h="1257300">
                  <a:moveTo>
                    <a:pt x="716756" y="492919"/>
                  </a:moveTo>
                  <a:lnTo>
                    <a:pt x="592931" y="404812"/>
                  </a:lnTo>
                  <a:lnTo>
                    <a:pt x="471488" y="319087"/>
                  </a:lnTo>
                  <a:lnTo>
                    <a:pt x="328613" y="211931"/>
                  </a:lnTo>
                  <a:lnTo>
                    <a:pt x="202406" y="116681"/>
                  </a:lnTo>
                  <a:lnTo>
                    <a:pt x="90488" y="30956"/>
                  </a:lnTo>
                  <a:lnTo>
                    <a:pt x="52388" y="7144"/>
                  </a:lnTo>
                  <a:lnTo>
                    <a:pt x="35719" y="0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4288" y="57150"/>
                  </a:lnTo>
                  <a:lnTo>
                    <a:pt x="107156" y="152400"/>
                  </a:lnTo>
                  <a:lnTo>
                    <a:pt x="242888" y="288131"/>
                  </a:lnTo>
                  <a:lnTo>
                    <a:pt x="409575" y="450056"/>
                  </a:lnTo>
                  <a:lnTo>
                    <a:pt x="533400" y="566737"/>
                  </a:lnTo>
                  <a:lnTo>
                    <a:pt x="664369" y="676275"/>
                  </a:lnTo>
                  <a:lnTo>
                    <a:pt x="838200" y="802481"/>
                  </a:lnTo>
                  <a:lnTo>
                    <a:pt x="1097756" y="981075"/>
                  </a:lnTo>
                  <a:lnTo>
                    <a:pt x="1293019" y="1116806"/>
                  </a:lnTo>
                  <a:lnTo>
                    <a:pt x="1459706" y="1223962"/>
                  </a:lnTo>
                  <a:lnTo>
                    <a:pt x="1524000" y="1252537"/>
                  </a:lnTo>
                  <a:lnTo>
                    <a:pt x="1974056" y="1257300"/>
                  </a:lnTo>
                  <a:lnTo>
                    <a:pt x="1993106" y="1212056"/>
                  </a:lnTo>
                  <a:lnTo>
                    <a:pt x="1812131" y="1119187"/>
                  </a:lnTo>
                  <a:lnTo>
                    <a:pt x="1664494" y="1047750"/>
                  </a:lnTo>
                  <a:lnTo>
                    <a:pt x="1490663" y="959644"/>
                  </a:lnTo>
                  <a:lnTo>
                    <a:pt x="1338263" y="876300"/>
                  </a:lnTo>
                  <a:lnTo>
                    <a:pt x="1188244" y="792956"/>
                  </a:lnTo>
                  <a:lnTo>
                    <a:pt x="1057275" y="716756"/>
                  </a:lnTo>
                  <a:lnTo>
                    <a:pt x="928688" y="635794"/>
                  </a:lnTo>
                  <a:lnTo>
                    <a:pt x="778669" y="538162"/>
                  </a:lnTo>
                  <a:lnTo>
                    <a:pt x="716756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44">
              <a:extLst>
                <a:ext uri="{FF2B5EF4-FFF2-40B4-BE49-F238E27FC236}">
                  <a16:creationId xmlns:a16="http://schemas.microsoft.com/office/drawing/2014/main" id="{B95DF8DA-1B97-4595-94E4-339AD03DDD41}"/>
                </a:ext>
              </a:extLst>
            </p:cNvPr>
            <p:cNvSpPr/>
            <p:nvPr/>
          </p:nvSpPr>
          <p:spPr>
            <a:xfrm>
              <a:off x="3843338" y="3267075"/>
              <a:ext cx="679450" cy="742950"/>
            </a:xfrm>
            <a:custGeom>
              <a:avLst/>
              <a:gdLst>
                <a:gd name="connsiteX0" fmla="*/ 269081 w 678656"/>
                <a:gd name="connsiteY0" fmla="*/ 116681 h 742950"/>
                <a:gd name="connsiteX1" fmla="*/ 357187 w 678656"/>
                <a:gd name="connsiteY1" fmla="*/ 164306 h 742950"/>
                <a:gd name="connsiteX2" fmla="*/ 404812 w 678656"/>
                <a:gd name="connsiteY2" fmla="*/ 195263 h 742950"/>
                <a:gd name="connsiteX3" fmla="*/ 442912 w 678656"/>
                <a:gd name="connsiteY3" fmla="*/ 221456 h 742950"/>
                <a:gd name="connsiteX4" fmla="*/ 485775 w 678656"/>
                <a:gd name="connsiteY4" fmla="*/ 254794 h 742950"/>
                <a:gd name="connsiteX5" fmla="*/ 514350 w 678656"/>
                <a:gd name="connsiteY5" fmla="*/ 280988 h 742950"/>
                <a:gd name="connsiteX6" fmla="*/ 550068 w 678656"/>
                <a:gd name="connsiteY6" fmla="*/ 319088 h 742950"/>
                <a:gd name="connsiteX7" fmla="*/ 583406 w 678656"/>
                <a:gd name="connsiteY7" fmla="*/ 361950 h 742950"/>
                <a:gd name="connsiteX8" fmla="*/ 616743 w 678656"/>
                <a:gd name="connsiteY8" fmla="*/ 407194 h 742950"/>
                <a:gd name="connsiteX9" fmla="*/ 638175 w 678656"/>
                <a:gd name="connsiteY9" fmla="*/ 442913 h 742950"/>
                <a:gd name="connsiteX10" fmla="*/ 657225 w 678656"/>
                <a:gd name="connsiteY10" fmla="*/ 490538 h 742950"/>
                <a:gd name="connsiteX11" fmla="*/ 669131 w 678656"/>
                <a:gd name="connsiteY11" fmla="*/ 542925 h 742950"/>
                <a:gd name="connsiteX12" fmla="*/ 676275 w 678656"/>
                <a:gd name="connsiteY12" fmla="*/ 600075 h 742950"/>
                <a:gd name="connsiteX13" fmla="*/ 678656 w 678656"/>
                <a:gd name="connsiteY13" fmla="*/ 645319 h 742950"/>
                <a:gd name="connsiteX14" fmla="*/ 673893 w 678656"/>
                <a:gd name="connsiteY14" fmla="*/ 683419 h 742950"/>
                <a:gd name="connsiteX15" fmla="*/ 661987 w 678656"/>
                <a:gd name="connsiteY15" fmla="*/ 711994 h 742950"/>
                <a:gd name="connsiteX16" fmla="*/ 640556 w 678656"/>
                <a:gd name="connsiteY16" fmla="*/ 731044 h 742950"/>
                <a:gd name="connsiteX17" fmla="*/ 614362 w 678656"/>
                <a:gd name="connsiteY17" fmla="*/ 740569 h 742950"/>
                <a:gd name="connsiteX18" fmla="*/ 590550 w 678656"/>
                <a:gd name="connsiteY18" fmla="*/ 742950 h 742950"/>
                <a:gd name="connsiteX19" fmla="*/ 566737 w 678656"/>
                <a:gd name="connsiteY19" fmla="*/ 735806 h 742950"/>
                <a:gd name="connsiteX20" fmla="*/ 531018 w 678656"/>
                <a:gd name="connsiteY20" fmla="*/ 709613 h 742950"/>
                <a:gd name="connsiteX21" fmla="*/ 507206 w 678656"/>
                <a:gd name="connsiteY21" fmla="*/ 678656 h 742950"/>
                <a:gd name="connsiteX22" fmla="*/ 469106 w 678656"/>
                <a:gd name="connsiteY22" fmla="*/ 600075 h 742950"/>
                <a:gd name="connsiteX23" fmla="*/ 445293 w 678656"/>
                <a:gd name="connsiteY23" fmla="*/ 540544 h 742950"/>
                <a:gd name="connsiteX24" fmla="*/ 414337 w 678656"/>
                <a:gd name="connsiteY24" fmla="*/ 485775 h 742950"/>
                <a:gd name="connsiteX25" fmla="*/ 357187 w 678656"/>
                <a:gd name="connsiteY25" fmla="*/ 409575 h 742950"/>
                <a:gd name="connsiteX26" fmla="*/ 297656 w 678656"/>
                <a:gd name="connsiteY26" fmla="*/ 338138 h 742950"/>
                <a:gd name="connsiteX27" fmla="*/ 228600 w 678656"/>
                <a:gd name="connsiteY27" fmla="*/ 266700 h 742950"/>
                <a:gd name="connsiteX28" fmla="*/ 145256 w 678656"/>
                <a:gd name="connsiteY28" fmla="*/ 190500 h 742950"/>
                <a:gd name="connsiteX29" fmla="*/ 80962 w 678656"/>
                <a:gd name="connsiteY29" fmla="*/ 138113 h 742950"/>
                <a:gd name="connsiteX30" fmla="*/ 0 w 678656"/>
                <a:gd name="connsiteY30" fmla="*/ 83344 h 742950"/>
                <a:gd name="connsiteX31" fmla="*/ 0 w 678656"/>
                <a:gd name="connsiteY31" fmla="*/ 0 h 742950"/>
                <a:gd name="connsiteX32" fmla="*/ 123825 w 678656"/>
                <a:gd name="connsiteY32" fmla="*/ 47625 h 742950"/>
                <a:gd name="connsiteX33" fmla="*/ 211931 w 678656"/>
                <a:gd name="connsiteY33" fmla="*/ 88106 h 742950"/>
                <a:gd name="connsiteX34" fmla="*/ 269081 w 678656"/>
                <a:gd name="connsiteY34" fmla="*/ 116681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8656" h="742950">
                  <a:moveTo>
                    <a:pt x="269081" y="116681"/>
                  </a:moveTo>
                  <a:lnTo>
                    <a:pt x="357187" y="164306"/>
                  </a:lnTo>
                  <a:lnTo>
                    <a:pt x="404812" y="195263"/>
                  </a:lnTo>
                  <a:lnTo>
                    <a:pt x="442912" y="221456"/>
                  </a:lnTo>
                  <a:lnTo>
                    <a:pt x="485775" y="254794"/>
                  </a:lnTo>
                  <a:lnTo>
                    <a:pt x="514350" y="280988"/>
                  </a:lnTo>
                  <a:lnTo>
                    <a:pt x="550068" y="319088"/>
                  </a:lnTo>
                  <a:lnTo>
                    <a:pt x="583406" y="361950"/>
                  </a:lnTo>
                  <a:lnTo>
                    <a:pt x="616743" y="407194"/>
                  </a:lnTo>
                  <a:lnTo>
                    <a:pt x="638175" y="442913"/>
                  </a:lnTo>
                  <a:lnTo>
                    <a:pt x="657225" y="490538"/>
                  </a:lnTo>
                  <a:lnTo>
                    <a:pt x="669131" y="542925"/>
                  </a:lnTo>
                  <a:lnTo>
                    <a:pt x="676275" y="600075"/>
                  </a:lnTo>
                  <a:lnTo>
                    <a:pt x="678656" y="645319"/>
                  </a:lnTo>
                  <a:lnTo>
                    <a:pt x="673893" y="683419"/>
                  </a:lnTo>
                  <a:lnTo>
                    <a:pt x="661987" y="711994"/>
                  </a:lnTo>
                  <a:lnTo>
                    <a:pt x="640556" y="731044"/>
                  </a:lnTo>
                  <a:lnTo>
                    <a:pt x="614362" y="740569"/>
                  </a:lnTo>
                  <a:lnTo>
                    <a:pt x="590550" y="742950"/>
                  </a:lnTo>
                  <a:lnTo>
                    <a:pt x="566737" y="735806"/>
                  </a:lnTo>
                  <a:lnTo>
                    <a:pt x="531018" y="709613"/>
                  </a:lnTo>
                  <a:lnTo>
                    <a:pt x="507206" y="678656"/>
                  </a:lnTo>
                  <a:lnTo>
                    <a:pt x="469106" y="600075"/>
                  </a:lnTo>
                  <a:lnTo>
                    <a:pt x="445293" y="540544"/>
                  </a:lnTo>
                  <a:lnTo>
                    <a:pt x="414337" y="485775"/>
                  </a:lnTo>
                  <a:lnTo>
                    <a:pt x="357187" y="409575"/>
                  </a:lnTo>
                  <a:lnTo>
                    <a:pt x="297656" y="338138"/>
                  </a:lnTo>
                  <a:lnTo>
                    <a:pt x="228600" y="266700"/>
                  </a:lnTo>
                  <a:lnTo>
                    <a:pt x="145256" y="190500"/>
                  </a:lnTo>
                  <a:lnTo>
                    <a:pt x="80962" y="138113"/>
                  </a:lnTo>
                  <a:lnTo>
                    <a:pt x="0" y="83344"/>
                  </a:lnTo>
                  <a:lnTo>
                    <a:pt x="0" y="0"/>
                  </a:lnTo>
                  <a:lnTo>
                    <a:pt x="123825" y="47625"/>
                  </a:lnTo>
                  <a:lnTo>
                    <a:pt x="211931" y="88106"/>
                  </a:lnTo>
                  <a:lnTo>
                    <a:pt x="269081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7">
              <a:extLst>
                <a:ext uri="{FF2B5EF4-FFF2-40B4-BE49-F238E27FC236}">
                  <a16:creationId xmlns:a16="http://schemas.microsoft.com/office/drawing/2014/main" id="{F3D5664E-EE37-4F21-AEE0-11D0F61E0DFD}"/>
                </a:ext>
              </a:extLst>
            </p:cNvPr>
            <p:cNvSpPr/>
            <p:nvPr/>
          </p:nvSpPr>
          <p:spPr>
            <a:xfrm>
              <a:off x="5453063" y="1462088"/>
              <a:ext cx="485775" cy="1546225"/>
            </a:xfrm>
            <a:custGeom>
              <a:avLst/>
              <a:gdLst>
                <a:gd name="connsiteX0" fmla="*/ 207168 w 485775"/>
                <a:gd name="connsiteY0" fmla="*/ 764381 h 1545431"/>
                <a:gd name="connsiteX1" fmla="*/ 207168 w 485775"/>
                <a:gd name="connsiteY1" fmla="*/ 421481 h 1545431"/>
                <a:gd name="connsiteX2" fmla="*/ 202406 w 485775"/>
                <a:gd name="connsiteY2" fmla="*/ 314325 h 1545431"/>
                <a:gd name="connsiteX3" fmla="*/ 192881 w 485775"/>
                <a:gd name="connsiteY3" fmla="*/ 242887 h 1545431"/>
                <a:gd name="connsiteX4" fmla="*/ 183356 w 485775"/>
                <a:gd name="connsiteY4" fmla="*/ 202406 h 1545431"/>
                <a:gd name="connsiteX5" fmla="*/ 169068 w 485775"/>
                <a:gd name="connsiteY5" fmla="*/ 178593 h 1545431"/>
                <a:gd name="connsiteX6" fmla="*/ 121443 w 485775"/>
                <a:gd name="connsiteY6" fmla="*/ 135731 h 1545431"/>
                <a:gd name="connsiteX7" fmla="*/ 73818 w 485775"/>
                <a:gd name="connsiteY7" fmla="*/ 100012 h 1545431"/>
                <a:gd name="connsiteX8" fmla="*/ 30956 w 485775"/>
                <a:gd name="connsiteY8" fmla="*/ 69056 h 1545431"/>
                <a:gd name="connsiteX9" fmla="*/ 19050 w 485775"/>
                <a:gd name="connsiteY9" fmla="*/ 57150 h 1545431"/>
                <a:gd name="connsiteX10" fmla="*/ 7143 w 485775"/>
                <a:gd name="connsiteY10" fmla="*/ 42862 h 1545431"/>
                <a:gd name="connsiteX11" fmla="*/ 0 w 485775"/>
                <a:gd name="connsiteY11" fmla="*/ 28575 h 1545431"/>
                <a:gd name="connsiteX12" fmla="*/ 4762 w 485775"/>
                <a:gd name="connsiteY12" fmla="*/ 14287 h 1545431"/>
                <a:gd name="connsiteX13" fmla="*/ 21431 w 485775"/>
                <a:gd name="connsiteY13" fmla="*/ 4762 h 1545431"/>
                <a:gd name="connsiteX14" fmla="*/ 114300 w 485775"/>
                <a:gd name="connsiteY14" fmla="*/ 0 h 1545431"/>
                <a:gd name="connsiteX15" fmla="*/ 176212 w 485775"/>
                <a:gd name="connsiteY15" fmla="*/ 4762 h 1545431"/>
                <a:gd name="connsiteX16" fmla="*/ 228600 w 485775"/>
                <a:gd name="connsiteY16" fmla="*/ 11906 h 1545431"/>
                <a:gd name="connsiteX17" fmla="*/ 273843 w 485775"/>
                <a:gd name="connsiteY17" fmla="*/ 26193 h 1545431"/>
                <a:gd name="connsiteX18" fmla="*/ 314325 w 485775"/>
                <a:gd name="connsiteY18" fmla="*/ 42862 h 1545431"/>
                <a:gd name="connsiteX19" fmla="*/ 395287 w 485775"/>
                <a:gd name="connsiteY19" fmla="*/ 80962 h 1545431"/>
                <a:gd name="connsiteX20" fmla="*/ 447675 w 485775"/>
                <a:gd name="connsiteY20" fmla="*/ 109537 h 1545431"/>
                <a:gd name="connsiteX21" fmla="*/ 466725 w 485775"/>
                <a:gd name="connsiteY21" fmla="*/ 123825 h 1545431"/>
                <a:gd name="connsiteX22" fmla="*/ 473868 w 485775"/>
                <a:gd name="connsiteY22" fmla="*/ 135731 h 1545431"/>
                <a:gd name="connsiteX23" fmla="*/ 478631 w 485775"/>
                <a:gd name="connsiteY23" fmla="*/ 145256 h 1545431"/>
                <a:gd name="connsiteX24" fmla="*/ 483393 w 485775"/>
                <a:gd name="connsiteY24" fmla="*/ 159543 h 1545431"/>
                <a:gd name="connsiteX25" fmla="*/ 485775 w 485775"/>
                <a:gd name="connsiteY25" fmla="*/ 190500 h 1545431"/>
                <a:gd name="connsiteX26" fmla="*/ 481012 w 485775"/>
                <a:gd name="connsiteY26" fmla="*/ 223837 h 1545431"/>
                <a:gd name="connsiteX27" fmla="*/ 469106 w 485775"/>
                <a:gd name="connsiteY27" fmla="*/ 273843 h 1545431"/>
                <a:gd name="connsiteX28" fmla="*/ 454818 w 485775"/>
                <a:gd name="connsiteY28" fmla="*/ 316706 h 1545431"/>
                <a:gd name="connsiteX29" fmla="*/ 452437 w 485775"/>
                <a:gd name="connsiteY29" fmla="*/ 416718 h 1545431"/>
                <a:gd name="connsiteX30" fmla="*/ 452437 w 485775"/>
                <a:gd name="connsiteY30" fmla="*/ 573881 h 1545431"/>
                <a:gd name="connsiteX31" fmla="*/ 428625 w 485775"/>
                <a:gd name="connsiteY31" fmla="*/ 931068 h 1545431"/>
                <a:gd name="connsiteX32" fmla="*/ 431006 w 485775"/>
                <a:gd name="connsiteY32" fmla="*/ 1090612 h 1545431"/>
                <a:gd name="connsiteX33" fmla="*/ 402431 w 485775"/>
                <a:gd name="connsiteY33" fmla="*/ 1533525 h 1545431"/>
                <a:gd name="connsiteX34" fmla="*/ 209550 w 485775"/>
                <a:gd name="connsiteY34" fmla="*/ 1545431 h 1545431"/>
                <a:gd name="connsiteX35" fmla="*/ 204787 w 485775"/>
                <a:gd name="connsiteY35" fmla="*/ 1233487 h 1545431"/>
                <a:gd name="connsiteX36" fmla="*/ 207168 w 485775"/>
                <a:gd name="connsiteY36" fmla="*/ 76438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5775" h="1545431">
                  <a:moveTo>
                    <a:pt x="207168" y="764381"/>
                  </a:moveTo>
                  <a:lnTo>
                    <a:pt x="207168" y="421481"/>
                  </a:lnTo>
                  <a:lnTo>
                    <a:pt x="202406" y="314325"/>
                  </a:lnTo>
                  <a:lnTo>
                    <a:pt x="192881" y="242887"/>
                  </a:lnTo>
                  <a:lnTo>
                    <a:pt x="183356" y="202406"/>
                  </a:lnTo>
                  <a:lnTo>
                    <a:pt x="169068" y="178593"/>
                  </a:lnTo>
                  <a:lnTo>
                    <a:pt x="121443" y="135731"/>
                  </a:lnTo>
                  <a:lnTo>
                    <a:pt x="73818" y="100012"/>
                  </a:lnTo>
                  <a:lnTo>
                    <a:pt x="30956" y="69056"/>
                  </a:lnTo>
                  <a:lnTo>
                    <a:pt x="19050" y="57150"/>
                  </a:lnTo>
                  <a:lnTo>
                    <a:pt x="7143" y="42862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114300" y="0"/>
                  </a:lnTo>
                  <a:lnTo>
                    <a:pt x="176212" y="4762"/>
                  </a:lnTo>
                  <a:lnTo>
                    <a:pt x="228600" y="11906"/>
                  </a:lnTo>
                  <a:lnTo>
                    <a:pt x="273843" y="26193"/>
                  </a:lnTo>
                  <a:lnTo>
                    <a:pt x="314325" y="42862"/>
                  </a:lnTo>
                  <a:lnTo>
                    <a:pt x="395287" y="80962"/>
                  </a:lnTo>
                  <a:lnTo>
                    <a:pt x="447675" y="109537"/>
                  </a:lnTo>
                  <a:lnTo>
                    <a:pt x="466725" y="123825"/>
                  </a:lnTo>
                  <a:lnTo>
                    <a:pt x="473868" y="135731"/>
                  </a:lnTo>
                  <a:lnTo>
                    <a:pt x="478631" y="145256"/>
                  </a:lnTo>
                  <a:lnTo>
                    <a:pt x="483393" y="159543"/>
                  </a:lnTo>
                  <a:lnTo>
                    <a:pt x="485775" y="190500"/>
                  </a:lnTo>
                  <a:lnTo>
                    <a:pt x="481012" y="223837"/>
                  </a:lnTo>
                  <a:lnTo>
                    <a:pt x="469106" y="273843"/>
                  </a:lnTo>
                  <a:lnTo>
                    <a:pt x="454818" y="316706"/>
                  </a:lnTo>
                  <a:cubicBezTo>
                    <a:pt x="454024" y="350043"/>
                    <a:pt x="453231" y="383381"/>
                    <a:pt x="452437" y="416718"/>
                  </a:cubicBezTo>
                  <a:lnTo>
                    <a:pt x="452437" y="573881"/>
                  </a:lnTo>
                  <a:lnTo>
                    <a:pt x="428625" y="931068"/>
                  </a:lnTo>
                  <a:cubicBezTo>
                    <a:pt x="429419" y="984249"/>
                    <a:pt x="469503" y="992584"/>
                    <a:pt x="431006" y="1090612"/>
                  </a:cubicBezTo>
                  <a:lnTo>
                    <a:pt x="402431" y="1533525"/>
                  </a:lnTo>
                  <a:lnTo>
                    <a:pt x="209550" y="1545431"/>
                  </a:lnTo>
                  <a:cubicBezTo>
                    <a:pt x="207962" y="1441450"/>
                    <a:pt x="206375" y="1337468"/>
                    <a:pt x="204787" y="1233487"/>
                  </a:cubicBezTo>
                  <a:cubicBezTo>
                    <a:pt x="205581" y="1077118"/>
                    <a:pt x="206374" y="920750"/>
                    <a:pt x="207168" y="764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6">
              <a:extLst>
                <a:ext uri="{FF2B5EF4-FFF2-40B4-BE49-F238E27FC236}">
                  <a16:creationId xmlns:a16="http://schemas.microsoft.com/office/drawing/2014/main" id="{80179510-F7A9-4FFB-9E49-2A63475D46F4}"/>
                </a:ext>
              </a:extLst>
            </p:cNvPr>
            <p:cNvSpPr/>
            <p:nvPr/>
          </p:nvSpPr>
          <p:spPr>
            <a:xfrm>
              <a:off x="4708525" y="2262188"/>
              <a:ext cx="2006600" cy="452437"/>
            </a:xfrm>
            <a:custGeom>
              <a:avLst/>
              <a:gdLst>
                <a:gd name="connsiteX0" fmla="*/ 623888 w 2007394"/>
                <a:gd name="connsiteY0" fmla="*/ 209550 h 452437"/>
                <a:gd name="connsiteX1" fmla="*/ 983457 w 2007394"/>
                <a:gd name="connsiteY1" fmla="*/ 159543 h 452437"/>
                <a:gd name="connsiteX2" fmla="*/ 1159669 w 2007394"/>
                <a:gd name="connsiteY2" fmla="*/ 121443 h 452437"/>
                <a:gd name="connsiteX3" fmla="*/ 1307307 w 2007394"/>
                <a:gd name="connsiteY3" fmla="*/ 107156 h 452437"/>
                <a:gd name="connsiteX4" fmla="*/ 1407319 w 2007394"/>
                <a:gd name="connsiteY4" fmla="*/ 88106 h 452437"/>
                <a:gd name="connsiteX5" fmla="*/ 1500188 w 2007394"/>
                <a:gd name="connsiteY5" fmla="*/ 64293 h 452437"/>
                <a:gd name="connsiteX6" fmla="*/ 1604963 w 2007394"/>
                <a:gd name="connsiteY6" fmla="*/ 30956 h 452437"/>
                <a:gd name="connsiteX7" fmla="*/ 1671638 w 2007394"/>
                <a:gd name="connsiteY7" fmla="*/ 4762 h 452437"/>
                <a:gd name="connsiteX8" fmla="*/ 1719263 w 2007394"/>
                <a:gd name="connsiteY8" fmla="*/ 0 h 452437"/>
                <a:gd name="connsiteX9" fmla="*/ 1804988 w 2007394"/>
                <a:gd name="connsiteY9" fmla="*/ 7143 h 452437"/>
                <a:gd name="connsiteX10" fmla="*/ 1859757 w 2007394"/>
                <a:gd name="connsiteY10" fmla="*/ 19050 h 452437"/>
                <a:gd name="connsiteX11" fmla="*/ 1890713 w 2007394"/>
                <a:gd name="connsiteY11" fmla="*/ 30956 h 452437"/>
                <a:gd name="connsiteX12" fmla="*/ 1914525 w 2007394"/>
                <a:gd name="connsiteY12" fmla="*/ 45243 h 452437"/>
                <a:gd name="connsiteX13" fmla="*/ 1943100 w 2007394"/>
                <a:gd name="connsiteY13" fmla="*/ 64293 h 452437"/>
                <a:gd name="connsiteX14" fmla="*/ 1976438 w 2007394"/>
                <a:gd name="connsiteY14" fmla="*/ 92868 h 452437"/>
                <a:gd name="connsiteX15" fmla="*/ 1990725 w 2007394"/>
                <a:gd name="connsiteY15" fmla="*/ 107156 h 452437"/>
                <a:gd name="connsiteX16" fmla="*/ 2002632 w 2007394"/>
                <a:gd name="connsiteY16" fmla="*/ 121443 h 452437"/>
                <a:gd name="connsiteX17" fmla="*/ 2007394 w 2007394"/>
                <a:gd name="connsiteY17" fmla="*/ 140493 h 452437"/>
                <a:gd name="connsiteX18" fmla="*/ 2007394 w 2007394"/>
                <a:gd name="connsiteY18" fmla="*/ 157162 h 452437"/>
                <a:gd name="connsiteX19" fmla="*/ 1993107 w 2007394"/>
                <a:gd name="connsiteY19" fmla="*/ 180975 h 452437"/>
                <a:gd name="connsiteX20" fmla="*/ 1962150 w 2007394"/>
                <a:gd name="connsiteY20" fmla="*/ 207168 h 452437"/>
                <a:gd name="connsiteX21" fmla="*/ 1902619 w 2007394"/>
                <a:gd name="connsiteY21" fmla="*/ 219075 h 452437"/>
                <a:gd name="connsiteX22" fmla="*/ 1735932 w 2007394"/>
                <a:gd name="connsiteY22" fmla="*/ 230981 h 452437"/>
                <a:gd name="connsiteX23" fmla="*/ 1654969 w 2007394"/>
                <a:gd name="connsiteY23" fmla="*/ 230981 h 452437"/>
                <a:gd name="connsiteX24" fmla="*/ 1447800 w 2007394"/>
                <a:gd name="connsiteY24" fmla="*/ 252412 h 452437"/>
                <a:gd name="connsiteX25" fmla="*/ 1235869 w 2007394"/>
                <a:gd name="connsiteY25" fmla="*/ 285750 h 452437"/>
                <a:gd name="connsiteX26" fmla="*/ 1147763 w 2007394"/>
                <a:gd name="connsiteY26" fmla="*/ 302418 h 452437"/>
                <a:gd name="connsiteX27" fmla="*/ 950119 w 2007394"/>
                <a:gd name="connsiteY27" fmla="*/ 321468 h 452437"/>
                <a:gd name="connsiteX28" fmla="*/ 785813 w 2007394"/>
                <a:gd name="connsiteY28" fmla="*/ 350043 h 452437"/>
                <a:gd name="connsiteX29" fmla="*/ 569119 w 2007394"/>
                <a:gd name="connsiteY29" fmla="*/ 395287 h 452437"/>
                <a:gd name="connsiteX30" fmla="*/ 481013 w 2007394"/>
                <a:gd name="connsiteY30" fmla="*/ 414337 h 452437"/>
                <a:gd name="connsiteX31" fmla="*/ 361950 w 2007394"/>
                <a:gd name="connsiteY31" fmla="*/ 450056 h 452437"/>
                <a:gd name="connsiteX32" fmla="*/ 340519 w 2007394"/>
                <a:gd name="connsiteY32" fmla="*/ 452437 h 452437"/>
                <a:gd name="connsiteX33" fmla="*/ 261938 w 2007394"/>
                <a:gd name="connsiteY33" fmla="*/ 445293 h 452437"/>
                <a:gd name="connsiteX34" fmla="*/ 211932 w 2007394"/>
                <a:gd name="connsiteY34" fmla="*/ 428625 h 452437"/>
                <a:gd name="connsiteX35" fmla="*/ 173832 w 2007394"/>
                <a:gd name="connsiteY35" fmla="*/ 404812 h 452437"/>
                <a:gd name="connsiteX36" fmla="*/ 90488 w 2007394"/>
                <a:gd name="connsiteY36" fmla="*/ 330993 h 452437"/>
                <a:gd name="connsiteX37" fmla="*/ 40482 w 2007394"/>
                <a:gd name="connsiteY37" fmla="*/ 278606 h 452437"/>
                <a:gd name="connsiteX38" fmla="*/ 14288 w 2007394"/>
                <a:gd name="connsiteY38" fmla="*/ 252412 h 452437"/>
                <a:gd name="connsiteX39" fmla="*/ 0 w 2007394"/>
                <a:gd name="connsiteY39" fmla="*/ 219075 h 452437"/>
                <a:gd name="connsiteX40" fmla="*/ 0 w 2007394"/>
                <a:gd name="connsiteY40" fmla="*/ 207168 h 452437"/>
                <a:gd name="connsiteX41" fmla="*/ 7144 w 2007394"/>
                <a:gd name="connsiteY41" fmla="*/ 200025 h 452437"/>
                <a:gd name="connsiteX42" fmla="*/ 23813 w 2007394"/>
                <a:gd name="connsiteY42" fmla="*/ 197643 h 452437"/>
                <a:gd name="connsiteX43" fmla="*/ 52388 w 2007394"/>
                <a:gd name="connsiteY43" fmla="*/ 209550 h 452437"/>
                <a:gd name="connsiteX44" fmla="*/ 173832 w 2007394"/>
                <a:gd name="connsiteY44" fmla="*/ 250031 h 452437"/>
                <a:gd name="connsiteX45" fmla="*/ 226219 w 2007394"/>
                <a:gd name="connsiteY45" fmla="*/ 257175 h 452437"/>
                <a:gd name="connsiteX46" fmla="*/ 295275 w 2007394"/>
                <a:gd name="connsiteY46" fmla="*/ 254793 h 452437"/>
                <a:gd name="connsiteX47" fmla="*/ 459582 w 2007394"/>
                <a:gd name="connsiteY47" fmla="*/ 233362 h 452437"/>
                <a:gd name="connsiteX48" fmla="*/ 623888 w 2007394"/>
                <a:gd name="connsiteY48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07394" h="452437">
                  <a:moveTo>
                    <a:pt x="623888" y="209550"/>
                  </a:moveTo>
                  <a:lnTo>
                    <a:pt x="983457" y="159543"/>
                  </a:lnTo>
                  <a:lnTo>
                    <a:pt x="1159669" y="121443"/>
                  </a:lnTo>
                  <a:lnTo>
                    <a:pt x="1307307" y="107156"/>
                  </a:lnTo>
                  <a:lnTo>
                    <a:pt x="1407319" y="88106"/>
                  </a:lnTo>
                  <a:lnTo>
                    <a:pt x="1500188" y="64293"/>
                  </a:lnTo>
                  <a:lnTo>
                    <a:pt x="1604963" y="30956"/>
                  </a:lnTo>
                  <a:lnTo>
                    <a:pt x="1671638" y="4762"/>
                  </a:lnTo>
                  <a:lnTo>
                    <a:pt x="1719263" y="0"/>
                  </a:lnTo>
                  <a:lnTo>
                    <a:pt x="1804988" y="7143"/>
                  </a:lnTo>
                  <a:lnTo>
                    <a:pt x="1859757" y="19050"/>
                  </a:lnTo>
                  <a:lnTo>
                    <a:pt x="1890713" y="30956"/>
                  </a:lnTo>
                  <a:lnTo>
                    <a:pt x="1914525" y="45243"/>
                  </a:lnTo>
                  <a:lnTo>
                    <a:pt x="1943100" y="64293"/>
                  </a:lnTo>
                  <a:lnTo>
                    <a:pt x="1976438" y="92868"/>
                  </a:lnTo>
                  <a:lnTo>
                    <a:pt x="1990725" y="107156"/>
                  </a:lnTo>
                  <a:lnTo>
                    <a:pt x="2002632" y="121443"/>
                  </a:lnTo>
                  <a:lnTo>
                    <a:pt x="2007394" y="140493"/>
                  </a:lnTo>
                  <a:lnTo>
                    <a:pt x="2007394" y="157162"/>
                  </a:lnTo>
                  <a:lnTo>
                    <a:pt x="1993107" y="180975"/>
                  </a:lnTo>
                  <a:lnTo>
                    <a:pt x="1962150" y="207168"/>
                  </a:lnTo>
                  <a:lnTo>
                    <a:pt x="1902619" y="219075"/>
                  </a:lnTo>
                  <a:lnTo>
                    <a:pt x="1735932" y="230981"/>
                  </a:lnTo>
                  <a:lnTo>
                    <a:pt x="1654969" y="230981"/>
                  </a:lnTo>
                  <a:lnTo>
                    <a:pt x="1447800" y="252412"/>
                  </a:lnTo>
                  <a:lnTo>
                    <a:pt x="1235869" y="285750"/>
                  </a:lnTo>
                  <a:lnTo>
                    <a:pt x="1147763" y="302418"/>
                  </a:lnTo>
                  <a:lnTo>
                    <a:pt x="950119" y="321468"/>
                  </a:lnTo>
                  <a:lnTo>
                    <a:pt x="785813" y="350043"/>
                  </a:lnTo>
                  <a:lnTo>
                    <a:pt x="569119" y="395287"/>
                  </a:lnTo>
                  <a:lnTo>
                    <a:pt x="481013" y="414337"/>
                  </a:lnTo>
                  <a:lnTo>
                    <a:pt x="361950" y="450056"/>
                  </a:lnTo>
                  <a:lnTo>
                    <a:pt x="340519" y="452437"/>
                  </a:lnTo>
                  <a:lnTo>
                    <a:pt x="261938" y="445293"/>
                  </a:lnTo>
                  <a:lnTo>
                    <a:pt x="211932" y="428625"/>
                  </a:lnTo>
                  <a:lnTo>
                    <a:pt x="173832" y="404812"/>
                  </a:lnTo>
                  <a:lnTo>
                    <a:pt x="90488" y="330993"/>
                  </a:lnTo>
                  <a:lnTo>
                    <a:pt x="40482" y="278606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207168"/>
                  </a:lnTo>
                  <a:lnTo>
                    <a:pt x="7144" y="200025"/>
                  </a:lnTo>
                  <a:lnTo>
                    <a:pt x="23813" y="197643"/>
                  </a:lnTo>
                  <a:lnTo>
                    <a:pt x="52388" y="209550"/>
                  </a:lnTo>
                  <a:lnTo>
                    <a:pt x="173832" y="250031"/>
                  </a:lnTo>
                  <a:lnTo>
                    <a:pt x="226219" y="257175"/>
                  </a:lnTo>
                  <a:lnTo>
                    <a:pt x="295275" y="254793"/>
                  </a:lnTo>
                  <a:lnTo>
                    <a:pt x="459582" y="233362"/>
                  </a:lnTo>
                  <a:lnTo>
                    <a:pt x="6238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8">
              <a:extLst>
                <a:ext uri="{FF2B5EF4-FFF2-40B4-BE49-F238E27FC236}">
                  <a16:creationId xmlns:a16="http://schemas.microsoft.com/office/drawing/2014/main" id="{B7CF398D-159D-43B6-8DFE-659FABCA37B9}"/>
                </a:ext>
              </a:extLst>
            </p:cNvPr>
            <p:cNvSpPr/>
            <p:nvPr/>
          </p:nvSpPr>
          <p:spPr>
            <a:xfrm>
              <a:off x="4324350" y="2732088"/>
              <a:ext cx="2951163" cy="520700"/>
            </a:xfrm>
            <a:custGeom>
              <a:avLst/>
              <a:gdLst>
                <a:gd name="connsiteX0" fmla="*/ 840581 w 2950369"/>
                <a:gd name="connsiteY0" fmla="*/ 264319 h 521494"/>
                <a:gd name="connsiteX1" fmla="*/ 676275 w 2950369"/>
                <a:gd name="connsiteY1" fmla="*/ 288131 h 521494"/>
                <a:gd name="connsiteX2" fmla="*/ 581025 w 2950369"/>
                <a:gd name="connsiteY2" fmla="*/ 300037 h 521494"/>
                <a:gd name="connsiteX3" fmla="*/ 466725 w 2950369"/>
                <a:gd name="connsiteY3" fmla="*/ 314325 h 521494"/>
                <a:gd name="connsiteX4" fmla="*/ 404813 w 2950369"/>
                <a:gd name="connsiteY4" fmla="*/ 319087 h 521494"/>
                <a:gd name="connsiteX5" fmla="*/ 292894 w 2950369"/>
                <a:gd name="connsiteY5" fmla="*/ 316706 h 521494"/>
                <a:gd name="connsiteX6" fmla="*/ 226219 w 2950369"/>
                <a:gd name="connsiteY6" fmla="*/ 309562 h 521494"/>
                <a:gd name="connsiteX7" fmla="*/ 183356 w 2950369"/>
                <a:gd name="connsiteY7" fmla="*/ 300037 h 521494"/>
                <a:gd name="connsiteX8" fmla="*/ 159544 w 2950369"/>
                <a:gd name="connsiteY8" fmla="*/ 285750 h 521494"/>
                <a:gd name="connsiteX9" fmla="*/ 121444 w 2950369"/>
                <a:gd name="connsiteY9" fmla="*/ 245269 h 521494"/>
                <a:gd name="connsiteX10" fmla="*/ 0 w 2950369"/>
                <a:gd name="connsiteY10" fmla="*/ 271462 h 521494"/>
                <a:gd name="connsiteX11" fmla="*/ 50006 w 2950369"/>
                <a:gd name="connsiteY11" fmla="*/ 328612 h 521494"/>
                <a:gd name="connsiteX12" fmla="*/ 95250 w 2950369"/>
                <a:gd name="connsiteY12" fmla="*/ 371475 h 521494"/>
                <a:gd name="connsiteX13" fmla="*/ 152400 w 2950369"/>
                <a:gd name="connsiteY13" fmla="*/ 416719 h 521494"/>
                <a:gd name="connsiteX14" fmla="*/ 200025 w 2950369"/>
                <a:gd name="connsiteY14" fmla="*/ 447675 h 521494"/>
                <a:gd name="connsiteX15" fmla="*/ 269081 w 2950369"/>
                <a:gd name="connsiteY15" fmla="*/ 481012 h 521494"/>
                <a:gd name="connsiteX16" fmla="*/ 340519 w 2950369"/>
                <a:gd name="connsiteY16" fmla="*/ 502444 h 521494"/>
                <a:gd name="connsiteX17" fmla="*/ 404813 w 2950369"/>
                <a:gd name="connsiteY17" fmla="*/ 516731 h 521494"/>
                <a:gd name="connsiteX18" fmla="*/ 438150 w 2950369"/>
                <a:gd name="connsiteY18" fmla="*/ 521494 h 521494"/>
                <a:gd name="connsiteX19" fmla="*/ 535781 w 2950369"/>
                <a:gd name="connsiteY19" fmla="*/ 488156 h 521494"/>
                <a:gd name="connsiteX20" fmla="*/ 640556 w 2950369"/>
                <a:gd name="connsiteY20" fmla="*/ 459581 h 521494"/>
                <a:gd name="connsiteX21" fmla="*/ 833438 w 2950369"/>
                <a:gd name="connsiteY21" fmla="*/ 421481 h 521494"/>
                <a:gd name="connsiteX22" fmla="*/ 976313 w 2950369"/>
                <a:gd name="connsiteY22" fmla="*/ 395287 h 521494"/>
                <a:gd name="connsiteX23" fmla="*/ 1154906 w 2950369"/>
                <a:gd name="connsiteY23" fmla="*/ 366712 h 521494"/>
                <a:gd name="connsiteX24" fmla="*/ 1359694 w 2950369"/>
                <a:gd name="connsiteY24" fmla="*/ 338137 h 521494"/>
                <a:gd name="connsiteX25" fmla="*/ 1581150 w 2950369"/>
                <a:gd name="connsiteY25" fmla="*/ 311944 h 521494"/>
                <a:gd name="connsiteX26" fmla="*/ 1843088 w 2950369"/>
                <a:gd name="connsiteY26" fmla="*/ 292894 h 521494"/>
                <a:gd name="connsiteX27" fmla="*/ 2002631 w 2950369"/>
                <a:gd name="connsiteY27" fmla="*/ 283369 h 521494"/>
                <a:gd name="connsiteX28" fmla="*/ 2188369 w 2950369"/>
                <a:gd name="connsiteY28" fmla="*/ 273844 h 521494"/>
                <a:gd name="connsiteX29" fmla="*/ 2433638 w 2950369"/>
                <a:gd name="connsiteY29" fmla="*/ 264319 h 521494"/>
                <a:gd name="connsiteX30" fmla="*/ 2633663 w 2950369"/>
                <a:gd name="connsiteY30" fmla="*/ 257175 h 521494"/>
                <a:gd name="connsiteX31" fmla="*/ 2874169 w 2950369"/>
                <a:gd name="connsiteY31" fmla="*/ 250031 h 521494"/>
                <a:gd name="connsiteX32" fmla="*/ 2902744 w 2950369"/>
                <a:gd name="connsiteY32" fmla="*/ 247650 h 521494"/>
                <a:gd name="connsiteX33" fmla="*/ 2931319 w 2950369"/>
                <a:gd name="connsiteY33" fmla="*/ 230981 h 521494"/>
                <a:gd name="connsiteX34" fmla="*/ 2945606 w 2950369"/>
                <a:gd name="connsiteY34" fmla="*/ 211931 h 521494"/>
                <a:gd name="connsiteX35" fmla="*/ 2950369 w 2950369"/>
                <a:gd name="connsiteY35" fmla="*/ 195262 h 521494"/>
                <a:gd name="connsiteX36" fmla="*/ 2947988 w 2950369"/>
                <a:gd name="connsiteY36" fmla="*/ 180975 h 521494"/>
                <a:gd name="connsiteX37" fmla="*/ 2936081 w 2950369"/>
                <a:gd name="connsiteY37" fmla="*/ 154781 h 521494"/>
                <a:gd name="connsiteX38" fmla="*/ 2924175 w 2950369"/>
                <a:gd name="connsiteY38" fmla="*/ 140494 h 521494"/>
                <a:gd name="connsiteX39" fmla="*/ 2821781 w 2950369"/>
                <a:gd name="connsiteY39" fmla="*/ 95250 h 521494"/>
                <a:gd name="connsiteX40" fmla="*/ 2671763 w 2950369"/>
                <a:gd name="connsiteY40" fmla="*/ 33337 h 521494"/>
                <a:gd name="connsiteX41" fmla="*/ 2574131 w 2950369"/>
                <a:gd name="connsiteY41" fmla="*/ 4762 h 521494"/>
                <a:gd name="connsiteX42" fmla="*/ 2550319 w 2950369"/>
                <a:gd name="connsiteY42" fmla="*/ 0 h 521494"/>
                <a:gd name="connsiteX43" fmla="*/ 2512219 w 2950369"/>
                <a:gd name="connsiteY43" fmla="*/ 7144 h 521494"/>
                <a:gd name="connsiteX44" fmla="*/ 2462213 w 2950369"/>
                <a:gd name="connsiteY44" fmla="*/ 28575 h 521494"/>
                <a:gd name="connsiteX45" fmla="*/ 2355056 w 2950369"/>
                <a:gd name="connsiteY45" fmla="*/ 59531 h 521494"/>
                <a:gd name="connsiteX46" fmla="*/ 2205038 w 2950369"/>
                <a:gd name="connsiteY46" fmla="*/ 95250 h 521494"/>
                <a:gd name="connsiteX47" fmla="*/ 2024063 w 2950369"/>
                <a:gd name="connsiteY47" fmla="*/ 111919 h 521494"/>
                <a:gd name="connsiteX48" fmla="*/ 1702594 w 2950369"/>
                <a:gd name="connsiteY48" fmla="*/ 142875 h 521494"/>
                <a:gd name="connsiteX49" fmla="*/ 1485900 w 2950369"/>
                <a:gd name="connsiteY49" fmla="*/ 169069 h 521494"/>
                <a:gd name="connsiteX50" fmla="*/ 1338263 w 2950369"/>
                <a:gd name="connsiteY50" fmla="*/ 185737 h 521494"/>
                <a:gd name="connsiteX51" fmla="*/ 1014413 w 2950369"/>
                <a:gd name="connsiteY51" fmla="*/ 238125 h 521494"/>
                <a:gd name="connsiteX52" fmla="*/ 840581 w 2950369"/>
                <a:gd name="connsiteY52" fmla="*/ 26431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50369" h="521494">
                  <a:moveTo>
                    <a:pt x="840581" y="264319"/>
                  </a:moveTo>
                  <a:lnTo>
                    <a:pt x="676275" y="288131"/>
                  </a:lnTo>
                  <a:lnTo>
                    <a:pt x="581025" y="300037"/>
                  </a:lnTo>
                  <a:lnTo>
                    <a:pt x="466725" y="314325"/>
                  </a:lnTo>
                  <a:lnTo>
                    <a:pt x="404813" y="319087"/>
                  </a:lnTo>
                  <a:lnTo>
                    <a:pt x="292894" y="316706"/>
                  </a:lnTo>
                  <a:lnTo>
                    <a:pt x="226219" y="309562"/>
                  </a:lnTo>
                  <a:lnTo>
                    <a:pt x="183356" y="300037"/>
                  </a:lnTo>
                  <a:lnTo>
                    <a:pt x="159544" y="285750"/>
                  </a:lnTo>
                  <a:lnTo>
                    <a:pt x="121444" y="245269"/>
                  </a:lnTo>
                  <a:lnTo>
                    <a:pt x="0" y="271462"/>
                  </a:lnTo>
                  <a:lnTo>
                    <a:pt x="50006" y="328612"/>
                  </a:lnTo>
                  <a:lnTo>
                    <a:pt x="95250" y="371475"/>
                  </a:lnTo>
                  <a:lnTo>
                    <a:pt x="152400" y="416719"/>
                  </a:lnTo>
                  <a:lnTo>
                    <a:pt x="200025" y="447675"/>
                  </a:lnTo>
                  <a:lnTo>
                    <a:pt x="269081" y="481012"/>
                  </a:lnTo>
                  <a:lnTo>
                    <a:pt x="340519" y="502444"/>
                  </a:lnTo>
                  <a:lnTo>
                    <a:pt x="404813" y="516731"/>
                  </a:lnTo>
                  <a:lnTo>
                    <a:pt x="438150" y="521494"/>
                  </a:lnTo>
                  <a:lnTo>
                    <a:pt x="535781" y="488156"/>
                  </a:lnTo>
                  <a:lnTo>
                    <a:pt x="640556" y="459581"/>
                  </a:lnTo>
                  <a:lnTo>
                    <a:pt x="833438" y="421481"/>
                  </a:lnTo>
                  <a:lnTo>
                    <a:pt x="976313" y="395287"/>
                  </a:lnTo>
                  <a:lnTo>
                    <a:pt x="1154906" y="366712"/>
                  </a:lnTo>
                  <a:lnTo>
                    <a:pt x="1359694" y="338137"/>
                  </a:lnTo>
                  <a:lnTo>
                    <a:pt x="1581150" y="311944"/>
                  </a:lnTo>
                  <a:lnTo>
                    <a:pt x="1843088" y="292894"/>
                  </a:lnTo>
                  <a:lnTo>
                    <a:pt x="2002631" y="283369"/>
                  </a:lnTo>
                  <a:lnTo>
                    <a:pt x="2188369" y="273844"/>
                  </a:lnTo>
                  <a:lnTo>
                    <a:pt x="2433638" y="264319"/>
                  </a:lnTo>
                  <a:lnTo>
                    <a:pt x="2633663" y="257175"/>
                  </a:lnTo>
                  <a:lnTo>
                    <a:pt x="2874169" y="250031"/>
                  </a:lnTo>
                  <a:lnTo>
                    <a:pt x="2902744" y="247650"/>
                  </a:lnTo>
                  <a:lnTo>
                    <a:pt x="2931319" y="230981"/>
                  </a:lnTo>
                  <a:lnTo>
                    <a:pt x="2945606" y="211931"/>
                  </a:lnTo>
                  <a:lnTo>
                    <a:pt x="2950369" y="195262"/>
                  </a:lnTo>
                  <a:lnTo>
                    <a:pt x="2947988" y="180975"/>
                  </a:lnTo>
                  <a:lnTo>
                    <a:pt x="2936081" y="154781"/>
                  </a:lnTo>
                  <a:lnTo>
                    <a:pt x="2924175" y="140494"/>
                  </a:lnTo>
                  <a:lnTo>
                    <a:pt x="2821781" y="95250"/>
                  </a:lnTo>
                  <a:lnTo>
                    <a:pt x="2671763" y="33337"/>
                  </a:lnTo>
                  <a:lnTo>
                    <a:pt x="2574131" y="4762"/>
                  </a:lnTo>
                  <a:lnTo>
                    <a:pt x="2550319" y="0"/>
                  </a:lnTo>
                  <a:lnTo>
                    <a:pt x="2512219" y="7144"/>
                  </a:lnTo>
                  <a:lnTo>
                    <a:pt x="2462213" y="28575"/>
                  </a:lnTo>
                  <a:lnTo>
                    <a:pt x="2355056" y="59531"/>
                  </a:lnTo>
                  <a:lnTo>
                    <a:pt x="2205038" y="95250"/>
                  </a:lnTo>
                  <a:lnTo>
                    <a:pt x="2024063" y="111919"/>
                  </a:lnTo>
                  <a:lnTo>
                    <a:pt x="1702594" y="142875"/>
                  </a:lnTo>
                  <a:lnTo>
                    <a:pt x="1485900" y="169069"/>
                  </a:lnTo>
                  <a:lnTo>
                    <a:pt x="1338263" y="185737"/>
                  </a:lnTo>
                  <a:lnTo>
                    <a:pt x="1014413" y="238125"/>
                  </a:lnTo>
                  <a:lnTo>
                    <a:pt x="84058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50">
              <a:extLst>
                <a:ext uri="{FF2B5EF4-FFF2-40B4-BE49-F238E27FC236}">
                  <a16:creationId xmlns:a16="http://schemas.microsoft.com/office/drawing/2014/main" id="{3D58CB6F-55A6-4CD3-81AE-FA59B9735523}"/>
                </a:ext>
              </a:extLst>
            </p:cNvPr>
            <p:cNvSpPr/>
            <p:nvPr/>
          </p:nvSpPr>
          <p:spPr>
            <a:xfrm>
              <a:off x="5043488" y="3230563"/>
              <a:ext cx="1738312" cy="1962150"/>
            </a:xfrm>
            <a:custGeom>
              <a:avLst/>
              <a:gdLst>
                <a:gd name="connsiteX0" fmla="*/ 494548 w 1738648"/>
                <a:gd name="connsiteY0" fmla="*/ 188032 h 1962741"/>
                <a:gd name="connsiteX1" fmla="*/ 247274 w 1738648"/>
                <a:gd name="connsiteY1" fmla="*/ 221517 h 1962741"/>
                <a:gd name="connsiteX2" fmla="*/ 0 w 1738648"/>
                <a:gd name="connsiteY2" fmla="*/ 255002 h 1962741"/>
                <a:gd name="connsiteX3" fmla="*/ 25758 w 1738648"/>
                <a:gd name="connsiteY3" fmla="*/ 388942 h 1962741"/>
                <a:gd name="connsiteX4" fmla="*/ 396669 w 1738648"/>
                <a:gd name="connsiteY4" fmla="*/ 340003 h 1962741"/>
                <a:gd name="connsiteX5" fmla="*/ 739247 w 1738648"/>
                <a:gd name="connsiteY5" fmla="*/ 296214 h 1962741"/>
                <a:gd name="connsiteX6" fmla="*/ 1094704 w 1738648"/>
                <a:gd name="connsiteY6" fmla="*/ 247275 h 1962741"/>
                <a:gd name="connsiteX7" fmla="*/ 1305918 w 1738648"/>
                <a:gd name="connsiteY7" fmla="*/ 221517 h 1962741"/>
                <a:gd name="connsiteX8" fmla="*/ 1347130 w 1738648"/>
                <a:gd name="connsiteY8" fmla="*/ 229244 h 1962741"/>
                <a:gd name="connsiteX9" fmla="*/ 1385767 w 1738648"/>
                <a:gd name="connsiteY9" fmla="*/ 239547 h 1962741"/>
                <a:gd name="connsiteX10" fmla="*/ 1393494 w 1738648"/>
                <a:gd name="connsiteY10" fmla="*/ 244699 h 1962741"/>
                <a:gd name="connsiteX11" fmla="*/ 1403797 w 1738648"/>
                <a:gd name="connsiteY11" fmla="*/ 273033 h 1962741"/>
                <a:gd name="connsiteX12" fmla="*/ 1411524 w 1738648"/>
                <a:gd name="connsiteY12" fmla="*/ 316821 h 1962741"/>
                <a:gd name="connsiteX13" fmla="*/ 1421827 w 1738648"/>
                <a:gd name="connsiteY13" fmla="*/ 358033 h 1962741"/>
                <a:gd name="connsiteX14" fmla="*/ 1421827 w 1738648"/>
                <a:gd name="connsiteY14" fmla="*/ 618186 h 1962741"/>
                <a:gd name="connsiteX15" fmla="*/ 1421827 w 1738648"/>
                <a:gd name="connsiteY15" fmla="*/ 1130765 h 1962741"/>
                <a:gd name="connsiteX16" fmla="*/ 1419252 w 1738648"/>
                <a:gd name="connsiteY16" fmla="*/ 1452737 h 1962741"/>
                <a:gd name="connsiteX17" fmla="*/ 1419252 w 1738648"/>
                <a:gd name="connsiteY17" fmla="*/ 1754103 h 1962741"/>
                <a:gd name="connsiteX18" fmla="*/ 1421827 w 1738648"/>
                <a:gd name="connsiteY18" fmla="*/ 1836528 h 1962741"/>
                <a:gd name="connsiteX19" fmla="*/ 1434706 w 1738648"/>
                <a:gd name="connsiteY19" fmla="*/ 1880316 h 1962741"/>
                <a:gd name="connsiteX20" fmla="*/ 1447585 w 1738648"/>
                <a:gd name="connsiteY20" fmla="*/ 1906074 h 1962741"/>
                <a:gd name="connsiteX21" fmla="*/ 1468191 w 1738648"/>
                <a:gd name="connsiteY21" fmla="*/ 1934407 h 1962741"/>
                <a:gd name="connsiteX22" fmla="*/ 1496525 w 1738648"/>
                <a:gd name="connsiteY22" fmla="*/ 1952438 h 1962741"/>
                <a:gd name="connsiteX23" fmla="*/ 1532586 w 1738648"/>
                <a:gd name="connsiteY23" fmla="*/ 1962741 h 1962741"/>
                <a:gd name="connsiteX24" fmla="*/ 1555768 w 1738648"/>
                <a:gd name="connsiteY24" fmla="*/ 1962741 h 1962741"/>
                <a:gd name="connsiteX25" fmla="*/ 1581525 w 1738648"/>
                <a:gd name="connsiteY25" fmla="*/ 1957589 h 1962741"/>
                <a:gd name="connsiteX26" fmla="*/ 1602132 w 1738648"/>
                <a:gd name="connsiteY26" fmla="*/ 1944710 h 1962741"/>
                <a:gd name="connsiteX27" fmla="*/ 1617586 w 1738648"/>
                <a:gd name="connsiteY27" fmla="*/ 1931831 h 1962741"/>
                <a:gd name="connsiteX28" fmla="*/ 1627889 w 1738648"/>
                <a:gd name="connsiteY28" fmla="*/ 1916377 h 1962741"/>
                <a:gd name="connsiteX29" fmla="*/ 1638192 w 1738648"/>
                <a:gd name="connsiteY29" fmla="*/ 1880316 h 1962741"/>
                <a:gd name="connsiteX30" fmla="*/ 1643344 w 1738648"/>
                <a:gd name="connsiteY30" fmla="*/ 1833952 h 1962741"/>
                <a:gd name="connsiteX31" fmla="*/ 1643344 w 1738648"/>
                <a:gd name="connsiteY31" fmla="*/ 1627890 h 1962741"/>
                <a:gd name="connsiteX32" fmla="*/ 1643344 w 1738648"/>
                <a:gd name="connsiteY32" fmla="*/ 1161675 h 1962741"/>
                <a:gd name="connsiteX33" fmla="*/ 1643344 w 1738648"/>
                <a:gd name="connsiteY33" fmla="*/ 726369 h 1962741"/>
                <a:gd name="connsiteX34" fmla="*/ 1645920 w 1738648"/>
                <a:gd name="connsiteY34" fmla="*/ 613035 h 1962741"/>
                <a:gd name="connsiteX35" fmla="*/ 1648496 w 1738648"/>
                <a:gd name="connsiteY35" fmla="*/ 530610 h 1962741"/>
                <a:gd name="connsiteX36" fmla="*/ 1658799 w 1738648"/>
                <a:gd name="connsiteY36" fmla="*/ 417276 h 1962741"/>
                <a:gd name="connsiteX37" fmla="*/ 1666526 w 1738648"/>
                <a:gd name="connsiteY37" fmla="*/ 381215 h 1962741"/>
                <a:gd name="connsiteX38" fmla="*/ 1684556 w 1738648"/>
                <a:gd name="connsiteY38" fmla="*/ 363185 h 1962741"/>
                <a:gd name="connsiteX39" fmla="*/ 1712890 w 1738648"/>
                <a:gd name="connsiteY39" fmla="*/ 332275 h 1962741"/>
                <a:gd name="connsiteX40" fmla="*/ 1728345 w 1738648"/>
                <a:gd name="connsiteY40" fmla="*/ 309093 h 1962741"/>
                <a:gd name="connsiteX41" fmla="*/ 1738648 w 1738648"/>
                <a:gd name="connsiteY41" fmla="*/ 285911 h 1962741"/>
                <a:gd name="connsiteX42" fmla="*/ 1736072 w 1738648"/>
                <a:gd name="connsiteY42" fmla="*/ 265305 h 1962741"/>
                <a:gd name="connsiteX43" fmla="*/ 1723193 w 1738648"/>
                <a:gd name="connsiteY43" fmla="*/ 234396 h 1962741"/>
                <a:gd name="connsiteX44" fmla="*/ 1669102 w 1738648"/>
                <a:gd name="connsiteY44" fmla="*/ 177729 h 1962741"/>
                <a:gd name="connsiteX45" fmla="*/ 1566071 w 1738648"/>
                <a:gd name="connsiteY45" fmla="*/ 97880 h 1962741"/>
                <a:gd name="connsiteX46" fmla="*/ 1486222 w 1738648"/>
                <a:gd name="connsiteY46" fmla="*/ 46364 h 1962741"/>
                <a:gd name="connsiteX47" fmla="*/ 1403797 w 1738648"/>
                <a:gd name="connsiteY47" fmla="*/ 5152 h 1962741"/>
                <a:gd name="connsiteX48" fmla="*/ 1383191 w 1738648"/>
                <a:gd name="connsiteY48" fmla="*/ 0 h 1962741"/>
                <a:gd name="connsiteX49" fmla="*/ 1367736 w 1738648"/>
                <a:gd name="connsiteY49" fmla="*/ 5152 h 1962741"/>
                <a:gd name="connsiteX50" fmla="*/ 1298190 w 1738648"/>
                <a:gd name="connsiteY50" fmla="*/ 51516 h 1962741"/>
                <a:gd name="connsiteX51" fmla="*/ 1241523 w 1738648"/>
                <a:gd name="connsiteY51" fmla="*/ 87577 h 1962741"/>
                <a:gd name="connsiteX52" fmla="*/ 1179705 w 1738648"/>
                <a:gd name="connsiteY52" fmla="*/ 97880 h 1962741"/>
                <a:gd name="connsiteX53" fmla="*/ 795914 w 1738648"/>
                <a:gd name="connsiteY53" fmla="*/ 146820 h 1962741"/>
                <a:gd name="connsiteX54" fmla="*/ 494548 w 1738648"/>
                <a:gd name="connsiteY54" fmla="*/ 188032 h 196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8648" h="1962741">
                  <a:moveTo>
                    <a:pt x="494548" y="188032"/>
                  </a:moveTo>
                  <a:lnTo>
                    <a:pt x="247274" y="221517"/>
                  </a:lnTo>
                  <a:lnTo>
                    <a:pt x="0" y="255002"/>
                  </a:lnTo>
                  <a:lnTo>
                    <a:pt x="25758" y="388942"/>
                  </a:lnTo>
                  <a:lnTo>
                    <a:pt x="396669" y="340003"/>
                  </a:lnTo>
                  <a:lnTo>
                    <a:pt x="739247" y="296214"/>
                  </a:lnTo>
                  <a:lnTo>
                    <a:pt x="1094704" y="247275"/>
                  </a:lnTo>
                  <a:lnTo>
                    <a:pt x="1305918" y="221517"/>
                  </a:lnTo>
                  <a:lnTo>
                    <a:pt x="1347130" y="229244"/>
                  </a:lnTo>
                  <a:lnTo>
                    <a:pt x="1385767" y="239547"/>
                  </a:lnTo>
                  <a:lnTo>
                    <a:pt x="1393494" y="244699"/>
                  </a:lnTo>
                  <a:lnTo>
                    <a:pt x="1403797" y="273033"/>
                  </a:lnTo>
                  <a:lnTo>
                    <a:pt x="1411524" y="316821"/>
                  </a:lnTo>
                  <a:lnTo>
                    <a:pt x="1421827" y="358033"/>
                  </a:lnTo>
                  <a:lnTo>
                    <a:pt x="1421827" y="618186"/>
                  </a:lnTo>
                  <a:lnTo>
                    <a:pt x="1421827" y="1130765"/>
                  </a:lnTo>
                  <a:cubicBezTo>
                    <a:pt x="1420969" y="1238089"/>
                    <a:pt x="1420110" y="1345413"/>
                    <a:pt x="1419252" y="1452737"/>
                  </a:cubicBezTo>
                  <a:lnTo>
                    <a:pt x="1419252" y="1754103"/>
                  </a:lnTo>
                  <a:cubicBezTo>
                    <a:pt x="1420110" y="1781578"/>
                    <a:pt x="1420969" y="1809053"/>
                    <a:pt x="1421827" y="1836528"/>
                  </a:cubicBezTo>
                  <a:lnTo>
                    <a:pt x="1434706" y="1880316"/>
                  </a:lnTo>
                  <a:lnTo>
                    <a:pt x="1447585" y="1906074"/>
                  </a:lnTo>
                  <a:lnTo>
                    <a:pt x="1468191" y="1934407"/>
                  </a:lnTo>
                  <a:lnTo>
                    <a:pt x="1496525" y="1952438"/>
                  </a:lnTo>
                  <a:lnTo>
                    <a:pt x="1532586" y="1962741"/>
                  </a:lnTo>
                  <a:lnTo>
                    <a:pt x="1555768" y="1962741"/>
                  </a:lnTo>
                  <a:lnTo>
                    <a:pt x="1581525" y="1957589"/>
                  </a:lnTo>
                  <a:lnTo>
                    <a:pt x="1602132" y="1944710"/>
                  </a:lnTo>
                  <a:lnTo>
                    <a:pt x="1617586" y="1931831"/>
                  </a:lnTo>
                  <a:lnTo>
                    <a:pt x="1627889" y="1916377"/>
                  </a:lnTo>
                  <a:lnTo>
                    <a:pt x="1638192" y="1880316"/>
                  </a:lnTo>
                  <a:lnTo>
                    <a:pt x="1643344" y="1833952"/>
                  </a:lnTo>
                  <a:lnTo>
                    <a:pt x="1643344" y="1627890"/>
                  </a:lnTo>
                  <a:lnTo>
                    <a:pt x="1643344" y="1161675"/>
                  </a:lnTo>
                  <a:lnTo>
                    <a:pt x="1643344" y="726369"/>
                  </a:lnTo>
                  <a:cubicBezTo>
                    <a:pt x="1644203" y="688591"/>
                    <a:pt x="1645061" y="650813"/>
                    <a:pt x="1645920" y="613035"/>
                  </a:cubicBezTo>
                  <a:cubicBezTo>
                    <a:pt x="1646779" y="585560"/>
                    <a:pt x="1647637" y="558085"/>
                    <a:pt x="1648496" y="530610"/>
                  </a:cubicBezTo>
                  <a:lnTo>
                    <a:pt x="1658799" y="417276"/>
                  </a:lnTo>
                  <a:lnTo>
                    <a:pt x="1666526" y="381215"/>
                  </a:lnTo>
                  <a:lnTo>
                    <a:pt x="1684556" y="363185"/>
                  </a:lnTo>
                  <a:lnTo>
                    <a:pt x="1712890" y="332275"/>
                  </a:lnTo>
                  <a:lnTo>
                    <a:pt x="1728345" y="309093"/>
                  </a:lnTo>
                  <a:lnTo>
                    <a:pt x="1738648" y="285911"/>
                  </a:lnTo>
                  <a:lnTo>
                    <a:pt x="1736072" y="265305"/>
                  </a:lnTo>
                  <a:lnTo>
                    <a:pt x="1723193" y="234396"/>
                  </a:lnTo>
                  <a:lnTo>
                    <a:pt x="1669102" y="177729"/>
                  </a:lnTo>
                  <a:lnTo>
                    <a:pt x="1566071" y="97880"/>
                  </a:lnTo>
                  <a:lnTo>
                    <a:pt x="1486222" y="46364"/>
                  </a:lnTo>
                  <a:lnTo>
                    <a:pt x="1403797" y="5152"/>
                  </a:lnTo>
                  <a:lnTo>
                    <a:pt x="1383191" y="0"/>
                  </a:lnTo>
                  <a:lnTo>
                    <a:pt x="1367736" y="5152"/>
                  </a:lnTo>
                  <a:lnTo>
                    <a:pt x="1298190" y="51516"/>
                  </a:lnTo>
                  <a:lnTo>
                    <a:pt x="1241523" y="87577"/>
                  </a:lnTo>
                  <a:lnTo>
                    <a:pt x="1179705" y="97880"/>
                  </a:lnTo>
                  <a:lnTo>
                    <a:pt x="795914" y="146820"/>
                  </a:lnTo>
                  <a:lnTo>
                    <a:pt x="494548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51">
              <a:extLst>
                <a:ext uri="{FF2B5EF4-FFF2-40B4-BE49-F238E27FC236}">
                  <a16:creationId xmlns:a16="http://schemas.microsoft.com/office/drawing/2014/main" id="{968F7B3A-C18E-4289-A50C-BDDCA999751D}"/>
                </a:ext>
              </a:extLst>
            </p:cNvPr>
            <p:cNvSpPr/>
            <p:nvPr/>
          </p:nvSpPr>
          <p:spPr>
            <a:xfrm>
              <a:off x="5075238" y="3800475"/>
              <a:ext cx="1452562" cy="300038"/>
            </a:xfrm>
            <a:custGeom>
              <a:avLst/>
              <a:gdLst>
                <a:gd name="connsiteX0" fmla="*/ 542925 w 1452562"/>
                <a:gd name="connsiteY0" fmla="*/ 83344 h 300038"/>
                <a:gd name="connsiteX1" fmla="*/ 297656 w 1452562"/>
                <a:gd name="connsiteY1" fmla="*/ 111919 h 300038"/>
                <a:gd name="connsiteX2" fmla="*/ 219075 w 1452562"/>
                <a:gd name="connsiteY2" fmla="*/ 121444 h 300038"/>
                <a:gd name="connsiteX3" fmla="*/ 2381 w 1452562"/>
                <a:gd name="connsiteY3" fmla="*/ 121444 h 300038"/>
                <a:gd name="connsiteX4" fmla="*/ 0 w 1452562"/>
                <a:gd name="connsiteY4" fmla="*/ 264319 h 300038"/>
                <a:gd name="connsiteX5" fmla="*/ 192881 w 1452562"/>
                <a:gd name="connsiteY5" fmla="*/ 300038 h 300038"/>
                <a:gd name="connsiteX6" fmla="*/ 292894 w 1452562"/>
                <a:gd name="connsiteY6" fmla="*/ 288131 h 300038"/>
                <a:gd name="connsiteX7" fmla="*/ 571500 w 1452562"/>
                <a:gd name="connsiteY7" fmla="*/ 257175 h 300038"/>
                <a:gd name="connsiteX8" fmla="*/ 812006 w 1452562"/>
                <a:gd name="connsiteY8" fmla="*/ 228600 h 300038"/>
                <a:gd name="connsiteX9" fmla="*/ 1109662 w 1452562"/>
                <a:gd name="connsiteY9" fmla="*/ 195263 h 300038"/>
                <a:gd name="connsiteX10" fmla="*/ 1452562 w 1452562"/>
                <a:gd name="connsiteY10" fmla="*/ 154781 h 300038"/>
                <a:gd name="connsiteX11" fmla="*/ 1452562 w 1452562"/>
                <a:gd name="connsiteY11" fmla="*/ 16669 h 300038"/>
                <a:gd name="connsiteX12" fmla="*/ 1300162 w 1452562"/>
                <a:gd name="connsiteY12" fmla="*/ 0 h 300038"/>
                <a:gd name="connsiteX13" fmla="*/ 1223962 w 1452562"/>
                <a:gd name="connsiteY13" fmla="*/ 0 h 300038"/>
                <a:gd name="connsiteX14" fmla="*/ 1135856 w 1452562"/>
                <a:gd name="connsiteY14" fmla="*/ 2381 h 300038"/>
                <a:gd name="connsiteX15" fmla="*/ 1031081 w 1452562"/>
                <a:gd name="connsiteY15" fmla="*/ 16669 h 300038"/>
                <a:gd name="connsiteX16" fmla="*/ 940594 w 1452562"/>
                <a:gd name="connsiteY16" fmla="*/ 35719 h 300038"/>
                <a:gd name="connsiteX17" fmla="*/ 735806 w 1452562"/>
                <a:gd name="connsiteY17" fmla="*/ 59531 h 300038"/>
                <a:gd name="connsiteX18" fmla="*/ 542925 w 1452562"/>
                <a:gd name="connsiteY18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2562" h="300038">
                  <a:moveTo>
                    <a:pt x="542925" y="83344"/>
                  </a:moveTo>
                  <a:lnTo>
                    <a:pt x="297656" y="111919"/>
                  </a:lnTo>
                  <a:lnTo>
                    <a:pt x="219075" y="121444"/>
                  </a:lnTo>
                  <a:lnTo>
                    <a:pt x="2381" y="121444"/>
                  </a:lnTo>
                  <a:cubicBezTo>
                    <a:pt x="1587" y="169069"/>
                    <a:pt x="794" y="216694"/>
                    <a:pt x="0" y="264319"/>
                  </a:cubicBezTo>
                  <a:lnTo>
                    <a:pt x="192881" y="300038"/>
                  </a:lnTo>
                  <a:lnTo>
                    <a:pt x="292894" y="288131"/>
                  </a:lnTo>
                  <a:lnTo>
                    <a:pt x="571500" y="257175"/>
                  </a:lnTo>
                  <a:lnTo>
                    <a:pt x="812006" y="228600"/>
                  </a:lnTo>
                  <a:lnTo>
                    <a:pt x="1109662" y="195263"/>
                  </a:lnTo>
                  <a:lnTo>
                    <a:pt x="1452562" y="154781"/>
                  </a:lnTo>
                  <a:lnTo>
                    <a:pt x="1452562" y="16669"/>
                  </a:lnTo>
                  <a:lnTo>
                    <a:pt x="1300162" y="0"/>
                  </a:lnTo>
                  <a:lnTo>
                    <a:pt x="1223962" y="0"/>
                  </a:lnTo>
                  <a:lnTo>
                    <a:pt x="1135856" y="2381"/>
                  </a:lnTo>
                  <a:lnTo>
                    <a:pt x="1031081" y="16669"/>
                  </a:lnTo>
                  <a:lnTo>
                    <a:pt x="940594" y="35719"/>
                  </a:lnTo>
                  <a:lnTo>
                    <a:pt x="735806" y="59531"/>
                  </a:lnTo>
                  <a:lnTo>
                    <a:pt x="5429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2">
              <a:extLst>
                <a:ext uri="{FF2B5EF4-FFF2-40B4-BE49-F238E27FC236}">
                  <a16:creationId xmlns:a16="http://schemas.microsoft.com/office/drawing/2014/main" id="{53AF8923-4BCE-4729-9413-78A3D3B0B7AA}"/>
                </a:ext>
              </a:extLst>
            </p:cNvPr>
            <p:cNvSpPr/>
            <p:nvPr/>
          </p:nvSpPr>
          <p:spPr>
            <a:xfrm>
              <a:off x="5094288" y="4335463"/>
              <a:ext cx="1438275" cy="298450"/>
            </a:xfrm>
            <a:custGeom>
              <a:avLst/>
              <a:gdLst>
                <a:gd name="connsiteX0" fmla="*/ 607219 w 1438275"/>
                <a:gd name="connsiteY0" fmla="*/ 76200 h 297657"/>
                <a:gd name="connsiteX1" fmla="*/ 252412 w 1438275"/>
                <a:gd name="connsiteY1" fmla="*/ 119063 h 297657"/>
                <a:gd name="connsiteX2" fmla="*/ 188119 w 1438275"/>
                <a:gd name="connsiteY2" fmla="*/ 121444 h 297657"/>
                <a:gd name="connsiteX3" fmla="*/ 4762 w 1438275"/>
                <a:gd name="connsiteY3" fmla="*/ 116682 h 297657"/>
                <a:gd name="connsiteX4" fmla="*/ 0 w 1438275"/>
                <a:gd name="connsiteY4" fmla="*/ 273844 h 297657"/>
                <a:gd name="connsiteX5" fmla="*/ 157162 w 1438275"/>
                <a:gd name="connsiteY5" fmla="*/ 292894 h 297657"/>
                <a:gd name="connsiteX6" fmla="*/ 216694 w 1438275"/>
                <a:gd name="connsiteY6" fmla="*/ 297657 h 297657"/>
                <a:gd name="connsiteX7" fmla="*/ 309562 w 1438275"/>
                <a:gd name="connsiteY7" fmla="*/ 283369 h 297657"/>
                <a:gd name="connsiteX8" fmla="*/ 447675 w 1438275"/>
                <a:gd name="connsiteY8" fmla="*/ 261938 h 297657"/>
                <a:gd name="connsiteX9" fmla="*/ 638175 w 1438275"/>
                <a:gd name="connsiteY9" fmla="*/ 238125 h 297657"/>
                <a:gd name="connsiteX10" fmla="*/ 714375 w 1438275"/>
                <a:gd name="connsiteY10" fmla="*/ 228600 h 297657"/>
                <a:gd name="connsiteX11" fmla="*/ 907256 w 1438275"/>
                <a:gd name="connsiteY11" fmla="*/ 211932 h 297657"/>
                <a:gd name="connsiteX12" fmla="*/ 1128712 w 1438275"/>
                <a:gd name="connsiteY12" fmla="*/ 188119 h 297657"/>
                <a:gd name="connsiteX13" fmla="*/ 1312069 w 1438275"/>
                <a:gd name="connsiteY13" fmla="*/ 171450 h 297657"/>
                <a:gd name="connsiteX14" fmla="*/ 1438275 w 1438275"/>
                <a:gd name="connsiteY14" fmla="*/ 154782 h 297657"/>
                <a:gd name="connsiteX15" fmla="*/ 1416844 w 1438275"/>
                <a:gd name="connsiteY15" fmla="*/ 16669 h 297657"/>
                <a:gd name="connsiteX16" fmla="*/ 1316831 w 1438275"/>
                <a:gd name="connsiteY16" fmla="*/ 4763 h 297657"/>
                <a:gd name="connsiteX17" fmla="*/ 1254919 w 1438275"/>
                <a:gd name="connsiteY17" fmla="*/ 2382 h 297657"/>
                <a:gd name="connsiteX18" fmla="*/ 1202531 w 1438275"/>
                <a:gd name="connsiteY18" fmla="*/ 0 h 297657"/>
                <a:gd name="connsiteX19" fmla="*/ 1128712 w 1438275"/>
                <a:gd name="connsiteY19" fmla="*/ 7144 h 297657"/>
                <a:gd name="connsiteX20" fmla="*/ 1035844 w 1438275"/>
                <a:gd name="connsiteY20" fmla="*/ 21432 h 297657"/>
                <a:gd name="connsiteX21" fmla="*/ 985837 w 1438275"/>
                <a:gd name="connsiteY21" fmla="*/ 30957 h 297657"/>
                <a:gd name="connsiteX22" fmla="*/ 845344 w 1438275"/>
                <a:gd name="connsiteY22" fmla="*/ 47625 h 297657"/>
                <a:gd name="connsiteX23" fmla="*/ 607219 w 1438275"/>
                <a:gd name="connsiteY23" fmla="*/ 76200 h 29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8275" h="297657">
                  <a:moveTo>
                    <a:pt x="607219" y="76200"/>
                  </a:moveTo>
                  <a:lnTo>
                    <a:pt x="252412" y="119063"/>
                  </a:lnTo>
                  <a:lnTo>
                    <a:pt x="188119" y="121444"/>
                  </a:lnTo>
                  <a:lnTo>
                    <a:pt x="4762" y="116682"/>
                  </a:lnTo>
                  <a:lnTo>
                    <a:pt x="0" y="273844"/>
                  </a:lnTo>
                  <a:lnTo>
                    <a:pt x="157162" y="292894"/>
                  </a:lnTo>
                  <a:lnTo>
                    <a:pt x="216694" y="297657"/>
                  </a:lnTo>
                  <a:lnTo>
                    <a:pt x="309562" y="283369"/>
                  </a:lnTo>
                  <a:lnTo>
                    <a:pt x="447675" y="261938"/>
                  </a:lnTo>
                  <a:lnTo>
                    <a:pt x="638175" y="238125"/>
                  </a:lnTo>
                  <a:lnTo>
                    <a:pt x="714375" y="228600"/>
                  </a:lnTo>
                  <a:lnTo>
                    <a:pt x="907256" y="211932"/>
                  </a:lnTo>
                  <a:lnTo>
                    <a:pt x="1128712" y="188119"/>
                  </a:lnTo>
                  <a:lnTo>
                    <a:pt x="1312069" y="171450"/>
                  </a:lnTo>
                  <a:lnTo>
                    <a:pt x="1438275" y="154782"/>
                  </a:lnTo>
                  <a:lnTo>
                    <a:pt x="1416844" y="16669"/>
                  </a:lnTo>
                  <a:lnTo>
                    <a:pt x="1316831" y="4763"/>
                  </a:lnTo>
                  <a:lnTo>
                    <a:pt x="1254919" y="2382"/>
                  </a:lnTo>
                  <a:lnTo>
                    <a:pt x="1202531" y="0"/>
                  </a:lnTo>
                  <a:lnTo>
                    <a:pt x="1128712" y="7144"/>
                  </a:lnTo>
                  <a:lnTo>
                    <a:pt x="1035844" y="21432"/>
                  </a:lnTo>
                  <a:lnTo>
                    <a:pt x="985837" y="30957"/>
                  </a:lnTo>
                  <a:lnTo>
                    <a:pt x="845344" y="47625"/>
                  </a:lnTo>
                  <a:lnTo>
                    <a:pt x="607219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53">
              <a:extLst>
                <a:ext uri="{FF2B5EF4-FFF2-40B4-BE49-F238E27FC236}">
                  <a16:creationId xmlns:a16="http://schemas.microsoft.com/office/drawing/2014/main" id="{08AC977F-6CB4-4364-81CE-0A711242D51C}"/>
                </a:ext>
              </a:extLst>
            </p:cNvPr>
            <p:cNvSpPr/>
            <p:nvPr/>
          </p:nvSpPr>
          <p:spPr>
            <a:xfrm>
              <a:off x="5057775" y="4924425"/>
              <a:ext cx="1452563" cy="249238"/>
            </a:xfrm>
            <a:custGeom>
              <a:avLst/>
              <a:gdLst>
                <a:gd name="connsiteX0" fmla="*/ 469106 w 1452563"/>
                <a:gd name="connsiteY0" fmla="*/ 80963 h 250031"/>
                <a:gd name="connsiteX1" fmla="*/ 1183481 w 1452563"/>
                <a:gd name="connsiteY1" fmla="*/ 21431 h 250031"/>
                <a:gd name="connsiteX2" fmla="*/ 1445419 w 1452563"/>
                <a:gd name="connsiteY2" fmla="*/ 0 h 250031"/>
                <a:gd name="connsiteX3" fmla="*/ 1452563 w 1452563"/>
                <a:gd name="connsiteY3" fmla="*/ 130969 h 250031"/>
                <a:gd name="connsiteX4" fmla="*/ 1212056 w 1452563"/>
                <a:gd name="connsiteY4" fmla="*/ 150019 h 250031"/>
                <a:gd name="connsiteX5" fmla="*/ 892969 w 1452563"/>
                <a:gd name="connsiteY5" fmla="*/ 176213 h 250031"/>
                <a:gd name="connsiteX6" fmla="*/ 595313 w 1452563"/>
                <a:gd name="connsiteY6" fmla="*/ 202406 h 250031"/>
                <a:gd name="connsiteX7" fmla="*/ 288131 w 1452563"/>
                <a:gd name="connsiteY7" fmla="*/ 228600 h 250031"/>
                <a:gd name="connsiteX8" fmla="*/ 0 w 1452563"/>
                <a:gd name="connsiteY8" fmla="*/ 250031 h 250031"/>
                <a:gd name="connsiteX9" fmla="*/ 9525 w 1452563"/>
                <a:gd name="connsiteY9" fmla="*/ 116681 h 250031"/>
                <a:gd name="connsiteX10" fmla="*/ 469106 w 1452563"/>
                <a:gd name="connsiteY10" fmla="*/ 809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563" h="250031">
                  <a:moveTo>
                    <a:pt x="469106" y="80963"/>
                  </a:moveTo>
                  <a:lnTo>
                    <a:pt x="1183481" y="21431"/>
                  </a:lnTo>
                  <a:lnTo>
                    <a:pt x="1445419" y="0"/>
                  </a:lnTo>
                  <a:lnTo>
                    <a:pt x="1452563" y="130969"/>
                  </a:lnTo>
                  <a:lnTo>
                    <a:pt x="1212056" y="150019"/>
                  </a:lnTo>
                  <a:lnTo>
                    <a:pt x="892969" y="176213"/>
                  </a:lnTo>
                  <a:lnTo>
                    <a:pt x="595313" y="202406"/>
                  </a:lnTo>
                  <a:lnTo>
                    <a:pt x="288131" y="228600"/>
                  </a:lnTo>
                  <a:lnTo>
                    <a:pt x="0" y="250031"/>
                  </a:lnTo>
                  <a:lnTo>
                    <a:pt x="9525" y="116681"/>
                  </a:lnTo>
                  <a:lnTo>
                    <a:pt x="469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5">
              <a:extLst>
                <a:ext uri="{FF2B5EF4-FFF2-40B4-BE49-F238E27FC236}">
                  <a16:creationId xmlns:a16="http://schemas.microsoft.com/office/drawing/2014/main" id="{046F11B4-3A8D-450A-B4E6-524FC6661A45}"/>
                </a:ext>
              </a:extLst>
            </p:cNvPr>
            <p:cNvSpPr/>
            <p:nvPr/>
          </p:nvSpPr>
          <p:spPr>
            <a:xfrm>
              <a:off x="4418013" y="5256213"/>
              <a:ext cx="1176337" cy="720725"/>
            </a:xfrm>
            <a:custGeom>
              <a:avLst/>
              <a:gdLst>
                <a:gd name="connsiteX0" fmla="*/ 528637 w 1176337"/>
                <a:gd name="connsiteY0" fmla="*/ 414337 h 721519"/>
                <a:gd name="connsiteX1" fmla="*/ 431006 w 1176337"/>
                <a:gd name="connsiteY1" fmla="*/ 476250 h 721519"/>
                <a:gd name="connsiteX2" fmla="*/ 323850 w 1176337"/>
                <a:gd name="connsiteY2" fmla="*/ 535781 h 721519"/>
                <a:gd name="connsiteX3" fmla="*/ 214312 w 1176337"/>
                <a:gd name="connsiteY3" fmla="*/ 588169 h 721519"/>
                <a:gd name="connsiteX4" fmla="*/ 100012 w 1176337"/>
                <a:gd name="connsiteY4" fmla="*/ 638175 h 721519"/>
                <a:gd name="connsiteX5" fmla="*/ 14287 w 1176337"/>
                <a:gd name="connsiteY5" fmla="*/ 673894 h 721519"/>
                <a:gd name="connsiteX6" fmla="*/ 2381 w 1176337"/>
                <a:gd name="connsiteY6" fmla="*/ 683419 h 721519"/>
                <a:gd name="connsiteX7" fmla="*/ 0 w 1176337"/>
                <a:gd name="connsiteY7" fmla="*/ 697706 h 721519"/>
                <a:gd name="connsiteX8" fmla="*/ 11906 w 1176337"/>
                <a:gd name="connsiteY8" fmla="*/ 714375 h 721519"/>
                <a:gd name="connsiteX9" fmla="*/ 59531 w 1176337"/>
                <a:gd name="connsiteY9" fmla="*/ 721519 h 721519"/>
                <a:gd name="connsiteX10" fmla="*/ 178594 w 1176337"/>
                <a:gd name="connsiteY10" fmla="*/ 685800 h 721519"/>
                <a:gd name="connsiteX11" fmla="*/ 342900 w 1176337"/>
                <a:gd name="connsiteY11" fmla="*/ 642937 h 721519"/>
                <a:gd name="connsiteX12" fmla="*/ 469106 w 1176337"/>
                <a:gd name="connsiteY12" fmla="*/ 604837 h 721519"/>
                <a:gd name="connsiteX13" fmla="*/ 602456 w 1176337"/>
                <a:gd name="connsiteY13" fmla="*/ 552450 h 721519"/>
                <a:gd name="connsiteX14" fmla="*/ 788194 w 1176337"/>
                <a:gd name="connsiteY14" fmla="*/ 466725 h 721519"/>
                <a:gd name="connsiteX15" fmla="*/ 935831 w 1176337"/>
                <a:gd name="connsiteY15" fmla="*/ 390525 h 721519"/>
                <a:gd name="connsiteX16" fmla="*/ 1002506 w 1176337"/>
                <a:gd name="connsiteY16" fmla="*/ 354806 h 721519"/>
                <a:gd name="connsiteX17" fmla="*/ 1059656 w 1176337"/>
                <a:gd name="connsiteY17" fmla="*/ 330994 h 721519"/>
                <a:gd name="connsiteX18" fmla="*/ 1102519 w 1176337"/>
                <a:gd name="connsiteY18" fmla="*/ 321469 h 721519"/>
                <a:gd name="connsiteX19" fmla="*/ 1147762 w 1176337"/>
                <a:gd name="connsiteY19" fmla="*/ 300037 h 721519"/>
                <a:gd name="connsiteX20" fmla="*/ 1169194 w 1176337"/>
                <a:gd name="connsiteY20" fmla="*/ 283369 h 721519"/>
                <a:gd name="connsiteX21" fmla="*/ 1176337 w 1176337"/>
                <a:gd name="connsiteY21" fmla="*/ 266700 h 721519"/>
                <a:gd name="connsiteX22" fmla="*/ 1176337 w 1176337"/>
                <a:gd name="connsiteY22" fmla="*/ 252412 h 721519"/>
                <a:gd name="connsiteX23" fmla="*/ 1169194 w 1176337"/>
                <a:gd name="connsiteY23" fmla="*/ 226219 h 721519"/>
                <a:gd name="connsiteX24" fmla="*/ 1140619 w 1176337"/>
                <a:gd name="connsiteY24" fmla="*/ 185737 h 721519"/>
                <a:gd name="connsiteX25" fmla="*/ 1071562 w 1176337"/>
                <a:gd name="connsiteY25" fmla="*/ 128587 h 721519"/>
                <a:gd name="connsiteX26" fmla="*/ 1000125 w 1176337"/>
                <a:gd name="connsiteY26" fmla="*/ 83344 h 721519"/>
                <a:gd name="connsiteX27" fmla="*/ 892969 w 1176337"/>
                <a:gd name="connsiteY27" fmla="*/ 28575 h 721519"/>
                <a:gd name="connsiteX28" fmla="*/ 814387 w 1176337"/>
                <a:gd name="connsiteY28" fmla="*/ 2381 h 721519"/>
                <a:gd name="connsiteX29" fmla="*/ 785812 w 1176337"/>
                <a:gd name="connsiteY29" fmla="*/ 0 h 721519"/>
                <a:gd name="connsiteX30" fmla="*/ 769144 w 1176337"/>
                <a:gd name="connsiteY30" fmla="*/ 0 h 721519"/>
                <a:gd name="connsiteX31" fmla="*/ 762000 w 1176337"/>
                <a:gd name="connsiteY31" fmla="*/ 4762 h 721519"/>
                <a:gd name="connsiteX32" fmla="*/ 762000 w 1176337"/>
                <a:gd name="connsiteY32" fmla="*/ 19050 h 721519"/>
                <a:gd name="connsiteX33" fmla="*/ 762000 w 1176337"/>
                <a:gd name="connsiteY33" fmla="*/ 33337 h 721519"/>
                <a:gd name="connsiteX34" fmla="*/ 795337 w 1176337"/>
                <a:gd name="connsiteY34" fmla="*/ 64294 h 721519"/>
                <a:gd name="connsiteX35" fmla="*/ 816769 w 1176337"/>
                <a:gd name="connsiteY35" fmla="*/ 85725 h 721519"/>
                <a:gd name="connsiteX36" fmla="*/ 831056 w 1176337"/>
                <a:gd name="connsiteY36" fmla="*/ 111919 h 721519"/>
                <a:gd name="connsiteX37" fmla="*/ 838200 w 1176337"/>
                <a:gd name="connsiteY37" fmla="*/ 133350 h 721519"/>
                <a:gd name="connsiteX38" fmla="*/ 838200 w 1176337"/>
                <a:gd name="connsiteY38" fmla="*/ 154781 h 721519"/>
                <a:gd name="connsiteX39" fmla="*/ 831056 w 1176337"/>
                <a:gd name="connsiteY39" fmla="*/ 173831 h 721519"/>
                <a:gd name="connsiteX40" fmla="*/ 754856 w 1176337"/>
                <a:gd name="connsiteY40" fmla="*/ 250031 h 721519"/>
                <a:gd name="connsiteX41" fmla="*/ 642937 w 1176337"/>
                <a:gd name="connsiteY41" fmla="*/ 335756 h 721519"/>
                <a:gd name="connsiteX42" fmla="*/ 528637 w 1176337"/>
                <a:gd name="connsiteY42" fmla="*/ 414337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6337" h="721519">
                  <a:moveTo>
                    <a:pt x="528637" y="414337"/>
                  </a:moveTo>
                  <a:lnTo>
                    <a:pt x="431006" y="476250"/>
                  </a:lnTo>
                  <a:lnTo>
                    <a:pt x="323850" y="535781"/>
                  </a:lnTo>
                  <a:lnTo>
                    <a:pt x="214312" y="588169"/>
                  </a:lnTo>
                  <a:lnTo>
                    <a:pt x="100012" y="638175"/>
                  </a:lnTo>
                  <a:lnTo>
                    <a:pt x="14287" y="673894"/>
                  </a:lnTo>
                  <a:lnTo>
                    <a:pt x="2381" y="683419"/>
                  </a:lnTo>
                  <a:lnTo>
                    <a:pt x="0" y="697706"/>
                  </a:lnTo>
                  <a:lnTo>
                    <a:pt x="11906" y="714375"/>
                  </a:lnTo>
                  <a:lnTo>
                    <a:pt x="59531" y="721519"/>
                  </a:lnTo>
                  <a:lnTo>
                    <a:pt x="178594" y="685800"/>
                  </a:lnTo>
                  <a:lnTo>
                    <a:pt x="342900" y="642937"/>
                  </a:lnTo>
                  <a:lnTo>
                    <a:pt x="469106" y="604837"/>
                  </a:lnTo>
                  <a:lnTo>
                    <a:pt x="602456" y="552450"/>
                  </a:lnTo>
                  <a:lnTo>
                    <a:pt x="788194" y="466725"/>
                  </a:lnTo>
                  <a:lnTo>
                    <a:pt x="935831" y="390525"/>
                  </a:lnTo>
                  <a:lnTo>
                    <a:pt x="1002506" y="354806"/>
                  </a:lnTo>
                  <a:lnTo>
                    <a:pt x="1059656" y="330994"/>
                  </a:lnTo>
                  <a:lnTo>
                    <a:pt x="1102519" y="321469"/>
                  </a:lnTo>
                  <a:lnTo>
                    <a:pt x="1147762" y="300037"/>
                  </a:lnTo>
                  <a:lnTo>
                    <a:pt x="1169194" y="283369"/>
                  </a:lnTo>
                  <a:lnTo>
                    <a:pt x="1176337" y="266700"/>
                  </a:lnTo>
                  <a:lnTo>
                    <a:pt x="1176337" y="252412"/>
                  </a:lnTo>
                  <a:lnTo>
                    <a:pt x="1169194" y="226219"/>
                  </a:lnTo>
                  <a:lnTo>
                    <a:pt x="1140619" y="185737"/>
                  </a:lnTo>
                  <a:lnTo>
                    <a:pt x="1071562" y="128587"/>
                  </a:lnTo>
                  <a:lnTo>
                    <a:pt x="1000125" y="83344"/>
                  </a:lnTo>
                  <a:lnTo>
                    <a:pt x="892969" y="28575"/>
                  </a:lnTo>
                  <a:lnTo>
                    <a:pt x="814387" y="2381"/>
                  </a:lnTo>
                  <a:lnTo>
                    <a:pt x="785812" y="0"/>
                  </a:lnTo>
                  <a:lnTo>
                    <a:pt x="769144" y="0"/>
                  </a:lnTo>
                  <a:lnTo>
                    <a:pt x="762000" y="4762"/>
                  </a:lnTo>
                  <a:lnTo>
                    <a:pt x="762000" y="19050"/>
                  </a:lnTo>
                  <a:lnTo>
                    <a:pt x="762000" y="33337"/>
                  </a:lnTo>
                  <a:lnTo>
                    <a:pt x="795337" y="64294"/>
                  </a:lnTo>
                  <a:lnTo>
                    <a:pt x="816769" y="85725"/>
                  </a:lnTo>
                  <a:lnTo>
                    <a:pt x="831056" y="111919"/>
                  </a:lnTo>
                  <a:lnTo>
                    <a:pt x="838200" y="133350"/>
                  </a:lnTo>
                  <a:lnTo>
                    <a:pt x="838200" y="154781"/>
                  </a:lnTo>
                  <a:lnTo>
                    <a:pt x="831056" y="173831"/>
                  </a:lnTo>
                  <a:lnTo>
                    <a:pt x="754856" y="250031"/>
                  </a:lnTo>
                  <a:lnTo>
                    <a:pt x="642937" y="335756"/>
                  </a:lnTo>
                  <a:lnTo>
                    <a:pt x="5286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96905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8DA9B6-614D-4B2C-91B9-F418A23C6A16}"/>
              </a:ext>
            </a:extLst>
          </p:cNvPr>
          <p:cNvGrpSpPr/>
          <p:nvPr/>
        </p:nvGrpSpPr>
        <p:grpSpPr>
          <a:xfrm>
            <a:off x="2957513" y="1460500"/>
            <a:ext cx="4333875" cy="4535488"/>
            <a:chOff x="2957513" y="1460500"/>
            <a:chExt cx="4333875" cy="45354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404A219-04EA-B541-A0F3-7E24656D567C}"/>
                </a:ext>
              </a:extLst>
            </p:cNvPr>
            <p:cNvSpPr/>
            <p:nvPr/>
          </p:nvSpPr>
          <p:spPr>
            <a:xfrm>
              <a:off x="5718175" y="1485900"/>
              <a:ext cx="857250" cy="638175"/>
            </a:xfrm>
            <a:custGeom>
              <a:avLst/>
              <a:gdLst>
                <a:gd name="connsiteX0" fmla="*/ 538163 w 857250"/>
                <a:gd name="connsiteY0" fmla="*/ 459581 h 638175"/>
                <a:gd name="connsiteX1" fmla="*/ 376238 w 857250"/>
                <a:gd name="connsiteY1" fmla="*/ 333375 h 638175"/>
                <a:gd name="connsiteX2" fmla="*/ 235744 w 857250"/>
                <a:gd name="connsiteY2" fmla="*/ 223838 h 638175"/>
                <a:gd name="connsiteX3" fmla="*/ 9525 w 857250"/>
                <a:gd name="connsiteY3" fmla="*/ 47625 h 638175"/>
                <a:gd name="connsiteX4" fmla="*/ 0 w 857250"/>
                <a:gd name="connsiteY4" fmla="*/ 33338 h 638175"/>
                <a:gd name="connsiteX5" fmla="*/ 2382 w 857250"/>
                <a:gd name="connsiteY5" fmla="*/ 14288 h 638175"/>
                <a:gd name="connsiteX6" fmla="*/ 14288 w 857250"/>
                <a:gd name="connsiteY6" fmla="*/ 2381 h 638175"/>
                <a:gd name="connsiteX7" fmla="*/ 33338 w 857250"/>
                <a:gd name="connsiteY7" fmla="*/ 0 h 638175"/>
                <a:gd name="connsiteX8" fmla="*/ 104775 w 857250"/>
                <a:gd name="connsiteY8" fmla="*/ 19050 h 638175"/>
                <a:gd name="connsiteX9" fmla="*/ 271463 w 857250"/>
                <a:gd name="connsiteY9" fmla="*/ 66675 h 638175"/>
                <a:gd name="connsiteX10" fmla="*/ 478632 w 857250"/>
                <a:gd name="connsiteY10" fmla="*/ 111919 h 638175"/>
                <a:gd name="connsiteX11" fmla="*/ 531019 w 857250"/>
                <a:gd name="connsiteY11" fmla="*/ 135731 h 638175"/>
                <a:gd name="connsiteX12" fmla="*/ 590550 w 857250"/>
                <a:gd name="connsiteY12" fmla="*/ 159544 h 638175"/>
                <a:gd name="connsiteX13" fmla="*/ 633413 w 857250"/>
                <a:gd name="connsiteY13" fmla="*/ 185738 h 638175"/>
                <a:gd name="connsiteX14" fmla="*/ 690563 w 857250"/>
                <a:gd name="connsiteY14" fmla="*/ 228600 h 638175"/>
                <a:gd name="connsiteX15" fmla="*/ 745332 w 857250"/>
                <a:gd name="connsiteY15" fmla="*/ 283369 h 638175"/>
                <a:gd name="connsiteX16" fmla="*/ 781050 w 857250"/>
                <a:gd name="connsiteY16" fmla="*/ 328613 h 638175"/>
                <a:gd name="connsiteX17" fmla="*/ 807244 w 857250"/>
                <a:gd name="connsiteY17" fmla="*/ 366713 h 638175"/>
                <a:gd name="connsiteX18" fmla="*/ 835819 w 857250"/>
                <a:gd name="connsiteY18" fmla="*/ 416719 h 638175"/>
                <a:gd name="connsiteX19" fmla="*/ 852488 w 857250"/>
                <a:gd name="connsiteY19" fmla="*/ 466725 h 638175"/>
                <a:gd name="connsiteX20" fmla="*/ 857250 w 857250"/>
                <a:gd name="connsiteY20" fmla="*/ 509588 h 638175"/>
                <a:gd name="connsiteX21" fmla="*/ 852488 w 857250"/>
                <a:gd name="connsiteY21" fmla="*/ 569119 h 638175"/>
                <a:gd name="connsiteX22" fmla="*/ 840582 w 857250"/>
                <a:gd name="connsiteY22" fmla="*/ 614363 h 638175"/>
                <a:gd name="connsiteX23" fmla="*/ 826294 w 857250"/>
                <a:gd name="connsiteY23" fmla="*/ 633413 h 638175"/>
                <a:gd name="connsiteX24" fmla="*/ 809625 w 857250"/>
                <a:gd name="connsiteY24" fmla="*/ 638175 h 638175"/>
                <a:gd name="connsiteX25" fmla="*/ 788194 w 857250"/>
                <a:gd name="connsiteY25" fmla="*/ 638175 h 638175"/>
                <a:gd name="connsiteX26" fmla="*/ 752475 w 857250"/>
                <a:gd name="connsiteY26" fmla="*/ 628650 h 638175"/>
                <a:gd name="connsiteX27" fmla="*/ 711994 w 857250"/>
                <a:gd name="connsiteY27" fmla="*/ 604838 h 638175"/>
                <a:gd name="connsiteX28" fmla="*/ 538163 w 857250"/>
                <a:gd name="connsiteY28" fmla="*/ 45958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57250" h="638175">
                  <a:moveTo>
                    <a:pt x="538163" y="459581"/>
                  </a:moveTo>
                  <a:lnTo>
                    <a:pt x="376238" y="333375"/>
                  </a:lnTo>
                  <a:lnTo>
                    <a:pt x="235744" y="223838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2382" y="14288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104775" y="19050"/>
                  </a:lnTo>
                  <a:lnTo>
                    <a:pt x="271463" y="66675"/>
                  </a:lnTo>
                  <a:lnTo>
                    <a:pt x="478632" y="111919"/>
                  </a:lnTo>
                  <a:lnTo>
                    <a:pt x="531019" y="135731"/>
                  </a:lnTo>
                  <a:lnTo>
                    <a:pt x="590550" y="159544"/>
                  </a:lnTo>
                  <a:lnTo>
                    <a:pt x="633413" y="185738"/>
                  </a:lnTo>
                  <a:lnTo>
                    <a:pt x="690563" y="228600"/>
                  </a:lnTo>
                  <a:lnTo>
                    <a:pt x="745332" y="283369"/>
                  </a:lnTo>
                  <a:lnTo>
                    <a:pt x="781050" y="328613"/>
                  </a:lnTo>
                  <a:lnTo>
                    <a:pt x="807244" y="366713"/>
                  </a:lnTo>
                  <a:lnTo>
                    <a:pt x="835819" y="416719"/>
                  </a:lnTo>
                  <a:lnTo>
                    <a:pt x="852488" y="466725"/>
                  </a:lnTo>
                  <a:lnTo>
                    <a:pt x="857250" y="509588"/>
                  </a:lnTo>
                  <a:lnTo>
                    <a:pt x="852488" y="569119"/>
                  </a:lnTo>
                  <a:lnTo>
                    <a:pt x="840582" y="614363"/>
                  </a:lnTo>
                  <a:lnTo>
                    <a:pt x="826294" y="633413"/>
                  </a:lnTo>
                  <a:lnTo>
                    <a:pt x="809625" y="638175"/>
                  </a:lnTo>
                  <a:lnTo>
                    <a:pt x="788194" y="638175"/>
                  </a:lnTo>
                  <a:lnTo>
                    <a:pt x="752475" y="628650"/>
                  </a:lnTo>
                  <a:lnTo>
                    <a:pt x="711994" y="604838"/>
                  </a:lnTo>
                  <a:lnTo>
                    <a:pt x="53816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6ECBA40-F9CD-4449-9710-4F99FCDFE9C3}"/>
                </a:ext>
              </a:extLst>
            </p:cNvPr>
            <p:cNvSpPr/>
            <p:nvPr/>
          </p:nvSpPr>
          <p:spPr>
            <a:xfrm>
              <a:off x="3143250" y="2286000"/>
              <a:ext cx="3495675" cy="631825"/>
            </a:xfrm>
            <a:custGeom>
              <a:avLst/>
              <a:gdLst>
                <a:gd name="connsiteX0" fmla="*/ 2390775 w 3495675"/>
                <a:gd name="connsiteY0" fmla="*/ 336550 h 631825"/>
                <a:gd name="connsiteX1" fmla="*/ 1939925 w 3495675"/>
                <a:gd name="connsiteY1" fmla="*/ 365125 h 631825"/>
                <a:gd name="connsiteX2" fmla="*/ 1673225 w 3495675"/>
                <a:gd name="connsiteY2" fmla="*/ 387350 h 631825"/>
                <a:gd name="connsiteX3" fmla="*/ 1412875 w 3495675"/>
                <a:gd name="connsiteY3" fmla="*/ 412750 h 631825"/>
                <a:gd name="connsiteX4" fmla="*/ 1104900 w 3495675"/>
                <a:gd name="connsiteY4" fmla="*/ 460375 h 631825"/>
                <a:gd name="connsiteX5" fmla="*/ 841375 w 3495675"/>
                <a:gd name="connsiteY5" fmla="*/ 517525 h 631825"/>
                <a:gd name="connsiteX6" fmla="*/ 692150 w 3495675"/>
                <a:gd name="connsiteY6" fmla="*/ 565150 h 631825"/>
                <a:gd name="connsiteX7" fmla="*/ 523875 w 3495675"/>
                <a:gd name="connsiteY7" fmla="*/ 612775 h 631825"/>
                <a:gd name="connsiteX8" fmla="*/ 441325 w 3495675"/>
                <a:gd name="connsiteY8" fmla="*/ 631825 h 631825"/>
                <a:gd name="connsiteX9" fmla="*/ 409575 w 3495675"/>
                <a:gd name="connsiteY9" fmla="*/ 628650 h 631825"/>
                <a:gd name="connsiteX10" fmla="*/ 355600 w 3495675"/>
                <a:gd name="connsiteY10" fmla="*/ 612775 h 631825"/>
                <a:gd name="connsiteX11" fmla="*/ 295275 w 3495675"/>
                <a:gd name="connsiteY11" fmla="*/ 587375 h 631825"/>
                <a:gd name="connsiteX12" fmla="*/ 228600 w 3495675"/>
                <a:gd name="connsiteY12" fmla="*/ 542925 h 631825"/>
                <a:gd name="connsiteX13" fmla="*/ 171450 w 3495675"/>
                <a:gd name="connsiteY13" fmla="*/ 485775 h 631825"/>
                <a:gd name="connsiteX14" fmla="*/ 85725 w 3495675"/>
                <a:gd name="connsiteY14" fmla="*/ 381000 h 631825"/>
                <a:gd name="connsiteX15" fmla="*/ 31750 w 3495675"/>
                <a:gd name="connsiteY15" fmla="*/ 288925 h 631825"/>
                <a:gd name="connsiteX16" fmla="*/ 0 w 3495675"/>
                <a:gd name="connsiteY16" fmla="*/ 219075 h 631825"/>
                <a:gd name="connsiteX17" fmla="*/ 0 w 3495675"/>
                <a:gd name="connsiteY17" fmla="*/ 193675 h 631825"/>
                <a:gd name="connsiteX18" fmla="*/ 15875 w 3495675"/>
                <a:gd name="connsiteY18" fmla="*/ 184150 h 631825"/>
                <a:gd name="connsiteX19" fmla="*/ 34925 w 3495675"/>
                <a:gd name="connsiteY19" fmla="*/ 184150 h 631825"/>
                <a:gd name="connsiteX20" fmla="*/ 73025 w 3495675"/>
                <a:gd name="connsiteY20" fmla="*/ 203200 h 631825"/>
                <a:gd name="connsiteX21" fmla="*/ 174625 w 3495675"/>
                <a:gd name="connsiteY21" fmla="*/ 282575 h 631825"/>
                <a:gd name="connsiteX22" fmla="*/ 260350 w 3495675"/>
                <a:gd name="connsiteY22" fmla="*/ 333375 h 631825"/>
                <a:gd name="connsiteX23" fmla="*/ 298450 w 3495675"/>
                <a:gd name="connsiteY23" fmla="*/ 346075 h 631825"/>
                <a:gd name="connsiteX24" fmla="*/ 374650 w 3495675"/>
                <a:gd name="connsiteY24" fmla="*/ 361950 h 631825"/>
                <a:gd name="connsiteX25" fmla="*/ 441325 w 3495675"/>
                <a:gd name="connsiteY25" fmla="*/ 365125 h 631825"/>
                <a:gd name="connsiteX26" fmla="*/ 511175 w 3495675"/>
                <a:gd name="connsiteY26" fmla="*/ 365125 h 631825"/>
                <a:gd name="connsiteX27" fmla="*/ 723900 w 3495675"/>
                <a:gd name="connsiteY27" fmla="*/ 330200 h 631825"/>
                <a:gd name="connsiteX28" fmla="*/ 1190625 w 3495675"/>
                <a:gd name="connsiteY28" fmla="*/ 263525 h 631825"/>
                <a:gd name="connsiteX29" fmla="*/ 1689100 w 3495675"/>
                <a:gd name="connsiteY29" fmla="*/ 203200 h 631825"/>
                <a:gd name="connsiteX30" fmla="*/ 1958975 w 3495675"/>
                <a:gd name="connsiteY30" fmla="*/ 180975 h 631825"/>
                <a:gd name="connsiteX31" fmla="*/ 2428875 w 3495675"/>
                <a:gd name="connsiteY31" fmla="*/ 133350 h 631825"/>
                <a:gd name="connsiteX32" fmla="*/ 2794000 w 3495675"/>
                <a:gd name="connsiteY32" fmla="*/ 88900 h 631825"/>
                <a:gd name="connsiteX33" fmla="*/ 2838450 w 3495675"/>
                <a:gd name="connsiteY33" fmla="*/ 76200 h 631825"/>
                <a:gd name="connsiteX34" fmla="*/ 2905125 w 3495675"/>
                <a:gd name="connsiteY34" fmla="*/ 44450 h 631825"/>
                <a:gd name="connsiteX35" fmla="*/ 2962275 w 3495675"/>
                <a:gd name="connsiteY35" fmla="*/ 19050 h 631825"/>
                <a:gd name="connsiteX36" fmla="*/ 3013075 w 3495675"/>
                <a:gd name="connsiteY36" fmla="*/ 3175 h 631825"/>
                <a:gd name="connsiteX37" fmla="*/ 3060700 w 3495675"/>
                <a:gd name="connsiteY37" fmla="*/ 0 h 631825"/>
                <a:gd name="connsiteX38" fmla="*/ 3140075 w 3495675"/>
                <a:gd name="connsiteY38" fmla="*/ 22225 h 631825"/>
                <a:gd name="connsiteX39" fmla="*/ 3251200 w 3495675"/>
                <a:gd name="connsiteY39" fmla="*/ 60325 h 631825"/>
                <a:gd name="connsiteX40" fmla="*/ 3340100 w 3495675"/>
                <a:gd name="connsiteY40" fmla="*/ 98425 h 631825"/>
                <a:gd name="connsiteX41" fmla="*/ 3413125 w 3495675"/>
                <a:gd name="connsiteY41" fmla="*/ 142875 h 631825"/>
                <a:gd name="connsiteX42" fmla="*/ 3460750 w 3495675"/>
                <a:gd name="connsiteY42" fmla="*/ 184150 h 631825"/>
                <a:gd name="connsiteX43" fmla="*/ 3486150 w 3495675"/>
                <a:gd name="connsiteY43" fmla="*/ 219075 h 631825"/>
                <a:gd name="connsiteX44" fmla="*/ 3495675 w 3495675"/>
                <a:gd name="connsiteY44" fmla="*/ 260350 h 631825"/>
                <a:gd name="connsiteX45" fmla="*/ 3489325 w 3495675"/>
                <a:gd name="connsiteY45" fmla="*/ 279400 h 631825"/>
                <a:gd name="connsiteX46" fmla="*/ 3463925 w 3495675"/>
                <a:gd name="connsiteY46" fmla="*/ 311150 h 631825"/>
                <a:gd name="connsiteX47" fmla="*/ 3409950 w 3495675"/>
                <a:gd name="connsiteY47" fmla="*/ 336550 h 631825"/>
                <a:gd name="connsiteX48" fmla="*/ 3352800 w 3495675"/>
                <a:gd name="connsiteY48" fmla="*/ 339725 h 631825"/>
                <a:gd name="connsiteX49" fmla="*/ 3114675 w 3495675"/>
                <a:gd name="connsiteY49" fmla="*/ 323850 h 631825"/>
                <a:gd name="connsiteX50" fmla="*/ 2816225 w 3495675"/>
                <a:gd name="connsiteY50" fmla="*/ 314325 h 631825"/>
                <a:gd name="connsiteX51" fmla="*/ 2705100 w 3495675"/>
                <a:gd name="connsiteY51" fmla="*/ 317500 h 631825"/>
                <a:gd name="connsiteX52" fmla="*/ 2390775 w 3495675"/>
                <a:gd name="connsiteY52" fmla="*/ 33655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95675" h="631825">
                  <a:moveTo>
                    <a:pt x="2390775" y="336550"/>
                  </a:moveTo>
                  <a:lnTo>
                    <a:pt x="1939925" y="365125"/>
                  </a:lnTo>
                  <a:lnTo>
                    <a:pt x="1673225" y="387350"/>
                  </a:lnTo>
                  <a:lnTo>
                    <a:pt x="1412875" y="412750"/>
                  </a:lnTo>
                  <a:lnTo>
                    <a:pt x="1104900" y="460375"/>
                  </a:lnTo>
                  <a:lnTo>
                    <a:pt x="841375" y="517525"/>
                  </a:lnTo>
                  <a:lnTo>
                    <a:pt x="692150" y="565150"/>
                  </a:lnTo>
                  <a:lnTo>
                    <a:pt x="523875" y="612775"/>
                  </a:lnTo>
                  <a:lnTo>
                    <a:pt x="441325" y="631825"/>
                  </a:lnTo>
                  <a:lnTo>
                    <a:pt x="409575" y="628650"/>
                  </a:lnTo>
                  <a:lnTo>
                    <a:pt x="355600" y="612775"/>
                  </a:lnTo>
                  <a:lnTo>
                    <a:pt x="295275" y="587375"/>
                  </a:lnTo>
                  <a:lnTo>
                    <a:pt x="228600" y="542925"/>
                  </a:lnTo>
                  <a:lnTo>
                    <a:pt x="171450" y="485775"/>
                  </a:lnTo>
                  <a:lnTo>
                    <a:pt x="85725" y="381000"/>
                  </a:lnTo>
                  <a:lnTo>
                    <a:pt x="31750" y="288925"/>
                  </a:lnTo>
                  <a:lnTo>
                    <a:pt x="0" y="219075"/>
                  </a:lnTo>
                  <a:lnTo>
                    <a:pt x="0" y="193675"/>
                  </a:lnTo>
                  <a:lnTo>
                    <a:pt x="15875" y="184150"/>
                  </a:lnTo>
                  <a:lnTo>
                    <a:pt x="34925" y="184150"/>
                  </a:lnTo>
                  <a:lnTo>
                    <a:pt x="73025" y="203200"/>
                  </a:lnTo>
                  <a:lnTo>
                    <a:pt x="174625" y="282575"/>
                  </a:lnTo>
                  <a:lnTo>
                    <a:pt x="260350" y="333375"/>
                  </a:lnTo>
                  <a:lnTo>
                    <a:pt x="298450" y="346075"/>
                  </a:lnTo>
                  <a:lnTo>
                    <a:pt x="374650" y="361950"/>
                  </a:lnTo>
                  <a:lnTo>
                    <a:pt x="441325" y="365125"/>
                  </a:lnTo>
                  <a:lnTo>
                    <a:pt x="511175" y="365125"/>
                  </a:lnTo>
                  <a:lnTo>
                    <a:pt x="723900" y="330200"/>
                  </a:lnTo>
                  <a:lnTo>
                    <a:pt x="1190625" y="263525"/>
                  </a:lnTo>
                  <a:lnTo>
                    <a:pt x="1689100" y="203200"/>
                  </a:lnTo>
                  <a:lnTo>
                    <a:pt x="1958975" y="180975"/>
                  </a:lnTo>
                  <a:lnTo>
                    <a:pt x="2428875" y="133350"/>
                  </a:lnTo>
                  <a:lnTo>
                    <a:pt x="2794000" y="88900"/>
                  </a:lnTo>
                  <a:lnTo>
                    <a:pt x="2838450" y="76200"/>
                  </a:lnTo>
                  <a:lnTo>
                    <a:pt x="2905125" y="44450"/>
                  </a:lnTo>
                  <a:lnTo>
                    <a:pt x="2962275" y="19050"/>
                  </a:lnTo>
                  <a:lnTo>
                    <a:pt x="3013075" y="3175"/>
                  </a:lnTo>
                  <a:lnTo>
                    <a:pt x="3060700" y="0"/>
                  </a:lnTo>
                  <a:lnTo>
                    <a:pt x="3140075" y="22225"/>
                  </a:lnTo>
                  <a:lnTo>
                    <a:pt x="3251200" y="60325"/>
                  </a:lnTo>
                  <a:lnTo>
                    <a:pt x="3340100" y="98425"/>
                  </a:lnTo>
                  <a:lnTo>
                    <a:pt x="3413125" y="142875"/>
                  </a:lnTo>
                  <a:lnTo>
                    <a:pt x="3460750" y="184150"/>
                  </a:lnTo>
                  <a:lnTo>
                    <a:pt x="3486150" y="219075"/>
                  </a:lnTo>
                  <a:lnTo>
                    <a:pt x="3495675" y="260350"/>
                  </a:lnTo>
                  <a:lnTo>
                    <a:pt x="3489325" y="279400"/>
                  </a:lnTo>
                  <a:lnTo>
                    <a:pt x="3463925" y="311150"/>
                  </a:lnTo>
                  <a:lnTo>
                    <a:pt x="3409950" y="336550"/>
                  </a:lnTo>
                  <a:lnTo>
                    <a:pt x="3352800" y="339725"/>
                  </a:lnTo>
                  <a:lnTo>
                    <a:pt x="3114675" y="323850"/>
                  </a:lnTo>
                  <a:lnTo>
                    <a:pt x="2816225" y="314325"/>
                  </a:lnTo>
                  <a:lnTo>
                    <a:pt x="2705100" y="317500"/>
                  </a:lnTo>
                  <a:lnTo>
                    <a:pt x="2390775" y="336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34B53AF-2284-2243-B5FA-08EEDB2ADD5D}"/>
                </a:ext>
              </a:extLst>
            </p:cNvPr>
            <p:cNvSpPr/>
            <p:nvPr/>
          </p:nvSpPr>
          <p:spPr>
            <a:xfrm>
              <a:off x="3127375" y="3228975"/>
              <a:ext cx="947738" cy="627063"/>
            </a:xfrm>
            <a:custGeom>
              <a:avLst/>
              <a:gdLst>
                <a:gd name="connsiteX0" fmla="*/ 578644 w 947738"/>
                <a:gd name="connsiteY0" fmla="*/ 502444 h 626269"/>
                <a:gd name="connsiteX1" fmla="*/ 400050 w 947738"/>
                <a:gd name="connsiteY1" fmla="*/ 390525 h 626269"/>
                <a:gd name="connsiteX2" fmla="*/ 283369 w 947738"/>
                <a:gd name="connsiteY2" fmla="*/ 304800 h 626269"/>
                <a:gd name="connsiteX3" fmla="*/ 133350 w 947738"/>
                <a:gd name="connsiteY3" fmla="*/ 171450 h 626269"/>
                <a:gd name="connsiteX4" fmla="*/ 42863 w 947738"/>
                <a:gd name="connsiteY4" fmla="*/ 80963 h 626269"/>
                <a:gd name="connsiteX5" fmla="*/ 7144 w 947738"/>
                <a:gd name="connsiteY5" fmla="*/ 47625 h 626269"/>
                <a:gd name="connsiteX6" fmla="*/ 0 w 947738"/>
                <a:gd name="connsiteY6" fmla="*/ 26194 h 626269"/>
                <a:gd name="connsiteX7" fmla="*/ 4763 w 947738"/>
                <a:gd name="connsiteY7" fmla="*/ 9525 h 626269"/>
                <a:gd name="connsiteX8" fmla="*/ 21432 w 947738"/>
                <a:gd name="connsiteY8" fmla="*/ 0 h 626269"/>
                <a:gd name="connsiteX9" fmla="*/ 33338 w 947738"/>
                <a:gd name="connsiteY9" fmla="*/ 2381 h 626269"/>
                <a:gd name="connsiteX10" fmla="*/ 102394 w 947738"/>
                <a:gd name="connsiteY10" fmla="*/ 35719 h 626269"/>
                <a:gd name="connsiteX11" fmla="*/ 219075 w 947738"/>
                <a:gd name="connsiteY11" fmla="*/ 83344 h 626269"/>
                <a:gd name="connsiteX12" fmla="*/ 330994 w 947738"/>
                <a:gd name="connsiteY12" fmla="*/ 119063 h 626269"/>
                <a:gd name="connsiteX13" fmla="*/ 459582 w 947738"/>
                <a:gd name="connsiteY13" fmla="*/ 152400 h 626269"/>
                <a:gd name="connsiteX14" fmla="*/ 690563 w 947738"/>
                <a:gd name="connsiteY14" fmla="*/ 202406 h 626269"/>
                <a:gd name="connsiteX15" fmla="*/ 731044 w 947738"/>
                <a:gd name="connsiteY15" fmla="*/ 221456 h 626269"/>
                <a:gd name="connsiteX16" fmla="*/ 771525 w 947738"/>
                <a:gd name="connsiteY16" fmla="*/ 245269 h 626269"/>
                <a:gd name="connsiteX17" fmla="*/ 809625 w 947738"/>
                <a:gd name="connsiteY17" fmla="*/ 273844 h 626269"/>
                <a:gd name="connsiteX18" fmla="*/ 852488 w 947738"/>
                <a:gd name="connsiteY18" fmla="*/ 314325 h 626269"/>
                <a:gd name="connsiteX19" fmla="*/ 888207 w 947738"/>
                <a:gd name="connsiteY19" fmla="*/ 354806 h 626269"/>
                <a:gd name="connsiteX20" fmla="*/ 912019 w 947738"/>
                <a:gd name="connsiteY20" fmla="*/ 383381 h 626269"/>
                <a:gd name="connsiteX21" fmla="*/ 931069 w 947738"/>
                <a:gd name="connsiteY21" fmla="*/ 428625 h 626269"/>
                <a:gd name="connsiteX22" fmla="*/ 945357 w 947738"/>
                <a:gd name="connsiteY22" fmla="*/ 473869 h 626269"/>
                <a:gd name="connsiteX23" fmla="*/ 947738 w 947738"/>
                <a:gd name="connsiteY23" fmla="*/ 526256 h 626269"/>
                <a:gd name="connsiteX24" fmla="*/ 945357 w 947738"/>
                <a:gd name="connsiteY24" fmla="*/ 564356 h 626269"/>
                <a:gd name="connsiteX25" fmla="*/ 928688 w 947738"/>
                <a:gd name="connsiteY25" fmla="*/ 602456 h 626269"/>
                <a:gd name="connsiteX26" fmla="*/ 900113 w 947738"/>
                <a:gd name="connsiteY26" fmla="*/ 621506 h 626269"/>
                <a:gd name="connsiteX27" fmla="*/ 866775 w 947738"/>
                <a:gd name="connsiteY27" fmla="*/ 626269 h 626269"/>
                <a:gd name="connsiteX28" fmla="*/ 823913 w 947738"/>
                <a:gd name="connsiteY28" fmla="*/ 621506 h 626269"/>
                <a:gd name="connsiteX29" fmla="*/ 771525 w 947738"/>
                <a:gd name="connsiteY29" fmla="*/ 604838 h 626269"/>
                <a:gd name="connsiteX30" fmla="*/ 578644 w 947738"/>
                <a:gd name="connsiteY30" fmla="*/ 502444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7738" h="626269">
                  <a:moveTo>
                    <a:pt x="578644" y="502444"/>
                  </a:moveTo>
                  <a:lnTo>
                    <a:pt x="400050" y="390525"/>
                  </a:lnTo>
                  <a:lnTo>
                    <a:pt x="283369" y="304800"/>
                  </a:lnTo>
                  <a:lnTo>
                    <a:pt x="133350" y="171450"/>
                  </a:lnTo>
                  <a:lnTo>
                    <a:pt x="42863" y="80963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33338" y="2381"/>
                  </a:lnTo>
                  <a:lnTo>
                    <a:pt x="102394" y="35719"/>
                  </a:lnTo>
                  <a:lnTo>
                    <a:pt x="219075" y="83344"/>
                  </a:lnTo>
                  <a:lnTo>
                    <a:pt x="330994" y="119063"/>
                  </a:lnTo>
                  <a:lnTo>
                    <a:pt x="459582" y="152400"/>
                  </a:lnTo>
                  <a:lnTo>
                    <a:pt x="690563" y="202406"/>
                  </a:lnTo>
                  <a:lnTo>
                    <a:pt x="731044" y="221456"/>
                  </a:lnTo>
                  <a:lnTo>
                    <a:pt x="771525" y="245269"/>
                  </a:lnTo>
                  <a:lnTo>
                    <a:pt x="809625" y="273844"/>
                  </a:lnTo>
                  <a:lnTo>
                    <a:pt x="852488" y="314325"/>
                  </a:lnTo>
                  <a:lnTo>
                    <a:pt x="888207" y="354806"/>
                  </a:lnTo>
                  <a:lnTo>
                    <a:pt x="912019" y="383381"/>
                  </a:lnTo>
                  <a:lnTo>
                    <a:pt x="931069" y="428625"/>
                  </a:lnTo>
                  <a:lnTo>
                    <a:pt x="945357" y="473869"/>
                  </a:lnTo>
                  <a:lnTo>
                    <a:pt x="947738" y="526256"/>
                  </a:lnTo>
                  <a:lnTo>
                    <a:pt x="945357" y="564356"/>
                  </a:lnTo>
                  <a:lnTo>
                    <a:pt x="928688" y="602456"/>
                  </a:lnTo>
                  <a:lnTo>
                    <a:pt x="900113" y="621506"/>
                  </a:lnTo>
                  <a:lnTo>
                    <a:pt x="866775" y="626269"/>
                  </a:lnTo>
                  <a:lnTo>
                    <a:pt x="823913" y="621506"/>
                  </a:lnTo>
                  <a:lnTo>
                    <a:pt x="771525" y="604838"/>
                  </a:lnTo>
                  <a:lnTo>
                    <a:pt x="578644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8386C2C-5F02-5E45-851E-A4150B6D9F57}"/>
                </a:ext>
              </a:extLst>
            </p:cNvPr>
            <p:cNvSpPr/>
            <p:nvPr/>
          </p:nvSpPr>
          <p:spPr>
            <a:xfrm>
              <a:off x="5294313" y="2881313"/>
              <a:ext cx="1309687" cy="723900"/>
            </a:xfrm>
            <a:custGeom>
              <a:avLst/>
              <a:gdLst>
                <a:gd name="connsiteX0" fmla="*/ 183356 w 1309687"/>
                <a:gd name="connsiteY0" fmla="*/ 595312 h 723900"/>
                <a:gd name="connsiteX1" fmla="*/ 435769 w 1309687"/>
                <a:gd name="connsiteY1" fmla="*/ 469106 h 723900"/>
                <a:gd name="connsiteX2" fmla="*/ 647700 w 1309687"/>
                <a:gd name="connsiteY2" fmla="*/ 333375 h 723900"/>
                <a:gd name="connsiteX3" fmla="*/ 754856 w 1309687"/>
                <a:gd name="connsiteY3" fmla="*/ 264318 h 723900"/>
                <a:gd name="connsiteX4" fmla="*/ 807244 w 1309687"/>
                <a:gd name="connsiteY4" fmla="*/ 211931 h 723900"/>
                <a:gd name="connsiteX5" fmla="*/ 809625 w 1309687"/>
                <a:gd name="connsiteY5" fmla="*/ 195262 h 723900"/>
                <a:gd name="connsiteX6" fmla="*/ 809625 w 1309687"/>
                <a:gd name="connsiteY6" fmla="*/ 171450 h 723900"/>
                <a:gd name="connsiteX7" fmla="*/ 797719 w 1309687"/>
                <a:gd name="connsiteY7" fmla="*/ 130968 h 723900"/>
                <a:gd name="connsiteX8" fmla="*/ 773906 w 1309687"/>
                <a:gd name="connsiteY8" fmla="*/ 97631 h 723900"/>
                <a:gd name="connsiteX9" fmla="*/ 740569 w 1309687"/>
                <a:gd name="connsiteY9" fmla="*/ 73818 h 723900"/>
                <a:gd name="connsiteX10" fmla="*/ 719137 w 1309687"/>
                <a:gd name="connsiteY10" fmla="*/ 57150 h 723900"/>
                <a:gd name="connsiteX11" fmla="*/ 709612 w 1309687"/>
                <a:gd name="connsiteY11" fmla="*/ 28575 h 723900"/>
                <a:gd name="connsiteX12" fmla="*/ 711994 w 1309687"/>
                <a:gd name="connsiteY12" fmla="*/ 7143 h 723900"/>
                <a:gd name="connsiteX13" fmla="*/ 723900 w 1309687"/>
                <a:gd name="connsiteY13" fmla="*/ 0 h 723900"/>
                <a:gd name="connsiteX14" fmla="*/ 754856 w 1309687"/>
                <a:gd name="connsiteY14" fmla="*/ 2381 h 723900"/>
                <a:gd name="connsiteX15" fmla="*/ 797719 w 1309687"/>
                <a:gd name="connsiteY15" fmla="*/ 11906 h 723900"/>
                <a:gd name="connsiteX16" fmla="*/ 862012 w 1309687"/>
                <a:gd name="connsiteY16" fmla="*/ 23812 h 723900"/>
                <a:gd name="connsiteX17" fmla="*/ 942975 w 1309687"/>
                <a:gd name="connsiteY17" fmla="*/ 45243 h 723900"/>
                <a:gd name="connsiteX18" fmla="*/ 1019175 w 1309687"/>
                <a:gd name="connsiteY18" fmla="*/ 73818 h 723900"/>
                <a:gd name="connsiteX19" fmla="*/ 1092994 w 1309687"/>
                <a:gd name="connsiteY19" fmla="*/ 114300 h 723900"/>
                <a:gd name="connsiteX20" fmla="*/ 1169194 w 1309687"/>
                <a:gd name="connsiteY20" fmla="*/ 161925 h 723900"/>
                <a:gd name="connsiteX21" fmla="*/ 1235869 w 1309687"/>
                <a:gd name="connsiteY21" fmla="*/ 214312 h 723900"/>
                <a:gd name="connsiteX22" fmla="*/ 1297781 w 1309687"/>
                <a:gd name="connsiteY22" fmla="*/ 273843 h 723900"/>
                <a:gd name="connsiteX23" fmla="*/ 1309687 w 1309687"/>
                <a:gd name="connsiteY23" fmla="*/ 292893 h 723900"/>
                <a:gd name="connsiteX24" fmla="*/ 1309687 w 1309687"/>
                <a:gd name="connsiteY24" fmla="*/ 309562 h 723900"/>
                <a:gd name="connsiteX25" fmla="*/ 1307306 w 1309687"/>
                <a:gd name="connsiteY25" fmla="*/ 333375 h 723900"/>
                <a:gd name="connsiteX26" fmla="*/ 1293019 w 1309687"/>
                <a:gd name="connsiteY26" fmla="*/ 354806 h 723900"/>
                <a:gd name="connsiteX27" fmla="*/ 1262062 w 1309687"/>
                <a:gd name="connsiteY27" fmla="*/ 369093 h 723900"/>
                <a:gd name="connsiteX28" fmla="*/ 1219200 w 1309687"/>
                <a:gd name="connsiteY28" fmla="*/ 378618 h 723900"/>
                <a:gd name="connsiteX29" fmla="*/ 1135856 w 1309687"/>
                <a:gd name="connsiteY29" fmla="*/ 392906 h 723900"/>
                <a:gd name="connsiteX30" fmla="*/ 940594 w 1309687"/>
                <a:gd name="connsiteY30" fmla="*/ 464343 h 723900"/>
                <a:gd name="connsiteX31" fmla="*/ 561975 w 1309687"/>
                <a:gd name="connsiteY31" fmla="*/ 583406 h 723900"/>
                <a:gd name="connsiteX32" fmla="*/ 250031 w 1309687"/>
                <a:gd name="connsiteY32" fmla="*/ 671512 h 723900"/>
                <a:gd name="connsiteX33" fmla="*/ 28575 w 1309687"/>
                <a:gd name="connsiteY33" fmla="*/ 723900 h 723900"/>
                <a:gd name="connsiteX34" fmla="*/ 11906 w 1309687"/>
                <a:gd name="connsiteY34" fmla="*/ 723900 h 723900"/>
                <a:gd name="connsiteX35" fmla="*/ 0 w 1309687"/>
                <a:gd name="connsiteY35" fmla="*/ 714375 h 723900"/>
                <a:gd name="connsiteX36" fmla="*/ 0 w 1309687"/>
                <a:gd name="connsiteY36" fmla="*/ 697706 h 723900"/>
                <a:gd name="connsiteX37" fmla="*/ 14287 w 1309687"/>
                <a:gd name="connsiteY37" fmla="*/ 678656 h 723900"/>
                <a:gd name="connsiteX38" fmla="*/ 183356 w 1309687"/>
                <a:gd name="connsiteY38" fmla="*/ 595312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09687" h="723900">
                  <a:moveTo>
                    <a:pt x="183356" y="595312"/>
                  </a:moveTo>
                  <a:lnTo>
                    <a:pt x="435769" y="469106"/>
                  </a:lnTo>
                  <a:lnTo>
                    <a:pt x="647700" y="333375"/>
                  </a:lnTo>
                  <a:lnTo>
                    <a:pt x="754856" y="264318"/>
                  </a:lnTo>
                  <a:lnTo>
                    <a:pt x="807244" y="211931"/>
                  </a:lnTo>
                  <a:lnTo>
                    <a:pt x="809625" y="195262"/>
                  </a:lnTo>
                  <a:lnTo>
                    <a:pt x="809625" y="171450"/>
                  </a:lnTo>
                  <a:lnTo>
                    <a:pt x="797719" y="130968"/>
                  </a:lnTo>
                  <a:lnTo>
                    <a:pt x="773906" y="97631"/>
                  </a:lnTo>
                  <a:lnTo>
                    <a:pt x="740569" y="73818"/>
                  </a:lnTo>
                  <a:lnTo>
                    <a:pt x="719137" y="57150"/>
                  </a:lnTo>
                  <a:lnTo>
                    <a:pt x="709612" y="28575"/>
                  </a:lnTo>
                  <a:lnTo>
                    <a:pt x="711994" y="7143"/>
                  </a:lnTo>
                  <a:lnTo>
                    <a:pt x="723900" y="0"/>
                  </a:lnTo>
                  <a:lnTo>
                    <a:pt x="754856" y="2381"/>
                  </a:lnTo>
                  <a:lnTo>
                    <a:pt x="797719" y="11906"/>
                  </a:lnTo>
                  <a:lnTo>
                    <a:pt x="862012" y="23812"/>
                  </a:lnTo>
                  <a:lnTo>
                    <a:pt x="942975" y="45243"/>
                  </a:lnTo>
                  <a:lnTo>
                    <a:pt x="1019175" y="73818"/>
                  </a:lnTo>
                  <a:lnTo>
                    <a:pt x="1092994" y="114300"/>
                  </a:lnTo>
                  <a:lnTo>
                    <a:pt x="1169194" y="161925"/>
                  </a:lnTo>
                  <a:lnTo>
                    <a:pt x="1235869" y="214312"/>
                  </a:lnTo>
                  <a:lnTo>
                    <a:pt x="1297781" y="273843"/>
                  </a:lnTo>
                  <a:lnTo>
                    <a:pt x="1309687" y="292893"/>
                  </a:lnTo>
                  <a:lnTo>
                    <a:pt x="1309687" y="309562"/>
                  </a:lnTo>
                  <a:lnTo>
                    <a:pt x="1307306" y="333375"/>
                  </a:lnTo>
                  <a:lnTo>
                    <a:pt x="1293019" y="354806"/>
                  </a:lnTo>
                  <a:lnTo>
                    <a:pt x="1262062" y="369093"/>
                  </a:lnTo>
                  <a:lnTo>
                    <a:pt x="1219200" y="378618"/>
                  </a:lnTo>
                  <a:lnTo>
                    <a:pt x="1135856" y="392906"/>
                  </a:lnTo>
                  <a:lnTo>
                    <a:pt x="940594" y="464343"/>
                  </a:lnTo>
                  <a:lnTo>
                    <a:pt x="561975" y="583406"/>
                  </a:lnTo>
                  <a:lnTo>
                    <a:pt x="250031" y="671512"/>
                  </a:lnTo>
                  <a:lnTo>
                    <a:pt x="28575" y="723900"/>
                  </a:lnTo>
                  <a:lnTo>
                    <a:pt x="11906" y="723900"/>
                  </a:lnTo>
                  <a:lnTo>
                    <a:pt x="0" y="714375"/>
                  </a:lnTo>
                  <a:lnTo>
                    <a:pt x="0" y="697706"/>
                  </a:lnTo>
                  <a:lnTo>
                    <a:pt x="14287" y="678656"/>
                  </a:lnTo>
                  <a:lnTo>
                    <a:pt x="183356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6342EC9-4C33-8D42-A95A-AE95A6E018A7}"/>
                </a:ext>
              </a:extLst>
            </p:cNvPr>
            <p:cNvSpPr/>
            <p:nvPr/>
          </p:nvSpPr>
          <p:spPr>
            <a:xfrm>
              <a:off x="2957513" y="4008438"/>
              <a:ext cx="1365250" cy="1231900"/>
            </a:xfrm>
            <a:custGeom>
              <a:avLst/>
              <a:gdLst>
                <a:gd name="connsiteX0" fmla="*/ 716756 w 1364456"/>
                <a:gd name="connsiteY0" fmla="*/ 716756 h 1233487"/>
                <a:gd name="connsiteX1" fmla="*/ 914400 w 1364456"/>
                <a:gd name="connsiteY1" fmla="*/ 507206 h 1233487"/>
                <a:gd name="connsiteX2" fmla="*/ 1071562 w 1364456"/>
                <a:gd name="connsiteY2" fmla="*/ 340519 h 1233487"/>
                <a:gd name="connsiteX3" fmla="*/ 1195387 w 1364456"/>
                <a:gd name="connsiteY3" fmla="*/ 216694 h 1233487"/>
                <a:gd name="connsiteX4" fmla="*/ 1304925 w 1364456"/>
                <a:gd name="connsiteY4" fmla="*/ 107156 h 1233487"/>
                <a:gd name="connsiteX5" fmla="*/ 1359693 w 1364456"/>
                <a:gd name="connsiteY5" fmla="*/ 50006 h 1233487"/>
                <a:gd name="connsiteX6" fmla="*/ 1364456 w 1364456"/>
                <a:gd name="connsiteY6" fmla="*/ 30956 h 1233487"/>
                <a:gd name="connsiteX7" fmla="*/ 1362075 w 1364456"/>
                <a:gd name="connsiteY7" fmla="*/ 9525 h 1233487"/>
                <a:gd name="connsiteX8" fmla="*/ 1350168 w 1364456"/>
                <a:gd name="connsiteY8" fmla="*/ 2381 h 1233487"/>
                <a:gd name="connsiteX9" fmla="*/ 1333500 w 1364456"/>
                <a:gd name="connsiteY9" fmla="*/ 0 h 1233487"/>
                <a:gd name="connsiteX10" fmla="*/ 1309687 w 1364456"/>
                <a:gd name="connsiteY10" fmla="*/ 11906 h 1233487"/>
                <a:gd name="connsiteX11" fmla="*/ 1250156 w 1364456"/>
                <a:gd name="connsiteY11" fmla="*/ 54769 h 1233487"/>
                <a:gd name="connsiteX12" fmla="*/ 728662 w 1364456"/>
                <a:gd name="connsiteY12" fmla="*/ 459581 h 1233487"/>
                <a:gd name="connsiteX13" fmla="*/ 504825 w 1364456"/>
                <a:gd name="connsiteY13" fmla="*/ 635794 h 1233487"/>
                <a:gd name="connsiteX14" fmla="*/ 342900 w 1364456"/>
                <a:gd name="connsiteY14" fmla="*/ 762000 h 1233487"/>
                <a:gd name="connsiteX15" fmla="*/ 319087 w 1364456"/>
                <a:gd name="connsiteY15" fmla="*/ 781050 h 1233487"/>
                <a:gd name="connsiteX16" fmla="*/ 290512 w 1364456"/>
                <a:gd name="connsiteY16" fmla="*/ 792956 h 1233487"/>
                <a:gd name="connsiteX17" fmla="*/ 261937 w 1364456"/>
                <a:gd name="connsiteY17" fmla="*/ 797719 h 1233487"/>
                <a:gd name="connsiteX18" fmla="*/ 228600 w 1364456"/>
                <a:gd name="connsiteY18" fmla="*/ 802481 h 1233487"/>
                <a:gd name="connsiteX19" fmla="*/ 185737 w 1364456"/>
                <a:gd name="connsiteY19" fmla="*/ 792956 h 1233487"/>
                <a:gd name="connsiteX20" fmla="*/ 161925 w 1364456"/>
                <a:gd name="connsiteY20" fmla="*/ 778669 h 1233487"/>
                <a:gd name="connsiteX21" fmla="*/ 135731 w 1364456"/>
                <a:gd name="connsiteY21" fmla="*/ 752475 h 1233487"/>
                <a:gd name="connsiteX22" fmla="*/ 109537 w 1364456"/>
                <a:gd name="connsiteY22" fmla="*/ 716756 h 1233487"/>
                <a:gd name="connsiteX23" fmla="*/ 92868 w 1364456"/>
                <a:gd name="connsiteY23" fmla="*/ 695325 h 1233487"/>
                <a:gd name="connsiteX24" fmla="*/ 66675 w 1364456"/>
                <a:gd name="connsiteY24" fmla="*/ 671512 h 1233487"/>
                <a:gd name="connsiteX25" fmla="*/ 40481 w 1364456"/>
                <a:gd name="connsiteY25" fmla="*/ 669131 h 1233487"/>
                <a:gd name="connsiteX26" fmla="*/ 28575 w 1364456"/>
                <a:gd name="connsiteY26" fmla="*/ 673894 h 1233487"/>
                <a:gd name="connsiteX27" fmla="*/ 7143 w 1364456"/>
                <a:gd name="connsiteY27" fmla="*/ 695325 h 1233487"/>
                <a:gd name="connsiteX28" fmla="*/ 0 w 1364456"/>
                <a:gd name="connsiteY28" fmla="*/ 728662 h 1233487"/>
                <a:gd name="connsiteX29" fmla="*/ 9525 w 1364456"/>
                <a:gd name="connsiteY29" fmla="*/ 792956 h 1233487"/>
                <a:gd name="connsiteX30" fmla="*/ 30956 w 1364456"/>
                <a:gd name="connsiteY30" fmla="*/ 885825 h 1233487"/>
                <a:gd name="connsiteX31" fmla="*/ 66675 w 1364456"/>
                <a:gd name="connsiteY31" fmla="*/ 981075 h 1233487"/>
                <a:gd name="connsiteX32" fmla="*/ 102393 w 1364456"/>
                <a:gd name="connsiteY32" fmla="*/ 1054894 h 1233487"/>
                <a:gd name="connsiteX33" fmla="*/ 147637 w 1364456"/>
                <a:gd name="connsiteY33" fmla="*/ 1116806 h 1233487"/>
                <a:gd name="connsiteX34" fmla="*/ 202406 w 1364456"/>
                <a:gd name="connsiteY34" fmla="*/ 1178719 h 1233487"/>
                <a:gd name="connsiteX35" fmla="*/ 252412 w 1364456"/>
                <a:gd name="connsiteY35" fmla="*/ 1219200 h 1233487"/>
                <a:gd name="connsiteX36" fmla="*/ 271462 w 1364456"/>
                <a:gd name="connsiteY36" fmla="*/ 1231106 h 1233487"/>
                <a:gd name="connsiteX37" fmla="*/ 285750 w 1364456"/>
                <a:gd name="connsiteY37" fmla="*/ 1233487 h 1233487"/>
                <a:gd name="connsiteX38" fmla="*/ 304800 w 1364456"/>
                <a:gd name="connsiteY38" fmla="*/ 1228725 h 1233487"/>
                <a:gd name="connsiteX39" fmla="*/ 357187 w 1364456"/>
                <a:gd name="connsiteY39" fmla="*/ 1173956 h 1233487"/>
                <a:gd name="connsiteX40" fmla="*/ 381000 w 1364456"/>
                <a:gd name="connsiteY40" fmla="*/ 1128712 h 1233487"/>
                <a:gd name="connsiteX41" fmla="*/ 400050 w 1364456"/>
                <a:gd name="connsiteY41" fmla="*/ 1083469 h 1233487"/>
                <a:gd name="connsiteX42" fmla="*/ 411956 w 1364456"/>
                <a:gd name="connsiteY42" fmla="*/ 1062037 h 1233487"/>
                <a:gd name="connsiteX43" fmla="*/ 461962 w 1364456"/>
                <a:gd name="connsiteY43" fmla="*/ 1000125 h 1233487"/>
                <a:gd name="connsiteX44" fmla="*/ 564356 w 1364456"/>
                <a:gd name="connsiteY44" fmla="*/ 888206 h 1233487"/>
                <a:gd name="connsiteX45" fmla="*/ 716756 w 1364456"/>
                <a:gd name="connsiteY45" fmla="*/ 716756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64456" h="1233487">
                  <a:moveTo>
                    <a:pt x="716756" y="716756"/>
                  </a:moveTo>
                  <a:lnTo>
                    <a:pt x="914400" y="507206"/>
                  </a:lnTo>
                  <a:lnTo>
                    <a:pt x="1071562" y="340519"/>
                  </a:lnTo>
                  <a:lnTo>
                    <a:pt x="1195387" y="216694"/>
                  </a:lnTo>
                  <a:lnTo>
                    <a:pt x="1304925" y="107156"/>
                  </a:lnTo>
                  <a:lnTo>
                    <a:pt x="1359693" y="50006"/>
                  </a:lnTo>
                  <a:lnTo>
                    <a:pt x="1364456" y="30956"/>
                  </a:lnTo>
                  <a:lnTo>
                    <a:pt x="1362075" y="9525"/>
                  </a:lnTo>
                  <a:lnTo>
                    <a:pt x="1350168" y="2381"/>
                  </a:lnTo>
                  <a:lnTo>
                    <a:pt x="1333500" y="0"/>
                  </a:lnTo>
                  <a:lnTo>
                    <a:pt x="1309687" y="11906"/>
                  </a:lnTo>
                  <a:lnTo>
                    <a:pt x="1250156" y="54769"/>
                  </a:lnTo>
                  <a:lnTo>
                    <a:pt x="728662" y="459581"/>
                  </a:lnTo>
                  <a:lnTo>
                    <a:pt x="504825" y="635794"/>
                  </a:lnTo>
                  <a:lnTo>
                    <a:pt x="342900" y="762000"/>
                  </a:lnTo>
                  <a:lnTo>
                    <a:pt x="319087" y="781050"/>
                  </a:lnTo>
                  <a:lnTo>
                    <a:pt x="290512" y="792956"/>
                  </a:lnTo>
                  <a:lnTo>
                    <a:pt x="261937" y="797719"/>
                  </a:lnTo>
                  <a:lnTo>
                    <a:pt x="228600" y="802481"/>
                  </a:lnTo>
                  <a:lnTo>
                    <a:pt x="185737" y="792956"/>
                  </a:lnTo>
                  <a:lnTo>
                    <a:pt x="161925" y="778669"/>
                  </a:lnTo>
                  <a:lnTo>
                    <a:pt x="135731" y="752475"/>
                  </a:lnTo>
                  <a:lnTo>
                    <a:pt x="109537" y="716756"/>
                  </a:lnTo>
                  <a:lnTo>
                    <a:pt x="92868" y="695325"/>
                  </a:lnTo>
                  <a:lnTo>
                    <a:pt x="66675" y="671512"/>
                  </a:lnTo>
                  <a:lnTo>
                    <a:pt x="40481" y="669131"/>
                  </a:lnTo>
                  <a:lnTo>
                    <a:pt x="28575" y="673894"/>
                  </a:lnTo>
                  <a:lnTo>
                    <a:pt x="7143" y="695325"/>
                  </a:lnTo>
                  <a:lnTo>
                    <a:pt x="0" y="728662"/>
                  </a:lnTo>
                  <a:lnTo>
                    <a:pt x="9525" y="792956"/>
                  </a:lnTo>
                  <a:lnTo>
                    <a:pt x="30956" y="885825"/>
                  </a:lnTo>
                  <a:lnTo>
                    <a:pt x="66675" y="981075"/>
                  </a:lnTo>
                  <a:lnTo>
                    <a:pt x="102393" y="1054894"/>
                  </a:lnTo>
                  <a:lnTo>
                    <a:pt x="147637" y="1116806"/>
                  </a:lnTo>
                  <a:lnTo>
                    <a:pt x="202406" y="1178719"/>
                  </a:lnTo>
                  <a:lnTo>
                    <a:pt x="252412" y="1219200"/>
                  </a:lnTo>
                  <a:lnTo>
                    <a:pt x="271462" y="1231106"/>
                  </a:lnTo>
                  <a:lnTo>
                    <a:pt x="285750" y="1233487"/>
                  </a:lnTo>
                  <a:lnTo>
                    <a:pt x="304800" y="1228725"/>
                  </a:lnTo>
                  <a:lnTo>
                    <a:pt x="357187" y="1173956"/>
                  </a:lnTo>
                  <a:lnTo>
                    <a:pt x="381000" y="1128712"/>
                  </a:lnTo>
                  <a:lnTo>
                    <a:pt x="400050" y="1083469"/>
                  </a:lnTo>
                  <a:lnTo>
                    <a:pt x="411956" y="1062037"/>
                  </a:lnTo>
                  <a:lnTo>
                    <a:pt x="461962" y="1000125"/>
                  </a:lnTo>
                  <a:lnTo>
                    <a:pt x="564356" y="888206"/>
                  </a:lnTo>
                  <a:lnTo>
                    <a:pt x="716756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7F77CFF-A89C-354D-9FD4-D21298622FFC}"/>
                </a:ext>
              </a:extLst>
            </p:cNvPr>
            <p:cNvSpPr/>
            <p:nvPr/>
          </p:nvSpPr>
          <p:spPr>
            <a:xfrm rot="16200000">
              <a:off x="2597150" y="3398838"/>
              <a:ext cx="4535488" cy="658812"/>
            </a:xfrm>
            <a:custGeom>
              <a:avLst/>
              <a:gdLst>
                <a:gd name="connsiteX0" fmla="*/ 3189427 w 4535424"/>
                <a:gd name="connsiteY0" fmla="*/ 537667 h 658368"/>
                <a:gd name="connsiteX1" fmla="*/ 2362809 w 4535424"/>
                <a:gd name="connsiteY1" fmla="*/ 526694 h 658368"/>
                <a:gd name="connsiteX2" fmla="*/ 2099462 w 4535424"/>
                <a:gd name="connsiteY2" fmla="*/ 523037 h 658368"/>
                <a:gd name="connsiteX3" fmla="*/ 1521561 w 4535424"/>
                <a:gd name="connsiteY3" fmla="*/ 519379 h 658368"/>
                <a:gd name="connsiteX4" fmla="*/ 822960 w 4535424"/>
                <a:gd name="connsiteY4" fmla="*/ 519379 h 658368"/>
                <a:gd name="connsiteX5" fmla="*/ 680313 w 4535424"/>
                <a:gd name="connsiteY5" fmla="*/ 537667 h 658368"/>
                <a:gd name="connsiteX6" fmla="*/ 519379 w 4535424"/>
                <a:gd name="connsiteY6" fmla="*/ 563270 h 658368"/>
                <a:gd name="connsiteX7" fmla="*/ 446227 w 4535424"/>
                <a:gd name="connsiteY7" fmla="*/ 552297 h 658368"/>
                <a:gd name="connsiteX8" fmla="*/ 307238 w 4535424"/>
                <a:gd name="connsiteY8" fmla="*/ 523037 h 658368"/>
                <a:gd name="connsiteX9" fmla="*/ 135331 w 4535424"/>
                <a:gd name="connsiteY9" fmla="*/ 468173 h 658368"/>
                <a:gd name="connsiteX10" fmla="*/ 21945 w 4535424"/>
                <a:gd name="connsiteY10" fmla="*/ 420624 h 658368"/>
                <a:gd name="connsiteX11" fmla="*/ 3657 w 4535424"/>
                <a:gd name="connsiteY11" fmla="*/ 387705 h 658368"/>
                <a:gd name="connsiteX12" fmla="*/ 0 w 4535424"/>
                <a:gd name="connsiteY12" fmla="*/ 340157 h 658368"/>
                <a:gd name="connsiteX13" fmla="*/ 10973 w 4535424"/>
                <a:gd name="connsiteY13" fmla="*/ 292608 h 658368"/>
                <a:gd name="connsiteX14" fmla="*/ 25603 w 4535424"/>
                <a:gd name="connsiteY14" fmla="*/ 274320 h 658368"/>
                <a:gd name="connsiteX15" fmla="*/ 102413 w 4535424"/>
                <a:gd name="connsiteY15" fmla="*/ 226771 h 658368"/>
                <a:gd name="connsiteX16" fmla="*/ 215798 w 4535424"/>
                <a:gd name="connsiteY16" fmla="*/ 157277 h 658368"/>
                <a:gd name="connsiteX17" fmla="*/ 592531 w 4535424"/>
                <a:gd name="connsiteY17" fmla="*/ 270662 h 658368"/>
                <a:gd name="connsiteX18" fmla="*/ 837590 w 4535424"/>
                <a:gd name="connsiteY18" fmla="*/ 277977 h 658368"/>
                <a:gd name="connsiteX19" fmla="*/ 1664208 w 4535424"/>
                <a:gd name="connsiteY19" fmla="*/ 285293 h 658368"/>
                <a:gd name="connsiteX20" fmla="*/ 2651760 w 4535424"/>
                <a:gd name="connsiteY20" fmla="*/ 292608 h 658368"/>
                <a:gd name="connsiteX21" fmla="*/ 4162349 w 4535424"/>
                <a:gd name="connsiteY21" fmla="*/ 299923 h 658368"/>
                <a:gd name="connsiteX22" fmla="*/ 4239158 w 4535424"/>
                <a:gd name="connsiteY22" fmla="*/ 296265 h 658368"/>
                <a:gd name="connsiteX23" fmla="*/ 4261104 w 4535424"/>
                <a:gd name="connsiteY23" fmla="*/ 288950 h 658368"/>
                <a:gd name="connsiteX24" fmla="*/ 4301337 w 4535424"/>
                <a:gd name="connsiteY24" fmla="*/ 259689 h 658368"/>
                <a:gd name="connsiteX25" fmla="*/ 4345229 w 4535424"/>
                <a:gd name="connsiteY25" fmla="*/ 204825 h 658368"/>
                <a:gd name="connsiteX26" fmla="*/ 4400093 w 4535424"/>
                <a:gd name="connsiteY26" fmla="*/ 131673 h 658368"/>
                <a:gd name="connsiteX27" fmla="*/ 4465929 w 4535424"/>
                <a:gd name="connsiteY27" fmla="*/ 10973 h 658368"/>
                <a:gd name="connsiteX28" fmla="*/ 4487875 w 4535424"/>
                <a:gd name="connsiteY28" fmla="*/ 0 h 658368"/>
                <a:gd name="connsiteX29" fmla="*/ 4513478 w 4535424"/>
                <a:gd name="connsiteY29" fmla="*/ 0 h 658368"/>
                <a:gd name="connsiteX30" fmla="*/ 4535424 w 4535424"/>
                <a:gd name="connsiteY30" fmla="*/ 10973 h 658368"/>
                <a:gd name="connsiteX31" fmla="*/ 4524451 w 4535424"/>
                <a:gd name="connsiteY31" fmla="*/ 58521 h 658368"/>
                <a:gd name="connsiteX32" fmla="*/ 4484217 w 4535424"/>
                <a:gd name="connsiteY32" fmla="*/ 241401 h 658368"/>
                <a:gd name="connsiteX33" fmla="*/ 4422038 w 4535424"/>
                <a:gd name="connsiteY33" fmla="*/ 442569 h 658368"/>
                <a:gd name="connsiteX34" fmla="*/ 4385462 w 4535424"/>
                <a:gd name="connsiteY34" fmla="*/ 548640 h 658368"/>
                <a:gd name="connsiteX35" fmla="*/ 4352544 w 4535424"/>
                <a:gd name="connsiteY35" fmla="*/ 607161 h 658368"/>
                <a:gd name="connsiteX36" fmla="*/ 4312310 w 4535424"/>
                <a:gd name="connsiteY36" fmla="*/ 636422 h 658368"/>
                <a:gd name="connsiteX37" fmla="*/ 4261104 w 4535424"/>
                <a:gd name="connsiteY37" fmla="*/ 654710 h 658368"/>
                <a:gd name="connsiteX38" fmla="*/ 4220870 w 4535424"/>
                <a:gd name="connsiteY38" fmla="*/ 658368 h 658368"/>
                <a:gd name="connsiteX39" fmla="*/ 4129430 w 4535424"/>
                <a:gd name="connsiteY39" fmla="*/ 603504 h 658368"/>
                <a:gd name="connsiteX40" fmla="*/ 4045305 w 4535424"/>
                <a:gd name="connsiteY40" fmla="*/ 570585 h 658368"/>
                <a:gd name="connsiteX41" fmla="*/ 3503981 w 4535424"/>
                <a:gd name="connsiteY41" fmla="*/ 548640 h 658368"/>
                <a:gd name="connsiteX42" fmla="*/ 3189427 w 4535424"/>
                <a:gd name="connsiteY42" fmla="*/ 537667 h 6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35424" h="658368">
                  <a:moveTo>
                    <a:pt x="3189427" y="537667"/>
                  </a:moveTo>
                  <a:lnTo>
                    <a:pt x="2362809" y="526694"/>
                  </a:lnTo>
                  <a:lnTo>
                    <a:pt x="2099462" y="523037"/>
                  </a:lnTo>
                  <a:lnTo>
                    <a:pt x="1521561" y="519379"/>
                  </a:lnTo>
                  <a:lnTo>
                    <a:pt x="822960" y="519379"/>
                  </a:lnTo>
                  <a:lnTo>
                    <a:pt x="680313" y="537667"/>
                  </a:lnTo>
                  <a:lnTo>
                    <a:pt x="519379" y="563270"/>
                  </a:lnTo>
                  <a:lnTo>
                    <a:pt x="446227" y="552297"/>
                  </a:lnTo>
                  <a:lnTo>
                    <a:pt x="307238" y="523037"/>
                  </a:lnTo>
                  <a:lnTo>
                    <a:pt x="135331" y="468173"/>
                  </a:lnTo>
                  <a:lnTo>
                    <a:pt x="21945" y="420624"/>
                  </a:lnTo>
                  <a:cubicBezTo>
                    <a:pt x="3011" y="390329"/>
                    <a:pt x="3657" y="402865"/>
                    <a:pt x="3657" y="387705"/>
                  </a:cubicBezTo>
                  <a:lnTo>
                    <a:pt x="0" y="340157"/>
                  </a:lnTo>
                  <a:lnTo>
                    <a:pt x="10973" y="292608"/>
                  </a:lnTo>
                  <a:lnTo>
                    <a:pt x="25603" y="274320"/>
                  </a:lnTo>
                  <a:lnTo>
                    <a:pt x="102413" y="226771"/>
                  </a:lnTo>
                  <a:lnTo>
                    <a:pt x="215798" y="157277"/>
                  </a:lnTo>
                  <a:lnTo>
                    <a:pt x="592531" y="270662"/>
                  </a:lnTo>
                  <a:lnTo>
                    <a:pt x="837590" y="277977"/>
                  </a:lnTo>
                  <a:lnTo>
                    <a:pt x="1664208" y="285293"/>
                  </a:lnTo>
                  <a:lnTo>
                    <a:pt x="2651760" y="292608"/>
                  </a:lnTo>
                  <a:lnTo>
                    <a:pt x="4162349" y="299923"/>
                  </a:lnTo>
                  <a:lnTo>
                    <a:pt x="4239158" y="296265"/>
                  </a:lnTo>
                  <a:lnTo>
                    <a:pt x="4261104" y="288950"/>
                  </a:lnTo>
                  <a:lnTo>
                    <a:pt x="4301337" y="259689"/>
                  </a:lnTo>
                  <a:lnTo>
                    <a:pt x="4345229" y="204825"/>
                  </a:lnTo>
                  <a:lnTo>
                    <a:pt x="4400093" y="131673"/>
                  </a:lnTo>
                  <a:lnTo>
                    <a:pt x="4465929" y="10973"/>
                  </a:lnTo>
                  <a:lnTo>
                    <a:pt x="4487875" y="0"/>
                  </a:lnTo>
                  <a:lnTo>
                    <a:pt x="4513478" y="0"/>
                  </a:lnTo>
                  <a:lnTo>
                    <a:pt x="4535424" y="10973"/>
                  </a:lnTo>
                  <a:lnTo>
                    <a:pt x="4524451" y="58521"/>
                  </a:lnTo>
                  <a:lnTo>
                    <a:pt x="4484217" y="241401"/>
                  </a:lnTo>
                  <a:lnTo>
                    <a:pt x="4422038" y="442569"/>
                  </a:lnTo>
                  <a:lnTo>
                    <a:pt x="4385462" y="548640"/>
                  </a:lnTo>
                  <a:lnTo>
                    <a:pt x="4352544" y="607161"/>
                  </a:lnTo>
                  <a:lnTo>
                    <a:pt x="4312310" y="636422"/>
                  </a:lnTo>
                  <a:lnTo>
                    <a:pt x="4261104" y="654710"/>
                  </a:lnTo>
                  <a:lnTo>
                    <a:pt x="4220870" y="658368"/>
                  </a:lnTo>
                  <a:lnTo>
                    <a:pt x="4129430" y="603504"/>
                  </a:lnTo>
                  <a:lnTo>
                    <a:pt x="4045305" y="570585"/>
                  </a:lnTo>
                  <a:lnTo>
                    <a:pt x="3503981" y="548640"/>
                  </a:lnTo>
                  <a:lnTo>
                    <a:pt x="3189427" y="537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0BA2093-3202-2C43-A9C3-FF08D00C0BB5}"/>
                </a:ext>
              </a:extLst>
            </p:cNvPr>
            <p:cNvSpPr/>
            <p:nvPr/>
          </p:nvSpPr>
          <p:spPr>
            <a:xfrm>
              <a:off x="4100513" y="5170488"/>
              <a:ext cx="787400" cy="688975"/>
            </a:xfrm>
            <a:custGeom>
              <a:avLst/>
              <a:gdLst>
                <a:gd name="connsiteX0" fmla="*/ 278606 w 788193"/>
                <a:gd name="connsiteY0" fmla="*/ 109537 h 690562"/>
                <a:gd name="connsiteX1" fmla="*/ 488156 w 788193"/>
                <a:gd name="connsiteY1" fmla="*/ 204787 h 690562"/>
                <a:gd name="connsiteX2" fmla="*/ 602456 w 788193"/>
                <a:gd name="connsiteY2" fmla="*/ 259556 h 690562"/>
                <a:gd name="connsiteX3" fmla="*/ 642937 w 788193"/>
                <a:gd name="connsiteY3" fmla="*/ 273844 h 690562"/>
                <a:gd name="connsiteX4" fmla="*/ 657225 w 788193"/>
                <a:gd name="connsiteY4" fmla="*/ 273844 h 690562"/>
                <a:gd name="connsiteX5" fmla="*/ 683418 w 788193"/>
                <a:gd name="connsiteY5" fmla="*/ 264319 h 690562"/>
                <a:gd name="connsiteX6" fmla="*/ 788193 w 788193"/>
                <a:gd name="connsiteY6" fmla="*/ 161925 h 690562"/>
                <a:gd name="connsiteX7" fmla="*/ 654843 w 788193"/>
                <a:gd name="connsiteY7" fmla="*/ 690562 h 690562"/>
                <a:gd name="connsiteX8" fmla="*/ 588168 w 788193"/>
                <a:gd name="connsiteY8" fmla="*/ 607219 h 690562"/>
                <a:gd name="connsiteX9" fmla="*/ 526256 w 788193"/>
                <a:gd name="connsiteY9" fmla="*/ 519112 h 690562"/>
                <a:gd name="connsiteX10" fmla="*/ 471487 w 788193"/>
                <a:gd name="connsiteY10" fmla="*/ 433387 h 690562"/>
                <a:gd name="connsiteX11" fmla="*/ 411956 w 788193"/>
                <a:gd name="connsiteY11" fmla="*/ 378619 h 690562"/>
                <a:gd name="connsiteX12" fmla="*/ 278606 w 788193"/>
                <a:gd name="connsiteY12" fmla="*/ 259556 h 690562"/>
                <a:gd name="connsiteX13" fmla="*/ 111918 w 788193"/>
                <a:gd name="connsiteY13" fmla="*/ 123825 h 690562"/>
                <a:gd name="connsiteX14" fmla="*/ 11906 w 788193"/>
                <a:gd name="connsiteY14" fmla="*/ 42862 h 690562"/>
                <a:gd name="connsiteX15" fmla="*/ 0 w 788193"/>
                <a:gd name="connsiteY15" fmla="*/ 23812 h 690562"/>
                <a:gd name="connsiteX16" fmla="*/ 4762 w 788193"/>
                <a:gd name="connsiteY16" fmla="*/ 7144 h 690562"/>
                <a:gd name="connsiteX17" fmla="*/ 30956 w 788193"/>
                <a:gd name="connsiteY17" fmla="*/ 0 h 690562"/>
                <a:gd name="connsiteX18" fmla="*/ 64293 w 788193"/>
                <a:gd name="connsiteY18" fmla="*/ 9525 h 690562"/>
                <a:gd name="connsiteX19" fmla="*/ 278606 w 788193"/>
                <a:gd name="connsiteY19" fmla="*/ 10953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193" h="690562">
                  <a:moveTo>
                    <a:pt x="278606" y="109537"/>
                  </a:moveTo>
                  <a:lnTo>
                    <a:pt x="488156" y="204787"/>
                  </a:lnTo>
                  <a:lnTo>
                    <a:pt x="602456" y="259556"/>
                  </a:lnTo>
                  <a:lnTo>
                    <a:pt x="642937" y="273844"/>
                  </a:lnTo>
                  <a:lnTo>
                    <a:pt x="657225" y="273844"/>
                  </a:lnTo>
                  <a:lnTo>
                    <a:pt x="683418" y="264319"/>
                  </a:lnTo>
                  <a:lnTo>
                    <a:pt x="788193" y="161925"/>
                  </a:lnTo>
                  <a:lnTo>
                    <a:pt x="654843" y="690562"/>
                  </a:lnTo>
                  <a:lnTo>
                    <a:pt x="588168" y="607219"/>
                  </a:lnTo>
                  <a:lnTo>
                    <a:pt x="526256" y="519112"/>
                  </a:lnTo>
                  <a:lnTo>
                    <a:pt x="471487" y="433387"/>
                  </a:lnTo>
                  <a:lnTo>
                    <a:pt x="411956" y="378619"/>
                  </a:lnTo>
                  <a:lnTo>
                    <a:pt x="278606" y="259556"/>
                  </a:lnTo>
                  <a:lnTo>
                    <a:pt x="111918" y="123825"/>
                  </a:lnTo>
                  <a:lnTo>
                    <a:pt x="11906" y="42862"/>
                  </a:lnTo>
                  <a:lnTo>
                    <a:pt x="0" y="23812"/>
                  </a:lnTo>
                  <a:lnTo>
                    <a:pt x="4762" y="7144"/>
                  </a:lnTo>
                  <a:lnTo>
                    <a:pt x="30956" y="0"/>
                  </a:lnTo>
                  <a:lnTo>
                    <a:pt x="64293" y="9525"/>
                  </a:lnTo>
                  <a:lnTo>
                    <a:pt x="278606" y="109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BF9AA1F-54B9-1B4C-93A7-898EE2138D9B}"/>
                </a:ext>
              </a:extLst>
            </p:cNvPr>
            <p:cNvSpPr/>
            <p:nvPr/>
          </p:nvSpPr>
          <p:spPr>
            <a:xfrm>
              <a:off x="4976813" y="3551238"/>
              <a:ext cx="2314575" cy="1781175"/>
            </a:xfrm>
            <a:custGeom>
              <a:avLst/>
              <a:gdLst>
                <a:gd name="connsiteX0" fmla="*/ 823912 w 2314575"/>
                <a:gd name="connsiteY0" fmla="*/ 959644 h 1781175"/>
                <a:gd name="connsiteX1" fmla="*/ 500062 w 2314575"/>
                <a:gd name="connsiteY1" fmla="*/ 611981 h 1781175"/>
                <a:gd name="connsiteX2" fmla="*/ 219075 w 2314575"/>
                <a:gd name="connsiteY2" fmla="*/ 319087 h 1781175"/>
                <a:gd name="connsiteX3" fmla="*/ 0 w 2314575"/>
                <a:gd name="connsiteY3" fmla="*/ 109537 h 1781175"/>
                <a:gd name="connsiteX4" fmla="*/ 21431 w 2314575"/>
                <a:gd name="connsiteY4" fmla="*/ 0 h 1781175"/>
                <a:gd name="connsiteX5" fmla="*/ 147637 w 2314575"/>
                <a:gd name="connsiteY5" fmla="*/ 119062 h 1781175"/>
                <a:gd name="connsiteX6" fmla="*/ 388143 w 2314575"/>
                <a:gd name="connsiteY6" fmla="*/ 333375 h 1781175"/>
                <a:gd name="connsiteX7" fmla="*/ 652462 w 2314575"/>
                <a:gd name="connsiteY7" fmla="*/ 561975 h 1781175"/>
                <a:gd name="connsiteX8" fmla="*/ 1026318 w 2314575"/>
                <a:gd name="connsiteY8" fmla="*/ 866775 h 1781175"/>
                <a:gd name="connsiteX9" fmla="*/ 1228725 w 2314575"/>
                <a:gd name="connsiteY9" fmla="*/ 1026319 h 1781175"/>
                <a:gd name="connsiteX10" fmla="*/ 1397793 w 2314575"/>
                <a:gd name="connsiteY10" fmla="*/ 1150144 h 1781175"/>
                <a:gd name="connsiteX11" fmla="*/ 1535906 w 2314575"/>
                <a:gd name="connsiteY11" fmla="*/ 1247775 h 1781175"/>
                <a:gd name="connsiteX12" fmla="*/ 1819275 w 2314575"/>
                <a:gd name="connsiteY12" fmla="*/ 1428750 h 1781175"/>
                <a:gd name="connsiteX13" fmla="*/ 2124075 w 2314575"/>
                <a:gd name="connsiteY13" fmla="*/ 1614487 h 1781175"/>
                <a:gd name="connsiteX14" fmla="*/ 2297906 w 2314575"/>
                <a:gd name="connsiteY14" fmla="*/ 1712119 h 1781175"/>
                <a:gd name="connsiteX15" fmla="*/ 2314575 w 2314575"/>
                <a:gd name="connsiteY15" fmla="*/ 1738312 h 1781175"/>
                <a:gd name="connsiteX16" fmla="*/ 2312193 w 2314575"/>
                <a:gd name="connsiteY16" fmla="*/ 1766887 h 1781175"/>
                <a:gd name="connsiteX17" fmla="*/ 2297906 w 2314575"/>
                <a:gd name="connsiteY17" fmla="*/ 1778794 h 1781175"/>
                <a:gd name="connsiteX18" fmla="*/ 2221706 w 2314575"/>
                <a:gd name="connsiteY18" fmla="*/ 1781175 h 1781175"/>
                <a:gd name="connsiteX19" fmla="*/ 1983581 w 2314575"/>
                <a:gd name="connsiteY19" fmla="*/ 1766887 h 1781175"/>
                <a:gd name="connsiteX20" fmla="*/ 1664493 w 2314575"/>
                <a:gd name="connsiteY20" fmla="*/ 1754981 h 1781175"/>
                <a:gd name="connsiteX21" fmla="*/ 1602581 w 2314575"/>
                <a:gd name="connsiteY21" fmla="*/ 1750219 h 1781175"/>
                <a:gd name="connsiteX22" fmla="*/ 1564481 w 2314575"/>
                <a:gd name="connsiteY22" fmla="*/ 1743075 h 1781175"/>
                <a:gd name="connsiteX23" fmla="*/ 1526381 w 2314575"/>
                <a:gd name="connsiteY23" fmla="*/ 1724025 h 1781175"/>
                <a:gd name="connsiteX24" fmla="*/ 1481137 w 2314575"/>
                <a:gd name="connsiteY24" fmla="*/ 1683544 h 1781175"/>
                <a:gd name="connsiteX25" fmla="*/ 1385887 w 2314575"/>
                <a:gd name="connsiteY25" fmla="*/ 1571625 h 1781175"/>
                <a:gd name="connsiteX26" fmla="*/ 1164431 w 2314575"/>
                <a:gd name="connsiteY26" fmla="*/ 1326356 h 1781175"/>
                <a:gd name="connsiteX27" fmla="*/ 823912 w 2314575"/>
                <a:gd name="connsiteY27" fmla="*/ 959644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14575" h="1781175">
                  <a:moveTo>
                    <a:pt x="823912" y="959644"/>
                  </a:moveTo>
                  <a:lnTo>
                    <a:pt x="500062" y="611981"/>
                  </a:lnTo>
                  <a:lnTo>
                    <a:pt x="219075" y="319087"/>
                  </a:lnTo>
                  <a:lnTo>
                    <a:pt x="0" y="109537"/>
                  </a:lnTo>
                  <a:lnTo>
                    <a:pt x="21431" y="0"/>
                  </a:lnTo>
                  <a:lnTo>
                    <a:pt x="147637" y="119062"/>
                  </a:lnTo>
                  <a:lnTo>
                    <a:pt x="388143" y="333375"/>
                  </a:lnTo>
                  <a:lnTo>
                    <a:pt x="652462" y="561975"/>
                  </a:lnTo>
                  <a:lnTo>
                    <a:pt x="1026318" y="866775"/>
                  </a:lnTo>
                  <a:lnTo>
                    <a:pt x="1228725" y="1026319"/>
                  </a:lnTo>
                  <a:lnTo>
                    <a:pt x="1397793" y="1150144"/>
                  </a:lnTo>
                  <a:lnTo>
                    <a:pt x="1535906" y="1247775"/>
                  </a:lnTo>
                  <a:lnTo>
                    <a:pt x="1819275" y="1428750"/>
                  </a:lnTo>
                  <a:lnTo>
                    <a:pt x="2124075" y="1614487"/>
                  </a:lnTo>
                  <a:lnTo>
                    <a:pt x="2297906" y="1712119"/>
                  </a:lnTo>
                  <a:lnTo>
                    <a:pt x="2314575" y="1738312"/>
                  </a:lnTo>
                  <a:lnTo>
                    <a:pt x="2312193" y="1766887"/>
                  </a:lnTo>
                  <a:lnTo>
                    <a:pt x="2297906" y="1778794"/>
                  </a:lnTo>
                  <a:lnTo>
                    <a:pt x="2221706" y="1781175"/>
                  </a:lnTo>
                  <a:lnTo>
                    <a:pt x="1983581" y="1766887"/>
                  </a:lnTo>
                  <a:lnTo>
                    <a:pt x="1664493" y="1754981"/>
                  </a:lnTo>
                  <a:lnTo>
                    <a:pt x="1602581" y="1750219"/>
                  </a:lnTo>
                  <a:lnTo>
                    <a:pt x="1564481" y="1743075"/>
                  </a:lnTo>
                  <a:lnTo>
                    <a:pt x="1526381" y="1724025"/>
                  </a:lnTo>
                  <a:lnTo>
                    <a:pt x="1481137" y="1683544"/>
                  </a:lnTo>
                  <a:lnTo>
                    <a:pt x="1385887" y="1571625"/>
                  </a:lnTo>
                  <a:lnTo>
                    <a:pt x="1164431" y="1326356"/>
                  </a:lnTo>
                  <a:lnTo>
                    <a:pt x="823912" y="959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745339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5D37ABE1-8A5A-7B48-BBE1-0665F444944B}"/>
              </a:ext>
            </a:extLst>
          </p:cNvPr>
          <p:cNvSpPr/>
          <p:nvPr/>
        </p:nvSpPr>
        <p:spPr>
          <a:xfrm>
            <a:off x="2598738" y="1585913"/>
            <a:ext cx="1700212" cy="2528887"/>
          </a:xfrm>
          <a:custGeom>
            <a:avLst/>
            <a:gdLst>
              <a:gd name="connsiteX0" fmla="*/ 1213718 w 1700521"/>
              <a:gd name="connsiteY0" fmla="*/ 1085438 h 2529401"/>
              <a:gd name="connsiteX1" fmla="*/ 1318972 w 1700521"/>
              <a:gd name="connsiteY1" fmla="*/ 911110 h 2529401"/>
              <a:gd name="connsiteX2" fmla="*/ 1394624 w 1700521"/>
              <a:gd name="connsiteY2" fmla="*/ 789410 h 2529401"/>
              <a:gd name="connsiteX3" fmla="*/ 1466987 w 1700521"/>
              <a:gd name="connsiteY3" fmla="*/ 661130 h 2529401"/>
              <a:gd name="connsiteX4" fmla="*/ 1529482 w 1700521"/>
              <a:gd name="connsiteY4" fmla="*/ 555876 h 2529401"/>
              <a:gd name="connsiteX5" fmla="*/ 1545928 w 1700521"/>
              <a:gd name="connsiteY5" fmla="*/ 536141 h 2529401"/>
              <a:gd name="connsiteX6" fmla="*/ 1572242 w 1700521"/>
              <a:gd name="connsiteY6" fmla="*/ 516405 h 2529401"/>
              <a:gd name="connsiteX7" fmla="*/ 1611712 w 1700521"/>
              <a:gd name="connsiteY7" fmla="*/ 493381 h 2529401"/>
              <a:gd name="connsiteX8" fmla="*/ 1647893 w 1700521"/>
              <a:gd name="connsiteY8" fmla="*/ 483513 h 2529401"/>
              <a:gd name="connsiteX9" fmla="*/ 1674207 w 1700521"/>
              <a:gd name="connsiteY9" fmla="*/ 470356 h 2529401"/>
              <a:gd name="connsiteX10" fmla="*/ 1690653 w 1700521"/>
              <a:gd name="connsiteY10" fmla="*/ 453910 h 2529401"/>
              <a:gd name="connsiteX11" fmla="*/ 1700521 w 1700521"/>
              <a:gd name="connsiteY11" fmla="*/ 437464 h 2529401"/>
              <a:gd name="connsiteX12" fmla="*/ 1700521 w 1700521"/>
              <a:gd name="connsiteY12" fmla="*/ 414440 h 2529401"/>
              <a:gd name="connsiteX13" fmla="*/ 1693942 w 1700521"/>
              <a:gd name="connsiteY13" fmla="*/ 381548 h 2529401"/>
              <a:gd name="connsiteX14" fmla="*/ 1664339 w 1700521"/>
              <a:gd name="connsiteY14" fmla="*/ 332210 h 2529401"/>
              <a:gd name="connsiteX15" fmla="*/ 1605134 w 1700521"/>
              <a:gd name="connsiteY15" fmla="*/ 263136 h 2529401"/>
              <a:gd name="connsiteX16" fmla="*/ 1542639 w 1700521"/>
              <a:gd name="connsiteY16" fmla="*/ 207220 h 2529401"/>
              <a:gd name="connsiteX17" fmla="*/ 1473565 w 1700521"/>
              <a:gd name="connsiteY17" fmla="*/ 154592 h 2529401"/>
              <a:gd name="connsiteX18" fmla="*/ 1404492 w 1700521"/>
              <a:gd name="connsiteY18" fmla="*/ 111833 h 2529401"/>
              <a:gd name="connsiteX19" fmla="*/ 1348575 w 1700521"/>
              <a:gd name="connsiteY19" fmla="*/ 78941 h 2529401"/>
              <a:gd name="connsiteX20" fmla="*/ 1249899 w 1700521"/>
              <a:gd name="connsiteY20" fmla="*/ 29602 h 2529401"/>
              <a:gd name="connsiteX21" fmla="*/ 1184115 w 1700521"/>
              <a:gd name="connsiteY21" fmla="*/ 3289 h 2529401"/>
              <a:gd name="connsiteX22" fmla="*/ 1164380 w 1700521"/>
              <a:gd name="connsiteY22" fmla="*/ 0 h 2529401"/>
              <a:gd name="connsiteX23" fmla="*/ 1157801 w 1700521"/>
              <a:gd name="connsiteY23" fmla="*/ 3289 h 2529401"/>
              <a:gd name="connsiteX24" fmla="*/ 1154512 w 1700521"/>
              <a:gd name="connsiteY24" fmla="*/ 13156 h 2529401"/>
              <a:gd name="connsiteX25" fmla="*/ 1157801 w 1700521"/>
              <a:gd name="connsiteY25" fmla="*/ 36181 h 2529401"/>
              <a:gd name="connsiteX26" fmla="*/ 1174247 w 1700521"/>
              <a:gd name="connsiteY26" fmla="*/ 65784 h 2529401"/>
              <a:gd name="connsiteX27" fmla="*/ 1210429 w 1700521"/>
              <a:gd name="connsiteY27" fmla="*/ 128279 h 2529401"/>
              <a:gd name="connsiteX28" fmla="*/ 1230164 w 1700521"/>
              <a:gd name="connsiteY28" fmla="*/ 171038 h 2529401"/>
              <a:gd name="connsiteX29" fmla="*/ 1246610 w 1700521"/>
              <a:gd name="connsiteY29" fmla="*/ 213798 h 2529401"/>
              <a:gd name="connsiteX30" fmla="*/ 1253188 w 1700521"/>
              <a:gd name="connsiteY30" fmla="*/ 256558 h 2529401"/>
              <a:gd name="connsiteX31" fmla="*/ 1253188 w 1700521"/>
              <a:gd name="connsiteY31" fmla="*/ 328920 h 2529401"/>
              <a:gd name="connsiteX32" fmla="*/ 1249899 w 1700521"/>
              <a:gd name="connsiteY32" fmla="*/ 394705 h 2529401"/>
              <a:gd name="connsiteX33" fmla="*/ 1233453 w 1700521"/>
              <a:gd name="connsiteY33" fmla="*/ 480224 h 2529401"/>
              <a:gd name="connsiteX34" fmla="*/ 1187404 w 1700521"/>
              <a:gd name="connsiteY34" fmla="*/ 618371 h 2529401"/>
              <a:gd name="connsiteX35" fmla="*/ 1124909 w 1700521"/>
              <a:gd name="connsiteY35" fmla="*/ 759807 h 2529401"/>
              <a:gd name="connsiteX36" fmla="*/ 1059125 w 1700521"/>
              <a:gd name="connsiteY36" fmla="*/ 897954 h 2529401"/>
              <a:gd name="connsiteX37" fmla="*/ 976895 w 1700521"/>
              <a:gd name="connsiteY37" fmla="*/ 1059125 h 2529401"/>
              <a:gd name="connsiteX38" fmla="*/ 858483 w 1700521"/>
              <a:gd name="connsiteY38" fmla="*/ 1266345 h 2529401"/>
              <a:gd name="connsiteX39" fmla="*/ 763096 w 1700521"/>
              <a:gd name="connsiteY39" fmla="*/ 1427516 h 2529401"/>
              <a:gd name="connsiteX40" fmla="*/ 661131 w 1700521"/>
              <a:gd name="connsiteY40" fmla="*/ 1588687 h 2529401"/>
              <a:gd name="connsiteX41" fmla="*/ 522984 w 1700521"/>
              <a:gd name="connsiteY41" fmla="*/ 1795907 h 2529401"/>
              <a:gd name="connsiteX42" fmla="*/ 388126 w 1700521"/>
              <a:gd name="connsiteY42" fmla="*/ 1983392 h 2529401"/>
              <a:gd name="connsiteX43" fmla="*/ 240112 w 1700521"/>
              <a:gd name="connsiteY43" fmla="*/ 2177456 h 2529401"/>
              <a:gd name="connsiteX44" fmla="*/ 92098 w 1700521"/>
              <a:gd name="connsiteY44" fmla="*/ 2348495 h 2529401"/>
              <a:gd name="connsiteX45" fmla="*/ 3289 w 1700521"/>
              <a:gd name="connsiteY45" fmla="*/ 2447171 h 2529401"/>
              <a:gd name="connsiteX46" fmla="*/ 0 w 1700521"/>
              <a:gd name="connsiteY46" fmla="*/ 2466906 h 2529401"/>
              <a:gd name="connsiteX47" fmla="*/ 0 w 1700521"/>
              <a:gd name="connsiteY47" fmla="*/ 2496509 h 2529401"/>
              <a:gd name="connsiteX48" fmla="*/ 6578 w 1700521"/>
              <a:gd name="connsiteY48" fmla="*/ 2522823 h 2529401"/>
              <a:gd name="connsiteX49" fmla="*/ 23024 w 1700521"/>
              <a:gd name="connsiteY49" fmla="*/ 2529401 h 2529401"/>
              <a:gd name="connsiteX50" fmla="*/ 39470 w 1700521"/>
              <a:gd name="connsiteY50" fmla="*/ 2529401 h 2529401"/>
              <a:gd name="connsiteX51" fmla="*/ 72362 w 1700521"/>
              <a:gd name="connsiteY51" fmla="*/ 2512955 h 2529401"/>
              <a:gd name="connsiteX52" fmla="*/ 203931 w 1700521"/>
              <a:gd name="connsiteY52" fmla="*/ 2381387 h 2529401"/>
              <a:gd name="connsiteX53" fmla="*/ 338788 w 1700521"/>
              <a:gd name="connsiteY53" fmla="*/ 2233372 h 2529401"/>
              <a:gd name="connsiteX54" fmla="*/ 467067 w 1700521"/>
              <a:gd name="connsiteY54" fmla="*/ 2095225 h 2529401"/>
              <a:gd name="connsiteX55" fmla="*/ 634817 w 1700521"/>
              <a:gd name="connsiteY55" fmla="*/ 1894584 h 2529401"/>
              <a:gd name="connsiteX56" fmla="*/ 838748 w 1700521"/>
              <a:gd name="connsiteY56" fmla="*/ 1634736 h 2529401"/>
              <a:gd name="connsiteX57" fmla="*/ 993341 w 1700521"/>
              <a:gd name="connsiteY57" fmla="*/ 1434095 h 2529401"/>
              <a:gd name="connsiteX58" fmla="*/ 1062414 w 1700521"/>
              <a:gd name="connsiteY58" fmla="*/ 1332129 h 2529401"/>
              <a:gd name="connsiteX59" fmla="*/ 1213718 w 1700521"/>
              <a:gd name="connsiteY59" fmla="*/ 1085438 h 2529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00521" h="2529401">
                <a:moveTo>
                  <a:pt x="1213718" y="1085438"/>
                </a:moveTo>
                <a:lnTo>
                  <a:pt x="1318972" y="911110"/>
                </a:lnTo>
                <a:lnTo>
                  <a:pt x="1394624" y="789410"/>
                </a:lnTo>
                <a:lnTo>
                  <a:pt x="1466987" y="661130"/>
                </a:lnTo>
                <a:lnTo>
                  <a:pt x="1529482" y="555876"/>
                </a:lnTo>
                <a:lnTo>
                  <a:pt x="1545928" y="536141"/>
                </a:lnTo>
                <a:lnTo>
                  <a:pt x="1572242" y="516405"/>
                </a:lnTo>
                <a:lnTo>
                  <a:pt x="1611712" y="493381"/>
                </a:lnTo>
                <a:lnTo>
                  <a:pt x="1647893" y="483513"/>
                </a:lnTo>
                <a:lnTo>
                  <a:pt x="1674207" y="470356"/>
                </a:lnTo>
                <a:lnTo>
                  <a:pt x="1690653" y="453910"/>
                </a:lnTo>
                <a:lnTo>
                  <a:pt x="1700521" y="437464"/>
                </a:lnTo>
                <a:lnTo>
                  <a:pt x="1700521" y="414440"/>
                </a:lnTo>
                <a:lnTo>
                  <a:pt x="1693942" y="381548"/>
                </a:lnTo>
                <a:lnTo>
                  <a:pt x="1664339" y="332210"/>
                </a:lnTo>
                <a:lnTo>
                  <a:pt x="1605134" y="263136"/>
                </a:lnTo>
                <a:lnTo>
                  <a:pt x="1542639" y="207220"/>
                </a:lnTo>
                <a:lnTo>
                  <a:pt x="1473565" y="154592"/>
                </a:lnTo>
                <a:lnTo>
                  <a:pt x="1404492" y="111833"/>
                </a:lnTo>
                <a:lnTo>
                  <a:pt x="1348575" y="78941"/>
                </a:lnTo>
                <a:lnTo>
                  <a:pt x="1249899" y="29602"/>
                </a:lnTo>
                <a:lnTo>
                  <a:pt x="1184115" y="3289"/>
                </a:lnTo>
                <a:lnTo>
                  <a:pt x="1164380" y="0"/>
                </a:lnTo>
                <a:lnTo>
                  <a:pt x="1157801" y="3289"/>
                </a:lnTo>
                <a:lnTo>
                  <a:pt x="1154512" y="13156"/>
                </a:lnTo>
                <a:lnTo>
                  <a:pt x="1157801" y="36181"/>
                </a:lnTo>
                <a:lnTo>
                  <a:pt x="1174247" y="65784"/>
                </a:lnTo>
                <a:lnTo>
                  <a:pt x="1210429" y="128279"/>
                </a:lnTo>
                <a:lnTo>
                  <a:pt x="1230164" y="171038"/>
                </a:lnTo>
                <a:lnTo>
                  <a:pt x="1246610" y="213798"/>
                </a:lnTo>
                <a:lnTo>
                  <a:pt x="1253188" y="256558"/>
                </a:lnTo>
                <a:lnTo>
                  <a:pt x="1253188" y="328920"/>
                </a:lnTo>
                <a:lnTo>
                  <a:pt x="1249899" y="394705"/>
                </a:lnTo>
                <a:lnTo>
                  <a:pt x="1233453" y="480224"/>
                </a:lnTo>
                <a:lnTo>
                  <a:pt x="1187404" y="618371"/>
                </a:lnTo>
                <a:lnTo>
                  <a:pt x="1124909" y="759807"/>
                </a:lnTo>
                <a:lnTo>
                  <a:pt x="1059125" y="897954"/>
                </a:lnTo>
                <a:lnTo>
                  <a:pt x="976895" y="1059125"/>
                </a:lnTo>
                <a:lnTo>
                  <a:pt x="858483" y="1266345"/>
                </a:lnTo>
                <a:lnTo>
                  <a:pt x="763096" y="1427516"/>
                </a:lnTo>
                <a:lnTo>
                  <a:pt x="661131" y="1588687"/>
                </a:lnTo>
                <a:lnTo>
                  <a:pt x="522984" y="1795907"/>
                </a:lnTo>
                <a:lnTo>
                  <a:pt x="388126" y="1983392"/>
                </a:lnTo>
                <a:lnTo>
                  <a:pt x="240112" y="2177456"/>
                </a:lnTo>
                <a:lnTo>
                  <a:pt x="92098" y="2348495"/>
                </a:lnTo>
                <a:lnTo>
                  <a:pt x="3289" y="2447171"/>
                </a:lnTo>
                <a:lnTo>
                  <a:pt x="0" y="2466906"/>
                </a:lnTo>
                <a:lnTo>
                  <a:pt x="0" y="2496509"/>
                </a:lnTo>
                <a:lnTo>
                  <a:pt x="6578" y="2522823"/>
                </a:lnTo>
                <a:lnTo>
                  <a:pt x="23024" y="2529401"/>
                </a:lnTo>
                <a:lnTo>
                  <a:pt x="39470" y="2529401"/>
                </a:lnTo>
                <a:lnTo>
                  <a:pt x="72362" y="2512955"/>
                </a:lnTo>
                <a:lnTo>
                  <a:pt x="203931" y="2381387"/>
                </a:lnTo>
                <a:lnTo>
                  <a:pt x="338788" y="2233372"/>
                </a:lnTo>
                <a:lnTo>
                  <a:pt x="467067" y="2095225"/>
                </a:lnTo>
                <a:lnTo>
                  <a:pt x="634817" y="1894584"/>
                </a:lnTo>
                <a:lnTo>
                  <a:pt x="838748" y="1634736"/>
                </a:lnTo>
                <a:lnTo>
                  <a:pt x="993341" y="1434095"/>
                </a:lnTo>
                <a:lnTo>
                  <a:pt x="1062414" y="1332129"/>
                </a:lnTo>
                <a:lnTo>
                  <a:pt x="1213718" y="1085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ABB88CEE-26BA-A94F-9C25-9586D3F080CA}"/>
              </a:ext>
            </a:extLst>
          </p:cNvPr>
          <p:cNvSpPr/>
          <p:nvPr/>
        </p:nvSpPr>
        <p:spPr>
          <a:xfrm>
            <a:off x="4484688" y="3659188"/>
            <a:ext cx="742950" cy="984250"/>
          </a:xfrm>
          <a:custGeom>
            <a:avLst/>
            <a:gdLst>
              <a:gd name="connsiteX0" fmla="*/ 302419 w 742950"/>
              <a:gd name="connsiteY0" fmla="*/ 433388 h 983457"/>
              <a:gd name="connsiteX1" fmla="*/ 259556 w 742950"/>
              <a:gd name="connsiteY1" fmla="*/ 369094 h 983457"/>
              <a:gd name="connsiteX2" fmla="*/ 197644 w 742950"/>
              <a:gd name="connsiteY2" fmla="*/ 283369 h 983457"/>
              <a:gd name="connsiteX3" fmla="*/ 138112 w 742950"/>
              <a:gd name="connsiteY3" fmla="*/ 204788 h 983457"/>
              <a:gd name="connsiteX4" fmla="*/ 80962 w 742950"/>
              <a:gd name="connsiteY4" fmla="*/ 135732 h 983457"/>
              <a:gd name="connsiteX5" fmla="*/ 30956 w 742950"/>
              <a:gd name="connsiteY5" fmla="*/ 78582 h 983457"/>
              <a:gd name="connsiteX6" fmla="*/ 19050 w 742950"/>
              <a:gd name="connsiteY6" fmla="*/ 64294 h 983457"/>
              <a:gd name="connsiteX7" fmla="*/ 7144 w 742950"/>
              <a:gd name="connsiteY7" fmla="*/ 42863 h 983457"/>
              <a:gd name="connsiteX8" fmla="*/ 0 w 742950"/>
              <a:gd name="connsiteY8" fmla="*/ 19050 h 983457"/>
              <a:gd name="connsiteX9" fmla="*/ 2381 w 742950"/>
              <a:gd name="connsiteY9" fmla="*/ 11907 h 983457"/>
              <a:gd name="connsiteX10" fmla="*/ 7144 w 742950"/>
              <a:gd name="connsiteY10" fmla="*/ 4763 h 983457"/>
              <a:gd name="connsiteX11" fmla="*/ 21431 w 742950"/>
              <a:gd name="connsiteY11" fmla="*/ 0 h 983457"/>
              <a:gd name="connsiteX12" fmla="*/ 30956 w 742950"/>
              <a:gd name="connsiteY12" fmla="*/ 2382 h 983457"/>
              <a:gd name="connsiteX13" fmla="*/ 66675 w 742950"/>
              <a:gd name="connsiteY13" fmla="*/ 19050 h 983457"/>
              <a:gd name="connsiteX14" fmla="*/ 161925 w 742950"/>
              <a:gd name="connsiteY14" fmla="*/ 80963 h 983457"/>
              <a:gd name="connsiteX15" fmla="*/ 271462 w 742950"/>
              <a:gd name="connsiteY15" fmla="*/ 152400 h 983457"/>
              <a:gd name="connsiteX16" fmla="*/ 438150 w 742950"/>
              <a:gd name="connsiteY16" fmla="*/ 266700 h 983457"/>
              <a:gd name="connsiteX17" fmla="*/ 542925 w 742950"/>
              <a:gd name="connsiteY17" fmla="*/ 345282 h 983457"/>
              <a:gd name="connsiteX18" fmla="*/ 645319 w 742950"/>
              <a:gd name="connsiteY18" fmla="*/ 423863 h 983457"/>
              <a:gd name="connsiteX19" fmla="*/ 661987 w 742950"/>
              <a:gd name="connsiteY19" fmla="*/ 438150 h 983457"/>
              <a:gd name="connsiteX20" fmla="*/ 690562 w 742950"/>
              <a:gd name="connsiteY20" fmla="*/ 502444 h 983457"/>
              <a:gd name="connsiteX21" fmla="*/ 714375 w 742950"/>
              <a:gd name="connsiteY21" fmla="*/ 578644 h 983457"/>
              <a:gd name="connsiteX22" fmla="*/ 728662 w 742950"/>
              <a:gd name="connsiteY22" fmla="*/ 645319 h 983457"/>
              <a:gd name="connsiteX23" fmla="*/ 738187 w 742950"/>
              <a:gd name="connsiteY23" fmla="*/ 711994 h 983457"/>
              <a:gd name="connsiteX24" fmla="*/ 742950 w 742950"/>
              <a:gd name="connsiteY24" fmla="*/ 757238 h 983457"/>
              <a:gd name="connsiteX25" fmla="*/ 735806 w 742950"/>
              <a:gd name="connsiteY25" fmla="*/ 845344 h 983457"/>
              <a:gd name="connsiteX26" fmla="*/ 723900 w 742950"/>
              <a:gd name="connsiteY26" fmla="*/ 873919 h 983457"/>
              <a:gd name="connsiteX27" fmla="*/ 690562 w 742950"/>
              <a:gd name="connsiteY27" fmla="*/ 931069 h 983457"/>
              <a:gd name="connsiteX28" fmla="*/ 657225 w 742950"/>
              <a:gd name="connsiteY28" fmla="*/ 969169 h 983457"/>
              <a:gd name="connsiteX29" fmla="*/ 633412 w 742950"/>
              <a:gd name="connsiteY29" fmla="*/ 981075 h 983457"/>
              <a:gd name="connsiteX30" fmla="*/ 621506 w 742950"/>
              <a:gd name="connsiteY30" fmla="*/ 983457 h 983457"/>
              <a:gd name="connsiteX31" fmla="*/ 600075 w 742950"/>
              <a:gd name="connsiteY31" fmla="*/ 981075 h 983457"/>
              <a:gd name="connsiteX32" fmla="*/ 578644 w 742950"/>
              <a:gd name="connsiteY32" fmla="*/ 969169 h 983457"/>
              <a:gd name="connsiteX33" fmla="*/ 557212 w 742950"/>
              <a:gd name="connsiteY33" fmla="*/ 945357 h 983457"/>
              <a:gd name="connsiteX34" fmla="*/ 535781 w 742950"/>
              <a:gd name="connsiteY34" fmla="*/ 902494 h 983457"/>
              <a:gd name="connsiteX35" fmla="*/ 511969 w 742950"/>
              <a:gd name="connsiteY35" fmla="*/ 845344 h 983457"/>
              <a:gd name="connsiteX36" fmla="*/ 476250 w 742950"/>
              <a:gd name="connsiteY36" fmla="*/ 752475 h 983457"/>
              <a:gd name="connsiteX37" fmla="*/ 433387 w 742950"/>
              <a:gd name="connsiteY37" fmla="*/ 659607 h 983457"/>
              <a:gd name="connsiteX38" fmla="*/ 371475 w 742950"/>
              <a:gd name="connsiteY38" fmla="*/ 542925 h 983457"/>
              <a:gd name="connsiteX39" fmla="*/ 302419 w 742950"/>
              <a:gd name="connsiteY39" fmla="*/ 433388 h 98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42950" h="983457">
                <a:moveTo>
                  <a:pt x="302419" y="433388"/>
                </a:moveTo>
                <a:lnTo>
                  <a:pt x="259556" y="369094"/>
                </a:lnTo>
                <a:lnTo>
                  <a:pt x="197644" y="283369"/>
                </a:lnTo>
                <a:lnTo>
                  <a:pt x="138112" y="204788"/>
                </a:lnTo>
                <a:lnTo>
                  <a:pt x="80962" y="135732"/>
                </a:lnTo>
                <a:lnTo>
                  <a:pt x="30956" y="78582"/>
                </a:lnTo>
                <a:lnTo>
                  <a:pt x="19050" y="64294"/>
                </a:lnTo>
                <a:lnTo>
                  <a:pt x="7144" y="42863"/>
                </a:lnTo>
                <a:lnTo>
                  <a:pt x="0" y="19050"/>
                </a:lnTo>
                <a:lnTo>
                  <a:pt x="2381" y="11907"/>
                </a:lnTo>
                <a:lnTo>
                  <a:pt x="7144" y="4763"/>
                </a:lnTo>
                <a:lnTo>
                  <a:pt x="21431" y="0"/>
                </a:lnTo>
                <a:lnTo>
                  <a:pt x="30956" y="2382"/>
                </a:lnTo>
                <a:lnTo>
                  <a:pt x="66675" y="19050"/>
                </a:lnTo>
                <a:lnTo>
                  <a:pt x="161925" y="80963"/>
                </a:lnTo>
                <a:lnTo>
                  <a:pt x="271462" y="152400"/>
                </a:lnTo>
                <a:lnTo>
                  <a:pt x="438150" y="266700"/>
                </a:lnTo>
                <a:lnTo>
                  <a:pt x="542925" y="345282"/>
                </a:lnTo>
                <a:lnTo>
                  <a:pt x="645319" y="423863"/>
                </a:lnTo>
                <a:lnTo>
                  <a:pt x="661987" y="438150"/>
                </a:lnTo>
                <a:lnTo>
                  <a:pt x="690562" y="502444"/>
                </a:lnTo>
                <a:lnTo>
                  <a:pt x="714375" y="578644"/>
                </a:lnTo>
                <a:lnTo>
                  <a:pt x="728662" y="645319"/>
                </a:lnTo>
                <a:lnTo>
                  <a:pt x="738187" y="711994"/>
                </a:lnTo>
                <a:lnTo>
                  <a:pt x="742950" y="757238"/>
                </a:lnTo>
                <a:lnTo>
                  <a:pt x="735806" y="845344"/>
                </a:lnTo>
                <a:lnTo>
                  <a:pt x="723900" y="873919"/>
                </a:lnTo>
                <a:lnTo>
                  <a:pt x="690562" y="931069"/>
                </a:lnTo>
                <a:lnTo>
                  <a:pt x="657225" y="969169"/>
                </a:lnTo>
                <a:lnTo>
                  <a:pt x="633412" y="981075"/>
                </a:lnTo>
                <a:lnTo>
                  <a:pt x="621506" y="983457"/>
                </a:lnTo>
                <a:lnTo>
                  <a:pt x="600075" y="981075"/>
                </a:lnTo>
                <a:lnTo>
                  <a:pt x="578644" y="969169"/>
                </a:lnTo>
                <a:lnTo>
                  <a:pt x="557212" y="945357"/>
                </a:lnTo>
                <a:lnTo>
                  <a:pt x="535781" y="902494"/>
                </a:lnTo>
                <a:lnTo>
                  <a:pt x="511969" y="845344"/>
                </a:lnTo>
                <a:lnTo>
                  <a:pt x="476250" y="752475"/>
                </a:lnTo>
                <a:lnTo>
                  <a:pt x="433387" y="659607"/>
                </a:lnTo>
                <a:lnTo>
                  <a:pt x="371475" y="542925"/>
                </a:lnTo>
                <a:lnTo>
                  <a:pt x="302419" y="433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06BBC45-A51D-9347-9CB3-5FE6177C6A79}"/>
              </a:ext>
            </a:extLst>
          </p:cNvPr>
          <p:cNvSpPr/>
          <p:nvPr/>
        </p:nvSpPr>
        <p:spPr>
          <a:xfrm>
            <a:off x="4051300" y="2624138"/>
            <a:ext cx="3179763" cy="627062"/>
          </a:xfrm>
          <a:custGeom>
            <a:avLst/>
            <a:gdLst>
              <a:gd name="connsiteX0" fmla="*/ 1226248 w 3179258"/>
              <a:gd name="connsiteY0" fmla="*/ 235207 h 626338"/>
              <a:gd name="connsiteX1" fmla="*/ 1437670 w 3179258"/>
              <a:gd name="connsiteY1" fmla="*/ 206137 h 626338"/>
              <a:gd name="connsiteX2" fmla="*/ 1699304 w 3179258"/>
              <a:gd name="connsiteY2" fmla="*/ 171780 h 626338"/>
              <a:gd name="connsiteX3" fmla="*/ 1839372 w 3179258"/>
              <a:gd name="connsiteY3" fmla="*/ 153281 h 626338"/>
              <a:gd name="connsiteX4" fmla="*/ 2011152 w 3179258"/>
              <a:gd name="connsiteY4" fmla="*/ 134782 h 626338"/>
              <a:gd name="connsiteX5" fmla="*/ 2259573 w 3179258"/>
              <a:gd name="connsiteY5" fmla="*/ 118925 h 626338"/>
              <a:gd name="connsiteX6" fmla="*/ 2507993 w 3179258"/>
              <a:gd name="connsiteY6" fmla="*/ 92497 h 626338"/>
              <a:gd name="connsiteX7" fmla="*/ 2544992 w 3179258"/>
              <a:gd name="connsiteY7" fmla="*/ 79283 h 626338"/>
              <a:gd name="connsiteX8" fmla="*/ 2584634 w 3179258"/>
              <a:gd name="connsiteY8" fmla="*/ 60784 h 626338"/>
              <a:gd name="connsiteX9" fmla="*/ 2671845 w 3179258"/>
              <a:gd name="connsiteY9" fmla="*/ 23785 h 626338"/>
              <a:gd name="connsiteX10" fmla="*/ 2743200 w 3179258"/>
              <a:gd name="connsiteY10" fmla="*/ 0 h 626338"/>
              <a:gd name="connsiteX11" fmla="*/ 2766985 w 3179258"/>
              <a:gd name="connsiteY11" fmla="*/ 2643 h 626338"/>
              <a:gd name="connsiteX12" fmla="*/ 2817198 w 3179258"/>
              <a:gd name="connsiteY12" fmla="*/ 15857 h 626338"/>
              <a:gd name="connsiteX13" fmla="*/ 2917624 w 3179258"/>
              <a:gd name="connsiteY13" fmla="*/ 52856 h 626338"/>
              <a:gd name="connsiteX14" fmla="*/ 3060333 w 3179258"/>
              <a:gd name="connsiteY14" fmla="*/ 113639 h 626338"/>
              <a:gd name="connsiteX15" fmla="*/ 3110546 w 3179258"/>
              <a:gd name="connsiteY15" fmla="*/ 137424 h 626338"/>
              <a:gd name="connsiteX16" fmla="*/ 3136974 w 3179258"/>
              <a:gd name="connsiteY16" fmla="*/ 150638 h 626338"/>
              <a:gd name="connsiteX17" fmla="*/ 3155473 w 3179258"/>
              <a:gd name="connsiteY17" fmla="*/ 166495 h 626338"/>
              <a:gd name="connsiteX18" fmla="*/ 3168687 w 3179258"/>
              <a:gd name="connsiteY18" fmla="*/ 184994 h 626338"/>
              <a:gd name="connsiteX19" fmla="*/ 3176615 w 3179258"/>
              <a:gd name="connsiteY19" fmla="*/ 208779 h 626338"/>
              <a:gd name="connsiteX20" fmla="*/ 3179258 w 3179258"/>
              <a:gd name="connsiteY20" fmla="*/ 237850 h 626338"/>
              <a:gd name="connsiteX21" fmla="*/ 3171330 w 3179258"/>
              <a:gd name="connsiteY21" fmla="*/ 274849 h 626338"/>
              <a:gd name="connsiteX22" fmla="*/ 3158116 w 3179258"/>
              <a:gd name="connsiteY22" fmla="*/ 295991 h 626338"/>
              <a:gd name="connsiteX23" fmla="*/ 3136974 w 3179258"/>
              <a:gd name="connsiteY23" fmla="*/ 311848 h 626338"/>
              <a:gd name="connsiteX24" fmla="*/ 3094689 w 3179258"/>
              <a:gd name="connsiteY24" fmla="*/ 327704 h 626338"/>
              <a:gd name="connsiteX25" fmla="*/ 3041834 w 3179258"/>
              <a:gd name="connsiteY25" fmla="*/ 335633 h 626338"/>
              <a:gd name="connsiteX26" fmla="*/ 3015406 w 3179258"/>
              <a:gd name="connsiteY26" fmla="*/ 335633 h 626338"/>
              <a:gd name="connsiteX27" fmla="*/ 2962551 w 3179258"/>
              <a:gd name="connsiteY27" fmla="*/ 327704 h 626338"/>
              <a:gd name="connsiteX28" fmla="*/ 2880625 w 3179258"/>
              <a:gd name="connsiteY28" fmla="*/ 317133 h 626338"/>
              <a:gd name="connsiteX29" fmla="*/ 2766985 w 3179258"/>
              <a:gd name="connsiteY29" fmla="*/ 314490 h 626338"/>
              <a:gd name="connsiteX30" fmla="*/ 2613704 w 3179258"/>
              <a:gd name="connsiteY30" fmla="*/ 317133 h 626338"/>
              <a:gd name="connsiteX31" fmla="*/ 2378498 w 3179258"/>
              <a:gd name="connsiteY31" fmla="*/ 327704 h 626338"/>
              <a:gd name="connsiteX32" fmla="*/ 2164433 w 3179258"/>
              <a:gd name="connsiteY32" fmla="*/ 332990 h 626338"/>
              <a:gd name="connsiteX33" fmla="*/ 2034937 w 3179258"/>
              <a:gd name="connsiteY33" fmla="*/ 338275 h 626338"/>
              <a:gd name="connsiteX34" fmla="*/ 2003224 w 3179258"/>
              <a:gd name="connsiteY34" fmla="*/ 338275 h 626338"/>
              <a:gd name="connsiteX35" fmla="*/ 1802373 w 3179258"/>
              <a:gd name="connsiteY35" fmla="*/ 359417 h 626338"/>
              <a:gd name="connsiteX36" fmla="*/ 1577737 w 3179258"/>
              <a:gd name="connsiteY36" fmla="*/ 391131 h 626338"/>
              <a:gd name="connsiteX37" fmla="*/ 1337244 w 3179258"/>
              <a:gd name="connsiteY37" fmla="*/ 428130 h 626338"/>
              <a:gd name="connsiteX38" fmla="*/ 1136393 w 3179258"/>
              <a:gd name="connsiteY38" fmla="*/ 459843 h 626338"/>
              <a:gd name="connsiteX39" fmla="*/ 927614 w 3179258"/>
              <a:gd name="connsiteY39" fmla="*/ 494199 h 626338"/>
              <a:gd name="connsiteX40" fmla="*/ 787547 w 3179258"/>
              <a:gd name="connsiteY40" fmla="*/ 520627 h 626338"/>
              <a:gd name="connsiteX41" fmla="*/ 660694 w 3179258"/>
              <a:gd name="connsiteY41" fmla="*/ 554983 h 626338"/>
              <a:gd name="connsiteX42" fmla="*/ 512699 w 3179258"/>
              <a:gd name="connsiteY42" fmla="*/ 597267 h 626338"/>
              <a:gd name="connsiteX43" fmla="*/ 438701 w 3179258"/>
              <a:gd name="connsiteY43" fmla="*/ 623695 h 626338"/>
              <a:gd name="connsiteX44" fmla="*/ 406988 w 3179258"/>
              <a:gd name="connsiteY44" fmla="*/ 626338 h 626338"/>
              <a:gd name="connsiteX45" fmla="*/ 364703 w 3179258"/>
              <a:gd name="connsiteY45" fmla="*/ 615767 h 626338"/>
              <a:gd name="connsiteX46" fmla="*/ 317133 w 3179258"/>
              <a:gd name="connsiteY46" fmla="*/ 591982 h 626338"/>
              <a:gd name="connsiteX47" fmla="*/ 266921 w 3179258"/>
              <a:gd name="connsiteY47" fmla="*/ 557626 h 626338"/>
              <a:gd name="connsiteX48" fmla="*/ 203494 w 3179258"/>
              <a:gd name="connsiteY48" fmla="*/ 504770 h 626338"/>
              <a:gd name="connsiteX49" fmla="*/ 137425 w 3179258"/>
              <a:gd name="connsiteY49" fmla="*/ 446629 h 626338"/>
              <a:gd name="connsiteX50" fmla="*/ 81926 w 3179258"/>
              <a:gd name="connsiteY50" fmla="*/ 391131 h 626338"/>
              <a:gd name="connsiteX51" fmla="*/ 36999 w 3179258"/>
              <a:gd name="connsiteY51" fmla="*/ 335633 h 626338"/>
              <a:gd name="connsiteX52" fmla="*/ 5286 w 3179258"/>
              <a:gd name="connsiteY52" fmla="*/ 285420 h 626338"/>
              <a:gd name="connsiteX53" fmla="*/ 0 w 3179258"/>
              <a:gd name="connsiteY53" fmla="*/ 264278 h 626338"/>
              <a:gd name="connsiteX54" fmla="*/ 0 w 3179258"/>
              <a:gd name="connsiteY54" fmla="*/ 251064 h 626338"/>
              <a:gd name="connsiteX55" fmla="*/ 5286 w 3179258"/>
              <a:gd name="connsiteY55" fmla="*/ 240493 h 626338"/>
              <a:gd name="connsiteX56" fmla="*/ 23785 w 3179258"/>
              <a:gd name="connsiteY56" fmla="*/ 240493 h 626338"/>
              <a:gd name="connsiteX57" fmla="*/ 42285 w 3179258"/>
              <a:gd name="connsiteY57" fmla="*/ 245778 h 626338"/>
              <a:gd name="connsiteX58" fmla="*/ 60784 w 3179258"/>
              <a:gd name="connsiteY58" fmla="*/ 258992 h 626338"/>
              <a:gd name="connsiteX59" fmla="*/ 92498 w 3179258"/>
              <a:gd name="connsiteY59" fmla="*/ 285420 h 626338"/>
              <a:gd name="connsiteX60" fmla="*/ 132139 w 3179258"/>
              <a:gd name="connsiteY60" fmla="*/ 309205 h 626338"/>
              <a:gd name="connsiteX61" fmla="*/ 171781 w 3179258"/>
              <a:gd name="connsiteY61" fmla="*/ 325061 h 626338"/>
              <a:gd name="connsiteX62" fmla="*/ 229922 w 3179258"/>
              <a:gd name="connsiteY62" fmla="*/ 343561 h 626338"/>
              <a:gd name="connsiteX63" fmla="*/ 285420 w 3179258"/>
              <a:gd name="connsiteY63" fmla="*/ 354132 h 626338"/>
              <a:gd name="connsiteX64" fmla="*/ 340918 w 3179258"/>
              <a:gd name="connsiteY64" fmla="*/ 359417 h 626338"/>
              <a:gd name="connsiteX65" fmla="*/ 385845 w 3179258"/>
              <a:gd name="connsiteY65" fmla="*/ 359417 h 626338"/>
              <a:gd name="connsiteX66" fmla="*/ 562911 w 3179258"/>
              <a:gd name="connsiteY66" fmla="*/ 330347 h 626338"/>
              <a:gd name="connsiteX67" fmla="*/ 911758 w 3179258"/>
              <a:gd name="connsiteY67" fmla="*/ 280134 h 626338"/>
              <a:gd name="connsiteX68" fmla="*/ 1226248 w 3179258"/>
              <a:gd name="connsiteY68" fmla="*/ 235207 h 62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179258" h="626338">
                <a:moveTo>
                  <a:pt x="1226248" y="235207"/>
                </a:moveTo>
                <a:lnTo>
                  <a:pt x="1437670" y="206137"/>
                </a:lnTo>
                <a:lnTo>
                  <a:pt x="1699304" y="171780"/>
                </a:lnTo>
                <a:lnTo>
                  <a:pt x="1839372" y="153281"/>
                </a:lnTo>
                <a:lnTo>
                  <a:pt x="2011152" y="134782"/>
                </a:lnTo>
                <a:lnTo>
                  <a:pt x="2259573" y="118925"/>
                </a:lnTo>
                <a:lnTo>
                  <a:pt x="2507993" y="92497"/>
                </a:lnTo>
                <a:lnTo>
                  <a:pt x="2544992" y="79283"/>
                </a:lnTo>
                <a:lnTo>
                  <a:pt x="2584634" y="60784"/>
                </a:lnTo>
                <a:lnTo>
                  <a:pt x="2671845" y="23785"/>
                </a:lnTo>
                <a:lnTo>
                  <a:pt x="2743200" y="0"/>
                </a:lnTo>
                <a:lnTo>
                  <a:pt x="2766985" y="2643"/>
                </a:lnTo>
                <a:lnTo>
                  <a:pt x="2817198" y="15857"/>
                </a:lnTo>
                <a:lnTo>
                  <a:pt x="2917624" y="52856"/>
                </a:lnTo>
                <a:lnTo>
                  <a:pt x="3060333" y="113639"/>
                </a:lnTo>
                <a:lnTo>
                  <a:pt x="3110546" y="137424"/>
                </a:lnTo>
                <a:lnTo>
                  <a:pt x="3136974" y="150638"/>
                </a:lnTo>
                <a:lnTo>
                  <a:pt x="3155473" y="166495"/>
                </a:lnTo>
                <a:lnTo>
                  <a:pt x="3168687" y="184994"/>
                </a:lnTo>
                <a:lnTo>
                  <a:pt x="3176615" y="208779"/>
                </a:lnTo>
                <a:lnTo>
                  <a:pt x="3179258" y="237850"/>
                </a:lnTo>
                <a:lnTo>
                  <a:pt x="3171330" y="274849"/>
                </a:lnTo>
                <a:lnTo>
                  <a:pt x="3158116" y="295991"/>
                </a:lnTo>
                <a:lnTo>
                  <a:pt x="3136974" y="311848"/>
                </a:lnTo>
                <a:lnTo>
                  <a:pt x="3094689" y="327704"/>
                </a:lnTo>
                <a:lnTo>
                  <a:pt x="3041834" y="335633"/>
                </a:lnTo>
                <a:lnTo>
                  <a:pt x="3015406" y="335633"/>
                </a:lnTo>
                <a:lnTo>
                  <a:pt x="2962551" y="327704"/>
                </a:lnTo>
                <a:lnTo>
                  <a:pt x="2880625" y="317133"/>
                </a:lnTo>
                <a:lnTo>
                  <a:pt x="2766985" y="314490"/>
                </a:lnTo>
                <a:lnTo>
                  <a:pt x="2613704" y="317133"/>
                </a:lnTo>
                <a:lnTo>
                  <a:pt x="2378498" y="327704"/>
                </a:lnTo>
                <a:lnTo>
                  <a:pt x="2164433" y="332990"/>
                </a:lnTo>
                <a:lnTo>
                  <a:pt x="2034937" y="338275"/>
                </a:lnTo>
                <a:lnTo>
                  <a:pt x="2003224" y="338275"/>
                </a:lnTo>
                <a:lnTo>
                  <a:pt x="1802373" y="359417"/>
                </a:lnTo>
                <a:lnTo>
                  <a:pt x="1577737" y="391131"/>
                </a:lnTo>
                <a:lnTo>
                  <a:pt x="1337244" y="428130"/>
                </a:lnTo>
                <a:lnTo>
                  <a:pt x="1136393" y="459843"/>
                </a:lnTo>
                <a:lnTo>
                  <a:pt x="927614" y="494199"/>
                </a:lnTo>
                <a:lnTo>
                  <a:pt x="787547" y="520627"/>
                </a:lnTo>
                <a:lnTo>
                  <a:pt x="660694" y="554983"/>
                </a:lnTo>
                <a:lnTo>
                  <a:pt x="512699" y="597267"/>
                </a:lnTo>
                <a:lnTo>
                  <a:pt x="438701" y="623695"/>
                </a:lnTo>
                <a:lnTo>
                  <a:pt x="406988" y="626338"/>
                </a:lnTo>
                <a:lnTo>
                  <a:pt x="364703" y="615767"/>
                </a:lnTo>
                <a:lnTo>
                  <a:pt x="317133" y="591982"/>
                </a:lnTo>
                <a:lnTo>
                  <a:pt x="266921" y="557626"/>
                </a:lnTo>
                <a:lnTo>
                  <a:pt x="203494" y="504770"/>
                </a:lnTo>
                <a:lnTo>
                  <a:pt x="137425" y="446629"/>
                </a:lnTo>
                <a:lnTo>
                  <a:pt x="81926" y="391131"/>
                </a:lnTo>
                <a:lnTo>
                  <a:pt x="36999" y="335633"/>
                </a:lnTo>
                <a:lnTo>
                  <a:pt x="5286" y="285420"/>
                </a:lnTo>
                <a:lnTo>
                  <a:pt x="0" y="264278"/>
                </a:lnTo>
                <a:lnTo>
                  <a:pt x="0" y="251064"/>
                </a:lnTo>
                <a:lnTo>
                  <a:pt x="5286" y="240493"/>
                </a:lnTo>
                <a:lnTo>
                  <a:pt x="23785" y="240493"/>
                </a:lnTo>
                <a:lnTo>
                  <a:pt x="42285" y="245778"/>
                </a:lnTo>
                <a:lnTo>
                  <a:pt x="60784" y="258992"/>
                </a:lnTo>
                <a:lnTo>
                  <a:pt x="92498" y="285420"/>
                </a:lnTo>
                <a:lnTo>
                  <a:pt x="132139" y="309205"/>
                </a:lnTo>
                <a:lnTo>
                  <a:pt x="171781" y="325061"/>
                </a:lnTo>
                <a:lnTo>
                  <a:pt x="229922" y="343561"/>
                </a:lnTo>
                <a:lnTo>
                  <a:pt x="285420" y="354132"/>
                </a:lnTo>
                <a:lnTo>
                  <a:pt x="340918" y="359417"/>
                </a:lnTo>
                <a:lnTo>
                  <a:pt x="385845" y="359417"/>
                </a:lnTo>
                <a:lnTo>
                  <a:pt x="562911" y="330347"/>
                </a:lnTo>
                <a:lnTo>
                  <a:pt x="911758" y="280134"/>
                </a:lnTo>
                <a:lnTo>
                  <a:pt x="1226248" y="235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565652E-1DB2-754F-9CF1-DD1C1AA77CDB}"/>
              </a:ext>
            </a:extLst>
          </p:cNvPr>
          <p:cNvSpPr/>
          <p:nvPr/>
        </p:nvSpPr>
        <p:spPr>
          <a:xfrm rot="16200000">
            <a:off x="2231232" y="4174331"/>
            <a:ext cx="2814638" cy="428625"/>
          </a:xfrm>
          <a:custGeom>
            <a:avLst/>
            <a:gdLst>
              <a:gd name="connsiteX0" fmla="*/ 1331119 w 2814638"/>
              <a:gd name="connsiteY0" fmla="*/ 121444 h 428625"/>
              <a:gd name="connsiteX1" fmla="*/ 1771650 w 2814638"/>
              <a:gd name="connsiteY1" fmla="*/ 152400 h 428625"/>
              <a:gd name="connsiteX2" fmla="*/ 2064544 w 2814638"/>
              <a:gd name="connsiteY2" fmla="*/ 171450 h 428625"/>
              <a:gd name="connsiteX3" fmla="*/ 2264569 w 2814638"/>
              <a:gd name="connsiteY3" fmla="*/ 180975 h 428625"/>
              <a:gd name="connsiteX4" fmla="*/ 2390775 w 2814638"/>
              <a:gd name="connsiteY4" fmla="*/ 180975 h 428625"/>
              <a:gd name="connsiteX5" fmla="*/ 2443163 w 2814638"/>
              <a:gd name="connsiteY5" fmla="*/ 178594 h 428625"/>
              <a:gd name="connsiteX6" fmla="*/ 2497931 w 2814638"/>
              <a:gd name="connsiteY6" fmla="*/ 169069 h 428625"/>
              <a:gd name="connsiteX7" fmla="*/ 2543175 w 2814638"/>
              <a:gd name="connsiteY7" fmla="*/ 154781 h 428625"/>
              <a:gd name="connsiteX8" fmla="*/ 2581275 w 2814638"/>
              <a:gd name="connsiteY8" fmla="*/ 135731 h 428625"/>
              <a:gd name="connsiteX9" fmla="*/ 2609850 w 2814638"/>
              <a:gd name="connsiteY9" fmla="*/ 116681 h 428625"/>
              <a:gd name="connsiteX10" fmla="*/ 2643188 w 2814638"/>
              <a:gd name="connsiteY10" fmla="*/ 88106 h 428625"/>
              <a:gd name="connsiteX11" fmla="*/ 2678906 w 2814638"/>
              <a:gd name="connsiteY11" fmla="*/ 38100 h 428625"/>
              <a:gd name="connsiteX12" fmla="*/ 2814638 w 2814638"/>
              <a:gd name="connsiteY12" fmla="*/ 150019 h 428625"/>
              <a:gd name="connsiteX13" fmla="*/ 2750344 w 2814638"/>
              <a:gd name="connsiteY13" fmla="*/ 233362 h 428625"/>
              <a:gd name="connsiteX14" fmla="*/ 2705100 w 2814638"/>
              <a:gd name="connsiteY14" fmla="*/ 292894 h 428625"/>
              <a:gd name="connsiteX15" fmla="*/ 2667000 w 2814638"/>
              <a:gd name="connsiteY15" fmla="*/ 330994 h 428625"/>
              <a:gd name="connsiteX16" fmla="*/ 2626519 w 2814638"/>
              <a:gd name="connsiteY16" fmla="*/ 371475 h 428625"/>
              <a:gd name="connsiteX17" fmla="*/ 2593181 w 2814638"/>
              <a:gd name="connsiteY17" fmla="*/ 400050 h 428625"/>
              <a:gd name="connsiteX18" fmla="*/ 2559844 w 2814638"/>
              <a:gd name="connsiteY18" fmla="*/ 421481 h 428625"/>
              <a:gd name="connsiteX19" fmla="*/ 2528888 w 2814638"/>
              <a:gd name="connsiteY19" fmla="*/ 428625 h 428625"/>
              <a:gd name="connsiteX20" fmla="*/ 2440781 w 2814638"/>
              <a:gd name="connsiteY20" fmla="*/ 423862 h 428625"/>
              <a:gd name="connsiteX21" fmla="*/ 2174081 w 2814638"/>
              <a:gd name="connsiteY21" fmla="*/ 404812 h 428625"/>
              <a:gd name="connsiteX22" fmla="*/ 1790700 w 2814638"/>
              <a:gd name="connsiteY22" fmla="*/ 376237 h 428625"/>
              <a:gd name="connsiteX23" fmla="*/ 1531144 w 2814638"/>
              <a:gd name="connsiteY23" fmla="*/ 359569 h 428625"/>
              <a:gd name="connsiteX24" fmla="*/ 1212056 w 2814638"/>
              <a:gd name="connsiteY24" fmla="*/ 333375 h 428625"/>
              <a:gd name="connsiteX25" fmla="*/ 964406 w 2814638"/>
              <a:gd name="connsiteY25" fmla="*/ 314325 h 428625"/>
              <a:gd name="connsiteX26" fmla="*/ 731044 w 2814638"/>
              <a:gd name="connsiteY26" fmla="*/ 297656 h 428625"/>
              <a:gd name="connsiteX27" fmla="*/ 516731 w 2814638"/>
              <a:gd name="connsiteY27" fmla="*/ 283369 h 428625"/>
              <a:gd name="connsiteX28" fmla="*/ 381000 w 2814638"/>
              <a:gd name="connsiteY28" fmla="*/ 271462 h 428625"/>
              <a:gd name="connsiteX29" fmla="*/ 247650 w 2814638"/>
              <a:gd name="connsiteY29" fmla="*/ 259556 h 428625"/>
              <a:gd name="connsiteX30" fmla="*/ 185738 w 2814638"/>
              <a:gd name="connsiteY30" fmla="*/ 250031 h 428625"/>
              <a:gd name="connsiteX31" fmla="*/ 123825 w 2814638"/>
              <a:gd name="connsiteY31" fmla="*/ 235744 h 428625"/>
              <a:gd name="connsiteX32" fmla="*/ 83344 w 2814638"/>
              <a:gd name="connsiteY32" fmla="*/ 223837 h 428625"/>
              <a:gd name="connsiteX33" fmla="*/ 42863 w 2814638"/>
              <a:gd name="connsiteY33" fmla="*/ 204787 h 428625"/>
              <a:gd name="connsiteX34" fmla="*/ 21431 w 2814638"/>
              <a:gd name="connsiteY34" fmla="*/ 188119 h 428625"/>
              <a:gd name="connsiteX35" fmla="*/ 7144 w 2814638"/>
              <a:gd name="connsiteY35" fmla="*/ 171450 h 428625"/>
              <a:gd name="connsiteX36" fmla="*/ 0 w 2814638"/>
              <a:gd name="connsiteY36" fmla="*/ 150019 h 428625"/>
              <a:gd name="connsiteX37" fmla="*/ 0 w 2814638"/>
              <a:gd name="connsiteY37" fmla="*/ 138112 h 428625"/>
              <a:gd name="connsiteX38" fmla="*/ 11906 w 2814638"/>
              <a:gd name="connsiteY38" fmla="*/ 119062 h 428625"/>
              <a:gd name="connsiteX39" fmla="*/ 38100 w 2814638"/>
              <a:gd name="connsiteY39" fmla="*/ 95250 h 428625"/>
              <a:gd name="connsiteX40" fmla="*/ 69056 w 2814638"/>
              <a:gd name="connsiteY40" fmla="*/ 71437 h 428625"/>
              <a:gd name="connsiteX41" fmla="*/ 119063 w 2814638"/>
              <a:gd name="connsiteY41" fmla="*/ 40481 h 428625"/>
              <a:gd name="connsiteX42" fmla="*/ 161925 w 2814638"/>
              <a:gd name="connsiteY42" fmla="*/ 21431 h 428625"/>
              <a:gd name="connsiteX43" fmla="*/ 221456 w 2814638"/>
              <a:gd name="connsiteY43" fmla="*/ 7144 h 428625"/>
              <a:gd name="connsiteX44" fmla="*/ 273844 w 2814638"/>
              <a:gd name="connsiteY44" fmla="*/ 0 h 428625"/>
              <a:gd name="connsiteX45" fmla="*/ 328613 w 2814638"/>
              <a:gd name="connsiteY45" fmla="*/ 4762 h 428625"/>
              <a:gd name="connsiteX46" fmla="*/ 381000 w 2814638"/>
              <a:gd name="connsiteY46" fmla="*/ 11906 h 428625"/>
              <a:gd name="connsiteX47" fmla="*/ 521494 w 2814638"/>
              <a:gd name="connsiteY47" fmla="*/ 38100 h 428625"/>
              <a:gd name="connsiteX48" fmla="*/ 700088 w 2814638"/>
              <a:gd name="connsiteY48" fmla="*/ 71437 h 428625"/>
              <a:gd name="connsiteX49" fmla="*/ 959644 w 2814638"/>
              <a:gd name="connsiteY49" fmla="*/ 92869 h 428625"/>
              <a:gd name="connsiteX50" fmla="*/ 1331119 w 2814638"/>
              <a:gd name="connsiteY50" fmla="*/ 121444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814638" h="428625">
                <a:moveTo>
                  <a:pt x="1331119" y="121444"/>
                </a:moveTo>
                <a:lnTo>
                  <a:pt x="1771650" y="152400"/>
                </a:lnTo>
                <a:lnTo>
                  <a:pt x="2064544" y="171450"/>
                </a:lnTo>
                <a:lnTo>
                  <a:pt x="2264569" y="180975"/>
                </a:lnTo>
                <a:lnTo>
                  <a:pt x="2390775" y="180975"/>
                </a:lnTo>
                <a:lnTo>
                  <a:pt x="2443163" y="178594"/>
                </a:lnTo>
                <a:lnTo>
                  <a:pt x="2497931" y="169069"/>
                </a:lnTo>
                <a:lnTo>
                  <a:pt x="2543175" y="154781"/>
                </a:lnTo>
                <a:lnTo>
                  <a:pt x="2581275" y="135731"/>
                </a:lnTo>
                <a:lnTo>
                  <a:pt x="2609850" y="116681"/>
                </a:lnTo>
                <a:lnTo>
                  <a:pt x="2643188" y="88106"/>
                </a:lnTo>
                <a:lnTo>
                  <a:pt x="2678906" y="38100"/>
                </a:lnTo>
                <a:lnTo>
                  <a:pt x="2814638" y="150019"/>
                </a:lnTo>
                <a:lnTo>
                  <a:pt x="2750344" y="233362"/>
                </a:lnTo>
                <a:lnTo>
                  <a:pt x="2705100" y="292894"/>
                </a:lnTo>
                <a:lnTo>
                  <a:pt x="2667000" y="330994"/>
                </a:lnTo>
                <a:lnTo>
                  <a:pt x="2626519" y="371475"/>
                </a:lnTo>
                <a:lnTo>
                  <a:pt x="2593181" y="400050"/>
                </a:lnTo>
                <a:lnTo>
                  <a:pt x="2559844" y="421481"/>
                </a:lnTo>
                <a:lnTo>
                  <a:pt x="2528888" y="428625"/>
                </a:lnTo>
                <a:lnTo>
                  <a:pt x="2440781" y="423862"/>
                </a:lnTo>
                <a:lnTo>
                  <a:pt x="2174081" y="404812"/>
                </a:lnTo>
                <a:lnTo>
                  <a:pt x="1790700" y="376237"/>
                </a:lnTo>
                <a:lnTo>
                  <a:pt x="1531144" y="359569"/>
                </a:lnTo>
                <a:lnTo>
                  <a:pt x="1212056" y="333375"/>
                </a:lnTo>
                <a:lnTo>
                  <a:pt x="964406" y="314325"/>
                </a:lnTo>
                <a:lnTo>
                  <a:pt x="731044" y="297656"/>
                </a:lnTo>
                <a:lnTo>
                  <a:pt x="516731" y="283369"/>
                </a:lnTo>
                <a:lnTo>
                  <a:pt x="381000" y="271462"/>
                </a:lnTo>
                <a:lnTo>
                  <a:pt x="247650" y="259556"/>
                </a:lnTo>
                <a:lnTo>
                  <a:pt x="185738" y="250031"/>
                </a:lnTo>
                <a:lnTo>
                  <a:pt x="123825" y="235744"/>
                </a:lnTo>
                <a:lnTo>
                  <a:pt x="83344" y="223837"/>
                </a:lnTo>
                <a:lnTo>
                  <a:pt x="42863" y="204787"/>
                </a:lnTo>
                <a:lnTo>
                  <a:pt x="21431" y="188119"/>
                </a:lnTo>
                <a:lnTo>
                  <a:pt x="7144" y="171450"/>
                </a:lnTo>
                <a:lnTo>
                  <a:pt x="0" y="150019"/>
                </a:lnTo>
                <a:lnTo>
                  <a:pt x="0" y="138112"/>
                </a:lnTo>
                <a:lnTo>
                  <a:pt x="11906" y="119062"/>
                </a:lnTo>
                <a:lnTo>
                  <a:pt x="38100" y="95250"/>
                </a:lnTo>
                <a:lnTo>
                  <a:pt x="69056" y="71437"/>
                </a:lnTo>
                <a:lnTo>
                  <a:pt x="119063" y="40481"/>
                </a:lnTo>
                <a:lnTo>
                  <a:pt x="161925" y="21431"/>
                </a:lnTo>
                <a:lnTo>
                  <a:pt x="221456" y="7144"/>
                </a:lnTo>
                <a:lnTo>
                  <a:pt x="273844" y="0"/>
                </a:lnTo>
                <a:lnTo>
                  <a:pt x="328613" y="4762"/>
                </a:lnTo>
                <a:lnTo>
                  <a:pt x="381000" y="11906"/>
                </a:lnTo>
                <a:lnTo>
                  <a:pt x="521494" y="38100"/>
                </a:lnTo>
                <a:lnTo>
                  <a:pt x="700088" y="71437"/>
                </a:lnTo>
                <a:lnTo>
                  <a:pt x="959644" y="92869"/>
                </a:lnTo>
                <a:lnTo>
                  <a:pt x="1331119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F94170A6-0B86-7147-BF15-7219668DA1CA}"/>
              </a:ext>
            </a:extLst>
          </p:cNvPr>
          <p:cNvSpPr/>
          <p:nvPr/>
        </p:nvSpPr>
        <p:spPr>
          <a:xfrm rot="16200000">
            <a:off x="3741738" y="3503612"/>
            <a:ext cx="4381500" cy="561975"/>
          </a:xfrm>
          <a:custGeom>
            <a:avLst/>
            <a:gdLst>
              <a:gd name="connsiteX0" fmla="*/ 2164197 w 4381353"/>
              <a:gd name="connsiteY0" fmla="*/ 211830 h 561350"/>
              <a:gd name="connsiteX1" fmla="*/ 2993865 w 4381353"/>
              <a:gd name="connsiteY1" fmla="*/ 211830 h 561350"/>
              <a:gd name="connsiteX2" fmla="*/ 3396343 w 4381353"/>
              <a:gd name="connsiteY2" fmla="*/ 211830 h 561350"/>
              <a:gd name="connsiteX3" fmla="*/ 3724679 w 4381353"/>
              <a:gd name="connsiteY3" fmla="*/ 211830 h 561350"/>
              <a:gd name="connsiteX4" fmla="*/ 3908265 w 4381353"/>
              <a:gd name="connsiteY4" fmla="*/ 208300 h 561350"/>
              <a:gd name="connsiteX5" fmla="*/ 3978875 w 4381353"/>
              <a:gd name="connsiteY5" fmla="*/ 201239 h 561350"/>
              <a:gd name="connsiteX6" fmla="*/ 4063608 w 4381353"/>
              <a:gd name="connsiteY6" fmla="*/ 183586 h 561350"/>
              <a:gd name="connsiteX7" fmla="*/ 4144809 w 4381353"/>
              <a:gd name="connsiteY7" fmla="*/ 151812 h 561350"/>
              <a:gd name="connsiteX8" fmla="*/ 4208358 w 4381353"/>
              <a:gd name="connsiteY8" fmla="*/ 116507 h 561350"/>
              <a:gd name="connsiteX9" fmla="*/ 4278968 w 4381353"/>
              <a:gd name="connsiteY9" fmla="*/ 63549 h 561350"/>
              <a:gd name="connsiteX10" fmla="*/ 4328395 w 4381353"/>
              <a:gd name="connsiteY10" fmla="*/ 17653 h 561350"/>
              <a:gd name="connsiteX11" fmla="*/ 4353109 w 4381353"/>
              <a:gd name="connsiteY11" fmla="*/ 0 h 561350"/>
              <a:gd name="connsiteX12" fmla="*/ 4363700 w 4381353"/>
              <a:gd name="connsiteY12" fmla="*/ 0 h 561350"/>
              <a:gd name="connsiteX13" fmla="*/ 4381353 w 4381353"/>
              <a:gd name="connsiteY13" fmla="*/ 7061 h 561350"/>
              <a:gd name="connsiteX14" fmla="*/ 4381353 w 4381353"/>
              <a:gd name="connsiteY14" fmla="*/ 28244 h 561350"/>
              <a:gd name="connsiteX15" fmla="*/ 4360170 w 4381353"/>
              <a:gd name="connsiteY15" fmla="*/ 134159 h 561350"/>
              <a:gd name="connsiteX16" fmla="*/ 4310743 w 4381353"/>
              <a:gd name="connsiteY16" fmla="*/ 278910 h 561350"/>
              <a:gd name="connsiteX17" fmla="*/ 4286029 w 4381353"/>
              <a:gd name="connsiteY17" fmla="*/ 345989 h 561350"/>
              <a:gd name="connsiteX18" fmla="*/ 4240133 w 4381353"/>
              <a:gd name="connsiteY18" fmla="*/ 434252 h 561350"/>
              <a:gd name="connsiteX19" fmla="*/ 4194236 w 4381353"/>
              <a:gd name="connsiteY19" fmla="*/ 504862 h 561350"/>
              <a:gd name="connsiteX20" fmla="*/ 4158931 w 4381353"/>
              <a:gd name="connsiteY20" fmla="*/ 547228 h 561350"/>
              <a:gd name="connsiteX21" fmla="*/ 4127157 w 4381353"/>
              <a:gd name="connsiteY21" fmla="*/ 561350 h 561350"/>
              <a:gd name="connsiteX22" fmla="*/ 4116565 w 4381353"/>
              <a:gd name="connsiteY22" fmla="*/ 561350 h 561350"/>
              <a:gd name="connsiteX23" fmla="*/ 4095382 w 4381353"/>
              <a:gd name="connsiteY23" fmla="*/ 550759 h 561350"/>
              <a:gd name="connsiteX24" fmla="*/ 4049486 w 4381353"/>
              <a:gd name="connsiteY24" fmla="*/ 515453 h 561350"/>
              <a:gd name="connsiteX25" fmla="*/ 4000058 w 4381353"/>
              <a:gd name="connsiteY25" fmla="*/ 490740 h 561350"/>
              <a:gd name="connsiteX26" fmla="*/ 3947101 w 4381353"/>
              <a:gd name="connsiteY26" fmla="*/ 473087 h 561350"/>
              <a:gd name="connsiteX27" fmla="*/ 3880021 w 4381353"/>
              <a:gd name="connsiteY27" fmla="*/ 458965 h 561350"/>
              <a:gd name="connsiteX28" fmla="*/ 3784698 w 4381353"/>
              <a:gd name="connsiteY28" fmla="*/ 455435 h 561350"/>
              <a:gd name="connsiteX29" fmla="*/ 3675252 w 4381353"/>
              <a:gd name="connsiteY29" fmla="*/ 448374 h 561350"/>
              <a:gd name="connsiteX30" fmla="*/ 3488136 w 4381353"/>
              <a:gd name="connsiteY30" fmla="*/ 437782 h 561350"/>
              <a:gd name="connsiteX31" fmla="*/ 3195104 w 4381353"/>
              <a:gd name="connsiteY31" fmla="*/ 430721 h 561350"/>
              <a:gd name="connsiteX32" fmla="*/ 2930316 w 4381353"/>
              <a:gd name="connsiteY32" fmla="*/ 434252 h 561350"/>
              <a:gd name="connsiteX33" fmla="*/ 2587858 w 4381353"/>
              <a:gd name="connsiteY33" fmla="*/ 434252 h 561350"/>
              <a:gd name="connsiteX34" fmla="*/ 2397211 w 4381353"/>
              <a:gd name="connsiteY34" fmla="*/ 437782 h 561350"/>
              <a:gd name="connsiteX35" fmla="*/ 2065343 w 4381353"/>
              <a:gd name="connsiteY35" fmla="*/ 441313 h 561350"/>
              <a:gd name="connsiteX36" fmla="*/ 1719354 w 4381353"/>
              <a:gd name="connsiteY36" fmla="*/ 444843 h 561350"/>
              <a:gd name="connsiteX37" fmla="*/ 1341591 w 4381353"/>
              <a:gd name="connsiteY37" fmla="*/ 448374 h 561350"/>
              <a:gd name="connsiteX38" fmla="*/ 992071 w 4381353"/>
              <a:gd name="connsiteY38" fmla="*/ 455435 h 561350"/>
              <a:gd name="connsiteX39" fmla="*/ 783771 w 4381353"/>
              <a:gd name="connsiteY39" fmla="*/ 469557 h 561350"/>
              <a:gd name="connsiteX40" fmla="*/ 628429 w 4381353"/>
              <a:gd name="connsiteY40" fmla="*/ 483679 h 561350"/>
              <a:gd name="connsiteX41" fmla="*/ 508392 w 4381353"/>
              <a:gd name="connsiteY41" fmla="*/ 497801 h 561350"/>
              <a:gd name="connsiteX42" fmla="*/ 483679 w 4381353"/>
              <a:gd name="connsiteY42" fmla="*/ 497801 h 561350"/>
              <a:gd name="connsiteX43" fmla="*/ 423660 w 4381353"/>
              <a:gd name="connsiteY43" fmla="*/ 476618 h 561350"/>
              <a:gd name="connsiteX44" fmla="*/ 300092 w 4381353"/>
              <a:gd name="connsiteY44" fmla="*/ 423660 h 561350"/>
              <a:gd name="connsiteX45" fmla="*/ 197708 w 4381353"/>
              <a:gd name="connsiteY45" fmla="*/ 377764 h 561350"/>
              <a:gd name="connsiteX46" fmla="*/ 123567 w 4381353"/>
              <a:gd name="connsiteY46" fmla="*/ 345989 h 561350"/>
              <a:gd name="connsiteX47" fmla="*/ 45896 w 4381353"/>
              <a:gd name="connsiteY47" fmla="*/ 310684 h 561350"/>
              <a:gd name="connsiteX48" fmla="*/ 17652 w 4381353"/>
              <a:gd name="connsiteY48" fmla="*/ 296562 h 561350"/>
              <a:gd name="connsiteX49" fmla="*/ 3530 w 4381353"/>
              <a:gd name="connsiteY49" fmla="*/ 282440 h 561350"/>
              <a:gd name="connsiteX50" fmla="*/ 0 w 4381353"/>
              <a:gd name="connsiteY50" fmla="*/ 261257 h 561350"/>
              <a:gd name="connsiteX51" fmla="*/ 3530 w 4381353"/>
              <a:gd name="connsiteY51" fmla="*/ 229483 h 561350"/>
              <a:gd name="connsiteX52" fmla="*/ 10591 w 4381353"/>
              <a:gd name="connsiteY52" fmla="*/ 201239 h 561350"/>
              <a:gd name="connsiteX53" fmla="*/ 24713 w 4381353"/>
              <a:gd name="connsiteY53" fmla="*/ 183586 h 561350"/>
              <a:gd name="connsiteX54" fmla="*/ 45896 w 4381353"/>
              <a:gd name="connsiteY54" fmla="*/ 165934 h 561350"/>
              <a:gd name="connsiteX55" fmla="*/ 589594 w 4381353"/>
              <a:gd name="connsiteY55" fmla="*/ 204769 h 561350"/>
              <a:gd name="connsiteX56" fmla="*/ 663734 w 4381353"/>
              <a:gd name="connsiteY56" fmla="*/ 211830 h 561350"/>
              <a:gd name="connsiteX57" fmla="*/ 829668 w 4381353"/>
              <a:gd name="connsiteY57" fmla="*/ 211830 h 561350"/>
              <a:gd name="connsiteX58" fmla="*/ 1345121 w 4381353"/>
              <a:gd name="connsiteY58" fmla="*/ 211830 h 561350"/>
              <a:gd name="connsiteX59" fmla="*/ 2164197 w 4381353"/>
              <a:gd name="connsiteY59" fmla="*/ 211830 h 56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81353" h="561350">
                <a:moveTo>
                  <a:pt x="2164197" y="211830"/>
                </a:moveTo>
                <a:lnTo>
                  <a:pt x="2993865" y="211830"/>
                </a:lnTo>
                <a:lnTo>
                  <a:pt x="3396343" y="211830"/>
                </a:lnTo>
                <a:lnTo>
                  <a:pt x="3724679" y="211830"/>
                </a:lnTo>
                <a:lnTo>
                  <a:pt x="3908265" y="208300"/>
                </a:lnTo>
                <a:lnTo>
                  <a:pt x="3978875" y="201239"/>
                </a:lnTo>
                <a:lnTo>
                  <a:pt x="4063608" y="183586"/>
                </a:lnTo>
                <a:lnTo>
                  <a:pt x="4144809" y="151812"/>
                </a:lnTo>
                <a:lnTo>
                  <a:pt x="4208358" y="116507"/>
                </a:lnTo>
                <a:lnTo>
                  <a:pt x="4278968" y="63549"/>
                </a:lnTo>
                <a:lnTo>
                  <a:pt x="4328395" y="17653"/>
                </a:lnTo>
                <a:lnTo>
                  <a:pt x="4353109" y="0"/>
                </a:lnTo>
                <a:lnTo>
                  <a:pt x="4363700" y="0"/>
                </a:lnTo>
                <a:lnTo>
                  <a:pt x="4381353" y="7061"/>
                </a:lnTo>
                <a:lnTo>
                  <a:pt x="4381353" y="28244"/>
                </a:lnTo>
                <a:lnTo>
                  <a:pt x="4360170" y="134159"/>
                </a:lnTo>
                <a:lnTo>
                  <a:pt x="4310743" y="278910"/>
                </a:lnTo>
                <a:lnTo>
                  <a:pt x="4286029" y="345989"/>
                </a:lnTo>
                <a:lnTo>
                  <a:pt x="4240133" y="434252"/>
                </a:lnTo>
                <a:lnTo>
                  <a:pt x="4194236" y="504862"/>
                </a:lnTo>
                <a:lnTo>
                  <a:pt x="4158931" y="547228"/>
                </a:lnTo>
                <a:lnTo>
                  <a:pt x="4127157" y="561350"/>
                </a:lnTo>
                <a:lnTo>
                  <a:pt x="4116565" y="561350"/>
                </a:lnTo>
                <a:lnTo>
                  <a:pt x="4095382" y="550759"/>
                </a:lnTo>
                <a:lnTo>
                  <a:pt x="4049486" y="515453"/>
                </a:lnTo>
                <a:lnTo>
                  <a:pt x="4000058" y="490740"/>
                </a:lnTo>
                <a:lnTo>
                  <a:pt x="3947101" y="473087"/>
                </a:lnTo>
                <a:lnTo>
                  <a:pt x="3880021" y="458965"/>
                </a:lnTo>
                <a:lnTo>
                  <a:pt x="3784698" y="455435"/>
                </a:lnTo>
                <a:lnTo>
                  <a:pt x="3675252" y="448374"/>
                </a:lnTo>
                <a:lnTo>
                  <a:pt x="3488136" y="437782"/>
                </a:lnTo>
                <a:lnTo>
                  <a:pt x="3195104" y="430721"/>
                </a:lnTo>
                <a:lnTo>
                  <a:pt x="2930316" y="434252"/>
                </a:lnTo>
                <a:lnTo>
                  <a:pt x="2587858" y="434252"/>
                </a:lnTo>
                <a:lnTo>
                  <a:pt x="2397211" y="437782"/>
                </a:lnTo>
                <a:lnTo>
                  <a:pt x="2065343" y="441313"/>
                </a:lnTo>
                <a:lnTo>
                  <a:pt x="1719354" y="444843"/>
                </a:lnTo>
                <a:lnTo>
                  <a:pt x="1341591" y="448374"/>
                </a:lnTo>
                <a:lnTo>
                  <a:pt x="992071" y="455435"/>
                </a:lnTo>
                <a:lnTo>
                  <a:pt x="783771" y="469557"/>
                </a:lnTo>
                <a:lnTo>
                  <a:pt x="628429" y="483679"/>
                </a:lnTo>
                <a:lnTo>
                  <a:pt x="508392" y="497801"/>
                </a:lnTo>
                <a:lnTo>
                  <a:pt x="483679" y="497801"/>
                </a:lnTo>
                <a:lnTo>
                  <a:pt x="423660" y="476618"/>
                </a:lnTo>
                <a:lnTo>
                  <a:pt x="300092" y="423660"/>
                </a:lnTo>
                <a:lnTo>
                  <a:pt x="197708" y="377764"/>
                </a:lnTo>
                <a:lnTo>
                  <a:pt x="123567" y="345989"/>
                </a:lnTo>
                <a:lnTo>
                  <a:pt x="45896" y="310684"/>
                </a:lnTo>
                <a:lnTo>
                  <a:pt x="17652" y="296562"/>
                </a:lnTo>
                <a:lnTo>
                  <a:pt x="3530" y="282440"/>
                </a:lnTo>
                <a:lnTo>
                  <a:pt x="0" y="261257"/>
                </a:lnTo>
                <a:lnTo>
                  <a:pt x="3530" y="229483"/>
                </a:lnTo>
                <a:lnTo>
                  <a:pt x="10591" y="201239"/>
                </a:lnTo>
                <a:lnTo>
                  <a:pt x="24713" y="183586"/>
                </a:lnTo>
                <a:lnTo>
                  <a:pt x="45896" y="165934"/>
                </a:lnTo>
                <a:lnTo>
                  <a:pt x="589594" y="204769"/>
                </a:lnTo>
                <a:lnTo>
                  <a:pt x="663734" y="211830"/>
                </a:lnTo>
                <a:lnTo>
                  <a:pt x="829668" y="211830"/>
                </a:lnTo>
                <a:lnTo>
                  <a:pt x="1345121" y="211830"/>
                </a:lnTo>
                <a:lnTo>
                  <a:pt x="2164197" y="2118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E8F411A-1D8A-8F4E-ACA5-6A3AE2B1236C}"/>
              </a:ext>
            </a:extLst>
          </p:cNvPr>
          <p:cNvSpPr/>
          <p:nvPr/>
        </p:nvSpPr>
        <p:spPr>
          <a:xfrm rot="16200000">
            <a:off x="5136357" y="5203031"/>
            <a:ext cx="800100" cy="719137"/>
          </a:xfrm>
          <a:custGeom>
            <a:avLst/>
            <a:gdLst>
              <a:gd name="connsiteX0" fmla="*/ 714375 w 800100"/>
              <a:gd name="connsiteY0" fmla="*/ 195262 h 719137"/>
              <a:gd name="connsiteX1" fmla="*/ 650081 w 800100"/>
              <a:gd name="connsiteY1" fmla="*/ 316706 h 719137"/>
              <a:gd name="connsiteX2" fmla="*/ 595312 w 800100"/>
              <a:gd name="connsiteY2" fmla="*/ 426244 h 719137"/>
              <a:gd name="connsiteX3" fmla="*/ 573881 w 800100"/>
              <a:gd name="connsiteY3" fmla="*/ 483394 h 719137"/>
              <a:gd name="connsiteX4" fmla="*/ 542925 w 800100"/>
              <a:gd name="connsiteY4" fmla="*/ 578644 h 719137"/>
              <a:gd name="connsiteX5" fmla="*/ 535781 w 800100"/>
              <a:gd name="connsiteY5" fmla="*/ 607219 h 719137"/>
              <a:gd name="connsiteX6" fmla="*/ 535781 w 800100"/>
              <a:gd name="connsiteY6" fmla="*/ 623887 h 719137"/>
              <a:gd name="connsiteX7" fmla="*/ 540543 w 800100"/>
              <a:gd name="connsiteY7" fmla="*/ 640556 h 719137"/>
              <a:gd name="connsiteX8" fmla="*/ 547687 w 800100"/>
              <a:gd name="connsiteY8" fmla="*/ 654844 h 719137"/>
              <a:gd name="connsiteX9" fmla="*/ 564356 w 800100"/>
              <a:gd name="connsiteY9" fmla="*/ 666750 h 719137"/>
              <a:gd name="connsiteX10" fmla="*/ 578643 w 800100"/>
              <a:gd name="connsiteY10" fmla="*/ 673894 h 719137"/>
              <a:gd name="connsiteX11" fmla="*/ 638175 w 800100"/>
              <a:gd name="connsiteY11" fmla="*/ 688181 h 719137"/>
              <a:gd name="connsiteX12" fmla="*/ 733425 w 800100"/>
              <a:gd name="connsiteY12" fmla="*/ 719137 h 719137"/>
              <a:gd name="connsiteX13" fmla="*/ 0 w 800100"/>
              <a:gd name="connsiteY13" fmla="*/ 676275 h 719137"/>
              <a:gd name="connsiteX14" fmla="*/ 9525 w 800100"/>
              <a:gd name="connsiteY14" fmla="*/ 659606 h 719137"/>
              <a:gd name="connsiteX15" fmla="*/ 35718 w 800100"/>
              <a:gd name="connsiteY15" fmla="*/ 638175 h 719137"/>
              <a:gd name="connsiteX16" fmla="*/ 71437 w 800100"/>
              <a:gd name="connsiteY16" fmla="*/ 611981 h 719137"/>
              <a:gd name="connsiteX17" fmla="*/ 128587 w 800100"/>
              <a:gd name="connsiteY17" fmla="*/ 576262 h 719137"/>
              <a:gd name="connsiteX18" fmla="*/ 202406 w 800100"/>
              <a:gd name="connsiteY18" fmla="*/ 535781 h 719137"/>
              <a:gd name="connsiteX19" fmla="*/ 292893 w 800100"/>
              <a:gd name="connsiteY19" fmla="*/ 485775 h 719137"/>
              <a:gd name="connsiteX20" fmla="*/ 326231 w 800100"/>
              <a:gd name="connsiteY20" fmla="*/ 461962 h 719137"/>
              <a:gd name="connsiteX21" fmla="*/ 464343 w 800100"/>
              <a:gd name="connsiteY21" fmla="*/ 352425 h 719137"/>
              <a:gd name="connsiteX22" fmla="*/ 607218 w 800100"/>
              <a:gd name="connsiteY22" fmla="*/ 202406 h 719137"/>
              <a:gd name="connsiteX23" fmla="*/ 731043 w 800100"/>
              <a:gd name="connsiteY23" fmla="*/ 38100 h 719137"/>
              <a:gd name="connsiteX24" fmla="*/ 750093 w 800100"/>
              <a:gd name="connsiteY24" fmla="*/ 16669 h 719137"/>
              <a:gd name="connsiteX25" fmla="*/ 769143 w 800100"/>
              <a:gd name="connsiteY25" fmla="*/ 4762 h 719137"/>
              <a:gd name="connsiteX26" fmla="*/ 792956 w 800100"/>
              <a:gd name="connsiteY26" fmla="*/ 0 h 719137"/>
              <a:gd name="connsiteX27" fmla="*/ 797718 w 800100"/>
              <a:gd name="connsiteY27" fmla="*/ 7144 h 719137"/>
              <a:gd name="connsiteX28" fmla="*/ 800100 w 800100"/>
              <a:gd name="connsiteY28" fmla="*/ 19050 h 719137"/>
              <a:gd name="connsiteX29" fmla="*/ 795337 w 800100"/>
              <a:gd name="connsiteY29" fmla="*/ 45244 h 719137"/>
              <a:gd name="connsiteX30" fmla="*/ 766762 w 800100"/>
              <a:gd name="connsiteY30" fmla="*/ 111919 h 719137"/>
              <a:gd name="connsiteX31" fmla="*/ 714375 w 800100"/>
              <a:gd name="connsiteY31" fmla="*/ 195262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0100" h="719137">
                <a:moveTo>
                  <a:pt x="714375" y="195262"/>
                </a:moveTo>
                <a:lnTo>
                  <a:pt x="650081" y="316706"/>
                </a:lnTo>
                <a:lnTo>
                  <a:pt x="595312" y="426244"/>
                </a:lnTo>
                <a:lnTo>
                  <a:pt x="573881" y="483394"/>
                </a:lnTo>
                <a:lnTo>
                  <a:pt x="542925" y="578644"/>
                </a:lnTo>
                <a:lnTo>
                  <a:pt x="535781" y="607219"/>
                </a:lnTo>
                <a:lnTo>
                  <a:pt x="535781" y="623887"/>
                </a:lnTo>
                <a:lnTo>
                  <a:pt x="540543" y="640556"/>
                </a:lnTo>
                <a:lnTo>
                  <a:pt x="547687" y="654844"/>
                </a:lnTo>
                <a:lnTo>
                  <a:pt x="564356" y="666750"/>
                </a:lnTo>
                <a:lnTo>
                  <a:pt x="578643" y="673894"/>
                </a:lnTo>
                <a:lnTo>
                  <a:pt x="638175" y="688181"/>
                </a:lnTo>
                <a:lnTo>
                  <a:pt x="733425" y="719137"/>
                </a:lnTo>
                <a:lnTo>
                  <a:pt x="0" y="676275"/>
                </a:lnTo>
                <a:lnTo>
                  <a:pt x="9525" y="659606"/>
                </a:lnTo>
                <a:lnTo>
                  <a:pt x="35718" y="638175"/>
                </a:lnTo>
                <a:lnTo>
                  <a:pt x="71437" y="611981"/>
                </a:lnTo>
                <a:lnTo>
                  <a:pt x="128587" y="576262"/>
                </a:lnTo>
                <a:lnTo>
                  <a:pt x="202406" y="535781"/>
                </a:lnTo>
                <a:lnTo>
                  <a:pt x="292893" y="485775"/>
                </a:lnTo>
                <a:lnTo>
                  <a:pt x="326231" y="461962"/>
                </a:lnTo>
                <a:lnTo>
                  <a:pt x="464343" y="352425"/>
                </a:lnTo>
                <a:lnTo>
                  <a:pt x="607218" y="202406"/>
                </a:lnTo>
                <a:lnTo>
                  <a:pt x="731043" y="38100"/>
                </a:lnTo>
                <a:lnTo>
                  <a:pt x="750093" y="16669"/>
                </a:lnTo>
                <a:lnTo>
                  <a:pt x="769143" y="4762"/>
                </a:lnTo>
                <a:lnTo>
                  <a:pt x="792956" y="0"/>
                </a:lnTo>
                <a:lnTo>
                  <a:pt x="797718" y="7144"/>
                </a:lnTo>
                <a:lnTo>
                  <a:pt x="800100" y="19050"/>
                </a:lnTo>
                <a:lnTo>
                  <a:pt x="795337" y="45244"/>
                </a:lnTo>
                <a:lnTo>
                  <a:pt x="766762" y="111919"/>
                </a:lnTo>
                <a:lnTo>
                  <a:pt x="714375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29F304-D359-4B80-8B42-0F6094D951D3}"/>
              </a:ext>
            </a:extLst>
          </p:cNvPr>
          <p:cNvGrpSpPr/>
          <p:nvPr/>
        </p:nvGrpSpPr>
        <p:grpSpPr>
          <a:xfrm>
            <a:off x="2598738" y="1593849"/>
            <a:ext cx="4632325" cy="4389437"/>
            <a:chOff x="2751138" y="1738313"/>
            <a:chExt cx="4632325" cy="4389437"/>
          </a:xfrm>
        </p:grpSpPr>
        <p:sp>
          <p:nvSpPr>
            <p:cNvPr id="8" name="フリーフォーム 40">
              <a:extLst>
                <a:ext uri="{FF2B5EF4-FFF2-40B4-BE49-F238E27FC236}">
                  <a16:creationId xmlns:a16="http://schemas.microsoft.com/office/drawing/2014/main" id="{A613DF1E-C821-42D2-910F-E8E7E76DD318}"/>
                </a:ext>
              </a:extLst>
            </p:cNvPr>
            <p:cNvSpPr/>
            <p:nvPr/>
          </p:nvSpPr>
          <p:spPr>
            <a:xfrm>
              <a:off x="2751138" y="1738313"/>
              <a:ext cx="1700212" cy="2528887"/>
            </a:xfrm>
            <a:custGeom>
              <a:avLst/>
              <a:gdLst>
                <a:gd name="connsiteX0" fmla="*/ 1213718 w 1700521"/>
                <a:gd name="connsiteY0" fmla="*/ 1085438 h 2529401"/>
                <a:gd name="connsiteX1" fmla="*/ 1318972 w 1700521"/>
                <a:gd name="connsiteY1" fmla="*/ 911110 h 2529401"/>
                <a:gd name="connsiteX2" fmla="*/ 1394624 w 1700521"/>
                <a:gd name="connsiteY2" fmla="*/ 789410 h 2529401"/>
                <a:gd name="connsiteX3" fmla="*/ 1466987 w 1700521"/>
                <a:gd name="connsiteY3" fmla="*/ 661130 h 2529401"/>
                <a:gd name="connsiteX4" fmla="*/ 1529482 w 1700521"/>
                <a:gd name="connsiteY4" fmla="*/ 555876 h 2529401"/>
                <a:gd name="connsiteX5" fmla="*/ 1545928 w 1700521"/>
                <a:gd name="connsiteY5" fmla="*/ 536141 h 2529401"/>
                <a:gd name="connsiteX6" fmla="*/ 1572242 w 1700521"/>
                <a:gd name="connsiteY6" fmla="*/ 516405 h 2529401"/>
                <a:gd name="connsiteX7" fmla="*/ 1611712 w 1700521"/>
                <a:gd name="connsiteY7" fmla="*/ 493381 h 2529401"/>
                <a:gd name="connsiteX8" fmla="*/ 1647893 w 1700521"/>
                <a:gd name="connsiteY8" fmla="*/ 483513 h 2529401"/>
                <a:gd name="connsiteX9" fmla="*/ 1674207 w 1700521"/>
                <a:gd name="connsiteY9" fmla="*/ 470356 h 2529401"/>
                <a:gd name="connsiteX10" fmla="*/ 1690653 w 1700521"/>
                <a:gd name="connsiteY10" fmla="*/ 453910 h 2529401"/>
                <a:gd name="connsiteX11" fmla="*/ 1700521 w 1700521"/>
                <a:gd name="connsiteY11" fmla="*/ 437464 h 2529401"/>
                <a:gd name="connsiteX12" fmla="*/ 1700521 w 1700521"/>
                <a:gd name="connsiteY12" fmla="*/ 414440 h 2529401"/>
                <a:gd name="connsiteX13" fmla="*/ 1693942 w 1700521"/>
                <a:gd name="connsiteY13" fmla="*/ 381548 h 2529401"/>
                <a:gd name="connsiteX14" fmla="*/ 1664339 w 1700521"/>
                <a:gd name="connsiteY14" fmla="*/ 332210 h 2529401"/>
                <a:gd name="connsiteX15" fmla="*/ 1605134 w 1700521"/>
                <a:gd name="connsiteY15" fmla="*/ 263136 h 2529401"/>
                <a:gd name="connsiteX16" fmla="*/ 1542639 w 1700521"/>
                <a:gd name="connsiteY16" fmla="*/ 207220 h 2529401"/>
                <a:gd name="connsiteX17" fmla="*/ 1473565 w 1700521"/>
                <a:gd name="connsiteY17" fmla="*/ 154592 h 2529401"/>
                <a:gd name="connsiteX18" fmla="*/ 1404492 w 1700521"/>
                <a:gd name="connsiteY18" fmla="*/ 111833 h 2529401"/>
                <a:gd name="connsiteX19" fmla="*/ 1348575 w 1700521"/>
                <a:gd name="connsiteY19" fmla="*/ 78941 h 2529401"/>
                <a:gd name="connsiteX20" fmla="*/ 1249899 w 1700521"/>
                <a:gd name="connsiteY20" fmla="*/ 29602 h 2529401"/>
                <a:gd name="connsiteX21" fmla="*/ 1184115 w 1700521"/>
                <a:gd name="connsiteY21" fmla="*/ 3289 h 2529401"/>
                <a:gd name="connsiteX22" fmla="*/ 1164380 w 1700521"/>
                <a:gd name="connsiteY22" fmla="*/ 0 h 2529401"/>
                <a:gd name="connsiteX23" fmla="*/ 1157801 w 1700521"/>
                <a:gd name="connsiteY23" fmla="*/ 3289 h 2529401"/>
                <a:gd name="connsiteX24" fmla="*/ 1154512 w 1700521"/>
                <a:gd name="connsiteY24" fmla="*/ 13156 h 2529401"/>
                <a:gd name="connsiteX25" fmla="*/ 1157801 w 1700521"/>
                <a:gd name="connsiteY25" fmla="*/ 36181 h 2529401"/>
                <a:gd name="connsiteX26" fmla="*/ 1174247 w 1700521"/>
                <a:gd name="connsiteY26" fmla="*/ 65784 h 2529401"/>
                <a:gd name="connsiteX27" fmla="*/ 1210429 w 1700521"/>
                <a:gd name="connsiteY27" fmla="*/ 128279 h 2529401"/>
                <a:gd name="connsiteX28" fmla="*/ 1230164 w 1700521"/>
                <a:gd name="connsiteY28" fmla="*/ 171038 h 2529401"/>
                <a:gd name="connsiteX29" fmla="*/ 1246610 w 1700521"/>
                <a:gd name="connsiteY29" fmla="*/ 213798 h 2529401"/>
                <a:gd name="connsiteX30" fmla="*/ 1253188 w 1700521"/>
                <a:gd name="connsiteY30" fmla="*/ 256558 h 2529401"/>
                <a:gd name="connsiteX31" fmla="*/ 1253188 w 1700521"/>
                <a:gd name="connsiteY31" fmla="*/ 328920 h 2529401"/>
                <a:gd name="connsiteX32" fmla="*/ 1249899 w 1700521"/>
                <a:gd name="connsiteY32" fmla="*/ 394705 h 2529401"/>
                <a:gd name="connsiteX33" fmla="*/ 1233453 w 1700521"/>
                <a:gd name="connsiteY33" fmla="*/ 480224 h 2529401"/>
                <a:gd name="connsiteX34" fmla="*/ 1187404 w 1700521"/>
                <a:gd name="connsiteY34" fmla="*/ 618371 h 2529401"/>
                <a:gd name="connsiteX35" fmla="*/ 1124909 w 1700521"/>
                <a:gd name="connsiteY35" fmla="*/ 759807 h 2529401"/>
                <a:gd name="connsiteX36" fmla="*/ 1059125 w 1700521"/>
                <a:gd name="connsiteY36" fmla="*/ 897954 h 2529401"/>
                <a:gd name="connsiteX37" fmla="*/ 976895 w 1700521"/>
                <a:gd name="connsiteY37" fmla="*/ 1059125 h 2529401"/>
                <a:gd name="connsiteX38" fmla="*/ 858483 w 1700521"/>
                <a:gd name="connsiteY38" fmla="*/ 1266345 h 2529401"/>
                <a:gd name="connsiteX39" fmla="*/ 763096 w 1700521"/>
                <a:gd name="connsiteY39" fmla="*/ 1427516 h 2529401"/>
                <a:gd name="connsiteX40" fmla="*/ 661131 w 1700521"/>
                <a:gd name="connsiteY40" fmla="*/ 1588687 h 2529401"/>
                <a:gd name="connsiteX41" fmla="*/ 522984 w 1700521"/>
                <a:gd name="connsiteY41" fmla="*/ 1795907 h 2529401"/>
                <a:gd name="connsiteX42" fmla="*/ 388126 w 1700521"/>
                <a:gd name="connsiteY42" fmla="*/ 1983392 h 2529401"/>
                <a:gd name="connsiteX43" fmla="*/ 240112 w 1700521"/>
                <a:gd name="connsiteY43" fmla="*/ 2177456 h 2529401"/>
                <a:gd name="connsiteX44" fmla="*/ 92098 w 1700521"/>
                <a:gd name="connsiteY44" fmla="*/ 2348495 h 2529401"/>
                <a:gd name="connsiteX45" fmla="*/ 3289 w 1700521"/>
                <a:gd name="connsiteY45" fmla="*/ 2447171 h 2529401"/>
                <a:gd name="connsiteX46" fmla="*/ 0 w 1700521"/>
                <a:gd name="connsiteY46" fmla="*/ 2466906 h 2529401"/>
                <a:gd name="connsiteX47" fmla="*/ 0 w 1700521"/>
                <a:gd name="connsiteY47" fmla="*/ 2496509 h 2529401"/>
                <a:gd name="connsiteX48" fmla="*/ 6578 w 1700521"/>
                <a:gd name="connsiteY48" fmla="*/ 2522823 h 2529401"/>
                <a:gd name="connsiteX49" fmla="*/ 23024 w 1700521"/>
                <a:gd name="connsiteY49" fmla="*/ 2529401 h 2529401"/>
                <a:gd name="connsiteX50" fmla="*/ 39470 w 1700521"/>
                <a:gd name="connsiteY50" fmla="*/ 2529401 h 2529401"/>
                <a:gd name="connsiteX51" fmla="*/ 72362 w 1700521"/>
                <a:gd name="connsiteY51" fmla="*/ 2512955 h 2529401"/>
                <a:gd name="connsiteX52" fmla="*/ 203931 w 1700521"/>
                <a:gd name="connsiteY52" fmla="*/ 2381387 h 2529401"/>
                <a:gd name="connsiteX53" fmla="*/ 338788 w 1700521"/>
                <a:gd name="connsiteY53" fmla="*/ 2233372 h 2529401"/>
                <a:gd name="connsiteX54" fmla="*/ 467067 w 1700521"/>
                <a:gd name="connsiteY54" fmla="*/ 2095225 h 2529401"/>
                <a:gd name="connsiteX55" fmla="*/ 634817 w 1700521"/>
                <a:gd name="connsiteY55" fmla="*/ 1894584 h 2529401"/>
                <a:gd name="connsiteX56" fmla="*/ 838748 w 1700521"/>
                <a:gd name="connsiteY56" fmla="*/ 1634736 h 2529401"/>
                <a:gd name="connsiteX57" fmla="*/ 993341 w 1700521"/>
                <a:gd name="connsiteY57" fmla="*/ 1434095 h 2529401"/>
                <a:gd name="connsiteX58" fmla="*/ 1062414 w 1700521"/>
                <a:gd name="connsiteY58" fmla="*/ 1332129 h 2529401"/>
                <a:gd name="connsiteX59" fmla="*/ 1213718 w 1700521"/>
                <a:gd name="connsiteY59" fmla="*/ 1085438 h 252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00521" h="2529401">
                  <a:moveTo>
                    <a:pt x="1213718" y="1085438"/>
                  </a:moveTo>
                  <a:lnTo>
                    <a:pt x="1318972" y="911110"/>
                  </a:lnTo>
                  <a:lnTo>
                    <a:pt x="1394624" y="789410"/>
                  </a:lnTo>
                  <a:lnTo>
                    <a:pt x="1466987" y="661130"/>
                  </a:lnTo>
                  <a:lnTo>
                    <a:pt x="1529482" y="555876"/>
                  </a:lnTo>
                  <a:lnTo>
                    <a:pt x="1545928" y="536141"/>
                  </a:lnTo>
                  <a:lnTo>
                    <a:pt x="1572242" y="516405"/>
                  </a:lnTo>
                  <a:lnTo>
                    <a:pt x="1611712" y="493381"/>
                  </a:lnTo>
                  <a:lnTo>
                    <a:pt x="1647893" y="483513"/>
                  </a:lnTo>
                  <a:lnTo>
                    <a:pt x="1674207" y="470356"/>
                  </a:lnTo>
                  <a:lnTo>
                    <a:pt x="1690653" y="453910"/>
                  </a:lnTo>
                  <a:lnTo>
                    <a:pt x="1700521" y="437464"/>
                  </a:lnTo>
                  <a:lnTo>
                    <a:pt x="1700521" y="414440"/>
                  </a:lnTo>
                  <a:lnTo>
                    <a:pt x="1693942" y="381548"/>
                  </a:lnTo>
                  <a:lnTo>
                    <a:pt x="1664339" y="332210"/>
                  </a:lnTo>
                  <a:lnTo>
                    <a:pt x="1605134" y="263136"/>
                  </a:lnTo>
                  <a:lnTo>
                    <a:pt x="1542639" y="207220"/>
                  </a:lnTo>
                  <a:lnTo>
                    <a:pt x="1473565" y="154592"/>
                  </a:lnTo>
                  <a:lnTo>
                    <a:pt x="1404492" y="111833"/>
                  </a:lnTo>
                  <a:lnTo>
                    <a:pt x="1348575" y="78941"/>
                  </a:lnTo>
                  <a:lnTo>
                    <a:pt x="1249899" y="29602"/>
                  </a:lnTo>
                  <a:lnTo>
                    <a:pt x="1184115" y="3289"/>
                  </a:lnTo>
                  <a:lnTo>
                    <a:pt x="1164380" y="0"/>
                  </a:lnTo>
                  <a:lnTo>
                    <a:pt x="1157801" y="3289"/>
                  </a:lnTo>
                  <a:lnTo>
                    <a:pt x="1154512" y="13156"/>
                  </a:lnTo>
                  <a:lnTo>
                    <a:pt x="1157801" y="36181"/>
                  </a:lnTo>
                  <a:lnTo>
                    <a:pt x="1174247" y="65784"/>
                  </a:lnTo>
                  <a:lnTo>
                    <a:pt x="1210429" y="128279"/>
                  </a:lnTo>
                  <a:lnTo>
                    <a:pt x="1230164" y="171038"/>
                  </a:lnTo>
                  <a:lnTo>
                    <a:pt x="1246610" y="213798"/>
                  </a:lnTo>
                  <a:lnTo>
                    <a:pt x="1253188" y="256558"/>
                  </a:lnTo>
                  <a:lnTo>
                    <a:pt x="1253188" y="328920"/>
                  </a:lnTo>
                  <a:lnTo>
                    <a:pt x="1249899" y="394705"/>
                  </a:lnTo>
                  <a:lnTo>
                    <a:pt x="1233453" y="480224"/>
                  </a:lnTo>
                  <a:lnTo>
                    <a:pt x="1187404" y="618371"/>
                  </a:lnTo>
                  <a:lnTo>
                    <a:pt x="1124909" y="759807"/>
                  </a:lnTo>
                  <a:lnTo>
                    <a:pt x="1059125" y="897954"/>
                  </a:lnTo>
                  <a:lnTo>
                    <a:pt x="976895" y="1059125"/>
                  </a:lnTo>
                  <a:lnTo>
                    <a:pt x="858483" y="1266345"/>
                  </a:lnTo>
                  <a:lnTo>
                    <a:pt x="763096" y="1427516"/>
                  </a:lnTo>
                  <a:lnTo>
                    <a:pt x="661131" y="1588687"/>
                  </a:lnTo>
                  <a:lnTo>
                    <a:pt x="522984" y="1795907"/>
                  </a:lnTo>
                  <a:lnTo>
                    <a:pt x="388126" y="1983392"/>
                  </a:lnTo>
                  <a:lnTo>
                    <a:pt x="240112" y="2177456"/>
                  </a:lnTo>
                  <a:lnTo>
                    <a:pt x="92098" y="2348495"/>
                  </a:lnTo>
                  <a:lnTo>
                    <a:pt x="3289" y="2447171"/>
                  </a:lnTo>
                  <a:lnTo>
                    <a:pt x="0" y="2466906"/>
                  </a:lnTo>
                  <a:lnTo>
                    <a:pt x="0" y="2496509"/>
                  </a:lnTo>
                  <a:lnTo>
                    <a:pt x="6578" y="2522823"/>
                  </a:lnTo>
                  <a:lnTo>
                    <a:pt x="23024" y="2529401"/>
                  </a:lnTo>
                  <a:lnTo>
                    <a:pt x="39470" y="2529401"/>
                  </a:lnTo>
                  <a:lnTo>
                    <a:pt x="72362" y="2512955"/>
                  </a:lnTo>
                  <a:lnTo>
                    <a:pt x="203931" y="2381387"/>
                  </a:lnTo>
                  <a:lnTo>
                    <a:pt x="338788" y="2233372"/>
                  </a:lnTo>
                  <a:lnTo>
                    <a:pt x="467067" y="2095225"/>
                  </a:lnTo>
                  <a:lnTo>
                    <a:pt x="634817" y="1894584"/>
                  </a:lnTo>
                  <a:lnTo>
                    <a:pt x="838748" y="1634736"/>
                  </a:lnTo>
                  <a:lnTo>
                    <a:pt x="993341" y="1434095"/>
                  </a:lnTo>
                  <a:lnTo>
                    <a:pt x="1062414" y="1332129"/>
                  </a:lnTo>
                  <a:lnTo>
                    <a:pt x="1213718" y="1085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1">
              <a:extLst>
                <a:ext uri="{FF2B5EF4-FFF2-40B4-BE49-F238E27FC236}">
                  <a16:creationId xmlns:a16="http://schemas.microsoft.com/office/drawing/2014/main" id="{CCF104EF-E5DB-4CB9-BF12-2E061A500149}"/>
                </a:ext>
              </a:extLst>
            </p:cNvPr>
            <p:cNvSpPr/>
            <p:nvPr/>
          </p:nvSpPr>
          <p:spPr>
            <a:xfrm>
              <a:off x="4637088" y="3811588"/>
              <a:ext cx="742950" cy="984250"/>
            </a:xfrm>
            <a:custGeom>
              <a:avLst/>
              <a:gdLst>
                <a:gd name="connsiteX0" fmla="*/ 302419 w 742950"/>
                <a:gd name="connsiteY0" fmla="*/ 433388 h 983457"/>
                <a:gd name="connsiteX1" fmla="*/ 259556 w 742950"/>
                <a:gd name="connsiteY1" fmla="*/ 369094 h 983457"/>
                <a:gd name="connsiteX2" fmla="*/ 197644 w 742950"/>
                <a:gd name="connsiteY2" fmla="*/ 283369 h 983457"/>
                <a:gd name="connsiteX3" fmla="*/ 138112 w 742950"/>
                <a:gd name="connsiteY3" fmla="*/ 204788 h 983457"/>
                <a:gd name="connsiteX4" fmla="*/ 80962 w 742950"/>
                <a:gd name="connsiteY4" fmla="*/ 135732 h 983457"/>
                <a:gd name="connsiteX5" fmla="*/ 30956 w 742950"/>
                <a:gd name="connsiteY5" fmla="*/ 78582 h 983457"/>
                <a:gd name="connsiteX6" fmla="*/ 19050 w 742950"/>
                <a:gd name="connsiteY6" fmla="*/ 64294 h 983457"/>
                <a:gd name="connsiteX7" fmla="*/ 7144 w 742950"/>
                <a:gd name="connsiteY7" fmla="*/ 42863 h 983457"/>
                <a:gd name="connsiteX8" fmla="*/ 0 w 742950"/>
                <a:gd name="connsiteY8" fmla="*/ 19050 h 983457"/>
                <a:gd name="connsiteX9" fmla="*/ 2381 w 742950"/>
                <a:gd name="connsiteY9" fmla="*/ 11907 h 983457"/>
                <a:gd name="connsiteX10" fmla="*/ 7144 w 742950"/>
                <a:gd name="connsiteY10" fmla="*/ 4763 h 983457"/>
                <a:gd name="connsiteX11" fmla="*/ 21431 w 742950"/>
                <a:gd name="connsiteY11" fmla="*/ 0 h 983457"/>
                <a:gd name="connsiteX12" fmla="*/ 30956 w 742950"/>
                <a:gd name="connsiteY12" fmla="*/ 2382 h 983457"/>
                <a:gd name="connsiteX13" fmla="*/ 66675 w 742950"/>
                <a:gd name="connsiteY13" fmla="*/ 19050 h 983457"/>
                <a:gd name="connsiteX14" fmla="*/ 161925 w 742950"/>
                <a:gd name="connsiteY14" fmla="*/ 80963 h 983457"/>
                <a:gd name="connsiteX15" fmla="*/ 271462 w 742950"/>
                <a:gd name="connsiteY15" fmla="*/ 152400 h 983457"/>
                <a:gd name="connsiteX16" fmla="*/ 438150 w 742950"/>
                <a:gd name="connsiteY16" fmla="*/ 266700 h 983457"/>
                <a:gd name="connsiteX17" fmla="*/ 542925 w 742950"/>
                <a:gd name="connsiteY17" fmla="*/ 345282 h 983457"/>
                <a:gd name="connsiteX18" fmla="*/ 645319 w 742950"/>
                <a:gd name="connsiteY18" fmla="*/ 423863 h 983457"/>
                <a:gd name="connsiteX19" fmla="*/ 661987 w 742950"/>
                <a:gd name="connsiteY19" fmla="*/ 438150 h 983457"/>
                <a:gd name="connsiteX20" fmla="*/ 690562 w 742950"/>
                <a:gd name="connsiteY20" fmla="*/ 502444 h 983457"/>
                <a:gd name="connsiteX21" fmla="*/ 714375 w 742950"/>
                <a:gd name="connsiteY21" fmla="*/ 578644 h 983457"/>
                <a:gd name="connsiteX22" fmla="*/ 728662 w 742950"/>
                <a:gd name="connsiteY22" fmla="*/ 645319 h 983457"/>
                <a:gd name="connsiteX23" fmla="*/ 738187 w 742950"/>
                <a:gd name="connsiteY23" fmla="*/ 711994 h 983457"/>
                <a:gd name="connsiteX24" fmla="*/ 742950 w 742950"/>
                <a:gd name="connsiteY24" fmla="*/ 757238 h 983457"/>
                <a:gd name="connsiteX25" fmla="*/ 735806 w 742950"/>
                <a:gd name="connsiteY25" fmla="*/ 845344 h 983457"/>
                <a:gd name="connsiteX26" fmla="*/ 723900 w 742950"/>
                <a:gd name="connsiteY26" fmla="*/ 873919 h 983457"/>
                <a:gd name="connsiteX27" fmla="*/ 690562 w 742950"/>
                <a:gd name="connsiteY27" fmla="*/ 931069 h 983457"/>
                <a:gd name="connsiteX28" fmla="*/ 657225 w 742950"/>
                <a:gd name="connsiteY28" fmla="*/ 969169 h 983457"/>
                <a:gd name="connsiteX29" fmla="*/ 633412 w 742950"/>
                <a:gd name="connsiteY29" fmla="*/ 981075 h 983457"/>
                <a:gd name="connsiteX30" fmla="*/ 621506 w 742950"/>
                <a:gd name="connsiteY30" fmla="*/ 983457 h 983457"/>
                <a:gd name="connsiteX31" fmla="*/ 600075 w 742950"/>
                <a:gd name="connsiteY31" fmla="*/ 981075 h 983457"/>
                <a:gd name="connsiteX32" fmla="*/ 578644 w 742950"/>
                <a:gd name="connsiteY32" fmla="*/ 969169 h 983457"/>
                <a:gd name="connsiteX33" fmla="*/ 557212 w 742950"/>
                <a:gd name="connsiteY33" fmla="*/ 945357 h 983457"/>
                <a:gd name="connsiteX34" fmla="*/ 535781 w 742950"/>
                <a:gd name="connsiteY34" fmla="*/ 902494 h 983457"/>
                <a:gd name="connsiteX35" fmla="*/ 511969 w 742950"/>
                <a:gd name="connsiteY35" fmla="*/ 845344 h 983457"/>
                <a:gd name="connsiteX36" fmla="*/ 476250 w 742950"/>
                <a:gd name="connsiteY36" fmla="*/ 752475 h 983457"/>
                <a:gd name="connsiteX37" fmla="*/ 433387 w 742950"/>
                <a:gd name="connsiteY37" fmla="*/ 659607 h 983457"/>
                <a:gd name="connsiteX38" fmla="*/ 371475 w 742950"/>
                <a:gd name="connsiteY38" fmla="*/ 542925 h 983457"/>
                <a:gd name="connsiteX39" fmla="*/ 302419 w 742950"/>
                <a:gd name="connsiteY39" fmla="*/ 433388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983457">
                  <a:moveTo>
                    <a:pt x="302419" y="433388"/>
                  </a:moveTo>
                  <a:lnTo>
                    <a:pt x="259556" y="369094"/>
                  </a:lnTo>
                  <a:lnTo>
                    <a:pt x="197644" y="283369"/>
                  </a:lnTo>
                  <a:lnTo>
                    <a:pt x="138112" y="204788"/>
                  </a:lnTo>
                  <a:lnTo>
                    <a:pt x="80962" y="135732"/>
                  </a:lnTo>
                  <a:lnTo>
                    <a:pt x="30956" y="78582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19050"/>
                  </a:lnTo>
                  <a:lnTo>
                    <a:pt x="2381" y="11907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30956" y="2382"/>
                  </a:lnTo>
                  <a:lnTo>
                    <a:pt x="66675" y="19050"/>
                  </a:lnTo>
                  <a:lnTo>
                    <a:pt x="161925" y="80963"/>
                  </a:lnTo>
                  <a:lnTo>
                    <a:pt x="271462" y="152400"/>
                  </a:lnTo>
                  <a:lnTo>
                    <a:pt x="438150" y="266700"/>
                  </a:lnTo>
                  <a:lnTo>
                    <a:pt x="542925" y="345282"/>
                  </a:lnTo>
                  <a:lnTo>
                    <a:pt x="645319" y="423863"/>
                  </a:lnTo>
                  <a:lnTo>
                    <a:pt x="661987" y="438150"/>
                  </a:lnTo>
                  <a:lnTo>
                    <a:pt x="690562" y="502444"/>
                  </a:lnTo>
                  <a:lnTo>
                    <a:pt x="714375" y="578644"/>
                  </a:lnTo>
                  <a:lnTo>
                    <a:pt x="728662" y="645319"/>
                  </a:lnTo>
                  <a:lnTo>
                    <a:pt x="738187" y="711994"/>
                  </a:lnTo>
                  <a:lnTo>
                    <a:pt x="742950" y="757238"/>
                  </a:lnTo>
                  <a:lnTo>
                    <a:pt x="735806" y="845344"/>
                  </a:lnTo>
                  <a:lnTo>
                    <a:pt x="723900" y="873919"/>
                  </a:lnTo>
                  <a:lnTo>
                    <a:pt x="690562" y="931069"/>
                  </a:lnTo>
                  <a:lnTo>
                    <a:pt x="657225" y="969169"/>
                  </a:lnTo>
                  <a:lnTo>
                    <a:pt x="633412" y="981075"/>
                  </a:lnTo>
                  <a:lnTo>
                    <a:pt x="621506" y="983457"/>
                  </a:lnTo>
                  <a:lnTo>
                    <a:pt x="600075" y="981075"/>
                  </a:lnTo>
                  <a:lnTo>
                    <a:pt x="578644" y="969169"/>
                  </a:lnTo>
                  <a:lnTo>
                    <a:pt x="557212" y="945357"/>
                  </a:lnTo>
                  <a:lnTo>
                    <a:pt x="535781" y="902494"/>
                  </a:lnTo>
                  <a:lnTo>
                    <a:pt x="511969" y="845344"/>
                  </a:lnTo>
                  <a:lnTo>
                    <a:pt x="476250" y="752475"/>
                  </a:lnTo>
                  <a:lnTo>
                    <a:pt x="433387" y="659607"/>
                  </a:lnTo>
                  <a:lnTo>
                    <a:pt x="371475" y="542925"/>
                  </a:lnTo>
                  <a:lnTo>
                    <a:pt x="302419" y="433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2">
              <a:extLst>
                <a:ext uri="{FF2B5EF4-FFF2-40B4-BE49-F238E27FC236}">
                  <a16:creationId xmlns:a16="http://schemas.microsoft.com/office/drawing/2014/main" id="{36BB6861-56A2-4C55-8679-73DCCAF617E5}"/>
                </a:ext>
              </a:extLst>
            </p:cNvPr>
            <p:cNvSpPr/>
            <p:nvPr/>
          </p:nvSpPr>
          <p:spPr>
            <a:xfrm>
              <a:off x="4203700" y="2776538"/>
              <a:ext cx="3179763" cy="627062"/>
            </a:xfrm>
            <a:custGeom>
              <a:avLst/>
              <a:gdLst>
                <a:gd name="connsiteX0" fmla="*/ 1226248 w 3179258"/>
                <a:gd name="connsiteY0" fmla="*/ 235207 h 626338"/>
                <a:gd name="connsiteX1" fmla="*/ 1437670 w 3179258"/>
                <a:gd name="connsiteY1" fmla="*/ 206137 h 626338"/>
                <a:gd name="connsiteX2" fmla="*/ 1699304 w 3179258"/>
                <a:gd name="connsiteY2" fmla="*/ 171780 h 626338"/>
                <a:gd name="connsiteX3" fmla="*/ 1839372 w 3179258"/>
                <a:gd name="connsiteY3" fmla="*/ 153281 h 626338"/>
                <a:gd name="connsiteX4" fmla="*/ 2011152 w 3179258"/>
                <a:gd name="connsiteY4" fmla="*/ 134782 h 626338"/>
                <a:gd name="connsiteX5" fmla="*/ 2259573 w 3179258"/>
                <a:gd name="connsiteY5" fmla="*/ 118925 h 626338"/>
                <a:gd name="connsiteX6" fmla="*/ 2507993 w 3179258"/>
                <a:gd name="connsiteY6" fmla="*/ 92497 h 626338"/>
                <a:gd name="connsiteX7" fmla="*/ 2544992 w 3179258"/>
                <a:gd name="connsiteY7" fmla="*/ 79283 h 626338"/>
                <a:gd name="connsiteX8" fmla="*/ 2584634 w 3179258"/>
                <a:gd name="connsiteY8" fmla="*/ 60784 h 626338"/>
                <a:gd name="connsiteX9" fmla="*/ 2671845 w 3179258"/>
                <a:gd name="connsiteY9" fmla="*/ 23785 h 626338"/>
                <a:gd name="connsiteX10" fmla="*/ 2743200 w 3179258"/>
                <a:gd name="connsiteY10" fmla="*/ 0 h 626338"/>
                <a:gd name="connsiteX11" fmla="*/ 2766985 w 3179258"/>
                <a:gd name="connsiteY11" fmla="*/ 2643 h 626338"/>
                <a:gd name="connsiteX12" fmla="*/ 2817198 w 3179258"/>
                <a:gd name="connsiteY12" fmla="*/ 15857 h 626338"/>
                <a:gd name="connsiteX13" fmla="*/ 2917624 w 3179258"/>
                <a:gd name="connsiteY13" fmla="*/ 52856 h 626338"/>
                <a:gd name="connsiteX14" fmla="*/ 3060333 w 3179258"/>
                <a:gd name="connsiteY14" fmla="*/ 113639 h 626338"/>
                <a:gd name="connsiteX15" fmla="*/ 3110546 w 3179258"/>
                <a:gd name="connsiteY15" fmla="*/ 137424 h 626338"/>
                <a:gd name="connsiteX16" fmla="*/ 3136974 w 3179258"/>
                <a:gd name="connsiteY16" fmla="*/ 150638 h 626338"/>
                <a:gd name="connsiteX17" fmla="*/ 3155473 w 3179258"/>
                <a:gd name="connsiteY17" fmla="*/ 166495 h 626338"/>
                <a:gd name="connsiteX18" fmla="*/ 3168687 w 3179258"/>
                <a:gd name="connsiteY18" fmla="*/ 184994 h 626338"/>
                <a:gd name="connsiteX19" fmla="*/ 3176615 w 3179258"/>
                <a:gd name="connsiteY19" fmla="*/ 208779 h 626338"/>
                <a:gd name="connsiteX20" fmla="*/ 3179258 w 3179258"/>
                <a:gd name="connsiteY20" fmla="*/ 237850 h 626338"/>
                <a:gd name="connsiteX21" fmla="*/ 3171330 w 3179258"/>
                <a:gd name="connsiteY21" fmla="*/ 274849 h 626338"/>
                <a:gd name="connsiteX22" fmla="*/ 3158116 w 3179258"/>
                <a:gd name="connsiteY22" fmla="*/ 295991 h 626338"/>
                <a:gd name="connsiteX23" fmla="*/ 3136974 w 3179258"/>
                <a:gd name="connsiteY23" fmla="*/ 311848 h 626338"/>
                <a:gd name="connsiteX24" fmla="*/ 3094689 w 3179258"/>
                <a:gd name="connsiteY24" fmla="*/ 327704 h 626338"/>
                <a:gd name="connsiteX25" fmla="*/ 3041834 w 3179258"/>
                <a:gd name="connsiteY25" fmla="*/ 335633 h 626338"/>
                <a:gd name="connsiteX26" fmla="*/ 3015406 w 3179258"/>
                <a:gd name="connsiteY26" fmla="*/ 335633 h 626338"/>
                <a:gd name="connsiteX27" fmla="*/ 2962551 w 3179258"/>
                <a:gd name="connsiteY27" fmla="*/ 327704 h 626338"/>
                <a:gd name="connsiteX28" fmla="*/ 2880625 w 3179258"/>
                <a:gd name="connsiteY28" fmla="*/ 317133 h 626338"/>
                <a:gd name="connsiteX29" fmla="*/ 2766985 w 3179258"/>
                <a:gd name="connsiteY29" fmla="*/ 314490 h 626338"/>
                <a:gd name="connsiteX30" fmla="*/ 2613704 w 3179258"/>
                <a:gd name="connsiteY30" fmla="*/ 317133 h 626338"/>
                <a:gd name="connsiteX31" fmla="*/ 2378498 w 3179258"/>
                <a:gd name="connsiteY31" fmla="*/ 327704 h 626338"/>
                <a:gd name="connsiteX32" fmla="*/ 2164433 w 3179258"/>
                <a:gd name="connsiteY32" fmla="*/ 332990 h 626338"/>
                <a:gd name="connsiteX33" fmla="*/ 2034937 w 3179258"/>
                <a:gd name="connsiteY33" fmla="*/ 338275 h 626338"/>
                <a:gd name="connsiteX34" fmla="*/ 2003224 w 3179258"/>
                <a:gd name="connsiteY34" fmla="*/ 338275 h 626338"/>
                <a:gd name="connsiteX35" fmla="*/ 1802373 w 3179258"/>
                <a:gd name="connsiteY35" fmla="*/ 359417 h 626338"/>
                <a:gd name="connsiteX36" fmla="*/ 1577737 w 3179258"/>
                <a:gd name="connsiteY36" fmla="*/ 391131 h 626338"/>
                <a:gd name="connsiteX37" fmla="*/ 1337244 w 3179258"/>
                <a:gd name="connsiteY37" fmla="*/ 428130 h 626338"/>
                <a:gd name="connsiteX38" fmla="*/ 1136393 w 3179258"/>
                <a:gd name="connsiteY38" fmla="*/ 459843 h 626338"/>
                <a:gd name="connsiteX39" fmla="*/ 927614 w 3179258"/>
                <a:gd name="connsiteY39" fmla="*/ 494199 h 626338"/>
                <a:gd name="connsiteX40" fmla="*/ 787547 w 3179258"/>
                <a:gd name="connsiteY40" fmla="*/ 520627 h 626338"/>
                <a:gd name="connsiteX41" fmla="*/ 660694 w 3179258"/>
                <a:gd name="connsiteY41" fmla="*/ 554983 h 626338"/>
                <a:gd name="connsiteX42" fmla="*/ 512699 w 3179258"/>
                <a:gd name="connsiteY42" fmla="*/ 597267 h 626338"/>
                <a:gd name="connsiteX43" fmla="*/ 438701 w 3179258"/>
                <a:gd name="connsiteY43" fmla="*/ 623695 h 626338"/>
                <a:gd name="connsiteX44" fmla="*/ 406988 w 3179258"/>
                <a:gd name="connsiteY44" fmla="*/ 626338 h 626338"/>
                <a:gd name="connsiteX45" fmla="*/ 364703 w 3179258"/>
                <a:gd name="connsiteY45" fmla="*/ 615767 h 626338"/>
                <a:gd name="connsiteX46" fmla="*/ 317133 w 3179258"/>
                <a:gd name="connsiteY46" fmla="*/ 591982 h 626338"/>
                <a:gd name="connsiteX47" fmla="*/ 266921 w 3179258"/>
                <a:gd name="connsiteY47" fmla="*/ 557626 h 626338"/>
                <a:gd name="connsiteX48" fmla="*/ 203494 w 3179258"/>
                <a:gd name="connsiteY48" fmla="*/ 504770 h 626338"/>
                <a:gd name="connsiteX49" fmla="*/ 137425 w 3179258"/>
                <a:gd name="connsiteY49" fmla="*/ 446629 h 626338"/>
                <a:gd name="connsiteX50" fmla="*/ 81926 w 3179258"/>
                <a:gd name="connsiteY50" fmla="*/ 391131 h 626338"/>
                <a:gd name="connsiteX51" fmla="*/ 36999 w 3179258"/>
                <a:gd name="connsiteY51" fmla="*/ 335633 h 626338"/>
                <a:gd name="connsiteX52" fmla="*/ 5286 w 3179258"/>
                <a:gd name="connsiteY52" fmla="*/ 285420 h 626338"/>
                <a:gd name="connsiteX53" fmla="*/ 0 w 3179258"/>
                <a:gd name="connsiteY53" fmla="*/ 264278 h 626338"/>
                <a:gd name="connsiteX54" fmla="*/ 0 w 3179258"/>
                <a:gd name="connsiteY54" fmla="*/ 251064 h 626338"/>
                <a:gd name="connsiteX55" fmla="*/ 5286 w 3179258"/>
                <a:gd name="connsiteY55" fmla="*/ 240493 h 626338"/>
                <a:gd name="connsiteX56" fmla="*/ 23785 w 3179258"/>
                <a:gd name="connsiteY56" fmla="*/ 240493 h 626338"/>
                <a:gd name="connsiteX57" fmla="*/ 42285 w 3179258"/>
                <a:gd name="connsiteY57" fmla="*/ 245778 h 626338"/>
                <a:gd name="connsiteX58" fmla="*/ 60784 w 3179258"/>
                <a:gd name="connsiteY58" fmla="*/ 258992 h 626338"/>
                <a:gd name="connsiteX59" fmla="*/ 92498 w 3179258"/>
                <a:gd name="connsiteY59" fmla="*/ 285420 h 626338"/>
                <a:gd name="connsiteX60" fmla="*/ 132139 w 3179258"/>
                <a:gd name="connsiteY60" fmla="*/ 309205 h 626338"/>
                <a:gd name="connsiteX61" fmla="*/ 171781 w 3179258"/>
                <a:gd name="connsiteY61" fmla="*/ 325061 h 626338"/>
                <a:gd name="connsiteX62" fmla="*/ 229922 w 3179258"/>
                <a:gd name="connsiteY62" fmla="*/ 343561 h 626338"/>
                <a:gd name="connsiteX63" fmla="*/ 285420 w 3179258"/>
                <a:gd name="connsiteY63" fmla="*/ 354132 h 626338"/>
                <a:gd name="connsiteX64" fmla="*/ 340918 w 3179258"/>
                <a:gd name="connsiteY64" fmla="*/ 359417 h 626338"/>
                <a:gd name="connsiteX65" fmla="*/ 385845 w 3179258"/>
                <a:gd name="connsiteY65" fmla="*/ 359417 h 626338"/>
                <a:gd name="connsiteX66" fmla="*/ 562911 w 3179258"/>
                <a:gd name="connsiteY66" fmla="*/ 330347 h 626338"/>
                <a:gd name="connsiteX67" fmla="*/ 911758 w 3179258"/>
                <a:gd name="connsiteY67" fmla="*/ 280134 h 626338"/>
                <a:gd name="connsiteX68" fmla="*/ 1226248 w 3179258"/>
                <a:gd name="connsiteY68" fmla="*/ 235207 h 62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79258" h="626338">
                  <a:moveTo>
                    <a:pt x="1226248" y="235207"/>
                  </a:moveTo>
                  <a:lnTo>
                    <a:pt x="1437670" y="206137"/>
                  </a:lnTo>
                  <a:lnTo>
                    <a:pt x="1699304" y="171780"/>
                  </a:lnTo>
                  <a:lnTo>
                    <a:pt x="1839372" y="153281"/>
                  </a:lnTo>
                  <a:lnTo>
                    <a:pt x="2011152" y="134782"/>
                  </a:lnTo>
                  <a:lnTo>
                    <a:pt x="2259573" y="118925"/>
                  </a:lnTo>
                  <a:lnTo>
                    <a:pt x="2507993" y="92497"/>
                  </a:lnTo>
                  <a:lnTo>
                    <a:pt x="2544992" y="79283"/>
                  </a:lnTo>
                  <a:lnTo>
                    <a:pt x="2584634" y="60784"/>
                  </a:lnTo>
                  <a:lnTo>
                    <a:pt x="2671845" y="23785"/>
                  </a:lnTo>
                  <a:lnTo>
                    <a:pt x="2743200" y="0"/>
                  </a:lnTo>
                  <a:lnTo>
                    <a:pt x="2766985" y="2643"/>
                  </a:lnTo>
                  <a:lnTo>
                    <a:pt x="2817198" y="15857"/>
                  </a:lnTo>
                  <a:lnTo>
                    <a:pt x="2917624" y="52856"/>
                  </a:lnTo>
                  <a:lnTo>
                    <a:pt x="3060333" y="113639"/>
                  </a:lnTo>
                  <a:lnTo>
                    <a:pt x="3110546" y="137424"/>
                  </a:lnTo>
                  <a:lnTo>
                    <a:pt x="3136974" y="150638"/>
                  </a:lnTo>
                  <a:lnTo>
                    <a:pt x="3155473" y="166495"/>
                  </a:lnTo>
                  <a:lnTo>
                    <a:pt x="3168687" y="184994"/>
                  </a:lnTo>
                  <a:lnTo>
                    <a:pt x="3176615" y="208779"/>
                  </a:lnTo>
                  <a:lnTo>
                    <a:pt x="3179258" y="237850"/>
                  </a:lnTo>
                  <a:lnTo>
                    <a:pt x="3171330" y="274849"/>
                  </a:lnTo>
                  <a:lnTo>
                    <a:pt x="3158116" y="295991"/>
                  </a:lnTo>
                  <a:lnTo>
                    <a:pt x="3136974" y="311848"/>
                  </a:lnTo>
                  <a:lnTo>
                    <a:pt x="3094689" y="327704"/>
                  </a:lnTo>
                  <a:lnTo>
                    <a:pt x="3041834" y="335633"/>
                  </a:lnTo>
                  <a:lnTo>
                    <a:pt x="3015406" y="335633"/>
                  </a:lnTo>
                  <a:lnTo>
                    <a:pt x="2962551" y="327704"/>
                  </a:lnTo>
                  <a:lnTo>
                    <a:pt x="2880625" y="317133"/>
                  </a:lnTo>
                  <a:lnTo>
                    <a:pt x="2766985" y="314490"/>
                  </a:lnTo>
                  <a:lnTo>
                    <a:pt x="2613704" y="317133"/>
                  </a:lnTo>
                  <a:lnTo>
                    <a:pt x="2378498" y="327704"/>
                  </a:lnTo>
                  <a:lnTo>
                    <a:pt x="2164433" y="332990"/>
                  </a:lnTo>
                  <a:lnTo>
                    <a:pt x="2034937" y="338275"/>
                  </a:lnTo>
                  <a:lnTo>
                    <a:pt x="2003224" y="338275"/>
                  </a:lnTo>
                  <a:lnTo>
                    <a:pt x="1802373" y="359417"/>
                  </a:lnTo>
                  <a:lnTo>
                    <a:pt x="1577737" y="391131"/>
                  </a:lnTo>
                  <a:lnTo>
                    <a:pt x="1337244" y="428130"/>
                  </a:lnTo>
                  <a:lnTo>
                    <a:pt x="1136393" y="459843"/>
                  </a:lnTo>
                  <a:lnTo>
                    <a:pt x="927614" y="494199"/>
                  </a:lnTo>
                  <a:lnTo>
                    <a:pt x="787547" y="520627"/>
                  </a:lnTo>
                  <a:lnTo>
                    <a:pt x="660694" y="554983"/>
                  </a:lnTo>
                  <a:lnTo>
                    <a:pt x="512699" y="597267"/>
                  </a:lnTo>
                  <a:lnTo>
                    <a:pt x="438701" y="623695"/>
                  </a:lnTo>
                  <a:lnTo>
                    <a:pt x="406988" y="626338"/>
                  </a:lnTo>
                  <a:lnTo>
                    <a:pt x="364703" y="615767"/>
                  </a:lnTo>
                  <a:lnTo>
                    <a:pt x="317133" y="591982"/>
                  </a:lnTo>
                  <a:lnTo>
                    <a:pt x="266921" y="557626"/>
                  </a:lnTo>
                  <a:lnTo>
                    <a:pt x="203494" y="504770"/>
                  </a:lnTo>
                  <a:lnTo>
                    <a:pt x="137425" y="446629"/>
                  </a:lnTo>
                  <a:lnTo>
                    <a:pt x="81926" y="391131"/>
                  </a:lnTo>
                  <a:lnTo>
                    <a:pt x="36999" y="335633"/>
                  </a:lnTo>
                  <a:lnTo>
                    <a:pt x="5286" y="285420"/>
                  </a:lnTo>
                  <a:lnTo>
                    <a:pt x="0" y="264278"/>
                  </a:lnTo>
                  <a:lnTo>
                    <a:pt x="0" y="251064"/>
                  </a:lnTo>
                  <a:lnTo>
                    <a:pt x="5286" y="240493"/>
                  </a:lnTo>
                  <a:lnTo>
                    <a:pt x="23785" y="240493"/>
                  </a:lnTo>
                  <a:lnTo>
                    <a:pt x="42285" y="245778"/>
                  </a:lnTo>
                  <a:lnTo>
                    <a:pt x="60784" y="258992"/>
                  </a:lnTo>
                  <a:lnTo>
                    <a:pt x="92498" y="285420"/>
                  </a:lnTo>
                  <a:lnTo>
                    <a:pt x="132139" y="309205"/>
                  </a:lnTo>
                  <a:lnTo>
                    <a:pt x="171781" y="325061"/>
                  </a:lnTo>
                  <a:lnTo>
                    <a:pt x="229922" y="343561"/>
                  </a:lnTo>
                  <a:lnTo>
                    <a:pt x="285420" y="354132"/>
                  </a:lnTo>
                  <a:lnTo>
                    <a:pt x="340918" y="359417"/>
                  </a:lnTo>
                  <a:lnTo>
                    <a:pt x="385845" y="359417"/>
                  </a:lnTo>
                  <a:lnTo>
                    <a:pt x="562911" y="330347"/>
                  </a:lnTo>
                  <a:lnTo>
                    <a:pt x="911758" y="280134"/>
                  </a:lnTo>
                  <a:lnTo>
                    <a:pt x="1226248" y="235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4">
              <a:extLst>
                <a:ext uri="{FF2B5EF4-FFF2-40B4-BE49-F238E27FC236}">
                  <a16:creationId xmlns:a16="http://schemas.microsoft.com/office/drawing/2014/main" id="{B27C8B46-FB30-49AD-A382-C34276D9A2AB}"/>
                </a:ext>
              </a:extLst>
            </p:cNvPr>
            <p:cNvSpPr/>
            <p:nvPr/>
          </p:nvSpPr>
          <p:spPr>
            <a:xfrm rot="16200000">
              <a:off x="2383632" y="4326731"/>
              <a:ext cx="2814638" cy="428625"/>
            </a:xfrm>
            <a:custGeom>
              <a:avLst/>
              <a:gdLst>
                <a:gd name="connsiteX0" fmla="*/ 1331119 w 2814638"/>
                <a:gd name="connsiteY0" fmla="*/ 121444 h 428625"/>
                <a:gd name="connsiteX1" fmla="*/ 1771650 w 2814638"/>
                <a:gd name="connsiteY1" fmla="*/ 152400 h 428625"/>
                <a:gd name="connsiteX2" fmla="*/ 2064544 w 2814638"/>
                <a:gd name="connsiteY2" fmla="*/ 171450 h 428625"/>
                <a:gd name="connsiteX3" fmla="*/ 2264569 w 2814638"/>
                <a:gd name="connsiteY3" fmla="*/ 180975 h 428625"/>
                <a:gd name="connsiteX4" fmla="*/ 2390775 w 2814638"/>
                <a:gd name="connsiteY4" fmla="*/ 180975 h 428625"/>
                <a:gd name="connsiteX5" fmla="*/ 2443163 w 2814638"/>
                <a:gd name="connsiteY5" fmla="*/ 178594 h 428625"/>
                <a:gd name="connsiteX6" fmla="*/ 2497931 w 2814638"/>
                <a:gd name="connsiteY6" fmla="*/ 169069 h 428625"/>
                <a:gd name="connsiteX7" fmla="*/ 2543175 w 2814638"/>
                <a:gd name="connsiteY7" fmla="*/ 154781 h 428625"/>
                <a:gd name="connsiteX8" fmla="*/ 2581275 w 2814638"/>
                <a:gd name="connsiteY8" fmla="*/ 135731 h 428625"/>
                <a:gd name="connsiteX9" fmla="*/ 2609850 w 2814638"/>
                <a:gd name="connsiteY9" fmla="*/ 116681 h 428625"/>
                <a:gd name="connsiteX10" fmla="*/ 2643188 w 2814638"/>
                <a:gd name="connsiteY10" fmla="*/ 88106 h 428625"/>
                <a:gd name="connsiteX11" fmla="*/ 2678906 w 2814638"/>
                <a:gd name="connsiteY11" fmla="*/ 38100 h 428625"/>
                <a:gd name="connsiteX12" fmla="*/ 2814638 w 2814638"/>
                <a:gd name="connsiteY12" fmla="*/ 150019 h 428625"/>
                <a:gd name="connsiteX13" fmla="*/ 2750344 w 2814638"/>
                <a:gd name="connsiteY13" fmla="*/ 233362 h 428625"/>
                <a:gd name="connsiteX14" fmla="*/ 2705100 w 2814638"/>
                <a:gd name="connsiteY14" fmla="*/ 292894 h 428625"/>
                <a:gd name="connsiteX15" fmla="*/ 2667000 w 2814638"/>
                <a:gd name="connsiteY15" fmla="*/ 330994 h 428625"/>
                <a:gd name="connsiteX16" fmla="*/ 2626519 w 2814638"/>
                <a:gd name="connsiteY16" fmla="*/ 371475 h 428625"/>
                <a:gd name="connsiteX17" fmla="*/ 2593181 w 2814638"/>
                <a:gd name="connsiteY17" fmla="*/ 400050 h 428625"/>
                <a:gd name="connsiteX18" fmla="*/ 2559844 w 2814638"/>
                <a:gd name="connsiteY18" fmla="*/ 421481 h 428625"/>
                <a:gd name="connsiteX19" fmla="*/ 2528888 w 2814638"/>
                <a:gd name="connsiteY19" fmla="*/ 428625 h 428625"/>
                <a:gd name="connsiteX20" fmla="*/ 2440781 w 2814638"/>
                <a:gd name="connsiteY20" fmla="*/ 423862 h 428625"/>
                <a:gd name="connsiteX21" fmla="*/ 2174081 w 2814638"/>
                <a:gd name="connsiteY21" fmla="*/ 404812 h 428625"/>
                <a:gd name="connsiteX22" fmla="*/ 1790700 w 2814638"/>
                <a:gd name="connsiteY22" fmla="*/ 376237 h 428625"/>
                <a:gd name="connsiteX23" fmla="*/ 1531144 w 2814638"/>
                <a:gd name="connsiteY23" fmla="*/ 359569 h 428625"/>
                <a:gd name="connsiteX24" fmla="*/ 1212056 w 2814638"/>
                <a:gd name="connsiteY24" fmla="*/ 333375 h 428625"/>
                <a:gd name="connsiteX25" fmla="*/ 964406 w 2814638"/>
                <a:gd name="connsiteY25" fmla="*/ 314325 h 428625"/>
                <a:gd name="connsiteX26" fmla="*/ 731044 w 2814638"/>
                <a:gd name="connsiteY26" fmla="*/ 297656 h 428625"/>
                <a:gd name="connsiteX27" fmla="*/ 516731 w 2814638"/>
                <a:gd name="connsiteY27" fmla="*/ 283369 h 428625"/>
                <a:gd name="connsiteX28" fmla="*/ 381000 w 2814638"/>
                <a:gd name="connsiteY28" fmla="*/ 271462 h 428625"/>
                <a:gd name="connsiteX29" fmla="*/ 247650 w 2814638"/>
                <a:gd name="connsiteY29" fmla="*/ 259556 h 428625"/>
                <a:gd name="connsiteX30" fmla="*/ 185738 w 2814638"/>
                <a:gd name="connsiteY30" fmla="*/ 250031 h 428625"/>
                <a:gd name="connsiteX31" fmla="*/ 123825 w 2814638"/>
                <a:gd name="connsiteY31" fmla="*/ 235744 h 428625"/>
                <a:gd name="connsiteX32" fmla="*/ 83344 w 2814638"/>
                <a:gd name="connsiteY32" fmla="*/ 223837 h 428625"/>
                <a:gd name="connsiteX33" fmla="*/ 42863 w 2814638"/>
                <a:gd name="connsiteY33" fmla="*/ 204787 h 428625"/>
                <a:gd name="connsiteX34" fmla="*/ 21431 w 2814638"/>
                <a:gd name="connsiteY34" fmla="*/ 188119 h 428625"/>
                <a:gd name="connsiteX35" fmla="*/ 7144 w 2814638"/>
                <a:gd name="connsiteY35" fmla="*/ 171450 h 428625"/>
                <a:gd name="connsiteX36" fmla="*/ 0 w 2814638"/>
                <a:gd name="connsiteY36" fmla="*/ 150019 h 428625"/>
                <a:gd name="connsiteX37" fmla="*/ 0 w 2814638"/>
                <a:gd name="connsiteY37" fmla="*/ 138112 h 428625"/>
                <a:gd name="connsiteX38" fmla="*/ 11906 w 2814638"/>
                <a:gd name="connsiteY38" fmla="*/ 119062 h 428625"/>
                <a:gd name="connsiteX39" fmla="*/ 38100 w 2814638"/>
                <a:gd name="connsiteY39" fmla="*/ 95250 h 428625"/>
                <a:gd name="connsiteX40" fmla="*/ 69056 w 2814638"/>
                <a:gd name="connsiteY40" fmla="*/ 71437 h 428625"/>
                <a:gd name="connsiteX41" fmla="*/ 119063 w 2814638"/>
                <a:gd name="connsiteY41" fmla="*/ 40481 h 428625"/>
                <a:gd name="connsiteX42" fmla="*/ 161925 w 2814638"/>
                <a:gd name="connsiteY42" fmla="*/ 21431 h 428625"/>
                <a:gd name="connsiteX43" fmla="*/ 221456 w 2814638"/>
                <a:gd name="connsiteY43" fmla="*/ 7144 h 428625"/>
                <a:gd name="connsiteX44" fmla="*/ 273844 w 2814638"/>
                <a:gd name="connsiteY44" fmla="*/ 0 h 428625"/>
                <a:gd name="connsiteX45" fmla="*/ 328613 w 2814638"/>
                <a:gd name="connsiteY45" fmla="*/ 4762 h 428625"/>
                <a:gd name="connsiteX46" fmla="*/ 381000 w 2814638"/>
                <a:gd name="connsiteY46" fmla="*/ 11906 h 428625"/>
                <a:gd name="connsiteX47" fmla="*/ 521494 w 2814638"/>
                <a:gd name="connsiteY47" fmla="*/ 38100 h 428625"/>
                <a:gd name="connsiteX48" fmla="*/ 700088 w 2814638"/>
                <a:gd name="connsiteY48" fmla="*/ 71437 h 428625"/>
                <a:gd name="connsiteX49" fmla="*/ 959644 w 2814638"/>
                <a:gd name="connsiteY49" fmla="*/ 92869 h 428625"/>
                <a:gd name="connsiteX50" fmla="*/ 1331119 w 2814638"/>
                <a:gd name="connsiteY50" fmla="*/ 12144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14638" h="428625">
                  <a:moveTo>
                    <a:pt x="1331119" y="121444"/>
                  </a:moveTo>
                  <a:lnTo>
                    <a:pt x="1771650" y="152400"/>
                  </a:lnTo>
                  <a:lnTo>
                    <a:pt x="2064544" y="171450"/>
                  </a:lnTo>
                  <a:lnTo>
                    <a:pt x="2264569" y="180975"/>
                  </a:lnTo>
                  <a:lnTo>
                    <a:pt x="2390775" y="180975"/>
                  </a:lnTo>
                  <a:lnTo>
                    <a:pt x="2443163" y="178594"/>
                  </a:lnTo>
                  <a:lnTo>
                    <a:pt x="2497931" y="169069"/>
                  </a:lnTo>
                  <a:lnTo>
                    <a:pt x="2543175" y="154781"/>
                  </a:lnTo>
                  <a:lnTo>
                    <a:pt x="2581275" y="135731"/>
                  </a:lnTo>
                  <a:lnTo>
                    <a:pt x="2609850" y="116681"/>
                  </a:lnTo>
                  <a:lnTo>
                    <a:pt x="2643188" y="88106"/>
                  </a:lnTo>
                  <a:lnTo>
                    <a:pt x="2678906" y="38100"/>
                  </a:lnTo>
                  <a:lnTo>
                    <a:pt x="2814638" y="150019"/>
                  </a:lnTo>
                  <a:lnTo>
                    <a:pt x="2750344" y="233362"/>
                  </a:lnTo>
                  <a:lnTo>
                    <a:pt x="2705100" y="292894"/>
                  </a:lnTo>
                  <a:lnTo>
                    <a:pt x="2667000" y="330994"/>
                  </a:lnTo>
                  <a:lnTo>
                    <a:pt x="2626519" y="371475"/>
                  </a:lnTo>
                  <a:lnTo>
                    <a:pt x="2593181" y="400050"/>
                  </a:lnTo>
                  <a:lnTo>
                    <a:pt x="2559844" y="421481"/>
                  </a:lnTo>
                  <a:lnTo>
                    <a:pt x="2528888" y="428625"/>
                  </a:lnTo>
                  <a:lnTo>
                    <a:pt x="2440781" y="423862"/>
                  </a:lnTo>
                  <a:lnTo>
                    <a:pt x="2174081" y="404812"/>
                  </a:lnTo>
                  <a:lnTo>
                    <a:pt x="1790700" y="376237"/>
                  </a:lnTo>
                  <a:lnTo>
                    <a:pt x="1531144" y="359569"/>
                  </a:lnTo>
                  <a:lnTo>
                    <a:pt x="1212056" y="333375"/>
                  </a:lnTo>
                  <a:lnTo>
                    <a:pt x="964406" y="314325"/>
                  </a:lnTo>
                  <a:lnTo>
                    <a:pt x="731044" y="297656"/>
                  </a:lnTo>
                  <a:lnTo>
                    <a:pt x="516731" y="283369"/>
                  </a:lnTo>
                  <a:lnTo>
                    <a:pt x="381000" y="271462"/>
                  </a:lnTo>
                  <a:lnTo>
                    <a:pt x="247650" y="259556"/>
                  </a:lnTo>
                  <a:lnTo>
                    <a:pt x="185738" y="250031"/>
                  </a:lnTo>
                  <a:lnTo>
                    <a:pt x="123825" y="235744"/>
                  </a:lnTo>
                  <a:lnTo>
                    <a:pt x="83344" y="223837"/>
                  </a:lnTo>
                  <a:lnTo>
                    <a:pt x="42863" y="204787"/>
                  </a:lnTo>
                  <a:lnTo>
                    <a:pt x="21431" y="188119"/>
                  </a:lnTo>
                  <a:lnTo>
                    <a:pt x="7144" y="171450"/>
                  </a:lnTo>
                  <a:lnTo>
                    <a:pt x="0" y="150019"/>
                  </a:lnTo>
                  <a:lnTo>
                    <a:pt x="0" y="138112"/>
                  </a:lnTo>
                  <a:lnTo>
                    <a:pt x="11906" y="119062"/>
                  </a:lnTo>
                  <a:lnTo>
                    <a:pt x="38100" y="95250"/>
                  </a:lnTo>
                  <a:lnTo>
                    <a:pt x="69056" y="71437"/>
                  </a:lnTo>
                  <a:lnTo>
                    <a:pt x="119063" y="40481"/>
                  </a:lnTo>
                  <a:lnTo>
                    <a:pt x="161925" y="21431"/>
                  </a:lnTo>
                  <a:lnTo>
                    <a:pt x="221456" y="7144"/>
                  </a:lnTo>
                  <a:lnTo>
                    <a:pt x="273844" y="0"/>
                  </a:lnTo>
                  <a:lnTo>
                    <a:pt x="328613" y="4762"/>
                  </a:lnTo>
                  <a:lnTo>
                    <a:pt x="381000" y="11906"/>
                  </a:lnTo>
                  <a:lnTo>
                    <a:pt x="521494" y="38100"/>
                  </a:lnTo>
                  <a:lnTo>
                    <a:pt x="700088" y="71437"/>
                  </a:lnTo>
                  <a:lnTo>
                    <a:pt x="959644" y="92869"/>
                  </a:lnTo>
                  <a:lnTo>
                    <a:pt x="1331119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5">
              <a:extLst>
                <a:ext uri="{FF2B5EF4-FFF2-40B4-BE49-F238E27FC236}">
                  <a16:creationId xmlns:a16="http://schemas.microsoft.com/office/drawing/2014/main" id="{946EA87C-173A-4929-8055-A2912EBFE4E0}"/>
                </a:ext>
              </a:extLst>
            </p:cNvPr>
            <p:cNvSpPr/>
            <p:nvPr/>
          </p:nvSpPr>
          <p:spPr>
            <a:xfrm rot="16200000">
              <a:off x="3894138" y="3656012"/>
              <a:ext cx="4381500" cy="561975"/>
            </a:xfrm>
            <a:custGeom>
              <a:avLst/>
              <a:gdLst>
                <a:gd name="connsiteX0" fmla="*/ 2164197 w 4381353"/>
                <a:gd name="connsiteY0" fmla="*/ 211830 h 561350"/>
                <a:gd name="connsiteX1" fmla="*/ 2993865 w 4381353"/>
                <a:gd name="connsiteY1" fmla="*/ 211830 h 561350"/>
                <a:gd name="connsiteX2" fmla="*/ 3396343 w 4381353"/>
                <a:gd name="connsiteY2" fmla="*/ 211830 h 561350"/>
                <a:gd name="connsiteX3" fmla="*/ 3724679 w 4381353"/>
                <a:gd name="connsiteY3" fmla="*/ 211830 h 561350"/>
                <a:gd name="connsiteX4" fmla="*/ 3908265 w 4381353"/>
                <a:gd name="connsiteY4" fmla="*/ 208300 h 561350"/>
                <a:gd name="connsiteX5" fmla="*/ 3978875 w 4381353"/>
                <a:gd name="connsiteY5" fmla="*/ 201239 h 561350"/>
                <a:gd name="connsiteX6" fmla="*/ 4063608 w 4381353"/>
                <a:gd name="connsiteY6" fmla="*/ 183586 h 561350"/>
                <a:gd name="connsiteX7" fmla="*/ 4144809 w 4381353"/>
                <a:gd name="connsiteY7" fmla="*/ 151812 h 561350"/>
                <a:gd name="connsiteX8" fmla="*/ 4208358 w 4381353"/>
                <a:gd name="connsiteY8" fmla="*/ 116507 h 561350"/>
                <a:gd name="connsiteX9" fmla="*/ 4278968 w 4381353"/>
                <a:gd name="connsiteY9" fmla="*/ 63549 h 561350"/>
                <a:gd name="connsiteX10" fmla="*/ 4328395 w 4381353"/>
                <a:gd name="connsiteY10" fmla="*/ 17653 h 561350"/>
                <a:gd name="connsiteX11" fmla="*/ 4353109 w 4381353"/>
                <a:gd name="connsiteY11" fmla="*/ 0 h 561350"/>
                <a:gd name="connsiteX12" fmla="*/ 4363700 w 4381353"/>
                <a:gd name="connsiteY12" fmla="*/ 0 h 561350"/>
                <a:gd name="connsiteX13" fmla="*/ 4381353 w 4381353"/>
                <a:gd name="connsiteY13" fmla="*/ 7061 h 561350"/>
                <a:gd name="connsiteX14" fmla="*/ 4381353 w 4381353"/>
                <a:gd name="connsiteY14" fmla="*/ 28244 h 561350"/>
                <a:gd name="connsiteX15" fmla="*/ 4360170 w 4381353"/>
                <a:gd name="connsiteY15" fmla="*/ 134159 h 561350"/>
                <a:gd name="connsiteX16" fmla="*/ 4310743 w 4381353"/>
                <a:gd name="connsiteY16" fmla="*/ 278910 h 561350"/>
                <a:gd name="connsiteX17" fmla="*/ 4286029 w 4381353"/>
                <a:gd name="connsiteY17" fmla="*/ 345989 h 561350"/>
                <a:gd name="connsiteX18" fmla="*/ 4240133 w 4381353"/>
                <a:gd name="connsiteY18" fmla="*/ 434252 h 561350"/>
                <a:gd name="connsiteX19" fmla="*/ 4194236 w 4381353"/>
                <a:gd name="connsiteY19" fmla="*/ 504862 h 561350"/>
                <a:gd name="connsiteX20" fmla="*/ 4158931 w 4381353"/>
                <a:gd name="connsiteY20" fmla="*/ 547228 h 561350"/>
                <a:gd name="connsiteX21" fmla="*/ 4127157 w 4381353"/>
                <a:gd name="connsiteY21" fmla="*/ 561350 h 561350"/>
                <a:gd name="connsiteX22" fmla="*/ 4116565 w 4381353"/>
                <a:gd name="connsiteY22" fmla="*/ 561350 h 561350"/>
                <a:gd name="connsiteX23" fmla="*/ 4095382 w 4381353"/>
                <a:gd name="connsiteY23" fmla="*/ 550759 h 561350"/>
                <a:gd name="connsiteX24" fmla="*/ 4049486 w 4381353"/>
                <a:gd name="connsiteY24" fmla="*/ 515453 h 561350"/>
                <a:gd name="connsiteX25" fmla="*/ 4000058 w 4381353"/>
                <a:gd name="connsiteY25" fmla="*/ 490740 h 561350"/>
                <a:gd name="connsiteX26" fmla="*/ 3947101 w 4381353"/>
                <a:gd name="connsiteY26" fmla="*/ 473087 h 561350"/>
                <a:gd name="connsiteX27" fmla="*/ 3880021 w 4381353"/>
                <a:gd name="connsiteY27" fmla="*/ 458965 h 561350"/>
                <a:gd name="connsiteX28" fmla="*/ 3784698 w 4381353"/>
                <a:gd name="connsiteY28" fmla="*/ 455435 h 561350"/>
                <a:gd name="connsiteX29" fmla="*/ 3675252 w 4381353"/>
                <a:gd name="connsiteY29" fmla="*/ 448374 h 561350"/>
                <a:gd name="connsiteX30" fmla="*/ 3488136 w 4381353"/>
                <a:gd name="connsiteY30" fmla="*/ 437782 h 561350"/>
                <a:gd name="connsiteX31" fmla="*/ 3195104 w 4381353"/>
                <a:gd name="connsiteY31" fmla="*/ 430721 h 561350"/>
                <a:gd name="connsiteX32" fmla="*/ 2930316 w 4381353"/>
                <a:gd name="connsiteY32" fmla="*/ 434252 h 561350"/>
                <a:gd name="connsiteX33" fmla="*/ 2587858 w 4381353"/>
                <a:gd name="connsiteY33" fmla="*/ 434252 h 561350"/>
                <a:gd name="connsiteX34" fmla="*/ 2397211 w 4381353"/>
                <a:gd name="connsiteY34" fmla="*/ 437782 h 561350"/>
                <a:gd name="connsiteX35" fmla="*/ 2065343 w 4381353"/>
                <a:gd name="connsiteY35" fmla="*/ 441313 h 561350"/>
                <a:gd name="connsiteX36" fmla="*/ 1719354 w 4381353"/>
                <a:gd name="connsiteY36" fmla="*/ 444843 h 561350"/>
                <a:gd name="connsiteX37" fmla="*/ 1341591 w 4381353"/>
                <a:gd name="connsiteY37" fmla="*/ 448374 h 561350"/>
                <a:gd name="connsiteX38" fmla="*/ 992071 w 4381353"/>
                <a:gd name="connsiteY38" fmla="*/ 455435 h 561350"/>
                <a:gd name="connsiteX39" fmla="*/ 783771 w 4381353"/>
                <a:gd name="connsiteY39" fmla="*/ 469557 h 561350"/>
                <a:gd name="connsiteX40" fmla="*/ 628429 w 4381353"/>
                <a:gd name="connsiteY40" fmla="*/ 483679 h 561350"/>
                <a:gd name="connsiteX41" fmla="*/ 508392 w 4381353"/>
                <a:gd name="connsiteY41" fmla="*/ 497801 h 561350"/>
                <a:gd name="connsiteX42" fmla="*/ 483679 w 4381353"/>
                <a:gd name="connsiteY42" fmla="*/ 497801 h 561350"/>
                <a:gd name="connsiteX43" fmla="*/ 423660 w 4381353"/>
                <a:gd name="connsiteY43" fmla="*/ 476618 h 561350"/>
                <a:gd name="connsiteX44" fmla="*/ 300092 w 4381353"/>
                <a:gd name="connsiteY44" fmla="*/ 423660 h 561350"/>
                <a:gd name="connsiteX45" fmla="*/ 197708 w 4381353"/>
                <a:gd name="connsiteY45" fmla="*/ 377764 h 561350"/>
                <a:gd name="connsiteX46" fmla="*/ 123567 w 4381353"/>
                <a:gd name="connsiteY46" fmla="*/ 345989 h 561350"/>
                <a:gd name="connsiteX47" fmla="*/ 45896 w 4381353"/>
                <a:gd name="connsiteY47" fmla="*/ 310684 h 561350"/>
                <a:gd name="connsiteX48" fmla="*/ 17652 w 4381353"/>
                <a:gd name="connsiteY48" fmla="*/ 296562 h 561350"/>
                <a:gd name="connsiteX49" fmla="*/ 3530 w 4381353"/>
                <a:gd name="connsiteY49" fmla="*/ 282440 h 561350"/>
                <a:gd name="connsiteX50" fmla="*/ 0 w 4381353"/>
                <a:gd name="connsiteY50" fmla="*/ 261257 h 561350"/>
                <a:gd name="connsiteX51" fmla="*/ 3530 w 4381353"/>
                <a:gd name="connsiteY51" fmla="*/ 229483 h 561350"/>
                <a:gd name="connsiteX52" fmla="*/ 10591 w 4381353"/>
                <a:gd name="connsiteY52" fmla="*/ 201239 h 561350"/>
                <a:gd name="connsiteX53" fmla="*/ 24713 w 4381353"/>
                <a:gd name="connsiteY53" fmla="*/ 183586 h 561350"/>
                <a:gd name="connsiteX54" fmla="*/ 45896 w 4381353"/>
                <a:gd name="connsiteY54" fmla="*/ 165934 h 561350"/>
                <a:gd name="connsiteX55" fmla="*/ 589594 w 4381353"/>
                <a:gd name="connsiteY55" fmla="*/ 204769 h 561350"/>
                <a:gd name="connsiteX56" fmla="*/ 663734 w 4381353"/>
                <a:gd name="connsiteY56" fmla="*/ 211830 h 561350"/>
                <a:gd name="connsiteX57" fmla="*/ 829668 w 4381353"/>
                <a:gd name="connsiteY57" fmla="*/ 211830 h 561350"/>
                <a:gd name="connsiteX58" fmla="*/ 1345121 w 4381353"/>
                <a:gd name="connsiteY58" fmla="*/ 211830 h 561350"/>
                <a:gd name="connsiteX59" fmla="*/ 2164197 w 4381353"/>
                <a:gd name="connsiteY59" fmla="*/ 211830 h 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81353" h="561350">
                  <a:moveTo>
                    <a:pt x="2164197" y="211830"/>
                  </a:moveTo>
                  <a:lnTo>
                    <a:pt x="2993865" y="211830"/>
                  </a:lnTo>
                  <a:lnTo>
                    <a:pt x="3396343" y="211830"/>
                  </a:lnTo>
                  <a:lnTo>
                    <a:pt x="3724679" y="211830"/>
                  </a:lnTo>
                  <a:lnTo>
                    <a:pt x="3908265" y="208300"/>
                  </a:lnTo>
                  <a:lnTo>
                    <a:pt x="3978875" y="201239"/>
                  </a:lnTo>
                  <a:lnTo>
                    <a:pt x="4063608" y="183586"/>
                  </a:lnTo>
                  <a:lnTo>
                    <a:pt x="4144809" y="151812"/>
                  </a:lnTo>
                  <a:lnTo>
                    <a:pt x="4208358" y="116507"/>
                  </a:lnTo>
                  <a:lnTo>
                    <a:pt x="4278968" y="63549"/>
                  </a:lnTo>
                  <a:lnTo>
                    <a:pt x="4328395" y="17653"/>
                  </a:lnTo>
                  <a:lnTo>
                    <a:pt x="4353109" y="0"/>
                  </a:lnTo>
                  <a:lnTo>
                    <a:pt x="4363700" y="0"/>
                  </a:lnTo>
                  <a:lnTo>
                    <a:pt x="4381353" y="7061"/>
                  </a:lnTo>
                  <a:lnTo>
                    <a:pt x="4381353" y="28244"/>
                  </a:lnTo>
                  <a:lnTo>
                    <a:pt x="4360170" y="134159"/>
                  </a:lnTo>
                  <a:lnTo>
                    <a:pt x="4310743" y="278910"/>
                  </a:lnTo>
                  <a:lnTo>
                    <a:pt x="4286029" y="345989"/>
                  </a:lnTo>
                  <a:lnTo>
                    <a:pt x="4240133" y="434252"/>
                  </a:lnTo>
                  <a:lnTo>
                    <a:pt x="4194236" y="504862"/>
                  </a:lnTo>
                  <a:lnTo>
                    <a:pt x="4158931" y="547228"/>
                  </a:lnTo>
                  <a:lnTo>
                    <a:pt x="4127157" y="561350"/>
                  </a:lnTo>
                  <a:lnTo>
                    <a:pt x="4116565" y="561350"/>
                  </a:lnTo>
                  <a:lnTo>
                    <a:pt x="4095382" y="550759"/>
                  </a:lnTo>
                  <a:lnTo>
                    <a:pt x="4049486" y="515453"/>
                  </a:lnTo>
                  <a:lnTo>
                    <a:pt x="4000058" y="490740"/>
                  </a:lnTo>
                  <a:lnTo>
                    <a:pt x="3947101" y="473087"/>
                  </a:lnTo>
                  <a:lnTo>
                    <a:pt x="3880021" y="458965"/>
                  </a:lnTo>
                  <a:lnTo>
                    <a:pt x="3784698" y="455435"/>
                  </a:lnTo>
                  <a:lnTo>
                    <a:pt x="3675252" y="448374"/>
                  </a:lnTo>
                  <a:lnTo>
                    <a:pt x="3488136" y="437782"/>
                  </a:lnTo>
                  <a:lnTo>
                    <a:pt x="3195104" y="430721"/>
                  </a:lnTo>
                  <a:lnTo>
                    <a:pt x="2930316" y="434252"/>
                  </a:lnTo>
                  <a:lnTo>
                    <a:pt x="2587858" y="434252"/>
                  </a:lnTo>
                  <a:lnTo>
                    <a:pt x="2397211" y="437782"/>
                  </a:lnTo>
                  <a:lnTo>
                    <a:pt x="2065343" y="441313"/>
                  </a:lnTo>
                  <a:lnTo>
                    <a:pt x="1719354" y="444843"/>
                  </a:lnTo>
                  <a:lnTo>
                    <a:pt x="1341591" y="448374"/>
                  </a:lnTo>
                  <a:lnTo>
                    <a:pt x="992071" y="455435"/>
                  </a:lnTo>
                  <a:lnTo>
                    <a:pt x="783771" y="469557"/>
                  </a:lnTo>
                  <a:lnTo>
                    <a:pt x="628429" y="483679"/>
                  </a:lnTo>
                  <a:lnTo>
                    <a:pt x="508392" y="497801"/>
                  </a:lnTo>
                  <a:lnTo>
                    <a:pt x="483679" y="497801"/>
                  </a:lnTo>
                  <a:lnTo>
                    <a:pt x="423660" y="476618"/>
                  </a:lnTo>
                  <a:lnTo>
                    <a:pt x="300092" y="423660"/>
                  </a:lnTo>
                  <a:lnTo>
                    <a:pt x="197708" y="377764"/>
                  </a:lnTo>
                  <a:lnTo>
                    <a:pt x="123567" y="345989"/>
                  </a:lnTo>
                  <a:lnTo>
                    <a:pt x="45896" y="310684"/>
                  </a:lnTo>
                  <a:lnTo>
                    <a:pt x="17652" y="296562"/>
                  </a:lnTo>
                  <a:lnTo>
                    <a:pt x="3530" y="282440"/>
                  </a:lnTo>
                  <a:lnTo>
                    <a:pt x="0" y="261257"/>
                  </a:lnTo>
                  <a:lnTo>
                    <a:pt x="3530" y="229483"/>
                  </a:lnTo>
                  <a:lnTo>
                    <a:pt x="10591" y="201239"/>
                  </a:lnTo>
                  <a:lnTo>
                    <a:pt x="24713" y="183586"/>
                  </a:lnTo>
                  <a:lnTo>
                    <a:pt x="45896" y="165934"/>
                  </a:lnTo>
                  <a:lnTo>
                    <a:pt x="589594" y="204769"/>
                  </a:lnTo>
                  <a:lnTo>
                    <a:pt x="663734" y="211830"/>
                  </a:lnTo>
                  <a:lnTo>
                    <a:pt x="829668" y="211830"/>
                  </a:lnTo>
                  <a:lnTo>
                    <a:pt x="1345121" y="211830"/>
                  </a:lnTo>
                  <a:lnTo>
                    <a:pt x="2164197" y="2118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6">
              <a:extLst>
                <a:ext uri="{FF2B5EF4-FFF2-40B4-BE49-F238E27FC236}">
                  <a16:creationId xmlns:a16="http://schemas.microsoft.com/office/drawing/2014/main" id="{B5BC6719-52D3-4141-A28F-7F479C85939C}"/>
                </a:ext>
              </a:extLst>
            </p:cNvPr>
            <p:cNvSpPr/>
            <p:nvPr/>
          </p:nvSpPr>
          <p:spPr>
            <a:xfrm rot="16200000">
              <a:off x="5288757" y="5355431"/>
              <a:ext cx="800100" cy="719137"/>
            </a:xfrm>
            <a:custGeom>
              <a:avLst/>
              <a:gdLst>
                <a:gd name="connsiteX0" fmla="*/ 714375 w 800100"/>
                <a:gd name="connsiteY0" fmla="*/ 195262 h 719137"/>
                <a:gd name="connsiteX1" fmla="*/ 650081 w 800100"/>
                <a:gd name="connsiteY1" fmla="*/ 316706 h 719137"/>
                <a:gd name="connsiteX2" fmla="*/ 595312 w 800100"/>
                <a:gd name="connsiteY2" fmla="*/ 426244 h 719137"/>
                <a:gd name="connsiteX3" fmla="*/ 573881 w 800100"/>
                <a:gd name="connsiteY3" fmla="*/ 483394 h 719137"/>
                <a:gd name="connsiteX4" fmla="*/ 542925 w 800100"/>
                <a:gd name="connsiteY4" fmla="*/ 578644 h 719137"/>
                <a:gd name="connsiteX5" fmla="*/ 535781 w 800100"/>
                <a:gd name="connsiteY5" fmla="*/ 607219 h 719137"/>
                <a:gd name="connsiteX6" fmla="*/ 535781 w 800100"/>
                <a:gd name="connsiteY6" fmla="*/ 623887 h 719137"/>
                <a:gd name="connsiteX7" fmla="*/ 540543 w 800100"/>
                <a:gd name="connsiteY7" fmla="*/ 640556 h 719137"/>
                <a:gd name="connsiteX8" fmla="*/ 547687 w 800100"/>
                <a:gd name="connsiteY8" fmla="*/ 654844 h 719137"/>
                <a:gd name="connsiteX9" fmla="*/ 564356 w 800100"/>
                <a:gd name="connsiteY9" fmla="*/ 666750 h 719137"/>
                <a:gd name="connsiteX10" fmla="*/ 578643 w 800100"/>
                <a:gd name="connsiteY10" fmla="*/ 673894 h 719137"/>
                <a:gd name="connsiteX11" fmla="*/ 638175 w 800100"/>
                <a:gd name="connsiteY11" fmla="*/ 688181 h 719137"/>
                <a:gd name="connsiteX12" fmla="*/ 733425 w 800100"/>
                <a:gd name="connsiteY12" fmla="*/ 719137 h 719137"/>
                <a:gd name="connsiteX13" fmla="*/ 0 w 800100"/>
                <a:gd name="connsiteY13" fmla="*/ 676275 h 719137"/>
                <a:gd name="connsiteX14" fmla="*/ 9525 w 800100"/>
                <a:gd name="connsiteY14" fmla="*/ 659606 h 719137"/>
                <a:gd name="connsiteX15" fmla="*/ 35718 w 800100"/>
                <a:gd name="connsiteY15" fmla="*/ 638175 h 719137"/>
                <a:gd name="connsiteX16" fmla="*/ 71437 w 800100"/>
                <a:gd name="connsiteY16" fmla="*/ 611981 h 719137"/>
                <a:gd name="connsiteX17" fmla="*/ 128587 w 800100"/>
                <a:gd name="connsiteY17" fmla="*/ 576262 h 719137"/>
                <a:gd name="connsiteX18" fmla="*/ 202406 w 800100"/>
                <a:gd name="connsiteY18" fmla="*/ 535781 h 719137"/>
                <a:gd name="connsiteX19" fmla="*/ 292893 w 800100"/>
                <a:gd name="connsiteY19" fmla="*/ 485775 h 719137"/>
                <a:gd name="connsiteX20" fmla="*/ 326231 w 800100"/>
                <a:gd name="connsiteY20" fmla="*/ 461962 h 719137"/>
                <a:gd name="connsiteX21" fmla="*/ 464343 w 800100"/>
                <a:gd name="connsiteY21" fmla="*/ 352425 h 719137"/>
                <a:gd name="connsiteX22" fmla="*/ 607218 w 800100"/>
                <a:gd name="connsiteY22" fmla="*/ 202406 h 719137"/>
                <a:gd name="connsiteX23" fmla="*/ 731043 w 800100"/>
                <a:gd name="connsiteY23" fmla="*/ 38100 h 719137"/>
                <a:gd name="connsiteX24" fmla="*/ 750093 w 800100"/>
                <a:gd name="connsiteY24" fmla="*/ 16669 h 719137"/>
                <a:gd name="connsiteX25" fmla="*/ 769143 w 800100"/>
                <a:gd name="connsiteY25" fmla="*/ 4762 h 719137"/>
                <a:gd name="connsiteX26" fmla="*/ 792956 w 800100"/>
                <a:gd name="connsiteY26" fmla="*/ 0 h 719137"/>
                <a:gd name="connsiteX27" fmla="*/ 797718 w 800100"/>
                <a:gd name="connsiteY27" fmla="*/ 7144 h 719137"/>
                <a:gd name="connsiteX28" fmla="*/ 800100 w 800100"/>
                <a:gd name="connsiteY28" fmla="*/ 19050 h 719137"/>
                <a:gd name="connsiteX29" fmla="*/ 795337 w 800100"/>
                <a:gd name="connsiteY29" fmla="*/ 45244 h 719137"/>
                <a:gd name="connsiteX30" fmla="*/ 766762 w 800100"/>
                <a:gd name="connsiteY30" fmla="*/ 111919 h 719137"/>
                <a:gd name="connsiteX31" fmla="*/ 714375 w 800100"/>
                <a:gd name="connsiteY31" fmla="*/ 1952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719137">
                  <a:moveTo>
                    <a:pt x="714375" y="195262"/>
                  </a:moveTo>
                  <a:lnTo>
                    <a:pt x="650081" y="316706"/>
                  </a:lnTo>
                  <a:lnTo>
                    <a:pt x="595312" y="426244"/>
                  </a:lnTo>
                  <a:lnTo>
                    <a:pt x="573881" y="483394"/>
                  </a:lnTo>
                  <a:lnTo>
                    <a:pt x="542925" y="578644"/>
                  </a:lnTo>
                  <a:lnTo>
                    <a:pt x="535781" y="607219"/>
                  </a:lnTo>
                  <a:lnTo>
                    <a:pt x="535781" y="623887"/>
                  </a:lnTo>
                  <a:lnTo>
                    <a:pt x="540543" y="640556"/>
                  </a:lnTo>
                  <a:lnTo>
                    <a:pt x="547687" y="654844"/>
                  </a:lnTo>
                  <a:lnTo>
                    <a:pt x="564356" y="666750"/>
                  </a:lnTo>
                  <a:lnTo>
                    <a:pt x="578643" y="673894"/>
                  </a:lnTo>
                  <a:lnTo>
                    <a:pt x="638175" y="688181"/>
                  </a:lnTo>
                  <a:lnTo>
                    <a:pt x="733425" y="719137"/>
                  </a:lnTo>
                  <a:lnTo>
                    <a:pt x="0" y="676275"/>
                  </a:lnTo>
                  <a:lnTo>
                    <a:pt x="9525" y="659606"/>
                  </a:lnTo>
                  <a:lnTo>
                    <a:pt x="35718" y="638175"/>
                  </a:lnTo>
                  <a:lnTo>
                    <a:pt x="71437" y="611981"/>
                  </a:lnTo>
                  <a:lnTo>
                    <a:pt x="128587" y="576262"/>
                  </a:lnTo>
                  <a:lnTo>
                    <a:pt x="202406" y="535781"/>
                  </a:lnTo>
                  <a:lnTo>
                    <a:pt x="292893" y="485775"/>
                  </a:lnTo>
                  <a:lnTo>
                    <a:pt x="326231" y="461962"/>
                  </a:lnTo>
                  <a:lnTo>
                    <a:pt x="464343" y="352425"/>
                  </a:lnTo>
                  <a:lnTo>
                    <a:pt x="607218" y="202406"/>
                  </a:lnTo>
                  <a:lnTo>
                    <a:pt x="731043" y="38100"/>
                  </a:lnTo>
                  <a:lnTo>
                    <a:pt x="750093" y="16669"/>
                  </a:lnTo>
                  <a:lnTo>
                    <a:pt x="769143" y="4762"/>
                  </a:lnTo>
                  <a:lnTo>
                    <a:pt x="792956" y="0"/>
                  </a:lnTo>
                  <a:lnTo>
                    <a:pt x="797718" y="7144"/>
                  </a:lnTo>
                  <a:lnTo>
                    <a:pt x="800100" y="19050"/>
                  </a:lnTo>
                  <a:lnTo>
                    <a:pt x="795337" y="45244"/>
                  </a:lnTo>
                  <a:lnTo>
                    <a:pt x="766762" y="111919"/>
                  </a:lnTo>
                  <a:lnTo>
                    <a:pt x="714375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sp>
        <p:nvSpPr>
          <p:cNvPr id="15" name="テキスト ボックス 30">
            <a:extLst>
              <a:ext uri="{FF2B5EF4-FFF2-40B4-BE49-F238E27FC236}">
                <a16:creationId xmlns:a16="http://schemas.microsoft.com/office/drawing/2014/main" id="{8D67A2D2-3470-4695-A630-0181131A3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B34DAA80-8213-4C44-89CA-46EFF1799842}"/>
              </a:ext>
            </a:extLst>
          </p:cNvPr>
          <p:cNvGrpSpPr/>
          <p:nvPr/>
        </p:nvGrpSpPr>
        <p:grpSpPr>
          <a:xfrm>
            <a:off x="2598738" y="1585913"/>
            <a:ext cx="4632325" cy="4389437"/>
            <a:chOff x="2598738" y="1585913"/>
            <a:chExt cx="4632325" cy="4389437"/>
          </a:xfrm>
        </p:grpSpPr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1D484D47-D379-4653-A85A-68B26A6EF4CE}"/>
                </a:ext>
              </a:extLst>
            </p:cNvPr>
            <p:cNvSpPr/>
            <p:nvPr/>
          </p:nvSpPr>
          <p:spPr>
            <a:xfrm>
              <a:off x="2598738" y="1585913"/>
              <a:ext cx="1700212" cy="2528887"/>
            </a:xfrm>
            <a:custGeom>
              <a:avLst/>
              <a:gdLst>
                <a:gd name="connsiteX0" fmla="*/ 1213718 w 1700521"/>
                <a:gd name="connsiteY0" fmla="*/ 1085438 h 2529401"/>
                <a:gd name="connsiteX1" fmla="*/ 1318972 w 1700521"/>
                <a:gd name="connsiteY1" fmla="*/ 911110 h 2529401"/>
                <a:gd name="connsiteX2" fmla="*/ 1394624 w 1700521"/>
                <a:gd name="connsiteY2" fmla="*/ 789410 h 2529401"/>
                <a:gd name="connsiteX3" fmla="*/ 1466987 w 1700521"/>
                <a:gd name="connsiteY3" fmla="*/ 661130 h 2529401"/>
                <a:gd name="connsiteX4" fmla="*/ 1529482 w 1700521"/>
                <a:gd name="connsiteY4" fmla="*/ 555876 h 2529401"/>
                <a:gd name="connsiteX5" fmla="*/ 1545928 w 1700521"/>
                <a:gd name="connsiteY5" fmla="*/ 536141 h 2529401"/>
                <a:gd name="connsiteX6" fmla="*/ 1572242 w 1700521"/>
                <a:gd name="connsiteY6" fmla="*/ 516405 h 2529401"/>
                <a:gd name="connsiteX7" fmla="*/ 1611712 w 1700521"/>
                <a:gd name="connsiteY7" fmla="*/ 493381 h 2529401"/>
                <a:gd name="connsiteX8" fmla="*/ 1647893 w 1700521"/>
                <a:gd name="connsiteY8" fmla="*/ 483513 h 2529401"/>
                <a:gd name="connsiteX9" fmla="*/ 1674207 w 1700521"/>
                <a:gd name="connsiteY9" fmla="*/ 470356 h 2529401"/>
                <a:gd name="connsiteX10" fmla="*/ 1690653 w 1700521"/>
                <a:gd name="connsiteY10" fmla="*/ 453910 h 2529401"/>
                <a:gd name="connsiteX11" fmla="*/ 1700521 w 1700521"/>
                <a:gd name="connsiteY11" fmla="*/ 437464 h 2529401"/>
                <a:gd name="connsiteX12" fmla="*/ 1700521 w 1700521"/>
                <a:gd name="connsiteY12" fmla="*/ 414440 h 2529401"/>
                <a:gd name="connsiteX13" fmla="*/ 1693942 w 1700521"/>
                <a:gd name="connsiteY13" fmla="*/ 381548 h 2529401"/>
                <a:gd name="connsiteX14" fmla="*/ 1664339 w 1700521"/>
                <a:gd name="connsiteY14" fmla="*/ 332210 h 2529401"/>
                <a:gd name="connsiteX15" fmla="*/ 1605134 w 1700521"/>
                <a:gd name="connsiteY15" fmla="*/ 263136 h 2529401"/>
                <a:gd name="connsiteX16" fmla="*/ 1542639 w 1700521"/>
                <a:gd name="connsiteY16" fmla="*/ 207220 h 2529401"/>
                <a:gd name="connsiteX17" fmla="*/ 1473565 w 1700521"/>
                <a:gd name="connsiteY17" fmla="*/ 154592 h 2529401"/>
                <a:gd name="connsiteX18" fmla="*/ 1404492 w 1700521"/>
                <a:gd name="connsiteY18" fmla="*/ 111833 h 2529401"/>
                <a:gd name="connsiteX19" fmla="*/ 1348575 w 1700521"/>
                <a:gd name="connsiteY19" fmla="*/ 78941 h 2529401"/>
                <a:gd name="connsiteX20" fmla="*/ 1249899 w 1700521"/>
                <a:gd name="connsiteY20" fmla="*/ 29602 h 2529401"/>
                <a:gd name="connsiteX21" fmla="*/ 1184115 w 1700521"/>
                <a:gd name="connsiteY21" fmla="*/ 3289 h 2529401"/>
                <a:gd name="connsiteX22" fmla="*/ 1164380 w 1700521"/>
                <a:gd name="connsiteY22" fmla="*/ 0 h 2529401"/>
                <a:gd name="connsiteX23" fmla="*/ 1157801 w 1700521"/>
                <a:gd name="connsiteY23" fmla="*/ 3289 h 2529401"/>
                <a:gd name="connsiteX24" fmla="*/ 1154512 w 1700521"/>
                <a:gd name="connsiteY24" fmla="*/ 13156 h 2529401"/>
                <a:gd name="connsiteX25" fmla="*/ 1157801 w 1700521"/>
                <a:gd name="connsiteY25" fmla="*/ 36181 h 2529401"/>
                <a:gd name="connsiteX26" fmla="*/ 1174247 w 1700521"/>
                <a:gd name="connsiteY26" fmla="*/ 65784 h 2529401"/>
                <a:gd name="connsiteX27" fmla="*/ 1210429 w 1700521"/>
                <a:gd name="connsiteY27" fmla="*/ 128279 h 2529401"/>
                <a:gd name="connsiteX28" fmla="*/ 1230164 w 1700521"/>
                <a:gd name="connsiteY28" fmla="*/ 171038 h 2529401"/>
                <a:gd name="connsiteX29" fmla="*/ 1246610 w 1700521"/>
                <a:gd name="connsiteY29" fmla="*/ 213798 h 2529401"/>
                <a:gd name="connsiteX30" fmla="*/ 1253188 w 1700521"/>
                <a:gd name="connsiteY30" fmla="*/ 256558 h 2529401"/>
                <a:gd name="connsiteX31" fmla="*/ 1253188 w 1700521"/>
                <a:gd name="connsiteY31" fmla="*/ 328920 h 2529401"/>
                <a:gd name="connsiteX32" fmla="*/ 1249899 w 1700521"/>
                <a:gd name="connsiteY32" fmla="*/ 394705 h 2529401"/>
                <a:gd name="connsiteX33" fmla="*/ 1233453 w 1700521"/>
                <a:gd name="connsiteY33" fmla="*/ 480224 h 2529401"/>
                <a:gd name="connsiteX34" fmla="*/ 1187404 w 1700521"/>
                <a:gd name="connsiteY34" fmla="*/ 618371 h 2529401"/>
                <a:gd name="connsiteX35" fmla="*/ 1124909 w 1700521"/>
                <a:gd name="connsiteY35" fmla="*/ 759807 h 2529401"/>
                <a:gd name="connsiteX36" fmla="*/ 1059125 w 1700521"/>
                <a:gd name="connsiteY36" fmla="*/ 897954 h 2529401"/>
                <a:gd name="connsiteX37" fmla="*/ 976895 w 1700521"/>
                <a:gd name="connsiteY37" fmla="*/ 1059125 h 2529401"/>
                <a:gd name="connsiteX38" fmla="*/ 858483 w 1700521"/>
                <a:gd name="connsiteY38" fmla="*/ 1266345 h 2529401"/>
                <a:gd name="connsiteX39" fmla="*/ 763096 w 1700521"/>
                <a:gd name="connsiteY39" fmla="*/ 1427516 h 2529401"/>
                <a:gd name="connsiteX40" fmla="*/ 661131 w 1700521"/>
                <a:gd name="connsiteY40" fmla="*/ 1588687 h 2529401"/>
                <a:gd name="connsiteX41" fmla="*/ 522984 w 1700521"/>
                <a:gd name="connsiteY41" fmla="*/ 1795907 h 2529401"/>
                <a:gd name="connsiteX42" fmla="*/ 388126 w 1700521"/>
                <a:gd name="connsiteY42" fmla="*/ 1983392 h 2529401"/>
                <a:gd name="connsiteX43" fmla="*/ 240112 w 1700521"/>
                <a:gd name="connsiteY43" fmla="*/ 2177456 h 2529401"/>
                <a:gd name="connsiteX44" fmla="*/ 92098 w 1700521"/>
                <a:gd name="connsiteY44" fmla="*/ 2348495 h 2529401"/>
                <a:gd name="connsiteX45" fmla="*/ 3289 w 1700521"/>
                <a:gd name="connsiteY45" fmla="*/ 2447171 h 2529401"/>
                <a:gd name="connsiteX46" fmla="*/ 0 w 1700521"/>
                <a:gd name="connsiteY46" fmla="*/ 2466906 h 2529401"/>
                <a:gd name="connsiteX47" fmla="*/ 0 w 1700521"/>
                <a:gd name="connsiteY47" fmla="*/ 2496509 h 2529401"/>
                <a:gd name="connsiteX48" fmla="*/ 6578 w 1700521"/>
                <a:gd name="connsiteY48" fmla="*/ 2522823 h 2529401"/>
                <a:gd name="connsiteX49" fmla="*/ 23024 w 1700521"/>
                <a:gd name="connsiteY49" fmla="*/ 2529401 h 2529401"/>
                <a:gd name="connsiteX50" fmla="*/ 39470 w 1700521"/>
                <a:gd name="connsiteY50" fmla="*/ 2529401 h 2529401"/>
                <a:gd name="connsiteX51" fmla="*/ 72362 w 1700521"/>
                <a:gd name="connsiteY51" fmla="*/ 2512955 h 2529401"/>
                <a:gd name="connsiteX52" fmla="*/ 203931 w 1700521"/>
                <a:gd name="connsiteY52" fmla="*/ 2381387 h 2529401"/>
                <a:gd name="connsiteX53" fmla="*/ 338788 w 1700521"/>
                <a:gd name="connsiteY53" fmla="*/ 2233372 h 2529401"/>
                <a:gd name="connsiteX54" fmla="*/ 467067 w 1700521"/>
                <a:gd name="connsiteY54" fmla="*/ 2095225 h 2529401"/>
                <a:gd name="connsiteX55" fmla="*/ 634817 w 1700521"/>
                <a:gd name="connsiteY55" fmla="*/ 1894584 h 2529401"/>
                <a:gd name="connsiteX56" fmla="*/ 838748 w 1700521"/>
                <a:gd name="connsiteY56" fmla="*/ 1634736 h 2529401"/>
                <a:gd name="connsiteX57" fmla="*/ 993341 w 1700521"/>
                <a:gd name="connsiteY57" fmla="*/ 1434095 h 2529401"/>
                <a:gd name="connsiteX58" fmla="*/ 1062414 w 1700521"/>
                <a:gd name="connsiteY58" fmla="*/ 1332129 h 2529401"/>
                <a:gd name="connsiteX59" fmla="*/ 1213718 w 1700521"/>
                <a:gd name="connsiteY59" fmla="*/ 1085438 h 252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00521" h="2529401">
                  <a:moveTo>
                    <a:pt x="1213718" y="1085438"/>
                  </a:moveTo>
                  <a:lnTo>
                    <a:pt x="1318972" y="911110"/>
                  </a:lnTo>
                  <a:lnTo>
                    <a:pt x="1394624" y="789410"/>
                  </a:lnTo>
                  <a:lnTo>
                    <a:pt x="1466987" y="661130"/>
                  </a:lnTo>
                  <a:lnTo>
                    <a:pt x="1529482" y="555876"/>
                  </a:lnTo>
                  <a:lnTo>
                    <a:pt x="1545928" y="536141"/>
                  </a:lnTo>
                  <a:lnTo>
                    <a:pt x="1572242" y="516405"/>
                  </a:lnTo>
                  <a:lnTo>
                    <a:pt x="1611712" y="493381"/>
                  </a:lnTo>
                  <a:lnTo>
                    <a:pt x="1647893" y="483513"/>
                  </a:lnTo>
                  <a:lnTo>
                    <a:pt x="1674207" y="470356"/>
                  </a:lnTo>
                  <a:lnTo>
                    <a:pt x="1690653" y="453910"/>
                  </a:lnTo>
                  <a:lnTo>
                    <a:pt x="1700521" y="437464"/>
                  </a:lnTo>
                  <a:lnTo>
                    <a:pt x="1700521" y="414440"/>
                  </a:lnTo>
                  <a:lnTo>
                    <a:pt x="1693942" y="381548"/>
                  </a:lnTo>
                  <a:lnTo>
                    <a:pt x="1664339" y="332210"/>
                  </a:lnTo>
                  <a:lnTo>
                    <a:pt x="1605134" y="263136"/>
                  </a:lnTo>
                  <a:lnTo>
                    <a:pt x="1542639" y="207220"/>
                  </a:lnTo>
                  <a:lnTo>
                    <a:pt x="1473565" y="154592"/>
                  </a:lnTo>
                  <a:lnTo>
                    <a:pt x="1404492" y="111833"/>
                  </a:lnTo>
                  <a:lnTo>
                    <a:pt x="1348575" y="78941"/>
                  </a:lnTo>
                  <a:lnTo>
                    <a:pt x="1249899" y="29602"/>
                  </a:lnTo>
                  <a:lnTo>
                    <a:pt x="1184115" y="3289"/>
                  </a:lnTo>
                  <a:lnTo>
                    <a:pt x="1164380" y="0"/>
                  </a:lnTo>
                  <a:lnTo>
                    <a:pt x="1157801" y="3289"/>
                  </a:lnTo>
                  <a:lnTo>
                    <a:pt x="1154512" y="13156"/>
                  </a:lnTo>
                  <a:lnTo>
                    <a:pt x="1157801" y="36181"/>
                  </a:lnTo>
                  <a:lnTo>
                    <a:pt x="1174247" y="65784"/>
                  </a:lnTo>
                  <a:lnTo>
                    <a:pt x="1210429" y="128279"/>
                  </a:lnTo>
                  <a:lnTo>
                    <a:pt x="1230164" y="171038"/>
                  </a:lnTo>
                  <a:lnTo>
                    <a:pt x="1246610" y="213798"/>
                  </a:lnTo>
                  <a:lnTo>
                    <a:pt x="1253188" y="256558"/>
                  </a:lnTo>
                  <a:lnTo>
                    <a:pt x="1253188" y="328920"/>
                  </a:lnTo>
                  <a:lnTo>
                    <a:pt x="1249899" y="394705"/>
                  </a:lnTo>
                  <a:lnTo>
                    <a:pt x="1233453" y="480224"/>
                  </a:lnTo>
                  <a:lnTo>
                    <a:pt x="1187404" y="618371"/>
                  </a:lnTo>
                  <a:lnTo>
                    <a:pt x="1124909" y="759807"/>
                  </a:lnTo>
                  <a:lnTo>
                    <a:pt x="1059125" y="897954"/>
                  </a:lnTo>
                  <a:lnTo>
                    <a:pt x="976895" y="1059125"/>
                  </a:lnTo>
                  <a:lnTo>
                    <a:pt x="858483" y="1266345"/>
                  </a:lnTo>
                  <a:lnTo>
                    <a:pt x="763096" y="1427516"/>
                  </a:lnTo>
                  <a:lnTo>
                    <a:pt x="661131" y="1588687"/>
                  </a:lnTo>
                  <a:lnTo>
                    <a:pt x="522984" y="1795907"/>
                  </a:lnTo>
                  <a:lnTo>
                    <a:pt x="388126" y="1983392"/>
                  </a:lnTo>
                  <a:lnTo>
                    <a:pt x="240112" y="2177456"/>
                  </a:lnTo>
                  <a:lnTo>
                    <a:pt x="92098" y="2348495"/>
                  </a:lnTo>
                  <a:lnTo>
                    <a:pt x="3289" y="2447171"/>
                  </a:lnTo>
                  <a:lnTo>
                    <a:pt x="0" y="2466906"/>
                  </a:lnTo>
                  <a:lnTo>
                    <a:pt x="0" y="2496509"/>
                  </a:lnTo>
                  <a:lnTo>
                    <a:pt x="6578" y="2522823"/>
                  </a:lnTo>
                  <a:lnTo>
                    <a:pt x="23024" y="2529401"/>
                  </a:lnTo>
                  <a:lnTo>
                    <a:pt x="39470" y="2529401"/>
                  </a:lnTo>
                  <a:lnTo>
                    <a:pt x="72362" y="2512955"/>
                  </a:lnTo>
                  <a:lnTo>
                    <a:pt x="203931" y="2381387"/>
                  </a:lnTo>
                  <a:lnTo>
                    <a:pt x="338788" y="2233372"/>
                  </a:lnTo>
                  <a:lnTo>
                    <a:pt x="467067" y="2095225"/>
                  </a:lnTo>
                  <a:lnTo>
                    <a:pt x="634817" y="1894584"/>
                  </a:lnTo>
                  <a:lnTo>
                    <a:pt x="838748" y="1634736"/>
                  </a:lnTo>
                  <a:lnTo>
                    <a:pt x="993341" y="1434095"/>
                  </a:lnTo>
                  <a:lnTo>
                    <a:pt x="1062414" y="1332129"/>
                  </a:lnTo>
                  <a:lnTo>
                    <a:pt x="1213718" y="1085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20E927E0-A004-4C08-A6A7-88443016E56D}"/>
                </a:ext>
              </a:extLst>
            </p:cNvPr>
            <p:cNvSpPr/>
            <p:nvPr/>
          </p:nvSpPr>
          <p:spPr>
            <a:xfrm>
              <a:off x="4484688" y="3659188"/>
              <a:ext cx="742950" cy="984250"/>
            </a:xfrm>
            <a:custGeom>
              <a:avLst/>
              <a:gdLst>
                <a:gd name="connsiteX0" fmla="*/ 302419 w 742950"/>
                <a:gd name="connsiteY0" fmla="*/ 433388 h 983457"/>
                <a:gd name="connsiteX1" fmla="*/ 259556 w 742950"/>
                <a:gd name="connsiteY1" fmla="*/ 369094 h 983457"/>
                <a:gd name="connsiteX2" fmla="*/ 197644 w 742950"/>
                <a:gd name="connsiteY2" fmla="*/ 283369 h 983457"/>
                <a:gd name="connsiteX3" fmla="*/ 138112 w 742950"/>
                <a:gd name="connsiteY3" fmla="*/ 204788 h 983457"/>
                <a:gd name="connsiteX4" fmla="*/ 80962 w 742950"/>
                <a:gd name="connsiteY4" fmla="*/ 135732 h 983457"/>
                <a:gd name="connsiteX5" fmla="*/ 30956 w 742950"/>
                <a:gd name="connsiteY5" fmla="*/ 78582 h 983457"/>
                <a:gd name="connsiteX6" fmla="*/ 19050 w 742950"/>
                <a:gd name="connsiteY6" fmla="*/ 64294 h 983457"/>
                <a:gd name="connsiteX7" fmla="*/ 7144 w 742950"/>
                <a:gd name="connsiteY7" fmla="*/ 42863 h 983457"/>
                <a:gd name="connsiteX8" fmla="*/ 0 w 742950"/>
                <a:gd name="connsiteY8" fmla="*/ 19050 h 983457"/>
                <a:gd name="connsiteX9" fmla="*/ 2381 w 742950"/>
                <a:gd name="connsiteY9" fmla="*/ 11907 h 983457"/>
                <a:gd name="connsiteX10" fmla="*/ 7144 w 742950"/>
                <a:gd name="connsiteY10" fmla="*/ 4763 h 983457"/>
                <a:gd name="connsiteX11" fmla="*/ 21431 w 742950"/>
                <a:gd name="connsiteY11" fmla="*/ 0 h 983457"/>
                <a:gd name="connsiteX12" fmla="*/ 30956 w 742950"/>
                <a:gd name="connsiteY12" fmla="*/ 2382 h 983457"/>
                <a:gd name="connsiteX13" fmla="*/ 66675 w 742950"/>
                <a:gd name="connsiteY13" fmla="*/ 19050 h 983457"/>
                <a:gd name="connsiteX14" fmla="*/ 161925 w 742950"/>
                <a:gd name="connsiteY14" fmla="*/ 80963 h 983457"/>
                <a:gd name="connsiteX15" fmla="*/ 271462 w 742950"/>
                <a:gd name="connsiteY15" fmla="*/ 152400 h 983457"/>
                <a:gd name="connsiteX16" fmla="*/ 438150 w 742950"/>
                <a:gd name="connsiteY16" fmla="*/ 266700 h 983457"/>
                <a:gd name="connsiteX17" fmla="*/ 542925 w 742950"/>
                <a:gd name="connsiteY17" fmla="*/ 345282 h 983457"/>
                <a:gd name="connsiteX18" fmla="*/ 645319 w 742950"/>
                <a:gd name="connsiteY18" fmla="*/ 423863 h 983457"/>
                <a:gd name="connsiteX19" fmla="*/ 661987 w 742950"/>
                <a:gd name="connsiteY19" fmla="*/ 438150 h 983457"/>
                <a:gd name="connsiteX20" fmla="*/ 690562 w 742950"/>
                <a:gd name="connsiteY20" fmla="*/ 502444 h 983457"/>
                <a:gd name="connsiteX21" fmla="*/ 714375 w 742950"/>
                <a:gd name="connsiteY21" fmla="*/ 578644 h 983457"/>
                <a:gd name="connsiteX22" fmla="*/ 728662 w 742950"/>
                <a:gd name="connsiteY22" fmla="*/ 645319 h 983457"/>
                <a:gd name="connsiteX23" fmla="*/ 738187 w 742950"/>
                <a:gd name="connsiteY23" fmla="*/ 711994 h 983457"/>
                <a:gd name="connsiteX24" fmla="*/ 742950 w 742950"/>
                <a:gd name="connsiteY24" fmla="*/ 757238 h 983457"/>
                <a:gd name="connsiteX25" fmla="*/ 735806 w 742950"/>
                <a:gd name="connsiteY25" fmla="*/ 845344 h 983457"/>
                <a:gd name="connsiteX26" fmla="*/ 723900 w 742950"/>
                <a:gd name="connsiteY26" fmla="*/ 873919 h 983457"/>
                <a:gd name="connsiteX27" fmla="*/ 690562 w 742950"/>
                <a:gd name="connsiteY27" fmla="*/ 931069 h 983457"/>
                <a:gd name="connsiteX28" fmla="*/ 657225 w 742950"/>
                <a:gd name="connsiteY28" fmla="*/ 969169 h 983457"/>
                <a:gd name="connsiteX29" fmla="*/ 633412 w 742950"/>
                <a:gd name="connsiteY29" fmla="*/ 981075 h 983457"/>
                <a:gd name="connsiteX30" fmla="*/ 621506 w 742950"/>
                <a:gd name="connsiteY30" fmla="*/ 983457 h 983457"/>
                <a:gd name="connsiteX31" fmla="*/ 600075 w 742950"/>
                <a:gd name="connsiteY31" fmla="*/ 981075 h 983457"/>
                <a:gd name="connsiteX32" fmla="*/ 578644 w 742950"/>
                <a:gd name="connsiteY32" fmla="*/ 969169 h 983457"/>
                <a:gd name="connsiteX33" fmla="*/ 557212 w 742950"/>
                <a:gd name="connsiteY33" fmla="*/ 945357 h 983457"/>
                <a:gd name="connsiteX34" fmla="*/ 535781 w 742950"/>
                <a:gd name="connsiteY34" fmla="*/ 902494 h 983457"/>
                <a:gd name="connsiteX35" fmla="*/ 511969 w 742950"/>
                <a:gd name="connsiteY35" fmla="*/ 845344 h 983457"/>
                <a:gd name="connsiteX36" fmla="*/ 476250 w 742950"/>
                <a:gd name="connsiteY36" fmla="*/ 752475 h 983457"/>
                <a:gd name="connsiteX37" fmla="*/ 433387 w 742950"/>
                <a:gd name="connsiteY37" fmla="*/ 659607 h 983457"/>
                <a:gd name="connsiteX38" fmla="*/ 371475 w 742950"/>
                <a:gd name="connsiteY38" fmla="*/ 542925 h 983457"/>
                <a:gd name="connsiteX39" fmla="*/ 302419 w 742950"/>
                <a:gd name="connsiteY39" fmla="*/ 433388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983457">
                  <a:moveTo>
                    <a:pt x="302419" y="433388"/>
                  </a:moveTo>
                  <a:lnTo>
                    <a:pt x="259556" y="369094"/>
                  </a:lnTo>
                  <a:lnTo>
                    <a:pt x="197644" y="283369"/>
                  </a:lnTo>
                  <a:lnTo>
                    <a:pt x="138112" y="204788"/>
                  </a:lnTo>
                  <a:lnTo>
                    <a:pt x="80962" y="135732"/>
                  </a:lnTo>
                  <a:lnTo>
                    <a:pt x="30956" y="78582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19050"/>
                  </a:lnTo>
                  <a:lnTo>
                    <a:pt x="2381" y="11907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30956" y="2382"/>
                  </a:lnTo>
                  <a:lnTo>
                    <a:pt x="66675" y="19050"/>
                  </a:lnTo>
                  <a:lnTo>
                    <a:pt x="161925" y="80963"/>
                  </a:lnTo>
                  <a:lnTo>
                    <a:pt x="271462" y="152400"/>
                  </a:lnTo>
                  <a:lnTo>
                    <a:pt x="438150" y="266700"/>
                  </a:lnTo>
                  <a:lnTo>
                    <a:pt x="542925" y="345282"/>
                  </a:lnTo>
                  <a:lnTo>
                    <a:pt x="645319" y="423863"/>
                  </a:lnTo>
                  <a:lnTo>
                    <a:pt x="661987" y="438150"/>
                  </a:lnTo>
                  <a:lnTo>
                    <a:pt x="690562" y="502444"/>
                  </a:lnTo>
                  <a:lnTo>
                    <a:pt x="714375" y="578644"/>
                  </a:lnTo>
                  <a:lnTo>
                    <a:pt x="728662" y="645319"/>
                  </a:lnTo>
                  <a:lnTo>
                    <a:pt x="738187" y="711994"/>
                  </a:lnTo>
                  <a:lnTo>
                    <a:pt x="742950" y="757238"/>
                  </a:lnTo>
                  <a:lnTo>
                    <a:pt x="735806" y="845344"/>
                  </a:lnTo>
                  <a:lnTo>
                    <a:pt x="723900" y="873919"/>
                  </a:lnTo>
                  <a:lnTo>
                    <a:pt x="690562" y="931069"/>
                  </a:lnTo>
                  <a:lnTo>
                    <a:pt x="657225" y="969169"/>
                  </a:lnTo>
                  <a:lnTo>
                    <a:pt x="633412" y="981075"/>
                  </a:lnTo>
                  <a:lnTo>
                    <a:pt x="621506" y="983457"/>
                  </a:lnTo>
                  <a:lnTo>
                    <a:pt x="600075" y="981075"/>
                  </a:lnTo>
                  <a:lnTo>
                    <a:pt x="578644" y="969169"/>
                  </a:lnTo>
                  <a:lnTo>
                    <a:pt x="557212" y="945357"/>
                  </a:lnTo>
                  <a:lnTo>
                    <a:pt x="535781" y="902494"/>
                  </a:lnTo>
                  <a:lnTo>
                    <a:pt x="511969" y="845344"/>
                  </a:lnTo>
                  <a:lnTo>
                    <a:pt x="476250" y="752475"/>
                  </a:lnTo>
                  <a:lnTo>
                    <a:pt x="433387" y="659607"/>
                  </a:lnTo>
                  <a:lnTo>
                    <a:pt x="371475" y="542925"/>
                  </a:lnTo>
                  <a:lnTo>
                    <a:pt x="302419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2">
              <a:extLst>
                <a:ext uri="{FF2B5EF4-FFF2-40B4-BE49-F238E27FC236}">
                  <a16:creationId xmlns:a16="http://schemas.microsoft.com/office/drawing/2014/main" id="{4086BD6B-6DAE-4B58-A4E3-4932F2CD7E8C}"/>
                </a:ext>
              </a:extLst>
            </p:cNvPr>
            <p:cNvSpPr/>
            <p:nvPr/>
          </p:nvSpPr>
          <p:spPr>
            <a:xfrm>
              <a:off x="4051300" y="2624138"/>
              <a:ext cx="3179763" cy="627062"/>
            </a:xfrm>
            <a:custGeom>
              <a:avLst/>
              <a:gdLst>
                <a:gd name="connsiteX0" fmla="*/ 1226248 w 3179258"/>
                <a:gd name="connsiteY0" fmla="*/ 235207 h 626338"/>
                <a:gd name="connsiteX1" fmla="*/ 1437670 w 3179258"/>
                <a:gd name="connsiteY1" fmla="*/ 206137 h 626338"/>
                <a:gd name="connsiteX2" fmla="*/ 1699304 w 3179258"/>
                <a:gd name="connsiteY2" fmla="*/ 171780 h 626338"/>
                <a:gd name="connsiteX3" fmla="*/ 1839372 w 3179258"/>
                <a:gd name="connsiteY3" fmla="*/ 153281 h 626338"/>
                <a:gd name="connsiteX4" fmla="*/ 2011152 w 3179258"/>
                <a:gd name="connsiteY4" fmla="*/ 134782 h 626338"/>
                <a:gd name="connsiteX5" fmla="*/ 2259573 w 3179258"/>
                <a:gd name="connsiteY5" fmla="*/ 118925 h 626338"/>
                <a:gd name="connsiteX6" fmla="*/ 2507993 w 3179258"/>
                <a:gd name="connsiteY6" fmla="*/ 92497 h 626338"/>
                <a:gd name="connsiteX7" fmla="*/ 2544992 w 3179258"/>
                <a:gd name="connsiteY7" fmla="*/ 79283 h 626338"/>
                <a:gd name="connsiteX8" fmla="*/ 2584634 w 3179258"/>
                <a:gd name="connsiteY8" fmla="*/ 60784 h 626338"/>
                <a:gd name="connsiteX9" fmla="*/ 2671845 w 3179258"/>
                <a:gd name="connsiteY9" fmla="*/ 23785 h 626338"/>
                <a:gd name="connsiteX10" fmla="*/ 2743200 w 3179258"/>
                <a:gd name="connsiteY10" fmla="*/ 0 h 626338"/>
                <a:gd name="connsiteX11" fmla="*/ 2766985 w 3179258"/>
                <a:gd name="connsiteY11" fmla="*/ 2643 h 626338"/>
                <a:gd name="connsiteX12" fmla="*/ 2817198 w 3179258"/>
                <a:gd name="connsiteY12" fmla="*/ 15857 h 626338"/>
                <a:gd name="connsiteX13" fmla="*/ 2917624 w 3179258"/>
                <a:gd name="connsiteY13" fmla="*/ 52856 h 626338"/>
                <a:gd name="connsiteX14" fmla="*/ 3060333 w 3179258"/>
                <a:gd name="connsiteY14" fmla="*/ 113639 h 626338"/>
                <a:gd name="connsiteX15" fmla="*/ 3110546 w 3179258"/>
                <a:gd name="connsiteY15" fmla="*/ 137424 h 626338"/>
                <a:gd name="connsiteX16" fmla="*/ 3136974 w 3179258"/>
                <a:gd name="connsiteY16" fmla="*/ 150638 h 626338"/>
                <a:gd name="connsiteX17" fmla="*/ 3155473 w 3179258"/>
                <a:gd name="connsiteY17" fmla="*/ 166495 h 626338"/>
                <a:gd name="connsiteX18" fmla="*/ 3168687 w 3179258"/>
                <a:gd name="connsiteY18" fmla="*/ 184994 h 626338"/>
                <a:gd name="connsiteX19" fmla="*/ 3176615 w 3179258"/>
                <a:gd name="connsiteY19" fmla="*/ 208779 h 626338"/>
                <a:gd name="connsiteX20" fmla="*/ 3179258 w 3179258"/>
                <a:gd name="connsiteY20" fmla="*/ 237850 h 626338"/>
                <a:gd name="connsiteX21" fmla="*/ 3171330 w 3179258"/>
                <a:gd name="connsiteY21" fmla="*/ 274849 h 626338"/>
                <a:gd name="connsiteX22" fmla="*/ 3158116 w 3179258"/>
                <a:gd name="connsiteY22" fmla="*/ 295991 h 626338"/>
                <a:gd name="connsiteX23" fmla="*/ 3136974 w 3179258"/>
                <a:gd name="connsiteY23" fmla="*/ 311848 h 626338"/>
                <a:gd name="connsiteX24" fmla="*/ 3094689 w 3179258"/>
                <a:gd name="connsiteY24" fmla="*/ 327704 h 626338"/>
                <a:gd name="connsiteX25" fmla="*/ 3041834 w 3179258"/>
                <a:gd name="connsiteY25" fmla="*/ 335633 h 626338"/>
                <a:gd name="connsiteX26" fmla="*/ 3015406 w 3179258"/>
                <a:gd name="connsiteY26" fmla="*/ 335633 h 626338"/>
                <a:gd name="connsiteX27" fmla="*/ 2962551 w 3179258"/>
                <a:gd name="connsiteY27" fmla="*/ 327704 h 626338"/>
                <a:gd name="connsiteX28" fmla="*/ 2880625 w 3179258"/>
                <a:gd name="connsiteY28" fmla="*/ 317133 h 626338"/>
                <a:gd name="connsiteX29" fmla="*/ 2766985 w 3179258"/>
                <a:gd name="connsiteY29" fmla="*/ 314490 h 626338"/>
                <a:gd name="connsiteX30" fmla="*/ 2613704 w 3179258"/>
                <a:gd name="connsiteY30" fmla="*/ 317133 h 626338"/>
                <a:gd name="connsiteX31" fmla="*/ 2378498 w 3179258"/>
                <a:gd name="connsiteY31" fmla="*/ 327704 h 626338"/>
                <a:gd name="connsiteX32" fmla="*/ 2164433 w 3179258"/>
                <a:gd name="connsiteY32" fmla="*/ 332990 h 626338"/>
                <a:gd name="connsiteX33" fmla="*/ 2034937 w 3179258"/>
                <a:gd name="connsiteY33" fmla="*/ 338275 h 626338"/>
                <a:gd name="connsiteX34" fmla="*/ 2003224 w 3179258"/>
                <a:gd name="connsiteY34" fmla="*/ 338275 h 626338"/>
                <a:gd name="connsiteX35" fmla="*/ 1802373 w 3179258"/>
                <a:gd name="connsiteY35" fmla="*/ 359417 h 626338"/>
                <a:gd name="connsiteX36" fmla="*/ 1577737 w 3179258"/>
                <a:gd name="connsiteY36" fmla="*/ 391131 h 626338"/>
                <a:gd name="connsiteX37" fmla="*/ 1337244 w 3179258"/>
                <a:gd name="connsiteY37" fmla="*/ 428130 h 626338"/>
                <a:gd name="connsiteX38" fmla="*/ 1136393 w 3179258"/>
                <a:gd name="connsiteY38" fmla="*/ 459843 h 626338"/>
                <a:gd name="connsiteX39" fmla="*/ 927614 w 3179258"/>
                <a:gd name="connsiteY39" fmla="*/ 494199 h 626338"/>
                <a:gd name="connsiteX40" fmla="*/ 787547 w 3179258"/>
                <a:gd name="connsiteY40" fmla="*/ 520627 h 626338"/>
                <a:gd name="connsiteX41" fmla="*/ 660694 w 3179258"/>
                <a:gd name="connsiteY41" fmla="*/ 554983 h 626338"/>
                <a:gd name="connsiteX42" fmla="*/ 512699 w 3179258"/>
                <a:gd name="connsiteY42" fmla="*/ 597267 h 626338"/>
                <a:gd name="connsiteX43" fmla="*/ 438701 w 3179258"/>
                <a:gd name="connsiteY43" fmla="*/ 623695 h 626338"/>
                <a:gd name="connsiteX44" fmla="*/ 406988 w 3179258"/>
                <a:gd name="connsiteY44" fmla="*/ 626338 h 626338"/>
                <a:gd name="connsiteX45" fmla="*/ 364703 w 3179258"/>
                <a:gd name="connsiteY45" fmla="*/ 615767 h 626338"/>
                <a:gd name="connsiteX46" fmla="*/ 317133 w 3179258"/>
                <a:gd name="connsiteY46" fmla="*/ 591982 h 626338"/>
                <a:gd name="connsiteX47" fmla="*/ 266921 w 3179258"/>
                <a:gd name="connsiteY47" fmla="*/ 557626 h 626338"/>
                <a:gd name="connsiteX48" fmla="*/ 203494 w 3179258"/>
                <a:gd name="connsiteY48" fmla="*/ 504770 h 626338"/>
                <a:gd name="connsiteX49" fmla="*/ 137425 w 3179258"/>
                <a:gd name="connsiteY49" fmla="*/ 446629 h 626338"/>
                <a:gd name="connsiteX50" fmla="*/ 81926 w 3179258"/>
                <a:gd name="connsiteY50" fmla="*/ 391131 h 626338"/>
                <a:gd name="connsiteX51" fmla="*/ 36999 w 3179258"/>
                <a:gd name="connsiteY51" fmla="*/ 335633 h 626338"/>
                <a:gd name="connsiteX52" fmla="*/ 5286 w 3179258"/>
                <a:gd name="connsiteY52" fmla="*/ 285420 h 626338"/>
                <a:gd name="connsiteX53" fmla="*/ 0 w 3179258"/>
                <a:gd name="connsiteY53" fmla="*/ 264278 h 626338"/>
                <a:gd name="connsiteX54" fmla="*/ 0 w 3179258"/>
                <a:gd name="connsiteY54" fmla="*/ 251064 h 626338"/>
                <a:gd name="connsiteX55" fmla="*/ 5286 w 3179258"/>
                <a:gd name="connsiteY55" fmla="*/ 240493 h 626338"/>
                <a:gd name="connsiteX56" fmla="*/ 23785 w 3179258"/>
                <a:gd name="connsiteY56" fmla="*/ 240493 h 626338"/>
                <a:gd name="connsiteX57" fmla="*/ 42285 w 3179258"/>
                <a:gd name="connsiteY57" fmla="*/ 245778 h 626338"/>
                <a:gd name="connsiteX58" fmla="*/ 60784 w 3179258"/>
                <a:gd name="connsiteY58" fmla="*/ 258992 h 626338"/>
                <a:gd name="connsiteX59" fmla="*/ 92498 w 3179258"/>
                <a:gd name="connsiteY59" fmla="*/ 285420 h 626338"/>
                <a:gd name="connsiteX60" fmla="*/ 132139 w 3179258"/>
                <a:gd name="connsiteY60" fmla="*/ 309205 h 626338"/>
                <a:gd name="connsiteX61" fmla="*/ 171781 w 3179258"/>
                <a:gd name="connsiteY61" fmla="*/ 325061 h 626338"/>
                <a:gd name="connsiteX62" fmla="*/ 229922 w 3179258"/>
                <a:gd name="connsiteY62" fmla="*/ 343561 h 626338"/>
                <a:gd name="connsiteX63" fmla="*/ 285420 w 3179258"/>
                <a:gd name="connsiteY63" fmla="*/ 354132 h 626338"/>
                <a:gd name="connsiteX64" fmla="*/ 340918 w 3179258"/>
                <a:gd name="connsiteY64" fmla="*/ 359417 h 626338"/>
                <a:gd name="connsiteX65" fmla="*/ 385845 w 3179258"/>
                <a:gd name="connsiteY65" fmla="*/ 359417 h 626338"/>
                <a:gd name="connsiteX66" fmla="*/ 562911 w 3179258"/>
                <a:gd name="connsiteY66" fmla="*/ 330347 h 626338"/>
                <a:gd name="connsiteX67" fmla="*/ 911758 w 3179258"/>
                <a:gd name="connsiteY67" fmla="*/ 280134 h 626338"/>
                <a:gd name="connsiteX68" fmla="*/ 1226248 w 3179258"/>
                <a:gd name="connsiteY68" fmla="*/ 235207 h 62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79258" h="626338">
                  <a:moveTo>
                    <a:pt x="1226248" y="235207"/>
                  </a:moveTo>
                  <a:lnTo>
                    <a:pt x="1437670" y="206137"/>
                  </a:lnTo>
                  <a:lnTo>
                    <a:pt x="1699304" y="171780"/>
                  </a:lnTo>
                  <a:lnTo>
                    <a:pt x="1839372" y="153281"/>
                  </a:lnTo>
                  <a:lnTo>
                    <a:pt x="2011152" y="134782"/>
                  </a:lnTo>
                  <a:lnTo>
                    <a:pt x="2259573" y="118925"/>
                  </a:lnTo>
                  <a:lnTo>
                    <a:pt x="2507993" y="92497"/>
                  </a:lnTo>
                  <a:lnTo>
                    <a:pt x="2544992" y="79283"/>
                  </a:lnTo>
                  <a:lnTo>
                    <a:pt x="2584634" y="60784"/>
                  </a:lnTo>
                  <a:lnTo>
                    <a:pt x="2671845" y="23785"/>
                  </a:lnTo>
                  <a:lnTo>
                    <a:pt x="2743200" y="0"/>
                  </a:lnTo>
                  <a:lnTo>
                    <a:pt x="2766985" y="2643"/>
                  </a:lnTo>
                  <a:lnTo>
                    <a:pt x="2817198" y="15857"/>
                  </a:lnTo>
                  <a:lnTo>
                    <a:pt x="2917624" y="52856"/>
                  </a:lnTo>
                  <a:lnTo>
                    <a:pt x="3060333" y="113639"/>
                  </a:lnTo>
                  <a:lnTo>
                    <a:pt x="3110546" y="137424"/>
                  </a:lnTo>
                  <a:lnTo>
                    <a:pt x="3136974" y="150638"/>
                  </a:lnTo>
                  <a:lnTo>
                    <a:pt x="3155473" y="166495"/>
                  </a:lnTo>
                  <a:lnTo>
                    <a:pt x="3168687" y="184994"/>
                  </a:lnTo>
                  <a:lnTo>
                    <a:pt x="3176615" y="208779"/>
                  </a:lnTo>
                  <a:lnTo>
                    <a:pt x="3179258" y="237850"/>
                  </a:lnTo>
                  <a:lnTo>
                    <a:pt x="3171330" y="274849"/>
                  </a:lnTo>
                  <a:lnTo>
                    <a:pt x="3158116" y="295991"/>
                  </a:lnTo>
                  <a:lnTo>
                    <a:pt x="3136974" y="311848"/>
                  </a:lnTo>
                  <a:lnTo>
                    <a:pt x="3094689" y="327704"/>
                  </a:lnTo>
                  <a:lnTo>
                    <a:pt x="3041834" y="335633"/>
                  </a:lnTo>
                  <a:lnTo>
                    <a:pt x="3015406" y="335633"/>
                  </a:lnTo>
                  <a:lnTo>
                    <a:pt x="2962551" y="327704"/>
                  </a:lnTo>
                  <a:lnTo>
                    <a:pt x="2880625" y="317133"/>
                  </a:lnTo>
                  <a:lnTo>
                    <a:pt x="2766985" y="314490"/>
                  </a:lnTo>
                  <a:lnTo>
                    <a:pt x="2613704" y="317133"/>
                  </a:lnTo>
                  <a:lnTo>
                    <a:pt x="2378498" y="327704"/>
                  </a:lnTo>
                  <a:lnTo>
                    <a:pt x="2164433" y="332990"/>
                  </a:lnTo>
                  <a:lnTo>
                    <a:pt x="2034937" y="338275"/>
                  </a:lnTo>
                  <a:lnTo>
                    <a:pt x="2003224" y="338275"/>
                  </a:lnTo>
                  <a:lnTo>
                    <a:pt x="1802373" y="359417"/>
                  </a:lnTo>
                  <a:lnTo>
                    <a:pt x="1577737" y="391131"/>
                  </a:lnTo>
                  <a:lnTo>
                    <a:pt x="1337244" y="428130"/>
                  </a:lnTo>
                  <a:lnTo>
                    <a:pt x="1136393" y="459843"/>
                  </a:lnTo>
                  <a:lnTo>
                    <a:pt x="927614" y="494199"/>
                  </a:lnTo>
                  <a:lnTo>
                    <a:pt x="787547" y="520627"/>
                  </a:lnTo>
                  <a:lnTo>
                    <a:pt x="660694" y="554983"/>
                  </a:lnTo>
                  <a:lnTo>
                    <a:pt x="512699" y="597267"/>
                  </a:lnTo>
                  <a:lnTo>
                    <a:pt x="438701" y="623695"/>
                  </a:lnTo>
                  <a:lnTo>
                    <a:pt x="406988" y="626338"/>
                  </a:lnTo>
                  <a:lnTo>
                    <a:pt x="364703" y="615767"/>
                  </a:lnTo>
                  <a:lnTo>
                    <a:pt x="317133" y="591982"/>
                  </a:lnTo>
                  <a:lnTo>
                    <a:pt x="266921" y="557626"/>
                  </a:lnTo>
                  <a:lnTo>
                    <a:pt x="203494" y="504770"/>
                  </a:lnTo>
                  <a:lnTo>
                    <a:pt x="137425" y="446629"/>
                  </a:lnTo>
                  <a:lnTo>
                    <a:pt x="81926" y="391131"/>
                  </a:lnTo>
                  <a:lnTo>
                    <a:pt x="36999" y="335633"/>
                  </a:lnTo>
                  <a:lnTo>
                    <a:pt x="5286" y="285420"/>
                  </a:lnTo>
                  <a:lnTo>
                    <a:pt x="0" y="264278"/>
                  </a:lnTo>
                  <a:lnTo>
                    <a:pt x="0" y="251064"/>
                  </a:lnTo>
                  <a:lnTo>
                    <a:pt x="5286" y="240493"/>
                  </a:lnTo>
                  <a:lnTo>
                    <a:pt x="23785" y="240493"/>
                  </a:lnTo>
                  <a:lnTo>
                    <a:pt x="42285" y="245778"/>
                  </a:lnTo>
                  <a:lnTo>
                    <a:pt x="60784" y="258992"/>
                  </a:lnTo>
                  <a:lnTo>
                    <a:pt x="92498" y="285420"/>
                  </a:lnTo>
                  <a:lnTo>
                    <a:pt x="132139" y="309205"/>
                  </a:lnTo>
                  <a:lnTo>
                    <a:pt x="171781" y="325061"/>
                  </a:lnTo>
                  <a:lnTo>
                    <a:pt x="229922" y="343561"/>
                  </a:lnTo>
                  <a:lnTo>
                    <a:pt x="285420" y="354132"/>
                  </a:lnTo>
                  <a:lnTo>
                    <a:pt x="340918" y="359417"/>
                  </a:lnTo>
                  <a:lnTo>
                    <a:pt x="385845" y="359417"/>
                  </a:lnTo>
                  <a:lnTo>
                    <a:pt x="562911" y="330347"/>
                  </a:lnTo>
                  <a:lnTo>
                    <a:pt x="911758" y="280134"/>
                  </a:lnTo>
                  <a:lnTo>
                    <a:pt x="1226248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24B9C1F1-3AAF-4FDE-B5E9-CE01BD9BBE51}"/>
                </a:ext>
              </a:extLst>
            </p:cNvPr>
            <p:cNvSpPr/>
            <p:nvPr/>
          </p:nvSpPr>
          <p:spPr>
            <a:xfrm rot="16200000">
              <a:off x="2231232" y="4174331"/>
              <a:ext cx="2814638" cy="428625"/>
            </a:xfrm>
            <a:custGeom>
              <a:avLst/>
              <a:gdLst>
                <a:gd name="connsiteX0" fmla="*/ 1331119 w 2814638"/>
                <a:gd name="connsiteY0" fmla="*/ 121444 h 428625"/>
                <a:gd name="connsiteX1" fmla="*/ 1771650 w 2814638"/>
                <a:gd name="connsiteY1" fmla="*/ 152400 h 428625"/>
                <a:gd name="connsiteX2" fmla="*/ 2064544 w 2814638"/>
                <a:gd name="connsiteY2" fmla="*/ 171450 h 428625"/>
                <a:gd name="connsiteX3" fmla="*/ 2264569 w 2814638"/>
                <a:gd name="connsiteY3" fmla="*/ 180975 h 428625"/>
                <a:gd name="connsiteX4" fmla="*/ 2390775 w 2814638"/>
                <a:gd name="connsiteY4" fmla="*/ 180975 h 428625"/>
                <a:gd name="connsiteX5" fmla="*/ 2443163 w 2814638"/>
                <a:gd name="connsiteY5" fmla="*/ 178594 h 428625"/>
                <a:gd name="connsiteX6" fmla="*/ 2497931 w 2814638"/>
                <a:gd name="connsiteY6" fmla="*/ 169069 h 428625"/>
                <a:gd name="connsiteX7" fmla="*/ 2543175 w 2814638"/>
                <a:gd name="connsiteY7" fmla="*/ 154781 h 428625"/>
                <a:gd name="connsiteX8" fmla="*/ 2581275 w 2814638"/>
                <a:gd name="connsiteY8" fmla="*/ 135731 h 428625"/>
                <a:gd name="connsiteX9" fmla="*/ 2609850 w 2814638"/>
                <a:gd name="connsiteY9" fmla="*/ 116681 h 428625"/>
                <a:gd name="connsiteX10" fmla="*/ 2643188 w 2814638"/>
                <a:gd name="connsiteY10" fmla="*/ 88106 h 428625"/>
                <a:gd name="connsiteX11" fmla="*/ 2678906 w 2814638"/>
                <a:gd name="connsiteY11" fmla="*/ 38100 h 428625"/>
                <a:gd name="connsiteX12" fmla="*/ 2814638 w 2814638"/>
                <a:gd name="connsiteY12" fmla="*/ 150019 h 428625"/>
                <a:gd name="connsiteX13" fmla="*/ 2750344 w 2814638"/>
                <a:gd name="connsiteY13" fmla="*/ 233362 h 428625"/>
                <a:gd name="connsiteX14" fmla="*/ 2705100 w 2814638"/>
                <a:gd name="connsiteY14" fmla="*/ 292894 h 428625"/>
                <a:gd name="connsiteX15" fmla="*/ 2667000 w 2814638"/>
                <a:gd name="connsiteY15" fmla="*/ 330994 h 428625"/>
                <a:gd name="connsiteX16" fmla="*/ 2626519 w 2814638"/>
                <a:gd name="connsiteY16" fmla="*/ 371475 h 428625"/>
                <a:gd name="connsiteX17" fmla="*/ 2593181 w 2814638"/>
                <a:gd name="connsiteY17" fmla="*/ 400050 h 428625"/>
                <a:gd name="connsiteX18" fmla="*/ 2559844 w 2814638"/>
                <a:gd name="connsiteY18" fmla="*/ 421481 h 428625"/>
                <a:gd name="connsiteX19" fmla="*/ 2528888 w 2814638"/>
                <a:gd name="connsiteY19" fmla="*/ 428625 h 428625"/>
                <a:gd name="connsiteX20" fmla="*/ 2440781 w 2814638"/>
                <a:gd name="connsiteY20" fmla="*/ 423862 h 428625"/>
                <a:gd name="connsiteX21" fmla="*/ 2174081 w 2814638"/>
                <a:gd name="connsiteY21" fmla="*/ 404812 h 428625"/>
                <a:gd name="connsiteX22" fmla="*/ 1790700 w 2814638"/>
                <a:gd name="connsiteY22" fmla="*/ 376237 h 428625"/>
                <a:gd name="connsiteX23" fmla="*/ 1531144 w 2814638"/>
                <a:gd name="connsiteY23" fmla="*/ 359569 h 428625"/>
                <a:gd name="connsiteX24" fmla="*/ 1212056 w 2814638"/>
                <a:gd name="connsiteY24" fmla="*/ 333375 h 428625"/>
                <a:gd name="connsiteX25" fmla="*/ 964406 w 2814638"/>
                <a:gd name="connsiteY25" fmla="*/ 314325 h 428625"/>
                <a:gd name="connsiteX26" fmla="*/ 731044 w 2814638"/>
                <a:gd name="connsiteY26" fmla="*/ 297656 h 428625"/>
                <a:gd name="connsiteX27" fmla="*/ 516731 w 2814638"/>
                <a:gd name="connsiteY27" fmla="*/ 283369 h 428625"/>
                <a:gd name="connsiteX28" fmla="*/ 381000 w 2814638"/>
                <a:gd name="connsiteY28" fmla="*/ 271462 h 428625"/>
                <a:gd name="connsiteX29" fmla="*/ 247650 w 2814638"/>
                <a:gd name="connsiteY29" fmla="*/ 259556 h 428625"/>
                <a:gd name="connsiteX30" fmla="*/ 185738 w 2814638"/>
                <a:gd name="connsiteY30" fmla="*/ 250031 h 428625"/>
                <a:gd name="connsiteX31" fmla="*/ 123825 w 2814638"/>
                <a:gd name="connsiteY31" fmla="*/ 235744 h 428625"/>
                <a:gd name="connsiteX32" fmla="*/ 83344 w 2814638"/>
                <a:gd name="connsiteY32" fmla="*/ 223837 h 428625"/>
                <a:gd name="connsiteX33" fmla="*/ 42863 w 2814638"/>
                <a:gd name="connsiteY33" fmla="*/ 204787 h 428625"/>
                <a:gd name="connsiteX34" fmla="*/ 21431 w 2814638"/>
                <a:gd name="connsiteY34" fmla="*/ 188119 h 428625"/>
                <a:gd name="connsiteX35" fmla="*/ 7144 w 2814638"/>
                <a:gd name="connsiteY35" fmla="*/ 171450 h 428625"/>
                <a:gd name="connsiteX36" fmla="*/ 0 w 2814638"/>
                <a:gd name="connsiteY36" fmla="*/ 150019 h 428625"/>
                <a:gd name="connsiteX37" fmla="*/ 0 w 2814638"/>
                <a:gd name="connsiteY37" fmla="*/ 138112 h 428625"/>
                <a:gd name="connsiteX38" fmla="*/ 11906 w 2814638"/>
                <a:gd name="connsiteY38" fmla="*/ 119062 h 428625"/>
                <a:gd name="connsiteX39" fmla="*/ 38100 w 2814638"/>
                <a:gd name="connsiteY39" fmla="*/ 95250 h 428625"/>
                <a:gd name="connsiteX40" fmla="*/ 69056 w 2814638"/>
                <a:gd name="connsiteY40" fmla="*/ 71437 h 428625"/>
                <a:gd name="connsiteX41" fmla="*/ 119063 w 2814638"/>
                <a:gd name="connsiteY41" fmla="*/ 40481 h 428625"/>
                <a:gd name="connsiteX42" fmla="*/ 161925 w 2814638"/>
                <a:gd name="connsiteY42" fmla="*/ 21431 h 428625"/>
                <a:gd name="connsiteX43" fmla="*/ 221456 w 2814638"/>
                <a:gd name="connsiteY43" fmla="*/ 7144 h 428625"/>
                <a:gd name="connsiteX44" fmla="*/ 273844 w 2814638"/>
                <a:gd name="connsiteY44" fmla="*/ 0 h 428625"/>
                <a:gd name="connsiteX45" fmla="*/ 328613 w 2814638"/>
                <a:gd name="connsiteY45" fmla="*/ 4762 h 428625"/>
                <a:gd name="connsiteX46" fmla="*/ 381000 w 2814638"/>
                <a:gd name="connsiteY46" fmla="*/ 11906 h 428625"/>
                <a:gd name="connsiteX47" fmla="*/ 521494 w 2814638"/>
                <a:gd name="connsiteY47" fmla="*/ 38100 h 428625"/>
                <a:gd name="connsiteX48" fmla="*/ 700088 w 2814638"/>
                <a:gd name="connsiteY48" fmla="*/ 71437 h 428625"/>
                <a:gd name="connsiteX49" fmla="*/ 959644 w 2814638"/>
                <a:gd name="connsiteY49" fmla="*/ 92869 h 428625"/>
                <a:gd name="connsiteX50" fmla="*/ 1331119 w 2814638"/>
                <a:gd name="connsiteY50" fmla="*/ 12144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14638" h="428625">
                  <a:moveTo>
                    <a:pt x="1331119" y="121444"/>
                  </a:moveTo>
                  <a:lnTo>
                    <a:pt x="1771650" y="152400"/>
                  </a:lnTo>
                  <a:lnTo>
                    <a:pt x="2064544" y="171450"/>
                  </a:lnTo>
                  <a:lnTo>
                    <a:pt x="2264569" y="180975"/>
                  </a:lnTo>
                  <a:lnTo>
                    <a:pt x="2390775" y="180975"/>
                  </a:lnTo>
                  <a:lnTo>
                    <a:pt x="2443163" y="178594"/>
                  </a:lnTo>
                  <a:lnTo>
                    <a:pt x="2497931" y="169069"/>
                  </a:lnTo>
                  <a:lnTo>
                    <a:pt x="2543175" y="154781"/>
                  </a:lnTo>
                  <a:lnTo>
                    <a:pt x="2581275" y="135731"/>
                  </a:lnTo>
                  <a:lnTo>
                    <a:pt x="2609850" y="116681"/>
                  </a:lnTo>
                  <a:lnTo>
                    <a:pt x="2643188" y="88106"/>
                  </a:lnTo>
                  <a:lnTo>
                    <a:pt x="2678906" y="38100"/>
                  </a:lnTo>
                  <a:lnTo>
                    <a:pt x="2814638" y="150019"/>
                  </a:lnTo>
                  <a:lnTo>
                    <a:pt x="2750344" y="233362"/>
                  </a:lnTo>
                  <a:lnTo>
                    <a:pt x="2705100" y="292894"/>
                  </a:lnTo>
                  <a:lnTo>
                    <a:pt x="2667000" y="330994"/>
                  </a:lnTo>
                  <a:lnTo>
                    <a:pt x="2626519" y="371475"/>
                  </a:lnTo>
                  <a:lnTo>
                    <a:pt x="2593181" y="400050"/>
                  </a:lnTo>
                  <a:lnTo>
                    <a:pt x="2559844" y="421481"/>
                  </a:lnTo>
                  <a:lnTo>
                    <a:pt x="2528888" y="428625"/>
                  </a:lnTo>
                  <a:lnTo>
                    <a:pt x="2440781" y="423862"/>
                  </a:lnTo>
                  <a:lnTo>
                    <a:pt x="2174081" y="404812"/>
                  </a:lnTo>
                  <a:lnTo>
                    <a:pt x="1790700" y="376237"/>
                  </a:lnTo>
                  <a:lnTo>
                    <a:pt x="1531144" y="359569"/>
                  </a:lnTo>
                  <a:lnTo>
                    <a:pt x="1212056" y="333375"/>
                  </a:lnTo>
                  <a:lnTo>
                    <a:pt x="964406" y="314325"/>
                  </a:lnTo>
                  <a:lnTo>
                    <a:pt x="731044" y="297656"/>
                  </a:lnTo>
                  <a:lnTo>
                    <a:pt x="516731" y="283369"/>
                  </a:lnTo>
                  <a:lnTo>
                    <a:pt x="381000" y="271462"/>
                  </a:lnTo>
                  <a:lnTo>
                    <a:pt x="247650" y="259556"/>
                  </a:lnTo>
                  <a:lnTo>
                    <a:pt x="185738" y="250031"/>
                  </a:lnTo>
                  <a:lnTo>
                    <a:pt x="123825" y="235744"/>
                  </a:lnTo>
                  <a:lnTo>
                    <a:pt x="83344" y="223837"/>
                  </a:lnTo>
                  <a:lnTo>
                    <a:pt x="42863" y="204787"/>
                  </a:lnTo>
                  <a:lnTo>
                    <a:pt x="21431" y="188119"/>
                  </a:lnTo>
                  <a:lnTo>
                    <a:pt x="7144" y="171450"/>
                  </a:lnTo>
                  <a:lnTo>
                    <a:pt x="0" y="150019"/>
                  </a:lnTo>
                  <a:lnTo>
                    <a:pt x="0" y="138112"/>
                  </a:lnTo>
                  <a:lnTo>
                    <a:pt x="11906" y="119062"/>
                  </a:lnTo>
                  <a:lnTo>
                    <a:pt x="38100" y="95250"/>
                  </a:lnTo>
                  <a:lnTo>
                    <a:pt x="69056" y="71437"/>
                  </a:lnTo>
                  <a:lnTo>
                    <a:pt x="119063" y="40481"/>
                  </a:lnTo>
                  <a:lnTo>
                    <a:pt x="161925" y="21431"/>
                  </a:lnTo>
                  <a:lnTo>
                    <a:pt x="221456" y="7144"/>
                  </a:lnTo>
                  <a:lnTo>
                    <a:pt x="273844" y="0"/>
                  </a:lnTo>
                  <a:lnTo>
                    <a:pt x="328613" y="4762"/>
                  </a:lnTo>
                  <a:lnTo>
                    <a:pt x="381000" y="11906"/>
                  </a:lnTo>
                  <a:lnTo>
                    <a:pt x="521494" y="38100"/>
                  </a:lnTo>
                  <a:lnTo>
                    <a:pt x="700088" y="71437"/>
                  </a:lnTo>
                  <a:lnTo>
                    <a:pt x="959644" y="92869"/>
                  </a:lnTo>
                  <a:lnTo>
                    <a:pt x="13311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5">
              <a:extLst>
                <a:ext uri="{FF2B5EF4-FFF2-40B4-BE49-F238E27FC236}">
                  <a16:creationId xmlns:a16="http://schemas.microsoft.com/office/drawing/2014/main" id="{9BB175A9-6F32-4C5C-A7D5-BD476AE3C46A}"/>
                </a:ext>
              </a:extLst>
            </p:cNvPr>
            <p:cNvSpPr/>
            <p:nvPr/>
          </p:nvSpPr>
          <p:spPr>
            <a:xfrm rot="16200000">
              <a:off x="3741738" y="3503612"/>
              <a:ext cx="4381500" cy="561975"/>
            </a:xfrm>
            <a:custGeom>
              <a:avLst/>
              <a:gdLst>
                <a:gd name="connsiteX0" fmla="*/ 2164197 w 4381353"/>
                <a:gd name="connsiteY0" fmla="*/ 211830 h 561350"/>
                <a:gd name="connsiteX1" fmla="*/ 2993865 w 4381353"/>
                <a:gd name="connsiteY1" fmla="*/ 211830 h 561350"/>
                <a:gd name="connsiteX2" fmla="*/ 3396343 w 4381353"/>
                <a:gd name="connsiteY2" fmla="*/ 211830 h 561350"/>
                <a:gd name="connsiteX3" fmla="*/ 3724679 w 4381353"/>
                <a:gd name="connsiteY3" fmla="*/ 211830 h 561350"/>
                <a:gd name="connsiteX4" fmla="*/ 3908265 w 4381353"/>
                <a:gd name="connsiteY4" fmla="*/ 208300 h 561350"/>
                <a:gd name="connsiteX5" fmla="*/ 3978875 w 4381353"/>
                <a:gd name="connsiteY5" fmla="*/ 201239 h 561350"/>
                <a:gd name="connsiteX6" fmla="*/ 4063608 w 4381353"/>
                <a:gd name="connsiteY6" fmla="*/ 183586 h 561350"/>
                <a:gd name="connsiteX7" fmla="*/ 4144809 w 4381353"/>
                <a:gd name="connsiteY7" fmla="*/ 151812 h 561350"/>
                <a:gd name="connsiteX8" fmla="*/ 4208358 w 4381353"/>
                <a:gd name="connsiteY8" fmla="*/ 116507 h 561350"/>
                <a:gd name="connsiteX9" fmla="*/ 4278968 w 4381353"/>
                <a:gd name="connsiteY9" fmla="*/ 63549 h 561350"/>
                <a:gd name="connsiteX10" fmla="*/ 4328395 w 4381353"/>
                <a:gd name="connsiteY10" fmla="*/ 17653 h 561350"/>
                <a:gd name="connsiteX11" fmla="*/ 4353109 w 4381353"/>
                <a:gd name="connsiteY11" fmla="*/ 0 h 561350"/>
                <a:gd name="connsiteX12" fmla="*/ 4363700 w 4381353"/>
                <a:gd name="connsiteY12" fmla="*/ 0 h 561350"/>
                <a:gd name="connsiteX13" fmla="*/ 4381353 w 4381353"/>
                <a:gd name="connsiteY13" fmla="*/ 7061 h 561350"/>
                <a:gd name="connsiteX14" fmla="*/ 4381353 w 4381353"/>
                <a:gd name="connsiteY14" fmla="*/ 28244 h 561350"/>
                <a:gd name="connsiteX15" fmla="*/ 4360170 w 4381353"/>
                <a:gd name="connsiteY15" fmla="*/ 134159 h 561350"/>
                <a:gd name="connsiteX16" fmla="*/ 4310743 w 4381353"/>
                <a:gd name="connsiteY16" fmla="*/ 278910 h 561350"/>
                <a:gd name="connsiteX17" fmla="*/ 4286029 w 4381353"/>
                <a:gd name="connsiteY17" fmla="*/ 345989 h 561350"/>
                <a:gd name="connsiteX18" fmla="*/ 4240133 w 4381353"/>
                <a:gd name="connsiteY18" fmla="*/ 434252 h 561350"/>
                <a:gd name="connsiteX19" fmla="*/ 4194236 w 4381353"/>
                <a:gd name="connsiteY19" fmla="*/ 504862 h 561350"/>
                <a:gd name="connsiteX20" fmla="*/ 4158931 w 4381353"/>
                <a:gd name="connsiteY20" fmla="*/ 547228 h 561350"/>
                <a:gd name="connsiteX21" fmla="*/ 4127157 w 4381353"/>
                <a:gd name="connsiteY21" fmla="*/ 561350 h 561350"/>
                <a:gd name="connsiteX22" fmla="*/ 4116565 w 4381353"/>
                <a:gd name="connsiteY22" fmla="*/ 561350 h 561350"/>
                <a:gd name="connsiteX23" fmla="*/ 4095382 w 4381353"/>
                <a:gd name="connsiteY23" fmla="*/ 550759 h 561350"/>
                <a:gd name="connsiteX24" fmla="*/ 4049486 w 4381353"/>
                <a:gd name="connsiteY24" fmla="*/ 515453 h 561350"/>
                <a:gd name="connsiteX25" fmla="*/ 4000058 w 4381353"/>
                <a:gd name="connsiteY25" fmla="*/ 490740 h 561350"/>
                <a:gd name="connsiteX26" fmla="*/ 3947101 w 4381353"/>
                <a:gd name="connsiteY26" fmla="*/ 473087 h 561350"/>
                <a:gd name="connsiteX27" fmla="*/ 3880021 w 4381353"/>
                <a:gd name="connsiteY27" fmla="*/ 458965 h 561350"/>
                <a:gd name="connsiteX28" fmla="*/ 3784698 w 4381353"/>
                <a:gd name="connsiteY28" fmla="*/ 455435 h 561350"/>
                <a:gd name="connsiteX29" fmla="*/ 3675252 w 4381353"/>
                <a:gd name="connsiteY29" fmla="*/ 448374 h 561350"/>
                <a:gd name="connsiteX30" fmla="*/ 3488136 w 4381353"/>
                <a:gd name="connsiteY30" fmla="*/ 437782 h 561350"/>
                <a:gd name="connsiteX31" fmla="*/ 3195104 w 4381353"/>
                <a:gd name="connsiteY31" fmla="*/ 430721 h 561350"/>
                <a:gd name="connsiteX32" fmla="*/ 2930316 w 4381353"/>
                <a:gd name="connsiteY32" fmla="*/ 434252 h 561350"/>
                <a:gd name="connsiteX33" fmla="*/ 2587858 w 4381353"/>
                <a:gd name="connsiteY33" fmla="*/ 434252 h 561350"/>
                <a:gd name="connsiteX34" fmla="*/ 2397211 w 4381353"/>
                <a:gd name="connsiteY34" fmla="*/ 437782 h 561350"/>
                <a:gd name="connsiteX35" fmla="*/ 2065343 w 4381353"/>
                <a:gd name="connsiteY35" fmla="*/ 441313 h 561350"/>
                <a:gd name="connsiteX36" fmla="*/ 1719354 w 4381353"/>
                <a:gd name="connsiteY36" fmla="*/ 444843 h 561350"/>
                <a:gd name="connsiteX37" fmla="*/ 1341591 w 4381353"/>
                <a:gd name="connsiteY37" fmla="*/ 448374 h 561350"/>
                <a:gd name="connsiteX38" fmla="*/ 992071 w 4381353"/>
                <a:gd name="connsiteY38" fmla="*/ 455435 h 561350"/>
                <a:gd name="connsiteX39" fmla="*/ 783771 w 4381353"/>
                <a:gd name="connsiteY39" fmla="*/ 469557 h 561350"/>
                <a:gd name="connsiteX40" fmla="*/ 628429 w 4381353"/>
                <a:gd name="connsiteY40" fmla="*/ 483679 h 561350"/>
                <a:gd name="connsiteX41" fmla="*/ 508392 w 4381353"/>
                <a:gd name="connsiteY41" fmla="*/ 497801 h 561350"/>
                <a:gd name="connsiteX42" fmla="*/ 483679 w 4381353"/>
                <a:gd name="connsiteY42" fmla="*/ 497801 h 561350"/>
                <a:gd name="connsiteX43" fmla="*/ 423660 w 4381353"/>
                <a:gd name="connsiteY43" fmla="*/ 476618 h 561350"/>
                <a:gd name="connsiteX44" fmla="*/ 300092 w 4381353"/>
                <a:gd name="connsiteY44" fmla="*/ 423660 h 561350"/>
                <a:gd name="connsiteX45" fmla="*/ 197708 w 4381353"/>
                <a:gd name="connsiteY45" fmla="*/ 377764 h 561350"/>
                <a:gd name="connsiteX46" fmla="*/ 123567 w 4381353"/>
                <a:gd name="connsiteY46" fmla="*/ 345989 h 561350"/>
                <a:gd name="connsiteX47" fmla="*/ 45896 w 4381353"/>
                <a:gd name="connsiteY47" fmla="*/ 310684 h 561350"/>
                <a:gd name="connsiteX48" fmla="*/ 17652 w 4381353"/>
                <a:gd name="connsiteY48" fmla="*/ 296562 h 561350"/>
                <a:gd name="connsiteX49" fmla="*/ 3530 w 4381353"/>
                <a:gd name="connsiteY49" fmla="*/ 282440 h 561350"/>
                <a:gd name="connsiteX50" fmla="*/ 0 w 4381353"/>
                <a:gd name="connsiteY50" fmla="*/ 261257 h 561350"/>
                <a:gd name="connsiteX51" fmla="*/ 3530 w 4381353"/>
                <a:gd name="connsiteY51" fmla="*/ 229483 h 561350"/>
                <a:gd name="connsiteX52" fmla="*/ 10591 w 4381353"/>
                <a:gd name="connsiteY52" fmla="*/ 201239 h 561350"/>
                <a:gd name="connsiteX53" fmla="*/ 24713 w 4381353"/>
                <a:gd name="connsiteY53" fmla="*/ 183586 h 561350"/>
                <a:gd name="connsiteX54" fmla="*/ 45896 w 4381353"/>
                <a:gd name="connsiteY54" fmla="*/ 165934 h 561350"/>
                <a:gd name="connsiteX55" fmla="*/ 589594 w 4381353"/>
                <a:gd name="connsiteY55" fmla="*/ 204769 h 561350"/>
                <a:gd name="connsiteX56" fmla="*/ 663734 w 4381353"/>
                <a:gd name="connsiteY56" fmla="*/ 211830 h 561350"/>
                <a:gd name="connsiteX57" fmla="*/ 829668 w 4381353"/>
                <a:gd name="connsiteY57" fmla="*/ 211830 h 561350"/>
                <a:gd name="connsiteX58" fmla="*/ 1345121 w 4381353"/>
                <a:gd name="connsiteY58" fmla="*/ 211830 h 561350"/>
                <a:gd name="connsiteX59" fmla="*/ 2164197 w 4381353"/>
                <a:gd name="connsiteY59" fmla="*/ 211830 h 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81353" h="561350">
                  <a:moveTo>
                    <a:pt x="2164197" y="211830"/>
                  </a:moveTo>
                  <a:lnTo>
                    <a:pt x="2993865" y="211830"/>
                  </a:lnTo>
                  <a:lnTo>
                    <a:pt x="3396343" y="211830"/>
                  </a:lnTo>
                  <a:lnTo>
                    <a:pt x="3724679" y="211830"/>
                  </a:lnTo>
                  <a:lnTo>
                    <a:pt x="3908265" y="208300"/>
                  </a:lnTo>
                  <a:lnTo>
                    <a:pt x="3978875" y="201239"/>
                  </a:lnTo>
                  <a:lnTo>
                    <a:pt x="4063608" y="183586"/>
                  </a:lnTo>
                  <a:lnTo>
                    <a:pt x="4144809" y="151812"/>
                  </a:lnTo>
                  <a:lnTo>
                    <a:pt x="4208358" y="116507"/>
                  </a:lnTo>
                  <a:lnTo>
                    <a:pt x="4278968" y="63549"/>
                  </a:lnTo>
                  <a:lnTo>
                    <a:pt x="4328395" y="17653"/>
                  </a:lnTo>
                  <a:lnTo>
                    <a:pt x="4353109" y="0"/>
                  </a:lnTo>
                  <a:lnTo>
                    <a:pt x="4363700" y="0"/>
                  </a:lnTo>
                  <a:lnTo>
                    <a:pt x="4381353" y="7061"/>
                  </a:lnTo>
                  <a:lnTo>
                    <a:pt x="4381353" y="28244"/>
                  </a:lnTo>
                  <a:lnTo>
                    <a:pt x="4360170" y="134159"/>
                  </a:lnTo>
                  <a:lnTo>
                    <a:pt x="4310743" y="278910"/>
                  </a:lnTo>
                  <a:lnTo>
                    <a:pt x="4286029" y="345989"/>
                  </a:lnTo>
                  <a:lnTo>
                    <a:pt x="4240133" y="434252"/>
                  </a:lnTo>
                  <a:lnTo>
                    <a:pt x="4194236" y="504862"/>
                  </a:lnTo>
                  <a:lnTo>
                    <a:pt x="4158931" y="547228"/>
                  </a:lnTo>
                  <a:lnTo>
                    <a:pt x="4127157" y="561350"/>
                  </a:lnTo>
                  <a:lnTo>
                    <a:pt x="4116565" y="561350"/>
                  </a:lnTo>
                  <a:lnTo>
                    <a:pt x="4095382" y="550759"/>
                  </a:lnTo>
                  <a:lnTo>
                    <a:pt x="4049486" y="515453"/>
                  </a:lnTo>
                  <a:lnTo>
                    <a:pt x="4000058" y="490740"/>
                  </a:lnTo>
                  <a:lnTo>
                    <a:pt x="3947101" y="473087"/>
                  </a:lnTo>
                  <a:lnTo>
                    <a:pt x="3880021" y="458965"/>
                  </a:lnTo>
                  <a:lnTo>
                    <a:pt x="3784698" y="455435"/>
                  </a:lnTo>
                  <a:lnTo>
                    <a:pt x="3675252" y="448374"/>
                  </a:lnTo>
                  <a:lnTo>
                    <a:pt x="3488136" y="437782"/>
                  </a:lnTo>
                  <a:lnTo>
                    <a:pt x="3195104" y="430721"/>
                  </a:lnTo>
                  <a:lnTo>
                    <a:pt x="2930316" y="434252"/>
                  </a:lnTo>
                  <a:lnTo>
                    <a:pt x="2587858" y="434252"/>
                  </a:lnTo>
                  <a:lnTo>
                    <a:pt x="2397211" y="437782"/>
                  </a:lnTo>
                  <a:lnTo>
                    <a:pt x="2065343" y="441313"/>
                  </a:lnTo>
                  <a:lnTo>
                    <a:pt x="1719354" y="444843"/>
                  </a:lnTo>
                  <a:lnTo>
                    <a:pt x="1341591" y="448374"/>
                  </a:lnTo>
                  <a:lnTo>
                    <a:pt x="992071" y="455435"/>
                  </a:lnTo>
                  <a:lnTo>
                    <a:pt x="783771" y="469557"/>
                  </a:lnTo>
                  <a:lnTo>
                    <a:pt x="628429" y="483679"/>
                  </a:lnTo>
                  <a:lnTo>
                    <a:pt x="508392" y="497801"/>
                  </a:lnTo>
                  <a:lnTo>
                    <a:pt x="483679" y="497801"/>
                  </a:lnTo>
                  <a:lnTo>
                    <a:pt x="423660" y="476618"/>
                  </a:lnTo>
                  <a:lnTo>
                    <a:pt x="300092" y="423660"/>
                  </a:lnTo>
                  <a:lnTo>
                    <a:pt x="197708" y="377764"/>
                  </a:lnTo>
                  <a:lnTo>
                    <a:pt x="123567" y="345989"/>
                  </a:lnTo>
                  <a:lnTo>
                    <a:pt x="45896" y="310684"/>
                  </a:lnTo>
                  <a:lnTo>
                    <a:pt x="17652" y="296562"/>
                  </a:lnTo>
                  <a:lnTo>
                    <a:pt x="3530" y="282440"/>
                  </a:lnTo>
                  <a:lnTo>
                    <a:pt x="0" y="261257"/>
                  </a:lnTo>
                  <a:lnTo>
                    <a:pt x="3530" y="229483"/>
                  </a:lnTo>
                  <a:lnTo>
                    <a:pt x="10591" y="201239"/>
                  </a:lnTo>
                  <a:lnTo>
                    <a:pt x="24713" y="183586"/>
                  </a:lnTo>
                  <a:lnTo>
                    <a:pt x="45896" y="165934"/>
                  </a:lnTo>
                  <a:lnTo>
                    <a:pt x="589594" y="204769"/>
                  </a:lnTo>
                  <a:lnTo>
                    <a:pt x="663734" y="211830"/>
                  </a:lnTo>
                  <a:lnTo>
                    <a:pt x="829668" y="211830"/>
                  </a:lnTo>
                  <a:lnTo>
                    <a:pt x="1345121" y="211830"/>
                  </a:lnTo>
                  <a:lnTo>
                    <a:pt x="2164197" y="211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6">
              <a:extLst>
                <a:ext uri="{FF2B5EF4-FFF2-40B4-BE49-F238E27FC236}">
                  <a16:creationId xmlns:a16="http://schemas.microsoft.com/office/drawing/2014/main" id="{13B7336F-72DF-4746-8EE8-C6E032D15A60}"/>
                </a:ext>
              </a:extLst>
            </p:cNvPr>
            <p:cNvSpPr/>
            <p:nvPr/>
          </p:nvSpPr>
          <p:spPr>
            <a:xfrm rot="16200000">
              <a:off x="5136357" y="5203031"/>
              <a:ext cx="800100" cy="719137"/>
            </a:xfrm>
            <a:custGeom>
              <a:avLst/>
              <a:gdLst>
                <a:gd name="connsiteX0" fmla="*/ 714375 w 800100"/>
                <a:gd name="connsiteY0" fmla="*/ 195262 h 719137"/>
                <a:gd name="connsiteX1" fmla="*/ 650081 w 800100"/>
                <a:gd name="connsiteY1" fmla="*/ 316706 h 719137"/>
                <a:gd name="connsiteX2" fmla="*/ 595312 w 800100"/>
                <a:gd name="connsiteY2" fmla="*/ 426244 h 719137"/>
                <a:gd name="connsiteX3" fmla="*/ 573881 w 800100"/>
                <a:gd name="connsiteY3" fmla="*/ 483394 h 719137"/>
                <a:gd name="connsiteX4" fmla="*/ 542925 w 800100"/>
                <a:gd name="connsiteY4" fmla="*/ 578644 h 719137"/>
                <a:gd name="connsiteX5" fmla="*/ 535781 w 800100"/>
                <a:gd name="connsiteY5" fmla="*/ 607219 h 719137"/>
                <a:gd name="connsiteX6" fmla="*/ 535781 w 800100"/>
                <a:gd name="connsiteY6" fmla="*/ 623887 h 719137"/>
                <a:gd name="connsiteX7" fmla="*/ 540543 w 800100"/>
                <a:gd name="connsiteY7" fmla="*/ 640556 h 719137"/>
                <a:gd name="connsiteX8" fmla="*/ 547687 w 800100"/>
                <a:gd name="connsiteY8" fmla="*/ 654844 h 719137"/>
                <a:gd name="connsiteX9" fmla="*/ 564356 w 800100"/>
                <a:gd name="connsiteY9" fmla="*/ 666750 h 719137"/>
                <a:gd name="connsiteX10" fmla="*/ 578643 w 800100"/>
                <a:gd name="connsiteY10" fmla="*/ 673894 h 719137"/>
                <a:gd name="connsiteX11" fmla="*/ 638175 w 800100"/>
                <a:gd name="connsiteY11" fmla="*/ 688181 h 719137"/>
                <a:gd name="connsiteX12" fmla="*/ 733425 w 800100"/>
                <a:gd name="connsiteY12" fmla="*/ 719137 h 719137"/>
                <a:gd name="connsiteX13" fmla="*/ 0 w 800100"/>
                <a:gd name="connsiteY13" fmla="*/ 676275 h 719137"/>
                <a:gd name="connsiteX14" fmla="*/ 9525 w 800100"/>
                <a:gd name="connsiteY14" fmla="*/ 659606 h 719137"/>
                <a:gd name="connsiteX15" fmla="*/ 35718 w 800100"/>
                <a:gd name="connsiteY15" fmla="*/ 638175 h 719137"/>
                <a:gd name="connsiteX16" fmla="*/ 71437 w 800100"/>
                <a:gd name="connsiteY16" fmla="*/ 611981 h 719137"/>
                <a:gd name="connsiteX17" fmla="*/ 128587 w 800100"/>
                <a:gd name="connsiteY17" fmla="*/ 576262 h 719137"/>
                <a:gd name="connsiteX18" fmla="*/ 202406 w 800100"/>
                <a:gd name="connsiteY18" fmla="*/ 535781 h 719137"/>
                <a:gd name="connsiteX19" fmla="*/ 292893 w 800100"/>
                <a:gd name="connsiteY19" fmla="*/ 485775 h 719137"/>
                <a:gd name="connsiteX20" fmla="*/ 326231 w 800100"/>
                <a:gd name="connsiteY20" fmla="*/ 461962 h 719137"/>
                <a:gd name="connsiteX21" fmla="*/ 464343 w 800100"/>
                <a:gd name="connsiteY21" fmla="*/ 352425 h 719137"/>
                <a:gd name="connsiteX22" fmla="*/ 607218 w 800100"/>
                <a:gd name="connsiteY22" fmla="*/ 202406 h 719137"/>
                <a:gd name="connsiteX23" fmla="*/ 731043 w 800100"/>
                <a:gd name="connsiteY23" fmla="*/ 38100 h 719137"/>
                <a:gd name="connsiteX24" fmla="*/ 750093 w 800100"/>
                <a:gd name="connsiteY24" fmla="*/ 16669 h 719137"/>
                <a:gd name="connsiteX25" fmla="*/ 769143 w 800100"/>
                <a:gd name="connsiteY25" fmla="*/ 4762 h 719137"/>
                <a:gd name="connsiteX26" fmla="*/ 792956 w 800100"/>
                <a:gd name="connsiteY26" fmla="*/ 0 h 719137"/>
                <a:gd name="connsiteX27" fmla="*/ 797718 w 800100"/>
                <a:gd name="connsiteY27" fmla="*/ 7144 h 719137"/>
                <a:gd name="connsiteX28" fmla="*/ 800100 w 800100"/>
                <a:gd name="connsiteY28" fmla="*/ 19050 h 719137"/>
                <a:gd name="connsiteX29" fmla="*/ 795337 w 800100"/>
                <a:gd name="connsiteY29" fmla="*/ 45244 h 719137"/>
                <a:gd name="connsiteX30" fmla="*/ 766762 w 800100"/>
                <a:gd name="connsiteY30" fmla="*/ 111919 h 719137"/>
                <a:gd name="connsiteX31" fmla="*/ 714375 w 800100"/>
                <a:gd name="connsiteY31" fmla="*/ 1952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719137">
                  <a:moveTo>
                    <a:pt x="714375" y="195262"/>
                  </a:moveTo>
                  <a:lnTo>
                    <a:pt x="650081" y="316706"/>
                  </a:lnTo>
                  <a:lnTo>
                    <a:pt x="595312" y="426244"/>
                  </a:lnTo>
                  <a:lnTo>
                    <a:pt x="573881" y="483394"/>
                  </a:lnTo>
                  <a:lnTo>
                    <a:pt x="542925" y="578644"/>
                  </a:lnTo>
                  <a:lnTo>
                    <a:pt x="535781" y="607219"/>
                  </a:lnTo>
                  <a:lnTo>
                    <a:pt x="535781" y="623887"/>
                  </a:lnTo>
                  <a:lnTo>
                    <a:pt x="540543" y="640556"/>
                  </a:lnTo>
                  <a:lnTo>
                    <a:pt x="547687" y="654844"/>
                  </a:lnTo>
                  <a:lnTo>
                    <a:pt x="564356" y="666750"/>
                  </a:lnTo>
                  <a:lnTo>
                    <a:pt x="578643" y="673894"/>
                  </a:lnTo>
                  <a:lnTo>
                    <a:pt x="638175" y="688181"/>
                  </a:lnTo>
                  <a:lnTo>
                    <a:pt x="733425" y="719137"/>
                  </a:lnTo>
                  <a:lnTo>
                    <a:pt x="0" y="676275"/>
                  </a:lnTo>
                  <a:lnTo>
                    <a:pt x="9525" y="659606"/>
                  </a:lnTo>
                  <a:lnTo>
                    <a:pt x="35718" y="638175"/>
                  </a:lnTo>
                  <a:lnTo>
                    <a:pt x="71437" y="611981"/>
                  </a:lnTo>
                  <a:lnTo>
                    <a:pt x="128587" y="576262"/>
                  </a:lnTo>
                  <a:lnTo>
                    <a:pt x="202406" y="535781"/>
                  </a:lnTo>
                  <a:lnTo>
                    <a:pt x="292893" y="485775"/>
                  </a:lnTo>
                  <a:lnTo>
                    <a:pt x="326231" y="461962"/>
                  </a:lnTo>
                  <a:lnTo>
                    <a:pt x="464343" y="352425"/>
                  </a:lnTo>
                  <a:lnTo>
                    <a:pt x="607218" y="202406"/>
                  </a:lnTo>
                  <a:lnTo>
                    <a:pt x="731043" y="38100"/>
                  </a:lnTo>
                  <a:lnTo>
                    <a:pt x="750093" y="16669"/>
                  </a:lnTo>
                  <a:lnTo>
                    <a:pt x="769143" y="4762"/>
                  </a:lnTo>
                  <a:lnTo>
                    <a:pt x="792956" y="0"/>
                  </a:lnTo>
                  <a:lnTo>
                    <a:pt x="797718" y="7144"/>
                  </a:lnTo>
                  <a:lnTo>
                    <a:pt x="800100" y="19050"/>
                  </a:lnTo>
                  <a:lnTo>
                    <a:pt x="795337" y="45244"/>
                  </a:lnTo>
                  <a:lnTo>
                    <a:pt x="766762" y="111919"/>
                  </a:lnTo>
                  <a:lnTo>
                    <a:pt x="714375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180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BBA2B787-94A7-CF4D-882B-C350B32097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3A17D85-FB8B-4ACC-A286-84C0971D390D}"/>
              </a:ext>
            </a:extLst>
          </p:cNvPr>
          <p:cNvGrpSpPr/>
          <p:nvPr/>
        </p:nvGrpSpPr>
        <p:grpSpPr>
          <a:xfrm>
            <a:off x="2598738" y="1585913"/>
            <a:ext cx="4632325" cy="4389437"/>
            <a:chOff x="2598738" y="1585913"/>
            <a:chExt cx="4632325" cy="4389437"/>
          </a:xfrm>
        </p:grpSpPr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471EEC8D-B7AC-1D48-93AB-000A18EAC189}"/>
                </a:ext>
              </a:extLst>
            </p:cNvPr>
            <p:cNvSpPr/>
            <p:nvPr/>
          </p:nvSpPr>
          <p:spPr>
            <a:xfrm>
              <a:off x="2598738" y="1585913"/>
              <a:ext cx="1700212" cy="2528887"/>
            </a:xfrm>
            <a:custGeom>
              <a:avLst/>
              <a:gdLst>
                <a:gd name="connsiteX0" fmla="*/ 1213718 w 1700521"/>
                <a:gd name="connsiteY0" fmla="*/ 1085438 h 2529401"/>
                <a:gd name="connsiteX1" fmla="*/ 1318972 w 1700521"/>
                <a:gd name="connsiteY1" fmla="*/ 911110 h 2529401"/>
                <a:gd name="connsiteX2" fmla="*/ 1394624 w 1700521"/>
                <a:gd name="connsiteY2" fmla="*/ 789410 h 2529401"/>
                <a:gd name="connsiteX3" fmla="*/ 1466987 w 1700521"/>
                <a:gd name="connsiteY3" fmla="*/ 661130 h 2529401"/>
                <a:gd name="connsiteX4" fmla="*/ 1529482 w 1700521"/>
                <a:gd name="connsiteY4" fmla="*/ 555876 h 2529401"/>
                <a:gd name="connsiteX5" fmla="*/ 1545928 w 1700521"/>
                <a:gd name="connsiteY5" fmla="*/ 536141 h 2529401"/>
                <a:gd name="connsiteX6" fmla="*/ 1572242 w 1700521"/>
                <a:gd name="connsiteY6" fmla="*/ 516405 h 2529401"/>
                <a:gd name="connsiteX7" fmla="*/ 1611712 w 1700521"/>
                <a:gd name="connsiteY7" fmla="*/ 493381 h 2529401"/>
                <a:gd name="connsiteX8" fmla="*/ 1647893 w 1700521"/>
                <a:gd name="connsiteY8" fmla="*/ 483513 h 2529401"/>
                <a:gd name="connsiteX9" fmla="*/ 1674207 w 1700521"/>
                <a:gd name="connsiteY9" fmla="*/ 470356 h 2529401"/>
                <a:gd name="connsiteX10" fmla="*/ 1690653 w 1700521"/>
                <a:gd name="connsiteY10" fmla="*/ 453910 h 2529401"/>
                <a:gd name="connsiteX11" fmla="*/ 1700521 w 1700521"/>
                <a:gd name="connsiteY11" fmla="*/ 437464 h 2529401"/>
                <a:gd name="connsiteX12" fmla="*/ 1700521 w 1700521"/>
                <a:gd name="connsiteY12" fmla="*/ 414440 h 2529401"/>
                <a:gd name="connsiteX13" fmla="*/ 1693942 w 1700521"/>
                <a:gd name="connsiteY13" fmla="*/ 381548 h 2529401"/>
                <a:gd name="connsiteX14" fmla="*/ 1664339 w 1700521"/>
                <a:gd name="connsiteY14" fmla="*/ 332210 h 2529401"/>
                <a:gd name="connsiteX15" fmla="*/ 1605134 w 1700521"/>
                <a:gd name="connsiteY15" fmla="*/ 263136 h 2529401"/>
                <a:gd name="connsiteX16" fmla="*/ 1542639 w 1700521"/>
                <a:gd name="connsiteY16" fmla="*/ 207220 h 2529401"/>
                <a:gd name="connsiteX17" fmla="*/ 1473565 w 1700521"/>
                <a:gd name="connsiteY17" fmla="*/ 154592 h 2529401"/>
                <a:gd name="connsiteX18" fmla="*/ 1404492 w 1700521"/>
                <a:gd name="connsiteY18" fmla="*/ 111833 h 2529401"/>
                <a:gd name="connsiteX19" fmla="*/ 1348575 w 1700521"/>
                <a:gd name="connsiteY19" fmla="*/ 78941 h 2529401"/>
                <a:gd name="connsiteX20" fmla="*/ 1249899 w 1700521"/>
                <a:gd name="connsiteY20" fmla="*/ 29602 h 2529401"/>
                <a:gd name="connsiteX21" fmla="*/ 1184115 w 1700521"/>
                <a:gd name="connsiteY21" fmla="*/ 3289 h 2529401"/>
                <a:gd name="connsiteX22" fmla="*/ 1164380 w 1700521"/>
                <a:gd name="connsiteY22" fmla="*/ 0 h 2529401"/>
                <a:gd name="connsiteX23" fmla="*/ 1157801 w 1700521"/>
                <a:gd name="connsiteY23" fmla="*/ 3289 h 2529401"/>
                <a:gd name="connsiteX24" fmla="*/ 1154512 w 1700521"/>
                <a:gd name="connsiteY24" fmla="*/ 13156 h 2529401"/>
                <a:gd name="connsiteX25" fmla="*/ 1157801 w 1700521"/>
                <a:gd name="connsiteY25" fmla="*/ 36181 h 2529401"/>
                <a:gd name="connsiteX26" fmla="*/ 1174247 w 1700521"/>
                <a:gd name="connsiteY26" fmla="*/ 65784 h 2529401"/>
                <a:gd name="connsiteX27" fmla="*/ 1210429 w 1700521"/>
                <a:gd name="connsiteY27" fmla="*/ 128279 h 2529401"/>
                <a:gd name="connsiteX28" fmla="*/ 1230164 w 1700521"/>
                <a:gd name="connsiteY28" fmla="*/ 171038 h 2529401"/>
                <a:gd name="connsiteX29" fmla="*/ 1246610 w 1700521"/>
                <a:gd name="connsiteY29" fmla="*/ 213798 h 2529401"/>
                <a:gd name="connsiteX30" fmla="*/ 1253188 w 1700521"/>
                <a:gd name="connsiteY30" fmla="*/ 256558 h 2529401"/>
                <a:gd name="connsiteX31" fmla="*/ 1253188 w 1700521"/>
                <a:gd name="connsiteY31" fmla="*/ 328920 h 2529401"/>
                <a:gd name="connsiteX32" fmla="*/ 1249899 w 1700521"/>
                <a:gd name="connsiteY32" fmla="*/ 394705 h 2529401"/>
                <a:gd name="connsiteX33" fmla="*/ 1233453 w 1700521"/>
                <a:gd name="connsiteY33" fmla="*/ 480224 h 2529401"/>
                <a:gd name="connsiteX34" fmla="*/ 1187404 w 1700521"/>
                <a:gd name="connsiteY34" fmla="*/ 618371 h 2529401"/>
                <a:gd name="connsiteX35" fmla="*/ 1124909 w 1700521"/>
                <a:gd name="connsiteY35" fmla="*/ 759807 h 2529401"/>
                <a:gd name="connsiteX36" fmla="*/ 1059125 w 1700521"/>
                <a:gd name="connsiteY36" fmla="*/ 897954 h 2529401"/>
                <a:gd name="connsiteX37" fmla="*/ 976895 w 1700521"/>
                <a:gd name="connsiteY37" fmla="*/ 1059125 h 2529401"/>
                <a:gd name="connsiteX38" fmla="*/ 858483 w 1700521"/>
                <a:gd name="connsiteY38" fmla="*/ 1266345 h 2529401"/>
                <a:gd name="connsiteX39" fmla="*/ 763096 w 1700521"/>
                <a:gd name="connsiteY39" fmla="*/ 1427516 h 2529401"/>
                <a:gd name="connsiteX40" fmla="*/ 661131 w 1700521"/>
                <a:gd name="connsiteY40" fmla="*/ 1588687 h 2529401"/>
                <a:gd name="connsiteX41" fmla="*/ 522984 w 1700521"/>
                <a:gd name="connsiteY41" fmla="*/ 1795907 h 2529401"/>
                <a:gd name="connsiteX42" fmla="*/ 388126 w 1700521"/>
                <a:gd name="connsiteY42" fmla="*/ 1983392 h 2529401"/>
                <a:gd name="connsiteX43" fmla="*/ 240112 w 1700521"/>
                <a:gd name="connsiteY43" fmla="*/ 2177456 h 2529401"/>
                <a:gd name="connsiteX44" fmla="*/ 92098 w 1700521"/>
                <a:gd name="connsiteY44" fmla="*/ 2348495 h 2529401"/>
                <a:gd name="connsiteX45" fmla="*/ 3289 w 1700521"/>
                <a:gd name="connsiteY45" fmla="*/ 2447171 h 2529401"/>
                <a:gd name="connsiteX46" fmla="*/ 0 w 1700521"/>
                <a:gd name="connsiteY46" fmla="*/ 2466906 h 2529401"/>
                <a:gd name="connsiteX47" fmla="*/ 0 w 1700521"/>
                <a:gd name="connsiteY47" fmla="*/ 2496509 h 2529401"/>
                <a:gd name="connsiteX48" fmla="*/ 6578 w 1700521"/>
                <a:gd name="connsiteY48" fmla="*/ 2522823 h 2529401"/>
                <a:gd name="connsiteX49" fmla="*/ 23024 w 1700521"/>
                <a:gd name="connsiteY49" fmla="*/ 2529401 h 2529401"/>
                <a:gd name="connsiteX50" fmla="*/ 39470 w 1700521"/>
                <a:gd name="connsiteY50" fmla="*/ 2529401 h 2529401"/>
                <a:gd name="connsiteX51" fmla="*/ 72362 w 1700521"/>
                <a:gd name="connsiteY51" fmla="*/ 2512955 h 2529401"/>
                <a:gd name="connsiteX52" fmla="*/ 203931 w 1700521"/>
                <a:gd name="connsiteY52" fmla="*/ 2381387 h 2529401"/>
                <a:gd name="connsiteX53" fmla="*/ 338788 w 1700521"/>
                <a:gd name="connsiteY53" fmla="*/ 2233372 h 2529401"/>
                <a:gd name="connsiteX54" fmla="*/ 467067 w 1700521"/>
                <a:gd name="connsiteY54" fmla="*/ 2095225 h 2529401"/>
                <a:gd name="connsiteX55" fmla="*/ 634817 w 1700521"/>
                <a:gd name="connsiteY55" fmla="*/ 1894584 h 2529401"/>
                <a:gd name="connsiteX56" fmla="*/ 838748 w 1700521"/>
                <a:gd name="connsiteY56" fmla="*/ 1634736 h 2529401"/>
                <a:gd name="connsiteX57" fmla="*/ 993341 w 1700521"/>
                <a:gd name="connsiteY57" fmla="*/ 1434095 h 2529401"/>
                <a:gd name="connsiteX58" fmla="*/ 1062414 w 1700521"/>
                <a:gd name="connsiteY58" fmla="*/ 1332129 h 2529401"/>
                <a:gd name="connsiteX59" fmla="*/ 1213718 w 1700521"/>
                <a:gd name="connsiteY59" fmla="*/ 1085438 h 252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00521" h="2529401">
                  <a:moveTo>
                    <a:pt x="1213718" y="1085438"/>
                  </a:moveTo>
                  <a:lnTo>
                    <a:pt x="1318972" y="911110"/>
                  </a:lnTo>
                  <a:lnTo>
                    <a:pt x="1394624" y="789410"/>
                  </a:lnTo>
                  <a:lnTo>
                    <a:pt x="1466987" y="661130"/>
                  </a:lnTo>
                  <a:lnTo>
                    <a:pt x="1529482" y="555876"/>
                  </a:lnTo>
                  <a:lnTo>
                    <a:pt x="1545928" y="536141"/>
                  </a:lnTo>
                  <a:lnTo>
                    <a:pt x="1572242" y="516405"/>
                  </a:lnTo>
                  <a:lnTo>
                    <a:pt x="1611712" y="493381"/>
                  </a:lnTo>
                  <a:lnTo>
                    <a:pt x="1647893" y="483513"/>
                  </a:lnTo>
                  <a:lnTo>
                    <a:pt x="1674207" y="470356"/>
                  </a:lnTo>
                  <a:lnTo>
                    <a:pt x="1690653" y="453910"/>
                  </a:lnTo>
                  <a:lnTo>
                    <a:pt x="1700521" y="437464"/>
                  </a:lnTo>
                  <a:lnTo>
                    <a:pt x="1700521" y="414440"/>
                  </a:lnTo>
                  <a:lnTo>
                    <a:pt x="1693942" y="381548"/>
                  </a:lnTo>
                  <a:lnTo>
                    <a:pt x="1664339" y="332210"/>
                  </a:lnTo>
                  <a:lnTo>
                    <a:pt x="1605134" y="263136"/>
                  </a:lnTo>
                  <a:lnTo>
                    <a:pt x="1542639" y="207220"/>
                  </a:lnTo>
                  <a:lnTo>
                    <a:pt x="1473565" y="154592"/>
                  </a:lnTo>
                  <a:lnTo>
                    <a:pt x="1404492" y="111833"/>
                  </a:lnTo>
                  <a:lnTo>
                    <a:pt x="1348575" y="78941"/>
                  </a:lnTo>
                  <a:lnTo>
                    <a:pt x="1249899" y="29602"/>
                  </a:lnTo>
                  <a:lnTo>
                    <a:pt x="1184115" y="3289"/>
                  </a:lnTo>
                  <a:lnTo>
                    <a:pt x="1164380" y="0"/>
                  </a:lnTo>
                  <a:lnTo>
                    <a:pt x="1157801" y="3289"/>
                  </a:lnTo>
                  <a:lnTo>
                    <a:pt x="1154512" y="13156"/>
                  </a:lnTo>
                  <a:lnTo>
                    <a:pt x="1157801" y="36181"/>
                  </a:lnTo>
                  <a:lnTo>
                    <a:pt x="1174247" y="65784"/>
                  </a:lnTo>
                  <a:lnTo>
                    <a:pt x="1210429" y="128279"/>
                  </a:lnTo>
                  <a:lnTo>
                    <a:pt x="1230164" y="171038"/>
                  </a:lnTo>
                  <a:lnTo>
                    <a:pt x="1246610" y="213798"/>
                  </a:lnTo>
                  <a:lnTo>
                    <a:pt x="1253188" y="256558"/>
                  </a:lnTo>
                  <a:lnTo>
                    <a:pt x="1253188" y="328920"/>
                  </a:lnTo>
                  <a:lnTo>
                    <a:pt x="1249899" y="394705"/>
                  </a:lnTo>
                  <a:lnTo>
                    <a:pt x="1233453" y="480224"/>
                  </a:lnTo>
                  <a:lnTo>
                    <a:pt x="1187404" y="618371"/>
                  </a:lnTo>
                  <a:lnTo>
                    <a:pt x="1124909" y="759807"/>
                  </a:lnTo>
                  <a:lnTo>
                    <a:pt x="1059125" y="897954"/>
                  </a:lnTo>
                  <a:lnTo>
                    <a:pt x="976895" y="1059125"/>
                  </a:lnTo>
                  <a:lnTo>
                    <a:pt x="858483" y="1266345"/>
                  </a:lnTo>
                  <a:lnTo>
                    <a:pt x="763096" y="1427516"/>
                  </a:lnTo>
                  <a:lnTo>
                    <a:pt x="661131" y="1588687"/>
                  </a:lnTo>
                  <a:lnTo>
                    <a:pt x="522984" y="1795907"/>
                  </a:lnTo>
                  <a:lnTo>
                    <a:pt x="388126" y="1983392"/>
                  </a:lnTo>
                  <a:lnTo>
                    <a:pt x="240112" y="2177456"/>
                  </a:lnTo>
                  <a:lnTo>
                    <a:pt x="92098" y="2348495"/>
                  </a:lnTo>
                  <a:lnTo>
                    <a:pt x="3289" y="2447171"/>
                  </a:lnTo>
                  <a:lnTo>
                    <a:pt x="0" y="2466906"/>
                  </a:lnTo>
                  <a:lnTo>
                    <a:pt x="0" y="2496509"/>
                  </a:lnTo>
                  <a:lnTo>
                    <a:pt x="6578" y="2522823"/>
                  </a:lnTo>
                  <a:lnTo>
                    <a:pt x="23024" y="2529401"/>
                  </a:lnTo>
                  <a:lnTo>
                    <a:pt x="39470" y="2529401"/>
                  </a:lnTo>
                  <a:lnTo>
                    <a:pt x="72362" y="2512955"/>
                  </a:lnTo>
                  <a:lnTo>
                    <a:pt x="203931" y="2381387"/>
                  </a:lnTo>
                  <a:lnTo>
                    <a:pt x="338788" y="2233372"/>
                  </a:lnTo>
                  <a:lnTo>
                    <a:pt x="467067" y="2095225"/>
                  </a:lnTo>
                  <a:lnTo>
                    <a:pt x="634817" y="1894584"/>
                  </a:lnTo>
                  <a:lnTo>
                    <a:pt x="838748" y="1634736"/>
                  </a:lnTo>
                  <a:lnTo>
                    <a:pt x="993341" y="1434095"/>
                  </a:lnTo>
                  <a:lnTo>
                    <a:pt x="1062414" y="1332129"/>
                  </a:lnTo>
                  <a:lnTo>
                    <a:pt x="1213718" y="1085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706529E0-DCE0-FB4A-A874-2156F26A8D0C}"/>
                </a:ext>
              </a:extLst>
            </p:cNvPr>
            <p:cNvSpPr/>
            <p:nvPr/>
          </p:nvSpPr>
          <p:spPr>
            <a:xfrm>
              <a:off x="4484688" y="3659188"/>
              <a:ext cx="742950" cy="984250"/>
            </a:xfrm>
            <a:custGeom>
              <a:avLst/>
              <a:gdLst>
                <a:gd name="connsiteX0" fmla="*/ 302419 w 742950"/>
                <a:gd name="connsiteY0" fmla="*/ 433388 h 983457"/>
                <a:gd name="connsiteX1" fmla="*/ 259556 w 742950"/>
                <a:gd name="connsiteY1" fmla="*/ 369094 h 983457"/>
                <a:gd name="connsiteX2" fmla="*/ 197644 w 742950"/>
                <a:gd name="connsiteY2" fmla="*/ 283369 h 983457"/>
                <a:gd name="connsiteX3" fmla="*/ 138112 w 742950"/>
                <a:gd name="connsiteY3" fmla="*/ 204788 h 983457"/>
                <a:gd name="connsiteX4" fmla="*/ 80962 w 742950"/>
                <a:gd name="connsiteY4" fmla="*/ 135732 h 983457"/>
                <a:gd name="connsiteX5" fmla="*/ 30956 w 742950"/>
                <a:gd name="connsiteY5" fmla="*/ 78582 h 983457"/>
                <a:gd name="connsiteX6" fmla="*/ 19050 w 742950"/>
                <a:gd name="connsiteY6" fmla="*/ 64294 h 983457"/>
                <a:gd name="connsiteX7" fmla="*/ 7144 w 742950"/>
                <a:gd name="connsiteY7" fmla="*/ 42863 h 983457"/>
                <a:gd name="connsiteX8" fmla="*/ 0 w 742950"/>
                <a:gd name="connsiteY8" fmla="*/ 19050 h 983457"/>
                <a:gd name="connsiteX9" fmla="*/ 2381 w 742950"/>
                <a:gd name="connsiteY9" fmla="*/ 11907 h 983457"/>
                <a:gd name="connsiteX10" fmla="*/ 7144 w 742950"/>
                <a:gd name="connsiteY10" fmla="*/ 4763 h 983457"/>
                <a:gd name="connsiteX11" fmla="*/ 21431 w 742950"/>
                <a:gd name="connsiteY11" fmla="*/ 0 h 983457"/>
                <a:gd name="connsiteX12" fmla="*/ 30956 w 742950"/>
                <a:gd name="connsiteY12" fmla="*/ 2382 h 983457"/>
                <a:gd name="connsiteX13" fmla="*/ 66675 w 742950"/>
                <a:gd name="connsiteY13" fmla="*/ 19050 h 983457"/>
                <a:gd name="connsiteX14" fmla="*/ 161925 w 742950"/>
                <a:gd name="connsiteY14" fmla="*/ 80963 h 983457"/>
                <a:gd name="connsiteX15" fmla="*/ 271462 w 742950"/>
                <a:gd name="connsiteY15" fmla="*/ 152400 h 983457"/>
                <a:gd name="connsiteX16" fmla="*/ 438150 w 742950"/>
                <a:gd name="connsiteY16" fmla="*/ 266700 h 983457"/>
                <a:gd name="connsiteX17" fmla="*/ 542925 w 742950"/>
                <a:gd name="connsiteY17" fmla="*/ 345282 h 983457"/>
                <a:gd name="connsiteX18" fmla="*/ 645319 w 742950"/>
                <a:gd name="connsiteY18" fmla="*/ 423863 h 983457"/>
                <a:gd name="connsiteX19" fmla="*/ 661987 w 742950"/>
                <a:gd name="connsiteY19" fmla="*/ 438150 h 983457"/>
                <a:gd name="connsiteX20" fmla="*/ 690562 w 742950"/>
                <a:gd name="connsiteY20" fmla="*/ 502444 h 983457"/>
                <a:gd name="connsiteX21" fmla="*/ 714375 w 742950"/>
                <a:gd name="connsiteY21" fmla="*/ 578644 h 983457"/>
                <a:gd name="connsiteX22" fmla="*/ 728662 w 742950"/>
                <a:gd name="connsiteY22" fmla="*/ 645319 h 983457"/>
                <a:gd name="connsiteX23" fmla="*/ 738187 w 742950"/>
                <a:gd name="connsiteY23" fmla="*/ 711994 h 983457"/>
                <a:gd name="connsiteX24" fmla="*/ 742950 w 742950"/>
                <a:gd name="connsiteY24" fmla="*/ 757238 h 983457"/>
                <a:gd name="connsiteX25" fmla="*/ 735806 w 742950"/>
                <a:gd name="connsiteY25" fmla="*/ 845344 h 983457"/>
                <a:gd name="connsiteX26" fmla="*/ 723900 w 742950"/>
                <a:gd name="connsiteY26" fmla="*/ 873919 h 983457"/>
                <a:gd name="connsiteX27" fmla="*/ 690562 w 742950"/>
                <a:gd name="connsiteY27" fmla="*/ 931069 h 983457"/>
                <a:gd name="connsiteX28" fmla="*/ 657225 w 742950"/>
                <a:gd name="connsiteY28" fmla="*/ 969169 h 983457"/>
                <a:gd name="connsiteX29" fmla="*/ 633412 w 742950"/>
                <a:gd name="connsiteY29" fmla="*/ 981075 h 983457"/>
                <a:gd name="connsiteX30" fmla="*/ 621506 w 742950"/>
                <a:gd name="connsiteY30" fmla="*/ 983457 h 983457"/>
                <a:gd name="connsiteX31" fmla="*/ 600075 w 742950"/>
                <a:gd name="connsiteY31" fmla="*/ 981075 h 983457"/>
                <a:gd name="connsiteX32" fmla="*/ 578644 w 742950"/>
                <a:gd name="connsiteY32" fmla="*/ 969169 h 983457"/>
                <a:gd name="connsiteX33" fmla="*/ 557212 w 742950"/>
                <a:gd name="connsiteY33" fmla="*/ 945357 h 983457"/>
                <a:gd name="connsiteX34" fmla="*/ 535781 w 742950"/>
                <a:gd name="connsiteY34" fmla="*/ 902494 h 983457"/>
                <a:gd name="connsiteX35" fmla="*/ 511969 w 742950"/>
                <a:gd name="connsiteY35" fmla="*/ 845344 h 983457"/>
                <a:gd name="connsiteX36" fmla="*/ 476250 w 742950"/>
                <a:gd name="connsiteY36" fmla="*/ 752475 h 983457"/>
                <a:gd name="connsiteX37" fmla="*/ 433387 w 742950"/>
                <a:gd name="connsiteY37" fmla="*/ 659607 h 983457"/>
                <a:gd name="connsiteX38" fmla="*/ 371475 w 742950"/>
                <a:gd name="connsiteY38" fmla="*/ 542925 h 983457"/>
                <a:gd name="connsiteX39" fmla="*/ 302419 w 742950"/>
                <a:gd name="connsiteY39" fmla="*/ 433388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2950" h="983457">
                  <a:moveTo>
                    <a:pt x="302419" y="433388"/>
                  </a:moveTo>
                  <a:lnTo>
                    <a:pt x="259556" y="369094"/>
                  </a:lnTo>
                  <a:lnTo>
                    <a:pt x="197644" y="283369"/>
                  </a:lnTo>
                  <a:lnTo>
                    <a:pt x="138112" y="204788"/>
                  </a:lnTo>
                  <a:lnTo>
                    <a:pt x="80962" y="135732"/>
                  </a:lnTo>
                  <a:lnTo>
                    <a:pt x="30956" y="78582"/>
                  </a:lnTo>
                  <a:lnTo>
                    <a:pt x="19050" y="64294"/>
                  </a:lnTo>
                  <a:lnTo>
                    <a:pt x="7144" y="42863"/>
                  </a:lnTo>
                  <a:lnTo>
                    <a:pt x="0" y="19050"/>
                  </a:lnTo>
                  <a:lnTo>
                    <a:pt x="2381" y="11907"/>
                  </a:lnTo>
                  <a:lnTo>
                    <a:pt x="7144" y="4763"/>
                  </a:lnTo>
                  <a:lnTo>
                    <a:pt x="21431" y="0"/>
                  </a:lnTo>
                  <a:lnTo>
                    <a:pt x="30956" y="2382"/>
                  </a:lnTo>
                  <a:lnTo>
                    <a:pt x="66675" y="19050"/>
                  </a:lnTo>
                  <a:lnTo>
                    <a:pt x="161925" y="80963"/>
                  </a:lnTo>
                  <a:lnTo>
                    <a:pt x="271462" y="152400"/>
                  </a:lnTo>
                  <a:lnTo>
                    <a:pt x="438150" y="266700"/>
                  </a:lnTo>
                  <a:lnTo>
                    <a:pt x="542925" y="345282"/>
                  </a:lnTo>
                  <a:lnTo>
                    <a:pt x="645319" y="423863"/>
                  </a:lnTo>
                  <a:lnTo>
                    <a:pt x="661987" y="438150"/>
                  </a:lnTo>
                  <a:lnTo>
                    <a:pt x="690562" y="502444"/>
                  </a:lnTo>
                  <a:lnTo>
                    <a:pt x="714375" y="578644"/>
                  </a:lnTo>
                  <a:lnTo>
                    <a:pt x="728662" y="645319"/>
                  </a:lnTo>
                  <a:lnTo>
                    <a:pt x="738187" y="711994"/>
                  </a:lnTo>
                  <a:lnTo>
                    <a:pt x="742950" y="757238"/>
                  </a:lnTo>
                  <a:lnTo>
                    <a:pt x="735806" y="845344"/>
                  </a:lnTo>
                  <a:lnTo>
                    <a:pt x="723900" y="873919"/>
                  </a:lnTo>
                  <a:lnTo>
                    <a:pt x="690562" y="931069"/>
                  </a:lnTo>
                  <a:lnTo>
                    <a:pt x="657225" y="969169"/>
                  </a:lnTo>
                  <a:lnTo>
                    <a:pt x="633412" y="981075"/>
                  </a:lnTo>
                  <a:lnTo>
                    <a:pt x="621506" y="983457"/>
                  </a:lnTo>
                  <a:lnTo>
                    <a:pt x="600075" y="981075"/>
                  </a:lnTo>
                  <a:lnTo>
                    <a:pt x="578644" y="969169"/>
                  </a:lnTo>
                  <a:lnTo>
                    <a:pt x="557212" y="945357"/>
                  </a:lnTo>
                  <a:lnTo>
                    <a:pt x="535781" y="902494"/>
                  </a:lnTo>
                  <a:lnTo>
                    <a:pt x="511969" y="845344"/>
                  </a:lnTo>
                  <a:lnTo>
                    <a:pt x="476250" y="752475"/>
                  </a:lnTo>
                  <a:lnTo>
                    <a:pt x="433387" y="659607"/>
                  </a:lnTo>
                  <a:lnTo>
                    <a:pt x="371475" y="542925"/>
                  </a:lnTo>
                  <a:lnTo>
                    <a:pt x="302419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82E80111-0523-E649-959F-9E918155EC37}"/>
                </a:ext>
              </a:extLst>
            </p:cNvPr>
            <p:cNvSpPr/>
            <p:nvPr/>
          </p:nvSpPr>
          <p:spPr>
            <a:xfrm>
              <a:off x="4051300" y="2624138"/>
              <a:ext cx="3179763" cy="627062"/>
            </a:xfrm>
            <a:custGeom>
              <a:avLst/>
              <a:gdLst>
                <a:gd name="connsiteX0" fmla="*/ 1226248 w 3179258"/>
                <a:gd name="connsiteY0" fmla="*/ 235207 h 626338"/>
                <a:gd name="connsiteX1" fmla="*/ 1437670 w 3179258"/>
                <a:gd name="connsiteY1" fmla="*/ 206137 h 626338"/>
                <a:gd name="connsiteX2" fmla="*/ 1699304 w 3179258"/>
                <a:gd name="connsiteY2" fmla="*/ 171780 h 626338"/>
                <a:gd name="connsiteX3" fmla="*/ 1839372 w 3179258"/>
                <a:gd name="connsiteY3" fmla="*/ 153281 h 626338"/>
                <a:gd name="connsiteX4" fmla="*/ 2011152 w 3179258"/>
                <a:gd name="connsiteY4" fmla="*/ 134782 h 626338"/>
                <a:gd name="connsiteX5" fmla="*/ 2259573 w 3179258"/>
                <a:gd name="connsiteY5" fmla="*/ 118925 h 626338"/>
                <a:gd name="connsiteX6" fmla="*/ 2507993 w 3179258"/>
                <a:gd name="connsiteY6" fmla="*/ 92497 h 626338"/>
                <a:gd name="connsiteX7" fmla="*/ 2544992 w 3179258"/>
                <a:gd name="connsiteY7" fmla="*/ 79283 h 626338"/>
                <a:gd name="connsiteX8" fmla="*/ 2584634 w 3179258"/>
                <a:gd name="connsiteY8" fmla="*/ 60784 h 626338"/>
                <a:gd name="connsiteX9" fmla="*/ 2671845 w 3179258"/>
                <a:gd name="connsiteY9" fmla="*/ 23785 h 626338"/>
                <a:gd name="connsiteX10" fmla="*/ 2743200 w 3179258"/>
                <a:gd name="connsiteY10" fmla="*/ 0 h 626338"/>
                <a:gd name="connsiteX11" fmla="*/ 2766985 w 3179258"/>
                <a:gd name="connsiteY11" fmla="*/ 2643 h 626338"/>
                <a:gd name="connsiteX12" fmla="*/ 2817198 w 3179258"/>
                <a:gd name="connsiteY12" fmla="*/ 15857 h 626338"/>
                <a:gd name="connsiteX13" fmla="*/ 2917624 w 3179258"/>
                <a:gd name="connsiteY13" fmla="*/ 52856 h 626338"/>
                <a:gd name="connsiteX14" fmla="*/ 3060333 w 3179258"/>
                <a:gd name="connsiteY14" fmla="*/ 113639 h 626338"/>
                <a:gd name="connsiteX15" fmla="*/ 3110546 w 3179258"/>
                <a:gd name="connsiteY15" fmla="*/ 137424 h 626338"/>
                <a:gd name="connsiteX16" fmla="*/ 3136974 w 3179258"/>
                <a:gd name="connsiteY16" fmla="*/ 150638 h 626338"/>
                <a:gd name="connsiteX17" fmla="*/ 3155473 w 3179258"/>
                <a:gd name="connsiteY17" fmla="*/ 166495 h 626338"/>
                <a:gd name="connsiteX18" fmla="*/ 3168687 w 3179258"/>
                <a:gd name="connsiteY18" fmla="*/ 184994 h 626338"/>
                <a:gd name="connsiteX19" fmla="*/ 3176615 w 3179258"/>
                <a:gd name="connsiteY19" fmla="*/ 208779 h 626338"/>
                <a:gd name="connsiteX20" fmla="*/ 3179258 w 3179258"/>
                <a:gd name="connsiteY20" fmla="*/ 237850 h 626338"/>
                <a:gd name="connsiteX21" fmla="*/ 3171330 w 3179258"/>
                <a:gd name="connsiteY21" fmla="*/ 274849 h 626338"/>
                <a:gd name="connsiteX22" fmla="*/ 3158116 w 3179258"/>
                <a:gd name="connsiteY22" fmla="*/ 295991 h 626338"/>
                <a:gd name="connsiteX23" fmla="*/ 3136974 w 3179258"/>
                <a:gd name="connsiteY23" fmla="*/ 311848 h 626338"/>
                <a:gd name="connsiteX24" fmla="*/ 3094689 w 3179258"/>
                <a:gd name="connsiteY24" fmla="*/ 327704 h 626338"/>
                <a:gd name="connsiteX25" fmla="*/ 3041834 w 3179258"/>
                <a:gd name="connsiteY25" fmla="*/ 335633 h 626338"/>
                <a:gd name="connsiteX26" fmla="*/ 3015406 w 3179258"/>
                <a:gd name="connsiteY26" fmla="*/ 335633 h 626338"/>
                <a:gd name="connsiteX27" fmla="*/ 2962551 w 3179258"/>
                <a:gd name="connsiteY27" fmla="*/ 327704 h 626338"/>
                <a:gd name="connsiteX28" fmla="*/ 2880625 w 3179258"/>
                <a:gd name="connsiteY28" fmla="*/ 317133 h 626338"/>
                <a:gd name="connsiteX29" fmla="*/ 2766985 w 3179258"/>
                <a:gd name="connsiteY29" fmla="*/ 314490 h 626338"/>
                <a:gd name="connsiteX30" fmla="*/ 2613704 w 3179258"/>
                <a:gd name="connsiteY30" fmla="*/ 317133 h 626338"/>
                <a:gd name="connsiteX31" fmla="*/ 2378498 w 3179258"/>
                <a:gd name="connsiteY31" fmla="*/ 327704 h 626338"/>
                <a:gd name="connsiteX32" fmla="*/ 2164433 w 3179258"/>
                <a:gd name="connsiteY32" fmla="*/ 332990 h 626338"/>
                <a:gd name="connsiteX33" fmla="*/ 2034937 w 3179258"/>
                <a:gd name="connsiteY33" fmla="*/ 338275 h 626338"/>
                <a:gd name="connsiteX34" fmla="*/ 2003224 w 3179258"/>
                <a:gd name="connsiteY34" fmla="*/ 338275 h 626338"/>
                <a:gd name="connsiteX35" fmla="*/ 1802373 w 3179258"/>
                <a:gd name="connsiteY35" fmla="*/ 359417 h 626338"/>
                <a:gd name="connsiteX36" fmla="*/ 1577737 w 3179258"/>
                <a:gd name="connsiteY36" fmla="*/ 391131 h 626338"/>
                <a:gd name="connsiteX37" fmla="*/ 1337244 w 3179258"/>
                <a:gd name="connsiteY37" fmla="*/ 428130 h 626338"/>
                <a:gd name="connsiteX38" fmla="*/ 1136393 w 3179258"/>
                <a:gd name="connsiteY38" fmla="*/ 459843 h 626338"/>
                <a:gd name="connsiteX39" fmla="*/ 927614 w 3179258"/>
                <a:gd name="connsiteY39" fmla="*/ 494199 h 626338"/>
                <a:gd name="connsiteX40" fmla="*/ 787547 w 3179258"/>
                <a:gd name="connsiteY40" fmla="*/ 520627 h 626338"/>
                <a:gd name="connsiteX41" fmla="*/ 660694 w 3179258"/>
                <a:gd name="connsiteY41" fmla="*/ 554983 h 626338"/>
                <a:gd name="connsiteX42" fmla="*/ 512699 w 3179258"/>
                <a:gd name="connsiteY42" fmla="*/ 597267 h 626338"/>
                <a:gd name="connsiteX43" fmla="*/ 438701 w 3179258"/>
                <a:gd name="connsiteY43" fmla="*/ 623695 h 626338"/>
                <a:gd name="connsiteX44" fmla="*/ 406988 w 3179258"/>
                <a:gd name="connsiteY44" fmla="*/ 626338 h 626338"/>
                <a:gd name="connsiteX45" fmla="*/ 364703 w 3179258"/>
                <a:gd name="connsiteY45" fmla="*/ 615767 h 626338"/>
                <a:gd name="connsiteX46" fmla="*/ 317133 w 3179258"/>
                <a:gd name="connsiteY46" fmla="*/ 591982 h 626338"/>
                <a:gd name="connsiteX47" fmla="*/ 266921 w 3179258"/>
                <a:gd name="connsiteY47" fmla="*/ 557626 h 626338"/>
                <a:gd name="connsiteX48" fmla="*/ 203494 w 3179258"/>
                <a:gd name="connsiteY48" fmla="*/ 504770 h 626338"/>
                <a:gd name="connsiteX49" fmla="*/ 137425 w 3179258"/>
                <a:gd name="connsiteY49" fmla="*/ 446629 h 626338"/>
                <a:gd name="connsiteX50" fmla="*/ 81926 w 3179258"/>
                <a:gd name="connsiteY50" fmla="*/ 391131 h 626338"/>
                <a:gd name="connsiteX51" fmla="*/ 36999 w 3179258"/>
                <a:gd name="connsiteY51" fmla="*/ 335633 h 626338"/>
                <a:gd name="connsiteX52" fmla="*/ 5286 w 3179258"/>
                <a:gd name="connsiteY52" fmla="*/ 285420 h 626338"/>
                <a:gd name="connsiteX53" fmla="*/ 0 w 3179258"/>
                <a:gd name="connsiteY53" fmla="*/ 264278 h 626338"/>
                <a:gd name="connsiteX54" fmla="*/ 0 w 3179258"/>
                <a:gd name="connsiteY54" fmla="*/ 251064 h 626338"/>
                <a:gd name="connsiteX55" fmla="*/ 5286 w 3179258"/>
                <a:gd name="connsiteY55" fmla="*/ 240493 h 626338"/>
                <a:gd name="connsiteX56" fmla="*/ 23785 w 3179258"/>
                <a:gd name="connsiteY56" fmla="*/ 240493 h 626338"/>
                <a:gd name="connsiteX57" fmla="*/ 42285 w 3179258"/>
                <a:gd name="connsiteY57" fmla="*/ 245778 h 626338"/>
                <a:gd name="connsiteX58" fmla="*/ 60784 w 3179258"/>
                <a:gd name="connsiteY58" fmla="*/ 258992 h 626338"/>
                <a:gd name="connsiteX59" fmla="*/ 92498 w 3179258"/>
                <a:gd name="connsiteY59" fmla="*/ 285420 h 626338"/>
                <a:gd name="connsiteX60" fmla="*/ 132139 w 3179258"/>
                <a:gd name="connsiteY60" fmla="*/ 309205 h 626338"/>
                <a:gd name="connsiteX61" fmla="*/ 171781 w 3179258"/>
                <a:gd name="connsiteY61" fmla="*/ 325061 h 626338"/>
                <a:gd name="connsiteX62" fmla="*/ 229922 w 3179258"/>
                <a:gd name="connsiteY62" fmla="*/ 343561 h 626338"/>
                <a:gd name="connsiteX63" fmla="*/ 285420 w 3179258"/>
                <a:gd name="connsiteY63" fmla="*/ 354132 h 626338"/>
                <a:gd name="connsiteX64" fmla="*/ 340918 w 3179258"/>
                <a:gd name="connsiteY64" fmla="*/ 359417 h 626338"/>
                <a:gd name="connsiteX65" fmla="*/ 385845 w 3179258"/>
                <a:gd name="connsiteY65" fmla="*/ 359417 h 626338"/>
                <a:gd name="connsiteX66" fmla="*/ 562911 w 3179258"/>
                <a:gd name="connsiteY66" fmla="*/ 330347 h 626338"/>
                <a:gd name="connsiteX67" fmla="*/ 911758 w 3179258"/>
                <a:gd name="connsiteY67" fmla="*/ 280134 h 626338"/>
                <a:gd name="connsiteX68" fmla="*/ 1226248 w 3179258"/>
                <a:gd name="connsiteY68" fmla="*/ 235207 h 62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79258" h="626338">
                  <a:moveTo>
                    <a:pt x="1226248" y="235207"/>
                  </a:moveTo>
                  <a:lnTo>
                    <a:pt x="1437670" y="206137"/>
                  </a:lnTo>
                  <a:lnTo>
                    <a:pt x="1699304" y="171780"/>
                  </a:lnTo>
                  <a:lnTo>
                    <a:pt x="1839372" y="153281"/>
                  </a:lnTo>
                  <a:lnTo>
                    <a:pt x="2011152" y="134782"/>
                  </a:lnTo>
                  <a:lnTo>
                    <a:pt x="2259573" y="118925"/>
                  </a:lnTo>
                  <a:lnTo>
                    <a:pt x="2507993" y="92497"/>
                  </a:lnTo>
                  <a:lnTo>
                    <a:pt x="2544992" y="79283"/>
                  </a:lnTo>
                  <a:lnTo>
                    <a:pt x="2584634" y="60784"/>
                  </a:lnTo>
                  <a:lnTo>
                    <a:pt x="2671845" y="23785"/>
                  </a:lnTo>
                  <a:lnTo>
                    <a:pt x="2743200" y="0"/>
                  </a:lnTo>
                  <a:lnTo>
                    <a:pt x="2766985" y="2643"/>
                  </a:lnTo>
                  <a:lnTo>
                    <a:pt x="2817198" y="15857"/>
                  </a:lnTo>
                  <a:lnTo>
                    <a:pt x="2917624" y="52856"/>
                  </a:lnTo>
                  <a:lnTo>
                    <a:pt x="3060333" y="113639"/>
                  </a:lnTo>
                  <a:lnTo>
                    <a:pt x="3110546" y="137424"/>
                  </a:lnTo>
                  <a:lnTo>
                    <a:pt x="3136974" y="150638"/>
                  </a:lnTo>
                  <a:lnTo>
                    <a:pt x="3155473" y="166495"/>
                  </a:lnTo>
                  <a:lnTo>
                    <a:pt x="3168687" y="184994"/>
                  </a:lnTo>
                  <a:lnTo>
                    <a:pt x="3176615" y="208779"/>
                  </a:lnTo>
                  <a:lnTo>
                    <a:pt x="3179258" y="237850"/>
                  </a:lnTo>
                  <a:lnTo>
                    <a:pt x="3171330" y="274849"/>
                  </a:lnTo>
                  <a:lnTo>
                    <a:pt x="3158116" y="295991"/>
                  </a:lnTo>
                  <a:lnTo>
                    <a:pt x="3136974" y="311848"/>
                  </a:lnTo>
                  <a:lnTo>
                    <a:pt x="3094689" y="327704"/>
                  </a:lnTo>
                  <a:lnTo>
                    <a:pt x="3041834" y="335633"/>
                  </a:lnTo>
                  <a:lnTo>
                    <a:pt x="3015406" y="335633"/>
                  </a:lnTo>
                  <a:lnTo>
                    <a:pt x="2962551" y="327704"/>
                  </a:lnTo>
                  <a:lnTo>
                    <a:pt x="2880625" y="317133"/>
                  </a:lnTo>
                  <a:lnTo>
                    <a:pt x="2766985" y="314490"/>
                  </a:lnTo>
                  <a:lnTo>
                    <a:pt x="2613704" y="317133"/>
                  </a:lnTo>
                  <a:lnTo>
                    <a:pt x="2378498" y="327704"/>
                  </a:lnTo>
                  <a:lnTo>
                    <a:pt x="2164433" y="332990"/>
                  </a:lnTo>
                  <a:lnTo>
                    <a:pt x="2034937" y="338275"/>
                  </a:lnTo>
                  <a:lnTo>
                    <a:pt x="2003224" y="338275"/>
                  </a:lnTo>
                  <a:lnTo>
                    <a:pt x="1802373" y="359417"/>
                  </a:lnTo>
                  <a:lnTo>
                    <a:pt x="1577737" y="391131"/>
                  </a:lnTo>
                  <a:lnTo>
                    <a:pt x="1337244" y="428130"/>
                  </a:lnTo>
                  <a:lnTo>
                    <a:pt x="1136393" y="459843"/>
                  </a:lnTo>
                  <a:lnTo>
                    <a:pt x="927614" y="494199"/>
                  </a:lnTo>
                  <a:lnTo>
                    <a:pt x="787547" y="520627"/>
                  </a:lnTo>
                  <a:lnTo>
                    <a:pt x="660694" y="554983"/>
                  </a:lnTo>
                  <a:lnTo>
                    <a:pt x="512699" y="597267"/>
                  </a:lnTo>
                  <a:lnTo>
                    <a:pt x="438701" y="623695"/>
                  </a:lnTo>
                  <a:lnTo>
                    <a:pt x="406988" y="626338"/>
                  </a:lnTo>
                  <a:lnTo>
                    <a:pt x="364703" y="615767"/>
                  </a:lnTo>
                  <a:lnTo>
                    <a:pt x="317133" y="591982"/>
                  </a:lnTo>
                  <a:lnTo>
                    <a:pt x="266921" y="557626"/>
                  </a:lnTo>
                  <a:lnTo>
                    <a:pt x="203494" y="504770"/>
                  </a:lnTo>
                  <a:lnTo>
                    <a:pt x="137425" y="446629"/>
                  </a:lnTo>
                  <a:lnTo>
                    <a:pt x="81926" y="391131"/>
                  </a:lnTo>
                  <a:lnTo>
                    <a:pt x="36999" y="335633"/>
                  </a:lnTo>
                  <a:lnTo>
                    <a:pt x="5286" y="285420"/>
                  </a:lnTo>
                  <a:lnTo>
                    <a:pt x="0" y="264278"/>
                  </a:lnTo>
                  <a:lnTo>
                    <a:pt x="0" y="251064"/>
                  </a:lnTo>
                  <a:lnTo>
                    <a:pt x="5286" y="240493"/>
                  </a:lnTo>
                  <a:lnTo>
                    <a:pt x="23785" y="240493"/>
                  </a:lnTo>
                  <a:lnTo>
                    <a:pt x="42285" y="245778"/>
                  </a:lnTo>
                  <a:lnTo>
                    <a:pt x="60784" y="258992"/>
                  </a:lnTo>
                  <a:lnTo>
                    <a:pt x="92498" y="285420"/>
                  </a:lnTo>
                  <a:lnTo>
                    <a:pt x="132139" y="309205"/>
                  </a:lnTo>
                  <a:lnTo>
                    <a:pt x="171781" y="325061"/>
                  </a:lnTo>
                  <a:lnTo>
                    <a:pt x="229922" y="343561"/>
                  </a:lnTo>
                  <a:lnTo>
                    <a:pt x="285420" y="354132"/>
                  </a:lnTo>
                  <a:lnTo>
                    <a:pt x="340918" y="359417"/>
                  </a:lnTo>
                  <a:lnTo>
                    <a:pt x="385845" y="359417"/>
                  </a:lnTo>
                  <a:lnTo>
                    <a:pt x="562911" y="330347"/>
                  </a:lnTo>
                  <a:lnTo>
                    <a:pt x="911758" y="280134"/>
                  </a:lnTo>
                  <a:lnTo>
                    <a:pt x="1226248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EF062669-3900-C244-A2CA-F7D2F0E63973}"/>
                </a:ext>
              </a:extLst>
            </p:cNvPr>
            <p:cNvSpPr/>
            <p:nvPr/>
          </p:nvSpPr>
          <p:spPr>
            <a:xfrm rot="16200000">
              <a:off x="2231232" y="4174331"/>
              <a:ext cx="2814638" cy="428625"/>
            </a:xfrm>
            <a:custGeom>
              <a:avLst/>
              <a:gdLst>
                <a:gd name="connsiteX0" fmla="*/ 1331119 w 2814638"/>
                <a:gd name="connsiteY0" fmla="*/ 121444 h 428625"/>
                <a:gd name="connsiteX1" fmla="*/ 1771650 w 2814638"/>
                <a:gd name="connsiteY1" fmla="*/ 152400 h 428625"/>
                <a:gd name="connsiteX2" fmla="*/ 2064544 w 2814638"/>
                <a:gd name="connsiteY2" fmla="*/ 171450 h 428625"/>
                <a:gd name="connsiteX3" fmla="*/ 2264569 w 2814638"/>
                <a:gd name="connsiteY3" fmla="*/ 180975 h 428625"/>
                <a:gd name="connsiteX4" fmla="*/ 2390775 w 2814638"/>
                <a:gd name="connsiteY4" fmla="*/ 180975 h 428625"/>
                <a:gd name="connsiteX5" fmla="*/ 2443163 w 2814638"/>
                <a:gd name="connsiteY5" fmla="*/ 178594 h 428625"/>
                <a:gd name="connsiteX6" fmla="*/ 2497931 w 2814638"/>
                <a:gd name="connsiteY6" fmla="*/ 169069 h 428625"/>
                <a:gd name="connsiteX7" fmla="*/ 2543175 w 2814638"/>
                <a:gd name="connsiteY7" fmla="*/ 154781 h 428625"/>
                <a:gd name="connsiteX8" fmla="*/ 2581275 w 2814638"/>
                <a:gd name="connsiteY8" fmla="*/ 135731 h 428625"/>
                <a:gd name="connsiteX9" fmla="*/ 2609850 w 2814638"/>
                <a:gd name="connsiteY9" fmla="*/ 116681 h 428625"/>
                <a:gd name="connsiteX10" fmla="*/ 2643188 w 2814638"/>
                <a:gd name="connsiteY10" fmla="*/ 88106 h 428625"/>
                <a:gd name="connsiteX11" fmla="*/ 2678906 w 2814638"/>
                <a:gd name="connsiteY11" fmla="*/ 38100 h 428625"/>
                <a:gd name="connsiteX12" fmla="*/ 2814638 w 2814638"/>
                <a:gd name="connsiteY12" fmla="*/ 150019 h 428625"/>
                <a:gd name="connsiteX13" fmla="*/ 2750344 w 2814638"/>
                <a:gd name="connsiteY13" fmla="*/ 233362 h 428625"/>
                <a:gd name="connsiteX14" fmla="*/ 2705100 w 2814638"/>
                <a:gd name="connsiteY14" fmla="*/ 292894 h 428625"/>
                <a:gd name="connsiteX15" fmla="*/ 2667000 w 2814638"/>
                <a:gd name="connsiteY15" fmla="*/ 330994 h 428625"/>
                <a:gd name="connsiteX16" fmla="*/ 2626519 w 2814638"/>
                <a:gd name="connsiteY16" fmla="*/ 371475 h 428625"/>
                <a:gd name="connsiteX17" fmla="*/ 2593181 w 2814638"/>
                <a:gd name="connsiteY17" fmla="*/ 400050 h 428625"/>
                <a:gd name="connsiteX18" fmla="*/ 2559844 w 2814638"/>
                <a:gd name="connsiteY18" fmla="*/ 421481 h 428625"/>
                <a:gd name="connsiteX19" fmla="*/ 2528888 w 2814638"/>
                <a:gd name="connsiteY19" fmla="*/ 428625 h 428625"/>
                <a:gd name="connsiteX20" fmla="*/ 2440781 w 2814638"/>
                <a:gd name="connsiteY20" fmla="*/ 423862 h 428625"/>
                <a:gd name="connsiteX21" fmla="*/ 2174081 w 2814638"/>
                <a:gd name="connsiteY21" fmla="*/ 404812 h 428625"/>
                <a:gd name="connsiteX22" fmla="*/ 1790700 w 2814638"/>
                <a:gd name="connsiteY22" fmla="*/ 376237 h 428625"/>
                <a:gd name="connsiteX23" fmla="*/ 1531144 w 2814638"/>
                <a:gd name="connsiteY23" fmla="*/ 359569 h 428625"/>
                <a:gd name="connsiteX24" fmla="*/ 1212056 w 2814638"/>
                <a:gd name="connsiteY24" fmla="*/ 333375 h 428625"/>
                <a:gd name="connsiteX25" fmla="*/ 964406 w 2814638"/>
                <a:gd name="connsiteY25" fmla="*/ 314325 h 428625"/>
                <a:gd name="connsiteX26" fmla="*/ 731044 w 2814638"/>
                <a:gd name="connsiteY26" fmla="*/ 297656 h 428625"/>
                <a:gd name="connsiteX27" fmla="*/ 516731 w 2814638"/>
                <a:gd name="connsiteY27" fmla="*/ 283369 h 428625"/>
                <a:gd name="connsiteX28" fmla="*/ 381000 w 2814638"/>
                <a:gd name="connsiteY28" fmla="*/ 271462 h 428625"/>
                <a:gd name="connsiteX29" fmla="*/ 247650 w 2814638"/>
                <a:gd name="connsiteY29" fmla="*/ 259556 h 428625"/>
                <a:gd name="connsiteX30" fmla="*/ 185738 w 2814638"/>
                <a:gd name="connsiteY30" fmla="*/ 250031 h 428625"/>
                <a:gd name="connsiteX31" fmla="*/ 123825 w 2814638"/>
                <a:gd name="connsiteY31" fmla="*/ 235744 h 428625"/>
                <a:gd name="connsiteX32" fmla="*/ 83344 w 2814638"/>
                <a:gd name="connsiteY32" fmla="*/ 223837 h 428625"/>
                <a:gd name="connsiteX33" fmla="*/ 42863 w 2814638"/>
                <a:gd name="connsiteY33" fmla="*/ 204787 h 428625"/>
                <a:gd name="connsiteX34" fmla="*/ 21431 w 2814638"/>
                <a:gd name="connsiteY34" fmla="*/ 188119 h 428625"/>
                <a:gd name="connsiteX35" fmla="*/ 7144 w 2814638"/>
                <a:gd name="connsiteY35" fmla="*/ 171450 h 428625"/>
                <a:gd name="connsiteX36" fmla="*/ 0 w 2814638"/>
                <a:gd name="connsiteY36" fmla="*/ 150019 h 428625"/>
                <a:gd name="connsiteX37" fmla="*/ 0 w 2814638"/>
                <a:gd name="connsiteY37" fmla="*/ 138112 h 428625"/>
                <a:gd name="connsiteX38" fmla="*/ 11906 w 2814638"/>
                <a:gd name="connsiteY38" fmla="*/ 119062 h 428625"/>
                <a:gd name="connsiteX39" fmla="*/ 38100 w 2814638"/>
                <a:gd name="connsiteY39" fmla="*/ 95250 h 428625"/>
                <a:gd name="connsiteX40" fmla="*/ 69056 w 2814638"/>
                <a:gd name="connsiteY40" fmla="*/ 71437 h 428625"/>
                <a:gd name="connsiteX41" fmla="*/ 119063 w 2814638"/>
                <a:gd name="connsiteY41" fmla="*/ 40481 h 428625"/>
                <a:gd name="connsiteX42" fmla="*/ 161925 w 2814638"/>
                <a:gd name="connsiteY42" fmla="*/ 21431 h 428625"/>
                <a:gd name="connsiteX43" fmla="*/ 221456 w 2814638"/>
                <a:gd name="connsiteY43" fmla="*/ 7144 h 428625"/>
                <a:gd name="connsiteX44" fmla="*/ 273844 w 2814638"/>
                <a:gd name="connsiteY44" fmla="*/ 0 h 428625"/>
                <a:gd name="connsiteX45" fmla="*/ 328613 w 2814638"/>
                <a:gd name="connsiteY45" fmla="*/ 4762 h 428625"/>
                <a:gd name="connsiteX46" fmla="*/ 381000 w 2814638"/>
                <a:gd name="connsiteY46" fmla="*/ 11906 h 428625"/>
                <a:gd name="connsiteX47" fmla="*/ 521494 w 2814638"/>
                <a:gd name="connsiteY47" fmla="*/ 38100 h 428625"/>
                <a:gd name="connsiteX48" fmla="*/ 700088 w 2814638"/>
                <a:gd name="connsiteY48" fmla="*/ 71437 h 428625"/>
                <a:gd name="connsiteX49" fmla="*/ 959644 w 2814638"/>
                <a:gd name="connsiteY49" fmla="*/ 92869 h 428625"/>
                <a:gd name="connsiteX50" fmla="*/ 1331119 w 2814638"/>
                <a:gd name="connsiteY50" fmla="*/ 121444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14638" h="428625">
                  <a:moveTo>
                    <a:pt x="1331119" y="121444"/>
                  </a:moveTo>
                  <a:lnTo>
                    <a:pt x="1771650" y="152400"/>
                  </a:lnTo>
                  <a:lnTo>
                    <a:pt x="2064544" y="171450"/>
                  </a:lnTo>
                  <a:lnTo>
                    <a:pt x="2264569" y="180975"/>
                  </a:lnTo>
                  <a:lnTo>
                    <a:pt x="2390775" y="180975"/>
                  </a:lnTo>
                  <a:lnTo>
                    <a:pt x="2443163" y="178594"/>
                  </a:lnTo>
                  <a:lnTo>
                    <a:pt x="2497931" y="169069"/>
                  </a:lnTo>
                  <a:lnTo>
                    <a:pt x="2543175" y="154781"/>
                  </a:lnTo>
                  <a:lnTo>
                    <a:pt x="2581275" y="135731"/>
                  </a:lnTo>
                  <a:lnTo>
                    <a:pt x="2609850" y="116681"/>
                  </a:lnTo>
                  <a:lnTo>
                    <a:pt x="2643188" y="88106"/>
                  </a:lnTo>
                  <a:lnTo>
                    <a:pt x="2678906" y="38100"/>
                  </a:lnTo>
                  <a:lnTo>
                    <a:pt x="2814638" y="150019"/>
                  </a:lnTo>
                  <a:lnTo>
                    <a:pt x="2750344" y="233362"/>
                  </a:lnTo>
                  <a:lnTo>
                    <a:pt x="2705100" y="292894"/>
                  </a:lnTo>
                  <a:lnTo>
                    <a:pt x="2667000" y="330994"/>
                  </a:lnTo>
                  <a:lnTo>
                    <a:pt x="2626519" y="371475"/>
                  </a:lnTo>
                  <a:lnTo>
                    <a:pt x="2593181" y="400050"/>
                  </a:lnTo>
                  <a:lnTo>
                    <a:pt x="2559844" y="421481"/>
                  </a:lnTo>
                  <a:lnTo>
                    <a:pt x="2528888" y="428625"/>
                  </a:lnTo>
                  <a:lnTo>
                    <a:pt x="2440781" y="423862"/>
                  </a:lnTo>
                  <a:lnTo>
                    <a:pt x="2174081" y="404812"/>
                  </a:lnTo>
                  <a:lnTo>
                    <a:pt x="1790700" y="376237"/>
                  </a:lnTo>
                  <a:lnTo>
                    <a:pt x="1531144" y="359569"/>
                  </a:lnTo>
                  <a:lnTo>
                    <a:pt x="1212056" y="333375"/>
                  </a:lnTo>
                  <a:lnTo>
                    <a:pt x="964406" y="314325"/>
                  </a:lnTo>
                  <a:lnTo>
                    <a:pt x="731044" y="297656"/>
                  </a:lnTo>
                  <a:lnTo>
                    <a:pt x="516731" y="283369"/>
                  </a:lnTo>
                  <a:lnTo>
                    <a:pt x="381000" y="271462"/>
                  </a:lnTo>
                  <a:lnTo>
                    <a:pt x="247650" y="259556"/>
                  </a:lnTo>
                  <a:lnTo>
                    <a:pt x="185738" y="250031"/>
                  </a:lnTo>
                  <a:lnTo>
                    <a:pt x="123825" y="235744"/>
                  </a:lnTo>
                  <a:lnTo>
                    <a:pt x="83344" y="223837"/>
                  </a:lnTo>
                  <a:lnTo>
                    <a:pt x="42863" y="204787"/>
                  </a:lnTo>
                  <a:lnTo>
                    <a:pt x="21431" y="188119"/>
                  </a:lnTo>
                  <a:lnTo>
                    <a:pt x="7144" y="171450"/>
                  </a:lnTo>
                  <a:lnTo>
                    <a:pt x="0" y="150019"/>
                  </a:lnTo>
                  <a:lnTo>
                    <a:pt x="0" y="138112"/>
                  </a:lnTo>
                  <a:lnTo>
                    <a:pt x="11906" y="119062"/>
                  </a:lnTo>
                  <a:lnTo>
                    <a:pt x="38100" y="95250"/>
                  </a:lnTo>
                  <a:lnTo>
                    <a:pt x="69056" y="71437"/>
                  </a:lnTo>
                  <a:lnTo>
                    <a:pt x="119063" y="40481"/>
                  </a:lnTo>
                  <a:lnTo>
                    <a:pt x="161925" y="21431"/>
                  </a:lnTo>
                  <a:lnTo>
                    <a:pt x="221456" y="7144"/>
                  </a:lnTo>
                  <a:lnTo>
                    <a:pt x="273844" y="0"/>
                  </a:lnTo>
                  <a:lnTo>
                    <a:pt x="328613" y="4762"/>
                  </a:lnTo>
                  <a:lnTo>
                    <a:pt x="381000" y="11906"/>
                  </a:lnTo>
                  <a:lnTo>
                    <a:pt x="521494" y="38100"/>
                  </a:lnTo>
                  <a:lnTo>
                    <a:pt x="700088" y="71437"/>
                  </a:lnTo>
                  <a:lnTo>
                    <a:pt x="959644" y="92869"/>
                  </a:lnTo>
                  <a:lnTo>
                    <a:pt x="133111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0D4C22D2-32B9-5647-B0F7-E83920ED7CB0}"/>
                </a:ext>
              </a:extLst>
            </p:cNvPr>
            <p:cNvSpPr/>
            <p:nvPr/>
          </p:nvSpPr>
          <p:spPr>
            <a:xfrm rot="16200000">
              <a:off x="3741738" y="3503612"/>
              <a:ext cx="4381500" cy="561975"/>
            </a:xfrm>
            <a:custGeom>
              <a:avLst/>
              <a:gdLst>
                <a:gd name="connsiteX0" fmla="*/ 2164197 w 4381353"/>
                <a:gd name="connsiteY0" fmla="*/ 211830 h 561350"/>
                <a:gd name="connsiteX1" fmla="*/ 2993865 w 4381353"/>
                <a:gd name="connsiteY1" fmla="*/ 211830 h 561350"/>
                <a:gd name="connsiteX2" fmla="*/ 3396343 w 4381353"/>
                <a:gd name="connsiteY2" fmla="*/ 211830 h 561350"/>
                <a:gd name="connsiteX3" fmla="*/ 3724679 w 4381353"/>
                <a:gd name="connsiteY3" fmla="*/ 211830 h 561350"/>
                <a:gd name="connsiteX4" fmla="*/ 3908265 w 4381353"/>
                <a:gd name="connsiteY4" fmla="*/ 208300 h 561350"/>
                <a:gd name="connsiteX5" fmla="*/ 3978875 w 4381353"/>
                <a:gd name="connsiteY5" fmla="*/ 201239 h 561350"/>
                <a:gd name="connsiteX6" fmla="*/ 4063608 w 4381353"/>
                <a:gd name="connsiteY6" fmla="*/ 183586 h 561350"/>
                <a:gd name="connsiteX7" fmla="*/ 4144809 w 4381353"/>
                <a:gd name="connsiteY7" fmla="*/ 151812 h 561350"/>
                <a:gd name="connsiteX8" fmla="*/ 4208358 w 4381353"/>
                <a:gd name="connsiteY8" fmla="*/ 116507 h 561350"/>
                <a:gd name="connsiteX9" fmla="*/ 4278968 w 4381353"/>
                <a:gd name="connsiteY9" fmla="*/ 63549 h 561350"/>
                <a:gd name="connsiteX10" fmla="*/ 4328395 w 4381353"/>
                <a:gd name="connsiteY10" fmla="*/ 17653 h 561350"/>
                <a:gd name="connsiteX11" fmla="*/ 4353109 w 4381353"/>
                <a:gd name="connsiteY11" fmla="*/ 0 h 561350"/>
                <a:gd name="connsiteX12" fmla="*/ 4363700 w 4381353"/>
                <a:gd name="connsiteY12" fmla="*/ 0 h 561350"/>
                <a:gd name="connsiteX13" fmla="*/ 4381353 w 4381353"/>
                <a:gd name="connsiteY13" fmla="*/ 7061 h 561350"/>
                <a:gd name="connsiteX14" fmla="*/ 4381353 w 4381353"/>
                <a:gd name="connsiteY14" fmla="*/ 28244 h 561350"/>
                <a:gd name="connsiteX15" fmla="*/ 4360170 w 4381353"/>
                <a:gd name="connsiteY15" fmla="*/ 134159 h 561350"/>
                <a:gd name="connsiteX16" fmla="*/ 4310743 w 4381353"/>
                <a:gd name="connsiteY16" fmla="*/ 278910 h 561350"/>
                <a:gd name="connsiteX17" fmla="*/ 4286029 w 4381353"/>
                <a:gd name="connsiteY17" fmla="*/ 345989 h 561350"/>
                <a:gd name="connsiteX18" fmla="*/ 4240133 w 4381353"/>
                <a:gd name="connsiteY18" fmla="*/ 434252 h 561350"/>
                <a:gd name="connsiteX19" fmla="*/ 4194236 w 4381353"/>
                <a:gd name="connsiteY19" fmla="*/ 504862 h 561350"/>
                <a:gd name="connsiteX20" fmla="*/ 4158931 w 4381353"/>
                <a:gd name="connsiteY20" fmla="*/ 547228 h 561350"/>
                <a:gd name="connsiteX21" fmla="*/ 4127157 w 4381353"/>
                <a:gd name="connsiteY21" fmla="*/ 561350 h 561350"/>
                <a:gd name="connsiteX22" fmla="*/ 4116565 w 4381353"/>
                <a:gd name="connsiteY22" fmla="*/ 561350 h 561350"/>
                <a:gd name="connsiteX23" fmla="*/ 4095382 w 4381353"/>
                <a:gd name="connsiteY23" fmla="*/ 550759 h 561350"/>
                <a:gd name="connsiteX24" fmla="*/ 4049486 w 4381353"/>
                <a:gd name="connsiteY24" fmla="*/ 515453 h 561350"/>
                <a:gd name="connsiteX25" fmla="*/ 4000058 w 4381353"/>
                <a:gd name="connsiteY25" fmla="*/ 490740 h 561350"/>
                <a:gd name="connsiteX26" fmla="*/ 3947101 w 4381353"/>
                <a:gd name="connsiteY26" fmla="*/ 473087 h 561350"/>
                <a:gd name="connsiteX27" fmla="*/ 3880021 w 4381353"/>
                <a:gd name="connsiteY27" fmla="*/ 458965 h 561350"/>
                <a:gd name="connsiteX28" fmla="*/ 3784698 w 4381353"/>
                <a:gd name="connsiteY28" fmla="*/ 455435 h 561350"/>
                <a:gd name="connsiteX29" fmla="*/ 3675252 w 4381353"/>
                <a:gd name="connsiteY29" fmla="*/ 448374 h 561350"/>
                <a:gd name="connsiteX30" fmla="*/ 3488136 w 4381353"/>
                <a:gd name="connsiteY30" fmla="*/ 437782 h 561350"/>
                <a:gd name="connsiteX31" fmla="*/ 3195104 w 4381353"/>
                <a:gd name="connsiteY31" fmla="*/ 430721 h 561350"/>
                <a:gd name="connsiteX32" fmla="*/ 2930316 w 4381353"/>
                <a:gd name="connsiteY32" fmla="*/ 434252 h 561350"/>
                <a:gd name="connsiteX33" fmla="*/ 2587858 w 4381353"/>
                <a:gd name="connsiteY33" fmla="*/ 434252 h 561350"/>
                <a:gd name="connsiteX34" fmla="*/ 2397211 w 4381353"/>
                <a:gd name="connsiteY34" fmla="*/ 437782 h 561350"/>
                <a:gd name="connsiteX35" fmla="*/ 2065343 w 4381353"/>
                <a:gd name="connsiteY35" fmla="*/ 441313 h 561350"/>
                <a:gd name="connsiteX36" fmla="*/ 1719354 w 4381353"/>
                <a:gd name="connsiteY36" fmla="*/ 444843 h 561350"/>
                <a:gd name="connsiteX37" fmla="*/ 1341591 w 4381353"/>
                <a:gd name="connsiteY37" fmla="*/ 448374 h 561350"/>
                <a:gd name="connsiteX38" fmla="*/ 992071 w 4381353"/>
                <a:gd name="connsiteY38" fmla="*/ 455435 h 561350"/>
                <a:gd name="connsiteX39" fmla="*/ 783771 w 4381353"/>
                <a:gd name="connsiteY39" fmla="*/ 469557 h 561350"/>
                <a:gd name="connsiteX40" fmla="*/ 628429 w 4381353"/>
                <a:gd name="connsiteY40" fmla="*/ 483679 h 561350"/>
                <a:gd name="connsiteX41" fmla="*/ 508392 w 4381353"/>
                <a:gd name="connsiteY41" fmla="*/ 497801 h 561350"/>
                <a:gd name="connsiteX42" fmla="*/ 483679 w 4381353"/>
                <a:gd name="connsiteY42" fmla="*/ 497801 h 561350"/>
                <a:gd name="connsiteX43" fmla="*/ 423660 w 4381353"/>
                <a:gd name="connsiteY43" fmla="*/ 476618 h 561350"/>
                <a:gd name="connsiteX44" fmla="*/ 300092 w 4381353"/>
                <a:gd name="connsiteY44" fmla="*/ 423660 h 561350"/>
                <a:gd name="connsiteX45" fmla="*/ 197708 w 4381353"/>
                <a:gd name="connsiteY45" fmla="*/ 377764 h 561350"/>
                <a:gd name="connsiteX46" fmla="*/ 123567 w 4381353"/>
                <a:gd name="connsiteY46" fmla="*/ 345989 h 561350"/>
                <a:gd name="connsiteX47" fmla="*/ 45896 w 4381353"/>
                <a:gd name="connsiteY47" fmla="*/ 310684 h 561350"/>
                <a:gd name="connsiteX48" fmla="*/ 17652 w 4381353"/>
                <a:gd name="connsiteY48" fmla="*/ 296562 h 561350"/>
                <a:gd name="connsiteX49" fmla="*/ 3530 w 4381353"/>
                <a:gd name="connsiteY49" fmla="*/ 282440 h 561350"/>
                <a:gd name="connsiteX50" fmla="*/ 0 w 4381353"/>
                <a:gd name="connsiteY50" fmla="*/ 261257 h 561350"/>
                <a:gd name="connsiteX51" fmla="*/ 3530 w 4381353"/>
                <a:gd name="connsiteY51" fmla="*/ 229483 h 561350"/>
                <a:gd name="connsiteX52" fmla="*/ 10591 w 4381353"/>
                <a:gd name="connsiteY52" fmla="*/ 201239 h 561350"/>
                <a:gd name="connsiteX53" fmla="*/ 24713 w 4381353"/>
                <a:gd name="connsiteY53" fmla="*/ 183586 h 561350"/>
                <a:gd name="connsiteX54" fmla="*/ 45896 w 4381353"/>
                <a:gd name="connsiteY54" fmla="*/ 165934 h 561350"/>
                <a:gd name="connsiteX55" fmla="*/ 589594 w 4381353"/>
                <a:gd name="connsiteY55" fmla="*/ 204769 h 561350"/>
                <a:gd name="connsiteX56" fmla="*/ 663734 w 4381353"/>
                <a:gd name="connsiteY56" fmla="*/ 211830 h 561350"/>
                <a:gd name="connsiteX57" fmla="*/ 829668 w 4381353"/>
                <a:gd name="connsiteY57" fmla="*/ 211830 h 561350"/>
                <a:gd name="connsiteX58" fmla="*/ 1345121 w 4381353"/>
                <a:gd name="connsiteY58" fmla="*/ 211830 h 561350"/>
                <a:gd name="connsiteX59" fmla="*/ 2164197 w 4381353"/>
                <a:gd name="connsiteY59" fmla="*/ 211830 h 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81353" h="561350">
                  <a:moveTo>
                    <a:pt x="2164197" y="211830"/>
                  </a:moveTo>
                  <a:lnTo>
                    <a:pt x="2993865" y="211830"/>
                  </a:lnTo>
                  <a:lnTo>
                    <a:pt x="3396343" y="211830"/>
                  </a:lnTo>
                  <a:lnTo>
                    <a:pt x="3724679" y="211830"/>
                  </a:lnTo>
                  <a:lnTo>
                    <a:pt x="3908265" y="208300"/>
                  </a:lnTo>
                  <a:lnTo>
                    <a:pt x="3978875" y="201239"/>
                  </a:lnTo>
                  <a:lnTo>
                    <a:pt x="4063608" y="183586"/>
                  </a:lnTo>
                  <a:lnTo>
                    <a:pt x="4144809" y="151812"/>
                  </a:lnTo>
                  <a:lnTo>
                    <a:pt x="4208358" y="116507"/>
                  </a:lnTo>
                  <a:lnTo>
                    <a:pt x="4278968" y="63549"/>
                  </a:lnTo>
                  <a:lnTo>
                    <a:pt x="4328395" y="17653"/>
                  </a:lnTo>
                  <a:lnTo>
                    <a:pt x="4353109" y="0"/>
                  </a:lnTo>
                  <a:lnTo>
                    <a:pt x="4363700" y="0"/>
                  </a:lnTo>
                  <a:lnTo>
                    <a:pt x="4381353" y="7061"/>
                  </a:lnTo>
                  <a:lnTo>
                    <a:pt x="4381353" y="28244"/>
                  </a:lnTo>
                  <a:lnTo>
                    <a:pt x="4360170" y="134159"/>
                  </a:lnTo>
                  <a:lnTo>
                    <a:pt x="4310743" y="278910"/>
                  </a:lnTo>
                  <a:lnTo>
                    <a:pt x="4286029" y="345989"/>
                  </a:lnTo>
                  <a:lnTo>
                    <a:pt x="4240133" y="434252"/>
                  </a:lnTo>
                  <a:lnTo>
                    <a:pt x="4194236" y="504862"/>
                  </a:lnTo>
                  <a:lnTo>
                    <a:pt x="4158931" y="547228"/>
                  </a:lnTo>
                  <a:lnTo>
                    <a:pt x="4127157" y="561350"/>
                  </a:lnTo>
                  <a:lnTo>
                    <a:pt x="4116565" y="561350"/>
                  </a:lnTo>
                  <a:lnTo>
                    <a:pt x="4095382" y="550759"/>
                  </a:lnTo>
                  <a:lnTo>
                    <a:pt x="4049486" y="515453"/>
                  </a:lnTo>
                  <a:lnTo>
                    <a:pt x="4000058" y="490740"/>
                  </a:lnTo>
                  <a:lnTo>
                    <a:pt x="3947101" y="473087"/>
                  </a:lnTo>
                  <a:lnTo>
                    <a:pt x="3880021" y="458965"/>
                  </a:lnTo>
                  <a:lnTo>
                    <a:pt x="3784698" y="455435"/>
                  </a:lnTo>
                  <a:lnTo>
                    <a:pt x="3675252" y="448374"/>
                  </a:lnTo>
                  <a:lnTo>
                    <a:pt x="3488136" y="437782"/>
                  </a:lnTo>
                  <a:lnTo>
                    <a:pt x="3195104" y="430721"/>
                  </a:lnTo>
                  <a:lnTo>
                    <a:pt x="2930316" y="434252"/>
                  </a:lnTo>
                  <a:lnTo>
                    <a:pt x="2587858" y="434252"/>
                  </a:lnTo>
                  <a:lnTo>
                    <a:pt x="2397211" y="437782"/>
                  </a:lnTo>
                  <a:lnTo>
                    <a:pt x="2065343" y="441313"/>
                  </a:lnTo>
                  <a:lnTo>
                    <a:pt x="1719354" y="444843"/>
                  </a:lnTo>
                  <a:lnTo>
                    <a:pt x="1341591" y="448374"/>
                  </a:lnTo>
                  <a:lnTo>
                    <a:pt x="992071" y="455435"/>
                  </a:lnTo>
                  <a:lnTo>
                    <a:pt x="783771" y="469557"/>
                  </a:lnTo>
                  <a:lnTo>
                    <a:pt x="628429" y="483679"/>
                  </a:lnTo>
                  <a:lnTo>
                    <a:pt x="508392" y="497801"/>
                  </a:lnTo>
                  <a:lnTo>
                    <a:pt x="483679" y="497801"/>
                  </a:lnTo>
                  <a:lnTo>
                    <a:pt x="423660" y="476618"/>
                  </a:lnTo>
                  <a:lnTo>
                    <a:pt x="300092" y="423660"/>
                  </a:lnTo>
                  <a:lnTo>
                    <a:pt x="197708" y="377764"/>
                  </a:lnTo>
                  <a:lnTo>
                    <a:pt x="123567" y="345989"/>
                  </a:lnTo>
                  <a:lnTo>
                    <a:pt x="45896" y="310684"/>
                  </a:lnTo>
                  <a:lnTo>
                    <a:pt x="17652" y="296562"/>
                  </a:lnTo>
                  <a:lnTo>
                    <a:pt x="3530" y="282440"/>
                  </a:lnTo>
                  <a:lnTo>
                    <a:pt x="0" y="261257"/>
                  </a:lnTo>
                  <a:lnTo>
                    <a:pt x="3530" y="229483"/>
                  </a:lnTo>
                  <a:lnTo>
                    <a:pt x="10591" y="201239"/>
                  </a:lnTo>
                  <a:lnTo>
                    <a:pt x="24713" y="183586"/>
                  </a:lnTo>
                  <a:lnTo>
                    <a:pt x="45896" y="165934"/>
                  </a:lnTo>
                  <a:lnTo>
                    <a:pt x="589594" y="204769"/>
                  </a:lnTo>
                  <a:lnTo>
                    <a:pt x="663734" y="211830"/>
                  </a:lnTo>
                  <a:lnTo>
                    <a:pt x="829668" y="211830"/>
                  </a:lnTo>
                  <a:lnTo>
                    <a:pt x="1345121" y="211830"/>
                  </a:lnTo>
                  <a:lnTo>
                    <a:pt x="2164197" y="211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C9EE2299-5311-B24E-8BC1-026DF4942A9F}"/>
                </a:ext>
              </a:extLst>
            </p:cNvPr>
            <p:cNvSpPr/>
            <p:nvPr/>
          </p:nvSpPr>
          <p:spPr>
            <a:xfrm rot="16200000">
              <a:off x="5136357" y="5203031"/>
              <a:ext cx="800100" cy="719137"/>
            </a:xfrm>
            <a:custGeom>
              <a:avLst/>
              <a:gdLst>
                <a:gd name="connsiteX0" fmla="*/ 714375 w 800100"/>
                <a:gd name="connsiteY0" fmla="*/ 195262 h 719137"/>
                <a:gd name="connsiteX1" fmla="*/ 650081 w 800100"/>
                <a:gd name="connsiteY1" fmla="*/ 316706 h 719137"/>
                <a:gd name="connsiteX2" fmla="*/ 595312 w 800100"/>
                <a:gd name="connsiteY2" fmla="*/ 426244 h 719137"/>
                <a:gd name="connsiteX3" fmla="*/ 573881 w 800100"/>
                <a:gd name="connsiteY3" fmla="*/ 483394 h 719137"/>
                <a:gd name="connsiteX4" fmla="*/ 542925 w 800100"/>
                <a:gd name="connsiteY4" fmla="*/ 578644 h 719137"/>
                <a:gd name="connsiteX5" fmla="*/ 535781 w 800100"/>
                <a:gd name="connsiteY5" fmla="*/ 607219 h 719137"/>
                <a:gd name="connsiteX6" fmla="*/ 535781 w 800100"/>
                <a:gd name="connsiteY6" fmla="*/ 623887 h 719137"/>
                <a:gd name="connsiteX7" fmla="*/ 540543 w 800100"/>
                <a:gd name="connsiteY7" fmla="*/ 640556 h 719137"/>
                <a:gd name="connsiteX8" fmla="*/ 547687 w 800100"/>
                <a:gd name="connsiteY8" fmla="*/ 654844 h 719137"/>
                <a:gd name="connsiteX9" fmla="*/ 564356 w 800100"/>
                <a:gd name="connsiteY9" fmla="*/ 666750 h 719137"/>
                <a:gd name="connsiteX10" fmla="*/ 578643 w 800100"/>
                <a:gd name="connsiteY10" fmla="*/ 673894 h 719137"/>
                <a:gd name="connsiteX11" fmla="*/ 638175 w 800100"/>
                <a:gd name="connsiteY11" fmla="*/ 688181 h 719137"/>
                <a:gd name="connsiteX12" fmla="*/ 733425 w 800100"/>
                <a:gd name="connsiteY12" fmla="*/ 719137 h 719137"/>
                <a:gd name="connsiteX13" fmla="*/ 0 w 800100"/>
                <a:gd name="connsiteY13" fmla="*/ 676275 h 719137"/>
                <a:gd name="connsiteX14" fmla="*/ 9525 w 800100"/>
                <a:gd name="connsiteY14" fmla="*/ 659606 h 719137"/>
                <a:gd name="connsiteX15" fmla="*/ 35718 w 800100"/>
                <a:gd name="connsiteY15" fmla="*/ 638175 h 719137"/>
                <a:gd name="connsiteX16" fmla="*/ 71437 w 800100"/>
                <a:gd name="connsiteY16" fmla="*/ 611981 h 719137"/>
                <a:gd name="connsiteX17" fmla="*/ 128587 w 800100"/>
                <a:gd name="connsiteY17" fmla="*/ 576262 h 719137"/>
                <a:gd name="connsiteX18" fmla="*/ 202406 w 800100"/>
                <a:gd name="connsiteY18" fmla="*/ 535781 h 719137"/>
                <a:gd name="connsiteX19" fmla="*/ 292893 w 800100"/>
                <a:gd name="connsiteY19" fmla="*/ 485775 h 719137"/>
                <a:gd name="connsiteX20" fmla="*/ 326231 w 800100"/>
                <a:gd name="connsiteY20" fmla="*/ 461962 h 719137"/>
                <a:gd name="connsiteX21" fmla="*/ 464343 w 800100"/>
                <a:gd name="connsiteY21" fmla="*/ 352425 h 719137"/>
                <a:gd name="connsiteX22" fmla="*/ 607218 w 800100"/>
                <a:gd name="connsiteY22" fmla="*/ 202406 h 719137"/>
                <a:gd name="connsiteX23" fmla="*/ 731043 w 800100"/>
                <a:gd name="connsiteY23" fmla="*/ 38100 h 719137"/>
                <a:gd name="connsiteX24" fmla="*/ 750093 w 800100"/>
                <a:gd name="connsiteY24" fmla="*/ 16669 h 719137"/>
                <a:gd name="connsiteX25" fmla="*/ 769143 w 800100"/>
                <a:gd name="connsiteY25" fmla="*/ 4762 h 719137"/>
                <a:gd name="connsiteX26" fmla="*/ 792956 w 800100"/>
                <a:gd name="connsiteY26" fmla="*/ 0 h 719137"/>
                <a:gd name="connsiteX27" fmla="*/ 797718 w 800100"/>
                <a:gd name="connsiteY27" fmla="*/ 7144 h 719137"/>
                <a:gd name="connsiteX28" fmla="*/ 800100 w 800100"/>
                <a:gd name="connsiteY28" fmla="*/ 19050 h 719137"/>
                <a:gd name="connsiteX29" fmla="*/ 795337 w 800100"/>
                <a:gd name="connsiteY29" fmla="*/ 45244 h 719137"/>
                <a:gd name="connsiteX30" fmla="*/ 766762 w 800100"/>
                <a:gd name="connsiteY30" fmla="*/ 111919 h 719137"/>
                <a:gd name="connsiteX31" fmla="*/ 714375 w 800100"/>
                <a:gd name="connsiteY31" fmla="*/ 1952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719137">
                  <a:moveTo>
                    <a:pt x="714375" y="195262"/>
                  </a:moveTo>
                  <a:lnTo>
                    <a:pt x="650081" y="316706"/>
                  </a:lnTo>
                  <a:lnTo>
                    <a:pt x="595312" y="426244"/>
                  </a:lnTo>
                  <a:lnTo>
                    <a:pt x="573881" y="483394"/>
                  </a:lnTo>
                  <a:lnTo>
                    <a:pt x="542925" y="578644"/>
                  </a:lnTo>
                  <a:lnTo>
                    <a:pt x="535781" y="607219"/>
                  </a:lnTo>
                  <a:lnTo>
                    <a:pt x="535781" y="623887"/>
                  </a:lnTo>
                  <a:lnTo>
                    <a:pt x="540543" y="640556"/>
                  </a:lnTo>
                  <a:lnTo>
                    <a:pt x="547687" y="654844"/>
                  </a:lnTo>
                  <a:lnTo>
                    <a:pt x="564356" y="666750"/>
                  </a:lnTo>
                  <a:lnTo>
                    <a:pt x="578643" y="673894"/>
                  </a:lnTo>
                  <a:lnTo>
                    <a:pt x="638175" y="688181"/>
                  </a:lnTo>
                  <a:lnTo>
                    <a:pt x="733425" y="719137"/>
                  </a:lnTo>
                  <a:lnTo>
                    <a:pt x="0" y="676275"/>
                  </a:lnTo>
                  <a:lnTo>
                    <a:pt x="9525" y="659606"/>
                  </a:lnTo>
                  <a:lnTo>
                    <a:pt x="35718" y="638175"/>
                  </a:lnTo>
                  <a:lnTo>
                    <a:pt x="71437" y="611981"/>
                  </a:lnTo>
                  <a:lnTo>
                    <a:pt x="128587" y="576262"/>
                  </a:lnTo>
                  <a:lnTo>
                    <a:pt x="202406" y="535781"/>
                  </a:lnTo>
                  <a:lnTo>
                    <a:pt x="292893" y="485775"/>
                  </a:lnTo>
                  <a:lnTo>
                    <a:pt x="326231" y="461962"/>
                  </a:lnTo>
                  <a:lnTo>
                    <a:pt x="464343" y="352425"/>
                  </a:lnTo>
                  <a:lnTo>
                    <a:pt x="607218" y="202406"/>
                  </a:lnTo>
                  <a:lnTo>
                    <a:pt x="731043" y="38100"/>
                  </a:lnTo>
                  <a:lnTo>
                    <a:pt x="750093" y="16669"/>
                  </a:lnTo>
                  <a:lnTo>
                    <a:pt x="769143" y="4762"/>
                  </a:lnTo>
                  <a:lnTo>
                    <a:pt x="792956" y="0"/>
                  </a:lnTo>
                  <a:lnTo>
                    <a:pt x="797718" y="7144"/>
                  </a:lnTo>
                  <a:lnTo>
                    <a:pt x="800100" y="19050"/>
                  </a:lnTo>
                  <a:lnTo>
                    <a:pt x="795337" y="45244"/>
                  </a:lnTo>
                  <a:lnTo>
                    <a:pt x="766762" y="111919"/>
                  </a:lnTo>
                  <a:lnTo>
                    <a:pt x="714375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6607366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B3BDA3A-F42F-E346-A985-43CD20FA9D90}"/>
              </a:ext>
            </a:extLst>
          </p:cNvPr>
          <p:cNvSpPr/>
          <p:nvPr/>
        </p:nvSpPr>
        <p:spPr bwMode="auto">
          <a:xfrm rot="16200000">
            <a:off x="1132682" y="3639344"/>
            <a:ext cx="4176712" cy="406400"/>
          </a:xfrm>
          <a:custGeom>
            <a:avLst/>
            <a:gdLst>
              <a:gd name="connsiteX0" fmla="*/ 2450168 w 4176584"/>
              <a:gd name="connsiteY0" fmla="*/ 370702 h 406007"/>
              <a:gd name="connsiteX1" fmla="*/ 1818208 w 4176584"/>
              <a:gd name="connsiteY1" fmla="*/ 360111 h 406007"/>
              <a:gd name="connsiteX2" fmla="*/ 1105047 w 4176584"/>
              <a:gd name="connsiteY2" fmla="*/ 349519 h 406007"/>
              <a:gd name="connsiteX3" fmla="*/ 356581 w 4176584"/>
              <a:gd name="connsiteY3" fmla="*/ 345989 h 406007"/>
              <a:gd name="connsiteX4" fmla="*/ 151811 w 4176584"/>
              <a:gd name="connsiteY4" fmla="*/ 338928 h 406007"/>
              <a:gd name="connsiteX5" fmla="*/ 95323 w 4176584"/>
              <a:gd name="connsiteY5" fmla="*/ 328336 h 406007"/>
              <a:gd name="connsiteX6" fmla="*/ 52957 w 4176584"/>
              <a:gd name="connsiteY6" fmla="*/ 317745 h 406007"/>
              <a:gd name="connsiteX7" fmla="*/ 14122 w 4176584"/>
              <a:gd name="connsiteY7" fmla="*/ 296562 h 406007"/>
              <a:gd name="connsiteX8" fmla="*/ 0 w 4176584"/>
              <a:gd name="connsiteY8" fmla="*/ 275379 h 406007"/>
              <a:gd name="connsiteX9" fmla="*/ 3530 w 4176584"/>
              <a:gd name="connsiteY9" fmla="*/ 222421 h 406007"/>
              <a:gd name="connsiteX10" fmla="*/ 17652 w 4176584"/>
              <a:gd name="connsiteY10" fmla="*/ 172994 h 406007"/>
              <a:gd name="connsiteX11" fmla="*/ 35305 w 4176584"/>
              <a:gd name="connsiteY11" fmla="*/ 137689 h 406007"/>
              <a:gd name="connsiteX12" fmla="*/ 67079 w 4176584"/>
              <a:gd name="connsiteY12" fmla="*/ 105915 h 406007"/>
              <a:gd name="connsiteX13" fmla="*/ 95323 w 4176584"/>
              <a:gd name="connsiteY13" fmla="*/ 84732 h 406007"/>
              <a:gd name="connsiteX14" fmla="*/ 134159 w 4176584"/>
              <a:gd name="connsiteY14" fmla="*/ 67079 h 406007"/>
              <a:gd name="connsiteX15" fmla="*/ 247135 w 4176584"/>
              <a:gd name="connsiteY15" fmla="*/ 38835 h 406007"/>
              <a:gd name="connsiteX16" fmla="*/ 377764 w 4176584"/>
              <a:gd name="connsiteY16" fmla="*/ 17652 h 406007"/>
              <a:gd name="connsiteX17" fmla="*/ 533106 w 4176584"/>
              <a:gd name="connsiteY17" fmla="*/ 7061 h 406007"/>
              <a:gd name="connsiteX18" fmla="*/ 564880 w 4176584"/>
              <a:gd name="connsiteY18" fmla="*/ 17652 h 406007"/>
              <a:gd name="connsiteX19" fmla="*/ 617838 w 4176584"/>
              <a:gd name="connsiteY19" fmla="*/ 35305 h 406007"/>
              <a:gd name="connsiteX20" fmla="*/ 751997 w 4176584"/>
              <a:gd name="connsiteY20" fmla="*/ 63549 h 406007"/>
              <a:gd name="connsiteX21" fmla="*/ 1023845 w 4176584"/>
              <a:gd name="connsiteY21" fmla="*/ 95323 h 406007"/>
              <a:gd name="connsiteX22" fmla="*/ 1422792 w 4176584"/>
              <a:gd name="connsiteY22" fmla="*/ 112976 h 406007"/>
              <a:gd name="connsiteX23" fmla="*/ 2022977 w 4176584"/>
              <a:gd name="connsiteY23" fmla="*/ 127098 h 406007"/>
              <a:gd name="connsiteX24" fmla="*/ 2580797 w 4176584"/>
              <a:gd name="connsiteY24" fmla="*/ 137689 h 406007"/>
              <a:gd name="connsiteX25" fmla="*/ 3279836 w 4176584"/>
              <a:gd name="connsiteY25" fmla="*/ 148281 h 406007"/>
              <a:gd name="connsiteX26" fmla="*/ 3784698 w 4176584"/>
              <a:gd name="connsiteY26" fmla="*/ 148281 h 406007"/>
              <a:gd name="connsiteX27" fmla="*/ 3901204 w 4176584"/>
              <a:gd name="connsiteY27" fmla="*/ 141220 h 406007"/>
              <a:gd name="connsiteX28" fmla="*/ 3964753 w 4176584"/>
              <a:gd name="connsiteY28" fmla="*/ 127098 h 406007"/>
              <a:gd name="connsiteX29" fmla="*/ 4028303 w 4176584"/>
              <a:gd name="connsiteY29" fmla="*/ 95323 h 406007"/>
              <a:gd name="connsiteX30" fmla="*/ 4095382 w 4176584"/>
              <a:gd name="connsiteY30" fmla="*/ 42366 h 406007"/>
              <a:gd name="connsiteX31" fmla="*/ 4134218 w 4176584"/>
              <a:gd name="connsiteY31" fmla="*/ 7061 h 406007"/>
              <a:gd name="connsiteX32" fmla="*/ 4148340 w 4176584"/>
              <a:gd name="connsiteY32" fmla="*/ 0 h 406007"/>
              <a:gd name="connsiteX33" fmla="*/ 4165992 w 4176584"/>
              <a:gd name="connsiteY33" fmla="*/ 3530 h 406007"/>
              <a:gd name="connsiteX34" fmla="*/ 4176584 w 4176584"/>
              <a:gd name="connsiteY34" fmla="*/ 28244 h 406007"/>
              <a:gd name="connsiteX35" fmla="*/ 4176584 w 4176584"/>
              <a:gd name="connsiteY35" fmla="*/ 74140 h 406007"/>
              <a:gd name="connsiteX36" fmla="*/ 4137748 w 4176584"/>
              <a:gd name="connsiteY36" fmla="*/ 183586 h 406007"/>
              <a:gd name="connsiteX37" fmla="*/ 4049486 w 4176584"/>
              <a:gd name="connsiteY37" fmla="*/ 349519 h 406007"/>
              <a:gd name="connsiteX38" fmla="*/ 3897674 w 4176584"/>
              <a:gd name="connsiteY38" fmla="*/ 406007 h 406007"/>
              <a:gd name="connsiteX39" fmla="*/ 3505788 w 4176584"/>
              <a:gd name="connsiteY39" fmla="*/ 395416 h 406007"/>
              <a:gd name="connsiteX40" fmla="*/ 2450168 w 4176584"/>
              <a:gd name="connsiteY40" fmla="*/ 370702 h 406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176584" h="406007">
                <a:moveTo>
                  <a:pt x="2450168" y="370702"/>
                </a:moveTo>
                <a:lnTo>
                  <a:pt x="1818208" y="360111"/>
                </a:lnTo>
                <a:lnTo>
                  <a:pt x="1105047" y="349519"/>
                </a:lnTo>
                <a:lnTo>
                  <a:pt x="356581" y="345989"/>
                </a:lnTo>
                <a:lnTo>
                  <a:pt x="151811" y="338928"/>
                </a:lnTo>
                <a:lnTo>
                  <a:pt x="95323" y="328336"/>
                </a:lnTo>
                <a:lnTo>
                  <a:pt x="52957" y="317745"/>
                </a:lnTo>
                <a:lnTo>
                  <a:pt x="14122" y="296562"/>
                </a:lnTo>
                <a:lnTo>
                  <a:pt x="0" y="275379"/>
                </a:lnTo>
                <a:lnTo>
                  <a:pt x="3530" y="222421"/>
                </a:lnTo>
                <a:lnTo>
                  <a:pt x="17652" y="172994"/>
                </a:lnTo>
                <a:lnTo>
                  <a:pt x="35305" y="137689"/>
                </a:lnTo>
                <a:lnTo>
                  <a:pt x="67079" y="105915"/>
                </a:lnTo>
                <a:lnTo>
                  <a:pt x="95323" y="84732"/>
                </a:lnTo>
                <a:lnTo>
                  <a:pt x="134159" y="67079"/>
                </a:lnTo>
                <a:lnTo>
                  <a:pt x="247135" y="38835"/>
                </a:lnTo>
                <a:lnTo>
                  <a:pt x="377764" y="17652"/>
                </a:lnTo>
                <a:lnTo>
                  <a:pt x="533106" y="7061"/>
                </a:lnTo>
                <a:lnTo>
                  <a:pt x="564880" y="17652"/>
                </a:lnTo>
                <a:lnTo>
                  <a:pt x="617838" y="35305"/>
                </a:lnTo>
                <a:lnTo>
                  <a:pt x="751997" y="63549"/>
                </a:lnTo>
                <a:lnTo>
                  <a:pt x="1023845" y="95323"/>
                </a:lnTo>
                <a:lnTo>
                  <a:pt x="1422792" y="112976"/>
                </a:lnTo>
                <a:lnTo>
                  <a:pt x="2022977" y="127098"/>
                </a:lnTo>
                <a:lnTo>
                  <a:pt x="2580797" y="137689"/>
                </a:lnTo>
                <a:lnTo>
                  <a:pt x="3279836" y="148281"/>
                </a:lnTo>
                <a:lnTo>
                  <a:pt x="3784698" y="148281"/>
                </a:lnTo>
                <a:lnTo>
                  <a:pt x="3901204" y="141220"/>
                </a:lnTo>
                <a:lnTo>
                  <a:pt x="3964753" y="127098"/>
                </a:lnTo>
                <a:lnTo>
                  <a:pt x="4028303" y="95323"/>
                </a:lnTo>
                <a:lnTo>
                  <a:pt x="4095382" y="42366"/>
                </a:lnTo>
                <a:lnTo>
                  <a:pt x="4134218" y="7061"/>
                </a:lnTo>
                <a:lnTo>
                  <a:pt x="4148340" y="0"/>
                </a:lnTo>
                <a:lnTo>
                  <a:pt x="4165992" y="3530"/>
                </a:lnTo>
                <a:lnTo>
                  <a:pt x="4176584" y="28244"/>
                </a:lnTo>
                <a:lnTo>
                  <a:pt x="4176584" y="74140"/>
                </a:lnTo>
                <a:lnTo>
                  <a:pt x="4137748" y="183586"/>
                </a:lnTo>
                <a:lnTo>
                  <a:pt x="4049486" y="349519"/>
                </a:lnTo>
                <a:lnTo>
                  <a:pt x="3897674" y="406007"/>
                </a:lnTo>
                <a:lnTo>
                  <a:pt x="3505788" y="395416"/>
                </a:lnTo>
                <a:lnTo>
                  <a:pt x="2450168" y="3707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3E540EA-14A3-D14B-918C-5FE5B3E7B918}"/>
              </a:ext>
            </a:extLst>
          </p:cNvPr>
          <p:cNvSpPr/>
          <p:nvPr/>
        </p:nvSpPr>
        <p:spPr bwMode="auto">
          <a:xfrm>
            <a:off x="3236913" y="1671638"/>
            <a:ext cx="3668712" cy="4173537"/>
          </a:xfrm>
          <a:custGeom>
            <a:avLst/>
            <a:gdLst>
              <a:gd name="connsiteX0" fmla="*/ 824643 w 3668819"/>
              <a:gd name="connsiteY0" fmla="*/ 342199 h 4173703"/>
              <a:gd name="connsiteX1" fmla="*/ 123416 w 3668819"/>
              <a:gd name="connsiteY1" fmla="*/ 375858 h 4173703"/>
              <a:gd name="connsiteX2" fmla="*/ 0 w 3668819"/>
              <a:gd name="connsiteY2" fmla="*/ 201954 h 4173703"/>
              <a:gd name="connsiteX3" fmla="*/ 330979 w 3668819"/>
              <a:gd name="connsiteY3" fmla="*/ 185124 h 4173703"/>
              <a:gd name="connsiteX4" fmla="*/ 942449 w 3668819"/>
              <a:gd name="connsiteY4" fmla="*/ 162685 h 4173703"/>
              <a:gd name="connsiteX5" fmla="*/ 1682945 w 3668819"/>
              <a:gd name="connsiteY5" fmla="*/ 134636 h 4173703"/>
              <a:gd name="connsiteX6" fmla="*/ 2339293 w 3668819"/>
              <a:gd name="connsiteY6" fmla="*/ 106587 h 4173703"/>
              <a:gd name="connsiteX7" fmla="*/ 2776859 w 3668819"/>
              <a:gd name="connsiteY7" fmla="*/ 89757 h 4173703"/>
              <a:gd name="connsiteX8" fmla="*/ 2905884 w 3668819"/>
              <a:gd name="connsiteY8" fmla="*/ 89757 h 4173703"/>
              <a:gd name="connsiteX9" fmla="*/ 3006861 w 3668819"/>
              <a:gd name="connsiteY9" fmla="*/ 84147 h 4173703"/>
              <a:gd name="connsiteX10" fmla="*/ 3135887 w 3668819"/>
              <a:gd name="connsiteY10" fmla="*/ 61708 h 4173703"/>
              <a:gd name="connsiteX11" fmla="*/ 3214424 w 3668819"/>
              <a:gd name="connsiteY11" fmla="*/ 44879 h 4173703"/>
              <a:gd name="connsiteX12" fmla="*/ 3281742 w 3668819"/>
              <a:gd name="connsiteY12" fmla="*/ 16830 h 4173703"/>
              <a:gd name="connsiteX13" fmla="*/ 3321011 w 3668819"/>
              <a:gd name="connsiteY13" fmla="*/ 0 h 4173703"/>
              <a:gd name="connsiteX14" fmla="*/ 3365889 w 3668819"/>
              <a:gd name="connsiteY14" fmla="*/ 5610 h 4173703"/>
              <a:gd name="connsiteX15" fmla="*/ 3427597 w 3668819"/>
              <a:gd name="connsiteY15" fmla="*/ 33659 h 4173703"/>
              <a:gd name="connsiteX16" fmla="*/ 3466866 w 3668819"/>
              <a:gd name="connsiteY16" fmla="*/ 61708 h 4173703"/>
              <a:gd name="connsiteX17" fmla="*/ 3534184 w 3668819"/>
              <a:gd name="connsiteY17" fmla="*/ 129026 h 4173703"/>
              <a:gd name="connsiteX18" fmla="*/ 3601502 w 3668819"/>
              <a:gd name="connsiteY18" fmla="*/ 213173 h 4173703"/>
              <a:gd name="connsiteX19" fmla="*/ 3657600 w 3668819"/>
              <a:gd name="connsiteY19" fmla="*/ 291711 h 4173703"/>
              <a:gd name="connsiteX20" fmla="*/ 3668819 w 3668819"/>
              <a:gd name="connsiteY20" fmla="*/ 319760 h 4173703"/>
              <a:gd name="connsiteX21" fmla="*/ 3663210 w 3668819"/>
              <a:gd name="connsiteY21" fmla="*/ 342199 h 4173703"/>
              <a:gd name="connsiteX22" fmla="*/ 3640770 w 3668819"/>
              <a:gd name="connsiteY22" fmla="*/ 375858 h 4173703"/>
              <a:gd name="connsiteX23" fmla="*/ 3612721 w 3668819"/>
              <a:gd name="connsiteY23" fmla="*/ 420736 h 4173703"/>
              <a:gd name="connsiteX24" fmla="*/ 3595892 w 3668819"/>
              <a:gd name="connsiteY24" fmla="*/ 460005 h 4173703"/>
              <a:gd name="connsiteX25" fmla="*/ 3584672 w 3668819"/>
              <a:gd name="connsiteY25" fmla="*/ 516103 h 4173703"/>
              <a:gd name="connsiteX26" fmla="*/ 3579062 w 3668819"/>
              <a:gd name="connsiteY26" fmla="*/ 903181 h 4173703"/>
              <a:gd name="connsiteX27" fmla="*/ 3562233 w 3668819"/>
              <a:gd name="connsiteY27" fmla="*/ 1772702 h 4173703"/>
              <a:gd name="connsiteX28" fmla="*/ 3545403 w 3668819"/>
              <a:gd name="connsiteY28" fmla="*/ 2687102 h 4173703"/>
              <a:gd name="connsiteX29" fmla="*/ 3522964 w 3668819"/>
              <a:gd name="connsiteY29" fmla="*/ 3595892 h 4173703"/>
              <a:gd name="connsiteX30" fmla="*/ 3522964 w 3668819"/>
              <a:gd name="connsiteY30" fmla="*/ 3809065 h 4173703"/>
              <a:gd name="connsiteX31" fmla="*/ 3517354 w 3668819"/>
              <a:gd name="connsiteY31" fmla="*/ 4011019 h 4173703"/>
              <a:gd name="connsiteX32" fmla="*/ 3506135 w 3668819"/>
              <a:gd name="connsiteY32" fmla="*/ 4083946 h 4173703"/>
              <a:gd name="connsiteX33" fmla="*/ 3478086 w 3668819"/>
              <a:gd name="connsiteY33" fmla="*/ 4134435 h 4173703"/>
              <a:gd name="connsiteX34" fmla="*/ 3450037 w 3668819"/>
              <a:gd name="connsiteY34" fmla="*/ 4162484 h 4173703"/>
              <a:gd name="connsiteX35" fmla="*/ 3421988 w 3668819"/>
              <a:gd name="connsiteY35" fmla="*/ 4173703 h 4173703"/>
              <a:gd name="connsiteX36" fmla="*/ 3388329 w 3668819"/>
              <a:gd name="connsiteY36" fmla="*/ 4173703 h 4173703"/>
              <a:gd name="connsiteX37" fmla="*/ 3343450 w 3668819"/>
              <a:gd name="connsiteY37" fmla="*/ 4162484 h 4173703"/>
              <a:gd name="connsiteX38" fmla="*/ 3326621 w 3668819"/>
              <a:gd name="connsiteY38" fmla="*/ 4145654 h 4173703"/>
              <a:gd name="connsiteX39" fmla="*/ 3298572 w 3668819"/>
              <a:gd name="connsiteY39" fmla="*/ 4095166 h 4173703"/>
              <a:gd name="connsiteX40" fmla="*/ 3292962 w 3668819"/>
              <a:gd name="connsiteY40" fmla="*/ 4067117 h 4173703"/>
              <a:gd name="connsiteX41" fmla="*/ 3253693 w 3668819"/>
              <a:gd name="connsiteY41" fmla="*/ 3775406 h 4173703"/>
              <a:gd name="connsiteX42" fmla="*/ 3270523 w 3668819"/>
              <a:gd name="connsiteY42" fmla="*/ 3186376 h 4173703"/>
              <a:gd name="connsiteX43" fmla="*/ 3298572 w 3668819"/>
              <a:gd name="connsiteY43" fmla="*/ 2238317 h 4173703"/>
              <a:gd name="connsiteX44" fmla="*/ 3315401 w 3668819"/>
              <a:gd name="connsiteY44" fmla="*/ 1312697 h 4173703"/>
              <a:gd name="connsiteX45" fmla="*/ 3321011 w 3668819"/>
              <a:gd name="connsiteY45" fmla="*/ 392687 h 4173703"/>
              <a:gd name="connsiteX46" fmla="*/ 3315401 w 3668819"/>
              <a:gd name="connsiteY46" fmla="*/ 342199 h 4173703"/>
              <a:gd name="connsiteX47" fmla="*/ 3298572 w 3668819"/>
              <a:gd name="connsiteY47" fmla="*/ 314150 h 4173703"/>
              <a:gd name="connsiteX48" fmla="*/ 3270523 w 3668819"/>
              <a:gd name="connsiteY48" fmla="*/ 297320 h 4173703"/>
              <a:gd name="connsiteX49" fmla="*/ 3203205 w 3668819"/>
              <a:gd name="connsiteY49" fmla="*/ 286101 h 4173703"/>
              <a:gd name="connsiteX50" fmla="*/ 2602954 w 3668819"/>
              <a:gd name="connsiteY50" fmla="*/ 291711 h 4173703"/>
              <a:gd name="connsiteX51" fmla="*/ 2002704 w 3668819"/>
              <a:gd name="connsiteY51" fmla="*/ 297320 h 4173703"/>
              <a:gd name="connsiteX52" fmla="*/ 1301477 w 3668819"/>
              <a:gd name="connsiteY52" fmla="*/ 319760 h 4173703"/>
              <a:gd name="connsiteX53" fmla="*/ 824643 w 3668819"/>
              <a:gd name="connsiteY53" fmla="*/ 342199 h 417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668819" h="4173703">
                <a:moveTo>
                  <a:pt x="824643" y="342199"/>
                </a:moveTo>
                <a:lnTo>
                  <a:pt x="123416" y="375858"/>
                </a:lnTo>
                <a:lnTo>
                  <a:pt x="0" y="201954"/>
                </a:lnTo>
                <a:lnTo>
                  <a:pt x="330979" y="185124"/>
                </a:lnTo>
                <a:lnTo>
                  <a:pt x="942449" y="162685"/>
                </a:lnTo>
                <a:lnTo>
                  <a:pt x="1682945" y="134636"/>
                </a:lnTo>
                <a:lnTo>
                  <a:pt x="2339293" y="106587"/>
                </a:lnTo>
                <a:lnTo>
                  <a:pt x="2776859" y="89757"/>
                </a:lnTo>
                <a:lnTo>
                  <a:pt x="2905884" y="89757"/>
                </a:lnTo>
                <a:lnTo>
                  <a:pt x="3006861" y="84147"/>
                </a:lnTo>
                <a:lnTo>
                  <a:pt x="3135887" y="61708"/>
                </a:lnTo>
                <a:lnTo>
                  <a:pt x="3214424" y="44879"/>
                </a:lnTo>
                <a:lnTo>
                  <a:pt x="3281742" y="16830"/>
                </a:lnTo>
                <a:lnTo>
                  <a:pt x="3321011" y="0"/>
                </a:lnTo>
                <a:lnTo>
                  <a:pt x="3365889" y="5610"/>
                </a:lnTo>
                <a:lnTo>
                  <a:pt x="3427597" y="33659"/>
                </a:lnTo>
                <a:lnTo>
                  <a:pt x="3466866" y="61708"/>
                </a:lnTo>
                <a:lnTo>
                  <a:pt x="3534184" y="129026"/>
                </a:lnTo>
                <a:lnTo>
                  <a:pt x="3601502" y="213173"/>
                </a:lnTo>
                <a:lnTo>
                  <a:pt x="3657600" y="291711"/>
                </a:lnTo>
                <a:lnTo>
                  <a:pt x="3668819" y="319760"/>
                </a:lnTo>
                <a:lnTo>
                  <a:pt x="3663210" y="342199"/>
                </a:lnTo>
                <a:lnTo>
                  <a:pt x="3640770" y="375858"/>
                </a:lnTo>
                <a:lnTo>
                  <a:pt x="3612721" y="420736"/>
                </a:lnTo>
                <a:lnTo>
                  <a:pt x="3595892" y="460005"/>
                </a:lnTo>
                <a:lnTo>
                  <a:pt x="3584672" y="516103"/>
                </a:lnTo>
                <a:lnTo>
                  <a:pt x="3579062" y="903181"/>
                </a:lnTo>
                <a:lnTo>
                  <a:pt x="3562233" y="1772702"/>
                </a:lnTo>
                <a:lnTo>
                  <a:pt x="3545403" y="2687102"/>
                </a:lnTo>
                <a:lnTo>
                  <a:pt x="3522964" y="3595892"/>
                </a:lnTo>
                <a:lnTo>
                  <a:pt x="3522964" y="3809065"/>
                </a:lnTo>
                <a:lnTo>
                  <a:pt x="3517354" y="4011019"/>
                </a:lnTo>
                <a:lnTo>
                  <a:pt x="3506135" y="4083946"/>
                </a:lnTo>
                <a:lnTo>
                  <a:pt x="3478086" y="4134435"/>
                </a:lnTo>
                <a:lnTo>
                  <a:pt x="3450037" y="4162484"/>
                </a:lnTo>
                <a:lnTo>
                  <a:pt x="3421988" y="4173703"/>
                </a:lnTo>
                <a:lnTo>
                  <a:pt x="3388329" y="4173703"/>
                </a:lnTo>
                <a:lnTo>
                  <a:pt x="3343450" y="4162484"/>
                </a:lnTo>
                <a:lnTo>
                  <a:pt x="3326621" y="4145654"/>
                </a:lnTo>
                <a:lnTo>
                  <a:pt x="3298572" y="4095166"/>
                </a:lnTo>
                <a:lnTo>
                  <a:pt x="3292962" y="4067117"/>
                </a:lnTo>
                <a:lnTo>
                  <a:pt x="3253693" y="3775406"/>
                </a:lnTo>
                <a:lnTo>
                  <a:pt x="3270523" y="3186376"/>
                </a:lnTo>
                <a:lnTo>
                  <a:pt x="3298572" y="2238317"/>
                </a:lnTo>
                <a:lnTo>
                  <a:pt x="3315401" y="1312697"/>
                </a:lnTo>
                <a:lnTo>
                  <a:pt x="3321011" y="392687"/>
                </a:lnTo>
                <a:lnTo>
                  <a:pt x="3315401" y="342199"/>
                </a:lnTo>
                <a:lnTo>
                  <a:pt x="3298572" y="314150"/>
                </a:lnTo>
                <a:lnTo>
                  <a:pt x="3270523" y="297320"/>
                </a:lnTo>
                <a:lnTo>
                  <a:pt x="3203205" y="286101"/>
                </a:lnTo>
                <a:lnTo>
                  <a:pt x="2602954" y="291711"/>
                </a:lnTo>
                <a:lnTo>
                  <a:pt x="2002704" y="297320"/>
                </a:lnTo>
                <a:lnTo>
                  <a:pt x="1301477" y="319760"/>
                </a:lnTo>
                <a:lnTo>
                  <a:pt x="824643" y="34219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1DE45C7-8CEC-864B-9AF7-AD03092A4E9B}"/>
              </a:ext>
            </a:extLst>
          </p:cNvPr>
          <p:cNvSpPr/>
          <p:nvPr/>
        </p:nvSpPr>
        <p:spPr bwMode="auto">
          <a:xfrm>
            <a:off x="3544888" y="2711450"/>
            <a:ext cx="2708275" cy="452438"/>
          </a:xfrm>
          <a:custGeom>
            <a:avLst/>
            <a:gdLst>
              <a:gd name="connsiteX0" fmla="*/ 904875 w 2707482"/>
              <a:gd name="connsiteY0" fmla="*/ 373856 h 452437"/>
              <a:gd name="connsiteX1" fmla="*/ 631032 w 2707482"/>
              <a:gd name="connsiteY1" fmla="*/ 409575 h 452437"/>
              <a:gd name="connsiteX2" fmla="*/ 376238 w 2707482"/>
              <a:gd name="connsiteY2" fmla="*/ 452437 h 452437"/>
              <a:gd name="connsiteX3" fmla="*/ 357188 w 2707482"/>
              <a:gd name="connsiteY3" fmla="*/ 447675 h 452437"/>
              <a:gd name="connsiteX4" fmla="*/ 304800 w 2707482"/>
              <a:gd name="connsiteY4" fmla="*/ 426244 h 452437"/>
              <a:gd name="connsiteX5" fmla="*/ 242888 w 2707482"/>
              <a:gd name="connsiteY5" fmla="*/ 392906 h 452437"/>
              <a:gd name="connsiteX6" fmla="*/ 183357 w 2707482"/>
              <a:gd name="connsiteY6" fmla="*/ 357187 h 452437"/>
              <a:gd name="connsiteX7" fmla="*/ 133350 w 2707482"/>
              <a:gd name="connsiteY7" fmla="*/ 319087 h 452437"/>
              <a:gd name="connsiteX8" fmla="*/ 100013 w 2707482"/>
              <a:gd name="connsiteY8" fmla="*/ 288131 h 452437"/>
              <a:gd name="connsiteX9" fmla="*/ 50007 w 2707482"/>
              <a:gd name="connsiteY9" fmla="*/ 238125 h 452437"/>
              <a:gd name="connsiteX10" fmla="*/ 26194 w 2707482"/>
              <a:gd name="connsiteY10" fmla="*/ 207169 h 452437"/>
              <a:gd name="connsiteX11" fmla="*/ 4763 w 2707482"/>
              <a:gd name="connsiteY11" fmla="*/ 171450 h 452437"/>
              <a:gd name="connsiteX12" fmla="*/ 0 w 2707482"/>
              <a:gd name="connsiteY12" fmla="*/ 150019 h 452437"/>
              <a:gd name="connsiteX13" fmla="*/ 2382 w 2707482"/>
              <a:gd name="connsiteY13" fmla="*/ 130969 h 452437"/>
              <a:gd name="connsiteX14" fmla="*/ 9525 w 2707482"/>
              <a:gd name="connsiteY14" fmla="*/ 121444 h 452437"/>
              <a:gd name="connsiteX15" fmla="*/ 23813 w 2707482"/>
              <a:gd name="connsiteY15" fmla="*/ 119062 h 452437"/>
              <a:gd name="connsiteX16" fmla="*/ 50007 w 2707482"/>
              <a:gd name="connsiteY16" fmla="*/ 130969 h 452437"/>
              <a:gd name="connsiteX17" fmla="*/ 135732 w 2707482"/>
              <a:gd name="connsiteY17" fmla="*/ 173831 h 452437"/>
              <a:gd name="connsiteX18" fmla="*/ 207169 w 2707482"/>
              <a:gd name="connsiteY18" fmla="*/ 204787 h 452437"/>
              <a:gd name="connsiteX19" fmla="*/ 288132 w 2707482"/>
              <a:gd name="connsiteY19" fmla="*/ 233362 h 452437"/>
              <a:gd name="connsiteX20" fmla="*/ 383382 w 2707482"/>
              <a:gd name="connsiteY20" fmla="*/ 252412 h 452437"/>
              <a:gd name="connsiteX21" fmla="*/ 440532 w 2707482"/>
              <a:gd name="connsiteY21" fmla="*/ 250031 h 452437"/>
              <a:gd name="connsiteX22" fmla="*/ 671513 w 2707482"/>
              <a:gd name="connsiteY22" fmla="*/ 223837 h 452437"/>
              <a:gd name="connsiteX23" fmla="*/ 1073944 w 2707482"/>
              <a:gd name="connsiteY23" fmla="*/ 178594 h 452437"/>
              <a:gd name="connsiteX24" fmla="*/ 1223963 w 2707482"/>
              <a:gd name="connsiteY24" fmla="*/ 159544 h 452437"/>
              <a:gd name="connsiteX25" fmla="*/ 1502569 w 2707482"/>
              <a:gd name="connsiteY25" fmla="*/ 135731 h 452437"/>
              <a:gd name="connsiteX26" fmla="*/ 2050257 w 2707482"/>
              <a:gd name="connsiteY26" fmla="*/ 90487 h 452437"/>
              <a:gd name="connsiteX27" fmla="*/ 2083594 w 2707482"/>
              <a:gd name="connsiteY27" fmla="*/ 80962 h 452437"/>
              <a:gd name="connsiteX28" fmla="*/ 2159794 w 2707482"/>
              <a:gd name="connsiteY28" fmla="*/ 50006 h 452437"/>
              <a:gd name="connsiteX29" fmla="*/ 2238375 w 2707482"/>
              <a:gd name="connsiteY29" fmla="*/ 7144 h 452437"/>
              <a:gd name="connsiteX30" fmla="*/ 2252663 w 2707482"/>
              <a:gd name="connsiteY30" fmla="*/ 0 h 452437"/>
              <a:gd name="connsiteX31" fmla="*/ 2314575 w 2707482"/>
              <a:gd name="connsiteY31" fmla="*/ 4762 h 452437"/>
              <a:gd name="connsiteX32" fmla="*/ 2409825 w 2707482"/>
              <a:gd name="connsiteY32" fmla="*/ 14287 h 452437"/>
              <a:gd name="connsiteX33" fmla="*/ 2538413 w 2707482"/>
              <a:gd name="connsiteY33" fmla="*/ 42862 h 452437"/>
              <a:gd name="connsiteX34" fmla="*/ 2628900 w 2707482"/>
              <a:gd name="connsiteY34" fmla="*/ 69056 h 452437"/>
              <a:gd name="connsiteX35" fmla="*/ 2643188 w 2707482"/>
              <a:gd name="connsiteY35" fmla="*/ 76200 h 452437"/>
              <a:gd name="connsiteX36" fmla="*/ 2669382 w 2707482"/>
              <a:gd name="connsiteY36" fmla="*/ 95250 h 452437"/>
              <a:gd name="connsiteX37" fmla="*/ 2693194 w 2707482"/>
              <a:gd name="connsiteY37" fmla="*/ 121444 h 452437"/>
              <a:gd name="connsiteX38" fmla="*/ 2702719 w 2707482"/>
              <a:gd name="connsiteY38" fmla="*/ 140494 h 452437"/>
              <a:gd name="connsiteX39" fmla="*/ 2707482 w 2707482"/>
              <a:gd name="connsiteY39" fmla="*/ 164306 h 452437"/>
              <a:gd name="connsiteX40" fmla="*/ 2700338 w 2707482"/>
              <a:gd name="connsiteY40" fmla="*/ 188119 h 452437"/>
              <a:gd name="connsiteX41" fmla="*/ 2681288 w 2707482"/>
              <a:gd name="connsiteY41" fmla="*/ 214312 h 452437"/>
              <a:gd name="connsiteX42" fmla="*/ 2640807 w 2707482"/>
              <a:gd name="connsiteY42" fmla="*/ 245269 h 452437"/>
              <a:gd name="connsiteX43" fmla="*/ 2597944 w 2707482"/>
              <a:gd name="connsiteY43" fmla="*/ 261937 h 452437"/>
              <a:gd name="connsiteX44" fmla="*/ 2559844 w 2707482"/>
              <a:gd name="connsiteY44" fmla="*/ 271462 h 452437"/>
              <a:gd name="connsiteX45" fmla="*/ 2281238 w 2707482"/>
              <a:gd name="connsiteY45" fmla="*/ 276225 h 452437"/>
              <a:gd name="connsiteX46" fmla="*/ 1983582 w 2707482"/>
              <a:gd name="connsiteY46" fmla="*/ 283369 h 452437"/>
              <a:gd name="connsiteX47" fmla="*/ 1554957 w 2707482"/>
              <a:gd name="connsiteY47" fmla="*/ 309562 h 452437"/>
              <a:gd name="connsiteX48" fmla="*/ 1459707 w 2707482"/>
              <a:gd name="connsiteY48" fmla="*/ 316706 h 452437"/>
              <a:gd name="connsiteX49" fmla="*/ 904875 w 2707482"/>
              <a:gd name="connsiteY49" fmla="*/ 373856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07482" h="452437">
                <a:moveTo>
                  <a:pt x="904875" y="373856"/>
                </a:moveTo>
                <a:lnTo>
                  <a:pt x="631032" y="409575"/>
                </a:lnTo>
                <a:lnTo>
                  <a:pt x="376238" y="452437"/>
                </a:lnTo>
                <a:lnTo>
                  <a:pt x="357188" y="447675"/>
                </a:lnTo>
                <a:lnTo>
                  <a:pt x="304800" y="426244"/>
                </a:lnTo>
                <a:lnTo>
                  <a:pt x="242888" y="392906"/>
                </a:lnTo>
                <a:lnTo>
                  <a:pt x="183357" y="357187"/>
                </a:lnTo>
                <a:lnTo>
                  <a:pt x="133350" y="319087"/>
                </a:lnTo>
                <a:lnTo>
                  <a:pt x="100013" y="288131"/>
                </a:lnTo>
                <a:lnTo>
                  <a:pt x="50007" y="238125"/>
                </a:lnTo>
                <a:lnTo>
                  <a:pt x="26194" y="207169"/>
                </a:lnTo>
                <a:lnTo>
                  <a:pt x="4763" y="171450"/>
                </a:lnTo>
                <a:lnTo>
                  <a:pt x="0" y="150019"/>
                </a:lnTo>
                <a:lnTo>
                  <a:pt x="2382" y="130969"/>
                </a:lnTo>
                <a:lnTo>
                  <a:pt x="9525" y="121444"/>
                </a:lnTo>
                <a:lnTo>
                  <a:pt x="23813" y="119062"/>
                </a:lnTo>
                <a:lnTo>
                  <a:pt x="50007" y="130969"/>
                </a:lnTo>
                <a:lnTo>
                  <a:pt x="135732" y="173831"/>
                </a:lnTo>
                <a:lnTo>
                  <a:pt x="207169" y="204787"/>
                </a:lnTo>
                <a:lnTo>
                  <a:pt x="288132" y="233362"/>
                </a:lnTo>
                <a:lnTo>
                  <a:pt x="383382" y="252412"/>
                </a:lnTo>
                <a:lnTo>
                  <a:pt x="440532" y="250031"/>
                </a:lnTo>
                <a:lnTo>
                  <a:pt x="671513" y="223837"/>
                </a:lnTo>
                <a:lnTo>
                  <a:pt x="1073944" y="178594"/>
                </a:lnTo>
                <a:lnTo>
                  <a:pt x="1223963" y="159544"/>
                </a:lnTo>
                <a:lnTo>
                  <a:pt x="1502569" y="135731"/>
                </a:lnTo>
                <a:lnTo>
                  <a:pt x="2050257" y="90487"/>
                </a:lnTo>
                <a:lnTo>
                  <a:pt x="2083594" y="80962"/>
                </a:lnTo>
                <a:lnTo>
                  <a:pt x="2159794" y="50006"/>
                </a:lnTo>
                <a:lnTo>
                  <a:pt x="2238375" y="7144"/>
                </a:lnTo>
                <a:lnTo>
                  <a:pt x="2252663" y="0"/>
                </a:lnTo>
                <a:lnTo>
                  <a:pt x="2314575" y="4762"/>
                </a:lnTo>
                <a:lnTo>
                  <a:pt x="2409825" y="14287"/>
                </a:lnTo>
                <a:lnTo>
                  <a:pt x="2538413" y="42862"/>
                </a:lnTo>
                <a:lnTo>
                  <a:pt x="2628900" y="69056"/>
                </a:lnTo>
                <a:lnTo>
                  <a:pt x="2643188" y="76200"/>
                </a:lnTo>
                <a:lnTo>
                  <a:pt x="2669382" y="95250"/>
                </a:lnTo>
                <a:lnTo>
                  <a:pt x="2693194" y="121444"/>
                </a:lnTo>
                <a:lnTo>
                  <a:pt x="2702719" y="140494"/>
                </a:lnTo>
                <a:lnTo>
                  <a:pt x="2707482" y="164306"/>
                </a:lnTo>
                <a:lnTo>
                  <a:pt x="2700338" y="188119"/>
                </a:lnTo>
                <a:lnTo>
                  <a:pt x="2681288" y="214312"/>
                </a:lnTo>
                <a:lnTo>
                  <a:pt x="2640807" y="245269"/>
                </a:lnTo>
                <a:lnTo>
                  <a:pt x="2597944" y="261937"/>
                </a:lnTo>
                <a:lnTo>
                  <a:pt x="2559844" y="271462"/>
                </a:lnTo>
                <a:lnTo>
                  <a:pt x="2281238" y="276225"/>
                </a:lnTo>
                <a:lnTo>
                  <a:pt x="1983582" y="283369"/>
                </a:lnTo>
                <a:lnTo>
                  <a:pt x="1554957" y="309562"/>
                </a:lnTo>
                <a:lnTo>
                  <a:pt x="1459707" y="316706"/>
                </a:lnTo>
                <a:lnTo>
                  <a:pt x="904875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A8325C2-FFB1-454F-80EE-B838795E344C}"/>
              </a:ext>
            </a:extLst>
          </p:cNvPr>
          <p:cNvSpPr/>
          <p:nvPr/>
        </p:nvSpPr>
        <p:spPr bwMode="auto">
          <a:xfrm rot="16200000">
            <a:off x="3933032" y="2731294"/>
            <a:ext cx="1811337" cy="561975"/>
          </a:xfrm>
          <a:custGeom>
            <a:avLst/>
            <a:gdLst>
              <a:gd name="connsiteX0" fmla="*/ 354806 w 1812131"/>
              <a:gd name="connsiteY0" fmla="*/ 440531 h 561975"/>
              <a:gd name="connsiteX1" fmla="*/ 26194 w 1812131"/>
              <a:gd name="connsiteY1" fmla="*/ 435769 h 561975"/>
              <a:gd name="connsiteX2" fmla="*/ 0 w 1812131"/>
              <a:gd name="connsiteY2" fmla="*/ 214312 h 561975"/>
              <a:gd name="connsiteX3" fmla="*/ 335756 w 1812131"/>
              <a:gd name="connsiteY3" fmla="*/ 207169 h 561975"/>
              <a:gd name="connsiteX4" fmla="*/ 681038 w 1812131"/>
              <a:gd name="connsiteY4" fmla="*/ 209550 h 561975"/>
              <a:gd name="connsiteX5" fmla="*/ 869156 w 1812131"/>
              <a:gd name="connsiteY5" fmla="*/ 209550 h 561975"/>
              <a:gd name="connsiteX6" fmla="*/ 1042988 w 1812131"/>
              <a:gd name="connsiteY6" fmla="*/ 211931 h 561975"/>
              <a:gd name="connsiteX7" fmla="*/ 1369219 w 1812131"/>
              <a:gd name="connsiteY7" fmla="*/ 195262 h 561975"/>
              <a:gd name="connsiteX8" fmla="*/ 1571625 w 1812131"/>
              <a:gd name="connsiteY8" fmla="*/ 183356 h 561975"/>
              <a:gd name="connsiteX9" fmla="*/ 1593056 w 1812131"/>
              <a:gd name="connsiteY9" fmla="*/ 178594 h 561975"/>
              <a:gd name="connsiteX10" fmla="*/ 1616869 w 1812131"/>
              <a:gd name="connsiteY10" fmla="*/ 164306 h 561975"/>
              <a:gd name="connsiteX11" fmla="*/ 1657350 w 1812131"/>
              <a:gd name="connsiteY11" fmla="*/ 126206 h 561975"/>
              <a:gd name="connsiteX12" fmla="*/ 1702594 w 1812131"/>
              <a:gd name="connsiteY12" fmla="*/ 61912 h 561975"/>
              <a:gd name="connsiteX13" fmla="*/ 1733550 w 1812131"/>
              <a:gd name="connsiteY13" fmla="*/ 11906 h 561975"/>
              <a:gd name="connsiteX14" fmla="*/ 1743075 w 1812131"/>
              <a:gd name="connsiteY14" fmla="*/ 4762 h 561975"/>
              <a:gd name="connsiteX15" fmla="*/ 1764506 w 1812131"/>
              <a:gd name="connsiteY15" fmla="*/ 0 h 561975"/>
              <a:gd name="connsiteX16" fmla="*/ 1781175 w 1812131"/>
              <a:gd name="connsiteY16" fmla="*/ 0 h 561975"/>
              <a:gd name="connsiteX17" fmla="*/ 1793081 w 1812131"/>
              <a:gd name="connsiteY17" fmla="*/ 4762 h 561975"/>
              <a:gd name="connsiteX18" fmla="*/ 1802606 w 1812131"/>
              <a:gd name="connsiteY18" fmla="*/ 14287 h 561975"/>
              <a:gd name="connsiteX19" fmla="*/ 1809750 w 1812131"/>
              <a:gd name="connsiteY19" fmla="*/ 26194 h 561975"/>
              <a:gd name="connsiteX20" fmla="*/ 1812131 w 1812131"/>
              <a:gd name="connsiteY20" fmla="*/ 47625 h 561975"/>
              <a:gd name="connsiteX21" fmla="*/ 1800225 w 1812131"/>
              <a:gd name="connsiteY21" fmla="*/ 150019 h 561975"/>
              <a:gd name="connsiteX22" fmla="*/ 1785938 w 1812131"/>
              <a:gd name="connsiteY22" fmla="*/ 242887 h 561975"/>
              <a:gd name="connsiteX23" fmla="*/ 1771650 w 1812131"/>
              <a:gd name="connsiteY23" fmla="*/ 290512 h 561975"/>
              <a:gd name="connsiteX24" fmla="*/ 1750219 w 1812131"/>
              <a:gd name="connsiteY24" fmla="*/ 335756 h 561975"/>
              <a:gd name="connsiteX25" fmla="*/ 1712119 w 1812131"/>
              <a:gd name="connsiteY25" fmla="*/ 400050 h 561975"/>
              <a:gd name="connsiteX26" fmla="*/ 1635919 w 1812131"/>
              <a:gd name="connsiteY26" fmla="*/ 492919 h 561975"/>
              <a:gd name="connsiteX27" fmla="*/ 1581150 w 1812131"/>
              <a:gd name="connsiteY27" fmla="*/ 545306 h 561975"/>
              <a:gd name="connsiteX28" fmla="*/ 1557338 w 1812131"/>
              <a:gd name="connsiteY28" fmla="*/ 557212 h 561975"/>
              <a:gd name="connsiteX29" fmla="*/ 1538288 w 1812131"/>
              <a:gd name="connsiteY29" fmla="*/ 559594 h 561975"/>
              <a:gd name="connsiteX30" fmla="*/ 1519238 w 1812131"/>
              <a:gd name="connsiteY30" fmla="*/ 561975 h 561975"/>
              <a:gd name="connsiteX31" fmla="*/ 1488281 w 1812131"/>
              <a:gd name="connsiteY31" fmla="*/ 545306 h 561975"/>
              <a:gd name="connsiteX32" fmla="*/ 1450181 w 1812131"/>
              <a:gd name="connsiteY32" fmla="*/ 516731 h 561975"/>
              <a:gd name="connsiteX33" fmla="*/ 1409700 w 1812131"/>
              <a:gd name="connsiteY33" fmla="*/ 500062 h 561975"/>
              <a:gd name="connsiteX34" fmla="*/ 1047750 w 1812131"/>
              <a:gd name="connsiteY34" fmla="*/ 471487 h 561975"/>
              <a:gd name="connsiteX35" fmla="*/ 819150 w 1812131"/>
              <a:gd name="connsiteY35" fmla="*/ 452437 h 561975"/>
              <a:gd name="connsiteX36" fmla="*/ 354806 w 1812131"/>
              <a:gd name="connsiteY36" fmla="*/ 44053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12131" h="561975">
                <a:moveTo>
                  <a:pt x="354806" y="440531"/>
                </a:moveTo>
                <a:lnTo>
                  <a:pt x="26194" y="435769"/>
                </a:lnTo>
                <a:lnTo>
                  <a:pt x="0" y="214312"/>
                </a:lnTo>
                <a:lnTo>
                  <a:pt x="335756" y="207169"/>
                </a:lnTo>
                <a:lnTo>
                  <a:pt x="681038" y="209550"/>
                </a:lnTo>
                <a:lnTo>
                  <a:pt x="869156" y="209550"/>
                </a:lnTo>
                <a:lnTo>
                  <a:pt x="1042988" y="211931"/>
                </a:lnTo>
                <a:lnTo>
                  <a:pt x="1369219" y="195262"/>
                </a:lnTo>
                <a:lnTo>
                  <a:pt x="1571625" y="183356"/>
                </a:lnTo>
                <a:lnTo>
                  <a:pt x="1593056" y="178594"/>
                </a:lnTo>
                <a:lnTo>
                  <a:pt x="1616869" y="164306"/>
                </a:lnTo>
                <a:lnTo>
                  <a:pt x="1657350" y="126206"/>
                </a:lnTo>
                <a:lnTo>
                  <a:pt x="1702594" y="61912"/>
                </a:lnTo>
                <a:lnTo>
                  <a:pt x="1733550" y="11906"/>
                </a:lnTo>
                <a:lnTo>
                  <a:pt x="1743075" y="4762"/>
                </a:lnTo>
                <a:lnTo>
                  <a:pt x="1764506" y="0"/>
                </a:lnTo>
                <a:lnTo>
                  <a:pt x="1781175" y="0"/>
                </a:lnTo>
                <a:lnTo>
                  <a:pt x="1793081" y="4762"/>
                </a:lnTo>
                <a:lnTo>
                  <a:pt x="1802606" y="14287"/>
                </a:lnTo>
                <a:lnTo>
                  <a:pt x="1809750" y="26194"/>
                </a:lnTo>
                <a:lnTo>
                  <a:pt x="1812131" y="47625"/>
                </a:lnTo>
                <a:lnTo>
                  <a:pt x="1800225" y="150019"/>
                </a:lnTo>
                <a:lnTo>
                  <a:pt x="1785938" y="242887"/>
                </a:lnTo>
                <a:lnTo>
                  <a:pt x="1771650" y="290512"/>
                </a:lnTo>
                <a:lnTo>
                  <a:pt x="1750219" y="335756"/>
                </a:lnTo>
                <a:lnTo>
                  <a:pt x="1712119" y="400050"/>
                </a:lnTo>
                <a:lnTo>
                  <a:pt x="1635919" y="492919"/>
                </a:lnTo>
                <a:lnTo>
                  <a:pt x="1581150" y="545306"/>
                </a:lnTo>
                <a:lnTo>
                  <a:pt x="1557338" y="557212"/>
                </a:lnTo>
                <a:lnTo>
                  <a:pt x="1538288" y="559594"/>
                </a:lnTo>
                <a:lnTo>
                  <a:pt x="1519238" y="561975"/>
                </a:lnTo>
                <a:lnTo>
                  <a:pt x="1488281" y="545306"/>
                </a:lnTo>
                <a:lnTo>
                  <a:pt x="1450181" y="516731"/>
                </a:lnTo>
                <a:lnTo>
                  <a:pt x="1409700" y="500062"/>
                </a:lnTo>
                <a:lnTo>
                  <a:pt x="1047750" y="471487"/>
                </a:lnTo>
                <a:lnTo>
                  <a:pt x="819150" y="452437"/>
                </a:lnTo>
                <a:lnTo>
                  <a:pt x="354806" y="440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0E6EE02-DCA2-EC44-A5AB-21AA97ACBAA6}"/>
              </a:ext>
            </a:extLst>
          </p:cNvPr>
          <p:cNvSpPr/>
          <p:nvPr/>
        </p:nvSpPr>
        <p:spPr bwMode="auto">
          <a:xfrm>
            <a:off x="3816350" y="3895725"/>
            <a:ext cx="527050" cy="1201738"/>
          </a:xfrm>
          <a:custGeom>
            <a:avLst/>
            <a:gdLst>
              <a:gd name="connsiteX0" fmla="*/ 207169 w 526256"/>
              <a:gd name="connsiteY0" fmla="*/ 545306 h 1202531"/>
              <a:gd name="connsiteX1" fmla="*/ 171450 w 526256"/>
              <a:gd name="connsiteY1" fmla="*/ 302419 h 1202531"/>
              <a:gd name="connsiteX2" fmla="*/ 159544 w 526256"/>
              <a:gd name="connsiteY2" fmla="*/ 259556 h 1202531"/>
              <a:gd name="connsiteX3" fmla="*/ 140494 w 526256"/>
              <a:gd name="connsiteY3" fmla="*/ 214313 h 1202531"/>
              <a:gd name="connsiteX4" fmla="*/ 104775 w 526256"/>
              <a:gd name="connsiteY4" fmla="*/ 171450 h 1202531"/>
              <a:gd name="connsiteX5" fmla="*/ 66675 w 526256"/>
              <a:gd name="connsiteY5" fmla="*/ 128588 h 1202531"/>
              <a:gd name="connsiteX6" fmla="*/ 23812 w 526256"/>
              <a:gd name="connsiteY6" fmla="*/ 80963 h 1202531"/>
              <a:gd name="connsiteX7" fmla="*/ 4762 w 526256"/>
              <a:gd name="connsiteY7" fmla="*/ 54769 h 1202531"/>
              <a:gd name="connsiteX8" fmla="*/ 0 w 526256"/>
              <a:gd name="connsiteY8" fmla="*/ 38100 h 1202531"/>
              <a:gd name="connsiteX9" fmla="*/ 0 w 526256"/>
              <a:gd name="connsiteY9" fmla="*/ 21431 h 1202531"/>
              <a:gd name="connsiteX10" fmla="*/ 7144 w 526256"/>
              <a:gd name="connsiteY10" fmla="*/ 9525 h 1202531"/>
              <a:gd name="connsiteX11" fmla="*/ 30956 w 526256"/>
              <a:gd name="connsiteY11" fmla="*/ 0 h 1202531"/>
              <a:gd name="connsiteX12" fmla="*/ 107156 w 526256"/>
              <a:gd name="connsiteY12" fmla="*/ 0 h 1202531"/>
              <a:gd name="connsiteX13" fmla="*/ 276225 w 526256"/>
              <a:gd name="connsiteY13" fmla="*/ 26194 h 1202531"/>
              <a:gd name="connsiteX14" fmla="*/ 414337 w 526256"/>
              <a:gd name="connsiteY14" fmla="*/ 164306 h 1202531"/>
              <a:gd name="connsiteX15" fmla="*/ 459581 w 526256"/>
              <a:gd name="connsiteY15" fmla="*/ 526256 h 1202531"/>
              <a:gd name="connsiteX16" fmla="*/ 504825 w 526256"/>
              <a:gd name="connsiteY16" fmla="*/ 916781 h 1202531"/>
              <a:gd name="connsiteX17" fmla="*/ 526256 w 526256"/>
              <a:gd name="connsiteY17" fmla="*/ 1078706 h 1202531"/>
              <a:gd name="connsiteX18" fmla="*/ 514350 w 526256"/>
              <a:gd name="connsiteY18" fmla="*/ 1123950 h 1202531"/>
              <a:gd name="connsiteX19" fmla="*/ 490537 w 526256"/>
              <a:gd name="connsiteY19" fmla="*/ 1169194 h 1202531"/>
              <a:gd name="connsiteX20" fmla="*/ 471487 w 526256"/>
              <a:gd name="connsiteY20" fmla="*/ 1193006 h 1202531"/>
              <a:gd name="connsiteX21" fmla="*/ 459581 w 526256"/>
              <a:gd name="connsiteY21" fmla="*/ 1200150 h 1202531"/>
              <a:gd name="connsiteX22" fmla="*/ 447675 w 526256"/>
              <a:gd name="connsiteY22" fmla="*/ 1202531 h 1202531"/>
              <a:gd name="connsiteX23" fmla="*/ 421481 w 526256"/>
              <a:gd name="connsiteY23" fmla="*/ 1197769 h 1202531"/>
              <a:gd name="connsiteX24" fmla="*/ 400050 w 526256"/>
              <a:gd name="connsiteY24" fmla="*/ 1183481 h 1202531"/>
              <a:gd name="connsiteX25" fmla="*/ 369094 w 526256"/>
              <a:gd name="connsiteY25" fmla="*/ 1145381 h 1202531"/>
              <a:gd name="connsiteX26" fmla="*/ 338137 w 526256"/>
              <a:gd name="connsiteY26" fmla="*/ 1095375 h 1202531"/>
              <a:gd name="connsiteX27" fmla="*/ 304800 w 526256"/>
              <a:gd name="connsiteY27" fmla="*/ 1035844 h 1202531"/>
              <a:gd name="connsiteX28" fmla="*/ 278606 w 526256"/>
              <a:gd name="connsiteY28" fmla="*/ 981075 h 1202531"/>
              <a:gd name="connsiteX29" fmla="*/ 261937 w 526256"/>
              <a:gd name="connsiteY29" fmla="*/ 926306 h 1202531"/>
              <a:gd name="connsiteX30" fmla="*/ 254794 w 526256"/>
              <a:gd name="connsiteY30" fmla="*/ 857250 h 1202531"/>
              <a:gd name="connsiteX31" fmla="*/ 240506 w 526256"/>
              <a:gd name="connsiteY31" fmla="*/ 726281 h 1202531"/>
              <a:gd name="connsiteX32" fmla="*/ 207169 w 526256"/>
              <a:gd name="connsiteY32" fmla="*/ 545306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26256" h="1202531">
                <a:moveTo>
                  <a:pt x="207169" y="545306"/>
                </a:moveTo>
                <a:lnTo>
                  <a:pt x="171450" y="302419"/>
                </a:lnTo>
                <a:lnTo>
                  <a:pt x="159544" y="259556"/>
                </a:lnTo>
                <a:lnTo>
                  <a:pt x="140494" y="214313"/>
                </a:lnTo>
                <a:lnTo>
                  <a:pt x="104775" y="171450"/>
                </a:lnTo>
                <a:lnTo>
                  <a:pt x="66675" y="128588"/>
                </a:lnTo>
                <a:lnTo>
                  <a:pt x="23812" y="80963"/>
                </a:lnTo>
                <a:lnTo>
                  <a:pt x="4762" y="54769"/>
                </a:lnTo>
                <a:lnTo>
                  <a:pt x="0" y="38100"/>
                </a:lnTo>
                <a:lnTo>
                  <a:pt x="0" y="21431"/>
                </a:lnTo>
                <a:lnTo>
                  <a:pt x="7144" y="9525"/>
                </a:lnTo>
                <a:lnTo>
                  <a:pt x="30956" y="0"/>
                </a:lnTo>
                <a:lnTo>
                  <a:pt x="107156" y="0"/>
                </a:lnTo>
                <a:lnTo>
                  <a:pt x="276225" y="26194"/>
                </a:lnTo>
                <a:lnTo>
                  <a:pt x="414337" y="164306"/>
                </a:lnTo>
                <a:lnTo>
                  <a:pt x="459581" y="526256"/>
                </a:lnTo>
                <a:lnTo>
                  <a:pt x="504825" y="916781"/>
                </a:lnTo>
                <a:lnTo>
                  <a:pt x="526256" y="1078706"/>
                </a:lnTo>
                <a:lnTo>
                  <a:pt x="514350" y="1123950"/>
                </a:lnTo>
                <a:lnTo>
                  <a:pt x="490537" y="1169194"/>
                </a:lnTo>
                <a:lnTo>
                  <a:pt x="471487" y="1193006"/>
                </a:lnTo>
                <a:lnTo>
                  <a:pt x="459581" y="1200150"/>
                </a:lnTo>
                <a:lnTo>
                  <a:pt x="447675" y="1202531"/>
                </a:lnTo>
                <a:lnTo>
                  <a:pt x="421481" y="1197769"/>
                </a:lnTo>
                <a:lnTo>
                  <a:pt x="400050" y="1183481"/>
                </a:lnTo>
                <a:lnTo>
                  <a:pt x="369094" y="1145381"/>
                </a:lnTo>
                <a:lnTo>
                  <a:pt x="338137" y="1095375"/>
                </a:lnTo>
                <a:lnTo>
                  <a:pt x="304800" y="1035844"/>
                </a:lnTo>
                <a:lnTo>
                  <a:pt x="278606" y="981075"/>
                </a:lnTo>
                <a:lnTo>
                  <a:pt x="261937" y="926306"/>
                </a:lnTo>
                <a:lnTo>
                  <a:pt x="254794" y="857250"/>
                </a:lnTo>
                <a:lnTo>
                  <a:pt x="240506" y="726281"/>
                </a:lnTo>
                <a:lnTo>
                  <a:pt x="207169" y="545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EBEDE47-7BCF-A94D-AEF3-D30A52798B0C}"/>
              </a:ext>
            </a:extLst>
          </p:cNvPr>
          <p:cNvSpPr/>
          <p:nvPr/>
        </p:nvSpPr>
        <p:spPr bwMode="auto">
          <a:xfrm>
            <a:off x="4021138" y="3719513"/>
            <a:ext cx="1947862" cy="1235075"/>
          </a:xfrm>
          <a:custGeom>
            <a:avLst/>
            <a:gdLst>
              <a:gd name="connsiteX0" fmla="*/ 733425 w 1947863"/>
              <a:gd name="connsiteY0" fmla="*/ 285750 h 1235868"/>
              <a:gd name="connsiteX1" fmla="*/ 264319 w 1947863"/>
              <a:gd name="connsiteY1" fmla="*/ 330993 h 1235868"/>
              <a:gd name="connsiteX2" fmla="*/ 140494 w 1947863"/>
              <a:gd name="connsiteY2" fmla="*/ 352425 h 1235868"/>
              <a:gd name="connsiteX3" fmla="*/ 0 w 1947863"/>
              <a:gd name="connsiteY3" fmla="*/ 202406 h 1235868"/>
              <a:gd name="connsiteX4" fmla="*/ 109538 w 1947863"/>
              <a:gd name="connsiteY4" fmla="*/ 202406 h 1235868"/>
              <a:gd name="connsiteX5" fmla="*/ 204788 w 1947863"/>
              <a:gd name="connsiteY5" fmla="*/ 200025 h 1235868"/>
              <a:gd name="connsiteX6" fmla="*/ 357188 w 1947863"/>
              <a:gd name="connsiteY6" fmla="*/ 185737 h 1235868"/>
              <a:gd name="connsiteX7" fmla="*/ 742950 w 1947863"/>
              <a:gd name="connsiteY7" fmla="*/ 135731 h 1235868"/>
              <a:gd name="connsiteX8" fmla="*/ 978694 w 1947863"/>
              <a:gd name="connsiteY8" fmla="*/ 107156 h 1235868"/>
              <a:gd name="connsiteX9" fmla="*/ 1159669 w 1947863"/>
              <a:gd name="connsiteY9" fmla="*/ 85725 h 1235868"/>
              <a:gd name="connsiteX10" fmla="*/ 1373982 w 1947863"/>
              <a:gd name="connsiteY10" fmla="*/ 59531 h 1235868"/>
              <a:gd name="connsiteX11" fmla="*/ 1481138 w 1947863"/>
              <a:gd name="connsiteY11" fmla="*/ 45243 h 1235868"/>
              <a:gd name="connsiteX12" fmla="*/ 1521619 w 1947863"/>
              <a:gd name="connsiteY12" fmla="*/ 30956 h 1235868"/>
              <a:gd name="connsiteX13" fmla="*/ 1574007 w 1947863"/>
              <a:gd name="connsiteY13" fmla="*/ 9525 h 1235868"/>
              <a:gd name="connsiteX14" fmla="*/ 1600200 w 1947863"/>
              <a:gd name="connsiteY14" fmla="*/ 0 h 1235868"/>
              <a:gd name="connsiteX15" fmla="*/ 1638300 w 1947863"/>
              <a:gd name="connsiteY15" fmla="*/ 9525 h 1235868"/>
              <a:gd name="connsiteX16" fmla="*/ 1731169 w 1947863"/>
              <a:gd name="connsiteY16" fmla="*/ 64293 h 1235868"/>
              <a:gd name="connsiteX17" fmla="*/ 1835944 w 1947863"/>
              <a:gd name="connsiteY17" fmla="*/ 142875 h 1235868"/>
              <a:gd name="connsiteX18" fmla="*/ 1914525 w 1947863"/>
              <a:gd name="connsiteY18" fmla="*/ 204787 h 1235868"/>
              <a:gd name="connsiteX19" fmla="*/ 1938338 w 1947863"/>
              <a:gd name="connsiteY19" fmla="*/ 235743 h 1235868"/>
              <a:gd name="connsiteX20" fmla="*/ 1947863 w 1947863"/>
              <a:gd name="connsiteY20" fmla="*/ 257175 h 1235868"/>
              <a:gd name="connsiteX21" fmla="*/ 1947863 w 1947863"/>
              <a:gd name="connsiteY21" fmla="*/ 285750 h 1235868"/>
              <a:gd name="connsiteX22" fmla="*/ 1938338 w 1947863"/>
              <a:gd name="connsiteY22" fmla="*/ 314325 h 1235868"/>
              <a:gd name="connsiteX23" fmla="*/ 1914525 w 1947863"/>
              <a:gd name="connsiteY23" fmla="*/ 340518 h 1235868"/>
              <a:gd name="connsiteX24" fmla="*/ 1874044 w 1947863"/>
              <a:gd name="connsiteY24" fmla="*/ 376237 h 1235868"/>
              <a:gd name="connsiteX25" fmla="*/ 1850232 w 1947863"/>
              <a:gd name="connsiteY25" fmla="*/ 395287 h 1235868"/>
              <a:gd name="connsiteX26" fmla="*/ 1835944 w 1947863"/>
              <a:gd name="connsiteY26" fmla="*/ 407193 h 1235868"/>
              <a:gd name="connsiteX27" fmla="*/ 1757363 w 1947863"/>
              <a:gd name="connsiteY27" fmla="*/ 692943 h 1235868"/>
              <a:gd name="connsiteX28" fmla="*/ 1688307 w 1947863"/>
              <a:gd name="connsiteY28" fmla="*/ 981075 h 1235868"/>
              <a:gd name="connsiteX29" fmla="*/ 1652588 w 1947863"/>
              <a:gd name="connsiteY29" fmla="*/ 1104900 h 1235868"/>
              <a:gd name="connsiteX30" fmla="*/ 1631157 w 1947863"/>
              <a:gd name="connsiteY30" fmla="*/ 1183481 h 1235868"/>
              <a:gd name="connsiteX31" fmla="*/ 1614488 w 1947863"/>
              <a:gd name="connsiteY31" fmla="*/ 1214437 h 1235868"/>
              <a:gd name="connsiteX32" fmla="*/ 1602582 w 1947863"/>
              <a:gd name="connsiteY32" fmla="*/ 1228725 h 1235868"/>
              <a:gd name="connsiteX33" fmla="*/ 1581150 w 1947863"/>
              <a:gd name="connsiteY33" fmla="*/ 1235868 h 1235868"/>
              <a:gd name="connsiteX34" fmla="*/ 1547813 w 1947863"/>
              <a:gd name="connsiteY34" fmla="*/ 1233487 h 1235868"/>
              <a:gd name="connsiteX35" fmla="*/ 1524000 w 1947863"/>
              <a:gd name="connsiteY35" fmla="*/ 1223962 h 1235868"/>
              <a:gd name="connsiteX36" fmla="*/ 1483519 w 1947863"/>
              <a:gd name="connsiteY36" fmla="*/ 1195387 h 1235868"/>
              <a:gd name="connsiteX37" fmla="*/ 1426369 w 1947863"/>
              <a:gd name="connsiteY37" fmla="*/ 1147762 h 1235868"/>
              <a:gd name="connsiteX38" fmla="*/ 1485900 w 1947863"/>
              <a:gd name="connsiteY38" fmla="*/ 950118 h 1235868"/>
              <a:gd name="connsiteX39" fmla="*/ 1540669 w 1947863"/>
              <a:gd name="connsiteY39" fmla="*/ 609600 h 1235868"/>
              <a:gd name="connsiteX40" fmla="*/ 1566863 w 1947863"/>
              <a:gd name="connsiteY40" fmla="*/ 404812 h 1235868"/>
              <a:gd name="connsiteX41" fmla="*/ 1574007 w 1947863"/>
              <a:gd name="connsiteY41" fmla="*/ 290512 h 1235868"/>
              <a:gd name="connsiteX42" fmla="*/ 1571625 w 1947863"/>
              <a:gd name="connsiteY42" fmla="*/ 273843 h 1235868"/>
              <a:gd name="connsiteX43" fmla="*/ 1564482 w 1947863"/>
              <a:gd name="connsiteY43" fmla="*/ 254793 h 1235868"/>
              <a:gd name="connsiteX44" fmla="*/ 1543050 w 1947863"/>
              <a:gd name="connsiteY44" fmla="*/ 240506 h 1235868"/>
              <a:gd name="connsiteX45" fmla="*/ 1507332 w 1947863"/>
              <a:gd name="connsiteY45" fmla="*/ 228600 h 1235868"/>
              <a:gd name="connsiteX46" fmla="*/ 1469232 w 1947863"/>
              <a:gd name="connsiteY46" fmla="*/ 223837 h 1235868"/>
              <a:gd name="connsiteX47" fmla="*/ 1395413 w 1947863"/>
              <a:gd name="connsiteY47" fmla="*/ 228600 h 1235868"/>
              <a:gd name="connsiteX48" fmla="*/ 1021557 w 1947863"/>
              <a:gd name="connsiteY48" fmla="*/ 264318 h 1235868"/>
              <a:gd name="connsiteX49" fmla="*/ 733425 w 1947863"/>
              <a:gd name="connsiteY49" fmla="*/ 285750 h 1235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47863" h="1235868">
                <a:moveTo>
                  <a:pt x="733425" y="285750"/>
                </a:moveTo>
                <a:lnTo>
                  <a:pt x="264319" y="330993"/>
                </a:lnTo>
                <a:lnTo>
                  <a:pt x="140494" y="352425"/>
                </a:lnTo>
                <a:lnTo>
                  <a:pt x="0" y="202406"/>
                </a:lnTo>
                <a:lnTo>
                  <a:pt x="109538" y="202406"/>
                </a:lnTo>
                <a:lnTo>
                  <a:pt x="204788" y="200025"/>
                </a:lnTo>
                <a:lnTo>
                  <a:pt x="357188" y="185737"/>
                </a:lnTo>
                <a:lnTo>
                  <a:pt x="742950" y="135731"/>
                </a:lnTo>
                <a:lnTo>
                  <a:pt x="978694" y="107156"/>
                </a:lnTo>
                <a:lnTo>
                  <a:pt x="1159669" y="85725"/>
                </a:lnTo>
                <a:lnTo>
                  <a:pt x="1373982" y="59531"/>
                </a:lnTo>
                <a:lnTo>
                  <a:pt x="1481138" y="45243"/>
                </a:lnTo>
                <a:lnTo>
                  <a:pt x="1521619" y="30956"/>
                </a:lnTo>
                <a:lnTo>
                  <a:pt x="1574007" y="9525"/>
                </a:lnTo>
                <a:lnTo>
                  <a:pt x="1600200" y="0"/>
                </a:lnTo>
                <a:lnTo>
                  <a:pt x="1638300" y="9525"/>
                </a:lnTo>
                <a:lnTo>
                  <a:pt x="1731169" y="64293"/>
                </a:lnTo>
                <a:lnTo>
                  <a:pt x="1835944" y="142875"/>
                </a:lnTo>
                <a:lnTo>
                  <a:pt x="1914525" y="204787"/>
                </a:lnTo>
                <a:lnTo>
                  <a:pt x="1938338" y="235743"/>
                </a:lnTo>
                <a:lnTo>
                  <a:pt x="1947863" y="257175"/>
                </a:lnTo>
                <a:lnTo>
                  <a:pt x="1947863" y="285750"/>
                </a:lnTo>
                <a:lnTo>
                  <a:pt x="1938338" y="314325"/>
                </a:lnTo>
                <a:lnTo>
                  <a:pt x="1914525" y="340518"/>
                </a:lnTo>
                <a:lnTo>
                  <a:pt x="1874044" y="376237"/>
                </a:lnTo>
                <a:lnTo>
                  <a:pt x="1850232" y="395287"/>
                </a:lnTo>
                <a:lnTo>
                  <a:pt x="1835944" y="407193"/>
                </a:lnTo>
                <a:lnTo>
                  <a:pt x="1757363" y="692943"/>
                </a:lnTo>
                <a:lnTo>
                  <a:pt x="1688307" y="981075"/>
                </a:lnTo>
                <a:lnTo>
                  <a:pt x="1652588" y="1104900"/>
                </a:lnTo>
                <a:lnTo>
                  <a:pt x="1631157" y="1183481"/>
                </a:lnTo>
                <a:lnTo>
                  <a:pt x="1614488" y="1214437"/>
                </a:lnTo>
                <a:lnTo>
                  <a:pt x="1602582" y="1228725"/>
                </a:lnTo>
                <a:lnTo>
                  <a:pt x="1581150" y="1235868"/>
                </a:lnTo>
                <a:lnTo>
                  <a:pt x="1547813" y="1233487"/>
                </a:lnTo>
                <a:lnTo>
                  <a:pt x="1524000" y="1223962"/>
                </a:lnTo>
                <a:lnTo>
                  <a:pt x="1483519" y="1195387"/>
                </a:lnTo>
                <a:lnTo>
                  <a:pt x="1426369" y="1147762"/>
                </a:lnTo>
                <a:lnTo>
                  <a:pt x="1485900" y="950118"/>
                </a:lnTo>
                <a:lnTo>
                  <a:pt x="1540669" y="609600"/>
                </a:lnTo>
                <a:lnTo>
                  <a:pt x="1566863" y="404812"/>
                </a:lnTo>
                <a:lnTo>
                  <a:pt x="1574007" y="290512"/>
                </a:lnTo>
                <a:lnTo>
                  <a:pt x="1571625" y="273843"/>
                </a:lnTo>
                <a:lnTo>
                  <a:pt x="1564482" y="254793"/>
                </a:lnTo>
                <a:lnTo>
                  <a:pt x="1543050" y="240506"/>
                </a:lnTo>
                <a:lnTo>
                  <a:pt x="1507332" y="228600"/>
                </a:lnTo>
                <a:lnTo>
                  <a:pt x="1469232" y="223837"/>
                </a:lnTo>
                <a:lnTo>
                  <a:pt x="1395413" y="228600"/>
                </a:lnTo>
                <a:lnTo>
                  <a:pt x="1021557" y="264318"/>
                </a:lnTo>
                <a:lnTo>
                  <a:pt x="733425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55E7148-A0BD-854D-8194-87362446D4AC}"/>
              </a:ext>
            </a:extLst>
          </p:cNvPr>
          <p:cNvSpPr/>
          <p:nvPr/>
        </p:nvSpPr>
        <p:spPr bwMode="auto">
          <a:xfrm>
            <a:off x="4259263" y="4672013"/>
            <a:ext cx="1300162" cy="330200"/>
          </a:xfrm>
          <a:custGeom>
            <a:avLst/>
            <a:gdLst>
              <a:gd name="connsiteX0" fmla="*/ 442913 w 1300163"/>
              <a:gd name="connsiteY0" fmla="*/ 257175 h 330993"/>
              <a:gd name="connsiteX1" fmla="*/ 21432 w 1300163"/>
              <a:gd name="connsiteY1" fmla="*/ 330993 h 330993"/>
              <a:gd name="connsiteX2" fmla="*/ 0 w 1300163"/>
              <a:gd name="connsiteY2" fmla="*/ 150018 h 330993"/>
              <a:gd name="connsiteX3" fmla="*/ 340519 w 1300163"/>
              <a:gd name="connsiteY3" fmla="*/ 102393 h 330993"/>
              <a:gd name="connsiteX4" fmla="*/ 681038 w 1300163"/>
              <a:gd name="connsiteY4" fmla="*/ 57150 h 330993"/>
              <a:gd name="connsiteX5" fmla="*/ 990600 w 1300163"/>
              <a:gd name="connsiteY5" fmla="*/ 23812 h 330993"/>
              <a:gd name="connsiteX6" fmla="*/ 1285875 w 1300163"/>
              <a:gd name="connsiteY6" fmla="*/ 0 h 330993"/>
              <a:gd name="connsiteX7" fmla="*/ 1300163 w 1300163"/>
              <a:gd name="connsiteY7" fmla="*/ 211931 h 330993"/>
              <a:gd name="connsiteX8" fmla="*/ 1185863 w 1300163"/>
              <a:gd name="connsiteY8" fmla="*/ 195262 h 330993"/>
              <a:gd name="connsiteX9" fmla="*/ 1109663 w 1300163"/>
              <a:gd name="connsiteY9" fmla="*/ 188118 h 330993"/>
              <a:gd name="connsiteX10" fmla="*/ 888207 w 1300163"/>
              <a:gd name="connsiteY10" fmla="*/ 200025 h 330993"/>
              <a:gd name="connsiteX11" fmla="*/ 442913 w 1300163"/>
              <a:gd name="connsiteY11" fmla="*/ 257175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0163" h="330993">
                <a:moveTo>
                  <a:pt x="442913" y="257175"/>
                </a:moveTo>
                <a:lnTo>
                  <a:pt x="21432" y="330993"/>
                </a:lnTo>
                <a:lnTo>
                  <a:pt x="0" y="150018"/>
                </a:lnTo>
                <a:lnTo>
                  <a:pt x="340519" y="102393"/>
                </a:lnTo>
                <a:lnTo>
                  <a:pt x="681038" y="57150"/>
                </a:lnTo>
                <a:lnTo>
                  <a:pt x="990600" y="23812"/>
                </a:lnTo>
                <a:lnTo>
                  <a:pt x="1285875" y="0"/>
                </a:lnTo>
                <a:lnTo>
                  <a:pt x="1300163" y="211931"/>
                </a:lnTo>
                <a:lnTo>
                  <a:pt x="1185863" y="195262"/>
                </a:lnTo>
                <a:lnTo>
                  <a:pt x="1109663" y="188118"/>
                </a:lnTo>
                <a:lnTo>
                  <a:pt x="888207" y="200025"/>
                </a:lnTo>
                <a:lnTo>
                  <a:pt x="442913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AD05E17-E727-6544-A216-A93B2D1BF787}"/>
              </a:ext>
            </a:extLst>
          </p:cNvPr>
          <p:cNvSpPr/>
          <p:nvPr/>
        </p:nvSpPr>
        <p:spPr bwMode="auto">
          <a:xfrm>
            <a:off x="3248025" y="5391150"/>
            <a:ext cx="3317875" cy="396875"/>
          </a:xfrm>
          <a:custGeom>
            <a:avLst/>
            <a:gdLst>
              <a:gd name="connsiteX0" fmla="*/ 415925 w 3317875"/>
              <a:gd name="connsiteY0" fmla="*/ 342900 h 396875"/>
              <a:gd name="connsiteX1" fmla="*/ 15875 w 3317875"/>
              <a:gd name="connsiteY1" fmla="*/ 396875 h 396875"/>
              <a:gd name="connsiteX2" fmla="*/ 0 w 3317875"/>
              <a:gd name="connsiteY2" fmla="*/ 79375 h 396875"/>
              <a:gd name="connsiteX3" fmla="*/ 127000 w 3317875"/>
              <a:gd name="connsiteY3" fmla="*/ 146050 h 396875"/>
              <a:gd name="connsiteX4" fmla="*/ 177800 w 3317875"/>
              <a:gd name="connsiteY4" fmla="*/ 168275 h 396875"/>
              <a:gd name="connsiteX5" fmla="*/ 212725 w 3317875"/>
              <a:gd name="connsiteY5" fmla="*/ 177800 h 396875"/>
              <a:gd name="connsiteX6" fmla="*/ 247650 w 3317875"/>
              <a:gd name="connsiteY6" fmla="*/ 180975 h 396875"/>
              <a:gd name="connsiteX7" fmla="*/ 368300 w 3317875"/>
              <a:gd name="connsiteY7" fmla="*/ 174625 h 396875"/>
              <a:gd name="connsiteX8" fmla="*/ 1104900 w 3317875"/>
              <a:gd name="connsiteY8" fmla="*/ 127000 h 396875"/>
              <a:gd name="connsiteX9" fmla="*/ 1727200 w 3317875"/>
              <a:gd name="connsiteY9" fmla="*/ 88900 h 396875"/>
              <a:gd name="connsiteX10" fmla="*/ 2311400 w 3317875"/>
              <a:gd name="connsiteY10" fmla="*/ 50800 h 396875"/>
              <a:gd name="connsiteX11" fmla="*/ 2695575 w 3317875"/>
              <a:gd name="connsiteY11" fmla="*/ 25400 h 396875"/>
              <a:gd name="connsiteX12" fmla="*/ 3016250 w 3317875"/>
              <a:gd name="connsiteY12" fmla="*/ 3175 h 396875"/>
              <a:gd name="connsiteX13" fmla="*/ 3054350 w 3317875"/>
              <a:gd name="connsiteY13" fmla="*/ 0 h 396875"/>
              <a:gd name="connsiteX14" fmla="*/ 3108325 w 3317875"/>
              <a:gd name="connsiteY14" fmla="*/ 12700 h 396875"/>
              <a:gd name="connsiteX15" fmla="*/ 3302000 w 3317875"/>
              <a:gd name="connsiteY15" fmla="*/ 88900 h 396875"/>
              <a:gd name="connsiteX16" fmla="*/ 3317875 w 3317875"/>
              <a:gd name="connsiteY16" fmla="*/ 365125 h 396875"/>
              <a:gd name="connsiteX17" fmla="*/ 3257550 w 3317875"/>
              <a:gd name="connsiteY17" fmla="*/ 314325 h 396875"/>
              <a:gd name="connsiteX18" fmla="*/ 3216275 w 3317875"/>
              <a:gd name="connsiteY18" fmla="*/ 279400 h 396875"/>
              <a:gd name="connsiteX19" fmla="*/ 3168650 w 3317875"/>
              <a:gd name="connsiteY19" fmla="*/ 254000 h 396875"/>
              <a:gd name="connsiteX20" fmla="*/ 3127375 w 3317875"/>
              <a:gd name="connsiteY20" fmla="*/ 244475 h 396875"/>
              <a:gd name="connsiteX21" fmla="*/ 2755900 w 3317875"/>
              <a:gd name="connsiteY21" fmla="*/ 234950 h 396875"/>
              <a:gd name="connsiteX22" fmla="*/ 2038350 w 3317875"/>
              <a:gd name="connsiteY22" fmla="*/ 250825 h 396875"/>
              <a:gd name="connsiteX23" fmla="*/ 1457325 w 3317875"/>
              <a:gd name="connsiteY23" fmla="*/ 266700 h 396875"/>
              <a:gd name="connsiteX24" fmla="*/ 930275 w 3317875"/>
              <a:gd name="connsiteY24" fmla="*/ 298450 h 396875"/>
              <a:gd name="connsiteX25" fmla="*/ 415925 w 3317875"/>
              <a:gd name="connsiteY25" fmla="*/ 342900 h 39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317875" h="396875">
                <a:moveTo>
                  <a:pt x="415925" y="342900"/>
                </a:moveTo>
                <a:lnTo>
                  <a:pt x="15875" y="396875"/>
                </a:lnTo>
                <a:lnTo>
                  <a:pt x="0" y="79375"/>
                </a:lnTo>
                <a:lnTo>
                  <a:pt x="127000" y="146050"/>
                </a:lnTo>
                <a:lnTo>
                  <a:pt x="177800" y="168275"/>
                </a:lnTo>
                <a:lnTo>
                  <a:pt x="212725" y="177800"/>
                </a:lnTo>
                <a:lnTo>
                  <a:pt x="247650" y="180975"/>
                </a:lnTo>
                <a:lnTo>
                  <a:pt x="368300" y="174625"/>
                </a:lnTo>
                <a:lnTo>
                  <a:pt x="1104900" y="127000"/>
                </a:lnTo>
                <a:lnTo>
                  <a:pt x="1727200" y="88900"/>
                </a:lnTo>
                <a:lnTo>
                  <a:pt x="2311400" y="50800"/>
                </a:lnTo>
                <a:lnTo>
                  <a:pt x="2695575" y="25400"/>
                </a:lnTo>
                <a:lnTo>
                  <a:pt x="3016250" y="3175"/>
                </a:lnTo>
                <a:lnTo>
                  <a:pt x="3054350" y="0"/>
                </a:lnTo>
                <a:lnTo>
                  <a:pt x="3108325" y="12700"/>
                </a:lnTo>
                <a:lnTo>
                  <a:pt x="3302000" y="88900"/>
                </a:lnTo>
                <a:lnTo>
                  <a:pt x="3317875" y="365125"/>
                </a:lnTo>
                <a:lnTo>
                  <a:pt x="3257550" y="314325"/>
                </a:lnTo>
                <a:lnTo>
                  <a:pt x="3216275" y="279400"/>
                </a:lnTo>
                <a:lnTo>
                  <a:pt x="3168650" y="254000"/>
                </a:lnTo>
                <a:lnTo>
                  <a:pt x="3127375" y="244475"/>
                </a:lnTo>
                <a:lnTo>
                  <a:pt x="2755900" y="234950"/>
                </a:lnTo>
                <a:lnTo>
                  <a:pt x="2038350" y="250825"/>
                </a:lnTo>
                <a:lnTo>
                  <a:pt x="1457325" y="266700"/>
                </a:lnTo>
                <a:lnTo>
                  <a:pt x="930275" y="298450"/>
                </a:lnTo>
                <a:lnTo>
                  <a:pt x="415925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E3ACD4A-81BB-4D9A-962D-023A76309999}"/>
              </a:ext>
            </a:extLst>
          </p:cNvPr>
          <p:cNvGrpSpPr/>
          <p:nvPr/>
        </p:nvGrpSpPr>
        <p:grpSpPr>
          <a:xfrm>
            <a:off x="3009106" y="1684723"/>
            <a:ext cx="3887787" cy="4259262"/>
            <a:chOff x="3170238" y="1824038"/>
            <a:chExt cx="3887787" cy="4259262"/>
          </a:xfrm>
        </p:grpSpPr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3B8E03F4-9A02-4A17-ACF6-9AFB2BC343F7}"/>
                </a:ext>
              </a:extLst>
            </p:cNvPr>
            <p:cNvSpPr/>
            <p:nvPr/>
          </p:nvSpPr>
          <p:spPr bwMode="auto">
            <a:xfrm rot="16200000">
              <a:off x="1285082" y="3791744"/>
              <a:ext cx="4176712" cy="406400"/>
            </a:xfrm>
            <a:custGeom>
              <a:avLst/>
              <a:gdLst>
                <a:gd name="connsiteX0" fmla="*/ 2450168 w 4176584"/>
                <a:gd name="connsiteY0" fmla="*/ 370702 h 406007"/>
                <a:gd name="connsiteX1" fmla="*/ 1818208 w 4176584"/>
                <a:gd name="connsiteY1" fmla="*/ 360111 h 406007"/>
                <a:gd name="connsiteX2" fmla="*/ 1105047 w 4176584"/>
                <a:gd name="connsiteY2" fmla="*/ 349519 h 406007"/>
                <a:gd name="connsiteX3" fmla="*/ 356581 w 4176584"/>
                <a:gd name="connsiteY3" fmla="*/ 345989 h 406007"/>
                <a:gd name="connsiteX4" fmla="*/ 151811 w 4176584"/>
                <a:gd name="connsiteY4" fmla="*/ 338928 h 406007"/>
                <a:gd name="connsiteX5" fmla="*/ 95323 w 4176584"/>
                <a:gd name="connsiteY5" fmla="*/ 328336 h 406007"/>
                <a:gd name="connsiteX6" fmla="*/ 52957 w 4176584"/>
                <a:gd name="connsiteY6" fmla="*/ 317745 h 406007"/>
                <a:gd name="connsiteX7" fmla="*/ 14122 w 4176584"/>
                <a:gd name="connsiteY7" fmla="*/ 296562 h 406007"/>
                <a:gd name="connsiteX8" fmla="*/ 0 w 4176584"/>
                <a:gd name="connsiteY8" fmla="*/ 275379 h 406007"/>
                <a:gd name="connsiteX9" fmla="*/ 3530 w 4176584"/>
                <a:gd name="connsiteY9" fmla="*/ 222421 h 406007"/>
                <a:gd name="connsiteX10" fmla="*/ 17652 w 4176584"/>
                <a:gd name="connsiteY10" fmla="*/ 172994 h 406007"/>
                <a:gd name="connsiteX11" fmla="*/ 35305 w 4176584"/>
                <a:gd name="connsiteY11" fmla="*/ 137689 h 406007"/>
                <a:gd name="connsiteX12" fmla="*/ 67079 w 4176584"/>
                <a:gd name="connsiteY12" fmla="*/ 105915 h 406007"/>
                <a:gd name="connsiteX13" fmla="*/ 95323 w 4176584"/>
                <a:gd name="connsiteY13" fmla="*/ 84732 h 406007"/>
                <a:gd name="connsiteX14" fmla="*/ 134159 w 4176584"/>
                <a:gd name="connsiteY14" fmla="*/ 67079 h 406007"/>
                <a:gd name="connsiteX15" fmla="*/ 247135 w 4176584"/>
                <a:gd name="connsiteY15" fmla="*/ 38835 h 406007"/>
                <a:gd name="connsiteX16" fmla="*/ 377764 w 4176584"/>
                <a:gd name="connsiteY16" fmla="*/ 17652 h 406007"/>
                <a:gd name="connsiteX17" fmla="*/ 533106 w 4176584"/>
                <a:gd name="connsiteY17" fmla="*/ 7061 h 406007"/>
                <a:gd name="connsiteX18" fmla="*/ 564880 w 4176584"/>
                <a:gd name="connsiteY18" fmla="*/ 17652 h 406007"/>
                <a:gd name="connsiteX19" fmla="*/ 617838 w 4176584"/>
                <a:gd name="connsiteY19" fmla="*/ 35305 h 406007"/>
                <a:gd name="connsiteX20" fmla="*/ 751997 w 4176584"/>
                <a:gd name="connsiteY20" fmla="*/ 63549 h 406007"/>
                <a:gd name="connsiteX21" fmla="*/ 1023845 w 4176584"/>
                <a:gd name="connsiteY21" fmla="*/ 95323 h 406007"/>
                <a:gd name="connsiteX22" fmla="*/ 1422792 w 4176584"/>
                <a:gd name="connsiteY22" fmla="*/ 112976 h 406007"/>
                <a:gd name="connsiteX23" fmla="*/ 2022977 w 4176584"/>
                <a:gd name="connsiteY23" fmla="*/ 127098 h 406007"/>
                <a:gd name="connsiteX24" fmla="*/ 2580797 w 4176584"/>
                <a:gd name="connsiteY24" fmla="*/ 137689 h 406007"/>
                <a:gd name="connsiteX25" fmla="*/ 3279836 w 4176584"/>
                <a:gd name="connsiteY25" fmla="*/ 148281 h 406007"/>
                <a:gd name="connsiteX26" fmla="*/ 3784698 w 4176584"/>
                <a:gd name="connsiteY26" fmla="*/ 148281 h 406007"/>
                <a:gd name="connsiteX27" fmla="*/ 3901204 w 4176584"/>
                <a:gd name="connsiteY27" fmla="*/ 141220 h 406007"/>
                <a:gd name="connsiteX28" fmla="*/ 3964753 w 4176584"/>
                <a:gd name="connsiteY28" fmla="*/ 127098 h 406007"/>
                <a:gd name="connsiteX29" fmla="*/ 4028303 w 4176584"/>
                <a:gd name="connsiteY29" fmla="*/ 95323 h 406007"/>
                <a:gd name="connsiteX30" fmla="*/ 4095382 w 4176584"/>
                <a:gd name="connsiteY30" fmla="*/ 42366 h 406007"/>
                <a:gd name="connsiteX31" fmla="*/ 4134218 w 4176584"/>
                <a:gd name="connsiteY31" fmla="*/ 7061 h 406007"/>
                <a:gd name="connsiteX32" fmla="*/ 4148340 w 4176584"/>
                <a:gd name="connsiteY32" fmla="*/ 0 h 406007"/>
                <a:gd name="connsiteX33" fmla="*/ 4165992 w 4176584"/>
                <a:gd name="connsiteY33" fmla="*/ 3530 h 406007"/>
                <a:gd name="connsiteX34" fmla="*/ 4176584 w 4176584"/>
                <a:gd name="connsiteY34" fmla="*/ 28244 h 406007"/>
                <a:gd name="connsiteX35" fmla="*/ 4176584 w 4176584"/>
                <a:gd name="connsiteY35" fmla="*/ 74140 h 406007"/>
                <a:gd name="connsiteX36" fmla="*/ 4137748 w 4176584"/>
                <a:gd name="connsiteY36" fmla="*/ 183586 h 406007"/>
                <a:gd name="connsiteX37" fmla="*/ 4049486 w 4176584"/>
                <a:gd name="connsiteY37" fmla="*/ 349519 h 406007"/>
                <a:gd name="connsiteX38" fmla="*/ 3897674 w 4176584"/>
                <a:gd name="connsiteY38" fmla="*/ 406007 h 406007"/>
                <a:gd name="connsiteX39" fmla="*/ 3505788 w 4176584"/>
                <a:gd name="connsiteY39" fmla="*/ 395416 h 406007"/>
                <a:gd name="connsiteX40" fmla="*/ 2450168 w 4176584"/>
                <a:gd name="connsiteY40" fmla="*/ 370702 h 4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176584" h="406007">
                  <a:moveTo>
                    <a:pt x="2450168" y="370702"/>
                  </a:moveTo>
                  <a:lnTo>
                    <a:pt x="1818208" y="360111"/>
                  </a:lnTo>
                  <a:lnTo>
                    <a:pt x="1105047" y="349519"/>
                  </a:lnTo>
                  <a:lnTo>
                    <a:pt x="356581" y="345989"/>
                  </a:lnTo>
                  <a:lnTo>
                    <a:pt x="151811" y="338928"/>
                  </a:lnTo>
                  <a:lnTo>
                    <a:pt x="95323" y="328336"/>
                  </a:lnTo>
                  <a:lnTo>
                    <a:pt x="52957" y="317745"/>
                  </a:lnTo>
                  <a:lnTo>
                    <a:pt x="14122" y="296562"/>
                  </a:lnTo>
                  <a:lnTo>
                    <a:pt x="0" y="275379"/>
                  </a:lnTo>
                  <a:lnTo>
                    <a:pt x="3530" y="222421"/>
                  </a:lnTo>
                  <a:lnTo>
                    <a:pt x="17652" y="172994"/>
                  </a:lnTo>
                  <a:lnTo>
                    <a:pt x="35305" y="137689"/>
                  </a:lnTo>
                  <a:lnTo>
                    <a:pt x="67079" y="105915"/>
                  </a:lnTo>
                  <a:lnTo>
                    <a:pt x="95323" y="84732"/>
                  </a:lnTo>
                  <a:lnTo>
                    <a:pt x="134159" y="67079"/>
                  </a:lnTo>
                  <a:lnTo>
                    <a:pt x="247135" y="38835"/>
                  </a:lnTo>
                  <a:lnTo>
                    <a:pt x="377764" y="17652"/>
                  </a:lnTo>
                  <a:lnTo>
                    <a:pt x="533106" y="7061"/>
                  </a:lnTo>
                  <a:lnTo>
                    <a:pt x="564880" y="17652"/>
                  </a:lnTo>
                  <a:lnTo>
                    <a:pt x="617838" y="35305"/>
                  </a:lnTo>
                  <a:lnTo>
                    <a:pt x="751997" y="63549"/>
                  </a:lnTo>
                  <a:lnTo>
                    <a:pt x="1023845" y="95323"/>
                  </a:lnTo>
                  <a:lnTo>
                    <a:pt x="1422792" y="112976"/>
                  </a:lnTo>
                  <a:lnTo>
                    <a:pt x="2022977" y="127098"/>
                  </a:lnTo>
                  <a:lnTo>
                    <a:pt x="2580797" y="137689"/>
                  </a:lnTo>
                  <a:lnTo>
                    <a:pt x="3279836" y="148281"/>
                  </a:lnTo>
                  <a:lnTo>
                    <a:pt x="3784698" y="148281"/>
                  </a:lnTo>
                  <a:lnTo>
                    <a:pt x="3901204" y="141220"/>
                  </a:lnTo>
                  <a:lnTo>
                    <a:pt x="3964753" y="127098"/>
                  </a:lnTo>
                  <a:lnTo>
                    <a:pt x="4028303" y="95323"/>
                  </a:lnTo>
                  <a:lnTo>
                    <a:pt x="4095382" y="42366"/>
                  </a:lnTo>
                  <a:lnTo>
                    <a:pt x="4134218" y="7061"/>
                  </a:lnTo>
                  <a:lnTo>
                    <a:pt x="4148340" y="0"/>
                  </a:lnTo>
                  <a:lnTo>
                    <a:pt x="4165992" y="3530"/>
                  </a:lnTo>
                  <a:lnTo>
                    <a:pt x="4176584" y="28244"/>
                  </a:lnTo>
                  <a:lnTo>
                    <a:pt x="4176584" y="74140"/>
                  </a:lnTo>
                  <a:lnTo>
                    <a:pt x="4137748" y="183586"/>
                  </a:lnTo>
                  <a:lnTo>
                    <a:pt x="4049486" y="349519"/>
                  </a:lnTo>
                  <a:lnTo>
                    <a:pt x="3897674" y="406007"/>
                  </a:lnTo>
                  <a:lnTo>
                    <a:pt x="3505788" y="395416"/>
                  </a:lnTo>
                  <a:lnTo>
                    <a:pt x="2450168" y="3707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B5AD5BE9-1630-49CD-A684-8DB38F4A70ED}"/>
                </a:ext>
              </a:extLst>
            </p:cNvPr>
            <p:cNvSpPr/>
            <p:nvPr/>
          </p:nvSpPr>
          <p:spPr bwMode="auto">
            <a:xfrm>
              <a:off x="3389313" y="1824038"/>
              <a:ext cx="3668712" cy="4173537"/>
            </a:xfrm>
            <a:custGeom>
              <a:avLst/>
              <a:gdLst>
                <a:gd name="connsiteX0" fmla="*/ 824643 w 3668819"/>
                <a:gd name="connsiteY0" fmla="*/ 342199 h 4173703"/>
                <a:gd name="connsiteX1" fmla="*/ 123416 w 3668819"/>
                <a:gd name="connsiteY1" fmla="*/ 375858 h 4173703"/>
                <a:gd name="connsiteX2" fmla="*/ 0 w 3668819"/>
                <a:gd name="connsiteY2" fmla="*/ 201954 h 4173703"/>
                <a:gd name="connsiteX3" fmla="*/ 330979 w 3668819"/>
                <a:gd name="connsiteY3" fmla="*/ 185124 h 4173703"/>
                <a:gd name="connsiteX4" fmla="*/ 942449 w 3668819"/>
                <a:gd name="connsiteY4" fmla="*/ 162685 h 4173703"/>
                <a:gd name="connsiteX5" fmla="*/ 1682945 w 3668819"/>
                <a:gd name="connsiteY5" fmla="*/ 134636 h 4173703"/>
                <a:gd name="connsiteX6" fmla="*/ 2339293 w 3668819"/>
                <a:gd name="connsiteY6" fmla="*/ 106587 h 4173703"/>
                <a:gd name="connsiteX7" fmla="*/ 2776859 w 3668819"/>
                <a:gd name="connsiteY7" fmla="*/ 89757 h 4173703"/>
                <a:gd name="connsiteX8" fmla="*/ 2905884 w 3668819"/>
                <a:gd name="connsiteY8" fmla="*/ 89757 h 4173703"/>
                <a:gd name="connsiteX9" fmla="*/ 3006861 w 3668819"/>
                <a:gd name="connsiteY9" fmla="*/ 84147 h 4173703"/>
                <a:gd name="connsiteX10" fmla="*/ 3135887 w 3668819"/>
                <a:gd name="connsiteY10" fmla="*/ 61708 h 4173703"/>
                <a:gd name="connsiteX11" fmla="*/ 3214424 w 3668819"/>
                <a:gd name="connsiteY11" fmla="*/ 44879 h 4173703"/>
                <a:gd name="connsiteX12" fmla="*/ 3281742 w 3668819"/>
                <a:gd name="connsiteY12" fmla="*/ 16830 h 4173703"/>
                <a:gd name="connsiteX13" fmla="*/ 3321011 w 3668819"/>
                <a:gd name="connsiteY13" fmla="*/ 0 h 4173703"/>
                <a:gd name="connsiteX14" fmla="*/ 3365889 w 3668819"/>
                <a:gd name="connsiteY14" fmla="*/ 5610 h 4173703"/>
                <a:gd name="connsiteX15" fmla="*/ 3427597 w 3668819"/>
                <a:gd name="connsiteY15" fmla="*/ 33659 h 4173703"/>
                <a:gd name="connsiteX16" fmla="*/ 3466866 w 3668819"/>
                <a:gd name="connsiteY16" fmla="*/ 61708 h 4173703"/>
                <a:gd name="connsiteX17" fmla="*/ 3534184 w 3668819"/>
                <a:gd name="connsiteY17" fmla="*/ 129026 h 4173703"/>
                <a:gd name="connsiteX18" fmla="*/ 3601502 w 3668819"/>
                <a:gd name="connsiteY18" fmla="*/ 213173 h 4173703"/>
                <a:gd name="connsiteX19" fmla="*/ 3657600 w 3668819"/>
                <a:gd name="connsiteY19" fmla="*/ 291711 h 4173703"/>
                <a:gd name="connsiteX20" fmla="*/ 3668819 w 3668819"/>
                <a:gd name="connsiteY20" fmla="*/ 319760 h 4173703"/>
                <a:gd name="connsiteX21" fmla="*/ 3663210 w 3668819"/>
                <a:gd name="connsiteY21" fmla="*/ 342199 h 4173703"/>
                <a:gd name="connsiteX22" fmla="*/ 3640770 w 3668819"/>
                <a:gd name="connsiteY22" fmla="*/ 375858 h 4173703"/>
                <a:gd name="connsiteX23" fmla="*/ 3612721 w 3668819"/>
                <a:gd name="connsiteY23" fmla="*/ 420736 h 4173703"/>
                <a:gd name="connsiteX24" fmla="*/ 3595892 w 3668819"/>
                <a:gd name="connsiteY24" fmla="*/ 460005 h 4173703"/>
                <a:gd name="connsiteX25" fmla="*/ 3584672 w 3668819"/>
                <a:gd name="connsiteY25" fmla="*/ 516103 h 4173703"/>
                <a:gd name="connsiteX26" fmla="*/ 3579062 w 3668819"/>
                <a:gd name="connsiteY26" fmla="*/ 903181 h 4173703"/>
                <a:gd name="connsiteX27" fmla="*/ 3562233 w 3668819"/>
                <a:gd name="connsiteY27" fmla="*/ 1772702 h 4173703"/>
                <a:gd name="connsiteX28" fmla="*/ 3545403 w 3668819"/>
                <a:gd name="connsiteY28" fmla="*/ 2687102 h 4173703"/>
                <a:gd name="connsiteX29" fmla="*/ 3522964 w 3668819"/>
                <a:gd name="connsiteY29" fmla="*/ 3595892 h 4173703"/>
                <a:gd name="connsiteX30" fmla="*/ 3522964 w 3668819"/>
                <a:gd name="connsiteY30" fmla="*/ 3809065 h 4173703"/>
                <a:gd name="connsiteX31" fmla="*/ 3517354 w 3668819"/>
                <a:gd name="connsiteY31" fmla="*/ 4011019 h 4173703"/>
                <a:gd name="connsiteX32" fmla="*/ 3506135 w 3668819"/>
                <a:gd name="connsiteY32" fmla="*/ 4083946 h 4173703"/>
                <a:gd name="connsiteX33" fmla="*/ 3478086 w 3668819"/>
                <a:gd name="connsiteY33" fmla="*/ 4134435 h 4173703"/>
                <a:gd name="connsiteX34" fmla="*/ 3450037 w 3668819"/>
                <a:gd name="connsiteY34" fmla="*/ 4162484 h 4173703"/>
                <a:gd name="connsiteX35" fmla="*/ 3421988 w 3668819"/>
                <a:gd name="connsiteY35" fmla="*/ 4173703 h 4173703"/>
                <a:gd name="connsiteX36" fmla="*/ 3388329 w 3668819"/>
                <a:gd name="connsiteY36" fmla="*/ 4173703 h 4173703"/>
                <a:gd name="connsiteX37" fmla="*/ 3343450 w 3668819"/>
                <a:gd name="connsiteY37" fmla="*/ 4162484 h 4173703"/>
                <a:gd name="connsiteX38" fmla="*/ 3326621 w 3668819"/>
                <a:gd name="connsiteY38" fmla="*/ 4145654 h 4173703"/>
                <a:gd name="connsiteX39" fmla="*/ 3298572 w 3668819"/>
                <a:gd name="connsiteY39" fmla="*/ 4095166 h 4173703"/>
                <a:gd name="connsiteX40" fmla="*/ 3292962 w 3668819"/>
                <a:gd name="connsiteY40" fmla="*/ 4067117 h 4173703"/>
                <a:gd name="connsiteX41" fmla="*/ 3253693 w 3668819"/>
                <a:gd name="connsiteY41" fmla="*/ 3775406 h 4173703"/>
                <a:gd name="connsiteX42" fmla="*/ 3270523 w 3668819"/>
                <a:gd name="connsiteY42" fmla="*/ 3186376 h 4173703"/>
                <a:gd name="connsiteX43" fmla="*/ 3298572 w 3668819"/>
                <a:gd name="connsiteY43" fmla="*/ 2238317 h 4173703"/>
                <a:gd name="connsiteX44" fmla="*/ 3315401 w 3668819"/>
                <a:gd name="connsiteY44" fmla="*/ 1312697 h 4173703"/>
                <a:gd name="connsiteX45" fmla="*/ 3321011 w 3668819"/>
                <a:gd name="connsiteY45" fmla="*/ 392687 h 4173703"/>
                <a:gd name="connsiteX46" fmla="*/ 3315401 w 3668819"/>
                <a:gd name="connsiteY46" fmla="*/ 342199 h 4173703"/>
                <a:gd name="connsiteX47" fmla="*/ 3298572 w 3668819"/>
                <a:gd name="connsiteY47" fmla="*/ 314150 h 4173703"/>
                <a:gd name="connsiteX48" fmla="*/ 3270523 w 3668819"/>
                <a:gd name="connsiteY48" fmla="*/ 297320 h 4173703"/>
                <a:gd name="connsiteX49" fmla="*/ 3203205 w 3668819"/>
                <a:gd name="connsiteY49" fmla="*/ 286101 h 4173703"/>
                <a:gd name="connsiteX50" fmla="*/ 2602954 w 3668819"/>
                <a:gd name="connsiteY50" fmla="*/ 291711 h 4173703"/>
                <a:gd name="connsiteX51" fmla="*/ 2002704 w 3668819"/>
                <a:gd name="connsiteY51" fmla="*/ 297320 h 4173703"/>
                <a:gd name="connsiteX52" fmla="*/ 1301477 w 3668819"/>
                <a:gd name="connsiteY52" fmla="*/ 319760 h 4173703"/>
                <a:gd name="connsiteX53" fmla="*/ 824643 w 3668819"/>
                <a:gd name="connsiteY53" fmla="*/ 342199 h 417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68819" h="4173703">
                  <a:moveTo>
                    <a:pt x="824643" y="342199"/>
                  </a:moveTo>
                  <a:lnTo>
                    <a:pt x="123416" y="375858"/>
                  </a:lnTo>
                  <a:lnTo>
                    <a:pt x="0" y="201954"/>
                  </a:lnTo>
                  <a:lnTo>
                    <a:pt x="330979" y="185124"/>
                  </a:lnTo>
                  <a:lnTo>
                    <a:pt x="942449" y="162685"/>
                  </a:lnTo>
                  <a:lnTo>
                    <a:pt x="1682945" y="134636"/>
                  </a:lnTo>
                  <a:lnTo>
                    <a:pt x="2339293" y="106587"/>
                  </a:lnTo>
                  <a:lnTo>
                    <a:pt x="2776859" y="89757"/>
                  </a:lnTo>
                  <a:lnTo>
                    <a:pt x="2905884" y="89757"/>
                  </a:lnTo>
                  <a:lnTo>
                    <a:pt x="3006861" y="84147"/>
                  </a:lnTo>
                  <a:lnTo>
                    <a:pt x="3135887" y="61708"/>
                  </a:lnTo>
                  <a:lnTo>
                    <a:pt x="3214424" y="44879"/>
                  </a:lnTo>
                  <a:lnTo>
                    <a:pt x="3281742" y="16830"/>
                  </a:lnTo>
                  <a:lnTo>
                    <a:pt x="3321011" y="0"/>
                  </a:lnTo>
                  <a:lnTo>
                    <a:pt x="3365889" y="5610"/>
                  </a:lnTo>
                  <a:lnTo>
                    <a:pt x="3427597" y="33659"/>
                  </a:lnTo>
                  <a:lnTo>
                    <a:pt x="3466866" y="61708"/>
                  </a:lnTo>
                  <a:lnTo>
                    <a:pt x="3534184" y="129026"/>
                  </a:lnTo>
                  <a:lnTo>
                    <a:pt x="3601502" y="213173"/>
                  </a:lnTo>
                  <a:lnTo>
                    <a:pt x="3657600" y="291711"/>
                  </a:lnTo>
                  <a:lnTo>
                    <a:pt x="3668819" y="319760"/>
                  </a:lnTo>
                  <a:lnTo>
                    <a:pt x="3663210" y="342199"/>
                  </a:lnTo>
                  <a:lnTo>
                    <a:pt x="3640770" y="375858"/>
                  </a:lnTo>
                  <a:lnTo>
                    <a:pt x="3612721" y="420736"/>
                  </a:lnTo>
                  <a:lnTo>
                    <a:pt x="3595892" y="460005"/>
                  </a:lnTo>
                  <a:lnTo>
                    <a:pt x="3584672" y="516103"/>
                  </a:lnTo>
                  <a:lnTo>
                    <a:pt x="3579062" y="903181"/>
                  </a:lnTo>
                  <a:lnTo>
                    <a:pt x="3562233" y="1772702"/>
                  </a:lnTo>
                  <a:lnTo>
                    <a:pt x="3545403" y="2687102"/>
                  </a:lnTo>
                  <a:lnTo>
                    <a:pt x="3522964" y="3595892"/>
                  </a:lnTo>
                  <a:lnTo>
                    <a:pt x="3522964" y="3809065"/>
                  </a:lnTo>
                  <a:lnTo>
                    <a:pt x="3517354" y="4011019"/>
                  </a:lnTo>
                  <a:lnTo>
                    <a:pt x="3506135" y="4083946"/>
                  </a:lnTo>
                  <a:lnTo>
                    <a:pt x="3478086" y="4134435"/>
                  </a:lnTo>
                  <a:lnTo>
                    <a:pt x="3450037" y="4162484"/>
                  </a:lnTo>
                  <a:lnTo>
                    <a:pt x="3421988" y="4173703"/>
                  </a:lnTo>
                  <a:lnTo>
                    <a:pt x="3388329" y="4173703"/>
                  </a:lnTo>
                  <a:lnTo>
                    <a:pt x="3343450" y="4162484"/>
                  </a:lnTo>
                  <a:lnTo>
                    <a:pt x="3326621" y="4145654"/>
                  </a:lnTo>
                  <a:lnTo>
                    <a:pt x="3298572" y="4095166"/>
                  </a:lnTo>
                  <a:lnTo>
                    <a:pt x="3292962" y="4067117"/>
                  </a:lnTo>
                  <a:lnTo>
                    <a:pt x="3253693" y="3775406"/>
                  </a:lnTo>
                  <a:lnTo>
                    <a:pt x="3270523" y="3186376"/>
                  </a:lnTo>
                  <a:lnTo>
                    <a:pt x="3298572" y="2238317"/>
                  </a:lnTo>
                  <a:lnTo>
                    <a:pt x="3315401" y="1312697"/>
                  </a:lnTo>
                  <a:lnTo>
                    <a:pt x="3321011" y="392687"/>
                  </a:lnTo>
                  <a:lnTo>
                    <a:pt x="3315401" y="342199"/>
                  </a:lnTo>
                  <a:lnTo>
                    <a:pt x="3298572" y="314150"/>
                  </a:lnTo>
                  <a:lnTo>
                    <a:pt x="3270523" y="297320"/>
                  </a:lnTo>
                  <a:lnTo>
                    <a:pt x="3203205" y="286101"/>
                  </a:lnTo>
                  <a:lnTo>
                    <a:pt x="2602954" y="291711"/>
                  </a:lnTo>
                  <a:lnTo>
                    <a:pt x="2002704" y="297320"/>
                  </a:lnTo>
                  <a:lnTo>
                    <a:pt x="1301477" y="319760"/>
                  </a:lnTo>
                  <a:lnTo>
                    <a:pt x="824643" y="34219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F108E03F-B8D2-4862-8DF9-8FA5A293DAF9}"/>
                </a:ext>
              </a:extLst>
            </p:cNvPr>
            <p:cNvSpPr/>
            <p:nvPr/>
          </p:nvSpPr>
          <p:spPr bwMode="auto">
            <a:xfrm>
              <a:off x="3697288" y="2863850"/>
              <a:ext cx="2708275" cy="452438"/>
            </a:xfrm>
            <a:custGeom>
              <a:avLst/>
              <a:gdLst>
                <a:gd name="connsiteX0" fmla="*/ 904875 w 2707482"/>
                <a:gd name="connsiteY0" fmla="*/ 373856 h 452437"/>
                <a:gd name="connsiteX1" fmla="*/ 631032 w 2707482"/>
                <a:gd name="connsiteY1" fmla="*/ 409575 h 452437"/>
                <a:gd name="connsiteX2" fmla="*/ 376238 w 2707482"/>
                <a:gd name="connsiteY2" fmla="*/ 452437 h 452437"/>
                <a:gd name="connsiteX3" fmla="*/ 357188 w 2707482"/>
                <a:gd name="connsiteY3" fmla="*/ 447675 h 452437"/>
                <a:gd name="connsiteX4" fmla="*/ 304800 w 2707482"/>
                <a:gd name="connsiteY4" fmla="*/ 426244 h 452437"/>
                <a:gd name="connsiteX5" fmla="*/ 242888 w 2707482"/>
                <a:gd name="connsiteY5" fmla="*/ 392906 h 452437"/>
                <a:gd name="connsiteX6" fmla="*/ 183357 w 2707482"/>
                <a:gd name="connsiteY6" fmla="*/ 357187 h 452437"/>
                <a:gd name="connsiteX7" fmla="*/ 133350 w 2707482"/>
                <a:gd name="connsiteY7" fmla="*/ 319087 h 452437"/>
                <a:gd name="connsiteX8" fmla="*/ 100013 w 2707482"/>
                <a:gd name="connsiteY8" fmla="*/ 288131 h 452437"/>
                <a:gd name="connsiteX9" fmla="*/ 50007 w 2707482"/>
                <a:gd name="connsiteY9" fmla="*/ 238125 h 452437"/>
                <a:gd name="connsiteX10" fmla="*/ 26194 w 2707482"/>
                <a:gd name="connsiteY10" fmla="*/ 207169 h 452437"/>
                <a:gd name="connsiteX11" fmla="*/ 4763 w 2707482"/>
                <a:gd name="connsiteY11" fmla="*/ 171450 h 452437"/>
                <a:gd name="connsiteX12" fmla="*/ 0 w 2707482"/>
                <a:gd name="connsiteY12" fmla="*/ 150019 h 452437"/>
                <a:gd name="connsiteX13" fmla="*/ 2382 w 2707482"/>
                <a:gd name="connsiteY13" fmla="*/ 130969 h 452437"/>
                <a:gd name="connsiteX14" fmla="*/ 9525 w 2707482"/>
                <a:gd name="connsiteY14" fmla="*/ 121444 h 452437"/>
                <a:gd name="connsiteX15" fmla="*/ 23813 w 2707482"/>
                <a:gd name="connsiteY15" fmla="*/ 119062 h 452437"/>
                <a:gd name="connsiteX16" fmla="*/ 50007 w 2707482"/>
                <a:gd name="connsiteY16" fmla="*/ 130969 h 452437"/>
                <a:gd name="connsiteX17" fmla="*/ 135732 w 2707482"/>
                <a:gd name="connsiteY17" fmla="*/ 173831 h 452437"/>
                <a:gd name="connsiteX18" fmla="*/ 207169 w 2707482"/>
                <a:gd name="connsiteY18" fmla="*/ 204787 h 452437"/>
                <a:gd name="connsiteX19" fmla="*/ 288132 w 2707482"/>
                <a:gd name="connsiteY19" fmla="*/ 233362 h 452437"/>
                <a:gd name="connsiteX20" fmla="*/ 383382 w 2707482"/>
                <a:gd name="connsiteY20" fmla="*/ 252412 h 452437"/>
                <a:gd name="connsiteX21" fmla="*/ 440532 w 2707482"/>
                <a:gd name="connsiteY21" fmla="*/ 250031 h 452437"/>
                <a:gd name="connsiteX22" fmla="*/ 671513 w 2707482"/>
                <a:gd name="connsiteY22" fmla="*/ 223837 h 452437"/>
                <a:gd name="connsiteX23" fmla="*/ 1073944 w 2707482"/>
                <a:gd name="connsiteY23" fmla="*/ 178594 h 452437"/>
                <a:gd name="connsiteX24" fmla="*/ 1223963 w 2707482"/>
                <a:gd name="connsiteY24" fmla="*/ 159544 h 452437"/>
                <a:gd name="connsiteX25" fmla="*/ 1502569 w 2707482"/>
                <a:gd name="connsiteY25" fmla="*/ 135731 h 452437"/>
                <a:gd name="connsiteX26" fmla="*/ 2050257 w 2707482"/>
                <a:gd name="connsiteY26" fmla="*/ 90487 h 452437"/>
                <a:gd name="connsiteX27" fmla="*/ 2083594 w 2707482"/>
                <a:gd name="connsiteY27" fmla="*/ 80962 h 452437"/>
                <a:gd name="connsiteX28" fmla="*/ 2159794 w 2707482"/>
                <a:gd name="connsiteY28" fmla="*/ 50006 h 452437"/>
                <a:gd name="connsiteX29" fmla="*/ 2238375 w 2707482"/>
                <a:gd name="connsiteY29" fmla="*/ 7144 h 452437"/>
                <a:gd name="connsiteX30" fmla="*/ 2252663 w 2707482"/>
                <a:gd name="connsiteY30" fmla="*/ 0 h 452437"/>
                <a:gd name="connsiteX31" fmla="*/ 2314575 w 2707482"/>
                <a:gd name="connsiteY31" fmla="*/ 4762 h 452437"/>
                <a:gd name="connsiteX32" fmla="*/ 2409825 w 2707482"/>
                <a:gd name="connsiteY32" fmla="*/ 14287 h 452437"/>
                <a:gd name="connsiteX33" fmla="*/ 2538413 w 2707482"/>
                <a:gd name="connsiteY33" fmla="*/ 42862 h 452437"/>
                <a:gd name="connsiteX34" fmla="*/ 2628900 w 2707482"/>
                <a:gd name="connsiteY34" fmla="*/ 69056 h 452437"/>
                <a:gd name="connsiteX35" fmla="*/ 2643188 w 2707482"/>
                <a:gd name="connsiteY35" fmla="*/ 76200 h 452437"/>
                <a:gd name="connsiteX36" fmla="*/ 2669382 w 2707482"/>
                <a:gd name="connsiteY36" fmla="*/ 95250 h 452437"/>
                <a:gd name="connsiteX37" fmla="*/ 2693194 w 2707482"/>
                <a:gd name="connsiteY37" fmla="*/ 121444 h 452437"/>
                <a:gd name="connsiteX38" fmla="*/ 2702719 w 2707482"/>
                <a:gd name="connsiteY38" fmla="*/ 140494 h 452437"/>
                <a:gd name="connsiteX39" fmla="*/ 2707482 w 2707482"/>
                <a:gd name="connsiteY39" fmla="*/ 164306 h 452437"/>
                <a:gd name="connsiteX40" fmla="*/ 2700338 w 2707482"/>
                <a:gd name="connsiteY40" fmla="*/ 188119 h 452437"/>
                <a:gd name="connsiteX41" fmla="*/ 2681288 w 2707482"/>
                <a:gd name="connsiteY41" fmla="*/ 214312 h 452437"/>
                <a:gd name="connsiteX42" fmla="*/ 2640807 w 2707482"/>
                <a:gd name="connsiteY42" fmla="*/ 245269 h 452437"/>
                <a:gd name="connsiteX43" fmla="*/ 2597944 w 2707482"/>
                <a:gd name="connsiteY43" fmla="*/ 261937 h 452437"/>
                <a:gd name="connsiteX44" fmla="*/ 2559844 w 2707482"/>
                <a:gd name="connsiteY44" fmla="*/ 271462 h 452437"/>
                <a:gd name="connsiteX45" fmla="*/ 2281238 w 2707482"/>
                <a:gd name="connsiteY45" fmla="*/ 276225 h 452437"/>
                <a:gd name="connsiteX46" fmla="*/ 1983582 w 2707482"/>
                <a:gd name="connsiteY46" fmla="*/ 283369 h 452437"/>
                <a:gd name="connsiteX47" fmla="*/ 1554957 w 2707482"/>
                <a:gd name="connsiteY47" fmla="*/ 309562 h 452437"/>
                <a:gd name="connsiteX48" fmla="*/ 1459707 w 2707482"/>
                <a:gd name="connsiteY48" fmla="*/ 316706 h 452437"/>
                <a:gd name="connsiteX49" fmla="*/ 904875 w 2707482"/>
                <a:gd name="connsiteY49" fmla="*/ 373856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07482" h="452437">
                  <a:moveTo>
                    <a:pt x="904875" y="373856"/>
                  </a:moveTo>
                  <a:lnTo>
                    <a:pt x="631032" y="409575"/>
                  </a:lnTo>
                  <a:lnTo>
                    <a:pt x="376238" y="452437"/>
                  </a:lnTo>
                  <a:lnTo>
                    <a:pt x="357188" y="447675"/>
                  </a:lnTo>
                  <a:lnTo>
                    <a:pt x="304800" y="426244"/>
                  </a:lnTo>
                  <a:lnTo>
                    <a:pt x="242888" y="392906"/>
                  </a:lnTo>
                  <a:lnTo>
                    <a:pt x="183357" y="357187"/>
                  </a:lnTo>
                  <a:lnTo>
                    <a:pt x="133350" y="319087"/>
                  </a:lnTo>
                  <a:lnTo>
                    <a:pt x="100013" y="288131"/>
                  </a:lnTo>
                  <a:lnTo>
                    <a:pt x="50007" y="238125"/>
                  </a:lnTo>
                  <a:lnTo>
                    <a:pt x="26194" y="207169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2382" y="130969"/>
                  </a:lnTo>
                  <a:lnTo>
                    <a:pt x="9525" y="121444"/>
                  </a:lnTo>
                  <a:lnTo>
                    <a:pt x="23813" y="119062"/>
                  </a:lnTo>
                  <a:lnTo>
                    <a:pt x="50007" y="130969"/>
                  </a:lnTo>
                  <a:lnTo>
                    <a:pt x="135732" y="173831"/>
                  </a:lnTo>
                  <a:lnTo>
                    <a:pt x="207169" y="204787"/>
                  </a:lnTo>
                  <a:lnTo>
                    <a:pt x="288132" y="233362"/>
                  </a:lnTo>
                  <a:lnTo>
                    <a:pt x="383382" y="252412"/>
                  </a:lnTo>
                  <a:lnTo>
                    <a:pt x="440532" y="250031"/>
                  </a:lnTo>
                  <a:lnTo>
                    <a:pt x="671513" y="223837"/>
                  </a:lnTo>
                  <a:lnTo>
                    <a:pt x="1073944" y="178594"/>
                  </a:lnTo>
                  <a:lnTo>
                    <a:pt x="1223963" y="159544"/>
                  </a:lnTo>
                  <a:lnTo>
                    <a:pt x="1502569" y="135731"/>
                  </a:lnTo>
                  <a:lnTo>
                    <a:pt x="2050257" y="90487"/>
                  </a:lnTo>
                  <a:lnTo>
                    <a:pt x="2083594" y="80962"/>
                  </a:lnTo>
                  <a:lnTo>
                    <a:pt x="2159794" y="50006"/>
                  </a:lnTo>
                  <a:lnTo>
                    <a:pt x="2238375" y="7144"/>
                  </a:lnTo>
                  <a:lnTo>
                    <a:pt x="2252663" y="0"/>
                  </a:lnTo>
                  <a:lnTo>
                    <a:pt x="2314575" y="4762"/>
                  </a:lnTo>
                  <a:lnTo>
                    <a:pt x="2409825" y="14287"/>
                  </a:lnTo>
                  <a:lnTo>
                    <a:pt x="2538413" y="42862"/>
                  </a:lnTo>
                  <a:lnTo>
                    <a:pt x="2628900" y="69056"/>
                  </a:lnTo>
                  <a:lnTo>
                    <a:pt x="2643188" y="76200"/>
                  </a:lnTo>
                  <a:lnTo>
                    <a:pt x="2669382" y="95250"/>
                  </a:lnTo>
                  <a:lnTo>
                    <a:pt x="2693194" y="121444"/>
                  </a:lnTo>
                  <a:lnTo>
                    <a:pt x="2702719" y="140494"/>
                  </a:lnTo>
                  <a:lnTo>
                    <a:pt x="2707482" y="164306"/>
                  </a:lnTo>
                  <a:lnTo>
                    <a:pt x="2700338" y="188119"/>
                  </a:lnTo>
                  <a:lnTo>
                    <a:pt x="2681288" y="214312"/>
                  </a:lnTo>
                  <a:lnTo>
                    <a:pt x="2640807" y="245269"/>
                  </a:lnTo>
                  <a:lnTo>
                    <a:pt x="2597944" y="261937"/>
                  </a:lnTo>
                  <a:lnTo>
                    <a:pt x="2559844" y="271462"/>
                  </a:lnTo>
                  <a:lnTo>
                    <a:pt x="2281238" y="276225"/>
                  </a:lnTo>
                  <a:lnTo>
                    <a:pt x="1983582" y="283369"/>
                  </a:lnTo>
                  <a:lnTo>
                    <a:pt x="1554957" y="309562"/>
                  </a:lnTo>
                  <a:lnTo>
                    <a:pt x="1459707" y="316706"/>
                  </a:lnTo>
                  <a:lnTo>
                    <a:pt x="904875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F4096401-E2CF-40F1-A1A6-13CE49BE5B71}"/>
                </a:ext>
              </a:extLst>
            </p:cNvPr>
            <p:cNvSpPr/>
            <p:nvPr/>
          </p:nvSpPr>
          <p:spPr bwMode="auto">
            <a:xfrm rot="16200000">
              <a:off x="4085432" y="2883694"/>
              <a:ext cx="1811337" cy="561975"/>
            </a:xfrm>
            <a:custGeom>
              <a:avLst/>
              <a:gdLst>
                <a:gd name="connsiteX0" fmla="*/ 354806 w 1812131"/>
                <a:gd name="connsiteY0" fmla="*/ 440531 h 561975"/>
                <a:gd name="connsiteX1" fmla="*/ 26194 w 1812131"/>
                <a:gd name="connsiteY1" fmla="*/ 435769 h 561975"/>
                <a:gd name="connsiteX2" fmla="*/ 0 w 1812131"/>
                <a:gd name="connsiteY2" fmla="*/ 214312 h 561975"/>
                <a:gd name="connsiteX3" fmla="*/ 335756 w 1812131"/>
                <a:gd name="connsiteY3" fmla="*/ 207169 h 561975"/>
                <a:gd name="connsiteX4" fmla="*/ 681038 w 1812131"/>
                <a:gd name="connsiteY4" fmla="*/ 209550 h 561975"/>
                <a:gd name="connsiteX5" fmla="*/ 869156 w 1812131"/>
                <a:gd name="connsiteY5" fmla="*/ 209550 h 561975"/>
                <a:gd name="connsiteX6" fmla="*/ 1042988 w 1812131"/>
                <a:gd name="connsiteY6" fmla="*/ 211931 h 561975"/>
                <a:gd name="connsiteX7" fmla="*/ 1369219 w 1812131"/>
                <a:gd name="connsiteY7" fmla="*/ 195262 h 561975"/>
                <a:gd name="connsiteX8" fmla="*/ 1571625 w 1812131"/>
                <a:gd name="connsiteY8" fmla="*/ 183356 h 561975"/>
                <a:gd name="connsiteX9" fmla="*/ 1593056 w 1812131"/>
                <a:gd name="connsiteY9" fmla="*/ 178594 h 561975"/>
                <a:gd name="connsiteX10" fmla="*/ 1616869 w 1812131"/>
                <a:gd name="connsiteY10" fmla="*/ 164306 h 561975"/>
                <a:gd name="connsiteX11" fmla="*/ 1657350 w 1812131"/>
                <a:gd name="connsiteY11" fmla="*/ 126206 h 561975"/>
                <a:gd name="connsiteX12" fmla="*/ 1702594 w 1812131"/>
                <a:gd name="connsiteY12" fmla="*/ 61912 h 561975"/>
                <a:gd name="connsiteX13" fmla="*/ 1733550 w 1812131"/>
                <a:gd name="connsiteY13" fmla="*/ 11906 h 561975"/>
                <a:gd name="connsiteX14" fmla="*/ 1743075 w 1812131"/>
                <a:gd name="connsiteY14" fmla="*/ 4762 h 561975"/>
                <a:gd name="connsiteX15" fmla="*/ 1764506 w 1812131"/>
                <a:gd name="connsiteY15" fmla="*/ 0 h 561975"/>
                <a:gd name="connsiteX16" fmla="*/ 1781175 w 1812131"/>
                <a:gd name="connsiteY16" fmla="*/ 0 h 561975"/>
                <a:gd name="connsiteX17" fmla="*/ 1793081 w 1812131"/>
                <a:gd name="connsiteY17" fmla="*/ 4762 h 561975"/>
                <a:gd name="connsiteX18" fmla="*/ 1802606 w 1812131"/>
                <a:gd name="connsiteY18" fmla="*/ 14287 h 561975"/>
                <a:gd name="connsiteX19" fmla="*/ 1809750 w 1812131"/>
                <a:gd name="connsiteY19" fmla="*/ 26194 h 561975"/>
                <a:gd name="connsiteX20" fmla="*/ 1812131 w 1812131"/>
                <a:gd name="connsiteY20" fmla="*/ 47625 h 561975"/>
                <a:gd name="connsiteX21" fmla="*/ 1800225 w 1812131"/>
                <a:gd name="connsiteY21" fmla="*/ 150019 h 561975"/>
                <a:gd name="connsiteX22" fmla="*/ 1785938 w 1812131"/>
                <a:gd name="connsiteY22" fmla="*/ 242887 h 561975"/>
                <a:gd name="connsiteX23" fmla="*/ 1771650 w 1812131"/>
                <a:gd name="connsiteY23" fmla="*/ 290512 h 561975"/>
                <a:gd name="connsiteX24" fmla="*/ 1750219 w 1812131"/>
                <a:gd name="connsiteY24" fmla="*/ 335756 h 561975"/>
                <a:gd name="connsiteX25" fmla="*/ 1712119 w 1812131"/>
                <a:gd name="connsiteY25" fmla="*/ 400050 h 561975"/>
                <a:gd name="connsiteX26" fmla="*/ 1635919 w 1812131"/>
                <a:gd name="connsiteY26" fmla="*/ 492919 h 561975"/>
                <a:gd name="connsiteX27" fmla="*/ 1581150 w 1812131"/>
                <a:gd name="connsiteY27" fmla="*/ 545306 h 561975"/>
                <a:gd name="connsiteX28" fmla="*/ 1557338 w 1812131"/>
                <a:gd name="connsiteY28" fmla="*/ 557212 h 561975"/>
                <a:gd name="connsiteX29" fmla="*/ 1538288 w 1812131"/>
                <a:gd name="connsiteY29" fmla="*/ 559594 h 561975"/>
                <a:gd name="connsiteX30" fmla="*/ 1519238 w 1812131"/>
                <a:gd name="connsiteY30" fmla="*/ 561975 h 561975"/>
                <a:gd name="connsiteX31" fmla="*/ 1488281 w 1812131"/>
                <a:gd name="connsiteY31" fmla="*/ 545306 h 561975"/>
                <a:gd name="connsiteX32" fmla="*/ 1450181 w 1812131"/>
                <a:gd name="connsiteY32" fmla="*/ 516731 h 561975"/>
                <a:gd name="connsiteX33" fmla="*/ 1409700 w 1812131"/>
                <a:gd name="connsiteY33" fmla="*/ 500062 h 561975"/>
                <a:gd name="connsiteX34" fmla="*/ 1047750 w 1812131"/>
                <a:gd name="connsiteY34" fmla="*/ 471487 h 561975"/>
                <a:gd name="connsiteX35" fmla="*/ 819150 w 1812131"/>
                <a:gd name="connsiteY35" fmla="*/ 452437 h 561975"/>
                <a:gd name="connsiteX36" fmla="*/ 354806 w 1812131"/>
                <a:gd name="connsiteY36" fmla="*/ 44053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2131" h="561975">
                  <a:moveTo>
                    <a:pt x="354806" y="440531"/>
                  </a:moveTo>
                  <a:lnTo>
                    <a:pt x="26194" y="435769"/>
                  </a:lnTo>
                  <a:lnTo>
                    <a:pt x="0" y="214312"/>
                  </a:lnTo>
                  <a:lnTo>
                    <a:pt x="335756" y="207169"/>
                  </a:lnTo>
                  <a:lnTo>
                    <a:pt x="681038" y="209550"/>
                  </a:lnTo>
                  <a:lnTo>
                    <a:pt x="869156" y="209550"/>
                  </a:lnTo>
                  <a:lnTo>
                    <a:pt x="1042988" y="211931"/>
                  </a:lnTo>
                  <a:lnTo>
                    <a:pt x="1369219" y="195262"/>
                  </a:lnTo>
                  <a:lnTo>
                    <a:pt x="1571625" y="183356"/>
                  </a:lnTo>
                  <a:lnTo>
                    <a:pt x="1593056" y="178594"/>
                  </a:lnTo>
                  <a:lnTo>
                    <a:pt x="1616869" y="164306"/>
                  </a:lnTo>
                  <a:lnTo>
                    <a:pt x="1657350" y="126206"/>
                  </a:lnTo>
                  <a:lnTo>
                    <a:pt x="1702594" y="61912"/>
                  </a:lnTo>
                  <a:lnTo>
                    <a:pt x="1733550" y="11906"/>
                  </a:lnTo>
                  <a:lnTo>
                    <a:pt x="1743075" y="4762"/>
                  </a:lnTo>
                  <a:lnTo>
                    <a:pt x="1764506" y="0"/>
                  </a:lnTo>
                  <a:lnTo>
                    <a:pt x="1781175" y="0"/>
                  </a:lnTo>
                  <a:lnTo>
                    <a:pt x="1793081" y="4762"/>
                  </a:lnTo>
                  <a:lnTo>
                    <a:pt x="1802606" y="14287"/>
                  </a:lnTo>
                  <a:lnTo>
                    <a:pt x="1809750" y="26194"/>
                  </a:lnTo>
                  <a:lnTo>
                    <a:pt x="1812131" y="47625"/>
                  </a:lnTo>
                  <a:lnTo>
                    <a:pt x="1800225" y="150019"/>
                  </a:lnTo>
                  <a:lnTo>
                    <a:pt x="1785938" y="242887"/>
                  </a:lnTo>
                  <a:lnTo>
                    <a:pt x="1771650" y="290512"/>
                  </a:lnTo>
                  <a:lnTo>
                    <a:pt x="1750219" y="335756"/>
                  </a:lnTo>
                  <a:lnTo>
                    <a:pt x="1712119" y="400050"/>
                  </a:lnTo>
                  <a:lnTo>
                    <a:pt x="1635919" y="492919"/>
                  </a:lnTo>
                  <a:lnTo>
                    <a:pt x="1581150" y="545306"/>
                  </a:lnTo>
                  <a:lnTo>
                    <a:pt x="1557338" y="557212"/>
                  </a:lnTo>
                  <a:lnTo>
                    <a:pt x="1538288" y="559594"/>
                  </a:lnTo>
                  <a:lnTo>
                    <a:pt x="1519238" y="561975"/>
                  </a:lnTo>
                  <a:lnTo>
                    <a:pt x="1488281" y="545306"/>
                  </a:lnTo>
                  <a:lnTo>
                    <a:pt x="1450181" y="516731"/>
                  </a:lnTo>
                  <a:lnTo>
                    <a:pt x="1409700" y="500062"/>
                  </a:lnTo>
                  <a:lnTo>
                    <a:pt x="1047750" y="471487"/>
                  </a:lnTo>
                  <a:lnTo>
                    <a:pt x="819150" y="452437"/>
                  </a:lnTo>
                  <a:lnTo>
                    <a:pt x="354806" y="440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0C5A815E-1D4D-48B4-8459-850DFD363DE6}"/>
                </a:ext>
              </a:extLst>
            </p:cNvPr>
            <p:cNvSpPr/>
            <p:nvPr/>
          </p:nvSpPr>
          <p:spPr bwMode="auto">
            <a:xfrm>
              <a:off x="3968750" y="4048125"/>
              <a:ext cx="527050" cy="1201738"/>
            </a:xfrm>
            <a:custGeom>
              <a:avLst/>
              <a:gdLst>
                <a:gd name="connsiteX0" fmla="*/ 207169 w 526256"/>
                <a:gd name="connsiteY0" fmla="*/ 545306 h 1202531"/>
                <a:gd name="connsiteX1" fmla="*/ 171450 w 526256"/>
                <a:gd name="connsiteY1" fmla="*/ 302419 h 1202531"/>
                <a:gd name="connsiteX2" fmla="*/ 159544 w 526256"/>
                <a:gd name="connsiteY2" fmla="*/ 259556 h 1202531"/>
                <a:gd name="connsiteX3" fmla="*/ 140494 w 526256"/>
                <a:gd name="connsiteY3" fmla="*/ 214313 h 1202531"/>
                <a:gd name="connsiteX4" fmla="*/ 104775 w 526256"/>
                <a:gd name="connsiteY4" fmla="*/ 171450 h 1202531"/>
                <a:gd name="connsiteX5" fmla="*/ 66675 w 526256"/>
                <a:gd name="connsiteY5" fmla="*/ 128588 h 1202531"/>
                <a:gd name="connsiteX6" fmla="*/ 23812 w 526256"/>
                <a:gd name="connsiteY6" fmla="*/ 80963 h 1202531"/>
                <a:gd name="connsiteX7" fmla="*/ 4762 w 526256"/>
                <a:gd name="connsiteY7" fmla="*/ 54769 h 1202531"/>
                <a:gd name="connsiteX8" fmla="*/ 0 w 526256"/>
                <a:gd name="connsiteY8" fmla="*/ 38100 h 1202531"/>
                <a:gd name="connsiteX9" fmla="*/ 0 w 526256"/>
                <a:gd name="connsiteY9" fmla="*/ 21431 h 1202531"/>
                <a:gd name="connsiteX10" fmla="*/ 7144 w 526256"/>
                <a:gd name="connsiteY10" fmla="*/ 9525 h 1202531"/>
                <a:gd name="connsiteX11" fmla="*/ 30956 w 526256"/>
                <a:gd name="connsiteY11" fmla="*/ 0 h 1202531"/>
                <a:gd name="connsiteX12" fmla="*/ 107156 w 526256"/>
                <a:gd name="connsiteY12" fmla="*/ 0 h 1202531"/>
                <a:gd name="connsiteX13" fmla="*/ 276225 w 526256"/>
                <a:gd name="connsiteY13" fmla="*/ 26194 h 1202531"/>
                <a:gd name="connsiteX14" fmla="*/ 414337 w 526256"/>
                <a:gd name="connsiteY14" fmla="*/ 164306 h 1202531"/>
                <a:gd name="connsiteX15" fmla="*/ 459581 w 526256"/>
                <a:gd name="connsiteY15" fmla="*/ 526256 h 1202531"/>
                <a:gd name="connsiteX16" fmla="*/ 504825 w 526256"/>
                <a:gd name="connsiteY16" fmla="*/ 916781 h 1202531"/>
                <a:gd name="connsiteX17" fmla="*/ 526256 w 526256"/>
                <a:gd name="connsiteY17" fmla="*/ 1078706 h 1202531"/>
                <a:gd name="connsiteX18" fmla="*/ 514350 w 526256"/>
                <a:gd name="connsiteY18" fmla="*/ 1123950 h 1202531"/>
                <a:gd name="connsiteX19" fmla="*/ 490537 w 526256"/>
                <a:gd name="connsiteY19" fmla="*/ 1169194 h 1202531"/>
                <a:gd name="connsiteX20" fmla="*/ 471487 w 526256"/>
                <a:gd name="connsiteY20" fmla="*/ 1193006 h 1202531"/>
                <a:gd name="connsiteX21" fmla="*/ 459581 w 526256"/>
                <a:gd name="connsiteY21" fmla="*/ 1200150 h 1202531"/>
                <a:gd name="connsiteX22" fmla="*/ 447675 w 526256"/>
                <a:gd name="connsiteY22" fmla="*/ 1202531 h 1202531"/>
                <a:gd name="connsiteX23" fmla="*/ 421481 w 526256"/>
                <a:gd name="connsiteY23" fmla="*/ 1197769 h 1202531"/>
                <a:gd name="connsiteX24" fmla="*/ 400050 w 526256"/>
                <a:gd name="connsiteY24" fmla="*/ 1183481 h 1202531"/>
                <a:gd name="connsiteX25" fmla="*/ 369094 w 526256"/>
                <a:gd name="connsiteY25" fmla="*/ 1145381 h 1202531"/>
                <a:gd name="connsiteX26" fmla="*/ 338137 w 526256"/>
                <a:gd name="connsiteY26" fmla="*/ 1095375 h 1202531"/>
                <a:gd name="connsiteX27" fmla="*/ 304800 w 526256"/>
                <a:gd name="connsiteY27" fmla="*/ 1035844 h 1202531"/>
                <a:gd name="connsiteX28" fmla="*/ 278606 w 526256"/>
                <a:gd name="connsiteY28" fmla="*/ 981075 h 1202531"/>
                <a:gd name="connsiteX29" fmla="*/ 261937 w 526256"/>
                <a:gd name="connsiteY29" fmla="*/ 926306 h 1202531"/>
                <a:gd name="connsiteX30" fmla="*/ 254794 w 526256"/>
                <a:gd name="connsiteY30" fmla="*/ 857250 h 1202531"/>
                <a:gd name="connsiteX31" fmla="*/ 240506 w 526256"/>
                <a:gd name="connsiteY31" fmla="*/ 726281 h 1202531"/>
                <a:gd name="connsiteX32" fmla="*/ 207169 w 526256"/>
                <a:gd name="connsiteY32" fmla="*/ 54530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6256" h="1202531">
                  <a:moveTo>
                    <a:pt x="207169" y="545306"/>
                  </a:moveTo>
                  <a:lnTo>
                    <a:pt x="171450" y="302419"/>
                  </a:lnTo>
                  <a:lnTo>
                    <a:pt x="159544" y="259556"/>
                  </a:lnTo>
                  <a:lnTo>
                    <a:pt x="140494" y="214313"/>
                  </a:lnTo>
                  <a:lnTo>
                    <a:pt x="104775" y="171450"/>
                  </a:lnTo>
                  <a:lnTo>
                    <a:pt x="66675" y="128588"/>
                  </a:lnTo>
                  <a:lnTo>
                    <a:pt x="23812" y="80963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30956" y="0"/>
                  </a:lnTo>
                  <a:lnTo>
                    <a:pt x="107156" y="0"/>
                  </a:lnTo>
                  <a:lnTo>
                    <a:pt x="276225" y="26194"/>
                  </a:lnTo>
                  <a:lnTo>
                    <a:pt x="414337" y="164306"/>
                  </a:lnTo>
                  <a:lnTo>
                    <a:pt x="459581" y="526256"/>
                  </a:lnTo>
                  <a:lnTo>
                    <a:pt x="504825" y="916781"/>
                  </a:lnTo>
                  <a:lnTo>
                    <a:pt x="526256" y="1078706"/>
                  </a:lnTo>
                  <a:lnTo>
                    <a:pt x="514350" y="1123950"/>
                  </a:lnTo>
                  <a:lnTo>
                    <a:pt x="490537" y="1169194"/>
                  </a:lnTo>
                  <a:lnTo>
                    <a:pt x="471487" y="1193006"/>
                  </a:lnTo>
                  <a:lnTo>
                    <a:pt x="459581" y="1200150"/>
                  </a:lnTo>
                  <a:lnTo>
                    <a:pt x="447675" y="1202531"/>
                  </a:lnTo>
                  <a:lnTo>
                    <a:pt x="421481" y="1197769"/>
                  </a:lnTo>
                  <a:lnTo>
                    <a:pt x="400050" y="1183481"/>
                  </a:lnTo>
                  <a:lnTo>
                    <a:pt x="369094" y="1145381"/>
                  </a:lnTo>
                  <a:lnTo>
                    <a:pt x="338137" y="1095375"/>
                  </a:lnTo>
                  <a:lnTo>
                    <a:pt x="304800" y="1035844"/>
                  </a:lnTo>
                  <a:lnTo>
                    <a:pt x="278606" y="981075"/>
                  </a:lnTo>
                  <a:lnTo>
                    <a:pt x="261937" y="926306"/>
                  </a:lnTo>
                  <a:lnTo>
                    <a:pt x="254794" y="857250"/>
                  </a:lnTo>
                  <a:lnTo>
                    <a:pt x="240506" y="726281"/>
                  </a:lnTo>
                  <a:lnTo>
                    <a:pt x="207169" y="545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37B9403B-F655-4948-8F39-20CFF30B101F}"/>
                </a:ext>
              </a:extLst>
            </p:cNvPr>
            <p:cNvSpPr/>
            <p:nvPr/>
          </p:nvSpPr>
          <p:spPr bwMode="auto">
            <a:xfrm>
              <a:off x="4173538" y="3871913"/>
              <a:ext cx="1947862" cy="1235075"/>
            </a:xfrm>
            <a:custGeom>
              <a:avLst/>
              <a:gdLst>
                <a:gd name="connsiteX0" fmla="*/ 733425 w 1947863"/>
                <a:gd name="connsiteY0" fmla="*/ 285750 h 1235868"/>
                <a:gd name="connsiteX1" fmla="*/ 264319 w 1947863"/>
                <a:gd name="connsiteY1" fmla="*/ 330993 h 1235868"/>
                <a:gd name="connsiteX2" fmla="*/ 140494 w 1947863"/>
                <a:gd name="connsiteY2" fmla="*/ 352425 h 1235868"/>
                <a:gd name="connsiteX3" fmla="*/ 0 w 1947863"/>
                <a:gd name="connsiteY3" fmla="*/ 202406 h 1235868"/>
                <a:gd name="connsiteX4" fmla="*/ 109538 w 1947863"/>
                <a:gd name="connsiteY4" fmla="*/ 202406 h 1235868"/>
                <a:gd name="connsiteX5" fmla="*/ 204788 w 1947863"/>
                <a:gd name="connsiteY5" fmla="*/ 200025 h 1235868"/>
                <a:gd name="connsiteX6" fmla="*/ 357188 w 1947863"/>
                <a:gd name="connsiteY6" fmla="*/ 185737 h 1235868"/>
                <a:gd name="connsiteX7" fmla="*/ 742950 w 1947863"/>
                <a:gd name="connsiteY7" fmla="*/ 135731 h 1235868"/>
                <a:gd name="connsiteX8" fmla="*/ 978694 w 1947863"/>
                <a:gd name="connsiteY8" fmla="*/ 107156 h 1235868"/>
                <a:gd name="connsiteX9" fmla="*/ 1159669 w 1947863"/>
                <a:gd name="connsiteY9" fmla="*/ 85725 h 1235868"/>
                <a:gd name="connsiteX10" fmla="*/ 1373982 w 1947863"/>
                <a:gd name="connsiteY10" fmla="*/ 59531 h 1235868"/>
                <a:gd name="connsiteX11" fmla="*/ 1481138 w 1947863"/>
                <a:gd name="connsiteY11" fmla="*/ 45243 h 1235868"/>
                <a:gd name="connsiteX12" fmla="*/ 1521619 w 1947863"/>
                <a:gd name="connsiteY12" fmla="*/ 30956 h 1235868"/>
                <a:gd name="connsiteX13" fmla="*/ 1574007 w 1947863"/>
                <a:gd name="connsiteY13" fmla="*/ 9525 h 1235868"/>
                <a:gd name="connsiteX14" fmla="*/ 1600200 w 1947863"/>
                <a:gd name="connsiteY14" fmla="*/ 0 h 1235868"/>
                <a:gd name="connsiteX15" fmla="*/ 1638300 w 1947863"/>
                <a:gd name="connsiteY15" fmla="*/ 9525 h 1235868"/>
                <a:gd name="connsiteX16" fmla="*/ 1731169 w 1947863"/>
                <a:gd name="connsiteY16" fmla="*/ 64293 h 1235868"/>
                <a:gd name="connsiteX17" fmla="*/ 1835944 w 1947863"/>
                <a:gd name="connsiteY17" fmla="*/ 142875 h 1235868"/>
                <a:gd name="connsiteX18" fmla="*/ 1914525 w 1947863"/>
                <a:gd name="connsiteY18" fmla="*/ 204787 h 1235868"/>
                <a:gd name="connsiteX19" fmla="*/ 1938338 w 1947863"/>
                <a:gd name="connsiteY19" fmla="*/ 235743 h 1235868"/>
                <a:gd name="connsiteX20" fmla="*/ 1947863 w 1947863"/>
                <a:gd name="connsiteY20" fmla="*/ 257175 h 1235868"/>
                <a:gd name="connsiteX21" fmla="*/ 1947863 w 1947863"/>
                <a:gd name="connsiteY21" fmla="*/ 285750 h 1235868"/>
                <a:gd name="connsiteX22" fmla="*/ 1938338 w 1947863"/>
                <a:gd name="connsiteY22" fmla="*/ 314325 h 1235868"/>
                <a:gd name="connsiteX23" fmla="*/ 1914525 w 1947863"/>
                <a:gd name="connsiteY23" fmla="*/ 340518 h 1235868"/>
                <a:gd name="connsiteX24" fmla="*/ 1874044 w 1947863"/>
                <a:gd name="connsiteY24" fmla="*/ 376237 h 1235868"/>
                <a:gd name="connsiteX25" fmla="*/ 1850232 w 1947863"/>
                <a:gd name="connsiteY25" fmla="*/ 395287 h 1235868"/>
                <a:gd name="connsiteX26" fmla="*/ 1835944 w 1947863"/>
                <a:gd name="connsiteY26" fmla="*/ 407193 h 1235868"/>
                <a:gd name="connsiteX27" fmla="*/ 1757363 w 1947863"/>
                <a:gd name="connsiteY27" fmla="*/ 692943 h 1235868"/>
                <a:gd name="connsiteX28" fmla="*/ 1688307 w 1947863"/>
                <a:gd name="connsiteY28" fmla="*/ 981075 h 1235868"/>
                <a:gd name="connsiteX29" fmla="*/ 1652588 w 1947863"/>
                <a:gd name="connsiteY29" fmla="*/ 1104900 h 1235868"/>
                <a:gd name="connsiteX30" fmla="*/ 1631157 w 1947863"/>
                <a:gd name="connsiteY30" fmla="*/ 1183481 h 1235868"/>
                <a:gd name="connsiteX31" fmla="*/ 1614488 w 1947863"/>
                <a:gd name="connsiteY31" fmla="*/ 1214437 h 1235868"/>
                <a:gd name="connsiteX32" fmla="*/ 1602582 w 1947863"/>
                <a:gd name="connsiteY32" fmla="*/ 1228725 h 1235868"/>
                <a:gd name="connsiteX33" fmla="*/ 1581150 w 1947863"/>
                <a:gd name="connsiteY33" fmla="*/ 1235868 h 1235868"/>
                <a:gd name="connsiteX34" fmla="*/ 1547813 w 1947863"/>
                <a:gd name="connsiteY34" fmla="*/ 1233487 h 1235868"/>
                <a:gd name="connsiteX35" fmla="*/ 1524000 w 1947863"/>
                <a:gd name="connsiteY35" fmla="*/ 1223962 h 1235868"/>
                <a:gd name="connsiteX36" fmla="*/ 1483519 w 1947863"/>
                <a:gd name="connsiteY36" fmla="*/ 1195387 h 1235868"/>
                <a:gd name="connsiteX37" fmla="*/ 1426369 w 1947863"/>
                <a:gd name="connsiteY37" fmla="*/ 1147762 h 1235868"/>
                <a:gd name="connsiteX38" fmla="*/ 1485900 w 1947863"/>
                <a:gd name="connsiteY38" fmla="*/ 950118 h 1235868"/>
                <a:gd name="connsiteX39" fmla="*/ 1540669 w 1947863"/>
                <a:gd name="connsiteY39" fmla="*/ 609600 h 1235868"/>
                <a:gd name="connsiteX40" fmla="*/ 1566863 w 1947863"/>
                <a:gd name="connsiteY40" fmla="*/ 404812 h 1235868"/>
                <a:gd name="connsiteX41" fmla="*/ 1574007 w 1947863"/>
                <a:gd name="connsiteY41" fmla="*/ 290512 h 1235868"/>
                <a:gd name="connsiteX42" fmla="*/ 1571625 w 1947863"/>
                <a:gd name="connsiteY42" fmla="*/ 273843 h 1235868"/>
                <a:gd name="connsiteX43" fmla="*/ 1564482 w 1947863"/>
                <a:gd name="connsiteY43" fmla="*/ 254793 h 1235868"/>
                <a:gd name="connsiteX44" fmla="*/ 1543050 w 1947863"/>
                <a:gd name="connsiteY44" fmla="*/ 240506 h 1235868"/>
                <a:gd name="connsiteX45" fmla="*/ 1507332 w 1947863"/>
                <a:gd name="connsiteY45" fmla="*/ 228600 h 1235868"/>
                <a:gd name="connsiteX46" fmla="*/ 1469232 w 1947863"/>
                <a:gd name="connsiteY46" fmla="*/ 223837 h 1235868"/>
                <a:gd name="connsiteX47" fmla="*/ 1395413 w 1947863"/>
                <a:gd name="connsiteY47" fmla="*/ 228600 h 1235868"/>
                <a:gd name="connsiteX48" fmla="*/ 1021557 w 1947863"/>
                <a:gd name="connsiteY48" fmla="*/ 264318 h 1235868"/>
                <a:gd name="connsiteX49" fmla="*/ 733425 w 1947863"/>
                <a:gd name="connsiteY49" fmla="*/ 285750 h 123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1235868">
                  <a:moveTo>
                    <a:pt x="733425" y="285750"/>
                  </a:moveTo>
                  <a:lnTo>
                    <a:pt x="264319" y="330993"/>
                  </a:lnTo>
                  <a:lnTo>
                    <a:pt x="140494" y="352425"/>
                  </a:lnTo>
                  <a:lnTo>
                    <a:pt x="0" y="202406"/>
                  </a:lnTo>
                  <a:lnTo>
                    <a:pt x="109538" y="202406"/>
                  </a:lnTo>
                  <a:lnTo>
                    <a:pt x="204788" y="200025"/>
                  </a:lnTo>
                  <a:lnTo>
                    <a:pt x="357188" y="185737"/>
                  </a:lnTo>
                  <a:lnTo>
                    <a:pt x="742950" y="135731"/>
                  </a:lnTo>
                  <a:lnTo>
                    <a:pt x="978694" y="107156"/>
                  </a:lnTo>
                  <a:lnTo>
                    <a:pt x="1159669" y="85725"/>
                  </a:lnTo>
                  <a:lnTo>
                    <a:pt x="1373982" y="59531"/>
                  </a:lnTo>
                  <a:lnTo>
                    <a:pt x="1481138" y="45243"/>
                  </a:lnTo>
                  <a:lnTo>
                    <a:pt x="1521619" y="30956"/>
                  </a:lnTo>
                  <a:lnTo>
                    <a:pt x="1574007" y="9525"/>
                  </a:lnTo>
                  <a:lnTo>
                    <a:pt x="1600200" y="0"/>
                  </a:lnTo>
                  <a:lnTo>
                    <a:pt x="1638300" y="9525"/>
                  </a:lnTo>
                  <a:lnTo>
                    <a:pt x="1731169" y="64293"/>
                  </a:lnTo>
                  <a:lnTo>
                    <a:pt x="1835944" y="142875"/>
                  </a:lnTo>
                  <a:lnTo>
                    <a:pt x="1914525" y="204787"/>
                  </a:lnTo>
                  <a:lnTo>
                    <a:pt x="1938338" y="235743"/>
                  </a:lnTo>
                  <a:lnTo>
                    <a:pt x="1947863" y="257175"/>
                  </a:lnTo>
                  <a:lnTo>
                    <a:pt x="1947863" y="285750"/>
                  </a:lnTo>
                  <a:lnTo>
                    <a:pt x="1938338" y="314325"/>
                  </a:lnTo>
                  <a:lnTo>
                    <a:pt x="1914525" y="340518"/>
                  </a:lnTo>
                  <a:lnTo>
                    <a:pt x="1874044" y="376237"/>
                  </a:lnTo>
                  <a:lnTo>
                    <a:pt x="1850232" y="395287"/>
                  </a:lnTo>
                  <a:lnTo>
                    <a:pt x="1835944" y="407193"/>
                  </a:lnTo>
                  <a:lnTo>
                    <a:pt x="1757363" y="692943"/>
                  </a:lnTo>
                  <a:lnTo>
                    <a:pt x="1688307" y="981075"/>
                  </a:lnTo>
                  <a:lnTo>
                    <a:pt x="1652588" y="1104900"/>
                  </a:lnTo>
                  <a:lnTo>
                    <a:pt x="1631157" y="1183481"/>
                  </a:lnTo>
                  <a:lnTo>
                    <a:pt x="1614488" y="1214437"/>
                  </a:lnTo>
                  <a:lnTo>
                    <a:pt x="1602582" y="1228725"/>
                  </a:lnTo>
                  <a:lnTo>
                    <a:pt x="1581150" y="1235868"/>
                  </a:lnTo>
                  <a:lnTo>
                    <a:pt x="1547813" y="1233487"/>
                  </a:lnTo>
                  <a:lnTo>
                    <a:pt x="1524000" y="1223962"/>
                  </a:lnTo>
                  <a:lnTo>
                    <a:pt x="1483519" y="1195387"/>
                  </a:lnTo>
                  <a:lnTo>
                    <a:pt x="1426369" y="1147762"/>
                  </a:lnTo>
                  <a:lnTo>
                    <a:pt x="1485900" y="950118"/>
                  </a:lnTo>
                  <a:lnTo>
                    <a:pt x="1540669" y="609600"/>
                  </a:lnTo>
                  <a:lnTo>
                    <a:pt x="1566863" y="404812"/>
                  </a:lnTo>
                  <a:lnTo>
                    <a:pt x="1574007" y="290512"/>
                  </a:lnTo>
                  <a:lnTo>
                    <a:pt x="1571625" y="273843"/>
                  </a:lnTo>
                  <a:lnTo>
                    <a:pt x="1564482" y="254793"/>
                  </a:lnTo>
                  <a:lnTo>
                    <a:pt x="1543050" y="240506"/>
                  </a:lnTo>
                  <a:lnTo>
                    <a:pt x="1507332" y="228600"/>
                  </a:lnTo>
                  <a:lnTo>
                    <a:pt x="1469232" y="223837"/>
                  </a:lnTo>
                  <a:lnTo>
                    <a:pt x="1395413" y="228600"/>
                  </a:lnTo>
                  <a:lnTo>
                    <a:pt x="1021557" y="264318"/>
                  </a:lnTo>
                  <a:lnTo>
                    <a:pt x="733425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91E3DCFC-A8C2-4875-BA9A-423A6F935A5A}"/>
                </a:ext>
              </a:extLst>
            </p:cNvPr>
            <p:cNvSpPr/>
            <p:nvPr/>
          </p:nvSpPr>
          <p:spPr bwMode="auto">
            <a:xfrm>
              <a:off x="4411663" y="4824413"/>
              <a:ext cx="1300162" cy="330200"/>
            </a:xfrm>
            <a:custGeom>
              <a:avLst/>
              <a:gdLst>
                <a:gd name="connsiteX0" fmla="*/ 442913 w 1300163"/>
                <a:gd name="connsiteY0" fmla="*/ 257175 h 330993"/>
                <a:gd name="connsiteX1" fmla="*/ 21432 w 1300163"/>
                <a:gd name="connsiteY1" fmla="*/ 330993 h 330993"/>
                <a:gd name="connsiteX2" fmla="*/ 0 w 1300163"/>
                <a:gd name="connsiteY2" fmla="*/ 150018 h 330993"/>
                <a:gd name="connsiteX3" fmla="*/ 340519 w 1300163"/>
                <a:gd name="connsiteY3" fmla="*/ 102393 h 330993"/>
                <a:gd name="connsiteX4" fmla="*/ 681038 w 1300163"/>
                <a:gd name="connsiteY4" fmla="*/ 57150 h 330993"/>
                <a:gd name="connsiteX5" fmla="*/ 990600 w 1300163"/>
                <a:gd name="connsiteY5" fmla="*/ 23812 h 330993"/>
                <a:gd name="connsiteX6" fmla="*/ 1285875 w 1300163"/>
                <a:gd name="connsiteY6" fmla="*/ 0 h 330993"/>
                <a:gd name="connsiteX7" fmla="*/ 1300163 w 1300163"/>
                <a:gd name="connsiteY7" fmla="*/ 211931 h 330993"/>
                <a:gd name="connsiteX8" fmla="*/ 1185863 w 1300163"/>
                <a:gd name="connsiteY8" fmla="*/ 195262 h 330993"/>
                <a:gd name="connsiteX9" fmla="*/ 1109663 w 1300163"/>
                <a:gd name="connsiteY9" fmla="*/ 188118 h 330993"/>
                <a:gd name="connsiteX10" fmla="*/ 888207 w 1300163"/>
                <a:gd name="connsiteY10" fmla="*/ 200025 h 330993"/>
                <a:gd name="connsiteX11" fmla="*/ 442913 w 1300163"/>
                <a:gd name="connsiteY11" fmla="*/ 257175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0163" h="330993">
                  <a:moveTo>
                    <a:pt x="442913" y="257175"/>
                  </a:moveTo>
                  <a:lnTo>
                    <a:pt x="21432" y="330993"/>
                  </a:lnTo>
                  <a:lnTo>
                    <a:pt x="0" y="150018"/>
                  </a:lnTo>
                  <a:lnTo>
                    <a:pt x="340519" y="102393"/>
                  </a:lnTo>
                  <a:lnTo>
                    <a:pt x="681038" y="57150"/>
                  </a:lnTo>
                  <a:lnTo>
                    <a:pt x="990600" y="23812"/>
                  </a:lnTo>
                  <a:lnTo>
                    <a:pt x="1285875" y="0"/>
                  </a:lnTo>
                  <a:lnTo>
                    <a:pt x="1300163" y="211931"/>
                  </a:lnTo>
                  <a:lnTo>
                    <a:pt x="1185863" y="195262"/>
                  </a:lnTo>
                  <a:lnTo>
                    <a:pt x="1109663" y="188118"/>
                  </a:lnTo>
                  <a:lnTo>
                    <a:pt x="888207" y="200025"/>
                  </a:lnTo>
                  <a:lnTo>
                    <a:pt x="442913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C903BF73-A2A2-4CAC-875A-88E7CDFA2D87}"/>
                </a:ext>
              </a:extLst>
            </p:cNvPr>
            <p:cNvSpPr/>
            <p:nvPr/>
          </p:nvSpPr>
          <p:spPr bwMode="auto">
            <a:xfrm>
              <a:off x="3400425" y="5543550"/>
              <a:ext cx="3317875" cy="396875"/>
            </a:xfrm>
            <a:custGeom>
              <a:avLst/>
              <a:gdLst>
                <a:gd name="connsiteX0" fmla="*/ 415925 w 3317875"/>
                <a:gd name="connsiteY0" fmla="*/ 342900 h 396875"/>
                <a:gd name="connsiteX1" fmla="*/ 15875 w 3317875"/>
                <a:gd name="connsiteY1" fmla="*/ 396875 h 396875"/>
                <a:gd name="connsiteX2" fmla="*/ 0 w 3317875"/>
                <a:gd name="connsiteY2" fmla="*/ 79375 h 396875"/>
                <a:gd name="connsiteX3" fmla="*/ 127000 w 3317875"/>
                <a:gd name="connsiteY3" fmla="*/ 146050 h 396875"/>
                <a:gd name="connsiteX4" fmla="*/ 177800 w 3317875"/>
                <a:gd name="connsiteY4" fmla="*/ 168275 h 396875"/>
                <a:gd name="connsiteX5" fmla="*/ 212725 w 3317875"/>
                <a:gd name="connsiteY5" fmla="*/ 177800 h 396875"/>
                <a:gd name="connsiteX6" fmla="*/ 247650 w 3317875"/>
                <a:gd name="connsiteY6" fmla="*/ 180975 h 396875"/>
                <a:gd name="connsiteX7" fmla="*/ 368300 w 3317875"/>
                <a:gd name="connsiteY7" fmla="*/ 174625 h 396875"/>
                <a:gd name="connsiteX8" fmla="*/ 1104900 w 3317875"/>
                <a:gd name="connsiteY8" fmla="*/ 127000 h 396875"/>
                <a:gd name="connsiteX9" fmla="*/ 1727200 w 3317875"/>
                <a:gd name="connsiteY9" fmla="*/ 88900 h 396875"/>
                <a:gd name="connsiteX10" fmla="*/ 2311400 w 3317875"/>
                <a:gd name="connsiteY10" fmla="*/ 50800 h 396875"/>
                <a:gd name="connsiteX11" fmla="*/ 2695575 w 3317875"/>
                <a:gd name="connsiteY11" fmla="*/ 25400 h 396875"/>
                <a:gd name="connsiteX12" fmla="*/ 3016250 w 3317875"/>
                <a:gd name="connsiteY12" fmla="*/ 3175 h 396875"/>
                <a:gd name="connsiteX13" fmla="*/ 3054350 w 3317875"/>
                <a:gd name="connsiteY13" fmla="*/ 0 h 396875"/>
                <a:gd name="connsiteX14" fmla="*/ 3108325 w 3317875"/>
                <a:gd name="connsiteY14" fmla="*/ 12700 h 396875"/>
                <a:gd name="connsiteX15" fmla="*/ 3302000 w 3317875"/>
                <a:gd name="connsiteY15" fmla="*/ 88900 h 396875"/>
                <a:gd name="connsiteX16" fmla="*/ 3317875 w 3317875"/>
                <a:gd name="connsiteY16" fmla="*/ 365125 h 396875"/>
                <a:gd name="connsiteX17" fmla="*/ 3257550 w 3317875"/>
                <a:gd name="connsiteY17" fmla="*/ 314325 h 396875"/>
                <a:gd name="connsiteX18" fmla="*/ 3216275 w 3317875"/>
                <a:gd name="connsiteY18" fmla="*/ 279400 h 396875"/>
                <a:gd name="connsiteX19" fmla="*/ 3168650 w 3317875"/>
                <a:gd name="connsiteY19" fmla="*/ 254000 h 396875"/>
                <a:gd name="connsiteX20" fmla="*/ 3127375 w 3317875"/>
                <a:gd name="connsiteY20" fmla="*/ 244475 h 396875"/>
                <a:gd name="connsiteX21" fmla="*/ 2755900 w 3317875"/>
                <a:gd name="connsiteY21" fmla="*/ 234950 h 396875"/>
                <a:gd name="connsiteX22" fmla="*/ 2038350 w 3317875"/>
                <a:gd name="connsiteY22" fmla="*/ 250825 h 396875"/>
                <a:gd name="connsiteX23" fmla="*/ 1457325 w 3317875"/>
                <a:gd name="connsiteY23" fmla="*/ 266700 h 396875"/>
                <a:gd name="connsiteX24" fmla="*/ 930275 w 3317875"/>
                <a:gd name="connsiteY24" fmla="*/ 298450 h 396875"/>
                <a:gd name="connsiteX25" fmla="*/ 415925 w 3317875"/>
                <a:gd name="connsiteY25" fmla="*/ 34290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17875" h="396875">
                  <a:moveTo>
                    <a:pt x="415925" y="342900"/>
                  </a:moveTo>
                  <a:lnTo>
                    <a:pt x="15875" y="396875"/>
                  </a:lnTo>
                  <a:lnTo>
                    <a:pt x="0" y="79375"/>
                  </a:lnTo>
                  <a:lnTo>
                    <a:pt x="127000" y="146050"/>
                  </a:lnTo>
                  <a:lnTo>
                    <a:pt x="177800" y="168275"/>
                  </a:lnTo>
                  <a:lnTo>
                    <a:pt x="212725" y="177800"/>
                  </a:lnTo>
                  <a:lnTo>
                    <a:pt x="247650" y="180975"/>
                  </a:lnTo>
                  <a:lnTo>
                    <a:pt x="368300" y="174625"/>
                  </a:lnTo>
                  <a:lnTo>
                    <a:pt x="1104900" y="127000"/>
                  </a:lnTo>
                  <a:lnTo>
                    <a:pt x="1727200" y="88900"/>
                  </a:lnTo>
                  <a:lnTo>
                    <a:pt x="2311400" y="50800"/>
                  </a:lnTo>
                  <a:lnTo>
                    <a:pt x="2695575" y="25400"/>
                  </a:lnTo>
                  <a:lnTo>
                    <a:pt x="3016250" y="3175"/>
                  </a:lnTo>
                  <a:lnTo>
                    <a:pt x="3054350" y="0"/>
                  </a:lnTo>
                  <a:lnTo>
                    <a:pt x="3108325" y="12700"/>
                  </a:lnTo>
                  <a:lnTo>
                    <a:pt x="3302000" y="88900"/>
                  </a:lnTo>
                  <a:lnTo>
                    <a:pt x="3317875" y="365125"/>
                  </a:lnTo>
                  <a:lnTo>
                    <a:pt x="3257550" y="314325"/>
                  </a:lnTo>
                  <a:lnTo>
                    <a:pt x="3216275" y="279400"/>
                  </a:lnTo>
                  <a:lnTo>
                    <a:pt x="3168650" y="254000"/>
                  </a:lnTo>
                  <a:lnTo>
                    <a:pt x="3127375" y="244475"/>
                  </a:lnTo>
                  <a:lnTo>
                    <a:pt x="2755900" y="234950"/>
                  </a:lnTo>
                  <a:lnTo>
                    <a:pt x="2038350" y="250825"/>
                  </a:lnTo>
                  <a:lnTo>
                    <a:pt x="1457325" y="266700"/>
                  </a:lnTo>
                  <a:lnTo>
                    <a:pt x="930275" y="298450"/>
                  </a:lnTo>
                  <a:lnTo>
                    <a:pt x="415925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9DBE3740-FAAD-4C76-9906-3DFA8ED0C12D}"/>
              </a:ext>
            </a:extLst>
          </p:cNvPr>
          <p:cNvGrpSpPr/>
          <p:nvPr/>
        </p:nvGrpSpPr>
        <p:grpSpPr>
          <a:xfrm>
            <a:off x="3017838" y="1671638"/>
            <a:ext cx="3887787" cy="4259262"/>
            <a:chOff x="3017838" y="1671638"/>
            <a:chExt cx="3887787" cy="4259262"/>
          </a:xfrm>
        </p:grpSpPr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BD83532F-A621-4C4A-92C5-6A3427AE2135}"/>
                </a:ext>
              </a:extLst>
            </p:cNvPr>
            <p:cNvSpPr/>
            <p:nvPr/>
          </p:nvSpPr>
          <p:spPr bwMode="auto">
            <a:xfrm rot="16200000">
              <a:off x="1132682" y="3639344"/>
              <a:ext cx="4176712" cy="406400"/>
            </a:xfrm>
            <a:custGeom>
              <a:avLst/>
              <a:gdLst>
                <a:gd name="connsiteX0" fmla="*/ 2450168 w 4176584"/>
                <a:gd name="connsiteY0" fmla="*/ 370702 h 406007"/>
                <a:gd name="connsiteX1" fmla="*/ 1818208 w 4176584"/>
                <a:gd name="connsiteY1" fmla="*/ 360111 h 406007"/>
                <a:gd name="connsiteX2" fmla="*/ 1105047 w 4176584"/>
                <a:gd name="connsiteY2" fmla="*/ 349519 h 406007"/>
                <a:gd name="connsiteX3" fmla="*/ 356581 w 4176584"/>
                <a:gd name="connsiteY3" fmla="*/ 345989 h 406007"/>
                <a:gd name="connsiteX4" fmla="*/ 151811 w 4176584"/>
                <a:gd name="connsiteY4" fmla="*/ 338928 h 406007"/>
                <a:gd name="connsiteX5" fmla="*/ 95323 w 4176584"/>
                <a:gd name="connsiteY5" fmla="*/ 328336 h 406007"/>
                <a:gd name="connsiteX6" fmla="*/ 52957 w 4176584"/>
                <a:gd name="connsiteY6" fmla="*/ 317745 h 406007"/>
                <a:gd name="connsiteX7" fmla="*/ 14122 w 4176584"/>
                <a:gd name="connsiteY7" fmla="*/ 296562 h 406007"/>
                <a:gd name="connsiteX8" fmla="*/ 0 w 4176584"/>
                <a:gd name="connsiteY8" fmla="*/ 275379 h 406007"/>
                <a:gd name="connsiteX9" fmla="*/ 3530 w 4176584"/>
                <a:gd name="connsiteY9" fmla="*/ 222421 h 406007"/>
                <a:gd name="connsiteX10" fmla="*/ 17652 w 4176584"/>
                <a:gd name="connsiteY10" fmla="*/ 172994 h 406007"/>
                <a:gd name="connsiteX11" fmla="*/ 35305 w 4176584"/>
                <a:gd name="connsiteY11" fmla="*/ 137689 h 406007"/>
                <a:gd name="connsiteX12" fmla="*/ 67079 w 4176584"/>
                <a:gd name="connsiteY12" fmla="*/ 105915 h 406007"/>
                <a:gd name="connsiteX13" fmla="*/ 95323 w 4176584"/>
                <a:gd name="connsiteY13" fmla="*/ 84732 h 406007"/>
                <a:gd name="connsiteX14" fmla="*/ 134159 w 4176584"/>
                <a:gd name="connsiteY14" fmla="*/ 67079 h 406007"/>
                <a:gd name="connsiteX15" fmla="*/ 247135 w 4176584"/>
                <a:gd name="connsiteY15" fmla="*/ 38835 h 406007"/>
                <a:gd name="connsiteX16" fmla="*/ 377764 w 4176584"/>
                <a:gd name="connsiteY16" fmla="*/ 17652 h 406007"/>
                <a:gd name="connsiteX17" fmla="*/ 533106 w 4176584"/>
                <a:gd name="connsiteY17" fmla="*/ 7061 h 406007"/>
                <a:gd name="connsiteX18" fmla="*/ 564880 w 4176584"/>
                <a:gd name="connsiteY18" fmla="*/ 17652 h 406007"/>
                <a:gd name="connsiteX19" fmla="*/ 617838 w 4176584"/>
                <a:gd name="connsiteY19" fmla="*/ 35305 h 406007"/>
                <a:gd name="connsiteX20" fmla="*/ 751997 w 4176584"/>
                <a:gd name="connsiteY20" fmla="*/ 63549 h 406007"/>
                <a:gd name="connsiteX21" fmla="*/ 1023845 w 4176584"/>
                <a:gd name="connsiteY21" fmla="*/ 95323 h 406007"/>
                <a:gd name="connsiteX22" fmla="*/ 1422792 w 4176584"/>
                <a:gd name="connsiteY22" fmla="*/ 112976 h 406007"/>
                <a:gd name="connsiteX23" fmla="*/ 2022977 w 4176584"/>
                <a:gd name="connsiteY23" fmla="*/ 127098 h 406007"/>
                <a:gd name="connsiteX24" fmla="*/ 2580797 w 4176584"/>
                <a:gd name="connsiteY24" fmla="*/ 137689 h 406007"/>
                <a:gd name="connsiteX25" fmla="*/ 3279836 w 4176584"/>
                <a:gd name="connsiteY25" fmla="*/ 148281 h 406007"/>
                <a:gd name="connsiteX26" fmla="*/ 3784698 w 4176584"/>
                <a:gd name="connsiteY26" fmla="*/ 148281 h 406007"/>
                <a:gd name="connsiteX27" fmla="*/ 3901204 w 4176584"/>
                <a:gd name="connsiteY27" fmla="*/ 141220 h 406007"/>
                <a:gd name="connsiteX28" fmla="*/ 3964753 w 4176584"/>
                <a:gd name="connsiteY28" fmla="*/ 127098 h 406007"/>
                <a:gd name="connsiteX29" fmla="*/ 4028303 w 4176584"/>
                <a:gd name="connsiteY29" fmla="*/ 95323 h 406007"/>
                <a:gd name="connsiteX30" fmla="*/ 4095382 w 4176584"/>
                <a:gd name="connsiteY30" fmla="*/ 42366 h 406007"/>
                <a:gd name="connsiteX31" fmla="*/ 4134218 w 4176584"/>
                <a:gd name="connsiteY31" fmla="*/ 7061 h 406007"/>
                <a:gd name="connsiteX32" fmla="*/ 4148340 w 4176584"/>
                <a:gd name="connsiteY32" fmla="*/ 0 h 406007"/>
                <a:gd name="connsiteX33" fmla="*/ 4165992 w 4176584"/>
                <a:gd name="connsiteY33" fmla="*/ 3530 h 406007"/>
                <a:gd name="connsiteX34" fmla="*/ 4176584 w 4176584"/>
                <a:gd name="connsiteY34" fmla="*/ 28244 h 406007"/>
                <a:gd name="connsiteX35" fmla="*/ 4176584 w 4176584"/>
                <a:gd name="connsiteY35" fmla="*/ 74140 h 406007"/>
                <a:gd name="connsiteX36" fmla="*/ 4137748 w 4176584"/>
                <a:gd name="connsiteY36" fmla="*/ 183586 h 406007"/>
                <a:gd name="connsiteX37" fmla="*/ 4049486 w 4176584"/>
                <a:gd name="connsiteY37" fmla="*/ 349519 h 406007"/>
                <a:gd name="connsiteX38" fmla="*/ 3897674 w 4176584"/>
                <a:gd name="connsiteY38" fmla="*/ 406007 h 406007"/>
                <a:gd name="connsiteX39" fmla="*/ 3505788 w 4176584"/>
                <a:gd name="connsiteY39" fmla="*/ 395416 h 406007"/>
                <a:gd name="connsiteX40" fmla="*/ 2450168 w 4176584"/>
                <a:gd name="connsiteY40" fmla="*/ 370702 h 4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176584" h="406007">
                  <a:moveTo>
                    <a:pt x="2450168" y="370702"/>
                  </a:moveTo>
                  <a:lnTo>
                    <a:pt x="1818208" y="360111"/>
                  </a:lnTo>
                  <a:lnTo>
                    <a:pt x="1105047" y="349519"/>
                  </a:lnTo>
                  <a:lnTo>
                    <a:pt x="356581" y="345989"/>
                  </a:lnTo>
                  <a:lnTo>
                    <a:pt x="151811" y="338928"/>
                  </a:lnTo>
                  <a:lnTo>
                    <a:pt x="95323" y="328336"/>
                  </a:lnTo>
                  <a:lnTo>
                    <a:pt x="52957" y="317745"/>
                  </a:lnTo>
                  <a:lnTo>
                    <a:pt x="14122" y="296562"/>
                  </a:lnTo>
                  <a:lnTo>
                    <a:pt x="0" y="275379"/>
                  </a:lnTo>
                  <a:lnTo>
                    <a:pt x="3530" y="222421"/>
                  </a:lnTo>
                  <a:lnTo>
                    <a:pt x="17652" y="172994"/>
                  </a:lnTo>
                  <a:lnTo>
                    <a:pt x="35305" y="137689"/>
                  </a:lnTo>
                  <a:lnTo>
                    <a:pt x="67079" y="105915"/>
                  </a:lnTo>
                  <a:lnTo>
                    <a:pt x="95323" y="84732"/>
                  </a:lnTo>
                  <a:lnTo>
                    <a:pt x="134159" y="67079"/>
                  </a:lnTo>
                  <a:lnTo>
                    <a:pt x="247135" y="38835"/>
                  </a:lnTo>
                  <a:lnTo>
                    <a:pt x="377764" y="17652"/>
                  </a:lnTo>
                  <a:lnTo>
                    <a:pt x="533106" y="7061"/>
                  </a:lnTo>
                  <a:lnTo>
                    <a:pt x="564880" y="17652"/>
                  </a:lnTo>
                  <a:lnTo>
                    <a:pt x="617838" y="35305"/>
                  </a:lnTo>
                  <a:lnTo>
                    <a:pt x="751997" y="63549"/>
                  </a:lnTo>
                  <a:lnTo>
                    <a:pt x="1023845" y="95323"/>
                  </a:lnTo>
                  <a:lnTo>
                    <a:pt x="1422792" y="112976"/>
                  </a:lnTo>
                  <a:lnTo>
                    <a:pt x="2022977" y="127098"/>
                  </a:lnTo>
                  <a:lnTo>
                    <a:pt x="2580797" y="137689"/>
                  </a:lnTo>
                  <a:lnTo>
                    <a:pt x="3279836" y="148281"/>
                  </a:lnTo>
                  <a:lnTo>
                    <a:pt x="3784698" y="148281"/>
                  </a:lnTo>
                  <a:lnTo>
                    <a:pt x="3901204" y="141220"/>
                  </a:lnTo>
                  <a:lnTo>
                    <a:pt x="3964753" y="127098"/>
                  </a:lnTo>
                  <a:lnTo>
                    <a:pt x="4028303" y="95323"/>
                  </a:lnTo>
                  <a:lnTo>
                    <a:pt x="4095382" y="42366"/>
                  </a:lnTo>
                  <a:lnTo>
                    <a:pt x="4134218" y="7061"/>
                  </a:lnTo>
                  <a:lnTo>
                    <a:pt x="4148340" y="0"/>
                  </a:lnTo>
                  <a:lnTo>
                    <a:pt x="4165992" y="3530"/>
                  </a:lnTo>
                  <a:lnTo>
                    <a:pt x="4176584" y="28244"/>
                  </a:lnTo>
                  <a:lnTo>
                    <a:pt x="4176584" y="74140"/>
                  </a:lnTo>
                  <a:lnTo>
                    <a:pt x="4137748" y="183586"/>
                  </a:lnTo>
                  <a:lnTo>
                    <a:pt x="4049486" y="349519"/>
                  </a:lnTo>
                  <a:lnTo>
                    <a:pt x="3897674" y="406007"/>
                  </a:lnTo>
                  <a:lnTo>
                    <a:pt x="3505788" y="395416"/>
                  </a:lnTo>
                  <a:lnTo>
                    <a:pt x="2450168" y="37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ABAFA509-DC87-4552-834D-DD110C273162}"/>
                </a:ext>
              </a:extLst>
            </p:cNvPr>
            <p:cNvSpPr/>
            <p:nvPr/>
          </p:nvSpPr>
          <p:spPr bwMode="auto">
            <a:xfrm>
              <a:off x="3236913" y="1671638"/>
              <a:ext cx="3668712" cy="4173537"/>
            </a:xfrm>
            <a:custGeom>
              <a:avLst/>
              <a:gdLst>
                <a:gd name="connsiteX0" fmla="*/ 824643 w 3668819"/>
                <a:gd name="connsiteY0" fmla="*/ 342199 h 4173703"/>
                <a:gd name="connsiteX1" fmla="*/ 123416 w 3668819"/>
                <a:gd name="connsiteY1" fmla="*/ 375858 h 4173703"/>
                <a:gd name="connsiteX2" fmla="*/ 0 w 3668819"/>
                <a:gd name="connsiteY2" fmla="*/ 201954 h 4173703"/>
                <a:gd name="connsiteX3" fmla="*/ 330979 w 3668819"/>
                <a:gd name="connsiteY3" fmla="*/ 185124 h 4173703"/>
                <a:gd name="connsiteX4" fmla="*/ 942449 w 3668819"/>
                <a:gd name="connsiteY4" fmla="*/ 162685 h 4173703"/>
                <a:gd name="connsiteX5" fmla="*/ 1682945 w 3668819"/>
                <a:gd name="connsiteY5" fmla="*/ 134636 h 4173703"/>
                <a:gd name="connsiteX6" fmla="*/ 2339293 w 3668819"/>
                <a:gd name="connsiteY6" fmla="*/ 106587 h 4173703"/>
                <a:gd name="connsiteX7" fmla="*/ 2776859 w 3668819"/>
                <a:gd name="connsiteY7" fmla="*/ 89757 h 4173703"/>
                <a:gd name="connsiteX8" fmla="*/ 2905884 w 3668819"/>
                <a:gd name="connsiteY8" fmla="*/ 89757 h 4173703"/>
                <a:gd name="connsiteX9" fmla="*/ 3006861 w 3668819"/>
                <a:gd name="connsiteY9" fmla="*/ 84147 h 4173703"/>
                <a:gd name="connsiteX10" fmla="*/ 3135887 w 3668819"/>
                <a:gd name="connsiteY10" fmla="*/ 61708 h 4173703"/>
                <a:gd name="connsiteX11" fmla="*/ 3214424 w 3668819"/>
                <a:gd name="connsiteY11" fmla="*/ 44879 h 4173703"/>
                <a:gd name="connsiteX12" fmla="*/ 3281742 w 3668819"/>
                <a:gd name="connsiteY12" fmla="*/ 16830 h 4173703"/>
                <a:gd name="connsiteX13" fmla="*/ 3321011 w 3668819"/>
                <a:gd name="connsiteY13" fmla="*/ 0 h 4173703"/>
                <a:gd name="connsiteX14" fmla="*/ 3365889 w 3668819"/>
                <a:gd name="connsiteY14" fmla="*/ 5610 h 4173703"/>
                <a:gd name="connsiteX15" fmla="*/ 3427597 w 3668819"/>
                <a:gd name="connsiteY15" fmla="*/ 33659 h 4173703"/>
                <a:gd name="connsiteX16" fmla="*/ 3466866 w 3668819"/>
                <a:gd name="connsiteY16" fmla="*/ 61708 h 4173703"/>
                <a:gd name="connsiteX17" fmla="*/ 3534184 w 3668819"/>
                <a:gd name="connsiteY17" fmla="*/ 129026 h 4173703"/>
                <a:gd name="connsiteX18" fmla="*/ 3601502 w 3668819"/>
                <a:gd name="connsiteY18" fmla="*/ 213173 h 4173703"/>
                <a:gd name="connsiteX19" fmla="*/ 3657600 w 3668819"/>
                <a:gd name="connsiteY19" fmla="*/ 291711 h 4173703"/>
                <a:gd name="connsiteX20" fmla="*/ 3668819 w 3668819"/>
                <a:gd name="connsiteY20" fmla="*/ 319760 h 4173703"/>
                <a:gd name="connsiteX21" fmla="*/ 3663210 w 3668819"/>
                <a:gd name="connsiteY21" fmla="*/ 342199 h 4173703"/>
                <a:gd name="connsiteX22" fmla="*/ 3640770 w 3668819"/>
                <a:gd name="connsiteY22" fmla="*/ 375858 h 4173703"/>
                <a:gd name="connsiteX23" fmla="*/ 3612721 w 3668819"/>
                <a:gd name="connsiteY23" fmla="*/ 420736 h 4173703"/>
                <a:gd name="connsiteX24" fmla="*/ 3595892 w 3668819"/>
                <a:gd name="connsiteY24" fmla="*/ 460005 h 4173703"/>
                <a:gd name="connsiteX25" fmla="*/ 3584672 w 3668819"/>
                <a:gd name="connsiteY25" fmla="*/ 516103 h 4173703"/>
                <a:gd name="connsiteX26" fmla="*/ 3579062 w 3668819"/>
                <a:gd name="connsiteY26" fmla="*/ 903181 h 4173703"/>
                <a:gd name="connsiteX27" fmla="*/ 3562233 w 3668819"/>
                <a:gd name="connsiteY27" fmla="*/ 1772702 h 4173703"/>
                <a:gd name="connsiteX28" fmla="*/ 3545403 w 3668819"/>
                <a:gd name="connsiteY28" fmla="*/ 2687102 h 4173703"/>
                <a:gd name="connsiteX29" fmla="*/ 3522964 w 3668819"/>
                <a:gd name="connsiteY29" fmla="*/ 3595892 h 4173703"/>
                <a:gd name="connsiteX30" fmla="*/ 3522964 w 3668819"/>
                <a:gd name="connsiteY30" fmla="*/ 3809065 h 4173703"/>
                <a:gd name="connsiteX31" fmla="*/ 3517354 w 3668819"/>
                <a:gd name="connsiteY31" fmla="*/ 4011019 h 4173703"/>
                <a:gd name="connsiteX32" fmla="*/ 3506135 w 3668819"/>
                <a:gd name="connsiteY32" fmla="*/ 4083946 h 4173703"/>
                <a:gd name="connsiteX33" fmla="*/ 3478086 w 3668819"/>
                <a:gd name="connsiteY33" fmla="*/ 4134435 h 4173703"/>
                <a:gd name="connsiteX34" fmla="*/ 3450037 w 3668819"/>
                <a:gd name="connsiteY34" fmla="*/ 4162484 h 4173703"/>
                <a:gd name="connsiteX35" fmla="*/ 3421988 w 3668819"/>
                <a:gd name="connsiteY35" fmla="*/ 4173703 h 4173703"/>
                <a:gd name="connsiteX36" fmla="*/ 3388329 w 3668819"/>
                <a:gd name="connsiteY36" fmla="*/ 4173703 h 4173703"/>
                <a:gd name="connsiteX37" fmla="*/ 3343450 w 3668819"/>
                <a:gd name="connsiteY37" fmla="*/ 4162484 h 4173703"/>
                <a:gd name="connsiteX38" fmla="*/ 3326621 w 3668819"/>
                <a:gd name="connsiteY38" fmla="*/ 4145654 h 4173703"/>
                <a:gd name="connsiteX39" fmla="*/ 3298572 w 3668819"/>
                <a:gd name="connsiteY39" fmla="*/ 4095166 h 4173703"/>
                <a:gd name="connsiteX40" fmla="*/ 3292962 w 3668819"/>
                <a:gd name="connsiteY40" fmla="*/ 4067117 h 4173703"/>
                <a:gd name="connsiteX41" fmla="*/ 3253693 w 3668819"/>
                <a:gd name="connsiteY41" fmla="*/ 3775406 h 4173703"/>
                <a:gd name="connsiteX42" fmla="*/ 3270523 w 3668819"/>
                <a:gd name="connsiteY42" fmla="*/ 3186376 h 4173703"/>
                <a:gd name="connsiteX43" fmla="*/ 3298572 w 3668819"/>
                <a:gd name="connsiteY43" fmla="*/ 2238317 h 4173703"/>
                <a:gd name="connsiteX44" fmla="*/ 3315401 w 3668819"/>
                <a:gd name="connsiteY44" fmla="*/ 1312697 h 4173703"/>
                <a:gd name="connsiteX45" fmla="*/ 3321011 w 3668819"/>
                <a:gd name="connsiteY45" fmla="*/ 392687 h 4173703"/>
                <a:gd name="connsiteX46" fmla="*/ 3315401 w 3668819"/>
                <a:gd name="connsiteY46" fmla="*/ 342199 h 4173703"/>
                <a:gd name="connsiteX47" fmla="*/ 3298572 w 3668819"/>
                <a:gd name="connsiteY47" fmla="*/ 314150 h 4173703"/>
                <a:gd name="connsiteX48" fmla="*/ 3270523 w 3668819"/>
                <a:gd name="connsiteY48" fmla="*/ 297320 h 4173703"/>
                <a:gd name="connsiteX49" fmla="*/ 3203205 w 3668819"/>
                <a:gd name="connsiteY49" fmla="*/ 286101 h 4173703"/>
                <a:gd name="connsiteX50" fmla="*/ 2602954 w 3668819"/>
                <a:gd name="connsiteY50" fmla="*/ 291711 h 4173703"/>
                <a:gd name="connsiteX51" fmla="*/ 2002704 w 3668819"/>
                <a:gd name="connsiteY51" fmla="*/ 297320 h 4173703"/>
                <a:gd name="connsiteX52" fmla="*/ 1301477 w 3668819"/>
                <a:gd name="connsiteY52" fmla="*/ 319760 h 4173703"/>
                <a:gd name="connsiteX53" fmla="*/ 824643 w 3668819"/>
                <a:gd name="connsiteY53" fmla="*/ 342199 h 417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68819" h="4173703">
                  <a:moveTo>
                    <a:pt x="824643" y="342199"/>
                  </a:moveTo>
                  <a:lnTo>
                    <a:pt x="123416" y="375858"/>
                  </a:lnTo>
                  <a:lnTo>
                    <a:pt x="0" y="201954"/>
                  </a:lnTo>
                  <a:lnTo>
                    <a:pt x="330979" y="185124"/>
                  </a:lnTo>
                  <a:lnTo>
                    <a:pt x="942449" y="162685"/>
                  </a:lnTo>
                  <a:lnTo>
                    <a:pt x="1682945" y="134636"/>
                  </a:lnTo>
                  <a:lnTo>
                    <a:pt x="2339293" y="106587"/>
                  </a:lnTo>
                  <a:lnTo>
                    <a:pt x="2776859" y="89757"/>
                  </a:lnTo>
                  <a:lnTo>
                    <a:pt x="2905884" y="89757"/>
                  </a:lnTo>
                  <a:lnTo>
                    <a:pt x="3006861" y="84147"/>
                  </a:lnTo>
                  <a:lnTo>
                    <a:pt x="3135887" y="61708"/>
                  </a:lnTo>
                  <a:lnTo>
                    <a:pt x="3214424" y="44879"/>
                  </a:lnTo>
                  <a:lnTo>
                    <a:pt x="3281742" y="16830"/>
                  </a:lnTo>
                  <a:lnTo>
                    <a:pt x="3321011" y="0"/>
                  </a:lnTo>
                  <a:lnTo>
                    <a:pt x="3365889" y="5610"/>
                  </a:lnTo>
                  <a:lnTo>
                    <a:pt x="3427597" y="33659"/>
                  </a:lnTo>
                  <a:lnTo>
                    <a:pt x="3466866" y="61708"/>
                  </a:lnTo>
                  <a:lnTo>
                    <a:pt x="3534184" y="129026"/>
                  </a:lnTo>
                  <a:lnTo>
                    <a:pt x="3601502" y="213173"/>
                  </a:lnTo>
                  <a:lnTo>
                    <a:pt x="3657600" y="291711"/>
                  </a:lnTo>
                  <a:lnTo>
                    <a:pt x="3668819" y="319760"/>
                  </a:lnTo>
                  <a:lnTo>
                    <a:pt x="3663210" y="342199"/>
                  </a:lnTo>
                  <a:lnTo>
                    <a:pt x="3640770" y="375858"/>
                  </a:lnTo>
                  <a:lnTo>
                    <a:pt x="3612721" y="420736"/>
                  </a:lnTo>
                  <a:lnTo>
                    <a:pt x="3595892" y="460005"/>
                  </a:lnTo>
                  <a:lnTo>
                    <a:pt x="3584672" y="516103"/>
                  </a:lnTo>
                  <a:lnTo>
                    <a:pt x="3579062" y="903181"/>
                  </a:lnTo>
                  <a:lnTo>
                    <a:pt x="3562233" y="1772702"/>
                  </a:lnTo>
                  <a:lnTo>
                    <a:pt x="3545403" y="2687102"/>
                  </a:lnTo>
                  <a:lnTo>
                    <a:pt x="3522964" y="3595892"/>
                  </a:lnTo>
                  <a:lnTo>
                    <a:pt x="3522964" y="3809065"/>
                  </a:lnTo>
                  <a:lnTo>
                    <a:pt x="3517354" y="4011019"/>
                  </a:lnTo>
                  <a:lnTo>
                    <a:pt x="3506135" y="4083946"/>
                  </a:lnTo>
                  <a:lnTo>
                    <a:pt x="3478086" y="4134435"/>
                  </a:lnTo>
                  <a:lnTo>
                    <a:pt x="3450037" y="4162484"/>
                  </a:lnTo>
                  <a:lnTo>
                    <a:pt x="3421988" y="4173703"/>
                  </a:lnTo>
                  <a:lnTo>
                    <a:pt x="3388329" y="4173703"/>
                  </a:lnTo>
                  <a:lnTo>
                    <a:pt x="3343450" y="4162484"/>
                  </a:lnTo>
                  <a:lnTo>
                    <a:pt x="3326621" y="4145654"/>
                  </a:lnTo>
                  <a:lnTo>
                    <a:pt x="3298572" y="4095166"/>
                  </a:lnTo>
                  <a:lnTo>
                    <a:pt x="3292962" y="4067117"/>
                  </a:lnTo>
                  <a:lnTo>
                    <a:pt x="3253693" y="3775406"/>
                  </a:lnTo>
                  <a:lnTo>
                    <a:pt x="3270523" y="3186376"/>
                  </a:lnTo>
                  <a:lnTo>
                    <a:pt x="3298572" y="2238317"/>
                  </a:lnTo>
                  <a:lnTo>
                    <a:pt x="3315401" y="1312697"/>
                  </a:lnTo>
                  <a:lnTo>
                    <a:pt x="3321011" y="392687"/>
                  </a:lnTo>
                  <a:lnTo>
                    <a:pt x="3315401" y="342199"/>
                  </a:lnTo>
                  <a:lnTo>
                    <a:pt x="3298572" y="314150"/>
                  </a:lnTo>
                  <a:lnTo>
                    <a:pt x="3270523" y="297320"/>
                  </a:lnTo>
                  <a:lnTo>
                    <a:pt x="3203205" y="286101"/>
                  </a:lnTo>
                  <a:lnTo>
                    <a:pt x="2602954" y="291711"/>
                  </a:lnTo>
                  <a:lnTo>
                    <a:pt x="2002704" y="297320"/>
                  </a:lnTo>
                  <a:lnTo>
                    <a:pt x="1301477" y="319760"/>
                  </a:lnTo>
                  <a:lnTo>
                    <a:pt x="824643" y="3421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109129BB-51BE-4361-8BA1-F9D582809AB3}"/>
                </a:ext>
              </a:extLst>
            </p:cNvPr>
            <p:cNvSpPr/>
            <p:nvPr/>
          </p:nvSpPr>
          <p:spPr bwMode="auto">
            <a:xfrm>
              <a:off x="3544888" y="2711450"/>
              <a:ext cx="2708275" cy="452438"/>
            </a:xfrm>
            <a:custGeom>
              <a:avLst/>
              <a:gdLst>
                <a:gd name="connsiteX0" fmla="*/ 904875 w 2707482"/>
                <a:gd name="connsiteY0" fmla="*/ 373856 h 452437"/>
                <a:gd name="connsiteX1" fmla="*/ 631032 w 2707482"/>
                <a:gd name="connsiteY1" fmla="*/ 409575 h 452437"/>
                <a:gd name="connsiteX2" fmla="*/ 376238 w 2707482"/>
                <a:gd name="connsiteY2" fmla="*/ 452437 h 452437"/>
                <a:gd name="connsiteX3" fmla="*/ 357188 w 2707482"/>
                <a:gd name="connsiteY3" fmla="*/ 447675 h 452437"/>
                <a:gd name="connsiteX4" fmla="*/ 304800 w 2707482"/>
                <a:gd name="connsiteY4" fmla="*/ 426244 h 452437"/>
                <a:gd name="connsiteX5" fmla="*/ 242888 w 2707482"/>
                <a:gd name="connsiteY5" fmla="*/ 392906 h 452437"/>
                <a:gd name="connsiteX6" fmla="*/ 183357 w 2707482"/>
                <a:gd name="connsiteY6" fmla="*/ 357187 h 452437"/>
                <a:gd name="connsiteX7" fmla="*/ 133350 w 2707482"/>
                <a:gd name="connsiteY7" fmla="*/ 319087 h 452437"/>
                <a:gd name="connsiteX8" fmla="*/ 100013 w 2707482"/>
                <a:gd name="connsiteY8" fmla="*/ 288131 h 452437"/>
                <a:gd name="connsiteX9" fmla="*/ 50007 w 2707482"/>
                <a:gd name="connsiteY9" fmla="*/ 238125 h 452437"/>
                <a:gd name="connsiteX10" fmla="*/ 26194 w 2707482"/>
                <a:gd name="connsiteY10" fmla="*/ 207169 h 452437"/>
                <a:gd name="connsiteX11" fmla="*/ 4763 w 2707482"/>
                <a:gd name="connsiteY11" fmla="*/ 171450 h 452437"/>
                <a:gd name="connsiteX12" fmla="*/ 0 w 2707482"/>
                <a:gd name="connsiteY12" fmla="*/ 150019 h 452437"/>
                <a:gd name="connsiteX13" fmla="*/ 2382 w 2707482"/>
                <a:gd name="connsiteY13" fmla="*/ 130969 h 452437"/>
                <a:gd name="connsiteX14" fmla="*/ 9525 w 2707482"/>
                <a:gd name="connsiteY14" fmla="*/ 121444 h 452437"/>
                <a:gd name="connsiteX15" fmla="*/ 23813 w 2707482"/>
                <a:gd name="connsiteY15" fmla="*/ 119062 h 452437"/>
                <a:gd name="connsiteX16" fmla="*/ 50007 w 2707482"/>
                <a:gd name="connsiteY16" fmla="*/ 130969 h 452437"/>
                <a:gd name="connsiteX17" fmla="*/ 135732 w 2707482"/>
                <a:gd name="connsiteY17" fmla="*/ 173831 h 452437"/>
                <a:gd name="connsiteX18" fmla="*/ 207169 w 2707482"/>
                <a:gd name="connsiteY18" fmla="*/ 204787 h 452437"/>
                <a:gd name="connsiteX19" fmla="*/ 288132 w 2707482"/>
                <a:gd name="connsiteY19" fmla="*/ 233362 h 452437"/>
                <a:gd name="connsiteX20" fmla="*/ 383382 w 2707482"/>
                <a:gd name="connsiteY20" fmla="*/ 252412 h 452437"/>
                <a:gd name="connsiteX21" fmla="*/ 440532 w 2707482"/>
                <a:gd name="connsiteY21" fmla="*/ 250031 h 452437"/>
                <a:gd name="connsiteX22" fmla="*/ 671513 w 2707482"/>
                <a:gd name="connsiteY22" fmla="*/ 223837 h 452437"/>
                <a:gd name="connsiteX23" fmla="*/ 1073944 w 2707482"/>
                <a:gd name="connsiteY23" fmla="*/ 178594 h 452437"/>
                <a:gd name="connsiteX24" fmla="*/ 1223963 w 2707482"/>
                <a:gd name="connsiteY24" fmla="*/ 159544 h 452437"/>
                <a:gd name="connsiteX25" fmla="*/ 1502569 w 2707482"/>
                <a:gd name="connsiteY25" fmla="*/ 135731 h 452437"/>
                <a:gd name="connsiteX26" fmla="*/ 2050257 w 2707482"/>
                <a:gd name="connsiteY26" fmla="*/ 90487 h 452437"/>
                <a:gd name="connsiteX27" fmla="*/ 2083594 w 2707482"/>
                <a:gd name="connsiteY27" fmla="*/ 80962 h 452437"/>
                <a:gd name="connsiteX28" fmla="*/ 2159794 w 2707482"/>
                <a:gd name="connsiteY28" fmla="*/ 50006 h 452437"/>
                <a:gd name="connsiteX29" fmla="*/ 2238375 w 2707482"/>
                <a:gd name="connsiteY29" fmla="*/ 7144 h 452437"/>
                <a:gd name="connsiteX30" fmla="*/ 2252663 w 2707482"/>
                <a:gd name="connsiteY30" fmla="*/ 0 h 452437"/>
                <a:gd name="connsiteX31" fmla="*/ 2314575 w 2707482"/>
                <a:gd name="connsiteY31" fmla="*/ 4762 h 452437"/>
                <a:gd name="connsiteX32" fmla="*/ 2409825 w 2707482"/>
                <a:gd name="connsiteY32" fmla="*/ 14287 h 452437"/>
                <a:gd name="connsiteX33" fmla="*/ 2538413 w 2707482"/>
                <a:gd name="connsiteY33" fmla="*/ 42862 h 452437"/>
                <a:gd name="connsiteX34" fmla="*/ 2628900 w 2707482"/>
                <a:gd name="connsiteY34" fmla="*/ 69056 h 452437"/>
                <a:gd name="connsiteX35" fmla="*/ 2643188 w 2707482"/>
                <a:gd name="connsiteY35" fmla="*/ 76200 h 452437"/>
                <a:gd name="connsiteX36" fmla="*/ 2669382 w 2707482"/>
                <a:gd name="connsiteY36" fmla="*/ 95250 h 452437"/>
                <a:gd name="connsiteX37" fmla="*/ 2693194 w 2707482"/>
                <a:gd name="connsiteY37" fmla="*/ 121444 h 452437"/>
                <a:gd name="connsiteX38" fmla="*/ 2702719 w 2707482"/>
                <a:gd name="connsiteY38" fmla="*/ 140494 h 452437"/>
                <a:gd name="connsiteX39" fmla="*/ 2707482 w 2707482"/>
                <a:gd name="connsiteY39" fmla="*/ 164306 h 452437"/>
                <a:gd name="connsiteX40" fmla="*/ 2700338 w 2707482"/>
                <a:gd name="connsiteY40" fmla="*/ 188119 h 452437"/>
                <a:gd name="connsiteX41" fmla="*/ 2681288 w 2707482"/>
                <a:gd name="connsiteY41" fmla="*/ 214312 h 452437"/>
                <a:gd name="connsiteX42" fmla="*/ 2640807 w 2707482"/>
                <a:gd name="connsiteY42" fmla="*/ 245269 h 452437"/>
                <a:gd name="connsiteX43" fmla="*/ 2597944 w 2707482"/>
                <a:gd name="connsiteY43" fmla="*/ 261937 h 452437"/>
                <a:gd name="connsiteX44" fmla="*/ 2559844 w 2707482"/>
                <a:gd name="connsiteY44" fmla="*/ 271462 h 452437"/>
                <a:gd name="connsiteX45" fmla="*/ 2281238 w 2707482"/>
                <a:gd name="connsiteY45" fmla="*/ 276225 h 452437"/>
                <a:gd name="connsiteX46" fmla="*/ 1983582 w 2707482"/>
                <a:gd name="connsiteY46" fmla="*/ 283369 h 452437"/>
                <a:gd name="connsiteX47" fmla="*/ 1554957 w 2707482"/>
                <a:gd name="connsiteY47" fmla="*/ 309562 h 452437"/>
                <a:gd name="connsiteX48" fmla="*/ 1459707 w 2707482"/>
                <a:gd name="connsiteY48" fmla="*/ 316706 h 452437"/>
                <a:gd name="connsiteX49" fmla="*/ 904875 w 2707482"/>
                <a:gd name="connsiteY49" fmla="*/ 373856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07482" h="452437">
                  <a:moveTo>
                    <a:pt x="904875" y="373856"/>
                  </a:moveTo>
                  <a:lnTo>
                    <a:pt x="631032" y="409575"/>
                  </a:lnTo>
                  <a:lnTo>
                    <a:pt x="376238" y="452437"/>
                  </a:lnTo>
                  <a:lnTo>
                    <a:pt x="357188" y="447675"/>
                  </a:lnTo>
                  <a:lnTo>
                    <a:pt x="304800" y="426244"/>
                  </a:lnTo>
                  <a:lnTo>
                    <a:pt x="242888" y="392906"/>
                  </a:lnTo>
                  <a:lnTo>
                    <a:pt x="183357" y="357187"/>
                  </a:lnTo>
                  <a:lnTo>
                    <a:pt x="133350" y="319087"/>
                  </a:lnTo>
                  <a:lnTo>
                    <a:pt x="100013" y="288131"/>
                  </a:lnTo>
                  <a:lnTo>
                    <a:pt x="50007" y="238125"/>
                  </a:lnTo>
                  <a:lnTo>
                    <a:pt x="26194" y="207169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2382" y="130969"/>
                  </a:lnTo>
                  <a:lnTo>
                    <a:pt x="9525" y="121444"/>
                  </a:lnTo>
                  <a:lnTo>
                    <a:pt x="23813" y="119062"/>
                  </a:lnTo>
                  <a:lnTo>
                    <a:pt x="50007" y="130969"/>
                  </a:lnTo>
                  <a:lnTo>
                    <a:pt x="135732" y="173831"/>
                  </a:lnTo>
                  <a:lnTo>
                    <a:pt x="207169" y="204787"/>
                  </a:lnTo>
                  <a:lnTo>
                    <a:pt x="288132" y="233362"/>
                  </a:lnTo>
                  <a:lnTo>
                    <a:pt x="383382" y="252412"/>
                  </a:lnTo>
                  <a:lnTo>
                    <a:pt x="440532" y="250031"/>
                  </a:lnTo>
                  <a:lnTo>
                    <a:pt x="671513" y="223837"/>
                  </a:lnTo>
                  <a:lnTo>
                    <a:pt x="1073944" y="178594"/>
                  </a:lnTo>
                  <a:lnTo>
                    <a:pt x="1223963" y="159544"/>
                  </a:lnTo>
                  <a:lnTo>
                    <a:pt x="1502569" y="135731"/>
                  </a:lnTo>
                  <a:lnTo>
                    <a:pt x="2050257" y="90487"/>
                  </a:lnTo>
                  <a:lnTo>
                    <a:pt x="2083594" y="80962"/>
                  </a:lnTo>
                  <a:lnTo>
                    <a:pt x="2159794" y="50006"/>
                  </a:lnTo>
                  <a:lnTo>
                    <a:pt x="2238375" y="7144"/>
                  </a:lnTo>
                  <a:lnTo>
                    <a:pt x="2252663" y="0"/>
                  </a:lnTo>
                  <a:lnTo>
                    <a:pt x="2314575" y="4762"/>
                  </a:lnTo>
                  <a:lnTo>
                    <a:pt x="2409825" y="14287"/>
                  </a:lnTo>
                  <a:lnTo>
                    <a:pt x="2538413" y="42862"/>
                  </a:lnTo>
                  <a:lnTo>
                    <a:pt x="2628900" y="69056"/>
                  </a:lnTo>
                  <a:lnTo>
                    <a:pt x="2643188" y="76200"/>
                  </a:lnTo>
                  <a:lnTo>
                    <a:pt x="2669382" y="95250"/>
                  </a:lnTo>
                  <a:lnTo>
                    <a:pt x="2693194" y="121444"/>
                  </a:lnTo>
                  <a:lnTo>
                    <a:pt x="2702719" y="140494"/>
                  </a:lnTo>
                  <a:lnTo>
                    <a:pt x="2707482" y="164306"/>
                  </a:lnTo>
                  <a:lnTo>
                    <a:pt x="2700338" y="188119"/>
                  </a:lnTo>
                  <a:lnTo>
                    <a:pt x="2681288" y="214312"/>
                  </a:lnTo>
                  <a:lnTo>
                    <a:pt x="2640807" y="245269"/>
                  </a:lnTo>
                  <a:lnTo>
                    <a:pt x="2597944" y="261937"/>
                  </a:lnTo>
                  <a:lnTo>
                    <a:pt x="2559844" y="271462"/>
                  </a:lnTo>
                  <a:lnTo>
                    <a:pt x="2281238" y="276225"/>
                  </a:lnTo>
                  <a:lnTo>
                    <a:pt x="1983582" y="283369"/>
                  </a:lnTo>
                  <a:lnTo>
                    <a:pt x="1554957" y="309562"/>
                  </a:lnTo>
                  <a:lnTo>
                    <a:pt x="1459707" y="316706"/>
                  </a:lnTo>
                  <a:lnTo>
                    <a:pt x="90487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B46E878B-13C3-49BA-98C6-02F34AAE4F2A}"/>
                </a:ext>
              </a:extLst>
            </p:cNvPr>
            <p:cNvSpPr/>
            <p:nvPr/>
          </p:nvSpPr>
          <p:spPr bwMode="auto">
            <a:xfrm rot="16200000">
              <a:off x="3933032" y="2731294"/>
              <a:ext cx="1811337" cy="561975"/>
            </a:xfrm>
            <a:custGeom>
              <a:avLst/>
              <a:gdLst>
                <a:gd name="connsiteX0" fmla="*/ 354806 w 1812131"/>
                <a:gd name="connsiteY0" fmla="*/ 440531 h 561975"/>
                <a:gd name="connsiteX1" fmla="*/ 26194 w 1812131"/>
                <a:gd name="connsiteY1" fmla="*/ 435769 h 561975"/>
                <a:gd name="connsiteX2" fmla="*/ 0 w 1812131"/>
                <a:gd name="connsiteY2" fmla="*/ 214312 h 561975"/>
                <a:gd name="connsiteX3" fmla="*/ 335756 w 1812131"/>
                <a:gd name="connsiteY3" fmla="*/ 207169 h 561975"/>
                <a:gd name="connsiteX4" fmla="*/ 681038 w 1812131"/>
                <a:gd name="connsiteY4" fmla="*/ 209550 h 561975"/>
                <a:gd name="connsiteX5" fmla="*/ 869156 w 1812131"/>
                <a:gd name="connsiteY5" fmla="*/ 209550 h 561975"/>
                <a:gd name="connsiteX6" fmla="*/ 1042988 w 1812131"/>
                <a:gd name="connsiteY6" fmla="*/ 211931 h 561975"/>
                <a:gd name="connsiteX7" fmla="*/ 1369219 w 1812131"/>
                <a:gd name="connsiteY7" fmla="*/ 195262 h 561975"/>
                <a:gd name="connsiteX8" fmla="*/ 1571625 w 1812131"/>
                <a:gd name="connsiteY8" fmla="*/ 183356 h 561975"/>
                <a:gd name="connsiteX9" fmla="*/ 1593056 w 1812131"/>
                <a:gd name="connsiteY9" fmla="*/ 178594 h 561975"/>
                <a:gd name="connsiteX10" fmla="*/ 1616869 w 1812131"/>
                <a:gd name="connsiteY10" fmla="*/ 164306 h 561975"/>
                <a:gd name="connsiteX11" fmla="*/ 1657350 w 1812131"/>
                <a:gd name="connsiteY11" fmla="*/ 126206 h 561975"/>
                <a:gd name="connsiteX12" fmla="*/ 1702594 w 1812131"/>
                <a:gd name="connsiteY12" fmla="*/ 61912 h 561975"/>
                <a:gd name="connsiteX13" fmla="*/ 1733550 w 1812131"/>
                <a:gd name="connsiteY13" fmla="*/ 11906 h 561975"/>
                <a:gd name="connsiteX14" fmla="*/ 1743075 w 1812131"/>
                <a:gd name="connsiteY14" fmla="*/ 4762 h 561975"/>
                <a:gd name="connsiteX15" fmla="*/ 1764506 w 1812131"/>
                <a:gd name="connsiteY15" fmla="*/ 0 h 561975"/>
                <a:gd name="connsiteX16" fmla="*/ 1781175 w 1812131"/>
                <a:gd name="connsiteY16" fmla="*/ 0 h 561975"/>
                <a:gd name="connsiteX17" fmla="*/ 1793081 w 1812131"/>
                <a:gd name="connsiteY17" fmla="*/ 4762 h 561975"/>
                <a:gd name="connsiteX18" fmla="*/ 1802606 w 1812131"/>
                <a:gd name="connsiteY18" fmla="*/ 14287 h 561975"/>
                <a:gd name="connsiteX19" fmla="*/ 1809750 w 1812131"/>
                <a:gd name="connsiteY19" fmla="*/ 26194 h 561975"/>
                <a:gd name="connsiteX20" fmla="*/ 1812131 w 1812131"/>
                <a:gd name="connsiteY20" fmla="*/ 47625 h 561975"/>
                <a:gd name="connsiteX21" fmla="*/ 1800225 w 1812131"/>
                <a:gd name="connsiteY21" fmla="*/ 150019 h 561975"/>
                <a:gd name="connsiteX22" fmla="*/ 1785938 w 1812131"/>
                <a:gd name="connsiteY22" fmla="*/ 242887 h 561975"/>
                <a:gd name="connsiteX23" fmla="*/ 1771650 w 1812131"/>
                <a:gd name="connsiteY23" fmla="*/ 290512 h 561975"/>
                <a:gd name="connsiteX24" fmla="*/ 1750219 w 1812131"/>
                <a:gd name="connsiteY24" fmla="*/ 335756 h 561975"/>
                <a:gd name="connsiteX25" fmla="*/ 1712119 w 1812131"/>
                <a:gd name="connsiteY25" fmla="*/ 400050 h 561975"/>
                <a:gd name="connsiteX26" fmla="*/ 1635919 w 1812131"/>
                <a:gd name="connsiteY26" fmla="*/ 492919 h 561975"/>
                <a:gd name="connsiteX27" fmla="*/ 1581150 w 1812131"/>
                <a:gd name="connsiteY27" fmla="*/ 545306 h 561975"/>
                <a:gd name="connsiteX28" fmla="*/ 1557338 w 1812131"/>
                <a:gd name="connsiteY28" fmla="*/ 557212 h 561975"/>
                <a:gd name="connsiteX29" fmla="*/ 1538288 w 1812131"/>
                <a:gd name="connsiteY29" fmla="*/ 559594 h 561975"/>
                <a:gd name="connsiteX30" fmla="*/ 1519238 w 1812131"/>
                <a:gd name="connsiteY30" fmla="*/ 561975 h 561975"/>
                <a:gd name="connsiteX31" fmla="*/ 1488281 w 1812131"/>
                <a:gd name="connsiteY31" fmla="*/ 545306 h 561975"/>
                <a:gd name="connsiteX32" fmla="*/ 1450181 w 1812131"/>
                <a:gd name="connsiteY32" fmla="*/ 516731 h 561975"/>
                <a:gd name="connsiteX33" fmla="*/ 1409700 w 1812131"/>
                <a:gd name="connsiteY33" fmla="*/ 500062 h 561975"/>
                <a:gd name="connsiteX34" fmla="*/ 1047750 w 1812131"/>
                <a:gd name="connsiteY34" fmla="*/ 471487 h 561975"/>
                <a:gd name="connsiteX35" fmla="*/ 819150 w 1812131"/>
                <a:gd name="connsiteY35" fmla="*/ 452437 h 561975"/>
                <a:gd name="connsiteX36" fmla="*/ 354806 w 1812131"/>
                <a:gd name="connsiteY36" fmla="*/ 44053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2131" h="561975">
                  <a:moveTo>
                    <a:pt x="354806" y="440531"/>
                  </a:moveTo>
                  <a:lnTo>
                    <a:pt x="26194" y="435769"/>
                  </a:lnTo>
                  <a:lnTo>
                    <a:pt x="0" y="214312"/>
                  </a:lnTo>
                  <a:lnTo>
                    <a:pt x="335756" y="207169"/>
                  </a:lnTo>
                  <a:lnTo>
                    <a:pt x="681038" y="209550"/>
                  </a:lnTo>
                  <a:lnTo>
                    <a:pt x="869156" y="209550"/>
                  </a:lnTo>
                  <a:lnTo>
                    <a:pt x="1042988" y="211931"/>
                  </a:lnTo>
                  <a:lnTo>
                    <a:pt x="1369219" y="195262"/>
                  </a:lnTo>
                  <a:lnTo>
                    <a:pt x="1571625" y="183356"/>
                  </a:lnTo>
                  <a:lnTo>
                    <a:pt x="1593056" y="178594"/>
                  </a:lnTo>
                  <a:lnTo>
                    <a:pt x="1616869" y="164306"/>
                  </a:lnTo>
                  <a:lnTo>
                    <a:pt x="1657350" y="126206"/>
                  </a:lnTo>
                  <a:lnTo>
                    <a:pt x="1702594" y="61912"/>
                  </a:lnTo>
                  <a:lnTo>
                    <a:pt x="1733550" y="11906"/>
                  </a:lnTo>
                  <a:lnTo>
                    <a:pt x="1743075" y="4762"/>
                  </a:lnTo>
                  <a:lnTo>
                    <a:pt x="1764506" y="0"/>
                  </a:lnTo>
                  <a:lnTo>
                    <a:pt x="1781175" y="0"/>
                  </a:lnTo>
                  <a:lnTo>
                    <a:pt x="1793081" y="4762"/>
                  </a:lnTo>
                  <a:lnTo>
                    <a:pt x="1802606" y="14287"/>
                  </a:lnTo>
                  <a:lnTo>
                    <a:pt x="1809750" y="26194"/>
                  </a:lnTo>
                  <a:lnTo>
                    <a:pt x="1812131" y="47625"/>
                  </a:lnTo>
                  <a:lnTo>
                    <a:pt x="1800225" y="150019"/>
                  </a:lnTo>
                  <a:lnTo>
                    <a:pt x="1785938" y="242887"/>
                  </a:lnTo>
                  <a:lnTo>
                    <a:pt x="1771650" y="290512"/>
                  </a:lnTo>
                  <a:lnTo>
                    <a:pt x="1750219" y="335756"/>
                  </a:lnTo>
                  <a:lnTo>
                    <a:pt x="1712119" y="400050"/>
                  </a:lnTo>
                  <a:lnTo>
                    <a:pt x="1635919" y="492919"/>
                  </a:lnTo>
                  <a:lnTo>
                    <a:pt x="1581150" y="545306"/>
                  </a:lnTo>
                  <a:lnTo>
                    <a:pt x="1557338" y="557212"/>
                  </a:lnTo>
                  <a:lnTo>
                    <a:pt x="1538288" y="559594"/>
                  </a:lnTo>
                  <a:lnTo>
                    <a:pt x="1519238" y="561975"/>
                  </a:lnTo>
                  <a:lnTo>
                    <a:pt x="1488281" y="545306"/>
                  </a:lnTo>
                  <a:lnTo>
                    <a:pt x="1450181" y="516731"/>
                  </a:lnTo>
                  <a:lnTo>
                    <a:pt x="1409700" y="500062"/>
                  </a:lnTo>
                  <a:lnTo>
                    <a:pt x="1047750" y="471487"/>
                  </a:lnTo>
                  <a:lnTo>
                    <a:pt x="819150" y="452437"/>
                  </a:lnTo>
                  <a:lnTo>
                    <a:pt x="354806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DC7F28E8-940B-4CB6-9343-DDCC24971813}"/>
                </a:ext>
              </a:extLst>
            </p:cNvPr>
            <p:cNvSpPr/>
            <p:nvPr/>
          </p:nvSpPr>
          <p:spPr bwMode="auto">
            <a:xfrm>
              <a:off x="3816350" y="3895725"/>
              <a:ext cx="527050" cy="1201738"/>
            </a:xfrm>
            <a:custGeom>
              <a:avLst/>
              <a:gdLst>
                <a:gd name="connsiteX0" fmla="*/ 207169 w 526256"/>
                <a:gd name="connsiteY0" fmla="*/ 545306 h 1202531"/>
                <a:gd name="connsiteX1" fmla="*/ 171450 w 526256"/>
                <a:gd name="connsiteY1" fmla="*/ 302419 h 1202531"/>
                <a:gd name="connsiteX2" fmla="*/ 159544 w 526256"/>
                <a:gd name="connsiteY2" fmla="*/ 259556 h 1202531"/>
                <a:gd name="connsiteX3" fmla="*/ 140494 w 526256"/>
                <a:gd name="connsiteY3" fmla="*/ 214313 h 1202531"/>
                <a:gd name="connsiteX4" fmla="*/ 104775 w 526256"/>
                <a:gd name="connsiteY4" fmla="*/ 171450 h 1202531"/>
                <a:gd name="connsiteX5" fmla="*/ 66675 w 526256"/>
                <a:gd name="connsiteY5" fmla="*/ 128588 h 1202531"/>
                <a:gd name="connsiteX6" fmla="*/ 23812 w 526256"/>
                <a:gd name="connsiteY6" fmla="*/ 80963 h 1202531"/>
                <a:gd name="connsiteX7" fmla="*/ 4762 w 526256"/>
                <a:gd name="connsiteY7" fmla="*/ 54769 h 1202531"/>
                <a:gd name="connsiteX8" fmla="*/ 0 w 526256"/>
                <a:gd name="connsiteY8" fmla="*/ 38100 h 1202531"/>
                <a:gd name="connsiteX9" fmla="*/ 0 w 526256"/>
                <a:gd name="connsiteY9" fmla="*/ 21431 h 1202531"/>
                <a:gd name="connsiteX10" fmla="*/ 7144 w 526256"/>
                <a:gd name="connsiteY10" fmla="*/ 9525 h 1202531"/>
                <a:gd name="connsiteX11" fmla="*/ 30956 w 526256"/>
                <a:gd name="connsiteY11" fmla="*/ 0 h 1202531"/>
                <a:gd name="connsiteX12" fmla="*/ 107156 w 526256"/>
                <a:gd name="connsiteY12" fmla="*/ 0 h 1202531"/>
                <a:gd name="connsiteX13" fmla="*/ 276225 w 526256"/>
                <a:gd name="connsiteY13" fmla="*/ 26194 h 1202531"/>
                <a:gd name="connsiteX14" fmla="*/ 414337 w 526256"/>
                <a:gd name="connsiteY14" fmla="*/ 164306 h 1202531"/>
                <a:gd name="connsiteX15" fmla="*/ 459581 w 526256"/>
                <a:gd name="connsiteY15" fmla="*/ 526256 h 1202531"/>
                <a:gd name="connsiteX16" fmla="*/ 504825 w 526256"/>
                <a:gd name="connsiteY16" fmla="*/ 916781 h 1202531"/>
                <a:gd name="connsiteX17" fmla="*/ 526256 w 526256"/>
                <a:gd name="connsiteY17" fmla="*/ 1078706 h 1202531"/>
                <a:gd name="connsiteX18" fmla="*/ 514350 w 526256"/>
                <a:gd name="connsiteY18" fmla="*/ 1123950 h 1202531"/>
                <a:gd name="connsiteX19" fmla="*/ 490537 w 526256"/>
                <a:gd name="connsiteY19" fmla="*/ 1169194 h 1202531"/>
                <a:gd name="connsiteX20" fmla="*/ 471487 w 526256"/>
                <a:gd name="connsiteY20" fmla="*/ 1193006 h 1202531"/>
                <a:gd name="connsiteX21" fmla="*/ 459581 w 526256"/>
                <a:gd name="connsiteY21" fmla="*/ 1200150 h 1202531"/>
                <a:gd name="connsiteX22" fmla="*/ 447675 w 526256"/>
                <a:gd name="connsiteY22" fmla="*/ 1202531 h 1202531"/>
                <a:gd name="connsiteX23" fmla="*/ 421481 w 526256"/>
                <a:gd name="connsiteY23" fmla="*/ 1197769 h 1202531"/>
                <a:gd name="connsiteX24" fmla="*/ 400050 w 526256"/>
                <a:gd name="connsiteY24" fmla="*/ 1183481 h 1202531"/>
                <a:gd name="connsiteX25" fmla="*/ 369094 w 526256"/>
                <a:gd name="connsiteY25" fmla="*/ 1145381 h 1202531"/>
                <a:gd name="connsiteX26" fmla="*/ 338137 w 526256"/>
                <a:gd name="connsiteY26" fmla="*/ 1095375 h 1202531"/>
                <a:gd name="connsiteX27" fmla="*/ 304800 w 526256"/>
                <a:gd name="connsiteY27" fmla="*/ 1035844 h 1202531"/>
                <a:gd name="connsiteX28" fmla="*/ 278606 w 526256"/>
                <a:gd name="connsiteY28" fmla="*/ 981075 h 1202531"/>
                <a:gd name="connsiteX29" fmla="*/ 261937 w 526256"/>
                <a:gd name="connsiteY29" fmla="*/ 926306 h 1202531"/>
                <a:gd name="connsiteX30" fmla="*/ 254794 w 526256"/>
                <a:gd name="connsiteY30" fmla="*/ 857250 h 1202531"/>
                <a:gd name="connsiteX31" fmla="*/ 240506 w 526256"/>
                <a:gd name="connsiteY31" fmla="*/ 726281 h 1202531"/>
                <a:gd name="connsiteX32" fmla="*/ 207169 w 526256"/>
                <a:gd name="connsiteY32" fmla="*/ 54530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6256" h="1202531">
                  <a:moveTo>
                    <a:pt x="207169" y="545306"/>
                  </a:moveTo>
                  <a:lnTo>
                    <a:pt x="171450" y="302419"/>
                  </a:lnTo>
                  <a:lnTo>
                    <a:pt x="159544" y="259556"/>
                  </a:lnTo>
                  <a:lnTo>
                    <a:pt x="140494" y="214313"/>
                  </a:lnTo>
                  <a:lnTo>
                    <a:pt x="104775" y="171450"/>
                  </a:lnTo>
                  <a:lnTo>
                    <a:pt x="66675" y="128588"/>
                  </a:lnTo>
                  <a:lnTo>
                    <a:pt x="23812" y="80963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30956" y="0"/>
                  </a:lnTo>
                  <a:lnTo>
                    <a:pt x="107156" y="0"/>
                  </a:lnTo>
                  <a:lnTo>
                    <a:pt x="276225" y="26194"/>
                  </a:lnTo>
                  <a:lnTo>
                    <a:pt x="414337" y="164306"/>
                  </a:lnTo>
                  <a:lnTo>
                    <a:pt x="459581" y="526256"/>
                  </a:lnTo>
                  <a:lnTo>
                    <a:pt x="504825" y="916781"/>
                  </a:lnTo>
                  <a:lnTo>
                    <a:pt x="526256" y="1078706"/>
                  </a:lnTo>
                  <a:lnTo>
                    <a:pt x="514350" y="1123950"/>
                  </a:lnTo>
                  <a:lnTo>
                    <a:pt x="490537" y="1169194"/>
                  </a:lnTo>
                  <a:lnTo>
                    <a:pt x="471487" y="1193006"/>
                  </a:lnTo>
                  <a:lnTo>
                    <a:pt x="459581" y="1200150"/>
                  </a:lnTo>
                  <a:lnTo>
                    <a:pt x="447675" y="1202531"/>
                  </a:lnTo>
                  <a:lnTo>
                    <a:pt x="421481" y="1197769"/>
                  </a:lnTo>
                  <a:lnTo>
                    <a:pt x="400050" y="1183481"/>
                  </a:lnTo>
                  <a:lnTo>
                    <a:pt x="369094" y="1145381"/>
                  </a:lnTo>
                  <a:lnTo>
                    <a:pt x="338137" y="1095375"/>
                  </a:lnTo>
                  <a:lnTo>
                    <a:pt x="304800" y="1035844"/>
                  </a:lnTo>
                  <a:lnTo>
                    <a:pt x="278606" y="981075"/>
                  </a:lnTo>
                  <a:lnTo>
                    <a:pt x="261937" y="926306"/>
                  </a:lnTo>
                  <a:lnTo>
                    <a:pt x="254794" y="857250"/>
                  </a:lnTo>
                  <a:lnTo>
                    <a:pt x="240506" y="726281"/>
                  </a:lnTo>
                  <a:lnTo>
                    <a:pt x="20716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352CC2D7-A221-455B-ABC4-6AE380108FC3}"/>
                </a:ext>
              </a:extLst>
            </p:cNvPr>
            <p:cNvSpPr/>
            <p:nvPr/>
          </p:nvSpPr>
          <p:spPr bwMode="auto">
            <a:xfrm>
              <a:off x="4021138" y="3719513"/>
              <a:ext cx="1947862" cy="1235075"/>
            </a:xfrm>
            <a:custGeom>
              <a:avLst/>
              <a:gdLst>
                <a:gd name="connsiteX0" fmla="*/ 733425 w 1947863"/>
                <a:gd name="connsiteY0" fmla="*/ 285750 h 1235868"/>
                <a:gd name="connsiteX1" fmla="*/ 264319 w 1947863"/>
                <a:gd name="connsiteY1" fmla="*/ 330993 h 1235868"/>
                <a:gd name="connsiteX2" fmla="*/ 140494 w 1947863"/>
                <a:gd name="connsiteY2" fmla="*/ 352425 h 1235868"/>
                <a:gd name="connsiteX3" fmla="*/ 0 w 1947863"/>
                <a:gd name="connsiteY3" fmla="*/ 202406 h 1235868"/>
                <a:gd name="connsiteX4" fmla="*/ 109538 w 1947863"/>
                <a:gd name="connsiteY4" fmla="*/ 202406 h 1235868"/>
                <a:gd name="connsiteX5" fmla="*/ 204788 w 1947863"/>
                <a:gd name="connsiteY5" fmla="*/ 200025 h 1235868"/>
                <a:gd name="connsiteX6" fmla="*/ 357188 w 1947863"/>
                <a:gd name="connsiteY6" fmla="*/ 185737 h 1235868"/>
                <a:gd name="connsiteX7" fmla="*/ 742950 w 1947863"/>
                <a:gd name="connsiteY7" fmla="*/ 135731 h 1235868"/>
                <a:gd name="connsiteX8" fmla="*/ 978694 w 1947863"/>
                <a:gd name="connsiteY8" fmla="*/ 107156 h 1235868"/>
                <a:gd name="connsiteX9" fmla="*/ 1159669 w 1947863"/>
                <a:gd name="connsiteY9" fmla="*/ 85725 h 1235868"/>
                <a:gd name="connsiteX10" fmla="*/ 1373982 w 1947863"/>
                <a:gd name="connsiteY10" fmla="*/ 59531 h 1235868"/>
                <a:gd name="connsiteX11" fmla="*/ 1481138 w 1947863"/>
                <a:gd name="connsiteY11" fmla="*/ 45243 h 1235868"/>
                <a:gd name="connsiteX12" fmla="*/ 1521619 w 1947863"/>
                <a:gd name="connsiteY12" fmla="*/ 30956 h 1235868"/>
                <a:gd name="connsiteX13" fmla="*/ 1574007 w 1947863"/>
                <a:gd name="connsiteY13" fmla="*/ 9525 h 1235868"/>
                <a:gd name="connsiteX14" fmla="*/ 1600200 w 1947863"/>
                <a:gd name="connsiteY14" fmla="*/ 0 h 1235868"/>
                <a:gd name="connsiteX15" fmla="*/ 1638300 w 1947863"/>
                <a:gd name="connsiteY15" fmla="*/ 9525 h 1235868"/>
                <a:gd name="connsiteX16" fmla="*/ 1731169 w 1947863"/>
                <a:gd name="connsiteY16" fmla="*/ 64293 h 1235868"/>
                <a:gd name="connsiteX17" fmla="*/ 1835944 w 1947863"/>
                <a:gd name="connsiteY17" fmla="*/ 142875 h 1235868"/>
                <a:gd name="connsiteX18" fmla="*/ 1914525 w 1947863"/>
                <a:gd name="connsiteY18" fmla="*/ 204787 h 1235868"/>
                <a:gd name="connsiteX19" fmla="*/ 1938338 w 1947863"/>
                <a:gd name="connsiteY19" fmla="*/ 235743 h 1235868"/>
                <a:gd name="connsiteX20" fmla="*/ 1947863 w 1947863"/>
                <a:gd name="connsiteY20" fmla="*/ 257175 h 1235868"/>
                <a:gd name="connsiteX21" fmla="*/ 1947863 w 1947863"/>
                <a:gd name="connsiteY21" fmla="*/ 285750 h 1235868"/>
                <a:gd name="connsiteX22" fmla="*/ 1938338 w 1947863"/>
                <a:gd name="connsiteY22" fmla="*/ 314325 h 1235868"/>
                <a:gd name="connsiteX23" fmla="*/ 1914525 w 1947863"/>
                <a:gd name="connsiteY23" fmla="*/ 340518 h 1235868"/>
                <a:gd name="connsiteX24" fmla="*/ 1874044 w 1947863"/>
                <a:gd name="connsiteY24" fmla="*/ 376237 h 1235868"/>
                <a:gd name="connsiteX25" fmla="*/ 1850232 w 1947863"/>
                <a:gd name="connsiteY25" fmla="*/ 395287 h 1235868"/>
                <a:gd name="connsiteX26" fmla="*/ 1835944 w 1947863"/>
                <a:gd name="connsiteY26" fmla="*/ 407193 h 1235868"/>
                <a:gd name="connsiteX27" fmla="*/ 1757363 w 1947863"/>
                <a:gd name="connsiteY27" fmla="*/ 692943 h 1235868"/>
                <a:gd name="connsiteX28" fmla="*/ 1688307 w 1947863"/>
                <a:gd name="connsiteY28" fmla="*/ 981075 h 1235868"/>
                <a:gd name="connsiteX29" fmla="*/ 1652588 w 1947863"/>
                <a:gd name="connsiteY29" fmla="*/ 1104900 h 1235868"/>
                <a:gd name="connsiteX30" fmla="*/ 1631157 w 1947863"/>
                <a:gd name="connsiteY30" fmla="*/ 1183481 h 1235868"/>
                <a:gd name="connsiteX31" fmla="*/ 1614488 w 1947863"/>
                <a:gd name="connsiteY31" fmla="*/ 1214437 h 1235868"/>
                <a:gd name="connsiteX32" fmla="*/ 1602582 w 1947863"/>
                <a:gd name="connsiteY32" fmla="*/ 1228725 h 1235868"/>
                <a:gd name="connsiteX33" fmla="*/ 1581150 w 1947863"/>
                <a:gd name="connsiteY33" fmla="*/ 1235868 h 1235868"/>
                <a:gd name="connsiteX34" fmla="*/ 1547813 w 1947863"/>
                <a:gd name="connsiteY34" fmla="*/ 1233487 h 1235868"/>
                <a:gd name="connsiteX35" fmla="*/ 1524000 w 1947863"/>
                <a:gd name="connsiteY35" fmla="*/ 1223962 h 1235868"/>
                <a:gd name="connsiteX36" fmla="*/ 1483519 w 1947863"/>
                <a:gd name="connsiteY36" fmla="*/ 1195387 h 1235868"/>
                <a:gd name="connsiteX37" fmla="*/ 1426369 w 1947863"/>
                <a:gd name="connsiteY37" fmla="*/ 1147762 h 1235868"/>
                <a:gd name="connsiteX38" fmla="*/ 1485900 w 1947863"/>
                <a:gd name="connsiteY38" fmla="*/ 950118 h 1235868"/>
                <a:gd name="connsiteX39" fmla="*/ 1540669 w 1947863"/>
                <a:gd name="connsiteY39" fmla="*/ 609600 h 1235868"/>
                <a:gd name="connsiteX40" fmla="*/ 1566863 w 1947863"/>
                <a:gd name="connsiteY40" fmla="*/ 404812 h 1235868"/>
                <a:gd name="connsiteX41" fmla="*/ 1574007 w 1947863"/>
                <a:gd name="connsiteY41" fmla="*/ 290512 h 1235868"/>
                <a:gd name="connsiteX42" fmla="*/ 1571625 w 1947863"/>
                <a:gd name="connsiteY42" fmla="*/ 273843 h 1235868"/>
                <a:gd name="connsiteX43" fmla="*/ 1564482 w 1947863"/>
                <a:gd name="connsiteY43" fmla="*/ 254793 h 1235868"/>
                <a:gd name="connsiteX44" fmla="*/ 1543050 w 1947863"/>
                <a:gd name="connsiteY44" fmla="*/ 240506 h 1235868"/>
                <a:gd name="connsiteX45" fmla="*/ 1507332 w 1947863"/>
                <a:gd name="connsiteY45" fmla="*/ 228600 h 1235868"/>
                <a:gd name="connsiteX46" fmla="*/ 1469232 w 1947863"/>
                <a:gd name="connsiteY46" fmla="*/ 223837 h 1235868"/>
                <a:gd name="connsiteX47" fmla="*/ 1395413 w 1947863"/>
                <a:gd name="connsiteY47" fmla="*/ 228600 h 1235868"/>
                <a:gd name="connsiteX48" fmla="*/ 1021557 w 1947863"/>
                <a:gd name="connsiteY48" fmla="*/ 264318 h 1235868"/>
                <a:gd name="connsiteX49" fmla="*/ 733425 w 1947863"/>
                <a:gd name="connsiteY49" fmla="*/ 285750 h 123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1235868">
                  <a:moveTo>
                    <a:pt x="733425" y="285750"/>
                  </a:moveTo>
                  <a:lnTo>
                    <a:pt x="264319" y="330993"/>
                  </a:lnTo>
                  <a:lnTo>
                    <a:pt x="140494" y="352425"/>
                  </a:lnTo>
                  <a:lnTo>
                    <a:pt x="0" y="202406"/>
                  </a:lnTo>
                  <a:lnTo>
                    <a:pt x="109538" y="202406"/>
                  </a:lnTo>
                  <a:lnTo>
                    <a:pt x="204788" y="200025"/>
                  </a:lnTo>
                  <a:lnTo>
                    <a:pt x="357188" y="185737"/>
                  </a:lnTo>
                  <a:lnTo>
                    <a:pt x="742950" y="135731"/>
                  </a:lnTo>
                  <a:lnTo>
                    <a:pt x="978694" y="107156"/>
                  </a:lnTo>
                  <a:lnTo>
                    <a:pt x="1159669" y="85725"/>
                  </a:lnTo>
                  <a:lnTo>
                    <a:pt x="1373982" y="59531"/>
                  </a:lnTo>
                  <a:lnTo>
                    <a:pt x="1481138" y="45243"/>
                  </a:lnTo>
                  <a:lnTo>
                    <a:pt x="1521619" y="30956"/>
                  </a:lnTo>
                  <a:lnTo>
                    <a:pt x="1574007" y="9525"/>
                  </a:lnTo>
                  <a:lnTo>
                    <a:pt x="1600200" y="0"/>
                  </a:lnTo>
                  <a:lnTo>
                    <a:pt x="1638300" y="9525"/>
                  </a:lnTo>
                  <a:lnTo>
                    <a:pt x="1731169" y="64293"/>
                  </a:lnTo>
                  <a:lnTo>
                    <a:pt x="1835944" y="142875"/>
                  </a:lnTo>
                  <a:lnTo>
                    <a:pt x="1914525" y="204787"/>
                  </a:lnTo>
                  <a:lnTo>
                    <a:pt x="1938338" y="235743"/>
                  </a:lnTo>
                  <a:lnTo>
                    <a:pt x="1947863" y="257175"/>
                  </a:lnTo>
                  <a:lnTo>
                    <a:pt x="1947863" y="285750"/>
                  </a:lnTo>
                  <a:lnTo>
                    <a:pt x="1938338" y="314325"/>
                  </a:lnTo>
                  <a:lnTo>
                    <a:pt x="1914525" y="340518"/>
                  </a:lnTo>
                  <a:lnTo>
                    <a:pt x="1874044" y="376237"/>
                  </a:lnTo>
                  <a:lnTo>
                    <a:pt x="1850232" y="395287"/>
                  </a:lnTo>
                  <a:lnTo>
                    <a:pt x="1835944" y="407193"/>
                  </a:lnTo>
                  <a:lnTo>
                    <a:pt x="1757363" y="692943"/>
                  </a:lnTo>
                  <a:lnTo>
                    <a:pt x="1688307" y="981075"/>
                  </a:lnTo>
                  <a:lnTo>
                    <a:pt x="1652588" y="1104900"/>
                  </a:lnTo>
                  <a:lnTo>
                    <a:pt x="1631157" y="1183481"/>
                  </a:lnTo>
                  <a:lnTo>
                    <a:pt x="1614488" y="1214437"/>
                  </a:lnTo>
                  <a:lnTo>
                    <a:pt x="1602582" y="1228725"/>
                  </a:lnTo>
                  <a:lnTo>
                    <a:pt x="1581150" y="1235868"/>
                  </a:lnTo>
                  <a:lnTo>
                    <a:pt x="1547813" y="1233487"/>
                  </a:lnTo>
                  <a:lnTo>
                    <a:pt x="1524000" y="1223962"/>
                  </a:lnTo>
                  <a:lnTo>
                    <a:pt x="1483519" y="1195387"/>
                  </a:lnTo>
                  <a:lnTo>
                    <a:pt x="1426369" y="1147762"/>
                  </a:lnTo>
                  <a:lnTo>
                    <a:pt x="1485900" y="950118"/>
                  </a:lnTo>
                  <a:lnTo>
                    <a:pt x="1540669" y="609600"/>
                  </a:lnTo>
                  <a:lnTo>
                    <a:pt x="1566863" y="404812"/>
                  </a:lnTo>
                  <a:lnTo>
                    <a:pt x="1574007" y="290512"/>
                  </a:lnTo>
                  <a:lnTo>
                    <a:pt x="1571625" y="273843"/>
                  </a:lnTo>
                  <a:lnTo>
                    <a:pt x="1564482" y="254793"/>
                  </a:lnTo>
                  <a:lnTo>
                    <a:pt x="1543050" y="240506"/>
                  </a:lnTo>
                  <a:lnTo>
                    <a:pt x="1507332" y="228600"/>
                  </a:lnTo>
                  <a:lnTo>
                    <a:pt x="1469232" y="223837"/>
                  </a:lnTo>
                  <a:lnTo>
                    <a:pt x="1395413" y="228600"/>
                  </a:lnTo>
                  <a:lnTo>
                    <a:pt x="1021557" y="264318"/>
                  </a:lnTo>
                  <a:lnTo>
                    <a:pt x="7334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1FE48FCC-7CED-4BCA-9A7D-C9CDB5B34078}"/>
                </a:ext>
              </a:extLst>
            </p:cNvPr>
            <p:cNvSpPr/>
            <p:nvPr/>
          </p:nvSpPr>
          <p:spPr bwMode="auto">
            <a:xfrm>
              <a:off x="4259263" y="4672013"/>
              <a:ext cx="1300162" cy="330200"/>
            </a:xfrm>
            <a:custGeom>
              <a:avLst/>
              <a:gdLst>
                <a:gd name="connsiteX0" fmla="*/ 442913 w 1300163"/>
                <a:gd name="connsiteY0" fmla="*/ 257175 h 330993"/>
                <a:gd name="connsiteX1" fmla="*/ 21432 w 1300163"/>
                <a:gd name="connsiteY1" fmla="*/ 330993 h 330993"/>
                <a:gd name="connsiteX2" fmla="*/ 0 w 1300163"/>
                <a:gd name="connsiteY2" fmla="*/ 150018 h 330993"/>
                <a:gd name="connsiteX3" fmla="*/ 340519 w 1300163"/>
                <a:gd name="connsiteY3" fmla="*/ 102393 h 330993"/>
                <a:gd name="connsiteX4" fmla="*/ 681038 w 1300163"/>
                <a:gd name="connsiteY4" fmla="*/ 57150 h 330993"/>
                <a:gd name="connsiteX5" fmla="*/ 990600 w 1300163"/>
                <a:gd name="connsiteY5" fmla="*/ 23812 h 330993"/>
                <a:gd name="connsiteX6" fmla="*/ 1285875 w 1300163"/>
                <a:gd name="connsiteY6" fmla="*/ 0 h 330993"/>
                <a:gd name="connsiteX7" fmla="*/ 1300163 w 1300163"/>
                <a:gd name="connsiteY7" fmla="*/ 211931 h 330993"/>
                <a:gd name="connsiteX8" fmla="*/ 1185863 w 1300163"/>
                <a:gd name="connsiteY8" fmla="*/ 195262 h 330993"/>
                <a:gd name="connsiteX9" fmla="*/ 1109663 w 1300163"/>
                <a:gd name="connsiteY9" fmla="*/ 188118 h 330993"/>
                <a:gd name="connsiteX10" fmla="*/ 888207 w 1300163"/>
                <a:gd name="connsiteY10" fmla="*/ 200025 h 330993"/>
                <a:gd name="connsiteX11" fmla="*/ 442913 w 1300163"/>
                <a:gd name="connsiteY11" fmla="*/ 257175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0163" h="330993">
                  <a:moveTo>
                    <a:pt x="442913" y="257175"/>
                  </a:moveTo>
                  <a:lnTo>
                    <a:pt x="21432" y="330993"/>
                  </a:lnTo>
                  <a:lnTo>
                    <a:pt x="0" y="150018"/>
                  </a:lnTo>
                  <a:lnTo>
                    <a:pt x="340519" y="102393"/>
                  </a:lnTo>
                  <a:lnTo>
                    <a:pt x="681038" y="57150"/>
                  </a:lnTo>
                  <a:lnTo>
                    <a:pt x="990600" y="23812"/>
                  </a:lnTo>
                  <a:lnTo>
                    <a:pt x="1285875" y="0"/>
                  </a:lnTo>
                  <a:lnTo>
                    <a:pt x="1300163" y="211931"/>
                  </a:lnTo>
                  <a:lnTo>
                    <a:pt x="1185863" y="195262"/>
                  </a:lnTo>
                  <a:lnTo>
                    <a:pt x="1109663" y="188118"/>
                  </a:lnTo>
                  <a:lnTo>
                    <a:pt x="888207" y="200025"/>
                  </a:lnTo>
                  <a:lnTo>
                    <a:pt x="442913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DFD60F1D-71D6-49A7-B840-656038A337B3}"/>
                </a:ext>
              </a:extLst>
            </p:cNvPr>
            <p:cNvSpPr/>
            <p:nvPr/>
          </p:nvSpPr>
          <p:spPr bwMode="auto">
            <a:xfrm>
              <a:off x="3248025" y="5391150"/>
              <a:ext cx="3317875" cy="396875"/>
            </a:xfrm>
            <a:custGeom>
              <a:avLst/>
              <a:gdLst>
                <a:gd name="connsiteX0" fmla="*/ 415925 w 3317875"/>
                <a:gd name="connsiteY0" fmla="*/ 342900 h 396875"/>
                <a:gd name="connsiteX1" fmla="*/ 15875 w 3317875"/>
                <a:gd name="connsiteY1" fmla="*/ 396875 h 396875"/>
                <a:gd name="connsiteX2" fmla="*/ 0 w 3317875"/>
                <a:gd name="connsiteY2" fmla="*/ 79375 h 396875"/>
                <a:gd name="connsiteX3" fmla="*/ 127000 w 3317875"/>
                <a:gd name="connsiteY3" fmla="*/ 146050 h 396875"/>
                <a:gd name="connsiteX4" fmla="*/ 177800 w 3317875"/>
                <a:gd name="connsiteY4" fmla="*/ 168275 h 396875"/>
                <a:gd name="connsiteX5" fmla="*/ 212725 w 3317875"/>
                <a:gd name="connsiteY5" fmla="*/ 177800 h 396875"/>
                <a:gd name="connsiteX6" fmla="*/ 247650 w 3317875"/>
                <a:gd name="connsiteY6" fmla="*/ 180975 h 396875"/>
                <a:gd name="connsiteX7" fmla="*/ 368300 w 3317875"/>
                <a:gd name="connsiteY7" fmla="*/ 174625 h 396875"/>
                <a:gd name="connsiteX8" fmla="*/ 1104900 w 3317875"/>
                <a:gd name="connsiteY8" fmla="*/ 127000 h 396875"/>
                <a:gd name="connsiteX9" fmla="*/ 1727200 w 3317875"/>
                <a:gd name="connsiteY9" fmla="*/ 88900 h 396875"/>
                <a:gd name="connsiteX10" fmla="*/ 2311400 w 3317875"/>
                <a:gd name="connsiteY10" fmla="*/ 50800 h 396875"/>
                <a:gd name="connsiteX11" fmla="*/ 2695575 w 3317875"/>
                <a:gd name="connsiteY11" fmla="*/ 25400 h 396875"/>
                <a:gd name="connsiteX12" fmla="*/ 3016250 w 3317875"/>
                <a:gd name="connsiteY12" fmla="*/ 3175 h 396875"/>
                <a:gd name="connsiteX13" fmla="*/ 3054350 w 3317875"/>
                <a:gd name="connsiteY13" fmla="*/ 0 h 396875"/>
                <a:gd name="connsiteX14" fmla="*/ 3108325 w 3317875"/>
                <a:gd name="connsiteY14" fmla="*/ 12700 h 396875"/>
                <a:gd name="connsiteX15" fmla="*/ 3302000 w 3317875"/>
                <a:gd name="connsiteY15" fmla="*/ 88900 h 396875"/>
                <a:gd name="connsiteX16" fmla="*/ 3317875 w 3317875"/>
                <a:gd name="connsiteY16" fmla="*/ 365125 h 396875"/>
                <a:gd name="connsiteX17" fmla="*/ 3257550 w 3317875"/>
                <a:gd name="connsiteY17" fmla="*/ 314325 h 396875"/>
                <a:gd name="connsiteX18" fmla="*/ 3216275 w 3317875"/>
                <a:gd name="connsiteY18" fmla="*/ 279400 h 396875"/>
                <a:gd name="connsiteX19" fmla="*/ 3168650 w 3317875"/>
                <a:gd name="connsiteY19" fmla="*/ 254000 h 396875"/>
                <a:gd name="connsiteX20" fmla="*/ 3127375 w 3317875"/>
                <a:gd name="connsiteY20" fmla="*/ 244475 h 396875"/>
                <a:gd name="connsiteX21" fmla="*/ 2755900 w 3317875"/>
                <a:gd name="connsiteY21" fmla="*/ 234950 h 396875"/>
                <a:gd name="connsiteX22" fmla="*/ 2038350 w 3317875"/>
                <a:gd name="connsiteY22" fmla="*/ 250825 h 396875"/>
                <a:gd name="connsiteX23" fmla="*/ 1457325 w 3317875"/>
                <a:gd name="connsiteY23" fmla="*/ 266700 h 396875"/>
                <a:gd name="connsiteX24" fmla="*/ 930275 w 3317875"/>
                <a:gd name="connsiteY24" fmla="*/ 298450 h 396875"/>
                <a:gd name="connsiteX25" fmla="*/ 415925 w 3317875"/>
                <a:gd name="connsiteY25" fmla="*/ 34290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17875" h="396875">
                  <a:moveTo>
                    <a:pt x="415925" y="342900"/>
                  </a:moveTo>
                  <a:lnTo>
                    <a:pt x="15875" y="396875"/>
                  </a:lnTo>
                  <a:lnTo>
                    <a:pt x="0" y="79375"/>
                  </a:lnTo>
                  <a:lnTo>
                    <a:pt x="127000" y="146050"/>
                  </a:lnTo>
                  <a:lnTo>
                    <a:pt x="177800" y="168275"/>
                  </a:lnTo>
                  <a:lnTo>
                    <a:pt x="212725" y="177800"/>
                  </a:lnTo>
                  <a:lnTo>
                    <a:pt x="247650" y="180975"/>
                  </a:lnTo>
                  <a:lnTo>
                    <a:pt x="368300" y="174625"/>
                  </a:lnTo>
                  <a:lnTo>
                    <a:pt x="1104900" y="127000"/>
                  </a:lnTo>
                  <a:lnTo>
                    <a:pt x="1727200" y="88900"/>
                  </a:lnTo>
                  <a:lnTo>
                    <a:pt x="2311400" y="50800"/>
                  </a:lnTo>
                  <a:lnTo>
                    <a:pt x="2695575" y="25400"/>
                  </a:lnTo>
                  <a:lnTo>
                    <a:pt x="3016250" y="3175"/>
                  </a:lnTo>
                  <a:lnTo>
                    <a:pt x="3054350" y="0"/>
                  </a:lnTo>
                  <a:lnTo>
                    <a:pt x="3108325" y="12700"/>
                  </a:lnTo>
                  <a:lnTo>
                    <a:pt x="3302000" y="88900"/>
                  </a:lnTo>
                  <a:lnTo>
                    <a:pt x="3317875" y="365125"/>
                  </a:lnTo>
                  <a:lnTo>
                    <a:pt x="3257550" y="314325"/>
                  </a:lnTo>
                  <a:lnTo>
                    <a:pt x="3216275" y="279400"/>
                  </a:lnTo>
                  <a:lnTo>
                    <a:pt x="3168650" y="254000"/>
                  </a:lnTo>
                  <a:lnTo>
                    <a:pt x="3127375" y="244475"/>
                  </a:lnTo>
                  <a:lnTo>
                    <a:pt x="2755900" y="234950"/>
                  </a:lnTo>
                  <a:lnTo>
                    <a:pt x="2038350" y="250825"/>
                  </a:lnTo>
                  <a:lnTo>
                    <a:pt x="1457325" y="266700"/>
                  </a:lnTo>
                  <a:lnTo>
                    <a:pt x="930275" y="298450"/>
                  </a:lnTo>
                  <a:lnTo>
                    <a:pt x="41592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4122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F984AE0-06AC-4416-957B-E19F14A30240}"/>
              </a:ext>
            </a:extLst>
          </p:cNvPr>
          <p:cNvGrpSpPr/>
          <p:nvPr/>
        </p:nvGrpSpPr>
        <p:grpSpPr>
          <a:xfrm>
            <a:off x="3017838" y="1671638"/>
            <a:ext cx="3887787" cy="4259262"/>
            <a:chOff x="3017838" y="1671638"/>
            <a:chExt cx="3887787" cy="4259262"/>
          </a:xfrm>
        </p:grpSpPr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1DF2566-441E-ED4F-8887-DDE4B155458D}"/>
                </a:ext>
              </a:extLst>
            </p:cNvPr>
            <p:cNvSpPr/>
            <p:nvPr/>
          </p:nvSpPr>
          <p:spPr bwMode="auto">
            <a:xfrm rot="16200000">
              <a:off x="1132682" y="3639344"/>
              <a:ext cx="4176712" cy="406400"/>
            </a:xfrm>
            <a:custGeom>
              <a:avLst/>
              <a:gdLst>
                <a:gd name="connsiteX0" fmla="*/ 2450168 w 4176584"/>
                <a:gd name="connsiteY0" fmla="*/ 370702 h 406007"/>
                <a:gd name="connsiteX1" fmla="*/ 1818208 w 4176584"/>
                <a:gd name="connsiteY1" fmla="*/ 360111 h 406007"/>
                <a:gd name="connsiteX2" fmla="*/ 1105047 w 4176584"/>
                <a:gd name="connsiteY2" fmla="*/ 349519 h 406007"/>
                <a:gd name="connsiteX3" fmla="*/ 356581 w 4176584"/>
                <a:gd name="connsiteY3" fmla="*/ 345989 h 406007"/>
                <a:gd name="connsiteX4" fmla="*/ 151811 w 4176584"/>
                <a:gd name="connsiteY4" fmla="*/ 338928 h 406007"/>
                <a:gd name="connsiteX5" fmla="*/ 95323 w 4176584"/>
                <a:gd name="connsiteY5" fmla="*/ 328336 h 406007"/>
                <a:gd name="connsiteX6" fmla="*/ 52957 w 4176584"/>
                <a:gd name="connsiteY6" fmla="*/ 317745 h 406007"/>
                <a:gd name="connsiteX7" fmla="*/ 14122 w 4176584"/>
                <a:gd name="connsiteY7" fmla="*/ 296562 h 406007"/>
                <a:gd name="connsiteX8" fmla="*/ 0 w 4176584"/>
                <a:gd name="connsiteY8" fmla="*/ 275379 h 406007"/>
                <a:gd name="connsiteX9" fmla="*/ 3530 w 4176584"/>
                <a:gd name="connsiteY9" fmla="*/ 222421 h 406007"/>
                <a:gd name="connsiteX10" fmla="*/ 17652 w 4176584"/>
                <a:gd name="connsiteY10" fmla="*/ 172994 h 406007"/>
                <a:gd name="connsiteX11" fmla="*/ 35305 w 4176584"/>
                <a:gd name="connsiteY11" fmla="*/ 137689 h 406007"/>
                <a:gd name="connsiteX12" fmla="*/ 67079 w 4176584"/>
                <a:gd name="connsiteY12" fmla="*/ 105915 h 406007"/>
                <a:gd name="connsiteX13" fmla="*/ 95323 w 4176584"/>
                <a:gd name="connsiteY13" fmla="*/ 84732 h 406007"/>
                <a:gd name="connsiteX14" fmla="*/ 134159 w 4176584"/>
                <a:gd name="connsiteY14" fmla="*/ 67079 h 406007"/>
                <a:gd name="connsiteX15" fmla="*/ 247135 w 4176584"/>
                <a:gd name="connsiteY15" fmla="*/ 38835 h 406007"/>
                <a:gd name="connsiteX16" fmla="*/ 377764 w 4176584"/>
                <a:gd name="connsiteY16" fmla="*/ 17652 h 406007"/>
                <a:gd name="connsiteX17" fmla="*/ 533106 w 4176584"/>
                <a:gd name="connsiteY17" fmla="*/ 7061 h 406007"/>
                <a:gd name="connsiteX18" fmla="*/ 564880 w 4176584"/>
                <a:gd name="connsiteY18" fmla="*/ 17652 h 406007"/>
                <a:gd name="connsiteX19" fmla="*/ 617838 w 4176584"/>
                <a:gd name="connsiteY19" fmla="*/ 35305 h 406007"/>
                <a:gd name="connsiteX20" fmla="*/ 751997 w 4176584"/>
                <a:gd name="connsiteY20" fmla="*/ 63549 h 406007"/>
                <a:gd name="connsiteX21" fmla="*/ 1023845 w 4176584"/>
                <a:gd name="connsiteY21" fmla="*/ 95323 h 406007"/>
                <a:gd name="connsiteX22" fmla="*/ 1422792 w 4176584"/>
                <a:gd name="connsiteY22" fmla="*/ 112976 h 406007"/>
                <a:gd name="connsiteX23" fmla="*/ 2022977 w 4176584"/>
                <a:gd name="connsiteY23" fmla="*/ 127098 h 406007"/>
                <a:gd name="connsiteX24" fmla="*/ 2580797 w 4176584"/>
                <a:gd name="connsiteY24" fmla="*/ 137689 h 406007"/>
                <a:gd name="connsiteX25" fmla="*/ 3279836 w 4176584"/>
                <a:gd name="connsiteY25" fmla="*/ 148281 h 406007"/>
                <a:gd name="connsiteX26" fmla="*/ 3784698 w 4176584"/>
                <a:gd name="connsiteY26" fmla="*/ 148281 h 406007"/>
                <a:gd name="connsiteX27" fmla="*/ 3901204 w 4176584"/>
                <a:gd name="connsiteY27" fmla="*/ 141220 h 406007"/>
                <a:gd name="connsiteX28" fmla="*/ 3964753 w 4176584"/>
                <a:gd name="connsiteY28" fmla="*/ 127098 h 406007"/>
                <a:gd name="connsiteX29" fmla="*/ 4028303 w 4176584"/>
                <a:gd name="connsiteY29" fmla="*/ 95323 h 406007"/>
                <a:gd name="connsiteX30" fmla="*/ 4095382 w 4176584"/>
                <a:gd name="connsiteY30" fmla="*/ 42366 h 406007"/>
                <a:gd name="connsiteX31" fmla="*/ 4134218 w 4176584"/>
                <a:gd name="connsiteY31" fmla="*/ 7061 h 406007"/>
                <a:gd name="connsiteX32" fmla="*/ 4148340 w 4176584"/>
                <a:gd name="connsiteY32" fmla="*/ 0 h 406007"/>
                <a:gd name="connsiteX33" fmla="*/ 4165992 w 4176584"/>
                <a:gd name="connsiteY33" fmla="*/ 3530 h 406007"/>
                <a:gd name="connsiteX34" fmla="*/ 4176584 w 4176584"/>
                <a:gd name="connsiteY34" fmla="*/ 28244 h 406007"/>
                <a:gd name="connsiteX35" fmla="*/ 4176584 w 4176584"/>
                <a:gd name="connsiteY35" fmla="*/ 74140 h 406007"/>
                <a:gd name="connsiteX36" fmla="*/ 4137748 w 4176584"/>
                <a:gd name="connsiteY36" fmla="*/ 183586 h 406007"/>
                <a:gd name="connsiteX37" fmla="*/ 4049486 w 4176584"/>
                <a:gd name="connsiteY37" fmla="*/ 349519 h 406007"/>
                <a:gd name="connsiteX38" fmla="*/ 3897674 w 4176584"/>
                <a:gd name="connsiteY38" fmla="*/ 406007 h 406007"/>
                <a:gd name="connsiteX39" fmla="*/ 3505788 w 4176584"/>
                <a:gd name="connsiteY39" fmla="*/ 395416 h 406007"/>
                <a:gd name="connsiteX40" fmla="*/ 2450168 w 4176584"/>
                <a:gd name="connsiteY40" fmla="*/ 370702 h 4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176584" h="406007">
                  <a:moveTo>
                    <a:pt x="2450168" y="370702"/>
                  </a:moveTo>
                  <a:lnTo>
                    <a:pt x="1818208" y="360111"/>
                  </a:lnTo>
                  <a:lnTo>
                    <a:pt x="1105047" y="349519"/>
                  </a:lnTo>
                  <a:lnTo>
                    <a:pt x="356581" y="345989"/>
                  </a:lnTo>
                  <a:lnTo>
                    <a:pt x="151811" y="338928"/>
                  </a:lnTo>
                  <a:lnTo>
                    <a:pt x="95323" y="328336"/>
                  </a:lnTo>
                  <a:lnTo>
                    <a:pt x="52957" y="317745"/>
                  </a:lnTo>
                  <a:lnTo>
                    <a:pt x="14122" y="296562"/>
                  </a:lnTo>
                  <a:lnTo>
                    <a:pt x="0" y="275379"/>
                  </a:lnTo>
                  <a:lnTo>
                    <a:pt x="3530" y="222421"/>
                  </a:lnTo>
                  <a:lnTo>
                    <a:pt x="17652" y="172994"/>
                  </a:lnTo>
                  <a:lnTo>
                    <a:pt x="35305" y="137689"/>
                  </a:lnTo>
                  <a:lnTo>
                    <a:pt x="67079" y="105915"/>
                  </a:lnTo>
                  <a:lnTo>
                    <a:pt x="95323" y="84732"/>
                  </a:lnTo>
                  <a:lnTo>
                    <a:pt x="134159" y="67079"/>
                  </a:lnTo>
                  <a:lnTo>
                    <a:pt x="247135" y="38835"/>
                  </a:lnTo>
                  <a:lnTo>
                    <a:pt x="377764" y="17652"/>
                  </a:lnTo>
                  <a:lnTo>
                    <a:pt x="533106" y="7061"/>
                  </a:lnTo>
                  <a:lnTo>
                    <a:pt x="564880" y="17652"/>
                  </a:lnTo>
                  <a:lnTo>
                    <a:pt x="617838" y="35305"/>
                  </a:lnTo>
                  <a:lnTo>
                    <a:pt x="751997" y="63549"/>
                  </a:lnTo>
                  <a:lnTo>
                    <a:pt x="1023845" y="95323"/>
                  </a:lnTo>
                  <a:lnTo>
                    <a:pt x="1422792" y="112976"/>
                  </a:lnTo>
                  <a:lnTo>
                    <a:pt x="2022977" y="127098"/>
                  </a:lnTo>
                  <a:lnTo>
                    <a:pt x="2580797" y="137689"/>
                  </a:lnTo>
                  <a:lnTo>
                    <a:pt x="3279836" y="148281"/>
                  </a:lnTo>
                  <a:lnTo>
                    <a:pt x="3784698" y="148281"/>
                  </a:lnTo>
                  <a:lnTo>
                    <a:pt x="3901204" y="141220"/>
                  </a:lnTo>
                  <a:lnTo>
                    <a:pt x="3964753" y="127098"/>
                  </a:lnTo>
                  <a:lnTo>
                    <a:pt x="4028303" y="95323"/>
                  </a:lnTo>
                  <a:lnTo>
                    <a:pt x="4095382" y="42366"/>
                  </a:lnTo>
                  <a:lnTo>
                    <a:pt x="4134218" y="7061"/>
                  </a:lnTo>
                  <a:lnTo>
                    <a:pt x="4148340" y="0"/>
                  </a:lnTo>
                  <a:lnTo>
                    <a:pt x="4165992" y="3530"/>
                  </a:lnTo>
                  <a:lnTo>
                    <a:pt x="4176584" y="28244"/>
                  </a:lnTo>
                  <a:lnTo>
                    <a:pt x="4176584" y="74140"/>
                  </a:lnTo>
                  <a:lnTo>
                    <a:pt x="4137748" y="183586"/>
                  </a:lnTo>
                  <a:lnTo>
                    <a:pt x="4049486" y="349519"/>
                  </a:lnTo>
                  <a:lnTo>
                    <a:pt x="3897674" y="406007"/>
                  </a:lnTo>
                  <a:lnTo>
                    <a:pt x="3505788" y="395416"/>
                  </a:lnTo>
                  <a:lnTo>
                    <a:pt x="2450168" y="37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7AD5B37-DFD6-FF46-A799-8C8E27683217}"/>
                </a:ext>
              </a:extLst>
            </p:cNvPr>
            <p:cNvSpPr/>
            <p:nvPr/>
          </p:nvSpPr>
          <p:spPr bwMode="auto">
            <a:xfrm>
              <a:off x="3236913" y="1671638"/>
              <a:ext cx="3668712" cy="4173537"/>
            </a:xfrm>
            <a:custGeom>
              <a:avLst/>
              <a:gdLst>
                <a:gd name="connsiteX0" fmla="*/ 824643 w 3668819"/>
                <a:gd name="connsiteY0" fmla="*/ 342199 h 4173703"/>
                <a:gd name="connsiteX1" fmla="*/ 123416 w 3668819"/>
                <a:gd name="connsiteY1" fmla="*/ 375858 h 4173703"/>
                <a:gd name="connsiteX2" fmla="*/ 0 w 3668819"/>
                <a:gd name="connsiteY2" fmla="*/ 201954 h 4173703"/>
                <a:gd name="connsiteX3" fmla="*/ 330979 w 3668819"/>
                <a:gd name="connsiteY3" fmla="*/ 185124 h 4173703"/>
                <a:gd name="connsiteX4" fmla="*/ 942449 w 3668819"/>
                <a:gd name="connsiteY4" fmla="*/ 162685 h 4173703"/>
                <a:gd name="connsiteX5" fmla="*/ 1682945 w 3668819"/>
                <a:gd name="connsiteY5" fmla="*/ 134636 h 4173703"/>
                <a:gd name="connsiteX6" fmla="*/ 2339293 w 3668819"/>
                <a:gd name="connsiteY6" fmla="*/ 106587 h 4173703"/>
                <a:gd name="connsiteX7" fmla="*/ 2776859 w 3668819"/>
                <a:gd name="connsiteY7" fmla="*/ 89757 h 4173703"/>
                <a:gd name="connsiteX8" fmla="*/ 2905884 w 3668819"/>
                <a:gd name="connsiteY8" fmla="*/ 89757 h 4173703"/>
                <a:gd name="connsiteX9" fmla="*/ 3006861 w 3668819"/>
                <a:gd name="connsiteY9" fmla="*/ 84147 h 4173703"/>
                <a:gd name="connsiteX10" fmla="*/ 3135887 w 3668819"/>
                <a:gd name="connsiteY10" fmla="*/ 61708 h 4173703"/>
                <a:gd name="connsiteX11" fmla="*/ 3214424 w 3668819"/>
                <a:gd name="connsiteY11" fmla="*/ 44879 h 4173703"/>
                <a:gd name="connsiteX12" fmla="*/ 3281742 w 3668819"/>
                <a:gd name="connsiteY12" fmla="*/ 16830 h 4173703"/>
                <a:gd name="connsiteX13" fmla="*/ 3321011 w 3668819"/>
                <a:gd name="connsiteY13" fmla="*/ 0 h 4173703"/>
                <a:gd name="connsiteX14" fmla="*/ 3365889 w 3668819"/>
                <a:gd name="connsiteY14" fmla="*/ 5610 h 4173703"/>
                <a:gd name="connsiteX15" fmla="*/ 3427597 w 3668819"/>
                <a:gd name="connsiteY15" fmla="*/ 33659 h 4173703"/>
                <a:gd name="connsiteX16" fmla="*/ 3466866 w 3668819"/>
                <a:gd name="connsiteY16" fmla="*/ 61708 h 4173703"/>
                <a:gd name="connsiteX17" fmla="*/ 3534184 w 3668819"/>
                <a:gd name="connsiteY17" fmla="*/ 129026 h 4173703"/>
                <a:gd name="connsiteX18" fmla="*/ 3601502 w 3668819"/>
                <a:gd name="connsiteY18" fmla="*/ 213173 h 4173703"/>
                <a:gd name="connsiteX19" fmla="*/ 3657600 w 3668819"/>
                <a:gd name="connsiteY19" fmla="*/ 291711 h 4173703"/>
                <a:gd name="connsiteX20" fmla="*/ 3668819 w 3668819"/>
                <a:gd name="connsiteY20" fmla="*/ 319760 h 4173703"/>
                <a:gd name="connsiteX21" fmla="*/ 3663210 w 3668819"/>
                <a:gd name="connsiteY21" fmla="*/ 342199 h 4173703"/>
                <a:gd name="connsiteX22" fmla="*/ 3640770 w 3668819"/>
                <a:gd name="connsiteY22" fmla="*/ 375858 h 4173703"/>
                <a:gd name="connsiteX23" fmla="*/ 3612721 w 3668819"/>
                <a:gd name="connsiteY23" fmla="*/ 420736 h 4173703"/>
                <a:gd name="connsiteX24" fmla="*/ 3595892 w 3668819"/>
                <a:gd name="connsiteY24" fmla="*/ 460005 h 4173703"/>
                <a:gd name="connsiteX25" fmla="*/ 3584672 w 3668819"/>
                <a:gd name="connsiteY25" fmla="*/ 516103 h 4173703"/>
                <a:gd name="connsiteX26" fmla="*/ 3579062 w 3668819"/>
                <a:gd name="connsiteY26" fmla="*/ 903181 h 4173703"/>
                <a:gd name="connsiteX27" fmla="*/ 3562233 w 3668819"/>
                <a:gd name="connsiteY27" fmla="*/ 1772702 h 4173703"/>
                <a:gd name="connsiteX28" fmla="*/ 3545403 w 3668819"/>
                <a:gd name="connsiteY28" fmla="*/ 2687102 h 4173703"/>
                <a:gd name="connsiteX29" fmla="*/ 3522964 w 3668819"/>
                <a:gd name="connsiteY29" fmla="*/ 3595892 h 4173703"/>
                <a:gd name="connsiteX30" fmla="*/ 3522964 w 3668819"/>
                <a:gd name="connsiteY30" fmla="*/ 3809065 h 4173703"/>
                <a:gd name="connsiteX31" fmla="*/ 3517354 w 3668819"/>
                <a:gd name="connsiteY31" fmla="*/ 4011019 h 4173703"/>
                <a:gd name="connsiteX32" fmla="*/ 3506135 w 3668819"/>
                <a:gd name="connsiteY32" fmla="*/ 4083946 h 4173703"/>
                <a:gd name="connsiteX33" fmla="*/ 3478086 w 3668819"/>
                <a:gd name="connsiteY33" fmla="*/ 4134435 h 4173703"/>
                <a:gd name="connsiteX34" fmla="*/ 3450037 w 3668819"/>
                <a:gd name="connsiteY34" fmla="*/ 4162484 h 4173703"/>
                <a:gd name="connsiteX35" fmla="*/ 3421988 w 3668819"/>
                <a:gd name="connsiteY35" fmla="*/ 4173703 h 4173703"/>
                <a:gd name="connsiteX36" fmla="*/ 3388329 w 3668819"/>
                <a:gd name="connsiteY36" fmla="*/ 4173703 h 4173703"/>
                <a:gd name="connsiteX37" fmla="*/ 3343450 w 3668819"/>
                <a:gd name="connsiteY37" fmla="*/ 4162484 h 4173703"/>
                <a:gd name="connsiteX38" fmla="*/ 3326621 w 3668819"/>
                <a:gd name="connsiteY38" fmla="*/ 4145654 h 4173703"/>
                <a:gd name="connsiteX39" fmla="*/ 3298572 w 3668819"/>
                <a:gd name="connsiteY39" fmla="*/ 4095166 h 4173703"/>
                <a:gd name="connsiteX40" fmla="*/ 3292962 w 3668819"/>
                <a:gd name="connsiteY40" fmla="*/ 4067117 h 4173703"/>
                <a:gd name="connsiteX41" fmla="*/ 3253693 w 3668819"/>
                <a:gd name="connsiteY41" fmla="*/ 3775406 h 4173703"/>
                <a:gd name="connsiteX42" fmla="*/ 3270523 w 3668819"/>
                <a:gd name="connsiteY42" fmla="*/ 3186376 h 4173703"/>
                <a:gd name="connsiteX43" fmla="*/ 3298572 w 3668819"/>
                <a:gd name="connsiteY43" fmla="*/ 2238317 h 4173703"/>
                <a:gd name="connsiteX44" fmla="*/ 3315401 w 3668819"/>
                <a:gd name="connsiteY44" fmla="*/ 1312697 h 4173703"/>
                <a:gd name="connsiteX45" fmla="*/ 3321011 w 3668819"/>
                <a:gd name="connsiteY45" fmla="*/ 392687 h 4173703"/>
                <a:gd name="connsiteX46" fmla="*/ 3315401 w 3668819"/>
                <a:gd name="connsiteY46" fmla="*/ 342199 h 4173703"/>
                <a:gd name="connsiteX47" fmla="*/ 3298572 w 3668819"/>
                <a:gd name="connsiteY47" fmla="*/ 314150 h 4173703"/>
                <a:gd name="connsiteX48" fmla="*/ 3270523 w 3668819"/>
                <a:gd name="connsiteY48" fmla="*/ 297320 h 4173703"/>
                <a:gd name="connsiteX49" fmla="*/ 3203205 w 3668819"/>
                <a:gd name="connsiteY49" fmla="*/ 286101 h 4173703"/>
                <a:gd name="connsiteX50" fmla="*/ 2602954 w 3668819"/>
                <a:gd name="connsiteY50" fmla="*/ 291711 h 4173703"/>
                <a:gd name="connsiteX51" fmla="*/ 2002704 w 3668819"/>
                <a:gd name="connsiteY51" fmla="*/ 297320 h 4173703"/>
                <a:gd name="connsiteX52" fmla="*/ 1301477 w 3668819"/>
                <a:gd name="connsiteY52" fmla="*/ 319760 h 4173703"/>
                <a:gd name="connsiteX53" fmla="*/ 824643 w 3668819"/>
                <a:gd name="connsiteY53" fmla="*/ 342199 h 417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68819" h="4173703">
                  <a:moveTo>
                    <a:pt x="824643" y="342199"/>
                  </a:moveTo>
                  <a:lnTo>
                    <a:pt x="123416" y="375858"/>
                  </a:lnTo>
                  <a:lnTo>
                    <a:pt x="0" y="201954"/>
                  </a:lnTo>
                  <a:lnTo>
                    <a:pt x="330979" y="185124"/>
                  </a:lnTo>
                  <a:lnTo>
                    <a:pt x="942449" y="162685"/>
                  </a:lnTo>
                  <a:lnTo>
                    <a:pt x="1682945" y="134636"/>
                  </a:lnTo>
                  <a:lnTo>
                    <a:pt x="2339293" y="106587"/>
                  </a:lnTo>
                  <a:lnTo>
                    <a:pt x="2776859" y="89757"/>
                  </a:lnTo>
                  <a:lnTo>
                    <a:pt x="2905884" y="89757"/>
                  </a:lnTo>
                  <a:lnTo>
                    <a:pt x="3006861" y="84147"/>
                  </a:lnTo>
                  <a:lnTo>
                    <a:pt x="3135887" y="61708"/>
                  </a:lnTo>
                  <a:lnTo>
                    <a:pt x="3214424" y="44879"/>
                  </a:lnTo>
                  <a:lnTo>
                    <a:pt x="3281742" y="16830"/>
                  </a:lnTo>
                  <a:lnTo>
                    <a:pt x="3321011" y="0"/>
                  </a:lnTo>
                  <a:lnTo>
                    <a:pt x="3365889" y="5610"/>
                  </a:lnTo>
                  <a:lnTo>
                    <a:pt x="3427597" y="33659"/>
                  </a:lnTo>
                  <a:lnTo>
                    <a:pt x="3466866" y="61708"/>
                  </a:lnTo>
                  <a:lnTo>
                    <a:pt x="3534184" y="129026"/>
                  </a:lnTo>
                  <a:lnTo>
                    <a:pt x="3601502" y="213173"/>
                  </a:lnTo>
                  <a:lnTo>
                    <a:pt x="3657600" y="291711"/>
                  </a:lnTo>
                  <a:lnTo>
                    <a:pt x="3668819" y="319760"/>
                  </a:lnTo>
                  <a:lnTo>
                    <a:pt x="3663210" y="342199"/>
                  </a:lnTo>
                  <a:lnTo>
                    <a:pt x="3640770" y="375858"/>
                  </a:lnTo>
                  <a:lnTo>
                    <a:pt x="3612721" y="420736"/>
                  </a:lnTo>
                  <a:lnTo>
                    <a:pt x="3595892" y="460005"/>
                  </a:lnTo>
                  <a:lnTo>
                    <a:pt x="3584672" y="516103"/>
                  </a:lnTo>
                  <a:lnTo>
                    <a:pt x="3579062" y="903181"/>
                  </a:lnTo>
                  <a:lnTo>
                    <a:pt x="3562233" y="1772702"/>
                  </a:lnTo>
                  <a:lnTo>
                    <a:pt x="3545403" y="2687102"/>
                  </a:lnTo>
                  <a:lnTo>
                    <a:pt x="3522964" y="3595892"/>
                  </a:lnTo>
                  <a:lnTo>
                    <a:pt x="3522964" y="3809065"/>
                  </a:lnTo>
                  <a:lnTo>
                    <a:pt x="3517354" y="4011019"/>
                  </a:lnTo>
                  <a:lnTo>
                    <a:pt x="3506135" y="4083946"/>
                  </a:lnTo>
                  <a:lnTo>
                    <a:pt x="3478086" y="4134435"/>
                  </a:lnTo>
                  <a:lnTo>
                    <a:pt x="3450037" y="4162484"/>
                  </a:lnTo>
                  <a:lnTo>
                    <a:pt x="3421988" y="4173703"/>
                  </a:lnTo>
                  <a:lnTo>
                    <a:pt x="3388329" y="4173703"/>
                  </a:lnTo>
                  <a:lnTo>
                    <a:pt x="3343450" y="4162484"/>
                  </a:lnTo>
                  <a:lnTo>
                    <a:pt x="3326621" y="4145654"/>
                  </a:lnTo>
                  <a:lnTo>
                    <a:pt x="3298572" y="4095166"/>
                  </a:lnTo>
                  <a:lnTo>
                    <a:pt x="3292962" y="4067117"/>
                  </a:lnTo>
                  <a:lnTo>
                    <a:pt x="3253693" y="3775406"/>
                  </a:lnTo>
                  <a:lnTo>
                    <a:pt x="3270523" y="3186376"/>
                  </a:lnTo>
                  <a:lnTo>
                    <a:pt x="3298572" y="2238317"/>
                  </a:lnTo>
                  <a:lnTo>
                    <a:pt x="3315401" y="1312697"/>
                  </a:lnTo>
                  <a:lnTo>
                    <a:pt x="3321011" y="392687"/>
                  </a:lnTo>
                  <a:lnTo>
                    <a:pt x="3315401" y="342199"/>
                  </a:lnTo>
                  <a:lnTo>
                    <a:pt x="3298572" y="314150"/>
                  </a:lnTo>
                  <a:lnTo>
                    <a:pt x="3270523" y="297320"/>
                  </a:lnTo>
                  <a:lnTo>
                    <a:pt x="3203205" y="286101"/>
                  </a:lnTo>
                  <a:lnTo>
                    <a:pt x="2602954" y="291711"/>
                  </a:lnTo>
                  <a:lnTo>
                    <a:pt x="2002704" y="297320"/>
                  </a:lnTo>
                  <a:lnTo>
                    <a:pt x="1301477" y="319760"/>
                  </a:lnTo>
                  <a:lnTo>
                    <a:pt x="824643" y="3421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ED13A31-B21C-6E45-88CB-EB0BB41333FE}"/>
                </a:ext>
              </a:extLst>
            </p:cNvPr>
            <p:cNvSpPr/>
            <p:nvPr/>
          </p:nvSpPr>
          <p:spPr bwMode="auto">
            <a:xfrm>
              <a:off x="3544888" y="2711450"/>
              <a:ext cx="2708275" cy="452438"/>
            </a:xfrm>
            <a:custGeom>
              <a:avLst/>
              <a:gdLst>
                <a:gd name="connsiteX0" fmla="*/ 904875 w 2707482"/>
                <a:gd name="connsiteY0" fmla="*/ 373856 h 452437"/>
                <a:gd name="connsiteX1" fmla="*/ 631032 w 2707482"/>
                <a:gd name="connsiteY1" fmla="*/ 409575 h 452437"/>
                <a:gd name="connsiteX2" fmla="*/ 376238 w 2707482"/>
                <a:gd name="connsiteY2" fmla="*/ 452437 h 452437"/>
                <a:gd name="connsiteX3" fmla="*/ 357188 w 2707482"/>
                <a:gd name="connsiteY3" fmla="*/ 447675 h 452437"/>
                <a:gd name="connsiteX4" fmla="*/ 304800 w 2707482"/>
                <a:gd name="connsiteY4" fmla="*/ 426244 h 452437"/>
                <a:gd name="connsiteX5" fmla="*/ 242888 w 2707482"/>
                <a:gd name="connsiteY5" fmla="*/ 392906 h 452437"/>
                <a:gd name="connsiteX6" fmla="*/ 183357 w 2707482"/>
                <a:gd name="connsiteY6" fmla="*/ 357187 h 452437"/>
                <a:gd name="connsiteX7" fmla="*/ 133350 w 2707482"/>
                <a:gd name="connsiteY7" fmla="*/ 319087 h 452437"/>
                <a:gd name="connsiteX8" fmla="*/ 100013 w 2707482"/>
                <a:gd name="connsiteY8" fmla="*/ 288131 h 452437"/>
                <a:gd name="connsiteX9" fmla="*/ 50007 w 2707482"/>
                <a:gd name="connsiteY9" fmla="*/ 238125 h 452437"/>
                <a:gd name="connsiteX10" fmla="*/ 26194 w 2707482"/>
                <a:gd name="connsiteY10" fmla="*/ 207169 h 452437"/>
                <a:gd name="connsiteX11" fmla="*/ 4763 w 2707482"/>
                <a:gd name="connsiteY11" fmla="*/ 171450 h 452437"/>
                <a:gd name="connsiteX12" fmla="*/ 0 w 2707482"/>
                <a:gd name="connsiteY12" fmla="*/ 150019 h 452437"/>
                <a:gd name="connsiteX13" fmla="*/ 2382 w 2707482"/>
                <a:gd name="connsiteY13" fmla="*/ 130969 h 452437"/>
                <a:gd name="connsiteX14" fmla="*/ 9525 w 2707482"/>
                <a:gd name="connsiteY14" fmla="*/ 121444 h 452437"/>
                <a:gd name="connsiteX15" fmla="*/ 23813 w 2707482"/>
                <a:gd name="connsiteY15" fmla="*/ 119062 h 452437"/>
                <a:gd name="connsiteX16" fmla="*/ 50007 w 2707482"/>
                <a:gd name="connsiteY16" fmla="*/ 130969 h 452437"/>
                <a:gd name="connsiteX17" fmla="*/ 135732 w 2707482"/>
                <a:gd name="connsiteY17" fmla="*/ 173831 h 452437"/>
                <a:gd name="connsiteX18" fmla="*/ 207169 w 2707482"/>
                <a:gd name="connsiteY18" fmla="*/ 204787 h 452437"/>
                <a:gd name="connsiteX19" fmla="*/ 288132 w 2707482"/>
                <a:gd name="connsiteY19" fmla="*/ 233362 h 452437"/>
                <a:gd name="connsiteX20" fmla="*/ 383382 w 2707482"/>
                <a:gd name="connsiteY20" fmla="*/ 252412 h 452437"/>
                <a:gd name="connsiteX21" fmla="*/ 440532 w 2707482"/>
                <a:gd name="connsiteY21" fmla="*/ 250031 h 452437"/>
                <a:gd name="connsiteX22" fmla="*/ 671513 w 2707482"/>
                <a:gd name="connsiteY22" fmla="*/ 223837 h 452437"/>
                <a:gd name="connsiteX23" fmla="*/ 1073944 w 2707482"/>
                <a:gd name="connsiteY23" fmla="*/ 178594 h 452437"/>
                <a:gd name="connsiteX24" fmla="*/ 1223963 w 2707482"/>
                <a:gd name="connsiteY24" fmla="*/ 159544 h 452437"/>
                <a:gd name="connsiteX25" fmla="*/ 1502569 w 2707482"/>
                <a:gd name="connsiteY25" fmla="*/ 135731 h 452437"/>
                <a:gd name="connsiteX26" fmla="*/ 2050257 w 2707482"/>
                <a:gd name="connsiteY26" fmla="*/ 90487 h 452437"/>
                <a:gd name="connsiteX27" fmla="*/ 2083594 w 2707482"/>
                <a:gd name="connsiteY27" fmla="*/ 80962 h 452437"/>
                <a:gd name="connsiteX28" fmla="*/ 2159794 w 2707482"/>
                <a:gd name="connsiteY28" fmla="*/ 50006 h 452437"/>
                <a:gd name="connsiteX29" fmla="*/ 2238375 w 2707482"/>
                <a:gd name="connsiteY29" fmla="*/ 7144 h 452437"/>
                <a:gd name="connsiteX30" fmla="*/ 2252663 w 2707482"/>
                <a:gd name="connsiteY30" fmla="*/ 0 h 452437"/>
                <a:gd name="connsiteX31" fmla="*/ 2314575 w 2707482"/>
                <a:gd name="connsiteY31" fmla="*/ 4762 h 452437"/>
                <a:gd name="connsiteX32" fmla="*/ 2409825 w 2707482"/>
                <a:gd name="connsiteY32" fmla="*/ 14287 h 452437"/>
                <a:gd name="connsiteX33" fmla="*/ 2538413 w 2707482"/>
                <a:gd name="connsiteY33" fmla="*/ 42862 h 452437"/>
                <a:gd name="connsiteX34" fmla="*/ 2628900 w 2707482"/>
                <a:gd name="connsiteY34" fmla="*/ 69056 h 452437"/>
                <a:gd name="connsiteX35" fmla="*/ 2643188 w 2707482"/>
                <a:gd name="connsiteY35" fmla="*/ 76200 h 452437"/>
                <a:gd name="connsiteX36" fmla="*/ 2669382 w 2707482"/>
                <a:gd name="connsiteY36" fmla="*/ 95250 h 452437"/>
                <a:gd name="connsiteX37" fmla="*/ 2693194 w 2707482"/>
                <a:gd name="connsiteY37" fmla="*/ 121444 h 452437"/>
                <a:gd name="connsiteX38" fmla="*/ 2702719 w 2707482"/>
                <a:gd name="connsiteY38" fmla="*/ 140494 h 452437"/>
                <a:gd name="connsiteX39" fmla="*/ 2707482 w 2707482"/>
                <a:gd name="connsiteY39" fmla="*/ 164306 h 452437"/>
                <a:gd name="connsiteX40" fmla="*/ 2700338 w 2707482"/>
                <a:gd name="connsiteY40" fmla="*/ 188119 h 452437"/>
                <a:gd name="connsiteX41" fmla="*/ 2681288 w 2707482"/>
                <a:gd name="connsiteY41" fmla="*/ 214312 h 452437"/>
                <a:gd name="connsiteX42" fmla="*/ 2640807 w 2707482"/>
                <a:gd name="connsiteY42" fmla="*/ 245269 h 452437"/>
                <a:gd name="connsiteX43" fmla="*/ 2597944 w 2707482"/>
                <a:gd name="connsiteY43" fmla="*/ 261937 h 452437"/>
                <a:gd name="connsiteX44" fmla="*/ 2559844 w 2707482"/>
                <a:gd name="connsiteY44" fmla="*/ 271462 h 452437"/>
                <a:gd name="connsiteX45" fmla="*/ 2281238 w 2707482"/>
                <a:gd name="connsiteY45" fmla="*/ 276225 h 452437"/>
                <a:gd name="connsiteX46" fmla="*/ 1983582 w 2707482"/>
                <a:gd name="connsiteY46" fmla="*/ 283369 h 452437"/>
                <a:gd name="connsiteX47" fmla="*/ 1554957 w 2707482"/>
                <a:gd name="connsiteY47" fmla="*/ 309562 h 452437"/>
                <a:gd name="connsiteX48" fmla="*/ 1459707 w 2707482"/>
                <a:gd name="connsiteY48" fmla="*/ 316706 h 452437"/>
                <a:gd name="connsiteX49" fmla="*/ 904875 w 2707482"/>
                <a:gd name="connsiteY49" fmla="*/ 373856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07482" h="452437">
                  <a:moveTo>
                    <a:pt x="904875" y="373856"/>
                  </a:moveTo>
                  <a:lnTo>
                    <a:pt x="631032" y="409575"/>
                  </a:lnTo>
                  <a:lnTo>
                    <a:pt x="376238" y="452437"/>
                  </a:lnTo>
                  <a:lnTo>
                    <a:pt x="357188" y="447675"/>
                  </a:lnTo>
                  <a:lnTo>
                    <a:pt x="304800" y="426244"/>
                  </a:lnTo>
                  <a:lnTo>
                    <a:pt x="242888" y="392906"/>
                  </a:lnTo>
                  <a:lnTo>
                    <a:pt x="183357" y="357187"/>
                  </a:lnTo>
                  <a:lnTo>
                    <a:pt x="133350" y="319087"/>
                  </a:lnTo>
                  <a:lnTo>
                    <a:pt x="100013" y="288131"/>
                  </a:lnTo>
                  <a:lnTo>
                    <a:pt x="50007" y="238125"/>
                  </a:lnTo>
                  <a:lnTo>
                    <a:pt x="26194" y="207169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2382" y="130969"/>
                  </a:lnTo>
                  <a:lnTo>
                    <a:pt x="9525" y="121444"/>
                  </a:lnTo>
                  <a:lnTo>
                    <a:pt x="23813" y="119062"/>
                  </a:lnTo>
                  <a:lnTo>
                    <a:pt x="50007" y="130969"/>
                  </a:lnTo>
                  <a:lnTo>
                    <a:pt x="135732" y="173831"/>
                  </a:lnTo>
                  <a:lnTo>
                    <a:pt x="207169" y="204787"/>
                  </a:lnTo>
                  <a:lnTo>
                    <a:pt x="288132" y="233362"/>
                  </a:lnTo>
                  <a:lnTo>
                    <a:pt x="383382" y="252412"/>
                  </a:lnTo>
                  <a:lnTo>
                    <a:pt x="440532" y="250031"/>
                  </a:lnTo>
                  <a:lnTo>
                    <a:pt x="671513" y="223837"/>
                  </a:lnTo>
                  <a:lnTo>
                    <a:pt x="1073944" y="178594"/>
                  </a:lnTo>
                  <a:lnTo>
                    <a:pt x="1223963" y="159544"/>
                  </a:lnTo>
                  <a:lnTo>
                    <a:pt x="1502569" y="135731"/>
                  </a:lnTo>
                  <a:lnTo>
                    <a:pt x="2050257" y="90487"/>
                  </a:lnTo>
                  <a:lnTo>
                    <a:pt x="2083594" y="80962"/>
                  </a:lnTo>
                  <a:lnTo>
                    <a:pt x="2159794" y="50006"/>
                  </a:lnTo>
                  <a:lnTo>
                    <a:pt x="2238375" y="7144"/>
                  </a:lnTo>
                  <a:lnTo>
                    <a:pt x="2252663" y="0"/>
                  </a:lnTo>
                  <a:lnTo>
                    <a:pt x="2314575" y="4762"/>
                  </a:lnTo>
                  <a:lnTo>
                    <a:pt x="2409825" y="14287"/>
                  </a:lnTo>
                  <a:lnTo>
                    <a:pt x="2538413" y="42862"/>
                  </a:lnTo>
                  <a:lnTo>
                    <a:pt x="2628900" y="69056"/>
                  </a:lnTo>
                  <a:lnTo>
                    <a:pt x="2643188" y="76200"/>
                  </a:lnTo>
                  <a:lnTo>
                    <a:pt x="2669382" y="95250"/>
                  </a:lnTo>
                  <a:lnTo>
                    <a:pt x="2693194" y="121444"/>
                  </a:lnTo>
                  <a:lnTo>
                    <a:pt x="2702719" y="140494"/>
                  </a:lnTo>
                  <a:lnTo>
                    <a:pt x="2707482" y="164306"/>
                  </a:lnTo>
                  <a:lnTo>
                    <a:pt x="2700338" y="188119"/>
                  </a:lnTo>
                  <a:lnTo>
                    <a:pt x="2681288" y="214312"/>
                  </a:lnTo>
                  <a:lnTo>
                    <a:pt x="2640807" y="245269"/>
                  </a:lnTo>
                  <a:lnTo>
                    <a:pt x="2597944" y="261937"/>
                  </a:lnTo>
                  <a:lnTo>
                    <a:pt x="2559844" y="271462"/>
                  </a:lnTo>
                  <a:lnTo>
                    <a:pt x="2281238" y="276225"/>
                  </a:lnTo>
                  <a:lnTo>
                    <a:pt x="1983582" y="283369"/>
                  </a:lnTo>
                  <a:lnTo>
                    <a:pt x="1554957" y="309562"/>
                  </a:lnTo>
                  <a:lnTo>
                    <a:pt x="1459707" y="316706"/>
                  </a:lnTo>
                  <a:lnTo>
                    <a:pt x="90487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4722EC6-6FCE-8142-92B1-B83B2D1B6F92}"/>
                </a:ext>
              </a:extLst>
            </p:cNvPr>
            <p:cNvSpPr/>
            <p:nvPr/>
          </p:nvSpPr>
          <p:spPr bwMode="auto">
            <a:xfrm rot="16200000">
              <a:off x="3933032" y="2731294"/>
              <a:ext cx="1811337" cy="561975"/>
            </a:xfrm>
            <a:custGeom>
              <a:avLst/>
              <a:gdLst>
                <a:gd name="connsiteX0" fmla="*/ 354806 w 1812131"/>
                <a:gd name="connsiteY0" fmla="*/ 440531 h 561975"/>
                <a:gd name="connsiteX1" fmla="*/ 26194 w 1812131"/>
                <a:gd name="connsiteY1" fmla="*/ 435769 h 561975"/>
                <a:gd name="connsiteX2" fmla="*/ 0 w 1812131"/>
                <a:gd name="connsiteY2" fmla="*/ 214312 h 561975"/>
                <a:gd name="connsiteX3" fmla="*/ 335756 w 1812131"/>
                <a:gd name="connsiteY3" fmla="*/ 207169 h 561975"/>
                <a:gd name="connsiteX4" fmla="*/ 681038 w 1812131"/>
                <a:gd name="connsiteY4" fmla="*/ 209550 h 561975"/>
                <a:gd name="connsiteX5" fmla="*/ 869156 w 1812131"/>
                <a:gd name="connsiteY5" fmla="*/ 209550 h 561975"/>
                <a:gd name="connsiteX6" fmla="*/ 1042988 w 1812131"/>
                <a:gd name="connsiteY6" fmla="*/ 211931 h 561975"/>
                <a:gd name="connsiteX7" fmla="*/ 1369219 w 1812131"/>
                <a:gd name="connsiteY7" fmla="*/ 195262 h 561975"/>
                <a:gd name="connsiteX8" fmla="*/ 1571625 w 1812131"/>
                <a:gd name="connsiteY8" fmla="*/ 183356 h 561975"/>
                <a:gd name="connsiteX9" fmla="*/ 1593056 w 1812131"/>
                <a:gd name="connsiteY9" fmla="*/ 178594 h 561975"/>
                <a:gd name="connsiteX10" fmla="*/ 1616869 w 1812131"/>
                <a:gd name="connsiteY10" fmla="*/ 164306 h 561975"/>
                <a:gd name="connsiteX11" fmla="*/ 1657350 w 1812131"/>
                <a:gd name="connsiteY11" fmla="*/ 126206 h 561975"/>
                <a:gd name="connsiteX12" fmla="*/ 1702594 w 1812131"/>
                <a:gd name="connsiteY12" fmla="*/ 61912 h 561975"/>
                <a:gd name="connsiteX13" fmla="*/ 1733550 w 1812131"/>
                <a:gd name="connsiteY13" fmla="*/ 11906 h 561975"/>
                <a:gd name="connsiteX14" fmla="*/ 1743075 w 1812131"/>
                <a:gd name="connsiteY14" fmla="*/ 4762 h 561975"/>
                <a:gd name="connsiteX15" fmla="*/ 1764506 w 1812131"/>
                <a:gd name="connsiteY15" fmla="*/ 0 h 561975"/>
                <a:gd name="connsiteX16" fmla="*/ 1781175 w 1812131"/>
                <a:gd name="connsiteY16" fmla="*/ 0 h 561975"/>
                <a:gd name="connsiteX17" fmla="*/ 1793081 w 1812131"/>
                <a:gd name="connsiteY17" fmla="*/ 4762 h 561975"/>
                <a:gd name="connsiteX18" fmla="*/ 1802606 w 1812131"/>
                <a:gd name="connsiteY18" fmla="*/ 14287 h 561975"/>
                <a:gd name="connsiteX19" fmla="*/ 1809750 w 1812131"/>
                <a:gd name="connsiteY19" fmla="*/ 26194 h 561975"/>
                <a:gd name="connsiteX20" fmla="*/ 1812131 w 1812131"/>
                <a:gd name="connsiteY20" fmla="*/ 47625 h 561975"/>
                <a:gd name="connsiteX21" fmla="*/ 1800225 w 1812131"/>
                <a:gd name="connsiteY21" fmla="*/ 150019 h 561975"/>
                <a:gd name="connsiteX22" fmla="*/ 1785938 w 1812131"/>
                <a:gd name="connsiteY22" fmla="*/ 242887 h 561975"/>
                <a:gd name="connsiteX23" fmla="*/ 1771650 w 1812131"/>
                <a:gd name="connsiteY23" fmla="*/ 290512 h 561975"/>
                <a:gd name="connsiteX24" fmla="*/ 1750219 w 1812131"/>
                <a:gd name="connsiteY24" fmla="*/ 335756 h 561975"/>
                <a:gd name="connsiteX25" fmla="*/ 1712119 w 1812131"/>
                <a:gd name="connsiteY25" fmla="*/ 400050 h 561975"/>
                <a:gd name="connsiteX26" fmla="*/ 1635919 w 1812131"/>
                <a:gd name="connsiteY26" fmla="*/ 492919 h 561975"/>
                <a:gd name="connsiteX27" fmla="*/ 1581150 w 1812131"/>
                <a:gd name="connsiteY27" fmla="*/ 545306 h 561975"/>
                <a:gd name="connsiteX28" fmla="*/ 1557338 w 1812131"/>
                <a:gd name="connsiteY28" fmla="*/ 557212 h 561975"/>
                <a:gd name="connsiteX29" fmla="*/ 1538288 w 1812131"/>
                <a:gd name="connsiteY29" fmla="*/ 559594 h 561975"/>
                <a:gd name="connsiteX30" fmla="*/ 1519238 w 1812131"/>
                <a:gd name="connsiteY30" fmla="*/ 561975 h 561975"/>
                <a:gd name="connsiteX31" fmla="*/ 1488281 w 1812131"/>
                <a:gd name="connsiteY31" fmla="*/ 545306 h 561975"/>
                <a:gd name="connsiteX32" fmla="*/ 1450181 w 1812131"/>
                <a:gd name="connsiteY32" fmla="*/ 516731 h 561975"/>
                <a:gd name="connsiteX33" fmla="*/ 1409700 w 1812131"/>
                <a:gd name="connsiteY33" fmla="*/ 500062 h 561975"/>
                <a:gd name="connsiteX34" fmla="*/ 1047750 w 1812131"/>
                <a:gd name="connsiteY34" fmla="*/ 471487 h 561975"/>
                <a:gd name="connsiteX35" fmla="*/ 819150 w 1812131"/>
                <a:gd name="connsiteY35" fmla="*/ 452437 h 561975"/>
                <a:gd name="connsiteX36" fmla="*/ 354806 w 1812131"/>
                <a:gd name="connsiteY36" fmla="*/ 44053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2131" h="561975">
                  <a:moveTo>
                    <a:pt x="354806" y="440531"/>
                  </a:moveTo>
                  <a:lnTo>
                    <a:pt x="26194" y="435769"/>
                  </a:lnTo>
                  <a:lnTo>
                    <a:pt x="0" y="214312"/>
                  </a:lnTo>
                  <a:lnTo>
                    <a:pt x="335756" y="207169"/>
                  </a:lnTo>
                  <a:lnTo>
                    <a:pt x="681038" y="209550"/>
                  </a:lnTo>
                  <a:lnTo>
                    <a:pt x="869156" y="209550"/>
                  </a:lnTo>
                  <a:lnTo>
                    <a:pt x="1042988" y="211931"/>
                  </a:lnTo>
                  <a:lnTo>
                    <a:pt x="1369219" y="195262"/>
                  </a:lnTo>
                  <a:lnTo>
                    <a:pt x="1571625" y="183356"/>
                  </a:lnTo>
                  <a:lnTo>
                    <a:pt x="1593056" y="178594"/>
                  </a:lnTo>
                  <a:lnTo>
                    <a:pt x="1616869" y="164306"/>
                  </a:lnTo>
                  <a:lnTo>
                    <a:pt x="1657350" y="126206"/>
                  </a:lnTo>
                  <a:lnTo>
                    <a:pt x="1702594" y="61912"/>
                  </a:lnTo>
                  <a:lnTo>
                    <a:pt x="1733550" y="11906"/>
                  </a:lnTo>
                  <a:lnTo>
                    <a:pt x="1743075" y="4762"/>
                  </a:lnTo>
                  <a:lnTo>
                    <a:pt x="1764506" y="0"/>
                  </a:lnTo>
                  <a:lnTo>
                    <a:pt x="1781175" y="0"/>
                  </a:lnTo>
                  <a:lnTo>
                    <a:pt x="1793081" y="4762"/>
                  </a:lnTo>
                  <a:lnTo>
                    <a:pt x="1802606" y="14287"/>
                  </a:lnTo>
                  <a:lnTo>
                    <a:pt x="1809750" y="26194"/>
                  </a:lnTo>
                  <a:lnTo>
                    <a:pt x="1812131" y="47625"/>
                  </a:lnTo>
                  <a:lnTo>
                    <a:pt x="1800225" y="150019"/>
                  </a:lnTo>
                  <a:lnTo>
                    <a:pt x="1785938" y="242887"/>
                  </a:lnTo>
                  <a:lnTo>
                    <a:pt x="1771650" y="290512"/>
                  </a:lnTo>
                  <a:lnTo>
                    <a:pt x="1750219" y="335756"/>
                  </a:lnTo>
                  <a:lnTo>
                    <a:pt x="1712119" y="400050"/>
                  </a:lnTo>
                  <a:lnTo>
                    <a:pt x="1635919" y="492919"/>
                  </a:lnTo>
                  <a:lnTo>
                    <a:pt x="1581150" y="545306"/>
                  </a:lnTo>
                  <a:lnTo>
                    <a:pt x="1557338" y="557212"/>
                  </a:lnTo>
                  <a:lnTo>
                    <a:pt x="1538288" y="559594"/>
                  </a:lnTo>
                  <a:lnTo>
                    <a:pt x="1519238" y="561975"/>
                  </a:lnTo>
                  <a:lnTo>
                    <a:pt x="1488281" y="545306"/>
                  </a:lnTo>
                  <a:lnTo>
                    <a:pt x="1450181" y="516731"/>
                  </a:lnTo>
                  <a:lnTo>
                    <a:pt x="1409700" y="500062"/>
                  </a:lnTo>
                  <a:lnTo>
                    <a:pt x="1047750" y="471487"/>
                  </a:lnTo>
                  <a:lnTo>
                    <a:pt x="819150" y="452437"/>
                  </a:lnTo>
                  <a:lnTo>
                    <a:pt x="354806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BB21FE4-400A-184B-99EB-2C9FC07D56BD}"/>
                </a:ext>
              </a:extLst>
            </p:cNvPr>
            <p:cNvSpPr/>
            <p:nvPr/>
          </p:nvSpPr>
          <p:spPr bwMode="auto">
            <a:xfrm>
              <a:off x="3816350" y="3895725"/>
              <a:ext cx="527050" cy="1201738"/>
            </a:xfrm>
            <a:custGeom>
              <a:avLst/>
              <a:gdLst>
                <a:gd name="connsiteX0" fmla="*/ 207169 w 526256"/>
                <a:gd name="connsiteY0" fmla="*/ 545306 h 1202531"/>
                <a:gd name="connsiteX1" fmla="*/ 171450 w 526256"/>
                <a:gd name="connsiteY1" fmla="*/ 302419 h 1202531"/>
                <a:gd name="connsiteX2" fmla="*/ 159544 w 526256"/>
                <a:gd name="connsiteY2" fmla="*/ 259556 h 1202531"/>
                <a:gd name="connsiteX3" fmla="*/ 140494 w 526256"/>
                <a:gd name="connsiteY3" fmla="*/ 214313 h 1202531"/>
                <a:gd name="connsiteX4" fmla="*/ 104775 w 526256"/>
                <a:gd name="connsiteY4" fmla="*/ 171450 h 1202531"/>
                <a:gd name="connsiteX5" fmla="*/ 66675 w 526256"/>
                <a:gd name="connsiteY5" fmla="*/ 128588 h 1202531"/>
                <a:gd name="connsiteX6" fmla="*/ 23812 w 526256"/>
                <a:gd name="connsiteY6" fmla="*/ 80963 h 1202531"/>
                <a:gd name="connsiteX7" fmla="*/ 4762 w 526256"/>
                <a:gd name="connsiteY7" fmla="*/ 54769 h 1202531"/>
                <a:gd name="connsiteX8" fmla="*/ 0 w 526256"/>
                <a:gd name="connsiteY8" fmla="*/ 38100 h 1202531"/>
                <a:gd name="connsiteX9" fmla="*/ 0 w 526256"/>
                <a:gd name="connsiteY9" fmla="*/ 21431 h 1202531"/>
                <a:gd name="connsiteX10" fmla="*/ 7144 w 526256"/>
                <a:gd name="connsiteY10" fmla="*/ 9525 h 1202531"/>
                <a:gd name="connsiteX11" fmla="*/ 30956 w 526256"/>
                <a:gd name="connsiteY11" fmla="*/ 0 h 1202531"/>
                <a:gd name="connsiteX12" fmla="*/ 107156 w 526256"/>
                <a:gd name="connsiteY12" fmla="*/ 0 h 1202531"/>
                <a:gd name="connsiteX13" fmla="*/ 276225 w 526256"/>
                <a:gd name="connsiteY13" fmla="*/ 26194 h 1202531"/>
                <a:gd name="connsiteX14" fmla="*/ 414337 w 526256"/>
                <a:gd name="connsiteY14" fmla="*/ 164306 h 1202531"/>
                <a:gd name="connsiteX15" fmla="*/ 459581 w 526256"/>
                <a:gd name="connsiteY15" fmla="*/ 526256 h 1202531"/>
                <a:gd name="connsiteX16" fmla="*/ 504825 w 526256"/>
                <a:gd name="connsiteY16" fmla="*/ 916781 h 1202531"/>
                <a:gd name="connsiteX17" fmla="*/ 526256 w 526256"/>
                <a:gd name="connsiteY17" fmla="*/ 1078706 h 1202531"/>
                <a:gd name="connsiteX18" fmla="*/ 514350 w 526256"/>
                <a:gd name="connsiteY18" fmla="*/ 1123950 h 1202531"/>
                <a:gd name="connsiteX19" fmla="*/ 490537 w 526256"/>
                <a:gd name="connsiteY19" fmla="*/ 1169194 h 1202531"/>
                <a:gd name="connsiteX20" fmla="*/ 471487 w 526256"/>
                <a:gd name="connsiteY20" fmla="*/ 1193006 h 1202531"/>
                <a:gd name="connsiteX21" fmla="*/ 459581 w 526256"/>
                <a:gd name="connsiteY21" fmla="*/ 1200150 h 1202531"/>
                <a:gd name="connsiteX22" fmla="*/ 447675 w 526256"/>
                <a:gd name="connsiteY22" fmla="*/ 1202531 h 1202531"/>
                <a:gd name="connsiteX23" fmla="*/ 421481 w 526256"/>
                <a:gd name="connsiteY23" fmla="*/ 1197769 h 1202531"/>
                <a:gd name="connsiteX24" fmla="*/ 400050 w 526256"/>
                <a:gd name="connsiteY24" fmla="*/ 1183481 h 1202531"/>
                <a:gd name="connsiteX25" fmla="*/ 369094 w 526256"/>
                <a:gd name="connsiteY25" fmla="*/ 1145381 h 1202531"/>
                <a:gd name="connsiteX26" fmla="*/ 338137 w 526256"/>
                <a:gd name="connsiteY26" fmla="*/ 1095375 h 1202531"/>
                <a:gd name="connsiteX27" fmla="*/ 304800 w 526256"/>
                <a:gd name="connsiteY27" fmla="*/ 1035844 h 1202531"/>
                <a:gd name="connsiteX28" fmla="*/ 278606 w 526256"/>
                <a:gd name="connsiteY28" fmla="*/ 981075 h 1202531"/>
                <a:gd name="connsiteX29" fmla="*/ 261937 w 526256"/>
                <a:gd name="connsiteY29" fmla="*/ 926306 h 1202531"/>
                <a:gd name="connsiteX30" fmla="*/ 254794 w 526256"/>
                <a:gd name="connsiteY30" fmla="*/ 857250 h 1202531"/>
                <a:gd name="connsiteX31" fmla="*/ 240506 w 526256"/>
                <a:gd name="connsiteY31" fmla="*/ 726281 h 1202531"/>
                <a:gd name="connsiteX32" fmla="*/ 207169 w 526256"/>
                <a:gd name="connsiteY32" fmla="*/ 54530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26256" h="1202531">
                  <a:moveTo>
                    <a:pt x="207169" y="545306"/>
                  </a:moveTo>
                  <a:lnTo>
                    <a:pt x="171450" y="302419"/>
                  </a:lnTo>
                  <a:lnTo>
                    <a:pt x="159544" y="259556"/>
                  </a:lnTo>
                  <a:lnTo>
                    <a:pt x="140494" y="214313"/>
                  </a:lnTo>
                  <a:lnTo>
                    <a:pt x="104775" y="171450"/>
                  </a:lnTo>
                  <a:lnTo>
                    <a:pt x="66675" y="128588"/>
                  </a:lnTo>
                  <a:lnTo>
                    <a:pt x="23812" y="80963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30956" y="0"/>
                  </a:lnTo>
                  <a:lnTo>
                    <a:pt x="107156" y="0"/>
                  </a:lnTo>
                  <a:lnTo>
                    <a:pt x="276225" y="26194"/>
                  </a:lnTo>
                  <a:lnTo>
                    <a:pt x="414337" y="164306"/>
                  </a:lnTo>
                  <a:lnTo>
                    <a:pt x="459581" y="526256"/>
                  </a:lnTo>
                  <a:lnTo>
                    <a:pt x="504825" y="916781"/>
                  </a:lnTo>
                  <a:lnTo>
                    <a:pt x="526256" y="1078706"/>
                  </a:lnTo>
                  <a:lnTo>
                    <a:pt x="514350" y="1123950"/>
                  </a:lnTo>
                  <a:lnTo>
                    <a:pt x="490537" y="1169194"/>
                  </a:lnTo>
                  <a:lnTo>
                    <a:pt x="471487" y="1193006"/>
                  </a:lnTo>
                  <a:lnTo>
                    <a:pt x="459581" y="1200150"/>
                  </a:lnTo>
                  <a:lnTo>
                    <a:pt x="447675" y="1202531"/>
                  </a:lnTo>
                  <a:lnTo>
                    <a:pt x="421481" y="1197769"/>
                  </a:lnTo>
                  <a:lnTo>
                    <a:pt x="400050" y="1183481"/>
                  </a:lnTo>
                  <a:lnTo>
                    <a:pt x="369094" y="1145381"/>
                  </a:lnTo>
                  <a:lnTo>
                    <a:pt x="338137" y="1095375"/>
                  </a:lnTo>
                  <a:lnTo>
                    <a:pt x="304800" y="1035844"/>
                  </a:lnTo>
                  <a:lnTo>
                    <a:pt x="278606" y="981075"/>
                  </a:lnTo>
                  <a:lnTo>
                    <a:pt x="261937" y="926306"/>
                  </a:lnTo>
                  <a:lnTo>
                    <a:pt x="254794" y="857250"/>
                  </a:lnTo>
                  <a:lnTo>
                    <a:pt x="240506" y="726281"/>
                  </a:lnTo>
                  <a:lnTo>
                    <a:pt x="20716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6891D14-4474-AB4B-990D-2B6D43EB9338}"/>
                </a:ext>
              </a:extLst>
            </p:cNvPr>
            <p:cNvSpPr/>
            <p:nvPr/>
          </p:nvSpPr>
          <p:spPr bwMode="auto">
            <a:xfrm>
              <a:off x="4021138" y="3719513"/>
              <a:ext cx="1947862" cy="1235075"/>
            </a:xfrm>
            <a:custGeom>
              <a:avLst/>
              <a:gdLst>
                <a:gd name="connsiteX0" fmla="*/ 733425 w 1947863"/>
                <a:gd name="connsiteY0" fmla="*/ 285750 h 1235868"/>
                <a:gd name="connsiteX1" fmla="*/ 264319 w 1947863"/>
                <a:gd name="connsiteY1" fmla="*/ 330993 h 1235868"/>
                <a:gd name="connsiteX2" fmla="*/ 140494 w 1947863"/>
                <a:gd name="connsiteY2" fmla="*/ 352425 h 1235868"/>
                <a:gd name="connsiteX3" fmla="*/ 0 w 1947863"/>
                <a:gd name="connsiteY3" fmla="*/ 202406 h 1235868"/>
                <a:gd name="connsiteX4" fmla="*/ 109538 w 1947863"/>
                <a:gd name="connsiteY4" fmla="*/ 202406 h 1235868"/>
                <a:gd name="connsiteX5" fmla="*/ 204788 w 1947863"/>
                <a:gd name="connsiteY5" fmla="*/ 200025 h 1235868"/>
                <a:gd name="connsiteX6" fmla="*/ 357188 w 1947863"/>
                <a:gd name="connsiteY6" fmla="*/ 185737 h 1235868"/>
                <a:gd name="connsiteX7" fmla="*/ 742950 w 1947863"/>
                <a:gd name="connsiteY7" fmla="*/ 135731 h 1235868"/>
                <a:gd name="connsiteX8" fmla="*/ 978694 w 1947863"/>
                <a:gd name="connsiteY8" fmla="*/ 107156 h 1235868"/>
                <a:gd name="connsiteX9" fmla="*/ 1159669 w 1947863"/>
                <a:gd name="connsiteY9" fmla="*/ 85725 h 1235868"/>
                <a:gd name="connsiteX10" fmla="*/ 1373982 w 1947863"/>
                <a:gd name="connsiteY10" fmla="*/ 59531 h 1235868"/>
                <a:gd name="connsiteX11" fmla="*/ 1481138 w 1947863"/>
                <a:gd name="connsiteY11" fmla="*/ 45243 h 1235868"/>
                <a:gd name="connsiteX12" fmla="*/ 1521619 w 1947863"/>
                <a:gd name="connsiteY12" fmla="*/ 30956 h 1235868"/>
                <a:gd name="connsiteX13" fmla="*/ 1574007 w 1947863"/>
                <a:gd name="connsiteY13" fmla="*/ 9525 h 1235868"/>
                <a:gd name="connsiteX14" fmla="*/ 1600200 w 1947863"/>
                <a:gd name="connsiteY14" fmla="*/ 0 h 1235868"/>
                <a:gd name="connsiteX15" fmla="*/ 1638300 w 1947863"/>
                <a:gd name="connsiteY15" fmla="*/ 9525 h 1235868"/>
                <a:gd name="connsiteX16" fmla="*/ 1731169 w 1947863"/>
                <a:gd name="connsiteY16" fmla="*/ 64293 h 1235868"/>
                <a:gd name="connsiteX17" fmla="*/ 1835944 w 1947863"/>
                <a:gd name="connsiteY17" fmla="*/ 142875 h 1235868"/>
                <a:gd name="connsiteX18" fmla="*/ 1914525 w 1947863"/>
                <a:gd name="connsiteY18" fmla="*/ 204787 h 1235868"/>
                <a:gd name="connsiteX19" fmla="*/ 1938338 w 1947863"/>
                <a:gd name="connsiteY19" fmla="*/ 235743 h 1235868"/>
                <a:gd name="connsiteX20" fmla="*/ 1947863 w 1947863"/>
                <a:gd name="connsiteY20" fmla="*/ 257175 h 1235868"/>
                <a:gd name="connsiteX21" fmla="*/ 1947863 w 1947863"/>
                <a:gd name="connsiteY21" fmla="*/ 285750 h 1235868"/>
                <a:gd name="connsiteX22" fmla="*/ 1938338 w 1947863"/>
                <a:gd name="connsiteY22" fmla="*/ 314325 h 1235868"/>
                <a:gd name="connsiteX23" fmla="*/ 1914525 w 1947863"/>
                <a:gd name="connsiteY23" fmla="*/ 340518 h 1235868"/>
                <a:gd name="connsiteX24" fmla="*/ 1874044 w 1947863"/>
                <a:gd name="connsiteY24" fmla="*/ 376237 h 1235868"/>
                <a:gd name="connsiteX25" fmla="*/ 1850232 w 1947863"/>
                <a:gd name="connsiteY25" fmla="*/ 395287 h 1235868"/>
                <a:gd name="connsiteX26" fmla="*/ 1835944 w 1947863"/>
                <a:gd name="connsiteY26" fmla="*/ 407193 h 1235868"/>
                <a:gd name="connsiteX27" fmla="*/ 1757363 w 1947863"/>
                <a:gd name="connsiteY27" fmla="*/ 692943 h 1235868"/>
                <a:gd name="connsiteX28" fmla="*/ 1688307 w 1947863"/>
                <a:gd name="connsiteY28" fmla="*/ 981075 h 1235868"/>
                <a:gd name="connsiteX29" fmla="*/ 1652588 w 1947863"/>
                <a:gd name="connsiteY29" fmla="*/ 1104900 h 1235868"/>
                <a:gd name="connsiteX30" fmla="*/ 1631157 w 1947863"/>
                <a:gd name="connsiteY30" fmla="*/ 1183481 h 1235868"/>
                <a:gd name="connsiteX31" fmla="*/ 1614488 w 1947863"/>
                <a:gd name="connsiteY31" fmla="*/ 1214437 h 1235868"/>
                <a:gd name="connsiteX32" fmla="*/ 1602582 w 1947863"/>
                <a:gd name="connsiteY32" fmla="*/ 1228725 h 1235868"/>
                <a:gd name="connsiteX33" fmla="*/ 1581150 w 1947863"/>
                <a:gd name="connsiteY33" fmla="*/ 1235868 h 1235868"/>
                <a:gd name="connsiteX34" fmla="*/ 1547813 w 1947863"/>
                <a:gd name="connsiteY34" fmla="*/ 1233487 h 1235868"/>
                <a:gd name="connsiteX35" fmla="*/ 1524000 w 1947863"/>
                <a:gd name="connsiteY35" fmla="*/ 1223962 h 1235868"/>
                <a:gd name="connsiteX36" fmla="*/ 1483519 w 1947863"/>
                <a:gd name="connsiteY36" fmla="*/ 1195387 h 1235868"/>
                <a:gd name="connsiteX37" fmla="*/ 1426369 w 1947863"/>
                <a:gd name="connsiteY37" fmla="*/ 1147762 h 1235868"/>
                <a:gd name="connsiteX38" fmla="*/ 1485900 w 1947863"/>
                <a:gd name="connsiteY38" fmla="*/ 950118 h 1235868"/>
                <a:gd name="connsiteX39" fmla="*/ 1540669 w 1947863"/>
                <a:gd name="connsiteY39" fmla="*/ 609600 h 1235868"/>
                <a:gd name="connsiteX40" fmla="*/ 1566863 w 1947863"/>
                <a:gd name="connsiteY40" fmla="*/ 404812 h 1235868"/>
                <a:gd name="connsiteX41" fmla="*/ 1574007 w 1947863"/>
                <a:gd name="connsiteY41" fmla="*/ 290512 h 1235868"/>
                <a:gd name="connsiteX42" fmla="*/ 1571625 w 1947863"/>
                <a:gd name="connsiteY42" fmla="*/ 273843 h 1235868"/>
                <a:gd name="connsiteX43" fmla="*/ 1564482 w 1947863"/>
                <a:gd name="connsiteY43" fmla="*/ 254793 h 1235868"/>
                <a:gd name="connsiteX44" fmla="*/ 1543050 w 1947863"/>
                <a:gd name="connsiteY44" fmla="*/ 240506 h 1235868"/>
                <a:gd name="connsiteX45" fmla="*/ 1507332 w 1947863"/>
                <a:gd name="connsiteY45" fmla="*/ 228600 h 1235868"/>
                <a:gd name="connsiteX46" fmla="*/ 1469232 w 1947863"/>
                <a:gd name="connsiteY46" fmla="*/ 223837 h 1235868"/>
                <a:gd name="connsiteX47" fmla="*/ 1395413 w 1947863"/>
                <a:gd name="connsiteY47" fmla="*/ 228600 h 1235868"/>
                <a:gd name="connsiteX48" fmla="*/ 1021557 w 1947863"/>
                <a:gd name="connsiteY48" fmla="*/ 264318 h 1235868"/>
                <a:gd name="connsiteX49" fmla="*/ 733425 w 1947863"/>
                <a:gd name="connsiteY49" fmla="*/ 285750 h 123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47863" h="1235868">
                  <a:moveTo>
                    <a:pt x="733425" y="285750"/>
                  </a:moveTo>
                  <a:lnTo>
                    <a:pt x="264319" y="330993"/>
                  </a:lnTo>
                  <a:lnTo>
                    <a:pt x="140494" y="352425"/>
                  </a:lnTo>
                  <a:lnTo>
                    <a:pt x="0" y="202406"/>
                  </a:lnTo>
                  <a:lnTo>
                    <a:pt x="109538" y="202406"/>
                  </a:lnTo>
                  <a:lnTo>
                    <a:pt x="204788" y="200025"/>
                  </a:lnTo>
                  <a:lnTo>
                    <a:pt x="357188" y="185737"/>
                  </a:lnTo>
                  <a:lnTo>
                    <a:pt x="742950" y="135731"/>
                  </a:lnTo>
                  <a:lnTo>
                    <a:pt x="978694" y="107156"/>
                  </a:lnTo>
                  <a:lnTo>
                    <a:pt x="1159669" y="85725"/>
                  </a:lnTo>
                  <a:lnTo>
                    <a:pt x="1373982" y="59531"/>
                  </a:lnTo>
                  <a:lnTo>
                    <a:pt x="1481138" y="45243"/>
                  </a:lnTo>
                  <a:lnTo>
                    <a:pt x="1521619" y="30956"/>
                  </a:lnTo>
                  <a:lnTo>
                    <a:pt x="1574007" y="9525"/>
                  </a:lnTo>
                  <a:lnTo>
                    <a:pt x="1600200" y="0"/>
                  </a:lnTo>
                  <a:lnTo>
                    <a:pt x="1638300" y="9525"/>
                  </a:lnTo>
                  <a:lnTo>
                    <a:pt x="1731169" y="64293"/>
                  </a:lnTo>
                  <a:lnTo>
                    <a:pt x="1835944" y="142875"/>
                  </a:lnTo>
                  <a:lnTo>
                    <a:pt x="1914525" y="204787"/>
                  </a:lnTo>
                  <a:lnTo>
                    <a:pt x="1938338" y="235743"/>
                  </a:lnTo>
                  <a:lnTo>
                    <a:pt x="1947863" y="257175"/>
                  </a:lnTo>
                  <a:lnTo>
                    <a:pt x="1947863" y="285750"/>
                  </a:lnTo>
                  <a:lnTo>
                    <a:pt x="1938338" y="314325"/>
                  </a:lnTo>
                  <a:lnTo>
                    <a:pt x="1914525" y="340518"/>
                  </a:lnTo>
                  <a:lnTo>
                    <a:pt x="1874044" y="376237"/>
                  </a:lnTo>
                  <a:lnTo>
                    <a:pt x="1850232" y="395287"/>
                  </a:lnTo>
                  <a:lnTo>
                    <a:pt x="1835944" y="407193"/>
                  </a:lnTo>
                  <a:lnTo>
                    <a:pt x="1757363" y="692943"/>
                  </a:lnTo>
                  <a:lnTo>
                    <a:pt x="1688307" y="981075"/>
                  </a:lnTo>
                  <a:lnTo>
                    <a:pt x="1652588" y="1104900"/>
                  </a:lnTo>
                  <a:lnTo>
                    <a:pt x="1631157" y="1183481"/>
                  </a:lnTo>
                  <a:lnTo>
                    <a:pt x="1614488" y="1214437"/>
                  </a:lnTo>
                  <a:lnTo>
                    <a:pt x="1602582" y="1228725"/>
                  </a:lnTo>
                  <a:lnTo>
                    <a:pt x="1581150" y="1235868"/>
                  </a:lnTo>
                  <a:lnTo>
                    <a:pt x="1547813" y="1233487"/>
                  </a:lnTo>
                  <a:lnTo>
                    <a:pt x="1524000" y="1223962"/>
                  </a:lnTo>
                  <a:lnTo>
                    <a:pt x="1483519" y="1195387"/>
                  </a:lnTo>
                  <a:lnTo>
                    <a:pt x="1426369" y="1147762"/>
                  </a:lnTo>
                  <a:lnTo>
                    <a:pt x="1485900" y="950118"/>
                  </a:lnTo>
                  <a:lnTo>
                    <a:pt x="1540669" y="609600"/>
                  </a:lnTo>
                  <a:lnTo>
                    <a:pt x="1566863" y="404812"/>
                  </a:lnTo>
                  <a:lnTo>
                    <a:pt x="1574007" y="290512"/>
                  </a:lnTo>
                  <a:lnTo>
                    <a:pt x="1571625" y="273843"/>
                  </a:lnTo>
                  <a:lnTo>
                    <a:pt x="1564482" y="254793"/>
                  </a:lnTo>
                  <a:lnTo>
                    <a:pt x="1543050" y="240506"/>
                  </a:lnTo>
                  <a:lnTo>
                    <a:pt x="1507332" y="228600"/>
                  </a:lnTo>
                  <a:lnTo>
                    <a:pt x="1469232" y="223837"/>
                  </a:lnTo>
                  <a:lnTo>
                    <a:pt x="1395413" y="228600"/>
                  </a:lnTo>
                  <a:lnTo>
                    <a:pt x="1021557" y="264318"/>
                  </a:lnTo>
                  <a:lnTo>
                    <a:pt x="7334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E44D8D8-9916-B040-90BA-08629E8B21A6}"/>
                </a:ext>
              </a:extLst>
            </p:cNvPr>
            <p:cNvSpPr/>
            <p:nvPr/>
          </p:nvSpPr>
          <p:spPr bwMode="auto">
            <a:xfrm>
              <a:off x="4259263" y="4672013"/>
              <a:ext cx="1300162" cy="330200"/>
            </a:xfrm>
            <a:custGeom>
              <a:avLst/>
              <a:gdLst>
                <a:gd name="connsiteX0" fmla="*/ 442913 w 1300163"/>
                <a:gd name="connsiteY0" fmla="*/ 257175 h 330993"/>
                <a:gd name="connsiteX1" fmla="*/ 21432 w 1300163"/>
                <a:gd name="connsiteY1" fmla="*/ 330993 h 330993"/>
                <a:gd name="connsiteX2" fmla="*/ 0 w 1300163"/>
                <a:gd name="connsiteY2" fmla="*/ 150018 h 330993"/>
                <a:gd name="connsiteX3" fmla="*/ 340519 w 1300163"/>
                <a:gd name="connsiteY3" fmla="*/ 102393 h 330993"/>
                <a:gd name="connsiteX4" fmla="*/ 681038 w 1300163"/>
                <a:gd name="connsiteY4" fmla="*/ 57150 h 330993"/>
                <a:gd name="connsiteX5" fmla="*/ 990600 w 1300163"/>
                <a:gd name="connsiteY5" fmla="*/ 23812 h 330993"/>
                <a:gd name="connsiteX6" fmla="*/ 1285875 w 1300163"/>
                <a:gd name="connsiteY6" fmla="*/ 0 h 330993"/>
                <a:gd name="connsiteX7" fmla="*/ 1300163 w 1300163"/>
                <a:gd name="connsiteY7" fmla="*/ 211931 h 330993"/>
                <a:gd name="connsiteX8" fmla="*/ 1185863 w 1300163"/>
                <a:gd name="connsiteY8" fmla="*/ 195262 h 330993"/>
                <a:gd name="connsiteX9" fmla="*/ 1109663 w 1300163"/>
                <a:gd name="connsiteY9" fmla="*/ 188118 h 330993"/>
                <a:gd name="connsiteX10" fmla="*/ 888207 w 1300163"/>
                <a:gd name="connsiteY10" fmla="*/ 200025 h 330993"/>
                <a:gd name="connsiteX11" fmla="*/ 442913 w 1300163"/>
                <a:gd name="connsiteY11" fmla="*/ 257175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0163" h="330993">
                  <a:moveTo>
                    <a:pt x="442913" y="257175"/>
                  </a:moveTo>
                  <a:lnTo>
                    <a:pt x="21432" y="330993"/>
                  </a:lnTo>
                  <a:lnTo>
                    <a:pt x="0" y="150018"/>
                  </a:lnTo>
                  <a:lnTo>
                    <a:pt x="340519" y="102393"/>
                  </a:lnTo>
                  <a:lnTo>
                    <a:pt x="681038" y="57150"/>
                  </a:lnTo>
                  <a:lnTo>
                    <a:pt x="990600" y="23812"/>
                  </a:lnTo>
                  <a:lnTo>
                    <a:pt x="1285875" y="0"/>
                  </a:lnTo>
                  <a:lnTo>
                    <a:pt x="1300163" y="211931"/>
                  </a:lnTo>
                  <a:lnTo>
                    <a:pt x="1185863" y="195262"/>
                  </a:lnTo>
                  <a:lnTo>
                    <a:pt x="1109663" y="188118"/>
                  </a:lnTo>
                  <a:lnTo>
                    <a:pt x="888207" y="200025"/>
                  </a:lnTo>
                  <a:lnTo>
                    <a:pt x="442913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2FD2532-4971-8E48-845D-0B6D41E5DF4C}"/>
                </a:ext>
              </a:extLst>
            </p:cNvPr>
            <p:cNvSpPr/>
            <p:nvPr/>
          </p:nvSpPr>
          <p:spPr bwMode="auto">
            <a:xfrm>
              <a:off x="3248025" y="5391150"/>
              <a:ext cx="3317875" cy="396875"/>
            </a:xfrm>
            <a:custGeom>
              <a:avLst/>
              <a:gdLst>
                <a:gd name="connsiteX0" fmla="*/ 415925 w 3317875"/>
                <a:gd name="connsiteY0" fmla="*/ 342900 h 396875"/>
                <a:gd name="connsiteX1" fmla="*/ 15875 w 3317875"/>
                <a:gd name="connsiteY1" fmla="*/ 396875 h 396875"/>
                <a:gd name="connsiteX2" fmla="*/ 0 w 3317875"/>
                <a:gd name="connsiteY2" fmla="*/ 79375 h 396875"/>
                <a:gd name="connsiteX3" fmla="*/ 127000 w 3317875"/>
                <a:gd name="connsiteY3" fmla="*/ 146050 h 396875"/>
                <a:gd name="connsiteX4" fmla="*/ 177800 w 3317875"/>
                <a:gd name="connsiteY4" fmla="*/ 168275 h 396875"/>
                <a:gd name="connsiteX5" fmla="*/ 212725 w 3317875"/>
                <a:gd name="connsiteY5" fmla="*/ 177800 h 396875"/>
                <a:gd name="connsiteX6" fmla="*/ 247650 w 3317875"/>
                <a:gd name="connsiteY6" fmla="*/ 180975 h 396875"/>
                <a:gd name="connsiteX7" fmla="*/ 368300 w 3317875"/>
                <a:gd name="connsiteY7" fmla="*/ 174625 h 396875"/>
                <a:gd name="connsiteX8" fmla="*/ 1104900 w 3317875"/>
                <a:gd name="connsiteY8" fmla="*/ 127000 h 396875"/>
                <a:gd name="connsiteX9" fmla="*/ 1727200 w 3317875"/>
                <a:gd name="connsiteY9" fmla="*/ 88900 h 396875"/>
                <a:gd name="connsiteX10" fmla="*/ 2311400 w 3317875"/>
                <a:gd name="connsiteY10" fmla="*/ 50800 h 396875"/>
                <a:gd name="connsiteX11" fmla="*/ 2695575 w 3317875"/>
                <a:gd name="connsiteY11" fmla="*/ 25400 h 396875"/>
                <a:gd name="connsiteX12" fmla="*/ 3016250 w 3317875"/>
                <a:gd name="connsiteY12" fmla="*/ 3175 h 396875"/>
                <a:gd name="connsiteX13" fmla="*/ 3054350 w 3317875"/>
                <a:gd name="connsiteY13" fmla="*/ 0 h 396875"/>
                <a:gd name="connsiteX14" fmla="*/ 3108325 w 3317875"/>
                <a:gd name="connsiteY14" fmla="*/ 12700 h 396875"/>
                <a:gd name="connsiteX15" fmla="*/ 3302000 w 3317875"/>
                <a:gd name="connsiteY15" fmla="*/ 88900 h 396875"/>
                <a:gd name="connsiteX16" fmla="*/ 3317875 w 3317875"/>
                <a:gd name="connsiteY16" fmla="*/ 365125 h 396875"/>
                <a:gd name="connsiteX17" fmla="*/ 3257550 w 3317875"/>
                <a:gd name="connsiteY17" fmla="*/ 314325 h 396875"/>
                <a:gd name="connsiteX18" fmla="*/ 3216275 w 3317875"/>
                <a:gd name="connsiteY18" fmla="*/ 279400 h 396875"/>
                <a:gd name="connsiteX19" fmla="*/ 3168650 w 3317875"/>
                <a:gd name="connsiteY19" fmla="*/ 254000 h 396875"/>
                <a:gd name="connsiteX20" fmla="*/ 3127375 w 3317875"/>
                <a:gd name="connsiteY20" fmla="*/ 244475 h 396875"/>
                <a:gd name="connsiteX21" fmla="*/ 2755900 w 3317875"/>
                <a:gd name="connsiteY21" fmla="*/ 234950 h 396875"/>
                <a:gd name="connsiteX22" fmla="*/ 2038350 w 3317875"/>
                <a:gd name="connsiteY22" fmla="*/ 250825 h 396875"/>
                <a:gd name="connsiteX23" fmla="*/ 1457325 w 3317875"/>
                <a:gd name="connsiteY23" fmla="*/ 266700 h 396875"/>
                <a:gd name="connsiteX24" fmla="*/ 930275 w 3317875"/>
                <a:gd name="connsiteY24" fmla="*/ 298450 h 396875"/>
                <a:gd name="connsiteX25" fmla="*/ 415925 w 3317875"/>
                <a:gd name="connsiteY25" fmla="*/ 342900 h 39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17875" h="396875">
                  <a:moveTo>
                    <a:pt x="415925" y="342900"/>
                  </a:moveTo>
                  <a:lnTo>
                    <a:pt x="15875" y="396875"/>
                  </a:lnTo>
                  <a:lnTo>
                    <a:pt x="0" y="79375"/>
                  </a:lnTo>
                  <a:lnTo>
                    <a:pt x="127000" y="146050"/>
                  </a:lnTo>
                  <a:lnTo>
                    <a:pt x="177800" y="168275"/>
                  </a:lnTo>
                  <a:lnTo>
                    <a:pt x="212725" y="177800"/>
                  </a:lnTo>
                  <a:lnTo>
                    <a:pt x="247650" y="180975"/>
                  </a:lnTo>
                  <a:lnTo>
                    <a:pt x="368300" y="174625"/>
                  </a:lnTo>
                  <a:lnTo>
                    <a:pt x="1104900" y="127000"/>
                  </a:lnTo>
                  <a:lnTo>
                    <a:pt x="1727200" y="88900"/>
                  </a:lnTo>
                  <a:lnTo>
                    <a:pt x="2311400" y="50800"/>
                  </a:lnTo>
                  <a:lnTo>
                    <a:pt x="2695575" y="25400"/>
                  </a:lnTo>
                  <a:lnTo>
                    <a:pt x="3016250" y="3175"/>
                  </a:lnTo>
                  <a:lnTo>
                    <a:pt x="3054350" y="0"/>
                  </a:lnTo>
                  <a:lnTo>
                    <a:pt x="3108325" y="12700"/>
                  </a:lnTo>
                  <a:lnTo>
                    <a:pt x="3302000" y="88900"/>
                  </a:lnTo>
                  <a:lnTo>
                    <a:pt x="3317875" y="365125"/>
                  </a:lnTo>
                  <a:lnTo>
                    <a:pt x="3257550" y="314325"/>
                  </a:lnTo>
                  <a:lnTo>
                    <a:pt x="3216275" y="279400"/>
                  </a:lnTo>
                  <a:lnTo>
                    <a:pt x="3168650" y="254000"/>
                  </a:lnTo>
                  <a:lnTo>
                    <a:pt x="3127375" y="244475"/>
                  </a:lnTo>
                  <a:lnTo>
                    <a:pt x="2755900" y="234950"/>
                  </a:lnTo>
                  <a:lnTo>
                    <a:pt x="2038350" y="250825"/>
                  </a:lnTo>
                  <a:lnTo>
                    <a:pt x="1457325" y="266700"/>
                  </a:lnTo>
                  <a:lnTo>
                    <a:pt x="930275" y="298450"/>
                  </a:lnTo>
                  <a:lnTo>
                    <a:pt x="41592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9408388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1745915-594F-6245-9D31-9F876DC2D999}"/>
              </a:ext>
            </a:extLst>
          </p:cNvPr>
          <p:cNvSpPr/>
          <p:nvPr/>
        </p:nvSpPr>
        <p:spPr>
          <a:xfrm>
            <a:off x="2476500" y="2847975"/>
            <a:ext cx="1733550" cy="495300"/>
          </a:xfrm>
          <a:custGeom>
            <a:avLst/>
            <a:gdLst>
              <a:gd name="connsiteX0" fmla="*/ 609600 w 1733550"/>
              <a:gd name="connsiteY0" fmla="*/ 445294 h 495300"/>
              <a:gd name="connsiteX1" fmla="*/ 402431 w 1733550"/>
              <a:gd name="connsiteY1" fmla="*/ 488156 h 495300"/>
              <a:gd name="connsiteX2" fmla="*/ 361950 w 1733550"/>
              <a:gd name="connsiteY2" fmla="*/ 495300 h 495300"/>
              <a:gd name="connsiteX3" fmla="*/ 314325 w 1733550"/>
              <a:gd name="connsiteY3" fmla="*/ 492919 h 495300"/>
              <a:gd name="connsiteX4" fmla="*/ 238125 w 1733550"/>
              <a:gd name="connsiteY4" fmla="*/ 478631 h 495300"/>
              <a:gd name="connsiteX5" fmla="*/ 180975 w 1733550"/>
              <a:gd name="connsiteY5" fmla="*/ 461963 h 495300"/>
              <a:gd name="connsiteX6" fmla="*/ 133350 w 1733550"/>
              <a:gd name="connsiteY6" fmla="*/ 438150 h 495300"/>
              <a:gd name="connsiteX7" fmla="*/ 95250 w 1733550"/>
              <a:gd name="connsiteY7" fmla="*/ 409575 h 495300"/>
              <a:gd name="connsiteX8" fmla="*/ 59531 w 1733550"/>
              <a:gd name="connsiteY8" fmla="*/ 371475 h 495300"/>
              <a:gd name="connsiteX9" fmla="*/ 35719 w 1733550"/>
              <a:gd name="connsiteY9" fmla="*/ 330994 h 495300"/>
              <a:gd name="connsiteX10" fmla="*/ 19050 w 1733550"/>
              <a:gd name="connsiteY10" fmla="*/ 290513 h 495300"/>
              <a:gd name="connsiteX11" fmla="*/ 11906 w 1733550"/>
              <a:gd name="connsiteY11" fmla="*/ 266700 h 495300"/>
              <a:gd name="connsiteX12" fmla="*/ 2381 w 1733550"/>
              <a:gd name="connsiteY12" fmla="*/ 240506 h 495300"/>
              <a:gd name="connsiteX13" fmla="*/ 0 w 1733550"/>
              <a:gd name="connsiteY13" fmla="*/ 226219 h 495300"/>
              <a:gd name="connsiteX14" fmla="*/ 2381 w 1733550"/>
              <a:gd name="connsiteY14" fmla="*/ 211931 h 495300"/>
              <a:gd name="connsiteX15" fmla="*/ 16669 w 1733550"/>
              <a:gd name="connsiteY15" fmla="*/ 204788 h 495300"/>
              <a:gd name="connsiteX16" fmla="*/ 42863 w 1733550"/>
              <a:gd name="connsiteY16" fmla="*/ 211931 h 495300"/>
              <a:gd name="connsiteX17" fmla="*/ 69056 w 1733550"/>
              <a:gd name="connsiteY17" fmla="*/ 228600 h 495300"/>
              <a:gd name="connsiteX18" fmla="*/ 92869 w 1733550"/>
              <a:gd name="connsiteY18" fmla="*/ 245269 h 495300"/>
              <a:gd name="connsiteX19" fmla="*/ 123825 w 1733550"/>
              <a:gd name="connsiteY19" fmla="*/ 259556 h 495300"/>
              <a:gd name="connsiteX20" fmla="*/ 150019 w 1733550"/>
              <a:gd name="connsiteY20" fmla="*/ 269081 h 495300"/>
              <a:gd name="connsiteX21" fmla="*/ 185738 w 1733550"/>
              <a:gd name="connsiteY21" fmla="*/ 276225 h 495300"/>
              <a:gd name="connsiteX22" fmla="*/ 233363 w 1733550"/>
              <a:gd name="connsiteY22" fmla="*/ 285750 h 495300"/>
              <a:gd name="connsiteX23" fmla="*/ 276225 w 1733550"/>
              <a:gd name="connsiteY23" fmla="*/ 288131 h 495300"/>
              <a:gd name="connsiteX24" fmla="*/ 340519 w 1733550"/>
              <a:gd name="connsiteY24" fmla="*/ 290513 h 495300"/>
              <a:gd name="connsiteX25" fmla="*/ 411956 w 1733550"/>
              <a:gd name="connsiteY25" fmla="*/ 285750 h 495300"/>
              <a:gd name="connsiteX26" fmla="*/ 528638 w 1733550"/>
              <a:gd name="connsiteY26" fmla="*/ 264319 h 495300"/>
              <a:gd name="connsiteX27" fmla="*/ 790575 w 1733550"/>
              <a:gd name="connsiteY27" fmla="*/ 204788 h 495300"/>
              <a:gd name="connsiteX28" fmla="*/ 1047750 w 1733550"/>
              <a:gd name="connsiteY28" fmla="*/ 152400 h 495300"/>
              <a:gd name="connsiteX29" fmla="*/ 1219200 w 1733550"/>
              <a:gd name="connsiteY29" fmla="*/ 111919 h 495300"/>
              <a:gd name="connsiteX30" fmla="*/ 1297781 w 1733550"/>
              <a:gd name="connsiteY30" fmla="*/ 64294 h 495300"/>
              <a:gd name="connsiteX31" fmla="*/ 1357313 w 1733550"/>
              <a:gd name="connsiteY31" fmla="*/ 30956 h 495300"/>
              <a:gd name="connsiteX32" fmla="*/ 1414463 w 1733550"/>
              <a:gd name="connsiteY32" fmla="*/ 7144 h 495300"/>
              <a:gd name="connsiteX33" fmla="*/ 1469231 w 1733550"/>
              <a:gd name="connsiteY33" fmla="*/ 0 h 495300"/>
              <a:gd name="connsiteX34" fmla="*/ 1512094 w 1733550"/>
              <a:gd name="connsiteY34" fmla="*/ 2381 h 495300"/>
              <a:gd name="connsiteX35" fmla="*/ 1574006 w 1733550"/>
              <a:gd name="connsiteY35" fmla="*/ 11906 h 495300"/>
              <a:gd name="connsiteX36" fmla="*/ 1602581 w 1733550"/>
              <a:gd name="connsiteY36" fmla="*/ 21431 h 495300"/>
              <a:gd name="connsiteX37" fmla="*/ 1662113 w 1733550"/>
              <a:gd name="connsiteY37" fmla="*/ 54769 h 495300"/>
              <a:gd name="connsiteX38" fmla="*/ 1733550 w 1733550"/>
              <a:gd name="connsiteY38" fmla="*/ 104775 h 495300"/>
              <a:gd name="connsiteX39" fmla="*/ 1688306 w 1733550"/>
              <a:gd name="connsiteY39" fmla="*/ 192881 h 495300"/>
              <a:gd name="connsiteX40" fmla="*/ 1664494 w 1733550"/>
              <a:gd name="connsiteY40" fmla="*/ 221456 h 495300"/>
              <a:gd name="connsiteX41" fmla="*/ 1628775 w 1733550"/>
              <a:gd name="connsiteY41" fmla="*/ 230981 h 495300"/>
              <a:gd name="connsiteX42" fmla="*/ 1497806 w 1733550"/>
              <a:gd name="connsiteY42" fmla="*/ 261938 h 495300"/>
              <a:gd name="connsiteX43" fmla="*/ 1295400 w 1733550"/>
              <a:gd name="connsiteY43" fmla="*/ 309563 h 495300"/>
              <a:gd name="connsiteX44" fmla="*/ 1028700 w 1733550"/>
              <a:gd name="connsiteY44" fmla="*/ 361950 h 495300"/>
              <a:gd name="connsiteX45" fmla="*/ 781050 w 1733550"/>
              <a:gd name="connsiteY45" fmla="*/ 409575 h 495300"/>
              <a:gd name="connsiteX46" fmla="*/ 609600 w 1733550"/>
              <a:gd name="connsiteY46" fmla="*/ 445294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733550" h="495300">
                <a:moveTo>
                  <a:pt x="609600" y="445294"/>
                </a:moveTo>
                <a:lnTo>
                  <a:pt x="402431" y="488156"/>
                </a:lnTo>
                <a:lnTo>
                  <a:pt x="361950" y="495300"/>
                </a:lnTo>
                <a:lnTo>
                  <a:pt x="314325" y="492919"/>
                </a:lnTo>
                <a:lnTo>
                  <a:pt x="238125" y="478631"/>
                </a:lnTo>
                <a:lnTo>
                  <a:pt x="180975" y="461963"/>
                </a:lnTo>
                <a:lnTo>
                  <a:pt x="133350" y="438150"/>
                </a:lnTo>
                <a:lnTo>
                  <a:pt x="95250" y="409575"/>
                </a:lnTo>
                <a:lnTo>
                  <a:pt x="59531" y="371475"/>
                </a:lnTo>
                <a:lnTo>
                  <a:pt x="35719" y="330994"/>
                </a:lnTo>
                <a:lnTo>
                  <a:pt x="19050" y="290513"/>
                </a:lnTo>
                <a:lnTo>
                  <a:pt x="11906" y="266700"/>
                </a:lnTo>
                <a:lnTo>
                  <a:pt x="2381" y="240506"/>
                </a:lnTo>
                <a:lnTo>
                  <a:pt x="0" y="226219"/>
                </a:lnTo>
                <a:lnTo>
                  <a:pt x="2381" y="211931"/>
                </a:lnTo>
                <a:lnTo>
                  <a:pt x="16669" y="204788"/>
                </a:lnTo>
                <a:lnTo>
                  <a:pt x="42863" y="211931"/>
                </a:lnTo>
                <a:lnTo>
                  <a:pt x="69056" y="228600"/>
                </a:lnTo>
                <a:lnTo>
                  <a:pt x="92869" y="245269"/>
                </a:lnTo>
                <a:lnTo>
                  <a:pt x="123825" y="259556"/>
                </a:lnTo>
                <a:lnTo>
                  <a:pt x="150019" y="269081"/>
                </a:lnTo>
                <a:lnTo>
                  <a:pt x="185738" y="276225"/>
                </a:lnTo>
                <a:lnTo>
                  <a:pt x="233363" y="285750"/>
                </a:lnTo>
                <a:lnTo>
                  <a:pt x="276225" y="288131"/>
                </a:lnTo>
                <a:lnTo>
                  <a:pt x="340519" y="290513"/>
                </a:lnTo>
                <a:lnTo>
                  <a:pt x="411956" y="285750"/>
                </a:lnTo>
                <a:lnTo>
                  <a:pt x="528638" y="264319"/>
                </a:lnTo>
                <a:lnTo>
                  <a:pt x="790575" y="204788"/>
                </a:lnTo>
                <a:lnTo>
                  <a:pt x="1047750" y="152400"/>
                </a:lnTo>
                <a:lnTo>
                  <a:pt x="1219200" y="111919"/>
                </a:lnTo>
                <a:lnTo>
                  <a:pt x="1297781" y="64294"/>
                </a:lnTo>
                <a:lnTo>
                  <a:pt x="1357313" y="30956"/>
                </a:lnTo>
                <a:lnTo>
                  <a:pt x="1414463" y="7144"/>
                </a:lnTo>
                <a:lnTo>
                  <a:pt x="1469231" y="0"/>
                </a:lnTo>
                <a:lnTo>
                  <a:pt x="1512094" y="2381"/>
                </a:lnTo>
                <a:lnTo>
                  <a:pt x="1574006" y="11906"/>
                </a:lnTo>
                <a:lnTo>
                  <a:pt x="1602581" y="21431"/>
                </a:lnTo>
                <a:lnTo>
                  <a:pt x="1662113" y="54769"/>
                </a:lnTo>
                <a:lnTo>
                  <a:pt x="1733550" y="104775"/>
                </a:lnTo>
                <a:lnTo>
                  <a:pt x="1688306" y="192881"/>
                </a:lnTo>
                <a:lnTo>
                  <a:pt x="1664494" y="221456"/>
                </a:lnTo>
                <a:lnTo>
                  <a:pt x="1628775" y="230981"/>
                </a:lnTo>
                <a:lnTo>
                  <a:pt x="1497806" y="261938"/>
                </a:lnTo>
                <a:lnTo>
                  <a:pt x="1295400" y="309563"/>
                </a:lnTo>
                <a:lnTo>
                  <a:pt x="1028700" y="361950"/>
                </a:lnTo>
                <a:lnTo>
                  <a:pt x="781050" y="409575"/>
                </a:lnTo>
                <a:lnTo>
                  <a:pt x="609600" y="445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11699E5-BCDB-6B4E-A863-5742E3CAE87F}"/>
              </a:ext>
            </a:extLst>
          </p:cNvPr>
          <p:cNvSpPr/>
          <p:nvPr/>
        </p:nvSpPr>
        <p:spPr>
          <a:xfrm>
            <a:off x="4524375" y="2811463"/>
            <a:ext cx="509588" cy="1069975"/>
          </a:xfrm>
          <a:custGeom>
            <a:avLst/>
            <a:gdLst>
              <a:gd name="connsiteX0" fmla="*/ 219075 w 509588"/>
              <a:gd name="connsiteY0" fmla="*/ 497682 h 1069182"/>
              <a:gd name="connsiteX1" fmla="*/ 192881 w 509588"/>
              <a:gd name="connsiteY1" fmla="*/ 357188 h 1069182"/>
              <a:gd name="connsiteX2" fmla="*/ 166688 w 509588"/>
              <a:gd name="connsiteY2" fmla="*/ 245269 h 1069182"/>
              <a:gd name="connsiteX3" fmla="*/ 142875 w 509588"/>
              <a:gd name="connsiteY3" fmla="*/ 200025 h 1069182"/>
              <a:gd name="connsiteX4" fmla="*/ 119063 w 509588"/>
              <a:gd name="connsiteY4" fmla="*/ 161925 h 1069182"/>
              <a:gd name="connsiteX5" fmla="*/ 80963 w 509588"/>
              <a:gd name="connsiteY5" fmla="*/ 121444 h 1069182"/>
              <a:gd name="connsiteX6" fmla="*/ 35719 w 509588"/>
              <a:gd name="connsiteY6" fmla="*/ 78582 h 1069182"/>
              <a:gd name="connsiteX7" fmla="*/ 16669 w 509588"/>
              <a:gd name="connsiteY7" fmla="*/ 61913 h 1069182"/>
              <a:gd name="connsiteX8" fmla="*/ 0 w 509588"/>
              <a:gd name="connsiteY8" fmla="*/ 30957 h 1069182"/>
              <a:gd name="connsiteX9" fmla="*/ 0 w 509588"/>
              <a:gd name="connsiteY9" fmla="*/ 9525 h 1069182"/>
              <a:gd name="connsiteX10" fmla="*/ 11906 w 509588"/>
              <a:gd name="connsiteY10" fmla="*/ 0 h 1069182"/>
              <a:gd name="connsiteX11" fmla="*/ 35719 w 509588"/>
              <a:gd name="connsiteY11" fmla="*/ 0 h 1069182"/>
              <a:gd name="connsiteX12" fmla="*/ 69056 w 509588"/>
              <a:gd name="connsiteY12" fmla="*/ 11907 h 1069182"/>
              <a:gd name="connsiteX13" fmla="*/ 152400 w 509588"/>
              <a:gd name="connsiteY13" fmla="*/ 26194 h 1069182"/>
              <a:gd name="connsiteX14" fmla="*/ 264319 w 509588"/>
              <a:gd name="connsiteY14" fmla="*/ 57150 h 1069182"/>
              <a:gd name="connsiteX15" fmla="*/ 407194 w 509588"/>
              <a:gd name="connsiteY15" fmla="*/ 104775 h 1069182"/>
              <a:gd name="connsiteX16" fmla="*/ 400050 w 509588"/>
              <a:gd name="connsiteY16" fmla="*/ 261938 h 1069182"/>
              <a:gd name="connsiteX17" fmla="*/ 488156 w 509588"/>
              <a:gd name="connsiteY17" fmla="*/ 747713 h 1069182"/>
              <a:gd name="connsiteX18" fmla="*/ 509588 w 509588"/>
              <a:gd name="connsiteY18" fmla="*/ 909638 h 1069182"/>
              <a:gd name="connsiteX19" fmla="*/ 454819 w 509588"/>
              <a:gd name="connsiteY19" fmla="*/ 1000125 h 1069182"/>
              <a:gd name="connsiteX20" fmla="*/ 402431 w 509588"/>
              <a:gd name="connsiteY20" fmla="*/ 1064419 h 1069182"/>
              <a:gd name="connsiteX21" fmla="*/ 383381 w 509588"/>
              <a:gd name="connsiteY21" fmla="*/ 1069182 h 1069182"/>
              <a:gd name="connsiteX22" fmla="*/ 359569 w 509588"/>
              <a:gd name="connsiteY22" fmla="*/ 1069182 h 1069182"/>
              <a:gd name="connsiteX23" fmla="*/ 333375 w 509588"/>
              <a:gd name="connsiteY23" fmla="*/ 1047750 h 1069182"/>
              <a:gd name="connsiteX24" fmla="*/ 264319 w 509588"/>
              <a:gd name="connsiteY24" fmla="*/ 976313 h 1069182"/>
              <a:gd name="connsiteX25" fmla="*/ 250031 w 509588"/>
              <a:gd name="connsiteY25" fmla="*/ 954882 h 1069182"/>
              <a:gd name="connsiteX26" fmla="*/ 240506 w 509588"/>
              <a:gd name="connsiteY26" fmla="*/ 916782 h 1069182"/>
              <a:gd name="connsiteX27" fmla="*/ 240506 w 509588"/>
              <a:gd name="connsiteY27" fmla="*/ 869157 h 1069182"/>
              <a:gd name="connsiteX28" fmla="*/ 245269 w 509588"/>
              <a:gd name="connsiteY28" fmla="*/ 821532 h 1069182"/>
              <a:gd name="connsiteX29" fmla="*/ 247650 w 509588"/>
              <a:gd name="connsiteY29" fmla="*/ 778669 h 1069182"/>
              <a:gd name="connsiteX30" fmla="*/ 245269 w 509588"/>
              <a:gd name="connsiteY30" fmla="*/ 711994 h 1069182"/>
              <a:gd name="connsiteX31" fmla="*/ 219075 w 509588"/>
              <a:gd name="connsiteY31" fmla="*/ 497682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09588" h="1069182">
                <a:moveTo>
                  <a:pt x="219075" y="497682"/>
                </a:moveTo>
                <a:lnTo>
                  <a:pt x="192881" y="357188"/>
                </a:lnTo>
                <a:lnTo>
                  <a:pt x="166688" y="245269"/>
                </a:lnTo>
                <a:lnTo>
                  <a:pt x="142875" y="200025"/>
                </a:lnTo>
                <a:lnTo>
                  <a:pt x="119063" y="161925"/>
                </a:lnTo>
                <a:lnTo>
                  <a:pt x="80963" y="121444"/>
                </a:lnTo>
                <a:lnTo>
                  <a:pt x="35719" y="78582"/>
                </a:lnTo>
                <a:lnTo>
                  <a:pt x="16669" y="61913"/>
                </a:lnTo>
                <a:lnTo>
                  <a:pt x="0" y="30957"/>
                </a:lnTo>
                <a:lnTo>
                  <a:pt x="0" y="9525"/>
                </a:lnTo>
                <a:lnTo>
                  <a:pt x="11906" y="0"/>
                </a:lnTo>
                <a:lnTo>
                  <a:pt x="35719" y="0"/>
                </a:lnTo>
                <a:lnTo>
                  <a:pt x="69056" y="11907"/>
                </a:lnTo>
                <a:lnTo>
                  <a:pt x="152400" y="26194"/>
                </a:lnTo>
                <a:lnTo>
                  <a:pt x="264319" y="57150"/>
                </a:lnTo>
                <a:lnTo>
                  <a:pt x="407194" y="104775"/>
                </a:lnTo>
                <a:lnTo>
                  <a:pt x="400050" y="261938"/>
                </a:lnTo>
                <a:lnTo>
                  <a:pt x="488156" y="747713"/>
                </a:lnTo>
                <a:lnTo>
                  <a:pt x="509588" y="909638"/>
                </a:lnTo>
                <a:lnTo>
                  <a:pt x="454819" y="1000125"/>
                </a:lnTo>
                <a:lnTo>
                  <a:pt x="402431" y="1064419"/>
                </a:lnTo>
                <a:lnTo>
                  <a:pt x="383381" y="1069182"/>
                </a:lnTo>
                <a:lnTo>
                  <a:pt x="359569" y="1069182"/>
                </a:lnTo>
                <a:lnTo>
                  <a:pt x="333375" y="1047750"/>
                </a:lnTo>
                <a:lnTo>
                  <a:pt x="264319" y="976313"/>
                </a:lnTo>
                <a:lnTo>
                  <a:pt x="250031" y="954882"/>
                </a:lnTo>
                <a:lnTo>
                  <a:pt x="240506" y="916782"/>
                </a:lnTo>
                <a:lnTo>
                  <a:pt x="240506" y="869157"/>
                </a:lnTo>
                <a:lnTo>
                  <a:pt x="245269" y="821532"/>
                </a:lnTo>
                <a:lnTo>
                  <a:pt x="247650" y="778669"/>
                </a:lnTo>
                <a:cubicBezTo>
                  <a:pt x="246856" y="756444"/>
                  <a:pt x="246063" y="734219"/>
                  <a:pt x="245269" y="711994"/>
                </a:cubicBezTo>
                <a:lnTo>
                  <a:pt x="219075" y="4976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41A32DC-BC78-FD47-8094-60F192DA63DE}"/>
              </a:ext>
            </a:extLst>
          </p:cNvPr>
          <p:cNvSpPr/>
          <p:nvPr/>
        </p:nvSpPr>
        <p:spPr>
          <a:xfrm rot="16200000">
            <a:off x="2018507" y="2940843"/>
            <a:ext cx="2667000" cy="557213"/>
          </a:xfrm>
          <a:custGeom>
            <a:avLst/>
            <a:gdLst>
              <a:gd name="connsiteX0" fmla="*/ 664368 w 2667000"/>
              <a:gd name="connsiteY0" fmla="*/ 445294 h 557212"/>
              <a:gd name="connsiteX1" fmla="*/ 116681 w 2667000"/>
              <a:gd name="connsiteY1" fmla="*/ 450056 h 557212"/>
              <a:gd name="connsiteX2" fmla="*/ 0 w 2667000"/>
              <a:gd name="connsiteY2" fmla="*/ 202406 h 557212"/>
              <a:gd name="connsiteX3" fmla="*/ 523875 w 2667000"/>
              <a:gd name="connsiteY3" fmla="*/ 197644 h 557212"/>
              <a:gd name="connsiteX4" fmla="*/ 1304925 w 2667000"/>
              <a:gd name="connsiteY4" fmla="*/ 200025 h 557212"/>
              <a:gd name="connsiteX5" fmla="*/ 1750218 w 2667000"/>
              <a:gd name="connsiteY5" fmla="*/ 200025 h 557212"/>
              <a:gd name="connsiteX6" fmla="*/ 2221706 w 2667000"/>
              <a:gd name="connsiteY6" fmla="*/ 197644 h 557212"/>
              <a:gd name="connsiteX7" fmla="*/ 2319337 w 2667000"/>
              <a:gd name="connsiteY7" fmla="*/ 200025 h 557212"/>
              <a:gd name="connsiteX8" fmla="*/ 2355056 w 2667000"/>
              <a:gd name="connsiteY8" fmla="*/ 195262 h 557212"/>
              <a:gd name="connsiteX9" fmla="*/ 2405062 w 2667000"/>
              <a:gd name="connsiteY9" fmla="*/ 183356 h 557212"/>
              <a:gd name="connsiteX10" fmla="*/ 2464593 w 2667000"/>
              <a:gd name="connsiteY10" fmla="*/ 161925 h 557212"/>
              <a:gd name="connsiteX11" fmla="*/ 2514600 w 2667000"/>
              <a:gd name="connsiteY11" fmla="*/ 123825 h 557212"/>
              <a:gd name="connsiteX12" fmla="*/ 2562225 w 2667000"/>
              <a:gd name="connsiteY12" fmla="*/ 73819 h 557212"/>
              <a:gd name="connsiteX13" fmla="*/ 2595562 w 2667000"/>
              <a:gd name="connsiteY13" fmla="*/ 23812 h 557212"/>
              <a:gd name="connsiteX14" fmla="*/ 2614612 w 2667000"/>
              <a:gd name="connsiteY14" fmla="*/ 7144 h 557212"/>
              <a:gd name="connsiteX15" fmla="*/ 2638425 w 2667000"/>
              <a:gd name="connsiteY15" fmla="*/ 0 h 557212"/>
              <a:gd name="connsiteX16" fmla="*/ 2657475 w 2667000"/>
              <a:gd name="connsiteY16" fmla="*/ 7144 h 557212"/>
              <a:gd name="connsiteX17" fmla="*/ 2667000 w 2667000"/>
              <a:gd name="connsiteY17" fmla="*/ 19050 h 557212"/>
              <a:gd name="connsiteX18" fmla="*/ 2667000 w 2667000"/>
              <a:gd name="connsiteY18" fmla="*/ 66675 h 557212"/>
              <a:gd name="connsiteX19" fmla="*/ 2650331 w 2667000"/>
              <a:gd name="connsiteY19" fmla="*/ 169069 h 557212"/>
              <a:gd name="connsiteX20" fmla="*/ 2621756 w 2667000"/>
              <a:gd name="connsiteY20" fmla="*/ 288131 h 557212"/>
              <a:gd name="connsiteX21" fmla="*/ 2595562 w 2667000"/>
              <a:gd name="connsiteY21" fmla="*/ 347662 h 557212"/>
              <a:gd name="connsiteX22" fmla="*/ 2512218 w 2667000"/>
              <a:gd name="connsiteY22" fmla="*/ 459581 h 557212"/>
              <a:gd name="connsiteX23" fmla="*/ 2431256 w 2667000"/>
              <a:gd name="connsiteY23" fmla="*/ 540544 h 557212"/>
              <a:gd name="connsiteX24" fmla="*/ 2407443 w 2667000"/>
              <a:gd name="connsiteY24" fmla="*/ 554831 h 557212"/>
              <a:gd name="connsiteX25" fmla="*/ 2374106 w 2667000"/>
              <a:gd name="connsiteY25" fmla="*/ 557212 h 557212"/>
              <a:gd name="connsiteX26" fmla="*/ 2343150 w 2667000"/>
              <a:gd name="connsiteY26" fmla="*/ 547687 h 557212"/>
              <a:gd name="connsiteX27" fmla="*/ 2290762 w 2667000"/>
              <a:gd name="connsiteY27" fmla="*/ 511969 h 557212"/>
              <a:gd name="connsiteX28" fmla="*/ 2245518 w 2667000"/>
              <a:gd name="connsiteY28" fmla="*/ 492919 h 557212"/>
              <a:gd name="connsiteX29" fmla="*/ 2185987 w 2667000"/>
              <a:gd name="connsiteY29" fmla="*/ 476250 h 557212"/>
              <a:gd name="connsiteX30" fmla="*/ 2105025 w 2667000"/>
              <a:gd name="connsiteY30" fmla="*/ 461962 h 557212"/>
              <a:gd name="connsiteX31" fmla="*/ 1702593 w 2667000"/>
              <a:gd name="connsiteY31" fmla="*/ 447675 h 557212"/>
              <a:gd name="connsiteX32" fmla="*/ 1502568 w 2667000"/>
              <a:gd name="connsiteY32" fmla="*/ 442912 h 557212"/>
              <a:gd name="connsiteX33" fmla="*/ 664368 w 2667000"/>
              <a:gd name="connsiteY33" fmla="*/ 445294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67000" h="557212">
                <a:moveTo>
                  <a:pt x="664368" y="445294"/>
                </a:moveTo>
                <a:lnTo>
                  <a:pt x="116681" y="450056"/>
                </a:lnTo>
                <a:lnTo>
                  <a:pt x="0" y="202406"/>
                </a:lnTo>
                <a:lnTo>
                  <a:pt x="523875" y="197644"/>
                </a:lnTo>
                <a:lnTo>
                  <a:pt x="1304925" y="200025"/>
                </a:lnTo>
                <a:lnTo>
                  <a:pt x="1750218" y="200025"/>
                </a:lnTo>
                <a:lnTo>
                  <a:pt x="2221706" y="197644"/>
                </a:lnTo>
                <a:lnTo>
                  <a:pt x="2319337" y="200025"/>
                </a:lnTo>
                <a:lnTo>
                  <a:pt x="2355056" y="195262"/>
                </a:lnTo>
                <a:lnTo>
                  <a:pt x="2405062" y="183356"/>
                </a:lnTo>
                <a:lnTo>
                  <a:pt x="2464593" y="161925"/>
                </a:lnTo>
                <a:lnTo>
                  <a:pt x="2514600" y="123825"/>
                </a:lnTo>
                <a:lnTo>
                  <a:pt x="2562225" y="73819"/>
                </a:lnTo>
                <a:lnTo>
                  <a:pt x="2595562" y="23812"/>
                </a:lnTo>
                <a:lnTo>
                  <a:pt x="2614612" y="7144"/>
                </a:lnTo>
                <a:lnTo>
                  <a:pt x="2638425" y="0"/>
                </a:lnTo>
                <a:lnTo>
                  <a:pt x="2657475" y="7144"/>
                </a:lnTo>
                <a:lnTo>
                  <a:pt x="2667000" y="19050"/>
                </a:lnTo>
                <a:lnTo>
                  <a:pt x="2667000" y="66675"/>
                </a:lnTo>
                <a:lnTo>
                  <a:pt x="2650331" y="169069"/>
                </a:lnTo>
                <a:lnTo>
                  <a:pt x="2621756" y="288131"/>
                </a:lnTo>
                <a:lnTo>
                  <a:pt x="2595562" y="347662"/>
                </a:lnTo>
                <a:lnTo>
                  <a:pt x="2512218" y="459581"/>
                </a:lnTo>
                <a:lnTo>
                  <a:pt x="2431256" y="540544"/>
                </a:lnTo>
                <a:lnTo>
                  <a:pt x="2407443" y="554831"/>
                </a:lnTo>
                <a:lnTo>
                  <a:pt x="2374106" y="557212"/>
                </a:lnTo>
                <a:lnTo>
                  <a:pt x="2343150" y="547687"/>
                </a:lnTo>
                <a:lnTo>
                  <a:pt x="2290762" y="511969"/>
                </a:lnTo>
                <a:lnTo>
                  <a:pt x="2245518" y="492919"/>
                </a:lnTo>
                <a:lnTo>
                  <a:pt x="2185987" y="476250"/>
                </a:lnTo>
                <a:lnTo>
                  <a:pt x="2105025" y="461962"/>
                </a:lnTo>
                <a:lnTo>
                  <a:pt x="1702593" y="447675"/>
                </a:lnTo>
                <a:lnTo>
                  <a:pt x="1502568" y="442912"/>
                </a:lnTo>
                <a:lnTo>
                  <a:pt x="664368" y="445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500DCF4-CC03-A042-89C0-47EDEA3BC75E}"/>
              </a:ext>
            </a:extLst>
          </p:cNvPr>
          <p:cNvSpPr/>
          <p:nvPr/>
        </p:nvSpPr>
        <p:spPr>
          <a:xfrm>
            <a:off x="2365375" y="4019550"/>
            <a:ext cx="1862138" cy="973138"/>
          </a:xfrm>
          <a:custGeom>
            <a:avLst/>
            <a:gdLst>
              <a:gd name="connsiteX0" fmla="*/ 914400 w 1862138"/>
              <a:gd name="connsiteY0" fmla="*/ 673894 h 973931"/>
              <a:gd name="connsiteX1" fmla="*/ 578644 w 1862138"/>
              <a:gd name="connsiteY1" fmla="*/ 881063 h 973931"/>
              <a:gd name="connsiteX2" fmla="*/ 452438 w 1862138"/>
              <a:gd name="connsiteY2" fmla="*/ 954881 h 973931"/>
              <a:gd name="connsiteX3" fmla="*/ 426244 w 1862138"/>
              <a:gd name="connsiteY3" fmla="*/ 971550 h 973931"/>
              <a:gd name="connsiteX4" fmla="*/ 407194 w 1862138"/>
              <a:gd name="connsiteY4" fmla="*/ 973931 h 973931"/>
              <a:gd name="connsiteX5" fmla="*/ 373857 w 1862138"/>
              <a:gd name="connsiteY5" fmla="*/ 973931 h 973931"/>
              <a:gd name="connsiteX6" fmla="*/ 342900 w 1862138"/>
              <a:gd name="connsiteY6" fmla="*/ 966788 h 973931"/>
              <a:gd name="connsiteX7" fmla="*/ 300038 w 1862138"/>
              <a:gd name="connsiteY7" fmla="*/ 938213 h 973931"/>
              <a:gd name="connsiteX8" fmla="*/ 219075 w 1862138"/>
              <a:gd name="connsiteY8" fmla="*/ 864394 h 973931"/>
              <a:gd name="connsiteX9" fmla="*/ 116682 w 1862138"/>
              <a:gd name="connsiteY9" fmla="*/ 740569 h 973931"/>
              <a:gd name="connsiteX10" fmla="*/ 28575 w 1862138"/>
              <a:gd name="connsiteY10" fmla="*/ 626269 h 973931"/>
              <a:gd name="connsiteX11" fmla="*/ 9525 w 1862138"/>
              <a:gd name="connsiteY11" fmla="*/ 595313 h 973931"/>
              <a:gd name="connsiteX12" fmla="*/ 0 w 1862138"/>
              <a:gd name="connsiteY12" fmla="*/ 569119 h 973931"/>
              <a:gd name="connsiteX13" fmla="*/ 0 w 1862138"/>
              <a:gd name="connsiteY13" fmla="*/ 552450 h 973931"/>
              <a:gd name="connsiteX14" fmla="*/ 4763 w 1862138"/>
              <a:gd name="connsiteY14" fmla="*/ 540544 h 973931"/>
              <a:gd name="connsiteX15" fmla="*/ 19050 w 1862138"/>
              <a:gd name="connsiteY15" fmla="*/ 533400 h 973931"/>
              <a:gd name="connsiteX16" fmla="*/ 47625 w 1862138"/>
              <a:gd name="connsiteY16" fmla="*/ 538163 h 973931"/>
              <a:gd name="connsiteX17" fmla="*/ 147638 w 1862138"/>
              <a:gd name="connsiteY17" fmla="*/ 592931 h 973931"/>
              <a:gd name="connsiteX18" fmla="*/ 245269 w 1862138"/>
              <a:gd name="connsiteY18" fmla="*/ 642938 h 973931"/>
              <a:gd name="connsiteX19" fmla="*/ 297657 w 1862138"/>
              <a:gd name="connsiteY19" fmla="*/ 659606 h 973931"/>
              <a:gd name="connsiteX20" fmla="*/ 326232 w 1862138"/>
              <a:gd name="connsiteY20" fmla="*/ 661988 h 973931"/>
              <a:gd name="connsiteX21" fmla="*/ 361950 w 1862138"/>
              <a:gd name="connsiteY21" fmla="*/ 657225 h 973931"/>
              <a:gd name="connsiteX22" fmla="*/ 431007 w 1862138"/>
              <a:gd name="connsiteY22" fmla="*/ 631031 h 973931"/>
              <a:gd name="connsiteX23" fmla="*/ 602457 w 1862138"/>
              <a:gd name="connsiteY23" fmla="*/ 559594 h 973931"/>
              <a:gd name="connsiteX24" fmla="*/ 909638 w 1862138"/>
              <a:gd name="connsiteY24" fmla="*/ 431006 h 973931"/>
              <a:gd name="connsiteX25" fmla="*/ 1159669 w 1862138"/>
              <a:gd name="connsiteY25" fmla="*/ 335756 h 973931"/>
              <a:gd name="connsiteX26" fmla="*/ 1350169 w 1862138"/>
              <a:gd name="connsiteY26" fmla="*/ 240506 h 973931"/>
              <a:gd name="connsiteX27" fmla="*/ 1564482 w 1862138"/>
              <a:gd name="connsiteY27" fmla="*/ 130969 h 973931"/>
              <a:gd name="connsiteX28" fmla="*/ 1769269 w 1862138"/>
              <a:gd name="connsiteY28" fmla="*/ 28575 h 973931"/>
              <a:gd name="connsiteX29" fmla="*/ 1807369 w 1862138"/>
              <a:gd name="connsiteY29" fmla="*/ 11906 h 973931"/>
              <a:gd name="connsiteX30" fmla="*/ 1831182 w 1862138"/>
              <a:gd name="connsiteY30" fmla="*/ 2381 h 973931"/>
              <a:gd name="connsiteX31" fmla="*/ 1852613 w 1862138"/>
              <a:gd name="connsiteY31" fmla="*/ 0 h 973931"/>
              <a:gd name="connsiteX32" fmla="*/ 1862138 w 1862138"/>
              <a:gd name="connsiteY32" fmla="*/ 4763 h 973931"/>
              <a:gd name="connsiteX33" fmla="*/ 1859757 w 1862138"/>
              <a:gd name="connsiteY33" fmla="*/ 28575 h 973931"/>
              <a:gd name="connsiteX34" fmla="*/ 1847850 w 1862138"/>
              <a:gd name="connsiteY34" fmla="*/ 57150 h 973931"/>
              <a:gd name="connsiteX35" fmla="*/ 1793082 w 1862138"/>
              <a:gd name="connsiteY35" fmla="*/ 100013 h 973931"/>
              <a:gd name="connsiteX36" fmla="*/ 1564482 w 1862138"/>
              <a:gd name="connsiteY36" fmla="*/ 252413 h 973931"/>
              <a:gd name="connsiteX37" fmla="*/ 1273969 w 1862138"/>
              <a:gd name="connsiteY37" fmla="*/ 442913 h 973931"/>
              <a:gd name="connsiteX38" fmla="*/ 1059657 w 1862138"/>
              <a:gd name="connsiteY38" fmla="*/ 583406 h 973931"/>
              <a:gd name="connsiteX39" fmla="*/ 914400 w 1862138"/>
              <a:gd name="connsiteY39" fmla="*/ 673894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862138" h="973931">
                <a:moveTo>
                  <a:pt x="914400" y="673894"/>
                </a:moveTo>
                <a:lnTo>
                  <a:pt x="578644" y="881063"/>
                </a:lnTo>
                <a:lnTo>
                  <a:pt x="452438" y="954881"/>
                </a:lnTo>
                <a:lnTo>
                  <a:pt x="426244" y="971550"/>
                </a:lnTo>
                <a:lnTo>
                  <a:pt x="407194" y="973931"/>
                </a:lnTo>
                <a:lnTo>
                  <a:pt x="373857" y="973931"/>
                </a:lnTo>
                <a:lnTo>
                  <a:pt x="342900" y="966788"/>
                </a:lnTo>
                <a:lnTo>
                  <a:pt x="300038" y="938213"/>
                </a:lnTo>
                <a:lnTo>
                  <a:pt x="219075" y="864394"/>
                </a:lnTo>
                <a:lnTo>
                  <a:pt x="116682" y="740569"/>
                </a:lnTo>
                <a:lnTo>
                  <a:pt x="28575" y="626269"/>
                </a:lnTo>
                <a:lnTo>
                  <a:pt x="9525" y="595313"/>
                </a:lnTo>
                <a:lnTo>
                  <a:pt x="0" y="569119"/>
                </a:lnTo>
                <a:lnTo>
                  <a:pt x="0" y="552450"/>
                </a:lnTo>
                <a:lnTo>
                  <a:pt x="4763" y="540544"/>
                </a:lnTo>
                <a:lnTo>
                  <a:pt x="19050" y="533400"/>
                </a:lnTo>
                <a:lnTo>
                  <a:pt x="47625" y="538163"/>
                </a:lnTo>
                <a:lnTo>
                  <a:pt x="147638" y="592931"/>
                </a:lnTo>
                <a:lnTo>
                  <a:pt x="245269" y="642938"/>
                </a:lnTo>
                <a:lnTo>
                  <a:pt x="297657" y="659606"/>
                </a:lnTo>
                <a:lnTo>
                  <a:pt x="326232" y="661988"/>
                </a:lnTo>
                <a:lnTo>
                  <a:pt x="361950" y="657225"/>
                </a:lnTo>
                <a:lnTo>
                  <a:pt x="431007" y="631031"/>
                </a:lnTo>
                <a:lnTo>
                  <a:pt x="602457" y="559594"/>
                </a:lnTo>
                <a:lnTo>
                  <a:pt x="909638" y="431006"/>
                </a:lnTo>
                <a:lnTo>
                  <a:pt x="1159669" y="335756"/>
                </a:lnTo>
                <a:lnTo>
                  <a:pt x="1350169" y="240506"/>
                </a:lnTo>
                <a:lnTo>
                  <a:pt x="1564482" y="130969"/>
                </a:lnTo>
                <a:lnTo>
                  <a:pt x="1769269" y="28575"/>
                </a:lnTo>
                <a:lnTo>
                  <a:pt x="1807369" y="11906"/>
                </a:lnTo>
                <a:lnTo>
                  <a:pt x="1831182" y="2381"/>
                </a:lnTo>
                <a:lnTo>
                  <a:pt x="1852613" y="0"/>
                </a:lnTo>
                <a:lnTo>
                  <a:pt x="1862138" y="4763"/>
                </a:lnTo>
                <a:lnTo>
                  <a:pt x="1859757" y="28575"/>
                </a:lnTo>
                <a:lnTo>
                  <a:pt x="1847850" y="57150"/>
                </a:lnTo>
                <a:lnTo>
                  <a:pt x="1793082" y="100013"/>
                </a:lnTo>
                <a:lnTo>
                  <a:pt x="1564482" y="252413"/>
                </a:lnTo>
                <a:lnTo>
                  <a:pt x="1273969" y="442913"/>
                </a:lnTo>
                <a:lnTo>
                  <a:pt x="1059657" y="583406"/>
                </a:lnTo>
                <a:lnTo>
                  <a:pt x="914400" y="6738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494BAB7-3DDD-0D40-9748-F7C88B00B853}"/>
              </a:ext>
            </a:extLst>
          </p:cNvPr>
          <p:cNvSpPr/>
          <p:nvPr/>
        </p:nvSpPr>
        <p:spPr>
          <a:xfrm>
            <a:off x="4137025" y="1592263"/>
            <a:ext cx="1044575" cy="1517650"/>
          </a:xfrm>
          <a:custGeom>
            <a:avLst/>
            <a:gdLst>
              <a:gd name="connsiteX0" fmla="*/ 540544 w 1045369"/>
              <a:gd name="connsiteY0" fmla="*/ 997744 h 1516857"/>
              <a:gd name="connsiteX1" fmla="*/ 307182 w 1045369"/>
              <a:gd name="connsiteY1" fmla="*/ 1276350 h 1516857"/>
              <a:gd name="connsiteX2" fmla="*/ 164307 w 1045369"/>
              <a:gd name="connsiteY2" fmla="*/ 1421607 h 1516857"/>
              <a:gd name="connsiteX3" fmla="*/ 71438 w 1045369"/>
              <a:gd name="connsiteY3" fmla="*/ 1507332 h 1516857"/>
              <a:gd name="connsiteX4" fmla="*/ 45244 w 1045369"/>
              <a:gd name="connsiteY4" fmla="*/ 1516857 h 1516857"/>
              <a:gd name="connsiteX5" fmla="*/ 23813 w 1045369"/>
              <a:gd name="connsiteY5" fmla="*/ 1516857 h 1516857"/>
              <a:gd name="connsiteX6" fmla="*/ 7144 w 1045369"/>
              <a:gd name="connsiteY6" fmla="*/ 1497807 h 1516857"/>
              <a:gd name="connsiteX7" fmla="*/ 0 w 1045369"/>
              <a:gd name="connsiteY7" fmla="*/ 1471613 h 1516857"/>
              <a:gd name="connsiteX8" fmla="*/ 71438 w 1045369"/>
              <a:gd name="connsiteY8" fmla="*/ 1357313 h 1516857"/>
              <a:gd name="connsiteX9" fmla="*/ 102394 w 1045369"/>
              <a:gd name="connsiteY9" fmla="*/ 1335882 h 1516857"/>
              <a:gd name="connsiteX10" fmla="*/ 185738 w 1045369"/>
              <a:gd name="connsiteY10" fmla="*/ 1240632 h 1516857"/>
              <a:gd name="connsiteX11" fmla="*/ 295275 w 1045369"/>
              <a:gd name="connsiteY11" fmla="*/ 1095375 h 1516857"/>
              <a:gd name="connsiteX12" fmla="*/ 381000 w 1045369"/>
              <a:gd name="connsiteY12" fmla="*/ 942975 h 1516857"/>
              <a:gd name="connsiteX13" fmla="*/ 457200 w 1045369"/>
              <a:gd name="connsiteY13" fmla="*/ 812007 h 1516857"/>
              <a:gd name="connsiteX14" fmla="*/ 545307 w 1045369"/>
              <a:gd name="connsiteY14" fmla="*/ 626269 h 1516857"/>
              <a:gd name="connsiteX15" fmla="*/ 621507 w 1045369"/>
              <a:gd name="connsiteY15" fmla="*/ 445294 h 1516857"/>
              <a:gd name="connsiteX16" fmla="*/ 657225 w 1045369"/>
              <a:gd name="connsiteY16" fmla="*/ 352425 h 1516857"/>
              <a:gd name="connsiteX17" fmla="*/ 671513 w 1045369"/>
              <a:gd name="connsiteY17" fmla="*/ 297657 h 1516857"/>
              <a:gd name="connsiteX18" fmla="*/ 673894 w 1045369"/>
              <a:gd name="connsiteY18" fmla="*/ 252413 h 1516857"/>
              <a:gd name="connsiteX19" fmla="*/ 669132 w 1045369"/>
              <a:gd name="connsiteY19" fmla="*/ 211932 h 1516857"/>
              <a:gd name="connsiteX20" fmla="*/ 659607 w 1045369"/>
              <a:gd name="connsiteY20" fmla="*/ 178594 h 1516857"/>
              <a:gd name="connsiteX21" fmla="*/ 619125 w 1045369"/>
              <a:gd name="connsiteY21" fmla="*/ 126207 h 1516857"/>
              <a:gd name="connsiteX22" fmla="*/ 566738 w 1045369"/>
              <a:gd name="connsiteY22" fmla="*/ 78582 h 1516857"/>
              <a:gd name="connsiteX23" fmla="*/ 545307 w 1045369"/>
              <a:gd name="connsiteY23" fmla="*/ 54769 h 1516857"/>
              <a:gd name="connsiteX24" fmla="*/ 531019 w 1045369"/>
              <a:gd name="connsiteY24" fmla="*/ 33338 h 1516857"/>
              <a:gd name="connsiteX25" fmla="*/ 531019 w 1045369"/>
              <a:gd name="connsiteY25" fmla="*/ 14288 h 1516857"/>
              <a:gd name="connsiteX26" fmla="*/ 542925 w 1045369"/>
              <a:gd name="connsiteY26" fmla="*/ 4763 h 1516857"/>
              <a:gd name="connsiteX27" fmla="*/ 600075 w 1045369"/>
              <a:gd name="connsiteY27" fmla="*/ 0 h 1516857"/>
              <a:gd name="connsiteX28" fmla="*/ 690563 w 1045369"/>
              <a:gd name="connsiteY28" fmla="*/ 11907 h 1516857"/>
              <a:gd name="connsiteX29" fmla="*/ 769144 w 1045369"/>
              <a:gd name="connsiteY29" fmla="*/ 33338 h 1516857"/>
              <a:gd name="connsiteX30" fmla="*/ 869157 w 1045369"/>
              <a:gd name="connsiteY30" fmla="*/ 78582 h 1516857"/>
              <a:gd name="connsiteX31" fmla="*/ 940594 w 1045369"/>
              <a:gd name="connsiteY31" fmla="*/ 116682 h 1516857"/>
              <a:gd name="connsiteX32" fmla="*/ 990600 w 1045369"/>
              <a:gd name="connsiteY32" fmla="*/ 157163 h 1516857"/>
              <a:gd name="connsiteX33" fmla="*/ 1021557 w 1045369"/>
              <a:gd name="connsiteY33" fmla="*/ 190500 h 1516857"/>
              <a:gd name="connsiteX34" fmla="*/ 1035844 w 1045369"/>
              <a:gd name="connsiteY34" fmla="*/ 216694 h 1516857"/>
              <a:gd name="connsiteX35" fmla="*/ 1045369 w 1045369"/>
              <a:gd name="connsiteY35" fmla="*/ 242888 h 1516857"/>
              <a:gd name="connsiteX36" fmla="*/ 1045369 w 1045369"/>
              <a:gd name="connsiteY36" fmla="*/ 269082 h 1516857"/>
              <a:gd name="connsiteX37" fmla="*/ 1031082 w 1045369"/>
              <a:gd name="connsiteY37" fmla="*/ 302419 h 1516857"/>
              <a:gd name="connsiteX38" fmla="*/ 926307 w 1045369"/>
              <a:gd name="connsiteY38" fmla="*/ 452438 h 1516857"/>
              <a:gd name="connsiteX39" fmla="*/ 809625 w 1045369"/>
              <a:gd name="connsiteY39" fmla="*/ 631032 h 1516857"/>
              <a:gd name="connsiteX40" fmla="*/ 683419 w 1045369"/>
              <a:gd name="connsiteY40" fmla="*/ 826294 h 1516857"/>
              <a:gd name="connsiteX41" fmla="*/ 540544 w 1045369"/>
              <a:gd name="connsiteY41" fmla="*/ 997744 h 151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5369" h="1516857">
                <a:moveTo>
                  <a:pt x="540544" y="997744"/>
                </a:moveTo>
                <a:lnTo>
                  <a:pt x="307182" y="1276350"/>
                </a:lnTo>
                <a:lnTo>
                  <a:pt x="164307" y="1421607"/>
                </a:lnTo>
                <a:lnTo>
                  <a:pt x="71438" y="1507332"/>
                </a:lnTo>
                <a:lnTo>
                  <a:pt x="45244" y="1516857"/>
                </a:lnTo>
                <a:lnTo>
                  <a:pt x="23813" y="1516857"/>
                </a:lnTo>
                <a:lnTo>
                  <a:pt x="7144" y="1497807"/>
                </a:lnTo>
                <a:lnTo>
                  <a:pt x="0" y="1471613"/>
                </a:lnTo>
                <a:lnTo>
                  <a:pt x="71438" y="1357313"/>
                </a:lnTo>
                <a:lnTo>
                  <a:pt x="102394" y="1335882"/>
                </a:lnTo>
                <a:lnTo>
                  <a:pt x="185738" y="1240632"/>
                </a:lnTo>
                <a:lnTo>
                  <a:pt x="295275" y="1095375"/>
                </a:lnTo>
                <a:lnTo>
                  <a:pt x="381000" y="942975"/>
                </a:lnTo>
                <a:lnTo>
                  <a:pt x="457200" y="812007"/>
                </a:lnTo>
                <a:lnTo>
                  <a:pt x="545307" y="626269"/>
                </a:lnTo>
                <a:lnTo>
                  <a:pt x="621507" y="445294"/>
                </a:lnTo>
                <a:lnTo>
                  <a:pt x="657225" y="352425"/>
                </a:lnTo>
                <a:lnTo>
                  <a:pt x="671513" y="297657"/>
                </a:lnTo>
                <a:lnTo>
                  <a:pt x="673894" y="252413"/>
                </a:lnTo>
                <a:lnTo>
                  <a:pt x="669132" y="211932"/>
                </a:lnTo>
                <a:lnTo>
                  <a:pt x="659607" y="178594"/>
                </a:lnTo>
                <a:lnTo>
                  <a:pt x="619125" y="126207"/>
                </a:lnTo>
                <a:lnTo>
                  <a:pt x="566738" y="78582"/>
                </a:lnTo>
                <a:lnTo>
                  <a:pt x="545307" y="54769"/>
                </a:lnTo>
                <a:lnTo>
                  <a:pt x="531019" y="33338"/>
                </a:lnTo>
                <a:lnTo>
                  <a:pt x="531019" y="14288"/>
                </a:lnTo>
                <a:lnTo>
                  <a:pt x="542925" y="4763"/>
                </a:lnTo>
                <a:lnTo>
                  <a:pt x="600075" y="0"/>
                </a:lnTo>
                <a:lnTo>
                  <a:pt x="690563" y="11907"/>
                </a:lnTo>
                <a:lnTo>
                  <a:pt x="769144" y="33338"/>
                </a:lnTo>
                <a:lnTo>
                  <a:pt x="869157" y="78582"/>
                </a:lnTo>
                <a:lnTo>
                  <a:pt x="940594" y="116682"/>
                </a:lnTo>
                <a:lnTo>
                  <a:pt x="990600" y="157163"/>
                </a:lnTo>
                <a:lnTo>
                  <a:pt x="1021557" y="190500"/>
                </a:lnTo>
                <a:lnTo>
                  <a:pt x="1035844" y="216694"/>
                </a:lnTo>
                <a:lnTo>
                  <a:pt x="1045369" y="242888"/>
                </a:lnTo>
                <a:lnTo>
                  <a:pt x="1045369" y="269082"/>
                </a:lnTo>
                <a:lnTo>
                  <a:pt x="1031082" y="302419"/>
                </a:lnTo>
                <a:lnTo>
                  <a:pt x="926307" y="452438"/>
                </a:lnTo>
                <a:lnTo>
                  <a:pt x="809625" y="631032"/>
                </a:lnTo>
                <a:lnTo>
                  <a:pt x="683419" y="826294"/>
                </a:lnTo>
                <a:lnTo>
                  <a:pt x="540544" y="997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CC4D90F-DE9F-284B-A577-E0D621996A5B}"/>
              </a:ext>
            </a:extLst>
          </p:cNvPr>
          <p:cNvSpPr/>
          <p:nvPr/>
        </p:nvSpPr>
        <p:spPr>
          <a:xfrm>
            <a:off x="4791075" y="1970088"/>
            <a:ext cx="1947863" cy="454025"/>
          </a:xfrm>
          <a:custGeom>
            <a:avLst/>
            <a:gdLst>
              <a:gd name="connsiteX0" fmla="*/ 812006 w 1947863"/>
              <a:gd name="connsiteY0" fmla="*/ 388144 h 454819"/>
              <a:gd name="connsiteX1" fmla="*/ 516731 w 1947863"/>
              <a:gd name="connsiteY1" fmla="*/ 416719 h 454819"/>
              <a:gd name="connsiteX2" fmla="*/ 297656 w 1947863"/>
              <a:gd name="connsiteY2" fmla="*/ 440531 h 454819"/>
              <a:gd name="connsiteX3" fmla="*/ 133350 w 1947863"/>
              <a:gd name="connsiteY3" fmla="*/ 454819 h 454819"/>
              <a:gd name="connsiteX4" fmla="*/ 102394 w 1947863"/>
              <a:gd name="connsiteY4" fmla="*/ 454819 h 454819"/>
              <a:gd name="connsiteX5" fmla="*/ 61913 w 1947863"/>
              <a:gd name="connsiteY5" fmla="*/ 445294 h 454819"/>
              <a:gd name="connsiteX6" fmla="*/ 0 w 1947863"/>
              <a:gd name="connsiteY6" fmla="*/ 416719 h 454819"/>
              <a:gd name="connsiteX7" fmla="*/ 66675 w 1947863"/>
              <a:gd name="connsiteY7" fmla="*/ 209550 h 454819"/>
              <a:gd name="connsiteX8" fmla="*/ 185738 w 1947863"/>
              <a:gd name="connsiteY8" fmla="*/ 264319 h 454819"/>
              <a:gd name="connsiteX9" fmla="*/ 221456 w 1947863"/>
              <a:gd name="connsiteY9" fmla="*/ 276225 h 454819"/>
              <a:gd name="connsiteX10" fmla="*/ 264319 w 1947863"/>
              <a:gd name="connsiteY10" fmla="*/ 278606 h 454819"/>
              <a:gd name="connsiteX11" fmla="*/ 369094 w 1947863"/>
              <a:gd name="connsiteY11" fmla="*/ 271462 h 454819"/>
              <a:gd name="connsiteX12" fmla="*/ 473869 w 1947863"/>
              <a:gd name="connsiteY12" fmla="*/ 261937 h 454819"/>
              <a:gd name="connsiteX13" fmla="*/ 633413 w 1947863"/>
              <a:gd name="connsiteY13" fmla="*/ 238125 h 454819"/>
              <a:gd name="connsiteX14" fmla="*/ 771525 w 1947863"/>
              <a:gd name="connsiteY14" fmla="*/ 211931 h 454819"/>
              <a:gd name="connsiteX15" fmla="*/ 1002506 w 1947863"/>
              <a:gd name="connsiteY15" fmla="*/ 157162 h 454819"/>
              <a:gd name="connsiteX16" fmla="*/ 1264444 w 1947863"/>
              <a:gd name="connsiteY16" fmla="*/ 92869 h 454819"/>
              <a:gd name="connsiteX17" fmla="*/ 1426369 w 1947863"/>
              <a:gd name="connsiteY17" fmla="*/ 52387 h 454819"/>
              <a:gd name="connsiteX18" fmla="*/ 1447800 w 1947863"/>
              <a:gd name="connsiteY18" fmla="*/ 30956 h 454819"/>
              <a:gd name="connsiteX19" fmla="*/ 1473994 w 1947863"/>
              <a:gd name="connsiteY19" fmla="*/ 11906 h 454819"/>
              <a:gd name="connsiteX20" fmla="*/ 1512094 w 1947863"/>
              <a:gd name="connsiteY20" fmla="*/ 0 h 454819"/>
              <a:gd name="connsiteX21" fmla="*/ 1552575 w 1947863"/>
              <a:gd name="connsiteY21" fmla="*/ 0 h 454819"/>
              <a:gd name="connsiteX22" fmla="*/ 1609725 w 1947863"/>
              <a:gd name="connsiteY22" fmla="*/ 7144 h 454819"/>
              <a:gd name="connsiteX23" fmla="*/ 1716881 w 1947863"/>
              <a:gd name="connsiteY23" fmla="*/ 26194 h 454819"/>
              <a:gd name="connsiteX24" fmla="*/ 1788319 w 1947863"/>
              <a:gd name="connsiteY24" fmla="*/ 45244 h 454819"/>
              <a:gd name="connsiteX25" fmla="*/ 1854994 w 1947863"/>
              <a:gd name="connsiteY25" fmla="*/ 66675 h 454819"/>
              <a:gd name="connsiteX26" fmla="*/ 1883569 w 1947863"/>
              <a:gd name="connsiteY26" fmla="*/ 80962 h 454819"/>
              <a:gd name="connsiteX27" fmla="*/ 1905000 w 1947863"/>
              <a:gd name="connsiteY27" fmla="*/ 95250 h 454819"/>
              <a:gd name="connsiteX28" fmla="*/ 1919288 w 1947863"/>
              <a:gd name="connsiteY28" fmla="*/ 111919 h 454819"/>
              <a:gd name="connsiteX29" fmla="*/ 1938338 w 1947863"/>
              <a:gd name="connsiteY29" fmla="*/ 140494 h 454819"/>
              <a:gd name="connsiteX30" fmla="*/ 1947863 w 1947863"/>
              <a:gd name="connsiteY30" fmla="*/ 173831 h 454819"/>
              <a:gd name="connsiteX31" fmla="*/ 1947863 w 1947863"/>
              <a:gd name="connsiteY31" fmla="*/ 200025 h 454819"/>
              <a:gd name="connsiteX32" fmla="*/ 1938338 w 1947863"/>
              <a:gd name="connsiteY32" fmla="*/ 221456 h 454819"/>
              <a:gd name="connsiteX33" fmla="*/ 1921669 w 1947863"/>
              <a:gd name="connsiteY33" fmla="*/ 240506 h 454819"/>
              <a:gd name="connsiteX34" fmla="*/ 1888331 w 1947863"/>
              <a:gd name="connsiteY34" fmla="*/ 259556 h 454819"/>
              <a:gd name="connsiteX35" fmla="*/ 1857375 w 1947863"/>
              <a:gd name="connsiteY35" fmla="*/ 266700 h 454819"/>
              <a:gd name="connsiteX36" fmla="*/ 1781175 w 1947863"/>
              <a:gd name="connsiteY36" fmla="*/ 280987 h 454819"/>
              <a:gd name="connsiteX37" fmla="*/ 1638300 w 1947863"/>
              <a:gd name="connsiteY37" fmla="*/ 297656 h 454819"/>
              <a:gd name="connsiteX38" fmla="*/ 1343025 w 1947863"/>
              <a:gd name="connsiteY38" fmla="*/ 330994 h 454819"/>
              <a:gd name="connsiteX39" fmla="*/ 983456 w 1947863"/>
              <a:gd name="connsiteY39" fmla="*/ 371475 h 454819"/>
              <a:gd name="connsiteX40" fmla="*/ 812006 w 1947863"/>
              <a:gd name="connsiteY40" fmla="*/ 388144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47863" h="454819">
                <a:moveTo>
                  <a:pt x="812006" y="388144"/>
                </a:moveTo>
                <a:lnTo>
                  <a:pt x="516731" y="416719"/>
                </a:lnTo>
                <a:lnTo>
                  <a:pt x="297656" y="440531"/>
                </a:lnTo>
                <a:lnTo>
                  <a:pt x="133350" y="454819"/>
                </a:lnTo>
                <a:lnTo>
                  <a:pt x="102394" y="454819"/>
                </a:lnTo>
                <a:lnTo>
                  <a:pt x="61913" y="445294"/>
                </a:lnTo>
                <a:lnTo>
                  <a:pt x="0" y="416719"/>
                </a:lnTo>
                <a:lnTo>
                  <a:pt x="66675" y="209550"/>
                </a:lnTo>
                <a:lnTo>
                  <a:pt x="185738" y="264319"/>
                </a:lnTo>
                <a:lnTo>
                  <a:pt x="221456" y="276225"/>
                </a:lnTo>
                <a:lnTo>
                  <a:pt x="264319" y="278606"/>
                </a:lnTo>
                <a:lnTo>
                  <a:pt x="369094" y="271462"/>
                </a:lnTo>
                <a:lnTo>
                  <a:pt x="473869" y="261937"/>
                </a:lnTo>
                <a:lnTo>
                  <a:pt x="633413" y="238125"/>
                </a:lnTo>
                <a:lnTo>
                  <a:pt x="771525" y="211931"/>
                </a:lnTo>
                <a:lnTo>
                  <a:pt x="1002506" y="157162"/>
                </a:lnTo>
                <a:lnTo>
                  <a:pt x="1264444" y="92869"/>
                </a:lnTo>
                <a:lnTo>
                  <a:pt x="1426369" y="52387"/>
                </a:lnTo>
                <a:lnTo>
                  <a:pt x="1447800" y="30956"/>
                </a:lnTo>
                <a:lnTo>
                  <a:pt x="1473994" y="11906"/>
                </a:lnTo>
                <a:lnTo>
                  <a:pt x="1512094" y="0"/>
                </a:lnTo>
                <a:lnTo>
                  <a:pt x="1552575" y="0"/>
                </a:lnTo>
                <a:lnTo>
                  <a:pt x="1609725" y="7144"/>
                </a:lnTo>
                <a:lnTo>
                  <a:pt x="1716881" y="26194"/>
                </a:lnTo>
                <a:lnTo>
                  <a:pt x="1788319" y="45244"/>
                </a:lnTo>
                <a:lnTo>
                  <a:pt x="1854994" y="66675"/>
                </a:lnTo>
                <a:lnTo>
                  <a:pt x="1883569" y="80962"/>
                </a:lnTo>
                <a:lnTo>
                  <a:pt x="1905000" y="95250"/>
                </a:lnTo>
                <a:lnTo>
                  <a:pt x="1919288" y="111919"/>
                </a:lnTo>
                <a:lnTo>
                  <a:pt x="1938338" y="140494"/>
                </a:lnTo>
                <a:lnTo>
                  <a:pt x="1947863" y="173831"/>
                </a:lnTo>
                <a:lnTo>
                  <a:pt x="1947863" y="200025"/>
                </a:lnTo>
                <a:lnTo>
                  <a:pt x="1938338" y="221456"/>
                </a:lnTo>
                <a:lnTo>
                  <a:pt x="1921669" y="240506"/>
                </a:lnTo>
                <a:lnTo>
                  <a:pt x="1888331" y="259556"/>
                </a:lnTo>
                <a:lnTo>
                  <a:pt x="1857375" y="266700"/>
                </a:lnTo>
                <a:lnTo>
                  <a:pt x="1781175" y="280987"/>
                </a:lnTo>
                <a:cubicBezTo>
                  <a:pt x="1733561" y="286636"/>
                  <a:pt x="1686248" y="297656"/>
                  <a:pt x="1638300" y="297656"/>
                </a:cubicBezTo>
                <a:lnTo>
                  <a:pt x="1343025" y="330994"/>
                </a:lnTo>
                <a:lnTo>
                  <a:pt x="983456" y="371475"/>
                </a:lnTo>
                <a:lnTo>
                  <a:pt x="812006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52D6A2D-E979-6041-B2AF-322EBFB07224}"/>
              </a:ext>
            </a:extLst>
          </p:cNvPr>
          <p:cNvSpPr/>
          <p:nvPr/>
        </p:nvSpPr>
        <p:spPr>
          <a:xfrm>
            <a:off x="4789488" y="2693988"/>
            <a:ext cx="1830387" cy="1003300"/>
          </a:xfrm>
          <a:custGeom>
            <a:avLst/>
            <a:gdLst>
              <a:gd name="connsiteX0" fmla="*/ 431006 w 1831181"/>
              <a:gd name="connsiteY0" fmla="*/ 335756 h 1004887"/>
              <a:gd name="connsiteX1" fmla="*/ 69056 w 1831181"/>
              <a:gd name="connsiteY1" fmla="*/ 390525 h 1004887"/>
              <a:gd name="connsiteX2" fmla="*/ 0 w 1831181"/>
              <a:gd name="connsiteY2" fmla="*/ 240506 h 1004887"/>
              <a:gd name="connsiteX3" fmla="*/ 233362 w 1831181"/>
              <a:gd name="connsiteY3" fmla="*/ 207169 h 1004887"/>
              <a:gd name="connsiteX4" fmla="*/ 516731 w 1831181"/>
              <a:gd name="connsiteY4" fmla="*/ 159544 h 1004887"/>
              <a:gd name="connsiteX5" fmla="*/ 888206 w 1831181"/>
              <a:gd name="connsiteY5" fmla="*/ 97631 h 1004887"/>
              <a:gd name="connsiteX6" fmla="*/ 1176337 w 1831181"/>
              <a:gd name="connsiteY6" fmla="*/ 50006 h 1004887"/>
              <a:gd name="connsiteX7" fmla="*/ 1469231 w 1831181"/>
              <a:gd name="connsiteY7" fmla="*/ 0 h 1004887"/>
              <a:gd name="connsiteX8" fmla="*/ 1483519 w 1831181"/>
              <a:gd name="connsiteY8" fmla="*/ 0 h 1004887"/>
              <a:gd name="connsiteX9" fmla="*/ 1550194 w 1831181"/>
              <a:gd name="connsiteY9" fmla="*/ 23812 h 1004887"/>
              <a:gd name="connsiteX10" fmla="*/ 1614487 w 1831181"/>
              <a:gd name="connsiteY10" fmla="*/ 52387 h 1004887"/>
              <a:gd name="connsiteX11" fmla="*/ 1693069 w 1831181"/>
              <a:gd name="connsiteY11" fmla="*/ 100012 h 1004887"/>
              <a:gd name="connsiteX12" fmla="*/ 1733550 w 1831181"/>
              <a:gd name="connsiteY12" fmla="*/ 128587 h 1004887"/>
              <a:gd name="connsiteX13" fmla="*/ 1771650 w 1831181"/>
              <a:gd name="connsiteY13" fmla="*/ 166687 h 1004887"/>
              <a:gd name="connsiteX14" fmla="*/ 1804987 w 1831181"/>
              <a:gd name="connsiteY14" fmla="*/ 209550 h 1004887"/>
              <a:gd name="connsiteX15" fmla="*/ 1828800 w 1831181"/>
              <a:gd name="connsiteY15" fmla="*/ 259556 h 1004887"/>
              <a:gd name="connsiteX16" fmla="*/ 1831181 w 1831181"/>
              <a:gd name="connsiteY16" fmla="*/ 278606 h 1004887"/>
              <a:gd name="connsiteX17" fmla="*/ 1819275 w 1831181"/>
              <a:gd name="connsiteY17" fmla="*/ 309562 h 1004887"/>
              <a:gd name="connsiteX18" fmla="*/ 1781175 w 1831181"/>
              <a:gd name="connsiteY18" fmla="*/ 373856 h 1004887"/>
              <a:gd name="connsiteX19" fmla="*/ 1759744 w 1831181"/>
              <a:gd name="connsiteY19" fmla="*/ 411956 h 1004887"/>
              <a:gd name="connsiteX20" fmla="*/ 1716881 w 1831181"/>
              <a:gd name="connsiteY20" fmla="*/ 538162 h 1004887"/>
              <a:gd name="connsiteX21" fmla="*/ 1652587 w 1831181"/>
              <a:gd name="connsiteY21" fmla="*/ 716756 h 1004887"/>
              <a:gd name="connsiteX22" fmla="*/ 1600200 w 1831181"/>
              <a:gd name="connsiteY22" fmla="*/ 869156 h 1004887"/>
              <a:gd name="connsiteX23" fmla="*/ 1571625 w 1831181"/>
              <a:gd name="connsiteY23" fmla="*/ 942975 h 1004887"/>
              <a:gd name="connsiteX24" fmla="*/ 1552575 w 1831181"/>
              <a:gd name="connsiteY24" fmla="*/ 969169 h 1004887"/>
              <a:gd name="connsiteX25" fmla="*/ 1528762 w 1831181"/>
              <a:gd name="connsiteY25" fmla="*/ 990600 h 1004887"/>
              <a:gd name="connsiteX26" fmla="*/ 1500187 w 1831181"/>
              <a:gd name="connsiteY26" fmla="*/ 1000125 h 1004887"/>
              <a:gd name="connsiteX27" fmla="*/ 1473994 w 1831181"/>
              <a:gd name="connsiteY27" fmla="*/ 1004887 h 1004887"/>
              <a:gd name="connsiteX28" fmla="*/ 1443037 w 1831181"/>
              <a:gd name="connsiteY28" fmla="*/ 1000125 h 1004887"/>
              <a:gd name="connsiteX29" fmla="*/ 1412081 w 1831181"/>
              <a:gd name="connsiteY29" fmla="*/ 983456 h 1004887"/>
              <a:gd name="connsiteX30" fmla="*/ 1357312 w 1831181"/>
              <a:gd name="connsiteY30" fmla="*/ 938212 h 1004887"/>
              <a:gd name="connsiteX31" fmla="*/ 1338262 w 1831181"/>
              <a:gd name="connsiteY31" fmla="*/ 923925 h 1004887"/>
              <a:gd name="connsiteX32" fmla="*/ 1366837 w 1831181"/>
              <a:gd name="connsiteY32" fmla="*/ 709612 h 1004887"/>
              <a:gd name="connsiteX33" fmla="*/ 1388269 w 1831181"/>
              <a:gd name="connsiteY33" fmla="*/ 585787 h 1004887"/>
              <a:gd name="connsiteX34" fmla="*/ 1426369 w 1831181"/>
              <a:gd name="connsiteY34" fmla="*/ 457200 h 1004887"/>
              <a:gd name="connsiteX35" fmla="*/ 1440656 w 1831181"/>
              <a:gd name="connsiteY35" fmla="*/ 404812 h 1004887"/>
              <a:gd name="connsiteX36" fmla="*/ 1471612 w 1831181"/>
              <a:gd name="connsiteY36" fmla="*/ 259556 h 1004887"/>
              <a:gd name="connsiteX37" fmla="*/ 1471612 w 1831181"/>
              <a:gd name="connsiteY37" fmla="*/ 247650 h 1004887"/>
              <a:gd name="connsiteX38" fmla="*/ 1462087 w 1831181"/>
              <a:gd name="connsiteY38" fmla="*/ 228600 h 1004887"/>
              <a:gd name="connsiteX39" fmla="*/ 1440656 w 1831181"/>
              <a:gd name="connsiteY39" fmla="*/ 214312 h 1004887"/>
              <a:gd name="connsiteX40" fmla="*/ 1404937 w 1831181"/>
              <a:gd name="connsiteY40" fmla="*/ 204787 h 1004887"/>
              <a:gd name="connsiteX41" fmla="*/ 1357312 w 1831181"/>
              <a:gd name="connsiteY41" fmla="*/ 200025 h 1004887"/>
              <a:gd name="connsiteX42" fmla="*/ 1273969 w 1831181"/>
              <a:gd name="connsiteY42" fmla="*/ 211931 h 1004887"/>
              <a:gd name="connsiteX43" fmla="*/ 802481 w 1831181"/>
              <a:gd name="connsiteY43" fmla="*/ 283369 h 1004887"/>
              <a:gd name="connsiteX44" fmla="*/ 431006 w 1831181"/>
              <a:gd name="connsiteY44" fmla="*/ 335756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31181" h="1004887">
                <a:moveTo>
                  <a:pt x="431006" y="335756"/>
                </a:moveTo>
                <a:lnTo>
                  <a:pt x="69056" y="390525"/>
                </a:lnTo>
                <a:lnTo>
                  <a:pt x="0" y="240506"/>
                </a:lnTo>
                <a:lnTo>
                  <a:pt x="233362" y="207169"/>
                </a:lnTo>
                <a:lnTo>
                  <a:pt x="516731" y="159544"/>
                </a:lnTo>
                <a:lnTo>
                  <a:pt x="888206" y="97631"/>
                </a:lnTo>
                <a:lnTo>
                  <a:pt x="1176337" y="50006"/>
                </a:lnTo>
                <a:lnTo>
                  <a:pt x="1469231" y="0"/>
                </a:lnTo>
                <a:lnTo>
                  <a:pt x="1483519" y="0"/>
                </a:lnTo>
                <a:lnTo>
                  <a:pt x="1550194" y="23812"/>
                </a:lnTo>
                <a:lnTo>
                  <a:pt x="1614487" y="52387"/>
                </a:lnTo>
                <a:lnTo>
                  <a:pt x="1693069" y="100012"/>
                </a:lnTo>
                <a:lnTo>
                  <a:pt x="1733550" y="128587"/>
                </a:lnTo>
                <a:lnTo>
                  <a:pt x="1771650" y="166687"/>
                </a:lnTo>
                <a:lnTo>
                  <a:pt x="1804987" y="209550"/>
                </a:lnTo>
                <a:lnTo>
                  <a:pt x="1828800" y="259556"/>
                </a:lnTo>
                <a:lnTo>
                  <a:pt x="1831181" y="278606"/>
                </a:lnTo>
                <a:lnTo>
                  <a:pt x="1819275" y="309562"/>
                </a:lnTo>
                <a:lnTo>
                  <a:pt x="1781175" y="373856"/>
                </a:lnTo>
                <a:lnTo>
                  <a:pt x="1759744" y="411956"/>
                </a:lnTo>
                <a:lnTo>
                  <a:pt x="1716881" y="538162"/>
                </a:lnTo>
                <a:lnTo>
                  <a:pt x="1652587" y="716756"/>
                </a:lnTo>
                <a:lnTo>
                  <a:pt x="1600200" y="869156"/>
                </a:lnTo>
                <a:lnTo>
                  <a:pt x="1571625" y="942975"/>
                </a:lnTo>
                <a:lnTo>
                  <a:pt x="1552575" y="969169"/>
                </a:lnTo>
                <a:lnTo>
                  <a:pt x="1528762" y="990600"/>
                </a:lnTo>
                <a:lnTo>
                  <a:pt x="1500187" y="1000125"/>
                </a:lnTo>
                <a:lnTo>
                  <a:pt x="1473994" y="1004887"/>
                </a:lnTo>
                <a:lnTo>
                  <a:pt x="1443037" y="1000125"/>
                </a:lnTo>
                <a:lnTo>
                  <a:pt x="1412081" y="983456"/>
                </a:lnTo>
                <a:lnTo>
                  <a:pt x="1357312" y="938212"/>
                </a:lnTo>
                <a:lnTo>
                  <a:pt x="1338262" y="923925"/>
                </a:lnTo>
                <a:lnTo>
                  <a:pt x="1366837" y="709612"/>
                </a:lnTo>
                <a:lnTo>
                  <a:pt x="1388269" y="585787"/>
                </a:lnTo>
                <a:lnTo>
                  <a:pt x="1426369" y="457200"/>
                </a:lnTo>
                <a:lnTo>
                  <a:pt x="1440656" y="404812"/>
                </a:lnTo>
                <a:lnTo>
                  <a:pt x="1471612" y="259556"/>
                </a:lnTo>
                <a:lnTo>
                  <a:pt x="1471612" y="247650"/>
                </a:lnTo>
                <a:lnTo>
                  <a:pt x="1462087" y="228600"/>
                </a:lnTo>
                <a:lnTo>
                  <a:pt x="1440656" y="214312"/>
                </a:lnTo>
                <a:lnTo>
                  <a:pt x="1404937" y="204787"/>
                </a:lnTo>
                <a:lnTo>
                  <a:pt x="1357312" y="200025"/>
                </a:lnTo>
                <a:lnTo>
                  <a:pt x="1273969" y="211931"/>
                </a:lnTo>
                <a:lnTo>
                  <a:pt x="802481" y="283369"/>
                </a:lnTo>
                <a:lnTo>
                  <a:pt x="431006" y="3357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58B4A9-AE7B-BA4B-A158-3A370D08759F}"/>
              </a:ext>
            </a:extLst>
          </p:cNvPr>
          <p:cNvSpPr/>
          <p:nvPr/>
        </p:nvSpPr>
        <p:spPr>
          <a:xfrm>
            <a:off x="4938713" y="3400425"/>
            <a:ext cx="1257300" cy="328613"/>
          </a:xfrm>
          <a:custGeom>
            <a:avLst/>
            <a:gdLst>
              <a:gd name="connsiteX0" fmla="*/ 895350 w 1257300"/>
              <a:gd name="connsiteY0" fmla="*/ 42863 h 328613"/>
              <a:gd name="connsiteX1" fmla="*/ 1257300 w 1257300"/>
              <a:gd name="connsiteY1" fmla="*/ 0 h 328613"/>
              <a:gd name="connsiteX2" fmla="*/ 1226343 w 1257300"/>
              <a:gd name="connsiteY2" fmla="*/ 235744 h 328613"/>
              <a:gd name="connsiteX3" fmla="*/ 1176337 w 1257300"/>
              <a:gd name="connsiteY3" fmla="*/ 211931 h 328613"/>
              <a:gd name="connsiteX4" fmla="*/ 1140618 w 1257300"/>
              <a:gd name="connsiteY4" fmla="*/ 197644 h 328613"/>
              <a:gd name="connsiteX5" fmla="*/ 1100137 w 1257300"/>
              <a:gd name="connsiteY5" fmla="*/ 188119 h 328613"/>
              <a:gd name="connsiteX6" fmla="*/ 1045368 w 1257300"/>
              <a:gd name="connsiteY6" fmla="*/ 192881 h 328613"/>
              <a:gd name="connsiteX7" fmla="*/ 690562 w 1257300"/>
              <a:gd name="connsiteY7" fmla="*/ 238125 h 328613"/>
              <a:gd name="connsiteX8" fmla="*/ 333375 w 1257300"/>
              <a:gd name="connsiteY8" fmla="*/ 288131 h 328613"/>
              <a:gd name="connsiteX9" fmla="*/ 52387 w 1257300"/>
              <a:gd name="connsiteY9" fmla="*/ 328613 h 328613"/>
              <a:gd name="connsiteX10" fmla="*/ 0 w 1257300"/>
              <a:gd name="connsiteY10" fmla="*/ 173831 h 328613"/>
              <a:gd name="connsiteX11" fmla="*/ 271462 w 1257300"/>
              <a:gd name="connsiteY11" fmla="*/ 130969 h 328613"/>
              <a:gd name="connsiteX12" fmla="*/ 581025 w 1257300"/>
              <a:gd name="connsiteY12" fmla="*/ 85725 h 328613"/>
              <a:gd name="connsiteX13" fmla="*/ 895350 w 1257300"/>
              <a:gd name="connsiteY13" fmla="*/ 42863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7300" h="328613">
                <a:moveTo>
                  <a:pt x="895350" y="42863"/>
                </a:moveTo>
                <a:lnTo>
                  <a:pt x="1257300" y="0"/>
                </a:lnTo>
                <a:lnTo>
                  <a:pt x="1226343" y="235744"/>
                </a:lnTo>
                <a:lnTo>
                  <a:pt x="1176337" y="211931"/>
                </a:lnTo>
                <a:lnTo>
                  <a:pt x="1140618" y="197644"/>
                </a:lnTo>
                <a:lnTo>
                  <a:pt x="1100137" y="188119"/>
                </a:lnTo>
                <a:lnTo>
                  <a:pt x="1045368" y="192881"/>
                </a:lnTo>
                <a:lnTo>
                  <a:pt x="690562" y="238125"/>
                </a:lnTo>
                <a:lnTo>
                  <a:pt x="333375" y="288131"/>
                </a:lnTo>
                <a:lnTo>
                  <a:pt x="52387" y="328613"/>
                </a:lnTo>
                <a:lnTo>
                  <a:pt x="0" y="173831"/>
                </a:lnTo>
                <a:lnTo>
                  <a:pt x="271462" y="130969"/>
                </a:lnTo>
                <a:lnTo>
                  <a:pt x="581025" y="85725"/>
                </a:lnTo>
                <a:lnTo>
                  <a:pt x="895350" y="428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B749C53-65B6-A24D-BFF0-98DAFE469181}"/>
              </a:ext>
            </a:extLst>
          </p:cNvPr>
          <p:cNvSpPr/>
          <p:nvPr/>
        </p:nvSpPr>
        <p:spPr>
          <a:xfrm>
            <a:off x="4260850" y="4125913"/>
            <a:ext cx="482600" cy="1406525"/>
          </a:xfrm>
          <a:custGeom>
            <a:avLst/>
            <a:gdLst>
              <a:gd name="connsiteX0" fmla="*/ 238125 w 483394"/>
              <a:gd name="connsiteY0" fmla="*/ 800100 h 1404938"/>
              <a:gd name="connsiteX1" fmla="*/ 228600 w 483394"/>
              <a:gd name="connsiteY1" fmla="*/ 628650 h 1404938"/>
              <a:gd name="connsiteX2" fmla="*/ 216694 w 483394"/>
              <a:gd name="connsiteY2" fmla="*/ 542925 h 1404938"/>
              <a:gd name="connsiteX3" fmla="*/ 190500 w 483394"/>
              <a:gd name="connsiteY3" fmla="*/ 411957 h 1404938"/>
              <a:gd name="connsiteX4" fmla="*/ 147638 w 483394"/>
              <a:gd name="connsiteY4" fmla="*/ 288132 h 1404938"/>
              <a:gd name="connsiteX5" fmla="*/ 100013 w 483394"/>
              <a:gd name="connsiteY5" fmla="*/ 178594 h 1404938"/>
              <a:gd name="connsiteX6" fmla="*/ 52388 w 483394"/>
              <a:gd name="connsiteY6" fmla="*/ 104775 h 1404938"/>
              <a:gd name="connsiteX7" fmla="*/ 19050 w 483394"/>
              <a:gd name="connsiteY7" fmla="*/ 71438 h 1404938"/>
              <a:gd name="connsiteX8" fmla="*/ 4763 w 483394"/>
              <a:gd name="connsiteY8" fmla="*/ 50007 h 1404938"/>
              <a:gd name="connsiteX9" fmla="*/ 0 w 483394"/>
              <a:gd name="connsiteY9" fmla="*/ 30957 h 1404938"/>
              <a:gd name="connsiteX10" fmla="*/ 0 w 483394"/>
              <a:gd name="connsiteY10" fmla="*/ 7144 h 1404938"/>
              <a:gd name="connsiteX11" fmla="*/ 4763 w 483394"/>
              <a:gd name="connsiteY11" fmla="*/ 0 h 1404938"/>
              <a:gd name="connsiteX12" fmla="*/ 30957 w 483394"/>
              <a:gd name="connsiteY12" fmla="*/ 0 h 1404938"/>
              <a:gd name="connsiteX13" fmla="*/ 66675 w 483394"/>
              <a:gd name="connsiteY13" fmla="*/ 14288 h 1404938"/>
              <a:gd name="connsiteX14" fmla="*/ 145257 w 483394"/>
              <a:gd name="connsiteY14" fmla="*/ 28575 h 1404938"/>
              <a:gd name="connsiteX15" fmla="*/ 221457 w 483394"/>
              <a:gd name="connsiteY15" fmla="*/ 50007 h 1404938"/>
              <a:gd name="connsiteX16" fmla="*/ 288132 w 483394"/>
              <a:gd name="connsiteY16" fmla="*/ 73819 h 1404938"/>
              <a:gd name="connsiteX17" fmla="*/ 352425 w 483394"/>
              <a:gd name="connsiteY17" fmla="*/ 107157 h 1404938"/>
              <a:gd name="connsiteX18" fmla="*/ 428625 w 483394"/>
              <a:gd name="connsiteY18" fmla="*/ 154782 h 1404938"/>
              <a:gd name="connsiteX19" fmla="*/ 416719 w 483394"/>
              <a:gd name="connsiteY19" fmla="*/ 354807 h 1404938"/>
              <a:gd name="connsiteX20" fmla="*/ 435769 w 483394"/>
              <a:gd name="connsiteY20" fmla="*/ 514350 h 1404938"/>
              <a:gd name="connsiteX21" fmla="*/ 452438 w 483394"/>
              <a:gd name="connsiteY21" fmla="*/ 678657 h 1404938"/>
              <a:gd name="connsiteX22" fmla="*/ 469107 w 483394"/>
              <a:gd name="connsiteY22" fmla="*/ 854869 h 1404938"/>
              <a:gd name="connsiteX23" fmla="*/ 478632 w 483394"/>
              <a:gd name="connsiteY23" fmla="*/ 1004888 h 1404938"/>
              <a:gd name="connsiteX24" fmla="*/ 483394 w 483394"/>
              <a:gd name="connsiteY24" fmla="*/ 1143000 h 1404938"/>
              <a:gd name="connsiteX25" fmla="*/ 483394 w 483394"/>
              <a:gd name="connsiteY25" fmla="*/ 1369219 h 1404938"/>
              <a:gd name="connsiteX26" fmla="*/ 233363 w 483394"/>
              <a:gd name="connsiteY26" fmla="*/ 1404938 h 1404938"/>
              <a:gd name="connsiteX27" fmla="*/ 240507 w 483394"/>
              <a:gd name="connsiteY27" fmla="*/ 1095375 h 1404938"/>
              <a:gd name="connsiteX28" fmla="*/ 238125 w 483394"/>
              <a:gd name="connsiteY28" fmla="*/ 800100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83394" h="1404938">
                <a:moveTo>
                  <a:pt x="238125" y="800100"/>
                </a:moveTo>
                <a:lnTo>
                  <a:pt x="228600" y="628650"/>
                </a:lnTo>
                <a:lnTo>
                  <a:pt x="216694" y="542925"/>
                </a:lnTo>
                <a:lnTo>
                  <a:pt x="190500" y="411957"/>
                </a:lnTo>
                <a:lnTo>
                  <a:pt x="147638" y="288132"/>
                </a:lnTo>
                <a:lnTo>
                  <a:pt x="100013" y="178594"/>
                </a:lnTo>
                <a:lnTo>
                  <a:pt x="52388" y="104775"/>
                </a:lnTo>
                <a:lnTo>
                  <a:pt x="19050" y="71438"/>
                </a:lnTo>
                <a:lnTo>
                  <a:pt x="4763" y="50007"/>
                </a:lnTo>
                <a:lnTo>
                  <a:pt x="0" y="30957"/>
                </a:lnTo>
                <a:lnTo>
                  <a:pt x="0" y="7144"/>
                </a:lnTo>
                <a:lnTo>
                  <a:pt x="4763" y="0"/>
                </a:lnTo>
                <a:lnTo>
                  <a:pt x="30957" y="0"/>
                </a:lnTo>
                <a:lnTo>
                  <a:pt x="66675" y="14288"/>
                </a:lnTo>
                <a:lnTo>
                  <a:pt x="145257" y="28575"/>
                </a:lnTo>
                <a:lnTo>
                  <a:pt x="221457" y="50007"/>
                </a:lnTo>
                <a:lnTo>
                  <a:pt x="288132" y="73819"/>
                </a:lnTo>
                <a:lnTo>
                  <a:pt x="352425" y="107157"/>
                </a:lnTo>
                <a:lnTo>
                  <a:pt x="428625" y="154782"/>
                </a:lnTo>
                <a:lnTo>
                  <a:pt x="416719" y="354807"/>
                </a:lnTo>
                <a:lnTo>
                  <a:pt x="435769" y="514350"/>
                </a:lnTo>
                <a:lnTo>
                  <a:pt x="452438" y="678657"/>
                </a:lnTo>
                <a:lnTo>
                  <a:pt x="469107" y="854869"/>
                </a:lnTo>
                <a:lnTo>
                  <a:pt x="478632" y="1004888"/>
                </a:lnTo>
                <a:lnTo>
                  <a:pt x="483394" y="1143000"/>
                </a:lnTo>
                <a:lnTo>
                  <a:pt x="483394" y="1369219"/>
                </a:lnTo>
                <a:lnTo>
                  <a:pt x="233363" y="1404938"/>
                </a:lnTo>
                <a:lnTo>
                  <a:pt x="240507" y="1095375"/>
                </a:lnTo>
                <a:lnTo>
                  <a:pt x="238125" y="8001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6206B25-3366-7C4F-950F-4C0EE2A2D23E}"/>
              </a:ext>
            </a:extLst>
          </p:cNvPr>
          <p:cNvSpPr/>
          <p:nvPr/>
        </p:nvSpPr>
        <p:spPr>
          <a:xfrm>
            <a:off x="4572000" y="4030663"/>
            <a:ext cx="2438400" cy="1314450"/>
          </a:xfrm>
          <a:custGeom>
            <a:avLst/>
            <a:gdLst>
              <a:gd name="connsiteX0" fmla="*/ 428625 w 2438400"/>
              <a:gd name="connsiteY0" fmla="*/ 400050 h 1314450"/>
              <a:gd name="connsiteX1" fmla="*/ 50006 w 2438400"/>
              <a:gd name="connsiteY1" fmla="*/ 461963 h 1314450"/>
              <a:gd name="connsiteX2" fmla="*/ 0 w 2438400"/>
              <a:gd name="connsiteY2" fmla="*/ 266700 h 1314450"/>
              <a:gd name="connsiteX3" fmla="*/ 185738 w 2438400"/>
              <a:gd name="connsiteY3" fmla="*/ 238125 h 1314450"/>
              <a:gd name="connsiteX4" fmla="*/ 523875 w 2438400"/>
              <a:gd name="connsiteY4" fmla="*/ 197644 h 1314450"/>
              <a:gd name="connsiteX5" fmla="*/ 969169 w 2438400"/>
              <a:gd name="connsiteY5" fmla="*/ 147638 h 1314450"/>
              <a:gd name="connsiteX6" fmla="*/ 1504950 w 2438400"/>
              <a:gd name="connsiteY6" fmla="*/ 88107 h 1314450"/>
              <a:gd name="connsiteX7" fmla="*/ 1700213 w 2438400"/>
              <a:gd name="connsiteY7" fmla="*/ 66675 h 1314450"/>
              <a:gd name="connsiteX8" fmla="*/ 1826419 w 2438400"/>
              <a:gd name="connsiteY8" fmla="*/ 38100 h 1314450"/>
              <a:gd name="connsiteX9" fmla="*/ 1983581 w 2438400"/>
              <a:gd name="connsiteY9" fmla="*/ 0 h 1314450"/>
              <a:gd name="connsiteX10" fmla="*/ 1995488 w 2438400"/>
              <a:gd name="connsiteY10" fmla="*/ 0 h 1314450"/>
              <a:gd name="connsiteX11" fmla="*/ 2083594 w 2438400"/>
              <a:gd name="connsiteY11" fmla="*/ 16669 h 1314450"/>
              <a:gd name="connsiteX12" fmla="*/ 2188369 w 2438400"/>
              <a:gd name="connsiteY12" fmla="*/ 52388 h 1314450"/>
              <a:gd name="connsiteX13" fmla="*/ 2286000 w 2438400"/>
              <a:gd name="connsiteY13" fmla="*/ 107157 h 1314450"/>
              <a:gd name="connsiteX14" fmla="*/ 2374106 w 2438400"/>
              <a:gd name="connsiteY14" fmla="*/ 171450 h 1314450"/>
              <a:gd name="connsiteX15" fmla="*/ 2433638 w 2438400"/>
              <a:gd name="connsiteY15" fmla="*/ 228600 h 1314450"/>
              <a:gd name="connsiteX16" fmla="*/ 2438400 w 2438400"/>
              <a:gd name="connsiteY16" fmla="*/ 240507 h 1314450"/>
              <a:gd name="connsiteX17" fmla="*/ 2438400 w 2438400"/>
              <a:gd name="connsiteY17" fmla="*/ 264319 h 1314450"/>
              <a:gd name="connsiteX18" fmla="*/ 2421731 w 2438400"/>
              <a:gd name="connsiteY18" fmla="*/ 307182 h 1314450"/>
              <a:gd name="connsiteX19" fmla="*/ 2369344 w 2438400"/>
              <a:gd name="connsiteY19" fmla="*/ 369094 h 1314450"/>
              <a:gd name="connsiteX20" fmla="*/ 2357438 w 2438400"/>
              <a:gd name="connsiteY20" fmla="*/ 385763 h 1314450"/>
              <a:gd name="connsiteX21" fmla="*/ 2293144 w 2438400"/>
              <a:gd name="connsiteY21" fmla="*/ 666750 h 1314450"/>
              <a:gd name="connsiteX22" fmla="*/ 2226469 w 2438400"/>
              <a:gd name="connsiteY22" fmla="*/ 947738 h 1314450"/>
              <a:gd name="connsiteX23" fmla="*/ 2145506 w 2438400"/>
              <a:gd name="connsiteY23" fmla="*/ 1314450 h 1314450"/>
              <a:gd name="connsiteX24" fmla="*/ 1916906 w 2438400"/>
              <a:gd name="connsiteY24" fmla="*/ 1312069 h 1314450"/>
              <a:gd name="connsiteX25" fmla="*/ 1943100 w 2438400"/>
              <a:gd name="connsiteY25" fmla="*/ 1209675 h 1314450"/>
              <a:gd name="connsiteX26" fmla="*/ 1990725 w 2438400"/>
              <a:gd name="connsiteY26" fmla="*/ 890588 h 1314450"/>
              <a:gd name="connsiteX27" fmla="*/ 2021681 w 2438400"/>
              <a:gd name="connsiteY27" fmla="*/ 661988 h 1314450"/>
              <a:gd name="connsiteX28" fmla="*/ 2040731 w 2438400"/>
              <a:gd name="connsiteY28" fmla="*/ 531019 h 1314450"/>
              <a:gd name="connsiteX29" fmla="*/ 2050256 w 2438400"/>
              <a:gd name="connsiteY29" fmla="*/ 450057 h 1314450"/>
              <a:gd name="connsiteX30" fmla="*/ 2050256 w 2438400"/>
              <a:gd name="connsiteY30" fmla="*/ 381000 h 1314450"/>
              <a:gd name="connsiteX31" fmla="*/ 2045494 w 2438400"/>
              <a:gd name="connsiteY31" fmla="*/ 326232 h 1314450"/>
              <a:gd name="connsiteX32" fmla="*/ 2031206 w 2438400"/>
              <a:gd name="connsiteY32" fmla="*/ 283369 h 1314450"/>
              <a:gd name="connsiteX33" fmla="*/ 2007394 w 2438400"/>
              <a:gd name="connsiteY33" fmla="*/ 259557 h 1314450"/>
              <a:gd name="connsiteX34" fmla="*/ 1969294 w 2438400"/>
              <a:gd name="connsiteY34" fmla="*/ 247650 h 1314450"/>
              <a:gd name="connsiteX35" fmla="*/ 1857375 w 2438400"/>
              <a:gd name="connsiteY35" fmla="*/ 250032 h 1314450"/>
              <a:gd name="connsiteX36" fmla="*/ 1528763 w 2438400"/>
              <a:gd name="connsiteY36" fmla="*/ 269082 h 1314450"/>
              <a:gd name="connsiteX37" fmla="*/ 1262063 w 2438400"/>
              <a:gd name="connsiteY37" fmla="*/ 288132 h 1314450"/>
              <a:gd name="connsiteX38" fmla="*/ 785813 w 2438400"/>
              <a:gd name="connsiteY38" fmla="*/ 338138 h 1314450"/>
              <a:gd name="connsiteX39" fmla="*/ 545306 w 2438400"/>
              <a:gd name="connsiteY39" fmla="*/ 383382 h 1314450"/>
              <a:gd name="connsiteX40" fmla="*/ 428625 w 2438400"/>
              <a:gd name="connsiteY40" fmla="*/ 400050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38400" h="1314450">
                <a:moveTo>
                  <a:pt x="428625" y="400050"/>
                </a:moveTo>
                <a:lnTo>
                  <a:pt x="50006" y="461963"/>
                </a:lnTo>
                <a:lnTo>
                  <a:pt x="0" y="266700"/>
                </a:lnTo>
                <a:lnTo>
                  <a:pt x="185738" y="238125"/>
                </a:lnTo>
                <a:lnTo>
                  <a:pt x="523875" y="197644"/>
                </a:lnTo>
                <a:lnTo>
                  <a:pt x="969169" y="147638"/>
                </a:lnTo>
                <a:lnTo>
                  <a:pt x="1504950" y="88107"/>
                </a:lnTo>
                <a:lnTo>
                  <a:pt x="1700213" y="66675"/>
                </a:lnTo>
                <a:lnTo>
                  <a:pt x="1826419" y="38100"/>
                </a:lnTo>
                <a:lnTo>
                  <a:pt x="1983581" y="0"/>
                </a:lnTo>
                <a:lnTo>
                  <a:pt x="1995488" y="0"/>
                </a:lnTo>
                <a:lnTo>
                  <a:pt x="2083594" y="16669"/>
                </a:lnTo>
                <a:lnTo>
                  <a:pt x="2188369" y="52388"/>
                </a:lnTo>
                <a:lnTo>
                  <a:pt x="2286000" y="107157"/>
                </a:lnTo>
                <a:lnTo>
                  <a:pt x="2374106" y="171450"/>
                </a:lnTo>
                <a:lnTo>
                  <a:pt x="2433638" y="228600"/>
                </a:lnTo>
                <a:lnTo>
                  <a:pt x="2438400" y="240507"/>
                </a:lnTo>
                <a:lnTo>
                  <a:pt x="2438400" y="264319"/>
                </a:lnTo>
                <a:lnTo>
                  <a:pt x="2421731" y="307182"/>
                </a:lnTo>
                <a:lnTo>
                  <a:pt x="2369344" y="369094"/>
                </a:lnTo>
                <a:lnTo>
                  <a:pt x="2357438" y="385763"/>
                </a:lnTo>
                <a:lnTo>
                  <a:pt x="2293144" y="666750"/>
                </a:lnTo>
                <a:lnTo>
                  <a:pt x="2226469" y="947738"/>
                </a:lnTo>
                <a:lnTo>
                  <a:pt x="2145506" y="1314450"/>
                </a:lnTo>
                <a:lnTo>
                  <a:pt x="1916906" y="1312069"/>
                </a:lnTo>
                <a:lnTo>
                  <a:pt x="1943100" y="1209675"/>
                </a:lnTo>
                <a:lnTo>
                  <a:pt x="1990725" y="890588"/>
                </a:lnTo>
                <a:lnTo>
                  <a:pt x="2021681" y="661988"/>
                </a:lnTo>
                <a:lnTo>
                  <a:pt x="2040731" y="531019"/>
                </a:lnTo>
                <a:lnTo>
                  <a:pt x="2050256" y="450057"/>
                </a:lnTo>
                <a:lnTo>
                  <a:pt x="2050256" y="381000"/>
                </a:lnTo>
                <a:lnTo>
                  <a:pt x="2045494" y="326232"/>
                </a:lnTo>
                <a:lnTo>
                  <a:pt x="2031206" y="283369"/>
                </a:lnTo>
                <a:lnTo>
                  <a:pt x="2007394" y="259557"/>
                </a:lnTo>
                <a:lnTo>
                  <a:pt x="1969294" y="247650"/>
                </a:lnTo>
                <a:lnTo>
                  <a:pt x="1857375" y="250032"/>
                </a:lnTo>
                <a:lnTo>
                  <a:pt x="1528763" y="269082"/>
                </a:lnTo>
                <a:lnTo>
                  <a:pt x="1262063" y="288132"/>
                </a:lnTo>
                <a:lnTo>
                  <a:pt x="785813" y="338138"/>
                </a:lnTo>
                <a:lnTo>
                  <a:pt x="545306" y="383382"/>
                </a:lnTo>
                <a:lnTo>
                  <a:pt x="428625" y="4000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9EC42DD-3637-B049-A597-52287D4AA7D5}"/>
              </a:ext>
            </a:extLst>
          </p:cNvPr>
          <p:cNvSpPr/>
          <p:nvPr/>
        </p:nvSpPr>
        <p:spPr>
          <a:xfrm>
            <a:off x="5113338" y="4294188"/>
            <a:ext cx="280987" cy="1149350"/>
          </a:xfrm>
          <a:custGeom>
            <a:avLst/>
            <a:gdLst>
              <a:gd name="connsiteX0" fmla="*/ 57150 w 280987"/>
              <a:gd name="connsiteY0" fmla="*/ 733425 h 1150144"/>
              <a:gd name="connsiteX1" fmla="*/ 57150 w 280987"/>
              <a:gd name="connsiteY1" fmla="*/ 488156 h 1150144"/>
              <a:gd name="connsiteX2" fmla="*/ 54769 w 280987"/>
              <a:gd name="connsiteY2" fmla="*/ 359569 h 1150144"/>
              <a:gd name="connsiteX3" fmla="*/ 57150 w 280987"/>
              <a:gd name="connsiteY3" fmla="*/ 297656 h 1150144"/>
              <a:gd name="connsiteX4" fmla="*/ 40481 w 280987"/>
              <a:gd name="connsiteY4" fmla="*/ 214312 h 1150144"/>
              <a:gd name="connsiteX5" fmla="*/ 0 w 280987"/>
              <a:gd name="connsiteY5" fmla="*/ 71437 h 1150144"/>
              <a:gd name="connsiteX6" fmla="*/ 219075 w 280987"/>
              <a:gd name="connsiteY6" fmla="*/ 0 h 1150144"/>
              <a:gd name="connsiteX7" fmla="*/ 254794 w 280987"/>
              <a:gd name="connsiteY7" fmla="*/ 73819 h 1150144"/>
              <a:gd name="connsiteX8" fmla="*/ 271462 w 280987"/>
              <a:gd name="connsiteY8" fmla="*/ 133350 h 1150144"/>
              <a:gd name="connsiteX9" fmla="*/ 276225 w 280987"/>
              <a:gd name="connsiteY9" fmla="*/ 188119 h 1150144"/>
              <a:gd name="connsiteX10" fmla="*/ 278606 w 280987"/>
              <a:gd name="connsiteY10" fmla="*/ 250031 h 1150144"/>
              <a:gd name="connsiteX11" fmla="*/ 278606 w 280987"/>
              <a:gd name="connsiteY11" fmla="*/ 366712 h 1150144"/>
              <a:gd name="connsiteX12" fmla="*/ 280987 w 280987"/>
              <a:gd name="connsiteY12" fmla="*/ 609600 h 1150144"/>
              <a:gd name="connsiteX13" fmla="*/ 280987 w 280987"/>
              <a:gd name="connsiteY13" fmla="*/ 1121569 h 1150144"/>
              <a:gd name="connsiteX14" fmla="*/ 52387 w 280987"/>
              <a:gd name="connsiteY14" fmla="*/ 1150144 h 1150144"/>
              <a:gd name="connsiteX15" fmla="*/ 57150 w 280987"/>
              <a:gd name="connsiteY15" fmla="*/ 733425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0987" h="1150144">
                <a:moveTo>
                  <a:pt x="57150" y="733425"/>
                </a:moveTo>
                <a:cubicBezTo>
                  <a:pt x="57944" y="623094"/>
                  <a:pt x="57150" y="569912"/>
                  <a:pt x="57150" y="488156"/>
                </a:cubicBezTo>
                <a:cubicBezTo>
                  <a:pt x="56356" y="445294"/>
                  <a:pt x="55563" y="402431"/>
                  <a:pt x="54769" y="359569"/>
                </a:cubicBezTo>
                <a:cubicBezTo>
                  <a:pt x="55563" y="338931"/>
                  <a:pt x="56356" y="318294"/>
                  <a:pt x="57150" y="297656"/>
                </a:cubicBezTo>
                <a:lnTo>
                  <a:pt x="40481" y="214312"/>
                </a:lnTo>
                <a:lnTo>
                  <a:pt x="0" y="71437"/>
                </a:lnTo>
                <a:lnTo>
                  <a:pt x="219075" y="0"/>
                </a:lnTo>
                <a:lnTo>
                  <a:pt x="254794" y="73819"/>
                </a:lnTo>
                <a:lnTo>
                  <a:pt x="271462" y="133350"/>
                </a:lnTo>
                <a:lnTo>
                  <a:pt x="276225" y="188119"/>
                </a:lnTo>
                <a:cubicBezTo>
                  <a:pt x="277019" y="208756"/>
                  <a:pt x="277812" y="229394"/>
                  <a:pt x="278606" y="250031"/>
                </a:cubicBezTo>
                <a:lnTo>
                  <a:pt x="278606" y="366712"/>
                </a:lnTo>
                <a:cubicBezTo>
                  <a:pt x="279400" y="447675"/>
                  <a:pt x="280193" y="528637"/>
                  <a:pt x="280987" y="609600"/>
                </a:cubicBezTo>
                <a:lnTo>
                  <a:pt x="280987" y="1121569"/>
                </a:lnTo>
                <a:lnTo>
                  <a:pt x="52387" y="1150144"/>
                </a:lnTo>
                <a:cubicBezTo>
                  <a:pt x="53975" y="1006475"/>
                  <a:pt x="56356" y="843756"/>
                  <a:pt x="57150" y="73342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8B96EB8F-333C-B445-97B3-7C3CEA51D93E}"/>
              </a:ext>
            </a:extLst>
          </p:cNvPr>
          <p:cNvSpPr/>
          <p:nvPr/>
        </p:nvSpPr>
        <p:spPr>
          <a:xfrm>
            <a:off x="5827713" y="4229100"/>
            <a:ext cx="323850" cy="1154113"/>
          </a:xfrm>
          <a:custGeom>
            <a:avLst/>
            <a:gdLst>
              <a:gd name="connsiteX0" fmla="*/ 23812 w 323850"/>
              <a:gd name="connsiteY0" fmla="*/ 681038 h 1154906"/>
              <a:gd name="connsiteX1" fmla="*/ 30956 w 323850"/>
              <a:gd name="connsiteY1" fmla="*/ 442913 h 1154906"/>
              <a:gd name="connsiteX2" fmla="*/ 30956 w 323850"/>
              <a:gd name="connsiteY2" fmla="*/ 333375 h 1154906"/>
              <a:gd name="connsiteX3" fmla="*/ 26194 w 323850"/>
              <a:gd name="connsiteY3" fmla="*/ 247650 h 1154906"/>
              <a:gd name="connsiteX4" fmla="*/ 0 w 323850"/>
              <a:gd name="connsiteY4" fmla="*/ 28575 h 1154906"/>
              <a:gd name="connsiteX5" fmla="*/ 242887 w 323850"/>
              <a:gd name="connsiteY5" fmla="*/ 0 h 1154906"/>
              <a:gd name="connsiteX6" fmla="*/ 316706 w 323850"/>
              <a:gd name="connsiteY6" fmla="*/ 145256 h 1154906"/>
              <a:gd name="connsiteX7" fmla="*/ 323850 w 323850"/>
              <a:gd name="connsiteY7" fmla="*/ 164306 h 1154906"/>
              <a:gd name="connsiteX8" fmla="*/ 319087 w 323850"/>
              <a:gd name="connsiteY8" fmla="*/ 204788 h 1154906"/>
              <a:gd name="connsiteX9" fmla="*/ 290512 w 323850"/>
              <a:gd name="connsiteY9" fmla="*/ 426244 h 1154906"/>
              <a:gd name="connsiteX10" fmla="*/ 254794 w 323850"/>
              <a:gd name="connsiteY10" fmla="*/ 704850 h 1154906"/>
              <a:gd name="connsiteX11" fmla="*/ 202406 w 323850"/>
              <a:gd name="connsiteY11" fmla="*/ 1140619 h 1154906"/>
              <a:gd name="connsiteX12" fmla="*/ 9525 w 323850"/>
              <a:gd name="connsiteY12" fmla="*/ 1154906 h 1154906"/>
              <a:gd name="connsiteX13" fmla="*/ 23812 w 323850"/>
              <a:gd name="connsiteY13" fmla="*/ 681038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3850" h="1154906">
                <a:moveTo>
                  <a:pt x="23812" y="681038"/>
                </a:moveTo>
                <a:lnTo>
                  <a:pt x="30956" y="442913"/>
                </a:lnTo>
                <a:lnTo>
                  <a:pt x="30956" y="333375"/>
                </a:lnTo>
                <a:lnTo>
                  <a:pt x="26194" y="247650"/>
                </a:lnTo>
                <a:lnTo>
                  <a:pt x="0" y="28575"/>
                </a:lnTo>
                <a:lnTo>
                  <a:pt x="242887" y="0"/>
                </a:lnTo>
                <a:lnTo>
                  <a:pt x="316706" y="145256"/>
                </a:lnTo>
                <a:lnTo>
                  <a:pt x="323850" y="164306"/>
                </a:lnTo>
                <a:lnTo>
                  <a:pt x="319087" y="204788"/>
                </a:lnTo>
                <a:lnTo>
                  <a:pt x="290512" y="426244"/>
                </a:lnTo>
                <a:lnTo>
                  <a:pt x="254794" y="704850"/>
                </a:lnTo>
                <a:lnTo>
                  <a:pt x="202406" y="1140619"/>
                </a:lnTo>
                <a:lnTo>
                  <a:pt x="9525" y="1154906"/>
                </a:lnTo>
                <a:lnTo>
                  <a:pt x="23812" y="6810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F628440-AC09-DF42-88C8-C1B2BBFA73A0}"/>
              </a:ext>
            </a:extLst>
          </p:cNvPr>
          <p:cNvSpPr/>
          <p:nvPr/>
        </p:nvSpPr>
        <p:spPr>
          <a:xfrm>
            <a:off x="3800475" y="5213350"/>
            <a:ext cx="3673475" cy="514350"/>
          </a:xfrm>
          <a:custGeom>
            <a:avLst/>
            <a:gdLst>
              <a:gd name="connsiteX0" fmla="*/ 1492250 w 3673475"/>
              <a:gd name="connsiteY0" fmla="*/ 317500 h 514350"/>
              <a:gd name="connsiteX1" fmla="*/ 1098550 w 3673475"/>
              <a:gd name="connsiteY1" fmla="*/ 368300 h 514350"/>
              <a:gd name="connsiteX2" fmla="*/ 809625 w 3673475"/>
              <a:gd name="connsiteY2" fmla="*/ 412750 h 514350"/>
              <a:gd name="connsiteX3" fmla="*/ 600075 w 3673475"/>
              <a:gd name="connsiteY3" fmla="*/ 454025 h 514350"/>
              <a:gd name="connsiteX4" fmla="*/ 447675 w 3673475"/>
              <a:gd name="connsiteY4" fmla="*/ 508000 h 514350"/>
              <a:gd name="connsiteX5" fmla="*/ 419100 w 3673475"/>
              <a:gd name="connsiteY5" fmla="*/ 514350 h 514350"/>
              <a:gd name="connsiteX6" fmla="*/ 333375 w 3673475"/>
              <a:gd name="connsiteY6" fmla="*/ 492125 h 514350"/>
              <a:gd name="connsiteX7" fmla="*/ 222250 w 3673475"/>
              <a:gd name="connsiteY7" fmla="*/ 447675 h 514350"/>
              <a:gd name="connsiteX8" fmla="*/ 161925 w 3673475"/>
              <a:gd name="connsiteY8" fmla="*/ 403225 h 514350"/>
              <a:gd name="connsiteX9" fmla="*/ 104775 w 3673475"/>
              <a:gd name="connsiteY9" fmla="*/ 352425 h 514350"/>
              <a:gd name="connsiteX10" fmla="*/ 53975 w 3673475"/>
              <a:gd name="connsiteY10" fmla="*/ 282575 h 514350"/>
              <a:gd name="connsiteX11" fmla="*/ 19050 w 3673475"/>
              <a:gd name="connsiteY11" fmla="*/ 212725 h 514350"/>
              <a:gd name="connsiteX12" fmla="*/ 0 w 3673475"/>
              <a:gd name="connsiteY12" fmla="*/ 136525 h 514350"/>
              <a:gd name="connsiteX13" fmla="*/ 0 w 3673475"/>
              <a:gd name="connsiteY13" fmla="*/ 117475 h 514350"/>
              <a:gd name="connsiteX14" fmla="*/ 3175 w 3673475"/>
              <a:gd name="connsiteY14" fmla="*/ 104775 h 514350"/>
              <a:gd name="connsiteX15" fmla="*/ 15875 w 3673475"/>
              <a:gd name="connsiteY15" fmla="*/ 98425 h 514350"/>
              <a:gd name="connsiteX16" fmla="*/ 44450 w 3673475"/>
              <a:gd name="connsiteY16" fmla="*/ 107950 h 514350"/>
              <a:gd name="connsiteX17" fmla="*/ 92075 w 3673475"/>
              <a:gd name="connsiteY17" fmla="*/ 152400 h 514350"/>
              <a:gd name="connsiteX18" fmla="*/ 152400 w 3673475"/>
              <a:gd name="connsiteY18" fmla="*/ 196850 h 514350"/>
              <a:gd name="connsiteX19" fmla="*/ 215900 w 3673475"/>
              <a:gd name="connsiteY19" fmla="*/ 225425 h 514350"/>
              <a:gd name="connsiteX20" fmla="*/ 282575 w 3673475"/>
              <a:gd name="connsiteY20" fmla="*/ 241300 h 514350"/>
              <a:gd name="connsiteX21" fmla="*/ 361950 w 3673475"/>
              <a:gd name="connsiteY21" fmla="*/ 250825 h 514350"/>
              <a:gd name="connsiteX22" fmla="*/ 463550 w 3673475"/>
              <a:gd name="connsiteY22" fmla="*/ 244475 h 514350"/>
              <a:gd name="connsiteX23" fmla="*/ 561975 w 3673475"/>
              <a:gd name="connsiteY23" fmla="*/ 238125 h 514350"/>
              <a:gd name="connsiteX24" fmla="*/ 708025 w 3673475"/>
              <a:gd name="connsiteY24" fmla="*/ 219075 h 514350"/>
              <a:gd name="connsiteX25" fmla="*/ 936625 w 3673475"/>
              <a:gd name="connsiteY25" fmla="*/ 203200 h 514350"/>
              <a:gd name="connsiteX26" fmla="*/ 1371600 w 3673475"/>
              <a:gd name="connsiteY26" fmla="*/ 158750 h 514350"/>
              <a:gd name="connsiteX27" fmla="*/ 1593850 w 3673475"/>
              <a:gd name="connsiteY27" fmla="*/ 139700 h 514350"/>
              <a:gd name="connsiteX28" fmla="*/ 1806575 w 3673475"/>
              <a:gd name="connsiteY28" fmla="*/ 114300 h 514350"/>
              <a:gd name="connsiteX29" fmla="*/ 2041525 w 3673475"/>
              <a:gd name="connsiteY29" fmla="*/ 88900 h 514350"/>
              <a:gd name="connsiteX30" fmla="*/ 2235200 w 3673475"/>
              <a:gd name="connsiteY30" fmla="*/ 73025 h 514350"/>
              <a:gd name="connsiteX31" fmla="*/ 2419350 w 3673475"/>
              <a:gd name="connsiteY31" fmla="*/ 60325 h 514350"/>
              <a:gd name="connsiteX32" fmla="*/ 2717800 w 3673475"/>
              <a:gd name="connsiteY32" fmla="*/ 47625 h 514350"/>
              <a:gd name="connsiteX33" fmla="*/ 2981325 w 3673475"/>
              <a:gd name="connsiteY33" fmla="*/ 44450 h 514350"/>
              <a:gd name="connsiteX34" fmla="*/ 3165475 w 3673475"/>
              <a:gd name="connsiteY34" fmla="*/ 0 h 514350"/>
              <a:gd name="connsiteX35" fmla="*/ 3225800 w 3673475"/>
              <a:gd name="connsiteY35" fmla="*/ 12700 h 514350"/>
              <a:gd name="connsiteX36" fmla="*/ 3368675 w 3673475"/>
              <a:gd name="connsiteY36" fmla="*/ 60325 h 514350"/>
              <a:gd name="connsiteX37" fmla="*/ 3479800 w 3673475"/>
              <a:gd name="connsiteY37" fmla="*/ 111125 h 514350"/>
              <a:gd name="connsiteX38" fmla="*/ 3625850 w 3673475"/>
              <a:gd name="connsiteY38" fmla="*/ 190500 h 514350"/>
              <a:gd name="connsiteX39" fmla="*/ 3654425 w 3673475"/>
              <a:gd name="connsiteY39" fmla="*/ 209550 h 514350"/>
              <a:gd name="connsiteX40" fmla="*/ 3667125 w 3673475"/>
              <a:gd name="connsiteY40" fmla="*/ 238125 h 514350"/>
              <a:gd name="connsiteX41" fmla="*/ 3673475 w 3673475"/>
              <a:gd name="connsiteY41" fmla="*/ 273050 h 514350"/>
              <a:gd name="connsiteX42" fmla="*/ 3654425 w 3673475"/>
              <a:gd name="connsiteY42" fmla="*/ 304800 h 514350"/>
              <a:gd name="connsiteX43" fmla="*/ 3613150 w 3673475"/>
              <a:gd name="connsiteY43" fmla="*/ 336550 h 514350"/>
              <a:gd name="connsiteX44" fmla="*/ 3521075 w 3673475"/>
              <a:gd name="connsiteY44" fmla="*/ 327025 h 514350"/>
              <a:gd name="connsiteX45" fmla="*/ 3273425 w 3673475"/>
              <a:gd name="connsiteY45" fmla="*/ 304800 h 514350"/>
              <a:gd name="connsiteX46" fmla="*/ 2867025 w 3673475"/>
              <a:gd name="connsiteY46" fmla="*/ 282575 h 514350"/>
              <a:gd name="connsiteX47" fmla="*/ 2543175 w 3673475"/>
              <a:gd name="connsiteY47" fmla="*/ 273050 h 514350"/>
              <a:gd name="connsiteX48" fmla="*/ 2241550 w 3673475"/>
              <a:gd name="connsiteY48" fmla="*/ 269875 h 514350"/>
              <a:gd name="connsiteX49" fmla="*/ 1981200 w 3673475"/>
              <a:gd name="connsiteY49" fmla="*/ 276225 h 514350"/>
              <a:gd name="connsiteX50" fmla="*/ 1492250 w 3673475"/>
              <a:gd name="connsiteY50" fmla="*/ 3175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673475" h="514350">
                <a:moveTo>
                  <a:pt x="1492250" y="317500"/>
                </a:moveTo>
                <a:lnTo>
                  <a:pt x="1098550" y="368300"/>
                </a:lnTo>
                <a:lnTo>
                  <a:pt x="809625" y="412750"/>
                </a:lnTo>
                <a:lnTo>
                  <a:pt x="600075" y="454025"/>
                </a:lnTo>
                <a:lnTo>
                  <a:pt x="447675" y="508000"/>
                </a:lnTo>
                <a:lnTo>
                  <a:pt x="419100" y="514350"/>
                </a:lnTo>
                <a:lnTo>
                  <a:pt x="333375" y="492125"/>
                </a:lnTo>
                <a:lnTo>
                  <a:pt x="222250" y="447675"/>
                </a:lnTo>
                <a:lnTo>
                  <a:pt x="161925" y="403225"/>
                </a:lnTo>
                <a:lnTo>
                  <a:pt x="104775" y="352425"/>
                </a:lnTo>
                <a:lnTo>
                  <a:pt x="53975" y="282575"/>
                </a:lnTo>
                <a:lnTo>
                  <a:pt x="19050" y="212725"/>
                </a:lnTo>
                <a:lnTo>
                  <a:pt x="0" y="136525"/>
                </a:lnTo>
                <a:lnTo>
                  <a:pt x="0" y="117475"/>
                </a:lnTo>
                <a:lnTo>
                  <a:pt x="3175" y="104775"/>
                </a:lnTo>
                <a:lnTo>
                  <a:pt x="15875" y="98425"/>
                </a:lnTo>
                <a:lnTo>
                  <a:pt x="44450" y="107950"/>
                </a:lnTo>
                <a:lnTo>
                  <a:pt x="92075" y="152400"/>
                </a:lnTo>
                <a:lnTo>
                  <a:pt x="152400" y="196850"/>
                </a:lnTo>
                <a:lnTo>
                  <a:pt x="215900" y="225425"/>
                </a:lnTo>
                <a:lnTo>
                  <a:pt x="282575" y="241300"/>
                </a:lnTo>
                <a:cubicBezTo>
                  <a:pt x="359825" y="250956"/>
                  <a:pt x="333177" y="250825"/>
                  <a:pt x="361950" y="250825"/>
                </a:cubicBezTo>
                <a:lnTo>
                  <a:pt x="463550" y="244475"/>
                </a:lnTo>
                <a:lnTo>
                  <a:pt x="561975" y="238125"/>
                </a:lnTo>
                <a:lnTo>
                  <a:pt x="708025" y="219075"/>
                </a:lnTo>
                <a:lnTo>
                  <a:pt x="936625" y="203200"/>
                </a:lnTo>
                <a:lnTo>
                  <a:pt x="1371600" y="158750"/>
                </a:lnTo>
                <a:lnTo>
                  <a:pt x="1593850" y="139700"/>
                </a:lnTo>
                <a:lnTo>
                  <a:pt x="1806575" y="114300"/>
                </a:lnTo>
                <a:lnTo>
                  <a:pt x="2041525" y="88900"/>
                </a:lnTo>
                <a:lnTo>
                  <a:pt x="2235200" y="73025"/>
                </a:lnTo>
                <a:lnTo>
                  <a:pt x="2419350" y="60325"/>
                </a:lnTo>
                <a:lnTo>
                  <a:pt x="2717800" y="47625"/>
                </a:lnTo>
                <a:lnTo>
                  <a:pt x="2981325" y="44450"/>
                </a:lnTo>
                <a:lnTo>
                  <a:pt x="3165475" y="0"/>
                </a:lnTo>
                <a:lnTo>
                  <a:pt x="3225800" y="12700"/>
                </a:lnTo>
                <a:lnTo>
                  <a:pt x="3368675" y="60325"/>
                </a:lnTo>
                <a:lnTo>
                  <a:pt x="3479800" y="111125"/>
                </a:lnTo>
                <a:lnTo>
                  <a:pt x="3625850" y="190500"/>
                </a:lnTo>
                <a:lnTo>
                  <a:pt x="3654425" y="209550"/>
                </a:lnTo>
                <a:lnTo>
                  <a:pt x="3667125" y="238125"/>
                </a:lnTo>
                <a:lnTo>
                  <a:pt x="3673475" y="273050"/>
                </a:lnTo>
                <a:lnTo>
                  <a:pt x="3654425" y="304800"/>
                </a:lnTo>
                <a:lnTo>
                  <a:pt x="3613150" y="336550"/>
                </a:lnTo>
                <a:lnTo>
                  <a:pt x="3521075" y="327025"/>
                </a:lnTo>
                <a:lnTo>
                  <a:pt x="3273425" y="304800"/>
                </a:lnTo>
                <a:lnTo>
                  <a:pt x="2867025" y="282575"/>
                </a:lnTo>
                <a:lnTo>
                  <a:pt x="2543175" y="273050"/>
                </a:lnTo>
                <a:lnTo>
                  <a:pt x="2241550" y="269875"/>
                </a:lnTo>
                <a:lnTo>
                  <a:pt x="1981200" y="276225"/>
                </a:lnTo>
                <a:lnTo>
                  <a:pt x="1492250" y="317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4026C24-78A0-4238-AA17-8E3690FDD619}"/>
              </a:ext>
            </a:extLst>
          </p:cNvPr>
          <p:cNvGrpSpPr/>
          <p:nvPr/>
        </p:nvGrpSpPr>
        <p:grpSpPr>
          <a:xfrm>
            <a:off x="2365375" y="1592263"/>
            <a:ext cx="5108575" cy="4135437"/>
            <a:chOff x="2517775" y="1744663"/>
            <a:chExt cx="5108575" cy="41354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E067BA3-B852-47B2-A74A-DCF8084F58AC}"/>
                </a:ext>
              </a:extLst>
            </p:cNvPr>
            <p:cNvSpPr/>
            <p:nvPr/>
          </p:nvSpPr>
          <p:spPr>
            <a:xfrm>
              <a:off x="2628900" y="3000375"/>
              <a:ext cx="1733550" cy="495300"/>
            </a:xfrm>
            <a:custGeom>
              <a:avLst/>
              <a:gdLst>
                <a:gd name="connsiteX0" fmla="*/ 609600 w 1733550"/>
                <a:gd name="connsiteY0" fmla="*/ 445294 h 495300"/>
                <a:gd name="connsiteX1" fmla="*/ 402431 w 1733550"/>
                <a:gd name="connsiteY1" fmla="*/ 488156 h 495300"/>
                <a:gd name="connsiteX2" fmla="*/ 361950 w 1733550"/>
                <a:gd name="connsiteY2" fmla="*/ 495300 h 495300"/>
                <a:gd name="connsiteX3" fmla="*/ 314325 w 1733550"/>
                <a:gd name="connsiteY3" fmla="*/ 492919 h 495300"/>
                <a:gd name="connsiteX4" fmla="*/ 238125 w 1733550"/>
                <a:gd name="connsiteY4" fmla="*/ 478631 h 495300"/>
                <a:gd name="connsiteX5" fmla="*/ 180975 w 1733550"/>
                <a:gd name="connsiteY5" fmla="*/ 461963 h 495300"/>
                <a:gd name="connsiteX6" fmla="*/ 133350 w 1733550"/>
                <a:gd name="connsiteY6" fmla="*/ 438150 h 495300"/>
                <a:gd name="connsiteX7" fmla="*/ 95250 w 1733550"/>
                <a:gd name="connsiteY7" fmla="*/ 409575 h 495300"/>
                <a:gd name="connsiteX8" fmla="*/ 59531 w 1733550"/>
                <a:gd name="connsiteY8" fmla="*/ 371475 h 495300"/>
                <a:gd name="connsiteX9" fmla="*/ 35719 w 1733550"/>
                <a:gd name="connsiteY9" fmla="*/ 330994 h 495300"/>
                <a:gd name="connsiteX10" fmla="*/ 19050 w 1733550"/>
                <a:gd name="connsiteY10" fmla="*/ 290513 h 495300"/>
                <a:gd name="connsiteX11" fmla="*/ 11906 w 1733550"/>
                <a:gd name="connsiteY11" fmla="*/ 266700 h 495300"/>
                <a:gd name="connsiteX12" fmla="*/ 2381 w 1733550"/>
                <a:gd name="connsiteY12" fmla="*/ 240506 h 495300"/>
                <a:gd name="connsiteX13" fmla="*/ 0 w 1733550"/>
                <a:gd name="connsiteY13" fmla="*/ 226219 h 495300"/>
                <a:gd name="connsiteX14" fmla="*/ 2381 w 1733550"/>
                <a:gd name="connsiteY14" fmla="*/ 211931 h 495300"/>
                <a:gd name="connsiteX15" fmla="*/ 16669 w 1733550"/>
                <a:gd name="connsiteY15" fmla="*/ 204788 h 495300"/>
                <a:gd name="connsiteX16" fmla="*/ 42863 w 1733550"/>
                <a:gd name="connsiteY16" fmla="*/ 211931 h 495300"/>
                <a:gd name="connsiteX17" fmla="*/ 69056 w 1733550"/>
                <a:gd name="connsiteY17" fmla="*/ 228600 h 495300"/>
                <a:gd name="connsiteX18" fmla="*/ 92869 w 1733550"/>
                <a:gd name="connsiteY18" fmla="*/ 245269 h 495300"/>
                <a:gd name="connsiteX19" fmla="*/ 123825 w 1733550"/>
                <a:gd name="connsiteY19" fmla="*/ 259556 h 495300"/>
                <a:gd name="connsiteX20" fmla="*/ 150019 w 1733550"/>
                <a:gd name="connsiteY20" fmla="*/ 269081 h 495300"/>
                <a:gd name="connsiteX21" fmla="*/ 185738 w 1733550"/>
                <a:gd name="connsiteY21" fmla="*/ 276225 h 495300"/>
                <a:gd name="connsiteX22" fmla="*/ 233363 w 1733550"/>
                <a:gd name="connsiteY22" fmla="*/ 285750 h 495300"/>
                <a:gd name="connsiteX23" fmla="*/ 276225 w 1733550"/>
                <a:gd name="connsiteY23" fmla="*/ 288131 h 495300"/>
                <a:gd name="connsiteX24" fmla="*/ 340519 w 1733550"/>
                <a:gd name="connsiteY24" fmla="*/ 290513 h 495300"/>
                <a:gd name="connsiteX25" fmla="*/ 411956 w 1733550"/>
                <a:gd name="connsiteY25" fmla="*/ 285750 h 495300"/>
                <a:gd name="connsiteX26" fmla="*/ 528638 w 1733550"/>
                <a:gd name="connsiteY26" fmla="*/ 264319 h 495300"/>
                <a:gd name="connsiteX27" fmla="*/ 790575 w 1733550"/>
                <a:gd name="connsiteY27" fmla="*/ 204788 h 495300"/>
                <a:gd name="connsiteX28" fmla="*/ 1047750 w 1733550"/>
                <a:gd name="connsiteY28" fmla="*/ 152400 h 495300"/>
                <a:gd name="connsiteX29" fmla="*/ 1219200 w 1733550"/>
                <a:gd name="connsiteY29" fmla="*/ 111919 h 495300"/>
                <a:gd name="connsiteX30" fmla="*/ 1297781 w 1733550"/>
                <a:gd name="connsiteY30" fmla="*/ 64294 h 495300"/>
                <a:gd name="connsiteX31" fmla="*/ 1357313 w 1733550"/>
                <a:gd name="connsiteY31" fmla="*/ 30956 h 495300"/>
                <a:gd name="connsiteX32" fmla="*/ 1414463 w 1733550"/>
                <a:gd name="connsiteY32" fmla="*/ 7144 h 495300"/>
                <a:gd name="connsiteX33" fmla="*/ 1469231 w 1733550"/>
                <a:gd name="connsiteY33" fmla="*/ 0 h 495300"/>
                <a:gd name="connsiteX34" fmla="*/ 1512094 w 1733550"/>
                <a:gd name="connsiteY34" fmla="*/ 2381 h 495300"/>
                <a:gd name="connsiteX35" fmla="*/ 1574006 w 1733550"/>
                <a:gd name="connsiteY35" fmla="*/ 11906 h 495300"/>
                <a:gd name="connsiteX36" fmla="*/ 1602581 w 1733550"/>
                <a:gd name="connsiteY36" fmla="*/ 21431 h 495300"/>
                <a:gd name="connsiteX37" fmla="*/ 1662113 w 1733550"/>
                <a:gd name="connsiteY37" fmla="*/ 54769 h 495300"/>
                <a:gd name="connsiteX38" fmla="*/ 1733550 w 1733550"/>
                <a:gd name="connsiteY38" fmla="*/ 104775 h 495300"/>
                <a:gd name="connsiteX39" fmla="*/ 1688306 w 1733550"/>
                <a:gd name="connsiteY39" fmla="*/ 192881 h 495300"/>
                <a:gd name="connsiteX40" fmla="*/ 1664494 w 1733550"/>
                <a:gd name="connsiteY40" fmla="*/ 221456 h 495300"/>
                <a:gd name="connsiteX41" fmla="*/ 1628775 w 1733550"/>
                <a:gd name="connsiteY41" fmla="*/ 230981 h 495300"/>
                <a:gd name="connsiteX42" fmla="*/ 1497806 w 1733550"/>
                <a:gd name="connsiteY42" fmla="*/ 261938 h 495300"/>
                <a:gd name="connsiteX43" fmla="*/ 1295400 w 1733550"/>
                <a:gd name="connsiteY43" fmla="*/ 309563 h 495300"/>
                <a:gd name="connsiteX44" fmla="*/ 1028700 w 1733550"/>
                <a:gd name="connsiteY44" fmla="*/ 361950 h 495300"/>
                <a:gd name="connsiteX45" fmla="*/ 781050 w 1733550"/>
                <a:gd name="connsiteY45" fmla="*/ 409575 h 495300"/>
                <a:gd name="connsiteX46" fmla="*/ 609600 w 1733550"/>
                <a:gd name="connsiteY46" fmla="*/ 44529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3550" h="495300">
                  <a:moveTo>
                    <a:pt x="609600" y="445294"/>
                  </a:moveTo>
                  <a:lnTo>
                    <a:pt x="402431" y="488156"/>
                  </a:lnTo>
                  <a:lnTo>
                    <a:pt x="361950" y="495300"/>
                  </a:lnTo>
                  <a:lnTo>
                    <a:pt x="314325" y="492919"/>
                  </a:lnTo>
                  <a:lnTo>
                    <a:pt x="238125" y="478631"/>
                  </a:lnTo>
                  <a:lnTo>
                    <a:pt x="180975" y="461963"/>
                  </a:lnTo>
                  <a:lnTo>
                    <a:pt x="133350" y="438150"/>
                  </a:lnTo>
                  <a:lnTo>
                    <a:pt x="95250" y="409575"/>
                  </a:lnTo>
                  <a:lnTo>
                    <a:pt x="59531" y="371475"/>
                  </a:lnTo>
                  <a:lnTo>
                    <a:pt x="35719" y="330994"/>
                  </a:lnTo>
                  <a:lnTo>
                    <a:pt x="19050" y="290513"/>
                  </a:lnTo>
                  <a:lnTo>
                    <a:pt x="11906" y="266700"/>
                  </a:lnTo>
                  <a:lnTo>
                    <a:pt x="2381" y="240506"/>
                  </a:lnTo>
                  <a:lnTo>
                    <a:pt x="0" y="226219"/>
                  </a:lnTo>
                  <a:lnTo>
                    <a:pt x="2381" y="211931"/>
                  </a:lnTo>
                  <a:lnTo>
                    <a:pt x="16669" y="204788"/>
                  </a:lnTo>
                  <a:lnTo>
                    <a:pt x="42863" y="211931"/>
                  </a:lnTo>
                  <a:lnTo>
                    <a:pt x="69056" y="228600"/>
                  </a:lnTo>
                  <a:lnTo>
                    <a:pt x="92869" y="245269"/>
                  </a:lnTo>
                  <a:lnTo>
                    <a:pt x="123825" y="259556"/>
                  </a:lnTo>
                  <a:lnTo>
                    <a:pt x="150019" y="269081"/>
                  </a:lnTo>
                  <a:lnTo>
                    <a:pt x="185738" y="276225"/>
                  </a:lnTo>
                  <a:lnTo>
                    <a:pt x="233363" y="285750"/>
                  </a:lnTo>
                  <a:lnTo>
                    <a:pt x="276225" y="288131"/>
                  </a:lnTo>
                  <a:lnTo>
                    <a:pt x="340519" y="290513"/>
                  </a:lnTo>
                  <a:lnTo>
                    <a:pt x="411956" y="285750"/>
                  </a:lnTo>
                  <a:lnTo>
                    <a:pt x="528638" y="264319"/>
                  </a:lnTo>
                  <a:lnTo>
                    <a:pt x="790575" y="204788"/>
                  </a:lnTo>
                  <a:lnTo>
                    <a:pt x="1047750" y="152400"/>
                  </a:lnTo>
                  <a:lnTo>
                    <a:pt x="1219200" y="111919"/>
                  </a:lnTo>
                  <a:lnTo>
                    <a:pt x="1297781" y="64294"/>
                  </a:lnTo>
                  <a:lnTo>
                    <a:pt x="1357313" y="30956"/>
                  </a:lnTo>
                  <a:lnTo>
                    <a:pt x="1414463" y="7144"/>
                  </a:lnTo>
                  <a:lnTo>
                    <a:pt x="1469231" y="0"/>
                  </a:lnTo>
                  <a:lnTo>
                    <a:pt x="1512094" y="2381"/>
                  </a:lnTo>
                  <a:lnTo>
                    <a:pt x="1574006" y="11906"/>
                  </a:lnTo>
                  <a:lnTo>
                    <a:pt x="1602581" y="21431"/>
                  </a:lnTo>
                  <a:lnTo>
                    <a:pt x="1662113" y="54769"/>
                  </a:lnTo>
                  <a:lnTo>
                    <a:pt x="1733550" y="104775"/>
                  </a:lnTo>
                  <a:lnTo>
                    <a:pt x="1688306" y="192881"/>
                  </a:lnTo>
                  <a:lnTo>
                    <a:pt x="1664494" y="221456"/>
                  </a:lnTo>
                  <a:lnTo>
                    <a:pt x="1628775" y="230981"/>
                  </a:lnTo>
                  <a:lnTo>
                    <a:pt x="1497806" y="261938"/>
                  </a:lnTo>
                  <a:lnTo>
                    <a:pt x="1295400" y="309563"/>
                  </a:lnTo>
                  <a:lnTo>
                    <a:pt x="1028700" y="361950"/>
                  </a:lnTo>
                  <a:lnTo>
                    <a:pt x="781050" y="409575"/>
                  </a:lnTo>
                  <a:lnTo>
                    <a:pt x="609600" y="445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C5CB6A70-166F-40F4-8855-8AED00B8BBB5}"/>
                </a:ext>
              </a:extLst>
            </p:cNvPr>
            <p:cNvSpPr/>
            <p:nvPr/>
          </p:nvSpPr>
          <p:spPr>
            <a:xfrm>
              <a:off x="4676775" y="2963863"/>
              <a:ext cx="509588" cy="1069975"/>
            </a:xfrm>
            <a:custGeom>
              <a:avLst/>
              <a:gdLst>
                <a:gd name="connsiteX0" fmla="*/ 219075 w 509588"/>
                <a:gd name="connsiteY0" fmla="*/ 497682 h 1069182"/>
                <a:gd name="connsiteX1" fmla="*/ 192881 w 509588"/>
                <a:gd name="connsiteY1" fmla="*/ 357188 h 1069182"/>
                <a:gd name="connsiteX2" fmla="*/ 166688 w 509588"/>
                <a:gd name="connsiteY2" fmla="*/ 245269 h 1069182"/>
                <a:gd name="connsiteX3" fmla="*/ 142875 w 509588"/>
                <a:gd name="connsiteY3" fmla="*/ 200025 h 1069182"/>
                <a:gd name="connsiteX4" fmla="*/ 119063 w 509588"/>
                <a:gd name="connsiteY4" fmla="*/ 161925 h 1069182"/>
                <a:gd name="connsiteX5" fmla="*/ 80963 w 509588"/>
                <a:gd name="connsiteY5" fmla="*/ 121444 h 1069182"/>
                <a:gd name="connsiteX6" fmla="*/ 35719 w 509588"/>
                <a:gd name="connsiteY6" fmla="*/ 78582 h 1069182"/>
                <a:gd name="connsiteX7" fmla="*/ 16669 w 509588"/>
                <a:gd name="connsiteY7" fmla="*/ 61913 h 1069182"/>
                <a:gd name="connsiteX8" fmla="*/ 0 w 509588"/>
                <a:gd name="connsiteY8" fmla="*/ 30957 h 1069182"/>
                <a:gd name="connsiteX9" fmla="*/ 0 w 509588"/>
                <a:gd name="connsiteY9" fmla="*/ 9525 h 1069182"/>
                <a:gd name="connsiteX10" fmla="*/ 11906 w 509588"/>
                <a:gd name="connsiteY10" fmla="*/ 0 h 1069182"/>
                <a:gd name="connsiteX11" fmla="*/ 35719 w 509588"/>
                <a:gd name="connsiteY11" fmla="*/ 0 h 1069182"/>
                <a:gd name="connsiteX12" fmla="*/ 69056 w 509588"/>
                <a:gd name="connsiteY12" fmla="*/ 11907 h 1069182"/>
                <a:gd name="connsiteX13" fmla="*/ 152400 w 509588"/>
                <a:gd name="connsiteY13" fmla="*/ 26194 h 1069182"/>
                <a:gd name="connsiteX14" fmla="*/ 264319 w 509588"/>
                <a:gd name="connsiteY14" fmla="*/ 57150 h 1069182"/>
                <a:gd name="connsiteX15" fmla="*/ 407194 w 509588"/>
                <a:gd name="connsiteY15" fmla="*/ 104775 h 1069182"/>
                <a:gd name="connsiteX16" fmla="*/ 400050 w 509588"/>
                <a:gd name="connsiteY16" fmla="*/ 261938 h 1069182"/>
                <a:gd name="connsiteX17" fmla="*/ 488156 w 509588"/>
                <a:gd name="connsiteY17" fmla="*/ 747713 h 1069182"/>
                <a:gd name="connsiteX18" fmla="*/ 509588 w 509588"/>
                <a:gd name="connsiteY18" fmla="*/ 909638 h 1069182"/>
                <a:gd name="connsiteX19" fmla="*/ 454819 w 509588"/>
                <a:gd name="connsiteY19" fmla="*/ 1000125 h 1069182"/>
                <a:gd name="connsiteX20" fmla="*/ 402431 w 509588"/>
                <a:gd name="connsiteY20" fmla="*/ 1064419 h 1069182"/>
                <a:gd name="connsiteX21" fmla="*/ 383381 w 509588"/>
                <a:gd name="connsiteY21" fmla="*/ 1069182 h 1069182"/>
                <a:gd name="connsiteX22" fmla="*/ 359569 w 509588"/>
                <a:gd name="connsiteY22" fmla="*/ 1069182 h 1069182"/>
                <a:gd name="connsiteX23" fmla="*/ 333375 w 509588"/>
                <a:gd name="connsiteY23" fmla="*/ 1047750 h 1069182"/>
                <a:gd name="connsiteX24" fmla="*/ 264319 w 509588"/>
                <a:gd name="connsiteY24" fmla="*/ 976313 h 1069182"/>
                <a:gd name="connsiteX25" fmla="*/ 250031 w 509588"/>
                <a:gd name="connsiteY25" fmla="*/ 954882 h 1069182"/>
                <a:gd name="connsiteX26" fmla="*/ 240506 w 509588"/>
                <a:gd name="connsiteY26" fmla="*/ 916782 h 1069182"/>
                <a:gd name="connsiteX27" fmla="*/ 240506 w 509588"/>
                <a:gd name="connsiteY27" fmla="*/ 869157 h 1069182"/>
                <a:gd name="connsiteX28" fmla="*/ 245269 w 509588"/>
                <a:gd name="connsiteY28" fmla="*/ 821532 h 1069182"/>
                <a:gd name="connsiteX29" fmla="*/ 247650 w 509588"/>
                <a:gd name="connsiteY29" fmla="*/ 778669 h 1069182"/>
                <a:gd name="connsiteX30" fmla="*/ 245269 w 509588"/>
                <a:gd name="connsiteY30" fmla="*/ 711994 h 1069182"/>
                <a:gd name="connsiteX31" fmla="*/ 219075 w 509588"/>
                <a:gd name="connsiteY31" fmla="*/ 497682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9588" h="1069182">
                  <a:moveTo>
                    <a:pt x="219075" y="497682"/>
                  </a:moveTo>
                  <a:lnTo>
                    <a:pt x="192881" y="357188"/>
                  </a:lnTo>
                  <a:lnTo>
                    <a:pt x="166688" y="245269"/>
                  </a:lnTo>
                  <a:lnTo>
                    <a:pt x="142875" y="200025"/>
                  </a:lnTo>
                  <a:lnTo>
                    <a:pt x="119063" y="161925"/>
                  </a:lnTo>
                  <a:lnTo>
                    <a:pt x="80963" y="121444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0" y="30957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69056" y="11907"/>
                  </a:lnTo>
                  <a:lnTo>
                    <a:pt x="152400" y="26194"/>
                  </a:lnTo>
                  <a:lnTo>
                    <a:pt x="264319" y="57150"/>
                  </a:lnTo>
                  <a:lnTo>
                    <a:pt x="407194" y="104775"/>
                  </a:lnTo>
                  <a:lnTo>
                    <a:pt x="400050" y="261938"/>
                  </a:lnTo>
                  <a:lnTo>
                    <a:pt x="488156" y="747713"/>
                  </a:lnTo>
                  <a:lnTo>
                    <a:pt x="509588" y="909638"/>
                  </a:lnTo>
                  <a:lnTo>
                    <a:pt x="454819" y="1000125"/>
                  </a:lnTo>
                  <a:lnTo>
                    <a:pt x="402431" y="1064419"/>
                  </a:lnTo>
                  <a:lnTo>
                    <a:pt x="383381" y="1069182"/>
                  </a:lnTo>
                  <a:lnTo>
                    <a:pt x="359569" y="1069182"/>
                  </a:lnTo>
                  <a:lnTo>
                    <a:pt x="333375" y="1047750"/>
                  </a:lnTo>
                  <a:lnTo>
                    <a:pt x="264319" y="976313"/>
                  </a:lnTo>
                  <a:lnTo>
                    <a:pt x="250031" y="954882"/>
                  </a:lnTo>
                  <a:lnTo>
                    <a:pt x="240506" y="916782"/>
                  </a:lnTo>
                  <a:lnTo>
                    <a:pt x="240506" y="869157"/>
                  </a:lnTo>
                  <a:lnTo>
                    <a:pt x="245269" y="821532"/>
                  </a:lnTo>
                  <a:lnTo>
                    <a:pt x="247650" y="778669"/>
                  </a:lnTo>
                  <a:cubicBezTo>
                    <a:pt x="246856" y="756444"/>
                    <a:pt x="246063" y="734219"/>
                    <a:pt x="245269" y="711994"/>
                  </a:cubicBezTo>
                  <a:lnTo>
                    <a:pt x="219075" y="4976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7B0A8DCD-2B71-45AE-8EEB-655A1153B3CB}"/>
                </a:ext>
              </a:extLst>
            </p:cNvPr>
            <p:cNvSpPr/>
            <p:nvPr/>
          </p:nvSpPr>
          <p:spPr>
            <a:xfrm rot="16200000">
              <a:off x="2170907" y="3093243"/>
              <a:ext cx="2667000" cy="557213"/>
            </a:xfrm>
            <a:custGeom>
              <a:avLst/>
              <a:gdLst>
                <a:gd name="connsiteX0" fmla="*/ 664368 w 2667000"/>
                <a:gd name="connsiteY0" fmla="*/ 445294 h 557212"/>
                <a:gd name="connsiteX1" fmla="*/ 116681 w 2667000"/>
                <a:gd name="connsiteY1" fmla="*/ 450056 h 557212"/>
                <a:gd name="connsiteX2" fmla="*/ 0 w 2667000"/>
                <a:gd name="connsiteY2" fmla="*/ 202406 h 557212"/>
                <a:gd name="connsiteX3" fmla="*/ 523875 w 2667000"/>
                <a:gd name="connsiteY3" fmla="*/ 197644 h 557212"/>
                <a:gd name="connsiteX4" fmla="*/ 1304925 w 2667000"/>
                <a:gd name="connsiteY4" fmla="*/ 200025 h 557212"/>
                <a:gd name="connsiteX5" fmla="*/ 1750218 w 2667000"/>
                <a:gd name="connsiteY5" fmla="*/ 200025 h 557212"/>
                <a:gd name="connsiteX6" fmla="*/ 2221706 w 2667000"/>
                <a:gd name="connsiteY6" fmla="*/ 197644 h 557212"/>
                <a:gd name="connsiteX7" fmla="*/ 2319337 w 2667000"/>
                <a:gd name="connsiteY7" fmla="*/ 200025 h 557212"/>
                <a:gd name="connsiteX8" fmla="*/ 2355056 w 2667000"/>
                <a:gd name="connsiteY8" fmla="*/ 195262 h 557212"/>
                <a:gd name="connsiteX9" fmla="*/ 2405062 w 2667000"/>
                <a:gd name="connsiteY9" fmla="*/ 183356 h 557212"/>
                <a:gd name="connsiteX10" fmla="*/ 2464593 w 2667000"/>
                <a:gd name="connsiteY10" fmla="*/ 161925 h 557212"/>
                <a:gd name="connsiteX11" fmla="*/ 2514600 w 2667000"/>
                <a:gd name="connsiteY11" fmla="*/ 123825 h 557212"/>
                <a:gd name="connsiteX12" fmla="*/ 2562225 w 2667000"/>
                <a:gd name="connsiteY12" fmla="*/ 73819 h 557212"/>
                <a:gd name="connsiteX13" fmla="*/ 2595562 w 2667000"/>
                <a:gd name="connsiteY13" fmla="*/ 23812 h 557212"/>
                <a:gd name="connsiteX14" fmla="*/ 2614612 w 2667000"/>
                <a:gd name="connsiteY14" fmla="*/ 7144 h 557212"/>
                <a:gd name="connsiteX15" fmla="*/ 2638425 w 2667000"/>
                <a:gd name="connsiteY15" fmla="*/ 0 h 557212"/>
                <a:gd name="connsiteX16" fmla="*/ 2657475 w 2667000"/>
                <a:gd name="connsiteY16" fmla="*/ 7144 h 557212"/>
                <a:gd name="connsiteX17" fmla="*/ 2667000 w 2667000"/>
                <a:gd name="connsiteY17" fmla="*/ 19050 h 557212"/>
                <a:gd name="connsiteX18" fmla="*/ 2667000 w 2667000"/>
                <a:gd name="connsiteY18" fmla="*/ 66675 h 557212"/>
                <a:gd name="connsiteX19" fmla="*/ 2650331 w 2667000"/>
                <a:gd name="connsiteY19" fmla="*/ 169069 h 557212"/>
                <a:gd name="connsiteX20" fmla="*/ 2621756 w 2667000"/>
                <a:gd name="connsiteY20" fmla="*/ 288131 h 557212"/>
                <a:gd name="connsiteX21" fmla="*/ 2595562 w 2667000"/>
                <a:gd name="connsiteY21" fmla="*/ 347662 h 557212"/>
                <a:gd name="connsiteX22" fmla="*/ 2512218 w 2667000"/>
                <a:gd name="connsiteY22" fmla="*/ 459581 h 557212"/>
                <a:gd name="connsiteX23" fmla="*/ 2431256 w 2667000"/>
                <a:gd name="connsiteY23" fmla="*/ 540544 h 557212"/>
                <a:gd name="connsiteX24" fmla="*/ 2407443 w 2667000"/>
                <a:gd name="connsiteY24" fmla="*/ 554831 h 557212"/>
                <a:gd name="connsiteX25" fmla="*/ 2374106 w 2667000"/>
                <a:gd name="connsiteY25" fmla="*/ 557212 h 557212"/>
                <a:gd name="connsiteX26" fmla="*/ 2343150 w 2667000"/>
                <a:gd name="connsiteY26" fmla="*/ 547687 h 557212"/>
                <a:gd name="connsiteX27" fmla="*/ 2290762 w 2667000"/>
                <a:gd name="connsiteY27" fmla="*/ 511969 h 557212"/>
                <a:gd name="connsiteX28" fmla="*/ 2245518 w 2667000"/>
                <a:gd name="connsiteY28" fmla="*/ 492919 h 557212"/>
                <a:gd name="connsiteX29" fmla="*/ 2185987 w 2667000"/>
                <a:gd name="connsiteY29" fmla="*/ 476250 h 557212"/>
                <a:gd name="connsiteX30" fmla="*/ 2105025 w 2667000"/>
                <a:gd name="connsiteY30" fmla="*/ 461962 h 557212"/>
                <a:gd name="connsiteX31" fmla="*/ 1702593 w 2667000"/>
                <a:gd name="connsiteY31" fmla="*/ 447675 h 557212"/>
                <a:gd name="connsiteX32" fmla="*/ 1502568 w 2667000"/>
                <a:gd name="connsiteY32" fmla="*/ 442912 h 557212"/>
                <a:gd name="connsiteX33" fmla="*/ 664368 w 2667000"/>
                <a:gd name="connsiteY33" fmla="*/ 445294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67000" h="557212">
                  <a:moveTo>
                    <a:pt x="664368" y="445294"/>
                  </a:moveTo>
                  <a:lnTo>
                    <a:pt x="116681" y="450056"/>
                  </a:lnTo>
                  <a:lnTo>
                    <a:pt x="0" y="202406"/>
                  </a:lnTo>
                  <a:lnTo>
                    <a:pt x="523875" y="197644"/>
                  </a:lnTo>
                  <a:lnTo>
                    <a:pt x="1304925" y="200025"/>
                  </a:lnTo>
                  <a:lnTo>
                    <a:pt x="1750218" y="200025"/>
                  </a:lnTo>
                  <a:lnTo>
                    <a:pt x="2221706" y="197644"/>
                  </a:lnTo>
                  <a:lnTo>
                    <a:pt x="2319337" y="200025"/>
                  </a:lnTo>
                  <a:lnTo>
                    <a:pt x="2355056" y="195262"/>
                  </a:lnTo>
                  <a:lnTo>
                    <a:pt x="2405062" y="183356"/>
                  </a:lnTo>
                  <a:lnTo>
                    <a:pt x="2464593" y="161925"/>
                  </a:lnTo>
                  <a:lnTo>
                    <a:pt x="2514600" y="123825"/>
                  </a:lnTo>
                  <a:lnTo>
                    <a:pt x="2562225" y="73819"/>
                  </a:lnTo>
                  <a:lnTo>
                    <a:pt x="2595562" y="23812"/>
                  </a:lnTo>
                  <a:lnTo>
                    <a:pt x="2614612" y="7144"/>
                  </a:lnTo>
                  <a:lnTo>
                    <a:pt x="2638425" y="0"/>
                  </a:lnTo>
                  <a:lnTo>
                    <a:pt x="2657475" y="7144"/>
                  </a:lnTo>
                  <a:lnTo>
                    <a:pt x="2667000" y="19050"/>
                  </a:lnTo>
                  <a:lnTo>
                    <a:pt x="2667000" y="66675"/>
                  </a:lnTo>
                  <a:lnTo>
                    <a:pt x="2650331" y="169069"/>
                  </a:lnTo>
                  <a:lnTo>
                    <a:pt x="2621756" y="288131"/>
                  </a:lnTo>
                  <a:lnTo>
                    <a:pt x="2595562" y="347662"/>
                  </a:lnTo>
                  <a:lnTo>
                    <a:pt x="2512218" y="459581"/>
                  </a:lnTo>
                  <a:lnTo>
                    <a:pt x="2431256" y="540544"/>
                  </a:lnTo>
                  <a:lnTo>
                    <a:pt x="2407443" y="554831"/>
                  </a:lnTo>
                  <a:lnTo>
                    <a:pt x="2374106" y="557212"/>
                  </a:lnTo>
                  <a:lnTo>
                    <a:pt x="2343150" y="547687"/>
                  </a:lnTo>
                  <a:lnTo>
                    <a:pt x="2290762" y="511969"/>
                  </a:lnTo>
                  <a:lnTo>
                    <a:pt x="2245518" y="492919"/>
                  </a:lnTo>
                  <a:lnTo>
                    <a:pt x="2185987" y="476250"/>
                  </a:lnTo>
                  <a:lnTo>
                    <a:pt x="2105025" y="461962"/>
                  </a:lnTo>
                  <a:lnTo>
                    <a:pt x="1702593" y="447675"/>
                  </a:lnTo>
                  <a:lnTo>
                    <a:pt x="1502568" y="442912"/>
                  </a:lnTo>
                  <a:lnTo>
                    <a:pt x="664368" y="445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3C2E7FB3-9FBC-48A5-8095-8183B9B2856C}"/>
                </a:ext>
              </a:extLst>
            </p:cNvPr>
            <p:cNvSpPr/>
            <p:nvPr/>
          </p:nvSpPr>
          <p:spPr>
            <a:xfrm>
              <a:off x="2517775" y="4171950"/>
              <a:ext cx="1862138" cy="973138"/>
            </a:xfrm>
            <a:custGeom>
              <a:avLst/>
              <a:gdLst>
                <a:gd name="connsiteX0" fmla="*/ 914400 w 1862138"/>
                <a:gd name="connsiteY0" fmla="*/ 673894 h 973931"/>
                <a:gd name="connsiteX1" fmla="*/ 578644 w 1862138"/>
                <a:gd name="connsiteY1" fmla="*/ 881063 h 973931"/>
                <a:gd name="connsiteX2" fmla="*/ 452438 w 1862138"/>
                <a:gd name="connsiteY2" fmla="*/ 954881 h 973931"/>
                <a:gd name="connsiteX3" fmla="*/ 426244 w 1862138"/>
                <a:gd name="connsiteY3" fmla="*/ 971550 h 973931"/>
                <a:gd name="connsiteX4" fmla="*/ 407194 w 1862138"/>
                <a:gd name="connsiteY4" fmla="*/ 973931 h 973931"/>
                <a:gd name="connsiteX5" fmla="*/ 373857 w 1862138"/>
                <a:gd name="connsiteY5" fmla="*/ 973931 h 973931"/>
                <a:gd name="connsiteX6" fmla="*/ 342900 w 1862138"/>
                <a:gd name="connsiteY6" fmla="*/ 966788 h 973931"/>
                <a:gd name="connsiteX7" fmla="*/ 300038 w 1862138"/>
                <a:gd name="connsiteY7" fmla="*/ 938213 h 973931"/>
                <a:gd name="connsiteX8" fmla="*/ 219075 w 1862138"/>
                <a:gd name="connsiteY8" fmla="*/ 864394 h 973931"/>
                <a:gd name="connsiteX9" fmla="*/ 116682 w 1862138"/>
                <a:gd name="connsiteY9" fmla="*/ 740569 h 973931"/>
                <a:gd name="connsiteX10" fmla="*/ 28575 w 1862138"/>
                <a:gd name="connsiteY10" fmla="*/ 626269 h 973931"/>
                <a:gd name="connsiteX11" fmla="*/ 9525 w 1862138"/>
                <a:gd name="connsiteY11" fmla="*/ 595313 h 973931"/>
                <a:gd name="connsiteX12" fmla="*/ 0 w 1862138"/>
                <a:gd name="connsiteY12" fmla="*/ 569119 h 973931"/>
                <a:gd name="connsiteX13" fmla="*/ 0 w 1862138"/>
                <a:gd name="connsiteY13" fmla="*/ 552450 h 973931"/>
                <a:gd name="connsiteX14" fmla="*/ 4763 w 1862138"/>
                <a:gd name="connsiteY14" fmla="*/ 540544 h 973931"/>
                <a:gd name="connsiteX15" fmla="*/ 19050 w 1862138"/>
                <a:gd name="connsiteY15" fmla="*/ 533400 h 973931"/>
                <a:gd name="connsiteX16" fmla="*/ 47625 w 1862138"/>
                <a:gd name="connsiteY16" fmla="*/ 538163 h 973931"/>
                <a:gd name="connsiteX17" fmla="*/ 147638 w 1862138"/>
                <a:gd name="connsiteY17" fmla="*/ 592931 h 973931"/>
                <a:gd name="connsiteX18" fmla="*/ 245269 w 1862138"/>
                <a:gd name="connsiteY18" fmla="*/ 642938 h 973931"/>
                <a:gd name="connsiteX19" fmla="*/ 297657 w 1862138"/>
                <a:gd name="connsiteY19" fmla="*/ 659606 h 973931"/>
                <a:gd name="connsiteX20" fmla="*/ 326232 w 1862138"/>
                <a:gd name="connsiteY20" fmla="*/ 661988 h 973931"/>
                <a:gd name="connsiteX21" fmla="*/ 361950 w 1862138"/>
                <a:gd name="connsiteY21" fmla="*/ 657225 h 973931"/>
                <a:gd name="connsiteX22" fmla="*/ 431007 w 1862138"/>
                <a:gd name="connsiteY22" fmla="*/ 631031 h 973931"/>
                <a:gd name="connsiteX23" fmla="*/ 602457 w 1862138"/>
                <a:gd name="connsiteY23" fmla="*/ 559594 h 973931"/>
                <a:gd name="connsiteX24" fmla="*/ 909638 w 1862138"/>
                <a:gd name="connsiteY24" fmla="*/ 431006 h 973931"/>
                <a:gd name="connsiteX25" fmla="*/ 1159669 w 1862138"/>
                <a:gd name="connsiteY25" fmla="*/ 335756 h 973931"/>
                <a:gd name="connsiteX26" fmla="*/ 1350169 w 1862138"/>
                <a:gd name="connsiteY26" fmla="*/ 240506 h 973931"/>
                <a:gd name="connsiteX27" fmla="*/ 1564482 w 1862138"/>
                <a:gd name="connsiteY27" fmla="*/ 130969 h 973931"/>
                <a:gd name="connsiteX28" fmla="*/ 1769269 w 1862138"/>
                <a:gd name="connsiteY28" fmla="*/ 28575 h 973931"/>
                <a:gd name="connsiteX29" fmla="*/ 1807369 w 1862138"/>
                <a:gd name="connsiteY29" fmla="*/ 11906 h 973931"/>
                <a:gd name="connsiteX30" fmla="*/ 1831182 w 1862138"/>
                <a:gd name="connsiteY30" fmla="*/ 2381 h 973931"/>
                <a:gd name="connsiteX31" fmla="*/ 1852613 w 1862138"/>
                <a:gd name="connsiteY31" fmla="*/ 0 h 973931"/>
                <a:gd name="connsiteX32" fmla="*/ 1862138 w 1862138"/>
                <a:gd name="connsiteY32" fmla="*/ 4763 h 973931"/>
                <a:gd name="connsiteX33" fmla="*/ 1859757 w 1862138"/>
                <a:gd name="connsiteY33" fmla="*/ 28575 h 973931"/>
                <a:gd name="connsiteX34" fmla="*/ 1847850 w 1862138"/>
                <a:gd name="connsiteY34" fmla="*/ 57150 h 973931"/>
                <a:gd name="connsiteX35" fmla="*/ 1793082 w 1862138"/>
                <a:gd name="connsiteY35" fmla="*/ 100013 h 973931"/>
                <a:gd name="connsiteX36" fmla="*/ 1564482 w 1862138"/>
                <a:gd name="connsiteY36" fmla="*/ 252413 h 973931"/>
                <a:gd name="connsiteX37" fmla="*/ 1273969 w 1862138"/>
                <a:gd name="connsiteY37" fmla="*/ 442913 h 973931"/>
                <a:gd name="connsiteX38" fmla="*/ 1059657 w 1862138"/>
                <a:gd name="connsiteY38" fmla="*/ 583406 h 973931"/>
                <a:gd name="connsiteX39" fmla="*/ 914400 w 1862138"/>
                <a:gd name="connsiteY39" fmla="*/ 67389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2138" h="973931">
                  <a:moveTo>
                    <a:pt x="914400" y="673894"/>
                  </a:moveTo>
                  <a:lnTo>
                    <a:pt x="578644" y="881063"/>
                  </a:lnTo>
                  <a:lnTo>
                    <a:pt x="452438" y="954881"/>
                  </a:lnTo>
                  <a:lnTo>
                    <a:pt x="426244" y="971550"/>
                  </a:lnTo>
                  <a:lnTo>
                    <a:pt x="407194" y="973931"/>
                  </a:lnTo>
                  <a:lnTo>
                    <a:pt x="373857" y="973931"/>
                  </a:lnTo>
                  <a:lnTo>
                    <a:pt x="342900" y="966788"/>
                  </a:lnTo>
                  <a:lnTo>
                    <a:pt x="300038" y="938213"/>
                  </a:lnTo>
                  <a:lnTo>
                    <a:pt x="219075" y="864394"/>
                  </a:lnTo>
                  <a:lnTo>
                    <a:pt x="116682" y="740569"/>
                  </a:lnTo>
                  <a:lnTo>
                    <a:pt x="28575" y="626269"/>
                  </a:lnTo>
                  <a:lnTo>
                    <a:pt x="9525" y="595313"/>
                  </a:lnTo>
                  <a:lnTo>
                    <a:pt x="0" y="569119"/>
                  </a:lnTo>
                  <a:lnTo>
                    <a:pt x="0" y="552450"/>
                  </a:lnTo>
                  <a:lnTo>
                    <a:pt x="4763" y="540544"/>
                  </a:lnTo>
                  <a:lnTo>
                    <a:pt x="19050" y="533400"/>
                  </a:lnTo>
                  <a:lnTo>
                    <a:pt x="47625" y="538163"/>
                  </a:lnTo>
                  <a:lnTo>
                    <a:pt x="147638" y="592931"/>
                  </a:lnTo>
                  <a:lnTo>
                    <a:pt x="245269" y="642938"/>
                  </a:lnTo>
                  <a:lnTo>
                    <a:pt x="297657" y="659606"/>
                  </a:lnTo>
                  <a:lnTo>
                    <a:pt x="326232" y="661988"/>
                  </a:lnTo>
                  <a:lnTo>
                    <a:pt x="361950" y="657225"/>
                  </a:lnTo>
                  <a:lnTo>
                    <a:pt x="431007" y="631031"/>
                  </a:lnTo>
                  <a:lnTo>
                    <a:pt x="602457" y="559594"/>
                  </a:lnTo>
                  <a:lnTo>
                    <a:pt x="909638" y="431006"/>
                  </a:lnTo>
                  <a:lnTo>
                    <a:pt x="1159669" y="335756"/>
                  </a:lnTo>
                  <a:lnTo>
                    <a:pt x="1350169" y="240506"/>
                  </a:lnTo>
                  <a:lnTo>
                    <a:pt x="1564482" y="130969"/>
                  </a:lnTo>
                  <a:lnTo>
                    <a:pt x="1769269" y="28575"/>
                  </a:lnTo>
                  <a:lnTo>
                    <a:pt x="1807369" y="11906"/>
                  </a:lnTo>
                  <a:lnTo>
                    <a:pt x="1831182" y="2381"/>
                  </a:lnTo>
                  <a:lnTo>
                    <a:pt x="1852613" y="0"/>
                  </a:lnTo>
                  <a:lnTo>
                    <a:pt x="1862138" y="4763"/>
                  </a:lnTo>
                  <a:lnTo>
                    <a:pt x="1859757" y="28575"/>
                  </a:lnTo>
                  <a:lnTo>
                    <a:pt x="1847850" y="57150"/>
                  </a:lnTo>
                  <a:lnTo>
                    <a:pt x="1793082" y="100013"/>
                  </a:lnTo>
                  <a:lnTo>
                    <a:pt x="1564482" y="252413"/>
                  </a:lnTo>
                  <a:lnTo>
                    <a:pt x="1273969" y="442913"/>
                  </a:lnTo>
                  <a:lnTo>
                    <a:pt x="1059657" y="583406"/>
                  </a:lnTo>
                  <a:lnTo>
                    <a:pt x="914400" y="6738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A4EBF6BD-8F56-4A4A-85D5-76D499CE9DCB}"/>
                </a:ext>
              </a:extLst>
            </p:cNvPr>
            <p:cNvSpPr/>
            <p:nvPr/>
          </p:nvSpPr>
          <p:spPr>
            <a:xfrm>
              <a:off x="4289425" y="1744663"/>
              <a:ext cx="1044575" cy="1517650"/>
            </a:xfrm>
            <a:custGeom>
              <a:avLst/>
              <a:gdLst>
                <a:gd name="connsiteX0" fmla="*/ 540544 w 1045369"/>
                <a:gd name="connsiteY0" fmla="*/ 997744 h 1516857"/>
                <a:gd name="connsiteX1" fmla="*/ 307182 w 1045369"/>
                <a:gd name="connsiteY1" fmla="*/ 1276350 h 1516857"/>
                <a:gd name="connsiteX2" fmla="*/ 164307 w 1045369"/>
                <a:gd name="connsiteY2" fmla="*/ 1421607 h 1516857"/>
                <a:gd name="connsiteX3" fmla="*/ 71438 w 1045369"/>
                <a:gd name="connsiteY3" fmla="*/ 1507332 h 1516857"/>
                <a:gd name="connsiteX4" fmla="*/ 45244 w 1045369"/>
                <a:gd name="connsiteY4" fmla="*/ 1516857 h 1516857"/>
                <a:gd name="connsiteX5" fmla="*/ 23813 w 1045369"/>
                <a:gd name="connsiteY5" fmla="*/ 1516857 h 1516857"/>
                <a:gd name="connsiteX6" fmla="*/ 7144 w 1045369"/>
                <a:gd name="connsiteY6" fmla="*/ 1497807 h 1516857"/>
                <a:gd name="connsiteX7" fmla="*/ 0 w 1045369"/>
                <a:gd name="connsiteY7" fmla="*/ 1471613 h 1516857"/>
                <a:gd name="connsiteX8" fmla="*/ 71438 w 1045369"/>
                <a:gd name="connsiteY8" fmla="*/ 1357313 h 1516857"/>
                <a:gd name="connsiteX9" fmla="*/ 102394 w 1045369"/>
                <a:gd name="connsiteY9" fmla="*/ 1335882 h 1516857"/>
                <a:gd name="connsiteX10" fmla="*/ 185738 w 1045369"/>
                <a:gd name="connsiteY10" fmla="*/ 1240632 h 1516857"/>
                <a:gd name="connsiteX11" fmla="*/ 295275 w 1045369"/>
                <a:gd name="connsiteY11" fmla="*/ 1095375 h 1516857"/>
                <a:gd name="connsiteX12" fmla="*/ 381000 w 1045369"/>
                <a:gd name="connsiteY12" fmla="*/ 942975 h 1516857"/>
                <a:gd name="connsiteX13" fmla="*/ 457200 w 1045369"/>
                <a:gd name="connsiteY13" fmla="*/ 812007 h 1516857"/>
                <a:gd name="connsiteX14" fmla="*/ 545307 w 1045369"/>
                <a:gd name="connsiteY14" fmla="*/ 626269 h 1516857"/>
                <a:gd name="connsiteX15" fmla="*/ 621507 w 1045369"/>
                <a:gd name="connsiteY15" fmla="*/ 445294 h 1516857"/>
                <a:gd name="connsiteX16" fmla="*/ 657225 w 1045369"/>
                <a:gd name="connsiteY16" fmla="*/ 352425 h 1516857"/>
                <a:gd name="connsiteX17" fmla="*/ 671513 w 1045369"/>
                <a:gd name="connsiteY17" fmla="*/ 297657 h 1516857"/>
                <a:gd name="connsiteX18" fmla="*/ 673894 w 1045369"/>
                <a:gd name="connsiteY18" fmla="*/ 252413 h 1516857"/>
                <a:gd name="connsiteX19" fmla="*/ 669132 w 1045369"/>
                <a:gd name="connsiteY19" fmla="*/ 211932 h 1516857"/>
                <a:gd name="connsiteX20" fmla="*/ 659607 w 1045369"/>
                <a:gd name="connsiteY20" fmla="*/ 178594 h 1516857"/>
                <a:gd name="connsiteX21" fmla="*/ 619125 w 1045369"/>
                <a:gd name="connsiteY21" fmla="*/ 126207 h 1516857"/>
                <a:gd name="connsiteX22" fmla="*/ 566738 w 1045369"/>
                <a:gd name="connsiteY22" fmla="*/ 78582 h 1516857"/>
                <a:gd name="connsiteX23" fmla="*/ 545307 w 1045369"/>
                <a:gd name="connsiteY23" fmla="*/ 54769 h 1516857"/>
                <a:gd name="connsiteX24" fmla="*/ 531019 w 1045369"/>
                <a:gd name="connsiteY24" fmla="*/ 33338 h 1516857"/>
                <a:gd name="connsiteX25" fmla="*/ 531019 w 1045369"/>
                <a:gd name="connsiteY25" fmla="*/ 14288 h 1516857"/>
                <a:gd name="connsiteX26" fmla="*/ 542925 w 1045369"/>
                <a:gd name="connsiteY26" fmla="*/ 4763 h 1516857"/>
                <a:gd name="connsiteX27" fmla="*/ 600075 w 1045369"/>
                <a:gd name="connsiteY27" fmla="*/ 0 h 1516857"/>
                <a:gd name="connsiteX28" fmla="*/ 690563 w 1045369"/>
                <a:gd name="connsiteY28" fmla="*/ 11907 h 1516857"/>
                <a:gd name="connsiteX29" fmla="*/ 769144 w 1045369"/>
                <a:gd name="connsiteY29" fmla="*/ 33338 h 1516857"/>
                <a:gd name="connsiteX30" fmla="*/ 869157 w 1045369"/>
                <a:gd name="connsiteY30" fmla="*/ 78582 h 1516857"/>
                <a:gd name="connsiteX31" fmla="*/ 940594 w 1045369"/>
                <a:gd name="connsiteY31" fmla="*/ 116682 h 1516857"/>
                <a:gd name="connsiteX32" fmla="*/ 990600 w 1045369"/>
                <a:gd name="connsiteY32" fmla="*/ 157163 h 1516857"/>
                <a:gd name="connsiteX33" fmla="*/ 1021557 w 1045369"/>
                <a:gd name="connsiteY33" fmla="*/ 190500 h 1516857"/>
                <a:gd name="connsiteX34" fmla="*/ 1035844 w 1045369"/>
                <a:gd name="connsiteY34" fmla="*/ 216694 h 1516857"/>
                <a:gd name="connsiteX35" fmla="*/ 1045369 w 1045369"/>
                <a:gd name="connsiteY35" fmla="*/ 242888 h 1516857"/>
                <a:gd name="connsiteX36" fmla="*/ 1045369 w 1045369"/>
                <a:gd name="connsiteY36" fmla="*/ 269082 h 1516857"/>
                <a:gd name="connsiteX37" fmla="*/ 1031082 w 1045369"/>
                <a:gd name="connsiteY37" fmla="*/ 302419 h 1516857"/>
                <a:gd name="connsiteX38" fmla="*/ 926307 w 1045369"/>
                <a:gd name="connsiteY38" fmla="*/ 452438 h 1516857"/>
                <a:gd name="connsiteX39" fmla="*/ 809625 w 1045369"/>
                <a:gd name="connsiteY39" fmla="*/ 631032 h 1516857"/>
                <a:gd name="connsiteX40" fmla="*/ 683419 w 1045369"/>
                <a:gd name="connsiteY40" fmla="*/ 826294 h 1516857"/>
                <a:gd name="connsiteX41" fmla="*/ 540544 w 1045369"/>
                <a:gd name="connsiteY41" fmla="*/ 997744 h 151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5369" h="1516857">
                  <a:moveTo>
                    <a:pt x="540544" y="997744"/>
                  </a:moveTo>
                  <a:lnTo>
                    <a:pt x="307182" y="1276350"/>
                  </a:lnTo>
                  <a:lnTo>
                    <a:pt x="164307" y="1421607"/>
                  </a:lnTo>
                  <a:lnTo>
                    <a:pt x="71438" y="1507332"/>
                  </a:lnTo>
                  <a:lnTo>
                    <a:pt x="45244" y="1516857"/>
                  </a:lnTo>
                  <a:lnTo>
                    <a:pt x="23813" y="1516857"/>
                  </a:lnTo>
                  <a:lnTo>
                    <a:pt x="7144" y="1497807"/>
                  </a:lnTo>
                  <a:lnTo>
                    <a:pt x="0" y="1471613"/>
                  </a:lnTo>
                  <a:lnTo>
                    <a:pt x="71438" y="1357313"/>
                  </a:lnTo>
                  <a:lnTo>
                    <a:pt x="102394" y="1335882"/>
                  </a:lnTo>
                  <a:lnTo>
                    <a:pt x="185738" y="1240632"/>
                  </a:lnTo>
                  <a:lnTo>
                    <a:pt x="295275" y="1095375"/>
                  </a:lnTo>
                  <a:lnTo>
                    <a:pt x="381000" y="942975"/>
                  </a:lnTo>
                  <a:lnTo>
                    <a:pt x="457200" y="812007"/>
                  </a:lnTo>
                  <a:lnTo>
                    <a:pt x="545307" y="626269"/>
                  </a:lnTo>
                  <a:lnTo>
                    <a:pt x="621507" y="445294"/>
                  </a:lnTo>
                  <a:lnTo>
                    <a:pt x="657225" y="352425"/>
                  </a:lnTo>
                  <a:lnTo>
                    <a:pt x="671513" y="297657"/>
                  </a:lnTo>
                  <a:lnTo>
                    <a:pt x="673894" y="252413"/>
                  </a:lnTo>
                  <a:lnTo>
                    <a:pt x="669132" y="211932"/>
                  </a:lnTo>
                  <a:lnTo>
                    <a:pt x="659607" y="178594"/>
                  </a:lnTo>
                  <a:lnTo>
                    <a:pt x="619125" y="126207"/>
                  </a:lnTo>
                  <a:lnTo>
                    <a:pt x="566738" y="78582"/>
                  </a:lnTo>
                  <a:lnTo>
                    <a:pt x="545307" y="54769"/>
                  </a:lnTo>
                  <a:lnTo>
                    <a:pt x="531019" y="33338"/>
                  </a:lnTo>
                  <a:lnTo>
                    <a:pt x="531019" y="14288"/>
                  </a:lnTo>
                  <a:lnTo>
                    <a:pt x="542925" y="4763"/>
                  </a:lnTo>
                  <a:lnTo>
                    <a:pt x="600075" y="0"/>
                  </a:lnTo>
                  <a:lnTo>
                    <a:pt x="690563" y="11907"/>
                  </a:lnTo>
                  <a:lnTo>
                    <a:pt x="769144" y="33338"/>
                  </a:lnTo>
                  <a:lnTo>
                    <a:pt x="869157" y="78582"/>
                  </a:lnTo>
                  <a:lnTo>
                    <a:pt x="940594" y="116682"/>
                  </a:lnTo>
                  <a:lnTo>
                    <a:pt x="990600" y="157163"/>
                  </a:lnTo>
                  <a:lnTo>
                    <a:pt x="1021557" y="190500"/>
                  </a:lnTo>
                  <a:lnTo>
                    <a:pt x="1035844" y="216694"/>
                  </a:lnTo>
                  <a:lnTo>
                    <a:pt x="1045369" y="242888"/>
                  </a:lnTo>
                  <a:lnTo>
                    <a:pt x="1045369" y="269082"/>
                  </a:lnTo>
                  <a:lnTo>
                    <a:pt x="1031082" y="302419"/>
                  </a:lnTo>
                  <a:lnTo>
                    <a:pt x="926307" y="452438"/>
                  </a:lnTo>
                  <a:lnTo>
                    <a:pt x="809625" y="631032"/>
                  </a:lnTo>
                  <a:lnTo>
                    <a:pt x="683419" y="826294"/>
                  </a:lnTo>
                  <a:lnTo>
                    <a:pt x="540544" y="997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96C70F4C-B754-456A-A32E-997E893F009B}"/>
                </a:ext>
              </a:extLst>
            </p:cNvPr>
            <p:cNvSpPr/>
            <p:nvPr/>
          </p:nvSpPr>
          <p:spPr>
            <a:xfrm>
              <a:off x="4943475" y="2122488"/>
              <a:ext cx="1947863" cy="454025"/>
            </a:xfrm>
            <a:custGeom>
              <a:avLst/>
              <a:gdLst>
                <a:gd name="connsiteX0" fmla="*/ 812006 w 1947863"/>
                <a:gd name="connsiteY0" fmla="*/ 388144 h 454819"/>
                <a:gd name="connsiteX1" fmla="*/ 516731 w 1947863"/>
                <a:gd name="connsiteY1" fmla="*/ 416719 h 454819"/>
                <a:gd name="connsiteX2" fmla="*/ 297656 w 1947863"/>
                <a:gd name="connsiteY2" fmla="*/ 440531 h 454819"/>
                <a:gd name="connsiteX3" fmla="*/ 133350 w 1947863"/>
                <a:gd name="connsiteY3" fmla="*/ 454819 h 454819"/>
                <a:gd name="connsiteX4" fmla="*/ 102394 w 1947863"/>
                <a:gd name="connsiteY4" fmla="*/ 454819 h 454819"/>
                <a:gd name="connsiteX5" fmla="*/ 61913 w 1947863"/>
                <a:gd name="connsiteY5" fmla="*/ 445294 h 454819"/>
                <a:gd name="connsiteX6" fmla="*/ 0 w 1947863"/>
                <a:gd name="connsiteY6" fmla="*/ 416719 h 454819"/>
                <a:gd name="connsiteX7" fmla="*/ 66675 w 1947863"/>
                <a:gd name="connsiteY7" fmla="*/ 209550 h 454819"/>
                <a:gd name="connsiteX8" fmla="*/ 185738 w 1947863"/>
                <a:gd name="connsiteY8" fmla="*/ 264319 h 454819"/>
                <a:gd name="connsiteX9" fmla="*/ 221456 w 1947863"/>
                <a:gd name="connsiteY9" fmla="*/ 276225 h 454819"/>
                <a:gd name="connsiteX10" fmla="*/ 264319 w 1947863"/>
                <a:gd name="connsiteY10" fmla="*/ 278606 h 454819"/>
                <a:gd name="connsiteX11" fmla="*/ 369094 w 1947863"/>
                <a:gd name="connsiteY11" fmla="*/ 271462 h 454819"/>
                <a:gd name="connsiteX12" fmla="*/ 473869 w 1947863"/>
                <a:gd name="connsiteY12" fmla="*/ 261937 h 454819"/>
                <a:gd name="connsiteX13" fmla="*/ 633413 w 1947863"/>
                <a:gd name="connsiteY13" fmla="*/ 238125 h 454819"/>
                <a:gd name="connsiteX14" fmla="*/ 771525 w 1947863"/>
                <a:gd name="connsiteY14" fmla="*/ 211931 h 454819"/>
                <a:gd name="connsiteX15" fmla="*/ 1002506 w 1947863"/>
                <a:gd name="connsiteY15" fmla="*/ 157162 h 454819"/>
                <a:gd name="connsiteX16" fmla="*/ 1264444 w 1947863"/>
                <a:gd name="connsiteY16" fmla="*/ 92869 h 454819"/>
                <a:gd name="connsiteX17" fmla="*/ 1426369 w 1947863"/>
                <a:gd name="connsiteY17" fmla="*/ 52387 h 454819"/>
                <a:gd name="connsiteX18" fmla="*/ 1447800 w 1947863"/>
                <a:gd name="connsiteY18" fmla="*/ 30956 h 454819"/>
                <a:gd name="connsiteX19" fmla="*/ 1473994 w 1947863"/>
                <a:gd name="connsiteY19" fmla="*/ 11906 h 454819"/>
                <a:gd name="connsiteX20" fmla="*/ 1512094 w 1947863"/>
                <a:gd name="connsiteY20" fmla="*/ 0 h 454819"/>
                <a:gd name="connsiteX21" fmla="*/ 1552575 w 1947863"/>
                <a:gd name="connsiteY21" fmla="*/ 0 h 454819"/>
                <a:gd name="connsiteX22" fmla="*/ 1609725 w 1947863"/>
                <a:gd name="connsiteY22" fmla="*/ 7144 h 454819"/>
                <a:gd name="connsiteX23" fmla="*/ 1716881 w 1947863"/>
                <a:gd name="connsiteY23" fmla="*/ 26194 h 454819"/>
                <a:gd name="connsiteX24" fmla="*/ 1788319 w 1947863"/>
                <a:gd name="connsiteY24" fmla="*/ 45244 h 454819"/>
                <a:gd name="connsiteX25" fmla="*/ 1854994 w 1947863"/>
                <a:gd name="connsiteY25" fmla="*/ 66675 h 454819"/>
                <a:gd name="connsiteX26" fmla="*/ 1883569 w 1947863"/>
                <a:gd name="connsiteY26" fmla="*/ 80962 h 454819"/>
                <a:gd name="connsiteX27" fmla="*/ 1905000 w 1947863"/>
                <a:gd name="connsiteY27" fmla="*/ 95250 h 454819"/>
                <a:gd name="connsiteX28" fmla="*/ 1919288 w 1947863"/>
                <a:gd name="connsiteY28" fmla="*/ 111919 h 454819"/>
                <a:gd name="connsiteX29" fmla="*/ 1938338 w 1947863"/>
                <a:gd name="connsiteY29" fmla="*/ 140494 h 454819"/>
                <a:gd name="connsiteX30" fmla="*/ 1947863 w 1947863"/>
                <a:gd name="connsiteY30" fmla="*/ 173831 h 454819"/>
                <a:gd name="connsiteX31" fmla="*/ 1947863 w 1947863"/>
                <a:gd name="connsiteY31" fmla="*/ 200025 h 454819"/>
                <a:gd name="connsiteX32" fmla="*/ 1938338 w 1947863"/>
                <a:gd name="connsiteY32" fmla="*/ 221456 h 454819"/>
                <a:gd name="connsiteX33" fmla="*/ 1921669 w 1947863"/>
                <a:gd name="connsiteY33" fmla="*/ 240506 h 454819"/>
                <a:gd name="connsiteX34" fmla="*/ 1888331 w 1947863"/>
                <a:gd name="connsiteY34" fmla="*/ 259556 h 454819"/>
                <a:gd name="connsiteX35" fmla="*/ 1857375 w 1947863"/>
                <a:gd name="connsiteY35" fmla="*/ 266700 h 454819"/>
                <a:gd name="connsiteX36" fmla="*/ 1781175 w 1947863"/>
                <a:gd name="connsiteY36" fmla="*/ 280987 h 454819"/>
                <a:gd name="connsiteX37" fmla="*/ 1638300 w 1947863"/>
                <a:gd name="connsiteY37" fmla="*/ 297656 h 454819"/>
                <a:gd name="connsiteX38" fmla="*/ 1343025 w 1947863"/>
                <a:gd name="connsiteY38" fmla="*/ 330994 h 454819"/>
                <a:gd name="connsiteX39" fmla="*/ 983456 w 1947863"/>
                <a:gd name="connsiteY39" fmla="*/ 371475 h 454819"/>
                <a:gd name="connsiteX40" fmla="*/ 812006 w 1947863"/>
                <a:gd name="connsiteY40" fmla="*/ 3881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47863" h="454819">
                  <a:moveTo>
                    <a:pt x="812006" y="388144"/>
                  </a:moveTo>
                  <a:lnTo>
                    <a:pt x="516731" y="416719"/>
                  </a:lnTo>
                  <a:lnTo>
                    <a:pt x="297656" y="440531"/>
                  </a:lnTo>
                  <a:lnTo>
                    <a:pt x="133350" y="454819"/>
                  </a:lnTo>
                  <a:lnTo>
                    <a:pt x="102394" y="454819"/>
                  </a:lnTo>
                  <a:lnTo>
                    <a:pt x="61913" y="445294"/>
                  </a:lnTo>
                  <a:lnTo>
                    <a:pt x="0" y="416719"/>
                  </a:lnTo>
                  <a:lnTo>
                    <a:pt x="66675" y="209550"/>
                  </a:lnTo>
                  <a:lnTo>
                    <a:pt x="185738" y="264319"/>
                  </a:lnTo>
                  <a:lnTo>
                    <a:pt x="221456" y="276225"/>
                  </a:lnTo>
                  <a:lnTo>
                    <a:pt x="264319" y="278606"/>
                  </a:lnTo>
                  <a:lnTo>
                    <a:pt x="369094" y="271462"/>
                  </a:lnTo>
                  <a:lnTo>
                    <a:pt x="473869" y="261937"/>
                  </a:lnTo>
                  <a:lnTo>
                    <a:pt x="633413" y="238125"/>
                  </a:lnTo>
                  <a:lnTo>
                    <a:pt x="771525" y="211931"/>
                  </a:lnTo>
                  <a:lnTo>
                    <a:pt x="1002506" y="157162"/>
                  </a:lnTo>
                  <a:lnTo>
                    <a:pt x="1264444" y="92869"/>
                  </a:lnTo>
                  <a:lnTo>
                    <a:pt x="1426369" y="52387"/>
                  </a:lnTo>
                  <a:lnTo>
                    <a:pt x="1447800" y="30956"/>
                  </a:lnTo>
                  <a:lnTo>
                    <a:pt x="1473994" y="11906"/>
                  </a:lnTo>
                  <a:lnTo>
                    <a:pt x="1512094" y="0"/>
                  </a:lnTo>
                  <a:lnTo>
                    <a:pt x="1552575" y="0"/>
                  </a:lnTo>
                  <a:lnTo>
                    <a:pt x="1609725" y="7144"/>
                  </a:lnTo>
                  <a:lnTo>
                    <a:pt x="1716881" y="26194"/>
                  </a:lnTo>
                  <a:lnTo>
                    <a:pt x="1788319" y="45244"/>
                  </a:lnTo>
                  <a:lnTo>
                    <a:pt x="1854994" y="66675"/>
                  </a:lnTo>
                  <a:lnTo>
                    <a:pt x="1883569" y="80962"/>
                  </a:lnTo>
                  <a:lnTo>
                    <a:pt x="1905000" y="95250"/>
                  </a:lnTo>
                  <a:lnTo>
                    <a:pt x="1919288" y="111919"/>
                  </a:lnTo>
                  <a:lnTo>
                    <a:pt x="1938338" y="140494"/>
                  </a:lnTo>
                  <a:lnTo>
                    <a:pt x="1947863" y="173831"/>
                  </a:lnTo>
                  <a:lnTo>
                    <a:pt x="1947863" y="200025"/>
                  </a:lnTo>
                  <a:lnTo>
                    <a:pt x="1938338" y="221456"/>
                  </a:lnTo>
                  <a:lnTo>
                    <a:pt x="1921669" y="240506"/>
                  </a:lnTo>
                  <a:lnTo>
                    <a:pt x="1888331" y="259556"/>
                  </a:lnTo>
                  <a:lnTo>
                    <a:pt x="1857375" y="266700"/>
                  </a:lnTo>
                  <a:lnTo>
                    <a:pt x="1781175" y="280987"/>
                  </a:lnTo>
                  <a:cubicBezTo>
                    <a:pt x="1733561" y="286636"/>
                    <a:pt x="1686248" y="297656"/>
                    <a:pt x="1638300" y="297656"/>
                  </a:cubicBezTo>
                  <a:lnTo>
                    <a:pt x="1343025" y="330994"/>
                  </a:lnTo>
                  <a:lnTo>
                    <a:pt x="983456" y="371475"/>
                  </a:lnTo>
                  <a:lnTo>
                    <a:pt x="812006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7B5363A2-2C0D-42D0-9306-F2B8DE4FDDF7}"/>
                </a:ext>
              </a:extLst>
            </p:cNvPr>
            <p:cNvSpPr/>
            <p:nvPr/>
          </p:nvSpPr>
          <p:spPr>
            <a:xfrm>
              <a:off x="4941888" y="2846388"/>
              <a:ext cx="1830387" cy="1003300"/>
            </a:xfrm>
            <a:custGeom>
              <a:avLst/>
              <a:gdLst>
                <a:gd name="connsiteX0" fmla="*/ 431006 w 1831181"/>
                <a:gd name="connsiteY0" fmla="*/ 335756 h 1004887"/>
                <a:gd name="connsiteX1" fmla="*/ 69056 w 1831181"/>
                <a:gd name="connsiteY1" fmla="*/ 390525 h 1004887"/>
                <a:gd name="connsiteX2" fmla="*/ 0 w 1831181"/>
                <a:gd name="connsiteY2" fmla="*/ 240506 h 1004887"/>
                <a:gd name="connsiteX3" fmla="*/ 233362 w 1831181"/>
                <a:gd name="connsiteY3" fmla="*/ 207169 h 1004887"/>
                <a:gd name="connsiteX4" fmla="*/ 516731 w 1831181"/>
                <a:gd name="connsiteY4" fmla="*/ 159544 h 1004887"/>
                <a:gd name="connsiteX5" fmla="*/ 888206 w 1831181"/>
                <a:gd name="connsiteY5" fmla="*/ 97631 h 1004887"/>
                <a:gd name="connsiteX6" fmla="*/ 1176337 w 1831181"/>
                <a:gd name="connsiteY6" fmla="*/ 50006 h 1004887"/>
                <a:gd name="connsiteX7" fmla="*/ 1469231 w 1831181"/>
                <a:gd name="connsiteY7" fmla="*/ 0 h 1004887"/>
                <a:gd name="connsiteX8" fmla="*/ 1483519 w 1831181"/>
                <a:gd name="connsiteY8" fmla="*/ 0 h 1004887"/>
                <a:gd name="connsiteX9" fmla="*/ 1550194 w 1831181"/>
                <a:gd name="connsiteY9" fmla="*/ 23812 h 1004887"/>
                <a:gd name="connsiteX10" fmla="*/ 1614487 w 1831181"/>
                <a:gd name="connsiteY10" fmla="*/ 52387 h 1004887"/>
                <a:gd name="connsiteX11" fmla="*/ 1693069 w 1831181"/>
                <a:gd name="connsiteY11" fmla="*/ 100012 h 1004887"/>
                <a:gd name="connsiteX12" fmla="*/ 1733550 w 1831181"/>
                <a:gd name="connsiteY12" fmla="*/ 128587 h 1004887"/>
                <a:gd name="connsiteX13" fmla="*/ 1771650 w 1831181"/>
                <a:gd name="connsiteY13" fmla="*/ 166687 h 1004887"/>
                <a:gd name="connsiteX14" fmla="*/ 1804987 w 1831181"/>
                <a:gd name="connsiteY14" fmla="*/ 209550 h 1004887"/>
                <a:gd name="connsiteX15" fmla="*/ 1828800 w 1831181"/>
                <a:gd name="connsiteY15" fmla="*/ 259556 h 1004887"/>
                <a:gd name="connsiteX16" fmla="*/ 1831181 w 1831181"/>
                <a:gd name="connsiteY16" fmla="*/ 278606 h 1004887"/>
                <a:gd name="connsiteX17" fmla="*/ 1819275 w 1831181"/>
                <a:gd name="connsiteY17" fmla="*/ 309562 h 1004887"/>
                <a:gd name="connsiteX18" fmla="*/ 1781175 w 1831181"/>
                <a:gd name="connsiteY18" fmla="*/ 373856 h 1004887"/>
                <a:gd name="connsiteX19" fmla="*/ 1759744 w 1831181"/>
                <a:gd name="connsiteY19" fmla="*/ 411956 h 1004887"/>
                <a:gd name="connsiteX20" fmla="*/ 1716881 w 1831181"/>
                <a:gd name="connsiteY20" fmla="*/ 538162 h 1004887"/>
                <a:gd name="connsiteX21" fmla="*/ 1652587 w 1831181"/>
                <a:gd name="connsiteY21" fmla="*/ 716756 h 1004887"/>
                <a:gd name="connsiteX22" fmla="*/ 1600200 w 1831181"/>
                <a:gd name="connsiteY22" fmla="*/ 869156 h 1004887"/>
                <a:gd name="connsiteX23" fmla="*/ 1571625 w 1831181"/>
                <a:gd name="connsiteY23" fmla="*/ 942975 h 1004887"/>
                <a:gd name="connsiteX24" fmla="*/ 1552575 w 1831181"/>
                <a:gd name="connsiteY24" fmla="*/ 969169 h 1004887"/>
                <a:gd name="connsiteX25" fmla="*/ 1528762 w 1831181"/>
                <a:gd name="connsiteY25" fmla="*/ 990600 h 1004887"/>
                <a:gd name="connsiteX26" fmla="*/ 1500187 w 1831181"/>
                <a:gd name="connsiteY26" fmla="*/ 1000125 h 1004887"/>
                <a:gd name="connsiteX27" fmla="*/ 1473994 w 1831181"/>
                <a:gd name="connsiteY27" fmla="*/ 1004887 h 1004887"/>
                <a:gd name="connsiteX28" fmla="*/ 1443037 w 1831181"/>
                <a:gd name="connsiteY28" fmla="*/ 1000125 h 1004887"/>
                <a:gd name="connsiteX29" fmla="*/ 1412081 w 1831181"/>
                <a:gd name="connsiteY29" fmla="*/ 983456 h 1004887"/>
                <a:gd name="connsiteX30" fmla="*/ 1357312 w 1831181"/>
                <a:gd name="connsiteY30" fmla="*/ 938212 h 1004887"/>
                <a:gd name="connsiteX31" fmla="*/ 1338262 w 1831181"/>
                <a:gd name="connsiteY31" fmla="*/ 923925 h 1004887"/>
                <a:gd name="connsiteX32" fmla="*/ 1366837 w 1831181"/>
                <a:gd name="connsiteY32" fmla="*/ 709612 h 1004887"/>
                <a:gd name="connsiteX33" fmla="*/ 1388269 w 1831181"/>
                <a:gd name="connsiteY33" fmla="*/ 585787 h 1004887"/>
                <a:gd name="connsiteX34" fmla="*/ 1426369 w 1831181"/>
                <a:gd name="connsiteY34" fmla="*/ 457200 h 1004887"/>
                <a:gd name="connsiteX35" fmla="*/ 1440656 w 1831181"/>
                <a:gd name="connsiteY35" fmla="*/ 404812 h 1004887"/>
                <a:gd name="connsiteX36" fmla="*/ 1471612 w 1831181"/>
                <a:gd name="connsiteY36" fmla="*/ 259556 h 1004887"/>
                <a:gd name="connsiteX37" fmla="*/ 1471612 w 1831181"/>
                <a:gd name="connsiteY37" fmla="*/ 247650 h 1004887"/>
                <a:gd name="connsiteX38" fmla="*/ 1462087 w 1831181"/>
                <a:gd name="connsiteY38" fmla="*/ 228600 h 1004887"/>
                <a:gd name="connsiteX39" fmla="*/ 1440656 w 1831181"/>
                <a:gd name="connsiteY39" fmla="*/ 214312 h 1004887"/>
                <a:gd name="connsiteX40" fmla="*/ 1404937 w 1831181"/>
                <a:gd name="connsiteY40" fmla="*/ 204787 h 1004887"/>
                <a:gd name="connsiteX41" fmla="*/ 1357312 w 1831181"/>
                <a:gd name="connsiteY41" fmla="*/ 200025 h 1004887"/>
                <a:gd name="connsiteX42" fmla="*/ 1273969 w 1831181"/>
                <a:gd name="connsiteY42" fmla="*/ 211931 h 1004887"/>
                <a:gd name="connsiteX43" fmla="*/ 802481 w 1831181"/>
                <a:gd name="connsiteY43" fmla="*/ 283369 h 1004887"/>
                <a:gd name="connsiteX44" fmla="*/ 431006 w 1831181"/>
                <a:gd name="connsiteY44" fmla="*/ 335756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31181" h="1004887">
                  <a:moveTo>
                    <a:pt x="431006" y="335756"/>
                  </a:moveTo>
                  <a:lnTo>
                    <a:pt x="69056" y="390525"/>
                  </a:lnTo>
                  <a:lnTo>
                    <a:pt x="0" y="240506"/>
                  </a:lnTo>
                  <a:lnTo>
                    <a:pt x="233362" y="207169"/>
                  </a:lnTo>
                  <a:lnTo>
                    <a:pt x="516731" y="159544"/>
                  </a:lnTo>
                  <a:lnTo>
                    <a:pt x="888206" y="97631"/>
                  </a:lnTo>
                  <a:lnTo>
                    <a:pt x="1176337" y="50006"/>
                  </a:lnTo>
                  <a:lnTo>
                    <a:pt x="1469231" y="0"/>
                  </a:lnTo>
                  <a:lnTo>
                    <a:pt x="1483519" y="0"/>
                  </a:lnTo>
                  <a:lnTo>
                    <a:pt x="1550194" y="23812"/>
                  </a:lnTo>
                  <a:lnTo>
                    <a:pt x="1614487" y="52387"/>
                  </a:lnTo>
                  <a:lnTo>
                    <a:pt x="1693069" y="100012"/>
                  </a:lnTo>
                  <a:lnTo>
                    <a:pt x="1733550" y="128587"/>
                  </a:lnTo>
                  <a:lnTo>
                    <a:pt x="1771650" y="166687"/>
                  </a:lnTo>
                  <a:lnTo>
                    <a:pt x="1804987" y="209550"/>
                  </a:lnTo>
                  <a:lnTo>
                    <a:pt x="1828800" y="259556"/>
                  </a:lnTo>
                  <a:lnTo>
                    <a:pt x="1831181" y="278606"/>
                  </a:lnTo>
                  <a:lnTo>
                    <a:pt x="1819275" y="309562"/>
                  </a:lnTo>
                  <a:lnTo>
                    <a:pt x="1781175" y="373856"/>
                  </a:lnTo>
                  <a:lnTo>
                    <a:pt x="1759744" y="411956"/>
                  </a:lnTo>
                  <a:lnTo>
                    <a:pt x="1716881" y="538162"/>
                  </a:lnTo>
                  <a:lnTo>
                    <a:pt x="1652587" y="716756"/>
                  </a:lnTo>
                  <a:lnTo>
                    <a:pt x="1600200" y="869156"/>
                  </a:lnTo>
                  <a:lnTo>
                    <a:pt x="1571625" y="942975"/>
                  </a:lnTo>
                  <a:lnTo>
                    <a:pt x="1552575" y="969169"/>
                  </a:lnTo>
                  <a:lnTo>
                    <a:pt x="1528762" y="990600"/>
                  </a:lnTo>
                  <a:lnTo>
                    <a:pt x="1500187" y="1000125"/>
                  </a:lnTo>
                  <a:lnTo>
                    <a:pt x="1473994" y="1004887"/>
                  </a:lnTo>
                  <a:lnTo>
                    <a:pt x="1443037" y="1000125"/>
                  </a:lnTo>
                  <a:lnTo>
                    <a:pt x="1412081" y="983456"/>
                  </a:lnTo>
                  <a:lnTo>
                    <a:pt x="1357312" y="938212"/>
                  </a:lnTo>
                  <a:lnTo>
                    <a:pt x="1338262" y="923925"/>
                  </a:lnTo>
                  <a:lnTo>
                    <a:pt x="1366837" y="709612"/>
                  </a:lnTo>
                  <a:lnTo>
                    <a:pt x="1388269" y="585787"/>
                  </a:lnTo>
                  <a:lnTo>
                    <a:pt x="1426369" y="457200"/>
                  </a:lnTo>
                  <a:lnTo>
                    <a:pt x="1440656" y="404812"/>
                  </a:lnTo>
                  <a:lnTo>
                    <a:pt x="1471612" y="259556"/>
                  </a:lnTo>
                  <a:lnTo>
                    <a:pt x="1471612" y="247650"/>
                  </a:lnTo>
                  <a:lnTo>
                    <a:pt x="1462087" y="228600"/>
                  </a:lnTo>
                  <a:lnTo>
                    <a:pt x="1440656" y="214312"/>
                  </a:lnTo>
                  <a:lnTo>
                    <a:pt x="1404937" y="204787"/>
                  </a:lnTo>
                  <a:lnTo>
                    <a:pt x="1357312" y="200025"/>
                  </a:lnTo>
                  <a:lnTo>
                    <a:pt x="1273969" y="211931"/>
                  </a:lnTo>
                  <a:lnTo>
                    <a:pt x="802481" y="283369"/>
                  </a:lnTo>
                  <a:lnTo>
                    <a:pt x="431006" y="3357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676A741E-0DD8-4CCB-8668-0FD9E70D709C}"/>
                </a:ext>
              </a:extLst>
            </p:cNvPr>
            <p:cNvSpPr/>
            <p:nvPr/>
          </p:nvSpPr>
          <p:spPr>
            <a:xfrm>
              <a:off x="5091113" y="3552825"/>
              <a:ext cx="1257300" cy="328613"/>
            </a:xfrm>
            <a:custGeom>
              <a:avLst/>
              <a:gdLst>
                <a:gd name="connsiteX0" fmla="*/ 895350 w 1257300"/>
                <a:gd name="connsiteY0" fmla="*/ 42863 h 328613"/>
                <a:gd name="connsiteX1" fmla="*/ 1257300 w 1257300"/>
                <a:gd name="connsiteY1" fmla="*/ 0 h 328613"/>
                <a:gd name="connsiteX2" fmla="*/ 1226343 w 1257300"/>
                <a:gd name="connsiteY2" fmla="*/ 235744 h 328613"/>
                <a:gd name="connsiteX3" fmla="*/ 1176337 w 1257300"/>
                <a:gd name="connsiteY3" fmla="*/ 211931 h 328613"/>
                <a:gd name="connsiteX4" fmla="*/ 1140618 w 1257300"/>
                <a:gd name="connsiteY4" fmla="*/ 197644 h 328613"/>
                <a:gd name="connsiteX5" fmla="*/ 1100137 w 1257300"/>
                <a:gd name="connsiteY5" fmla="*/ 188119 h 328613"/>
                <a:gd name="connsiteX6" fmla="*/ 1045368 w 1257300"/>
                <a:gd name="connsiteY6" fmla="*/ 192881 h 328613"/>
                <a:gd name="connsiteX7" fmla="*/ 690562 w 1257300"/>
                <a:gd name="connsiteY7" fmla="*/ 238125 h 328613"/>
                <a:gd name="connsiteX8" fmla="*/ 333375 w 1257300"/>
                <a:gd name="connsiteY8" fmla="*/ 288131 h 328613"/>
                <a:gd name="connsiteX9" fmla="*/ 52387 w 1257300"/>
                <a:gd name="connsiteY9" fmla="*/ 328613 h 328613"/>
                <a:gd name="connsiteX10" fmla="*/ 0 w 1257300"/>
                <a:gd name="connsiteY10" fmla="*/ 173831 h 328613"/>
                <a:gd name="connsiteX11" fmla="*/ 271462 w 1257300"/>
                <a:gd name="connsiteY11" fmla="*/ 130969 h 328613"/>
                <a:gd name="connsiteX12" fmla="*/ 581025 w 1257300"/>
                <a:gd name="connsiteY12" fmla="*/ 85725 h 328613"/>
                <a:gd name="connsiteX13" fmla="*/ 895350 w 1257300"/>
                <a:gd name="connsiteY13" fmla="*/ 428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300" h="328613">
                  <a:moveTo>
                    <a:pt x="895350" y="42863"/>
                  </a:moveTo>
                  <a:lnTo>
                    <a:pt x="1257300" y="0"/>
                  </a:lnTo>
                  <a:lnTo>
                    <a:pt x="1226343" y="235744"/>
                  </a:lnTo>
                  <a:lnTo>
                    <a:pt x="1176337" y="211931"/>
                  </a:lnTo>
                  <a:lnTo>
                    <a:pt x="1140618" y="197644"/>
                  </a:lnTo>
                  <a:lnTo>
                    <a:pt x="1100137" y="188119"/>
                  </a:lnTo>
                  <a:lnTo>
                    <a:pt x="1045368" y="192881"/>
                  </a:lnTo>
                  <a:lnTo>
                    <a:pt x="690562" y="238125"/>
                  </a:lnTo>
                  <a:lnTo>
                    <a:pt x="333375" y="288131"/>
                  </a:lnTo>
                  <a:lnTo>
                    <a:pt x="52387" y="328613"/>
                  </a:lnTo>
                  <a:lnTo>
                    <a:pt x="0" y="173831"/>
                  </a:lnTo>
                  <a:lnTo>
                    <a:pt x="271462" y="130969"/>
                  </a:lnTo>
                  <a:lnTo>
                    <a:pt x="581025" y="85725"/>
                  </a:lnTo>
                  <a:lnTo>
                    <a:pt x="895350" y="428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984B9273-A271-4180-AAD4-5EC008DF921E}"/>
                </a:ext>
              </a:extLst>
            </p:cNvPr>
            <p:cNvSpPr/>
            <p:nvPr/>
          </p:nvSpPr>
          <p:spPr>
            <a:xfrm>
              <a:off x="4413250" y="4278313"/>
              <a:ext cx="482600" cy="1406525"/>
            </a:xfrm>
            <a:custGeom>
              <a:avLst/>
              <a:gdLst>
                <a:gd name="connsiteX0" fmla="*/ 238125 w 483394"/>
                <a:gd name="connsiteY0" fmla="*/ 800100 h 1404938"/>
                <a:gd name="connsiteX1" fmla="*/ 228600 w 483394"/>
                <a:gd name="connsiteY1" fmla="*/ 628650 h 1404938"/>
                <a:gd name="connsiteX2" fmla="*/ 216694 w 483394"/>
                <a:gd name="connsiteY2" fmla="*/ 542925 h 1404938"/>
                <a:gd name="connsiteX3" fmla="*/ 190500 w 483394"/>
                <a:gd name="connsiteY3" fmla="*/ 411957 h 1404938"/>
                <a:gd name="connsiteX4" fmla="*/ 147638 w 483394"/>
                <a:gd name="connsiteY4" fmla="*/ 288132 h 1404938"/>
                <a:gd name="connsiteX5" fmla="*/ 100013 w 483394"/>
                <a:gd name="connsiteY5" fmla="*/ 178594 h 1404938"/>
                <a:gd name="connsiteX6" fmla="*/ 52388 w 483394"/>
                <a:gd name="connsiteY6" fmla="*/ 104775 h 1404938"/>
                <a:gd name="connsiteX7" fmla="*/ 19050 w 483394"/>
                <a:gd name="connsiteY7" fmla="*/ 71438 h 1404938"/>
                <a:gd name="connsiteX8" fmla="*/ 4763 w 483394"/>
                <a:gd name="connsiteY8" fmla="*/ 50007 h 1404938"/>
                <a:gd name="connsiteX9" fmla="*/ 0 w 483394"/>
                <a:gd name="connsiteY9" fmla="*/ 30957 h 1404938"/>
                <a:gd name="connsiteX10" fmla="*/ 0 w 483394"/>
                <a:gd name="connsiteY10" fmla="*/ 7144 h 1404938"/>
                <a:gd name="connsiteX11" fmla="*/ 4763 w 483394"/>
                <a:gd name="connsiteY11" fmla="*/ 0 h 1404938"/>
                <a:gd name="connsiteX12" fmla="*/ 30957 w 483394"/>
                <a:gd name="connsiteY12" fmla="*/ 0 h 1404938"/>
                <a:gd name="connsiteX13" fmla="*/ 66675 w 483394"/>
                <a:gd name="connsiteY13" fmla="*/ 14288 h 1404938"/>
                <a:gd name="connsiteX14" fmla="*/ 145257 w 483394"/>
                <a:gd name="connsiteY14" fmla="*/ 28575 h 1404938"/>
                <a:gd name="connsiteX15" fmla="*/ 221457 w 483394"/>
                <a:gd name="connsiteY15" fmla="*/ 50007 h 1404938"/>
                <a:gd name="connsiteX16" fmla="*/ 288132 w 483394"/>
                <a:gd name="connsiteY16" fmla="*/ 73819 h 1404938"/>
                <a:gd name="connsiteX17" fmla="*/ 352425 w 483394"/>
                <a:gd name="connsiteY17" fmla="*/ 107157 h 1404938"/>
                <a:gd name="connsiteX18" fmla="*/ 428625 w 483394"/>
                <a:gd name="connsiteY18" fmla="*/ 154782 h 1404938"/>
                <a:gd name="connsiteX19" fmla="*/ 416719 w 483394"/>
                <a:gd name="connsiteY19" fmla="*/ 354807 h 1404938"/>
                <a:gd name="connsiteX20" fmla="*/ 435769 w 483394"/>
                <a:gd name="connsiteY20" fmla="*/ 514350 h 1404938"/>
                <a:gd name="connsiteX21" fmla="*/ 452438 w 483394"/>
                <a:gd name="connsiteY21" fmla="*/ 678657 h 1404938"/>
                <a:gd name="connsiteX22" fmla="*/ 469107 w 483394"/>
                <a:gd name="connsiteY22" fmla="*/ 854869 h 1404938"/>
                <a:gd name="connsiteX23" fmla="*/ 478632 w 483394"/>
                <a:gd name="connsiteY23" fmla="*/ 1004888 h 1404938"/>
                <a:gd name="connsiteX24" fmla="*/ 483394 w 483394"/>
                <a:gd name="connsiteY24" fmla="*/ 1143000 h 1404938"/>
                <a:gd name="connsiteX25" fmla="*/ 483394 w 483394"/>
                <a:gd name="connsiteY25" fmla="*/ 1369219 h 1404938"/>
                <a:gd name="connsiteX26" fmla="*/ 233363 w 483394"/>
                <a:gd name="connsiteY26" fmla="*/ 1404938 h 1404938"/>
                <a:gd name="connsiteX27" fmla="*/ 240507 w 483394"/>
                <a:gd name="connsiteY27" fmla="*/ 1095375 h 1404938"/>
                <a:gd name="connsiteX28" fmla="*/ 238125 w 483394"/>
                <a:gd name="connsiteY28" fmla="*/ 800100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3394" h="1404938">
                  <a:moveTo>
                    <a:pt x="238125" y="800100"/>
                  </a:moveTo>
                  <a:lnTo>
                    <a:pt x="228600" y="628650"/>
                  </a:lnTo>
                  <a:lnTo>
                    <a:pt x="216694" y="542925"/>
                  </a:lnTo>
                  <a:lnTo>
                    <a:pt x="190500" y="411957"/>
                  </a:lnTo>
                  <a:lnTo>
                    <a:pt x="147638" y="288132"/>
                  </a:lnTo>
                  <a:lnTo>
                    <a:pt x="100013" y="178594"/>
                  </a:lnTo>
                  <a:lnTo>
                    <a:pt x="52388" y="104775"/>
                  </a:lnTo>
                  <a:lnTo>
                    <a:pt x="19050" y="71438"/>
                  </a:lnTo>
                  <a:lnTo>
                    <a:pt x="4763" y="50007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66675" y="14288"/>
                  </a:lnTo>
                  <a:lnTo>
                    <a:pt x="145257" y="28575"/>
                  </a:lnTo>
                  <a:lnTo>
                    <a:pt x="221457" y="50007"/>
                  </a:lnTo>
                  <a:lnTo>
                    <a:pt x="288132" y="73819"/>
                  </a:lnTo>
                  <a:lnTo>
                    <a:pt x="352425" y="107157"/>
                  </a:lnTo>
                  <a:lnTo>
                    <a:pt x="428625" y="154782"/>
                  </a:lnTo>
                  <a:lnTo>
                    <a:pt x="416719" y="354807"/>
                  </a:lnTo>
                  <a:lnTo>
                    <a:pt x="435769" y="514350"/>
                  </a:lnTo>
                  <a:lnTo>
                    <a:pt x="452438" y="678657"/>
                  </a:lnTo>
                  <a:lnTo>
                    <a:pt x="469107" y="854869"/>
                  </a:lnTo>
                  <a:lnTo>
                    <a:pt x="478632" y="1004888"/>
                  </a:lnTo>
                  <a:lnTo>
                    <a:pt x="483394" y="1143000"/>
                  </a:lnTo>
                  <a:lnTo>
                    <a:pt x="483394" y="1369219"/>
                  </a:lnTo>
                  <a:lnTo>
                    <a:pt x="233363" y="1404938"/>
                  </a:lnTo>
                  <a:lnTo>
                    <a:pt x="240507" y="1095375"/>
                  </a:lnTo>
                  <a:lnTo>
                    <a:pt x="238125" y="8001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148F4FE0-10F9-49B3-924E-2CF8260065BC}"/>
                </a:ext>
              </a:extLst>
            </p:cNvPr>
            <p:cNvSpPr/>
            <p:nvPr/>
          </p:nvSpPr>
          <p:spPr>
            <a:xfrm>
              <a:off x="4724400" y="4183063"/>
              <a:ext cx="2438400" cy="1314450"/>
            </a:xfrm>
            <a:custGeom>
              <a:avLst/>
              <a:gdLst>
                <a:gd name="connsiteX0" fmla="*/ 428625 w 2438400"/>
                <a:gd name="connsiteY0" fmla="*/ 400050 h 1314450"/>
                <a:gd name="connsiteX1" fmla="*/ 50006 w 2438400"/>
                <a:gd name="connsiteY1" fmla="*/ 461963 h 1314450"/>
                <a:gd name="connsiteX2" fmla="*/ 0 w 2438400"/>
                <a:gd name="connsiteY2" fmla="*/ 266700 h 1314450"/>
                <a:gd name="connsiteX3" fmla="*/ 185738 w 2438400"/>
                <a:gd name="connsiteY3" fmla="*/ 238125 h 1314450"/>
                <a:gd name="connsiteX4" fmla="*/ 523875 w 2438400"/>
                <a:gd name="connsiteY4" fmla="*/ 197644 h 1314450"/>
                <a:gd name="connsiteX5" fmla="*/ 969169 w 2438400"/>
                <a:gd name="connsiteY5" fmla="*/ 147638 h 1314450"/>
                <a:gd name="connsiteX6" fmla="*/ 1504950 w 2438400"/>
                <a:gd name="connsiteY6" fmla="*/ 88107 h 1314450"/>
                <a:gd name="connsiteX7" fmla="*/ 1700213 w 2438400"/>
                <a:gd name="connsiteY7" fmla="*/ 66675 h 1314450"/>
                <a:gd name="connsiteX8" fmla="*/ 1826419 w 2438400"/>
                <a:gd name="connsiteY8" fmla="*/ 38100 h 1314450"/>
                <a:gd name="connsiteX9" fmla="*/ 1983581 w 2438400"/>
                <a:gd name="connsiteY9" fmla="*/ 0 h 1314450"/>
                <a:gd name="connsiteX10" fmla="*/ 1995488 w 2438400"/>
                <a:gd name="connsiteY10" fmla="*/ 0 h 1314450"/>
                <a:gd name="connsiteX11" fmla="*/ 2083594 w 2438400"/>
                <a:gd name="connsiteY11" fmla="*/ 16669 h 1314450"/>
                <a:gd name="connsiteX12" fmla="*/ 2188369 w 2438400"/>
                <a:gd name="connsiteY12" fmla="*/ 52388 h 1314450"/>
                <a:gd name="connsiteX13" fmla="*/ 2286000 w 2438400"/>
                <a:gd name="connsiteY13" fmla="*/ 107157 h 1314450"/>
                <a:gd name="connsiteX14" fmla="*/ 2374106 w 2438400"/>
                <a:gd name="connsiteY14" fmla="*/ 171450 h 1314450"/>
                <a:gd name="connsiteX15" fmla="*/ 2433638 w 2438400"/>
                <a:gd name="connsiteY15" fmla="*/ 228600 h 1314450"/>
                <a:gd name="connsiteX16" fmla="*/ 2438400 w 2438400"/>
                <a:gd name="connsiteY16" fmla="*/ 240507 h 1314450"/>
                <a:gd name="connsiteX17" fmla="*/ 2438400 w 2438400"/>
                <a:gd name="connsiteY17" fmla="*/ 264319 h 1314450"/>
                <a:gd name="connsiteX18" fmla="*/ 2421731 w 2438400"/>
                <a:gd name="connsiteY18" fmla="*/ 307182 h 1314450"/>
                <a:gd name="connsiteX19" fmla="*/ 2369344 w 2438400"/>
                <a:gd name="connsiteY19" fmla="*/ 369094 h 1314450"/>
                <a:gd name="connsiteX20" fmla="*/ 2357438 w 2438400"/>
                <a:gd name="connsiteY20" fmla="*/ 385763 h 1314450"/>
                <a:gd name="connsiteX21" fmla="*/ 2293144 w 2438400"/>
                <a:gd name="connsiteY21" fmla="*/ 666750 h 1314450"/>
                <a:gd name="connsiteX22" fmla="*/ 2226469 w 2438400"/>
                <a:gd name="connsiteY22" fmla="*/ 947738 h 1314450"/>
                <a:gd name="connsiteX23" fmla="*/ 2145506 w 2438400"/>
                <a:gd name="connsiteY23" fmla="*/ 1314450 h 1314450"/>
                <a:gd name="connsiteX24" fmla="*/ 1916906 w 2438400"/>
                <a:gd name="connsiteY24" fmla="*/ 1312069 h 1314450"/>
                <a:gd name="connsiteX25" fmla="*/ 1943100 w 2438400"/>
                <a:gd name="connsiteY25" fmla="*/ 1209675 h 1314450"/>
                <a:gd name="connsiteX26" fmla="*/ 1990725 w 2438400"/>
                <a:gd name="connsiteY26" fmla="*/ 890588 h 1314450"/>
                <a:gd name="connsiteX27" fmla="*/ 2021681 w 2438400"/>
                <a:gd name="connsiteY27" fmla="*/ 661988 h 1314450"/>
                <a:gd name="connsiteX28" fmla="*/ 2040731 w 2438400"/>
                <a:gd name="connsiteY28" fmla="*/ 531019 h 1314450"/>
                <a:gd name="connsiteX29" fmla="*/ 2050256 w 2438400"/>
                <a:gd name="connsiteY29" fmla="*/ 450057 h 1314450"/>
                <a:gd name="connsiteX30" fmla="*/ 2050256 w 2438400"/>
                <a:gd name="connsiteY30" fmla="*/ 381000 h 1314450"/>
                <a:gd name="connsiteX31" fmla="*/ 2045494 w 2438400"/>
                <a:gd name="connsiteY31" fmla="*/ 326232 h 1314450"/>
                <a:gd name="connsiteX32" fmla="*/ 2031206 w 2438400"/>
                <a:gd name="connsiteY32" fmla="*/ 283369 h 1314450"/>
                <a:gd name="connsiteX33" fmla="*/ 2007394 w 2438400"/>
                <a:gd name="connsiteY33" fmla="*/ 259557 h 1314450"/>
                <a:gd name="connsiteX34" fmla="*/ 1969294 w 2438400"/>
                <a:gd name="connsiteY34" fmla="*/ 247650 h 1314450"/>
                <a:gd name="connsiteX35" fmla="*/ 1857375 w 2438400"/>
                <a:gd name="connsiteY35" fmla="*/ 250032 h 1314450"/>
                <a:gd name="connsiteX36" fmla="*/ 1528763 w 2438400"/>
                <a:gd name="connsiteY36" fmla="*/ 269082 h 1314450"/>
                <a:gd name="connsiteX37" fmla="*/ 1262063 w 2438400"/>
                <a:gd name="connsiteY37" fmla="*/ 288132 h 1314450"/>
                <a:gd name="connsiteX38" fmla="*/ 785813 w 2438400"/>
                <a:gd name="connsiteY38" fmla="*/ 338138 h 1314450"/>
                <a:gd name="connsiteX39" fmla="*/ 545306 w 2438400"/>
                <a:gd name="connsiteY39" fmla="*/ 383382 h 1314450"/>
                <a:gd name="connsiteX40" fmla="*/ 428625 w 2438400"/>
                <a:gd name="connsiteY40" fmla="*/ 4000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38400" h="1314450">
                  <a:moveTo>
                    <a:pt x="428625" y="400050"/>
                  </a:moveTo>
                  <a:lnTo>
                    <a:pt x="50006" y="461963"/>
                  </a:lnTo>
                  <a:lnTo>
                    <a:pt x="0" y="266700"/>
                  </a:lnTo>
                  <a:lnTo>
                    <a:pt x="185738" y="238125"/>
                  </a:lnTo>
                  <a:lnTo>
                    <a:pt x="523875" y="197644"/>
                  </a:lnTo>
                  <a:lnTo>
                    <a:pt x="969169" y="147638"/>
                  </a:lnTo>
                  <a:lnTo>
                    <a:pt x="1504950" y="88107"/>
                  </a:lnTo>
                  <a:lnTo>
                    <a:pt x="1700213" y="66675"/>
                  </a:lnTo>
                  <a:lnTo>
                    <a:pt x="1826419" y="38100"/>
                  </a:lnTo>
                  <a:lnTo>
                    <a:pt x="1983581" y="0"/>
                  </a:lnTo>
                  <a:lnTo>
                    <a:pt x="1995488" y="0"/>
                  </a:lnTo>
                  <a:lnTo>
                    <a:pt x="2083594" y="16669"/>
                  </a:lnTo>
                  <a:lnTo>
                    <a:pt x="2188369" y="52388"/>
                  </a:lnTo>
                  <a:lnTo>
                    <a:pt x="2286000" y="107157"/>
                  </a:lnTo>
                  <a:lnTo>
                    <a:pt x="2374106" y="171450"/>
                  </a:lnTo>
                  <a:lnTo>
                    <a:pt x="2433638" y="228600"/>
                  </a:lnTo>
                  <a:lnTo>
                    <a:pt x="2438400" y="240507"/>
                  </a:lnTo>
                  <a:lnTo>
                    <a:pt x="2438400" y="264319"/>
                  </a:lnTo>
                  <a:lnTo>
                    <a:pt x="2421731" y="307182"/>
                  </a:lnTo>
                  <a:lnTo>
                    <a:pt x="2369344" y="369094"/>
                  </a:lnTo>
                  <a:lnTo>
                    <a:pt x="2357438" y="385763"/>
                  </a:lnTo>
                  <a:lnTo>
                    <a:pt x="2293144" y="666750"/>
                  </a:lnTo>
                  <a:lnTo>
                    <a:pt x="2226469" y="947738"/>
                  </a:lnTo>
                  <a:lnTo>
                    <a:pt x="2145506" y="1314450"/>
                  </a:lnTo>
                  <a:lnTo>
                    <a:pt x="1916906" y="1312069"/>
                  </a:lnTo>
                  <a:lnTo>
                    <a:pt x="1943100" y="1209675"/>
                  </a:lnTo>
                  <a:lnTo>
                    <a:pt x="1990725" y="890588"/>
                  </a:lnTo>
                  <a:lnTo>
                    <a:pt x="2021681" y="661988"/>
                  </a:lnTo>
                  <a:lnTo>
                    <a:pt x="2040731" y="531019"/>
                  </a:lnTo>
                  <a:lnTo>
                    <a:pt x="2050256" y="450057"/>
                  </a:lnTo>
                  <a:lnTo>
                    <a:pt x="2050256" y="381000"/>
                  </a:lnTo>
                  <a:lnTo>
                    <a:pt x="2045494" y="326232"/>
                  </a:lnTo>
                  <a:lnTo>
                    <a:pt x="2031206" y="283369"/>
                  </a:lnTo>
                  <a:lnTo>
                    <a:pt x="2007394" y="259557"/>
                  </a:lnTo>
                  <a:lnTo>
                    <a:pt x="1969294" y="247650"/>
                  </a:lnTo>
                  <a:lnTo>
                    <a:pt x="1857375" y="250032"/>
                  </a:lnTo>
                  <a:lnTo>
                    <a:pt x="1528763" y="269082"/>
                  </a:lnTo>
                  <a:lnTo>
                    <a:pt x="1262063" y="288132"/>
                  </a:lnTo>
                  <a:lnTo>
                    <a:pt x="785813" y="338138"/>
                  </a:lnTo>
                  <a:lnTo>
                    <a:pt x="545306" y="383382"/>
                  </a:lnTo>
                  <a:lnTo>
                    <a:pt x="428625" y="4000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DC2E8155-4D03-44B2-B155-8CA79158E7D3}"/>
                </a:ext>
              </a:extLst>
            </p:cNvPr>
            <p:cNvSpPr/>
            <p:nvPr/>
          </p:nvSpPr>
          <p:spPr>
            <a:xfrm>
              <a:off x="5265738" y="4446588"/>
              <a:ext cx="280987" cy="1149350"/>
            </a:xfrm>
            <a:custGeom>
              <a:avLst/>
              <a:gdLst>
                <a:gd name="connsiteX0" fmla="*/ 57150 w 280987"/>
                <a:gd name="connsiteY0" fmla="*/ 733425 h 1150144"/>
                <a:gd name="connsiteX1" fmla="*/ 57150 w 280987"/>
                <a:gd name="connsiteY1" fmla="*/ 488156 h 1150144"/>
                <a:gd name="connsiteX2" fmla="*/ 54769 w 280987"/>
                <a:gd name="connsiteY2" fmla="*/ 359569 h 1150144"/>
                <a:gd name="connsiteX3" fmla="*/ 57150 w 280987"/>
                <a:gd name="connsiteY3" fmla="*/ 297656 h 1150144"/>
                <a:gd name="connsiteX4" fmla="*/ 40481 w 280987"/>
                <a:gd name="connsiteY4" fmla="*/ 214312 h 1150144"/>
                <a:gd name="connsiteX5" fmla="*/ 0 w 280987"/>
                <a:gd name="connsiteY5" fmla="*/ 71437 h 1150144"/>
                <a:gd name="connsiteX6" fmla="*/ 219075 w 280987"/>
                <a:gd name="connsiteY6" fmla="*/ 0 h 1150144"/>
                <a:gd name="connsiteX7" fmla="*/ 254794 w 280987"/>
                <a:gd name="connsiteY7" fmla="*/ 73819 h 1150144"/>
                <a:gd name="connsiteX8" fmla="*/ 271462 w 280987"/>
                <a:gd name="connsiteY8" fmla="*/ 133350 h 1150144"/>
                <a:gd name="connsiteX9" fmla="*/ 276225 w 280987"/>
                <a:gd name="connsiteY9" fmla="*/ 188119 h 1150144"/>
                <a:gd name="connsiteX10" fmla="*/ 278606 w 280987"/>
                <a:gd name="connsiteY10" fmla="*/ 250031 h 1150144"/>
                <a:gd name="connsiteX11" fmla="*/ 278606 w 280987"/>
                <a:gd name="connsiteY11" fmla="*/ 366712 h 1150144"/>
                <a:gd name="connsiteX12" fmla="*/ 280987 w 280987"/>
                <a:gd name="connsiteY12" fmla="*/ 609600 h 1150144"/>
                <a:gd name="connsiteX13" fmla="*/ 280987 w 280987"/>
                <a:gd name="connsiteY13" fmla="*/ 1121569 h 1150144"/>
                <a:gd name="connsiteX14" fmla="*/ 52387 w 280987"/>
                <a:gd name="connsiteY14" fmla="*/ 1150144 h 1150144"/>
                <a:gd name="connsiteX15" fmla="*/ 57150 w 280987"/>
                <a:gd name="connsiteY15" fmla="*/ 7334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987" h="1150144">
                  <a:moveTo>
                    <a:pt x="57150" y="733425"/>
                  </a:moveTo>
                  <a:cubicBezTo>
                    <a:pt x="57944" y="623094"/>
                    <a:pt x="57150" y="569912"/>
                    <a:pt x="57150" y="488156"/>
                  </a:cubicBezTo>
                  <a:cubicBezTo>
                    <a:pt x="56356" y="445294"/>
                    <a:pt x="55563" y="402431"/>
                    <a:pt x="54769" y="359569"/>
                  </a:cubicBezTo>
                  <a:cubicBezTo>
                    <a:pt x="55563" y="338931"/>
                    <a:pt x="56356" y="318294"/>
                    <a:pt x="57150" y="297656"/>
                  </a:cubicBezTo>
                  <a:lnTo>
                    <a:pt x="40481" y="214312"/>
                  </a:lnTo>
                  <a:lnTo>
                    <a:pt x="0" y="71437"/>
                  </a:lnTo>
                  <a:lnTo>
                    <a:pt x="219075" y="0"/>
                  </a:lnTo>
                  <a:lnTo>
                    <a:pt x="254794" y="73819"/>
                  </a:lnTo>
                  <a:lnTo>
                    <a:pt x="271462" y="133350"/>
                  </a:lnTo>
                  <a:lnTo>
                    <a:pt x="276225" y="188119"/>
                  </a:lnTo>
                  <a:cubicBezTo>
                    <a:pt x="277019" y="208756"/>
                    <a:pt x="277812" y="229394"/>
                    <a:pt x="278606" y="250031"/>
                  </a:cubicBezTo>
                  <a:lnTo>
                    <a:pt x="278606" y="366712"/>
                  </a:lnTo>
                  <a:cubicBezTo>
                    <a:pt x="279400" y="447675"/>
                    <a:pt x="280193" y="528637"/>
                    <a:pt x="280987" y="609600"/>
                  </a:cubicBezTo>
                  <a:lnTo>
                    <a:pt x="280987" y="1121569"/>
                  </a:lnTo>
                  <a:lnTo>
                    <a:pt x="52387" y="1150144"/>
                  </a:lnTo>
                  <a:cubicBezTo>
                    <a:pt x="53975" y="1006475"/>
                    <a:pt x="56356" y="843756"/>
                    <a:pt x="57150" y="733425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1047EC1A-E99A-48CB-8165-D4690E97CC57}"/>
                </a:ext>
              </a:extLst>
            </p:cNvPr>
            <p:cNvSpPr/>
            <p:nvPr/>
          </p:nvSpPr>
          <p:spPr>
            <a:xfrm>
              <a:off x="5980113" y="4381500"/>
              <a:ext cx="323850" cy="1154113"/>
            </a:xfrm>
            <a:custGeom>
              <a:avLst/>
              <a:gdLst>
                <a:gd name="connsiteX0" fmla="*/ 23812 w 323850"/>
                <a:gd name="connsiteY0" fmla="*/ 681038 h 1154906"/>
                <a:gd name="connsiteX1" fmla="*/ 30956 w 323850"/>
                <a:gd name="connsiteY1" fmla="*/ 442913 h 1154906"/>
                <a:gd name="connsiteX2" fmla="*/ 30956 w 323850"/>
                <a:gd name="connsiteY2" fmla="*/ 333375 h 1154906"/>
                <a:gd name="connsiteX3" fmla="*/ 26194 w 323850"/>
                <a:gd name="connsiteY3" fmla="*/ 247650 h 1154906"/>
                <a:gd name="connsiteX4" fmla="*/ 0 w 323850"/>
                <a:gd name="connsiteY4" fmla="*/ 28575 h 1154906"/>
                <a:gd name="connsiteX5" fmla="*/ 242887 w 323850"/>
                <a:gd name="connsiteY5" fmla="*/ 0 h 1154906"/>
                <a:gd name="connsiteX6" fmla="*/ 316706 w 323850"/>
                <a:gd name="connsiteY6" fmla="*/ 145256 h 1154906"/>
                <a:gd name="connsiteX7" fmla="*/ 323850 w 323850"/>
                <a:gd name="connsiteY7" fmla="*/ 164306 h 1154906"/>
                <a:gd name="connsiteX8" fmla="*/ 319087 w 323850"/>
                <a:gd name="connsiteY8" fmla="*/ 204788 h 1154906"/>
                <a:gd name="connsiteX9" fmla="*/ 290512 w 323850"/>
                <a:gd name="connsiteY9" fmla="*/ 426244 h 1154906"/>
                <a:gd name="connsiteX10" fmla="*/ 254794 w 323850"/>
                <a:gd name="connsiteY10" fmla="*/ 704850 h 1154906"/>
                <a:gd name="connsiteX11" fmla="*/ 202406 w 323850"/>
                <a:gd name="connsiteY11" fmla="*/ 1140619 h 1154906"/>
                <a:gd name="connsiteX12" fmla="*/ 9525 w 323850"/>
                <a:gd name="connsiteY12" fmla="*/ 1154906 h 1154906"/>
                <a:gd name="connsiteX13" fmla="*/ 23812 w 323850"/>
                <a:gd name="connsiteY13" fmla="*/ 68103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850" h="1154906">
                  <a:moveTo>
                    <a:pt x="23812" y="681038"/>
                  </a:moveTo>
                  <a:lnTo>
                    <a:pt x="30956" y="442913"/>
                  </a:lnTo>
                  <a:lnTo>
                    <a:pt x="30956" y="333375"/>
                  </a:lnTo>
                  <a:lnTo>
                    <a:pt x="26194" y="247650"/>
                  </a:lnTo>
                  <a:lnTo>
                    <a:pt x="0" y="28575"/>
                  </a:lnTo>
                  <a:lnTo>
                    <a:pt x="242887" y="0"/>
                  </a:lnTo>
                  <a:lnTo>
                    <a:pt x="316706" y="145256"/>
                  </a:lnTo>
                  <a:lnTo>
                    <a:pt x="323850" y="164306"/>
                  </a:lnTo>
                  <a:lnTo>
                    <a:pt x="319087" y="204788"/>
                  </a:lnTo>
                  <a:lnTo>
                    <a:pt x="290512" y="426244"/>
                  </a:lnTo>
                  <a:lnTo>
                    <a:pt x="254794" y="704850"/>
                  </a:lnTo>
                  <a:lnTo>
                    <a:pt x="202406" y="1140619"/>
                  </a:lnTo>
                  <a:lnTo>
                    <a:pt x="9525" y="1154906"/>
                  </a:lnTo>
                  <a:lnTo>
                    <a:pt x="23812" y="6810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5ABB2ECE-B037-409A-A559-00DA6631E70F}"/>
                </a:ext>
              </a:extLst>
            </p:cNvPr>
            <p:cNvSpPr/>
            <p:nvPr/>
          </p:nvSpPr>
          <p:spPr>
            <a:xfrm>
              <a:off x="3952875" y="5365750"/>
              <a:ext cx="3673475" cy="514350"/>
            </a:xfrm>
            <a:custGeom>
              <a:avLst/>
              <a:gdLst>
                <a:gd name="connsiteX0" fmla="*/ 1492250 w 3673475"/>
                <a:gd name="connsiteY0" fmla="*/ 317500 h 514350"/>
                <a:gd name="connsiteX1" fmla="*/ 1098550 w 3673475"/>
                <a:gd name="connsiteY1" fmla="*/ 368300 h 514350"/>
                <a:gd name="connsiteX2" fmla="*/ 809625 w 3673475"/>
                <a:gd name="connsiteY2" fmla="*/ 412750 h 514350"/>
                <a:gd name="connsiteX3" fmla="*/ 600075 w 3673475"/>
                <a:gd name="connsiteY3" fmla="*/ 454025 h 514350"/>
                <a:gd name="connsiteX4" fmla="*/ 447675 w 3673475"/>
                <a:gd name="connsiteY4" fmla="*/ 508000 h 514350"/>
                <a:gd name="connsiteX5" fmla="*/ 419100 w 3673475"/>
                <a:gd name="connsiteY5" fmla="*/ 514350 h 514350"/>
                <a:gd name="connsiteX6" fmla="*/ 333375 w 3673475"/>
                <a:gd name="connsiteY6" fmla="*/ 492125 h 514350"/>
                <a:gd name="connsiteX7" fmla="*/ 222250 w 3673475"/>
                <a:gd name="connsiteY7" fmla="*/ 447675 h 514350"/>
                <a:gd name="connsiteX8" fmla="*/ 161925 w 3673475"/>
                <a:gd name="connsiteY8" fmla="*/ 403225 h 514350"/>
                <a:gd name="connsiteX9" fmla="*/ 104775 w 3673475"/>
                <a:gd name="connsiteY9" fmla="*/ 352425 h 514350"/>
                <a:gd name="connsiteX10" fmla="*/ 53975 w 3673475"/>
                <a:gd name="connsiteY10" fmla="*/ 282575 h 514350"/>
                <a:gd name="connsiteX11" fmla="*/ 19050 w 3673475"/>
                <a:gd name="connsiteY11" fmla="*/ 212725 h 514350"/>
                <a:gd name="connsiteX12" fmla="*/ 0 w 3673475"/>
                <a:gd name="connsiteY12" fmla="*/ 136525 h 514350"/>
                <a:gd name="connsiteX13" fmla="*/ 0 w 3673475"/>
                <a:gd name="connsiteY13" fmla="*/ 117475 h 514350"/>
                <a:gd name="connsiteX14" fmla="*/ 3175 w 3673475"/>
                <a:gd name="connsiteY14" fmla="*/ 104775 h 514350"/>
                <a:gd name="connsiteX15" fmla="*/ 15875 w 3673475"/>
                <a:gd name="connsiteY15" fmla="*/ 98425 h 514350"/>
                <a:gd name="connsiteX16" fmla="*/ 44450 w 3673475"/>
                <a:gd name="connsiteY16" fmla="*/ 107950 h 514350"/>
                <a:gd name="connsiteX17" fmla="*/ 92075 w 3673475"/>
                <a:gd name="connsiteY17" fmla="*/ 152400 h 514350"/>
                <a:gd name="connsiteX18" fmla="*/ 152400 w 3673475"/>
                <a:gd name="connsiteY18" fmla="*/ 196850 h 514350"/>
                <a:gd name="connsiteX19" fmla="*/ 215900 w 3673475"/>
                <a:gd name="connsiteY19" fmla="*/ 225425 h 514350"/>
                <a:gd name="connsiteX20" fmla="*/ 282575 w 3673475"/>
                <a:gd name="connsiteY20" fmla="*/ 241300 h 514350"/>
                <a:gd name="connsiteX21" fmla="*/ 361950 w 3673475"/>
                <a:gd name="connsiteY21" fmla="*/ 250825 h 514350"/>
                <a:gd name="connsiteX22" fmla="*/ 463550 w 3673475"/>
                <a:gd name="connsiteY22" fmla="*/ 244475 h 514350"/>
                <a:gd name="connsiteX23" fmla="*/ 561975 w 3673475"/>
                <a:gd name="connsiteY23" fmla="*/ 238125 h 514350"/>
                <a:gd name="connsiteX24" fmla="*/ 708025 w 3673475"/>
                <a:gd name="connsiteY24" fmla="*/ 219075 h 514350"/>
                <a:gd name="connsiteX25" fmla="*/ 936625 w 3673475"/>
                <a:gd name="connsiteY25" fmla="*/ 203200 h 514350"/>
                <a:gd name="connsiteX26" fmla="*/ 1371600 w 3673475"/>
                <a:gd name="connsiteY26" fmla="*/ 158750 h 514350"/>
                <a:gd name="connsiteX27" fmla="*/ 1593850 w 3673475"/>
                <a:gd name="connsiteY27" fmla="*/ 139700 h 514350"/>
                <a:gd name="connsiteX28" fmla="*/ 1806575 w 3673475"/>
                <a:gd name="connsiteY28" fmla="*/ 114300 h 514350"/>
                <a:gd name="connsiteX29" fmla="*/ 2041525 w 3673475"/>
                <a:gd name="connsiteY29" fmla="*/ 88900 h 514350"/>
                <a:gd name="connsiteX30" fmla="*/ 2235200 w 3673475"/>
                <a:gd name="connsiteY30" fmla="*/ 73025 h 514350"/>
                <a:gd name="connsiteX31" fmla="*/ 2419350 w 3673475"/>
                <a:gd name="connsiteY31" fmla="*/ 60325 h 514350"/>
                <a:gd name="connsiteX32" fmla="*/ 2717800 w 3673475"/>
                <a:gd name="connsiteY32" fmla="*/ 47625 h 514350"/>
                <a:gd name="connsiteX33" fmla="*/ 2981325 w 3673475"/>
                <a:gd name="connsiteY33" fmla="*/ 44450 h 514350"/>
                <a:gd name="connsiteX34" fmla="*/ 3165475 w 3673475"/>
                <a:gd name="connsiteY34" fmla="*/ 0 h 514350"/>
                <a:gd name="connsiteX35" fmla="*/ 3225800 w 3673475"/>
                <a:gd name="connsiteY35" fmla="*/ 12700 h 514350"/>
                <a:gd name="connsiteX36" fmla="*/ 3368675 w 3673475"/>
                <a:gd name="connsiteY36" fmla="*/ 60325 h 514350"/>
                <a:gd name="connsiteX37" fmla="*/ 3479800 w 3673475"/>
                <a:gd name="connsiteY37" fmla="*/ 111125 h 514350"/>
                <a:gd name="connsiteX38" fmla="*/ 3625850 w 3673475"/>
                <a:gd name="connsiteY38" fmla="*/ 190500 h 514350"/>
                <a:gd name="connsiteX39" fmla="*/ 3654425 w 3673475"/>
                <a:gd name="connsiteY39" fmla="*/ 209550 h 514350"/>
                <a:gd name="connsiteX40" fmla="*/ 3667125 w 3673475"/>
                <a:gd name="connsiteY40" fmla="*/ 238125 h 514350"/>
                <a:gd name="connsiteX41" fmla="*/ 3673475 w 3673475"/>
                <a:gd name="connsiteY41" fmla="*/ 273050 h 514350"/>
                <a:gd name="connsiteX42" fmla="*/ 3654425 w 3673475"/>
                <a:gd name="connsiteY42" fmla="*/ 304800 h 514350"/>
                <a:gd name="connsiteX43" fmla="*/ 3613150 w 3673475"/>
                <a:gd name="connsiteY43" fmla="*/ 336550 h 514350"/>
                <a:gd name="connsiteX44" fmla="*/ 3521075 w 3673475"/>
                <a:gd name="connsiteY44" fmla="*/ 327025 h 514350"/>
                <a:gd name="connsiteX45" fmla="*/ 3273425 w 3673475"/>
                <a:gd name="connsiteY45" fmla="*/ 304800 h 514350"/>
                <a:gd name="connsiteX46" fmla="*/ 2867025 w 3673475"/>
                <a:gd name="connsiteY46" fmla="*/ 282575 h 514350"/>
                <a:gd name="connsiteX47" fmla="*/ 2543175 w 3673475"/>
                <a:gd name="connsiteY47" fmla="*/ 273050 h 514350"/>
                <a:gd name="connsiteX48" fmla="*/ 2241550 w 3673475"/>
                <a:gd name="connsiteY48" fmla="*/ 269875 h 514350"/>
                <a:gd name="connsiteX49" fmla="*/ 1981200 w 3673475"/>
                <a:gd name="connsiteY49" fmla="*/ 276225 h 514350"/>
                <a:gd name="connsiteX50" fmla="*/ 1492250 w 3673475"/>
                <a:gd name="connsiteY50" fmla="*/ 3175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73475" h="514350">
                  <a:moveTo>
                    <a:pt x="1492250" y="317500"/>
                  </a:moveTo>
                  <a:lnTo>
                    <a:pt x="1098550" y="368300"/>
                  </a:lnTo>
                  <a:lnTo>
                    <a:pt x="809625" y="412750"/>
                  </a:lnTo>
                  <a:lnTo>
                    <a:pt x="600075" y="454025"/>
                  </a:lnTo>
                  <a:lnTo>
                    <a:pt x="447675" y="508000"/>
                  </a:lnTo>
                  <a:lnTo>
                    <a:pt x="419100" y="514350"/>
                  </a:lnTo>
                  <a:lnTo>
                    <a:pt x="333375" y="492125"/>
                  </a:lnTo>
                  <a:lnTo>
                    <a:pt x="222250" y="447675"/>
                  </a:lnTo>
                  <a:lnTo>
                    <a:pt x="161925" y="403225"/>
                  </a:lnTo>
                  <a:lnTo>
                    <a:pt x="104775" y="352425"/>
                  </a:lnTo>
                  <a:lnTo>
                    <a:pt x="53975" y="282575"/>
                  </a:lnTo>
                  <a:lnTo>
                    <a:pt x="19050" y="212725"/>
                  </a:lnTo>
                  <a:lnTo>
                    <a:pt x="0" y="136525"/>
                  </a:lnTo>
                  <a:lnTo>
                    <a:pt x="0" y="117475"/>
                  </a:lnTo>
                  <a:lnTo>
                    <a:pt x="3175" y="104775"/>
                  </a:lnTo>
                  <a:lnTo>
                    <a:pt x="15875" y="98425"/>
                  </a:lnTo>
                  <a:lnTo>
                    <a:pt x="44450" y="107950"/>
                  </a:lnTo>
                  <a:lnTo>
                    <a:pt x="92075" y="152400"/>
                  </a:lnTo>
                  <a:lnTo>
                    <a:pt x="152400" y="196850"/>
                  </a:lnTo>
                  <a:lnTo>
                    <a:pt x="215900" y="225425"/>
                  </a:lnTo>
                  <a:lnTo>
                    <a:pt x="282575" y="241300"/>
                  </a:lnTo>
                  <a:cubicBezTo>
                    <a:pt x="359825" y="250956"/>
                    <a:pt x="333177" y="250825"/>
                    <a:pt x="361950" y="250825"/>
                  </a:cubicBezTo>
                  <a:lnTo>
                    <a:pt x="463550" y="244475"/>
                  </a:lnTo>
                  <a:lnTo>
                    <a:pt x="561975" y="238125"/>
                  </a:lnTo>
                  <a:lnTo>
                    <a:pt x="708025" y="219075"/>
                  </a:lnTo>
                  <a:lnTo>
                    <a:pt x="936625" y="203200"/>
                  </a:lnTo>
                  <a:lnTo>
                    <a:pt x="1371600" y="158750"/>
                  </a:lnTo>
                  <a:lnTo>
                    <a:pt x="1593850" y="139700"/>
                  </a:lnTo>
                  <a:lnTo>
                    <a:pt x="1806575" y="114300"/>
                  </a:lnTo>
                  <a:lnTo>
                    <a:pt x="2041525" y="88900"/>
                  </a:lnTo>
                  <a:lnTo>
                    <a:pt x="2235200" y="73025"/>
                  </a:lnTo>
                  <a:lnTo>
                    <a:pt x="2419350" y="60325"/>
                  </a:lnTo>
                  <a:lnTo>
                    <a:pt x="2717800" y="47625"/>
                  </a:lnTo>
                  <a:lnTo>
                    <a:pt x="2981325" y="44450"/>
                  </a:lnTo>
                  <a:lnTo>
                    <a:pt x="3165475" y="0"/>
                  </a:lnTo>
                  <a:lnTo>
                    <a:pt x="3225800" y="12700"/>
                  </a:lnTo>
                  <a:lnTo>
                    <a:pt x="3368675" y="60325"/>
                  </a:lnTo>
                  <a:lnTo>
                    <a:pt x="3479800" y="111125"/>
                  </a:lnTo>
                  <a:lnTo>
                    <a:pt x="3625850" y="190500"/>
                  </a:lnTo>
                  <a:lnTo>
                    <a:pt x="3654425" y="209550"/>
                  </a:lnTo>
                  <a:lnTo>
                    <a:pt x="3667125" y="238125"/>
                  </a:lnTo>
                  <a:lnTo>
                    <a:pt x="3673475" y="273050"/>
                  </a:lnTo>
                  <a:lnTo>
                    <a:pt x="3654425" y="304800"/>
                  </a:lnTo>
                  <a:lnTo>
                    <a:pt x="3613150" y="336550"/>
                  </a:lnTo>
                  <a:lnTo>
                    <a:pt x="3521075" y="327025"/>
                  </a:lnTo>
                  <a:lnTo>
                    <a:pt x="3273425" y="304800"/>
                  </a:lnTo>
                  <a:lnTo>
                    <a:pt x="2867025" y="282575"/>
                  </a:lnTo>
                  <a:lnTo>
                    <a:pt x="2543175" y="273050"/>
                  </a:lnTo>
                  <a:lnTo>
                    <a:pt x="2241550" y="269875"/>
                  </a:lnTo>
                  <a:lnTo>
                    <a:pt x="1981200" y="276225"/>
                  </a:lnTo>
                  <a:lnTo>
                    <a:pt x="1492250" y="317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A9A41385-A73D-44DD-8CB2-DA4A4D28FDF2}"/>
              </a:ext>
            </a:extLst>
          </p:cNvPr>
          <p:cNvGrpSpPr/>
          <p:nvPr/>
        </p:nvGrpSpPr>
        <p:grpSpPr>
          <a:xfrm>
            <a:off x="2366478" y="1592263"/>
            <a:ext cx="5108575" cy="4135437"/>
            <a:chOff x="2365375" y="1592263"/>
            <a:chExt cx="5108575" cy="4135437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93B2B8C6-ED7C-4C7B-BF72-C9917E0DE541}"/>
                </a:ext>
              </a:extLst>
            </p:cNvPr>
            <p:cNvSpPr/>
            <p:nvPr/>
          </p:nvSpPr>
          <p:spPr>
            <a:xfrm>
              <a:off x="2476500" y="2847975"/>
              <a:ext cx="1733550" cy="495300"/>
            </a:xfrm>
            <a:custGeom>
              <a:avLst/>
              <a:gdLst>
                <a:gd name="connsiteX0" fmla="*/ 609600 w 1733550"/>
                <a:gd name="connsiteY0" fmla="*/ 445294 h 495300"/>
                <a:gd name="connsiteX1" fmla="*/ 402431 w 1733550"/>
                <a:gd name="connsiteY1" fmla="*/ 488156 h 495300"/>
                <a:gd name="connsiteX2" fmla="*/ 361950 w 1733550"/>
                <a:gd name="connsiteY2" fmla="*/ 495300 h 495300"/>
                <a:gd name="connsiteX3" fmla="*/ 314325 w 1733550"/>
                <a:gd name="connsiteY3" fmla="*/ 492919 h 495300"/>
                <a:gd name="connsiteX4" fmla="*/ 238125 w 1733550"/>
                <a:gd name="connsiteY4" fmla="*/ 478631 h 495300"/>
                <a:gd name="connsiteX5" fmla="*/ 180975 w 1733550"/>
                <a:gd name="connsiteY5" fmla="*/ 461963 h 495300"/>
                <a:gd name="connsiteX6" fmla="*/ 133350 w 1733550"/>
                <a:gd name="connsiteY6" fmla="*/ 438150 h 495300"/>
                <a:gd name="connsiteX7" fmla="*/ 95250 w 1733550"/>
                <a:gd name="connsiteY7" fmla="*/ 409575 h 495300"/>
                <a:gd name="connsiteX8" fmla="*/ 59531 w 1733550"/>
                <a:gd name="connsiteY8" fmla="*/ 371475 h 495300"/>
                <a:gd name="connsiteX9" fmla="*/ 35719 w 1733550"/>
                <a:gd name="connsiteY9" fmla="*/ 330994 h 495300"/>
                <a:gd name="connsiteX10" fmla="*/ 19050 w 1733550"/>
                <a:gd name="connsiteY10" fmla="*/ 290513 h 495300"/>
                <a:gd name="connsiteX11" fmla="*/ 11906 w 1733550"/>
                <a:gd name="connsiteY11" fmla="*/ 266700 h 495300"/>
                <a:gd name="connsiteX12" fmla="*/ 2381 w 1733550"/>
                <a:gd name="connsiteY12" fmla="*/ 240506 h 495300"/>
                <a:gd name="connsiteX13" fmla="*/ 0 w 1733550"/>
                <a:gd name="connsiteY13" fmla="*/ 226219 h 495300"/>
                <a:gd name="connsiteX14" fmla="*/ 2381 w 1733550"/>
                <a:gd name="connsiteY14" fmla="*/ 211931 h 495300"/>
                <a:gd name="connsiteX15" fmla="*/ 16669 w 1733550"/>
                <a:gd name="connsiteY15" fmla="*/ 204788 h 495300"/>
                <a:gd name="connsiteX16" fmla="*/ 42863 w 1733550"/>
                <a:gd name="connsiteY16" fmla="*/ 211931 h 495300"/>
                <a:gd name="connsiteX17" fmla="*/ 69056 w 1733550"/>
                <a:gd name="connsiteY17" fmla="*/ 228600 h 495300"/>
                <a:gd name="connsiteX18" fmla="*/ 92869 w 1733550"/>
                <a:gd name="connsiteY18" fmla="*/ 245269 h 495300"/>
                <a:gd name="connsiteX19" fmla="*/ 123825 w 1733550"/>
                <a:gd name="connsiteY19" fmla="*/ 259556 h 495300"/>
                <a:gd name="connsiteX20" fmla="*/ 150019 w 1733550"/>
                <a:gd name="connsiteY20" fmla="*/ 269081 h 495300"/>
                <a:gd name="connsiteX21" fmla="*/ 185738 w 1733550"/>
                <a:gd name="connsiteY21" fmla="*/ 276225 h 495300"/>
                <a:gd name="connsiteX22" fmla="*/ 233363 w 1733550"/>
                <a:gd name="connsiteY22" fmla="*/ 285750 h 495300"/>
                <a:gd name="connsiteX23" fmla="*/ 276225 w 1733550"/>
                <a:gd name="connsiteY23" fmla="*/ 288131 h 495300"/>
                <a:gd name="connsiteX24" fmla="*/ 340519 w 1733550"/>
                <a:gd name="connsiteY24" fmla="*/ 290513 h 495300"/>
                <a:gd name="connsiteX25" fmla="*/ 411956 w 1733550"/>
                <a:gd name="connsiteY25" fmla="*/ 285750 h 495300"/>
                <a:gd name="connsiteX26" fmla="*/ 528638 w 1733550"/>
                <a:gd name="connsiteY26" fmla="*/ 264319 h 495300"/>
                <a:gd name="connsiteX27" fmla="*/ 790575 w 1733550"/>
                <a:gd name="connsiteY27" fmla="*/ 204788 h 495300"/>
                <a:gd name="connsiteX28" fmla="*/ 1047750 w 1733550"/>
                <a:gd name="connsiteY28" fmla="*/ 152400 h 495300"/>
                <a:gd name="connsiteX29" fmla="*/ 1219200 w 1733550"/>
                <a:gd name="connsiteY29" fmla="*/ 111919 h 495300"/>
                <a:gd name="connsiteX30" fmla="*/ 1297781 w 1733550"/>
                <a:gd name="connsiteY30" fmla="*/ 64294 h 495300"/>
                <a:gd name="connsiteX31" fmla="*/ 1357313 w 1733550"/>
                <a:gd name="connsiteY31" fmla="*/ 30956 h 495300"/>
                <a:gd name="connsiteX32" fmla="*/ 1414463 w 1733550"/>
                <a:gd name="connsiteY32" fmla="*/ 7144 h 495300"/>
                <a:gd name="connsiteX33" fmla="*/ 1469231 w 1733550"/>
                <a:gd name="connsiteY33" fmla="*/ 0 h 495300"/>
                <a:gd name="connsiteX34" fmla="*/ 1512094 w 1733550"/>
                <a:gd name="connsiteY34" fmla="*/ 2381 h 495300"/>
                <a:gd name="connsiteX35" fmla="*/ 1574006 w 1733550"/>
                <a:gd name="connsiteY35" fmla="*/ 11906 h 495300"/>
                <a:gd name="connsiteX36" fmla="*/ 1602581 w 1733550"/>
                <a:gd name="connsiteY36" fmla="*/ 21431 h 495300"/>
                <a:gd name="connsiteX37" fmla="*/ 1662113 w 1733550"/>
                <a:gd name="connsiteY37" fmla="*/ 54769 h 495300"/>
                <a:gd name="connsiteX38" fmla="*/ 1733550 w 1733550"/>
                <a:gd name="connsiteY38" fmla="*/ 104775 h 495300"/>
                <a:gd name="connsiteX39" fmla="*/ 1688306 w 1733550"/>
                <a:gd name="connsiteY39" fmla="*/ 192881 h 495300"/>
                <a:gd name="connsiteX40" fmla="*/ 1664494 w 1733550"/>
                <a:gd name="connsiteY40" fmla="*/ 221456 h 495300"/>
                <a:gd name="connsiteX41" fmla="*/ 1628775 w 1733550"/>
                <a:gd name="connsiteY41" fmla="*/ 230981 h 495300"/>
                <a:gd name="connsiteX42" fmla="*/ 1497806 w 1733550"/>
                <a:gd name="connsiteY42" fmla="*/ 261938 h 495300"/>
                <a:gd name="connsiteX43" fmla="*/ 1295400 w 1733550"/>
                <a:gd name="connsiteY43" fmla="*/ 309563 h 495300"/>
                <a:gd name="connsiteX44" fmla="*/ 1028700 w 1733550"/>
                <a:gd name="connsiteY44" fmla="*/ 361950 h 495300"/>
                <a:gd name="connsiteX45" fmla="*/ 781050 w 1733550"/>
                <a:gd name="connsiteY45" fmla="*/ 409575 h 495300"/>
                <a:gd name="connsiteX46" fmla="*/ 609600 w 1733550"/>
                <a:gd name="connsiteY46" fmla="*/ 44529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3550" h="495300">
                  <a:moveTo>
                    <a:pt x="609600" y="445294"/>
                  </a:moveTo>
                  <a:lnTo>
                    <a:pt x="402431" y="488156"/>
                  </a:lnTo>
                  <a:lnTo>
                    <a:pt x="361950" y="495300"/>
                  </a:lnTo>
                  <a:lnTo>
                    <a:pt x="314325" y="492919"/>
                  </a:lnTo>
                  <a:lnTo>
                    <a:pt x="238125" y="478631"/>
                  </a:lnTo>
                  <a:lnTo>
                    <a:pt x="180975" y="461963"/>
                  </a:lnTo>
                  <a:lnTo>
                    <a:pt x="133350" y="438150"/>
                  </a:lnTo>
                  <a:lnTo>
                    <a:pt x="95250" y="409575"/>
                  </a:lnTo>
                  <a:lnTo>
                    <a:pt x="59531" y="371475"/>
                  </a:lnTo>
                  <a:lnTo>
                    <a:pt x="35719" y="330994"/>
                  </a:lnTo>
                  <a:lnTo>
                    <a:pt x="19050" y="290513"/>
                  </a:lnTo>
                  <a:lnTo>
                    <a:pt x="11906" y="266700"/>
                  </a:lnTo>
                  <a:lnTo>
                    <a:pt x="2381" y="240506"/>
                  </a:lnTo>
                  <a:lnTo>
                    <a:pt x="0" y="226219"/>
                  </a:lnTo>
                  <a:lnTo>
                    <a:pt x="2381" y="211931"/>
                  </a:lnTo>
                  <a:lnTo>
                    <a:pt x="16669" y="204788"/>
                  </a:lnTo>
                  <a:lnTo>
                    <a:pt x="42863" y="211931"/>
                  </a:lnTo>
                  <a:lnTo>
                    <a:pt x="69056" y="228600"/>
                  </a:lnTo>
                  <a:lnTo>
                    <a:pt x="92869" y="245269"/>
                  </a:lnTo>
                  <a:lnTo>
                    <a:pt x="123825" y="259556"/>
                  </a:lnTo>
                  <a:lnTo>
                    <a:pt x="150019" y="269081"/>
                  </a:lnTo>
                  <a:lnTo>
                    <a:pt x="185738" y="276225"/>
                  </a:lnTo>
                  <a:lnTo>
                    <a:pt x="233363" y="285750"/>
                  </a:lnTo>
                  <a:lnTo>
                    <a:pt x="276225" y="288131"/>
                  </a:lnTo>
                  <a:lnTo>
                    <a:pt x="340519" y="290513"/>
                  </a:lnTo>
                  <a:lnTo>
                    <a:pt x="411956" y="285750"/>
                  </a:lnTo>
                  <a:lnTo>
                    <a:pt x="528638" y="264319"/>
                  </a:lnTo>
                  <a:lnTo>
                    <a:pt x="790575" y="204788"/>
                  </a:lnTo>
                  <a:lnTo>
                    <a:pt x="1047750" y="152400"/>
                  </a:lnTo>
                  <a:lnTo>
                    <a:pt x="1219200" y="111919"/>
                  </a:lnTo>
                  <a:lnTo>
                    <a:pt x="1297781" y="64294"/>
                  </a:lnTo>
                  <a:lnTo>
                    <a:pt x="1357313" y="30956"/>
                  </a:lnTo>
                  <a:lnTo>
                    <a:pt x="1414463" y="7144"/>
                  </a:lnTo>
                  <a:lnTo>
                    <a:pt x="1469231" y="0"/>
                  </a:lnTo>
                  <a:lnTo>
                    <a:pt x="1512094" y="2381"/>
                  </a:lnTo>
                  <a:lnTo>
                    <a:pt x="1574006" y="11906"/>
                  </a:lnTo>
                  <a:lnTo>
                    <a:pt x="1602581" y="21431"/>
                  </a:lnTo>
                  <a:lnTo>
                    <a:pt x="1662113" y="54769"/>
                  </a:lnTo>
                  <a:lnTo>
                    <a:pt x="1733550" y="104775"/>
                  </a:lnTo>
                  <a:lnTo>
                    <a:pt x="1688306" y="192881"/>
                  </a:lnTo>
                  <a:lnTo>
                    <a:pt x="1664494" y="221456"/>
                  </a:lnTo>
                  <a:lnTo>
                    <a:pt x="1628775" y="230981"/>
                  </a:lnTo>
                  <a:lnTo>
                    <a:pt x="1497806" y="261938"/>
                  </a:lnTo>
                  <a:lnTo>
                    <a:pt x="1295400" y="309563"/>
                  </a:lnTo>
                  <a:lnTo>
                    <a:pt x="1028700" y="361950"/>
                  </a:lnTo>
                  <a:lnTo>
                    <a:pt x="781050" y="409575"/>
                  </a:lnTo>
                  <a:lnTo>
                    <a:pt x="60960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DEF40213-576D-46D1-8984-14B834EA7DFC}"/>
                </a:ext>
              </a:extLst>
            </p:cNvPr>
            <p:cNvSpPr/>
            <p:nvPr/>
          </p:nvSpPr>
          <p:spPr>
            <a:xfrm>
              <a:off x="4524375" y="2811463"/>
              <a:ext cx="509588" cy="1069975"/>
            </a:xfrm>
            <a:custGeom>
              <a:avLst/>
              <a:gdLst>
                <a:gd name="connsiteX0" fmla="*/ 219075 w 509588"/>
                <a:gd name="connsiteY0" fmla="*/ 497682 h 1069182"/>
                <a:gd name="connsiteX1" fmla="*/ 192881 w 509588"/>
                <a:gd name="connsiteY1" fmla="*/ 357188 h 1069182"/>
                <a:gd name="connsiteX2" fmla="*/ 166688 w 509588"/>
                <a:gd name="connsiteY2" fmla="*/ 245269 h 1069182"/>
                <a:gd name="connsiteX3" fmla="*/ 142875 w 509588"/>
                <a:gd name="connsiteY3" fmla="*/ 200025 h 1069182"/>
                <a:gd name="connsiteX4" fmla="*/ 119063 w 509588"/>
                <a:gd name="connsiteY4" fmla="*/ 161925 h 1069182"/>
                <a:gd name="connsiteX5" fmla="*/ 80963 w 509588"/>
                <a:gd name="connsiteY5" fmla="*/ 121444 h 1069182"/>
                <a:gd name="connsiteX6" fmla="*/ 35719 w 509588"/>
                <a:gd name="connsiteY6" fmla="*/ 78582 h 1069182"/>
                <a:gd name="connsiteX7" fmla="*/ 16669 w 509588"/>
                <a:gd name="connsiteY7" fmla="*/ 61913 h 1069182"/>
                <a:gd name="connsiteX8" fmla="*/ 0 w 509588"/>
                <a:gd name="connsiteY8" fmla="*/ 30957 h 1069182"/>
                <a:gd name="connsiteX9" fmla="*/ 0 w 509588"/>
                <a:gd name="connsiteY9" fmla="*/ 9525 h 1069182"/>
                <a:gd name="connsiteX10" fmla="*/ 11906 w 509588"/>
                <a:gd name="connsiteY10" fmla="*/ 0 h 1069182"/>
                <a:gd name="connsiteX11" fmla="*/ 35719 w 509588"/>
                <a:gd name="connsiteY11" fmla="*/ 0 h 1069182"/>
                <a:gd name="connsiteX12" fmla="*/ 69056 w 509588"/>
                <a:gd name="connsiteY12" fmla="*/ 11907 h 1069182"/>
                <a:gd name="connsiteX13" fmla="*/ 152400 w 509588"/>
                <a:gd name="connsiteY13" fmla="*/ 26194 h 1069182"/>
                <a:gd name="connsiteX14" fmla="*/ 264319 w 509588"/>
                <a:gd name="connsiteY14" fmla="*/ 57150 h 1069182"/>
                <a:gd name="connsiteX15" fmla="*/ 407194 w 509588"/>
                <a:gd name="connsiteY15" fmla="*/ 104775 h 1069182"/>
                <a:gd name="connsiteX16" fmla="*/ 400050 w 509588"/>
                <a:gd name="connsiteY16" fmla="*/ 261938 h 1069182"/>
                <a:gd name="connsiteX17" fmla="*/ 488156 w 509588"/>
                <a:gd name="connsiteY17" fmla="*/ 747713 h 1069182"/>
                <a:gd name="connsiteX18" fmla="*/ 509588 w 509588"/>
                <a:gd name="connsiteY18" fmla="*/ 909638 h 1069182"/>
                <a:gd name="connsiteX19" fmla="*/ 454819 w 509588"/>
                <a:gd name="connsiteY19" fmla="*/ 1000125 h 1069182"/>
                <a:gd name="connsiteX20" fmla="*/ 402431 w 509588"/>
                <a:gd name="connsiteY20" fmla="*/ 1064419 h 1069182"/>
                <a:gd name="connsiteX21" fmla="*/ 383381 w 509588"/>
                <a:gd name="connsiteY21" fmla="*/ 1069182 h 1069182"/>
                <a:gd name="connsiteX22" fmla="*/ 359569 w 509588"/>
                <a:gd name="connsiteY22" fmla="*/ 1069182 h 1069182"/>
                <a:gd name="connsiteX23" fmla="*/ 333375 w 509588"/>
                <a:gd name="connsiteY23" fmla="*/ 1047750 h 1069182"/>
                <a:gd name="connsiteX24" fmla="*/ 264319 w 509588"/>
                <a:gd name="connsiteY24" fmla="*/ 976313 h 1069182"/>
                <a:gd name="connsiteX25" fmla="*/ 250031 w 509588"/>
                <a:gd name="connsiteY25" fmla="*/ 954882 h 1069182"/>
                <a:gd name="connsiteX26" fmla="*/ 240506 w 509588"/>
                <a:gd name="connsiteY26" fmla="*/ 916782 h 1069182"/>
                <a:gd name="connsiteX27" fmla="*/ 240506 w 509588"/>
                <a:gd name="connsiteY27" fmla="*/ 869157 h 1069182"/>
                <a:gd name="connsiteX28" fmla="*/ 245269 w 509588"/>
                <a:gd name="connsiteY28" fmla="*/ 821532 h 1069182"/>
                <a:gd name="connsiteX29" fmla="*/ 247650 w 509588"/>
                <a:gd name="connsiteY29" fmla="*/ 778669 h 1069182"/>
                <a:gd name="connsiteX30" fmla="*/ 245269 w 509588"/>
                <a:gd name="connsiteY30" fmla="*/ 711994 h 1069182"/>
                <a:gd name="connsiteX31" fmla="*/ 219075 w 509588"/>
                <a:gd name="connsiteY31" fmla="*/ 497682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9588" h="1069182">
                  <a:moveTo>
                    <a:pt x="219075" y="497682"/>
                  </a:moveTo>
                  <a:lnTo>
                    <a:pt x="192881" y="357188"/>
                  </a:lnTo>
                  <a:lnTo>
                    <a:pt x="166688" y="245269"/>
                  </a:lnTo>
                  <a:lnTo>
                    <a:pt x="142875" y="200025"/>
                  </a:lnTo>
                  <a:lnTo>
                    <a:pt x="119063" y="161925"/>
                  </a:lnTo>
                  <a:lnTo>
                    <a:pt x="80963" y="121444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0" y="30957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69056" y="11907"/>
                  </a:lnTo>
                  <a:lnTo>
                    <a:pt x="152400" y="26194"/>
                  </a:lnTo>
                  <a:lnTo>
                    <a:pt x="264319" y="57150"/>
                  </a:lnTo>
                  <a:lnTo>
                    <a:pt x="407194" y="104775"/>
                  </a:lnTo>
                  <a:lnTo>
                    <a:pt x="400050" y="261938"/>
                  </a:lnTo>
                  <a:lnTo>
                    <a:pt x="488156" y="747713"/>
                  </a:lnTo>
                  <a:lnTo>
                    <a:pt x="509588" y="909638"/>
                  </a:lnTo>
                  <a:lnTo>
                    <a:pt x="454819" y="1000125"/>
                  </a:lnTo>
                  <a:lnTo>
                    <a:pt x="402431" y="1064419"/>
                  </a:lnTo>
                  <a:lnTo>
                    <a:pt x="383381" y="1069182"/>
                  </a:lnTo>
                  <a:lnTo>
                    <a:pt x="359569" y="1069182"/>
                  </a:lnTo>
                  <a:lnTo>
                    <a:pt x="333375" y="1047750"/>
                  </a:lnTo>
                  <a:lnTo>
                    <a:pt x="264319" y="976313"/>
                  </a:lnTo>
                  <a:lnTo>
                    <a:pt x="250031" y="954882"/>
                  </a:lnTo>
                  <a:lnTo>
                    <a:pt x="240506" y="916782"/>
                  </a:lnTo>
                  <a:lnTo>
                    <a:pt x="240506" y="869157"/>
                  </a:lnTo>
                  <a:lnTo>
                    <a:pt x="245269" y="821532"/>
                  </a:lnTo>
                  <a:lnTo>
                    <a:pt x="247650" y="778669"/>
                  </a:lnTo>
                  <a:cubicBezTo>
                    <a:pt x="246856" y="756444"/>
                    <a:pt x="246063" y="734219"/>
                    <a:pt x="245269" y="711994"/>
                  </a:cubicBezTo>
                  <a:lnTo>
                    <a:pt x="219075" y="497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03A17E85-66E1-466D-96F0-8A3BF495000A}"/>
                </a:ext>
              </a:extLst>
            </p:cNvPr>
            <p:cNvSpPr/>
            <p:nvPr/>
          </p:nvSpPr>
          <p:spPr>
            <a:xfrm rot="16200000">
              <a:off x="2018507" y="2940843"/>
              <a:ext cx="2667000" cy="557213"/>
            </a:xfrm>
            <a:custGeom>
              <a:avLst/>
              <a:gdLst>
                <a:gd name="connsiteX0" fmla="*/ 664368 w 2667000"/>
                <a:gd name="connsiteY0" fmla="*/ 445294 h 557212"/>
                <a:gd name="connsiteX1" fmla="*/ 116681 w 2667000"/>
                <a:gd name="connsiteY1" fmla="*/ 450056 h 557212"/>
                <a:gd name="connsiteX2" fmla="*/ 0 w 2667000"/>
                <a:gd name="connsiteY2" fmla="*/ 202406 h 557212"/>
                <a:gd name="connsiteX3" fmla="*/ 523875 w 2667000"/>
                <a:gd name="connsiteY3" fmla="*/ 197644 h 557212"/>
                <a:gd name="connsiteX4" fmla="*/ 1304925 w 2667000"/>
                <a:gd name="connsiteY4" fmla="*/ 200025 h 557212"/>
                <a:gd name="connsiteX5" fmla="*/ 1750218 w 2667000"/>
                <a:gd name="connsiteY5" fmla="*/ 200025 h 557212"/>
                <a:gd name="connsiteX6" fmla="*/ 2221706 w 2667000"/>
                <a:gd name="connsiteY6" fmla="*/ 197644 h 557212"/>
                <a:gd name="connsiteX7" fmla="*/ 2319337 w 2667000"/>
                <a:gd name="connsiteY7" fmla="*/ 200025 h 557212"/>
                <a:gd name="connsiteX8" fmla="*/ 2355056 w 2667000"/>
                <a:gd name="connsiteY8" fmla="*/ 195262 h 557212"/>
                <a:gd name="connsiteX9" fmla="*/ 2405062 w 2667000"/>
                <a:gd name="connsiteY9" fmla="*/ 183356 h 557212"/>
                <a:gd name="connsiteX10" fmla="*/ 2464593 w 2667000"/>
                <a:gd name="connsiteY10" fmla="*/ 161925 h 557212"/>
                <a:gd name="connsiteX11" fmla="*/ 2514600 w 2667000"/>
                <a:gd name="connsiteY11" fmla="*/ 123825 h 557212"/>
                <a:gd name="connsiteX12" fmla="*/ 2562225 w 2667000"/>
                <a:gd name="connsiteY12" fmla="*/ 73819 h 557212"/>
                <a:gd name="connsiteX13" fmla="*/ 2595562 w 2667000"/>
                <a:gd name="connsiteY13" fmla="*/ 23812 h 557212"/>
                <a:gd name="connsiteX14" fmla="*/ 2614612 w 2667000"/>
                <a:gd name="connsiteY14" fmla="*/ 7144 h 557212"/>
                <a:gd name="connsiteX15" fmla="*/ 2638425 w 2667000"/>
                <a:gd name="connsiteY15" fmla="*/ 0 h 557212"/>
                <a:gd name="connsiteX16" fmla="*/ 2657475 w 2667000"/>
                <a:gd name="connsiteY16" fmla="*/ 7144 h 557212"/>
                <a:gd name="connsiteX17" fmla="*/ 2667000 w 2667000"/>
                <a:gd name="connsiteY17" fmla="*/ 19050 h 557212"/>
                <a:gd name="connsiteX18" fmla="*/ 2667000 w 2667000"/>
                <a:gd name="connsiteY18" fmla="*/ 66675 h 557212"/>
                <a:gd name="connsiteX19" fmla="*/ 2650331 w 2667000"/>
                <a:gd name="connsiteY19" fmla="*/ 169069 h 557212"/>
                <a:gd name="connsiteX20" fmla="*/ 2621756 w 2667000"/>
                <a:gd name="connsiteY20" fmla="*/ 288131 h 557212"/>
                <a:gd name="connsiteX21" fmla="*/ 2595562 w 2667000"/>
                <a:gd name="connsiteY21" fmla="*/ 347662 h 557212"/>
                <a:gd name="connsiteX22" fmla="*/ 2512218 w 2667000"/>
                <a:gd name="connsiteY22" fmla="*/ 459581 h 557212"/>
                <a:gd name="connsiteX23" fmla="*/ 2431256 w 2667000"/>
                <a:gd name="connsiteY23" fmla="*/ 540544 h 557212"/>
                <a:gd name="connsiteX24" fmla="*/ 2407443 w 2667000"/>
                <a:gd name="connsiteY24" fmla="*/ 554831 h 557212"/>
                <a:gd name="connsiteX25" fmla="*/ 2374106 w 2667000"/>
                <a:gd name="connsiteY25" fmla="*/ 557212 h 557212"/>
                <a:gd name="connsiteX26" fmla="*/ 2343150 w 2667000"/>
                <a:gd name="connsiteY26" fmla="*/ 547687 h 557212"/>
                <a:gd name="connsiteX27" fmla="*/ 2290762 w 2667000"/>
                <a:gd name="connsiteY27" fmla="*/ 511969 h 557212"/>
                <a:gd name="connsiteX28" fmla="*/ 2245518 w 2667000"/>
                <a:gd name="connsiteY28" fmla="*/ 492919 h 557212"/>
                <a:gd name="connsiteX29" fmla="*/ 2185987 w 2667000"/>
                <a:gd name="connsiteY29" fmla="*/ 476250 h 557212"/>
                <a:gd name="connsiteX30" fmla="*/ 2105025 w 2667000"/>
                <a:gd name="connsiteY30" fmla="*/ 461962 h 557212"/>
                <a:gd name="connsiteX31" fmla="*/ 1702593 w 2667000"/>
                <a:gd name="connsiteY31" fmla="*/ 447675 h 557212"/>
                <a:gd name="connsiteX32" fmla="*/ 1502568 w 2667000"/>
                <a:gd name="connsiteY32" fmla="*/ 442912 h 557212"/>
                <a:gd name="connsiteX33" fmla="*/ 664368 w 2667000"/>
                <a:gd name="connsiteY33" fmla="*/ 445294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67000" h="557212">
                  <a:moveTo>
                    <a:pt x="664368" y="445294"/>
                  </a:moveTo>
                  <a:lnTo>
                    <a:pt x="116681" y="450056"/>
                  </a:lnTo>
                  <a:lnTo>
                    <a:pt x="0" y="202406"/>
                  </a:lnTo>
                  <a:lnTo>
                    <a:pt x="523875" y="197644"/>
                  </a:lnTo>
                  <a:lnTo>
                    <a:pt x="1304925" y="200025"/>
                  </a:lnTo>
                  <a:lnTo>
                    <a:pt x="1750218" y="200025"/>
                  </a:lnTo>
                  <a:lnTo>
                    <a:pt x="2221706" y="197644"/>
                  </a:lnTo>
                  <a:lnTo>
                    <a:pt x="2319337" y="200025"/>
                  </a:lnTo>
                  <a:lnTo>
                    <a:pt x="2355056" y="195262"/>
                  </a:lnTo>
                  <a:lnTo>
                    <a:pt x="2405062" y="183356"/>
                  </a:lnTo>
                  <a:lnTo>
                    <a:pt x="2464593" y="161925"/>
                  </a:lnTo>
                  <a:lnTo>
                    <a:pt x="2514600" y="123825"/>
                  </a:lnTo>
                  <a:lnTo>
                    <a:pt x="2562225" y="73819"/>
                  </a:lnTo>
                  <a:lnTo>
                    <a:pt x="2595562" y="23812"/>
                  </a:lnTo>
                  <a:lnTo>
                    <a:pt x="2614612" y="7144"/>
                  </a:lnTo>
                  <a:lnTo>
                    <a:pt x="2638425" y="0"/>
                  </a:lnTo>
                  <a:lnTo>
                    <a:pt x="2657475" y="7144"/>
                  </a:lnTo>
                  <a:lnTo>
                    <a:pt x="2667000" y="19050"/>
                  </a:lnTo>
                  <a:lnTo>
                    <a:pt x="2667000" y="66675"/>
                  </a:lnTo>
                  <a:lnTo>
                    <a:pt x="2650331" y="169069"/>
                  </a:lnTo>
                  <a:lnTo>
                    <a:pt x="2621756" y="288131"/>
                  </a:lnTo>
                  <a:lnTo>
                    <a:pt x="2595562" y="347662"/>
                  </a:lnTo>
                  <a:lnTo>
                    <a:pt x="2512218" y="459581"/>
                  </a:lnTo>
                  <a:lnTo>
                    <a:pt x="2431256" y="540544"/>
                  </a:lnTo>
                  <a:lnTo>
                    <a:pt x="2407443" y="554831"/>
                  </a:lnTo>
                  <a:lnTo>
                    <a:pt x="2374106" y="557212"/>
                  </a:lnTo>
                  <a:lnTo>
                    <a:pt x="2343150" y="547687"/>
                  </a:lnTo>
                  <a:lnTo>
                    <a:pt x="2290762" y="511969"/>
                  </a:lnTo>
                  <a:lnTo>
                    <a:pt x="2245518" y="492919"/>
                  </a:lnTo>
                  <a:lnTo>
                    <a:pt x="2185987" y="476250"/>
                  </a:lnTo>
                  <a:lnTo>
                    <a:pt x="2105025" y="461962"/>
                  </a:lnTo>
                  <a:lnTo>
                    <a:pt x="1702593" y="447675"/>
                  </a:lnTo>
                  <a:lnTo>
                    <a:pt x="1502568" y="442912"/>
                  </a:lnTo>
                  <a:lnTo>
                    <a:pt x="664368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7E086A26-2DAF-4A35-A36C-CACB849EF71B}"/>
                </a:ext>
              </a:extLst>
            </p:cNvPr>
            <p:cNvSpPr/>
            <p:nvPr/>
          </p:nvSpPr>
          <p:spPr>
            <a:xfrm>
              <a:off x="2365375" y="4019550"/>
              <a:ext cx="1862138" cy="973138"/>
            </a:xfrm>
            <a:custGeom>
              <a:avLst/>
              <a:gdLst>
                <a:gd name="connsiteX0" fmla="*/ 914400 w 1862138"/>
                <a:gd name="connsiteY0" fmla="*/ 673894 h 973931"/>
                <a:gd name="connsiteX1" fmla="*/ 578644 w 1862138"/>
                <a:gd name="connsiteY1" fmla="*/ 881063 h 973931"/>
                <a:gd name="connsiteX2" fmla="*/ 452438 w 1862138"/>
                <a:gd name="connsiteY2" fmla="*/ 954881 h 973931"/>
                <a:gd name="connsiteX3" fmla="*/ 426244 w 1862138"/>
                <a:gd name="connsiteY3" fmla="*/ 971550 h 973931"/>
                <a:gd name="connsiteX4" fmla="*/ 407194 w 1862138"/>
                <a:gd name="connsiteY4" fmla="*/ 973931 h 973931"/>
                <a:gd name="connsiteX5" fmla="*/ 373857 w 1862138"/>
                <a:gd name="connsiteY5" fmla="*/ 973931 h 973931"/>
                <a:gd name="connsiteX6" fmla="*/ 342900 w 1862138"/>
                <a:gd name="connsiteY6" fmla="*/ 966788 h 973931"/>
                <a:gd name="connsiteX7" fmla="*/ 300038 w 1862138"/>
                <a:gd name="connsiteY7" fmla="*/ 938213 h 973931"/>
                <a:gd name="connsiteX8" fmla="*/ 219075 w 1862138"/>
                <a:gd name="connsiteY8" fmla="*/ 864394 h 973931"/>
                <a:gd name="connsiteX9" fmla="*/ 116682 w 1862138"/>
                <a:gd name="connsiteY9" fmla="*/ 740569 h 973931"/>
                <a:gd name="connsiteX10" fmla="*/ 28575 w 1862138"/>
                <a:gd name="connsiteY10" fmla="*/ 626269 h 973931"/>
                <a:gd name="connsiteX11" fmla="*/ 9525 w 1862138"/>
                <a:gd name="connsiteY11" fmla="*/ 595313 h 973931"/>
                <a:gd name="connsiteX12" fmla="*/ 0 w 1862138"/>
                <a:gd name="connsiteY12" fmla="*/ 569119 h 973931"/>
                <a:gd name="connsiteX13" fmla="*/ 0 w 1862138"/>
                <a:gd name="connsiteY13" fmla="*/ 552450 h 973931"/>
                <a:gd name="connsiteX14" fmla="*/ 4763 w 1862138"/>
                <a:gd name="connsiteY14" fmla="*/ 540544 h 973931"/>
                <a:gd name="connsiteX15" fmla="*/ 19050 w 1862138"/>
                <a:gd name="connsiteY15" fmla="*/ 533400 h 973931"/>
                <a:gd name="connsiteX16" fmla="*/ 47625 w 1862138"/>
                <a:gd name="connsiteY16" fmla="*/ 538163 h 973931"/>
                <a:gd name="connsiteX17" fmla="*/ 147638 w 1862138"/>
                <a:gd name="connsiteY17" fmla="*/ 592931 h 973931"/>
                <a:gd name="connsiteX18" fmla="*/ 245269 w 1862138"/>
                <a:gd name="connsiteY18" fmla="*/ 642938 h 973931"/>
                <a:gd name="connsiteX19" fmla="*/ 297657 w 1862138"/>
                <a:gd name="connsiteY19" fmla="*/ 659606 h 973931"/>
                <a:gd name="connsiteX20" fmla="*/ 326232 w 1862138"/>
                <a:gd name="connsiteY20" fmla="*/ 661988 h 973931"/>
                <a:gd name="connsiteX21" fmla="*/ 361950 w 1862138"/>
                <a:gd name="connsiteY21" fmla="*/ 657225 h 973931"/>
                <a:gd name="connsiteX22" fmla="*/ 431007 w 1862138"/>
                <a:gd name="connsiteY22" fmla="*/ 631031 h 973931"/>
                <a:gd name="connsiteX23" fmla="*/ 602457 w 1862138"/>
                <a:gd name="connsiteY23" fmla="*/ 559594 h 973931"/>
                <a:gd name="connsiteX24" fmla="*/ 909638 w 1862138"/>
                <a:gd name="connsiteY24" fmla="*/ 431006 h 973931"/>
                <a:gd name="connsiteX25" fmla="*/ 1159669 w 1862138"/>
                <a:gd name="connsiteY25" fmla="*/ 335756 h 973931"/>
                <a:gd name="connsiteX26" fmla="*/ 1350169 w 1862138"/>
                <a:gd name="connsiteY26" fmla="*/ 240506 h 973931"/>
                <a:gd name="connsiteX27" fmla="*/ 1564482 w 1862138"/>
                <a:gd name="connsiteY27" fmla="*/ 130969 h 973931"/>
                <a:gd name="connsiteX28" fmla="*/ 1769269 w 1862138"/>
                <a:gd name="connsiteY28" fmla="*/ 28575 h 973931"/>
                <a:gd name="connsiteX29" fmla="*/ 1807369 w 1862138"/>
                <a:gd name="connsiteY29" fmla="*/ 11906 h 973931"/>
                <a:gd name="connsiteX30" fmla="*/ 1831182 w 1862138"/>
                <a:gd name="connsiteY30" fmla="*/ 2381 h 973931"/>
                <a:gd name="connsiteX31" fmla="*/ 1852613 w 1862138"/>
                <a:gd name="connsiteY31" fmla="*/ 0 h 973931"/>
                <a:gd name="connsiteX32" fmla="*/ 1862138 w 1862138"/>
                <a:gd name="connsiteY32" fmla="*/ 4763 h 973931"/>
                <a:gd name="connsiteX33" fmla="*/ 1859757 w 1862138"/>
                <a:gd name="connsiteY33" fmla="*/ 28575 h 973931"/>
                <a:gd name="connsiteX34" fmla="*/ 1847850 w 1862138"/>
                <a:gd name="connsiteY34" fmla="*/ 57150 h 973931"/>
                <a:gd name="connsiteX35" fmla="*/ 1793082 w 1862138"/>
                <a:gd name="connsiteY35" fmla="*/ 100013 h 973931"/>
                <a:gd name="connsiteX36" fmla="*/ 1564482 w 1862138"/>
                <a:gd name="connsiteY36" fmla="*/ 252413 h 973931"/>
                <a:gd name="connsiteX37" fmla="*/ 1273969 w 1862138"/>
                <a:gd name="connsiteY37" fmla="*/ 442913 h 973931"/>
                <a:gd name="connsiteX38" fmla="*/ 1059657 w 1862138"/>
                <a:gd name="connsiteY38" fmla="*/ 583406 h 973931"/>
                <a:gd name="connsiteX39" fmla="*/ 914400 w 1862138"/>
                <a:gd name="connsiteY39" fmla="*/ 67389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2138" h="973931">
                  <a:moveTo>
                    <a:pt x="914400" y="673894"/>
                  </a:moveTo>
                  <a:lnTo>
                    <a:pt x="578644" y="881063"/>
                  </a:lnTo>
                  <a:lnTo>
                    <a:pt x="452438" y="954881"/>
                  </a:lnTo>
                  <a:lnTo>
                    <a:pt x="426244" y="971550"/>
                  </a:lnTo>
                  <a:lnTo>
                    <a:pt x="407194" y="973931"/>
                  </a:lnTo>
                  <a:lnTo>
                    <a:pt x="373857" y="973931"/>
                  </a:lnTo>
                  <a:lnTo>
                    <a:pt x="342900" y="966788"/>
                  </a:lnTo>
                  <a:lnTo>
                    <a:pt x="300038" y="938213"/>
                  </a:lnTo>
                  <a:lnTo>
                    <a:pt x="219075" y="864394"/>
                  </a:lnTo>
                  <a:lnTo>
                    <a:pt x="116682" y="740569"/>
                  </a:lnTo>
                  <a:lnTo>
                    <a:pt x="28575" y="626269"/>
                  </a:lnTo>
                  <a:lnTo>
                    <a:pt x="9525" y="595313"/>
                  </a:lnTo>
                  <a:lnTo>
                    <a:pt x="0" y="569119"/>
                  </a:lnTo>
                  <a:lnTo>
                    <a:pt x="0" y="552450"/>
                  </a:lnTo>
                  <a:lnTo>
                    <a:pt x="4763" y="540544"/>
                  </a:lnTo>
                  <a:lnTo>
                    <a:pt x="19050" y="533400"/>
                  </a:lnTo>
                  <a:lnTo>
                    <a:pt x="47625" y="538163"/>
                  </a:lnTo>
                  <a:lnTo>
                    <a:pt x="147638" y="592931"/>
                  </a:lnTo>
                  <a:lnTo>
                    <a:pt x="245269" y="642938"/>
                  </a:lnTo>
                  <a:lnTo>
                    <a:pt x="297657" y="659606"/>
                  </a:lnTo>
                  <a:lnTo>
                    <a:pt x="326232" y="661988"/>
                  </a:lnTo>
                  <a:lnTo>
                    <a:pt x="361950" y="657225"/>
                  </a:lnTo>
                  <a:lnTo>
                    <a:pt x="431007" y="631031"/>
                  </a:lnTo>
                  <a:lnTo>
                    <a:pt x="602457" y="559594"/>
                  </a:lnTo>
                  <a:lnTo>
                    <a:pt x="909638" y="431006"/>
                  </a:lnTo>
                  <a:lnTo>
                    <a:pt x="1159669" y="335756"/>
                  </a:lnTo>
                  <a:lnTo>
                    <a:pt x="1350169" y="240506"/>
                  </a:lnTo>
                  <a:lnTo>
                    <a:pt x="1564482" y="130969"/>
                  </a:lnTo>
                  <a:lnTo>
                    <a:pt x="1769269" y="28575"/>
                  </a:lnTo>
                  <a:lnTo>
                    <a:pt x="1807369" y="11906"/>
                  </a:lnTo>
                  <a:lnTo>
                    <a:pt x="1831182" y="2381"/>
                  </a:lnTo>
                  <a:lnTo>
                    <a:pt x="1852613" y="0"/>
                  </a:lnTo>
                  <a:lnTo>
                    <a:pt x="1862138" y="4763"/>
                  </a:lnTo>
                  <a:lnTo>
                    <a:pt x="1859757" y="28575"/>
                  </a:lnTo>
                  <a:lnTo>
                    <a:pt x="1847850" y="57150"/>
                  </a:lnTo>
                  <a:lnTo>
                    <a:pt x="1793082" y="100013"/>
                  </a:lnTo>
                  <a:lnTo>
                    <a:pt x="1564482" y="252413"/>
                  </a:lnTo>
                  <a:lnTo>
                    <a:pt x="1273969" y="442913"/>
                  </a:lnTo>
                  <a:lnTo>
                    <a:pt x="1059657" y="583406"/>
                  </a:lnTo>
                  <a:lnTo>
                    <a:pt x="914400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1C38196D-9D66-4771-80B9-13222472FC6D}"/>
                </a:ext>
              </a:extLst>
            </p:cNvPr>
            <p:cNvSpPr/>
            <p:nvPr/>
          </p:nvSpPr>
          <p:spPr>
            <a:xfrm>
              <a:off x="4137025" y="1592263"/>
              <a:ext cx="1044575" cy="1517650"/>
            </a:xfrm>
            <a:custGeom>
              <a:avLst/>
              <a:gdLst>
                <a:gd name="connsiteX0" fmla="*/ 540544 w 1045369"/>
                <a:gd name="connsiteY0" fmla="*/ 997744 h 1516857"/>
                <a:gd name="connsiteX1" fmla="*/ 307182 w 1045369"/>
                <a:gd name="connsiteY1" fmla="*/ 1276350 h 1516857"/>
                <a:gd name="connsiteX2" fmla="*/ 164307 w 1045369"/>
                <a:gd name="connsiteY2" fmla="*/ 1421607 h 1516857"/>
                <a:gd name="connsiteX3" fmla="*/ 71438 w 1045369"/>
                <a:gd name="connsiteY3" fmla="*/ 1507332 h 1516857"/>
                <a:gd name="connsiteX4" fmla="*/ 45244 w 1045369"/>
                <a:gd name="connsiteY4" fmla="*/ 1516857 h 1516857"/>
                <a:gd name="connsiteX5" fmla="*/ 23813 w 1045369"/>
                <a:gd name="connsiteY5" fmla="*/ 1516857 h 1516857"/>
                <a:gd name="connsiteX6" fmla="*/ 7144 w 1045369"/>
                <a:gd name="connsiteY6" fmla="*/ 1497807 h 1516857"/>
                <a:gd name="connsiteX7" fmla="*/ 0 w 1045369"/>
                <a:gd name="connsiteY7" fmla="*/ 1471613 h 1516857"/>
                <a:gd name="connsiteX8" fmla="*/ 71438 w 1045369"/>
                <a:gd name="connsiteY8" fmla="*/ 1357313 h 1516857"/>
                <a:gd name="connsiteX9" fmla="*/ 102394 w 1045369"/>
                <a:gd name="connsiteY9" fmla="*/ 1335882 h 1516857"/>
                <a:gd name="connsiteX10" fmla="*/ 185738 w 1045369"/>
                <a:gd name="connsiteY10" fmla="*/ 1240632 h 1516857"/>
                <a:gd name="connsiteX11" fmla="*/ 295275 w 1045369"/>
                <a:gd name="connsiteY11" fmla="*/ 1095375 h 1516857"/>
                <a:gd name="connsiteX12" fmla="*/ 381000 w 1045369"/>
                <a:gd name="connsiteY12" fmla="*/ 942975 h 1516857"/>
                <a:gd name="connsiteX13" fmla="*/ 457200 w 1045369"/>
                <a:gd name="connsiteY13" fmla="*/ 812007 h 1516857"/>
                <a:gd name="connsiteX14" fmla="*/ 545307 w 1045369"/>
                <a:gd name="connsiteY14" fmla="*/ 626269 h 1516857"/>
                <a:gd name="connsiteX15" fmla="*/ 621507 w 1045369"/>
                <a:gd name="connsiteY15" fmla="*/ 445294 h 1516857"/>
                <a:gd name="connsiteX16" fmla="*/ 657225 w 1045369"/>
                <a:gd name="connsiteY16" fmla="*/ 352425 h 1516857"/>
                <a:gd name="connsiteX17" fmla="*/ 671513 w 1045369"/>
                <a:gd name="connsiteY17" fmla="*/ 297657 h 1516857"/>
                <a:gd name="connsiteX18" fmla="*/ 673894 w 1045369"/>
                <a:gd name="connsiteY18" fmla="*/ 252413 h 1516857"/>
                <a:gd name="connsiteX19" fmla="*/ 669132 w 1045369"/>
                <a:gd name="connsiteY19" fmla="*/ 211932 h 1516857"/>
                <a:gd name="connsiteX20" fmla="*/ 659607 w 1045369"/>
                <a:gd name="connsiteY20" fmla="*/ 178594 h 1516857"/>
                <a:gd name="connsiteX21" fmla="*/ 619125 w 1045369"/>
                <a:gd name="connsiteY21" fmla="*/ 126207 h 1516857"/>
                <a:gd name="connsiteX22" fmla="*/ 566738 w 1045369"/>
                <a:gd name="connsiteY22" fmla="*/ 78582 h 1516857"/>
                <a:gd name="connsiteX23" fmla="*/ 545307 w 1045369"/>
                <a:gd name="connsiteY23" fmla="*/ 54769 h 1516857"/>
                <a:gd name="connsiteX24" fmla="*/ 531019 w 1045369"/>
                <a:gd name="connsiteY24" fmla="*/ 33338 h 1516857"/>
                <a:gd name="connsiteX25" fmla="*/ 531019 w 1045369"/>
                <a:gd name="connsiteY25" fmla="*/ 14288 h 1516857"/>
                <a:gd name="connsiteX26" fmla="*/ 542925 w 1045369"/>
                <a:gd name="connsiteY26" fmla="*/ 4763 h 1516857"/>
                <a:gd name="connsiteX27" fmla="*/ 600075 w 1045369"/>
                <a:gd name="connsiteY27" fmla="*/ 0 h 1516857"/>
                <a:gd name="connsiteX28" fmla="*/ 690563 w 1045369"/>
                <a:gd name="connsiteY28" fmla="*/ 11907 h 1516857"/>
                <a:gd name="connsiteX29" fmla="*/ 769144 w 1045369"/>
                <a:gd name="connsiteY29" fmla="*/ 33338 h 1516857"/>
                <a:gd name="connsiteX30" fmla="*/ 869157 w 1045369"/>
                <a:gd name="connsiteY30" fmla="*/ 78582 h 1516857"/>
                <a:gd name="connsiteX31" fmla="*/ 940594 w 1045369"/>
                <a:gd name="connsiteY31" fmla="*/ 116682 h 1516857"/>
                <a:gd name="connsiteX32" fmla="*/ 990600 w 1045369"/>
                <a:gd name="connsiteY32" fmla="*/ 157163 h 1516857"/>
                <a:gd name="connsiteX33" fmla="*/ 1021557 w 1045369"/>
                <a:gd name="connsiteY33" fmla="*/ 190500 h 1516857"/>
                <a:gd name="connsiteX34" fmla="*/ 1035844 w 1045369"/>
                <a:gd name="connsiteY34" fmla="*/ 216694 h 1516857"/>
                <a:gd name="connsiteX35" fmla="*/ 1045369 w 1045369"/>
                <a:gd name="connsiteY35" fmla="*/ 242888 h 1516857"/>
                <a:gd name="connsiteX36" fmla="*/ 1045369 w 1045369"/>
                <a:gd name="connsiteY36" fmla="*/ 269082 h 1516857"/>
                <a:gd name="connsiteX37" fmla="*/ 1031082 w 1045369"/>
                <a:gd name="connsiteY37" fmla="*/ 302419 h 1516857"/>
                <a:gd name="connsiteX38" fmla="*/ 926307 w 1045369"/>
                <a:gd name="connsiteY38" fmla="*/ 452438 h 1516857"/>
                <a:gd name="connsiteX39" fmla="*/ 809625 w 1045369"/>
                <a:gd name="connsiteY39" fmla="*/ 631032 h 1516857"/>
                <a:gd name="connsiteX40" fmla="*/ 683419 w 1045369"/>
                <a:gd name="connsiteY40" fmla="*/ 826294 h 1516857"/>
                <a:gd name="connsiteX41" fmla="*/ 540544 w 1045369"/>
                <a:gd name="connsiteY41" fmla="*/ 997744 h 151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5369" h="1516857">
                  <a:moveTo>
                    <a:pt x="540544" y="997744"/>
                  </a:moveTo>
                  <a:lnTo>
                    <a:pt x="307182" y="1276350"/>
                  </a:lnTo>
                  <a:lnTo>
                    <a:pt x="164307" y="1421607"/>
                  </a:lnTo>
                  <a:lnTo>
                    <a:pt x="71438" y="1507332"/>
                  </a:lnTo>
                  <a:lnTo>
                    <a:pt x="45244" y="1516857"/>
                  </a:lnTo>
                  <a:lnTo>
                    <a:pt x="23813" y="1516857"/>
                  </a:lnTo>
                  <a:lnTo>
                    <a:pt x="7144" y="1497807"/>
                  </a:lnTo>
                  <a:lnTo>
                    <a:pt x="0" y="1471613"/>
                  </a:lnTo>
                  <a:lnTo>
                    <a:pt x="71438" y="1357313"/>
                  </a:lnTo>
                  <a:lnTo>
                    <a:pt x="102394" y="1335882"/>
                  </a:lnTo>
                  <a:lnTo>
                    <a:pt x="185738" y="1240632"/>
                  </a:lnTo>
                  <a:lnTo>
                    <a:pt x="295275" y="1095375"/>
                  </a:lnTo>
                  <a:lnTo>
                    <a:pt x="381000" y="942975"/>
                  </a:lnTo>
                  <a:lnTo>
                    <a:pt x="457200" y="812007"/>
                  </a:lnTo>
                  <a:lnTo>
                    <a:pt x="545307" y="626269"/>
                  </a:lnTo>
                  <a:lnTo>
                    <a:pt x="621507" y="445294"/>
                  </a:lnTo>
                  <a:lnTo>
                    <a:pt x="657225" y="352425"/>
                  </a:lnTo>
                  <a:lnTo>
                    <a:pt x="671513" y="297657"/>
                  </a:lnTo>
                  <a:lnTo>
                    <a:pt x="673894" y="252413"/>
                  </a:lnTo>
                  <a:lnTo>
                    <a:pt x="669132" y="211932"/>
                  </a:lnTo>
                  <a:lnTo>
                    <a:pt x="659607" y="178594"/>
                  </a:lnTo>
                  <a:lnTo>
                    <a:pt x="619125" y="126207"/>
                  </a:lnTo>
                  <a:lnTo>
                    <a:pt x="566738" y="78582"/>
                  </a:lnTo>
                  <a:lnTo>
                    <a:pt x="545307" y="54769"/>
                  </a:lnTo>
                  <a:lnTo>
                    <a:pt x="531019" y="33338"/>
                  </a:lnTo>
                  <a:lnTo>
                    <a:pt x="531019" y="14288"/>
                  </a:lnTo>
                  <a:lnTo>
                    <a:pt x="542925" y="4763"/>
                  </a:lnTo>
                  <a:lnTo>
                    <a:pt x="600075" y="0"/>
                  </a:lnTo>
                  <a:lnTo>
                    <a:pt x="690563" y="11907"/>
                  </a:lnTo>
                  <a:lnTo>
                    <a:pt x="769144" y="33338"/>
                  </a:lnTo>
                  <a:lnTo>
                    <a:pt x="869157" y="78582"/>
                  </a:lnTo>
                  <a:lnTo>
                    <a:pt x="940594" y="116682"/>
                  </a:lnTo>
                  <a:lnTo>
                    <a:pt x="990600" y="157163"/>
                  </a:lnTo>
                  <a:lnTo>
                    <a:pt x="1021557" y="190500"/>
                  </a:lnTo>
                  <a:lnTo>
                    <a:pt x="1035844" y="216694"/>
                  </a:lnTo>
                  <a:lnTo>
                    <a:pt x="1045369" y="242888"/>
                  </a:lnTo>
                  <a:lnTo>
                    <a:pt x="1045369" y="269082"/>
                  </a:lnTo>
                  <a:lnTo>
                    <a:pt x="1031082" y="302419"/>
                  </a:lnTo>
                  <a:lnTo>
                    <a:pt x="926307" y="452438"/>
                  </a:lnTo>
                  <a:lnTo>
                    <a:pt x="809625" y="631032"/>
                  </a:lnTo>
                  <a:lnTo>
                    <a:pt x="683419" y="826294"/>
                  </a:lnTo>
                  <a:lnTo>
                    <a:pt x="540544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688DCD79-A0F1-4A91-A2E3-65962BB7790F}"/>
                </a:ext>
              </a:extLst>
            </p:cNvPr>
            <p:cNvSpPr/>
            <p:nvPr/>
          </p:nvSpPr>
          <p:spPr>
            <a:xfrm>
              <a:off x="4791075" y="1970088"/>
              <a:ext cx="1947863" cy="454025"/>
            </a:xfrm>
            <a:custGeom>
              <a:avLst/>
              <a:gdLst>
                <a:gd name="connsiteX0" fmla="*/ 812006 w 1947863"/>
                <a:gd name="connsiteY0" fmla="*/ 388144 h 454819"/>
                <a:gd name="connsiteX1" fmla="*/ 516731 w 1947863"/>
                <a:gd name="connsiteY1" fmla="*/ 416719 h 454819"/>
                <a:gd name="connsiteX2" fmla="*/ 297656 w 1947863"/>
                <a:gd name="connsiteY2" fmla="*/ 440531 h 454819"/>
                <a:gd name="connsiteX3" fmla="*/ 133350 w 1947863"/>
                <a:gd name="connsiteY3" fmla="*/ 454819 h 454819"/>
                <a:gd name="connsiteX4" fmla="*/ 102394 w 1947863"/>
                <a:gd name="connsiteY4" fmla="*/ 454819 h 454819"/>
                <a:gd name="connsiteX5" fmla="*/ 61913 w 1947863"/>
                <a:gd name="connsiteY5" fmla="*/ 445294 h 454819"/>
                <a:gd name="connsiteX6" fmla="*/ 0 w 1947863"/>
                <a:gd name="connsiteY6" fmla="*/ 416719 h 454819"/>
                <a:gd name="connsiteX7" fmla="*/ 66675 w 1947863"/>
                <a:gd name="connsiteY7" fmla="*/ 209550 h 454819"/>
                <a:gd name="connsiteX8" fmla="*/ 185738 w 1947863"/>
                <a:gd name="connsiteY8" fmla="*/ 264319 h 454819"/>
                <a:gd name="connsiteX9" fmla="*/ 221456 w 1947863"/>
                <a:gd name="connsiteY9" fmla="*/ 276225 h 454819"/>
                <a:gd name="connsiteX10" fmla="*/ 264319 w 1947863"/>
                <a:gd name="connsiteY10" fmla="*/ 278606 h 454819"/>
                <a:gd name="connsiteX11" fmla="*/ 369094 w 1947863"/>
                <a:gd name="connsiteY11" fmla="*/ 271462 h 454819"/>
                <a:gd name="connsiteX12" fmla="*/ 473869 w 1947863"/>
                <a:gd name="connsiteY12" fmla="*/ 261937 h 454819"/>
                <a:gd name="connsiteX13" fmla="*/ 633413 w 1947863"/>
                <a:gd name="connsiteY13" fmla="*/ 238125 h 454819"/>
                <a:gd name="connsiteX14" fmla="*/ 771525 w 1947863"/>
                <a:gd name="connsiteY14" fmla="*/ 211931 h 454819"/>
                <a:gd name="connsiteX15" fmla="*/ 1002506 w 1947863"/>
                <a:gd name="connsiteY15" fmla="*/ 157162 h 454819"/>
                <a:gd name="connsiteX16" fmla="*/ 1264444 w 1947863"/>
                <a:gd name="connsiteY16" fmla="*/ 92869 h 454819"/>
                <a:gd name="connsiteX17" fmla="*/ 1426369 w 1947863"/>
                <a:gd name="connsiteY17" fmla="*/ 52387 h 454819"/>
                <a:gd name="connsiteX18" fmla="*/ 1447800 w 1947863"/>
                <a:gd name="connsiteY18" fmla="*/ 30956 h 454819"/>
                <a:gd name="connsiteX19" fmla="*/ 1473994 w 1947863"/>
                <a:gd name="connsiteY19" fmla="*/ 11906 h 454819"/>
                <a:gd name="connsiteX20" fmla="*/ 1512094 w 1947863"/>
                <a:gd name="connsiteY20" fmla="*/ 0 h 454819"/>
                <a:gd name="connsiteX21" fmla="*/ 1552575 w 1947863"/>
                <a:gd name="connsiteY21" fmla="*/ 0 h 454819"/>
                <a:gd name="connsiteX22" fmla="*/ 1609725 w 1947863"/>
                <a:gd name="connsiteY22" fmla="*/ 7144 h 454819"/>
                <a:gd name="connsiteX23" fmla="*/ 1716881 w 1947863"/>
                <a:gd name="connsiteY23" fmla="*/ 26194 h 454819"/>
                <a:gd name="connsiteX24" fmla="*/ 1788319 w 1947863"/>
                <a:gd name="connsiteY24" fmla="*/ 45244 h 454819"/>
                <a:gd name="connsiteX25" fmla="*/ 1854994 w 1947863"/>
                <a:gd name="connsiteY25" fmla="*/ 66675 h 454819"/>
                <a:gd name="connsiteX26" fmla="*/ 1883569 w 1947863"/>
                <a:gd name="connsiteY26" fmla="*/ 80962 h 454819"/>
                <a:gd name="connsiteX27" fmla="*/ 1905000 w 1947863"/>
                <a:gd name="connsiteY27" fmla="*/ 95250 h 454819"/>
                <a:gd name="connsiteX28" fmla="*/ 1919288 w 1947863"/>
                <a:gd name="connsiteY28" fmla="*/ 111919 h 454819"/>
                <a:gd name="connsiteX29" fmla="*/ 1938338 w 1947863"/>
                <a:gd name="connsiteY29" fmla="*/ 140494 h 454819"/>
                <a:gd name="connsiteX30" fmla="*/ 1947863 w 1947863"/>
                <a:gd name="connsiteY30" fmla="*/ 173831 h 454819"/>
                <a:gd name="connsiteX31" fmla="*/ 1947863 w 1947863"/>
                <a:gd name="connsiteY31" fmla="*/ 200025 h 454819"/>
                <a:gd name="connsiteX32" fmla="*/ 1938338 w 1947863"/>
                <a:gd name="connsiteY32" fmla="*/ 221456 h 454819"/>
                <a:gd name="connsiteX33" fmla="*/ 1921669 w 1947863"/>
                <a:gd name="connsiteY33" fmla="*/ 240506 h 454819"/>
                <a:gd name="connsiteX34" fmla="*/ 1888331 w 1947863"/>
                <a:gd name="connsiteY34" fmla="*/ 259556 h 454819"/>
                <a:gd name="connsiteX35" fmla="*/ 1857375 w 1947863"/>
                <a:gd name="connsiteY35" fmla="*/ 266700 h 454819"/>
                <a:gd name="connsiteX36" fmla="*/ 1781175 w 1947863"/>
                <a:gd name="connsiteY36" fmla="*/ 280987 h 454819"/>
                <a:gd name="connsiteX37" fmla="*/ 1638300 w 1947863"/>
                <a:gd name="connsiteY37" fmla="*/ 297656 h 454819"/>
                <a:gd name="connsiteX38" fmla="*/ 1343025 w 1947863"/>
                <a:gd name="connsiteY38" fmla="*/ 330994 h 454819"/>
                <a:gd name="connsiteX39" fmla="*/ 983456 w 1947863"/>
                <a:gd name="connsiteY39" fmla="*/ 371475 h 454819"/>
                <a:gd name="connsiteX40" fmla="*/ 812006 w 1947863"/>
                <a:gd name="connsiteY40" fmla="*/ 3881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47863" h="454819">
                  <a:moveTo>
                    <a:pt x="812006" y="388144"/>
                  </a:moveTo>
                  <a:lnTo>
                    <a:pt x="516731" y="416719"/>
                  </a:lnTo>
                  <a:lnTo>
                    <a:pt x="297656" y="440531"/>
                  </a:lnTo>
                  <a:lnTo>
                    <a:pt x="133350" y="454819"/>
                  </a:lnTo>
                  <a:lnTo>
                    <a:pt x="102394" y="454819"/>
                  </a:lnTo>
                  <a:lnTo>
                    <a:pt x="61913" y="445294"/>
                  </a:lnTo>
                  <a:lnTo>
                    <a:pt x="0" y="416719"/>
                  </a:lnTo>
                  <a:lnTo>
                    <a:pt x="66675" y="209550"/>
                  </a:lnTo>
                  <a:lnTo>
                    <a:pt x="185738" y="264319"/>
                  </a:lnTo>
                  <a:lnTo>
                    <a:pt x="221456" y="276225"/>
                  </a:lnTo>
                  <a:lnTo>
                    <a:pt x="264319" y="278606"/>
                  </a:lnTo>
                  <a:lnTo>
                    <a:pt x="369094" y="271462"/>
                  </a:lnTo>
                  <a:lnTo>
                    <a:pt x="473869" y="261937"/>
                  </a:lnTo>
                  <a:lnTo>
                    <a:pt x="633413" y="238125"/>
                  </a:lnTo>
                  <a:lnTo>
                    <a:pt x="771525" y="211931"/>
                  </a:lnTo>
                  <a:lnTo>
                    <a:pt x="1002506" y="157162"/>
                  </a:lnTo>
                  <a:lnTo>
                    <a:pt x="1264444" y="92869"/>
                  </a:lnTo>
                  <a:lnTo>
                    <a:pt x="1426369" y="52387"/>
                  </a:lnTo>
                  <a:lnTo>
                    <a:pt x="1447800" y="30956"/>
                  </a:lnTo>
                  <a:lnTo>
                    <a:pt x="1473994" y="11906"/>
                  </a:lnTo>
                  <a:lnTo>
                    <a:pt x="1512094" y="0"/>
                  </a:lnTo>
                  <a:lnTo>
                    <a:pt x="1552575" y="0"/>
                  </a:lnTo>
                  <a:lnTo>
                    <a:pt x="1609725" y="7144"/>
                  </a:lnTo>
                  <a:lnTo>
                    <a:pt x="1716881" y="26194"/>
                  </a:lnTo>
                  <a:lnTo>
                    <a:pt x="1788319" y="45244"/>
                  </a:lnTo>
                  <a:lnTo>
                    <a:pt x="1854994" y="66675"/>
                  </a:lnTo>
                  <a:lnTo>
                    <a:pt x="1883569" y="80962"/>
                  </a:lnTo>
                  <a:lnTo>
                    <a:pt x="1905000" y="95250"/>
                  </a:lnTo>
                  <a:lnTo>
                    <a:pt x="1919288" y="111919"/>
                  </a:lnTo>
                  <a:lnTo>
                    <a:pt x="1938338" y="140494"/>
                  </a:lnTo>
                  <a:lnTo>
                    <a:pt x="1947863" y="173831"/>
                  </a:lnTo>
                  <a:lnTo>
                    <a:pt x="1947863" y="200025"/>
                  </a:lnTo>
                  <a:lnTo>
                    <a:pt x="1938338" y="221456"/>
                  </a:lnTo>
                  <a:lnTo>
                    <a:pt x="1921669" y="240506"/>
                  </a:lnTo>
                  <a:lnTo>
                    <a:pt x="1888331" y="259556"/>
                  </a:lnTo>
                  <a:lnTo>
                    <a:pt x="1857375" y="266700"/>
                  </a:lnTo>
                  <a:lnTo>
                    <a:pt x="1781175" y="280987"/>
                  </a:lnTo>
                  <a:cubicBezTo>
                    <a:pt x="1733561" y="286636"/>
                    <a:pt x="1686248" y="297656"/>
                    <a:pt x="1638300" y="297656"/>
                  </a:cubicBezTo>
                  <a:lnTo>
                    <a:pt x="1343025" y="330994"/>
                  </a:lnTo>
                  <a:lnTo>
                    <a:pt x="983456" y="371475"/>
                  </a:lnTo>
                  <a:lnTo>
                    <a:pt x="812006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C483FBDE-80D0-46D5-9426-17840A46855F}"/>
                </a:ext>
              </a:extLst>
            </p:cNvPr>
            <p:cNvSpPr/>
            <p:nvPr/>
          </p:nvSpPr>
          <p:spPr>
            <a:xfrm>
              <a:off x="4789488" y="2693988"/>
              <a:ext cx="1830387" cy="1003300"/>
            </a:xfrm>
            <a:custGeom>
              <a:avLst/>
              <a:gdLst>
                <a:gd name="connsiteX0" fmla="*/ 431006 w 1831181"/>
                <a:gd name="connsiteY0" fmla="*/ 335756 h 1004887"/>
                <a:gd name="connsiteX1" fmla="*/ 69056 w 1831181"/>
                <a:gd name="connsiteY1" fmla="*/ 390525 h 1004887"/>
                <a:gd name="connsiteX2" fmla="*/ 0 w 1831181"/>
                <a:gd name="connsiteY2" fmla="*/ 240506 h 1004887"/>
                <a:gd name="connsiteX3" fmla="*/ 233362 w 1831181"/>
                <a:gd name="connsiteY3" fmla="*/ 207169 h 1004887"/>
                <a:gd name="connsiteX4" fmla="*/ 516731 w 1831181"/>
                <a:gd name="connsiteY4" fmla="*/ 159544 h 1004887"/>
                <a:gd name="connsiteX5" fmla="*/ 888206 w 1831181"/>
                <a:gd name="connsiteY5" fmla="*/ 97631 h 1004887"/>
                <a:gd name="connsiteX6" fmla="*/ 1176337 w 1831181"/>
                <a:gd name="connsiteY6" fmla="*/ 50006 h 1004887"/>
                <a:gd name="connsiteX7" fmla="*/ 1469231 w 1831181"/>
                <a:gd name="connsiteY7" fmla="*/ 0 h 1004887"/>
                <a:gd name="connsiteX8" fmla="*/ 1483519 w 1831181"/>
                <a:gd name="connsiteY8" fmla="*/ 0 h 1004887"/>
                <a:gd name="connsiteX9" fmla="*/ 1550194 w 1831181"/>
                <a:gd name="connsiteY9" fmla="*/ 23812 h 1004887"/>
                <a:gd name="connsiteX10" fmla="*/ 1614487 w 1831181"/>
                <a:gd name="connsiteY10" fmla="*/ 52387 h 1004887"/>
                <a:gd name="connsiteX11" fmla="*/ 1693069 w 1831181"/>
                <a:gd name="connsiteY11" fmla="*/ 100012 h 1004887"/>
                <a:gd name="connsiteX12" fmla="*/ 1733550 w 1831181"/>
                <a:gd name="connsiteY12" fmla="*/ 128587 h 1004887"/>
                <a:gd name="connsiteX13" fmla="*/ 1771650 w 1831181"/>
                <a:gd name="connsiteY13" fmla="*/ 166687 h 1004887"/>
                <a:gd name="connsiteX14" fmla="*/ 1804987 w 1831181"/>
                <a:gd name="connsiteY14" fmla="*/ 209550 h 1004887"/>
                <a:gd name="connsiteX15" fmla="*/ 1828800 w 1831181"/>
                <a:gd name="connsiteY15" fmla="*/ 259556 h 1004887"/>
                <a:gd name="connsiteX16" fmla="*/ 1831181 w 1831181"/>
                <a:gd name="connsiteY16" fmla="*/ 278606 h 1004887"/>
                <a:gd name="connsiteX17" fmla="*/ 1819275 w 1831181"/>
                <a:gd name="connsiteY17" fmla="*/ 309562 h 1004887"/>
                <a:gd name="connsiteX18" fmla="*/ 1781175 w 1831181"/>
                <a:gd name="connsiteY18" fmla="*/ 373856 h 1004887"/>
                <a:gd name="connsiteX19" fmla="*/ 1759744 w 1831181"/>
                <a:gd name="connsiteY19" fmla="*/ 411956 h 1004887"/>
                <a:gd name="connsiteX20" fmla="*/ 1716881 w 1831181"/>
                <a:gd name="connsiteY20" fmla="*/ 538162 h 1004887"/>
                <a:gd name="connsiteX21" fmla="*/ 1652587 w 1831181"/>
                <a:gd name="connsiteY21" fmla="*/ 716756 h 1004887"/>
                <a:gd name="connsiteX22" fmla="*/ 1600200 w 1831181"/>
                <a:gd name="connsiteY22" fmla="*/ 869156 h 1004887"/>
                <a:gd name="connsiteX23" fmla="*/ 1571625 w 1831181"/>
                <a:gd name="connsiteY23" fmla="*/ 942975 h 1004887"/>
                <a:gd name="connsiteX24" fmla="*/ 1552575 w 1831181"/>
                <a:gd name="connsiteY24" fmla="*/ 969169 h 1004887"/>
                <a:gd name="connsiteX25" fmla="*/ 1528762 w 1831181"/>
                <a:gd name="connsiteY25" fmla="*/ 990600 h 1004887"/>
                <a:gd name="connsiteX26" fmla="*/ 1500187 w 1831181"/>
                <a:gd name="connsiteY26" fmla="*/ 1000125 h 1004887"/>
                <a:gd name="connsiteX27" fmla="*/ 1473994 w 1831181"/>
                <a:gd name="connsiteY27" fmla="*/ 1004887 h 1004887"/>
                <a:gd name="connsiteX28" fmla="*/ 1443037 w 1831181"/>
                <a:gd name="connsiteY28" fmla="*/ 1000125 h 1004887"/>
                <a:gd name="connsiteX29" fmla="*/ 1412081 w 1831181"/>
                <a:gd name="connsiteY29" fmla="*/ 983456 h 1004887"/>
                <a:gd name="connsiteX30" fmla="*/ 1357312 w 1831181"/>
                <a:gd name="connsiteY30" fmla="*/ 938212 h 1004887"/>
                <a:gd name="connsiteX31" fmla="*/ 1338262 w 1831181"/>
                <a:gd name="connsiteY31" fmla="*/ 923925 h 1004887"/>
                <a:gd name="connsiteX32" fmla="*/ 1366837 w 1831181"/>
                <a:gd name="connsiteY32" fmla="*/ 709612 h 1004887"/>
                <a:gd name="connsiteX33" fmla="*/ 1388269 w 1831181"/>
                <a:gd name="connsiteY33" fmla="*/ 585787 h 1004887"/>
                <a:gd name="connsiteX34" fmla="*/ 1426369 w 1831181"/>
                <a:gd name="connsiteY34" fmla="*/ 457200 h 1004887"/>
                <a:gd name="connsiteX35" fmla="*/ 1440656 w 1831181"/>
                <a:gd name="connsiteY35" fmla="*/ 404812 h 1004887"/>
                <a:gd name="connsiteX36" fmla="*/ 1471612 w 1831181"/>
                <a:gd name="connsiteY36" fmla="*/ 259556 h 1004887"/>
                <a:gd name="connsiteX37" fmla="*/ 1471612 w 1831181"/>
                <a:gd name="connsiteY37" fmla="*/ 247650 h 1004887"/>
                <a:gd name="connsiteX38" fmla="*/ 1462087 w 1831181"/>
                <a:gd name="connsiteY38" fmla="*/ 228600 h 1004887"/>
                <a:gd name="connsiteX39" fmla="*/ 1440656 w 1831181"/>
                <a:gd name="connsiteY39" fmla="*/ 214312 h 1004887"/>
                <a:gd name="connsiteX40" fmla="*/ 1404937 w 1831181"/>
                <a:gd name="connsiteY40" fmla="*/ 204787 h 1004887"/>
                <a:gd name="connsiteX41" fmla="*/ 1357312 w 1831181"/>
                <a:gd name="connsiteY41" fmla="*/ 200025 h 1004887"/>
                <a:gd name="connsiteX42" fmla="*/ 1273969 w 1831181"/>
                <a:gd name="connsiteY42" fmla="*/ 211931 h 1004887"/>
                <a:gd name="connsiteX43" fmla="*/ 802481 w 1831181"/>
                <a:gd name="connsiteY43" fmla="*/ 283369 h 1004887"/>
                <a:gd name="connsiteX44" fmla="*/ 431006 w 1831181"/>
                <a:gd name="connsiteY44" fmla="*/ 335756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31181" h="1004887">
                  <a:moveTo>
                    <a:pt x="431006" y="335756"/>
                  </a:moveTo>
                  <a:lnTo>
                    <a:pt x="69056" y="390525"/>
                  </a:lnTo>
                  <a:lnTo>
                    <a:pt x="0" y="240506"/>
                  </a:lnTo>
                  <a:lnTo>
                    <a:pt x="233362" y="207169"/>
                  </a:lnTo>
                  <a:lnTo>
                    <a:pt x="516731" y="159544"/>
                  </a:lnTo>
                  <a:lnTo>
                    <a:pt x="888206" y="97631"/>
                  </a:lnTo>
                  <a:lnTo>
                    <a:pt x="1176337" y="50006"/>
                  </a:lnTo>
                  <a:lnTo>
                    <a:pt x="1469231" y="0"/>
                  </a:lnTo>
                  <a:lnTo>
                    <a:pt x="1483519" y="0"/>
                  </a:lnTo>
                  <a:lnTo>
                    <a:pt x="1550194" y="23812"/>
                  </a:lnTo>
                  <a:lnTo>
                    <a:pt x="1614487" y="52387"/>
                  </a:lnTo>
                  <a:lnTo>
                    <a:pt x="1693069" y="100012"/>
                  </a:lnTo>
                  <a:lnTo>
                    <a:pt x="1733550" y="128587"/>
                  </a:lnTo>
                  <a:lnTo>
                    <a:pt x="1771650" y="166687"/>
                  </a:lnTo>
                  <a:lnTo>
                    <a:pt x="1804987" y="209550"/>
                  </a:lnTo>
                  <a:lnTo>
                    <a:pt x="1828800" y="259556"/>
                  </a:lnTo>
                  <a:lnTo>
                    <a:pt x="1831181" y="278606"/>
                  </a:lnTo>
                  <a:lnTo>
                    <a:pt x="1819275" y="309562"/>
                  </a:lnTo>
                  <a:lnTo>
                    <a:pt x="1781175" y="373856"/>
                  </a:lnTo>
                  <a:lnTo>
                    <a:pt x="1759744" y="411956"/>
                  </a:lnTo>
                  <a:lnTo>
                    <a:pt x="1716881" y="538162"/>
                  </a:lnTo>
                  <a:lnTo>
                    <a:pt x="1652587" y="716756"/>
                  </a:lnTo>
                  <a:lnTo>
                    <a:pt x="1600200" y="869156"/>
                  </a:lnTo>
                  <a:lnTo>
                    <a:pt x="1571625" y="942975"/>
                  </a:lnTo>
                  <a:lnTo>
                    <a:pt x="1552575" y="969169"/>
                  </a:lnTo>
                  <a:lnTo>
                    <a:pt x="1528762" y="990600"/>
                  </a:lnTo>
                  <a:lnTo>
                    <a:pt x="1500187" y="1000125"/>
                  </a:lnTo>
                  <a:lnTo>
                    <a:pt x="1473994" y="1004887"/>
                  </a:lnTo>
                  <a:lnTo>
                    <a:pt x="1443037" y="1000125"/>
                  </a:lnTo>
                  <a:lnTo>
                    <a:pt x="1412081" y="983456"/>
                  </a:lnTo>
                  <a:lnTo>
                    <a:pt x="1357312" y="938212"/>
                  </a:lnTo>
                  <a:lnTo>
                    <a:pt x="1338262" y="923925"/>
                  </a:lnTo>
                  <a:lnTo>
                    <a:pt x="1366837" y="709612"/>
                  </a:lnTo>
                  <a:lnTo>
                    <a:pt x="1388269" y="585787"/>
                  </a:lnTo>
                  <a:lnTo>
                    <a:pt x="1426369" y="457200"/>
                  </a:lnTo>
                  <a:lnTo>
                    <a:pt x="1440656" y="404812"/>
                  </a:lnTo>
                  <a:lnTo>
                    <a:pt x="1471612" y="259556"/>
                  </a:lnTo>
                  <a:lnTo>
                    <a:pt x="1471612" y="247650"/>
                  </a:lnTo>
                  <a:lnTo>
                    <a:pt x="1462087" y="228600"/>
                  </a:lnTo>
                  <a:lnTo>
                    <a:pt x="1440656" y="214312"/>
                  </a:lnTo>
                  <a:lnTo>
                    <a:pt x="1404937" y="204787"/>
                  </a:lnTo>
                  <a:lnTo>
                    <a:pt x="1357312" y="200025"/>
                  </a:lnTo>
                  <a:lnTo>
                    <a:pt x="1273969" y="211931"/>
                  </a:lnTo>
                  <a:lnTo>
                    <a:pt x="802481" y="283369"/>
                  </a:lnTo>
                  <a:lnTo>
                    <a:pt x="431006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6525D390-5184-4224-B980-37ED17F748D3}"/>
                </a:ext>
              </a:extLst>
            </p:cNvPr>
            <p:cNvSpPr/>
            <p:nvPr/>
          </p:nvSpPr>
          <p:spPr>
            <a:xfrm>
              <a:off x="4938713" y="3400425"/>
              <a:ext cx="1257300" cy="328613"/>
            </a:xfrm>
            <a:custGeom>
              <a:avLst/>
              <a:gdLst>
                <a:gd name="connsiteX0" fmla="*/ 895350 w 1257300"/>
                <a:gd name="connsiteY0" fmla="*/ 42863 h 328613"/>
                <a:gd name="connsiteX1" fmla="*/ 1257300 w 1257300"/>
                <a:gd name="connsiteY1" fmla="*/ 0 h 328613"/>
                <a:gd name="connsiteX2" fmla="*/ 1226343 w 1257300"/>
                <a:gd name="connsiteY2" fmla="*/ 235744 h 328613"/>
                <a:gd name="connsiteX3" fmla="*/ 1176337 w 1257300"/>
                <a:gd name="connsiteY3" fmla="*/ 211931 h 328613"/>
                <a:gd name="connsiteX4" fmla="*/ 1140618 w 1257300"/>
                <a:gd name="connsiteY4" fmla="*/ 197644 h 328613"/>
                <a:gd name="connsiteX5" fmla="*/ 1100137 w 1257300"/>
                <a:gd name="connsiteY5" fmla="*/ 188119 h 328613"/>
                <a:gd name="connsiteX6" fmla="*/ 1045368 w 1257300"/>
                <a:gd name="connsiteY6" fmla="*/ 192881 h 328613"/>
                <a:gd name="connsiteX7" fmla="*/ 690562 w 1257300"/>
                <a:gd name="connsiteY7" fmla="*/ 238125 h 328613"/>
                <a:gd name="connsiteX8" fmla="*/ 333375 w 1257300"/>
                <a:gd name="connsiteY8" fmla="*/ 288131 h 328613"/>
                <a:gd name="connsiteX9" fmla="*/ 52387 w 1257300"/>
                <a:gd name="connsiteY9" fmla="*/ 328613 h 328613"/>
                <a:gd name="connsiteX10" fmla="*/ 0 w 1257300"/>
                <a:gd name="connsiteY10" fmla="*/ 173831 h 328613"/>
                <a:gd name="connsiteX11" fmla="*/ 271462 w 1257300"/>
                <a:gd name="connsiteY11" fmla="*/ 130969 h 328613"/>
                <a:gd name="connsiteX12" fmla="*/ 581025 w 1257300"/>
                <a:gd name="connsiteY12" fmla="*/ 85725 h 328613"/>
                <a:gd name="connsiteX13" fmla="*/ 895350 w 1257300"/>
                <a:gd name="connsiteY13" fmla="*/ 428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300" h="328613">
                  <a:moveTo>
                    <a:pt x="895350" y="42863"/>
                  </a:moveTo>
                  <a:lnTo>
                    <a:pt x="1257300" y="0"/>
                  </a:lnTo>
                  <a:lnTo>
                    <a:pt x="1226343" y="235744"/>
                  </a:lnTo>
                  <a:lnTo>
                    <a:pt x="1176337" y="211931"/>
                  </a:lnTo>
                  <a:lnTo>
                    <a:pt x="1140618" y="197644"/>
                  </a:lnTo>
                  <a:lnTo>
                    <a:pt x="1100137" y="188119"/>
                  </a:lnTo>
                  <a:lnTo>
                    <a:pt x="1045368" y="192881"/>
                  </a:lnTo>
                  <a:lnTo>
                    <a:pt x="690562" y="238125"/>
                  </a:lnTo>
                  <a:lnTo>
                    <a:pt x="333375" y="288131"/>
                  </a:lnTo>
                  <a:lnTo>
                    <a:pt x="52387" y="328613"/>
                  </a:lnTo>
                  <a:lnTo>
                    <a:pt x="0" y="173831"/>
                  </a:lnTo>
                  <a:lnTo>
                    <a:pt x="271462" y="130969"/>
                  </a:lnTo>
                  <a:lnTo>
                    <a:pt x="581025" y="85725"/>
                  </a:lnTo>
                  <a:lnTo>
                    <a:pt x="8953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0B94C45D-46CD-4F40-9875-85643F62A247}"/>
                </a:ext>
              </a:extLst>
            </p:cNvPr>
            <p:cNvSpPr/>
            <p:nvPr/>
          </p:nvSpPr>
          <p:spPr>
            <a:xfrm>
              <a:off x="4260850" y="4125913"/>
              <a:ext cx="482600" cy="1406525"/>
            </a:xfrm>
            <a:custGeom>
              <a:avLst/>
              <a:gdLst>
                <a:gd name="connsiteX0" fmla="*/ 238125 w 483394"/>
                <a:gd name="connsiteY0" fmla="*/ 800100 h 1404938"/>
                <a:gd name="connsiteX1" fmla="*/ 228600 w 483394"/>
                <a:gd name="connsiteY1" fmla="*/ 628650 h 1404938"/>
                <a:gd name="connsiteX2" fmla="*/ 216694 w 483394"/>
                <a:gd name="connsiteY2" fmla="*/ 542925 h 1404938"/>
                <a:gd name="connsiteX3" fmla="*/ 190500 w 483394"/>
                <a:gd name="connsiteY3" fmla="*/ 411957 h 1404938"/>
                <a:gd name="connsiteX4" fmla="*/ 147638 w 483394"/>
                <a:gd name="connsiteY4" fmla="*/ 288132 h 1404938"/>
                <a:gd name="connsiteX5" fmla="*/ 100013 w 483394"/>
                <a:gd name="connsiteY5" fmla="*/ 178594 h 1404938"/>
                <a:gd name="connsiteX6" fmla="*/ 52388 w 483394"/>
                <a:gd name="connsiteY6" fmla="*/ 104775 h 1404938"/>
                <a:gd name="connsiteX7" fmla="*/ 19050 w 483394"/>
                <a:gd name="connsiteY7" fmla="*/ 71438 h 1404938"/>
                <a:gd name="connsiteX8" fmla="*/ 4763 w 483394"/>
                <a:gd name="connsiteY8" fmla="*/ 50007 h 1404938"/>
                <a:gd name="connsiteX9" fmla="*/ 0 w 483394"/>
                <a:gd name="connsiteY9" fmla="*/ 30957 h 1404938"/>
                <a:gd name="connsiteX10" fmla="*/ 0 w 483394"/>
                <a:gd name="connsiteY10" fmla="*/ 7144 h 1404938"/>
                <a:gd name="connsiteX11" fmla="*/ 4763 w 483394"/>
                <a:gd name="connsiteY11" fmla="*/ 0 h 1404938"/>
                <a:gd name="connsiteX12" fmla="*/ 30957 w 483394"/>
                <a:gd name="connsiteY12" fmla="*/ 0 h 1404938"/>
                <a:gd name="connsiteX13" fmla="*/ 66675 w 483394"/>
                <a:gd name="connsiteY13" fmla="*/ 14288 h 1404938"/>
                <a:gd name="connsiteX14" fmla="*/ 145257 w 483394"/>
                <a:gd name="connsiteY14" fmla="*/ 28575 h 1404938"/>
                <a:gd name="connsiteX15" fmla="*/ 221457 w 483394"/>
                <a:gd name="connsiteY15" fmla="*/ 50007 h 1404938"/>
                <a:gd name="connsiteX16" fmla="*/ 288132 w 483394"/>
                <a:gd name="connsiteY16" fmla="*/ 73819 h 1404938"/>
                <a:gd name="connsiteX17" fmla="*/ 352425 w 483394"/>
                <a:gd name="connsiteY17" fmla="*/ 107157 h 1404938"/>
                <a:gd name="connsiteX18" fmla="*/ 428625 w 483394"/>
                <a:gd name="connsiteY18" fmla="*/ 154782 h 1404938"/>
                <a:gd name="connsiteX19" fmla="*/ 416719 w 483394"/>
                <a:gd name="connsiteY19" fmla="*/ 354807 h 1404938"/>
                <a:gd name="connsiteX20" fmla="*/ 435769 w 483394"/>
                <a:gd name="connsiteY20" fmla="*/ 514350 h 1404938"/>
                <a:gd name="connsiteX21" fmla="*/ 452438 w 483394"/>
                <a:gd name="connsiteY21" fmla="*/ 678657 h 1404938"/>
                <a:gd name="connsiteX22" fmla="*/ 469107 w 483394"/>
                <a:gd name="connsiteY22" fmla="*/ 854869 h 1404938"/>
                <a:gd name="connsiteX23" fmla="*/ 478632 w 483394"/>
                <a:gd name="connsiteY23" fmla="*/ 1004888 h 1404938"/>
                <a:gd name="connsiteX24" fmla="*/ 483394 w 483394"/>
                <a:gd name="connsiteY24" fmla="*/ 1143000 h 1404938"/>
                <a:gd name="connsiteX25" fmla="*/ 483394 w 483394"/>
                <a:gd name="connsiteY25" fmla="*/ 1369219 h 1404938"/>
                <a:gd name="connsiteX26" fmla="*/ 233363 w 483394"/>
                <a:gd name="connsiteY26" fmla="*/ 1404938 h 1404938"/>
                <a:gd name="connsiteX27" fmla="*/ 240507 w 483394"/>
                <a:gd name="connsiteY27" fmla="*/ 1095375 h 1404938"/>
                <a:gd name="connsiteX28" fmla="*/ 238125 w 483394"/>
                <a:gd name="connsiteY28" fmla="*/ 800100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3394" h="1404938">
                  <a:moveTo>
                    <a:pt x="238125" y="800100"/>
                  </a:moveTo>
                  <a:lnTo>
                    <a:pt x="228600" y="628650"/>
                  </a:lnTo>
                  <a:lnTo>
                    <a:pt x="216694" y="542925"/>
                  </a:lnTo>
                  <a:lnTo>
                    <a:pt x="190500" y="411957"/>
                  </a:lnTo>
                  <a:lnTo>
                    <a:pt x="147638" y="288132"/>
                  </a:lnTo>
                  <a:lnTo>
                    <a:pt x="100013" y="178594"/>
                  </a:lnTo>
                  <a:lnTo>
                    <a:pt x="52388" y="104775"/>
                  </a:lnTo>
                  <a:lnTo>
                    <a:pt x="19050" y="71438"/>
                  </a:lnTo>
                  <a:lnTo>
                    <a:pt x="4763" y="50007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66675" y="14288"/>
                  </a:lnTo>
                  <a:lnTo>
                    <a:pt x="145257" y="28575"/>
                  </a:lnTo>
                  <a:lnTo>
                    <a:pt x="221457" y="50007"/>
                  </a:lnTo>
                  <a:lnTo>
                    <a:pt x="288132" y="73819"/>
                  </a:lnTo>
                  <a:lnTo>
                    <a:pt x="352425" y="107157"/>
                  </a:lnTo>
                  <a:lnTo>
                    <a:pt x="428625" y="154782"/>
                  </a:lnTo>
                  <a:lnTo>
                    <a:pt x="416719" y="354807"/>
                  </a:lnTo>
                  <a:lnTo>
                    <a:pt x="435769" y="514350"/>
                  </a:lnTo>
                  <a:lnTo>
                    <a:pt x="452438" y="678657"/>
                  </a:lnTo>
                  <a:lnTo>
                    <a:pt x="469107" y="854869"/>
                  </a:lnTo>
                  <a:lnTo>
                    <a:pt x="478632" y="1004888"/>
                  </a:lnTo>
                  <a:lnTo>
                    <a:pt x="483394" y="1143000"/>
                  </a:lnTo>
                  <a:lnTo>
                    <a:pt x="483394" y="1369219"/>
                  </a:lnTo>
                  <a:lnTo>
                    <a:pt x="233363" y="1404938"/>
                  </a:lnTo>
                  <a:lnTo>
                    <a:pt x="240507" y="1095375"/>
                  </a:lnTo>
                  <a:lnTo>
                    <a:pt x="238125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282F31F7-0EEC-4B03-9C7A-333C285E3D5B}"/>
                </a:ext>
              </a:extLst>
            </p:cNvPr>
            <p:cNvSpPr/>
            <p:nvPr/>
          </p:nvSpPr>
          <p:spPr>
            <a:xfrm>
              <a:off x="4572000" y="4030663"/>
              <a:ext cx="2438400" cy="1314450"/>
            </a:xfrm>
            <a:custGeom>
              <a:avLst/>
              <a:gdLst>
                <a:gd name="connsiteX0" fmla="*/ 428625 w 2438400"/>
                <a:gd name="connsiteY0" fmla="*/ 400050 h 1314450"/>
                <a:gd name="connsiteX1" fmla="*/ 50006 w 2438400"/>
                <a:gd name="connsiteY1" fmla="*/ 461963 h 1314450"/>
                <a:gd name="connsiteX2" fmla="*/ 0 w 2438400"/>
                <a:gd name="connsiteY2" fmla="*/ 266700 h 1314450"/>
                <a:gd name="connsiteX3" fmla="*/ 185738 w 2438400"/>
                <a:gd name="connsiteY3" fmla="*/ 238125 h 1314450"/>
                <a:gd name="connsiteX4" fmla="*/ 523875 w 2438400"/>
                <a:gd name="connsiteY4" fmla="*/ 197644 h 1314450"/>
                <a:gd name="connsiteX5" fmla="*/ 969169 w 2438400"/>
                <a:gd name="connsiteY5" fmla="*/ 147638 h 1314450"/>
                <a:gd name="connsiteX6" fmla="*/ 1504950 w 2438400"/>
                <a:gd name="connsiteY6" fmla="*/ 88107 h 1314450"/>
                <a:gd name="connsiteX7" fmla="*/ 1700213 w 2438400"/>
                <a:gd name="connsiteY7" fmla="*/ 66675 h 1314450"/>
                <a:gd name="connsiteX8" fmla="*/ 1826419 w 2438400"/>
                <a:gd name="connsiteY8" fmla="*/ 38100 h 1314450"/>
                <a:gd name="connsiteX9" fmla="*/ 1983581 w 2438400"/>
                <a:gd name="connsiteY9" fmla="*/ 0 h 1314450"/>
                <a:gd name="connsiteX10" fmla="*/ 1995488 w 2438400"/>
                <a:gd name="connsiteY10" fmla="*/ 0 h 1314450"/>
                <a:gd name="connsiteX11" fmla="*/ 2083594 w 2438400"/>
                <a:gd name="connsiteY11" fmla="*/ 16669 h 1314450"/>
                <a:gd name="connsiteX12" fmla="*/ 2188369 w 2438400"/>
                <a:gd name="connsiteY12" fmla="*/ 52388 h 1314450"/>
                <a:gd name="connsiteX13" fmla="*/ 2286000 w 2438400"/>
                <a:gd name="connsiteY13" fmla="*/ 107157 h 1314450"/>
                <a:gd name="connsiteX14" fmla="*/ 2374106 w 2438400"/>
                <a:gd name="connsiteY14" fmla="*/ 171450 h 1314450"/>
                <a:gd name="connsiteX15" fmla="*/ 2433638 w 2438400"/>
                <a:gd name="connsiteY15" fmla="*/ 228600 h 1314450"/>
                <a:gd name="connsiteX16" fmla="*/ 2438400 w 2438400"/>
                <a:gd name="connsiteY16" fmla="*/ 240507 h 1314450"/>
                <a:gd name="connsiteX17" fmla="*/ 2438400 w 2438400"/>
                <a:gd name="connsiteY17" fmla="*/ 264319 h 1314450"/>
                <a:gd name="connsiteX18" fmla="*/ 2421731 w 2438400"/>
                <a:gd name="connsiteY18" fmla="*/ 307182 h 1314450"/>
                <a:gd name="connsiteX19" fmla="*/ 2369344 w 2438400"/>
                <a:gd name="connsiteY19" fmla="*/ 369094 h 1314450"/>
                <a:gd name="connsiteX20" fmla="*/ 2357438 w 2438400"/>
                <a:gd name="connsiteY20" fmla="*/ 385763 h 1314450"/>
                <a:gd name="connsiteX21" fmla="*/ 2293144 w 2438400"/>
                <a:gd name="connsiteY21" fmla="*/ 666750 h 1314450"/>
                <a:gd name="connsiteX22" fmla="*/ 2226469 w 2438400"/>
                <a:gd name="connsiteY22" fmla="*/ 947738 h 1314450"/>
                <a:gd name="connsiteX23" fmla="*/ 2145506 w 2438400"/>
                <a:gd name="connsiteY23" fmla="*/ 1314450 h 1314450"/>
                <a:gd name="connsiteX24" fmla="*/ 1916906 w 2438400"/>
                <a:gd name="connsiteY24" fmla="*/ 1312069 h 1314450"/>
                <a:gd name="connsiteX25" fmla="*/ 1943100 w 2438400"/>
                <a:gd name="connsiteY25" fmla="*/ 1209675 h 1314450"/>
                <a:gd name="connsiteX26" fmla="*/ 1990725 w 2438400"/>
                <a:gd name="connsiteY26" fmla="*/ 890588 h 1314450"/>
                <a:gd name="connsiteX27" fmla="*/ 2021681 w 2438400"/>
                <a:gd name="connsiteY27" fmla="*/ 661988 h 1314450"/>
                <a:gd name="connsiteX28" fmla="*/ 2040731 w 2438400"/>
                <a:gd name="connsiteY28" fmla="*/ 531019 h 1314450"/>
                <a:gd name="connsiteX29" fmla="*/ 2050256 w 2438400"/>
                <a:gd name="connsiteY29" fmla="*/ 450057 h 1314450"/>
                <a:gd name="connsiteX30" fmla="*/ 2050256 w 2438400"/>
                <a:gd name="connsiteY30" fmla="*/ 381000 h 1314450"/>
                <a:gd name="connsiteX31" fmla="*/ 2045494 w 2438400"/>
                <a:gd name="connsiteY31" fmla="*/ 326232 h 1314450"/>
                <a:gd name="connsiteX32" fmla="*/ 2031206 w 2438400"/>
                <a:gd name="connsiteY32" fmla="*/ 283369 h 1314450"/>
                <a:gd name="connsiteX33" fmla="*/ 2007394 w 2438400"/>
                <a:gd name="connsiteY33" fmla="*/ 259557 h 1314450"/>
                <a:gd name="connsiteX34" fmla="*/ 1969294 w 2438400"/>
                <a:gd name="connsiteY34" fmla="*/ 247650 h 1314450"/>
                <a:gd name="connsiteX35" fmla="*/ 1857375 w 2438400"/>
                <a:gd name="connsiteY35" fmla="*/ 250032 h 1314450"/>
                <a:gd name="connsiteX36" fmla="*/ 1528763 w 2438400"/>
                <a:gd name="connsiteY36" fmla="*/ 269082 h 1314450"/>
                <a:gd name="connsiteX37" fmla="*/ 1262063 w 2438400"/>
                <a:gd name="connsiteY37" fmla="*/ 288132 h 1314450"/>
                <a:gd name="connsiteX38" fmla="*/ 785813 w 2438400"/>
                <a:gd name="connsiteY38" fmla="*/ 338138 h 1314450"/>
                <a:gd name="connsiteX39" fmla="*/ 545306 w 2438400"/>
                <a:gd name="connsiteY39" fmla="*/ 383382 h 1314450"/>
                <a:gd name="connsiteX40" fmla="*/ 428625 w 2438400"/>
                <a:gd name="connsiteY40" fmla="*/ 4000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38400" h="1314450">
                  <a:moveTo>
                    <a:pt x="428625" y="400050"/>
                  </a:moveTo>
                  <a:lnTo>
                    <a:pt x="50006" y="461963"/>
                  </a:lnTo>
                  <a:lnTo>
                    <a:pt x="0" y="266700"/>
                  </a:lnTo>
                  <a:lnTo>
                    <a:pt x="185738" y="238125"/>
                  </a:lnTo>
                  <a:lnTo>
                    <a:pt x="523875" y="197644"/>
                  </a:lnTo>
                  <a:lnTo>
                    <a:pt x="969169" y="147638"/>
                  </a:lnTo>
                  <a:lnTo>
                    <a:pt x="1504950" y="88107"/>
                  </a:lnTo>
                  <a:lnTo>
                    <a:pt x="1700213" y="66675"/>
                  </a:lnTo>
                  <a:lnTo>
                    <a:pt x="1826419" y="38100"/>
                  </a:lnTo>
                  <a:lnTo>
                    <a:pt x="1983581" y="0"/>
                  </a:lnTo>
                  <a:lnTo>
                    <a:pt x="1995488" y="0"/>
                  </a:lnTo>
                  <a:lnTo>
                    <a:pt x="2083594" y="16669"/>
                  </a:lnTo>
                  <a:lnTo>
                    <a:pt x="2188369" y="52388"/>
                  </a:lnTo>
                  <a:lnTo>
                    <a:pt x="2286000" y="107157"/>
                  </a:lnTo>
                  <a:lnTo>
                    <a:pt x="2374106" y="171450"/>
                  </a:lnTo>
                  <a:lnTo>
                    <a:pt x="2433638" y="228600"/>
                  </a:lnTo>
                  <a:lnTo>
                    <a:pt x="2438400" y="240507"/>
                  </a:lnTo>
                  <a:lnTo>
                    <a:pt x="2438400" y="264319"/>
                  </a:lnTo>
                  <a:lnTo>
                    <a:pt x="2421731" y="307182"/>
                  </a:lnTo>
                  <a:lnTo>
                    <a:pt x="2369344" y="369094"/>
                  </a:lnTo>
                  <a:lnTo>
                    <a:pt x="2357438" y="385763"/>
                  </a:lnTo>
                  <a:lnTo>
                    <a:pt x="2293144" y="666750"/>
                  </a:lnTo>
                  <a:lnTo>
                    <a:pt x="2226469" y="947738"/>
                  </a:lnTo>
                  <a:lnTo>
                    <a:pt x="2145506" y="1314450"/>
                  </a:lnTo>
                  <a:lnTo>
                    <a:pt x="1916906" y="1312069"/>
                  </a:lnTo>
                  <a:lnTo>
                    <a:pt x="1943100" y="1209675"/>
                  </a:lnTo>
                  <a:lnTo>
                    <a:pt x="1990725" y="890588"/>
                  </a:lnTo>
                  <a:lnTo>
                    <a:pt x="2021681" y="661988"/>
                  </a:lnTo>
                  <a:lnTo>
                    <a:pt x="2040731" y="531019"/>
                  </a:lnTo>
                  <a:lnTo>
                    <a:pt x="2050256" y="450057"/>
                  </a:lnTo>
                  <a:lnTo>
                    <a:pt x="2050256" y="381000"/>
                  </a:lnTo>
                  <a:lnTo>
                    <a:pt x="2045494" y="326232"/>
                  </a:lnTo>
                  <a:lnTo>
                    <a:pt x="2031206" y="283369"/>
                  </a:lnTo>
                  <a:lnTo>
                    <a:pt x="2007394" y="259557"/>
                  </a:lnTo>
                  <a:lnTo>
                    <a:pt x="1969294" y="247650"/>
                  </a:lnTo>
                  <a:lnTo>
                    <a:pt x="1857375" y="250032"/>
                  </a:lnTo>
                  <a:lnTo>
                    <a:pt x="1528763" y="269082"/>
                  </a:lnTo>
                  <a:lnTo>
                    <a:pt x="1262063" y="288132"/>
                  </a:lnTo>
                  <a:lnTo>
                    <a:pt x="785813" y="338138"/>
                  </a:lnTo>
                  <a:lnTo>
                    <a:pt x="545306" y="383382"/>
                  </a:lnTo>
                  <a:lnTo>
                    <a:pt x="4286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E10D3D6C-1297-432F-B9B6-B74864937A68}"/>
                </a:ext>
              </a:extLst>
            </p:cNvPr>
            <p:cNvSpPr/>
            <p:nvPr/>
          </p:nvSpPr>
          <p:spPr>
            <a:xfrm>
              <a:off x="5113338" y="4294188"/>
              <a:ext cx="280987" cy="1149350"/>
            </a:xfrm>
            <a:custGeom>
              <a:avLst/>
              <a:gdLst>
                <a:gd name="connsiteX0" fmla="*/ 57150 w 280987"/>
                <a:gd name="connsiteY0" fmla="*/ 733425 h 1150144"/>
                <a:gd name="connsiteX1" fmla="*/ 57150 w 280987"/>
                <a:gd name="connsiteY1" fmla="*/ 488156 h 1150144"/>
                <a:gd name="connsiteX2" fmla="*/ 54769 w 280987"/>
                <a:gd name="connsiteY2" fmla="*/ 359569 h 1150144"/>
                <a:gd name="connsiteX3" fmla="*/ 57150 w 280987"/>
                <a:gd name="connsiteY3" fmla="*/ 297656 h 1150144"/>
                <a:gd name="connsiteX4" fmla="*/ 40481 w 280987"/>
                <a:gd name="connsiteY4" fmla="*/ 214312 h 1150144"/>
                <a:gd name="connsiteX5" fmla="*/ 0 w 280987"/>
                <a:gd name="connsiteY5" fmla="*/ 71437 h 1150144"/>
                <a:gd name="connsiteX6" fmla="*/ 219075 w 280987"/>
                <a:gd name="connsiteY6" fmla="*/ 0 h 1150144"/>
                <a:gd name="connsiteX7" fmla="*/ 254794 w 280987"/>
                <a:gd name="connsiteY7" fmla="*/ 73819 h 1150144"/>
                <a:gd name="connsiteX8" fmla="*/ 271462 w 280987"/>
                <a:gd name="connsiteY8" fmla="*/ 133350 h 1150144"/>
                <a:gd name="connsiteX9" fmla="*/ 276225 w 280987"/>
                <a:gd name="connsiteY9" fmla="*/ 188119 h 1150144"/>
                <a:gd name="connsiteX10" fmla="*/ 278606 w 280987"/>
                <a:gd name="connsiteY10" fmla="*/ 250031 h 1150144"/>
                <a:gd name="connsiteX11" fmla="*/ 278606 w 280987"/>
                <a:gd name="connsiteY11" fmla="*/ 366712 h 1150144"/>
                <a:gd name="connsiteX12" fmla="*/ 280987 w 280987"/>
                <a:gd name="connsiteY12" fmla="*/ 609600 h 1150144"/>
                <a:gd name="connsiteX13" fmla="*/ 280987 w 280987"/>
                <a:gd name="connsiteY13" fmla="*/ 1121569 h 1150144"/>
                <a:gd name="connsiteX14" fmla="*/ 52387 w 280987"/>
                <a:gd name="connsiteY14" fmla="*/ 1150144 h 1150144"/>
                <a:gd name="connsiteX15" fmla="*/ 57150 w 280987"/>
                <a:gd name="connsiteY15" fmla="*/ 7334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987" h="1150144">
                  <a:moveTo>
                    <a:pt x="57150" y="733425"/>
                  </a:moveTo>
                  <a:cubicBezTo>
                    <a:pt x="57944" y="623094"/>
                    <a:pt x="57150" y="569912"/>
                    <a:pt x="57150" y="488156"/>
                  </a:cubicBezTo>
                  <a:cubicBezTo>
                    <a:pt x="56356" y="445294"/>
                    <a:pt x="55563" y="402431"/>
                    <a:pt x="54769" y="359569"/>
                  </a:cubicBezTo>
                  <a:cubicBezTo>
                    <a:pt x="55563" y="338931"/>
                    <a:pt x="56356" y="318294"/>
                    <a:pt x="57150" y="297656"/>
                  </a:cubicBezTo>
                  <a:lnTo>
                    <a:pt x="40481" y="214312"/>
                  </a:lnTo>
                  <a:lnTo>
                    <a:pt x="0" y="71437"/>
                  </a:lnTo>
                  <a:lnTo>
                    <a:pt x="219075" y="0"/>
                  </a:lnTo>
                  <a:lnTo>
                    <a:pt x="254794" y="73819"/>
                  </a:lnTo>
                  <a:lnTo>
                    <a:pt x="271462" y="133350"/>
                  </a:lnTo>
                  <a:lnTo>
                    <a:pt x="276225" y="188119"/>
                  </a:lnTo>
                  <a:cubicBezTo>
                    <a:pt x="277019" y="208756"/>
                    <a:pt x="277812" y="229394"/>
                    <a:pt x="278606" y="250031"/>
                  </a:cubicBezTo>
                  <a:lnTo>
                    <a:pt x="278606" y="366712"/>
                  </a:lnTo>
                  <a:cubicBezTo>
                    <a:pt x="279400" y="447675"/>
                    <a:pt x="280193" y="528637"/>
                    <a:pt x="280987" y="609600"/>
                  </a:cubicBezTo>
                  <a:lnTo>
                    <a:pt x="280987" y="1121569"/>
                  </a:lnTo>
                  <a:lnTo>
                    <a:pt x="52387" y="1150144"/>
                  </a:lnTo>
                  <a:cubicBezTo>
                    <a:pt x="53975" y="1006475"/>
                    <a:pt x="56356" y="843756"/>
                    <a:pt x="57150" y="7334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32150480-E7ED-4C1B-A150-9BDAEF24660D}"/>
                </a:ext>
              </a:extLst>
            </p:cNvPr>
            <p:cNvSpPr/>
            <p:nvPr/>
          </p:nvSpPr>
          <p:spPr>
            <a:xfrm>
              <a:off x="5827713" y="4229100"/>
              <a:ext cx="323850" cy="1154113"/>
            </a:xfrm>
            <a:custGeom>
              <a:avLst/>
              <a:gdLst>
                <a:gd name="connsiteX0" fmla="*/ 23812 w 323850"/>
                <a:gd name="connsiteY0" fmla="*/ 681038 h 1154906"/>
                <a:gd name="connsiteX1" fmla="*/ 30956 w 323850"/>
                <a:gd name="connsiteY1" fmla="*/ 442913 h 1154906"/>
                <a:gd name="connsiteX2" fmla="*/ 30956 w 323850"/>
                <a:gd name="connsiteY2" fmla="*/ 333375 h 1154906"/>
                <a:gd name="connsiteX3" fmla="*/ 26194 w 323850"/>
                <a:gd name="connsiteY3" fmla="*/ 247650 h 1154906"/>
                <a:gd name="connsiteX4" fmla="*/ 0 w 323850"/>
                <a:gd name="connsiteY4" fmla="*/ 28575 h 1154906"/>
                <a:gd name="connsiteX5" fmla="*/ 242887 w 323850"/>
                <a:gd name="connsiteY5" fmla="*/ 0 h 1154906"/>
                <a:gd name="connsiteX6" fmla="*/ 316706 w 323850"/>
                <a:gd name="connsiteY6" fmla="*/ 145256 h 1154906"/>
                <a:gd name="connsiteX7" fmla="*/ 323850 w 323850"/>
                <a:gd name="connsiteY7" fmla="*/ 164306 h 1154906"/>
                <a:gd name="connsiteX8" fmla="*/ 319087 w 323850"/>
                <a:gd name="connsiteY8" fmla="*/ 204788 h 1154906"/>
                <a:gd name="connsiteX9" fmla="*/ 290512 w 323850"/>
                <a:gd name="connsiteY9" fmla="*/ 426244 h 1154906"/>
                <a:gd name="connsiteX10" fmla="*/ 254794 w 323850"/>
                <a:gd name="connsiteY10" fmla="*/ 704850 h 1154906"/>
                <a:gd name="connsiteX11" fmla="*/ 202406 w 323850"/>
                <a:gd name="connsiteY11" fmla="*/ 1140619 h 1154906"/>
                <a:gd name="connsiteX12" fmla="*/ 9525 w 323850"/>
                <a:gd name="connsiteY12" fmla="*/ 1154906 h 1154906"/>
                <a:gd name="connsiteX13" fmla="*/ 23812 w 323850"/>
                <a:gd name="connsiteY13" fmla="*/ 68103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850" h="1154906">
                  <a:moveTo>
                    <a:pt x="23812" y="681038"/>
                  </a:moveTo>
                  <a:lnTo>
                    <a:pt x="30956" y="442913"/>
                  </a:lnTo>
                  <a:lnTo>
                    <a:pt x="30956" y="333375"/>
                  </a:lnTo>
                  <a:lnTo>
                    <a:pt x="26194" y="247650"/>
                  </a:lnTo>
                  <a:lnTo>
                    <a:pt x="0" y="28575"/>
                  </a:lnTo>
                  <a:lnTo>
                    <a:pt x="242887" y="0"/>
                  </a:lnTo>
                  <a:lnTo>
                    <a:pt x="316706" y="145256"/>
                  </a:lnTo>
                  <a:lnTo>
                    <a:pt x="323850" y="164306"/>
                  </a:lnTo>
                  <a:lnTo>
                    <a:pt x="319087" y="204788"/>
                  </a:lnTo>
                  <a:lnTo>
                    <a:pt x="290512" y="426244"/>
                  </a:lnTo>
                  <a:lnTo>
                    <a:pt x="254794" y="704850"/>
                  </a:lnTo>
                  <a:lnTo>
                    <a:pt x="202406" y="1140619"/>
                  </a:lnTo>
                  <a:lnTo>
                    <a:pt x="9525" y="1154906"/>
                  </a:lnTo>
                  <a:lnTo>
                    <a:pt x="23812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011E90E5-DCB6-4008-A766-026B2BFDB580}"/>
                </a:ext>
              </a:extLst>
            </p:cNvPr>
            <p:cNvSpPr/>
            <p:nvPr/>
          </p:nvSpPr>
          <p:spPr>
            <a:xfrm>
              <a:off x="3800475" y="5213350"/>
              <a:ext cx="3673475" cy="514350"/>
            </a:xfrm>
            <a:custGeom>
              <a:avLst/>
              <a:gdLst>
                <a:gd name="connsiteX0" fmla="*/ 1492250 w 3673475"/>
                <a:gd name="connsiteY0" fmla="*/ 317500 h 514350"/>
                <a:gd name="connsiteX1" fmla="*/ 1098550 w 3673475"/>
                <a:gd name="connsiteY1" fmla="*/ 368300 h 514350"/>
                <a:gd name="connsiteX2" fmla="*/ 809625 w 3673475"/>
                <a:gd name="connsiteY2" fmla="*/ 412750 h 514350"/>
                <a:gd name="connsiteX3" fmla="*/ 600075 w 3673475"/>
                <a:gd name="connsiteY3" fmla="*/ 454025 h 514350"/>
                <a:gd name="connsiteX4" fmla="*/ 447675 w 3673475"/>
                <a:gd name="connsiteY4" fmla="*/ 508000 h 514350"/>
                <a:gd name="connsiteX5" fmla="*/ 419100 w 3673475"/>
                <a:gd name="connsiteY5" fmla="*/ 514350 h 514350"/>
                <a:gd name="connsiteX6" fmla="*/ 333375 w 3673475"/>
                <a:gd name="connsiteY6" fmla="*/ 492125 h 514350"/>
                <a:gd name="connsiteX7" fmla="*/ 222250 w 3673475"/>
                <a:gd name="connsiteY7" fmla="*/ 447675 h 514350"/>
                <a:gd name="connsiteX8" fmla="*/ 161925 w 3673475"/>
                <a:gd name="connsiteY8" fmla="*/ 403225 h 514350"/>
                <a:gd name="connsiteX9" fmla="*/ 104775 w 3673475"/>
                <a:gd name="connsiteY9" fmla="*/ 352425 h 514350"/>
                <a:gd name="connsiteX10" fmla="*/ 53975 w 3673475"/>
                <a:gd name="connsiteY10" fmla="*/ 282575 h 514350"/>
                <a:gd name="connsiteX11" fmla="*/ 19050 w 3673475"/>
                <a:gd name="connsiteY11" fmla="*/ 212725 h 514350"/>
                <a:gd name="connsiteX12" fmla="*/ 0 w 3673475"/>
                <a:gd name="connsiteY12" fmla="*/ 136525 h 514350"/>
                <a:gd name="connsiteX13" fmla="*/ 0 w 3673475"/>
                <a:gd name="connsiteY13" fmla="*/ 117475 h 514350"/>
                <a:gd name="connsiteX14" fmla="*/ 3175 w 3673475"/>
                <a:gd name="connsiteY14" fmla="*/ 104775 h 514350"/>
                <a:gd name="connsiteX15" fmla="*/ 15875 w 3673475"/>
                <a:gd name="connsiteY15" fmla="*/ 98425 h 514350"/>
                <a:gd name="connsiteX16" fmla="*/ 44450 w 3673475"/>
                <a:gd name="connsiteY16" fmla="*/ 107950 h 514350"/>
                <a:gd name="connsiteX17" fmla="*/ 92075 w 3673475"/>
                <a:gd name="connsiteY17" fmla="*/ 152400 h 514350"/>
                <a:gd name="connsiteX18" fmla="*/ 152400 w 3673475"/>
                <a:gd name="connsiteY18" fmla="*/ 196850 h 514350"/>
                <a:gd name="connsiteX19" fmla="*/ 215900 w 3673475"/>
                <a:gd name="connsiteY19" fmla="*/ 225425 h 514350"/>
                <a:gd name="connsiteX20" fmla="*/ 282575 w 3673475"/>
                <a:gd name="connsiteY20" fmla="*/ 241300 h 514350"/>
                <a:gd name="connsiteX21" fmla="*/ 361950 w 3673475"/>
                <a:gd name="connsiteY21" fmla="*/ 250825 h 514350"/>
                <a:gd name="connsiteX22" fmla="*/ 463550 w 3673475"/>
                <a:gd name="connsiteY22" fmla="*/ 244475 h 514350"/>
                <a:gd name="connsiteX23" fmla="*/ 561975 w 3673475"/>
                <a:gd name="connsiteY23" fmla="*/ 238125 h 514350"/>
                <a:gd name="connsiteX24" fmla="*/ 708025 w 3673475"/>
                <a:gd name="connsiteY24" fmla="*/ 219075 h 514350"/>
                <a:gd name="connsiteX25" fmla="*/ 936625 w 3673475"/>
                <a:gd name="connsiteY25" fmla="*/ 203200 h 514350"/>
                <a:gd name="connsiteX26" fmla="*/ 1371600 w 3673475"/>
                <a:gd name="connsiteY26" fmla="*/ 158750 h 514350"/>
                <a:gd name="connsiteX27" fmla="*/ 1593850 w 3673475"/>
                <a:gd name="connsiteY27" fmla="*/ 139700 h 514350"/>
                <a:gd name="connsiteX28" fmla="*/ 1806575 w 3673475"/>
                <a:gd name="connsiteY28" fmla="*/ 114300 h 514350"/>
                <a:gd name="connsiteX29" fmla="*/ 2041525 w 3673475"/>
                <a:gd name="connsiteY29" fmla="*/ 88900 h 514350"/>
                <a:gd name="connsiteX30" fmla="*/ 2235200 w 3673475"/>
                <a:gd name="connsiteY30" fmla="*/ 73025 h 514350"/>
                <a:gd name="connsiteX31" fmla="*/ 2419350 w 3673475"/>
                <a:gd name="connsiteY31" fmla="*/ 60325 h 514350"/>
                <a:gd name="connsiteX32" fmla="*/ 2717800 w 3673475"/>
                <a:gd name="connsiteY32" fmla="*/ 47625 h 514350"/>
                <a:gd name="connsiteX33" fmla="*/ 2981325 w 3673475"/>
                <a:gd name="connsiteY33" fmla="*/ 44450 h 514350"/>
                <a:gd name="connsiteX34" fmla="*/ 3165475 w 3673475"/>
                <a:gd name="connsiteY34" fmla="*/ 0 h 514350"/>
                <a:gd name="connsiteX35" fmla="*/ 3225800 w 3673475"/>
                <a:gd name="connsiteY35" fmla="*/ 12700 h 514350"/>
                <a:gd name="connsiteX36" fmla="*/ 3368675 w 3673475"/>
                <a:gd name="connsiteY36" fmla="*/ 60325 h 514350"/>
                <a:gd name="connsiteX37" fmla="*/ 3479800 w 3673475"/>
                <a:gd name="connsiteY37" fmla="*/ 111125 h 514350"/>
                <a:gd name="connsiteX38" fmla="*/ 3625850 w 3673475"/>
                <a:gd name="connsiteY38" fmla="*/ 190500 h 514350"/>
                <a:gd name="connsiteX39" fmla="*/ 3654425 w 3673475"/>
                <a:gd name="connsiteY39" fmla="*/ 209550 h 514350"/>
                <a:gd name="connsiteX40" fmla="*/ 3667125 w 3673475"/>
                <a:gd name="connsiteY40" fmla="*/ 238125 h 514350"/>
                <a:gd name="connsiteX41" fmla="*/ 3673475 w 3673475"/>
                <a:gd name="connsiteY41" fmla="*/ 273050 h 514350"/>
                <a:gd name="connsiteX42" fmla="*/ 3654425 w 3673475"/>
                <a:gd name="connsiteY42" fmla="*/ 304800 h 514350"/>
                <a:gd name="connsiteX43" fmla="*/ 3613150 w 3673475"/>
                <a:gd name="connsiteY43" fmla="*/ 336550 h 514350"/>
                <a:gd name="connsiteX44" fmla="*/ 3521075 w 3673475"/>
                <a:gd name="connsiteY44" fmla="*/ 327025 h 514350"/>
                <a:gd name="connsiteX45" fmla="*/ 3273425 w 3673475"/>
                <a:gd name="connsiteY45" fmla="*/ 304800 h 514350"/>
                <a:gd name="connsiteX46" fmla="*/ 2867025 w 3673475"/>
                <a:gd name="connsiteY46" fmla="*/ 282575 h 514350"/>
                <a:gd name="connsiteX47" fmla="*/ 2543175 w 3673475"/>
                <a:gd name="connsiteY47" fmla="*/ 273050 h 514350"/>
                <a:gd name="connsiteX48" fmla="*/ 2241550 w 3673475"/>
                <a:gd name="connsiteY48" fmla="*/ 269875 h 514350"/>
                <a:gd name="connsiteX49" fmla="*/ 1981200 w 3673475"/>
                <a:gd name="connsiteY49" fmla="*/ 276225 h 514350"/>
                <a:gd name="connsiteX50" fmla="*/ 1492250 w 3673475"/>
                <a:gd name="connsiteY50" fmla="*/ 3175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73475" h="514350">
                  <a:moveTo>
                    <a:pt x="1492250" y="317500"/>
                  </a:moveTo>
                  <a:lnTo>
                    <a:pt x="1098550" y="368300"/>
                  </a:lnTo>
                  <a:lnTo>
                    <a:pt x="809625" y="412750"/>
                  </a:lnTo>
                  <a:lnTo>
                    <a:pt x="600075" y="454025"/>
                  </a:lnTo>
                  <a:lnTo>
                    <a:pt x="447675" y="508000"/>
                  </a:lnTo>
                  <a:lnTo>
                    <a:pt x="419100" y="514350"/>
                  </a:lnTo>
                  <a:lnTo>
                    <a:pt x="333375" y="492125"/>
                  </a:lnTo>
                  <a:lnTo>
                    <a:pt x="222250" y="447675"/>
                  </a:lnTo>
                  <a:lnTo>
                    <a:pt x="161925" y="403225"/>
                  </a:lnTo>
                  <a:lnTo>
                    <a:pt x="104775" y="352425"/>
                  </a:lnTo>
                  <a:lnTo>
                    <a:pt x="53975" y="282575"/>
                  </a:lnTo>
                  <a:lnTo>
                    <a:pt x="19050" y="212725"/>
                  </a:lnTo>
                  <a:lnTo>
                    <a:pt x="0" y="136525"/>
                  </a:lnTo>
                  <a:lnTo>
                    <a:pt x="0" y="117475"/>
                  </a:lnTo>
                  <a:lnTo>
                    <a:pt x="3175" y="104775"/>
                  </a:lnTo>
                  <a:lnTo>
                    <a:pt x="15875" y="98425"/>
                  </a:lnTo>
                  <a:lnTo>
                    <a:pt x="44450" y="107950"/>
                  </a:lnTo>
                  <a:lnTo>
                    <a:pt x="92075" y="152400"/>
                  </a:lnTo>
                  <a:lnTo>
                    <a:pt x="152400" y="196850"/>
                  </a:lnTo>
                  <a:lnTo>
                    <a:pt x="215900" y="225425"/>
                  </a:lnTo>
                  <a:lnTo>
                    <a:pt x="282575" y="241300"/>
                  </a:lnTo>
                  <a:cubicBezTo>
                    <a:pt x="359825" y="250956"/>
                    <a:pt x="333177" y="250825"/>
                    <a:pt x="361950" y="250825"/>
                  </a:cubicBezTo>
                  <a:lnTo>
                    <a:pt x="463550" y="244475"/>
                  </a:lnTo>
                  <a:lnTo>
                    <a:pt x="561975" y="238125"/>
                  </a:lnTo>
                  <a:lnTo>
                    <a:pt x="708025" y="219075"/>
                  </a:lnTo>
                  <a:lnTo>
                    <a:pt x="936625" y="203200"/>
                  </a:lnTo>
                  <a:lnTo>
                    <a:pt x="1371600" y="158750"/>
                  </a:lnTo>
                  <a:lnTo>
                    <a:pt x="1593850" y="139700"/>
                  </a:lnTo>
                  <a:lnTo>
                    <a:pt x="1806575" y="114300"/>
                  </a:lnTo>
                  <a:lnTo>
                    <a:pt x="2041525" y="88900"/>
                  </a:lnTo>
                  <a:lnTo>
                    <a:pt x="2235200" y="73025"/>
                  </a:lnTo>
                  <a:lnTo>
                    <a:pt x="2419350" y="60325"/>
                  </a:lnTo>
                  <a:lnTo>
                    <a:pt x="2717800" y="47625"/>
                  </a:lnTo>
                  <a:lnTo>
                    <a:pt x="2981325" y="44450"/>
                  </a:lnTo>
                  <a:lnTo>
                    <a:pt x="3165475" y="0"/>
                  </a:lnTo>
                  <a:lnTo>
                    <a:pt x="3225800" y="12700"/>
                  </a:lnTo>
                  <a:lnTo>
                    <a:pt x="3368675" y="60325"/>
                  </a:lnTo>
                  <a:lnTo>
                    <a:pt x="3479800" y="111125"/>
                  </a:lnTo>
                  <a:lnTo>
                    <a:pt x="3625850" y="190500"/>
                  </a:lnTo>
                  <a:lnTo>
                    <a:pt x="3654425" y="209550"/>
                  </a:lnTo>
                  <a:lnTo>
                    <a:pt x="3667125" y="238125"/>
                  </a:lnTo>
                  <a:lnTo>
                    <a:pt x="3673475" y="273050"/>
                  </a:lnTo>
                  <a:lnTo>
                    <a:pt x="3654425" y="304800"/>
                  </a:lnTo>
                  <a:lnTo>
                    <a:pt x="3613150" y="336550"/>
                  </a:lnTo>
                  <a:lnTo>
                    <a:pt x="3521075" y="327025"/>
                  </a:lnTo>
                  <a:lnTo>
                    <a:pt x="3273425" y="304800"/>
                  </a:lnTo>
                  <a:lnTo>
                    <a:pt x="2867025" y="282575"/>
                  </a:lnTo>
                  <a:lnTo>
                    <a:pt x="2543175" y="273050"/>
                  </a:lnTo>
                  <a:lnTo>
                    <a:pt x="2241550" y="269875"/>
                  </a:lnTo>
                  <a:lnTo>
                    <a:pt x="1981200" y="276225"/>
                  </a:lnTo>
                  <a:lnTo>
                    <a:pt x="149225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461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24042B-6B4D-4034-B4EE-E45BBD022ECC}"/>
              </a:ext>
            </a:extLst>
          </p:cNvPr>
          <p:cNvGrpSpPr/>
          <p:nvPr/>
        </p:nvGrpSpPr>
        <p:grpSpPr>
          <a:xfrm>
            <a:off x="2365375" y="1592263"/>
            <a:ext cx="5108575" cy="4135437"/>
            <a:chOff x="2365375" y="1592263"/>
            <a:chExt cx="5108575" cy="41354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110434E-E0E6-E44C-8985-AE21A87425B9}"/>
                </a:ext>
              </a:extLst>
            </p:cNvPr>
            <p:cNvSpPr/>
            <p:nvPr/>
          </p:nvSpPr>
          <p:spPr>
            <a:xfrm>
              <a:off x="2476500" y="2847975"/>
              <a:ext cx="1733550" cy="495300"/>
            </a:xfrm>
            <a:custGeom>
              <a:avLst/>
              <a:gdLst>
                <a:gd name="connsiteX0" fmla="*/ 609600 w 1733550"/>
                <a:gd name="connsiteY0" fmla="*/ 445294 h 495300"/>
                <a:gd name="connsiteX1" fmla="*/ 402431 w 1733550"/>
                <a:gd name="connsiteY1" fmla="*/ 488156 h 495300"/>
                <a:gd name="connsiteX2" fmla="*/ 361950 w 1733550"/>
                <a:gd name="connsiteY2" fmla="*/ 495300 h 495300"/>
                <a:gd name="connsiteX3" fmla="*/ 314325 w 1733550"/>
                <a:gd name="connsiteY3" fmla="*/ 492919 h 495300"/>
                <a:gd name="connsiteX4" fmla="*/ 238125 w 1733550"/>
                <a:gd name="connsiteY4" fmla="*/ 478631 h 495300"/>
                <a:gd name="connsiteX5" fmla="*/ 180975 w 1733550"/>
                <a:gd name="connsiteY5" fmla="*/ 461963 h 495300"/>
                <a:gd name="connsiteX6" fmla="*/ 133350 w 1733550"/>
                <a:gd name="connsiteY6" fmla="*/ 438150 h 495300"/>
                <a:gd name="connsiteX7" fmla="*/ 95250 w 1733550"/>
                <a:gd name="connsiteY7" fmla="*/ 409575 h 495300"/>
                <a:gd name="connsiteX8" fmla="*/ 59531 w 1733550"/>
                <a:gd name="connsiteY8" fmla="*/ 371475 h 495300"/>
                <a:gd name="connsiteX9" fmla="*/ 35719 w 1733550"/>
                <a:gd name="connsiteY9" fmla="*/ 330994 h 495300"/>
                <a:gd name="connsiteX10" fmla="*/ 19050 w 1733550"/>
                <a:gd name="connsiteY10" fmla="*/ 290513 h 495300"/>
                <a:gd name="connsiteX11" fmla="*/ 11906 w 1733550"/>
                <a:gd name="connsiteY11" fmla="*/ 266700 h 495300"/>
                <a:gd name="connsiteX12" fmla="*/ 2381 w 1733550"/>
                <a:gd name="connsiteY12" fmla="*/ 240506 h 495300"/>
                <a:gd name="connsiteX13" fmla="*/ 0 w 1733550"/>
                <a:gd name="connsiteY13" fmla="*/ 226219 h 495300"/>
                <a:gd name="connsiteX14" fmla="*/ 2381 w 1733550"/>
                <a:gd name="connsiteY14" fmla="*/ 211931 h 495300"/>
                <a:gd name="connsiteX15" fmla="*/ 16669 w 1733550"/>
                <a:gd name="connsiteY15" fmla="*/ 204788 h 495300"/>
                <a:gd name="connsiteX16" fmla="*/ 42863 w 1733550"/>
                <a:gd name="connsiteY16" fmla="*/ 211931 h 495300"/>
                <a:gd name="connsiteX17" fmla="*/ 69056 w 1733550"/>
                <a:gd name="connsiteY17" fmla="*/ 228600 h 495300"/>
                <a:gd name="connsiteX18" fmla="*/ 92869 w 1733550"/>
                <a:gd name="connsiteY18" fmla="*/ 245269 h 495300"/>
                <a:gd name="connsiteX19" fmla="*/ 123825 w 1733550"/>
                <a:gd name="connsiteY19" fmla="*/ 259556 h 495300"/>
                <a:gd name="connsiteX20" fmla="*/ 150019 w 1733550"/>
                <a:gd name="connsiteY20" fmla="*/ 269081 h 495300"/>
                <a:gd name="connsiteX21" fmla="*/ 185738 w 1733550"/>
                <a:gd name="connsiteY21" fmla="*/ 276225 h 495300"/>
                <a:gd name="connsiteX22" fmla="*/ 233363 w 1733550"/>
                <a:gd name="connsiteY22" fmla="*/ 285750 h 495300"/>
                <a:gd name="connsiteX23" fmla="*/ 276225 w 1733550"/>
                <a:gd name="connsiteY23" fmla="*/ 288131 h 495300"/>
                <a:gd name="connsiteX24" fmla="*/ 340519 w 1733550"/>
                <a:gd name="connsiteY24" fmla="*/ 290513 h 495300"/>
                <a:gd name="connsiteX25" fmla="*/ 411956 w 1733550"/>
                <a:gd name="connsiteY25" fmla="*/ 285750 h 495300"/>
                <a:gd name="connsiteX26" fmla="*/ 528638 w 1733550"/>
                <a:gd name="connsiteY26" fmla="*/ 264319 h 495300"/>
                <a:gd name="connsiteX27" fmla="*/ 790575 w 1733550"/>
                <a:gd name="connsiteY27" fmla="*/ 204788 h 495300"/>
                <a:gd name="connsiteX28" fmla="*/ 1047750 w 1733550"/>
                <a:gd name="connsiteY28" fmla="*/ 152400 h 495300"/>
                <a:gd name="connsiteX29" fmla="*/ 1219200 w 1733550"/>
                <a:gd name="connsiteY29" fmla="*/ 111919 h 495300"/>
                <a:gd name="connsiteX30" fmla="*/ 1297781 w 1733550"/>
                <a:gd name="connsiteY30" fmla="*/ 64294 h 495300"/>
                <a:gd name="connsiteX31" fmla="*/ 1357313 w 1733550"/>
                <a:gd name="connsiteY31" fmla="*/ 30956 h 495300"/>
                <a:gd name="connsiteX32" fmla="*/ 1414463 w 1733550"/>
                <a:gd name="connsiteY32" fmla="*/ 7144 h 495300"/>
                <a:gd name="connsiteX33" fmla="*/ 1469231 w 1733550"/>
                <a:gd name="connsiteY33" fmla="*/ 0 h 495300"/>
                <a:gd name="connsiteX34" fmla="*/ 1512094 w 1733550"/>
                <a:gd name="connsiteY34" fmla="*/ 2381 h 495300"/>
                <a:gd name="connsiteX35" fmla="*/ 1574006 w 1733550"/>
                <a:gd name="connsiteY35" fmla="*/ 11906 h 495300"/>
                <a:gd name="connsiteX36" fmla="*/ 1602581 w 1733550"/>
                <a:gd name="connsiteY36" fmla="*/ 21431 h 495300"/>
                <a:gd name="connsiteX37" fmla="*/ 1662113 w 1733550"/>
                <a:gd name="connsiteY37" fmla="*/ 54769 h 495300"/>
                <a:gd name="connsiteX38" fmla="*/ 1733550 w 1733550"/>
                <a:gd name="connsiteY38" fmla="*/ 104775 h 495300"/>
                <a:gd name="connsiteX39" fmla="*/ 1688306 w 1733550"/>
                <a:gd name="connsiteY39" fmla="*/ 192881 h 495300"/>
                <a:gd name="connsiteX40" fmla="*/ 1664494 w 1733550"/>
                <a:gd name="connsiteY40" fmla="*/ 221456 h 495300"/>
                <a:gd name="connsiteX41" fmla="*/ 1628775 w 1733550"/>
                <a:gd name="connsiteY41" fmla="*/ 230981 h 495300"/>
                <a:gd name="connsiteX42" fmla="*/ 1497806 w 1733550"/>
                <a:gd name="connsiteY42" fmla="*/ 261938 h 495300"/>
                <a:gd name="connsiteX43" fmla="*/ 1295400 w 1733550"/>
                <a:gd name="connsiteY43" fmla="*/ 309563 h 495300"/>
                <a:gd name="connsiteX44" fmla="*/ 1028700 w 1733550"/>
                <a:gd name="connsiteY44" fmla="*/ 361950 h 495300"/>
                <a:gd name="connsiteX45" fmla="*/ 781050 w 1733550"/>
                <a:gd name="connsiteY45" fmla="*/ 409575 h 495300"/>
                <a:gd name="connsiteX46" fmla="*/ 609600 w 1733550"/>
                <a:gd name="connsiteY46" fmla="*/ 44529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3550" h="495300">
                  <a:moveTo>
                    <a:pt x="609600" y="445294"/>
                  </a:moveTo>
                  <a:lnTo>
                    <a:pt x="402431" y="488156"/>
                  </a:lnTo>
                  <a:lnTo>
                    <a:pt x="361950" y="495300"/>
                  </a:lnTo>
                  <a:lnTo>
                    <a:pt x="314325" y="492919"/>
                  </a:lnTo>
                  <a:lnTo>
                    <a:pt x="238125" y="478631"/>
                  </a:lnTo>
                  <a:lnTo>
                    <a:pt x="180975" y="461963"/>
                  </a:lnTo>
                  <a:lnTo>
                    <a:pt x="133350" y="438150"/>
                  </a:lnTo>
                  <a:lnTo>
                    <a:pt x="95250" y="409575"/>
                  </a:lnTo>
                  <a:lnTo>
                    <a:pt x="59531" y="371475"/>
                  </a:lnTo>
                  <a:lnTo>
                    <a:pt x="35719" y="330994"/>
                  </a:lnTo>
                  <a:lnTo>
                    <a:pt x="19050" y="290513"/>
                  </a:lnTo>
                  <a:lnTo>
                    <a:pt x="11906" y="266700"/>
                  </a:lnTo>
                  <a:lnTo>
                    <a:pt x="2381" y="240506"/>
                  </a:lnTo>
                  <a:lnTo>
                    <a:pt x="0" y="226219"/>
                  </a:lnTo>
                  <a:lnTo>
                    <a:pt x="2381" y="211931"/>
                  </a:lnTo>
                  <a:lnTo>
                    <a:pt x="16669" y="204788"/>
                  </a:lnTo>
                  <a:lnTo>
                    <a:pt x="42863" y="211931"/>
                  </a:lnTo>
                  <a:lnTo>
                    <a:pt x="69056" y="228600"/>
                  </a:lnTo>
                  <a:lnTo>
                    <a:pt x="92869" y="245269"/>
                  </a:lnTo>
                  <a:lnTo>
                    <a:pt x="123825" y="259556"/>
                  </a:lnTo>
                  <a:lnTo>
                    <a:pt x="150019" y="269081"/>
                  </a:lnTo>
                  <a:lnTo>
                    <a:pt x="185738" y="276225"/>
                  </a:lnTo>
                  <a:lnTo>
                    <a:pt x="233363" y="285750"/>
                  </a:lnTo>
                  <a:lnTo>
                    <a:pt x="276225" y="288131"/>
                  </a:lnTo>
                  <a:lnTo>
                    <a:pt x="340519" y="290513"/>
                  </a:lnTo>
                  <a:lnTo>
                    <a:pt x="411956" y="285750"/>
                  </a:lnTo>
                  <a:lnTo>
                    <a:pt x="528638" y="264319"/>
                  </a:lnTo>
                  <a:lnTo>
                    <a:pt x="790575" y="204788"/>
                  </a:lnTo>
                  <a:lnTo>
                    <a:pt x="1047750" y="152400"/>
                  </a:lnTo>
                  <a:lnTo>
                    <a:pt x="1219200" y="111919"/>
                  </a:lnTo>
                  <a:lnTo>
                    <a:pt x="1297781" y="64294"/>
                  </a:lnTo>
                  <a:lnTo>
                    <a:pt x="1357313" y="30956"/>
                  </a:lnTo>
                  <a:lnTo>
                    <a:pt x="1414463" y="7144"/>
                  </a:lnTo>
                  <a:lnTo>
                    <a:pt x="1469231" y="0"/>
                  </a:lnTo>
                  <a:lnTo>
                    <a:pt x="1512094" y="2381"/>
                  </a:lnTo>
                  <a:lnTo>
                    <a:pt x="1574006" y="11906"/>
                  </a:lnTo>
                  <a:lnTo>
                    <a:pt x="1602581" y="21431"/>
                  </a:lnTo>
                  <a:lnTo>
                    <a:pt x="1662113" y="54769"/>
                  </a:lnTo>
                  <a:lnTo>
                    <a:pt x="1733550" y="104775"/>
                  </a:lnTo>
                  <a:lnTo>
                    <a:pt x="1688306" y="192881"/>
                  </a:lnTo>
                  <a:lnTo>
                    <a:pt x="1664494" y="221456"/>
                  </a:lnTo>
                  <a:lnTo>
                    <a:pt x="1628775" y="230981"/>
                  </a:lnTo>
                  <a:lnTo>
                    <a:pt x="1497806" y="261938"/>
                  </a:lnTo>
                  <a:lnTo>
                    <a:pt x="1295400" y="309563"/>
                  </a:lnTo>
                  <a:lnTo>
                    <a:pt x="1028700" y="361950"/>
                  </a:lnTo>
                  <a:lnTo>
                    <a:pt x="781050" y="409575"/>
                  </a:lnTo>
                  <a:lnTo>
                    <a:pt x="60960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71C1B6E-902D-7C4B-BD23-3737318E1DA3}"/>
                </a:ext>
              </a:extLst>
            </p:cNvPr>
            <p:cNvSpPr/>
            <p:nvPr/>
          </p:nvSpPr>
          <p:spPr>
            <a:xfrm>
              <a:off x="4524375" y="2811463"/>
              <a:ext cx="509588" cy="1069975"/>
            </a:xfrm>
            <a:custGeom>
              <a:avLst/>
              <a:gdLst>
                <a:gd name="connsiteX0" fmla="*/ 219075 w 509588"/>
                <a:gd name="connsiteY0" fmla="*/ 497682 h 1069182"/>
                <a:gd name="connsiteX1" fmla="*/ 192881 w 509588"/>
                <a:gd name="connsiteY1" fmla="*/ 357188 h 1069182"/>
                <a:gd name="connsiteX2" fmla="*/ 166688 w 509588"/>
                <a:gd name="connsiteY2" fmla="*/ 245269 h 1069182"/>
                <a:gd name="connsiteX3" fmla="*/ 142875 w 509588"/>
                <a:gd name="connsiteY3" fmla="*/ 200025 h 1069182"/>
                <a:gd name="connsiteX4" fmla="*/ 119063 w 509588"/>
                <a:gd name="connsiteY4" fmla="*/ 161925 h 1069182"/>
                <a:gd name="connsiteX5" fmla="*/ 80963 w 509588"/>
                <a:gd name="connsiteY5" fmla="*/ 121444 h 1069182"/>
                <a:gd name="connsiteX6" fmla="*/ 35719 w 509588"/>
                <a:gd name="connsiteY6" fmla="*/ 78582 h 1069182"/>
                <a:gd name="connsiteX7" fmla="*/ 16669 w 509588"/>
                <a:gd name="connsiteY7" fmla="*/ 61913 h 1069182"/>
                <a:gd name="connsiteX8" fmla="*/ 0 w 509588"/>
                <a:gd name="connsiteY8" fmla="*/ 30957 h 1069182"/>
                <a:gd name="connsiteX9" fmla="*/ 0 w 509588"/>
                <a:gd name="connsiteY9" fmla="*/ 9525 h 1069182"/>
                <a:gd name="connsiteX10" fmla="*/ 11906 w 509588"/>
                <a:gd name="connsiteY10" fmla="*/ 0 h 1069182"/>
                <a:gd name="connsiteX11" fmla="*/ 35719 w 509588"/>
                <a:gd name="connsiteY11" fmla="*/ 0 h 1069182"/>
                <a:gd name="connsiteX12" fmla="*/ 69056 w 509588"/>
                <a:gd name="connsiteY12" fmla="*/ 11907 h 1069182"/>
                <a:gd name="connsiteX13" fmla="*/ 152400 w 509588"/>
                <a:gd name="connsiteY13" fmla="*/ 26194 h 1069182"/>
                <a:gd name="connsiteX14" fmla="*/ 264319 w 509588"/>
                <a:gd name="connsiteY14" fmla="*/ 57150 h 1069182"/>
                <a:gd name="connsiteX15" fmla="*/ 407194 w 509588"/>
                <a:gd name="connsiteY15" fmla="*/ 104775 h 1069182"/>
                <a:gd name="connsiteX16" fmla="*/ 400050 w 509588"/>
                <a:gd name="connsiteY16" fmla="*/ 261938 h 1069182"/>
                <a:gd name="connsiteX17" fmla="*/ 488156 w 509588"/>
                <a:gd name="connsiteY17" fmla="*/ 747713 h 1069182"/>
                <a:gd name="connsiteX18" fmla="*/ 509588 w 509588"/>
                <a:gd name="connsiteY18" fmla="*/ 909638 h 1069182"/>
                <a:gd name="connsiteX19" fmla="*/ 454819 w 509588"/>
                <a:gd name="connsiteY19" fmla="*/ 1000125 h 1069182"/>
                <a:gd name="connsiteX20" fmla="*/ 402431 w 509588"/>
                <a:gd name="connsiteY20" fmla="*/ 1064419 h 1069182"/>
                <a:gd name="connsiteX21" fmla="*/ 383381 w 509588"/>
                <a:gd name="connsiteY21" fmla="*/ 1069182 h 1069182"/>
                <a:gd name="connsiteX22" fmla="*/ 359569 w 509588"/>
                <a:gd name="connsiteY22" fmla="*/ 1069182 h 1069182"/>
                <a:gd name="connsiteX23" fmla="*/ 333375 w 509588"/>
                <a:gd name="connsiteY23" fmla="*/ 1047750 h 1069182"/>
                <a:gd name="connsiteX24" fmla="*/ 264319 w 509588"/>
                <a:gd name="connsiteY24" fmla="*/ 976313 h 1069182"/>
                <a:gd name="connsiteX25" fmla="*/ 250031 w 509588"/>
                <a:gd name="connsiteY25" fmla="*/ 954882 h 1069182"/>
                <a:gd name="connsiteX26" fmla="*/ 240506 w 509588"/>
                <a:gd name="connsiteY26" fmla="*/ 916782 h 1069182"/>
                <a:gd name="connsiteX27" fmla="*/ 240506 w 509588"/>
                <a:gd name="connsiteY27" fmla="*/ 869157 h 1069182"/>
                <a:gd name="connsiteX28" fmla="*/ 245269 w 509588"/>
                <a:gd name="connsiteY28" fmla="*/ 821532 h 1069182"/>
                <a:gd name="connsiteX29" fmla="*/ 247650 w 509588"/>
                <a:gd name="connsiteY29" fmla="*/ 778669 h 1069182"/>
                <a:gd name="connsiteX30" fmla="*/ 245269 w 509588"/>
                <a:gd name="connsiteY30" fmla="*/ 711994 h 1069182"/>
                <a:gd name="connsiteX31" fmla="*/ 219075 w 509588"/>
                <a:gd name="connsiteY31" fmla="*/ 497682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9588" h="1069182">
                  <a:moveTo>
                    <a:pt x="219075" y="497682"/>
                  </a:moveTo>
                  <a:lnTo>
                    <a:pt x="192881" y="357188"/>
                  </a:lnTo>
                  <a:lnTo>
                    <a:pt x="166688" y="245269"/>
                  </a:lnTo>
                  <a:lnTo>
                    <a:pt x="142875" y="200025"/>
                  </a:lnTo>
                  <a:lnTo>
                    <a:pt x="119063" y="161925"/>
                  </a:lnTo>
                  <a:lnTo>
                    <a:pt x="80963" y="121444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0" y="30957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69056" y="11907"/>
                  </a:lnTo>
                  <a:lnTo>
                    <a:pt x="152400" y="26194"/>
                  </a:lnTo>
                  <a:lnTo>
                    <a:pt x="264319" y="57150"/>
                  </a:lnTo>
                  <a:lnTo>
                    <a:pt x="407194" y="104775"/>
                  </a:lnTo>
                  <a:lnTo>
                    <a:pt x="400050" y="261938"/>
                  </a:lnTo>
                  <a:lnTo>
                    <a:pt x="488156" y="747713"/>
                  </a:lnTo>
                  <a:lnTo>
                    <a:pt x="509588" y="909638"/>
                  </a:lnTo>
                  <a:lnTo>
                    <a:pt x="454819" y="1000125"/>
                  </a:lnTo>
                  <a:lnTo>
                    <a:pt x="402431" y="1064419"/>
                  </a:lnTo>
                  <a:lnTo>
                    <a:pt x="383381" y="1069182"/>
                  </a:lnTo>
                  <a:lnTo>
                    <a:pt x="359569" y="1069182"/>
                  </a:lnTo>
                  <a:lnTo>
                    <a:pt x="333375" y="1047750"/>
                  </a:lnTo>
                  <a:lnTo>
                    <a:pt x="264319" y="976313"/>
                  </a:lnTo>
                  <a:lnTo>
                    <a:pt x="250031" y="954882"/>
                  </a:lnTo>
                  <a:lnTo>
                    <a:pt x="240506" y="916782"/>
                  </a:lnTo>
                  <a:lnTo>
                    <a:pt x="240506" y="869157"/>
                  </a:lnTo>
                  <a:lnTo>
                    <a:pt x="245269" y="821532"/>
                  </a:lnTo>
                  <a:lnTo>
                    <a:pt x="247650" y="778669"/>
                  </a:lnTo>
                  <a:cubicBezTo>
                    <a:pt x="246856" y="756444"/>
                    <a:pt x="246063" y="734219"/>
                    <a:pt x="245269" y="711994"/>
                  </a:cubicBezTo>
                  <a:lnTo>
                    <a:pt x="219075" y="497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BC4F0A0A-D912-5844-93CB-F87CD75D8FB5}"/>
                </a:ext>
              </a:extLst>
            </p:cNvPr>
            <p:cNvSpPr/>
            <p:nvPr/>
          </p:nvSpPr>
          <p:spPr>
            <a:xfrm rot="16200000">
              <a:off x="2018507" y="2940843"/>
              <a:ext cx="2667000" cy="557213"/>
            </a:xfrm>
            <a:custGeom>
              <a:avLst/>
              <a:gdLst>
                <a:gd name="connsiteX0" fmla="*/ 664368 w 2667000"/>
                <a:gd name="connsiteY0" fmla="*/ 445294 h 557212"/>
                <a:gd name="connsiteX1" fmla="*/ 116681 w 2667000"/>
                <a:gd name="connsiteY1" fmla="*/ 450056 h 557212"/>
                <a:gd name="connsiteX2" fmla="*/ 0 w 2667000"/>
                <a:gd name="connsiteY2" fmla="*/ 202406 h 557212"/>
                <a:gd name="connsiteX3" fmla="*/ 523875 w 2667000"/>
                <a:gd name="connsiteY3" fmla="*/ 197644 h 557212"/>
                <a:gd name="connsiteX4" fmla="*/ 1304925 w 2667000"/>
                <a:gd name="connsiteY4" fmla="*/ 200025 h 557212"/>
                <a:gd name="connsiteX5" fmla="*/ 1750218 w 2667000"/>
                <a:gd name="connsiteY5" fmla="*/ 200025 h 557212"/>
                <a:gd name="connsiteX6" fmla="*/ 2221706 w 2667000"/>
                <a:gd name="connsiteY6" fmla="*/ 197644 h 557212"/>
                <a:gd name="connsiteX7" fmla="*/ 2319337 w 2667000"/>
                <a:gd name="connsiteY7" fmla="*/ 200025 h 557212"/>
                <a:gd name="connsiteX8" fmla="*/ 2355056 w 2667000"/>
                <a:gd name="connsiteY8" fmla="*/ 195262 h 557212"/>
                <a:gd name="connsiteX9" fmla="*/ 2405062 w 2667000"/>
                <a:gd name="connsiteY9" fmla="*/ 183356 h 557212"/>
                <a:gd name="connsiteX10" fmla="*/ 2464593 w 2667000"/>
                <a:gd name="connsiteY10" fmla="*/ 161925 h 557212"/>
                <a:gd name="connsiteX11" fmla="*/ 2514600 w 2667000"/>
                <a:gd name="connsiteY11" fmla="*/ 123825 h 557212"/>
                <a:gd name="connsiteX12" fmla="*/ 2562225 w 2667000"/>
                <a:gd name="connsiteY12" fmla="*/ 73819 h 557212"/>
                <a:gd name="connsiteX13" fmla="*/ 2595562 w 2667000"/>
                <a:gd name="connsiteY13" fmla="*/ 23812 h 557212"/>
                <a:gd name="connsiteX14" fmla="*/ 2614612 w 2667000"/>
                <a:gd name="connsiteY14" fmla="*/ 7144 h 557212"/>
                <a:gd name="connsiteX15" fmla="*/ 2638425 w 2667000"/>
                <a:gd name="connsiteY15" fmla="*/ 0 h 557212"/>
                <a:gd name="connsiteX16" fmla="*/ 2657475 w 2667000"/>
                <a:gd name="connsiteY16" fmla="*/ 7144 h 557212"/>
                <a:gd name="connsiteX17" fmla="*/ 2667000 w 2667000"/>
                <a:gd name="connsiteY17" fmla="*/ 19050 h 557212"/>
                <a:gd name="connsiteX18" fmla="*/ 2667000 w 2667000"/>
                <a:gd name="connsiteY18" fmla="*/ 66675 h 557212"/>
                <a:gd name="connsiteX19" fmla="*/ 2650331 w 2667000"/>
                <a:gd name="connsiteY19" fmla="*/ 169069 h 557212"/>
                <a:gd name="connsiteX20" fmla="*/ 2621756 w 2667000"/>
                <a:gd name="connsiteY20" fmla="*/ 288131 h 557212"/>
                <a:gd name="connsiteX21" fmla="*/ 2595562 w 2667000"/>
                <a:gd name="connsiteY21" fmla="*/ 347662 h 557212"/>
                <a:gd name="connsiteX22" fmla="*/ 2512218 w 2667000"/>
                <a:gd name="connsiteY22" fmla="*/ 459581 h 557212"/>
                <a:gd name="connsiteX23" fmla="*/ 2431256 w 2667000"/>
                <a:gd name="connsiteY23" fmla="*/ 540544 h 557212"/>
                <a:gd name="connsiteX24" fmla="*/ 2407443 w 2667000"/>
                <a:gd name="connsiteY24" fmla="*/ 554831 h 557212"/>
                <a:gd name="connsiteX25" fmla="*/ 2374106 w 2667000"/>
                <a:gd name="connsiteY25" fmla="*/ 557212 h 557212"/>
                <a:gd name="connsiteX26" fmla="*/ 2343150 w 2667000"/>
                <a:gd name="connsiteY26" fmla="*/ 547687 h 557212"/>
                <a:gd name="connsiteX27" fmla="*/ 2290762 w 2667000"/>
                <a:gd name="connsiteY27" fmla="*/ 511969 h 557212"/>
                <a:gd name="connsiteX28" fmla="*/ 2245518 w 2667000"/>
                <a:gd name="connsiteY28" fmla="*/ 492919 h 557212"/>
                <a:gd name="connsiteX29" fmla="*/ 2185987 w 2667000"/>
                <a:gd name="connsiteY29" fmla="*/ 476250 h 557212"/>
                <a:gd name="connsiteX30" fmla="*/ 2105025 w 2667000"/>
                <a:gd name="connsiteY30" fmla="*/ 461962 h 557212"/>
                <a:gd name="connsiteX31" fmla="*/ 1702593 w 2667000"/>
                <a:gd name="connsiteY31" fmla="*/ 447675 h 557212"/>
                <a:gd name="connsiteX32" fmla="*/ 1502568 w 2667000"/>
                <a:gd name="connsiteY32" fmla="*/ 442912 h 557212"/>
                <a:gd name="connsiteX33" fmla="*/ 664368 w 2667000"/>
                <a:gd name="connsiteY33" fmla="*/ 445294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67000" h="557212">
                  <a:moveTo>
                    <a:pt x="664368" y="445294"/>
                  </a:moveTo>
                  <a:lnTo>
                    <a:pt x="116681" y="450056"/>
                  </a:lnTo>
                  <a:lnTo>
                    <a:pt x="0" y="202406"/>
                  </a:lnTo>
                  <a:lnTo>
                    <a:pt x="523875" y="197644"/>
                  </a:lnTo>
                  <a:lnTo>
                    <a:pt x="1304925" y="200025"/>
                  </a:lnTo>
                  <a:lnTo>
                    <a:pt x="1750218" y="200025"/>
                  </a:lnTo>
                  <a:lnTo>
                    <a:pt x="2221706" y="197644"/>
                  </a:lnTo>
                  <a:lnTo>
                    <a:pt x="2319337" y="200025"/>
                  </a:lnTo>
                  <a:lnTo>
                    <a:pt x="2355056" y="195262"/>
                  </a:lnTo>
                  <a:lnTo>
                    <a:pt x="2405062" y="183356"/>
                  </a:lnTo>
                  <a:lnTo>
                    <a:pt x="2464593" y="161925"/>
                  </a:lnTo>
                  <a:lnTo>
                    <a:pt x="2514600" y="123825"/>
                  </a:lnTo>
                  <a:lnTo>
                    <a:pt x="2562225" y="73819"/>
                  </a:lnTo>
                  <a:lnTo>
                    <a:pt x="2595562" y="23812"/>
                  </a:lnTo>
                  <a:lnTo>
                    <a:pt x="2614612" y="7144"/>
                  </a:lnTo>
                  <a:lnTo>
                    <a:pt x="2638425" y="0"/>
                  </a:lnTo>
                  <a:lnTo>
                    <a:pt x="2657475" y="7144"/>
                  </a:lnTo>
                  <a:lnTo>
                    <a:pt x="2667000" y="19050"/>
                  </a:lnTo>
                  <a:lnTo>
                    <a:pt x="2667000" y="66675"/>
                  </a:lnTo>
                  <a:lnTo>
                    <a:pt x="2650331" y="169069"/>
                  </a:lnTo>
                  <a:lnTo>
                    <a:pt x="2621756" y="288131"/>
                  </a:lnTo>
                  <a:lnTo>
                    <a:pt x="2595562" y="347662"/>
                  </a:lnTo>
                  <a:lnTo>
                    <a:pt x="2512218" y="459581"/>
                  </a:lnTo>
                  <a:lnTo>
                    <a:pt x="2431256" y="540544"/>
                  </a:lnTo>
                  <a:lnTo>
                    <a:pt x="2407443" y="554831"/>
                  </a:lnTo>
                  <a:lnTo>
                    <a:pt x="2374106" y="557212"/>
                  </a:lnTo>
                  <a:lnTo>
                    <a:pt x="2343150" y="547687"/>
                  </a:lnTo>
                  <a:lnTo>
                    <a:pt x="2290762" y="511969"/>
                  </a:lnTo>
                  <a:lnTo>
                    <a:pt x="2245518" y="492919"/>
                  </a:lnTo>
                  <a:lnTo>
                    <a:pt x="2185987" y="476250"/>
                  </a:lnTo>
                  <a:lnTo>
                    <a:pt x="2105025" y="461962"/>
                  </a:lnTo>
                  <a:lnTo>
                    <a:pt x="1702593" y="447675"/>
                  </a:lnTo>
                  <a:lnTo>
                    <a:pt x="1502568" y="442912"/>
                  </a:lnTo>
                  <a:lnTo>
                    <a:pt x="664368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908CD7F-5469-F642-A6AA-F5E53B72485D}"/>
                </a:ext>
              </a:extLst>
            </p:cNvPr>
            <p:cNvSpPr/>
            <p:nvPr/>
          </p:nvSpPr>
          <p:spPr>
            <a:xfrm>
              <a:off x="2365375" y="4019550"/>
              <a:ext cx="1862138" cy="973138"/>
            </a:xfrm>
            <a:custGeom>
              <a:avLst/>
              <a:gdLst>
                <a:gd name="connsiteX0" fmla="*/ 914400 w 1862138"/>
                <a:gd name="connsiteY0" fmla="*/ 673894 h 973931"/>
                <a:gd name="connsiteX1" fmla="*/ 578644 w 1862138"/>
                <a:gd name="connsiteY1" fmla="*/ 881063 h 973931"/>
                <a:gd name="connsiteX2" fmla="*/ 452438 w 1862138"/>
                <a:gd name="connsiteY2" fmla="*/ 954881 h 973931"/>
                <a:gd name="connsiteX3" fmla="*/ 426244 w 1862138"/>
                <a:gd name="connsiteY3" fmla="*/ 971550 h 973931"/>
                <a:gd name="connsiteX4" fmla="*/ 407194 w 1862138"/>
                <a:gd name="connsiteY4" fmla="*/ 973931 h 973931"/>
                <a:gd name="connsiteX5" fmla="*/ 373857 w 1862138"/>
                <a:gd name="connsiteY5" fmla="*/ 973931 h 973931"/>
                <a:gd name="connsiteX6" fmla="*/ 342900 w 1862138"/>
                <a:gd name="connsiteY6" fmla="*/ 966788 h 973931"/>
                <a:gd name="connsiteX7" fmla="*/ 300038 w 1862138"/>
                <a:gd name="connsiteY7" fmla="*/ 938213 h 973931"/>
                <a:gd name="connsiteX8" fmla="*/ 219075 w 1862138"/>
                <a:gd name="connsiteY8" fmla="*/ 864394 h 973931"/>
                <a:gd name="connsiteX9" fmla="*/ 116682 w 1862138"/>
                <a:gd name="connsiteY9" fmla="*/ 740569 h 973931"/>
                <a:gd name="connsiteX10" fmla="*/ 28575 w 1862138"/>
                <a:gd name="connsiteY10" fmla="*/ 626269 h 973931"/>
                <a:gd name="connsiteX11" fmla="*/ 9525 w 1862138"/>
                <a:gd name="connsiteY11" fmla="*/ 595313 h 973931"/>
                <a:gd name="connsiteX12" fmla="*/ 0 w 1862138"/>
                <a:gd name="connsiteY12" fmla="*/ 569119 h 973931"/>
                <a:gd name="connsiteX13" fmla="*/ 0 w 1862138"/>
                <a:gd name="connsiteY13" fmla="*/ 552450 h 973931"/>
                <a:gd name="connsiteX14" fmla="*/ 4763 w 1862138"/>
                <a:gd name="connsiteY14" fmla="*/ 540544 h 973931"/>
                <a:gd name="connsiteX15" fmla="*/ 19050 w 1862138"/>
                <a:gd name="connsiteY15" fmla="*/ 533400 h 973931"/>
                <a:gd name="connsiteX16" fmla="*/ 47625 w 1862138"/>
                <a:gd name="connsiteY16" fmla="*/ 538163 h 973931"/>
                <a:gd name="connsiteX17" fmla="*/ 147638 w 1862138"/>
                <a:gd name="connsiteY17" fmla="*/ 592931 h 973931"/>
                <a:gd name="connsiteX18" fmla="*/ 245269 w 1862138"/>
                <a:gd name="connsiteY18" fmla="*/ 642938 h 973931"/>
                <a:gd name="connsiteX19" fmla="*/ 297657 w 1862138"/>
                <a:gd name="connsiteY19" fmla="*/ 659606 h 973931"/>
                <a:gd name="connsiteX20" fmla="*/ 326232 w 1862138"/>
                <a:gd name="connsiteY20" fmla="*/ 661988 h 973931"/>
                <a:gd name="connsiteX21" fmla="*/ 361950 w 1862138"/>
                <a:gd name="connsiteY21" fmla="*/ 657225 h 973931"/>
                <a:gd name="connsiteX22" fmla="*/ 431007 w 1862138"/>
                <a:gd name="connsiteY22" fmla="*/ 631031 h 973931"/>
                <a:gd name="connsiteX23" fmla="*/ 602457 w 1862138"/>
                <a:gd name="connsiteY23" fmla="*/ 559594 h 973931"/>
                <a:gd name="connsiteX24" fmla="*/ 909638 w 1862138"/>
                <a:gd name="connsiteY24" fmla="*/ 431006 h 973931"/>
                <a:gd name="connsiteX25" fmla="*/ 1159669 w 1862138"/>
                <a:gd name="connsiteY25" fmla="*/ 335756 h 973931"/>
                <a:gd name="connsiteX26" fmla="*/ 1350169 w 1862138"/>
                <a:gd name="connsiteY26" fmla="*/ 240506 h 973931"/>
                <a:gd name="connsiteX27" fmla="*/ 1564482 w 1862138"/>
                <a:gd name="connsiteY27" fmla="*/ 130969 h 973931"/>
                <a:gd name="connsiteX28" fmla="*/ 1769269 w 1862138"/>
                <a:gd name="connsiteY28" fmla="*/ 28575 h 973931"/>
                <a:gd name="connsiteX29" fmla="*/ 1807369 w 1862138"/>
                <a:gd name="connsiteY29" fmla="*/ 11906 h 973931"/>
                <a:gd name="connsiteX30" fmla="*/ 1831182 w 1862138"/>
                <a:gd name="connsiteY30" fmla="*/ 2381 h 973931"/>
                <a:gd name="connsiteX31" fmla="*/ 1852613 w 1862138"/>
                <a:gd name="connsiteY31" fmla="*/ 0 h 973931"/>
                <a:gd name="connsiteX32" fmla="*/ 1862138 w 1862138"/>
                <a:gd name="connsiteY32" fmla="*/ 4763 h 973931"/>
                <a:gd name="connsiteX33" fmla="*/ 1859757 w 1862138"/>
                <a:gd name="connsiteY33" fmla="*/ 28575 h 973931"/>
                <a:gd name="connsiteX34" fmla="*/ 1847850 w 1862138"/>
                <a:gd name="connsiteY34" fmla="*/ 57150 h 973931"/>
                <a:gd name="connsiteX35" fmla="*/ 1793082 w 1862138"/>
                <a:gd name="connsiteY35" fmla="*/ 100013 h 973931"/>
                <a:gd name="connsiteX36" fmla="*/ 1564482 w 1862138"/>
                <a:gd name="connsiteY36" fmla="*/ 252413 h 973931"/>
                <a:gd name="connsiteX37" fmla="*/ 1273969 w 1862138"/>
                <a:gd name="connsiteY37" fmla="*/ 442913 h 973931"/>
                <a:gd name="connsiteX38" fmla="*/ 1059657 w 1862138"/>
                <a:gd name="connsiteY38" fmla="*/ 583406 h 973931"/>
                <a:gd name="connsiteX39" fmla="*/ 914400 w 1862138"/>
                <a:gd name="connsiteY39" fmla="*/ 67389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2138" h="973931">
                  <a:moveTo>
                    <a:pt x="914400" y="673894"/>
                  </a:moveTo>
                  <a:lnTo>
                    <a:pt x="578644" y="881063"/>
                  </a:lnTo>
                  <a:lnTo>
                    <a:pt x="452438" y="954881"/>
                  </a:lnTo>
                  <a:lnTo>
                    <a:pt x="426244" y="971550"/>
                  </a:lnTo>
                  <a:lnTo>
                    <a:pt x="407194" y="973931"/>
                  </a:lnTo>
                  <a:lnTo>
                    <a:pt x="373857" y="973931"/>
                  </a:lnTo>
                  <a:lnTo>
                    <a:pt x="342900" y="966788"/>
                  </a:lnTo>
                  <a:lnTo>
                    <a:pt x="300038" y="938213"/>
                  </a:lnTo>
                  <a:lnTo>
                    <a:pt x="219075" y="864394"/>
                  </a:lnTo>
                  <a:lnTo>
                    <a:pt x="116682" y="740569"/>
                  </a:lnTo>
                  <a:lnTo>
                    <a:pt x="28575" y="626269"/>
                  </a:lnTo>
                  <a:lnTo>
                    <a:pt x="9525" y="595313"/>
                  </a:lnTo>
                  <a:lnTo>
                    <a:pt x="0" y="569119"/>
                  </a:lnTo>
                  <a:lnTo>
                    <a:pt x="0" y="552450"/>
                  </a:lnTo>
                  <a:lnTo>
                    <a:pt x="4763" y="540544"/>
                  </a:lnTo>
                  <a:lnTo>
                    <a:pt x="19050" y="533400"/>
                  </a:lnTo>
                  <a:lnTo>
                    <a:pt x="47625" y="538163"/>
                  </a:lnTo>
                  <a:lnTo>
                    <a:pt x="147638" y="592931"/>
                  </a:lnTo>
                  <a:lnTo>
                    <a:pt x="245269" y="642938"/>
                  </a:lnTo>
                  <a:lnTo>
                    <a:pt x="297657" y="659606"/>
                  </a:lnTo>
                  <a:lnTo>
                    <a:pt x="326232" y="661988"/>
                  </a:lnTo>
                  <a:lnTo>
                    <a:pt x="361950" y="657225"/>
                  </a:lnTo>
                  <a:lnTo>
                    <a:pt x="431007" y="631031"/>
                  </a:lnTo>
                  <a:lnTo>
                    <a:pt x="602457" y="559594"/>
                  </a:lnTo>
                  <a:lnTo>
                    <a:pt x="909638" y="431006"/>
                  </a:lnTo>
                  <a:lnTo>
                    <a:pt x="1159669" y="335756"/>
                  </a:lnTo>
                  <a:lnTo>
                    <a:pt x="1350169" y="240506"/>
                  </a:lnTo>
                  <a:lnTo>
                    <a:pt x="1564482" y="130969"/>
                  </a:lnTo>
                  <a:lnTo>
                    <a:pt x="1769269" y="28575"/>
                  </a:lnTo>
                  <a:lnTo>
                    <a:pt x="1807369" y="11906"/>
                  </a:lnTo>
                  <a:lnTo>
                    <a:pt x="1831182" y="2381"/>
                  </a:lnTo>
                  <a:lnTo>
                    <a:pt x="1852613" y="0"/>
                  </a:lnTo>
                  <a:lnTo>
                    <a:pt x="1862138" y="4763"/>
                  </a:lnTo>
                  <a:lnTo>
                    <a:pt x="1859757" y="28575"/>
                  </a:lnTo>
                  <a:lnTo>
                    <a:pt x="1847850" y="57150"/>
                  </a:lnTo>
                  <a:lnTo>
                    <a:pt x="1793082" y="100013"/>
                  </a:lnTo>
                  <a:lnTo>
                    <a:pt x="1564482" y="252413"/>
                  </a:lnTo>
                  <a:lnTo>
                    <a:pt x="1273969" y="442913"/>
                  </a:lnTo>
                  <a:lnTo>
                    <a:pt x="1059657" y="583406"/>
                  </a:lnTo>
                  <a:lnTo>
                    <a:pt x="914400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17A5BBE-D85B-874E-AE2C-DAF6DD40C2E4}"/>
                </a:ext>
              </a:extLst>
            </p:cNvPr>
            <p:cNvSpPr/>
            <p:nvPr/>
          </p:nvSpPr>
          <p:spPr>
            <a:xfrm>
              <a:off x="4137025" y="1592263"/>
              <a:ext cx="1044575" cy="1517650"/>
            </a:xfrm>
            <a:custGeom>
              <a:avLst/>
              <a:gdLst>
                <a:gd name="connsiteX0" fmla="*/ 540544 w 1045369"/>
                <a:gd name="connsiteY0" fmla="*/ 997744 h 1516857"/>
                <a:gd name="connsiteX1" fmla="*/ 307182 w 1045369"/>
                <a:gd name="connsiteY1" fmla="*/ 1276350 h 1516857"/>
                <a:gd name="connsiteX2" fmla="*/ 164307 w 1045369"/>
                <a:gd name="connsiteY2" fmla="*/ 1421607 h 1516857"/>
                <a:gd name="connsiteX3" fmla="*/ 71438 w 1045369"/>
                <a:gd name="connsiteY3" fmla="*/ 1507332 h 1516857"/>
                <a:gd name="connsiteX4" fmla="*/ 45244 w 1045369"/>
                <a:gd name="connsiteY4" fmla="*/ 1516857 h 1516857"/>
                <a:gd name="connsiteX5" fmla="*/ 23813 w 1045369"/>
                <a:gd name="connsiteY5" fmla="*/ 1516857 h 1516857"/>
                <a:gd name="connsiteX6" fmla="*/ 7144 w 1045369"/>
                <a:gd name="connsiteY6" fmla="*/ 1497807 h 1516857"/>
                <a:gd name="connsiteX7" fmla="*/ 0 w 1045369"/>
                <a:gd name="connsiteY7" fmla="*/ 1471613 h 1516857"/>
                <a:gd name="connsiteX8" fmla="*/ 71438 w 1045369"/>
                <a:gd name="connsiteY8" fmla="*/ 1357313 h 1516857"/>
                <a:gd name="connsiteX9" fmla="*/ 102394 w 1045369"/>
                <a:gd name="connsiteY9" fmla="*/ 1335882 h 1516857"/>
                <a:gd name="connsiteX10" fmla="*/ 185738 w 1045369"/>
                <a:gd name="connsiteY10" fmla="*/ 1240632 h 1516857"/>
                <a:gd name="connsiteX11" fmla="*/ 295275 w 1045369"/>
                <a:gd name="connsiteY11" fmla="*/ 1095375 h 1516857"/>
                <a:gd name="connsiteX12" fmla="*/ 381000 w 1045369"/>
                <a:gd name="connsiteY12" fmla="*/ 942975 h 1516857"/>
                <a:gd name="connsiteX13" fmla="*/ 457200 w 1045369"/>
                <a:gd name="connsiteY13" fmla="*/ 812007 h 1516857"/>
                <a:gd name="connsiteX14" fmla="*/ 545307 w 1045369"/>
                <a:gd name="connsiteY14" fmla="*/ 626269 h 1516857"/>
                <a:gd name="connsiteX15" fmla="*/ 621507 w 1045369"/>
                <a:gd name="connsiteY15" fmla="*/ 445294 h 1516857"/>
                <a:gd name="connsiteX16" fmla="*/ 657225 w 1045369"/>
                <a:gd name="connsiteY16" fmla="*/ 352425 h 1516857"/>
                <a:gd name="connsiteX17" fmla="*/ 671513 w 1045369"/>
                <a:gd name="connsiteY17" fmla="*/ 297657 h 1516857"/>
                <a:gd name="connsiteX18" fmla="*/ 673894 w 1045369"/>
                <a:gd name="connsiteY18" fmla="*/ 252413 h 1516857"/>
                <a:gd name="connsiteX19" fmla="*/ 669132 w 1045369"/>
                <a:gd name="connsiteY19" fmla="*/ 211932 h 1516857"/>
                <a:gd name="connsiteX20" fmla="*/ 659607 w 1045369"/>
                <a:gd name="connsiteY20" fmla="*/ 178594 h 1516857"/>
                <a:gd name="connsiteX21" fmla="*/ 619125 w 1045369"/>
                <a:gd name="connsiteY21" fmla="*/ 126207 h 1516857"/>
                <a:gd name="connsiteX22" fmla="*/ 566738 w 1045369"/>
                <a:gd name="connsiteY22" fmla="*/ 78582 h 1516857"/>
                <a:gd name="connsiteX23" fmla="*/ 545307 w 1045369"/>
                <a:gd name="connsiteY23" fmla="*/ 54769 h 1516857"/>
                <a:gd name="connsiteX24" fmla="*/ 531019 w 1045369"/>
                <a:gd name="connsiteY24" fmla="*/ 33338 h 1516857"/>
                <a:gd name="connsiteX25" fmla="*/ 531019 w 1045369"/>
                <a:gd name="connsiteY25" fmla="*/ 14288 h 1516857"/>
                <a:gd name="connsiteX26" fmla="*/ 542925 w 1045369"/>
                <a:gd name="connsiteY26" fmla="*/ 4763 h 1516857"/>
                <a:gd name="connsiteX27" fmla="*/ 600075 w 1045369"/>
                <a:gd name="connsiteY27" fmla="*/ 0 h 1516857"/>
                <a:gd name="connsiteX28" fmla="*/ 690563 w 1045369"/>
                <a:gd name="connsiteY28" fmla="*/ 11907 h 1516857"/>
                <a:gd name="connsiteX29" fmla="*/ 769144 w 1045369"/>
                <a:gd name="connsiteY29" fmla="*/ 33338 h 1516857"/>
                <a:gd name="connsiteX30" fmla="*/ 869157 w 1045369"/>
                <a:gd name="connsiteY30" fmla="*/ 78582 h 1516857"/>
                <a:gd name="connsiteX31" fmla="*/ 940594 w 1045369"/>
                <a:gd name="connsiteY31" fmla="*/ 116682 h 1516857"/>
                <a:gd name="connsiteX32" fmla="*/ 990600 w 1045369"/>
                <a:gd name="connsiteY32" fmla="*/ 157163 h 1516857"/>
                <a:gd name="connsiteX33" fmla="*/ 1021557 w 1045369"/>
                <a:gd name="connsiteY33" fmla="*/ 190500 h 1516857"/>
                <a:gd name="connsiteX34" fmla="*/ 1035844 w 1045369"/>
                <a:gd name="connsiteY34" fmla="*/ 216694 h 1516857"/>
                <a:gd name="connsiteX35" fmla="*/ 1045369 w 1045369"/>
                <a:gd name="connsiteY35" fmla="*/ 242888 h 1516857"/>
                <a:gd name="connsiteX36" fmla="*/ 1045369 w 1045369"/>
                <a:gd name="connsiteY36" fmla="*/ 269082 h 1516857"/>
                <a:gd name="connsiteX37" fmla="*/ 1031082 w 1045369"/>
                <a:gd name="connsiteY37" fmla="*/ 302419 h 1516857"/>
                <a:gd name="connsiteX38" fmla="*/ 926307 w 1045369"/>
                <a:gd name="connsiteY38" fmla="*/ 452438 h 1516857"/>
                <a:gd name="connsiteX39" fmla="*/ 809625 w 1045369"/>
                <a:gd name="connsiteY39" fmla="*/ 631032 h 1516857"/>
                <a:gd name="connsiteX40" fmla="*/ 683419 w 1045369"/>
                <a:gd name="connsiteY40" fmla="*/ 826294 h 1516857"/>
                <a:gd name="connsiteX41" fmla="*/ 540544 w 1045369"/>
                <a:gd name="connsiteY41" fmla="*/ 997744 h 151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5369" h="1516857">
                  <a:moveTo>
                    <a:pt x="540544" y="997744"/>
                  </a:moveTo>
                  <a:lnTo>
                    <a:pt x="307182" y="1276350"/>
                  </a:lnTo>
                  <a:lnTo>
                    <a:pt x="164307" y="1421607"/>
                  </a:lnTo>
                  <a:lnTo>
                    <a:pt x="71438" y="1507332"/>
                  </a:lnTo>
                  <a:lnTo>
                    <a:pt x="45244" y="1516857"/>
                  </a:lnTo>
                  <a:lnTo>
                    <a:pt x="23813" y="1516857"/>
                  </a:lnTo>
                  <a:lnTo>
                    <a:pt x="7144" y="1497807"/>
                  </a:lnTo>
                  <a:lnTo>
                    <a:pt x="0" y="1471613"/>
                  </a:lnTo>
                  <a:lnTo>
                    <a:pt x="71438" y="1357313"/>
                  </a:lnTo>
                  <a:lnTo>
                    <a:pt x="102394" y="1335882"/>
                  </a:lnTo>
                  <a:lnTo>
                    <a:pt x="185738" y="1240632"/>
                  </a:lnTo>
                  <a:lnTo>
                    <a:pt x="295275" y="1095375"/>
                  </a:lnTo>
                  <a:lnTo>
                    <a:pt x="381000" y="942975"/>
                  </a:lnTo>
                  <a:lnTo>
                    <a:pt x="457200" y="812007"/>
                  </a:lnTo>
                  <a:lnTo>
                    <a:pt x="545307" y="626269"/>
                  </a:lnTo>
                  <a:lnTo>
                    <a:pt x="621507" y="445294"/>
                  </a:lnTo>
                  <a:lnTo>
                    <a:pt x="657225" y="352425"/>
                  </a:lnTo>
                  <a:lnTo>
                    <a:pt x="671513" y="297657"/>
                  </a:lnTo>
                  <a:lnTo>
                    <a:pt x="673894" y="252413"/>
                  </a:lnTo>
                  <a:lnTo>
                    <a:pt x="669132" y="211932"/>
                  </a:lnTo>
                  <a:lnTo>
                    <a:pt x="659607" y="178594"/>
                  </a:lnTo>
                  <a:lnTo>
                    <a:pt x="619125" y="126207"/>
                  </a:lnTo>
                  <a:lnTo>
                    <a:pt x="566738" y="78582"/>
                  </a:lnTo>
                  <a:lnTo>
                    <a:pt x="545307" y="54769"/>
                  </a:lnTo>
                  <a:lnTo>
                    <a:pt x="531019" y="33338"/>
                  </a:lnTo>
                  <a:lnTo>
                    <a:pt x="531019" y="14288"/>
                  </a:lnTo>
                  <a:lnTo>
                    <a:pt x="542925" y="4763"/>
                  </a:lnTo>
                  <a:lnTo>
                    <a:pt x="600075" y="0"/>
                  </a:lnTo>
                  <a:lnTo>
                    <a:pt x="690563" y="11907"/>
                  </a:lnTo>
                  <a:lnTo>
                    <a:pt x="769144" y="33338"/>
                  </a:lnTo>
                  <a:lnTo>
                    <a:pt x="869157" y="78582"/>
                  </a:lnTo>
                  <a:lnTo>
                    <a:pt x="940594" y="116682"/>
                  </a:lnTo>
                  <a:lnTo>
                    <a:pt x="990600" y="157163"/>
                  </a:lnTo>
                  <a:lnTo>
                    <a:pt x="1021557" y="190500"/>
                  </a:lnTo>
                  <a:lnTo>
                    <a:pt x="1035844" y="216694"/>
                  </a:lnTo>
                  <a:lnTo>
                    <a:pt x="1045369" y="242888"/>
                  </a:lnTo>
                  <a:lnTo>
                    <a:pt x="1045369" y="269082"/>
                  </a:lnTo>
                  <a:lnTo>
                    <a:pt x="1031082" y="302419"/>
                  </a:lnTo>
                  <a:lnTo>
                    <a:pt x="926307" y="452438"/>
                  </a:lnTo>
                  <a:lnTo>
                    <a:pt x="809625" y="631032"/>
                  </a:lnTo>
                  <a:lnTo>
                    <a:pt x="683419" y="826294"/>
                  </a:lnTo>
                  <a:lnTo>
                    <a:pt x="540544" y="99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7732E12-A756-9F40-B0E8-753695C1E698}"/>
                </a:ext>
              </a:extLst>
            </p:cNvPr>
            <p:cNvSpPr/>
            <p:nvPr/>
          </p:nvSpPr>
          <p:spPr>
            <a:xfrm>
              <a:off x="4791075" y="1970088"/>
              <a:ext cx="1947863" cy="454025"/>
            </a:xfrm>
            <a:custGeom>
              <a:avLst/>
              <a:gdLst>
                <a:gd name="connsiteX0" fmla="*/ 812006 w 1947863"/>
                <a:gd name="connsiteY0" fmla="*/ 388144 h 454819"/>
                <a:gd name="connsiteX1" fmla="*/ 516731 w 1947863"/>
                <a:gd name="connsiteY1" fmla="*/ 416719 h 454819"/>
                <a:gd name="connsiteX2" fmla="*/ 297656 w 1947863"/>
                <a:gd name="connsiteY2" fmla="*/ 440531 h 454819"/>
                <a:gd name="connsiteX3" fmla="*/ 133350 w 1947863"/>
                <a:gd name="connsiteY3" fmla="*/ 454819 h 454819"/>
                <a:gd name="connsiteX4" fmla="*/ 102394 w 1947863"/>
                <a:gd name="connsiteY4" fmla="*/ 454819 h 454819"/>
                <a:gd name="connsiteX5" fmla="*/ 61913 w 1947863"/>
                <a:gd name="connsiteY5" fmla="*/ 445294 h 454819"/>
                <a:gd name="connsiteX6" fmla="*/ 0 w 1947863"/>
                <a:gd name="connsiteY6" fmla="*/ 416719 h 454819"/>
                <a:gd name="connsiteX7" fmla="*/ 66675 w 1947863"/>
                <a:gd name="connsiteY7" fmla="*/ 209550 h 454819"/>
                <a:gd name="connsiteX8" fmla="*/ 185738 w 1947863"/>
                <a:gd name="connsiteY8" fmla="*/ 264319 h 454819"/>
                <a:gd name="connsiteX9" fmla="*/ 221456 w 1947863"/>
                <a:gd name="connsiteY9" fmla="*/ 276225 h 454819"/>
                <a:gd name="connsiteX10" fmla="*/ 264319 w 1947863"/>
                <a:gd name="connsiteY10" fmla="*/ 278606 h 454819"/>
                <a:gd name="connsiteX11" fmla="*/ 369094 w 1947863"/>
                <a:gd name="connsiteY11" fmla="*/ 271462 h 454819"/>
                <a:gd name="connsiteX12" fmla="*/ 473869 w 1947863"/>
                <a:gd name="connsiteY12" fmla="*/ 261937 h 454819"/>
                <a:gd name="connsiteX13" fmla="*/ 633413 w 1947863"/>
                <a:gd name="connsiteY13" fmla="*/ 238125 h 454819"/>
                <a:gd name="connsiteX14" fmla="*/ 771525 w 1947863"/>
                <a:gd name="connsiteY14" fmla="*/ 211931 h 454819"/>
                <a:gd name="connsiteX15" fmla="*/ 1002506 w 1947863"/>
                <a:gd name="connsiteY15" fmla="*/ 157162 h 454819"/>
                <a:gd name="connsiteX16" fmla="*/ 1264444 w 1947863"/>
                <a:gd name="connsiteY16" fmla="*/ 92869 h 454819"/>
                <a:gd name="connsiteX17" fmla="*/ 1426369 w 1947863"/>
                <a:gd name="connsiteY17" fmla="*/ 52387 h 454819"/>
                <a:gd name="connsiteX18" fmla="*/ 1447800 w 1947863"/>
                <a:gd name="connsiteY18" fmla="*/ 30956 h 454819"/>
                <a:gd name="connsiteX19" fmla="*/ 1473994 w 1947863"/>
                <a:gd name="connsiteY19" fmla="*/ 11906 h 454819"/>
                <a:gd name="connsiteX20" fmla="*/ 1512094 w 1947863"/>
                <a:gd name="connsiteY20" fmla="*/ 0 h 454819"/>
                <a:gd name="connsiteX21" fmla="*/ 1552575 w 1947863"/>
                <a:gd name="connsiteY21" fmla="*/ 0 h 454819"/>
                <a:gd name="connsiteX22" fmla="*/ 1609725 w 1947863"/>
                <a:gd name="connsiteY22" fmla="*/ 7144 h 454819"/>
                <a:gd name="connsiteX23" fmla="*/ 1716881 w 1947863"/>
                <a:gd name="connsiteY23" fmla="*/ 26194 h 454819"/>
                <a:gd name="connsiteX24" fmla="*/ 1788319 w 1947863"/>
                <a:gd name="connsiteY24" fmla="*/ 45244 h 454819"/>
                <a:gd name="connsiteX25" fmla="*/ 1854994 w 1947863"/>
                <a:gd name="connsiteY25" fmla="*/ 66675 h 454819"/>
                <a:gd name="connsiteX26" fmla="*/ 1883569 w 1947863"/>
                <a:gd name="connsiteY26" fmla="*/ 80962 h 454819"/>
                <a:gd name="connsiteX27" fmla="*/ 1905000 w 1947863"/>
                <a:gd name="connsiteY27" fmla="*/ 95250 h 454819"/>
                <a:gd name="connsiteX28" fmla="*/ 1919288 w 1947863"/>
                <a:gd name="connsiteY28" fmla="*/ 111919 h 454819"/>
                <a:gd name="connsiteX29" fmla="*/ 1938338 w 1947863"/>
                <a:gd name="connsiteY29" fmla="*/ 140494 h 454819"/>
                <a:gd name="connsiteX30" fmla="*/ 1947863 w 1947863"/>
                <a:gd name="connsiteY30" fmla="*/ 173831 h 454819"/>
                <a:gd name="connsiteX31" fmla="*/ 1947863 w 1947863"/>
                <a:gd name="connsiteY31" fmla="*/ 200025 h 454819"/>
                <a:gd name="connsiteX32" fmla="*/ 1938338 w 1947863"/>
                <a:gd name="connsiteY32" fmla="*/ 221456 h 454819"/>
                <a:gd name="connsiteX33" fmla="*/ 1921669 w 1947863"/>
                <a:gd name="connsiteY33" fmla="*/ 240506 h 454819"/>
                <a:gd name="connsiteX34" fmla="*/ 1888331 w 1947863"/>
                <a:gd name="connsiteY34" fmla="*/ 259556 h 454819"/>
                <a:gd name="connsiteX35" fmla="*/ 1857375 w 1947863"/>
                <a:gd name="connsiteY35" fmla="*/ 266700 h 454819"/>
                <a:gd name="connsiteX36" fmla="*/ 1781175 w 1947863"/>
                <a:gd name="connsiteY36" fmla="*/ 280987 h 454819"/>
                <a:gd name="connsiteX37" fmla="*/ 1638300 w 1947863"/>
                <a:gd name="connsiteY37" fmla="*/ 297656 h 454819"/>
                <a:gd name="connsiteX38" fmla="*/ 1343025 w 1947863"/>
                <a:gd name="connsiteY38" fmla="*/ 330994 h 454819"/>
                <a:gd name="connsiteX39" fmla="*/ 983456 w 1947863"/>
                <a:gd name="connsiteY39" fmla="*/ 371475 h 454819"/>
                <a:gd name="connsiteX40" fmla="*/ 812006 w 1947863"/>
                <a:gd name="connsiteY40" fmla="*/ 388144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47863" h="454819">
                  <a:moveTo>
                    <a:pt x="812006" y="388144"/>
                  </a:moveTo>
                  <a:lnTo>
                    <a:pt x="516731" y="416719"/>
                  </a:lnTo>
                  <a:lnTo>
                    <a:pt x="297656" y="440531"/>
                  </a:lnTo>
                  <a:lnTo>
                    <a:pt x="133350" y="454819"/>
                  </a:lnTo>
                  <a:lnTo>
                    <a:pt x="102394" y="454819"/>
                  </a:lnTo>
                  <a:lnTo>
                    <a:pt x="61913" y="445294"/>
                  </a:lnTo>
                  <a:lnTo>
                    <a:pt x="0" y="416719"/>
                  </a:lnTo>
                  <a:lnTo>
                    <a:pt x="66675" y="209550"/>
                  </a:lnTo>
                  <a:lnTo>
                    <a:pt x="185738" y="264319"/>
                  </a:lnTo>
                  <a:lnTo>
                    <a:pt x="221456" y="276225"/>
                  </a:lnTo>
                  <a:lnTo>
                    <a:pt x="264319" y="278606"/>
                  </a:lnTo>
                  <a:lnTo>
                    <a:pt x="369094" y="271462"/>
                  </a:lnTo>
                  <a:lnTo>
                    <a:pt x="473869" y="261937"/>
                  </a:lnTo>
                  <a:lnTo>
                    <a:pt x="633413" y="238125"/>
                  </a:lnTo>
                  <a:lnTo>
                    <a:pt x="771525" y="211931"/>
                  </a:lnTo>
                  <a:lnTo>
                    <a:pt x="1002506" y="157162"/>
                  </a:lnTo>
                  <a:lnTo>
                    <a:pt x="1264444" y="92869"/>
                  </a:lnTo>
                  <a:lnTo>
                    <a:pt x="1426369" y="52387"/>
                  </a:lnTo>
                  <a:lnTo>
                    <a:pt x="1447800" y="30956"/>
                  </a:lnTo>
                  <a:lnTo>
                    <a:pt x="1473994" y="11906"/>
                  </a:lnTo>
                  <a:lnTo>
                    <a:pt x="1512094" y="0"/>
                  </a:lnTo>
                  <a:lnTo>
                    <a:pt x="1552575" y="0"/>
                  </a:lnTo>
                  <a:lnTo>
                    <a:pt x="1609725" y="7144"/>
                  </a:lnTo>
                  <a:lnTo>
                    <a:pt x="1716881" y="26194"/>
                  </a:lnTo>
                  <a:lnTo>
                    <a:pt x="1788319" y="45244"/>
                  </a:lnTo>
                  <a:lnTo>
                    <a:pt x="1854994" y="66675"/>
                  </a:lnTo>
                  <a:lnTo>
                    <a:pt x="1883569" y="80962"/>
                  </a:lnTo>
                  <a:lnTo>
                    <a:pt x="1905000" y="95250"/>
                  </a:lnTo>
                  <a:lnTo>
                    <a:pt x="1919288" y="111919"/>
                  </a:lnTo>
                  <a:lnTo>
                    <a:pt x="1938338" y="140494"/>
                  </a:lnTo>
                  <a:lnTo>
                    <a:pt x="1947863" y="173831"/>
                  </a:lnTo>
                  <a:lnTo>
                    <a:pt x="1947863" y="200025"/>
                  </a:lnTo>
                  <a:lnTo>
                    <a:pt x="1938338" y="221456"/>
                  </a:lnTo>
                  <a:lnTo>
                    <a:pt x="1921669" y="240506"/>
                  </a:lnTo>
                  <a:lnTo>
                    <a:pt x="1888331" y="259556"/>
                  </a:lnTo>
                  <a:lnTo>
                    <a:pt x="1857375" y="266700"/>
                  </a:lnTo>
                  <a:lnTo>
                    <a:pt x="1781175" y="280987"/>
                  </a:lnTo>
                  <a:cubicBezTo>
                    <a:pt x="1733561" y="286636"/>
                    <a:pt x="1686248" y="297656"/>
                    <a:pt x="1638300" y="297656"/>
                  </a:cubicBezTo>
                  <a:lnTo>
                    <a:pt x="1343025" y="330994"/>
                  </a:lnTo>
                  <a:lnTo>
                    <a:pt x="983456" y="371475"/>
                  </a:lnTo>
                  <a:lnTo>
                    <a:pt x="812006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F55BFC0-86B9-8546-B576-AA130CE5D1FC}"/>
                </a:ext>
              </a:extLst>
            </p:cNvPr>
            <p:cNvSpPr/>
            <p:nvPr/>
          </p:nvSpPr>
          <p:spPr>
            <a:xfrm>
              <a:off x="4789488" y="2693988"/>
              <a:ext cx="1830387" cy="1003300"/>
            </a:xfrm>
            <a:custGeom>
              <a:avLst/>
              <a:gdLst>
                <a:gd name="connsiteX0" fmla="*/ 431006 w 1831181"/>
                <a:gd name="connsiteY0" fmla="*/ 335756 h 1004887"/>
                <a:gd name="connsiteX1" fmla="*/ 69056 w 1831181"/>
                <a:gd name="connsiteY1" fmla="*/ 390525 h 1004887"/>
                <a:gd name="connsiteX2" fmla="*/ 0 w 1831181"/>
                <a:gd name="connsiteY2" fmla="*/ 240506 h 1004887"/>
                <a:gd name="connsiteX3" fmla="*/ 233362 w 1831181"/>
                <a:gd name="connsiteY3" fmla="*/ 207169 h 1004887"/>
                <a:gd name="connsiteX4" fmla="*/ 516731 w 1831181"/>
                <a:gd name="connsiteY4" fmla="*/ 159544 h 1004887"/>
                <a:gd name="connsiteX5" fmla="*/ 888206 w 1831181"/>
                <a:gd name="connsiteY5" fmla="*/ 97631 h 1004887"/>
                <a:gd name="connsiteX6" fmla="*/ 1176337 w 1831181"/>
                <a:gd name="connsiteY6" fmla="*/ 50006 h 1004887"/>
                <a:gd name="connsiteX7" fmla="*/ 1469231 w 1831181"/>
                <a:gd name="connsiteY7" fmla="*/ 0 h 1004887"/>
                <a:gd name="connsiteX8" fmla="*/ 1483519 w 1831181"/>
                <a:gd name="connsiteY8" fmla="*/ 0 h 1004887"/>
                <a:gd name="connsiteX9" fmla="*/ 1550194 w 1831181"/>
                <a:gd name="connsiteY9" fmla="*/ 23812 h 1004887"/>
                <a:gd name="connsiteX10" fmla="*/ 1614487 w 1831181"/>
                <a:gd name="connsiteY10" fmla="*/ 52387 h 1004887"/>
                <a:gd name="connsiteX11" fmla="*/ 1693069 w 1831181"/>
                <a:gd name="connsiteY11" fmla="*/ 100012 h 1004887"/>
                <a:gd name="connsiteX12" fmla="*/ 1733550 w 1831181"/>
                <a:gd name="connsiteY12" fmla="*/ 128587 h 1004887"/>
                <a:gd name="connsiteX13" fmla="*/ 1771650 w 1831181"/>
                <a:gd name="connsiteY13" fmla="*/ 166687 h 1004887"/>
                <a:gd name="connsiteX14" fmla="*/ 1804987 w 1831181"/>
                <a:gd name="connsiteY14" fmla="*/ 209550 h 1004887"/>
                <a:gd name="connsiteX15" fmla="*/ 1828800 w 1831181"/>
                <a:gd name="connsiteY15" fmla="*/ 259556 h 1004887"/>
                <a:gd name="connsiteX16" fmla="*/ 1831181 w 1831181"/>
                <a:gd name="connsiteY16" fmla="*/ 278606 h 1004887"/>
                <a:gd name="connsiteX17" fmla="*/ 1819275 w 1831181"/>
                <a:gd name="connsiteY17" fmla="*/ 309562 h 1004887"/>
                <a:gd name="connsiteX18" fmla="*/ 1781175 w 1831181"/>
                <a:gd name="connsiteY18" fmla="*/ 373856 h 1004887"/>
                <a:gd name="connsiteX19" fmla="*/ 1759744 w 1831181"/>
                <a:gd name="connsiteY19" fmla="*/ 411956 h 1004887"/>
                <a:gd name="connsiteX20" fmla="*/ 1716881 w 1831181"/>
                <a:gd name="connsiteY20" fmla="*/ 538162 h 1004887"/>
                <a:gd name="connsiteX21" fmla="*/ 1652587 w 1831181"/>
                <a:gd name="connsiteY21" fmla="*/ 716756 h 1004887"/>
                <a:gd name="connsiteX22" fmla="*/ 1600200 w 1831181"/>
                <a:gd name="connsiteY22" fmla="*/ 869156 h 1004887"/>
                <a:gd name="connsiteX23" fmla="*/ 1571625 w 1831181"/>
                <a:gd name="connsiteY23" fmla="*/ 942975 h 1004887"/>
                <a:gd name="connsiteX24" fmla="*/ 1552575 w 1831181"/>
                <a:gd name="connsiteY24" fmla="*/ 969169 h 1004887"/>
                <a:gd name="connsiteX25" fmla="*/ 1528762 w 1831181"/>
                <a:gd name="connsiteY25" fmla="*/ 990600 h 1004887"/>
                <a:gd name="connsiteX26" fmla="*/ 1500187 w 1831181"/>
                <a:gd name="connsiteY26" fmla="*/ 1000125 h 1004887"/>
                <a:gd name="connsiteX27" fmla="*/ 1473994 w 1831181"/>
                <a:gd name="connsiteY27" fmla="*/ 1004887 h 1004887"/>
                <a:gd name="connsiteX28" fmla="*/ 1443037 w 1831181"/>
                <a:gd name="connsiteY28" fmla="*/ 1000125 h 1004887"/>
                <a:gd name="connsiteX29" fmla="*/ 1412081 w 1831181"/>
                <a:gd name="connsiteY29" fmla="*/ 983456 h 1004887"/>
                <a:gd name="connsiteX30" fmla="*/ 1357312 w 1831181"/>
                <a:gd name="connsiteY30" fmla="*/ 938212 h 1004887"/>
                <a:gd name="connsiteX31" fmla="*/ 1338262 w 1831181"/>
                <a:gd name="connsiteY31" fmla="*/ 923925 h 1004887"/>
                <a:gd name="connsiteX32" fmla="*/ 1366837 w 1831181"/>
                <a:gd name="connsiteY32" fmla="*/ 709612 h 1004887"/>
                <a:gd name="connsiteX33" fmla="*/ 1388269 w 1831181"/>
                <a:gd name="connsiteY33" fmla="*/ 585787 h 1004887"/>
                <a:gd name="connsiteX34" fmla="*/ 1426369 w 1831181"/>
                <a:gd name="connsiteY34" fmla="*/ 457200 h 1004887"/>
                <a:gd name="connsiteX35" fmla="*/ 1440656 w 1831181"/>
                <a:gd name="connsiteY35" fmla="*/ 404812 h 1004887"/>
                <a:gd name="connsiteX36" fmla="*/ 1471612 w 1831181"/>
                <a:gd name="connsiteY36" fmla="*/ 259556 h 1004887"/>
                <a:gd name="connsiteX37" fmla="*/ 1471612 w 1831181"/>
                <a:gd name="connsiteY37" fmla="*/ 247650 h 1004887"/>
                <a:gd name="connsiteX38" fmla="*/ 1462087 w 1831181"/>
                <a:gd name="connsiteY38" fmla="*/ 228600 h 1004887"/>
                <a:gd name="connsiteX39" fmla="*/ 1440656 w 1831181"/>
                <a:gd name="connsiteY39" fmla="*/ 214312 h 1004887"/>
                <a:gd name="connsiteX40" fmla="*/ 1404937 w 1831181"/>
                <a:gd name="connsiteY40" fmla="*/ 204787 h 1004887"/>
                <a:gd name="connsiteX41" fmla="*/ 1357312 w 1831181"/>
                <a:gd name="connsiteY41" fmla="*/ 200025 h 1004887"/>
                <a:gd name="connsiteX42" fmla="*/ 1273969 w 1831181"/>
                <a:gd name="connsiteY42" fmla="*/ 211931 h 1004887"/>
                <a:gd name="connsiteX43" fmla="*/ 802481 w 1831181"/>
                <a:gd name="connsiteY43" fmla="*/ 283369 h 1004887"/>
                <a:gd name="connsiteX44" fmla="*/ 431006 w 1831181"/>
                <a:gd name="connsiteY44" fmla="*/ 335756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31181" h="1004887">
                  <a:moveTo>
                    <a:pt x="431006" y="335756"/>
                  </a:moveTo>
                  <a:lnTo>
                    <a:pt x="69056" y="390525"/>
                  </a:lnTo>
                  <a:lnTo>
                    <a:pt x="0" y="240506"/>
                  </a:lnTo>
                  <a:lnTo>
                    <a:pt x="233362" y="207169"/>
                  </a:lnTo>
                  <a:lnTo>
                    <a:pt x="516731" y="159544"/>
                  </a:lnTo>
                  <a:lnTo>
                    <a:pt x="888206" y="97631"/>
                  </a:lnTo>
                  <a:lnTo>
                    <a:pt x="1176337" y="50006"/>
                  </a:lnTo>
                  <a:lnTo>
                    <a:pt x="1469231" y="0"/>
                  </a:lnTo>
                  <a:lnTo>
                    <a:pt x="1483519" y="0"/>
                  </a:lnTo>
                  <a:lnTo>
                    <a:pt x="1550194" y="23812"/>
                  </a:lnTo>
                  <a:lnTo>
                    <a:pt x="1614487" y="52387"/>
                  </a:lnTo>
                  <a:lnTo>
                    <a:pt x="1693069" y="100012"/>
                  </a:lnTo>
                  <a:lnTo>
                    <a:pt x="1733550" y="128587"/>
                  </a:lnTo>
                  <a:lnTo>
                    <a:pt x="1771650" y="166687"/>
                  </a:lnTo>
                  <a:lnTo>
                    <a:pt x="1804987" y="209550"/>
                  </a:lnTo>
                  <a:lnTo>
                    <a:pt x="1828800" y="259556"/>
                  </a:lnTo>
                  <a:lnTo>
                    <a:pt x="1831181" y="278606"/>
                  </a:lnTo>
                  <a:lnTo>
                    <a:pt x="1819275" y="309562"/>
                  </a:lnTo>
                  <a:lnTo>
                    <a:pt x="1781175" y="373856"/>
                  </a:lnTo>
                  <a:lnTo>
                    <a:pt x="1759744" y="411956"/>
                  </a:lnTo>
                  <a:lnTo>
                    <a:pt x="1716881" y="538162"/>
                  </a:lnTo>
                  <a:lnTo>
                    <a:pt x="1652587" y="716756"/>
                  </a:lnTo>
                  <a:lnTo>
                    <a:pt x="1600200" y="869156"/>
                  </a:lnTo>
                  <a:lnTo>
                    <a:pt x="1571625" y="942975"/>
                  </a:lnTo>
                  <a:lnTo>
                    <a:pt x="1552575" y="969169"/>
                  </a:lnTo>
                  <a:lnTo>
                    <a:pt x="1528762" y="990600"/>
                  </a:lnTo>
                  <a:lnTo>
                    <a:pt x="1500187" y="1000125"/>
                  </a:lnTo>
                  <a:lnTo>
                    <a:pt x="1473994" y="1004887"/>
                  </a:lnTo>
                  <a:lnTo>
                    <a:pt x="1443037" y="1000125"/>
                  </a:lnTo>
                  <a:lnTo>
                    <a:pt x="1412081" y="983456"/>
                  </a:lnTo>
                  <a:lnTo>
                    <a:pt x="1357312" y="938212"/>
                  </a:lnTo>
                  <a:lnTo>
                    <a:pt x="1338262" y="923925"/>
                  </a:lnTo>
                  <a:lnTo>
                    <a:pt x="1366837" y="709612"/>
                  </a:lnTo>
                  <a:lnTo>
                    <a:pt x="1388269" y="585787"/>
                  </a:lnTo>
                  <a:lnTo>
                    <a:pt x="1426369" y="457200"/>
                  </a:lnTo>
                  <a:lnTo>
                    <a:pt x="1440656" y="404812"/>
                  </a:lnTo>
                  <a:lnTo>
                    <a:pt x="1471612" y="259556"/>
                  </a:lnTo>
                  <a:lnTo>
                    <a:pt x="1471612" y="247650"/>
                  </a:lnTo>
                  <a:lnTo>
                    <a:pt x="1462087" y="228600"/>
                  </a:lnTo>
                  <a:lnTo>
                    <a:pt x="1440656" y="214312"/>
                  </a:lnTo>
                  <a:lnTo>
                    <a:pt x="1404937" y="204787"/>
                  </a:lnTo>
                  <a:lnTo>
                    <a:pt x="1357312" y="200025"/>
                  </a:lnTo>
                  <a:lnTo>
                    <a:pt x="1273969" y="211931"/>
                  </a:lnTo>
                  <a:lnTo>
                    <a:pt x="802481" y="283369"/>
                  </a:lnTo>
                  <a:lnTo>
                    <a:pt x="431006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9AE21BA-F1D2-BF4B-B345-EB46C4611703}"/>
                </a:ext>
              </a:extLst>
            </p:cNvPr>
            <p:cNvSpPr/>
            <p:nvPr/>
          </p:nvSpPr>
          <p:spPr>
            <a:xfrm>
              <a:off x="4938713" y="3400425"/>
              <a:ext cx="1257300" cy="328613"/>
            </a:xfrm>
            <a:custGeom>
              <a:avLst/>
              <a:gdLst>
                <a:gd name="connsiteX0" fmla="*/ 895350 w 1257300"/>
                <a:gd name="connsiteY0" fmla="*/ 42863 h 328613"/>
                <a:gd name="connsiteX1" fmla="*/ 1257300 w 1257300"/>
                <a:gd name="connsiteY1" fmla="*/ 0 h 328613"/>
                <a:gd name="connsiteX2" fmla="*/ 1226343 w 1257300"/>
                <a:gd name="connsiteY2" fmla="*/ 235744 h 328613"/>
                <a:gd name="connsiteX3" fmla="*/ 1176337 w 1257300"/>
                <a:gd name="connsiteY3" fmla="*/ 211931 h 328613"/>
                <a:gd name="connsiteX4" fmla="*/ 1140618 w 1257300"/>
                <a:gd name="connsiteY4" fmla="*/ 197644 h 328613"/>
                <a:gd name="connsiteX5" fmla="*/ 1100137 w 1257300"/>
                <a:gd name="connsiteY5" fmla="*/ 188119 h 328613"/>
                <a:gd name="connsiteX6" fmla="*/ 1045368 w 1257300"/>
                <a:gd name="connsiteY6" fmla="*/ 192881 h 328613"/>
                <a:gd name="connsiteX7" fmla="*/ 690562 w 1257300"/>
                <a:gd name="connsiteY7" fmla="*/ 238125 h 328613"/>
                <a:gd name="connsiteX8" fmla="*/ 333375 w 1257300"/>
                <a:gd name="connsiteY8" fmla="*/ 288131 h 328613"/>
                <a:gd name="connsiteX9" fmla="*/ 52387 w 1257300"/>
                <a:gd name="connsiteY9" fmla="*/ 328613 h 328613"/>
                <a:gd name="connsiteX10" fmla="*/ 0 w 1257300"/>
                <a:gd name="connsiteY10" fmla="*/ 173831 h 328613"/>
                <a:gd name="connsiteX11" fmla="*/ 271462 w 1257300"/>
                <a:gd name="connsiteY11" fmla="*/ 130969 h 328613"/>
                <a:gd name="connsiteX12" fmla="*/ 581025 w 1257300"/>
                <a:gd name="connsiteY12" fmla="*/ 85725 h 328613"/>
                <a:gd name="connsiteX13" fmla="*/ 895350 w 1257300"/>
                <a:gd name="connsiteY13" fmla="*/ 42863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300" h="328613">
                  <a:moveTo>
                    <a:pt x="895350" y="42863"/>
                  </a:moveTo>
                  <a:lnTo>
                    <a:pt x="1257300" y="0"/>
                  </a:lnTo>
                  <a:lnTo>
                    <a:pt x="1226343" y="235744"/>
                  </a:lnTo>
                  <a:lnTo>
                    <a:pt x="1176337" y="211931"/>
                  </a:lnTo>
                  <a:lnTo>
                    <a:pt x="1140618" y="197644"/>
                  </a:lnTo>
                  <a:lnTo>
                    <a:pt x="1100137" y="188119"/>
                  </a:lnTo>
                  <a:lnTo>
                    <a:pt x="1045368" y="192881"/>
                  </a:lnTo>
                  <a:lnTo>
                    <a:pt x="690562" y="238125"/>
                  </a:lnTo>
                  <a:lnTo>
                    <a:pt x="333375" y="288131"/>
                  </a:lnTo>
                  <a:lnTo>
                    <a:pt x="52387" y="328613"/>
                  </a:lnTo>
                  <a:lnTo>
                    <a:pt x="0" y="173831"/>
                  </a:lnTo>
                  <a:lnTo>
                    <a:pt x="271462" y="130969"/>
                  </a:lnTo>
                  <a:lnTo>
                    <a:pt x="581025" y="85725"/>
                  </a:lnTo>
                  <a:lnTo>
                    <a:pt x="8953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75E1F5C-4C88-D149-A374-D5F4B074D6FE}"/>
                </a:ext>
              </a:extLst>
            </p:cNvPr>
            <p:cNvSpPr/>
            <p:nvPr/>
          </p:nvSpPr>
          <p:spPr>
            <a:xfrm>
              <a:off x="4260850" y="4125913"/>
              <a:ext cx="482600" cy="1406525"/>
            </a:xfrm>
            <a:custGeom>
              <a:avLst/>
              <a:gdLst>
                <a:gd name="connsiteX0" fmla="*/ 238125 w 483394"/>
                <a:gd name="connsiteY0" fmla="*/ 800100 h 1404938"/>
                <a:gd name="connsiteX1" fmla="*/ 228600 w 483394"/>
                <a:gd name="connsiteY1" fmla="*/ 628650 h 1404938"/>
                <a:gd name="connsiteX2" fmla="*/ 216694 w 483394"/>
                <a:gd name="connsiteY2" fmla="*/ 542925 h 1404938"/>
                <a:gd name="connsiteX3" fmla="*/ 190500 w 483394"/>
                <a:gd name="connsiteY3" fmla="*/ 411957 h 1404938"/>
                <a:gd name="connsiteX4" fmla="*/ 147638 w 483394"/>
                <a:gd name="connsiteY4" fmla="*/ 288132 h 1404938"/>
                <a:gd name="connsiteX5" fmla="*/ 100013 w 483394"/>
                <a:gd name="connsiteY5" fmla="*/ 178594 h 1404938"/>
                <a:gd name="connsiteX6" fmla="*/ 52388 w 483394"/>
                <a:gd name="connsiteY6" fmla="*/ 104775 h 1404938"/>
                <a:gd name="connsiteX7" fmla="*/ 19050 w 483394"/>
                <a:gd name="connsiteY7" fmla="*/ 71438 h 1404938"/>
                <a:gd name="connsiteX8" fmla="*/ 4763 w 483394"/>
                <a:gd name="connsiteY8" fmla="*/ 50007 h 1404938"/>
                <a:gd name="connsiteX9" fmla="*/ 0 w 483394"/>
                <a:gd name="connsiteY9" fmla="*/ 30957 h 1404938"/>
                <a:gd name="connsiteX10" fmla="*/ 0 w 483394"/>
                <a:gd name="connsiteY10" fmla="*/ 7144 h 1404938"/>
                <a:gd name="connsiteX11" fmla="*/ 4763 w 483394"/>
                <a:gd name="connsiteY11" fmla="*/ 0 h 1404938"/>
                <a:gd name="connsiteX12" fmla="*/ 30957 w 483394"/>
                <a:gd name="connsiteY12" fmla="*/ 0 h 1404938"/>
                <a:gd name="connsiteX13" fmla="*/ 66675 w 483394"/>
                <a:gd name="connsiteY13" fmla="*/ 14288 h 1404938"/>
                <a:gd name="connsiteX14" fmla="*/ 145257 w 483394"/>
                <a:gd name="connsiteY14" fmla="*/ 28575 h 1404938"/>
                <a:gd name="connsiteX15" fmla="*/ 221457 w 483394"/>
                <a:gd name="connsiteY15" fmla="*/ 50007 h 1404938"/>
                <a:gd name="connsiteX16" fmla="*/ 288132 w 483394"/>
                <a:gd name="connsiteY16" fmla="*/ 73819 h 1404938"/>
                <a:gd name="connsiteX17" fmla="*/ 352425 w 483394"/>
                <a:gd name="connsiteY17" fmla="*/ 107157 h 1404938"/>
                <a:gd name="connsiteX18" fmla="*/ 428625 w 483394"/>
                <a:gd name="connsiteY18" fmla="*/ 154782 h 1404938"/>
                <a:gd name="connsiteX19" fmla="*/ 416719 w 483394"/>
                <a:gd name="connsiteY19" fmla="*/ 354807 h 1404938"/>
                <a:gd name="connsiteX20" fmla="*/ 435769 w 483394"/>
                <a:gd name="connsiteY20" fmla="*/ 514350 h 1404938"/>
                <a:gd name="connsiteX21" fmla="*/ 452438 w 483394"/>
                <a:gd name="connsiteY21" fmla="*/ 678657 h 1404938"/>
                <a:gd name="connsiteX22" fmla="*/ 469107 w 483394"/>
                <a:gd name="connsiteY22" fmla="*/ 854869 h 1404938"/>
                <a:gd name="connsiteX23" fmla="*/ 478632 w 483394"/>
                <a:gd name="connsiteY23" fmla="*/ 1004888 h 1404938"/>
                <a:gd name="connsiteX24" fmla="*/ 483394 w 483394"/>
                <a:gd name="connsiteY24" fmla="*/ 1143000 h 1404938"/>
                <a:gd name="connsiteX25" fmla="*/ 483394 w 483394"/>
                <a:gd name="connsiteY25" fmla="*/ 1369219 h 1404938"/>
                <a:gd name="connsiteX26" fmla="*/ 233363 w 483394"/>
                <a:gd name="connsiteY26" fmla="*/ 1404938 h 1404938"/>
                <a:gd name="connsiteX27" fmla="*/ 240507 w 483394"/>
                <a:gd name="connsiteY27" fmla="*/ 1095375 h 1404938"/>
                <a:gd name="connsiteX28" fmla="*/ 238125 w 483394"/>
                <a:gd name="connsiteY28" fmla="*/ 800100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3394" h="1404938">
                  <a:moveTo>
                    <a:pt x="238125" y="800100"/>
                  </a:moveTo>
                  <a:lnTo>
                    <a:pt x="228600" y="628650"/>
                  </a:lnTo>
                  <a:lnTo>
                    <a:pt x="216694" y="542925"/>
                  </a:lnTo>
                  <a:lnTo>
                    <a:pt x="190500" y="411957"/>
                  </a:lnTo>
                  <a:lnTo>
                    <a:pt x="147638" y="288132"/>
                  </a:lnTo>
                  <a:lnTo>
                    <a:pt x="100013" y="178594"/>
                  </a:lnTo>
                  <a:lnTo>
                    <a:pt x="52388" y="104775"/>
                  </a:lnTo>
                  <a:lnTo>
                    <a:pt x="19050" y="71438"/>
                  </a:lnTo>
                  <a:lnTo>
                    <a:pt x="4763" y="50007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66675" y="14288"/>
                  </a:lnTo>
                  <a:lnTo>
                    <a:pt x="145257" y="28575"/>
                  </a:lnTo>
                  <a:lnTo>
                    <a:pt x="221457" y="50007"/>
                  </a:lnTo>
                  <a:lnTo>
                    <a:pt x="288132" y="73819"/>
                  </a:lnTo>
                  <a:lnTo>
                    <a:pt x="352425" y="107157"/>
                  </a:lnTo>
                  <a:lnTo>
                    <a:pt x="428625" y="154782"/>
                  </a:lnTo>
                  <a:lnTo>
                    <a:pt x="416719" y="354807"/>
                  </a:lnTo>
                  <a:lnTo>
                    <a:pt x="435769" y="514350"/>
                  </a:lnTo>
                  <a:lnTo>
                    <a:pt x="452438" y="678657"/>
                  </a:lnTo>
                  <a:lnTo>
                    <a:pt x="469107" y="854869"/>
                  </a:lnTo>
                  <a:lnTo>
                    <a:pt x="478632" y="1004888"/>
                  </a:lnTo>
                  <a:lnTo>
                    <a:pt x="483394" y="1143000"/>
                  </a:lnTo>
                  <a:lnTo>
                    <a:pt x="483394" y="1369219"/>
                  </a:lnTo>
                  <a:lnTo>
                    <a:pt x="233363" y="1404938"/>
                  </a:lnTo>
                  <a:lnTo>
                    <a:pt x="240507" y="1095375"/>
                  </a:lnTo>
                  <a:lnTo>
                    <a:pt x="238125" y="800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D48D06E-2BC5-694A-A5F0-A886ECB87B94}"/>
                </a:ext>
              </a:extLst>
            </p:cNvPr>
            <p:cNvSpPr/>
            <p:nvPr/>
          </p:nvSpPr>
          <p:spPr>
            <a:xfrm>
              <a:off x="4572000" y="4030663"/>
              <a:ext cx="2438400" cy="1314450"/>
            </a:xfrm>
            <a:custGeom>
              <a:avLst/>
              <a:gdLst>
                <a:gd name="connsiteX0" fmla="*/ 428625 w 2438400"/>
                <a:gd name="connsiteY0" fmla="*/ 400050 h 1314450"/>
                <a:gd name="connsiteX1" fmla="*/ 50006 w 2438400"/>
                <a:gd name="connsiteY1" fmla="*/ 461963 h 1314450"/>
                <a:gd name="connsiteX2" fmla="*/ 0 w 2438400"/>
                <a:gd name="connsiteY2" fmla="*/ 266700 h 1314450"/>
                <a:gd name="connsiteX3" fmla="*/ 185738 w 2438400"/>
                <a:gd name="connsiteY3" fmla="*/ 238125 h 1314450"/>
                <a:gd name="connsiteX4" fmla="*/ 523875 w 2438400"/>
                <a:gd name="connsiteY4" fmla="*/ 197644 h 1314450"/>
                <a:gd name="connsiteX5" fmla="*/ 969169 w 2438400"/>
                <a:gd name="connsiteY5" fmla="*/ 147638 h 1314450"/>
                <a:gd name="connsiteX6" fmla="*/ 1504950 w 2438400"/>
                <a:gd name="connsiteY6" fmla="*/ 88107 h 1314450"/>
                <a:gd name="connsiteX7" fmla="*/ 1700213 w 2438400"/>
                <a:gd name="connsiteY7" fmla="*/ 66675 h 1314450"/>
                <a:gd name="connsiteX8" fmla="*/ 1826419 w 2438400"/>
                <a:gd name="connsiteY8" fmla="*/ 38100 h 1314450"/>
                <a:gd name="connsiteX9" fmla="*/ 1983581 w 2438400"/>
                <a:gd name="connsiteY9" fmla="*/ 0 h 1314450"/>
                <a:gd name="connsiteX10" fmla="*/ 1995488 w 2438400"/>
                <a:gd name="connsiteY10" fmla="*/ 0 h 1314450"/>
                <a:gd name="connsiteX11" fmla="*/ 2083594 w 2438400"/>
                <a:gd name="connsiteY11" fmla="*/ 16669 h 1314450"/>
                <a:gd name="connsiteX12" fmla="*/ 2188369 w 2438400"/>
                <a:gd name="connsiteY12" fmla="*/ 52388 h 1314450"/>
                <a:gd name="connsiteX13" fmla="*/ 2286000 w 2438400"/>
                <a:gd name="connsiteY13" fmla="*/ 107157 h 1314450"/>
                <a:gd name="connsiteX14" fmla="*/ 2374106 w 2438400"/>
                <a:gd name="connsiteY14" fmla="*/ 171450 h 1314450"/>
                <a:gd name="connsiteX15" fmla="*/ 2433638 w 2438400"/>
                <a:gd name="connsiteY15" fmla="*/ 228600 h 1314450"/>
                <a:gd name="connsiteX16" fmla="*/ 2438400 w 2438400"/>
                <a:gd name="connsiteY16" fmla="*/ 240507 h 1314450"/>
                <a:gd name="connsiteX17" fmla="*/ 2438400 w 2438400"/>
                <a:gd name="connsiteY17" fmla="*/ 264319 h 1314450"/>
                <a:gd name="connsiteX18" fmla="*/ 2421731 w 2438400"/>
                <a:gd name="connsiteY18" fmla="*/ 307182 h 1314450"/>
                <a:gd name="connsiteX19" fmla="*/ 2369344 w 2438400"/>
                <a:gd name="connsiteY19" fmla="*/ 369094 h 1314450"/>
                <a:gd name="connsiteX20" fmla="*/ 2357438 w 2438400"/>
                <a:gd name="connsiteY20" fmla="*/ 385763 h 1314450"/>
                <a:gd name="connsiteX21" fmla="*/ 2293144 w 2438400"/>
                <a:gd name="connsiteY21" fmla="*/ 666750 h 1314450"/>
                <a:gd name="connsiteX22" fmla="*/ 2226469 w 2438400"/>
                <a:gd name="connsiteY22" fmla="*/ 947738 h 1314450"/>
                <a:gd name="connsiteX23" fmla="*/ 2145506 w 2438400"/>
                <a:gd name="connsiteY23" fmla="*/ 1314450 h 1314450"/>
                <a:gd name="connsiteX24" fmla="*/ 1916906 w 2438400"/>
                <a:gd name="connsiteY24" fmla="*/ 1312069 h 1314450"/>
                <a:gd name="connsiteX25" fmla="*/ 1943100 w 2438400"/>
                <a:gd name="connsiteY25" fmla="*/ 1209675 h 1314450"/>
                <a:gd name="connsiteX26" fmla="*/ 1990725 w 2438400"/>
                <a:gd name="connsiteY26" fmla="*/ 890588 h 1314450"/>
                <a:gd name="connsiteX27" fmla="*/ 2021681 w 2438400"/>
                <a:gd name="connsiteY27" fmla="*/ 661988 h 1314450"/>
                <a:gd name="connsiteX28" fmla="*/ 2040731 w 2438400"/>
                <a:gd name="connsiteY28" fmla="*/ 531019 h 1314450"/>
                <a:gd name="connsiteX29" fmla="*/ 2050256 w 2438400"/>
                <a:gd name="connsiteY29" fmla="*/ 450057 h 1314450"/>
                <a:gd name="connsiteX30" fmla="*/ 2050256 w 2438400"/>
                <a:gd name="connsiteY30" fmla="*/ 381000 h 1314450"/>
                <a:gd name="connsiteX31" fmla="*/ 2045494 w 2438400"/>
                <a:gd name="connsiteY31" fmla="*/ 326232 h 1314450"/>
                <a:gd name="connsiteX32" fmla="*/ 2031206 w 2438400"/>
                <a:gd name="connsiteY32" fmla="*/ 283369 h 1314450"/>
                <a:gd name="connsiteX33" fmla="*/ 2007394 w 2438400"/>
                <a:gd name="connsiteY33" fmla="*/ 259557 h 1314450"/>
                <a:gd name="connsiteX34" fmla="*/ 1969294 w 2438400"/>
                <a:gd name="connsiteY34" fmla="*/ 247650 h 1314450"/>
                <a:gd name="connsiteX35" fmla="*/ 1857375 w 2438400"/>
                <a:gd name="connsiteY35" fmla="*/ 250032 h 1314450"/>
                <a:gd name="connsiteX36" fmla="*/ 1528763 w 2438400"/>
                <a:gd name="connsiteY36" fmla="*/ 269082 h 1314450"/>
                <a:gd name="connsiteX37" fmla="*/ 1262063 w 2438400"/>
                <a:gd name="connsiteY37" fmla="*/ 288132 h 1314450"/>
                <a:gd name="connsiteX38" fmla="*/ 785813 w 2438400"/>
                <a:gd name="connsiteY38" fmla="*/ 338138 h 1314450"/>
                <a:gd name="connsiteX39" fmla="*/ 545306 w 2438400"/>
                <a:gd name="connsiteY39" fmla="*/ 383382 h 1314450"/>
                <a:gd name="connsiteX40" fmla="*/ 428625 w 2438400"/>
                <a:gd name="connsiteY40" fmla="*/ 4000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38400" h="1314450">
                  <a:moveTo>
                    <a:pt x="428625" y="400050"/>
                  </a:moveTo>
                  <a:lnTo>
                    <a:pt x="50006" y="461963"/>
                  </a:lnTo>
                  <a:lnTo>
                    <a:pt x="0" y="266700"/>
                  </a:lnTo>
                  <a:lnTo>
                    <a:pt x="185738" y="238125"/>
                  </a:lnTo>
                  <a:lnTo>
                    <a:pt x="523875" y="197644"/>
                  </a:lnTo>
                  <a:lnTo>
                    <a:pt x="969169" y="147638"/>
                  </a:lnTo>
                  <a:lnTo>
                    <a:pt x="1504950" y="88107"/>
                  </a:lnTo>
                  <a:lnTo>
                    <a:pt x="1700213" y="66675"/>
                  </a:lnTo>
                  <a:lnTo>
                    <a:pt x="1826419" y="38100"/>
                  </a:lnTo>
                  <a:lnTo>
                    <a:pt x="1983581" y="0"/>
                  </a:lnTo>
                  <a:lnTo>
                    <a:pt x="1995488" y="0"/>
                  </a:lnTo>
                  <a:lnTo>
                    <a:pt x="2083594" y="16669"/>
                  </a:lnTo>
                  <a:lnTo>
                    <a:pt x="2188369" y="52388"/>
                  </a:lnTo>
                  <a:lnTo>
                    <a:pt x="2286000" y="107157"/>
                  </a:lnTo>
                  <a:lnTo>
                    <a:pt x="2374106" y="171450"/>
                  </a:lnTo>
                  <a:lnTo>
                    <a:pt x="2433638" y="228600"/>
                  </a:lnTo>
                  <a:lnTo>
                    <a:pt x="2438400" y="240507"/>
                  </a:lnTo>
                  <a:lnTo>
                    <a:pt x="2438400" y="264319"/>
                  </a:lnTo>
                  <a:lnTo>
                    <a:pt x="2421731" y="307182"/>
                  </a:lnTo>
                  <a:lnTo>
                    <a:pt x="2369344" y="369094"/>
                  </a:lnTo>
                  <a:lnTo>
                    <a:pt x="2357438" y="385763"/>
                  </a:lnTo>
                  <a:lnTo>
                    <a:pt x="2293144" y="666750"/>
                  </a:lnTo>
                  <a:lnTo>
                    <a:pt x="2226469" y="947738"/>
                  </a:lnTo>
                  <a:lnTo>
                    <a:pt x="2145506" y="1314450"/>
                  </a:lnTo>
                  <a:lnTo>
                    <a:pt x="1916906" y="1312069"/>
                  </a:lnTo>
                  <a:lnTo>
                    <a:pt x="1943100" y="1209675"/>
                  </a:lnTo>
                  <a:lnTo>
                    <a:pt x="1990725" y="890588"/>
                  </a:lnTo>
                  <a:lnTo>
                    <a:pt x="2021681" y="661988"/>
                  </a:lnTo>
                  <a:lnTo>
                    <a:pt x="2040731" y="531019"/>
                  </a:lnTo>
                  <a:lnTo>
                    <a:pt x="2050256" y="450057"/>
                  </a:lnTo>
                  <a:lnTo>
                    <a:pt x="2050256" y="381000"/>
                  </a:lnTo>
                  <a:lnTo>
                    <a:pt x="2045494" y="326232"/>
                  </a:lnTo>
                  <a:lnTo>
                    <a:pt x="2031206" y="283369"/>
                  </a:lnTo>
                  <a:lnTo>
                    <a:pt x="2007394" y="259557"/>
                  </a:lnTo>
                  <a:lnTo>
                    <a:pt x="1969294" y="247650"/>
                  </a:lnTo>
                  <a:lnTo>
                    <a:pt x="1857375" y="250032"/>
                  </a:lnTo>
                  <a:lnTo>
                    <a:pt x="1528763" y="269082"/>
                  </a:lnTo>
                  <a:lnTo>
                    <a:pt x="1262063" y="288132"/>
                  </a:lnTo>
                  <a:lnTo>
                    <a:pt x="785813" y="338138"/>
                  </a:lnTo>
                  <a:lnTo>
                    <a:pt x="545306" y="383382"/>
                  </a:lnTo>
                  <a:lnTo>
                    <a:pt x="4286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A777DA1-628C-9E42-A314-B4867FCCC374}"/>
                </a:ext>
              </a:extLst>
            </p:cNvPr>
            <p:cNvSpPr/>
            <p:nvPr/>
          </p:nvSpPr>
          <p:spPr>
            <a:xfrm>
              <a:off x="5113338" y="4294188"/>
              <a:ext cx="280987" cy="1149350"/>
            </a:xfrm>
            <a:custGeom>
              <a:avLst/>
              <a:gdLst>
                <a:gd name="connsiteX0" fmla="*/ 57150 w 280987"/>
                <a:gd name="connsiteY0" fmla="*/ 733425 h 1150144"/>
                <a:gd name="connsiteX1" fmla="*/ 57150 w 280987"/>
                <a:gd name="connsiteY1" fmla="*/ 488156 h 1150144"/>
                <a:gd name="connsiteX2" fmla="*/ 54769 w 280987"/>
                <a:gd name="connsiteY2" fmla="*/ 359569 h 1150144"/>
                <a:gd name="connsiteX3" fmla="*/ 57150 w 280987"/>
                <a:gd name="connsiteY3" fmla="*/ 297656 h 1150144"/>
                <a:gd name="connsiteX4" fmla="*/ 40481 w 280987"/>
                <a:gd name="connsiteY4" fmla="*/ 214312 h 1150144"/>
                <a:gd name="connsiteX5" fmla="*/ 0 w 280987"/>
                <a:gd name="connsiteY5" fmla="*/ 71437 h 1150144"/>
                <a:gd name="connsiteX6" fmla="*/ 219075 w 280987"/>
                <a:gd name="connsiteY6" fmla="*/ 0 h 1150144"/>
                <a:gd name="connsiteX7" fmla="*/ 254794 w 280987"/>
                <a:gd name="connsiteY7" fmla="*/ 73819 h 1150144"/>
                <a:gd name="connsiteX8" fmla="*/ 271462 w 280987"/>
                <a:gd name="connsiteY8" fmla="*/ 133350 h 1150144"/>
                <a:gd name="connsiteX9" fmla="*/ 276225 w 280987"/>
                <a:gd name="connsiteY9" fmla="*/ 188119 h 1150144"/>
                <a:gd name="connsiteX10" fmla="*/ 278606 w 280987"/>
                <a:gd name="connsiteY10" fmla="*/ 250031 h 1150144"/>
                <a:gd name="connsiteX11" fmla="*/ 278606 w 280987"/>
                <a:gd name="connsiteY11" fmla="*/ 366712 h 1150144"/>
                <a:gd name="connsiteX12" fmla="*/ 280987 w 280987"/>
                <a:gd name="connsiteY12" fmla="*/ 609600 h 1150144"/>
                <a:gd name="connsiteX13" fmla="*/ 280987 w 280987"/>
                <a:gd name="connsiteY13" fmla="*/ 1121569 h 1150144"/>
                <a:gd name="connsiteX14" fmla="*/ 52387 w 280987"/>
                <a:gd name="connsiteY14" fmla="*/ 1150144 h 1150144"/>
                <a:gd name="connsiteX15" fmla="*/ 57150 w 280987"/>
                <a:gd name="connsiteY15" fmla="*/ 733425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987" h="1150144">
                  <a:moveTo>
                    <a:pt x="57150" y="733425"/>
                  </a:moveTo>
                  <a:cubicBezTo>
                    <a:pt x="57944" y="623094"/>
                    <a:pt x="57150" y="569912"/>
                    <a:pt x="57150" y="488156"/>
                  </a:cubicBezTo>
                  <a:cubicBezTo>
                    <a:pt x="56356" y="445294"/>
                    <a:pt x="55563" y="402431"/>
                    <a:pt x="54769" y="359569"/>
                  </a:cubicBezTo>
                  <a:cubicBezTo>
                    <a:pt x="55563" y="338931"/>
                    <a:pt x="56356" y="318294"/>
                    <a:pt x="57150" y="297656"/>
                  </a:cubicBezTo>
                  <a:lnTo>
                    <a:pt x="40481" y="214312"/>
                  </a:lnTo>
                  <a:lnTo>
                    <a:pt x="0" y="71437"/>
                  </a:lnTo>
                  <a:lnTo>
                    <a:pt x="219075" y="0"/>
                  </a:lnTo>
                  <a:lnTo>
                    <a:pt x="254794" y="73819"/>
                  </a:lnTo>
                  <a:lnTo>
                    <a:pt x="271462" y="133350"/>
                  </a:lnTo>
                  <a:lnTo>
                    <a:pt x="276225" y="188119"/>
                  </a:lnTo>
                  <a:cubicBezTo>
                    <a:pt x="277019" y="208756"/>
                    <a:pt x="277812" y="229394"/>
                    <a:pt x="278606" y="250031"/>
                  </a:cubicBezTo>
                  <a:lnTo>
                    <a:pt x="278606" y="366712"/>
                  </a:lnTo>
                  <a:cubicBezTo>
                    <a:pt x="279400" y="447675"/>
                    <a:pt x="280193" y="528637"/>
                    <a:pt x="280987" y="609600"/>
                  </a:cubicBezTo>
                  <a:lnTo>
                    <a:pt x="280987" y="1121569"/>
                  </a:lnTo>
                  <a:lnTo>
                    <a:pt x="52387" y="1150144"/>
                  </a:lnTo>
                  <a:cubicBezTo>
                    <a:pt x="53975" y="1006475"/>
                    <a:pt x="56356" y="843756"/>
                    <a:pt x="57150" y="7334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F12347D9-C2E5-AF4A-A520-CF22330AE6E0}"/>
                </a:ext>
              </a:extLst>
            </p:cNvPr>
            <p:cNvSpPr/>
            <p:nvPr/>
          </p:nvSpPr>
          <p:spPr>
            <a:xfrm>
              <a:off x="5827713" y="4229100"/>
              <a:ext cx="323850" cy="1154113"/>
            </a:xfrm>
            <a:custGeom>
              <a:avLst/>
              <a:gdLst>
                <a:gd name="connsiteX0" fmla="*/ 23812 w 323850"/>
                <a:gd name="connsiteY0" fmla="*/ 681038 h 1154906"/>
                <a:gd name="connsiteX1" fmla="*/ 30956 w 323850"/>
                <a:gd name="connsiteY1" fmla="*/ 442913 h 1154906"/>
                <a:gd name="connsiteX2" fmla="*/ 30956 w 323850"/>
                <a:gd name="connsiteY2" fmla="*/ 333375 h 1154906"/>
                <a:gd name="connsiteX3" fmla="*/ 26194 w 323850"/>
                <a:gd name="connsiteY3" fmla="*/ 247650 h 1154906"/>
                <a:gd name="connsiteX4" fmla="*/ 0 w 323850"/>
                <a:gd name="connsiteY4" fmla="*/ 28575 h 1154906"/>
                <a:gd name="connsiteX5" fmla="*/ 242887 w 323850"/>
                <a:gd name="connsiteY5" fmla="*/ 0 h 1154906"/>
                <a:gd name="connsiteX6" fmla="*/ 316706 w 323850"/>
                <a:gd name="connsiteY6" fmla="*/ 145256 h 1154906"/>
                <a:gd name="connsiteX7" fmla="*/ 323850 w 323850"/>
                <a:gd name="connsiteY7" fmla="*/ 164306 h 1154906"/>
                <a:gd name="connsiteX8" fmla="*/ 319087 w 323850"/>
                <a:gd name="connsiteY8" fmla="*/ 204788 h 1154906"/>
                <a:gd name="connsiteX9" fmla="*/ 290512 w 323850"/>
                <a:gd name="connsiteY9" fmla="*/ 426244 h 1154906"/>
                <a:gd name="connsiteX10" fmla="*/ 254794 w 323850"/>
                <a:gd name="connsiteY10" fmla="*/ 704850 h 1154906"/>
                <a:gd name="connsiteX11" fmla="*/ 202406 w 323850"/>
                <a:gd name="connsiteY11" fmla="*/ 1140619 h 1154906"/>
                <a:gd name="connsiteX12" fmla="*/ 9525 w 323850"/>
                <a:gd name="connsiteY12" fmla="*/ 1154906 h 1154906"/>
                <a:gd name="connsiteX13" fmla="*/ 23812 w 323850"/>
                <a:gd name="connsiteY13" fmla="*/ 681038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850" h="1154906">
                  <a:moveTo>
                    <a:pt x="23812" y="681038"/>
                  </a:moveTo>
                  <a:lnTo>
                    <a:pt x="30956" y="442913"/>
                  </a:lnTo>
                  <a:lnTo>
                    <a:pt x="30956" y="333375"/>
                  </a:lnTo>
                  <a:lnTo>
                    <a:pt x="26194" y="247650"/>
                  </a:lnTo>
                  <a:lnTo>
                    <a:pt x="0" y="28575"/>
                  </a:lnTo>
                  <a:lnTo>
                    <a:pt x="242887" y="0"/>
                  </a:lnTo>
                  <a:lnTo>
                    <a:pt x="316706" y="145256"/>
                  </a:lnTo>
                  <a:lnTo>
                    <a:pt x="323850" y="164306"/>
                  </a:lnTo>
                  <a:lnTo>
                    <a:pt x="319087" y="204788"/>
                  </a:lnTo>
                  <a:lnTo>
                    <a:pt x="290512" y="426244"/>
                  </a:lnTo>
                  <a:lnTo>
                    <a:pt x="254794" y="704850"/>
                  </a:lnTo>
                  <a:lnTo>
                    <a:pt x="202406" y="1140619"/>
                  </a:lnTo>
                  <a:lnTo>
                    <a:pt x="9525" y="1154906"/>
                  </a:lnTo>
                  <a:lnTo>
                    <a:pt x="23812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EBF2875-A21E-264E-BBD4-22882F205D0D}"/>
                </a:ext>
              </a:extLst>
            </p:cNvPr>
            <p:cNvSpPr/>
            <p:nvPr/>
          </p:nvSpPr>
          <p:spPr>
            <a:xfrm>
              <a:off x="3800475" y="5213350"/>
              <a:ext cx="3673475" cy="514350"/>
            </a:xfrm>
            <a:custGeom>
              <a:avLst/>
              <a:gdLst>
                <a:gd name="connsiteX0" fmla="*/ 1492250 w 3673475"/>
                <a:gd name="connsiteY0" fmla="*/ 317500 h 514350"/>
                <a:gd name="connsiteX1" fmla="*/ 1098550 w 3673475"/>
                <a:gd name="connsiteY1" fmla="*/ 368300 h 514350"/>
                <a:gd name="connsiteX2" fmla="*/ 809625 w 3673475"/>
                <a:gd name="connsiteY2" fmla="*/ 412750 h 514350"/>
                <a:gd name="connsiteX3" fmla="*/ 600075 w 3673475"/>
                <a:gd name="connsiteY3" fmla="*/ 454025 h 514350"/>
                <a:gd name="connsiteX4" fmla="*/ 447675 w 3673475"/>
                <a:gd name="connsiteY4" fmla="*/ 508000 h 514350"/>
                <a:gd name="connsiteX5" fmla="*/ 419100 w 3673475"/>
                <a:gd name="connsiteY5" fmla="*/ 514350 h 514350"/>
                <a:gd name="connsiteX6" fmla="*/ 333375 w 3673475"/>
                <a:gd name="connsiteY6" fmla="*/ 492125 h 514350"/>
                <a:gd name="connsiteX7" fmla="*/ 222250 w 3673475"/>
                <a:gd name="connsiteY7" fmla="*/ 447675 h 514350"/>
                <a:gd name="connsiteX8" fmla="*/ 161925 w 3673475"/>
                <a:gd name="connsiteY8" fmla="*/ 403225 h 514350"/>
                <a:gd name="connsiteX9" fmla="*/ 104775 w 3673475"/>
                <a:gd name="connsiteY9" fmla="*/ 352425 h 514350"/>
                <a:gd name="connsiteX10" fmla="*/ 53975 w 3673475"/>
                <a:gd name="connsiteY10" fmla="*/ 282575 h 514350"/>
                <a:gd name="connsiteX11" fmla="*/ 19050 w 3673475"/>
                <a:gd name="connsiteY11" fmla="*/ 212725 h 514350"/>
                <a:gd name="connsiteX12" fmla="*/ 0 w 3673475"/>
                <a:gd name="connsiteY12" fmla="*/ 136525 h 514350"/>
                <a:gd name="connsiteX13" fmla="*/ 0 w 3673475"/>
                <a:gd name="connsiteY13" fmla="*/ 117475 h 514350"/>
                <a:gd name="connsiteX14" fmla="*/ 3175 w 3673475"/>
                <a:gd name="connsiteY14" fmla="*/ 104775 h 514350"/>
                <a:gd name="connsiteX15" fmla="*/ 15875 w 3673475"/>
                <a:gd name="connsiteY15" fmla="*/ 98425 h 514350"/>
                <a:gd name="connsiteX16" fmla="*/ 44450 w 3673475"/>
                <a:gd name="connsiteY16" fmla="*/ 107950 h 514350"/>
                <a:gd name="connsiteX17" fmla="*/ 92075 w 3673475"/>
                <a:gd name="connsiteY17" fmla="*/ 152400 h 514350"/>
                <a:gd name="connsiteX18" fmla="*/ 152400 w 3673475"/>
                <a:gd name="connsiteY18" fmla="*/ 196850 h 514350"/>
                <a:gd name="connsiteX19" fmla="*/ 215900 w 3673475"/>
                <a:gd name="connsiteY19" fmla="*/ 225425 h 514350"/>
                <a:gd name="connsiteX20" fmla="*/ 282575 w 3673475"/>
                <a:gd name="connsiteY20" fmla="*/ 241300 h 514350"/>
                <a:gd name="connsiteX21" fmla="*/ 361950 w 3673475"/>
                <a:gd name="connsiteY21" fmla="*/ 250825 h 514350"/>
                <a:gd name="connsiteX22" fmla="*/ 463550 w 3673475"/>
                <a:gd name="connsiteY22" fmla="*/ 244475 h 514350"/>
                <a:gd name="connsiteX23" fmla="*/ 561975 w 3673475"/>
                <a:gd name="connsiteY23" fmla="*/ 238125 h 514350"/>
                <a:gd name="connsiteX24" fmla="*/ 708025 w 3673475"/>
                <a:gd name="connsiteY24" fmla="*/ 219075 h 514350"/>
                <a:gd name="connsiteX25" fmla="*/ 936625 w 3673475"/>
                <a:gd name="connsiteY25" fmla="*/ 203200 h 514350"/>
                <a:gd name="connsiteX26" fmla="*/ 1371600 w 3673475"/>
                <a:gd name="connsiteY26" fmla="*/ 158750 h 514350"/>
                <a:gd name="connsiteX27" fmla="*/ 1593850 w 3673475"/>
                <a:gd name="connsiteY27" fmla="*/ 139700 h 514350"/>
                <a:gd name="connsiteX28" fmla="*/ 1806575 w 3673475"/>
                <a:gd name="connsiteY28" fmla="*/ 114300 h 514350"/>
                <a:gd name="connsiteX29" fmla="*/ 2041525 w 3673475"/>
                <a:gd name="connsiteY29" fmla="*/ 88900 h 514350"/>
                <a:gd name="connsiteX30" fmla="*/ 2235200 w 3673475"/>
                <a:gd name="connsiteY30" fmla="*/ 73025 h 514350"/>
                <a:gd name="connsiteX31" fmla="*/ 2419350 w 3673475"/>
                <a:gd name="connsiteY31" fmla="*/ 60325 h 514350"/>
                <a:gd name="connsiteX32" fmla="*/ 2717800 w 3673475"/>
                <a:gd name="connsiteY32" fmla="*/ 47625 h 514350"/>
                <a:gd name="connsiteX33" fmla="*/ 2981325 w 3673475"/>
                <a:gd name="connsiteY33" fmla="*/ 44450 h 514350"/>
                <a:gd name="connsiteX34" fmla="*/ 3165475 w 3673475"/>
                <a:gd name="connsiteY34" fmla="*/ 0 h 514350"/>
                <a:gd name="connsiteX35" fmla="*/ 3225800 w 3673475"/>
                <a:gd name="connsiteY35" fmla="*/ 12700 h 514350"/>
                <a:gd name="connsiteX36" fmla="*/ 3368675 w 3673475"/>
                <a:gd name="connsiteY36" fmla="*/ 60325 h 514350"/>
                <a:gd name="connsiteX37" fmla="*/ 3479800 w 3673475"/>
                <a:gd name="connsiteY37" fmla="*/ 111125 h 514350"/>
                <a:gd name="connsiteX38" fmla="*/ 3625850 w 3673475"/>
                <a:gd name="connsiteY38" fmla="*/ 190500 h 514350"/>
                <a:gd name="connsiteX39" fmla="*/ 3654425 w 3673475"/>
                <a:gd name="connsiteY39" fmla="*/ 209550 h 514350"/>
                <a:gd name="connsiteX40" fmla="*/ 3667125 w 3673475"/>
                <a:gd name="connsiteY40" fmla="*/ 238125 h 514350"/>
                <a:gd name="connsiteX41" fmla="*/ 3673475 w 3673475"/>
                <a:gd name="connsiteY41" fmla="*/ 273050 h 514350"/>
                <a:gd name="connsiteX42" fmla="*/ 3654425 w 3673475"/>
                <a:gd name="connsiteY42" fmla="*/ 304800 h 514350"/>
                <a:gd name="connsiteX43" fmla="*/ 3613150 w 3673475"/>
                <a:gd name="connsiteY43" fmla="*/ 336550 h 514350"/>
                <a:gd name="connsiteX44" fmla="*/ 3521075 w 3673475"/>
                <a:gd name="connsiteY44" fmla="*/ 327025 h 514350"/>
                <a:gd name="connsiteX45" fmla="*/ 3273425 w 3673475"/>
                <a:gd name="connsiteY45" fmla="*/ 304800 h 514350"/>
                <a:gd name="connsiteX46" fmla="*/ 2867025 w 3673475"/>
                <a:gd name="connsiteY46" fmla="*/ 282575 h 514350"/>
                <a:gd name="connsiteX47" fmla="*/ 2543175 w 3673475"/>
                <a:gd name="connsiteY47" fmla="*/ 273050 h 514350"/>
                <a:gd name="connsiteX48" fmla="*/ 2241550 w 3673475"/>
                <a:gd name="connsiteY48" fmla="*/ 269875 h 514350"/>
                <a:gd name="connsiteX49" fmla="*/ 1981200 w 3673475"/>
                <a:gd name="connsiteY49" fmla="*/ 276225 h 514350"/>
                <a:gd name="connsiteX50" fmla="*/ 1492250 w 3673475"/>
                <a:gd name="connsiteY50" fmla="*/ 3175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73475" h="514350">
                  <a:moveTo>
                    <a:pt x="1492250" y="317500"/>
                  </a:moveTo>
                  <a:lnTo>
                    <a:pt x="1098550" y="368300"/>
                  </a:lnTo>
                  <a:lnTo>
                    <a:pt x="809625" y="412750"/>
                  </a:lnTo>
                  <a:lnTo>
                    <a:pt x="600075" y="454025"/>
                  </a:lnTo>
                  <a:lnTo>
                    <a:pt x="447675" y="508000"/>
                  </a:lnTo>
                  <a:lnTo>
                    <a:pt x="419100" y="514350"/>
                  </a:lnTo>
                  <a:lnTo>
                    <a:pt x="333375" y="492125"/>
                  </a:lnTo>
                  <a:lnTo>
                    <a:pt x="222250" y="447675"/>
                  </a:lnTo>
                  <a:lnTo>
                    <a:pt x="161925" y="403225"/>
                  </a:lnTo>
                  <a:lnTo>
                    <a:pt x="104775" y="352425"/>
                  </a:lnTo>
                  <a:lnTo>
                    <a:pt x="53975" y="282575"/>
                  </a:lnTo>
                  <a:lnTo>
                    <a:pt x="19050" y="212725"/>
                  </a:lnTo>
                  <a:lnTo>
                    <a:pt x="0" y="136525"/>
                  </a:lnTo>
                  <a:lnTo>
                    <a:pt x="0" y="117475"/>
                  </a:lnTo>
                  <a:lnTo>
                    <a:pt x="3175" y="104775"/>
                  </a:lnTo>
                  <a:lnTo>
                    <a:pt x="15875" y="98425"/>
                  </a:lnTo>
                  <a:lnTo>
                    <a:pt x="44450" y="107950"/>
                  </a:lnTo>
                  <a:lnTo>
                    <a:pt x="92075" y="152400"/>
                  </a:lnTo>
                  <a:lnTo>
                    <a:pt x="152400" y="196850"/>
                  </a:lnTo>
                  <a:lnTo>
                    <a:pt x="215900" y="225425"/>
                  </a:lnTo>
                  <a:lnTo>
                    <a:pt x="282575" y="241300"/>
                  </a:lnTo>
                  <a:cubicBezTo>
                    <a:pt x="359825" y="250956"/>
                    <a:pt x="333177" y="250825"/>
                    <a:pt x="361950" y="250825"/>
                  </a:cubicBezTo>
                  <a:lnTo>
                    <a:pt x="463550" y="244475"/>
                  </a:lnTo>
                  <a:lnTo>
                    <a:pt x="561975" y="238125"/>
                  </a:lnTo>
                  <a:lnTo>
                    <a:pt x="708025" y="219075"/>
                  </a:lnTo>
                  <a:lnTo>
                    <a:pt x="936625" y="203200"/>
                  </a:lnTo>
                  <a:lnTo>
                    <a:pt x="1371600" y="158750"/>
                  </a:lnTo>
                  <a:lnTo>
                    <a:pt x="1593850" y="139700"/>
                  </a:lnTo>
                  <a:lnTo>
                    <a:pt x="1806575" y="114300"/>
                  </a:lnTo>
                  <a:lnTo>
                    <a:pt x="2041525" y="88900"/>
                  </a:lnTo>
                  <a:lnTo>
                    <a:pt x="2235200" y="73025"/>
                  </a:lnTo>
                  <a:lnTo>
                    <a:pt x="2419350" y="60325"/>
                  </a:lnTo>
                  <a:lnTo>
                    <a:pt x="2717800" y="47625"/>
                  </a:lnTo>
                  <a:lnTo>
                    <a:pt x="2981325" y="44450"/>
                  </a:lnTo>
                  <a:lnTo>
                    <a:pt x="3165475" y="0"/>
                  </a:lnTo>
                  <a:lnTo>
                    <a:pt x="3225800" y="12700"/>
                  </a:lnTo>
                  <a:lnTo>
                    <a:pt x="3368675" y="60325"/>
                  </a:lnTo>
                  <a:lnTo>
                    <a:pt x="3479800" y="111125"/>
                  </a:lnTo>
                  <a:lnTo>
                    <a:pt x="3625850" y="190500"/>
                  </a:lnTo>
                  <a:lnTo>
                    <a:pt x="3654425" y="209550"/>
                  </a:lnTo>
                  <a:lnTo>
                    <a:pt x="3667125" y="238125"/>
                  </a:lnTo>
                  <a:lnTo>
                    <a:pt x="3673475" y="273050"/>
                  </a:lnTo>
                  <a:lnTo>
                    <a:pt x="3654425" y="304800"/>
                  </a:lnTo>
                  <a:lnTo>
                    <a:pt x="3613150" y="336550"/>
                  </a:lnTo>
                  <a:lnTo>
                    <a:pt x="3521075" y="327025"/>
                  </a:lnTo>
                  <a:lnTo>
                    <a:pt x="3273425" y="304800"/>
                  </a:lnTo>
                  <a:lnTo>
                    <a:pt x="2867025" y="282575"/>
                  </a:lnTo>
                  <a:lnTo>
                    <a:pt x="2543175" y="273050"/>
                  </a:lnTo>
                  <a:lnTo>
                    <a:pt x="2241550" y="269875"/>
                  </a:lnTo>
                  <a:lnTo>
                    <a:pt x="1981200" y="276225"/>
                  </a:lnTo>
                  <a:lnTo>
                    <a:pt x="1492250" y="317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487926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EB92BDAA-909A-CF4F-BAFA-50583B26A813}"/>
              </a:ext>
            </a:extLst>
          </p:cNvPr>
          <p:cNvSpPr/>
          <p:nvPr/>
        </p:nvSpPr>
        <p:spPr>
          <a:xfrm>
            <a:off x="2520950" y="1606550"/>
            <a:ext cx="1270000" cy="2390775"/>
          </a:xfrm>
          <a:custGeom>
            <a:avLst/>
            <a:gdLst>
              <a:gd name="connsiteX0" fmla="*/ 904875 w 1270000"/>
              <a:gd name="connsiteY0" fmla="*/ 987425 h 2390775"/>
              <a:gd name="connsiteX1" fmla="*/ 1003300 w 1270000"/>
              <a:gd name="connsiteY1" fmla="*/ 781050 h 2390775"/>
              <a:gd name="connsiteX2" fmla="*/ 1073150 w 1270000"/>
              <a:gd name="connsiteY2" fmla="*/ 628650 h 2390775"/>
              <a:gd name="connsiteX3" fmla="*/ 1127125 w 1270000"/>
              <a:gd name="connsiteY3" fmla="*/ 511175 h 2390775"/>
              <a:gd name="connsiteX4" fmla="*/ 1133475 w 1270000"/>
              <a:gd name="connsiteY4" fmla="*/ 482600 h 2390775"/>
              <a:gd name="connsiteX5" fmla="*/ 1152525 w 1270000"/>
              <a:gd name="connsiteY5" fmla="*/ 444500 h 2390775"/>
              <a:gd name="connsiteX6" fmla="*/ 1168400 w 1270000"/>
              <a:gd name="connsiteY6" fmla="*/ 422275 h 2390775"/>
              <a:gd name="connsiteX7" fmla="*/ 1190625 w 1270000"/>
              <a:gd name="connsiteY7" fmla="*/ 403225 h 2390775"/>
              <a:gd name="connsiteX8" fmla="*/ 1228725 w 1270000"/>
              <a:gd name="connsiteY8" fmla="*/ 387350 h 2390775"/>
              <a:gd name="connsiteX9" fmla="*/ 1254125 w 1270000"/>
              <a:gd name="connsiteY9" fmla="*/ 371475 h 2390775"/>
              <a:gd name="connsiteX10" fmla="*/ 1266825 w 1270000"/>
              <a:gd name="connsiteY10" fmla="*/ 355600 h 2390775"/>
              <a:gd name="connsiteX11" fmla="*/ 1270000 w 1270000"/>
              <a:gd name="connsiteY11" fmla="*/ 342900 h 2390775"/>
              <a:gd name="connsiteX12" fmla="*/ 1270000 w 1270000"/>
              <a:gd name="connsiteY12" fmla="*/ 323850 h 2390775"/>
              <a:gd name="connsiteX13" fmla="*/ 1254125 w 1270000"/>
              <a:gd name="connsiteY13" fmla="*/ 285750 h 2390775"/>
              <a:gd name="connsiteX14" fmla="*/ 1200150 w 1270000"/>
              <a:gd name="connsiteY14" fmla="*/ 219075 h 2390775"/>
              <a:gd name="connsiteX15" fmla="*/ 1139825 w 1270000"/>
              <a:gd name="connsiteY15" fmla="*/ 165100 h 2390775"/>
              <a:gd name="connsiteX16" fmla="*/ 1060450 w 1270000"/>
              <a:gd name="connsiteY16" fmla="*/ 104775 h 2390775"/>
              <a:gd name="connsiteX17" fmla="*/ 993775 w 1270000"/>
              <a:gd name="connsiteY17" fmla="*/ 66675 h 2390775"/>
              <a:gd name="connsiteX18" fmla="*/ 933450 w 1270000"/>
              <a:gd name="connsiteY18" fmla="*/ 38100 h 2390775"/>
              <a:gd name="connsiteX19" fmla="*/ 860425 w 1270000"/>
              <a:gd name="connsiteY19" fmla="*/ 15875 h 2390775"/>
              <a:gd name="connsiteX20" fmla="*/ 796925 w 1270000"/>
              <a:gd name="connsiteY20" fmla="*/ 0 h 2390775"/>
              <a:gd name="connsiteX21" fmla="*/ 777875 w 1270000"/>
              <a:gd name="connsiteY21" fmla="*/ 0 h 2390775"/>
              <a:gd name="connsiteX22" fmla="*/ 765175 w 1270000"/>
              <a:gd name="connsiteY22" fmla="*/ 6350 h 2390775"/>
              <a:gd name="connsiteX23" fmla="*/ 762000 w 1270000"/>
              <a:gd name="connsiteY23" fmla="*/ 15875 h 2390775"/>
              <a:gd name="connsiteX24" fmla="*/ 762000 w 1270000"/>
              <a:gd name="connsiteY24" fmla="*/ 31750 h 2390775"/>
              <a:gd name="connsiteX25" fmla="*/ 771525 w 1270000"/>
              <a:gd name="connsiteY25" fmla="*/ 53975 h 2390775"/>
              <a:gd name="connsiteX26" fmla="*/ 796925 w 1270000"/>
              <a:gd name="connsiteY26" fmla="*/ 92075 h 2390775"/>
              <a:gd name="connsiteX27" fmla="*/ 822325 w 1270000"/>
              <a:gd name="connsiteY27" fmla="*/ 123825 h 2390775"/>
              <a:gd name="connsiteX28" fmla="*/ 844550 w 1270000"/>
              <a:gd name="connsiteY28" fmla="*/ 165100 h 2390775"/>
              <a:gd name="connsiteX29" fmla="*/ 863600 w 1270000"/>
              <a:gd name="connsiteY29" fmla="*/ 206375 h 2390775"/>
              <a:gd name="connsiteX30" fmla="*/ 876300 w 1270000"/>
              <a:gd name="connsiteY30" fmla="*/ 241300 h 2390775"/>
              <a:gd name="connsiteX31" fmla="*/ 882650 w 1270000"/>
              <a:gd name="connsiteY31" fmla="*/ 282575 h 2390775"/>
              <a:gd name="connsiteX32" fmla="*/ 882650 w 1270000"/>
              <a:gd name="connsiteY32" fmla="*/ 314325 h 2390775"/>
              <a:gd name="connsiteX33" fmla="*/ 873125 w 1270000"/>
              <a:gd name="connsiteY33" fmla="*/ 365125 h 2390775"/>
              <a:gd name="connsiteX34" fmla="*/ 831850 w 1270000"/>
              <a:gd name="connsiteY34" fmla="*/ 527050 h 2390775"/>
              <a:gd name="connsiteX35" fmla="*/ 695325 w 1270000"/>
              <a:gd name="connsiteY35" fmla="*/ 901700 h 2390775"/>
              <a:gd name="connsiteX36" fmla="*/ 584200 w 1270000"/>
              <a:gd name="connsiteY36" fmla="*/ 1187450 h 2390775"/>
              <a:gd name="connsiteX37" fmla="*/ 479425 w 1270000"/>
              <a:gd name="connsiteY37" fmla="*/ 1428750 h 2390775"/>
              <a:gd name="connsiteX38" fmla="*/ 393700 w 1270000"/>
              <a:gd name="connsiteY38" fmla="*/ 1616075 h 2390775"/>
              <a:gd name="connsiteX39" fmla="*/ 234950 w 1270000"/>
              <a:gd name="connsiteY39" fmla="*/ 1933575 h 2390775"/>
              <a:gd name="connsiteX40" fmla="*/ 63500 w 1270000"/>
              <a:gd name="connsiteY40" fmla="*/ 2232025 h 2390775"/>
              <a:gd name="connsiteX41" fmla="*/ 9525 w 1270000"/>
              <a:gd name="connsiteY41" fmla="*/ 2324100 h 2390775"/>
              <a:gd name="connsiteX42" fmla="*/ 0 w 1270000"/>
              <a:gd name="connsiteY42" fmla="*/ 2349500 h 2390775"/>
              <a:gd name="connsiteX43" fmla="*/ 0 w 1270000"/>
              <a:gd name="connsiteY43" fmla="*/ 2368550 h 2390775"/>
              <a:gd name="connsiteX44" fmla="*/ 3175 w 1270000"/>
              <a:gd name="connsiteY44" fmla="*/ 2384425 h 2390775"/>
              <a:gd name="connsiteX45" fmla="*/ 15875 w 1270000"/>
              <a:gd name="connsiteY45" fmla="*/ 2390775 h 2390775"/>
              <a:gd name="connsiteX46" fmla="*/ 38100 w 1270000"/>
              <a:gd name="connsiteY46" fmla="*/ 2381250 h 2390775"/>
              <a:gd name="connsiteX47" fmla="*/ 79375 w 1270000"/>
              <a:gd name="connsiteY47" fmla="*/ 2330450 h 2390775"/>
              <a:gd name="connsiteX48" fmla="*/ 196850 w 1270000"/>
              <a:gd name="connsiteY48" fmla="*/ 2174875 h 2390775"/>
              <a:gd name="connsiteX49" fmla="*/ 317500 w 1270000"/>
              <a:gd name="connsiteY49" fmla="*/ 2000250 h 2390775"/>
              <a:gd name="connsiteX50" fmla="*/ 434975 w 1270000"/>
              <a:gd name="connsiteY50" fmla="*/ 1835150 h 2390775"/>
              <a:gd name="connsiteX51" fmla="*/ 577850 w 1270000"/>
              <a:gd name="connsiteY51" fmla="*/ 1622425 h 2390775"/>
              <a:gd name="connsiteX52" fmla="*/ 635000 w 1270000"/>
              <a:gd name="connsiteY52" fmla="*/ 1530350 h 2390775"/>
              <a:gd name="connsiteX53" fmla="*/ 711200 w 1270000"/>
              <a:gd name="connsiteY53" fmla="*/ 1416050 h 2390775"/>
              <a:gd name="connsiteX54" fmla="*/ 831850 w 1270000"/>
              <a:gd name="connsiteY54" fmla="*/ 1152525 h 2390775"/>
              <a:gd name="connsiteX55" fmla="*/ 904875 w 1270000"/>
              <a:gd name="connsiteY55" fmla="*/ 987425 h 23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70000" h="2390775">
                <a:moveTo>
                  <a:pt x="904875" y="987425"/>
                </a:moveTo>
                <a:lnTo>
                  <a:pt x="1003300" y="781050"/>
                </a:lnTo>
                <a:lnTo>
                  <a:pt x="1073150" y="628650"/>
                </a:lnTo>
                <a:lnTo>
                  <a:pt x="1127125" y="511175"/>
                </a:lnTo>
                <a:lnTo>
                  <a:pt x="1133475" y="482600"/>
                </a:lnTo>
                <a:lnTo>
                  <a:pt x="1152525" y="444500"/>
                </a:lnTo>
                <a:lnTo>
                  <a:pt x="1168400" y="422275"/>
                </a:lnTo>
                <a:lnTo>
                  <a:pt x="1190625" y="403225"/>
                </a:lnTo>
                <a:lnTo>
                  <a:pt x="1228725" y="387350"/>
                </a:lnTo>
                <a:lnTo>
                  <a:pt x="1254125" y="371475"/>
                </a:lnTo>
                <a:lnTo>
                  <a:pt x="1266825" y="355600"/>
                </a:lnTo>
                <a:lnTo>
                  <a:pt x="1270000" y="342900"/>
                </a:lnTo>
                <a:lnTo>
                  <a:pt x="1270000" y="323850"/>
                </a:lnTo>
                <a:lnTo>
                  <a:pt x="1254125" y="285750"/>
                </a:lnTo>
                <a:lnTo>
                  <a:pt x="1200150" y="219075"/>
                </a:lnTo>
                <a:lnTo>
                  <a:pt x="1139825" y="165100"/>
                </a:lnTo>
                <a:lnTo>
                  <a:pt x="1060450" y="104775"/>
                </a:lnTo>
                <a:lnTo>
                  <a:pt x="993775" y="66675"/>
                </a:lnTo>
                <a:lnTo>
                  <a:pt x="933450" y="38100"/>
                </a:lnTo>
                <a:lnTo>
                  <a:pt x="860425" y="15875"/>
                </a:lnTo>
                <a:lnTo>
                  <a:pt x="796925" y="0"/>
                </a:lnTo>
                <a:lnTo>
                  <a:pt x="777875" y="0"/>
                </a:lnTo>
                <a:lnTo>
                  <a:pt x="765175" y="6350"/>
                </a:lnTo>
                <a:lnTo>
                  <a:pt x="762000" y="15875"/>
                </a:lnTo>
                <a:lnTo>
                  <a:pt x="762000" y="31750"/>
                </a:lnTo>
                <a:lnTo>
                  <a:pt x="771525" y="53975"/>
                </a:lnTo>
                <a:lnTo>
                  <a:pt x="796925" y="92075"/>
                </a:lnTo>
                <a:lnTo>
                  <a:pt x="822325" y="123825"/>
                </a:lnTo>
                <a:lnTo>
                  <a:pt x="844550" y="165100"/>
                </a:lnTo>
                <a:lnTo>
                  <a:pt x="863600" y="206375"/>
                </a:lnTo>
                <a:lnTo>
                  <a:pt x="876300" y="241300"/>
                </a:lnTo>
                <a:lnTo>
                  <a:pt x="882650" y="282575"/>
                </a:lnTo>
                <a:lnTo>
                  <a:pt x="882650" y="314325"/>
                </a:lnTo>
                <a:lnTo>
                  <a:pt x="873125" y="365125"/>
                </a:lnTo>
                <a:lnTo>
                  <a:pt x="831850" y="527050"/>
                </a:lnTo>
                <a:lnTo>
                  <a:pt x="695325" y="901700"/>
                </a:lnTo>
                <a:lnTo>
                  <a:pt x="584200" y="1187450"/>
                </a:lnTo>
                <a:lnTo>
                  <a:pt x="479425" y="1428750"/>
                </a:lnTo>
                <a:lnTo>
                  <a:pt x="393700" y="1616075"/>
                </a:lnTo>
                <a:lnTo>
                  <a:pt x="234950" y="1933575"/>
                </a:lnTo>
                <a:lnTo>
                  <a:pt x="63500" y="2232025"/>
                </a:lnTo>
                <a:lnTo>
                  <a:pt x="9525" y="2324100"/>
                </a:lnTo>
                <a:lnTo>
                  <a:pt x="0" y="2349500"/>
                </a:lnTo>
                <a:lnTo>
                  <a:pt x="0" y="2368550"/>
                </a:lnTo>
                <a:lnTo>
                  <a:pt x="3175" y="2384425"/>
                </a:lnTo>
                <a:lnTo>
                  <a:pt x="15875" y="2390775"/>
                </a:lnTo>
                <a:lnTo>
                  <a:pt x="38100" y="2381250"/>
                </a:lnTo>
                <a:lnTo>
                  <a:pt x="79375" y="2330450"/>
                </a:lnTo>
                <a:lnTo>
                  <a:pt x="196850" y="2174875"/>
                </a:lnTo>
                <a:lnTo>
                  <a:pt x="317500" y="2000250"/>
                </a:lnTo>
                <a:lnTo>
                  <a:pt x="434975" y="1835150"/>
                </a:lnTo>
                <a:lnTo>
                  <a:pt x="577850" y="1622425"/>
                </a:lnTo>
                <a:lnTo>
                  <a:pt x="635000" y="1530350"/>
                </a:lnTo>
                <a:lnTo>
                  <a:pt x="711200" y="1416050"/>
                </a:lnTo>
                <a:lnTo>
                  <a:pt x="831850" y="1152525"/>
                </a:lnTo>
                <a:lnTo>
                  <a:pt x="904875" y="9874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0418C6A0-F239-5344-8F37-6C02E2031451}"/>
              </a:ext>
            </a:extLst>
          </p:cNvPr>
          <p:cNvSpPr/>
          <p:nvPr/>
        </p:nvSpPr>
        <p:spPr>
          <a:xfrm>
            <a:off x="3570288" y="4713288"/>
            <a:ext cx="1028700" cy="1069975"/>
          </a:xfrm>
          <a:custGeom>
            <a:avLst/>
            <a:gdLst>
              <a:gd name="connsiteX0" fmla="*/ 435769 w 1028700"/>
              <a:gd name="connsiteY0" fmla="*/ 542925 h 1071562"/>
              <a:gd name="connsiteX1" fmla="*/ 535781 w 1028700"/>
              <a:gd name="connsiteY1" fmla="*/ 407194 h 1071562"/>
              <a:gd name="connsiteX2" fmla="*/ 604837 w 1028700"/>
              <a:gd name="connsiteY2" fmla="*/ 302419 h 1071562"/>
              <a:gd name="connsiteX3" fmla="*/ 661987 w 1028700"/>
              <a:gd name="connsiteY3" fmla="*/ 211931 h 1071562"/>
              <a:gd name="connsiteX4" fmla="*/ 669131 w 1028700"/>
              <a:gd name="connsiteY4" fmla="*/ 190500 h 1071562"/>
              <a:gd name="connsiteX5" fmla="*/ 669131 w 1028700"/>
              <a:gd name="connsiteY5" fmla="*/ 171450 h 1071562"/>
              <a:gd name="connsiteX6" fmla="*/ 661987 w 1028700"/>
              <a:gd name="connsiteY6" fmla="*/ 130969 h 1071562"/>
              <a:gd name="connsiteX7" fmla="*/ 642937 w 1028700"/>
              <a:gd name="connsiteY7" fmla="*/ 85725 h 1071562"/>
              <a:gd name="connsiteX8" fmla="*/ 623887 w 1028700"/>
              <a:gd name="connsiteY8" fmla="*/ 59531 h 1071562"/>
              <a:gd name="connsiteX9" fmla="*/ 597694 w 1028700"/>
              <a:gd name="connsiteY9" fmla="*/ 33337 h 1071562"/>
              <a:gd name="connsiteX10" fmla="*/ 592931 w 1028700"/>
              <a:gd name="connsiteY10" fmla="*/ 16669 h 1071562"/>
              <a:gd name="connsiteX11" fmla="*/ 597694 w 1028700"/>
              <a:gd name="connsiteY11" fmla="*/ 4762 h 1071562"/>
              <a:gd name="connsiteX12" fmla="*/ 611981 w 1028700"/>
              <a:gd name="connsiteY12" fmla="*/ 0 h 1071562"/>
              <a:gd name="connsiteX13" fmla="*/ 654844 w 1028700"/>
              <a:gd name="connsiteY13" fmla="*/ 4762 h 1071562"/>
              <a:gd name="connsiteX14" fmla="*/ 707231 w 1028700"/>
              <a:gd name="connsiteY14" fmla="*/ 19050 h 1071562"/>
              <a:gd name="connsiteX15" fmla="*/ 776287 w 1028700"/>
              <a:gd name="connsiteY15" fmla="*/ 42862 h 1071562"/>
              <a:gd name="connsiteX16" fmla="*/ 828675 w 1028700"/>
              <a:gd name="connsiteY16" fmla="*/ 66675 h 1071562"/>
              <a:gd name="connsiteX17" fmla="*/ 881062 w 1028700"/>
              <a:gd name="connsiteY17" fmla="*/ 100012 h 1071562"/>
              <a:gd name="connsiteX18" fmla="*/ 919162 w 1028700"/>
              <a:gd name="connsiteY18" fmla="*/ 128587 h 1071562"/>
              <a:gd name="connsiteX19" fmla="*/ 952500 w 1028700"/>
              <a:gd name="connsiteY19" fmla="*/ 159544 h 1071562"/>
              <a:gd name="connsiteX20" fmla="*/ 983456 w 1028700"/>
              <a:gd name="connsiteY20" fmla="*/ 195262 h 1071562"/>
              <a:gd name="connsiteX21" fmla="*/ 1009650 w 1028700"/>
              <a:gd name="connsiteY21" fmla="*/ 235744 h 1071562"/>
              <a:gd name="connsiteX22" fmla="*/ 1023937 w 1028700"/>
              <a:gd name="connsiteY22" fmla="*/ 264319 h 1071562"/>
              <a:gd name="connsiteX23" fmla="*/ 1028700 w 1028700"/>
              <a:gd name="connsiteY23" fmla="*/ 288131 h 1071562"/>
              <a:gd name="connsiteX24" fmla="*/ 1028700 w 1028700"/>
              <a:gd name="connsiteY24" fmla="*/ 316706 h 1071562"/>
              <a:gd name="connsiteX25" fmla="*/ 1023937 w 1028700"/>
              <a:gd name="connsiteY25" fmla="*/ 340519 h 1071562"/>
              <a:gd name="connsiteX26" fmla="*/ 1009650 w 1028700"/>
              <a:gd name="connsiteY26" fmla="*/ 361950 h 1071562"/>
              <a:gd name="connsiteX27" fmla="*/ 985837 w 1028700"/>
              <a:gd name="connsiteY27" fmla="*/ 376237 h 1071562"/>
              <a:gd name="connsiteX28" fmla="*/ 947737 w 1028700"/>
              <a:gd name="connsiteY28" fmla="*/ 385762 h 1071562"/>
              <a:gd name="connsiteX29" fmla="*/ 897731 w 1028700"/>
              <a:gd name="connsiteY29" fmla="*/ 400050 h 1071562"/>
              <a:gd name="connsiteX30" fmla="*/ 862012 w 1028700"/>
              <a:gd name="connsiteY30" fmla="*/ 416719 h 1071562"/>
              <a:gd name="connsiteX31" fmla="*/ 826294 w 1028700"/>
              <a:gd name="connsiteY31" fmla="*/ 442912 h 1071562"/>
              <a:gd name="connsiteX32" fmla="*/ 797719 w 1028700"/>
              <a:gd name="connsiteY32" fmla="*/ 478631 h 1071562"/>
              <a:gd name="connsiteX33" fmla="*/ 721519 w 1028700"/>
              <a:gd name="connsiteY33" fmla="*/ 552450 h 1071562"/>
              <a:gd name="connsiteX34" fmla="*/ 569119 w 1028700"/>
              <a:gd name="connsiteY34" fmla="*/ 685800 h 1071562"/>
              <a:gd name="connsiteX35" fmla="*/ 450056 w 1028700"/>
              <a:gd name="connsiteY35" fmla="*/ 785812 h 1071562"/>
              <a:gd name="connsiteX36" fmla="*/ 302419 w 1028700"/>
              <a:gd name="connsiteY36" fmla="*/ 900112 h 1071562"/>
              <a:gd name="connsiteX37" fmla="*/ 173831 w 1028700"/>
              <a:gd name="connsiteY37" fmla="*/ 988219 h 1071562"/>
              <a:gd name="connsiteX38" fmla="*/ 71437 w 1028700"/>
              <a:gd name="connsiteY38" fmla="*/ 1052512 h 1071562"/>
              <a:gd name="connsiteX39" fmla="*/ 40481 w 1028700"/>
              <a:gd name="connsiteY39" fmla="*/ 1066800 h 1071562"/>
              <a:gd name="connsiteX40" fmla="*/ 16669 w 1028700"/>
              <a:gd name="connsiteY40" fmla="*/ 1071562 h 1071562"/>
              <a:gd name="connsiteX41" fmla="*/ 9525 w 1028700"/>
              <a:gd name="connsiteY41" fmla="*/ 1071562 h 1071562"/>
              <a:gd name="connsiteX42" fmla="*/ 4762 w 1028700"/>
              <a:gd name="connsiteY42" fmla="*/ 1069181 h 1071562"/>
              <a:gd name="connsiteX43" fmla="*/ 0 w 1028700"/>
              <a:gd name="connsiteY43" fmla="*/ 1059656 h 1071562"/>
              <a:gd name="connsiteX44" fmla="*/ 2381 w 1028700"/>
              <a:gd name="connsiteY44" fmla="*/ 1042987 h 1071562"/>
              <a:gd name="connsiteX45" fmla="*/ 9525 w 1028700"/>
              <a:gd name="connsiteY45" fmla="*/ 1021556 h 1071562"/>
              <a:gd name="connsiteX46" fmla="*/ 40481 w 1028700"/>
              <a:gd name="connsiteY46" fmla="*/ 985837 h 1071562"/>
              <a:gd name="connsiteX47" fmla="*/ 130969 w 1028700"/>
              <a:gd name="connsiteY47" fmla="*/ 895350 h 1071562"/>
              <a:gd name="connsiteX48" fmla="*/ 226219 w 1028700"/>
              <a:gd name="connsiteY48" fmla="*/ 792956 h 1071562"/>
              <a:gd name="connsiteX49" fmla="*/ 354806 w 1028700"/>
              <a:gd name="connsiteY49" fmla="*/ 645319 h 1071562"/>
              <a:gd name="connsiteX50" fmla="*/ 435769 w 1028700"/>
              <a:gd name="connsiteY50" fmla="*/ 542925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28700" h="1071562">
                <a:moveTo>
                  <a:pt x="435769" y="542925"/>
                </a:moveTo>
                <a:lnTo>
                  <a:pt x="535781" y="407194"/>
                </a:lnTo>
                <a:lnTo>
                  <a:pt x="604837" y="302419"/>
                </a:lnTo>
                <a:lnTo>
                  <a:pt x="661987" y="211931"/>
                </a:lnTo>
                <a:lnTo>
                  <a:pt x="669131" y="190500"/>
                </a:lnTo>
                <a:lnTo>
                  <a:pt x="669131" y="171450"/>
                </a:lnTo>
                <a:lnTo>
                  <a:pt x="661987" y="130969"/>
                </a:lnTo>
                <a:lnTo>
                  <a:pt x="642937" y="85725"/>
                </a:lnTo>
                <a:lnTo>
                  <a:pt x="623887" y="59531"/>
                </a:lnTo>
                <a:lnTo>
                  <a:pt x="597694" y="33337"/>
                </a:lnTo>
                <a:lnTo>
                  <a:pt x="592931" y="16669"/>
                </a:lnTo>
                <a:lnTo>
                  <a:pt x="597694" y="4762"/>
                </a:lnTo>
                <a:lnTo>
                  <a:pt x="611981" y="0"/>
                </a:lnTo>
                <a:lnTo>
                  <a:pt x="654844" y="4762"/>
                </a:lnTo>
                <a:lnTo>
                  <a:pt x="707231" y="19050"/>
                </a:lnTo>
                <a:lnTo>
                  <a:pt x="776287" y="42862"/>
                </a:lnTo>
                <a:lnTo>
                  <a:pt x="828675" y="66675"/>
                </a:lnTo>
                <a:lnTo>
                  <a:pt x="881062" y="100012"/>
                </a:lnTo>
                <a:lnTo>
                  <a:pt x="919162" y="128587"/>
                </a:lnTo>
                <a:lnTo>
                  <a:pt x="952500" y="159544"/>
                </a:lnTo>
                <a:lnTo>
                  <a:pt x="983456" y="195262"/>
                </a:lnTo>
                <a:lnTo>
                  <a:pt x="1009650" y="235744"/>
                </a:lnTo>
                <a:lnTo>
                  <a:pt x="1023937" y="264319"/>
                </a:lnTo>
                <a:lnTo>
                  <a:pt x="1028700" y="288131"/>
                </a:lnTo>
                <a:lnTo>
                  <a:pt x="1028700" y="316706"/>
                </a:lnTo>
                <a:lnTo>
                  <a:pt x="1023937" y="340519"/>
                </a:lnTo>
                <a:lnTo>
                  <a:pt x="1009650" y="361950"/>
                </a:lnTo>
                <a:lnTo>
                  <a:pt x="985837" y="376237"/>
                </a:lnTo>
                <a:lnTo>
                  <a:pt x="947737" y="385762"/>
                </a:lnTo>
                <a:lnTo>
                  <a:pt x="897731" y="400050"/>
                </a:lnTo>
                <a:lnTo>
                  <a:pt x="862012" y="416719"/>
                </a:lnTo>
                <a:lnTo>
                  <a:pt x="826294" y="442912"/>
                </a:lnTo>
                <a:lnTo>
                  <a:pt x="797719" y="478631"/>
                </a:lnTo>
                <a:lnTo>
                  <a:pt x="721519" y="552450"/>
                </a:lnTo>
                <a:lnTo>
                  <a:pt x="569119" y="685800"/>
                </a:lnTo>
                <a:lnTo>
                  <a:pt x="450056" y="785812"/>
                </a:lnTo>
                <a:lnTo>
                  <a:pt x="302419" y="900112"/>
                </a:lnTo>
                <a:lnTo>
                  <a:pt x="173831" y="988219"/>
                </a:lnTo>
                <a:lnTo>
                  <a:pt x="71437" y="1052512"/>
                </a:lnTo>
                <a:lnTo>
                  <a:pt x="40481" y="1066800"/>
                </a:lnTo>
                <a:lnTo>
                  <a:pt x="16669" y="1071562"/>
                </a:lnTo>
                <a:lnTo>
                  <a:pt x="9525" y="1071562"/>
                </a:lnTo>
                <a:lnTo>
                  <a:pt x="4762" y="1069181"/>
                </a:lnTo>
                <a:lnTo>
                  <a:pt x="0" y="1059656"/>
                </a:lnTo>
                <a:lnTo>
                  <a:pt x="2381" y="1042987"/>
                </a:lnTo>
                <a:lnTo>
                  <a:pt x="9525" y="1021556"/>
                </a:lnTo>
                <a:lnTo>
                  <a:pt x="40481" y="985837"/>
                </a:lnTo>
                <a:lnTo>
                  <a:pt x="130969" y="895350"/>
                </a:lnTo>
                <a:lnTo>
                  <a:pt x="226219" y="792956"/>
                </a:lnTo>
                <a:lnTo>
                  <a:pt x="354806" y="645319"/>
                </a:lnTo>
                <a:lnTo>
                  <a:pt x="435769" y="542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E97158C8-CFB8-0D46-8886-AA46CCE21C07}"/>
              </a:ext>
            </a:extLst>
          </p:cNvPr>
          <p:cNvSpPr/>
          <p:nvPr/>
        </p:nvSpPr>
        <p:spPr>
          <a:xfrm>
            <a:off x="4818063" y="4595813"/>
            <a:ext cx="744537" cy="1000125"/>
          </a:xfrm>
          <a:custGeom>
            <a:avLst/>
            <a:gdLst>
              <a:gd name="connsiteX0" fmla="*/ 216694 w 745331"/>
              <a:gd name="connsiteY0" fmla="*/ 364331 h 1000125"/>
              <a:gd name="connsiteX1" fmla="*/ 126206 w 745331"/>
              <a:gd name="connsiteY1" fmla="*/ 230981 h 1000125"/>
              <a:gd name="connsiteX2" fmla="*/ 47625 w 745331"/>
              <a:gd name="connsiteY2" fmla="*/ 107156 h 1000125"/>
              <a:gd name="connsiteX3" fmla="*/ 21431 w 745331"/>
              <a:gd name="connsiteY3" fmla="*/ 69056 h 1000125"/>
              <a:gd name="connsiteX4" fmla="*/ 4762 w 745331"/>
              <a:gd name="connsiteY4" fmla="*/ 35718 h 1000125"/>
              <a:gd name="connsiteX5" fmla="*/ 0 w 745331"/>
              <a:gd name="connsiteY5" fmla="*/ 19050 h 1000125"/>
              <a:gd name="connsiteX6" fmla="*/ 4762 w 745331"/>
              <a:gd name="connsiteY6" fmla="*/ 7143 h 1000125"/>
              <a:gd name="connsiteX7" fmla="*/ 19050 w 745331"/>
              <a:gd name="connsiteY7" fmla="*/ 0 h 1000125"/>
              <a:gd name="connsiteX8" fmla="*/ 40481 w 745331"/>
              <a:gd name="connsiteY8" fmla="*/ 4762 h 1000125"/>
              <a:gd name="connsiteX9" fmla="*/ 78581 w 745331"/>
              <a:gd name="connsiteY9" fmla="*/ 28575 h 1000125"/>
              <a:gd name="connsiteX10" fmla="*/ 140494 w 745331"/>
              <a:gd name="connsiteY10" fmla="*/ 85725 h 1000125"/>
              <a:gd name="connsiteX11" fmla="*/ 250031 w 745331"/>
              <a:gd name="connsiteY11" fmla="*/ 183356 h 1000125"/>
              <a:gd name="connsiteX12" fmla="*/ 392906 w 745331"/>
              <a:gd name="connsiteY12" fmla="*/ 309562 h 1000125"/>
              <a:gd name="connsiteX13" fmla="*/ 519112 w 745331"/>
              <a:gd name="connsiteY13" fmla="*/ 421481 h 1000125"/>
              <a:gd name="connsiteX14" fmla="*/ 604837 w 745331"/>
              <a:gd name="connsiteY14" fmla="*/ 500062 h 1000125"/>
              <a:gd name="connsiteX15" fmla="*/ 685800 w 745331"/>
              <a:gd name="connsiteY15" fmla="*/ 571500 h 1000125"/>
              <a:gd name="connsiteX16" fmla="*/ 707231 w 745331"/>
              <a:gd name="connsiteY16" fmla="*/ 597693 h 1000125"/>
              <a:gd name="connsiteX17" fmla="*/ 721519 w 745331"/>
              <a:gd name="connsiteY17" fmla="*/ 652462 h 1000125"/>
              <a:gd name="connsiteX18" fmla="*/ 735806 w 745331"/>
              <a:gd name="connsiteY18" fmla="*/ 723900 h 1000125"/>
              <a:gd name="connsiteX19" fmla="*/ 745331 w 745331"/>
              <a:gd name="connsiteY19" fmla="*/ 812006 h 1000125"/>
              <a:gd name="connsiteX20" fmla="*/ 745331 w 745331"/>
              <a:gd name="connsiteY20" fmla="*/ 859631 h 1000125"/>
              <a:gd name="connsiteX21" fmla="*/ 742950 w 745331"/>
              <a:gd name="connsiteY21" fmla="*/ 900112 h 1000125"/>
              <a:gd name="connsiteX22" fmla="*/ 738187 w 745331"/>
              <a:gd name="connsiteY22" fmla="*/ 933450 h 1000125"/>
              <a:gd name="connsiteX23" fmla="*/ 728662 w 745331"/>
              <a:gd name="connsiteY23" fmla="*/ 962025 h 1000125"/>
              <a:gd name="connsiteX24" fmla="*/ 709612 w 745331"/>
              <a:gd name="connsiteY24" fmla="*/ 985837 h 1000125"/>
              <a:gd name="connsiteX25" fmla="*/ 690562 w 745331"/>
              <a:gd name="connsiteY25" fmla="*/ 997743 h 1000125"/>
              <a:gd name="connsiteX26" fmla="*/ 664369 w 745331"/>
              <a:gd name="connsiteY26" fmla="*/ 1000125 h 1000125"/>
              <a:gd name="connsiteX27" fmla="*/ 633412 w 745331"/>
              <a:gd name="connsiteY27" fmla="*/ 995362 h 1000125"/>
              <a:gd name="connsiteX28" fmla="*/ 597694 w 745331"/>
              <a:gd name="connsiteY28" fmla="*/ 976312 h 1000125"/>
              <a:gd name="connsiteX29" fmla="*/ 566737 w 745331"/>
              <a:gd name="connsiteY29" fmla="*/ 950118 h 1000125"/>
              <a:gd name="connsiteX30" fmla="*/ 528637 w 745331"/>
              <a:gd name="connsiteY30" fmla="*/ 902493 h 1000125"/>
              <a:gd name="connsiteX31" fmla="*/ 490537 w 745331"/>
              <a:gd name="connsiteY31" fmla="*/ 833437 h 1000125"/>
              <a:gd name="connsiteX32" fmla="*/ 433387 w 745331"/>
              <a:gd name="connsiteY32" fmla="*/ 719137 h 1000125"/>
              <a:gd name="connsiteX33" fmla="*/ 326231 w 745331"/>
              <a:gd name="connsiteY33" fmla="*/ 540543 h 1000125"/>
              <a:gd name="connsiteX34" fmla="*/ 216694 w 745331"/>
              <a:gd name="connsiteY34" fmla="*/ 364331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5331" h="1000125">
                <a:moveTo>
                  <a:pt x="216694" y="364331"/>
                </a:moveTo>
                <a:lnTo>
                  <a:pt x="126206" y="230981"/>
                </a:lnTo>
                <a:lnTo>
                  <a:pt x="47625" y="107156"/>
                </a:lnTo>
                <a:lnTo>
                  <a:pt x="21431" y="69056"/>
                </a:lnTo>
                <a:lnTo>
                  <a:pt x="4762" y="35718"/>
                </a:lnTo>
                <a:lnTo>
                  <a:pt x="0" y="19050"/>
                </a:lnTo>
                <a:lnTo>
                  <a:pt x="4762" y="7143"/>
                </a:lnTo>
                <a:lnTo>
                  <a:pt x="19050" y="0"/>
                </a:lnTo>
                <a:lnTo>
                  <a:pt x="40481" y="4762"/>
                </a:lnTo>
                <a:lnTo>
                  <a:pt x="78581" y="28575"/>
                </a:lnTo>
                <a:lnTo>
                  <a:pt x="140494" y="85725"/>
                </a:lnTo>
                <a:lnTo>
                  <a:pt x="250031" y="183356"/>
                </a:lnTo>
                <a:lnTo>
                  <a:pt x="392906" y="309562"/>
                </a:lnTo>
                <a:lnTo>
                  <a:pt x="519112" y="421481"/>
                </a:lnTo>
                <a:lnTo>
                  <a:pt x="604837" y="500062"/>
                </a:lnTo>
                <a:lnTo>
                  <a:pt x="685800" y="571500"/>
                </a:lnTo>
                <a:lnTo>
                  <a:pt x="707231" y="597693"/>
                </a:lnTo>
                <a:lnTo>
                  <a:pt x="721519" y="652462"/>
                </a:lnTo>
                <a:lnTo>
                  <a:pt x="735806" y="723900"/>
                </a:lnTo>
                <a:lnTo>
                  <a:pt x="745331" y="812006"/>
                </a:lnTo>
                <a:lnTo>
                  <a:pt x="745331" y="859631"/>
                </a:lnTo>
                <a:lnTo>
                  <a:pt x="742950" y="900112"/>
                </a:lnTo>
                <a:lnTo>
                  <a:pt x="738187" y="933450"/>
                </a:lnTo>
                <a:lnTo>
                  <a:pt x="728662" y="962025"/>
                </a:lnTo>
                <a:lnTo>
                  <a:pt x="709612" y="985837"/>
                </a:lnTo>
                <a:lnTo>
                  <a:pt x="690562" y="997743"/>
                </a:lnTo>
                <a:lnTo>
                  <a:pt x="664369" y="1000125"/>
                </a:lnTo>
                <a:lnTo>
                  <a:pt x="633412" y="995362"/>
                </a:lnTo>
                <a:lnTo>
                  <a:pt x="597694" y="976312"/>
                </a:lnTo>
                <a:lnTo>
                  <a:pt x="566737" y="950118"/>
                </a:lnTo>
                <a:lnTo>
                  <a:pt x="528637" y="902493"/>
                </a:lnTo>
                <a:lnTo>
                  <a:pt x="490537" y="833437"/>
                </a:lnTo>
                <a:lnTo>
                  <a:pt x="433387" y="719137"/>
                </a:lnTo>
                <a:lnTo>
                  <a:pt x="326231" y="540543"/>
                </a:lnTo>
                <a:lnTo>
                  <a:pt x="216694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FB1F724-EB8E-6E4A-B4F8-935BED678E98}"/>
              </a:ext>
            </a:extLst>
          </p:cNvPr>
          <p:cNvSpPr/>
          <p:nvPr/>
        </p:nvSpPr>
        <p:spPr>
          <a:xfrm rot="16200000">
            <a:off x="2805113" y="3078163"/>
            <a:ext cx="2649537" cy="338137"/>
          </a:xfrm>
          <a:custGeom>
            <a:avLst/>
            <a:gdLst>
              <a:gd name="connsiteX0" fmla="*/ 1309687 w 2650331"/>
              <a:gd name="connsiteY0" fmla="*/ 100013 h 338138"/>
              <a:gd name="connsiteX1" fmla="*/ 1704975 w 2650331"/>
              <a:gd name="connsiteY1" fmla="*/ 107156 h 338138"/>
              <a:gd name="connsiteX2" fmla="*/ 2000250 w 2650331"/>
              <a:gd name="connsiteY2" fmla="*/ 109538 h 338138"/>
              <a:gd name="connsiteX3" fmla="*/ 2135981 w 2650331"/>
              <a:gd name="connsiteY3" fmla="*/ 111919 h 338138"/>
              <a:gd name="connsiteX4" fmla="*/ 2205037 w 2650331"/>
              <a:gd name="connsiteY4" fmla="*/ 114300 h 338138"/>
              <a:gd name="connsiteX5" fmla="*/ 2259806 w 2650331"/>
              <a:gd name="connsiteY5" fmla="*/ 114300 h 338138"/>
              <a:gd name="connsiteX6" fmla="*/ 2316956 w 2650331"/>
              <a:gd name="connsiteY6" fmla="*/ 109538 h 338138"/>
              <a:gd name="connsiteX7" fmla="*/ 2388393 w 2650331"/>
              <a:gd name="connsiteY7" fmla="*/ 97631 h 338138"/>
              <a:gd name="connsiteX8" fmla="*/ 2462212 w 2650331"/>
              <a:gd name="connsiteY8" fmla="*/ 78581 h 338138"/>
              <a:gd name="connsiteX9" fmla="*/ 2531268 w 2650331"/>
              <a:gd name="connsiteY9" fmla="*/ 47625 h 338138"/>
              <a:gd name="connsiteX10" fmla="*/ 2597943 w 2650331"/>
              <a:gd name="connsiteY10" fmla="*/ 11906 h 338138"/>
              <a:gd name="connsiteX11" fmla="*/ 2619375 w 2650331"/>
              <a:gd name="connsiteY11" fmla="*/ 2381 h 338138"/>
              <a:gd name="connsiteX12" fmla="*/ 2631281 w 2650331"/>
              <a:gd name="connsiteY12" fmla="*/ 0 h 338138"/>
              <a:gd name="connsiteX13" fmla="*/ 2640806 w 2650331"/>
              <a:gd name="connsiteY13" fmla="*/ 2381 h 338138"/>
              <a:gd name="connsiteX14" fmla="*/ 2645568 w 2650331"/>
              <a:gd name="connsiteY14" fmla="*/ 9525 h 338138"/>
              <a:gd name="connsiteX15" fmla="*/ 2650331 w 2650331"/>
              <a:gd name="connsiteY15" fmla="*/ 21431 h 338138"/>
              <a:gd name="connsiteX16" fmla="*/ 2643187 w 2650331"/>
              <a:gd name="connsiteY16" fmla="*/ 52388 h 338138"/>
              <a:gd name="connsiteX17" fmla="*/ 2621756 w 2650331"/>
              <a:gd name="connsiteY17" fmla="*/ 135731 h 338138"/>
              <a:gd name="connsiteX18" fmla="*/ 2597943 w 2650331"/>
              <a:gd name="connsiteY18" fmla="*/ 245269 h 338138"/>
              <a:gd name="connsiteX19" fmla="*/ 2593181 w 2650331"/>
              <a:gd name="connsiteY19" fmla="*/ 269081 h 338138"/>
              <a:gd name="connsiteX20" fmla="*/ 2450306 w 2650331"/>
              <a:gd name="connsiteY20" fmla="*/ 316706 h 338138"/>
              <a:gd name="connsiteX21" fmla="*/ 2324100 w 2650331"/>
              <a:gd name="connsiteY21" fmla="*/ 316706 h 338138"/>
              <a:gd name="connsiteX22" fmla="*/ 2038350 w 2650331"/>
              <a:gd name="connsiteY22" fmla="*/ 316706 h 338138"/>
              <a:gd name="connsiteX23" fmla="*/ 1821656 w 2650331"/>
              <a:gd name="connsiteY23" fmla="*/ 314325 h 338138"/>
              <a:gd name="connsiteX24" fmla="*/ 1504950 w 2650331"/>
              <a:gd name="connsiteY24" fmla="*/ 311944 h 338138"/>
              <a:gd name="connsiteX25" fmla="*/ 1121568 w 2650331"/>
              <a:gd name="connsiteY25" fmla="*/ 314325 h 338138"/>
              <a:gd name="connsiteX26" fmla="*/ 795337 w 2650331"/>
              <a:gd name="connsiteY26" fmla="*/ 314325 h 338138"/>
              <a:gd name="connsiteX27" fmla="*/ 409575 w 2650331"/>
              <a:gd name="connsiteY27" fmla="*/ 314325 h 338138"/>
              <a:gd name="connsiteX28" fmla="*/ 302418 w 2650331"/>
              <a:gd name="connsiteY28" fmla="*/ 316706 h 338138"/>
              <a:gd name="connsiteX29" fmla="*/ 169068 w 2650331"/>
              <a:gd name="connsiteY29" fmla="*/ 338138 h 338138"/>
              <a:gd name="connsiteX30" fmla="*/ 116681 w 2650331"/>
              <a:gd name="connsiteY30" fmla="*/ 314325 h 338138"/>
              <a:gd name="connsiteX31" fmla="*/ 66675 w 2650331"/>
              <a:gd name="connsiteY31" fmla="*/ 283369 h 338138"/>
              <a:gd name="connsiteX32" fmla="*/ 40481 w 2650331"/>
              <a:gd name="connsiteY32" fmla="*/ 261938 h 338138"/>
              <a:gd name="connsiteX33" fmla="*/ 21431 w 2650331"/>
              <a:gd name="connsiteY33" fmla="*/ 242888 h 338138"/>
              <a:gd name="connsiteX34" fmla="*/ 7143 w 2650331"/>
              <a:gd name="connsiteY34" fmla="*/ 221456 h 338138"/>
              <a:gd name="connsiteX35" fmla="*/ 0 w 2650331"/>
              <a:gd name="connsiteY35" fmla="*/ 202406 h 338138"/>
              <a:gd name="connsiteX36" fmla="*/ 2381 w 2650331"/>
              <a:gd name="connsiteY36" fmla="*/ 178594 h 338138"/>
              <a:gd name="connsiteX37" fmla="*/ 7143 w 2650331"/>
              <a:gd name="connsiteY37" fmla="*/ 147638 h 338138"/>
              <a:gd name="connsiteX38" fmla="*/ 19050 w 2650331"/>
              <a:gd name="connsiteY38" fmla="*/ 123825 h 338138"/>
              <a:gd name="connsiteX39" fmla="*/ 42862 w 2650331"/>
              <a:gd name="connsiteY39" fmla="*/ 104775 h 338138"/>
              <a:gd name="connsiteX40" fmla="*/ 73818 w 2650331"/>
              <a:gd name="connsiteY40" fmla="*/ 90488 h 338138"/>
              <a:gd name="connsiteX41" fmla="*/ 114300 w 2650331"/>
              <a:gd name="connsiteY41" fmla="*/ 78581 h 338138"/>
              <a:gd name="connsiteX42" fmla="*/ 171450 w 2650331"/>
              <a:gd name="connsiteY42" fmla="*/ 69056 h 338138"/>
              <a:gd name="connsiteX43" fmla="*/ 223837 w 2650331"/>
              <a:gd name="connsiteY43" fmla="*/ 69056 h 338138"/>
              <a:gd name="connsiteX44" fmla="*/ 338137 w 2650331"/>
              <a:gd name="connsiteY44" fmla="*/ 76200 h 338138"/>
              <a:gd name="connsiteX45" fmla="*/ 552450 w 2650331"/>
              <a:gd name="connsiteY45" fmla="*/ 85725 h 338138"/>
              <a:gd name="connsiteX46" fmla="*/ 719137 w 2650331"/>
              <a:gd name="connsiteY46" fmla="*/ 92869 h 338138"/>
              <a:gd name="connsiteX47" fmla="*/ 1021556 w 2650331"/>
              <a:gd name="connsiteY47" fmla="*/ 97631 h 338138"/>
              <a:gd name="connsiteX48" fmla="*/ 1309687 w 2650331"/>
              <a:gd name="connsiteY48" fmla="*/ 100013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50331" h="338138">
                <a:moveTo>
                  <a:pt x="1309687" y="100013"/>
                </a:moveTo>
                <a:lnTo>
                  <a:pt x="1704975" y="107156"/>
                </a:lnTo>
                <a:lnTo>
                  <a:pt x="2000250" y="109538"/>
                </a:lnTo>
                <a:lnTo>
                  <a:pt x="2135981" y="111919"/>
                </a:lnTo>
                <a:lnTo>
                  <a:pt x="2205037" y="114300"/>
                </a:lnTo>
                <a:lnTo>
                  <a:pt x="2259806" y="114300"/>
                </a:lnTo>
                <a:lnTo>
                  <a:pt x="2316956" y="109538"/>
                </a:lnTo>
                <a:lnTo>
                  <a:pt x="2388393" y="97631"/>
                </a:lnTo>
                <a:lnTo>
                  <a:pt x="2462212" y="78581"/>
                </a:lnTo>
                <a:lnTo>
                  <a:pt x="2531268" y="47625"/>
                </a:lnTo>
                <a:lnTo>
                  <a:pt x="2597943" y="11906"/>
                </a:lnTo>
                <a:lnTo>
                  <a:pt x="2619375" y="2381"/>
                </a:lnTo>
                <a:lnTo>
                  <a:pt x="2631281" y="0"/>
                </a:lnTo>
                <a:lnTo>
                  <a:pt x="2640806" y="2381"/>
                </a:lnTo>
                <a:lnTo>
                  <a:pt x="2645568" y="9525"/>
                </a:lnTo>
                <a:lnTo>
                  <a:pt x="2650331" y="21431"/>
                </a:lnTo>
                <a:lnTo>
                  <a:pt x="2643187" y="52388"/>
                </a:lnTo>
                <a:lnTo>
                  <a:pt x="2621756" y="135731"/>
                </a:lnTo>
                <a:lnTo>
                  <a:pt x="2597943" y="245269"/>
                </a:lnTo>
                <a:lnTo>
                  <a:pt x="2593181" y="269081"/>
                </a:lnTo>
                <a:lnTo>
                  <a:pt x="2450306" y="316706"/>
                </a:lnTo>
                <a:lnTo>
                  <a:pt x="2324100" y="316706"/>
                </a:lnTo>
                <a:lnTo>
                  <a:pt x="2038350" y="316706"/>
                </a:lnTo>
                <a:lnTo>
                  <a:pt x="1821656" y="314325"/>
                </a:lnTo>
                <a:lnTo>
                  <a:pt x="1504950" y="311944"/>
                </a:lnTo>
                <a:lnTo>
                  <a:pt x="1121568" y="314325"/>
                </a:lnTo>
                <a:lnTo>
                  <a:pt x="795337" y="314325"/>
                </a:lnTo>
                <a:lnTo>
                  <a:pt x="409575" y="314325"/>
                </a:lnTo>
                <a:lnTo>
                  <a:pt x="302418" y="316706"/>
                </a:lnTo>
                <a:lnTo>
                  <a:pt x="169068" y="338138"/>
                </a:lnTo>
                <a:lnTo>
                  <a:pt x="116681" y="314325"/>
                </a:lnTo>
                <a:lnTo>
                  <a:pt x="66675" y="283369"/>
                </a:lnTo>
                <a:lnTo>
                  <a:pt x="40481" y="261938"/>
                </a:lnTo>
                <a:lnTo>
                  <a:pt x="21431" y="242888"/>
                </a:lnTo>
                <a:lnTo>
                  <a:pt x="7143" y="221456"/>
                </a:lnTo>
                <a:lnTo>
                  <a:pt x="0" y="202406"/>
                </a:lnTo>
                <a:lnTo>
                  <a:pt x="2381" y="178594"/>
                </a:lnTo>
                <a:lnTo>
                  <a:pt x="7143" y="147638"/>
                </a:lnTo>
                <a:lnTo>
                  <a:pt x="19050" y="123825"/>
                </a:lnTo>
                <a:lnTo>
                  <a:pt x="42862" y="104775"/>
                </a:lnTo>
                <a:lnTo>
                  <a:pt x="73818" y="90488"/>
                </a:lnTo>
                <a:lnTo>
                  <a:pt x="114300" y="78581"/>
                </a:lnTo>
                <a:lnTo>
                  <a:pt x="171450" y="69056"/>
                </a:lnTo>
                <a:lnTo>
                  <a:pt x="223837" y="69056"/>
                </a:lnTo>
                <a:lnTo>
                  <a:pt x="338137" y="76200"/>
                </a:lnTo>
                <a:lnTo>
                  <a:pt x="552450" y="85725"/>
                </a:lnTo>
                <a:lnTo>
                  <a:pt x="719137" y="92869"/>
                </a:lnTo>
                <a:lnTo>
                  <a:pt x="1021556" y="97631"/>
                </a:lnTo>
                <a:lnTo>
                  <a:pt x="1309687" y="100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8B722166-5B35-3545-929F-3B893716DD07}"/>
              </a:ext>
            </a:extLst>
          </p:cNvPr>
          <p:cNvSpPr/>
          <p:nvPr/>
        </p:nvSpPr>
        <p:spPr>
          <a:xfrm rot="16200000">
            <a:off x="4810125" y="2936875"/>
            <a:ext cx="2438400" cy="495300"/>
          </a:xfrm>
          <a:custGeom>
            <a:avLst/>
            <a:gdLst>
              <a:gd name="connsiteX0" fmla="*/ 1126332 w 2438400"/>
              <a:gd name="connsiteY0" fmla="*/ 211932 h 495300"/>
              <a:gd name="connsiteX1" fmla="*/ 1583532 w 2438400"/>
              <a:gd name="connsiteY1" fmla="*/ 211932 h 495300"/>
              <a:gd name="connsiteX2" fmla="*/ 1933575 w 2438400"/>
              <a:gd name="connsiteY2" fmla="*/ 211932 h 495300"/>
              <a:gd name="connsiteX3" fmla="*/ 2019300 w 2438400"/>
              <a:gd name="connsiteY3" fmla="*/ 211932 h 495300"/>
              <a:gd name="connsiteX4" fmla="*/ 2064544 w 2438400"/>
              <a:gd name="connsiteY4" fmla="*/ 209550 h 495300"/>
              <a:gd name="connsiteX5" fmla="*/ 2100263 w 2438400"/>
              <a:gd name="connsiteY5" fmla="*/ 202407 h 495300"/>
              <a:gd name="connsiteX6" fmla="*/ 2135982 w 2438400"/>
              <a:gd name="connsiteY6" fmla="*/ 190500 h 495300"/>
              <a:gd name="connsiteX7" fmla="*/ 2174082 w 2438400"/>
              <a:gd name="connsiteY7" fmla="*/ 173832 h 495300"/>
              <a:gd name="connsiteX8" fmla="*/ 2219325 w 2438400"/>
              <a:gd name="connsiteY8" fmla="*/ 145257 h 495300"/>
              <a:gd name="connsiteX9" fmla="*/ 2286000 w 2438400"/>
              <a:gd name="connsiteY9" fmla="*/ 85725 h 495300"/>
              <a:gd name="connsiteX10" fmla="*/ 2333625 w 2438400"/>
              <a:gd name="connsiteY10" fmla="*/ 50007 h 495300"/>
              <a:gd name="connsiteX11" fmla="*/ 2378869 w 2438400"/>
              <a:gd name="connsiteY11" fmla="*/ 11907 h 495300"/>
              <a:gd name="connsiteX12" fmla="*/ 2407444 w 2438400"/>
              <a:gd name="connsiteY12" fmla="*/ 0 h 495300"/>
              <a:gd name="connsiteX13" fmla="*/ 2421732 w 2438400"/>
              <a:gd name="connsiteY13" fmla="*/ 0 h 495300"/>
              <a:gd name="connsiteX14" fmla="*/ 2436019 w 2438400"/>
              <a:gd name="connsiteY14" fmla="*/ 4763 h 495300"/>
              <a:gd name="connsiteX15" fmla="*/ 2438400 w 2438400"/>
              <a:gd name="connsiteY15" fmla="*/ 14288 h 495300"/>
              <a:gd name="connsiteX16" fmla="*/ 2428875 w 2438400"/>
              <a:gd name="connsiteY16" fmla="*/ 40482 h 495300"/>
              <a:gd name="connsiteX17" fmla="*/ 2395538 w 2438400"/>
              <a:gd name="connsiteY17" fmla="*/ 128588 h 495300"/>
              <a:gd name="connsiteX18" fmla="*/ 2316957 w 2438400"/>
              <a:gd name="connsiteY18" fmla="*/ 288132 h 495300"/>
              <a:gd name="connsiteX19" fmla="*/ 2240757 w 2438400"/>
              <a:gd name="connsiteY19" fmla="*/ 419100 h 495300"/>
              <a:gd name="connsiteX20" fmla="*/ 2212182 w 2438400"/>
              <a:gd name="connsiteY20" fmla="*/ 454819 h 495300"/>
              <a:gd name="connsiteX21" fmla="*/ 2197894 w 2438400"/>
              <a:gd name="connsiteY21" fmla="*/ 471488 h 495300"/>
              <a:gd name="connsiteX22" fmla="*/ 2178844 w 2438400"/>
              <a:gd name="connsiteY22" fmla="*/ 483394 h 495300"/>
              <a:gd name="connsiteX23" fmla="*/ 2157413 w 2438400"/>
              <a:gd name="connsiteY23" fmla="*/ 490538 h 495300"/>
              <a:gd name="connsiteX24" fmla="*/ 2135982 w 2438400"/>
              <a:gd name="connsiteY24" fmla="*/ 495300 h 495300"/>
              <a:gd name="connsiteX25" fmla="*/ 2107407 w 2438400"/>
              <a:gd name="connsiteY25" fmla="*/ 492919 h 495300"/>
              <a:gd name="connsiteX26" fmla="*/ 2064544 w 2438400"/>
              <a:gd name="connsiteY26" fmla="*/ 478632 h 495300"/>
              <a:gd name="connsiteX27" fmla="*/ 2024063 w 2438400"/>
              <a:gd name="connsiteY27" fmla="*/ 461963 h 495300"/>
              <a:gd name="connsiteX28" fmla="*/ 1971675 w 2438400"/>
              <a:gd name="connsiteY28" fmla="*/ 445294 h 495300"/>
              <a:gd name="connsiteX29" fmla="*/ 1924050 w 2438400"/>
              <a:gd name="connsiteY29" fmla="*/ 438150 h 495300"/>
              <a:gd name="connsiteX30" fmla="*/ 1802607 w 2438400"/>
              <a:gd name="connsiteY30" fmla="*/ 438150 h 495300"/>
              <a:gd name="connsiteX31" fmla="*/ 1481138 w 2438400"/>
              <a:gd name="connsiteY31" fmla="*/ 431007 h 495300"/>
              <a:gd name="connsiteX32" fmla="*/ 1233488 w 2438400"/>
              <a:gd name="connsiteY32" fmla="*/ 426244 h 495300"/>
              <a:gd name="connsiteX33" fmla="*/ 959644 w 2438400"/>
              <a:gd name="connsiteY33" fmla="*/ 423863 h 495300"/>
              <a:gd name="connsiteX34" fmla="*/ 740569 w 2438400"/>
              <a:gd name="connsiteY34" fmla="*/ 419100 h 495300"/>
              <a:gd name="connsiteX35" fmla="*/ 566738 w 2438400"/>
              <a:gd name="connsiteY35" fmla="*/ 416719 h 495300"/>
              <a:gd name="connsiteX36" fmla="*/ 383382 w 2438400"/>
              <a:gd name="connsiteY36" fmla="*/ 416719 h 495300"/>
              <a:gd name="connsiteX37" fmla="*/ 269082 w 2438400"/>
              <a:gd name="connsiteY37" fmla="*/ 414338 h 495300"/>
              <a:gd name="connsiteX38" fmla="*/ 195263 w 2438400"/>
              <a:gd name="connsiteY38" fmla="*/ 414338 h 495300"/>
              <a:gd name="connsiteX39" fmla="*/ 123825 w 2438400"/>
              <a:gd name="connsiteY39" fmla="*/ 404813 h 495300"/>
              <a:gd name="connsiteX40" fmla="*/ 50007 w 2438400"/>
              <a:gd name="connsiteY40" fmla="*/ 388144 h 495300"/>
              <a:gd name="connsiteX41" fmla="*/ 26194 w 2438400"/>
              <a:gd name="connsiteY41" fmla="*/ 376238 h 495300"/>
              <a:gd name="connsiteX42" fmla="*/ 7144 w 2438400"/>
              <a:gd name="connsiteY42" fmla="*/ 364332 h 495300"/>
              <a:gd name="connsiteX43" fmla="*/ 0 w 2438400"/>
              <a:gd name="connsiteY43" fmla="*/ 352425 h 495300"/>
              <a:gd name="connsiteX44" fmla="*/ 0 w 2438400"/>
              <a:gd name="connsiteY44" fmla="*/ 340519 h 495300"/>
              <a:gd name="connsiteX45" fmla="*/ 7144 w 2438400"/>
              <a:gd name="connsiteY45" fmla="*/ 323850 h 495300"/>
              <a:gd name="connsiteX46" fmla="*/ 23813 w 2438400"/>
              <a:gd name="connsiteY46" fmla="*/ 302419 h 495300"/>
              <a:gd name="connsiteX47" fmla="*/ 54769 w 2438400"/>
              <a:gd name="connsiteY47" fmla="*/ 276225 h 495300"/>
              <a:gd name="connsiteX48" fmla="*/ 100013 w 2438400"/>
              <a:gd name="connsiteY48" fmla="*/ 245269 h 495300"/>
              <a:gd name="connsiteX49" fmla="*/ 185738 w 2438400"/>
              <a:gd name="connsiteY49" fmla="*/ 204788 h 495300"/>
              <a:gd name="connsiteX50" fmla="*/ 288132 w 2438400"/>
              <a:gd name="connsiteY50" fmla="*/ 169069 h 495300"/>
              <a:gd name="connsiteX51" fmla="*/ 392907 w 2438400"/>
              <a:gd name="connsiteY51" fmla="*/ 150019 h 495300"/>
              <a:gd name="connsiteX52" fmla="*/ 435769 w 2438400"/>
              <a:gd name="connsiteY52" fmla="*/ 150019 h 495300"/>
              <a:gd name="connsiteX53" fmla="*/ 481013 w 2438400"/>
              <a:gd name="connsiteY53" fmla="*/ 161925 h 495300"/>
              <a:gd name="connsiteX54" fmla="*/ 576263 w 2438400"/>
              <a:gd name="connsiteY54" fmla="*/ 183357 h 495300"/>
              <a:gd name="connsiteX55" fmla="*/ 678657 w 2438400"/>
              <a:gd name="connsiteY55" fmla="*/ 197644 h 495300"/>
              <a:gd name="connsiteX56" fmla="*/ 814388 w 2438400"/>
              <a:gd name="connsiteY56" fmla="*/ 209550 h 495300"/>
              <a:gd name="connsiteX57" fmla="*/ 1026319 w 2438400"/>
              <a:gd name="connsiteY57" fmla="*/ 211932 h 495300"/>
              <a:gd name="connsiteX58" fmla="*/ 1126332 w 2438400"/>
              <a:gd name="connsiteY58" fmla="*/ 21193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438400" h="495300">
                <a:moveTo>
                  <a:pt x="1126332" y="211932"/>
                </a:moveTo>
                <a:lnTo>
                  <a:pt x="1583532" y="211932"/>
                </a:lnTo>
                <a:lnTo>
                  <a:pt x="1933575" y="211932"/>
                </a:lnTo>
                <a:lnTo>
                  <a:pt x="2019300" y="211932"/>
                </a:lnTo>
                <a:lnTo>
                  <a:pt x="2064544" y="209550"/>
                </a:lnTo>
                <a:lnTo>
                  <a:pt x="2100263" y="202407"/>
                </a:lnTo>
                <a:lnTo>
                  <a:pt x="2135982" y="190500"/>
                </a:lnTo>
                <a:lnTo>
                  <a:pt x="2174082" y="173832"/>
                </a:lnTo>
                <a:lnTo>
                  <a:pt x="2219325" y="145257"/>
                </a:lnTo>
                <a:lnTo>
                  <a:pt x="2286000" y="85725"/>
                </a:lnTo>
                <a:lnTo>
                  <a:pt x="2333625" y="50007"/>
                </a:lnTo>
                <a:lnTo>
                  <a:pt x="2378869" y="11907"/>
                </a:lnTo>
                <a:lnTo>
                  <a:pt x="2407444" y="0"/>
                </a:lnTo>
                <a:lnTo>
                  <a:pt x="2421732" y="0"/>
                </a:lnTo>
                <a:lnTo>
                  <a:pt x="2436019" y="4763"/>
                </a:lnTo>
                <a:lnTo>
                  <a:pt x="2438400" y="14288"/>
                </a:lnTo>
                <a:lnTo>
                  <a:pt x="2428875" y="40482"/>
                </a:lnTo>
                <a:lnTo>
                  <a:pt x="2395538" y="128588"/>
                </a:lnTo>
                <a:lnTo>
                  <a:pt x="2316957" y="288132"/>
                </a:lnTo>
                <a:lnTo>
                  <a:pt x="2240757" y="419100"/>
                </a:lnTo>
                <a:lnTo>
                  <a:pt x="2212182" y="454819"/>
                </a:lnTo>
                <a:lnTo>
                  <a:pt x="2197894" y="471488"/>
                </a:lnTo>
                <a:lnTo>
                  <a:pt x="2178844" y="483394"/>
                </a:lnTo>
                <a:lnTo>
                  <a:pt x="2157413" y="490538"/>
                </a:lnTo>
                <a:lnTo>
                  <a:pt x="2135982" y="495300"/>
                </a:lnTo>
                <a:lnTo>
                  <a:pt x="2107407" y="492919"/>
                </a:lnTo>
                <a:lnTo>
                  <a:pt x="2064544" y="478632"/>
                </a:lnTo>
                <a:lnTo>
                  <a:pt x="2024063" y="461963"/>
                </a:lnTo>
                <a:lnTo>
                  <a:pt x="1971675" y="445294"/>
                </a:lnTo>
                <a:lnTo>
                  <a:pt x="1924050" y="438150"/>
                </a:lnTo>
                <a:lnTo>
                  <a:pt x="1802607" y="438150"/>
                </a:lnTo>
                <a:lnTo>
                  <a:pt x="1481138" y="431007"/>
                </a:lnTo>
                <a:lnTo>
                  <a:pt x="1233488" y="426244"/>
                </a:lnTo>
                <a:lnTo>
                  <a:pt x="959644" y="423863"/>
                </a:lnTo>
                <a:lnTo>
                  <a:pt x="740569" y="419100"/>
                </a:lnTo>
                <a:lnTo>
                  <a:pt x="566738" y="416719"/>
                </a:lnTo>
                <a:lnTo>
                  <a:pt x="383382" y="416719"/>
                </a:lnTo>
                <a:lnTo>
                  <a:pt x="269082" y="414338"/>
                </a:lnTo>
                <a:lnTo>
                  <a:pt x="195263" y="414338"/>
                </a:lnTo>
                <a:lnTo>
                  <a:pt x="123825" y="404813"/>
                </a:lnTo>
                <a:lnTo>
                  <a:pt x="50007" y="388144"/>
                </a:lnTo>
                <a:lnTo>
                  <a:pt x="26194" y="376238"/>
                </a:lnTo>
                <a:lnTo>
                  <a:pt x="7144" y="364332"/>
                </a:lnTo>
                <a:lnTo>
                  <a:pt x="0" y="352425"/>
                </a:lnTo>
                <a:lnTo>
                  <a:pt x="0" y="340519"/>
                </a:lnTo>
                <a:lnTo>
                  <a:pt x="7144" y="323850"/>
                </a:lnTo>
                <a:lnTo>
                  <a:pt x="23813" y="302419"/>
                </a:lnTo>
                <a:lnTo>
                  <a:pt x="54769" y="276225"/>
                </a:lnTo>
                <a:lnTo>
                  <a:pt x="100013" y="245269"/>
                </a:lnTo>
                <a:lnTo>
                  <a:pt x="185738" y="204788"/>
                </a:lnTo>
                <a:lnTo>
                  <a:pt x="288132" y="169069"/>
                </a:lnTo>
                <a:lnTo>
                  <a:pt x="392907" y="150019"/>
                </a:lnTo>
                <a:lnTo>
                  <a:pt x="435769" y="150019"/>
                </a:lnTo>
                <a:lnTo>
                  <a:pt x="481013" y="161925"/>
                </a:lnTo>
                <a:lnTo>
                  <a:pt x="576263" y="183357"/>
                </a:lnTo>
                <a:lnTo>
                  <a:pt x="678657" y="197644"/>
                </a:lnTo>
                <a:lnTo>
                  <a:pt x="814388" y="209550"/>
                </a:lnTo>
                <a:lnTo>
                  <a:pt x="1026319" y="211932"/>
                </a:lnTo>
                <a:lnTo>
                  <a:pt x="1126332" y="2119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D9473B89-6B7F-0049-A2E8-90203A7471E8}"/>
              </a:ext>
            </a:extLst>
          </p:cNvPr>
          <p:cNvSpPr/>
          <p:nvPr/>
        </p:nvSpPr>
        <p:spPr>
          <a:xfrm rot="16200000">
            <a:off x="4555332" y="3507581"/>
            <a:ext cx="4478338" cy="593725"/>
          </a:xfrm>
          <a:custGeom>
            <a:avLst/>
            <a:gdLst>
              <a:gd name="connsiteX0" fmla="*/ 2203200 w 4478400"/>
              <a:gd name="connsiteY0" fmla="*/ 280800 h 594000"/>
              <a:gd name="connsiteX1" fmla="*/ 2916000 w 4478400"/>
              <a:gd name="connsiteY1" fmla="*/ 280800 h 594000"/>
              <a:gd name="connsiteX2" fmla="*/ 3492000 w 4478400"/>
              <a:gd name="connsiteY2" fmla="*/ 280800 h 594000"/>
              <a:gd name="connsiteX3" fmla="*/ 3992400 w 4478400"/>
              <a:gd name="connsiteY3" fmla="*/ 280800 h 594000"/>
              <a:gd name="connsiteX4" fmla="*/ 4042800 w 4478400"/>
              <a:gd name="connsiteY4" fmla="*/ 273600 h 594000"/>
              <a:gd name="connsiteX5" fmla="*/ 4100400 w 4478400"/>
              <a:gd name="connsiteY5" fmla="*/ 255600 h 594000"/>
              <a:gd name="connsiteX6" fmla="*/ 4161600 w 4478400"/>
              <a:gd name="connsiteY6" fmla="*/ 226800 h 594000"/>
              <a:gd name="connsiteX7" fmla="*/ 4237200 w 4478400"/>
              <a:gd name="connsiteY7" fmla="*/ 172800 h 594000"/>
              <a:gd name="connsiteX8" fmla="*/ 4345200 w 4478400"/>
              <a:gd name="connsiteY8" fmla="*/ 90000 h 594000"/>
              <a:gd name="connsiteX9" fmla="*/ 4399200 w 4478400"/>
              <a:gd name="connsiteY9" fmla="*/ 39600 h 594000"/>
              <a:gd name="connsiteX10" fmla="*/ 4413600 w 4478400"/>
              <a:gd name="connsiteY10" fmla="*/ 21600 h 594000"/>
              <a:gd name="connsiteX11" fmla="*/ 4435200 w 4478400"/>
              <a:gd name="connsiteY11" fmla="*/ 3600 h 594000"/>
              <a:gd name="connsiteX12" fmla="*/ 4453200 w 4478400"/>
              <a:gd name="connsiteY12" fmla="*/ 0 h 594000"/>
              <a:gd name="connsiteX13" fmla="*/ 4464000 w 4478400"/>
              <a:gd name="connsiteY13" fmla="*/ 0 h 594000"/>
              <a:gd name="connsiteX14" fmla="*/ 4471200 w 4478400"/>
              <a:gd name="connsiteY14" fmla="*/ 7200 h 594000"/>
              <a:gd name="connsiteX15" fmla="*/ 4478400 w 4478400"/>
              <a:gd name="connsiteY15" fmla="*/ 18000 h 594000"/>
              <a:gd name="connsiteX16" fmla="*/ 4467600 w 4478400"/>
              <a:gd name="connsiteY16" fmla="*/ 61200 h 594000"/>
              <a:gd name="connsiteX17" fmla="*/ 4420800 w 4478400"/>
              <a:gd name="connsiteY17" fmla="*/ 172800 h 594000"/>
              <a:gd name="connsiteX18" fmla="*/ 4370400 w 4478400"/>
              <a:gd name="connsiteY18" fmla="*/ 291600 h 594000"/>
              <a:gd name="connsiteX19" fmla="*/ 4323600 w 4478400"/>
              <a:gd name="connsiteY19" fmla="*/ 374400 h 594000"/>
              <a:gd name="connsiteX20" fmla="*/ 4276800 w 4478400"/>
              <a:gd name="connsiteY20" fmla="*/ 450000 h 594000"/>
              <a:gd name="connsiteX21" fmla="*/ 4230000 w 4478400"/>
              <a:gd name="connsiteY21" fmla="*/ 507600 h 594000"/>
              <a:gd name="connsiteX22" fmla="*/ 4186800 w 4478400"/>
              <a:gd name="connsiteY22" fmla="*/ 550800 h 594000"/>
              <a:gd name="connsiteX23" fmla="*/ 4150800 w 4478400"/>
              <a:gd name="connsiteY23" fmla="*/ 572400 h 594000"/>
              <a:gd name="connsiteX24" fmla="*/ 4125600 w 4478400"/>
              <a:gd name="connsiteY24" fmla="*/ 586800 h 594000"/>
              <a:gd name="connsiteX25" fmla="*/ 4093200 w 4478400"/>
              <a:gd name="connsiteY25" fmla="*/ 594000 h 594000"/>
              <a:gd name="connsiteX26" fmla="*/ 4068000 w 4478400"/>
              <a:gd name="connsiteY26" fmla="*/ 594000 h 594000"/>
              <a:gd name="connsiteX27" fmla="*/ 4035600 w 4478400"/>
              <a:gd name="connsiteY27" fmla="*/ 583200 h 594000"/>
              <a:gd name="connsiteX28" fmla="*/ 3974400 w 4478400"/>
              <a:gd name="connsiteY28" fmla="*/ 543600 h 594000"/>
              <a:gd name="connsiteX29" fmla="*/ 3916800 w 4478400"/>
              <a:gd name="connsiteY29" fmla="*/ 511200 h 594000"/>
              <a:gd name="connsiteX30" fmla="*/ 3888000 w 4478400"/>
              <a:gd name="connsiteY30" fmla="*/ 504000 h 594000"/>
              <a:gd name="connsiteX31" fmla="*/ 3769200 w 4478400"/>
              <a:gd name="connsiteY31" fmla="*/ 504000 h 594000"/>
              <a:gd name="connsiteX32" fmla="*/ 3214800 w 4478400"/>
              <a:gd name="connsiteY32" fmla="*/ 504000 h 594000"/>
              <a:gd name="connsiteX33" fmla="*/ 2671200 w 4478400"/>
              <a:gd name="connsiteY33" fmla="*/ 500400 h 594000"/>
              <a:gd name="connsiteX34" fmla="*/ 2206800 w 4478400"/>
              <a:gd name="connsiteY34" fmla="*/ 504000 h 594000"/>
              <a:gd name="connsiteX35" fmla="*/ 1864800 w 4478400"/>
              <a:gd name="connsiteY35" fmla="*/ 504000 h 594000"/>
              <a:gd name="connsiteX36" fmla="*/ 1490400 w 4478400"/>
              <a:gd name="connsiteY36" fmla="*/ 511200 h 594000"/>
              <a:gd name="connsiteX37" fmla="*/ 1292400 w 4478400"/>
              <a:gd name="connsiteY37" fmla="*/ 518400 h 594000"/>
              <a:gd name="connsiteX38" fmla="*/ 1087200 w 4478400"/>
              <a:gd name="connsiteY38" fmla="*/ 529200 h 594000"/>
              <a:gd name="connsiteX39" fmla="*/ 910800 w 4478400"/>
              <a:gd name="connsiteY39" fmla="*/ 540000 h 594000"/>
              <a:gd name="connsiteX40" fmla="*/ 748800 w 4478400"/>
              <a:gd name="connsiteY40" fmla="*/ 554400 h 594000"/>
              <a:gd name="connsiteX41" fmla="*/ 601200 w 4478400"/>
              <a:gd name="connsiteY41" fmla="*/ 572400 h 594000"/>
              <a:gd name="connsiteX42" fmla="*/ 536400 w 4478400"/>
              <a:gd name="connsiteY42" fmla="*/ 554400 h 594000"/>
              <a:gd name="connsiteX43" fmla="*/ 417600 w 4478400"/>
              <a:gd name="connsiteY43" fmla="*/ 525600 h 594000"/>
              <a:gd name="connsiteX44" fmla="*/ 349200 w 4478400"/>
              <a:gd name="connsiteY44" fmla="*/ 511200 h 594000"/>
              <a:gd name="connsiteX45" fmla="*/ 244800 w 4478400"/>
              <a:gd name="connsiteY45" fmla="*/ 475200 h 594000"/>
              <a:gd name="connsiteX46" fmla="*/ 90000 w 4478400"/>
              <a:gd name="connsiteY46" fmla="*/ 403200 h 594000"/>
              <a:gd name="connsiteX47" fmla="*/ 28800 w 4478400"/>
              <a:gd name="connsiteY47" fmla="*/ 370800 h 594000"/>
              <a:gd name="connsiteX48" fmla="*/ 3600 w 4478400"/>
              <a:gd name="connsiteY48" fmla="*/ 349200 h 594000"/>
              <a:gd name="connsiteX49" fmla="*/ 0 w 4478400"/>
              <a:gd name="connsiteY49" fmla="*/ 331200 h 594000"/>
              <a:gd name="connsiteX50" fmla="*/ 3600 w 4478400"/>
              <a:gd name="connsiteY50" fmla="*/ 306000 h 594000"/>
              <a:gd name="connsiteX51" fmla="*/ 14400 w 4478400"/>
              <a:gd name="connsiteY51" fmla="*/ 284400 h 594000"/>
              <a:gd name="connsiteX52" fmla="*/ 36000 w 4478400"/>
              <a:gd name="connsiteY52" fmla="*/ 273600 h 594000"/>
              <a:gd name="connsiteX53" fmla="*/ 86400 w 4478400"/>
              <a:gd name="connsiteY53" fmla="*/ 248400 h 594000"/>
              <a:gd name="connsiteX54" fmla="*/ 622800 w 4478400"/>
              <a:gd name="connsiteY54" fmla="*/ 284400 h 594000"/>
              <a:gd name="connsiteX55" fmla="*/ 817200 w 4478400"/>
              <a:gd name="connsiteY55" fmla="*/ 280800 h 594000"/>
              <a:gd name="connsiteX56" fmla="*/ 1087200 w 4478400"/>
              <a:gd name="connsiteY56" fmla="*/ 280800 h 594000"/>
              <a:gd name="connsiteX57" fmla="*/ 2203200 w 4478400"/>
              <a:gd name="connsiteY57" fmla="*/ 280800 h 59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478400" h="594000">
                <a:moveTo>
                  <a:pt x="2203200" y="280800"/>
                </a:moveTo>
                <a:lnTo>
                  <a:pt x="2916000" y="280800"/>
                </a:lnTo>
                <a:lnTo>
                  <a:pt x="3492000" y="280800"/>
                </a:lnTo>
                <a:lnTo>
                  <a:pt x="3992400" y="280800"/>
                </a:lnTo>
                <a:lnTo>
                  <a:pt x="4042800" y="273600"/>
                </a:lnTo>
                <a:lnTo>
                  <a:pt x="4100400" y="255600"/>
                </a:lnTo>
                <a:lnTo>
                  <a:pt x="4161600" y="226800"/>
                </a:lnTo>
                <a:lnTo>
                  <a:pt x="4237200" y="172800"/>
                </a:lnTo>
                <a:lnTo>
                  <a:pt x="4345200" y="90000"/>
                </a:lnTo>
                <a:lnTo>
                  <a:pt x="4399200" y="39600"/>
                </a:lnTo>
                <a:lnTo>
                  <a:pt x="4413600" y="21600"/>
                </a:lnTo>
                <a:lnTo>
                  <a:pt x="4435200" y="3600"/>
                </a:lnTo>
                <a:lnTo>
                  <a:pt x="4453200" y="0"/>
                </a:lnTo>
                <a:lnTo>
                  <a:pt x="4464000" y="0"/>
                </a:lnTo>
                <a:lnTo>
                  <a:pt x="4471200" y="7200"/>
                </a:lnTo>
                <a:lnTo>
                  <a:pt x="4478400" y="18000"/>
                </a:lnTo>
                <a:lnTo>
                  <a:pt x="4467600" y="61200"/>
                </a:lnTo>
                <a:lnTo>
                  <a:pt x="4420800" y="172800"/>
                </a:lnTo>
                <a:lnTo>
                  <a:pt x="4370400" y="291600"/>
                </a:lnTo>
                <a:lnTo>
                  <a:pt x="4323600" y="374400"/>
                </a:lnTo>
                <a:lnTo>
                  <a:pt x="4276800" y="450000"/>
                </a:lnTo>
                <a:lnTo>
                  <a:pt x="4230000" y="507600"/>
                </a:lnTo>
                <a:lnTo>
                  <a:pt x="4186800" y="550800"/>
                </a:lnTo>
                <a:lnTo>
                  <a:pt x="4150800" y="572400"/>
                </a:lnTo>
                <a:lnTo>
                  <a:pt x="4125600" y="586800"/>
                </a:lnTo>
                <a:lnTo>
                  <a:pt x="4093200" y="594000"/>
                </a:lnTo>
                <a:lnTo>
                  <a:pt x="4068000" y="594000"/>
                </a:lnTo>
                <a:lnTo>
                  <a:pt x="4035600" y="583200"/>
                </a:lnTo>
                <a:lnTo>
                  <a:pt x="3974400" y="543600"/>
                </a:lnTo>
                <a:lnTo>
                  <a:pt x="3916800" y="511200"/>
                </a:lnTo>
                <a:lnTo>
                  <a:pt x="3888000" y="504000"/>
                </a:lnTo>
                <a:lnTo>
                  <a:pt x="3769200" y="504000"/>
                </a:lnTo>
                <a:lnTo>
                  <a:pt x="3214800" y="504000"/>
                </a:lnTo>
                <a:lnTo>
                  <a:pt x="2671200" y="500400"/>
                </a:lnTo>
                <a:lnTo>
                  <a:pt x="2206800" y="504000"/>
                </a:lnTo>
                <a:lnTo>
                  <a:pt x="1864800" y="504000"/>
                </a:lnTo>
                <a:lnTo>
                  <a:pt x="1490400" y="511200"/>
                </a:lnTo>
                <a:lnTo>
                  <a:pt x="1292400" y="518400"/>
                </a:lnTo>
                <a:lnTo>
                  <a:pt x="1087200" y="529200"/>
                </a:lnTo>
                <a:lnTo>
                  <a:pt x="910800" y="540000"/>
                </a:lnTo>
                <a:lnTo>
                  <a:pt x="748800" y="554400"/>
                </a:lnTo>
                <a:lnTo>
                  <a:pt x="601200" y="572400"/>
                </a:lnTo>
                <a:lnTo>
                  <a:pt x="536400" y="554400"/>
                </a:lnTo>
                <a:lnTo>
                  <a:pt x="417600" y="525600"/>
                </a:lnTo>
                <a:lnTo>
                  <a:pt x="349200" y="511200"/>
                </a:lnTo>
                <a:lnTo>
                  <a:pt x="244800" y="475200"/>
                </a:lnTo>
                <a:lnTo>
                  <a:pt x="90000" y="403200"/>
                </a:lnTo>
                <a:lnTo>
                  <a:pt x="28800" y="370800"/>
                </a:lnTo>
                <a:lnTo>
                  <a:pt x="3600" y="349200"/>
                </a:lnTo>
                <a:lnTo>
                  <a:pt x="0" y="331200"/>
                </a:lnTo>
                <a:lnTo>
                  <a:pt x="3600" y="306000"/>
                </a:lnTo>
                <a:lnTo>
                  <a:pt x="14400" y="284400"/>
                </a:lnTo>
                <a:lnTo>
                  <a:pt x="36000" y="273600"/>
                </a:lnTo>
                <a:lnTo>
                  <a:pt x="86400" y="248400"/>
                </a:lnTo>
                <a:lnTo>
                  <a:pt x="622800" y="284400"/>
                </a:lnTo>
                <a:lnTo>
                  <a:pt x="817200" y="280800"/>
                </a:lnTo>
                <a:lnTo>
                  <a:pt x="1087200" y="280800"/>
                </a:lnTo>
                <a:lnTo>
                  <a:pt x="2203200" y="280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27C86EA2-73A2-B54F-A689-37AC39AE9695}"/>
              </a:ext>
            </a:extLst>
          </p:cNvPr>
          <p:cNvSpPr/>
          <p:nvPr/>
        </p:nvSpPr>
        <p:spPr>
          <a:xfrm rot="16200000">
            <a:off x="1784351" y="4281487"/>
            <a:ext cx="2982912" cy="411163"/>
          </a:xfrm>
          <a:custGeom>
            <a:avLst/>
            <a:gdLst>
              <a:gd name="connsiteX0" fmla="*/ 1435168 w 2982802"/>
              <a:gd name="connsiteY0" fmla="*/ 114911 h 410746"/>
              <a:gd name="connsiteX1" fmla="*/ 1645431 w 2982802"/>
              <a:gd name="connsiteY1" fmla="*/ 119801 h 410746"/>
              <a:gd name="connsiteX2" fmla="*/ 1841024 w 2982802"/>
              <a:gd name="connsiteY2" fmla="*/ 122246 h 410746"/>
              <a:gd name="connsiteX3" fmla="*/ 2046398 w 2982802"/>
              <a:gd name="connsiteY3" fmla="*/ 127136 h 410746"/>
              <a:gd name="connsiteX4" fmla="*/ 2237101 w 2982802"/>
              <a:gd name="connsiteY4" fmla="*/ 132025 h 410746"/>
              <a:gd name="connsiteX5" fmla="*/ 2371572 w 2982802"/>
              <a:gd name="connsiteY5" fmla="*/ 134470 h 410746"/>
              <a:gd name="connsiteX6" fmla="*/ 2454699 w 2982802"/>
              <a:gd name="connsiteY6" fmla="*/ 132025 h 410746"/>
              <a:gd name="connsiteX7" fmla="*/ 2528047 w 2982802"/>
              <a:gd name="connsiteY7" fmla="*/ 127136 h 410746"/>
              <a:gd name="connsiteX8" fmla="*/ 2623399 w 2982802"/>
              <a:gd name="connsiteY8" fmla="*/ 117356 h 410746"/>
              <a:gd name="connsiteX9" fmla="*/ 2716306 w 2982802"/>
              <a:gd name="connsiteY9" fmla="*/ 97797 h 410746"/>
              <a:gd name="connsiteX10" fmla="*/ 2779874 w 2982802"/>
              <a:gd name="connsiteY10" fmla="*/ 78237 h 410746"/>
              <a:gd name="connsiteX11" fmla="*/ 2855666 w 2982802"/>
              <a:gd name="connsiteY11" fmla="*/ 29339 h 410746"/>
              <a:gd name="connsiteX12" fmla="*/ 2982802 w 2982802"/>
              <a:gd name="connsiteY12" fmla="*/ 114911 h 410746"/>
              <a:gd name="connsiteX13" fmla="*/ 2933904 w 2982802"/>
              <a:gd name="connsiteY13" fmla="*/ 168699 h 410746"/>
              <a:gd name="connsiteX14" fmla="*/ 2889895 w 2982802"/>
              <a:gd name="connsiteY14" fmla="*/ 212708 h 410746"/>
              <a:gd name="connsiteX15" fmla="*/ 2831217 w 2982802"/>
              <a:gd name="connsiteY15" fmla="*/ 266496 h 410746"/>
              <a:gd name="connsiteX16" fmla="*/ 2777429 w 2982802"/>
              <a:gd name="connsiteY16" fmla="*/ 308060 h 410746"/>
              <a:gd name="connsiteX17" fmla="*/ 2713861 w 2982802"/>
              <a:gd name="connsiteY17" fmla="*/ 352068 h 410746"/>
              <a:gd name="connsiteX18" fmla="*/ 2652738 w 2982802"/>
              <a:gd name="connsiteY18" fmla="*/ 383852 h 410746"/>
              <a:gd name="connsiteX19" fmla="*/ 2596505 w 2982802"/>
              <a:gd name="connsiteY19" fmla="*/ 403411 h 410746"/>
              <a:gd name="connsiteX20" fmla="*/ 2550051 w 2982802"/>
              <a:gd name="connsiteY20" fmla="*/ 410746 h 410746"/>
              <a:gd name="connsiteX21" fmla="*/ 2503598 w 2982802"/>
              <a:gd name="connsiteY21" fmla="*/ 405856 h 410746"/>
              <a:gd name="connsiteX22" fmla="*/ 2437585 w 2982802"/>
              <a:gd name="connsiteY22" fmla="*/ 386297 h 410746"/>
              <a:gd name="connsiteX23" fmla="*/ 2349568 w 2982802"/>
              <a:gd name="connsiteY23" fmla="*/ 366738 h 410746"/>
              <a:gd name="connsiteX24" fmla="*/ 2276220 w 2982802"/>
              <a:gd name="connsiteY24" fmla="*/ 356958 h 410746"/>
              <a:gd name="connsiteX25" fmla="*/ 2178423 w 2982802"/>
              <a:gd name="connsiteY25" fmla="*/ 356958 h 410746"/>
              <a:gd name="connsiteX26" fmla="*/ 1926597 w 2982802"/>
              <a:gd name="connsiteY26" fmla="*/ 349623 h 410746"/>
              <a:gd name="connsiteX27" fmla="*/ 1613647 w 2982802"/>
              <a:gd name="connsiteY27" fmla="*/ 339844 h 410746"/>
              <a:gd name="connsiteX28" fmla="*/ 1422943 w 2982802"/>
              <a:gd name="connsiteY28" fmla="*/ 334954 h 410746"/>
              <a:gd name="connsiteX29" fmla="*/ 1281138 w 2982802"/>
              <a:gd name="connsiteY29" fmla="*/ 330064 h 410746"/>
              <a:gd name="connsiteX30" fmla="*/ 1056205 w 2982802"/>
              <a:gd name="connsiteY30" fmla="*/ 322729 h 410746"/>
              <a:gd name="connsiteX31" fmla="*/ 865501 w 2982802"/>
              <a:gd name="connsiteY31" fmla="*/ 315394 h 410746"/>
              <a:gd name="connsiteX32" fmla="*/ 625899 w 2982802"/>
              <a:gd name="connsiteY32" fmla="*/ 308060 h 410746"/>
              <a:gd name="connsiteX33" fmla="*/ 432751 w 2982802"/>
              <a:gd name="connsiteY33" fmla="*/ 298280 h 410746"/>
              <a:gd name="connsiteX34" fmla="*/ 246937 w 2982802"/>
              <a:gd name="connsiteY34" fmla="*/ 290945 h 410746"/>
              <a:gd name="connsiteX35" fmla="*/ 168699 w 2982802"/>
              <a:gd name="connsiteY35" fmla="*/ 288500 h 410746"/>
              <a:gd name="connsiteX36" fmla="*/ 95352 w 2982802"/>
              <a:gd name="connsiteY36" fmla="*/ 278721 h 410746"/>
              <a:gd name="connsiteX37" fmla="*/ 68458 w 2982802"/>
              <a:gd name="connsiteY37" fmla="*/ 268941 h 410746"/>
              <a:gd name="connsiteX38" fmla="*/ 36674 w 2982802"/>
              <a:gd name="connsiteY38" fmla="*/ 249382 h 410746"/>
              <a:gd name="connsiteX39" fmla="*/ 17114 w 2982802"/>
              <a:gd name="connsiteY39" fmla="*/ 232267 h 410746"/>
              <a:gd name="connsiteX40" fmla="*/ 4890 w 2982802"/>
              <a:gd name="connsiteY40" fmla="*/ 207818 h 410746"/>
              <a:gd name="connsiteX41" fmla="*/ 0 w 2982802"/>
              <a:gd name="connsiteY41" fmla="*/ 188259 h 410746"/>
              <a:gd name="connsiteX42" fmla="*/ 2445 w 2982802"/>
              <a:gd name="connsiteY42" fmla="*/ 161364 h 410746"/>
              <a:gd name="connsiteX43" fmla="*/ 14669 w 2982802"/>
              <a:gd name="connsiteY43" fmla="*/ 134470 h 410746"/>
              <a:gd name="connsiteX44" fmla="*/ 36674 w 2982802"/>
              <a:gd name="connsiteY44" fmla="*/ 110021 h 410746"/>
              <a:gd name="connsiteX45" fmla="*/ 78237 w 2982802"/>
              <a:gd name="connsiteY45" fmla="*/ 83127 h 410746"/>
              <a:gd name="connsiteX46" fmla="*/ 136915 w 2982802"/>
              <a:gd name="connsiteY46" fmla="*/ 56233 h 410746"/>
              <a:gd name="connsiteX47" fmla="*/ 217598 w 2982802"/>
              <a:gd name="connsiteY47" fmla="*/ 31784 h 410746"/>
              <a:gd name="connsiteX48" fmla="*/ 298280 w 2982802"/>
              <a:gd name="connsiteY48" fmla="*/ 12224 h 410746"/>
              <a:gd name="connsiteX49" fmla="*/ 371628 w 2982802"/>
              <a:gd name="connsiteY49" fmla="*/ 0 h 410746"/>
              <a:gd name="connsiteX50" fmla="*/ 396077 w 2982802"/>
              <a:gd name="connsiteY50" fmla="*/ 0 h 410746"/>
              <a:gd name="connsiteX51" fmla="*/ 464535 w 2982802"/>
              <a:gd name="connsiteY51" fmla="*/ 19559 h 410746"/>
              <a:gd name="connsiteX52" fmla="*/ 572111 w 2982802"/>
              <a:gd name="connsiteY52" fmla="*/ 46453 h 410746"/>
              <a:gd name="connsiteX53" fmla="*/ 704137 w 2982802"/>
              <a:gd name="connsiteY53" fmla="*/ 68457 h 410746"/>
              <a:gd name="connsiteX54" fmla="*/ 875281 w 2982802"/>
              <a:gd name="connsiteY54" fmla="*/ 88017 h 410746"/>
              <a:gd name="connsiteX55" fmla="*/ 1087989 w 2982802"/>
              <a:gd name="connsiteY55" fmla="*/ 105131 h 410746"/>
              <a:gd name="connsiteX56" fmla="*/ 1339816 w 2982802"/>
              <a:gd name="connsiteY56" fmla="*/ 114911 h 410746"/>
              <a:gd name="connsiteX57" fmla="*/ 1435168 w 2982802"/>
              <a:gd name="connsiteY57" fmla="*/ 114911 h 410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82802" h="410746">
                <a:moveTo>
                  <a:pt x="1435168" y="114911"/>
                </a:moveTo>
                <a:lnTo>
                  <a:pt x="1645431" y="119801"/>
                </a:lnTo>
                <a:lnTo>
                  <a:pt x="1841024" y="122246"/>
                </a:lnTo>
                <a:lnTo>
                  <a:pt x="2046398" y="127136"/>
                </a:lnTo>
                <a:lnTo>
                  <a:pt x="2237101" y="132025"/>
                </a:lnTo>
                <a:lnTo>
                  <a:pt x="2371572" y="134470"/>
                </a:lnTo>
                <a:lnTo>
                  <a:pt x="2454699" y="132025"/>
                </a:lnTo>
                <a:lnTo>
                  <a:pt x="2528047" y="127136"/>
                </a:lnTo>
                <a:lnTo>
                  <a:pt x="2623399" y="117356"/>
                </a:lnTo>
                <a:lnTo>
                  <a:pt x="2716306" y="97797"/>
                </a:lnTo>
                <a:lnTo>
                  <a:pt x="2779874" y="78237"/>
                </a:lnTo>
                <a:lnTo>
                  <a:pt x="2855666" y="29339"/>
                </a:lnTo>
                <a:lnTo>
                  <a:pt x="2982802" y="114911"/>
                </a:lnTo>
                <a:lnTo>
                  <a:pt x="2933904" y="168699"/>
                </a:lnTo>
                <a:lnTo>
                  <a:pt x="2889895" y="212708"/>
                </a:lnTo>
                <a:lnTo>
                  <a:pt x="2831217" y="266496"/>
                </a:lnTo>
                <a:lnTo>
                  <a:pt x="2777429" y="308060"/>
                </a:lnTo>
                <a:lnTo>
                  <a:pt x="2713861" y="352068"/>
                </a:lnTo>
                <a:lnTo>
                  <a:pt x="2652738" y="383852"/>
                </a:lnTo>
                <a:lnTo>
                  <a:pt x="2596505" y="403411"/>
                </a:lnTo>
                <a:lnTo>
                  <a:pt x="2550051" y="410746"/>
                </a:lnTo>
                <a:lnTo>
                  <a:pt x="2503598" y="405856"/>
                </a:lnTo>
                <a:lnTo>
                  <a:pt x="2437585" y="386297"/>
                </a:lnTo>
                <a:lnTo>
                  <a:pt x="2349568" y="366738"/>
                </a:lnTo>
                <a:lnTo>
                  <a:pt x="2276220" y="356958"/>
                </a:lnTo>
                <a:lnTo>
                  <a:pt x="2178423" y="356958"/>
                </a:lnTo>
                <a:lnTo>
                  <a:pt x="1926597" y="349623"/>
                </a:lnTo>
                <a:lnTo>
                  <a:pt x="1613647" y="339844"/>
                </a:lnTo>
                <a:lnTo>
                  <a:pt x="1422943" y="334954"/>
                </a:lnTo>
                <a:lnTo>
                  <a:pt x="1281138" y="330064"/>
                </a:lnTo>
                <a:lnTo>
                  <a:pt x="1056205" y="322729"/>
                </a:lnTo>
                <a:lnTo>
                  <a:pt x="865501" y="315394"/>
                </a:lnTo>
                <a:lnTo>
                  <a:pt x="625899" y="308060"/>
                </a:lnTo>
                <a:lnTo>
                  <a:pt x="432751" y="298280"/>
                </a:lnTo>
                <a:lnTo>
                  <a:pt x="246937" y="290945"/>
                </a:lnTo>
                <a:lnTo>
                  <a:pt x="168699" y="288500"/>
                </a:lnTo>
                <a:lnTo>
                  <a:pt x="95352" y="278721"/>
                </a:lnTo>
                <a:lnTo>
                  <a:pt x="68458" y="268941"/>
                </a:lnTo>
                <a:lnTo>
                  <a:pt x="36674" y="249382"/>
                </a:lnTo>
                <a:lnTo>
                  <a:pt x="17114" y="232267"/>
                </a:lnTo>
                <a:lnTo>
                  <a:pt x="4890" y="207818"/>
                </a:lnTo>
                <a:lnTo>
                  <a:pt x="0" y="188259"/>
                </a:lnTo>
                <a:lnTo>
                  <a:pt x="2445" y="161364"/>
                </a:lnTo>
                <a:lnTo>
                  <a:pt x="14669" y="134470"/>
                </a:lnTo>
                <a:lnTo>
                  <a:pt x="36674" y="110021"/>
                </a:lnTo>
                <a:lnTo>
                  <a:pt x="78237" y="83127"/>
                </a:lnTo>
                <a:lnTo>
                  <a:pt x="136915" y="56233"/>
                </a:lnTo>
                <a:lnTo>
                  <a:pt x="217598" y="31784"/>
                </a:lnTo>
                <a:lnTo>
                  <a:pt x="298280" y="12224"/>
                </a:lnTo>
                <a:lnTo>
                  <a:pt x="371628" y="0"/>
                </a:lnTo>
                <a:lnTo>
                  <a:pt x="396077" y="0"/>
                </a:lnTo>
                <a:lnTo>
                  <a:pt x="464535" y="19559"/>
                </a:lnTo>
                <a:lnTo>
                  <a:pt x="572111" y="46453"/>
                </a:lnTo>
                <a:lnTo>
                  <a:pt x="704137" y="68457"/>
                </a:lnTo>
                <a:lnTo>
                  <a:pt x="875281" y="88017"/>
                </a:lnTo>
                <a:lnTo>
                  <a:pt x="1087989" y="105131"/>
                </a:lnTo>
                <a:lnTo>
                  <a:pt x="1339816" y="114911"/>
                </a:lnTo>
                <a:lnTo>
                  <a:pt x="1435168" y="1149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FCE4CAC1-9D70-3248-91E4-E8CB1A6F63F6}"/>
              </a:ext>
            </a:extLst>
          </p:cNvPr>
          <p:cNvSpPr/>
          <p:nvPr/>
        </p:nvSpPr>
        <p:spPr>
          <a:xfrm rot="16200000">
            <a:off x="3486150" y="2451101"/>
            <a:ext cx="2732087" cy="1344612"/>
          </a:xfrm>
          <a:custGeom>
            <a:avLst/>
            <a:gdLst>
              <a:gd name="connsiteX0" fmla="*/ 1443038 w 2731294"/>
              <a:gd name="connsiteY0" fmla="*/ 1012031 h 1345406"/>
              <a:gd name="connsiteX1" fmla="*/ 1774032 w 2731294"/>
              <a:gd name="connsiteY1" fmla="*/ 1012031 h 1345406"/>
              <a:gd name="connsiteX2" fmla="*/ 2200275 w 2731294"/>
              <a:gd name="connsiteY2" fmla="*/ 1012031 h 1345406"/>
              <a:gd name="connsiteX3" fmla="*/ 2350294 w 2731294"/>
              <a:gd name="connsiteY3" fmla="*/ 1009650 h 1345406"/>
              <a:gd name="connsiteX4" fmla="*/ 2421732 w 2731294"/>
              <a:gd name="connsiteY4" fmla="*/ 1002506 h 1345406"/>
              <a:gd name="connsiteX5" fmla="*/ 2440782 w 2731294"/>
              <a:gd name="connsiteY5" fmla="*/ 995363 h 1345406"/>
              <a:gd name="connsiteX6" fmla="*/ 2464594 w 2731294"/>
              <a:gd name="connsiteY6" fmla="*/ 978694 h 1345406"/>
              <a:gd name="connsiteX7" fmla="*/ 2483644 w 2731294"/>
              <a:gd name="connsiteY7" fmla="*/ 962025 h 1345406"/>
              <a:gd name="connsiteX8" fmla="*/ 2497932 w 2731294"/>
              <a:gd name="connsiteY8" fmla="*/ 938213 h 1345406"/>
              <a:gd name="connsiteX9" fmla="*/ 2505075 w 2731294"/>
              <a:gd name="connsiteY9" fmla="*/ 912019 h 1345406"/>
              <a:gd name="connsiteX10" fmla="*/ 2507457 w 2731294"/>
              <a:gd name="connsiteY10" fmla="*/ 897731 h 1345406"/>
              <a:gd name="connsiteX11" fmla="*/ 2483644 w 2731294"/>
              <a:gd name="connsiteY11" fmla="*/ 790575 h 1345406"/>
              <a:gd name="connsiteX12" fmla="*/ 2447925 w 2731294"/>
              <a:gd name="connsiteY12" fmla="*/ 623888 h 1345406"/>
              <a:gd name="connsiteX13" fmla="*/ 2409825 w 2731294"/>
              <a:gd name="connsiteY13" fmla="*/ 428625 h 1345406"/>
              <a:gd name="connsiteX14" fmla="*/ 2369344 w 2731294"/>
              <a:gd name="connsiteY14" fmla="*/ 204788 h 1345406"/>
              <a:gd name="connsiteX15" fmla="*/ 2345532 w 2731294"/>
              <a:gd name="connsiteY15" fmla="*/ 30956 h 1345406"/>
              <a:gd name="connsiteX16" fmla="*/ 2497932 w 2731294"/>
              <a:gd name="connsiteY16" fmla="*/ 0 h 1345406"/>
              <a:gd name="connsiteX17" fmla="*/ 2521744 w 2731294"/>
              <a:gd name="connsiteY17" fmla="*/ 116681 h 1345406"/>
              <a:gd name="connsiteX18" fmla="*/ 2547938 w 2731294"/>
              <a:gd name="connsiteY18" fmla="*/ 261938 h 1345406"/>
              <a:gd name="connsiteX19" fmla="*/ 2586038 w 2731294"/>
              <a:gd name="connsiteY19" fmla="*/ 454819 h 1345406"/>
              <a:gd name="connsiteX20" fmla="*/ 2619375 w 2731294"/>
              <a:gd name="connsiteY20" fmla="*/ 621506 h 1345406"/>
              <a:gd name="connsiteX21" fmla="*/ 2681288 w 2731294"/>
              <a:gd name="connsiteY21" fmla="*/ 892969 h 1345406"/>
              <a:gd name="connsiteX22" fmla="*/ 2690813 w 2731294"/>
              <a:gd name="connsiteY22" fmla="*/ 923925 h 1345406"/>
              <a:gd name="connsiteX23" fmla="*/ 2700338 w 2731294"/>
              <a:gd name="connsiteY23" fmla="*/ 933450 h 1345406"/>
              <a:gd name="connsiteX24" fmla="*/ 2717007 w 2731294"/>
              <a:gd name="connsiteY24" fmla="*/ 957263 h 1345406"/>
              <a:gd name="connsiteX25" fmla="*/ 2726532 w 2731294"/>
              <a:gd name="connsiteY25" fmla="*/ 973931 h 1345406"/>
              <a:gd name="connsiteX26" fmla="*/ 2731294 w 2731294"/>
              <a:gd name="connsiteY26" fmla="*/ 1004888 h 1345406"/>
              <a:gd name="connsiteX27" fmla="*/ 2726532 w 2731294"/>
              <a:gd name="connsiteY27" fmla="*/ 1026319 h 1345406"/>
              <a:gd name="connsiteX28" fmla="*/ 2683669 w 2731294"/>
              <a:gd name="connsiteY28" fmla="*/ 1104900 h 1345406"/>
              <a:gd name="connsiteX29" fmla="*/ 2612232 w 2731294"/>
              <a:gd name="connsiteY29" fmla="*/ 1228725 h 1345406"/>
              <a:gd name="connsiteX30" fmla="*/ 2555082 w 2731294"/>
              <a:gd name="connsiteY30" fmla="*/ 1304925 h 1345406"/>
              <a:gd name="connsiteX31" fmla="*/ 2531269 w 2731294"/>
              <a:gd name="connsiteY31" fmla="*/ 1328738 h 1345406"/>
              <a:gd name="connsiteX32" fmla="*/ 2505075 w 2731294"/>
              <a:gd name="connsiteY32" fmla="*/ 1343025 h 1345406"/>
              <a:gd name="connsiteX33" fmla="*/ 2478882 w 2731294"/>
              <a:gd name="connsiteY33" fmla="*/ 1345406 h 1345406"/>
              <a:gd name="connsiteX34" fmla="*/ 2455069 w 2731294"/>
              <a:gd name="connsiteY34" fmla="*/ 1345406 h 1345406"/>
              <a:gd name="connsiteX35" fmla="*/ 2407444 w 2731294"/>
              <a:gd name="connsiteY35" fmla="*/ 1328738 h 1345406"/>
              <a:gd name="connsiteX36" fmla="*/ 2376488 w 2731294"/>
              <a:gd name="connsiteY36" fmla="*/ 1312069 h 1345406"/>
              <a:gd name="connsiteX37" fmla="*/ 2324100 w 2731294"/>
              <a:gd name="connsiteY37" fmla="*/ 1285875 h 1345406"/>
              <a:gd name="connsiteX38" fmla="*/ 2259807 w 2731294"/>
              <a:gd name="connsiteY38" fmla="*/ 1266825 h 1345406"/>
              <a:gd name="connsiteX39" fmla="*/ 2181225 w 2731294"/>
              <a:gd name="connsiteY39" fmla="*/ 1257300 h 1345406"/>
              <a:gd name="connsiteX40" fmla="*/ 1997869 w 2731294"/>
              <a:gd name="connsiteY40" fmla="*/ 1254919 h 1345406"/>
              <a:gd name="connsiteX41" fmla="*/ 1697832 w 2731294"/>
              <a:gd name="connsiteY41" fmla="*/ 1250156 h 1345406"/>
              <a:gd name="connsiteX42" fmla="*/ 1438275 w 2731294"/>
              <a:gd name="connsiteY42" fmla="*/ 1247775 h 1345406"/>
              <a:gd name="connsiteX43" fmla="*/ 1126332 w 2731294"/>
              <a:gd name="connsiteY43" fmla="*/ 1245394 h 1345406"/>
              <a:gd name="connsiteX44" fmla="*/ 759619 w 2731294"/>
              <a:gd name="connsiteY44" fmla="*/ 1240631 h 1345406"/>
              <a:gd name="connsiteX45" fmla="*/ 552450 w 2731294"/>
              <a:gd name="connsiteY45" fmla="*/ 1240631 h 1345406"/>
              <a:gd name="connsiteX46" fmla="*/ 361950 w 2731294"/>
              <a:gd name="connsiteY46" fmla="*/ 1235869 h 1345406"/>
              <a:gd name="connsiteX47" fmla="*/ 183357 w 2731294"/>
              <a:gd name="connsiteY47" fmla="*/ 1235869 h 1345406"/>
              <a:gd name="connsiteX48" fmla="*/ 111919 w 2731294"/>
              <a:gd name="connsiteY48" fmla="*/ 1233488 h 1345406"/>
              <a:gd name="connsiteX49" fmla="*/ 54769 w 2731294"/>
              <a:gd name="connsiteY49" fmla="*/ 1223963 h 1345406"/>
              <a:gd name="connsiteX50" fmla="*/ 26194 w 2731294"/>
              <a:gd name="connsiteY50" fmla="*/ 1212056 h 1345406"/>
              <a:gd name="connsiteX51" fmla="*/ 9525 w 2731294"/>
              <a:gd name="connsiteY51" fmla="*/ 1197769 h 1345406"/>
              <a:gd name="connsiteX52" fmla="*/ 0 w 2731294"/>
              <a:gd name="connsiteY52" fmla="*/ 1176338 h 1345406"/>
              <a:gd name="connsiteX53" fmla="*/ 0 w 2731294"/>
              <a:gd name="connsiteY53" fmla="*/ 1154906 h 1345406"/>
              <a:gd name="connsiteX54" fmla="*/ 7144 w 2731294"/>
              <a:gd name="connsiteY54" fmla="*/ 1126331 h 1345406"/>
              <a:gd name="connsiteX55" fmla="*/ 14288 w 2731294"/>
              <a:gd name="connsiteY55" fmla="*/ 1114425 h 1345406"/>
              <a:gd name="connsiteX56" fmla="*/ 33338 w 2731294"/>
              <a:gd name="connsiteY56" fmla="*/ 1095375 h 1345406"/>
              <a:gd name="connsiteX57" fmla="*/ 52388 w 2731294"/>
              <a:gd name="connsiteY57" fmla="*/ 1078706 h 1345406"/>
              <a:gd name="connsiteX58" fmla="*/ 97632 w 2731294"/>
              <a:gd name="connsiteY58" fmla="*/ 1052513 h 1345406"/>
              <a:gd name="connsiteX59" fmla="*/ 166688 w 2731294"/>
              <a:gd name="connsiteY59" fmla="*/ 1009650 h 1345406"/>
              <a:gd name="connsiteX60" fmla="*/ 188119 w 2731294"/>
              <a:gd name="connsiteY60" fmla="*/ 1002506 h 1345406"/>
              <a:gd name="connsiteX61" fmla="*/ 359569 w 2731294"/>
              <a:gd name="connsiteY61" fmla="*/ 990600 h 1345406"/>
              <a:gd name="connsiteX62" fmla="*/ 619125 w 2731294"/>
              <a:gd name="connsiteY62" fmla="*/ 997744 h 1345406"/>
              <a:gd name="connsiteX63" fmla="*/ 857250 w 2731294"/>
              <a:gd name="connsiteY63" fmla="*/ 1007269 h 1345406"/>
              <a:gd name="connsiteX64" fmla="*/ 1047750 w 2731294"/>
              <a:gd name="connsiteY64" fmla="*/ 1012031 h 1345406"/>
              <a:gd name="connsiteX65" fmla="*/ 1443038 w 2731294"/>
              <a:gd name="connsiteY65" fmla="*/ 1012031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731294" h="1345406">
                <a:moveTo>
                  <a:pt x="1443038" y="1012031"/>
                </a:moveTo>
                <a:lnTo>
                  <a:pt x="1774032" y="1012031"/>
                </a:lnTo>
                <a:lnTo>
                  <a:pt x="2200275" y="1012031"/>
                </a:lnTo>
                <a:lnTo>
                  <a:pt x="2350294" y="1009650"/>
                </a:lnTo>
                <a:lnTo>
                  <a:pt x="2421732" y="1002506"/>
                </a:lnTo>
                <a:lnTo>
                  <a:pt x="2440782" y="995363"/>
                </a:lnTo>
                <a:lnTo>
                  <a:pt x="2464594" y="978694"/>
                </a:lnTo>
                <a:lnTo>
                  <a:pt x="2483644" y="962025"/>
                </a:lnTo>
                <a:lnTo>
                  <a:pt x="2497932" y="938213"/>
                </a:lnTo>
                <a:lnTo>
                  <a:pt x="2505075" y="912019"/>
                </a:lnTo>
                <a:lnTo>
                  <a:pt x="2507457" y="897731"/>
                </a:lnTo>
                <a:lnTo>
                  <a:pt x="2483644" y="790575"/>
                </a:lnTo>
                <a:lnTo>
                  <a:pt x="2447925" y="623888"/>
                </a:lnTo>
                <a:lnTo>
                  <a:pt x="2409825" y="428625"/>
                </a:lnTo>
                <a:lnTo>
                  <a:pt x="2369344" y="204788"/>
                </a:lnTo>
                <a:lnTo>
                  <a:pt x="2345532" y="30956"/>
                </a:lnTo>
                <a:lnTo>
                  <a:pt x="2497932" y="0"/>
                </a:lnTo>
                <a:lnTo>
                  <a:pt x="2521744" y="116681"/>
                </a:lnTo>
                <a:lnTo>
                  <a:pt x="2547938" y="261938"/>
                </a:lnTo>
                <a:lnTo>
                  <a:pt x="2586038" y="454819"/>
                </a:lnTo>
                <a:lnTo>
                  <a:pt x="2619375" y="621506"/>
                </a:lnTo>
                <a:lnTo>
                  <a:pt x="2681288" y="892969"/>
                </a:lnTo>
                <a:lnTo>
                  <a:pt x="2690813" y="923925"/>
                </a:lnTo>
                <a:lnTo>
                  <a:pt x="2700338" y="933450"/>
                </a:lnTo>
                <a:lnTo>
                  <a:pt x="2717007" y="957263"/>
                </a:lnTo>
                <a:lnTo>
                  <a:pt x="2726532" y="973931"/>
                </a:lnTo>
                <a:lnTo>
                  <a:pt x="2731294" y="1004888"/>
                </a:lnTo>
                <a:lnTo>
                  <a:pt x="2726532" y="1026319"/>
                </a:lnTo>
                <a:lnTo>
                  <a:pt x="2683669" y="1104900"/>
                </a:lnTo>
                <a:lnTo>
                  <a:pt x="2612232" y="1228725"/>
                </a:lnTo>
                <a:lnTo>
                  <a:pt x="2555082" y="1304925"/>
                </a:lnTo>
                <a:lnTo>
                  <a:pt x="2531269" y="1328738"/>
                </a:lnTo>
                <a:lnTo>
                  <a:pt x="2505075" y="1343025"/>
                </a:lnTo>
                <a:lnTo>
                  <a:pt x="2478882" y="1345406"/>
                </a:lnTo>
                <a:lnTo>
                  <a:pt x="2455069" y="1345406"/>
                </a:lnTo>
                <a:lnTo>
                  <a:pt x="2407444" y="1328738"/>
                </a:lnTo>
                <a:lnTo>
                  <a:pt x="2376488" y="1312069"/>
                </a:lnTo>
                <a:lnTo>
                  <a:pt x="2324100" y="1285875"/>
                </a:lnTo>
                <a:lnTo>
                  <a:pt x="2259807" y="1266825"/>
                </a:lnTo>
                <a:lnTo>
                  <a:pt x="2181225" y="1257300"/>
                </a:lnTo>
                <a:lnTo>
                  <a:pt x="1997869" y="1254919"/>
                </a:lnTo>
                <a:lnTo>
                  <a:pt x="1697832" y="1250156"/>
                </a:lnTo>
                <a:lnTo>
                  <a:pt x="1438275" y="1247775"/>
                </a:lnTo>
                <a:lnTo>
                  <a:pt x="1126332" y="1245394"/>
                </a:lnTo>
                <a:lnTo>
                  <a:pt x="759619" y="1240631"/>
                </a:lnTo>
                <a:lnTo>
                  <a:pt x="552450" y="1240631"/>
                </a:lnTo>
                <a:lnTo>
                  <a:pt x="361950" y="1235869"/>
                </a:lnTo>
                <a:lnTo>
                  <a:pt x="183357" y="1235869"/>
                </a:lnTo>
                <a:lnTo>
                  <a:pt x="111919" y="1233488"/>
                </a:lnTo>
                <a:lnTo>
                  <a:pt x="54769" y="1223963"/>
                </a:lnTo>
                <a:lnTo>
                  <a:pt x="26194" y="1212056"/>
                </a:lnTo>
                <a:lnTo>
                  <a:pt x="9525" y="1197769"/>
                </a:lnTo>
                <a:lnTo>
                  <a:pt x="0" y="1176338"/>
                </a:lnTo>
                <a:lnTo>
                  <a:pt x="0" y="1154906"/>
                </a:lnTo>
                <a:lnTo>
                  <a:pt x="7144" y="1126331"/>
                </a:lnTo>
                <a:lnTo>
                  <a:pt x="14288" y="1114425"/>
                </a:lnTo>
                <a:lnTo>
                  <a:pt x="33338" y="1095375"/>
                </a:lnTo>
                <a:lnTo>
                  <a:pt x="52388" y="1078706"/>
                </a:lnTo>
                <a:lnTo>
                  <a:pt x="97632" y="1052513"/>
                </a:lnTo>
                <a:lnTo>
                  <a:pt x="166688" y="1009650"/>
                </a:lnTo>
                <a:lnTo>
                  <a:pt x="188119" y="1002506"/>
                </a:lnTo>
                <a:lnTo>
                  <a:pt x="359569" y="990600"/>
                </a:lnTo>
                <a:lnTo>
                  <a:pt x="619125" y="997744"/>
                </a:lnTo>
                <a:lnTo>
                  <a:pt x="857250" y="1007269"/>
                </a:lnTo>
                <a:lnTo>
                  <a:pt x="1047750" y="1012031"/>
                </a:lnTo>
                <a:lnTo>
                  <a:pt x="1443038" y="1012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6674CB1-1AEE-5342-89A6-127609693794}"/>
              </a:ext>
            </a:extLst>
          </p:cNvPr>
          <p:cNvSpPr/>
          <p:nvPr/>
        </p:nvSpPr>
        <p:spPr>
          <a:xfrm>
            <a:off x="4181475" y="2570163"/>
            <a:ext cx="1071563" cy="336550"/>
          </a:xfrm>
          <a:custGeom>
            <a:avLst/>
            <a:gdLst>
              <a:gd name="connsiteX0" fmla="*/ 623888 w 1071563"/>
              <a:gd name="connsiteY0" fmla="*/ 85725 h 338137"/>
              <a:gd name="connsiteX1" fmla="*/ 842963 w 1071563"/>
              <a:gd name="connsiteY1" fmla="*/ 45244 h 338137"/>
              <a:gd name="connsiteX2" fmla="*/ 1071563 w 1071563"/>
              <a:gd name="connsiteY2" fmla="*/ 0 h 338137"/>
              <a:gd name="connsiteX3" fmla="*/ 1069181 w 1071563"/>
              <a:gd name="connsiteY3" fmla="*/ 157162 h 338137"/>
              <a:gd name="connsiteX4" fmla="*/ 885825 w 1071563"/>
              <a:gd name="connsiteY4" fmla="*/ 190500 h 338137"/>
              <a:gd name="connsiteX5" fmla="*/ 652463 w 1071563"/>
              <a:gd name="connsiteY5" fmla="*/ 233362 h 338137"/>
              <a:gd name="connsiteX6" fmla="*/ 402431 w 1071563"/>
              <a:gd name="connsiteY6" fmla="*/ 276225 h 338137"/>
              <a:gd name="connsiteX7" fmla="*/ 119063 w 1071563"/>
              <a:gd name="connsiteY7" fmla="*/ 321469 h 338137"/>
              <a:gd name="connsiteX8" fmla="*/ 0 w 1071563"/>
              <a:gd name="connsiteY8" fmla="*/ 338137 h 338137"/>
              <a:gd name="connsiteX9" fmla="*/ 0 w 1071563"/>
              <a:gd name="connsiteY9" fmla="*/ 178594 h 338137"/>
              <a:gd name="connsiteX10" fmla="*/ 238125 w 1071563"/>
              <a:gd name="connsiteY10" fmla="*/ 150019 h 338137"/>
              <a:gd name="connsiteX11" fmla="*/ 547688 w 1071563"/>
              <a:gd name="connsiteY11" fmla="*/ 100012 h 338137"/>
              <a:gd name="connsiteX12" fmla="*/ 623888 w 1071563"/>
              <a:gd name="connsiteY12" fmla="*/ 857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71563" h="338137">
                <a:moveTo>
                  <a:pt x="623888" y="85725"/>
                </a:moveTo>
                <a:lnTo>
                  <a:pt x="842963" y="45244"/>
                </a:lnTo>
                <a:lnTo>
                  <a:pt x="1071563" y="0"/>
                </a:lnTo>
                <a:lnTo>
                  <a:pt x="1069181" y="157162"/>
                </a:lnTo>
                <a:lnTo>
                  <a:pt x="885825" y="190500"/>
                </a:lnTo>
                <a:lnTo>
                  <a:pt x="652463" y="233362"/>
                </a:lnTo>
                <a:lnTo>
                  <a:pt x="402431" y="276225"/>
                </a:lnTo>
                <a:lnTo>
                  <a:pt x="119063" y="321469"/>
                </a:lnTo>
                <a:lnTo>
                  <a:pt x="0" y="338137"/>
                </a:lnTo>
                <a:lnTo>
                  <a:pt x="0" y="178594"/>
                </a:lnTo>
                <a:lnTo>
                  <a:pt x="238125" y="150019"/>
                </a:lnTo>
                <a:lnTo>
                  <a:pt x="547688" y="100012"/>
                </a:lnTo>
                <a:lnTo>
                  <a:pt x="623888" y="85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59AF884-95FB-704B-8D25-C39D25DBE4D4}"/>
              </a:ext>
            </a:extLst>
          </p:cNvPr>
          <p:cNvSpPr/>
          <p:nvPr/>
        </p:nvSpPr>
        <p:spPr>
          <a:xfrm>
            <a:off x="4189413" y="3257550"/>
            <a:ext cx="1076325" cy="333375"/>
          </a:xfrm>
          <a:custGeom>
            <a:avLst/>
            <a:gdLst>
              <a:gd name="connsiteX0" fmla="*/ 402431 w 1076325"/>
              <a:gd name="connsiteY0" fmla="*/ 126206 h 333375"/>
              <a:gd name="connsiteX1" fmla="*/ 611981 w 1076325"/>
              <a:gd name="connsiteY1" fmla="*/ 90488 h 333375"/>
              <a:gd name="connsiteX2" fmla="*/ 871537 w 1076325"/>
              <a:gd name="connsiteY2" fmla="*/ 40481 h 333375"/>
              <a:gd name="connsiteX3" fmla="*/ 1076325 w 1076325"/>
              <a:gd name="connsiteY3" fmla="*/ 0 h 333375"/>
              <a:gd name="connsiteX4" fmla="*/ 1073944 w 1076325"/>
              <a:gd name="connsiteY4" fmla="*/ 183356 h 333375"/>
              <a:gd name="connsiteX5" fmla="*/ 876300 w 1076325"/>
              <a:gd name="connsiteY5" fmla="*/ 216694 h 333375"/>
              <a:gd name="connsiteX6" fmla="*/ 690562 w 1076325"/>
              <a:gd name="connsiteY6" fmla="*/ 245269 h 333375"/>
              <a:gd name="connsiteX7" fmla="*/ 483394 w 1076325"/>
              <a:gd name="connsiteY7" fmla="*/ 278606 h 333375"/>
              <a:gd name="connsiteX8" fmla="*/ 288131 w 1076325"/>
              <a:gd name="connsiteY8" fmla="*/ 307181 h 333375"/>
              <a:gd name="connsiteX9" fmla="*/ 147637 w 1076325"/>
              <a:gd name="connsiteY9" fmla="*/ 326231 h 333375"/>
              <a:gd name="connsiteX10" fmla="*/ 0 w 1076325"/>
              <a:gd name="connsiteY10" fmla="*/ 333375 h 333375"/>
              <a:gd name="connsiteX11" fmla="*/ 0 w 1076325"/>
              <a:gd name="connsiteY11" fmla="*/ 188119 h 333375"/>
              <a:gd name="connsiteX12" fmla="*/ 230981 w 1076325"/>
              <a:gd name="connsiteY12" fmla="*/ 150019 h 333375"/>
              <a:gd name="connsiteX13" fmla="*/ 402431 w 1076325"/>
              <a:gd name="connsiteY13" fmla="*/ 1262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76325" h="333375">
                <a:moveTo>
                  <a:pt x="402431" y="126206"/>
                </a:moveTo>
                <a:lnTo>
                  <a:pt x="611981" y="90488"/>
                </a:lnTo>
                <a:lnTo>
                  <a:pt x="871537" y="40481"/>
                </a:lnTo>
                <a:lnTo>
                  <a:pt x="1076325" y="0"/>
                </a:lnTo>
                <a:cubicBezTo>
                  <a:pt x="1075531" y="61119"/>
                  <a:pt x="1074738" y="122237"/>
                  <a:pt x="1073944" y="183356"/>
                </a:cubicBezTo>
                <a:lnTo>
                  <a:pt x="876300" y="216694"/>
                </a:lnTo>
                <a:lnTo>
                  <a:pt x="690562" y="245269"/>
                </a:lnTo>
                <a:lnTo>
                  <a:pt x="483394" y="278606"/>
                </a:lnTo>
                <a:lnTo>
                  <a:pt x="288131" y="307181"/>
                </a:lnTo>
                <a:lnTo>
                  <a:pt x="147637" y="326231"/>
                </a:lnTo>
                <a:lnTo>
                  <a:pt x="0" y="333375"/>
                </a:lnTo>
                <a:lnTo>
                  <a:pt x="0" y="188119"/>
                </a:lnTo>
                <a:lnTo>
                  <a:pt x="230981" y="150019"/>
                </a:lnTo>
                <a:lnTo>
                  <a:pt x="402431" y="126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4202C9D-4A25-B94D-A1A2-5AF1B9668E23}"/>
              </a:ext>
            </a:extLst>
          </p:cNvPr>
          <p:cNvSpPr/>
          <p:nvPr/>
        </p:nvSpPr>
        <p:spPr>
          <a:xfrm>
            <a:off x="4217988" y="4110038"/>
            <a:ext cx="1038225" cy="311150"/>
          </a:xfrm>
          <a:custGeom>
            <a:avLst/>
            <a:gdLst>
              <a:gd name="connsiteX0" fmla="*/ 361950 w 1038225"/>
              <a:gd name="connsiteY0" fmla="*/ 97631 h 311943"/>
              <a:gd name="connsiteX1" fmla="*/ 709612 w 1038225"/>
              <a:gd name="connsiteY1" fmla="*/ 45243 h 311943"/>
              <a:gd name="connsiteX2" fmla="*/ 1026319 w 1038225"/>
              <a:gd name="connsiteY2" fmla="*/ 0 h 311943"/>
              <a:gd name="connsiteX3" fmla="*/ 1038225 w 1038225"/>
              <a:gd name="connsiteY3" fmla="*/ 207168 h 311943"/>
              <a:gd name="connsiteX4" fmla="*/ 938212 w 1038225"/>
              <a:gd name="connsiteY4" fmla="*/ 214312 h 311943"/>
              <a:gd name="connsiteX5" fmla="*/ 745331 w 1038225"/>
              <a:gd name="connsiteY5" fmla="*/ 230981 h 311943"/>
              <a:gd name="connsiteX6" fmla="*/ 538162 w 1038225"/>
              <a:gd name="connsiteY6" fmla="*/ 250031 h 311943"/>
              <a:gd name="connsiteX7" fmla="*/ 273844 w 1038225"/>
              <a:gd name="connsiteY7" fmla="*/ 278606 h 311943"/>
              <a:gd name="connsiteX8" fmla="*/ 0 w 1038225"/>
              <a:gd name="connsiteY8" fmla="*/ 311943 h 311943"/>
              <a:gd name="connsiteX9" fmla="*/ 4762 w 1038225"/>
              <a:gd name="connsiteY9" fmla="*/ 154781 h 311943"/>
              <a:gd name="connsiteX10" fmla="*/ 216694 w 1038225"/>
              <a:gd name="connsiteY10" fmla="*/ 121443 h 311943"/>
              <a:gd name="connsiteX11" fmla="*/ 361950 w 1038225"/>
              <a:gd name="connsiteY11" fmla="*/ 97631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38225" h="311943">
                <a:moveTo>
                  <a:pt x="361950" y="97631"/>
                </a:moveTo>
                <a:lnTo>
                  <a:pt x="709612" y="45243"/>
                </a:lnTo>
                <a:lnTo>
                  <a:pt x="1026319" y="0"/>
                </a:lnTo>
                <a:lnTo>
                  <a:pt x="1038225" y="207168"/>
                </a:lnTo>
                <a:lnTo>
                  <a:pt x="938212" y="214312"/>
                </a:lnTo>
                <a:lnTo>
                  <a:pt x="745331" y="230981"/>
                </a:lnTo>
                <a:lnTo>
                  <a:pt x="538162" y="250031"/>
                </a:lnTo>
                <a:lnTo>
                  <a:pt x="273844" y="278606"/>
                </a:lnTo>
                <a:lnTo>
                  <a:pt x="0" y="311943"/>
                </a:lnTo>
                <a:lnTo>
                  <a:pt x="4762" y="154781"/>
                </a:lnTo>
                <a:lnTo>
                  <a:pt x="216694" y="121443"/>
                </a:lnTo>
                <a:lnTo>
                  <a:pt x="361950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4A1BB03C-3975-FA4D-9E3B-0D50500C810D}"/>
              </a:ext>
            </a:extLst>
          </p:cNvPr>
          <p:cNvSpPr/>
          <p:nvPr/>
        </p:nvSpPr>
        <p:spPr>
          <a:xfrm rot="16200000">
            <a:off x="6094413" y="5299075"/>
            <a:ext cx="695325" cy="790575"/>
          </a:xfrm>
          <a:custGeom>
            <a:avLst/>
            <a:gdLst>
              <a:gd name="connsiteX0" fmla="*/ 623888 w 695325"/>
              <a:gd name="connsiteY0" fmla="*/ 273844 h 790575"/>
              <a:gd name="connsiteX1" fmla="*/ 583407 w 695325"/>
              <a:gd name="connsiteY1" fmla="*/ 404813 h 790575"/>
              <a:gd name="connsiteX2" fmla="*/ 550069 w 695325"/>
              <a:gd name="connsiteY2" fmla="*/ 514350 h 790575"/>
              <a:gd name="connsiteX3" fmla="*/ 533400 w 695325"/>
              <a:gd name="connsiteY3" fmla="*/ 578644 h 790575"/>
              <a:gd name="connsiteX4" fmla="*/ 523875 w 695325"/>
              <a:gd name="connsiteY4" fmla="*/ 607219 h 790575"/>
              <a:gd name="connsiteX5" fmla="*/ 519113 w 695325"/>
              <a:gd name="connsiteY5" fmla="*/ 635794 h 790575"/>
              <a:gd name="connsiteX6" fmla="*/ 519113 w 695325"/>
              <a:gd name="connsiteY6" fmla="*/ 661988 h 790575"/>
              <a:gd name="connsiteX7" fmla="*/ 523875 w 695325"/>
              <a:gd name="connsiteY7" fmla="*/ 683419 h 790575"/>
              <a:gd name="connsiteX8" fmla="*/ 535782 w 695325"/>
              <a:gd name="connsiteY8" fmla="*/ 704850 h 790575"/>
              <a:gd name="connsiteX9" fmla="*/ 545307 w 695325"/>
              <a:gd name="connsiteY9" fmla="*/ 714375 h 790575"/>
              <a:gd name="connsiteX10" fmla="*/ 559594 w 695325"/>
              <a:gd name="connsiteY10" fmla="*/ 723900 h 790575"/>
              <a:gd name="connsiteX11" fmla="*/ 583407 w 695325"/>
              <a:gd name="connsiteY11" fmla="*/ 733425 h 790575"/>
              <a:gd name="connsiteX12" fmla="*/ 695325 w 695325"/>
              <a:gd name="connsiteY12" fmla="*/ 742950 h 790575"/>
              <a:gd name="connsiteX13" fmla="*/ 0 w 695325"/>
              <a:gd name="connsiteY13" fmla="*/ 790575 h 790575"/>
              <a:gd name="connsiteX14" fmla="*/ 7144 w 695325"/>
              <a:gd name="connsiteY14" fmla="*/ 757238 h 790575"/>
              <a:gd name="connsiteX15" fmla="*/ 14288 w 695325"/>
              <a:gd name="connsiteY15" fmla="*/ 738188 h 790575"/>
              <a:gd name="connsiteX16" fmla="*/ 80963 w 695325"/>
              <a:gd name="connsiteY16" fmla="*/ 700088 h 790575"/>
              <a:gd name="connsiteX17" fmla="*/ 111919 w 695325"/>
              <a:gd name="connsiteY17" fmla="*/ 681038 h 790575"/>
              <a:gd name="connsiteX18" fmla="*/ 159544 w 695325"/>
              <a:gd name="connsiteY18" fmla="*/ 645319 h 790575"/>
              <a:gd name="connsiteX19" fmla="*/ 235744 w 695325"/>
              <a:gd name="connsiteY19" fmla="*/ 581025 h 790575"/>
              <a:gd name="connsiteX20" fmla="*/ 333375 w 695325"/>
              <a:gd name="connsiteY20" fmla="*/ 481013 h 790575"/>
              <a:gd name="connsiteX21" fmla="*/ 476250 w 695325"/>
              <a:gd name="connsiteY21" fmla="*/ 295275 h 790575"/>
              <a:gd name="connsiteX22" fmla="*/ 552450 w 695325"/>
              <a:gd name="connsiteY22" fmla="*/ 183356 h 790575"/>
              <a:gd name="connsiteX23" fmla="*/ 628650 w 695325"/>
              <a:gd name="connsiteY23" fmla="*/ 66675 h 790575"/>
              <a:gd name="connsiteX24" fmla="*/ 647700 w 695325"/>
              <a:gd name="connsiteY24" fmla="*/ 35719 h 790575"/>
              <a:gd name="connsiteX25" fmla="*/ 659607 w 695325"/>
              <a:gd name="connsiteY25" fmla="*/ 19050 h 790575"/>
              <a:gd name="connsiteX26" fmla="*/ 671513 w 695325"/>
              <a:gd name="connsiteY26" fmla="*/ 7144 h 790575"/>
              <a:gd name="connsiteX27" fmla="*/ 685800 w 695325"/>
              <a:gd name="connsiteY27" fmla="*/ 0 h 790575"/>
              <a:gd name="connsiteX28" fmla="*/ 692944 w 695325"/>
              <a:gd name="connsiteY28" fmla="*/ 4763 h 790575"/>
              <a:gd name="connsiteX29" fmla="*/ 695325 w 695325"/>
              <a:gd name="connsiteY29" fmla="*/ 21431 h 790575"/>
              <a:gd name="connsiteX30" fmla="*/ 685800 w 695325"/>
              <a:gd name="connsiteY30" fmla="*/ 69056 h 790575"/>
              <a:gd name="connsiteX31" fmla="*/ 661988 w 695325"/>
              <a:gd name="connsiteY31" fmla="*/ 152400 h 790575"/>
              <a:gd name="connsiteX32" fmla="*/ 623888 w 695325"/>
              <a:gd name="connsiteY32" fmla="*/ 273844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5325" h="790575">
                <a:moveTo>
                  <a:pt x="623888" y="273844"/>
                </a:moveTo>
                <a:lnTo>
                  <a:pt x="583407" y="404813"/>
                </a:lnTo>
                <a:lnTo>
                  <a:pt x="550069" y="514350"/>
                </a:lnTo>
                <a:lnTo>
                  <a:pt x="533400" y="578644"/>
                </a:lnTo>
                <a:lnTo>
                  <a:pt x="523875" y="607219"/>
                </a:lnTo>
                <a:lnTo>
                  <a:pt x="519113" y="635794"/>
                </a:lnTo>
                <a:lnTo>
                  <a:pt x="519113" y="661988"/>
                </a:lnTo>
                <a:lnTo>
                  <a:pt x="523875" y="683419"/>
                </a:lnTo>
                <a:lnTo>
                  <a:pt x="535782" y="704850"/>
                </a:lnTo>
                <a:lnTo>
                  <a:pt x="545307" y="714375"/>
                </a:lnTo>
                <a:lnTo>
                  <a:pt x="559594" y="723900"/>
                </a:lnTo>
                <a:lnTo>
                  <a:pt x="583407" y="733425"/>
                </a:lnTo>
                <a:lnTo>
                  <a:pt x="695325" y="742950"/>
                </a:lnTo>
                <a:lnTo>
                  <a:pt x="0" y="790575"/>
                </a:lnTo>
                <a:lnTo>
                  <a:pt x="7144" y="757238"/>
                </a:lnTo>
                <a:lnTo>
                  <a:pt x="14288" y="738188"/>
                </a:lnTo>
                <a:lnTo>
                  <a:pt x="80963" y="700088"/>
                </a:lnTo>
                <a:lnTo>
                  <a:pt x="111919" y="681038"/>
                </a:lnTo>
                <a:lnTo>
                  <a:pt x="159544" y="645319"/>
                </a:lnTo>
                <a:lnTo>
                  <a:pt x="235744" y="581025"/>
                </a:lnTo>
                <a:lnTo>
                  <a:pt x="333375" y="481013"/>
                </a:lnTo>
                <a:lnTo>
                  <a:pt x="476250" y="295275"/>
                </a:lnTo>
                <a:lnTo>
                  <a:pt x="552450" y="183356"/>
                </a:lnTo>
                <a:lnTo>
                  <a:pt x="628650" y="66675"/>
                </a:lnTo>
                <a:lnTo>
                  <a:pt x="647700" y="35719"/>
                </a:lnTo>
                <a:lnTo>
                  <a:pt x="659607" y="19050"/>
                </a:lnTo>
                <a:lnTo>
                  <a:pt x="671513" y="7144"/>
                </a:lnTo>
                <a:lnTo>
                  <a:pt x="685800" y="0"/>
                </a:lnTo>
                <a:lnTo>
                  <a:pt x="692944" y="4763"/>
                </a:lnTo>
                <a:lnTo>
                  <a:pt x="695325" y="21431"/>
                </a:lnTo>
                <a:lnTo>
                  <a:pt x="685800" y="69056"/>
                </a:lnTo>
                <a:lnTo>
                  <a:pt x="661988" y="152400"/>
                </a:lnTo>
                <a:lnTo>
                  <a:pt x="623888" y="2738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4A45F05-DD2B-481B-8809-B2818EFB3527}"/>
              </a:ext>
            </a:extLst>
          </p:cNvPr>
          <p:cNvGrpSpPr/>
          <p:nvPr/>
        </p:nvGrpSpPr>
        <p:grpSpPr>
          <a:xfrm>
            <a:off x="2520950" y="1563687"/>
            <a:ext cx="4570413" cy="4478338"/>
            <a:chOff x="2673350" y="1717675"/>
            <a:chExt cx="4570413" cy="4478338"/>
          </a:xfrm>
        </p:grpSpPr>
        <p:sp>
          <p:nvSpPr>
            <p:cNvPr id="14" name="フリーフォーム 52">
              <a:extLst>
                <a:ext uri="{FF2B5EF4-FFF2-40B4-BE49-F238E27FC236}">
                  <a16:creationId xmlns:a16="http://schemas.microsoft.com/office/drawing/2014/main" id="{D087C595-9E15-4DCE-9BB3-8B83FE7EA350}"/>
                </a:ext>
              </a:extLst>
            </p:cNvPr>
            <p:cNvSpPr/>
            <p:nvPr/>
          </p:nvSpPr>
          <p:spPr>
            <a:xfrm>
              <a:off x="2673350" y="1758950"/>
              <a:ext cx="1270000" cy="2390775"/>
            </a:xfrm>
            <a:custGeom>
              <a:avLst/>
              <a:gdLst>
                <a:gd name="connsiteX0" fmla="*/ 904875 w 1270000"/>
                <a:gd name="connsiteY0" fmla="*/ 987425 h 2390775"/>
                <a:gd name="connsiteX1" fmla="*/ 1003300 w 1270000"/>
                <a:gd name="connsiteY1" fmla="*/ 781050 h 2390775"/>
                <a:gd name="connsiteX2" fmla="*/ 1073150 w 1270000"/>
                <a:gd name="connsiteY2" fmla="*/ 628650 h 2390775"/>
                <a:gd name="connsiteX3" fmla="*/ 1127125 w 1270000"/>
                <a:gd name="connsiteY3" fmla="*/ 511175 h 2390775"/>
                <a:gd name="connsiteX4" fmla="*/ 1133475 w 1270000"/>
                <a:gd name="connsiteY4" fmla="*/ 482600 h 2390775"/>
                <a:gd name="connsiteX5" fmla="*/ 1152525 w 1270000"/>
                <a:gd name="connsiteY5" fmla="*/ 444500 h 2390775"/>
                <a:gd name="connsiteX6" fmla="*/ 1168400 w 1270000"/>
                <a:gd name="connsiteY6" fmla="*/ 422275 h 2390775"/>
                <a:gd name="connsiteX7" fmla="*/ 1190625 w 1270000"/>
                <a:gd name="connsiteY7" fmla="*/ 403225 h 2390775"/>
                <a:gd name="connsiteX8" fmla="*/ 1228725 w 1270000"/>
                <a:gd name="connsiteY8" fmla="*/ 387350 h 2390775"/>
                <a:gd name="connsiteX9" fmla="*/ 1254125 w 1270000"/>
                <a:gd name="connsiteY9" fmla="*/ 371475 h 2390775"/>
                <a:gd name="connsiteX10" fmla="*/ 1266825 w 1270000"/>
                <a:gd name="connsiteY10" fmla="*/ 355600 h 2390775"/>
                <a:gd name="connsiteX11" fmla="*/ 1270000 w 1270000"/>
                <a:gd name="connsiteY11" fmla="*/ 342900 h 2390775"/>
                <a:gd name="connsiteX12" fmla="*/ 1270000 w 1270000"/>
                <a:gd name="connsiteY12" fmla="*/ 323850 h 2390775"/>
                <a:gd name="connsiteX13" fmla="*/ 1254125 w 1270000"/>
                <a:gd name="connsiteY13" fmla="*/ 285750 h 2390775"/>
                <a:gd name="connsiteX14" fmla="*/ 1200150 w 1270000"/>
                <a:gd name="connsiteY14" fmla="*/ 219075 h 2390775"/>
                <a:gd name="connsiteX15" fmla="*/ 1139825 w 1270000"/>
                <a:gd name="connsiteY15" fmla="*/ 165100 h 2390775"/>
                <a:gd name="connsiteX16" fmla="*/ 1060450 w 1270000"/>
                <a:gd name="connsiteY16" fmla="*/ 104775 h 2390775"/>
                <a:gd name="connsiteX17" fmla="*/ 993775 w 1270000"/>
                <a:gd name="connsiteY17" fmla="*/ 66675 h 2390775"/>
                <a:gd name="connsiteX18" fmla="*/ 933450 w 1270000"/>
                <a:gd name="connsiteY18" fmla="*/ 38100 h 2390775"/>
                <a:gd name="connsiteX19" fmla="*/ 860425 w 1270000"/>
                <a:gd name="connsiteY19" fmla="*/ 15875 h 2390775"/>
                <a:gd name="connsiteX20" fmla="*/ 796925 w 1270000"/>
                <a:gd name="connsiteY20" fmla="*/ 0 h 2390775"/>
                <a:gd name="connsiteX21" fmla="*/ 777875 w 1270000"/>
                <a:gd name="connsiteY21" fmla="*/ 0 h 2390775"/>
                <a:gd name="connsiteX22" fmla="*/ 765175 w 1270000"/>
                <a:gd name="connsiteY22" fmla="*/ 6350 h 2390775"/>
                <a:gd name="connsiteX23" fmla="*/ 762000 w 1270000"/>
                <a:gd name="connsiteY23" fmla="*/ 15875 h 2390775"/>
                <a:gd name="connsiteX24" fmla="*/ 762000 w 1270000"/>
                <a:gd name="connsiteY24" fmla="*/ 31750 h 2390775"/>
                <a:gd name="connsiteX25" fmla="*/ 771525 w 1270000"/>
                <a:gd name="connsiteY25" fmla="*/ 53975 h 2390775"/>
                <a:gd name="connsiteX26" fmla="*/ 796925 w 1270000"/>
                <a:gd name="connsiteY26" fmla="*/ 92075 h 2390775"/>
                <a:gd name="connsiteX27" fmla="*/ 822325 w 1270000"/>
                <a:gd name="connsiteY27" fmla="*/ 123825 h 2390775"/>
                <a:gd name="connsiteX28" fmla="*/ 844550 w 1270000"/>
                <a:gd name="connsiteY28" fmla="*/ 165100 h 2390775"/>
                <a:gd name="connsiteX29" fmla="*/ 863600 w 1270000"/>
                <a:gd name="connsiteY29" fmla="*/ 206375 h 2390775"/>
                <a:gd name="connsiteX30" fmla="*/ 876300 w 1270000"/>
                <a:gd name="connsiteY30" fmla="*/ 241300 h 2390775"/>
                <a:gd name="connsiteX31" fmla="*/ 882650 w 1270000"/>
                <a:gd name="connsiteY31" fmla="*/ 282575 h 2390775"/>
                <a:gd name="connsiteX32" fmla="*/ 882650 w 1270000"/>
                <a:gd name="connsiteY32" fmla="*/ 314325 h 2390775"/>
                <a:gd name="connsiteX33" fmla="*/ 873125 w 1270000"/>
                <a:gd name="connsiteY33" fmla="*/ 365125 h 2390775"/>
                <a:gd name="connsiteX34" fmla="*/ 831850 w 1270000"/>
                <a:gd name="connsiteY34" fmla="*/ 527050 h 2390775"/>
                <a:gd name="connsiteX35" fmla="*/ 695325 w 1270000"/>
                <a:gd name="connsiteY35" fmla="*/ 901700 h 2390775"/>
                <a:gd name="connsiteX36" fmla="*/ 584200 w 1270000"/>
                <a:gd name="connsiteY36" fmla="*/ 1187450 h 2390775"/>
                <a:gd name="connsiteX37" fmla="*/ 479425 w 1270000"/>
                <a:gd name="connsiteY37" fmla="*/ 1428750 h 2390775"/>
                <a:gd name="connsiteX38" fmla="*/ 393700 w 1270000"/>
                <a:gd name="connsiteY38" fmla="*/ 1616075 h 2390775"/>
                <a:gd name="connsiteX39" fmla="*/ 234950 w 1270000"/>
                <a:gd name="connsiteY39" fmla="*/ 1933575 h 2390775"/>
                <a:gd name="connsiteX40" fmla="*/ 63500 w 1270000"/>
                <a:gd name="connsiteY40" fmla="*/ 2232025 h 2390775"/>
                <a:gd name="connsiteX41" fmla="*/ 9525 w 1270000"/>
                <a:gd name="connsiteY41" fmla="*/ 2324100 h 2390775"/>
                <a:gd name="connsiteX42" fmla="*/ 0 w 1270000"/>
                <a:gd name="connsiteY42" fmla="*/ 2349500 h 2390775"/>
                <a:gd name="connsiteX43" fmla="*/ 0 w 1270000"/>
                <a:gd name="connsiteY43" fmla="*/ 2368550 h 2390775"/>
                <a:gd name="connsiteX44" fmla="*/ 3175 w 1270000"/>
                <a:gd name="connsiteY44" fmla="*/ 2384425 h 2390775"/>
                <a:gd name="connsiteX45" fmla="*/ 15875 w 1270000"/>
                <a:gd name="connsiteY45" fmla="*/ 2390775 h 2390775"/>
                <a:gd name="connsiteX46" fmla="*/ 38100 w 1270000"/>
                <a:gd name="connsiteY46" fmla="*/ 2381250 h 2390775"/>
                <a:gd name="connsiteX47" fmla="*/ 79375 w 1270000"/>
                <a:gd name="connsiteY47" fmla="*/ 2330450 h 2390775"/>
                <a:gd name="connsiteX48" fmla="*/ 196850 w 1270000"/>
                <a:gd name="connsiteY48" fmla="*/ 2174875 h 2390775"/>
                <a:gd name="connsiteX49" fmla="*/ 317500 w 1270000"/>
                <a:gd name="connsiteY49" fmla="*/ 2000250 h 2390775"/>
                <a:gd name="connsiteX50" fmla="*/ 434975 w 1270000"/>
                <a:gd name="connsiteY50" fmla="*/ 1835150 h 2390775"/>
                <a:gd name="connsiteX51" fmla="*/ 577850 w 1270000"/>
                <a:gd name="connsiteY51" fmla="*/ 1622425 h 2390775"/>
                <a:gd name="connsiteX52" fmla="*/ 635000 w 1270000"/>
                <a:gd name="connsiteY52" fmla="*/ 1530350 h 2390775"/>
                <a:gd name="connsiteX53" fmla="*/ 711200 w 1270000"/>
                <a:gd name="connsiteY53" fmla="*/ 1416050 h 2390775"/>
                <a:gd name="connsiteX54" fmla="*/ 831850 w 1270000"/>
                <a:gd name="connsiteY54" fmla="*/ 1152525 h 2390775"/>
                <a:gd name="connsiteX55" fmla="*/ 904875 w 1270000"/>
                <a:gd name="connsiteY55" fmla="*/ 98742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70000" h="2390775">
                  <a:moveTo>
                    <a:pt x="904875" y="987425"/>
                  </a:moveTo>
                  <a:lnTo>
                    <a:pt x="1003300" y="781050"/>
                  </a:lnTo>
                  <a:lnTo>
                    <a:pt x="1073150" y="628650"/>
                  </a:lnTo>
                  <a:lnTo>
                    <a:pt x="1127125" y="511175"/>
                  </a:lnTo>
                  <a:lnTo>
                    <a:pt x="1133475" y="482600"/>
                  </a:lnTo>
                  <a:lnTo>
                    <a:pt x="1152525" y="444500"/>
                  </a:lnTo>
                  <a:lnTo>
                    <a:pt x="1168400" y="422275"/>
                  </a:lnTo>
                  <a:lnTo>
                    <a:pt x="1190625" y="403225"/>
                  </a:lnTo>
                  <a:lnTo>
                    <a:pt x="1228725" y="387350"/>
                  </a:lnTo>
                  <a:lnTo>
                    <a:pt x="1254125" y="371475"/>
                  </a:lnTo>
                  <a:lnTo>
                    <a:pt x="1266825" y="355600"/>
                  </a:lnTo>
                  <a:lnTo>
                    <a:pt x="1270000" y="342900"/>
                  </a:lnTo>
                  <a:lnTo>
                    <a:pt x="1270000" y="323850"/>
                  </a:lnTo>
                  <a:lnTo>
                    <a:pt x="1254125" y="285750"/>
                  </a:lnTo>
                  <a:lnTo>
                    <a:pt x="1200150" y="219075"/>
                  </a:lnTo>
                  <a:lnTo>
                    <a:pt x="1139825" y="165100"/>
                  </a:lnTo>
                  <a:lnTo>
                    <a:pt x="1060450" y="104775"/>
                  </a:lnTo>
                  <a:lnTo>
                    <a:pt x="993775" y="66675"/>
                  </a:lnTo>
                  <a:lnTo>
                    <a:pt x="933450" y="38100"/>
                  </a:lnTo>
                  <a:lnTo>
                    <a:pt x="860425" y="15875"/>
                  </a:lnTo>
                  <a:lnTo>
                    <a:pt x="796925" y="0"/>
                  </a:lnTo>
                  <a:lnTo>
                    <a:pt x="777875" y="0"/>
                  </a:lnTo>
                  <a:lnTo>
                    <a:pt x="765175" y="6350"/>
                  </a:lnTo>
                  <a:lnTo>
                    <a:pt x="762000" y="15875"/>
                  </a:lnTo>
                  <a:lnTo>
                    <a:pt x="762000" y="31750"/>
                  </a:lnTo>
                  <a:lnTo>
                    <a:pt x="771525" y="53975"/>
                  </a:lnTo>
                  <a:lnTo>
                    <a:pt x="796925" y="92075"/>
                  </a:lnTo>
                  <a:lnTo>
                    <a:pt x="822325" y="123825"/>
                  </a:lnTo>
                  <a:lnTo>
                    <a:pt x="844550" y="165100"/>
                  </a:lnTo>
                  <a:lnTo>
                    <a:pt x="863600" y="206375"/>
                  </a:lnTo>
                  <a:lnTo>
                    <a:pt x="876300" y="241300"/>
                  </a:lnTo>
                  <a:lnTo>
                    <a:pt x="882650" y="282575"/>
                  </a:lnTo>
                  <a:lnTo>
                    <a:pt x="882650" y="314325"/>
                  </a:lnTo>
                  <a:lnTo>
                    <a:pt x="873125" y="365125"/>
                  </a:lnTo>
                  <a:lnTo>
                    <a:pt x="831850" y="527050"/>
                  </a:lnTo>
                  <a:lnTo>
                    <a:pt x="695325" y="901700"/>
                  </a:lnTo>
                  <a:lnTo>
                    <a:pt x="584200" y="1187450"/>
                  </a:lnTo>
                  <a:lnTo>
                    <a:pt x="479425" y="1428750"/>
                  </a:lnTo>
                  <a:lnTo>
                    <a:pt x="393700" y="1616075"/>
                  </a:lnTo>
                  <a:lnTo>
                    <a:pt x="234950" y="1933575"/>
                  </a:lnTo>
                  <a:lnTo>
                    <a:pt x="63500" y="2232025"/>
                  </a:lnTo>
                  <a:lnTo>
                    <a:pt x="9525" y="2324100"/>
                  </a:lnTo>
                  <a:lnTo>
                    <a:pt x="0" y="2349500"/>
                  </a:lnTo>
                  <a:lnTo>
                    <a:pt x="0" y="2368550"/>
                  </a:lnTo>
                  <a:lnTo>
                    <a:pt x="3175" y="2384425"/>
                  </a:lnTo>
                  <a:lnTo>
                    <a:pt x="15875" y="2390775"/>
                  </a:lnTo>
                  <a:lnTo>
                    <a:pt x="38100" y="2381250"/>
                  </a:lnTo>
                  <a:lnTo>
                    <a:pt x="79375" y="2330450"/>
                  </a:lnTo>
                  <a:lnTo>
                    <a:pt x="196850" y="2174875"/>
                  </a:lnTo>
                  <a:lnTo>
                    <a:pt x="317500" y="2000250"/>
                  </a:lnTo>
                  <a:lnTo>
                    <a:pt x="434975" y="1835150"/>
                  </a:lnTo>
                  <a:lnTo>
                    <a:pt x="577850" y="1622425"/>
                  </a:lnTo>
                  <a:lnTo>
                    <a:pt x="635000" y="1530350"/>
                  </a:lnTo>
                  <a:lnTo>
                    <a:pt x="711200" y="1416050"/>
                  </a:lnTo>
                  <a:lnTo>
                    <a:pt x="831850" y="1152525"/>
                  </a:lnTo>
                  <a:lnTo>
                    <a:pt x="904875" y="9874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4F1809A7-7129-4713-B449-241882628B2F}"/>
                </a:ext>
              </a:extLst>
            </p:cNvPr>
            <p:cNvSpPr/>
            <p:nvPr/>
          </p:nvSpPr>
          <p:spPr>
            <a:xfrm>
              <a:off x="3722688" y="4865688"/>
              <a:ext cx="1028700" cy="1069975"/>
            </a:xfrm>
            <a:custGeom>
              <a:avLst/>
              <a:gdLst>
                <a:gd name="connsiteX0" fmla="*/ 435769 w 1028700"/>
                <a:gd name="connsiteY0" fmla="*/ 542925 h 1071562"/>
                <a:gd name="connsiteX1" fmla="*/ 535781 w 1028700"/>
                <a:gd name="connsiteY1" fmla="*/ 407194 h 1071562"/>
                <a:gd name="connsiteX2" fmla="*/ 604837 w 1028700"/>
                <a:gd name="connsiteY2" fmla="*/ 302419 h 1071562"/>
                <a:gd name="connsiteX3" fmla="*/ 661987 w 1028700"/>
                <a:gd name="connsiteY3" fmla="*/ 211931 h 1071562"/>
                <a:gd name="connsiteX4" fmla="*/ 669131 w 1028700"/>
                <a:gd name="connsiteY4" fmla="*/ 190500 h 1071562"/>
                <a:gd name="connsiteX5" fmla="*/ 669131 w 1028700"/>
                <a:gd name="connsiteY5" fmla="*/ 171450 h 1071562"/>
                <a:gd name="connsiteX6" fmla="*/ 661987 w 1028700"/>
                <a:gd name="connsiteY6" fmla="*/ 130969 h 1071562"/>
                <a:gd name="connsiteX7" fmla="*/ 642937 w 1028700"/>
                <a:gd name="connsiteY7" fmla="*/ 85725 h 1071562"/>
                <a:gd name="connsiteX8" fmla="*/ 623887 w 1028700"/>
                <a:gd name="connsiteY8" fmla="*/ 59531 h 1071562"/>
                <a:gd name="connsiteX9" fmla="*/ 597694 w 1028700"/>
                <a:gd name="connsiteY9" fmla="*/ 33337 h 1071562"/>
                <a:gd name="connsiteX10" fmla="*/ 592931 w 1028700"/>
                <a:gd name="connsiteY10" fmla="*/ 16669 h 1071562"/>
                <a:gd name="connsiteX11" fmla="*/ 597694 w 1028700"/>
                <a:gd name="connsiteY11" fmla="*/ 4762 h 1071562"/>
                <a:gd name="connsiteX12" fmla="*/ 611981 w 1028700"/>
                <a:gd name="connsiteY12" fmla="*/ 0 h 1071562"/>
                <a:gd name="connsiteX13" fmla="*/ 654844 w 1028700"/>
                <a:gd name="connsiteY13" fmla="*/ 4762 h 1071562"/>
                <a:gd name="connsiteX14" fmla="*/ 707231 w 1028700"/>
                <a:gd name="connsiteY14" fmla="*/ 19050 h 1071562"/>
                <a:gd name="connsiteX15" fmla="*/ 776287 w 1028700"/>
                <a:gd name="connsiteY15" fmla="*/ 42862 h 1071562"/>
                <a:gd name="connsiteX16" fmla="*/ 828675 w 1028700"/>
                <a:gd name="connsiteY16" fmla="*/ 66675 h 1071562"/>
                <a:gd name="connsiteX17" fmla="*/ 881062 w 1028700"/>
                <a:gd name="connsiteY17" fmla="*/ 100012 h 1071562"/>
                <a:gd name="connsiteX18" fmla="*/ 919162 w 1028700"/>
                <a:gd name="connsiteY18" fmla="*/ 128587 h 1071562"/>
                <a:gd name="connsiteX19" fmla="*/ 952500 w 1028700"/>
                <a:gd name="connsiteY19" fmla="*/ 159544 h 1071562"/>
                <a:gd name="connsiteX20" fmla="*/ 983456 w 1028700"/>
                <a:gd name="connsiteY20" fmla="*/ 195262 h 1071562"/>
                <a:gd name="connsiteX21" fmla="*/ 1009650 w 1028700"/>
                <a:gd name="connsiteY21" fmla="*/ 235744 h 1071562"/>
                <a:gd name="connsiteX22" fmla="*/ 1023937 w 1028700"/>
                <a:gd name="connsiteY22" fmla="*/ 264319 h 1071562"/>
                <a:gd name="connsiteX23" fmla="*/ 1028700 w 1028700"/>
                <a:gd name="connsiteY23" fmla="*/ 288131 h 1071562"/>
                <a:gd name="connsiteX24" fmla="*/ 1028700 w 1028700"/>
                <a:gd name="connsiteY24" fmla="*/ 316706 h 1071562"/>
                <a:gd name="connsiteX25" fmla="*/ 1023937 w 1028700"/>
                <a:gd name="connsiteY25" fmla="*/ 340519 h 1071562"/>
                <a:gd name="connsiteX26" fmla="*/ 1009650 w 1028700"/>
                <a:gd name="connsiteY26" fmla="*/ 361950 h 1071562"/>
                <a:gd name="connsiteX27" fmla="*/ 985837 w 1028700"/>
                <a:gd name="connsiteY27" fmla="*/ 376237 h 1071562"/>
                <a:gd name="connsiteX28" fmla="*/ 947737 w 1028700"/>
                <a:gd name="connsiteY28" fmla="*/ 385762 h 1071562"/>
                <a:gd name="connsiteX29" fmla="*/ 897731 w 1028700"/>
                <a:gd name="connsiteY29" fmla="*/ 400050 h 1071562"/>
                <a:gd name="connsiteX30" fmla="*/ 862012 w 1028700"/>
                <a:gd name="connsiteY30" fmla="*/ 416719 h 1071562"/>
                <a:gd name="connsiteX31" fmla="*/ 826294 w 1028700"/>
                <a:gd name="connsiteY31" fmla="*/ 442912 h 1071562"/>
                <a:gd name="connsiteX32" fmla="*/ 797719 w 1028700"/>
                <a:gd name="connsiteY32" fmla="*/ 478631 h 1071562"/>
                <a:gd name="connsiteX33" fmla="*/ 721519 w 1028700"/>
                <a:gd name="connsiteY33" fmla="*/ 552450 h 1071562"/>
                <a:gd name="connsiteX34" fmla="*/ 569119 w 1028700"/>
                <a:gd name="connsiteY34" fmla="*/ 685800 h 1071562"/>
                <a:gd name="connsiteX35" fmla="*/ 450056 w 1028700"/>
                <a:gd name="connsiteY35" fmla="*/ 785812 h 1071562"/>
                <a:gd name="connsiteX36" fmla="*/ 302419 w 1028700"/>
                <a:gd name="connsiteY36" fmla="*/ 900112 h 1071562"/>
                <a:gd name="connsiteX37" fmla="*/ 173831 w 1028700"/>
                <a:gd name="connsiteY37" fmla="*/ 988219 h 1071562"/>
                <a:gd name="connsiteX38" fmla="*/ 71437 w 1028700"/>
                <a:gd name="connsiteY38" fmla="*/ 1052512 h 1071562"/>
                <a:gd name="connsiteX39" fmla="*/ 40481 w 1028700"/>
                <a:gd name="connsiteY39" fmla="*/ 1066800 h 1071562"/>
                <a:gd name="connsiteX40" fmla="*/ 16669 w 1028700"/>
                <a:gd name="connsiteY40" fmla="*/ 1071562 h 1071562"/>
                <a:gd name="connsiteX41" fmla="*/ 9525 w 1028700"/>
                <a:gd name="connsiteY41" fmla="*/ 1071562 h 1071562"/>
                <a:gd name="connsiteX42" fmla="*/ 4762 w 1028700"/>
                <a:gd name="connsiteY42" fmla="*/ 1069181 h 1071562"/>
                <a:gd name="connsiteX43" fmla="*/ 0 w 1028700"/>
                <a:gd name="connsiteY43" fmla="*/ 1059656 h 1071562"/>
                <a:gd name="connsiteX44" fmla="*/ 2381 w 1028700"/>
                <a:gd name="connsiteY44" fmla="*/ 1042987 h 1071562"/>
                <a:gd name="connsiteX45" fmla="*/ 9525 w 1028700"/>
                <a:gd name="connsiteY45" fmla="*/ 1021556 h 1071562"/>
                <a:gd name="connsiteX46" fmla="*/ 40481 w 1028700"/>
                <a:gd name="connsiteY46" fmla="*/ 985837 h 1071562"/>
                <a:gd name="connsiteX47" fmla="*/ 130969 w 1028700"/>
                <a:gd name="connsiteY47" fmla="*/ 895350 h 1071562"/>
                <a:gd name="connsiteX48" fmla="*/ 226219 w 1028700"/>
                <a:gd name="connsiteY48" fmla="*/ 792956 h 1071562"/>
                <a:gd name="connsiteX49" fmla="*/ 354806 w 1028700"/>
                <a:gd name="connsiteY49" fmla="*/ 645319 h 1071562"/>
                <a:gd name="connsiteX50" fmla="*/ 435769 w 1028700"/>
                <a:gd name="connsiteY50" fmla="*/ 5429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28700" h="1071562">
                  <a:moveTo>
                    <a:pt x="435769" y="542925"/>
                  </a:moveTo>
                  <a:lnTo>
                    <a:pt x="535781" y="407194"/>
                  </a:lnTo>
                  <a:lnTo>
                    <a:pt x="604837" y="302419"/>
                  </a:lnTo>
                  <a:lnTo>
                    <a:pt x="661987" y="211931"/>
                  </a:lnTo>
                  <a:lnTo>
                    <a:pt x="669131" y="190500"/>
                  </a:lnTo>
                  <a:lnTo>
                    <a:pt x="669131" y="171450"/>
                  </a:lnTo>
                  <a:lnTo>
                    <a:pt x="661987" y="130969"/>
                  </a:lnTo>
                  <a:lnTo>
                    <a:pt x="642937" y="85725"/>
                  </a:lnTo>
                  <a:lnTo>
                    <a:pt x="623887" y="59531"/>
                  </a:lnTo>
                  <a:lnTo>
                    <a:pt x="597694" y="33337"/>
                  </a:lnTo>
                  <a:lnTo>
                    <a:pt x="592931" y="16669"/>
                  </a:lnTo>
                  <a:lnTo>
                    <a:pt x="597694" y="4762"/>
                  </a:lnTo>
                  <a:lnTo>
                    <a:pt x="611981" y="0"/>
                  </a:lnTo>
                  <a:lnTo>
                    <a:pt x="654844" y="4762"/>
                  </a:lnTo>
                  <a:lnTo>
                    <a:pt x="707231" y="19050"/>
                  </a:lnTo>
                  <a:lnTo>
                    <a:pt x="776287" y="42862"/>
                  </a:lnTo>
                  <a:lnTo>
                    <a:pt x="828675" y="66675"/>
                  </a:lnTo>
                  <a:lnTo>
                    <a:pt x="881062" y="100012"/>
                  </a:lnTo>
                  <a:lnTo>
                    <a:pt x="919162" y="128587"/>
                  </a:lnTo>
                  <a:lnTo>
                    <a:pt x="952500" y="159544"/>
                  </a:lnTo>
                  <a:lnTo>
                    <a:pt x="983456" y="195262"/>
                  </a:lnTo>
                  <a:lnTo>
                    <a:pt x="1009650" y="235744"/>
                  </a:lnTo>
                  <a:lnTo>
                    <a:pt x="1023937" y="264319"/>
                  </a:lnTo>
                  <a:lnTo>
                    <a:pt x="1028700" y="288131"/>
                  </a:lnTo>
                  <a:lnTo>
                    <a:pt x="1028700" y="316706"/>
                  </a:lnTo>
                  <a:lnTo>
                    <a:pt x="1023937" y="340519"/>
                  </a:lnTo>
                  <a:lnTo>
                    <a:pt x="1009650" y="361950"/>
                  </a:lnTo>
                  <a:lnTo>
                    <a:pt x="985837" y="376237"/>
                  </a:lnTo>
                  <a:lnTo>
                    <a:pt x="947737" y="385762"/>
                  </a:lnTo>
                  <a:lnTo>
                    <a:pt x="897731" y="400050"/>
                  </a:lnTo>
                  <a:lnTo>
                    <a:pt x="862012" y="416719"/>
                  </a:lnTo>
                  <a:lnTo>
                    <a:pt x="826294" y="442912"/>
                  </a:lnTo>
                  <a:lnTo>
                    <a:pt x="797719" y="478631"/>
                  </a:lnTo>
                  <a:lnTo>
                    <a:pt x="721519" y="552450"/>
                  </a:lnTo>
                  <a:lnTo>
                    <a:pt x="569119" y="685800"/>
                  </a:lnTo>
                  <a:lnTo>
                    <a:pt x="450056" y="785812"/>
                  </a:lnTo>
                  <a:lnTo>
                    <a:pt x="302419" y="900112"/>
                  </a:lnTo>
                  <a:lnTo>
                    <a:pt x="173831" y="988219"/>
                  </a:lnTo>
                  <a:lnTo>
                    <a:pt x="71437" y="1052512"/>
                  </a:lnTo>
                  <a:lnTo>
                    <a:pt x="40481" y="1066800"/>
                  </a:lnTo>
                  <a:lnTo>
                    <a:pt x="16669" y="1071562"/>
                  </a:lnTo>
                  <a:lnTo>
                    <a:pt x="9525" y="1071562"/>
                  </a:lnTo>
                  <a:lnTo>
                    <a:pt x="4762" y="1069181"/>
                  </a:lnTo>
                  <a:lnTo>
                    <a:pt x="0" y="1059656"/>
                  </a:lnTo>
                  <a:lnTo>
                    <a:pt x="2381" y="1042987"/>
                  </a:lnTo>
                  <a:lnTo>
                    <a:pt x="9525" y="1021556"/>
                  </a:lnTo>
                  <a:lnTo>
                    <a:pt x="40481" y="985837"/>
                  </a:lnTo>
                  <a:lnTo>
                    <a:pt x="130969" y="895350"/>
                  </a:lnTo>
                  <a:lnTo>
                    <a:pt x="226219" y="792956"/>
                  </a:lnTo>
                  <a:lnTo>
                    <a:pt x="354806" y="645319"/>
                  </a:lnTo>
                  <a:lnTo>
                    <a:pt x="435769" y="542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7">
              <a:extLst>
                <a:ext uri="{FF2B5EF4-FFF2-40B4-BE49-F238E27FC236}">
                  <a16:creationId xmlns:a16="http://schemas.microsoft.com/office/drawing/2014/main" id="{2831F544-DE51-44FC-914E-D44FB337250E}"/>
                </a:ext>
              </a:extLst>
            </p:cNvPr>
            <p:cNvSpPr/>
            <p:nvPr/>
          </p:nvSpPr>
          <p:spPr>
            <a:xfrm>
              <a:off x="4970463" y="4748213"/>
              <a:ext cx="744537" cy="1000125"/>
            </a:xfrm>
            <a:custGeom>
              <a:avLst/>
              <a:gdLst>
                <a:gd name="connsiteX0" fmla="*/ 216694 w 745331"/>
                <a:gd name="connsiteY0" fmla="*/ 364331 h 1000125"/>
                <a:gd name="connsiteX1" fmla="*/ 126206 w 745331"/>
                <a:gd name="connsiteY1" fmla="*/ 230981 h 1000125"/>
                <a:gd name="connsiteX2" fmla="*/ 47625 w 745331"/>
                <a:gd name="connsiteY2" fmla="*/ 107156 h 1000125"/>
                <a:gd name="connsiteX3" fmla="*/ 21431 w 745331"/>
                <a:gd name="connsiteY3" fmla="*/ 69056 h 1000125"/>
                <a:gd name="connsiteX4" fmla="*/ 4762 w 745331"/>
                <a:gd name="connsiteY4" fmla="*/ 35718 h 1000125"/>
                <a:gd name="connsiteX5" fmla="*/ 0 w 745331"/>
                <a:gd name="connsiteY5" fmla="*/ 19050 h 1000125"/>
                <a:gd name="connsiteX6" fmla="*/ 4762 w 745331"/>
                <a:gd name="connsiteY6" fmla="*/ 7143 h 1000125"/>
                <a:gd name="connsiteX7" fmla="*/ 19050 w 745331"/>
                <a:gd name="connsiteY7" fmla="*/ 0 h 1000125"/>
                <a:gd name="connsiteX8" fmla="*/ 40481 w 745331"/>
                <a:gd name="connsiteY8" fmla="*/ 4762 h 1000125"/>
                <a:gd name="connsiteX9" fmla="*/ 78581 w 745331"/>
                <a:gd name="connsiteY9" fmla="*/ 28575 h 1000125"/>
                <a:gd name="connsiteX10" fmla="*/ 140494 w 745331"/>
                <a:gd name="connsiteY10" fmla="*/ 85725 h 1000125"/>
                <a:gd name="connsiteX11" fmla="*/ 250031 w 745331"/>
                <a:gd name="connsiteY11" fmla="*/ 183356 h 1000125"/>
                <a:gd name="connsiteX12" fmla="*/ 392906 w 745331"/>
                <a:gd name="connsiteY12" fmla="*/ 309562 h 1000125"/>
                <a:gd name="connsiteX13" fmla="*/ 519112 w 745331"/>
                <a:gd name="connsiteY13" fmla="*/ 421481 h 1000125"/>
                <a:gd name="connsiteX14" fmla="*/ 604837 w 745331"/>
                <a:gd name="connsiteY14" fmla="*/ 500062 h 1000125"/>
                <a:gd name="connsiteX15" fmla="*/ 685800 w 745331"/>
                <a:gd name="connsiteY15" fmla="*/ 571500 h 1000125"/>
                <a:gd name="connsiteX16" fmla="*/ 707231 w 745331"/>
                <a:gd name="connsiteY16" fmla="*/ 597693 h 1000125"/>
                <a:gd name="connsiteX17" fmla="*/ 721519 w 745331"/>
                <a:gd name="connsiteY17" fmla="*/ 652462 h 1000125"/>
                <a:gd name="connsiteX18" fmla="*/ 735806 w 745331"/>
                <a:gd name="connsiteY18" fmla="*/ 723900 h 1000125"/>
                <a:gd name="connsiteX19" fmla="*/ 745331 w 745331"/>
                <a:gd name="connsiteY19" fmla="*/ 812006 h 1000125"/>
                <a:gd name="connsiteX20" fmla="*/ 745331 w 745331"/>
                <a:gd name="connsiteY20" fmla="*/ 859631 h 1000125"/>
                <a:gd name="connsiteX21" fmla="*/ 742950 w 745331"/>
                <a:gd name="connsiteY21" fmla="*/ 900112 h 1000125"/>
                <a:gd name="connsiteX22" fmla="*/ 738187 w 745331"/>
                <a:gd name="connsiteY22" fmla="*/ 933450 h 1000125"/>
                <a:gd name="connsiteX23" fmla="*/ 728662 w 745331"/>
                <a:gd name="connsiteY23" fmla="*/ 962025 h 1000125"/>
                <a:gd name="connsiteX24" fmla="*/ 709612 w 745331"/>
                <a:gd name="connsiteY24" fmla="*/ 985837 h 1000125"/>
                <a:gd name="connsiteX25" fmla="*/ 690562 w 745331"/>
                <a:gd name="connsiteY25" fmla="*/ 997743 h 1000125"/>
                <a:gd name="connsiteX26" fmla="*/ 664369 w 745331"/>
                <a:gd name="connsiteY26" fmla="*/ 1000125 h 1000125"/>
                <a:gd name="connsiteX27" fmla="*/ 633412 w 745331"/>
                <a:gd name="connsiteY27" fmla="*/ 995362 h 1000125"/>
                <a:gd name="connsiteX28" fmla="*/ 597694 w 745331"/>
                <a:gd name="connsiteY28" fmla="*/ 976312 h 1000125"/>
                <a:gd name="connsiteX29" fmla="*/ 566737 w 745331"/>
                <a:gd name="connsiteY29" fmla="*/ 950118 h 1000125"/>
                <a:gd name="connsiteX30" fmla="*/ 528637 w 745331"/>
                <a:gd name="connsiteY30" fmla="*/ 902493 h 1000125"/>
                <a:gd name="connsiteX31" fmla="*/ 490537 w 745331"/>
                <a:gd name="connsiteY31" fmla="*/ 833437 h 1000125"/>
                <a:gd name="connsiteX32" fmla="*/ 433387 w 745331"/>
                <a:gd name="connsiteY32" fmla="*/ 719137 h 1000125"/>
                <a:gd name="connsiteX33" fmla="*/ 326231 w 745331"/>
                <a:gd name="connsiteY33" fmla="*/ 540543 h 1000125"/>
                <a:gd name="connsiteX34" fmla="*/ 216694 w 745331"/>
                <a:gd name="connsiteY34" fmla="*/ 3643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5331" h="1000125">
                  <a:moveTo>
                    <a:pt x="216694" y="364331"/>
                  </a:moveTo>
                  <a:lnTo>
                    <a:pt x="126206" y="230981"/>
                  </a:lnTo>
                  <a:lnTo>
                    <a:pt x="47625" y="107156"/>
                  </a:lnTo>
                  <a:lnTo>
                    <a:pt x="21431" y="69056"/>
                  </a:lnTo>
                  <a:lnTo>
                    <a:pt x="4762" y="35718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78581" y="28575"/>
                  </a:lnTo>
                  <a:lnTo>
                    <a:pt x="140494" y="85725"/>
                  </a:lnTo>
                  <a:lnTo>
                    <a:pt x="250031" y="183356"/>
                  </a:lnTo>
                  <a:lnTo>
                    <a:pt x="392906" y="309562"/>
                  </a:lnTo>
                  <a:lnTo>
                    <a:pt x="519112" y="421481"/>
                  </a:lnTo>
                  <a:lnTo>
                    <a:pt x="604837" y="500062"/>
                  </a:lnTo>
                  <a:lnTo>
                    <a:pt x="685800" y="571500"/>
                  </a:lnTo>
                  <a:lnTo>
                    <a:pt x="707231" y="597693"/>
                  </a:lnTo>
                  <a:lnTo>
                    <a:pt x="721519" y="652462"/>
                  </a:lnTo>
                  <a:lnTo>
                    <a:pt x="735806" y="723900"/>
                  </a:lnTo>
                  <a:lnTo>
                    <a:pt x="745331" y="812006"/>
                  </a:lnTo>
                  <a:lnTo>
                    <a:pt x="745331" y="859631"/>
                  </a:lnTo>
                  <a:lnTo>
                    <a:pt x="742950" y="900112"/>
                  </a:lnTo>
                  <a:lnTo>
                    <a:pt x="738187" y="933450"/>
                  </a:lnTo>
                  <a:lnTo>
                    <a:pt x="728662" y="962025"/>
                  </a:lnTo>
                  <a:lnTo>
                    <a:pt x="709612" y="985837"/>
                  </a:lnTo>
                  <a:lnTo>
                    <a:pt x="690562" y="997743"/>
                  </a:lnTo>
                  <a:lnTo>
                    <a:pt x="664369" y="1000125"/>
                  </a:lnTo>
                  <a:lnTo>
                    <a:pt x="633412" y="995362"/>
                  </a:lnTo>
                  <a:lnTo>
                    <a:pt x="597694" y="976312"/>
                  </a:lnTo>
                  <a:lnTo>
                    <a:pt x="566737" y="950118"/>
                  </a:lnTo>
                  <a:lnTo>
                    <a:pt x="528637" y="902493"/>
                  </a:lnTo>
                  <a:lnTo>
                    <a:pt x="490537" y="833437"/>
                  </a:lnTo>
                  <a:lnTo>
                    <a:pt x="433387" y="719137"/>
                  </a:lnTo>
                  <a:lnTo>
                    <a:pt x="326231" y="540543"/>
                  </a:lnTo>
                  <a:lnTo>
                    <a:pt x="216694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7C23A86C-A0DB-4674-8A27-7FF8D736E4A9}"/>
                </a:ext>
              </a:extLst>
            </p:cNvPr>
            <p:cNvSpPr/>
            <p:nvPr/>
          </p:nvSpPr>
          <p:spPr>
            <a:xfrm rot="16200000">
              <a:off x="2957513" y="3230563"/>
              <a:ext cx="2649537" cy="338137"/>
            </a:xfrm>
            <a:custGeom>
              <a:avLst/>
              <a:gdLst>
                <a:gd name="connsiteX0" fmla="*/ 1309687 w 2650331"/>
                <a:gd name="connsiteY0" fmla="*/ 100013 h 338138"/>
                <a:gd name="connsiteX1" fmla="*/ 1704975 w 2650331"/>
                <a:gd name="connsiteY1" fmla="*/ 107156 h 338138"/>
                <a:gd name="connsiteX2" fmla="*/ 2000250 w 2650331"/>
                <a:gd name="connsiteY2" fmla="*/ 109538 h 338138"/>
                <a:gd name="connsiteX3" fmla="*/ 2135981 w 2650331"/>
                <a:gd name="connsiteY3" fmla="*/ 111919 h 338138"/>
                <a:gd name="connsiteX4" fmla="*/ 2205037 w 2650331"/>
                <a:gd name="connsiteY4" fmla="*/ 114300 h 338138"/>
                <a:gd name="connsiteX5" fmla="*/ 2259806 w 2650331"/>
                <a:gd name="connsiteY5" fmla="*/ 114300 h 338138"/>
                <a:gd name="connsiteX6" fmla="*/ 2316956 w 2650331"/>
                <a:gd name="connsiteY6" fmla="*/ 109538 h 338138"/>
                <a:gd name="connsiteX7" fmla="*/ 2388393 w 2650331"/>
                <a:gd name="connsiteY7" fmla="*/ 97631 h 338138"/>
                <a:gd name="connsiteX8" fmla="*/ 2462212 w 2650331"/>
                <a:gd name="connsiteY8" fmla="*/ 78581 h 338138"/>
                <a:gd name="connsiteX9" fmla="*/ 2531268 w 2650331"/>
                <a:gd name="connsiteY9" fmla="*/ 47625 h 338138"/>
                <a:gd name="connsiteX10" fmla="*/ 2597943 w 2650331"/>
                <a:gd name="connsiteY10" fmla="*/ 11906 h 338138"/>
                <a:gd name="connsiteX11" fmla="*/ 2619375 w 2650331"/>
                <a:gd name="connsiteY11" fmla="*/ 2381 h 338138"/>
                <a:gd name="connsiteX12" fmla="*/ 2631281 w 2650331"/>
                <a:gd name="connsiteY12" fmla="*/ 0 h 338138"/>
                <a:gd name="connsiteX13" fmla="*/ 2640806 w 2650331"/>
                <a:gd name="connsiteY13" fmla="*/ 2381 h 338138"/>
                <a:gd name="connsiteX14" fmla="*/ 2645568 w 2650331"/>
                <a:gd name="connsiteY14" fmla="*/ 9525 h 338138"/>
                <a:gd name="connsiteX15" fmla="*/ 2650331 w 2650331"/>
                <a:gd name="connsiteY15" fmla="*/ 21431 h 338138"/>
                <a:gd name="connsiteX16" fmla="*/ 2643187 w 2650331"/>
                <a:gd name="connsiteY16" fmla="*/ 52388 h 338138"/>
                <a:gd name="connsiteX17" fmla="*/ 2621756 w 2650331"/>
                <a:gd name="connsiteY17" fmla="*/ 135731 h 338138"/>
                <a:gd name="connsiteX18" fmla="*/ 2597943 w 2650331"/>
                <a:gd name="connsiteY18" fmla="*/ 245269 h 338138"/>
                <a:gd name="connsiteX19" fmla="*/ 2593181 w 2650331"/>
                <a:gd name="connsiteY19" fmla="*/ 269081 h 338138"/>
                <a:gd name="connsiteX20" fmla="*/ 2450306 w 2650331"/>
                <a:gd name="connsiteY20" fmla="*/ 316706 h 338138"/>
                <a:gd name="connsiteX21" fmla="*/ 2324100 w 2650331"/>
                <a:gd name="connsiteY21" fmla="*/ 316706 h 338138"/>
                <a:gd name="connsiteX22" fmla="*/ 2038350 w 2650331"/>
                <a:gd name="connsiteY22" fmla="*/ 316706 h 338138"/>
                <a:gd name="connsiteX23" fmla="*/ 1821656 w 2650331"/>
                <a:gd name="connsiteY23" fmla="*/ 314325 h 338138"/>
                <a:gd name="connsiteX24" fmla="*/ 1504950 w 2650331"/>
                <a:gd name="connsiteY24" fmla="*/ 311944 h 338138"/>
                <a:gd name="connsiteX25" fmla="*/ 1121568 w 2650331"/>
                <a:gd name="connsiteY25" fmla="*/ 314325 h 338138"/>
                <a:gd name="connsiteX26" fmla="*/ 795337 w 2650331"/>
                <a:gd name="connsiteY26" fmla="*/ 314325 h 338138"/>
                <a:gd name="connsiteX27" fmla="*/ 409575 w 2650331"/>
                <a:gd name="connsiteY27" fmla="*/ 314325 h 338138"/>
                <a:gd name="connsiteX28" fmla="*/ 302418 w 2650331"/>
                <a:gd name="connsiteY28" fmla="*/ 316706 h 338138"/>
                <a:gd name="connsiteX29" fmla="*/ 169068 w 2650331"/>
                <a:gd name="connsiteY29" fmla="*/ 338138 h 338138"/>
                <a:gd name="connsiteX30" fmla="*/ 116681 w 2650331"/>
                <a:gd name="connsiteY30" fmla="*/ 314325 h 338138"/>
                <a:gd name="connsiteX31" fmla="*/ 66675 w 2650331"/>
                <a:gd name="connsiteY31" fmla="*/ 283369 h 338138"/>
                <a:gd name="connsiteX32" fmla="*/ 40481 w 2650331"/>
                <a:gd name="connsiteY32" fmla="*/ 261938 h 338138"/>
                <a:gd name="connsiteX33" fmla="*/ 21431 w 2650331"/>
                <a:gd name="connsiteY33" fmla="*/ 242888 h 338138"/>
                <a:gd name="connsiteX34" fmla="*/ 7143 w 2650331"/>
                <a:gd name="connsiteY34" fmla="*/ 221456 h 338138"/>
                <a:gd name="connsiteX35" fmla="*/ 0 w 2650331"/>
                <a:gd name="connsiteY35" fmla="*/ 202406 h 338138"/>
                <a:gd name="connsiteX36" fmla="*/ 2381 w 2650331"/>
                <a:gd name="connsiteY36" fmla="*/ 178594 h 338138"/>
                <a:gd name="connsiteX37" fmla="*/ 7143 w 2650331"/>
                <a:gd name="connsiteY37" fmla="*/ 147638 h 338138"/>
                <a:gd name="connsiteX38" fmla="*/ 19050 w 2650331"/>
                <a:gd name="connsiteY38" fmla="*/ 123825 h 338138"/>
                <a:gd name="connsiteX39" fmla="*/ 42862 w 2650331"/>
                <a:gd name="connsiteY39" fmla="*/ 104775 h 338138"/>
                <a:gd name="connsiteX40" fmla="*/ 73818 w 2650331"/>
                <a:gd name="connsiteY40" fmla="*/ 90488 h 338138"/>
                <a:gd name="connsiteX41" fmla="*/ 114300 w 2650331"/>
                <a:gd name="connsiteY41" fmla="*/ 78581 h 338138"/>
                <a:gd name="connsiteX42" fmla="*/ 171450 w 2650331"/>
                <a:gd name="connsiteY42" fmla="*/ 69056 h 338138"/>
                <a:gd name="connsiteX43" fmla="*/ 223837 w 2650331"/>
                <a:gd name="connsiteY43" fmla="*/ 69056 h 338138"/>
                <a:gd name="connsiteX44" fmla="*/ 338137 w 2650331"/>
                <a:gd name="connsiteY44" fmla="*/ 76200 h 338138"/>
                <a:gd name="connsiteX45" fmla="*/ 552450 w 2650331"/>
                <a:gd name="connsiteY45" fmla="*/ 85725 h 338138"/>
                <a:gd name="connsiteX46" fmla="*/ 719137 w 2650331"/>
                <a:gd name="connsiteY46" fmla="*/ 92869 h 338138"/>
                <a:gd name="connsiteX47" fmla="*/ 1021556 w 2650331"/>
                <a:gd name="connsiteY47" fmla="*/ 97631 h 338138"/>
                <a:gd name="connsiteX48" fmla="*/ 1309687 w 2650331"/>
                <a:gd name="connsiteY48" fmla="*/ 10001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0331" h="338138">
                  <a:moveTo>
                    <a:pt x="1309687" y="100013"/>
                  </a:moveTo>
                  <a:lnTo>
                    <a:pt x="1704975" y="107156"/>
                  </a:lnTo>
                  <a:lnTo>
                    <a:pt x="2000250" y="109538"/>
                  </a:lnTo>
                  <a:lnTo>
                    <a:pt x="2135981" y="111919"/>
                  </a:lnTo>
                  <a:lnTo>
                    <a:pt x="2205037" y="114300"/>
                  </a:lnTo>
                  <a:lnTo>
                    <a:pt x="2259806" y="114300"/>
                  </a:lnTo>
                  <a:lnTo>
                    <a:pt x="2316956" y="109538"/>
                  </a:lnTo>
                  <a:lnTo>
                    <a:pt x="2388393" y="97631"/>
                  </a:lnTo>
                  <a:lnTo>
                    <a:pt x="2462212" y="78581"/>
                  </a:lnTo>
                  <a:lnTo>
                    <a:pt x="2531268" y="47625"/>
                  </a:lnTo>
                  <a:lnTo>
                    <a:pt x="2597943" y="11906"/>
                  </a:lnTo>
                  <a:lnTo>
                    <a:pt x="2619375" y="2381"/>
                  </a:lnTo>
                  <a:lnTo>
                    <a:pt x="2631281" y="0"/>
                  </a:lnTo>
                  <a:lnTo>
                    <a:pt x="2640806" y="2381"/>
                  </a:lnTo>
                  <a:lnTo>
                    <a:pt x="2645568" y="9525"/>
                  </a:lnTo>
                  <a:lnTo>
                    <a:pt x="2650331" y="21431"/>
                  </a:lnTo>
                  <a:lnTo>
                    <a:pt x="2643187" y="52388"/>
                  </a:lnTo>
                  <a:lnTo>
                    <a:pt x="2621756" y="135731"/>
                  </a:lnTo>
                  <a:lnTo>
                    <a:pt x="2597943" y="245269"/>
                  </a:lnTo>
                  <a:lnTo>
                    <a:pt x="2593181" y="269081"/>
                  </a:lnTo>
                  <a:lnTo>
                    <a:pt x="2450306" y="316706"/>
                  </a:lnTo>
                  <a:lnTo>
                    <a:pt x="2324100" y="316706"/>
                  </a:lnTo>
                  <a:lnTo>
                    <a:pt x="2038350" y="316706"/>
                  </a:lnTo>
                  <a:lnTo>
                    <a:pt x="1821656" y="314325"/>
                  </a:lnTo>
                  <a:lnTo>
                    <a:pt x="1504950" y="311944"/>
                  </a:lnTo>
                  <a:lnTo>
                    <a:pt x="1121568" y="314325"/>
                  </a:lnTo>
                  <a:lnTo>
                    <a:pt x="795337" y="314325"/>
                  </a:lnTo>
                  <a:lnTo>
                    <a:pt x="409575" y="314325"/>
                  </a:lnTo>
                  <a:lnTo>
                    <a:pt x="302418" y="316706"/>
                  </a:lnTo>
                  <a:lnTo>
                    <a:pt x="169068" y="338138"/>
                  </a:lnTo>
                  <a:lnTo>
                    <a:pt x="116681" y="314325"/>
                  </a:lnTo>
                  <a:lnTo>
                    <a:pt x="66675" y="283369"/>
                  </a:lnTo>
                  <a:lnTo>
                    <a:pt x="40481" y="261938"/>
                  </a:lnTo>
                  <a:lnTo>
                    <a:pt x="21431" y="242888"/>
                  </a:lnTo>
                  <a:lnTo>
                    <a:pt x="7143" y="221456"/>
                  </a:lnTo>
                  <a:lnTo>
                    <a:pt x="0" y="202406"/>
                  </a:lnTo>
                  <a:lnTo>
                    <a:pt x="2381" y="178594"/>
                  </a:lnTo>
                  <a:lnTo>
                    <a:pt x="7143" y="147638"/>
                  </a:lnTo>
                  <a:lnTo>
                    <a:pt x="19050" y="123825"/>
                  </a:lnTo>
                  <a:lnTo>
                    <a:pt x="42862" y="104775"/>
                  </a:lnTo>
                  <a:lnTo>
                    <a:pt x="73818" y="90488"/>
                  </a:lnTo>
                  <a:lnTo>
                    <a:pt x="114300" y="78581"/>
                  </a:lnTo>
                  <a:lnTo>
                    <a:pt x="171450" y="69056"/>
                  </a:lnTo>
                  <a:lnTo>
                    <a:pt x="223837" y="69056"/>
                  </a:lnTo>
                  <a:lnTo>
                    <a:pt x="338137" y="76200"/>
                  </a:lnTo>
                  <a:lnTo>
                    <a:pt x="552450" y="85725"/>
                  </a:lnTo>
                  <a:lnTo>
                    <a:pt x="719137" y="92869"/>
                  </a:lnTo>
                  <a:lnTo>
                    <a:pt x="1021556" y="97631"/>
                  </a:lnTo>
                  <a:lnTo>
                    <a:pt x="1309687" y="100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C639BCEA-A9C8-4692-BF1A-4F6CA80E73FB}"/>
                </a:ext>
              </a:extLst>
            </p:cNvPr>
            <p:cNvSpPr/>
            <p:nvPr/>
          </p:nvSpPr>
          <p:spPr>
            <a:xfrm rot="16200000">
              <a:off x="4962525" y="3089275"/>
              <a:ext cx="2438400" cy="495300"/>
            </a:xfrm>
            <a:custGeom>
              <a:avLst/>
              <a:gdLst>
                <a:gd name="connsiteX0" fmla="*/ 1126332 w 2438400"/>
                <a:gd name="connsiteY0" fmla="*/ 211932 h 495300"/>
                <a:gd name="connsiteX1" fmla="*/ 1583532 w 2438400"/>
                <a:gd name="connsiteY1" fmla="*/ 211932 h 495300"/>
                <a:gd name="connsiteX2" fmla="*/ 1933575 w 2438400"/>
                <a:gd name="connsiteY2" fmla="*/ 211932 h 495300"/>
                <a:gd name="connsiteX3" fmla="*/ 2019300 w 2438400"/>
                <a:gd name="connsiteY3" fmla="*/ 211932 h 495300"/>
                <a:gd name="connsiteX4" fmla="*/ 2064544 w 2438400"/>
                <a:gd name="connsiteY4" fmla="*/ 209550 h 495300"/>
                <a:gd name="connsiteX5" fmla="*/ 2100263 w 2438400"/>
                <a:gd name="connsiteY5" fmla="*/ 202407 h 495300"/>
                <a:gd name="connsiteX6" fmla="*/ 2135982 w 2438400"/>
                <a:gd name="connsiteY6" fmla="*/ 190500 h 495300"/>
                <a:gd name="connsiteX7" fmla="*/ 2174082 w 2438400"/>
                <a:gd name="connsiteY7" fmla="*/ 173832 h 495300"/>
                <a:gd name="connsiteX8" fmla="*/ 2219325 w 2438400"/>
                <a:gd name="connsiteY8" fmla="*/ 145257 h 495300"/>
                <a:gd name="connsiteX9" fmla="*/ 2286000 w 2438400"/>
                <a:gd name="connsiteY9" fmla="*/ 85725 h 495300"/>
                <a:gd name="connsiteX10" fmla="*/ 2333625 w 2438400"/>
                <a:gd name="connsiteY10" fmla="*/ 50007 h 495300"/>
                <a:gd name="connsiteX11" fmla="*/ 2378869 w 2438400"/>
                <a:gd name="connsiteY11" fmla="*/ 11907 h 495300"/>
                <a:gd name="connsiteX12" fmla="*/ 2407444 w 2438400"/>
                <a:gd name="connsiteY12" fmla="*/ 0 h 495300"/>
                <a:gd name="connsiteX13" fmla="*/ 2421732 w 2438400"/>
                <a:gd name="connsiteY13" fmla="*/ 0 h 495300"/>
                <a:gd name="connsiteX14" fmla="*/ 2436019 w 2438400"/>
                <a:gd name="connsiteY14" fmla="*/ 4763 h 495300"/>
                <a:gd name="connsiteX15" fmla="*/ 2438400 w 2438400"/>
                <a:gd name="connsiteY15" fmla="*/ 14288 h 495300"/>
                <a:gd name="connsiteX16" fmla="*/ 2428875 w 2438400"/>
                <a:gd name="connsiteY16" fmla="*/ 40482 h 495300"/>
                <a:gd name="connsiteX17" fmla="*/ 2395538 w 2438400"/>
                <a:gd name="connsiteY17" fmla="*/ 128588 h 495300"/>
                <a:gd name="connsiteX18" fmla="*/ 2316957 w 2438400"/>
                <a:gd name="connsiteY18" fmla="*/ 288132 h 495300"/>
                <a:gd name="connsiteX19" fmla="*/ 2240757 w 2438400"/>
                <a:gd name="connsiteY19" fmla="*/ 419100 h 495300"/>
                <a:gd name="connsiteX20" fmla="*/ 2212182 w 2438400"/>
                <a:gd name="connsiteY20" fmla="*/ 454819 h 495300"/>
                <a:gd name="connsiteX21" fmla="*/ 2197894 w 2438400"/>
                <a:gd name="connsiteY21" fmla="*/ 471488 h 495300"/>
                <a:gd name="connsiteX22" fmla="*/ 2178844 w 2438400"/>
                <a:gd name="connsiteY22" fmla="*/ 483394 h 495300"/>
                <a:gd name="connsiteX23" fmla="*/ 2157413 w 2438400"/>
                <a:gd name="connsiteY23" fmla="*/ 490538 h 495300"/>
                <a:gd name="connsiteX24" fmla="*/ 2135982 w 2438400"/>
                <a:gd name="connsiteY24" fmla="*/ 495300 h 495300"/>
                <a:gd name="connsiteX25" fmla="*/ 2107407 w 2438400"/>
                <a:gd name="connsiteY25" fmla="*/ 492919 h 495300"/>
                <a:gd name="connsiteX26" fmla="*/ 2064544 w 2438400"/>
                <a:gd name="connsiteY26" fmla="*/ 478632 h 495300"/>
                <a:gd name="connsiteX27" fmla="*/ 2024063 w 2438400"/>
                <a:gd name="connsiteY27" fmla="*/ 461963 h 495300"/>
                <a:gd name="connsiteX28" fmla="*/ 1971675 w 2438400"/>
                <a:gd name="connsiteY28" fmla="*/ 445294 h 495300"/>
                <a:gd name="connsiteX29" fmla="*/ 1924050 w 2438400"/>
                <a:gd name="connsiteY29" fmla="*/ 438150 h 495300"/>
                <a:gd name="connsiteX30" fmla="*/ 1802607 w 2438400"/>
                <a:gd name="connsiteY30" fmla="*/ 438150 h 495300"/>
                <a:gd name="connsiteX31" fmla="*/ 1481138 w 2438400"/>
                <a:gd name="connsiteY31" fmla="*/ 431007 h 495300"/>
                <a:gd name="connsiteX32" fmla="*/ 1233488 w 2438400"/>
                <a:gd name="connsiteY32" fmla="*/ 426244 h 495300"/>
                <a:gd name="connsiteX33" fmla="*/ 959644 w 2438400"/>
                <a:gd name="connsiteY33" fmla="*/ 423863 h 495300"/>
                <a:gd name="connsiteX34" fmla="*/ 740569 w 2438400"/>
                <a:gd name="connsiteY34" fmla="*/ 419100 h 495300"/>
                <a:gd name="connsiteX35" fmla="*/ 566738 w 2438400"/>
                <a:gd name="connsiteY35" fmla="*/ 416719 h 495300"/>
                <a:gd name="connsiteX36" fmla="*/ 383382 w 2438400"/>
                <a:gd name="connsiteY36" fmla="*/ 416719 h 495300"/>
                <a:gd name="connsiteX37" fmla="*/ 269082 w 2438400"/>
                <a:gd name="connsiteY37" fmla="*/ 414338 h 495300"/>
                <a:gd name="connsiteX38" fmla="*/ 195263 w 2438400"/>
                <a:gd name="connsiteY38" fmla="*/ 414338 h 495300"/>
                <a:gd name="connsiteX39" fmla="*/ 123825 w 2438400"/>
                <a:gd name="connsiteY39" fmla="*/ 404813 h 495300"/>
                <a:gd name="connsiteX40" fmla="*/ 50007 w 2438400"/>
                <a:gd name="connsiteY40" fmla="*/ 388144 h 495300"/>
                <a:gd name="connsiteX41" fmla="*/ 26194 w 2438400"/>
                <a:gd name="connsiteY41" fmla="*/ 376238 h 495300"/>
                <a:gd name="connsiteX42" fmla="*/ 7144 w 2438400"/>
                <a:gd name="connsiteY42" fmla="*/ 364332 h 495300"/>
                <a:gd name="connsiteX43" fmla="*/ 0 w 2438400"/>
                <a:gd name="connsiteY43" fmla="*/ 352425 h 495300"/>
                <a:gd name="connsiteX44" fmla="*/ 0 w 2438400"/>
                <a:gd name="connsiteY44" fmla="*/ 340519 h 495300"/>
                <a:gd name="connsiteX45" fmla="*/ 7144 w 2438400"/>
                <a:gd name="connsiteY45" fmla="*/ 323850 h 495300"/>
                <a:gd name="connsiteX46" fmla="*/ 23813 w 2438400"/>
                <a:gd name="connsiteY46" fmla="*/ 302419 h 495300"/>
                <a:gd name="connsiteX47" fmla="*/ 54769 w 2438400"/>
                <a:gd name="connsiteY47" fmla="*/ 276225 h 495300"/>
                <a:gd name="connsiteX48" fmla="*/ 100013 w 2438400"/>
                <a:gd name="connsiteY48" fmla="*/ 245269 h 495300"/>
                <a:gd name="connsiteX49" fmla="*/ 185738 w 2438400"/>
                <a:gd name="connsiteY49" fmla="*/ 204788 h 495300"/>
                <a:gd name="connsiteX50" fmla="*/ 288132 w 2438400"/>
                <a:gd name="connsiteY50" fmla="*/ 169069 h 495300"/>
                <a:gd name="connsiteX51" fmla="*/ 392907 w 2438400"/>
                <a:gd name="connsiteY51" fmla="*/ 150019 h 495300"/>
                <a:gd name="connsiteX52" fmla="*/ 435769 w 2438400"/>
                <a:gd name="connsiteY52" fmla="*/ 150019 h 495300"/>
                <a:gd name="connsiteX53" fmla="*/ 481013 w 2438400"/>
                <a:gd name="connsiteY53" fmla="*/ 161925 h 495300"/>
                <a:gd name="connsiteX54" fmla="*/ 576263 w 2438400"/>
                <a:gd name="connsiteY54" fmla="*/ 183357 h 495300"/>
                <a:gd name="connsiteX55" fmla="*/ 678657 w 2438400"/>
                <a:gd name="connsiteY55" fmla="*/ 197644 h 495300"/>
                <a:gd name="connsiteX56" fmla="*/ 814388 w 2438400"/>
                <a:gd name="connsiteY56" fmla="*/ 209550 h 495300"/>
                <a:gd name="connsiteX57" fmla="*/ 1026319 w 2438400"/>
                <a:gd name="connsiteY57" fmla="*/ 211932 h 495300"/>
                <a:gd name="connsiteX58" fmla="*/ 1126332 w 2438400"/>
                <a:gd name="connsiteY58" fmla="*/ 21193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38400" h="495300">
                  <a:moveTo>
                    <a:pt x="1126332" y="211932"/>
                  </a:moveTo>
                  <a:lnTo>
                    <a:pt x="1583532" y="211932"/>
                  </a:lnTo>
                  <a:lnTo>
                    <a:pt x="1933575" y="211932"/>
                  </a:lnTo>
                  <a:lnTo>
                    <a:pt x="2019300" y="211932"/>
                  </a:lnTo>
                  <a:lnTo>
                    <a:pt x="2064544" y="209550"/>
                  </a:lnTo>
                  <a:lnTo>
                    <a:pt x="2100263" y="202407"/>
                  </a:lnTo>
                  <a:lnTo>
                    <a:pt x="2135982" y="190500"/>
                  </a:lnTo>
                  <a:lnTo>
                    <a:pt x="2174082" y="173832"/>
                  </a:lnTo>
                  <a:lnTo>
                    <a:pt x="2219325" y="145257"/>
                  </a:lnTo>
                  <a:lnTo>
                    <a:pt x="2286000" y="85725"/>
                  </a:lnTo>
                  <a:lnTo>
                    <a:pt x="2333625" y="50007"/>
                  </a:lnTo>
                  <a:lnTo>
                    <a:pt x="2378869" y="11907"/>
                  </a:lnTo>
                  <a:lnTo>
                    <a:pt x="2407444" y="0"/>
                  </a:lnTo>
                  <a:lnTo>
                    <a:pt x="2421732" y="0"/>
                  </a:lnTo>
                  <a:lnTo>
                    <a:pt x="2436019" y="4763"/>
                  </a:lnTo>
                  <a:lnTo>
                    <a:pt x="2438400" y="14288"/>
                  </a:lnTo>
                  <a:lnTo>
                    <a:pt x="2428875" y="40482"/>
                  </a:lnTo>
                  <a:lnTo>
                    <a:pt x="2395538" y="128588"/>
                  </a:lnTo>
                  <a:lnTo>
                    <a:pt x="2316957" y="288132"/>
                  </a:lnTo>
                  <a:lnTo>
                    <a:pt x="2240757" y="419100"/>
                  </a:lnTo>
                  <a:lnTo>
                    <a:pt x="2212182" y="454819"/>
                  </a:lnTo>
                  <a:lnTo>
                    <a:pt x="2197894" y="471488"/>
                  </a:lnTo>
                  <a:lnTo>
                    <a:pt x="2178844" y="483394"/>
                  </a:lnTo>
                  <a:lnTo>
                    <a:pt x="2157413" y="490538"/>
                  </a:lnTo>
                  <a:lnTo>
                    <a:pt x="2135982" y="495300"/>
                  </a:lnTo>
                  <a:lnTo>
                    <a:pt x="2107407" y="492919"/>
                  </a:lnTo>
                  <a:lnTo>
                    <a:pt x="2064544" y="478632"/>
                  </a:lnTo>
                  <a:lnTo>
                    <a:pt x="2024063" y="461963"/>
                  </a:lnTo>
                  <a:lnTo>
                    <a:pt x="1971675" y="445294"/>
                  </a:lnTo>
                  <a:lnTo>
                    <a:pt x="1924050" y="438150"/>
                  </a:lnTo>
                  <a:lnTo>
                    <a:pt x="1802607" y="438150"/>
                  </a:lnTo>
                  <a:lnTo>
                    <a:pt x="1481138" y="431007"/>
                  </a:lnTo>
                  <a:lnTo>
                    <a:pt x="1233488" y="426244"/>
                  </a:lnTo>
                  <a:lnTo>
                    <a:pt x="959644" y="423863"/>
                  </a:lnTo>
                  <a:lnTo>
                    <a:pt x="740569" y="419100"/>
                  </a:lnTo>
                  <a:lnTo>
                    <a:pt x="566738" y="416719"/>
                  </a:lnTo>
                  <a:lnTo>
                    <a:pt x="383382" y="416719"/>
                  </a:lnTo>
                  <a:lnTo>
                    <a:pt x="269082" y="414338"/>
                  </a:lnTo>
                  <a:lnTo>
                    <a:pt x="195263" y="414338"/>
                  </a:lnTo>
                  <a:lnTo>
                    <a:pt x="123825" y="404813"/>
                  </a:lnTo>
                  <a:lnTo>
                    <a:pt x="50007" y="388144"/>
                  </a:lnTo>
                  <a:lnTo>
                    <a:pt x="26194" y="376238"/>
                  </a:lnTo>
                  <a:lnTo>
                    <a:pt x="7144" y="364332"/>
                  </a:lnTo>
                  <a:lnTo>
                    <a:pt x="0" y="352425"/>
                  </a:lnTo>
                  <a:lnTo>
                    <a:pt x="0" y="340519"/>
                  </a:lnTo>
                  <a:lnTo>
                    <a:pt x="7144" y="323850"/>
                  </a:lnTo>
                  <a:lnTo>
                    <a:pt x="23813" y="302419"/>
                  </a:lnTo>
                  <a:lnTo>
                    <a:pt x="54769" y="276225"/>
                  </a:lnTo>
                  <a:lnTo>
                    <a:pt x="100013" y="245269"/>
                  </a:lnTo>
                  <a:lnTo>
                    <a:pt x="185738" y="204788"/>
                  </a:lnTo>
                  <a:lnTo>
                    <a:pt x="288132" y="169069"/>
                  </a:lnTo>
                  <a:lnTo>
                    <a:pt x="392907" y="150019"/>
                  </a:lnTo>
                  <a:lnTo>
                    <a:pt x="435769" y="150019"/>
                  </a:lnTo>
                  <a:lnTo>
                    <a:pt x="481013" y="161925"/>
                  </a:lnTo>
                  <a:lnTo>
                    <a:pt x="576263" y="183357"/>
                  </a:lnTo>
                  <a:lnTo>
                    <a:pt x="678657" y="197644"/>
                  </a:lnTo>
                  <a:lnTo>
                    <a:pt x="814388" y="209550"/>
                  </a:lnTo>
                  <a:lnTo>
                    <a:pt x="1026319" y="211932"/>
                  </a:lnTo>
                  <a:lnTo>
                    <a:pt x="1126332" y="2119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18652E36-B706-4996-885E-914F3E4AEC0C}"/>
                </a:ext>
              </a:extLst>
            </p:cNvPr>
            <p:cNvSpPr/>
            <p:nvPr/>
          </p:nvSpPr>
          <p:spPr>
            <a:xfrm rot="16200000">
              <a:off x="4707732" y="3659981"/>
              <a:ext cx="4478338" cy="593725"/>
            </a:xfrm>
            <a:custGeom>
              <a:avLst/>
              <a:gdLst>
                <a:gd name="connsiteX0" fmla="*/ 2203200 w 4478400"/>
                <a:gd name="connsiteY0" fmla="*/ 280800 h 594000"/>
                <a:gd name="connsiteX1" fmla="*/ 2916000 w 4478400"/>
                <a:gd name="connsiteY1" fmla="*/ 280800 h 594000"/>
                <a:gd name="connsiteX2" fmla="*/ 3492000 w 4478400"/>
                <a:gd name="connsiteY2" fmla="*/ 280800 h 594000"/>
                <a:gd name="connsiteX3" fmla="*/ 3992400 w 4478400"/>
                <a:gd name="connsiteY3" fmla="*/ 280800 h 594000"/>
                <a:gd name="connsiteX4" fmla="*/ 4042800 w 4478400"/>
                <a:gd name="connsiteY4" fmla="*/ 273600 h 594000"/>
                <a:gd name="connsiteX5" fmla="*/ 4100400 w 4478400"/>
                <a:gd name="connsiteY5" fmla="*/ 255600 h 594000"/>
                <a:gd name="connsiteX6" fmla="*/ 4161600 w 4478400"/>
                <a:gd name="connsiteY6" fmla="*/ 226800 h 594000"/>
                <a:gd name="connsiteX7" fmla="*/ 4237200 w 4478400"/>
                <a:gd name="connsiteY7" fmla="*/ 172800 h 594000"/>
                <a:gd name="connsiteX8" fmla="*/ 4345200 w 4478400"/>
                <a:gd name="connsiteY8" fmla="*/ 90000 h 594000"/>
                <a:gd name="connsiteX9" fmla="*/ 4399200 w 4478400"/>
                <a:gd name="connsiteY9" fmla="*/ 39600 h 594000"/>
                <a:gd name="connsiteX10" fmla="*/ 4413600 w 4478400"/>
                <a:gd name="connsiteY10" fmla="*/ 21600 h 594000"/>
                <a:gd name="connsiteX11" fmla="*/ 4435200 w 4478400"/>
                <a:gd name="connsiteY11" fmla="*/ 3600 h 594000"/>
                <a:gd name="connsiteX12" fmla="*/ 4453200 w 4478400"/>
                <a:gd name="connsiteY12" fmla="*/ 0 h 594000"/>
                <a:gd name="connsiteX13" fmla="*/ 4464000 w 4478400"/>
                <a:gd name="connsiteY13" fmla="*/ 0 h 594000"/>
                <a:gd name="connsiteX14" fmla="*/ 4471200 w 4478400"/>
                <a:gd name="connsiteY14" fmla="*/ 7200 h 594000"/>
                <a:gd name="connsiteX15" fmla="*/ 4478400 w 4478400"/>
                <a:gd name="connsiteY15" fmla="*/ 18000 h 594000"/>
                <a:gd name="connsiteX16" fmla="*/ 4467600 w 4478400"/>
                <a:gd name="connsiteY16" fmla="*/ 61200 h 594000"/>
                <a:gd name="connsiteX17" fmla="*/ 4420800 w 4478400"/>
                <a:gd name="connsiteY17" fmla="*/ 172800 h 594000"/>
                <a:gd name="connsiteX18" fmla="*/ 4370400 w 4478400"/>
                <a:gd name="connsiteY18" fmla="*/ 291600 h 594000"/>
                <a:gd name="connsiteX19" fmla="*/ 4323600 w 4478400"/>
                <a:gd name="connsiteY19" fmla="*/ 374400 h 594000"/>
                <a:gd name="connsiteX20" fmla="*/ 4276800 w 4478400"/>
                <a:gd name="connsiteY20" fmla="*/ 450000 h 594000"/>
                <a:gd name="connsiteX21" fmla="*/ 4230000 w 4478400"/>
                <a:gd name="connsiteY21" fmla="*/ 507600 h 594000"/>
                <a:gd name="connsiteX22" fmla="*/ 4186800 w 4478400"/>
                <a:gd name="connsiteY22" fmla="*/ 550800 h 594000"/>
                <a:gd name="connsiteX23" fmla="*/ 4150800 w 4478400"/>
                <a:gd name="connsiteY23" fmla="*/ 572400 h 594000"/>
                <a:gd name="connsiteX24" fmla="*/ 4125600 w 4478400"/>
                <a:gd name="connsiteY24" fmla="*/ 586800 h 594000"/>
                <a:gd name="connsiteX25" fmla="*/ 4093200 w 4478400"/>
                <a:gd name="connsiteY25" fmla="*/ 594000 h 594000"/>
                <a:gd name="connsiteX26" fmla="*/ 4068000 w 4478400"/>
                <a:gd name="connsiteY26" fmla="*/ 594000 h 594000"/>
                <a:gd name="connsiteX27" fmla="*/ 4035600 w 4478400"/>
                <a:gd name="connsiteY27" fmla="*/ 583200 h 594000"/>
                <a:gd name="connsiteX28" fmla="*/ 3974400 w 4478400"/>
                <a:gd name="connsiteY28" fmla="*/ 543600 h 594000"/>
                <a:gd name="connsiteX29" fmla="*/ 3916800 w 4478400"/>
                <a:gd name="connsiteY29" fmla="*/ 511200 h 594000"/>
                <a:gd name="connsiteX30" fmla="*/ 3888000 w 4478400"/>
                <a:gd name="connsiteY30" fmla="*/ 504000 h 594000"/>
                <a:gd name="connsiteX31" fmla="*/ 3769200 w 4478400"/>
                <a:gd name="connsiteY31" fmla="*/ 504000 h 594000"/>
                <a:gd name="connsiteX32" fmla="*/ 3214800 w 4478400"/>
                <a:gd name="connsiteY32" fmla="*/ 504000 h 594000"/>
                <a:gd name="connsiteX33" fmla="*/ 2671200 w 4478400"/>
                <a:gd name="connsiteY33" fmla="*/ 500400 h 594000"/>
                <a:gd name="connsiteX34" fmla="*/ 2206800 w 4478400"/>
                <a:gd name="connsiteY34" fmla="*/ 504000 h 594000"/>
                <a:gd name="connsiteX35" fmla="*/ 1864800 w 4478400"/>
                <a:gd name="connsiteY35" fmla="*/ 504000 h 594000"/>
                <a:gd name="connsiteX36" fmla="*/ 1490400 w 4478400"/>
                <a:gd name="connsiteY36" fmla="*/ 511200 h 594000"/>
                <a:gd name="connsiteX37" fmla="*/ 1292400 w 4478400"/>
                <a:gd name="connsiteY37" fmla="*/ 518400 h 594000"/>
                <a:gd name="connsiteX38" fmla="*/ 1087200 w 4478400"/>
                <a:gd name="connsiteY38" fmla="*/ 529200 h 594000"/>
                <a:gd name="connsiteX39" fmla="*/ 910800 w 4478400"/>
                <a:gd name="connsiteY39" fmla="*/ 540000 h 594000"/>
                <a:gd name="connsiteX40" fmla="*/ 748800 w 4478400"/>
                <a:gd name="connsiteY40" fmla="*/ 554400 h 594000"/>
                <a:gd name="connsiteX41" fmla="*/ 601200 w 4478400"/>
                <a:gd name="connsiteY41" fmla="*/ 572400 h 594000"/>
                <a:gd name="connsiteX42" fmla="*/ 536400 w 4478400"/>
                <a:gd name="connsiteY42" fmla="*/ 554400 h 594000"/>
                <a:gd name="connsiteX43" fmla="*/ 417600 w 4478400"/>
                <a:gd name="connsiteY43" fmla="*/ 525600 h 594000"/>
                <a:gd name="connsiteX44" fmla="*/ 349200 w 4478400"/>
                <a:gd name="connsiteY44" fmla="*/ 511200 h 594000"/>
                <a:gd name="connsiteX45" fmla="*/ 244800 w 4478400"/>
                <a:gd name="connsiteY45" fmla="*/ 475200 h 594000"/>
                <a:gd name="connsiteX46" fmla="*/ 90000 w 4478400"/>
                <a:gd name="connsiteY46" fmla="*/ 403200 h 594000"/>
                <a:gd name="connsiteX47" fmla="*/ 28800 w 4478400"/>
                <a:gd name="connsiteY47" fmla="*/ 370800 h 594000"/>
                <a:gd name="connsiteX48" fmla="*/ 3600 w 4478400"/>
                <a:gd name="connsiteY48" fmla="*/ 349200 h 594000"/>
                <a:gd name="connsiteX49" fmla="*/ 0 w 4478400"/>
                <a:gd name="connsiteY49" fmla="*/ 331200 h 594000"/>
                <a:gd name="connsiteX50" fmla="*/ 3600 w 4478400"/>
                <a:gd name="connsiteY50" fmla="*/ 306000 h 594000"/>
                <a:gd name="connsiteX51" fmla="*/ 14400 w 4478400"/>
                <a:gd name="connsiteY51" fmla="*/ 284400 h 594000"/>
                <a:gd name="connsiteX52" fmla="*/ 36000 w 4478400"/>
                <a:gd name="connsiteY52" fmla="*/ 273600 h 594000"/>
                <a:gd name="connsiteX53" fmla="*/ 86400 w 4478400"/>
                <a:gd name="connsiteY53" fmla="*/ 248400 h 594000"/>
                <a:gd name="connsiteX54" fmla="*/ 622800 w 4478400"/>
                <a:gd name="connsiteY54" fmla="*/ 284400 h 594000"/>
                <a:gd name="connsiteX55" fmla="*/ 817200 w 4478400"/>
                <a:gd name="connsiteY55" fmla="*/ 280800 h 594000"/>
                <a:gd name="connsiteX56" fmla="*/ 1087200 w 4478400"/>
                <a:gd name="connsiteY56" fmla="*/ 280800 h 594000"/>
                <a:gd name="connsiteX57" fmla="*/ 2203200 w 4478400"/>
                <a:gd name="connsiteY57" fmla="*/ 280800 h 59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78400" h="594000">
                  <a:moveTo>
                    <a:pt x="2203200" y="280800"/>
                  </a:moveTo>
                  <a:lnTo>
                    <a:pt x="2916000" y="280800"/>
                  </a:lnTo>
                  <a:lnTo>
                    <a:pt x="3492000" y="280800"/>
                  </a:lnTo>
                  <a:lnTo>
                    <a:pt x="3992400" y="280800"/>
                  </a:lnTo>
                  <a:lnTo>
                    <a:pt x="4042800" y="273600"/>
                  </a:lnTo>
                  <a:lnTo>
                    <a:pt x="4100400" y="255600"/>
                  </a:lnTo>
                  <a:lnTo>
                    <a:pt x="4161600" y="226800"/>
                  </a:lnTo>
                  <a:lnTo>
                    <a:pt x="4237200" y="172800"/>
                  </a:lnTo>
                  <a:lnTo>
                    <a:pt x="4345200" y="90000"/>
                  </a:lnTo>
                  <a:lnTo>
                    <a:pt x="4399200" y="39600"/>
                  </a:lnTo>
                  <a:lnTo>
                    <a:pt x="4413600" y="21600"/>
                  </a:lnTo>
                  <a:lnTo>
                    <a:pt x="4435200" y="3600"/>
                  </a:lnTo>
                  <a:lnTo>
                    <a:pt x="4453200" y="0"/>
                  </a:lnTo>
                  <a:lnTo>
                    <a:pt x="4464000" y="0"/>
                  </a:lnTo>
                  <a:lnTo>
                    <a:pt x="4471200" y="7200"/>
                  </a:lnTo>
                  <a:lnTo>
                    <a:pt x="4478400" y="18000"/>
                  </a:lnTo>
                  <a:lnTo>
                    <a:pt x="4467600" y="61200"/>
                  </a:lnTo>
                  <a:lnTo>
                    <a:pt x="4420800" y="172800"/>
                  </a:lnTo>
                  <a:lnTo>
                    <a:pt x="4370400" y="291600"/>
                  </a:lnTo>
                  <a:lnTo>
                    <a:pt x="4323600" y="374400"/>
                  </a:lnTo>
                  <a:lnTo>
                    <a:pt x="4276800" y="450000"/>
                  </a:lnTo>
                  <a:lnTo>
                    <a:pt x="4230000" y="507600"/>
                  </a:lnTo>
                  <a:lnTo>
                    <a:pt x="4186800" y="550800"/>
                  </a:lnTo>
                  <a:lnTo>
                    <a:pt x="4150800" y="572400"/>
                  </a:lnTo>
                  <a:lnTo>
                    <a:pt x="4125600" y="586800"/>
                  </a:lnTo>
                  <a:lnTo>
                    <a:pt x="4093200" y="594000"/>
                  </a:lnTo>
                  <a:lnTo>
                    <a:pt x="4068000" y="594000"/>
                  </a:lnTo>
                  <a:lnTo>
                    <a:pt x="4035600" y="583200"/>
                  </a:lnTo>
                  <a:lnTo>
                    <a:pt x="3974400" y="543600"/>
                  </a:lnTo>
                  <a:lnTo>
                    <a:pt x="3916800" y="511200"/>
                  </a:lnTo>
                  <a:lnTo>
                    <a:pt x="3888000" y="504000"/>
                  </a:lnTo>
                  <a:lnTo>
                    <a:pt x="3769200" y="504000"/>
                  </a:lnTo>
                  <a:lnTo>
                    <a:pt x="3214800" y="504000"/>
                  </a:lnTo>
                  <a:lnTo>
                    <a:pt x="2671200" y="500400"/>
                  </a:lnTo>
                  <a:lnTo>
                    <a:pt x="2206800" y="504000"/>
                  </a:lnTo>
                  <a:lnTo>
                    <a:pt x="1864800" y="504000"/>
                  </a:lnTo>
                  <a:lnTo>
                    <a:pt x="1490400" y="511200"/>
                  </a:lnTo>
                  <a:lnTo>
                    <a:pt x="1292400" y="518400"/>
                  </a:lnTo>
                  <a:lnTo>
                    <a:pt x="1087200" y="529200"/>
                  </a:lnTo>
                  <a:lnTo>
                    <a:pt x="910800" y="540000"/>
                  </a:lnTo>
                  <a:lnTo>
                    <a:pt x="748800" y="554400"/>
                  </a:lnTo>
                  <a:lnTo>
                    <a:pt x="601200" y="572400"/>
                  </a:lnTo>
                  <a:lnTo>
                    <a:pt x="536400" y="554400"/>
                  </a:lnTo>
                  <a:lnTo>
                    <a:pt x="417600" y="525600"/>
                  </a:lnTo>
                  <a:lnTo>
                    <a:pt x="349200" y="511200"/>
                  </a:lnTo>
                  <a:lnTo>
                    <a:pt x="244800" y="475200"/>
                  </a:lnTo>
                  <a:lnTo>
                    <a:pt x="90000" y="403200"/>
                  </a:lnTo>
                  <a:lnTo>
                    <a:pt x="28800" y="370800"/>
                  </a:lnTo>
                  <a:lnTo>
                    <a:pt x="3600" y="349200"/>
                  </a:lnTo>
                  <a:lnTo>
                    <a:pt x="0" y="331200"/>
                  </a:lnTo>
                  <a:lnTo>
                    <a:pt x="3600" y="306000"/>
                  </a:lnTo>
                  <a:lnTo>
                    <a:pt x="14400" y="284400"/>
                  </a:lnTo>
                  <a:lnTo>
                    <a:pt x="36000" y="273600"/>
                  </a:lnTo>
                  <a:lnTo>
                    <a:pt x="86400" y="248400"/>
                  </a:lnTo>
                  <a:lnTo>
                    <a:pt x="622800" y="284400"/>
                  </a:lnTo>
                  <a:lnTo>
                    <a:pt x="817200" y="280800"/>
                  </a:lnTo>
                  <a:lnTo>
                    <a:pt x="1087200" y="280800"/>
                  </a:lnTo>
                  <a:lnTo>
                    <a:pt x="2203200" y="280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9">
              <a:extLst>
                <a:ext uri="{FF2B5EF4-FFF2-40B4-BE49-F238E27FC236}">
                  <a16:creationId xmlns:a16="http://schemas.microsoft.com/office/drawing/2014/main" id="{B08270CC-8C64-4C16-BB50-484B2A8447DF}"/>
                </a:ext>
              </a:extLst>
            </p:cNvPr>
            <p:cNvSpPr/>
            <p:nvPr/>
          </p:nvSpPr>
          <p:spPr>
            <a:xfrm rot="16200000">
              <a:off x="1936751" y="4433887"/>
              <a:ext cx="2982912" cy="411163"/>
            </a:xfrm>
            <a:custGeom>
              <a:avLst/>
              <a:gdLst>
                <a:gd name="connsiteX0" fmla="*/ 1435168 w 2982802"/>
                <a:gd name="connsiteY0" fmla="*/ 114911 h 410746"/>
                <a:gd name="connsiteX1" fmla="*/ 1645431 w 2982802"/>
                <a:gd name="connsiteY1" fmla="*/ 119801 h 410746"/>
                <a:gd name="connsiteX2" fmla="*/ 1841024 w 2982802"/>
                <a:gd name="connsiteY2" fmla="*/ 122246 h 410746"/>
                <a:gd name="connsiteX3" fmla="*/ 2046398 w 2982802"/>
                <a:gd name="connsiteY3" fmla="*/ 127136 h 410746"/>
                <a:gd name="connsiteX4" fmla="*/ 2237101 w 2982802"/>
                <a:gd name="connsiteY4" fmla="*/ 132025 h 410746"/>
                <a:gd name="connsiteX5" fmla="*/ 2371572 w 2982802"/>
                <a:gd name="connsiteY5" fmla="*/ 134470 h 410746"/>
                <a:gd name="connsiteX6" fmla="*/ 2454699 w 2982802"/>
                <a:gd name="connsiteY6" fmla="*/ 132025 h 410746"/>
                <a:gd name="connsiteX7" fmla="*/ 2528047 w 2982802"/>
                <a:gd name="connsiteY7" fmla="*/ 127136 h 410746"/>
                <a:gd name="connsiteX8" fmla="*/ 2623399 w 2982802"/>
                <a:gd name="connsiteY8" fmla="*/ 117356 h 410746"/>
                <a:gd name="connsiteX9" fmla="*/ 2716306 w 2982802"/>
                <a:gd name="connsiteY9" fmla="*/ 97797 h 410746"/>
                <a:gd name="connsiteX10" fmla="*/ 2779874 w 2982802"/>
                <a:gd name="connsiteY10" fmla="*/ 78237 h 410746"/>
                <a:gd name="connsiteX11" fmla="*/ 2855666 w 2982802"/>
                <a:gd name="connsiteY11" fmla="*/ 29339 h 410746"/>
                <a:gd name="connsiteX12" fmla="*/ 2982802 w 2982802"/>
                <a:gd name="connsiteY12" fmla="*/ 114911 h 410746"/>
                <a:gd name="connsiteX13" fmla="*/ 2933904 w 2982802"/>
                <a:gd name="connsiteY13" fmla="*/ 168699 h 410746"/>
                <a:gd name="connsiteX14" fmla="*/ 2889895 w 2982802"/>
                <a:gd name="connsiteY14" fmla="*/ 212708 h 410746"/>
                <a:gd name="connsiteX15" fmla="*/ 2831217 w 2982802"/>
                <a:gd name="connsiteY15" fmla="*/ 266496 h 410746"/>
                <a:gd name="connsiteX16" fmla="*/ 2777429 w 2982802"/>
                <a:gd name="connsiteY16" fmla="*/ 308060 h 410746"/>
                <a:gd name="connsiteX17" fmla="*/ 2713861 w 2982802"/>
                <a:gd name="connsiteY17" fmla="*/ 352068 h 410746"/>
                <a:gd name="connsiteX18" fmla="*/ 2652738 w 2982802"/>
                <a:gd name="connsiteY18" fmla="*/ 383852 h 410746"/>
                <a:gd name="connsiteX19" fmla="*/ 2596505 w 2982802"/>
                <a:gd name="connsiteY19" fmla="*/ 403411 h 410746"/>
                <a:gd name="connsiteX20" fmla="*/ 2550051 w 2982802"/>
                <a:gd name="connsiteY20" fmla="*/ 410746 h 410746"/>
                <a:gd name="connsiteX21" fmla="*/ 2503598 w 2982802"/>
                <a:gd name="connsiteY21" fmla="*/ 405856 h 410746"/>
                <a:gd name="connsiteX22" fmla="*/ 2437585 w 2982802"/>
                <a:gd name="connsiteY22" fmla="*/ 386297 h 410746"/>
                <a:gd name="connsiteX23" fmla="*/ 2349568 w 2982802"/>
                <a:gd name="connsiteY23" fmla="*/ 366738 h 410746"/>
                <a:gd name="connsiteX24" fmla="*/ 2276220 w 2982802"/>
                <a:gd name="connsiteY24" fmla="*/ 356958 h 410746"/>
                <a:gd name="connsiteX25" fmla="*/ 2178423 w 2982802"/>
                <a:gd name="connsiteY25" fmla="*/ 356958 h 410746"/>
                <a:gd name="connsiteX26" fmla="*/ 1926597 w 2982802"/>
                <a:gd name="connsiteY26" fmla="*/ 349623 h 410746"/>
                <a:gd name="connsiteX27" fmla="*/ 1613647 w 2982802"/>
                <a:gd name="connsiteY27" fmla="*/ 339844 h 410746"/>
                <a:gd name="connsiteX28" fmla="*/ 1422943 w 2982802"/>
                <a:gd name="connsiteY28" fmla="*/ 334954 h 410746"/>
                <a:gd name="connsiteX29" fmla="*/ 1281138 w 2982802"/>
                <a:gd name="connsiteY29" fmla="*/ 330064 h 410746"/>
                <a:gd name="connsiteX30" fmla="*/ 1056205 w 2982802"/>
                <a:gd name="connsiteY30" fmla="*/ 322729 h 410746"/>
                <a:gd name="connsiteX31" fmla="*/ 865501 w 2982802"/>
                <a:gd name="connsiteY31" fmla="*/ 315394 h 410746"/>
                <a:gd name="connsiteX32" fmla="*/ 625899 w 2982802"/>
                <a:gd name="connsiteY32" fmla="*/ 308060 h 410746"/>
                <a:gd name="connsiteX33" fmla="*/ 432751 w 2982802"/>
                <a:gd name="connsiteY33" fmla="*/ 298280 h 410746"/>
                <a:gd name="connsiteX34" fmla="*/ 246937 w 2982802"/>
                <a:gd name="connsiteY34" fmla="*/ 290945 h 410746"/>
                <a:gd name="connsiteX35" fmla="*/ 168699 w 2982802"/>
                <a:gd name="connsiteY35" fmla="*/ 288500 h 410746"/>
                <a:gd name="connsiteX36" fmla="*/ 95352 w 2982802"/>
                <a:gd name="connsiteY36" fmla="*/ 278721 h 410746"/>
                <a:gd name="connsiteX37" fmla="*/ 68458 w 2982802"/>
                <a:gd name="connsiteY37" fmla="*/ 268941 h 410746"/>
                <a:gd name="connsiteX38" fmla="*/ 36674 w 2982802"/>
                <a:gd name="connsiteY38" fmla="*/ 249382 h 410746"/>
                <a:gd name="connsiteX39" fmla="*/ 17114 w 2982802"/>
                <a:gd name="connsiteY39" fmla="*/ 232267 h 410746"/>
                <a:gd name="connsiteX40" fmla="*/ 4890 w 2982802"/>
                <a:gd name="connsiteY40" fmla="*/ 207818 h 410746"/>
                <a:gd name="connsiteX41" fmla="*/ 0 w 2982802"/>
                <a:gd name="connsiteY41" fmla="*/ 188259 h 410746"/>
                <a:gd name="connsiteX42" fmla="*/ 2445 w 2982802"/>
                <a:gd name="connsiteY42" fmla="*/ 161364 h 410746"/>
                <a:gd name="connsiteX43" fmla="*/ 14669 w 2982802"/>
                <a:gd name="connsiteY43" fmla="*/ 134470 h 410746"/>
                <a:gd name="connsiteX44" fmla="*/ 36674 w 2982802"/>
                <a:gd name="connsiteY44" fmla="*/ 110021 h 410746"/>
                <a:gd name="connsiteX45" fmla="*/ 78237 w 2982802"/>
                <a:gd name="connsiteY45" fmla="*/ 83127 h 410746"/>
                <a:gd name="connsiteX46" fmla="*/ 136915 w 2982802"/>
                <a:gd name="connsiteY46" fmla="*/ 56233 h 410746"/>
                <a:gd name="connsiteX47" fmla="*/ 217598 w 2982802"/>
                <a:gd name="connsiteY47" fmla="*/ 31784 h 410746"/>
                <a:gd name="connsiteX48" fmla="*/ 298280 w 2982802"/>
                <a:gd name="connsiteY48" fmla="*/ 12224 h 410746"/>
                <a:gd name="connsiteX49" fmla="*/ 371628 w 2982802"/>
                <a:gd name="connsiteY49" fmla="*/ 0 h 410746"/>
                <a:gd name="connsiteX50" fmla="*/ 396077 w 2982802"/>
                <a:gd name="connsiteY50" fmla="*/ 0 h 410746"/>
                <a:gd name="connsiteX51" fmla="*/ 464535 w 2982802"/>
                <a:gd name="connsiteY51" fmla="*/ 19559 h 410746"/>
                <a:gd name="connsiteX52" fmla="*/ 572111 w 2982802"/>
                <a:gd name="connsiteY52" fmla="*/ 46453 h 410746"/>
                <a:gd name="connsiteX53" fmla="*/ 704137 w 2982802"/>
                <a:gd name="connsiteY53" fmla="*/ 68457 h 410746"/>
                <a:gd name="connsiteX54" fmla="*/ 875281 w 2982802"/>
                <a:gd name="connsiteY54" fmla="*/ 88017 h 410746"/>
                <a:gd name="connsiteX55" fmla="*/ 1087989 w 2982802"/>
                <a:gd name="connsiteY55" fmla="*/ 105131 h 410746"/>
                <a:gd name="connsiteX56" fmla="*/ 1339816 w 2982802"/>
                <a:gd name="connsiteY56" fmla="*/ 114911 h 410746"/>
                <a:gd name="connsiteX57" fmla="*/ 1435168 w 2982802"/>
                <a:gd name="connsiteY57" fmla="*/ 114911 h 4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2802" h="410746">
                  <a:moveTo>
                    <a:pt x="1435168" y="114911"/>
                  </a:moveTo>
                  <a:lnTo>
                    <a:pt x="1645431" y="119801"/>
                  </a:lnTo>
                  <a:lnTo>
                    <a:pt x="1841024" y="122246"/>
                  </a:lnTo>
                  <a:lnTo>
                    <a:pt x="2046398" y="127136"/>
                  </a:lnTo>
                  <a:lnTo>
                    <a:pt x="2237101" y="132025"/>
                  </a:lnTo>
                  <a:lnTo>
                    <a:pt x="2371572" y="134470"/>
                  </a:lnTo>
                  <a:lnTo>
                    <a:pt x="2454699" y="132025"/>
                  </a:lnTo>
                  <a:lnTo>
                    <a:pt x="2528047" y="127136"/>
                  </a:lnTo>
                  <a:lnTo>
                    <a:pt x="2623399" y="117356"/>
                  </a:lnTo>
                  <a:lnTo>
                    <a:pt x="2716306" y="97797"/>
                  </a:lnTo>
                  <a:lnTo>
                    <a:pt x="2779874" y="78237"/>
                  </a:lnTo>
                  <a:lnTo>
                    <a:pt x="2855666" y="29339"/>
                  </a:lnTo>
                  <a:lnTo>
                    <a:pt x="2982802" y="114911"/>
                  </a:lnTo>
                  <a:lnTo>
                    <a:pt x="2933904" y="168699"/>
                  </a:lnTo>
                  <a:lnTo>
                    <a:pt x="2889895" y="212708"/>
                  </a:lnTo>
                  <a:lnTo>
                    <a:pt x="2831217" y="266496"/>
                  </a:lnTo>
                  <a:lnTo>
                    <a:pt x="2777429" y="308060"/>
                  </a:lnTo>
                  <a:lnTo>
                    <a:pt x="2713861" y="352068"/>
                  </a:lnTo>
                  <a:lnTo>
                    <a:pt x="2652738" y="383852"/>
                  </a:lnTo>
                  <a:lnTo>
                    <a:pt x="2596505" y="403411"/>
                  </a:lnTo>
                  <a:lnTo>
                    <a:pt x="2550051" y="410746"/>
                  </a:lnTo>
                  <a:lnTo>
                    <a:pt x="2503598" y="405856"/>
                  </a:lnTo>
                  <a:lnTo>
                    <a:pt x="2437585" y="386297"/>
                  </a:lnTo>
                  <a:lnTo>
                    <a:pt x="2349568" y="366738"/>
                  </a:lnTo>
                  <a:lnTo>
                    <a:pt x="2276220" y="356958"/>
                  </a:lnTo>
                  <a:lnTo>
                    <a:pt x="2178423" y="356958"/>
                  </a:lnTo>
                  <a:lnTo>
                    <a:pt x="1926597" y="349623"/>
                  </a:lnTo>
                  <a:lnTo>
                    <a:pt x="1613647" y="339844"/>
                  </a:lnTo>
                  <a:lnTo>
                    <a:pt x="1422943" y="334954"/>
                  </a:lnTo>
                  <a:lnTo>
                    <a:pt x="1281138" y="330064"/>
                  </a:lnTo>
                  <a:lnTo>
                    <a:pt x="1056205" y="322729"/>
                  </a:lnTo>
                  <a:lnTo>
                    <a:pt x="865501" y="315394"/>
                  </a:lnTo>
                  <a:lnTo>
                    <a:pt x="625899" y="308060"/>
                  </a:lnTo>
                  <a:lnTo>
                    <a:pt x="432751" y="298280"/>
                  </a:lnTo>
                  <a:lnTo>
                    <a:pt x="246937" y="290945"/>
                  </a:lnTo>
                  <a:lnTo>
                    <a:pt x="168699" y="288500"/>
                  </a:lnTo>
                  <a:lnTo>
                    <a:pt x="95352" y="278721"/>
                  </a:lnTo>
                  <a:lnTo>
                    <a:pt x="68458" y="268941"/>
                  </a:lnTo>
                  <a:lnTo>
                    <a:pt x="36674" y="249382"/>
                  </a:lnTo>
                  <a:lnTo>
                    <a:pt x="17114" y="232267"/>
                  </a:lnTo>
                  <a:lnTo>
                    <a:pt x="4890" y="207818"/>
                  </a:lnTo>
                  <a:lnTo>
                    <a:pt x="0" y="188259"/>
                  </a:lnTo>
                  <a:lnTo>
                    <a:pt x="2445" y="161364"/>
                  </a:lnTo>
                  <a:lnTo>
                    <a:pt x="14669" y="134470"/>
                  </a:lnTo>
                  <a:lnTo>
                    <a:pt x="36674" y="110021"/>
                  </a:lnTo>
                  <a:lnTo>
                    <a:pt x="78237" y="83127"/>
                  </a:lnTo>
                  <a:lnTo>
                    <a:pt x="136915" y="56233"/>
                  </a:lnTo>
                  <a:lnTo>
                    <a:pt x="217598" y="31784"/>
                  </a:lnTo>
                  <a:lnTo>
                    <a:pt x="298280" y="12224"/>
                  </a:lnTo>
                  <a:lnTo>
                    <a:pt x="371628" y="0"/>
                  </a:lnTo>
                  <a:lnTo>
                    <a:pt x="396077" y="0"/>
                  </a:lnTo>
                  <a:lnTo>
                    <a:pt x="464535" y="19559"/>
                  </a:lnTo>
                  <a:lnTo>
                    <a:pt x="572111" y="46453"/>
                  </a:lnTo>
                  <a:lnTo>
                    <a:pt x="704137" y="68457"/>
                  </a:lnTo>
                  <a:lnTo>
                    <a:pt x="875281" y="88017"/>
                  </a:lnTo>
                  <a:lnTo>
                    <a:pt x="1087989" y="105131"/>
                  </a:lnTo>
                  <a:lnTo>
                    <a:pt x="1339816" y="114911"/>
                  </a:lnTo>
                  <a:lnTo>
                    <a:pt x="1435168" y="1149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4640DB17-CBAC-4C78-AE67-018F7CA3110E}"/>
                </a:ext>
              </a:extLst>
            </p:cNvPr>
            <p:cNvSpPr/>
            <p:nvPr/>
          </p:nvSpPr>
          <p:spPr>
            <a:xfrm rot="16200000">
              <a:off x="3638550" y="2603501"/>
              <a:ext cx="2732087" cy="1344612"/>
            </a:xfrm>
            <a:custGeom>
              <a:avLst/>
              <a:gdLst>
                <a:gd name="connsiteX0" fmla="*/ 1443038 w 2731294"/>
                <a:gd name="connsiteY0" fmla="*/ 1012031 h 1345406"/>
                <a:gd name="connsiteX1" fmla="*/ 1774032 w 2731294"/>
                <a:gd name="connsiteY1" fmla="*/ 1012031 h 1345406"/>
                <a:gd name="connsiteX2" fmla="*/ 2200275 w 2731294"/>
                <a:gd name="connsiteY2" fmla="*/ 1012031 h 1345406"/>
                <a:gd name="connsiteX3" fmla="*/ 2350294 w 2731294"/>
                <a:gd name="connsiteY3" fmla="*/ 1009650 h 1345406"/>
                <a:gd name="connsiteX4" fmla="*/ 2421732 w 2731294"/>
                <a:gd name="connsiteY4" fmla="*/ 1002506 h 1345406"/>
                <a:gd name="connsiteX5" fmla="*/ 2440782 w 2731294"/>
                <a:gd name="connsiteY5" fmla="*/ 995363 h 1345406"/>
                <a:gd name="connsiteX6" fmla="*/ 2464594 w 2731294"/>
                <a:gd name="connsiteY6" fmla="*/ 978694 h 1345406"/>
                <a:gd name="connsiteX7" fmla="*/ 2483644 w 2731294"/>
                <a:gd name="connsiteY7" fmla="*/ 962025 h 1345406"/>
                <a:gd name="connsiteX8" fmla="*/ 2497932 w 2731294"/>
                <a:gd name="connsiteY8" fmla="*/ 938213 h 1345406"/>
                <a:gd name="connsiteX9" fmla="*/ 2505075 w 2731294"/>
                <a:gd name="connsiteY9" fmla="*/ 912019 h 1345406"/>
                <a:gd name="connsiteX10" fmla="*/ 2507457 w 2731294"/>
                <a:gd name="connsiteY10" fmla="*/ 897731 h 1345406"/>
                <a:gd name="connsiteX11" fmla="*/ 2483644 w 2731294"/>
                <a:gd name="connsiteY11" fmla="*/ 790575 h 1345406"/>
                <a:gd name="connsiteX12" fmla="*/ 2447925 w 2731294"/>
                <a:gd name="connsiteY12" fmla="*/ 623888 h 1345406"/>
                <a:gd name="connsiteX13" fmla="*/ 2409825 w 2731294"/>
                <a:gd name="connsiteY13" fmla="*/ 428625 h 1345406"/>
                <a:gd name="connsiteX14" fmla="*/ 2369344 w 2731294"/>
                <a:gd name="connsiteY14" fmla="*/ 204788 h 1345406"/>
                <a:gd name="connsiteX15" fmla="*/ 2345532 w 2731294"/>
                <a:gd name="connsiteY15" fmla="*/ 30956 h 1345406"/>
                <a:gd name="connsiteX16" fmla="*/ 2497932 w 2731294"/>
                <a:gd name="connsiteY16" fmla="*/ 0 h 1345406"/>
                <a:gd name="connsiteX17" fmla="*/ 2521744 w 2731294"/>
                <a:gd name="connsiteY17" fmla="*/ 116681 h 1345406"/>
                <a:gd name="connsiteX18" fmla="*/ 2547938 w 2731294"/>
                <a:gd name="connsiteY18" fmla="*/ 261938 h 1345406"/>
                <a:gd name="connsiteX19" fmla="*/ 2586038 w 2731294"/>
                <a:gd name="connsiteY19" fmla="*/ 454819 h 1345406"/>
                <a:gd name="connsiteX20" fmla="*/ 2619375 w 2731294"/>
                <a:gd name="connsiteY20" fmla="*/ 621506 h 1345406"/>
                <a:gd name="connsiteX21" fmla="*/ 2681288 w 2731294"/>
                <a:gd name="connsiteY21" fmla="*/ 892969 h 1345406"/>
                <a:gd name="connsiteX22" fmla="*/ 2690813 w 2731294"/>
                <a:gd name="connsiteY22" fmla="*/ 923925 h 1345406"/>
                <a:gd name="connsiteX23" fmla="*/ 2700338 w 2731294"/>
                <a:gd name="connsiteY23" fmla="*/ 933450 h 1345406"/>
                <a:gd name="connsiteX24" fmla="*/ 2717007 w 2731294"/>
                <a:gd name="connsiteY24" fmla="*/ 957263 h 1345406"/>
                <a:gd name="connsiteX25" fmla="*/ 2726532 w 2731294"/>
                <a:gd name="connsiteY25" fmla="*/ 973931 h 1345406"/>
                <a:gd name="connsiteX26" fmla="*/ 2731294 w 2731294"/>
                <a:gd name="connsiteY26" fmla="*/ 1004888 h 1345406"/>
                <a:gd name="connsiteX27" fmla="*/ 2726532 w 2731294"/>
                <a:gd name="connsiteY27" fmla="*/ 1026319 h 1345406"/>
                <a:gd name="connsiteX28" fmla="*/ 2683669 w 2731294"/>
                <a:gd name="connsiteY28" fmla="*/ 1104900 h 1345406"/>
                <a:gd name="connsiteX29" fmla="*/ 2612232 w 2731294"/>
                <a:gd name="connsiteY29" fmla="*/ 1228725 h 1345406"/>
                <a:gd name="connsiteX30" fmla="*/ 2555082 w 2731294"/>
                <a:gd name="connsiteY30" fmla="*/ 1304925 h 1345406"/>
                <a:gd name="connsiteX31" fmla="*/ 2531269 w 2731294"/>
                <a:gd name="connsiteY31" fmla="*/ 1328738 h 1345406"/>
                <a:gd name="connsiteX32" fmla="*/ 2505075 w 2731294"/>
                <a:gd name="connsiteY32" fmla="*/ 1343025 h 1345406"/>
                <a:gd name="connsiteX33" fmla="*/ 2478882 w 2731294"/>
                <a:gd name="connsiteY33" fmla="*/ 1345406 h 1345406"/>
                <a:gd name="connsiteX34" fmla="*/ 2455069 w 2731294"/>
                <a:gd name="connsiteY34" fmla="*/ 1345406 h 1345406"/>
                <a:gd name="connsiteX35" fmla="*/ 2407444 w 2731294"/>
                <a:gd name="connsiteY35" fmla="*/ 1328738 h 1345406"/>
                <a:gd name="connsiteX36" fmla="*/ 2376488 w 2731294"/>
                <a:gd name="connsiteY36" fmla="*/ 1312069 h 1345406"/>
                <a:gd name="connsiteX37" fmla="*/ 2324100 w 2731294"/>
                <a:gd name="connsiteY37" fmla="*/ 1285875 h 1345406"/>
                <a:gd name="connsiteX38" fmla="*/ 2259807 w 2731294"/>
                <a:gd name="connsiteY38" fmla="*/ 1266825 h 1345406"/>
                <a:gd name="connsiteX39" fmla="*/ 2181225 w 2731294"/>
                <a:gd name="connsiteY39" fmla="*/ 1257300 h 1345406"/>
                <a:gd name="connsiteX40" fmla="*/ 1997869 w 2731294"/>
                <a:gd name="connsiteY40" fmla="*/ 1254919 h 1345406"/>
                <a:gd name="connsiteX41" fmla="*/ 1697832 w 2731294"/>
                <a:gd name="connsiteY41" fmla="*/ 1250156 h 1345406"/>
                <a:gd name="connsiteX42" fmla="*/ 1438275 w 2731294"/>
                <a:gd name="connsiteY42" fmla="*/ 1247775 h 1345406"/>
                <a:gd name="connsiteX43" fmla="*/ 1126332 w 2731294"/>
                <a:gd name="connsiteY43" fmla="*/ 1245394 h 1345406"/>
                <a:gd name="connsiteX44" fmla="*/ 759619 w 2731294"/>
                <a:gd name="connsiteY44" fmla="*/ 1240631 h 1345406"/>
                <a:gd name="connsiteX45" fmla="*/ 552450 w 2731294"/>
                <a:gd name="connsiteY45" fmla="*/ 1240631 h 1345406"/>
                <a:gd name="connsiteX46" fmla="*/ 361950 w 2731294"/>
                <a:gd name="connsiteY46" fmla="*/ 1235869 h 1345406"/>
                <a:gd name="connsiteX47" fmla="*/ 183357 w 2731294"/>
                <a:gd name="connsiteY47" fmla="*/ 1235869 h 1345406"/>
                <a:gd name="connsiteX48" fmla="*/ 111919 w 2731294"/>
                <a:gd name="connsiteY48" fmla="*/ 1233488 h 1345406"/>
                <a:gd name="connsiteX49" fmla="*/ 54769 w 2731294"/>
                <a:gd name="connsiteY49" fmla="*/ 1223963 h 1345406"/>
                <a:gd name="connsiteX50" fmla="*/ 26194 w 2731294"/>
                <a:gd name="connsiteY50" fmla="*/ 1212056 h 1345406"/>
                <a:gd name="connsiteX51" fmla="*/ 9525 w 2731294"/>
                <a:gd name="connsiteY51" fmla="*/ 1197769 h 1345406"/>
                <a:gd name="connsiteX52" fmla="*/ 0 w 2731294"/>
                <a:gd name="connsiteY52" fmla="*/ 1176338 h 1345406"/>
                <a:gd name="connsiteX53" fmla="*/ 0 w 2731294"/>
                <a:gd name="connsiteY53" fmla="*/ 1154906 h 1345406"/>
                <a:gd name="connsiteX54" fmla="*/ 7144 w 2731294"/>
                <a:gd name="connsiteY54" fmla="*/ 1126331 h 1345406"/>
                <a:gd name="connsiteX55" fmla="*/ 14288 w 2731294"/>
                <a:gd name="connsiteY55" fmla="*/ 1114425 h 1345406"/>
                <a:gd name="connsiteX56" fmla="*/ 33338 w 2731294"/>
                <a:gd name="connsiteY56" fmla="*/ 1095375 h 1345406"/>
                <a:gd name="connsiteX57" fmla="*/ 52388 w 2731294"/>
                <a:gd name="connsiteY57" fmla="*/ 1078706 h 1345406"/>
                <a:gd name="connsiteX58" fmla="*/ 97632 w 2731294"/>
                <a:gd name="connsiteY58" fmla="*/ 1052513 h 1345406"/>
                <a:gd name="connsiteX59" fmla="*/ 166688 w 2731294"/>
                <a:gd name="connsiteY59" fmla="*/ 1009650 h 1345406"/>
                <a:gd name="connsiteX60" fmla="*/ 188119 w 2731294"/>
                <a:gd name="connsiteY60" fmla="*/ 1002506 h 1345406"/>
                <a:gd name="connsiteX61" fmla="*/ 359569 w 2731294"/>
                <a:gd name="connsiteY61" fmla="*/ 990600 h 1345406"/>
                <a:gd name="connsiteX62" fmla="*/ 619125 w 2731294"/>
                <a:gd name="connsiteY62" fmla="*/ 997744 h 1345406"/>
                <a:gd name="connsiteX63" fmla="*/ 857250 w 2731294"/>
                <a:gd name="connsiteY63" fmla="*/ 1007269 h 1345406"/>
                <a:gd name="connsiteX64" fmla="*/ 1047750 w 2731294"/>
                <a:gd name="connsiteY64" fmla="*/ 1012031 h 1345406"/>
                <a:gd name="connsiteX65" fmla="*/ 1443038 w 2731294"/>
                <a:gd name="connsiteY65" fmla="*/ 1012031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31294" h="1345406">
                  <a:moveTo>
                    <a:pt x="1443038" y="1012031"/>
                  </a:moveTo>
                  <a:lnTo>
                    <a:pt x="1774032" y="1012031"/>
                  </a:lnTo>
                  <a:lnTo>
                    <a:pt x="2200275" y="1012031"/>
                  </a:lnTo>
                  <a:lnTo>
                    <a:pt x="2350294" y="1009650"/>
                  </a:lnTo>
                  <a:lnTo>
                    <a:pt x="2421732" y="1002506"/>
                  </a:lnTo>
                  <a:lnTo>
                    <a:pt x="2440782" y="995363"/>
                  </a:lnTo>
                  <a:lnTo>
                    <a:pt x="2464594" y="978694"/>
                  </a:lnTo>
                  <a:lnTo>
                    <a:pt x="2483644" y="962025"/>
                  </a:lnTo>
                  <a:lnTo>
                    <a:pt x="2497932" y="938213"/>
                  </a:lnTo>
                  <a:lnTo>
                    <a:pt x="2505075" y="912019"/>
                  </a:lnTo>
                  <a:lnTo>
                    <a:pt x="2507457" y="897731"/>
                  </a:lnTo>
                  <a:lnTo>
                    <a:pt x="2483644" y="790575"/>
                  </a:lnTo>
                  <a:lnTo>
                    <a:pt x="2447925" y="623888"/>
                  </a:lnTo>
                  <a:lnTo>
                    <a:pt x="2409825" y="428625"/>
                  </a:lnTo>
                  <a:lnTo>
                    <a:pt x="2369344" y="204788"/>
                  </a:lnTo>
                  <a:lnTo>
                    <a:pt x="2345532" y="30956"/>
                  </a:lnTo>
                  <a:lnTo>
                    <a:pt x="2497932" y="0"/>
                  </a:lnTo>
                  <a:lnTo>
                    <a:pt x="2521744" y="116681"/>
                  </a:lnTo>
                  <a:lnTo>
                    <a:pt x="2547938" y="261938"/>
                  </a:lnTo>
                  <a:lnTo>
                    <a:pt x="2586038" y="454819"/>
                  </a:lnTo>
                  <a:lnTo>
                    <a:pt x="2619375" y="621506"/>
                  </a:lnTo>
                  <a:lnTo>
                    <a:pt x="2681288" y="892969"/>
                  </a:lnTo>
                  <a:lnTo>
                    <a:pt x="2690813" y="923925"/>
                  </a:lnTo>
                  <a:lnTo>
                    <a:pt x="2700338" y="933450"/>
                  </a:lnTo>
                  <a:lnTo>
                    <a:pt x="2717007" y="957263"/>
                  </a:lnTo>
                  <a:lnTo>
                    <a:pt x="2726532" y="973931"/>
                  </a:lnTo>
                  <a:lnTo>
                    <a:pt x="2731294" y="1004888"/>
                  </a:lnTo>
                  <a:lnTo>
                    <a:pt x="2726532" y="1026319"/>
                  </a:lnTo>
                  <a:lnTo>
                    <a:pt x="2683669" y="1104900"/>
                  </a:lnTo>
                  <a:lnTo>
                    <a:pt x="2612232" y="1228725"/>
                  </a:lnTo>
                  <a:lnTo>
                    <a:pt x="2555082" y="1304925"/>
                  </a:lnTo>
                  <a:lnTo>
                    <a:pt x="2531269" y="1328738"/>
                  </a:lnTo>
                  <a:lnTo>
                    <a:pt x="2505075" y="1343025"/>
                  </a:lnTo>
                  <a:lnTo>
                    <a:pt x="2478882" y="1345406"/>
                  </a:lnTo>
                  <a:lnTo>
                    <a:pt x="2455069" y="1345406"/>
                  </a:lnTo>
                  <a:lnTo>
                    <a:pt x="2407444" y="1328738"/>
                  </a:lnTo>
                  <a:lnTo>
                    <a:pt x="2376488" y="1312069"/>
                  </a:lnTo>
                  <a:lnTo>
                    <a:pt x="2324100" y="1285875"/>
                  </a:lnTo>
                  <a:lnTo>
                    <a:pt x="2259807" y="1266825"/>
                  </a:lnTo>
                  <a:lnTo>
                    <a:pt x="2181225" y="1257300"/>
                  </a:lnTo>
                  <a:lnTo>
                    <a:pt x="1997869" y="1254919"/>
                  </a:lnTo>
                  <a:lnTo>
                    <a:pt x="1697832" y="1250156"/>
                  </a:lnTo>
                  <a:lnTo>
                    <a:pt x="1438275" y="1247775"/>
                  </a:lnTo>
                  <a:lnTo>
                    <a:pt x="1126332" y="1245394"/>
                  </a:lnTo>
                  <a:lnTo>
                    <a:pt x="759619" y="1240631"/>
                  </a:lnTo>
                  <a:lnTo>
                    <a:pt x="552450" y="1240631"/>
                  </a:lnTo>
                  <a:lnTo>
                    <a:pt x="361950" y="1235869"/>
                  </a:lnTo>
                  <a:lnTo>
                    <a:pt x="183357" y="1235869"/>
                  </a:lnTo>
                  <a:lnTo>
                    <a:pt x="111919" y="1233488"/>
                  </a:lnTo>
                  <a:lnTo>
                    <a:pt x="54769" y="1223963"/>
                  </a:lnTo>
                  <a:lnTo>
                    <a:pt x="26194" y="1212056"/>
                  </a:lnTo>
                  <a:lnTo>
                    <a:pt x="9525" y="1197769"/>
                  </a:lnTo>
                  <a:lnTo>
                    <a:pt x="0" y="1176338"/>
                  </a:lnTo>
                  <a:lnTo>
                    <a:pt x="0" y="1154906"/>
                  </a:lnTo>
                  <a:lnTo>
                    <a:pt x="7144" y="1126331"/>
                  </a:lnTo>
                  <a:lnTo>
                    <a:pt x="14288" y="1114425"/>
                  </a:lnTo>
                  <a:lnTo>
                    <a:pt x="33338" y="1095375"/>
                  </a:lnTo>
                  <a:lnTo>
                    <a:pt x="52388" y="1078706"/>
                  </a:lnTo>
                  <a:lnTo>
                    <a:pt x="97632" y="1052513"/>
                  </a:lnTo>
                  <a:lnTo>
                    <a:pt x="166688" y="1009650"/>
                  </a:lnTo>
                  <a:lnTo>
                    <a:pt x="188119" y="1002506"/>
                  </a:lnTo>
                  <a:lnTo>
                    <a:pt x="359569" y="990600"/>
                  </a:lnTo>
                  <a:lnTo>
                    <a:pt x="619125" y="997744"/>
                  </a:lnTo>
                  <a:lnTo>
                    <a:pt x="857250" y="1007269"/>
                  </a:lnTo>
                  <a:lnTo>
                    <a:pt x="1047750" y="1012031"/>
                  </a:lnTo>
                  <a:lnTo>
                    <a:pt x="1443038" y="1012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3">
              <a:extLst>
                <a:ext uri="{FF2B5EF4-FFF2-40B4-BE49-F238E27FC236}">
                  <a16:creationId xmlns:a16="http://schemas.microsoft.com/office/drawing/2014/main" id="{1B3353E3-CECA-4BDF-AA74-ACFABE8B6E47}"/>
                </a:ext>
              </a:extLst>
            </p:cNvPr>
            <p:cNvSpPr/>
            <p:nvPr/>
          </p:nvSpPr>
          <p:spPr>
            <a:xfrm>
              <a:off x="4333875" y="2722563"/>
              <a:ext cx="1071563" cy="336550"/>
            </a:xfrm>
            <a:custGeom>
              <a:avLst/>
              <a:gdLst>
                <a:gd name="connsiteX0" fmla="*/ 623888 w 1071563"/>
                <a:gd name="connsiteY0" fmla="*/ 85725 h 338137"/>
                <a:gd name="connsiteX1" fmla="*/ 842963 w 1071563"/>
                <a:gd name="connsiteY1" fmla="*/ 45244 h 338137"/>
                <a:gd name="connsiteX2" fmla="*/ 1071563 w 1071563"/>
                <a:gd name="connsiteY2" fmla="*/ 0 h 338137"/>
                <a:gd name="connsiteX3" fmla="*/ 1069181 w 1071563"/>
                <a:gd name="connsiteY3" fmla="*/ 157162 h 338137"/>
                <a:gd name="connsiteX4" fmla="*/ 885825 w 1071563"/>
                <a:gd name="connsiteY4" fmla="*/ 190500 h 338137"/>
                <a:gd name="connsiteX5" fmla="*/ 652463 w 1071563"/>
                <a:gd name="connsiteY5" fmla="*/ 233362 h 338137"/>
                <a:gd name="connsiteX6" fmla="*/ 402431 w 1071563"/>
                <a:gd name="connsiteY6" fmla="*/ 276225 h 338137"/>
                <a:gd name="connsiteX7" fmla="*/ 119063 w 1071563"/>
                <a:gd name="connsiteY7" fmla="*/ 321469 h 338137"/>
                <a:gd name="connsiteX8" fmla="*/ 0 w 1071563"/>
                <a:gd name="connsiteY8" fmla="*/ 338137 h 338137"/>
                <a:gd name="connsiteX9" fmla="*/ 0 w 1071563"/>
                <a:gd name="connsiteY9" fmla="*/ 178594 h 338137"/>
                <a:gd name="connsiteX10" fmla="*/ 238125 w 1071563"/>
                <a:gd name="connsiteY10" fmla="*/ 150019 h 338137"/>
                <a:gd name="connsiteX11" fmla="*/ 547688 w 1071563"/>
                <a:gd name="connsiteY11" fmla="*/ 100012 h 338137"/>
                <a:gd name="connsiteX12" fmla="*/ 623888 w 1071563"/>
                <a:gd name="connsiteY12" fmla="*/ 857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563" h="338137">
                  <a:moveTo>
                    <a:pt x="623888" y="85725"/>
                  </a:moveTo>
                  <a:lnTo>
                    <a:pt x="842963" y="45244"/>
                  </a:lnTo>
                  <a:lnTo>
                    <a:pt x="1071563" y="0"/>
                  </a:lnTo>
                  <a:lnTo>
                    <a:pt x="1069181" y="157162"/>
                  </a:lnTo>
                  <a:lnTo>
                    <a:pt x="885825" y="190500"/>
                  </a:lnTo>
                  <a:lnTo>
                    <a:pt x="652463" y="233362"/>
                  </a:lnTo>
                  <a:lnTo>
                    <a:pt x="402431" y="276225"/>
                  </a:lnTo>
                  <a:lnTo>
                    <a:pt x="119063" y="321469"/>
                  </a:lnTo>
                  <a:lnTo>
                    <a:pt x="0" y="338137"/>
                  </a:lnTo>
                  <a:lnTo>
                    <a:pt x="0" y="178594"/>
                  </a:lnTo>
                  <a:lnTo>
                    <a:pt x="238125" y="150019"/>
                  </a:lnTo>
                  <a:lnTo>
                    <a:pt x="547688" y="100012"/>
                  </a:lnTo>
                  <a:lnTo>
                    <a:pt x="623888" y="85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D925EF0D-3155-47B1-9932-77C0DCD27899}"/>
                </a:ext>
              </a:extLst>
            </p:cNvPr>
            <p:cNvSpPr/>
            <p:nvPr/>
          </p:nvSpPr>
          <p:spPr>
            <a:xfrm>
              <a:off x="4341813" y="3409950"/>
              <a:ext cx="1076325" cy="333375"/>
            </a:xfrm>
            <a:custGeom>
              <a:avLst/>
              <a:gdLst>
                <a:gd name="connsiteX0" fmla="*/ 402431 w 1076325"/>
                <a:gd name="connsiteY0" fmla="*/ 126206 h 333375"/>
                <a:gd name="connsiteX1" fmla="*/ 611981 w 1076325"/>
                <a:gd name="connsiteY1" fmla="*/ 90488 h 333375"/>
                <a:gd name="connsiteX2" fmla="*/ 871537 w 1076325"/>
                <a:gd name="connsiteY2" fmla="*/ 40481 h 333375"/>
                <a:gd name="connsiteX3" fmla="*/ 1076325 w 1076325"/>
                <a:gd name="connsiteY3" fmla="*/ 0 h 333375"/>
                <a:gd name="connsiteX4" fmla="*/ 1073944 w 1076325"/>
                <a:gd name="connsiteY4" fmla="*/ 183356 h 333375"/>
                <a:gd name="connsiteX5" fmla="*/ 876300 w 1076325"/>
                <a:gd name="connsiteY5" fmla="*/ 216694 h 333375"/>
                <a:gd name="connsiteX6" fmla="*/ 690562 w 1076325"/>
                <a:gd name="connsiteY6" fmla="*/ 245269 h 333375"/>
                <a:gd name="connsiteX7" fmla="*/ 483394 w 1076325"/>
                <a:gd name="connsiteY7" fmla="*/ 278606 h 333375"/>
                <a:gd name="connsiteX8" fmla="*/ 288131 w 1076325"/>
                <a:gd name="connsiteY8" fmla="*/ 307181 h 333375"/>
                <a:gd name="connsiteX9" fmla="*/ 147637 w 1076325"/>
                <a:gd name="connsiteY9" fmla="*/ 326231 h 333375"/>
                <a:gd name="connsiteX10" fmla="*/ 0 w 1076325"/>
                <a:gd name="connsiteY10" fmla="*/ 333375 h 333375"/>
                <a:gd name="connsiteX11" fmla="*/ 0 w 1076325"/>
                <a:gd name="connsiteY11" fmla="*/ 188119 h 333375"/>
                <a:gd name="connsiteX12" fmla="*/ 230981 w 1076325"/>
                <a:gd name="connsiteY12" fmla="*/ 150019 h 333375"/>
                <a:gd name="connsiteX13" fmla="*/ 402431 w 1076325"/>
                <a:gd name="connsiteY13" fmla="*/ 1262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325" h="333375">
                  <a:moveTo>
                    <a:pt x="402431" y="126206"/>
                  </a:moveTo>
                  <a:lnTo>
                    <a:pt x="611981" y="90488"/>
                  </a:lnTo>
                  <a:lnTo>
                    <a:pt x="871537" y="40481"/>
                  </a:lnTo>
                  <a:lnTo>
                    <a:pt x="1076325" y="0"/>
                  </a:lnTo>
                  <a:cubicBezTo>
                    <a:pt x="1075531" y="61119"/>
                    <a:pt x="1074738" y="122237"/>
                    <a:pt x="1073944" y="183356"/>
                  </a:cubicBezTo>
                  <a:lnTo>
                    <a:pt x="876300" y="216694"/>
                  </a:lnTo>
                  <a:lnTo>
                    <a:pt x="690562" y="245269"/>
                  </a:lnTo>
                  <a:lnTo>
                    <a:pt x="483394" y="278606"/>
                  </a:lnTo>
                  <a:lnTo>
                    <a:pt x="288131" y="307181"/>
                  </a:lnTo>
                  <a:lnTo>
                    <a:pt x="147637" y="326231"/>
                  </a:lnTo>
                  <a:lnTo>
                    <a:pt x="0" y="333375"/>
                  </a:lnTo>
                  <a:lnTo>
                    <a:pt x="0" y="188119"/>
                  </a:lnTo>
                  <a:lnTo>
                    <a:pt x="230981" y="150019"/>
                  </a:lnTo>
                  <a:lnTo>
                    <a:pt x="402431" y="126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EAF06226-0C2C-493B-9AF7-5C2217EB55D3}"/>
                </a:ext>
              </a:extLst>
            </p:cNvPr>
            <p:cNvSpPr/>
            <p:nvPr/>
          </p:nvSpPr>
          <p:spPr>
            <a:xfrm>
              <a:off x="4370388" y="4262438"/>
              <a:ext cx="1038225" cy="311150"/>
            </a:xfrm>
            <a:custGeom>
              <a:avLst/>
              <a:gdLst>
                <a:gd name="connsiteX0" fmla="*/ 361950 w 1038225"/>
                <a:gd name="connsiteY0" fmla="*/ 97631 h 311943"/>
                <a:gd name="connsiteX1" fmla="*/ 709612 w 1038225"/>
                <a:gd name="connsiteY1" fmla="*/ 45243 h 311943"/>
                <a:gd name="connsiteX2" fmla="*/ 1026319 w 1038225"/>
                <a:gd name="connsiteY2" fmla="*/ 0 h 311943"/>
                <a:gd name="connsiteX3" fmla="*/ 1038225 w 1038225"/>
                <a:gd name="connsiteY3" fmla="*/ 207168 h 311943"/>
                <a:gd name="connsiteX4" fmla="*/ 938212 w 1038225"/>
                <a:gd name="connsiteY4" fmla="*/ 214312 h 311943"/>
                <a:gd name="connsiteX5" fmla="*/ 745331 w 1038225"/>
                <a:gd name="connsiteY5" fmla="*/ 230981 h 311943"/>
                <a:gd name="connsiteX6" fmla="*/ 538162 w 1038225"/>
                <a:gd name="connsiteY6" fmla="*/ 250031 h 311943"/>
                <a:gd name="connsiteX7" fmla="*/ 273844 w 1038225"/>
                <a:gd name="connsiteY7" fmla="*/ 278606 h 311943"/>
                <a:gd name="connsiteX8" fmla="*/ 0 w 1038225"/>
                <a:gd name="connsiteY8" fmla="*/ 311943 h 311943"/>
                <a:gd name="connsiteX9" fmla="*/ 4762 w 1038225"/>
                <a:gd name="connsiteY9" fmla="*/ 154781 h 311943"/>
                <a:gd name="connsiteX10" fmla="*/ 216694 w 1038225"/>
                <a:gd name="connsiteY10" fmla="*/ 121443 h 311943"/>
                <a:gd name="connsiteX11" fmla="*/ 361950 w 1038225"/>
                <a:gd name="connsiteY11" fmla="*/ 97631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8225" h="311943">
                  <a:moveTo>
                    <a:pt x="361950" y="97631"/>
                  </a:moveTo>
                  <a:lnTo>
                    <a:pt x="709612" y="45243"/>
                  </a:lnTo>
                  <a:lnTo>
                    <a:pt x="1026319" y="0"/>
                  </a:lnTo>
                  <a:lnTo>
                    <a:pt x="1038225" y="207168"/>
                  </a:lnTo>
                  <a:lnTo>
                    <a:pt x="938212" y="214312"/>
                  </a:lnTo>
                  <a:lnTo>
                    <a:pt x="745331" y="230981"/>
                  </a:lnTo>
                  <a:lnTo>
                    <a:pt x="538162" y="250031"/>
                  </a:lnTo>
                  <a:lnTo>
                    <a:pt x="273844" y="278606"/>
                  </a:lnTo>
                  <a:lnTo>
                    <a:pt x="0" y="311943"/>
                  </a:lnTo>
                  <a:lnTo>
                    <a:pt x="4762" y="154781"/>
                  </a:lnTo>
                  <a:lnTo>
                    <a:pt x="216694" y="121443"/>
                  </a:lnTo>
                  <a:lnTo>
                    <a:pt x="361950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4">
              <a:extLst>
                <a:ext uri="{FF2B5EF4-FFF2-40B4-BE49-F238E27FC236}">
                  <a16:creationId xmlns:a16="http://schemas.microsoft.com/office/drawing/2014/main" id="{58376B22-04B6-458A-A4A6-A22BF32E563B}"/>
                </a:ext>
              </a:extLst>
            </p:cNvPr>
            <p:cNvSpPr/>
            <p:nvPr/>
          </p:nvSpPr>
          <p:spPr>
            <a:xfrm rot="16200000">
              <a:off x="6246813" y="5451475"/>
              <a:ext cx="695325" cy="790575"/>
            </a:xfrm>
            <a:custGeom>
              <a:avLst/>
              <a:gdLst>
                <a:gd name="connsiteX0" fmla="*/ 623888 w 695325"/>
                <a:gd name="connsiteY0" fmla="*/ 273844 h 790575"/>
                <a:gd name="connsiteX1" fmla="*/ 583407 w 695325"/>
                <a:gd name="connsiteY1" fmla="*/ 404813 h 790575"/>
                <a:gd name="connsiteX2" fmla="*/ 550069 w 695325"/>
                <a:gd name="connsiteY2" fmla="*/ 514350 h 790575"/>
                <a:gd name="connsiteX3" fmla="*/ 533400 w 695325"/>
                <a:gd name="connsiteY3" fmla="*/ 578644 h 790575"/>
                <a:gd name="connsiteX4" fmla="*/ 523875 w 695325"/>
                <a:gd name="connsiteY4" fmla="*/ 607219 h 790575"/>
                <a:gd name="connsiteX5" fmla="*/ 519113 w 695325"/>
                <a:gd name="connsiteY5" fmla="*/ 635794 h 790575"/>
                <a:gd name="connsiteX6" fmla="*/ 519113 w 695325"/>
                <a:gd name="connsiteY6" fmla="*/ 661988 h 790575"/>
                <a:gd name="connsiteX7" fmla="*/ 523875 w 695325"/>
                <a:gd name="connsiteY7" fmla="*/ 683419 h 790575"/>
                <a:gd name="connsiteX8" fmla="*/ 535782 w 695325"/>
                <a:gd name="connsiteY8" fmla="*/ 704850 h 790575"/>
                <a:gd name="connsiteX9" fmla="*/ 545307 w 695325"/>
                <a:gd name="connsiteY9" fmla="*/ 714375 h 790575"/>
                <a:gd name="connsiteX10" fmla="*/ 559594 w 695325"/>
                <a:gd name="connsiteY10" fmla="*/ 723900 h 790575"/>
                <a:gd name="connsiteX11" fmla="*/ 583407 w 695325"/>
                <a:gd name="connsiteY11" fmla="*/ 733425 h 790575"/>
                <a:gd name="connsiteX12" fmla="*/ 695325 w 695325"/>
                <a:gd name="connsiteY12" fmla="*/ 742950 h 790575"/>
                <a:gd name="connsiteX13" fmla="*/ 0 w 695325"/>
                <a:gd name="connsiteY13" fmla="*/ 790575 h 790575"/>
                <a:gd name="connsiteX14" fmla="*/ 7144 w 695325"/>
                <a:gd name="connsiteY14" fmla="*/ 757238 h 790575"/>
                <a:gd name="connsiteX15" fmla="*/ 14288 w 695325"/>
                <a:gd name="connsiteY15" fmla="*/ 738188 h 790575"/>
                <a:gd name="connsiteX16" fmla="*/ 80963 w 695325"/>
                <a:gd name="connsiteY16" fmla="*/ 700088 h 790575"/>
                <a:gd name="connsiteX17" fmla="*/ 111919 w 695325"/>
                <a:gd name="connsiteY17" fmla="*/ 681038 h 790575"/>
                <a:gd name="connsiteX18" fmla="*/ 159544 w 695325"/>
                <a:gd name="connsiteY18" fmla="*/ 645319 h 790575"/>
                <a:gd name="connsiteX19" fmla="*/ 235744 w 695325"/>
                <a:gd name="connsiteY19" fmla="*/ 581025 h 790575"/>
                <a:gd name="connsiteX20" fmla="*/ 333375 w 695325"/>
                <a:gd name="connsiteY20" fmla="*/ 481013 h 790575"/>
                <a:gd name="connsiteX21" fmla="*/ 476250 w 695325"/>
                <a:gd name="connsiteY21" fmla="*/ 295275 h 790575"/>
                <a:gd name="connsiteX22" fmla="*/ 552450 w 695325"/>
                <a:gd name="connsiteY22" fmla="*/ 183356 h 790575"/>
                <a:gd name="connsiteX23" fmla="*/ 628650 w 695325"/>
                <a:gd name="connsiteY23" fmla="*/ 66675 h 790575"/>
                <a:gd name="connsiteX24" fmla="*/ 647700 w 695325"/>
                <a:gd name="connsiteY24" fmla="*/ 35719 h 790575"/>
                <a:gd name="connsiteX25" fmla="*/ 659607 w 695325"/>
                <a:gd name="connsiteY25" fmla="*/ 19050 h 790575"/>
                <a:gd name="connsiteX26" fmla="*/ 671513 w 695325"/>
                <a:gd name="connsiteY26" fmla="*/ 7144 h 790575"/>
                <a:gd name="connsiteX27" fmla="*/ 685800 w 695325"/>
                <a:gd name="connsiteY27" fmla="*/ 0 h 790575"/>
                <a:gd name="connsiteX28" fmla="*/ 692944 w 695325"/>
                <a:gd name="connsiteY28" fmla="*/ 4763 h 790575"/>
                <a:gd name="connsiteX29" fmla="*/ 695325 w 695325"/>
                <a:gd name="connsiteY29" fmla="*/ 21431 h 790575"/>
                <a:gd name="connsiteX30" fmla="*/ 685800 w 695325"/>
                <a:gd name="connsiteY30" fmla="*/ 69056 h 790575"/>
                <a:gd name="connsiteX31" fmla="*/ 661988 w 695325"/>
                <a:gd name="connsiteY31" fmla="*/ 152400 h 790575"/>
                <a:gd name="connsiteX32" fmla="*/ 623888 w 695325"/>
                <a:gd name="connsiteY32" fmla="*/ 273844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790575">
                  <a:moveTo>
                    <a:pt x="623888" y="273844"/>
                  </a:moveTo>
                  <a:lnTo>
                    <a:pt x="583407" y="404813"/>
                  </a:lnTo>
                  <a:lnTo>
                    <a:pt x="550069" y="514350"/>
                  </a:lnTo>
                  <a:lnTo>
                    <a:pt x="533400" y="578644"/>
                  </a:lnTo>
                  <a:lnTo>
                    <a:pt x="523875" y="607219"/>
                  </a:lnTo>
                  <a:lnTo>
                    <a:pt x="519113" y="635794"/>
                  </a:lnTo>
                  <a:lnTo>
                    <a:pt x="519113" y="661988"/>
                  </a:lnTo>
                  <a:lnTo>
                    <a:pt x="523875" y="683419"/>
                  </a:lnTo>
                  <a:lnTo>
                    <a:pt x="535782" y="704850"/>
                  </a:lnTo>
                  <a:lnTo>
                    <a:pt x="545307" y="714375"/>
                  </a:lnTo>
                  <a:lnTo>
                    <a:pt x="559594" y="723900"/>
                  </a:lnTo>
                  <a:lnTo>
                    <a:pt x="583407" y="733425"/>
                  </a:lnTo>
                  <a:lnTo>
                    <a:pt x="695325" y="742950"/>
                  </a:lnTo>
                  <a:lnTo>
                    <a:pt x="0" y="790575"/>
                  </a:lnTo>
                  <a:lnTo>
                    <a:pt x="7144" y="757238"/>
                  </a:lnTo>
                  <a:lnTo>
                    <a:pt x="14288" y="738188"/>
                  </a:lnTo>
                  <a:lnTo>
                    <a:pt x="80963" y="700088"/>
                  </a:lnTo>
                  <a:lnTo>
                    <a:pt x="111919" y="681038"/>
                  </a:lnTo>
                  <a:lnTo>
                    <a:pt x="159544" y="645319"/>
                  </a:lnTo>
                  <a:lnTo>
                    <a:pt x="235744" y="581025"/>
                  </a:lnTo>
                  <a:lnTo>
                    <a:pt x="333375" y="481013"/>
                  </a:lnTo>
                  <a:lnTo>
                    <a:pt x="476250" y="295275"/>
                  </a:lnTo>
                  <a:lnTo>
                    <a:pt x="552450" y="183356"/>
                  </a:lnTo>
                  <a:lnTo>
                    <a:pt x="628650" y="66675"/>
                  </a:lnTo>
                  <a:lnTo>
                    <a:pt x="647700" y="35719"/>
                  </a:lnTo>
                  <a:lnTo>
                    <a:pt x="659607" y="19050"/>
                  </a:lnTo>
                  <a:lnTo>
                    <a:pt x="671513" y="7144"/>
                  </a:lnTo>
                  <a:lnTo>
                    <a:pt x="685800" y="0"/>
                  </a:lnTo>
                  <a:lnTo>
                    <a:pt x="692944" y="4763"/>
                  </a:lnTo>
                  <a:lnTo>
                    <a:pt x="695325" y="21431"/>
                  </a:lnTo>
                  <a:lnTo>
                    <a:pt x="685800" y="69056"/>
                  </a:lnTo>
                  <a:lnTo>
                    <a:pt x="661988" y="152400"/>
                  </a:lnTo>
                  <a:lnTo>
                    <a:pt x="623888" y="2738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9E05D424-7E5F-466B-A74A-1E54452BBCFC}"/>
              </a:ext>
            </a:extLst>
          </p:cNvPr>
          <p:cNvGrpSpPr/>
          <p:nvPr/>
        </p:nvGrpSpPr>
        <p:grpSpPr>
          <a:xfrm>
            <a:off x="2520950" y="1565275"/>
            <a:ext cx="4570413" cy="4478338"/>
            <a:chOff x="2520950" y="1565275"/>
            <a:chExt cx="4570413" cy="4478338"/>
          </a:xfrm>
        </p:grpSpPr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D4F12CA4-14CE-4C02-A1AB-50C7E9514F13}"/>
                </a:ext>
              </a:extLst>
            </p:cNvPr>
            <p:cNvSpPr/>
            <p:nvPr/>
          </p:nvSpPr>
          <p:spPr>
            <a:xfrm>
              <a:off x="2520950" y="1606550"/>
              <a:ext cx="1270000" cy="2390775"/>
            </a:xfrm>
            <a:custGeom>
              <a:avLst/>
              <a:gdLst>
                <a:gd name="connsiteX0" fmla="*/ 904875 w 1270000"/>
                <a:gd name="connsiteY0" fmla="*/ 987425 h 2390775"/>
                <a:gd name="connsiteX1" fmla="*/ 1003300 w 1270000"/>
                <a:gd name="connsiteY1" fmla="*/ 781050 h 2390775"/>
                <a:gd name="connsiteX2" fmla="*/ 1073150 w 1270000"/>
                <a:gd name="connsiteY2" fmla="*/ 628650 h 2390775"/>
                <a:gd name="connsiteX3" fmla="*/ 1127125 w 1270000"/>
                <a:gd name="connsiteY3" fmla="*/ 511175 h 2390775"/>
                <a:gd name="connsiteX4" fmla="*/ 1133475 w 1270000"/>
                <a:gd name="connsiteY4" fmla="*/ 482600 h 2390775"/>
                <a:gd name="connsiteX5" fmla="*/ 1152525 w 1270000"/>
                <a:gd name="connsiteY5" fmla="*/ 444500 h 2390775"/>
                <a:gd name="connsiteX6" fmla="*/ 1168400 w 1270000"/>
                <a:gd name="connsiteY6" fmla="*/ 422275 h 2390775"/>
                <a:gd name="connsiteX7" fmla="*/ 1190625 w 1270000"/>
                <a:gd name="connsiteY7" fmla="*/ 403225 h 2390775"/>
                <a:gd name="connsiteX8" fmla="*/ 1228725 w 1270000"/>
                <a:gd name="connsiteY8" fmla="*/ 387350 h 2390775"/>
                <a:gd name="connsiteX9" fmla="*/ 1254125 w 1270000"/>
                <a:gd name="connsiteY9" fmla="*/ 371475 h 2390775"/>
                <a:gd name="connsiteX10" fmla="*/ 1266825 w 1270000"/>
                <a:gd name="connsiteY10" fmla="*/ 355600 h 2390775"/>
                <a:gd name="connsiteX11" fmla="*/ 1270000 w 1270000"/>
                <a:gd name="connsiteY11" fmla="*/ 342900 h 2390775"/>
                <a:gd name="connsiteX12" fmla="*/ 1270000 w 1270000"/>
                <a:gd name="connsiteY12" fmla="*/ 323850 h 2390775"/>
                <a:gd name="connsiteX13" fmla="*/ 1254125 w 1270000"/>
                <a:gd name="connsiteY13" fmla="*/ 285750 h 2390775"/>
                <a:gd name="connsiteX14" fmla="*/ 1200150 w 1270000"/>
                <a:gd name="connsiteY14" fmla="*/ 219075 h 2390775"/>
                <a:gd name="connsiteX15" fmla="*/ 1139825 w 1270000"/>
                <a:gd name="connsiteY15" fmla="*/ 165100 h 2390775"/>
                <a:gd name="connsiteX16" fmla="*/ 1060450 w 1270000"/>
                <a:gd name="connsiteY16" fmla="*/ 104775 h 2390775"/>
                <a:gd name="connsiteX17" fmla="*/ 993775 w 1270000"/>
                <a:gd name="connsiteY17" fmla="*/ 66675 h 2390775"/>
                <a:gd name="connsiteX18" fmla="*/ 933450 w 1270000"/>
                <a:gd name="connsiteY18" fmla="*/ 38100 h 2390775"/>
                <a:gd name="connsiteX19" fmla="*/ 860425 w 1270000"/>
                <a:gd name="connsiteY19" fmla="*/ 15875 h 2390775"/>
                <a:gd name="connsiteX20" fmla="*/ 796925 w 1270000"/>
                <a:gd name="connsiteY20" fmla="*/ 0 h 2390775"/>
                <a:gd name="connsiteX21" fmla="*/ 777875 w 1270000"/>
                <a:gd name="connsiteY21" fmla="*/ 0 h 2390775"/>
                <a:gd name="connsiteX22" fmla="*/ 765175 w 1270000"/>
                <a:gd name="connsiteY22" fmla="*/ 6350 h 2390775"/>
                <a:gd name="connsiteX23" fmla="*/ 762000 w 1270000"/>
                <a:gd name="connsiteY23" fmla="*/ 15875 h 2390775"/>
                <a:gd name="connsiteX24" fmla="*/ 762000 w 1270000"/>
                <a:gd name="connsiteY24" fmla="*/ 31750 h 2390775"/>
                <a:gd name="connsiteX25" fmla="*/ 771525 w 1270000"/>
                <a:gd name="connsiteY25" fmla="*/ 53975 h 2390775"/>
                <a:gd name="connsiteX26" fmla="*/ 796925 w 1270000"/>
                <a:gd name="connsiteY26" fmla="*/ 92075 h 2390775"/>
                <a:gd name="connsiteX27" fmla="*/ 822325 w 1270000"/>
                <a:gd name="connsiteY27" fmla="*/ 123825 h 2390775"/>
                <a:gd name="connsiteX28" fmla="*/ 844550 w 1270000"/>
                <a:gd name="connsiteY28" fmla="*/ 165100 h 2390775"/>
                <a:gd name="connsiteX29" fmla="*/ 863600 w 1270000"/>
                <a:gd name="connsiteY29" fmla="*/ 206375 h 2390775"/>
                <a:gd name="connsiteX30" fmla="*/ 876300 w 1270000"/>
                <a:gd name="connsiteY30" fmla="*/ 241300 h 2390775"/>
                <a:gd name="connsiteX31" fmla="*/ 882650 w 1270000"/>
                <a:gd name="connsiteY31" fmla="*/ 282575 h 2390775"/>
                <a:gd name="connsiteX32" fmla="*/ 882650 w 1270000"/>
                <a:gd name="connsiteY32" fmla="*/ 314325 h 2390775"/>
                <a:gd name="connsiteX33" fmla="*/ 873125 w 1270000"/>
                <a:gd name="connsiteY33" fmla="*/ 365125 h 2390775"/>
                <a:gd name="connsiteX34" fmla="*/ 831850 w 1270000"/>
                <a:gd name="connsiteY34" fmla="*/ 527050 h 2390775"/>
                <a:gd name="connsiteX35" fmla="*/ 695325 w 1270000"/>
                <a:gd name="connsiteY35" fmla="*/ 901700 h 2390775"/>
                <a:gd name="connsiteX36" fmla="*/ 584200 w 1270000"/>
                <a:gd name="connsiteY36" fmla="*/ 1187450 h 2390775"/>
                <a:gd name="connsiteX37" fmla="*/ 479425 w 1270000"/>
                <a:gd name="connsiteY37" fmla="*/ 1428750 h 2390775"/>
                <a:gd name="connsiteX38" fmla="*/ 393700 w 1270000"/>
                <a:gd name="connsiteY38" fmla="*/ 1616075 h 2390775"/>
                <a:gd name="connsiteX39" fmla="*/ 234950 w 1270000"/>
                <a:gd name="connsiteY39" fmla="*/ 1933575 h 2390775"/>
                <a:gd name="connsiteX40" fmla="*/ 63500 w 1270000"/>
                <a:gd name="connsiteY40" fmla="*/ 2232025 h 2390775"/>
                <a:gd name="connsiteX41" fmla="*/ 9525 w 1270000"/>
                <a:gd name="connsiteY41" fmla="*/ 2324100 h 2390775"/>
                <a:gd name="connsiteX42" fmla="*/ 0 w 1270000"/>
                <a:gd name="connsiteY42" fmla="*/ 2349500 h 2390775"/>
                <a:gd name="connsiteX43" fmla="*/ 0 w 1270000"/>
                <a:gd name="connsiteY43" fmla="*/ 2368550 h 2390775"/>
                <a:gd name="connsiteX44" fmla="*/ 3175 w 1270000"/>
                <a:gd name="connsiteY44" fmla="*/ 2384425 h 2390775"/>
                <a:gd name="connsiteX45" fmla="*/ 15875 w 1270000"/>
                <a:gd name="connsiteY45" fmla="*/ 2390775 h 2390775"/>
                <a:gd name="connsiteX46" fmla="*/ 38100 w 1270000"/>
                <a:gd name="connsiteY46" fmla="*/ 2381250 h 2390775"/>
                <a:gd name="connsiteX47" fmla="*/ 79375 w 1270000"/>
                <a:gd name="connsiteY47" fmla="*/ 2330450 h 2390775"/>
                <a:gd name="connsiteX48" fmla="*/ 196850 w 1270000"/>
                <a:gd name="connsiteY48" fmla="*/ 2174875 h 2390775"/>
                <a:gd name="connsiteX49" fmla="*/ 317500 w 1270000"/>
                <a:gd name="connsiteY49" fmla="*/ 2000250 h 2390775"/>
                <a:gd name="connsiteX50" fmla="*/ 434975 w 1270000"/>
                <a:gd name="connsiteY50" fmla="*/ 1835150 h 2390775"/>
                <a:gd name="connsiteX51" fmla="*/ 577850 w 1270000"/>
                <a:gd name="connsiteY51" fmla="*/ 1622425 h 2390775"/>
                <a:gd name="connsiteX52" fmla="*/ 635000 w 1270000"/>
                <a:gd name="connsiteY52" fmla="*/ 1530350 h 2390775"/>
                <a:gd name="connsiteX53" fmla="*/ 711200 w 1270000"/>
                <a:gd name="connsiteY53" fmla="*/ 1416050 h 2390775"/>
                <a:gd name="connsiteX54" fmla="*/ 831850 w 1270000"/>
                <a:gd name="connsiteY54" fmla="*/ 1152525 h 2390775"/>
                <a:gd name="connsiteX55" fmla="*/ 904875 w 1270000"/>
                <a:gd name="connsiteY55" fmla="*/ 98742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70000" h="2390775">
                  <a:moveTo>
                    <a:pt x="904875" y="987425"/>
                  </a:moveTo>
                  <a:lnTo>
                    <a:pt x="1003300" y="781050"/>
                  </a:lnTo>
                  <a:lnTo>
                    <a:pt x="1073150" y="628650"/>
                  </a:lnTo>
                  <a:lnTo>
                    <a:pt x="1127125" y="511175"/>
                  </a:lnTo>
                  <a:lnTo>
                    <a:pt x="1133475" y="482600"/>
                  </a:lnTo>
                  <a:lnTo>
                    <a:pt x="1152525" y="444500"/>
                  </a:lnTo>
                  <a:lnTo>
                    <a:pt x="1168400" y="422275"/>
                  </a:lnTo>
                  <a:lnTo>
                    <a:pt x="1190625" y="403225"/>
                  </a:lnTo>
                  <a:lnTo>
                    <a:pt x="1228725" y="387350"/>
                  </a:lnTo>
                  <a:lnTo>
                    <a:pt x="1254125" y="371475"/>
                  </a:lnTo>
                  <a:lnTo>
                    <a:pt x="1266825" y="355600"/>
                  </a:lnTo>
                  <a:lnTo>
                    <a:pt x="1270000" y="342900"/>
                  </a:lnTo>
                  <a:lnTo>
                    <a:pt x="1270000" y="323850"/>
                  </a:lnTo>
                  <a:lnTo>
                    <a:pt x="1254125" y="285750"/>
                  </a:lnTo>
                  <a:lnTo>
                    <a:pt x="1200150" y="219075"/>
                  </a:lnTo>
                  <a:lnTo>
                    <a:pt x="1139825" y="165100"/>
                  </a:lnTo>
                  <a:lnTo>
                    <a:pt x="1060450" y="104775"/>
                  </a:lnTo>
                  <a:lnTo>
                    <a:pt x="993775" y="66675"/>
                  </a:lnTo>
                  <a:lnTo>
                    <a:pt x="933450" y="38100"/>
                  </a:lnTo>
                  <a:lnTo>
                    <a:pt x="860425" y="15875"/>
                  </a:lnTo>
                  <a:lnTo>
                    <a:pt x="796925" y="0"/>
                  </a:lnTo>
                  <a:lnTo>
                    <a:pt x="777875" y="0"/>
                  </a:lnTo>
                  <a:lnTo>
                    <a:pt x="765175" y="6350"/>
                  </a:lnTo>
                  <a:lnTo>
                    <a:pt x="762000" y="15875"/>
                  </a:lnTo>
                  <a:lnTo>
                    <a:pt x="762000" y="31750"/>
                  </a:lnTo>
                  <a:lnTo>
                    <a:pt x="771525" y="53975"/>
                  </a:lnTo>
                  <a:lnTo>
                    <a:pt x="796925" y="92075"/>
                  </a:lnTo>
                  <a:lnTo>
                    <a:pt x="822325" y="123825"/>
                  </a:lnTo>
                  <a:lnTo>
                    <a:pt x="844550" y="165100"/>
                  </a:lnTo>
                  <a:lnTo>
                    <a:pt x="863600" y="206375"/>
                  </a:lnTo>
                  <a:lnTo>
                    <a:pt x="876300" y="241300"/>
                  </a:lnTo>
                  <a:lnTo>
                    <a:pt x="882650" y="282575"/>
                  </a:lnTo>
                  <a:lnTo>
                    <a:pt x="882650" y="314325"/>
                  </a:lnTo>
                  <a:lnTo>
                    <a:pt x="873125" y="365125"/>
                  </a:lnTo>
                  <a:lnTo>
                    <a:pt x="831850" y="527050"/>
                  </a:lnTo>
                  <a:lnTo>
                    <a:pt x="695325" y="901700"/>
                  </a:lnTo>
                  <a:lnTo>
                    <a:pt x="584200" y="1187450"/>
                  </a:lnTo>
                  <a:lnTo>
                    <a:pt x="479425" y="1428750"/>
                  </a:lnTo>
                  <a:lnTo>
                    <a:pt x="393700" y="1616075"/>
                  </a:lnTo>
                  <a:lnTo>
                    <a:pt x="234950" y="1933575"/>
                  </a:lnTo>
                  <a:lnTo>
                    <a:pt x="63500" y="2232025"/>
                  </a:lnTo>
                  <a:lnTo>
                    <a:pt x="9525" y="2324100"/>
                  </a:lnTo>
                  <a:lnTo>
                    <a:pt x="0" y="2349500"/>
                  </a:lnTo>
                  <a:lnTo>
                    <a:pt x="0" y="2368550"/>
                  </a:lnTo>
                  <a:lnTo>
                    <a:pt x="3175" y="2384425"/>
                  </a:lnTo>
                  <a:lnTo>
                    <a:pt x="15875" y="2390775"/>
                  </a:lnTo>
                  <a:lnTo>
                    <a:pt x="38100" y="2381250"/>
                  </a:lnTo>
                  <a:lnTo>
                    <a:pt x="79375" y="2330450"/>
                  </a:lnTo>
                  <a:lnTo>
                    <a:pt x="196850" y="2174875"/>
                  </a:lnTo>
                  <a:lnTo>
                    <a:pt x="317500" y="2000250"/>
                  </a:lnTo>
                  <a:lnTo>
                    <a:pt x="434975" y="1835150"/>
                  </a:lnTo>
                  <a:lnTo>
                    <a:pt x="577850" y="1622425"/>
                  </a:lnTo>
                  <a:lnTo>
                    <a:pt x="635000" y="1530350"/>
                  </a:lnTo>
                  <a:lnTo>
                    <a:pt x="711200" y="1416050"/>
                  </a:lnTo>
                  <a:lnTo>
                    <a:pt x="831850" y="1152525"/>
                  </a:lnTo>
                  <a:lnTo>
                    <a:pt x="904875" y="987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6">
              <a:extLst>
                <a:ext uri="{FF2B5EF4-FFF2-40B4-BE49-F238E27FC236}">
                  <a16:creationId xmlns:a16="http://schemas.microsoft.com/office/drawing/2014/main" id="{9B67E3EA-8C6C-4BBB-B920-08BCBC4FCF1E}"/>
                </a:ext>
              </a:extLst>
            </p:cNvPr>
            <p:cNvSpPr/>
            <p:nvPr/>
          </p:nvSpPr>
          <p:spPr>
            <a:xfrm>
              <a:off x="3570288" y="4713288"/>
              <a:ext cx="1028700" cy="1069975"/>
            </a:xfrm>
            <a:custGeom>
              <a:avLst/>
              <a:gdLst>
                <a:gd name="connsiteX0" fmla="*/ 435769 w 1028700"/>
                <a:gd name="connsiteY0" fmla="*/ 542925 h 1071562"/>
                <a:gd name="connsiteX1" fmla="*/ 535781 w 1028700"/>
                <a:gd name="connsiteY1" fmla="*/ 407194 h 1071562"/>
                <a:gd name="connsiteX2" fmla="*/ 604837 w 1028700"/>
                <a:gd name="connsiteY2" fmla="*/ 302419 h 1071562"/>
                <a:gd name="connsiteX3" fmla="*/ 661987 w 1028700"/>
                <a:gd name="connsiteY3" fmla="*/ 211931 h 1071562"/>
                <a:gd name="connsiteX4" fmla="*/ 669131 w 1028700"/>
                <a:gd name="connsiteY4" fmla="*/ 190500 h 1071562"/>
                <a:gd name="connsiteX5" fmla="*/ 669131 w 1028700"/>
                <a:gd name="connsiteY5" fmla="*/ 171450 h 1071562"/>
                <a:gd name="connsiteX6" fmla="*/ 661987 w 1028700"/>
                <a:gd name="connsiteY6" fmla="*/ 130969 h 1071562"/>
                <a:gd name="connsiteX7" fmla="*/ 642937 w 1028700"/>
                <a:gd name="connsiteY7" fmla="*/ 85725 h 1071562"/>
                <a:gd name="connsiteX8" fmla="*/ 623887 w 1028700"/>
                <a:gd name="connsiteY8" fmla="*/ 59531 h 1071562"/>
                <a:gd name="connsiteX9" fmla="*/ 597694 w 1028700"/>
                <a:gd name="connsiteY9" fmla="*/ 33337 h 1071562"/>
                <a:gd name="connsiteX10" fmla="*/ 592931 w 1028700"/>
                <a:gd name="connsiteY10" fmla="*/ 16669 h 1071562"/>
                <a:gd name="connsiteX11" fmla="*/ 597694 w 1028700"/>
                <a:gd name="connsiteY11" fmla="*/ 4762 h 1071562"/>
                <a:gd name="connsiteX12" fmla="*/ 611981 w 1028700"/>
                <a:gd name="connsiteY12" fmla="*/ 0 h 1071562"/>
                <a:gd name="connsiteX13" fmla="*/ 654844 w 1028700"/>
                <a:gd name="connsiteY13" fmla="*/ 4762 h 1071562"/>
                <a:gd name="connsiteX14" fmla="*/ 707231 w 1028700"/>
                <a:gd name="connsiteY14" fmla="*/ 19050 h 1071562"/>
                <a:gd name="connsiteX15" fmla="*/ 776287 w 1028700"/>
                <a:gd name="connsiteY15" fmla="*/ 42862 h 1071562"/>
                <a:gd name="connsiteX16" fmla="*/ 828675 w 1028700"/>
                <a:gd name="connsiteY16" fmla="*/ 66675 h 1071562"/>
                <a:gd name="connsiteX17" fmla="*/ 881062 w 1028700"/>
                <a:gd name="connsiteY17" fmla="*/ 100012 h 1071562"/>
                <a:gd name="connsiteX18" fmla="*/ 919162 w 1028700"/>
                <a:gd name="connsiteY18" fmla="*/ 128587 h 1071562"/>
                <a:gd name="connsiteX19" fmla="*/ 952500 w 1028700"/>
                <a:gd name="connsiteY19" fmla="*/ 159544 h 1071562"/>
                <a:gd name="connsiteX20" fmla="*/ 983456 w 1028700"/>
                <a:gd name="connsiteY20" fmla="*/ 195262 h 1071562"/>
                <a:gd name="connsiteX21" fmla="*/ 1009650 w 1028700"/>
                <a:gd name="connsiteY21" fmla="*/ 235744 h 1071562"/>
                <a:gd name="connsiteX22" fmla="*/ 1023937 w 1028700"/>
                <a:gd name="connsiteY22" fmla="*/ 264319 h 1071562"/>
                <a:gd name="connsiteX23" fmla="*/ 1028700 w 1028700"/>
                <a:gd name="connsiteY23" fmla="*/ 288131 h 1071562"/>
                <a:gd name="connsiteX24" fmla="*/ 1028700 w 1028700"/>
                <a:gd name="connsiteY24" fmla="*/ 316706 h 1071562"/>
                <a:gd name="connsiteX25" fmla="*/ 1023937 w 1028700"/>
                <a:gd name="connsiteY25" fmla="*/ 340519 h 1071562"/>
                <a:gd name="connsiteX26" fmla="*/ 1009650 w 1028700"/>
                <a:gd name="connsiteY26" fmla="*/ 361950 h 1071562"/>
                <a:gd name="connsiteX27" fmla="*/ 985837 w 1028700"/>
                <a:gd name="connsiteY27" fmla="*/ 376237 h 1071562"/>
                <a:gd name="connsiteX28" fmla="*/ 947737 w 1028700"/>
                <a:gd name="connsiteY28" fmla="*/ 385762 h 1071562"/>
                <a:gd name="connsiteX29" fmla="*/ 897731 w 1028700"/>
                <a:gd name="connsiteY29" fmla="*/ 400050 h 1071562"/>
                <a:gd name="connsiteX30" fmla="*/ 862012 w 1028700"/>
                <a:gd name="connsiteY30" fmla="*/ 416719 h 1071562"/>
                <a:gd name="connsiteX31" fmla="*/ 826294 w 1028700"/>
                <a:gd name="connsiteY31" fmla="*/ 442912 h 1071562"/>
                <a:gd name="connsiteX32" fmla="*/ 797719 w 1028700"/>
                <a:gd name="connsiteY32" fmla="*/ 478631 h 1071562"/>
                <a:gd name="connsiteX33" fmla="*/ 721519 w 1028700"/>
                <a:gd name="connsiteY33" fmla="*/ 552450 h 1071562"/>
                <a:gd name="connsiteX34" fmla="*/ 569119 w 1028700"/>
                <a:gd name="connsiteY34" fmla="*/ 685800 h 1071562"/>
                <a:gd name="connsiteX35" fmla="*/ 450056 w 1028700"/>
                <a:gd name="connsiteY35" fmla="*/ 785812 h 1071562"/>
                <a:gd name="connsiteX36" fmla="*/ 302419 w 1028700"/>
                <a:gd name="connsiteY36" fmla="*/ 900112 h 1071562"/>
                <a:gd name="connsiteX37" fmla="*/ 173831 w 1028700"/>
                <a:gd name="connsiteY37" fmla="*/ 988219 h 1071562"/>
                <a:gd name="connsiteX38" fmla="*/ 71437 w 1028700"/>
                <a:gd name="connsiteY38" fmla="*/ 1052512 h 1071562"/>
                <a:gd name="connsiteX39" fmla="*/ 40481 w 1028700"/>
                <a:gd name="connsiteY39" fmla="*/ 1066800 h 1071562"/>
                <a:gd name="connsiteX40" fmla="*/ 16669 w 1028700"/>
                <a:gd name="connsiteY40" fmla="*/ 1071562 h 1071562"/>
                <a:gd name="connsiteX41" fmla="*/ 9525 w 1028700"/>
                <a:gd name="connsiteY41" fmla="*/ 1071562 h 1071562"/>
                <a:gd name="connsiteX42" fmla="*/ 4762 w 1028700"/>
                <a:gd name="connsiteY42" fmla="*/ 1069181 h 1071562"/>
                <a:gd name="connsiteX43" fmla="*/ 0 w 1028700"/>
                <a:gd name="connsiteY43" fmla="*/ 1059656 h 1071562"/>
                <a:gd name="connsiteX44" fmla="*/ 2381 w 1028700"/>
                <a:gd name="connsiteY44" fmla="*/ 1042987 h 1071562"/>
                <a:gd name="connsiteX45" fmla="*/ 9525 w 1028700"/>
                <a:gd name="connsiteY45" fmla="*/ 1021556 h 1071562"/>
                <a:gd name="connsiteX46" fmla="*/ 40481 w 1028700"/>
                <a:gd name="connsiteY46" fmla="*/ 985837 h 1071562"/>
                <a:gd name="connsiteX47" fmla="*/ 130969 w 1028700"/>
                <a:gd name="connsiteY47" fmla="*/ 895350 h 1071562"/>
                <a:gd name="connsiteX48" fmla="*/ 226219 w 1028700"/>
                <a:gd name="connsiteY48" fmla="*/ 792956 h 1071562"/>
                <a:gd name="connsiteX49" fmla="*/ 354806 w 1028700"/>
                <a:gd name="connsiteY49" fmla="*/ 645319 h 1071562"/>
                <a:gd name="connsiteX50" fmla="*/ 435769 w 1028700"/>
                <a:gd name="connsiteY50" fmla="*/ 5429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28700" h="1071562">
                  <a:moveTo>
                    <a:pt x="435769" y="542925"/>
                  </a:moveTo>
                  <a:lnTo>
                    <a:pt x="535781" y="407194"/>
                  </a:lnTo>
                  <a:lnTo>
                    <a:pt x="604837" y="302419"/>
                  </a:lnTo>
                  <a:lnTo>
                    <a:pt x="661987" y="211931"/>
                  </a:lnTo>
                  <a:lnTo>
                    <a:pt x="669131" y="190500"/>
                  </a:lnTo>
                  <a:lnTo>
                    <a:pt x="669131" y="171450"/>
                  </a:lnTo>
                  <a:lnTo>
                    <a:pt x="661987" y="130969"/>
                  </a:lnTo>
                  <a:lnTo>
                    <a:pt x="642937" y="85725"/>
                  </a:lnTo>
                  <a:lnTo>
                    <a:pt x="623887" y="59531"/>
                  </a:lnTo>
                  <a:lnTo>
                    <a:pt x="597694" y="33337"/>
                  </a:lnTo>
                  <a:lnTo>
                    <a:pt x="592931" y="16669"/>
                  </a:lnTo>
                  <a:lnTo>
                    <a:pt x="597694" y="4762"/>
                  </a:lnTo>
                  <a:lnTo>
                    <a:pt x="611981" y="0"/>
                  </a:lnTo>
                  <a:lnTo>
                    <a:pt x="654844" y="4762"/>
                  </a:lnTo>
                  <a:lnTo>
                    <a:pt x="707231" y="19050"/>
                  </a:lnTo>
                  <a:lnTo>
                    <a:pt x="776287" y="42862"/>
                  </a:lnTo>
                  <a:lnTo>
                    <a:pt x="828675" y="66675"/>
                  </a:lnTo>
                  <a:lnTo>
                    <a:pt x="881062" y="100012"/>
                  </a:lnTo>
                  <a:lnTo>
                    <a:pt x="919162" y="128587"/>
                  </a:lnTo>
                  <a:lnTo>
                    <a:pt x="952500" y="159544"/>
                  </a:lnTo>
                  <a:lnTo>
                    <a:pt x="983456" y="195262"/>
                  </a:lnTo>
                  <a:lnTo>
                    <a:pt x="1009650" y="235744"/>
                  </a:lnTo>
                  <a:lnTo>
                    <a:pt x="1023937" y="264319"/>
                  </a:lnTo>
                  <a:lnTo>
                    <a:pt x="1028700" y="288131"/>
                  </a:lnTo>
                  <a:lnTo>
                    <a:pt x="1028700" y="316706"/>
                  </a:lnTo>
                  <a:lnTo>
                    <a:pt x="1023937" y="340519"/>
                  </a:lnTo>
                  <a:lnTo>
                    <a:pt x="1009650" y="361950"/>
                  </a:lnTo>
                  <a:lnTo>
                    <a:pt x="985837" y="376237"/>
                  </a:lnTo>
                  <a:lnTo>
                    <a:pt x="947737" y="385762"/>
                  </a:lnTo>
                  <a:lnTo>
                    <a:pt x="897731" y="400050"/>
                  </a:lnTo>
                  <a:lnTo>
                    <a:pt x="862012" y="416719"/>
                  </a:lnTo>
                  <a:lnTo>
                    <a:pt x="826294" y="442912"/>
                  </a:lnTo>
                  <a:lnTo>
                    <a:pt x="797719" y="478631"/>
                  </a:lnTo>
                  <a:lnTo>
                    <a:pt x="721519" y="552450"/>
                  </a:lnTo>
                  <a:lnTo>
                    <a:pt x="569119" y="685800"/>
                  </a:lnTo>
                  <a:lnTo>
                    <a:pt x="450056" y="785812"/>
                  </a:lnTo>
                  <a:lnTo>
                    <a:pt x="302419" y="900112"/>
                  </a:lnTo>
                  <a:lnTo>
                    <a:pt x="173831" y="988219"/>
                  </a:lnTo>
                  <a:lnTo>
                    <a:pt x="71437" y="1052512"/>
                  </a:lnTo>
                  <a:lnTo>
                    <a:pt x="40481" y="1066800"/>
                  </a:lnTo>
                  <a:lnTo>
                    <a:pt x="16669" y="1071562"/>
                  </a:lnTo>
                  <a:lnTo>
                    <a:pt x="9525" y="1071562"/>
                  </a:lnTo>
                  <a:lnTo>
                    <a:pt x="4762" y="1069181"/>
                  </a:lnTo>
                  <a:lnTo>
                    <a:pt x="0" y="1059656"/>
                  </a:lnTo>
                  <a:lnTo>
                    <a:pt x="2381" y="1042987"/>
                  </a:lnTo>
                  <a:lnTo>
                    <a:pt x="9525" y="1021556"/>
                  </a:lnTo>
                  <a:lnTo>
                    <a:pt x="40481" y="985837"/>
                  </a:lnTo>
                  <a:lnTo>
                    <a:pt x="130969" y="895350"/>
                  </a:lnTo>
                  <a:lnTo>
                    <a:pt x="226219" y="792956"/>
                  </a:lnTo>
                  <a:lnTo>
                    <a:pt x="354806" y="645319"/>
                  </a:lnTo>
                  <a:lnTo>
                    <a:pt x="435769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7">
              <a:extLst>
                <a:ext uri="{FF2B5EF4-FFF2-40B4-BE49-F238E27FC236}">
                  <a16:creationId xmlns:a16="http://schemas.microsoft.com/office/drawing/2014/main" id="{48E3A099-6326-4E37-8B9F-033BDBFBF2D1}"/>
                </a:ext>
              </a:extLst>
            </p:cNvPr>
            <p:cNvSpPr/>
            <p:nvPr/>
          </p:nvSpPr>
          <p:spPr>
            <a:xfrm>
              <a:off x="4818063" y="4595813"/>
              <a:ext cx="744537" cy="1000125"/>
            </a:xfrm>
            <a:custGeom>
              <a:avLst/>
              <a:gdLst>
                <a:gd name="connsiteX0" fmla="*/ 216694 w 745331"/>
                <a:gd name="connsiteY0" fmla="*/ 364331 h 1000125"/>
                <a:gd name="connsiteX1" fmla="*/ 126206 w 745331"/>
                <a:gd name="connsiteY1" fmla="*/ 230981 h 1000125"/>
                <a:gd name="connsiteX2" fmla="*/ 47625 w 745331"/>
                <a:gd name="connsiteY2" fmla="*/ 107156 h 1000125"/>
                <a:gd name="connsiteX3" fmla="*/ 21431 w 745331"/>
                <a:gd name="connsiteY3" fmla="*/ 69056 h 1000125"/>
                <a:gd name="connsiteX4" fmla="*/ 4762 w 745331"/>
                <a:gd name="connsiteY4" fmla="*/ 35718 h 1000125"/>
                <a:gd name="connsiteX5" fmla="*/ 0 w 745331"/>
                <a:gd name="connsiteY5" fmla="*/ 19050 h 1000125"/>
                <a:gd name="connsiteX6" fmla="*/ 4762 w 745331"/>
                <a:gd name="connsiteY6" fmla="*/ 7143 h 1000125"/>
                <a:gd name="connsiteX7" fmla="*/ 19050 w 745331"/>
                <a:gd name="connsiteY7" fmla="*/ 0 h 1000125"/>
                <a:gd name="connsiteX8" fmla="*/ 40481 w 745331"/>
                <a:gd name="connsiteY8" fmla="*/ 4762 h 1000125"/>
                <a:gd name="connsiteX9" fmla="*/ 78581 w 745331"/>
                <a:gd name="connsiteY9" fmla="*/ 28575 h 1000125"/>
                <a:gd name="connsiteX10" fmla="*/ 140494 w 745331"/>
                <a:gd name="connsiteY10" fmla="*/ 85725 h 1000125"/>
                <a:gd name="connsiteX11" fmla="*/ 250031 w 745331"/>
                <a:gd name="connsiteY11" fmla="*/ 183356 h 1000125"/>
                <a:gd name="connsiteX12" fmla="*/ 392906 w 745331"/>
                <a:gd name="connsiteY12" fmla="*/ 309562 h 1000125"/>
                <a:gd name="connsiteX13" fmla="*/ 519112 w 745331"/>
                <a:gd name="connsiteY13" fmla="*/ 421481 h 1000125"/>
                <a:gd name="connsiteX14" fmla="*/ 604837 w 745331"/>
                <a:gd name="connsiteY14" fmla="*/ 500062 h 1000125"/>
                <a:gd name="connsiteX15" fmla="*/ 685800 w 745331"/>
                <a:gd name="connsiteY15" fmla="*/ 571500 h 1000125"/>
                <a:gd name="connsiteX16" fmla="*/ 707231 w 745331"/>
                <a:gd name="connsiteY16" fmla="*/ 597693 h 1000125"/>
                <a:gd name="connsiteX17" fmla="*/ 721519 w 745331"/>
                <a:gd name="connsiteY17" fmla="*/ 652462 h 1000125"/>
                <a:gd name="connsiteX18" fmla="*/ 735806 w 745331"/>
                <a:gd name="connsiteY18" fmla="*/ 723900 h 1000125"/>
                <a:gd name="connsiteX19" fmla="*/ 745331 w 745331"/>
                <a:gd name="connsiteY19" fmla="*/ 812006 h 1000125"/>
                <a:gd name="connsiteX20" fmla="*/ 745331 w 745331"/>
                <a:gd name="connsiteY20" fmla="*/ 859631 h 1000125"/>
                <a:gd name="connsiteX21" fmla="*/ 742950 w 745331"/>
                <a:gd name="connsiteY21" fmla="*/ 900112 h 1000125"/>
                <a:gd name="connsiteX22" fmla="*/ 738187 w 745331"/>
                <a:gd name="connsiteY22" fmla="*/ 933450 h 1000125"/>
                <a:gd name="connsiteX23" fmla="*/ 728662 w 745331"/>
                <a:gd name="connsiteY23" fmla="*/ 962025 h 1000125"/>
                <a:gd name="connsiteX24" fmla="*/ 709612 w 745331"/>
                <a:gd name="connsiteY24" fmla="*/ 985837 h 1000125"/>
                <a:gd name="connsiteX25" fmla="*/ 690562 w 745331"/>
                <a:gd name="connsiteY25" fmla="*/ 997743 h 1000125"/>
                <a:gd name="connsiteX26" fmla="*/ 664369 w 745331"/>
                <a:gd name="connsiteY26" fmla="*/ 1000125 h 1000125"/>
                <a:gd name="connsiteX27" fmla="*/ 633412 w 745331"/>
                <a:gd name="connsiteY27" fmla="*/ 995362 h 1000125"/>
                <a:gd name="connsiteX28" fmla="*/ 597694 w 745331"/>
                <a:gd name="connsiteY28" fmla="*/ 976312 h 1000125"/>
                <a:gd name="connsiteX29" fmla="*/ 566737 w 745331"/>
                <a:gd name="connsiteY29" fmla="*/ 950118 h 1000125"/>
                <a:gd name="connsiteX30" fmla="*/ 528637 w 745331"/>
                <a:gd name="connsiteY30" fmla="*/ 902493 h 1000125"/>
                <a:gd name="connsiteX31" fmla="*/ 490537 w 745331"/>
                <a:gd name="connsiteY31" fmla="*/ 833437 h 1000125"/>
                <a:gd name="connsiteX32" fmla="*/ 433387 w 745331"/>
                <a:gd name="connsiteY32" fmla="*/ 719137 h 1000125"/>
                <a:gd name="connsiteX33" fmla="*/ 326231 w 745331"/>
                <a:gd name="connsiteY33" fmla="*/ 540543 h 1000125"/>
                <a:gd name="connsiteX34" fmla="*/ 216694 w 745331"/>
                <a:gd name="connsiteY34" fmla="*/ 3643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5331" h="1000125">
                  <a:moveTo>
                    <a:pt x="216694" y="364331"/>
                  </a:moveTo>
                  <a:lnTo>
                    <a:pt x="126206" y="230981"/>
                  </a:lnTo>
                  <a:lnTo>
                    <a:pt x="47625" y="107156"/>
                  </a:lnTo>
                  <a:lnTo>
                    <a:pt x="21431" y="69056"/>
                  </a:lnTo>
                  <a:lnTo>
                    <a:pt x="4762" y="35718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78581" y="28575"/>
                  </a:lnTo>
                  <a:lnTo>
                    <a:pt x="140494" y="85725"/>
                  </a:lnTo>
                  <a:lnTo>
                    <a:pt x="250031" y="183356"/>
                  </a:lnTo>
                  <a:lnTo>
                    <a:pt x="392906" y="309562"/>
                  </a:lnTo>
                  <a:lnTo>
                    <a:pt x="519112" y="421481"/>
                  </a:lnTo>
                  <a:lnTo>
                    <a:pt x="604837" y="500062"/>
                  </a:lnTo>
                  <a:lnTo>
                    <a:pt x="685800" y="571500"/>
                  </a:lnTo>
                  <a:lnTo>
                    <a:pt x="707231" y="597693"/>
                  </a:lnTo>
                  <a:lnTo>
                    <a:pt x="721519" y="652462"/>
                  </a:lnTo>
                  <a:lnTo>
                    <a:pt x="735806" y="723900"/>
                  </a:lnTo>
                  <a:lnTo>
                    <a:pt x="745331" y="812006"/>
                  </a:lnTo>
                  <a:lnTo>
                    <a:pt x="745331" y="859631"/>
                  </a:lnTo>
                  <a:lnTo>
                    <a:pt x="742950" y="900112"/>
                  </a:lnTo>
                  <a:lnTo>
                    <a:pt x="738187" y="933450"/>
                  </a:lnTo>
                  <a:lnTo>
                    <a:pt x="728662" y="962025"/>
                  </a:lnTo>
                  <a:lnTo>
                    <a:pt x="709612" y="985837"/>
                  </a:lnTo>
                  <a:lnTo>
                    <a:pt x="690562" y="997743"/>
                  </a:lnTo>
                  <a:lnTo>
                    <a:pt x="664369" y="1000125"/>
                  </a:lnTo>
                  <a:lnTo>
                    <a:pt x="633412" y="995362"/>
                  </a:lnTo>
                  <a:lnTo>
                    <a:pt x="597694" y="976312"/>
                  </a:lnTo>
                  <a:lnTo>
                    <a:pt x="566737" y="950118"/>
                  </a:lnTo>
                  <a:lnTo>
                    <a:pt x="528637" y="902493"/>
                  </a:lnTo>
                  <a:lnTo>
                    <a:pt x="490537" y="833437"/>
                  </a:lnTo>
                  <a:lnTo>
                    <a:pt x="433387" y="719137"/>
                  </a:lnTo>
                  <a:lnTo>
                    <a:pt x="326231" y="540543"/>
                  </a:lnTo>
                  <a:lnTo>
                    <a:pt x="2166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1EE3DE02-42A3-4E20-829F-9BE84A5CEB7B}"/>
                </a:ext>
              </a:extLst>
            </p:cNvPr>
            <p:cNvSpPr/>
            <p:nvPr/>
          </p:nvSpPr>
          <p:spPr>
            <a:xfrm rot="16200000">
              <a:off x="2805113" y="3078163"/>
              <a:ext cx="2649537" cy="338137"/>
            </a:xfrm>
            <a:custGeom>
              <a:avLst/>
              <a:gdLst>
                <a:gd name="connsiteX0" fmla="*/ 1309687 w 2650331"/>
                <a:gd name="connsiteY0" fmla="*/ 100013 h 338138"/>
                <a:gd name="connsiteX1" fmla="*/ 1704975 w 2650331"/>
                <a:gd name="connsiteY1" fmla="*/ 107156 h 338138"/>
                <a:gd name="connsiteX2" fmla="*/ 2000250 w 2650331"/>
                <a:gd name="connsiteY2" fmla="*/ 109538 h 338138"/>
                <a:gd name="connsiteX3" fmla="*/ 2135981 w 2650331"/>
                <a:gd name="connsiteY3" fmla="*/ 111919 h 338138"/>
                <a:gd name="connsiteX4" fmla="*/ 2205037 w 2650331"/>
                <a:gd name="connsiteY4" fmla="*/ 114300 h 338138"/>
                <a:gd name="connsiteX5" fmla="*/ 2259806 w 2650331"/>
                <a:gd name="connsiteY5" fmla="*/ 114300 h 338138"/>
                <a:gd name="connsiteX6" fmla="*/ 2316956 w 2650331"/>
                <a:gd name="connsiteY6" fmla="*/ 109538 h 338138"/>
                <a:gd name="connsiteX7" fmla="*/ 2388393 w 2650331"/>
                <a:gd name="connsiteY7" fmla="*/ 97631 h 338138"/>
                <a:gd name="connsiteX8" fmla="*/ 2462212 w 2650331"/>
                <a:gd name="connsiteY8" fmla="*/ 78581 h 338138"/>
                <a:gd name="connsiteX9" fmla="*/ 2531268 w 2650331"/>
                <a:gd name="connsiteY9" fmla="*/ 47625 h 338138"/>
                <a:gd name="connsiteX10" fmla="*/ 2597943 w 2650331"/>
                <a:gd name="connsiteY10" fmla="*/ 11906 h 338138"/>
                <a:gd name="connsiteX11" fmla="*/ 2619375 w 2650331"/>
                <a:gd name="connsiteY11" fmla="*/ 2381 h 338138"/>
                <a:gd name="connsiteX12" fmla="*/ 2631281 w 2650331"/>
                <a:gd name="connsiteY12" fmla="*/ 0 h 338138"/>
                <a:gd name="connsiteX13" fmla="*/ 2640806 w 2650331"/>
                <a:gd name="connsiteY13" fmla="*/ 2381 h 338138"/>
                <a:gd name="connsiteX14" fmla="*/ 2645568 w 2650331"/>
                <a:gd name="connsiteY14" fmla="*/ 9525 h 338138"/>
                <a:gd name="connsiteX15" fmla="*/ 2650331 w 2650331"/>
                <a:gd name="connsiteY15" fmla="*/ 21431 h 338138"/>
                <a:gd name="connsiteX16" fmla="*/ 2643187 w 2650331"/>
                <a:gd name="connsiteY16" fmla="*/ 52388 h 338138"/>
                <a:gd name="connsiteX17" fmla="*/ 2621756 w 2650331"/>
                <a:gd name="connsiteY17" fmla="*/ 135731 h 338138"/>
                <a:gd name="connsiteX18" fmla="*/ 2597943 w 2650331"/>
                <a:gd name="connsiteY18" fmla="*/ 245269 h 338138"/>
                <a:gd name="connsiteX19" fmla="*/ 2593181 w 2650331"/>
                <a:gd name="connsiteY19" fmla="*/ 269081 h 338138"/>
                <a:gd name="connsiteX20" fmla="*/ 2450306 w 2650331"/>
                <a:gd name="connsiteY20" fmla="*/ 316706 h 338138"/>
                <a:gd name="connsiteX21" fmla="*/ 2324100 w 2650331"/>
                <a:gd name="connsiteY21" fmla="*/ 316706 h 338138"/>
                <a:gd name="connsiteX22" fmla="*/ 2038350 w 2650331"/>
                <a:gd name="connsiteY22" fmla="*/ 316706 h 338138"/>
                <a:gd name="connsiteX23" fmla="*/ 1821656 w 2650331"/>
                <a:gd name="connsiteY23" fmla="*/ 314325 h 338138"/>
                <a:gd name="connsiteX24" fmla="*/ 1504950 w 2650331"/>
                <a:gd name="connsiteY24" fmla="*/ 311944 h 338138"/>
                <a:gd name="connsiteX25" fmla="*/ 1121568 w 2650331"/>
                <a:gd name="connsiteY25" fmla="*/ 314325 h 338138"/>
                <a:gd name="connsiteX26" fmla="*/ 795337 w 2650331"/>
                <a:gd name="connsiteY26" fmla="*/ 314325 h 338138"/>
                <a:gd name="connsiteX27" fmla="*/ 409575 w 2650331"/>
                <a:gd name="connsiteY27" fmla="*/ 314325 h 338138"/>
                <a:gd name="connsiteX28" fmla="*/ 302418 w 2650331"/>
                <a:gd name="connsiteY28" fmla="*/ 316706 h 338138"/>
                <a:gd name="connsiteX29" fmla="*/ 169068 w 2650331"/>
                <a:gd name="connsiteY29" fmla="*/ 338138 h 338138"/>
                <a:gd name="connsiteX30" fmla="*/ 116681 w 2650331"/>
                <a:gd name="connsiteY30" fmla="*/ 314325 h 338138"/>
                <a:gd name="connsiteX31" fmla="*/ 66675 w 2650331"/>
                <a:gd name="connsiteY31" fmla="*/ 283369 h 338138"/>
                <a:gd name="connsiteX32" fmla="*/ 40481 w 2650331"/>
                <a:gd name="connsiteY32" fmla="*/ 261938 h 338138"/>
                <a:gd name="connsiteX33" fmla="*/ 21431 w 2650331"/>
                <a:gd name="connsiteY33" fmla="*/ 242888 h 338138"/>
                <a:gd name="connsiteX34" fmla="*/ 7143 w 2650331"/>
                <a:gd name="connsiteY34" fmla="*/ 221456 h 338138"/>
                <a:gd name="connsiteX35" fmla="*/ 0 w 2650331"/>
                <a:gd name="connsiteY35" fmla="*/ 202406 h 338138"/>
                <a:gd name="connsiteX36" fmla="*/ 2381 w 2650331"/>
                <a:gd name="connsiteY36" fmla="*/ 178594 h 338138"/>
                <a:gd name="connsiteX37" fmla="*/ 7143 w 2650331"/>
                <a:gd name="connsiteY37" fmla="*/ 147638 h 338138"/>
                <a:gd name="connsiteX38" fmla="*/ 19050 w 2650331"/>
                <a:gd name="connsiteY38" fmla="*/ 123825 h 338138"/>
                <a:gd name="connsiteX39" fmla="*/ 42862 w 2650331"/>
                <a:gd name="connsiteY39" fmla="*/ 104775 h 338138"/>
                <a:gd name="connsiteX40" fmla="*/ 73818 w 2650331"/>
                <a:gd name="connsiteY40" fmla="*/ 90488 h 338138"/>
                <a:gd name="connsiteX41" fmla="*/ 114300 w 2650331"/>
                <a:gd name="connsiteY41" fmla="*/ 78581 h 338138"/>
                <a:gd name="connsiteX42" fmla="*/ 171450 w 2650331"/>
                <a:gd name="connsiteY42" fmla="*/ 69056 h 338138"/>
                <a:gd name="connsiteX43" fmla="*/ 223837 w 2650331"/>
                <a:gd name="connsiteY43" fmla="*/ 69056 h 338138"/>
                <a:gd name="connsiteX44" fmla="*/ 338137 w 2650331"/>
                <a:gd name="connsiteY44" fmla="*/ 76200 h 338138"/>
                <a:gd name="connsiteX45" fmla="*/ 552450 w 2650331"/>
                <a:gd name="connsiteY45" fmla="*/ 85725 h 338138"/>
                <a:gd name="connsiteX46" fmla="*/ 719137 w 2650331"/>
                <a:gd name="connsiteY46" fmla="*/ 92869 h 338138"/>
                <a:gd name="connsiteX47" fmla="*/ 1021556 w 2650331"/>
                <a:gd name="connsiteY47" fmla="*/ 97631 h 338138"/>
                <a:gd name="connsiteX48" fmla="*/ 1309687 w 2650331"/>
                <a:gd name="connsiteY48" fmla="*/ 10001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0331" h="338138">
                  <a:moveTo>
                    <a:pt x="1309687" y="100013"/>
                  </a:moveTo>
                  <a:lnTo>
                    <a:pt x="1704975" y="107156"/>
                  </a:lnTo>
                  <a:lnTo>
                    <a:pt x="2000250" y="109538"/>
                  </a:lnTo>
                  <a:lnTo>
                    <a:pt x="2135981" y="111919"/>
                  </a:lnTo>
                  <a:lnTo>
                    <a:pt x="2205037" y="114300"/>
                  </a:lnTo>
                  <a:lnTo>
                    <a:pt x="2259806" y="114300"/>
                  </a:lnTo>
                  <a:lnTo>
                    <a:pt x="2316956" y="109538"/>
                  </a:lnTo>
                  <a:lnTo>
                    <a:pt x="2388393" y="97631"/>
                  </a:lnTo>
                  <a:lnTo>
                    <a:pt x="2462212" y="78581"/>
                  </a:lnTo>
                  <a:lnTo>
                    <a:pt x="2531268" y="47625"/>
                  </a:lnTo>
                  <a:lnTo>
                    <a:pt x="2597943" y="11906"/>
                  </a:lnTo>
                  <a:lnTo>
                    <a:pt x="2619375" y="2381"/>
                  </a:lnTo>
                  <a:lnTo>
                    <a:pt x="2631281" y="0"/>
                  </a:lnTo>
                  <a:lnTo>
                    <a:pt x="2640806" y="2381"/>
                  </a:lnTo>
                  <a:lnTo>
                    <a:pt x="2645568" y="9525"/>
                  </a:lnTo>
                  <a:lnTo>
                    <a:pt x="2650331" y="21431"/>
                  </a:lnTo>
                  <a:lnTo>
                    <a:pt x="2643187" y="52388"/>
                  </a:lnTo>
                  <a:lnTo>
                    <a:pt x="2621756" y="135731"/>
                  </a:lnTo>
                  <a:lnTo>
                    <a:pt x="2597943" y="245269"/>
                  </a:lnTo>
                  <a:lnTo>
                    <a:pt x="2593181" y="269081"/>
                  </a:lnTo>
                  <a:lnTo>
                    <a:pt x="2450306" y="316706"/>
                  </a:lnTo>
                  <a:lnTo>
                    <a:pt x="2324100" y="316706"/>
                  </a:lnTo>
                  <a:lnTo>
                    <a:pt x="2038350" y="316706"/>
                  </a:lnTo>
                  <a:lnTo>
                    <a:pt x="1821656" y="314325"/>
                  </a:lnTo>
                  <a:lnTo>
                    <a:pt x="1504950" y="311944"/>
                  </a:lnTo>
                  <a:lnTo>
                    <a:pt x="1121568" y="314325"/>
                  </a:lnTo>
                  <a:lnTo>
                    <a:pt x="795337" y="314325"/>
                  </a:lnTo>
                  <a:lnTo>
                    <a:pt x="409575" y="314325"/>
                  </a:lnTo>
                  <a:lnTo>
                    <a:pt x="302418" y="316706"/>
                  </a:lnTo>
                  <a:lnTo>
                    <a:pt x="169068" y="338138"/>
                  </a:lnTo>
                  <a:lnTo>
                    <a:pt x="116681" y="314325"/>
                  </a:lnTo>
                  <a:lnTo>
                    <a:pt x="66675" y="283369"/>
                  </a:lnTo>
                  <a:lnTo>
                    <a:pt x="40481" y="261938"/>
                  </a:lnTo>
                  <a:lnTo>
                    <a:pt x="21431" y="242888"/>
                  </a:lnTo>
                  <a:lnTo>
                    <a:pt x="7143" y="221456"/>
                  </a:lnTo>
                  <a:lnTo>
                    <a:pt x="0" y="202406"/>
                  </a:lnTo>
                  <a:lnTo>
                    <a:pt x="2381" y="178594"/>
                  </a:lnTo>
                  <a:lnTo>
                    <a:pt x="7143" y="147638"/>
                  </a:lnTo>
                  <a:lnTo>
                    <a:pt x="19050" y="123825"/>
                  </a:lnTo>
                  <a:lnTo>
                    <a:pt x="42862" y="104775"/>
                  </a:lnTo>
                  <a:lnTo>
                    <a:pt x="73818" y="90488"/>
                  </a:lnTo>
                  <a:lnTo>
                    <a:pt x="114300" y="78581"/>
                  </a:lnTo>
                  <a:lnTo>
                    <a:pt x="171450" y="69056"/>
                  </a:lnTo>
                  <a:lnTo>
                    <a:pt x="223837" y="69056"/>
                  </a:lnTo>
                  <a:lnTo>
                    <a:pt x="338137" y="76200"/>
                  </a:lnTo>
                  <a:lnTo>
                    <a:pt x="552450" y="85725"/>
                  </a:lnTo>
                  <a:lnTo>
                    <a:pt x="719137" y="92869"/>
                  </a:lnTo>
                  <a:lnTo>
                    <a:pt x="1021556" y="97631"/>
                  </a:lnTo>
                  <a:lnTo>
                    <a:pt x="130968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2">
              <a:extLst>
                <a:ext uri="{FF2B5EF4-FFF2-40B4-BE49-F238E27FC236}">
                  <a16:creationId xmlns:a16="http://schemas.microsoft.com/office/drawing/2014/main" id="{3B66AE2E-6B2A-4457-989A-D5814150D116}"/>
                </a:ext>
              </a:extLst>
            </p:cNvPr>
            <p:cNvSpPr/>
            <p:nvPr/>
          </p:nvSpPr>
          <p:spPr>
            <a:xfrm rot="16200000">
              <a:off x="4810125" y="2936875"/>
              <a:ext cx="2438400" cy="495300"/>
            </a:xfrm>
            <a:custGeom>
              <a:avLst/>
              <a:gdLst>
                <a:gd name="connsiteX0" fmla="*/ 1126332 w 2438400"/>
                <a:gd name="connsiteY0" fmla="*/ 211932 h 495300"/>
                <a:gd name="connsiteX1" fmla="*/ 1583532 w 2438400"/>
                <a:gd name="connsiteY1" fmla="*/ 211932 h 495300"/>
                <a:gd name="connsiteX2" fmla="*/ 1933575 w 2438400"/>
                <a:gd name="connsiteY2" fmla="*/ 211932 h 495300"/>
                <a:gd name="connsiteX3" fmla="*/ 2019300 w 2438400"/>
                <a:gd name="connsiteY3" fmla="*/ 211932 h 495300"/>
                <a:gd name="connsiteX4" fmla="*/ 2064544 w 2438400"/>
                <a:gd name="connsiteY4" fmla="*/ 209550 h 495300"/>
                <a:gd name="connsiteX5" fmla="*/ 2100263 w 2438400"/>
                <a:gd name="connsiteY5" fmla="*/ 202407 h 495300"/>
                <a:gd name="connsiteX6" fmla="*/ 2135982 w 2438400"/>
                <a:gd name="connsiteY6" fmla="*/ 190500 h 495300"/>
                <a:gd name="connsiteX7" fmla="*/ 2174082 w 2438400"/>
                <a:gd name="connsiteY7" fmla="*/ 173832 h 495300"/>
                <a:gd name="connsiteX8" fmla="*/ 2219325 w 2438400"/>
                <a:gd name="connsiteY8" fmla="*/ 145257 h 495300"/>
                <a:gd name="connsiteX9" fmla="*/ 2286000 w 2438400"/>
                <a:gd name="connsiteY9" fmla="*/ 85725 h 495300"/>
                <a:gd name="connsiteX10" fmla="*/ 2333625 w 2438400"/>
                <a:gd name="connsiteY10" fmla="*/ 50007 h 495300"/>
                <a:gd name="connsiteX11" fmla="*/ 2378869 w 2438400"/>
                <a:gd name="connsiteY11" fmla="*/ 11907 h 495300"/>
                <a:gd name="connsiteX12" fmla="*/ 2407444 w 2438400"/>
                <a:gd name="connsiteY12" fmla="*/ 0 h 495300"/>
                <a:gd name="connsiteX13" fmla="*/ 2421732 w 2438400"/>
                <a:gd name="connsiteY13" fmla="*/ 0 h 495300"/>
                <a:gd name="connsiteX14" fmla="*/ 2436019 w 2438400"/>
                <a:gd name="connsiteY14" fmla="*/ 4763 h 495300"/>
                <a:gd name="connsiteX15" fmla="*/ 2438400 w 2438400"/>
                <a:gd name="connsiteY15" fmla="*/ 14288 h 495300"/>
                <a:gd name="connsiteX16" fmla="*/ 2428875 w 2438400"/>
                <a:gd name="connsiteY16" fmla="*/ 40482 h 495300"/>
                <a:gd name="connsiteX17" fmla="*/ 2395538 w 2438400"/>
                <a:gd name="connsiteY17" fmla="*/ 128588 h 495300"/>
                <a:gd name="connsiteX18" fmla="*/ 2316957 w 2438400"/>
                <a:gd name="connsiteY18" fmla="*/ 288132 h 495300"/>
                <a:gd name="connsiteX19" fmla="*/ 2240757 w 2438400"/>
                <a:gd name="connsiteY19" fmla="*/ 419100 h 495300"/>
                <a:gd name="connsiteX20" fmla="*/ 2212182 w 2438400"/>
                <a:gd name="connsiteY20" fmla="*/ 454819 h 495300"/>
                <a:gd name="connsiteX21" fmla="*/ 2197894 w 2438400"/>
                <a:gd name="connsiteY21" fmla="*/ 471488 h 495300"/>
                <a:gd name="connsiteX22" fmla="*/ 2178844 w 2438400"/>
                <a:gd name="connsiteY22" fmla="*/ 483394 h 495300"/>
                <a:gd name="connsiteX23" fmla="*/ 2157413 w 2438400"/>
                <a:gd name="connsiteY23" fmla="*/ 490538 h 495300"/>
                <a:gd name="connsiteX24" fmla="*/ 2135982 w 2438400"/>
                <a:gd name="connsiteY24" fmla="*/ 495300 h 495300"/>
                <a:gd name="connsiteX25" fmla="*/ 2107407 w 2438400"/>
                <a:gd name="connsiteY25" fmla="*/ 492919 h 495300"/>
                <a:gd name="connsiteX26" fmla="*/ 2064544 w 2438400"/>
                <a:gd name="connsiteY26" fmla="*/ 478632 h 495300"/>
                <a:gd name="connsiteX27" fmla="*/ 2024063 w 2438400"/>
                <a:gd name="connsiteY27" fmla="*/ 461963 h 495300"/>
                <a:gd name="connsiteX28" fmla="*/ 1971675 w 2438400"/>
                <a:gd name="connsiteY28" fmla="*/ 445294 h 495300"/>
                <a:gd name="connsiteX29" fmla="*/ 1924050 w 2438400"/>
                <a:gd name="connsiteY29" fmla="*/ 438150 h 495300"/>
                <a:gd name="connsiteX30" fmla="*/ 1802607 w 2438400"/>
                <a:gd name="connsiteY30" fmla="*/ 438150 h 495300"/>
                <a:gd name="connsiteX31" fmla="*/ 1481138 w 2438400"/>
                <a:gd name="connsiteY31" fmla="*/ 431007 h 495300"/>
                <a:gd name="connsiteX32" fmla="*/ 1233488 w 2438400"/>
                <a:gd name="connsiteY32" fmla="*/ 426244 h 495300"/>
                <a:gd name="connsiteX33" fmla="*/ 959644 w 2438400"/>
                <a:gd name="connsiteY33" fmla="*/ 423863 h 495300"/>
                <a:gd name="connsiteX34" fmla="*/ 740569 w 2438400"/>
                <a:gd name="connsiteY34" fmla="*/ 419100 h 495300"/>
                <a:gd name="connsiteX35" fmla="*/ 566738 w 2438400"/>
                <a:gd name="connsiteY35" fmla="*/ 416719 h 495300"/>
                <a:gd name="connsiteX36" fmla="*/ 383382 w 2438400"/>
                <a:gd name="connsiteY36" fmla="*/ 416719 h 495300"/>
                <a:gd name="connsiteX37" fmla="*/ 269082 w 2438400"/>
                <a:gd name="connsiteY37" fmla="*/ 414338 h 495300"/>
                <a:gd name="connsiteX38" fmla="*/ 195263 w 2438400"/>
                <a:gd name="connsiteY38" fmla="*/ 414338 h 495300"/>
                <a:gd name="connsiteX39" fmla="*/ 123825 w 2438400"/>
                <a:gd name="connsiteY39" fmla="*/ 404813 h 495300"/>
                <a:gd name="connsiteX40" fmla="*/ 50007 w 2438400"/>
                <a:gd name="connsiteY40" fmla="*/ 388144 h 495300"/>
                <a:gd name="connsiteX41" fmla="*/ 26194 w 2438400"/>
                <a:gd name="connsiteY41" fmla="*/ 376238 h 495300"/>
                <a:gd name="connsiteX42" fmla="*/ 7144 w 2438400"/>
                <a:gd name="connsiteY42" fmla="*/ 364332 h 495300"/>
                <a:gd name="connsiteX43" fmla="*/ 0 w 2438400"/>
                <a:gd name="connsiteY43" fmla="*/ 352425 h 495300"/>
                <a:gd name="connsiteX44" fmla="*/ 0 w 2438400"/>
                <a:gd name="connsiteY44" fmla="*/ 340519 h 495300"/>
                <a:gd name="connsiteX45" fmla="*/ 7144 w 2438400"/>
                <a:gd name="connsiteY45" fmla="*/ 323850 h 495300"/>
                <a:gd name="connsiteX46" fmla="*/ 23813 w 2438400"/>
                <a:gd name="connsiteY46" fmla="*/ 302419 h 495300"/>
                <a:gd name="connsiteX47" fmla="*/ 54769 w 2438400"/>
                <a:gd name="connsiteY47" fmla="*/ 276225 h 495300"/>
                <a:gd name="connsiteX48" fmla="*/ 100013 w 2438400"/>
                <a:gd name="connsiteY48" fmla="*/ 245269 h 495300"/>
                <a:gd name="connsiteX49" fmla="*/ 185738 w 2438400"/>
                <a:gd name="connsiteY49" fmla="*/ 204788 h 495300"/>
                <a:gd name="connsiteX50" fmla="*/ 288132 w 2438400"/>
                <a:gd name="connsiteY50" fmla="*/ 169069 h 495300"/>
                <a:gd name="connsiteX51" fmla="*/ 392907 w 2438400"/>
                <a:gd name="connsiteY51" fmla="*/ 150019 h 495300"/>
                <a:gd name="connsiteX52" fmla="*/ 435769 w 2438400"/>
                <a:gd name="connsiteY52" fmla="*/ 150019 h 495300"/>
                <a:gd name="connsiteX53" fmla="*/ 481013 w 2438400"/>
                <a:gd name="connsiteY53" fmla="*/ 161925 h 495300"/>
                <a:gd name="connsiteX54" fmla="*/ 576263 w 2438400"/>
                <a:gd name="connsiteY54" fmla="*/ 183357 h 495300"/>
                <a:gd name="connsiteX55" fmla="*/ 678657 w 2438400"/>
                <a:gd name="connsiteY55" fmla="*/ 197644 h 495300"/>
                <a:gd name="connsiteX56" fmla="*/ 814388 w 2438400"/>
                <a:gd name="connsiteY56" fmla="*/ 209550 h 495300"/>
                <a:gd name="connsiteX57" fmla="*/ 1026319 w 2438400"/>
                <a:gd name="connsiteY57" fmla="*/ 211932 h 495300"/>
                <a:gd name="connsiteX58" fmla="*/ 1126332 w 2438400"/>
                <a:gd name="connsiteY58" fmla="*/ 21193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38400" h="495300">
                  <a:moveTo>
                    <a:pt x="1126332" y="211932"/>
                  </a:moveTo>
                  <a:lnTo>
                    <a:pt x="1583532" y="211932"/>
                  </a:lnTo>
                  <a:lnTo>
                    <a:pt x="1933575" y="211932"/>
                  </a:lnTo>
                  <a:lnTo>
                    <a:pt x="2019300" y="211932"/>
                  </a:lnTo>
                  <a:lnTo>
                    <a:pt x="2064544" y="209550"/>
                  </a:lnTo>
                  <a:lnTo>
                    <a:pt x="2100263" y="202407"/>
                  </a:lnTo>
                  <a:lnTo>
                    <a:pt x="2135982" y="190500"/>
                  </a:lnTo>
                  <a:lnTo>
                    <a:pt x="2174082" y="173832"/>
                  </a:lnTo>
                  <a:lnTo>
                    <a:pt x="2219325" y="145257"/>
                  </a:lnTo>
                  <a:lnTo>
                    <a:pt x="2286000" y="85725"/>
                  </a:lnTo>
                  <a:lnTo>
                    <a:pt x="2333625" y="50007"/>
                  </a:lnTo>
                  <a:lnTo>
                    <a:pt x="2378869" y="11907"/>
                  </a:lnTo>
                  <a:lnTo>
                    <a:pt x="2407444" y="0"/>
                  </a:lnTo>
                  <a:lnTo>
                    <a:pt x="2421732" y="0"/>
                  </a:lnTo>
                  <a:lnTo>
                    <a:pt x="2436019" y="4763"/>
                  </a:lnTo>
                  <a:lnTo>
                    <a:pt x="2438400" y="14288"/>
                  </a:lnTo>
                  <a:lnTo>
                    <a:pt x="2428875" y="40482"/>
                  </a:lnTo>
                  <a:lnTo>
                    <a:pt x="2395538" y="128588"/>
                  </a:lnTo>
                  <a:lnTo>
                    <a:pt x="2316957" y="288132"/>
                  </a:lnTo>
                  <a:lnTo>
                    <a:pt x="2240757" y="419100"/>
                  </a:lnTo>
                  <a:lnTo>
                    <a:pt x="2212182" y="454819"/>
                  </a:lnTo>
                  <a:lnTo>
                    <a:pt x="2197894" y="471488"/>
                  </a:lnTo>
                  <a:lnTo>
                    <a:pt x="2178844" y="483394"/>
                  </a:lnTo>
                  <a:lnTo>
                    <a:pt x="2157413" y="490538"/>
                  </a:lnTo>
                  <a:lnTo>
                    <a:pt x="2135982" y="495300"/>
                  </a:lnTo>
                  <a:lnTo>
                    <a:pt x="2107407" y="492919"/>
                  </a:lnTo>
                  <a:lnTo>
                    <a:pt x="2064544" y="478632"/>
                  </a:lnTo>
                  <a:lnTo>
                    <a:pt x="2024063" y="461963"/>
                  </a:lnTo>
                  <a:lnTo>
                    <a:pt x="1971675" y="445294"/>
                  </a:lnTo>
                  <a:lnTo>
                    <a:pt x="1924050" y="438150"/>
                  </a:lnTo>
                  <a:lnTo>
                    <a:pt x="1802607" y="438150"/>
                  </a:lnTo>
                  <a:lnTo>
                    <a:pt x="1481138" y="431007"/>
                  </a:lnTo>
                  <a:lnTo>
                    <a:pt x="1233488" y="426244"/>
                  </a:lnTo>
                  <a:lnTo>
                    <a:pt x="959644" y="423863"/>
                  </a:lnTo>
                  <a:lnTo>
                    <a:pt x="740569" y="419100"/>
                  </a:lnTo>
                  <a:lnTo>
                    <a:pt x="566738" y="416719"/>
                  </a:lnTo>
                  <a:lnTo>
                    <a:pt x="383382" y="416719"/>
                  </a:lnTo>
                  <a:lnTo>
                    <a:pt x="269082" y="414338"/>
                  </a:lnTo>
                  <a:lnTo>
                    <a:pt x="195263" y="414338"/>
                  </a:lnTo>
                  <a:lnTo>
                    <a:pt x="123825" y="404813"/>
                  </a:lnTo>
                  <a:lnTo>
                    <a:pt x="50007" y="388144"/>
                  </a:lnTo>
                  <a:lnTo>
                    <a:pt x="26194" y="376238"/>
                  </a:lnTo>
                  <a:lnTo>
                    <a:pt x="7144" y="364332"/>
                  </a:lnTo>
                  <a:lnTo>
                    <a:pt x="0" y="352425"/>
                  </a:lnTo>
                  <a:lnTo>
                    <a:pt x="0" y="340519"/>
                  </a:lnTo>
                  <a:lnTo>
                    <a:pt x="7144" y="323850"/>
                  </a:lnTo>
                  <a:lnTo>
                    <a:pt x="23813" y="302419"/>
                  </a:lnTo>
                  <a:lnTo>
                    <a:pt x="54769" y="276225"/>
                  </a:lnTo>
                  <a:lnTo>
                    <a:pt x="100013" y="245269"/>
                  </a:lnTo>
                  <a:lnTo>
                    <a:pt x="185738" y="204788"/>
                  </a:lnTo>
                  <a:lnTo>
                    <a:pt x="288132" y="169069"/>
                  </a:lnTo>
                  <a:lnTo>
                    <a:pt x="392907" y="150019"/>
                  </a:lnTo>
                  <a:lnTo>
                    <a:pt x="435769" y="150019"/>
                  </a:lnTo>
                  <a:lnTo>
                    <a:pt x="481013" y="161925"/>
                  </a:lnTo>
                  <a:lnTo>
                    <a:pt x="576263" y="183357"/>
                  </a:lnTo>
                  <a:lnTo>
                    <a:pt x="678657" y="197644"/>
                  </a:lnTo>
                  <a:lnTo>
                    <a:pt x="814388" y="209550"/>
                  </a:lnTo>
                  <a:lnTo>
                    <a:pt x="1026319" y="211932"/>
                  </a:lnTo>
                  <a:lnTo>
                    <a:pt x="1126332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3">
              <a:extLst>
                <a:ext uri="{FF2B5EF4-FFF2-40B4-BE49-F238E27FC236}">
                  <a16:creationId xmlns:a16="http://schemas.microsoft.com/office/drawing/2014/main" id="{8459BB53-26AD-4AA8-A4CD-6A2E05F765EE}"/>
                </a:ext>
              </a:extLst>
            </p:cNvPr>
            <p:cNvSpPr/>
            <p:nvPr/>
          </p:nvSpPr>
          <p:spPr>
            <a:xfrm rot="16200000">
              <a:off x="4555332" y="3507581"/>
              <a:ext cx="4478338" cy="593725"/>
            </a:xfrm>
            <a:custGeom>
              <a:avLst/>
              <a:gdLst>
                <a:gd name="connsiteX0" fmla="*/ 2203200 w 4478400"/>
                <a:gd name="connsiteY0" fmla="*/ 280800 h 594000"/>
                <a:gd name="connsiteX1" fmla="*/ 2916000 w 4478400"/>
                <a:gd name="connsiteY1" fmla="*/ 280800 h 594000"/>
                <a:gd name="connsiteX2" fmla="*/ 3492000 w 4478400"/>
                <a:gd name="connsiteY2" fmla="*/ 280800 h 594000"/>
                <a:gd name="connsiteX3" fmla="*/ 3992400 w 4478400"/>
                <a:gd name="connsiteY3" fmla="*/ 280800 h 594000"/>
                <a:gd name="connsiteX4" fmla="*/ 4042800 w 4478400"/>
                <a:gd name="connsiteY4" fmla="*/ 273600 h 594000"/>
                <a:gd name="connsiteX5" fmla="*/ 4100400 w 4478400"/>
                <a:gd name="connsiteY5" fmla="*/ 255600 h 594000"/>
                <a:gd name="connsiteX6" fmla="*/ 4161600 w 4478400"/>
                <a:gd name="connsiteY6" fmla="*/ 226800 h 594000"/>
                <a:gd name="connsiteX7" fmla="*/ 4237200 w 4478400"/>
                <a:gd name="connsiteY7" fmla="*/ 172800 h 594000"/>
                <a:gd name="connsiteX8" fmla="*/ 4345200 w 4478400"/>
                <a:gd name="connsiteY8" fmla="*/ 90000 h 594000"/>
                <a:gd name="connsiteX9" fmla="*/ 4399200 w 4478400"/>
                <a:gd name="connsiteY9" fmla="*/ 39600 h 594000"/>
                <a:gd name="connsiteX10" fmla="*/ 4413600 w 4478400"/>
                <a:gd name="connsiteY10" fmla="*/ 21600 h 594000"/>
                <a:gd name="connsiteX11" fmla="*/ 4435200 w 4478400"/>
                <a:gd name="connsiteY11" fmla="*/ 3600 h 594000"/>
                <a:gd name="connsiteX12" fmla="*/ 4453200 w 4478400"/>
                <a:gd name="connsiteY12" fmla="*/ 0 h 594000"/>
                <a:gd name="connsiteX13" fmla="*/ 4464000 w 4478400"/>
                <a:gd name="connsiteY13" fmla="*/ 0 h 594000"/>
                <a:gd name="connsiteX14" fmla="*/ 4471200 w 4478400"/>
                <a:gd name="connsiteY14" fmla="*/ 7200 h 594000"/>
                <a:gd name="connsiteX15" fmla="*/ 4478400 w 4478400"/>
                <a:gd name="connsiteY15" fmla="*/ 18000 h 594000"/>
                <a:gd name="connsiteX16" fmla="*/ 4467600 w 4478400"/>
                <a:gd name="connsiteY16" fmla="*/ 61200 h 594000"/>
                <a:gd name="connsiteX17" fmla="*/ 4420800 w 4478400"/>
                <a:gd name="connsiteY17" fmla="*/ 172800 h 594000"/>
                <a:gd name="connsiteX18" fmla="*/ 4370400 w 4478400"/>
                <a:gd name="connsiteY18" fmla="*/ 291600 h 594000"/>
                <a:gd name="connsiteX19" fmla="*/ 4323600 w 4478400"/>
                <a:gd name="connsiteY19" fmla="*/ 374400 h 594000"/>
                <a:gd name="connsiteX20" fmla="*/ 4276800 w 4478400"/>
                <a:gd name="connsiteY20" fmla="*/ 450000 h 594000"/>
                <a:gd name="connsiteX21" fmla="*/ 4230000 w 4478400"/>
                <a:gd name="connsiteY21" fmla="*/ 507600 h 594000"/>
                <a:gd name="connsiteX22" fmla="*/ 4186800 w 4478400"/>
                <a:gd name="connsiteY22" fmla="*/ 550800 h 594000"/>
                <a:gd name="connsiteX23" fmla="*/ 4150800 w 4478400"/>
                <a:gd name="connsiteY23" fmla="*/ 572400 h 594000"/>
                <a:gd name="connsiteX24" fmla="*/ 4125600 w 4478400"/>
                <a:gd name="connsiteY24" fmla="*/ 586800 h 594000"/>
                <a:gd name="connsiteX25" fmla="*/ 4093200 w 4478400"/>
                <a:gd name="connsiteY25" fmla="*/ 594000 h 594000"/>
                <a:gd name="connsiteX26" fmla="*/ 4068000 w 4478400"/>
                <a:gd name="connsiteY26" fmla="*/ 594000 h 594000"/>
                <a:gd name="connsiteX27" fmla="*/ 4035600 w 4478400"/>
                <a:gd name="connsiteY27" fmla="*/ 583200 h 594000"/>
                <a:gd name="connsiteX28" fmla="*/ 3974400 w 4478400"/>
                <a:gd name="connsiteY28" fmla="*/ 543600 h 594000"/>
                <a:gd name="connsiteX29" fmla="*/ 3916800 w 4478400"/>
                <a:gd name="connsiteY29" fmla="*/ 511200 h 594000"/>
                <a:gd name="connsiteX30" fmla="*/ 3888000 w 4478400"/>
                <a:gd name="connsiteY30" fmla="*/ 504000 h 594000"/>
                <a:gd name="connsiteX31" fmla="*/ 3769200 w 4478400"/>
                <a:gd name="connsiteY31" fmla="*/ 504000 h 594000"/>
                <a:gd name="connsiteX32" fmla="*/ 3214800 w 4478400"/>
                <a:gd name="connsiteY32" fmla="*/ 504000 h 594000"/>
                <a:gd name="connsiteX33" fmla="*/ 2671200 w 4478400"/>
                <a:gd name="connsiteY33" fmla="*/ 500400 h 594000"/>
                <a:gd name="connsiteX34" fmla="*/ 2206800 w 4478400"/>
                <a:gd name="connsiteY34" fmla="*/ 504000 h 594000"/>
                <a:gd name="connsiteX35" fmla="*/ 1864800 w 4478400"/>
                <a:gd name="connsiteY35" fmla="*/ 504000 h 594000"/>
                <a:gd name="connsiteX36" fmla="*/ 1490400 w 4478400"/>
                <a:gd name="connsiteY36" fmla="*/ 511200 h 594000"/>
                <a:gd name="connsiteX37" fmla="*/ 1292400 w 4478400"/>
                <a:gd name="connsiteY37" fmla="*/ 518400 h 594000"/>
                <a:gd name="connsiteX38" fmla="*/ 1087200 w 4478400"/>
                <a:gd name="connsiteY38" fmla="*/ 529200 h 594000"/>
                <a:gd name="connsiteX39" fmla="*/ 910800 w 4478400"/>
                <a:gd name="connsiteY39" fmla="*/ 540000 h 594000"/>
                <a:gd name="connsiteX40" fmla="*/ 748800 w 4478400"/>
                <a:gd name="connsiteY40" fmla="*/ 554400 h 594000"/>
                <a:gd name="connsiteX41" fmla="*/ 601200 w 4478400"/>
                <a:gd name="connsiteY41" fmla="*/ 572400 h 594000"/>
                <a:gd name="connsiteX42" fmla="*/ 536400 w 4478400"/>
                <a:gd name="connsiteY42" fmla="*/ 554400 h 594000"/>
                <a:gd name="connsiteX43" fmla="*/ 417600 w 4478400"/>
                <a:gd name="connsiteY43" fmla="*/ 525600 h 594000"/>
                <a:gd name="connsiteX44" fmla="*/ 349200 w 4478400"/>
                <a:gd name="connsiteY44" fmla="*/ 511200 h 594000"/>
                <a:gd name="connsiteX45" fmla="*/ 244800 w 4478400"/>
                <a:gd name="connsiteY45" fmla="*/ 475200 h 594000"/>
                <a:gd name="connsiteX46" fmla="*/ 90000 w 4478400"/>
                <a:gd name="connsiteY46" fmla="*/ 403200 h 594000"/>
                <a:gd name="connsiteX47" fmla="*/ 28800 w 4478400"/>
                <a:gd name="connsiteY47" fmla="*/ 370800 h 594000"/>
                <a:gd name="connsiteX48" fmla="*/ 3600 w 4478400"/>
                <a:gd name="connsiteY48" fmla="*/ 349200 h 594000"/>
                <a:gd name="connsiteX49" fmla="*/ 0 w 4478400"/>
                <a:gd name="connsiteY49" fmla="*/ 331200 h 594000"/>
                <a:gd name="connsiteX50" fmla="*/ 3600 w 4478400"/>
                <a:gd name="connsiteY50" fmla="*/ 306000 h 594000"/>
                <a:gd name="connsiteX51" fmla="*/ 14400 w 4478400"/>
                <a:gd name="connsiteY51" fmla="*/ 284400 h 594000"/>
                <a:gd name="connsiteX52" fmla="*/ 36000 w 4478400"/>
                <a:gd name="connsiteY52" fmla="*/ 273600 h 594000"/>
                <a:gd name="connsiteX53" fmla="*/ 86400 w 4478400"/>
                <a:gd name="connsiteY53" fmla="*/ 248400 h 594000"/>
                <a:gd name="connsiteX54" fmla="*/ 622800 w 4478400"/>
                <a:gd name="connsiteY54" fmla="*/ 284400 h 594000"/>
                <a:gd name="connsiteX55" fmla="*/ 817200 w 4478400"/>
                <a:gd name="connsiteY55" fmla="*/ 280800 h 594000"/>
                <a:gd name="connsiteX56" fmla="*/ 1087200 w 4478400"/>
                <a:gd name="connsiteY56" fmla="*/ 280800 h 594000"/>
                <a:gd name="connsiteX57" fmla="*/ 2203200 w 4478400"/>
                <a:gd name="connsiteY57" fmla="*/ 280800 h 59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78400" h="594000">
                  <a:moveTo>
                    <a:pt x="2203200" y="280800"/>
                  </a:moveTo>
                  <a:lnTo>
                    <a:pt x="2916000" y="280800"/>
                  </a:lnTo>
                  <a:lnTo>
                    <a:pt x="3492000" y="280800"/>
                  </a:lnTo>
                  <a:lnTo>
                    <a:pt x="3992400" y="280800"/>
                  </a:lnTo>
                  <a:lnTo>
                    <a:pt x="4042800" y="273600"/>
                  </a:lnTo>
                  <a:lnTo>
                    <a:pt x="4100400" y="255600"/>
                  </a:lnTo>
                  <a:lnTo>
                    <a:pt x="4161600" y="226800"/>
                  </a:lnTo>
                  <a:lnTo>
                    <a:pt x="4237200" y="172800"/>
                  </a:lnTo>
                  <a:lnTo>
                    <a:pt x="4345200" y="90000"/>
                  </a:lnTo>
                  <a:lnTo>
                    <a:pt x="4399200" y="39600"/>
                  </a:lnTo>
                  <a:lnTo>
                    <a:pt x="4413600" y="21600"/>
                  </a:lnTo>
                  <a:lnTo>
                    <a:pt x="4435200" y="3600"/>
                  </a:lnTo>
                  <a:lnTo>
                    <a:pt x="4453200" y="0"/>
                  </a:lnTo>
                  <a:lnTo>
                    <a:pt x="4464000" y="0"/>
                  </a:lnTo>
                  <a:lnTo>
                    <a:pt x="4471200" y="7200"/>
                  </a:lnTo>
                  <a:lnTo>
                    <a:pt x="4478400" y="18000"/>
                  </a:lnTo>
                  <a:lnTo>
                    <a:pt x="4467600" y="61200"/>
                  </a:lnTo>
                  <a:lnTo>
                    <a:pt x="4420800" y="172800"/>
                  </a:lnTo>
                  <a:lnTo>
                    <a:pt x="4370400" y="291600"/>
                  </a:lnTo>
                  <a:lnTo>
                    <a:pt x="4323600" y="374400"/>
                  </a:lnTo>
                  <a:lnTo>
                    <a:pt x="4276800" y="450000"/>
                  </a:lnTo>
                  <a:lnTo>
                    <a:pt x="4230000" y="507600"/>
                  </a:lnTo>
                  <a:lnTo>
                    <a:pt x="4186800" y="550800"/>
                  </a:lnTo>
                  <a:lnTo>
                    <a:pt x="4150800" y="572400"/>
                  </a:lnTo>
                  <a:lnTo>
                    <a:pt x="4125600" y="586800"/>
                  </a:lnTo>
                  <a:lnTo>
                    <a:pt x="4093200" y="594000"/>
                  </a:lnTo>
                  <a:lnTo>
                    <a:pt x="4068000" y="594000"/>
                  </a:lnTo>
                  <a:lnTo>
                    <a:pt x="4035600" y="583200"/>
                  </a:lnTo>
                  <a:lnTo>
                    <a:pt x="3974400" y="543600"/>
                  </a:lnTo>
                  <a:lnTo>
                    <a:pt x="3916800" y="511200"/>
                  </a:lnTo>
                  <a:lnTo>
                    <a:pt x="3888000" y="504000"/>
                  </a:lnTo>
                  <a:lnTo>
                    <a:pt x="3769200" y="504000"/>
                  </a:lnTo>
                  <a:lnTo>
                    <a:pt x="3214800" y="504000"/>
                  </a:lnTo>
                  <a:lnTo>
                    <a:pt x="2671200" y="500400"/>
                  </a:lnTo>
                  <a:lnTo>
                    <a:pt x="2206800" y="504000"/>
                  </a:lnTo>
                  <a:lnTo>
                    <a:pt x="1864800" y="504000"/>
                  </a:lnTo>
                  <a:lnTo>
                    <a:pt x="1490400" y="511200"/>
                  </a:lnTo>
                  <a:lnTo>
                    <a:pt x="1292400" y="518400"/>
                  </a:lnTo>
                  <a:lnTo>
                    <a:pt x="1087200" y="529200"/>
                  </a:lnTo>
                  <a:lnTo>
                    <a:pt x="910800" y="540000"/>
                  </a:lnTo>
                  <a:lnTo>
                    <a:pt x="748800" y="554400"/>
                  </a:lnTo>
                  <a:lnTo>
                    <a:pt x="601200" y="572400"/>
                  </a:lnTo>
                  <a:lnTo>
                    <a:pt x="536400" y="554400"/>
                  </a:lnTo>
                  <a:lnTo>
                    <a:pt x="417600" y="525600"/>
                  </a:lnTo>
                  <a:lnTo>
                    <a:pt x="349200" y="511200"/>
                  </a:lnTo>
                  <a:lnTo>
                    <a:pt x="244800" y="475200"/>
                  </a:lnTo>
                  <a:lnTo>
                    <a:pt x="90000" y="403200"/>
                  </a:lnTo>
                  <a:lnTo>
                    <a:pt x="28800" y="370800"/>
                  </a:lnTo>
                  <a:lnTo>
                    <a:pt x="3600" y="349200"/>
                  </a:lnTo>
                  <a:lnTo>
                    <a:pt x="0" y="331200"/>
                  </a:lnTo>
                  <a:lnTo>
                    <a:pt x="3600" y="306000"/>
                  </a:lnTo>
                  <a:lnTo>
                    <a:pt x="14400" y="284400"/>
                  </a:lnTo>
                  <a:lnTo>
                    <a:pt x="36000" y="273600"/>
                  </a:lnTo>
                  <a:lnTo>
                    <a:pt x="86400" y="248400"/>
                  </a:lnTo>
                  <a:lnTo>
                    <a:pt x="622800" y="284400"/>
                  </a:lnTo>
                  <a:lnTo>
                    <a:pt x="817200" y="280800"/>
                  </a:lnTo>
                  <a:lnTo>
                    <a:pt x="1087200" y="280800"/>
                  </a:lnTo>
                  <a:lnTo>
                    <a:pt x="2203200" y="280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9">
              <a:extLst>
                <a:ext uri="{FF2B5EF4-FFF2-40B4-BE49-F238E27FC236}">
                  <a16:creationId xmlns:a16="http://schemas.microsoft.com/office/drawing/2014/main" id="{29F1E800-227A-4424-BF1F-6CCAC4A48261}"/>
                </a:ext>
              </a:extLst>
            </p:cNvPr>
            <p:cNvSpPr/>
            <p:nvPr/>
          </p:nvSpPr>
          <p:spPr>
            <a:xfrm rot="16200000">
              <a:off x="1784351" y="4281487"/>
              <a:ext cx="2982912" cy="411163"/>
            </a:xfrm>
            <a:custGeom>
              <a:avLst/>
              <a:gdLst>
                <a:gd name="connsiteX0" fmla="*/ 1435168 w 2982802"/>
                <a:gd name="connsiteY0" fmla="*/ 114911 h 410746"/>
                <a:gd name="connsiteX1" fmla="*/ 1645431 w 2982802"/>
                <a:gd name="connsiteY1" fmla="*/ 119801 h 410746"/>
                <a:gd name="connsiteX2" fmla="*/ 1841024 w 2982802"/>
                <a:gd name="connsiteY2" fmla="*/ 122246 h 410746"/>
                <a:gd name="connsiteX3" fmla="*/ 2046398 w 2982802"/>
                <a:gd name="connsiteY3" fmla="*/ 127136 h 410746"/>
                <a:gd name="connsiteX4" fmla="*/ 2237101 w 2982802"/>
                <a:gd name="connsiteY4" fmla="*/ 132025 h 410746"/>
                <a:gd name="connsiteX5" fmla="*/ 2371572 w 2982802"/>
                <a:gd name="connsiteY5" fmla="*/ 134470 h 410746"/>
                <a:gd name="connsiteX6" fmla="*/ 2454699 w 2982802"/>
                <a:gd name="connsiteY6" fmla="*/ 132025 h 410746"/>
                <a:gd name="connsiteX7" fmla="*/ 2528047 w 2982802"/>
                <a:gd name="connsiteY7" fmla="*/ 127136 h 410746"/>
                <a:gd name="connsiteX8" fmla="*/ 2623399 w 2982802"/>
                <a:gd name="connsiteY8" fmla="*/ 117356 h 410746"/>
                <a:gd name="connsiteX9" fmla="*/ 2716306 w 2982802"/>
                <a:gd name="connsiteY9" fmla="*/ 97797 h 410746"/>
                <a:gd name="connsiteX10" fmla="*/ 2779874 w 2982802"/>
                <a:gd name="connsiteY10" fmla="*/ 78237 h 410746"/>
                <a:gd name="connsiteX11" fmla="*/ 2855666 w 2982802"/>
                <a:gd name="connsiteY11" fmla="*/ 29339 h 410746"/>
                <a:gd name="connsiteX12" fmla="*/ 2982802 w 2982802"/>
                <a:gd name="connsiteY12" fmla="*/ 114911 h 410746"/>
                <a:gd name="connsiteX13" fmla="*/ 2933904 w 2982802"/>
                <a:gd name="connsiteY13" fmla="*/ 168699 h 410746"/>
                <a:gd name="connsiteX14" fmla="*/ 2889895 w 2982802"/>
                <a:gd name="connsiteY14" fmla="*/ 212708 h 410746"/>
                <a:gd name="connsiteX15" fmla="*/ 2831217 w 2982802"/>
                <a:gd name="connsiteY15" fmla="*/ 266496 h 410746"/>
                <a:gd name="connsiteX16" fmla="*/ 2777429 w 2982802"/>
                <a:gd name="connsiteY16" fmla="*/ 308060 h 410746"/>
                <a:gd name="connsiteX17" fmla="*/ 2713861 w 2982802"/>
                <a:gd name="connsiteY17" fmla="*/ 352068 h 410746"/>
                <a:gd name="connsiteX18" fmla="*/ 2652738 w 2982802"/>
                <a:gd name="connsiteY18" fmla="*/ 383852 h 410746"/>
                <a:gd name="connsiteX19" fmla="*/ 2596505 w 2982802"/>
                <a:gd name="connsiteY19" fmla="*/ 403411 h 410746"/>
                <a:gd name="connsiteX20" fmla="*/ 2550051 w 2982802"/>
                <a:gd name="connsiteY20" fmla="*/ 410746 h 410746"/>
                <a:gd name="connsiteX21" fmla="*/ 2503598 w 2982802"/>
                <a:gd name="connsiteY21" fmla="*/ 405856 h 410746"/>
                <a:gd name="connsiteX22" fmla="*/ 2437585 w 2982802"/>
                <a:gd name="connsiteY22" fmla="*/ 386297 h 410746"/>
                <a:gd name="connsiteX23" fmla="*/ 2349568 w 2982802"/>
                <a:gd name="connsiteY23" fmla="*/ 366738 h 410746"/>
                <a:gd name="connsiteX24" fmla="*/ 2276220 w 2982802"/>
                <a:gd name="connsiteY24" fmla="*/ 356958 h 410746"/>
                <a:gd name="connsiteX25" fmla="*/ 2178423 w 2982802"/>
                <a:gd name="connsiteY25" fmla="*/ 356958 h 410746"/>
                <a:gd name="connsiteX26" fmla="*/ 1926597 w 2982802"/>
                <a:gd name="connsiteY26" fmla="*/ 349623 h 410746"/>
                <a:gd name="connsiteX27" fmla="*/ 1613647 w 2982802"/>
                <a:gd name="connsiteY27" fmla="*/ 339844 h 410746"/>
                <a:gd name="connsiteX28" fmla="*/ 1422943 w 2982802"/>
                <a:gd name="connsiteY28" fmla="*/ 334954 h 410746"/>
                <a:gd name="connsiteX29" fmla="*/ 1281138 w 2982802"/>
                <a:gd name="connsiteY29" fmla="*/ 330064 h 410746"/>
                <a:gd name="connsiteX30" fmla="*/ 1056205 w 2982802"/>
                <a:gd name="connsiteY30" fmla="*/ 322729 h 410746"/>
                <a:gd name="connsiteX31" fmla="*/ 865501 w 2982802"/>
                <a:gd name="connsiteY31" fmla="*/ 315394 h 410746"/>
                <a:gd name="connsiteX32" fmla="*/ 625899 w 2982802"/>
                <a:gd name="connsiteY32" fmla="*/ 308060 h 410746"/>
                <a:gd name="connsiteX33" fmla="*/ 432751 w 2982802"/>
                <a:gd name="connsiteY33" fmla="*/ 298280 h 410746"/>
                <a:gd name="connsiteX34" fmla="*/ 246937 w 2982802"/>
                <a:gd name="connsiteY34" fmla="*/ 290945 h 410746"/>
                <a:gd name="connsiteX35" fmla="*/ 168699 w 2982802"/>
                <a:gd name="connsiteY35" fmla="*/ 288500 h 410746"/>
                <a:gd name="connsiteX36" fmla="*/ 95352 w 2982802"/>
                <a:gd name="connsiteY36" fmla="*/ 278721 h 410746"/>
                <a:gd name="connsiteX37" fmla="*/ 68458 w 2982802"/>
                <a:gd name="connsiteY37" fmla="*/ 268941 h 410746"/>
                <a:gd name="connsiteX38" fmla="*/ 36674 w 2982802"/>
                <a:gd name="connsiteY38" fmla="*/ 249382 h 410746"/>
                <a:gd name="connsiteX39" fmla="*/ 17114 w 2982802"/>
                <a:gd name="connsiteY39" fmla="*/ 232267 h 410746"/>
                <a:gd name="connsiteX40" fmla="*/ 4890 w 2982802"/>
                <a:gd name="connsiteY40" fmla="*/ 207818 h 410746"/>
                <a:gd name="connsiteX41" fmla="*/ 0 w 2982802"/>
                <a:gd name="connsiteY41" fmla="*/ 188259 h 410746"/>
                <a:gd name="connsiteX42" fmla="*/ 2445 w 2982802"/>
                <a:gd name="connsiteY42" fmla="*/ 161364 h 410746"/>
                <a:gd name="connsiteX43" fmla="*/ 14669 w 2982802"/>
                <a:gd name="connsiteY43" fmla="*/ 134470 h 410746"/>
                <a:gd name="connsiteX44" fmla="*/ 36674 w 2982802"/>
                <a:gd name="connsiteY44" fmla="*/ 110021 h 410746"/>
                <a:gd name="connsiteX45" fmla="*/ 78237 w 2982802"/>
                <a:gd name="connsiteY45" fmla="*/ 83127 h 410746"/>
                <a:gd name="connsiteX46" fmla="*/ 136915 w 2982802"/>
                <a:gd name="connsiteY46" fmla="*/ 56233 h 410746"/>
                <a:gd name="connsiteX47" fmla="*/ 217598 w 2982802"/>
                <a:gd name="connsiteY47" fmla="*/ 31784 h 410746"/>
                <a:gd name="connsiteX48" fmla="*/ 298280 w 2982802"/>
                <a:gd name="connsiteY48" fmla="*/ 12224 h 410746"/>
                <a:gd name="connsiteX49" fmla="*/ 371628 w 2982802"/>
                <a:gd name="connsiteY49" fmla="*/ 0 h 410746"/>
                <a:gd name="connsiteX50" fmla="*/ 396077 w 2982802"/>
                <a:gd name="connsiteY50" fmla="*/ 0 h 410746"/>
                <a:gd name="connsiteX51" fmla="*/ 464535 w 2982802"/>
                <a:gd name="connsiteY51" fmla="*/ 19559 h 410746"/>
                <a:gd name="connsiteX52" fmla="*/ 572111 w 2982802"/>
                <a:gd name="connsiteY52" fmla="*/ 46453 h 410746"/>
                <a:gd name="connsiteX53" fmla="*/ 704137 w 2982802"/>
                <a:gd name="connsiteY53" fmla="*/ 68457 h 410746"/>
                <a:gd name="connsiteX54" fmla="*/ 875281 w 2982802"/>
                <a:gd name="connsiteY54" fmla="*/ 88017 h 410746"/>
                <a:gd name="connsiteX55" fmla="*/ 1087989 w 2982802"/>
                <a:gd name="connsiteY55" fmla="*/ 105131 h 410746"/>
                <a:gd name="connsiteX56" fmla="*/ 1339816 w 2982802"/>
                <a:gd name="connsiteY56" fmla="*/ 114911 h 410746"/>
                <a:gd name="connsiteX57" fmla="*/ 1435168 w 2982802"/>
                <a:gd name="connsiteY57" fmla="*/ 114911 h 4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2802" h="410746">
                  <a:moveTo>
                    <a:pt x="1435168" y="114911"/>
                  </a:moveTo>
                  <a:lnTo>
                    <a:pt x="1645431" y="119801"/>
                  </a:lnTo>
                  <a:lnTo>
                    <a:pt x="1841024" y="122246"/>
                  </a:lnTo>
                  <a:lnTo>
                    <a:pt x="2046398" y="127136"/>
                  </a:lnTo>
                  <a:lnTo>
                    <a:pt x="2237101" y="132025"/>
                  </a:lnTo>
                  <a:lnTo>
                    <a:pt x="2371572" y="134470"/>
                  </a:lnTo>
                  <a:lnTo>
                    <a:pt x="2454699" y="132025"/>
                  </a:lnTo>
                  <a:lnTo>
                    <a:pt x="2528047" y="127136"/>
                  </a:lnTo>
                  <a:lnTo>
                    <a:pt x="2623399" y="117356"/>
                  </a:lnTo>
                  <a:lnTo>
                    <a:pt x="2716306" y="97797"/>
                  </a:lnTo>
                  <a:lnTo>
                    <a:pt x="2779874" y="78237"/>
                  </a:lnTo>
                  <a:lnTo>
                    <a:pt x="2855666" y="29339"/>
                  </a:lnTo>
                  <a:lnTo>
                    <a:pt x="2982802" y="114911"/>
                  </a:lnTo>
                  <a:lnTo>
                    <a:pt x="2933904" y="168699"/>
                  </a:lnTo>
                  <a:lnTo>
                    <a:pt x="2889895" y="212708"/>
                  </a:lnTo>
                  <a:lnTo>
                    <a:pt x="2831217" y="266496"/>
                  </a:lnTo>
                  <a:lnTo>
                    <a:pt x="2777429" y="308060"/>
                  </a:lnTo>
                  <a:lnTo>
                    <a:pt x="2713861" y="352068"/>
                  </a:lnTo>
                  <a:lnTo>
                    <a:pt x="2652738" y="383852"/>
                  </a:lnTo>
                  <a:lnTo>
                    <a:pt x="2596505" y="403411"/>
                  </a:lnTo>
                  <a:lnTo>
                    <a:pt x="2550051" y="410746"/>
                  </a:lnTo>
                  <a:lnTo>
                    <a:pt x="2503598" y="405856"/>
                  </a:lnTo>
                  <a:lnTo>
                    <a:pt x="2437585" y="386297"/>
                  </a:lnTo>
                  <a:lnTo>
                    <a:pt x="2349568" y="366738"/>
                  </a:lnTo>
                  <a:lnTo>
                    <a:pt x="2276220" y="356958"/>
                  </a:lnTo>
                  <a:lnTo>
                    <a:pt x="2178423" y="356958"/>
                  </a:lnTo>
                  <a:lnTo>
                    <a:pt x="1926597" y="349623"/>
                  </a:lnTo>
                  <a:lnTo>
                    <a:pt x="1613647" y="339844"/>
                  </a:lnTo>
                  <a:lnTo>
                    <a:pt x="1422943" y="334954"/>
                  </a:lnTo>
                  <a:lnTo>
                    <a:pt x="1281138" y="330064"/>
                  </a:lnTo>
                  <a:lnTo>
                    <a:pt x="1056205" y="322729"/>
                  </a:lnTo>
                  <a:lnTo>
                    <a:pt x="865501" y="315394"/>
                  </a:lnTo>
                  <a:lnTo>
                    <a:pt x="625899" y="308060"/>
                  </a:lnTo>
                  <a:lnTo>
                    <a:pt x="432751" y="298280"/>
                  </a:lnTo>
                  <a:lnTo>
                    <a:pt x="246937" y="290945"/>
                  </a:lnTo>
                  <a:lnTo>
                    <a:pt x="168699" y="288500"/>
                  </a:lnTo>
                  <a:lnTo>
                    <a:pt x="95352" y="278721"/>
                  </a:lnTo>
                  <a:lnTo>
                    <a:pt x="68458" y="268941"/>
                  </a:lnTo>
                  <a:lnTo>
                    <a:pt x="36674" y="249382"/>
                  </a:lnTo>
                  <a:lnTo>
                    <a:pt x="17114" y="232267"/>
                  </a:lnTo>
                  <a:lnTo>
                    <a:pt x="4890" y="207818"/>
                  </a:lnTo>
                  <a:lnTo>
                    <a:pt x="0" y="188259"/>
                  </a:lnTo>
                  <a:lnTo>
                    <a:pt x="2445" y="161364"/>
                  </a:lnTo>
                  <a:lnTo>
                    <a:pt x="14669" y="134470"/>
                  </a:lnTo>
                  <a:lnTo>
                    <a:pt x="36674" y="110021"/>
                  </a:lnTo>
                  <a:lnTo>
                    <a:pt x="78237" y="83127"/>
                  </a:lnTo>
                  <a:lnTo>
                    <a:pt x="136915" y="56233"/>
                  </a:lnTo>
                  <a:lnTo>
                    <a:pt x="217598" y="31784"/>
                  </a:lnTo>
                  <a:lnTo>
                    <a:pt x="298280" y="12224"/>
                  </a:lnTo>
                  <a:lnTo>
                    <a:pt x="371628" y="0"/>
                  </a:lnTo>
                  <a:lnTo>
                    <a:pt x="396077" y="0"/>
                  </a:lnTo>
                  <a:lnTo>
                    <a:pt x="464535" y="19559"/>
                  </a:lnTo>
                  <a:lnTo>
                    <a:pt x="572111" y="46453"/>
                  </a:lnTo>
                  <a:lnTo>
                    <a:pt x="704137" y="68457"/>
                  </a:lnTo>
                  <a:lnTo>
                    <a:pt x="875281" y="88017"/>
                  </a:lnTo>
                  <a:lnTo>
                    <a:pt x="1087989" y="105131"/>
                  </a:lnTo>
                  <a:lnTo>
                    <a:pt x="1339816" y="114911"/>
                  </a:lnTo>
                  <a:lnTo>
                    <a:pt x="1435168" y="114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1">
              <a:extLst>
                <a:ext uri="{FF2B5EF4-FFF2-40B4-BE49-F238E27FC236}">
                  <a16:creationId xmlns:a16="http://schemas.microsoft.com/office/drawing/2014/main" id="{BDEF3D49-393D-4167-BB4F-EFF5162A1888}"/>
                </a:ext>
              </a:extLst>
            </p:cNvPr>
            <p:cNvSpPr/>
            <p:nvPr/>
          </p:nvSpPr>
          <p:spPr>
            <a:xfrm rot="16200000">
              <a:off x="3486150" y="2451101"/>
              <a:ext cx="2732087" cy="1344612"/>
            </a:xfrm>
            <a:custGeom>
              <a:avLst/>
              <a:gdLst>
                <a:gd name="connsiteX0" fmla="*/ 1443038 w 2731294"/>
                <a:gd name="connsiteY0" fmla="*/ 1012031 h 1345406"/>
                <a:gd name="connsiteX1" fmla="*/ 1774032 w 2731294"/>
                <a:gd name="connsiteY1" fmla="*/ 1012031 h 1345406"/>
                <a:gd name="connsiteX2" fmla="*/ 2200275 w 2731294"/>
                <a:gd name="connsiteY2" fmla="*/ 1012031 h 1345406"/>
                <a:gd name="connsiteX3" fmla="*/ 2350294 w 2731294"/>
                <a:gd name="connsiteY3" fmla="*/ 1009650 h 1345406"/>
                <a:gd name="connsiteX4" fmla="*/ 2421732 w 2731294"/>
                <a:gd name="connsiteY4" fmla="*/ 1002506 h 1345406"/>
                <a:gd name="connsiteX5" fmla="*/ 2440782 w 2731294"/>
                <a:gd name="connsiteY5" fmla="*/ 995363 h 1345406"/>
                <a:gd name="connsiteX6" fmla="*/ 2464594 w 2731294"/>
                <a:gd name="connsiteY6" fmla="*/ 978694 h 1345406"/>
                <a:gd name="connsiteX7" fmla="*/ 2483644 w 2731294"/>
                <a:gd name="connsiteY7" fmla="*/ 962025 h 1345406"/>
                <a:gd name="connsiteX8" fmla="*/ 2497932 w 2731294"/>
                <a:gd name="connsiteY8" fmla="*/ 938213 h 1345406"/>
                <a:gd name="connsiteX9" fmla="*/ 2505075 w 2731294"/>
                <a:gd name="connsiteY9" fmla="*/ 912019 h 1345406"/>
                <a:gd name="connsiteX10" fmla="*/ 2507457 w 2731294"/>
                <a:gd name="connsiteY10" fmla="*/ 897731 h 1345406"/>
                <a:gd name="connsiteX11" fmla="*/ 2483644 w 2731294"/>
                <a:gd name="connsiteY11" fmla="*/ 790575 h 1345406"/>
                <a:gd name="connsiteX12" fmla="*/ 2447925 w 2731294"/>
                <a:gd name="connsiteY12" fmla="*/ 623888 h 1345406"/>
                <a:gd name="connsiteX13" fmla="*/ 2409825 w 2731294"/>
                <a:gd name="connsiteY13" fmla="*/ 428625 h 1345406"/>
                <a:gd name="connsiteX14" fmla="*/ 2369344 w 2731294"/>
                <a:gd name="connsiteY14" fmla="*/ 204788 h 1345406"/>
                <a:gd name="connsiteX15" fmla="*/ 2345532 w 2731294"/>
                <a:gd name="connsiteY15" fmla="*/ 30956 h 1345406"/>
                <a:gd name="connsiteX16" fmla="*/ 2497932 w 2731294"/>
                <a:gd name="connsiteY16" fmla="*/ 0 h 1345406"/>
                <a:gd name="connsiteX17" fmla="*/ 2521744 w 2731294"/>
                <a:gd name="connsiteY17" fmla="*/ 116681 h 1345406"/>
                <a:gd name="connsiteX18" fmla="*/ 2547938 w 2731294"/>
                <a:gd name="connsiteY18" fmla="*/ 261938 h 1345406"/>
                <a:gd name="connsiteX19" fmla="*/ 2586038 w 2731294"/>
                <a:gd name="connsiteY19" fmla="*/ 454819 h 1345406"/>
                <a:gd name="connsiteX20" fmla="*/ 2619375 w 2731294"/>
                <a:gd name="connsiteY20" fmla="*/ 621506 h 1345406"/>
                <a:gd name="connsiteX21" fmla="*/ 2681288 w 2731294"/>
                <a:gd name="connsiteY21" fmla="*/ 892969 h 1345406"/>
                <a:gd name="connsiteX22" fmla="*/ 2690813 w 2731294"/>
                <a:gd name="connsiteY22" fmla="*/ 923925 h 1345406"/>
                <a:gd name="connsiteX23" fmla="*/ 2700338 w 2731294"/>
                <a:gd name="connsiteY23" fmla="*/ 933450 h 1345406"/>
                <a:gd name="connsiteX24" fmla="*/ 2717007 w 2731294"/>
                <a:gd name="connsiteY24" fmla="*/ 957263 h 1345406"/>
                <a:gd name="connsiteX25" fmla="*/ 2726532 w 2731294"/>
                <a:gd name="connsiteY25" fmla="*/ 973931 h 1345406"/>
                <a:gd name="connsiteX26" fmla="*/ 2731294 w 2731294"/>
                <a:gd name="connsiteY26" fmla="*/ 1004888 h 1345406"/>
                <a:gd name="connsiteX27" fmla="*/ 2726532 w 2731294"/>
                <a:gd name="connsiteY27" fmla="*/ 1026319 h 1345406"/>
                <a:gd name="connsiteX28" fmla="*/ 2683669 w 2731294"/>
                <a:gd name="connsiteY28" fmla="*/ 1104900 h 1345406"/>
                <a:gd name="connsiteX29" fmla="*/ 2612232 w 2731294"/>
                <a:gd name="connsiteY29" fmla="*/ 1228725 h 1345406"/>
                <a:gd name="connsiteX30" fmla="*/ 2555082 w 2731294"/>
                <a:gd name="connsiteY30" fmla="*/ 1304925 h 1345406"/>
                <a:gd name="connsiteX31" fmla="*/ 2531269 w 2731294"/>
                <a:gd name="connsiteY31" fmla="*/ 1328738 h 1345406"/>
                <a:gd name="connsiteX32" fmla="*/ 2505075 w 2731294"/>
                <a:gd name="connsiteY32" fmla="*/ 1343025 h 1345406"/>
                <a:gd name="connsiteX33" fmla="*/ 2478882 w 2731294"/>
                <a:gd name="connsiteY33" fmla="*/ 1345406 h 1345406"/>
                <a:gd name="connsiteX34" fmla="*/ 2455069 w 2731294"/>
                <a:gd name="connsiteY34" fmla="*/ 1345406 h 1345406"/>
                <a:gd name="connsiteX35" fmla="*/ 2407444 w 2731294"/>
                <a:gd name="connsiteY35" fmla="*/ 1328738 h 1345406"/>
                <a:gd name="connsiteX36" fmla="*/ 2376488 w 2731294"/>
                <a:gd name="connsiteY36" fmla="*/ 1312069 h 1345406"/>
                <a:gd name="connsiteX37" fmla="*/ 2324100 w 2731294"/>
                <a:gd name="connsiteY37" fmla="*/ 1285875 h 1345406"/>
                <a:gd name="connsiteX38" fmla="*/ 2259807 w 2731294"/>
                <a:gd name="connsiteY38" fmla="*/ 1266825 h 1345406"/>
                <a:gd name="connsiteX39" fmla="*/ 2181225 w 2731294"/>
                <a:gd name="connsiteY39" fmla="*/ 1257300 h 1345406"/>
                <a:gd name="connsiteX40" fmla="*/ 1997869 w 2731294"/>
                <a:gd name="connsiteY40" fmla="*/ 1254919 h 1345406"/>
                <a:gd name="connsiteX41" fmla="*/ 1697832 w 2731294"/>
                <a:gd name="connsiteY41" fmla="*/ 1250156 h 1345406"/>
                <a:gd name="connsiteX42" fmla="*/ 1438275 w 2731294"/>
                <a:gd name="connsiteY42" fmla="*/ 1247775 h 1345406"/>
                <a:gd name="connsiteX43" fmla="*/ 1126332 w 2731294"/>
                <a:gd name="connsiteY43" fmla="*/ 1245394 h 1345406"/>
                <a:gd name="connsiteX44" fmla="*/ 759619 w 2731294"/>
                <a:gd name="connsiteY44" fmla="*/ 1240631 h 1345406"/>
                <a:gd name="connsiteX45" fmla="*/ 552450 w 2731294"/>
                <a:gd name="connsiteY45" fmla="*/ 1240631 h 1345406"/>
                <a:gd name="connsiteX46" fmla="*/ 361950 w 2731294"/>
                <a:gd name="connsiteY46" fmla="*/ 1235869 h 1345406"/>
                <a:gd name="connsiteX47" fmla="*/ 183357 w 2731294"/>
                <a:gd name="connsiteY47" fmla="*/ 1235869 h 1345406"/>
                <a:gd name="connsiteX48" fmla="*/ 111919 w 2731294"/>
                <a:gd name="connsiteY48" fmla="*/ 1233488 h 1345406"/>
                <a:gd name="connsiteX49" fmla="*/ 54769 w 2731294"/>
                <a:gd name="connsiteY49" fmla="*/ 1223963 h 1345406"/>
                <a:gd name="connsiteX50" fmla="*/ 26194 w 2731294"/>
                <a:gd name="connsiteY50" fmla="*/ 1212056 h 1345406"/>
                <a:gd name="connsiteX51" fmla="*/ 9525 w 2731294"/>
                <a:gd name="connsiteY51" fmla="*/ 1197769 h 1345406"/>
                <a:gd name="connsiteX52" fmla="*/ 0 w 2731294"/>
                <a:gd name="connsiteY52" fmla="*/ 1176338 h 1345406"/>
                <a:gd name="connsiteX53" fmla="*/ 0 w 2731294"/>
                <a:gd name="connsiteY53" fmla="*/ 1154906 h 1345406"/>
                <a:gd name="connsiteX54" fmla="*/ 7144 w 2731294"/>
                <a:gd name="connsiteY54" fmla="*/ 1126331 h 1345406"/>
                <a:gd name="connsiteX55" fmla="*/ 14288 w 2731294"/>
                <a:gd name="connsiteY55" fmla="*/ 1114425 h 1345406"/>
                <a:gd name="connsiteX56" fmla="*/ 33338 w 2731294"/>
                <a:gd name="connsiteY56" fmla="*/ 1095375 h 1345406"/>
                <a:gd name="connsiteX57" fmla="*/ 52388 w 2731294"/>
                <a:gd name="connsiteY57" fmla="*/ 1078706 h 1345406"/>
                <a:gd name="connsiteX58" fmla="*/ 97632 w 2731294"/>
                <a:gd name="connsiteY58" fmla="*/ 1052513 h 1345406"/>
                <a:gd name="connsiteX59" fmla="*/ 166688 w 2731294"/>
                <a:gd name="connsiteY59" fmla="*/ 1009650 h 1345406"/>
                <a:gd name="connsiteX60" fmla="*/ 188119 w 2731294"/>
                <a:gd name="connsiteY60" fmla="*/ 1002506 h 1345406"/>
                <a:gd name="connsiteX61" fmla="*/ 359569 w 2731294"/>
                <a:gd name="connsiteY61" fmla="*/ 990600 h 1345406"/>
                <a:gd name="connsiteX62" fmla="*/ 619125 w 2731294"/>
                <a:gd name="connsiteY62" fmla="*/ 997744 h 1345406"/>
                <a:gd name="connsiteX63" fmla="*/ 857250 w 2731294"/>
                <a:gd name="connsiteY63" fmla="*/ 1007269 h 1345406"/>
                <a:gd name="connsiteX64" fmla="*/ 1047750 w 2731294"/>
                <a:gd name="connsiteY64" fmla="*/ 1012031 h 1345406"/>
                <a:gd name="connsiteX65" fmla="*/ 1443038 w 2731294"/>
                <a:gd name="connsiteY65" fmla="*/ 1012031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31294" h="1345406">
                  <a:moveTo>
                    <a:pt x="1443038" y="1012031"/>
                  </a:moveTo>
                  <a:lnTo>
                    <a:pt x="1774032" y="1012031"/>
                  </a:lnTo>
                  <a:lnTo>
                    <a:pt x="2200275" y="1012031"/>
                  </a:lnTo>
                  <a:lnTo>
                    <a:pt x="2350294" y="1009650"/>
                  </a:lnTo>
                  <a:lnTo>
                    <a:pt x="2421732" y="1002506"/>
                  </a:lnTo>
                  <a:lnTo>
                    <a:pt x="2440782" y="995363"/>
                  </a:lnTo>
                  <a:lnTo>
                    <a:pt x="2464594" y="978694"/>
                  </a:lnTo>
                  <a:lnTo>
                    <a:pt x="2483644" y="962025"/>
                  </a:lnTo>
                  <a:lnTo>
                    <a:pt x="2497932" y="938213"/>
                  </a:lnTo>
                  <a:lnTo>
                    <a:pt x="2505075" y="912019"/>
                  </a:lnTo>
                  <a:lnTo>
                    <a:pt x="2507457" y="897731"/>
                  </a:lnTo>
                  <a:lnTo>
                    <a:pt x="2483644" y="790575"/>
                  </a:lnTo>
                  <a:lnTo>
                    <a:pt x="2447925" y="623888"/>
                  </a:lnTo>
                  <a:lnTo>
                    <a:pt x="2409825" y="428625"/>
                  </a:lnTo>
                  <a:lnTo>
                    <a:pt x="2369344" y="204788"/>
                  </a:lnTo>
                  <a:lnTo>
                    <a:pt x="2345532" y="30956"/>
                  </a:lnTo>
                  <a:lnTo>
                    <a:pt x="2497932" y="0"/>
                  </a:lnTo>
                  <a:lnTo>
                    <a:pt x="2521744" y="116681"/>
                  </a:lnTo>
                  <a:lnTo>
                    <a:pt x="2547938" y="261938"/>
                  </a:lnTo>
                  <a:lnTo>
                    <a:pt x="2586038" y="454819"/>
                  </a:lnTo>
                  <a:lnTo>
                    <a:pt x="2619375" y="621506"/>
                  </a:lnTo>
                  <a:lnTo>
                    <a:pt x="2681288" y="892969"/>
                  </a:lnTo>
                  <a:lnTo>
                    <a:pt x="2690813" y="923925"/>
                  </a:lnTo>
                  <a:lnTo>
                    <a:pt x="2700338" y="933450"/>
                  </a:lnTo>
                  <a:lnTo>
                    <a:pt x="2717007" y="957263"/>
                  </a:lnTo>
                  <a:lnTo>
                    <a:pt x="2726532" y="973931"/>
                  </a:lnTo>
                  <a:lnTo>
                    <a:pt x="2731294" y="1004888"/>
                  </a:lnTo>
                  <a:lnTo>
                    <a:pt x="2726532" y="1026319"/>
                  </a:lnTo>
                  <a:lnTo>
                    <a:pt x="2683669" y="1104900"/>
                  </a:lnTo>
                  <a:lnTo>
                    <a:pt x="2612232" y="1228725"/>
                  </a:lnTo>
                  <a:lnTo>
                    <a:pt x="2555082" y="1304925"/>
                  </a:lnTo>
                  <a:lnTo>
                    <a:pt x="2531269" y="1328738"/>
                  </a:lnTo>
                  <a:lnTo>
                    <a:pt x="2505075" y="1343025"/>
                  </a:lnTo>
                  <a:lnTo>
                    <a:pt x="2478882" y="1345406"/>
                  </a:lnTo>
                  <a:lnTo>
                    <a:pt x="2455069" y="1345406"/>
                  </a:lnTo>
                  <a:lnTo>
                    <a:pt x="2407444" y="1328738"/>
                  </a:lnTo>
                  <a:lnTo>
                    <a:pt x="2376488" y="1312069"/>
                  </a:lnTo>
                  <a:lnTo>
                    <a:pt x="2324100" y="1285875"/>
                  </a:lnTo>
                  <a:lnTo>
                    <a:pt x="2259807" y="1266825"/>
                  </a:lnTo>
                  <a:lnTo>
                    <a:pt x="2181225" y="1257300"/>
                  </a:lnTo>
                  <a:lnTo>
                    <a:pt x="1997869" y="1254919"/>
                  </a:lnTo>
                  <a:lnTo>
                    <a:pt x="1697832" y="1250156"/>
                  </a:lnTo>
                  <a:lnTo>
                    <a:pt x="1438275" y="1247775"/>
                  </a:lnTo>
                  <a:lnTo>
                    <a:pt x="1126332" y="1245394"/>
                  </a:lnTo>
                  <a:lnTo>
                    <a:pt x="759619" y="1240631"/>
                  </a:lnTo>
                  <a:lnTo>
                    <a:pt x="552450" y="1240631"/>
                  </a:lnTo>
                  <a:lnTo>
                    <a:pt x="361950" y="1235869"/>
                  </a:lnTo>
                  <a:lnTo>
                    <a:pt x="183357" y="1235869"/>
                  </a:lnTo>
                  <a:lnTo>
                    <a:pt x="111919" y="1233488"/>
                  </a:lnTo>
                  <a:lnTo>
                    <a:pt x="54769" y="1223963"/>
                  </a:lnTo>
                  <a:lnTo>
                    <a:pt x="26194" y="1212056"/>
                  </a:lnTo>
                  <a:lnTo>
                    <a:pt x="9525" y="1197769"/>
                  </a:lnTo>
                  <a:lnTo>
                    <a:pt x="0" y="1176338"/>
                  </a:lnTo>
                  <a:lnTo>
                    <a:pt x="0" y="1154906"/>
                  </a:lnTo>
                  <a:lnTo>
                    <a:pt x="7144" y="1126331"/>
                  </a:lnTo>
                  <a:lnTo>
                    <a:pt x="14288" y="1114425"/>
                  </a:lnTo>
                  <a:lnTo>
                    <a:pt x="33338" y="1095375"/>
                  </a:lnTo>
                  <a:lnTo>
                    <a:pt x="52388" y="1078706"/>
                  </a:lnTo>
                  <a:lnTo>
                    <a:pt x="97632" y="1052513"/>
                  </a:lnTo>
                  <a:lnTo>
                    <a:pt x="166688" y="1009650"/>
                  </a:lnTo>
                  <a:lnTo>
                    <a:pt x="188119" y="1002506"/>
                  </a:lnTo>
                  <a:lnTo>
                    <a:pt x="359569" y="990600"/>
                  </a:lnTo>
                  <a:lnTo>
                    <a:pt x="619125" y="997744"/>
                  </a:lnTo>
                  <a:lnTo>
                    <a:pt x="857250" y="1007269"/>
                  </a:lnTo>
                  <a:lnTo>
                    <a:pt x="1047750" y="1012031"/>
                  </a:lnTo>
                  <a:lnTo>
                    <a:pt x="1443038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3">
              <a:extLst>
                <a:ext uri="{FF2B5EF4-FFF2-40B4-BE49-F238E27FC236}">
                  <a16:creationId xmlns:a16="http://schemas.microsoft.com/office/drawing/2014/main" id="{593A0FB0-5156-4A0F-9886-9F63FED513DF}"/>
                </a:ext>
              </a:extLst>
            </p:cNvPr>
            <p:cNvSpPr/>
            <p:nvPr/>
          </p:nvSpPr>
          <p:spPr>
            <a:xfrm>
              <a:off x="4181475" y="2570163"/>
              <a:ext cx="1071563" cy="336550"/>
            </a:xfrm>
            <a:custGeom>
              <a:avLst/>
              <a:gdLst>
                <a:gd name="connsiteX0" fmla="*/ 623888 w 1071563"/>
                <a:gd name="connsiteY0" fmla="*/ 85725 h 338137"/>
                <a:gd name="connsiteX1" fmla="*/ 842963 w 1071563"/>
                <a:gd name="connsiteY1" fmla="*/ 45244 h 338137"/>
                <a:gd name="connsiteX2" fmla="*/ 1071563 w 1071563"/>
                <a:gd name="connsiteY2" fmla="*/ 0 h 338137"/>
                <a:gd name="connsiteX3" fmla="*/ 1069181 w 1071563"/>
                <a:gd name="connsiteY3" fmla="*/ 157162 h 338137"/>
                <a:gd name="connsiteX4" fmla="*/ 885825 w 1071563"/>
                <a:gd name="connsiteY4" fmla="*/ 190500 h 338137"/>
                <a:gd name="connsiteX5" fmla="*/ 652463 w 1071563"/>
                <a:gd name="connsiteY5" fmla="*/ 233362 h 338137"/>
                <a:gd name="connsiteX6" fmla="*/ 402431 w 1071563"/>
                <a:gd name="connsiteY6" fmla="*/ 276225 h 338137"/>
                <a:gd name="connsiteX7" fmla="*/ 119063 w 1071563"/>
                <a:gd name="connsiteY7" fmla="*/ 321469 h 338137"/>
                <a:gd name="connsiteX8" fmla="*/ 0 w 1071563"/>
                <a:gd name="connsiteY8" fmla="*/ 338137 h 338137"/>
                <a:gd name="connsiteX9" fmla="*/ 0 w 1071563"/>
                <a:gd name="connsiteY9" fmla="*/ 178594 h 338137"/>
                <a:gd name="connsiteX10" fmla="*/ 238125 w 1071563"/>
                <a:gd name="connsiteY10" fmla="*/ 150019 h 338137"/>
                <a:gd name="connsiteX11" fmla="*/ 547688 w 1071563"/>
                <a:gd name="connsiteY11" fmla="*/ 100012 h 338137"/>
                <a:gd name="connsiteX12" fmla="*/ 623888 w 1071563"/>
                <a:gd name="connsiteY12" fmla="*/ 857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563" h="338137">
                  <a:moveTo>
                    <a:pt x="623888" y="85725"/>
                  </a:moveTo>
                  <a:lnTo>
                    <a:pt x="842963" y="45244"/>
                  </a:lnTo>
                  <a:lnTo>
                    <a:pt x="1071563" y="0"/>
                  </a:lnTo>
                  <a:lnTo>
                    <a:pt x="1069181" y="157162"/>
                  </a:lnTo>
                  <a:lnTo>
                    <a:pt x="885825" y="190500"/>
                  </a:lnTo>
                  <a:lnTo>
                    <a:pt x="652463" y="233362"/>
                  </a:lnTo>
                  <a:lnTo>
                    <a:pt x="402431" y="276225"/>
                  </a:lnTo>
                  <a:lnTo>
                    <a:pt x="119063" y="321469"/>
                  </a:lnTo>
                  <a:lnTo>
                    <a:pt x="0" y="338137"/>
                  </a:lnTo>
                  <a:lnTo>
                    <a:pt x="0" y="178594"/>
                  </a:lnTo>
                  <a:lnTo>
                    <a:pt x="238125" y="150019"/>
                  </a:lnTo>
                  <a:lnTo>
                    <a:pt x="547688" y="100012"/>
                  </a:lnTo>
                  <a:lnTo>
                    <a:pt x="623888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4">
              <a:extLst>
                <a:ext uri="{FF2B5EF4-FFF2-40B4-BE49-F238E27FC236}">
                  <a16:creationId xmlns:a16="http://schemas.microsoft.com/office/drawing/2014/main" id="{D9947739-E58A-4E7E-A246-11DC39EAAE17}"/>
                </a:ext>
              </a:extLst>
            </p:cNvPr>
            <p:cNvSpPr/>
            <p:nvPr/>
          </p:nvSpPr>
          <p:spPr>
            <a:xfrm>
              <a:off x="4189413" y="3257550"/>
              <a:ext cx="1076325" cy="333375"/>
            </a:xfrm>
            <a:custGeom>
              <a:avLst/>
              <a:gdLst>
                <a:gd name="connsiteX0" fmla="*/ 402431 w 1076325"/>
                <a:gd name="connsiteY0" fmla="*/ 126206 h 333375"/>
                <a:gd name="connsiteX1" fmla="*/ 611981 w 1076325"/>
                <a:gd name="connsiteY1" fmla="*/ 90488 h 333375"/>
                <a:gd name="connsiteX2" fmla="*/ 871537 w 1076325"/>
                <a:gd name="connsiteY2" fmla="*/ 40481 h 333375"/>
                <a:gd name="connsiteX3" fmla="*/ 1076325 w 1076325"/>
                <a:gd name="connsiteY3" fmla="*/ 0 h 333375"/>
                <a:gd name="connsiteX4" fmla="*/ 1073944 w 1076325"/>
                <a:gd name="connsiteY4" fmla="*/ 183356 h 333375"/>
                <a:gd name="connsiteX5" fmla="*/ 876300 w 1076325"/>
                <a:gd name="connsiteY5" fmla="*/ 216694 h 333375"/>
                <a:gd name="connsiteX6" fmla="*/ 690562 w 1076325"/>
                <a:gd name="connsiteY6" fmla="*/ 245269 h 333375"/>
                <a:gd name="connsiteX7" fmla="*/ 483394 w 1076325"/>
                <a:gd name="connsiteY7" fmla="*/ 278606 h 333375"/>
                <a:gd name="connsiteX8" fmla="*/ 288131 w 1076325"/>
                <a:gd name="connsiteY8" fmla="*/ 307181 h 333375"/>
                <a:gd name="connsiteX9" fmla="*/ 147637 w 1076325"/>
                <a:gd name="connsiteY9" fmla="*/ 326231 h 333375"/>
                <a:gd name="connsiteX10" fmla="*/ 0 w 1076325"/>
                <a:gd name="connsiteY10" fmla="*/ 333375 h 333375"/>
                <a:gd name="connsiteX11" fmla="*/ 0 w 1076325"/>
                <a:gd name="connsiteY11" fmla="*/ 188119 h 333375"/>
                <a:gd name="connsiteX12" fmla="*/ 230981 w 1076325"/>
                <a:gd name="connsiteY12" fmla="*/ 150019 h 333375"/>
                <a:gd name="connsiteX13" fmla="*/ 402431 w 1076325"/>
                <a:gd name="connsiteY13" fmla="*/ 1262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325" h="333375">
                  <a:moveTo>
                    <a:pt x="402431" y="126206"/>
                  </a:moveTo>
                  <a:lnTo>
                    <a:pt x="611981" y="90488"/>
                  </a:lnTo>
                  <a:lnTo>
                    <a:pt x="871537" y="40481"/>
                  </a:lnTo>
                  <a:lnTo>
                    <a:pt x="1076325" y="0"/>
                  </a:lnTo>
                  <a:cubicBezTo>
                    <a:pt x="1075531" y="61119"/>
                    <a:pt x="1074738" y="122237"/>
                    <a:pt x="1073944" y="183356"/>
                  </a:cubicBezTo>
                  <a:lnTo>
                    <a:pt x="876300" y="216694"/>
                  </a:lnTo>
                  <a:lnTo>
                    <a:pt x="690562" y="245269"/>
                  </a:lnTo>
                  <a:lnTo>
                    <a:pt x="483394" y="278606"/>
                  </a:lnTo>
                  <a:lnTo>
                    <a:pt x="288131" y="307181"/>
                  </a:lnTo>
                  <a:lnTo>
                    <a:pt x="147637" y="326231"/>
                  </a:lnTo>
                  <a:lnTo>
                    <a:pt x="0" y="333375"/>
                  </a:lnTo>
                  <a:lnTo>
                    <a:pt x="0" y="188119"/>
                  </a:lnTo>
                  <a:lnTo>
                    <a:pt x="230981" y="150019"/>
                  </a:lnTo>
                  <a:lnTo>
                    <a:pt x="402431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11207609-F340-48F1-997E-139BEF405987}"/>
                </a:ext>
              </a:extLst>
            </p:cNvPr>
            <p:cNvSpPr/>
            <p:nvPr/>
          </p:nvSpPr>
          <p:spPr>
            <a:xfrm>
              <a:off x="4217988" y="4110038"/>
              <a:ext cx="1038225" cy="311150"/>
            </a:xfrm>
            <a:custGeom>
              <a:avLst/>
              <a:gdLst>
                <a:gd name="connsiteX0" fmla="*/ 361950 w 1038225"/>
                <a:gd name="connsiteY0" fmla="*/ 97631 h 311943"/>
                <a:gd name="connsiteX1" fmla="*/ 709612 w 1038225"/>
                <a:gd name="connsiteY1" fmla="*/ 45243 h 311943"/>
                <a:gd name="connsiteX2" fmla="*/ 1026319 w 1038225"/>
                <a:gd name="connsiteY2" fmla="*/ 0 h 311943"/>
                <a:gd name="connsiteX3" fmla="*/ 1038225 w 1038225"/>
                <a:gd name="connsiteY3" fmla="*/ 207168 h 311943"/>
                <a:gd name="connsiteX4" fmla="*/ 938212 w 1038225"/>
                <a:gd name="connsiteY4" fmla="*/ 214312 h 311943"/>
                <a:gd name="connsiteX5" fmla="*/ 745331 w 1038225"/>
                <a:gd name="connsiteY5" fmla="*/ 230981 h 311943"/>
                <a:gd name="connsiteX6" fmla="*/ 538162 w 1038225"/>
                <a:gd name="connsiteY6" fmla="*/ 250031 h 311943"/>
                <a:gd name="connsiteX7" fmla="*/ 273844 w 1038225"/>
                <a:gd name="connsiteY7" fmla="*/ 278606 h 311943"/>
                <a:gd name="connsiteX8" fmla="*/ 0 w 1038225"/>
                <a:gd name="connsiteY8" fmla="*/ 311943 h 311943"/>
                <a:gd name="connsiteX9" fmla="*/ 4762 w 1038225"/>
                <a:gd name="connsiteY9" fmla="*/ 154781 h 311943"/>
                <a:gd name="connsiteX10" fmla="*/ 216694 w 1038225"/>
                <a:gd name="connsiteY10" fmla="*/ 121443 h 311943"/>
                <a:gd name="connsiteX11" fmla="*/ 361950 w 1038225"/>
                <a:gd name="connsiteY11" fmla="*/ 97631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8225" h="311943">
                  <a:moveTo>
                    <a:pt x="361950" y="97631"/>
                  </a:moveTo>
                  <a:lnTo>
                    <a:pt x="709612" y="45243"/>
                  </a:lnTo>
                  <a:lnTo>
                    <a:pt x="1026319" y="0"/>
                  </a:lnTo>
                  <a:lnTo>
                    <a:pt x="1038225" y="207168"/>
                  </a:lnTo>
                  <a:lnTo>
                    <a:pt x="938212" y="214312"/>
                  </a:lnTo>
                  <a:lnTo>
                    <a:pt x="745331" y="230981"/>
                  </a:lnTo>
                  <a:lnTo>
                    <a:pt x="538162" y="250031"/>
                  </a:lnTo>
                  <a:lnTo>
                    <a:pt x="273844" y="278606"/>
                  </a:lnTo>
                  <a:lnTo>
                    <a:pt x="0" y="311943"/>
                  </a:lnTo>
                  <a:lnTo>
                    <a:pt x="4762" y="154781"/>
                  </a:lnTo>
                  <a:lnTo>
                    <a:pt x="216694" y="121443"/>
                  </a:lnTo>
                  <a:lnTo>
                    <a:pt x="3619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4">
              <a:extLst>
                <a:ext uri="{FF2B5EF4-FFF2-40B4-BE49-F238E27FC236}">
                  <a16:creationId xmlns:a16="http://schemas.microsoft.com/office/drawing/2014/main" id="{C11E801B-2000-4FAA-9534-AA68E90D0FD0}"/>
                </a:ext>
              </a:extLst>
            </p:cNvPr>
            <p:cNvSpPr/>
            <p:nvPr/>
          </p:nvSpPr>
          <p:spPr>
            <a:xfrm rot="16200000">
              <a:off x="6094413" y="5299075"/>
              <a:ext cx="695325" cy="790575"/>
            </a:xfrm>
            <a:custGeom>
              <a:avLst/>
              <a:gdLst>
                <a:gd name="connsiteX0" fmla="*/ 623888 w 695325"/>
                <a:gd name="connsiteY0" fmla="*/ 273844 h 790575"/>
                <a:gd name="connsiteX1" fmla="*/ 583407 w 695325"/>
                <a:gd name="connsiteY1" fmla="*/ 404813 h 790575"/>
                <a:gd name="connsiteX2" fmla="*/ 550069 w 695325"/>
                <a:gd name="connsiteY2" fmla="*/ 514350 h 790575"/>
                <a:gd name="connsiteX3" fmla="*/ 533400 w 695325"/>
                <a:gd name="connsiteY3" fmla="*/ 578644 h 790575"/>
                <a:gd name="connsiteX4" fmla="*/ 523875 w 695325"/>
                <a:gd name="connsiteY4" fmla="*/ 607219 h 790575"/>
                <a:gd name="connsiteX5" fmla="*/ 519113 w 695325"/>
                <a:gd name="connsiteY5" fmla="*/ 635794 h 790575"/>
                <a:gd name="connsiteX6" fmla="*/ 519113 w 695325"/>
                <a:gd name="connsiteY6" fmla="*/ 661988 h 790575"/>
                <a:gd name="connsiteX7" fmla="*/ 523875 w 695325"/>
                <a:gd name="connsiteY7" fmla="*/ 683419 h 790575"/>
                <a:gd name="connsiteX8" fmla="*/ 535782 w 695325"/>
                <a:gd name="connsiteY8" fmla="*/ 704850 h 790575"/>
                <a:gd name="connsiteX9" fmla="*/ 545307 w 695325"/>
                <a:gd name="connsiteY9" fmla="*/ 714375 h 790575"/>
                <a:gd name="connsiteX10" fmla="*/ 559594 w 695325"/>
                <a:gd name="connsiteY10" fmla="*/ 723900 h 790575"/>
                <a:gd name="connsiteX11" fmla="*/ 583407 w 695325"/>
                <a:gd name="connsiteY11" fmla="*/ 733425 h 790575"/>
                <a:gd name="connsiteX12" fmla="*/ 695325 w 695325"/>
                <a:gd name="connsiteY12" fmla="*/ 742950 h 790575"/>
                <a:gd name="connsiteX13" fmla="*/ 0 w 695325"/>
                <a:gd name="connsiteY13" fmla="*/ 790575 h 790575"/>
                <a:gd name="connsiteX14" fmla="*/ 7144 w 695325"/>
                <a:gd name="connsiteY14" fmla="*/ 757238 h 790575"/>
                <a:gd name="connsiteX15" fmla="*/ 14288 w 695325"/>
                <a:gd name="connsiteY15" fmla="*/ 738188 h 790575"/>
                <a:gd name="connsiteX16" fmla="*/ 80963 w 695325"/>
                <a:gd name="connsiteY16" fmla="*/ 700088 h 790575"/>
                <a:gd name="connsiteX17" fmla="*/ 111919 w 695325"/>
                <a:gd name="connsiteY17" fmla="*/ 681038 h 790575"/>
                <a:gd name="connsiteX18" fmla="*/ 159544 w 695325"/>
                <a:gd name="connsiteY18" fmla="*/ 645319 h 790575"/>
                <a:gd name="connsiteX19" fmla="*/ 235744 w 695325"/>
                <a:gd name="connsiteY19" fmla="*/ 581025 h 790575"/>
                <a:gd name="connsiteX20" fmla="*/ 333375 w 695325"/>
                <a:gd name="connsiteY20" fmla="*/ 481013 h 790575"/>
                <a:gd name="connsiteX21" fmla="*/ 476250 w 695325"/>
                <a:gd name="connsiteY21" fmla="*/ 295275 h 790575"/>
                <a:gd name="connsiteX22" fmla="*/ 552450 w 695325"/>
                <a:gd name="connsiteY22" fmla="*/ 183356 h 790575"/>
                <a:gd name="connsiteX23" fmla="*/ 628650 w 695325"/>
                <a:gd name="connsiteY23" fmla="*/ 66675 h 790575"/>
                <a:gd name="connsiteX24" fmla="*/ 647700 w 695325"/>
                <a:gd name="connsiteY24" fmla="*/ 35719 h 790575"/>
                <a:gd name="connsiteX25" fmla="*/ 659607 w 695325"/>
                <a:gd name="connsiteY25" fmla="*/ 19050 h 790575"/>
                <a:gd name="connsiteX26" fmla="*/ 671513 w 695325"/>
                <a:gd name="connsiteY26" fmla="*/ 7144 h 790575"/>
                <a:gd name="connsiteX27" fmla="*/ 685800 w 695325"/>
                <a:gd name="connsiteY27" fmla="*/ 0 h 790575"/>
                <a:gd name="connsiteX28" fmla="*/ 692944 w 695325"/>
                <a:gd name="connsiteY28" fmla="*/ 4763 h 790575"/>
                <a:gd name="connsiteX29" fmla="*/ 695325 w 695325"/>
                <a:gd name="connsiteY29" fmla="*/ 21431 h 790575"/>
                <a:gd name="connsiteX30" fmla="*/ 685800 w 695325"/>
                <a:gd name="connsiteY30" fmla="*/ 69056 h 790575"/>
                <a:gd name="connsiteX31" fmla="*/ 661988 w 695325"/>
                <a:gd name="connsiteY31" fmla="*/ 152400 h 790575"/>
                <a:gd name="connsiteX32" fmla="*/ 623888 w 695325"/>
                <a:gd name="connsiteY32" fmla="*/ 273844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790575">
                  <a:moveTo>
                    <a:pt x="623888" y="273844"/>
                  </a:moveTo>
                  <a:lnTo>
                    <a:pt x="583407" y="404813"/>
                  </a:lnTo>
                  <a:lnTo>
                    <a:pt x="550069" y="514350"/>
                  </a:lnTo>
                  <a:lnTo>
                    <a:pt x="533400" y="578644"/>
                  </a:lnTo>
                  <a:lnTo>
                    <a:pt x="523875" y="607219"/>
                  </a:lnTo>
                  <a:lnTo>
                    <a:pt x="519113" y="635794"/>
                  </a:lnTo>
                  <a:lnTo>
                    <a:pt x="519113" y="661988"/>
                  </a:lnTo>
                  <a:lnTo>
                    <a:pt x="523875" y="683419"/>
                  </a:lnTo>
                  <a:lnTo>
                    <a:pt x="535782" y="704850"/>
                  </a:lnTo>
                  <a:lnTo>
                    <a:pt x="545307" y="714375"/>
                  </a:lnTo>
                  <a:lnTo>
                    <a:pt x="559594" y="723900"/>
                  </a:lnTo>
                  <a:lnTo>
                    <a:pt x="583407" y="733425"/>
                  </a:lnTo>
                  <a:lnTo>
                    <a:pt x="695325" y="742950"/>
                  </a:lnTo>
                  <a:lnTo>
                    <a:pt x="0" y="790575"/>
                  </a:lnTo>
                  <a:lnTo>
                    <a:pt x="7144" y="757238"/>
                  </a:lnTo>
                  <a:lnTo>
                    <a:pt x="14288" y="738188"/>
                  </a:lnTo>
                  <a:lnTo>
                    <a:pt x="80963" y="700088"/>
                  </a:lnTo>
                  <a:lnTo>
                    <a:pt x="111919" y="681038"/>
                  </a:lnTo>
                  <a:lnTo>
                    <a:pt x="159544" y="645319"/>
                  </a:lnTo>
                  <a:lnTo>
                    <a:pt x="235744" y="581025"/>
                  </a:lnTo>
                  <a:lnTo>
                    <a:pt x="333375" y="481013"/>
                  </a:lnTo>
                  <a:lnTo>
                    <a:pt x="476250" y="295275"/>
                  </a:lnTo>
                  <a:lnTo>
                    <a:pt x="552450" y="183356"/>
                  </a:lnTo>
                  <a:lnTo>
                    <a:pt x="628650" y="66675"/>
                  </a:lnTo>
                  <a:lnTo>
                    <a:pt x="647700" y="35719"/>
                  </a:lnTo>
                  <a:lnTo>
                    <a:pt x="659607" y="19050"/>
                  </a:lnTo>
                  <a:lnTo>
                    <a:pt x="671513" y="7144"/>
                  </a:lnTo>
                  <a:lnTo>
                    <a:pt x="685800" y="0"/>
                  </a:lnTo>
                  <a:lnTo>
                    <a:pt x="692944" y="4763"/>
                  </a:lnTo>
                  <a:lnTo>
                    <a:pt x="695325" y="21431"/>
                  </a:lnTo>
                  <a:lnTo>
                    <a:pt x="685800" y="69056"/>
                  </a:lnTo>
                  <a:lnTo>
                    <a:pt x="661988" y="152400"/>
                  </a:lnTo>
                  <a:lnTo>
                    <a:pt x="62388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76800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7FA413E-450A-4EBA-BDA1-20B67582EFCA}"/>
              </a:ext>
            </a:extLst>
          </p:cNvPr>
          <p:cNvGrpSpPr/>
          <p:nvPr/>
        </p:nvGrpSpPr>
        <p:grpSpPr>
          <a:xfrm>
            <a:off x="2520950" y="1565275"/>
            <a:ext cx="4570413" cy="4478338"/>
            <a:chOff x="2520950" y="1565275"/>
            <a:chExt cx="4570413" cy="4478338"/>
          </a:xfrm>
        </p:grpSpPr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E656DEA8-898D-B442-977F-21B14FCD45D8}"/>
                </a:ext>
              </a:extLst>
            </p:cNvPr>
            <p:cNvSpPr/>
            <p:nvPr/>
          </p:nvSpPr>
          <p:spPr>
            <a:xfrm>
              <a:off x="2520950" y="1606550"/>
              <a:ext cx="1270000" cy="2390775"/>
            </a:xfrm>
            <a:custGeom>
              <a:avLst/>
              <a:gdLst>
                <a:gd name="connsiteX0" fmla="*/ 904875 w 1270000"/>
                <a:gd name="connsiteY0" fmla="*/ 987425 h 2390775"/>
                <a:gd name="connsiteX1" fmla="*/ 1003300 w 1270000"/>
                <a:gd name="connsiteY1" fmla="*/ 781050 h 2390775"/>
                <a:gd name="connsiteX2" fmla="*/ 1073150 w 1270000"/>
                <a:gd name="connsiteY2" fmla="*/ 628650 h 2390775"/>
                <a:gd name="connsiteX3" fmla="*/ 1127125 w 1270000"/>
                <a:gd name="connsiteY3" fmla="*/ 511175 h 2390775"/>
                <a:gd name="connsiteX4" fmla="*/ 1133475 w 1270000"/>
                <a:gd name="connsiteY4" fmla="*/ 482600 h 2390775"/>
                <a:gd name="connsiteX5" fmla="*/ 1152525 w 1270000"/>
                <a:gd name="connsiteY5" fmla="*/ 444500 h 2390775"/>
                <a:gd name="connsiteX6" fmla="*/ 1168400 w 1270000"/>
                <a:gd name="connsiteY6" fmla="*/ 422275 h 2390775"/>
                <a:gd name="connsiteX7" fmla="*/ 1190625 w 1270000"/>
                <a:gd name="connsiteY7" fmla="*/ 403225 h 2390775"/>
                <a:gd name="connsiteX8" fmla="*/ 1228725 w 1270000"/>
                <a:gd name="connsiteY8" fmla="*/ 387350 h 2390775"/>
                <a:gd name="connsiteX9" fmla="*/ 1254125 w 1270000"/>
                <a:gd name="connsiteY9" fmla="*/ 371475 h 2390775"/>
                <a:gd name="connsiteX10" fmla="*/ 1266825 w 1270000"/>
                <a:gd name="connsiteY10" fmla="*/ 355600 h 2390775"/>
                <a:gd name="connsiteX11" fmla="*/ 1270000 w 1270000"/>
                <a:gd name="connsiteY11" fmla="*/ 342900 h 2390775"/>
                <a:gd name="connsiteX12" fmla="*/ 1270000 w 1270000"/>
                <a:gd name="connsiteY12" fmla="*/ 323850 h 2390775"/>
                <a:gd name="connsiteX13" fmla="*/ 1254125 w 1270000"/>
                <a:gd name="connsiteY13" fmla="*/ 285750 h 2390775"/>
                <a:gd name="connsiteX14" fmla="*/ 1200150 w 1270000"/>
                <a:gd name="connsiteY14" fmla="*/ 219075 h 2390775"/>
                <a:gd name="connsiteX15" fmla="*/ 1139825 w 1270000"/>
                <a:gd name="connsiteY15" fmla="*/ 165100 h 2390775"/>
                <a:gd name="connsiteX16" fmla="*/ 1060450 w 1270000"/>
                <a:gd name="connsiteY16" fmla="*/ 104775 h 2390775"/>
                <a:gd name="connsiteX17" fmla="*/ 993775 w 1270000"/>
                <a:gd name="connsiteY17" fmla="*/ 66675 h 2390775"/>
                <a:gd name="connsiteX18" fmla="*/ 933450 w 1270000"/>
                <a:gd name="connsiteY18" fmla="*/ 38100 h 2390775"/>
                <a:gd name="connsiteX19" fmla="*/ 860425 w 1270000"/>
                <a:gd name="connsiteY19" fmla="*/ 15875 h 2390775"/>
                <a:gd name="connsiteX20" fmla="*/ 796925 w 1270000"/>
                <a:gd name="connsiteY20" fmla="*/ 0 h 2390775"/>
                <a:gd name="connsiteX21" fmla="*/ 777875 w 1270000"/>
                <a:gd name="connsiteY21" fmla="*/ 0 h 2390775"/>
                <a:gd name="connsiteX22" fmla="*/ 765175 w 1270000"/>
                <a:gd name="connsiteY22" fmla="*/ 6350 h 2390775"/>
                <a:gd name="connsiteX23" fmla="*/ 762000 w 1270000"/>
                <a:gd name="connsiteY23" fmla="*/ 15875 h 2390775"/>
                <a:gd name="connsiteX24" fmla="*/ 762000 w 1270000"/>
                <a:gd name="connsiteY24" fmla="*/ 31750 h 2390775"/>
                <a:gd name="connsiteX25" fmla="*/ 771525 w 1270000"/>
                <a:gd name="connsiteY25" fmla="*/ 53975 h 2390775"/>
                <a:gd name="connsiteX26" fmla="*/ 796925 w 1270000"/>
                <a:gd name="connsiteY26" fmla="*/ 92075 h 2390775"/>
                <a:gd name="connsiteX27" fmla="*/ 822325 w 1270000"/>
                <a:gd name="connsiteY27" fmla="*/ 123825 h 2390775"/>
                <a:gd name="connsiteX28" fmla="*/ 844550 w 1270000"/>
                <a:gd name="connsiteY28" fmla="*/ 165100 h 2390775"/>
                <a:gd name="connsiteX29" fmla="*/ 863600 w 1270000"/>
                <a:gd name="connsiteY29" fmla="*/ 206375 h 2390775"/>
                <a:gd name="connsiteX30" fmla="*/ 876300 w 1270000"/>
                <a:gd name="connsiteY30" fmla="*/ 241300 h 2390775"/>
                <a:gd name="connsiteX31" fmla="*/ 882650 w 1270000"/>
                <a:gd name="connsiteY31" fmla="*/ 282575 h 2390775"/>
                <a:gd name="connsiteX32" fmla="*/ 882650 w 1270000"/>
                <a:gd name="connsiteY32" fmla="*/ 314325 h 2390775"/>
                <a:gd name="connsiteX33" fmla="*/ 873125 w 1270000"/>
                <a:gd name="connsiteY33" fmla="*/ 365125 h 2390775"/>
                <a:gd name="connsiteX34" fmla="*/ 831850 w 1270000"/>
                <a:gd name="connsiteY34" fmla="*/ 527050 h 2390775"/>
                <a:gd name="connsiteX35" fmla="*/ 695325 w 1270000"/>
                <a:gd name="connsiteY35" fmla="*/ 901700 h 2390775"/>
                <a:gd name="connsiteX36" fmla="*/ 584200 w 1270000"/>
                <a:gd name="connsiteY36" fmla="*/ 1187450 h 2390775"/>
                <a:gd name="connsiteX37" fmla="*/ 479425 w 1270000"/>
                <a:gd name="connsiteY37" fmla="*/ 1428750 h 2390775"/>
                <a:gd name="connsiteX38" fmla="*/ 393700 w 1270000"/>
                <a:gd name="connsiteY38" fmla="*/ 1616075 h 2390775"/>
                <a:gd name="connsiteX39" fmla="*/ 234950 w 1270000"/>
                <a:gd name="connsiteY39" fmla="*/ 1933575 h 2390775"/>
                <a:gd name="connsiteX40" fmla="*/ 63500 w 1270000"/>
                <a:gd name="connsiteY40" fmla="*/ 2232025 h 2390775"/>
                <a:gd name="connsiteX41" fmla="*/ 9525 w 1270000"/>
                <a:gd name="connsiteY41" fmla="*/ 2324100 h 2390775"/>
                <a:gd name="connsiteX42" fmla="*/ 0 w 1270000"/>
                <a:gd name="connsiteY42" fmla="*/ 2349500 h 2390775"/>
                <a:gd name="connsiteX43" fmla="*/ 0 w 1270000"/>
                <a:gd name="connsiteY43" fmla="*/ 2368550 h 2390775"/>
                <a:gd name="connsiteX44" fmla="*/ 3175 w 1270000"/>
                <a:gd name="connsiteY44" fmla="*/ 2384425 h 2390775"/>
                <a:gd name="connsiteX45" fmla="*/ 15875 w 1270000"/>
                <a:gd name="connsiteY45" fmla="*/ 2390775 h 2390775"/>
                <a:gd name="connsiteX46" fmla="*/ 38100 w 1270000"/>
                <a:gd name="connsiteY46" fmla="*/ 2381250 h 2390775"/>
                <a:gd name="connsiteX47" fmla="*/ 79375 w 1270000"/>
                <a:gd name="connsiteY47" fmla="*/ 2330450 h 2390775"/>
                <a:gd name="connsiteX48" fmla="*/ 196850 w 1270000"/>
                <a:gd name="connsiteY48" fmla="*/ 2174875 h 2390775"/>
                <a:gd name="connsiteX49" fmla="*/ 317500 w 1270000"/>
                <a:gd name="connsiteY49" fmla="*/ 2000250 h 2390775"/>
                <a:gd name="connsiteX50" fmla="*/ 434975 w 1270000"/>
                <a:gd name="connsiteY50" fmla="*/ 1835150 h 2390775"/>
                <a:gd name="connsiteX51" fmla="*/ 577850 w 1270000"/>
                <a:gd name="connsiteY51" fmla="*/ 1622425 h 2390775"/>
                <a:gd name="connsiteX52" fmla="*/ 635000 w 1270000"/>
                <a:gd name="connsiteY52" fmla="*/ 1530350 h 2390775"/>
                <a:gd name="connsiteX53" fmla="*/ 711200 w 1270000"/>
                <a:gd name="connsiteY53" fmla="*/ 1416050 h 2390775"/>
                <a:gd name="connsiteX54" fmla="*/ 831850 w 1270000"/>
                <a:gd name="connsiteY54" fmla="*/ 1152525 h 2390775"/>
                <a:gd name="connsiteX55" fmla="*/ 904875 w 1270000"/>
                <a:gd name="connsiteY55" fmla="*/ 98742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70000" h="2390775">
                  <a:moveTo>
                    <a:pt x="904875" y="987425"/>
                  </a:moveTo>
                  <a:lnTo>
                    <a:pt x="1003300" y="781050"/>
                  </a:lnTo>
                  <a:lnTo>
                    <a:pt x="1073150" y="628650"/>
                  </a:lnTo>
                  <a:lnTo>
                    <a:pt x="1127125" y="511175"/>
                  </a:lnTo>
                  <a:lnTo>
                    <a:pt x="1133475" y="482600"/>
                  </a:lnTo>
                  <a:lnTo>
                    <a:pt x="1152525" y="444500"/>
                  </a:lnTo>
                  <a:lnTo>
                    <a:pt x="1168400" y="422275"/>
                  </a:lnTo>
                  <a:lnTo>
                    <a:pt x="1190625" y="403225"/>
                  </a:lnTo>
                  <a:lnTo>
                    <a:pt x="1228725" y="387350"/>
                  </a:lnTo>
                  <a:lnTo>
                    <a:pt x="1254125" y="371475"/>
                  </a:lnTo>
                  <a:lnTo>
                    <a:pt x="1266825" y="355600"/>
                  </a:lnTo>
                  <a:lnTo>
                    <a:pt x="1270000" y="342900"/>
                  </a:lnTo>
                  <a:lnTo>
                    <a:pt x="1270000" y="323850"/>
                  </a:lnTo>
                  <a:lnTo>
                    <a:pt x="1254125" y="285750"/>
                  </a:lnTo>
                  <a:lnTo>
                    <a:pt x="1200150" y="219075"/>
                  </a:lnTo>
                  <a:lnTo>
                    <a:pt x="1139825" y="165100"/>
                  </a:lnTo>
                  <a:lnTo>
                    <a:pt x="1060450" y="104775"/>
                  </a:lnTo>
                  <a:lnTo>
                    <a:pt x="993775" y="66675"/>
                  </a:lnTo>
                  <a:lnTo>
                    <a:pt x="933450" y="38100"/>
                  </a:lnTo>
                  <a:lnTo>
                    <a:pt x="860425" y="15875"/>
                  </a:lnTo>
                  <a:lnTo>
                    <a:pt x="796925" y="0"/>
                  </a:lnTo>
                  <a:lnTo>
                    <a:pt x="777875" y="0"/>
                  </a:lnTo>
                  <a:lnTo>
                    <a:pt x="765175" y="6350"/>
                  </a:lnTo>
                  <a:lnTo>
                    <a:pt x="762000" y="15875"/>
                  </a:lnTo>
                  <a:lnTo>
                    <a:pt x="762000" y="31750"/>
                  </a:lnTo>
                  <a:lnTo>
                    <a:pt x="771525" y="53975"/>
                  </a:lnTo>
                  <a:lnTo>
                    <a:pt x="796925" y="92075"/>
                  </a:lnTo>
                  <a:lnTo>
                    <a:pt x="822325" y="123825"/>
                  </a:lnTo>
                  <a:lnTo>
                    <a:pt x="844550" y="165100"/>
                  </a:lnTo>
                  <a:lnTo>
                    <a:pt x="863600" y="206375"/>
                  </a:lnTo>
                  <a:lnTo>
                    <a:pt x="876300" y="241300"/>
                  </a:lnTo>
                  <a:lnTo>
                    <a:pt x="882650" y="282575"/>
                  </a:lnTo>
                  <a:lnTo>
                    <a:pt x="882650" y="314325"/>
                  </a:lnTo>
                  <a:lnTo>
                    <a:pt x="873125" y="365125"/>
                  </a:lnTo>
                  <a:lnTo>
                    <a:pt x="831850" y="527050"/>
                  </a:lnTo>
                  <a:lnTo>
                    <a:pt x="695325" y="901700"/>
                  </a:lnTo>
                  <a:lnTo>
                    <a:pt x="584200" y="1187450"/>
                  </a:lnTo>
                  <a:lnTo>
                    <a:pt x="479425" y="1428750"/>
                  </a:lnTo>
                  <a:lnTo>
                    <a:pt x="393700" y="1616075"/>
                  </a:lnTo>
                  <a:lnTo>
                    <a:pt x="234950" y="1933575"/>
                  </a:lnTo>
                  <a:lnTo>
                    <a:pt x="63500" y="2232025"/>
                  </a:lnTo>
                  <a:lnTo>
                    <a:pt x="9525" y="2324100"/>
                  </a:lnTo>
                  <a:lnTo>
                    <a:pt x="0" y="2349500"/>
                  </a:lnTo>
                  <a:lnTo>
                    <a:pt x="0" y="2368550"/>
                  </a:lnTo>
                  <a:lnTo>
                    <a:pt x="3175" y="2384425"/>
                  </a:lnTo>
                  <a:lnTo>
                    <a:pt x="15875" y="2390775"/>
                  </a:lnTo>
                  <a:lnTo>
                    <a:pt x="38100" y="2381250"/>
                  </a:lnTo>
                  <a:lnTo>
                    <a:pt x="79375" y="2330450"/>
                  </a:lnTo>
                  <a:lnTo>
                    <a:pt x="196850" y="2174875"/>
                  </a:lnTo>
                  <a:lnTo>
                    <a:pt x="317500" y="2000250"/>
                  </a:lnTo>
                  <a:lnTo>
                    <a:pt x="434975" y="1835150"/>
                  </a:lnTo>
                  <a:lnTo>
                    <a:pt x="577850" y="1622425"/>
                  </a:lnTo>
                  <a:lnTo>
                    <a:pt x="635000" y="1530350"/>
                  </a:lnTo>
                  <a:lnTo>
                    <a:pt x="711200" y="1416050"/>
                  </a:lnTo>
                  <a:lnTo>
                    <a:pt x="831850" y="1152525"/>
                  </a:lnTo>
                  <a:lnTo>
                    <a:pt x="904875" y="987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0E486E46-8EA0-9B44-9A22-F1E217AEBEEF}"/>
                </a:ext>
              </a:extLst>
            </p:cNvPr>
            <p:cNvSpPr/>
            <p:nvPr/>
          </p:nvSpPr>
          <p:spPr>
            <a:xfrm>
              <a:off x="3570288" y="4713288"/>
              <a:ext cx="1028700" cy="1069975"/>
            </a:xfrm>
            <a:custGeom>
              <a:avLst/>
              <a:gdLst>
                <a:gd name="connsiteX0" fmla="*/ 435769 w 1028700"/>
                <a:gd name="connsiteY0" fmla="*/ 542925 h 1071562"/>
                <a:gd name="connsiteX1" fmla="*/ 535781 w 1028700"/>
                <a:gd name="connsiteY1" fmla="*/ 407194 h 1071562"/>
                <a:gd name="connsiteX2" fmla="*/ 604837 w 1028700"/>
                <a:gd name="connsiteY2" fmla="*/ 302419 h 1071562"/>
                <a:gd name="connsiteX3" fmla="*/ 661987 w 1028700"/>
                <a:gd name="connsiteY3" fmla="*/ 211931 h 1071562"/>
                <a:gd name="connsiteX4" fmla="*/ 669131 w 1028700"/>
                <a:gd name="connsiteY4" fmla="*/ 190500 h 1071562"/>
                <a:gd name="connsiteX5" fmla="*/ 669131 w 1028700"/>
                <a:gd name="connsiteY5" fmla="*/ 171450 h 1071562"/>
                <a:gd name="connsiteX6" fmla="*/ 661987 w 1028700"/>
                <a:gd name="connsiteY6" fmla="*/ 130969 h 1071562"/>
                <a:gd name="connsiteX7" fmla="*/ 642937 w 1028700"/>
                <a:gd name="connsiteY7" fmla="*/ 85725 h 1071562"/>
                <a:gd name="connsiteX8" fmla="*/ 623887 w 1028700"/>
                <a:gd name="connsiteY8" fmla="*/ 59531 h 1071562"/>
                <a:gd name="connsiteX9" fmla="*/ 597694 w 1028700"/>
                <a:gd name="connsiteY9" fmla="*/ 33337 h 1071562"/>
                <a:gd name="connsiteX10" fmla="*/ 592931 w 1028700"/>
                <a:gd name="connsiteY10" fmla="*/ 16669 h 1071562"/>
                <a:gd name="connsiteX11" fmla="*/ 597694 w 1028700"/>
                <a:gd name="connsiteY11" fmla="*/ 4762 h 1071562"/>
                <a:gd name="connsiteX12" fmla="*/ 611981 w 1028700"/>
                <a:gd name="connsiteY12" fmla="*/ 0 h 1071562"/>
                <a:gd name="connsiteX13" fmla="*/ 654844 w 1028700"/>
                <a:gd name="connsiteY13" fmla="*/ 4762 h 1071562"/>
                <a:gd name="connsiteX14" fmla="*/ 707231 w 1028700"/>
                <a:gd name="connsiteY14" fmla="*/ 19050 h 1071562"/>
                <a:gd name="connsiteX15" fmla="*/ 776287 w 1028700"/>
                <a:gd name="connsiteY15" fmla="*/ 42862 h 1071562"/>
                <a:gd name="connsiteX16" fmla="*/ 828675 w 1028700"/>
                <a:gd name="connsiteY16" fmla="*/ 66675 h 1071562"/>
                <a:gd name="connsiteX17" fmla="*/ 881062 w 1028700"/>
                <a:gd name="connsiteY17" fmla="*/ 100012 h 1071562"/>
                <a:gd name="connsiteX18" fmla="*/ 919162 w 1028700"/>
                <a:gd name="connsiteY18" fmla="*/ 128587 h 1071562"/>
                <a:gd name="connsiteX19" fmla="*/ 952500 w 1028700"/>
                <a:gd name="connsiteY19" fmla="*/ 159544 h 1071562"/>
                <a:gd name="connsiteX20" fmla="*/ 983456 w 1028700"/>
                <a:gd name="connsiteY20" fmla="*/ 195262 h 1071562"/>
                <a:gd name="connsiteX21" fmla="*/ 1009650 w 1028700"/>
                <a:gd name="connsiteY21" fmla="*/ 235744 h 1071562"/>
                <a:gd name="connsiteX22" fmla="*/ 1023937 w 1028700"/>
                <a:gd name="connsiteY22" fmla="*/ 264319 h 1071562"/>
                <a:gd name="connsiteX23" fmla="*/ 1028700 w 1028700"/>
                <a:gd name="connsiteY23" fmla="*/ 288131 h 1071562"/>
                <a:gd name="connsiteX24" fmla="*/ 1028700 w 1028700"/>
                <a:gd name="connsiteY24" fmla="*/ 316706 h 1071562"/>
                <a:gd name="connsiteX25" fmla="*/ 1023937 w 1028700"/>
                <a:gd name="connsiteY25" fmla="*/ 340519 h 1071562"/>
                <a:gd name="connsiteX26" fmla="*/ 1009650 w 1028700"/>
                <a:gd name="connsiteY26" fmla="*/ 361950 h 1071562"/>
                <a:gd name="connsiteX27" fmla="*/ 985837 w 1028700"/>
                <a:gd name="connsiteY27" fmla="*/ 376237 h 1071562"/>
                <a:gd name="connsiteX28" fmla="*/ 947737 w 1028700"/>
                <a:gd name="connsiteY28" fmla="*/ 385762 h 1071562"/>
                <a:gd name="connsiteX29" fmla="*/ 897731 w 1028700"/>
                <a:gd name="connsiteY29" fmla="*/ 400050 h 1071562"/>
                <a:gd name="connsiteX30" fmla="*/ 862012 w 1028700"/>
                <a:gd name="connsiteY30" fmla="*/ 416719 h 1071562"/>
                <a:gd name="connsiteX31" fmla="*/ 826294 w 1028700"/>
                <a:gd name="connsiteY31" fmla="*/ 442912 h 1071562"/>
                <a:gd name="connsiteX32" fmla="*/ 797719 w 1028700"/>
                <a:gd name="connsiteY32" fmla="*/ 478631 h 1071562"/>
                <a:gd name="connsiteX33" fmla="*/ 721519 w 1028700"/>
                <a:gd name="connsiteY33" fmla="*/ 552450 h 1071562"/>
                <a:gd name="connsiteX34" fmla="*/ 569119 w 1028700"/>
                <a:gd name="connsiteY34" fmla="*/ 685800 h 1071562"/>
                <a:gd name="connsiteX35" fmla="*/ 450056 w 1028700"/>
                <a:gd name="connsiteY35" fmla="*/ 785812 h 1071562"/>
                <a:gd name="connsiteX36" fmla="*/ 302419 w 1028700"/>
                <a:gd name="connsiteY36" fmla="*/ 900112 h 1071562"/>
                <a:gd name="connsiteX37" fmla="*/ 173831 w 1028700"/>
                <a:gd name="connsiteY37" fmla="*/ 988219 h 1071562"/>
                <a:gd name="connsiteX38" fmla="*/ 71437 w 1028700"/>
                <a:gd name="connsiteY38" fmla="*/ 1052512 h 1071562"/>
                <a:gd name="connsiteX39" fmla="*/ 40481 w 1028700"/>
                <a:gd name="connsiteY39" fmla="*/ 1066800 h 1071562"/>
                <a:gd name="connsiteX40" fmla="*/ 16669 w 1028700"/>
                <a:gd name="connsiteY40" fmla="*/ 1071562 h 1071562"/>
                <a:gd name="connsiteX41" fmla="*/ 9525 w 1028700"/>
                <a:gd name="connsiteY41" fmla="*/ 1071562 h 1071562"/>
                <a:gd name="connsiteX42" fmla="*/ 4762 w 1028700"/>
                <a:gd name="connsiteY42" fmla="*/ 1069181 h 1071562"/>
                <a:gd name="connsiteX43" fmla="*/ 0 w 1028700"/>
                <a:gd name="connsiteY43" fmla="*/ 1059656 h 1071562"/>
                <a:gd name="connsiteX44" fmla="*/ 2381 w 1028700"/>
                <a:gd name="connsiteY44" fmla="*/ 1042987 h 1071562"/>
                <a:gd name="connsiteX45" fmla="*/ 9525 w 1028700"/>
                <a:gd name="connsiteY45" fmla="*/ 1021556 h 1071562"/>
                <a:gd name="connsiteX46" fmla="*/ 40481 w 1028700"/>
                <a:gd name="connsiteY46" fmla="*/ 985837 h 1071562"/>
                <a:gd name="connsiteX47" fmla="*/ 130969 w 1028700"/>
                <a:gd name="connsiteY47" fmla="*/ 895350 h 1071562"/>
                <a:gd name="connsiteX48" fmla="*/ 226219 w 1028700"/>
                <a:gd name="connsiteY48" fmla="*/ 792956 h 1071562"/>
                <a:gd name="connsiteX49" fmla="*/ 354806 w 1028700"/>
                <a:gd name="connsiteY49" fmla="*/ 645319 h 1071562"/>
                <a:gd name="connsiteX50" fmla="*/ 435769 w 1028700"/>
                <a:gd name="connsiteY50" fmla="*/ 5429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28700" h="1071562">
                  <a:moveTo>
                    <a:pt x="435769" y="542925"/>
                  </a:moveTo>
                  <a:lnTo>
                    <a:pt x="535781" y="407194"/>
                  </a:lnTo>
                  <a:lnTo>
                    <a:pt x="604837" y="302419"/>
                  </a:lnTo>
                  <a:lnTo>
                    <a:pt x="661987" y="211931"/>
                  </a:lnTo>
                  <a:lnTo>
                    <a:pt x="669131" y="190500"/>
                  </a:lnTo>
                  <a:lnTo>
                    <a:pt x="669131" y="171450"/>
                  </a:lnTo>
                  <a:lnTo>
                    <a:pt x="661987" y="130969"/>
                  </a:lnTo>
                  <a:lnTo>
                    <a:pt x="642937" y="85725"/>
                  </a:lnTo>
                  <a:lnTo>
                    <a:pt x="623887" y="59531"/>
                  </a:lnTo>
                  <a:lnTo>
                    <a:pt x="597694" y="33337"/>
                  </a:lnTo>
                  <a:lnTo>
                    <a:pt x="592931" y="16669"/>
                  </a:lnTo>
                  <a:lnTo>
                    <a:pt x="597694" y="4762"/>
                  </a:lnTo>
                  <a:lnTo>
                    <a:pt x="611981" y="0"/>
                  </a:lnTo>
                  <a:lnTo>
                    <a:pt x="654844" y="4762"/>
                  </a:lnTo>
                  <a:lnTo>
                    <a:pt x="707231" y="19050"/>
                  </a:lnTo>
                  <a:lnTo>
                    <a:pt x="776287" y="42862"/>
                  </a:lnTo>
                  <a:lnTo>
                    <a:pt x="828675" y="66675"/>
                  </a:lnTo>
                  <a:lnTo>
                    <a:pt x="881062" y="100012"/>
                  </a:lnTo>
                  <a:lnTo>
                    <a:pt x="919162" y="128587"/>
                  </a:lnTo>
                  <a:lnTo>
                    <a:pt x="952500" y="159544"/>
                  </a:lnTo>
                  <a:lnTo>
                    <a:pt x="983456" y="195262"/>
                  </a:lnTo>
                  <a:lnTo>
                    <a:pt x="1009650" y="235744"/>
                  </a:lnTo>
                  <a:lnTo>
                    <a:pt x="1023937" y="264319"/>
                  </a:lnTo>
                  <a:lnTo>
                    <a:pt x="1028700" y="288131"/>
                  </a:lnTo>
                  <a:lnTo>
                    <a:pt x="1028700" y="316706"/>
                  </a:lnTo>
                  <a:lnTo>
                    <a:pt x="1023937" y="340519"/>
                  </a:lnTo>
                  <a:lnTo>
                    <a:pt x="1009650" y="361950"/>
                  </a:lnTo>
                  <a:lnTo>
                    <a:pt x="985837" y="376237"/>
                  </a:lnTo>
                  <a:lnTo>
                    <a:pt x="947737" y="385762"/>
                  </a:lnTo>
                  <a:lnTo>
                    <a:pt x="897731" y="400050"/>
                  </a:lnTo>
                  <a:lnTo>
                    <a:pt x="862012" y="416719"/>
                  </a:lnTo>
                  <a:lnTo>
                    <a:pt x="826294" y="442912"/>
                  </a:lnTo>
                  <a:lnTo>
                    <a:pt x="797719" y="478631"/>
                  </a:lnTo>
                  <a:lnTo>
                    <a:pt x="721519" y="552450"/>
                  </a:lnTo>
                  <a:lnTo>
                    <a:pt x="569119" y="685800"/>
                  </a:lnTo>
                  <a:lnTo>
                    <a:pt x="450056" y="785812"/>
                  </a:lnTo>
                  <a:lnTo>
                    <a:pt x="302419" y="900112"/>
                  </a:lnTo>
                  <a:lnTo>
                    <a:pt x="173831" y="988219"/>
                  </a:lnTo>
                  <a:lnTo>
                    <a:pt x="71437" y="1052512"/>
                  </a:lnTo>
                  <a:lnTo>
                    <a:pt x="40481" y="1066800"/>
                  </a:lnTo>
                  <a:lnTo>
                    <a:pt x="16669" y="1071562"/>
                  </a:lnTo>
                  <a:lnTo>
                    <a:pt x="9525" y="1071562"/>
                  </a:lnTo>
                  <a:lnTo>
                    <a:pt x="4762" y="1069181"/>
                  </a:lnTo>
                  <a:lnTo>
                    <a:pt x="0" y="1059656"/>
                  </a:lnTo>
                  <a:lnTo>
                    <a:pt x="2381" y="1042987"/>
                  </a:lnTo>
                  <a:lnTo>
                    <a:pt x="9525" y="1021556"/>
                  </a:lnTo>
                  <a:lnTo>
                    <a:pt x="40481" y="985837"/>
                  </a:lnTo>
                  <a:lnTo>
                    <a:pt x="130969" y="895350"/>
                  </a:lnTo>
                  <a:lnTo>
                    <a:pt x="226219" y="792956"/>
                  </a:lnTo>
                  <a:lnTo>
                    <a:pt x="354806" y="645319"/>
                  </a:lnTo>
                  <a:lnTo>
                    <a:pt x="435769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D7C6CED2-E890-DD44-A584-5AE0D8A2C468}"/>
                </a:ext>
              </a:extLst>
            </p:cNvPr>
            <p:cNvSpPr/>
            <p:nvPr/>
          </p:nvSpPr>
          <p:spPr>
            <a:xfrm>
              <a:off x="4818063" y="4595813"/>
              <a:ext cx="744537" cy="1000125"/>
            </a:xfrm>
            <a:custGeom>
              <a:avLst/>
              <a:gdLst>
                <a:gd name="connsiteX0" fmla="*/ 216694 w 745331"/>
                <a:gd name="connsiteY0" fmla="*/ 364331 h 1000125"/>
                <a:gd name="connsiteX1" fmla="*/ 126206 w 745331"/>
                <a:gd name="connsiteY1" fmla="*/ 230981 h 1000125"/>
                <a:gd name="connsiteX2" fmla="*/ 47625 w 745331"/>
                <a:gd name="connsiteY2" fmla="*/ 107156 h 1000125"/>
                <a:gd name="connsiteX3" fmla="*/ 21431 w 745331"/>
                <a:gd name="connsiteY3" fmla="*/ 69056 h 1000125"/>
                <a:gd name="connsiteX4" fmla="*/ 4762 w 745331"/>
                <a:gd name="connsiteY4" fmla="*/ 35718 h 1000125"/>
                <a:gd name="connsiteX5" fmla="*/ 0 w 745331"/>
                <a:gd name="connsiteY5" fmla="*/ 19050 h 1000125"/>
                <a:gd name="connsiteX6" fmla="*/ 4762 w 745331"/>
                <a:gd name="connsiteY6" fmla="*/ 7143 h 1000125"/>
                <a:gd name="connsiteX7" fmla="*/ 19050 w 745331"/>
                <a:gd name="connsiteY7" fmla="*/ 0 h 1000125"/>
                <a:gd name="connsiteX8" fmla="*/ 40481 w 745331"/>
                <a:gd name="connsiteY8" fmla="*/ 4762 h 1000125"/>
                <a:gd name="connsiteX9" fmla="*/ 78581 w 745331"/>
                <a:gd name="connsiteY9" fmla="*/ 28575 h 1000125"/>
                <a:gd name="connsiteX10" fmla="*/ 140494 w 745331"/>
                <a:gd name="connsiteY10" fmla="*/ 85725 h 1000125"/>
                <a:gd name="connsiteX11" fmla="*/ 250031 w 745331"/>
                <a:gd name="connsiteY11" fmla="*/ 183356 h 1000125"/>
                <a:gd name="connsiteX12" fmla="*/ 392906 w 745331"/>
                <a:gd name="connsiteY12" fmla="*/ 309562 h 1000125"/>
                <a:gd name="connsiteX13" fmla="*/ 519112 w 745331"/>
                <a:gd name="connsiteY13" fmla="*/ 421481 h 1000125"/>
                <a:gd name="connsiteX14" fmla="*/ 604837 w 745331"/>
                <a:gd name="connsiteY14" fmla="*/ 500062 h 1000125"/>
                <a:gd name="connsiteX15" fmla="*/ 685800 w 745331"/>
                <a:gd name="connsiteY15" fmla="*/ 571500 h 1000125"/>
                <a:gd name="connsiteX16" fmla="*/ 707231 w 745331"/>
                <a:gd name="connsiteY16" fmla="*/ 597693 h 1000125"/>
                <a:gd name="connsiteX17" fmla="*/ 721519 w 745331"/>
                <a:gd name="connsiteY17" fmla="*/ 652462 h 1000125"/>
                <a:gd name="connsiteX18" fmla="*/ 735806 w 745331"/>
                <a:gd name="connsiteY18" fmla="*/ 723900 h 1000125"/>
                <a:gd name="connsiteX19" fmla="*/ 745331 w 745331"/>
                <a:gd name="connsiteY19" fmla="*/ 812006 h 1000125"/>
                <a:gd name="connsiteX20" fmla="*/ 745331 w 745331"/>
                <a:gd name="connsiteY20" fmla="*/ 859631 h 1000125"/>
                <a:gd name="connsiteX21" fmla="*/ 742950 w 745331"/>
                <a:gd name="connsiteY21" fmla="*/ 900112 h 1000125"/>
                <a:gd name="connsiteX22" fmla="*/ 738187 w 745331"/>
                <a:gd name="connsiteY22" fmla="*/ 933450 h 1000125"/>
                <a:gd name="connsiteX23" fmla="*/ 728662 w 745331"/>
                <a:gd name="connsiteY23" fmla="*/ 962025 h 1000125"/>
                <a:gd name="connsiteX24" fmla="*/ 709612 w 745331"/>
                <a:gd name="connsiteY24" fmla="*/ 985837 h 1000125"/>
                <a:gd name="connsiteX25" fmla="*/ 690562 w 745331"/>
                <a:gd name="connsiteY25" fmla="*/ 997743 h 1000125"/>
                <a:gd name="connsiteX26" fmla="*/ 664369 w 745331"/>
                <a:gd name="connsiteY26" fmla="*/ 1000125 h 1000125"/>
                <a:gd name="connsiteX27" fmla="*/ 633412 w 745331"/>
                <a:gd name="connsiteY27" fmla="*/ 995362 h 1000125"/>
                <a:gd name="connsiteX28" fmla="*/ 597694 w 745331"/>
                <a:gd name="connsiteY28" fmla="*/ 976312 h 1000125"/>
                <a:gd name="connsiteX29" fmla="*/ 566737 w 745331"/>
                <a:gd name="connsiteY29" fmla="*/ 950118 h 1000125"/>
                <a:gd name="connsiteX30" fmla="*/ 528637 w 745331"/>
                <a:gd name="connsiteY30" fmla="*/ 902493 h 1000125"/>
                <a:gd name="connsiteX31" fmla="*/ 490537 w 745331"/>
                <a:gd name="connsiteY31" fmla="*/ 833437 h 1000125"/>
                <a:gd name="connsiteX32" fmla="*/ 433387 w 745331"/>
                <a:gd name="connsiteY32" fmla="*/ 719137 h 1000125"/>
                <a:gd name="connsiteX33" fmla="*/ 326231 w 745331"/>
                <a:gd name="connsiteY33" fmla="*/ 540543 h 1000125"/>
                <a:gd name="connsiteX34" fmla="*/ 216694 w 745331"/>
                <a:gd name="connsiteY34" fmla="*/ 3643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5331" h="1000125">
                  <a:moveTo>
                    <a:pt x="216694" y="364331"/>
                  </a:moveTo>
                  <a:lnTo>
                    <a:pt x="126206" y="230981"/>
                  </a:lnTo>
                  <a:lnTo>
                    <a:pt x="47625" y="107156"/>
                  </a:lnTo>
                  <a:lnTo>
                    <a:pt x="21431" y="69056"/>
                  </a:lnTo>
                  <a:lnTo>
                    <a:pt x="4762" y="35718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9050" y="0"/>
                  </a:lnTo>
                  <a:lnTo>
                    <a:pt x="40481" y="4762"/>
                  </a:lnTo>
                  <a:lnTo>
                    <a:pt x="78581" y="28575"/>
                  </a:lnTo>
                  <a:lnTo>
                    <a:pt x="140494" y="85725"/>
                  </a:lnTo>
                  <a:lnTo>
                    <a:pt x="250031" y="183356"/>
                  </a:lnTo>
                  <a:lnTo>
                    <a:pt x="392906" y="309562"/>
                  </a:lnTo>
                  <a:lnTo>
                    <a:pt x="519112" y="421481"/>
                  </a:lnTo>
                  <a:lnTo>
                    <a:pt x="604837" y="500062"/>
                  </a:lnTo>
                  <a:lnTo>
                    <a:pt x="685800" y="571500"/>
                  </a:lnTo>
                  <a:lnTo>
                    <a:pt x="707231" y="597693"/>
                  </a:lnTo>
                  <a:lnTo>
                    <a:pt x="721519" y="652462"/>
                  </a:lnTo>
                  <a:lnTo>
                    <a:pt x="735806" y="723900"/>
                  </a:lnTo>
                  <a:lnTo>
                    <a:pt x="745331" y="812006"/>
                  </a:lnTo>
                  <a:lnTo>
                    <a:pt x="745331" y="859631"/>
                  </a:lnTo>
                  <a:lnTo>
                    <a:pt x="742950" y="900112"/>
                  </a:lnTo>
                  <a:lnTo>
                    <a:pt x="738187" y="933450"/>
                  </a:lnTo>
                  <a:lnTo>
                    <a:pt x="728662" y="962025"/>
                  </a:lnTo>
                  <a:lnTo>
                    <a:pt x="709612" y="985837"/>
                  </a:lnTo>
                  <a:lnTo>
                    <a:pt x="690562" y="997743"/>
                  </a:lnTo>
                  <a:lnTo>
                    <a:pt x="664369" y="1000125"/>
                  </a:lnTo>
                  <a:lnTo>
                    <a:pt x="633412" y="995362"/>
                  </a:lnTo>
                  <a:lnTo>
                    <a:pt x="597694" y="976312"/>
                  </a:lnTo>
                  <a:lnTo>
                    <a:pt x="566737" y="950118"/>
                  </a:lnTo>
                  <a:lnTo>
                    <a:pt x="528637" y="902493"/>
                  </a:lnTo>
                  <a:lnTo>
                    <a:pt x="490537" y="833437"/>
                  </a:lnTo>
                  <a:lnTo>
                    <a:pt x="433387" y="719137"/>
                  </a:lnTo>
                  <a:lnTo>
                    <a:pt x="326231" y="540543"/>
                  </a:lnTo>
                  <a:lnTo>
                    <a:pt x="216694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904BF530-9107-354C-86AC-74FBF29082CC}"/>
                </a:ext>
              </a:extLst>
            </p:cNvPr>
            <p:cNvSpPr/>
            <p:nvPr/>
          </p:nvSpPr>
          <p:spPr>
            <a:xfrm rot="16200000">
              <a:off x="2805113" y="3078163"/>
              <a:ext cx="2649537" cy="338137"/>
            </a:xfrm>
            <a:custGeom>
              <a:avLst/>
              <a:gdLst>
                <a:gd name="connsiteX0" fmla="*/ 1309687 w 2650331"/>
                <a:gd name="connsiteY0" fmla="*/ 100013 h 338138"/>
                <a:gd name="connsiteX1" fmla="*/ 1704975 w 2650331"/>
                <a:gd name="connsiteY1" fmla="*/ 107156 h 338138"/>
                <a:gd name="connsiteX2" fmla="*/ 2000250 w 2650331"/>
                <a:gd name="connsiteY2" fmla="*/ 109538 h 338138"/>
                <a:gd name="connsiteX3" fmla="*/ 2135981 w 2650331"/>
                <a:gd name="connsiteY3" fmla="*/ 111919 h 338138"/>
                <a:gd name="connsiteX4" fmla="*/ 2205037 w 2650331"/>
                <a:gd name="connsiteY4" fmla="*/ 114300 h 338138"/>
                <a:gd name="connsiteX5" fmla="*/ 2259806 w 2650331"/>
                <a:gd name="connsiteY5" fmla="*/ 114300 h 338138"/>
                <a:gd name="connsiteX6" fmla="*/ 2316956 w 2650331"/>
                <a:gd name="connsiteY6" fmla="*/ 109538 h 338138"/>
                <a:gd name="connsiteX7" fmla="*/ 2388393 w 2650331"/>
                <a:gd name="connsiteY7" fmla="*/ 97631 h 338138"/>
                <a:gd name="connsiteX8" fmla="*/ 2462212 w 2650331"/>
                <a:gd name="connsiteY8" fmla="*/ 78581 h 338138"/>
                <a:gd name="connsiteX9" fmla="*/ 2531268 w 2650331"/>
                <a:gd name="connsiteY9" fmla="*/ 47625 h 338138"/>
                <a:gd name="connsiteX10" fmla="*/ 2597943 w 2650331"/>
                <a:gd name="connsiteY10" fmla="*/ 11906 h 338138"/>
                <a:gd name="connsiteX11" fmla="*/ 2619375 w 2650331"/>
                <a:gd name="connsiteY11" fmla="*/ 2381 h 338138"/>
                <a:gd name="connsiteX12" fmla="*/ 2631281 w 2650331"/>
                <a:gd name="connsiteY12" fmla="*/ 0 h 338138"/>
                <a:gd name="connsiteX13" fmla="*/ 2640806 w 2650331"/>
                <a:gd name="connsiteY13" fmla="*/ 2381 h 338138"/>
                <a:gd name="connsiteX14" fmla="*/ 2645568 w 2650331"/>
                <a:gd name="connsiteY14" fmla="*/ 9525 h 338138"/>
                <a:gd name="connsiteX15" fmla="*/ 2650331 w 2650331"/>
                <a:gd name="connsiteY15" fmla="*/ 21431 h 338138"/>
                <a:gd name="connsiteX16" fmla="*/ 2643187 w 2650331"/>
                <a:gd name="connsiteY16" fmla="*/ 52388 h 338138"/>
                <a:gd name="connsiteX17" fmla="*/ 2621756 w 2650331"/>
                <a:gd name="connsiteY17" fmla="*/ 135731 h 338138"/>
                <a:gd name="connsiteX18" fmla="*/ 2597943 w 2650331"/>
                <a:gd name="connsiteY18" fmla="*/ 245269 h 338138"/>
                <a:gd name="connsiteX19" fmla="*/ 2593181 w 2650331"/>
                <a:gd name="connsiteY19" fmla="*/ 269081 h 338138"/>
                <a:gd name="connsiteX20" fmla="*/ 2450306 w 2650331"/>
                <a:gd name="connsiteY20" fmla="*/ 316706 h 338138"/>
                <a:gd name="connsiteX21" fmla="*/ 2324100 w 2650331"/>
                <a:gd name="connsiteY21" fmla="*/ 316706 h 338138"/>
                <a:gd name="connsiteX22" fmla="*/ 2038350 w 2650331"/>
                <a:gd name="connsiteY22" fmla="*/ 316706 h 338138"/>
                <a:gd name="connsiteX23" fmla="*/ 1821656 w 2650331"/>
                <a:gd name="connsiteY23" fmla="*/ 314325 h 338138"/>
                <a:gd name="connsiteX24" fmla="*/ 1504950 w 2650331"/>
                <a:gd name="connsiteY24" fmla="*/ 311944 h 338138"/>
                <a:gd name="connsiteX25" fmla="*/ 1121568 w 2650331"/>
                <a:gd name="connsiteY25" fmla="*/ 314325 h 338138"/>
                <a:gd name="connsiteX26" fmla="*/ 795337 w 2650331"/>
                <a:gd name="connsiteY26" fmla="*/ 314325 h 338138"/>
                <a:gd name="connsiteX27" fmla="*/ 409575 w 2650331"/>
                <a:gd name="connsiteY27" fmla="*/ 314325 h 338138"/>
                <a:gd name="connsiteX28" fmla="*/ 302418 w 2650331"/>
                <a:gd name="connsiteY28" fmla="*/ 316706 h 338138"/>
                <a:gd name="connsiteX29" fmla="*/ 169068 w 2650331"/>
                <a:gd name="connsiteY29" fmla="*/ 338138 h 338138"/>
                <a:gd name="connsiteX30" fmla="*/ 116681 w 2650331"/>
                <a:gd name="connsiteY30" fmla="*/ 314325 h 338138"/>
                <a:gd name="connsiteX31" fmla="*/ 66675 w 2650331"/>
                <a:gd name="connsiteY31" fmla="*/ 283369 h 338138"/>
                <a:gd name="connsiteX32" fmla="*/ 40481 w 2650331"/>
                <a:gd name="connsiteY32" fmla="*/ 261938 h 338138"/>
                <a:gd name="connsiteX33" fmla="*/ 21431 w 2650331"/>
                <a:gd name="connsiteY33" fmla="*/ 242888 h 338138"/>
                <a:gd name="connsiteX34" fmla="*/ 7143 w 2650331"/>
                <a:gd name="connsiteY34" fmla="*/ 221456 h 338138"/>
                <a:gd name="connsiteX35" fmla="*/ 0 w 2650331"/>
                <a:gd name="connsiteY35" fmla="*/ 202406 h 338138"/>
                <a:gd name="connsiteX36" fmla="*/ 2381 w 2650331"/>
                <a:gd name="connsiteY36" fmla="*/ 178594 h 338138"/>
                <a:gd name="connsiteX37" fmla="*/ 7143 w 2650331"/>
                <a:gd name="connsiteY37" fmla="*/ 147638 h 338138"/>
                <a:gd name="connsiteX38" fmla="*/ 19050 w 2650331"/>
                <a:gd name="connsiteY38" fmla="*/ 123825 h 338138"/>
                <a:gd name="connsiteX39" fmla="*/ 42862 w 2650331"/>
                <a:gd name="connsiteY39" fmla="*/ 104775 h 338138"/>
                <a:gd name="connsiteX40" fmla="*/ 73818 w 2650331"/>
                <a:gd name="connsiteY40" fmla="*/ 90488 h 338138"/>
                <a:gd name="connsiteX41" fmla="*/ 114300 w 2650331"/>
                <a:gd name="connsiteY41" fmla="*/ 78581 h 338138"/>
                <a:gd name="connsiteX42" fmla="*/ 171450 w 2650331"/>
                <a:gd name="connsiteY42" fmla="*/ 69056 h 338138"/>
                <a:gd name="connsiteX43" fmla="*/ 223837 w 2650331"/>
                <a:gd name="connsiteY43" fmla="*/ 69056 h 338138"/>
                <a:gd name="connsiteX44" fmla="*/ 338137 w 2650331"/>
                <a:gd name="connsiteY44" fmla="*/ 76200 h 338138"/>
                <a:gd name="connsiteX45" fmla="*/ 552450 w 2650331"/>
                <a:gd name="connsiteY45" fmla="*/ 85725 h 338138"/>
                <a:gd name="connsiteX46" fmla="*/ 719137 w 2650331"/>
                <a:gd name="connsiteY46" fmla="*/ 92869 h 338138"/>
                <a:gd name="connsiteX47" fmla="*/ 1021556 w 2650331"/>
                <a:gd name="connsiteY47" fmla="*/ 97631 h 338138"/>
                <a:gd name="connsiteX48" fmla="*/ 1309687 w 2650331"/>
                <a:gd name="connsiteY48" fmla="*/ 10001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0331" h="338138">
                  <a:moveTo>
                    <a:pt x="1309687" y="100013"/>
                  </a:moveTo>
                  <a:lnTo>
                    <a:pt x="1704975" y="107156"/>
                  </a:lnTo>
                  <a:lnTo>
                    <a:pt x="2000250" y="109538"/>
                  </a:lnTo>
                  <a:lnTo>
                    <a:pt x="2135981" y="111919"/>
                  </a:lnTo>
                  <a:lnTo>
                    <a:pt x="2205037" y="114300"/>
                  </a:lnTo>
                  <a:lnTo>
                    <a:pt x="2259806" y="114300"/>
                  </a:lnTo>
                  <a:lnTo>
                    <a:pt x="2316956" y="109538"/>
                  </a:lnTo>
                  <a:lnTo>
                    <a:pt x="2388393" y="97631"/>
                  </a:lnTo>
                  <a:lnTo>
                    <a:pt x="2462212" y="78581"/>
                  </a:lnTo>
                  <a:lnTo>
                    <a:pt x="2531268" y="47625"/>
                  </a:lnTo>
                  <a:lnTo>
                    <a:pt x="2597943" y="11906"/>
                  </a:lnTo>
                  <a:lnTo>
                    <a:pt x="2619375" y="2381"/>
                  </a:lnTo>
                  <a:lnTo>
                    <a:pt x="2631281" y="0"/>
                  </a:lnTo>
                  <a:lnTo>
                    <a:pt x="2640806" y="2381"/>
                  </a:lnTo>
                  <a:lnTo>
                    <a:pt x="2645568" y="9525"/>
                  </a:lnTo>
                  <a:lnTo>
                    <a:pt x="2650331" y="21431"/>
                  </a:lnTo>
                  <a:lnTo>
                    <a:pt x="2643187" y="52388"/>
                  </a:lnTo>
                  <a:lnTo>
                    <a:pt x="2621756" y="135731"/>
                  </a:lnTo>
                  <a:lnTo>
                    <a:pt x="2597943" y="245269"/>
                  </a:lnTo>
                  <a:lnTo>
                    <a:pt x="2593181" y="269081"/>
                  </a:lnTo>
                  <a:lnTo>
                    <a:pt x="2450306" y="316706"/>
                  </a:lnTo>
                  <a:lnTo>
                    <a:pt x="2324100" y="316706"/>
                  </a:lnTo>
                  <a:lnTo>
                    <a:pt x="2038350" y="316706"/>
                  </a:lnTo>
                  <a:lnTo>
                    <a:pt x="1821656" y="314325"/>
                  </a:lnTo>
                  <a:lnTo>
                    <a:pt x="1504950" y="311944"/>
                  </a:lnTo>
                  <a:lnTo>
                    <a:pt x="1121568" y="314325"/>
                  </a:lnTo>
                  <a:lnTo>
                    <a:pt x="795337" y="314325"/>
                  </a:lnTo>
                  <a:lnTo>
                    <a:pt x="409575" y="314325"/>
                  </a:lnTo>
                  <a:lnTo>
                    <a:pt x="302418" y="316706"/>
                  </a:lnTo>
                  <a:lnTo>
                    <a:pt x="169068" y="338138"/>
                  </a:lnTo>
                  <a:lnTo>
                    <a:pt x="116681" y="314325"/>
                  </a:lnTo>
                  <a:lnTo>
                    <a:pt x="66675" y="283369"/>
                  </a:lnTo>
                  <a:lnTo>
                    <a:pt x="40481" y="261938"/>
                  </a:lnTo>
                  <a:lnTo>
                    <a:pt x="21431" y="242888"/>
                  </a:lnTo>
                  <a:lnTo>
                    <a:pt x="7143" y="221456"/>
                  </a:lnTo>
                  <a:lnTo>
                    <a:pt x="0" y="202406"/>
                  </a:lnTo>
                  <a:lnTo>
                    <a:pt x="2381" y="178594"/>
                  </a:lnTo>
                  <a:lnTo>
                    <a:pt x="7143" y="147638"/>
                  </a:lnTo>
                  <a:lnTo>
                    <a:pt x="19050" y="123825"/>
                  </a:lnTo>
                  <a:lnTo>
                    <a:pt x="42862" y="104775"/>
                  </a:lnTo>
                  <a:lnTo>
                    <a:pt x="73818" y="90488"/>
                  </a:lnTo>
                  <a:lnTo>
                    <a:pt x="114300" y="78581"/>
                  </a:lnTo>
                  <a:lnTo>
                    <a:pt x="171450" y="69056"/>
                  </a:lnTo>
                  <a:lnTo>
                    <a:pt x="223837" y="69056"/>
                  </a:lnTo>
                  <a:lnTo>
                    <a:pt x="338137" y="76200"/>
                  </a:lnTo>
                  <a:lnTo>
                    <a:pt x="552450" y="85725"/>
                  </a:lnTo>
                  <a:lnTo>
                    <a:pt x="719137" y="92869"/>
                  </a:lnTo>
                  <a:lnTo>
                    <a:pt x="1021556" y="97631"/>
                  </a:lnTo>
                  <a:lnTo>
                    <a:pt x="1309687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81941141-B8A0-094D-8E00-166A077AD63D}"/>
                </a:ext>
              </a:extLst>
            </p:cNvPr>
            <p:cNvSpPr/>
            <p:nvPr/>
          </p:nvSpPr>
          <p:spPr>
            <a:xfrm rot="16200000">
              <a:off x="4810125" y="2936875"/>
              <a:ext cx="2438400" cy="495300"/>
            </a:xfrm>
            <a:custGeom>
              <a:avLst/>
              <a:gdLst>
                <a:gd name="connsiteX0" fmla="*/ 1126332 w 2438400"/>
                <a:gd name="connsiteY0" fmla="*/ 211932 h 495300"/>
                <a:gd name="connsiteX1" fmla="*/ 1583532 w 2438400"/>
                <a:gd name="connsiteY1" fmla="*/ 211932 h 495300"/>
                <a:gd name="connsiteX2" fmla="*/ 1933575 w 2438400"/>
                <a:gd name="connsiteY2" fmla="*/ 211932 h 495300"/>
                <a:gd name="connsiteX3" fmla="*/ 2019300 w 2438400"/>
                <a:gd name="connsiteY3" fmla="*/ 211932 h 495300"/>
                <a:gd name="connsiteX4" fmla="*/ 2064544 w 2438400"/>
                <a:gd name="connsiteY4" fmla="*/ 209550 h 495300"/>
                <a:gd name="connsiteX5" fmla="*/ 2100263 w 2438400"/>
                <a:gd name="connsiteY5" fmla="*/ 202407 h 495300"/>
                <a:gd name="connsiteX6" fmla="*/ 2135982 w 2438400"/>
                <a:gd name="connsiteY6" fmla="*/ 190500 h 495300"/>
                <a:gd name="connsiteX7" fmla="*/ 2174082 w 2438400"/>
                <a:gd name="connsiteY7" fmla="*/ 173832 h 495300"/>
                <a:gd name="connsiteX8" fmla="*/ 2219325 w 2438400"/>
                <a:gd name="connsiteY8" fmla="*/ 145257 h 495300"/>
                <a:gd name="connsiteX9" fmla="*/ 2286000 w 2438400"/>
                <a:gd name="connsiteY9" fmla="*/ 85725 h 495300"/>
                <a:gd name="connsiteX10" fmla="*/ 2333625 w 2438400"/>
                <a:gd name="connsiteY10" fmla="*/ 50007 h 495300"/>
                <a:gd name="connsiteX11" fmla="*/ 2378869 w 2438400"/>
                <a:gd name="connsiteY11" fmla="*/ 11907 h 495300"/>
                <a:gd name="connsiteX12" fmla="*/ 2407444 w 2438400"/>
                <a:gd name="connsiteY12" fmla="*/ 0 h 495300"/>
                <a:gd name="connsiteX13" fmla="*/ 2421732 w 2438400"/>
                <a:gd name="connsiteY13" fmla="*/ 0 h 495300"/>
                <a:gd name="connsiteX14" fmla="*/ 2436019 w 2438400"/>
                <a:gd name="connsiteY14" fmla="*/ 4763 h 495300"/>
                <a:gd name="connsiteX15" fmla="*/ 2438400 w 2438400"/>
                <a:gd name="connsiteY15" fmla="*/ 14288 h 495300"/>
                <a:gd name="connsiteX16" fmla="*/ 2428875 w 2438400"/>
                <a:gd name="connsiteY16" fmla="*/ 40482 h 495300"/>
                <a:gd name="connsiteX17" fmla="*/ 2395538 w 2438400"/>
                <a:gd name="connsiteY17" fmla="*/ 128588 h 495300"/>
                <a:gd name="connsiteX18" fmla="*/ 2316957 w 2438400"/>
                <a:gd name="connsiteY18" fmla="*/ 288132 h 495300"/>
                <a:gd name="connsiteX19" fmla="*/ 2240757 w 2438400"/>
                <a:gd name="connsiteY19" fmla="*/ 419100 h 495300"/>
                <a:gd name="connsiteX20" fmla="*/ 2212182 w 2438400"/>
                <a:gd name="connsiteY20" fmla="*/ 454819 h 495300"/>
                <a:gd name="connsiteX21" fmla="*/ 2197894 w 2438400"/>
                <a:gd name="connsiteY21" fmla="*/ 471488 h 495300"/>
                <a:gd name="connsiteX22" fmla="*/ 2178844 w 2438400"/>
                <a:gd name="connsiteY22" fmla="*/ 483394 h 495300"/>
                <a:gd name="connsiteX23" fmla="*/ 2157413 w 2438400"/>
                <a:gd name="connsiteY23" fmla="*/ 490538 h 495300"/>
                <a:gd name="connsiteX24" fmla="*/ 2135982 w 2438400"/>
                <a:gd name="connsiteY24" fmla="*/ 495300 h 495300"/>
                <a:gd name="connsiteX25" fmla="*/ 2107407 w 2438400"/>
                <a:gd name="connsiteY25" fmla="*/ 492919 h 495300"/>
                <a:gd name="connsiteX26" fmla="*/ 2064544 w 2438400"/>
                <a:gd name="connsiteY26" fmla="*/ 478632 h 495300"/>
                <a:gd name="connsiteX27" fmla="*/ 2024063 w 2438400"/>
                <a:gd name="connsiteY27" fmla="*/ 461963 h 495300"/>
                <a:gd name="connsiteX28" fmla="*/ 1971675 w 2438400"/>
                <a:gd name="connsiteY28" fmla="*/ 445294 h 495300"/>
                <a:gd name="connsiteX29" fmla="*/ 1924050 w 2438400"/>
                <a:gd name="connsiteY29" fmla="*/ 438150 h 495300"/>
                <a:gd name="connsiteX30" fmla="*/ 1802607 w 2438400"/>
                <a:gd name="connsiteY30" fmla="*/ 438150 h 495300"/>
                <a:gd name="connsiteX31" fmla="*/ 1481138 w 2438400"/>
                <a:gd name="connsiteY31" fmla="*/ 431007 h 495300"/>
                <a:gd name="connsiteX32" fmla="*/ 1233488 w 2438400"/>
                <a:gd name="connsiteY32" fmla="*/ 426244 h 495300"/>
                <a:gd name="connsiteX33" fmla="*/ 959644 w 2438400"/>
                <a:gd name="connsiteY33" fmla="*/ 423863 h 495300"/>
                <a:gd name="connsiteX34" fmla="*/ 740569 w 2438400"/>
                <a:gd name="connsiteY34" fmla="*/ 419100 h 495300"/>
                <a:gd name="connsiteX35" fmla="*/ 566738 w 2438400"/>
                <a:gd name="connsiteY35" fmla="*/ 416719 h 495300"/>
                <a:gd name="connsiteX36" fmla="*/ 383382 w 2438400"/>
                <a:gd name="connsiteY36" fmla="*/ 416719 h 495300"/>
                <a:gd name="connsiteX37" fmla="*/ 269082 w 2438400"/>
                <a:gd name="connsiteY37" fmla="*/ 414338 h 495300"/>
                <a:gd name="connsiteX38" fmla="*/ 195263 w 2438400"/>
                <a:gd name="connsiteY38" fmla="*/ 414338 h 495300"/>
                <a:gd name="connsiteX39" fmla="*/ 123825 w 2438400"/>
                <a:gd name="connsiteY39" fmla="*/ 404813 h 495300"/>
                <a:gd name="connsiteX40" fmla="*/ 50007 w 2438400"/>
                <a:gd name="connsiteY40" fmla="*/ 388144 h 495300"/>
                <a:gd name="connsiteX41" fmla="*/ 26194 w 2438400"/>
                <a:gd name="connsiteY41" fmla="*/ 376238 h 495300"/>
                <a:gd name="connsiteX42" fmla="*/ 7144 w 2438400"/>
                <a:gd name="connsiteY42" fmla="*/ 364332 h 495300"/>
                <a:gd name="connsiteX43" fmla="*/ 0 w 2438400"/>
                <a:gd name="connsiteY43" fmla="*/ 352425 h 495300"/>
                <a:gd name="connsiteX44" fmla="*/ 0 w 2438400"/>
                <a:gd name="connsiteY44" fmla="*/ 340519 h 495300"/>
                <a:gd name="connsiteX45" fmla="*/ 7144 w 2438400"/>
                <a:gd name="connsiteY45" fmla="*/ 323850 h 495300"/>
                <a:gd name="connsiteX46" fmla="*/ 23813 w 2438400"/>
                <a:gd name="connsiteY46" fmla="*/ 302419 h 495300"/>
                <a:gd name="connsiteX47" fmla="*/ 54769 w 2438400"/>
                <a:gd name="connsiteY47" fmla="*/ 276225 h 495300"/>
                <a:gd name="connsiteX48" fmla="*/ 100013 w 2438400"/>
                <a:gd name="connsiteY48" fmla="*/ 245269 h 495300"/>
                <a:gd name="connsiteX49" fmla="*/ 185738 w 2438400"/>
                <a:gd name="connsiteY49" fmla="*/ 204788 h 495300"/>
                <a:gd name="connsiteX50" fmla="*/ 288132 w 2438400"/>
                <a:gd name="connsiteY50" fmla="*/ 169069 h 495300"/>
                <a:gd name="connsiteX51" fmla="*/ 392907 w 2438400"/>
                <a:gd name="connsiteY51" fmla="*/ 150019 h 495300"/>
                <a:gd name="connsiteX52" fmla="*/ 435769 w 2438400"/>
                <a:gd name="connsiteY52" fmla="*/ 150019 h 495300"/>
                <a:gd name="connsiteX53" fmla="*/ 481013 w 2438400"/>
                <a:gd name="connsiteY53" fmla="*/ 161925 h 495300"/>
                <a:gd name="connsiteX54" fmla="*/ 576263 w 2438400"/>
                <a:gd name="connsiteY54" fmla="*/ 183357 h 495300"/>
                <a:gd name="connsiteX55" fmla="*/ 678657 w 2438400"/>
                <a:gd name="connsiteY55" fmla="*/ 197644 h 495300"/>
                <a:gd name="connsiteX56" fmla="*/ 814388 w 2438400"/>
                <a:gd name="connsiteY56" fmla="*/ 209550 h 495300"/>
                <a:gd name="connsiteX57" fmla="*/ 1026319 w 2438400"/>
                <a:gd name="connsiteY57" fmla="*/ 211932 h 495300"/>
                <a:gd name="connsiteX58" fmla="*/ 1126332 w 2438400"/>
                <a:gd name="connsiteY58" fmla="*/ 21193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38400" h="495300">
                  <a:moveTo>
                    <a:pt x="1126332" y="211932"/>
                  </a:moveTo>
                  <a:lnTo>
                    <a:pt x="1583532" y="211932"/>
                  </a:lnTo>
                  <a:lnTo>
                    <a:pt x="1933575" y="211932"/>
                  </a:lnTo>
                  <a:lnTo>
                    <a:pt x="2019300" y="211932"/>
                  </a:lnTo>
                  <a:lnTo>
                    <a:pt x="2064544" y="209550"/>
                  </a:lnTo>
                  <a:lnTo>
                    <a:pt x="2100263" y="202407"/>
                  </a:lnTo>
                  <a:lnTo>
                    <a:pt x="2135982" y="190500"/>
                  </a:lnTo>
                  <a:lnTo>
                    <a:pt x="2174082" y="173832"/>
                  </a:lnTo>
                  <a:lnTo>
                    <a:pt x="2219325" y="145257"/>
                  </a:lnTo>
                  <a:lnTo>
                    <a:pt x="2286000" y="85725"/>
                  </a:lnTo>
                  <a:lnTo>
                    <a:pt x="2333625" y="50007"/>
                  </a:lnTo>
                  <a:lnTo>
                    <a:pt x="2378869" y="11907"/>
                  </a:lnTo>
                  <a:lnTo>
                    <a:pt x="2407444" y="0"/>
                  </a:lnTo>
                  <a:lnTo>
                    <a:pt x="2421732" y="0"/>
                  </a:lnTo>
                  <a:lnTo>
                    <a:pt x="2436019" y="4763"/>
                  </a:lnTo>
                  <a:lnTo>
                    <a:pt x="2438400" y="14288"/>
                  </a:lnTo>
                  <a:lnTo>
                    <a:pt x="2428875" y="40482"/>
                  </a:lnTo>
                  <a:lnTo>
                    <a:pt x="2395538" y="128588"/>
                  </a:lnTo>
                  <a:lnTo>
                    <a:pt x="2316957" y="288132"/>
                  </a:lnTo>
                  <a:lnTo>
                    <a:pt x="2240757" y="419100"/>
                  </a:lnTo>
                  <a:lnTo>
                    <a:pt x="2212182" y="454819"/>
                  </a:lnTo>
                  <a:lnTo>
                    <a:pt x="2197894" y="471488"/>
                  </a:lnTo>
                  <a:lnTo>
                    <a:pt x="2178844" y="483394"/>
                  </a:lnTo>
                  <a:lnTo>
                    <a:pt x="2157413" y="490538"/>
                  </a:lnTo>
                  <a:lnTo>
                    <a:pt x="2135982" y="495300"/>
                  </a:lnTo>
                  <a:lnTo>
                    <a:pt x="2107407" y="492919"/>
                  </a:lnTo>
                  <a:lnTo>
                    <a:pt x="2064544" y="478632"/>
                  </a:lnTo>
                  <a:lnTo>
                    <a:pt x="2024063" y="461963"/>
                  </a:lnTo>
                  <a:lnTo>
                    <a:pt x="1971675" y="445294"/>
                  </a:lnTo>
                  <a:lnTo>
                    <a:pt x="1924050" y="438150"/>
                  </a:lnTo>
                  <a:lnTo>
                    <a:pt x="1802607" y="438150"/>
                  </a:lnTo>
                  <a:lnTo>
                    <a:pt x="1481138" y="431007"/>
                  </a:lnTo>
                  <a:lnTo>
                    <a:pt x="1233488" y="426244"/>
                  </a:lnTo>
                  <a:lnTo>
                    <a:pt x="959644" y="423863"/>
                  </a:lnTo>
                  <a:lnTo>
                    <a:pt x="740569" y="419100"/>
                  </a:lnTo>
                  <a:lnTo>
                    <a:pt x="566738" y="416719"/>
                  </a:lnTo>
                  <a:lnTo>
                    <a:pt x="383382" y="416719"/>
                  </a:lnTo>
                  <a:lnTo>
                    <a:pt x="269082" y="414338"/>
                  </a:lnTo>
                  <a:lnTo>
                    <a:pt x="195263" y="414338"/>
                  </a:lnTo>
                  <a:lnTo>
                    <a:pt x="123825" y="404813"/>
                  </a:lnTo>
                  <a:lnTo>
                    <a:pt x="50007" y="388144"/>
                  </a:lnTo>
                  <a:lnTo>
                    <a:pt x="26194" y="376238"/>
                  </a:lnTo>
                  <a:lnTo>
                    <a:pt x="7144" y="364332"/>
                  </a:lnTo>
                  <a:lnTo>
                    <a:pt x="0" y="352425"/>
                  </a:lnTo>
                  <a:lnTo>
                    <a:pt x="0" y="340519"/>
                  </a:lnTo>
                  <a:lnTo>
                    <a:pt x="7144" y="323850"/>
                  </a:lnTo>
                  <a:lnTo>
                    <a:pt x="23813" y="302419"/>
                  </a:lnTo>
                  <a:lnTo>
                    <a:pt x="54769" y="276225"/>
                  </a:lnTo>
                  <a:lnTo>
                    <a:pt x="100013" y="245269"/>
                  </a:lnTo>
                  <a:lnTo>
                    <a:pt x="185738" y="204788"/>
                  </a:lnTo>
                  <a:lnTo>
                    <a:pt x="288132" y="169069"/>
                  </a:lnTo>
                  <a:lnTo>
                    <a:pt x="392907" y="150019"/>
                  </a:lnTo>
                  <a:lnTo>
                    <a:pt x="435769" y="150019"/>
                  </a:lnTo>
                  <a:lnTo>
                    <a:pt x="481013" y="161925"/>
                  </a:lnTo>
                  <a:lnTo>
                    <a:pt x="576263" y="183357"/>
                  </a:lnTo>
                  <a:lnTo>
                    <a:pt x="678657" y="197644"/>
                  </a:lnTo>
                  <a:lnTo>
                    <a:pt x="814388" y="209550"/>
                  </a:lnTo>
                  <a:lnTo>
                    <a:pt x="1026319" y="211932"/>
                  </a:lnTo>
                  <a:lnTo>
                    <a:pt x="1126332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73EC2F00-9FB1-974C-9173-61274DA1B9C0}"/>
                </a:ext>
              </a:extLst>
            </p:cNvPr>
            <p:cNvSpPr/>
            <p:nvPr/>
          </p:nvSpPr>
          <p:spPr>
            <a:xfrm rot="16200000">
              <a:off x="4555332" y="3507581"/>
              <a:ext cx="4478338" cy="593725"/>
            </a:xfrm>
            <a:custGeom>
              <a:avLst/>
              <a:gdLst>
                <a:gd name="connsiteX0" fmla="*/ 2203200 w 4478400"/>
                <a:gd name="connsiteY0" fmla="*/ 280800 h 594000"/>
                <a:gd name="connsiteX1" fmla="*/ 2916000 w 4478400"/>
                <a:gd name="connsiteY1" fmla="*/ 280800 h 594000"/>
                <a:gd name="connsiteX2" fmla="*/ 3492000 w 4478400"/>
                <a:gd name="connsiteY2" fmla="*/ 280800 h 594000"/>
                <a:gd name="connsiteX3" fmla="*/ 3992400 w 4478400"/>
                <a:gd name="connsiteY3" fmla="*/ 280800 h 594000"/>
                <a:gd name="connsiteX4" fmla="*/ 4042800 w 4478400"/>
                <a:gd name="connsiteY4" fmla="*/ 273600 h 594000"/>
                <a:gd name="connsiteX5" fmla="*/ 4100400 w 4478400"/>
                <a:gd name="connsiteY5" fmla="*/ 255600 h 594000"/>
                <a:gd name="connsiteX6" fmla="*/ 4161600 w 4478400"/>
                <a:gd name="connsiteY6" fmla="*/ 226800 h 594000"/>
                <a:gd name="connsiteX7" fmla="*/ 4237200 w 4478400"/>
                <a:gd name="connsiteY7" fmla="*/ 172800 h 594000"/>
                <a:gd name="connsiteX8" fmla="*/ 4345200 w 4478400"/>
                <a:gd name="connsiteY8" fmla="*/ 90000 h 594000"/>
                <a:gd name="connsiteX9" fmla="*/ 4399200 w 4478400"/>
                <a:gd name="connsiteY9" fmla="*/ 39600 h 594000"/>
                <a:gd name="connsiteX10" fmla="*/ 4413600 w 4478400"/>
                <a:gd name="connsiteY10" fmla="*/ 21600 h 594000"/>
                <a:gd name="connsiteX11" fmla="*/ 4435200 w 4478400"/>
                <a:gd name="connsiteY11" fmla="*/ 3600 h 594000"/>
                <a:gd name="connsiteX12" fmla="*/ 4453200 w 4478400"/>
                <a:gd name="connsiteY12" fmla="*/ 0 h 594000"/>
                <a:gd name="connsiteX13" fmla="*/ 4464000 w 4478400"/>
                <a:gd name="connsiteY13" fmla="*/ 0 h 594000"/>
                <a:gd name="connsiteX14" fmla="*/ 4471200 w 4478400"/>
                <a:gd name="connsiteY14" fmla="*/ 7200 h 594000"/>
                <a:gd name="connsiteX15" fmla="*/ 4478400 w 4478400"/>
                <a:gd name="connsiteY15" fmla="*/ 18000 h 594000"/>
                <a:gd name="connsiteX16" fmla="*/ 4467600 w 4478400"/>
                <a:gd name="connsiteY16" fmla="*/ 61200 h 594000"/>
                <a:gd name="connsiteX17" fmla="*/ 4420800 w 4478400"/>
                <a:gd name="connsiteY17" fmla="*/ 172800 h 594000"/>
                <a:gd name="connsiteX18" fmla="*/ 4370400 w 4478400"/>
                <a:gd name="connsiteY18" fmla="*/ 291600 h 594000"/>
                <a:gd name="connsiteX19" fmla="*/ 4323600 w 4478400"/>
                <a:gd name="connsiteY19" fmla="*/ 374400 h 594000"/>
                <a:gd name="connsiteX20" fmla="*/ 4276800 w 4478400"/>
                <a:gd name="connsiteY20" fmla="*/ 450000 h 594000"/>
                <a:gd name="connsiteX21" fmla="*/ 4230000 w 4478400"/>
                <a:gd name="connsiteY21" fmla="*/ 507600 h 594000"/>
                <a:gd name="connsiteX22" fmla="*/ 4186800 w 4478400"/>
                <a:gd name="connsiteY22" fmla="*/ 550800 h 594000"/>
                <a:gd name="connsiteX23" fmla="*/ 4150800 w 4478400"/>
                <a:gd name="connsiteY23" fmla="*/ 572400 h 594000"/>
                <a:gd name="connsiteX24" fmla="*/ 4125600 w 4478400"/>
                <a:gd name="connsiteY24" fmla="*/ 586800 h 594000"/>
                <a:gd name="connsiteX25" fmla="*/ 4093200 w 4478400"/>
                <a:gd name="connsiteY25" fmla="*/ 594000 h 594000"/>
                <a:gd name="connsiteX26" fmla="*/ 4068000 w 4478400"/>
                <a:gd name="connsiteY26" fmla="*/ 594000 h 594000"/>
                <a:gd name="connsiteX27" fmla="*/ 4035600 w 4478400"/>
                <a:gd name="connsiteY27" fmla="*/ 583200 h 594000"/>
                <a:gd name="connsiteX28" fmla="*/ 3974400 w 4478400"/>
                <a:gd name="connsiteY28" fmla="*/ 543600 h 594000"/>
                <a:gd name="connsiteX29" fmla="*/ 3916800 w 4478400"/>
                <a:gd name="connsiteY29" fmla="*/ 511200 h 594000"/>
                <a:gd name="connsiteX30" fmla="*/ 3888000 w 4478400"/>
                <a:gd name="connsiteY30" fmla="*/ 504000 h 594000"/>
                <a:gd name="connsiteX31" fmla="*/ 3769200 w 4478400"/>
                <a:gd name="connsiteY31" fmla="*/ 504000 h 594000"/>
                <a:gd name="connsiteX32" fmla="*/ 3214800 w 4478400"/>
                <a:gd name="connsiteY32" fmla="*/ 504000 h 594000"/>
                <a:gd name="connsiteX33" fmla="*/ 2671200 w 4478400"/>
                <a:gd name="connsiteY33" fmla="*/ 500400 h 594000"/>
                <a:gd name="connsiteX34" fmla="*/ 2206800 w 4478400"/>
                <a:gd name="connsiteY34" fmla="*/ 504000 h 594000"/>
                <a:gd name="connsiteX35" fmla="*/ 1864800 w 4478400"/>
                <a:gd name="connsiteY35" fmla="*/ 504000 h 594000"/>
                <a:gd name="connsiteX36" fmla="*/ 1490400 w 4478400"/>
                <a:gd name="connsiteY36" fmla="*/ 511200 h 594000"/>
                <a:gd name="connsiteX37" fmla="*/ 1292400 w 4478400"/>
                <a:gd name="connsiteY37" fmla="*/ 518400 h 594000"/>
                <a:gd name="connsiteX38" fmla="*/ 1087200 w 4478400"/>
                <a:gd name="connsiteY38" fmla="*/ 529200 h 594000"/>
                <a:gd name="connsiteX39" fmla="*/ 910800 w 4478400"/>
                <a:gd name="connsiteY39" fmla="*/ 540000 h 594000"/>
                <a:gd name="connsiteX40" fmla="*/ 748800 w 4478400"/>
                <a:gd name="connsiteY40" fmla="*/ 554400 h 594000"/>
                <a:gd name="connsiteX41" fmla="*/ 601200 w 4478400"/>
                <a:gd name="connsiteY41" fmla="*/ 572400 h 594000"/>
                <a:gd name="connsiteX42" fmla="*/ 536400 w 4478400"/>
                <a:gd name="connsiteY42" fmla="*/ 554400 h 594000"/>
                <a:gd name="connsiteX43" fmla="*/ 417600 w 4478400"/>
                <a:gd name="connsiteY43" fmla="*/ 525600 h 594000"/>
                <a:gd name="connsiteX44" fmla="*/ 349200 w 4478400"/>
                <a:gd name="connsiteY44" fmla="*/ 511200 h 594000"/>
                <a:gd name="connsiteX45" fmla="*/ 244800 w 4478400"/>
                <a:gd name="connsiteY45" fmla="*/ 475200 h 594000"/>
                <a:gd name="connsiteX46" fmla="*/ 90000 w 4478400"/>
                <a:gd name="connsiteY46" fmla="*/ 403200 h 594000"/>
                <a:gd name="connsiteX47" fmla="*/ 28800 w 4478400"/>
                <a:gd name="connsiteY47" fmla="*/ 370800 h 594000"/>
                <a:gd name="connsiteX48" fmla="*/ 3600 w 4478400"/>
                <a:gd name="connsiteY48" fmla="*/ 349200 h 594000"/>
                <a:gd name="connsiteX49" fmla="*/ 0 w 4478400"/>
                <a:gd name="connsiteY49" fmla="*/ 331200 h 594000"/>
                <a:gd name="connsiteX50" fmla="*/ 3600 w 4478400"/>
                <a:gd name="connsiteY50" fmla="*/ 306000 h 594000"/>
                <a:gd name="connsiteX51" fmla="*/ 14400 w 4478400"/>
                <a:gd name="connsiteY51" fmla="*/ 284400 h 594000"/>
                <a:gd name="connsiteX52" fmla="*/ 36000 w 4478400"/>
                <a:gd name="connsiteY52" fmla="*/ 273600 h 594000"/>
                <a:gd name="connsiteX53" fmla="*/ 86400 w 4478400"/>
                <a:gd name="connsiteY53" fmla="*/ 248400 h 594000"/>
                <a:gd name="connsiteX54" fmla="*/ 622800 w 4478400"/>
                <a:gd name="connsiteY54" fmla="*/ 284400 h 594000"/>
                <a:gd name="connsiteX55" fmla="*/ 817200 w 4478400"/>
                <a:gd name="connsiteY55" fmla="*/ 280800 h 594000"/>
                <a:gd name="connsiteX56" fmla="*/ 1087200 w 4478400"/>
                <a:gd name="connsiteY56" fmla="*/ 280800 h 594000"/>
                <a:gd name="connsiteX57" fmla="*/ 2203200 w 4478400"/>
                <a:gd name="connsiteY57" fmla="*/ 280800 h 59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478400" h="594000">
                  <a:moveTo>
                    <a:pt x="2203200" y="280800"/>
                  </a:moveTo>
                  <a:lnTo>
                    <a:pt x="2916000" y="280800"/>
                  </a:lnTo>
                  <a:lnTo>
                    <a:pt x="3492000" y="280800"/>
                  </a:lnTo>
                  <a:lnTo>
                    <a:pt x="3992400" y="280800"/>
                  </a:lnTo>
                  <a:lnTo>
                    <a:pt x="4042800" y="273600"/>
                  </a:lnTo>
                  <a:lnTo>
                    <a:pt x="4100400" y="255600"/>
                  </a:lnTo>
                  <a:lnTo>
                    <a:pt x="4161600" y="226800"/>
                  </a:lnTo>
                  <a:lnTo>
                    <a:pt x="4237200" y="172800"/>
                  </a:lnTo>
                  <a:lnTo>
                    <a:pt x="4345200" y="90000"/>
                  </a:lnTo>
                  <a:lnTo>
                    <a:pt x="4399200" y="39600"/>
                  </a:lnTo>
                  <a:lnTo>
                    <a:pt x="4413600" y="21600"/>
                  </a:lnTo>
                  <a:lnTo>
                    <a:pt x="4435200" y="3600"/>
                  </a:lnTo>
                  <a:lnTo>
                    <a:pt x="4453200" y="0"/>
                  </a:lnTo>
                  <a:lnTo>
                    <a:pt x="4464000" y="0"/>
                  </a:lnTo>
                  <a:lnTo>
                    <a:pt x="4471200" y="7200"/>
                  </a:lnTo>
                  <a:lnTo>
                    <a:pt x="4478400" y="18000"/>
                  </a:lnTo>
                  <a:lnTo>
                    <a:pt x="4467600" y="61200"/>
                  </a:lnTo>
                  <a:lnTo>
                    <a:pt x="4420800" y="172800"/>
                  </a:lnTo>
                  <a:lnTo>
                    <a:pt x="4370400" y="291600"/>
                  </a:lnTo>
                  <a:lnTo>
                    <a:pt x="4323600" y="374400"/>
                  </a:lnTo>
                  <a:lnTo>
                    <a:pt x="4276800" y="450000"/>
                  </a:lnTo>
                  <a:lnTo>
                    <a:pt x="4230000" y="507600"/>
                  </a:lnTo>
                  <a:lnTo>
                    <a:pt x="4186800" y="550800"/>
                  </a:lnTo>
                  <a:lnTo>
                    <a:pt x="4150800" y="572400"/>
                  </a:lnTo>
                  <a:lnTo>
                    <a:pt x="4125600" y="586800"/>
                  </a:lnTo>
                  <a:lnTo>
                    <a:pt x="4093200" y="594000"/>
                  </a:lnTo>
                  <a:lnTo>
                    <a:pt x="4068000" y="594000"/>
                  </a:lnTo>
                  <a:lnTo>
                    <a:pt x="4035600" y="583200"/>
                  </a:lnTo>
                  <a:lnTo>
                    <a:pt x="3974400" y="543600"/>
                  </a:lnTo>
                  <a:lnTo>
                    <a:pt x="3916800" y="511200"/>
                  </a:lnTo>
                  <a:lnTo>
                    <a:pt x="3888000" y="504000"/>
                  </a:lnTo>
                  <a:lnTo>
                    <a:pt x="3769200" y="504000"/>
                  </a:lnTo>
                  <a:lnTo>
                    <a:pt x="3214800" y="504000"/>
                  </a:lnTo>
                  <a:lnTo>
                    <a:pt x="2671200" y="500400"/>
                  </a:lnTo>
                  <a:lnTo>
                    <a:pt x="2206800" y="504000"/>
                  </a:lnTo>
                  <a:lnTo>
                    <a:pt x="1864800" y="504000"/>
                  </a:lnTo>
                  <a:lnTo>
                    <a:pt x="1490400" y="511200"/>
                  </a:lnTo>
                  <a:lnTo>
                    <a:pt x="1292400" y="518400"/>
                  </a:lnTo>
                  <a:lnTo>
                    <a:pt x="1087200" y="529200"/>
                  </a:lnTo>
                  <a:lnTo>
                    <a:pt x="910800" y="540000"/>
                  </a:lnTo>
                  <a:lnTo>
                    <a:pt x="748800" y="554400"/>
                  </a:lnTo>
                  <a:lnTo>
                    <a:pt x="601200" y="572400"/>
                  </a:lnTo>
                  <a:lnTo>
                    <a:pt x="536400" y="554400"/>
                  </a:lnTo>
                  <a:lnTo>
                    <a:pt x="417600" y="525600"/>
                  </a:lnTo>
                  <a:lnTo>
                    <a:pt x="349200" y="511200"/>
                  </a:lnTo>
                  <a:lnTo>
                    <a:pt x="244800" y="475200"/>
                  </a:lnTo>
                  <a:lnTo>
                    <a:pt x="90000" y="403200"/>
                  </a:lnTo>
                  <a:lnTo>
                    <a:pt x="28800" y="370800"/>
                  </a:lnTo>
                  <a:lnTo>
                    <a:pt x="3600" y="349200"/>
                  </a:lnTo>
                  <a:lnTo>
                    <a:pt x="0" y="331200"/>
                  </a:lnTo>
                  <a:lnTo>
                    <a:pt x="3600" y="306000"/>
                  </a:lnTo>
                  <a:lnTo>
                    <a:pt x="14400" y="284400"/>
                  </a:lnTo>
                  <a:lnTo>
                    <a:pt x="36000" y="273600"/>
                  </a:lnTo>
                  <a:lnTo>
                    <a:pt x="86400" y="248400"/>
                  </a:lnTo>
                  <a:lnTo>
                    <a:pt x="622800" y="284400"/>
                  </a:lnTo>
                  <a:lnTo>
                    <a:pt x="817200" y="280800"/>
                  </a:lnTo>
                  <a:lnTo>
                    <a:pt x="1087200" y="280800"/>
                  </a:lnTo>
                  <a:lnTo>
                    <a:pt x="2203200" y="280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A3145952-4038-5541-BF48-3DFA6A1264B4}"/>
                </a:ext>
              </a:extLst>
            </p:cNvPr>
            <p:cNvSpPr/>
            <p:nvPr/>
          </p:nvSpPr>
          <p:spPr>
            <a:xfrm rot="16200000">
              <a:off x="1784351" y="4281487"/>
              <a:ext cx="2982912" cy="411163"/>
            </a:xfrm>
            <a:custGeom>
              <a:avLst/>
              <a:gdLst>
                <a:gd name="connsiteX0" fmla="*/ 1435168 w 2982802"/>
                <a:gd name="connsiteY0" fmla="*/ 114911 h 410746"/>
                <a:gd name="connsiteX1" fmla="*/ 1645431 w 2982802"/>
                <a:gd name="connsiteY1" fmla="*/ 119801 h 410746"/>
                <a:gd name="connsiteX2" fmla="*/ 1841024 w 2982802"/>
                <a:gd name="connsiteY2" fmla="*/ 122246 h 410746"/>
                <a:gd name="connsiteX3" fmla="*/ 2046398 w 2982802"/>
                <a:gd name="connsiteY3" fmla="*/ 127136 h 410746"/>
                <a:gd name="connsiteX4" fmla="*/ 2237101 w 2982802"/>
                <a:gd name="connsiteY4" fmla="*/ 132025 h 410746"/>
                <a:gd name="connsiteX5" fmla="*/ 2371572 w 2982802"/>
                <a:gd name="connsiteY5" fmla="*/ 134470 h 410746"/>
                <a:gd name="connsiteX6" fmla="*/ 2454699 w 2982802"/>
                <a:gd name="connsiteY6" fmla="*/ 132025 h 410746"/>
                <a:gd name="connsiteX7" fmla="*/ 2528047 w 2982802"/>
                <a:gd name="connsiteY7" fmla="*/ 127136 h 410746"/>
                <a:gd name="connsiteX8" fmla="*/ 2623399 w 2982802"/>
                <a:gd name="connsiteY8" fmla="*/ 117356 h 410746"/>
                <a:gd name="connsiteX9" fmla="*/ 2716306 w 2982802"/>
                <a:gd name="connsiteY9" fmla="*/ 97797 h 410746"/>
                <a:gd name="connsiteX10" fmla="*/ 2779874 w 2982802"/>
                <a:gd name="connsiteY10" fmla="*/ 78237 h 410746"/>
                <a:gd name="connsiteX11" fmla="*/ 2855666 w 2982802"/>
                <a:gd name="connsiteY11" fmla="*/ 29339 h 410746"/>
                <a:gd name="connsiteX12" fmla="*/ 2982802 w 2982802"/>
                <a:gd name="connsiteY12" fmla="*/ 114911 h 410746"/>
                <a:gd name="connsiteX13" fmla="*/ 2933904 w 2982802"/>
                <a:gd name="connsiteY13" fmla="*/ 168699 h 410746"/>
                <a:gd name="connsiteX14" fmla="*/ 2889895 w 2982802"/>
                <a:gd name="connsiteY14" fmla="*/ 212708 h 410746"/>
                <a:gd name="connsiteX15" fmla="*/ 2831217 w 2982802"/>
                <a:gd name="connsiteY15" fmla="*/ 266496 h 410746"/>
                <a:gd name="connsiteX16" fmla="*/ 2777429 w 2982802"/>
                <a:gd name="connsiteY16" fmla="*/ 308060 h 410746"/>
                <a:gd name="connsiteX17" fmla="*/ 2713861 w 2982802"/>
                <a:gd name="connsiteY17" fmla="*/ 352068 h 410746"/>
                <a:gd name="connsiteX18" fmla="*/ 2652738 w 2982802"/>
                <a:gd name="connsiteY18" fmla="*/ 383852 h 410746"/>
                <a:gd name="connsiteX19" fmla="*/ 2596505 w 2982802"/>
                <a:gd name="connsiteY19" fmla="*/ 403411 h 410746"/>
                <a:gd name="connsiteX20" fmla="*/ 2550051 w 2982802"/>
                <a:gd name="connsiteY20" fmla="*/ 410746 h 410746"/>
                <a:gd name="connsiteX21" fmla="*/ 2503598 w 2982802"/>
                <a:gd name="connsiteY21" fmla="*/ 405856 h 410746"/>
                <a:gd name="connsiteX22" fmla="*/ 2437585 w 2982802"/>
                <a:gd name="connsiteY22" fmla="*/ 386297 h 410746"/>
                <a:gd name="connsiteX23" fmla="*/ 2349568 w 2982802"/>
                <a:gd name="connsiteY23" fmla="*/ 366738 h 410746"/>
                <a:gd name="connsiteX24" fmla="*/ 2276220 w 2982802"/>
                <a:gd name="connsiteY24" fmla="*/ 356958 h 410746"/>
                <a:gd name="connsiteX25" fmla="*/ 2178423 w 2982802"/>
                <a:gd name="connsiteY25" fmla="*/ 356958 h 410746"/>
                <a:gd name="connsiteX26" fmla="*/ 1926597 w 2982802"/>
                <a:gd name="connsiteY26" fmla="*/ 349623 h 410746"/>
                <a:gd name="connsiteX27" fmla="*/ 1613647 w 2982802"/>
                <a:gd name="connsiteY27" fmla="*/ 339844 h 410746"/>
                <a:gd name="connsiteX28" fmla="*/ 1422943 w 2982802"/>
                <a:gd name="connsiteY28" fmla="*/ 334954 h 410746"/>
                <a:gd name="connsiteX29" fmla="*/ 1281138 w 2982802"/>
                <a:gd name="connsiteY29" fmla="*/ 330064 h 410746"/>
                <a:gd name="connsiteX30" fmla="*/ 1056205 w 2982802"/>
                <a:gd name="connsiteY30" fmla="*/ 322729 h 410746"/>
                <a:gd name="connsiteX31" fmla="*/ 865501 w 2982802"/>
                <a:gd name="connsiteY31" fmla="*/ 315394 h 410746"/>
                <a:gd name="connsiteX32" fmla="*/ 625899 w 2982802"/>
                <a:gd name="connsiteY32" fmla="*/ 308060 h 410746"/>
                <a:gd name="connsiteX33" fmla="*/ 432751 w 2982802"/>
                <a:gd name="connsiteY33" fmla="*/ 298280 h 410746"/>
                <a:gd name="connsiteX34" fmla="*/ 246937 w 2982802"/>
                <a:gd name="connsiteY34" fmla="*/ 290945 h 410746"/>
                <a:gd name="connsiteX35" fmla="*/ 168699 w 2982802"/>
                <a:gd name="connsiteY35" fmla="*/ 288500 h 410746"/>
                <a:gd name="connsiteX36" fmla="*/ 95352 w 2982802"/>
                <a:gd name="connsiteY36" fmla="*/ 278721 h 410746"/>
                <a:gd name="connsiteX37" fmla="*/ 68458 w 2982802"/>
                <a:gd name="connsiteY37" fmla="*/ 268941 h 410746"/>
                <a:gd name="connsiteX38" fmla="*/ 36674 w 2982802"/>
                <a:gd name="connsiteY38" fmla="*/ 249382 h 410746"/>
                <a:gd name="connsiteX39" fmla="*/ 17114 w 2982802"/>
                <a:gd name="connsiteY39" fmla="*/ 232267 h 410746"/>
                <a:gd name="connsiteX40" fmla="*/ 4890 w 2982802"/>
                <a:gd name="connsiteY40" fmla="*/ 207818 h 410746"/>
                <a:gd name="connsiteX41" fmla="*/ 0 w 2982802"/>
                <a:gd name="connsiteY41" fmla="*/ 188259 h 410746"/>
                <a:gd name="connsiteX42" fmla="*/ 2445 w 2982802"/>
                <a:gd name="connsiteY42" fmla="*/ 161364 h 410746"/>
                <a:gd name="connsiteX43" fmla="*/ 14669 w 2982802"/>
                <a:gd name="connsiteY43" fmla="*/ 134470 h 410746"/>
                <a:gd name="connsiteX44" fmla="*/ 36674 w 2982802"/>
                <a:gd name="connsiteY44" fmla="*/ 110021 h 410746"/>
                <a:gd name="connsiteX45" fmla="*/ 78237 w 2982802"/>
                <a:gd name="connsiteY45" fmla="*/ 83127 h 410746"/>
                <a:gd name="connsiteX46" fmla="*/ 136915 w 2982802"/>
                <a:gd name="connsiteY46" fmla="*/ 56233 h 410746"/>
                <a:gd name="connsiteX47" fmla="*/ 217598 w 2982802"/>
                <a:gd name="connsiteY47" fmla="*/ 31784 h 410746"/>
                <a:gd name="connsiteX48" fmla="*/ 298280 w 2982802"/>
                <a:gd name="connsiteY48" fmla="*/ 12224 h 410746"/>
                <a:gd name="connsiteX49" fmla="*/ 371628 w 2982802"/>
                <a:gd name="connsiteY49" fmla="*/ 0 h 410746"/>
                <a:gd name="connsiteX50" fmla="*/ 396077 w 2982802"/>
                <a:gd name="connsiteY50" fmla="*/ 0 h 410746"/>
                <a:gd name="connsiteX51" fmla="*/ 464535 w 2982802"/>
                <a:gd name="connsiteY51" fmla="*/ 19559 h 410746"/>
                <a:gd name="connsiteX52" fmla="*/ 572111 w 2982802"/>
                <a:gd name="connsiteY52" fmla="*/ 46453 h 410746"/>
                <a:gd name="connsiteX53" fmla="*/ 704137 w 2982802"/>
                <a:gd name="connsiteY53" fmla="*/ 68457 h 410746"/>
                <a:gd name="connsiteX54" fmla="*/ 875281 w 2982802"/>
                <a:gd name="connsiteY54" fmla="*/ 88017 h 410746"/>
                <a:gd name="connsiteX55" fmla="*/ 1087989 w 2982802"/>
                <a:gd name="connsiteY55" fmla="*/ 105131 h 410746"/>
                <a:gd name="connsiteX56" fmla="*/ 1339816 w 2982802"/>
                <a:gd name="connsiteY56" fmla="*/ 114911 h 410746"/>
                <a:gd name="connsiteX57" fmla="*/ 1435168 w 2982802"/>
                <a:gd name="connsiteY57" fmla="*/ 114911 h 4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2802" h="410746">
                  <a:moveTo>
                    <a:pt x="1435168" y="114911"/>
                  </a:moveTo>
                  <a:lnTo>
                    <a:pt x="1645431" y="119801"/>
                  </a:lnTo>
                  <a:lnTo>
                    <a:pt x="1841024" y="122246"/>
                  </a:lnTo>
                  <a:lnTo>
                    <a:pt x="2046398" y="127136"/>
                  </a:lnTo>
                  <a:lnTo>
                    <a:pt x="2237101" y="132025"/>
                  </a:lnTo>
                  <a:lnTo>
                    <a:pt x="2371572" y="134470"/>
                  </a:lnTo>
                  <a:lnTo>
                    <a:pt x="2454699" y="132025"/>
                  </a:lnTo>
                  <a:lnTo>
                    <a:pt x="2528047" y="127136"/>
                  </a:lnTo>
                  <a:lnTo>
                    <a:pt x="2623399" y="117356"/>
                  </a:lnTo>
                  <a:lnTo>
                    <a:pt x="2716306" y="97797"/>
                  </a:lnTo>
                  <a:lnTo>
                    <a:pt x="2779874" y="78237"/>
                  </a:lnTo>
                  <a:lnTo>
                    <a:pt x="2855666" y="29339"/>
                  </a:lnTo>
                  <a:lnTo>
                    <a:pt x="2982802" y="114911"/>
                  </a:lnTo>
                  <a:lnTo>
                    <a:pt x="2933904" y="168699"/>
                  </a:lnTo>
                  <a:lnTo>
                    <a:pt x="2889895" y="212708"/>
                  </a:lnTo>
                  <a:lnTo>
                    <a:pt x="2831217" y="266496"/>
                  </a:lnTo>
                  <a:lnTo>
                    <a:pt x="2777429" y="308060"/>
                  </a:lnTo>
                  <a:lnTo>
                    <a:pt x="2713861" y="352068"/>
                  </a:lnTo>
                  <a:lnTo>
                    <a:pt x="2652738" y="383852"/>
                  </a:lnTo>
                  <a:lnTo>
                    <a:pt x="2596505" y="403411"/>
                  </a:lnTo>
                  <a:lnTo>
                    <a:pt x="2550051" y="410746"/>
                  </a:lnTo>
                  <a:lnTo>
                    <a:pt x="2503598" y="405856"/>
                  </a:lnTo>
                  <a:lnTo>
                    <a:pt x="2437585" y="386297"/>
                  </a:lnTo>
                  <a:lnTo>
                    <a:pt x="2349568" y="366738"/>
                  </a:lnTo>
                  <a:lnTo>
                    <a:pt x="2276220" y="356958"/>
                  </a:lnTo>
                  <a:lnTo>
                    <a:pt x="2178423" y="356958"/>
                  </a:lnTo>
                  <a:lnTo>
                    <a:pt x="1926597" y="349623"/>
                  </a:lnTo>
                  <a:lnTo>
                    <a:pt x="1613647" y="339844"/>
                  </a:lnTo>
                  <a:lnTo>
                    <a:pt x="1422943" y="334954"/>
                  </a:lnTo>
                  <a:lnTo>
                    <a:pt x="1281138" y="330064"/>
                  </a:lnTo>
                  <a:lnTo>
                    <a:pt x="1056205" y="322729"/>
                  </a:lnTo>
                  <a:lnTo>
                    <a:pt x="865501" y="315394"/>
                  </a:lnTo>
                  <a:lnTo>
                    <a:pt x="625899" y="308060"/>
                  </a:lnTo>
                  <a:lnTo>
                    <a:pt x="432751" y="298280"/>
                  </a:lnTo>
                  <a:lnTo>
                    <a:pt x="246937" y="290945"/>
                  </a:lnTo>
                  <a:lnTo>
                    <a:pt x="168699" y="288500"/>
                  </a:lnTo>
                  <a:lnTo>
                    <a:pt x="95352" y="278721"/>
                  </a:lnTo>
                  <a:lnTo>
                    <a:pt x="68458" y="268941"/>
                  </a:lnTo>
                  <a:lnTo>
                    <a:pt x="36674" y="249382"/>
                  </a:lnTo>
                  <a:lnTo>
                    <a:pt x="17114" y="232267"/>
                  </a:lnTo>
                  <a:lnTo>
                    <a:pt x="4890" y="207818"/>
                  </a:lnTo>
                  <a:lnTo>
                    <a:pt x="0" y="188259"/>
                  </a:lnTo>
                  <a:lnTo>
                    <a:pt x="2445" y="161364"/>
                  </a:lnTo>
                  <a:lnTo>
                    <a:pt x="14669" y="134470"/>
                  </a:lnTo>
                  <a:lnTo>
                    <a:pt x="36674" y="110021"/>
                  </a:lnTo>
                  <a:lnTo>
                    <a:pt x="78237" y="83127"/>
                  </a:lnTo>
                  <a:lnTo>
                    <a:pt x="136915" y="56233"/>
                  </a:lnTo>
                  <a:lnTo>
                    <a:pt x="217598" y="31784"/>
                  </a:lnTo>
                  <a:lnTo>
                    <a:pt x="298280" y="12224"/>
                  </a:lnTo>
                  <a:lnTo>
                    <a:pt x="371628" y="0"/>
                  </a:lnTo>
                  <a:lnTo>
                    <a:pt x="396077" y="0"/>
                  </a:lnTo>
                  <a:lnTo>
                    <a:pt x="464535" y="19559"/>
                  </a:lnTo>
                  <a:lnTo>
                    <a:pt x="572111" y="46453"/>
                  </a:lnTo>
                  <a:lnTo>
                    <a:pt x="704137" y="68457"/>
                  </a:lnTo>
                  <a:lnTo>
                    <a:pt x="875281" y="88017"/>
                  </a:lnTo>
                  <a:lnTo>
                    <a:pt x="1087989" y="105131"/>
                  </a:lnTo>
                  <a:lnTo>
                    <a:pt x="1339816" y="114911"/>
                  </a:lnTo>
                  <a:lnTo>
                    <a:pt x="1435168" y="114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51F992B8-B218-3845-8B41-86D249F2747B}"/>
                </a:ext>
              </a:extLst>
            </p:cNvPr>
            <p:cNvSpPr/>
            <p:nvPr/>
          </p:nvSpPr>
          <p:spPr>
            <a:xfrm rot="16200000">
              <a:off x="3486150" y="2451101"/>
              <a:ext cx="2732087" cy="1344612"/>
            </a:xfrm>
            <a:custGeom>
              <a:avLst/>
              <a:gdLst>
                <a:gd name="connsiteX0" fmla="*/ 1443038 w 2731294"/>
                <a:gd name="connsiteY0" fmla="*/ 1012031 h 1345406"/>
                <a:gd name="connsiteX1" fmla="*/ 1774032 w 2731294"/>
                <a:gd name="connsiteY1" fmla="*/ 1012031 h 1345406"/>
                <a:gd name="connsiteX2" fmla="*/ 2200275 w 2731294"/>
                <a:gd name="connsiteY2" fmla="*/ 1012031 h 1345406"/>
                <a:gd name="connsiteX3" fmla="*/ 2350294 w 2731294"/>
                <a:gd name="connsiteY3" fmla="*/ 1009650 h 1345406"/>
                <a:gd name="connsiteX4" fmla="*/ 2421732 w 2731294"/>
                <a:gd name="connsiteY4" fmla="*/ 1002506 h 1345406"/>
                <a:gd name="connsiteX5" fmla="*/ 2440782 w 2731294"/>
                <a:gd name="connsiteY5" fmla="*/ 995363 h 1345406"/>
                <a:gd name="connsiteX6" fmla="*/ 2464594 w 2731294"/>
                <a:gd name="connsiteY6" fmla="*/ 978694 h 1345406"/>
                <a:gd name="connsiteX7" fmla="*/ 2483644 w 2731294"/>
                <a:gd name="connsiteY7" fmla="*/ 962025 h 1345406"/>
                <a:gd name="connsiteX8" fmla="*/ 2497932 w 2731294"/>
                <a:gd name="connsiteY8" fmla="*/ 938213 h 1345406"/>
                <a:gd name="connsiteX9" fmla="*/ 2505075 w 2731294"/>
                <a:gd name="connsiteY9" fmla="*/ 912019 h 1345406"/>
                <a:gd name="connsiteX10" fmla="*/ 2507457 w 2731294"/>
                <a:gd name="connsiteY10" fmla="*/ 897731 h 1345406"/>
                <a:gd name="connsiteX11" fmla="*/ 2483644 w 2731294"/>
                <a:gd name="connsiteY11" fmla="*/ 790575 h 1345406"/>
                <a:gd name="connsiteX12" fmla="*/ 2447925 w 2731294"/>
                <a:gd name="connsiteY12" fmla="*/ 623888 h 1345406"/>
                <a:gd name="connsiteX13" fmla="*/ 2409825 w 2731294"/>
                <a:gd name="connsiteY13" fmla="*/ 428625 h 1345406"/>
                <a:gd name="connsiteX14" fmla="*/ 2369344 w 2731294"/>
                <a:gd name="connsiteY14" fmla="*/ 204788 h 1345406"/>
                <a:gd name="connsiteX15" fmla="*/ 2345532 w 2731294"/>
                <a:gd name="connsiteY15" fmla="*/ 30956 h 1345406"/>
                <a:gd name="connsiteX16" fmla="*/ 2497932 w 2731294"/>
                <a:gd name="connsiteY16" fmla="*/ 0 h 1345406"/>
                <a:gd name="connsiteX17" fmla="*/ 2521744 w 2731294"/>
                <a:gd name="connsiteY17" fmla="*/ 116681 h 1345406"/>
                <a:gd name="connsiteX18" fmla="*/ 2547938 w 2731294"/>
                <a:gd name="connsiteY18" fmla="*/ 261938 h 1345406"/>
                <a:gd name="connsiteX19" fmla="*/ 2586038 w 2731294"/>
                <a:gd name="connsiteY19" fmla="*/ 454819 h 1345406"/>
                <a:gd name="connsiteX20" fmla="*/ 2619375 w 2731294"/>
                <a:gd name="connsiteY20" fmla="*/ 621506 h 1345406"/>
                <a:gd name="connsiteX21" fmla="*/ 2681288 w 2731294"/>
                <a:gd name="connsiteY21" fmla="*/ 892969 h 1345406"/>
                <a:gd name="connsiteX22" fmla="*/ 2690813 w 2731294"/>
                <a:gd name="connsiteY22" fmla="*/ 923925 h 1345406"/>
                <a:gd name="connsiteX23" fmla="*/ 2700338 w 2731294"/>
                <a:gd name="connsiteY23" fmla="*/ 933450 h 1345406"/>
                <a:gd name="connsiteX24" fmla="*/ 2717007 w 2731294"/>
                <a:gd name="connsiteY24" fmla="*/ 957263 h 1345406"/>
                <a:gd name="connsiteX25" fmla="*/ 2726532 w 2731294"/>
                <a:gd name="connsiteY25" fmla="*/ 973931 h 1345406"/>
                <a:gd name="connsiteX26" fmla="*/ 2731294 w 2731294"/>
                <a:gd name="connsiteY26" fmla="*/ 1004888 h 1345406"/>
                <a:gd name="connsiteX27" fmla="*/ 2726532 w 2731294"/>
                <a:gd name="connsiteY27" fmla="*/ 1026319 h 1345406"/>
                <a:gd name="connsiteX28" fmla="*/ 2683669 w 2731294"/>
                <a:gd name="connsiteY28" fmla="*/ 1104900 h 1345406"/>
                <a:gd name="connsiteX29" fmla="*/ 2612232 w 2731294"/>
                <a:gd name="connsiteY29" fmla="*/ 1228725 h 1345406"/>
                <a:gd name="connsiteX30" fmla="*/ 2555082 w 2731294"/>
                <a:gd name="connsiteY30" fmla="*/ 1304925 h 1345406"/>
                <a:gd name="connsiteX31" fmla="*/ 2531269 w 2731294"/>
                <a:gd name="connsiteY31" fmla="*/ 1328738 h 1345406"/>
                <a:gd name="connsiteX32" fmla="*/ 2505075 w 2731294"/>
                <a:gd name="connsiteY32" fmla="*/ 1343025 h 1345406"/>
                <a:gd name="connsiteX33" fmla="*/ 2478882 w 2731294"/>
                <a:gd name="connsiteY33" fmla="*/ 1345406 h 1345406"/>
                <a:gd name="connsiteX34" fmla="*/ 2455069 w 2731294"/>
                <a:gd name="connsiteY34" fmla="*/ 1345406 h 1345406"/>
                <a:gd name="connsiteX35" fmla="*/ 2407444 w 2731294"/>
                <a:gd name="connsiteY35" fmla="*/ 1328738 h 1345406"/>
                <a:gd name="connsiteX36" fmla="*/ 2376488 w 2731294"/>
                <a:gd name="connsiteY36" fmla="*/ 1312069 h 1345406"/>
                <a:gd name="connsiteX37" fmla="*/ 2324100 w 2731294"/>
                <a:gd name="connsiteY37" fmla="*/ 1285875 h 1345406"/>
                <a:gd name="connsiteX38" fmla="*/ 2259807 w 2731294"/>
                <a:gd name="connsiteY38" fmla="*/ 1266825 h 1345406"/>
                <a:gd name="connsiteX39" fmla="*/ 2181225 w 2731294"/>
                <a:gd name="connsiteY39" fmla="*/ 1257300 h 1345406"/>
                <a:gd name="connsiteX40" fmla="*/ 1997869 w 2731294"/>
                <a:gd name="connsiteY40" fmla="*/ 1254919 h 1345406"/>
                <a:gd name="connsiteX41" fmla="*/ 1697832 w 2731294"/>
                <a:gd name="connsiteY41" fmla="*/ 1250156 h 1345406"/>
                <a:gd name="connsiteX42" fmla="*/ 1438275 w 2731294"/>
                <a:gd name="connsiteY42" fmla="*/ 1247775 h 1345406"/>
                <a:gd name="connsiteX43" fmla="*/ 1126332 w 2731294"/>
                <a:gd name="connsiteY43" fmla="*/ 1245394 h 1345406"/>
                <a:gd name="connsiteX44" fmla="*/ 759619 w 2731294"/>
                <a:gd name="connsiteY44" fmla="*/ 1240631 h 1345406"/>
                <a:gd name="connsiteX45" fmla="*/ 552450 w 2731294"/>
                <a:gd name="connsiteY45" fmla="*/ 1240631 h 1345406"/>
                <a:gd name="connsiteX46" fmla="*/ 361950 w 2731294"/>
                <a:gd name="connsiteY46" fmla="*/ 1235869 h 1345406"/>
                <a:gd name="connsiteX47" fmla="*/ 183357 w 2731294"/>
                <a:gd name="connsiteY47" fmla="*/ 1235869 h 1345406"/>
                <a:gd name="connsiteX48" fmla="*/ 111919 w 2731294"/>
                <a:gd name="connsiteY48" fmla="*/ 1233488 h 1345406"/>
                <a:gd name="connsiteX49" fmla="*/ 54769 w 2731294"/>
                <a:gd name="connsiteY49" fmla="*/ 1223963 h 1345406"/>
                <a:gd name="connsiteX50" fmla="*/ 26194 w 2731294"/>
                <a:gd name="connsiteY50" fmla="*/ 1212056 h 1345406"/>
                <a:gd name="connsiteX51" fmla="*/ 9525 w 2731294"/>
                <a:gd name="connsiteY51" fmla="*/ 1197769 h 1345406"/>
                <a:gd name="connsiteX52" fmla="*/ 0 w 2731294"/>
                <a:gd name="connsiteY52" fmla="*/ 1176338 h 1345406"/>
                <a:gd name="connsiteX53" fmla="*/ 0 w 2731294"/>
                <a:gd name="connsiteY53" fmla="*/ 1154906 h 1345406"/>
                <a:gd name="connsiteX54" fmla="*/ 7144 w 2731294"/>
                <a:gd name="connsiteY54" fmla="*/ 1126331 h 1345406"/>
                <a:gd name="connsiteX55" fmla="*/ 14288 w 2731294"/>
                <a:gd name="connsiteY55" fmla="*/ 1114425 h 1345406"/>
                <a:gd name="connsiteX56" fmla="*/ 33338 w 2731294"/>
                <a:gd name="connsiteY56" fmla="*/ 1095375 h 1345406"/>
                <a:gd name="connsiteX57" fmla="*/ 52388 w 2731294"/>
                <a:gd name="connsiteY57" fmla="*/ 1078706 h 1345406"/>
                <a:gd name="connsiteX58" fmla="*/ 97632 w 2731294"/>
                <a:gd name="connsiteY58" fmla="*/ 1052513 h 1345406"/>
                <a:gd name="connsiteX59" fmla="*/ 166688 w 2731294"/>
                <a:gd name="connsiteY59" fmla="*/ 1009650 h 1345406"/>
                <a:gd name="connsiteX60" fmla="*/ 188119 w 2731294"/>
                <a:gd name="connsiteY60" fmla="*/ 1002506 h 1345406"/>
                <a:gd name="connsiteX61" fmla="*/ 359569 w 2731294"/>
                <a:gd name="connsiteY61" fmla="*/ 990600 h 1345406"/>
                <a:gd name="connsiteX62" fmla="*/ 619125 w 2731294"/>
                <a:gd name="connsiteY62" fmla="*/ 997744 h 1345406"/>
                <a:gd name="connsiteX63" fmla="*/ 857250 w 2731294"/>
                <a:gd name="connsiteY63" fmla="*/ 1007269 h 1345406"/>
                <a:gd name="connsiteX64" fmla="*/ 1047750 w 2731294"/>
                <a:gd name="connsiteY64" fmla="*/ 1012031 h 1345406"/>
                <a:gd name="connsiteX65" fmla="*/ 1443038 w 2731294"/>
                <a:gd name="connsiteY65" fmla="*/ 1012031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31294" h="1345406">
                  <a:moveTo>
                    <a:pt x="1443038" y="1012031"/>
                  </a:moveTo>
                  <a:lnTo>
                    <a:pt x="1774032" y="1012031"/>
                  </a:lnTo>
                  <a:lnTo>
                    <a:pt x="2200275" y="1012031"/>
                  </a:lnTo>
                  <a:lnTo>
                    <a:pt x="2350294" y="1009650"/>
                  </a:lnTo>
                  <a:lnTo>
                    <a:pt x="2421732" y="1002506"/>
                  </a:lnTo>
                  <a:lnTo>
                    <a:pt x="2440782" y="995363"/>
                  </a:lnTo>
                  <a:lnTo>
                    <a:pt x="2464594" y="978694"/>
                  </a:lnTo>
                  <a:lnTo>
                    <a:pt x="2483644" y="962025"/>
                  </a:lnTo>
                  <a:lnTo>
                    <a:pt x="2497932" y="938213"/>
                  </a:lnTo>
                  <a:lnTo>
                    <a:pt x="2505075" y="912019"/>
                  </a:lnTo>
                  <a:lnTo>
                    <a:pt x="2507457" y="897731"/>
                  </a:lnTo>
                  <a:lnTo>
                    <a:pt x="2483644" y="790575"/>
                  </a:lnTo>
                  <a:lnTo>
                    <a:pt x="2447925" y="623888"/>
                  </a:lnTo>
                  <a:lnTo>
                    <a:pt x="2409825" y="428625"/>
                  </a:lnTo>
                  <a:lnTo>
                    <a:pt x="2369344" y="204788"/>
                  </a:lnTo>
                  <a:lnTo>
                    <a:pt x="2345532" y="30956"/>
                  </a:lnTo>
                  <a:lnTo>
                    <a:pt x="2497932" y="0"/>
                  </a:lnTo>
                  <a:lnTo>
                    <a:pt x="2521744" y="116681"/>
                  </a:lnTo>
                  <a:lnTo>
                    <a:pt x="2547938" y="261938"/>
                  </a:lnTo>
                  <a:lnTo>
                    <a:pt x="2586038" y="454819"/>
                  </a:lnTo>
                  <a:lnTo>
                    <a:pt x="2619375" y="621506"/>
                  </a:lnTo>
                  <a:lnTo>
                    <a:pt x="2681288" y="892969"/>
                  </a:lnTo>
                  <a:lnTo>
                    <a:pt x="2690813" y="923925"/>
                  </a:lnTo>
                  <a:lnTo>
                    <a:pt x="2700338" y="933450"/>
                  </a:lnTo>
                  <a:lnTo>
                    <a:pt x="2717007" y="957263"/>
                  </a:lnTo>
                  <a:lnTo>
                    <a:pt x="2726532" y="973931"/>
                  </a:lnTo>
                  <a:lnTo>
                    <a:pt x="2731294" y="1004888"/>
                  </a:lnTo>
                  <a:lnTo>
                    <a:pt x="2726532" y="1026319"/>
                  </a:lnTo>
                  <a:lnTo>
                    <a:pt x="2683669" y="1104900"/>
                  </a:lnTo>
                  <a:lnTo>
                    <a:pt x="2612232" y="1228725"/>
                  </a:lnTo>
                  <a:lnTo>
                    <a:pt x="2555082" y="1304925"/>
                  </a:lnTo>
                  <a:lnTo>
                    <a:pt x="2531269" y="1328738"/>
                  </a:lnTo>
                  <a:lnTo>
                    <a:pt x="2505075" y="1343025"/>
                  </a:lnTo>
                  <a:lnTo>
                    <a:pt x="2478882" y="1345406"/>
                  </a:lnTo>
                  <a:lnTo>
                    <a:pt x="2455069" y="1345406"/>
                  </a:lnTo>
                  <a:lnTo>
                    <a:pt x="2407444" y="1328738"/>
                  </a:lnTo>
                  <a:lnTo>
                    <a:pt x="2376488" y="1312069"/>
                  </a:lnTo>
                  <a:lnTo>
                    <a:pt x="2324100" y="1285875"/>
                  </a:lnTo>
                  <a:lnTo>
                    <a:pt x="2259807" y="1266825"/>
                  </a:lnTo>
                  <a:lnTo>
                    <a:pt x="2181225" y="1257300"/>
                  </a:lnTo>
                  <a:lnTo>
                    <a:pt x="1997869" y="1254919"/>
                  </a:lnTo>
                  <a:lnTo>
                    <a:pt x="1697832" y="1250156"/>
                  </a:lnTo>
                  <a:lnTo>
                    <a:pt x="1438275" y="1247775"/>
                  </a:lnTo>
                  <a:lnTo>
                    <a:pt x="1126332" y="1245394"/>
                  </a:lnTo>
                  <a:lnTo>
                    <a:pt x="759619" y="1240631"/>
                  </a:lnTo>
                  <a:lnTo>
                    <a:pt x="552450" y="1240631"/>
                  </a:lnTo>
                  <a:lnTo>
                    <a:pt x="361950" y="1235869"/>
                  </a:lnTo>
                  <a:lnTo>
                    <a:pt x="183357" y="1235869"/>
                  </a:lnTo>
                  <a:lnTo>
                    <a:pt x="111919" y="1233488"/>
                  </a:lnTo>
                  <a:lnTo>
                    <a:pt x="54769" y="1223963"/>
                  </a:lnTo>
                  <a:lnTo>
                    <a:pt x="26194" y="1212056"/>
                  </a:lnTo>
                  <a:lnTo>
                    <a:pt x="9525" y="1197769"/>
                  </a:lnTo>
                  <a:lnTo>
                    <a:pt x="0" y="1176338"/>
                  </a:lnTo>
                  <a:lnTo>
                    <a:pt x="0" y="1154906"/>
                  </a:lnTo>
                  <a:lnTo>
                    <a:pt x="7144" y="1126331"/>
                  </a:lnTo>
                  <a:lnTo>
                    <a:pt x="14288" y="1114425"/>
                  </a:lnTo>
                  <a:lnTo>
                    <a:pt x="33338" y="1095375"/>
                  </a:lnTo>
                  <a:lnTo>
                    <a:pt x="52388" y="1078706"/>
                  </a:lnTo>
                  <a:lnTo>
                    <a:pt x="97632" y="1052513"/>
                  </a:lnTo>
                  <a:lnTo>
                    <a:pt x="166688" y="1009650"/>
                  </a:lnTo>
                  <a:lnTo>
                    <a:pt x="188119" y="1002506"/>
                  </a:lnTo>
                  <a:lnTo>
                    <a:pt x="359569" y="990600"/>
                  </a:lnTo>
                  <a:lnTo>
                    <a:pt x="619125" y="997744"/>
                  </a:lnTo>
                  <a:lnTo>
                    <a:pt x="857250" y="1007269"/>
                  </a:lnTo>
                  <a:lnTo>
                    <a:pt x="1047750" y="1012031"/>
                  </a:lnTo>
                  <a:lnTo>
                    <a:pt x="1443038" y="1012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94998FD6-9BFC-6549-808D-D868E2F95441}"/>
                </a:ext>
              </a:extLst>
            </p:cNvPr>
            <p:cNvSpPr/>
            <p:nvPr/>
          </p:nvSpPr>
          <p:spPr>
            <a:xfrm>
              <a:off x="4181475" y="2570163"/>
              <a:ext cx="1071563" cy="336550"/>
            </a:xfrm>
            <a:custGeom>
              <a:avLst/>
              <a:gdLst>
                <a:gd name="connsiteX0" fmla="*/ 623888 w 1071563"/>
                <a:gd name="connsiteY0" fmla="*/ 85725 h 338137"/>
                <a:gd name="connsiteX1" fmla="*/ 842963 w 1071563"/>
                <a:gd name="connsiteY1" fmla="*/ 45244 h 338137"/>
                <a:gd name="connsiteX2" fmla="*/ 1071563 w 1071563"/>
                <a:gd name="connsiteY2" fmla="*/ 0 h 338137"/>
                <a:gd name="connsiteX3" fmla="*/ 1069181 w 1071563"/>
                <a:gd name="connsiteY3" fmla="*/ 157162 h 338137"/>
                <a:gd name="connsiteX4" fmla="*/ 885825 w 1071563"/>
                <a:gd name="connsiteY4" fmla="*/ 190500 h 338137"/>
                <a:gd name="connsiteX5" fmla="*/ 652463 w 1071563"/>
                <a:gd name="connsiteY5" fmla="*/ 233362 h 338137"/>
                <a:gd name="connsiteX6" fmla="*/ 402431 w 1071563"/>
                <a:gd name="connsiteY6" fmla="*/ 276225 h 338137"/>
                <a:gd name="connsiteX7" fmla="*/ 119063 w 1071563"/>
                <a:gd name="connsiteY7" fmla="*/ 321469 h 338137"/>
                <a:gd name="connsiteX8" fmla="*/ 0 w 1071563"/>
                <a:gd name="connsiteY8" fmla="*/ 338137 h 338137"/>
                <a:gd name="connsiteX9" fmla="*/ 0 w 1071563"/>
                <a:gd name="connsiteY9" fmla="*/ 178594 h 338137"/>
                <a:gd name="connsiteX10" fmla="*/ 238125 w 1071563"/>
                <a:gd name="connsiteY10" fmla="*/ 150019 h 338137"/>
                <a:gd name="connsiteX11" fmla="*/ 547688 w 1071563"/>
                <a:gd name="connsiteY11" fmla="*/ 100012 h 338137"/>
                <a:gd name="connsiteX12" fmla="*/ 623888 w 1071563"/>
                <a:gd name="connsiteY12" fmla="*/ 857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1563" h="338137">
                  <a:moveTo>
                    <a:pt x="623888" y="85725"/>
                  </a:moveTo>
                  <a:lnTo>
                    <a:pt x="842963" y="45244"/>
                  </a:lnTo>
                  <a:lnTo>
                    <a:pt x="1071563" y="0"/>
                  </a:lnTo>
                  <a:lnTo>
                    <a:pt x="1069181" y="157162"/>
                  </a:lnTo>
                  <a:lnTo>
                    <a:pt x="885825" y="190500"/>
                  </a:lnTo>
                  <a:lnTo>
                    <a:pt x="652463" y="233362"/>
                  </a:lnTo>
                  <a:lnTo>
                    <a:pt x="402431" y="276225"/>
                  </a:lnTo>
                  <a:lnTo>
                    <a:pt x="119063" y="321469"/>
                  </a:lnTo>
                  <a:lnTo>
                    <a:pt x="0" y="338137"/>
                  </a:lnTo>
                  <a:lnTo>
                    <a:pt x="0" y="178594"/>
                  </a:lnTo>
                  <a:lnTo>
                    <a:pt x="238125" y="150019"/>
                  </a:lnTo>
                  <a:lnTo>
                    <a:pt x="547688" y="100012"/>
                  </a:lnTo>
                  <a:lnTo>
                    <a:pt x="623888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64B863AA-2225-9941-9CDC-447A96587289}"/>
                </a:ext>
              </a:extLst>
            </p:cNvPr>
            <p:cNvSpPr/>
            <p:nvPr/>
          </p:nvSpPr>
          <p:spPr>
            <a:xfrm>
              <a:off x="4189413" y="3257550"/>
              <a:ext cx="1076325" cy="333375"/>
            </a:xfrm>
            <a:custGeom>
              <a:avLst/>
              <a:gdLst>
                <a:gd name="connsiteX0" fmla="*/ 402431 w 1076325"/>
                <a:gd name="connsiteY0" fmla="*/ 126206 h 333375"/>
                <a:gd name="connsiteX1" fmla="*/ 611981 w 1076325"/>
                <a:gd name="connsiteY1" fmla="*/ 90488 h 333375"/>
                <a:gd name="connsiteX2" fmla="*/ 871537 w 1076325"/>
                <a:gd name="connsiteY2" fmla="*/ 40481 h 333375"/>
                <a:gd name="connsiteX3" fmla="*/ 1076325 w 1076325"/>
                <a:gd name="connsiteY3" fmla="*/ 0 h 333375"/>
                <a:gd name="connsiteX4" fmla="*/ 1073944 w 1076325"/>
                <a:gd name="connsiteY4" fmla="*/ 183356 h 333375"/>
                <a:gd name="connsiteX5" fmla="*/ 876300 w 1076325"/>
                <a:gd name="connsiteY5" fmla="*/ 216694 h 333375"/>
                <a:gd name="connsiteX6" fmla="*/ 690562 w 1076325"/>
                <a:gd name="connsiteY6" fmla="*/ 245269 h 333375"/>
                <a:gd name="connsiteX7" fmla="*/ 483394 w 1076325"/>
                <a:gd name="connsiteY7" fmla="*/ 278606 h 333375"/>
                <a:gd name="connsiteX8" fmla="*/ 288131 w 1076325"/>
                <a:gd name="connsiteY8" fmla="*/ 307181 h 333375"/>
                <a:gd name="connsiteX9" fmla="*/ 147637 w 1076325"/>
                <a:gd name="connsiteY9" fmla="*/ 326231 h 333375"/>
                <a:gd name="connsiteX10" fmla="*/ 0 w 1076325"/>
                <a:gd name="connsiteY10" fmla="*/ 333375 h 333375"/>
                <a:gd name="connsiteX11" fmla="*/ 0 w 1076325"/>
                <a:gd name="connsiteY11" fmla="*/ 188119 h 333375"/>
                <a:gd name="connsiteX12" fmla="*/ 230981 w 1076325"/>
                <a:gd name="connsiteY12" fmla="*/ 150019 h 333375"/>
                <a:gd name="connsiteX13" fmla="*/ 402431 w 1076325"/>
                <a:gd name="connsiteY13" fmla="*/ 1262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6325" h="333375">
                  <a:moveTo>
                    <a:pt x="402431" y="126206"/>
                  </a:moveTo>
                  <a:lnTo>
                    <a:pt x="611981" y="90488"/>
                  </a:lnTo>
                  <a:lnTo>
                    <a:pt x="871537" y="40481"/>
                  </a:lnTo>
                  <a:lnTo>
                    <a:pt x="1076325" y="0"/>
                  </a:lnTo>
                  <a:cubicBezTo>
                    <a:pt x="1075531" y="61119"/>
                    <a:pt x="1074738" y="122237"/>
                    <a:pt x="1073944" y="183356"/>
                  </a:cubicBezTo>
                  <a:lnTo>
                    <a:pt x="876300" y="216694"/>
                  </a:lnTo>
                  <a:lnTo>
                    <a:pt x="690562" y="245269"/>
                  </a:lnTo>
                  <a:lnTo>
                    <a:pt x="483394" y="278606"/>
                  </a:lnTo>
                  <a:lnTo>
                    <a:pt x="288131" y="307181"/>
                  </a:lnTo>
                  <a:lnTo>
                    <a:pt x="147637" y="326231"/>
                  </a:lnTo>
                  <a:lnTo>
                    <a:pt x="0" y="333375"/>
                  </a:lnTo>
                  <a:lnTo>
                    <a:pt x="0" y="188119"/>
                  </a:lnTo>
                  <a:lnTo>
                    <a:pt x="230981" y="150019"/>
                  </a:lnTo>
                  <a:lnTo>
                    <a:pt x="402431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A3675FD4-7986-C146-836E-73776958FCF2}"/>
                </a:ext>
              </a:extLst>
            </p:cNvPr>
            <p:cNvSpPr/>
            <p:nvPr/>
          </p:nvSpPr>
          <p:spPr>
            <a:xfrm>
              <a:off x="4217988" y="4110038"/>
              <a:ext cx="1038225" cy="311150"/>
            </a:xfrm>
            <a:custGeom>
              <a:avLst/>
              <a:gdLst>
                <a:gd name="connsiteX0" fmla="*/ 361950 w 1038225"/>
                <a:gd name="connsiteY0" fmla="*/ 97631 h 311943"/>
                <a:gd name="connsiteX1" fmla="*/ 709612 w 1038225"/>
                <a:gd name="connsiteY1" fmla="*/ 45243 h 311943"/>
                <a:gd name="connsiteX2" fmla="*/ 1026319 w 1038225"/>
                <a:gd name="connsiteY2" fmla="*/ 0 h 311943"/>
                <a:gd name="connsiteX3" fmla="*/ 1038225 w 1038225"/>
                <a:gd name="connsiteY3" fmla="*/ 207168 h 311943"/>
                <a:gd name="connsiteX4" fmla="*/ 938212 w 1038225"/>
                <a:gd name="connsiteY4" fmla="*/ 214312 h 311943"/>
                <a:gd name="connsiteX5" fmla="*/ 745331 w 1038225"/>
                <a:gd name="connsiteY5" fmla="*/ 230981 h 311943"/>
                <a:gd name="connsiteX6" fmla="*/ 538162 w 1038225"/>
                <a:gd name="connsiteY6" fmla="*/ 250031 h 311943"/>
                <a:gd name="connsiteX7" fmla="*/ 273844 w 1038225"/>
                <a:gd name="connsiteY7" fmla="*/ 278606 h 311943"/>
                <a:gd name="connsiteX8" fmla="*/ 0 w 1038225"/>
                <a:gd name="connsiteY8" fmla="*/ 311943 h 311943"/>
                <a:gd name="connsiteX9" fmla="*/ 4762 w 1038225"/>
                <a:gd name="connsiteY9" fmla="*/ 154781 h 311943"/>
                <a:gd name="connsiteX10" fmla="*/ 216694 w 1038225"/>
                <a:gd name="connsiteY10" fmla="*/ 121443 h 311943"/>
                <a:gd name="connsiteX11" fmla="*/ 361950 w 1038225"/>
                <a:gd name="connsiteY11" fmla="*/ 97631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8225" h="311943">
                  <a:moveTo>
                    <a:pt x="361950" y="97631"/>
                  </a:moveTo>
                  <a:lnTo>
                    <a:pt x="709612" y="45243"/>
                  </a:lnTo>
                  <a:lnTo>
                    <a:pt x="1026319" y="0"/>
                  </a:lnTo>
                  <a:lnTo>
                    <a:pt x="1038225" y="207168"/>
                  </a:lnTo>
                  <a:lnTo>
                    <a:pt x="938212" y="214312"/>
                  </a:lnTo>
                  <a:lnTo>
                    <a:pt x="745331" y="230981"/>
                  </a:lnTo>
                  <a:lnTo>
                    <a:pt x="538162" y="250031"/>
                  </a:lnTo>
                  <a:lnTo>
                    <a:pt x="273844" y="278606"/>
                  </a:lnTo>
                  <a:lnTo>
                    <a:pt x="0" y="311943"/>
                  </a:lnTo>
                  <a:lnTo>
                    <a:pt x="4762" y="154781"/>
                  </a:lnTo>
                  <a:lnTo>
                    <a:pt x="216694" y="121443"/>
                  </a:lnTo>
                  <a:lnTo>
                    <a:pt x="361950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9282847A-AACC-4949-9EA7-CD7DB04B241C}"/>
                </a:ext>
              </a:extLst>
            </p:cNvPr>
            <p:cNvSpPr/>
            <p:nvPr/>
          </p:nvSpPr>
          <p:spPr>
            <a:xfrm rot="16200000">
              <a:off x="6094413" y="5299075"/>
              <a:ext cx="695325" cy="790575"/>
            </a:xfrm>
            <a:custGeom>
              <a:avLst/>
              <a:gdLst>
                <a:gd name="connsiteX0" fmla="*/ 623888 w 695325"/>
                <a:gd name="connsiteY0" fmla="*/ 273844 h 790575"/>
                <a:gd name="connsiteX1" fmla="*/ 583407 w 695325"/>
                <a:gd name="connsiteY1" fmla="*/ 404813 h 790575"/>
                <a:gd name="connsiteX2" fmla="*/ 550069 w 695325"/>
                <a:gd name="connsiteY2" fmla="*/ 514350 h 790575"/>
                <a:gd name="connsiteX3" fmla="*/ 533400 w 695325"/>
                <a:gd name="connsiteY3" fmla="*/ 578644 h 790575"/>
                <a:gd name="connsiteX4" fmla="*/ 523875 w 695325"/>
                <a:gd name="connsiteY4" fmla="*/ 607219 h 790575"/>
                <a:gd name="connsiteX5" fmla="*/ 519113 w 695325"/>
                <a:gd name="connsiteY5" fmla="*/ 635794 h 790575"/>
                <a:gd name="connsiteX6" fmla="*/ 519113 w 695325"/>
                <a:gd name="connsiteY6" fmla="*/ 661988 h 790575"/>
                <a:gd name="connsiteX7" fmla="*/ 523875 w 695325"/>
                <a:gd name="connsiteY7" fmla="*/ 683419 h 790575"/>
                <a:gd name="connsiteX8" fmla="*/ 535782 w 695325"/>
                <a:gd name="connsiteY8" fmla="*/ 704850 h 790575"/>
                <a:gd name="connsiteX9" fmla="*/ 545307 w 695325"/>
                <a:gd name="connsiteY9" fmla="*/ 714375 h 790575"/>
                <a:gd name="connsiteX10" fmla="*/ 559594 w 695325"/>
                <a:gd name="connsiteY10" fmla="*/ 723900 h 790575"/>
                <a:gd name="connsiteX11" fmla="*/ 583407 w 695325"/>
                <a:gd name="connsiteY11" fmla="*/ 733425 h 790575"/>
                <a:gd name="connsiteX12" fmla="*/ 695325 w 695325"/>
                <a:gd name="connsiteY12" fmla="*/ 742950 h 790575"/>
                <a:gd name="connsiteX13" fmla="*/ 0 w 695325"/>
                <a:gd name="connsiteY13" fmla="*/ 790575 h 790575"/>
                <a:gd name="connsiteX14" fmla="*/ 7144 w 695325"/>
                <a:gd name="connsiteY14" fmla="*/ 757238 h 790575"/>
                <a:gd name="connsiteX15" fmla="*/ 14288 w 695325"/>
                <a:gd name="connsiteY15" fmla="*/ 738188 h 790575"/>
                <a:gd name="connsiteX16" fmla="*/ 80963 w 695325"/>
                <a:gd name="connsiteY16" fmla="*/ 700088 h 790575"/>
                <a:gd name="connsiteX17" fmla="*/ 111919 w 695325"/>
                <a:gd name="connsiteY17" fmla="*/ 681038 h 790575"/>
                <a:gd name="connsiteX18" fmla="*/ 159544 w 695325"/>
                <a:gd name="connsiteY18" fmla="*/ 645319 h 790575"/>
                <a:gd name="connsiteX19" fmla="*/ 235744 w 695325"/>
                <a:gd name="connsiteY19" fmla="*/ 581025 h 790575"/>
                <a:gd name="connsiteX20" fmla="*/ 333375 w 695325"/>
                <a:gd name="connsiteY20" fmla="*/ 481013 h 790575"/>
                <a:gd name="connsiteX21" fmla="*/ 476250 w 695325"/>
                <a:gd name="connsiteY21" fmla="*/ 295275 h 790575"/>
                <a:gd name="connsiteX22" fmla="*/ 552450 w 695325"/>
                <a:gd name="connsiteY22" fmla="*/ 183356 h 790575"/>
                <a:gd name="connsiteX23" fmla="*/ 628650 w 695325"/>
                <a:gd name="connsiteY23" fmla="*/ 66675 h 790575"/>
                <a:gd name="connsiteX24" fmla="*/ 647700 w 695325"/>
                <a:gd name="connsiteY24" fmla="*/ 35719 h 790575"/>
                <a:gd name="connsiteX25" fmla="*/ 659607 w 695325"/>
                <a:gd name="connsiteY25" fmla="*/ 19050 h 790575"/>
                <a:gd name="connsiteX26" fmla="*/ 671513 w 695325"/>
                <a:gd name="connsiteY26" fmla="*/ 7144 h 790575"/>
                <a:gd name="connsiteX27" fmla="*/ 685800 w 695325"/>
                <a:gd name="connsiteY27" fmla="*/ 0 h 790575"/>
                <a:gd name="connsiteX28" fmla="*/ 692944 w 695325"/>
                <a:gd name="connsiteY28" fmla="*/ 4763 h 790575"/>
                <a:gd name="connsiteX29" fmla="*/ 695325 w 695325"/>
                <a:gd name="connsiteY29" fmla="*/ 21431 h 790575"/>
                <a:gd name="connsiteX30" fmla="*/ 685800 w 695325"/>
                <a:gd name="connsiteY30" fmla="*/ 69056 h 790575"/>
                <a:gd name="connsiteX31" fmla="*/ 661988 w 695325"/>
                <a:gd name="connsiteY31" fmla="*/ 152400 h 790575"/>
                <a:gd name="connsiteX32" fmla="*/ 623888 w 695325"/>
                <a:gd name="connsiteY32" fmla="*/ 273844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790575">
                  <a:moveTo>
                    <a:pt x="623888" y="273844"/>
                  </a:moveTo>
                  <a:lnTo>
                    <a:pt x="583407" y="404813"/>
                  </a:lnTo>
                  <a:lnTo>
                    <a:pt x="550069" y="514350"/>
                  </a:lnTo>
                  <a:lnTo>
                    <a:pt x="533400" y="578644"/>
                  </a:lnTo>
                  <a:lnTo>
                    <a:pt x="523875" y="607219"/>
                  </a:lnTo>
                  <a:lnTo>
                    <a:pt x="519113" y="635794"/>
                  </a:lnTo>
                  <a:lnTo>
                    <a:pt x="519113" y="661988"/>
                  </a:lnTo>
                  <a:lnTo>
                    <a:pt x="523875" y="683419"/>
                  </a:lnTo>
                  <a:lnTo>
                    <a:pt x="535782" y="704850"/>
                  </a:lnTo>
                  <a:lnTo>
                    <a:pt x="545307" y="714375"/>
                  </a:lnTo>
                  <a:lnTo>
                    <a:pt x="559594" y="723900"/>
                  </a:lnTo>
                  <a:lnTo>
                    <a:pt x="583407" y="733425"/>
                  </a:lnTo>
                  <a:lnTo>
                    <a:pt x="695325" y="742950"/>
                  </a:lnTo>
                  <a:lnTo>
                    <a:pt x="0" y="790575"/>
                  </a:lnTo>
                  <a:lnTo>
                    <a:pt x="7144" y="757238"/>
                  </a:lnTo>
                  <a:lnTo>
                    <a:pt x="14288" y="738188"/>
                  </a:lnTo>
                  <a:lnTo>
                    <a:pt x="80963" y="700088"/>
                  </a:lnTo>
                  <a:lnTo>
                    <a:pt x="111919" y="681038"/>
                  </a:lnTo>
                  <a:lnTo>
                    <a:pt x="159544" y="645319"/>
                  </a:lnTo>
                  <a:lnTo>
                    <a:pt x="235744" y="581025"/>
                  </a:lnTo>
                  <a:lnTo>
                    <a:pt x="333375" y="481013"/>
                  </a:lnTo>
                  <a:lnTo>
                    <a:pt x="476250" y="295275"/>
                  </a:lnTo>
                  <a:lnTo>
                    <a:pt x="552450" y="183356"/>
                  </a:lnTo>
                  <a:lnTo>
                    <a:pt x="628650" y="66675"/>
                  </a:lnTo>
                  <a:lnTo>
                    <a:pt x="647700" y="35719"/>
                  </a:lnTo>
                  <a:lnTo>
                    <a:pt x="659607" y="19050"/>
                  </a:lnTo>
                  <a:lnTo>
                    <a:pt x="671513" y="7144"/>
                  </a:lnTo>
                  <a:lnTo>
                    <a:pt x="685800" y="0"/>
                  </a:lnTo>
                  <a:lnTo>
                    <a:pt x="692944" y="4763"/>
                  </a:lnTo>
                  <a:lnTo>
                    <a:pt x="695325" y="21431"/>
                  </a:lnTo>
                  <a:lnTo>
                    <a:pt x="685800" y="69056"/>
                  </a:lnTo>
                  <a:lnTo>
                    <a:pt x="661988" y="152400"/>
                  </a:lnTo>
                  <a:lnTo>
                    <a:pt x="62388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233500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A00B9E45-0E99-594A-8C3C-5A611AE6A39A}"/>
              </a:ext>
            </a:extLst>
          </p:cNvPr>
          <p:cNvSpPr/>
          <p:nvPr/>
        </p:nvSpPr>
        <p:spPr>
          <a:xfrm>
            <a:off x="3348038" y="1743075"/>
            <a:ext cx="644525" cy="1042988"/>
          </a:xfrm>
          <a:custGeom>
            <a:avLst/>
            <a:gdLst>
              <a:gd name="connsiteX0" fmla="*/ 547687 w 645318"/>
              <a:gd name="connsiteY0" fmla="*/ 519113 h 1042988"/>
              <a:gd name="connsiteX1" fmla="*/ 509587 w 645318"/>
              <a:gd name="connsiteY1" fmla="*/ 402431 h 1042988"/>
              <a:gd name="connsiteX2" fmla="*/ 500062 w 645318"/>
              <a:gd name="connsiteY2" fmla="*/ 385763 h 1042988"/>
              <a:gd name="connsiteX3" fmla="*/ 426243 w 645318"/>
              <a:gd name="connsiteY3" fmla="*/ 316706 h 1042988"/>
              <a:gd name="connsiteX4" fmla="*/ 304800 w 645318"/>
              <a:gd name="connsiteY4" fmla="*/ 209550 h 1042988"/>
              <a:gd name="connsiteX5" fmla="*/ 200025 w 645318"/>
              <a:gd name="connsiteY5" fmla="*/ 123825 h 1042988"/>
              <a:gd name="connsiteX6" fmla="*/ 116681 w 645318"/>
              <a:gd name="connsiteY6" fmla="*/ 59531 h 1042988"/>
              <a:gd name="connsiteX7" fmla="*/ 61912 w 645318"/>
              <a:gd name="connsiteY7" fmla="*/ 16669 h 1042988"/>
              <a:gd name="connsiteX8" fmla="*/ 33337 w 645318"/>
              <a:gd name="connsiteY8" fmla="*/ 2381 h 1042988"/>
              <a:gd name="connsiteX9" fmla="*/ 19050 w 645318"/>
              <a:gd name="connsiteY9" fmla="*/ 0 h 1042988"/>
              <a:gd name="connsiteX10" fmla="*/ 14287 w 645318"/>
              <a:gd name="connsiteY10" fmla="*/ 0 h 1042988"/>
              <a:gd name="connsiteX11" fmla="*/ 2381 w 645318"/>
              <a:gd name="connsiteY11" fmla="*/ 0 h 1042988"/>
              <a:gd name="connsiteX12" fmla="*/ 0 w 645318"/>
              <a:gd name="connsiteY12" fmla="*/ 7144 h 1042988"/>
              <a:gd name="connsiteX13" fmla="*/ 4762 w 645318"/>
              <a:gd name="connsiteY13" fmla="*/ 35719 h 1042988"/>
              <a:gd name="connsiteX14" fmla="*/ 21431 w 645318"/>
              <a:gd name="connsiteY14" fmla="*/ 92869 h 1042988"/>
              <a:gd name="connsiteX15" fmla="*/ 57150 w 645318"/>
              <a:gd name="connsiteY15" fmla="*/ 202406 h 1042988"/>
              <a:gd name="connsiteX16" fmla="*/ 95250 w 645318"/>
              <a:gd name="connsiteY16" fmla="*/ 297656 h 1042988"/>
              <a:gd name="connsiteX17" fmla="*/ 133350 w 645318"/>
              <a:gd name="connsiteY17" fmla="*/ 385763 h 1042988"/>
              <a:gd name="connsiteX18" fmla="*/ 190500 w 645318"/>
              <a:gd name="connsiteY18" fmla="*/ 509588 h 1042988"/>
              <a:gd name="connsiteX19" fmla="*/ 247650 w 645318"/>
              <a:gd name="connsiteY19" fmla="*/ 616744 h 1042988"/>
              <a:gd name="connsiteX20" fmla="*/ 307181 w 645318"/>
              <a:gd name="connsiteY20" fmla="*/ 726281 h 1042988"/>
              <a:gd name="connsiteX21" fmla="*/ 361950 w 645318"/>
              <a:gd name="connsiteY21" fmla="*/ 823913 h 1042988"/>
              <a:gd name="connsiteX22" fmla="*/ 414337 w 645318"/>
              <a:gd name="connsiteY22" fmla="*/ 912019 h 1042988"/>
              <a:gd name="connsiteX23" fmla="*/ 435768 w 645318"/>
              <a:gd name="connsiteY23" fmla="*/ 945356 h 1042988"/>
              <a:gd name="connsiteX24" fmla="*/ 454818 w 645318"/>
              <a:gd name="connsiteY24" fmla="*/ 973931 h 1042988"/>
              <a:gd name="connsiteX25" fmla="*/ 481012 w 645318"/>
              <a:gd name="connsiteY25" fmla="*/ 1000125 h 1042988"/>
              <a:gd name="connsiteX26" fmla="*/ 509587 w 645318"/>
              <a:gd name="connsiteY26" fmla="*/ 1023938 h 1042988"/>
              <a:gd name="connsiteX27" fmla="*/ 535781 w 645318"/>
              <a:gd name="connsiteY27" fmla="*/ 1038225 h 1042988"/>
              <a:gd name="connsiteX28" fmla="*/ 552450 w 645318"/>
              <a:gd name="connsiteY28" fmla="*/ 1042988 h 1042988"/>
              <a:gd name="connsiteX29" fmla="*/ 576262 w 645318"/>
              <a:gd name="connsiteY29" fmla="*/ 1042988 h 1042988"/>
              <a:gd name="connsiteX30" fmla="*/ 595312 w 645318"/>
              <a:gd name="connsiteY30" fmla="*/ 1040606 h 1042988"/>
              <a:gd name="connsiteX31" fmla="*/ 614362 w 645318"/>
              <a:gd name="connsiteY31" fmla="*/ 1031081 h 1042988"/>
              <a:gd name="connsiteX32" fmla="*/ 628650 w 645318"/>
              <a:gd name="connsiteY32" fmla="*/ 1016794 h 1042988"/>
              <a:gd name="connsiteX33" fmla="*/ 638175 w 645318"/>
              <a:gd name="connsiteY33" fmla="*/ 1000125 h 1042988"/>
              <a:gd name="connsiteX34" fmla="*/ 642937 w 645318"/>
              <a:gd name="connsiteY34" fmla="*/ 981075 h 1042988"/>
              <a:gd name="connsiteX35" fmla="*/ 645318 w 645318"/>
              <a:gd name="connsiteY35" fmla="*/ 959644 h 1042988"/>
              <a:gd name="connsiteX36" fmla="*/ 642937 w 645318"/>
              <a:gd name="connsiteY36" fmla="*/ 938213 h 1042988"/>
              <a:gd name="connsiteX37" fmla="*/ 638175 w 645318"/>
              <a:gd name="connsiteY37" fmla="*/ 904875 h 1042988"/>
              <a:gd name="connsiteX38" fmla="*/ 626268 w 645318"/>
              <a:gd name="connsiteY38" fmla="*/ 814388 h 1042988"/>
              <a:gd name="connsiteX39" fmla="*/ 600075 w 645318"/>
              <a:gd name="connsiteY39" fmla="*/ 690563 h 1042988"/>
              <a:gd name="connsiteX40" fmla="*/ 547687 w 645318"/>
              <a:gd name="connsiteY40" fmla="*/ 519113 h 104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5318" h="1042988">
                <a:moveTo>
                  <a:pt x="547687" y="519113"/>
                </a:moveTo>
                <a:lnTo>
                  <a:pt x="509587" y="402431"/>
                </a:lnTo>
                <a:lnTo>
                  <a:pt x="500062" y="385763"/>
                </a:lnTo>
                <a:lnTo>
                  <a:pt x="426243" y="316706"/>
                </a:lnTo>
                <a:lnTo>
                  <a:pt x="304800" y="209550"/>
                </a:lnTo>
                <a:lnTo>
                  <a:pt x="200025" y="123825"/>
                </a:lnTo>
                <a:lnTo>
                  <a:pt x="116681" y="59531"/>
                </a:lnTo>
                <a:lnTo>
                  <a:pt x="61912" y="16669"/>
                </a:lnTo>
                <a:lnTo>
                  <a:pt x="33337" y="2381"/>
                </a:lnTo>
                <a:lnTo>
                  <a:pt x="19050" y="0"/>
                </a:lnTo>
                <a:lnTo>
                  <a:pt x="14287" y="0"/>
                </a:lnTo>
                <a:lnTo>
                  <a:pt x="2381" y="0"/>
                </a:lnTo>
                <a:lnTo>
                  <a:pt x="0" y="7144"/>
                </a:lnTo>
                <a:lnTo>
                  <a:pt x="4762" y="35719"/>
                </a:lnTo>
                <a:lnTo>
                  <a:pt x="21431" y="92869"/>
                </a:lnTo>
                <a:lnTo>
                  <a:pt x="57150" y="202406"/>
                </a:lnTo>
                <a:lnTo>
                  <a:pt x="95250" y="297656"/>
                </a:lnTo>
                <a:lnTo>
                  <a:pt x="133350" y="385763"/>
                </a:lnTo>
                <a:lnTo>
                  <a:pt x="190500" y="509588"/>
                </a:lnTo>
                <a:lnTo>
                  <a:pt x="247650" y="616744"/>
                </a:lnTo>
                <a:lnTo>
                  <a:pt x="307181" y="726281"/>
                </a:lnTo>
                <a:lnTo>
                  <a:pt x="361950" y="823913"/>
                </a:lnTo>
                <a:lnTo>
                  <a:pt x="414337" y="912019"/>
                </a:lnTo>
                <a:lnTo>
                  <a:pt x="435768" y="945356"/>
                </a:lnTo>
                <a:lnTo>
                  <a:pt x="454818" y="973931"/>
                </a:lnTo>
                <a:lnTo>
                  <a:pt x="481012" y="1000125"/>
                </a:lnTo>
                <a:lnTo>
                  <a:pt x="509587" y="1023938"/>
                </a:lnTo>
                <a:lnTo>
                  <a:pt x="535781" y="1038225"/>
                </a:lnTo>
                <a:lnTo>
                  <a:pt x="552450" y="1042988"/>
                </a:lnTo>
                <a:lnTo>
                  <a:pt x="576262" y="1042988"/>
                </a:lnTo>
                <a:lnTo>
                  <a:pt x="595312" y="1040606"/>
                </a:lnTo>
                <a:lnTo>
                  <a:pt x="614362" y="1031081"/>
                </a:lnTo>
                <a:lnTo>
                  <a:pt x="628650" y="1016794"/>
                </a:lnTo>
                <a:lnTo>
                  <a:pt x="638175" y="1000125"/>
                </a:lnTo>
                <a:lnTo>
                  <a:pt x="642937" y="981075"/>
                </a:lnTo>
                <a:lnTo>
                  <a:pt x="645318" y="959644"/>
                </a:lnTo>
                <a:lnTo>
                  <a:pt x="642937" y="938213"/>
                </a:lnTo>
                <a:lnTo>
                  <a:pt x="638175" y="904875"/>
                </a:lnTo>
                <a:lnTo>
                  <a:pt x="626268" y="814388"/>
                </a:lnTo>
                <a:lnTo>
                  <a:pt x="600075" y="690563"/>
                </a:lnTo>
                <a:lnTo>
                  <a:pt x="547687" y="5191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A37F4FB6-4D0F-4840-B673-DCDB32694AF0}"/>
              </a:ext>
            </a:extLst>
          </p:cNvPr>
          <p:cNvSpPr/>
          <p:nvPr/>
        </p:nvSpPr>
        <p:spPr>
          <a:xfrm>
            <a:off x="4456113" y="1512888"/>
            <a:ext cx="581025" cy="1038225"/>
          </a:xfrm>
          <a:custGeom>
            <a:avLst/>
            <a:gdLst>
              <a:gd name="connsiteX0" fmla="*/ 273844 w 581025"/>
              <a:gd name="connsiteY0" fmla="*/ 247650 h 1038225"/>
              <a:gd name="connsiteX1" fmla="*/ 171450 w 581025"/>
              <a:gd name="connsiteY1" fmla="*/ 135731 h 1038225"/>
              <a:gd name="connsiteX2" fmla="*/ 76200 w 581025"/>
              <a:gd name="connsiteY2" fmla="*/ 28575 h 1038225"/>
              <a:gd name="connsiteX3" fmla="*/ 57150 w 581025"/>
              <a:gd name="connsiteY3" fmla="*/ 9525 h 1038225"/>
              <a:gd name="connsiteX4" fmla="*/ 47625 w 581025"/>
              <a:gd name="connsiteY4" fmla="*/ 4762 h 1038225"/>
              <a:gd name="connsiteX5" fmla="*/ 28575 w 581025"/>
              <a:gd name="connsiteY5" fmla="*/ 0 h 1038225"/>
              <a:gd name="connsiteX6" fmla="*/ 14287 w 581025"/>
              <a:gd name="connsiteY6" fmla="*/ 7144 h 1038225"/>
              <a:gd name="connsiteX7" fmla="*/ 0 w 581025"/>
              <a:gd name="connsiteY7" fmla="*/ 35719 h 1038225"/>
              <a:gd name="connsiteX8" fmla="*/ 7144 w 581025"/>
              <a:gd name="connsiteY8" fmla="*/ 78581 h 1038225"/>
              <a:gd name="connsiteX9" fmla="*/ 40481 w 581025"/>
              <a:gd name="connsiteY9" fmla="*/ 192881 h 1038225"/>
              <a:gd name="connsiteX10" fmla="*/ 69056 w 581025"/>
              <a:gd name="connsiteY10" fmla="*/ 285750 h 1038225"/>
              <a:gd name="connsiteX11" fmla="*/ 104775 w 581025"/>
              <a:gd name="connsiteY11" fmla="*/ 390525 h 1038225"/>
              <a:gd name="connsiteX12" fmla="*/ 157162 w 581025"/>
              <a:gd name="connsiteY12" fmla="*/ 533400 h 1038225"/>
              <a:gd name="connsiteX13" fmla="*/ 214312 w 581025"/>
              <a:gd name="connsiteY13" fmla="*/ 673894 h 1038225"/>
              <a:gd name="connsiteX14" fmla="*/ 259556 w 581025"/>
              <a:gd name="connsiteY14" fmla="*/ 776287 h 1038225"/>
              <a:gd name="connsiteX15" fmla="*/ 333375 w 581025"/>
              <a:gd name="connsiteY15" fmla="*/ 914400 h 1038225"/>
              <a:gd name="connsiteX16" fmla="*/ 357187 w 581025"/>
              <a:gd name="connsiteY16" fmla="*/ 957262 h 1038225"/>
              <a:gd name="connsiteX17" fmla="*/ 376237 w 581025"/>
              <a:gd name="connsiteY17" fmla="*/ 978694 h 1038225"/>
              <a:gd name="connsiteX18" fmla="*/ 400050 w 581025"/>
              <a:gd name="connsiteY18" fmla="*/ 997744 h 1038225"/>
              <a:gd name="connsiteX19" fmla="*/ 428625 w 581025"/>
              <a:gd name="connsiteY19" fmla="*/ 1019175 h 1038225"/>
              <a:gd name="connsiteX20" fmla="*/ 454819 w 581025"/>
              <a:gd name="connsiteY20" fmla="*/ 1033462 h 1038225"/>
              <a:gd name="connsiteX21" fmla="*/ 478631 w 581025"/>
              <a:gd name="connsiteY21" fmla="*/ 1038225 h 1038225"/>
              <a:gd name="connsiteX22" fmla="*/ 492919 w 581025"/>
              <a:gd name="connsiteY22" fmla="*/ 1038225 h 1038225"/>
              <a:gd name="connsiteX23" fmla="*/ 516731 w 581025"/>
              <a:gd name="connsiteY23" fmla="*/ 1023937 h 1038225"/>
              <a:gd name="connsiteX24" fmla="*/ 533400 w 581025"/>
              <a:gd name="connsiteY24" fmla="*/ 1002506 h 1038225"/>
              <a:gd name="connsiteX25" fmla="*/ 552450 w 581025"/>
              <a:gd name="connsiteY25" fmla="*/ 966787 h 1038225"/>
              <a:gd name="connsiteX26" fmla="*/ 569119 w 581025"/>
              <a:gd name="connsiteY26" fmla="*/ 916781 h 1038225"/>
              <a:gd name="connsiteX27" fmla="*/ 581025 w 581025"/>
              <a:gd name="connsiteY27" fmla="*/ 869156 h 1038225"/>
              <a:gd name="connsiteX28" fmla="*/ 576262 w 581025"/>
              <a:gd name="connsiteY28" fmla="*/ 826294 h 1038225"/>
              <a:gd name="connsiteX29" fmla="*/ 559594 w 581025"/>
              <a:gd name="connsiteY29" fmla="*/ 740569 h 1038225"/>
              <a:gd name="connsiteX30" fmla="*/ 521494 w 581025"/>
              <a:gd name="connsiteY30" fmla="*/ 585787 h 1038225"/>
              <a:gd name="connsiteX31" fmla="*/ 497681 w 581025"/>
              <a:gd name="connsiteY31" fmla="*/ 504825 h 1038225"/>
              <a:gd name="connsiteX32" fmla="*/ 488156 w 581025"/>
              <a:gd name="connsiteY32" fmla="*/ 481012 h 1038225"/>
              <a:gd name="connsiteX33" fmla="*/ 419100 w 581025"/>
              <a:gd name="connsiteY33" fmla="*/ 409575 h 1038225"/>
              <a:gd name="connsiteX34" fmla="*/ 273844 w 581025"/>
              <a:gd name="connsiteY34" fmla="*/ 247650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81025" h="1038225">
                <a:moveTo>
                  <a:pt x="273844" y="247650"/>
                </a:moveTo>
                <a:lnTo>
                  <a:pt x="171450" y="135731"/>
                </a:lnTo>
                <a:lnTo>
                  <a:pt x="76200" y="28575"/>
                </a:lnTo>
                <a:lnTo>
                  <a:pt x="57150" y="9525"/>
                </a:lnTo>
                <a:lnTo>
                  <a:pt x="47625" y="4762"/>
                </a:lnTo>
                <a:lnTo>
                  <a:pt x="28575" y="0"/>
                </a:lnTo>
                <a:lnTo>
                  <a:pt x="14287" y="7144"/>
                </a:lnTo>
                <a:lnTo>
                  <a:pt x="0" y="35719"/>
                </a:lnTo>
                <a:lnTo>
                  <a:pt x="7144" y="78581"/>
                </a:lnTo>
                <a:lnTo>
                  <a:pt x="40481" y="192881"/>
                </a:lnTo>
                <a:lnTo>
                  <a:pt x="69056" y="285750"/>
                </a:lnTo>
                <a:lnTo>
                  <a:pt x="104775" y="390525"/>
                </a:lnTo>
                <a:lnTo>
                  <a:pt x="157162" y="533400"/>
                </a:lnTo>
                <a:lnTo>
                  <a:pt x="214312" y="673894"/>
                </a:lnTo>
                <a:lnTo>
                  <a:pt x="259556" y="776287"/>
                </a:lnTo>
                <a:lnTo>
                  <a:pt x="333375" y="914400"/>
                </a:lnTo>
                <a:lnTo>
                  <a:pt x="357187" y="957262"/>
                </a:lnTo>
                <a:lnTo>
                  <a:pt x="376237" y="978694"/>
                </a:lnTo>
                <a:lnTo>
                  <a:pt x="400050" y="997744"/>
                </a:lnTo>
                <a:lnTo>
                  <a:pt x="428625" y="1019175"/>
                </a:lnTo>
                <a:lnTo>
                  <a:pt x="454819" y="1033462"/>
                </a:lnTo>
                <a:lnTo>
                  <a:pt x="478631" y="1038225"/>
                </a:lnTo>
                <a:lnTo>
                  <a:pt x="492919" y="1038225"/>
                </a:lnTo>
                <a:lnTo>
                  <a:pt x="516731" y="1023937"/>
                </a:lnTo>
                <a:lnTo>
                  <a:pt x="533400" y="1002506"/>
                </a:lnTo>
                <a:lnTo>
                  <a:pt x="552450" y="966787"/>
                </a:lnTo>
                <a:lnTo>
                  <a:pt x="569119" y="916781"/>
                </a:lnTo>
                <a:lnTo>
                  <a:pt x="581025" y="869156"/>
                </a:lnTo>
                <a:lnTo>
                  <a:pt x="576262" y="826294"/>
                </a:lnTo>
                <a:lnTo>
                  <a:pt x="559594" y="740569"/>
                </a:lnTo>
                <a:lnTo>
                  <a:pt x="521494" y="585787"/>
                </a:lnTo>
                <a:lnTo>
                  <a:pt x="497681" y="504825"/>
                </a:lnTo>
                <a:lnTo>
                  <a:pt x="488156" y="481012"/>
                </a:lnTo>
                <a:lnTo>
                  <a:pt x="419100" y="409575"/>
                </a:lnTo>
                <a:lnTo>
                  <a:pt x="273844" y="247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2B79D28B-55AE-A148-BA0E-B50C39B1DD93}"/>
              </a:ext>
            </a:extLst>
          </p:cNvPr>
          <p:cNvSpPr/>
          <p:nvPr/>
        </p:nvSpPr>
        <p:spPr>
          <a:xfrm>
            <a:off x="5399088" y="1554163"/>
            <a:ext cx="1082675" cy="1343025"/>
          </a:xfrm>
          <a:custGeom>
            <a:avLst/>
            <a:gdLst>
              <a:gd name="connsiteX0" fmla="*/ 395287 w 1083469"/>
              <a:gd name="connsiteY0" fmla="*/ 723900 h 1343025"/>
              <a:gd name="connsiteX1" fmla="*/ 488156 w 1083469"/>
              <a:gd name="connsiteY1" fmla="*/ 576263 h 1343025"/>
              <a:gd name="connsiteX2" fmla="*/ 550069 w 1083469"/>
              <a:gd name="connsiteY2" fmla="*/ 471488 h 1343025"/>
              <a:gd name="connsiteX3" fmla="*/ 604837 w 1083469"/>
              <a:gd name="connsiteY3" fmla="*/ 383382 h 1343025"/>
              <a:gd name="connsiteX4" fmla="*/ 640556 w 1083469"/>
              <a:gd name="connsiteY4" fmla="*/ 309563 h 1343025"/>
              <a:gd name="connsiteX5" fmla="*/ 657225 w 1083469"/>
              <a:gd name="connsiteY5" fmla="*/ 269082 h 1343025"/>
              <a:gd name="connsiteX6" fmla="*/ 671512 w 1083469"/>
              <a:gd name="connsiteY6" fmla="*/ 226219 h 1343025"/>
              <a:gd name="connsiteX7" fmla="*/ 676275 w 1083469"/>
              <a:gd name="connsiteY7" fmla="*/ 192882 h 1343025"/>
              <a:gd name="connsiteX8" fmla="*/ 671512 w 1083469"/>
              <a:gd name="connsiteY8" fmla="*/ 173832 h 1343025"/>
              <a:gd name="connsiteX9" fmla="*/ 661987 w 1083469"/>
              <a:gd name="connsiteY9" fmla="*/ 152400 h 1343025"/>
              <a:gd name="connsiteX10" fmla="*/ 633412 w 1083469"/>
              <a:gd name="connsiteY10" fmla="*/ 114300 h 1343025"/>
              <a:gd name="connsiteX11" fmla="*/ 611981 w 1083469"/>
              <a:gd name="connsiteY11" fmla="*/ 90488 h 1343025"/>
              <a:gd name="connsiteX12" fmla="*/ 585787 w 1083469"/>
              <a:gd name="connsiteY12" fmla="*/ 71438 h 1343025"/>
              <a:gd name="connsiteX13" fmla="*/ 569119 w 1083469"/>
              <a:gd name="connsiteY13" fmla="*/ 59532 h 1343025"/>
              <a:gd name="connsiteX14" fmla="*/ 552450 w 1083469"/>
              <a:gd name="connsiteY14" fmla="*/ 38100 h 1343025"/>
              <a:gd name="connsiteX15" fmla="*/ 550069 w 1083469"/>
              <a:gd name="connsiteY15" fmla="*/ 21432 h 1343025"/>
              <a:gd name="connsiteX16" fmla="*/ 552450 w 1083469"/>
              <a:gd name="connsiteY16" fmla="*/ 9525 h 1343025"/>
              <a:gd name="connsiteX17" fmla="*/ 566737 w 1083469"/>
              <a:gd name="connsiteY17" fmla="*/ 2382 h 1343025"/>
              <a:gd name="connsiteX18" fmla="*/ 597694 w 1083469"/>
              <a:gd name="connsiteY18" fmla="*/ 0 h 1343025"/>
              <a:gd name="connsiteX19" fmla="*/ 666750 w 1083469"/>
              <a:gd name="connsiteY19" fmla="*/ 14288 h 1343025"/>
              <a:gd name="connsiteX20" fmla="*/ 757237 w 1083469"/>
              <a:gd name="connsiteY20" fmla="*/ 30957 h 1343025"/>
              <a:gd name="connsiteX21" fmla="*/ 819150 w 1083469"/>
              <a:gd name="connsiteY21" fmla="*/ 42863 h 1343025"/>
              <a:gd name="connsiteX22" fmla="*/ 840581 w 1083469"/>
              <a:gd name="connsiteY22" fmla="*/ 52388 h 1343025"/>
              <a:gd name="connsiteX23" fmla="*/ 881062 w 1083469"/>
              <a:gd name="connsiteY23" fmla="*/ 73819 h 1343025"/>
              <a:gd name="connsiteX24" fmla="*/ 921544 w 1083469"/>
              <a:gd name="connsiteY24" fmla="*/ 100013 h 1343025"/>
              <a:gd name="connsiteX25" fmla="*/ 969169 w 1083469"/>
              <a:gd name="connsiteY25" fmla="*/ 140494 h 1343025"/>
              <a:gd name="connsiteX26" fmla="*/ 1009650 w 1083469"/>
              <a:gd name="connsiteY26" fmla="*/ 185738 h 1343025"/>
              <a:gd name="connsiteX27" fmla="*/ 1052512 w 1083469"/>
              <a:gd name="connsiteY27" fmla="*/ 233363 h 1343025"/>
              <a:gd name="connsiteX28" fmla="*/ 1066800 w 1083469"/>
              <a:gd name="connsiteY28" fmla="*/ 252413 h 1343025"/>
              <a:gd name="connsiteX29" fmla="*/ 1073944 w 1083469"/>
              <a:gd name="connsiteY29" fmla="*/ 273844 h 1343025"/>
              <a:gd name="connsiteX30" fmla="*/ 1081087 w 1083469"/>
              <a:gd name="connsiteY30" fmla="*/ 300038 h 1343025"/>
              <a:gd name="connsiteX31" fmla="*/ 1083469 w 1083469"/>
              <a:gd name="connsiteY31" fmla="*/ 316707 h 1343025"/>
              <a:gd name="connsiteX32" fmla="*/ 1073944 w 1083469"/>
              <a:gd name="connsiteY32" fmla="*/ 347663 h 1343025"/>
              <a:gd name="connsiteX33" fmla="*/ 1059656 w 1083469"/>
              <a:gd name="connsiteY33" fmla="*/ 366713 h 1343025"/>
              <a:gd name="connsiteX34" fmla="*/ 1031081 w 1083469"/>
              <a:gd name="connsiteY34" fmla="*/ 383382 h 1343025"/>
              <a:gd name="connsiteX35" fmla="*/ 995362 w 1083469"/>
              <a:gd name="connsiteY35" fmla="*/ 400050 h 1343025"/>
              <a:gd name="connsiteX36" fmla="*/ 954881 w 1083469"/>
              <a:gd name="connsiteY36" fmla="*/ 426244 h 1343025"/>
              <a:gd name="connsiteX37" fmla="*/ 914400 w 1083469"/>
              <a:gd name="connsiteY37" fmla="*/ 461963 h 1343025"/>
              <a:gd name="connsiteX38" fmla="*/ 797719 w 1083469"/>
              <a:gd name="connsiteY38" fmla="*/ 592932 h 1343025"/>
              <a:gd name="connsiteX39" fmla="*/ 607219 w 1083469"/>
              <a:gd name="connsiteY39" fmla="*/ 792957 h 1343025"/>
              <a:gd name="connsiteX40" fmla="*/ 423862 w 1083469"/>
              <a:gd name="connsiteY40" fmla="*/ 973932 h 1343025"/>
              <a:gd name="connsiteX41" fmla="*/ 176212 w 1083469"/>
              <a:gd name="connsiteY41" fmla="*/ 1207294 h 1343025"/>
              <a:gd name="connsiteX42" fmla="*/ 0 w 1083469"/>
              <a:gd name="connsiteY42" fmla="*/ 1343025 h 1343025"/>
              <a:gd name="connsiteX43" fmla="*/ 23812 w 1083469"/>
              <a:gd name="connsiteY43" fmla="*/ 1243013 h 1343025"/>
              <a:gd name="connsiteX44" fmla="*/ 147637 w 1083469"/>
              <a:gd name="connsiteY44" fmla="*/ 1073944 h 1343025"/>
              <a:gd name="connsiteX45" fmla="*/ 266700 w 1083469"/>
              <a:gd name="connsiteY45" fmla="*/ 909638 h 1343025"/>
              <a:gd name="connsiteX46" fmla="*/ 395287 w 1083469"/>
              <a:gd name="connsiteY46" fmla="*/ 723900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83469" h="1343025">
                <a:moveTo>
                  <a:pt x="395287" y="723900"/>
                </a:moveTo>
                <a:lnTo>
                  <a:pt x="488156" y="576263"/>
                </a:lnTo>
                <a:lnTo>
                  <a:pt x="550069" y="471488"/>
                </a:lnTo>
                <a:lnTo>
                  <a:pt x="604837" y="383382"/>
                </a:lnTo>
                <a:lnTo>
                  <a:pt x="640556" y="309563"/>
                </a:lnTo>
                <a:lnTo>
                  <a:pt x="657225" y="269082"/>
                </a:lnTo>
                <a:lnTo>
                  <a:pt x="671512" y="226219"/>
                </a:lnTo>
                <a:lnTo>
                  <a:pt x="676275" y="192882"/>
                </a:lnTo>
                <a:lnTo>
                  <a:pt x="671512" y="173832"/>
                </a:lnTo>
                <a:lnTo>
                  <a:pt x="661987" y="152400"/>
                </a:lnTo>
                <a:lnTo>
                  <a:pt x="633412" y="114300"/>
                </a:lnTo>
                <a:lnTo>
                  <a:pt x="611981" y="90488"/>
                </a:lnTo>
                <a:lnTo>
                  <a:pt x="585787" y="71438"/>
                </a:lnTo>
                <a:lnTo>
                  <a:pt x="569119" y="59532"/>
                </a:lnTo>
                <a:lnTo>
                  <a:pt x="552450" y="38100"/>
                </a:lnTo>
                <a:lnTo>
                  <a:pt x="550069" y="21432"/>
                </a:lnTo>
                <a:lnTo>
                  <a:pt x="552450" y="9525"/>
                </a:lnTo>
                <a:lnTo>
                  <a:pt x="566737" y="2382"/>
                </a:lnTo>
                <a:lnTo>
                  <a:pt x="597694" y="0"/>
                </a:lnTo>
                <a:lnTo>
                  <a:pt x="666750" y="14288"/>
                </a:lnTo>
                <a:lnTo>
                  <a:pt x="757237" y="30957"/>
                </a:lnTo>
                <a:lnTo>
                  <a:pt x="819150" y="42863"/>
                </a:lnTo>
                <a:lnTo>
                  <a:pt x="840581" y="52388"/>
                </a:lnTo>
                <a:lnTo>
                  <a:pt x="881062" y="73819"/>
                </a:lnTo>
                <a:lnTo>
                  <a:pt x="921544" y="100013"/>
                </a:lnTo>
                <a:lnTo>
                  <a:pt x="969169" y="140494"/>
                </a:lnTo>
                <a:lnTo>
                  <a:pt x="1009650" y="185738"/>
                </a:lnTo>
                <a:lnTo>
                  <a:pt x="1052512" y="233363"/>
                </a:lnTo>
                <a:lnTo>
                  <a:pt x="1066800" y="252413"/>
                </a:lnTo>
                <a:lnTo>
                  <a:pt x="1073944" y="273844"/>
                </a:lnTo>
                <a:lnTo>
                  <a:pt x="1081087" y="300038"/>
                </a:lnTo>
                <a:lnTo>
                  <a:pt x="1083469" y="316707"/>
                </a:lnTo>
                <a:lnTo>
                  <a:pt x="1073944" y="347663"/>
                </a:lnTo>
                <a:lnTo>
                  <a:pt x="1059656" y="366713"/>
                </a:lnTo>
                <a:lnTo>
                  <a:pt x="1031081" y="383382"/>
                </a:lnTo>
                <a:lnTo>
                  <a:pt x="995362" y="400050"/>
                </a:lnTo>
                <a:lnTo>
                  <a:pt x="954881" y="426244"/>
                </a:lnTo>
                <a:lnTo>
                  <a:pt x="914400" y="461963"/>
                </a:lnTo>
                <a:lnTo>
                  <a:pt x="797719" y="592932"/>
                </a:lnTo>
                <a:lnTo>
                  <a:pt x="607219" y="792957"/>
                </a:lnTo>
                <a:lnTo>
                  <a:pt x="423862" y="973932"/>
                </a:lnTo>
                <a:lnTo>
                  <a:pt x="176212" y="1207294"/>
                </a:lnTo>
                <a:lnTo>
                  <a:pt x="0" y="1343025"/>
                </a:lnTo>
                <a:lnTo>
                  <a:pt x="23812" y="1243013"/>
                </a:lnTo>
                <a:lnTo>
                  <a:pt x="147637" y="1073944"/>
                </a:lnTo>
                <a:lnTo>
                  <a:pt x="266700" y="909638"/>
                </a:lnTo>
                <a:lnTo>
                  <a:pt x="395287" y="723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4544382E-24C0-1B48-957F-68E226DDFF26}"/>
              </a:ext>
            </a:extLst>
          </p:cNvPr>
          <p:cNvSpPr/>
          <p:nvPr/>
        </p:nvSpPr>
        <p:spPr>
          <a:xfrm>
            <a:off x="2713038" y="2743200"/>
            <a:ext cx="377825" cy="1312863"/>
          </a:xfrm>
          <a:custGeom>
            <a:avLst/>
            <a:gdLst>
              <a:gd name="connsiteX0" fmla="*/ 371475 w 378619"/>
              <a:gd name="connsiteY0" fmla="*/ 659606 h 1312069"/>
              <a:gd name="connsiteX1" fmla="*/ 376237 w 378619"/>
              <a:gd name="connsiteY1" fmla="*/ 576263 h 1312069"/>
              <a:gd name="connsiteX2" fmla="*/ 378619 w 378619"/>
              <a:gd name="connsiteY2" fmla="*/ 519113 h 1312069"/>
              <a:gd name="connsiteX3" fmla="*/ 378619 w 378619"/>
              <a:gd name="connsiteY3" fmla="*/ 440531 h 1312069"/>
              <a:gd name="connsiteX4" fmla="*/ 359569 w 378619"/>
              <a:gd name="connsiteY4" fmla="*/ 304800 h 1312069"/>
              <a:gd name="connsiteX5" fmla="*/ 340519 w 378619"/>
              <a:gd name="connsiteY5" fmla="*/ 219075 h 1312069"/>
              <a:gd name="connsiteX6" fmla="*/ 321469 w 378619"/>
              <a:gd name="connsiteY6" fmla="*/ 154781 h 1312069"/>
              <a:gd name="connsiteX7" fmla="*/ 302419 w 378619"/>
              <a:gd name="connsiteY7" fmla="*/ 100013 h 1312069"/>
              <a:gd name="connsiteX8" fmla="*/ 290512 w 378619"/>
              <a:gd name="connsiteY8" fmla="*/ 69056 h 1312069"/>
              <a:gd name="connsiteX9" fmla="*/ 273844 w 378619"/>
              <a:gd name="connsiteY9" fmla="*/ 40481 h 1312069"/>
              <a:gd name="connsiteX10" fmla="*/ 254794 w 378619"/>
              <a:gd name="connsiteY10" fmla="*/ 19050 h 1312069"/>
              <a:gd name="connsiteX11" fmla="*/ 240506 w 378619"/>
              <a:gd name="connsiteY11" fmla="*/ 9525 h 1312069"/>
              <a:gd name="connsiteX12" fmla="*/ 219075 w 378619"/>
              <a:gd name="connsiteY12" fmla="*/ 0 h 1312069"/>
              <a:gd name="connsiteX13" fmla="*/ 209550 w 378619"/>
              <a:gd name="connsiteY13" fmla="*/ 2381 h 1312069"/>
              <a:gd name="connsiteX14" fmla="*/ 204787 w 378619"/>
              <a:gd name="connsiteY14" fmla="*/ 21431 h 1312069"/>
              <a:gd name="connsiteX15" fmla="*/ 209550 w 378619"/>
              <a:gd name="connsiteY15" fmla="*/ 71438 h 1312069"/>
              <a:gd name="connsiteX16" fmla="*/ 214312 w 378619"/>
              <a:gd name="connsiteY16" fmla="*/ 116681 h 1312069"/>
              <a:gd name="connsiteX17" fmla="*/ 216694 w 378619"/>
              <a:gd name="connsiteY17" fmla="*/ 185738 h 1312069"/>
              <a:gd name="connsiteX18" fmla="*/ 214312 w 378619"/>
              <a:gd name="connsiteY18" fmla="*/ 257175 h 1312069"/>
              <a:gd name="connsiteX19" fmla="*/ 204787 w 378619"/>
              <a:gd name="connsiteY19" fmla="*/ 319088 h 1312069"/>
              <a:gd name="connsiteX20" fmla="*/ 188119 w 378619"/>
              <a:gd name="connsiteY20" fmla="*/ 392906 h 1312069"/>
              <a:gd name="connsiteX21" fmla="*/ 164306 w 378619"/>
              <a:gd name="connsiteY21" fmla="*/ 466725 h 1312069"/>
              <a:gd name="connsiteX22" fmla="*/ 138112 w 378619"/>
              <a:gd name="connsiteY22" fmla="*/ 540544 h 1312069"/>
              <a:gd name="connsiteX23" fmla="*/ 104775 w 378619"/>
              <a:gd name="connsiteY23" fmla="*/ 611981 h 1312069"/>
              <a:gd name="connsiteX24" fmla="*/ 59531 w 378619"/>
              <a:gd name="connsiteY24" fmla="*/ 685800 h 1312069"/>
              <a:gd name="connsiteX25" fmla="*/ 11906 w 378619"/>
              <a:gd name="connsiteY25" fmla="*/ 757238 h 1312069"/>
              <a:gd name="connsiteX26" fmla="*/ 2381 w 378619"/>
              <a:gd name="connsiteY26" fmla="*/ 776288 h 1312069"/>
              <a:gd name="connsiteX27" fmla="*/ 0 w 378619"/>
              <a:gd name="connsiteY27" fmla="*/ 831056 h 1312069"/>
              <a:gd name="connsiteX28" fmla="*/ 2381 w 378619"/>
              <a:gd name="connsiteY28" fmla="*/ 969169 h 1312069"/>
              <a:gd name="connsiteX29" fmla="*/ 2381 w 378619"/>
              <a:gd name="connsiteY29" fmla="*/ 1023938 h 1312069"/>
              <a:gd name="connsiteX30" fmla="*/ 7144 w 378619"/>
              <a:gd name="connsiteY30" fmla="*/ 1100138 h 1312069"/>
              <a:gd name="connsiteX31" fmla="*/ 11906 w 378619"/>
              <a:gd name="connsiteY31" fmla="*/ 1143000 h 1312069"/>
              <a:gd name="connsiteX32" fmla="*/ 19050 w 378619"/>
              <a:gd name="connsiteY32" fmla="*/ 1173956 h 1312069"/>
              <a:gd name="connsiteX33" fmla="*/ 30956 w 378619"/>
              <a:gd name="connsiteY33" fmla="*/ 1216819 h 1312069"/>
              <a:gd name="connsiteX34" fmla="*/ 45244 w 378619"/>
              <a:gd name="connsiteY34" fmla="*/ 1250156 h 1312069"/>
              <a:gd name="connsiteX35" fmla="*/ 59531 w 378619"/>
              <a:gd name="connsiteY35" fmla="*/ 1271588 h 1312069"/>
              <a:gd name="connsiteX36" fmla="*/ 71437 w 378619"/>
              <a:gd name="connsiteY36" fmla="*/ 1288256 h 1312069"/>
              <a:gd name="connsiteX37" fmla="*/ 92869 w 378619"/>
              <a:gd name="connsiteY37" fmla="*/ 1302544 h 1312069"/>
              <a:gd name="connsiteX38" fmla="*/ 119062 w 378619"/>
              <a:gd name="connsiteY38" fmla="*/ 1312069 h 1312069"/>
              <a:gd name="connsiteX39" fmla="*/ 145256 w 378619"/>
              <a:gd name="connsiteY39" fmla="*/ 1312069 h 1312069"/>
              <a:gd name="connsiteX40" fmla="*/ 176212 w 378619"/>
              <a:gd name="connsiteY40" fmla="*/ 1302544 h 1312069"/>
              <a:gd name="connsiteX41" fmla="*/ 195262 w 378619"/>
              <a:gd name="connsiteY41" fmla="*/ 1285875 h 1312069"/>
              <a:gd name="connsiteX42" fmla="*/ 211931 w 378619"/>
              <a:gd name="connsiteY42" fmla="*/ 1269206 h 1312069"/>
              <a:gd name="connsiteX43" fmla="*/ 230981 w 378619"/>
              <a:gd name="connsiteY43" fmla="*/ 1235869 h 1312069"/>
              <a:gd name="connsiteX44" fmla="*/ 257175 w 378619"/>
              <a:gd name="connsiteY44" fmla="*/ 1178719 h 1312069"/>
              <a:gd name="connsiteX45" fmla="*/ 290512 w 378619"/>
              <a:gd name="connsiteY45" fmla="*/ 1090613 h 1312069"/>
              <a:gd name="connsiteX46" fmla="*/ 311944 w 378619"/>
              <a:gd name="connsiteY46" fmla="*/ 1026319 h 1312069"/>
              <a:gd name="connsiteX47" fmla="*/ 333375 w 378619"/>
              <a:gd name="connsiteY47" fmla="*/ 931069 h 1312069"/>
              <a:gd name="connsiteX48" fmla="*/ 359569 w 378619"/>
              <a:gd name="connsiteY48" fmla="*/ 788194 h 1312069"/>
              <a:gd name="connsiteX49" fmla="*/ 371475 w 378619"/>
              <a:gd name="connsiteY49" fmla="*/ 659606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78619" h="1312069">
                <a:moveTo>
                  <a:pt x="371475" y="659606"/>
                </a:moveTo>
                <a:lnTo>
                  <a:pt x="376237" y="576263"/>
                </a:lnTo>
                <a:lnTo>
                  <a:pt x="378619" y="519113"/>
                </a:lnTo>
                <a:lnTo>
                  <a:pt x="378619" y="440531"/>
                </a:lnTo>
                <a:lnTo>
                  <a:pt x="359569" y="304800"/>
                </a:lnTo>
                <a:lnTo>
                  <a:pt x="340519" y="219075"/>
                </a:lnTo>
                <a:lnTo>
                  <a:pt x="321469" y="154781"/>
                </a:lnTo>
                <a:lnTo>
                  <a:pt x="302419" y="100013"/>
                </a:lnTo>
                <a:lnTo>
                  <a:pt x="290512" y="69056"/>
                </a:lnTo>
                <a:lnTo>
                  <a:pt x="273844" y="40481"/>
                </a:lnTo>
                <a:lnTo>
                  <a:pt x="254794" y="19050"/>
                </a:lnTo>
                <a:lnTo>
                  <a:pt x="240506" y="9525"/>
                </a:lnTo>
                <a:lnTo>
                  <a:pt x="219075" y="0"/>
                </a:lnTo>
                <a:lnTo>
                  <a:pt x="209550" y="2381"/>
                </a:lnTo>
                <a:lnTo>
                  <a:pt x="204787" y="21431"/>
                </a:lnTo>
                <a:lnTo>
                  <a:pt x="209550" y="71438"/>
                </a:lnTo>
                <a:lnTo>
                  <a:pt x="214312" y="116681"/>
                </a:lnTo>
                <a:lnTo>
                  <a:pt x="216694" y="185738"/>
                </a:lnTo>
                <a:lnTo>
                  <a:pt x="214312" y="257175"/>
                </a:lnTo>
                <a:lnTo>
                  <a:pt x="204787" y="319088"/>
                </a:lnTo>
                <a:lnTo>
                  <a:pt x="188119" y="392906"/>
                </a:lnTo>
                <a:lnTo>
                  <a:pt x="164306" y="466725"/>
                </a:lnTo>
                <a:lnTo>
                  <a:pt x="138112" y="540544"/>
                </a:lnTo>
                <a:lnTo>
                  <a:pt x="104775" y="611981"/>
                </a:lnTo>
                <a:lnTo>
                  <a:pt x="59531" y="685800"/>
                </a:lnTo>
                <a:lnTo>
                  <a:pt x="11906" y="757238"/>
                </a:lnTo>
                <a:lnTo>
                  <a:pt x="2381" y="776288"/>
                </a:lnTo>
                <a:lnTo>
                  <a:pt x="0" y="831056"/>
                </a:lnTo>
                <a:cubicBezTo>
                  <a:pt x="794" y="877094"/>
                  <a:pt x="1587" y="923131"/>
                  <a:pt x="2381" y="969169"/>
                </a:cubicBezTo>
                <a:lnTo>
                  <a:pt x="2381" y="1023938"/>
                </a:lnTo>
                <a:lnTo>
                  <a:pt x="7144" y="1100138"/>
                </a:lnTo>
                <a:lnTo>
                  <a:pt x="11906" y="1143000"/>
                </a:lnTo>
                <a:lnTo>
                  <a:pt x="19050" y="1173956"/>
                </a:lnTo>
                <a:lnTo>
                  <a:pt x="30956" y="1216819"/>
                </a:lnTo>
                <a:lnTo>
                  <a:pt x="45244" y="1250156"/>
                </a:lnTo>
                <a:lnTo>
                  <a:pt x="59531" y="1271588"/>
                </a:lnTo>
                <a:lnTo>
                  <a:pt x="71437" y="1288256"/>
                </a:lnTo>
                <a:lnTo>
                  <a:pt x="92869" y="1302544"/>
                </a:lnTo>
                <a:lnTo>
                  <a:pt x="119062" y="1312069"/>
                </a:lnTo>
                <a:lnTo>
                  <a:pt x="145256" y="1312069"/>
                </a:lnTo>
                <a:lnTo>
                  <a:pt x="176212" y="1302544"/>
                </a:lnTo>
                <a:lnTo>
                  <a:pt x="195262" y="1285875"/>
                </a:lnTo>
                <a:lnTo>
                  <a:pt x="211931" y="1269206"/>
                </a:lnTo>
                <a:lnTo>
                  <a:pt x="230981" y="1235869"/>
                </a:lnTo>
                <a:lnTo>
                  <a:pt x="257175" y="1178719"/>
                </a:lnTo>
                <a:lnTo>
                  <a:pt x="290512" y="1090613"/>
                </a:lnTo>
                <a:lnTo>
                  <a:pt x="311944" y="1026319"/>
                </a:lnTo>
                <a:lnTo>
                  <a:pt x="333375" y="931069"/>
                </a:lnTo>
                <a:lnTo>
                  <a:pt x="359569" y="788194"/>
                </a:lnTo>
                <a:lnTo>
                  <a:pt x="371475" y="659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71AC164E-091B-B941-802D-26F2BF3B2654}"/>
              </a:ext>
            </a:extLst>
          </p:cNvPr>
          <p:cNvSpPr/>
          <p:nvPr/>
        </p:nvSpPr>
        <p:spPr>
          <a:xfrm>
            <a:off x="3557588" y="3676650"/>
            <a:ext cx="2616200" cy="554038"/>
          </a:xfrm>
          <a:custGeom>
            <a:avLst/>
            <a:gdLst>
              <a:gd name="connsiteX0" fmla="*/ 1516856 w 2616993"/>
              <a:gd name="connsiteY0" fmla="*/ 323850 h 554831"/>
              <a:gd name="connsiteX1" fmla="*/ 1871662 w 2616993"/>
              <a:gd name="connsiteY1" fmla="*/ 257175 h 554831"/>
              <a:gd name="connsiteX2" fmla="*/ 2155031 w 2616993"/>
              <a:gd name="connsiteY2" fmla="*/ 202406 h 554831"/>
              <a:gd name="connsiteX3" fmla="*/ 2190750 w 2616993"/>
              <a:gd name="connsiteY3" fmla="*/ 200025 h 554831"/>
              <a:gd name="connsiteX4" fmla="*/ 2216943 w 2616993"/>
              <a:gd name="connsiteY4" fmla="*/ 209550 h 554831"/>
              <a:gd name="connsiteX5" fmla="*/ 2231231 w 2616993"/>
              <a:gd name="connsiteY5" fmla="*/ 221456 h 554831"/>
              <a:gd name="connsiteX6" fmla="*/ 2593181 w 2616993"/>
              <a:gd name="connsiteY6" fmla="*/ 357188 h 554831"/>
              <a:gd name="connsiteX7" fmla="*/ 2607468 w 2616993"/>
              <a:gd name="connsiteY7" fmla="*/ 335756 h 554831"/>
              <a:gd name="connsiteX8" fmla="*/ 2616993 w 2616993"/>
              <a:gd name="connsiteY8" fmla="*/ 309563 h 554831"/>
              <a:gd name="connsiteX9" fmla="*/ 2614612 w 2616993"/>
              <a:gd name="connsiteY9" fmla="*/ 280988 h 554831"/>
              <a:gd name="connsiteX10" fmla="*/ 2605087 w 2616993"/>
              <a:gd name="connsiteY10" fmla="*/ 252413 h 554831"/>
              <a:gd name="connsiteX11" fmla="*/ 2595562 w 2616993"/>
              <a:gd name="connsiteY11" fmla="*/ 240506 h 554831"/>
              <a:gd name="connsiteX12" fmla="*/ 2576512 w 2616993"/>
              <a:gd name="connsiteY12" fmla="*/ 214313 h 554831"/>
              <a:gd name="connsiteX13" fmla="*/ 2547937 w 2616993"/>
              <a:gd name="connsiteY13" fmla="*/ 185738 h 554831"/>
              <a:gd name="connsiteX14" fmla="*/ 2500312 w 2616993"/>
              <a:gd name="connsiteY14" fmla="*/ 142875 h 554831"/>
              <a:gd name="connsiteX15" fmla="*/ 2433637 w 2616993"/>
              <a:gd name="connsiteY15" fmla="*/ 95250 h 554831"/>
              <a:gd name="connsiteX16" fmla="*/ 2328862 w 2616993"/>
              <a:gd name="connsiteY16" fmla="*/ 33338 h 554831"/>
              <a:gd name="connsiteX17" fmla="*/ 2264568 w 2616993"/>
              <a:gd name="connsiteY17" fmla="*/ 0 h 554831"/>
              <a:gd name="connsiteX18" fmla="*/ 2238375 w 2616993"/>
              <a:gd name="connsiteY18" fmla="*/ 7144 h 554831"/>
              <a:gd name="connsiteX19" fmla="*/ 2145506 w 2616993"/>
              <a:gd name="connsiteY19" fmla="*/ 42863 h 554831"/>
              <a:gd name="connsiteX20" fmla="*/ 2078831 w 2616993"/>
              <a:gd name="connsiteY20" fmla="*/ 66675 h 554831"/>
              <a:gd name="connsiteX21" fmla="*/ 1914525 w 2616993"/>
              <a:gd name="connsiteY21" fmla="*/ 92869 h 554831"/>
              <a:gd name="connsiteX22" fmla="*/ 1495425 w 2616993"/>
              <a:gd name="connsiteY22" fmla="*/ 152400 h 554831"/>
              <a:gd name="connsiteX23" fmla="*/ 1247775 w 2616993"/>
              <a:gd name="connsiteY23" fmla="*/ 178594 h 554831"/>
              <a:gd name="connsiteX24" fmla="*/ 976312 w 2616993"/>
              <a:gd name="connsiteY24" fmla="*/ 230981 h 554831"/>
              <a:gd name="connsiteX25" fmla="*/ 833437 w 2616993"/>
              <a:gd name="connsiteY25" fmla="*/ 257175 h 554831"/>
              <a:gd name="connsiteX26" fmla="*/ 659606 w 2616993"/>
              <a:gd name="connsiteY26" fmla="*/ 280988 h 554831"/>
              <a:gd name="connsiteX27" fmla="*/ 504825 w 2616993"/>
              <a:gd name="connsiteY27" fmla="*/ 300038 h 554831"/>
              <a:gd name="connsiteX28" fmla="*/ 400050 w 2616993"/>
              <a:gd name="connsiteY28" fmla="*/ 309563 h 554831"/>
              <a:gd name="connsiteX29" fmla="*/ 326231 w 2616993"/>
              <a:gd name="connsiteY29" fmla="*/ 314325 h 554831"/>
              <a:gd name="connsiteX30" fmla="*/ 264318 w 2616993"/>
              <a:gd name="connsiteY30" fmla="*/ 311944 h 554831"/>
              <a:gd name="connsiteX31" fmla="*/ 209550 w 2616993"/>
              <a:gd name="connsiteY31" fmla="*/ 302419 h 554831"/>
              <a:gd name="connsiteX32" fmla="*/ 169068 w 2616993"/>
              <a:gd name="connsiteY32" fmla="*/ 288131 h 554831"/>
              <a:gd name="connsiteX33" fmla="*/ 126206 w 2616993"/>
              <a:gd name="connsiteY33" fmla="*/ 266700 h 554831"/>
              <a:gd name="connsiteX34" fmla="*/ 92868 w 2616993"/>
              <a:gd name="connsiteY34" fmla="*/ 245269 h 554831"/>
              <a:gd name="connsiteX35" fmla="*/ 71437 w 2616993"/>
              <a:gd name="connsiteY35" fmla="*/ 223838 h 554831"/>
              <a:gd name="connsiteX36" fmla="*/ 57150 w 2616993"/>
              <a:gd name="connsiteY36" fmla="*/ 207169 h 554831"/>
              <a:gd name="connsiteX37" fmla="*/ 35718 w 2616993"/>
              <a:gd name="connsiteY37" fmla="*/ 195263 h 554831"/>
              <a:gd name="connsiteX38" fmla="*/ 14287 w 2616993"/>
              <a:gd name="connsiteY38" fmla="*/ 192881 h 554831"/>
              <a:gd name="connsiteX39" fmla="*/ 2381 w 2616993"/>
              <a:gd name="connsiteY39" fmla="*/ 200025 h 554831"/>
              <a:gd name="connsiteX40" fmla="*/ 0 w 2616993"/>
              <a:gd name="connsiteY40" fmla="*/ 230981 h 554831"/>
              <a:gd name="connsiteX41" fmla="*/ 9525 w 2616993"/>
              <a:gd name="connsiteY41" fmla="*/ 259556 h 554831"/>
              <a:gd name="connsiteX42" fmla="*/ 47625 w 2616993"/>
              <a:gd name="connsiteY42" fmla="*/ 328613 h 554831"/>
              <a:gd name="connsiteX43" fmla="*/ 88106 w 2616993"/>
              <a:gd name="connsiteY43" fmla="*/ 392906 h 554831"/>
              <a:gd name="connsiteX44" fmla="*/ 123825 w 2616993"/>
              <a:gd name="connsiteY44" fmla="*/ 435769 h 554831"/>
              <a:gd name="connsiteX45" fmla="*/ 180975 w 2616993"/>
              <a:gd name="connsiteY45" fmla="*/ 490538 h 554831"/>
              <a:gd name="connsiteX46" fmla="*/ 211931 w 2616993"/>
              <a:gd name="connsiteY46" fmla="*/ 519113 h 554831"/>
              <a:gd name="connsiteX47" fmla="*/ 240506 w 2616993"/>
              <a:gd name="connsiteY47" fmla="*/ 533400 h 554831"/>
              <a:gd name="connsiteX48" fmla="*/ 264318 w 2616993"/>
              <a:gd name="connsiteY48" fmla="*/ 542925 h 554831"/>
              <a:gd name="connsiteX49" fmla="*/ 304800 w 2616993"/>
              <a:gd name="connsiteY49" fmla="*/ 554831 h 554831"/>
              <a:gd name="connsiteX50" fmla="*/ 333375 w 2616993"/>
              <a:gd name="connsiteY50" fmla="*/ 554831 h 554831"/>
              <a:gd name="connsiteX51" fmla="*/ 371475 w 2616993"/>
              <a:gd name="connsiteY51" fmla="*/ 550069 h 554831"/>
              <a:gd name="connsiteX52" fmla="*/ 426243 w 2616993"/>
              <a:gd name="connsiteY52" fmla="*/ 535781 h 554831"/>
              <a:gd name="connsiteX53" fmla="*/ 812006 w 2616993"/>
              <a:gd name="connsiteY53" fmla="*/ 457200 h 554831"/>
              <a:gd name="connsiteX54" fmla="*/ 995362 w 2616993"/>
              <a:gd name="connsiteY54" fmla="*/ 416719 h 554831"/>
              <a:gd name="connsiteX55" fmla="*/ 1516856 w 2616993"/>
              <a:gd name="connsiteY55" fmla="*/ 323850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16993" h="554831">
                <a:moveTo>
                  <a:pt x="1516856" y="323850"/>
                </a:moveTo>
                <a:lnTo>
                  <a:pt x="1871662" y="257175"/>
                </a:lnTo>
                <a:lnTo>
                  <a:pt x="2155031" y="202406"/>
                </a:lnTo>
                <a:lnTo>
                  <a:pt x="2190750" y="200025"/>
                </a:lnTo>
                <a:lnTo>
                  <a:pt x="2216943" y="209550"/>
                </a:lnTo>
                <a:lnTo>
                  <a:pt x="2231231" y="221456"/>
                </a:lnTo>
                <a:lnTo>
                  <a:pt x="2593181" y="357188"/>
                </a:lnTo>
                <a:lnTo>
                  <a:pt x="2607468" y="335756"/>
                </a:lnTo>
                <a:lnTo>
                  <a:pt x="2616993" y="309563"/>
                </a:lnTo>
                <a:lnTo>
                  <a:pt x="2614612" y="280988"/>
                </a:lnTo>
                <a:lnTo>
                  <a:pt x="2605087" y="252413"/>
                </a:lnTo>
                <a:lnTo>
                  <a:pt x="2595562" y="240506"/>
                </a:lnTo>
                <a:lnTo>
                  <a:pt x="2576512" y="214313"/>
                </a:lnTo>
                <a:lnTo>
                  <a:pt x="2547937" y="185738"/>
                </a:lnTo>
                <a:lnTo>
                  <a:pt x="2500312" y="142875"/>
                </a:lnTo>
                <a:lnTo>
                  <a:pt x="2433637" y="95250"/>
                </a:lnTo>
                <a:lnTo>
                  <a:pt x="2328862" y="33338"/>
                </a:lnTo>
                <a:lnTo>
                  <a:pt x="2264568" y="0"/>
                </a:lnTo>
                <a:lnTo>
                  <a:pt x="2238375" y="7144"/>
                </a:lnTo>
                <a:lnTo>
                  <a:pt x="2145506" y="42863"/>
                </a:lnTo>
                <a:lnTo>
                  <a:pt x="2078831" y="66675"/>
                </a:lnTo>
                <a:lnTo>
                  <a:pt x="1914525" y="92869"/>
                </a:lnTo>
                <a:lnTo>
                  <a:pt x="1495425" y="152400"/>
                </a:lnTo>
                <a:lnTo>
                  <a:pt x="1247775" y="178594"/>
                </a:lnTo>
                <a:lnTo>
                  <a:pt x="976312" y="230981"/>
                </a:lnTo>
                <a:lnTo>
                  <a:pt x="833437" y="257175"/>
                </a:lnTo>
                <a:lnTo>
                  <a:pt x="659606" y="280988"/>
                </a:lnTo>
                <a:lnTo>
                  <a:pt x="504825" y="300038"/>
                </a:lnTo>
                <a:lnTo>
                  <a:pt x="400050" y="309563"/>
                </a:lnTo>
                <a:lnTo>
                  <a:pt x="326231" y="314325"/>
                </a:lnTo>
                <a:lnTo>
                  <a:pt x="264318" y="311944"/>
                </a:lnTo>
                <a:lnTo>
                  <a:pt x="209550" y="302419"/>
                </a:lnTo>
                <a:lnTo>
                  <a:pt x="169068" y="288131"/>
                </a:lnTo>
                <a:lnTo>
                  <a:pt x="126206" y="266700"/>
                </a:lnTo>
                <a:lnTo>
                  <a:pt x="92868" y="245269"/>
                </a:lnTo>
                <a:lnTo>
                  <a:pt x="71437" y="223838"/>
                </a:lnTo>
                <a:lnTo>
                  <a:pt x="57150" y="207169"/>
                </a:lnTo>
                <a:lnTo>
                  <a:pt x="35718" y="195263"/>
                </a:lnTo>
                <a:lnTo>
                  <a:pt x="14287" y="192881"/>
                </a:lnTo>
                <a:lnTo>
                  <a:pt x="2381" y="200025"/>
                </a:lnTo>
                <a:lnTo>
                  <a:pt x="0" y="230981"/>
                </a:lnTo>
                <a:lnTo>
                  <a:pt x="9525" y="259556"/>
                </a:lnTo>
                <a:lnTo>
                  <a:pt x="47625" y="328613"/>
                </a:lnTo>
                <a:lnTo>
                  <a:pt x="88106" y="392906"/>
                </a:lnTo>
                <a:lnTo>
                  <a:pt x="123825" y="435769"/>
                </a:lnTo>
                <a:lnTo>
                  <a:pt x="180975" y="490538"/>
                </a:lnTo>
                <a:lnTo>
                  <a:pt x="211931" y="519113"/>
                </a:lnTo>
                <a:lnTo>
                  <a:pt x="240506" y="533400"/>
                </a:lnTo>
                <a:lnTo>
                  <a:pt x="264318" y="542925"/>
                </a:lnTo>
                <a:lnTo>
                  <a:pt x="304800" y="554831"/>
                </a:lnTo>
                <a:lnTo>
                  <a:pt x="333375" y="554831"/>
                </a:lnTo>
                <a:lnTo>
                  <a:pt x="371475" y="550069"/>
                </a:lnTo>
                <a:lnTo>
                  <a:pt x="426243" y="535781"/>
                </a:lnTo>
                <a:lnTo>
                  <a:pt x="812006" y="457200"/>
                </a:lnTo>
                <a:lnTo>
                  <a:pt x="995362" y="416719"/>
                </a:lnTo>
                <a:lnTo>
                  <a:pt x="1516856" y="323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0FF40D2E-87D8-2849-9BDF-39325D453E18}"/>
              </a:ext>
            </a:extLst>
          </p:cNvPr>
          <p:cNvSpPr/>
          <p:nvPr/>
        </p:nvSpPr>
        <p:spPr>
          <a:xfrm>
            <a:off x="3038475" y="2668588"/>
            <a:ext cx="4086225" cy="584200"/>
          </a:xfrm>
          <a:custGeom>
            <a:avLst/>
            <a:gdLst>
              <a:gd name="connsiteX0" fmla="*/ 1366501 w 4085907"/>
              <a:gd name="connsiteY0" fmla="*/ 261743 h 584672"/>
              <a:gd name="connsiteX1" fmla="*/ 1900185 w 4085907"/>
              <a:gd name="connsiteY1" fmla="*/ 197157 h 584672"/>
              <a:gd name="connsiteX2" fmla="*/ 2393077 w 4085907"/>
              <a:gd name="connsiteY2" fmla="*/ 139370 h 584672"/>
              <a:gd name="connsiteX3" fmla="*/ 2501853 w 4085907"/>
              <a:gd name="connsiteY3" fmla="*/ 115575 h 584672"/>
              <a:gd name="connsiteX4" fmla="*/ 2845178 w 4085907"/>
              <a:gd name="connsiteY4" fmla="*/ 91780 h 584672"/>
              <a:gd name="connsiteX5" fmla="*/ 3219096 w 4085907"/>
              <a:gd name="connsiteY5" fmla="*/ 64586 h 584672"/>
              <a:gd name="connsiteX6" fmla="*/ 3406055 w 4085907"/>
              <a:gd name="connsiteY6" fmla="*/ 50989 h 584672"/>
              <a:gd name="connsiteX7" fmla="*/ 3436649 w 4085907"/>
              <a:gd name="connsiteY7" fmla="*/ 50989 h 584672"/>
              <a:gd name="connsiteX8" fmla="*/ 3474040 w 4085907"/>
              <a:gd name="connsiteY8" fmla="*/ 37392 h 584672"/>
              <a:gd name="connsiteX9" fmla="*/ 3535227 w 4085907"/>
              <a:gd name="connsiteY9" fmla="*/ 10198 h 584672"/>
              <a:gd name="connsiteX10" fmla="*/ 3572619 w 4085907"/>
              <a:gd name="connsiteY10" fmla="*/ 0 h 584672"/>
              <a:gd name="connsiteX11" fmla="*/ 3596414 w 4085907"/>
              <a:gd name="connsiteY11" fmla="*/ 0 h 584672"/>
              <a:gd name="connsiteX12" fmla="*/ 3633806 w 4085907"/>
              <a:gd name="connsiteY12" fmla="*/ 3400 h 584672"/>
              <a:gd name="connsiteX13" fmla="*/ 3674597 w 4085907"/>
              <a:gd name="connsiteY13" fmla="*/ 16997 h 584672"/>
              <a:gd name="connsiteX14" fmla="*/ 3694992 w 4085907"/>
              <a:gd name="connsiteY14" fmla="*/ 30594 h 584672"/>
              <a:gd name="connsiteX15" fmla="*/ 3735783 w 4085907"/>
              <a:gd name="connsiteY15" fmla="*/ 71385 h 584672"/>
              <a:gd name="connsiteX16" fmla="*/ 3834362 w 4085907"/>
              <a:gd name="connsiteY16" fmla="*/ 169963 h 584672"/>
              <a:gd name="connsiteX17" fmla="*/ 3963533 w 4085907"/>
              <a:gd name="connsiteY17" fmla="*/ 299135 h 584672"/>
              <a:gd name="connsiteX18" fmla="*/ 4024720 w 4085907"/>
              <a:gd name="connsiteY18" fmla="*/ 363721 h 584672"/>
              <a:gd name="connsiteX19" fmla="*/ 4058713 w 4085907"/>
              <a:gd name="connsiteY19" fmla="*/ 407911 h 584672"/>
              <a:gd name="connsiteX20" fmla="*/ 4079108 w 4085907"/>
              <a:gd name="connsiteY20" fmla="*/ 441904 h 584672"/>
              <a:gd name="connsiteX21" fmla="*/ 4082507 w 4085907"/>
              <a:gd name="connsiteY21" fmla="*/ 455501 h 584672"/>
              <a:gd name="connsiteX22" fmla="*/ 4085907 w 4085907"/>
              <a:gd name="connsiteY22" fmla="*/ 479296 h 584672"/>
              <a:gd name="connsiteX23" fmla="*/ 4072310 w 4085907"/>
              <a:gd name="connsiteY23" fmla="*/ 506490 h 584672"/>
              <a:gd name="connsiteX24" fmla="*/ 4048515 w 4085907"/>
              <a:gd name="connsiteY24" fmla="*/ 530284 h 584672"/>
              <a:gd name="connsiteX25" fmla="*/ 4028119 w 4085907"/>
              <a:gd name="connsiteY25" fmla="*/ 537083 h 584672"/>
              <a:gd name="connsiteX26" fmla="*/ 4017922 w 4085907"/>
              <a:gd name="connsiteY26" fmla="*/ 537083 h 584672"/>
              <a:gd name="connsiteX27" fmla="*/ 3980530 w 4085907"/>
              <a:gd name="connsiteY27" fmla="*/ 530284 h 584672"/>
              <a:gd name="connsiteX28" fmla="*/ 3912545 w 4085907"/>
              <a:gd name="connsiteY28" fmla="*/ 520087 h 584672"/>
              <a:gd name="connsiteX29" fmla="*/ 3841160 w 4085907"/>
              <a:gd name="connsiteY29" fmla="*/ 513288 h 584672"/>
              <a:gd name="connsiteX30" fmla="*/ 3783373 w 4085907"/>
              <a:gd name="connsiteY30" fmla="*/ 520087 h 584672"/>
              <a:gd name="connsiteX31" fmla="*/ 3511432 w 4085907"/>
              <a:gd name="connsiteY31" fmla="*/ 268542 h 584672"/>
              <a:gd name="connsiteX32" fmla="*/ 3477440 w 4085907"/>
              <a:gd name="connsiteY32" fmla="*/ 251545 h 584672"/>
              <a:gd name="connsiteX33" fmla="*/ 3409455 w 4085907"/>
              <a:gd name="connsiteY33" fmla="*/ 248146 h 584672"/>
              <a:gd name="connsiteX34" fmla="*/ 3191902 w 4085907"/>
              <a:gd name="connsiteY34" fmla="*/ 258344 h 584672"/>
              <a:gd name="connsiteX35" fmla="*/ 2865574 w 4085907"/>
              <a:gd name="connsiteY35" fmla="*/ 271941 h 584672"/>
              <a:gd name="connsiteX36" fmla="*/ 2529047 w 4085907"/>
              <a:gd name="connsiteY36" fmla="*/ 295736 h 584672"/>
              <a:gd name="connsiteX37" fmla="*/ 2263905 w 4085907"/>
              <a:gd name="connsiteY37" fmla="*/ 319530 h 584672"/>
              <a:gd name="connsiteX38" fmla="*/ 1900185 w 4085907"/>
              <a:gd name="connsiteY38" fmla="*/ 356922 h 584672"/>
              <a:gd name="connsiteX39" fmla="*/ 1570457 w 4085907"/>
              <a:gd name="connsiteY39" fmla="*/ 397713 h 584672"/>
              <a:gd name="connsiteX40" fmla="*/ 1152348 w 4085907"/>
              <a:gd name="connsiteY40" fmla="*/ 455501 h 584672"/>
              <a:gd name="connsiteX41" fmla="*/ 673053 w 4085907"/>
              <a:gd name="connsiteY41" fmla="*/ 526885 h 584672"/>
              <a:gd name="connsiteX42" fmla="*/ 353523 w 4085907"/>
              <a:gd name="connsiteY42" fmla="*/ 571075 h 584672"/>
              <a:gd name="connsiteX43" fmla="*/ 258344 w 4085907"/>
              <a:gd name="connsiteY43" fmla="*/ 584672 h 584672"/>
              <a:gd name="connsiteX44" fmla="*/ 200556 w 4085907"/>
              <a:gd name="connsiteY44" fmla="*/ 581273 h 584672"/>
              <a:gd name="connsiteX45" fmla="*/ 135971 w 4085907"/>
              <a:gd name="connsiteY45" fmla="*/ 567676 h 584672"/>
              <a:gd name="connsiteX46" fmla="*/ 88381 w 4085907"/>
              <a:gd name="connsiteY46" fmla="*/ 554079 h 584672"/>
              <a:gd name="connsiteX47" fmla="*/ 13597 w 4085907"/>
              <a:gd name="connsiteY47" fmla="*/ 530284 h 584672"/>
              <a:gd name="connsiteX48" fmla="*/ 0 w 4085907"/>
              <a:gd name="connsiteY48" fmla="*/ 377318 h 584672"/>
              <a:gd name="connsiteX49" fmla="*/ 129172 w 4085907"/>
              <a:gd name="connsiteY49" fmla="*/ 401113 h 584672"/>
              <a:gd name="connsiteX50" fmla="*/ 166564 w 4085907"/>
              <a:gd name="connsiteY50" fmla="*/ 404512 h 584672"/>
              <a:gd name="connsiteX51" fmla="*/ 363721 w 4085907"/>
              <a:gd name="connsiteY51" fmla="*/ 384116 h 584672"/>
              <a:gd name="connsiteX52" fmla="*/ 812423 w 4085907"/>
              <a:gd name="connsiteY52" fmla="*/ 329728 h 584672"/>
              <a:gd name="connsiteX53" fmla="*/ 1301916 w 4085907"/>
              <a:gd name="connsiteY53" fmla="*/ 268542 h 584672"/>
              <a:gd name="connsiteX54" fmla="*/ 1366501 w 4085907"/>
              <a:gd name="connsiteY54" fmla="*/ 261743 h 58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085907" h="584672">
                <a:moveTo>
                  <a:pt x="1366501" y="261743"/>
                </a:moveTo>
                <a:lnTo>
                  <a:pt x="1900185" y="197157"/>
                </a:lnTo>
                <a:lnTo>
                  <a:pt x="2393077" y="139370"/>
                </a:lnTo>
                <a:lnTo>
                  <a:pt x="2501853" y="115575"/>
                </a:lnTo>
                <a:lnTo>
                  <a:pt x="2845178" y="91780"/>
                </a:lnTo>
                <a:lnTo>
                  <a:pt x="3219096" y="64586"/>
                </a:lnTo>
                <a:lnTo>
                  <a:pt x="3406055" y="50989"/>
                </a:lnTo>
                <a:lnTo>
                  <a:pt x="3436649" y="50989"/>
                </a:lnTo>
                <a:lnTo>
                  <a:pt x="3474040" y="37392"/>
                </a:lnTo>
                <a:lnTo>
                  <a:pt x="3535227" y="10198"/>
                </a:lnTo>
                <a:lnTo>
                  <a:pt x="3572619" y="0"/>
                </a:lnTo>
                <a:lnTo>
                  <a:pt x="3596414" y="0"/>
                </a:lnTo>
                <a:lnTo>
                  <a:pt x="3633806" y="3400"/>
                </a:lnTo>
                <a:lnTo>
                  <a:pt x="3674597" y="16997"/>
                </a:lnTo>
                <a:lnTo>
                  <a:pt x="3694992" y="30594"/>
                </a:lnTo>
                <a:lnTo>
                  <a:pt x="3735783" y="71385"/>
                </a:lnTo>
                <a:lnTo>
                  <a:pt x="3834362" y="169963"/>
                </a:lnTo>
                <a:lnTo>
                  <a:pt x="3963533" y="299135"/>
                </a:lnTo>
                <a:lnTo>
                  <a:pt x="4024720" y="363721"/>
                </a:lnTo>
                <a:lnTo>
                  <a:pt x="4058713" y="407911"/>
                </a:lnTo>
                <a:lnTo>
                  <a:pt x="4079108" y="441904"/>
                </a:lnTo>
                <a:lnTo>
                  <a:pt x="4082507" y="455501"/>
                </a:lnTo>
                <a:lnTo>
                  <a:pt x="4085907" y="479296"/>
                </a:lnTo>
                <a:lnTo>
                  <a:pt x="4072310" y="506490"/>
                </a:lnTo>
                <a:lnTo>
                  <a:pt x="4048515" y="530284"/>
                </a:lnTo>
                <a:lnTo>
                  <a:pt x="4028119" y="537083"/>
                </a:lnTo>
                <a:lnTo>
                  <a:pt x="4017922" y="537083"/>
                </a:lnTo>
                <a:lnTo>
                  <a:pt x="3980530" y="530284"/>
                </a:lnTo>
                <a:lnTo>
                  <a:pt x="3912545" y="520087"/>
                </a:lnTo>
                <a:lnTo>
                  <a:pt x="3841160" y="513288"/>
                </a:lnTo>
                <a:lnTo>
                  <a:pt x="3783373" y="520087"/>
                </a:lnTo>
                <a:lnTo>
                  <a:pt x="3511432" y="268542"/>
                </a:lnTo>
                <a:lnTo>
                  <a:pt x="3477440" y="251545"/>
                </a:lnTo>
                <a:lnTo>
                  <a:pt x="3409455" y="248146"/>
                </a:lnTo>
                <a:lnTo>
                  <a:pt x="3191902" y="258344"/>
                </a:lnTo>
                <a:lnTo>
                  <a:pt x="2865574" y="271941"/>
                </a:lnTo>
                <a:lnTo>
                  <a:pt x="2529047" y="295736"/>
                </a:lnTo>
                <a:lnTo>
                  <a:pt x="2263905" y="319530"/>
                </a:lnTo>
                <a:lnTo>
                  <a:pt x="1900185" y="356922"/>
                </a:lnTo>
                <a:lnTo>
                  <a:pt x="1570457" y="397713"/>
                </a:lnTo>
                <a:lnTo>
                  <a:pt x="1152348" y="455501"/>
                </a:lnTo>
                <a:lnTo>
                  <a:pt x="673053" y="526885"/>
                </a:lnTo>
                <a:lnTo>
                  <a:pt x="353523" y="571075"/>
                </a:lnTo>
                <a:lnTo>
                  <a:pt x="258344" y="584672"/>
                </a:lnTo>
                <a:lnTo>
                  <a:pt x="200556" y="581273"/>
                </a:lnTo>
                <a:lnTo>
                  <a:pt x="135971" y="567676"/>
                </a:lnTo>
                <a:lnTo>
                  <a:pt x="88381" y="554079"/>
                </a:lnTo>
                <a:lnTo>
                  <a:pt x="13597" y="530284"/>
                </a:lnTo>
                <a:lnTo>
                  <a:pt x="0" y="377318"/>
                </a:lnTo>
                <a:lnTo>
                  <a:pt x="129172" y="401113"/>
                </a:lnTo>
                <a:lnTo>
                  <a:pt x="166564" y="404512"/>
                </a:lnTo>
                <a:lnTo>
                  <a:pt x="363721" y="384116"/>
                </a:lnTo>
                <a:lnTo>
                  <a:pt x="812423" y="329728"/>
                </a:lnTo>
                <a:lnTo>
                  <a:pt x="1301916" y="268542"/>
                </a:lnTo>
                <a:lnTo>
                  <a:pt x="1366501" y="2617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EA23C164-CD5C-6848-86FC-84F01A6DD51D}"/>
              </a:ext>
            </a:extLst>
          </p:cNvPr>
          <p:cNvSpPr/>
          <p:nvPr/>
        </p:nvSpPr>
        <p:spPr>
          <a:xfrm>
            <a:off x="6138863" y="2890838"/>
            <a:ext cx="723900" cy="682625"/>
          </a:xfrm>
          <a:custGeom>
            <a:avLst/>
            <a:gdLst>
              <a:gd name="connsiteX0" fmla="*/ 300037 w 723900"/>
              <a:gd name="connsiteY0" fmla="*/ 238125 h 683418"/>
              <a:gd name="connsiteX1" fmla="*/ 361950 w 723900"/>
              <a:gd name="connsiteY1" fmla="*/ 157162 h 683418"/>
              <a:gd name="connsiteX2" fmla="*/ 392906 w 723900"/>
              <a:gd name="connsiteY2" fmla="*/ 116681 h 683418"/>
              <a:gd name="connsiteX3" fmla="*/ 409575 w 723900"/>
              <a:gd name="connsiteY3" fmla="*/ 88106 h 683418"/>
              <a:gd name="connsiteX4" fmla="*/ 414337 w 723900"/>
              <a:gd name="connsiteY4" fmla="*/ 69056 h 683418"/>
              <a:gd name="connsiteX5" fmla="*/ 414337 w 723900"/>
              <a:gd name="connsiteY5" fmla="*/ 35718 h 683418"/>
              <a:gd name="connsiteX6" fmla="*/ 414337 w 723900"/>
              <a:gd name="connsiteY6" fmla="*/ 0 h 683418"/>
              <a:gd name="connsiteX7" fmla="*/ 723900 w 723900"/>
              <a:gd name="connsiteY7" fmla="*/ 290512 h 683418"/>
              <a:gd name="connsiteX8" fmla="*/ 681037 w 723900"/>
              <a:gd name="connsiteY8" fmla="*/ 297656 h 683418"/>
              <a:gd name="connsiteX9" fmla="*/ 640556 w 723900"/>
              <a:gd name="connsiteY9" fmla="*/ 314325 h 683418"/>
              <a:gd name="connsiteX10" fmla="*/ 535781 w 723900"/>
              <a:gd name="connsiteY10" fmla="*/ 378618 h 683418"/>
              <a:gd name="connsiteX11" fmla="*/ 173831 w 723900"/>
              <a:gd name="connsiteY11" fmla="*/ 602456 h 683418"/>
              <a:gd name="connsiteX12" fmla="*/ 45243 w 723900"/>
              <a:gd name="connsiteY12" fmla="*/ 678656 h 683418"/>
              <a:gd name="connsiteX13" fmla="*/ 28575 w 723900"/>
              <a:gd name="connsiteY13" fmla="*/ 683418 h 683418"/>
              <a:gd name="connsiteX14" fmla="*/ 11906 w 723900"/>
              <a:gd name="connsiteY14" fmla="*/ 683418 h 683418"/>
              <a:gd name="connsiteX15" fmla="*/ 2381 w 723900"/>
              <a:gd name="connsiteY15" fmla="*/ 673893 h 683418"/>
              <a:gd name="connsiteX16" fmla="*/ 0 w 723900"/>
              <a:gd name="connsiteY16" fmla="*/ 657225 h 683418"/>
              <a:gd name="connsiteX17" fmla="*/ 11906 w 723900"/>
              <a:gd name="connsiteY17" fmla="*/ 628650 h 683418"/>
              <a:gd name="connsiteX18" fmla="*/ 61912 w 723900"/>
              <a:gd name="connsiteY18" fmla="*/ 557212 h 683418"/>
              <a:gd name="connsiteX19" fmla="*/ 185737 w 723900"/>
              <a:gd name="connsiteY19" fmla="*/ 397668 h 683418"/>
              <a:gd name="connsiteX20" fmla="*/ 300037 w 723900"/>
              <a:gd name="connsiteY20" fmla="*/ 238125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23900" h="683418">
                <a:moveTo>
                  <a:pt x="300037" y="238125"/>
                </a:moveTo>
                <a:lnTo>
                  <a:pt x="361950" y="157162"/>
                </a:lnTo>
                <a:lnTo>
                  <a:pt x="392906" y="116681"/>
                </a:lnTo>
                <a:lnTo>
                  <a:pt x="409575" y="88106"/>
                </a:lnTo>
                <a:lnTo>
                  <a:pt x="414337" y="69056"/>
                </a:lnTo>
                <a:lnTo>
                  <a:pt x="414337" y="35718"/>
                </a:lnTo>
                <a:lnTo>
                  <a:pt x="414337" y="0"/>
                </a:lnTo>
                <a:lnTo>
                  <a:pt x="723900" y="290512"/>
                </a:lnTo>
                <a:lnTo>
                  <a:pt x="681037" y="297656"/>
                </a:lnTo>
                <a:lnTo>
                  <a:pt x="640556" y="314325"/>
                </a:lnTo>
                <a:lnTo>
                  <a:pt x="535781" y="378618"/>
                </a:lnTo>
                <a:lnTo>
                  <a:pt x="173831" y="602456"/>
                </a:lnTo>
                <a:lnTo>
                  <a:pt x="45243" y="678656"/>
                </a:lnTo>
                <a:lnTo>
                  <a:pt x="28575" y="683418"/>
                </a:lnTo>
                <a:lnTo>
                  <a:pt x="11906" y="683418"/>
                </a:lnTo>
                <a:lnTo>
                  <a:pt x="2381" y="673893"/>
                </a:lnTo>
                <a:lnTo>
                  <a:pt x="0" y="657225"/>
                </a:lnTo>
                <a:lnTo>
                  <a:pt x="11906" y="628650"/>
                </a:lnTo>
                <a:lnTo>
                  <a:pt x="61912" y="557212"/>
                </a:lnTo>
                <a:lnTo>
                  <a:pt x="185737" y="397668"/>
                </a:lnTo>
                <a:lnTo>
                  <a:pt x="300037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25A7179-04AB-2144-8D15-B6B48BCE60FD}"/>
              </a:ext>
            </a:extLst>
          </p:cNvPr>
          <p:cNvSpPr/>
          <p:nvPr/>
        </p:nvSpPr>
        <p:spPr>
          <a:xfrm>
            <a:off x="5141913" y="3876675"/>
            <a:ext cx="1025525" cy="2125663"/>
          </a:xfrm>
          <a:custGeom>
            <a:avLst/>
            <a:gdLst>
              <a:gd name="connsiteX0" fmla="*/ 793789 w 1026597"/>
              <a:gd name="connsiteY0" fmla="*/ 675983 h 2126120"/>
              <a:gd name="connsiteX1" fmla="*/ 844278 w 1026597"/>
              <a:gd name="connsiteY1" fmla="*/ 516103 h 2126120"/>
              <a:gd name="connsiteX2" fmla="*/ 886351 w 1026597"/>
              <a:gd name="connsiteY2" fmla="*/ 387077 h 2126120"/>
              <a:gd name="connsiteX3" fmla="*/ 905986 w 1026597"/>
              <a:gd name="connsiteY3" fmla="*/ 316954 h 2126120"/>
              <a:gd name="connsiteX4" fmla="*/ 922815 w 1026597"/>
              <a:gd name="connsiteY4" fmla="*/ 260856 h 2126120"/>
              <a:gd name="connsiteX5" fmla="*/ 936840 w 1026597"/>
              <a:gd name="connsiteY5" fmla="*/ 230002 h 2126120"/>
              <a:gd name="connsiteX6" fmla="*/ 950864 w 1026597"/>
              <a:gd name="connsiteY6" fmla="*/ 207563 h 2126120"/>
              <a:gd name="connsiteX7" fmla="*/ 970498 w 1026597"/>
              <a:gd name="connsiteY7" fmla="*/ 185124 h 2126120"/>
              <a:gd name="connsiteX8" fmla="*/ 992938 w 1026597"/>
              <a:gd name="connsiteY8" fmla="*/ 168294 h 2126120"/>
              <a:gd name="connsiteX9" fmla="*/ 1012572 w 1026597"/>
              <a:gd name="connsiteY9" fmla="*/ 154270 h 2126120"/>
              <a:gd name="connsiteX10" fmla="*/ 1026597 w 1026597"/>
              <a:gd name="connsiteY10" fmla="*/ 126221 h 2126120"/>
              <a:gd name="connsiteX11" fmla="*/ 611470 w 1026597"/>
              <a:gd name="connsiteY11" fmla="*/ 0 h 2126120"/>
              <a:gd name="connsiteX12" fmla="*/ 633910 w 1026597"/>
              <a:gd name="connsiteY12" fmla="*/ 8415 h 2126120"/>
              <a:gd name="connsiteX13" fmla="*/ 645129 w 1026597"/>
              <a:gd name="connsiteY13" fmla="*/ 22439 h 2126120"/>
              <a:gd name="connsiteX14" fmla="*/ 661959 w 1026597"/>
              <a:gd name="connsiteY14" fmla="*/ 44878 h 2126120"/>
              <a:gd name="connsiteX15" fmla="*/ 673178 w 1026597"/>
              <a:gd name="connsiteY15" fmla="*/ 75732 h 2126120"/>
              <a:gd name="connsiteX16" fmla="*/ 675983 w 1026597"/>
              <a:gd name="connsiteY16" fmla="*/ 109391 h 2126120"/>
              <a:gd name="connsiteX17" fmla="*/ 675983 w 1026597"/>
              <a:gd name="connsiteY17" fmla="*/ 154270 h 2126120"/>
              <a:gd name="connsiteX18" fmla="*/ 670373 w 1026597"/>
              <a:gd name="connsiteY18" fmla="*/ 224392 h 2126120"/>
              <a:gd name="connsiteX19" fmla="*/ 653544 w 1026597"/>
              <a:gd name="connsiteY19" fmla="*/ 316954 h 2126120"/>
              <a:gd name="connsiteX20" fmla="*/ 628300 w 1026597"/>
              <a:gd name="connsiteY20" fmla="*/ 420736 h 2126120"/>
              <a:gd name="connsiteX21" fmla="*/ 575006 w 1026597"/>
              <a:gd name="connsiteY21" fmla="*/ 600250 h 2126120"/>
              <a:gd name="connsiteX22" fmla="*/ 524518 w 1026597"/>
              <a:gd name="connsiteY22" fmla="*/ 748910 h 2126120"/>
              <a:gd name="connsiteX23" fmla="*/ 454395 w 1026597"/>
              <a:gd name="connsiteY23" fmla="*/ 956473 h 2126120"/>
              <a:gd name="connsiteX24" fmla="*/ 370248 w 1026597"/>
              <a:gd name="connsiteY24" fmla="*/ 1172451 h 2126120"/>
              <a:gd name="connsiteX25" fmla="*/ 269271 w 1026597"/>
              <a:gd name="connsiteY25" fmla="*/ 1399649 h 2126120"/>
              <a:gd name="connsiteX26" fmla="*/ 207564 w 1026597"/>
              <a:gd name="connsiteY26" fmla="*/ 1511845 h 2126120"/>
              <a:gd name="connsiteX27" fmla="*/ 165490 w 1026597"/>
              <a:gd name="connsiteY27" fmla="*/ 1576358 h 2126120"/>
              <a:gd name="connsiteX28" fmla="*/ 143051 w 1026597"/>
              <a:gd name="connsiteY28" fmla="*/ 1604407 h 2126120"/>
              <a:gd name="connsiteX29" fmla="*/ 117806 w 1026597"/>
              <a:gd name="connsiteY29" fmla="*/ 1629651 h 2126120"/>
              <a:gd name="connsiteX30" fmla="*/ 86952 w 1026597"/>
              <a:gd name="connsiteY30" fmla="*/ 1646481 h 2126120"/>
              <a:gd name="connsiteX31" fmla="*/ 47684 w 1026597"/>
              <a:gd name="connsiteY31" fmla="*/ 1657700 h 2126120"/>
              <a:gd name="connsiteX32" fmla="*/ 0 w 1026597"/>
              <a:gd name="connsiteY32" fmla="*/ 2016729 h 2126120"/>
              <a:gd name="connsiteX33" fmla="*/ 22440 w 1026597"/>
              <a:gd name="connsiteY33" fmla="*/ 2067217 h 2126120"/>
              <a:gd name="connsiteX34" fmla="*/ 30854 w 1026597"/>
              <a:gd name="connsiteY34" fmla="*/ 2086851 h 2126120"/>
              <a:gd name="connsiteX35" fmla="*/ 44879 w 1026597"/>
              <a:gd name="connsiteY35" fmla="*/ 2103681 h 2126120"/>
              <a:gd name="connsiteX36" fmla="*/ 56098 w 1026597"/>
              <a:gd name="connsiteY36" fmla="*/ 2114900 h 2126120"/>
              <a:gd name="connsiteX37" fmla="*/ 81343 w 1026597"/>
              <a:gd name="connsiteY37" fmla="*/ 2126120 h 2126120"/>
              <a:gd name="connsiteX38" fmla="*/ 98172 w 1026597"/>
              <a:gd name="connsiteY38" fmla="*/ 2126120 h 2126120"/>
              <a:gd name="connsiteX39" fmla="*/ 117806 w 1026597"/>
              <a:gd name="connsiteY39" fmla="*/ 2117705 h 2126120"/>
              <a:gd name="connsiteX40" fmla="*/ 173905 w 1026597"/>
              <a:gd name="connsiteY40" fmla="*/ 2064412 h 2126120"/>
              <a:gd name="connsiteX41" fmla="*/ 249637 w 1026597"/>
              <a:gd name="connsiteY41" fmla="*/ 1971850 h 2126120"/>
              <a:gd name="connsiteX42" fmla="*/ 291711 w 1026597"/>
              <a:gd name="connsiteY42" fmla="*/ 1912947 h 2126120"/>
              <a:gd name="connsiteX43" fmla="*/ 339394 w 1026597"/>
              <a:gd name="connsiteY43" fmla="*/ 1834410 h 2126120"/>
              <a:gd name="connsiteX44" fmla="*/ 384273 w 1026597"/>
              <a:gd name="connsiteY44" fmla="*/ 1744653 h 2126120"/>
              <a:gd name="connsiteX45" fmla="*/ 482444 w 1026597"/>
              <a:gd name="connsiteY45" fmla="*/ 1528675 h 2126120"/>
              <a:gd name="connsiteX46" fmla="*/ 597446 w 1026597"/>
              <a:gd name="connsiteY46" fmla="*/ 1262208 h 2126120"/>
              <a:gd name="connsiteX47" fmla="*/ 659154 w 1026597"/>
              <a:gd name="connsiteY47" fmla="*/ 1096719 h 2126120"/>
              <a:gd name="connsiteX48" fmla="*/ 690008 w 1026597"/>
              <a:gd name="connsiteY48" fmla="*/ 1006962 h 2126120"/>
              <a:gd name="connsiteX49" fmla="*/ 793789 w 1026597"/>
              <a:gd name="connsiteY49" fmla="*/ 675983 h 212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026597" h="2126120">
                <a:moveTo>
                  <a:pt x="793789" y="675983"/>
                </a:moveTo>
                <a:lnTo>
                  <a:pt x="844278" y="516103"/>
                </a:lnTo>
                <a:lnTo>
                  <a:pt x="886351" y="387077"/>
                </a:lnTo>
                <a:lnTo>
                  <a:pt x="905986" y="316954"/>
                </a:lnTo>
                <a:lnTo>
                  <a:pt x="922815" y="260856"/>
                </a:lnTo>
                <a:lnTo>
                  <a:pt x="936840" y="230002"/>
                </a:lnTo>
                <a:lnTo>
                  <a:pt x="950864" y="207563"/>
                </a:lnTo>
                <a:lnTo>
                  <a:pt x="970498" y="185124"/>
                </a:lnTo>
                <a:lnTo>
                  <a:pt x="992938" y="168294"/>
                </a:lnTo>
                <a:lnTo>
                  <a:pt x="1012572" y="154270"/>
                </a:lnTo>
                <a:lnTo>
                  <a:pt x="1026597" y="126221"/>
                </a:lnTo>
                <a:lnTo>
                  <a:pt x="611470" y="0"/>
                </a:lnTo>
                <a:lnTo>
                  <a:pt x="633910" y="8415"/>
                </a:lnTo>
                <a:lnTo>
                  <a:pt x="645129" y="22439"/>
                </a:lnTo>
                <a:lnTo>
                  <a:pt x="661959" y="44878"/>
                </a:lnTo>
                <a:lnTo>
                  <a:pt x="673178" y="75732"/>
                </a:lnTo>
                <a:lnTo>
                  <a:pt x="675983" y="109391"/>
                </a:lnTo>
                <a:lnTo>
                  <a:pt x="675983" y="154270"/>
                </a:lnTo>
                <a:lnTo>
                  <a:pt x="670373" y="224392"/>
                </a:lnTo>
                <a:lnTo>
                  <a:pt x="653544" y="316954"/>
                </a:lnTo>
                <a:lnTo>
                  <a:pt x="628300" y="420736"/>
                </a:lnTo>
                <a:lnTo>
                  <a:pt x="575006" y="600250"/>
                </a:lnTo>
                <a:lnTo>
                  <a:pt x="524518" y="748910"/>
                </a:lnTo>
                <a:lnTo>
                  <a:pt x="454395" y="956473"/>
                </a:lnTo>
                <a:lnTo>
                  <a:pt x="370248" y="1172451"/>
                </a:lnTo>
                <a:lnTo>
                  <a:pt x="269271" y="1399649"/>
                </a:lnTo>
                <a:lnTo>
                  <a:pt x="207564" y="1511845"/>
                </a:lnTo>
                <a:lnTo>
                  <a:pt x="165490" y="1576358"/>
                </a:lnTo>
                <a:lnTo>
                  <a:pt x="143051" y="1604407"/>
                </a:lnTo>
                <a:lnTo>
                  <a:pt x="117806" y="1629651"/>
                </a:lnTo>
                <a:lnTo>
                  <a:pt x="86952" y="1646481"/>
                </a:lnTo>
                <a:lnTo>
                  <a:pt x="47684" y="1657700"/>
                </a:lnTo>
                <a:lnTo>
                  <a:pt x="0" y="2016729"/>
                </a:lnTo>
                <a:lnTo>
                  <a:pt x="22440" y="2067217"/>
                </a:lnTo>
                <a:lnTo>
                  <a:pt x="30854" y="2086851"/>
                </a:lnTo>
                <a:lnTo>
                  <a:pt x="44879" y="2103681"/>
                </a:lnTo>
                <a:lnTo>
                  <a:pt x="56098" y="2114900"/>
                </a:lnTo>
                <a:lnTo>
                  <a:pt x="81343" y="2126120"/>
                </a:lnTo>
                <a:lnTo>
                  <a:pt x="98172" y="2126120"/>
                </a:lnTo>
                <a:lnTo>
                  <a:pt x="117806" y="2117705"/>
                </a:lnTo>
                <a:lnTo>
                  <a:pt x="173905" y="2064412"/>
                </a:lnTo>
                <a:lnTo>
                  <a:pt x="249637" y="1971850"/>
                </a:lnTo>
                <a:lnTo>
                  <a:pt x="291711" y="1912947"/>
                </a:lnTo>
                <a:lnTo>
                  <a:pt x="339394" y="1834410"/>
                </a:lnTo>
                <a:lnTo>
                  <a:pt x="384273" y="1744653"/>
                </a:lnTo>
                <a:lnTo>
                  <a:pt x="482444" y="1528675"/>
                </a:lnTo>
                <a:lnTo>
                  <a:pt x="597446" y="1262208"/>
                </a:lnTo>
                <a:lnTo>
                  <a:pt x="659154" y="1096719"/>
                </a:lnTo>
                <a:lnTo>
                  <a:pt x="690008" y="1006962"/>
                </a:lnTo>
                <a:lnTo>
                  <a:pt x="793789" y="67598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D9086E5E-C586-6D4E-A369-1AB514F0461A}"/>
              </a:ext>
            </a:extLst>
          </p:cNvPr>
          <p:cNvSpPr/>
          <p:nvPr/>
        </p:nvSpPr>
        <p:spPr>
          <a:xfrm>
            <a:off x="4652963" y="5389563"/>
            <a:ext cx="595312" cy="555625"/>
          </a:xfrm>
          <a:custGeom>
            <a:avLst/>
            <a:gdLst>
              <a:gd name="connsiteX0" fmla="*/ 226218 w 595312"/>
              <a:gd name="connsiteY0" fmla="*/ 59531 h 557212"/>
              <a:gd name="connsiteX1" fmla="*/ 459581 w 595312"/>
              <a:gd name="connsiteY1" fmla="*/ 130969 h 557212"/>
              <a:gd name="connsiteX2" fmla="*/ 514350 w 595312"/>
              <a:gd name="connsiteY2" fmla="*/ 147637 h 557212"/>
              <a:gd name="connsiteX3" fmla="*/ 535781 w 595312"/>
              <a:gd name="connsiteY3" fmla="*/ 147637 h 557212"/>
              <a:gd name="connsiteX4" fmla="*/ 595312 w 595312"/>
              <a:gd name="connsiteY4" fmla="*/ 135731 h 557212"/>
              <a:gd name="connsiteX5" fmla="*/ 511968 w 595312"/>
              <a:gd name="connsiteY5" fmla="*/ 557212 h 557212"/>
              <a:gd name="connsiteX6" fmla="*/ 485775 w 595312"/>
              <a:gd name="connsiteY6" fmla="*/ 497681 h 557212"/>
              <a:gd name="connsiteX7" fmla="*/ 473868 w 595312"/>
              <a:gd name="connsiteY7" fmla="*/ 473869 h 557212"/>
              <a:gd name="connsiteX8" fmla="*/ 452437 w 595312"/>
              <a:gd name="connsiteY8" fmla="*/ 433387 h 557212"/>
              <a:gd name="connsiteX9" fmla="*/ 419100 w 595312"/>
              <a:gd name="connsiteY9" fmla="*/ 385762 h 557212"/>
              <a:gd name="connsiteX10" fmla="*/ 383381 w 595312"/>
              <a:gd name="connsiteY10" fmla="*/ 342900 h 557212"/>
              <a:gd name="connsiteX11" fmla="*/ 309562 w 595312"/>
              <a:gd name="connsiteY11" fmla="*/ 269081 h 557212"/>
              <a:gd name="connsiteX12" fmla="*/ 216693 w 595312"/>
              <a:gd name="connsiteY12" fmla="*/ 188119 h 557212"/>
              <a:gd name="connsiteX13" fmla="*/ 133350 w 595312"/>
              <a:gd name="connsiteY13" fmla="*/ 123825 h 557212"/>
              <a:gd name="connsiteX14" fmla="*/ 64293 w 595312"/>
              <a:gd name="connsiteY14" fmla="*/ 76200 h 557212"/>
              <a:gd name="connsiteX15" fmla="*/ 30956 w 595312"/>
              <a:gd name="connsiteY15" fmla="*/ 54769 h 557212"/>
              <a:gd name="connsiteX16" fmla="*/ 14287 w 595312"/>
              <a:gd name="connsiteY16" fmla="*/ 42862 h 557212"/>
              <a:gd name="connsiteX17" fmla="*/ 0 w 595312"/>
              <a:gd name="connsiteY17" fmla="*/ 21431 h 557212"/>
              <a:gd name="connsiteX18" fmla="*/ 2381 w 595312"/>
              <a:gd name="connsiteY18" fmla="*/ 11906 h 557212"/>
              <a:gd name="connsiteX19" fmla="*/ 9525 w 595312"/>
              <a:gd name="connsiteY19" fmla="*/ 2381 h 557212"/>
              <a:gd name="connsiteX20" fmla="*/ 23812 w 595312"/>
              <a:gd name="connsiteY20" fmla="*/ 0 h 557212"/>
              <a:gd name="connsiteX21" fmla="*/ 61912 w 595312"/>
              <a:gd name="connsiteY21" fmla="*/ 9525 h 557212"/>
              <a:gd name="connsiteX22" fmla="*/ 123825 w 595312"/>
              <a:gd name="connsiteY22" fmla="*/ 26194 h 557212"/>
              <a:gd name="connsiteX23" fmla="*/ 226218 w 595312"/>
              <a:gd name="connsiteY23" fmla="*/ 59531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95312" h="557212">
                <a:moveTo>
                  <a:pt x="226218" y="59531"/>
                </a:moveTo>
                <a:lnTo>
                  <a:pt x="459581" y="130969"/>
                </a:lnTo>
                <a:lnTo>
                  <a:pt x="514350" y="147637"/>
                </a:lnTo>
                <a:lnTo>
                  <a:pt x="535781" y="147637"/>
                </a:lnTo>
                <a:lnTo>
                  <a:pt x="595312" y="135731"/>
                </a:lnTo>
                <a:lnTo>
                  <a:pt x="511968" y="557212"/>
                </a:lnTo>
                <a:lnTo>
                  <a:pt x="485775" y="497681"/>
                </a:lnTo>
                <a:lnTo>
                  <a:pt x="473868" y="473869"/>
                </a:lnTo>
                <a:lnTo>
                  <a:pt x="452437" y="433387"/>
                </a:lnTo>
                <a:lnTo>
                  <a:pt x="419100" y="385762"/>
                </a:lnTo>
                <a:lnTo>
                  <a:pt x="383381" y="342900"/>
                </a:lnTo>
                <a:lnTo>
                  <a:pt x="309562" y="269081"/>
                </a:lnTo>
                <a:lnTo>
                  <a:pt x="216693" y="188119"/>
                </a:lnTo>
                <a:lnTo>
                  <a:pt x="133350" y="123825"/>
                </a:lnTo>
                <a:lnTo>
                  <a:pt x="64293" y="76200"/>
                </a:lnTo>
                <a:lnTo>
                  <a:pt x="30956" y="54769"/>
                </a:lnTo>
                <a:lnTo>
                  <a:pt x="14287" y="42862"/>
                </a:lnTo>
                <a:lnTo>
                  <a:pt x="0" y="21431"/>
                </a:lnTo>
                <a:lnTo>
                  <a:pt x="2381" y="11906"/>
                </a:lnTo>
                <a:lnTo>
                  <a:pt x="9525" y="2381"/>
                </a:lnTo>
                <a:lnTo>
                  <a:pt x="23812" y="0"/>
                </a:lnTo>
                <a:lnTo>
                  <a:pt x="61912" y="9525"/>
                </a:lnTo>
                <a:lnTo>
                  <a:pt x="123825" y="26194"/>
                </a:lnTo>
                <a:lnTo>
                  <a:pt x="226218" y="59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83B9E35D-6407-7748-8C1A-4C0DF170954B}"/>
              </a:ext>
            </a:extLst>
          </p:cNvPr>
          <p:cNvSpPr/>
          <p:nvPr/>
        </p:nvSpPr>
        <p:spPr>
          <a:xfrm>
            <a:off x="3192463" y="3141663"/>
            <a:ext cx="1808162" cy="2801937"/>
          </a:xfrm>
          <a:custGeom>
            <a:avLst/>
            <a:gdLst>
              <a:gd name="connsiteX0" fmla="*/ 1419149 w 1806854"/>
              <a:gd name="connsiteY0" fmla="*/ 544983 h 2801722"/>
              <a:gd name="connsiteX1" fmla="*/ 1433779 w 1806854"/>
              <a:gd name="connsiteY1" fmla="*/ 435255 h 2801722"/>
              <a:gd name="connsiteX2" fmla="*/ 1441094 w 1806854"/>
              <a:gd name="connsiteY2" fmla="*/ 336500 h 2801722"/>
              <a:gd name="connsiteX3" fmla="*/ 1437437 w 1806854"/>
              <a:gd name="connsiteY3" fmla="*/ 285293 h 2801722"/>
              <a:gd name="connsiteX4" fmla="*/ 1430121 w 1806854"/>
              <a:gd name="connsiteY4" fmla="*/ 241402 h 2801722"/>
              <a:gd name="connsiteX5" fmla="*/ 1411833 w 1806854"/>
              <a:gd name="connsiteY5" fmla="*/ 201168 h 2801722"/>
              <a:gd name="connsiteX6" fmla="*/ 1393545 w 1806854"/>
              <a:gd name="connsiteY6" fmla="*/ 164592 h 2801722"/>
              <a:gd name="connsiteX7" fmla="*/ 1356969 w 1806854"/>
              <a:gd name="connsiteY7" fmla="*/ 120701 h 2801722"/>
              <a:gd name="connsiteX8" fmla="*/ 1316736 w 1806854"/>
              <a:gd name="connsiteY8" fmla="*/ 84125 h 2801722"/>
              <a:gd name="connsiteX9" fmla="*/ 1283817 w 1806854"/>
              <a:gd name="connsiteY9" fmla="*/ 62180 h 2801722"/>
              <a:gd name="connsiteX10" fmla="*/ 1269187 w 1806854"/>
              <a:gd name="connsiteY10" fmla="*/ 43892 h 2801722"/>
              <a:gd name="connsiteX11" fmla="*/ 1258214 w 1806854"/>
              <a:gd name="connsiteY11" fmla="*/ 21946 h 2801722"/>
              <a:gd name="connsiteX12" fmla="*/ 1261872 w 1806854"/>
              <a:gd name="connsiteY12" fmla="*/ 7316 h 2801722"/>
              <a:gd name="connsiteX13" fmla="*/ 1272845 w 1806854"/>
              <a:gd name="connsiteY13" fmla="*/ 0 h 2801722"/>
              <a:gd name="connsiteX14" fmla="*/ 1313078 w 1806854"/>
              <a:gd name="connsiteY14" fmla="*/ 0 h 2801722"/>
              <a:gd name="connsiteX15" fmla="*/ 1356969 w 1806854"/>
              <a:gd name="connsiteY15" fmla="*/ 0 h 2801722"/>
              <a:gd name="connsiteX16" fmla="*/ 1444752 w 1806854"/>
              <a:gd name="connsiteY16" fmla="*/ 18288 h 2801722"/>
              <a:gd name="connsiteX17" fmla="*/ 1543507 w 1806854"/>
              <a:gd name="connsiteY17" fmla="*/ 40234 h 2801722"/>
              <a:gd name="connsiteX18" fmla="*/ 1602029 w 1806854"/>
              <a:gd name="connsiteY18" fmla="*/ 58522 h 2801722"/>
              <a:gd name="connsiteX19" fmla="*/ 1675181 w 1806854"/>
              <a:gd name="connsiteY19" fmla="*/ 95098 h 2801722"/>
              <a:gd name="connsiteX20" fmla="*/ 1722729 w 1806854"/>
              <a:gd name="connsiteY20" fmla="*/ 120701 h 2801722"/>
              <a:gd name="connsiteX21" fmla="*/ 1755648 w 1806854"/>
              <a:gd name="connsiteY21" fmla="*/ 146304 h 2801722"/>
              <a:gd name="connsiteX22" fmla="*/ 1784909 w 1806854"/>
              <a:gd name="connsiteY22" fmla="*/ 179223 h 2801722"/>
              <a:gd name="connsiteX23" fmla="*/ 1803197 w 1806854"/>
              <a:gd name="connsiteY23" fmla="*/ 212141 h 2801722"/>
              <a:gd name="connsiteX24" fmla="*/ 1806854 w 1806854"/>
              <a:gd name="connsiteY24" fmla="*/ 230429 h 2801722"/>
              <a:gd name="connsiteX25" fmla="*/ 1795881 w 1806854"/>
              <a:gd name="connsiteY25" fmla="*/ 259690 h 2801722"/>
              <a:gd name="connsiteX26" fmla="*/ 1766621 w 1806854"/>
              <a:gd name="connsiteY26" fmla="*/ 277978 h 2801722"/>
              <a:gd name="connsiteX27" fmla="*/ 1737360 w 1806854"/>
              <a:gd name="connsiteY27" fmla="*/ 296266 h 2801722"/>
              <a:gd name="connsiteX28" fmla="*/ 1719072 w 1806854"/>
              <a:gd name="connsiteY28" fmla="*/ 314554 h 2801722"/>
              <a:gd name="connsiteX29" fmla="*/ 1697126 w 1806854"/>
              <a:gd name="connsiteY29" fmla="*/ 358445 h 2801722"/>
              <a:gd name="connsiteX30" fmla="*/ 1678838 w 1806854"/>
              <a:gd name="connsiteY30" fmla="*/ 431597 h 2801722"/>
              <a:gd name="connsiteX31" fmla="*/ 1649577 w 1806854"/>
              <a:gd name="connsiteY31" fmla="*/ 672999 h 2801722"/>
              <a:gd name="connsiteX32" fmla="*/ 1634947 w 1806854"/>
              <a:gd name="connsiteY32" fmla="*/ 742493 h 2801722"/>
              <a:gd name="connsiteX33" fmla="*/ 1602029 w 1806854"/>
              <a:gd name="connsiteY33" fmla="*/ 899770 h 2801722"/>
              <a:gd name="connsiteX34" fmla="*/ 1506931 w 1806854"/>
              <a:gd name="connsiteY34" fmla="*/ 1166775 h 2801722"/>
              <a:gd name="connsiteX35" fmla="*/ 1455725 w 1806854"/>
              <a:gd name="connsiteY35" fmla="*/ 1287476 h 2801722"/>
              <a:gd name="connsiteX36" fmla="*/ 1353312 w 1806854"/>
              <a:gd name="connsiteY36" fmla="*/ 1503274 h 2801722"/>
              <a:gd name="connsiteX37" fmla="*/ 1280160 w 1806854"/>
              <a:gd name="connsiteY37" fmla="*/ 1638605 h 2801722"/>
              <a:gd name="connsiteX38" fmla="*/ 1185062 w 1806854"/>
              <a:gd name="connsiteY38" fmla="*/ 1792224 h 2801722"/>
              <a:gd name="connsiteX39" fmla="*/ 1126541 w 1806854"/>
              <a:gd name="connsiteY39" fmla="*/ 1872692 h 2801722"/>
              <a:gd name="connsiteX40" fmla="*/ 1035101 w 1806854"/>
              <a:gd name="connsiteY40" fmla="*/ 1986077 h 2801722"/>
              <a:gd name="connsiteX41" fmla="*/ 914400 w 1806854"/>
              <a:gd name="connsiteY41" fmla="*/ 2110436 h 2801722"/>
              <a:gd name="connsiteX42" fmla="*/ 790041 w 1806854"/>
              <a:gd name="connsiteY42" fmla="*/ 2231136 h 2801722"/>
              <a:gd name="connsiteX43" fmla="*/ 640080 w 1806854"/>
              <a:gd name="connsiteY43" fmla="*/ 2366468 h 2801722"/>
              <a:gd name="connsiteX44" fmla="*/ 446227 w 1806854"/>
              <a:gd name="connsiteY44" fmla="*/ 2523744 h 2801722"/>
              <a:gd name="connsiteX45" fmla="*/ 263347 w 1806854"/>
              <a:gd name="connsiteY45" fmla="*/ 2655418 h 2801722"/>
              <a:gd name="connsiteX46" fmla="*/ 84125 w 1806854"/>
              <a:gd name="connsiteY46" fmla="*/ 2772461 h 2801722"/>
              <a:gd name="connsiteX47" fmla="*/ 29261 w 1806854"/>
              <a:gd name="connsiteY47" fmla="*/ 2801722 h 2801722"/>
              <a:gd name="connsiteX48" fmla="*/ 18288 w 1806854"/>
              <a:gd name="connsiteY48" fmla="*/ 2801722 h 2801722"/>
              <a:gd name="connsiteX49" fmla="*/ 7315 w 1806854"/>
              <a:gd name="connsiteY49" fmla="*/ 2794407 h 2801722"/>
              <a:gd name="connsiteX50" fmla="*/ 0 w 1806854"/>
              <a:gd name="connsiteY50" fmla="*/ 2779776 h 2801722"/>
              <a:gd name="connsiteX51" fmla="*/ 3657 w 1806854"/>
              <a:gd name="connsiteY51" fmla="*/ 2761488 h 2801722"/>
              <a:gd name="connsiteX52" fmla="*/ 21945 w 1806854"/>
              <a:gd name="connsiteY52" fmla="*/ 2735885 h 2801722"/>
              <a:gd name="connsiteX53" fmla="*/ 157277 w 1806854"/>
              <a:gd name="connsiteY53" fmla="*/ 2626157 h 2801722"/>
              <a:gd name="connsiteX54" fmla="*/ 321869 w 1806854"/>
              <a:gd name="connsiteY54" fmla="*/ 2487168 h 2801722"/>
              <a:gd name="connsiteX55" fmla="*/ 497433 w 1806854"/>
              <a:gd name="connsiteY55" fmla="*/ 2326234 h 2801722"/>
              <a:gd name="connsiteX56" fmla="*/ 698601 w 1806854"/>
              <a:gd name="connsiteY56" fmla="*/ 2114093 h 2801722"/>
              <a:gd name="connsiteX57" fmla="*/ 848563 w 1806854"/>
              <a:gd name="connsiteY57" fmla="*/ 1931213 h 2801722"/>
              <a:gd name="connsiteX58" fmla="*/ 925373 w 1806854"/>
              <a:gd name="connsiteY58" fmla="*/ 1821485 h 2801722"/>
              <a:gd name="connsiteX59" fmla="*/ 998525 w 1806854"/>
              <a:gd name="connsiteY59" fmla="*/ 1704442 h 2801722"/>
              <a:gd name="connsiteX60" fmla="*/ 1060704 w 1806854"/>
              <a:gd name="connsiteY60" fmla="*/ 1598372 h 2801722"/>
              <a:gd name="connsiteX61" fmla="*/ 1111910 w 1806854"/>
              <a:gd name="connsiteY61" fmla="*/ 1506932 h 2801722"/>
              <a:gd name="connsiteX62" fmla="*/ 1155801 w 1806854"/>
              <a:gd name="connsiteY62" fmla="*/ 1419149 h 2801722"/>
              <a:gd name="connsiteX63" fmla="*/ 1210665 w 1806854"/>
              <a:gd name="connsiteY63" fmla="*/ 1291133 h 2801722"/>
              <a:gd name="connsiteX64" fmla="*/ 1258214 w 1806854"/>
              <a:gd name="connsiteY64" fmla="*/ 1174090 h 2801722"/>
              <a:gd name="connsiteX65" fmla="*/ 1294790 w 1806854"/>
              <a:gd name="connsiteY65" fmla="*/ 1068020 h 2801722"/>
              <a:gd name="connsiteX66" fmla="*/ 1335024 w 1806854"/>
              <a:gd name="connsiteY66" fmla="*/ 943661 h 2801722"/>
              <a:gd name="connsiteX67" fmla="*/ 1408176 w 1806854"/>
              <a:gd name="connsiteY67" fmla="*/ 607162 h 2801722"/>
              <a:gd name="connsiteX68" fmla="*/ 1419149 w 1806854"/>
              <a:gd name="connsiteY68" fmla="*/ 544983 h 2801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806854" h="2801722">
                <a:moveTo>
                  <a:pt x="1419149" y="544983"/>
                </a:moveTo>
                <a:lnTo>
                  <a:pt x="1433779" y="435255"/>
                </a:lnTo>
                <a:lnTo>
                  <a:pt x="1441094" y="336500"/>
                </a:lnTo>
                <a:lnTo>
                  <a:pt x="1437437" y="285293"/>
                </a:lnTo>
                <a:lnTo>
                  <a:pt x="1430121" y="241402"/>
                </a:lnTo>
                <a:lnTo>
                  <a:pt x="1411833" y="201168"/>
                </a:lnTo>
                <a:lnTo>
                  <a:pt x="1393545" y="164592"/>
                </a:lnTo>
                <a:lnTo>
                  <a:pt x="1356969" y="120701"/>
                </a:lnTo>
                <a:lnTo>
                  <a:pt x="1316736" y="84125"/>
                </a:lnTo>
                <a:lnTo>
                  <a:pt x="1283817" y="62180"/>
                </a:lnTo>
                <a:lnTo>
                  <a:pt x="1269187" y="43892"/>
                </a:lnTo>
                <a:lnTo>
                  <a:pt x="1258214" y="21946"/>
                </a:lnTo>
                <a:lnTo>
                  <a:pt x="1261872" y="7316"/>
                </a:lnTo>
                <a:lnTo>
                  <a:pt x="1272845" y="0"/>
                </a:lnTo>
                <a:lnTo>
                  <a:pt x="1313078" y="0"/>
                </a:lnTo>
                <a:lnTo>
                  <a:pt x="1356969" y="0"/>
                </a:lnTo>
                <a:lnTo>
                  <a:pt x="1444752" y="18288"/>
                </a:lnTo>
                <a:lnTo>
                  <a:pt x="1543507" y="40234"/>
                </a:lnTo>
                <a:lnTo>
                  <a:pt x="1602029" y="58522"/>
                </a:lnTo>
                <a:lnTo>
                  <a:pt x="1675181" y="95098"/>
                </a:lnTo>
                <a:lnTo>
                  <a:pt x="1722729" y="120701"/>
                </a:lnTo>
                <a:lnTo>
                  <a:pt x="1755648" y="146304"/>
                </a:lnTo>
                <a:lnTo>
                  <a:pt x="1784909" y="179223"/>
                </a:lnTo>
                <a:lnTo>
                  <a:pt x="1803197" y="212141"/>
                </a:lnTo>
                <a:lnTo>
                  <a:pt x="1806854" y="230429"/>
                </a:lnTo>
                <a:lnTo>
                  <a:pt x="1795881" y="259690"/>
                </a:lnTo>
                <a:lnTo>
                  <a:pt x="1766621" y="277978"/>
                </a:lnTo>
                <a:lnTo>
                  <a:pt x="1737360" y="296266"/>
                </a:lnTo>
                <a:lnTo>
                  <a:pt x="1719072" y="314554"/>
                </a:lnTo>
                <a:lnTo>
                  <a:pt x="1697126" y="358445"/>
                </a:lnTo>
                <a:lnTo>
                  <a:pt x="1678838" y="431597"/>
                </a:lnTo>
                <a:lnTo>
                  <a:pt x="1649577" y="672999"/>
                </a:lnTo>
                <a:lnTo>
                  <a:pt x="1634947" y="742493"/>
                </a:lnTo>
                <a:lnTo>
                  <a:pt x="1602029" y="899770"/>
                </a:lnTo>
                <a:lnTo>
                  <a:pt x="1506931" y="1166775"/>
                </a:lnTo>
                <a:lnTo>
                  <a:pt x="1455725" y="1287476"/>
                </a:lnTo>
                <a:lnTo>
                  <a:pt x="1353312" y="1503274"/>
                </a:lnTo>
                <a:lnTo>
                  <a:pt x="1280160" y="1638605"/>
                </a:lnTo>
                <a:lnTo>
                  <a:pt x="1185062" y="1792224"/>
                </a:lnTo>
                <a:lnTo>
                  <a:pt x="1126541" y="1872692"/>
                </a:lnTo>
                <a:lnTo>
                  <a:pt x="1035101" y="1986077"/>
                </a:lnTo>
                <a:lnTo>
                  <a:pt x="914400" y="2110436"/>
                </a:lnTo>
                <a:lnTo>
                  <a:pt x="790041" y="2231136"/>
                </a:lnTo>
                <a:lnTo>
                  <a:pt x="640080" y="2366468"/>
                </a:lnTo>
                <a:lnTo>
                  <a:pt x="446227" y="2523744"/>
                </a:lnTo>
                <a:lnTo>
                  <a:pt x="263347" y="2655418"/>
                </a:lnTo>
                <a:lnTo>
                  <a:pt x="84125" y="2772461"/>
                </a:lnTo>
                <a:lnTo>
                  <a:pt x="29261" y="2801722"/>
                </a:lnTo>
                <a:lnTo>
                  <a:pt x="18288" y="2801722"/>
                </a:lnTo>
                <a:lnTo>
                  <a:pt x="7315" y="2794407"/>
                </a:lnTo>
                <a:lnTo>
                  <a:pt x="0" y="2779776"/>
                </a:lnTo>
                <a:lnTo>
                  <a:pt x="3657" y="2761488"/>
                </a:lnTo>
                <a:lnTo>
                  <a:pt x="21945" y="2735885"/>
                </a:lnTo>
                <a:lnTo>
                  <a:pt x="157277" y="2626157"/>
                </a:lnTo>
                <a:lnTo>
                  <a:pt x="321869" y="2487168"/>
                </a:lnTo>
                <a:lnTo>
                  <a:pt x="497433" y="2326234"/>
                </a:lnTo>
                <a:lnTo>
                  <a:pt x="698601" y="2114093"/>
                </a:lnTo>
                <a:lnTo>
                  <a:pt x="848563" y="1931213"/>
                </a:lnTo>
                <a:lnTo>
                  <a:pt x="925373" y="1821485"/>
                </a:lnTo>
                <a:lnTo>
                  <a:pt x="998525" y="1704442"/>
                </a:lnTo>
                <a:lnTo>
                  <a:pt x="1060704" y="1598372"/>
                </a:lnTo>
                <a:lnTo>
                  <a:pt x="1111910" y="1506932"/>
                </a:lnTo>
                <a:lnTo>
                  <a:pt x="1155801" y="1419149"/>
                </a:lnTo>
                <a:lnTo>
                  <a:pt x="1210665" y="1291133"/>
                </a:lnTo>
                <a:lnTo>
                  <a:pt x="1258214" y="1174090"/>
                </a:lnTo>
                <a:lnTo>
                  <a:pt x="1294790" y="1068020"/>
                </a:lnTo>
                <a:lnTo>
                  <a:pt x="1335024" y="943661"/>
                </a:lnTo>
                <a:lnTo>
                  <a:pt x="1408176" y="607162"/>
                </a:lnTo>
                <a:lnTo>
                  <a:pt x="1419149" y="54498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6C082A7-78D0-4DFE-A5A6-A0E1CC2964CE}"/>
              </a:ext>
            </a:extLst>
          </p:cNvPr>
          <p:cNvGrpSpPr/>
          <p:nvPr/>
        </p:nvGrpSpPr>
        <p:grpSpPr>
          <a:xfrm>
            <a:off x="2713038" y="1512888"/>
            <a:ext cx="4411662" cy="4489450"/>
            <a:chOff x="2865438" y="1665288"/>
            <a:chExt cx="4411662" cy="4489450"/>
          </a:xfrm>
        </p:grpSpPr>
        <p:sp>
          <p:nvSpPr>
            <p:cNvPr id="12" name="フリーフォーム 108">
              <a:extLst>
                <a:ext uri="{FF2B5EF4-FFF2-40B4-BE49-F238E27FC236}">
                  <a16:creationId xmlns:a16="http://schemas.microsoft.com/office/drawing/2014/main" id="{7A568247-7605-439B-AEAD-0BC2A0652396}"/>
                </a:ext>
              </a:extLst>
            </p:cNvPr>
            <p:cNvSpPr/>
            <p:nvPr/>
          </p:nvSpPr>
          <p:spPr>
            <a:xfrm>
              <a:off x="3500438" y="1895475"/>
              <a:ext cx="644525" cy="1042988"/>
            </a:xfrm>
            <a:custGeom>
              <a:avLst/>
              <a:gdLst>
                <a:gd name="connsiteX0" fmla="*/ 547687 w 645318"/>
                <a:gd name="connsiteY0" fmla="*/ 519113 h 1042988"/>
                <a:gd name="connsiteX1" fmla="*/ 509587 w 645318"/>
                <a:gd name="connsiteY1" fmla="*/ 402431 h 1042988"/>
                <a:gd name="connsiteX2" fmla="*/ 500062 w 645318"/>
                <a:gd name="connsiteY2" fmla="*/ 385763 h 1042988"/>
                <a:gd name="connsiteX3" fmla="*/ 426243 w 645318"/>
                <a:gd name="connsiteY3" fmla="*/ 316706 h 1042988"/>
                <a:gd name="connsiteX4" fmla="*/ 304800 w 645318"/>
                <a:gd name="connsiteY4" fmla="*/ 209550 h 1042988"/>
                <a:gd name="connsiteX5" fmla="*/ 200025 w 645318"/>
                <a:gd name="connsiteY5" fmla="*/ 123825 h 1042988"/>
                <a:gd name="connsiteX6" fmla="*/ 116681 w 645318"/>
                <a:gd name="connsiteY6" fmla="*/ 59531 h 1042988"/>
                <a:gd name="connsiteX7" fmla="*/ 61912 w 645318"/>
                <a:gd name="connsiteY7" fmla="*/ 16669 h 1042988"/>
                <a:gd name="connsiteX8" fmla="*/ 33337 w 645318"/>
                <a:gd name="connsiteY8" fmla="*/ 2381 h 1042988"/>
                <a:gd name="connsiteX9" fmla="*/ 19050 w 645318"/>
                <a:gd name="connsiteY9" fmla="*/ 0 h 1042988"/>
                <a:gd name="connsiteX10" fmla="*/ 14287 w 645318"/>
                <a:gd name="connsiteY10" fmla="*/ 0 h 1042988"/>
                <a:gd name="connsiteX11" fmla="*/ 2381 w 645318"/>
                <a:gd name="connsiteY11" fmla="*/ 0 h 1042988"/>
                <a:gd name="connsiteX12" fmla="*/ 0 w 645318"/>
                <a:gd name="connsiteY12" fmla="*/ 7144 h 1042988"/>
                <a:gd name="connsiteX13" fmla="*/ 4762 w 645318"/>
                <a:gd name="connsiteY13" fmla="*/ 35719 h 1042988"/>
                <a:gd name="connsiteX14" fmla="*/ 21431 w 645318"/>
                <a:gd name="connsiteY14" fmla="*/ 92869 h 1042988"/>
                <a:gd name="connsiteX15" fmla="*/ 57150 w 645318"/>
                <a:gd name="connsiteY15" fmla="*/ 202406 h 1042988"/>
                <a:gd name="connsiteX16" fmla="*/ 95250 w 645318"/>
                <a:gd name="connsiteY16" fmla="*/ 297656 h 1042988"/>
                <a:gd name="connsiteX17" fmla="*/ 133350 w 645318"/>
                <a:gd name="connsiteY17" fmla="*/ 385763 h 1042988"/>
                <a:gd name="connsiteX18" fmla="*/ 190500 w 645318"/>
                <a:gd name="connsiteY18" fmla="*/ 509588 h 1042988"/>
                <a:gd name="connsiteX19" fmla="*/ 247650 w 645318"/>
                <a:gd name="connsiteY19" fmla="*/ 616744 h 1042988"/>
                <a:gd name="connsiteX20" fmla="*/ 307181 w 645318"/>
                <a:gd name="connsiteY20" fmla="*/ 726281 h 1042988"/>
                <a:gd name="connsiteX21" fmla="*/ 361950 w 645318"/>
                <a:gd name="connsiteY21" fmla="*/ 823913 h 1042988"/>
                <a:gd name="connsiteX22" fmla="*/ 414337 w 645318"/>
                <a:gd name="connsiteY22" fmla="*/ 912019 h 1042988"/>
                <a:gd name="connsiteX23" fmla="*/ 435768 w 645318"/>
                <a:gd name="connsiteY23" fmla="*/ 945356 h 1042988"/>
                <a:gd name="connsiteX24" fmla="*/ 454818 w 645318"/>
                <a:gd name="connsiteY24" fmla="*/ 973931 h 1042988"/>
                <a:gd name="connsiteX25" fmla="*/ 481012 w 645318"/>
                <a:gd name="connsiteY25" fmla="*/ 1000125 h 1042988"/>
                <a:gd name="connsiteX26" fmla="*/ 509587 w 645318"/>
                <a:gd name="connsiteY26" fmla="*/ 1023938 h 1042988"/>
                <a:gd name="connsiteX27" fmla="*/ 535781 w 645318"/>
                <a:gd name="connsiteY27" fmla="*/ 1038225 h 1042988"/>
                <a:gd name="connsiteX28" fmla="*/ 552450 w 645318"/>
                <a:gd name="connsiteY28" fmla="*/ 1042988 h 1042988"/>
                <a:gd name="connsiteX29" fmla="*/ 576262 w 645318"/>
                <a:gd name="connsiteY29" fmla="*/ 1042988 h 1042988"/>
                <a:gd name="connsiteX30" fmla="*/ 595312 w 645318"/>
                <a:gd name="connsiteY30" fmla="*/ 1040606 h 1042988"/>
                <a:gd name="connsiteX31" fmla="*/ 614362 w 645318"/>
                <a:gd name="connsiteY31" fmla="*/ 1031081 h 1042988"/>
                <a:gd name="connsiteX32" fmla="*/ 628650 w 645318"/>
                <a:gd name="connsiteY32" fmla="*/ 1016794 h 1042988"/>
                <a:gd name="connsiteX33" fmla="*/ 638175 w 645318"/>
                <a:gd name="connsiteY33" fmla="*/ 1000125 h 1042988"/>
                <a:gd name="connsiteX34" fmla="*/ 642937 w 645318"/>
                <a:gd name="connsiteY34" fmla="*/ 981075 h 1042988"/>
                <a:gd name="connsiteX35" fmla="*/ 645318 w 645318"/>
                <a:gd name="connsiteY35" fmla="*/ 959644 h 1042988"/>
                <a:gd name="connsiteX36" fmla="*/ 642937 w 645318"/>
                <a:gd name="connsiteY36" fmla="*/ 938213 h 1042988"/>
                <a:gd name="connsiteX37" fmla="*/ 638175 w 645318"/>
                <a:gd name="connsiteY37" fmla="*/ 904875 h 1042988"/>
                <a:gd name="connsiteX38" fmla="*/ 626268 w 645318"/>
                <a:gd name="connsiteY38" fmla="*/ 814388 h 1042988"/>
                <a:gd name="connsiteX39" fmla="*/ 600075 w 645318"/>
                <a:gd name="connsiteY39" fmla="*/ 690563 h 1042988"/>
                <a:gd name="connsiteX40" fmla="*/ 547687 w 645318"/>
                <a:gd name="connsiteY40" fmla="*/ 519113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5318" h="1042988">
                  <a:moveTo>
                    <a:pt x="547687" y="519113"/>
                  </a:moveTo>
                  <a:lnTo>
                    <a:pt x="509587" y="402431"/>
                  </a:lnTo>
                  <a:lnTo>
                    <a:pt x="500062" y="385763"/>
                  </a:lnTo>
                  <a:lnTo>
                    <a:pt x="426243" y="316706"/>
                  </a:lnTo>
                  <a:lnTo>
                    <a:pt x="304800" y="209550"/>
                  </a:lnTo>
                  <a:lnTo>
                    <a:pt x="200025" y="123825"/>
                  </a:lnTo>
                  <a:lnTo>
                    <a:pt x="116681" y="59531"/>
                  </a:lnTo>
                  <a:lnTo>
                    <a:pt x="61912" y="16669"/>
                  </a:lnTo>
                  <a:lnTo>
                    <a:pt x="33337" y="2381"/>
                  </a:lnTo>
                  <a:lnTo>
                    <a:pt x="19050" y="0"/>
                  </a:lnTo>
                  <a:lnTo>
                    <a:pt x="14287" y="0"/>
                  </a:lnTo>
                  <a:lnTo>
                    <a:pt x="2381" y="0"/>
                  </a:lnTo>
                  <a:lnTo>
                    <a:pt x="0" y="7144"/>
                  </a:lnTo>
                  <a:lnTo>
                    <a:pt x="4762" y="35719"/>
                  </a:lnTo>
                  <a:lnTo>
                    <a:pt x="21431" y="92869"/>
                  </a:lnTo>
                  <a:lnTo>
                    <a:pt x="57150" y="202406"/>
                  </a:lnTo>
                  <a:lnTo>
                    <a:pt x="95250" y="297656"/>
                  </a:lnTo>
                  <a:lnTo>
                    <a:pt x="133350" y="385763"/>
                  </a:lnTo>
                  <a:lnTo>
                    <a:pt x="190500" y="509588"/>
                  </a:lnTo>
                  <a:lnTo>
                    <a:pt x="247650" y="616744"/>
                  </a:lnTo>
                  <a:lnTo>
                    <a:pt x="307181" y="726281"/>
                  </a:lnTo>
                  <a:lnTo>
                    <a:pt x="361950" y="823913"/>
                  </a:lnTo>
                  <a:lnTo>
                    <a:pt x="414337" y="912019"/>
                  </a:lnTo>
                  <a:lnTo>
                    <a:pt x="435768" y="945356"/>
                  </a:lnTo>
                  <a:lnTo>
                    <a:pt x="454818" y="973931"/>
                  </a:lnTo>
                  <a:lnTo>
                    <a:pt x="481012" y="1000125"/>
                  </a:lnTo>
                  <a:lnTo>
                    <a:pt x="509587" y="1023938"/>
                  </a:lnTo>
                  <a:lnTo>
                    <a:pt x="535781" y="1038225"/>
                  </a:lnTo>
                  <a:lnTo>
                    <a:pt x="552450" y="1042988"/>
                  </a:lnTo>
                  <a:lnTo>
                    <a:pt x="576262" y="1042988"/>
                  </a:lnTo>
                  <a:lnTo>
                    <a:pt x="595312" y="1040606"/>
                  </a:lnTo>
                  <a:lnTo>
                    <a:pt x="614362" y="1031081"/>
                  </a:lnTo>
                  <a:lnTo>
                    <a:pt x="628650" y="1016794"/>
                  </a:lnTo>
                  <a:lnTo>
                    <a:pt x="638175" y="1000125"/>
                  </a:lnTo>
                  <a:lnTo>
                    <a:pt x="642937" y="981075"/>
                  </a:lnTo>
                  <a:lnTo>
                    <a:pt x="645318" y="959644"/>
                  </a:lnTo>
                  <a:lnTo>
                    <a:pt x="642937" y="938213"/>
                  </a:lnTo>
                  <a:lnTo>
                    <a:pt x="638175" y="904875"/>
                  </a:lnTo>
                  <a:lnTo>
                    <a:pt x="626268" y="814388"/>
                  </a:lnTo>
                  <a:lnTo>
                    <a:pt x="600075" y="690563"/>
                  </a:lnTo>
                  <a:lnTo>
                    <a:pt x="547687" y="5191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09">
              <a:extLst>
                <a:ext uri="{FF2B5EF4-FFF2-40B4-BE49-F238E27FC236}">
                  <a16:creationId xmlns:a16="http://schemas.microsoft.com/office/drawing/2014/main" id="{6880B07D-E6BD-439A-A7A0-792CFD7F133C}"/>
                </a:ext>
              </a:extLst>
            </p:cNvPr>
            <p:cNvSpPr/>
            <p:nvPr/>
          </p:nvSpPr>
          <p:spPr>
            <a:xfrm>
              <a:off x="4608513" y="1665288"/>
              <a:ext cx="581025" cy="1038225"/>
            </a:xfrm>
            <a:custGeom>
              <a:avLst/>
              <a:gdLst>
                <a:gd name="connsiteX0" fmla="*/ 273844 w 581025"/>
                <a:gd name="connsiteY0" fmla="*/ 247650 h 1038225"/>
                <a:gd name="connsiteX1" fmla="*/ 171450 w 581025"/>
                <a:gd name="connsiteY1" fmla="*/ 135731 h 1038225"/>
                <a:gd name="connsiteX2" fmla="*/ 76200 w 581025"/>
                <a:gd name="connsiteY2" fmla="*/ 28575 h 1038225"/>
                <a:gd name="connsiteX3" fmla="*/ 57150 w 581025"/>
                <a:gd name="connsiteY3" fmla="*/ 9525 h 1038225"/>
                <a:gd name="connsiteX4" fmla="*/ 47625 w 581025"/>
                <a:gd name="connsiteY4" fmla="*/ 4762 h 1038225"/>
                <a:gd name="connsiteX5" fmla="*/ 28575 w 581025"/>
                <a:gd name="connsiteY5" fmla="*/ 0 h 1038225"/>
                <a:gd name="connsiteX6" fmla="*/ 14287 w 581025"/>
                <a:gd name="connsiteY6" fmla="*/ 7144 h 1038225"/>
                <a:gd name="connsiteX7" fmla="*/ 0 w 581025"/>
                <a:gd name="connsiteY7" fmla="*/ 35719 h 1038225"/>
                <a:gd name="connsiteX8" fmla="*/ 7144 w 581025"/>
                <a:gd name="connsiteY8" fmla="*/ 78581 h 1038225"/>
                <a:gd name="connsiteX9" fmla="*/ 40481 w 581025"/>
                <a:gd name="connsiteY9" fmla="*/ 192881 h 1038225"/>
                <a:gd name="connsiteX10" fmla="*/ 69056 w 581025"/>
                <a:gd name="connsiteY10" fmla="*/ 285750 h 1038225"/>
                <a:gd name="connsiteX11" fmla="*/ 104775 w 581025"/>
                <a:gd name="connsiteY11" fmla="*/ 390525 h 1038225"/>
                <a:gd name="connsiteX12" fmla="*/ 157162 w 581025"/>
                <a:gd name="connsiteY12" fmla="*/ 533400 h 1038225"/>
                <a:gd name="connsiteX13" fmla="*/ 214312 w 581025"/>
                <a:gd name="connsiteY13" fmla="*/ 673894 h 1038225"/>
                <a:gd name="connsiteX14" fmla="*/ 259556 w 581025"/>
                <a:gd name="connsiteY14" fmla="*/ 776287 h 1038225"/>
                <a:gd name="connsiteX15" fmla="*/ 333375 w 581025"/>
                <a:gd name="connsiteY15" fmla="*/ 914400 h 1038225"/>
                <a:gd name="connsiteX16" fmla="*/ 357187 w 581025"/>
                <a:gd name="connsiteY16" fmla="*/ 957262 h 1038225"/>
                <a:gd name="connsiteX17" fmla="*/ 376237 w 581025"/>
                <a:gd name="connsiteY17" fmla="*/ 978694 h 1038225"/>
                <a:gd name="connsiteX18" fmla="*/ 400050 w 581025"/>
                <a:gd name="connsiteY18" fmla="*/ 997744 h 1038225"/>
                <a:gd name="connsiteX19" fmla="*/ 428625 w 581025"/>
                <a:gd name="connsiteY19" fmla="*/ 1019175 h 1038225"/>
                <a:gd name="connsiteX20" fmla="*/ 454819 w 581025"/>
                <a:gd name="connsiteY20" fmla="*/ 1033462 h 1038225"/>
                <a:gd name="connsiteX21" fmla="*/ 478631 w 581025"/>
                <a:gd name="connsiteY21" fmla="*/ 1038225 h 1038225"/>
                <a:gd name="connsiteX22" fmla="*/ 492919 w 581025"/>
                <a:gd name="connsiteY22" fmla="*/ 1038225 h 1038225"/>
                <a:gd name="connsiteX23" fmla="*/ 516731 w 581025"/>
                <a:gd name="connsiteY23" fmla="*/ 1023937 h 1038225"/>
                <a:gd name="connsiteX24" fmla="*/ 533400 w 581025"/>
                <a:gd name="connsiteY24" fmla="*/ 1002506 h 1038225"/>
                <a:gd name="connsiteX25" fmla="*/ 552450 w 581025"/>
                <a:gd name="connsiteY25" fmla="*/ 966787 h 1038225"/>
                <a:gd name="connsiteX26" fmla="*/ 569119 w 581025"/>
                <a:gd name="connsiteY26" fmla="*/ 916781 h 1038225"/>
                <a:gd name="connsiteX27" fmla="*/ 581025 w 581025"/>
                <a:gd name="connsiteY27" fmla="*/ 869156 h 1038225"/>
                <a:gd name="connsiteX28" fmla="*/ 576262 w 581025"/>
                <a:gd name="connsiteY28" fmla="*/ 826294 h 1038225"/>
                <a:gd name="connsiteX29" fmla="*/ 559594 w 581025"/>
                <a:gd name="connsiteY29" fmla="*/ 740569 h 1038225"/>
                <a:gd name="connsiteX30" fmla="*/ 521494 w 581025"/>
                <a:gd name="connsiteY30" fmla="*/ 585787 h 1038225"/>
                <a:gd name="connsiteX31" fmla="*/ 497681 w 581025"/>
                <a:gd name="connsiteY31" fmla="*/ 504825 h 1038225"/>
                <a:gd name="connsiteX32" fmla="*/ 488156 w 581025"/>
                <a:gd name="connsiteY32" fmla="*/ 481012 h 1038225"/>
                <a:gd name="connsiteX33" fmla="*/ 419100 w 581025"/>
                <a:gd name="connsiteY33" fmla="*/ 409575 h 1038225"/>
                <a:gd name="connsiteX34" fmla="*/ 273844 w 581025"/>
                <a:gd name="connsiteY34" fmla="*/ 247650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1025" h="1038225">
                  <a:moveTo>
                    <a:pt x="273844" y="247650"/>
                  </a:moveTo>
                  <a:lnTo>
                    <a:pt x="171450" y="135731"/>
                  </a:lnTo>
                  <a:lnTo>
                    <a:pt x="76200" y="28575"/>
                  </a:lnTo>
                  <a:lnTo>
                    <a:pt x="57150" y="9525"/>
                  </a:lnTo>
                  <a:lnTo>
                    <a:pt x="47625" y="4762"/>
                  </a:lnTo>
                  <a:lnTo>
                    <a:pt x="28575" y="0"/>
                  </a:lnTo>
                  <a:lnTo>
                    <a:pt x="14287" y="7144"/>
                  </a:lnTo>
                  <a:lnTo>
                    <a:pt x="0" y="35719"/>
                  </a:lnTo>
                  <a:lnTo>
                    <a:pt x="7144" y="78581"/>
                  </a:lnTo>
                  <a:lnTo>
                    <a:pt x="40481" y="192881"/>
                  </a:lnTo>
                  <a:lnTo>
                    <a:pt x="69056" y="285750"/>
                  </a:lnTo>
                  <a:lnTo>
                    <a:pt x="104775" y="390525"/>
                  </a:lnTo>
                  <a:lnTo>
                    <a:pt x="157162" y="533400"/>
                  </a:lnTo>
                  <a:lnTo>
                    <a:pt x="214312" y="673894"/>
                  </a:lnTo>
                  <a:lnTo>
                    <a:pt x="259556" y="776287"/>
                  </a:lnTo>
                  <a:lnTo>
                    <a:pt x="333375" y="914400"/>
                  </a:lnTo>
                  <a:lnTo>
                    <a:pt x="357187" y="957262"/>
                  </a:lnTo>
                  <a:lnTo>
                    <a:pt x="376237" y="978694"/>
                  </a:lnTo>
                  <a:lnTo>
                    <a:pt x="400050" y="997744"/>
                  </a:lnTo>
                  <a:lnTo>
                    <a:pt x="428625" y="1019175"/>
                  </a:lnTo>
                  <a:lnTo>
                    <a:pt x="454819" y="1033462"/>
                  </a:lnTo>
                  <a:lnTo>
                    <a:pt x="478631" y="1038225"/>
                  </a:lnTo>
                  <a:lnTo>
                    <a:pt x="492919" y="1038225"/>
                  </a:lnTo>
                  <a:lnTo>
                    <a:pt x="516731" y="1023937"/>
                  </a:lnTo>
                  <a:lnTo>
                    <a:pt x="533400" y="1002506"/>
                  </a:lnTo>
                  <a:lnTo>
                    <a:pt x="552450" y="966787"/>
                  </a:lnTo>
                  <a:lnTo>
                    <a:pt x="569119" y="916781"/>
                  </a:lnTo>
                  <a:lnTo>
                    <a:pt x="581025" y="869156"/>
                  </a:lnTo>
                  <a:lnTo>
                    <a:pt x="576262" y="826294"/>
                  </a:lnTo>
                  <a:lnTo>
                    <a:pt x="559594" y="740569"/>
                  </a:lnTo>
                  <a:lnTo>
                    <a:pt x="521494" y="585787"/>
                  </a:lnTo>
                  <a:lnTo>
                    <a:pt x="497681" y="504825"/>
                  </a:lnTo>
                  <a:lnTo>
                    <a:pt x="488156" y="481012"/>
                  </a:lnTo>
                  <a:lnTo>
                    <a:pt x="419100" y="409575"/>
                  </a:lnTo>
                  <a:lnTo>
                    <a:pt x="273844" y="247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1">
              <a:extLst>
                <a:ext uri="{FF2B5EF4-FFF2-40B4-BE49-F238E27FC236}">
                  <a16:creationId xmlns:a16="http://schemas.microsoft.com/office/drawing/2014/main" id="{C90FEBCD-D6EB-45BC-9EA9-DE16D38DC0FA}"/>
                </a:ext>
              </a:extLst>
            </p:cNvPr>
            <p:cNvSpPr/>
            <p:nvPr/>
          </p:nvSpPr>
          <p:spPr>
            <a:xfrm>
              <a:off x="5551488" y="1706563"/>
              <a:ext cx="1082675" cy="1343025"/>
            </a:xfrm>
            <a:custGeom>
              <a:avLst/>
              <a:gdLst>
                <a:gd name="connsiteX0" fmla="*/ 395287 w 1083469"/>
                <a:gd name="connsiteY0" fmla="*/ 723900 h 1343025"/>
                <a:gd name="connsiteX1" fmla="*/ 488156 w 1083469"/>
                <a:gd name="connsiteY1" fmla="*/ 576263 h 1343025"/>
                <a:gd name="connsiteX2" fmla="*/ 550069 w 1083469"/>
                <a:gd name="connsiteY2" fmla="*/ 471488 h 1343025"/>
                <a:gd name="connsiteX3" fmla="*/ 604837 w 1083469"/>
                <a:gd name="connsiteY3" fmla="*/ 383382 h 1343025"/>
                <a:gd name="connsiteX4" fmla="*/ 640556 w 1083469"/>
                <a:gd name="connsiteY4" fmla="*/ 309563 h 1343025"/>
                <a:gd name="connsiteX5" fmla="*/ 657225 w 1083469"/>
                <a:gd name="connsiteY5" fmla="*/ 269082 h 1343025"/>
                <a:gd name="connsiteX6" fmla="*/ 671512 w 1083469"/>
                <a:gd name="connsiteY6" fmla="*/ 226219 h 1343025"/>
                <a:gd name="connsiteX7" fmla="*/ 676275 w 1083469"/>
                <a:gd name="connsiteY7" fmla="*/ 192882 h 1343025"/>
                <a:gd name="connsiteX8" fmla="*/ 671512 w 1083469"/>
                <a:gd name="connsiteY8" fmla="*/ 173832 h 1343025"/>
                <a:gd name="connsiteX9" fmla="*/ 661987 w 1083469"/>
                <a:gd name="connsiteY9" fmla="*/ 152400 h 1343025"/>
                <a:gd name="connsiteX10" fmla="*/ 633412 w 1083469"/>
                <a:gd name="connsiteY10" fmla="*/ 114300 h 1343025"/>
                <a:gd name="connsiteX11" fmla="*/ 611981 w 1083469"/>
                <a:gd name="connsiteY11" fmla="*/ 90488 h 1343025"/>
                <a:gd name="connsiteX12" fmla="*/ 585787 w 1083469"/>
                <a:gd name="connsiteY12" fmla="*/ 71438 h 1343025"/>
                <a:gd name="connsiteX13" fmla="*/ 569119 w 1083469"/>
                <a:gd name="connsiteY13" fmla="*/ 59532 h 1343025"/>
                <a:gd name="connsiteX14" fmla="*/ 552450 w 1083469"/>
                <a:gd name="connsiteY14" fmla="*/ 38100 h 1343025"/>
                <a:gd name="connsiteX15" fmla="*/ 550069 w 1083469"/>
                <a:gd name="connsiteY15" fmla="*/ 21432 h 1343025"/>
                <a:gd name="connsiteX16" fmla="*/ 552450 w 1083469"/>
                <a:gd name="connsiteY16" fmla="*/ 9525 h 1343025"/>
                <a:gd name="connsiteX17" fmla="*/ 566737 w 1083469"/>
                <a:gd name="connsiteY17" fmla="*/ 2382 h 1343025"/>
                <a:gd name="connsiteX18" fmla="*/ 597694 w 1083469"/>
                <a:gd name="connsiteY18" fmla="*/ 0 h 1343025"/>
                <a:gd name="connsiteX19" fmla="*/ 666750 w 1083469"/>
                <a:gd name="connsiteY19" fmla="*/ 14288 h 1343025"/>
                <a:gd name="connsiteX20" fmla="*/ 757237 w 1083469"/>
                <a:gd name="connsiteY20" fmla="*/ 30957 h 1343025"/>
                <a:gd name="connsiteX21" fmla="*/ 819150 w 1083469"/>
                <a:gd name="connsiteY21" fmla="*/ 42863 h 1343025"/>
                <a:gd name="connsiteX22" fmla="*/ 840581 w 1083469"/>
                <a:gd name="connsiteY22" fmla="*/ 52388 h 1343025"/>
                <a:gd name="connsiteX23" fmla="*/ 881062 w 1083469"/>
                <a:gd name="connsiteY23" fmla="*/ 73819 h 1343025"/>
                <a:gd name="connsiteX24" fmla="*/ 921544 w 1083469"/>
                <a:gd name="connsiteY24" fmla="*/ 100013 h 1343025"/>
                <a:gd name="connsiteX25" fmla="*/ 969169 w 1083469"/>
                <a:gd name="connsiteY25" fmla="*/ 140494 h 1343025"/>
                <a:gd name="connsiteX26" fmla="*/ 1009650 w 1083469"/>
                <a:gd name="connsiteY26" fmla="*/ 185738 h 1343025"/>
                <a:gd name="connsiteX27" fmla="*/ 1052512 w 1083469"/>
                <a:gd name="connsiteY27" fmla="*/ 233363 h 1343025"/>
                <a:gd name="connsiteX28" fmla="*/ 1066800 w 1083469"/>
                <a:gd name="connsiteY28" fmla="*/ 252413 h 1343025"/>
                <a:gd name="connsiteX29" fmla="*/ 1073944 w 1083469"/>
                <a:gd name="connsiteY29" fmla="*/ 273844 h 1343025"/>
                <a:gd name="connsiteX30" fmla="*/ 1081087 w 1083469"/>
                <a:gd name="connsiteY30" fmla="*/ 300038 h 1343025"/>
                <a:gd name="connsiteX31" fmla="*/ 1083469 w 1083469"/>
                <a:gd name="connsiteY31" fmla="*/ 316707 h 1343025"/>
                <a:gd name="connsiteX32" fmla="*/ 1073944 w 1083469"/>
                <a:gd name="connsiteY32" fmla="*/ 347663 h 1343025"/>
                <a:gd name="connsiteX33" fmla="*/ 1059656 w 1083469"/>
                <a:gd name="connsiteY33" fmla="*/ 366713 h 1343025"/>
                <a:gd name="connsiteX34" fmla="*/ 1031081 w 1083469"/>
                <a:gd name="connsiteY34" fmla="*/ 383382 h 1343025"/>
                <a:gd name="connsiteX35" fmla="*/ 995362 w 1083469"/>
                <a:gd name="connsiteY35" fmla="*/ 400050 h 1343025"/>
                <a:gd name="connsiteX36" fmla="*/ 954881 w 1083469"/>
                <a:gd name="connsiteY36" fmla="*/ 426244 h 1343025"/>
                <a:gd name="connsiteX37" fmla="*/ 914400 w 1083469"/>
                <a:gd name="connsiteY37" fmla="*/ 461963 h 1343025"/>
                <a:gd name="connsiteX38" fmla="*/ 797719 w 1083469"/>
                <a:gd name="connsiteY38" fmla="*/ 592932 h 1343025"/>
                <a:gd name="connsiteX39" fmla="*/ 607219 w 1083469"/>
                <a:gd name="connsiteY39" fmla="*/ 792957 h 1343025"/>
                <a:gd name="connsiteX40" fmla="*/ 423862 w 1083469"/>
                <a:gd name="connsiteY40" fmla="*/ 973932 h 1343025"/>
                <a:gd name="connsiteX41" fmla="*/ 176212 w 1083469"/>
                <a:gd name="connsiteY41" fmla="*/ 1207294 h 1343025"/>
                <a:gd name="connsiteX42" fmla="*/ 0 w 1083469"/>
                <a:gd name="connsiteY42" fmla="*/ 1343025 h 1343025"/>
                <a:gd name="connsiteX43" fmla="*/ 23812 w 1083469"/>
                <a:gd name="connsiteY43" fmla="*/ 1243013 h 1343025"/>
                <a:gd name="connsiteX44" fmla="*/ 147637 w 1083469"/>
                <a:gd name="connsiteY44" fmla="*/ 1073944 h 1343025"/>
                <a:gd name="connsiteX45" fmla="*/ 266700 w 1083469"/>
                <a:gd name="connsiteY45" fmla="*/ 909638 h 1343025"/>
                <a:gd name="connsiteX46" fmla="*/ 395287 w 1083469"/>
                <a:gd name="connsiteY46" fmla="*/ 723900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83469" h="1343025">
                  <a:moveTo>
                    <a:pt x="395287" y="723900"/>
                  </a:moveTo>
                  <a:lnTo>
                    <a:pt x="488156" y="576263"/>
                  </a:lnTo>
                  <a:lnTo>
                    <a:pt x="550069" y="471488"/>
                  </a:lnTo>
                  <a:lnTo>
                    <a:pt x="604837" y="383382"/>
                  </a:lnTo>
                  <a:lnTo>
                    <a:pt x="640556" y="309563"/>
                  </a:lnTo>
                  <a:lnTo>
                    <a:pt x="657225" y="269082"/>
                  </a:lnTo>
                  <a:lnTo>
                    <a:pt x="671512" y="226219"/>
                  </a:lnTo>
                  <a:lnTo>
                    <a:pt x="676275" y="192882"/>
                  </a:lnTo>
                  <a:lnTo>
                    <a:pt x="671512" y="173832"/>
                  </a:lnTo>
                  <a:lnTo>
                    <a:pt x="661987" y="152400"/>
                  </a:lnTo>
                  <a:lnTo>
                    <a:pt x="633412" y="114300"/>
                  </a:lnTo>
                  <a:lnTo>
                    <a:pt x="611981" y="90488"/>
                  </a:lnTo>
                  <a:lnTo>
                    <a:pt x="585787" y="71438"/>
                  </a:lnTo>
                  <a:lnTo>
                    <a:pt x="569119" y="59532"/>
                  </a:lnTo>
                  <a:lnTo>
                    <a:pt x="552450" y="38100"/>
                  </a:lnTo>
                  <a:lnTo>
                    <a:pt x="550069" y="21432"/>
                  </a:lnTo>
                  <a:lnTo>
                    <a:pt x="552450" y="9525"/>
                  </a:lnTo>
                  <a:lnTo>
                    <a:pt x="566737" y="2382"/>
                  </a:lnTo>
                  <a:lnTo>
                    <a:pt x="597694" y="0"/>
                  </a:lnTo>
                  <a:lnTo>
                    <a:pt x="666750" y="14288"/>
                  </a:lnTo>
                  <a:lnTo>
                    <a:pt x="757237" y="30957"/>
                  </a:lnTo>
                  <a:lnTo>
                    <a:pt x="819150" y="42863"/>
                  </a:lnTo>
                  <a:lnTo>
                    <a:pt x="840581" y="52388"/>
                  </a:lnTo>
                  <a:lnTo>
                    <a:pt x="881062" y="73819"/>
                  </a:lnTo>
                  <a:lnTo>
                    <a:pt x="921544" y="100013"/>
                  </a:lnTo>
                  <a:lnTo>
                    <a:pt x="969169" y="140494"/>
                  </a:lnTo>
                  <a:lnTo>
                    <a:pt x="1009650" y="185738"/>
                  </a:lnTo>
                  <a:lnTo>
                    <a:pt x="1052512" y="233363"/>
                  </a:lnTo>
                  <a:lnTo>
                    <a:pt x="1066800" y="252413"/>
                  </a:lnTo>
                  <a:lnTo>
                    <a:pt x="1073944" y="273844"/>
                  </a:lnTo>
                  <a:lnTo>
                    <a:pt x="1081087" y="300038"/>
                  </a:lnTo>
                  <a:lnTo>
                    <a:pt x="1083469" y="316707"/>
                  </a:lnTo>
                  <a:lnTo>
                    <a:pt x="1073944" y="347663"/>
                  </a:lnTo>
                  <a:lnTo>
                    <a:pt x="1059656" y="366713"/>
                  </a:lnTo>
                  <a:lnTo>
                    <a:pt x="1031081" y="383382"/>
                  </a:lnTo>
                  <a:lnTo>
                    <a:pt x="995362" y="400050"/>
                  </a:lnTo>
                  <a:lnTo>
                    <a:pt x="954881" y="426244"/>
                  </a:lnTo>
                  <a:lnTo>
                    <a:pt x="914400" y="461963"/>
                  </a:lnTo>
                  <a:lnTo>
                    <a:pt x="797719" y="592932"/>
                  </a:lnTo>
                  <a:lnTo>
                    <a:pt x="607219" y="792957"/>
                  </a:lnTo>
                  <a:lnTo>
                    <a:pt x="423862" y="973932"/>
                  </a:lnTo>
                  <a:lnTo>
                    <a:pt x="176212" y="1207294"/>
                  </a:lnTo>
                  <a:lnTo>
                    <a:pt x="0" y="1343025"/>
                  </a:lnTo>
                  <a:lnTo>
                    <a:pt x="23812" y="1243013"/>
                  </a:lnTo>
                  <a:lnTo>
                    <a:pt x="147637" y="1073944"/>
                  </a:lnTo>
                  <a:lnTo>
                    <a:pt x="266700" y="909638"/>
                  </a:lnTo>
                  <a:lnTo>
                    <a:pt x="395287" y="723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2">
              <a:extLst>
                <a:ext uri="{FF2B5EF4-FFF2-40B4-BE49-F238E27FC236}">
                  <a16:creationId xmlns:a16="http://schemas.microsoft.com/office/drawing/2014/main" id="{EB66CD24-A18E-411C-9A82-064C7C8ADB13}"/>
                </a:ext>
              </a:extLst>
            </p:cNvPr>
            <p:cNvSpPr/>
            <p:nvPr/>
          </p:nvSpPr>
          <p:spPr>
            <a:xfrm>
              <a:off x="2865438" y="2895600"/>
              <a:ext cx="377825" cy="1312863"/>
            </a:xfrm>
            <a:custGeom>
              <a:avLst/>
              <a:gdLst>
                <a:gd name="connsiteX0" fmla="*/ 371475 w 378619"/>
                <a:gd name="connsiteY0" fmla="*/ 659606 h 1312069"/>
                <a:gd name="connsiteX1" fmla="*/ 376237 w 378619"/>
                <a:gd name="connsiteY1" fmla="*/ 576263 h 1312069"/>
                <a:gd name="connsiteX2" fmla="*/ 378619 w 378619"/>
                <a:gd name="connsiteY2" fmla="*/ 519113 h 1312069"/>
                <a:gd name="connsiteX3" fmla="*/ 378619 w 378619"/>
                <a:gd name="connsiteY3" fmla="*/ 440531 h 1312069"/>
                <a:gd name="connsiteX4" fmla="*/ 359569 w 378619"/>
                <a:gd name="connsiteY4" fmla="*/ 304800 h 1312069"/>
                <a:gd name="connsiteX5" fmla="*/ 340519 w 378619"/>
                <a:gd name="connsiteY5" fmla="*/ 219075 h 1312069"/>
                <a:gd name="connsiteX6" fmla="*/ 321469 w 378619"/>
                <a:gd name="connsiteY6" fmla="*/ 154781 h 1312069"/>
                <a:gd name="connsiteX7" fmla="*/ 302419 w 378619"/>
                <a:gd name="connsiteY7" fmla="*/ 100013 h 1312069"/>
                <a:gd name="connsiteX8" fmla="*/ 290512 w 378619"/>
                <a:gd name="connsiteY8" fmla="*/ 69056 h 1312069"/>
                <a:gd name="connsiteX9" fmla="*/ 273844 w 378619"/>
                <a:gd name="connsiteY9" fmla="*/ 40481 h 1312069"/>
                <a:gd name="connsiteX10" fmla="*/ 254794 w 378619"/>
                <a:gd name="connsiteY10" fmla="*/ 19050 h 1312069"/>
                <a:gd name="connsiteX11" fmla="*/ 240506 w 378619"/>
                <a:gd name="connsiteY11" fmla="*/ 9525 h 1312069"/>
                <a:gd name="connsiteX12" fmla="*/ 219075 w 378619"/>
                <a:gd name="connsiteY12" fmla="*/ 0 h 1312069"/>
                <a:gd name="connsiteX13" fmla="*/ 209550 w 378619"/>
                <a:gd name="connsiteY13" fmla="*/ 2381 h 1312069"/>
                <a:gd name="connsiteX14" fmla="*/ 204787 w 378619"/>
                <a:gd name="connsiteY14" fmla="*/ 21431 h 1312069"/>
                <a:gd name="connsiteX15" fmla="*/ 209550 w 378619"/>
                <a:gd name="connsiteY15" fmla="*/ 71438 h 1312069"/>
                <a:gd name="connsiteX16" fmla="*/ 214312 w 378619"/>
                <a:gd name="connsiteY16" fmla="*/ 116681 h 1312069"/>
                <a:gd name="connsiteX17" fmla="*/ 216694 w 378619"/>
                <a:gd name="connsiteY17" fmla="*/ 185738 h 1312069"/>
                <a:gd name="connsiteX18" fmla="*/ 214312 w 378619"/>
                <a:gd name="connsiteY18" fmla="*/ 257175 h 1312069"/>
                <a:gd name="connsiteX19" fmla="*/ 204787 w 378619"/>
                <a:gd name="connsiteY19" fmla="*/ 319088 h 1312069"/>
                <a:gd name="connsiteX20" fmla="*/ 188119 w 378619"/>
                <a:gd name="connsiteY20" fmla="*/ 392906 h 1312069"/>
                <a:gd name="connsiteX21" fmla="*/ 164306 w 378619"/>
                <a:gd name="connsiteY21" fmla="*/ 466725 h 1312069"/>
                <a:gd name="connsiteX22" fmla="*/ 138112 w 378619"/>
                <a:gd name="connsiteY22" fmla="*/ 540544 h 1312069"/>
                <a:gd name="connsiteX23" fmla="*/ 104775 w 378619"/>
                <a:gd name="connsiteY23" fmla="*/ 611981 h 1312069"/>
                <a:gd name="connsiteX24" fmla="*/ 59531 w 378619"/>
                <a:gd name="connsiteY24" fmla="*/ 685800 h 1312069"/>
                <a:gd name="connsiteX25" fmla="*/ 11906 w 378619"/>
                <a:gd name="connsiteY25" fmla="*/ 757238 h 1312069"/>
                <a:gd name="connsiteX26" fmla="*/ 2381 w 378619"/>
                <a:gd name="connsiteY26" fmla="*/ 776288 h 1312069"/>
                <a:gd name="connsiteX27" fmla="*/ 0 w 378619"/>
                <a:gd name="connsiteY27" fmla="*/ 831056 h 1312069"/>
                <a:gd name="connsiteX28" fmla="*/ 2381 w 378619"/>
                <a:gd name="connsiteY28" fmla="*/ 969169 h 1312069"/>
                <a:gd name="connsiteX29" fmla="*/ 2381 w 378619"/>
                <a:gd name="connsiteY29" fmla="*/ 1023938 h 1312069"/>
                <a:gd name="connsiteX30" fmla="*/ 7144 w 378619"/>
                <a:gd name="connsiteY30" fmla="*/ 1100138 h 1312069"/>
                <a:gd name="connsiteX31" fmla="*/ 11906 w 378619"/>
                <a:gd name="connsiteY31" fmla="*/ 1143000 h 1312069"/>
                <a:gd name="connsiteX32" fmla="*/ 19050 w 378619"/>
                <a:gd name="connsiteY32" fmla="*/ 1173956 h 1312069"/>
                <a:gd name="connsiteX33" fmla="*/ 30956 w 378619"/>
                <a:gd name="connsiteY33" fmla="*/ 1216819 h 1312069"/>
                <a:gd name="connsiteX34" fmla="*/ 45244 w 378619"/>
                <a:gd name="connsiteY34" fmla="*/ 1250156 h 1312069"/>
                <a:gd name="connsiteX35" fmla="*/ 59531 w 378619"/>
                <a:gd name="connsiteY35" fmla="*/ 1271588 h 1312069"/>
                <a:gd name="connsiteX36" fmla="*/ 71437 w 378619"/>
                <a:gd name="connsiteY36" fmla="*/ 1288256 h 1312069"/>
                <a:gd name="connsiteX37" fmla="*/ 92869 w 378619"/>
                <a:gd name="connsiteY37" fmla="*/ 1302544 h 1312069"/>
                <a:gd name="connsiteX38" fmla="*/ 119062 w 378619"/>
                <a:gd name="connsiteY38" fmla="*/ 1312069 h 1312069"/>
                <a:gd name="connsiteX39" fmla="*/ 145256 w 378619"/>
                <a:gd name="connsiteY39" fmla="*/ 1312069 h 1312069"/>
                <a:gd name="connsiteX40" fmla="*/ 176212 w 378619"/>
                <a:gd name="connsiteY40" fmla="*/ 1302544 h 1312069"/>
                <a:gd name="connsiteX41" fmla="*/ 195262 w 378619"/>
                <a:gd name="connsiteY41" fmla="*/ 1285875 h 1312069"/>
                <a:gd name="connsiteX42" fmla="*/ 211931 w 378619"/>
                <a:gd name="connsiteY42" fmla="*/ 1269206 h 1312069"/>
                <a:gd name="connsiteX43" fmla="*/ 230981 w 378619"/>
                <a:gd name="connsiteY43" fmla="*/ 1235869 h 1312069"/>
                <a:gd name="connsiteX44" fmla="*/ 257175 w 378619"/>
                <a:gd name="connsiteY44" fmla="*/ 1178719 h 1312069"/>
                <a:gd name="connsiteX45" fmla="*/ 290512 w 378619"/>
                <a:gd name="connsiteY45" fmla="*/ 1090613 h 1312069"/>
                <a:gd name="connsiteX46" fmla="*/ 311944 w 378619"/>
                <a:gd name="connsiteY46" fmla="*/ 1026319 h 1312069"/>
                <a:gd name="connsiteX47" fmla="*/ 333375 w 378619"/>
                <a:gd name="connsiteY47" fmla="*/ 931069 h 1312069"/>
                <a:gd name="connsiteX48" fmla="*/ 359569 w 378619"/>
                <a:gd name="connsiteY48" fmla="*/ 788194 h 1312069"/>
                <a:gd name="connsiteX49" fmla="*/ 371475 w 378619"/>
                <a:gd name="connsiteY49" fmla="*/ 659606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8619" h="1312069">
                  <a:moveTo>
                    <a:pt x="371475" y="659606"/>
                  </a:moveTo>
                  <a:lnTo>
                    <a:pt x="376237" y="576263"/>
                  </a:lnTo>
                  <a:lnTo>
                    <a:pt x="378619" y="519113"/>
                  </a:lnTo>
                  <a:lnTo>
                    <a:pt x="378619" y="440531"/>
                  </a:lnTo>
                  <a:lnTo>
                    <a:pt x="359569" y="304800"/>
                  </a:lnTo>
                  <a:lnTo>
                    <a:pt x="340519" y="219075"/>
                  </a:lnTo>
                  <a:lnTo>
                    <a:pt x="321469" y="154781"/>
                  </a:lnTo>
                  <a:lnTo>
                    <a:pt x="302419" y="100013"/>
                  </a:lnTo>
                  <a:lnTo>
                    <a:pt x="290512" y="69056"/>
                  </a:lnTo>
                  <a:lnTo>
                    <a:pt x="273844" y="40481"/>
                  </a:lnTo>
                  <a:lnTo>
                    <a:pt x="254794" y="19050"/>
                  </a:lnTo>
                  <a:lnTo>
                    <a:pt x="240506" y="9525"/>
                  </a:lnTo>
                  <a:lnTo>
                    <a:pt x="219075" y="0"/>
                  </a:lnTo>
                  <a:lnTo>
                    <a:pt x="209550" y="2381"/>
                  </a:lnTo>
                  <a:lnTo>
                    <a:pt x="204787" y="21431"/>
                  </a:lnTo>
                  <a:lnTo>
                    <a:pt x="209550" y="71438"/>
                  </a:lnTo>
                  <a:lnTo>
                    <a:pt x="214312" y="116681"/>
                  </a:lnTo>
                  <a:lnTo>
                    <a:pt x="216694" y="185738"/>
                  </a:lnTo>
                  <a:lnTo>
                    <a:pt x="214312" y="257175"/>
                  </a:lnTo>
                  <a:lnTo>
                    <a:pt x="204787" y="319088"/>
                  </a:lnTo>
                  <a:lnTo>
                    <a:pt x="188119" y="392906"/>
                  </a:lnTo>
                  <a:lnTo>
                    <a:pt x="164306" y="466725"/>
                  </a:lnTo>
                  <a:lnTo>
                    <a:pt x="138112" y="540544"/>
                  </a:lnTo>
                  <a:lnTo>
                    <a:pt x="104775" y="611981"/>
                  </a:lnTo>
                  <a:lnTo>
                    <a:pt x="59531" y="685800"/>
                  </a:lnTo>
                  <a:lnTo>
                    <a:pt x="11906" y="757238"/>
                  </a:lnTo>
                  <a:lnTo>
                    <a:pt x="2381" y="776288"/>
                  </a:lnTo>
                  <a:lnTo>
                    <a:pt x="0" y="831056"/>
                  </a:lnTo>
                  <a:cubicBezTo>
                    <a:pt x="794" y="877094"/>
                    <a:pt x="1587" y="923131"/>
                    <a:pt x="2381" y="969169"/>
                  </a:cubicBezTo>
                  <a:lnTo>
                    <a:pt x="2381" y="1023938"/>
                  </a:lnTo>
                  <a:lnTo>
                    <a:pt x="7144" y="1100138"/>
                  </a:lnTo>
                  <a:lnTo>
                    <a:pt x="11906" y="1143000"/>
                  </a:lnTo>
                  <a:lnTo>
                    <a:pt x="19050" y="1173956"/>
                  </a:lnTo>
                  <a:lnTo>
                    <a:pt x="30956" y="1216819"/>
                  </a:lnTo>
                  <a:lnTo>
                    <a:pt x="45244" y="1250156"/>
                  </a:lnTo>
                  <a:lnTo>
                    <a:pt x="59531" y="1271588"/>
                  </a:lnTo>
                  <a:lnTo>
                    <a:pt x="71437" y="1288256"/>
                  </a:lnTo>
                  <a:lnTo>
                    <a:pt x="92869" y="1302544"/>
                  </a:lnTo>
                  <a:lnTo>
                    <a:pt x="119062" y="1312069"/>
                  </a:lnTo>
                  <a:lnTo>
                    <a:pt x="145256" y="1312069"/>
                  </a:lnTo>
                  <a:lnTo>
                    <a:pt x="176212" y="1302544"/>
                  </a:lnTo>
                  <a:lnTo>
                    <a:pt x="195262" y="1285875"/>
                  </a:lnTo>
                  <a:lnTo>
                    <a:pt x="211931" y="1269206"/>
                  </a:lnTo>
                  <a:lnTo>
                    <a:pt x="230981" y="1235869"/>
                  </a:lnTo>
                  <a:lnTo>
                    <a:pt x="257175" y="1178719"/>
                  </a:lnTo>
                  <a:lnTo>
                    <a:pt x="290512" y="1090613"/>
                  </a:lnTo>
                  <a:lnTo>
                    <a:pt x="311944" y="1026319"/>
                  </a:lnTo>
                  <a:lnTo>
                    <a:pt x="333375" y="931069"/>
                  </a:lnTo>
                  <a:lnTo>
                    <a:pt x="359569" y="788194"/>
                  </a:lnTo>
                  <a:lnTo>
                    <a:pt x="371475" y="659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5">
              <a:extLst>
                <a:ext uri="{FF2B5EF4-FFF2-40B4-BE49-F238E27FC236}">
                  <a16:creationId xmlns:a16="http://schemas.microsoft.com/office/drawing/2014/main" id="{70A5AF00-59E1-42A0-901D-6517E64C7C8C}"/>
                </a:ext>
              </a:extLst>
            </p:cNvPr>
            <p:cNvSpPr/>
            <p:nvPr/>
          </p:nvSpPr>
          <p:spPr>
            <a:xfrm>
              <a:off x="3709988" y="3829050"/>
              <a:ext cx="2616200" cy="554038"/>
            </a:xfrm>
            <a:custGeom>
              <a:avLst/>
              <a:gdLst>
                <a:gd name="connsiteX0" fmla="*/ 1516856 w 2616993"/>
                <a:gd name="connsiteY0" fmla="*/ 323850 h 554831"/>
                <a:gd name="connsiteX1" fmla="*/ 1871662 w 2616993"/>
                <a:gd name="connsiteY1" fmla="*/ 257175 h 554831"/>
                <a:gd name="connsiteX2" fmla="*/ 2155031 w 2616993"/>
                <a:gd name="connsiteY2" fmla="*/ 202406 h 554831"/>
                <a:gd name="connsiteX3" fmla="*/ 2190750 w 2616993"/>
                <a:gd name="connsiteY3" fmla="*/ 200025 h 554831"/>
                <a:gd name="connsiteX4" fmla="*/ 2216943 w 2616993"/>
                <a:gd name="connsiteY4" fmla="*/ 209550 h 554831"/>
                <a:gd name="connsiteX5" fmla="*/ 2231231 w 2616993"/>
                <a:gd name="connsiteY5" fmla="*/ 221456 h 554831"/>
                <a:gd name="connsiteX6" fmla="*/ 2593181 w 2616993"/>
                <a:gd name="connsiteY6" fmla="*/ 357188 h 554831"/>
                <a:gd name="connsiteX7" fmla="*/ 2607468 w 2616993"/>
                <a:gd name="connsiteY7" fmla="*/ 335756 h 554831"/>
                <a:gd name="connsiteX8" fmla="*/ 2616993 w 2616993"/>
                <a:gd name="connsiteY8" fmla="*/ 309563 h 554831"/>
                <a:gd name="connsiteX9" fmla="*/ 2614612 w 2616993"/>
                <a:gd name="connsiteY9" fmla="*/ 280988 h 554831"/>
                <a:gd name="connsiteX10" fmla="*/ 2605087 w 2616993"/>
                <a:gd name="connsiteY10" fmla="*/ 252413 h 554831"/>
                <a:gd name="connsiteX11" fmla="*/ 2595562 w 2616993"/>
                <a:gd name="connsiteY11" fmla="*/ 240506 h 554831"/>
                <a:gd name="connsiteX12" fmla="*/ 2576512 w 2616993"/>
                <a:gd name="connsiteY12" fmla="*/ 214313 h 554831"/>
                <a:gd name="connsiteX13" fmla="*/ 2547937 w 2616993"/>
                <a:gd name="connsiteY13" fmla="*/ 185738 h 554831"/>
                <a:gd name="connsiteX14" fmla="*/ 2500312 w 2616993"/>
                <a:gd name="connsiteY14" fmla="*/ 142875 h 554831"/>
                <a:gd name="connsiteX15" fmla="*/ 2433637 w 2616993"/>
                <a:gd name="connsiteY15" fmla="*/ 95250 h 554831"/>
                <a:gd name="connsiteX16" fmla="*/ 2328862 w 2616993"/>
                <a:gd name="connsiteY16" fmla="*/ 33338 h 554831"/>
                <a:gd name="connsiteX17" fmla="*/ 2264568 w 2616993"/>
                <a:gd name="connsiteY17" fmla="*/ 0 h 554831"/>
                <a:gd name="connsiteX18" fmla="*/ 2238375 w 2616993"/>
                <a:gd name="connsiteY18" fmla="*/ 7144 h 554831"/>
                <a:gd name="connsiteX19" fmla="*/ 2145506 w 2616993"/>
                <a:gd name="connsiteY19" fmla="*/ 42863 h 554831"/>
                <a:gd name="connsiteX20" fmla="*/ 2078831 w 2616993"/>
                <a:gd name="connsiteY20" fmla="*/ 66675 h 554831"/>
                <a:gd name="connsiteX21" fmla="*/ 1914525 w 2616993"/>
                <a:gd name="connsiteY21" fmla="*/ 92869 h 554831"/>
                <a:gd name="connsiteX22" fmla="*/ 1495425 w 2616993"/>
                <a:gd name="connsiteY22" fmla="*/ 152400 h 554831"/>
                <a:gd name="connsiteX23" fmla="*/ 1247775 w 2616993"/>
                <a:gd name="connsiteY23" fmla="*/ 178594 h 554831"/>
                <a:gd name="connsiteX24" fmla="*/ 976312 w 2616993"/>
                <a:gd name="connsiteY24" fmla="*/ 230981 h 554831"/>
                <a:gd name="connsiteX25" fmla="*/ 833437 w 2616993"/>
                <a:gd name="connsiteY25" fmla="*/ 257175 h 554831"/>
                <a:gd name="connsiteX26" fmla="*/ 659606 w 2616993"/>
                <a:gd name="connsiteY26" fmla="*/ 280988 h 554831"/>
                <a:gd name="connsiteX27" fmla="*/ 504825 w 2616993"/>
                <a:gd name="connsiteY27" fmla="*/ 300038 h 554831"/>
                <a:gd name="connsiteX28" fmla="*/ 400050 w 2616993"/>
                <a:gd name="connsiteY28" fmla="*/ 309563 h 554831"/>
                <a:gd name="connsiteX29" fmla="*/ 326231 w 2616993"/>
                <a:gd name="connsiteY29" fmla="*/ 314325 h 554831"/>
                <a:gd name="connsiteX30" fmla="*/ 264318 w 2616993"/>
                <a:gd name="connsiteY30" fmla="*/ 311944 h 554831"/>
                <a:gd name="connsiteX31" fmla="*/ 209550 w 2616993"/>
                <a:gd name="connsiteY31" fmla="*/ 302419 h 554831"/>
                <a:gd name="connsiteX32" fmla="*/ 169068 w 2616993"/>
                <a:gd name="connsiteY32" fmla="*/ 288131 h 554831"/>
                <a:gd name="connsiteX33" fmla="*/ 126206 w 2616993"/>
                <a:gd name="connsiteY33" fmla="*/ 266700 h 554831"/>
                <a:gd name="connsiteX34" fmla="*/ 92868 w 2616993"/>
                <a:gd name="connsiteY34" fmla="*/ 245269 h 554831"/>
                <a:gd name="connsiteX35" fmla="*/ 71437 w 2616993"/>
                <a:gd name="connsiteY35" fmla="*/ 223838 h 554831"/>
                <a:gd name="connsiteX36" fmla="*/ 57150 w 2616993"/>
                <a:gd name="connsiteY36" fmla="*/ 207169 h 554831"/>
                <a:gd name="connsiteX37" fmla="*/ 35718 w 2616993"/>
                <a:gd name="connsiteY37" fmla="*/ 195263 h 554831"/>
                <a:gd name="connsiteX38" fmla="*/ 14287 w 2616993"/>
                <a:gd name="connsiteY38" fmla="*/ 192881 h 554831"/>
                <a:gd name="connsiteX39" fmla="*/ 2381 w 2616993"/>
                <a:gd name="connsiteY39" fmla="*/ 200025 h 554831"/>
                <a:gd name="connsiteX40" fmla="*/ 0 w 2616993"/>
                <a:gd name="connsiteY40" fmla="*/ 230981 h 554831"/>
                <a:gd name="connsiteX41" fmla="*/ 9525 w 2616993"/>
                <a:gd name="connsiteY41" fmla="*/ 259556 h 554831"/>
                <a:gd name="connsiteX42" fmla="*/ 47625 w 2616993"/>
                <a:gd name="connsiteY42" fmla="*/ 328613 h 554831"/>
                <a:gd name="connsiteX43" fmla="*/ 88106 w 2616993"/>
                <a:gd name="connsiteY43" fmla="*/ 392906 h 554831"/>
                <a:gd name="connsiteX44" fmla="*/ 123825 w 2616993"/>
                <a:gd name="connsiteY44" fmla="*/ 435769 h 554831"/>
                <a:gd name="connsiteX45" fmla="*/ 180975 w 2616993"/>
                <a:gd name="connsiteY45" fmla="*/ 490538 h 554831"/>
                <a:gd name="connsiteX46" fmla="*/ 211931 w 2616993"/>
                <a:gd name="connsiteY46" fmla="*/ 519113 h 554831"/>
                <a:gd name="connsiteX47" fmla="*/ 240506 w 2616993"/>
                <a:gd name="connsiteY47" fmla="*/ 533400 h 554831"/>
                <a:gd name="connsiteX48" fmla="*/ 264318 w 2616993"/>
                <a:gd name="connsiteY48" fmla="*/ 542925 h 554831"/>
                <a:gd name="connsiteX49" fmla="*/ 304800 w 2616993"/>
                <a:gd name="connsiteY49" fmla="*/ 554831 h 554831"/>
                <a:gd name="connsiteX50" fmla="*/ 333375 w 2616993"/>
                <a:gd name="connsiteY50" fmla="*/ 554831 h 554831"/>
                <a:gd name="connsiteX51" fmla="*/ 371475 w 2616993"/>
                <a:gd name="connsiteY51" fmla="*/ 550069 h 554831"/>
                <a:gd name="connsiteX52" fmla="*/ 426243 w 2616993"/>
                <a:gd name="connsiteY52" fmla="*/ 535781 h 554831"/>
                <a:gd name="connsiteX53" fmla="*/ 812006 w 2616993"/>
                <a:gd name="connsiteY53" fmla="*/ 457200 h 554831"/>
                <a:gd name="connsiteX54" fmla="*/ 995362 w 2616993"/>
                <a:gd name="connsiteY54" fmla="*/ 416719 h 554831"/>
                <a:gd name="connsiteX55" fmla="*/ 1516856 w 2616993"/>
                <a:gd name="connsiteY55" fmla="*/ 32385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16993" h="554831">
                  <a:moveTo>
                    <a:pt x="1516856" y="323850"/>
                  </a:moveTo>
                  <a:lnTo>
                    <a:pt x="1871662" y="257175"/>
                  </a:lnTo>
                  <a:lnTo>
                    <a:pt x="2155031" y="202406"/>
                  </a:lnTo>
                  <a:lnTo>
                    <a:pt x="2190750" y="200025"/>
                  </a:lnTo>
                  <a:lnTo>
                    <a:pt x="2216943" y="209550"/>
                  </a:lnTo>
                  <a:lnTo>
                    <a:pt x="2231231" y="221456"/>
                  </a:lnTo>
                  <a:lnTo>
                    <a:pt x="2593181" y="357188"/>
                  </a:lnTo>
                  <a:lnTo>
                    <a:pt x="2607468" y="335756"/>
                  </a:lnTo>
                  <a:lnTo>
                    <a:pt x="2616993" y="309563"/>
                  </a:lnTo>
                  <a:lnTo>
                    <a:pt x="2614612" y="280988"/>
                  </a:lnTo>
                  <a:lnTo>
                    <a:pt x="2605087" y="252413"/>
                  </a:lnTo>
                  <a:lnTo>
                    <a:pt x="2595562" y="240506"/>
                  </a:lnTo>
                  <a:lnTo>
                    <a:pt x="2576512" y="214313"/>
                  </a:lnTo>
                  <a:lnTo>
                    <a:pt x="2547937" y="185738"/>
                  </a:lnTo>
                  <a:lnTo>
                    <a:pt x="2500312" y="142875"/>
                  </a:lnTo>
                  <a:lnTo>
                    <a:pt x="2433637" y="95250"/>
                  </a:lnTo>
                  <a:lnTo>
                    <a:pt x="2328862" y="33338"/>
                  </a:lnTo>
                  <a:lnTo>
                    <a:pt x="2264568" y="0"/>
                  </a:lnTo>
                  <a:lnTo>
                    <a:pt x="2238375" y="7144"/>
                  </a:lnTo>
                  <a:lnTo>
                    <a:pt x="2145506" y="42863"/>
                  </a:lnTo>
                  <a:lnTo>
                    <a:pt x="2078831" y="66675"/>
                  </a:lnTo>
                  <a:lnTo>
                    <a:pt x="1914525" y="92869"/>
                  </a:lnTo>
                  <a:lnTo>
                    <a:pt x="1495425" y="152400"/>
                  </a:lnTo>
                  <a:lnTo>
                    <a:pt x="1247775" y="178594"/>
                  </a:lnTo>
                  <a:lnTo>
                    <a:pt x="976312" y="230981"/>
                  </a:lnTo>
                  <a:lnTo>
                    <a:pt x="833437" y="257175"/>
                  </a:lnTo>
                  <a:lnTo>
                    <a:pt x="659606" y="280988"/>
                  </a:lnTo>
                  <a:lnTo>
                    <a:pt x="504825" y="300038"/>
                  </a:lnTo>
                  <a:lnTo>
                    <a:pt x="400050" y="309563"/>
                  </a:lnTo>
                  <a:lnTo>
                    <a:pt x="326231" y="314325"/>
                  </a:lnTo>
                  <a:lnTo>
                    <a:pt x="264318" y="311944"/>
                  </a:lnTo>
                  <a:lnTo>
                    <a:pt x="209550" y="302419"/>
                  </a:lnTo>
                  <a:lnTo>
                    <a:pt x="169068" y="288131"/>
                  </a:lnTo>
                  <a:lnTo>
                    <a:pt x="126206" y="266700"/>
                  </a:lnTo>
                  <a:lnTo>
                    <a:pt x="92868" y="245269"/>
                  </a:lnTo>
                  <a:lnTo>
                    <a:pt x="71437" y="223838"/>
                  </a:lnTo>
                  <a:lnTo>
                    <a:pt x="57150" y="207169"/>
                  </a:lnTo>
                  <a:lnTo>
                    <a:pt x="35718" y="195263"/>
                  </a:lnTo>
                  <a:lnTo>
                    <a:pt x="14287" y="192881"/>
                  </a:lnTo>
                  <a:lnTo>
                    <a:pt x="2381" y="200025"/>
                  </a:lnTo>
                  <a:lnTo>
                    <a:pt x="0" y="230981"/>
                  </a:lnTo>
                  <a:lnTo>
                    <a:pt x="9525" y="259556"/>
                  </a:lnTo>
                  <a:lnTo>
                    <a:pt x="47625" y="328613"/>
                  </a:lnTo>
                  <a:lnTo>
                    <a:pt x="88106" y="392906"/>
                  </a:lnTo>
                  <a:lnTo>
                    <a:pt x="123825" y="435769"/>
                  </a:lnTo>
                  <a:lnTo>
                    <a:pt x="180975" y="490538"/>
                  </a:lnTo>
                  <a:lnTo>
                    <a:pt x="211931" y="519113"/>
                  </a:lnTo>
                  <a:lnTo>
                    <a:pt x="240506" y="533400"/>
                  </a:lnTo>
                  <a:lnTo>
                    <a:pt x="264318" y="542925"/>
                  </a:lnTo>
                  <a:lnTo>
                    <a:pt x="304800" y="554831"/>
                  </a:lnTo>
                  <a:lnTo>
                    <a:pt x="333375" y="554831"/>
                  </a:lnTo>
                  <a:lnTo>
                    <a:pt x="371475" y="550069"/>
                  </a:lnTo>
                  <a:lnTo>
                    <a:pt x="426243" y="535781"/>
                  </a:lnTo>
                  <a:lnTo>
                    <a:pt x="812006" y="457200"/>
                  </a:lnTo>
                  <a:lnTo>
                    <a:pt x="995362" y="416719"/>
                  </a:lnTo>
                  <a:lnTo>
                    <a:pt x="1516856" y="323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3">
              <a:extLst>
                <a:ext uri="{FF2B5EF4-FFF2-40B4-BE49-F238E27FC236}">
                  <a16:creationId xmlns:a16="http://schemas.microsoft.com/office/drawing/2014/main" id="{89D142E6-62B2-4674-982F-EB4FBC4979E6}"/>
                </a:ext>
              </a:extLst>
            </p:cNvPr>
            <p:cNvSpPr/>
            <p:nvPr/>
          </p:nvSpPr>
          <p:spPr>
            <a:xfrm>
              <a:off x="3190875" y="2820988"/>
              <a:ext cx="4086225" cy="584200"/>
            </a:xfrm>
            <a:custGeom>
              <a:avLst/>
              <a:gdLst>
                <a:gd name="connsiteX0" fmla="*/ 1366501 w 4085907"/>
                <a:gd name="connsiteY0" fmla="*/ 261743 h 584672"/>
                <a:gd name="connsiteX1" fmla="*/ 1900185 w 4085907"/>
                <a:gd name="connsiteY1" fmla="*/ 197157 h 584672"/>
                <a:gd name="connsiteX2" fmla="*/ 2393077 w 4085907"/>
                <a:gd name="connsiteY2" fmla="*/ 139370 h 584672"/>
                <a:gd name="connsiteX3" fmla="*/ 2501853 w 4085907"/>
                <a:gd name="connsiteY3" fmla="*/ 115575 h 584672"/>
                <a:gd name="connsiteX4" fmla="*/ 2845178 w 4085907"/>
                <a:gd name="connsiteY4" fmla="*/ 91780 h 584672"/>
                <a:gd name="connsiteX5" fmla="*/ 3219096 w 4085907"/>
                <a:gd name="connsiteY5" fmla="*/ 64586 h 584672"/>
                <a:gd name="connsiteX6" fmla="*/ 3406055 w 4085907"/>
                <a:gd name="connsiteY6" fmla="*/ 50989 h 584672"/>
                <a:gd name="connsiteX7" fmla="*/ 3436649 w 4085907"/>
                <a:gd name="connsiteY7" fmla="*/ 50989 h 584672"/>
                <a:gd name="connsiteX8" fmla="*/ 3474040 w 4085907"/>
                <a:gd name="connsiteY8" fmla="*/ 37392 h 584672"/>
                <a:gd name="connsiteX9" fmla="*/ 3535227 w 4085907"/>
                <a:gd name="connsiteY9" fmla="*/ 10198 h 584672"/>
                <a:gd name="connsiteX10" fmla="*/ 3572619 w 4085907"/>
                <a:gd name="connsiteY10" fmla="*/ 0 h 584672"/>
                <a:gd name="connsiteX11" fmla="*/ 3596414 w 4085907"/>
                <a:gd name="connsiteY11" fmla="*/ 0 h 584672"/>
                <a:gd name="connsiteX12" fmla="*/ 3633806 w 4085907"/>
                <a:gd name="connsiteY12" fmla="*/ 3400 h 584672"/>
                <a:gd name="connsiteX13" fmla="*/ 3674597 w 4085907"/>
                <a:gd name="connsiteY13" fmla="*/ 16997 h 584672"/>
                <a:gd name="connsiteX14" fmla="*/ 3694992 w 4085907"/>
                <a:gd name="connsiteY14" fmla="*/ 30594 h 584672"/>
                <a:gd name="connsiteX15" fmla="*/ 3735783 w 4085907"/>
                <a:gd name="connsiteY15" fmla="*/ 71385 h 584672"/>
                <a:gd name="connsiteX16" fmla="*/ 3834362 w 4085907"/>
                <a:gd name="connsiteY16" fmla="*/ 169963 h 584672"/>
                <a:gd name="connsiteX17" fmla="*/ 3963533 w 4085907"/>
                <a:gd name="connsiteY17" fmla="*/ 299135 h 584672"/>
                <a:gd name="connsiteX18" fmla="*/ 4024720 w 4085907"/>
                <a:gd name="connsiteY18" fmla="*/ 363721 h 584672"/>
                <a:gd name="connsiteX19" fmla="*/ 4058713 w 4085907"/>
                <a:gd name="connsiteY19" fmla="*/ 407911 h 584672"/>
                <a:gd name="connsiteX20" fmla="*/ 4079108 w 4085907"/>
                <a:gd name="connsiteY20" fmla="*/ 441904 h 584672"/>
                <a:gd name="connsiteX21" fmla="*/ 4082507 w 4085907"/>
                <a:gd name="connsiteY21" fmla="*/ 455501 h 584672"/>
                <a:gd name="connsiteX22" fmla="*/ 4085907 w 4085907"/>
                <a:gd name="connsiteY22" fmla="*/ 479296 h 584672"/>
                <a:gd name="connsiteX23" fmla="*/ 4072310 w 4085907"/>
                <a:gd name="connsiteY23" fmla="*/ 506490 h 584672"/>
                <a:gd name="connsiteX24" fmla="*/ 4048515 w 4085907"/>
                <a:gd name="connsiteY24" fmla="*/ 530284 h 584672"/>
                <a:gd name="connsiteX25" fmla="*/ 4028119 w 4085907"/>
                <a:gd name="connsiteY25" fmla="*/ 537083 h 584672"/>
                <a:gd name="connsiteX26" fmla="*/ 4017922 w 4085907"/>
                <a:gd name="connsiteY26" fmla="*/ 537083 h 584672"/>
                <a:gd name="connsiteX27" fmla="*/ 3980530 w 4085907"/>
                <a:gd name="connsiteY27" fmla="*/ 530284 h 584672"/>
                <a:gd name="connsiteX28" fmla="*/ 3912545 w 4085907"/>
                <a:gd name="connsiteY28" fmla="*/ 520087 h 584672"/>
                <a:gd name="connsiteX29" fmla="*/ 3841160 w 4085907"/>
                <a:gd name="connsiteY29" fmla="*/ 513288 h 584672"/>
                <a:gd name="connsiteX30" fmla="*/ 3783373 w 4085907"/>
                <a:gd name="connsiteY30" fmla="*/ 520087 h 584672"/>
                <a:gd name="connsiteX31" fmla="*/ 3511432 w 4085907"/>
                <a:gd name="connsiteY31" fmla="*/ 268542 h 584672"/>
                <a:gd name="connsiteX32" fmla="*/ 3477440 w 4085907"/>
                <a:gd name="connsiteY32" fmla="*/ 251545 h 584672"/>
                <a:gd name="connsiteX33" fmla="*/ 3409455 w 4085907"/>
                <a:gd name="connsiteY33" fmla="*/ 248146 h 584672"/>
                <a:gd name="connsiteX34" fmla="*/ 3191902 w 4085907"/>
                <a:gd name="connsiteY34" fmla="*/ 258344 h 584672"/>
                <a:gd name="connsiteX35" fmla="*/ 2865574 w 4085907"/>
                <a:gd name="connsiteY35" fmla="*/ 271941 h 584672"/>
                <a:gd name="connsiteX36" fmla="*/ 2529047 w 4085907"/>
                <a:gd name="connsiteY36" fmla="*/ 295736 h 584672"/>
                <a:gd name="connsiteX37" fmla="*/ 2263905 w 4085907"/>
                <a:gd name="connsiteY37" fmla="*/ 319530 h 584672"/>
                <a:gd name="connsiteX38" fmla="*/ 1900185 w 4085907"/>
                <a:gd name="connsiteY38" fmla="*/ 356922 h 584672"/>
                <a:gd name="connsiteX39" fmla="*/ 1570457 w 4085907"/>
                <a:gd name="connsiteY39" fmla="*/ 397713 h 584672"/>
                <a:gd name="connsiteX40" fmla="*/ 1152348 w 4085907"/>
                <a:gd name="connsiteY40" fmla="*/ 455501 h 584672"/>
                <a:gd name="connsiteX41" fmla="*/ 673053 w 4085907"/>
                <a:gd name="connsiteY41" fmla="*/ 526885 h 584672"/>
                <a:gd name="connsiteX42" fmla="*/ 353523 w 4085907"/>
                <a:gd name="connsiteY42" fmla="*/ 571075 h 584672"/>
                <a:gd name="connsiteX43" fmla="*/ 258344 w 4085907"/>
                <a:gd name="connsiteY43" fmla="*/ 584672 h 584672"/>
                <a:gd name="connsiteX44" fmla="*/ 200556 w 4085907"/>
                <a:gd name="connsiteY44" fmla="*/ 581273 h 584672"/>
                <a:gd name="connsiteX45" fmla="*/ 135971 w 4085907"/>
                <a:gd name="connsiteY45" fmla="*/ 567676 h 584672"/>
                <a:gd name="connsiteX46" fmla="*/ 88381 w 4085907"/>
                <a:gd name="connsiteY46" fmla="*/ 554079 h 584672"/>
                <a:gd name="connsiteX47" fmla="*/ 13597 w 4085907"/>
                <a:gd name="connsiteY47" fmla="*/ 530284 h 584672"/>
                <a:gd name="connsiteX48" fmla="*/ 0 w 4085907"/>
                <a:gd name="connsiteY48" fmla="*/ 377318 h 584672"/>
                <a:gd name="connsiteX49" fmla="*/ 129172 w 4085907"/>
                <a:gd name="connsiteY49" fmla="*/ 401113 h 584672"/>
                <a:gd name="connsiteX50" fmla="*/ 166564 w 4085907"/>
                <a:gd name="connsiteY50" fmla="*/ 404512 h 584672"/>
                <a:gd name="connsiteX51" fmla="*/ 363721 w 4085907"/>
                <a:gd name="connsiteY51" fmla="*/ 384116 h 584672"/>
                <a:gd name="connsiteX52" fmla="*/ 812423 w 4085907"/>
                <a:gd name="connsiteY52" fmla="*/ 329728 h 584672"/>
                <a:gd name="connsiteX53" fmla="*/ 1301916 w 4085907"/>
                <a:gd name="connsiteY53" fmla="*/ 268542 h 584672"/>
                <a:gd name="connsiteX54" fmla="*/ 1366501 w 4085907"/>
                <a:gd name="connsiteY54" fmla="*/ 261743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85907" h="584672">
                  <a:moveTo>
                    <a:pt x="1366501" y="261743"/>
                  </a:moveTo>
                  <a:lnTo>
                    <a:pt x="1900185" y="197157"/>
                  </a:lnTo>
                  <a:lnTo>
                    <a:pt x="2393077" y="139370"/>
                  </a:lnTo>
                  <a:lnTo>
                    <a:pt x="2501853" y="115575"/>
                  </a:lnTo>
                  <a:lnTo>
                    <a:pt x="2845178" y="91780"/>
                  </a:lnTo>
                  <a:lnTo>
                    <a:pt x="3219096" y="64586"/>
                  </a:lnTo>
                  <a:lnTo>
                    <a:pt x="3406055" y="50989"/>
                  </a:lnTo>
                  <a:lnTo>
                    <a:pt x="3436649" y="50989"/>
                  </a:lnTo>
                  <a:lnTo>
                    <a:pt x="3474040" y="37392"/>
                  </a:lnTo>
                  <a:lnTo>
                    <a:pt x="3535227" y="10198"/>
                  </a:lnTo>
                  <a:lnTo>
                    <a:pt x="3572619" y="0"/>
                  </a:lnTo>
                  <a:lnTo>
                    <a:pt x="3596414" y="0"/>
                  </a:lnTo>
                  <a:lnTo>
                    <a:pt x="3633806" y="3400"/>
                  </a:lnTo>
                  <a:lnTo>
                    <a:pt x="3674597" y="16997"/>
                  </a:lnTo>
                  <a:lnTo>
                    <a:pt x="3694992" y="30594"/>
                  </a:lnTo>
                  <a:lnTo>
                    <a:pt x="3735783" y="71385"/>
                  </a:lnTo>
                  <a:lnTo>
                    <a:pt x="3834362" y="169963"/>
                  </a:lnTo>
                  <a:lnTo>
                    <a:pt x="3963533" y="299135"/>
                  </a:lnTo>
                  <a:lnTo>
                    <a:pt x="4024720" y="363721"/>
                  </a:lnTo>
                  <a:lnTo>
                    <a:pt x="4058713" y="407911"/>
                  </a:lnTo>
                  <a:lnTo>
                    <a:pt x="4079108" y="441904"/>
                  </a:lnTo>
                  <a:lnTo>
                    <a:pt x="4082507" y="455501"/>
                  </a:lnTo>
                  <a:lnTo>
                    <a:pt x="4085907" y="479296"/>
                  </a:lnTo>
                  <a:lnTo>
                    <a:pt x="4072310" y="506490"/>
                  </a:lnTo>
                  <a:lnTo>
                    <a:pt x="4048515" y="530284"/>
                  </a:lnTo>
                  <a:lnTo>
                    <a:pt x="4028119" y="537083"/>
                  </a:lnTo>
                  <a:lnTo>
                    <a:pt x="4017922" y="537083"/>
                  </a:lnTo>
                  <a:lnTo>
                    <a:pt x="3980530" y="530284"/>
                  </a:lnTo>
                  <a:lnTo>
                    <a:pt x="3912545" y="520087"/>
                  </a:lnTo>
                  <a:lnTo>
                    <a:pt x="3841160" y="513288"/>
                  </a:lnTo>
                  <a:lnTo>
                    <a:pt x="3783373" y="520087"/>
                  </a:lnTo>
                  <a:lnTo>
                    <a:pt x="3511432" y="268542"/>
                  </a:lnTo>
                  <a:lnTo>
                    <a:pt x="3477440" y="251545"/>
                  </a:lnTo>
                  <a:lnTo>
                    <a:pt x="3409455" y="248146"/>
                  </a:lnTo>
                  <a:lnTo>
                    <a:pt x="3191902" y="258344"/>
                  </a:lnTo>
                  <a:lnTo>
                    <a:pt x="2865574" y="271941"/>
                  </a:lnTo>
                  <a:lnTo>
                    <a:pt x="2529047" y="295736"/>
                  </a:lnTo>
                  <a:lnTo>
                    <a:pt x="2263905" y="319530"/>
                  </a:lnTo>
                  <a:lnTo>
                    <a:pt x="1900185" y="356922"/>
                  </a:lnTo>
                  <a:lnTo>
                    <a:pt x="1570457" y="397713"/>
                  </a:lnTo>
                  <a:lnTo>
                    <a:pt x="1152348" y="455501"/>
                  </a:lnTo>
                  <a:lnTo>
                    <a:pt x="673053" y="526885"/>
                  </a:lnTo>
                  <a:lnTo>
                    <a:pt x="353523" y="571075"/>
                  </a:lnTo>
                  <a:lnTo>
                    <a:pt x="258344" y="584672"/>
                  </a:lnTo>
                  <a:lnTo>
                    <a:pt x="200556" y="581273"/>
                  </a:lnTo>
                  <a:lnTo>
                    <a:pt x="135971" y="567676"/>
                  </a:lnTo>
                  <a:lnTo>
                    <a:pt x="88381" y="554079"/>
                  </a:lnTo>
                  <a:lnTo>
                    <a:pt x="13597" y="530284"/>
                  </a:lnTo>
                  <a:lnTo>
                    <a:pt x="0" y="377318"/>
                  </a:lnTo>
                  <a:lnTo>
                    <a:pt x="129172" y="401113"/>
                  </a:lnTo>
                  <a:lnTo>
                    <a:pt x="166564" y="404512"/>
                  </a:lnTo>
                  <a:lnTo>
                    <a:pt x="363721" y="384116"/>
                  </a:lnTo>
                  <a:lnTo>
                    <a:pt x="812423" y="329728"/>
                  </a:lnTo>
                  <a:lnTo>
                    <a:pt x="1301916" y="268542"/>
                  </a:lnTo>
                  <a:lnTo>
                    <a:pt x="1366501" y="2617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4">
              <a:extLst>
                <a:ext uri="{FF2B5EF4-FFF2-40B4-BE49-F238E27FC236}">
                  <a16:creationId xmlns:a16="http://schemas.microsoft.com/office/drawing/2014/main" id="{833B0438-BB78-4CC9-BDE4-163711F5C5CD}"/>
                </a:ext>
              </a:extLst>
            </p:cNvPr>
            <p:cNvSpPr/>
            <p:nvPr/>
          </p:nvSpPr>
          <p:spPr>
            <a:xfrm>
              <a:off x="6291263" y="3043238"/>
              <a:ext cx="723900" cy="682625"/>
            </a:xfrm>
            <a:custGeom>
              <a:avLst/>
              <a:gdLst>
                <a:gd name="connsiteX0" fmla="*/ 300037 w 723900"/>
                <a:gd name="connsiteY0" fmla="*/ 238125 h 683418"/>
                <a:gd name="connsiteX1" fmla="*/ 361950 w 723900"/>
                <a:gd name="connsiteY1" fmla="*/ 157162 h 683418"/>
                <a:gd name="connsiteX2" fmla="*/ 392906 w 723900"/>
                <a:gd name="connsiteY2" fmla="*/ 116681 h 683418"/>
                <a:gd name="connsiteX3" fmla="*/ 409575 w 723900"/>
                <a:gd name="connsiteY3" fmla="*/ 88106 h 683418"/>
                <a:gd name="connsiteX4" fmla="*/ 414337 w 723900"/>
                <a:gd name="connsiteY4" fmla="*/ 69056 h 683418"/>
                <a:gd name="connsiteX5" fmla="*/ 414337 w 723900"/>
                <a:gd name="connsiteY5" fmla="*/ 35718 h 683418"/>
                <a:gd name="connsiteX6" fmla="*/ 414337 w 723900"/>
                <a:gd name="connsiteY6" fmla="*/ 0 h 683418"/>
                <a:gd name="connsiteX7" fmla="*/ 723900 w 723900"/>
                <a:gd name="connsiteY7" fmla="*/ 290512 h 683418"/>
                <a:gd name="connsiteX8" fmla="*/ 681037 w 723900"/>
                <a:gd name="connsiteY8" fmla="*/ 297656 h 683418"/>
                <a:gd name="connsiteX9" fmla="*/ 640556 w 723900"/>
                <a:gd name="connsiteY9" fmla="*/ 314325 h 683418"/>
                <a:gd name="connsiteX10" fmla="*/ 535781 w 723900"/>
                <a:gd name="connsiteY10" fmla="*/ 378618 h 683418"/>
                <a:gd name="connsiteX11" fmla="*/ 173831 w 723900"/>
                <a:gd name="connsiteY11" fmla="*/ 602456 h 683418"/>
                <a:gd name="connsiteX12" fmla="*/ 45243 w 723900"/>
                <a:gd name="connsiteY12" fmla="*/ 678656 h 683418"/>
                <a:gd name="connsiteX13" fmla="*/ 28575 w 723900"/>
                <a:gd name="connsiteY13" fmla="*/ 683418 h 683418"/>
                <a:gd name="connsiteX14" fmla="*/ 11906 w 723900"/>
                <a:gd name="connsiteY14" fmla="*/ 683418 h 683418"/>
                <a:gd name="connsiteX15" fmla="*/ 2381 w 723900"/>
                <a:gd name="connsiteY15" fmla="*/ 673893 h 683418"/>
                <a:gd name="connsiteX16" fmla="*/ 0 w 723900"/>
                <a:gd name="connsiteY16" fmla="*/ 657225 h 683418"/>
                <a:gd name="connsiteX17" fmla="*/ 11906 w 723900"/>
                <a:gd name="connsiteY17" fmla="*/ 628650 h 683418"/>
                <a:gd name="connsiteX18" fmla="*/ 61912 w 723900"/>
                <a:gd name="connsiteY18" fmla="*/ 557212 h 683418"/>
                <a:gd name="connsiteX19" fmla="*/ 185737 w 723900"/>
                <a:gd name="connsiteY19" fmla="*/ 397668 h 683418"/>
                <a:gd name="connsiteX20" fmla="*/ 300037 w 723900"/>
                <a:gd name="connsiteY20" fmla="*/ 23812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3900" h="683418">
                  <a:moveTo>
                    <a:pt x="300037" y="238125"/>
                  </a:moveTo>
                  <a:lnTo>
                    <a:pt x="361950" y="157162"/>
                  </a:lnTo>
                  <a:lnTo>
                    <a:pt x="392906" y="116681"/>
                  </a:lnTo>
                  <a:lnTo>
                    <a:pt x="409575" y="88106"/>
                  </a:lnTo>
                  <a:lnTo>
                    <a:pt x="414337" y="69056"/>
                  </a:lnTo>
                  <a:lnTo>
                    <a:pt x="414337" y="35718"/>
                  </a:lnTo>
                  <a:lnTo>
                    <a:pt x="414337" y="0"/>
                  </a:lnTo>
                  <a:lnTo>
                    <a:pt x="723900" y="290512"/>
                  </a:lnTo>
                  <a:lnTo>
                    <a:pt x="681037" y="297656"/>
                  </a:lnTo>
                  <a:lnTo>
                    <a:pt x="640556" y="314325"/>
                  </a:lnTo>
                  <a:lnTo>
                    <a:pt x="535781" y="378618"/>
                  </a:lnTo>
                  <a:lnTo>
                    <a:pt x="173831" y="602456"/>
                  </a:lnTo>
                  <a:lnTo>
                    <a:pt x="45243" y="678656"/>
                  </a:lnTo>
                  <a:lnTo>
                    <a:pt x="28575" y="683418"/>
                  </a:lnTo>
                  <a:lnTo>
                    <a:pt x="11906" y="683418"/>
                  </a:lnTo>
                  <a:lnTo>
                    <a:pt x="2381" y="673893"/>
                  </a:lnTo>
                  <a:lnTo>
                    <a:pt x="0" y="657225"/>
                  </a:lnTo>
                  <a:lnTo>
                    <a:pt x="11906" y="628650"/>
                  </a:lnTo>
                  <a:lnTo>
                    <a:pt x="61912" y="557212"/>
                  </a:lnTo>
                  <a:lnTo>
                    <a:pt x="185737" y="397668"/>
                  </a:lnTo>
                  <a:lnTo>
                    <a:pt x="300037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6">
              <a:extLst>
                <a:ext uri="{FF2B5EF4-FFF2-40B4-BE49-F238E27FC236}">
                  <a16:creationId xmlns:a16="http://schemas.microsoft.com/office/drawing/2014/main" id="{E6A4B9B9-D2D7-47AC-A4A7-A7FB8698BC78}"/>
                </a:ext>
              </a:extLst>
            </p:cNvPr>
            <p:cNvSpPr/>
            <p:nvPr/>
          </p:nvSpPr>
          <p:spPr>
            <a:xfrm>
              <a:off x="5294313" y="4029075"/>
              <a:ext cx="1025525" cy="2125663"/>
            </a:xfrm>
            <a:custGeom>
              <a:avLst/>
              <a:gdLst>
                <a:gd name="connsiteX0" fmla="*/ 793789 w 1026597"/>
                <a:gd name="connsiteY0" fmla="*/ 675983 h 2126120"/>
                <a:gd name="connsiteX1" fmla="*/ 844278 w 1026597"/>
                <a:gd name="connsiteY1" fmla="*/ 516103 h 2126120"/>
                <a:gd name="connsiteX2" fmla="*/ 886351 w 1026597"/>
                <a:gd name="connsiteY2" fmla="*/ 387077 h 2126120"/>
                <a:gd name="connsiteX3" fmla="*/ 905986 w 1026597"/>
                <a:gd name="connsiteY3" fmla="*/ 316954 h 2126120"/>
                <a:gd name="connsiteX4" fmla="*/ 922815 w 1026597"/>
                <a:gd name="connsiteY4" fmla="*/ 260856 h 2126120"/>
                <a:gd name="connsiteX5" fmla="*/ 936840 w 1026597"/>
                <a:gd name="connsiteY5" fmla="*/ 230002 h 2126120"/>
                <a:gd name="connsiteX6" fmla="*/ 950864 w 1026597"/>
                <a:gd name="connsiteY6" fmla="*/ 207563 h 2126120"/>
                <a:gd name="connsiteX7" fmla="*/ 970498 w 1026597"/>
                <a:gd name="connsiteY7" fmla="*/ 185124 h 2126120"/>
                <a:gd name="connsiteX8" fmla="*/ 992938 w 1026597"/>
                <a:gd name="connsiteY8" fmla="*/ 168294 h 2126120"/>
                <a:gd name="connsiteX9" fmla="*/ 1012572 w 1026597"/>
                <a:gd name="connsiteY9" fmla="*/ 154270 h 2126120"/>
                <a:gd name="connsiteX10" fmla="*/ 1026597 w 1026597"/>
                <a:gd name="connsiteY10" fmla="*/ 126221 h 2126120"/>
                <a:gd name="connsiteX11" fmla="*/ 611470 w 1026597"/>
                <a:gd name="connsiteY11" fmla="*/ 0 h 2126120"/>
                <a:gd name="connsiteX12" fmla="*/ 633910 w 1026597"/>
                <a:gd name="connsiteY12" fmla="*/ 8415 h 2126120"/>
                <a:gd name="connsiteX13" fmla="*/ 645129 w 1026597"/>
                <a:gd name="connsiteY13" fmla="*/ 22439 h 2126120"/>
                <a:gd name="connsiteX14" fmla="*/ 661959 w 1026597"/>
                <a:gd name="connsiteY14" fmla="*/ 44878 h 2126120"/>
                <a:gd name="connsiteX15" fmla="*/ 673178 w 1026597"/>
                <a:gd name="connsiteY15" fmla="*/ 75732 h 2126120"/>
                <a:gd name="connsiteX16" fmla="*/ 675983 w 1026597"/>
                <a:gd name="connsiteY16" fmla="*/ 109391 h 2126120"/>
                <a:gd name="connsiteX17" fmla="*/ 675983 w 1026597"/>
                <a:gd name="connsiteY17" fmla="*/ 154270 h 2126120"/>
                <a:gd name="connsiteX18" fmla="*/ 670373 w 1026597"/>
                <a:gd name="connsiteY18" fmla="*/ 224392 h 2126120"/>
                <a:gd name="connsiteX19" fmla="*/ 653544 w 1026597"/>
                <a:gd name="connsiteY19" fmla="*/ 316954 h 2126120"/>
                <a:gd name="connsiteX20" fmla="*/ 628300 w 1026597"/>
                <a:gd name="connsiteY20" fmla="*/ 420736 h 2126120"/>
                <a:gd name="connsiteX21" fmla="*/ 575006 w 1026597"/>
                <a:gd name="connsiteY21" fmla="*/ 600250 h 2126120"/>
                <a:gd name="connsiteX22" fmla="*/ 524518 w 1026597"/>
                <a:gd name="connsiteY22" fmla="*/ 748910 h 2126120"/>
                <a:gd name="connsiteX23" fmla="*/ 454395 w 1026597"/>
                <a:gd name="connsiteY23" fmla="*/ 956473 h 2126120"/>
                <a:gd name="connsiteX24" fmla="*/ 370248 w 1026597"/>
                <a:gd name="connsiteY24" fmla="*/ 1172451 h 2126120"/>
                <a:gd name="connsiteX25" fmla="*/ 269271 w 1026597"/>
                <a:gd name="connsiteY25" fmla="*/ 1399649 h 2126120"/>
                <a:gd name="connsiteX26" fmla="*/ 207564 w 1026597"/>
                <a:gd name="connsiteY26" fmla="*/ 1511845 h 2126120"/>
                <a:gd name="connsiteX27" fmla="*/ 165490 w 1026597"/>
                <a:gd name="connsiteY27" fmla="*/ 1576358 h 2126120"/>
                <a:gd name="connsiteX28" fmla="*/ 143051 w 1026597"/>
                <a:gd name="connsiteY28" fmla="*/ 1604407 h 2126120"/>
                <a:gd name="connsiteX29" fmla="*/ 117806 w 1026597"/>
                <a:gd name="connsiteY29" fmla="*/ 1629651 h 2126120"/>
                <a:gd name="connsiteX30" fmla="*/ 86952 w 1026597"/>
                <a:gd name="connsiteY30" fmla="*/ 1646481 h 2126120"/>
                <a:gd name="connsiteX31" fmla="*/ 47684 w 1026597"/>
                <a:gd name="connsiteY31" fmla="*/ 1657700 h 2126120"/>
                <a:gd name="connsiteX32" fmla="*/ 0 w 1026597"/>
                <a:gd name="connsiteY32" fmla="*/ 2016729 h 2126120"/>
                <a:gd name="connsiteX33" fmla="*/ 22440 w 1026597"/>
                <a:gd name="connsiteY33" fmla="*/ 2067217 h 2126120"/>
                <a:gd name="connsiteX34" fmla="*/ 30854 w 1026597"/>
                <a:gd name="connsiteY34" fmla="*/ 2086851 h 2126120"/>
                <a:gd name="connsiteX35" fmla="*/ 44879 w 1026597"/>
                <a:gd name="connsiteY35" fmla="*/ 2103681 h 2126120"/>
                <a:gd name="connsiteX36" fmla="*/ 56098 w 1026597"/>
                <a:gd name="connsiteY36" fmla="*/ 2114900 h 2126120"/>
                <a:gd name="connsiteX37" fmla="*/ 81343 w 1026597"/>
                <a:gd name="connsiteY37" fmla="*/ 2126120 h 2126120"/>
                <a:gd name="connsiteX38" fmla="*/ 98172 w 1026597"/>
                <a:gd name="connsiteY38" fmla="*/ 2126120 h 2126120"/>
                <a:gd name="connsiteX39" fmla="*/ 117806 w 1026597"/>
                <a:gd name="connsiteY39" fmla="*/ 2117705 h 2126120"/>
                <a:gd name="connsiteX40" fmla="*/ 173905 w 1026597"/>
                <a:gd name="connsiteY40" fmla="*/ 2064412 h 2126120"/>
                <a:gd name="connsiteX41" fmla="*/ 249637 w 1026597"/>
                <a:gd name="connsiteY41" fmla="*/ 1971850 h 2126120"/>
                <a:gd name="connsiteX42" fmla="*/ 291711 w 1026597"/>
                <a:gd name="connsiteY42" fmla="*/ 1912947 h 2126120"/>
                <a:gd name="connsiteX43" fmla="*/ 339394 w 1026597"/>
                <a:gd name="connsiteY43" fmla="*/ 1834410 h 2126120"/>
                <a:gd name="connsiteX44" fmla="*/ 384273 w 1026597"/>
                <a:gd name="connsiteY44" fmla="*/ 1744653 h 2126120"/>
                <a:gd name="connsiteX45" fmla="*/ 482444 w 1026597"/>
                <a:gd name="connsiteY45" fmla="*/ 1528675 h 2126120"/>
                <a:gd name="connsiteX46" fmla="*/ 597446 w 1026597"/>
                <a:gd name="connsiteY46" fmla="*/ 1262208 h 2126120"/>
                <a:gd name="connsiteX47" fmla="*/ 659154 w 1026597"/>
                <a:gd name="connsiteY47" fmla="*/ 1096719 h 2126120"/>
                <a:gd name="connsiteX48" fmla="*/ 690008 w 1026597"/>
                <a:gd name="connsiteY48" fmla="*/ 1006962 h 2126120"/>
                <a:gd name="connsiteX49" fmla="*/ 793789 w 1026597"/>
                <a:gd name="connsiteY49" fmla="*/ 675983 h 212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97" h="2126120">
                  <a:moveTo>
                    <a:pt x="793789" y="675983"/>
                  </a:moveTo>
                  <a:lnTo>
                    <a:pt x="844278" y="516103"/>
                  </a:lnTo>
                  <a:lnTo>
                    <a:pt x="886351" y="387077"/>
                  </a:lnTo>
                  <a:lnTo>
                    <a:pt x="905986" y="316954"/>
                  </a:lnTo>
                  <a:lnTo>
                    <a:pt x="922815" y="260856"/>
                  </a:lnTo>
                  <a:lnTo>
                    <a:pt x="936840" y="230002"/>
                  </a:lnTo>
                  <a:lnTo>
                    <a:pt x="950864" y="207563"/>
                  </a:lnTo>
                  <a:lnTo>
                    <a:pt x="970498" y="185124"/>
                  </a:lnTo>
                  <a:lnTo>
                    <a:pt x="992938" y="168294"/>
                  </a:lnTo>
                  <a:lnTo>
                    <a:pt x="1012572" y="154270"/>
                  </a:lnTo>
                  <a:lnTo>
                    <a:pt x="1026597" y="126221"/>
                  </a:lnTo>
                  <a:lnTo>
                    <a:pt x="611470" y="0"/>
                  </a:lnTo>
                  <a:lnTo>
                    <a:pt x="633910" y="8415"/>
                  </a:lnTo>
                  <a:lnTo>
                    <a:pt x="645129" y="22439"/>
                  </a:lnTo>
                  <a:lnTo>
                    <a:pt x="661959" y="44878"/>
                  </a:lnTo>
                  <a:lnTo>
                    <a:pt x="673178" y="75732"/>
                  </a:lnTo>
                  <a:lnTo>
                    <a:pt x="675983" y="109391"/>
                  </a:lnTo>
                  <a:lnTo>
                    <a:pt x="675983" y="154270"/>
                  </a:lnTo>
                  <a:lnTo>
                    <a:pt x="670373" y="224392"/>
                  </a:lnTo>
                  <a:lnTo>
                    <a:pt x="653544" y="316954"/>
                  </a:lnTo>
                  <a:lnTo>
                    <a:pt x="628300" y="420736"/>
                  </a:lnTo>
                  <a:lnTo>
                    <a:pt x="575006" y="600250"/>
                  </a:lnTo>
                  <a:lnTo>
                    <a:pt x="524518" y="748910"/>
                  </a:lnTo>
                  <a:lnTo>
                    <a:pt x="454395" y="956473"/>
                  </a:lnTo>
                  <a:lnTo>
                    <a:pt x="370248" y="1172451"/>
                  </a:lnTo>
                  <a:lnTo>
                    <a:pt x="269271" y="1399649"/>
                  </a:lnTo>
                  <a:lnTo>
                    <a:pt x="207564" y="1511845"/>
                  </a:lnTo>
                  <a:lnTo>
                    <a:pt x="165490" y="1576358"/>
                  </a:lnTo>
                  <a:lnTo>
                    <a:pt x="143051" y="1604407"/>
                  </a:lnTo>
                  <a:lnTo>
                    <a:pt x="117806" y="1629651"/>
                  </a:lnTo>
                  <a:lnTo>
                    <a:pt x="86952" y="1646481"/>
                  </a:lnTo>
                  <a:lnTo>
                    <a:pt x="47684" y="1657700"/>
                  </a:lnTo>
                  <a:lnTo>
                    <a:pt x="0" y="2016729"/>
                  </a:lnTo>
                  <a:lnTo>
                    <a:pt x="22440" y="2067217"/>
                  </a:lnTo>
                  <a:lnTo>
                    <a:pt x="30854" y="2086851"/>
                  </a:lnTo>
                  <a:lnTo>
                    <a:pt x="44879" y="2103681"/>
                  </a:lnTo>
                  <a:lnTo>
                    <a:pt x="56098" y="2114900"/>
                  </a:lnTo>
                  <a:lnTo>
                    <a:pt x="81343" y="2126120"/>
                  </a:lnTo>
                  <a:lnTo>
                    <a:pt x="98172" y="2126120"/>
                  </a:lnTo>
                  <a:lnTo>
                    <a:pt x="117806" y="2117705"/>
                  </a:lnTo>
                  <a:lnTo>
                    <a:pt x="173905" y="2064412"/>
                  </a:lnTo>
                  <a:lnTo>
                    <a:pt x="249637" y="1971850"/>
                  </a:lnTo>
                  <a:lnTo>
                    <a:pt x="291711" y="1912947"/>
                  </a:lnTo>
                  <a:lnTo>
                    <a:pt x="339394" y="1834410"/>
                  </a:lnTo>
                  <a:lnTo>
                    <a:pt x="384273" y="1744653"/>
                  </a:lnTo>
                  <a:lnTo>
                    <a:pt x="482444" y="1528675"/>
                  </a:lnTo>
                  <a:lnTo>
                    <a:pt x="597446" y="1262208"/>
                  </a:lnTo>
                  <a:lnTo>
                    <a:pt x="659154" y="1096719"/>
                  </a:lnTo>
                  <a:lnTo>
                    <a:pt x="690008" y="1006962"/>
                  </a:lnTo>
                  <a:lnTo>
                    <a:pt x="793789" y="67598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7">
              <a:extLst>
                <a:ext uri="{FF2B5EF4-FFF2-40B4-BE49-F238E27FC236}">
                  <a16:creationId xmlns:a16="http://schemas.microsoft.com/office/drawing/2014/main" id="{FF555559-315C-43F6-B118-75A4A2B606D4}"/>
                </a:ext>
              </a:extLst>
            </p:cNvPr>
            <p:cNvSpPr/>
            <p:nvPr/>
          </p:nvSpPr>
          <p:spPr>
            <a:xfrm>
              <a:off x="4805363" y="5541963"/>
              <a:ext cx="595312" cy="555625"/>
            </a:xfrm>
            <a:custGeom>
              <a:avLst/>
              <a:gdLst>
                <a:gd name="connsiteX0" fmla="*/ 226218 w 595312"/>
                <a:gd name="connsiteY0" fmla="*/ 59531 h 557212"/>
                <a:gd name="connsiteX1" fmla="*/ 459581 w 595312"/>
                <a:gd name="connsiteY1" fmla="*/ 130969 h 557212"/>
                <a:gd name="connsiteX2" fmla="*/ 514350 w 595312"/>
                <a:gd name="connsiteY2" fmla="*/ 147637 h 557212"/>
                <a:gd name="connsiteX3" fmla="*/ 535781 w 595312"/>
                <a:gd name="connsiteY3" fmla="*/ 147637 h 557212"/>
                <a:gd name="connsiteX4" fmla="*/ 595312 w 595312"/>
                <a:gd name="connsiteY4" fmla="*/ 135731 h 557212"/>
                <a:gd name="connsiteX5" fmla="*/ 511968 w 595312"/>
                <a:gd name="connsiteY5" fmla="*/ 557212 h 557212"/>
                <a:gd name="connsiteX6" fmla="*/ 485775 w 595312"/>
                <a:gd name="connsiteY6" fmla="*/ 497681 h 557212"/>
                <a:gd name="connsiteX7" fmla="*/ 473868 w 595312"/>
                <a:gd name="connsiteY7" fmla="*/ 473869 h 557212"/>
                <a:gd name="connsiteX8" fmla="*/ 452437 w 595312"/>
                <a:gd name="connsiteY8" fmla="*/ 433387 h 557212"/>
                <a:gd name="connsiteX9" fmla="*/ 419100 w 595312"/>
                <a:gd name="connsiteY9" fmla="*/ 385762 h 557212"/>
                <a:gd name="connsiteX10" fmla="*/ 383381 w 595312"/>
                <a:gd name="connsiteY10" fmla="*/ 342900 h 557212"/>
                <a:gd name="connsiteX11" fmla="*/ 309562 w 595312"/>
                <a:gd name="connsiteY11" fmla="*/ 269081 h 557212"/>
                <a:gd name="connsiteX12" fmla="*/ 216693 w 595312"/>
                <a:gd name="connsiteY12" fmla="*/ 188119 h 557212"/>
                <a:gd name="connsiteX13" fmla="*/ 133350 w 595312"/>
                <a:gd name="connsiteY13" fmla="*/ 123825 h 557212"/>
                <a:gd name="connsiteX14" fmla="*/ 64293 w 595312"/>
                <a:gd name="connsiteY14" fmla="*/ 76200 h 557212"/>
                <a:gd name="connsiteX15" fmla="*/ 30956 w 595312"/>
                <a:gd name="connsiteY15" fmla="*/ 54769 h 557212"/>
                <a:gd name="connsiteX16" fmla="*/ 14287 w 595312"/>
                <a:gd name="connsiteY16" fmla="*/ 42862 h 557212"/>
                <a:gd name="connsiteX17" fmla="*/ 0 w 595312"/>
                <a:gd name="connsiteY17" fmla="*/ 21431 h 557212"/>
                <a:gd name="connsiteX18" fmla="*/ 2381 w 595312"/>
                <a:gd name="connsiteY18" fmla="*/ 11906 h 557212"/>
                <a:gd name="connsiteX19" fmla="*/ 9525 w 595312"/>
                <a:gd name="connsiteY19" fmla="*/ 2381 h 557212"/>
                <a:gd name="connsiteX20" fmla="*/ 23812 w 595312"/>
                <a:gd name="connsiteY20" fmla="*/ 0 h 557212"/>
                <a:gd name="connsiteX21" fmla="*/ 61912 w 595312"/>
                <a:gd name="connsiteY21" fmla="*/ 9525 h 557212"/>
                <a:gd name="connsiteX22" fmla="*/ 123825 w 595312"/>
                <a:gd name="connsiteY22" fmla="*/ 26194 h 557212"/>
                <a:gd name="connsiteX23" fmla="*/ 226218 w 595312"/>
                <a:gd name="connsiteY23" fmla="*/ 595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5312" h="557212">
                  <a:moveTo>
                    <a:pt x="226218" y="59531"/>
                  </a:moveTo>
                  <a:lnTo>
                    <a:pt x="459581" y="130969"/>
                  </a:lnTo>
                  <a:lnTo>
                    <a:pt x="514350" y="147637"/>
                  </a:lnTo>
                  <a:lnTo>
                    <a:pt x="535781" y="147637"/>
                  </a:lnTo>
                  <a:lnTo>
                    <a:pt x="595312" y="135731"/>
                  </a:lnTo>
                  <a:lnTo>
                    <a:pt x="511968" y="557212"/>
                  </a:lnTo>
                  <a:lnTo>
                    <a:pt x="485775" y="497681"/>
                  </a:lnTo>
                  <a:lnTo>
                    <a:pt x="473868" y="473869"/>
                  </a:lnTo>
                  <a:lnTo>
                    <a:pt x="452437" y="433387"/>
                  </a:lnTo>
                  <a:lnTo>
                    <a:pt x="419100" y="385762"/>
                  </a:lnTo>
                  <a:lnTo>
                    <a:pt x="383381" y="342900"/>
                  </a:lnTo>
                  <a:lnTo>
                    <a:pt x="309562" y="269081"/>
                  </a:lnTo>
                  <a:lnTo>
                    <a:pt x="216693" y="188119"/>
                  </a:lnTo>
                  <a:lnTo>
                    <a:pt x="133350" y="123825"/>
                  </a:lnTo>
                  <a:lnTo>
                    <a:pt x="64293" y="76200"/>
                  </a:lnTo>
                  <a:lnTo>
                    <a:pt x="30956" y="54769"/>
                  </a:lnTo>
                  <a:lnTo>
                    <a:pt x="14287" y="42862"/>
                  </a:lnTo>
                  <a:lnTo>
                    <a:pt x="0" y="21431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61912" y="9525"/>
                  </a:lnTo>
                  <a:lnTo>
                    <a:pt x="123825" y="26194"/>
                  </a:lnTo>
                  <a:lnTo>
                    <a:pt x="226218" y="59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8">
              <a:extLst>
                <a:ext uri="{FF2B5EF4-FFF2-40B4-BE49-F238E27FC236}">
                  <a16:creationId xmlns:a16="http://schemas.microsoft.com/office/drawing/2014/main" id="{85849CA7-A9BC-40B0-82C8-FACA52729FE8}"/>
                </a:ext>
              </a:extLst>
            </p:cNvPr>
            <p:cNvSpPr/>
            <p:nvPr/>
          </p:nvSpPr>
          <p:spPr>
            <a:xfrm>
              <a:off x="3344863" y="3294063"/>
              <a:ext cx="1808162" cy="2801937"/>
            </a:xfrm>
            <a:custGeom>
              <a:avLst/>
              <a:gdLst>
                <a:gd name="connsiteX0" fmla="*/ 1419149 w 1806854"/>
                <a:gd name="connsiteY0" fmla="*/ 544983 h 2801722"/>
                <a:gd name="connsiteX1" fmla="*/ 1433779 w 1806854"/>
                <a:gd name="connsiteY1" fmla="*/ 435255 h 2801722"/>
                <a:gd name="connsiteX2" fmla="*/ 1441094 w 1806854"/>
                <a:gd name="connsiteY2" fmla="*/ 336500 h 2801722"/>
                <a:gd name="connsiteX3" fmla="*/ 1437437 w 1806854"/>
                <a:gd name="connsiteY3" fmla="*/ 285293 h 2801722"/>
                <a:gd name="connsiteX4" fmla="*/ 1430121 w 1806854"/>
                <a:gd name="connsiteY4" fmla="*/ 241402 h 2801722"/>
                <a:gd name="connsiteX5" fmla="*/ 1411833 w 1806854"/>
                <a:gd name="connsiteY5" fmla="*/ 201168 h 2801722"/>
                <a:gd name="connsiteX6" fmla="*/ 1393545 w 1806854"/>
                <a:gd name="connsiteY6" fmla="*/ 164592 h 2801722"/>
                <a:gd name="connsiteX7" fmla="*/ 1356969 w 1806854"/>
                <a:gd name="connsiteY7" fmla="*/ 120701 h 2801722"/>
                <a:gd name="connsiteX8" fmla="*/ 1316736 w 1806854"/>
                <a:gd name="connsiteY8" fmla="*/ 84125 h 2801722"/>
                <a:gd name="connsiteX9" fmla="*/ 1283817 w 1806854"/>
                <a:gd name="connsiteY9" fmla="*/ 62180 h 2801722"/>
                <a:gd name="connsiteX10" fmla="*/ 1269187 w 1806854"/>
                <a:gd name="connsiteY10" fmla="*/ 43892 h 2801722"/>
                <a:gd name="connsiteX11" fmla="*/ 1258214 w 1806854"/>
                <a:gd name="connsiteY11" fmla="*/ 21946 h 2801722"/>
                <a:gd name="connsiteX12" fmla="*/ 1261872 w 1806854"/>
                <a:gd name="connsiteY12" fmla="*/ 7316 h 2801722"/>
                <a:gd name="connsiteX13" fmla="*/ 1272845 w 1806854"/>
                <a:gd name="connsiteY13" fmla="*/ 0 h 2801722"/>
                <a:gd name="connsiteX14" fmla="*/ 1313078 w 1806854"/>
                <a:gd name="connsiteY14" fmla="*/ 0 h 2801722"/>
                <a:gd name="connsiteX15" fmla="*/ 1356969 w 1806854"/>
                <a:gd name="connsiteY15" fmla="*/ 0 h 2801722"/>
                <a:gd name="connsiteX16" fmla="*/ 1444752 w 1806854"/>
                <a:gd name="connsiteY16" fmla="*/ 18288 h 2801722"/>
                <a:gd name="connsiteX17" fmla="*/ 1543507 w 1806854"/>
                <a:gd name="connsiteY17" fmla="*/ 40234 h 2801722"/>
                <a:gd name="connsiteX18" fmla="*/ 1602029 w 1806854"/>
                <a:gd name="connsiteY18" fmla="*/ 58522 h 2801722"/>
                <a:gd name="connsiteX19" fmla="*/ 1675181 w 1806854"/>
                <a:gd name="connsiteY19" fmla="*/ 95098 h 2801722"/>
                <a:gd name="connsiteX20" fmla="*/ 1722729 w 1806854"/>
                <a:gd name="connsiteY20" fmla="*/ 120701 h 2801722"/>
                <a:gd name="connsiteX21" fmla="*/ 1755648 w 1806854"/>
                <a:gd name="connsiteY21" fmla="*/ 146304 h 2801722"/>
                <a:gd name="connsiteX22" fmla="*/ 1784909 w 1806854"/>
                <a:gd name="connsiteY22" fmla="*/ 179223 h 2801722"/>
                <a:gd name="connsiteX23" fmla="*/ 1803197 w 1806854"/>
                <a:gd name="connsiteY23" fmla="*/ 212141 h 2801722"/>
                <a:gd name="connsiteX24" fmla="*/ 1806854 w 1806854"/>
                <a:gd name="connsiteY24" fmla="*/ 230429 h 2801722"/>
                <a:gd name="connsiteX25" fmla="*/ 1795881 w 1806854"/>
                <a:gd name="connsiteY25" fmla="*/ 259690 h 2801722"/>
                <a:gd name="connsiteX26" fmla="*/ 1766621 w 1806854"/>
                <a:gd name="connsiteY26" fmla="*/ 277978 h 2801722"/>
                <a:gd name="connsiteX27" fmla="*/ 1737360 w 1806854"/>
                <a:gd name="connsiteY27" fmla="*/ 296266 h 2801722"/>
                <a:gd name="connsiteX28" fmla="*/ 1719072 w 1806854"/>
                <a:gd name="connsiteY28" fmla="*/ 314554 h 2801722"/>
                <a:gd name="connsiteX29" fmla="*/ 1697126 w 1806854"/>
                <a:gd name="connsiteY29" fmla="*/ 358445 h 2801722"/>
                <a:gd name="connsiteX30" fmla="*/ 1678838 w 1806854"/>
                <a:gd name="connsiteY30" fmla="*/ 431597 h 2801722"/>
                <a:gd name="connsiteX31" fmla="*/ 1649577 w 1806854"/>
                <a:gd name="connsiteY31" fmla="*/ 672999 h 2801722"/>
                <a:gd name="connsiteX32" fmla="*/ 1634947 w 1806854"/>
                <a:gd name="connsiteY32" fmla="*/ 742493 h 2801722"/>
                <a:gd name="connsiteX33" fmla="*/ 1602029 w 1806854"/>
                <a:gd name="connsiteY33" fmla="*/ 899770 h 2801722"/>
                <a:gd name="connsiteX34" fmla="*/ 1506931 w 1806854"/>
                <a:gd name="connsiteY34" fmla="*/ 1166775 h 2801722"/>
                <a:gd name="connsiteX35" fmla="*/ 1455725 w 1806854"/>
                <a:gd name="connsiteY35" fmla="*/ 1287476 h 2801722"/>
                <a:gd name="connsiteX36" fmla="*/ 1353312 w 1806854"/>
                <a:gd name="connsiteY36" fmla="*/ 1503274 h 2801722"/>
                <a:gd name="connsiteX37" fmla="*/ 1280160 w 1806854"/>
                <a:gd name="connsiteY37" fmla="*/ 1638605 h 2801722"/>
                <a:gd name="connsiteX38" fmla="*/ 1185062 w 1806854"/>
                <a:gd name="connsiteY38" fmla="*/ 1792224 h 2801722"/>
                <a:gd name="connsiteX39" fmla="*/ 1126541 w 1806854"/>
                <a:gd name="connsiteY39" fmla="*/ 1872692 h 2801722"/>
                <a:gd name="connsiteX40" fmla="*/ 1035101 w 1806854"/>
                <a:gd name="connsiteY40" fmla="*/ 1986077 h 2801722"/>
                <a:gd name="connsiteX41" fmla="*/ 914400 w 1806854"/>
                <a:gd name="connsiteY41" fmla="*/ 2110436 h 2801722"/>
                <a:gd name="connsiteX42" fmla="*/ 790041 w 1806854"/>
                <a:gd name="connsiteY42" fmla="*/ 2231136 h 2801722"/>
                <a:gd name="connsiteX43" fmla="*/ 640080 w 1806854"/>
                <a:gd name="connsiteY43" fmla="*/ 2366468 h 2801722"/>
                <a:gd name="connsiteX44" fmla="*/ 446227 w 1806854"/>
                <a:gd name="connsiteY44" fmla="*/ 2523744 h 2801722"/>
                <a:gd name="connsiteX45" fmla="*/ 263347 w 1806854"/>
                <a:gd name="connsiteY45" fmla="*/ 2655418 h 2801722"/>
                <a:gd name="connsiteX46" fmla="*/ 84125 w 1806854"/>
                <a:gd name="connsiteY46" fmla="*/ 2772461 h 2801722"/>
                <a:gd name="connsiteX47" fmla="*/ 29261 w 1806854"/>
                <a:gd name="connsiteY47" fmla="*/ 2801722 h 2801722"/>
                <a:gd name="connsiteX48" fmla="*/ 18288 w 1806854"/>
                <a:gd name="connsiteY48" fmla="*/ 2801722 h 2801722"/>
                <a:gd name="connsiteX49" fmla="*/ 7315 w 1806854"/>
                <a:gd name="connsiteY49" fmla="*/ 2794407 h 2801722"/>
                <a:gd name="connsiteX50" fmla="*/ 0 w 1806854"/>
                <a:gd name="connsiteY50" fmla="*/ 2779776 h 2801722"/>
                <a:gd name="connsiteX51" fmla="*/ 3657 w 1806854"/>
                <a:gd name="connsiteY51" fmla="*/ 2761488 h 2801722"/>
                <a:gd name="connsiteX52" fmla="*/ 21945 w 1806854"/>
                <a:gd name="connsiteY52" fmla="*/ 2735885 h 2801722"/>
                <a:gd name="connsiteX53" fmla="*/ 157277 w 1806854"/>
                <a:gd name="connsiteY53" fmla="*/ 2626157 h 2801722"/>
                <a:gd name="connsiteX54" fmla="*/ 321869 w 1806854"/>
                <a:gd name="connsiteY54" fmla="*/ 2487168 h 2801722"/>
                <a:gd name="connsiteX55" fmla="*/ 497433 w 1806854"/>
                <a:gd name="connsiteY55" fmla="*/ 2326234 h 2801722"/>
                <a:gd name="connsiteX56" fmla="*/ 698601 w 1806854"/>
                <a:gd name="connsiteY56" fmla="*/ 2114093 h 2801722"/>
                <a:gd name="connsiteX57" fmla="*/ 848563 w 1806854"/>
                <a:gd name="connsiteY57" fmla="*/ 1931213 h 2801722"/>
                <a:gd name="connsiteX58" fmla="*/ 925373 w 1806854"/>
                <a:gd name="connsiteY58" fmla="*/ 1821485 h 2801722"/>
                <a:gd name="connsiteX59" fmla="*/ 998525 w 1806854"/>
                <a:gd name="connsiteY59" fmla="*/ 1704442 h 2801722"/>
                <a:gd name="connsiteX60" fmla="*/ 1060704 w 1806854"/>
                <a:gd name="connsiteY60" fmla="*/ 1598372 h 2801722"/>
                <a:gd name="connsiteX61" fmla="*/ 1111910 w 1806854"/>
                <a:gd name="connsiteY61" fmla="*/ 1506932 h 2801722"/>
                <a:gd name="connsiteX62" fmla="*/ 1155801 w 1806854"/>
                <a:gd name="connsiteY62" fmla="*/ 1419149 h 2801722"/>
                <a:gd name="connsiteX63" fmla="*/ 1210665 w 1806854"/>
                <a:gd name="connsiteY63" fmla="*/ 1291133 h 2801722"/>
                <a:gd name="connsiteX64" fmla="*/ 1258214 w 1806854"/>
                <a:gd name="connsiteY64" fmla="*/ 1174090 h 2801722"/>
                <a:gd name="connsiteX65" fmla="*/ 1294790 w 1806854"/>
                <a:gd name="connsiteY65" fmla="*/ 1068020 h 2801722"/>
                <a:gd name="connsiteX66" fmla="*/ 1335024 w 1806854"/>
                <a:gd name="connsiteY66" fmla="*/ 943661 h 2801722"/>
                <a:gd name="connsiteX67" fmla="*/ 1408176 w 1806854"/>
                <a:gd name="connsiteY67" fmla="*/ 607162 h 2801722"/>
                <a:gd name="connsiteX68" fmla="*/ 1419149 w 1806854"/>
                <a:gd name="connsiteY68" fmla="*/ 544983 h 280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06854" h="2801722">
                  <a:moveTo>
                    <a:pt x="1419149" y="544983"/>
                  </a:moveTo>
                  <a:lnTo>
                    <a:pt x="1433779" y="435255"/>
                  </a:lnTo>
                  <a:lnTo>
                    <a:pt x="1441094" y="336500"/>
                  </a:lnTo>
                  <a:lnTo>
                    <a:pt x="1437437" y="285293"/>
                  </a:lnTo>
                  <a:lnTo>
                    <a:pt x="1430121" y="241402"/>
                  </a:lnTo>
                  <a:lnTo>
                    <a:pt x="1411833" y="201168"/>
                  </a:lnTo>
                  <a:lnTo>
                    <a:pt x="1393545" y="164592"/>
                  </a:lnTo>
                  <a:lnTo>
                    <a:pt x="1356969" y="120701"/>
                  </a:lnTo>
                  <a:lnTo>
                    <a:pt x="1316736" y="84125"/>
                  </a:lnTo>
                  <a:lnTo>
                    <a:pt x="1283817" y="62180"/>
                  </a:lnTo>
                  <a:lnTo>
                    <a:pt x="1269187" y="43892"/>
                  </a:lnTo>
                  <a:lnTo>
                    <a:pt x="1258214" y="21946"/>
                  </a:lnTo>
                  <a:lnTo>
                    <a:pt x="1261872" y="7316"/>
                  </a:lnTo>
                  <a:lnTo>
                    <a:pt x="1272845" y="0"/>
                  </a:lnTo>
                  <a:lnTo>
                    <a:pt x="1313078" y="0"/>
                  </a:lnTo>
                  <a:lnTo>
                    <a:pt x="1356969" y="0"/>
                  </a:lnTo>
                  <a:lnTo>
                    <a:pt x="1444752" y="18288"/>
                  </a:lnTo>
                  <a:lnTo>
                    <a:pt x="1543507" y="40234"/>
                  </a:lnTo>
                  <a:lnTo>
                    <a:pt x="1602029" y="58522"/>
                  </a:lnTo>
                  <a:lnTo>
                    <a:pt x="1675181" y="95098"/>
                  </a:lnTo>
                  <a:lnTo>
                    <a:pt x="1722729" y="120701"/>
                  </a:lnTo>
                  <a:lnTo>
                    <a:pt x="1755648" y="146304"/>
                  </a:lnTo>
                  <a:lnTo>
                    <a:pt x="1784909" y="179223"/>
                  </a:lnTo>
                  <a:lnTo>
                    <a:pt x="1803197" y="212141"/>
                  </a:lnTo>
                  <a:lnTo>
                    <a:pt x="1806854" y="230429"/>
                  </a:lnTo>
                  <a:lnTo>
                    <a:pt x="1795881" y="259690"/>
                  </a:lnTo>
                  <a:lnTo>
                    <a:pt x="1766621" y="277978"/>
                  </a:lnTo>
                  <a:lnTo>
                    <a:pt x="1737360" y="296266"/>
                  </a:lnTo>
                  <a:lnTo>
                    <a:pt x="1719072" y="314554"/>
                  </a:lnTo>
                  <a:lnTo>
                    <a:pt x="1697126" y="358445"/>
                  </a:lnTo>
                  <a:lnTo>
                    <a:pt x="1678838" y="431597"/>
                  </a:lnTo>
                  <a:lnTo>
                    <a:pt x="1649577" y="672999"/>
                  </a:lnTo>
                  <a:lnTo>
                    <a:pt x="1634947" y="742493"/>
                  </a:lnTo>
                  <a:lnTo>
                    <a:pt x="1602029" y="899770"/>
                  </a:lnTo>
                  <a:lnTo>
                    <a:pt x="1506931" y="1166775"/>
                  </a:lnTo>
                  <a:lnTo>
                    <a:pt x="1455725" y="1287476"/>
                  </a:lnTo>
                  <a:lnTo>
                    <a:pt x="1353312" y="1503274"/>
                  </a:lnTo>
                  <a:lnTo>
                    <a:pt x="1280160" y="1638605"/>
                  </a:lnTo>
                  <a:lnTo>
                    <a:pt x="1185062" y="1792224"/>
                  </a:lnTo>
                  <a:lnTo>
                    <a:pt x="1126541" y="1872692"/>
                  </a:lnTo>
                  <a:lnTo>
                    <a:pt x="1035101" y="1986077"/>
                  </a:lnTo>
                  <a:lnTo>
                    <a:pt x="914400" y="2110436"/>
                  </a:lnTo>
                  <a:lnTo>
                    <a:pt x="790041" y="2231136"/>
                  </a:lnTo>
                  <a:lnTo>
                    <a:pt x="640080" y="2366468"/>
                  </a:lnTo>
                  <a:lnTo>
                    <a:pt x="446227" y="2523744"/>
                  </a:lnTo>
                  <a:lnTo>
                    <a:pt x="263347" y="2655418"/>
                  </a:lnTo>
                  <a:lnTo>
                    <a:pt x="84125" y="2772461"/>
                  </a:lnTo>
                  <a:lnTo>
                    <a:pt x="29261" y="2801722"/>
                  </a:lnTo>
                  <a:lnTo>
                    <a:pt x="18288" y="2801722"/>
                  </a:lnTo>
                  <a:lnTo>
                    <a:pt x="7315" y="2794407"/>
                  </a:lnTo>
                  <a:lnTo>
                    <a:pt x="0" y="2779776"/>
                  </a:lnTo>
                  <a:lnTo>
                    <a:pt x="3657" y="2761488"/>
                  </a:lnTo>
                  <a:lnTo>
                    <a:pt x="21945" y="2735885"/>
                  </a:lnTo>
                  <a:lnTo>
                    <a:pt x="157277" y="2626157"/>
                  </a:lnTo>
                  <a:lnTo>
                    <a:pt x="321869" y="2487168"/>
                  </a:lnTo>
                  <a:lnTo>
                    <a:pt x="497433" y="2326234"/>
                  </a:lnTo>
                  <a:lnTo>
                    <a:pt x="698601" y="2114093"/>
                  </a:lnTo>
                  <a:lnTo>
                    <a:pt x="848563" y="1931213"/>
                  </a:lnTo>
                  <a:lnTo>
                    <a:pt x="925373" y="1821485"/>
                  </a:lnTo>
                  <a:lnTo>
                    <a:pt x="998525" y="1704442"/>
                  </a:lnTo>
                  <a:lnTo>
                    <a:pt x="1060704" y="1598372"/>
                  </a:lnTo>
                  <a:lnTo>
                    <a:pt x="1111910" y="1506932"/>
                  </a:lnTo>
                  <a:lnTo>
                    <a:pt x="1155801" y="1419149"/>
                  </a:lnTo>
                  <a:lnTo>
                    <a:pt x="1210665" y="1291133"/>
                  </a:lnTo>
                  <a:lnTo>
                    <a:pt x="1258214" y="1174090"/>
                  </a:lnTo>
                  <a:lnTo>
                    <a:pt x="1294790" y="1068020"/>
                  </a:lnTo>
                  <a:lnTo>
                    <a:pt x="1335024" y="943661"/>
                  </a:lnTo>
                  <a:lnTo>
                    <a:pt x="1408176" y="607162"/>
                  </a:lnTo>
                  <a:lnTo>
                    <a:pt x="1419149" y="54498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C30C7F3B-A05E-4E35-84A0-9C1715A720D1}"/>
              </a:ext>
            </a:extLst>
          </p:cNvPr>
          <p:cNvGrpSpPr/>
          <p:nvPr/>
        </p:nvGrpSpPr>
        <p:grpSpPr>
          <a:xfrm>
            <a:off x="2713038" y="1526340"/>
            <a:ext cx="4411662" cy="4489450"/>
            <a:chOff x="2713038" y="1512888"/>
            <a:chExt cx="4411662" cy="4489450"/>
          </a:xfrm>
        </p:grpSpPr>
        <p:sp>
          <p:nvSpPr>
            <p:cNvPr id="24" name="フリーフォーム 108">
              <a:extLst>
                <a:ext uri="{FF2B5EF4-FFF2-40B4-BE49-F238E27FC236}">
                  <a16:creationId xmlns:a16="http://schemas.microsoft.com/office/drawing/2014/main" id="{98CC8211-0113-4CF3-AA33-4C92E2C970A6}"/>
                </a:ext>
              </a:extLst>
            </p:cNvPr>
            <p:cNvSpPr/>
            <p:nvPr/>
          </p:nvSpPr>
          <p:spPr>
            <a:xfrm>
              <a:off x="3348038" y="1743075"/>
              <a:ext cx="644525" cy="1042988"/>
            </a:xfrm>
            <a:custGeom>
              <a:avLst/>
              <a:gdLst>
                <a:gd name="connsiteX0" fmla="*/ 547687 w 645318"/>
                <a:gd name="connsiteY0" fmla="*/ 519113 h 1042988"/>
                <a:gd name="connsiteX1" fmla="*/ 509587 w 645318"/>
                <a:gd name="connsiteY1" fmla="*/ 402431 h 1042988"/>
                <a:gd name="connsiteX2" fmla="*/ 500062 w 645318"/>
                <a:gd name="connsiteY2" fmla="*/ 385763 h 1042988"/>
                <a:gd name="connsiteX3" fmla="*/ 426243 w 645318"/>
                <a:gd name="connsiteY3" fmla="*/ 316706 h 1042988"/>
                <a:gd name="connsiteX4" fmla="*/ 304800 w 645318"/>
                <a:gd name="connsiteY4" fmla="*/ 209550 h 1042988"/>
                <a:gd name="connsiteX5" fmla="*/ 200025 w 645318"/>
                <a:gd name="connsiteY5" fmla="*/ 123825 h 1042988"/>
                <a:gd name="connsiteX6" fmla="*/ 116681 w 645318"/>
                <a:gd name="connsiteY6" fmla="*/ 59531 h 1042988"/>
                <a:gd name="connsiteX7" fmla="*/ 61912 w 645318"/>
                <a:gd name="connsiteY7" fmla="*/ 16669 h 1042988"/>
                <a:gd name="connsiteX8" fmla="*/ 33337 w 645318"/>
                <a:gd name="connsiteY8" fmla="*/ 2381 h 1042988"/>
                <a:gd name="connsiteX9" fmla="*/ 19050 w 645318"/>
                <a:gd name="connsiteY9" fmla="*/ 0 h 1042988"/>
                <a:gd name="connsiteX10" fmla="*/ 14287 w 645318"/>
                <a:gd name="connsiteY10" fmla="*/ 0 h 1042988"/>
                <a:gd name="connsiteX11" fmla="*/ 2381 w 645318"/>
                <a:gd name="connsiteY11" fmla="*/ 0 h 1042988"/>
                <a:gd name="connsiteX12" fmla="*/ 0 w 645318"/>
                <a:gd name="connsiteY12" fmla="*/ 7144 h 1042988"/>
                <a:gd name="connsiteX13" fmla="*/ 4762 w 645318"/>
                <a:gd name="connsiteY13" fmla="*/ 35719 h 1042988"/>
                <a:gd name="connsiteX14" fmla="*/ 21431 w 645318"/>
                <a:gd name="connsiteY14" fmla="*/ 92869 h 1042988"/>
                <a:gd name="connsiteX15" fmla="*/ 57150 w 645318"/>
                <a:gd name="connsiteY15" fmla="*/ 202406 h 1042988"/>
                <a:gd name="connsiteX16" fmla="*/ 95250 w 645318"/>
                <a:gd name="connsiteY16" fmla="*/ 297656 h 1042988"/>
                <a:gd name="connsiteX17" fmla="*/ 133350 w 645318"/>
                <a:gd name="connsiteY17" fmla="*/ 385763 h 1042988"/>
                <a:gd name="connsiteX18" fmla="*/ 190500 w 645318"/>
                <a:gd name="connsiteY18" fmla="*/ 509588 h 1042988"/>
                <a:gd name="connsiteX19" fmla="*/ 247650 w 645318"/>
                <a:gd name="connsiteY19" fmla="*/ 616744 h 1042988"/>
                <a:gd name="connsiteX20" fmla="*/ 307181 w 645318"/>
                <a:gd name="connsiteY20" fmla="*/ 726281 h 1042988"/>
                <a:gd name="connsiteX21" fmla="*/ 361950 w 645318"/>
                <a:gd name="connsiteY21" fmla="*/ 823913 h 1042988"/>
                <a:gd name="connsiteX22" fmla="*/ 414337 w 645318"/>
                <a:gd name="connsiteY22" fmla="*/ 912019 h 1042988"/>
                <a:gd name="connsiteX23" fmla="*/ 435768 w 645318"/>
                <a:gd name="connsiteY23" fmla="*/ 945356 h 1042988"/>
                <a:gd name="connsiteX24" fmla="*/ 454818 w 645318"/>
                <a:gd name="connsiteY24" fmla="*/ 973931 h 1042988"/>
                <a:gd name="connsiteX25" fmla="*/ 481012 w 645318"/>
                <a:gd name="connsiteY25" fmla="*/ 1000125 h 1042988"/>
                <a:gd name="connsiteX26" fmla="*/ 509587 w 645318"/>
                <a:gd name="connsiteY26" fmla="*/ 1023938 h 1042988"/>
                <a:gd name="connsiteX27" fmla="*/ 535781 w 645318"/>
                <a:gd name="connsiteY27" fmla="*/ 1038225 h 1042988"/>
                <a:gd name="connsiteX28" fmla="*/ 552450 w 645318"/>
                <a:gd name="connsiteY28" fmla="*/ 1042988 h 1042988"/>
                <a:gd name="connsiteX29" fmla="*/ 576262 w 645318"/>
                <a:gd name="connsiteY29" fmla="*/ 1042988 h 1042988"/>
                <a:gd name="connsiteX30" fmla="*/ 595312 w 645318"/>
                <a:gd name="connsiteY30" fmla="*/ 1040606 h 1042988"/>
                <a:gd name="connsiteX31" fmla="*/ 614362 w 645318"/>
                <a:gd name="connsiteY31" fmla="*/ 1031081 h 1042988"/>
                <a:gd name="connsiteX32" fmla="*/ 628650 w 645318"/>
                <a:gd name="connsiteY32" fmla="*/ 1016794 h 1042988"/>
                <a:gd name="connsiteX33" fmla="*/ 638175 w 645318"/>
                <a:gd name="connsiteY33" fmla="*/ 1000125 h 1042988"/>
                <a:gd name="connsiteX34" fmla="*/ 642937 w 645318"/>
                <a:gd name="connsiteY34" fmla="*/ 981075 h 1042988"/>
                <a:gd name="connsiteX35" fmla="*/ 645318 w 645318"/>
                <a:gd name="connsiteY35" fmla="*/ 959644 h 1042988"/>
                <a:gd name="connsiteX36" fmla="*/ 642937 w 645318"/>
                <a:gd name="connsiteY36" fmla="*/ 938213 h 1042988"/>
                <a:gd name="connsiteX37" fmla="*/ 638175 w 645318"/>
                <a:gd name="connsiteY37" fmla="*/ 904875 h 1042988"/>
                <a:gd name="connsiteX38" fmla="*/ 626268 w 645318"/>
                <a:gd name="connsiteY38" fmla="*/ 814388 h 1042988"/>
                <a:gd name="connsiteX39" fmla="*/ 600075 w 645318"/>
                <a:gd name="connsiteY39" fmla="*/ 690563 h 1042988"/>
                <a:gd name="connsiteX40" fmla="*/ 547687 w 645318"/>
                <a:gd name="connsiteY40" fmla="*/ 519113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5318" h="1042988">
                  <a:moveTo>
                    <a:pt x="547687" y="519113"/>
                  </a:moveTo>
                  <a:lnTo>
                    <a:pt x="509587" y="402431"/>
                  </a:lnTo>
                  <a:lnTo>
                    <a:pt x="500062" y="385763"/>
                  </a:lnTo>
                  <a:lnTo>
                    <a:pt x="426243" y="316706"/>
                  </a:lnTo>
                  <a:lnTo>
                    <a:pt x="304800" y="209550"/>
                  </a:lnTo>
                  <a:lnTo>
                    <a:pt x="200025" y="123825"/>
                  </a:lnTo>
                  <a:lnTo>
                    <a:pt x="116681" y="59531"/>
                  </a:lnTo>
                  <a:lnTo>
                    <a:pt x="61912" y="16669"/>
                  </a:lnTo>
                  <a:lnTo>
                    <a:pt x="33337" y="2381"/>
                  </a:lnTo>
                  <a:lnTo>
                    <a:pt x="19050" y="0"/>
                  </a:lnTo>
                  <a:lnTo>
                    <a:pt x="14287" y="0"/>
                  </a:lnTo>
                  <a:lnTo>
                    <a:pt x="2381" y="0"/>
                  </a:lnTo>
                  <a:lnTo>
                    <a:pt x="0" y="7144"/>
                  </a:lnTo>
                  <a:lnTo>
                    <a:pt x="4762" y="35719"/>
                  </a:lnTo>
                  <a:lnTo>
                    <a:pt x="21431" y="92869"/>
                  </a:lnTo>
                  <a:lnTo>
                    <a:pt x="57150" y="202406"/>
                  </a:lnTo>
                  <a:lnTo>
                    <a:pt x="95250" y="297656"/>
                  </a:lnTo>
                  <a:lnTo>
                    <a:pt x="133350" y="385763"/>
                  </a:lnTo>
                  <a:lnTo>
                    <a:pt x="190500" y="509588"/>
                  </a:lnTo>
                  <a:lnTo>
                    <a:pt x="247650" y="616744"/>
                  </a:lnTo>
                  <a:lnTo>
                    <a:pt x="307181" y="726281"/>
                  </a:lnTo>
                  <a:lnTo>
                    <a:pt x="361950" y="823913"/>
                  </a:lnTo>
                  <a:lnTo>
                    <a:pt x="414337" y="912019"/>
                  </a:lnTo>
                  <a:lnTo>
                    <a:pt x="435768" y="945356"/>
                  </a:lnTo>
                  <a:lnTo>
                    <a:pt x="454818" y="973931"/>
                  </a:lnTo>
                  <a:lnTo>
                    <a:pt x="481012" y="1000125"/>
                  </a:lnTo>
                  <a:lnTo>
                    <a:pt x="509587" y="1023938"/>
                  </a:lnTo>
                  <a:lnTo>
                    <a:pt x="535781" y="1038225"/>
                  </a:lnTo>
                  <a:lnTo>
                    <a:pt x="552450" y="1042988"/>
                  </a:lnTo>
                  <a:lnTo>
                    <a:pt x="576262" y="1042988"/>
                  </a:lnTo>
                  <a:lnTo>
                    <a:pt x="595312" y="1040606"/>
                  </a:lnTo>
                  <a:lnTo>
                    <a:pt x="614362" y="1031081"/>
                  </a:lnTo>
                  <a:lnTo>
                    <a:pt x="628650" y="1016794"/>
                  </a:lnTo>
                  <a:lnTo>
                    <a:pt x="638175" y="1000125"/>
                  </a:lnTo>
                  <a:lnTo>
                    <a:pt x="642937" y="981075"/>
                  </a:lnTo>
                  <a:lnTo>
                    <a:pt x="645318" y="959644"/>
                  </a:lnTo>
                  <a:lnTo>
                    <a:pt x="642937" y="938213"/>
                  </a:lnTo>
                  <a:lnTo>
                    <a:pt x="638175" y="904875"/>
                  </a:lnTo>
                  <a:lnTo>
                    <a:pt x="626268" y="814388"/>
                  </a:lnTo>
                  <a:lnTo>
                    <a:pt x="600075" y="690563"/>
                  </a:lnTo>
                  <a:lnTo>
                    <a:pt x="5476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9">
              <a:extLst>
                <a:ext uri="{FF2B5EF4-FFF2-40B4-BE49-F238E27FC236}">
                  <a16:creationId xmlns:a16="http://schemas.microsoft.com/office/drawing/2014/main" id="{CA741969-13BE-4639-9B86-5DABEA5A4FD3}"/>
                </a:ext>
              </a:extLst>
            </p:cNvPr>
            <p:cNvSpPr/>
            <p:nvPr/>
          </p:nvSpPr>
          <p:spPr>
            <a:xfrm>
              <a:off x="4456113" y="1512888"/>
              <a:ext cx="581025" cy="1038225"/>
            </a:xfrm>
            <a:custGeom>
              <a:avLst/>
              <a:gdLst>
                <a:gd name="connsiteX0" fmla="*/ 273844 w 581025"/>
                <a:gd name="connsiteY0" fmla="*/ 247650 h 1038225"/>
                <a:gd name="connsiteX1" fmla="*/ 171450 w 581025"/>
                <a:gd name="connsiteY1" fmla="*/ 135731 h 1038225"/>
                <a:gd name="connsiteX2" fmla="*/ 76200 w 581025"/>
                <a:gd name="connsiteY2" fmla="*/ 28575 h 1038225"/>
                <a:gd name="connsiteX3" fmla="*/ 57150 w 581025"/>
                <a:gd name="connsiteY3" fmla="*/ 9525 h 1038225"/>
                <a:gd name="connsiteX4" fmla="*/ 47625 w 581025"/>
                <a:gd name="connsiteY4" fmla="*/ 4762 h 1038225"/>
                <a:gd name="connsiteX5" fmla="*/ 28575 w 581025"/>
                <a:gd name="connsiteY5" fmla="*/ 0 h 1038225"/>
                <a:gd name="connsiteX6" fmla="*/ 14287 w 581025"/>
                <a:gd name="connsiteY6" fmla="*/ 7144 h 1038225"/>
                <a:gd name="connsiteX7" fmla="*/ 0 w 581025"/>
                <a:gd name="connsiteY7" fmla="*/ 35719 h 1038225"/>
                <a:gd name="connsiteX8" fmla="*/ 7144 w 581025"/>
                <a:gd name="connsiteY8" fmla="*/ 78581 h 1038225"/>
                <a:gd name="connsiteX9" fmla="*/ 40481 w 581025"/>
                <a:gd name="connsiteY9" fmla="*/ 192881 h 1038225"/>
                <a:gd name="connsiteX10" fmla="*/ 69056 w 581025"/>
                <a:gd name="connsiteY10" fmla="*/ 285750 h 1038225"/>
                <a:gd name="connsiteX11" fmla="*/ 104775 w 581025"/>
                <a:gd name="connsiteY11" fmla="*/ 390525 h 1038225"/>
                <a:gd name="connsiteX12" fmla="*/ 157162 w 581025"/>
                <a:gd name="connsiteY12" fmla="*/ 533400 h 1038225"/>
                <a:gd name="connsiteX13" fmla="*/ 214312 w 581025"/>
                <a:gd name="connsiteY13" fmla="*/ 673894 h 1038225"/>
                <a:gd name="connsiteX14" fmla="*/ 259556 w 581025"/>
                <a:gd name="connsiteY14" fmla="*/ 776287 h 1038225"/>
                <a:gd name="connsiteX15" fmla="*/ 333375 w 581025"/>
                <a:gd name="connsiteY15" fmla="*/ 914400 h 1038225"/>
                <a:gd name="connsiteX16" fmla="*/ 357187 w 581025"/>
                <a:gd name="connsiteY16" fmla="*/ 957262 h 1038225"/>
                <a:gd name="connsiteX17" fmla="*/ 376237 w 581025"/>
                <a:gd name="connsiteY17" fmla="*/ 978694 h 1038225"/>
                <a:gd name="connsiteX18" fmla="*/ 400050 w 581025"/>
                <a:gd name="connsiteY18" fmla="*/ 997744 h 1038225"/>
                <a:gd name="connsiteX19" fmla="*/ 428625 w 581025"/>
                <a:gd name="connsiteY19" fmla="*/ 1019175 h 1038225"/>
                <a:gd name="connsiteX20" fmla="*/ 454819 w 581025"/>
                <a:gd name="connsiteY20" fmla="*/ 1033462 h 1038225"/>
                <a:gd name="connsiteX21" fmla="*/ 478631 w 581025"/>
                <a:gd name="connsiteY21" fmla="*/ 1038225 h 1038225"/>
                <a:gd name="connsiteX22" fmla="*/ 492919 w 581025"/>
                <a:gd name="connsiteY22" fmla="*/ 1038225 h 1038225"/>
                <a:gd name="connsiteX23" fmla="*/ 516731 w 581025"/>
                <a:gd name="connsiteY23" fmla="*/ 1023937 h 1038225"/>
                <a:gd name="connsiteX24" fmla="*/ 533400 w 581025"/>
                <a:gd name="connsiteY24" fmla="*/ 1002506 h 1038225"/>
                <a:gd name="connsiteX25" fmla="*/ 552450 w 581025"/>
                <a:gd name="connsiteY25" fmla="*/ 966787 h 1038225"/>
                <a:gd name="connsiteX26" fmla="*/ 569119 w 581025"/>
                <a:gd name="connsiteY26" fmla="*/ 916781 h 1038225"/>
                <a:gd name="connsiteX27" fmla="*/ 581025 w 581025"/>
                <a:gd name="connsiteY27" fmla="*/ 869156 h 1038225"/>
                <a:gd name="connsiteX28" fmla="*/ 576262 w 581025"/>
                <a:gd name="connsiteY28" fmla="*/ 826294 h 1038225"/>
                <a:gd name="connsiteX29" fmla="*/ 559594 w 581025"/>
                <a:gd name="connsiteY29" fmla="*/ 740569 h 1038225"/>
                <a:gd name="connsiteX30" fmla="*/ 521494 w 581025"/>
                <a:gd name="connsiteY30" fmla="*/ 585787 h 1038225"/>
                <a:gd name="connsiteX31" fmla="*/ 497681 w 581025"/>
                <a:gd name="connsiteY31" fmla="*/ 504825 h 1038225"/>
                <a:gd name="connsiteX32" fmla="*/ 488156 w 581025"/>
                <a:gd name="connsiteY32" fmla="*/ 481012 h 1038225"/>
                <a:gd name="connsiteX33" fmla="*/ 419100 w 581025"/>
                <a:gd name="connsiteY33" fmla="*/ 409575 h 1038225"/>
                <a:gd name="connsiteX34" fmla="*/ 273844 w 581025"/>
                <a:gd name="connsiteY34" fmla="*/ 247650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1025" h="1038225">
                  <a:moveTo>
                    <a:pt x="273844" y="247650"/>
                  </a:moveTo>
                  <a:lnTo>
                    <a:pt x="171450" y="135731"/>
                  </a:lnTo>
                  <a:lnTo>
                    <a:pt x="76200" y="28575"/>
                  </a:lnTo>
                  <a:lnTo>
                    <a:pt x="57150" y="9525"/>
                  </a:lnTo>
                  <a:lnTo>
                    <a:pt x="47625" y="4762"/>
                  </a:lnTo>
                  <a:lnTo>
                    <a:pt x="28575" y="0"/>
                  </a:lnTo>
                  <a:lnTo>
                    <a:pt x="14287" y="7144"/>
                  </a:lnTo>
                  <a:lnTo>
                    <a:pt x="0" y="35719"/>
                  </a:lnTo>
                  <a:lnTo>
                    <a:pt x="7144" y="78581"/>
                  </a:lnTo>
                  <a:lnTo>
                    <a:pt x="40481" y="192881"/>
                  </a:lnTo>
                  <a:lnTo>
                    <a:pt x="69056" y="285750"/>
                  </a:lnTo>
                  <a:lnTo>
                    <a:pt x="104775" y="390525"/>
                  </a:lnTo>
                  <a:lnTo>
                    <a:pt x="157162" y="533400"/>
                  </a:lnTo>
                  <a:lnTo>
                    <a:pt x="214312" y="673894"/>
                  </a:lnTo>
                  <a:lnTo>
                    <a:pt x="259556" y="776287"/>
                  </a:lnTo>
                  <a:lnTo>
                    <a:pt x="333375" y="914400"/>
                  </a:lnTo>
                  <a:lnTo>
                    <a:pt x="357187" y="957262"/>
                  </a:lnTo>
                  <a:lnTo>
                    <a:pt x="376237" y="978694"/>
                  </a:lnTo>
                  <a:lnTo>
                    <a:pt x="400050" y="997744"/>
                  </a:lnTo>
                  <a:lnTo>
                    <a:pt x="428625" y="1019175"/>
                  </a:lnTo>
                  <a:lnTo>
                    <a:pt x="454819" y="1033462"/>
                  </a:lnTo>
                  <a:lnTo>
                    <a:pt x="478631" y="1038225"/>
                  </a:lnTo>
                  <a:lnTo>
                    <a:pt x="492919" y="1038225"/>
                  </a:lnTo>
                  <a:lnTo>
                    <a:pt x="516731" y="1023937"/>
                  </a:lnTo>
                  <a:lnTo>
                    <a:pt x="533400" y="1002506"/>
                  </a:lnTo>
                  <a:lnTo>
                    <a:pt x="552450" y="966787"/>
                  </a:lnTo>
                  <a:lnTo>
                    <a:pt x="569119" y="916781"/>
                  </a:lnTo>
                  <a:lnTo>
                    <a:pt x="581025" y="869156"/>
                  </a:lnTo>
                  <a:lnTo>
                    <a:pt x="576262" y="826294"/>
                  </a:lnTo>
                  <a:lnTo>
                    <a:pt x="559594" y="740569"/>
                  </a:lnTo>
                  <a:lnTo>
                    <a:pt x="521494" y="585787"/>
                  </a:lnTo>
                  <a:lnTo>
                    <a:pt x="497681" y="504825"/>
                  </a:lnTo>
                  <a:lnTo>
                    <a:pt x="488156" y="481012"/>
                  </a:lnTo>
                  <a:lnTo>
                    <a:pt x="419100" y="409575"/>
                  </a:lnTo>
                  <a:lnTo>
                    <a:pt x="27384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1">
              <a:extLst>
                <a:ext uri="{FF2B5EF4-FFF2-40B4-BE49-F238E27FC236}">
                  <a16:creationId xmlns:a16="http://schemas.microsoft.com/office/drawing/2014/main" id="{1BB11545-E034-4FC2-87AD-C11B7C2F1F74}"/>
                </a:ext>
              </a:extLst>
            </p:cNvPr>
            <p:cNvSpPr/>
            <p:nvPr/>
          </p:nvSpPr>
          <p:spPr>
            <a:xfrm>
              <a:off x="5399088" y="1554163"/>
              <a:ext cx="1082675" cy="1343025"/>
            </a:xfrm>
            <a:custGeom>
              <a:avLst/>
              <a:gdLst>
                <a:gd name="connsiteX0" fmla="*/ 395287 w 1083469"/>
                <a:gd name="connsiteY0" fmla="*/ 723900 h 1343025"/>
                <a:gd name="connsiteX1" fmla="*/ 488156 w 1083469"/>
                <a:gd name="connsiteY1" fmla="*/ 576263 h 1343025"/>
                <a:gd name="connsiteX2" fmla="*/ 550069 w 1083469"/>
                <a:gd name="connsiteY2" fmla="*/ 471488 h 1343025"/>
                <a:gd name="connsiteX3" fmla="*/ 604837 w 1083469"/>
                <a:gd name="connsiteY3" fmla="*/ 383382 h 1343025"/>
                <a:gd name="connsiteX4" fmla="*/ 640556 w 1083469"/>
                <a:gd name="connsiteY4" fmla="*/ 309563 h 1343025"/>
                <a:gd name="connsiteX5" fmla="*/ 657225 w 1083469"/>
                <a:gd name="connsiteY5" fmla="*/ 269082 h 1343025"/>
                <a:gd name="connsiteX6" fmla="*/ 671512 w 1083469"/>
                <a:gd name="connsiteY6" fmla="*/ 226219 h 1343025"/>
                <a:gd name="connsiteX7" fmla="*/ 676275 w 1083469"/>
                <a:gd name="connsiteY7" fmla="*/ 192882 h 1343025"/>
                <a:gd name="connsiteX8" fmla="*/ 671512 w 1083469"/>
                <a:gd name="connsiteY8" fmla="*/ 173832 h 1343025"/>
                <a:gd name="connsiteX9" fmla="*/ 661987 w 1083469"/>
                <a:gd name="connsiteY9" fmla="*/ 152400 h 1343025"/>
                <a:gd name="connsiteX10" fmla="*/ 633412 w 1083469"/>
                <a:gd name="connsiteY10" fmla="*/ 114300 h 1343025"/>
                <a:gd name="connsiteX11" fmla="*/ 611981 w 1083469"/>
                <a:gd name="connsiteY11" fmla="*/ 90488 h 1343025"/>
                <a:gd name="connsiteX12" fmla="*/ 585787 w 1083469"/>
                <a:gd name="connsiteY12" fmla="*/ 71438 h 1343025"/>
                <a:gd name="connsiteX13" fmla="*/ 569119 w 1083469"/>
                <a:gd name="connsiteY13" fmla="*/ 59532 h 1343025"/>
                <a:gd name="connsiteX14" fmla="*/ 552450 w 1083469"/>
                <a:gd name="connsiteY14" fmla="*/ 38100 h 1343025"/>
                <a:gd name="connsiteX15" fmla="*/ 550069 w 1083469"/>
                <a:gd name="connsiteY15" fmla="*/ 21432 h 1343025"/>
                <a:gd name="connsiteX16" fmla="*/ 552450 w 1083469"/>
                <a:gd name="connsiteY16" fmla="*/ 9525 h 1343025"/>
                <a:gd name="connsiteX17" fmla="*/ 566737 w 1083469"/>
                <a:gd name="connsiteY17" fmla="*/ 2382 h 1343025"/>
                <a:gd name="connsiteX18" fmla="*/ 597694 w 1083469"/>
                <a:gd name="connsiteY18" fmla="*/ 0 h 1343025"/>
                <a:gd name="connsiteX19" fmla="*/ 666750 w 1083469"/>
                <a:gd name="connsiteY19" fmla="*/ 14288 h 1343025"/>
                <a:gd name="connsiteX20" fmla="*/ 757237 w 1083469"/>
                <a:gd name="connsiteY20" fmla="*/ 30957 h 1343025"/>
                <a:gd name="connsiteX21" fmla="*/ 819150 w 1083469"/>
                <a:gd name="connsiteY21" fmla="*/ 42863 h 1343025"/>
                <a:gd name="connsiteX22" fmla="*/ 840581 w 1083469"/>
                <a:gd name="connsiteY22" fmla="*/ 52388 h 1343025"/>
                <a:gd name="connsiteX23" fmla="*/ 881062 w 1083469"/>
                <a:gd name="connsiteY23" fmla="*/ 73819 h 1343025"/>
                <a:gd name="connsiteX24" fmla="*/ 921544 w 1083469"/>
                <a:gd name="connsiteY24" fmla="*/ 100013 h 1343025"/>
                <a:gd name="connsiteX25" fmla="*/ 969169 w 1083469"/>
                <a:gd name="connsiteY25" fmla="*/ 140494 h 1343025"/>
                <a:gd name="connsiteX26" fmla="*/ 1009650 w 1083469"/>
                <a:gd name="connsiteY26" fmla="*/ 185738 h 1343025"/>
                <a:gd name="connsiteX27" fmla="*/ 1052512 w 1083469"/>
                <a:gd name="connsiteY27" fmla="*/ 233363 h 1343025"/>
                <a:gd name="connsiteX28" fmla="*/ 1066800 w 1083469"/>
                <a:gd name="connsiteY28" fmla="*/ 252413 h 1343025"/>
                <a:gd name="connsiteX29" fmla="*/ 1073944 w 1083469"/>
                <a:gd name="connsiteY29" fmla="*/ 273844 h 1343025"/>
                <a:gd name="connsiteX30" fmla="*/ 1081087 w 1083469"/>
                <a:gd name="connsiteY30" fmla="*/ 300038 h 1343025"/>
                <a:gd name="connsiteX31" fmla="*/ 1083469 w 1083469"/>
                <a:gd name="connsiteY31" fmla="*/ 316707 h 1343025"/>
                <a:gd name="connsiteX32" fmla="*/ 1073944 w 1083469"/>
                <a:gd name="connsiteY32" fmla="*/ 347663 h 1343025"/>
                <a:gd name="connsiteX33" fmla="*/ 1059656 w 1083469"/>
                <a:gd name="connsiteY33" fmla="*/ 366713 h 1343025"/>
                <a:gd name="connsiteX34" fmla="*/ 1031081 w 1083469"/>
                <a:gd name="connsiteY34" fmla="*/ 383382 h 1343025"/>
                <a:gd name="connsiteX35" fmla="*/ 995362 w 1083469"/>
                <a:gd name="connsiteY35" fmla="*/ 400050 h 1343025"/>
                <a:gd name="connsiteX36" fmla="*/ 954881 w 1083469"/>
                <a:gd name="connsiteY36" fmla="*/ 426244 h 1343025"/>
                <a:gd name="connsiteX37" fmla="*/ 914400 w 1083469"/>
                <a:gd name="connsiteY37" fmla="*/ 461963 h 1343025"/>
                <a:gd name="connsiteX38" fmla="*/ 797719 w 1083469"/>
                <a:gd name="connsiteY38" fmla="*/ 592932 h 1343025"/>
                <a:gd name="connsiteX39" fmla="*/ 607219 w 1083469"/>
                <a:gd name="connsiteY39" fmla="*/ 792957 h 1343025"/>
                <a:gd name="connsiteX40" fmla="*/ 423862 w 1083469"/>
                <a:gd name="connsiteY40" fmla="*/ 973932 h 1343025"/>
                <a:gd name="connsiteX41" fmla="*/ 176212 w 1083469"/>
                <a:gd name="connsiteY41" fmla="*/ 1207294 h 1343025"/>
                <a:gd name="connsiteX42" fmla="*/ 0 w 1083469"/>
                <a:gd name="connsiteY42" fmla="*/ 1343025 h 1343025"/>
                <a:gd name="connsiteX43" fmla="*/ 23812 w 1083469"/>
                <a:gd name="connsiteY43" fmla="*/ 1243013 h 1343025"/>
                <a:gd name="connsiteX44" fmla="*/ 147637 w 1083469"/>
                <a:gd name="connsiteY44" fmla="*/ 1073944 h 1343025"/>
                <a:gd name="connsiteX45" fmla="*/ 266700 w 1083469"/>
                <a:gd name="connsiteY45" fmla="*/ 909638 h 1343025"/>
                <a:gd name="connsiteX46" fmla="*/ 395287 w 1083469"/>
                <a:gd name="connsiteY46" fmla="*/ 723900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83469" h="1343025">
                  <a:moveTo>
                    <a:pt x="395287" y="723900"/>
                  </a:moveTo>
                  <a:lnTo>
                    <a:pt x="488156" y="576263"/>
                  </a:lnTo>
                  <a:lnTo>
                    <a:pt x="550069" y="471488"/>
                  </a:lnTo>
                  <a:lnTo>
                    <a:pt x="604837" y="383382"/>
                  </a:lnTo>
                  <a:lnTo>
                    <a:pt x="640556" y="309563"/>
                  </a:lnTo>
                  <a:lnTo>
                    <a:pt x="657225" y="269082"/>
                  </a:lnTo>
                  <a:lnTo>
                    <a:pt x="671512" y="226219"/>
                  </a:lnTo>
                  <a:lnTo>
                    <a:pt x="676275" y="192882"/>
                  </a:lnTo>
                  <a:lnTo>
                    <a:pt x="671512" y="173832"/>
                  </a:lnTo>
                  <a:lnTo>
                    <a:pt x="661987" y="152400"/>
                  </a:lnTo>
                  <a:lnTo>
                    <a:pt x="633412" y="114300"/>
                  </a:lnTo>
                  <a:lnTo>
                    <a:pt x="611981" y="90488"/>
                  </a:lnTo>
                  <a:lnTo>
                    <a:pt x="585787" y="71438"/>
                  </a:lnTo>
                  <a:lnTo>
                    <a:pt x="569119" y="59532"/>
                  </a:lnTo>
                  <a:lnTo>
                    <a:pt x="552450" y="38100"/>
                  </a:lnTo>
                  <a:lnTo>
                    <a:pt x="550069" y="21432"/>
                  </a:lnTo>
                  <a:lnTo>
                    <a:pt x="552450" y="9525"/>
                  </a:lnTo>
                  <a:lnTo>
                    <a:pt x="566737" y="2382"/>
                  </a:lnTo>
                  <a:lnTo>
                    <a:pt x="597694" y="0"/>
                  </a:lnTo>
                  <a:lnTo>
                    <a:pt x="666750" y="14288"/>
                  </a:lnTo>
                  <a:lnTo>
                    <a:pt x="757237" y="30957"/>
                  </a:lnTo>
                  <a:lnTo>
                    <a:pt x="819150" y="42863"/>
                  </a:lnTo>
                  <a:lnTo>
                    <a:pt x="840581" y="52388"/>
                  </a:lnTo>
                  <a:lnTo>
                    <a:pt x="881062" y="73819"/>
                  </a:lnTo>
                  <a:lnTo>
                    <a:pt x="921544" y="100013"/>
                  </a:lnTo>
                  <a:lnTo>
                    <a:pt x="969169" y="140494"/>
                  </a:lnTo>
                  <a:lnTo>
                    <a:pt x="1009650" y="185738"/>
                  </a:lnTo>
                  <a:lnTo>
                    <a:pt x="1052512" y="233363"/>
                  </a:lnTo>
                  <a:lnTo>
                    <a:pt x="1066800" y="252413"/>
                  </a:lnTo>
                  <a:lnTo>
                    <a:pt x="1073944" y="273844"/>
                  </a:lnTo>
                  <a:lnTo>
                    <a:pt x="1081087" y="300038"/>
                  </a:lnTo>
                  <a:lnTo>
                    <a:pt x="1083469" y="316707"/>
                  </a:lnTo>
                  <a:lnTo>
                    <a:pt x="1073944" y="347663"/>
                  </a:lnTo>
                  <a:lnTo>
                    <a:pt x="1059656" y="366713"/>
                  </a:lnTo>
                  <a:lnTo>
                    <a:pt x="1031081" y="383382"/>
                  </a:lnTo>
                  <a:lnTo>
                    <a:pt x="995362" y="400050"/>
                  </a:lnTo>
                  <a:lnTo>
                    <a:pt x="954881" y="426244"/>
                  </a:lnTo>
                  <a:lnTo>
                    <a:pt x="914400" y="461963"/>
                  </a:lnTo>
                  <a:lnTo>
                    <a:pt x="797719" y="592932"/>
                  </a:lnTo>
                  <a:lnTo>
                    <a:pt x="607219" y="792957"/>
                  </a:lnTo>
                  <a:lnTo>
                    <a:pt x="423862" y="973932"/>
                  </a:lnTo>
                  <a:lnTo>
                    <a:pt x="176212" y="1207294"/>
                  </a:lnTo>
                  <a:lnTo>
                    <a:pt x="0" y="1343025"/>
                  </a:lnTo>
                  <a:lnTo>
                    <a:pt x="23812" y="1243013"/>
                  </a:lnTo>
                  <a:lnTo>
                    <a:pt x="147637" y="1073944"/>
                  </a:lnTo>
                  <a:lnTo>
                    <a:pt x="266700" y="909638"/>
                  </a:lnTo>
                  <a:lnTo>
                    <a:pt x="395287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2">
              <a:extLst>
                <a:ext uri="{FF2B5EF4-FFF2-40B4-BE49-F238E27FC236}">
                  <a16:creationId xmlns:a16="http://schemas.microsoft.com/office/drawing/2014/main" id="{2A240650-CFFF-4AA5-B270-88F23232C5CE}"/>
                </a:ext>
              </a:extLst>
            </p:cNvPr>
            <p:cNvSpPr/>
            <p:nvPr/>
          </p:nvSpPr>
          <p:spPr>
            <a:xfrm>
              <a:off x="2713038" y="2743200"/>
              <a:ext cx="377825" cy="1312863"/>
            </a:xfrm>
            <a:custGeom>
              <a:avLst/>
              <a:gdLst>
                <a:gd name="connsiteX0" fmla="*/ 371475 w 378619"/>
                <a:gd name="connsiteY0" fmla="*/ 659606 h 1312069"/>
                <a:gd name="connsiteX1" fmla="*/ 376237 w 378619"/>
                <a:gd name="connsiteY1" fmla="*/ 576263 h 1312069"/>
                <a:gd name="connsiteX2" fmla="*/ 378619 w 378619"/>
                <a:gd name="connsiteY2" fmla="*/ 519113 h 1312069"/>
                <a:gd name="connsiteX3" fmla="*/ 378619 w 378619"/>
                <a:gd name="connsiteY3" fmla="*/ 440531 h 1312069"/>
                <a:gd name="connsiteX4" fmla="*/ 359569 w 378619"/>
                <a:gd name="connsiteY4" fmla="*/ 304800 h 1312069"/>
                <a:gd name="connsiteX5" fmla="*/ 340519 w 378619"/>
                <a:gd name="connsiteY5" fmla="*/ 219075 h 1312069"/>
                <a:gd name="connsiteX6" fmla="*/ 321469 w 378619"/>
                <a:gd name="connsiteY6" fmla="*/ 154781 h 1312069"/>
                <a:gd name="connsiteX7" fmla="*/ 302419 w 378619"/>
                <a:gd name="connsiteY7" fmla="*/ 100013 h 1312069"/>
                <a:gd name="connsiteX8" fmla="*/ 290512 w 378619"/>
                <a:gd name="connsiteY8" fmla="*/ 69056 h 1312069"/>
                <a:gd name="connsiteX9" fmla="*/ 273844 w 378619"/>
                <a:gd name="connsiteY9" fmla="*/ 40481 h 1312069"/>
                <a:gd name="connsiteX10" fmla="*/ 254794 w 378619"/>
                <a:gd name="connsiteY10" fmla="*/ 19050 h 1312069"/>
                <a:gd name="connsiteX11" fmla="*/ 240506 w 378619"/>
                <a:gd name="connsiteY11" fmla="*/ 9525 h 1312069"/>
                <a:gd name="connsiteX12" fmla="*/ 219075 w 378619"/>
                <a:gd name="connsiteY12" fmla="*/ 0 h 1312069"/>
                <a:gd name="connsiteX13" fmla="*/ 209550 w 378619"/>
                <a:gd name="connsiteY13" fmla="*/ 2381 h 1312069"/>
                <a:gd name="connsiteX14" fmla="*/ 204787 w 378619"/>
                <a:gd name="connsiteY14" fmla="*/ 21431 h 1312069"/>
                <a:gd name="connsiteX15" fmla="*/ 209550 w 378619"/>
                <a:gd name="connsiteY15" fmla="*/ 71438 h 1312069"/>
                <a:gd name="connsiteX16" fmla="*/ 214312 w 378619"/>
                <a:gd name="connsiteY16" fmla="*/ 116681 h 1312069"/>
                <a:gd name="connsiteX17" fmla="*/ 216694 w 378619"/>
                <a:gd name="connsiteY17" fmla="*/ 185738 h 1312069"/>
                <a:gd name="connsiteX18" fmla="*/ 214312 w 378619"/>
                <a:gd name="connsiteY18" fmla="*/ 257175 h 1312069"/>
                <a:gd name="connsiteX19" fmla="*/ 204787 w 378619"/>
                <a:gd name="connsiteY19" fmla="*/ 319088 h 1312069"/>
                <a:gd name="connsiteX20" fmla="*/ 188119 w 378619"/>
                <a:gd name="connsiteY20" fmla="*/ 392906 h 1312069"/>
                <a:gd name="connsiteX21" fmla="*/ 164306 w 378619"/>
                <a:gd name="connsiteY21" fmla="*/ 466725 h 1312069"/>
                <a:gd name="connsiteX22" fmla="*/ 138112 w 378619"/>
                <a:gd name="connsiteY22" fmla="*/ 540544 h 1312069"/>
                <a:gd name="connsiteX23" fmla="*/ 104775 w 378619"/>
                <a:gd name="connsiteY23" fmla="*/ 611981 h 1312069"/>
                <a:gd name="connsiteX24" fmla="*/ 59531 w 378619"/>
                <a:gd name="connsiteY24" fmla="*/ 685800 h 1312069"/>
                <a:gd name="connsiteX25" fmla="*/ 11906 w 378619"/>
                <a:gd name="connsiteY25" fmla="*/ 757238 h 1312069"/>
                <a:gd name="connsiteX26" fmla="*/ 2381 w 378619"/>
                <a:gd name="connsiteY26" fmla="*/ 776288 h 1312069"/>
                <a:gd name="connsiteX27" fmla="*/ 0 w 378619"/>
                <a:gd name="connsiteY27" fmla="*/ 831056 h 1312069"/>
                <a:gd name="connsiteX28" fmla="*/ 2381 w 378619"/>
                <a:gd name="connsiteY28" fmla="*/ 969169 h 1312069"/>
                <a:gd name="connsiteX29" fmla="*/ 2381 w 378619"/>
                <a:gd name="connsiteY29" fmla="*/ 1023938 h 1312069"/>
                <a:gd name="connsiteX30" fmla="*/ 7144 w 378619"/>
                <a:gd name="connsiteY30" fmla="*/ 1100138 h 1312069"/>
                <a:gd name="connsiteX31" fmla="*/ 11906 w 378619"/>
                <a:gd name="connsiteY31" fmla="*/ 1143000 h 1312069"/>
                <a:gd name="connsiteX32" fmla="*/ 19050 w 378619"/>
                <a:gd name="connsiteY32" fmla="*/ 1173956 h 1312069"/>
                <a:gd name="connsiteX33" fmla="*/ 30956 w 378619"/>
                <a:gd name="connsiteY33" fmla="*/ 1216819 h 1312069"/>
                <a:gd name="connsiteX34" fmla="*/ 45244 w 378619"/>
                <a:gd name="connsiteY34" fmla="*/ 1250156 h 1312069"/>
                <a:gd name="connsiteX35" fmla="*/ 59531 w 378619"/>
                <a:gd name="connsiteY35" fmla="*/ 1271588 h 1312069"/>
                <a:gd name="connsiteX36" fmla="*/ 71437 w 378619"/>
                <a:gd name="connsiteY36" fmla="*/ 1288256 h 1312069"/>
                <a:gd name="connsiteX37" fmla="*/ 92869 w 378619"/>
                <a:gd name="connsiteY37" fmla="*/ 1302544 h 1312069"/>
                <a:gd name="connsiteX38" fmla="*/ 119062 w 378619"/>
                <a:gd name="connsiteY38" fmla="*/ 1312069 h 1312069"/>
                <a:gd name="connsiteX39" fmla="*/ 145256 w 378619"/>
                <a:gd name="connsiteY39" fmla="*/ 1312069 h 1312069"/>
                <a:gd name="connsiteX40" fmla="*/ 176212 w 378619"/>
                <a:gd name="connsiteY40" fmla="*/ 1302544 h 1312069"/>
                <a:gd name="connsiteX41" fmla="*/ 195262 w 378619"/>
                <a:gd name="connsiteY41" fmla="*/ 1285875 h 1312069"/>
                <a:gd name="connsiteX42" fmla="*/ 211931 w 378619"/>
                <a:gd name="connsiteY42" fmla="*/ 1269206 h 1312069"/>
                <a:gd name="connsiteX43" fmla="*/ 230981 w 378619"/>
                <a:gd name="connsiteY43" fmla="*/ 1235869 h 1312069"/>
                <a:gd name="connsiteX44" fmla="*/ 257175 w 378619"/>
                <a:gd name="connsiteY44" fmla="*/ 1178719 h 1312069"/>
                <a:gd name="connsiteX45" fmla="*/ 290512 w 378619"/>
                <a:gd name="connsiteY45" fmla="*/ 1090613 h 1312069"/>
                <a:gd name="connsiteX46" fmla="*/ 311944 w 378619"/>
                <a:gd name="connsiteY46" fmla="*/ 1026319 h 1312069"/>
                <a:gd name="connsiteX47" fmla="*/ 333375 w 378619"/>
                <a:gd name="connsiteY47" fmla="*/ 931069 h 1312069"/>
                <a:gd name="connsiteX48" fmla="*/ 359569 w 378619"/>
                <a:gd name="connsiteY48" fmla="*/ 788194 h 1312069"/>
                <a:gd name="connsiteX49" fmla="*/ 371475 w 378619"/>
                <a:gd name="connsiteY49" fmla="*/ 659606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8619" h="1312069">
                  <a:moveTo>
                    <a:pt x="371475" y="659606"/>
                  </a:moveTo>
                  <a:lnTo>
                    <a:pt x="376237" y="576263"/>
                  </a:lnTo>
                  <a:lnTo>
                    <a:pt x="378619" y="519113"/>
                  </a:lnTo>
                  <a:lnTo>
                    <a:pt x="378619" y="440531"/>
                  </a:lnTo>
                  <a:lnTo>
                    <a:pt x="359569" y="304800"/>
                  </a:lnTo>
                  <a:lnTo>
                    <a:pt x="340519" y="219075"/>
                  </a:lnTo>
                  <a:lnTo>
                    <a:pt x="321469" y="154781"/>
                  </a:lnTo>
                  <a:lnTo>
                    <a:pt x="302419" y="100013"/>
                  </a:lnTo>
                  <a:lnTo>
                    <a:pt x="290512" y="69056"/>
                  </a:lnTo>
                  <a:lnTo>
                    <a:pt x="273844" y="40481"/>
                  </a:lnTo>
                  <a:lnTo>
                    <a:pt x="254794" y="19050"/>
                  </a:lnTo>
                  <a:lnTo>
                    <a:pt x="240506" y="9525"/>
                  </a:lnTo>
                  <a:lnTo>
                    <a:pt x="219075" y="0"/>
                  </a:lnTo>
                  <a:lnTo>
                    <a:pt x="209550" y="2381"/>
                  </a:lnTo>
                  <a:lnTo>
                    <a:pt x="204787" y="21431"/>
                  </a:lnTo>
                  <a:lnTo>
                    <a:pt x="209550" y="71438"/>
                  </a:lnTo>
                  <a:lnTo>
                    <a:pt x="214312" y="116681"/>
                  </a:lnTo>
                  <a:lnTo>
                    <a:pt x="216694" y="185738"/>
                  </a:lnTo>
                  <a:lnTo>
                    <a:pt x="214312" y="257175"/>
                  </a:lnTo>
                  <a:lnTo>
                    <a:pt x="204787" y="319088"/>
                  </a:lnTo>
                  <a:lnTo>
                    <a:pt x="188119" y="392906"/>
                  </a:lnTo>
                  <a:lnTo>
                    <a:pt x="164306" y="466725"/>
                  </a:lnTo>
                  <a:lnTo>
                    <a:pt x="138112" y="540544"/>
                  </a:lnTo>
                  <a:lnTo>
                    <a:pt x="104775" y="611981"/>
                  </a:lnTo>
                  <a:lnTo>
                    <a:pt x="59531" y="685800"/>
                  </a:lnTo>
                  <a:lnTo>
                    <a:pt x="11906" y="757238"/>
                  </a:lnTo>
                  <a:lnTo>
                    <a:pt x="2381" y="776288"/>
                  </a:lnTo>
                  <a:lnTo>
                    <a:pt x="0" y="831056"/>
                  </a:lnTo>
                  <a:cubicBezTo>
                    <a:pt x="794" y="877094"/>
                    <a:pt x="1587" y="923131"/>
                    <a:pt x="2381" y="969169"/>
                  </a:cubicBezTo>
                  <a:lnTo>
                    <a:pt x="2381" y="1023938"/>
                  </a:lnTo>
                  <a:lnTo>
                    <a:pt x="7144" y="1100138"/>
                  </a:lnTo>
                  <a:lnTo>
                    <a:pt x="11906" y="1143000"/>
                  </a:lnTo>
                  <a:lnTo>
                    <a:pt x="19050" y="1173956"/>
                  </a:lnTo>
                  <a:lnTo>
                    <a:pt x="30956" y="1216819"/>
                  </a:lnTo>
                  <a:lnTo>
                    <a:pt x="45244" y="1250156"/>
                  </a:lnTo>
                  <a:lnTo>
                    <a:pt x="59531" y="1271588"/>
                  </a:lnTo>
                  <a:lnTo>
                    <a:pt x="71437" y="1288256"/>
                  </a:lnTo>
                  <a:lnTo>
                    <a:pt x="92869" y="1302544"/>
                  </a:lnTo>
                  <a:lnTo>
                    <a:pt x="119062" y="1312069"/>
                  </a:lnTo>
                  <a:lnTo>
                    <a:pt x="145256" y="1312069"/>
                  </a:lnTo>
                  <a:lnTo>
                    <a:pt x="176212" y="1302544"/>
                  </a:lnTo>
                  <a:lnTo>
                    <a:pt x="195262" y="1285875"/>
                  </a:lnTo>
                  <a:lnTo>
                    <a:pt x="211931" y="1269206"/>
                  </a:lnTo>
                  <a:lnTo>
                    <a:pt x="230981" y="1235869"/>
                  </a:lnTo>
                  <a:lnTo>
                    <a:pt x="257175" y="1178719"/>
                  </a:lnTo>
                  <a:lnTo>
                    <a:pt x="290512" y="1090613"/>
                  </a:lnTo>
                  <a:lnTo>
                    <a:pt x="311944" y="1026319"/>
                  </a:lnTo>
                  <a:lnTo>
                    <a:pt x="333375" y="931069"/>
                  </a:lnTo>
                  <a:lnTo>
                    <a:pt x="359569" y="788194"/>
                  </a:lnTo>
                  <a:lnTo>
                    <a:pt x="371475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5">
              <a:extLst>
                <a:ext uri="{FF2B5EF4-FFF2-40B4-BE49-F238E27FC236}">
                  <a16:creationId xmlns:a16="http://schemas.microsoft.com/office/drawing/2014/main" id="{D7AE2651-3533-4B92-926F-4C8B78288C2F}"/>
                </a:ext>
              </a:extLst>
            </p:cNvPr>
            <p:cNvSpPr/>
            <p:nvPr/>
          </p:nvSpPr>
          <p:spPr>
            <a:xfrm>
              <a:off x="3557588" y="3676650"/>
              <a:ext cx="2616200" cy="554038"/>
            </a:xfrm>
            <a:custGeom>
              <a:avLst/>
              <a:gdLst>
                <a:gd name="connsiteX0" fmla="*/ 1516856 w 2616993"/>
                <a:gd name="connsiteY0" fmla="*/ 323850 h 554831"/>
                <a:gd name="connsiteX1" fmla="*/ 1871662 w 2616993"/>
                <a:gd name="connsiteY1" fmla="*/ 257175 h 554831"/>
                <a:gd name="connsiteX2" fmla="*/ 2155031 w 2616993"/>
                <a:gd name="connsiteY2" fmla="*/ 202406 h 554831"/>
                <a:gd name="connsiteX3" fmla="*/ 2190750 w 2616993"/>
                <a:gd name="connsiteY3" fmla="*/ 200025 h 554831"/>
                <a:gd name="connsiteX4" fmla="*/ 2216943 w 2616993"/>
                <a:gd name="connsiteY4" fmla="*/ 209550 h 554831"/>
                <a:gd name="connsiteX5" fmla="*/ 2231231 w 2616993"/>
                <a:gd name="connsiteY5" fmla="*/ 221456 h 554831"/>
                <a:gd name="connsiteX6" fmla="*/ 2593181 w 2616993"/>
                <a:gd name="connsiteY6" fmla="*/ 357188 h 554831"/>
                <a:gd name="connsiteX7" fmla="*/ 2607468 w 2616993"/>
                <a:gd name="connsiteY7" fmla="*/ 335756 h 554831"/>
                <a:gd name="connsiteX8" fmla="*/ 2616993 w 2616993"/>
                <a:gd name="connsiteY8" fmla="*/ 309563 h 554831"/>
                <a:gd name="connsiteX9" fmla="*/ 2614612 w 2616993"/>
                <a:gd name="connsiteY9" fmla="*/ 280988 h 554831"/>
                <a:gd name="connsiteX10" fmla="*/ 2605087 w 2616993"/>
                <a:gd name="connsiteY10" fmla="*/ 252413 h 554831"/>
                <a:gd name="connsiteX11" fmla="*/ 2595562 w 2616993"/>
                <a:gd name="connsiteY11" fmla="*/ 240506 h 554831"/>
                <a:gd name="connsiteX12" fmla="*/ 2576512 w 2616993"/>
                <a:gd name="connsiteY12" fmla="*/ 214313 h 554831"/>
                <a:gd name="connsiteX13" fmla="*/ 2547937 w 2616993"/>
                <a:gd name="connsiteY13" fmla="*/ 185738 h 554831"/>
                <a:gd name="connsiteX14" fmla="*/ 2500312 w 2616993"/>
                <a:gd name="connsiteY14" fmla="*/ 142875 h 554831"/>
                <a:gd name="connsiteX15" fmla="*/ 2433637 w 2616993"/>
                <a:gd name="connsiteY15" fmla="*/ 95250 h 554831"/>
                <a:gd name="connsiteX16" fmla="*/ 2328862 w 2616993"/>
                <a:gd name="connsiteY16" fmla="*/ 33338 h 554831"/>
                <a:gd name="connsiteX17" fmla="*/ 2264568 w 2616993"/>
                <a:gd name="connsiteY17" fmla="*/ 0 h 554831"/>
                <a:gd name="connsiteX18" fmla="*/ 2238375 w 2616993"/>
                <a:gd name="connsiteY18" fmla="*/ 7144 h 554831"/>
                <a:gd name="connsiteX19" fmla="*/ 2145506 w 2616993"/>
                <a:gd name="connsiteY19" fmla="*/ 42863 h 554831"/>
                <a:gd name="connsiteX20" fmla="*/ 2078831 w 2616993"/>
                <a:gd name="connsiteY20" fmla="*/ 66675 h 554831"/>
                <a:gd name="connsiteX21" fmla="*/ 1914525 w 2616993"/>
                <a:gd name="connsiteY21" fmla="*/ 92869 h 554831"/>
                <a:gd name="connsiteX22" fmla="*/ 1495425 w 2616993"/>
                <a:gd name="connsiteY22" fmla="*/ 152400 h 554831"/>
                <a:gd name="connsiteX23" fmla="*/ 1247775 w 2616993"/>
                <a:gd name="connsiteY23" fmla="*/ 178594 h 554831"/>
                <a:gd name="connsiteX24" fmla="*/ 976312 w 2616993"/>
                <a:gd name="connsiteY24" fmla="*/ 230981 h 554831"/>
                <a:gd name="connsiteX25" fmla="*/ 833437 w 2616993"/>
                <a:gd name="connsiteY25" fmla="*/ 257175 h 554831"/>
                <a:gd name="connsiteX26" fmla="*/ 659606 w 2616993"/>
                <a:gd name="connsiteY26" fmla="*/ 280988 h 554831"/>
                <a:gd name="connsiteX27" fmla="*/ 504825 w 2616993"/>
                <a:gd name="connsiteY27" fmla="*/ 300038 h 554831"/>
                <a:gd name="connsiteX28" fmla="*/ 400050 w 2616993"/>
                <a:gd name="connsiteY28" fmla="*/ 309563 h 554831"/>
                <a:gd name="connsiteX29" fmla="*/ 326231 w 2616993"/>
                <a:gd name="connsiteY29" fmla="*/ 314325 h 554831"/>
                <a:gd name="connsiteX30" fmla="*/ 264318 w 2616993"/>
                <a:gd name="connsiteY30" fmla="*/ 311944 h 554831"/>
                <a:gd name="connsiteX31" fmla="*/ 209550 w 2616993"/>
                <a:gd name="connsiteY31" fmla="*/ 302419 h 554831"/>
                <a:gd name="connsiteX32" fmla="*/ 169068 w 2616993"/>
                <a:gd name="connsiteY32" fmla="*/ 288131 h 554831"/>
                <a:gd name="connsiteX33" fmla="*/ 126206 w 2616993"/>
                <a:gd name="connsiteY33" fmla="*/ 266700 h 554831"/>
                <a:gd name="connsiteX34" fmla="*/ 92868 w 2616993"/>
                <a:gd name="connsiteY34" fmla="*/ 245269 h 554831"/>
                <a:gd name="connsiteX35" fmla="*/ 71437 w 2616993"/>
                <a:gd name="connsiteY35" fmla="*/ 223838 h 554831"/>
                <a:gd name="connsiteX36" fmla="*/ 57150 w 2616993"/>
                <a:gd name="connsiteY36" fmla="*/ 207169 h 554831"/>
                <a:gd name="connsiteX37" fmla="*/ 35718 w 2616993"/>
                <a:gd name="connsiteY37" fmla="*/ 195263 h 554831"/>
                <a:gd name="connsiteX38" fmla="*/ 14287 w 2616993"/>
                <a:gd name="connsiteY38" fmla="*/ 192881 h 554831"/>
                <a:gd name="connsiteX39" fmla="*/ 2381 w 2616993"/>
                <a:gd name="connsiteY39" fmla="*/ 200025 h 554831"/>
                <a:gd name="connsiteX40" fmla="*/ 0 w 2616993"/>
                <a:gd name="connsiteY40" fmla="*/ 230981 h 554831"/>
                <a:gd name="connsiteX41" fmla="*/ 9525 w 2616993"/>
                <a:gd name="connsiteY41" fmla="*/ 259556 h 554831"/>
                <a:gd name="connsiteX42" fmla="*/ 47625 w 2616993"/>
                <a:gd name="connsiteY42" fmla="*/ 328613 h 554831"/>
                <a:gd name="connsiteX43" fmla="*/ 88106 w 2616993"/>
                <a:gd name="connsiteY43" fmla="*/ 392906 h 554831"/>
                <a:gd name="connsiteX44" fmla="*/ 123825 w 2616993"/>
                <a:gd name="connsiteY44" fmla="*/ 435769 h 554831"/>
                <a:gd name="connsiteX45" fmla="*/ 180975 w 2616993"/>
                <a:gd name="connsiteY45" fmla="*/ 490538 h 554831"/>
                <a:gd name="connsiteX46" fmla="*/ 211931 w 2616993"/>
                <a:gd name="connsiteY46" fmla="*/ 519113 h 554831"/>
                <a:gd name="connsiteX47" fmla="*/ 240506 w 2616993"/>
                <a:gd name="connsiteY47" fmla="*/ 533400 h 554831"/>
                <a:gd name="connsiteX48" fmla="*/ 264318 w 2616993"/>
                <a:gd name="connsiteY48" fmla="*/ 542925 h 554831"/>
                <a:gd name="connsiteX49" fmla="*/ 304800 w 2616993"/>
                <a:gd name="connsiteY49" fmla="*/ 554831 h 554831"/>
                <a:gd name="connsiteX50" fmla="*/ 333375 w 2616993"/>
                <a:gd name="connsiteY50" fmla="*/ 554831 h 554831"/>
                <a:gd name="connsiteX51" fmla="*/ 371475 w 2616993"/>
                <a:gd name="connsiteY51" fmla="*/ 550069 h 554831"/>
                <a:gd name="connsiteX52" fmla="*/ 426243 w 2616993"/>
                <a:gd name="connsiteY52" fmla="*/ 535781 h 554831"/>
                <a:gd name="connsiteX53" fmla="*/ 812006 w 2616993"/>
                <a:gd name="connsiteY53" fmla="*/ 457200 h 554831"/>
                <a:gd name="connsiteX54" fmla="*/ 995362 w 2616993"/>
                <a:gd name="connsiteY54" fmla="*/ 416719 h 554831"/>
                <a:gd name="connsiteX55" fmla="*/ 1516856 w 2616993"/>
                <a:gd name="connsiteY55" fmla="*/ 32385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16993" h="554831">
                  <a:moveTo>
                    <a:pt x="1516856" y="323850"/>
                  </a:moveTo>
                  <a:lnTo>
                    <a:pt x="1871662" y="257175"/>
                  </a:lnTo>
                  <a:lnTo>
                    <a:pt x="2155031" y="202406"/>
                  </a:lnTo>
                  <a:lnTo>
                    <a:pt x="2190750" y="200025"/>
                  </a:lnTo>
                  <a:lnTo>
                    <a:pt x="2216943" y="209550"/>
                  </a:lnTo>
                  <a:lnTo>
                    <a:pt x="2231231" y="221456"/>
                  </a:lnTo>
                  <a:lnTo>
                    <a:pt x="2593181" y="357188"/>
                  </a:lnTo>
                  <a:lnTo>
                    <a:pt x="2607468" y="335756"/>
                  </a:lnTo>
                  <a:lnTo>
                    <a:pt x="2616993" y="309563"/>
                  </a:lnTo>
                  <a:lnTo>
                    <a:pt x="2614612" y="280988"/>
                  </a:lnTo>
                  <a:lnTo>
                    <a:pt x="2605087" y="252413"/>
                  </a:lnTo>
                  <a:lnTo>
                    <a:pt x="2595562" y="240506"/>
                  </a:lnTo>
                  <a:lnTo>
                    <a:pt x="2576512" y="214313"/>
                  </a:lnTo>
                  <a:lnTo>
                    <a:pt x="2547937" y="185738"/>
                  </a:lnTo>
                  <a:lnTo>
                    <a:pt x="2500312" y="142875"/>
                  </a:lnTo>
                  <a:lnTo>
                    <a:pt x="2433637" y="95250"/>
                  </a:lnTo>
                  <a:lnTo>
                    <a:pt x="2328862" y="33338"/>
                  </a:lnTo>
                  <a:lnTo>
                    <a:pt x="2264568" y="0"/>
                  </a:lnTo>
                  <a:lnTo>
                    <a:pt x="2238375" y="7144"/>
                  </a:lnTo>
                  <a:lnTo>
                    <a:pt x="2145506" y="42863"/>
                  </a:lnTo>
                  <a:lnTo>
                    <a:pt x="2078831" y="66675"/>
                  </a:lnTo>
                  <a:lnTo>
                    <a:pt x="1914525" y="92869"/>
                  </a:lnTo>
                  <a:lnTo>
                    <a:pt x="1495425" y="152400"/>
                  </a:lnTo>
                  <a:lnTo>
                    <a:pt x="1247775" y="178594"/>
                  </a:lnTo>
                  <a:lnTo>
                    <a:pt x="976312" y="230981"/>
                  </a:lnTo>
                  <a:lnTo>
                    <a:pt x="833437" y="257175"/>
                  </a:lnTo>
                  <a:lnTo>
                    <a:pt x="659606" y="280988"/>
                  </a:lnTo>
                  <a:lnTo>
                    <a:pt x="504825" y="300038"/>
                  </a:lnTo>
                  <a:lnTo>
                    <a:pt x="400050" y="309563"/>
                  </a:lnTo>
                  <a:lnTo>
                    <a:pt x="326231" y="314325"/>
                  </a:lnTo>
                  <a:lnTo>
                    <a:pt x="264318" y="311944"/>
                  </a:lnTo>
                  <a:lnTo>
                    <a:pt x="209550" y="302419"/>
                  </a:lnTo>
                  <a:lnTo>
                    <a:pt x="169068" y="288131"/>
                  </a:lnTo>
                  <a:lnTo>
                    <a:pt x="126206" y="266700"/>
                  </a:lnTo>
                  <a:lnTo>
                    <a:pt x="92868" y="245269"/>
                  </a:lnTo>
                  <a:lnTo>
                    <a:pt x="71437" y="223838"/>
                  </a:lnTo>
                  <a:lnTo>
                    <a:pt x="57150" y="207169"/>
                  </a:lnTo>
                  <a:lnTo>
                    <a:pt x="35718" y="195263"/>
                  </a:lnTo>
                  <a:lnTo>
                    <a:pt x="14287" y="192881"/>
                  </a:lnTo>
                  <a:lnTo>
                    <a:pt x="2381" y="200025"/>
                  </a:lnTo>
                  <a:lnTo>
                    <a:pt x="0" y="230981"/>
                  </a:lnTo>
                  <a:lnTo>
                    <a:pt x="9525" y="259556"/>
                  </a:lnTo>
                  <a:lnTo>
                    <a:pt x="47625" y="328613"/>
                  </a:lnTo>
                  <a:lnTo>
                    <a:pt x="88106" y="392906"/>
                  </a:lnTo>
                  <a:lnTo>
                    <a:pt x="123825" y="435769"/>
                  </a:lnTo>
                  <a:lnTo>
                    <a:pt x="180975" y="490538"/>
                  </a:lnTo>
                  <a:lnTo>
                    <a:pt x="211931" y="519113"/>
                  </a:lnTo>
                  <a:lnTo>
                    <a:pt x="240506" y="533400"/>
                  </a:lnTo>
                  <a:lnTo>
                    <a:pt x="264318" y="542925"/>
                  </a:lnTo>
                  <a:lnTo>
                    <a:pt x="304800" y="554831"/>
                  </a:lnTo>
                  <a:lnTo>
                    <a:pt x="333375" y="554831"/>
                  </a:lnTo>
                  <a:lnTo>
                    <a:pt x="371475" y="550069"/>
                  </a:lnTo>
                  <a:lnTo>
                    <a:pt x="426243" y="535781"/>
                  </a:lnTo>
                  <a:lnTo>
                    <a:pt x="812006" y="457200"/>
                  </a:lnTo>
                  <a:lnTo>
                    <a:pt x="995362" y="416719"/>
                  </a:lnTo>
                  <a:lnTo>
                    <a:pt x="1516856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3">
              <a:extLst>
                <a:ext uri="{FF2B5EF4-FFF2-40B4-BE49-F238E27FC236}">
                  <a16:creationId xmlns:a16="http://schemas.microsoft.com/office/drawing/2014/main" id="{DBBF8209-F1E7-4011-A7B1-263A09AA94BE}"/>
                </a:ext>
              </a:extLst>
            </p:cNvPr>
            <p:cNvSpPr/>
            <p:nvPr/>
          </p:nvSpPr>
          <p:spPr>
            <a:xfrm>
              <a:off x="3038475" y="2668588"/>
              <a:ext cx="4086225" cy="584200"/>
            </a:xfrm>
            <a:custGeom>
              <a:avLst/>
              <a:gdLst>
                <a:gd name="connsiteX0" fmla="*/ 1366501 w 4085907"/>
                <a:gd name="connsiteY0" fmla="*/ 261743 h 584672"/>
                <a:gd name="connsiteX1" fmla="*/ 1900185 w 4085907"/>
                <a:gd name="connsiteY1" fmla="*/ 197157 h 584672"/>
                <a:gd name="connsiteX2" fmla="*/ 2393077 w 4085907"/>
                <a:gd name="connsiteY2" fmla="*/ 139370 h 584672"/>
                <a:gd name="connsiteX3" fmla="*/ 2501853 w 4085907"/>
                <a:gd name="connsiteY3" fmla="*/ 115575 h 584672"/>
                <a:gd name="connsiteX4" fmla="*/ 2845178 w 4085907"/>
                <a:gd name="connsiteY4" fmla="*/ 91780 h 584672"/>
                <a:gd name="connsiteX5" fmla="*/ 3219096 w 4085907"/>
                <a:gd name="connsiteY5" fmla="*/ 64586 h 584672"/>
                <a:gd name="connsiteX6" fmla="*/ 3406055 w 4085907"/>
                <a:gd name="connsiteY6" fmla="*/ 50989 h 584672"/>
                <a:gd name="connsiteX7" fmla="*/ 3436649 w 4085907"/>
                <a:gd name="connsiteY7" fmla="*/ 50989 h 584672"/>
                <a:gd name="connsiteX8" fmla="*/ 3474040 w 4085907"/>
                <a:gd name="connsiteY8" fmla="*/ 37392 h 584672"/>
                <a:gd name="connsiteX9" fmla="*/ 3535227 w 4085907"/>
                <a:gd name="connsiteY9" fmla="*/ 10198 h 584672"/>
                <a:gd name="connsiteX10" fmla="*/ 3572619 w 4085907"/>
                <a:gd name="connsiteY10" fmla="*/ 0 h 584672"/>
                <a:gd name="connsiteX11" fmla="*/ 3596414 w 4085907"/>
                <a:gd name="connsiteY11" fmla="*/ 0 h 584672"/>
                <a:gd name="connsiteX12" fmla="*/ 3633806 w 4085907"/>
                <a:gd name="connsiteY12" fmla="*/ 3400 h 584672"/>
                <a:gd name="connsiteX13" fmla="*/ 3674597 w 4085907"/>
                <a:gd name="connsiteY13" fmla="*/ 16997 h 584672"/>
                <a:gd name="connsiteX14" fmla="*/ 3694992 w 4085907"/>
                <a:gd name="connsiteY14" fmla="*/ 30594 h 584672"/>
                <a:gd name="connsiteX15" fmla="*/ 3735783 w 4085907"/>
                <a:gd name="connsiteY15" fmla="*/ 71385 h 584672"/>
                <a:gd name="connsiteX16" fmla="*/ 3834362 w 4085907"/>
                <a:gd name="connsiteY16" fmla="*/ 169963 h 584672"/>
                <a:gd name="connsiteX17" fmla="*/ 3963533 w 4085907"/>
                <a:gd name="connsiteY17" fmla="*/ 299135 h 584672"/>
                <a:gd name="connsiteX18" fmla="*/ 4024720 w 4085907"/>
                <a:gd name="connsiteY18" fmla="*/ 363721 h 584672"/>
                <a:gd name="connsiteX19" fmla="*/ 4058713 w 4085907"/>
                <a:gd name="connsiteY19" fmla="*/ 407911 h 584672"/>
                <a:gd name="connsiteX20" fmla="*/ 4079108 w 4085907"/>
                <a:gd name="connsiteY20" fmla="*/ 441904 h 584672"/>
                <a:gd name="connsiteX21" fmla="*/ 4082507 w 4085907"/>
                <a:gd name="connsiteY21" fmla="*/ 455501 h 584672"/>
                <a:gd name="connsiteX22" fmla="*/ 4085907 w 4085907"/>
                <a:gd name="connsiteY22" fmla="*/ 479296 h 584672"/>
                <a:gd name="connsiteX23" fmla="*/ 4072310 w 4085907"/>
                <a:gd name="connsiteY23" fmla="*/ 506490 h 584672"/>
                <a:gd name="connsiteX24" fmla="*/ 4048515 w 4085907"/>
                <a:gd name="connsiteY24" fmla="*/ 530284 h 584672"/>
                <a:gd name="connsiteX25" fmla="*/ 4028119 w 4085907"/>
                <a:gd name="connsiteY25" fmla="*/ 537083 h 584672"/>
                <a:gd name="connsiteX26" fmla="*/ 4017922 w 4085907"/>
                <a:gd name="connsiteY26" fmla="*/ 537083 h 584672"/>
                <a:gd name="connsiteX27" fmla="*/ 3980530 w 4085907"/>
                <a:gd name="connsiteY27" fmla="*/ 530284 h 584672"/>
                <a:gd name="connsiteX28" fmla="*/ 3912545 w 4085907"/>
                <a:gd name="connsiteY28" fmla="*/ 520087 h 584672"/>
                <a:gd name="connsiteX29" fmla="*/ 3841160 w 4085907"/>
                <a:gd name="connsiteY29" fmla="*/ 513288 h 584672"/>
                <a:gd name="connsiteX30" fmla="*/ 3783373 w 4085907"/>
                <a:gd name="connsiteY30" fmla="*/ 520087 h 584672"/>
                <a:gd name="connsiteX31" fmla="*/ 3511432 w 4085907"/>
                <a:gd name="connsiteY31" fmla="*/ 268542 h 584672"/>
                <a:gd name="connsiteX32" fmla="*/ 3477440 w 4085907"/>
                <a:gd name="connsiteY32" fmla="*/ 251545 h 584672"/>
                <a:gd name="connsiteX33" fmla="*/ 3409455 w 4085907"/>
                <a:gd name="connsiteY33" fmla="*/ 248146 h 584672"/>
                <a:gd name="connsiteX34" fmla="*/ 3191902 w 4085907"/>
                <a:gd name="connsiteY34" fmla="*/ 258344 h 584672"/>
                <a:gd name="connsiteX35" fmla="*/ 2865574 w 4085907"/>
                <a:gd name="connsiteY35" fmla="*/ 271941 h 584672"/>
                <a:gd name="connsiteX36" fmla="*/ 2529047 w 4085907"/>
                <a:gd name="connsiteY36" fmla="*/ 295736 h 584672"/>
                <a:gd name="connsiteX37" fmla="*/ 2263905 w 4085907"/>
                <a:gd name="connsiteY37" fmla="*/ 319530 h 584672"/>
                <a:gd name="connsiteX38" fmla="*/ 1900185 w 4085907"/>
                <a:gd name="connsiteY38" fmla="*/ 356922 h 584672"/>
                <a:gd name="connsiteX39" fmla="*/ 1570457 w 4085907"/>
                <a:gd name="connsiteY39" fmla="*/ 397713 h 584672"/>
                <a:gd name="connsiteX40" fmla="*/ 1152348 w 4085907"/>
                <a:gd name="connsiteY40" fmla="*/ 455501 h 584672"/>
                <a:gd name="connsiteX41" fmla="*/ 673053 w 4085907"/>
                <a:gd name="connsiteY41" fmla="*/ 526885 h 584672"/>
                <a:gd name="connsiteX42" fmla="*/ 353523 w 4085907"/>
                <a:gd name="connsiteY42" fmla="*/ 571075 h 584672"/>
                <a:gd name="connsiteX43" fmla="*/ 258344 w 4085907"/>
                <a:gd name="connsiteY43" fmla="*/ 584672 h 584672"/>
                <a:gd name="connsiteX44" fmla="*/ 200556 w 4085907"/>
                <a:gd name="connsiteY44" fmla="*/ 581273 h 584672"/>
                <a:gd name="connsiteX45" fmla="*/ 135971 w 4085907"/>
                <a:gd name="connsiteY45" fmla="*/ 567676 h 584672"/>
                <a:gd name="connsiteX46" fmla="*/ 88381 w 4085907"/>
                <a:gd name="connsiteY46" fmla="*/ 554079 h 584672"/>
                <a:gd name="connsiteX47" fmla="*/ 13597 w 4085907"/>
                <a:gd name="connsiteY47" fmla="*/ 530284 h 584672"/>
                <a:gd name="connsiteX48" fmla="*/ 0 w 4085907"/>
                <a:gd name="connsiteY48" fmla="*/ 377318 h 584672"/>
                <a:gd name="connsiteX49" fmla="*/ 129172 w 4085907"/>
                <a:gd name="connsiteY49" fmla="*/ 401113 h 584672"/>
                <a:gd name="connsiteX50" fmla="*/ 166564 w 4085907"/>
                <a:gd name="connsiteY50" fmla="*/ 404512 h 584672"/>
                <a:gd name="connsiteX51" fmla="*/ 363721 w 4085907"/>
                <a:gd name="connsiteY51" fmla="*/ 384116 h 584672"/>
                <a:gd name="connsiteX52" fmla="*/ 812423 w 4085907"/>
                <a:gd name="connsiteY52" fmla="*/ 329728 h 584672"/>
                <a:gd name="connsiteX53" fmla="*/ 1301916 w 4085907"/>
                <a:gd name="connsiteY53" fmla="*/ 268542 h 584672"/>
                <a:gd name="connsiteX54" fmla="*/ 1366501 w 4085907"/>
                <a:gd name="connsiteY54" fmla="*/ 261743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85907" h="584672">
                  <a:moveTo>
                    <a:pt x="1366501" y="261743"/>
                  </a:moveTo>
                  <a:lnTo>
                    <a:pt x="1900185" y="197157"/>
                  </a:lnTo>
                  <a:lnTo>
                    <a:pt x="2393077" y="139370"/>
                  </a:lnTo>
                  <a:lnTo>
                    <a:pt x="2501853" y="115575"/>
                  </a:lnTo>
                  <a:lnTo>
                    <a:pt x="2845178" y="91780"/>
                  </a:lnTo>
                  <a:lnTo>
                    <a:pt x="3219096" y="64586"/>
                  </a:lnTo>
                  <a:lnTo>
                    <a:pt x="3406055" y="50989"/>
                  </a:lnTo>
                  <a:lnTo>
                    <a:pt x="3436649" y="50989"/>
                  </a:lnTo>
                  <a:lnTo>
                    <a:pt x="3474040" y="37392"/>
                  </a:lnTo>
                  <a:lnTo>
                    <a:pt x="3535227" y="10198"/>
                  </a:lnTo>
                  <a:lnTo>
                    <a:pt x="3572619" y="0"/>
                  </a:lnTo>
                  <a:lnTo>
                    <a:pt x="3596414" y="0"/>
                  </a:lnTo>
                  <a:lnTo>
                    <a:pt x="3633806" y="3400"/>
                  </a:lnTo>
                  <a:lnTo>
                    <a:pt x="3674597" y="16997"/>
                  </a:lnTo>
                  <a:lnTo>
                    <a:pt x="3694992" y="30594"/>
                  </a:lnTo>
                  <a:lnTo>
                    <a:pt x="3735783" y="71385"/>
                  </a:lnTo>
                  <a:lnTo>
                    <a:pt x="3834362" y="169963"/>
                  </a:lnTo>
                  <a:lnTo>
                    <a:pt x="3963533" y="299135"/>
                  </a:lnTo>
                  <a:lnTo>
                    <a:pt x="4024720" y="363721"/>
                  </a:lnTo>
                  <a:lnTo>
                    <a:pt x="4058713" y="407911"/>
                  </a:lnTo>
                  <a:lnTo>
                    <a:pt x="4079108" y="441904"/>
                  </a:lnTo>
                  <a:lnTo>
                    <a:pt x="4082507" y="455501"/>
                  </a:lnTo>
                  <a:lnTo>
                    <a:pt x="4085907" y="479296"/>
                  </a:lnTo>
                  <a:lnTo>
                    <a:pt x="4072310" y="506490"/>
                  </a:lnTo>
                  <a:lnTo>
                    <a:pt x="4048515" y="530284"/>
                  </a:lnTo>
                  <a:lnTo>
                    <a:pt x="4028119" y="537083"/>
                  </a:lnTo>
                  <a:lnTo>
                    <a:pt x="4017922" y="537083"/>
                  </a:lnTo>
                  <a:lnTo>
                    <a:pt x="3980530" y="530284"/>
                  </a:lnTo>
                  <a:lnTo>
                    <a:pt x="3912545" y="520087"/>
                  </a:lnTo>
                  <a:lnTo>
                    <a:pt x="3841160" y="513288"/>
                  </a:lnTo>
                  <a:lnTo>
                    <a:pt x="3783373" y="520087"/>
                  </a:lnTo>
                  <a:lnTo>
                    <a:pt x="3511432" y="268542"/>
                  </a:lnTo>
                  <a:lnTo>
                    <a:pt x="3477440" y="251545"/>
                  </a:lnTo>
                  <a:lnTo>
                    <a:pt x="3409455" y="248146"/>
                  </a:lnTo>
                  <a:lnTo>
                    <a:pt x="3191902" y="258344"/>
                  </a:lnTo>
                  <a:lnTo>
                    <a:pt x="2865574" y="271941"/>
                  </a:lnTo>
                  <a:lnTo>
                    <a:pt x="2529047" y="295736"/>
                  </a:lnTo>
                  <a:lnTo>
                    <a:pt x="2263905" y="319530"/>
                  </a:lnTo>
                  <a:lnTo>
                    <a:pt x="1900185" y="356922"/>
                  </a:lnTo>
                  <a:lnTo>
                    <a:pt x="1570457" y="397713"/>
                  </a:lnTo>
                  <a:lnTo>
                    <a:pt x="1152348" y="455501"/>
                  </a:lnTo>
                  <a:lnTo>
                    <a:pt x="673053" y="526885"/>
                  </a:lnTo>
                  <a:lnTo>
                    <a:pt x="353523" y="571075"/>
                  </a:lnTo>
                  <a:lnTo>
                    <a:pt x="258344" y="584672"/>
                  </a:lnTo>
                  <a:lnTo>
                    <a:pt x="200556" y="581273"/>
                  </a:lnTo>
                  <a:lnTo>
                    <a:pt x="135971" y="567676"/>
                  </a:lnTo>
                  <a:lnTo>
                    <a:pt x="88381" y="554079"/>
                  </a:lnTo>
                  <a:lnTo>
                    <a:pt x="13597" y="530284"/>
                  </a:lnTo>
                  <a:lnTo>
                    <a:pt x="0" y="377318"/>
                  </a:lnTo>
                  <a:lnTo>
                    <a:pt x="129172" y="401113"/>
                  </a:lnTo>
                  <a:lnTo>
                    <a:pt x="166564" y="404512"/>
                  </a:lnTo>
                  <a:lnTo>
                    <a:pt x="363721" y="384116"/>
                  </a:lnTo>
                  <a:lnTo>
                    <a:pt x="812423" y="329728"/>
                  </a:lnTo>
                  <a:lnTo>
                    <a:pt x="1301916" y="268542"/>
                  </a:lnTo>
                  <a:lnTo>
                    <a:pt x="1366501" y="261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B6B99454-E61B-44B9-89A7-EA4806D38CBA}"/>
                </a:ext>
              </a:extLst>
            </p:cNvPr>
            <p:cNvSpPr/>
            <p:nvPr/>
          </p:nvSpPr>
          <p:spPr>
            <a:xfrm>
              <a:off x="6138863" y="2890838"/>
              <a:ext cx="723900" cy="682625"/>
            </a:xfrm>
            <a:custGeom>
              <a:avLst/>
              <a:gdLst>
                <a:gd name="connsiteX0" fmla="*/ 300037 w 723900"/>
                <a:gd name="connsiteY0" fmla="*/ 238125 h 683418"/>
                <a:gd name="connsiteX1" fmla="*/ 361950 w 723900"/>
                <a:gd name="connsiteY1" fmla="*/ 157162 h 683418"/>
                <a:gd name="connsiteX2" fmla="*/ 392906 w 723900"/>
                <a:gd name="connsiteY2" fmla="*/ 116681 h 683418"/>
                <a:gd name="connsiteX3" fmla="*/ 409575 w 723900"/>
                <a:gd name="connsiteY3" fmla="*/ 88106 h 683418"/>
                <a:gd name="connsiteX4" fmla="*/ 414337 w 723900"/>
                <a:gd name="connsiteY4" fmla="*/ 69056 h 683418"/>
                <a:gd name="connsiteX5" fmla="*/ 414337 w 723900"/>
                <a:gd name="connsiteY5" fmla="*/ 35718 h 683418"/>
                <a:gd name="connsiteX6" fmla="*/ 414337 w 723900"/>
                <a:gd name="connsiteY6" fmla="*/ 0 h 683418"/>
                <a:gd name="connsiteX7" fmla="*/ 723900 w 723900"/>
                <a:gd name="connsiteY7" fmla="*/ 290512 h 683418"/>
                <a:gd name="connsiteX8" fmla="*/ 681037 w 723900"/>
                <a:gd name="connsiteY8" fmla="*/ 297656 h 683418"/>
                <a:gd name="connsiteX9" fmla="*/ 640556 w 723900"/>
                <a:gd name="connsiteY9" fmla="*/ 314325 h 683418"/>
                <a:gd name="connsiteX10" fmla="*/ 535781 w 723900"/>
                <a:gd name="connsiteY10" fmla="*/ 378618 h 683418"/>
                <a:gd name="connsiteX11" fmla="*/ 173831 w 723900"/>
                <a:gd name="connsiteY11" fmla="*/ 602456 h 683418"/>
                <a:gd name="connsiteX12" fmla="*/ 45243 w 723900"/>
                <a:gd name="connsiteY12" fmla="*/ 678656 h 683418"/>
                <a:gd name="connsiteX13" fmla="*/ 28575 w 723900"/>
                <a:gd name="connsiteY13" fmla="*/ 683418 h 683418"/>
                <a:gd name="connsiteX14" fmla="*/ 11906 w 723900"/>
                <a:gd name="connsiteY14" fmla="*/ 683418 h 683418"/>
                <a:gd name="connsiteX15" fmla="*/ 2381 w 723900"/>
                <a:gd name="connsiteY15" fmla="*/ 673893 h 683418"/>
                <a:gd name="connsiteX16" fmla="*/ 0 w 723900"/>
                <a:gd name="connsiteY16" fmla="*/ 657225 h 683418"/>
                <a:gd name="connsiteX17" fmla="*/ 11906 w 723900"/>
                <a:gd name="connsiteY17" fmla="*/ 628650 h 683418"/>
                <a:gd name="connsiteX18" fmla="*/ 61912 w 723900"/>
                <a:gd name="connsiteY18" fmla="*/ 557212 h 683418"/>
                <a:gd name="connsiteX19" fmla="*/ 185737 w 723900"/>
                <a:gd name="connsiteY19" fmla="*/ 397668 h 683418"/>
                <a:gd name="connsiteX20" fmla="*/ 300037 w 723900"/>
                <a:gd name="connsiteY20" fmla="*/ 23812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3900" h="683418">
                  <a:moveTo>
                    <a:pt x="300037" y="238125"/>
                  </a:moveTo>
                  <a:lnTo>
                    <a:pt x="361950" y="157162"/>
                  </a:lnTo>
                  <a:lnTo>
                    <a:pt x="392906" y="116681"/>
                  </a:lnTo>
                  <a:lnTo>
                    <a:pt x="409575" y="88106"/>
                  </a:lnTo>
                  <a:lnTo>
                    <a:pt x="414337" y="69056"/>
                  </a:lnTo>
                  <a:lnTo>
                    <a:pt x="414337" y="35718"/>
                  </a:lnTo>
                  <a:lnTo>
                    <a:pt x="414337" y="0"/>
                  </a:lnTo>
                  <a:lnTo>
                    <a:pt x="723900" y="290512"/>
                  </a:lnTo>
                  <a:lnTo>
                    <a:pt x="681037" y="297656"/>
                  </a:lnTo>
                  <a:lnTo>
                    <a:pt x="640556" y="314325"/>
                  </a:lnTo>
                  <a:lnTo>
                    <a:pt x="535781" y="378618"/>
                  </a:lnTo>
                  <a:lnTo>
                    <a:pt x="173831" y="602456"/>
                  </a:lnTo>
                  <a:lnTo>
                    <a:pt x="45243" y="678656"/>
                  </a:lnTo>
                  <a:lnTo>
                    <a:pt x="28575" y="683418"/>
                  </a:lnTo>
                  <a:lnTo>
                    <a:pt x="11906" y="683418"/>
                  </a:lnTo>
                  <a:lnTo>
                    <a:pt x="2381" y="673893"/>
                  </a:lnTo>
                  <a:lnTo>
                    <a:pt x="0" y="657225"/>
                  </a:lnTo>
                  <a:lnTo>
                    <a:pt x="11906" y="628650"/>
                  </a:lnTo>
                  <a:lnTo>
                    <a:pt x="61912" y="557212"/>
                  </a:lnTo>
                  <a:lnTo>
                    <a:pt x="185737" y="397668"/>
                  </a:lnTo>
                  <a:lnTo>
                    <a:pt x="30003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6">
              <a:extLst>
                <a:ext uri="{FF2B5EF4-FFF2-40B4-BE49-F238E27FC236}">
                  <a16:creationId xmlns:a16="http://schemas.microsoft.com/office/drawing/2014/main" id="{4AA5B0EB-4363-4862-8FF0-8760607369CC}"/>
                </a:ext>
              </a:extLst>
            </p:cNvPr>
            <p:cNvSpPr/>
            <p:nvPr/>
          </p:nvSpPr>
          <p:spPr>
            <a:xfrm>
              <a:off x="5141913" y="3876675"/>
              <a:ext cx="1025525" cy="2125663"/>
            </a:xfrm>
            <a:custGeom>
              <a:avLst/>
              <a:gdLst>
                <a:gd name="connsiteX0" fmla="*/ 793789 w 1026597"/>
                <a:gd name="connsiteY0" fmla="*/ 675983 h 2126120"/>
                <a:gd name="connsiteX1" fmla="*/ 844278 w 1026597"/>
                <a:gd name="connsiteY1" fmla="*/ 516103 h 2126120"/>
                <a:gd name="connsiteX2" fmla="*/ 886351 w 1026597"/>
                <a:gd name="connsiteY2" fmla="*/ 387077 h 2126120"/>
                <a:gd name="connsiteX3" fmla="*/ 905986 w 1026597"/>
                <a:gd name="connsiteY3" fmla="*/ 316954 h 2126120"/>
                <a:gd name="connsiteX4" fmla="*/ 922815 w 1026597"/>
                <a:gd name="connsiteY4" fmla="*/ 260856 h 2126120"/>
                <a:gd name="connsiteX5" fmla="*/ 936840 w 1026597"/>
                <a:gd name="connsiteY5" fmla="*/ 230002 h 2126120"/>
                <a:gd name="connsiteX6" fmla="*/ 950864 w 1026597"/>
                <a:gd name="connsiteY6" fmla="*/ 207563 h 2126120"/>
                <a:gd name="connsiteX7" fmla="*/ 970498 w 1026597"/>
                <a:gd name="connsiteY7" fmla="*/ 185124 h 2126120"/>
                <a:gd name="connsiteX8" fmla="*/ 992938 w 1026597"/>
                <a:gd name="connsiteY8" fmla="*/ 168294 h 2126120"/>
                <a:gd name="connsiteX9" fmla="*/ 1012572 w 1026597"/>
                <a:gd name="connsiteY9" fmla="*/ 154270 h 2126120"/>
                <a:gd name="connsiteX10" fmla="*/ 1026597 w 1026597"/>
                <a:gd name="connsiteY10" fmla="*/ 126221 h 2126120"/>
                <a:gd name="connsiteX11" fmla="*/ 611470 w 1026597"/>
                <a:gd name="connsiteY11" fmla="*/ 0 h 2126120"/>
                <a:gd name="connsiteX12" fmla="*/ 633910 w 1026597"/>
                <a:gd name="connsiteY12" fmla="*/ 8415 h 2126120"/>
                <a:gd name="connsiteX13" fmla="*/ 645129 w 1026597"/>
                <a:gd name="connsiteY13" fmla="*/ 22439 h 2126120"/>
                <a:gd name="connsiteX14" fmla="*/ 661959 w 1026597"/>
                <a:gd name="connsiteY14" fmla="*/ 44878 h 2126120"/>
                <a:gd name="connsiteX15" fmla="*/ 673178 w 1026597"/>
                <a:gd name="connsiteY15" fmla="*/ 75732 h 2126120"/>
                <a:gd name="connsiteX16" fmla="*/ 675983 w 1026597"/>
                <a:gd name="connsiteY16" fmla="*/ 109391 h 2126120"/>
                <a:gd name="connsiteX17" fmla="*/ 675983 w 1026597"/>
                <a:gd name="connsiteY17" fmla="*/ 154270 h 2126120"/>
                <a:gd name="connsiteX18" fmla="*/ 670373 w 1026597"/>
                <a:gd name="connsiteY18" fmla="*/ 224392 h 2126120"/>
                <a:gd name="connsiteX19" fmla="*/ 653544 w 1026597"/>
                <a:gd name="connsiteY19" fmla="*/ 316954 h 2126120"/>
                <a:gd name="connsiteX20" fmla="*/ 628300 w 1026597"/>
                <a:gd name="connsiteY20" fmla="*/ 420736 h 2126120"/>
                <a:gd name="connsiteX21" fmla="*/ 575006 w 1026597"/>
                <a:gd name="connsiteY21" fmla="*/ 600250 h 2126120"/>
                <a:gd name="connsiteX22" fmla="*/ 524518 w 1026597"/>
                <a:gd name="connsiteY22" fmla="*/ 748910 h 2126120"/>
                <a:gd name="connsiteX23" fmla="*/ 454395 w 1026597"/>
                <a:gd name="connsiteY23" fmla="*/ 956473 h 2126120"/>
                <a:gd name="connsiteX24" fmla="*/ 370248 w 1026597"/>
                <a:gd name="connsiteY24" fmla="*/ 1172451 h 2126120"/>
                <a:gd name="connsiteX25" fmla="*/ 269271 w 1026597"/>
                <a:gd name="connsiteY25" fmla="*/ 1399649 h 2126120"/>
                <a:gd name="connsiteX26" fmla="*/ 207564 w 1026597"/>
                <a:gd name="connsiteY26" fmla="*/ 1511845 h 2126120"/>
                <a:gd name="connsiteX27" fmla="*/ 165490 w 1026597"/>
                <a:gd name="connsiteY27" fmla="*/ 1576358 h 2126120"/>
                <a:gd name="connsiteX28" fmla="*/ 143051 w 1026597"/>
                <a:gd name="connsiteY28" fmla="*/ 1604407 h 2126120"/>
                <a:gd name="connsiteX29" fmla="*/ 117806 w 1026597"/>
                <a:gd name="connsiteY29" fmla="*/ 1629651 h 2126120"/>
                <a:gd name="connsiteX30" fmla="*/ 86952 w 1026597"/>
                <a:gd name="connsiteY30" fmla="*/ 1646481 h 2126120"/>
                <a:gd name="connsiteX31" fmla="*/ 47684 w 1026597"/>
                <a:gd name="connsiteY31" fmla="*/ 1657700 h 2126120"/>
                <a:gd name="connsiteX32" fmla="*/ 0 w 1026597"/>
                <a:gd name="connsiteY32" fmla="*/ 2016729 h 2126120"/>
                <a:gd name="connsiteX33" fmla="*/ 22440 w 1026597"/>
                <a:gd name="connsiteY33" fmla="*/ 2067217 h 2126120"/>
                <a:gd name="connsiteX34" fmla="*/ 30854 w 1026597"/>
                <a:gd name="connsiteY34" fmla="*/ 2086851 h 2126120"/>
                <a:gd name="connsiteX35" fmla="*/ 44879 w 1026597"/>
                <a:gd name="connsiteY35" fmla="*/ 2103681 h 2126120"/>
                <a:gd name="connsiteX36" fmla="*/ 56098 w 1026597"/>
                <a:gd name="connsiteY36" fmla="*/ 2114900 h 2126120"/>
                <a:gd name="connsiteX37" fmla="*/ 81343 w 1026597"/>
                <a:gd name="connsiteY37" fmla="*/ 2126120 h 2126120"/>
                <a:gd name="connsiteX38" fmla="*/ 98172 w 1026597"/>
                <a:gd name="connsiteY38" fmla="*/ 2126120 h 2126120"/>
                <a:gd name="connsiteX39" fmla="*/ 117806 w 1026597"/>
                <a:gd name="connsiteY39" fmla="*/ 2117705 h 2126120"/>
                <a:gd name="connsiteX40" fmla="*/ 173905 w 1026597"/>
                <a:gd name="connsiteY40" fmla="*/ 2064412 h 2126120"/>
                <a:gd name="connsiteX41" fmla="*/ 249637 w 1026597"/>
                <a:gd name="connsiteY41" fmla="*/ 1971850 h 2126120"/>
                <a:gd name="connsiteX42" fmla="*/ 291711 w 1026597"/>
                <a:gd name="connsiteY42" fmla="*/ 1912947 h 2126120"/>
                <a:gd name="connsiteX43" fmla="*/ 339394 w 1026597"/>
                <a:gd name="connsiteY43" fmla="*/ 1834410 h 2126120"/>
                <a:gd name="connsiteX44" fmla="*/ 384273 w 1026597"/>
                <a:gd name="connsiteY44" fmla="*/ 1744653 h 2126120"/>
                <a:gd name="connsiteX45" fmla="*/ 482444 w 1026597"/>
                <a:gd name="connsiteY45" fmla="*/ 1528675 h 2126120"/>
                <a:gd name="connsiteX46" fmla="*/ 597446 w 1026597"/>
                <a:gd name="connsiteY46" fmla="*/ 1262208 h 2126120"/>
                <a:gd name="connsiteX47" fmla="*/ 659154 w 1026597"/>
                <a:gd name="connsiteY47" fmla="*/ 1096719 h 2126120"/>
                <a:gd name="connsiteX48" fmla="*/ 690008 w 1026597"/>
                <a:gd name="connsiteY48" fmla="*/ 1006962 h 2126120"/>
                <a:gd name="connsiteX49" fmla="*/ 793789 w 1026597"/>
                <a:gd name="connsiteY49" fmla="*/ 675983 h 212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97" h="2126120">
                  <a:moveTo>
                    <a:pt x="793789" y="675983"/>
                  </a:moveTo>
                  <a:lnTo>
                    <a:pt x="844278" y="516103"/>
                  </a:lnTo>
                  <a:lnTo>
                    <a:pt x="886351" y="387077"/>
                  </a:lnTo>
                  <a:lnTo>
                    <a:pt x="905986" y="316954"/>
                  </a:lnTo>
                  <a:lnTo>
                    <a:pt x="922815" y="260856"/>
                  </a:lnTo>
                  <a:lnTo>
                    <a:pt x="936840" y="230002"/>
                  </a:lnTo>
                  <a:lnTo>
                    <a:pt x="950864" y="207563"/>
                  </a:lnTo>
                  <a:lnTo>
                    <a:pt x="970498" y="185124"/>
                  </a:lnTo>
                  <a:lnTo>
                    <a:pt x="992938" y="168294"/>
                  </a:lnTo>
                  <a:lnTo>
                    <a:pt x="1012572" y="154270"/>
                  </a:lnTo>
                  <a:lnTo>
                    <a:pt x="1026597" y="126221"/>
                  </a:lnTo>
                  <a:lnTo>
                    <a:pt x="611470" y="0"/>
                  </a:lnTo>
                  <a:lnTo>
                    <a:pt x="633910" y="8415"/>
                  </a:lnTo>
                  <a:lnTo>
                    <a:pt x="645129" y="22439"/>
                  </a:lnTo>
                  <a:lnTo>
                    <a:pt x="661959" y="44878"/>
                  </a:lnTo>
                  <a:lnTo>
                    <a:pt x="673178" y="75732"/>
                  </a:lnTo>
                  <a:lnTo>
                    <a:pt x="675983" y="109391"/>
                  </a:lnTo>
                  <a:lnTo>
                    <a:pt x="675983" y="154270"/>
                  </a:lnTo>
                  <a:lnTo>
                    <a:pt x="670373" y="224392"/>
                  </a:lnTo>
                  <a:lnTo>
                    <a:pt x="653544" y="316954"/>
                  </a:lnTo>
                  <a:lnTo>
                    <a:pt x="628300" y="420736"/>
                  </a:lnTo>
                  <a:lnTo>
                    <a:pt x="575006" y="600250"/>
                  </a:lnTo>
                  <a:lnTo>
                    <a:pt x="524518" y="748910"/>
                  </a:lnTo>
                  <a:lnTo>
                    <a:pt x="454395" y="956473"/>
                  </a:lnTo>
                  <a:lnTo>
                    <a:pt x="370248" y="1172451"/>
                  </a:lnTo>
                  <a:lnTo>
                    <a:pt x="269271" y="1399649"/>
                  </a:lnTo>
                  <a:lnTo>
                    <a:pt x="207564" y="1511845"/>
                  </a:lnTo>
                  <a:lnTo>
                    <a:pt x="165490" y="1576358"/>
                  </a:lnTo>
                  <a:lnTo>
                    <a:pt x="143051" y="1604407"/>
                  </a:lnTo>
                  <a:lnTo>
                    <a:pt x="117806" y="1629651"/>
                  </a:lnTo>
                  <a:lnTo>
                    <a:pt x="86952" y="1646481"/>
                  </a:lnTo>
                  <a:lnTo>
                    <a:pt x="47684" y="1657700"/>
                  </a:lnTo>
                  <a:lnTo>
                    <a:pt x="0" y="2016729"/>
                  </a:lnTo>
                  <a:lnTo>
                    <a:pt x="22440" y="2067217"/>
                  </a:lnTo>
                  <a:lnTo>
                    <a:pt x="30854" y="2086851"/>
                  </a:lnTo>
                  <a:lnTo>
                    <a:pt x="44879" y="2103681"/>
                  </a:lnTo>
                  <a:lnTo>
                    <a:pt x="56098" y="2114900"/>
                  </a:lnTo>
                  <a:lnTo>
                    <a:pt x="81343" y="2126120"/>
                  </a:lnTo>
                  <a:lnTo>
                    <a:pt x="98172" y="2126120"/>
                  </a:lnTo>
                  <a:lnTo>
                    <a:pt x="117806" y="2117705"/>
                  </a:lnTo>
                  <a:lnTo>
                    <a:pt x="173905" y="2064412"/>
                  </a:lnTo>
                  <a:lnTo>
                    <a:pt x="249637" y="1971850"/>
                  </a:lnTo>
                  <a:lnTo>
                    <a:pt x="291711" y="1912947"/>
                  </a:lnTo>
                  <a:lnTo>
                    <a:pt x="339394" y="1834410"/>
                  </a:lnTo>
                  <a:lnTo>
                    <a:pt x="384273" y="1744653"/>
                  </a:lnTo>
                  <a:lnTo>
                    <a:pt x="482444" y="1528675"/>
                  </a:lnTo>
                  <a:lnTo>
                    <a:pt x="597446" y="1262208"/>
                  </a:lnTo>
                  <a:lnTo>
                    <a:pt x="659154" y="1096719"/>
                  </a:lnTo>
                  <a:lnTo>
                    <a:pt x="690008" y="1006962"/>
                  </a:lnTo>
                  <a:lnTo>
                    <a:pt x="793789" y="675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7">
              <a:extLst>
                <a:ext uri="{FF2B5EF4-FFF2-40B4-BE49-F238E27FC236}">
                  <a16:creationId xmlns:a16="http://schemas.microsoft.com/office/drawing/2014/main" id="{FEEBD4AC-20AE-4A4E-A39D-661BE44A7256}"/>
                </a:ext>
              </a:extLst>
            </p:cNvPr>
            <p:cNvSpPr/>
            <p:nvPr/>
          </p:nvSpPr>
          <p:spPr>
            <a:xfrm>
              <a:off x="4652963" y="5389563"/>
              <a:ext cx="595312" cy="555625"/>
            </a:xfrm>
            <a:custGeom>
              <a:avLst/>
              <a:gdLst>
                <a:gd name="connsiteX0" fmla="*/ 226218 w 595312"/>
                <a:gd name="connsiteY0" fmla="*/ 59531 h 557212"/>
                <a:gd name="connsiteX1" fmla="*/ 459581 w 595312"/>
                <a:gd name="connsiteY1" fmla="*/ 130969 h 557212"/>
                <a:gd name="connsiteX2" fmla="*/ 514350 w 595312"/>
                <a:gd name="connsiteY2" fmla="*/ 147637 h 557212"/>
                <a:gd name="connsiteX3" fmla="*/ 535781 w 595312"/>
                <a:gd name="connsiteY3" fmla="*/ 147637 h 557212"/>
                <a:gd name="connsiteX4" fmla="*/ 595312 w 595312"/>
                <a:gd name="connsiteY4" fmla="*/ 135731 h 557212"/>
                <a:gd name="connsiteX5" fmla="*/ 511968 w 595312"/>
                <a:gd name="connsiteY5" fmla="*/ 557212 h 557212"/>
                <a:gd name="connsiteX6" fmla="*/ 485775 w 595312"/>
                <a:gd name="connsiteY6" fmla="*/ 497681 h 557212"/>
                <a:gd name="connsiteX7" fmla="*/ 473868 w 595312"/>
                <a:gd name="connsiteY7" fmla="*/ 473869 h 557212"/>
                <a:gd name="connsiteX8" fmla="*/ 452437 w 595312"/>
                <a:gd name="connsiteY8" fmla="*/ 433387 h 557212"/>
                <a:gd name="connsiteX9" fmla="*/ 419100 w 595312"/>
                <a:gd name="connsiteY9" fmla="*/ 385762 h 557212"/>
                <a:gd name="connsiteX10" fmla="*/ 383381 w 595312"/>
                <a:gd name="connsiteY10" fmla="*/ 342900 h 557212"/>
                <a:gd name="connsiteX11" fmla="*/ 309562 w 595312"/>
                <a:gd name="connsiteY11" fmla="*/ 269081 h 557212"/>
                <a:gd name="connsiteX12" fmla="*/ 216693 w 595312"/>
                <a:gd name="connsiteY12" fmla="*/ 188119 h 557212"/>
                <a:gd name="connsiteX13" fmla="*/ 133350 w 595312"/>
                <a:gd name="connsiteY13" fmla="*/ 123825 h 557212"/>
                <a:gd name="connsiteX14" fmla="*/ 64293 w 595312"/>
                <a:gd name="connsiteY14" fmla="*/ 76200 h 557212"/>
                <a:gd name="connsiteX15" fmla="*/ 30956 w 595312"/>
                <a:gd name="connsiteY15" fmla="*/ 54769 h 557212"/>
                <a:gd name="connsiteX16" fmla="*/ 14287 w 595312"/>
                <a:gd name="connsiteY16" fmla="*/ 42862 h 557212"/>
                <a:gd name="connsiteX17" fmla="*/ 0 w 595312"/>
                <a:gd name="connsiteY17" fmla="*/ 21431 h 557212"/>
                <a:gd name="connsiteX18" fmla="*/ 2381 w 595312"/>
                <a:gd name="connsiteY18" fmla="*/ 11906 h 557212"/>
                <a:gd name="connsiteX19" fmla="*/ 9525 w 595312"/>
                <a:gd name="connsiteY19" fmla="*/ 2381 h 557212"/>
                <a:gd name="connsiteX20" fmla="*/ 23812 w 595312"/>
                <a:gd name="connsiteY20" fmla="*/ 0 h 557212"/>
                <a:gd name="connsiteX21" fmla="*/ 61912 w 595312"/>
                <a:gd name="connsiteY21" fmla="*/ 9525 h 557212"/>
                <a:gd name="connsiteX22" fmla="*/ 123825 w 595312"/>
                <a:gd name="connsiteY22" fmla="*/ 26194 h 557212"/>
                <a:gd name="connsiteX23" fmla="*/ 226218 w 595312"/>
                <a:gd name="connsiteY23" fmla="*/ 595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5312" h="557212">
                  <a:moveTo>
                    <a:pt x="226218" y="59531"/>
                  </a:moveTo>
                  <a:lnTo>
                    <a:pt x="459581" y="130969"/>
                  </a:lnTo>
                  <a:lnTo>
                    <a:pt x="514350" y="147637"/>
                  </a:lnTo>
                  <a:lnTo>
                    <a:pt x="535781" y="147637"/>
                  </a:lnTo>
                  <a:lnTo>
                    <a:pt x="595312" y="135731"/>
                  </a:lnTo>
                  <a:lnTo>
                    <a:pt x="511968" y="557212"/>
                  </a:lnTo>
                  <a:lnTo>
                    <a:pt x="485775" y="497681"/>
                  </a:lnTo>
                  <a:lnTo>
                    <a:pt x="473868" y="473869"/>
                  </a:lnTo>
                  <a:lnTo>
                    <a:pt x="452437" y="433387"/>
                  </a:lnTo>
                  <a:lnTo>
                    <a:pt x="419100" y="385762"/>
                  </a:lnTo>
                  <a:lnTo>
                    <a:pt x="383381" y="342900"/>
                  </a:lnTo>
                  <a:lnTo>
                    <a:pt x="309562" y="269081"/>
                  </a:lnTo>
                  <a:lnTo>
                    <a:pt x="216693" y="188119"/>
                  </a:lnTo>
                  <a:lnTo>
                    <a:pt x="133350" y="123825"/>
                  </a:lnTo>
                  <a:lnTo>
                    <a:pt x="64293" y="76200"/>
                  </a:lnTo>
                  <a:lnTo>
                    <a:pt x="30956" y="54769"/>
                  </a:lnTo>
                  <a:lnTo>
                    <a:pt x="14287" y="42862"/>
                  </a:lnTo>
                  <a:lnTo>
                    <a:pt x="0" y="21431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61912" y="9525"/>
                  </a:lnTo>
                  <a:lnTo>
                    <a:pt x="123825" y="26194"/>
                  </a:lnTo>
                  <a:lnTo>
                    <a:pt x="226218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8">
              <a:extLst>
                <a:ext uri="{FF2B5EF4-FFF2-40B4-BE49-F238E27FC236}">
                  <a16:creationId xmlns:a16="http://schemas.microsoft.com/office/drawing/2014/main" id="{CA1B01DE-8724-492D-8264-E0B66F6E1011}"/>
                </a:ext>
              </a:extLst>
            </p:cNvPr>
            <p:cNvSpPr/>
            <p:nvPr/>
          </p:nvSpPr>
          <p:spPr>
            <a:xfrm>
              <a:off x="3192463" y="3141663"/>
              <a:ext cx="1808162" cy="2801937"/>
            </a:xfrm>
            <a:custGeom>
              <a:avLst/>
              <a:gdLst>
                <a:gd name="connsiteX0" fmla="*/ 1419149 w 1806854"/>
                <a:gd name="connsiteY0" fmla="*/ 544983 h 2801722"/>
                <a:gd name="connsiteX1" fmla="*/ 1433779 w 1806854"/>
                <a:gd name="connsiteY1" fmla="*/ 435255 h 2801722"/>
                <a:gd name="connsiteX2" fmla="*/ 1441094 w 1806854"/>
                <a:gd name="connsiteY2" fmla="*/ 336500 h 2801722"/>
                <a:gd name="connsiteX3" fmla="*/ 1437437 w 1806854"/>
                <a:gd name="connsiteY3" fmla="*/ 285293 h 2801722"/>
                <a:gd name="connsiteX4" fmla="*/ 1430121 w 1806854"/>
                <a:gd name="connsiteY4" fmla="*/ 241402 h 2801722"/>
                <a:gd name="connsiteX5" fmla="*/ 1411833 w 1806854"/>
                <a:gd name="connsiteY5" fmla="*/ 201168 h 2801722"/>
                <a:gd name="connsiteX6" fmla="*/ 1393545 w 1806854"/>
                <a:gd name="connsiteY6" fmla="*/ 164592 h 2801722"/>
                <a:gd name="connsiteX7" fmla="*/ 1356969 w 1806854"/>
                <a:gd name="connsiteY7" fmla="*/ 120701 h 2801722"/>
                <a:gd name="connsiteX8" fmla="*/ 1316736 w 1806854"/>
                <a:gd name="connsiteY8" fmla="*/ 84125 h 2801722"/>
                <a:gd name="connsiteX9" fmla="*/ 1283817 w 1806854"/>
                <a:gd name="connsiteY9" fmla="*/ 62180 h 2801722"/>
                <a:gd name="connsiteX10" fmla="*/ 1269187 w 1806854"/>
                <a:gd name="connsiteY10" fmla="*/ 43892 h 2801722"/>
                <a:gd name="connsiteX11" fmla="*/ 1258214 w 1806854"/>
                <a:gd name="connsiteY11" fmla="*/ 21946 h 2801722"/>
                <a:gd name="connsiteX12" fmla="*/ 1261872 w 1806854"/>
                <a:gd name="connsiteY12" fmla="*/ 7316 h 2801722"/>
                <a:gd name="connsiteX13" fmla="*/ 1272845 w 1806854"/>
                <a:gd name="connsiteY13" fmla="*/ 0 h 2801722"/>
                <a:gd name="connsiteX14" fmla="*/ 1313078 w 1806854"/>
                <a:gd name="connsiteY14" fmla="*/ 0 h 2801722"/>
                <a:gd name="connsiteX15" fmla="*/ 1356969 w 1806854"/>
                <a:gd name="connsiteY15" fmla="*/ 0 h 2801722"/>
                <a:gd name="connsiteX16" fmla="*/ 1444752 w 1806854"/>
                <a:gd name="connsiteY16" fmla="*/ 18288 h 2801722"/>
                <a:gd name="connsiteX17" fmla="*/ 1543507 w 1806854"/>
                <a:gd name="connsiteY17" fmla="*/ 40234 h 2801722"/>
                <a:gd name="connsiteX18" fmla="*/ 1602029 w 1806854"/>
                <a:gd name="connsiteY18" fmla="*/ 58522 h 2801722"/>
                <a:gd name="connsiteX19" fmla="*/ 1675181 w 1806854"/>
                <a:gd name="connsiteY19" fmla="*/ 95098 h 2801722"/>
                <a:gd name="connsiteX20" fmla="*/ 1722729 w 1806854"/>
                <a:gd name="connsiteY20" fmla="*/ 120701 h 2801722"/>
                <a:gd name="connsiteX21" fmla="*/ 1755648 w 1806854"/>
                <a:gd name="connsiteY21" fmla="*/ 146304 h 2801722"/>
                <a:gd name="connsiteX22" fmla="*/ 1784909 w 1806854"/>
                <a:gd name="connsiteY22" fmla="*/ 179223 h 2801722"/>
                <a:gd name="connsiteX23" fmla="*/ 1803197 w 1806854"/>
                <a:gd name="connsiteY23" fmla="*/ 212141 h 2801722"/>
                <a:gd name="connsiteX24" fmla="*/ 1806854 w 1806854"/>
                <a:gd name="connsiteY24" fmla="*/ 230429 h 2801722"/>
                <a:gd name="connsiteX25" fmla="*/ 1795881 w 1806854"/>
                <a:gd name="connsiteY25" fmla="*/ 259690 h 2801722"/>
                <a:gd name="connsiteX26" fmla="*/ 1766621 w 1806854"/>
                <a:gd name="connsiteY26" fmla="*/ 277978 h 2801722"/>
                <a:gd name="connsiteX27" fmla="*/ 1737360 w 1806854"/>
                <a:gd name="connsiteY27" fmla="*/ 296266 h 2801722"/>
                <a:gd name="connsiteX28" fmla="*/ 1719072 w 1806854"/>
                <a:gd name="connsiteY28" fmla="*/ 314554 h 2801722"/>
                <a:gd name="connsiteX29" fmla="*/ 1697126 w 1806854"/>
                <a:gd name="connsiteY29" fmla="*/ 358445 h 2801722"/>
                <a:gd name="connsiteX30" fmla="*/ 1678838 w 1806854"/>
                <a:gd name="connsiteY30" fmla="*/ 431597 h 2801722"/>
                <a:gd name="connsiteX31" fmla="*/ 1649577 w 1806854"/>
                <a:gd name="connsiteY31" fmla="*/ 672999 h 2801722"/>
                <a:gd name="connsiteX32" fmla="*/ 1634947 w 1806854"/>
                <a:gd name="connsiteY32" fmla="*/ 742493 h 2801722"/>
                <a:gd name="connsiteX33" fmla="*/ 1602029 w 1806854"/>
                <a:gd name="connsiteY33" fmla="*/ 899770 h 2801722"/>
                <a:gd name="connsiteX34" fmla="*/ 1506931 w 1806854"/>
                <a:gd name="connsiteY34" fmla="*/ 1166775 h 2801722"/>
                <a:gd name="connsiteX35" fmla="*/ 1455725 w 1806854"/>
                <a:gd name="connsiteY35" fmla="*/ 1287476 h 2801722"/>
                <a:gd name="connsiteX36" fmla="*/ 1353312 w 1806854"/>
                <a:gd name="connsiteY36" fmla="*/ 1503274 h 2801722"/>
                <a:gd name="connsiteX37" fmla="*/ 1280160 w 1806854"/>
                <a:gd name="connsiteY37" fmla="*/ 1638605 h 2801722"/>
                <a:gd name="connsiteX38" fmla="*/ 1185062 w 1806854"/>
                <a:gd name="connsiteY38" fmla="*/ 1792224 h 2801722"/>
                <a:gd name="connsiteX39" fmla="*/ 1126541 w 1806854"/>
                <a:gd name="connsiteY39" fmla="*/ 1872692 h 2801722"/>
                <a:gd name="connsiteX40" fmla="*/ 1035101 w 1806854"/>
                <a:gd name="connsiteY40" fmla="*/ 1986077 h 2801722"/>
                <a:gd name="connsiteX41" fmla="*/ 914400 w 1806854"/>
                <a:gd name="connsiteY41" fmla="*/ 2110436 h 2801722"/>
                <a:gd name="connsiteX42" fmla="*/ 790041 w 1806854"/>
                <a:gd name="connsiteY42" fmla="*/ 2231136 h 2801722"/>
                <a:gd name="connsiteX43" fmla="*/ 640080 w 1806854"/>
                <a:gd name="connsiteY43" fmla="*/ 2366468 h 2801722"/>
                <a:gd name="connsiteX44" fmla="*/ 446227 w 1806854"/>
                <a:gd name="connsiteY44" fmla="*/ 2523744 h 2801722"/>
                <a:gd name="connsiteX45" fmla="*/ 263347 w 1806854"/>
                <a:gd name="connsiteY45" fmla="*/ 2655418 h 2801722"/>
                <a:gd name="connsiteX46" fmla="*/ 84125 w 1806854"/>
                <a:gd name="connsiteY46" fmla="*/ 2772461 h 2801722"/>
                <a:gd name="connsiteX47" fmla="*/ 29261 w 1806854"/>
                <a:gd name="connsiteY47" fmla="*/ 2801722 h 2801722"/>
                <a:gd name="connsiteX48" fmla="*/ 18288 w 1806854"/>
                <a:gd name="connsiteY48" fmla="*/ 2801722 h 2801722"/>
                <a:gd name="connsiteX49" fmla="*/ 7315 w 1806854"/>
                <a:gd name="connsiteY49" fmla="*/ 2794407 h 2801722"/>
                <a:gd name="connsiteX50" fmla="*/ 0 w 1806854"/>
                <a:gd name="connsiteY50" fmla="*/ 2779776 h 2801722"/>
                <a:gd name="connsiteX51" fmla="*/ 3657 w 1806854"/>
                <a:gd name="connsiteY51" fmla="*/ 2761488 h 2801722"/>
                <a:gd name="connsiteX52" fmla="*/ 21945 w 1806854"/>
                <a:gd name="connsiteY52" fmla="*/ 2735885 h 2801722"/>
                <a:gd name="connsiteX53" fmla="*/ 157277 w 1806854"/>
                <a:gd name="connsiteY53" fmla="*/ 2626157 h 2801722"/>
                <a:gd name="connsiteX54" fmla="*/ 321869 w 1806854"/>
                <a:gd name="connsiteY54" fmla="*/ 2487168 h 2801722"/>
                <a:gd name="connsiteX55" fmla="*/ 497433 w 1806854"/>
                <a:gd name="connsiteY55" fmla="*/ 2326234 h 2801722"/>
                <a:gd name="connsiteX56" fmla="*/ 698601 w 1806854"/>
                <a:gd name="connsiteY56" fmla="*/ 2114093 h 2801722"/>
                <a:gd name="connsiteX57" fmla="*/ 848563 w 1806854"/>
                <a:gd name="connsiteY57" fmla="*/ 1931213 h 2801722"/>
                <a:gd name="connsiteX58" fmla="*/ 925373 w 1806854"/>
                <a:gd name="connsiteY58" fmla="*/ 1821485 h 2801722"/>
                <a:gd name="connsiteX59" fmla="*/ 998525 w 1806854"/>
                <a:gd name="connsiteY59" fmla="*/ 1704442 h 2801722"/>
                <a:gd name="connsiteX60" fmla="*/ 1060704 w 1806854"/>
                <a:gd name="connsiteY60" fmla="*/ 1598372 h 2801722"/>
                <a:gd name="connsiteX61" fmla="*/ 1111910 w 1806854"/>
                <a:gd name="connsiteY61" fmla="*/ 1506932 h 2801722"/>
                <a:gd name="connsiteX62" fmla="*/ 1155801 w 1806854"/>
                <a:gd name="connsiteY62" fmla="*/ 1419149 h 2801722"/>
                <a:gd name="connsiteX63" fmla="*/ 1210665 w 1806854"/>
                <a:gd name="connsiteY63" fmla="*/ 1291133 h 2801722"/>
                <a:gd name="connsiteX64" fmla="*/ 1258214 w 1806854"/>
                <a:gd name="connsiteY64" fmla="*/ 1174090 h 2801722"/>
                <a:gd name="connsiteX65" fmla="*/ 1294790 w 1806854"/>
                <a:gd name="connsiteY65" fmla="*/ 1068020 h 2801722"/>
                <a:gd name="connsiteX66" fmla="*/ 1335024 w 1806854"/>
                <a:gd name="connsiteY66" fmla="*/ 943661 h 2801722"/>
                <a:gd name="connsiteX67" fmla="*/ 1408176 w 1806854"/>
                <a:gd name="connsiteY67" fmla="*/ 607162 h 2801722"/>
                <a:gd name="connsiteX68" fmla="*/ 1419149 w 1806854"/>
                <a:gd name="connsiteY68" fmla="*/ 544983 h 280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06854" h="2801722">
                  <a:moveTo>
                    <a:pt x="1419149" y="544983"/>
                  </a:moveTo>
                  <a:lnTo>
                    <a:pt x="1433779" y="435255"/>
                  </a:lnTo>
                  <a:lnTo>
                    <a:pt x="1441094" y="336500"/>
                  </a:lnTo>
                  <a:lnTo>
                    <a:pt x="1437437" y="285293"/>
                  </a:lnTo>
                  <a:lnTo>
                    <a:pt x="1430121" y="241402"/>
                  </a:lnTo>
                  <a:lnTo>
                    <a:pt x="1411833" y="201168"/>
                  </a:lnTo>
                  <a:lnTo>
                    <a:pt x="1393545" y="164592"/>
                  </a:lnTo>
                  <a:lnTo>
                    <a:pt x="1356969" y="120701"/>
                  </a:lnTo>
                  <a:lnTo>
                    <a:pt x="1316736" y="84125"/>
                  </a:lnTo>
                  <a:lnTo>
                    <a:pt x="1283817" y="62180"/>
                  </a:lnTo>
                  <a:lnTo>
                    <a:pt x="1269187" y="43892"/>
                  </a:lnTo>
                  <a:lnTo>
                    <a:pt x="1258214" y="21946"/>
                  </a:lnTo>
                  <a:lnTo>
                    <a:pt x="1261872" y="7316"/>
                  </a:lnTo>
                  <a:lnTo>
                    <a:pt x="1272845" y="0"/>
                  </a:lnTo>
                  <a:lnTo>
                    <a:pt x="1313078" y="0"/>
                  </a:lnTo>
                  <a:lnTo>
                    <a:pt x="1356969" y="0"/>
                  </a:lnTo>
                  <a:lnTo>
                    <a:pt x="1444752" y="18288"/>
                  </a:lnTo>
                  <a:lnTo>
                    <a:pt x="1543507" y="40234"/>
                  </a:lnTo>
                  <a:lnTo>
                    <a:pt x="1602029" y="58522"/>
                  </a:lnTo>
                  <a:lnTo>
                    <a:pt x="1675181" y="95098"/>
                  </a:lnTo>
                  <a:lnTo>
                    <a:pt x="1722729" y="120701"/>
                  </a:lnTo>
                  <a:lnTo>
                    <a:pt x="1755648" y="146304"/>
                  </a:lnTo>
                  <a:lnTo>
                    <a:pt x="1784909" y="179223"/>
                  </a:lnTo>
                  <a:lnTo>
                    <a:pt x="1803197" y="212141"/>
                  </a:lnTo>
                  <a:lnTo>
                    <a:pt x="1806854" y="230429"/>
                  </a:lnTo>
                  <a:lnTo>
                    <a:pt x="1795881" y="259690"/>
                  </a:lnTo>
                  <a:lnTo>
                    <a:pt x="1766621" y="277978"/>
                  </a:lnTo>
                  <a:lnTo>
                    <a:pt x="1737360" y="296266"/>
                  </a:lnTo>
                  <a:lnTo>
                    <a:pt x="1719072" y="314554"/>
                  </a:lnTo>
                  <a:lnTo>
                    <a:pt x="1697126" y="358445"/>
                  </a:lnTo>
                  <a:lnTo>
                    <a:pt x="1678838" y="431597"/>
                  </a:lnTo>
                  <a:lnTo>
                    <a:pt x="1649577" y="672999"/>
                  </a:lnTo>
                  <a:lnTo>
                    <a:pt x="1634947" y="742493"/>
                  </a:lnTo>
                  <a:lnTo>
                    <a:pt x="1602029" y="899770"/>
                  </a:lnTo>
                  <a:lnTo>
                    <a:pt x="1506931" y="1166775"/>
                  </a:lnTo>
                  <a:lnTo>
                    <a:pt x="1455725" y="1287476"/>
                  </a:lnTo>
                  <a:lnTo>
                    <a:pt x="1353312" y="1503274"/>
                  </a:lnTo>
                  <a:lnTo>
                    <a:pt x="1280160" y="1638605"/>
                  </a:lnTo>
                  <a:lnTo>
                    <a:pt x="1185062" y="1792224"/>
                  </a:lnTo>
                  <a:lnTo>
                    <a:pt x="1126541" y="1872692"/>
                  </a:lnTo>
                  <a:lnTo>
                    <a:pt x="1035101" y="1986077"/>
                  </a:lnTo>
                  <a:lnTo>
                    <a:pt x="914400" y="2110436"/>
                  </a:lnTo>
                  <a:lnTo>
                    <a:pt x="790041" y="2231136"/>
                  </a:lnTo>
                  <a:lnTo>
                    <a:pt x="640080" y="2366468"/>
                  </a:lnTo>
                  <a:lnTo>
                    <a:pt x="446227" y="2523744"/>
                  </a:lnTo>
                  <a:lnTo>
                    <a:pt x="263347" y="2655418"/>
                  </a:lnTo>
                  <a:lnTo>
                    <a:pt x="84125" y="2772461"/>
                  </a:lnTo>
                  <a:lnTo>
                    <a:pt x="29261" y="2801722"/>
                  </a:lnTo>
                  <a:lnTo>
                    <a:pt x="18288" y="2801722"/>
                  </a:lnTo>
                  <a:lnTo>
                    <a:pt x="7315" y="2794407"/>
                  </a:lnTo>
                  <a:lnTo>
                    <a:pt x="0" y="2779776"/>
                  </a:lnTo>
                  <a:lnTo>
                    <a:pt x="3657" y="2761488"/>
                  </a:lnTo>
                  <a:lnTo>
                    <a:pt x="21945" y="2735885"/>
                  </a:lnTo>
                  <a:lnTo>
                    <a:pt x="157277" y="2626157"/>
                  </a:lnTo>
                  <a:lnTo>
                    <a:pt x="321869" y="2487168"/>
                  </a:lnTo>
                  <a:lnTo>
                    <a:pt x="497433" y="2326234"/>
                  </a:lnTo>
                  <a:lnTo>
                    <a:pt x="698601" y="2114093"/>
                  </a:lnTo>
                  <a:lnTo>
                    <a:pt x="848563" y="1931213"/>
                  </a:lnTo>
                  <a:lnTo>
                    <a:pt x="925373" y="1821485"/>
                  </a:lnTo>
                  <a:lnTo>
                    <a:pt x="998525" y="1704442"/>
                  </a:lnTo>
                  <a:lnTo>
                    <a:pt x="1060704" y="1598372"/>
                  </a:lnTo>
                  <a:lnTo>
                    <a:pt x="1111910" y="1506932"/>
                  </a:lnTo>
                  <a:lnTo>
                    <a:pt x="1155801" y="1419149"/>
                  </a:lnTo>
                  <a:lnTo>
                    <a:pt x="1210665" y="1291133"/>
                  </a:lnTo>
                  <a:lnTo>
                    <a:pt x="1258214" y="1174090"/>
                  </a:lnTo>
                  <a:lnTo>
                    <a:pt x="1294790" y="1068020"/>
                  </a:lnTo>
                  <a:lnTo>
                    <a:pt x="1335024" y="943661"/>
                  </a:lnTo>
                  <a:lnTo>
                    <a:pt x="1408176" y="607162"/>
                  </a:lnTo>
                  <a:lnTo>
                    <a:pt x="1419149" y="544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64976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285232F-890D-4C74-9BE1-5846329CC536}"/>
              </a:ext>
            </a:extLst>
          </p:cNvPr>
          <p:cNvGrpSpPr/>
          <p:nvPr/>
        </p:nvGrpSpPr>
        <p:grpSpPr>
          <a:xfrm>
            <a:off x="2452688" y="1462088"/>
            <a:ext cx="4822825" cy="4538662"/>
            <a:chOff x="2452688" y="1462088"/>
            <a:chExt cx="4822825" cy="4538662"/>
          </a:xfrm>
        </p:grpSpPr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70E33CAC-11FB-5E4E-B4FC-A0AA12719969}"/>
                </a:ext>
              </a:extLst>
            </p:cNvPr>
            <p:cNvSpPr/>
            <p:nvPr/>
          </p:nvSpPr>
          <p:spPr>
            <a:xfrm>
              <a:off x="2905125" y="1658938"/>
              <a:ext cx="1524000" cy="742950"/>
            </a:xfrm>
            <a:custGeom>
              <a:avLst/>
              <a:gdLst>
                <a:gd name="connsiteX0" fmla="*/ 707231 w 1524000"/>
                <a:gd name="connsiteY0" fmla="*/ 392907 h 742950"/>
                <a:gd name="connsiteX1" fmla="*/ 938213 w 1524000"/>
                <a:gd name="connsiteY1" fmla="*/ 283369 h 742950"/>
                <a:gd name="connsiteX2" fmla="*/ 1092994 w 1524000"/>
                <a:gd name="connsiteY2" fmla="*/ 202407 h 742950"/>
                <a:gd name="connsiteX3" fmla="*/ 1123950 w 1524000"/>
                <a:gd name="connsiteY3" fmla="*/ 183357 h 742950"/>
                <a:gd name="connsiteX4" fmla="*/ 1128713 w 1524000"/>
                <a:gd name="connsiteY4" fmla="*/ 171450 h 742950"/>
                <a:gd name="connsiteX5" fmla="*/ 1131094 w 1524000"/>
                <a:gd name="connsiteY5" fmla="*/ 150019 h 742950"/>
                <a:gd name="connsiteX6" fmla="*/ 1126331 w 1524000"/>
                <a:gd name="connsiteY6" fmla="*/ 119063 h 742950"/>
                <a:gd name="connsiteX7" fmla="*/ 1109663 w 1524000"/>
                <a:gd name="connsiteY7" fmla="*/ 88107 h 742950"/>
                <a:gd name="connsiteX8" fmla="*/ 1088231 w 1524000"/>
                <a:gd name="connsiteY8" fmla="*/ 61913 h 742950"/>
                <a:gd name="connsiteX9" fmla="*/ 1073944 w 1524000"/>
                <a:gd name="connsiteY9" fmla="*/ 45244 h 742950"/>
                <a:gd name="connsiteX10" fmla="*/ 1064419 w 1524000"/>
                <a:gd name="connsiteY10" fmla="*/ 21432 h 742950"/>
                <a:gd name="connsiteX11" fmla="*/ 1066800 w 1524000"/>
                <a:gd name="connsiteY11" fmla="*/ 4763 h 742950"/>
                <a:gd name="connsiteX12" fmla="*/ 1088231 w 1524000"/>
                <a:gd name="connsiteY12" fmla="*/ 0 h 742950"/>
                <a:gd name="connsiteX13" fmla="*/ 1159669 w 1524000"/>
                <a:gd name="connsiteY13" fmla="*/ 14288 h 742950"/>
                <a:gd name="connsiteX14" fmla="*/ 1254919 w 1524000"/>
                <a:gd name="connsiteY14" fmla="*/ 47625 h 742950"/>
                <a:gd name="connsiteX15" fmla="*/ 1350169 w 1524000"/>
                <a:gd name="connsiteY15" fmla="*/ 92869 h 742950"/>
                <a:gd name="connsiteX16" fmla="*/ 1404938 w 1524000"/>
                <a:gd name="connsiteY16" fmla="*/ 128588 h 742950"/>
                <a:gd name="connsiteX17" fmla="*/ 1462088 w 1524000"/>
                <a:gd name="connsiteY17" fmla="*/ 173832 h 742950"/>
                <a:gd name="connsiteX18" fmla="*/ 1485900 w 1524000"/>
                <a:gd name="connsiteY18" fmla="*/ 200025 h 742950"/>
                <a:gd name="connsiteX19" fmla="*/ 1507331 w 1524000"/>
                <a:gd name="connsiteY19" fmla="*/ 226219 h 742950"/>
                <a:gd name="connsiteX20" fmla="*/ 1519238 w 1524000"/>
                <a:gd name="connsiteY20" fmla="*/ 245269 h 742950"/>
                <a:gd name="connsiteX21" fmla="*/ 1524000 w 1524000"/>
                <a:gd name="connsiteY21" fmla="*/ 261938 h 742950"/>
                <a:gd name="connsiteX22" fmla="*/ 1524000 w 1524000"/>
                <a:gd name="connsiteY22" fmla="*/ 280988 h 742950"/>
                <a:gd name="connsiteX23" fmla="*/ 1509713 w 1524000"/>
                <a:gd name="connsiteY23" fmla="*/ 302419 h 742950"/>
                <a:gd name="connsiteX24" fmla="*/ 1490663 w 1524000"/>
                <a:gd name="connsiteY24" fmla="*/ 316707 h 742950"/>
                <a:gd name="connsiteX25" fmla="*/ 1416844 w 1524000"/>
                <a:gd name="connsiteY25" fmla="*/ 335757 h 742950"/>
                <a:gd name="connsiteX26" fmla="*/ 1278731 w 1524000"/>
                <a:gd name="connsiteY26" fmla="*/ 383382 h 742950"/>
                <a:gd name="connsiteX27" fmla="*/ 1088231 w 1524000"/>
                <a:gd name="connsiteY27" fmla="*/ 452438 h 742950"/>
                <a:gd name="connsiteX28" fmla="*/ 919163 w 1524000"/>
                <a:gd name="connsiteY28" fmla="*/ 514350 h 742950"/>
                <a:gd name="connsiteX29" fmla="*/ 816769 w 1524000"/>
                <a:gd name="connsiteY29" fmla="*/ 547688 h 742950"/>
                <a:gd name="connsiteX30" fmla="*/ 607219 w 1524000"/>
                <a:gd name="connsiteY30" fmla="*/ 602457 h 742950"/>
                <a:gd name="connsiteX31" fmla="*/ 395288 w 1524000"/>
                <a:gd name="connsiteY31" fmla="*/ 657225 h 742950"/>
                <a:gd name="connsiteX32" fmla="*/ 245269 w 1524000"/>
                <a:gd name="connsiteY32" fmla="*/ 695325 h 742950"/>
                <a:gd name="connsiteX33" fmla="*/ 121444 w 1524000"/>
                <a:gd name="connsiteY33" fmla="*/ 726282 h 742950"/>
                <a:gd name="connsiteX34" fmla="*/ 61913 w 1524000"/>
                <a:gd name="connsiteY34" fmla="*/ 740569 h 742950"/>
                <a:gd name="connsiteX35" fmla="*/ 38100 w 1524000"/>
                <a:gd name="connsiteY35" fmla="*/ 742950 h 742950"/>
                <a:gd name="connsiteX36" fmla="*/ 9525 w 1524000"/>
                <a:gd name="connsiteY36" fmla="*/ 735807 h 742950"/>
                <a:gd name="connsiteX37" fmla="*/ 0 w 1524000"/>
                <a:gd name="connsiteY37" fmla="*/ 723900 h 742950"/>
                <a:gd name="connsiteX38" fmla="*/ 7144 w 1524000"/>
                <a:gd name="connsiteY38" fmla="*/ 707232 h 742950"/>
                <a:gd name="connsiteX39" fmla="*/ 19050 w 1524000"/>
                <a:gd name="connsiteY39" fmla="*/ 685800 h 742950"/>
                <a:gd name="connsiteX40" fmla="*/ 54769 w 1524000"/>
                <a:gd name="connsiteY40" fmla="*/ 666750 h 742950"/>
                <a:gd name="connsiteX41" fmla="*/ 226219 w 1524000"/>
                <a:gd name="connsiteY41" fmla="*/ 597694 h 742950"/>
                <a:gd name="connsiteX42" fmla="*/ 426244 w 1524000"/>
                <a:gd name="connsiteY42" fmla="*/ 516732 h 742950"/>
                <a:gd name="connsiteX43" fmla="*/ 707231 w 1524000"/>
                <a:gd name="connsiteY43" fmla="*/ 392907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24000" h="742950">
                  <a:moveTo>
                    <a:pt x="707231" y="392907"/>
                  </a:moveTo>
                  <a:lnTo>
                    <a:pt x="938213" y="283369"/>
                  </a:lnTo>
                  <a:lnTo>
                    <a:pt x="1092994" y="202407"/>
                  </a:lnTo>
                  <a:lnTo>
                    <a:pt x="1123950" y="183357"/>
                  </a:lnTo>
                  <a:lnTo>
                    <a:pt x="1128713" y="171450"/>
                  </a:lnTo>
                  <a:lnTo>
                    <a:pt x="1131094" y="150019"/>
                  </a:lnTo>
                  <a:lnTo>
                    <a:pt x="1126331" y="119063"/>
                  </a:lnTo>
                  <a:lnTo>
                    <a:pt x="1109663" y="88107"/>
                  </a:lnTo>
                  <a:lnTo>
                    <a:pt x="1088231" y="61913"/>
                  </a:lnTo>
                  <a:lnTo>
                    <a:pt x="1073944" y="45244"/>
                  </a:lnTo>
                  <a:lnTo>
                    <a:pt x="1064419" y="21432"/>
                  </a:lnTo>
                  <a:lnTo>
                    <a:pt x="1066800" y="4763"/>
                  </a:lnTo>
                  <a:lnTo>
                    <a:pt x="1088231" y="0"/>
                  </a:lnTo>
                  <a:lnTo>
                    <a:pt x="1159669" y="14288"/>
                  </a:lnTo>
                  <a:lnTo>
                    <a:pt x="1254919" y="47625"/>
                  </a:lnTo>
                  <a:lnTo>
                    <a:pt x="1350169" y="92869"/>
                  </a:lnTo>
                  <a:lnTo>
                    <a:pt x="1404938" y="128588"/>
                  </a:lnTo>
                  <a:lnTo>
                    <a:pt x="1462088" y="173832"/>
                  </a:lnTo>
                  <a:lnTo>
                    <a:pt x="1485900" y="200025"/>
                  </a:lnTo>
                  <a:lnTo>
                    <a:pt x="1507331" y="226219"/>
                  </a:lnTo>
                  <a:lnTo>
                    <a:pt x="1519238" y="245269"/>
                  </a:lnTo>
                  <a:lnTo>
                    <a:pt x="1524000" y="261938"/>
                  </a:lnTo>
                  <a:lnTo>
                    <a:pt x="1524000" y="280988"/>
                  </a:lnTo>
                  <a:lnTo>
                    <a:pt x="1509713" y="302419"/>
                  </a:lnTo>
                  <a:lnTo>
                    <a:pt x="1490663" y="316707"/>
                  </a:lnTo>
                  <a:lnTo>
                    <a:pt x="1416844" y="335757"/>
                  </a:lnTo>
                  <a:lnTo>
                    <a:pt x="1278731" y="383382"/>
                  </a:lnTo>
                  <a:lnTo>
                    <a:pt x="1088231" y="452438"/>
                  </a:lnTo>
                  <a:lnTo>
                    <a:pt x="919163" y="514350"/>
                  </a:lnTo>
                  <a:lnTo>
                    <a:pt x="816769" y="547688"/>
                  </a:lnTo>
                  <a:lnTo>
                    <a:pt x="607219" y="602457"/>
                  </a:lnTo>
                  <a:lnTo>
                    <a:pt x="395288" y="657225"/>
                  </a:lnTo>
                  <a:lnTo>
                    <a:pt x="245269" y="695325"/>
                  </a:lnTo>
                  <a:lnTo>
                    <a:pt x="121444" y="726282"/>
                  </a:lnTo>
                  <a:lnTo>
                    <a:pt x="61913" y="740569"/>
                  </a:lnTo>
                  <a:lnTo>
                    <a:pt x="38100" y="742950"/>
                  </a:lnTo>
                  <a:lnTo>
                    <a:pt x="9525" y="735807"/>
                  </a:lnTo>
                  <a:lnTo>
                    <a:pt x="0" y="723900"/>
                  </a:lnTo>
                  <a:lnTo>
                    <a:pt x="7144" y="707232"/>
                  </a:lnTo>
                  <a:lnTo>
                    <a:pt x="19050" y="685800"/>
                  </a:lnTo>
                  <a:lnTo>
                    <a:pt x="54769" y="666750"/>
                  </a:lnTo>
                  <a:lnTo>
                    <a:pt x="226219" y="597694"/>
                  </a:lnTo>
                  <a:lnTo>
                    <a:pt x="426244" y="516732"/>
                  </a:lnTo>
                  <a:lnTo>
                    <a:pt x="707231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32CA08B-B645-AC46-9326-AE932195860E}"/>
                </a:ext>
              </a:extLst>
            </p:cNvPr>
            <p:cNvSpPr/>
            <p:nvPr/>
          </p:nvSpPr>
          <p:spPr>
            <a:xfrm>
              <a:off x="4708525" y="1725613"/>
              <a:ext cx="2033588" cy="454025"/>
            </a:xfrm>
            <a:custGeom>
              <a:avLst/>
              <a:gdLst>
                <a:gd name="connsiteX0" fmla="*/ 661988 w 2033588"/>
                <a:gd name="connsiteY0" fmla="*/ 219075 h 452438"/>
                <a:gd name="connsiteX1" fmla="*/ 809625 w 2033588"/>
                <a:gd name="connsiteY1" fmla="*/ 202407 h 452438"/>
                <a:gd name="connsiteX2" fmla="*/ 981075 w 2033588"/>
                <a:gd name="connsiteY2" fmla="*/ 180975 h 452438"/>
                <a:gd name="connsiteX3" fmla="*/ 1178719 w 2033588"/>
                <a:gd name="connsiteY3" fmla="*/ 142875 h 452438"/>
                <a:gd name="connsiteX4" fmla="*/ 1283494 w 2033588"/>
                <a:gd name="connsiteY4" fmla="*/ 130969 h 452438"/>
                <a:gd name="connsiteX5" fmla="*/ 1383507 w 2033588"/>
                <a:gd name="connsiteY5" fmla="*/ 111919 h 452438"/>
                <a:gd name="connsiteX6" fmla="*/ 1473994 w 2033588"/>
                <a:gd name="connsiteY6" fmla="*/ 90488 h 452438"/>
                <a:gd name="connsiteX7" fmla="*/ 1550194 w 2033588"/>
                <a:gd name="connsiteY7" fmla="*/ 64294 h 452438"/>
                <a:gd name="connsiteX8" fmla="*/ 1633538 w 2033588"/>
                <a:gd name="connsiteY8" fmla="*/ 35719 h 452438"/>
                <a:gd name="connsiteX9" fmla="*/ 1719263 w 2033588"/>
                <a:gd name="connsiteY9" fmla="*/ 0 h 452438"/>
                <a:gd name="connsiteX10" fmla="*/ 1757363 w 2033588"/>
                <a:gd name="connsiteY10" fmla="*/ 0 h 452438"/>
                <a:gd name="connsiteX11" fmla="*/ 1826419 w 2033588"/>
                <a:gd name="connsiteY11" fmla="*/ 14288 h 452438"/>
                <a:gd name="connsiteX12" fmla="*/ 1921669 w 2033588"/>
                <a:gd name="connsiteY12" fmla="*/ 42863 h 452438"/>
                <a:gd name="connsiteX13" fmla="*/ 1997869 w 2033588"/>
                <a:gd name="connsiteY13" fmla="*/ 71438 h 452438"/>
                <a:gd name="connsiteX14" fmla="*/ 2016919 w 2033588"/>
                <a:gd name="connsiteY14" fmla="*/ 85725 h 452438"/>
                <a:gd name="connsiteX15" fmla="*/ 2028825 w 2033588"/>
                <a:gd name="connsiteY15" fmla="*/ 104775 h 452438"/>
                <a:gd name="connsiteX16" fmla="*/ 2033588 w 2033588"/>
                <a:gd name="connsiteY16" fmla="*/ 121444 h 452438"/>
                <a:gd name="connsiteX17" fmla="*/ 2033588 w 2033588"/>
                <a:gd name="connsiteY17" fmla="*/ 138113 h 452438"/>
                <a:gd name="connsiteX18" fmla="*/ 2024063 w 2033588"/>
                <a:gd name="connsiteY18" fmla="*/ 164307 h 452438"/>
                <a:gd name="connsiteX19" fmla="*/ 1995488 w 2033588"/>
                <a:gd name="connsiteY19" fmla="*/ 190500 h 452438"/>
                <a:gd name="connsiteX20" fmla="*/ 1943100 w 2033588"/>
                <a:gd name="connsiteY20" fmla="*/ 221457 h 452438"/>
                <a:gd name="connsiteX21" fmla="*/ 1907382 w 2033588"/>
                <a:gd name="connsiteY21" fmla="*/ 238125 h 452438"/>
                <a:gd name="connsiteX22" fmla="*/ 1862138 w 2033588"/>
                <a:gd name="connsiteY22" fmla="*/ 247650 h 452438"/>
                <a:gd name="connsiteX23" fmla="*/ 1797844 w 2033588"/>
                <a:gd name="connsiteY23" fmla="*/ 252413 h 452438"/>
                <a:gd name="connsiteX24" fmla="*/ 1693069 w 2033588"/>
                <a:gd name="connsiteY24" fmla="*/ 254794 h 452438"/>
                <a:gd name="connsiteX25" fmla="*/ 1585913 w 2033588"/>
                <a:gd name="connsiteY25" fmla="*/ 264319 h 452438"/>
                <a:gd name="connsiteX26" fmla="*/ 1431132 w 2033588"/>
                <a:gd name="connsiteY26" fmla="*/ 283369 h 452438"/>
                <a:gd name="connsiteX27" fmla="*/ 1197769 w 2033588"/>
                <a:gd name="connsiteY27" fmla="*/ 316707 h 452438"/>
                <a:gd name="connsiteX28" fmla="*/ 916782 w 2033588"/>
                <a:gd name="connsiteY28" fmla="*/ 347663 h 452438"/>
                <a:gd name="connsiteX29" fmla="*/ 752475 w 2033588"/>
                <a:gd name="connsiteY29" fmla="*/ 369094 h 452438"/>
                <a:gd name="connsiteX30" fmla="*/ 569119 w 2033588"/>
                <a:gd name="connsiteY30" fmla="*/ 395288 h 452438"/>
                <a:gd name="connsiteX31" fmla="*/ 478632 w 2033588"/>
                <a:gd name="connsiteY31" fmla="*/ 409575 h 452438"/>
                <a:gd name="connsiteX32" fmla="*/ 395288 w 2033588"/>
                <a:gd name="connsiteY32" fmla="*/ 431007 h 452438"/>
                <a:gd name="connsiteX33" fmla="*/ 304800 w 2033588"/>
                <a:gd name="connsiteY33" fmla="*/ 452438 h 452438"/>
                <a:gd name="connsiteX34" fmla="*/ 283369 w 2033588"/>
                <a:gd name="connsiteY34" fmla="*/ 452438 h 452438"/>
                <a:gd name="connsiteX35" fmla="*/ 245269 w 2033588"/>
                <a:gd name="connsiteY35" fmla="*/ 440532 h 452438"/>
                <a:gd name="connsiteX36" fmla="*/ 190500 w 2033588"/>
                <a:gd name="connsiteY36" fmla="*/ 409575 h 452438"/>
                <a:gd name="connsiteX37" fmla="*/ 123825 w 2033588"/>
                <a:gd name="connsiteY37" fmla="*/ 354807 h 452438"/>
                <a:gd name="connsiteX38" fmla="*/ 69057 w 2033588"/>
                <a:gd name="connsiteY38" fmla="*/ 297657 h 452438"/>
                <a:gd name="connsiteX39" fmla="*/ 28575 w 2033588"/>
                <a:gd name="connsiteY39" fmla="*/ 252413 h 452438"/>
                <a:gd name="connsiteX40" fmla="*/ 9525 w 2033588"/>
                <a:gd name="connsiteY40" fmla="*/ 223838 h 452438"/>
                <a:gd name="connsiteX41" fmla="*/ 0 w 2033588"/>
                <a:gd name="connsiteY41" fmla="*/ 190500 h 452438"/>
                <a:gd name="connsiteX42" fmla="*/ 0 w 2033588"/>
                <a:gd name="connsiteY42" fmla="*/ 180975 h 452438"/>
                <a:gd name="connsiteX43" fmla="*/ 9525 w 2033588"/>
                <a:gd name="connsiteY43" fmla="*/ 171450 h 452438"/>
                <a:gd name="connsiteX44" fmla="*/ 38100 w 2033588"/>
                <a:gd name="connsiteY44" fmla="*/ 178594 h 452438"/>
                <a:gd name="connsiteX45" fmla="*/ 90488 w 2033588"/>
                <a:gd name="connsiteY45" fmla="*/ 202407 h 452438"/>
                <a:gd name="connsiteX46" fmla="*/ 152400 w 2033588"/>
                <a:gd name="connsiteY46" fmla="*/ 228600 h 452438"/>
                <a:gd name="connsiteX47" fmla="*/ 214313 w 2033588"/>
                <a:gd name="connsiteY47" fmla="*/ 247650 h 452438"/>
                <a:gd name="connsiteX48" fmla="*/ 259557 w 2033588"/>
                <a:gd name="connsiteY48" fmla="*/ 254794 h 452438"/>
                <a:gd name="connsiteX49" fmla="*/ 321469 w 2033588"/>
                <a:gd name="connsiteY49" fmla="*/ 257175 h 452438"/>
                <a:gd name="connsiteX50" fmla="*/ 469107 w 2033588"/>
                <a:gd name="connsiteY50" fmla="*/ 242888 h 452438"/>
                <a:gd name="connsiteX51" fmla="*/ 661988 w 2033588"/>
                <a:gd name="connsiteY51" fmla="*/ 219075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3588" h="452438">
                  <a:moveTo>
                    <a:pt x="661988" y="219075"/>
                  </a:moveTo>
                  <a:lnTo>
                    <a:pt x="809625" y="202407"/>
                  </a:lnTo>
                  <a:lnTo>
                    <a:pt x="981075" y="180975"/>
                  </a:lnTo>
                  <a:lnTo>
                    <a:pt x="1178719" y="142875"/>
                  </a:lnTo>
                  <a:lnTo>
                    <a:pt x="1283494" y="130969"/>
                  </a:lnTo>
                  <a:lnTo>
                    <a:pt x="1383507" y="111919"/>
                  </a:lnTo>
                  <a:lnTo>
                    <a:pt x="1473994" y="90488"/>
                  </a:lnTo>
                  <a:lnTo>
                    <a:pt x="1550194" y="64294"/>
                  </a:lnTo>
                  <a:lnTo>
                    <a:pt x="1633538" y="35719"/>
                  </a:lnTo>
                  <a:lnTo>
                    <a:pt x="1719263" y="0"/>
                  </a:lnTo>
                  <a:lnTo>
                    <a:pt x="1757363" y="0"/>
                  </a:lnTo>
                  <a:lnTo>
                    <a:pt x="1826419" y="14288"/>
                  </a:lnTo>
                  <a:lnTo>
                    <a:pt x="1921669" y="42863"/>
                  </a:lnTo>
                  <a:lnTo>
                    <a:pt x="1997869" y="71438"/>
                  </a:lnTo>
                  <a:lnTo>
                    <a:pt x="2016919" y="85725"/>
                  </a:lnTo>
                  <a:lnTo>
                    <a:pt x="2028825" y="104775"/>
                  </a:lnTo>
                  <a:lnTo>
                    <a:pt x="2033588" y="121444"/>
                  </a:lnTo>
                  <a:lnTo>
                    <a:pt x="2033588" y="138113"/>
                  </a:lnTo>
                  <a:lnTo>
                    <a:pt x="2024063" y="164307"/>
                  </a:lnTo>
                  <a:lnTo>
                    <a:pt x="1995488" y="190500"/>
                  </a:lnTo>
                  <a:lnTo>
                    <a:pt x="1943100" y="221457"/>
                  </a:lnTo>
                  <a:lnTo>
                    <a:pt x="1907382" y="238125"/>
                  </a:lnTo>
                  <a:lnTo>
                    <a:pt x="1862138" y="247650"/>
                  </a:lnTo>
                  <a:lnTo>
                    <a:pt x="1797844" y="252413"/>
                  </a:lnTo>
                  <a:lnTo>
                    <a:pt x="1693069" y="254794"/>
                  </a:lnTo>
                  <a:lnTo>
                    <a:pt x="1585913" y="264319"/>
                  </a:lnTo>
                  <a:lnTo>
                    <a:pt x="1431132" y="283369"/>
                  </a:lnTo>
                  <a:lnTo>
                    <a:pt x="1197769" y="316707"/>
                  </a:lnTo>
                  <a:lnTo>
                    <a:pt x="916782" y="347663"/>
                  </a:lnTo>
                  <a:lnTo>
                    <a:pt x="752475" y="369094"/>
                  </a:lnTo>
                  <a:lnTo>
                    <a:pt x="569119" y="395288"/>
                  </a:lnTo>
                  <a:lnTo>
                    <a:pt x="478632" y="409575"/>
                  </a:lnTo>
                  <a:lnTo>
                    <a:pt x="395288" y="431007"/>
                  </a:lnTo>
                  <a:lnTo>
                    <a:pt x="304800" y="452438"/>
                  </a:lnTo>
                  <a:lnTo>
                    <a:pt x="283369" y="452438"/>
                  </a:lnTo>
                  <a:lnTo>
                    <a:pt x="245269" y="440532"/>
                  </a:lnTo>
                  <a:lnTo>
                    <a:pt x="190500" y="409575"/>
                  </a:lnTo>
                  <a:lnTo>
                    <a:pt x="123825" y="354807"/>
                  </a:lnTo>
                  <a:lnTo>
                    <a:pt x="69057" y="297657"/>
                  </a:lnTo>
                  <a:lnTo>
                    <a:pt x="28575" y="252413"/>
                  </a:lnTo>
                  <a:lnTo>
                    <a:pt x="9525" y="223838"/>
                  </a:lnTo>
                  <a:lnTo>
                    <a:pt x="0" y="190500"/>
                  </a:lnTo>
                  <a:lnTo>
                    <a:pt x="0" y="180975"/>
                  </a:lnTo>
                  <a:lnTo>
                    <a:pt x="9525" y="171450"/>
                  </a:lnTo>
                  <a:lnTo>
                    <a:pt x="38100" y="178594"/>
                  </a:lnTo>
                  <a:lnTo>
                    <a:pt x="90488" y="202407"/>
                  </a:lnTo>
                  <a:lnTo>
                    <a:pt x="152400" y="228600"/>
                  </a:lnTo>
                  <a:lnTo>
                    <a:pt x="214313" y="247650"/>
                  </a:lnTo>
                  <a:lnTo>
                    <a:pt x="259557" y="254794"/>
                  </a:lnTo>
                  <a:lnTo>
                    <a:pt x="321469" y="257175"/>
                  </a:lnTo>
                  <a:lnTo>
                    <a:pt x="469107" y="242888"/>
                  </a:lnTo>
                  <a:lnTo>
                    <a:pt x="66198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6D261407-3A68-C84F-8608-427B61104988}"/>
                </a:ext>
              </a:extLst>
            </p:cNvPr>
            <p:cNvSpPr/>
            <p:nvPr/>
          </p:nvSpPr>
          <p:spPr>
            <a:xfrm>
              <a:off x="4848225" y="3384550"/>
              <a:ext cx="298450" cy="1917700"/>
            </a:xfrm>
            <a:custGeom>
              <a:avLst/>
              <a:gdLst>
                <a:gd name="connsiteX0" fmla="*/ 298280 w 298280"/>
                <a:gd name="connsiteY0" fmla="*/ 330064 h 1919262"/>
                <a:gd name="connsiteX1" fmla="*/ 298280 w 298280"/>
                <a:gd name="connsiteY1" fmla="*/ 193149 h 1919262"/>
                <a:gd name="connsiteX2" fmla="*/ 273831 w 298280"/>
                <a:gd name="connsiteY2" fmla="*/ 90462 h 1919262"/>
                <a:gd name="connsiteX3" fmla="*/ 202928 w 298280"/>
                <a:gd name="connsiteY3" fmla="*/ 51343 h 1919262"/>
                <a:gd name="connsiteX4" fmla="*/ 141805 w 298280"/>
                <a:gd name="connsiteY4" fmla="*/ 26894 h 1919262"/>
                <a:gd name="connsiteX5" fmla="*/ 80682 w 298280"/>
                <a:gd name="connsiteY5" fmla="*/ 9780 h 1919262"/>
                <a:gd name="connsiteX6" fmla="*/ 31784 w 298280"/>
                <a:gd name="connsiteY6" fmla="*/ 0 h 1919262"/>
                <a:gd name="connsiteX7" fmla="*/ 9780 w 298280"/>
                <a:gd name="connsiteY7" fmla="*/ 2445 h 1919262"/>
                <a:gd name="connsiteX8" fmla="*/ 0 w 298280"/>
                <a:gd name="connsiteY8" fmla="*/ 12225 h 1919262"/>
                <a:gd name="connsiteX9" fmla="*/ 2445 w 298280"/>
                <a:gd name="connsiteY9" fmla="*/ 31784 h 1919262"/>
                <a:gd name="connsiteX10" fmla="*/ 12225 w 298280"/>
                <a:gd name="connsiteY10" fmla="*/ 51343 h 1919262"/>
                <a:gd name="connsiteX11" fmla="*/ 41564 w 298280"/>
                <a:gd name="connsiteY11" fmla="*/ 117356 h 1919262"/>
                <a:gd name="connsiteX12" fmla="*/ 66013 w 298280"/>
                <a:gd name="connsiteY12" fmla="*/ 202928 h 1919262"/>
                <a:gd name="connsiteX13" fmla="*/ 70903 w 298280"/>
                <a:gd name="connsiteY13" fmla="*/ 254272 h 1919262"/>
                <a:gd name="connsiteX14" fmla="*/ 73348 w 298280"/>
                <a:gd name="connsiteY14" fmla="*/ 396077 h 1919262"/>
                <a:gd name="connsiteX15" fmla="*/ 75792 w 298280"/>
                <a:gd name="connsiteY15" fmla="*/ 674798 h 1919262"/>
                <a:gd name="connsiteX16" fmla="*/ 75792 w 298280"/>
                <a:gd name="connsiteY16" fmla="*/ 1102659 h 1919262"/>
                <a:gd name="connsiteX17" fmla="*/ 73348 w 298280"/>
                <a:gd name="connsiteY17" fmla="*/ 1303142 h 1919262"/>
                <a:gd name="connsiteX18" fmla="*/ 70903 w 298280"/>
                <a:gd name="connsiteY18" fmla="*/ 1381380 h 1919262"/>
                <a:gd name="connsiteX19" fmla="*/ 66013 w 298280"/>
                <a:gd name="connsiteY19" fmla="*/ 1435168 h 1919262"/>
                <a:gd name="connsiteX20" fmla="*/ 51343 w 298280"/>
                <a:gd name="connsiteY20" fmla="*/ 1493846 h 1919262"/>
                <a:gd name="connsiteX21" fmla="*/ 31784 w 298280"/>
                <a:gd name="connsiteY21" fmla="*/ 1540299 h 1919262"/>
                <a:gd name="connsiteX22" fmla="*/ 34229 w 298280"/>
                <a:gd name="connsiteY22" fmla="*/ 1576973 h 1919262"/>
                <a:gd name="connsiteX23" fmla="*/ 53788 w 298280"/>
                <a:gd name="connsiteY23" fmla="*/ 1664990 h 1919262"/>
                <a:gd name="connsiteX24" fmla="*/ 78237 w 298280"/>
                <a:gd name="connsiteY24" fmla="*/ 1753007 h 1919262"/>
                <a:gd name="connsiteX25" fmla="*/ 112466 w 298280"/>
                <a:gd name="connsiteY25" fmla="*/ 1843470 h 1919262"/>
                <a:gd name="connsiteX26" fmla="*/ 139360 w 298280"/>
                <a:gd name="connsiteY26" fmla="*/ 1880143 h 1919262"/>
                <a:gd name="connsiteX27" fmla="*/ 156475 w 298280"/>
                <a:gd name="connsiteY27" fmla="*/ 1899703 h 1919262"/>
                <a:gd name="connsiteX28" fmla="*/ 171144 w 298280"/>
                <a:gd name="connsiteY28" fmla="*/ 1911927 h 1919262"/>
                <a:gd name="connsiteX29" fmla="*/ 188259 w 298280"/>
                <a:gd name="connsiteY29" fmla="*/ 1919262 h 1919262"/>
                <a:gd name="connsiteX30" fmla="*/ 202928 w 298280"/>
                <a:gd name="connsiteY30" fmla="*/ 1919262 h 1919262"/>
                <a:gd name="connsiteX31" fmla="*/ 220043 w 298280"/>
                <a:gd name="connsiteY31" fmla="*/ 1911927 h 1919262"/>
                <a:gd name="connsiteX32" fmla="*/ 242047 w 298280"/>
                <a:gd name="connsiteY32" fmla="*/ 1882588 h 1919262"/>
                <a:gd name="connsiteX33" fmla="*/ 261606 w 298280"/>
                <a:gd name="connsiteY33" fmla="*/ 1828800 h 1919262"/>
                <a:gd name="connsiteX34" fmla="*/ 278721 w 298280"/>
                <a:gd name="connsiteY34" fmla="*/ 1765232 h 1919262"/>
                <a:gd name="connsiteX35" fmla="*/ 298280 w 298280"/>
                <a:gd name="connsiteY35" fmla="*/ 1662545 h 1919262"/>
                <a:gd name="connsiteX36" fmla="*/ 298280 w 298280"/>
                <a:gd name="connsiteY36" fmla="*/ 1457172 h 1919262"/>
                <a:gd name="connsiteX37" fmla="*/ 298280 w 298280"/>
                <a:gd name="connsiteY37" fmla="*/ 1202901 h 1919262"/>
                <a:gd name="connsiteX38" fmla="*/ 298280 w 298280"/>
                <a:gd name="connsiteY38" fmla="*/ 660128 h 1919262"/>
                <a:gd name="connsiteX39" fmla="*/ 298280 w 298280"/>
                <a:gd name="connsiteY39" fmla="*/ 33006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8280" h="1919262">
                  <a:moveTo>
                    <a:pt x="298280" y="330064"/>
                  </a:moveTo>
                  <a:lnTo>
                    <a:pt x="298280" y="193149"/>
                  </a:lnTo>
                  <a:lnTo>
                    <a:pt x="273831" y="90462"/>
                  </a:lnTo>
                  <a:lnTo>
                    <a:pt x="202928" y="51343"/>
                  </a:lnTo>
                  <a:lnTo>
                    <a:pt x="141805" y="26894"/>
                  </a:lnTo>
                  <a:lnTo>
                    <a:pt x="80682" y="9780"/>
                  </a:lnTo>
                  <a:lnTo>
                    <a:pt x="31784" y="0"/>
                  </a:lnTo>
                  <a:lnTo>
                    <a:pt x="9780" y="2445"/>
                  </a:lnTo>
                  <a:lnTo>
                    <a:pt x="0" y="12225"/>
                  </a:lnTo>
                  <a:lnTo>
                    <a:pt x="2445" y="31784"/>
                  </a:lnTo>
                  <a:lnTo>
                    <a:pt x="12225" y="51343"/>
                  </a:lnTo>
                  <a:lnTo>
                    <a:pt x="41564" y="117356"/>
                  </a:lnTo>
                  <a:lnTo>
                    <a:pt x="66013" y="202928"/>
                  </a:lnTo>
                  <a:lnTo>
                    <a:pt x="70903" y="254272"/>
                  </a:lnTo>
                  <a:lnTo>
                    <a:pt x="73348" y="396077"/>
                  </a:lnTo>
                  <a:cubicBezTo>
                    <a:pt x="74163" y="488984"/>
                    <a:pt x="74977" y="581891"/>
                    <a:pt x="75792" y="674798"/>
                  </a:cubicBezTo>
                  <a:lnTo>
                    <a:pt x="75792" y="1102659"/>
                  </a:lnTo>
                  <a:cubicBezTo>
                    <a:pt x="74977" y="1169487"/>
                    <a:pt x="74163" y="1236314"/>
                    <a:pt x="73348" y="1303142"/>
                  </a:cubicBezTo>
                  <a:lnTo>
                    <a:pt x="70903" y="1381380"/>
                  </a:lnTo>
                  <a:lnTo>
                    <a:pt x="66013" y="1435168"/>
                  </a:lnTo>
                  <a:lnTo>
                    <a:pt x="51343" y="1493846"/>
                  </a:lnTo>
                  <a:lnTo>
                    <a:pt x="31784" y="1540299"/>
                  </a:lnTo>
                  <a:lnTo>
                    <a:pt x="34229" y="1576973"/>
                  </a:lnTo>
                  <a:lnTo>
                    <a:pt x="53788" y="1664990"/>
                  </a:lnTo>
                  <a:lnTo>
                    <a:pt x="78237" y="1753007"/>
                  </a:lnTo>
                  <a:lnTo>
                    <a:pt x="112466" y="1843470"/>
                  </a:lnTo>
                  <a:lnTo>
                    <a:pt x="139360" y="1880143"/>
                  </a:lnTo>
                  <a:lnTo>
                    <a:pt x="156475" y="1899703"/>
                  </a:lnTo>
                  <a:lnTo>
                    <a:pt x="171144" y="1911927"/>
                  </a:lnTo>
                  <a:lnTo>
                    <a:pt x="188259" y="1919262"/>
                  </a:lnTo>
                  <a:lnTo>
                    <a:pt x="202928" y="1919262"/>
                  </a:lnTo>
                  <a:lnTo>
                    <a:pt x="220043" y="1911927"/>
                  </a:lnTo>
                  <a:lnTo>
                    <a:pt x="242047" y="1882588"/>
                  </a:lnTo>
                  <a:lnTo>
                    <a:pt x="261606" y="1828800"/>
                  </a:lnTo>
                  <a:lnTo>
                    <a:pt x="278721" y="1765232"/>
                  </a:lnTo>
                  <a:lnTo>
                    <a:pt x="298280" y="1662545"/>
                  </a:lnTo>
                  <a:lnTo>
                    <a:pt x="298280" y="1457172"/>
                  </a:lnTo>
                  <a:lnTo>
                    <a:pt x="298280" y="1202901"/>
                  </a:lnTo>
                  <a:lnTo>
                    <a:pt x="298280" y="660128"/>
                  </a:lnTo>
                  <a:lnTo>
                    <a:pt x="298280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A11BF11-174E-8946-A618-EBDC8127BF8B}"/>
                </a:ext>
              </a:extLst>
            </p:cNvPr>
            <p:cNvSpPr/>
            <p:nvPr/>
          </p:nvSpPr>
          <p:spPr>
            <a:xfrm>
              <a:off x="6003925" y="5230813"/>
              <a:ext cx="1130300" cy="769937"/>
            </a:xfrm>
            <a:custGeom>
              <a:avLst/>
              <a:gdLst>
                <a:gd name="connsiteX0" fmla="*/ 509588 w 1131094"/>
                <a:gd name="connsiteY0" fmla="*/ 366713 h 769144"/>
                <a:gd name="connsiteX1" fmla="*/ 411957 w 1131094"/>
                <a:gd name="connsiteY1" fmla="*/ 295275 h 769144"/>
                <a:gd name="connsiteX2" fmla="*/ 297657 w 1131094"/>
                <a:gd name="connsiteY2" fmla="*/ 219075 h 769144"/>
                <a:gd name="connsiteX3" fmla="*/ 226219 w 1131094"/>
                <a:gd name="connsiteY3" fmla="*/ 173832 h 769144"/>
                <a:gd name="connsiteX4" fmla="*/ 138113 w 1131094"/>
                <a:gd name="connsiteY4" fmla="*/ 119063 h 769144"/>
                <a:gd name="connsiteX5" fmla="*/ 42863 w 1131094"/>
                <a:gd name="connsiteY5" fmla="*/ 69057 h 769144"/>
                <a:gd name="connsiteX6" fmla="*/ 21432 w 1131094"/>
                <a:gd name="connsiteY6" fmla="*/ 54769 h 769144"/>
                <a:gd name="connsiteX7" fmla="*/ 4763 w 1131094"/>
                <a:gd name="connsiteY7" fmla="*/ 40482 h 769144"/>
                <a:gd name="connsiteX8" fmla="*/ 0 w 1131094"/>
                <a:gd name="connsiteY8" fmla="*/ 23813 h 769144"/>
                <a:gd name="connsiteX9" fmla="*/ 0 w 1131094"/>
                <a:gd name="connsiteY9" fmla="*/ 7144 h 769144"/>
                <a:gd name="connsiteX10" fmla="*/ 14288 w 1131094"/>
                <a:gd name="connsiteY10" fmla="*/ 0 h 769144"/>
                <a:gd name="connsiteX11" fmla="*/ 52388 w 1131094"/>
                <a:gd name="connsiteY11" fmla="*/ 4763 h 769144"/>
                <a:gd name="connsiteX12" fmla="*/ 161925 w 1131094"/>
                <a:gd name="connsiteY12" fmla="*/ 35719 h 769144"/>
                <a:gd name="connsiteX13" fmla="*/ 295275 w 1131094"/>
                <a:gd name="connsiteY13" fmla="*/ 73819 h 769144"/>
                <a:gd name="connsiteX14" fmla="*/ 440532 w 1131094"/>
                <a:gd name="connsiteY14" fmla="*/ 123825 h 769144"/>
                <a:gd name="connsiteX15" fmla="*/ 573882 w 1131094"/>
                <a:gd name="connsiteY15" fmla="*/ 173832 h 769144"/>
                <a:gd name="connsiteX16" fmla="*/ 638175 w 1131094"/>
                <a:gd name="connsiteY16" fmla="*/ 197644 h 769144"/>
                <a:gd name="connsiteX17" fmla="*/ 745332 w 1131094"/>
                <a:gd name="connsiteY17" fmla="*/ 245269 h 769144"/>
                <a:gd name="connsiteX18" fmla="*/ 800100 w 1131094"/>
                <a:gd name="connsiteY18" fmla="*/ 271463 h 769144"/>
                <a:gd name="connsiteX19" fmla="*/ 845344 w 1131094"/>
                <a:gd name="connsiteY19" fmla="*/ 295275 h 769144"/>
                <a:gd name="connsiteX20" fmla="*/ 890588 w 1131094"/>
                <a:gd name="connsiteY20" fmla="*/ 321469 h 769144"/>
                <a:gd name="connsiteX21" fmla="*/ 933450 w 1131094"/>
                <a:gd name="connsiteY21" fmla="*/ 350044 h 769144"/>
                <a:gd name="connsiteX22" fmla="*/ 969169 w 1131094"/>
                <a:gd name="connsiteY22" fmla="*/ 381000 h 769144"/>
                <a:gd name="connsiteX23" fmla="*/ 1009650 w 1131094"/>
                <a:gd name="connsiteY23" fmla="*/ 416719 h 769144"/>
                <a:gd name="connsiteX24" fmla="*/ 1052513 w 1131094"/>
                <a:gd name="connsiteY24" fmla="*/ 461963 h 769144"/>
                <a:gd name="connsiteX25" fmla="*/ 1083469 w 1131094"/>
                <a:gd name="connsiteY25" fmla="*/ 502444 h 769144"/>
                <a:gd name="connsiteX26" fmla="*/ 1109663 w 1131094"/>
                <a:gd name="connsiteY26" fmla="*/ 550069 h 769144"/>
                <a:gd name="connsiteX27" fmla="*/ 1116807 w 1131094"/>
                <a:gd name="connsiteY27" fmla="*/ 573882 h 769144"/>
                <a:gd name="connsiteX28" fmla="*/ 1128713 w 1131094"/>
                <a:gd name="connsiteY28" fmla="*/ 614363 h 769144"/>
                <a:gd name="connsiteX29" fmla="*/ 1131094 w 1131094"/>
                <a:gd name="connsiteY29" fmla="*/ 638175 h 769144"/>
                <a:gd name="connsiteX30" fmla="*/ 1131094 w 1131094"/>
                <a:gd name="connsiteY30" fmla="*/ 666750 h 769144"/>
                <a:gd name="connsiteX31" fmla="*/ 1114425 w 1131094"/>
                <a:gd name="connsiteY31" fmla="*/ 704850 h 769144"/>
                <a:gd name="connsiteX32" fmla="*/ 1092994 w 1131094"/>
                <a:gd name="connsiteY32" fmla="*/ 738188 h 769144"/>
                <a:gd name="connsiteX33" fmla="*/ 1076325 w 1131094"/>
                <a:gd name="connsiteY33" fmla="*/ 752475 h 769144"/>
                <a:gd name="connsiteX34" fmla="*/ 1050132 w 1131094"/>
                <a:gd name="connsiteY34" fmla="*/ 766763 h 769144"/>
                <a:gd name="connsiteX35" fmla="*/ 1031082 w 1131094"/>
                <a:gd name="connsiteY35" fmla="*/ 769144 h 769144"/>
                <a:gd name="connsiteX36" fmla="*/ 1000125 w 1131094"/>
                <a:gd name="connsiteY36" fmla="*/ 764382 h 769144"/>
                <a:gd name="connsiteX37" fmla="*/ 962025 w 1131094"/>
                <a:gd name="connsiteY37" fmla="*/ 747713 h 769144"/>
                <a:gd name="connsiteX38" fmla="*/ 904875 w 1131094"/>
                <a:gd name="connsiteY38" fmla="*/ 700088 h 769144"/>
                <a:gd name="connsiteX39" fmla="*/ 802482 w 1131094"/>
                <a:gd name="connsiteY39" fmla="*/ 604838 h 769144"/>
                <a:gd name="connsiteX40" fmla="*/ 638175 w 1131094"/>
                <a:gd name="connsiteY40" fmla="*/ 464344 h 769144"/>
                <a:gd name="connsiteX41" fmla="*/ 509588 w 1131094"/>
                <a:gd name="connsiteY41" fmla="*/ 366713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094" h="769144">
                  <a:moveTo>
                    <a:pt x="509588" y="366713"/>
                  </a:moveTo>
                  <a:lnTo>
                    <a:pt x="411957" y="295275"/>
                  </a:lnTo>
                  <a:lnTo>
                    <a:pt x="297657" y="219075"/>
                  </a:lnTo>
                  <a:lnTo>
                    <a:pt x="226219" y="173832"/>
                  </a:lnTo>
                  <a:lnTo>
                    <a:pt x="138113" y="119063"/>
                  </a:lnTo>
                  <a:lnTo>
                    <a:pt x="42863" y="69057"/>
                  </a:lnTo>
                  <a:lnTo>
                    <a:pt x="21432" y="54769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52388" y="4763"/>
                  </a:lnTo>
                  <a:lnTo>
                    <a:pt x="161925" y="35719"/>
                  </a:lnTo>
                  <a:lnTo>
                    <a:pt x="295275" y="73819"/>
                  </a:lnTo>
                  <a:lnTo>
                    <a:pt x="440532" y="123825"/>
                  </a:lnTo>
                  <a:lnTo>
                    <a:pt x="573882" y="173832"/>
                  </a:lnTo>
                  <a:lnTo>
                    <a:pt x="638175" y="197644"/>
                  </a:lnTo>
                  <a:lnTo>
                    <a:pt x="745332" y="245269"/>
                  </a:lnTo>
                  <a:lnTo>
                    <a:pt x="800100" y="271463"/>
                  </a:lnTo>
                  <a:lnTo>
                    <a:pt x="845344" y="295275"/>
                  </a:lnTo>
                  <a:lnTo>
                    <a:pt x="890588" y="321469"/>
                  </a:lnTo>
                  <a:lnTo>
                    <a:pt x="933450" y="350044"/>
                  </a:lnTo>
                  <a:lnTo>
                    <a:pt x="969169" y="381000"/>
                  </a:lnTo>
                  <a:lnTo>
                    <a:pt x="1009650" y="416719"/>
                  </a:lnTo>
                  <a:lnTo>
                    <a:pt x="1052513" y="461963"/>
                  </a:lnTo>
                  <a:lnTo>
                    <a:pt x="1083469" y="502444"/>
                  </a:lnTo>
                  <a:lnTo>
                    <a:pt x="1109663" y="550069"/>
                  </a:lnTo>
                  <a:lnTo>
                    <a:pt x="1116807" y="573882"/>
                  </a:lnTo>
                  <a:lnTo>
                    <a:pt x="1128713" y="614363"/>
                  </a:lnTo>
                  <a:lnTo>
                    <a:pt x="1131094" y="638175"/>
                  </a:lnTo>
                  <a:lnTo>
                    <a:pt x="1131094" y="666750"/>
                  </a:lnTo>
                  <a:lnTo>
                    <a:pt x="1114425" y="704850"/>
                  </a:lnTo>
                  <a:lnTo>
                    <a:pt x="1092994" y="738188"/>
                  </a:lnTo>
                  <a:lnTo>
                    <a:pt x="1076325" y="752475"/>
                  </a:lnTo>
                  <a:lnTo>
                    <a:pt x="1050132" y="766763"/>
                  </a:lnTo>
                  <a:lnTo>
                    <a:pt x="1031082" y="769144"/>
                  </a:lnTo>
                  <a:lnTo>
                    <a:pt x="1000125" y="764382"/>
                  </a:lnTo>
                  <a:lnTo>
                    <a:pt x="962025" y="747713"/>
                  </a:lnTo>
                  <a:lnTo>
                    <a:pt x="904875" y="700088"/>
                  </a:lnTo>
                  <a:lnTo>
                    <a:pt x="802482" y="604838"/>
                  </a:lnTo>
                  <a:lnTo>
                    <a:pt x="638175" y="464344"/>
                  </a:lnTo>
                  <a:lnTo>
                    <a:pt x="5095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C53540E3-8299-B140-A901-45B0015B306A}"/>
                </a:ext>
              </a:extLst>
            </p:cNvPr>
            <p:cNvSpPr/>
            <p:nvPr/>
          </p:nvSpPr>
          <p:spPr>
            <a:xfrm>
              <a:off x="2452688" y="2828925"/>
              <a:ext cx="2076450" cy="576263"/>
            </a:xfrm>
            <a:custGeom>
              <a:avLst/>
              <a:gdLst>
                <a:gd name="connsiteX0" fmla="*/ 938212 w 2076450"/>
                <a:gd name="connsiteY0" fmla="*/ 228600 h 576263"/>
                <a:gd name="connsiteX1" fmla="*/ 1300162 w 2076450"/>
                <a:gd name="connsiteY1" fmla="*/ 145256 h 576263"/>
                <a:gd name="connsiteX2" fmla="*/ 1514475 w 2076450"/>
                <a:gd name="connsiteY2" fmla="*/ 97631 h 576263"/>
                <a:gd name="connsiteX3" fmla="*/ 1647825 w 2076450"/>
                <a:gd name="connsiteY3" fmla="*/ 61913 h 576263"/>
                <a:gd name="connsiteX4" fmla="*/ 1693068 w 2076450"/>
                <a:gd name="connsiteY4" fmla="*/ 38100 h 576263"/>
                <a:gd name="connsiteX5" fmla="*/ 1766887 w 2076450"/>
                <a:gd name="connsiteY5" fmla="*/ 9525 h 576263"/>
                <a:gd name="connsiteX6" fmla="*/ 1814512 w 2076450"/>
                <a:gd name="connsiteY6" fmla="*/ 0 h 576263"/>
                <a:gd name="connsiteX7" fmla="*/ 1874043 w 2076450"/>
                <a:gd name="connsiteY7" fmla="*/ 2381 h 576263"/>
                <a:gd name="connsiteX8" fmla="*/ 1933575 w 2076450"/>
                <a:gd name="connsiteY8" fmla="*/ 9525 h 576263"/>
                <a:gd name="connsiteX9" fmla="*/ 1993106 w 2076450"/>
                <a:gd name="connsiteY9" fmla="*/ 23813 h 576263"/>
                <a:gd name="connsiteX10" fmla="*/ 2038350 w 2076450"/>
                <a:gd name="connsiteY10" fmla="*/ 38100 h 576263"/>
                <a:gd name="connsiteX11" fmla="*/ 2052637 w 2076450"/>
                <a:gd name="connsiteY11" fmla="*/ 45244 h 576263"/>
                <a:gd name="connsiteX12" fmla="*/ 2066925 w 2076450"/>
                <a:gd name="connsiteY12" fmla="*/ 57150 h 576263"/>
                <a:gd name="connsiteX13" fmla="*/ 2074068 w 2076450"/>
                <a:gd name="connsiteY13" fmla="*/ 76200 h 576263"/>
                <a:gd name="connsiteX14" fmla="*/ 2076450 w 2076450"/>
                <a:gd name="connsiteY14" fmla="*/ 95250 h 576263"/>
                <a:gd name="connsiteX15" fmla="*/ 2064543 w 2076450"/>
                <a:gd name="connsiteY15" fmla="*/ 123825 h 576263"/>
                <a:gd name="connsiteX16" fmla="*/ 2040731 w 2076450"/>
                <a:gd name="connsiteY16" fmla="*/ 159544 h 576263"/>
                <a:gd name="connsiteX17" fmla="*/ 2016918 w 2076450"/>
                <a:gd name="connsiteY17" fmla="*/ 178594 h 576263"/>
                <a:gd name="connsiteX18" fmla="*/ 1874043 w 2076450"/>
                <a:gd name="connsiteY18" fmla="*/ 202406 h 576263"/>
                <a:gd name="connsiteX19" fmla="*/ 1552575 w 2076450"/>
                <a:gd name="connsiteY19" fmla="*/ 252413 h 576263"/>
                <a:gd name="connsiteX20" fmla="*/ 1435893 w 2076450"/>
                <a:gd name="connsiteY20" fmla="*/ 271463 h 576263"/>
                <a:gd name="connsiteX21" fmla="*/ 1095375 w 2076450"/>
                <a:gd name="connsiteY21" fmla="*/ 361950 h 576263"/>
                <a:gd name="connsiteX22" fmla="*/ 892968 w 2076450"/>
                <a:gd name="connsiteY22" fmla="*/ 419100 h 576263"/>
                <a:gd name="connsiteX23" fmla="*/ 642937 w 2076450"/>
                <a:gd name="connsiteY23" fmla="*/ 495300 h 576263"/>
                <a:gd name="connsiteX24" fmla="*/ 509587 w 2076450"/>
                <a:gd name="connsiteY24" fmla="*/ 542925 h 576263"/>
                <a:gd name="connsiteX25" fmla="*/ 431006 w 2076450"/>
                <a:gd name="connsiteY25" fmla="*/ 573881 h 576263"/>
                <a:gd name="connsiteX26" fmla="*/ 416718 w 2076450"/>
                <a:gd name="connsiteY26" fmla="*/ 576263 h 576263"/>
                <a:gd name="connsiteX27" fmla="*/ 388143 w 2076450"/>
                <a:gd name="connsiteY27" fmla="*/ 571500 h 576263"/>
                <a:gd name="connsiteX28" fmla="*/ 300037 w 2076450"/>
                <a:gd name="connsiteY28" fmla="*/ 533400 h 576263"/>
                <a:gd name="connsiteX29" fmla="*/ 207168 w 2076450"/>
                <a:gd name="connsiteY29" fmla="*/ 478631 h 576263"/>
                <a:gd name="connsiteX30" fmla="*/ 111918 w 2076450"/>
                <a:gd name="connsiteY30" fmla="*/ 414338 h 576263"/>
                <a:gd name="connsiteX31" fmla="*/ 26193 w 2076450"/>
                <a:gd name="connsiteY31" fmla="*/ 347663 h 576263"/>
                <a:gd name="connsiteX32" fmla="*/ 4762 w 2076450"/>
                <a:gd name="connsiteY32" fmla="*/ 323850 h 576263"/>
                <a:gd name="connsiteX33" fmla="*/ 0 w 2076450"/>
                <a:gd name="connsiteY33" fmla="*/ 300038 h 576263"/>
                <a:gd name="connsiteX34" fmla="*/ 4762 w 2076450"/>
                <a:gd name="connsiteY34" fmla="*/ 288131 h 576263"/>
                <a:gd name="connsiteX35" fmla="*/ 26193 w 2076450"/>
                <a:gd name="connsiteY35" fmla="*/ 280988 h 576263"/>
                <a:gd name="connsiteX36" fmla="*/ 92868 w 2076450"/>
                <a:gd name="connsiteY36" fmla="*/ 295275 h 576263"/>
                <a:gd name="connsiteX37" fmla="*/ 216693 w 2076450"/>
                <a:gd name="connsiteY37" fmla="*/ 316706 h 576263"/>
                <a:gd name="connsiteX38" fmla="*/ 333375 w 2076450"/>
                <a:gd name="connsiteY38" fmla="*/ 330994 h 576263"/>
                <a:gd name="connsiteX39" fmla="*/ 428625 w 2076450"/>
                <a:gd name="connsiteY39" fmla="*/ 335756 h 576263"/>
                <a:gd name="connsiteX40" fmla="*/ 600075 w 2076450"/>
                <a:gd name="connsiteY40" fmla="*/ 302419 h 576263"/>
                <a:gd name="connsiteX41" fmla="*/ 938212 w 2076450"/>
                <a:gd name="connsiteY41" fmla="*/ 228600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76450" h="576263">
                  <a:moveTo>
                    <a:pt x="938212" y="228600"/>
                  </a:moveTo>
                  <a:lnTo>
                    <a:pt x="1300162" y="145256"/>
                  </a:lnTo>
                  <a:lnTo>
                    <a:pt x="1514475" y="97631"/>
                  </a:lnTo>
                  <a:lnTo>
                    <a:pt x="1647825" y="61913"/>
                  </a:lnTo>
                  <a:lnTo>
                    <a:pt x="1693068" y="38100"/>
                  </a:lnTo>
                  <a:lnTo>
                    <a:pt x="1766887" y="9525"/>
                  </a:lnTo>
                  <a:lnTo>
                    <a:pt x="1814512" y="0"/>
                  </a:lnTo>
                  <a:lnTo>
                    <a:pt x="1874043" y="2381"/>
                  </a:lnTo>
                  <a:lnTo>
                    <a:pt x="1933575" y="9525"/>
                  </a:lnTo>
                  <a:lnTo>
                    <a:pt x="1993106" y="23813"/>
                  </a:lnTo>
                  <a:lnTo>
                    <a:pt x="2038350" y="38100"/>
                  </a:lnTo>
                  <a:lnTo>
                    <a:pt x="2052637" y="45244"/>
                  </a:lnTo>
                  <a:lnTo>
                    <a:pt x="2066925" y="57150"/>
                  </a:lnTo>
                  <a:lnTo>
                    <a:pt x="2074068" y="76200"/>
                  </a:lnTo>
                  <a:lnTo>
                    <a:pt x="2076450" y="95250"/>
                  </a:lnTo>
                  <a:lnTo>
                    <a:pt x="2064543" y="123825"/>
                  </a:lnTo>
                  <a:lnTo>
                    <a:pt x="2040731" y="159544"/>
                  </a:lnTo>
                  <a:lnTo>
                    <a:pt x="2016918" y="178594"/>
                  </a:lnTo>
                  <a:lnTo>
                    <a:pt x="1874043" y="202406"/>
                  </a:lnTo>
                  <a:lnTo>
                    <a:pt x="1552575" y="252413"/>
                  </a:lnTo>
                  <a:lnTo>
                    <a:pt x="1435893" y="271463"/>
                  </a:lnTo>
                  <a:lnTo>
                    <a:pt x="1095375" y="361950"/>
                  </a:lnTo>
                  <a:lnTo>
                    <a:pt x="892968" y="419100"/>
                  </a:lnTo>
                  <a:lnTo>
                    <a:pt x="642937" y="495300"/>
                  </a:lnTo>
                  <a:lnTo>
                    <a:pt x="509587" y="542925"/>
                  </a:lnTo>
                  <a:lnTo>
                    <a:pt x="431006" y="573881"/>
                  </a:lnTo>
                  <a:lnTo>
                    <a:pt x="416718" y="576263"/>
                  </a:lnTo>
                  <a:lnTo>
                    <a:pt x="388143" y="571500"/>
                  </a:lnTo>
                  <a:lnTo>
                    <a:pt x="300037" y="533400"/>
                  </a:lnTo>
                  <a:lnTo>
                    <a:pt x="207168" y="478631"/>
                  </a:lnTo>
                  <a:lnTo>
                    <a:pt x="111918" y="414338"/>
                  </a:lnTo>
                  <a:lnTo>
                    <a:pt x="26193" y="347663"/>
                  </a:lnTo>
                  <a:lnTo>
                    <a:pt x="4762" y="323850"/>
                  </a:lnTo>
                  <a:lnTo>
                    <a:pt x="0" y="300038"/>
                  </a:lnTo>
                  <a:lnTo>
                    <a:pt x="4762" y="288131"/>
                  </a:lnTo>
                  <a:lnTo>
                    <a:pt x="26193" y="280988"/>
                  </a:lnTo>
                  <a:lnTo>
                    <a:pt x="92868" y="295275"/>
                  </a:lnTo>
                  <a:lnTo>
                    <a:pt x="216693" y="316706"/>
                  </a:lnTo>
                  <a:lnTo>
                    <a:pt x="333375" y="330994"/>
                  </a:lnTo>
                  <a:lnTo>
                    <a:pt x="428625" y="335756"/>
                  </a:lnTo>
                  <a:lnTo>
                    <a:pt x="600075" y="302419"/>
                  </a:lnTo>
                  <a:lnTo>
                    <a:pt x="938212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F355441A-DCE4-174A-888A-A19A029D36A8}"/>
                </a:ext>
              </a:extLst>
            </p:cNvPr>
            <p:cNvSpPr/>
            <p:nvPr/>
          </p:nvSpPr>
          <p:spPr>
            <a:xfrm rot="16200000">
              <a:off x="1846263" y="3843338"/>
              <a:ext cx="3797300" cy="463550"/>
            </a:xfrm>
            <a:custGeom>
              <a:avLst/>
              <a:gdLst>
                <a:gd name="connsiteX0" fmla="*/ 1593850 w 3797300"/>
                <a:gd name="connsiteY0" fmla="*/ 155575 h 463550"/>
                <a:gd name="connsiteX1" fmla="*/ 1962150 w 3797300"/>
                <a:gd name="connsiteY1" fmla="*/ 171450 h 463550"/>
                <a:gd name="connsiteX2" fmla="*/ 2336800 w 3797300"/>
                <a:gd name="connsiteY2" fmla="*/ 180975 h 463550"/>
                <a:gd name="connsiteX3" fmla="*/ 2378075 w 3797300"/>
                <a:gd name="connsiteY3" fmla="*/ 180975 h 463550"/>
                <a:gd name="connsiteX4" fmla="*/ 3044825 w 3797300"/>
                <a:gd name="connsiteY4" fmla="*/ 206375 h 463550"/>
                <a:gd name="connsiteX5" fmla="*/ 3282950 w 3797300"/>
                <a:gd name="connsiteY5" fmla="*/ 206375 h 463550"/>
                <a:gd name="connsiteX6" fmla="*/ 3425825 w 3797300"/>
                <a:gd name="connsiteY6" fmla="*/ 203200 h 463550"/>
                <a:gd name="connsiteX7" fmla="*/ 3498850 w 3797300"/>
                <a:gd name="connsiteY7" fmla="*/ 203200 h 463550"/>
                <a:gd name="connsiteX8" fmla="*/ 3540125 w 3797300"/>
                <a:gd name="connsiteY8" fmla="*/ 193675 h 463550"/>
                <a:gd name="connsiteX9" fmla="*/ 3590925 w 3797300"/>
                <a:gd name="connsiteY9" fmla="*/ 174625 h 463550"/>
                <a:gd name="connsiteX10" fmla="*/ 3644900 w 3797300"/>
                <a:gd name="connsiteY10" fmla="*/ 139700 h 463550"/>
                <a:gd name="connsiteX11" fmla="*/ 3705225 w 3797300"/>
                <a:gd name="connsiteY11" fmla="*/ 82550 h 463550"/>
                <a:gd name="connsiteX12" fmla="*/ 3756025 w 3797300"/>
                <a:gd name="connsiteY12" fmla="*/ 0 h 463550"/>
                <a:gd name="connsiteX13" fmla="*/ 3797300 w 3797300"/>
                <a:gd name="connsiteY13" fmla="*/ 187325 h 463550"/>
                <a:gd name="connsiteX14" fmla="*/ 3727450 w 3797300"/>
                <a:gd name="connsiteY14" fmla="*/ 295275 h 463550"/>
                <a:gd name="connsiteX15" fmla="*/ 3663950 w 3797300"/>
                <a:gd name="connsiteY15" fmla="*/ 390525 h 463550"/>
                <a:gd name="connsiteX16" fmla="*/ 3635375 w 3797300"/>
                <a:gd name="connsiteY16" fmla="*/ 431800 h 463550"/>
                <a:gd name="connsiteX17" fmla="*/ 3616325 w 3797300"/>
                <a:gd name="connsiteY17" fmla="*/ 447675 h 463550"/>
                <a:gd name="connsiteX18" fmla="*/ 3594100 w 3797300"/>
                <a:gd name="connsiteY18" fmla="*/ 457200 h 463550"/>
                <a:gd name="connsiteX19" fmla="*/ 3575050 w 3797300"/>
                <a:gd name="connsiteY19" fmla="*/ 460375 h 463550"/>
                <a:gd name="connsiteX20" fmla="*/ 3543300 w 3797300"/>
                <a:gd name="connsiteY20" fmla="*/ 463550 h 463550"/>
                <a:gd name="connsiteX21" fmla="*/ 3492500 w 3797300"/>
                <a:gd name="connsiteY21" fmla="*/ 450850 h 463550"/>
                <a:gd name="connsiteX22" fmla="*/ 3438525 w 3797300"/>
                <a:gd name="connsiteY22" fmla="*/ 428625 h 463550"/>
                <a:gd name="connsiteX23" fmla="*/ 3273425 w 3797300"/>
                <a:gd name="connsiteY23" fmla="*/ 419100 h 463550"/>
                <a:gd name="connsiteX24" fmla="*/ 3000375 w 3797300"/>
                <a:gd name="connsiteY24" fmla="*/ 403225 h 463550"/>
                <a:gd name="connsiteX25" fmla="*/ 2654300 w 3797300"/>
                <a:gd name="connsiteY25" fmla="*/ 403225 h 463550"/>
                <a:gd name="connsiteX26" fmla="*/ 2587625 w 3797300"/>
                <a:gd name="connsiteY26" fmla="*/ 384175 h 463550"/>
                <a:gd name="connsiteX27" fmla="*/ 2390775 w 3797300"/>
                <a:gd name="connsiteY27" fmla="*/ 381000 h 463550"/>
                <a:gd name="connsiteX28" fmla="*/ 2016125 w 3797300"/>
                <a:gd name="connsiteY28" fmla="*/ 374650 h 463550"/>
                <a:gd name="connsiteX29" fmla="*/ 1603375 w 3797300"/>
                <a:gd name="connsiteY29" fmla="*/ 365125 h 463550"/>
                <a:gd name="connsiteX30" fmla="*/ 1235075 w 3797300"/>
                <a:gd name="connsiteY30" fmla="*/ 358775 h 463550"/>
                <a:gd name="connsiteX31" fmla="*/ 981075 w 3797300"/>
                <a:gd name="connsiteY31" fmla="*/ 355600 h 463550"/>
                <a:gd name="connsiteX32" fmla="*/ 790575 w 3797300"/>
                <a:gd name="connsiteY32" fmla="*/ 352425 h 463550"/>
                <a:gd name="connsiteX33" fmla="*/ 565150 w 3797300"/>
                <a:gd name="connsiteY33" fmla="*/ 349250 h 463550"/>
                <a:gd name="connsiteX34" fmla="*/ 323850 w 3797300"/>
                <a:gd name="connsiteY34" fmla="*/ 342900 h 463550"/>
                <a:gd name="connsiteX35" fmla="*/ 149225 w 3797300"/>
                <a:gd name="connsiteY35" fmla="*/ 339725 h 463550"/>
                <a:gd name="connsiteX36" fmla="*/ 127000 w 3797300"/>
                <a:gd name="connsiteY36" fmla="*/ 336550 h 463550"/>
                <a:gd name="connsiteX37" fmla="*/ 73025 w 3797300"/>
                <a:gd name="connsiteY37" fmla="*/ 311150 h 463550"/>
                <a:gd name="connsiteX38" fmla="*/ 15875 w 3797300"/>
                <a:gd name="connsiteY38" fmla="*/ 282575 h 463550"/>
                <a:gd name="connsiteX39" fmla="*/ 0 w 3797300"/>
                <a:gd name="connsiteY39" fmla="*/ 266700 h 463550"/>
                <a:gd name="connsiteX40" fmla="*/ 0 w 3797300"/>
                <a:gd name="connsiteY40" fmla="*/ 250825 h 463550"/>
                <a:gd name="connsiteX41" fmla="*/ 6350 w 3797300"/>
                <a:gd name="connsiteY41" fmla="*/ 231775 h 463550"/>
                <a:gd name="connsiteX42" fmla="*/ 34925 w 3797300"/>
                <a:gd name="connsiteY42" fmla="*/ 206375 h 463550"/>
                <a:gd name="connsiteX43" fmla="*/ 92075 w 3797300"/>
                <a:gd name="connsiteY43" fmla="*/ 168275 h 463550"/>
                <a:gd name="connsiteX44" fmla="*/ 184150 w 3797300"/>
                <a:gd name="connsiteY44" fmla="*/ 123825 h 463550"/>
                <a:gd name="connsiteX45" fmla="*/ 282575 w 3797300"/>
                <a:gd name="connsiteY45" fmla="*/ 92075 h 463550"/>
                <a:gd name="connsiteX46" fmla="*/ 371475 w 3797300"/>
                <a:gd name="connsiteY46" fmla="*/ 79375 h 463550"/>
                <a:gd name="connsiteX47" fmla="*/ 457200 w 3797300"/>
                <a:gd name="connsiteY47" fmla="*/ 69850 h 463550"/>
                <a:gd name="connsiteX48" fmla="*/ 561975 w 3797300"/>
                <a:gd name="connsiteY48" fmla="*/ 82550 h 463550"/>
                <a:gd name="connsiteX49" fmla="*/ 981075 w 3797300"/>
                <a:gd name="connsiteY49" fmla="*/ 120650 h 463550"/>
                <a:gd name="connsiteX50" fmla="*/ 1593850 w 3797300"/>
                <a:gd name="connsiteY50" fmla="*/ 155575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797300" h="463550">
                  <a:moveTo>
                    <a:pt x="1593850" y="155575"/>
                  </a:moveTo>
                  <a:lnTo>
                    <a:pt x="1962150" y="171450"/>
                  </a:lnTo>
                  <a:lnTo>
                    <a:pt x="2336800" y="180975"/>
                  </a:lnTo>
                  <a:lnTo>
                    <a:pt x="2378075" y="180975"/>
                  </a:lnTo>
                  <a:lnTo>
                    <a:pt x="3044825" y="206375"/>
                  </a:lnTo>
                  <a:lnTo>
                    <a:pt x="3282950" y="206375"/>
                  </a:lnTo>
                  <a:lnTo>
                    <a:pt x="3425825" y="203200"/>
                  </a:lnTo>
                  <a:lnTo>
                    <a:pt x="3498850" y="203200"/>
                  </a:lnTo>
                  <a:lnTo>
                    <a:pt x="3540125" y="193675"/>
                  </a:lnTo>
                  <a:lnTo>
                    <a:pt x="3590925" y="174625"/>
                  </a:lnTo>
                  <a:lnTo>
                    <a:pt x="3644900" y="139700"/>
                  </a:lnTo>
                  <a:lnTo>
                    <a:pt x="3705225" y="82550"/>
                  </a:lnTo>
                  <a:lnTo>
                    <a:pt x="3756025" y="0"/>
                  </a:lnTo>
                  <a:lnTo>
                    <a:pt x="3797300" y="187325"/>
                  </a:lnTo>
                  <a:lnTo>
                    <a:pt x="3727450" y="295275"/>
                  </a:lnTo>
                  <a:lnTo>
                    <a:pt x="3663950" y="390525"/>
                  </a:lnTo>
                  <a:lnTo>
                    <a:pt x="3635375" y="431800"/>
                  </a:lnTo>
                  <a:lnTo>
                    <a:pt x="3616325" y="447675"/>
                  </a:lnTo>
                  <a:lnTo>
                    <a:pt x="3594100" y="457200"/>
                  </a:lnTo>
                  <a:lnTo>
                    <a:pt x="3575050" y="460375"/>
                  </a:lnTo>
                  <a:lnTo>
                    <a:pt x="3543300" y="463550"/>
                  </a:lnTo>
                  <a:lnTo>
                    <a:pt x="3492500" y="450850"/>
                  </a:lnTo>
                  <a:lnTo>
                    <a:pt x="3438525" y="428625"/>
                  </a:lnTo>
                  <a:lnTo>
                    <a:pt x="3273425" y="419100"/>
                  </a:lnTo>
                  <a:lnTo>
                    <a:pt x="3000375" y="403225"/>
                  </a:lnTo>
                  <a:lnTo>
                    <a:pt x="2654300" y="403225"/>
                  </a:lnTo>
                  <a:lnTo>
                    <a:pt x="2587625" y="384175"/>
                  </a:lnTo>
                  <a:lnTo>
                    <a:pt x="2390775" y="381000"/>
                  </a:lnTo>
                  <a:lnTo>
                    <a:pt x="2016125" y="374650"/>
                  </a:lnTo>
                  <a:lnTo>
                    <a:pt x="1603375" y="365125"/>
                  </a:lnTo>
                  <a:lnTo>
                    <a:pt x="1235075" y="358775"/>
                  </a:lnTo>
                  <a:lnTo>
                    <a:pt x="981075" y="355600"/>
                  </a:lnTo>
                  <a:lnTo>
                    <a:pt x="790575" y="352425"/>
                  </a:lnTo>
                  <a:lnTo>
                    <a:pt x="565150" y="349250"/>
                  </a:lnTo>
                  <a:lnTo>
                    <a:pt x="323850" y="342900"/>
                  </a:lnTo>
                  <a:lnTo>
                    <a:pt x="149225" y="339725"/>
                  </a:lnTo>
                  <a:lnTo>
                    <a:pt x="127000" y="336550"/>
                  </a:lnTo>
                  <a:lnTo>
                    <a:pt x="73025" y="311150"/>
                  </a:lnTo>
                  <a:lnTo>
                    <a:pt x="15875" y="282575"/>
                  </a:lnTo>
                  <a:lnTo>
                    <a:pt x="0" y="266700"/>
                  </a:lnTo>
                  <a:lnTo>
                    <a:pt x="0" y="250825"/>
                  </a:lnTo>
                  <a:lnTo>
                    <a:pt x="6350" y="231775"/>
                  </a:lnTo>
                  <a:lnTo>
                    <a:pt x="34925" y="206375"/>
                  </a:lnTo>
                  <a:lnTo>
                    <a:pt x="92075" y="168275"/>
                  </a:lnTo>
                  <a:lnTo>
                    <a:pt x="184150" y="123825"/>
                  </a:lnTo>
                  <a:lnTo>
                    <a:pt x="282575" y="92075"/>
                  </a:lnTo>
                  <a:lnTo>
                    <a:pt x="371475" y="79375"/>
                  </a:lnTo>
                  <a:lnTo>
                    <a:pt x="457200" y="69850"/>
                  </a:lnTo>
                  <a:lnTo>
                    <a:pt x="561975" y="82550"/>
                  </a:lnTo>
                  <a:lnTo>
                    <a:pt x="981075" y="120650"/>
                  </a:lnTo>
                  <a:lnTo>
                    <a:pt x="1593850" y="155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469B238B-3CC8-CD4B-AD5F-BE428E3FCC9D}"/>
                </a:ext>
              </a:extLst>
            </p:cNvPr>
            <p:cNvSpPr/>
            <p:nvPr/>
          </p:nvSpPr>
          <p:spPr>
            <a:xfrm rot="16200000">
              <a:off x="2113756" y="3447257"/>
              <a:ext cx="1992313" cy="1257300"/>
            </a:xfrm>
            <a:custGeom>
              <a:avLst/>
              <a:gdLst>
                <a:gd name="connsiteX0" fmla="*/ 716756 w 1993106"/>
                <a:gd name="connsiteY0" fmla="*/ 492919 h 1257300"/>
                <a:gd name="connsiteX1" fmla="*/ 592931 w 1993106"/>
                <a:gd name="connsiteY1" fmla="*/ 404812 h 1257300"/>
                <a:gd name="connsiteX2" fmla="*/ 471488 w 1993106"/>
                <a:gd name="connsiteY2" fmla="*/ 319087 h 1257300"/>
                <a:gd name="connsiteX3" fmla="*/ 328613 w 1993106"/>
                <a:gd name="connsiteY3" fmla="*/ 211931 h 1257300"/>
                <a:gd name="connsiteX4" fmla="*/ 202406 w 1993106"/>
                <a:gd name="connsiteY4" fmla="*/ 116681 h 1257300"/>
                <a:gd name="connsiteX5" fmla="*/ 90488 w 1993106"/>
                <a:gd name="connsiteY5" fmla="*/ 30956 h 1257300"/>
                <a:gd name="connsiteX6" fmla="*/ 52388 w 1993106"/>
                <a:gd name="connsiteY6" fmla="*/ 7144 h 1257300"/>
                <a:gd name="connsiteX7" fmla="*/ 35719 w 1993106"/>
                <a:gd name="connsiteY7" fmla="*/ 0 h 1257300"/>
                <a:gd name="connsiteX8" fmla="*/ 21431 w 1993106"/>
                <a:gd name="connsiteY8" fmla="*/ 0 h 1257300"/>
                <a:gd name="connsiteX9" fmla="*/ 9525 w 1993106"/>
                <a:gd name="connsiteY9" fmla="*/ 0 h 1257300"/>
                <a:gd name="connsiteX10" fmla="*/ 0 w 1993106"/>
                <a:gd name="connsiteY10" fmla="*/ 4762 h 1257300"/>
                <a:gd name="connsiteX11" fmla="*/ 0 w 1993106"/>
                <a:gd name="connsiteY11" fmla="*/ 21431 h 1257300"/>
                <a:gd name="connsiteX12" fmla="*/ 14288 w 1993106"/>
                <a:gd name="connsiteY12" fmla="*/ 57150 h 1257300"/>
                <a:gd name="connsiteX13" fmla="*/ 107156 w 1993106"/>
                <a:gd name="connsiteY13" fmla="*/ 152400 h 1257300"/>
                <a:gd name="connsiteX14" fmla="*/ 242888 w 1993106"/>
                <a:gd name="connsiteY14" fmla="*/ 288131 h 1257300"/>
                <a:gd name="connsiteX15" fmla="*/ 409575 w 1993106"/>
                <a:gd name="connsiteY15" fmla="*/ 450056 h 1257300"/>
                <a:gd name="connsiteX16" fmla="*/ 533400 w 1993106"/>
                <a:gd name="connsiteY16" fmla="*/ 566737 h 1257300"/>
                <a:gd name="connsiteX17" fmla="*/ 664369 w 1993106"/>
                <a:gd name="connsiteY17" fmla="*/ 676275 h 1257300"/>
                <a:gd name="connsiteX18" fmla="*/ 838200 w 1993106"/>
                <a:gd name="connsiteY18" fmla="*/ 802481 h 1257300"/>
                <a:gd name="connsiteX19" fmla="*/ 1097756 w 1993106"/>
                <a:gd name="connsiteY19" fmla="*/ 981075 h 1257300"/>
                <a:gd name="connsiteX20" fmla="*/ 1293019 w 1993106"/>
                <a:gd name="connsiteY20" fmla="*/ 1116806 h 1257300"/>
                <a:gd name="connsiteX21" fmla="*/ 1459706 w 1993106"/>
                <a:gd name="connsiteY21" fmla="*/ 1223962 h 1257300"/>
                <a:gd name="connsiteX22" fmla="*/ 1524000 w 1993106"/>
                <a:gd name="connsiteY22" fmla="*/ 1252537 h 1257300"/>
                <a:gd name="connsiteX23" fmla="*/ 1974056 w 1993106"/>
                <a:gd name="connsiteY23" fmla="*/ 1257300 h 1257300"/>
                <a:gd name="connsiteX24" fmla="*/ 1993106 w 1993106"/>
                <a:gd name="connsiteY24" fmla="*/ 1212056 h 1257300"/>
                <a:gd name="connsiteX25" fmla="*/ 1812131 w 1993106"/>
                <a:gd name="connsiteY25" fmla="*/ 1119187 h 1257300"/>
                <a:gd name="connsiteX26" fmla="*/ 1664494 w 1993106"/>
                <a:gd name="connsiteY26" fmla="*/ 1047750 h 1257300"/>
                <a:gd name="connsiteX27" fmla="*/ 1490663 w 1993106"/>
                <a:gd name="connsiteY27" fmla="*/ 959644 h 1257300"/>
                <a:gd name="connsiteX28" fmla="*/ 1338263 w 1993106"/>
                <a:gd name="connsiteY28" fmla="*/ 876300 h 1257300"/>
                <a:gd name="connsiteX29" fmla="*/ 1188244 w 1993106"/>
                <a:gd name="connsiteY29" fmla="*/ 792956 h 1257300"/>
                <a:gd name="connsiteX30" fmla="*/ 1057275 w 1993106"/>
                <a:gd name="connsiteY30" fmla="*/ 716756 h 1257300"/>
                <a:gd name="connsiteX31" fmla="*/ 928688 w 1993106"/>
                <a:gd name="connsiteY31" fmla="*/ 635794 h 1257300"/>
                <a:gd name="connsiteX32" fmla="*/ 778669 w 1993106"/>
                <a:gd name="connsiteY32" fmla="*/ 538162 h 1257300"/>
                <a:gd name="connsiteX33" fmla="*/ 716756 w 1993106"/>
                <a:gd name="connsiteY33" fmla="*/ 492919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93106" h="1257300">
                  <a:moveTo>
                    <a:pt x="716756" y="492919"/>
                  </a:moveTo>
                  <a:lnTo>
                    <a:pt x="592931" y="404812"/>
                  </a:lnTo>
                  <a:lnTo>
                    <a:pt x="471488" y="319087"/>
                  </a:lnTo>
                  <a:lnTo>
                    <a:pt x="328613" y="211931"/>
                  </a:lnTo>
                  <a:lnTo>
                    <a:pt x="202406" y="116681"/>
                  </a:lnTo>
                  <a:lnTo>
                    <a:pt x="90488" y="30956"/>
                  </a:lnTo>
                  <a:lnTo>
                    <a:pt x="52388" y="7144"/>
                  </a:lnTo>
                  <a:lnTo>
                    <a:pt x="35719" y="0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4288" y="57150"/>
                  </a:lnTo>
                  <a:lnTo>
                    <a:pt x="107156" y="152400"/>
                  </a:lnTo>
                  <a:lnTo>
                    <a:pt x="242888" y="288131"/>
                  </a:lnTo>
                  <a:lnTo>
                    <a:pt x="409575" y="450056"/>
                  </a:lnTo>
                  <a:lnTo>
                    <a:pt x="533400" y="566737"/>
                  </a:lnTo>
                  <a:lnTo>
                    <a:pt x="664369" y="676275"/>
                  </a:lnTo>
                  <a:lnTo>
                    <a:pt x="838200" y="802481"/>
                  </a:lnTo>
                  <a:lnTo>
                    <a:pt x="1097756" y="981075"/>
                  </a:lnTo>
                  <a:lnTo>
                    <a:pt x="1293019" y="1116806"/>
                  </a:lnTo>
                  <a:lnTo>
                    <a:pt x="1459706" y="1223962"/>
                  </a:lnTo>
                  <a:lnTo>
                    <a:pt x="1524000" y="1252537"/>
                  </a:lnTo>
                  <a:lnTo>
                    <a:pt x="1974056" y="1257300"/>
                  </a:lnTo>
                  <a:lnTo>
                    <a:pt x="1993106" y="1212056"/>
                  </a:lnTo>
                  <a:lnTo>
                    <a:pt x="1812131" y="1119187"/>
                  </a:lnTo>
                  <a:lnTo>
                    <a:pt x="1664494" y="1047750"/>
                  </a:lnTo>
                  <a:lnTo>
                    <a:pt x="1490663" y="959644"/>
                  </a:lnTo>
                  <a:lnTo>
                    <a:pt x="1338263" y="876300"/>
                  </a:lnTo>
                  <a:lnTo>
                    <a:pt x="1188244" y="792956"/>
                  </a:lnTo>
                  <a:lnTo>
                    <a:pt x="1057275" y="716756"/>
                  </a:lnTo>
                  <a:lnTo>
                    <a:pt x="928688" y="635794"/>
                  </a:lnTo>
                  <a:lnTo>
                    <a:pt x="778669" y="538162"/>
                  </a:lnTo>
                  <a:lnTo>
                    <a:pt x="716756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5B6C4B59-5202-6748-BDCC-B818152295AE}"/>
                </a:ext>
              </a:extLst>
            </p:cNvPr>
            <p:cNvSpPr/>
            <p:nvPr/>
          </p:nvSpPr>
          <p:spPr>
            <a:xfrm>
              <a:off x="3843338" y="3267075"/>
              <a:ext cx="679450" cy="742950"/>
            </a:xfrm>
            <a:custGeom>
              <a:avLst/>
              <a:gdLst>
                <a:gd name="connsiteX0" fmla="*/ 269081 w 678656"/>
                <a:gd name="connsiteY0" fmla="*/ 116681 h 742950"/>
                <a:gd name="connsiteX1" fmla="*/ 357187 w 678656"/>
                <a:gd name="connsiteY1" fmla="*/ 164306 h 742950"/>
                <a:gd name="connsiteX2" fmla="*/ 404812 w 678656"/>
                <a:gd name="connsiteY2" fmla="*/ 195263 h 742950"/>
                <a:gd name="connsiteX3" fmla="*/ 442912 w 678656"/>
                <a:gd name="connsiteY3" fmla="*/ 221456 h 742950"/>
                <a:gd name="connsiteX4" fmla="*/ 485775 w 678656"/>
                <a:gd name="connsiteY4" fmla="*/ 254794 h 742950"/>
                <a:gd name="connsiteX5" fmla="*/ 514350 w 678656"/>
                <a:gd name="connsiteY5" fmla="*/ 280988 h 742950"/>
                <a:gd name="connsiteX6" fmla="*/ 550068 w 678656"/>
                <a:gd name="connsiteY6" fmla="*/ 319088 h 742950"/>
                <a:gd name="connsiteX7" fmla="*/ 583406 w 678656"/>
                <a:gd name="connsiteY7" fmla="*/ 361950 h 742950"/>
                <a:gd name="connsiteX8" fmla="*/ 616743 w 678656"/>
                <a:gd name="connsiteY8" fmla="*/ 407194 h 742950"/>
                <a:gd name="connsiteX9" fmla="*/ 638175 w 678656"/>
                <a:gd name="connsiteY9" fmla="*/ 442913 h 742950"/>
                <a:gd name="connsiteX10" fmla="*/ 657225 w 678656"/>
                <a:gd name="connsiteY10" fmla="*/ 490538 h 742950"/>
                <a:gd name="connsiteX11" fmla="*/ 669131 w 678656"/>
                <a:gd name="connsiteY11" fmla="*/ 542925 h 742950"/>
                <a:gd name="connsiteX12" fmla="*/ 676275 w 678656"/>
                <a:gd name="connsiteY12" fmla="*/ 600075 h 742950"/>
                <a:gd name="connsiteX13" fmla="*/ 678656 w 678656"/>
                <a:gd name="connsiteY13" fmla="*/ 645319 h 742950"/>
                <a:gd name="connsiteX14" fmla="*/ 673893 w 678656"/>
                <a:gd name="connsiteY14" fmla="*/ 683419 h 742950"/>
                <a:gd name="connsiteX15" fmla="*/ 661987 w 678656"/>
                <a:gd name="connsiteY15" fmla="*/ 711994 h 742950"/>
                <a:gd name="connsiteX16" fmla="*/ 640556 w 678656"/>
                <a:gd name="connsiteY16" fmla="*/ 731044 h 742950"/>
                <a:gd name="connsiteX17" fmla="*/ 614362 w 678656"/>
                <a:gd name="connsiteY17" fmla="*/ 740569 h 742950"/>
                <a:gd name="connsiteX18" fmla="*/ 590550 w 678656"/>
                <a:gd name="connsiteY18" fmla="*/ 742950 h 742950"/>
                <a:gd name="connsiteX19" fmla="*/ 566737 w 678656"/>
                <a:gd name="connsiteY19" fmla="*/ 735806 h 742950"/>
                <a:gd name="connsiteX20" fmla="*/ 531018 w 678656"/>
                <a:gd name="connsiteY20" fmla="*/ 709613 h 742950"/>
                <a:gd name="connsiteX21" fmla="*/ 507206 w 678656"/>
                <a:gd name="connsiteY21" fmla="*/ 678656 h 742950"/>
                <a:gd name="connsiteX22" fmla="*/ 469106 w 678656"/>
                <a:gd name="connsiteY22" fmla="*/ 600075 h 742950"/>
                <a:gd name="connsiteX23" fmla="*/ 445293 w 678656"/>
                <a:gd name="connsiteY23" fmla="*/ 540544 h 742950"/>
                <a:gd name="connsiteX24" fmla="*/ 414337 w 678656"/>
                <a:gd name="connsiteY24" fmla="*/ 485775 h 742950"/>
                <a:gd name="connsiteX25" fmla="*/ 357187 w 678656"/>
                <a:gd name="connsiteY25" fmla="*/ 409575 h 742950"/>
                <a:gd name="connsiteX26" fmla="*/ 297656 w 678656"/>
                <a:gd name="connsiteY26" fmla="*/ 338138 h 742950"/>
                <a:gd name="connsiteX27" fmla="*/ 228600 w 678656"/>
                <a:gd name="connsiteY27" fmla="*/ 266700 h 742950"/>
                <a:gd name="connsiteX28" fmla="*/ 145256 w 678656"/>
                <a:gd name="connsiteY28" fmla="*/ 190500 h 742950"/>
                <a:gd name="connsiteX29" fmla="*/ 80962 w 678656"/>
                <a:gd name="connsiteY29" fmla="*/ 138113 h 742950"/>
                <a:gd name="connsiteX30" fmla="*/ 0 w 678656"/>
                <a:gd name="connsiteY30" fmla="*/ 83344 h 742950"/>
                <a:gd name="connsiteX31" fmla="*/ 0 w 678656"/>
                <a:gd name="connsiteY31" fmla="*/ 0 h 742950"/>
                <a:gd name="connsiteX32" fmla="*/ 123825 w 678656"/>
                <a:gd name="connsiteY32" fmla="*/ 47625 h 742950"/>
                <a:gd name="connsiteX33" fmla="*/ 211931 w 678656"/>
                <a:gd name="connsiteY33" fmla="*/ 88106 h 742950"/>
                <a:gd name="connsiteX34" fmla="*/ 269081 w 678656"/>
                <a:gd name="connsiteY34" fmla="*/ 116681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8656" h="742950">
                  <a:moveTo>
                    <a:pt x="269081" y="116681"/>
                  </a:moveTo>
                  <a:lnTo>
                    <a:pt x="357187" y="164306"/>
                  </a:lnTo>
                  <a:lnTo>
                    <a:pt x="404812" y="195263"/>
                  </a:lnTo>
                  <a:lnTo>
                    <a:pt x="442912" y="221456"/>
                  </a:lnTo>
                  <a:lnTo>
                    <a:pt x="485775" y="254794"/>
                  </a:lnTo>
                  <a:lnTo>
                    <a:pt x="514350" y="280988"/>
                  </a:lnTo>
                  <a:lnTo>
                    <a:pt x="550068" y="319088"/>
                  </a:lnTo>
                  <a:lnTo>
                    <a:pt x="583406" y="361950"/>
                  </a:lnTo>
                  <a:lnTo>
                    <a:pt x="616743" y="407194"/>
                  </a:lnTo>
                  <a:lnTo>
                    <a:pt x="638175" y="442913"/>
                  </a:lnTo>
                  <a:lnTo>
                    <a:pt x="657225" y="490538"/>
                  </a:lnTo>
                  <a:lnTo>
                    <a:pt x="669131" y="542925"/>
                  </a:lnTo>
                  <a:lnTo>
                    <a:pt x="676275" y="600075"/>
                  </a:lnTo>
                  <a:lnTo>
                    <a:pt x="678656" y="645319"/>
                  </a:lnTo>
                  <a:lnTo>
                    <a:pt x="673893" y="683419"/>
                  </a:lnTo>
                  <a:lnTo>
                    <a:pt x="661987" y="711994"/>
                  </a:lnTo>
                  <a:lnTo>
                    <a:pt x="640556" y="731044"/>
                  </a:lnTo>
                  <a:lnTo>
                    <a:pt x="614362" y="740569"/>
                  </a:lnTo>
                  <a:lnTo>
                    <a:pt x="590550" y="742950"/>
                  </a:lnTo>
                  <a:lnTo>
                    <a:pt x="566737" y="735806"/>
                  </a:lnTo>
                  <a:lnTo>
                    <a:pt x="531018" y="709613"/>
                  </a:lnTo>
                  <a:lnTo>
                    <a:pt x="507206" y="678656"/>
                  </a:lnTo>
                  <a:lnTo>
                    <a:pt x="469106" y="600075"/>
                  </a:lnTo>
                  <a:lnTo>
                    <a:pt x="445293" y="540544"/>
                  </a:lnTo>
                  <a:lnTo>
                    <a:pt x="414337" y="485775"/>
                  </a:lnTo>
                  <a:lnTo>
                    <a:pt x="357187" y="409575"/>
                  </a:lnTo>
                  <a:lnTo>
                    <a:pt x="297656" y="338138"/>
                  </a:lnTo>
                  <a:lnTo>
                    <a:pt x="228600" y="266700"/>
                  </a:lnTo>
                  <a:lnTo>
                    <a:pt x="145256" y="190500"/>
                  </a:lnTo>
                  <a:lnTo>
                    <a:pt x="80962" y="138113"/>
                  </a:lnTo>
                  <a:lnTo>
                    <a:pt x="0" y="83344"/>
                  </a:lnTo>
                  <a:lnTo>
                    <a:pt x="0" y="0"/>
                  </a:lnTo>
                  <a:lnTo>
                    <a:pt x="123825" y="47625"/>
                  </a:lnTo>
                  <a:lnTo>
                    <a:pt x="211931" y="88106"/>
                  </a:lnTo>
                  <a:lnTo>
                    <a:pt x="269081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8E816775-18F5-F347-8677-45079F9DD55D}"/>
                </a:ext>
              </a:extLst>
            </p:cNvPr>
            <p:cNvSpPr/>
            <p:nvPr/>
          </p:nvSpPr>
          <p:spPr>
            <a:xfrm>
              <a:off x="5453063" y="1462088"/>
              <a:ext cx="485775" cy="1546225"/>
            </a:xfrm>
            <a:custGeom>
              <a:avLst/>
              <a:gdLst>
                <a:gd name="connsiteX0" fmla="*/ 207168 w 485775"/>
                <a:gd name="connsiteY0" fmla="*/ 764381 h 1545431"/>
                <a:gd name="connsiteX1" fmla="*/ 207168 w 485775"/>
                <a:gd name="connsiteY1" fmla="*/ 421481 h 1545431"/>
                <a:gd name="connsiteX2" fmla="*/ 202406 w 485775"/>
                <a:gd name="connsiteY2" fmla="*/ 314325 h 1545431"/>
                <a:gd name="connsiteX3" fmla="*/ 192881 w 485775"/>
                <a:gd name="connsiteY3" fmla="*/ 242887 h 1545431"/>
                <a:gd name="connsiteX4" fmla="*/ 183356 w 485775"/>
                <a:gd name="connsiteY4" fmla="*/ 202406 h 1545431"/>
                <a:gd name="connsiteX5" fmla="*/ 169068 w 485775"/>
                <a:gd name="connsiteY5" fmla="*/ 178593 h 1545431"/>
                <a:gd name="connsiteX6" fmla="*/ 121443 w 485775"/>
                <a:gd name="connsiteY6" fmla="*/ 135731 h 1545431"/>
                <a:gd name="connsiteX7" fmla="*/ 73818 w 485775"/>
                <a:gd name="connsiteY7" fmla="*/ 100012 h 1545431"/>
                <a:gd name="connsiteX8" fmla="*/ 30956 w 485775"/>
                <a:gd name="connsiteY8" fmla="*/ 69056 h 1545431"/>
                <a:gd name="connsiteX9" fmla="*/ 19050 w 485775"/>
                <a:gd name="connsiteY9" fmla="*/ 57150 h 1545431"/>
                <a:gd name="connsiteX10" fmla="*/ 7143 w 485775"/>
                <a:gd name="connsiteY10" fmla="*/ 42862 h 1545431"/>
                <a:gd name="connsiteX11" fmla="*/ 0 w 485775"/>
                <a:gd name="connsiteY11" fmla="*/ 28575 h 1545431"/>
                <a:gd name="connsiteX12" fmla="*/ 4762 w 485775"/>
                <a:gd name="connsiteY12" fmla="*/ 14287 h 1545431"/>
                <a:gd name="connsiteX13" fmla="*/ 21431 w 485775"/>
                <a:gd name="connsiteY13" fmla="*/ 4762 h 1545431"/>
                <a:gd name="connsiteX14" fmla="*/ 114300 w 485775"/>
                <a:gd name="connsiteY14" fmla="*/ 0 h 1545431"/>
                <a:gd name="connsiteX15" fmla="*/ 176212 w 485775"/>
                <a:gd name="connsiteY15" fmla="*/ 4762 h 1545431"/>
                <a:gd name="connsiteX16" fmla="*/ 228600 w 485775"/>
                <a:gd name="connsiteY16" fmla="*/ 11906 h 1545431"/>
                <a:gd name="connsiteX17" fmla="*/ 273843 w 485775"/>
                <a:gd name="connsiteY17" fmla="*/ 26193 h 1545431"/>
                <a:gd name="connsiteX18" fmla="*/ 314325 w 485775"/>
                <a:gd name="connsiteY18" fmla="*/ 42862 h 1545431"/>
                <a:gd name="connsiteX19" fmla="*/ 395287 w 485775"/>
                <a:gd name="connsiteY19" fmla="*/ 80962 h 1545431"/>
                <a:gd name="connsiteX20" fmla="*/ 447675 w 485775"/>
                <a:gd name="connsiteY20" fmla="*/ 109537 h 1545431"/>
                <a:gd name="connsiteX21" fmla="*/ 466725 w 485775"/>
                <a:gd name="connsiteY21" fmla="*/ 123825 h 1545431"/>
                <a:gd name="connsiteX22" fmla="*/ 473868 w 485775"/>
                <a:gd name="connsiteY22" fmla="*/ 135731 h 1545431"/>
                <a:gd name="connsiteX23" fmla="*/ 478631 w 485775"/>
                <a:gd name="connsiteY23" fmla="*/ 145256 h 1545431"/>
                <a:gd name="connsiteX24" fmla="*/ 483393 w 485775"/>
                <a:gd name="connsiteY24" fmla="*/ 159543 h 1545431"/>
                <a:gd name="connsiteX25" fmla="*/ 485775 w 485775"/>
                <a:gd name="connsiteY25" fmla="*/ 190500 h 1545431"/>
                <a:gd name="connsiteX26" fmla="*/ 481012 w 485775"/>
                <a:gd name="connsiteY26" fmla="*/ 223837 h 1545431"/>
                <a:gd name="connsiteX27" fmla="*/ 469106 w 485775"/>
                <a:gd name="connsiteY27" fmla="*/ 273843 h 1545431"/>
                <a:gd name="connsiteX28" fmla="*/ 454818 w 485775"/>
                <a:gd name="connsiteY28" fmla="*/ 316706 h 1545431"/>
                <a:gd name="connsiteX29" fmla="*/ 452437 w 485775"/>
                <a:gd name="connsiteY29" fmla="*/ 416718 h 1545431"/>
                <a:gd name="connsiteX30" fmla="*/ 452437 w 485775"/>
                <a:gd name="connsiteY30" fmla="*/ 573881 h 1545431"/>
                <a:gd name="connsiteX31" fmla="*/ 428625 w 485775"/>
                <a:gd name="connsiteY31" fmla="*/ 931068 h 1545431"/>
                <a:gd name="connsiteX32" fmla="*/ 431006 w 485775"/>
                <a:gd name="connsiteY32" fmla="*/ 1090612 h 1545431"/>
                <a:gd name="connsiteX33" fmla="*/ 402431 w 485775"/>
                <a:gd name="connsiteY33" fmla="*/ 1533525 h 1545431"/>
                <a:gd name="connsiteX34" fmla="*/ 209550 w 485775"/>
                <a:gd name="connsiteY34" fmla="*/ 1545431 h 1545431"/>
                <a:gd name="connsiteX35" fmla="*/ 204787 w 485775"/>
                <a:gd name="connsiteY35" fmla="*/ 1233487 h 1545431"/>
                <a:gd name="connsiteX36" fmla="*/ 207168 w 485775"/>
                <a:gd name="connsiteY36" fmla="*/ 76438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85775" h="1545431">
                  <a:moveTo>
                    <a:pt x="207168" y="764381"/>
                  </a:moveTo>
                  <a:lnTo>
                    <a:pt x="207168" y="421481"/>
                  </a:lnTo>
                  <a:lnTo>
                    <a:pt x="202406" y="314325"/>
                  </a:lnTo>
                  <a:lnTo>
                    <a:pt x="192881" y="242887"/>
                  </a:lnTo>
                  <a:lnTo>
                    <a:pt x="183356" y="202406"/>
                  </a:lnTo>
                  <a:lnTo>
                    <a:pt x="169068" y="178593"/>
                  </a:lnTo>
                  <a:lnTo>
                    <a:pt x="121443" y="135731"/>
                  </a:lnTo>
                  <a:lnTo>
                    <a:pt x="73818" y="100012"/>
                  </a:lnTo>
                  <a:lnTo>
                    <a:pt x="30956" y="69056"/>
                  </a:lnTo>
                  <a:lnTo>
                    <a:pt x="19050" y="57150"/>
                  </a:lnTo>
                  <a:lnTo>
                    <a:pt x="7143" y="42862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114300" y="0"/>
                  </a:lnTo>
                  <a:lnTo>
                    <a:pt x="176212" y="4762"/>
                  </a:lnTo>
                  <a:lnTo>
                    <a:pt x="228600" y="11906"/>
                  </a:lnTo>
                  <a:lnTo>
                    <a:pt x="273843" y="26193"/>
                  </a:lnTo>
                  <a:lnTo>
                    <a:pt x="314325" y="42862"/>
                  </a:lnTo>
                  <a:lnTo>
                    <a:pt x="395287" y="80962"/>
                  </a:lnTo>
                  <a:lnTo>
                    <a:pt x="447675" y="109537"/>
                  </a:lnTo>
                  <a:lnTo>
                    <a:pt x="466725" y="123825"/>
                  </a:lnTo>
                  <a:lnTo>
                    <a:pt x="473868" y="135731"/>
                  </a:lnTo>
                  <a:lnTo>
                    <a:pt x="478631" y="145256"/>
                  </a:lnTo>
                  <a:lnTo>
                    <a:pt x="483393" y="159543"/>
                  </a:lnTo>
                  <a:lnTo>
                    <a:pt x="485775" y="190500"/>
                  </a:lnTo>
                  <a:lnTo>
                    <a:pt x="481012" y="223837"/>
                  </a:lnTo>
                  <a:lnTo>
                    <a:pt x="469106" y="273843"/>
                  </a:lnTo>
                  <a:lnTo>
                    <a:pt x="454818" y="316706"/>
                  </a:lnTo>
                  <a:cubicBezTo>
                    <a:pt x="454024" y="350043"/>
                    <a:pt x="453231" y="383381"/>
                    <a:pt x="452437" y="416718"/>
                  </a:cubicBezTo>
                  <a:lnTo>
                    <a:pt x="452437" y="573881"/>
                  </a:lnTo>
                  <a:lnTo>
                    <a:pt x="428625" y="931068"/>
                  </a:lnTo>
                  <a:cubicBezTo>
                    <a:pt x="429419" y="984249"/>
                    <a:pt x="469503" y="992584"/>
                    <a:pt x="431006" y="1090612"/>
                  </a:cubicBezTo>
                  <a:lnTo>
                    <a:pt x="402431" y="1533525"/>
                  </a:lnTo>
                  <a:lnTo>
                    <a:pt x="209550" y="1545431"/>
                  </a:lnTo>
                  <a:cubicBezTo>
                    <a:pt x="207962" y="1441450"/>
                    <a:pt x="206375" y="1337468"/>
                    <a:pt x="204787" y="1233487"/>
                  </a:cubicBezTo>
                  <a:cubicBezTo>
                    <a:pt x="205581" y="1077118"/>
                    <a:pt x="206374" y="920750"/>
                    <a:pt x="207168" y="764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1707E807-C068-F14F-9E0B-0287FDDF3A08}"/>
                </a:ext>
              </a:extLst>
            </p:cNvPr>
            <p:cNvSpPr/>
            <p:nvPr/>
          </p:nvSpPr>
          <p:spPr>
            <a:xfrm>
              <a:off x="4708525" y="2262188"/>
              <a:ext cx="2006600" cy="452437"/>
            </a:xfrm>
            <a:custGeom>
              <a:avLst/>
              <a:gdLst>
                <a:gd name="connsiteX0" fmla="*/ 623888 w 2007394"/>
                <a:gd name="connsiteY0" fmla="*/ 209550 h 452437"/>
                <a:gd name="connsiteX1" fmla="*/ 983457 w 2007394"/>
                <a:gd name="connsiteY1" fmla="*/ 159543 h 452437"/>
                <a:gd name="connsiteX2" fmla="*/ 1159669 w 2007394"/>
                <a:gd name="connsiteY2" fmla="*/ 121443 h 452437"/>
                <a:gd name="connsiteX3" fmla="*/ 1307307 w 2007394"/>
                <a:gd name="connsiteY3" fmla="*/ 107156 h 452437"/>
                <a:gd name="connsiteX4" fmla="*/ 1407319 w 2007394"/>
                <a:gd name="connsiteY4" fmla="*/ 88106 h 452437"/>
                <a:gd name="connsiteX5" fmla="*/ 1500188 w 2007394"/>
                <a:gd name="connsiteY5" fmla="*/ 64293 h 452437"/>
                <a:gd name="connsiteX6" fmla="*/ 1604963 w 2007394"/>
                <a:gd name="connsiteY6" fmla="*/ 30956 h 452437"/>
                <a:gd name="connsiteX7" fmla="*/ 1671638 w 2007394"/>
                <a:gd name="connsiteY7" fmla="*/ 4762 h 452437"/>
                <a:gd name="connsiteX8" fmla="*/ 1719263 w 2007394"/>
                <a:gd name="connsiteY8" fmla="*/ 0 h 452437"/>
                <a:gd name="connsiteX9" fmla="*/ 1804988 w 2007394"/>
                <a:gd name="connsiteY9" fmla="*/ 7143 h 452437"/>
                <a:gd name="connsiteX10" fmla="*/ 1859757 w 2007394"/>
                <a:gd name="connsiteY10" fmla="*/ 19050 h 452437"/>
                <a:gd name="connsiteX11" fmla="*/ 1890713 w 2007394"/>
                <a:gd name="connsiteY11" fmla="*/ 30956 h 452437"/>
                <a:gd name="connsiteX12" fmla="*/ 1914525 w 2007394"/>
                <a:gd name="connsiteY12" fmla="*/ 45243 h 452437"/>
                <a:gd name="connsiteX13" fmla="*/ 1943100 w 2007394"/>
                <a:gd name="connsiteY13" fmla="*/ 64293 h 452437"/>
                <a:gd name="connsiteX14" fmla="*/ 1976438 w 2007394"/>
                <a:gd name="connsiteY14" fmla="*/ 92868 h 452437"/>
                <a:gd name="connsiteX15" fmla="*/ 1990725 w 2007394"/>
                <a:gd name="connsiteY15" fmla="*/ 107156 h 452437"/>
                <a:gd name="connsiteX16" fmla="*/ 2002632 w 2007394"/>
                <a:gd name="connsiteY16" fmla="*/ 121443 h 452437"/>
                <a:gd name="connsiteX17" fmla="*/ 2007394 w 2007394"/>
                <a:gd name="connsiteY17" fmla="*/ 140493 h 452437"/>
                <a:gd name="connsiteX18" fmla="*/ 2007394 w 2007394"/>
                <a:gd name="connsiteY18" fmla="*/ 157162 h 452437"/>
                <a:gd name="connsiteX19" fmla="*/ 1993107 w 2007394"/>
                <a:gd name="connsiteY19" fmla="*/ 180975 h 452437"/>
                <a:gd name="connsiteX20" fmla="*/ 1962150 w 2007394"/>
                <a:gd name="connsiteY20" fmla="*/ 207168 h 452437"/>
                <a:gd name="connsiteX21" fmla="*/ 1902619 w 2007394"/>
                <a:gd name="connsiteY21" fmla="*/ 219075 h 452437"/>
                <a:gd name="connsiteX22" fmla="*/ 1735932 w 2007394"/>
                <a:gd name="connsiteY22" fmla="*/ 230981 h 452437"/>
                <a:gd name="connsiteX23" fmla="*/ 1654969 w 2007394"/>
                <a:gd name="connsiteY23" fmla="*/ 230981 h 452437"/>
                <a:gd name="connsiteX24" fmla="*/ 1447800 w 2007394"/>
                <a:gd name="connsiteY24" fmla="*/ 252412 h 452437"/>
                <a:gd name="connsiteX25" fmla="*/ 1235869 w 2007394"/>
                <a:gd name="connsiteY25" fmla="*/ 285750 h 452437"/>
                <a:gd name="connsiteX26" fmla="*/ 1147763 w 2007394"/>
                <a:gd name="connsiteY26" fmla="*/ 302418 h 452437"/>
                <a:gd name="connsiteX27" fmla="*/ 950119 w 2007394"/>
                <a:gd name="connsiteY27" fmla="*/ 321468 h 452437"/>
                <a:gd name="connsiteX28" fmla="*/ 785813 w 2007394"/>
                <a:gd name="connsiteY28" fmla="*/ 350043 h 452437"/>
                <a:gd name="connsiteX29" fmla="*/ 569119 w 2007394"/>
                <a:gd name="connsiteY29" fmla="*/ 395287 h 452437"/>
                <a:gd name="connsiteX30" fmla="*/ 481013 w 2007394"/>
                <a:gd name="connsiteY30" fmla="*/ 414337 h 452437"/>
                <a:gd name="connsiteX31" fmla="*/ 361950 w 2007394"/>
                <a:gd name="connsiteY31" fmla="*/ 450056 h 452437"/>
                <a:gd name="connsiteX32" fmla="*/ 340519 w 2007394"/>
                <a:gd name="connsiteY32" fmla="*/ 452437 h 452437"/>
                <a:gd name="connsiteX33" fmla="*/ 261938 w 2007394"/>
                <a:gd name="connsiteY33" fmla="*/ 445293 h 452437"/>
                <a:gd name="connsiteX34" fmla="*/ 211932 w 2007394"/>
                <a:gd name="connsiteY34" fmla="*/ 428625 h 452437"/>
                <a:gd name="connsiteX35" fmla="*/ 173832 w 2007394"/>
                <a:gd name="connsiteY35" fmla="*/ 404812 h 452437"/>
                <a:gd name="connsiteX36" fmla="*/ 90488 w 2007394"/>
                <a:gd name="connsiteY36" fmla="*/ 330993 h 452437"/>
                <a:gd name="connsiteX37" fmla="*/ 40482 w 2007394"/>
                <a:gd name="connsiteY37" fmla="*/ 278606 h 452437"/>
                <a:gd name="connsiteX38" fmla="*/ 14288 w 2007394"/>
                <a:gd name="connsiteY38" fmla="*/ 252412 h 452437"/>
                <a:gd name="connsiteX39" fmla="*/ 0 w 2007394"/>
                <a:gd name="connsiteY39" fmla="*/ 219075 h 452437"/>
                <a:gd name="connsiteX40" fmla="*/ 0 w 2007394"/>
                <a:gd name="connsiteY40" fmla="*/ 207168 h 452437"/>
                <a:gd name="connsiteX41" fmla="*/ 7144 w 2007394"/>
                <a:gd name="connsiteY41" fmla="*/ 200025 h 452437"/>
                <a:gd name="connsiteX42" fmla="*/ 23813 w 2007394"/>
                <a:gd name="connsiteY42" fmla="*/ 197643 h 452437"/>
                <a:gd name="connsiteX43" fmla="*/ 52388 w 2007394"/>
                <a:gd name="connsiteY43" fmla="*/ 209550 h 452437"/>
                <a:gd name="connsiteX44" fmla="*/ 173832 w 2007394"/>
                <a:gd name="connsiteY44" fmla="*/ 250031 h 452437"/>
                <a:gd name="connsiteX45" fmla="*/ 226219 w 2007394"/>
                <a:gd name="connsiteY45" fmla="*/ 257175 h 452437"/>
                <a:gd name="connsiteX46" fmla="*/ 295275 w 2007394"/>
                <a:gd name="connsiteY46" fmla="*/ 254793 h 452437"/>
                <a:gd name="connsiteX47" fmla="*/ 459582 w 2007394"/>
                <a:gd name="connsiteY47" fmla="*/ 233362 h 452437"/>
                <a:gd name="connsiteX48" fmla="*/ 623888 w 2007394"/>
                <a:gd name="connsiteY48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07394" h="452437">
                  <a:moveTo>
                    <a:pt x="623888" y="209550"/>
                  </a:moveTo>
                  <a:lnTo>
                    <a:pt x="983457" y="159543"/>
                  </a:lnTo>
                  <a:lnTo>
                    <a:pt x="1159669" y="121443"/>
                  </a:lnTo>
                  <a:lnTo>
                    <a:pt x="1307307" y="107156"/>
                  </a:lnTo>
                  <a:lnTo>
                    <a:pt x="1407319" y="88106"/>
                  </a:lnTo>
                  <a:lnTo>
                    <a:pt x="1500188" y="64293"/>
                  </a:lnTo>
                  <a:lnTo>
                    <a:pt x="1604963" y="30956"/>
                  </a:lnTo>
                  <a:lnTo>
                    <a:pt x="1671638" y="4762"/>
                  </a:lnTo>
                  <a:lnTo>
                    <a:pt x="1719263" y="0"/>
                  </a:lnTo>
                  <a:lnTo>
                    <a:pt x="1804988" y="7143"/>
                  </a:lnTo>
                  <a:lnTo>
                    <a:pt x="1859757" y="19050"/>
                  </a:lnTo>
                  <a:lnTo>
                    <a:pt x="1890713" y="30956"/>
                  </a:lnTo>
                  <a:lnTo>
                    <a:pt x="1914525" y="45243"/>
                  </a:lnTo>
                  <a:lnTo>
                    <a:pt x="1943100" y="64293"/>
                  </a:lnTo>
                  <a:lnTo>
                    <a:pt x="1976438" y="92868"/>
                  </a:lnTo>
                  <a:lnTo>
                    <a:pt x="1990725" y="107156"/>
                  </a:lnTo>
                  <a:lnTo>
                    <a:pt x="2002632" y="121443"/>
                  </a:lnTo>
                  <a:lnTo>
                    <a:pt x="2007394" y="140493"/>
                  </a:lnTo>
                  <a:lnTo>
                    <a:pt x="2007394" y="157162"/>
                  </a:lnTo>
                  <a:lnTo>
                    <a:pt x="1993107" y="180975"/>
                  </a:lnTo>
                  <a:lnTo>
                    <a:pt x="1962150" y="207168"/>
                  </a:lnTo>
                  <a:lnTo>
                    <a:pt x="1902619" y="219075"/>
                  </a:lnTo>
                  <a:lnTo>
                    <a:pt x="1735932" y="230981"/>
                  </a:lnTo>
                  <a:lnTo>
                    <a:pt x="1654969" y="230981"/>
                  </a:lnTo>
                  <a:lnTo>
                    <a:pt x="1447800" y="252412"/>
                  </a:lnTo>
                  <a:lnTo>
                    <a:pt x="1235869" y="285750"/>
                  </a:lnTo>
                  <a:lnTo>
                    <a:pt x="1147763" y="302418"/>
                  </a:lnTo>
                  <a:lnTo>
                    <a:pt x="950119" y="321468"/>
                  </a:lnTo>
                  <a:lnTo>
                    <a:pt x="785813" y="350043"/>
                  </a:lnTo>
                  <a:lnTo>
                    <a:pt x="569119" y="395287"/>
                  </a:lnTo>
                  <a:lnTo>
                    <a:pt x="481013" y="414337"/>
                  </a:lnTo>
                  <a:lnTo>
                    <a:pt x="361950" y="450056"/>
                  </a:lnTo>
                  <a:lnTo>
                    <a:pt x="340519" y="452437"/>
                  </a:lnTo>
                  <a:lnTo>
                    <a:pt x="261938" y="445293"/>
                  </a:lnTo>
                  <a:lnTo>
                    <a:pt x="211932" y="428625"/>
                  </a:lnTo>
                  <a:lnTo>
                    <a:pt x="173832" y="404812"/>
                  </a:lnTo>
                  <a:lnTo>
                    <a:pt x="90488" y="330993"/>
                  </a:lnTo>
                  <a:lnTo>
                    <a:pt x="40482" y="278606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207168"/>
                  </a:lnTo>
                  <a:lnTo>
                    <a:pt x="7144" y="200025"/>
                  </a:lnTo>
                  <a:lnTo>
                    <a:pt x="23813" y="197643"/>
                  </a:lnTo>
                  <a:lnTo>
                    <a:pt x="52388" y="209550"/>
                  </a:lnTo>
                  <a:lnTo>
                    <a:pt x="173832" y="250031"/>
                  </a:lnTo>
                  <a:lnTo>
                    <a:pt x="226219" y="257175"/>
                  </a:lnTo>
                  <a:lnTo>
                    <a:pt x="295275" y="254793"/>
                  </a:lnTo>
                  <a:lnTo>
                    <a:pt x="459582" y="233362"/>
                  </a:lnTo>
                  <a:lnTo>
                    <a:pt x="6238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59912F38-0D01-3F49-A4A8-504B1178172B}"/>
                </a:ext>
              </a:extLst>
            </p:cNvPr>
            <p:cNvSpPr/>
            <p:nvPr/>
          </p:nvSpPr>
          <p:spPr>
            <a:xfrm>
              <a:off x="4324350" y="2732088"/>
              <a:ext cx="2951163" cy="520700"/>
            </a:xfrm>
            <a:custGeom>
              <a:avLst/>
              <a:gdLst>
                <a:gd name="connsiteX0" fmla="*/ 840581 w 2950369"/>
                <a:gd name="connsiteY0" fmla="*/ 264319 h 521494"/>
                <a:gd name="connsiteX1" fmla="*/ 676275 w 2950369"/>
                <a:gd name="connsiteY1" fmla="*/ 288131 h 521494"/>
                <a:gd name="connsiteX2" fmla="*/ 581025 w 2950369"/>
                <a:gd name="connsiteY2" fmla="*/ 300037 h 521494"/>
                <a:gd name="connsiteX3" fmla="*/ 466725 w 2950369"/>
                <a:gd name="connsiteY3" fmla="*/ 314325 h 521494"/>
                <a:gd name="connsiteX4" fmla="*/ 404813 w 2950369"/>
                <a:gd name="connsiteY4" fmla="*/ 319087 h 521494"/>
                <a:gd name="connsiteX5" fmla="*/ 292894 w 2950369"/>
                <a:gd name="connsiteY5" fmla="*/ 316706 h 521494"/>
                <a:gd name="connsiteX6" fmla="*/ 226219 w 2950369"/>
                <a:gd name="connsiteY6" fmla="*/ 309562 h 521494"/>
                <a:gd name="connsiteX7" fmla="*/ 183356 w 2950369"/>
                <a:gd name="connsiteY7" fmla="*/ 300037 h 521494"/>
                <a:gd name="connsiteX8" fmla="*/ 159544 w 2950369"/>
                <a:gd name="connsiteY8" fmla="*/ 285750 h 521494"/>
                <a:gd name="connsiteX9" fmla="*/ 121444 w 2950369"/>
                <a:gd name="connsiteY9" fmla="*/ 245269 h 521494"/>
                <a:gd name="connsiteX10" fmla="*/ 0 w 2950369"/>
                <a:gd name="connsiteY10" fmla="*/ 271462 h 521494"/>
                <a:gd name="connsiteX11" fmla="*/ 50006 w 2950369"/>
                <a:gd name="connsiteY11" fmla="*/ 328612 h 521494"/>
                <a:gd name="connsiteX12" fmla="*/ 95250 w 2950369"/>
                <a:gd name="connsiteY12" fmla="*/ 371475 h 521494"/>
                <a:gd name="connsiteX13" fmla="*/ 152400 w 2950369"/>
                <a:gd name="connsiteY13" fmla="*/ 416719 h 521494"/>
                <a:gd name="connsiteX14" fmla="*/ 200025 w 2950369"/>
                <a:gd name="connsiteY14" fmla="*/ 447675 h 521494"/>
                <a:gd name="connsiteX15" fmla="*/ 269081 w 2950369"/>
                <a:gd name="connsiteY15" fmla="*/ 481012 h 521494"/>
                <a:gd name="connsiteX16" fmla="*/ 340519 w 2950369"/>
                <a:gd name="connsiteY16" fmla="*/ 502444 h 521494"/>
                <a:gd name="connsiteX17" fmla="*/ 404813 w 2950369"/>
                <a:gd name="connsiteY17" fmla="*/ 516731 h 521494"/>
                <a:gd name="connsiteX18" fmla="*/ 438150 w 2950369"/>
                <a:gd name="connsiteY18" fmla="*/ 521494 h 521494"/>
                <a:gd name="connsiteX19" fmla="*/ 535781 w 2950369"/>
                <a:gd name="connsiteY19" fmla="*/ 488156 h 521494"/>
                <a:gd name="connsiteX20" fmla="*/ 640556 w 2950369"/>
                <a:gd name="connsiteY20" fmla="*/ 459581 h 521494"/>
                <a:gd name="connsiteX21" fmla="*/ 833438 w 2950369"/>
                <a:gd name="connsiteY21" fmla="*/ 421481 h 521494"/>
                <a:gd name="connsiteX22" fmla="*/ 976313 w 2950369"/>
                <a:gd name="connsiteY22" fmla="*/ 395287 h 521494"/>
                <a:gd name="connsiteX23" fmla="*/ 1154906 w 2950369"/>
                <a:gd name="connsiteY23" fmla="*/ 366712 h 521494"/>
                <a:gd name="connsiteX24" fmla="*/ 1359694 w 2950369"/>
                <a:gd name="connsiteY24" fmla="*/ 338137 h 521494"/>
                <a:gd name="connsiteX25" fmla="*/ 1581150 w 2950369"/>
                <a:gd name="connsiteY25" fmla="*/ 311944 h 521494"/>
                <a:gd name="connsiteX26" fmla="*/ 1843088 w 2950369"/>
                <a:gd name="connsiteY26" fmla="*/ 292894 h 521494"/>
                <a:gd name="connsiteX27" fmla="*/ 2002631 w 2950369"/>
                <a:gd name="connsiteY27" fmla="*/ 283369 h 521494"/>
                <a:gd name="connsiteX28" fmla="*/ 2188369 w 2950369"/>
                <a:gd name="connsiteY28" fmla="*/ 273844 h 521494"/>
                <a:gd name="connsiteX29" fmla="*/ 2433638 w 2950369"/>
                <a:gd name="connsiteY29" fmla="*/ 264319 h 521494"/>
                <a:gd name="connsiteX30" fmla="*/ 2633663 w 2950369"/>
                <a:gd name="connsiteY30" fmla="*/ 257175 h 521494"/>
                <a:gd name="connsiteX31" fmla="*/ 2874169 w 2950369"/>
                <a:gd name="connsiteY31" fmla="*/ 250031 h 521494"/>
                <a:gd name="connsiteX32" fmla="*/ 2902744 w 2950369"/>
                <a:gd name="connsiteY32" fmla="*/ 247650 h 521494"/>
                <a:gd name="connsiteX33" fmla="*/ 2931319 w 2950369"/>
                <a:gd name="connsiteY33" fmla="*/ 230981 h 521494"/>
                <a:gd name="connsiteX34" fmla="*/ 2945606 w 2950369"/>
                <a:gd name="connsiteY34" fmla="*/ 211931 h 521494"/>
                <a:gd name="connsiteX35" fmla="*/ 2950369 w 2950369"/>
                <a:gd name="connsiteY35" fmla="*/ 195262 h 521494"/>
                <a:gd name="connsiteX36" fmla="*/ 2947988 w 2950369"/>
                <a:gd name="connsiteY36" fmla="*/ 180975 h 521494"/>
                <a:gd name="connsiteX37" fmla="*/ 2936081 w 2950369"/>
                <a:gd name="connsiteY37" fmla="*/ 154781 h 521494"/>
                <a:gd name="connsiteX38" fmla="*/ 2924175 w 2950369"/>
                <a:gd name="connsiteY38" fmla="*/ 140494 h 521494"/>
                <a:gd name="connsiteX39" fmla="*/ 2821781 w 2950369"/>
                <a:gd name="connsiteY39" fmla="*/ 95250 h 521494"/>
                <a:gd name="connsiteX40" fmla="*/ 2671763 w 2950369"/>
                <a:gd name="connsiteY40" fmla="*/ 33337 h 521494"/>
                <a:gd name="connsiteX41" fmla="*/ 2574131 w 2950369"/>
                <a:gd name="connsiteY41" fmla="*/ 4762 h 521494"/>
                <a:gd name="connsiteX42" fmla="*/ 2550319 w 2950369"/>
                <a:gd name="connsiteY42" fmla="*/ 0 h 521494"/>
                <a:gd name="connsiteX43" fmla="*/ 2512219 w 2950369"/>
                <a:gd name="connsiteY43" fmla="*/ 7144 h 521494"/>
                <a:gd name="connsiteX44" fmla="*/ 2462213 w 2950369"/>
                <a:gd name="connsiteY44" fmla="*/ 28575 h 521494"/>
                <a:gd name="connsiteX45" fmla="*/ 2355056 w 2950369"/>
                <a:gd name="connsiteY45" fmla="*/ 59531 h 521494"/>
                <a:gd name="connsiteX46" fmla="*/ 2205038 w 2950369"/>
                <a:gd name="connsiteY46" fmla="*/ 95250 h 521494"/>
                <a:gd name="connsiteX47" fmla="*/ 2024063 w 2950369"/>
                <a:gd name="connsiteY47" fmla="*/ 111919 h 521494"/>
                <a:gd name="connsiteX48" fmla="*/ 1702594 w 2950369"/>
                <a:gd name="connsiteY48" fmla="*/ 142875 h 521494"/>
                <a:gd name="connsiteX49" fmla="*/ 1485900 w 2950369"/>
                <a:gd name="connsiteY49" fmla="*/ 169069 h 521494"/>
                <a:gd name="connsiteX50" fmla="*/ 1338263 w 2950369"/>
                <a:gd name="connsiteY50" fmla="*/ 185737 h 521494"/>
                <a:gd name="connsiteX51" fmla="*/ 1014413 w 2950369"/>
                <a:gd name="connsiteY51" fmla="*/ 238125 h 521494"/>
                <a:gd name="connsiteX52" fmla="*/ 840581 w 2950369"/>
                <a:gd name="connsiteY52" fmla="*/ 26431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50369" h="521494">
                  <a:moveTo>
                    <a:pt x="840581" y="264319"/>
                  </a:moveTo>
                  <a:lnTo>
                    <a:pt x="676275" y="288131"/>
                  </a:lnTo>
                  <a:lnTo>
                    <a:pt x="581025" y="300037"/>
                  </a:lnTo>
                  <a:lnTo>
                    <a:pt x="466725" y="314325"/>
                  </a:lnTo>
                  <a:lnTo>
                    <a:pt x="404813" y="319087"/>
                  </a:lnTo>
                  <a:lnTo>
                    <a:pt x="292894" y="316706"/>
                  </a:lnTo>
                  <a:lnTo>
                    <a:pt x="226219" y="309562"/>
                  </a:lnTo>
                  <a:lnTo>
                    <a:pt x="183356" y="300037"/>
                  </a:lnTo>
                  <a:lnTo>
                    <a:pt x="159544" y="285750"/>
                  </a:lnTo>
                  <a:lnTo>
                    <a:pt x="121444" y="245269"/>
                  </a:lnTo>
                  <a:lnTo>
                    <a:pt x="0" y="271462"/>
                  </a:lnTo>
                  <a:lnTo>
                    <a:pt x="50006" y="328612"/>
                  </a:lnTo>
                  <a:lnTo>
                    <a:pt x="95250" y="371475"/>
                  </a:lnTo>
                  <a:lnTo>
                    <a:pt x="152400" y="416719"/>
                  </a:lnTo>
                  <a:lnTo>
                    <a:pt x="200025" y="447675"/>
                  </a:lnTo>
                  <a:lnTo>
                    <a:pt x="269081" y="481012"/>
                  </a:lnTo>
                  <a:lnTo>
                    <a:pt x="340519" y="502444"/>
                  </a:lnTo>
                  <a:lnTo>
                    <a:pt x="404813" y="516731"/>
                  </a:lnTo>
                  <a:lnTo>
                    <a:pt x="438150" y="521494"/>
                  </a:lnTo>
                  <a:lnTo>
                    <a:pt x="535781" y="488156"/>
                  </a:lnTo>
                  <a:lnTo>
                    <a:pt x="640556" y="459581"/>
                  </a:lnTo>
                  <a:lnTo>
                    <a:pt x="833438" y="421481"/>
                  </a:lnTo>
                  <a:lnTo>
                    <a:pt x="976313" y="395287"/>
                  </a:lnTo>
                  <a:lnTo>
                    <a:pt x="1154906" y="366712"/>
                  </a:lnTo>
                  <a:lnTo>
                    <a:pt x="1359694" y="338137"/>
                  </a:lnTo>
                  <a:lnTo>
                    <a:pt x="1581150" y="311944"/>
                  </a:lnTo>
                  <a:lnTo>
                    <a:pt x="1843088" y="292894"/>
                  </a:lnTo>
                  <a:lnTo>
                    <a:pt x="2002631" y="283369"/>
                  </a:lnTo>
                  <a:lnTo>
                    <a:pt x="2188369" y="273844"/>
                  </a:lnTo>
                  <a:lnTo>
                    <a:pt x="2433638" y="264319"/>
                  </a:lnTo>
                  <a:lnTo>
                    <a:pt x="2633663" y="257175"/>
                  </a:lnTo>
                  <a:lnTo>
                    <a:pt x="2874169" y="250031"/>
                  </a:lnTo>
                  <a:lnTo>
                    <a:pt x="2902744" y="247650"/>
                  </a:lnTo>
                  <a:lnTo>
                    <a:pt x="2931319" y="230981"/>
                  </a:lnTo>
                  <a:lnTo>
                    <a:pt x="2945606" y="211931"/>
                  </a:lnTo>
                  <a:lnTo>
                    <a:pt x="2950369" y="195262"/>
                  </a:lnTo>
                  <a:lnTo>
                    <a:pt x="2947988" y="180975"/>
                  </a:lnTo>
                  <a:lnTo>
                    <a:pt x="2936081" y="154781"/>
                  </a:lnTo>
                  <a:lnTo>
                    <a:pt x="2924175" y="140494"/>
                  </a:lnTo>
                  <a:lnTo>
                    <a:pt x="2821781" y="95250"/>
                  </a:lnTo>
                  <a:lnTo>
                    <a:pt x="2671763" y="33337"/>
                  </a:lnTo>
                  <a:lnTo>
                    <a:pt x="2574131" y="4762"/>
                  </a:lnTo>
                  <a:lnTo>
                    <a:pt x="2550319" y="0"/>
                  </a:lnTo>
                  <a:lnTo>
                    <a:pt x="2512219" y="7144"/>
                  </a:lnTo>
                  <a:lnTo>
                    <a:pt x="2462213" y="28575"/>
                  </a:lnTo>
                  <a:lnTo>
                    <a:pt x="2355056" y="59531"/>
                  </a:lnTo>
                  <a:lnTo>
                    <a:pt x="2205038" y="95250"/>
                  </a:lnTo>
                  <a:lnTo>
                    <a:pt x="2024063" y="111919"/>
                  </a:lnTo>
                  <a:lnTo>
                    <a:pt x="1702594" y="142875"/>
                  </a:lnTo>
                  <a:lnTo>
                    <a:pt x="1485900" y="169069"/>
                  </a:lnTo>
                  <a:lnTo>
                    <a:pt x="1338263" y="185737"/>
                  </a:lnTo>
                  <a:lnTo>
                    <a:pt x="1014413" y="238125"/>
                  </a:lnTo>
                  <a:lnTo>
                    <a:pt x="84058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23693819-1A11-ED43-B89E-E921130AE9A6}"/>
                </a:ext>
              </a:extLst>
            </p:cNvPr>
            <p:cNvSpPr/>
            <p:nvPr/>
          </p:nvSpPr>
          <p:spPr>
            <a:xfrm>
              <a:off x="5043488" y="3230563"/>
              <a:ext cx="1738312" cy="1962150"/>
            </a:xfrm>
            <a:custGeom>
              <a:avLst/>
              <a:gdLst>
                <a:gd name="connsiteX0" fmla="*/ 494548 w 1738648"/>
                <a:gd name="connsiteY0" fmla="*/ 188032 h 1962741"/>
                <a:gd name="connsiteX1" fmla="*/ 247274 w 1738648"/>
                <a:gd name="connsiteY1" fmla="*/ 221517 h 1962741"/>
                <a:gd name="connsiteX2" fmla="*/ 0 w 1738648"/>
                <a:gd name="connsiteY2" fmla="*/ 255002 h 1962741"/>
                <a:gd name="connsiteX3" fmla="*/ 25758 w 1738648"/>
                <a:gd name="connsiteY3" fmla="*/ 388942 h 1962741"/>
                <a:gd name="connsiteX4" fmla="*/ 396669 w 1738648"/>
                <a:gd name="connsiteY4" fmla="*/ 340003 h 1962741"/>
                <a:gd name="connsiteX5" fmla="*/ 739247 w 1738648"/>
                <a:gd name="connsiteY5" fmla="*/ 296214 h 1962741"/>
                <a:gd name="connsiteX6" fmla="*/ 1094704 w 1738648"/>
                <a:gd name="connsiteY6" fmla="*/ 247275 h 1962741"/>
                <a:gd name="connsiteX7" fmla="*/ 1305918 w 1738648"/>
                <a:gd name="connsiteY7" fmla="*/ 221517 h 1962741"/>
                <a:gd name="connsiteX8" fmla="*/ 1347130 w 1738648"/>
                <a:gd name="connsiteY8" fmla="*/ 229244 h 1962741"/>
                <a:gd name="connsiteX9" fmla="*/ 1385767 w 1738648"/>
                <a:gd name="connsiteY9" fmla="*/ 239547 h 1962741"/>
                <a:gd name="connsiteX10" fmla="*/ 1393494 w 1738648"/>
                <a:gd name="connsiteY10" fmla="*/ 244699 h 1962741"/>
                <a:gd name="connsiteX11" fmla="*/ 1403797 w 1738648"/>
                <a:gd name="connsiteY11" fmla="*/ 273033 h 1962741"/>
                <a:gd name="connsiteX12" fmla="*/ 1411524 w 1738648"/>
                <a:gd name="connsiteY12" fmla="*/ 316821 h 1962741"/>
                <a:gd name="connsiteX13" fmla="*/ 1421827 w 1738648"/>
                <a:gd name="connsiteY13" fmla="*/ 358033 h 1962741"/>
                <a:gd name="connsiteX14" fmla="*/ 1421827 w 1738648"/>
                <a:gd name="connsiteY14" fmla="*/ 618186 h 1962741"/>
                <a:gd name="connsiteX15" fmla="*/ 1421827 w 1738648"/>
                <a:gd name="connsiteY15" fmla="*/ 1130765 h 1962741"/>
                <a:gd name="connsiteX16" fmla="*/ 1419252 w 1738648"/>
                <a:gd name="connsiteY16" fmla="*/ 1452737 h 1962741"/>
                <a:gd name="connsiteX17" fmla="*/ 1419252 w 1738648"/>
                <a:gd name="connsiteY17" fmla="*/ 1754103 h 1962741"/>
                <a:gd name="connsiteX18" fmla="*/ 1421827 w 1738648"/>
                <a:gd name="connsiteY18" fmla="*/ 1836528 h 1962741"/>
                <a:gd name="connsiteX19" fmla="*/ 1434706 w 1738648"/>
                <a:gd name="connsiteY19" fmla="*/ 1880316 h 1962741"/>
                <a:gd name="connsiteX20" fmla="*/ 1447585 w 1738648"/>
                <a:gd name="connsiteY20" fmla="*/ 1906074 h 1962741"/>
                <a:gd name="connsiteX21" fmla="*/ 1468191 w 1738648"/>
                <a:gd name="connsiteY21" fmla="*/ 1934407 h 1962741"/>
                <a:gd name="connsiteX22" fmla="*/ 1496525 w 1738648"/>
                <a:gd name="connsiteY22" fmla="*/ 1952438 h 1962741"/>
                <a:gd name="connsiteX23" fmla="*/ 1532586 w 1738648"/>
                <a:gd name="connsiteY23" fmla="*/ 1962741 h 1962741"/>
                <a:gd name="connsiteX24" fmla="*/ 1555768 w 1738648"/>
                <a:gd name="connsiteY24" fmla="*/ 1962741 h 1962741"/>
                <a:gd name="connsiteX25" fmla="*/ 1581525 w 1738648"/>
                <a:gd name="connsiteY25" fmla="*/ 1957589 h 1962741"/>
                <a:gd name="connsiteX26" fmla="*/ 1602132 w 1738648"/>
                <a:gd name="connsiteY26" fmla="*/ 1944710 h 1962741"/>
                <a:gd name="connsiteX27" fmla="*/ 1617586 w 1738648"/>
                <a:gd name="connsiteY27" fmla="*/ 1931831 h 1962741"/>
                <a:gd name="connsiteX28" fmla="*/ 1627889 w 1738648"/>
                <a:gd name="connsiteY28" fmla="*/ 1916377 h 1962741"/>
                <a:gd name="connsiteX29" fmla="*/ 1638192 w 1738648"/>
                <a:gd name="connsiteY29" fmla="*/ 1880316 h 1962741"/>
                <a:gd name="connsiteX30" fmla="*/ 1643344 w 1738648"/>
                <a:gd name="connsiteY30" fmla="*/ 1833952 h 1962741"/>
                <a:gd name="connsiteX31" fmla="*/ 1643344 w 1738648"/>
                <a:gd name="connsiteY31" fmla="*/ 1627890 h 1962741"/>
                <a:gd name="connsiteX32" fmla="*/ 1643344 w 1738648"/>
                <a:gd name="connsiteY32" fmla="*/ 1161675 h 1962741"/>
                <a:gd name="connsiteX33" fmla="*/ 1643344 w 1738648"/>
                <a:gd name="connsiteY33" fmla="*/ 726369 h 1962741"/>
                <a:gd name="connsiteX34" fmla="*/ 1645920 w 1738648"/>
                <a:gd name="connsiteY34" fmla="*/ 613035 h 1962741"/>
                <a:gd name="connsiteX35" fmla="*/ 1648496 w 1738648"/>
                <a:gd name="connsiteY35" fmla="*/ 530610 h 1962741"/>
                <a:gd name="connsiteX36" fmla="*/ 1658799 w 1738648"/>
                <a:gd name="connsiteY36" fmla="*/ 417276 h 1962741"/>
                <a:gd name="connsiteX37" fmla="*/ 1666526 w 1738648"/>
                <a:gd name="connsiteY37" fmla="*/ 381215 h 1962741"/>
                <a:gd name="connsiteX38" fmla="*/ 1684556 w 1738648"/>
                <a:gd name="connsiteY38" fmla="*/ 363185 h 1962741"/>
                <a:gd name="connsiteX39" fmla="*/ 1712890 w 1738648"/>
                <a:gd name="connsiteY39" fmla="*/ 332275 h 1962741"/>
                <a:gd name="connsiteX40" fmla="*/ 1728345 w 1738648"/>
                <a:gd name="connsiteY40" fmla="*/ 309093 h 1962741"/>
                <a:gd name="connsiteX41" fmla="*/ 1738648 w 1738648"/>
                <a:gd name="connsiteY41" fmla="*/ 285911 h 1962741"/>
                <a:gd name="connsiteX42" fmla="*/ 1736072 w 1738648"/>
                <a:gd name="connsiteY42" fmla="*/ 265305 h 1962741"/>
                <a:gd name="connsiteX43" fmla="*/ 1723193 w 1738648"/>
                <a:gd name="connsiteY43" fmla="*/ 234396 h 1962741"/>
                <a:gd name="connsiteX44" fmla="*/ 1669102 w 1738648"/>
                <a:gd name="connsiteY44" fmla="*/ 177729 h 1962741"/>
                <a:gd name="connsiteX45" fmla="*/ 1566071 w 1738648"/>
                <a:gd name="connsiteY45" fmla="*/ 97880 h 1962741"/>
                <a:gd name="connsiteX46" fmla="*/ 1486222 w 1738648"/>
                <a:gd name="connsiteY46" fmla="*/ 46364 h 1962741"/>
                <a:gd name="connsiteX47" fmla="*/ 1403797 w 1738648"/>
                <a:gd name="connsiteY47" fmla="*/ 5152 h 1962741"/>
                <a:gd name="connsiteX48" fmla="*/ 1383191 w 1738648"/>
                <a:gd name="connsiteY48" fmla="*/ 0 h 1962741"/>
                <a:gd name="connsiteX49" fmla="*/ 1367736 w 1738648"/>
                <a:gd name="connsiteY49" fmla="*/ 5152 h 1962741"/>
                <a:gd name="connsiteX50" fmla="*/ 1298190 w 1738648"/>
                <a:gd name="connsiteY50" fmla="*/ 51516 h 1962741"/>
                <a:gd name="connsiteX51" fmla="*/ 1241523 w 1738648"/>
                <a:gd name="connsiteY51" fmla="*/ 87577 h 1962741"/>
                <a:gd name="connsiteX52" fmla="*/ 1179705 w 1738648"/>
                <a:gd name="connsiteY52" fmla="*/ 97880 h 1962741"/>
                <a:gd name="connsiteX53" fmla="*/ 795914 w 1738648"/>
                <a:gd name="connsiteY53" fmla="*/ 146820 h 1962741"/>
                <a:gd name="connsiteX54" fmla="*/ 494548 w 1738648"/>
                <a:gd name="connsiteY54" fmla="*/ 188032 h 196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8648" h="1962741">
                  <a:moveTo>
                    <a:pt x="494548" y="188032"/>
                  </a:moveTo>
                  <a:lnTo>
                    <a:pt x="247274" y="221517"/>
                  </a:lnTo>
                  <a:lnTo>
                    <a:pt x="0" y="255002"/>
                  </a:lnTo>
                  <a:lnTo>
                    <a:pt x="25758" y="388942"/>
                  </a:lnTo>
                  <a:lnTo>
                    <a:pt x="396669" y="340003"/>
                  </a:lnTo>
                  <a:lnTo>
                    <a:pt x="739247" y="296214"/>
                  </a:lnTo>
                  <a:lnTo>
                    <a:pt x="1094704" y="247275"/>
                  </a:lnTo>
                  <a:lnTo>
                    <a:pt x="1305918" y="221517"/>
                  </a:lnTo>
                  <a:lnTo>
                    <a:pt x="1347130" y="229244"/>
                  </a:lnTo>
                  <a:lnTo>
                    <a:pt x="1385767" y="239547"/>
                  </a:lnTo>
                  <a:lnTo>
                    <a:pt x="1393494" y="244699"/>
                  </a:lnTo>
                  <a:lnTo>
                    <a:pt x="1403797" y="273033"/>
                  </a:lnTo>
                  <a:lnTo>
                    <a:pt x="1411524" y="316821"/>
                  </a:lnTo>
                  <a:lnTo>
                    <a:pt x="1421827" y="358033"/>
                  </a:lnTo>
                  <a:lnTo>
                    <a:pt x="1421827" y="618186"/>
                  </a:lnTo>
                  <a:lnTo>
                    <a:pt x="1421827" y="1130765"/>
                  </a:lnTo>
                  <a:cubicBezTo>
                    <a:pt x="1420969" y="1238089"/>
                    <a:pt x="1420110" y="1345413"/>
                    <a:pt x="1419252" y="1452737"/>
                  </a:cubicBezTo>
                  <a:lnTo>
                    <a:pt x="1419252" y="1754103"/>
                  </a:lnTo>
                  <a:cubicBezTo>
                    <a:pt x="1420110" y="1781578"/>
                    <a:pt x="1420969" y="1809053"/>
                    <a:pt x="1421827" y="1836528"/>
                  </a:cubicBezTo>
                  <a:lnTo>
                    <a:pt x="1434706" y="1880316"/>
                  </a:lnTo>
                  <a:lnTo>
                    <a:pt x="1447585" y="1906074"/>
                  </a:lnTo>
                  <a:lnTo>
                    <a:pt x="1468191" y="1934407"/>
                  </a:lnTo>
                  <a:lnTo>
                    <a:pt x="1496525" y="1952438"/>
                  </a:lnTo>
                  <a:lnTo>
                    <a:pt x="1532586" y="1962741"/>
                  </a:lnTo>
                  <a:lnTo>
                    <a:pt x="1555768" y="1962741"/>
                  </a:lnTo>
                  <a:lnTo>
                    <a:pt x="1581525" y="1957589"/>
                  </a:lnTo>
                  <a:lnTo>
                    <a:pt x="1602132" y="1944710"/>
                  </a:lnTo>
                  <a:lnTo>
                    <a:pt x="1617586" y="1931831"/>
                  </a:lnTo>
                  <a:lnTo>
                    <a:pt x="1627889" y="1916377"/>
                  </a:lnTo>
                  <a:lnTo>
                    <a:pt x="1638192" y="1880316"/>
                  </a:lnTo>
                  <a:lnTo>
                    <a:pt x="1643344" y="1833952"/>
                  </a:lnTo>
                  <a:lnTo>
                    <a:pt x="1643344" y="1627890"/>
                  </a:lnTo>
                  <a:lnTo>
                    <a:pt x="1643344" y="1161675"/>
                  </a:lnTo>
                  <a:lnTo>
                    <a:pt x="1643344" y="726369"/>
                  </a:lnTo>
                  <a:cubicBezTo>
                    <a:pt x="1644203" y="688591"/>
                    <a:pt x="1645061" y="650813"/>
                    <a:pt x="1645920" y="613035"/>
                  </a:cubicBezTo>
                  <a:cubicBezTo>
                    <a:pt x="1646779" y="585560"/>
                    <a:pt x="1647637" y="558085"/>
                    <a:pt x="1648496" y="530610"/>
                  </a:cubicBezTo>
                  <a:lnTo>
                    <a:pt x="1658799" y="417276"/>
                  </a:lnTo>
                  <a:lnTo>
                    <a:pt x="1666526" y="381215"/>
                  </a:lnTo>
                  <a:lnTo>
                    <a:pt x="1684556" y="363185"/>
                  </a:lnTo>
                  <a:lnTo>
                    <a:pt x="1712890" y="332275"/>
                  </a:lnTo>
                  <a:lnTo>
                    <a:pt x="1728345" y="309093"/>
                  </a:lnTo>
                  <a:lnTo>
                    <a:pt x="1738648" y="285911"/>
                  </a:lnTo>
                  <a:lnTo>
                    <a:pt x="1736072" y="265305"/>
                  </a:lnTo>
                  <a:lnTo>
                    <a:pt x="1723193" y="234396"/>
                  </a:lnTo>
                  <a:lnTo>
                    <a:pt x="1669102" y="177729"/>
                  </a:lnTo>
                  <a:lnTo>
                    <a:pt x="1566071" y="97880"/>
                  </a:lnTo>
                  <a:lnTo>
                    <a:pt x="1486222" y="46364"/>
                  </a:lnTo>
                  <a:lnTo>
                    <a:pt x="1403797" y="5152"/>
                  </a:lnTo>
                  <a:lnTo>
                    <a:pt x="1383191" y="0"/>
                  </a:lnTo>
                  <a:lnTo>
                    <a:pt x="1367736" y="5152"/>
                  </a:lnTo>
                  <a:lnTo>
                    <a:pt x="1298190" y="51516"/>
                  </a:lnTo>
                  <a:lnTo>
                    <a:pt x="1241523" y="87577"/>
                  </a:lnTo>
                  <a:lnTo>
                    <a:pt x="1179705" y="97880"/>
                  </a:lnTo>
                  <a:lnTo>
                    <a:pt x="795914" y="146820"/>
                  </a:lnTo>
                  <a:lnTo>
                    <a:pt x="494548" y="188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58E6F7F7-157C-1442-AD20-906C52FB2243}"/>
                </a:ext>
              </a:extLst>
            </p:cNvPr>
            <p:cNvSpPr/>
            <p:nvPr/>
          </p:nvSpPr>
          <p:spPr>
            <a:xfrm>
              <a:off x="5075238" y="3800475"/>
              <a:ext cx="1452562" cy="300038"/>
            </a:xfrm>
            <a:custGeom>
              <a:avLst/>
              <a:gdLst>
                <a:gd name="connsiteX0" fmla="*/ 542925 w 1452562"/>
                <a:gd name="connsiteY0" fmla="*/ 83344 h 300038"/>
                <a:gd name="connsiteX1" fmla="*/ 297656 w 1452562"/>
                <a:gd name="connsiteY1" fmla="*/ 111919 h 300038"/>
                <a:gd name="connsiteX2" fmla="*/ 219075 w 1452562"/>
                <a:gd name="connsiteY2" fmla="*/ 121444 h 300038"/>
                <a:gd name="connsiteX3" fmla="*/ 2381 w 1452562"/>
                <a:gd name="connsiteY3" fmla="*/ 121444 h 300038"/>
                <a:gd name="connsiteX4" fmla="*/ 0 w 1452562"/>
                <a:gd name="connsiteY4" fmla="*/ 264319 h 300038"/>
                <a:gd name="connsiteX5" fmla="*/ 192881 w 1452562"/>
                <a:gd name="connsiteY5" fmla="*/ 300038 h 300038"/>
                <a:gd name="connsiteX6" fmla="*/ 292894 w 1452562"/>
                <a:gd name="connsiteY6" fmla="*/ 288131 h 300038"/>
                <a:gd name="connsiteX7" fmla="*/ 571500 w 1452562"/>
                <a:gd name="connsiteY7" fmla="*/ 257175 h 300038"/>
                <a:gd name="connsiteX8" fmla="*/ 812006 w 1452562"/>
                <a:gd name="connsiteY8" fmla="*/ 228600 h 300038"/>
                <a:gd name="connsiteX9" fmla="*/ 1109662 w 1452562"/>
                <a:gd name="connsiteY9" fmla="*/ 195263 h 300038"/>
                <a:gd name="connsiteX10" fmla="*/ 1452562 w 1452562"/>
                <a:gd name="connsiteY10" fmla="*/ 154781 h 300038"/>
                <a:gd name="connsiteX11" fmla="*/ 1452562 w 1452562"/>
                <a:gd name="connsiteY11" fmla="*/ 16669 h 300038"/>
                <a:gd name="connsiteX12" fmla="*/ 1300162 w 1452562"/>
                <a:gd name="connsiteY12" fmla="*/ 0 h 300038"/>
                <a:gd name="connsiteX13" fmla="*/ 1223962 w 1452562"/>
                <a:gd name="connsiteY13" fmla="*/ 0 h 300038"/>
                <a:gd name="connsiteX14" fmla="*/ 1135856 w 1452562"/>
                <a:gd name="connsiteY14" fmla="*/ 2381 h 300038"/>
                <a:gd name="connsiteX15" fmla="*/ 1031081 w 1452562"/>
                <a:gd name="connsiteY15" fmla="*/ 16669 h 300038"/>
                <a:gd name="connsiteX16" fmla="*/ 940594 w 1452562"/>
                <a:gd name="connsiteY16" fmla="*/ 35719 h 300038"/>
                <a:gd name="connsiteX17" fmla="*/ 735806 w 1452562"/>
                <a:gd name="connsiteY17" fmla="*/ 59531 h 300038"/>
                <a:gd name="connsiteX18" fmla="*/ 542925 w 1452562"/>
                <a:gd name="connsiteY18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2562" h="300038">
                  <a:moveTo>
                    <a:pt x="542925" y="83344"/>
                  </a:moveTo>
                  <a:lnTo>
                    <a:pt x="297656" y="111919"/>
                  </a:lnTo>
                  <a:lnTo>
                    <a:pt x="219075" y="121444"/>
                  </a:lnTo>
                  <a:lnTo>
                    <a:pt x="2381" y="121444"/>
                  </a:lnTo>
                  <a:cubicBezTo>
                    <a:pt x="1587" y="169069"/>
                    <a:pt x="794" y="216694"/>
                    <a:pt x="0" y="264319"/>
                  </a:cubicBezTo>
                  <a:lnTo>
                    <a:pt x="192881" y="300038"/>
                  </a:lnTo>
                  <a:lnTo>
                    <a:pt x="292894" y="288131"/>
                  </a:lnTo>
                  <a:lnTo>
                    <a:pt x="571500" y="257175"/>
                  </a:lnTo>
                  <a:lnTo>
                    <a:pt x="812006" y="228600"/>
                  </a:lnTo>
                  <a:lnTo>
                    <a:pt x="1109662" y="195263"/>
                  </a:lnTo>
                  <a:lnTo>
                    <a:pt x="1452562" y="154781"/>
                  </a:lnTo>
                  <a:lnTo>
                    <a:pt x="1452562" y="16669"/>
                  </a:lnTo>
                  <a:lnTo>
                    <a:pt x="1300162" y="0"/>
                  </a:lnTo>
                  <a:lnTo>
                    <a:pt x="1223962" y="0"/>
                  </a:lnTo>
                  <a:lnTo>
                    <a:pt x="1135856" y="2381"/>
                  </a:lnTo>
                  <a:lnTo>
                    <a:pt x="1031081" y="16669"/>
                  </a:lnTo>
                  <a:lnTo>
                    <a:pt x="940594" y="35719"/>
                  </a:lnTo>
                  <a:lnTo>
                    <a:pt x="735806" y="59531"/>
                  </a:lnTo>
                  <a:lnTo>
                    <a:pt x="5429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EA4886F4-6597-484A-BF40-5AA1A0FCE86D}"/>
                </a:ext>
              </a:extLst>
            </p:cNvPr>
            <p:cNvSpPr/>
            <p:nvPr/>
          </p:nvSpPr>
          <p:spPr>
            <a:xfrm>
              <a:off x="5094288" y="4335463"/>
              <a:ext cx="1438275" cy="298450"/>
            </a:xfrm>
            <a:custGeom>
              <a:avLst/>
              <a:gdLst>
                <a:gd name="connsiteX0" fmla="*/ 607219 w 1438275"/>
                <a:gd name="connsiteY0" fmla="*/ 76200 h 297657"/>
                <a:gd name="connsiteX1" fmla="*/ 252412 w 1438275"/>
                <a:gd name="connsiteY1" fmla="*/ 119063 h 297657"/>
                <a:gd name="connsiteX2" fmla="*/ 188119 w 1438275"/>
                <a:gd name="connsiteY2" fmla="*/ 121444 h 297657"/>
                <a:gd name="connsiteX3" fmla="*/ 4762 w 1438275"/>
                <a:gd name="connsiteY3" fmla="*/ 116682 h 297657"/>
                <a:gd name="connsiteX4" fmla="*/ 0 w 1438275"/>
                <a:gd name="connsiteY4" fmla="*/ 273844 h 297657"/>
                <a:gd name="connsiteX5" fmla="*/ 157162 w 1438275"/>
                <a:gd name="connsiteY5" fmla="*/ 292894 h 297657"/>
                <a:gd name="connsiteX6" fmla="*/ 216694 w 1438275"/>
                <a:gd name="connsiteY6" fmla="*/ 297657 h 297657"/>
                <a:gd name="connsiteX7" fmla="*/ 309562 w 1438275"/>
                <a:gd name="connsiteY7" fmla="*/ 283369 h 297657"/>
                <a:gd name="connsiteX8" fmla="*/ 447675 w 1438275"/>
                <a:gd name="connsiteY8" fmla="*/ 261938 h 297657"/>
                <a:gd name="connsiteX9" fmla="*/ 638175 w 1438275"/>
                <a:gd name="connsiteY9" fmla="*/ 238125 h 297657"/>
                <a:gd name="connsiteX10" fmla="*/ 714375 w 1438275"/>
                <a:gd name="connsiteY10" fmla="*/ 228600 h 297657"/>
                <a:gd name="connsiteX11" fmla="*/ 907256 w 1438275"/>
                <a:gd name="connsiteY11" fmla="*/ 211932 h 297657"/>
                <a:gd name="connsiteX12" fmla="*/ 1128712 w 1438275"/>
                <a:gd name="connsiteY12" fmla="*/ 188119 h 297657"/>
                <a:gd name="connsiteX13" fmla="*/ 1312069 w 1438275"/>
                <a:gd name="connsiteY13" fmla="*/ 171450 h 297657"/>
                <a:gd name="connsiteX14" fmla="*/ 1438275 w 1438275"/>
                <a:gd name="connsiteY14" fmla="*/ 154782 h 297657"/>
                <a:gd name="connsiteX15" fmla="*/ 1416844 w 1438275"/>
                <a:gd name="connsiteY15" fmla="*/ 16669 h 297657"/>
                <a:gd name="connsiteX16" fmla="*/ 1316831 w 1438275"/>
                <a:gd name="connsiteY16" fmla="*/ 4763 h 297657"/>
                <a:gd name="connsiteX17" fmla="*/ 1254919 w 1438275"/>
                <a:gd name="connsiteY17" fmla="*/ 2382 h 297657"/>
                <a:gd name="connsiteX18" fmla="*/ 1202531 w 1438275"/>
                <a:gd name="connsiteY18" fmla="*/ 0 h 297657"/>
                <a:gd name="connsiteX19" fmla="*/ 1128712 w 1438275"/>
                <a:gd name="connsiteY19" fmla="*/ 7144 h 297657"/>
                <a:gd name="connsiteX20" fmla="*/ 1035844 w 1438275"/>
                <a:gd name="connsiteY20" fmla="*/ 21432 h 297657"/>
                <a:gd name="connsiteX21" fmla="*/ 985837 w 1438275"/>
                <a:gd name="connsiteY21" fmla="*/ 30957 h 297657"/>
                <a:gd name="connsiteX22" fmla="*/ 845344 w 1438275"/>
                <a:gd name="connsiteY22" fmla="*/ 47625 h 297657"/>
                <a:gd name="connsiteX23" fmla="*/ 607219 w 1438275"/>
                <a:gd name="connsiteY23" fmla="*/ 76200 h 29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8275" h="297657">
                  <a:moveTo>
                    <a:pt x="607219" y="76200"/>
                  </a:moveTo>
                  <a:lnTo>
                    <a:pt x="252412" y="119063"/>
                  </a:lnTo>
                  <a:lnTo>
                    <a:pt x="188119" y="121444"/>
                  </a:lnTo>
                  <a:lnTo>
                    <a:pt x="4762" y="116682"/>
                  </a:lnTo>
                  <a:lnTo>
                    <a:pt x="0" y="273844"/>
                  </a:lnTo>
                  <a:lnTo>
                    <a:pt x="157162" y="292894"/>
                  </a:lnTo>
                  <a:lnTo>
                    <a:pt x="216694" y="297657"/>
                  </a:lnTo>
                  <a:lnTo>
                    <a:pt x="309562" y="283369"/>
                  </a:lnTo>
                  <a:lnTo>
                    <a:pt x="447675" y="261938"/>
                  </a:lnTo>
                  <a:lnTo>
                    <a:pt x="638175" y="238125"/>
                  </a:lnTo>
                  <a:lnTo>
                    <a:pt x="714375" y="228600"/>
                  </a:lnTo>
                  <a:lnTo>
                    <a:pt x="907256" y="211932"/>
                  </a:lnTo>
                  <a:lnTo>
                    <a:pt x="1128712" y="188119"/>
                  </a:lnTo>
                  <a:lnTo>
                    <a:pt x="1312069" y="171450"/>
                  </a:lnTo>
                  <a:lnTo>
                    <a:pt x="1438275" y="154782"/>
                  </a:lnTo>
                  <a:lnTo>
                    <a:pt x="1416844" y="16669"/>
                  </a:lnTo>
                  <a:lnTo>
                    <a:pt x="1316831" y="4763"/>
                  </a:lnTo>
                  <a:lnTo>
                    <a:pt x="1254919" y="2382"/>
                  </a:lnTo>
                  <a:lnTo>
                    <a:pt x="1202531" y="0"/>
                  </a:lnTo>
                  <a:lnTo>
                    <a:pt x="1128712" y="7144"/>
                  </a:lnTo>
                  <a:lnTo>
                    <a:pt x="1035844" y="21432"/>
                  </a:lnTo>
                  <a:lnTo>
                    <a:pt x="985837" y="30957"/>
                  </a:lnTo>
                  <a:lnTo>
                    <a:pt x="845344" y="47625"/>
                  </a:lnTo>
                  <a:lnTo>
                    <a:pt x="607219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BE97D8EE-E1A5-4749-9AA8-866A7B526AD9}"/>
                </a:ext>
              </a:extLst>
            </p:cNvPr>
            <p:cNvSpPr/>
            <p:nvPr/>
          </p:nvSpPr>
          <p:spPr>
            <a:xfrm>
              <a:off x="5057775" y="4924425"/>
              <a:ext cx="1452563" cy="249238"/>
            </a:xfrm>
            <a:custGeom>
              <a:avLst/>
              <a:gdLst>
                <a:gd name="connsiteX0" fmla="*/ 469106 w 1452563"/>
                <a:gd name="connsiteY0" fmla="*/ 80963 h 250031"/>
                <a:gd name="connsiteX1" fmla="*/ 1183481 w 1452563"/>
                <a:gd name="connsiteY1" fmla="*/ 21431 h 250031"/>
                <a:gd name="connsiteX2" fmla="*/ 1445419 w 1452563"/>
                <a:gd name="connsiteY2" fmla="*/ 0 h 250031"/>
                <a:gd name="connsiteX3" fmla="*/ 1452563 w 1452563"/>
                <a:gd name="connsiteY3" fmla="*/ 130969 h 250031"/>
                <a:gd name="connsiteX4" fmla="*/ 1212056 w 1452563"/>
                <a:gd name="connsiteY4" fmla="*/ 150019 h 250031"/>
                <a:gd name="connsiteX5" fmla="*/ 892969 w 1452563"/>
                <a:gd name="connsiteY5" fmla="*/ 176213 h 250031"/>
                <a:gd name="connsiteX6" fmla="*/ 595313 w 1452563"/>
                <a:gd name="connsiteY6" fmla="*/ 202406 h 250031"/>
                <a:gd name="connsiteX7" fmla="*/ 288131 w 1452563"/>
                <a:gd name="connsiteY7" fmla="*/ 228600 h 250031"/>
                <a:gd name="connsiteX8" fmla="*/ 0 w 1452563"/>
                <a:gd name="connsiteY8" fmla="*/ 250031 h 250031"/>
                <a:gd name="connsiteX9" fmla="*/ 9525 w 1452563"/>
                <a:gd name="connsiteY9" fmla="*/ 116681 h 250031"/>
                <a:gd name="connsiteX10" fmla="*/ 469106 w 1452563"/>
                <a:gd name="connsiteY10" fmla="*/ 80963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563" h="250031">
                  <a:moveTo>
                    <a:pt x="469106" y="80963"/>
                  </a:moveTo>
                  <a:lnTo>
                    <a:pt x="1183481" y="21431"/>
                  </a:lnTo>
                  <a:lnTo>
                    <a:pt x="1445419" y="0"/>
                  </a:lnTo>
                  <a:lnTo>
                    <a:pt x="1452563" y="130969"/>
                  </a:lnTo>
                  <a:lnTo>
                    <a:pt x="1212056" y="150019"/>
                  </a:lnTo>
                  <a:lnTo>
                    <a:pt x="892969" y="176213"/>
                  </a:lnTo>
                  <a:lnTo>
                    <a:pt x="595313" y="202406"/>
                  </a:lnTo>
                  <a:lnTo>
                    <a:pt x="288131" y="228600"/>
                  </a:lnTo>
                  <a:lnTo>
                    <a:pt x="0" y="250031"/>
                  </a:lnTo>
                  <a:lnTo>
                    <a:pt x="9525" y="116681"/>
                  </a:lnTo>
                  <a:lnTo>
                    <a:pt x="469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3107C52C-4DD8-9242-B2D0-EBDB66F19310}"/>
                </a:ext>
              </a:extLst>
            </p:cNvPr>
            <p:cNvSpPr/>
            <p:nvPr/>
          </p:nvSpPr>
          <p:spPr>
            <a:xfrm>
              <a:off x="4418013" y="5256213"/>
              <a:ext cx="1176337" cy="720725"/>
            </a:xfrm>
            <a:custGeom>
              <a:avLst/>
              <a:gdLst>
                <a:gd name="connsiteX0" fmla="*/ 528637 w 1176337"/>
                <a:gd name="connsiteY0" fmla="*/ 414337 h 721519"/>
                <a:gd name="connsiteX1" fmla="*/ 431006 w 1176337"/>
                <a:gd name="connsiteY1" fmla="*/ 476250 h 721519"/>
                <a:gd name="connsiteX2" fmla="*/ 323850 w 1176337"/>
                <a:gd name="connsiteY2" fmla="*/ 535781 h 721519"/>
                <a:gd name="connsiteX3" fmla="*/ 214312 w 1176337"/>
                <a:gd name="connsiteY3" fmla="*/ 588169 h 721519"/>
                <a:gd name="connsiteX4" fmla="*/ 100012 w 1176337"/>
                <a:gd name="connsiteY4" fmla="*/ 638175 h 721519"/>
                <a:gd name="connsiteX5" fmla="*/ 14287 w 1176337"/>
                <a:gd name="connsiteY5" fmla="*/ 673894 h 721519"/>
                <a:gd name="connsiteX6" fmla="*/ 2381 w 1176337"/>
                <a:gd name="connsiteY6" fmla="*/ 683419 h 721519"/>
                <a:gd name="connsiteX7" fmla="*/ 0 w 1176337"/>
                <a:gd name="connsiteY7" fmla="*/ 697706 h 721519"/>
                <a:gd name="connsiteX8" fmla="*/ 11906 w 1176337"/>
                <a:gd name="connsiteY8" fmla="*/ 714375 h 721519"/>
                <a:gd name="connsiteX9" fmla="*/ 59531 w 1176337"/>
                <a:gd name="connsiteY9" fmla="*/ 721519 h 721519"/>
                <a:gd name="connsiteX10" fmla="*/ 178594 w 1176337"/>
                <a:gd name="connsiteY10" fmla="*/ 685800 h 721519"/>
                <a:gd name="connsiteX11" fmla="*/ 342900 w 1176337"/>
                <a:gd name="connsiteY11" fmla="*/ 642937 h 721519"/>
                <a:gd name="connsiteX12" fmla="*/ 469106 w 1176337"/>
                <a:gd name="connsiteY12" fmla="*/ 604837 h 721519"/>
                <a:gd name="connsiteX13" fmla="*/ 602456 w 1176337"/>
                <a:gd name="connsiteY13" fmla="*/ 552450 h 721519"/>
                <a:gd name="connsiteX14" fmla="*/ 788194 w 1176337"/>
                <a:gd name="connsiteY14" fmla="*/ 466725 h 721519"/>
                <a:gd name="connsiteX15" fmla="*/ 935831 w 1176337"/>
                <a:gd name="connsiteY15" fmla="*/ 390525 h 721519"/>
                <a:gd name="connsiteX16" fmla="*/ 1002506 w 1176337"/>
                <a:gd name="connsiteY16" fmla="*/ 354806 h 721519"/>
                <a:gd name="connsiteX17" fmla="*/ 1059656 w 1176337"/>
                <a:gd name="connsiteY17" fmla="*/ 330994 h 721519"/>
                <a:gd name="connsiteX18" fmla="*/ 1102519 w 1176337"/>
                <a:gd name="connsiteY18" fmla="*/ 321469 h 721519"/>
                <a:gd name="connsiteX19" fmla="*/ 1147762 w 1176337"/>
                <a:gd name="connsiteY19" fmla="*/ 300037 h 721519"/>
                <a:gd name="connsiteX20" fmla="*/ 1169194 w 1176337"/>
                <a:gd name="connsiteY20" fmla="*/ 283369 h 721519"/>
                <a:gd name="connsiteX21" fmla="*/ 1176337 w 1176337"/>
                <a:gd name="connsiteY21" fmla="*/ 266700 h 721519"/>
                <a:gd name="connsiteX22" fmla="*/ 1176337 w 1176337"/>
                <a:gd name="connsiteY22" fmla="*/ 252412 h 721519"/>
                <a:gd name="connsiteX23" fmla="*/ 1169194 w 1176337"/>
                <a:gd name="connsiteY23" fmla="*/ 226219 h 721519"/>
                <a:gd name="connsiteX24" fmla="*/ 1140619 w 1176337"/>
                <a:gd name="connsiteY24" fmla="*/ 185737 h 721519"/>
                <a:gd name="connsiteX25" fmla="*/ 1071562 w 1176337"/>
                <a:gd name="connsiteY25" fmla="*/ 128587 h 721519"/>
                <a:gd name="connsiteX26" fmla="*/ 1000125 w 1176337"/>
                <a:gd name="connsiteY26" fmla="*/ 83344 h 721519"/>
                <a:gd name="connsiteX27" fmla="*/ 892969 w 1176337"/>
                <a:gd name="connsiteY27" fmla="*/ 28575 h 721519"/>
                <a:gd name="connsiteX28" fmla="*/ 814387 w 1176337"/>
                <a:gd name="connsiteY28" fmla="*/ 2381 h 721519"/>
                <a:gd name="connsiteX29" fmla="*/ 785812 w 1176337"/>
                <a:gd name="connsiteY29" fmla="*/ 0 h 721519"/>
                <a:gd name="connsiteX30" fmla="*/ 769144 w 1176337"/>
                <a:gd name="connsiteY30" fmla="*/ 0 h 721519"/>
                <a:gd name="connsiteX31" fmla="*/ 762000 w 1176337"/>
                <a:gd name="connsiteY31" fmla="*/ 4762 h 721519"/>
                <a:gd name="connsiteX32" fmla="*/ 762000 w 1176337"/>
                <a:gd name="connsiteY32" fmla="*/ 19050 h 721519"/>
                <a:gd name="connsiteX33" fmla="*/ 762000 w 1176337"/>
                <a:gd name="connsiteY33" fmla="*/ 33337 h 721519"/>
                <a:gd name="connsiteX34" fmla="*/ 795337 w 1176337"/>
                <a:gd name="connsiteY34" fmla="*/ 64294 h 721519"/>
                <a:gd name="connsiteX35" fmla="*/ 816769 w 1176337"/>
                <a:gd name="connsiteY35" fmla="*/ 85725 h 721519"/>
                <a:gd name="connsiteX36" fmla="*/ 831056 w 1176337"/>
                <a:gd name="connsiteY36" fmla="*/ 111919 h 721519"/>
                <a:gd name="connsiteX37" fmla="*/ 838200 w 1176337"/>
                <a:gd name="connsiteY37" fmla="*/ 133350 h 721519"/>
                <a:gd name="connsiteX38" fmla="*/ 838200 w 1176337"/>
                <a:gd name="connsiteY38" fmla="*/ 154781 h 721519"/>
                <a:gd name="connsiteX39" fmla="*/ 831056 w 1176337"/>
                <a:gd name="connsiteY39" fmla="*/ 173831 h 721519"/>
                <a:gd name="connsiteX40" fmla="*/ 754856 w 1176337"/>
                <a:gd name="connsiteY40" fmla="*/ 250031 h 721519"/>
                <a:gd name="connsiteX41" fmla="*/ 642937 w 1176337"/>
                <a:gd name="connsiteY41" fmla="*/ 335756 h 721519"/>
                <a:gd name="connsiteX42" fmla="*/ 528637 w 1176337"/>
                <a:gd name="connsiteY42" fmla="*/ 414337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6337" h="721519">
                  <a:moveTo>
                    <a:pt x="528637" y="414337"/>
                  </a:moveTo>
                  <a:lnTo>
                    <a:pt x="431006" y="476250"/>
                  </a:lnTo>
                  <a:lnTo>
                    <a:pt x="323850" y="535781"/>
                  </a:lnTo>
                  <a:lnTo>
                    <a:pt x="214312" y="588169"/>
                  </a:lnTo>
                  <a:lnTo>
                    <a:pt x="100012" y="638175"/>
                  </a:lnTo>
                  <a:lnTo>
                    <a:pt x="14287" y="673894"/>
                  </a:lnTo>
                  <a:lnTo>
                    <a:pt x="2381" y="683419"/>
                  </a:lnTo>
                  <a:lnTo>
                    <a:pt x="0" y="697706"/>
                  </a:lnTo>
                  <a:lnTo>
                    <a:pt x="11906" y="714375"/>
                  </a:lnTo>
                  <a:lnTo>
                    <a:pt x="59531" y="721519"/>
                  </a:lnTo>
                  <a:lnTo>
                    <a:pt x="178594" y="685800"/>
                  </a:lnTo>
                  <a:lnTo>
                    <a:pt x="342900" y="642937"/>
                  </a:lnTo>
                  <a:lnTo>
                    <a:pt x="469106" y="604837"/>
                  </a:lnTo>
                  <a:lnTo>
                    <a:pt x="602456" y="552450"/>
                  </a:lnTo>
                  <a:lnTo>
                    <a:pt x="788194" y="466725"/>
                  </a:lnTo>
                  <a:lnTo>
                    <a:pt x="935831" y="390525"/>
                  </a:lnTo>
                  <a:lnTo>
                    <a:pt x="1002506" y="354806"/>
                  </a:lnTo>
                  <a:lnTo>
                    <a:pt x="1059656" y="330994"/>
                  </a:lnTo>
                  <a:lnTo>
                    <a:pt x="1102519" y="321469"/>
                  </a:lnTo>
                  <a:lnTo>
                    <a:pt x="1147762" y="300037"/>
                  </a:lnTo>
                  <a:lnTo>
                    <a:pt x="1169194" y="283369"/>
                  </a:lnTo>
                  <a:lnTo>
                    <a:pt x="1176337" y="266700"/>
                  </a:lnTo>
                  <a:lnTo>
                    <a:pt x="1176337" y="252412"/>
                  </a:lnTo>
                  <a:lnTo>
                    <a:pt x="1169194" y="226219"/>
                  </a:lnTo>
                  <a:lnTo>
                    <a:pt x="1140619" y="185737"/>
                  </a:lnTo>
                  <a:lnTo>
                    <a:pt x="1071562" y="128587"/>
                  </a:lnTo>
                  <a:lnTo>
                    <a:pt x="1000125" y="83344"/>
                  </a:lnTo>
                  <a:lnTo>
                    <a:pt x="892969" y="28575"/>
                  </a:lnTo>
                  <a:lnTo>
                    <a:pt x="814387" y="2381"/>
                  </a:lnTo>
                  <a:lnTo>
                    <a:pt x="785812" y="0"/>
                  </a:lnTo>
                  <a:lnTo>
                    <a:pt x="769144" y="0"/>
                  </a:lnTo>
                  <a:lnTo>
                    <a:pt x="762000" y="4762"/>
                  </a:lnTo>
                  <a:lnTo>
                    <a:pt x="762000" y="19050"/>
                  </a:lnTo>
                  <a:lnTo>
                    <a:pt x="762000" y="33337"/>
                  </a:lnTo>
                  <a:lnTo>
                    <a:pt x="795337" y="64294"/>
                  </a:lnTo>
                  <a:lnTo>
                    <a:pt x="816769" y="85725"/>
                  </a:lnTo>
                  <a:lnTo>
                    <a:pt x="831056" y="111919"/>
                  </a:lnTo>
                  <a:lnTo>
                    <a:pt x="838200" y="133350"/>
                  </a:lnTo>
                  <a:lnTo>
                    <a:pt x="838200" y="154781"/>
                  </a:lnTo>
                  <a:lnTo>
                    <a:pt x="831056" y="173831"/>
                  </a:lnTo>
                  <a:lnTo>
                    <a:pt x="754856" y="250031"/>
                  </a:lnTo>
                  <a:lnTo>
                    <a:pt x="642937" y="335756"/>
                  </a:lnTo>
                  <a:lnTo>
                    <a:pt x="5286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108502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D3C2A0-A1CB-44B1-BB80-81329DF518CB}"/>
              </a:ext>
            </a:extLst>
          </p:cNvPr>
          <p:cNvGrpSpPr/>
          <p:nvPr/>
        </p:nvGrpSpPr>
        <p:grpSpPr>
          <a:xfrm>
            <a:off x="2713038" y="1512888"/>
            <a:ext cx="4411662" cy="4489450"/>
            <a:chOff x="2713038" y="1512888"/>
            <a:chExt cx="4411662" cy="4489450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AB3B9819-73EF-984D-BB29-A23C6B9C8747}"/>
                </a:ext>
              </a:extLst>
            </p:cNvPr>
            <p:cNvSpPr/>
            <p:nvPr/>
          </p:nvSpPr>
          <p:spPr>
            <a:xfrm>
              <a:off x="3348038" y="1743075"/>
              <a:ext cx="644525" cy="1042988"/>
            </a:xfrm>
            <a:custGeom>
              <a:avLst/>
              <a:gdLst>
                <a:gd name="connsiteX0" fmla="*/ 547687 w 645318"/>
                <a:gd name="connsiteY0" fmla="*/ 519113 h 1042988"/>
                <a:gd name="connsiteX1" fmla="*/ 509587 w 645318"/>
                <a:gd name="connsiteY1" fmla="*/ 402431 h 1042988"/>
                <a:gd name="connsiteX2" fmla="*/ 500062 w 645318"/>
                <a:gd name="connsiteY2" fmla="*/ 385763 h 1042988"/>
                <a:gd name="connsiteX3" fmla="*/ 426243 w 645318"/>
                <a:gd name="connsiteY3" fmla="*/ 316706 h 1042988"/>
                <a:gd name="connsiteX4" fmla="*/ 304800 w 645318"/>
                <a:gd name="connsiteY4" fmla="*/ 209550 h 1042988"/>
                <a:gd name="connsiteX5" fmla="*/ 200025 w 645318"/>
                <a:gd name="connsiteY5" fmla="*/ 123825 h 1042988"/>
                <a:gd name="connsiteX6" fmla="*/ 116681 w 645318"/>
                <a:gd name="connsiteY6" fmla="*/ 59531 h 1042988"/>
                <a:gd name="connsiteX7" fmla="*/ 61912 w 645318"/>
                <a:gd name="connsiteY7" fmla="*/ 16669 h 1042988"/>
                <a:gd name="connsiteX8" fmla="*/ 33337 w 645318"/>
                <a:gd name="connsiteY8" fmla="*/ 2381 h 1042988"/>
                <a:gd name="connsiteX9" fmla="*/ 19050 w 645318"/>
                <a:gd name="connsiteY9" fmla="*/ 0 h 1042988"/>
                <a:gd name="connsiteX10" fmla="*/ 14287 w 645318"/>
                <a:gd name="connsiteY10" fmla="*/ 0 h 1042988"/>
                <a:gd name="connsiteX11" fmla="*/ 2381 w 645318"/>
                <a:gd name="connsiteY11" fmla="*/ 0 h 1042988"/>
                <a:gd name="connsiteX12" fmla="*/ 0 w 645318"/>
                <a:gd name="connsiteY12" fmla="*/ 7144 h 1042988"/>
                <a:gd name="connsiteX13" fmla="*/ 4762 w 645318"/>
                <a:gd name="connsiteY13" fmla="*/ 35719 h 1042988"/>
                <a:gd name="connsiteX14" fmla="*/ 21431 w 645318"/>
                <a:gd name="connsiteY14" fmla="*/ 92869 h 1042988"/>
                <a:gd name="connsiteX15" fmla="*/ 57150 w 645318"/>
                <a:gd name="connsiteY15" fmla="*/ 202406 h 1042988"/>
                <a:gd name="connsiteX16" fmla="*/ 95250 w 645318"/>
                <a:gd name="connsiteY16" fmla="*/ 297656 h 1042988"/>
                <a:gd name="connsiteX17" fmla="*/ 133350 w 645318"/>
                <a:gd name="connsiteY17" fmla="*/ 385763 h 1042988"/>
                <a:gd name="connsiteX18" fmla="*/ 190500 w 645318"/>
                <a:gd name="connsiteY18" fmla="*/ 509588 h 1042988"/>
                <a:gd name="connsiteX19" fmla="*/ 247650 w 645318"/>
                <a:gd name="connsiteY19" fmla="*/ 616744 h 1042988"/>
                <a:gd name="connsiteX20" fmla="*/ 307181 w 645318"/>
                <a:gd name="connsiteY20" fmla="*/ 726281 h 1042988"/>
                <a:gd name="connsiteX21" fmla="*/ 361950 w 645318"/>
                <a:gd name="connsiteY21" fmla="*/ 823913 h 1042988"/>
                <a:gd name="connsiteX22" fmla="*/ 414337 w 645318"/>
                <a:gd name="connsiteY22" fmla="*/ 912019 h 1042988"/>
                <a:gd name="connsiteX23" fmla="*/ 435768 w 645318"/>
                <a:gd name="connsiteY23" fmla="*/ 945356 h 1042988"/>
                <a:gd name="connsiteX24" fmla="*/ 454818 w 645318"/>
                <a:gd name="connsiteY24" fmla="*/ 973931 h 1042988"/>
                <a:gd name="connsiteX25" fmla="*/ 481012 w 645318"/>
                <a:gd name="connsiteY25" fmla="*/ 1000125 h 1042988"/>
                <a:gd name="connsiteX26" fmla="*/ 509587 w 645318"/>
                <a:gd name="connsiteY26" fmla="*/ 1023938 h 1042988"/>
                <a:gd name="connsiteX27" fmla="*/ 535781 w 645318"/>
                <a:gd name="connsiteY27" fmla="*/ 1038225 h 1042988"/>
                <a:gd name="connsiteX28" fmla="*/ 552450 w 645318"/>
                <a:gd name="connsiteY28" fmla="*/ 1042988 h 1042988"/>
                <a:gd name="connsiteX29" fmla="*/ 576262 w 645318"/>
                <a:gd name="connsiteY29" fmla="*/ 1042988 h 1042988"/>
                <a:gd name="connsiteX30" fmla="*/ 595312 w 645318"/>
                <a:gd name="connsiteY30" fmla="*/ 1040606 h 1042988"/>
                <a:gd name="connsiteX31" fmla="*/ 614362 w 645318"/>
                <a:gd name="connsiteY31" fmla="*/ 1031081 h 1042988"/>
                <a:gd name="connsiteX32" fmla="*/ 628650 w 645318"/>
                <a:gd name="connsiteY32" fmla="*/ 1016794 h 1042988"/>
                <a:gd name="connsiteX33" fmla="*/ 638175 w 645318"/>
                <a:gd name="connsiteY33" fmla="*/ 1000125 h 1042988"/>
                <a:gd name="connsiteX34" fmla="*/ 642937 w 645318"/>
                <a:gd name="connsiteY34" fmla="*/ 981075 h 1042988"/>
                <a:gd name="connsiteX35" fmla="*/ 645318 w 645318"/>
                <a:gd name="connsiteY35" fmla="*/ 959644 h 1042988"/>
                <a:gd name="connsiteX36" fmla="*/ 642937 w 645318"/>
                <a:gd name="connsiteY36" fmla="*/ 938213 h 1042988"/>
                <a:gd name="connsiteX37" fmla="*/ 638175 w 645318"/>
                <a:gd name="connsiteY37" fmla="*/ 904875 h 1042988"/>
                <a:gd name="connsiteX38" fmla="*/ 626268 w 645318"/>
                <a:gd name="connsiteY38" fmla="*/ 814388 h 1042988"/>
                <a:gd name="connsiteX39" fmla="*/ 600075 w 645318"/>
                <a:gd name="connsiteY39" fmla="*/ 690563 h 1042988"/>
                <a:gd name="connsiteX40" fmla="*/ 547687 w 645318"/>
                <a:gd name="connsiteY40" fmla="*/ 519113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5318" h="1042988">
                  <a:moveTo>
                    <a:pt x="547687" y="519113"/>
                  </a:moveTo>
                  <a:lnTo>
                    <a:pt x="509587" y="402431"/>
                  </a:lnTo>
                  <a:lnTo>
                    <a:pt x="500062" y="385763"/>
                  </a:lnTo>
                  <a:lnTo>
                    <a:pt x="426243" y="316706"/>
                  </a:lnTo>
                  <a:lnTo>
                    <a:pt x="304800" y="209550"/>
                  </a:lnTo>
                  <a:lnTo>
                    <a:pt x="200025" y="123825"/>
                  </a:lnTo>
                  <a:lnTo>
                    <a:pt x="116681" y="59531"/>
                  </a:lnTo>
                  <a:lnTo>
                    <a:pt x="61912" y="16669"/>
                  </a:lnTo>
                  <a:lnTo>
                    <a:pt x="33337" y="2381"/>
                  </a:lnTo>
                  <a:lnTo>
                    <a:pt x="19050" y="0"/>
                  </a:lnTo>
                  <a:lnTo>
                    <a:pt x="14287" y="0"/>
                  </a:lnTo>
                  <a:lnTo>
                    <a:pt x="2381" y="0"/>
                  </a:lnTo>
                  <a:lnTo>
                    <a:pt x="0" y="7144"/>
                  </a:lnTo>
                  <a:lnTo>
                    <a:pt x="4762" y="35719"/>
                  </a:lnTo>
                  <a:lnTo>
                    <a:pt x="21431" y="92869"/>
                  </a:lnTo>
                  <a:lnTo>
                    <a:pt x="57150" y="202406"/>
                  </a:lnTo>
                  <a:lnTo>
                    <a:pt x="95250" y="297656"/>
                  </a:lnTo>
                  <a:lnTo>
                    <a:pt x="133350" y="385763"/>
                  </a:lnTo>
                  <a:lnTo>
                    <a:pt x="190500" y="509588"/>
                  </a:lnTo>
                  <a:lnTo>
                    <a:pt x="247650" y="616744"/>
                  </a:lnTo>
                  <a:lnTo>
                    <a:pt x="307181" y="726281"/>
                  </a:lnTo>
                  <a:lnTo>
                    <a:pt x="361950" y="823913"/>
                  </a:lnTo>
                  <a:lnTo>
                    <a:pt x="414337" y="912019"/>
                  </a:lnTo>
                  <a:lnTo>
                    <a:pt x="435768" y="945356"/>
                  </a:lnTo>
                  <a:lnTo>
                    <a:pt x="454818" y="973931"/>
                  </a:lnTo>
                  <a:lnTo>
                    <a:pt x="481012" y="1000125"/>
                  </a:lnTo>
                  <a:lnTo>
                    <a:pt x="509587" y="1023938"/>
                  </a:lnTo>
                  <a:lnTo>
                    <a:pt x="535781" y="1038225"/>
                  </a:lnTo>
                  <a:lnTo>
                    <a:pt x="552450" y="1042988"/>
                  </a:lnTo>
                  <a:lnTo>
                    <a:pt x="576262" y="1042988"/>
                  </a:lnTo>
                  <a:lnTo>
                    <a:pt x="595312" y="1040606"/>
                  </a:lnTo>
                  <a:lnTo>
                    <a:pt x="614362" y="1031081"/>
                  </a:lnTo>
                  <a:lnTo>
                    <a:pt x="628650" y="1016794"/>
                  </a:lnTo>
                  <a:lnTo>
                    <a:pt x="638175" y="1000125"/>
                  </a:lnTo>
                  <a:lnTo>
                    <a:pt x="642937" y="981075"/>
                  </a:lnTo>
                  <a:lnTo>
                    <a:pt x="645318" y="959644"/>
                  </a:lnTo>
                  <a:lnTo>
                    <a:pt x="642937" y="938213"/>
                  </a:lnTo>
                  <a:lnTo>
                    <a:pt x="638175" y="904875"/>
                  </a:lnTo>
                  <a:lnTo>
                    <a:pt x="626268" y="814388"/>
                  </a:lnTo>
                  <a:lnTo>
                    <a:pt x="600075" y="690563"/>
                  </a:lnTo>
                  <a:lnTo>
                    <a:pt x="5476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90F65F5F-27C7-0A47-8239-1E269B42231B}"/>
                </a:ext>
              </a:extLst>
            </p:cNvPr>
            <p:cNvSpPr/>
            <p:nvPr/>
          </p:nvSpPr>
          <p:spPr>
            <a:xfrm>
              <a:off x="4456113" y="1512888"/>
              <a:ext cx="581025" cy="1038225"/>
            </a:xfrm>
            <a:custGeom>
              <a:avLst/>
              <a:gdLst>
                <a:gd name="connsiteX0" fmla="*/ 273844 w 581025"/>
                <a:gd name="connsiteY0" fmla="*/ 247650 h 1038225"/>
                <a:gd name="connsiteX1" fmla="*/ 171450 w 581025"/>
                <a:gd name="connsiteY1" fmla="*/ 135731 h 1038225"/>
                <a:gd name="connsiteX2" fmla="*/ 76200 w 581025"/>
                <a:gd name="connsiteY2" fmla="*/ 28575 h 1038225"/>
                <a:gd name="connsiteX3" fmla="*/ 57150 w 581025"/>
                <a:gd name="connsiteY3" fmla="*/ 9525 h 1038225"/>
                <a:gd name="connsiteX4" fmla="*/ 47625 w 581025"/>
                <a:gd name="connsiteY4" fmla="*/ 4762 h 1038225"/>
                <a:gd name="connsiteX5" fmla="*/ 28575 w 581025"/>
                <a:gd name="connsiteY5" fmla="*/ 0 h 1038225"/>
                <a:gd name="connsiteX6" fmla="*/ 14287 w 581025"/>
                <a:gd name="connsiteY6" fmla="*/ 7144 h 1038225"/>
                <a:gd name="connsiteX7" fmla="*/ 0 w 581025"/>
                <a:gd name="connsiteY7" fmla="*/ 35719 h 1038225"/>
                <a:gd name="connsiteX8" fmla="*/ 7144 w 581025"/>
                <a:gd name="connsiteY8" fmla="*/ 78581 h 1038225"/>
                <a:gd name="connsiteX9" fmla="*/ 40481 w 581025"/>
                <a:gd name="connsiteY9" fmla="*/ 192881 h 1038225"/>
                <a:gd name="connsiteX10" fmla="*/ 69056 w 581025"/>
                <a:gd name="connsiteY10" fmla="*/ 285750 h 1038225"/>
                <a:gd name="connsiteX11" fmla="*/ 104775 w 581025"/>
                <a:gd name="connsiteY11" fmla="*/ 390525 h 1038225"/>
                <a:gd name="connsiteX12" fmla="*/ 157162 w 581025"/>
                <a:gd name="connsiteY12" fmla="*/ 533400 h 1038225"/>
                <a:gd name="connsiteX13" fmla="*/ 214312 w 581025"/>
                <a:gd name="connsiteY13" fmla="*/ 673894 h 1038225"/>
                <a:gd name="connsiteX14" fmla="*/ 259556 w 581025"/>
                <a:gd name="connsiteY14" fmla="*/ 776287 h 1038225"/>
                <a:gd name="connsiteX15" fmla="*/ 333375 w 581025"/>
                <a:gd name="connsiteY15" fmla="*/ 914400 h 1038225"/>
                <a:gd name="connsiteX16" fmla="*/ 357187 w 581025"/>
                <a:gd name="connsiteY16" fmla="*/ 957262 h 1038225"/>
                <a:gd name="connsiteX17" fmla="*/ 376237 w 581025"/>
                <a:gd name="connsiteY17" fmla="*/ 978694 h 1038225"/>
                <a:gd name="connsiteX18" fmla="*/ 400050 w 581025"/>
                <a:gd name="connsiteY18" fmla="*/ 997744 h 1038225"/>
                <a:gd name="connsiteX19" fmla="*/ 428625 w 581025"/>
                <a:gd name="connsiteY19" fmla="*/ 1019175 h 1038225"/>
                <a:gd name="connsiteX20" fmla="*/ 454819 w 581025"/>
                <a:gd name="connsiteY20" fmla="*/ 1033462 h 1038225"/>
                <a:gd name="connsiteX21" fmla="*/ 478631 w 581025"/>
                <a:gd name="connsiteY21" fmla="*/ 1038225 h 1038225"/>
                <a:gd name="connsiteX22" fmla="*/ 492919 w 581025"/>
                <a:gd name="connsiteY22" fmla="*/ 1038225 h 1038225"/>
                <a:gd name="connsiteX23" fmla="*/ 516731 w 581025"/>
                <a:gd name="connsiteY23" fmla="*/ 1023937 h 1038225"/>
                <a:gd name="connsiteX24" fmla="*/ 533400 w 581025"/>
                <a:gd name="connsiteY24" fmla="*/ 1002506 h 1038225"/>
                <a:gd name="connsiteX25" fmla="*/ 552450 w 581025"/>
                <a:gd name="connsiteY25" fmla="*/ 966787 h 1038225"/>
                <a:gd name="connsiteX26" fmla="*/ 569119 w 581025"/>
                <a:gd name="connsiteY26" fmla="*/ 916781 h 1038225"/>
                <a:gd name="connsiteX27" fmla="*/ 581025 w 581025"/>
                <a:gd name="connsiteY27" fmla="*/ 869156 h 1038225"/>
                <a:gd name="connsiteX28" fmla="*/ 576262 w 581025"/>
                <a:gd name="connsiteY28" fmla="*/ 826294 h 1038225"/>
                <a:gd name="connsiteX29" fmla="*/ 559594 w 581025"/>
                <a:gd name="connsiteY29" fmla="*/ 740569 h 1038225"/>
                <a:gd name="connsiteX30" fmla="*/ 521494 w 581025"/>
                <a:gd name="connsiteY30" fmla="*/ 585787 h 1038225"/>
                <a:gd name="connsiteX31" fmla="*/ 497681 w 581025"/>
                <a:gd name="connsiteY31" fmla="*/ 504825 h 1038225"/>
                <a:gd name="connsiteX32" fmla="*/ 488156 w 581025"/>
                <a:gd name="connsiteY32" fmla="*/ 481012 h 1038225"/>
                <a:gd name="connsiteX33" fmla="*/ 419100 w 581025"/>
                <a:gd name="connsiteY33" fmla="*/ 409575 h 1038225"/>
                <a:gd name="connsiteX34" fmla="*/ 273844 w 581025"/>
                <a:gd name="connsiteY34" fmla="*/ 247650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1025" h="1038225">
                  <a:moveTo>
                    <a:pt x="273844" y="247650"/>
                  </a:moveTo>
                  <a:lnTo>
                    <a:pt x="171450" y="135731"/>
                  </a:lnTo>
                  <a:lnTo>
                    <a:pt x="76200" y="28575"/>
                  </a:lnTo>
                  <a:lnTo>
                    <a:pt x="57150" y="9525"/>
                  </a:lnTo>
                  <a:lnTo>
                    <a:pt x="47625" y="4762"/>
                  </a:lnTo>
                  <a:lnTo>
                    <a:pt x="28575" y="0"/>
                  </a:lnTo>
                  <a:lnTo>
                    <a:pt x="14287" y="7144"/>
                  </a:lnTo>
                  <a:lnTo>
                    <a:pt x="0" y="35719"/>
                  </a:lnTo>
                  <a:lnTo>
                    <a:pt x="7144" y="78581"/>
                  </a:lnTo>
                  <a:lnTo>
                    <a:pt x="40481" y="192881"/>
                  </a:lnTo>
                  <a:lnTo>
                    <a:pt x="69056" y="285750"/>
                  </a:lnTo>
                  <a:lnTo>
                    <a:pt x="104775" y="390525"/>
                  </a:lnTo>
                  <a:lnTo>
                    <a:pt x="157162" y="533400"/>
                  </a:lnTo>
                  <a:lnTo>
                    <a:pt x="214312" y="673894"/>
                  </a:lnTo>
                  <a:lnTo>
                    <a:pt x="259556" y="776287"/>
                  </a:lnTo>
                  <a:lnTo>
                    <a:pt x="333375" y="914400"/>
                  </a:lnTo>
                  <a:lnTo>
                    <a:pt x="357187" y="957262"/>
                  </a:lnTo>
                  <a:lnTo>
                    <a:pt x="376237" y="978694"/>
                  </a:lnTo>
                  <a:lnTo>
                    <a:pt x="400050" y="997744"/>
                  </a:lnTo>
                  <a:lnTo>
                    <a:pt x="428625" y="1019175"/>
                  </a:lnTo>
                  <a:lnTo>
                    <a:pt x="454819" y="1033462"/>
                  </a:lnTo>
                  <a:lnTo>
                    <a:pt x="478631" y="1038225"/>
                  </a:lnTo>
                  <a:lnTo>
                    <a:pt x="492919" y="1038225"/>
                  </a:lnTo>
                  <a:lnTo>
                    <a:pt x="516731" y="1023937"/>
                  </a:lnTo>
                  <a:lnTo>
                    <a:pt x="533400" y="1002506"/>
                  </a:lnTo>
                  <a:lnTo>
                    <a:pt x="552450" y="966787"/>
                  </a:lnTo>
                  <a:lnTo>
                    <a:pt x="569119" y="916781"/>
                  </a:lnTo>
                  <a:lnTo>
                    <a:pt x="581025" y="869156"/>
                  </a:lnTo>
                  <a:lnTo>
                    <a:pt x="576262" y="826294"/>
                  </a:lnTo>
                  <a:lnTo>
                    <a:pt x="559594" y="740569"/>
                  </a:lnTo>
                  <a:lnTo>
                    <a:pt x="521494" y="585787"/>
                  </a:lnTo>
                  <a:lnTo>
                    <a:pt x="497681" y="504825"/>
                  </a:lnTo>
                  <a:lnTo>
                    <a:pt x="488156" y="481012"/>
                  </a:lnTo>
                  <a:lnTo>
                    <a:pt x="419100" y="409575"/>
                  </a:lnTo>
                  <a:lnTo>
                    <a:pt x="27384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4E785D75-8BF4-CC4C-AFD0-B57A6DAF11A3}"/>
                </a:ext>
              </a:extLst>
            </p:cNvPr>
            <p:cNvSpPr/>
            <p:nvPr/>
          </p:nvSpPr>
          <p:spPr>
            <a:xfrm>
              <a:off x="5399088" y="1554163"/>
              <a:ext cx="1082675" cy="1343025"/>
            </a:xfrm>
            <a:custGeom>
              <a:avLst/>
              <a:gdLst>
                <a:gd name="connsiteX0" fmla="*/ 395287 w 1083469"/>
                <a:gd name="connsiteY0" fmla="*/ 723900 h 1343025"/>
                <a:gd name="connsiteX1" fmla="*/ 488156 w 1083469"/>
                <a:gd name="connsiteY1" fmla="*/ 576263 h 1343025"/>
                <a:gd name="connsiteX2" fmla="*/ 550069 w 1083469"/>
                <a:gd name="connsiteY2" fmla="*/ 471488 h 1343025"/>
                <a:gd name="connsiteX3" fmla="*/ 604837 w 1083469"/>
                <a:gd name="connsiteY3" fmla="*/ 383382 h 1343025"/>
                <a:gd name="connsiteX4" fmla="*/ 640556 w 1083469"/>
                <a:gd name="connsiteY4" fmla="*/ 309563 h 1343025"/>
                <a:gd name="connsiteX5" fmla="*/ 657225 w 1083469"/>
                <a:gd name="connsiteY5" fmla="*/ 269082 h 1343025"/>
                <a:gd name="connsiteX6" fmla="*/ 671512 w 1083469"/>
                <a:gd name="connsiteY6" fmla="*/ 226219 h 1343025"/>
                <a:gd name="connsiteX7" fmla="*/ 676275 w 1083469"/>
                <a:gd name="connsiteY7" fmla="*/ 192882 h 1343025"/>
                <a:gd name="connsiteX8" fmla="*/ 671512 w 1083469"/>
                <a:gd name="connsiteY8" fmla="*/ 173832 h 1343025"/>
                <a:gd name="connsiteX9" fmla="*/ 661987 w 1083469"/>
                <a:gd name="connsiteY9" fmla="*/ 152400 h 1343025"/>
                <a:gd name="connsiteX10" fmla="*/ 633412 w 1083469"/>
                <a:gd name="connsiteY10" fmla="*/ 114300 h 1343025"/>
                <a:gd name="connsiteX11" fmla="*/ 611981 w 1083469"/>
                <a:gd name="connsiteY11" fmla="*/ 90488 h 1343025"/>
                <a:gd name="connsiteX12" fmla="*/ 585787 w 1083469"/>
                <a:gd name="connsiteY12" fmla="*/ 71438 h 1343025"/>
                <a:gd name="connsiteX13" fmla="*/ 569119 w 1083469"/>
                <a:gd name="connsiteY13" fmla="*/ 59532 h 1343025"/>
                <a:gd name="connsiteX14" fmla="*/ 552450 w 1083469"/>
                <a:gd name="connsiteY14" fmla="*/ 38100 h 1343025"/>
                <a:gd name="connsiteX15" fmla="*/ 550069 w 1083469"/>
                <a:gd name="connsiteY15" fmla="*/ 21432 h 1343025"/>
                <a:gd name="connsiteX16" fmla="*/ 552450 w 1083469"/>
                <a:gd name="connsiteY16" fmla="*/ 9525 h 1343025"/>
                <a:gd name="connsiteX17" fmla="*/ 566737 w 1083469"/>
                <a:gd name="connsiteY17" fmla="*/ 2382 h 1343025"/>
                <a:gd name="connsiteX18" fmla="*/ 597694 w 1083469"/>
                <a:gd name="connsiteY18" fmla="*/ 0 h 1343025"/>
                <a:gd name="connsiteX19" fmla="*/ 666750 w 1083469"/>
                <a:gd name="connsiteY19" fmla="*/ 14288 h 1343025"/>
                <a:gd name="connsiteX20" fmla="*/ 757237 w 1083469"/>
                <a:gd name="connsiteY20" fmla="*/ 30957 h 1343025"/>
                <a:gd name="connsiteX21" fmla="*/ 819150 w 1083469"/>
                <a:gd name="connsiteY21" fmla="*/ 42863 h 1343025"/>
                <a:gd name="connsiteX22" fmla="*/ 840581 w 1083469"/>
                <a:gd name="connsiteY22" fmla="*/ 52388 h 1343025"/>
                <a:gd name="connsiteX23" fmla="*/ 881062 w 1083469"/>
                <a:gd name="connsiteY23" fmla="*/ 73819 h 1343025"/>
                <a:gd name="connsiteX24" fmla="*/ 921544 w 1083469"/>
                <a:gd name="connsiteY24" fmla="*/ 100013 h 1343025"/>
                <a:gd name="connsiteX25" fmla="*/ 969169 w 1083469"/>
                <a:gd name="connsiteY25" fmla="*/ 140494 h 1343025"/>
                <a:gd name="connsiteX26" fmla="*/ 1009650 w 1083469"/>
                <a:gd name="connsiteY26" fmla="*/ 185738 h 1343025"/>
                <a:gd name="connsiteX27" fmla="*/ 1052512 w 1083469"/>
                <a:gd name="connsiteY27" fmla="*/ 233363 h 1343025"/>
                <a:gd name="connsiteX28" fmla="*/ 1066800 w 1083469"/>
                <a:gd name="connsiteY28" fmla="*/ 252413 h 1343025"/>
                <a:gd name="connsiteX29" fmla="*/ 1073944 w 1083469"/>
                <a:gd name="connsiteY29" fmla="*/ 273844 h 1343025"/>
                <a:gd name="connsiteX30" fmla="*/ 1081087 w 1083469"/>
                <a:gd name="connsiteY30" fmla="*/ 300038 h 1343025"/>
                <a:gd name="connsiteX31" fmla="*/ 1083469 w 1083469"/>
                <a:gd name="connsiteY31" fmla="*/ 316707 h 1343025"/>
                <a:gd name="connsiteX32" fmla="*/ 1073944 w 1083469"/>
                <a:gd name="connsiteY32" fmla="*/ 347663 h 1343025"/>
                <a:gd name="connsiteX33" fmla="*/ 1059656 w 1083469"/>
                <a:gd name="connsiteY33" fmla="*/ 366713 h 1343025"/>
                <a:gd name="connsiteX34" fmla="*/ 1031081 w 1083469"/>
                <a:gd name="connsiteY34" fmla="*/ 383382 h 1343025"/>
                <a:gd name="connsiteX35" fmla="*/ 995362 w 1083469"/>
                <a:gd name="connsiteY35" fmla="*/ 400050 h 1343025"/>
                <a:gd name="connsiteX36" fmla="*/ 954881 w 1083469"/>
                <a:gd name="connsiteY36" fmla="*/ 426244 h 1343025"/>
                <a:gd name="connsiteX37" fmla="*/ 914400 w 1083469"/>
                <a:gd name="connsiteY37" fmla="*/ 461963 h 1343025"/>
                <a:gd name="connsiteX38" fmla="*/ 797719 w 1083469"/>
                <a:gd name="connsiteY38" fmla="*/ 592932 h 1343025"/>
                <a:gd name="connsiteX39" fmla="*/ 607219 w 1083469"/>
                <a:gd name="connsiteY39" fmla="*/ 792957 h 1343025"/>
                <a:gd name="connsiteX40" fmla="*/ 423862 w 1083469"/>
                <a:gd name="connsiteY40" fmla="*/ 973932 h 1343025"/>
                <a:gd name="connsiteX41" fmla="*/ 176212 w 1083469"/>
                <a:gd name="connsiteY41" fmla="*/ 1207294 h 1343025"/>
                <a:gd name="connsiteX42" fmla="*/ 0 w 1083469"/>
                <a:gd name="connsiteY42" fmla="*/ 1343025 h 1343025"/>
                <a:gd name="connsiteX43" fmla="*/ 23812 w 1083469"/>
                <a:gd name="connsiteY43" fmla="*/ 1243013 h 1343025"/>
                <a:gd name="connsiteX44" fmla="*/ 147637 w 1083469"/>
                <a:gd name="connsiteY44" fmla="*/ 1073944 h 1343025"/>
                <a:gd name="connsiteX45" fmla="*/ 266700 w 1083469"/>
                <a:gd name="connsiteY45" fmla="*/ 909638 h 1343025"/>
                <a:gd name="connsiteX46" fmla="*/ 395287 w 1083469"/>
                <a:gd name="connsiteY46" fmla="*/ 723900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83469" h="1343025">
                  <a:moveTo>
                    <a:pt x="395287" y="723900"/>
                  </a:moveTo>
                  <a:lnTo>
                    <a:pt x="488156" y="576263"/>
                  </a:lnTo>
                  <a:lnTo>
                    <a:pt x="550069" y="471488"/>
                  </a:lnTo>
                  <a:lnTo>
                    <a:pt x="604837" y="383382"/>
                  </a:lnTo>
                  <a:lnTo>
                    <a:pt x="640556" y="309563"/>
                  </a:lnTo>
                  <a:lnTo>
                    <a:pt x="657225" y="269082"/>
                  </a:lnTo>
                  <a:lnTo>
                    <a:pt x="671512" y="226219"/>
                  </a:lnTo>
                  <a:lnTo>
                    <a:pt x="676275" y="192882"/>
                  </a:lnTo>
                  <a:lnTo>
                    <a:pt x="671512" y="173832"/>
                  </a:lnTo>
                  <a:lnTo>
                    <a:pt x="661987" y="152400"/>
                  </a:lnTo>
                  <a:lnTo>
                    <a:pt x="633412" y="114300"/>
                  </a:lnTo>
                  <a:lnTo>
                    <a:pt x="611981" y="90488"/>
                  </a:lnTo>
                  <a:lnTo>
                    <a:pt x="585787" y="71438"/>
                  </a:lnTo>
                  <a:lnTo>
                    <a:pt x="569119" y="59532"/>
                  </a:lnTo>
                  <a:lnTo>
                    <a:pt x="552450" y="38100"/>
                  </a:lnTo>
                  <a:lnTo>
                    <a:pt x="550069" y="21432"/>
                  </a:lnTo>
                  <a:lnTo>
                    <a:pt x="552450" y="9525"/>
                  </a:lnTo>
                  <a:lnTo>
                    <a:pt x="566737" y="2382"/>
                  </a:lnTo>
                  <a:lnTo>
                    <a:pt x="597694" y="0"/>
                  </a:lnTo>
                  <a:lnTo>
                    <a:pt x="666750" y="14288"/>
                  </a:lnTo>
                  <a:lnTo>
                    <a:pt x="757237" y="30957"/>
                  </a:lnTo>
                  <a:lnTo>
                    <a:pt x="819150" y="42863"/>
                  </a:lnTo>
                  <a:lnTo>
                    <a:pt x="840581" y="52388"/>
                  </a:lnTo>
                  <a:lnTo>
                    <a:pt x="881062" y="73819"/>
                  </a:lnTo>
                  <a:lnTo>
                    <a:pt x="921544" y="100013"/>
                  </a:lnTo>
                  <a:lnTo>
                    <a:pt x="969169" y="140494"/>
                  </a:lnTo>
                  <a:lnTo>
                    <a:pt x="1009650" y="185738"/>
                  </a:lnTo>
                  <a:lnTo>
                    <a:pt x="1052512" y="233363"/>
                  </a:lnTo>
                  <a:lnTo>
                    <a:pt x="1066800" y="252413"/>
                  </a:lnTo>
                  <a:lnTo>
                    <a:pt x="1073944" y="273844"/>
                  </a:lnTo>
                  <a:lnTo>
                    <a:pt x="1081087" y="300038"/>
                  </a:lnTo>
                  <a:lnTo>
                    <a:pt x="1083469" y="316707"/>
                  </a:lnTo>
                  <a:lnTo>
                    <a:pt x="1073944" y="347663"/>
                  </a:lnTo>
                  <a:lnTo>
                    <a:pt x="1059656" y="366713"/>
                  </a:lnTo>
                  <a:lnTo>
                    <a:pt x="1031081" y="383382"/>
                  </a:lnTo>
                  <a:lnTo>
                    <a:pt x="995362" y="400050"/>
                  </a:lnTo>
                  <a:lnTo>
                    <a:pt x="954881" y="426244"/>
                  </a:lnTo>
                  <a:lnTo>
                    <a:pt x="914400" y="461963"/>
                  </a:lnTo>
                  <a:lnTo>
                    <a:pt x="797719" y="592932"/>
                  </a:lnTo>
                  <a:lnTo>
                    <a:pt x="607219" y="792957"/>
                  </a:lnTo>
                  <a:lnTo>
                    <a:pt x="423862" y="973932"/>
                  </a:lnTo>
                  <a:lnTo>
                    <a:pt x="176212" y="1207294"/>
                  </a:lnTo>
                  <a:lnTo>
                    <a:pt x="0" y="1343025"/>
                  </a:lnTo>
                  <a:lnTo>
                    <a:pt x="23812" y="1243013"/>
                  </a:lnTo>
                  <a:lnTo>
                    <a:pt x="147637" y="1073944"/>
                  </a:lnTo>
                  <a:lnTo>
                    <a:pt x="266700" y="909638"/>
                  </a:lnTo>
                  <a:lnTo>
                    <a:pt x="395287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FB186553-5735-3B4A-99EA-C6337DE99CE3}"/>
                </a:ext>
              </a:extLst>
            </p:cNvPr>
            <p:cNvSpPr/>
            <p:nvPr/>
          </p:nvSpPr>
          <p:spPr>
            <a:xfrm>
              <a:off x="2713038" y="2743200"/>
              <a:ext cx="377825" cy="1312863"/>
            </a:xfrm>
            <a:custGeom>
              <a:avLst/>
              <a:gdLst>
                <a:gd name="connsiteX0" fmla="*/ 371475 w 378619"/>
                <a:gd name="connsiteY0" fmla="*/ 659606 h 1312069"/>
                <a:gd name="connsiteX1" fmla="*/ 376237 w 378619"/>
                <a:gd name="connsiteY1" fmla="*/ 576263 h 1312069"/>
                <a:gd name="connsiteX2" fmla="*/ 378619 w 378619"/>
                <a:gd name="connsiteY2" fmla="*/ 519113 h 1312069"/>
                <a:gd name="connsiteX3" fmla="*/ 378619 w 378619"/>
                <a:gd name="connsiteY3" fmla="*/ 440531 h 1312069"/>
                <a:gd name="connsiteX4" fmla="*/ 359569 w 378619"/>
                <a:gd name="connsiteY4" fmla="*/ 304800 h 1312069"/>
                <a:gd name="connsiteX5" fmla="*/ 340519 w 378619"/>
                <a:gd name="connsiteY5" fmla="*/ 219075 h 1312069"/>
                <a:gd name="connsiteX6" fmla="*/ 321469 w 378619"/>
                <a:gd name="connsiteY6" fmla="*/ 154781 h 1312069"/>
                <a:gd name="connsiteX7" fmla="*/ 302419 w 378619"/>
                <a:gd name="connsiteY7" fmla="*/ 100013 h 1312069"/>
                <a:gd name="connsiteX8" fmla="*/ 290512 w 378619"/>
                <a:gd name="connsiteY8" fmla="*/ 69056 h 1312069"/>
                <a:gd name="connsiteX9" fmla="*/ 273844 w 378619"/>
                <a:gd name="connsiteY9" fmla="*/ 40481 h 1312069"/>
                <a:gd name="connsiteX10" fmla="*/ 254794 w 378619"/>
                <a:gd name="connsiteY10" fmla="*/ 19050 h 1312069"/>
                <a:gd name="connsiteX11" fmla="*/ 240506 w 378619"/>
                <a:gd name="connsiteY11" fmla="*/ 9525 h 1312069"/>
                <a:gd name="connsiteX12" fmla="*/ 219075 w 378619"/>
                <a:gd name="connsiteY12" fmla="*/ 0 h 1312069"/>
                <a:gd name="connsiteX13" fmla="*/ 209550 w 378619"/>
                <a:gd name="connsiteY13" fmla="*/ 2381 h 1312069"/>
                <a:gd name="connsiteX14" fmla="*/ 204787 w 378619"/>
                <a:gd name="connsiteY14" fmla="*/ 21431 h 1312069"/>
                <a:gd name="connsiteX15" fmla="*/ 209550 w 378619"/>
                <a:gd name="connsiteY15" fmla="*/ 71438 h 1312069"/>
                <a:gd name="connsiteX16" fmla="*/ 214312 w 378619"/>
                <a:gd name="connsiteY16" fmla="*/ 116681 h 1312069"/>
                <a:gd name="connsiteX17" fmla="*/ 216694 w 378619"/>
                <a:gd name="connsiteY17" fmla="*/ 185738 h 1312069"/>
                <a:gd name="connsiteX18" fmla="*/ 214312 w 378619"/>
                <a:gd name="connsiteY18" fmla="*/ 257175 h 1312069"/>
                <a:gd name="connsiteX19" fmla="*/ 204787 w 378619"/>
                <a:gd name="connsiteY19" fmla="*/ 319088 h 1312069"/>
                <a:gd name="connsiteX20" fmla="*/ 188119 w 378619"/>
                <a:gd name="connsiteY20" fmla="*/ 392906 h 1312069"/>
                <a:gd name="connsiteX21" fmla="*/ 164306 w 378619"/>
                <a:gd name="connsiteY21" fmla="*/ 466725 h 1312069"/>
                <a:gd name="connsiteX22" fmla="*/ 138112 w 378619"/>
                <a:gd name="connsiteY22" fmla="*/ 540544 h 1312069"/>
                <a:gd name="connsiteX23" fmla="*/ 104775 w 378619"/>
                <a:gd name="connsiteY23" fmla="*/ 611981 h 1312069"/>
                <a:gd name="connsiteX24" fmla="*/ 59531 w 378619"/>
                <a:gd name="connsiteY24" fmla="*/ 685800 h 1312069"/>
                <a:gd name="connsiteX25" fmla="*/ 11906 w 378619"/>
                <a:gd name="connsiteY25" fmla="*/ 757238 h 1312069"/>
                <a:gd name="connsiteX26" fmla="*/ 2381 w 378619"/>
                <a:gd name="connsiteY26" fmla="*/ 776288 h 1312069"/>
                <a:gd name="connsiteX27" fmla="*/ 0 w 378619"/>
                <a:gd name="connsiteY27" fmla="*/ 831056 h 1312069"/>
                <a:gd name="connsiteX28" fmla="*/ 2381 w 378619"/>
                <a:gd name="connsiteY28" fmla="*/ 969169 h 1312069"/>
                <a:gd name="connsiteX29" fmla="*/ 2381 w 378619"/>
                <a:gd name="connsiteY29" fmla="*/ 1023938 h 1312069"/>
                <a:gd name="connsiteX30" fmla="*/ 7144 w 378619"/>
                <a:gd name="connsiteY30" fmla="*/ 1100138 h 1312069"/>
                <a:gd name="connsiteX31" fmla="*/ 11906 w 378619"/>
                <a:gd name="connsiteY31" fmla="*/ 1143000 h 1312069"/>
                <a:gd name="connsiteX32" fmla="*/ 19050 w 378619"/>
                <a:gd name="connsiteY32" fmla="*/ 1173956 h 1312069"/>
                <a:gd name="connsiteX33" fmla="*/ 30956 w 378619"/>
                <a:gd name="connsiteY33" fmla="*/ 1216819 h 1312069"/>
                <a:gd name="connsiteX34" fmla="*/ 45244 w 378619"/>
                <a:gd name="connsiteY34" fmla="*/ 1250156 h 1312069"/>
                <a:gd name="connsiteX35" fmla="*/ 59531 w 378619"/>
                <a:gd name="connsiteY35" fmla="*/ 1271588 h 1312069"/>
                <a:gd name="connsiteX36" fmla="*/ 71437 w 378619"/>
                <a:gd name="connsiteY36" fmla="*/ 1288256 h 1312069"/>
                <a:gd name="connsiteX37" fmla="*/ 92869 w 378619"/>
                <a:gd name="connsiteY37" fmla="*/ 1302544 h 1312069"/>
                <a:gd name="connsiteX38" fmla="*/ 119062 w 378619"/>
                <a:gd name="connsiteY38" fmla="*/ 1312069 h 1312069"/>
                <a:gd name="connsiteX39" fmla="*/ 145256 w 378619"/>
                <a:gd name="connsiteY39" fmla="*/ 1312069 h 1312069"/>
                <a:gd name="connsiteX40" fmla="*/ 176212 w 378619"/>
                <a:gd name="connsiteY40" fmla="*/ 1302544 h 1312069"/>
                <a:gd name="connsiteX41" fmla="*/ 195262 w 378619"/>
                <a:gd name="connsiteY41" fmla="*/ 1285875 h 1312069"/>
                <a:gd name="connsiteX42" fmla="*/ 211931 w 378619"/>
                <a:gd name="connsiteY42" fmla="*/ 1269206 h 1312069"/>
                <a:gd name="connsiteX43" fmla="*/ 230981 w 378619"/>
                <a:gd name="connsiteY43" fmla="*/ 1235869 h 1312069"/>
                <a:gd name="connsiteX44" fmla="*/ 257175 w 378619"/>
                <a:gd name="connsiteY44" fmla="*/ 1178719 h 1312069"/>
                <a:gd name="connsiteX45" fmla="*/ 290512 w 378619"/>
                <a:gd name="connsiteY45" fmla="*/ 1090613 h 1312069"/>
                <a:gd name="connsiteX46" fmla="*/ 311944 w 378619"/>
                <a:gd name="connsiteY46" fmla="*/ 1026319 h 1312069"/>
                <a:gd name="connsiteX47" fmla="*/ 333375 w 378619"/>
                <a:gd name="connsiteY47" fmla="*/ 931069 h 1312069"/>
                <a:gd name="connsiteX48" fmla="*/ 359569 w 378619"/>
                <a:gd name="connsiteY48" fmla="*/ 788194 h 1312069"/>
                <a:gd name="connsiteX49" fmla="*/ 371475 w 378619"/>
                <a:gd name="connsiteY49" fmla="*/ 659606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8619" h="1312069">
                  <a:moveTo>
                    <a:pt x="371475" y="659606"/>
                  </a:moveTo>
                  <a:lnTo>
                    <a:pt x="376237" y="576263"/>
                  </a:lnTo>
                  <a:lnTo>
                    <a:pt x="378619" y="519113"/>
                  </a:lnTo>
                  <a:lnTo>
                    <a:pt x="378619" y="440531"/>
                  </a:lnTo>
                  <a:lnTo>
                    <a:pt x="359569" y="304800"/>
                  </a:lnTo>
                  <a:lnTo>
                    <a:pt x="340519" y="219075"/>
                  </a:lnTo>
                  <a:lnTo>
                    <a:pt x="321469" y="154781"/>
                  </a:lnTo>
                  <a:lnTo>
                    <a:pt x="302419" y="100013"/>
                  </a:lnTo>
                  <a:lnTo>
                    <a:pt x="290512" y="69056"/>
                  </a:lnTo>
                  <a:lnTo>
                    <a:pt x="273844" y="40481"/>
                  </a:lnTo>
                  <a:lnTo>
                    <a:pt x="254794" y="19050"/>
                  </a:lnTo>
                  <a:lnTo>
                    <a:pt x="240506" y="9525"/>
                  </a:lnTo>
                  <a:lnTo>
                    <a:pt x="219075" y="0"/>
                  </a:lnTo>
                  <a:lnTo>
                    <a:pt x="209550" y="2381"/>
                  </a:lnTo>
                  <a:lnTo>
                    <a:pt x="204787" y="21431"/>
                  </a:lnTo>
                  <a:lnTo>
                    <a:pt x="209550" y="71438"/>
                  </a:lnTo>
                  <a:lnTo>
                    <a:pt x="214312" y="116681"/>
                  </a:lnTo>
                  <a:lnTo>
                    <a:pt x="216694" y="185738"/>
                  </a:lnTo>
                  <a:lnTo>
                    <a:pt x="214312" y="257175"/>
                  </a:lnTo>
                  <a:lnTo>
                    <a:pt x="204787" y="319088"/>
                  </a:lnTo>
                  <a:lnTo>
                    <a:pt x="188119" y="392906"/>
                  </a:lnTo>
                  <a:lnTo>
                    <a:pt x="164306" y="466725"/>
                  </a:lnTo>
                  <a:lnTo>
                    <a:pt x="138112" y="540544"/>
                  </a:lnTo>
                  <a:lnTo>
                    <a:pt x="104775" y="611981"/>
                  </a:lnTo>
                  <a:lnTo>
                    <a:pt x="59531" y="685800"/>
                  </a:lnTo>
                  <a:lnTo>
                    <a:pt x="11906" y="757238"/>
                  </a:lnTo>
                  <a:lnTo>
                    <a:pt x="2381" y="776288"/>
                  </a:lnTo>
                  <a:lnTo>
                    <a:pt x="0" y="831056"/>
                  </a:lnTo>
                  <a:cubicBezTo>
                    <a:pt x="794" y="877094"/>
                    <a:pt x="1587" y="923131"/>
                    <a:pt x="2381" y="969169"/>
                  </a:cubicBezTo>
                  <a:lnTo>
                    <a:pt x="2381" y="1023938"/>
                  </a:lnTo>
                  <a:lnTo>
                    <a:pt x="7144" y="1100138"/>
                  </a:lnTo>
                  <a:lnTo>
                    <a:pt x="11906" y="1143000"/>
                  </a:lnTo>
                  <a:lnTo>
                    <a:pt x="19050" y="1173956"/>
                  </a:lnTo>
                  <a:lnTo>
                    <a:pt x="30956" y="1216819"/>
                  </a:lnTo>
                  <a:lnTo>
                    <a:pt x="45244" y="1250156"/>
                  </a:lnTo>
                  <a:lnTo>
                    <a:pt x="59531" y="1271588"/>
                  </a:lnTo>
                  <a:lnTo>
                    <a:pt x="71437" y="1288256"/>
                  </a:lnTo>
                  <a:lnTo>
                    <a:pt x="92869" y="1302544"/>
                  </a:lnTo>
                  <a:lnTo>
                    <a:pt x="119062" y="1312069"/>
                  </a:lnTo>
                  <a:lnTo>
                    <a:pt x="145256" y="1312069"/>
                  </a:lnTo>
                  <a:lnTo>
                    <a:pt x="176212" y="1302544"/>
                  </a:lnTo>
                  <a:lnTo>
                    <a:pt x="195262" y="1285875"/>
                  </a:lnTo>
                  <a:lnTo>
                    <a:pt x="211931" y="1269206"/>
                  </a:lnTo>
                  <a:lnTo>
                    <a:pt x="230981" y="1235869"/>
                  </a:lnTo>
                  <a:lnTo>
                    <a:pt x="257175" y="1178719"/>
                  </a:lnTo>
                  <a:lnTo>
                    <a:pt x="290512" y="1090613"/>
                  </a:lnTo>
                  <a:lnTo>
                    <a:pt x="311944" y="1026319"/>
                  </a:lnTo>
                  <a:lnTo>
                    <a:pt x="333375" y="931069"/>
                  </a:lnTo>
                  <a:lnTo>
                    <a:pt x="359569" y="788194"/>
                  </a:lnTo>
                  <a:lnTo>
                    <a:pt x="371475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3411039D-D58E-7E44-91C3-5B62A6F8D8C7}"/>
                </a:ext>
              </a:extLst>
            </p:cNvPr>
            <p:cNvSpPr/>
            <p:nvPr/>
          </p:nvSpPr>
          <p:spPr>
            <a:xfrm>
              <a:off x="3557588" y="3676650"/>
              <a:ext cx="2616200" cy="554038"/>
            </a:xfrm>
            <a:custGeom>
              <a:avLst/>
              <a:gdLst>
                <a:gd name="connsiteX0" fmla="*/ 1516856 w 2616993"/>
                <a:gd name="connsiteY0" fmla="*/ 323850 h 554831"/>
                <a:gd name="connsiteX1" fmla="*/ 1871662 w 2616993"/>
                <a:gd name="connsiteY1" fmla="*/ 257175 h 554831"/>
                <a:gd name="connsiteX2" fmla="*/ 2155031 w 2616993"/>
                <a:gd name="connsiteY2" fmla="*/ 202406 h 554831"/>
                <a:gd name="connsiteX3" fmla="*/ 2190750 w 2616993"/>
                <a:gd name="connsiteY3" fmla="*/ 200025 h 554831"/>
                <a:gd name="connsiteX4" fmla="*/ 2216943 w 2616993"/>
                <a:gd name="connsiteY4" fmla="*/ 209550 h 554831"/>
                <a:gd name="connsiteX5" fmla="*/ 2231231 w 2616993"/>
                <a:gd name="connsiteY5" fmla="*/ 221456 h 554831"/>
                <a:gd name="connsiteX6" fmla="*/ 2593181 w 2616993"/>
                <a:gd name="connsiteY6" fmla="*/ 357188 h 554831"/>
                <a:gd name="connsiteX7" fmla="*/ 2607468 w 2616993"/>
                <a:gd name="connsiteY7" fmla="*/ 335756 h 554831"/>
                <a:gd name="connsiteX8" fmla="*/ 2616993 w 2616993"/>
                <a:gd name="connsiteY8" fmla="*/ 309563 h 554831"/>
                <a:gd name="connsiteX9" fmla="*/ 2614612 w 2616993"/>
                <a:gd name="connsiteY9" fmla="*/ 280988 h 554831"/>
                <a:gd name="connsiteX10" fmla="*/ 2605087 w 2616993"/>
                <a:gd name="connsiteY10" fmla="*/ 252413 h 554831"/>
                <a:gd name="connsiteX11" fmla="*/ 2595562 w 2616993"/>
                <a:gd name="connsiteY11" fmla="*/ 240506 h 554831"/>
                <a:gd name="connsiteX12" fmla="*/ 2576512 w 2616993"/>
                <a:gd name="connsiteY12" fmla="*/ 214313 h 554831"/>
                <a:gd name="connsiteX13" fmla="*/ 2547937 w 2616993"/>
                <a:gd name="connsiteY13" fmla="*/ 185738 h 554831"/>
                <a:gd name="connsiteX14" fmla="*/ 2500312 w 2616993"/>
                <a:gd name="connsiteY14" fmla="*/ 142875 h 554831"/>
                <a:gd name="connsiteX15" fmla="*/ 2433637 w 2616993"/>
                <a:gd name="connsiteY15" fmla="*/ 95250 h 554831"/>
                <a:gd name="connsiteX16" fmla="*/ 2328862 w 2616993"/>
                <a:gd name="connsiteY16" fmla="*/ 33338 h 554831"/>
                <a:gd name="connsiteX17" fmla="*/ 2264568 w 2616993"/>
                <a:gd name="connsiteY17" fmla="*/ 0 h 554831"/>
                <a:gd name="connsiteX18" fmla="*/ 2238375 w 2616993"/>
                <a:gd name="connsiteY18" fmla="*/ 7144 h 554831"/>
                <a:gd name="connsiteX19" fmla="*/ 2145506 w 2616993"/>
                <a:gd name="connsiteY19" fmla="*/ 42863 h 554831"/>
                <a:gd name="connsiteX20" fmla="*/ 2078831 w 2616993"/>
                <a:gd name="connsiteY20" fmla="*/ 66675 h 554831"/>
                <a:gd name="connsiteX21" fmla="*/ 1914525 w 2616993"/>
                <a:gd name="connsiteY21" fmla="*/ 92869 h 554831"/>
                <a:gd name="connsiteX22" fmla="*/ 1495425 w 2616993"/>
                <a:gd name="connsiteY22" fmla="*/ 152400 h 554831"/>
                <a:gd name="connsiteX23" fmla="*/ 1247775 w 2616993"/>
                <a:gd name="connsiteY23" fmla="*/ 178594 h 554831"/>
                <a:gd name="connsiteX24" fmla="*/ 976312 w 2616993"/>
                <a:gd name="connsiteY24" fmla="*/ 230981 h 554831"/>
                <a:gd name="connsiteX25" fmla="*/ 833437 w 2616993"/>
                <a:gd name="connsiteY25" fmla="*/ 257175 h 554831"/>
                <a:gd name="connsiteX26" fmla="*/ 659606 w 2616993"/>
                <a:gd name="connsiteY26" fmla="*/ 280988 h 554831"/>
                <a:gd name="connsiteX27" fmla="*/ 504825 w 2616993"/>
                <a:gd name="connsiteY27" fmla="*/ 300038 h 554831"/>
                <a:gd name="connsiteX28" fmla="*/ 400050 w 2616993"/>
                <a:gd name="connsiteY28" fmla="*/ 309563 h 554831"/>
                <a:gd name="connsiteX29" fmla="*/ 326231 w 2616993"/>
                <a:gd name="connsiteY29" fmla="*/ 314325 h 554831"/>
                <a:gd name="connsiteX30" fmla="*/ 264318 w 2616993"/>
                <a:gd name="connsiteY30" fmla="*/ 311944 h 554831"/>
                <a:gd name="connsiteX31" fmla="*/ 209550 w 2616993"/>
                <a:gd name="connsiteY31" fmla="*/ 302419 h 554831"/>
                <a:gd name="connsiteX32" fmla="*/ 169068 w 2616993"/>
                <a:gd name="connsiteY32" fmla="*/ 288131 h 554831"/>
                <a:gd name="connsiteX33" fmla="*/ 126206 w 2616993"/>
                <a:gd name="connsiteY33" fmla="*/ 266700 h 554831"/>
                <a:gd name="connsiteX34" fmla="*/ 92868 w 2616993"/>
                <a:gd name="connsiteY34" fmla="*/ 245269 h 554831"/>
                <a:gd name="connsiteX35" fmla="*/ 71437 w 2616993"/>
                <a:gd name="connsiteY35" fmla="*/ 223838 h 554831"/>
                <a:gd name="connsiteX36" fmla="*/ 57150 w 2616993"/>
                <a:gd name="connsiteY36" fmla="*/ 207169 h 554831"/>
                <a:gd name="connsiteX37" fmla="*/ 35718 w 2616993"/>
                <a:gd name="connsiteY37" fmla="*/ 195263 h 554831"/>
                <a:gd name="connsiteX38" fmla="*/ 14287 w 2616993"/>
                <a:gd name="connsiteY38" fmla="*/ 192881 h 554831"/>
                <a:gd name="connsiteX39" fmla="*/ 2381 w 2616993"/>
                <a:gd name="connsiteY39" fmla="*/ 200025 h 554831"/>
                <a:gd name="connsiteX40" fmla="*/ 0 w 2616993"/>
                <a:gd name="connsiteY40" fmla="*/ 230981 h 554831"/>
                <a:gd name="connsiteX41" fmla="*/ 9525 w 2616993"/>
                <a:gd name="connsiteY41" fmla="*/ 259556 h 554831"/>
                <a:gd name="connsiteX42" fmla="*/ 47625 w 2616993"/>
                <a:gd name="connsiteY42" fmla="*/ 328613 h 554831"/>
                <a:gd name="connsiteX43" fmla="*/ 88106 w 2616993"/>
                <a:gd name="connsiteY43" fmla="*/ 392906 h 554831"/>
                <a:gd name="connsiteX44" fmla="*/ 123825 w 2616993"/>
                <a:gd name="connsiteY44" fmla="*/ 435769 h 554831"/>
                <a:gd name="connsiteX45" fmla="*/ 180975 w 2616993"/>
                <a:gd name="connsiteY45" fmla="*/ 490538 h 554831"/>
                <a:gd name="connsiteX46" fmla="*/ 211931 w 2616993"/>
                <a:gd name="connsiteY46" fmla="*/ 519113 h 554831"/>
                <a:gd name="connsiteX47" fmla="*/ 240506 w 2616993"/>
                <a:gd name="connsiteY47" fmla="*/ 533400 h 554831"/>
                <a:gd name="connsiteX48" fmla="*/ 264318 w 2616993"/>
                <a:gd name="connsiteY48" fmla="*/ 542925 h 554831"/>
                <a:gd name="connsiteX49" fmla="*/ 304800 w 2616993"/>
                <a:gd name="connsiteY49" fmla="*/ 554831 h 554831"/>
                <a:gd name="connsiteX50" fmla="*/ 333375 w 2616993"/>
                <a:gd name="connsiteY50" fmla="*/ 554831 h 554831"/>
                <a:gd name="connsiteX51" fmla="*/ 371475 w 2616993"/>
                <a:gd name="connsiteY51" fmla="*/ 550069 h 554831"/>
                <a:gd name="connsiteX52" fmla="*/ 426243 w 2616993"/>
                <a:gd name="connsiteY52" fmla="*/ 535781 h 554831"/>
                <a:gd name="connsiteX53" fmla="*/ 812006 w 2616993"/>
                <a:gd name="connsiteY53" fmla="*/ 457200 h 554831"/>
                <a:gd name="connsiteX54" fmla="*/ 995362 w 2616993"/>
                <a:gd name="connsiteY54" fmla="*/ 416719 h 554831"/>
                <a:gd name="connsiteX55" fmla="*/ 1516856 w 2616993"/>
                <a:gd name="connsiteY55" fmla="*/ 32385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16993" h="554831">
                  <a:moveTo>
                    <a:pt x="1516856" y="323850"/>
                  </a:moveTo>
                  <a:lnTo>
                    <a:pt x="1871662" y="257175"/>
                  </a:lnTo>
                  <a:lnTo>
                    <a:pt x="2155031" y="202406"/>
                  </a:lnTo>
                  <a:lnTo>
                    <a:pt x="2190750" y="200025"/>
                  </a:lnTo>
                  <a:lnTo>
                    <a:pt x="2216943" y="209550"/>
                  </a:lnTo>
                  <a:lnTo>
                    <a:pt x="2231231" y="221456"/>
                  </a:lnTo>
                  <a:lnTo>
                    <a:pt x="2593181" y="357188"/>
                  </a:lnTo>
                  <a:lnTo>
                    <a:pt x="2607468" y="335756"/>
                  </a:lnTo>
                  <a:lnTo>
                    <a:pt x="2616993" y="309563"/>
                  </a:lnTo>
                  <a:lnTo>
                    <a:pt x="2614612" y="280988"/>
                  </a:lnTo>
                  <a:lnTo>
                    <a:pt x="2605087" y="252413"/>
                  </a:lnTo>
                  <a:lnTo>
                    <a:pt x="2595562" y="240506"/>
                  </a:lnTo>
                  <a:lnTo>
                    <a:pt x="2576512" y="214313"/>
                  </a:lnTo>
                  <a:lnTo>
                    <a:pt x="2547937" y="185738"/>
                  </a:lnTo>
                  <a:lnTo>
                    <a:pt x="2500312" y="142875"/>
                  </a:lnTo>
                  <a:lnTo>
                    <a:pt x="2433637" y="95250"/>
                  </a:lnTo>
                  <a:lnTo>
                    <a:pt x="2328862" y="33338"/>
                  </a:lnTo>
                  <a:lnTo>
                    <a:pt x="2264568" y="0"/>
                  </a:lnTo>
                  <a:lnTo>
                    <a:pt x="2238375" y="7144"/>
                  </a:lnTo>
                  <a:lnTo>
                    <a:pt x="2145506" y="42863"/>
                  </a:lnTo>
                  <a:lnTo>
                    <a:pt x="2078831" y="66675"/>
                  </a:lnTo>
                  <a:lnTo>
                    <a:pt x="1914525" y="92869"/>
                  </a:lnTo>
                  <a:lnTo>
                    <a:pt x="1495425" y="152400"/>
                  </a:lnTo>
                  <a:lnTo>
                    <a:pt x="1247775" y="178594"/>
                  </a:lnTo>
                  <a:lnTo>
                    <a:pt x="976312" y="230981"/>
                  </a:lnTo>
                  <a:lnTo>
                    <a:pt x="833437" y="257175"/>
                  </a:lnTo>
                  <a:lnTo>
                    <a:pt x="659606" y="280988"/>
                  </a:lnTo>
                  <a:lnTo>
                    <a:pt x="504825" y="300038"/>
                  </a:lnTo>
                  <a:lnTo>
                    <a:pt x="400050" y="309563"/>
                  </a:lnTo>
                  <a:lnTo>
                    <a:pt x="326231" y="314325"/>
                  </a:lnTo>
                  <a:lnTo>
                    <a:pt x="264318" y="311944"/>
                  </a:lnTo>
                  <a:lnTo>
                    <a:pt x="209550" y="302419"/>
                  </a:lnTo>
                  <a:lnTo>
                    <a:pt x="169068" y="288131"/>
                  </a:lnTo>
                  <a:lnTo>
                    <a:pt x="126206" y="266700"/>
                  </a:lnTo>
                  <a:lnTo>
                    <a:pt x="92868" y="245269"/>
                  </a:lnTo>
                  <a:lnTo>
                    <a:pt x="71437" y="223838"/>
                  </a:lnTo>
                  <a:lnTo>
                    <a:pt x="57150" y="207169"/>
                  </a:lnTo>
                  <a:lnTo>
                    <a:pt x="35718" y="195263"/>
                  </a:lnTo>
                  <a:lnTo>
                    <a:pt x="14287" y="192881"/>
                  </a:lnTo>
                  <a:lnTo>
                    <a:pt x="2381" y="200025"/>
                  </a:lnTo>
                  <a:lnTo>
                    <a:pt x="0" y="230981"/>
                  </a:lnTo>
                  <a:lnTo>
                    <a:pt x="9525" y="259556"/>
                  </a:lnTo>
                  <a:lnTo>
                    <a:pt x="47625" y="328613"/>
                  </a:lnTo>
                  <a:lnTo>
                    <a:pt x="88106" y="392906"/>
                  </a:lnTo>
                  <a:lnTo>
                    <a:pt x="123825" y="435769"/>
                  </a:lnTo>
                  <a:lnTo>
                    <a:pt x="180975" y="490538"/>
                  </a:lnTo>
                  <a:lnTo>
                    <a:pt x="211931" y="519113"/>
                  </a:lnTo>
                  <a:lnTo>
                    <a:pt x="240506" y="533400"/>
                  </a:lnTo>
                  <a:lnTo>
                    <a:pt x="264318" y="542925"/>
                  </a:lnTo>
                  <a:lnTo>
                    <a:pt x="304800" y="554831"/>
                  </a:lnTo>
                  <a:lnTo>
                    <a:pt x="333375" y="554831"/>
                  </a:lnTo>
                  <a:lnTo>
                    <a:pt x="371475" y="550069"/>
                  </a:lnTo>
                  <a:lnTo>
                    <a:pt x="426243" y="535781"/>
                  </a:lnTo>
                  <a:lnTo>
                    <a:pt x="812006" y="457200"/>
                  </a:lnTo>
                  <a:lnTo>
                    <a:pt x="995362" y="416719"/>
                  </a:lnTo>
                  <a:lnTo>
                    <a:pt x="1516856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59B0653C-BAB1-5D40-96D6-C1649640AE88}"/>
                </a:ext>
              </a:extLst>
            </p:cNvPr>
            <p:cNvSpPr/>
            <p:nvPr/>
          </p:nvSpPr>
          <p:spPr>
            <a:xfrm>
              <a:off x="3038475" y="2668588"/>
              <a:ext cx="4086225" cy="584200"/>
            </a:xfrm>
            <a:custGeom>
              <a:avLst/>
              <a:gdLst>
                <a:gd name="connsiteX0" fmla="*/ 1366501 w 4085907"/>
                <a:gd name="connsiteY0" fmla="*/ 261743 h 584672"/>
                <a:gd name="connsiteX1" fmla="*/ 1900185 w 4085907"/>
                <a:gd name="connsiteY1" fmla="*/ 197157 h 584672"/>
                <a:gd name="connsiteX2" fmla="*/ 2393077 w 4085907"/>
                <a:gd name="connsiteY2" fmla="*/ 139370 h 584672"/>
                <a:gd name="connsiteX3" fmla="*/ 2501853 w 4085907"/>
                <a:gd name="connsiteY3" fmla="*/ 115575 h 584672"/>
                <a:gd name="connsiteX4" fmla="*/ 2845178 w 4085907"/>
                <a:gd name="connsiteY4" fmla="*/ 91780 h 584672"/>
                <a:gd name="connsiteX5" fmla="*/ 3219096 w 4085907"/>
                <a:gd name="connsiteY5" fmla="*/ 64586 h 584672"/>
                <a:gd name="connsiteX6" fmla="*/ 3406055 w 4085907"/>
                <a:gd name="connsiteY6" fmla="*/ 50989 h 584672"/>
                <a:gd name="connsiteX7" fmla="*/ 3436649 w 4085907"/>
                <a:gd name="connsiteY7" fmla="*/ 50989 h 584672"/>
                <a:gd name="connsiteX8" fmla="*/ 3474040 w 4085907"/>
                <a:gd name="connsiteY8" fmla="*/ 37392 h 584672"/>
                <a:gd name="connsiteX9" fmla="*/ 3535227 w 4085907"/>
                <a:gd name="connsiteY9" fmla="*/ 10198 h 584672"/>
                <a:gd name="connsiteX10" fmla="*/ 3572619 w 4085907"/>
                <a:gd name="connsiteY10" fmla="*/ 0 h 584672"/>
                <a:gd name="connsiteX11" fmla="*/ 3596414 w 4085907"/>
                <a:gd name="connsiteY11" fmla="*/ 0 h 584672"/>
                <a:gd name="connsiteX12" fmla="*/ 3633806 w 4085907"/>
                <a:gd name="connsiteY12" fmla="*/ 3400 h 584672"/>
                <a:gd name="connsiteX13" fmla="*/ 3674597 w 4085907"/>
                <a:gd name="connsiteY13" fmla="*/ 16997 h 584672"/>
                <a:gd name="connsiteX14" fmla="*/ 3694992 w 4085907"/>
                <a:gd name="connsiteY14" fmla="*/ 30594 h 584672"/>
                <a:gd name="connsiteX15" fmla="*/ 3735783 w 4085907"/>
                <a:gd name="connsiteY15" fmla="*/ 71385 h 584672"/>
                <a:gd name="connsiteX16" fmla="*/ 3834362 w 4085907"/>
                <a:gd name="connsiteY16" fmla="*/ 169963 h 584672"/>
                <a:gd name="connsiteX17" fmla="*/ 3963533 w 4085907"/>
                <a:gd name="connsiteY17" fmla="*/ 299135 h 584672"/>
                <a:gd name="connsiteX18" fmla="*/ 4024720 w 4085907"/>
                <a:gd name="connsiteY18" fmla="*/ 363721 h 584672"/>
                <a:gd name="connsiteX19" fmla="*/ 4058713 w 4085907"/>
                <a:gd name="connsiteY19" fmla="*/ 407911 h 584672"/>
                <a:gd name="connsiteX20" fmla="*/ 4079108 w 4085907"/>
                <a:gd name="connsiteY20" fmla="*/ 441904 h 584672"/>
                <a:gd name="connsiteX21" fmla="*/ 4082507 w 4085907"/>
                <a:gd name="connsiteY21" fmla="*/ 455501 h 584672"/>
                <a:gd name="connsiteX22" fmla="*/ 4085907 w 4085907"/>
                <a:gd name="connsiteY22" fmla="*/ 479296 h 584672"/>
                <a:gd name="connsiteX23" fmla="*/ 4072310 w 4085907"/>
                <a:gd name="connsiteY23" fmla="*/ 506490 h 584672"/>
                <a:gd name="connsiteX24" fmla="*/ 4048515 w 4085907"/>
                <a:gd name="connsiteY24" fmla="*/ 530284 h 584672"/>
                <a:gd name="connsiteX25" fmla="*/ 4028119 w 4085907"/>
                <a:gd name="connsiteY25" fmla="*/ 537083 h 584672"/>
                <a:gd name="connsiteX26" fmla="*/ 4017922 w 4085907"/>
                <a:gd name="connsiteY26" fmla="*/ 537083 h 584672"/>
                <a:gd name="connsiteX27" fmla="*/ 3980530 w 4085907"/>
                <a:gd name="connsiteY27" fmla="*/ 530284 h 584672"/>
                <a:gd name="connsiteX28" fmla="*/ 3912545 w 4085907"/>
                <a:gd name="connsiteY28" fmla="*/ 520087 h 584672"/>
                <a:gd name="connsiteX29" fmla="*/ 3841160 w 4085907"/>
                <a:gd name="connsiteY29" fmla="*/ 513288 h 584672"/>
                <a:gd name="connsiteX30" fmla="*/ 3783373 w 4085907"/>
                <a:gd name="connsiteY30" fmla="*/ 520087 h 584672"/>
                <a:gd name="connsiteX31" fmla="*/ 3511432 w 4085907"/>
                <a:gd name="connsiteY31" fmla="*/ 268542 h 584672"/>
                <a:gd name="connsiteX32" fmla="*/ 3477440 w 4085907"/>
                <a:gd name="connsiteY32" fmla="*/ 251545 h 584672"/>
                <a:gd name="connsiteX33" fmla="*/ 3409455 w 4085907"/>
                <a:gd name="connsiteY33" fmla="*/ 248146 h 584672"/>
                <a:gd name="connsiteX34" fmla="*/ 3191902 w 4085907"/>
                <a:gd name="connsiteY34" fmla="*/ 258344 h 584672"/>
                <a:gd name="connsiteX35" fmla="*/ 2865574 w 4085907"/>
                <a:gd name="connsiteY35" fmla="*/ 271941 h 584672"/>
                <a:gd name="connsiteX36" fmla="*/ 2529047 w 4085907"/>
                <a:gd name="connsiteY36" fmla="*/ 295736 h 584672"/>
                <a:gd name="connsiteX37" fmla="*/ 2263905 w 4085907"/>
                <a:gd name="connsiteY37" fmla="*/ 319530 h 584672"/>
                <a:gd name="connsiteX38" fmla="*/ 1900185 w 4085907"/>
                <a:gd name="connsiteY38" fmla="*/ 356922 h 584672"/>
                <a:gd name="connsiteX39" fmla="*/ 1570457 w 4085907"/>
                <a:gd name="connsiteY39" fmla="*/ 397713 h 584672"/>
                <a:gd name="connsiteX40" fmla="*/ 1152348 w 4085907"/>
                <a:gd name="connsiteY40" fmla="*/ 455501 h 584672"/>
                <a:gd name="connsiteX41" fmla="*/ 673053 w 4085907"/>
                <a:gd name="connsiteY41" fmla="*/ 526885 h 584672"/>
                <a:gd name="connsiteX42" fmla="*/ 353523 w 4085907"/>
                <a:gd name="connsiteY42" fmla="*/ 571075 h 584672"/>
                <a:gd name="connsiteX43" fmla="*/ 258344 w 4085907"/>
                <a:gd name="connsiteY43" fmla="*/ 584672 h 584672"/>
                <a:gd name="connsiteX44" fmla="*/ 200556 w 4085907"/>
                <a:gd name="connsiteY44" fmla="*/ 581273 h 584672"/>
                <a:gd name="connsiteX45" fmla="*/ 135971 w 4085907"/>
                <a:gd name="connsiteY45" fmla="*/ 567676 h 584672"/>
                <a:gd name="connsiteX46" fmla="*/ 88381 w 4085907"/>
                <a:gd name="connsiteY46" fmla="*/ 554079 h 584672"/>
                <a:gd name="connsiteX47" fmla="*/ 13597 w 4085907"/>
                <a:gd name="connsiteY47" fmla="*/ 530284 h 584672"/>
                <a:gd name="connsiteX48" fmla="*/ 0 w 4085907"/>
                <a:gd name="connsiteY48" fmla="*/ 377318 h 584672"/>
                <a:gd name="connsiteX49" fmla="*/ 129172 w 4085907"/>
                <a:gd name="connsiteY49" fmla="*/ 401113 h 584672"/>
                <a:gd name="connsiteX50" fmla="*/ 166564 w 4085907"/>
                <a:gd name="connsiteY50" fmla="*/ 404512 h 584672"/>
                <a:gd name="connsiteX51" fmla="*/ 363721 w 4085907"/>
                <a:gd name="connsiteY51" fmla="*/ 384116 h 584672"/>
                <a:gd name="connsiteX52" fmla="*/ 812423 w 4085907"/>
                <a:gd name="connsiteY52" fmla="*/ 329728 h 584672"/>
                <a:gd name="connsiteX53" fmla="*/ 1301916 w 4085907"/>
                <a:gd name="connsiteY53" fmla="*/ 268542 h 584672"/>
                <a:gd name="connsiteX54" fmla="*/ 1366501 w 4085907"/>
                <a:gd name="connsiteY54" fmla="*/ 261743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85907" h="584672">
                  <a:moveTo>
                    <a:pt x="1366501" y="261743"/>
                  </a:moveTo>
                  <a:lnTo>
                    <a:pt x="1900185" y="197157"/>
                  </a:lnTo>
                  <a:lnTo>
                    <a:pt x="2393077" y="139370"/>
                  </a:lnTo>
                  <a:lnTo>
                    <a:pt x="2501853" y="115575"/>
                  </a:lnTo>
                  <a:lnTo>
                    <a:pt x="2845178" y="91780"/>
                  </a:lnTo>
                  <a:lnTo>
                    <a:pt x="3219096" y="64586"/>
                  </a:lnTo>
                  <a:lnTo>
                    <a:pt x="3406055" y="50989"/>
                  </a:lnTo>
                  <a:lnTo>
                    <a:pt x="3436649" y="50989"/>
                  </a:lnTo>
                  <a:lnTo>
                    <a:pt x="3474040" y="37392"/>
                  </a:lnTo>
                  <a:lnTo>
                    <a:pt x="3535227" y="10198"/>
                  </a:lnTo>
                  <a:lnTo>
                    <a:pt x="3572619" y="0"/>
                  </a:lnTo>
                  <a:lnTo>
                    <a:pt x="3596414" y="0"/>
                  </a:lnTo>
                  <a:lnTo>
                    <a:pt x="3633806" y="3400"/>
                  </a:lnTo>
                  <a:lnTo>
                    <a:pt x="3674597" y="16997"/>
                  </a:lnTo>
                  <a:lnTo>
                    <a:pt x="3694992" y="30594"/>
                  </a:lnTo>
                  <a:lnTo>
                    <a:pt x="3735783" y="71385"/>
                  </a:lnTo>
                  <a:lnTo>
                    <a:pt x="3834362" y="169963"/>
                  </a:lnTo>
                  <a:lnTo>
                    <a:pt x="3963533" y="299135"/>
                  </a:lnTo>
                  <a:lnTo>
                    <a:pt x="4024720" y="363721"/>
                  </a:lnTo>
                  <a:lnTo>
                    <a:pt x="4058713" y="407911"/>
                  </a:lnTo>
                  <a:lnTo>
                    <a:pt x="4079108" y="441904"/>
                  </a:lnTo>
                  <a:lnTo>
                    <a:pt x="4082507" y="455501"/>
                  </a:lnTo>
                  <a:lnTo>
                    <a:pt x="4085907" y="479296"/>
                  </a:lnTo>
                  <a:lnTo>
                    <a:pt x="4072310" y="506490"/>
                  </a:lnTo>
                  <a:lnTo>
                    <a:pt x="4048515" y="530284"/>
                  </a:lnTo>
                  <a:lnTo>
                    <a:pt x="4028119" y="537083"/>
                  </a:lnTo>
                  <a:lnTo>
                    <a:pt x="4017922" y="537083"/>
                  </a:lnTo>
                  <a:lnTo>
                    <a:pt x="3980530" y="530284"/>
                  </a:lnTo>
                  <a:lnTo>
                    <a:pt x="3912545" y="520087"/>
                  </a:lnTo>
                  <a:lnTo>
                    <a:pt x="3841160" y="513288"/>
                  </a:lnTo>
                  <a:lnTo>
                    <a:pt x="3783373" y="520087"/>
                  </a:lnTo>
                  <a:lnTo>
                    <a:pt x="3511432" y="268542"/>
                  </a:lnTo>
                  <a:lnTo>
                    <a:pt x="3477440" y="251545"/>
                  </a:lnTo>
                  <a:lnTo>
                    <a:pt x="3409455" y="248146"/>
                  </a:lnTo>
                  <a:lnTo>
                    <a:pt x="3191902" y="258344"/>
                  </a:lnTo>
                  <a:lnTo>
                    <a:pt x="2865574" y="271941"/>
                  </a:lnTo>
                  <a:lnTo>
                    <a:pt x="2529047" y="295736"/>
                  </a:lnTo>
                  <a:lnTo>
                    <a:pt x="2263905" y="319530"/>
                  </a:lnTo>
                  <a:lnTo>
                    <a:pt x="1900185" y="356922"/>
                  </a:lnTo>
                  <a:lnTo>
                    <a:pt x="1570457" y="397713"/>
                  </a:lnTo>
                  <a:lnTo>
                    <a:pt x="1152348" y="455501"/>
                  </a:lnTo>
                  <a:lnTo>
                    <a:pt x="673053" y="526885"/>
                  </a:lnTo>
                  <a:lnTo>
                    <a:pt x="353523" y="571075"/>
                  </a:lnTo>
                  <a:lnTo>
                    <a:pt x="258344" y="584672"/>
                  </a:lnTo>
                  <a:lnTo>
                    <a:pt x="200556" y="581273"/>
                  </a:lnTo>
                  <a:lnTo>
                    <a:pt x="135971" y="567676"/>
                  </a:lnTo>
                  <a:lnTo>
                    <a:pt x="88381" y="554079"/>
                  </a:lnTo>
                  <a:lnTo>
                    <a:pt x="13597" y="530284"/>
                  </a:lnTo>
                  <a:lnTo>
                    <a:pt x="0" y="377318"/>
                  </a:lnTo>
                  <a:lnTo>
                    <a:pt x="129172" y="401113"/>
                  </a:lnTo>
                  <a:lnTo>
                    <a:pt x="166564" y="404512"/>
                  </a:lnTo>
                  <a:lnTo>
                    <a:pt x="363721" y="384116"/>
                  </a:lnTo>
                  <a:lnTo>
                    <a:pt x="812423" y="329728"/>
                  </a:lnTo>
                  <a:lnTo>
                    <a:pt x="1301916" y="268542"/>
                  </a:lnTo>
                  <a:lnTo>
                    <a:pt x="1366501" y="261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9866FCB8-AB0E-7E41-8F7D-590DC462D4B2}"/>
                </a:ext>
              </a:extLst>
            </p:cNvPr>
            <p:cNvSpPr/>
            <p:nvPr/>
          </p:nvSpPr>
          <p:spPr>
            <a:xfrm>
              <a:off x="6138863" y="2890838"/>
              <a:ext cx="723900" cy="682625"/>
            </a:xfrm>
            <a:custGeom>
              <a:avLst/>
              <a:gdLst>
                <a:gd name="connsiteX0" fmla="*/ 300037 w 723900"/>
                <a:gd name="connsiteY0" fmla="*/ 238125 h 683418"/>
                <a:gd name="connsiteX1" fmla="*/ 361950 w 723900"/>
                <a:gd name="connsiteY1" fmla="*/ 157162 h 683418"/>
                <a:gd name="connsiteX2" fmla="*/ 392906 w 723900"/>
                <a:gd name="connsiteY2" fmla="*/ 116681 h 683418"/>
                <a:gd name="connsiteX3" fmla="*/ 409575 w 723900"/>
                <a:gd name="connsiteY3" fmla="*/ 88106 h 683418"/>
                <a:gd name="connsiteX4" fmla="*/ 414337 w 723900"/>
                <a:gd name="connsiteY4" fmla="*/ 69056 h 683418"/>
                <a:gd name="connsiteX5" fmla="*/ 414337 w 723900"/>
                <a:gd name="connsiteY5" fmla="*/ 35718 h 683418"/>
                <a:gd name="connsiteX6" fmla="*/ 414337 w 723900"/>
                <a:gd name="connsiteY6" fmla="*/ 0 h 683418"/>
                <a:gd name="connsiteX7" fmla="*/ 723900 w 723900"/>
                <a:gd name="connsiteY7" fmla="*/ 290512 h 683418"/>
                <a:gd name="connsiteX8" fmla="*/ 681037 w 723900"/>
                <a:gd name="connsiteY8" fmla="*/ 297656 h 683418"/>
                <a:gd name="connsiteX9" fmla="*/ 640556 w 723900"/>
                <a:gd name="connsiteY9" fmla="*/ 314325 h 683418"/>
                <a:gd name="connsiteX10" fmla="*/ 535781 w 723900"/>
                <a:gd name="connsiteY10" fmla="*/ 378618 h 683418"/>
                <a:gd name="connsiteX11" fmla="*/ 173831 w 723900"/>
                <a:gd name="connsiteY11" fmla="*/ 602456 h 683418"/>
                <a:gd name="connsiteX12" fmla="*/ 45243 w 723900"/>
                <a:gd name="connsiteY12" fmla="*/ 678656 h 683418"/>
                <a:gd name="connsiteX13" fmla="*/ 28575 w 723900"/>
                <a:gd name="connsiteY13" fmla="*/ 683418 h 683418"/>
                <a:gd name="connsiteX14" fmla="*/ 11906 w 723900"/>
                <a:gd name="connsiteY14" fmla="*/ 683418 h 683418"/>
                <a:gd name="connsiteX15" fmla="*/ 2381 w 723900"/>
                <a:gd name="connsiteY15" fmla="*/ 673893 h 683418"/>
                <a:gd name="connsiteX16" fmla="*/ 0 w 723900"/>
                <a:gd name="connsiteY16" fmla="*/ 657225 h 683418"/>
                <a:gd name="connsiteX17" fmla="*/ 11906 w 723900"/>
                <a:gd name="connsiteY17" fmla="*/ 628650 h 683418"/>
                <a:gd name="connsiteX18" fmla="*/ 61912 w 723900"/>
                <a:gd name="connsiteY18" fmla="*/ 557212 h 683418"/>
                <a:gd name="connsiteX19" fmla="*/ 185737 w 723900"/>
                <a:gd name="connsiteY19" fmla="*/ 397668 h 683418"/>
                <a:gd name="connsiteX20" fmla="*/ 300037 w 723900"/>
                <a:gd name="connsiteY20" fmla="*/ 23812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3900" h="683418">
                  <a:moveTo>
                    <a:pt x="300037" y="238125"/>
                  </a:moveTo>
                  <a:lnTo>
                    <a:pt x="361950" y="157162"/>
                  </a:lnTo>
                  <a:lnTo>
                    <a:pt x="392906" y="116681"/>
                  </a:lnTo>
                  <a:lnTo>
                    <a:pt x="409575" y="88106"/>
                  </a:lnTo>
                  <a:lnTo>
                    <a:pt x="414337" y="69056"/>
                  </a:lnTo>
                  <a:lnTo>
                    <a:pt x="414337" y="35718"/>
                  </a:lnTo>
                  <a:lnTo>
                    <a:pt x="414337" y="0"/>
                  </a:lnTo>
                  <a:lnTo>
                    <a:pt x="723900" y="290512"/>
                  </a:lnTo>
                  <a:lnTo>
                    <a:pt x="681037" y="297656"/>
                  </a:lnTo>
                  <a:lnTo>
                    <a:pt x="640556" y="314325"/>
                  </a:lnTo>
                  <a:lnTo>
                    <a:pt x="535781" y="378618"/>
                  </a:lnTo>
                  <a:lnTo>
                    <a:pt x="173831" y="602456"/>
                  </a:lnTo>
                  <a:lnTo>
                    <a:pt x="45243" y="678656"/>
                  </a:lnTo>
                  <a:lnTo>
                    <a:pt x="28575" y="683418"/>
                  </a:lnTo>
                  <a:lnTo>
                    <a:pt x="11906" y="683418"/>
                  </a:lnTo>
                  <a:lnTo>
                    <a:pt x="2381" y="673893"/>
                  </a:lnTo>
                  <a:lnTo>
                    <a:pt x="0" y="657225"/>
                  </a:lnTo>
                  <a:lnTo>
                    <a:pt x="11906" y="628650"/>
                  </a:lnTo>
                  <a:lnTo>
                    <a:pt x="61912" y="557212"/>
                  </a:lnTo>
                  <a:lnTo>
                    <a:pt x="185737" y="397668"/>
                  </a:lnTo>
                  <a:lnTo>
                    <a:pt x="30003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85F77136-7F7F-D64B-A289-FE14F0056B73}"/>
                </a:ext>
              </a:extLst>
            </p:cNvPr>
            <p:cNvSpPr/>
            <p:nvPr/>
          </p:nvSpPr>
          <p:spPr>
            <a:xfrm>
              <a:off x="5141913" y="3876675"/>
              <a:ext cx="1025525" cy="2125663"/>
            </a:xfrm>
            <a:custGeom>
              <a:avLst/>
              <a:gdLst>
                <a:gd name="connsiteX0" fmla="*/ 793789 w 1026597"/>
                <a:gd name="connsiteY0" fmla="*/ 675983 h 2126120"/>
                <a:gd name="connsiteX1" fmla="*/ 844278 w 1026597"/>
                <a:gd name="connsiteY1" fmla="*/ 516103 h 2126120"/>
                <a:gd name="connsiteX2" fmla="*/ 886351 w 1026597"/>
                <a:gd name="connsiteY2" fmla="*/ 387077 h 2126120"/>
                <a:gd name="connsiteX3" fmla="*/ 905986 w 1026597"/>
                <a:gd name="connsiteY3" fmla="*/ 316954 h 2126120"/>
                <a:gd name="connsiteX4" fmla="*/ 922815 w 1026597"/>
                <a:gd name="connsiteY4" fmla="*/ 260856 h 2126120"/>
                <a:gd name="connsiteX5" fmla="*/ 936840 w 1026597"/>
                <a:gd name="connsiteY5" fmla="*/ 230002 h 2126120"/>
                <a:gd name="connsiteX6" fmla="*/ 950864 w 1026597"/>
                <a:gd name="connsiteY6" fmla="*/ 207563 h 2126120"/>
                <a:gd name="connsiteX7" fmla="*/ 970498 w 1026597"/>
                <a:gd name="connsiteY7" fmla="*/ 185124 h 2126120"/>
                <a:gd name="connsiteX8" fmla="*/ 992938 w 1026597"/>
                <a:gd name="connsiteY8" fmla="*/ 168294 h 2126120"/>
                <a:gd name="connsiteX9" fmla="*/ 1012572 w 1026597"/>
                <a:gd name="connsiteY9" fmla="*/ 154270 h 2126120"/>
                <a:gd name="connsiteX10" fmla="*/ 1026597 w 1026597"/>
                <a:gd name="connsiteY10" fmla="*/ 126221 h 2126120"/>
                <a:gd name="connsiteX11" fmla="*/ 611470 w 1026597"/>
                <a:gd name="connsiteY11" fmla="*/ 0 h 2126120"/>
                <a:gd name="connsiteX12" fmla="*/ 633910 w 1026597"/>
                <a:gd name="connsiteY12" fmla="*/ 8415 h 2126120"/>
                <a:gd name="connsiteX13" fmla="*/ 645129 w 1026597"/>
                <a:gd name="connsiteY13" fmla="*/ 22439 h 2126120"/>
                <a:gd name="connsiteX14" fmla="*/ 661959 w 1026597"/>
                <a:gd name="connsiteY14" fmla="*/ 44878 h 2126120"/>
                <a:gd name="connsiteX15" fmla="*/ 673178 w 1026597"/>
                <a:gd name="connsiteY15" fmla="*/ 75732 h 2126120"/>
                <a:gd name="connsiteX16" fmla="*/ 675983 w 1026597"/>
                <a:gd name="connsiteY16" fmla="*/ 109391 h 2126120"/>
                <a:gd name="connsiteX17" fmla="*/ 675983 w 1026597"/>
                <a:gd name="connsiteY17" fmla="*/ 154270 h 2126120"/>
                <a:gd name="connsiteX18" fmla="*/ 670373 w 1026597"/>
                <a:gd name="connsiteY18" fmla="*/ 224392 h 2126120"/>
                <a:gd name="connsiteX19" fmla="*/ 653544 w 1026597"/>
                <a:gd name="connsiteY19" fmla="*/ 316954 h 2126120"/>
                <a:gd name="connsiteX20" fmla="*/ 628300 w 1026597"/>
                <a:gd name="connsiteY20" fmla="*/ 420736 h 2126120"/>
                <a:gd name="connsiteX21" fmla="*/ 575006 w 1026597"/>
                <a:gd name="connsiteY21" fmla="*/ 600250 h 2126120"/>
                <a:gd name="connsiteX22" fmla="*/ 524518 w 1026597"/>
                <a:gd name="connsiteY22" fmla="*/ 748910 h 2126120"/>
                <a:gd name="connsiteX23" fmla="*/ 454395 w 1026597"/>
                <a:gd name="connsiteY23" fmla="*/ 956473 h 2126120"/>
                <a:gd name="connsiteX24" fmla="*/ 370248 w 1026597"/>
                <a:gd name="connsiteY24" fmla="*/ 1172451 h 2126120"/>
                <a:gd name="connsiteX25" fmla="*/ 269271 w 1026597"/>
                <a:gd name="connsiteY25" fmla="*/ 1399649 h 2126120"/>
                <a:gd name="connsiteX26" fmla="*/ 207564 w 1026597"/>
                <a:gd name="connsiteY26" fmla="*/ 1511845 h 2126120"/>
                <a:gd name="connsiteX27" fmla="*/ 165490 w 1026597"/>
                <a:gd name="connsiteY27" fmla="*/ 1576358 h 2126120"/>
                <a:gd name="connsiteX28" fmla="*/ 143051 w 1026597"/>
                <a:gd name="connsiteY28" fmla="*/ 1604407 h 2126120"/>
                <a:gd name="connsiteX29" fmla="*/ 117806 w 1026597"/>
                <a:gd name="connsiteY29" fmla="*/ 1629651 h 2126120"/>
                <a:gd name="connsiteX30" fmla="*/ 86952 w 1026597"/>
                <a:gd name="connsiteY30" fmla="*/ 1646481 h 2126120"/>
                <a:gd name="connsiteX31" fmla="*/ 47684 w 1026597"/>
                <a:gd name="connsiteY31" fmla="*/ 1657700 h 2126120"/>
                <a:gd name="connsiteX32" fmla="*/ 0 w 1026597"/>
                <a:gd name="connsiteY32" fmla="*/ 2016729 h 2126120"/>
                <a:gd name="connsiteX33" fmla="*/ 22440 w 1026597"/>
                <a:gd name="connsiteY33" fmla="*/ 2067217 h 2126120"/>
                <a:gd name="connsiteX34" fmla="*/ 30854 w 1026597"/>
                <a:gd name="connsiteY34" fmla="*/ 2086851 h 2126120"/>
                <a:gd name="connsiteX35" fmla="*/ 44879 w 1026597"/>
                <a:gd name="connsiteY35" fmla="*/ 2103681 h 2126120"/>
                <a:gd name="connsiteX36" fmla="*/ 56098 w 1026597"/>
                <a:gd name="connsiteY36" fmla="*/ 2114900 h 2126120"/>
                <a:gd name="connsiteX37" fmla="*/ 81343 w 1026597"/>
                <a:gd name="connsiteY37" fmla="*/ 2126120 h 2126120"/>
                <a:gd name="connsiteX38" fmla="*/ 98172 w 1026597"/>
                <a:gd name="connsiteY38" fmla="*/ 2126120 h 2126120"/>
                <a:gd name="connsiteX39" fmla="*/ 117806 w 1026597"/>
                <a:gd name="connsiteY39" fmla="*/ 2117705 h 2126120"/>
                <a:gd name="connsiteX40" fmla="*/ 173905 w 1026597"/>
                <a:gd name="connsiteY40" fmla="*/ 2064412 h 2126120"/>
                <a:gd name="connsiteX41" fmla="*/ 249637 w 1026597"/>
                <a:gd name="connsiteY41" fmla="*/ 1971850 h 2126120"/>
                <a:gd name="connsiteX42" fmla="*/ 291711 w 1026597"/>
                <a:gd name="connsiteY42" fmla="*/ 1912947 h 2126120"/>
                <a:gd name="connsiteX43" fmla="*/ 339394 w 1026597"/>
                <a:gd name="connsiteY43" fmla="*/ 1834410 h 2126120"/>
                <a:gd name="connsiteX44" fmla="*/ 384273 w 1026597"/>
                <a:gd name="connsiteY44" fmla="*/ 1744653 h 2126120"/>
                <a:gd name="connsiteX45" fmla="*/ 482444 w 1026597"/>
                <a:gd name="connsiteY45" fmla="*/ 1528675 h 2126120"/>
                <a:gd name="connsiteX46" fmla="*/ 597446 w 1026597"/>
                <a:gd name="connsiteY46" fmla="*/ 1262208 h 2126120"/>
                <a:gd name="connsiteX47" fmla="*/ 659154 w 1026597"/>
                <a:gd name="connsiteY47" fmla="*/ 1096719 h 2126120"/>
                <a:gd name="connsiteX48" fmla="*/ 690008 w 1026597"/>
                <a:gd name="connsiteY48" fmla="*/ 1006962 h 2126120"/>
                <a:gd name="connsiteX49" fmla="*/ 793789 w 1026597"/>
                <a:gd name="connsiteY49" fmla="*/ 675983 h 212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597" h="2126120">
                  <a:moveTo>
                    <a:pt x="793789" y="675983"/>
                  </a:moveTo>
                  <a:lnTo>
                    <a:pt x="844278" y="516103"/>
                  </a:lnTo>
                  <a:lnTo>
                    <a:pt x="886351" y="387077"/>
                  </a:lnTo>
                  <a:lnTo>
                    <a:pt x="905986" y="316954"/>
                  </a:lnTo>
                  <a:lnTo>
                    <a:pt x="922815" y="260856"/>
                  </a:lnTo>
                  <a:lnTo>
                    <a:pt x="936840" y="230002"/>
                  </a:lnTo>
                  <a:lnTo>
                    <a:pt x="950864" y="207563"/>
                  </a:lnTo>
                  <a:lnTo>
                    <a:pt x="970498" y="185124"/>
                  </a:lnTo>
                  <a:lnTo>
                    <a:pt x="992938" y="168294"/>
                  </a:lnTo>
                  <a:lnTo>
                    <a:pt x="1012572" y="154270"/>
                  </a:lnTo>
                  <a:lnTo>
                    <a:pt x="1026597" y="126221"/>
                  </a:lnTo>
                  <a:lnTo>
                    <a:pt x="611470" y="0"/>
                  </a:lnTo>
                  <a:lnTo>
                    <a:pt x="633910" y="8415"/>
                  </a:lnTo>
                  <a:lnTo>
                    <a:pt x="645129" y="22439"/>
                  </a:lnTo>
                  <a:lnTo>
                    <a:pt x="661959" y="44878"/>
                  </a:lnTo>
                  <a:lnTo>
                    <a:pt x="673178" y="75732"/>
                  </a:lnTo>
                  <a:lnTo>
                    <a:pt x="675983" y="109391"/>
                  </a:lnTo>
                  <a:lnTo>
                    <a:pt x="675983" y="154270"/>
                  </a:lnTo>
                  <a:lnTo>
                    <a:pt x="670373" y="224392"/>
                  </a:lnTo>
                  <a:lnTo>
                    <a:pt x="653544" y="316954"/>
                  </a:lnTo>
                  <a:lnTo>
                    <a:pt x="628300" y="420736"/>
                  </a:lnTo>
                  <a:lnTo>
                    <a:pt x="575006" y="600250"/>
                  </a:lnTo>
                  <a:lnTo>
                    <a:pt x="524518" y="748910"/>
                  </a:lnTo>
                  <a:lnTo>
                    <a:pt x="454395" y="956473"/>
                  </a:lnTo>
                  <a:lnTo>
                    <a:pt x="370248" y="1172451"/>
                  </a:lnTo>
                  <a:lnTo>
                    <a:pt x="269271" y="1399649"/>
                  </a:lnTo>
                  <a:lnTo>
                    <a:pt x="207564" y="1511845"/>
                  </a:lnTo>
                  <a:lnTo>
                    <a:pt x="165490" y="1576358"/>
                  </a:lnTo>
                  <a:lnTo>
                    <a:pt x="143051" y="1604407"/>
                  </a:lnTo>
                  <a:lnTo>
                    <a:pt x="117806" y="1629651"/>
                  </a:lnTo>
                  <a:lnTo>
                    <a:pt x="86952" y="1646481"/>
                  </a:lnTo>
                  <a:lnTo>
                    <a:pt x="47684" y="1657700"/>
                  </a:lnTo>
                  <a:lnTo>
                    <a:pt x="0" y="2016729"/>
                  </a:lnTo>
                  <a:lnTo>
                    <a:pt x="22440" y="2067217"/>
                  </a:lnTo>
                  <a:lnTo>
                    <a:pt x="30854" y="2086851"/>
                  </a:lnTo>
                  <a:lnTo>
                    <a:pt x="44879" y="2103681"/>
                  </a:lnTo>
                  <a:lnTo>
                    <a:pt x="56098" y="2114900"/>
                  </a:lnTo>
                  <a:lnTo>
                    <a:pt x="81343" y="2126120"/>
                  </a:lnTo>
                  <a:lnTo>
                    <a:pt x="98172" y="2126120"/>
                  </a:lnTo>
                  <a:lnTo>
                    <a:pt x="117806" y="2117705"/>
                  </a:lnTo>
                  <a:lnTo>
                    <a:pt x="173905" y="2064412"/>
                  </a:lnTo>
                  <a:lnTo>
                    <a:pt x="249637" y="1971850"/>
                  </a:lnTo>
                  <a:lnTo>
                    <a:pt x="291711" y="1912947"/>
                  </a:lnTo>
                  <a:lnTo>
                    <a:pt x="339394" y="1834410"/>
                  </a:lnTo>
                  <a:lnTo>
                    <a:pt x="384273" y="1744653"/>
                  </a:lnTo>
                  <a:lnTo>
                    <a:pt x="482444" y="1528675"/>
                  </a:lnTo>
                  <a:lnTo>
                    <a:pt x="597446" y="1262208"/>
                  </a:lnTo>
                  <a:lnTo>
                    <a:pt x="659154" y="1096719"/>
                  </a:lnTo>
                  <a:lnTo>
                    <a:pt x="690008" y="1006962"/>
                  </a:lnTo>
                  <a:lnTo>
                    <a:pt x="793789" y="675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A217C389-ABDB-DB49-9745-B69EF297696F}"/>
                </a:ext>
              </a:extLst>
            </p:cNvPr>
            <p:cNvSpPr/>
            <p:nvPr/>
          </p:nvSpPr>
          <p:spPr>
            <a:xfrm>
              <a:off x="4652963" y="5389563"/>
              <a:ext cx="595312" cy="555625"/>
            </a:xfrm>
            <a:custGeom>
              <a:avLst/>
              <a:gdLst>
                <a:gd name="connsiteX0" fmla="*/ 226218 w 595312"/>
                <a:gd name="connsiteY0" fmla="*/ 59531 h 557212"/>
                <a:gd name="connsiteX1" fmla="*/ 459581 w 595312"/>
                <a:gd name="connsiteY1" fmla="*/ 130969 h 557212"/>
                <a:gd name="connsiteX2" fmla="*/ 514350 w 595312"/>
                <a:gd name="connsiteY2" fmla="*/ 147637 h 557212"/>
                <a:gd name="connsiteX3" fmla="*/ 535781 w 595312"/>
                <a:gd name="connsiteY3" fmla="*/ 147637 h 557212"/>
                <a:gd name="connsiteX4" fmla="*/ 595312 w 595312"/>
                <a:gd name="connsiteY4" fmla="*/ 135731 h 557212"/>
                <a:gd name="connsiteX5" fmla="*/ 511968 w 595312"/>
                <a:gd name="connsiteY5" fmla="*/ 557212 h 557212"/>
                <a:gd name="connsiteX6" fmla="*/ 485775 w 595312"/>
                <a:gd name="connsiteY6" fmla="*/ 497681 h 557212"/>
                <a:gd name="connsiteX7" fmla="*/ 473868 w 595312"/>
                <a:gd name="connsiteY7" fmla="*/ 473869 h 557212"/>
                <a:gd name="connsiteX8" fmla="*/ 452437 w 595312"/>
                <a:gd name="connsiteY8" fmla="*/ 433387 h 557212"/>
                <a:gd name="connsiteX9" fmla="*/ 419100 w 595312"/>
                <a:gd name="connsiteY9" fmla="*/ 385762 h 557212"/>
                <a:gd name="connsiteX10" fmla="*/ 383381 w 595312"/>
                <a:gd name="connsiteY10" fmla="*/ 342900 h 557212"/>
                <a:gd name="connsiteX11" fmla="*/ 309562 w 595312"/>
                <a:gd name="connsiteY11" fmla="*/ 269081 h 557212"/>
                <a:gd name="connsiteX12" fmla="*/ 216693 w 595312"/>
                <a:gd name="connsiteY12" fmla="*/ 188119 h 557212"/>
                <a:gd name="connsiteX13" fmla="*/ 133350 w 595312"/>
                <a:gd name="connsiteY13" fmla="*/ 123825 h 557212"/>
                <a:gd name="connsiteX14" fmla="*/ 64293 w 595312"/>
                <a:gd name="connsiteY14" fmla="*/ 76200 h 557212"/>
                <a:gd name="connsiteX15" fmla="*/ 30956 w 595312"/>
                <a:gd name="connsiteY15" fmla="*/ 54769 h 557212"/>
                <a:gd name="connsiteX16" fmla="*/ 14287 w 595312"/>
                <a:gd name="connsiteY16" fmla="*/ 42862 h 557212"/>
                <a:gd name="connsiteX17" fmla="*/ 0 w 595312"/>
                <a:gd name="connsiteY17" fmla="*/ 21431 h 557212"/>
                <a:gd name="connsiteX18" fmla="*/ 2381 w 595312"/>
                <a:gd name="connsiteY18" fmla="*/ 11906 h 557212"/>
                <a:gd name="connsiteX19" fmla="*/ 9525 w 595312"/>
                <a:gd name="connsiteY19" fmla="*/ 2381 h 557212"/>
                <a:gd name="connsiteX20" fmla="*/ 23812 w 595312"/>
                <a:gd name="connsiteY20" fmla="*/ 0 h 557212"/>
                <a:gd name="connsiteX21" fmla="*/ 61912 w 595312"/>
                <a:gd name="connsiteY21" fmla="*/ 9525 h 557212"/>
                <a:gd name="connsiteX22" fmla="*/ 123825 w 595312"/>
                <a:gd name="connsiteY22" fmla="*/ 26194 h 557212"/>
                <a:gd name="connsiteX23" fmla="*/ 226218 w 595312"/>
                <a:gd name="connsiteY23" fmla="*/ 595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5312" h="557212">
                  <a:moveTo>
                    <a:pt x="226218" y="59531"/>
                  </a:moveTo>
                  <a:lnTo>
                    <a:pt x="459581" y="130969"/>
                  </a:lnTo>
                  <a:lnTo>
                    <a:pt x="514350" y="147637"/>
                  </a:lnTo>
                  <a:lnTo>
                    <a:pt x="535781" y="147637"/>
                  </a:lnTo>
                  <a:lnTo>
                    <a:pt x="595312" y="135731"/>
                  </a:lnTo>
                  <a:lnTo>
                    <a:pt x="511968" y="557212"/>
                  </a:lnTo>
                  <a:lnTo>
                    <a:pt x="485775" y="497681"/>
                  </a:lnTo>
                  <a:lnTo>
                    <a:pt x="473868" y="473869"/>
                  </a:lnTo>
                  <a:lnTo>
                    <a:pt x="452437" y="433387"/>
                  </a:lnTo>
                  <a:lnTo>
                    <a:pt x="419100" y="385762"/>
                  </a:lnTo>
                  <a:lnTo>
                    <a:pt x="383381" y="342900"/>
                  </a:lnTo>
                  <a:lnTo>
                    <a:pt x="309562" y="269081"/>
                  </a:lnTo>
                  <a:lnTo>
                    <a:pt x="216693" y="188119"/>
                  </a:lnTo>
                  <a:lnTo>
                    <a:pt x="133350" y="123825"/>
                  </a:lnTo>
                  <a:lnTo>
                    <a:pt x="64293" y="76200"/>
                  </a:lnTo>
                  <a:lnTo>
                    <a:pt x="30956" y="54769"/>
                  </a:lnTo>
                  <a:lnTo>
                    <a:pt x="14287" y="42862"/>
                  </a:lnTo>
                  <a:lnTo>
                    <a:pt x="0" y="21431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61912" y="9525"/>
                  </a:lnTo>
                  <a:lnTo>
                    <a:pt x="123825" y="26194"/>
                  </a:lnTo>
                  <a:lnTo>
                    <a:pt x="226218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566D50B5-1C61-8E40-8A01-9178834DE641}"/>
                </a:ext>
              </a:extLst>
            </p:cNvPr>
            <p:cNvSpPr/>
            <p:nvPr/>
          </p:nvSpPr>
          <p:spPr>
            <a:xfrm>
              <a:off x="3192463" y="3141663"/>
              <a:ext cx="1808162" cy="2801937"/>
            </a:xfrm>
            <a:custGeom>
              <a:avLst/>
              <a:gdLst>
                <a:gd name="connsiteX0" fmla="*/ 1419149 w 1806854"/>
                <a:gd name="connsiteY0" fmla="*/ 544983 h 2801722"/>
                <a:gd name="connsiteX1" fmla="*/ 1433779 w 1806854"/>
                <a:gd name="connsiteY1" fmla="*/ 435255 h 2801722"/>
                <a:gd name="connsiteX2" fmla="*/ 1441094 w 1806854"/>
                <a:gd name="connsiteY2" fmla="*/ 336500 h 2801722"/>
                <a:gd name="connsiteX3" fmla="*/ 1437437 w 1806854"/>
                <a:gd name="connsiteY3" fmla="*/ 285293 h 2801722"/>
                <a:gd name="connsiteX4" fmla="*/ 1430121 w 1806854"/>
                <a:gd name="connsiteY4" fmla="*/ 241402 h 2801722"/>
                <a:gd name="connsiteX5" fmla="*/ 1411833 w 1806854"/>
                <a:gd name="connsiteY5" fmla="*/ 201168 h 2801722"/>
                <a:gd name="connsiteX6" fmla="*/ 1393545 w 1806854"/>
                <a:gd name="connsiteY6" fmla="*/ 164592 h 2801722"/>
                <a:gd name="connsiteX7" fmla="*/ 1356969 w 1806854"/>
                <a:gd name="connsiteY7" fmla="*/ 120701 h 2801722"/>
                <a:gd name="connsiteX8" fmla="*/ 1316736 w 1806854"/>
                <a:gd name="connsiteY8" fmla="*/ 84125 h 2801722"/>
                <a:gd name="connsiteX9" fmla="*/ 1283817 w 1806854"/>
                <a:gd name="connsiteY9" fmla="*/ 62180 h 2801722"/>
                <a:gd name="connsiteX10" fmla="*/ 1269187 w 1806854"/>
                <a:gd name="connsiteY10" fmla="*/ 43892 h 2801722"/>
                <a:gd name="connsiteX11" fmla="*/ 1258214 w 1806854"/>
                <a:gd name="connsiteY11" fmla="*/ 21946 h 2801722"/>
                <a:gd name="connsiteX12" fmla="*/ 1261872 w 1806854"/>
                <a:gd name="connsiteY12" fmla="*/ 7316 h 2801722"/>
                <a:gd name="connsiteX13" fmla="*/ 1272845 w 1806854"/>
                <a:gd name="connsiteY13" fmla="*/ 0 h 2801722"/>
                <a:gd name="connsiteX14" fmla="*/ 1313078 w 1806854"/>
                <a:gd name="connsiteY14" fmla="*/ 0 h 2801722"/>
                <a:gd name="connsiteX15" fmla="*/ 1356969 w 1806854"/>
                <a:gd name="connsiteY15" fmla="*/ 0 h 2801722"/>
                <a:gd name="connsiteX16" fmla="*/ 1444752 w 1806854"/>
                <a:gd name="connsiteY16" fmla="*/ 18288 h 2801722"/>
                <a:gd name="connsiteX17" fmla="*/ 1543507 w 1806854"/>
                <a:gd name="connsiteY17" fmla="*/ 40234 h 2801722"/>
                <a:gd name="connsiteX18" fmla="*/ 1602029 w 1806854"/>
                <a:gd name="connsiteY18" fmla="*/ 58522 h 2801722"/>
                <a:gd name="connsiteX19" fmla="*/ 1675181 w 1806854"/>
                <a:gd name="connsiteY19" fmla="*/ 95098 h 2801722"/>
                <a:gd name="connsiteX20" fmla="*/ 1722729 w 1806854"/>
                <a:gd name="connsiteY20" fmla="*/ 120701 h 2801722"/>
                <a:gd name="connsiteX21" fmla="*/ 1755648 w 1806854"/>
                <a:gd name="connsiteY21" fmla="*/ 146304 h 2801722"/>
                <a:gd name="connsiteX22" fmla="*/ 1784909 w 1806854"/>
                <a:gd name="connsiteY22" fmla="*/ 179223 h 2801722"/>
                <a:gd name="connsiteX23" fmla="*/ 1803197 w 1806854"/>
                <a:gd name="connsiteY23" fmla="*/ 212141 h 2801722"/>
                <a:gd name="connsiteX24" fmla="*/ 1806854 w 1806854"/>
                <a:gd name="connsiteY24" fmla="*/ 230429 h 2801722"/>
                <a:gd name="connsiteX25" fmla="*/ 1795881 w 1806854"/>
                <a:gd name="connsiteY25" fmla="*/ 259690 h 2801722"/>
                <a:gd name="connsiteX26" fmla="*/ 1766621 w 1806854"/>
                <a:gd name="connsiteY26" fmla="*/ 277978 h 2801722"/>
                <a:gd name="connsiteX27" fmla="*/ 1737360 w 1806854"/>
                <a:gd name="connsiteY27" fmla="*/ 296266 h 2801722"/>
                <a:gd name="connsiteX28" fmla="*/ 1719072 w 1806854"/>
                <a:gd name="connsiteY28" fmla="*/ 314554 h 2801722"/>
                <a:gd name="connsiteX29" fmla="*/ 1697126 w 1806854"/>
                <a:gd name="connsiteY29" fmla="*/ 358445 h 2801722"/>
                <a:gd name="connsiteX30" fmla="*/ 1678838 w 1806854"/>
                <a:gd name="connsiteY30" fmla="*/ 431597 h 2801722"/>
                <a:gd name="connsiteX31" fmla="*/ 1649577 w 1806854"/>
                <a:gd name="connsiteY31" fmla="*/ 672999 h 2801722"/>
                <a:gd name="connsiteX32" fmla="*/ 1634947 w 1806854"/>
                <a:gd name="connsiteY32" fmla="*/ 742493 h 2801722"/>
                <a:gd name="connsiteX33" fmla="*/ 1602029 w 1806854"/>
                <a:gd name="connsiteY33" fmla="*/ 899770 h 2801722"/>
                <a:gd name="connsiteX34" fmla="*/ 1506931 w 1806854"/>
                <a:gd name="connsiteY34" fmla="*/ 1166775 h 2801722"/>
                <a:gd name="connsiteX35" fmla="*/ 1455725 w 1806854"/>
                <a:gd name="connsiteY35" fmla="*/ 1287476 h 2801722"/>
                <a:gd name="connsiteX36" fmla="*/ 1353312 w 1806854"/>
                <a:gd name="connsiteY36" fmla="*/ 1503274 h 2801722"/>
                <a:gd name="connsiteX37" fmla="*/ 1280160 w 1806854"/>
                <a:gd name="connsiteY37" fmla="*/ 1638605 h 2801722"/>
                <a:gd name="connsiteX38" fmla="*/ 1185062 w 1806854"/>
                <a:gd name="connsiteY38" fmla="*/ 1792224 h 2801722"/>
                <a:gd name="connsiteX39" fmla="*/ 1126541 w 1806854"/>
                <a:gd name="connsiteY39" fmla="*/ 1872692 h 2801722"/>
                <a:gd name="connsiteX40" fmla="*/ 1035101 w 1806854"/>
                <a:gd name="connsiteY40" fmla="*/ 1986077 h 2801722"/>
                <a:gd name="connsiteX41" fmla="*/ 914400 w 1806854"/>
                <a:gd name="connsiteY41" fmla="*/ 2110436 h 2801722"/>
                <a:gd name="connsiteX42" fmla="*/ 790041 w 1806854"/>
                <a:gd name="connsiteY42" fmla="*/ 2231136 h 2801722"/>
                <a:gd name="connsiteX43" fmla="*/ 640080 w 1806854"/>
                <a:gd name="connsiteY43" fmla="*/ 2366468 h 2801722"/>
                <a:gd name="connsiteX44" fmla="*/ 446227 w 1806854"/>
                <a:gd name="connsiteY44" fmla="*/ 2523744 h 2801722"/>
                <a:gd name="connsiteX45" fmla="*/ 263347 w 1806854"/>
                <a:gd name="connsiteY45" fmla="*/ 2655418 h 2801722"/>
                <a:gd name="connsiteX46" fmla="*/ 84125 w 1806854"/>
                <a:gd name="connsiteY46" fmla="*/ 2772461 h 2801722"/>
                <a:gd name="connsiteX47" fmla="*/ 29261 w 1806854"/>
                <a:gd name="connsiteY47" fmla="*/ 2801722 h 2801722"/>
                <a:gd name="connsiteX48" fmla="*/ 18288 w 1806854"/>
                <a:gd name="connsiteY48" fmla="*/ 2801722 h 2801722"/>
                <a:gd name="connsiteX49" fmla="*/ 7315 w 1806854"/>
                <a:gd name="connsiteY49" fmla="*/ 2794407 h 2801722"/>
                <a:gd name="connsiteX50" fmla="*/ 0 w 1806854"/>
                <a:gd name="connsiteY50" fmla="*/ 2779776 h 2801722"/>
                <a:gd name="connsiteX51" fmla="*/ 3657 w 1806854"/>
                <a:gd name="connsiteY51" fmla="*/ 2761488 h 2801722"/>
                <a:gd name="connsiteX52" fmla="*/ 21945 w 1806854"/>
                <a:gd name="connsiteY52" fmla="*/ 2735885 h 2801722"/>
                <a:gd name="connsiteX53" fmla="*/ 157277 w 1806854"/>
                <a:gd name="connsiteY53" fmla="*/ 2626157 h 2801722"/>
                <a:gd name="connsiteX54" fmla="*/ 321869 w 1806854"/>
                <a:gd name="connsiteY54" fmla="*/ 2487168 h 2801722"/>
                <a:gd name="connsiteX55" fmla="*/ 497433 w 1806854"/>
                <a:gd name="connsiteY55" fmla="*/ 2326234 h 2801722"/>
                <a:gd name="connsiteX56" fmla="*/ 698601 w 1806854"/>
                <a:gd name="connsiteY56" fmla="*/ 2114093 h 2801722"/>
                <a:gd name="connsiteX57" fmla="*/ 848563 w 1806854"/>
                <a:gd name="connsiteY57" fmla="*/ 1931213 h 2801722"/>
                <a:gd name="connsiteX58" fmla="*/ 925373 w 1806854"/>
                <a:gd name="connsiteY58" fmla="*/ 1821485 h 2801722"/>
                <a:gd name="connsiteX59" fmla="*/ 998525 w 1806854"/>
                <a:gd name="connsiteY59" fmla="*/ 1704442 h 2801722"/>
                <a:gd name="connsiteX60" fmla="*/ 1060704 w 1806854"/>
                <a:gd name="connsiteY60" fmla="*/ 1598372 h 2801722"/>
                <a:gd name="connsiteX61" fmla="*/ 1111910 w 1806854"/>
                <a:gd name="connsiteY61" fmla="*/ 1506932 h 2801722"/>
                <a:gd name="connsiteX62" fmla="*/ 1155801 w 1806854"/>
                <a:gd name="connsiteY62" fmla="*/ 1419149 h 2801722"/>
                <a:gd name="connsiteX63" fmla="*/ 1210665 w 1806854"/>
                <a:gd name="connsiteY63" fmla="*/ 1291133 h 2801722"/>
                <a:gd name="connsiteX64" fmla="*/ 1258214 w 1806854"/>
                <a:gd name="connsiteY64" fmla="*/ 1174090 h 2801722"/>
                <a:gd name="connsiteX65" fmla="*/ 1294790 w 1806854"/>
                <a:gd name="connsiteY65" fmla="*/ 1068020 h 2801722"/>
                <a:gd name="connsiteX66" fmla="*/ 1335024 w 1806854"/>
                <a:gd name="connsiteY66" fmla="*/ 943661 h 2801722"/>
                <a:gd name="connsiteX67" fmla="*/ 1408176 w 1806854"/>
                <a:gd name="connsiteY67" fmla="*/ 607162 h 2801722"/>
                <a:gd name="connsiteX68" fmla="*/ 1419149 w 1806854"/>
                <a:gd name="connsiteY68" fmla="*/ 544983 h 280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06854" h="2801722">
                  <a:moveTo>
                    <a:pt x="1419149" y="544983"/>
                  </a:moveTo>
                  <a:lnTo>
                    <a:pt x="1433779" y="435255"/>
                  </a:lnTo>
                  <a:lnTo>
                    <a:pt x="1441094" y="336500"/>
                  </a:lnTo>
                  <a:lnTo>
                    <a:pt x="1437437" y="285293"/>
                  </a:lnTo>
                  <a:lnTo>
                    <a:pt x="1430121" y="241402"/>
                  </a:lnTo>
                  <a:lnTo>
                    <a:pt x="1411833" y="201168"/>
                  </a:lnTo>
                  <a:lnTo>
                    <a:pt x="1393545" y="164592"/>
                  </a:lnTo>
                  <a:lnTo>
                    <a:pt x="1356969" y="120701"/>
                  </a:lnTo>
                  <a:lnTo>
                    <a:pt x="1316736" y="84125"/>
                  </a:lnTo>
                  <a:lnTo>
                    <a:pt x="1283817" y="62180"/>
                  </a:lnTo>
                  <a:lnTo>
                    <a:pt x="1269187" y="43892"/>
                  </a:lnTo>
                  <a:lnTo>
                    <a:pt x="1258214" y="21946"/>
                  </a:lnTo>
                  <a:lnTo>
                    <a:pt x="1261872" y="7316"/>
                  </a:lnTo>
                  <a:lnTo>
                    <a:pt x="1272845" y="0"/>
                  </a:lnTo>
                  <a:lnTo>
                    <a:pt x="1313078" y="0"/>
                  </a:lnTo>
                  <a:lnTo>
                    <a:pt x="1356969" y="0"/>
                  </a:lnTo>
                  <a:lnTo>
                    <a:pt x="1444752" y="18288"/>
                  </a:lnTo>
                  <a:lnTo>
                    <a:pt x="1543507" y="40234"/>
                  </a:lnTo>
                  <a:lnTo>
                    <a:pt x="1602029" y="58522"/>
                  </a:lnTo>
                  <a:lnTo>
                    <a:pt x="1675181" y="95098"/>
                  </a:lnTo>
                  <a:lnTo>
                    <a:pt x="1722729" y="120701"/>
                  </a:lnTo>
                  <a:lnTo>
                    <a:pt x="1755648" y="146304"/>
                  </a:lnTo>
                  <a:lnTo>
                    <a:pt x="1784909" y="179223"/>
                  </a:lnTo>
                  <a:lnTo>
                    <a:pt x="1803197" y="212141"/>
                  </a:lnTo>
                  <a:lnTo>
                    <a:pt x="1806854" y="230429"/>
                  </a:lnTo>
                  <a:lnTo>
                    <a:pt x="1795881" y="259690"/>
                  </a:lnTo>
                  <a:lnTo>
                    <a:pt x="1766621" y="277978"/>
                  </a:lnTo>
                  <a:lnTo>
                    <a:pt x="1737360" y="296266"/>
                  </a:lnTo>
                  <a:lnTo>
                    <a:pt x="1719072" y="314554"/>
                  </a:lnTo>
                  <a:lnTo>
                    <a:pt x="1697126" y="358445"/>
                  </a:lnTo>
                  <a:lnTo>
                    <a:pt x="1678838" y="431597"/>
                  </a:lnTo>
                  <a:lnTo>
                    <a:pt x="1649577" y="672999"/>
                  </a:lnTo>
                  <a:lnTo>
                    <a:pt x="1634947" y="742493"/>
                  </a:lnTo>
                  <a:lnTo>
                    <a:pt x="1602029" y="899770"/>
                  </a:lnTo>
                  <a:lnTo>
                    <a:pt x="1506931" y="1166775"/>
                  </a:lnTo>
                  <a:lnTo>
                    <a:pt x="1455725" y="1287476"/>
                  </a:lnTo>
                  <a:lnTo>
                    <a:pt x="1353312" y="1503274"/>
                  </a:lnTo>
                  <a:lnTo>
                    <a:pt x="1280160" y="1638605"/>
                  </a:lnTo>
                  <a:lnTo>
                    <a:pt x="1185062" y="1792224"/>
                  </a:lnTo>
                  <a:lnTo>
                    <a:pt x="1126541" y="1872692"/>
                  </a:lnTo>
                  <a:lnTo>
                    <a:pt x="1035101" y="1986077"/>
                  </a:lnTo>
                  <a:lnTo>
                    <a:pt x="914400" y="2110436"/>
                  </a:lnTo>
                  <a:lnTo>
                    <a:pt x="790041" y="2231136"/>
                  </a:lnTo>
                  <a:lnTo>
                    <a:pt x="640080" y="2366468"/>
                  </a:lnTo>
                  <a:lnTo>
                    <a:pt x="446227" y="2523744"/>
                  </a:lnTo>
                  <a:lnTo>
                    <a:pt x="263347" y="2655418"/>
                  </a:lnTo>
                  <a:lnTo>
                    <a:pt x="84125" y="2772461"/>
                  </a:lnTo>
                  <a:lnTo>
                    <a:pt x="29261" y="2801722"/>
                  </a:lnTo>
                  <a:lnTo>
                    <a:pt x="18288" y="2801722"/>
                  </a:lnTo>
                  <a:lnTo>
                    <a:pt x="7315" y="2794407"/>
                  </a:lnTo>
                  <a:lnTo>
                    <a:pt x="0" y="2779776"/>
                  </a:lnTo>
                  <a:lnTo>
                    <a:pt x="3657" y="2761488"/>
                  </a:lnTo>
                  <a:lnTo>
                    <a:pt x="21945" y="2735885"/>
                  </a:lnTo>
                  <a:lnTo>
                    <a:pt x="157277" y="2626157"/>
                  </a:lnTo>
                  <a:lnTo>
                    <a:pt x="321869" y="2487168"/>
                  </a:lnTo>
                  <a:lnTo>
                    <a:pt x="497433" y="2326234"/>
                  </a:lnTo>
                  <a:lnTo>
                    <a:pt x="698601" y="2114093"/>
                  </a:lnTo>
                  <a:lnTo>
                    <a:pt x="848563" y="1931213"/>
                  </a:lnTo>
                  <a:lnTo>
                    <a:pt x="925373" y="1821485"/>
                  </a:lnTo>
                  <a:lnTo>
                    <a:pt x="998525" y="1704442"/>
                  </a:lnTo>
                  <a:lnTo>
                    <a:pt x="1060704" y="1598372"/>
                  </a:lnTo>
                  <a:lnTo>
                    <a:pt x="1111910" y="1506932"/>
                  </a:lnTo>
                  <a:lnTo>
                    <a:pt x="1155801" y="1419149"/>
                  </a:lnTo>
                  <a:lnTo>
                    <a:pt x="1210665" y="1291133"/>
                  </a:lnTo>
                  <a:lnTo>
                    <a:pt x="1258214" y="1174090"/>
                  </a:lnTo>
                  <a:lnTo>
                    <a:pt x="1294790" y="1068020"/>
                  </a:lnTo>
                  <a:lnTo>
                    <a:pt x="1335024" y="943661"/>
                  </a:lnTo>
                  <a:lnTo>
                    <a:pt x="1408176" y="607162"/>
                  </a:lnTo>
                  <a:lnTo>
                    <a:pt x="1419149" y="5449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45824533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つながりに気をつけよう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標 官 巣 候 察 兆 億 鏡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2093146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871D879-A1F4-3948-A70B-3C11DFA77AC4}"/>
              </a:ext>
            </a:extLst>
          </p:cNvPr>
          <p:cNvSpPr/>
          <p:nvPr/>
        </p:nvSpPr>
        <p:spPr>
          <a:xfrm>
            <a:off x="2395538" y="2562225"/>
            <a:ext cx="1760537" cy="573088"/>
          </a:xfrm>
          <a:custGeom>
            <a:avLst/>
            <a:gdLst>
              <a:gd name="connsiteX0" fmla="*/ 695325 w 1759743"/>
              <a:gd name="connsiteY0" fmla="*/ 273844 h 573881"/>
              <a:gd name="connsiteX1" fmla="*/ 616743 w 1759743"/>
              <a:gd name="connsiteY1" fmla="*/ 295275 h 573881"/>
              <a:gd name="connsiteX2" fmla="*/ 550068 w 1759743"/>
              <a:gd name="connsiteY2" fmla="*/ 309563 h 573881"/>
              <a:gd name="connsiteX3" fmla="*/ 485775 w 1759743"/>
              <a:gd name="connsiteY3" fmla="*/ 319088 h 573881"/>
              <a:gd name="connsiteX4" fmla="*/ 435768 w 1759743"/>
              <a:gd name="connsiteY4" fmla="*/ 326231 h 573881"/>
              <a:gd name="connsiteX5" fmla="*/ 381000 w 1759743"/>
              <a:gd name="connsiteY5" fmla="*/ 330994 h 573881"/>
              <a:gd name="connsiteX6" fmla="*/ 335756 w 1759743"/>
              <a:gd name="connsiteY6" fmla="*/ 333375 h 573881"/>
              <a:gd name="connsiteX7" fmla="*/ 290512 w 1759743"/>
              <a:gd name="connsiteY7" fmla="*/ 330994 h 573881"/>
              <a:gd name="connsiteX8" fmla="*/ 211931 w 1759743"/>
              <a:gd name="connsiteY8" fmla="*/ 321469 h 573881"/>
              <a:gd name="connsiteX9" fmla="*/ 169068 w 1759743"/>
              <a:gd name="connsiteY9" fmla="*/ 311944 h 573881"/>
              <a:gd name="connsiteX10" fmla="*/ 133350 w 1759743"/>
              <a:gd name="connsiteY10" fmla="*/ 302419 h 573881"/>
              <a:gd name="connsiteX11" fmla="*/ 88106 w 1759743"/>
              <a:gd name="connsiteY11" fmla="*/ 283369 h 573881"/>
              <a:gd name="connsiteX12" fmla="*/ 57150 w 1759743"/>
              <a:gd name="connsiteY12" fmla="*/ 269081 h 573881"/>
              <a:gd name="connsiteX13" fmla="*/ 30956 w 1759743"/>
              <a:gd name="connsiteY13" fmla="*/ 259556 h 573881"/>
              <a:gd name="connsiteX14" fmla="*/ 14287 w 1759743"/>
              <a:gd name="connsiteY14" fmla="*/ 259556 h 573881"/>
              <a:gd name="connsiteX15" fmla="*/ 2381 w 1759743"/>
              <a:gd name="connsiteY15" fmla="*/ 264319 h 573881"/>
              <a:gd name="connsiteX16" fmla="*/ 0 w 1759743"/>
              <a:gd name="connsiteY16" fmla="*/ 278606 h 573881"/>
              <a:gd name="connsiteX17" fmla="*/ 4762 w 1759743"/>
              <a:gd name="connsiteY17" fmla="*/ 302419 h 573881"/>
              <a:gd name="connsiteX18" fmla="*/ 14287 w 1759743"/>
              <a:gd name="connsiteY18" fmla="*/ 328613 h 573881"/>
              <a:gd name="connsiteX19" fmla="*/ 38100 w 1759743"/>
              <a:gd name="connsiteY19" fmla="*/ 361950 h 573881"/>
              <a:gd name="connsiteX20" fmla="*/ 85725 w 1759743"/>
              <a:gd name="connsiteY20" fmla="*/ 411956 h 573881"/>
              <a:gd name="connsiteX21" fmla="*/ 133350 w 1759743"/>
              <a:gd name="connsiteY21" fmla="*/ 450056 h 573881"/>
              <a:gd name="connsiteX22" fmla="*/ 185737 w 1759743"/>
              <a:gd name="connsiteY22" fmla="*/ 485775 h 573881"/>
              <a:gd name="connsiteX23" fmla="*/ 245268 w 1759743"/>
              <a:gd name="connsiteY23" fmla="*/ 516731 h 573881"/>
              <a:gd name="connsiteX24" fmla="*/ 319087 w 1759743"/>
              <a:gd name="connsiteY24" fmla="*/ 550069 h 573881"/>
              <a:gd name="connsiteX25" fmla="*/ 364331 w 1759743"/>
              <a:gd name="connsiteY25" fmla="*/ 564356 h 573881"/>
              <a:gd name="connsiteX26" fmla="*/ 407193 w 1759743"/>
              <a:gd name="connsiteY26" fmla="*/ 571500 h 573881"/>
              <a:gd name="connsiteX27" fmla="*/ 452437 w 1759743"/>
              <a:gd name="connsiteY27" fmla="*/ 573881 h 573881"/>
              <a:gd name="connsiteX28" fmla="*/ 504825 w 1759743"/>
              <a:gd name="connsiteY28" fmla="*/ 566738 h 573881"/>
              <a:gd name="connsiteX29" fmla="*/ 566737 w 1759743"/>
              <a:gd name="connsiteY29" fmla="*/ 542925 h 573881"/>
              <a:gd name="connsiteX30" fmla="*/ 604837 w 1759743"/>
              <a:gd name="connsiteY30" fmla="*/ 521494 h 573881"/>
              <a:gd name="connsiteX31" fmla="*/ 688181 w 1759743"/>
              <a:gd name="connsiteY31" fmla="*/ 483394 h 573881"/>
              <a:gd name="connsiteX32" fmla="*/ 809625 w 1759743"/>
              <a:gd name="connsiteY32" fmla="*/ 440531 h 573881"/>
              <a:gd name="connsiteX33" fmla="*/ 897731 w 1759743"/>
              <a:gd name="connsiteY33" fmla="*/ 414338 h 573881"/>
              <a:gd name="connsiteX34" fmla="*/ 995362 w 1759743"/>
              <a:gd name="connsiteY34" fmla="*/ 388144 h 573881"/>
              <a:gd name="connsiteX35" fmla="*/ 1212056 w 1759743"/>
              <a:gd name="connsiteY35" fmla="*/ 314325 h 573881"/>
              <a:gd name="connsiteX36" fmla="*/ 1347787 w 1759743"/>
              <a:gd name="connsiteY36" fmla="*/ 280988 h 573881"/>
              <a:gd name="connsiteX37" fmla="*/ 1464468 w 1759743"/>
              <a:gd name="connsiteY37" fmla="*/ 259556 h 573881"/>
              <a:gd name="connsiteX38" fmla="*/ 1552575 w 1759743"/>
              <a:gd name="connsiteY38" fmla="*/ 247650 h 573881"/>
              <a:gd name="connsiteX39" fmla="*/ 1635918 w 1759743"/>
              <a:gd name="connsiteY39" fmla="*/ 242888 h 573881"/>
              <a:gd name="connsiteX40" fmla="*/ 1666875 w 1759743"/>
              <a:gd name="connsiteY40" fmla="*/ 240506 h 573881"/>
              <a:gd name="connsiteX41" fmla="*/ 1712118 w 1759743"/>
              <a:gd name="connsiteY41" fmla="*/ 221456 h 573881"/>
              <a:gd name="connsiteX42" fmla="*/ 1740693 w 1759743"/>
              <a:gd name="connsiteY42" fmla="*/ 202406 h 573881"/>
              <a:gd name="connsiteX43" fmla="*/ 1757362 w 1759743"/>
              <a:gd name="connsiteY43" fmla="*/ 185738 h 573881"/>
              <a:gd name="connsiteX44" fmla="*/ 1759743 w 1759743"/>
              <a:gd name="connsiteY44" fmla="*/ 169069 h 573881"/>
              <a:gd name="connsiteX45" fmla="*/ 1754981 w 1759743"/>
              <a:gd name="connsiteY45" fmla="*/ 145256 h 573881"/>
              <a:gd name="connsiteX46" fmla="*/ 1743075 w 1759743"/>
              <a:gd name="connsiteY46" fmla="*/ 121444 h 573881"/>
              <a:gd name="connsiteX47" fmla="*/ 1716881 w 1759743"/>
              <a:gd name="connsiteY47" fmla="*/ 85725 h 573881"/>
              <a:gd name="connsiteX48" fmla="*/ 1695450 w 1759743"/>
              <a:gd name="connsiteY48" fmla="*/ 61913 h 573881"/>
              <a:gd name="connsiteX49" fmla="*/ 1666875 w 1759743"/>
              <a:gd name="connsiteY49" fmla="*/ 42863 h 573881"/>
              <a:gd name="connsiteX50" fmla="*/ 1631156 w 1759743"/>
              <a:gd name="connsiteY50" fmla="*/ 21431 h 573881"/>
              <a:gd name="connsiteX51" fmla="*/ 1595437 w 1759743"/>
              <a:gd name="connsiteY51" fmla="*/ 7144 h 573881"/>
              <a:gd name="connsiteX52" fmla="*/ 1574006 w 1759743"/>
              <a:gd name="connsiteY52" fmla="*/ 0 h 573881"/>
              <a:gd name="connsiteX53" fmla="*/ 1559718 w 1759743"/>
              <a:gd name="connsiteY53" fmla="*/ 0 h 573881"/>
              <a:gd name="connsiteX54" fmla="*/ 1516856 w 1759743"/>
              <a:gd name="connsiteY54" fmla="*/ 16669 h 573881"/>
              <a:gd name="connsiteX55" fmla="*/ 1466850 w 1759743"/>
              <a:gd name="connsiteY55" fmla="*/ 45244 h 573881"/>
              <a:gd name="connsiteX56" fmla="*/ 1416843 w 1759743"/>
              <a:gd name="connsiteY56" fmla="*/ 73819 h 573881"/>
              <a:gd name="connsiteX57" fmla="*/ 1354931 w 1759743"/>
              <a:gd name="connsiteY57" fmla="*/ 97631 h 573881"/>
              <a:gd name="connsiteX58" fmla="*/ 1307306 w 1759743"/>
              <a:gd name="connsiteY58" fmla="*/ 111919 h 573881"/>
              <a:gd name="connsiteX59" fmla="*/ 1226343 w 1759743"/>
              <a:gd name="connsiteY59" fmla="*/ 133350 h 573881"/>
              <a:gd name="connsiteX60" fmla="*/ 1031081 w 1759743"/>
              <a:gd name="connsiteY60" fmla="*/ 169069 h 573881"/>
              <a:gd name="connsiteX61" fmla="*/ 883443 w 1759743"/>
              <a:gd name="connsiteY61" fmla="*/ 219075 h 573881"/>
              <a:gd name="connsiteX62" fmla="*/ 695325 w 1759743"/>
              <a:gd name="connsiteY62" fmla="*/ 273844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59743" h="573881">
                <a:moveTo>
                  <a:pt x="695325" y="273844"/>
                </a:moveTo>
                <a:lnTo>
                  <a:pt x="616743" y="295275"/>
                </a:lnTo>
                <a:lnTo>
                  <a:pt x="550068" y="309563"/>
                </a:lnTo>
                <a:lnTo>
                  <a:pt x="485775" y="319088"/>
                </a:lnTo>
                <a:lnTo>
                  <a:pt x="435768" y="326231"/>
                </a:lnTo>
                <a:lnTo>
                  <a:pt x="381000" y="330994"/>
                </a:lnTo>
                <a:lnTo>
                  <a:pt x="335756" y="333375"/>
                </a:lnTo>
                <a:lnTo>
                  <a:pt x="290512" y="330994"/>
                </a:lnTo>
                <a:lnTo>
                  <a:pt x="211931" y="321469"/>
                </a:lnTo>
                <a:lnTo>
                  <a:pt x="169068" y="311944"/>
                </a:lnTo>
                <a:lnTo>
                  <a:pt x="133350" y="302419"/>
                </a:lnTo>
                <a:lnTo>
                  <a:pt x="88106" y="283369"/>
                </a:lnTo>
                <a:lnTo>
                  <a:pt x="57150" y="269081"/>
                </a:lnTo>
                <a:lnTo>
                  <a:pt x="30956" y="259556"/>
                </a:lnTo>
                <a:lnTo>
                  <a:pt x="14287" y="259556"/>
                </a:lnTo>
                <a:lnTo>
                  <a:pt x="2381" y="264319"/>
                </a:lnTo>
                <a:lnTo>
                  <a:pt x="0" y="278606"/>
                </a:lnTo>
                <a:lnTo>
                  <a:pt x="4762" y="302419"/>
                </a:lnTo>
                <a:lnTo>
                  <a:pt x="14287" y="328613"/>
                </a:lnTo>
                <a:lnTo>
                  <a:pt x="38100" y="361950"/>
                </a:lnTo>
                <a:lnTo>
                  <a:pt x="85725" y="411956"/>
                </a:lnTo>
                <a:lnTo>
                  <a:pt x="133350" y="450056"/>
                </a:lnTo>
                <a:lnTo>
                  <a:pt x="185737" y="485775"/>
                </a:lnTo>
                <a:lnTo>
                  <a:pt x="245268" y="516731"/>
                </a:lnTo>
                <a:lnTo>
                  <a:pt x="319087" y="550069"/>
                </a:lnTo>
                <a:lnTo>
                  <a:pt x="364331" y="564356"/>
                </a:lnTo>
                <a:lnTo>
                  <a:pt x="407193" y="571500"/>
                </a:lnTo>
                <a:lnTo>
                  <a:pt x="452437" y="573881"/>
                </a:lnTo>
                <a:lnTo>
                  <a:pt x="504825" y="566738"/>
                </a:lnTo>
                <a:lnTo>
                  <a:pt x="566737" y="542925"/>
                </a:lnTo>
                <a:lnTo>
                  <a:pt x="604837" y="521494"/>
                </a:lnTo>
                <a:lnTo>
                  <a:pt x="688181" y="483394"/>
                </a:lnTo>
                <a:lnTo>
                  <a:pt x="809625" y="440531"/>
                </a:lnTo>
                <a:lnTo>
                  <a:pt x="897731" y="414338"/>
                </a:lnTo>
                <a:lnTo>
                  <a:pt x="995362" y="388144"/>
                </a:lnTo>
                <a:lnTo>
                  <a:pt x="1212056" y="314325"/>
                </a:lnTo>
                <a:lnTo>
                  <a:pt x="1347787" y="280988"/>
                </a:lnTo>
                <a:lnTo>
                  <a:pt x="1464468" y="259556"/>
                </a:lnTo>
                <a:lnTo>
                  <a:pt x="1552575" y="247650"/>
                </a:lnTo>
                <a:lnTo>
                  <a:pt x="1635918" y="242888"/>
                </a:lnTo>
                <a:lnTo>
                  <a:pt x="1666875" y="240506"/>
                </a:lnTo>
                <a:lnTo>
                  <a:pt x="1712118" y="221456"/>
                </a:lnTo>
                <a:lnTo>
                  <a:pt x="1740693" y="202406"/>
                </a:lnTo>
                <a:lnTo>
                  <a:pt x="1757362" y="185738"/>
                </a:lnTo>
                <a:lnTo>
                  <a:pt x="1759743" y="169069"/>
                </a:lnTo>
                <a:lnTo>
                  <a:pt x="1754981" y="145256"/>
                </a:lnTo>
                <a:lnTo>
                  <a:pt x="1743075" y="121444"/>
                </a:lnTo>
                <a:lnTo>
                  <a:pt x="1716881" y="85725"/>
                </a:lnTo>
                <a:lnTo>
                  <a:pt x="1695450" y="61913"/>
                </a:lnTo>
                <a:lnTo>
                  <a:pt x="1666875" y="42863"/>
                </a:lnTo>
                <a:lnTo>
                  <a:pt x="1631156" y="21431"/>
                </a:lnTo>
                <a:lnTo>
                  <a:pt x="1595437" y="7144"/>
                </a:lnTo>
                <a:lnTo>
                  <a:pt x="1574006" y="0"/>
                </a:lnTo>
                <a:lnTo>
                  <a:pt x="1559718" y="0"/>
                </a:lnTo>
                <a:lnTo>
                  <a:pt x="1516856" y="16669"/>
                </a:lnTo>
                <a:lnTo>
                  <a:pt x="1466850" y="45244"/>
                </a:lnTo>
                <a:lnTo>
                  <a:pt x="1416843" y="73819"/>
                </a:lnTo>
                <a:lnTo>
                  <a:pt x="1354931" y="97631"/>
                </a:lnTo>
                <a:lnTo>
                  <a:pt x="1307306" y="111919"/>
                </a:lnTo>
                <a:lnTo>
                  <a:pt x="1226343" y="133350"/>
                </a:lnTo>
                <a:lnTo>
                  <a:pt x="1031081" y="169069"/>
                </a:lnTo>
                <a:lnTo>
                  <a:pt x="883443" y="219075"/>
                </a:lnTo>
                <a:lnTo>
                  <a:pt x="695325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9EB446E-8A22-784B-8F5B-232C46D10FC9}"/>
              </a:ext>
            </a:extLst>
          </p:cNvPr>
          <p:cNvSpPr/>
          <p:nvPr/>
        </p:nvSpPr>
        <p:spPr>
          <a:xfrm>
            <a:off x="4375150" y="1601788"/>
            <a:ext cx="2339975" cy="428625"/>
          </a:xfrm>
          <a:custGeom>
            <a:avLst/>
            <a:gdLst>
              <a:gd name="connsiteX0" fmla="*/ 1171575 w 2340769"/>
              <a:gd name="connsiteY0" fmla="*/ 328613 h 428625"/>
              <a:gd name="connsiteX1" fmla="*/ 1300163 w 2340769"/>
              <a:gd name="connsiteY1" fmla="*/ 314325 h 428625"/>
              <a:gd name="connsiteX2" fmla="*/ 1395413 w 2340769"/>
              <a:gd name="connsiteY2" fmla="*/ 307182 h 428625"/>
              <a:gd name="connsiteX3" fmla="*/ 1509713 w 2340769"/>
              <a:gd name="connsiteY3" fmla="*/ 288132 h 428625"/>
              <a:gd name="connsiteX4" fmla="*/ 1769269 w 2340769"/>
              <a:gd name="connsiteY4" fmla="*/ 273844 h 428625"/>
              <a:gd name="connsiteX5" fmla="*/ 1955007 w 2340769"/>
              <a:gd name="connsiteY5" fmla="*/ 266700 h 428625"/>
              <a:gd name="connsiteX6" fmla="*/ 2052638 w 2340769"/>
              <a:gd name="connsiteY6" fmla="*/ 264319 h 428625"/>
              <a:gd name="connsiteX7" fmla="*/ 2119313 w 2340769"/>
              <a:gd name="connsiteY7" fmla="*/ 264319 h 428625"/>
              <a:gd name="connsiteX8" fmla="*/ 2171700 w 2340769"/>
              <a:gd name="connsiteY8" fmla="*/ 266700 h 428625"/>
              <a:gd name="connsiteX9" fmla="*/ 2216944 w 2340769"/>
              <a:gd name="connsiteY9" fmla="*/ 264319 h 428625"/>
              <a:gd name="connsiteX10" fmla="*/ 2259807 w 2340769"/>
              <a:gd name="connsiteY10" fmla="*/ 257175 h 428625"/>
              <a:gd name="connsiteX11" fmla="*/ 2295525 w 2340769"/>
              <a:gd name="connsiteY11" fmla="*/ 247650 h 428625"/>
              <a:gd name="connsiteX12" fmla="*/ 2321719 w 2340769"/>
              <a:gd name="connsiteY12" fmla="*/ 230982 h 428625"/>
              <a:gd name="connsiteX13" fmla="*/ 2333625 w 2340769"/>
              <a:gd name="connsiteY13" fmla="*/ 219075 h 428625"/>
              <a:gd name="connsiteX14" fmla="*/ 2340769 w 2340769"/>
              <a:gd name="connsiteY14" fmla="*/ 197644 h 428625"/>
              <a:gd name="connsiteX15" fmla="*/ 2338388 w 2340769"/>
              <a:gd name="connsiteY15" fmla="*/ 171450 h 428625"/>
              <a:gd name="connsiteX16" fmla="*/ 2333625 w 2340769"/>
              <a:gd name="connsiteY16" fmla="*/ 154782 h 428625"/>
              <a:gd name="connsiteX17" fmla="*/ 2314575 w 2340769"/>
              <a:gd name="connsiteY17" fmla="*/ 133350 h 428625"/>
              <a:gd name="connsiteX18" fmla="*/ 2271713 w 2340769"/>
              <a:gd name="connsiteY18" fmla="*/ 100013 h 428625"/>
              <a:gd name="connsiteX19" fmla="*/ 2216944 w 2340769"/>
              <a:gd name="connsiteY19" fmla="*/ 69057 h 428625"/>
              <a:gd name="connsiteX20" fmla="*/ 2152650 w 2340769"/>
              <a:gd name="connsiteY20" fmla="*/ 40482 h 428625"/>
              <a:gd name="connsiteX21" fmla="*/ 2071688 w 2340769"/>
              <a:gd name="connsiteY21" fmla="*/ 11907 h 428625"/>
              <a:gd name="connsiteX22" fmla="*/ 2035969 w 2340769"/>
              <a:gd name="connsiteY22" fmla="*/ 0 h 428625"/>
              <a:gd name="connsiteX23" fmla="*/ 2021682 w 2340769"/>
              <a:gd name="connsiteY23" fmla="*/ 0 h 428625"/>
              <a:gd name="connsiteX24" fmla="*/ 1988344 w 2340769"/>
              <a:gd name="connsiteY24" fmla="*/ 11907 h 428625"/>
              <a:gd name="connsiteX25" fmla="*/ 1931194 w 2340769"/>
              <a:gd name="connsiteY25" fmla="*/ 35719 h 428625"/>
              <a:gd name="connsiteX26" fmla="*/ 1821657 w 2340769"/>
              <a:gd name="connsiteY26" fmla="*/ 69057 h 428625"/>
              <a:gd name="connsiteX27" fmla="*/ 1762125 w 2340769"/>
              <a:gd name="connsiteY27" fmla="*/ 83344 h 428625"/>
              <a:gd name="connsiteX28" fmla="*/ 1671638 w 2340769"/>
              <a:gd name="connsiteY28" fmla="*/ 95250 h 428625"/>
              <a:gd name="connsiteX29" fmla="*/ 1457325 w 2340769"/>
              <a:gd name="connsiteY29" fmla="*/ 123825 h 428625"/>
              <a:gd name="connsiteX30" fmla="*/ 1243013 w 2340769"/>
              <a:gd name="connsiteY30" fmla="*/ 150019 h 428625"/>
              <a:gd name="connsiteX31" fmla="*/ 1009650 w 2340769"/>
              <a:gd name="connsiteY31" fmla="*/ 178594 h 428625"/>
              <a:gd name="connsiteX32" fmla="*/ 857250 w 2340769"/>
              <a:gd name="connsiteY32" fmla="*/ 197644 h 428625"/>
              <a:gd name="connsiteX33" fmla="*/ 707232 w 2340769"/>
              <a:gd name="connsiteY33" fmla="*/ 216694 h 428625"/>
              <a:gd name="connsiteX34" fmla="*/ 671513 w 2340769"/>
              <a:gd name="connsiteY34" fmla="*/ 219075 h 428625"/>
              <a:gd name="connsiteX35" fmla="*/ 585788 w 2340769"/>
              <a:gd name="connsiteY35" fmla="*/ 219075 h 428625"/>
              <a:gd name="connsiteX36" fmla="*/ 502444 w 2340769"/>
              <a:gd name="connsiteY36" fmla="*/ 216694 h 428625"/>
              <a:gd name="connsiteX37" fmla="*/ 416719 w 2340769"/>
              <a:gd name="connsiteY37" fmla="*/ 214313 h 428625"/>
              <a:gd name="connsiteX38" fmla="*/ 321469 w 2340769"/>
              <a:gd name="connsiteY38" fmla="*/ 204788 h 428625"/>
              <a:gd name="connsiteX39" fmla="*/ 280988 w 2340769"/>
              <a:gd name="connsiteY39" fmla="*/ 195263 h 428625"/>
              <a:gd name="connsiteX40" fmla="*/ 238125 w 2340769"/>
              <a:gd name="connsiteY40" fmla="*/ 183357 h 428625"/>
              <a:gd name="connsiteX41" fmla="*/ 192882 w 2340769"/>
              <a:gd name="connsiteY41" fmla="*/ 166688 h 428625"/>
              <a:gd name="connsiteX42" fmla="*/ 150019 w 2340769"/>
              <a:gd name="connsiteY42" fmla="*/ 147638 h 428625"/>
              <a:gd name="connsiteX43" fmla="*/ 119063 w 2340769"/>
              <a:gd name="connsiteY43" fmla="*/ 130969 h 428625"/>
              <a:gd name="connsiteX44" fmla="*/ 83344 w 2340769"/>
              <a:gd name="connsiteY44" fmla="*/ 109538 h 428625"/>
              <a:gd name="connsiteX45" fmla="*/ 64294 w 2340769"/>
              <a:gd name="connsiteY45" fmla="*/ 92869 h 428625"/>
              <a:gd name="connsiteX46" fmla="*/ 45244 w 2340769"/>
              <a:gd name="connsiteY46" fmla="*/ 80963 h 428625"/>
              <a:gd name="connsiteX47" fmla="*/ 28575 w 2340769"/>
              <a:gd name="connsiteY47" fmla="*/ 76200 h 428625"/>
              <a:gd name="connsiteX48" fmla="*/ 16669 w 2340769"/>
              <a:gd name="connsiteY48" fmla="*/ 76200 h 428625"/>
              <a:gd name="connsiteX49" fmla="*/ 4763 w 2340769"/>
              <a:gd name="connsiteY49" fmla="*/ 78582 h 428625"/>
              <a:gd name="connsiteX50" fmla="*/ 0 w 2340769"/>
              <a:gd name="connsiteY50" fmla="*/ 95250 h 428625"/>
              <a:gd name="connsiteX51" fmla="*/ 7144 w 2340769"/>
              <a:gd name="connsiteY51" fmla="*/ 121444 h 428625"/>
              <a:gd name="connsiteX52" fmla="*/ 30957 w 2340769"/>
              <a:gd name="connsiteY52" fmla="*/ 152400 h 428625"/>
              <a:gd name="connsiteX53" fmla="*/ 92869 w 2340769"/>
              <a:gd name="connsiteY53" fmla="*/ 216694 h 428625"/>
              <a:gd name="connsiteX54" fmla="*/ 166688 w 2340769"/>
              <a:gd name="connsiteY54" fmla="*/ 290513 h 428625"/>
              <a:gd name="connsiteX55" fmla="*/ 228600 w 2340769"/>
              <a:gd name="connsiteY55" fmla="*/ 345282 h 428625"/>
              <a:gd name="connsiteX56" fmla="*/ 266700 w 2340769"/>
              <a:gd name="connsiteY56" fmla="*/ 378619 h 428625"/>
              <a:gd name="connsiteX57" fmla="*/ 285750 w 2340769"/>
              <a:gd name="connsiteY57" fmla="*/ 390525 h 428625"/>
              <a:gd name="connsiteX58" fmla="*/ 311944 w 2340769"/>
              <a:gd name="connsiteY58" fmla="*/ 404813 h 428625"/>
              <a:gd name="connsiteX59" fmla="*/ 357188 w 2340769"/>
              <a:gd name="connsiteY59" fmla="*/ 419100 h 428625"/>
              <a:gd name="connsiteX60" fmla="*/ 390525 w 2340769"/>
              <a:gd name="connsiteY60" fmla="*/ 426244 h 428625"/>
              <a:gd name="connsiteX61" fmla="*/ 421482 w 2340769"/>
              <a:gd name="connsiteY61" fmla="*/ 428625 h 428625"/>
              <a:gd name="connsiteX62" fmla="*/ 492919 w 2340769"/>
              <a:gd name="connsiteY62" fmla="*/ 428625 h 428625"/>
              <a:gd name="connsiteX63" fmla="*/ 545307 w 2340769"/>
              <a:gd name="connsiteY63" fmla="*/ 423863 h 428625"/>
              <a:gd name="connsiteX64" fmla="*/ 621507 w 2340769"/>
              <a:gd name="connsiteY64" fmla="*/ 414338 h 428625"/>
              <a:gd name="connsiteX65" fmla="*/ 790575 w 2340769"/>
              <a:gd name="connsiteY65" fmla="*/ 378619 h 428625"/>
              <a:gd name="connsiteX66" fmla="*/ 1040607 w 2340769"/>
              <a:gd name="connsiteY66" fmla="*/ 342900 h 428625"/>
              <a:gd name="connsiteX67" fmla="*/ 1171575 w 2340769"/>
              <a:gd name="connsiteY67" fmla="*/ 32861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40769" h="428625">
                <a:moveTo>
                  <a:pt x="1171575" y="328613"/>
                </a:moveTo>
                <a:lnTo>
                  <a:pt x="1300163" y="314325"/>
                </a:lnTo>
                <a:lnTo>
                  <a:pt x="1395413" y="307182"/>
                </a:lnTo>
                <a:lnTo>
                  <a:pt x="1509713" y="288132"/>
                </a:lnTo>
                <a:lnTo>
                  <a:pt x="1769269" y="273844"/>
                </a:lnTo>
                <a:lnTo>
                  <a:pt x="1955007" y="266700"/>
                </a:lnTo>
                <a:lnTo>
                  <a:pt x="2052638" y="264319"/>
                </a:lnTo>
                <a:lnTo>
                  <a:pt x="2119313" y="264319"/>
                </a:lnTo>
                <a:lnTo>
                  <a:pt x="2171700" y="266700"/>
                </a:lnTo>
                <a:lnTo>
                  <a:pt x="2216944" y="264319"/>
                </a:lnTo>
                <a:lnTo>
                  <a:pt x="2259807" y="257175"/>
                </a:lnTo>
                <a:lnTo>
                  <a:pt x="2295525" y="247650"/>
                </a:lnTo>
                <a:lnTo>
                  <a:pt x="2321719" y="230982"/>
                </a:lnTo>
                <a:lnTo>
                  <a:pt x="2333625" y="219075"/>
                </a:lnTo>
                <a:lnTo>
                  <a:pt x="2340769" y="197644"/>
                </a:lnTo>
                <a:lnTo>
                  <a:pt x="2338388" y="171450"/>
                </a:lnTo>
                <a:lnTo>
                  <a:pt x="2333625" y="154782"/>
                </a:lnTo>
                <a:lnTo>
                  <a:pt x="2314575" y="133350"/>
                </a:lnTo>
                <a:lnTo>
                  <a:pt x="2271713" y="100013"/>
                </a:lnTo>
                <a:lnTo>
                  <a:pt x="2216944" y="69057"/>
                </a:lnTo>
                <a:lnTo>
                  <a:pt x="2152650" y="40482"/>
                </a:lnTo>
                <a:lnTo>
                  <a:pt x="2071688" y="11907"/>
                </a:lnTo>
                <a:lnTo>
                  <a:pt x="2035969" y="0"/>
                </a:lnTo>
                <a:lnTo>
                  <a:pt x="2021682" y="0"/>
                </a:lnTo>
                <a:lnTo>
                  <a:pt x="1988344" y="11907"/>
                </a:lnTo>
                <a:lnTo>
                  <a:pt x="1931194" y="35719"/>
                </a:lnTo>
                <a:lnTo>
                  <a:pt x="1821657" y="69057"/>
                </a:lnTo>
                <a:lnTo>
                  <a:pt x="1762125" y="83344"/>
                </a:lnTo>
                <a:lnTo>
                  <a:pt x="1671638" y="95250"/>
                </a:lnTo>
                <a:lnTo>
                  <a:pt x="1457325" y="123825"/>
                </a:lnTo>
                <a:lnTo>
                  <a:pt x="1243013" y="150019"/>
                </a:lnTo>
                <a:lnTo>
                  <a:pt x="1009650" y="178594"/>
                </a:lnTo>
                <a:lnTo>
                  <a:pt x="857250" y="197644"/>
                </a:lnTo>
                <a:lnTo>
                  <a:pt x="707232" y="216694"/>
                </a:lnTo>
                <a:lnTo>
                  <a:pt x="671513" y="219075"/>
                </a:lnTo>
                <a:lnTo>
                  <a:pt x="585788" y="219075"/>
                </a:lnTo>
                <a:lnTo>
                  <a:pt x="502444" y="216694"/>
                </a:lnTo>
                <a:lnTo>
                  <a:pt x="416719" y="214313"/>
                </a:lnTo>
                <a:lnTo>
                  <a:pt x="321469" y="204788"/>
                </a:lnTo>
                <a:lnTo>
                  <a:pt x="280988" y="195263"/>
                </a:lnTo>
                <a:lnTo>
                  <a:pt x="238125" y="183357"/>
                </a:lnTo>
                <a:lnTo>
                  <a:pt x="192882" y="166688"/>
                </a:lnTo>
                <a:lnTo>
                  <a:pt x="150019" y="147638"/>
                </a:lnTo>
                <a:lnTo>
                  <a:pt x="119063" y="130969"/>
                </a:lnTo>
                <a:lnTo>
                  <a:pt x="83344" y="109538"/>
                </a:lnTo>
                <a:lnTo>
                  <a:pt x="64294" y="92869"/>
                </a:lnTo>
                <a:lnTo>
                  <a:pt x="45244" y="80963"/>
                </a:lnTo>
                <a:lnTo>
                  <a:pt x="28575" y="76200"/>
                </a:lnTo>
                <a:lnTo>
                  <a:pt x="16669" y="76200"/>
                </a:lnTo>
                <a:lnTo>
                  <a:pt x="4763" y="78582"/>
                </a:lnTo>
                <a:lnTo>
                  <a:pt x="0" y="95250"/>
                </a:lnTo>
                <a:lnTo>
                  <a:pt x="7144" y="121444"/>
                </a:lnTo>
                <a:lnTo>
                  <a:pt x="30957" y="152400"/>
                </a:lnTo>
                <a:lnTo>
                  <a:pt x="92869" y="216694"/>
                </a:lnTo>
                <a:lnTo>
                  <a:pt x="166688" y="290513"/>
                </a:lnTo>
                <a:lnTo>
                  <a:pt x="228600" y="345282"/>
                </a:lnTo>
                <a:lnTo>
                  <a:pt x="266700" y="378619"/>
                </a:lnTo>
                <a:lnTo>
                  <a:pt x="285750" y="390525"/>
                </a:lnTo>
                <a:lnTo>
                  <a:pt x="311944" y="404813"/>
                </a:lnTo>
                <a:lnTo>
                  <a:pt x="357188" y="419100"/>
                </a:lnTo>
                <a:lnTo>
                  <a:pt x="390525" y="426244"/>
                </a:lnTo>
                <a:lnTo>
                  <a:pt x="421482" y="428625"/>
                </a:lnTo>
                <a:lnTo>
                  <a:pt x="492919" y="428625"/>
                </a:lnTo>
                <a:lnTo>
                  <a:pt x="545307" y="423863"/>
                </a:lnTo>
                <a:lnTo>
                  <a:pt x="621507" y="414338"/>
                </a:lnTo>
                <a:lnTo>
                  <a:pt x="790575" y="378619"/>
                </a:lnTo>
                <a:lnTo>
                  <a:pt x="1040607" y="342900"/>
                </a:lnTo>
                <a:lnTo>
                  <a:pt x="1171575" y="3286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F3CE526-9180-5448-A7CE-1F103FE226EC}"/>
              </a:ext>
            </a:extLst>
          </p:cNvPr>
          <p:cNvSpPr/>
          <p:nvPr/>
        </p:nvSpPr>
        <p:spPr>
          <a:xfrm>
            <a:off x="4648200" y="3648075"/>
            <a:ext cx="1757363" cy="381000"/>
          </a:xfrm>
          <a:custGeom>
            <a:avLst/>
            <a:gdLst>
              <a:gd name="connsiteX0" fmla="*/ 807244 w 1757363"/>
              <a:gd name="connsiteY0" fmla="*/ 142875 h 381000"/>
              <a:gd name="connsiteX1" fmla="*/ 1016794 w 1757363"/>
              <a:gd name="connsiteY1" fmla="*/ 111919 h 381000"/>
              <a:gd name="connsiteX2" fmla="*/ 1235869 w 1757363"/>
              <a:gd name="connsiteY2" fmla="*/ 78581 h 381000"/>
              <a:gd name="connsiteX3" fmla="*/ 1276350 w 1757363"/>
              <a:gd name="connsiteY3" fmla="*/ 71438 h 381000"/>
              <a:gd name="connsiteX4" fmla="*/ 1328738 w 1757363"/>
              <a:gd name="connsiteY4" fmla="*/ 45244 h 381000"/>
              <a:gd name="connsiteX5" fmla="*/ 1400175 w 1757363"/>
              <a:gd name="connsiteY5" fmla="*/ 14288 h 381000"/>
              <a:gd name="connsiteX6" fmla="*/ 1450181 w 1757363"/>
              <a:gd name="connsiteY6" fmla="*/ 0 h 381000"/>
              <a:gd name="connsiteX7" fmla="*/ 1485900 w 1757363"/>
              <a:gd name="connsiteY7" fmla="*/ 0 h 381000"/>
              <a:gd name="connsiteX8" fmla="*/ 1507331 w 1757363"/>
              <a:gd name="connsiteY8" fmla="*/ 4763 h 381000"/>
              <a:gd name="connsiteX9" fmla="*/ 1574006 w 1757363"/>
              <a:gd name="connsiteY9" fmla="*/ 35719 h 381000"/>
              <a:gd name="connsiteX10" fmla="*/ 1652588 w 1757363"/>
              <a:gd name="connsiteY10" fmla="*/ 73819 h 381000"/>
              <a:gd name="connsiteX11" fmla="*/ 1712119 w 1757363"/>
              <a:gd name="connsiteY11" fmla="*/ 104775 h 381000"/>
              <a:gd name="connsiteX12" fmla="*/ 1726406 w 1757363"/>
              <a:gd name="connsiteY12" fmla="*/ 116681 h 381000"/>
              <a:gd name="connsiteX13" fmla="*/ 1740694 w 1757363"/>
              <a:gd name="connsiteY13" fmla="*/ 135731 h 381000"/>
              <a:gd name="connsiteX14" fmla="*/ 1750219 w 1757363"/>
              <a:gd name="connsiteY14" fmla="*/ 152400 h 381000"/>
              <a:gd name="connsiteX15" fmla="*/ 1757363 w 1757363"/>
              <a:gd name="connsiteY15" fmla="*/ 176213 h 381000"/>
              <a:gd name="connsiteX16" fmla="*/ 1757363 w 1757363"/>
              <a:gd name="connsiteY16" fmla="*/ 195263 h 381000"/>
              <a:gd name="connsiteX17" fmla="*/ 1747838 w 1757363"/>
              <a:gd name="connsiteY17" fmla="*/ 216694 h 381000"/>
              <a:gd name="connsiteX18" fmla="*/ 1724025 w 1757363"/>
              <a:gd name="connsiteY18" fmla="*/ 233363 h 381000"/>
              <a:gd name="connsiteX19" fmla="*/ 1690688 w 1757363"/>
              <a:gd name="connsiteY19" fmla="*/ 245269 h 381000"/>
              <a:gd name="connsiteX20" fmla="*/ 1654969 w 1757363"/>
              <a:gd name="connsiteY20" fmla="*/ 247650 h 381000"/>
              <a:gd name="connsiteX21" fmla="*/ 1564481 w 1757363"/>
              <a:gd name="connsiteY21" fmla="*/ 252413 h 381000"/>
              <a:gd name="connsiteX22" fmla="*/ 1395413 w 1757363"/>
              <a:gd name="connsiteY22" fmla="*/ 266700 h 381000"/>
              <a:gd name="connsiteX23" fmla="*/ 1212056 w 1757363"/>
              <a:gd name="connsiteY23" fmla="*/ 276225 h 381000"/>
              <a:gd name="connsiteX24" fmla="*/ 995363 w 1757363"/>
              <a:gd name="connsiteY24" fmla="*/ 302419 h 381000"/>
              <a:gd name="connsiteX25" fmla="*/ 757238 w 1757363"/>
              <a:gd name="connsiteY25" fmla="*/ 328613 h 381000"/>
              <a:gd name="connsiteX26" fmla="*/ 681038 w 1757363"/>
              <a:gd name="connsiteY26" fmla="*/ 338138 h 381000"/>
              <a:gd name="connsiteX27" fmla="*/ 619125 w 1757363"/>
              <a:gd name="connsiteY27" fmla="*/ 352425 h 381000"/>
              <a:gd name="connsiteX28" fmla="*/ 542925 w 1757363"/>
              <a:gd name="connsiteY28" fmla="*/ 366713 h 381000"/>
              <a:gd name="connsiteX29" fmla="*/ 476250 w 1757363"/>
              <a:gd name="connsiteY29" fmla="*/ 376238 h 381000"/>
              <a:gd name="connsiteX30" fmla="*/ 419100 w 1757363"/>
              <a:gd name="connsiteY30" fmla="*/ 381000 h 381000"/>
              <a:gd name="connsiteX31" fmla="*/ 361950 w 1757363"/>
              <a:gd name="connsiteY31" fmla="*/ 378619 h 381000"/>
              <a:gd name="connsiteX32" fmla="*/ 302419 w 1757363"/>
              <a:gd name="connsiteY32" fmla="*/ 369094 h 381000"/>
              <a:gd name="connsiteX33" fmla="*/ 252413 w 1757363"/>
              <a:gd name="connsiteY33" fmla="*/ 354806 h 381000"/>
              <a:gd name="connsiteX34" fmla="*/ 192881 w 1757363"/>
              <a:gd name="connsiteY34" fmla="*/ 323850 h 381000"/>
              <a:gd name="connsiteX35" fmla="*/ 135731 w 1757363"/>
              <a:gd name="connsiteY35" fmla="*/ 288131 h 381000"/>
              <a:gd name="connsiteX36" fmla="*/ 83344 w 1757363"/>
              <a:gd name="connsiteY36" fmla="*/ 242888 h 381000"/>
              <a:gd name="connsiteX37" fmla="*/ 54769 w 1757363"/>
              <a:gd name="connsiteY37" fmla="*/ 211931 h 381000"/>
              <a:gd name="connsiteX38" fmla="*/ 19050 w 1757363"/>
              <a:gd name="connsiteY38" fmla="*/ 164306 h 381000"/>
              <a:gd name="connsiteX39" fmla="*/ 4763 w 1757363"/>
              <a:gd name="connsiteY39" fmla="*/ 135731 h 381000"/>
              <a:gd name="connsiteX40" fmla="*/ 0 w 1757363"/>
              <a:gd name="connsiteY40" fmla="*/ 116681 h 381000"/>
              <a:gd name="connsiteX41" fmla="*/ 2381 w 1757363"/>
              <a:gd name="connsiteY41" fmla="*/ 100013 h 381000"/>
              <a:gd name="connsiteX42" fmla="*/ 16669 w 1757363"/>
              <a:gd name="connsiteY42" fmla="*/ 88106 h 381000"/>
              <a:gd name="connsiteX43" fmla="*/ 33338 w 1757363"/>
              <a:gd name="connsiteY43" fmla="*/ 90488 h 381000"/>
              <a:gd name="connsiteX44" fmla="*/ 64294 w 1757363"/>
              <a:gd name="connsiteY44" fmla="*/ 104775 h 381000"/>
              <a:gd name="connsiteX45" fmla="*/ 114300 w 1757363"/>
              <a:gd name="connsiteY45" fmla="*/ 130969 h 381000"/>
              <a:gd name="connsiteX46" fmla="*/ 195263 w 1757363"/>
              <a:gd name="connsiteY46" fmla="*/ 154781 h 381000"/>
              <a:gd name="connsiteX47" fmla="*/ 273844 w 1757363"/>
              <a:gd name="connsiteY47" fmla="*/ 173831 h 381000"/>
              <a:gd name="connsiteX48" fmla="*/ 307181 w 1757363"/>
              <a:gd name="connsiteY48" fmla="*/ 180975 h 381000"/>
              <a:gd name="connsiteX49" fmla="*/ 357188 w 1757363"/>
              <a:gd name="connsiteY49" fmla="*/ 183356 h 381000"/>
              <a:gd name="connsiteX50" fmla="*/ 538163 w 1757363"/>
              <a:gd name="connsiteY50" fmla="*/ 171450 h 381000"/>
              <a:gd name="connsiteX51" fmla="*/ 807244 w 1757363"/>
              <a:gd name="connsiteY51" fmla="*/ 14287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57363" h="381000">
                <a:moveTo>
                  <a:pt x="807244" y="142875"/>
                </a:moveTo>
                <a:lnTo>
                  <a:pt x="1016794" y="111919"/>
                </a:lnTo>
                <a:lnTo>
                  <a:pt x="1235869" y="78581"/>
                </a:lnTo>
                <a:lnTo>
                  <a:pt x="1276350" y="71438"/>
                </a:lnTo>
                <a:lnTo>
                  <a:pt x="1328738" y="45244"/>
                </a:lnTo>
                <a:lnTo>
                  <a:pt x="1400175" y="14288"/>
                </a:lnTo>
                <a:lnTo>
                  <a:pt x="1450181" y="0"/>
                </a:lnTo>
                <a:lnTo>
                  <a:pt x="1485900" y="0"/>
                </a:lnTo>
                <a:lnTo>
                  <a:pt x="1507331" y="4763"/>
                </a:lnTo>
                <a:lnTo>
                  <a:pt x="1574006" y="35719"/>
                </a:lnTo>
                <a:lnTo>
                  <a:pt x="1652588" y="73819"/>
                </a:lnTo>
                <a:lnTo>
                  <a:pt x="1712119" y="104775"/>
                </a:lnTo>
                <a:lnTo>
                  <a:pt x="1726406" y="116681"/>
                </a:lnTo>
                <a:lnTo>
                  <a:pt x="1740694" y="135731"/>
                </a:lnTo>
                <a:lnTo>
                  <a:pt x="1750219" y="152400"/>
                </a:lnTo>
                <a:lnTo>
                  <a:pt x="1757363" y="176213"/>
                </a:lnTo>
                <a:lnTo>
                  <a:pt x="1757363" y="195263"/>
                </a:lnTo>
                <a:lnTo>
                  <a:pt x="1747838" y="216694"/>
                </a:lnTo>
                <a:lnTo>
                  <a:pt x="1724025" y="233363"/>
                </a:lnTo>
                <a:lnTo>
                  <a:pt x="1690688" y="245269"/>
                </a:lnTo>
                <a:lnTo>
                  <a:pt x="1654969" y="247650"/>
                </a:lnTo>
                <a:lnTo>
                  <a:pt x="1564481" y="252413"/>
                </a:lnTo>
                <a:lnTo>
                  <a:pt x="1395413" y="266700"/>
                </a:lnTo>
                <a:lnTo>
                  <a:pt x="1212056" y="276225"/>
                </a:lnTo>
                <a:lnTo>
                  <a:pt x="995363" y="302419"/>
                </a:lnTo>
                <a:lnTo>
                  <a:pt x="757238" y="328613"/>
                </a:lnTo>
                <a:lnTo>
                  <a:pt x="681038" y="338138"/>
                </a:lnTo>
                <a:lnTo>
                  <a:pt x="619125" y="352425"/>
                </a:lnTo>
                <a:lnTo>
                  <a:pt x="542925" y="366713"/>
                </a:lnTo>
                <a:lnTo>
                  <a:pt x="476250" y="376238"/>
                </a:lnTo>
                <a:lnTo>
                  <a:pt x="419100" y="381000"/>
                </a:lnTo>
                <a:lnTo>
                  <a:pt x="361950" y="378619"/>
                </a:lnTo>
                <a:lnTo>
                  <a:pt x="302419" y="369094"/>
                </a:lnTo>
                <a:lnTo>
                  <a:pt x="252413" y="354806"/>
                </a:lnTo>
                <a:lnTo>
                  <a:pt x="192881" y="323850"/>
                </a:lnTo>
                <a:lnTo>
                  <a:pt x="135731" y="288131"/>
                </a:lnTo>
                <a:lnTo>
                  <a:pt x="83344" y="242888"/>
                </a:lnTo>
                <a:lnTo>
                  <a:pt x="54769" y="211931"/>
                </a:lnTo>
                <a:lnTo>
                  <a:pt x="19050" y="164306"/>
                </a:lnTo>
                <a:lnTo>
                  <a:pt x="4763" y="135731"/>
                </a:lnTo>
                <a:lnTo>
                  <a:pt x="0" y="116681"/>
                </a:lnTo>
                <a:lnTo>
                  <a:pt x="2381" y="100013"/>
                </a:lnTo>
                <a:lnTo>
                  <a:pt x="16669" y="88106"/>
                </a:lnTo>
                <a:lnTo>
                  <a:pt x="33338" y="90488"/>
                </a:lnTo>
                <a:lnTo>
                  <a:pt x="64294" y="104775"/>
                </a:lnTo>
                <a:lnTo>
                  <a:pt x="114300" y="130969"/>
                </a:lnTo>
                <a:lnTo>
                  <a:pt x="195263" y="154781"/>
                </a:lnTo>
                <a:lnTo>
                  <a:pt x="273844" y="173831"/>
                </a:lnTo>
                <a:lnTo>
                  <a:pt x="307181" y="180975"/>
                </a:lnTo>
                <a:lnTo>
                  <a:pt x="357188" y="183356"/>
                </a:lnTo>
                <a:lnTo>
                  <a:pt x="538163" y="171450"/>
                </a:lnTo>
                <a:lnTo>
                  <a:pt x="807244" y="142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FAB9152-5A03-DD4F-A47F-B7F267788EAB}"/>
              </a:ext>
            </a:extLst>
          </p:cNvPr>
          <p:cNvSpPr/>
          <p:nvPr/>
        </p:nvSpPr>
        <p:spPr>
          <a:xfrm>
            <a:off x="6003925" y="4821238"/>
            <a:ext cx="963613" cy="854075"/>
          </a:xfrm>
          <a:custGeom>
            <a:avLst/>
            <a:gdLst>
              <a:gd name="connsiteX0" fmla="*/ 335757 w 964407"/>
              <a:gd name="connsiteY0" fmla="*/ 330994 h 852488"/>
              <a:gd name="connsiteX1" fmla="*/ 276225 w 964407"/>
              <a:gd name="connsiteY1" fmla="*/ 271463 h 852488"/>
              <a:gd name="connsiteX2" fmla="*/ 207169 w 964407"/>
              <a:gd name="connsiteY2" fmla="*/ 207169 h 852488"/>
              <a:gd name="connsiteX3" fmla="*/ 138113 w 964407"/>
              <a:gd name="connsiteY3" fmla="*/ 147638 h 852488"/>
              <a:gd name="connsiteX4" fmla="*/ 66675 w 964407"/>
              <a:gd name="connsiteY4" fmla="*/ 95250 h 852488"/>
              <a:gd name="connsiteX5" fmla="*/ 26194 w 964407"/>
              <a:gd name="connsiteY5" fmla="*/ 69057 h 852488"/>
              <a:gd name="connsiteX6" fmla="*/ 11907 w 964407"/>
              <a:gd name="connsiteY6" fmla="*/ 54769 h 852488"/>
              <a:gd name="connsiteX7" fmla="*/ 0 w 964407"/>
              <a:gd name="connsiteY7" fmla="*/ 26194 h 852488"/>
              <a:gd name="connsiteX8" fmla="*/ 0 w 964407"/>
              <a:gd name="connsiteY8" fmla="*/ 7144 h 852488"/>
              <a:gd name="connsiteX9" fmla="*/ 7144 w 964407"/>
              <a:gd name="connsiteY9" fmla="*/ 0 h 852488"/>
              <a:gd name="connsiteX10" fmla="*/ 21432 w 964407"/>
              <a:gd name="connsiteY10" fmla="*/ 2382 h 852488"/>
              <a:gd name="connsiteX11" fmla="*/ 57150 w 964407"/>
              <a:gd name="connsiteY11" fmla="*/ 14288 h 852488"/>
              <a:gd name="connsiteX12" fmla="*/ 107157 w 964407"/>
              <a:gd name="connsiteY12" fmla="*/ 26194 h 852488"/>
              <a:gd name="connsiteX13" fmla="*/ 188119 w 964407"/>
              <a:gd name="connsiteY13" fmla="*/ 50007 h 852488"/>
              <a:gd name="connsiteX14" fmla="*/ 269082 w 964407"/>
              <a:gd name="connsiteY14" fmla="*/ 76200 h 852488"/>
              <a:gd name="connsiteX15" fmla="*/ 328613 w 964407"/>
              <a:gd name="connsiteY15" fmla="*/ 97632 h 852488"/>
              <a:gd name="connsiteX16" fmla="*/ 416719 w 964407"/>
              <a:gd name="connsiteY16" fmla="*/ 133350 h 852488"/>
              <a:gd name="connsiteX17" fmla="*/ 473869 w 964407"/>
              <a:gd name="connsiteY17" fmla="*/ 157163 h 852488"/>
              <a:gd name="connsiteX18" fmla="*/ 561975 w 964407"/>
              <a:gd name="connsiteY18" fmla="*/ 202407 h 852488"/>
              <a:gd name="connsiteX19" fmla="*/ 626269 w 964407"/>
              <a:gd name="connsiteY19" fmla="*/ 240507 h 852488"/>
              <a:gd name="connsiteX20" fmla="*/ 666750 w 964407"/>
              <a:gd name="connsiteY20" fmla="*/ 269082 h 852488"/>
              <a:gd name="connsiteX21" fmla="*/ 711994 w 964407"/>
              <a:gd name="connsiteY21" fmla="*/ 307182 h 852488"/>
              <a:gd name="connsiteX22" fmla="*/ 750094 w 964407"/>
              <a:gd name="connsiteY22" fmla="*/ 345282 h 852488"/>
              <a:gd name="connsiteX23" fmla="*/ 788194 w 964407"/>
              <a:gd name="connsiteY23" fmla="*/ 385763 h 852488"/>
              <a:gd name="connsiteX24" fmla="*/ 831057 w 964407"/>
              <a:gd name="connsiteY24" fmla="*/ 438150 h 852488"/>
              <a:gd name="connsiteX25" fmla="*/ 866775 w 964407"/>
              <a:gd name="connsiteY25" fmla="*/ 485775 h 852488"/>
              <a:gd name="connsiteX26" fmla="*/ 902494 w 964407"/>
              <a:gd name="connsiteY26" fmla="*/ 542925 h 852488"/>
              <a:gd name="connsiteX27" fmla="*/ 935832 w 964407"/>
              <a:gd name="connsiteY27" fmla="*/ 614363 h 852488"/>
              <a:gd name="connsiteX28" fmla="*/ 952500 w 964407"/>
              <a:gd name="connsiteY28" fmla="*/ 666750 h 852488"/>
              <a:gd name="connsiteX29" fmla="*/ 962025 w 964407"/>
              <a:gd name="connsiteY29" fmla="*/ 702469 h 852488"/>
              <a:gd name="connsiteX30" fmla="*/ 964407 w 964407"/>
              <a:gd name="connsiteY30" fmla="*/ 731044 h 852488"/>
              <a:gd name="connsiteX31" fmla="*/ 959644 w 964407"/>
              <a:gd name="connsiteY31" fmla="*/ 757238 h 852488"/>
              <a:gd name="connsiteX32" fmla="*/ 945357 w 964407"/>
              <a:gd name="connsiteY32" fmla="*/ 785813 h 852488"/>
              <a:gd name="connsiteX33" fmla="*/ 916782 w 964407"/>
              <a:gd name="connsiteY33" fmla="*/ 819150 h 852488"/>
              <a:gd name="connsiteX34" fmla="*/ 892969 w 964407"/>
              <a:gd name="connsiteY34" fmla="*/ 838200 h 852488"/>
              <a:gd name="connsiteX35" fmla="*/ 864394 w 964407"/>
              <a:gd name="connsiteY35" fmla="*/ 850107 h 852488"/>
              <a:gd name="connsiteX36" fmla="*/ 842963 w 964407"/>
              <a:gd name="connsiteY36" fmla="*/ 852488 h 852488"/>
              <a:gd name="connsiteX37" fmla="*/ 816769 w 964407"/>
              <a:gd name="connsiteY37" fmla="*/ 847725 h 852488"/>
              <a:gd name="connsiteX38" fmla="*/ 781050 w 964407"/>
              <a:gd name="connsiteY38" fmla="*/ 831057 h 852488"/>
              <a:gd name="connsiteX39" fmla="*/ 738188 w 964407"/>
              <a:gd name="connsiteY39" fmla="*/ 802482 h 852488"/>
              <a:gd name="connsiteX40" fmla="*/ 695325 w 964407"/>
              <a:gd name="connsiteY40" fmla="*/ 762000 h 852488"/>
              <a:gd name="connsiteX41" fmla="*/ 642938 w 964407"/>
              <a:gd name="connsiteY41" fmla="*/ 688182 h 852488"/>
              <a:gd name="connsiteX42" fmla="*/ 569119 w 964407"/>
              <a:gd name="connsiteY42" fmla="*/ 592932 h 852488"/>
              <a:gd name="connsiteX43" fmla="*/ 469107 w 964407"/>
              <a:gd name="connsiteY43" fmla="*/ 476250 h 852488"/>
              <a:gd name="connsiteX44" fmla="*/ 335757 w 964407"/>
              <a:gd name="connsiteY44" fmla="*/ 330994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64407" h="852488">
                <a:moveTo>
                  <a:pt x="335757" y="330994"/>
                </a:moveTo>
                <a:lnTo>
                  <a:pt x="276225" y="271463"/>
                </a:lnTo>
                <a:lnTo>
                  <a:pt x="207169" y="207169"/>
                </a:lnTo>
                <a:lnTo>
                  <a:pt x="138113" y="147638"/>
                </a:lnTo>
                <a:lnTo>
                  <a:pt x="66675" y="95250"/>
                </a:lnTo>
                <a:lnTo>
                  <a:pt x="26194" y="69057"/>
                </a:lnTo>
                <a:lnTo>
                  <a:pt x="11907" y="54769"/>
                </a:lnTo>
                <a:lnTo>
                  <a:pt x="0" y="26194"/>
                </a:lnTo>
                <a:lnTo>
                  <a:pt x="0" y="7144"/>
                </a:lnTo>
                <a:lnTo>
                  <a:pt x="7144" y="0"/>
                </a:lnTo>
                <a:lnTo>
                  <a:pt x="21432" y="2382"/>
                </a:lnTo>
                <a:lnTo>
                  <a:pt x="57150" y="14288"/>
                </a:lnTo>
                <a:lnTo>
                  <a:pt x="107157" y="26194"/>
                </a:lnTo>
                <a:lnTo>
                  <a:pt x="188119" y="50007"/>
                </a:lnTo>
                <a:lnTo>
                  <a:pt x="269082" y="76200"/>
                </a:lnTo>
                <a:lnTo>
                  <a:pt x="328613" y="97632"/>
                </a:lnTo>
                <a:lnTo>
                  <a:pt x="416719" y="133350"/>
                </a:lnTo>
                <a:lnTo>
                  <a:pt x="473869" y="157163"/>
                </a:lnTo>
                <a:lnTo>
                  <a:pt x="561975" y="202407"/>
                </a:lnTo>
                <a:lnTo>
                  <a:pt x="626269" y="240507"/>
                </a:lnTo>
                <a:lnTo>
                  <a:pt x="666750" y="269082"/>
                </a:lnTo>
                <a:lnTo>
                  <a:pt x="711994" y="307182"/>
                </a:lnTo>
                <a:lnTo>
                  <a:pt x="750094" y="345282"/>
                </a:lnTo>
                <a:lnTo>
                  <a:pt x="788194" y="385763"/>
                </a:lnTo>
                <a:lnTo>
                  <a:pt x="831057" y="438150"/>
                </a:lnTo>
                <a:lnTo>
                  <a:pt x="866775" y="485775"/>
                </a:lnTo>
                <a:lnTo>
                  <a:pt x="902494" y="542925"/>
                </a:lnTo>
                <a:lnTo>
                  <a:pt x="935832" y="614363"/>
                </a:lnTo>
                <a:lnTo>
                  <a:pt x="952500" y="666750"/>
                </a:lnTo>
                <a:lnTo>
                  <a:pt x="962025" y="702469"/>
                </a:lnTo>
                <a:lnTo>
                  <a:pt x="964407" y="731044"/>
                </a:lnTo>
                <a:lnTo>
                  <a:pt x="959644" y="757238"/>
                </a:lnTo>
                <a:lnTo>
                  <a:pt x="945357" y="785813"/>
                </a:lnTo>
                <a:lnTo>
                  <a:pt x="916782" y="819150"/>
                </a:lnTo>
                <a:lnTo>
                  <a:pt x="892969" y="838200"/>
                </a:lnTo>
                <a:lnTo>
                  <a:pt x="864394" y="850107"/>
                </a:lnTo>
                <a:lnTo>
                  <a:pt x="842963" y="852488"/>
                </a:lnTo>
                <a:lnTo>
                  <a:pt x="816769" y="847725"/>
                </a:lnTo>
                <a:lnTo>
                  <a:pt x="781050" y="831057"/>
                </a:lnTo>
                <a:lnTo>
                  <a:pt x="738188" y="802482"/>
                </a:lnTo>
                <a:lnTo>
                  <a:pt x="695325" y="762000"/>
                </a:lnTo>
                <a:lnTo>
                  <a:pt x="642938" y="688182"/>
                </a:lnTo>
                <a:lnTo>
                  <a:pt x="569119" y="592932"/>
                </a:lnTo>
                <a:lnTo>
                  <a:pt x="469107" y="476250"/>
                </a:lnTo>
                <a:lnTo>
                  <a:pt x="335757" y="3309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4B45688-EC57-3C46-8649-159F6A02D0B7}"/>
              </a:ext>
            </a:extLst>
          </p:cNvPr>
          <p:cNvSpPr/>
          <p:nvPr/>
        </p:nvSpPr>
        <p:spPr>
          <a:xfrm>
            <a:off x="3862388" y="4799013"/>
            <a:ext cx="1098550" cy="1011237"/>
          </a:xfrm>
          <a:custGeom>
            <a:avLst/>
            <a:gdLst>
              <a:gd name="connsiteX0" fmla="*/ 590550 w 1097756"/>
              <a:gd name="connsiteY0" fmla="*/ 685800 h 1012031"/>
              <a:gd name="connsiteX1" fmla="*/ 700087 w 1097756"/>
              <a:gd name="connsiteY1" fmla="*/ 611981 h 1012031"/>
              <a:gd name="connsiteX2" fmla="*/ 828675 w 1097756"/>
              <a:gd name="connsiteY2" fmla="*/ 519112 h 1012031"/>
              <a:gd name="connsiteX3" fmla="*/ 950118 w 1097756"/>
              <a:gd name="connsiteY3" fmla="*/ 426244 h 1012031"/>
              <a:gd name="connsiteX4" fmla="*/ 1009650 w 1097756"/>
              <a:gd name="connsiteY4" fmla="*/ 378619 h 1012031"/>
              <a:gd name="connsiteX5" fmla="*/ 1050131 w 1097756"/>
              <a:gd name="connsiteY5" fmla="*/ 350044 h 1012031"/>
              <a:gd name="connsiteX6" fmla="*/ 1085850 w 1097756"/>
              <a:gd name="connsiteY6" fmla="*/ 316706 h 1012031"/>
              <a:gd name="connsiteX7" fmla="*/ 1095375 w 1097756"/>
              <a:gd name="connsiteY7" fmla="*/ 290512 h 1012031"/>
              <a:gd name="connsiteX8" fmla="*/ 1097756 w 1097756"/>
              <a:gd name="connsiteY8" fmla="*/ 278606 h 1012031"/>
              <a:gd name="connsiteX9" fmla="*/ 1092993 w 1097756"/>
              <a:gd name="connsiteY9" fmla="*/ 261937 h 1012031"/>
              <a:gd name="connsiteX10" fmla="*/ 1073943 w 1097756"/>
              <a:gd name="connsiteY10" fmla="*/ 247650 h 1012031"/>
              <a:gd name="connsiteX11" fmla="*/ 1004887 w 1097756"/>
              <a:gd name="connsiteY11" fmla="*/ 190500 h 1012031"/>
              <a:gd name="connsiteX12" fmla="*/ 912018 w 1097756"/>
              <a:gd name="connsiteY12" fmla="*/ 116681 h 1012031"/>
              <a:gd name="connsiteX13" fmla="*/ 847725 w 1097756"/>
              <a:gd name="connsiteY13" fmla="*/ 78581 h 1012031"/>
              <a:gd name="connsiteX14" fmla="*/ 790575 w 1097756"/>
              <a:gd name="connsiteY14" fmla="*/ 45244 h 1012031"/>
              <a:gd name="connsiteX15" fmla="*/ 714375 w 1097756"/>
              <a:gd name="connsiteY15" fmla="*/ 16669 h 1012031"/>
              <a:gd name="connsiteX16" fmla="*/ 676275 w 1097756"/>
              <a:gd name="connsiteY16" fmla="*/ 2381 h 1012031"/>
              <a:gd name="connsiteX17" fmla="*/ 652462 w 1097756"/>
              <a:gd name="connsiteY17" fmla="*/ 0 h 1012031"/>
              <a:gd name="connsiteX18" fmla="*/ 642937 w 1097756"/>
              <a:gd name="connsiteY18" fmla="*/ 4762 h 1012031"/>
              <a:gd name="connsiteX19" fmla="*/ 645318 w 1097756"/>
              <a:gd name="connsiteY19" fmla="*/ 33337 h 1012031"/>
              <a:gd name="connsiteX20" fmla="*/ 661987 w 1097756"/>
              <a:gd name="connsiteY20" fmla="*/ 66675 h 1012031"/>
              <a:gd name="connsiteX21" fmla="*/ 714375 w 1097756"/>
              <a:gd name="connsiteY21" fmla="*/ 109537 h 1012031"/>
              <a:gd name="connsiteX22" fmla="*/ 745331 w 1097756"/>
              <a:gd name="connsiteY22" fmla="*/ 145256 h 1012031"/>
              <a:gd name="connsiteX23" fmla="*/ 762000 w 1097756"/>
              <a:gd name="connsiteY23" fmla="*/ 183356 h 1012031"/>
              <a:gd name="connsiteX24" fmla="*/ 769143 w 1097756"/>
              <a:gd name="connsiteY24" fmla="*/ 216694 h 1012031"/>
              <a:gd name="connsiteX25" fmla="*/ 764381 w 1097756"/>
              <a:gd name="connsiteY25" fmla="*/ 245269 h 1012031"/>
              <a:gd name="connsiteX26" fmla="*/ 740568 w 1097756"/>
              <a:gd name="connsiteY26" fmla="*/ 290512 h 1012031"/>
              <a:gd name="connsiteX27" fmla="*/ 690562 w 1097756"/>
              <a:gd name="connsiteY27" fmla="*/ 359569 h 1012031"/>
              <a:gd name="connsiteX28" fmla="*/ 578643 w 1097756"/>
              <a:gd name="connsiteY28" fmla="*/ 473869 h 1012031"/>
              <a:gd name="connsiteX29" fmla="*/ 419100 w 1097756"/>
              <a:gd name="connsiteY29" fmla="*/ 626269 h 1012031"/>
              <a:gd name="connsiteX30" fmla="*/ 269081 w 1097756"/>
              <a:gd name="connsiteY30" fmla="*/ 747712 h 1012031"/>
              <a:gd name="connsiteX31" fmla="*/ 88106 w 1097756"/>
              <a:gd name="connsiteY31" fmla="*/ 895350 h 1012031"/>
              <a:gd name="connsiteX32" fmla="*/ 14287 w 1097756"/>
              <a:gd name="connsiteY32" fmla="*/ 947737 h 1012031"/>
              <a:gd name="connsiteX33" fmla="*/ 4762 w 1097756"/>
              <a:gd name="connsiteY33" fmla="*/ 959644 h 1012031"/>
              <a:gd name="connsiteX34" fmla="*/ 0 w 1097756"/>
              <a:gd name="connsiteY34" fmla="*/ 983456 h 1012031"/>
              <a:gd name="connsiteX35" fmla="*/ 4762 w 1097756"/>
              <a:gd name="connsiteY35" fmla="*/ 1004887 h 1012031"/>
              <a:gd name="connsiteX36" fmla="*/ 16668 w 1097756"/>
              <a:gd name="connsiteY36" fmla="*/ 1012031 h 1012031"/>
              <a:gd name="connsiteX37" fmla="*/ 42862 w 1097756"/>
              <a:gd name="connsiteY37" fmla="*/ 1004887 h 1012031"/>
              <a:gd name="connsiteX38" fmla="*/ 130968 w 1097756"/>
              <a:gd name="connsiteY38" fmla="*/ 957262 h 1012031"/>
              <a:gd name="connsiteX39" fmla="*/ 309562 w 1097756"/>
              <a:gd name="connsiteY39" fmla="*/ 859631 h 1012031"/>
              <a:gd name="connsiteX40" fmla="*/ 550068 w 1097756"/>
              <a:gd name="connsiteY40" fmla="*/ 719137 h 1012031"/>
              <a:gd name="connsiteX41" fmla="*/ 590550 w 1097756"/>
              <a:gd name="connsiteY41" fmla="*/ 685800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97756" h="1012031">
                <a:moveTo>
                  <a:pt x="590550" y="685800"/>
                </a:moveTo>
                <a:lnTo>
                  <a:pt x="700087" y="611981"/>
                </a:lnTo>
                <a:lnTo>
                  <a:pt x="828675" y="519112"/>
                </a:lnTo>
                <a:lnTo>
                  <a:pt x="950118" y="426244"/>
                </a:lnTo>
                <a:lnTo>
                  <a:pt x="1009650" y="378619"/>
                </a:lnTo>
                <a:lnTo>
                  <a:pt x="1050131" y="350044"/>
                </a:lnTo>
                <a:lnTo>
                  <a:pt x="1085850" y="316706"/>
                </a:lnTo>
                <a:lnTo>
                  <a:pt x="1095375" y="290512"/>
                </a:lnTo>
                <a:lnTo>
                  <a:pt x="1097756" y="278606"/>
                </a:lnTo>
                <a:lnTo>
                  <a:pt x="1092993" y="261937"/>
                </a:lnTo>
                <a:lnTo>
                  <a:pt x="1073943" y="247650"/>
                </a:lnTo>
                <a:lnTo>
                  <a:pt x="1004887" y="190500"/>
                </a:lnTo>
                <a:lnTo>
                  <a:pt x="912018" y="116681"/>
                </a:lnTo>
                <a:lnTo>
                  <a:pt x="847725" y="78581"/>
                </a:lnTo>
                <a:lnTo>
                  <a:pt x="790575" y="45244"/>
                </a:lnTo>
                <a:lnTo>
                  <a:pt x="714375" y="16669"/>
                </a:lnTo>
                <a:lnTo>
                  <a:pt x="676275" y="2381"/>
                </a:lnTo>
                <a:lnTo>
                  <a:pt x="652462" y="0"/>
                </a:lnTo>
                <a:lnTo>
                  <a:pt x="642937" y="4762"/>
                </a:lnTo>
                <a:lnTo>
                  <a:pt x="645318" y="33337"/>
                </a:lnTo>
                <a:lnTo>
                  <a:pt x="661987" y="66675"/>
                </a:lnTo>
                <a:lnTo>
                  <a:pt x="714375" y="109537"/>
                </a:lnTo>
                <a:lnTo>
                  <a:pt x="745331" y="145256"/>
                </a:lnTo>
                <a:lnTo>
                  <a:pt x="762000" y="183356"/>
                </a:lnTo>
                <a:lnTo>
                  <a:pt x="769143" y="216694"/>
                </a:lnTo>
                <a:lnTo>
                  <a:pt x="764381" y="245269"/>
                </a:lnTo>
                <a:lnTo>
                  <a:pt x="740568" y="290512"/>
                </a:lnTo>
                <a:lnTo>
                  <a:pt x="690562" y="359569"/>
                </a:lnTo>
                <a:lnTo>
                  <a:pt x="578643" y="473869"/>
                </a:lnTo>
                <a:lnTo>
                  <a:pt x="419100" y="626269"/>
                </a:lnTo>
                <a:lnTo>
                  <a:pt x="269081" y="747712"/>
                </a:lnTo>
                <a:lnTo>
                  <a:pt x="88106" y="895350"/>
                </a:lnTo>
                <a:lnTo>
                  <a:pt x="14287" y="947737"/>
                </a:lnTo>
                <a:lnTo>
                  <a:pt x="4762" y="959644"/>
                </a:lnTo>
                <a:lnTo>
                  <a:pt x="0" y="983456"/>
                </a:lnTo>
                <a:lnTo>
                  <a:pt x="4762" y="1004887"/>
                </a:lnTo>
                <a:lnTo>
                  <a:pt x="16668" y="1012031"/>
                </a:lnTo>
                <a:lnTo>
                  <a:pt x="42862" y="1004887"/>
                </a:lnTo>
                <a:lnTo>
                  <a:pt x="130968" y="957262"/>
                </a:lnTo>
                <a:lnTo>
                  <a:pt x="309562" y="859631"/>
                </a:lnTo>
                <a:lnTo>
                  <a:pt x="550068" y="719137"/>
                </a:lnTo>
                <a:lnTo>
                  <a:pt x="590550" y="6858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35720A2-3D08-564E-BF38-71AC84F60193}"/>
              </a:ext>
            </a:extLst>
          </p:cNvPr>
          <p:cNvSpPr/>
          <p:nvPr/>
        </p:nvSpPr>
        <p:spPr>
          <a:xfrm rot="16200000">
            <a:off x="1316832" y="3515519"/>
            <a:ext cx="4311650" cy="515937"/>
          </a:xfrm>
          <a:custGeom>
            <a:avLst/>
            <a:gdLst>
              <a:gd name="connsiteX0" fmla="*/ 1638153 w 4310743"/>
              <a:gd name="connsiteY0" fmla="*/ 158872 h 515453"/>
              <a:gd name="connsiteX1" fmla="*/ 1878227 w 4310743"/>
              <a:gd name="connsiteY1" fmla="*/ 169464 h 515453"/>
              <a:gd name="connsiteX2" fmla="*/ 2114771 w 4310743"/>
              <a:gd name="connsiteY2" fmla="*/ 180055 h 515453"/>
              <a:gd name="connsiteX3" fmla="*/ 2390150 w 4310743"/>
              <a:gd name="connsiteY3" fmla="*/ 190647 h 515453"/>
              <a:gd name="connsiteX4" fmla="*/ 2432516 w 4310743"/>
              <a:gd name="connsiteY4" fmla="*/ 194177 h 515453"/>
              <a:gd name="connsiteX5" fmla="*/ 3195105 w 4310743"/>
              <a:gd name="connsiteY5" fmla="*/ 190647 h 515453"/>
              <a:gd name="connsiteX6" fmla="*/ 3466953 w 4310743"/>
              <a:gd name="connsiteY6" fmla="*/ 201238 h 515453"/>
              <a:gd name="connsiteX7" fmla="*/ 3678783 w 4310743"/>
              <a:gd name="connsiteY7" fmla="*/ 208299 h 515453"/>
              <a:gd name="connsiteX8" fmla="*/ 3749393 w 4310743"/>
              <a:gd name="connsiteY8" fmla="*/ 211830 h 515453"/>
              <a:gd name="connsiteX9" fmla="*/ 3816473 w 4310743"/>
              <a:gd name="connsiteY9" fmla="*/ 215361 h 515453"/>
              <a:gd name="connsiteX10" fmla="*/ 3880022 w 4310743"/>
              <a:gd name="connsiteY10" fmla="*/ 204769 h 515453"/>
              <a:gd name="connsiteX11" fmla="*/ 3954162 w 4310743"/>
              <a:gd name="connsiteY11" fmla="*/ 187116 h 515453"/>
              <a:gd name="connsiteX12" fmla="*/ 4000059 w 4310743"/>
              <a:gd name="connsiteY12" fmla="*/ 169464 h 515453"/>
              <a:gd name="connsiteX13" fmla="*/ 4081261 w 4310743"/>
              <a:gd name="connsiteY13" fmla="*/ 130628 h 515453"/>
              <a:gd name="connsiteX14" fmla="*/ 4162462 w 4310743"/>
              <a:gd name="connsiteY14" fmla="*/ 84732 h 515453"/>
              <a:gd name="connsiteX15" fmla="*/ 4250725 w 4310743"/>
              <a:gd name="connsiteY15" fmla="*/ 21183 h 515453"/>
              <a:gd name="connsiteX16" fmla="*/ 4282499 w 4310743"/>
              <a:gd name="connsiteY16" fmla="*/ 0 h 515453"/>
              <a:gd name="connsiteX17" fmla="*/ 4293091 w 4310743"/>
              <a:gd name="connsiteY17" fmla="*/ 0 h 515453"/>
              <a:gd name="connsiteX18" fmla="*/ 4303682 w 4310743"/>
              <a:gd name="connsiteY18" fmla="*/ 0 h 515453"/>
              <a:gd name="connsiteX19" fmla="*/ 4310743 w 4310743"/>
              <a:gd name="connsiteY19" fmla="*/ 14122 h 515453"/>
              <a:gd name="connsiteX20" fmla="*/ 4310743 w 4310743"/>
              <a:gd name="connsiteY20" fmla="*/ 42366 h 515453"/>
              <a:gd name="connsiteX21" fmla="*/ 4293091 w 4310743"/>
              <a:gd name="connsiteY21" fmla="*/ 109445 h 515453"/>
              <a:gd name="connsiteX22" fmla="*/ 4264847 w 4310743"/>
              <a:gd name="connsiteY22" fmla="*/ 172994 h 515453"/>
              <a:gd name="connsiteX23" fmla="*/ 4208359 w 4310743"/>
              <a:gd name="connsiteY23" fmla="*/ 275379 h 515453"/>
              <a:gd name="connsiteX24" fmla="*/ 4137749 w 4310743"/>
              <a:gd name="connsiteY24" fmla="*/ 377764 h 515453"/>
              <a:gd name="connsiteX25" fmla="*/ 4053017 w 4310743"/>
              <a:gd name="connsiteY25" fmla="*/ 469557 h 515453"/>
              <a:gd name="connsiteX26" fmla="*/ 4014181 w 4310743"/>
              <a:gd name="connsiteY26" fmla="*/ 508392 h 515453"/>
              <a:gd name="connsiteX27" fmla="*/ 4003590 w 4310743"/>
              <a:gd name="connsiteY27" fmla="*/ 511923 h 515453"/>
              <a:gd name="connsiteX28" fmla="*/ 3985937 w 4310743"/>
              <a:gd name="connsiteY28" fmla="*/ 515453 h 515453"/>
              <a:gd name="connsiteX29" fmla="*/ 3961223 w 4310743"/>
              <a:gd name="connsiteY29" fmla="*/ 511923 h 515453"/>
              <a:gd name="connsiteX30" fmla="*/ 3911796 w 4310743"/>
              <a:gd name="connsiteY30" fmla="*/ 497801 h 515453"/>
              <a:gd name="connsiteX31" fmla="*/ 3883552 w 4310743"/>
              <a:gd name="connsiteY31" fmla="*/ 483679 h 515453"/>
              <a:gd name="connsiteX32" fmla="*/ 3816473 w 4310743"/>
              <a:gd name="connsiteY32" fmla="*/ 462496 h 515453"/>
              <a:gd name="connsiteX33" fmla="*/ 3699966 w 4310743"/>
              <a:gd name="connsiteY33" fmla="*/ 444843 h 515453"/>
              <a:gd name="connsiteX34" fmla="*/ 3586990 w 4310743"/>
              <a:gd name="connsiteY34" fmla="*/ 434252 h 515453"/>
              <a:gd name="connsiteX35" fmla="*/ 3445770 w 4310743"/>
              <a:gd name="connsiteY35" fmla="*/ 427191 h 515453"/>
              <a:gd name="connsiteX36" fmla="*/ 3209227 w 4310743"/>
              <a:gd name="connsiteY36" fmla="*/ 413069 h 515453"/>
              <a:gd name="connsiteX37" fmla="*/ 2916195 w 4310743"/>
              <a:gd name="connsiteY37" fmla="*/ 413069 h 515453"/>
              <a:gd name="connsiteX38" fmla="*/ 2630224 w 4310743"/>
              <a:gd name="connsiteY38" fmla="*/ 413069 h 515453"/>
              <a:gd name="connsiteX39" fmla="*/ 2489004 w 4310743"/>
              <a:gd name="connsiteY39" fmla="*/ 406008 h 515453"/>
              <a:gd name="connsiteX40" fmla="*/ 2284235 w 4310743"/>
              <a:gd name="connsiteY40" fmla="*/ 395416 h 515453"/>
              <a:gd name="connsiteX41" fmla="*/ 1906471 w 4310743"/>
              <a:gd name="connsiteY41" fmla="*/ 377764 h 515453"/>
              <a:gd name="connsiteX42" fmla="*/ 1634623 w 4310743"/>
              <a:gd name="connsiteY42" fmla="*/ 370703 h 515453"/>
              <a:gd name="connsiteX43" fmla="*/ 1373366 w 4310743"/>
              <a:gd name="connsiteY43" fmla="*/ 367172 h 515453"/>
              <a:gd name="connsiteX44" fmla="*/ 1080334 w 4310743"/>
              <a:gd name="connsiteY44" fmla="*/ 370703 h 515453"/>
              <a:gd name="connsiteX45" fmla="*/ 854382 w 4310743"/>
              <a:gd name="connsiteY45" fmla="*/ 370703 h 515453"/>
              <a:gd name="connsiteX46" fmla="*/ 639021 w 4310743"/>
              <a:gd name="connsiteY46" fmla="*/ 370703 h 515453"/>
              <a:gd name="connsiteX47" fmla="*/ 473088 w 4310743"/>
              <a:gd name="connsiteY47" fmla="*/ 370703 h 515453"/>
              <a:gd name="connsiteX48" fmla="*/ 367173 w 4310743"/>
              <a:gd name="connsiteY48" fmla="*/ 370703 h 515453"/>
              <a:gd name="connsiteX49" fmla="*/ 278910 w 4310743"/>
              <a:gd name="connsiteY49" fmla="*/ 363642 h 515453"/>
              <a:gd name="connsiteX50" fmla="*/ 180056 w 4310743"/>
              <a:gd name="connsiteY50" fmla="*/ 345989 h 515453"/>
              <a:gd name="connsiteX51" fmla="*/ 112976 w 4310743"/>
              <a:gd name="connsiteY51" fmla="*/ 324806 h 515453"/>
              <a:gd name="connsiteX52" fmla="*/ 56488 w 4310743"/>
              <a:gd name="connsiteY52" fmla="*/ 300093 h 515453"/>
              <a:gd name="connsiteX53" fmla="*/ 21183 w 4310743"/>
              <a:gd name="connsiteY53" fmla="*/ 282440 h 515453"/>
              <a:gd name="connsiteX54" fmla="*/ 10592 w 4310743"/>
              <a:gd name="connsiteY54" fmla="*/ 271849 h 515453"/>
              <a:gd name="connsiteX55" fmla="*/ 3531 w 4310743"/>
              <a:gd name="connsiteY55" fmla="*/ 254196 h 515453"/>
              <a:gd name="connsiteX56" fmla="*/ 0 w 4310743"/>
              <a:gd name="connsiteY56" fmla="*/ 229483 h 515453"/>
              <a:gd name="connsiteX57" fmla="*/ 3531 w 4310743"/>
              <a:gd name="connsiteY57" fmla="*/ 211830 h 515453"/>
              <a:gd name="connsiteX58" fmla="*/ 14122 w 4310743"/>
              <a:gd name="connsiteY58" fmla="*/ 194177 h 515453"/>
              <a:gd name="connsiteX59" fmla="*/ 49427 w 4310743"/>
              <a:gd name="connsiteY59" fmla="*/ 169464 h 515453"/>
              <a:gd name="connsiteX60" fmla="*/ 84732 w 4310743"/>
              <a:gd name="connsiteY60" fmla="*/ 151811 h 515453"/>
              <a:gd name="connsiteX61" fmla="*/ 151812 w 4310743"/>
              <a:gd name="connsiteY61" fmla="*/ 130628 h 515453"/>
              <a:gd name="connsiteX62" fmla="*/ 229483 w 4310743"/>
              <a:gd name="connsiteY62" fmla="*/ 116506 h 515453"/>
              <a:gd name="connsiteX63" fmla="*/ 324806 w 4310743"/>
              <a:gd name="connsiteY63" fmla="*/ 105915 h 515453"/>
              <a:gd name="connsiteX64" fmla="*/ 430722 w 4310743"/>
              <a:gd name="connsiteY64" fmla="*/ 102384 h 515453"/>
              <a:gd name="connsiteX65" fmla="*/ 667265 w 4310743"/>
              <a:gd name="connsiteY65" fmla="*/ 116506 h 515453"/>
              <a:gd name="connsiteX66" fmla="*/ 1027376 w 4310743"/>
              <a:gd name="connsiteY66" fmla="*/ 130628 h 515453"/>
              <a:gd name="connsiteX67" fmla="*/ 1302756 w 4310743"/>
              <a:gd name="connsiteY67" fmla="*/ 144750 h 515453"/>
              <a:gd name="connsiteX68" fmla="*/ 1638153 w 4310743"/>
              <a:gd name="connsiteY68" fmla="*/ 158872 h 51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310743" h="515453">
                <a:moveTo>
                  <a:pt x="1638153" y="158872"/>
                </a:moveTo>
                <a:lnTo>
                  <a:pt x="1878227" y="169464"/>
                </a:lnTo>
                <a:lnTo>
                  <a:pt x="2114771" y="180055"/>
                </a:lnTo>
                <a:lnTo>
                  <a:pt x="2390150" y="190647"/>
                </a:lnTo>
                <a:lnTo>
                  <a:pt x="2432516" y="194177"/>
                </a:lnTo>
                <a:lnTo>
                  <a:pt x="3195105" y="190647"/>
                </a:lnTo>
                <a:lnTo>
                  <a:pt x="3466953" y="201238"/>
                </a:lnTo>
                <a:lnTo>
                  <a:pt x="3678783" y="208299"/>
                </a:lnTo>
                <a:lnTo>
                  <a:pt x="3749393" y="211830"/>
                </a:lnTo>
                <a:lnTo>
                  <a:pt x="3816473" y="215361"/>
                </a:lnTo>
                <a:lnTo>
                  <a:pt x="3880022" y="204769"/>
                </a:lnTo>
                <a:lnTo>
                  <a:pt x="3954162" y="187116"/>
                </a:lnTo>
                <a:lnTo>
                  <a:pt x="4000059" y="169464"/>
                </a:lnTo>
                <a:lnTo>
                  <a:pt x="4081261" y="130628"/>
                </a:lnTo>
                <a:lnTo>
                  <a:pt x="4162462" y="84732"/>
                </a:lnTo>
                <a:lnTo>
                  <a:pt x="4250725" y="21183"/>
                </a:lnTo>
                <a:lnTo>
                  <a:pt x="4282499" y="0"/>
                </a:lnTo>
                <a:lnTo>
                  <a:pt x="4293091" y="0"/>
                </a:lnTo>
                <a:lnTo>
                  <a:pt x="4303682" y="0"/>
                </a:lnTo>
                <a:lnTo>
                  <a:pt x="4310743" y="14122"/>
                </a:lnTo>
                <a:lnTo>
                  <a:pt x="4310743" y="42366"/>
                </a:lnTo>
                <a:lnTo>
                  <a:pt x="4293091" y="109445"/>
                </a:lnTo>
                <a:lnTo>
                  <a:pt x="4264847" y="172994"/>
                </a:lnTo>
                <a:lnTo>
                  <a:pt x="4208359" y="275379"/>
                </a:lnTo>
                <a:lnTo>
                  <a:pt x="4137749" y="377764"/>
                </a:lnTo>
                <a:lnTo>
                  <a:pt x="4053017" y="469557"/>
                </a:lnTo>
                <a:lnTo>
                  <a:pt x="4014181" y="508392"/>
                </a:lnTo>
                <a:lnTo>
                  <a:pt x="4003590" y="511923"/>
                </a:lnTo>
                <a:lnTo>
                  <a:pt x="3985937" y="515453"/>
                </a:lnTo>
                <a:lnTo>
                  <a:pt x="3961223" y="511923"/>
                </a:lnTo>
                <a:lnTo>
                  <a:pt x="3911796" y="497801"/>
                </a:lnTo>
                <a:lnTo>
                  <a:pt x="3883552" y="483679"/>
                </a:lnTo>
                <a:lnTo>
                  <a:pt x="3816473" y="462496"/>
                </a:lnTo>
                <a:lnTo>
                  <a:pt x="3699966" y="444843"/>
                </a:lnTo>
                <a:lnTo>
                  <a:pt x="3586990" y="434252"/>
                </a:lnTo>
                <a:lnTo>
                  <a:pt x="3445770" y="427191"/>
                </a:lnTo>
                <a:lnTo>
                  <a:pt x="3209227" y="413069"/>
                </a:lnTo>
                <a:lnTo>
                  <a:pt x="2916195" y="413069"/>
                </a:lnTo>
                <a:lnTo>
                  <a:pt x="2630224" y="413069"/>
                </a:lnTo>
                <a:lnTo>
                  <a:pt x="2489004" y="406008"/>
                </a:lnTo>
                <a:lnTo>
                  <a:pt x="2284235" y="395416"/>
                </a:lnTo>
                <a:lnTo>
                  <a:pt x="1906471" y="377764"/>
                </a:lnTo>
                <a:lnTo>
                  <a:pt x="1634623" y="370703"/>
                </a:lnTo>
                <a:lnTo>
                  <a:pt x="1373366" y="367172"/>
                </a:lnTo>
                <a:lnTo>
                  <a:pt x="1080334" y="370703"/>
                </a:lnTo>
                <a:lnTo>
                  <a:pt x="854382" y="370703"/>
                </a:lnTo>
                <a:lnTo>
                  <a:pt x="639021" y="370703"/>
                </a:lnTo>
                <a:lnTo>
                  <a:pt x="473088" y="370703"/>
                </a:lnTo>
                <a:lnTo>
                  <a:pt x="367173" y="370703"/>
                </a:lnTo>
                <a:lnTo>
                  <a:pt x="278910" y="363642"/>
                </a:lnTo>
                <a:lnTo>
                  <a:pt x="180056" y="345989"/>
                </a:lnTo>
                <a:lnTo>
                  <a:pt x="112976" y="324806"/>
                </a:lnTo>
                <a:lnTo>
                  <a:pt x="56488" y="300093"/>
                </a:lnTo>
                <a:lnTo>
                  <a:pt x="21183" y="282440"/>
                </a:lnTo>
                <a:lnTo>
                  <a:pt x="10592" y="271849"/>
                </a:lnTo>
                <a:lnTo>
                  <a:pt x="3531" y="254196"/>
                </a:lnTo>
                <a:lnTo>
                  <a:pt x="0" y="229483"/>
                </a:lnTo>
                <a:lnTo>
                  <a:pt x="3531" y="211830"/>
                </a:lnTo>
                <a:lnTo>
                  <a:pt x="14122" y="194177"/>
                </a:lnTo>
                <a:lnTo>
                  <a:pt x="49427" y="169464"/>
                </a:lnTo>
                <a:lnTo>
                  <a:pt x="84732" y="151811"/>
                </a:lnTo>
                <a:lnTo>
                  <a:pt x="151812" y="130628"/>
                </a:lnTo>
                <a:lnTo>
                  <a:pt x="229483" y="116506"/>
                </a:lnTo>
                <a:lnTo>
                  <a:pt x="324806" y="105915"/>
                </a:lnTo>
                <a:lnTo>
                  <a:pt x="430722" y="102384"/>
                </a:lnTo>
                <a:lnTo>
                  <a:pt x="667265" y="116506"/>
                </a:lnTo>
                <a:lnTo>
                  <a:pt x="1027376" y="130628"/>
                </a:lnTo>
                <a:lnTo>
                  <a:pt x="1302756" y="144750"/>
                </a:lnTo>
                <a:lnTo>
                  <a:pt x="1638153" y="15887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E4DD54C-E0EC-2F4C-A818-B125C85E9C4D}"/>
              </a:ext>
            </a:extLst>
          </p:cNvPr>
          <p:cNvSpPr/>
          <p:nvPr/>
        </p:nvSpPr>
        <p:spPr>
          <a:xfrm rot="16200000">
            <a:off x="1938338" y="3341687"/>
            <a:ext cx="1955800" cy="1063625"/>
          </a:xfrm>
          <a:custGeom>
            <a:avLst/>
            <a:gdLst>
              <a:gd name="connsiteX0" fmla="*/ 716757 w 1955007"/>
              <a:gd name="connsiteY0" fmla="*/ 654843 h 1064418"/>
              <a:gd name="connsiteX1" fmla="*/ 871538 w 1955007"/>
              <a:gd name="connsiteY1" fmla="*/ 754856 h 1064418"/>
              <a:gd name="connsiteX2" fmla="*/ 1062038 w 1955007"/>
              <a:gd name="connsiteY2" fmla="*/ 871537 h 1064418"/>
              <a:gd name="connsiteX3" fmla="*/ 1197769 w 1955007"/>
              <a:gd name="connsiteY3" fmla="*/ 947737 h 1064418"/>
              <a:gd name="connsiteX4" fmla="*/ 1297782 w 1955007"/>
              <a:gd name="connsiteY4" fmla="*/ 1004887 h 1064418"/>
              <a:gd name="connsiteX5" fmla="*/ 1404938 w 1955007"/>
              <a:gd name="connsiteY5" fmla="*/ 1064418 h 1064418"/>
              <a:gd name="connsiteX6" fmla="*/ 1955007 w 1955007"/>
              <a:gd name="connsiteY6" fmla="*/ 1064418 h 1064418"/>
              <a:gd name="connsiteX7" fmla="*/ 1928813 w 1955007"/>
              <a:gd name="connsiteY7" fmla="*/ 990600 h 1064418"/>
              <a:gd name="connsiteX8" fmla="*/ 1790700 w 1955007"/>
              <a:gd name="connsiteY8" fmla="*/ 945356 h 1064418"/>
              <a:gd name="connsiteX9" fmla="*/ 1631157 w 1955007"/>
              <a:gd name="connsiteY9" fmla="*/ 890587 h 1064418"/>
              <a:gd name="connsiteX10" fmla="*/ 1452563 w 1955007"/>
              <a:gd name="connsiteY10" fmla="*/ 821531 h 1064418"/>
              <a:gd name="connsiteX11" fmla="*/ 1295400 w 1955007"/>
              <a:gd name="connsiteY11" fmla="*/ 752475 h 1064418"/>
              <a:gd name="connsiteX12" fmla="*/ 1121569 w 1955007"/>
              <a:gd name="connsiteY12" fmla="*/ 671512 h 1064418"/>
              <a:gd name="connsiteX13" fmla="*/ 947738 w 1955007"/>
              <a:gd name="connsiteY13" fmla="*/ 583406 h 1064418"/>
              <a:gd name="connsiteX14" fmla="*/ 769144 w 1955007"/>
              <a:gd name="connsiteY14" fmla="*/ 488156 h 1064418"/>
              <a:gd name="connsiteX15" fmla="*/ 542925 w 1955007"/>
              <a:gd name="connsiteY15" fmla="*/ 352425 h 1064418"/>
              <a:gd name="connsiteX16" fmla="*/ 392907 w 1955007"/>
              <a:gd name="connsiteY16" fmla="*/ 254793 h 1064418"/>
              <a:gd name="connsiteX17" fmla="*/ 304800 w 1955007"/>
              <a:gd name="connsiteY17" fmla="*/ 195262 h 1064418"/>
              <a:gd name="connsiteX18" fmla="*/ 178594 w 1955007"/>
              <a:gd name="connsiteY18" fmla="*/ 104775 h 1064418"/>
              <a:gd name="connsiteX19" fmla="*/ 83344 w 1955007"/>
              <a:gd name="connsiteY19" fmla="*/ 35718 h 1064418"/>
              <a:gd name="connsiteX20" fmla="*/ 57150 w 1955007"/>
              <a:gd name="connsiteY20" fmla="*/ 14287 h 1064418"/>
              <a:gd name="connsiteX21" fmla="*/ 35719 w 1955007"/>
              <a:gd name="connsiteY21" fmla="*/ 4762 h 1064418"/>
              <a:gd name="connsiteX22" fmla="*/ 9525 w 1955007"/>
              <a:gd name="connsiteY22" fmla="*/ 0 h 1064418"/>
              <a:gd name="connsiteX23" fmla="*/ 0 w 1955007"/>
              <a:gd name="connsiteY23" fmla="*/ 7143 h 1064418"/>
              <a:gd name="connsiteX24" fmla="*/ 0 w 1955007"/>
              <a:gd name="connsiteY24" fmla="*/ 23812 h 1064418"/>
              <a:gd name="connsiteX25" fmla="*/ 9525 w 1955007"/>
              <a:gd name="connsiteY25" fmla="*/ 54768 h 1064418"/>
              <a:gd name="connsiteX26" fmla="*/ 40482 w 1955007"/>
              <a:gd name="connsiteY26" fmla="*/ 92868 h 1064418"/>
              <a:gd name="connsiteX27" fmla="*/ 157163 w 1955007"/>
              <a:gd name="connsiteY27" fmla="*/ 209550 h 1064418"/>
              <a:gd name="connsiteX28" fmla="*/ 261938 w 1955007"/>
              <a:gd name="connsiteY28" fmla="*/ 307181 h 1064418"/>
              <a:gd name="connsiteX29" fmla="*/ 371475 w 1955007"/>
              <a:gd name="connsiteY29" fmla="*/ 397668 h 1064418"/>
              <a:gd name="connsiteX30" fmla="*/ 528638 w 1955007"/>
              <a:gd name="connsiteY30" fmla="*/ 519112 h 1064418"/>
              <a:gd name="connsiteX31" fmla="*/ 650082 w 1955007"/>
              <a:gd name="connsiteY31" fmla="*/ 609600 h 1064418"/>
              <a:gd name="connsiteX32" fmla="*/ 716757 w 1955007"/>
              <a:gd name="connsiteY32" fmla="*/ 654843 h 106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55007" h="1064418">
                <a:moveTo>
                  <a:pt x="716757" y="654843"/>
                </a:moveTo>
                <a:lnTo>
                  <a:pt x="871538" y="754856"/>
                </a:lnTo>
                <a:lnTo>
                  <a:pt x="1062038" y="871537"/>
                </a:lnTo>
                <a:lnTo>
                  <a:pt x="1197769" y="947737"/>
                </a:lnTo>
                <a:lnTo>
                  <a:pt x="1297782" y="1004887"/>
                </a:lnTo>
                <a:lnTo>
                  <a:pt x="1404938" y="1064418"/>
                </a:lnTo>
                <a:lnTo>
                  <a:pt x="1955007" y="1064418"/>
                </a:lnTo>
                <a:lnTo>
                  <a:pt x="1928813" y="990600"/>
                </a:lnTo>
                <a:lnTo>
                  <a:pt x="1790700" y="945356"/>
                </a:lnTo>
                <a:lnTo>
                  <a:pt x="1631157" y="890587"/>
                </a:lnTo>
                <a:lnTo>
                  <a:pt x="1452563" y="821531"/>
                </a:lnTo>
                <a:lnTo>
                  <a:pt x="1295400" y="752475"/>
                </a:lnTo>
                <a:lnTo>
                  <a:pt x="1121569" y="671512"/>
                </a:lnTo>
                <a:lnTo>
                  <a:pt x="947738" y="583406"/>
                </a:lnTo>
                <a:lnTo>
                  <a:pt x="769144" y="488156"/>
                </a:lnTo>
                <a:lnTo>
                  <a:pt x="542925" y="352425"/>
                </a:lnTo>
                <a:lnTo>
                  <a:pt x="392907" y="254793"/>
                </a:lnTo>
                <a:lnTo>
                  <a:pt x="304800" y="195262"/>
                </a:lnTo>
                <a:lnTo>
                  <a:pt x="178594" y="104775"/>
                </a:lnTo>
                <a:lnTo>
                  <a:pt x="83344" y="35718"/>
                </a:lnTo>
                <a:lnTo>
                  <a:pt x="57150" y="14287"/>
                </a:lnTo>
                <a:lnTo>
                  <a:pt x="35719" y="4762"/>
                </a:lnTo>
                <a:lnTo>
                  <a:pt x="9525" y="0"/>
                </a:lnTo>
                <a:lnTo>
                  <a:pt x="0" y="7143"/>
                </a:lnTo>
                <a:lnTo>
                  <a:pt x="0" y="23812"/>
                </a:lnTo>
                <a:lnTo>
                  <a:pt x="9525" y="54768"/>
                </a:lnTo>
                <a:lnTo>
                  <a:pt x="40482" y="92868"/>
                </a:lnTo>
                <a:lnTo>
                  <a:pt x="157163" y="209550"/>
                </a:lnTo>
                <a:lnTo>
                  <a:pt x="261938" y="307181"/>
                </a:lnTo>
                <a:lnTo>
                  <a:pt x="371475" y="397668"/>
                </a:lnTo>
                <a:lnTo>
                  <a:pt x="528638" y="519112"/>
                </a:lnTo>
                <a:lnTo>
                  <a:pt x="650082" y="609600"/>
                </a:lnTo>
                <a:lnTo>
                  <a:pt x="716757" y="6548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8A79DF8-E1DC-4148-9217-ACD69A51474D}"/>
              </a:ext>
            </a:extLst>
          </p:cNvPr>
          <p:cNvSpPr/>
          <p:nvPr/>
        </p:nvSpPr>
        <p:spPr>
          <a:xfrm>
            <a:off x="3570288" y="3268663"/>
            <a:ext cx="671512" cy="666750"/>
          </a:xfrm>
          <a:custGeom>
            <a:avLst/>
            <a:gdLst>
              <a:gd name="connsiteX0" fmla="*/ 254794 w 671512"/>
              <a:gd name="connsiteY0" fmla="*/ 64294 h 666750"/>
              <a:gd name="connsiteX1" fmla="*/ 323850 w 671512"/>
              <a:gd name="connsiteY1" fmla="*/ 88107 h 666750"/>
              <a:gd name="connsiteX2" fmla="*/ 376237 w 671512"/>
              <a:gd name="connsiteY2" fmla="*/ 109538 h 666750"/>
              <a:gd name="connsiteX3" fmla="*/ 440531 w 671512"/>
              <a:gd name="connsiteY3" fmla="*/ 140494 h 666750"/>
              <a:gd name="connsiteX4" fmla="*/ 485775 w 671512"/>
              <a:gd name="connsiteY4" fmla="*/ 166688 h 666750"/>
              <a:gd name="connsiteX5" fmla="*/ 519112 w 671512"/>
              <a:gd name="connsiteY5" fmla="*/ 190500 h 666750"/>
              <a:gd name="connsiteX6" fmla="*/ 542925 w 671512"/>
              <a:gd name="connsiteY6" fmla="*/ 214313 h 666750"/>
              <a:gd name="connsiteX7" fmla="*/ 564356 w 671512"/>
              <a:gd name="connsiteY7" fmla="*/ 238125 h 666750"/>
              <a:gd name="connsiteX8" fmla="*/ 592931 w 671512"/>
              <a:gd name="connsiteY8" fmla="*/ 278607 h 666750"/>
              <a:gd name="connsiteX9" fmla="*/ 626269 w 671512"/>
              <a:gd name="connsiteY9" fmla="*/ 338138 h 666750"/>
              <a:gd name="connsiteX10" fmla="*/ 647700 w 671512"/>
              <a:gd name="connsiteY10" fmla="*/ 390525 h 666750"/>
              <a:gd name="connsiteX11" fmla="*/ 664369 w 671512"/>
              <a:gd name="connsiteY11" fmla="*/ 438150 h 666750"/>
              <a:gd name="connsiteX12" fmla="*/ 671512 w 671512"/>
              <a:gd name="connsiteY12" fmla="*/ 473869 h 666750"/>
              <a:gd name="connsiteX13" fmla="*/ 671512 w 671512"/>
              <a:gd name="connsiteY13" fmla="*/ 500063 h 666750"/>
              <a:gd name="connsiteX14" fmla="*/ 671512 w 671512"/>
              <a:gd name="connsiteY14" fmla="*/ 552450 h 666750"/>
              <a:gd name="connsiteX15" fmla="*/ 664369 w 671512"/>
              <a:gd name="connsiteY15" fmla="*/ 588169 h 666750"/>
              <a:gd name="connsiteX16" fmla="*/ 654844 w 671512"/>
              <a:gd name="connsiteY16" fmla="*/ 619125 h 666750"/>
              <a:gd name="connsiteX17" fmla="*/ 640556 w 671512"/>
              <a:gd name="connsiteY17" fmla="*/ 638175 h 666750"/>
              <a:gd name="connsiteX18" fmla="*/ 621506 w 671512"/>
              <a:gd name="connsiteY18" fmla="*/ 652463 h 666750"/>
              <a:gd name="connsiteX19" fmla="*/ 600075 w 671512"/>
              <a:gd name="connsiteY19" fmla="*/ 661988 h 666750"/>
              <a:gd name="connsiteX20" fmla="*/ 576262 w 671512"/>
              <a:gd name="connsiteY20" fmla="*/ 666750 h 666750"/>
              <a:gd name="connsiteX21" fmla="*/ 545306 w 671512"/>
              <a:gd name="connsiteY21" fmla="*/ 657225 h 666750"/>
              <a:gd name="connsiteX22" fmla="*/ 526256 w 671512"/>
              <a:gd name="connsiteY22" fmla="*/ 647700 h 666750"/>
              <a:gd name="connsiteX23" fmla="*/ 500062 w 671512"/>
              <a:gd name="connsiteY23" fmla="*/ 609600 h 666750"/>
              <a:gd name="connsiteX24" fmla="*/ 428625 w 671512"/>
              <a:gd name="connsiteY24" fmla="*/ 502444 h 666750"/>
              <a:gd name="connsiteX25" fmla="*/ 354806 w 671512"/>
              <a:gd name="connsiteY25" fmla="*/ 392907 h 666750"/>
              <a:gd name="connsiteX26" fmla="*/ 326231 w 671512"/>
              <a:gd name="connsiteY26" fmla="*/ 354807 h 666750"/>
              <a:gd name="connsiteX27" fmla="*/ 254794 w 671512"/>
              <a:gd name="connsiteY27" fmla="*/ 273844 h 666750"/>
              <a:gd name="connsiteX28" fmla="*/ 154781 w 671512"/>
              <a:gd name="connsiteY28" fmla="*/ 169069 h 666750"/>
              <a:gd name="connsiteX29" fmla="*/ 83344 w 671512"/>
              <a:gd name="connsiteY29" fmla="*/ 97632 h 666750"/>
              <a:gd name="connsiteX30" fmla="*/ 38100 w 671512"/>
              <a:gd name="connsiteY30" fmla="*/ 54769 h 666750"/>
              <a:gd name="connsiteX31" fmla="*/ 0 w 671512"/>
              <a:gd name="connsiteY31" fmla="*/ 14288 h 666750"/>
              <a:gd name="connsiteX32" fmla="*/ 4762 w 671512"/>
              <a:gd name="connsiteY32" fmla="*/ 0 h 666750"/>
              <a:gd name="connsiteX33" fmla="*/ 73819 w 671512"/>
              <a:gd name="connsiteY33" fmla="*/ 9525 h 666750"/>
              <a:gd name="connsiteX34" fmla="*/ 171450 w 671512"/>
              <a:gd name="connsiteY34" fmla="*/ 35719 h 666750"/>
              <a:gd name="connsiteX35" fmla="*/ 254794 w 671512"/>
              <a:gd name="connsiteY35" fmla="*/ 64294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71512" h="666750">
                <a:moveTo>
                  <a:pt x="254794" y="64294"/>
                </a:moveTo>
                <a:lnTo>
                  <a:pt x="323850" y="88107"/>
                </a:lnTo>
                <a:lnTo>
                  <a:pt x="376237" y="109538"/>
                </a:lnTo>
                <a:lnTo>
                  <a:pt x="440531" y="140494"/>
                </a:lnTo>
                <a:lnTo>
                  <a:pt x="485775" y="166688"/>
                </a:lnTo>
                <a:lnTo>
                  <a:pt x="519112" y="190500"/>
                </a:lnTo>
                <a:lnTo>
                  <a:pt x="542925" y="214313"/>
                </a:lnTo>
                <a:lnTo>
                  <a:pt x="564356" y="238125"/>
                </a:lnTo>
                <a:lnTo>
                  <a:pt x="592931" y="278607"/>
                </a:lnTo>
                <a:lnTo>
                  <a:pt x="626269" y="338138"/>
                </a:lnTo>
                <a:lnTo>
                  <a:pt x="647700" y="390525"/>
                </a:lnTo>
                <a:lnTo>
                  <a:pt x="664369" y="438150"/>
                </a:lnTo>
                <a:lnTo>
                  <a:pt x="671512" y="473869"/>
                </a:lnTo>
                <a:lnTo>
                  <a:pt x="671512" y="500063"/>
                </a:lnTo>
                <a:lnTo>
                  <a:pt x="671512" y="552450"/>
                </a:lnTo>
                <a:lnTo>
                  <a:pt x="664369" y="588169"/>
                </a:lnTo>
                <a:lnTo>
                  <a:pt x="654844" y="619125"/>
                </a:lnTo>
                <a:lnTo>
                  <a:pt x="640556" y="638175"/>
                </a:lnTo>
                <a:lnTo>
                  <a:pt x="621506" y="652463"/>
                </a:lnTo>
                <a:lnTo>
                  <a:pt x="600075" y="661988"/>
                </a:lnTo>
                <a:lnTo>
                  <a:pt x="576262" y="666750"/>
                </a:lnTo>
                <a:lnTo>
                  <a:pt x="545306" y="657225"/>
                </a:lnTo>
                <a:lnTo>
                  <a:pt x="526256" y="647700"/>
                </a:lnTo>
                <a:lnTo>
                  <a:pt x="500062" y="609600"/>
                </a:lnTo>
                <a:lnTo>
                  <a:pt x="428625" y="502444"/>
                </a:lnTo>
                <a:lnTo>
                  <a:pt x="354806" y="392907"/>
                </a:lnTo>
                <a:lnTo>
                  <a:pt x="326231" y="354807"/>
                </a:lnTo>
                <a:lnTo>
                  <a:pt x="254794" y="273844"/>
                </a:lnTo>
                <a:lnTo>
                  <a:pt x="154781" y="169069"/>
                </a:lnTo>
                <a:lnTo>
                  <a:pt x="83344" y="97632"/>
                </a:lnTo>
                <a:lnTo>
                  <a:pt x="38100" y="54769"/>
                </a:lnTo>
                <a:lnTo>
                  <a:pt x="0" y="14288"/>
                </a:lnTo>
                <a:lnTo>
                  <a:pt x="4762" y="0"/>
                </a:lnTo>
                <a:lnTo>
                  <a:pt x="73819" y="9525"/>
                </a:lnTo>
                <a:lnTo>
                  <a:pt x="171450" y="35719"/>
                </a:lnTo>
                <a:lnTo>
                  <a:pt x="254794" y="64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E80F475-95F7-3942-BF59-88C18AF2C373}"/>
              </a:ext>
            </a:extLst>
          </p:cNvPr>
          <p:cNvSpPr/>
          <p:nvPr/>
        </p:nvSpPr>
        <p:spPr>
          <a:xfrm>
            <a:off x="4194175" y="2466975"/>
            <a:ext cx="490538" cy="1181100"/>
          </a:xfrm>
          <a:custGeom>
            <a:avLst/>
            <a:gdLst>
              <a:gd name="connsiteX0" fmla="*/ 383382 w 490538"/>
              <a:gd name="connsiteY0" fmla="*/ 280988 h 1181100"/>
              <a:gd name="connsiteX1" fmla="*/ 369094 w 490538"/>
              <a:gd name="connsiteY1" fmla="*/ 207169 h 1181100"/>
              <a:gd name="connsiteX2" fmla="*/ 278607 w 490538"/>
              <a:gd name="connsiteY2" fmla="*/ 71438 h 1181100"/>
              <a:gd name="connsiteX3" fmla="*/ 207169 w 490538"/>
              <a:gd name="connsiteY3" fmla="*/ 47625 h 1181100"/>
              <a:gd name="connsiteX4" fmla="*/ 145257 w 490538"/>
              <a:gd name="connsiteY4" fmla="*/ 26194 h 1181100"/>
              <a:gd name="connsiteX5" fmla="*/ 102394 w 490538"/>
              <a:gd name="connsiteY5" fmla="*/ 9525 h 1181100"/>
              <a:gd name="connsiteX6" fmla="*/ 78582 w 490538"/>
              <a:gd name="connsiteY6" fmla="*/ 2381 h 1181100"/>
              <a:gd name="connsiteX7" fmla="*/ 42863 w 490538"/>
              <a:gd name="connsiteY7" fmla="*/ 0 h 1181100"/>
              <a:gd name="connsiteX8" fmla="*/ 26194 w 490538"/>
              <a:gd name="connsiteY8" fmla="*/ 0 h 1181100"/>
              <a:gd name="connsiteX9" fmla="*/ 7144 w 490538"/>
              <a:gd name="connsiteY9" fmla="*/ 7144 h 1181100"/>
              <a:gd name="connsiteX10" fmla="*/ 0 w 490538"/>
              <a:gd name="connsiteY10" fmla="*/ 21431 h 1181100"/>
              <a:gd name="connsiteX11" fmla="*/ 9525 w 490538"/>
              <a:gd name="connsiteY11" fmla="*/ 61913 h 1181100"/>
              <a:gd name="connsiteX12" fmla="*/ 33338 w 490538"/>
              <a:gd name="connsiteY12" fmla="*/ 78581 h 1181100"/>
              <a:gd name="connsiteX13" fmla="*/ 64294 w 490538"/>
              <a:gd name="connsiteY13" fmla="*/ 100013 h 1181100"/>
              <a:gd name="connsiteX14" fmla="*/ 104775 w 490538"/>
              <a:gd name="connsiteY14" fmla="*/ 133350 h 1181100"/>
              <a:gd name="connsiteX15" fmla="*/ 150019 w 490538"/>
              <a:gd name="connsiteY15" fmla="*/ 188119 h 1181100"/>
              <a:gd name="connsiteX16" fmla="*/ 171450 w 490538"/>
              <a:gd name="connsiteY16" fmla="*/ 228600 h 1181100"/>
              <a:gd name="connsiteX17" fmla="*/ 207169 w 490538"/>
              <a:gd name="connsiteY17" fmla="*/ 357188 h 1181100"/>
              <a:gd name="connsiteX18" fmla="*/ 221457 w 490538"/>
              <a:gd name="connsiteY18" fmla="*/ 416719 h 1181100"/>
              <a:gd name="connsiteX19" fmla="*/ 245269 w 490538"/>
              <a:gd name="connsiteY19" fmla="*/ 552450 h 1181100"/>
              <a:gd name="connsiteX20" fmla="*/ 252413 w 490538"/>
              <a:gd name="connsiteY20" fmla="*/ 611981 h 1181100"/>
              <a:gd name="connsiteX21" fmla="*/ 259557 w 490538"/>
              <a:gd name="connsiteY21" fmla="*/ 728663 h 1181100"/>
              <a:gd name="connsiteX22" fmla="*/ 257175 w 490538"/>
              <a:gd name="connsiteY22" fmla="*/ 783431 h 1181100"/>
              <a:gd name="connsiteX23" fmla="*/ 242888 w 490538"/>
              <a:gd name="connsiteY23" fmla="*/ 897731 h 1181100"/>
              <a:gd name="connsiteX24" fmla="*/ 240507 w 490538"/>
              <a:gd name="connsiteY24" fmla="*/ 928688 h 1181100"/>
              <a:gd name="connsiteX25" fmla="*/ 240507 w 490538"/>
              <a:gd name="connsiteY25" fmla="*/ 954881 h 1181100"/>
              <a:gd name="connsiteX26" fmla="*/ 242888 w 490538"/>
              <a:gd name="connsiteY26" fmla="*/ 985838 h 1181100"/>
              <a:gd name="connsiteX27" fmla="*/ 250032 w 490538"/>
              <a:gd name="connsiteY27" fmla="*/ 1014413 h 1181100"/>
              <a:gd name="connsiteX28" fmla="*/ 261938 w 490538"/>
              <a:gd name="connsiteY28" fmla="*/ 1042988 h 1181100"/>
              <a:gd name="connsiteX29" fmla="*/ 288132 w 490538"/>
              <a:gd name="connsiteY29" fmla="*/ 1088231 h 1181100"/>
              <a:gd name="connsiteX30" fmla="*/ 319088 w 490538"/>
              <a:gd name="connsiteY30" fmla="*/ 1131094 h 1181100"/>
              <a:gd name="connsiteX31" fmla="*/ 342900 w 490538"/>
              <a:gd name="connsiteY31" fmla="*/ 1157288 h 1181100"/>
              <a:gd name="connsiteX32" fmla="*/ 357188 w 490538"/>
              <a:gd name="connsiteY32" fmla="*/ 1169194 h 1181100"/>
              <a:gd name="connsiteX33" fmla="*/ 381000 w 490538"/>
              <a:gd name="connsiteY33" fmla="*/ 1181100 h 1181100"/>
              <a:gd name="connsiteX34" fmla="*/ 395288 w 490538"/>
              <a:gd name="connsiteY34" fmla="*/ 1181100 h 1181100"/>
              <a:gd name="connsiteX35" fmla="*/ 416719 w 490538"/>
              <a:gd name="connsiteY35" fmla="*/ 1173956 h 1181100"/>
              <a:gd name="connsiteX36" fmla="*/ 442913 w 490538"/>
              <a:gd name="connsiteY36" fmla="*/ 1152525 h 1181100"/>
              <a:gd name="connsiteX37" fmla="*/ 461963 w 490538"/>
              <a:gd name="connsiteY37" fmla="*/ 1123950 h 1181100"/>
              <a:gd name="connsiteX38" fmla="*/ 466725 w 490538"/>
              <a:gd name="connsiteY38" fmla="*/ 1088231 h 1181100"/>
              <a:gd name="connsiteX39" fmla="*/ 488157 w 490538"/>
              <a:gd name="connsiteY39" fmla="*/ 940594 h 1181100"/>
              <a:gd name="connsiteX40" fmla="*/ 490538 w 490538"/>
              <a:gd name="connsiteY40" fmla="*/ 804863 h 1181100"/>
              <a:gd name="connsiteX41" fmla="*/ 454819 w 490538"/>
              <a:gd name="connsiteY41" fmla="*/ 616744 h 1181100"/>
              <a:gd name="connsiteX42" fmla="*/ 383382 w 490538"/>
              <a:gd name="connsiteY42" fmla="*/ 280988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90538" h="1181100">
                <a:moveTo>
                  <a:pt x="383382" y="280988"/>
                </a:moveTo>
                <a:lnTo>
                  <a:pt x="369094" y="207169"/>
                </a:lnTo>
                <a:lnTo>
                  <a:pt x="278607" y="71438"/>
                </a:lnTo>
                <a:lnTo>
                  <a:pt x="207169" y="47625"/>
                </a:lnTo>
                <a:lnTo>
                  <a:pt x="145257" y="26194"/>
                </a:lnTo>
                <a:lnTo>
                  <a:pt x="102394" y="9525"/>
                </a:lnTo>
                <a:lnTo>
                  <a:pt x="78582" y="2381"/>
                </a:lnTo>
                <a:lnTo>
                  <a:pt x="42863" y="0"/>
                </a:lnTo>
                <a:lnTo>
                  <a:pt x="26194" y="0"/>
                </a:lnTo>
                <a:lnTo>
                  <a:pt x="7144" y="7144"/>
                </a:lnTo>
                <a:lnTo>
                  <a:pt x="0" y="21431"/>
                </a:lnTo>
                <a:lnTo>
                  <a:pt x="9525" y="61913"/>
                </a:lnTo>
                <a:lnTo>
                  <a:pt x="33338" y="78581"/>
                </a:lnTo>
                <a:lnTo>
                  <a:pt x="64294" y="100013"/>
                </a:lnTo>
                <a:lnTo>
                  <a:pt x="104775" y="133350"/>
                </a:lnTo>
                <a:lnTo>
                  <a:pt x="150019" y="188119"/>
                </a:lnTo>
                <a:lnTo>
                  <a:pt x="171450" y="228600"/>
                </a:lnTo>
                <a:lnTo>
                  <a:pt x="207169" y="357188"/>
                </a:lnTo>
                <a:lnTo>
                  <a:pt x="221457" y="416719"/>
                </a:lnTo>
                <a:lnTo>
                  <a:pt x="245269" y="552450"/>
                </a:lnTo>
                <a:lnTo>
                  <a:pt x="252413" y="611981"/>
                </a:lnTo>
                <a:lnTo>
                  <a:pt x="259557" y="728663"/>
                </a:lnTo>
                <a:lnTo>
                  <a:pt x="257175" y="783431"/>
                </a:lnTo>
                <a:lnTo>
                  <a:pt x="242888" y="897731"/>
                </a:lnTo>
                <a:lnTo>
                  <a:pt x="240507" y="928688"/>
                </a:lnTo>
                <a:lnTo>
                  <a:pt x="240507" y="954881"/>
                </a:lnTo>
                <a:lnTo>
                  <a:pt x="242888" y="985838"/>
                </a:lnTo>
                <a:lnTo>
                  <a:pt x="250032" y="1014413"/>
                </a:lnTo>
                <a:lnTo>
                  <a:pt x="261938" y="1042988"/>
                </a:lnTo>
                <a:lnTo>
                  <a:pt x="288132" y="1088231"/>
                </a:lnTo>
                <a:lnTo>
                  <a:pt x="319088" y="1131094"/>
                </a:lnTo>
                <a:lnTo>
                  <a:pt x="342900" y="1157288"/>
                </a:lnTo>
                <a:lnTo>
                  <a:pt x="357188" y="1169194"/>
                </a:lnTo>
                <a:lnTo>
                  <a:pt x="381000" y="1181100"/>
                </a:lnTo>
                <a:lnTo>
                  <a:pt x="395288" y="1181100"/>
                </a:lnTo>
                <a:lnTo>
                  <a:pt x="416719" y="1173956"/>
                </a:lnTo>
                <a:lnTo>
                  <a:pt x="442913" y="1152525"/>
                </a:lnTo>
                <a:lnTo>
                  <a:pt x="461963" y="1123950"/>
                </a:lnTo>
                <a:lnTo>
                  <a:pt x="466725" y="1088231"/>
                </a:lnTo>
                <a:lnTo>
                  <a:pt x="488157" y="940594"/>
                </a:lnTo>
                <a:cubicBezTo>
                  <a:pt x="488951" y="895350"/>
                  <a:pt x="489744" y="850107"/>
                  <a:pt x="490538" y="804863"/>
                </a:cubicBezTo>
                <a:lnTo>
                  <a:pt x="454819" y="616744"/>
                </a:lnTo>
                <a:lnTo>
                  <a:pt x="383382" y="2809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84436062-0310-B743-A6EB-553614D1371E}"/>
              </a:ext>
            </a:extLst>
          </p:cNvPr>
          <p:cNvSpPr/>
          <p:nvPr/>
        </p:nvSpPr>
        <p:spPr>
          <a:xfrm>
            <a:off x="4437063" y="2284413"/>
            <a:ext cx="2611437" cy="1116012"/>
          </a:xfrm>
          <a:custGeom>
            <a:avLst/>
            <a:gdLst>
              <a:gd name="connsiteX0" fmla="*/ 1183481 w 2612231"/>
              <a:gd name="connsiteY0" fmla="*/ 254794 h 1116806"/>
              <a:gd name="connsiteX1" fmla="*/ 1009650 w 2612231"/>
              <a:gd name="connsiteY1" fmla="*/ 278606 h 1116806"/>
              <a:gd name="connsiteX2" fmla="*/ 862012 w 2612231"/>
              <a:gd name="connsiteY2" fmla="*/ 300037 h 1116806"/>
              <a:gd name="connsiteX3" fmla="*/ 621506 w 2612231"/>
              <a:gd name="connsiteY3" fmla="*/ 352425 h 1116806"/>
              <a:gd name="connsiteX4" fmla="*/ 502444 w 2612231"/>
              <a:gd name="connsiteY4" fmla="*/ 376237 h 1116806"/>
              <a:gd name="connsiteX5" fmla="*/ 400050 w 2612231"/>
              <a:gd name="connsiteY5" fmla="*/ 390525 h 1116806"/>
              <a:gd name="connsiteX6" fmla="*/ 345281 w 2612231"/>
              <a:gd name="connsiteY6" fmla="*/ 397669 h 1116806"/>
              <a:gd name="connsiteX7" fmla="*/ 228600 w 2612231"/>
              <a:gd name="connsiteY7" fmla="*/ 407194 h 1116806"/>
              <a:gd name="connsiteX8" fmla="*/ 80962 w 2612231"/>
              <a:gd name="connsiteY8" fmla="*/ 411956 h 1116806"/>
              <a:gd name="connsiteX9" fmla="*/ 0 w 2612231"/>
              <a:gd name="connsiteY9" fmla="*/ 245269 h 1116806"/>
              <a:gd name="connsiteX10" fmla="*/ 35719 w 2612231"/>
              <a:gd name="connsiteY10" fmla="*/ 257175 h 1116806"/>
              <a:gd name="connsiteX11" fmla="*/ 69056 w 2612231"/>
              <a:gd name="connsiteY11" fmla="*/ 257175 h 1116806"/>
              <a:gd name="connsiteX12" fmla="*/ 152400 w 2612231"/>
              <a:gd name="connsiteY12" fmla="*/ 252412 h 1116806"/>
              <a:gd name="connsiteX13" fmla="*/ 271462 w 2612231"/>
              <a:gd name="connsiteY13" fmla="*/ 240506 h 1116806"/>
              <a:gd name="connsiteX14" fmla="*/ 433387 w 2612231"/>
              <a:gd name="connsiteY14" fmla="*/ 219075 h 1116806"/>
              <a:gd name="connsiteX15" fmla="*/ 571500 w 2612231"/>
              <a:gd name="connsiteY15" fmla="*/ 197644 h 1116806"/>
              <a:gd name="connsiteX16" fmla="*/ 666750 w 2612231"/>
              <a:gd name="connsiteY16" fmla="*/ 180975 h 1116806"/>
              <a:gd name="connsiteX17" fmla="*/ 873919 w 2612231"/>
              <a:gd name="connsiteY17" fmla="*/ 142875 h 1116806"/>
              <a:gd name="connsiteX18" fmla="*/ 1135856 w 2612231"/>
              <a:gd name="connsiteY18" fmla="*/ 104775 h 1116806"/>
              <a:gd name="connsiteX19" fmla="*/ 1302544 w 2612231"/>
              <a:gd name="connsiteY19" fmla="*/ 85725 h 1116806"/>
              <a:gd name="connsiteX20" fmla="*/ 1431131 w 2612231"/>
              <a:gd name="connsiteY20" fmla="*/ 73819 h 1116806"/>
              <a:gd name="connsiteX21" fmla="*/ 1676400 w 2612231"/>
              <a:gd name="connsiteY21" fmla="*/ 73819 h 1116806"/>
              <a:gd name="connsiteX22" fmla="*/ 1902619 w 2612231"/>
              <a:gd name="connsiteY22" fmla="*/ 61912 h 1116806"/>
              <a:gd name="connsiteX23" fmla="*/ 2107406 w 2612231"/>
              <a:gd name="connsiteY23" fmla="*/ 52387 h 1116806"/>
              <a:gd name="connsiteX24" fmla="*/ 2188369 w 2612231"/>
              <a:gd name="connsiteY24" fmla="*/ 52387 h 1116806"/>
              <a:gd name="connsiteX25" fmla="*/ 2205037 w 2612231"/>
              <a:gd name="connsiteY25" fmla="*/ 50006 h 1116806"/>
              <a:gd name="connsiteX26" fmla="*/ 2238375 w 2612231"/>
              <a:gd name="connsiteY26" fmla="*/ 28575 h 1116806"/>
              <a:gd name="connsiteX27" fmla="*/ 2271712 w 2612231"/>
              <a:gd name="connsiteY27" fmla="*/ 9525 h 1116806"/>
              <a:gd name="connsiteX28" fmla="*/ 2309812 w 2612231"/>
              <a:gd name="connsiteY28" fmla="*/ 0 h 1116806"/>
              <a:gd name="connsiteX29" fmla="*/ 2343150 w 2612231"/>
              <a:gd name="connsiteY29" fmla="*/ 2381 h 1116806"/>
              <a:gd name="connsiteX30" fmla="*/ 2364581 w 2612231"/>
              <a:gd name="connsiteY30" fmla="*/ 11906 h 1116806"/>
              <a:gd name="connsiteX31" fmla="*/ 2431256 w 2612231"/>
              <a:gd name="connsiteY31" fmla="*/ 69056 h 1116806"/>
              <a:gd name="connsiteX32" fmla="*/ 2481262 w 2612231"/>
              <a:gd name="connsiteY32" fmla="*/ 114300 h 1116806"/>
              <a:gd name="connsiteX33" fmla="*/ 2521744 w 2612231"/>
              <a:gd name="connsiteY33" fmla="*/ 157162 h 1116806"/>
              <a:gd name="connsiteX34" fmla="*/ 2559844 w 2612231"/>
              <a:gd name="connsiteY34" fmla="*/ 202406 h 1116806"/>
              <a:gd name="connsiteX35" fmla="*/ 2593181 w 2612231"/>
              <a:gd name="connsiteY35" fmla="*/ 242887 h 1116806"/>
              <a:gd name="connsiteX36" fmla="*/ 2609850 w 2612231"/>
              <a:gd name="connsiteY36" fmla="*/ 273844 h 1116806"/>
              <a:gd name="connsiteX37" fmla="*/ 2612231 w 2612231"/>
              <a:gd name="connsiteY37" fmla="*/ 295275 h 1116806"/>
              <a:gd name="connsiteX38" fmla="*/ 2609850 w 2612231"/>
              <a:gd name="connsiteY38" fmla="*/ 321469 h 1116806"/>
              <a:gd name="connsiteX39" fmla="*/ 2595562 w 2612231"/>
              <a:gd name="connsiteY39" fmla="*/ 350044 h 1116806"/>
              <a:gd name="connsiteX40" fmla="*/ 2569369 w 2612231"/>
              <a:gd name="connsiteY40" fmla="*/ 378619 h 1116806"/>
              <a:gd name="connsiteX41" fmla="*/ 2533650 w 2612231"/>
              <a:gd name="connsiteY41" fmla="*/ 428625 h 1116806"/>
              <a:gd name="connsiteX42" fmla="*/ 2488406 w 2612231"/>
              <a:gd name="connsiteY42" fmla="*/ 509587 h 1116806"/>
              <a:gd name="connsiteX43" fmla="*/ 2452687 w 2612231"/>
              <a:gd name="connsiteY43" fmla="*/ 585787 h 1116806"/>
              <a:gd name="connsiteX44" fmla="*/ 2386012 w 2612231"/>
              <a:gd name="connsiteY44" fmla="*/ 769144 h 1116806"/>
              <a:gd name="connsiteX45" fmla="*/ 2314575 w 2612231"/>
              <a:gd name="connsiteY45" fmla="*/ 973931 h 1116806"/>
              <a:gd name="connsiteX46" fmla="*/ 2281237 w 2612231"/>
              <a:gd name="connsiteY46" fmla="*/ 1064419 h 1116806"/>
              <a:gd name="connsiteX47" fmla="*/ 2264569 w 2612231"/>
              <a:gd name="connsiteY47" fmla="*/ 1085850 h 1116806"/>
              <a:gd name="connsiteX48" fmla="*/ 2243137 w 2612231"/>
              <a:gd name="connsiteY48" fmla="*/ 1102519 h 1116806"/>
              <a:gd name="connsiteX49" fmla="*/ 2221706 w 2612231"/>
              <a:gd name="connsiteY49" fmla="*/ 1114425 h 1116806"/>
              <a:gd name="connsiteX50" fmla="*/ 2190750 w 2612231"/>
              <a:gd name="connsiteY50" fmla="*/ 1116806 h 1116806"/>
              <a:gd name="connsiteX51" fmla="*/ 2159794 w 2612231"/>
              <a:gd name="connsiteY51" fmla="*/ 1109662 h 1116806"/>
              <a:gd name="connsiteX52" fmla="*/ 2126456 w 2612231"/>
              <a:gd name="connsiteY52" fmla="*/ 1090612 h 1116806"/>
              <a:gd name="connsiteX53" fmla="*/ 2109787 w 2612231"/>
              <a:gd name="connsiteY53" fmla="*/ 1071562 h 1116806"/>
              <a:gd name="connsiteX54" fmla="*/ 2097881 w 2612231"/>
              <a:gd name="connsiteY54" fmla="*/ 1052512 h 1116806"/>
              <a:gd name="connsiteX55" fmla="*/ 2088356 w 2612231"/>
              <a:gd name="connsiteY55" fmla="*/ 1019175 h 1116806"/>
              <a:gd name="connsiteX56" fmla="*/ 2088356 w 2612231"/>
              <a:gd name="connsiteY56" fmla="*/ 997744 h 1116806"/>
              <a:gd name="connsiteX57" fmla="*/ 2093119 w 2612231"/>
              <a:gd name="connsiteY57" fmla="*/ 947737 h 1116806"/>
              <a:gd name="connsiteX58" fmla="*/ 2133600 w 2612231"/>
              <a:gd name="connsiteY58" fmla="*/ 833437 h 1116806"/>
              <a:gd name="connsiteX59" fmla="*/ 2147887 w 2612231"/>
              <a:gd name="connsiteY59" fmla="*/ 773906 h 1116806"/>
              <a:gd name="connsiteX60" fmla="*/ 2193131 w 2612231"/>
              <a:gd name="connsiteY60" fmla="*/ 590550 h 1116806"/>
              <a:gd name="connsiteX61" fmla="*/ 2221706 w 2612231"/>
              <a:gd name="connsiteY61" fmla="*/ 445294 h 1116806"/>
              <a:gd name="connsiteX62" fmla="*/ 2240756 w 2612231"/>
              <a:gd name="connsiteY62" fmla="*/ 335756 h 1116806"/>
              <a:gd name="connsiteX63" fmla="*/ 2247900 w 2612231"/>
              <a:gd name="connsiteY63" fmla="*/ 273844 h 1116806"/>
              <a:gd name="connsiteX64" fmla="*/ 2247900 w 2612231"/>
              <a:gd name="connsiteY64" fmla="*/ 254794 h 1116806"/>
              <a:gd name="connsiteX65" fmla="*/ 2240756 w 2612231"/>
              <a:gd name="connsiteY65" fmla="*/ 226219 h 1116806"/>
              <a:gd name="connsiteX66" fmla="*/ 2231231 w 2612231"/>
              <a:gd name="connsiteY66" fmla="*/ 214312 h 1116806"/>
              <a:gd name="connsiteX67" fmla="*/ 2209800 w 2612231"/>
              <a:gd name="connsiteY67" fmla="*/ 197644 h 1116806"/>
              <a:gd name="connsiteX68" fmla="*/ 2176462 w 2612231"/>
              <a:gd name="connsiteY68" fmla="*/ 188119 h 1116806"/>
              <a:gd name="connsiteX69" fmla="*/ 2095500 w 2612231"/>
              <a:gd name="connsiteY69" fmla="*/ 192881 h 1116806"/>
              <a:gd name="connsiteX70" fmla="*/ 1938337 w 2612231"/>
              <a:gd name="connsiteY70" fmla="*/ 200025 h 1116806"/>
              <a:gd name="connsiteX71" fmla="*/ 1724025 w 2612231"/>
              <a:gd name="connsiteY71" fmla="*/ 207169 h 1116806"/>
              <a:gd name="connsiteX72" fmla="*/ 1602581 w 2612231"/>
              <a:gd name="connsiteY72" fmla="*/ 207169 h 1116806"/>
              <a:gd name="connsiteX73" fmla="*/ 1338262 w 2612231"/>
              <a:gd name="connsiteY73" fmla="*/ 233362 h 1116806"/>
              <a:gd name="connsiteX74" fmla="*/ 1183481 w 2612231"/>
              <a:gd name="connsiteY74" fmla="*/ 254794 h 1116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612231" h="1116806">
                <a:moveTo>
                  <a:pt x="1183481" y="254794"/>
                </a:moveTo>
                <a:lnTo>
                  <a:pt x="1009650" y="278606"/>
                </a:lnTo>
                <a:lnTo>
                  <a:pt x="862012" y="300037"/>
                </a:lnTo>
                <a:lnTo>
                  <a:pt x="621506" y="352425"/>
                </a:lnTo>
                <a:lnTo>
                  <a:pt x="502444" y="376237"/>
                </a:lnTo>
                <a:lnTo>
                  <a:pt x="400050" y="390525"/>
                </a:lnTo>
                <a:lnTo>
                  <a:pt x="345281" y="397669"/>
                </a:lnTo>
                <a:lnTo>
                  <a:pt x="228600" y="407194"/>
                </a:lnTo>
                <a:lnTo>
                  <a:pt x="80962" y="411956"/>
                </a:lnTo>
                <a:lnTo>
                  <a:pt x="0" y="245269"/>
                </a:lnTo>
                <a:lnTo>
                  <a:pt x="35719" y="257175"/>
                </a:lnTo>
                <a:lnTo>
                  <a:pt x="69056" y="257175"/>
                </a:lnTo>
                <a:lnTo>
                  <a:pt x="152400" y="252412"/>
                </a:lnTo>
                <a:lnTo>
                  <a:pt x="271462" y="240506"/>
                </a:lnTo>
                <a:lnTo>
                  <a:pt x="433387" y="219075"/>
                </a:lnTo>
                <a:lnTo>
                  <a:pt x="571500" y="197644"/>
                </a:lnTo>
                <a:lnTo>
                  <a:pt x="666750" y="180975"/>
                </a:lnTo>
                <a:lnTo>
                  <a:pt x="873919" y="142875"/>
                </a:lnTo>
                <a:lnTo>
                  <a:pt x="1135856" y="104775"/>
                </a:lnTo>
                <a:lnTo>
                  <a:pt x="1302544" y="85725"/>
                </a:lnTo>
                <a:lnTo>
                  <a:pt x="1431131" y="73819"/>
                </a:lnTo>
                <a:lnTo>
                  <a:pt x="1676400" y="73819"/>
                </a:lnTo>
                <a:lnTo>
                  <a:pt x="1902619" y="61912"/>
                </a:lnTo>
                <a:lnTo>
                  <a:pt x="2107406" y="52387"/>
                </a:lnTo>
                <a:lnTo>
                  <a:pt x="2188369" y="52387"/>
                </a:lnTo>
                <a:lnTo>
                  <a:pt x="2205037" y="50006"/>
                </a:lnTo>
                <a:lnTo>
                  <a:pt x="2238375" y="28575"/>
                </a:lnTo>
                <a:lnTo>
                  <a:pt x="2271712" y="9525"/>
                </a:lnTo>
                <a:lnTo>
                  <a:pt x="2309812" y="0"/>
                </a:lnTo>
                <a:lnTo>
                  <a:pt x="2343150" y="2381"/>
                </a:lnTo>
                <a:lnTo>
                  <a:pt x="2364581" y="11906"/>
                </a:lnTo>
                <a:lnTo>
                  <a:pt x="2431256" y="69056"/>
                </a:lnTo>
                <a:lnTo>
                  <a:pt x="2481262" y="114300"/>
                </a:lnTo>
                <a:lnTo>
                  <a:pt x="2521744" y="157162"/>
                </a:lnTo>
                <a:lnTo>
                  <a:pt x="2559844" y="202406"/>
                </a:lnTo>
                <a:lnTo>
                  <a:pt x="2593181" y="242887"/>
                </a:lnTo>
                <a:lnTo>
                  <a:pt x="2609850" y="273844"/>
                </a:lnTo>
                <a:lnTo>
                  <a:pt x="2612231" y="295275"/>
                </a:lnTo>
                <a:lnTo>
                  <a:pt x="2609850" y="321469"/>
                </a:lnTo>
                <a:lnTo>
                  <a:pt x="2595562" y="350044"/>
                </a:lnTo>
                <a:lnTo>
                  <a:pt x="2569369" y="378619"/>
                </a:lnTo>
                <a:lnTo>
                  <a:pt x="2533650" y="428625"/>
                </a:lnTo>
                <a:lnTo>
                  <a:pt x="2488406" y="509587"/>
                </a:lnTo>
                <a:lnTo>
                  <a:pt x="2452687" y="585787"/>
                </a:lnTo>
                <a:lnTo>
                  <a:pt x="2386012" y="769144"/>
                </a:lnTo>
                <a:lnTo>
                  <a:pt x="2314575" y="973931"/>
                </a:lnTo>
                <a:lnTo>
                  <a:pt x="2281237" y="1064419"/>
                </a:lnTo>
                <a:lnTo>
                  <a:pt x="2264569" y="1085850"/>
                </a:lnTo>
                <a:lnTo>
                  <a:pt x="2243137" y="1102519"/>
                </a:lnTo>
                <a:lnTo>
                  <a:pt x="2221706" y="1114425"/>
                </a:lnTo>
                <a:lnTo>
                  <a:pt x="2190750" y="1116806"/>
                </a:lnTo>
                <a:lnTo>
                  <a:pt x="2159794" y="1109662"/>
                </a:lnTo>
                <a:lnTo>
                  <a:pt x="2126456" y="1090612"/>
                </a:lnTo>
                <a:lnTo>
                  <a:pt x="2109787" y="1071562"/>
                </a:lnTo>
                <a:lnTo>
                  <a:pt x="2097881" y="1052512"/>
                </a:lnTo>
                <a:lnTo>
                  <a:pt x="2088356" y="1019175"/>
                </a:lnTo>
                <a:lnTo>
                  <a:pt x="2088356" y="997744"/>
                </a:lnTo>
                <a:lnTo>
                  <a:pt x="2093119" y="947737"/>
                </a:lnTo>
                <a:lnTo>
                  <a:pt x="2133600" y="833437"/>
                </a:lnTo>
                <a:lnTo>
                  <a:pt x="2147887" y="773906"/>
                </a:lnTo>
                <a:lnTo>
                  <a:pt x="2193131" y="590550"/>
                </a:lnTo>
                <a:lnTo>
                  <a:pt x="2221706" y="445294"/>
                </a:lnTo>
                <a:lnTo>
                  <a:pt x="2240756" y="335756"/>
                </a:lnTo>
                <a:lnTo>
                  <a:pt x="2247900" y="273844"/>
                </a:lnTo>
                <a:lnTo>
                  <a:pt x="2247900" y="254794"/>
                </a:lnTo>
                <a:lnTo>
                  <a:pt x="2240756" y="226219"/>
                </a:lnTo>
                <a:lnTo>
                  <a:pt x="2231231" y="214312"/>
                </a:lnTo>
                <a:lnTo>
                  <a:pt x="2209800" y="197644"/>
                </a:lnTo>
                <a:lnTo>
                  <a:pt x="2176462" y="188119"/>
                </a:lnTo>
                <a:lnTo>
                  <a:pt x="2095500" y="192881"/>
                </a:lnTo>
                <a:lnTo>
                  <a:pt x="1938337" y="200025"/>
                </a:lnTo>
                <a:lnTo>
                  <a:pt x="1724025" y="207169"/>
                </a:lnTo>
                <a:lnTo>
                  <a:pt x="1602581" y="207169"/>
                </a:lnTo>
                <a:lnTo>
                  <a:pt x="1338262" y="233362"/>
                </a:lnTo>
                <a:lnTo>
                  <a:pt x="1183481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DC3DB742-286E-0E4A-924A-35BB4E9F37F1}"/>
              </a:ext>
            </a:extLst>
          </p:cNvPr>
          <p:cNvSpPr/>
          <p:nvPr/>
        </p:nvSpPr>
        <p:spPr>
          <a:xfrm>
            <a:off x="4946650" y="1957388"/>
            <a:ext cx="396875" cy="1300162"/>
          </a:xfrm>
          <a:custGeom>
            <a:avLst/>
            <a:gdLst>
              <a:gd name="connsiteX0" fmla="*/ 381000 w 397669"/>
              <a:gd name="connsiteY0" fmla="*/ 326231 h 1300162"/>
              <a:gd name="connsiteX1" fmla="*/ 385763 w 397669"/>
              <a:gd name="connsiteY1" fmla="*/ 221456 h 1300162"/>
              <a:gd name="connsiteX2" fmla="*/ 392907 w 397669"/>
              <a:gd name="connsiteY2" fmla="*/ 152400 h 1300162"/>
              <a:gd name="connsiteX3" fmla="*/ 397669 w 397669"/>
              <a:gd name="connsiteY3" fmla="*/ 133350 h 1300162"/>
              <a:gd name="connsiteX4" fmla="*/ 383382 w 397669"/>
              <a:gd name="connsiteY4" fmla="*/ 114300 h 1300162"/>
              <a:gd name="connsiteX5" fmla="*/ 352425 w 397669"/>
              <a:gd name="connsiteY5" fmla="*/ 85725 h 1300162"/>
              <a:gd name="connsiteX6" fmla="*/ 297657 w 397669"/>
              <a:gd name="connsiteY6" fmla="*/ 42862 h 1300162"/>
              <a:gd name="connsiteX7" fmla="*/ 223838 w 397669"/>
              <a:gd name="connsiteY7" fmla="*/ 0 h 1300162"/>
              <a:gd name="connsiteX8" fmla="*/ 0 w 397669"/>
              <a:gd name="connsiteY8" fmla="*/ 38100 h 1300162"/>
              <a:gd name="connsiteX9" fmla="*/ 42863 w 397669"/>
              <a:gd name="connsiteY9" fmla="*/ 80962 h 1300162"/>
              <a:gd name="connsiteX10" fmla="*/ 76200 w 397669"/>
              <a:gd name="connsiteY10" fmla="*/ 119062 h 1300162"/>
              <a:gd name="connsiteX11" fmla="*/ 92869 w 397669"/>
              <a:gd name="connsiteY11" fmla="*/ 147637 h 1300162"/>
              <a:gd name="connsiteX12" fmla="*/ 109538 w 397669"/>
              <a:gd name="connsiteY12" fmla="*/ 190500 h 1300162"/>
              <a:gd name="connsiteX13" fmla="*/ 121444 w 397669"/>
              <a:gd name="connsiteY13" fmla="*/ 230981 h 1300162"/>
              <a:gd name="connsiteX14" fmla="*/ 128588 w 397669"/>
              <a:gd name="connsiteY14" fmla="*/ 283368 h 1300162"/>
              <a:gd name="connsiteX15" fmla="*/ 133350 w 397669"/>
              <a:gd name="connsiteY15" fmla="*/ 352425 h 1300162"/>
              <a:gd name="connsiteX16" fmla="*/ 135732 w 397669"/>
              <a:gd name="connsiteY16" fmla="*/ 528637 h 1300162"/>
              <a:gd name="connsiteX17" fmla="*/ 154782 w 397669"/>
              <a:gd name="connsiteY17" fmla="*/ 661987 h 1300162"/>
              <a:gd name="connsiteX18" fmla="*/ 192882 w 397669"/>
              <a:gd name="connsiteY18" fmla="*/ 1157287 h 1300162"/>
              <a:gd name="connsiteX19" fmla="*/ 204788 w 397669"/>
              <a:gd name="connsiteY19" fmla="*/ 1300162 h 1300162"/>
              <a:gd name="connsiteX20" fmla="*/ 378619 w 397669"/>
              <a:gd name="connsiteY20" fmla="*/ 1276350 h 1300162"/>
              <a:gd name="connsiteX21" fmla="*/ 378619 w 397669"/>
              <a:gd name="connsiteY21" fmla="*/ 1026318 h 1300162"/>
              <a:gd name="connsiteX22" fmla="*/ 378619 w 397669"/>
              <a:gd name="connsiteY22" fmla="*/ 619125 h 1300162"/>
              <a:gd name="connsiteX23" fmla="*/ 381000 w 397669"/>
              <a:gd name="connsiteY23" fmla="*/ 326231 h 130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97669" h="1300162">
                <a:moveTo>
                  <a:pt x="381000" y="326231"/>
                </a:moveTo>
                <a:lnTo>
                  <a:pt x="385763" y="221456"/>
                </a:lnTo>
                <a:lnTo>
                  <a:pt x="392907" y="152400"/>
                </a:lnTo>
                <a:lnTo>
                  <a:pt x="397669" y="133350"/>
                </a:lnTo>
                <a:lnTo>
                  <a:pt x="383382" y="114300"/>
                </a:lnTo>
                <a:lnTo>
                  <a:pt x="352425" y="85725"/>
                </a:lnTo>
                <a:lnTo>
                  <a:pt x="297657" y="42862"/>
                </a:lnTo>
                <a:lnTo>
                  <a:pt x="223838" y="0"/>
                </a:lnTo>
                <a:lnTo>
                  <a:pt x="0" y="38100"/>
                </a:lnTo>
                <a:lnTo>
                  <a:pt x="42863" y="80962"/>
                </a:lnTo>
                <a:lnTo>
                  <a:pt x="76200" y="119062"/>
                </a:lnTo>
                <a:lnTo>
                  <a:pt x="92869" y="147637"/>
                </a:lnTo>
                <a:lnTo>
                  <a:pt x="109538" y="190500"/>
                </a:lnTo>
                <a:lnTo>
                  <a:pt x="121444" y="230981"/>
                </a:lnTo>
                <a:lnTo>
                  <a:pt x="128588" y="283368"/>
                </a:lnTo>
                <a:lnTo>
                  <a:pt x="133350" y="352425"/>
                </a:lnTo>
                <a:lnTo>
                  <a:pt x="135732" y="528637"/>
                </a:lnTo>
                <a:lnTo>
                  <a:pt x="154782" y="661987"/>
                </a:lnTo>
                <a:lnTo>
                  <a:pt x="192882" y="1157287"/>
                </a:lnTo>
                <a:lnTo>
                  <a:pt x="204788" y="1300162"/>
                </a:lnTo>
                <a:lnTo>
                  <a:pt x="378619" y="1276350"/>
                </a:lnTo>
                <a:lnTo>
                  <a:pt x="378619" y="1026318"/>
                </a:lnTo>
                <a:lnTo>
                  <a:pt x="378619" y="619125"/>
                </a:lnTo>
                <a:cubicBezTo>
                  <a:pt x="379413" y="521494"/>
                  <a:pt x="380206" y="423862"/>
                  <a:pt x="381000" y="326231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E492265F-7A9D-4A44-AF41-B16F550C0379}"/>
              </a:ext>
            </a:extLst>
          </p:cNvPr>
          <p:cNvSpPr/>
          <p:nvPr/>
        </p:nvSpPr>
        <p:spPr>
          <a:xfrm>
            <a:off x="5737225" y="1866900"/>
            <a:ext cx="414338" cy="1323975"/>
          </a:xfrm>
          <a:custGeom>
            <a:avLst/>
            <a:gdLst>
              <a:gd name="connsiteX0" fmla="*/ 78582 w 414338"/>
              <a:gd name="connsiteY0" fmla="*/ 850106 h 1323975"/>
              <a:gd name="connsiteX1" fmla="*/ 78582 w 414338"/>
              <a:gd name="connsiteY1" fmla="*/ 635794 h 1323975"/>
              <a:gd name="connsiteX2" fmla="*/ 104775 w 414338"/>
              <a:gd name="connsiteY2" fmla="*/ 495300 h 1323975"/>
              <a:gd name="connsiteX3" fmla="*/ 102394 w 414338"/>
              <a:gd name="connsiteY3" fmla="*/ 273844 h 1323975"/>
              <a:gd name="connsiteX4" fmla="*/ 97632 w 414338"/>
              <a:gd name="connsiteY4" fmla="*/ 254794 h 1323975"/>
              <a:gd name="connsiteX5" fmla="*/ 45244 w 414338"/>
              <a:gd name="connsiteY5" fmla="*/ 111919 h 1323975"/>
              <a:gd name="connsiteX6" fmla="*/ 0 w 414338"/>
              <a:gd name="connsiteY6" fmla="*/ 9525 h 1323975"/>
              <a:gd name="connsiteX7" fmla="*/ 133350 w 414338"/>
              <a:gd name="connsiteY7" fmla="*/ 0 h 1323975"/>
              <a:gd name="connsiteX8" fmla="*/ 247650 w 414338"/>
              <a:gd name="connsiteY8" fmla="*/ 71438 h 1323975"/>
              <a:gd name="connsiteX9" fmla="*/ 333375 w 414338"/>
              <a:gd name="connsiteY9" fmla="*/ 121444 h 1323975"/>
              <a:gd name="connsiteX10" fmla="*/ 390525 w 414338"/>
              <a:gd name="connsiteY10" fmla="*/ 152400 h 1323975"/>
              <a:gd name="connsiteX11" fmla="*/ 397669 w 414338"/>
              <a:gd name="connsiteY11" fmla="*/ 159544 h 1323975"/>
              <a:gd name="connsiteX12" fmla="*/ 409575 w 414338"/>
              <a:gd name="connsiteY12" fmla="*/ 176213 h 1323975"/>
              <a:gd name="connsiteX13" fmla="*/ 414338 w 414338"/>
              <a:gd name="connsiteY13" fmla="*/ 192881 h 1323975"/>
              <a:gd name="connsiteX14" fmla="*/ 411957 w 414338"/>
              <a:gd name="connsiteY14" fmla="*/ 216694 h 1323975"/>
              <a:gd name="connsiteX15" fmla="*/ 397669 w 414338"/>
              <a:gd name="connsiteY15" fmla="*/ 240506 h 1323975"/>
              <a:gd name="connsiteX16" fmla="*/ 385763 w 414338"/>
              <a:gd name="connsiteY16" fmla="*/ 257175 h 1323975"/>
              <a:gd name="connsiteX17" fmla="*/ 369094 w 414338"/>
              <a:gd name="connsiteY17" fmla="*/ 323850 h 1323975"/>
              <a:gd name="connsiteX18" fmla="*/ 352425 w 414338"/>
              <a:gd name="connsiteY18" fmla="*/ 404813 h 1323975"/>
              <a:gd name="connsiteX19" fmla="*/ 342900 w 414338"/>
              <a:gd name="connsiteY19" fmla="*/ 502444 h 1323975"/>
              <a:gd name="connsiteX20" fmla="*/ 311944 w 414338"/>
              <a:gd name="connsiteY20" fmla="*/ 704850 h 1323975"/>
              <a:gd name="connsiteX21" fmla="*/ 285750 w 414338"/>
              <a:gd name="connsiteY21" fmla="*/ 912019 h 1323975"/>
              <a:gd name="connsiteX22" fmla="*/ 264319 w 414338"/>
              <a:gd name="connsiteY22" fmla="*/ 1178719 h 1323975"/>
              <a:gd name="connsiteX23" fmla="*/ 254794 w 414338"/>
              <a:gd name="connsiteY23" fmla="*/ 1295400 h 1323975"/>
              <a:gd name="connsiteX24" fmla="*/ 78582 w 414338"/>
              <a:gd name="connsiteY24" fmla="*/ 1323975 h 1323975"/>
              <a:gd name="connsiteX25" fmla="*/ 78582 w 414338"/>
              <a:gd name="connsiteY25" fmla="*/ 850106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14338" h="1323975">
                <a:moveTo>
                  <a:pt x="78582" y="850106"/>
                </a:moveTo>
                <a:lnTo>
                  <a:pt x="78582" y="635794"/>
                </a:lnTo>
                <a:lnTo>
                  <a:pt x="104775" y="495300"/>
                </a:lnTo>
                <a:cubicBezTo>
                  <a:pt x="103981" y="421481"/>
                  <a:pt x="103188" y="347663"/>
                  <a:pt x="102394" y="273844"/>
                </a:cubicBezTo>
                <a:lnTo>
                  <a:pt x="97632" y="254794"/>
                </a:lnTo>
                <a:lnTo>
                  <a:pt x="45244" y="111919"/>
                </a:lnTo>
                <a:lnTo>
                  <a:pt x="0" y="9525"/>
                </a:lnTo>
                <a:lnTo>
                  <a:pt x="133350" y="0"/>
                </a:lnTo>
                <a:lnTo>
                  <a:pt x="247650" y="71438"/>
                </a:lnTo>
                <a:lnTo>
                  <a:pt x="333375" y="121444"/>
                </a:lnTo>
                <a:lnTo>
                  <a:pt x="390525" y="152400"/>
                </a:lnTo>
                <a:lnTo>
                  <a:pt x="397669" y="159544"/>
                </a:lnTo>
                <a:lnTo>
                  <a:pt x="409575" y="176213"/>
                </a:lnTo>
                <a:lnTo>
                  <a:pt x="414338" y="192881"/>
                </a:lnTo>
                <a:lnTo>
                  <a:pt x="411957" y="216694"/>
                </a:lnTo>
                <a:lnTo>
                  <a:pt x="397669" y="240506"/>
                </a:lnTo>
                <a:lnTo>
                  <a:pt x="385763" y="257175"/>
                </a:lnTo>
                <a:lnTo>
                  <a:pt x="369094" y="323850"/>
                </a:lnTo>
                <a:lnTo>
                  <a:pt x="352425" y="404813"/>
                </a:lnTo>
                <a:lnTo>
                  <a:pt x="342900" y="502444"/>
                </a:lnTo>
                <a:lnTo>
                  <a:pt x="311944" y="704850"/>
                </a:lnTo>
                <a:lnTo>
                  <a:pt x="285750" y="912019"/>
                </a:lnTo>
                <a:lnTo>
                  <a:pt x="264319" y="1178719"/>
                </a:lnTo>
                <a:lnTo>
                  <a:pt x="254794" y="1295400"/>
                </a:lnTo>
                <a:lnTo>
                  <a:pt x="78582" y="1323975"/>
                </a:lnTo>
                <a:lnTo>
                  <a:pt x="78582" y="8501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30D7864-1ADE-2A45-AB1F-4B291D39824A}"/>
              </a:ext>
            </a:extLst>
          </p:cNvPr>
          <p:cNvSpPr/>
          <p:nvPr/>
        </p:nvSpPr>
        <p:spPr>
          <a:xfrm>
            <a:off x="4632325" y="3094038"/>
            <a:ext cx="1995488" cy="344487"/>
          </a:xfrm>
          <a:custGeom>
            <a:avLst/>
            <a:gdLst>
              <a:gd name="connsiteX0" fmla="*/ 931069 w 1995488"/>
              <a:gd name="connsiteY0" fmla="*/ 69056 h 345281"/>
              <a:gd name="connsiteX1" fmla="*/ 1193007 w 1995488"/>
              <a:gd name="connsiteY1" fmla="*/ 45244 h 345281"/>
              <a:gd name="connsiteX2" fmla="*/ 1359694 w 1995488"/>
              <a:gd name="connsiteY2" fmla="*/ 23812 h 345281"/>
              <a:gd name="connsiteX3" fmla="*/ 1524000 w 1995488"/>
              <a:gd name="connsiteY3" fmla="*/ 9525 h 345281"/>
              <a:gd name="connsiteX4" fmla="*/ 1666875 w 1995488"/>
              <a:gd name="connsiteY4" fmla="*/ 2381 h 345281"/>
              <a:gd name="connsiteX5" fmla="*/ 1847850 w 1995488"/>
              <a:gd name="connsiteY5" fmla="*/ 0 h 345281"/>
              <a:gd name="connsiteX6" fmla="*/ 1995488 w 1995488"/>
              <a:gd name="connsiteY6" fmla="*/ 7144 h 345281"/>
              <a:gd name="connsiteX7" fmla="*/ 1935957 w 1995488"/>
              <a:gd name="connsiteY7" fmla="*/ 159544 h 345281"/>
              <a:gd name="connsiteX8" fmla="*/ 1771650 w 1995488"/>
              <a:gd name="connsiteY8" fmla="*/ 159544 h 345281"/>
              <a:gd name="connsiteX9" fmla="*/ 1476375 w 1995488"/>
              <a:gd name="connsiteY9" fmla="*/ 164306 h 345281"/>
              <a:gd name="connsiteX10" fmla="*/ 1223963 w 1995488"/>
              <a:gd name="connsiteY10" fmla="*/ 173831 h 345281"/>
              <a:gd name="connsiteX11" fmla="*/ 1040607 w 1995488"/>
              <a:gd name="connsiteY11" fmla="*/ 180975 h 345281"/>
              <a:gd name="connsiteX12" fmla="*/ 907257 w 1995488"/>
              <a:gd name="connsiteY12" fmla="*/ 195262 h 345281"/>
              <a:gd name="connsiteX13" fmla="*/ 711994 w 1995488"/>
              <a:gd name="connsiteY13" fmla="*/ 216694 h 345281"/>
              <a:gd name="connsiteX14" fmla="*/ 502444 w 1995488"/>
              <a:gd name="connsiteY14" fmla="*/ 247650 h 345281"/>
              <a:gd name="connsiteX15" fmla="*/ 321469 w 1995488"/>
              <a:gd name="connsiteY15" fmla="*/ 278606 h 345281"/>
              <a:gd name="connsiteX16" fmla="*/ 100013 w 1995488"/>
              <a:gd name="connsiteY16" fmla="*/ 326231 h 345281"/>
              <a:gd name="connsiteX17" fmla="*/ 4763 w 1995488"/>
              <a:gd name="connsiteY17" fmla="*/ 345281 h 345281"/>
              <a:gd name="connsiteX18" fmla="*/ 0 w 1995488"/>
              <a:gd name="connsiteY18" fmla="*/ 161925 h 345281"/>
              <a:gd name="connsiteX19" fmla="*/ 338138 w 1995488"/>
              <a:gd name="connsiteY19" fmla="*/ 133350 h 345281"/>
              <a:gd name="connsiteX20" fmla="*/ 931069 w 1995488"/>
              <a:gd name="connsiteY20" fmla="*/ 69056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95488" h="345281">
                <a:moveTo>
                  <a:pt x="931069" y="69056"/>
                </a:moveTo>
                <a:lnTo>
                  <a:pt x="1193007" y="45244"/>
                </a:lnTo>
                <a:lnTo>
                  <a:pt x="1359694" y="23812"/>
                </a:lnTo>
                <a:lnTo>
                  <a:pt x="1524000" y="9525"/>
                </a:lnTo>
                <a:lnTo>
                  <a:pt x="1666875" y="2381"/>
                </a:lnTo>
                <a:lnTo>
                  <a:pt x="1847850" y="0"/>
                </a:lnTo>
                <a:lnTo>
                  <a:pt x="1995488" y="7144"/>
                </a:lnTo>
                <a:lnTo>
                  <a:pt x="1935957" y="159544"/>
                </a:lnTo>
                <a:lnTo>
                  <a:pt x="1771650" y="159544"/>
                </a:lnTo>
                <a:lnTo>
                  <a:pt x="1476375" y="164306"/>
                </a:lnTo>
                <a:lnTo>
                  <a:pt x="1223963" y="173831"/>
                </a:lnTo>
                <a:lnTo>
                  <a:pt x="1040607" y="180975"/>
                </a:lnTo>
                <a:lnTo>
                  <a:pt x="907257" y="195262"/>
                </a:lnTo>
                <a:lnTo>
                  <a:pt x="711994" y="216694"/>
                </a:lnTo>
                <a:lnTo>
                  <a:pt x="502444" y="247650"/>
                </a:lnTo>
                <a:lnTo>
                  <a:pt x="321469" y="278606"/>
                </a:lnTo>
                <a:lnTo>
                  <a:pt x="100013" y="326231"/>
                </a:lnTo>
                <a:lnTo>
                  <a:pt x="4763" y="345281"/>
                </a:lnTo>
                <a:lnTo>
                  <a:pt x="0" y="161925"/>
                </a:lnTo>
                <a:lnTo>
                  <a:pt x="338138" y="133350"/>
                </a:lnTo>
                <a:lnTo>
                  <a:pt x="931069" y="690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1C860A3-75A3-D448-A1D8-450B60C342F3}"/>
              </a:ext>
            </a:extLst>
          </p:cNvPr>
          <p:cNvSpPr/>
          <p:nvPr/>
        </p:nvSpPr>
        <p:spPr>
          <a:xfrm>
            <a:off x="4017963" y="4167188"/>
            <a:ext cx="3124200" cy="536575"/>
          </a:xfrm>
          <a:custGeom>
            <a:avLst/>
            <a:gdLst>
              <a:gd name="connsiteX0" fmla="*/ 1560920 w 3124415"/>
              <a:gd name="connsiteY0" fmla="*/ 167426 h 535762"/>
              <a:gd name="connsiteX1" fmla="*/ 1962741 w 3124415"/>
              <a:gd name="connsiteY1" fmla="*/ 131365 h 535762"/>
              <a:gd name="connsiteX2" fmla="*/ 2276985 w 3124415"/>
              <a:gd name="connsiteY2" fmla="*/ 103031 h 535762"/>
              <a:gd name="connsiteX3" fmla="*/ 2462441 w 3124415"/>
              <a:gd name="connsiteY3" fmla="*/ 87577 h 535762"/>
              <a:gd name="connsiteX4" fmla="*/ 2565472 w 3124415"/>
              <a:gd name="connsiteY4" fmla="*/ 54092 h 535762"/>
              <a:gd name="connsiteX5" fmla="*/ 2699412 w 3124415"/>
              <a:gd name="connsiteY5" fmla="*/ 7728 h 535762"/>
              <a:gd name="connsiteX6" fmla="*/ 2727746 w 3124415"/>
              <a:gd name="connsiteY6" fmla="*/ 0 h 535762"/>
              <a:gd name="connsiteX7" fmla="*/ 2743200 w 3124415"/>
              <a:gd name="connsiteY7" fmla="*/ 0 h 535762"/>
              <a:gd name="connsiteX8" fmla="*/ 2774110 w 3124415"/>
              <a:gd name="connsiteY8" fmla="*/ 7728 h 535762"/>
              <a:gd name="connsiteX9" fmla="*/ 2843656 w 3124415"/>
              <a:gd name="connsiteY9" fmla="*/ 30910 h 535762"/>
              <a:gd name="connsiteX10" fmla="*/ 2902898 w 3124415"/>
              <a:gd name="connsiteY10" fmla="*/ 56667 h 535762"/>
              <a:gd name="connsiteX11" fmla="*/ 2954414 w 3124415"/>
              <a:gd name="connsiteY11" fmla="*/ 82425 h 535762"/>
              <a:gd name="connsiteX12" fmla="*/ 3031687 w 3124415"/>
              <a:gd name="connsiteY12" fmla="*/ 131365 h 535762"/>
              <a:gd name="connsiteX13" fmla="*/ 3080627 w 3124415"/>
              <a:gd name="connsiteY13" fmla="*/ 167426 h 535762"/>
              <a:gd name="connsiteX14" fmla="*/ 3114112 w 3124415"/>
              <a:gd name="connsiteY14" fmla="*/ 195759 h 535762"/>
              <a:gd name="connsiteX15" fmla="*/ 3121839 w 3124415"/>
              <a:gd name="connsiteY15" fmla="*/ 208638 h 535762"/>
              <a:gd name="connsiteX16" fmla="*/ 3124415 w 3124415"/>
              <a:gd name="connsiteY16" fmla="*/ 234396 h 535762"/>
              <a:gd name="connsiteX17" fmla="*/ 3116688 w 3124415"/>
              <a:gd name="connsiteY17" fmla="*/ 267881 h 535762"/>
              <a:gd name="connsiteX18" fmla="*/ 3098657 w 3124415"/>
              <a:gd name="connsiteY18" fmla="*/ 285911 h 535762"/>
              <a:gd name="connsiteX19" fmla="*/ 3075475 w 3124415"/>
              <a:gd name="connsiteY19" fmla="*/ 298790 h 535762"/>
              <a:gd name="connsiteX20" fmla="*/ 3039415 w 3124415"/>
              <a:gd name="connsiteY20" fmla="*/ 306518 h 535762"/>
              <a:gd name="connsiteX21" fmla="*/ 2980172 w 3124415"/>
              <a:gd name="connsiteY21" fmla="*/ 311669 h 535762"/>
              <a:gd name="connsiteX22" fmla="*/ 2897747 w 3124415"/>
              <a:gd name="connsiteY22" fmla="*/ 301366 h 535762"/>
              <a:gd name="connsiteX23" fmla="*/ 2758655 w 3124415"/>
              <a:gd name="connsiteY23" fmla="*/ 285911 h 535762"/>
              <a:gd name="connsiteX24" fmla="*/ 2575775 w 3124415"/>
              <a:gd name="connsiteY24" fmla="*/ 273032 h 535762"/>
              <a:gd name="connsiteX25" fmla="*/ 2364562 w 3124415"/>
              <a:gd name="connsiteY25" fmla="*/ 262729 h 535762"/>
              <a:gd name="connsiteX26" fmla="*/ 2137893 w 3124415"/>
              <a:gd name="connsiteY26" fmla="*/ 267881 h 535762"/>
              <a:gd name="connsiteX27" fmla="*/ 1931831 w 3124415"/>
              <a:gd name="connsiteY27" fmla="*/ 280760 h 535762"/>
              <a:gd name="connsiteX28" fmla="*/ 1756679 w 3124415"/>
              <a:gd name="connsiteY28" fmla="*/ 301366 h 535762"/>
              <a:gd name="connsiteX29" fmla="*/ 1517132 w 3124415"/>
              <a:gd name="connsiteY29" fmla="*/ 334851 h 535762"/>
              <a:gd name="connsiteX30" fmla="*/ 1287888 w 3124415"/>
              <a:gd name="connsiteY30" fmla="*/ 360609 h 535762"/>
              <a:gd name="connsiteX31" fmla="*/ 1074098 w 3124415"/>
              <a:gd name="connsiteY31" fmla="*/ 391518 h 535762"/>
              <a:gd name="connsiteX32" fmla="*/ 901522 w 3124415"/>
              <a:gd name="connsiteY32" fmla="*/ 419852 h 535762"/>
              <a:gd name="connsiteX33" fmla="*/ 718642 w 3124415"/>
              <a:gd name="connsiteY33" fmla="*/ 453337 h 535762"/>
              <a:gd name="connsiteX34" fmla="*/ 538337 w 3124415"/>
              <a:gd name="connsiteY34" fmla="*/ 502276 h 535762"/>
              <a:gd name="connsiteX35" fmla="*/ 443034 w 3124415"/>
              <a:gd name="connsiteY35" fmla="*/ 533186 h 535762"/>
              <a:gd name="connsiteX36" fmla="*/ 425003 w 3124415"/>
              <a:gd name="connsiteY36" fmla="*/ 535762 h 535762"/>
              <a:gd name="connsiteX37" fmla="*/ 376064 w 3124415"/>
              <a:gd name="connsiteY37" fmla="*/ 520307 h 535762"/>
              <a:gd name="connsiteX38" fmla="*/ 316821 w 3124415"/>
              <a:gd name="connsiteY38" fmla="*/ 491973 h 535762"/>
              <a:gd name="connsiteX39" fmla="*/ 252426 w 3124415"/>
              <a:gd name="connsiteY39" fmla="*/ 448185 h 535762"/>
              <a:gd name="connsiteX40" fmla="*/ 182880 w 3124415"/>
              <a:gd name="connsiteY40" fmla="*/ 394094 h 535762"/>
              <a:gd name="connsiteX41" fmla="*/ 110759 w 3124415"/>
              <a:gd name="connsiteY41" fmla="*/ 324548 h 535762"/>
              <a:gd name="connsiteX42" fmla="*/ 38637 w 3124415"/>
              <a:gd name="connsiteY42" fmla="*/ 252426 h 535762"/>
              <a:gd name="connsiteX43" fmla="*/ 15455 w 3124415"/>
              <a:gd name="connsiteY43" fmla="*/ 224093 h 535762"/>
              <a:gd name="connsiteX44" fmla="*/ 0 w 3124415"/>
              <a:gd name="connsiteY44" fmla="*/ 190608 h 535762"/>
              <a:gd name="connsiteX45" fmla="*/ 0 w 3124415"/>
              <a:gd name="connsiteY45" fmla="*/ 170002 h 535762"/>
              <a:gd name="connsiteX46" fmla="*/ 7728 w 3124415"/>
              <a:gd name="connsiteY46" fmla="*/ 162274 h 535762"/>
              <a:gd name="connsiteX47" fmla="*/ 18031 w 3124415"/>
              <a:gd name="connsiteY47" fmla="*/ 162274 h 535762"/>
              <a:gd name="connsiteX48" fmla="*/ 69546 w 3124415"/>
              <a:gd name="connsiteY48" fmla="*/ 185456 h 535762"/>
              <a:gd name="connsiteX49" fmla="*/ 167426 w 3124415"/>
              <a:gd name="connsiteY49" fmla="*/ 229244 h 535762"/>
              <a:gd name="connsiteX50" fmla="*/ 257578 w 3124415"/>
              <a:gd name="connsiteY50" fmla="*/ 257578 h 535762"/>
              <a:gd name="connsiteX51" fmla="*/ 311669 w 3124415"/>
              <a:gd name="connsiteY51" fmla="*/ 267881 h 535762"/>
              <a:gd name="connsiteX52" fmla="*/ 427579 w 3124415"/>
              <a:gd name="connsiteY52" fmla="*/ 275608 h 535762"/>
              <a:gd name="connsiteX53" fmla="*/ 528034 w 3124415"/>
              <a:gd name="connsiteY53" fmla="*/ 278184 h 535762"/>
              <a:gd name="connsiteX54" fmla="*/ 623338 w 3124415"/>
              <a:gd name="connsiteY54" fmla="*/ 273032 h 535762"/>
              <a:gd name="connsiteX55" fmla="*/ 878340 w 3124415"/>
              <a:gd name="connsiteY55" fmla="*/ 242123 h 535762"/>
              <a:gd name="connsiteX56" fmla="*/ 1275009 w 3124415"/>
              <a:gd name="connsiteY56" fmla="*/ 198335 h 535762"/>
              <a:gd name="connsiteX57" fmla="*/ 1560920 w 3124415"/>
              <a:gd name="connsiteY57" fmla="*/ 167426 h 53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24415" h="535762">
                <a:moveTo>
                  <a:pt x="1560920" y="167426"/>
                </a:moveTo>
                <a:lnTo>
                  <a:pt x="1962741" y="131365"/>
                </a:lnTo>
                <a:lnTo>
                  <a:pt x="2276985" y="103031"/>
                </a:lnTo>
                <a:lnTo>
                  <a:pt x="2462441" y="87577"/>
                </a:lnTo>
                <a:lnTo>
                  <a:pt x="2565472" y="54092"/>
                </a:lnTo>
                <a:lnTo>
                  <a:pt x="2699412" y="7728"/>
                </a:lnTo>
                <a:lnTo>
                  <a:pt x="2727746" y="0"/>
                </a:lnTo>
                <a:lnTo>
                  <a:pt x="2743200" y="0"/>
                </a:lnTo>
                <a:lnTo>
                  <a:pt x="2774110" y="7728"/>
                </a:lnTo>
                <a:lnTo>
                  <a:pt x="2843656" y="30910"/>
                </a:lnTo>
                <a:lnTo>
                  <a:pt x="2902898" y="56667"/>
                </a:lnTo>
                <a:lnTo>
                  <a:pt x="2954414" y="82425"/>
                </a:lnTo>
                <a:lnTo>
                  <a:pt x="3031687" y="131365"/>
                </a:lnTo>
                <a:lnTo>
                  <a:pt x="3080627" y="167426"/>
                </a:lnTo>
                <a:lnTo>
                  <a:pt x="3114112" y="195759"/>
                </a:lnTo>
                <a:lnTo>
                  <a:pt x="3121839" y="208638"/>
                </a:lnTo>
                <a:lnTo>
                  <a:pt x="3124415" y="234396"/>
                </a:lnTo>
                <a:lnTo>
                  <a:pt x="3116688" y="267881"/>
                </a:lnTo>
                <a:lnTo>
                  <a:pt x="3098657" y="285911"/>
                </a:lnTo>
                <a:lnTo>
                  <a:pt x="3075475" y="298790"/>
                </a:lnTo>
                <a:lnTo>
                  <a:pt x="3039415" y="306518"/>
                </a:lnTo>
                <a:lnTo>
                  <a:pt x="2980172" y="311669"/>
                </a:lnTo>
                <a:lnTo>
                  <a:pt x="2897747" y="301366"/>
                </a:lnTo>
                <a:lnTo>
                  <a:pt x="2758655" y="285911"/>
                </a:lnTo>
                <a:lnTo>
                  <a:pt x="2575775" y="273032"/>
                </a:lnTo>
                <a:lnTo>
                  <a:pt x="2364562" y="262729"/>
                </a:lnTo>
                <a:lnTo>
                  <a:pt x="2137893" y="267881"/>
                </a:lnTo>
                <a:lnTo>
                  <a:pt x="1931831" y="280760"/>
                </a:lnTo>
                <a:lnTo>
                  <a:pt x="1756679" y="301366"/>
                </a:lnTo>
                <a:lnTo>
                  <a:pt x="1517132" y="334851"/>
                </a:lnTo>
                <a:lnTo>
                  <a:pt x="1287888" y="360609"/>
                </a:lnTo>
                <a:lnTo>
                  <a:pt x="1074098" y="391518"/>
                </a:lnTo>
                <a:lnTo>
                  <a:pt x="901522" y="419852"/>
                </a:lnTo>
                <a:lnTo>
                  <a:pt x="718642" y="453337"/>
                </a:lnTo>
                <a:lnTo>
                  <a:pt x="538337" y="502276"/>
                </a:lnTo>
                <a:lnTo>
                  <a:pt x="443034" y="533186"/>
                </a:lnTo>
                <a:lnTo>
                  <a:pt x="425003" y="535762"/>
                </a:lnTo>
                <a:lnTo>
                  <a:pt x="376064" y="520307"/>
                </a:lnTo>
                <a:lnTo>
                  <a:pt x="316821" y="491973"/>
                </a:lnTo>
                <a:lnTo>
                  <a:pt x="252426" y="448185"/>
                </a:lnTo>
                <a:lnTo>
                  <a:pt x="182880" y="394094"/>
                </a:lnTo>
                <a:lnTo>
                  <a:pt x="110759" y="324548"/>
                </a:lnTo>
                <a:lnTo>
                  <a:pt x="38637" y="252426"/>
                </a:lnTo>
                <a:lnTo>
                  <a:pt x="15455" y="224093"/>
                </a:lnTo>
                <a:lnTo>
                  <a:pt x="0" y="190608"/>
                </a:lnTo>
                <a:lnTo>
                  <a:pt x="0" y="170002"/>
                </a:lnTo>
                <a:lnTo>
                  <a:pt x="7728" y="162274"/>
                </a:lnTo>
                <a:lnTo>
                  <a:pt x="18031" y="162274"/>
                </a:lnTo>
                <a:lnTo>
                  <a:pt x="69546" y="185456"/>
                </a:lnTo>
                <a:lnTo>
                  <a:pt x="167426" y="229244"/>
                </a:lnTo>
                <a:lnTo>
                  <a:pt x="257578" y="257578"/>
                </a:lnTo>
                <a:lnTo>
                  <a:pt x="311669" y="267881"/>
                </a:lnTo>
                <a:lnTo>
                  <a:pt x="427579" y="275608"/>
                </a:lnTo>
                <a:lnTo>
                  <a:pt x="528034" y="278184"/>
                </a:lnTo>
                <a:lnTo>
                  <a:pt x="623338" y="273032"/>
                </a:lnTo>
                <a:lnTo>
                  <a:pt x="878340" y="242123"/>
                </a:lnTo>
                <a:lnTo>
                  <a:pt x="1275009" y="198335"/>
                </a:lnTo>
                <a:lnTo>
                  <a:pt x="1560920" y="1674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6DAE7CE-B4CA-4D43-B825-501DA9E95D39}"/>
              </a:ext>
            </a:extLst>
          </p:cNvPr>
          <p:cNvSpPr/>
          <p:nvPr/>
        </p:nvSpPr>
        <p:spPr>
          <a:xfrm>
            <a:off x="5308600" y="4467225"/>
            <a:ext cx="420688" cy="1643063"/>
          </a:xfrm>
          <a:custGeom>
            <a:avLst/>
            <a:gdLst>
              <a:gd name="connsiteX0" fmla="*/ 150019 w 421482"/>
              <a:gd name="connsiteY0" fmla="*/ 545306 h 1643063"/>
              <a:gd name="connsiteX1" fmla="*/ 150019 w 421482"/>
              <a:gd name="connsiteY1" fmla="*/ 209550 h 1643063"/>
              <a:gd name="connsiteX2" fmla="*/ 147638 w 421482"/>
              <a:gd name="connsiteY2" fmla="*/ 169069 h 1643063"/>
              <a:gd name="connsiteX3" fmla="*/ 142875 w 421482"/>
              <a:gd name="connsiteY3" fmla="*/ 152400 h 1643063"/>
              <a:gd name="connsiteX4" fmla="*/ 128588 w 421482"/>
              <a:gd name="connsiteY4" fmla="*/ 128588 h 1643063"/>
              <a:gd name="connsiteX5" fmla="*/ 104775 w 421482"/>
              <a:gd name="connsiteY5" fmla="*/ 104775 h 1643063"/>
              <a:gd name="connsiteX6" fmla="*/ 76200 w 421482"/>
              <a:gd name="connsiteY6" fmla="*/ 83344 h 1643063"/>
              <a:gd name="connsiteX7" fmla="*/ 28575 w 421482"/>
              <a:gd name="connsiteY7" fmla="*/ 47625 h 1643063"/>
              <a:gd name="connsiteX8" fmla="*/ 0 w 421482"/>
              <a:gd name="connsiteY8" fmla="*/ 23813 h 1643063"/>
              <a:gd name="connsiteX9" fmla="*/ 214313 w 421482"/>
              <a:gd name="connsiteY9" fmla="*/ 0 h 1643063"/>
              <a:gd name="connsiteX10" fmla="*/ 316707 w 421482"/>
              <a:gd name="connsiteY10" fmla="*/ 66675 h 1643063"/>
              <a:gd name="connsiteX11" fmla="*/ 361950 w 421482"/>
              <a:gd name="connsiteY11" fmla="*/ 100013 h 1643063"/>
              <a:gd name="connsiteX12" fmla="*/ 388144 w 421482"/>
              <a:gd name="connsiteY12" fmla="*/ 128588 h 1643063"/>
              <a:gd name="connsiteX13" fmla="*/ 409575 w 421482"/>
              <a:gd name="connsiteY13" fmla="*/ 161925 h 1643063"/>
              <a:gd name="connsiteX14" fmla="*/ 421482 w 421482"/>
              <a:gd name="connsiteY14" fmla="*/ 200025 h 1643063"/>
              <a:gd name="connsiteX15" fmla="*/ 414338 w 421482"/>
              <a:gd name="connsiteY15" fmla="*/ 230981 h 1643063"/>
              <a:gd name="connsiteX16" fmla="*/ 404813 w 421482"/>
              <a:gd name="connsiteY16" fmla="*/ 259556 h 1643063"/>
              <a:gd name="connsiteX17" fmla="*/ 388144 w 421482"/>
              <a:gd name="connsiteY17" fmla="*/ 311944 h 1643063"/>
              <a:gd name="connsiteX18" fmla="*/ 376238 w 421482"/>
              <a:gd name="connsiteY18" fmla="*/ 369094 h 1643063"/>
              <a:gd name="connsiteX19" fmla="*/ 373857 w 421482"/>
              <a:gd name="connsiteY19" fmla="*/ 450056 h 1643063"/>
              <a:gd name="connsiteX20" fmla="*/ 376238 w 421482"/>
              <a:gd name="connsiteY20" fmla="*/ 852488 h 1643063"/>
              <a:gd name="connsiteX21" fmla="*/ 385763 w 421482"/>
              <a:gd name="connsiteY21" fmla="*/ 1121569 h 1643063"/>
              <a:gd name="connsiteX22" fmla="*/ 390525 w 421482"/>
              <a:gd name="connsiteY22" fmla="*/ 1271588 h 1643063"/>
              <a:gd name="connsiteX23" fmla="*/ 395288 w 421482"/>
              <a:gd name="connsiteY23" fmla="*/ 1381125 h 1643063"/>
              <a:gd name="connsiteX24" fmla="*/ 395288 w 421482"/>
              <a:gd name="connsiteY24" fmla="*/ 1412081 h 1643063"/>
              <a:gd name="connsiteX25" fmla="*/ 390525 w 421482"/>
              <a:gd name="connsiteY25" fmla="*/ 1464469 h 1643063"/>
              <a:gd name="connsiteX26" fmla="*/ 373857 w 421482"/>
              <a:gd name="connsiteY26" fmla="*/ 1521619 h 1643063"/>
              <a:gd name="connsiteX27" fmla="*/ 352425 w 421482"/>
              <a:gd name="connsiteY27" fmla="*/ 1564481 h 1643063"/>
              <a:gd name="connsiteX28" fmla="*/ 328613 w 421482"/>
              <a:gd name="connsiteY28" fmla="*/ 1595438 h 1643063"/>
              <a:gd name="connsiteX29" fmla="*/ 297657 w 421482"/>
              <a:gd name="connsiteY29" fmla="*/ 1619250 h 1643063"/>
              <a:gd name="connsiteX30" fmla="*/ 269082 w 421482"/>
              <a:gd name="connsiteY30" fmla="*/ 1631156 h 1643063"/>
              <a:gd name="connsiteX31" fmla="*/ 226219 w 421482"/>
              <a:gd name="connsiteY31" fmla="*/ 1640681 h 1643063"/>
              <a:gd name="connsiteX32" fmla="*/ 204788 w 421482"/>
              <a:gd name="connsiteY32" fmla="*/ 1643063 h 1643063"/>
              <a:gd name="connsiteX33" fmla="*/ 195263 w 421482"/>
              <a:gd name="connsiteY33" fmla="*/ 1643063 h 1643063"/>
              <a:gd name="connsiteX34" fmla="*/ 178594 w 421482"/>
              <a:gd name="connsiteY34" fmla="*/ 1619250 h 1643063"/>
              <a:gd name="connsiteX35" fmla="*/ 152400 w 421482"/>
              <a:gd name="connsiteY35" fmla="*/ 1581150 h 1643063"/>
              <a:gd name="connsiteX36" fmla="*/ 150019 w 421482"/>
              <a:gd name="connsiteY36" fmla="*/ 1102519 h 1643063"/>
              <a:gd name="connsiteX37" fmla="*/ 150019 w 421482"/>
              <a:gd name="connsiteY37" fmla="*/ 545306 h 164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21482" h="1643063">
                <a:moveTo>
                  <a:pt x="150019" y="545306"/>
                </a:moveTo>
                <a:lnTo>
                  <a:pt x="150019" y="209550"/>
                </a:lnTo>
                <a:lnTo>
                  <a:pt x="147638" y="169069"/>
                </a:lnTo>
                <a:lnTo>
                  <a:pt x="142875" y="152400"/>
                </a:lnTo>
                <a:lnTo>
                  <a:pt x="128588" y="128588"/>
                </a:lnTo>
                <a:lnTo>
                  <a:pt x="104775" y="104775"/>
                </a:lnTo>
                <a:lnTo>
                  <a:pt x="76200" y="83344"/>
                </a:lnTo>
                <a:lnTo>
                  <a:pt x="28575" y="47625"/>
                </a:lnTo>
                <a:lnTo>
                  <a:pt x="0" y="23813"/>
                </a:lnTo>
                <a:lnTo>
                  <a:pt x="214313" y="0"/>
                </a:lnTo>
                <a:lnTo>
                  <a:pt x="316707" y="66675"/>
                </a:lnTo>
                <a:lnTo>
                  <a:pt x="361950" y="100013"/>
                </a:lnTo>
                <a:lnTo>
                  <a:pt x="388144" y="128588"/>
                </a:lnTo>
                <a:lnTo>
                  <a:pt x="409575" y="161925"/>
                </a:lnTo>
                <a:lnTo>
                  <a:pt x="421482" y="200025"/>
                </a:lnTo>
                <a:lnTo>
                  <a:pt x="414338" y="230981"/>
                </a:lnTo>
                <a:lnTo>
                  <a:pt x="404813" y="259556"/>
                </a:lnTo>
                <a:lnTo>
                  <a:pt x="388144" y="311944"/>
                </a:lnTo>
                <a:lnTo>
                  <a:pt x="376238" y="369094"/>
                </a:lnTo>
                <a:cubicBezTo>
                  <a:pt x="375444" y="396081"/>
                  <a:pt x="374651" y="423069"/>
                  <a:pt x="373857" y="450056"/>
                </a:cubicBezTo>
                <a:cubicBezTo>
                  <a:pt x="374651" y="584200"/>
                  <a:pt x="375444" y="718344"/>
                  <a:pt x="376238" y="852488"/>
                </a:cubicBezTo>
                <a:lnTo>
                  <a:pt x="385763" y="1121569"/>
                </a:lnTo>
                <a:lnTo>
                  <a:pt x="390525" y="1271588"/>
                </a:lnTo>
                <a:lnTo>
                  <a:pt x="395288" y="1381125"/>
                </a:lnTo>
                <a:lnTo>
                  <a:pt x="395288" y="1412081"/>
                </a:lnTo>
                <a:lnTo>
                  <a:pt x="390525" y="1464469"/>
                </a:lnTo>
                <a:lnTo>
                  <a:pt x="373857" y="1521619"/>
                </a:lnTo>
                <a:lnTo>
                  <a:pt x="352425" y="1564481"/>
                </a:lnTo>
                <a:lnTo>
                  <a:pt x="328613" y="1595438"/>
                </a:lnTo>
                <a:lnTo>
                  <a:pt x="297657" y="1619250"/>
                </a:lnTo>
                <a:lnTo>
                  <a:pt x="269082" y="1631156"/>
                </a:lnTo>
                <a:lnTo>
                  <a:pt x="226219" y="1640681"/>
                </a:lnTo>
                <a:lnTo>
                  <a:pt x="204788" y="1643063"/>
                </a:lnTo>
                <a:lnTo>
                  <a:pt x="195263" y="1643063"/>
                </a:lnTo>
                <a:lnTo>
                  <a:pt x="178594" y="1619250"/>
                </a:lnTo>
                <a:lnTo>
                  <a:pt x="152400" y="1581150"/>
                </a:lnTo>
                <a:cubicBezTo>
                  <a:pt x="151606" y="1421606"/>
                  <a:pt x="150813" y="1262063"/>
                  <a:pt x="150019" y="1102519"/>
                </a:cubicBezTo>
                <a:lnTo>
                  <a:pt x="150019" y="5453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231EB4-B05A-D342-B006-390B15DB7A04}"/>
              </a:ext>
            </a:extLst>
          </p:cNvPr>
          <p:cNvSpPr/>
          <p:nvPr/>
        </p:nvSpPr>
        <p:spPr>
          <a:xfrm>
            <a:off x="4886325" y="5456238"/>
            <a:ext cx="609600" cy="641350"/>
          </a:xfrm>
          <a:custGeom>
            <a:avLst/>
            <a:gdLst>
              <a:gd name="connsiteX0" fmla="*/ 223838 w 609600"/>
              <a:gd name="connsiteY0" fmla="*/ 154781 h 642937"/>
              <a:gd name="connsiteX1" fmla="*/ 352425 w 609600"/>
              <a:gd name="connsiteY1" fmla="*/ 176212 h 642937"/>
              <a:gd name="connsiteX2" fmla="*/ 414338 w 609600"/>
              <a:gd name="connsiteY2" fmla="*/ 180975 h 642937"/>
              <a:gd name="connsiteX3" fmla="*/ 464344 w 609600"/>
              <a:gd name="connsiteY3" fmla="*/ 185737 h 642937"/>
              <a:gd name="connsiteX4" fmla="*/ 490538 w 609600"/>
              <a:gd name="connsiteY4" fmla="*/ 185737 h 642937"/>
              <a:gd name="connsiteX5" fmla="*/ 521494 w 609600"/>
              <a:gd name="connsiteY5" fmla="*/ 178594 h 642937"/>
              <a:gd name="connsiteX6" fmla="*/ 540544 w 609600"/>
              <a:gd name="connsiteY6" fmla="*/ 166687 h 642937"/>
              <a:gd name="connsiteX7" fmla="*/ 554831 w 609600"/>
              <a:gd name="connsiteY7" fmla="*/ 154781 h 642937"/>
              <a:gd name="connsiteX8" fmla="*/ 564356 w 609600"/>
              <a:gd name="connsiteY8" fmla="*/ 140494 h 642937"/>
              <a:gd name="connsiteX9" fmla="*/ 571500 w 609600"/>
              <a:gd name="connsiteY9" fmla="*/ 102394 h 642937"/>
              <a:gd name="connsiteX10" fmla="*/ 604838 w 609600"/>
              <a:gd name="connsiteY10" fmla="*/ 0 h 642937"/>
              <a:gd name="connsiteX11" fmla="*/ 609600 w 609600"/>
              <a:gd name="connsiteY11" fmla="*/ 642937 h 642937"/>
              <a:gd name="connsiteX12" fmla="*/ 571500 w 609600"/>
              <a:gd name="connsiteY12" fmla="*/ 588169 h 642937"/>
              <a:gd name="connsiteX13" fmla="*/ 542925 w 609600"/>
              <a:gd name="connsiteY13" fmla="*/ 547687 h 642937"/>
              <a:gd name="connsiteX14" fmla="*/ 490538 w 609600"/>
              <a:gd name="connsiteY14" fmla="*/ 488156 h 642937"/>
              <a:gd name="connsiteX15" fmla="*/ 411956 w 609600"/>
              <a:gd name="connsiteY15" fmla="*/ 411956 h 642937"/>
              <a:gd name="connsiteX16" fmla="*/ 333375 w 609600"/>
              <a:gd name="connsiteY16" fmla="*/ 345281 h 642937"/>
              <a:gd name="connsiteX17" fmla="*/ 269081 w 609600"/>
              <a:gd name="connsiteY17" fmla="*/ 300037 h 642937"/>
              <a:gd name="connsiteX18" fmla="*/ 197644 w 609600"/>
              <a:gd name="connsiteY18" fmla="*/ 254794 h 642937"/>
              <a:gd name="connsiteX19" fmla="*/ 100013 w 609600"/>
              <a:gd name="connsiteY19" fmla="*/ 200025 h 642937"/>
              <a:gd name="connsiteX20" fmla="*/ 38100 w 609600"/>
              <a:gd name="connsiteY20" fmla="*/ 171450 h 642937"/>
              <a:gd name="connsiteX21" fmla="*/ 19050 w 609600"/>
              <a:gd name="connsiteY21" fmla="*/ 159544 h 642937"/>
              <a:gd name="connsiteX22" fmla="*/ 11906 w 609600"/>
              <a:gd name="connsiteY22" fmla="*/ 150019 h 642937"/>
              <a:gd name="connsiteX23" fmla="*/ 0 w 609600"/>
              <a:gd name="connsiteY23" fmla="*/ 128587 h 642937"/>
              <a:gd name="connsiteX24" fmla="*/ 0 w 609600"/>
              <a:gd name="connsiteY24" fmla="*/ 114300 h 642937"/>
              <a:gd name="connsiteX25" fmla="*/ 2381 w 609600"/>
              <a:gd name="connsiteY25" fmla="*/ 107156 h 642937"/>
              <a:gd name="connsiteX26" fmla="*/ 16669 w 609600"/>
              <a:gd name="connsiteY26" fmla="*/ 102394 h 642937"/>
              <a:gd name="connsiteX27" fmla="*/ 40481 w 609600"/>
              <a:gd name="connsiteY27" fmla="*/ 107156 h 642937"/>
              <a:gd name="connsiteX28" fmla="*/ 66675 w 609600"/>
              <a:gd name="connsiteY28" fmla="*/ 116681 h 642937"/>
              <a:gd name="connsiteX29" fmla="*/ 123825 w 609600"/>
              <a:gd name="connsiteY29" fmla="*/ 130969 h 642937"/>
              <a:gd name="connsiteX30" fmla="*/ 223838 w 609600"/>
              <a:gd name="connsiteY30" fmla="*/ 154781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9600" h="642937">
                <a:moveTo>
                  <a:pt x="223838" y="154781"/>
                </a:moveTo>
                <a:lnTo>
                  <a:pt x="352425" y="176212"/>
                </a:lnTo>
                <a:lnTo>
                  <a:pt x="414338" y="180975"/>
                </a:lnTo>
                <a:lnTo>
                  <a:pt x="464344" y="185737"/>
                </a:lnTo>
                <a:lnTo>
                  <a:pt x="490538" y="185737"/>
                </a:lnTo>
                <a:lnTo>
                  <a:pt x="521494" y="178594"/>
                </a:lnTo>
                <a:lnTo>
                  <a:pt x="540544" y="166687"/>
                </a:lnTo>
                <a:lnTo>
                  <a:pt x="554831" y="154781"/>
                </a:lnTo>
                <a:lnTo>
                  <a:pt x="564356" y="140494"/>
                </a:lnTo>
                <a:lnTo>
                  <a:pt x="571500" y="102394"/>
                </a:lnTo>
                <a:lnTo>
                  <a:pt x="604838" y="0"/>
                </a:lnTo>
                <a:cubicBezTo>
                  <a:pt x="606425" y="214312"/>
                  <a:pt x="608013" y="428625"/>
                  <a:pt x="609600" y="642937"/>
                </a:cubicBezTo>
                <a:lnTo>
                  <a:pt x="571500" y="588169"/>
                </a:lnTo>
                <a:lnTo>
                  <a:pt x="542925" y="547687"/>
                </a:lnTo>
                <a:lnTo>
                  <a:pt x="490538" y="488156"/>
                </a:lnTo>
                <a:lnTo>
                  <a:pt x="411956" y="411956"/>
                </a:lnTo>
                <a:lnTo>
                  <a:pt x="333375" y="345281"/>
                </a:lnTo>
                <a:lnTo>
                  <a:pt x="269081" y="300037"/>
                </a:lnTo>
                <a:lnTo>
                  <a:pt x="197644" y="254794"/>
                </a:lnTo>
                <a:lnTo>
                  <a:pt x="100013" y="200025"/>
                </a:lnTo>
                <a:lnTo>
                  <a:pt x="38100" y="171450"/>
                </a:lnTo>
                <a:lnTo>
                  <a:pt x="19050" y="159544"/>
                </a:lnTo>
                <a:lnTo>
                  <a:pt x="11906" y="150019"/>
                </a:lnTo>
                <a:lnTo>
                  <a:pt x="0" y="128587"/>
                </a:lnTo>
                <a:lnTo>
                  <a:pt x="0" y="114300"/>
                </a:lnTo>
                <a:lnTo>
                  <a:pt x="2381" y="107156"/>
                </a:lnTo>
                <a:lnTo>
                  <a:pt x="16669" y="102394"/>
                </a:lnTo>
                <a:lnTo>
                  <a:pt x="40481" y="107156"/>
                </a:lnTo>
                <a:lnTo>
                  <a:pt x="66675" y="116681"/>
                </a:lnTo>
                <a:lnTo>
                  <a:pt x="123825" y="130969"/>
                </a:lnTo>
                <a:lnTo>
                  <a:pt x="223838" y="154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7EFEA2-70B5-4E13-9048-A5AF03767849}"/>
              </a:ext>
            </a:extLst>
          </p:cNvPr>
          <p:cNvGrpSpPr/>
          <p:nvPr/>
        </p:nvGrpSpPr>
        <p:grpSpPr>
          <a:xfrm>
            <a:off x="2384425" y="1617662"/>
            <a:ext cx="4757738" cy="4508500"/>
            <a:chOff x="2536825" y="1754188"/>
            <a:chExt cx="4757738" cy="4508500"/>
          </a:xfrm>
        </p:grpSpPr>
        <p:sp>
          <p:nvSpPr>
            <p:cNvPr id="60" name="フリーフォーム 11">
              <a:extLst>
                <a:ext uri="{FF2B5EF4-FFF2-40B4-BE49-F238E27FC236}">
                  <a16:creationId xmlns:a16="http://schemas.microsoft.com/office/drawing/2014/main" id="{BA431D2A-72CA-46C9-8E99-2CBF6805FE48}"/>
                </a:ext>
              </a:extLst>
            </p:cNvPr>
            <p:cNvSpPr/>
            <p:nvPr/>
          </p:nvSpPr>
          <p:spPr>
            <a:xfrm>
              <a:off x="2547938" y="2714625"/>
              <a:ext cx="1760537" cy="573088"/>
            </a:xfrm>
            <a:custGeom>
              <a:avLst/>
              <a:gdLst>
                <a:gd name="connsiteX0" fmla="*/ 695325 w 1759743"/>
                <a:gd name="connsiteY0" fmla="*/ 273844 h 573881"/>
                <a:gd name="connsiteX1" fmla="*/ 616743 w 1759743"/>
                <a:gd name="connsiteY1" fmla="*/ 295275 h 573881"/>
                <a:gd name="connsiteX2" fmla="*/ 550068 w 1759743"/>
                <a:gd name="connsiteY2" fmla="*/ 309563 h 573881"/>
                <a:gd name="connsiteX3" fmla="*/ 485775 w 1759743"/>
                <a:gd name="connsiteY3" fmla="*/ 319088 h 573881"/>
                <a:gd name="connsiteX4" fmla="*/ 435768 w 1759743"/>
                <a:gd name="connsiteY4" fmla="*/ 326231 h 573881"/>
                <a:gd name="connsiteX5" fmla="*/ 381000 w 1759743"/>
                <a:gd name="connsiteY5" fmla="*/ 330994 h 573881"/>
                <a:gd name="connsiteX6" fmla="*/ 335756 w 1759743"/>
                <a:gd name="connsiteY6" fmla="*/ 333375 h 573881"/>
                <a:gd name="connsiteX7" fmla="*/ 290512 w 1759743"/>
                <a:gd name="connsiteY7" fmla="*/ 330994 h 573881"/>
                <a:gd name="connsiteX8" fmla="*/ 211931 w 1759743"/>
                <a:gd name="connsiteY8" fmla="*/ 321469 h 573881"/>
                <a:gd name="connsiteX9" fmla="*/ 169068 w 1759743"/>
                <a:gd name="connsiteY9" fmla="*/ 311944 h 573881"/>
                <a:gd name="connsiteX10" fmla="*/ 133350 w 1759743"/>
                <a:gd name="connsiteY10" fmla="*/ 302419 h 573881"/>
                <a:gd name="connsiteX11" fmla="*/ 88106 w 1759743"/>
                <a:gd name="connsiteY11" fmla="*/ 283369 h 573881"/>
                <a:gd name="connsiteX12" fmla="*/ 57150 w 1759743"/>
                <a:gd name="connsiteY12" fmla="*/ 269081 h 573881"/>
                <a:gd name="connsiteX13" fmla="*/ 30956 w 1759743"/>
                <a:gd name="connsiteY13" fmla="*/ 259556 h 573881"/>
                <a:gd name="connsiteX14" fmla="*/ 14287 w 1759743"/>
                <a:gd name="connsiteY14" fmla="*/ 259556 h 573881"/>
                <a:gd name="connsiteX15" fmla="*/ 2381 w 1759743"/>
                <a:gd name="connsiteY15" fmla="*/ 264319 h 573881"/>
                <a:gd name="connsiteX16" fmla="*/ 0 w 1759743"/>
                <a:gd name="connsiteY16" fmla="*/ 278606 h 573881"/>
                <a:gd name="connsiteX17" fmla="*/ 4762 w 1759743"/>
                <a:gd name="connsiteY17" fmla="*/ 302419 h 573881"/>
                <a:gd name="connsiteX18" fmla="*/ 14287 w 1759743"/>
                <a:gd name="connsiteY18" fmla="*/ 328613 h 573881"/>
                <a:gd name="connsiteX19" fmla="*/ 38100 w 1759743"/>
                <a:gd name="connsiteY19" fmla="*/ 361950 h 573881"/>
                <a:gd name="connsiteX20" fmla="*/ 85725 w 1759743"/>
                <a:gd name="connsiteY20" fmla="*/ 411956 h 573881"/>
                <a:gd name="connsiteX21" fmla="*/ 133350 w 1759743"/>
                <a:gd name="connsiteY21" fmla="*/ 450056 h 573881"/>
                <a:gd name="connsiteX22" fmla="*/ 185737 w 1759743"/>
                <a:gd name="connsiteY22" fmla="*/ 485775 h 573881"/>
                <a:gd name="connsiteX23" fmla="*/ 245268 w 1759743"/>
                <a:gd name="connsiteY23" fmla="*/ 516731 h 573881"/>
                <a:gd name="connsiteX24" fmla="*/ 319087 w 1759743"/>
                <a:gd name="connsiteY24" fmla="*/ 550069 h 573881"/>
                <a:gd name="connsiteX25" fmla="*/ 364331 w 1759743"/>
                <a:gd name="connsiteY25" fmla="*/ 564356 h 573881"/>
                <a:gd name="connsiteX26" fmla="*/ 407193 w 1759743"/>
                <a:gd name="connsiteY26" fmla="*/ 571500 h 573881"/>
                <a:gd name="connsiteX27" fmla="*/ 452437 w 1759743"/>
                <a:gd name="connsiteY27" fmla="*/ 573881 h 573881"/>
                <a:gd name="connsiteX28" fmla="*/ 504825 w 1759743"/>
                <a:gd name="connsiteY28" fmla="*/ 566738 h 573881"/>
                <a:gd name="connsiteX29" fmla="*/ 566737 w 1759743"/>
                <a:gd name="connsiteY29" fmla="*/ 542925 h 573881"/>
                <a:gd name="connsiteX30" fmla="*/ 604837 w 1759743"/>
                <a:gd name="connsiteY30" fmla="*/ 521494 h 573881"/>
                <a:gd name="connsiteX31" fmla="*/ 688181 w 1759743"/>
                <a:gd name="connsiteY31" fmla="*/ 483394 h 573881"/>
                <a:gd name="connsiteX32" fmla="*/ 809625 w 1759743"/>
                <a:gd name="connsiteY32" fmla="*/ 440531 h 573881"/>
                <a:gd name="connsiteX33" fmla="*/ 897731 w 1759743"/>
                <a:gd name="connsiteY33" fmla="*/ 414338 h 573881"/>
                <a:gd name="connsiteX34" fmla="*/ 995362 w 1759743"/>
                <a:gd name="connsiteY34" fmla="*/ 388144 h 573881"/>
                <a:gd name="connsiteX35" fmla="*/ 1212056 w 1759743"/>
                <a:gd name="connsiteY35" fmla="*/ 314325 h 573881"/>
                <a:gd name="connsiteX36" fmla="*/ 1347787 w 1759743"/>
                <a:gd name="connsiteY36" fmla="*/ 280988 h 573881"/>
                <a:gd name="connsiteX37" fmla="*/ 1464468 w 1759743"/>
                <a:gd name="connsiteY37" fmla="*/ 259556 h 573881"/>
                <a:gd name="connsiteX38" fmla="*/ 1552575 w 1759743"/>
                <a:gd name="connsiteY38" fmla="*/ 247650 h 573881"/>
                <a:gd name="connsiteX39" fmla="*/ 1635918 w 1759743"/>
                <a:gd name="connsiteY39" fmla="*/ 242888 h 573881"/>
                <a:gd name="connsiteX40" fmla="*/ 1666875 w 1759743"/>
                <a:gd name="connsiteY40" fmla="*/ 240506 h 573881"/>
                <a:gd name="connsiteX41" fmla="*/ 1712118 w 1759743"/>
                <a:gd name="connsiteY41" fmla="*/ 221456 h 573881"/>
                <a:gd name="connsiteX42" fmla="*/ 1740693 w 1759743"/>
                <a:gd name="connsiteY42" fmla="*/ 202406 h 573881"/>
                <a:gd name="connsiteX43" fmla="*/ 1757362 w 1759743"/>
                <a:gd name="connsiteY43" fmla="*/ 185738 h 573881"/>
                <a:gd name="connsiteX44" fmla="*/ 1759743 w 1759743"/>
                <a:gd name="connsiteY44" fmla="*/ 169069 h 573881"/>
                <a:gd name="connsiteX45" fmla="*/ 1754981 w 1759743"/>
                <a:gd name="connsiteY45" fmla="*/ 145256 h 573881"/>
                <a:gd name="connsiteX46" fmla="*/ 1743075 w 1759743"/>
                <a:gd name="connsiteY46" fmla="*/ 121444 h 573881"/>
                <a:gd name="connsiteX47" fmla="*/ 1716881 w 1759743"/>
                <a:gd name="connsiteY47" fmla="*/ 85725 h 573881"/>
                <a:gd name="connsiteX48" fmla="*/ 1695450 w 1759743"/>
                <a:gd name="connsiteY48" fmla="*/ 61913 h 573881"/>
                <a:gd name="connsiteX49" fmla="*/ 1666875 w 1759743"/>
                <a:gd name="connsiteY49" fmla="*/ 42863 h 573881"/>
                <a:gd name="connsiteX50" fmla="*/ 1631156 w 1759743"/>
                <a:gd name="connsiteY50" fmla="*/ 21431 h 573881"/>
                <a:gd name="connsiteX51" fmla="*/ 1595437 w 1759743"/>
                <a:gd name="connsiteY51" fmla="*/ 7144 h 573881"/>
                <a:gd name="connsiteX52" fmla="*/ 1574006 w 1759743"/>
                <a:gd name="connsiteY52" fmla="*/ 0 h 573881"/>
                <a:gd name="connsiteX53" fmla="*/ 1559718 w 1759743"/>
                <a:gd name="connsiteY53" fmla="*/ 0 h 573881"/>
                <a:gd name="connsiteX54" fmla="*/ 1516856 w 1759743"/>
                <a:gd name="connsiteY54" fmla="*/ 16669 h 573881"/>
                <a:gd name="connsiteX55" fmla="*/ 1466850 w 1759743"/>
                <a:gd name="connsiteY55" fmla="*/ 45244 h 573881"/>
                <a:gd name="connsiteX56" fmla="*/ 1416843 w 1759743"/>
                <a:gd name="connsiteY56" fmla="*/ 73819 h 573881"/>
                <a:gd name="connsiteX57" fmla="*/ 1354931 w 1759743"/>
                <a:gd name="connsiteY57" fmla="*/ 97631 h 573881"/>
                <a:gd name="connsiteX58" fmla="*/ 1307306 w 1759743"/>
                <a:gd name="connsiteY58" fmla="*/ 111919 h 573881"/>
                <a:gd name="connsiteX59" fmla="*/ 1226343 w 1759743"/>
                <a:gd name="connsiteY59" fmla="*/ 133350 h 573881"/>
                <a:gd name="connsiteX60" fmla="*/ 1031081 w 1759743"/>
                <a:gd name="connsiteY60" fmla="*/ 169069 h 573881"/>
                <a:gd name="connsiteX61" fmla="*/ 883443 w 1759743"/>
                <a:gd name="connsiteY61" fmla="*/ 219075 h 573881"/>
                <a:gd name="connsiteX62" fmla="*/ 695325 w 1759743"/>
                <a:gd name="connsiteY62" fmla="*/ 273844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59743" h="573881">
                  <a:moveTo>
                    <a:pt x="695325" y="273844"/>
                  </a:moveTo>
                  <a:lnTo>
                    <a:pt x="616743" y="295275"/>
                  </a:lnTo>
                  <a:lnTo>
                    <a:pt x="550068" y="309563"/>
                  </a:lnTo>
                  <a:lnTo>
                    <a:pt x="485775" y="319088"/>
                  </a:lnTo>
                  <a:lnTo>
                    <a:pt x="435768" y="326231"/>
                  </a:lnTo>
                  <a:lnTo>
                    <a:pt x="381000" y="330994"/>
                  </a:lnTo>
                  <a:lnTo>
                    <a:pt x="335756" y="333375"/>
                  </a:lnTo>
                  <a:lnTo>
                    <a:pt x="290512" y="330994"/>
                  </a:lnTo>
                  <a:lnTo>
                    <a:pt x="211931" y="321469"/>
                  </a:lnTo>
                  <a:lnTo>
                    <a:pt x="169068" y="311944"/>
                  </a:lnTo>
                  <a:lnTo>
                    <a:pt x="133350" y="302419"/>
                  </a:lnTo>
                  <a:lnTo>
                    <a:pt x="88106" y="283369"/>
                  </a:lnTo>
                  <a:lnTo>
                    <a:pt x="57150" y="269081"/>
                  </a:lnTo>
                  <a:lnTo>
                    <a:pt x="30956" y="259556"/>
                  </a:lnTo>
                  <a:lnTo>
                    <a:pt x="14287" y="259556"/>
                  </a:lnTo>
                  <a:lnTo>
                    <a:pt x="2381" y="264319"/>
                  </a:lnTo>
                  <a:lnTo>
                    <a:pt x="0" y="278606"/>
                  </a:lnTo>
                  <a:lnTo>
                    <a:pt x="4762" y="302419"/>
                  </a:lnTo>
                  <a:lnTo>
                    <a:pt x="14287" y="328613"/>
                  </a:lnTo>
                  <a:lnTo>
                    <a:pt x="38100" y="361950"/>
                  </a:lnTo>
                  <a:lnTo>
                    <a:pt x="85725" y="411956"/>
                  </a:lnTo>
                  <a:lnTo>
                    <a:pt x="133350" y="450056"/>
                  </a:lnTo>
                  <a:lnTo>
                    <a:pt x="185737" y="485775"/>
                  </a:lnTo>
                  <a:lnTo>
                    <a:pt x="245268" y="516731"/>
                  </a:lnTo>
                  <a:lnTo>
                    <a:pt x="319087" y="550069"/>
                  </a:lnTo>
                  <a:lnTo>
                    <a:pt x="364331" y="564356"/>
                  </a:lnTo>
                  <a:lnTo>
                    <a:pt x="407193" y="571500"/>
                  </a:lnTo>
                  <a:lnTo>
                    <a:pt x="452437" y="573881"/>
                  </a:lnTo>
                  <a:lnTo>
                    <a:pt x="504825" y="566738"/>
                  </a:lnTo>
                  <a:lnTo>
                    <a:pt x="566737" y="542925"/>
                  </a:lnTo>
                  <a:lnTo>
                    <a:pt x="604837" y="521494"/>
                  </a:lnTo>
                  <a:lnTo>
                    <a:pt x="688181" y="483394"/>
                  </a:lnTo>
                  <a:lnTo>
                    <a:pt x="809625" y="440531"/>
                  </a:lnTo>
                  <a:lnTo>
                    <a:pt x="897731" y="414338"/>
                  </a:lnTo>
                  <a:lnTo>
                    <a:pt x="995362" y="388144"/>
                  </a:lnTo>
                  <a:lnTo>
                    <a:pt x="1212056" y="314325"/>
                  </a:lnTo>
                  <a:lnTo>
                    <a:pt x="1347787" y="280988"/>
                  </a:lnTo>
                  <a:lnTo>
                    <a:pt x="1464468" y="259556"/>
                  </a:lnTo>
                  <a:lnTo>
                    <a:pt x="1552575" y="247650"/>
                  </a:lnTo>
                  <a:lnTo>
                    <a:pt x="1635918" y="242888"/>
                  </a:lnTo>
                  <a:lnTo>
                    <a:pt x="1666875" y="240506"/>
                  </a:lnTo>
                  <a:lnTo>
                    <a:pt x="1712118" y="221456"/>
                  </a:lnTo>
                  <a:lnTo>
                    <a:pt x="1740693" y="202406"/>
                  </a:lnTo>
                  <a:lnTo>
                    <a:pt x="1757362" y="185738"/>
                  </a:lnTo>
                  <a:lnTo>
                    <a:pt x="1759743" y="169069"/>
                  </a:lnTo>
                  <a:lnTo>
                    <a:pt x="1754981" y="145256"/>
                  </a:lnTo>
                  <a:lnTo>
                    <a:pt x="1743075" y="121444"/>
                  </a:lnTo>
                  <a:lnTo>
                    <a:pt x="1716881" y="85725"/>
                  </a:lnTo>
                  <a:lnTo>
                    <a:pt x="1695450" y="61913"/>
                  </a:lnTo>
                  <a:lnTo>
                    <a:pt x="1666875" y="42863"/>
                  </a:lnTo>
                  <a:lnTo>
                    <a:pt x="1631156" y="21431"/>
                  </a:lnTo>
                  <a:lnTo>
                    <a:pt x="1595437" y="7144"/>
                  </a:lnTo>
                  <a:lnTo>
                    <a:pt x="1574006" y="0"/>
                  </a:lnTo>
                  <a:lnTo>
                    <a:pt x="1559718" y="0"/>
                  </a:lnTo>
                  <a:lnTo>
                    <a:pt x="1516856" y="16669"/>
                  </a:lnTo>
                  <a:lnTo>
                    <a:pt x="1466850" y="45244"/>
                  </a:lnTo>
                  <a:lnTo>
                    <a:pt x="1416843" y="73819"/>
                  </a:lnTo>
                  <a:lnTo>
                    <a:pt x="1354931" y="97631"/>
                  </a:lnTo>
                  <a:lnTo>
                    <a:pt x="1307306" y="111919"/>
                  </a:lnTo>
                  <a:lnTo>
                    <a:pt x="1226343" y="133350"/>
                  </a:lnTo>
                  <a:lnTo>
                    <a:pt x="1031081" y="169069"/>
                  </a:lnTo>
                  <a:lnTo>
                    <a:pt x="883443" y="219075"/>
                  </a:lnTo>
                  <a:lnTo>
                    <a:pt x="695325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3">
              <a:extLst>
                <a:ext uri="{FF2B5EF4-FFF2-40B4-BE49-F238E27FC236}">
                  <a16:creationId xmlns:a16="http://schemas.microsoft.com/office/drawing/2014/main" id="{E75E0E3D-FC25-4982-A81A-EF526D80A55D}"/>
                </a:ext>
              </a:extLst>
            </p:cNvPr>
            <p:cNvSpPr/>
            <p:nvPr/>
          </p:nvSpPr>
          <p:spPr>
            <a:xfrm>
              <a:off x="4527550" y="1754188"/>
              <a:ext cx="2339975" cy="428625"/>
            </a:xfrm>
            <a:custGeom>
              <a:avLst/>
              <a:gdLst>
                <a:gd name="connsiteX0" fmla="*/ 1171575 w 2340769"/>
                <a:gd name="connsiteY0" fmla="*/ 328613 h 428625"/>
                <a:gd name="connsiteX1" fmla="*/ 1300163 w 2340769"/>
                <a:gd name="connsiteY1" fmla="*/ 314325 h 428625"/>
                <a:gd name="connsiteX2" fmla="*/ 1395413 w 2340769"/>
                <a:gd name="connsiteY2" fmla="*/ 307182 h 428625"/>
                <a:gd name="connsiteX3" fmla="*/ 1509713 w 2340769"/>
                <a:gd name="connsiteY3" fmla="*/ 288132 h 428625"/>
                <a:gd name="connsiteX4" fmla="*/ 1769269 w 2340769"/>
                <a:gd name="connsiteY4" fmla="*/ 273844 h 428625"/>
                <a:gd name="connsiteX5" fmla="*/ 1955007 w 2340769"/>
                <a:gd name="connsiteY5" fmla="*/ 266700 h 428625"/>
                <a:gd name="connsiteX6" fmla="*/ 2052638 w 2340769"/>
                <a:gd name="connsiteY6" fmla="*/ 264319 h 428625"/>
                <a:gd name="connsiteX7" fmla="*/ 2119313 w 2340769"/>
                <a:gd name="connsiteY7" fmla="*/ 264319 h 428625"/>
                <a:gd name="connsiteX8" fmla="*/ 2171700 w 2340769"/>
                <a:gd name="connsiteY8" fmla="*/ 266700 h 428625"/>
                <a:gd name="connsiteX9" fmla="*/ 2216944 w 2340769"/>
                <a:gd name="connsiteY9" fmla="*/ 264319 h 428625"/>
                <a:gd name="connsiteX10" fmla="*/ 2259807 w 2340769"/>
                <a:gd name="connsiteY10" fmla="*/ 257175 h 428625"/>
                <a:gd name="connsiteX11" fmla="*/ 2295525 w 2340769"/>
                <a:gd name="connsiteY11" fmla="*/ 247650 h 428625"/>
                <a:gd name="connsiteX12" fmla="*/ 2321719 w 2340769"/>
                <a:gd name="connsiteY12" fmla="*/ 230982 h 428625"/>
                <a:gd name="connsiteX13" fmla="*/ 2333625 w 2340769"/>
                <a:gd name="connsiteY13" fmla="*/ 219075 h 428625"/>
                <a:gd name="connsiteX14" fmla="*/ 2340769 w 2340769"/>
                <a:gd name="connsiteY14" fmla="*/ 197644 h 428625"/>
                <a:gd name="connsiteX15" fmla="*/ 2338388 w 2340769"/>
                <a:gd name="connsiteY15" fmla="*/ 171450 h 428625"/>
                <a:gd name="connsiteX16" fmla="*/ 2333625 w 2340769"/>
                <a:gd name="connsiteY16" fmla="*/ 154782 h 428625"/>
                <a:gd name="connsiteX17" fmla="*/ 2314575 w 2340769"/>
                <a:gd name="connsiteY17" fmla="*/ 133350 h 428625"/>
                <a:gd name="connsiteX18" fmla="*/ 2271713 w 2340769"/>
                <a:gd name="connsiteY18" fmla="*/ 100013 h 428625"/>
                <a:gd name="connsiteX19" fmla="*/ 2216944 w 2340769"/>
                <a:gd name="connsiteY19" fmla="*/ 69057 h 428625"/>
                <a:gd name="connsiteX20" fmla="*/ 2152650 w 2340769"/>
                <a:gd name="connsiteY20" fmla="*/ 40482 h 428625"/>
                <a:gd name="connsiteX21" fmla="*/ 2071688 w 2340769"/>
                <a:gd name="connsiteY21" fmla="*/ 11907 h 428625"/>
                <a:gd name="connsiteX22" fmla="*/ 2035969 w 2340769"/>
                <a:gd name="connsiteY22" fmla="*/ 0 h 428625"/>
                <a:gd name="connsiteX23" fmla="*/ 2021682 w 2340769"/>
                <a:gd name="connsiteY23" fmla="*/ 0 h 428625"/>
                <a:gd name="connsiteX24" fmla="*/ 1988344 w 2340769"/>
                <a:gd name="connsiteY24" fmla="*/ 11907 h 428625"/>
                <a:gd name="connsiteX25" fmla="*/ 1931194 w 2340769"/>
                <a:gd name="connsiteY25" fmla="*/ 35719 h 428625"/>
                <a:gd name="connsiteX26" fmla="*/ 1821657 w 2340769"/>
                <a:gd name="connsiteY26" fmla="*/ 69057 h 428625"/>
                <a:gd name="connsiteX27" fmla="*/ 1762125 w 2340769"/>
                <a:gd name="connsiteY27" fmla="*/ 83344 h 428625"/>
                <a:gd name="connsiteX28" fmla="*/ 1671638 w 2340769"/>
                <a:gd name="connsiteY28" fmla="*/ 95250 h 428625"/>
                <a:gd name="connsiteX29" fmla="*/ 1457325 w 2340769"/>
                <a:gd name="connsiteY29" fmla="*/ 123825 h 428625"/>
                <a:gd name="connsiteX30" fmla="*/ 1243013 w 2340769"/>
                <a:gd name="connsiteY30" fmla="*/ 150019 h 428625"/>
                <a:gd name="connsiteX31" fmla="*/ 1009650 w 2340769"/>
                <a:gd name="connsiteY31" fmla="*/ 178594 h 428625"/>
                <a:gd name="connsiteX32" fmla="*/ 857250 w 2340769"/>
                <a:gd name="connsiteY32" fmla="*/ 197644 h 428625"/>
                <a:gd name="connsiteX33" fmla="*/ 707232 w 2340769"/>
                <a:gd name="connsiteY33" fmla="*/ 216694 h 428625"/>
                <a:gd name="connsiteX34" fmla="*/ 671513 w 2340769"/>
                <a:gd name="connsiteY34" fmla="*/ 219075 h 428625"/>
                <a:gd name="connsiteX35" fmla="*/ 585788 w 2340769"/>
                <a:gd name="connsiteY35" fmla="*/ 219075 h 428625"/>
                <a:gd name="connsiteX36" fmla="*/ 502444 w 2340769"/>
                <a:gd name="connsiteY36" fmla="*/ 216694 h 428625"/>
                <a:gd name="connsiteX37" fmla="*/ 416719 w 2340769"/>
                <a:gd name="connsiteY37" fmla="*/ 214313 h 428625"/>
                <a:gd name="connsiteX38" fmla="*/ 321469 w 2340769"/>
                <a:gd name="connsiteY38" fmla="*/ 204788 h 428625"/>
                <a:gd name="connsiteX39" fmla="*/ 280988 w 2340769"/>
                <a:gd name="connsiteY39" fmla="*/ 195263 h 428625"/>
                <a:gd name="connsiteX40" fmla="*/ 238125 w 2340769"/>
                <a:gd name="connsiteY40" fmla="*/ 183357 h 428625"/>
                <a:gd name="connsiteX41" fmla="*/ 192882 w 2340769"/>
                <a:gd name="connsiteY41" fmla="*/ 166688 h 428625"/>
                <a:gd name="connsiteX42" fmla="*/ 150019 w 2340769"/>
                <a:gd name="connsiteY42" fmla="*/ 147638 h 428625"/>
                <a:gd name="connsiteX43" fmla="*/ 119063 w 2340769"/>
                <a:gd name="connsiteY43" fmla="*/ 130969 h 428625"/>
                <a:gd name="connsiteX44" fmla="*/ 83344 w 2340769"/>
                <a:gd name="connsiteY44" fmla="*/ 109538 h 428625"/>
                <a:gd name="connsiteX45" fmla="*/ 64294 w 2340769"/>
                <a:gd name="connsiteY45" fmla="*/ 92869 h 428625"/>
                <a:gd name="connsiteX46" fmla="*/ 45244 w 2340769"/>
                <a:gd name="connsiteY46" fmla="*/ 80963 h 428625"/>
                <a:gd name="connsiteX47" fmla="*/ 28575 w 2340769"/>
                <a:gd name="connsiteY47" fmla="*/ 76200 h 428625"/>
                <a:gd name="connsiteX48" fmla="*/ 16669 w 2340769"/>
                <a:gd name="connsiteY48" fmla="*/ 76200 h 428625"/>
                <a:gd name="connsiteX49" fmla="*/ 4763 w 2340769"/>
                <a:gd name="connsiteY49" fmla="*/ 78582 h 428625"/>
                <a:gd name="connsiteX50" fmla="*/ 0 w 2340769"/>
                <a:gd name="connsiteY50" fmla="*/ 95250 h 428625"/>
                <a:gd name="connsiteX51" fmla="*/ 7144 w 2340769"/>
                <a:gd name="connsiteY51" fmla="*/ 121444 h 428625"/>
                <a:gd name="connsiteX52" fmla="*/ 30957 w 2340769"/>
                <a:gd name="connsiteY52" fmla="*/ 152400 h 428625"/>
                <a:gd name="connsiteX53" fmla="*/ 92869 w 2340769"/>
                <a:gd name="connsiteY53" fmla="*/ 216694 h 428625"/>
                <a:gd name="connsiteX54" fmla="*/ 166688 w 2340769"/>
                <a:gd name="connsiteY54" fmla="*/ 290513 h 428625"/>
                <a:gd name="connsiteX55" fmla="*/ 228600 w 2340769"/>
                <a:gd name="connsiteY55" fmla="*/ 345282 h 428625"/>
                <a:gd name="connsiteX56" fmla="*/ 266700 w 2340769"/>
                <a:gd name="connsiteY56" fmla="*/ 378619 h 428625"/>
                <a:gd name="connsiteX57" fmla="*/ 285750 w 2340769"/>
                <a:gd name="connsiteY57" fmla="*/ 390525 h 428625"/>
                <a:gd name="connsiteX58" fmla="*/ 311944 w 2340769"/>
                <a:gd name="connsiteY58" fmla="*/ 404813 h 428625"/>
                <a:gd name="connsiteX59" fmla="*/ 357188 w 2340769"/>
                <a:gd name="connsiteY59" fmla="*/ 419100 h 428625"/>
                <a:gd name="connsiteX60" fmla="*/ 390525 w 2340769"/>
                <a:gd name="connsiteY60" fmla="*/ 426244 h 428625"/>
                <a:gd name="connsiteX61" fmla="*/ 421482 w 2340769"/>
                <a:gd name="connsiteY61" fmla="*/ 428625 h 428625"/>
                <a:gd name="connsiteX62" fmla="*/ 492919 w 2340769"/>
                <a:gd name="connsiteY62" fmla="*/ 428625 h 428625"/>
                <a:gd name="connsiteX63" fmla="*/ 545307 w 2340769"/>
                <a:gd name="connsiteY63" fmla="*/ 423863 h 428625"/>
                <a:gd name="connsiteX64" fmla="*/ 621507 w 2340769"/>
                <a:gd name="connsiteY64" fmla="*/ 414338 h 428625"/>
                <a:gd name="connsiteX65" fmla="*/ 790575 w 2340769"/>
                <a:gd name="connsiteY65" fmla="*/ 378619 h 428625"/>
                <a:gd name="connsiteX66" fmla="*/ 1040607 w 2340769"/>
                <a:gd name="connsiteY66" fmla="*/ 342900 h 428625"/>
                <a:gd name="connsiteX67" fmla="*/ 1171575 w 2340769"/>
                <a:gd name="connsiteY67" fmla="*/ 3286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40769" h="428625">
                  <a:moveTo>
                    <a:pt x="1171575" y="328613"/>
                  </a:moveTo>
                  <a:lnTo>
                    <a:pt x="1300163" y="314325"/>
                  </a:lnTo>
                  <a:lnTo>
                    <a:pt x="1395413" y="307182"/>
                  </a:lnTo>
                  <a:lnTo>
                    <a:pt x="1509713" y="288132"/>
                  </a:lnTo>
                  <a:lnTo>
                    <a:pt x="1769269" y="273844"/>
                  </a:lnTo>
                  <a:lnTo>
                    <a:pt x="1955007" y="266700"/>
                  </a:lnTo>
                  <a:lnTo>
                    <a:pt x="2052638" y="264319"/>
                  </a:lnTo>
                  <a:lnTo>
                    <a:pt x="2119313" y="264319"/>
                  </a:lnTo>
                  <a:lnTo>
                    <a:pt x="2171700" y="266700"/>
                  </a:lnTo>
                  <a:lnTo>
                    <a:pt x="2216944" y="264319"/>
                  </a:lnTo>
                  <a:lnTo>
                    <a:pt x="2259807" y="257175"/>
                  </a:lnTo>
                  <a:lnTo>
                    <a:pt x="2295525" y="247650"/>
                  </a:lnTo>
                  <a:lnTo>
                    <a:pt x="2321719" y="230982"/>
                  </a:lnTo>
                  <a:lnTo>
                    <a:pt x="2333625" y="219075"/>
                  </a:lnTo>
                  <a:lnTo>
                    <a:pt x="2340769" y="197644"/>
                  </a:lnTo>
                  <a:lnTo>
                    <a:pt x="2338388" y="171450"/>
                  </a:lnTo>
                  <a:lnTo>
                    <a:pt x="2333625" y="154782"/>
                  </a:lnTo>
                  <a:lnTo>
                    <a:pt x="2314575" y="133350"/>
                  </a:lnTo>
                  <a:lnTo>
                    <a:pt x="2271713" y="100013"/>
                  </a:lnTo>
                  <a:lnTo>
                    <a:pt x="2216944" y="69057"/>
                  </a:lnTo>
                  <a:lnTo>
                    <a:pt x="2152650" y="40482"/>
                  </a:lnTo>
                  <a:lnTo>
                    <a:pt x="2071688" y="11907"/>
                  </a:lnTo>
                  <a:lnTo>
                    <a:pt x="2035969" y="0"/>
                  </a:lnTo>
                  <a:lnTo>
                    <a:pt x="2021682" y="0"/>
                  </a:lnTo>
                  <a:lnTo>
                    <a:pt x="1988344" y="11907"/>
                  </a:lnTo>
                  <a:lnTo>
                    <a:pt x="1931194" y="35719"/>
                  </a:lnTo>
                  <a:lnTo>
                    <a:pt x="1821657" y="69057"/>
                  </a:lnTo>
                  <a:lnTo>
                    <a:pt x="1762125" y="83344"/>
                  </a:lnTo>
                  <a:lnTo>
                    <a:pt x="1671638" y="95250"/>
                  </a:lnTo>
                  <a:lnTo>
                    <a:pt x="1457325" y="123825"/>
                  </a:lnTo>
                  <a:lnTo>
                    <a:pt x="1243013" y="150019"/>
                  </a:lnTo>
                  <a:lnTo>
                    <a:pt x="1009650" y="178594"/>
                  </a:lnTo>
                  <a:lnTo>
                    <a:pt x="857250" y="197644"/>
                  </a:lnTo>
                  <a:lnTo>
                    <a:pt x="707232" y="216694"/>
                  </a:lnTo>
                  <a:lnTo>
                    <a:pt x="671513" y="219075"/>
                  </a:lnTo>
                  <a:lnTo>
                    <a:pt x="585788" y="219075"/>
                  </a:lnTo>
                  <a:lnTo>
                    <a:pt x="502444" y="216694"/>
                  </a:lnTo>
                  <a:lnTo>
                    <a:pt x="416719" y="214313"/>
                  </a:lnTo>
                  <a:lnTo>
                    <a:pt x="321469" y="204788"/>
                  </a:lnTo>
                  <a:lnTo>
                    <a:pt x="280988" y="195263"/>
                  </a:lnTo>
                  <a:lnTo>
                    <a:pt x="238125" y="183357"/>
                  </a:lnTo>
                  <a:lnTo>
                    <a:pt x="192882" y="166688"/>
                  </a:lnTo>
                  <a:lnTo>
                    <a:pt x="150019" y="147638"/>
                  </a:lnTo>
                  <a:lnTo>
                    <a:pt x="119063" y="130969"/>
                  </a:lnTo>
                  <a:lnTo>
                    <a:pt x="83344" y="109538"/>
                  </a:lnTo>
                  <a:lnTo>
                    <a:pt x="64294" y="92869"/>
                  </a:lnTo>
                  <a:lnTo>
                    <a:pt x="45244" y="80963"/>
                  </a:lnTo>
                  <a:lnTo>
                    <a:pt x="28575" y="76200"/>
                  </a:lnTo>
                  <a:lnTo>
                    <a:pt x="16669" y="76200"/>
                  </a:lnTo>
                  <a:lnTo>
                    <a:pt x="4763" y="78582"/>
                  </a:lnTo>
                  <a:lnTo>
                    <a:pt x="0" y="95250"/>
                  </a:lnTo>
                  <a:lnTo>
                    <a:pt x="7144" y="121444"/>
                  </a:lnTo>
                  <a:lnTo>
                    <a:pt x="30957" y="152400"/>
                  </a:lnTo>
                  <a:lnTo>
                    <a:pt x="92869" y="216694"/>
                  </a:lnTo>
                  <a:lnTo>
                    <a:pt x="166688" y="290513"/>
                  </a:lnTo>
                  <a:lnTo>
                    <a:pt x="228600" y="345282"/>
                  </a:lnTo>
                  <a:lnTo>
                    <a:pt x="266700" y="378619"/>
                  </a:lnTo>
                  <a:lnTo>
                    <a:pt x="285750" y="390525"/>
                  </a:lnTo>
                  <a:lnTo>
                    <a:pt x="311944" y="404813"/>
                  </a:lnTo>
                  <a:lnTo>
                    <a:pt x="357188" y="419100"/>
                  </a:lnTo>
                  <a:lnTo>
                    <a:pt x="390525" y="426244"/>
                  </a:lnTo>
                  <a:lnTo>
                    <a:pt x="421482" y="428625"/>
                  </a:lnTo>
                  <a:lnTo>
                    <a:pt x="492919" y="428625"/>
                  </a:lnTo>
                  <a:lnTo>
                    <a:pt x="545307" y="423863"/>
                  </a:lnTo>
                  <a:lnTo>
                    <a:pt x="621507" y="414338"/>
                  </a:lnTo>
                  <a:lnTo>
                    <a:pt x="790575" y="378619"/>
                  </a:lnTo>
                  <a:lnTo>
                    <a:pt x="1040607" y="342900"/>
                  </a:lnTo>
                  <a:lnTo>
                    <a:pt x="1171575" y="3286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9">
              <a:extLst>
                <a:ext uri="{FF2B5EF4-FFF2-40B4-BE49-F238E27FC236}">
                  <a16:creationId xmlns:a16="http://schemas.microsoft.com/office/drawing/2014/main" id="{C325375E-A160-46DA-B1B7-9E2D9149BB2C}"/>
                </a:ext>
              </a:extLst>
            </p:cNvPr>
            <p:cNvSpPr/>
            <p:nvPr/>
          </p:nvSpPr>
          <p:spPr>
            <a:xfrm>
              <a:off x="4800600" y="3800475"/>
              <a:ext cx="1757363" cy="381000"/>
            </a:xfrm>
            <a:custGeom>
              <a:avLst/>
              <a:gdLst>
                <a:gd name="connsiteX0" fmla="*/ 807244 w 1757363"/>
                <a:gd name="connsiteY0" fmla="*/ 142875 h 381000"/>
                <a:gd name="connsiteX1" fmla="*/ 1016794 w 1757363"/>
                <a:gd name="connsiteY1" fmla="*/ 111919 h 381000"/>
                <a:gd name="connsiteX2" fmla="*/ 1235869 w 1757363"/>
                <a:gd name="connsiteY2" fmla="*/ 78581 h 381000"/>
                <a:gd name="connsiteX3" fmla="*/ 1276350 w 1757363"/>
                <a:gd name="connsiteY3" fmla="*/ 71438 h 381000"/>
                <a:gd name="connsiteX4" fmla="*/ 1328738 w 1757363"/>
                <a:gd name="connsiteY4" fmla="*/ 45244 h 381000"/>
                <a:gd name="connsiteX5" fmla="*/ 1400175 w 1757363"/>
                <a:gd name="connsiteY5" fmla="*/ 14288 h 381000"/>
                <a:gd name="connsiteX6" fmla="*/ 1450181 w 1757363"/>
                <a:gd name="connsiteY6" fmla="*/ 0 h 381000"/>
                <a:gd name="connsiteX7" fmla="*/ 1485900 w 1757363"/>
                <a:gd name="connsiteY7" fmla="*/ 0 h 381000"/>
                <a:gd name="connsiteX8" fmla="*/ 1507331 w 1757363"/>
                <a:gd name="connsiteY8" fmla="*/ 4763 h 381000"/>
                <a:gd name="connsiteX9" fmla="*/ 1574006 w 1757363"/>
                <a:gd name="connsiteY9" fmla="*/ 35719 h 381000"/>
                <a:gd name="connsiteX10" fmla="*/ 1652588 w 1757363"/>
                <a:gd name="connsiteY10" fmla="*/ 73819 h 381000"/>
                <a:gd name="connsiteX11" fmla="*/ 1712119 w 1757363"/>
                <a:gd name="connsiteY11" fmla="*/ 104775 h 381000"/>
                <a:gd name="connsiteX12" fmla="*/ 1726406 w 1757363"/>
                <a:gd name="connsiteY12" fmla="*/ 116681 h 381000"/>
                <a:gd name="connsiteX13" fmla="*/ 1740694 w 1757363"/>
                <a:gd name="connsiteY13" fmla="*/ 135731 h 381000"/>
                <a:gd name="connsiteX14" fmla="*/ 1750219 w 1757363"/>
                <a:gd name="connsiteY14" fmla="*/ 152400 h 381000"/>
                <a:gd name="connsiteX15" fmla="*/ 1757363 w 1757363"/>
                <a:gd name="connsiteY15" fmla="*/ 176213 h 381000"/>
                <a:gd name="connsiteX16" fmla="*/ 1757363 w 1757363"/>
                <a:gd name="connsiteY16" fmla="*/ 195263 h 381000"/>
                <a:gd name="connsiteX17" fmla="*/ 1747838 w 1757363"/>
                <a:gd name="connsiteY17" fmla="*/ 216694 h 381000"/>
                <a:gd name="connsiteX18" fmla="*/ 1724025 w 1757363"/>
                <a:gd name="connsiteY18" fmla="*/ 233363 h 381000"/>
                <a:gd name="connsiteX19" fmla="*/ 1690688 w 1757363"/>
                <a:gd name="connsiteY19" fmla="*/ 245269 h 381000"/>
                <a:gd name="connsiteX20" fmla="*/ 1654969 w 1757363"/>
                <a:gd name="connsiteY20" fmla="*/ 247650 h 381000"/>
                <a:gd name="connsiteX21" fmla="*/ 1564481 w 1757363"/>
                <a:gd name="connsiteY21" fmla="*/ 252413 h 381000"/>
                <a:gd name="connsiteX22" fmla="*/ 1395413 w 1757363"/>
                <a:gd name="connsiteY22" fmla="*/ 266700 h 381000"/>
                <a:gd name="connsiteX23" fmla="*/ 1212056 w 1757363"/>
                <a:gd name="connsiteY23" fmla="*/ 276225 h 381000"/>
                <a:gd name="connsiteX24" fmla="*/ 995363 w 1757363"/>
                <a:gd name="connsiteY24" fmla="*/ 302419 h 381000"/>
                <a:gd name="connsiteX25" fmla="*/ 757238 w 1757363"/>
                <a:gd name="connsiteY25" fmla="*/ 328613 h 381000"/>
                <a:gd name="connsiteX26" fmla="*/ 681038 w 1757363"/>
                <a:gd name="connsiteY26" fmla="*/ 338138 h 381000"/>
                <a:gd name="connsiteX27" fmla="*/ 619125 w 1757363"/>
                <a:gd name="connsiteY27" fmla="*/ 352425 h 381000"/>
                <a:gd name="connsiteX28" fmla="*/ 542925 w 1757363"/>
                <a:gd name="connsiteY28" fmla="*/ 366713 h 381000"/>
                <a:gd name="connsiteX29" fmla="*/ 476250 w 1757363"/>
                <a:gd name="connsiteY29" fmla="*/ 376238 h 381000"/>
                <a:gd name="connsiteX30" fmla="*/ 419100 w 1757363"/>
                <a:gd name="connsiteY30" fmla="*/ 381000 h 381000"/>
                <a:gd name="connsiteX31" fmla="*/ 361950 w 1757363"/>
                <a:gd name="connsiteY31" fmla="*/ 378619 h 381000"/>
                <a:gd name="connsiteX32" fmla="*/ 302419 w 1757363"/>
                <a:gd name="connsiteY32" fmla="*/ 369094 h 381000"/>
                <a:gd name="connsiteX33" fmla="*/ 252413 w 1757363"/>
                <a:gd name="connsiteY33" fmla="*/ 354806 h 381000"/>
                <a:gd name="connsiteX34" fmla="*/ 192881 w 1757363"/>
                <a:gd name="connsiteY34" fmla="*/ 323850 h 381000"/>
                <a:gd name="connsiteX35" fmla="*/ 135731 w 1757363"/>
                <a:gd name="connsiteY35" fmla="*/ 288131 h 381000"/>
                <a:gd name="connsiteX36" fmla="*/ 83344 w 1757363"/>
                <a:gd name="connsiteY36" fmla="*/ 242888 h 381000"/>
                <a:gd name="connsiteX37" fmla="*/ 54769 w 1757363"/>
                <a:gd name="connsiteY37" fmla="*/ 211931 h 381000"/>
                <a:gd name="connsiteX38" fmla="*/ 19050 w 1757363"/>
                <a:gd name="connsiteY38" fmla="*/ 164306 h 381000"/>
                <a:gd name="connsiteX39" fmla="*/ 4763 w 1757363"/>
                <a:gd name="connsiteY39" fmla="*/ 135731 h 381000"/>
                <a:gd name="connsiteX40" fmla="*/ 0 w 1757363"/>
                <a:gd name="connsiteY40" fmla="*/ 116681 h 381000"/>
                <a:gd name="connsiteX41" fmla="*/ 2381 w 1757363"/>
                <a:gd name="connsiteY41" fmla="*/ 100013 h 381000"/>
                <a:gd name="connsiteX42" fmla="*/ 16669 w 1757363"/>
                <a:gd name="connsiteY42" fmla="*/ 88106 h 381000"/>
                <a:gd name="connsiteX43" fmla="*/ 33338 w 1757363"/>
                <a:gd name="connsiteY43" fmla="*/ 90488 h 381000"/>
                <a:gd name="connsiteX44" fmla="*/ 64294 w 1757363"/>
                <a:gd name="connsiteY44" fmla="*/ 104775 h 381000"/>
                <a:gd name="connsiteX45" fmla="*/ 114300 w 1757363"/>
                <a:gd name="connsiteY45" fmla="*/ 130969 h 381000"/>
                <a:gd name="connsiteX46" fmla="*/ 195263 w 1757363"/>
                <a:gd name="connsiteY46" fmla="*/ 154781 h 381000"/>
                <a:gd name="connsiteX47" fmla="*/ 273844 w 1757363"/>
                <a:gd name="connsiteY47" fmla="*/ 173831 h 381000"/>
                <a:gd name="connsiteX48" fmla="*/ 307181 w 1757363"/>
                <a:gd name="connsiteY48" fmla="*/ 180975 h 381000"/>
                <a:gd name="connsiteX49" fmla="*/ 357188 w 1757363"/>
                <a:gd name="connsiteY49" fmla="*/ 183356 h 381000"/>
                <a:gd name="connsiteX50" fmla="*/ 538163 w 1757363"/>
                <a:gd name="connsiteY50" fmla="*/ 171450 h 381000"/>
                <a:gd name="connsiteX51" fmla="*/ 807244 w 1757363"/>
                <a:gd name="connsiteY51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7363" h="381000">
                  <a:moveTo>
                    <a:pt x="807244" y="142875"/>
                  </a:moveTo>
                  <a:lnTo>
                    <a:pt x="1016794" y="111919"/>
                  </a:lnTo>
                  <a:lnTo>
                    <a:pt x="1235869" y="78581"/>
                  </a:lnTo>
                  <a:lnTo>
                    <a:pt x="1276350" y="71438"/>
                  </a:lnTo>
                  <a:lnTo>
                    <a:pt x="1328738" y="45244"/>
                  </a:lnTo>
                  <a:lnTo>
                    <a:pt x="1400175" y="14288"/>
                  </a:lnTo>
                  <a:lnTo>
                    <a:pt x="1450181" y="0"/>
                  </a:lnTo>
                  <a:lnTo>
                    <a:pt x="1485900" y="0"/>
                  </a:lnTo>
                  <a:lnTo>
                    <a:pt x="1507331" y="4763"/>
                  </a:lnTo>
                  <a:lnTo>
                    <a:pt x="1574006" y="35719"/>
                  </a:lnTo>
                  <a:lnTo>
                    <a:pt x="1652588" y="73819"/>
                  </a:lnTo>
                  <a:lnTo>
                    <a:pt x="1712119" y="104775"/>
                  </a:lnTo>
                  <a:lnTo>
                    <a:pt x="1726406" y="116681"/>
                  </a:lnTo>
                  <a:lnTo>
                    <a:pt x="1740694" y="135731"/>
                  </a:lnTo>
                  <a:lnTo>
                    <a:pt x="1750219" y="152400"/>
                  </a:lnTo>
                  <a:lnTo>
                    <a:pt x="1757363" y="176213"/>
                  </a:lnTo>
                  <a:lnTo>
                    <a:pt x="1757363" y="195263"/>
                  </a:lnTo>
                  <a:lnTo>
                    <a:pt x="1747838" y="216694"/>
                  </a:lnTo>
                  <a:lnTo>
                    <a:pt x="1724025" y="233363"/>
                  </a:lnTo>
                  <a:lnTo>
                    <a:pt x="1690688" y="245269"/>
                  </a:lnTo>
                  <a:lnTo>
                    <a:pt x="1654969" y="247650"/>
                  </a:lnTo>
                  <a:lnTo>
                    <a:pt x="1564481" y="252413"/>
                  </a:lnTo>
                  <a:lnTo>
                    <a:pt x="1395413" y="266700"/>
                  </a:lnTo>
                  <a:lnTo>
                    <a:pt x="1212056" y="276225"/>
                  </a:lnTo>
                  <a:lnTo>
                    <a:pt x="995363" y="302419"/>
                  </a:lnTo>
                  <a:lnTo>
                    <a:pt x="757238" y="328613"/>
                  </a:lnTo>
                  <a:lnTo>
                    <a:pt x="681038" y="338138"/>
                  </a:lnTo>
                  <a:lnTo>
                    <a:pt x="619125" y="352425"/>
                  </a:lnTo>
                  <a:lnTo>
                    <a:pt x="542925" y="366713"/>
                  </a:lnTo>
                  <a:lnTo>
                    <a:pt x="476250" y="376238"/>
                  </a:lnTo>
                  <a:lnTo>
                    <a:pt x="419100" y="381000"/>
                  </a:lnTo>
                  <a:lnTo>
                    <a:pt x="361950" y="378619"/>
                  </a:lnTo>
                  <a:lnTo>
                    <a:pt x="302419" y="369094"/>
                  </a:lnTo>
                  <a:lnTo>
                    <a:pt x="252413" y="354806"/>
                  </a:lnTo>
                  <a:lnTo>
                    <a:pt x="192881" y="323850"/>
                  </a:lnTo>
                  <a:lnTo>
                    <a:pt x="135731" y="288131"/>
                  </a:lnTo>
                  <a:lnTo>
                    <a:pt x="83344" y="242888"/>
                  </a:lnTo>
                  <a:lnTo>
                    <a:pt x="54769" y="211931"/>
                  </a:lnTo>
                  <a:lnTo>
                    <a:pt x="19050" y="164306"/>
                  </a:lnTo>
                  <a:lnTo>
                    <a:pt x="4763" y="135731"/>
                  </a:lnTo>
                  <a:lnTo>
                    <a:pt x="0" y="116681"/>
                  </a:lnTo>
                  <a:lnTo>
                    <a:pt x="2381" y="100013"/>
                  </a:lnTo>
                  <a:lnTo>
                    <a:pt x="16669" y="88106"/>
                  </a:lnTo>
                  <a:lnTo>
                    <a:pt x="33338" y="90488"/>
                  </a:lnTo>
                  <a:lnTo>
                    <a:pt x="64294" y="104775"/>
                  </a:lnTo>
                  <a:lnTo>
                    <a:pt x="114300" y="130969"/>
                  </a:lnTo>
                  <a:lnTo>
                    <a:pt x="195263" y="154781"/>
                  </a:lnTo>
                  <a:lnTo>
                    <a:pt x="273844" y="173831"/>
                  </a:lnTo>
                  <a:lnTo>
                    <a:pt x="307181" y="180975"/>
                  </a:lnTo>
                  <a:lnTo>
                    <a:pt x="357188" y="183356"/>
                  </a:lnTo>
                  <a:lnTo>
                    <a:pt x="538163" y="171450"/>
                  </a:lnTo>
                  <a:lnTo>
                    <a:pt x="807244" y="142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24">
              <a:extLst>
                <a:ext uri="{FF2B5EF4-FFF2-40B4-BE49-F238E27FC236}">
                  <a16:creationId xmlns:a16="http://schemas.microsoft.com/office/drawing/2014/main" id="{D64D17F9-051E-48F2-88D9-1DDB4471EE31}"/>
                </a:ext>
              </a:extLst>
            </p:cNvPr>
            <p:cNvSpPr/>
            <p:nvPr/>
          </p:nvSpPr>
          <p:spPr>
            <a:xfrm>
              <a:off x="6156325" y="4973638"/>
              <a:ext cx="963613" cy="854075"/>
            </a:xfrm>
            <a:custGeom>
              <a:avLst/>
              <a:gdLst>
                <a:gd name="connsiteX0" fmla="*/ 335757 w 964407"/>
                <a:gd name="connsiteY0" fmla="*/ 330994 h 852488"/>
                <a:gd name="connsiteX1" fmla="*/ 276225 w 964407"/>
                <a:gd name="connsiteY1" fmla="*/ 271463 h 852488"/>
                <a:gd name="connsiteX2" fmla="*/ 207169 w 964407"/>
                <a:gd name="connsiteY2" fmla="*/ 207169 h 852488"/>
                <a:gd name="connsiteX3" fmla="*/ 138113 w 964407"/>
                <a:gd name="connsiteY3" fmla="*/ 147638 h 852488"/>
                <a:gd name="connsiteX4" fmla="*/ 66675 w 964407"/>
                <a:gd name="connsiteY4" fmla="*/ 95250 h 852488"/>
                <a:gd name="connsiteX5" fmla="*/ 26194 w 964407"/>
                <a:gd name="connsiteY5" fmla="*/ 69057 h 852488"/>
                <a:gd name="connsiteX6" fmla="*/ 11907 w 964407"/>
                <a:gd name="connsiteY6" fmla="*/ 54769 h 852488"/>
                <a:gd name="connsiteX7" fmla="*/ 0 w 964407"/>
                <a:gd name="connsiteY7" fmla="*/ 26194 h 852488"/>
                <a:gd name="connsiteX8" fmla="*/ 0 w 964407"/>
                <a:gd name="connsiteY8" fmla="*/ 7144 h 852488"/>
                <a:gd name="connsiteX9" fmla="*/ 7144 w 964407"/>
                <a:gd name="connsiteY9" fmla="*/ 0 h 852488"/>
                <a:gd name="connsiteX10" fmla="*/ 21432 w 964407"/>
                <a:gd name="connsiteY10" fmla="*/ 2382 h 852488"/>
                <a:gd name="connsiteX11" fmla="*/ 57150 w 964407"/>
                <a:gd name="connsiteY11" fmla="*/ 14288 h 852488"/>
                <a:gd name="connsiteX12" fmla="*/ 107157 w 964407"/>
                <a:gd name="connsiteY12" fmla="*/ 26194 h 852488"/>
                <a:gd name="connsiteX13" fmla="*/ 188119 w 964407"/>
                <a:gd name="connsiteY13" fmla="*/ 50007 h 852488"/>
                <a:gd name="connsiteX14" fmla="*/ 269082 w 964407"/>
                <a:gd name="connsiteY14" fmla="*/ 76200 h 852488"/>
                <a:gd name="connsiteX15" fmla="*/ 328613 w 964407"/>
                <a:gd name="connsiteY15" fmla="*/ 97632 h 852488"/>
                <a:gd name="connsiteX16" fmla="*/ 416719 w 964407"/>
                <a:gd name="connsiteY16" fmla="*/ 133350 h 852488"/>
                <a:gd name="connsiteX17" fmla="*/ 473869 w 964407"/>
                <a:gd name="connsiteY17" fmla="*/ 157163 h 852488"/>
                <a:gd name="connsiteX18" fmla="*/ 561975 w 964407"/>
                <a:gd name="connsiteY18" fmla="*/ 202407 h 852488"/>
                <a:gd name="connsiteX19" fmla="*/ 626269 w 964407"/>
                <a:gd name="connsiteY19" fmla="*/ 240507 h 852488"/>
                <a:gd name="connsiteX20" fmla="*/ 666750 w 964407"/>
                <a:gd name="connsiteY20" fmla="*/ 269082 h 852488"/>
                <a:gd name="connsiteX21" fmla="*/ 711994 w 964407"/>
                <a:gd name="connsiteY21" fmla="*/ 307182 h 852488"/>
                <a:gd name="connsiteX22" fmla="*/ 750094 w 964407"/>
                <a:gd name="connsiteY22" fmla="*/ 345282 h 852488"/>
                <a:gd name="connsiteX23" fmla="*/ 788194 w 964407"/>
                <a:gd name="connsiteY23" fmla="*/ 385763 h 852488"/>
                <a:gd name="connsiteX24" fmla="*/ 831057 w 964407"/>
                <a:gd name="connsiteY24" fmla="*/ 438150 h 852488"/>
                <a:gd name="connsiteX25" fmla="*/ 866775 w 964407"/>
                <a:gd name="connsiteY25" fmla="*/ 485775 h 852488"/>
                <a:gd name="connsiteX26" fmla="*/ 902494 w 964407"/>
                <a:gd name="connsiteY26" fmla="*/ 542925 h 852488"/>
                <a:gd name="connsiteX27" fmla="*/ 935832 w 964407"/>
                <a:gd name="connsiteY27" fmla="*/ 614363 h 852488"/>
                <a:gd name="connsiteX28" fmla="*/ 952500 w 964407"/>
                <a:gd name="connsiteY28" fmla="*/ 666750 h 852488"/>
                <a:gd name="connsiteX29" fmla="*/ 962025 w 964407"/>
                <a:gd name="connsiteY29" fmla="*/ 702469 h 852488"/>
                <a:gd name="connsiteX30" fmla="*/ 964407 w 964407"/>
                <a:gd name="connsiteY30" fmla="*/ 731044 h 852488"/>
                <a:gd name="connsiteX31" fmla="*/ 959644 w 964407"/>
                <a:gd name="connsiteY31" fmla="*/ 757238 h 852488"/>
                <a:gd name="connsiteX32" fmla="*/ 945357 w 964407"/>
                <a:gd name="connsiteY32" fmla="*/ 785813 h 852488"/>
                <a:gd name="connsiteX33" fmla="*/ 916782 w 964407"/>
                <a:gd name="connsiteY33" fmla="*/ 819150 h 852488"/>
                <a:gd name="connsiteX34" fmla="*/ 892969 w 964407"/>
                <a:gd name="connsiteY34" fmla="*/ 838200 h 852488"/>
                <a:gd name="connsiteX35" fmla="*/ 864394 w 964407"/>
                <a:gd name="connsiteY35" fmla="*/ 850107 h 852488"/>
                <a:gd name="connsiteX36" fmla="*/ 842963 w 964407"/>
                <a:gd name="connsiteY36" fmla="*/ 852488 h 852488"/>
                <a:gd name="connsiteX37" fmla="*/ 816769 w 964407"/>
                <a:gd name="connsiteY37" fmla="*/ 847725 h 852488"/>
                <a:gd name="connsiteX38" fmla="*/ 781050 w 964407"/>
                <a:gd name="connsiteY38" fmla="*/ 831057 h 852488"/>
                <a:gd name="connsiteX39" fmla="*/ 738188 w 964407"/>
                <a:gd name="connsiteY39" fmla="*/ 802482 h 852488"/>
                <a:gd name="connsiteX40" fmla="*/ 695325 w 964407"/>
                <a:gd name="connsiteY40" fmla="*/ 762000 h 852488"/>
                <a:gd name="connsiteX41" fmla="*/ 642938 w 964407"/>
                <a:gd name="connsiteY41" fmla="*/ 688182 h 852488"/>
                <a:gd name="connsiteX42" fmla="*/ 569119 w 964407"/>
                <a:gd name="connsiteY42" fmla="*/ 592932 h 852488"/>
                <a:gd name="connsiteX43" fmla="*/ 469107 w 964407"/>
                <a:gd name="connsiteY43" fmla="*/ 476250 h 852488"/>
                <a:gd name="connsiteX44" fmla="*/ 335757 w 964407"/>
                <a:gd name="connsiteY44" fmla="*/ 330994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64407" h="852488">
                  <a:moveTo>
                    <a:pt x="335757" y="330994"/>
                  </a:moveTo>
                  <a:lnTo>
                    <a:pt x="276225" y="271463"/>
                  </a:lnTo>
                  <a:lnTo>
                    <a:pt x="207169" y="207169"/>
                  </a:lnTo>
                  <a:lnTo>
                    <a:pt x="138113" y="147638"/>
                  </a:lnTo>
                  <a:lnTo>
                    <a:pt x="66675" y="95250"/>
                  </a:lnTo>
                  <a:lnTo>
                    <a:pt x="26194" y="69057"/>
                  </a:lnTo>
                  <a:lnTo>
                    <a:pt x="11907" y="54769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2" y="2382"/>
                  </a:lnTo>
                  <a:lnTo>
                    <a:pt x="57150" y="14288"/>
                  </a:lnTo>
                  <a:lnTo>
                    <a:pt x="107157" y="26194"/>
                  </a:lnTo>
                  <a:lnTo>
                    <a:pt x="188119" y="50007"/>
                  </a:lnTo>
                  <a:lnTo>
                    <a:pt x="269082" y="76200"/>
                  </a:lnTo>
                  <a:lnTo>
                    <a:pt x="328613" y="97632"/>
                  </a:lnTo>
                  <a:lnTo>
                    <a:pt x="416719" y="133350"/>
                  </a:lnTo>
                  <a:lnTo>
                    <a:pt x="473869" y="157163"/>
                  </a:lnTo>
                  <a:lnTo>
                    <a:pt x="561975" y="202407"/>
                  </a:lnTo>
                  <a:lnTo>
                    <a:pt x="626269" y="240507"/>
                  </a:lnTo>
                  <a:lnTo>
                    <a:pt x="666750" y="269082"/>
                  </a:lnTo>
                  <a:lnTo>
                    <a:pt x="711994" y="307182"/>
                  </a:lnTo>
                  <a:lnTo>
                    <a:pt x="750094" y="345282"/>
                  </a:lnTo>
                  <a:lnTo>
                    <a:pt x="788194" y="385763"/>
                  </a:lnTo>
                  <a:lnTo>
                    <a:pt x="831057" y="438150"/>
                  </a:lnTo>
                  <a:lnTo>
                    <a:pt x="866775" y="485775"/>
                  </a:lnTo>
                  <a:lnTo>
                    <a:pt x="902494" y="542925"/>
                  </a:lnTo>
                  <a:lnTo>
                    <a:pt x="935832" y="614363"/>
                  </a:lnTo>
                  <a:lnTo>
                    <a:pt x="952500" y="666750"/>
                  </a:lnTo>
                  <a:lnTo>
                    <a:pt x="962025" y="702469"/>
                  </a:lnTo>
                  <a:lnTo>
                    <a:pt x="964407" y="731044"/>
                  </a:lnTo>
                  <a:lnTo>
                    <a:pt x="959644" y="757238"/>
                  </a:lnTo>
                  <a:lnTo>
                    <a:pt x="945357" y="785813"/>
                  </a:lnTo>
                  <a:lnTo>
                    <a:pt x="916782" y="819150"/>
                  </a:lnTo>
                  <a:lnTo>
                    <a:pt x="892969" y="838200"/>
                  </a:lnTo>
                  <a:lnTo>
                    <a:pt x="864394" y="850107"/>
                  </a:lnTo>
                  <a:lnTo>
                    <a:pt x="842963" y="852488"/>
                  </a:lnTo>
                  <a:lnTo>
                    <a:pt x="816769" y="847725"/>
                  </a:lnTo>
                  <a:lnTo>
                    <a:pt x="781050" y="831057"/>
                  </a:lnTo>
                  <a:lnTo>
                    <a:pt x="738188" y="802482"/>
                  </a:lnTo>
                  <a:lnTo>
                    <a:pt x="695325" y="762000"/>
                  </a:lnTo>
                  <a:lnTo>
                    <a:pt x="642938" y="688182"/>
                  </a:lnTo>
                  <a:lnTo>
                    <a:pt x="569119" y="592932"/>
                  </a:lnTo>
                  <a:lnTo>
                    <a:pt x="469107" y="476250"/>
                  </a:lnTo>
                  <a:lnTo>
                    <a:pt x="335757" y="3309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25">
              <a:extLst>
                <a:ext uri="{FF2B5EF4-FFF2-40B4-BE49-F238E27FC236}">
                  <a16:creationId xmlns:a16="http://schemas.microsoft.com/office/drawing/2014/main" id="{2C2E6759-31A3-4AD8-ACC2-4C188170FFA3}"/>
                </a:ext>
              </a:extLst>
            </p:cNvPr>
            <p:cNvSpPr/>
            <p:nvPr/>
          </p:nvSpPr>
          <p:spPr>
            <a:xfrm>
              <a:off x="4014788" y="4951413"/>
              <a:ext cx="1098550" cy="1011237"/>
            </a:xfrm>
            <a:custGeom>
              <a:avLst/>
              <a:gdLst>
                <a:gd name="connsiteX0" fmla="*/ 590550 w 1097756"/>
                <a:gd name="connsiteY0" fmla="*/ 685800 h 1012031"/>
                <a:gd name="connsiteX1" fmla="*/ 700087 w 1097756"/>
                <a:gd name="connsiteY1" fmla="*/ 611981 h 1012031"/>
                <a:gd name="connsiteX2" fmla="*/ 828675 w 1097756"/>
                <a:gd name="connsiteY2" fmla="*/ 519112 h 1012031"/>
                <a:gd name="connsiteX3" fmla="*/ 950118 w 1097756"/>
                <a:gd name="connsiteY3" fmla="*/ 426244 h 1012031"/>
                <a:gd name="connsiteX4" fmla="*/ 1009650 w 1097756"/>
                <a:gd name="connsiteY4" fmla="*/ 378619 h 1012031"/>
                <a:gd name="connsiteX5" fmla="*/ 1050131 w 1097756"/>
                <a:gd name="connsiteY5" fmla="*/ 350044 h 1012031"/>
                <a:gd name="connsiteX6" fmla="*/ 1085850 w 1097756"/>
                <a:gd name="connsiteY6" fmla="*/ 316706 h 1012031"/>
                <a:gd name="connsiteX7" fmla="*/ 1095375 w 1097756"/>
                <a:gd name="connsiteY7" fmla="*/ 290512 h 1012031"/>
                <a:gd name="connsiteX8" fmla="*/ 1097756 w 1097756"/>
                <a:gd name="connsiteY8" fmla="*/ 278606 h 1012031"/>
                <a:gd name="connsiteX9" fmla="*/ 1092993 w 1097756"/>
                <a:gd name="connsiteY9" fmla="*/ 261937 h 1012031"/>
                <a:gd name="connsiteX10" fmla="*/ 1073943 w 1097756"/>
                <a:gd name="connsiteY10" fmla="*/ 247650 h 1012031"/>
                <a:gd name="connsiteX11" fmla="*/ 1004887 w 1097756"/>
                <a:gd name="connsiteY11" fmla="*/ 190500 h 1012031"/>
                <a:gd name="connsiteX12" fmla="*/ 912018 w 1097756"/>
                <a:gd name="connsiteY12" fmla="*/ 116681 h 1012031"/>
                <a:gd name="connsiteX13" fmla="*/ 847725 w 1097756"/>
                <a:gd name="connsiteY13" fmla="*/ 78581 h 1012031"/>
                <a:gd name="connsiteX14" fmla="*/ 790575 w 1097756"/>
                <a:gd name="connsiteY14" fmla="*/ 45244 h 1012031"/>
                <a:gd name="connsiteX15" fmla="*/ 714375 w 1097756"/>
                <a:gd name="connsiteY15" fmla="*/ 16669 h 1012031"/>
                <a:gd name="connsiteX16" fmla="*/ 676275 w 1097756"/>
                <a:gd name="connsiteY16" fmla="*/ 2381 h 1012031"/>
                <a:gd name="connsiteX17" fmla="*/ 652462 w 1097756"/>
                <a:gd name="connsiteY17" fmla="*/ 0 h 1012031"/>
                <a:gd name="connsiteX18" fmla="*/ 642937 w 1097756"/>
                <a:gd name="connsiteY18" fmla="*/ 4762 h 1012031"/>
                <a:gd name="connsiteX19" fmla="*/ 645318 w 1097756"/>
                <a:gd name="connsiteY19" fmla="*/ 33337 h 1012031"/>
                <a:gd name="connsiteX20" fmla="*/ 661987 w 1097756"/>
                <a:gd name="connsiteY20" fmla="*/ 66675 h 1012031"/>
                <a:gd name="connsiteX21" fmla="*/ 714375 w 1097756"/>
                <a:gd name="connsiteY21" fmla="*/ 109537 h 1012031"/>
                <a:gd name="connsiteX22" fmla="*/ 745331 w 1097756"/>
                <a:gd name="connsiteY22" fmla="*/ 145256 h 1012031"/>
                <a:gd name="connsiteX23" fmla="*/ 762000 w 1097756"/>
                <a:gd name="connsiteY23" fmla="*/ 183356 h 1012031"/>
                <a:gd name="connsiteX24" fmla="*/ 769143 w 1097756"/>
                <a:gd name="connsiteY24" fmla="*/ 216694 h 1012031"/>
                <a:gd name="connsiteX25" fmla="*/ 764381 w 1097756"/>
                <a:gd name="connsiteY25" fmla="*/ 245269 h 1012031"/>
                <a:gd name="connsiteX26" fmla="*/ 740568 w 1097756"/>
                <a:gd name="connsiteY26" fmla="*/ 290512 h 1012031"/>
                <a:gd name="connsiteX27" fmla="*/ 690562 w 1097756"/>
                <a:gd name="connsiteY27" fmla="*/ 359569 h 1012031"/>
                <a:gd name="connsiteX28" fmla="*/ 578643 w 1097756"/>
                <a:gd name="connsiteY28" fmla="*/ 473869 h 1012031"/>
                <a:gd name="connsiteX29" fmla="*/ 419100 w 1097756"/>
                <a:gd name="connsiteY29" fmla="*/ 626269 h 1012031"/>
                <a:gd name="connsiteX30" fmla="*/ 269081 w 1097756"/>
                <a:gd name="connsiteY30" fmla="*/ 747712 h 1012031"/>
                <a:gd name="connsiteX31" fmla="*/ 88106 w 1097756"/>
                <a:gd name="connsiteY31" fmla="*/ 895350 h 1012031"/>
                <a:gd name="connsiteX32" fmla="*/ 14287 w 1097756"/>
                <a:gd name="connsiteY32" fmla="*/ 947737 h 1012031"/>
                <a:gd name="connsiteX33" fmla="*/ 4762 w 1097756"/>
                <a:gd name="connsiteY33" fmla="*/ 959644 h 1012031"/>
                <a:gd name="connsiteX34" fmla="*/ 0 w 1097756"/>
                <a:gd name="connsiteY34" fmla="*/ 983456 h 1012031"/>
                <a:gd name="connsiteX35" fmla="*/ 4762 w 1097756"/>
                <a:gd name="connsiteY35" fmla="*/ 1004887 h 1012031"/>
                <a:gd name="connsiteX36" fmla="*/ 16668 w 1097756"/>
                <a:gd name="connsiteY36" fmla="*/ 1012031 h 1012031"/>
                <a:gd name="connsiteX37" fmla="*/ 42862 w 1097756"/>
                <a:gd name="connsiteY37" fmla="*/ 1004887 h 1012031"/>
                <a:gd name="connsiteX38" fmla="*/ 130968 w 1097756"/>
                <a:gd name="connsiteY38" fmla="*/ 957262 h 1012031"/>
                <a:gd name="connsiteX39" fmla="*/ 309562 w 1097756"/>
                <a:gd name="connsiteY39" fmla="*/ 859631 h 1012031"/>
                <a:gd name="connsiteX40" fmla="*/ 550068 w 1097756"/>
                <a:gd name="connsiteY40" fmla="*/ 719137 h 1012031"/>
                <a:gd name="connsiteX41" fmla="*/ 590550 w 1097756"/>
                <a:gd name="connsiteY41" fmla="*/ 685800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97756" h="1012031">
                  <a:moveTo>
                    <a:pt x="590550" y="685800"/>
                  </a:moveTo>
                  <a:lnTo>
                    <a:pt x="700087" y="611981"/>
                  </a:lnTo>
                  <a:lnTo>
                    <a:pt x="828675" y="519112"/>
                  </a:lnTo>
                  <a:lnTo>
                    <a:pt x="950118" y="426244"/>
                  </a:lnTo>
                  <a:lnTo>
                    <a:pt x="1009650" y="378619"/>
                  </a:lnTo>
                  <a:lnTo>
                    <a:pt x="1050131" y="350044"/>
                  </a:lnTo>
                  <a:lnTo>
                    <a:pt x="1085850" y="316706"/>
                  </a:lnTo>
                  <a:lnTo>
                    <a:pt x="1095375" y="290512"/>
                  </a:lnTo>
                  <a:lnTo>
                    <a:pt x="1097756" y="278606"/>
                  </a:lnTo>
                  <a:lnTo>
                    <a:pt x="1092993" y="261937"/>
                  </a:lnTo>
                  <a:lnTo>
                    <a:pt x="1073943" y="247650"/>
                  </a:lnTo>
                  <a:lnTo>
                    <a:pt x="1004887" y="190500"/>
                  </a:lnTo>
                  <a:lnTo>
                    <a:pt x="912018" y="116681"/>
                  </a:lnTo>
                  <a:lnTo>
                    <a:pt x="847725" y="78581"/>
                  </a:lnTo>
                  <a:lnTo>
                    <a:pt x="790575" y="45244"/>
                  </a:lnTo>
                  <a:lnTo>
                    <a:pt x="714375" y="16669"/>
                  </a:lnTo>
                  <a:lnTo>
                    <a:pt x="676275" y="2381"/>
                  </a:lnTo>
                  <a:lnTo>
                    <a:pt x="652462" y="0"/>
                  </a:lnTo>
                  <a:lnTo>
                    <a:pt x="642937" y="4762"/>
                  </a:lnTo>
                  <a:lnTo>
                    <a:pt x="645318" y="33337"/>
                  </a:lnTo>
                  <a:lnTo>
                    <a:pt x="661987" y="66675"/>
                  </a:lnTo>
                  <a:lnTo>
                    <a:pt x="714375" y="109537"/>
                  </a:lnTo>
                  <a:lnTo>
                    <a:pt x="745331" y="145256"/>
                  </a:lnTo>
                  <a:lnTo>
                    <a:pt x="762000" y="183356"/>
                  </a:lnTo>
                  <a:lnTo>
                    <a:pt x="769143" y="216694"/>
                  </a:lnTo>
                  <a:lnTo>
                    <a:pt x="764381" y="245269"/>
                  </a:lnTo>
                  <a:lnTo>
                    <a:pt x="740568" y="290512"/>
                  </a:lnTo>
                  <a:lnTo>
                    <a:pt x="690562" y="359569"/>
                  </a:lnTo>
                  <a:lnTo>
                    <a:pt x="578643" y="473869"/>
                  </a:lnTo>
                  <a:lnTo>
                    <a:pt x="419100" y="626269"/>
                  </a:lnTo>
                  <a:lnTo>
                    <a:pt x="269081" y="747712"/>
                  </a:lnTo>
                  <a:lnTo>
                    <a:pt x="88106" y="895350"/>
                  </a:lnTo>
                  <a:lnTo>
                    <a:pt x="14287" y="947737"/>
                  </a:lnTo>
                  <a:lnTo>
                    <a:pt x="4762" y="959644"/>
                  </a:lnTo>
                  <a:lnTo>
                    <a:pt x="0" y="983456"/>
                  </a:lnTo>
                  <a:lnTo>
                    <a:pt x="4762" y="1004887"/>
                  </a:lnTo>
                  <a:lnTo>
                    <a:pt x="16668" y="1012031"/>
                  </a:lnTo>
                  <a:lnTo>
                    <a:pt x="42862" y="1004887"/>
                  </a:lnTo>
                  <a:lnTo>
                    <a:pt x="130968" y="957262"/>
                  </a:lnTo>
                  <a:lnTo>
                    <a:pt x="309562" y="859631"/>
                  </a:lnTo>
                  <a:lnTo>
                    <a:pt x="550068" y="719137"/>
                  </a:lnTo>
                  <a:lnTo>
                    <a:pt x="590550" y="6858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7">
              <a:extLst>
                <a:ext uri="{FF2B5EF4-FFF2-40B4-BE49-F238E27FC236}">
                  <a16:creationId xmlns:a16="http://schemas.microsoft.com/office/drawing/2014/main" id="{9A19960E-8225-48E4-81A0-CA5417C6D405}"/>
                </a:ext>
              </a:extLst>
            </p:cNvPr>
            <p:cNvSpPr/>
            <p:nvPr/>
          </p:nvSpPr>
          <p:spPr>
            <a:xfrm rot="16200000">
              <a:off x="1469232" y="3667919"/>
              <a:ext cx="4311650" cy="515937"/>
            </a:xfrm>
            <a:custGeom>
              <a:avLst/>
              <a:gdLst>
                <a:gd name="connsiteX0" fmla="*/ 1638153 w 4310743"/>
                <a:gd name="connsiteY0" fmla="*/ 158872 h 515453"/>
                <a:gd name="connsiteX1" fmla="*/ 1878227 w 4310743"/>
                <a:gd name="connsiteY1" fmla="*/ 169464 h 515453"/>
                <a:gd name="connsiteX2" fmla="*/ 2114771 w 4310743"/>
                <a:gd name="connsiteY2" fmla="*/ 180055 h 515453"/>
                <a:gd name="connsiteX3" fmla="*/ 2390150 w 4310743"/>
                <a:gd name="connsiteY3" fmla="*/ 190647 h 515453"/>
                <a:gd name="connsiteX4" fmla="*/ 2432516 w 4310743"/>
                <a:gd name="connsiteY4" fmla="*/ 194177 h 515453"/>
                <a:gd name="connsiteX5" fmla="*/ 3195105 w 4310743"/>
                <a:gd name="connsiteY5" fmla="*/ 190647 h 515453"/>
                <a:gd name="connsiteX6" fmla="*/ 3466953 w 4310743"/>
                <a:gd name="connsiteY6" fmla="*/ 201238 h 515453"/>
                <a:gd name="connsiteX7" fmla="*/ 3678783 w 4310743"/>
                <a:gd name="connsiteY7" fmla="*/ 208299 h 515453"/>
                <a:gd name="connsiteX8" fmla="*/ 3749393 w 4310743"/>
                <a:gd name="connsiteY8" fmla="*/ 211830 h 515453"/>
                <a:gd name="connsiteX9" fmla="*/ 3816473 w 4310743"/>
                <a:gd name="connsiteY9" fmla="*/ 215361 h 515453"/>
                <a:gd name="connsiteX10" fmla="*/ 3880022 w 4310743"/>
                <a:gd name="connsiteY10" fmla="*/ 204769 h 515453"/>
                <a:gd name="connsiteX11" fmla="*/ 3954162 w 4310743"/>
                <a:gd name="connsiteY11" fmla="*/ 187116 h 515453"/>
                <a:gd name="connsiteX12" fmla="*/ 4000059 w 4310743"/>
                <a:gd name="connsiteY12" fmla="*/ 169464 h 515453"/>
                <a:gd name="connsiteX13" fmla="*/ 4081261 w 4310743"/>
                <a:gd name="connsiteY13" fmla="*/ 130628 h 515453"/>
                <a:gd name="connsiteX14" fmla="*/ 4162462 w 4310743"/>
                <a:gd name="connsiteY14" fmla="*/ 84732 h 515453"/>
                <a:gd name="connsiteX15" fmla="*/ 4250725 w 4310743"/>
                <a:gd name="connsiteY15" fmla="*/ 21183 h 515453"/>
                <a:gd name="connsiteX16" fmla="*/ 4282499 w 4310743"/>
                <a:gd name="connsiteY16" fmla="*/ 0 h 515453"/>
                <a:gd name="connsiteX17" fmla="*/ 4293091 w 4310743"/>
                <a:gd name="connsiteY17" fmla="*/ 0 h 515453"/>
                <a:gd name="connsiteX18" fmla="*/ 4303682 w 4310743"/>
                <a:gd name="connsiteY18" fmla="*/ 0 h 515453"/>
                <a:gd name="connsiteX19" fmla="*/ 4310743 w 4310743"/>
                <a:gd name="connsiteY19" fmla="*/ 14122 h 515453"/>
                <a:gd name="connsiteX20" fmla="*/ 4310743 w 4310743"/>
                <a:gd name="connsiteY20" fmla="*/ 42366 h 515453"/>
                <a:gd name="connsiteX21" fmla="*/ 4293091 w 4310743"/>
                <a:gd name="connsiteY21" fmla="*/ 109445 h 515453"/>
                <a:gd name="connsiteX22" fmla="*/ 4264847 w 4310743"/>
                <a:gd name="connsiteY22" fmla="*/ 172994 h 515453"/>
                <a:gd name="connsiteX23" fmla="*/ 4208359 w 4310743"/>
                <a:gd name="connsiteY23" fmla="*/ 275379 h 515453"/>
                <a:gd name="connsiteX24" fmla="*/ 4137749 w 4310743"/>
                <a:gd name="connsiteY24" fmla="*/ 377764 h 515453"/>
                <a:gd name="connsiteX25" fmla="*/ 4053017 w 4310743"/>
                <a:gd name="connsiteY25" fmla="*/ 469557 h 515453"/>
                <a:gd name="connsiteX26" fmla="*/ 4014181 w 4310743"/>
                <a:gd name="connsiteY26" fmla="*/ 508392 h 515453"/>
                <a:gd name="connsiteX27" fmla="*/ 4003590 w 4310743"/>
                <a:gd name="connsiteY27" fmla="*/ 511923 h 515453"/>
                <a:gd name="connsiteX28" fmla="*/ 3985937 w 4310743"/>
                <a:gd name="connsiteY28" fmla="*/ 515453 h 515453"/>
                <a:gd name="connsiteX29" fmla="*/ 3961223 w 4310743"/>
                <a:gd name="connsiteY29" fmla="*/ 511923 h 515453"/>
                <a:gd name="connsiteX30" fmla="*/ 3911796 w 4310743"/>
                <a:gd name="connsiteY30" fmla="*/ 497801 h 515453"/>
                <a:gd name="connsiteX31" fmla="*/ 3883552 w 4310743"/>
                <a:gd name="connsiteY31" fmla="*/ 483679 h 515453"/>
                <a:gd name="connsiteX32" fmla="*/ 3816473 w 4310743"/>
                <a:gd name="connsiteY32" fmla="*/ 462496 h 515453"/>
                <a:gd name="connsiteX33" fmla="*/ 3699966 w 4310743"/>
                <a:gd name="connsiteY33" fmla="*/ 444843 h 515453"/>
                <a:gd name="connsiteX34" fmla="*/ 3586990 w 4310743"/>
                <a:gd name="connsiteY34" fmla="*/ 434252 h 515453"/>
                <a:gd name="connsiteX35" fmla="*/ 3445770 w 4310743"/>
                <a:gd name="connsiteY35" fmla="*/ 427191 h 515453"/>
                <a:gd name="connsiteX36" fmla="*/ 3209227 w 4310743"/>
                <a:gd name="connsiteY36" fmla="*/ 413069 h 515453"/>
                <a:gd name="connsiteX37" fmla="*/ 2916195 w 4310743"/>
                <a:gd name="connsiteY37" fmla="*/ 413069 h 515453"/>
                <a:gd name="connsiteX38" fmla="*/ 2630224 w 4310743"/>
                <a:gd name="connsiteY38" fmla="*/ 413069 h 515453"/>
                <a:gd name="connsiteX39" fmla="*/ 2489004 w 4310743"/>
                <a:gd name="connsiteY39" fmla="*/ 406008 h 515453"/>
                <a:gd name="connsiteX40" fmla="*/ 2284235 w 4310743"/>
                <a:gd name="connsiteY40" fmla="*/ 395416 h 515453"/>
                <a:gd name="connsiteX41" fmla="*/ 1906471 w 4310743"/>
                <a:gd name="connsiteY41" fmla="*/ 377764 h 515453"/>
                <a:gd name="connsiteX42" fmla="*/ 1634623 w 4310743"/>
                <a:gd name="connsiteY42" fmla="*/ 370703 h 515453"/>
                <a:gd name="connsiteX43" fmla="*/ 1373366 w 4310743"/>
                <a:gd name="connsiteY43" fmla="*/ 367172 h 515453"/>
                <a:gd name="connsiteX44" fmla="*/ 1080334 w 4310743"/>
                <a:gd name="connsiteY44" fmla="*/ 370703 h 515453"/>
                <a:gd name="connsiteX45" fmla="*/ 854382 w 4310743"/>
                <a:gd name="connsiteY45" fmla="*/ 370703 h 515453"/>
                <a:gd name="connsiteX46" fmla="*/ 639021 w 4310743"/>
                <a:gd name="connsiteY46" fmla="*/ 370703 h 515453"/>
                <a:gd name="connsiteX47" fmla="*/ 473088 w 4310743"/>
                <a:gd name="connsiteY47" fmla="*/ 370703 h 515453"/>
                <a:gd name="connsiteX48" fmla="*/ 367173 w 4310743"/>
                <a:gd name="connsiteY48" fmla="*/ 370703 h 515453"/>
                <a:gd name="connsiteX49" fmla="*/ 278910 w 4310743"/>
                <a:gd name="connsiteY49" fmla="*/ 363642 h 515453"/>
                <a:gd name="connsiteX50" fmla="*/ 180056 w 4310743"/>
                <a:gd name="connsiteY50" fmla="*/ 345989 h 515453"/>
                <a:gd name="connsiteX51" fmla="*/ 112976 w 4310743"/>
                <a:gd name="connsiteY51" fmla="*/ 324806 h 515453"/>
                <a:gd name="connsiteX52" fmla="*/ 56488 w 4310743"/>
                <a:gd name="connsiteY52" fmla="*/ 300093 h 515453"/>
                <a:gd name="connsiteX53" fmla="*/ 21183 w 4310743"/>
                <a:gd name="connsiteY53" fmla="*/ 282440 h 515453"/>
                <a:gd name="connsiteX54" fmla="*/ 10592 w 4310743"/>
                <a:gd name="connsiteY54" fmla="*/ 271849 h 515453"/>
                <a:gd name="connsiteX55" fmla="*/ 3531 w 4310743"/>
                <a:gd name="connsiteY55" fmla="*/ 254196 h 515453"/>
                <a:gd name="connsiteX56" fmla="*/ 0 w 4310743"/>
                <a:gd name="connsiteY56" fmla="*/ 229483 h 515453"/>
                <a:gd name="connsiteX57" fmla="*/ 3531 w 4310743"/>
                <a:gd name="connsiteY57" fmla="*/ 211830 h 515453"/>
                <a:gd name="connsiteX58" fmla="*/ 14122 w 4310743"/>
                <a:gd name="connsiteY58" fmla="*/ 194177 h 515453"/>
                <a:gd name="connsiteX59" fmla="*/ 49427 w 4310743"/>
                <a:gd name="connsiteY59" fmla="*/ 169464 h 515453"/>
                <a:gd name="connsiteX60" fmla="*/ 84732 w 4310743"/>
                <a:gd name="connsiteY60" fmla="*/ 151811 h 515453"/>
                <a:gd name="connsiteX61" fmla="*/ 151812 w 4310743"/>
                <a:gd name="connsiteY61" fmla="*/ 130628 h 515453"/>
                <a:gd name="connsiteX62" fmla="*/ 229483 w 4310743"/>
                <a:gd name="connsiteY62" fmla="*/ 116506 h 515453"/>
                <a:gd name="connsiteX63" fmla="*/ 324806 w 4310743"/>
                <a:gd name="connsiteY63" fmla="*/ 105915 h 515453"/>
                <a:gd name="connsiteX64" fmla="*/ 430722 w 4310743"/>
                <a:gd name="connsiteY64" fmla="*/ 102384 h 515453"/>
                <a:gd name="connsiteX65" fmla="*/ 667265 w 4310743"/>
                <a:gd name="connsiteY65" fmla="*/ 116506 h 515453"/>
                <a:gd name="connsiteX66" fmla="*/ 1027376 w 4310743"/>
                <a:gd name="connsiteY66" fmla="*/ 130628 h 515453"/>
                <a:gd name="connsiteX67" fmla="*/ 1302756 w 4310743"/>
                <a:gd name="connsiteY67" fmla="*/ 144750 h 515453"/>
                <a:gd name="connsiteX68" fmla="*/ 1638153 w 4310743"/>
                <a:gd name="connsiteY68" fmla="*/ 158872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10743" h="515453">
                  <a:moveTo>
                    <a:pt x="1638153" y="158872"/>
                  </a:moveTo>
                  <a:lnTo>
                    <a:pt x="1878227" y="169464"/>
                  </a:lnTo>
                  <a:lnTo>
                    <a:pt x="2114771" y="180055"/>
                  </a:lnTo>
                  <a:lnTo>
                    <a:pt x="2390150" y="190647"/>
                  </a:lnTo>
                  <a:lnTo>
                    <a:pt x="2432516" y="194177"/>
                  </a:lnTo>
                  <a:lnTo>
                    <a:pt x="3195105" y="190647"/>
                  </a:lnTo>
                  <a:lnTo>
                    <a:pt x="3466953" y="201238"/>
                  </a:lnTo>
                  <a:lnTo>
                    <a:pt x="3678783" y="208299"/>
                  </a:lnTo>
                  <a:lnTo>
                    <a:pt x="3749393" y="211830"/>
                  </a:lnTo>
                  <a:lnTo>
                    <a:pt x="3816473" y="215361"/>
                  </a:lnTo>
                  <a:lnTo>
                    <a:pt x="3880022" y="204769"/>
                  </a:lnTo>
                  <a:lnTo>
                    <a:pt x="3954162" y="187116"/>
                  </a:lnTo>
                  <a:lnTo>
                    <a:pt x="4000059" y="169464"/>
                  </a:lnTo>
                  <a:lnTo>
                    <a:pt x="4081261" y="130628"/>
                  </a:lnTo>
                  <a:lnTo>
                    <a:pt x="4162462" y="84732"/>
                  </a:lnTo>
                  <a:lnTo>
                    <a:pt x="4250725" y="21183"/>
                  </a:lnTo>
                  <a:lnTo>
                    <a:pt x="4282499" y="0"/>
                  </a:lnTo>
                  <a:lnTo>
                    <a:pt x="4293091" y="0"/>
                  </a:lnTo>
                  <a:lnTo>
                    <a:pt x="4303682" y="0"/>
                  </a:lnTo>
                  <a:lnTo>
                    <a:pt x="4310743" y="14122"/>
                  </a:lnTo>
                  <a:lnTo>
                    <a:pt x="4310743" y="42366"/>
                  </a:lnTo>
                  <a:lnTo>
                    <a:pt x="4293091" y="109445"/>
                  </a:lnTo>
                  <a:lnTo>
                    <a:pt x="4264847" y="172994"/>
                  </a:lnTo>
                  <a:lnTo>
                    <a:pt x="4208359" y="275379"/>
                  </a:lnTo>
                  <a:lnTo>
                    <a:pt x="4137749" y="377764"/>
                  </a:lnTo>
                  <a:lnTo>
                    <a:pt x="4053017" y="469557"/>
                  </a:lnTo>
                  <a:lnTo>
                    <a:pt x="4014181" y="508392"/>
                  </a:lnTo>
                  <a:lnTo>
                    <a:pt x="4003590" y="511923"/>
                  </a:lnTo>
                  <a:lnTo>
                    <a:pt x="3985937" y="515453"/>
                  </a:lnTo>
                  <a:lnTo>
                    <a:pt x="3961223" y="511923"/>
                  </a:lnTo>
                  <a:lnTo>
                    <a:pt x="3911796" y="497801"/>
                  </a:lnTo>
                  <a:lnTo>
                    <a:pt x="3883552" y="483679"/>
                  </a:lnTo>
                  <a:lnTo>
                    <a:pt x="3816473" y="462496"/>
                  </a:lnTo>
                  <a:lnTo>
                    <a:pt x="3699966" y="444843"/>
                  </a:lnTo>
                  <a:lnTo>
                    <a:pt x="3586990" y="434252"/>
                  </a:lnTo>
                  <a:lnTo>
                    <a:pt x="3445770" y="427191"/>
                  </a:lnTo>
                  <a:lnTo>
                    <a:pt x="3209227" y="413069"/>
                  </a:lnTo>
                  <a:lnTo>
                    <a:pt x="2916195" y="413069"/>
                  </a:lnTo>
                  <a:lnTo>
                    <a:pt x="2630224" y="413069"/>
                  </a:lnTo>
                  <a:lnTo>
                    <a:pt x="2489004" y="406008"/>
                  </a:lnTo>
                  <a:lnTo>
                    <a:pt x="2284235" y="395416"/>
                  </a:lnTo>
                  <a:lnTo>
                    <a:pt x="1906471" y="377764"/>
                  </a:lnTo>
                  <a:lnTo>
                    <a:pt x="1634623" y="370703"/>
                  </a:lnTo>
                  <a:lnTo>
                    <a:pt x="1373366" y="367172"/>
                  </a:lnTo>
                  <a:lnTo>
                    <a:pt x="1080334" y="370703"/>
                  </a:lnTo>
                  <a:lnTo>
                    <a:pt x="854382" y="370703"/>
                  </a:lnTo>
                  <a:lnTo>
                    <a:pt x="639021" y="370703"/>
                  </a:lnTo>
                  <a:lnTo>
                    <a:pt x="473088" y="370703"/>
                  </a:lnTo>
                  <a:lnTo>
                    <a:pt x="367173" y="370703"/>
                  </a:lnTo>
                  <a:lnTo>
                    <a:pt x="278910" y="363642"/>
                  </a:lnTo>
                  <a:lnTo>
                    <a:pt x="180056" y="345989"/>
                  </a:lnTo>
                  <a:lnTo>
                    <a:pt x="112976" y="324806"/>
                  </a:lnTo>
                  <a:lnTo>
                    <a:pt x="56488" y="300093"/>
                  </a:lnTo>
                  <a:lnTo>
                    <a:pt x="21183" y="282440"/>
                  </a:lnTo>
                  <a:lnTo>
                    <a:pt x="10592" y="271849"/>
                  </a:lnTo>
                  <a:lnTo>
                    <a:pt x="3531" y="254196"/>
                  </a:lnTo>
                  <a:lnTo>
                    <a:pt x="0" y="229483"/>
                  </a:lnTo>
                  <a:lnTo>
                    <a:pt x="3531" y="211830"/>
                  </a:lnTo>
                  <a:lnTo>
                    <a:pt x="14122" y="194177"/>
                  </a:lnTo>
                  <a:lnTo>
                    <a:pt x="49427" y="169464"/>
                  </a:lnTo>
                  <a:lnTo>
                    <a:pt x="84732" y="151811"/>
                  </a:lnTo>
                  <a:lnTo>
                    <a:pt x="151812" y="130628"/>
                  </a:lnTo>
                  <a:lnTo>
                    <a:pt x="229483" y="116506"/>
                  </a:lnTo>
                  <a:lnTo>
                    <a:pt x="324806" y="105915"/>
                  </a:lnTo>
                  <a:lnTo>
                    <a:pt x="430722" y="102384"/>
                  </a:lnTo>
                  <a:lnTo>
                    <a:pt x="667265" y="116506"/>
                  </a:lnTo>
                  <a:lnTo>
                    <a:pt x="1027376" y="130628"/>
                  </a:lnTo>
                  <a:lnTo>
                    <a:pt x="1302756" y="144750"/>
                  </a:lnTo>
                  <a:lnTo>
                    <a:pt x="1638153" y="15887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8">
              <a:extLst>
                <a:ext uri="{FF2B5EF4-FFF2-40B4-BE49-F238E27FC236}">
                  <a16:creationId xmlns:a16="http://schemas.microsoft.com/office/drawing/2014/main" id="{25610543-9A49-4CD5-BD92-4012EFAC7E4B}"/>
                </a:ext>
              </a:extLst>
            </p:cNvPr>
            <p:cNvSpPr/>
            <p:nvPr/>
          </p:nvSpPr>
          <p:spPr>
            <a:xfrm rot="16200000">
              <a:off x="2090738" y="3494087"/>
              <a:ext cx="1955800" cy="1063625"/>
            </a:xfrm>
            <a:custGeom>
              <a:avLst/>
              <a:gdLst>
                <a:gd name="connsiteX0" fmla="*/ 716757 w 1955007"/>
                <a:gd name="connsiteY0" fmla="*/ 654843 h 1064418"/>
                <a:gd name="connsiteX1" fmla="*/ 871538 w 1955007"/>
                <a:gd name="connsiteY1" fmla="*/ 754856 h 1064418"/>
                <a:gd name="connsiteX2" fmla="*/ 1062038 w 1955007"/>
                <a:gd name="connsiteY2" fmla="*/ 871537 h 1064418"/>
                <a:gd name="connsiteX3" fmla="*/ 1197769 w 1955007"/>
                <a:gd name="connsiteY3" fmla="*/ 947737 h 1064418"/>
                <a:gd name="connsiteX4" fmla="*/ 1297782 w 1955007"/>
                <a:gd name="connsiteY4" fmla="*/ 1004887 h 1064418"/>
                <a:gd name="connsiteX5" fmla="*/ 1404938 w 1955007"/>
                <a:gd name="connsiteY5" fmla="*/ 1064418 h 1064418"/>
                <a:gd name="connsiteX6" fmla="*/ 1955007 w 1955007"/>
                <a:gd name="connsiteY6" fmla="*/ 1064418 h 1064418"/>
                <a:gd name="connsiteX7" fmla="*/ 1928813 w 1955007"/>
                <a:gd name="connsiteY7" fmla="*/ 990600 h 1064418"/>
                <a:gd name="connsiteX8" fmla="*/ 1790700 w 1955007"/>
                <a:gd name="connsiteY8" fmla="*/ 945356 h 1064418"/>
                <a:gd name="connsiteX9" fmla="*/ 1631157 w 1955007"/>
                <a:gd name="connsiteY9" fmla="*/ 890587 h 1064418"/>
                <a:gd name="connsiteX10" fmla="*/ 1452563 w 1955007"/>
                <a:gd name="connsiteY10" fmla="*/ 821531 h 1064418"/>
                <a:gd name="connsiteX11" fmla="*/ 1295400 w 1955007"/>
                <a:gd name="connsiteY11" fmla="*/ 752475 h 1064418"/>
                <a:gd name="connsiteX12" fmla="*/ 1121569 w 1955007"/>
                <a:gd name="connsiteY12" fmla="*/ 671512 h 1064418"/>
                <a:gd name="connsiteX13" fmla="*/ 947738 w 1955007"/>
                <a:gd name="connsiteY13" fmla="*/ 583406 h 1064418"/>
                <a:gd name="connsiteX14" fmla="*/ 769144 w 1955007"/>
                <a:gd name="connsiteY14" fmla="*/ 488156 h 1064418"/>
                <a:gd name="connsiteX15" fmla="*/ 542925 w 1955007"/>
                <a:gd name="connsiteY15" fmla="*/ 352425 h 1064418"/>
                <a:gd name="connsiteX16" fmla="*/ 392907 w 1955007"/>
                <a:gd name="connsiteY16" fmla="*/ 254793 h 1064418"/>
                <a:gd name="connsiteX17" fmla="*/ 304800 w 1955007"/>
                <a:gd name="connsiteY17" fmla="*/ 195262 h 1064418"/>
                <a:gd name="connsiteX18" fmla="*/ 178594 w 1955007"/>
                <a:gd name="connsiteY18" fmla="*/ 104775 h 1064418"/>
                <a:gd name="connsiteX19" fmla="*/ 83344 w 1955007"/>
                <a:gd name="connsiteY19" fmla="*/ 35718 h 1064418"/>
                <a:gd name="connsiteX20" fmla="*/ 57150 w 1955007"/>
                <a:gd name="connsiteY20" fmla="*/ 14287 h 1064418"/>
                <a:gd name="connsiteX21" fmla="*/ 35719 w 1955007"/>
                <a:gd name="connsiteY21" fmla="*/ 4762 h 1064418"/>
                <a:gd name="connsiteX22" fmla="*/ 9525 w 1955007"/>
                <a:gd name="connsiteY22" fmla="*/ 0 h 1064418"/>
                <a:gd name="connsiteX23" fmla="*/ 0 w 1955007"/>
                <a:gd name="connsiteY23" fmla="*/ 7143 h 1064418"/>
                <a:gd name="connsiteX24" fmla="*/ 0 w 1955007"/>
                <a:gd name="connsiteY24" fmla="*/ 23812 h 1064418"/>
                <a:gd name="connsiteX25" fmla="*/ 9525 w 1955007"/>
                <a:gd name="connsiteY25" fmla="*/ 54768 h 1064418"/>
                <a:gd name="connsiteX26" fmla="*/ 40482 w 1955007"/>
                <a:gd name="connsiteY26" fmla="*/ 92868 h 1064418"/>
                <a:gd name="connsiteX27" fmla="*/ 157163 w 1955007"/>
                <a:gd name="connsiteY27" fmla="*/ 209550 h 1064418"/>
                <a:gd name="connsiteX28" fmla="*/ 261938 w 1955007"/>
                <a:gd name="connsiteY28" fmla="*/ 307181 h 1064418"/>
                <a:gd name="connsiteX29" fmla="*/ 371475 w 1955007"/>
                <a:gd name="connsiteY29" fmla="*/ 397668 h 1064418"/>
                <a:gd name="connsiteX30" fmla="*/ 528638 w 1955007"/>
                <a:gd name="connsiteY30" fmla="*/ 519112 h 1064418"/>
                <a:gd name="connsiteX31" fmla="*/ 650082 w 1955007"/>
                <a:gd name="connsiteY31" fmla="*/ 609600 h 1064418"/>
                <a:gd name="connsiteX32" fmla="*/ 716757 w 1955007"/>
                <a:gd name="connsiteY32" fmla="*/ 654843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5007" h="1064418">
                  <a:moveTo>
                    <a:pt x="716757" y="654843"/>
                  </a:moveTo>
                  <a:lnTo>
                    <a:pt x="871538" y="754856"/>
                  </a:lnTo>
                  <a:lnTo>
                    <a:pt x="1062038" y="871537"/>
                  </a:lnTo>
                  <a:lnTo>
                    <a:pt x="1197769" y="947737"/>
                  </a:lnTo>
                  <a:lnTo>
                    <a:pt x="1297782" y="1004887"/>
                  </a:lnTo>
                  <a:lnTo>
                    <a:pt x="1404938" y="1064418"/>
                  </a:lnTo>
                  <a:lnTo>
                    <a:pt x="1955007" y="1064418"/>
                  </a:lnTo>
                  <a:lnTo>
                    <a:pt x="1928813" y="990600"/>
                  </a:lnTo>
                  <a:lnTo>
                    <a:pt x="1790700" y="945356"/>
                  </a:lnTo>
                  <a:lnTo>
                    <a:pt x="1631157" y="890587"/>
                  </a:lnTo>
                  <a:lnTo>
                    <a:pt x="1452563" y="821531"/>
                  </a:lnTo>
                  <a:lnTo>
                    <a:pt x="1295400" y="752475"/>
                  </a:lnTo>
                  <a:lnTo>
                    <a:pt x="1121569" y="671512"/>
                  </a:lnTo>
                  <a:lnTo>
                    <a:pt x="947738" y="583406"/>
                  </a:lnTo>
                  <a:lnTo>
                    <a:pt x="769144" y="488156"/>
                  </a:lnTo>
                  <a:lnTo>
                    <a:pt x="542925" y="352425"/>
                  </a:lnTo>
                  <a:lnTo>
                    <a:pt x="392907" y="254793"/>
                  </a:lnTo>
                  <a:lnTo>
                    <a:pt x="304800" y="195262"/>
                  </a:lnTo>
                  <a:lnTo>
                    <a:pt x="178594" y="104775"/>
                  </a:lnTo>
                  <a:lnTo>
                    <a:pt x="83344" y="35718"/>
                  </a:lnTo>
                  <a:lnTo>
                    <a:pt x="57150" y="14287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54768"/>
                  </a:lnTo>
                  <a:lnTo>
                    <a:pt x="40482" y="92868"/>
                  </a:lnTo>
                  <a:lnTo>
                    <a:pt x="157163" y="209550"/>
                  </a:lnTo>
                  <a:lnTo>
                    <a:pt x="261938" y="307181"/>
                  </a:lnTo>
                  <a:lnTo>
                    <a:pt x="371475" y="397668"/>
                  </a:lnTo>
                  <a:lnTo>
                    <a:pt x="528638" y="519112"/>
                  </a:lnTo>
                  <a:lnTo>
                    <a:pt x="650082" y="609600"/>
                  </a:lnTo>
                  <a:lnTo>
                    <a:pt x="716757" y="6548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2">
              <a:extLst>
                <a:ext uri="{FF2B5EF4-FFF2-40B4-BE49-F238E27FC236}">
                  <a16:creationId xmlns:a16="http://schemas.microsoft.com/office/drawing/2014/main" id="{FD8F6035-4ECC-4F78-881E-A439DE0263A6}"/>
                </a:ext>
              </a:extLst>
            </p:cNvPr>
            <p:cNvSpPr/>
            <p:nvPr/>
          </p:nvSpPr>
          <p:spPr>
            <a:xfrm>
              <a:off x="3722688" y="3421063"/>
              <a:ext cx="671512" cy="666750"/>
            </a:xfrm>
            <a:custGeom>
              <a:avLst/>
              <a:gdLst>
                <a:gd name="connsiteX0" fmla="*/ 254794 w 671512"/>
                <a:gd name="connsiteY0" fmla="*/ 64294 h 666750"/>
                <a:gd name="connsiteX1" fmla="*/ 323850 w 671512"/>
                <a:gd name="connsiteY1" fmla="*/ 88107 h 666750"/>
                <a:gd name="connsiteX2" fmla="*/ 376237 w 671512"/>
                <a:gd name="connsiteY2" fmla="*/ 109538 h 666750"/>
                <a:gd name="connsiteX3" fmla="*/ 440531 w 671512"/>
                <a:gd name="connsiteY3" fmla="*/ 140494 h 666750"/>
                <a:gd name="connsiteX4" fmla="*/ 485775 w 671512"/>
                <a:gd name="connsiteY4" fmla="*/ 166688 h 666750"/>
                <a:gd name="connsiteX5" fmla="*/ 519112 w 671512"/>
                <a:gd name="connsiteY5" fmla="*/ 190500 h 666750"/>
                <a:gd name="connsiteX6" fmla="*/ 542925 w 671512"/>
                <a:gd name="connsiteY6" fmla="*/ 214313 h 666750"/>
                <a:gd name="connsiteX7" fmla="*/ 564356 w 671512"/>
                <a:gd name="connsiteY7" fmla="*/ 238125 h 666750"/>
                <a:gd name="connsiteX8" fmla="*/ 592931 w 671512"/>
                <a:gd name="connsiteY8" fmla="*/ 278607 h 666750"/>
                <a:gd name="connsiteX9" fmla="*/ 626269 w 671512"/>
                <a:gd name="connsiteY9" fmla="*/ 338138 h 666750"/>
                <a:gd name="connsiteX10" fmla="*/ 647700 w 671512"/>
                <a:gd name="connsiteY10" fmla="*/ 390525 h 666750"/>
                <a:gd name="connsiteX11" fmla="*/ 664369 w 671512"/>
                <a:gd name="connsiteY11" fmla="*/ 438150 h 666750"/>
                <a:gd name="connsiteX12" fmla="*/ 671512 w 671512"/>
                <a:gd name="connsiteY12" fmla="*/ 473869 h 666750"/>
                <a:gd name="connsiteX13" fmla="*/ 671512 w 671512"/>
                <a:gd name="connsiteY13" fmla="*/ 500063 h 666750"/>
                <a:gd name="connsiteX14" fmla="*/ 671512 w 671512"/>
                <a:gd name="connsiteY14" fmla="*/ 552450 h 666750"/>
                <a:gd name="connsiteX15" fmla="*/ 664369 w 671512"/>
                <a:gd name="connsiteY15" fmla="*/ 588169 h 666750"/>
                <a:gd name="connsiteX16" fmla="*/ 654844 w 671512"/>
                <a:gd name="connsiteY16" fmla="*/ 619125 h 666750"/>
                <a:gd name="connsiteX17" fmla="*/ 640556 w 671512"/>
                <a:gd name="connsiteY17" fmla="*/ 638175 h 666750"/>
                <a:gd name="connsiteX18" fmla="*/ 621506 w 671512"/>
                <a:gd name="connsiteY18" fmla="*/ 652463 h 666750"/>
                <a:gd name="connsiteX19" fmla="*/ 600075 w 671512"/>
                <a:gd name="connsiteY19" fmla="*/ 661988 h 666750"/>
                <a:gd name="connsiteX20" fmla="*/ 576262 w 671512"/>
                <a:gd name="connsiteY20" fmla="*/ 666750 h 666750"/>
                <a:gd name="connsiteX21" fmla="*/ 545306 w 671512"/>
                <a:gd name="connsiteY21" fmla="*/ 657225 h 666750"/>
                <a:gd name="connsiteX22" fmla="*/ 526256 w 671512"/>
                <a:gd name="connsiteY22" fmla="*/ 647700 h 666750"/>
                <a:gd name="connsiteX23" fmla="*/ 500062 w 671512"/>
                <a:gd name="connsiteY23" fmla="*/ 609600 h 666750"/>
                <a:gd name="connsiteX24" fmla="*/ 428625 w 671512"/>
                <a:gd name="connsiteY24" fmla="*/ 502444 h 666750"/>
                <a:gd name="connsiteX25" fmla="*/ 354806 w 671512"/>
                <a:gd name="connsiteY25" fmla="*/ 392907 h 666750"/>
                <a:gd name="connsiteX26" fmla="*/ 326231 w 671512"/>
                <a:gd name="connsiteY26" fmla="*/ 354807 h 666750"/>
                <a:gd name="connsiteX27" fmla="*/ 254794 w 671512"/>
                <a:gd name="connsiteY27" fmla="*/ 273844 h 666750"/>
                <a:gd name="connsiteX28" fmla="*/ 154781 w 671512"/>
                <a:gd name="connsiteY28" fmla="*/ 169069 h 666750"/>
                <a:gd name="connsiteX29" fmla="*/ 83344 w 671512"/>
                <a:gd name="connsiteY29" fmla="*/ 97632 h 666750"/>
                <a:gd name="connsiteX30" fmla="*/ 38100 w 671512"/>
                <a:gd name="connsiteY30" fmla="*/ 54769 h 666750"/>
                <a:gd name="connsiteX31" fmla="*/ 0 w 671512"/>
                <a:gd name="connsiteY31" fmla="*/ 14288 h 666750"/>
                <a:gd name="connsiteX32" fmla="*/ 4762 w 671512"/>
                <a:gd name="connsiteY32" fmla="*/ 0 h 666750"/>
                <a:gd name="connsiteX33" fmla="*/ 73819 w 671512"/>
                <a:gd name="connsiteY33" fmla="*/ 9525 h 666750"/>
                <a:gd name="connsiteX34" fmla="*/ 171450 w 671512"/>
                <a:gd name="connsiteY34" fmla="*/ 35719 h 666750"/>
                <a:gd name="connsiteX35" fmla="*/ 254794 w 671512"/>
                <a:gd name="connsiteY35" fmla="*/ 6429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2" h="666750">
                  <a:moveTo>
                    <a:pt x="254794" y="64294"/>
                  </a:moveTo>
                  <a:lnTo>
                    <a:pt x="323850" y="88107"/>
                  </a:lnTo>
                  <a:lnTo>
                    <a:pt x="376237" y="109538"/>
                  </a:lnTo>
                  <a:lnTo>
                    <a:pt x="440531" y="140494"/>
                  </a:lnTo>
                  <a:lnTo>
                    <a:pt x="485775" y="166688"/>
                  </a:lnTo>
                  <a:lnTo>
                    <a:pt x="519112" y="190500"/>
                  </a:lnTo>
                  <a:lnTo>
                    <a:pt x="542925" y="214313"/>
                  </a:lnTo>
                  <a:lnTo>
                    <a:pt x="564356" y="238125"/>
                  </a:lnTo>
                  <a:lnTo>
                    <a:pt x="592931" y="278607"/>
                  </a:lnTo>
                  <a:lnTo>
                    <a:pt x="626269" y="338138"/>
                  </a:lnTo>
                  <a:lnTo>
                    <a:pt x="647700" y="390525"/>
                  </a:lnTo>
                  <a:lnTo>
                    <a:pt x="664369" y="438150"/>
                  </a:lnTo>
                  <a:lnTo>
                    <a:pt x="671512" y="473869"/>
                  </a:lnTo>
                  <a:lnTo>
                    <a:pt x="671512" y="500063"/>
                  </a:lnTo>
                  <a:lnTo>
                    <a:pt x="671512" y="552450"/>
                  </a:lnTo>
                  <a:lnTo>
                    <a:pt x="664369" y="588169"/>
                  </a:lnTo>
                  <a:lnTo>
                    <a:pt x="654844" y="619125"/>
                  </a:lnTo>
                  <a:lnTo>
                    <a:pt x="640556" y="638175"/>
                  </a:lnTo>
                  <a:lnTo>
                    <a:pt x="621506" y="652463"/>
                  </a:lnTo>
                  <a:lnTo>
                    <a:pt x="600075" y="661988"/>
                  </a:lnTo>
                  <a:lnTo>
                    <a:pt x="576262" y="666750"/>
                  </a:lnTo>
                  <a:lnTo>
                    <a:pt x="545306" y="657225"/>
                  </a:lnTo>
                  <a:lnTo>
                    <a:pt x="526256" y="647700"/>
                  </a:lnTo>
                  <a:lnTo>
                    <a:pt x="500062" y="609600"/>
                  </a:lnTo>
                  <a:lnTo>
                    <a:pt x="428625" y="502444"/>
                  </a:lnTo>
                  <a:lnTo>
                    <a:pt x="354806" y="392907"/>
                  </a:lnTo>
                  <a:lnTo>
                    <a:pt x="326231" y="354807"/>
                  </a:lnTo>
                  <a:lnTo>
                    <a:pt x="254794" y="273844"/>
                  </a:lnTo>
                  <a:lnTo>
                    <a:pt x="154781" y="169069"/>
                  </a:lnTo>
                  <a:lnTo>
                    <a:pt x="83344" y="97632"/>
                  </a:lnTo>
                  <a:lnTo>
                    <a:pt x="38100" y="54769"/>
                  </a:lnTo>
                  <a:lnTo>
                    <a:pt x="0" y="14288"/>
                  </a:lnTo>
                  <a:lnTo>
                    <a:pt x="4762" y="0"/>
                  </a:lnTo>
                  <a:lnTo>
                    <a:pt x="73819" y="9525"/>
                  </a:lnTo>
                  <a:lnTo>
                    <a:pt x="171450" y="35719"/>
                  </a:lnTo>
                  <a:lnTo>
                    <a:pt x="254794" y="64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4">
              <a:extLst>
                <a:ext uri="{FF2B5EF4-FFF2-40B4-BE49-F238E27FC236}">
                  <a16:creationId xmlns:a16="http://schemas.microsoft.com/office/drawing/2014/main" id="{3264ED73-93BB-4D09-AB87-1F6C6C2209EB}"/>
                </a:ext>
              </a:extLst>
            </p:cNvPr>
            <p:cNvSpPr/>
            <p:nvPr/>
          </p:nvSpPr>
          <p:spPr>
            <a:xfrm>
              <a:off x="4346575" y="2619375"/>
              <a:ext cx="490538" cy="1181100"/>
            </a:xfrm>
            <a:custGeom>
              <a:avLst/>
              <a:gdLst>
                <a:gd name="connsiteX0" fmla="*/ 383382 w 490538"/>
                <a:gd name="connsiteY0" fmla="*/ 280988 h 1181100"/>
                <a:gd name="connsiteX1" fmla="*/ 369094 w 490538"/>
                <a:gd name="connsiteY1" fmla="*/ 207169 h 1181100"/>
                <a:gd name="connsiteX2" fmla="*/ 278607 w 490538"/>
                <a:gd name="connsiteY2" fmla="*/ 71438 h 1181100"/>
                <a:gd name="connsiteX3" fmla="*/ 207169 w 490538"/>
                <a:gd name="connsiteY3" fmla="*/ 47625 h 1181100"/>
                <a:gd name="connsiteX4" fmla="*/ 145257 w 490538"/>
                <a:gd name="connsiteY4" fmla="*/ 26194 h 1181100"/>
                <a:gd name="connsiteX5" fmla="*/ 102394 w 490538"/>
                <a:gd name="connsiteY5" fmla="*/ 9525 h 1181100"/>
                <a:gd name="connsiteX6" fmla="*/ 78582 w 490538"/>
                <a:gd name="connsiteY6" fmla="*/ 2381 h 1181100"/>
                <a:gd name="connsiteX7" fmla="*/ 42863 w 490538"/>
                <a:gd name="connsiteY7" fmla="*/ 0 h 1181100"/>
                <a:gd name="connsiteX8" fmla="*/ 26194 w 490538"/>
                <a:gd name="connsiteY8" fmla="*/ 0 h 1181100"/>
                <a:gd name="connsiteX9" fmla="*/ 7144 w 490538"/>
                <a:gd name="connsiteY9" fmla="*/ 7144 h 1181100"/>
                <a:gd name="connsiteX10" fmla="*/ 0 w 490538"/>
                <a:gd name="connsiteY10" fmla="*/ 21431 h 1181100"/>
                <a:gd name="connsiteX11" fmla="*/ 9525 w 490538"/>
                <a:gd name="connsiteY11" fmla="*/ 61913 h 1181100"/>
                <a:gd name="connsiteX12" fmla="*/ 33338 w 490538"/>
                <a:gd name="connsiteY12" fmla="*/ 78581 h 1181100"/>
                <a:gd name="connsiteX13" fmla="*/ 64294 w 490538"/>
                <a:gd name="connsiteY13" fmla="*/ 100013 h 1181100"/>
                <a:gd name="connsiteX14" fmla="*/ 104775 w 490538"/>
                <a:gd name="connsiteY14" fmla="*/ 133350 h 1181100"/>
                <a:gd name="connsiteX15" fmla="*/ 150019 w 490538"/>
                <a:gd name="connsiteY15" fmla="*/ 188119 h 1181100"/>
                <a:gd name="connsiteX16" fmla="*/ 171450 w 490538"/>
                <a:gd name="connsiteY16" fmla="*/ 228600 h 1181100"/>
                <a:gd name="connsiteX17" fmla="*/ 207169 w 490538"/>
                <a:gd name="connsiteY17" fmla="*/ 357188 h 1181100"/>
                <a:gd name="connsiteX18" fmla="*/ 221457 w 490538"/>
                <a:gd name="connsiteY18" fmla="*/ 416719 h 1181100"/>
                <a:gd name="connsiteX19" fmla="*/ 245269 w 490538"/>
                <a:gd name="connsiteY19" fmla="*/ 552450 h 1181100"/>
                <a:gd name="connsiteX20" fmla="*/ 252413 w 490538"/>
                <a:gd name="connsiteY20" fmla="*/ 611981 h 1181100"/>
                <a:gd name="connsiteX21" fmla="*/ 259557 w 490538"/>
                <a:gd name="connsiteY21" fmla="*/ 728663 h 1181100"/>
                <a:gd name="connsiteX22" fmla="*/ 257175 w 490538"/>
                <a:gd name="connsiteY22" fmla="*/ 783431 h 1181100"/>
                <a:gd name="connsiteX23" fmla="*/ 242888 w 490538"/>
                <a:gd name="connsiteY23" fmla="*/ 897731 h 1181100"/>
                <a:gd name="connsiteX24" fmla="*/ 240507 w 490538"/>
                <a:gd name="connsiteY24" fmla="*/ 928688 h 1181100"/>
                <a:gd name="connsiteX25" fmla="*/ 240507 w 490538"/>
                <a:gd name="connsiteY25" fmla="*/ 954881 h 1181100"/>
                <a:gd name="connsiteX26" fmla="*/ 242888 w 490538"/>
                <a:gd name="connsiteY26" fmla="*/ 985838 h 1181100"/>
                <a:gd name="connsiteX27" fmla="*/ 250032 w 490538"/>
                <a:gd name="connsiteY27" fmla="*/ 1014413 h 1181100"/>
                <a:gd name="connsiteX28" fmla="*/ 261938 w 490538"/>
                <a:gd name="connsiteY28" fmla="*/ 1042988 h 1181100"/>
                <a:gd name="connsiteX29" fmla="*/ 288132 w 490538"/>
                <a:gd name="connsiteY29" fmla="*/ 1088231 h 1181100"/>
                <a:gd name="connsiteX30" fmla="*/ 319088 w 490538"/>
                <a:gd name="connsiteY30" fmla="*/ 1131094 h 1181100"/>
                <a:gd name="connsiteX31" fmla="*/ 342900 w 490538"/>
                <a:gd name="connsiteY31" fmla="*/ 1157288 h 1181100"/>
                <a:gd name="connsiteX32" fmla="*/ 357188 w 490538"/>
                <a:gd name="connsiteY32" fmla="*/ 1169194 h 1181100"/>
                <a:gd name="connsiteX33" fmla="*/ 381000 w 490538"/>
                <a:gd name="connsiteY33" fmla="*/ 1181100 h 1181100"/>
                <a:gd name="connsiteX34" fmla="*/ 395288 w 490538"/>
                <a:gd name="connsiteY34" fmla="*/ 1181100 h 1181100"/>
                <a:gd name="connsiteX35" fmla="*/ 416719 w 490538"/>
                <a:gd name="connsiteY35" fmla="*/ 1173956 h 1181100"/>
                <a:gd name="connsiteX36" fmla="*/ 442913 w 490538"/>
                <a:gd name="connsiteY36" fmla="*/ 1152525 h 1181100"/>
                <a:gd name="connsiteX37" fmla="*/ 461963 w 490538"/>
                <a:gd name="connsiteY37" fmla="*/ 1123950 h 1181100"/>
                <a:gd name="connsiteX38" fmla="*/ 466725 w 490538"/>
                <a:gd name="connsiteY38" fmla="*/ 1088231 h 1181100"/>
                <a:gd name="connsiteX39" fmla="*/ 488157 w 490538"/>
                <a:gd name="connsiteY39" fmla="*/ 940594 h 1181100"/>
                <a:gd name="connsiteX40" fmla="*/ 490538 w 490538"/>
                <a:gd name="connsiteY40" fmla="*/ 804863 h 1181100"/>
                <a:gd name="connsiteX41" fmla="*/ 454819 w 490538"/>
                <a:gd name="connsiteY41" fmla="*/ 616744 h 1181100"/>
                <a:gd name="connsiteX42" fmla="*/ 383382 w 490538"/>
                <a:gd name="connsiteY42" fmla="*/ 28098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1181100">
                  <a:moveTo>
                    <a:pt x="383382" y="280988"/>
                  </a:moveTo>
                  <a:lnTo>
                    <a:pt x="369094" y="207169"/>
                  </a:lnTo>
                  <a:lnTo>
                    <a:pt x="278607" y="71438"/>
                  </a:lnTo>
                  <a:lnTo>
                    <a:pt x="207169" y="47625"/>
                  </a:lnTo>
                  <a:lnTo>
                    <a:pt x="145257" y="26194"/>
                  </a:lnTo>
                  <a:lnTo>
                    <a:pt x="102394" y="9525"/>
                  </a:lnTo>
                  <a:lnTo>
                    <a:pt x="78582" y="2381"/>
                  </a:lnTo>
                  <a:lnTo>
                    <a:pt x="42863" y="0"/>
                  </a:lnTo>
                  <a:lnTo>
                    <a:pt x="2619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9525" y="61913"/>
                  </a:lnTo>
                  <a:lnTo>
                    <a:pt x="33338" y="78581"/>
                  </a:lnTo>
                  <a:lnTo>
                    <a:pt x="64294" y="100013"/>
                  </a:lnTo>
                  <a:lnTo>
                    <a:pt x="104775" y="133350"/>
                  </a:lnTo>
                  <a:lnTo>
                    <a:pt x="150019" y="188119"/>
                  </a:lnTo>
                  <a:lnTo>
                    <a:pt x="171450" y="228600"/>
                  </a:lnTo>
                  <a:lnTo>
                    <a:pt x="207169" y="357188"/>
                  </a:lnTo>
                  <a:lnTo>
                    <a:pt x="221457" y="416719"/>
                  </a:lnTo>
                  <a:lnTo>
                    <a:pt x="245269" y="552450"/>
                  </a:lnTo>
                  <a:lnTo>
                    <a:pt x="252413" y="611981"/>
                  </a:lnTo>
                  <a:lnTo>
                    <a:pt x="259557" y="728663"/>
                  </a:lnTo>
                  <a:lnTo>
                    <a:pt x="257175" y="783431"/>
                  </a:lnTo>
                  <a:lnTo>
                    <a:pt x="242888" y="897731"/>
                  </a:lnTo>
                  <a:lnTo>
                    <a:pt x="240507" y="928688"/>
                  </a:lnTo>
                  <a:lnTo>
                    <a:pt x="240507" y="954881"/>
                  </a:lnTo>
                  <a:lnTo>
                    <a:pt x="242888" y="985838"/>
                  </a:lnTo>
                  <a:lnTo>
                    <a:pt x="250032" y="1014413"/>
                  </a:lnTo>
                  <a:lnTo>
                    <a:pt x="261938" y="1042988"/>
                  </a:lnTo>
                  <a:lnTo>
                    <a:pt x="288132" y="1088231"/>
                  </a:lnTo>
                  <a:lnTo>
                    <a:pt x="319088" y="1131094"/>
                  </a:lnTo>
                  <a:lnTo>
                    <a:pt x="342900" y="1157288"/>
                  </a:lnTo>
                  <a:lnTo>
                    <a:pt x="357188" y="1169194"/>
                  </a:lnTo>
                  <a:lnTo>
                    <a:pt x="381000" y="1181100"/>
                  </a:lnTo>
                  <a:lnTo>
                    <a:pt x="395288" y="1181100"/>
                  </a:lnTo>
                  <a:lnTo>
                    <a:pt x="416719" y="1173956"/>
                  </a:lnTo>
                  <a:lnTo>
                    <a:pt x="442913" y="1152525"/>
                  </a:lnTo>
                  <a:lnTo>
                    <a:pt x="461963" y="1123950"/>
                  </a:lnTo>
                  <a:lnTo>
                    <a:pt x="466725" y="1088231"/>
                  </a:lnTo>
                  <a:lnTo>
                    <a:pt x="488157" y="940594"/>
                  </a:lnTo>
                  <a:cubicBezTo>
                    <a:pt x="488951" y="895350"/>
                    <a:pt x="489744" y="850107"/>
                    <a:pt x="490538" y="804863"/>
                  </a:cubicBezTo>
                  <a:lnTo>
                    <a:pt x="454819" y="616744"/>
                  </a:lnTo>
                  <a:lnTo>
                    <a:pt x="383382" y="2809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5">
              <a:extLst>
                <a:ext uri="{FF2B5EF4-FFF2-40B4-BE49-F238E27FC236}">
                  <a16:creationId xmlns:a16="http://schemas.microsoft.com/office/drawing/2014/main" id="{1F0D8149-5D97-438C-B516-4278B5FE284D}"/>
                </a:ext>
              </a:extLst>
            </p:cNvPr>
            <p:cNvSpPr/>
            <p:nvPr/>
          </p:nvSpPr>
          <p:spPr>
            <a:xfrm>
              <a:off x="4589463" y="2436813"/>
              <a:ext cx="2611437" cy="1116012"/>
            </a:xfrm>
            <a:custGeom>
              <a:avLst/>
              <a:gdLst>
                <a:gd name="connsiteX0" fmla="*/ 1183481 w 2612231"/>
                <a:gd name="connsiteY0" fmla="*/ 254794 h 1116806"/>
                <a:gd name="connsiteX1" fmla="*/ 1009650 w 2612231"/>
                <a:gd name="connsiteY1" fmla="*/ 278606 h 1116806"/>
                <a:gd name="connsiteX2" fmla="*/ 862012 w 2612231"/>
                <a:gd name="connsiteY2" fmla="*/ 300037 h 1116806"/>
                <a:gd name="connsiteX3" fmla="*/ 621506 w 2612231"/>
                <a:gd name="connsiteY3" fmla="*/ 352425 h 1116806"/>
                <a:gd name="connsiteX4" fmla="*/ 502444 w 2612231"/>
                <a:gd name="connsiteY4" fmla="*/ 376237 h 1116806"/>
                <a:gd name="connsiteX5" fmla="*/ 400050 w 2612231"/>
                <a:gd name="connsiteY5" fmla="*/ 390525 h 1116806"/>
                <a:gd name="connsiteX6" fmla="*/ 345281 w 2612231"/>
                <a:gd name="connsiteY6" fmla="*/ 397669 h 1116806"/>
                <a:gd name="connsiteX7" fmla="*/ 228600 w 2612231"/>
                <a:gd name="connsiteY7" fmla="*/ 407194 h 1116806"/>
                <a:gd name="connsiteX8" fmla="*/ 80962 w 2612231"/>
                <a:gd name="connsiteY8" fmla="*/ 411956 h 1116806"/>
                <a:gd name="connsiteX9" fmla="*/ 0 w 2612231"/>
                <a:gd name="connsiteY9" fmla="*/ 245269 h 1116806"/>
                <a:gd name="connsiteX10" fmla="*/ 35719 w 2612231"/>
                <a:gd name="connsiteY10" fmla="*/ 257175 h 1116806"/>
                <a:gd name="connsiteX11" fmla="*/ 69056 w 2612231"/>
                <a:gd name="connsiteY11" fmla="*/ 257175 h 1116806"/>
                <a:gd name="connsiteX12" fmla="*/ 152400 w 2612231"/>
                <a:gd name="connsiteY12" fmla="*/ 252412 h 1116806"/>
                <a:gd name="connsiteX13" fmla="*/ 271462 w 2612231"/>
                <a:gd name="connsiteY13" fmla="*/ 240506 h 1116806"/>
                <a:gd name="connsiteX14" fmla="*/ 433387 w 2612231"/>
                <a:gd name="connsiteY14" fmla="*/ 219075 h 1116806"/>
                <a:gd name="connsiteX15" fmla="*/ 571500 w 2612231"/>
                <a:gd name="connsiteY15" fmla="*/ 197644 h 1116806"/>
                <a:gd name="connsiteX16" fmla="*/ 666750 w 2612231"/>
                <a:gd name="connsiteY16" fmla="*/ 180975 h 1116806"/>
                <a:gd name="connsiteX17" fmla="*/ 873919 w 2612231"/>
                <a:gd name="connsiteY17" fmla="*/ 142875 h 1116806"/>
                <a:gd name="connsiteX18" fmla="*/ 1135856 w 2612231"/>
                <a:gd name="connsiteY18" fmla="*/ 104775 h 1116806"/>
                <a:gd name="connsiteX19" fmla="*/ 1302544 w 2612231"/>
                <a:gd name="connsiteY19" fmla="*/ 85725 h 1116806"/>
                <a:gd name="connsiteX20" fmla="*/ 1431131 w 2612231"/>
                <a:gd name="connsiteY20" fmla="*/ 73819 h 1116806"/>
                <a:gd name="connsiteX21" fmla="*/ 1676400 w 2612231"/>
                <a:gd name="connsiteY21" fmla="*/ 73819 h 1116806"/>
                <a:gd name="connsiteX22" fmla="*/ 1902619 w 2612231"/>
                <a:gd name="connsiteY22" fmla="*/ 61912 h 1116806"/>
                <a:gd name="connsiteX23" fmla="*/ 2107406 w 2612231"/>
                <a:gd name="connsiteY23" fmla="*/ 52387 h 1116806"/>
                <a:gd name="connsiteX24" fmla="*/ 2188369 w 2612231"/>
                <a:gd name="connsiteY24" fmla="*/ 52387 h 1116806"/>
                <a:gd name="connsiteX25" fmla="*/ 2205037 w 2612231"/>
                <a:gd name="connsiteY25" fmla="*/ 50006 h 1116806"/>
                <a:gd name="connsiteX26" fmla="*/ 2238375 w 2612231"/>
                <a:gd name="connsiteY26" fmla="*/ 28575 h 1116806"/>
                <a:gd name="connsiteX27" fmla="*/ 2271712 w 2612231"/>
                <a:gd name="connsiteY27" fmla="*/ 9525 h 1116806"/>
                <a:gd name="connsiteX28" fmla="*/ 2309812 w 2612231"/>
                <a:gd name="connsiteY28" fmla="*/ 0 h 1116806"/>
                <a:gd name="connsiteX29" fmla="*/ 2343150 w 2612231"/>
                <a:gd name="connsiteY29" fmla="*/ 2381 h 1116806"/>
                <a:gd name="connsiteX30" fmla="*/ 2364581 w 2612231"/>
                <a:gd name="connsiteY30" fmla="*/ 11906 h 1116806"/>
                <a:gd name="connsiteX31" fmla="*/ 2431256 w 2612231"/>
                <a:gd name="connsiteY31" fmla="*/ 69056 h 1116806"/>
                <a:gd name="connsiteX32" fmla="*/ 2481262 w 2612231"/>
                <a:gd name="connsiteY32" fmla="*/ 114300 h 1116806"/>
                <a:gd name="connsiteX33" fmla="*/ 2521744 w 2612231"/>
                <a:gd name="connsiteY33" fmla="*/ 157162 h 1116806"/>
                <a:gd name="connsiteX34" fmla="*/ 2559844 w 2612231"/>
                <a:gd name="connsiteY34" fmla="*/ 202406 h 1116806"/>
                <a:gd name="connsiteX35" fmla="*/ 2593181 w 2612231"/>
                <a:gd name="connsiteY35" fmla="*/ 242887 h 1116806"/>
                <a:gd name="connsiteX36" fmla="*/ 2609850 w 2612231"/>
                <a:gd name="connsiteY36" fmla="*/ 273844 h 1116806"/>
                <a:gd name="connsiteX37" fmla="*/ 2612231 w 2612231"/>
                <a:gd name="connsiteY37" fmla="*/ 295275 h 1116806"/>
                <a:gd name="connsiteX38" fmla="*/ 2609850 w 2612231"/>
                <a:gd name="connsiteY38" fmla="*/ 321469 h 1116806"/>
                <a:gd name="connsiteX39" fmla="*/ 2595562 w 2612231"/>
                <a:gd name="connsiteY39" fmla="*/ 350044 h 1116806"/>
                <a:gd name="connsiteX40" fmla="*/ 2569369 w 2612231"/>
                <a:gd name="connsiteY40" fmla="*/ 378619 h 1116806"/>
                <a:gd name="connsiteX41" fmla="*/ 2533650 w 2612231"/>
                <a:gd name="connsiteY41" fmla="*/ 428625 h 1116806"/>
                <a:gd name="connsiteX42" fmla="*/ 2488406 w 2612231"/>
                <a:gd name="connsiteY42" fmla="*/ 509587 h 1116806"/>
                <a:gd name="connsiteX43" fmla="*/ 2452687 w 2612231"/>
                <a:gd name="connsiteY43" fmla="*/ 585787 h 1116806"/>
                <a:gd name="connsiteX44" fmla="*/ 2386012 w 2612231"/>
                <a:gd name="connsiteY44" fmla="*/ 769144 h 1116806"/>
                <a:gd name="connsiteX45" fmla="*/ 2314575 w 2612231"/>
                <a:gd name="connsiteY45" fmla="*/ 973931 h 1116806"/>
                <a:gd name="connsiteX46" fmla="*/ 2281237 w 2612231"/>
                <a:gd name="connsiteY46" fmla="*/ 1064419 h 1116806"/>
                <a:gd name="connsiteX47" fmla="*/ 2264569 w 2612231"/>
                <a:gd name="connsiteY47" fmla="*/ 1085850 h 1116806"/>
                <a:gd name="connsiteX48" fmla="*/ 2243137 w 2612231"/>
                <a:gd name="connsiteY48" fmla="*/ 1102519 h 1116806"/>
                <a:gd name="connsiteX49" fmla="*/ 2221706 w 2612231"/>
                <a:gd name="connsiteY49" fmla="*/ 1114425 h 1116806"/>
                <a:gd name="connsiteX50" fmla="*/ 2190750 w 2612231"/>
                <a:gd name="connsiteY50" fmla="*/ 1116806 h 1116806"/>
                <a:gd name="connsiteX51" fmla="*/ 2159794 w 2612231"/>
                <a:gd name="connsiteY51" fmla="*/ 1109662 h 1116806"/>
                <a:gd name="connsiteX52" fmla="*/ 2126456 w 2612231"/>
                <a:gd name="connsiteY52" fmla="*/ 1090612 h 1116806"/>
                <a:gd name="connsiteX53" fmla="*/ 2109787 w 2612231"/>
                <a:gd name="connsiteY53" fmla="*/ 1071562 h 1116806"/>
                <a:gd name="connsiteX54" fmla="*/ 2097881 w 2612231"/>
                <a:gd name="connsiteY54" fmla="*/ 1052512 h 1116806"/>
                <a:gd name="connsiteX55" fmla="*/ 2088356 w 2612231"/>
                <a:gd name="connsiteY55" fmla="*/ 1019175 h 1116806"/>
                <a:gd name="connsiteX56" fmla="*/ 2088356 w 2612231"/>
                <a:gd name="connsiteY56" fmla="*/ 997744 h 1116806"/>
                <a:gd name="connsiteX57" fmla="*/ 2093119 w 2612231"/>
                <a:gd name="connsiteY57" fmla="*/ 947737 h 1116806"/>
                <a:gd name="connsiteX58" fmla="*/ 2133600 w 2612231"/>
                <a:gd name="connsiteY58" fmla="*/ 833437 h 1116806"/>
                <a:gd name="connsiteX59" fmla="*/ 2147887 w 2612231"/>
                <a:gd name="connsiteY59" fmla="*/ 773906 h 1116806"/>
                <a:gd name="connsiteX60" fmla="*/ 2193131 w 2612231"/>
                <a:gd name="connsiteY60" fmla="*/ 590550 h 1116806"/>
                <a:gd name="connsiteX61" fmla="*/ 2221706 w 2612231"/>
                <a:gd name="connsiteY61" fmla="*/ 445294 h 1116806"/>
                <a:gd name="connsiteX62" fmla="*/ 2240756 w 2612231"/>
                <a:gd name="connsiteY62" fmla="*/ 335756 h 1116806"/>
                <a:gd name="connsiteX63" fmla="*/ 2247900 w 2612231"/>
                <a:gd name="connsiteY63" fmla="*/ 273844 h 1116806"/>
                <a:gd name="connsiteX64" fmla="*/ 2247900 w 2612231"/>
                <a:gd name="connsiteY64" fmla="*/ 254794 h 1116806"/>
                <a:gd name="connsiteX65" fmla="*/ 2240756 w 2612231"/>
                <a:gd name="connsiteY65" fmla="*/ 226219 h 1116806"/>
                <a:gd name="connsiteX66" fmla="*/ 2231231 w 2612231"/>
                <a:gd name="connsiteY66" fmla="*/ 214312 h 1116806"/>
                <a:gd name="connsiteX67" fmla="*/ 2209800 w 2612231"/>
                <a:gd name="connsiteY67" fmla="*/ 197644 h 1116806"/>
                <a:gd name="connsiteX68" fmla="*/ 2176462 w 2612231"/>
                <a:gd name="connsiteY68" fmla="*/ 188119 h 1116806"/>
                <a:gd name="connsiteX69" fmla="*/ 2095500 w 2612231"/>
                <a:gd name="connsiteY69" fmla="*/ 192881 h 1116806"/>
                <a:gd name="connsiteX70" fmla="*/ 1938337 w 2612231"/>
                <a:gd name="connsiteY70" fmla="*/ 200025 h 1116806"/>
                <a:gd name="connsiteX71" fmla="*/ 1724025 w 2612231"/>
                <a:gd name="connsiteY71" fmla="*/ 207169 h 1116806"/>
                <a:gd name="connsiteX72" fmla="*/ 1602581 w 2612231"/>
                <a:gd name="connsiteY72" fmla="*/ 207169 h 1116806"/>
                <a:gd name="connsiteX73" fmla="*/ 1338262 w 2612231"/>
                <a:gd name="connsiteY73" fmla="*/ 233362 h 1116806"/>
                <a:gd name="connsiteX74" fmla="*/ 1183481 w 2612231"/>
                <a:gd name="connsiteY74" fmla="*/ 254794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12231" h="1116806">
                  <a:moveTo>
                    <a:pt x="1183481" y="254794"/>
                  </a:moveTo>
                  <a:lnTo>
                    <a:pt x="1009650" y="278606"/>
                  </a:lnTo>
                  <a:lnTo>
                    <a:pt x="862012" y="300037"/>
                  </a:lnTo>
                  <a:lnTo>
                    <a:pt x="621506" y="352425"/>
                  </a:lnTo>
                  <a:lnTo>
                    <a:pt x="502444" y="376237"/>
                  </a:lnTo>
                  <a:lnTo>
                    <a:pt x="400050" y="390525"/>
                  </a:lnTo>
                  <a:lnTo>
                    <a:pt x="345281" y="397669"/>
                  </a:lnTo>
                  <a:lnTo>
                    <a:pt x="228600" y="407194"/>
                  </a:lnTo>
                  <a:lnTo>
                    <a:pt x="80962" y="411956"/>
                  </a:lnTo>
                  <a:lnTo>
                    <a:pt x="0" y="245269"/>
                  </a:lnTo>
                  <a:lnTo>
                    <a:pt x="35719" y="257175"/>
                  </a:lnTo>
                  <a:lnTo>
                    <a:pt x="69056" y="257175"/>
                  </a:lnTo>
                  <a:lnTo>
                    <a:pt x="152400" y="252412"/>
                  </a:lnTo>
                  <a:lnTo>
                    <a:pt x="271462" y="240506"/>
                  </a:lnTo>
                  <a:lnTo>
                    <a:pt x="433387" y="219075"/>
                  </a:lnTo>
                  <a:lnTo>
                    <a:pt x="571500" y="197644"/>
                  </a:lnTo>
                  <a:lnTo>
                    <a:pt x="666750" y="180975"/>
                  </a:lnTo>
                  <a:lnTo>
                    <a:pt x="873919" y="142875"/>
                  </a:lnTo>
                  <a:lnTo>
                    <a:pt x="1135856" y="104775"/>
                  </a:lnTo>
                  <a:lnTo>
                    <a:pt x="1302544" y="85725"/>
                  </a:lnTo>
                  <a:lnTo>
                    <a:pt x="1431131" y="73819"/>
                  </a:lnTo>
                  <a:lnTo>
                    <a:pt x="1676400" y="73819"/>
                  </a:lnTo>
                  <a:lnTo>
                    <a:pt x="1902619" y="61912"/>
                  </a:lnTo>
                  <a:lnTo>
                    <a:pt x="2107406" y="52387"/>
                  </a:lnTo>
                  <a:lnTo>
                    <a:pt x="2188369" y="52387"/>
                  </a:lnTo>
                  <a:lnTo>
                    <a:pt x="2205037" y="50006"/>
                  </a:lnTo>
                  <a:lnTo>
                    <a:pt x="2238375" y="28575"/>
                  </a:lnTo>
                  <a:lnTo>
                    <a:pt x="2271712" y="9525"/>
                  </a:lnTo>
                  <a:lnTo>
                    <a:pt x="2309812" y="0"/>
                  </a:lnTo>
                  <a:lnTo>
                    <a:pt x="2343150" y="2381"/>
                  </a:lnTo>
                  <a:lnTo>
                    <a:pt x="2364581" y="11906"/>
                  </a:lnTo>
                  <a:lnTo>
                    <a:pt x="2431256" y="69056"/>
                  </a:lnTo>
                  <a:lnTo>
                    <a:pt x="2481262" y="114300"/>
                  </a:lnTo>
                  <a:lnTo>
                    <a:pt x="2521744" y="157162"/>
                  </a:lnTo>
                  <a:lnTo>
                    <a:pt x="2559844" y="202406"/>
                  </a:lnTo>
                  <a:lnTo>
                    <a:pt x="2593181" y="242887"/>
                  </a:lnTo>
                  <a:lnTo>
                    <a:pt x="2609850" y="273844"/>
                  </a:lnTo>
                  <a:lnTo>
                    <a:pt x="2612231" y="295275"/>
                  </a:lnTo>
                  <a:lnTo>
                    <a:pt x="2609850" y="321469"/>
                  </a:lnTo>
                  <a:lnTo>
                    <a:pt x="2595562" y="350044"/>
                  </a:lnTo>
                  <a:lnTo>
                    <a:pt x="2569369" y="378619"/>
                  </a:lnTo>
                  <a:lnTo>
                    <a:pt x="2533650" y="428625"/>
                  </a:lnTo>
                  <a:lnTo>
                    <a:pt x="2488406" y="509587"/>
                  </a:lnTo>
                  <a:lnTo>
                    <a:pt x="2452687" y="585787"/>
                  </a:lnTo>
                  <a:lnTo>
                    <a:pt x="2386012" y="769144"/>
                  </a:lnTo>
                  <a:lnTo>
                    <a:pt x="2314575" y="973931"/>
                  </a:lnTo>
                  <a:lnTo>
                    <a:pt x="2281237" y="1064419"/>
                  </a:lnTo>
                  <a:lnTo>
                    <a:pt x="2264569" y="1085850"/>
                  </a:lnTo>
                  <a:lnTo>
                    <a:pt x="2243137" y="1102519"/>
                  </a:lnTo>
                  <a:lnTo>
                    <a:pt x="2221706" y="1114425"/>
                  </a:lnTo>
                  <a:lnTo>
                    <a:pt x="2190750" y="1116806"/>
                  </a:lnTo>
                  <a:lnTo>
                    <a:pt x="2159794" y="1109662"/>
                  </a:lnTo>
                  <a:lnTo>
                    <a:pt x="2126456" y="1090612"/>
                  </a:lnTo>
                  <a:lnTo>
                    <a:pt x="2109787" y="1071562"/>
                  </a:lnTo>
                  <a:lnTo>
                    <a:pt x="2097881" y="1052512"/>
                  </a:lnTo>
                  <a:lnTo>
                    <a:pt x="2088356" y="1019175"/>
                  </a:lnTo>
                  <a:lnTo>
                    <a:pt x="2088356" y="997744"/>
                  </a:lnTo>
                  <a:lnTo>
                    <a:pt x="2093119" y="947737"/>
                  </a:lnTo>
                  <a:lnTo>
                    <a:pt x="2133600" y="833437"/>
                  </a:lnTo>
                  <a:lnTo>
                    <a:pt x="2147887" y="773906"/>
                  </a:lnTo>
                  <a:lnTo>
                    <a:pt x="2193131" y="590550"/>
                  </a:lnTo>
                  <a:lnTo>
                    <a:pt x="2221706" y="445294"/>
                  </a:lnTo>
                  <a:lnTo>
                    <a:pt x="2240756" y="335756"/>
                  </a:lnTo>
                  <a:lnTo>
                    <a:pt x="2247900" y="273844"/>
                  </a:lnTo>
                  <a:lnTo>
                    <a:pt x="2247900" y="254794"/>
                  </a:lnTo>
                  <a:lnTo>
                    <a:pt x="2240756" y="226219"/>
                  </a:lnTo>
                  <a:lnTo>
                    <a:pt x="2231231" y="214312"/>
                  </a:lnTo>
                  <a:lnTo>
                    <a:pt x="2209800" y="197644"/>
                  </a:lnTo>
                  <a:lnTo>
                    <a:pt x="2176462" y="188119"/>
                  </a:lnTo>
                  <a:lnTo>
                    <a:pt x="2095500" y="192881"/>
                  </a:lnTo>
                  <a:lnTo>
                    <a:pt x="1938337" y="200025"/>
                  </a:lnTo>
                  <a:lnTo>
                    <a:pt x="1724025" y="207169"/>
                  </a:lnTo>
                  <a:lnTo>
                    <a:pt x="1602581" y="207169"/>
                  </a:lnTo>
                  <a:lnTo>
                    <a:pt x="1338262" y="233362"/>
                  </a:lnTo>
                  <a:lnTo>
                    <a:pt x="1183481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0" name="フリーフォーム 16">
              <a:extLst>
                <a:ext uri="{FF2B5EF4-FFF2-40B4-BE49-F238E27FC236}">
                  <a16:creationId xmlns:a16="http://schemas.microsoft.com/office/drawing/2014/main" id="{A0520FA6-5FBF-436A-A665-F13201069510}"/>
                </a:ext>
              </a:extLst>
            </p:cNvPr>
            <p:cNvSpPr/>
            <p:nvPr/>
          </p:nvSpPr>
          <p:spPr>
            <a:xfrm>
              <a:off x="5099050" y="2109788"/>
              <a:ext cx="396875" cy="1300162"/>
            </a:xfrm>
            <a:custGeom>
              <a:avLst/>
              <a:gdLst>
                <a:gd name="connsiteX0" fmla="*/ 381000 w 397669"/>
                <a:gd name="connsiteY0" fmla="*/ 326231 h 1300162"/>
                <a:gd name="connsiteX1" fmla="*/ 385763 w 397669"/>
                <a:gd name="connsiteY1" fmla="*/ 221456 h 1300162"/>
                <a:gd name="connsiteX2" fmla="*/ 392907 w 397669"/>
                <a:gd name="connsiteY2" fmla="*/ 152400 h 1300162"/>
                <a:gd name="connsiteX3" fmla="*/ 397669 w 397669"/>
                <a:gd name="connsiteY3" fmla="*/ 133350 h 1300162"/>
                <a:gd name="connsiteX4" fmla="*/ 383382 w 397669"/>
                <a:gd name="connsiteY4" fmla="*/ 114300 h 1300162"/>
                <a:gd name="connsiteX5" fmla="*/ 352425 w 397669"/>
                <a:gd name="connsiteY5" fmla="*/ 85725 h 1300162"/>
                <a:gd name="connsiteX6" fmla="*/ 297657 w 397669"/>
                <a:gd name="connsiteY6" fmla="*/ 42862 h 1300162"/>
                <a:gd name="connsiteX7" fmla="*/ 223838 w 397669"/>
                <a:gd name="connsiteY7" fmla="*/ 0 h 1300162"/>
                <a:gd name="connsiteX8" fmla="*/ 0 w 397669"/>
                <a:gd name="connsiteY8" fmla="*/ 38100 h 1300162"/>
                <a:gd name="connsiteX9" fmla="*/ 42863 w 397669"/>
                <a:gd name="connsiteY9" fmla="*/ 80962 h 1300162"/>
                <a:gd name="connsiteX10" fmla="*/ 76200 w 397669"/>
                <a:gd name="connsiteY10" fmla="*/ 119062 h 1300162"/>
                <a:gd name="connsiteX11" fmla="*/ 92869 w 397669"/>
                <a:gd name="connsiteY11" fmla="*/ 147637 h 1300162"/>
                <a:gd name="connsiteX12" fmla="*/ 109538 w 397669"/>
                <a:gd name="connsiteY12" fmla="*/ 190500 h 1300162"/>
                <a:gd name="connsiteX13" fmla="*/ 121444 w 397669"/>
                <a:gd name="connsiteY13" fmla="*/ 230981 h 1300162"/>
                <a:gd name="connsiteX14" fmla="*/ 128588 w 397669"/>
                <a:gd name="connsiteY14" fmla="*/ 283368 h 1300162"/>
                <a:gd name="connsiteX15" fmla="*/ 133350 w 397669"/>
                <a:gd name="connsiteY15" fmla="*/ 352425 h 1300162"/>
                <a:gd name="connsiteX16" fmla="*/ 135732 w 397669"/>
                <a:gd name="connsiteY16" fmla="*/ 528637 h 1300162"/>
                <a:gd name="connsiteX17" fmla="*/ 154782 w 397669"/>
                <a:gd name="connsiteY17" fmla="*/ 661987 h 1300162"/>
                <a:gd name="connsiteX18" fmla="*/ 192882 w 397669"/>
                <a:gd name="connsiteY18" fmla="*/ 1157287 h 1300162"/>
                <a:gd name="connsiteX19" fmla="*/ 204788 w 397669"/>
                <a:gd name="connsiteY19" fmla="*/ 1300162 h 1300162"/>
                <a:gd name="connsiteX20" fmla="*/ 378619 w 397669"/>
                <a:gd name="connsiteY20" fmla="*/ 1276350 h 1300162"/>
                <a:gd name="connsiteX21" fmla="*/ 378619 w 397669"/>
                <a:gd name="connsiteY21" fmla="*/ 1026318 h 1300162"/>
                <a:gd name="connsiteX22" fmla="*/ 378619 w 397669"/>
                <a:gd name="connsiteY22" fmla="*/ 619125 h 1300162"/>
                <a:gd name="connsiteX23" fmla="*/ 381000 w 397669"/>
                <a:gd name="connsiteY23" fmla="*/ 326231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7669" h="1300162">
                  <a:moveTo>
                    <a:pt x="381000" y="326231"/>
                  </a:moveTo>
                  <a:lnTo>
                    <a:pt x="385763" y="221456"/>
                  </a:lnTo>
                  <a:lnTo>
                    <a:pt x="392907" y="152400"/>
                  </a:lnTo>
                  <a:lnTo>
                    <a:pt x="397669" y="133350"/>
                  </a:lnTo>
                  <a:lnTo>
                    <a:pt x="383382" y="114300"/>
                  </a:lnTo>
                  <a:lnTo>
                    <a:pt x="352425" y="85725"/>
                  </a:lnTo>
                  <a:lnTo>
                    <a:pt x="297657" y="42862"/>
                  </a:lnTo>
                  <a:lnTo>
                    <a:pt x="223838" y="0"/>
                  </a:lnTo>
                  <a:lnTo>
                    <a:pt x="0" y="38100"/>
                  </a:lnTo>
                  <a:lnTo>
                    <a:pt x="42863" y="80962"/>
                  </a:lnTo>
                  <a:lnTo>
                    <a:pt x="76200" y="119062"/>
                  </a:lnTo>
                  <a:lnTo>
                    <a:pt x="92869" y="147637"/>
                  </a:lnTo>
                  <a:lnTo>
                    <a:pt x="109538" y="190500"/>
                  </a:lnTo>
                  <a:lnTo>
                    <a:pt x="121444" y="230981"/>
                  </a:lnTo>
                  <a:lnTo>
                    <a:pt x="128588" y="283368"/>
                  </a:lnTo>
                  <a:lnTo>
                    <a:pt x="133350" y="352425"/>
                  </a:lnTo>
                  <a:lnTo>
                    <a:pt x="135732" y="528637"/>
                  </a:lnTo>
                  <a:lnTo>
                    <a:pt x="154782" y="661987"/>
                  </a:lnTo>
                  <a:lnTo>
                    <a:pt x="192882" y="1157287"/>
                  </a:lnTo>
                  <a:lnTo>
                    <a:pt x="204788" y="1300162"/>
                  </a:lnTo>
                  <a:lnTo>
                    <a:pt x="378619" y="1276350"/>
                  </a:lnTo>
                  <a:lnTo>
                    <a:pt x="378619" y="1026318"/>
                  </a:lnTo>
                  <a:lnTo>
                    <a:pt x="378619" y="619125"/>
                  </a:lnTo>
                  <a:cubicBezTo>
                    <a:pt x="379413" y="521494"/>
                    <a:pt x="380206" y="423862"/>
                    <a:pt x="381000" y="326231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17">
              <a:extLst>
                <a:ext uri="{FF2B5EF4-FFF2-40B4-BE49-F238E27FC236}">
                  <a16:creationId xmlns:a16="http://schemas.microsoft.com/office/drawing/2014/main" id="{A88945FE-41F9-491E-BC6C-617B9B6CC205}"/>
                </a:ext>
              </a:extLst>
            </p:cNvPr>
            <p:cNvSpPr/>
            <p:nvPr/>
          </p:nvSpPr>
          <p:spPr>
            <a:xfrm>
              <a:off x="5889625" y="2019300"/>
              <a:ext cx="414338" cy="1323975"/>
            </a:xfrm>
            <a:custGeom>
              <a:avLst/>
              <a:gdLst>
                <a:gd name="connsiteX0" fmla="*/ 78582 w 414338"/>
                <a:gd name="connsiteY0" fmla="*/ 850106 h 1323975"/>
                <a:gd name="connsiteX1" fmla="*/ 78582 w 414338"/>
                <a:gd name="connsiteY1" fmla="*/ 635794 h 1323975"/>
                <a:gd name="connsiteX2" fmla="*/ 104775 w 414338"/>
                <a:gd name="connsiteY2" fmla="*/ 495300 h 1323975"/>
                <a:gd name="connsiteX3" fmla="*/ 102394 w 414338"/>
                <a:gd name="connsiteY3" fmla="*/ 273844 h 1323975"/>
                <a:gd name="connsiteX4" fmla="*/ 97632 w 414338"/>
                <a:gd name="connsiteY4" fmla="*/ 254794 h 1323975"/>
                <a:gd name="connsiteX5" fmla="*/ 45244 w 414338"/>
                <a:gd name="connsiteY5" fmla="*/ 111919 h 1323975"/>
                <a:gd name="connsiteX6" fmla="*/ 0 w 414338"/>
                <a:gd name="connsiteY6" fmla="*/ 9525 h 1323975"/>
                <a:gd name="connsiteX7" fmla="*/ 133350 w 414338"/>
                <a:gd name="connsiteY7" fmla="*/ 0 h 1323975"/>
                <a:gd name="connsiteX8" fmla="*/ 247650 w 414338"/>
                <a:gd name="connsiteY8" fmla="*/ 71438 h 1323975"/>
                <a:gd name="connsiteX9" fmla="*/ 333375 w 414338"/>
                <a:gd name="connsiteY9" fmla="*/ 121444 h 1323975"/>
                <a:gd name="connsiteX10" fmla="*/ 390525 w 414338"/>
                <a:gd name="connsiteY10" fmla="*/ 152400 h 1323975"/>
                <a:gd name="connsiteX11" fmla="*/ 397669 w 414338"/>
                <a:gd name="connsiteY11" fmla="*/ 159544 h 1323975"/>
                <a:gd name="connsiteX12" fmla="*/ 409575 w 414338"/>
                <a:gd name="connsiteY12" fmla="*/ 176213 h 1323975"/>
                <a:gd name="connsiteX13" fmla="*/ 414338 w 414338"/>
                <a:gd name="connsiteY13" fmla="*/ 192881 h 1323975"/>
                <a:gd name="connsiteX14" fmla="*/ 411957 w 414338"/>
                <a:gd name="connsiteY14" fmla="*/ 216694 h 1323975"/>
                <a:gd name="connsiteX15" fmla="*/ 397669 w 414338"/>
                <a:gd name="connsiteY15" fmla="*/ 240506 h 1323975"/>
                <a:gd name="connsiteX16" fmla="*/ 385763 w 414338"/>
                <a:gd name="connsiteY16" fmla="*/ 257175 h 1323975"/>
                <a:gd name="connsiteX17" fmla="*/ 369094 w 414338"/>
                <a:gd name="connsiteY17" fmla="*/ 323850 h 1323975"/>
                <a:gd name="connsiteX18" fmla="*/ 352425 w 414338"/>
                <a:gd name="connsiteY18" fmla="*/ 404813 h 1323975"/>
                <a:gd name="connsiteX19" fmla="*/ 342900 w 414338"/>
                <a:gd name="connsiteY19" fmla="*/ 502444 h 1323975"/>
                <a:gd name="connsiteX20" fmla="*/ 311944 w 414338"/>
                <a:gd name="connsiteY20" fmla="*/ 704850 h 1323975"/>
                <a:gd name="connsiteX21" fmla="*/ 285750 w 414338"/>
                <a:gd name="connsiteY21" fmla="*/ 912019 h 1323975"/>
                <a:gd name="connsiteX22" fmla="*/ 264319 w 414338"/>
                <a:gd name="connsiteY22" fmla="*/ 1178719 h 1323975"/>
                <a:gd name="connsiteX23" fmla="*/ 254794 w 414338"/>
                <a:gd name="connsiteY23" fmla="*/ 1295400 h 1323975"/>
                <a:gd name="connsiteX24" fmla="*/ 78582 w 414338"/>
                <a:gd name="connsiteY24" fmla="*/ 1323975 h 1323975"/>
                <a:gd name="connsiteX25" fmla="*/ 78582 w 414338"/>
                <a:gd name="connsiteY25" fmla="*/ 85010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1323975">
                  <a:moveTo>
                    <a:pt x="78582" y="850106"/>
                  </a:moveTo>
                  <a:lnTo>
                    <a:pt x="78582" y="635794"/>
                  </a:lnTo>
                  <a:lnTo>
                    <a:pt x="104775" y="495300"/>
                  </a:lnTo>
                  <a:cubicBezTo>
                    <a:pt x="103981" y="421481"/>
                    <a:pt x="103188" y="347663"/>
                    <a:pt x="102394" y="273844"/>
                  </a:cubicBezTo>
                  <a:lnTo>
                    <a:pt x="97632" y="254794"/>
                  </a:lnTo>
                  <a:lnTo>
                    <a:pt x="45244" y="111919"/>
                  </a:lnTo>
                  <a:lnTo>
                    <a:pt x="0" y="9525"/>
                  </a:lnTo>
                  <a:lnTo>
                    <a:pt x="133350" y="0"/>
                  </a:lnTo>
                  <a:lnTo>
                    <a:pt x="247650" y="71438"/>
                  </a:lnTo>
                  <a:lnTo>
                    <a:pt x="333375" y="121444"/>
                  </a:lnTo>
                  <a:lnTo>
                    <a:pt x="390525" y="152400"/>
                  </a:lnTo>
                  <a:lnTo>
                    <a:pt x="397669" y="159544"/>
                  </a:lnTo>
                  <a:lnTo>
                    <a:pt x="409575" y="176213"/>
                  </a:lnTo>
                  <a:lnTo>
                    <a:pt x="414338" y="192881"/>
                  </a:lnTo>
                  <a:lnTo>
                    <a:pt x="411957" y="216694"/>
                  </a:lnTo>
                  <a:lnTo>
                    <a:pt x="397669" y="240506"/>
                  </a:lnTo>
                  <a:lnTo>
                    <a:pt x="385763" y="257175"/>
                  </a:lnTo>
                  <a:lnTo>
                    <a:pt x="369094" y="323850"/>
                  </a:lnTo>
                  <a:lnTo>
                    <a:pt x="352425" y="404813"/>
                  </a:lnTo>
                  <a:lnTo>
                    <a:pt x="342900" y="502444"/>
                  </a:lnTo>
                  <a:lnTo>
                    <a:pt x="311944" y="704850"/>
                  </a:lnTo>
                  <a:lnTo>
                    <a:pt x="285750" y="912019"/>
                  </a:lnTo>
                  <a:lnTo>
                    <a:pt x="264319" y="1178719"/>
                  </a:lnTo>
                  <a:lnTo>
                    <a:pt x="254794" y="1295400"/>
                  </a:lnTo>
                  <a:lnTo>
                    <a:pt x="78582" y="1323975"/>
                  </a:lnTo>
                  <a:lnTo>
                    <a:pt x="78582" y="8501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18">
              <a:extLst>
                <a:ext uri="{FF2B5EF4-FFF2-40B4-BE49-F238E27FC236}">
                  <a16:creationId xmlns:a16="http://schemas.microsoft.com/office/drawing/2014/main" id="{86736AC4-A691-4F59-BBEF-21A6CDCBB3CD}"/>
                </a:ext>
              </a:extLst>
            </p:cNvPr>
            <p:cNvSpPr/>
            <p:nvPr/>
          </p:nvSpPr>
          <p:spPr>
            <a:xfrm>
              <a:off x="4784725" y="3246438"/>
              <a:ext cx="1995488" cy="344487"/>
            </a:xfrm>
            <a:custGeom>
              <a:avLst/>
              <a:gdLst>
                <a:gd name="connsiteX0" fmla="*/ 931069 w 1995488"/>
                <a:gd name="connsiteY0" fmla="*/ 69056 h 345281"/>
                <a:gd name="connsiteX1" fmla="*/ 1193007 w 1995488"/>
                <a:gd name="connsiteY1" fmla="*/ 45244 h 345281"/>
                <a:gd name="connsiteX2" fmla="*/ 1359694 w 1995488"/>
                <a:gd name="connsiteY2" fmla="*/ 23812 h 345281"/>
                <a:gd name="connsiteX3" fmla="*/ 1524000 w 1995488"/>
                <a:gd name="connsiteY3" fmla="*/ 9525 h 345281"/>
                <a:gd name="connsiteX4" fmla="*/ 1666875 w 1995488"/>
                <a:gd name="connsiteY4" fmla="*/ 2381 h 345281"/>
                <a:gd name="connsiteX5" fmla="*/ 1847850 w 1995488"/>
                <a:gd name="connsiteY5" fmla="*/ 0 h 345281"/>
                <a:gd name="connsiteX6" fmla="*/ 1995488 w 1995488"/>
                <a:gd name="connsiteY6" fmla="*/ 7144 h 345281"/>
                <a:gd name="connsiteX7" fmla="*/ 1935957 w 1995488"/>
                <a:gd name="connsiteY7" fmla="*/ 159544 h 345281"/>
                <a:gd name="connsiteX8" fmla="*/ 1771650 w 1995488"/>
                <a:gd name="connsiteY8" fmla="*/ 159544 h 345281"/>
                <a:gd name="connsiteX9" fmla="*/ 1476375 w 1995488"/>
                <a:gd name="connsiteY9" fmla="*/ 164306 h 345281"/>
                <a:gd name="connsiteX10" fmla="*/ 1223963 w 1995488"/>
                <a:gd name="connsiteY10" fmla="*/ 173831 h 345281"/>
                <a:gd name="connsiteX11" fmla="*/ 1040607 w 1995488"/>
                <a:gd name="connsiteY11" fmla="*/ 180975 h 345281"/>
                <a:gd name="connsiteX12" fmla="*/ 907257 w 1995488"/>
                <a:gd name="connsiteY12" fmla="*/ 195262 h 345281"/>
                <a:gd name="connsiteX13" fmla="*/ 711994 w 1995488"/>
                <a:gd name="connsiteY13" fmla="*/ 216694 h 345281"/>
                <a:gd name="connsiteX14" fmla="*/ 502444 w 1995488"/>
                <a:gd name="connsiteY14" fmla="*/ 247650 h 345281"/>
                <a:gd name="connsiteX15" fmla="*/ 321469 w 1995488"/>
                <a:gd name="connsiteY15" fmla="*/ 278606 h 345281"/>
                <a:gd name="connsiteX16" fmla="*/ 100013 w 1995488"/>
                <a:gd name="connsiteY16" fmla="*/ 326231 h 345281"/>
                <a:gd name="connsiteX17" fmla="*/ 4763 w 1995488"/>
                <a:gd name="connsiteY17" fmla="*/ 345281 h 345281"/>
                <a:gd name="connsiteX18" fmla="*/ 0 w 1995488"/>
                <a:gd name="connsiteY18" fmla="*/ 161925 h 345281"/>
                <a:gd name="connsiteX19" fmla="*/ 338138 w 1995488"/>
                <a:gd name="connsiteY19" fmla="*/ 133350 h 345281"/>
                <a:gd name="connsiteX20" fmla="*/ 931069 w 1995488"/>
                <a:gd name="connsiteY20" fmla="*/ 6905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5488" h="345281">
                  <a:moveTo>
                    <a:pt x="931069" y="69056"/>
                  </a:moveTo>
                  <a:lnTo>
                    <a:pt x="1193007" y="45244"/>
                  </a:lnTo>
                  <a:lnTo>
                    <a:pt x="1359694" y="23812"/>
                  </a:lnTo>
                  <a:lnTo>
                    <a:pt x="1524000" y="9525"/>
                  </a:lnTo>
                  <a:lnTo>
                    <a:pt x="1666875" y="2381"/>
                  </a:lnTo>
                  <a:lnTo>
                    <a:pt x="1847850" y="0"/>
                  </a:lnTo>
                  <a:lnTo>
                    <a:pt x="1995488" y="7144"/>
                  </a:lnTo>
                  <a:lnTo>
                    <a:pt x="1935957" y="159544"/>
                  </a:lnTo>
                  <a:lnTo>
                    <a:pt x="1771650" y="159544"/>
                  </a:lnTo>
                  <a:lnTo>
                    <a:pt x="1476375" y="164306"/>
                  </a:lnTo>
                  <a:lnTo>
                    <a:pt x="1223963" y="173831"/>
                  </a:lnTo>
                  <a:lnTo>
                    <a:pt x="1040607" y="180975"/>
                  </a:lnTo>
                  <a:lnTo>
                    <a:pt x="907257" y="195262"/>
                  </a:lnTo>
                  <a:lnTo>
                    <a:pt x="711994" y="216694"/>
                  </a:lnTo>
                  <a:lnTo>
                    <a:pt x="502444" y="247650"/>
                  </a:lnTo>
                  <a:lnTo>
                    <a:pt x="321469" y="278606"/>
                  </a:lnTo>
                  <a:lnTo>
                    <a:pt x="100013" y="326231"/>
                  </a:lnTo>
                  <a:lnTo>
                    <a:pt x="4763" y="345281"/>
                  </a:lnTo>
                  <a:lnTo>
                    <a:pt x="0" y="161925"/>
                  </a:lnTo>
                  <a:lnTo>
                    <a:pt x="338138" y="133350"/>
                  </a:lnTo>
                  <a:lnTo>
                    <a:pt x="931069" y="690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1">
              <a:extLst>
                <a:ext uri="{FF2B5EF4-FFF2-40B4-BE49-F238E27FC236}">
                  <a16:creationId xmlns:a16="http://schemas.microsoft.com/office/drawing/2014/main" id="{B18D20F2-1900-4B88-B69D-ADFE357B77D0}"/>
                </a:ext>
              </a:extLst>
            </p:cNvPr>
            <p:cNvSpPr/>
            <p:nvPr/>
          </p:nvSpPr>
          <p:spPr>
            <a:xfrm>
              <a:off x="4170363" y="4319588"/>
              <a:ext cx="3124200" cy="536575"/>
            </a:xfrm>
            <a:custGeom>
              <a:avLst/>
              <a:gdLst>
                <a:gd name="connsiteX0" fmla="*/ 1560920 w 3124415"/>
                <a:gd name="connsiteY0" fmla="*/ 167426 h 535762"/>
                <a:gd name="connsiteX1" fmla="*/ 1962741 w 3124415"/>
                <a:gd name="connsiteY1" fmla="*/ 131365 h 535762"/>
                <a:gd name="connsiteX2" fmla="*/ 2276985 w 3124415"/>
                <a:gd name="connsiteY2" fmla="*/ 103031 h 535762"/>
                <a:gd name="connsiteX3" fmla="*/ 2462441 w 3124415"/>
                <a:gd name="connsiteY3" fmla="*/ 87577 h 535762"/>
                <a:gd name="connsiteX4" fmla="*/ 2565472 w 3124415"/>
                <a:gd name="connsiteY4" fmla="*/ 54092 h 535762"/>
                <a:gd name="connsiteX5" fmla="*/ 2699412 w 3124415"/>
                <a:gd name="connsiteY5" fmla="*/ 7728 h 535762"/>
                <a:gd name="connsiteX6" fmla="*/ 2727746 w 3124415"/>
                <a:gd name="connsiteY6" fmla="*/ 0 h 535762"/>
                <a:gd name="connsiteX7" fmla="*/ 2743200 w 3124415"/>
                <a:gd name="connsiteY7" fmla="*/ 0 h 535762"/>
                <a:gd name="connsiteX8" fmla="*/ 2774110 w 3124415"/>
                <a:gd name="connsiteY8" fmla="*/ 7728 h 535762"/>
                <a:gd name="connsiteX9" fmla="*/ 2843656 w 3124415"/>
                <a:gd name="connsiteY9" fmla="*/ 30910 h 535762"/>
                <a:gd name="connsiteX10" fmla="*/ 2902898 w 3124415"/>
                <a:gd name="connsiteY10" fmla="*/ 56667 h 535762"/>
                <a:gd name="connsiteX11" fmla="*/ 2954414 w 3124415"/>
                <a:gd name="connsiteY11" fmla="*/ 82425 h 535762"/>
                <a:gd name="connsiteX12" fmla="*/ 3031687 w 3124415"/>
                <a:gd name="connsiteY12" fmla="*/ 131365 h 535762"/>
                <a:gd name="connsiteX13" fmla="*/ 3080627 w 3124415"/>
                <a:gd name="connsiteY13" fmla="*/ 167426 h 535762"/>
                <a:gd name="connsiteX14" fmla="*/ 3114112 w 3124415"/>
                <a:gd name="connsiteY14" fmla="*/ 195759 h 535762"/>
                <a:gd name="connsiteX15" fmla="*/ 3121839 w 3124415"/>
                <a:gd name="connsiteY15" fmla="*/ 208638 h 535762"/>
                <a:gd name="connsiteX16" fmla="*/ 3124415 w 3124415"/>
                <a:gd name="connsiteY16" fmla="*/ 234396 h 535762"/>
                <a:gd name="connsiteX17" fmla="*/ 3116688 w 3124415"/>
                <a:gd name="connsiteY17" fmla="*/ 267881 h 535762"/>
                <a:gd name="connsiteX18" fmla="*/ 3098657 w 3124415"/>
                <a:gd name="connsiteY18" fmla="*/ 285911 h 535762"/>
                <a:gd name="connsiteX19" fmla="*/ 3075475 w 3124415"/>
                <a:gd name="connsiteY19" fmla="*/ 298790 h 535762"/>
                <a:gd name="connsiteX20" fmla="*/ 3039415 w 3124415"/>
                <a:gd name="connsiteY20" fmla="*/ 306518 h 535762"/>
                <a:gd name="connsiteX21" fmla="*/ 2980172 w 3124415"/>
                <a:gd name="connsiteY21" fmla="*/ 311669 h 535762"/>
                <a:gd name="connsiteX22" fmla="*/ 2897747 w 3124415"/>
                <a:gd name="connsiteY22" fmla="*/ 301366 h 535762"/>
                <a:gd name="connsiteX23" fmla="*/ 2758655 w 3124415"/>
                <a:gd name="connsiteY23" fmla="*/ 285911 h 535762"/>
                <a:gd name="connsiteX24" fmla="*/ 2575775 w 3124415"/>
                <a:gd name="connsiteY24" fmla="*/ 273032 h 535762"/>
                <a:gd name="connsiteX25" fmla="*/ 2364562 w 3124415"/>
                <a:gd name="connsiteY25" fmla="*/ 262729 h 535762"/>
                <a:gd name="connsiteX26" fmla="*/ 2137893 w 3124415"/>
                <a:gd name="connsiteY26" fmla="*/ 267881 h 535762"/>
                <a:gd name="connsiteX27" fmla="*/ 1931831 w 3124415"/>
                <a:gd name="connsiteY27" fmla="*/ 280760 h 535762"/>
                <a:gd name="connsiteX28" fmla="*/ 1756679 w 3124415"/>
                <a:gd name="connsiteY28" fmla="*/ 301366 h 535762"/>
                <a:gd name="connsiteX29" fmla="*/ 1517132 w 3124415"/>
                <a:gd name="connsiteY29" fmla="*/ 334851 h 535762"/>
                <a:gd name="connsiteX30" fmla="*/ 1287888 w 3124415"/>
                <a:gd name="connsiteY30" fmla="*/ 360609 h 535762"/>
                <a:gd name="connsiteX31" fmla="*/ 1074098 w 3124415"/>
                <a:gd name="connsiteY31" fmla="*/ 391518 h 535762"/>
                <a:gd name="connsiteX32" fmla="*/ 901522 w 3124415"/>
                <a:gd name="connsiteY32" fmla="*/ 419852 h 535762"/>
                <a:gd name="connsiteX33" fmla="*/ 718642 w 3124415"/>
                <a:gd name="connsiteY33" fmla="*/ 453337 h 535762"/>
                <a:gd name="connsiteX34" fmla="*/ 538337 w 3124415"/>
                <a:gd name="connsiteY34" fmla="*/ 502276 h 535762"/>
                <a:gd name="connsiteX35" fmla="*/ 443034 w 3124415"/>
                <a:gd name="connsiteY35" fmla="*/ 533186 h 535762"/>
                <a:gd name="connsiteX36" fmla="*/ 425003 w 3124415"/>
                <a:gd name="connsiteY36" fmla="*/ 535762 h 535762"/>
                <a:gd name="connsiteX37" fmla="*/ 376064 w 3124415"/>
                <a:gd name="connsiteY37" fmla="*/ 520307 h 535762"/>
                <a:gd name="connsiteX38" fmla="*/ 316821 w 3124415"/>
                <a:gd name="connsiteY38" fmla="*/ 491973 h 535762"/>
                <a:gd name="connsiteX39" fmla="*/ 252426 w 3124415"/>
                <a:gd name="connsiteY39" fmla="*/ 448185 h 535762"/>
                <a:gd name="connsiteX40" fmla="*/ 182880 w 3124415"/>
                <a:gd name="connsiteY40" fmla="*/ 394094 h 535762"/>
                <a:gd name="connsiteX41" fmla="*/ 110759 w 3124415"/>
                <a:gd name="connsiteY41" fmla="*/ 324548 h 535762"/>
                <a:gd name="connsiteX42" fmla="*/ 38637 w 3124415"/>
                <a:gd name="connsiteY42" fmla="*/ 252426 h 535762"/>
                <a:gd name="connsiteX43" fmla="*/ 15455 w 3124415"/>
                <a:gd name="connsiteY43" fmla="*/ 224093 h 535762"/>
                <a:gd name="connsiteX44" fmla="*/ 0 w 3124415"/>
                <a:gd name="connsiteY44" fmla="*/ 190608 h 535762"/>
                <a:gd name="connsiteX45" fmla="*/ 0 w 3124415"/>
                <a:gd name="connsiteY45" fmla="*/ 170002 h 535762"/>
                <a:gd name="connsiteX46" fmla="*/ 7728 w 3124415"/>
                <a:gd name="connsiteY46" fmla="*/ 162274 h 535762"/>
                <a:gd name="connsiteX47" fmla="*/ 18031 w 3124415"/>
                <a:gd name="connsiteY47" fmla="*/ 162274 h 535762"/>
                <a:gd name="connsiteX48" fmla="*/ 69546 w 3124415"/>
                <a:gd name="connsiteY48" fmla="*/ 185456 h 535762"/>
                <a:gd name="connsiteX49" fmla="*/ 167426 w 3124415"/>
                <a:gd name="connsiteY49" fmla="*/ 229244 h 535762"/>
                <a:gd name="connsiteX50" fmla="*/ 257578 w 3124415"/>
                <a:gd name="connsiteY50" fmla="*/ 257578 h 535762"/>
                <a:gd name="connsiteX51" fmla="*/ 311669 w 3124415"/>
                <a:gd name="connsiteY51" fmla="*/ 267881 h 535762"/>
                <a:gd name="connsiteX52" fmla="*/ 427579 w 3124415"/>
                <a:gd name="connsiteY52" fmla="*/ 275608 h 535762"/>
                <a:gd name="connsiteX53" fmla="*/ 528034 w 3124415"/>
                <a:gd name="connsiteY53" fmla="*/ 278184 h 535762"/>
                <a:gd name="connsiteX54" fmla="*/ 623338 w 3124415"/>
                <a:gd name="connsiteY54" fmla="*/ 273032 h 535762"/>
                <a:gd name="connsiteX55" fmla="*/ 878340 w 3124415"/>
                <a:gd name="connsiteY55" fmla="*/ 242123 h 535762"/>
                <a:gd name="connsiteX56" fmla="*/ 1275009 w 3124415"/>
                <a:gd name="connsiteY56" fmla="*/ 198335 h 535762"/>
                <a:gd name="connsiteX57" fmla="*/ 1560920 w 3124415"/>
                <a:gd name="connsiteY57" fmla="*/ 167426 h 53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24415" h="535762">
                  <a:moveTo>
                    <a:pt x="1560920" y="167426"/>
                  </a:moveTo>
                  <a:lnTo>
                    <a:pt x="1962741" y="131365"/>
                  </a:lnTo>
                  <a:lnTo>
                    <a:pt x="2276985" y="103031"/>
                  </a:lnTo>
                  <a:lnTo>
                    <a:pt x="2462441" y="87577"/>
                  </a:lnTo>
                  <a:lnTo>
                    <a:pt x="2565472" y="54092"/>
                  </a:lnTo>
                  <a:lnTo>
                    <a:pt x="2699412" y="7728"/>
                  </a:lnTo>
                  <a:lnTo>
                    <a:pt x="2727746" y="0"/>
                  </a:lnTo>
                  <a:lnTo>
                    <a:pt x="2743200" y="0"/>
                  </a:lnTo>
                  <a:lnTo>
                    <a:pt x="2774110" y="7728"/>
                  </a:lnTo>
                  <a:lnTo>
                    <a:pt x="2843656" y="30910"/>
                  </a:lnTo>
                  <a:lnTo>
                    <a:pt x="2902898" y="56667"/>
                  </a:lnTo>
                  <a:lnTo>
                    <a:pt x="2954414" y="82425"/>
                  </a:lnTo>
                  <a:lnTo>
                    <a:pt x="3031687" y="131365"/>
                  </a:lnTo>
                  <a:lnTo>
                    <a:pt x="3080627" y="167426"/>
                  </a:lnTo>
                  <a:lnTo>
                    <a:pt x="3114112" y="195759"/>
                  </a:lnTo>
                  <a:lnTo>
                    <a:pt x="3121839" y="208638"/>
                  </a:lnTo>
                  <a:lnTo>
                    <a:pt x="3124415" y="234396"/>
                  </a:lnTo>
                  <a:lnTo>
                    <a:pt x="3116688" y="267881"/>
                  </a:lnTo>
                  <a:lnTo>
                    <a:pt x="3098657" y="285911"/>
                  </a:lnTo>
                  <a:lnTo>
                    <a:pt x="3075475" y="298790"/>
                  </a:lnTo>
                  <a:lnTo>
                    <a:pt x="3039415" y="306518"/>
                  </a:lnTo>
                  <a:lnTo>
                    <a:pt x="2980172" y="311669"/>
                  </a:lnTo>
                  <a:lnTo>
                    <a:pt x="2897747" y="301366"/>
                  </a:lnTo>
                  <a:lnTo>
                    <a:pt x="2758655" y="285911"/>
                  </a:lnTo>
                  <a:lnTo>
                    <a:pt x="2575775" y="273032"/>
                  </a:lnTo>
                  <a:lnTo>
                    <a:pt x="2364562" y="262729"/>
                  </a:lnTo>
                  <a:lnTo>
                    <a:pt x="2137893" y="267881"/>
                  </a:lnTo>
                  <a:lnTo>
                    <a:pt x="1931831" y="280760"/>
                  </a:lnTo>
                  <a:lnTo>
                    <a:pt x="1756679" y="301366"/>
                  </a:lnTo>
                  <a:lnTo>
                    <a:pt x="1517132" y="334851"/>
                  </a:lnTo>
                  <a:lnTo>
                    <a:pt x="1287888" y="360609"/>
                  </a:lnTo>
                  <a:lnTo>
                    <a:pt x="1074098" y="391518"/>
                  </a:lnTo>
                  <a:lnTo>
                    <a:pt x="901522" y="419852"/>
                  </a:lnTo>
                  <a:lnTo>
                    <a:pt x="718642" y="453337"/>
                  </a:lnTo>
                  <a:lnTo>
                    <a:pt x="538337" y="502276"/>
                  </a:lnTo>
                  <a:lnTo>
                    <a:pt x="443034" y="533186"/>
                  </a:lnTo>
                  <a:lnTo>
                    <a:pt x="425003" y="535762"/>
                  </a:lnTo>
                  <a:lnTo>
                    <a:pt x="376064" y="520307"/>
                  </a:lnTo>
                  <a:lnTo>
                    <a:pt x="316821" y="491973"/>
                  </a:lnTo>
                  <a:lnTo>
                    <a:pt x="252426" y="448185"/>
                  </a:lnTo>
                  <a:lnTo>
                    <a:pt x="182880" y="394094"/>
                  </a:lnTo>
                  <a:lnTo>
                    <a:pt x="110759" y="324548"/>
                  </a:lnTo>
                  <a:lnTo>
                    <a:pt x="38637" y="252426"/>
                  </a:lnTo>
                  <a:lnTo>
                    <a:pt x="15455" y="224093"/>
                  </a:lnTo>
                  <a:lnTo>
                    <a:pt x="0" y="190608"/>
                  </a:lnTo>
                  <a:lnTo>
                    <a:pt x="0" y="170002"/>
                  </a:lnTo>
                  <a:lnTo>
                    <a:pt x="7728" y="162274"/>
                  </a:lnTo>
                  <a:lnTo>
                    <a:pt x="18031" y="162274"/>
                  </a:lnTo>
                  <a:lnTo>
                    <a:pt x="69546" y="185456"/>
                  </a:lnTo>
                  <a:lnTo>
                    <a:pt x="167426" y="229244"/>
                  </a:lnTo>
                  <a:lnTo>
                    <a:pt x="257578" y="257578"/>
                  </a:lnTo>
                  <a:lnTo>
                    <a:pt x="311669" y="267881"/>
                  </a:lnTo>
                  <a:lnTo>
                    <a:pt x="427579" y="275608"/>
                  </a:lnTo>
                  <a:lnTo>
                    <a:pt x="528034" y="278184"/>
                  </a:lnTo>
                  <a:lnTo>
                    <a:pt x="623338" y="273032"/>
                  </a:lnTo>
                  <a:lnTo>
                    <a:pt x="878340" y="242123"/>
                  </a:lnTo>
                  <a:lnTo>
                    <a:pt x="1275009" y="198335"/>
                  </a:lnTo>
                  <a:lnTo>
                    <a:pt x="1560920" y="1674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2">
              <a:extLst>
                <a:ext uri="{FF2B5EF4-FFF2-40B4-BE49-F238E27FC236}">
                  <a16:creationId xmlns:a16="http://schemas.microsoft.com/office/drawing/2014/main" id="{A276517A-6695-4019-A009-3679C86B96FE}"/>
                </a:ext>
              </a:extLst>
            </p:cNvPr>
            <p:cNvSpPr/>
            <p:nvPr/>
          </p:nvSpPr>
          <p:spPr>
            <a:xfrm>
              <a:off x="5461000" y="4619625"/>
              <a:ext cx="420688" cy="1643063"/>
            </a:xfrm>
            <a:custGeom>
              <a:avLst/>
              <a:gdLst>
                <a:gd name="connsiteX0" fmla="*/ 150019 w 421482"/>
                <a:gd name="connsiteY0" fmla="*/ 545306 h 1643063"/>
                <a:gd name="connsiteX1" fmla="*/ 150019 w 421482"/>
                <a:gd name="connsiteY1" fmla="*/ 209550 h 1643063"/>
                <a:gd name="connsiteX2" fmla="*/ 147638 w 421482"/>
                <a:gd name="connsiteY2" fmla="*/ 169069 h 1643063"/>
                <a:gd name="connsiteX3" fmla="*/ 142875 w 421482"/>
                <a:gd name="connsiteY3" fmla="*/ 152400 h 1643063"/>
                <a:gd name="connsiteX4" fmla="*/ 128588 w 421482"/>
                <a:gd name="connsiteY4" fmla="*/ 128588 h 1643063"/>
                <a:gd name="connsiteX5" fmla="*/ 104775 w 421482"/>
                <a:gd name="connsiteY5" fmla="*/ 104775 h 1643063"/>
                <a:gd name="connsiteX6" fmla="*/ 76200 w 421482"/>
                <a:gd name="connsiteY6" fmla="*/ 83344 h 1643063"/>
                <a:gd name="connsiteX7" fmla="*/ 28575 w 421482"/>
                <a:gd name="connsiteY7" fmla="*/ 47625 h 1643063"/>
                <a:gd name="connsiteX8" fmla="*/ 0 w 421482"/>
                <a:gd name="connsiteY8" fmla="*/ 23813 h 1643063"/>
                <a:gd name="connsiteX9" fmla="*/ 214313 w 421482"/>
                <a:gd name="connsiteY9" fmla="*/ 0 h 1643063"/>
                <a:gd name="connsiteX10" fmla="*/ 316707 w 421482"/>
                <a:gd name="connsiteY10" fmla="*/ 66675 h 1643063"/>
                <a:gd name="connsiteX11" fmla="*/ 361950 w 421482"/>
                <a:gd name="connsiteY11" fmla="*/ 100013 h 1643063"/>
                <a:gd name="connsiteX12" fmla="*/ 388144 w 421482"/>
                <a:gd name="connsiteY12" fmla="*/ 128588 h 1643063"/>
                <a:gd name="connsiteX13" fmla="*/ 409575 w 421482"/>
                <a:gd name="connsiteY13" fmla="*/ 161925 h 1643063"/>
                <a:gd name="connsiteX14" fmla="*/ 421482 w 421482"/>
                <a:gd name="connsiteY14" fmla="*/ 200025 h 1643063"/>
                <a:gd name="connsiteX15" fmla="*/ 414338 w 421482"/>
                <a:gd name="connsiteY15" fmla="*/ 230981 h 1643063"/>
                <a:gd name="connsiteX16" fmla="*/ 404813 w 421482"/>
                <a:gd name="connsiteY16" fmla="*/ 259556 h 1643063"/>
                <a:gd name="connsiteX17" fmla="*/ 388144 w 421482"/>
                <a:gd name="connsiteY17" fmla="*/ 311944 h 1643063"/>
                <a:gd name="connsiteX18" fmla="*/ 376238 w 421482"/>
                <a:gd name="connsiteY18" fmla="*/ 369094 h 1643063"/>
                <a:gd name="connsiteX19" fmla="*/ 373857 w 421482"/>
                <a:gd name="connsiteY19" fmla="*/ 450056 h 1643063"/>
                <a:gd name="connsiteX20" fmla="*/ 376238 w 421482"/>
                <a:gd name="connsiteY20" fmla="*/ 852488 h 1643063"/>
                <a:gd name="connsiteX21" fmla="*/ 385763 w 421482"/>
                <a:gd name="connsiteY21" fmla="*/ 1121569 h 1643063"/>
                <a:gd name="connsiteX22" fmla="*/ 390525 w 421482"/>
                <a:gd name="connsiteY22" fmla="*/ 1271588 h 1643063"/>
                <a:gd name="connsiteX23" fmla="*/ 395288 w 421482"/>
                <a:gd name="connsiteY23" fmla="*/ 1381125 h 1643063"/>
                <a:gd name="connsiteX24" fmla="*/ 395288 w 421482"/>
                <a:gd name="connsiteY24" fmla="*/ 1412081 h 1643063"/>
                <a:gd name="connsiteX25" fmla="*/ 390525 w 421482"/>
                <a:gd name="connsiteY25" fmla="*/ 1464469 h 1643063"/>
                <a:gd name="connsiteX26" fmla="*/ 373857 w 421482"/>
                <a:gd name="connsiteY26" fmla="*/ 1521619 h 1643063"/>
                <a:gd name="connsiteX27" fmla="*/ 352425 w 421482"/>
                <a:gd name="connsiteY27" fmla="*/ 1564481 h 1643063"/>
                <a:gd name="connsiteX28" fmla="*/ 328613 w 421482"/>
                <a:gd name="connsiteY28" fmla="*/ 1595438 h 1643063"/>
                <a:gd name="connsiteX29" fmla="*/ 297657 w 421482"/>
                <a:gd name="connsiteY29" fmla="*/ 1619250 h 1643063"/>
                <a:gd name="connsiteX30" fmla="*/ 269082 w 421482"/>
                <a:gd name="connsiteY30" fmla="*/ 1631156 h 1643063"/>
                <a:gd name="connsiteX31" fmla="*/ 226219 w 421482"/>
                <a:gd name="connsiteY31" fmla="*/ 1640681 h 1643063"/>
                <a:gd name="connsiteX32" fmla="*/ 204788 w 421482"/>
                <a:gd name="connsiteY32" fmla="*/ 1643063 h 1643063"/>
                <a:gd name="connsiteX33" fmla="*/ 195263 w 421482"/>
                <a:gd name="connsiteY33" fmla="*/ 1643063 h 1643063"/>
                <a:gd name="connsiteX34" fmla="*/ 178594 w 421482"/>
                <a:gd name="connsiteY34" fmla="*/ 1619250 h 1643063"/>
                <a:gd name="connsiteX35" fmla="*/ 152400 w 421482"/>
                <a:gd name="connsiteY35" fmla="*/ 1581150 h 1643063"/>
                <a:gd name="connsiteX36" fmla="*/ 150019 w 421482"/>
                <a:gd name="connsiteY36" fmla="*/ 1102519 h 1643063"/>
                <a:gd name="connsiteX37" fmla="*/ 150019 w 421482"/>
                <a:gd name="connsiteY37" fmla="*/ 545306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1482" h="1643063">
                  <a:moveTo>
                    <a:pt x="150019" y="545306"/>
                  </a:moveTo>
                  <a:lnTo>
                    <a:pt x="150019" y="209550"/>
                  </a:lnTo>
                  <a:lnTo>
                    <a:pt x="147638" y="169069"/>
                  </a:lnTo>
                  <a:lnTo>
                    <a:pt x="142875" y="152400"/>
                  </a:lnTo>
                  <a:lnTo>
                    <a:pt x="128588" y="128588"/>
                  </a:lnTo>
                  <a:lnTo>
                    <a:pt x="104775" y="104775"/>
                  </a:lnTo>
                  <a:lnTo>
                    <a:pt x="76200" y="83344"/>
                  </a:lnTo>
                  <a:lnTo>
                    <a:pt x="28575" y="47625"/>
                  </a:lnTo>
                  <a:lnTo>
                    <a:pt x="0" y="23813"/>
                  </a:lnTo>
                  <a:lnTo>
                    <a:pt x="214313" y="0"/>
                  </a:lnTo>
                  <a:lnTo>
                    <a:pt x="316707" y="66675"/>
                  </a:lnTo>
                  <a:lnTo>
                    <a:pt x="361950" y="100013"/>
                  </a:lnTo>
                  <a:lnTo>
                    <a:pt x="388144" y="128588"/>
                  </a:lnTo>
                  <a:lnTo>
                    <a:pt x="409575" y="161925"/>
                  </a:lnTo>
                  <a:lnTo>
                    <a:pt x="421482" y="200025"/>
                  </a:lnTo>
                  <a:lnTo>
                    <a:pt x="414338" y="230981"/>
                  </a:lnTo>
                  <a:lnTo>
                    <a:pt x="404813" y="259556"/>
                  </a:lnTo>
                  <a:lnTo>
                    <a:pt x="388144" y="311944"/>
                  </a:lnTo>
                  <a:lnTo>
                    <a:pt x="376238" y="369094"/>
                  </a:lnTo>
                  <a:cubicBezTo>
                    <a:pt x="375444" y="396081"/>
                    <a:pt x="374651" y="423069"/>
                    <a:pt x="373857" y="450056"/>
                  </a:cubicBezTo>
                  <a:cubicBezTo>
                    <a:pt x="374651" y="584200"/>
                    <a:pt x="375444" y="718344"/>
                    <a:pt x="376238" y="852488"/>
                  </a:cubicBezTo>
                  <a:lnTo>
                    <a:pt x="385763" y="1121569"/>
                  </a:lnTo>
                  <a:lnTo>
                    <a:pt x="390525" y="1271588"/>
                  </a:lnTo>
                  <a:lnTo>
                    <a:pt x="395288" y="1381125"/>
                  </a:lnTo>
                  <a:lnTo>
                    <a:pt x="395288" y="1412081"/>
                  </a:lnTo>
                  <a:lnTo>
                    <a:pt x="390525" y="1464469"/>
                  </a:lnTo>
                  <a:lnTo>
                    <a:pt x="373857" y="1521619"/>
                  </a:lnTo>
                  <a:lnTo>
                    <a:pt x="352425" y="1564481"/>
                  </a:lnTo>
                  <a:lnTo>
                    <a:pt x="328613" y="1595438"/>
                  </a:lnTo>
                  <a:lnTo>
                    <a:pt x="297657" y="1619250"/>
                  </a:lnTo>
                  <a:lnTo>
                    <a:pt x="269082" y="1631156"/>
                  </a:lnTo>
                  <a:lnTo>
                    <a:pt x="226219" y="1640681"/>
                  </a:lnTo>
                  <a:lnTo>
                    <a:pt x="204788" y="1643063"/>
                  </a:lnTo>
                  <a:lnTo>
                    <a:pt x="195263" y="1643063"/>
                  </a:lnTo>
                  <a:lnTo>
                    <a:pt x="178594" y="1619250"/>
                  </a:lnTo>
                  <a:lnTo>
                    <a:pt x="152400" y="1581150"/>
                  </a:lnTo>
                  <a:cubicBezTo>
                    <a:pt x="151606" y="1421606"/>
                    <a:pt x="150813" y="1262063"/>
                    <a:pt x="150019" y="1102519"/>
                  </a:cubicBezTo>
                  <a:lnTo>
                    <a:pt x="150019" y="5453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3">
              <a:extLst>
                <a:ext uri="{FF2B5EF4-FFF2-40B4-BE49-F238E27FC236}">
                  <a16:creationId xmlns:a16="http://schemas.microsoft.com/office/drawing/2014/main" id="{5F8707E3-2525-4E49-AEDF-2AF612A9391E}"/>
                </a:ext>
              </a:extLst>
            </p:cNvPr>
            <p:cNvSpPr/>
            <p:nvPr/>
          </p:nvSpPr>
          <p:spPr>
            <a:xfrm>
              <a:off x="5038725" y="5608638"/>
              <a:ext cx="609600" cy="641350"/>
            </a:xfrm>
            <a:custGeom>
              <a:avLst/>
              <a:gdLst>
                <a:gd name="connsiteX0" fmla="*/ 223838 w 609600"/>
                <a:gd name="connsiteY0" fmla="*/ 154781 h 642937"/>
                <a:gd name="connsiteX1" fmla="*/ 352425 w 609600"/>
                <a:gd name="connsiteY1" fmla="*/ 176212 h 642937"/>
                <a:gd name="connsiteX2" fmla="*/ 414338 w 609600"/>
                <a:gd name="connsiteY2" fmla="*/ 180975 h 642937"/>
                <a:gd name="connsiteX3" fmla="*/ 464344 w 609600"/>
                <a:gd name="connsiteY3" fmla="*/ 185737 h 642937"/>
                <a:gd name="connsiteX4" fmla="*/ 490538 w 609600"/>
                <a:gd name="connsiteY4" fmla="*/ 185737 h 642937"/>
                <a:gd name="connsiteX5" fmla="*/ 521494 w 609600"/>
                <a:gd name="connsiteY5" fmla="*/ 178594 h 642937"/>
                <a:gd name="connsiteX6" fmla="*/ 540544 w 609600"/>
                <a:gd name="connsiteY6" fmla="*/ 166687 h 642937"/>
                <a:gd name="connsiteX7" fmla="*/ 554831 w 609600"/>
                <a:gd name="connsiteY7" fmla="*/ 154781 h 642937"/>
                <a:gd name="connsiteX8" fmla="*/ 564356 w 609600"/>
                <a:gd name="connsiteY8" fmla="*/ 140494 h 642937"/>
                <a:gd name="connsiteX9" fmla="*/ 571500 w 609600"/>
                <a:gd name="connsiteY9" fmla="*/ 102394 h 642937"/>
                <a:gd name="connsiteX10" fmla="*/ 604838 w 609600"/>
                <a:gd name="connsiteY10" fmla="*/ 0 h 642937"/>
                <a:gd name="connsiteX11" fmla="*/ 609600 w 609600"/>
                <a:gd name="connsiteY11" fmla="*/ 642937 h 642937"/>
                <a:gd name="connsiteX12" fmla="*/ 571500 w 609600"/>
                <a:gd name="connsiteY12" fmla="*/ 588169 h 642937"/>
                <a:gd name="connsiteX13" fmla="*/ 542925 w 609600"/>
                <a:gd name="connsiteY13" fmla="*/ 547687 h 642937"/>
                <a:gd name="connsiteX14" fmla="*/ 490538 w 609600"/>
                <a:gd name="connsiteY14" fmla="*/ 488156 h 642937"/>
                <a:gd name="connsiteX15" fmla="*/ 411956 w 609600"/>
                <a:gd name="connsiteY15" fmla="*/ 411956 h 642937"/>
                <a:gd name="connsiteX16" fmla="*/ 333375 w 609600"/>
                <a:gd name="connsiteY16" fmla="*/ 345281 h 642937"/>
                <a:gd name="connsiteX17" fmla="*/ 269081 w 609600"/>
                <a:gd name="connsiteY17" fmla="*/ 300037 h 642937"/>
                <a:gd name="connsiteX18" fmla="*/ 197644 w 609600"/>
                <a:gd name="connsiteY18" fmla="*/ 254794 h 642937"/>
                <a:gd name="connsiteX19" fmla="*/ 100013 w 609600"/>
                <a:gd name="connsiteY19" fmla="*/ 200025 h 642937"/>
                <a:gd name="connsiteX20" fmla="*/ 38100 w 609600"/>
                <a:gd name="connsiteY20" fmla="*/ 171450 h 642937"/>
                <a:gd name="connsiteX21" fmla="*/ 19050 w 609600"/>
                <a:gd name="connsiteY21" fmla="*/ 159544 h 642937"/>
                <a:gd name="connsiteX22" fmla="*/ 11906 w 609600"/>
                <a:gd name="connsiteY22" fmla="*/ 150019 h 642937"/>
                <a:gd name="connsiteX23" fmla="*/ 0 w 609600"/>
                <a:gd name="connsiteY23" fmla="*/ 128587 h 642937"/>
                <a:gd name="connsiteX24" fmla="*/ 0 w 609600"/>
                <a:gd name="connsiteY24" fmla="*/ 114300 h 642937"/>
                <a:gd name="connsiteX25" fmla="*/ 2381 w 609600"/>
                <a:gd name="connsiteY25" fmla="*/ 107156 h 642937"/>
                <a:gd name="connsiteX26" fmla="*/ 16669 w 609600"/>
                <a:gd name="connsiteY26" fmla="*/ 102394 h 642937"/>
                <a:gd name="connsiteX27" fmla="*/ 40481 w 609600"/>
                <a:gd name="connsiteY27" fmla="*/ 107156 h 642937"/>
                <a:gd name="connsiteX28" fmla="*/ 66675 w 609600"/>
                <a:gd name="connsiteY28" fmla="*/ 116681 h 642937"/>
                <a:gd name="connsiteX29" fmla="*/ 123825 w 609600"/>
                <a:gd name="connsiteY29" fmla="*/ 130969 h 642937"/>
                <a:gd name="connsiteX30" fmla="*/ 223838 w 609600"/>
                <a:gd name="connsiteY30" fmla="*/ 15478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9600" h="642937">
                  <a:moveTo>
                    <a:pt x="223838" y="154781"/>
                  </a:moveTo>
                  <a:lnTo>
                    <a:pt x="352425" y="176212"/>
                  </a:lnTo>
                  <a:lnTo>
                    <a:pt x="414338" y="180975"/>
                  </a:lnTo>
                  <a:lnTo>
                    <a:pt x="464344" y="185737"/>
                  </a:lnTo>
                  <a:lnTo>
                    <a:pt x="490538" y="185737"/>
                  </a:lnTo>
                  <a:lnTo>
                    <a:pt x="521494" y="178594"/>
                  </a:lnTo>
                  <a:lnTo>
                    <a:pt x="540544" y="166687"/>
                  </a:lnTo>
                  <a:lnTo>
                    <a:pt x="554831" y="154781"/>
                  </a:lnTo>
                  <a:lnTo>
                    <a:pt x="564356" y="140494"/>
                  </a:lnTo>
                  <a:lnTo>
                    <a:pt x="571500" y="102394"/>
                  </a:lnTo>
                  <a:lnTo>
                    <a:pt x="604838" y="0"/>
                  </a:lnTo>
                  <a:cubicBezTo>
                    <a:pt x="606425" y="214312"/>
                    <a:pt x="608013" y="428625"/>
                    <a:pt x="609600" y="642937"/>
                  </a:cubicBezTo>
                  <a:lnTo>
                    <a:pt x="571500" y="588169"/>
                  </a:lnTo>
                  <a:lnTo>
                    <a:pt x="542925" y="547687"/>
                  </a:lnTo>
                  <a:lnTo>
                    <a:pt x="490538" y="488156"/>
                  </a:lnTo>
                  <a:lnTo>
                    <a:pt x="411956" y="411956"/>
                  </a:lnTo>
                  <a:lnTo>
                    <a:pt x="333375" y="345281"/>
                  </a:lnTo>
                  <a:lnTo>
                    <a:pt x="269081" y="300037"/>
                  </a:lnTo>
                  <a:lnTo>
                    <a:pt x="197644" y="254794"/>
                  </a:lnTo>
                  <a:lnTo>
                    <a:pt x="100013" y="200025"/>
                  </a:lnTo>
                  <a:lnTo>
                    <a:pt x="38100" y="171450"/>
                  </a:lnTo>
                  <a:lnTo>
                    <a:pt x="19050" y="159544"/>
                  </a:lnTo>
                  <a:lnTo>
                    <a:pt x="11906" y="150019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7156"/>
                  </a:lnTo>
                  <a:lnTo>
                    <a:pt x="16669" y="102394"/>
                  </a:lnTo>
                  <a:lnTo>
                    <a:pt x="40481" y="107156"/>
                  </a:lnTo>
                  <a:lnTo>
                    <a:pt x="66675" y="116681"/>
                  </a:lnTo>
                  <a:lnTo>
                    <a:pt x="123825" y="130969"/>
                  </a:lnTo>
                  <a:lnTo>
                    <a:pt x="223838" y="154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76" name="グループ化 75">
            <a:extLst>
              <a:ext uri="{FF2B5EF4-FFF2-40B4-BE49-F238E27FC236}">
                <a16:creationId xmlns:a16="http://schemas.microsoft.com/office/drawing/2014/main" id="{B0EC7EE8-C33F-45AA-AC2B-E8792259AD0F}"/>
              </a:ext>
            </a:extLst>
          </p:cNvPr>
          <p:cNvGrpSpPr/>
          <p:nvPr/>
        </p:nvGrpSpPr>
        <p:grpSpPr>
          <a:xfrm>
            <a:off x="2384425" y="1601788"/>
            <a:ext cx="4757738" cy="4508500"/>
            <a:chOff x="2384425" y="1601788"/>
            <a:chExt cx="4757738" cy="4508500"/>
          </a:xfrm>
        </p:grpSpPr>
        <p:sp>
          <p:nvSpPr>
            <p:cNvPr id="77" name="フリーフォーム 11">
              <a:extLst>
                <a:ext uri="{FF2B5EF4-FFF2-40B4-BE49-F238E27FC236}">
                  <a16:creationId xmlns:a16="http://schemas.microsoft.com/office/drawing/2014/main" id="{3DD1F87F-26CB-4C68-A23B-6460B643A758}"/>
                </a:ext>
              </a:extLst>
            </p:cNvPr>
            <p:cNvSpPr/>
            <p:nvPr/>
          </p:nvSpPr>
          <p:spPr>
            <a:xfrm>
              <a:off x="2395538" y="2562225"/>
              <a:ext cx="1760537" cy="573088"/>
            </a:xfrm>
            <a:custGeom>
              <a:avLst/>
              <a:gdLst>
                <a:gd name="connsiteX0" fmla="*/ 695325 w 1759743"/>
                <a:gd name="connsiteY0" fmla="*/ 273844 h 573881"/>
                <a:gd name="connsiteX1" fmla="*/ 616743 w 1759743"/>
                <a:gd name="connsiteY1" fmla="*/ 295275 h 573881"/>
                <a:gd name="connsiteX2" fmla="*/ 550068 w 1759743"/>
                <a:gd name="connsiteY2" fmla="*/ 309563 h 573881"/>
                <a:gd name="connsiteX3" fmla="*/ 485775 w 1759743"/>
                <a:gd name="connsiteY3" fmla="*/ 319088 h 573881"/>
                <a:gd name="connsiteX4" fmla="*/ 435768 w 1759743"/>
                <a:gd name="connsiteY4" fmla="*/ 326231 h 573881"/>
                <a:gd name="connsiteX5" fmla="*/ 381000 w 1759743"/>
                <a:gd name="connsiteY5" fmla="*/ 330994 h 573881"/>
                <a:gd name="connsiteX6" fmla="*/ 335756 w 1759743"/>
                <a:gd name="connsiteY6" fmla="*/ 333375 h 573881"/>
                <a:gd name="connsiteX7" fmla="*/ 290512 w 1759743"/>
                <a:gd name="connsiteY7" fmla="*/ 330994 h 573881"/>
                <a:gd name="connsiteX8" fmla="*/ 211931 w 1759743"/>
                <a:gd name="connsiteY8" fmla="*/ 321469 h 573881"/>
                <a:gd name="connsiteX9" fmla="*/ 169068 w 1759743"/>
                <a:gd name="connsiteY9" fmla="*/ 311944 h 573881"/>
                <a:gd name="connsiteX10" fmla="*/ 133350 w 1759743"/>
                <a:gd name="connsiteY10" fmla="*/ 302419 h 573881"/>
                <a:gd name="connsiteX11" fmla="*/ 88106 w 1759743"/>
                <a:gd name="connsiteY11" fmla="*/ 283369 h 573881"/>
                <a:gd name="connsiteX12" fmla="*/ 57150 w 1759743"/>
                <a:gd name="connsiteY12" fmla="*/ 269081 h 573881"/>
                <a:gd name="connsiteX13" fmla="*/ 30956 w 1759743"/>
                <a:gd name="connsiteY13" fmla="*/ 259556 h 573881"/>
                <a:gd name="connsiteX14" fmla="*/ 14287 w 1759743"/>
                <a:gd name="connsiteY14" fmla="*/ 259556 h 573881"/>
                <a:gd name="connsiteX15" fmla="*/ 2381 w 1759743"/>
                <a:gd name="connsiteY15" fmla="*/ 264319 h 573881"/>
                <a:gd name="connsiteX16" fmla="*/ 0 w 1759743"/>
                <a:gd name="connsiteY16" fmla="*/ 278606 h 573881"/>
                <a:gd name="connsiteX17" fmla="*/ 4762 w 1759743"/>
                <a:gd name="connsiteY17" fmla="*/ 302419 h 573881"/>
                <a:gd name="connsiteX18" fmla="*/ 14287 w 1759743"/>
                <a:gd name="connsiteY18" fmla="*/ 328613 h 573881"/>
                <a:gd name="connsiteX19" fmla="*/ 38100 w 1759743"/>
                <a:gd name="connsiteY19" fmla="*/ 361950 h 573881"/>
                <a:gd name="connsiteX20" fmla="*/ 85725 w 1759743"/>
                <a:gd name="connsiteY20" fmla="*/ 411956 h 573881"/>
                <a:gd name="connsiteX21" fmla="*/ 133350 w 1759743"/>
                <a:gd name="connsiteY21" fmla="*/ 450056 h 573881"/>
                <a:gd name="connsiteX22" fmla="*/ 185737 w 1759743"/>
                <a:gd name="connsiteY22" fmla="*/ 485775 h 573881"/>
                <a:gd name="connsiteX23" fmla="*/ 245268 w 1759743"/>
                <a:gd name="connsiteY23" fmla="*/ 516731 h 573881"/>
                <a:gd name="connsiteX24" fmla="*/ 319087 w 1759743"/>
                <a:gd name="connsiteY24" fmla="*/ 550069 h 573881"/>
                <a:gd name="connsiteX25" fmla="*/ 364331 w 1759743"/>
                <a:gd name="connsiteY25" fmla="*/ 564356 h 573881"/>
                <a:gd name="connsiteX26" fmla="*/ 407193 w 1759743"/>
                <a:gd name="connsiteY26" fmla="*/ 571500 h 573881"/>
                <a:gd name="connsiteX27" fmla="*/ 452437 w 1759743"/>
                <a:gd name="connsiteY27" fmla="*/ 573881 h 573881"/>
                <a:gd name="connsiteX28" fmla="*/ 504825 w 1759743"/>
                <a:gd name="connsiteY28" fmla="*/ 566738 h 573881"/>
                <a:gd name="connsiteX29" fmla="*/ 566737 w 1759743"/>
                <a:gd name="connsiteY29" fmla="*/ 542925 h 573881"/>
                <a:gd name="connsiteX30" fmla="*/ 604837 w 1759743"/>
                <a:gd name="connsiteY30" fmla="*/ 521494 h 573881"/>
                <a:gd name="connsiteX31" fmla="*/ 688181 w 1759743"/>
                <a:gd name="connsiteY31" fmla="*/ 483394 h 573881"/>
                <a:gd name="connsiteX32" fmla="*/ 809625 w 1759743"/>
                <a:gd name="connsiteY32" fmla="*/ 440531 h 573881"/>
                <a:gd name="connsiteX33" fmla="*/ 897731 w 1759743"/>
                <a:gd name="connsiteY33" fmla="*/ 414338 h 573881"/>
                <a:gd name="connsiteX34" fmla="*/ 995362 w 1759743"/>
                <a:gd name="connsiteY34" fmla="*/ 388144 h 573881"/>
                <a:gd name="connsiteX35" fmla="*/ 1212056 w 1759743"/>
                <a:gd name="connsiteY35" fmla="*/ 314325 h 573881"/>
                <a:gd name="connsiteX36" fmla="*/ 1347787 w 1759743"/>
                <a:gd name="connsiteY36" fmla="*/ 280988 h 573881"/>
                <a:gd name="connsiteX37" fmla="*/ 1464468 w 1759743"/>
                <a:gd name="connsiteY37" fmla="*/ 259556 h 573881"/>
                <a:gd name="connsiteX38" fmla="*/ 1552575 w 1759743"/>
                <a:gd name="connsiteY38" fmla="*/ 247650 h 573881"/>
                <a:gd name="connsiteX39" fmla="*/ 1635918 w 1759743"/>
                <a:gd name="connsiteY39" fmla="*/ 242888 h 573881"/>
                <a:gd name="connsiteX40" fmla="*/ 1666875 w 1759743"/>
                <a:gd name="connsiteY40" fmla="*/ 240506 h 573881"/>
                <a:gd name="connsiteX41" fmla="*/ 1712118 w 1759743"/>
                <a:gd name="connsiteY41" fmla="*/ 221456 h 573881"/>
                <a:gd name="connsiteX42" fmla="*/ 1740693 w 1759743"/>
                <a:gd name="connsiteY42" fmla="*/ 202406 h 573881"/>
                <a:gd name="connsiteX43" fmla="*/ 1757362 w 1759743"/>
                <a:gd name="connsiteY43" fmla="*/ 185738 h 573881"/>
                <a:gd name="connsiteX44" fmla="*/ 1759743 w 1759743"/>
                <a:gd name="connsiteY44" fmla="*/ 169069 h 573881"/>
                <a:gd name="connsiteX45" fmla="*/ 1754981 w 1759743"/>
                <a:gd name="connsiteY45" fmla="*/ 145256 h 573881"/>
                <a:gd name="connsiteX46" fmla="*/ 1743075 w 1759743"/>
                <a:gd name="connsiteY46" fmla="*/ 121444 h 573881"/>
                <a:gd name="connsiteX47" fmla="*/ 1716881 w 1759743"/>
                <a:gd name="connsiteY47" fmla="*/ 85725 h 573881"/>
                <a:gd name="connsiteX48" fmla="*/ 1695450 w 1759743"/>
                <a:gd name="connsiteY48" fmla="*/ 61913 h 573881"/>
                <a:gd name="connsiteX49" fmla="*/ 1666875 w 1759743"/>
                <a:gd name="connsiteY49" fmla="*/ 42863 h 573881"/>
                <a:gd name="connsiteX50" fmla="*/ 1631156 w 1759743"/>
                <a:gd name="connsiteY50" fmla="*/ 21431 h 573881"/>
                <a:gd name="connsiteX51" fmla="*/ 1595437 w 1759743"/>
                <a:gd name="connsiteY51" fmla="*/ 7144 h 573881"/>
                <a:gd name="connsiteX52" fmla="*/ 1574006 w 1759743"/>
                <a:gd name="connsiteY52" fmla="*/ 0 h 573881"/>
                <a:gd name="connsiteX53" fmla="*/ 1559718 w 1759743"/>
                <a:gd name="connsiteY53" fmla="*/ 0 h 573881"/>
                <a:gd name="connsiteX54" fmla="*/ 1516856 w 1759743"/>
                <a:gd name="connsiteY54" fmla="*/ 16669 h 573881"/>
                <a:gd name="connsiteX55" fmla="*/ 1466850 w 1759743"/>
                <a:gd name="connsiteY55" fmla="*/ 45244 h 573881"/>
                <a:gd name="connsiteX56" fmla="*/ 1416843 w 1759743"/>
                <a:gd name="connsiteY56" fmla="*/ 73819 h 573881"/>
                <a:gd name="connsiteX57" fmla="*/ 1354931 w 1759743"/>
                <a:gd name="connsiteY57" fmla="*/ 97631 h 573881"/>
                <a:gd name="connsiteX58" fmla="*/ 1307306 w 1759743"/>
                <a:gd name="connsiteY58" fmla="*/ 111919 h 573881"/>
                <a:gd name="connsiteX59" fmla="*/ 1226343 w 1759743"/>
                <a:gd name="connsiteY59" fmla="*/ 133350 h 573881"/>
                <a:gd name="connsiteX60" fmla="*/ 1031081 w 1759743"/>
                <a:gd name="connsiteY60" fmla="*/ 169069 h 573881"/>
                <a:gd name="connsiteX61" fmla="*/ 883443 w 1759743"/>
                <a:gd name="connsiteY61" fmla="*/ 219075 h 573881"/>
                <a:gd name="connsiteX62" fmla="*/ 695325 w 1759743"/>
                <a:gd name="connsiteY62" fmla="*/ 273844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59743" h="573881">
                  <a:moveTo>
                    <a:pt x="695325" y="273844"/>
                  </a:moveTo>
                  <a:lnTo>
                    <a:pt x="616743" y="295275"/>
                  </a:lnTo>
                  <a:lnTo>
                    <a:pt x="550068" y="309563"/>
                  </a:lnTo>
                  <a:lnTo>
                    <a:pt x="485775" y="319088"/>
                  </a:lnTo>
                  <a:lnTo>
                    <a:pt x="435768" y="326231"/>
                  </a:lnTo>
                  <a:lnTo>
                    <a:pt x="381000" y="330994"/>
                  </a:lnTo>
                  <a:lnTo>
                    <a:pt x="335756" y="333375"/>
                  </a:lnTo>
                  <a:lnTo>
                    <a:pt x="290512" y="330994"/>
                  </a:lnTo>
                  <a:lnTo>
                    <a:pt x="211931" y="321469"/>
                  </a:lnTo>
                  <a:lnTo>
                    <a:pt x="169068" y="311944"/>
                  </a:lnTo>
                  <a:lnTo>
                    <a:pt x="133350" y="302419"/>
                  </a:lnTo>
                  <a:lnTo>
                    <a:pt x="88106" y="283369"/>
                  </a:lnTo>
                  <a:lnTo>
                    <a:pt x="57150" y="269081"/>
                  </a:lnTo>
                  <a:lnTo>
                    <a:pt x="30956" y="259556"/>
                  </a:lnTo>
                  <a:lnTo>
                    <a:pt x="14287" y="259556"/>
                  </a:lnTo>
                  <a:lnTo>
                    <a:pt x="2381" y="264319"/>
                  </a:lnTo>
                  <a:lnTo>
                    <a:pt x="0" y="278606"/>
                  </a:lnTo>
                  <a:lnTo>
                    <a:pt x="4762" y="302419"/>
                  </a:lnTo>
                  <a:lnTo>
                    <a:pt x="14287" y="328613"/>
                  </a:lnTo>
                  <a:lnTo>
                    <a:pt x="38100" y="361950"/>
                  </a:lnTo>
                  <a:lnTo>
                    <a:pt x="85725" y="411956"/>
                  </a:lnTo>
                  <a:lnTo>
                    <a:pt x="133350" y="450056"/>
                  </a:lnTo>
                  <a:lnTo>
                    <a:pt x="185737" y="485775"/>
                  </a:lnTo>
                  <a:lnTo>
                    <a:pt x="245268" y="516731"/>
                  </a:lnTo>
                  <a:lnTo>
                    <a:pt x="319087" y="550069"/>
                  </a:lnTo>
                  <a:lnTo>
                    <a:pt x="364331" y="564356"/>
                  </a:lnTo>
                  <a:lnTo>
                    <a:pt x="407193" y="571500"/>
                  </a:lnTo>
                  <a:lnTo>
                    <a:pt x="452437" y="573881"/>
                  </a:lnTo>
                  <a:lnTo>
                    <a:pt x="504825" y="566738"/>
                  </a:lnTo>
                  <a:lnTo>
                    <a:pt x="566737" y="542925"/>
                  </a:lnTo>
                  <a:lnTo>
                    <a:pt x="604837" y="521494"/>
                  </a:lnTo>
                  <a:lnTo>
                    <a:pt x="688181" y="483394"/>
                  </a:lnTo>
                  <a:lnTo>
                    <a:pt x="809625" y="440531"/>
                  </a:lnTo>
                  <a:lnTo>
                    <a:pt x="897731" y="414338"/>
                  </a:lnTo>
                  <a:lnTo>
                    <a:pt x="995362" y="388144"/>
                  </a:lnTo>
                  <a:lnTo>
                    <a:pt x="1212056" y="314325"/>
                  </a:lnTo>
                  <a:lnTo>
                    <a:pt x="1347787" y="280988"/>
                  </a:lnTo>
                  <a:lnTo>
                    <a:pt x="1464468" y="259556"/>
                  </a:lnTo>
                  <a:lnTo>
                    <a:pt x="1552575" y="247650"/>
                  </a:lnTo>
                  <a:lnTo>
                    <a:pt x="1635918" y="242888"/>
                  </a:lnTo>
                  <a:lnTo>
                    <a:pt x="1666875" y="240506"/>
                  </a:lnTo>
                  <a:lnTo>
                    <a:pt x="1712118" y="221456"/>
                  </a:lnTo>
                  <a:lnTo>
                    <a:pt x="1740693" y="202406"/>
                  </a:lnTo>
                  <a:lnTo>
                    <a:pt x="1757362" y="185738"/>
                  </a:lnTo>
                  <a:lnTo>
                    <a:pt x="1759743" y="169069"/>
                  </a:lnTo>
                  <a:lnTo>
                    <a:pt x="1754981" y="145256"/>
                  </a:lnTo>
                  <a:lnTo>
                    <a:pt x="1743075" y="121444"/>
                  </a:lnTo>
                  <a:lnTo>
                    <a:pt x="1716881" y="85725"/>
                  </a:lnTo>
                  <a:lnTo>
                    <a:pt x="1695450" y="61913"/>
                  </a:lnTo>
                  <a:lnTo>
                    <a:pt x="1666875" y="42863"/>
                  </a:lnTo>
                  <a:lnTo>
                    <a:pt x="1631156" y="21431"/>
                  </a:lnTo>
                  <a:lnTo>
                    <a:pt x="1595437" y="7144"/>
                  </a:lnTo>
                  <a:lnTo>
                    <a:pt x="1574006" y="0"/>
                  </a:lnTo>
                  <a:lnTo>
                    <a:pt x="1559718" y="0"/>
                  </a:lnTo>
                  <a:lnTo>
                    <a:pt x="1516856" y="16669"/>
                  </a:lnTo>
                  <a:lnTo>
                    <a:pt x="1466850" y="45244"/>
                  </a:lnTo>
                  <a:lnTo>
                    <a:pt x="1416843" y="73819"/>
                  </a:lnTo>
                  <a:lnTo>
                    <a:pt x="1354931" y="97631"/>
                  </a:lnTo>
                  <a:lnTo>
                    <a:pt x="1307306" y="111919"/>
                  </a:lnTo>
                  <a:lnTo>
                    <a:pt x="1226343" y="133350"/>
                  </a:lnTo>
                  <a:lnTo>
                    <a:pt x="1031081" y="169069"/>
                  </a:lnTo>
                  <a:lnTo>
                    <a:pt x="883443" y="219075"/>
                  </a:lnTo>
                  <a:lnTo>
                    <a:pt x="6953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13">
              <a:extLst>
                <a:ext uri="{FF2B5EF4-FFF2-40B4-BE49-F238E27FC236}">
                  <a16:creationId xmlns:a16="http://schemas.microsoft.com/office/drawing/2014/main" id="{36A44E70-6A68-421E-B1B1-205411E6AAA3}"/>
                </a:ext>
              </a:extLst>
            </p:cNvPr>
            <p:cNvSpPr/>
            <p:nvPr/>
          </p:nvSpPr>
          <p:spPr>
            <a:xfrm>
              <a:off x="4375150" y="1601788"/>
              <a:ext cx="2339975" cy="428625"/>
            </a:xfrm>
            <a:custGeom>
              <a:avLst/>
              <a:gdLst>
                <a:gd name="connsiteX0" fmla="*/ 1171575 w 2340769"/>
                <a:gd name="connsiteY0" fmla="*/ 328613 h 428625"/>
                <a:gd name="connsiteX1" fmla="*/ 1300163 w 2340769"/>
                <a:gd name="connsiteY1" fmla="*/ 314325 h 428625"/>
                <a:gd name="connsiteX2" fmla="*/ 1395413 w 2340769"/>
                <a:gd name="connsiteY2" fmla="*/ 307182 h 428625"/>
                <a:gd name="connsiteX3" fmla="*/ 1509713 w 2340769"/>
                <a:gd name="connsiteY3" fmla="*/ 288132 h 428625"/>
                <a:gd name="connsiteX4" fmla="*/ 1769269 w 2340769"/>
                <a:gd name="connsiteY4" fmla="*/ 273844 h 428625"/>
                <a:gd name="connsiteX5" fmla="*/ 1955007 w 2340769"/>
                <a:gd name="connsiteY5" fmla="*/ 266700 h 428625"/>
                <a:gd name="connsiteX6" fmla="*/ 2052638 w 2340769"/>
                <a:gd name="connsiteY6" fmla="*/ 264319 h 428625"/>
                <a:gd name="connsiteX7" fmla="*/ 2119313 w 2340769"/>
                <a:gd name="connsiteY7" fmla="*/ 264319 h 428625"/>
                <a:gd name="connsiteX8" fmla="*/ 2171700 w 2340769"/>
                <a:gd name="connsiteY8" fmla="*/ 266700 h 428625"/>
                <a:gd name="connsiteX9" fmla="*/ 2216944 w 2340769"/>
                <a:gd name="connsiteY9" fmla="*/ 264319 h 428625"/>
                <a:gd name="connsiteX10" fmla="*/ 2259807 w 2340769"/>
                <a:gd name="connsiteY10" fmla="*/ 257175 h 428625"/>
                <a:gd name="connsiteX11" fmla="*/ 2295525 w 2340769"/>
                <a:gd name="connsiteY11" fmla="*/ 247650 h 428625"/>
                <a:gd name="connsiteX12" fmla="*/ 2321719 w 2340769"/>
                <a:gd name="connsiteY12" fmla="*/ 230982 h 428625"/>
                <a:gd name="connsiteX13" fmla="*/ 2333625 w 2340769"/>
                <a:gd name="connsiteY13" fmla="*/ 219075 h 428625"/>
                <a:gd name="connsiteX14" fmla="*/ 2340769 w 2340769"/>
                <a:gd name="connsiteY14" fmla="*/ 197644 h 428625"/>
                <a:gd name="connsiteX15" fmla="*/ 2338388 w 2340769"/>
                <a:gd name="connsiteY15" fmla="*/ 171450 h 428625"/>
                <a:gd name="connsiteX16" fmla="*/ 2333625 w 2340769"/>
                <a:gd name="connsiteY16" fmla="*/ 154782 h 428625"/>
                <a:gd name="connsiteX17" fmla="*/ 2314575 w 2340769"/>
                <a:gd name="connsiteY17" fmla="*/ 133350 h 428625"/>
                <a:gd name="connsiteX18" fmla="*/ 2271713 w 2340769"/>
                <a:gd name="connsiteY18" fmla="*/ 100013 h 428625"/>
                <a:gd name="connsiteX19" fmla="*/ 2216944 w 2340769"/>
                <a:gd name="connsiteY19" fmla="*/ 69057 h 428625"/>
                <a:gd name="connsiteX20" fmla="*/ 2152650 w 2340769"/>
                <a:gd name="connsiteY20" fmla="*/ 40482 h 428625"/>
                <a:gd name="connsiteX21" fmla="*/ 2071688 w 2340769"/>
                <a:gd name="connsiteY21" fmla="*/ 11907 h 428625"/>
                <a:gd name="connsiteX22" fmla="*/ 2035969 w 2340769"/>
                <a:gd name="connsiteY22" fmla="*/ 0 h 428625"/>
                <a:gd name="connsiteX23" fmla="*/ 2021682 w 2340769"/>
                <a:gd name="connsiteY23" fmla="*/ 0 h 428625"/>
                <a:gd name="connsiteX24" fmla="*/ 1988344 w 2340769"/>
                <a:gd name="connsiteY24" fmla="*/ 11907 h 428625"/>
                <a:gd name="connsiteX25" fmla="*/ 1931194 w 2340769"/>
                <a:gd name="connsiteY25" fmla="*/ 35719 h 428625"/>
                <a:gd name="connsiteX26" fmla="*/ 1821657 w 2340769"/>
                <a:gd name="connsiteY26" fmla="*/ 69057 h 428625"/>
                <a:gd name="connsiteX27" fmla="*/ 1762125 w 2340769"/>
                <a:gd name="connsiteY27" fmla="*/ 83344 h 428625"/>
                <a:gd name="connsiteX28" fmla="*/ 1671638 w 2340769"/>
                <a:gd name="connsiteY28" fmla="*/ 95250 h 428625"/>
                <a:gd name="connsiteX29" fmla="*/ 1457325 w 2340769"/>
                <a:gd name="connsiteY29" fmla="*/ 123825 h 428625"/>
                <a:gd name="connsiteX30" fmla="*/ 1243013 w 2340769"/>
                <a:gd name="connsiteY30" fmla="*/ 150019 h 428625"/>
                <a:gd name="connsiteX31" fmla="*/ 1009650 w 2340769"/>
                <a:gd name="connsiteY31" fmla="*/ 178594 h 428625"/>
                <a:gd name="connsiteX32" fmla="*/ 857250 w 2340769"/>
                <a:gd name="connsiteY32" fmla="*/ 197644 h 428625"/>
                <a:gd name="connsiteX33" fmla="*/ 707232 w 2340769"/>
                <a:gd name="connsiteY33" fmla="*/ 216694 h 428625"/>
                <a:gd name="connsiteX34" fmla="*/ 671513 w 2340769"/>
                <a:gd name="connsiteY34" fmla="*/ 219075 h 428625"/>
                <a:gd name="connsiteX35" fmla="*/ 585788 w 2340769"/>
                <a:gd name="connsiteY35" fmla="*/ 219075 h 428625"/>
                <a:gd name="connsiteX36" fmla="*/ 502444 w 2340769"/>
                <a:gd name="connsiteY36" fmla="*/ 216694 h 428625"/>
                <a:gd name="connsiteX37" fmla="*/ 416719 w 2340769"/>
                <a:gd name="connsiteY37" fmla="*/ 214313 h 428625"/>
                <a:gd name="connsiteX38" fmla="*/ 321469 w 2340769"/>
                <a:gd name="connsiteY38" fmla="*/ 204788 h 428625"/>
                <a:gd name="connsiteX39" fmla="*/ 280988 w 2340769"/>
                <a:gd name="connsiteY39" fmla="*/ 195263 h 428625"/>
                <a:gd name="connsiteX40" fmla="*/ 238125 w 2340769"/>
                <a:gd name="connsiteY40" fmla="*/ 183357 h 428625"/>
                <a:gd name="connsiteX41" fmla="*/ 192882 w 2340769"/>
                <a:gd name="connsiteY41" fmla="*/ 166688 h 428625"/>
                <a:gd name="connsiteX42" fmla="*/ 150019 w 2340769"/>
                <a:gd name="connsiteY42" fmla="*/ 147638 h 428625"/>
                <a:gd name="connsiteX43" fmla="*/ 119063 w 2340769"/>
                <a:gd name="connsiteY43" fmla="*/ 130969 h 428625"/>
                <a:gd name="connsiteX44" fmla="*/ 83344 w 2340769"/>
                <a:gd name="connsiteY44" fmla="*/ 109538 h 428625"/>
                <a:gd name="connsiteX45" fmla="*/ 64294 w 2340769"/>
                <a:gd name="connsiteY45" fmla="*/ 92869 h 428625"/>
                <a:gd name="connsiteX46" fmla="*/ 45244 w 2340769"/>
                <a:gd name="connsiteY46" fmla="*/ 80963 h 428625"/>
                <a:gd name="connsiteX47" fmla="*/ 28575 w 2340769"/>
                <a:gd name="connsiteY47" fmla="*/ 76200 h 428625"/>
                <a:gd name="connsiteX48" fmla="*/ 16669 w 2340769"/>
                <a:gd name="connsiteY48" fmla="*/ 76200 h 428625"/>
                <a:gd name="connsiteX49" fmla="*/ 4763 w 2340769"/>
                <a:gd name="connsiteY49" fmla="*/ 78582 h 428625"/>
                <a:gd name="connsiteX50" fmla="*/ 0 w 2340769"/>
                <a:gd name="connsiteY50" fmla="*/ 95250 h 428625"/>
                <a:gd name="connsiteX51" fmla="*/ 7144 w 2340769"/>
                <a:gd name="connsiteY51" fmla="*/ 121444 h 428625"/>
                <a:gd name="connsiteX52" fmla="*/ 30957 w 2340769"/>
                <a:gd name="connsiteY52" fmla="*/ 152400 h 428625"/>
                <a:gd name="connsiteX53" fmla="*/ 92869 w 2340769"/>
                <a:gd name="connsiteY53" fmla="*/ 216694 h 428625"/>
                <a:gd name="connsiteX54" fmla="*/ 166688 w 2340769"/>
                <a:gd name="connsiteY54" fmla="*/ 290513 h 428625"/>
                <a:gd name="connsiteX55" fmla="*/ 228600 w 2340769"/>
                <a:gd name="connsiteY55" fmla="*/ 345282 h 428625"/>
                <a:gd name="connsiteX56" fmla="*/ 266700 w 2340769"/>
                <a:gd name="connsiteY56" fmla="*/ 378619 h 428625"/>
                <a:gd name="connsiteX57" fmla="*/ 285750 w 2340769"/>
                <a:gd name="connsiteY57" fmla="*/ 390525 h 428625"/>
                <a:gd name="connsiteX58" fmla="*/ 311944 w 2340769"/>
                <a:gd name="connsiteY58" fmla="*/ 404813 h 428625"/>
                <a:gd name="connsiteX59" fmla="*/ 357188 w 2340769"/>
                <a:gd name="connsiteY59" fmla="*/ 419100 h 428625"/>
                <a:gd name="connsiteX60" fmla="*/ 390525 w 2340769"/>
                <a:gd name="connsiteY60" fmla="*/ 426244 h 428625"/>
                <a:gd name="connsiteX61" fmla="*/ 421482 w 2340769"/>
                <a:gd name="connsiteY61" fmla="*/ 428625 h 428625"/>
                <a:gd name="connsiteX62" fmla="*/ 492919 w 2340769"/>
                <a:gd name="connsiteY62" fmla="*/ 428625 h 428625"/>
                <a:gd name="connsiteX63" fmla="*/ 545307 w 2340769"/>
                <a:gd name="connsiteY63" fmla="*/ 423863 h 428625"/>
                <a:gd name="connsiteX64" fmla="*/ 621507 w 2340769"/>
                <a:gd name="connsiteY64" fmla="*/ 414338 h 428625"/>
                <a:gd name="connsiteX65" fmla="*/ 790575 w 2340769"/>
                <a:gd name="connsiteY65" fmla="*/ 378619 h 428625"/>
                <a:gd name="connsiteX66" fmla="*/ 1040607 w 2340769"/>
                <a:gd name="connsiteY66" fmla="*/ 342900 h 428625"/>
                <a:gd name="connsiteX67" fmla="*/ 1171575 w 2340769"/>
                <a:gd name="connsiteY67" fmla="*/ 3286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40769" h="428625">
                  <a:moveTo>
                    <a:pt x="1171575" y="328613"/>
                  </a:moveTo>
                  <a:lnTo>
                    <a:pt x="1300163" y="314325"/>
                  </a:lnTo>
                  <a:lnTo>
                    <a:pt x="1395413" y="307182"/>
                  </a:lnTo>
                  <a:lnTo>
                    <a:pt x="1509713" y="288132"/>
                  </a:lnTo>
                  <a:lnTo>
                    <a:pt x="1769269" y="273844"/>
                  </a:lnTo>
                  <a:lnTo>
                    <a:pt x="1955007" y="266700"/>
                  </a:lnTo>
                  <a:lnTo>
                    <a:pt x="2052638" y="264319"/>
                  </a:lnTo>
                  <a:lnTo>
                    <a:pt x="2119313" y="264319"/>
                  </a:lnTo>
                  <a:lnTo>
                    <a:pt x="2171700" y="266700"/>
                  </a:lnTo>
                  <a:lnTo>
                    <a:pt x="2216944" y="264319"/>
                  </a:lnTo>
                  <a:lnTo>
                    <a:pt x="2259807" y="257175"/>
                  </a:lnTo>
                  <a:lnTo>
                    <a:pt x="2295525" y="247650"/>
                  </a:lnTo>
                  <a:lnTo>
                    <a:pt x="2321719" y="230982"/>
                  </a:lnTo>
                  <a:lnTo>
                    <a:pt x="2333625" y="219075"/>
                  </a:lnTo>
                  <a:lnTo>
                    <a:pt x="2340769" y="197644"/>
                  </a:lnTo>
                  <a:lnTo>
                    <a:pt x="2338388" y="171450"/>
                  </a:lnTo>
                  <a:lnTo>
                    <a:pt x="2333625" y="154782"/>
                  </a:lnTo>
                  <a:lnTo>
                    <a:pt x="2314575" y="133350"/>
                  </a:lnTo>
                  <a:lnTo>
                    <a:pt x="2271713" y="100013"/>
                  </a:lnTo>
                  <a:lnTo>
                    <a:pt x="2216944" y="69057"/>
                  </a:lnTo>
                  <a:lnTo>
                    <a:pt x="2152650" y="40482"/>
                  </a:lnTo>
                  <a:lnTo>
                    <a:pt x="2071688" y="11907"/>
                  </a:lnTo>
                  <a:lnTo>
                    <a:pt x="2035969" y="0"/>
                  </a:lnTo>
                  <a:lnTo>
                    <a:pt x="2021682" y="0"/>
                  </a:lnTo>
                  <a:lnTo>
                    <a:pt x="1988344" y="11907"/>
                  </a:lnTo>
                  <a:lnTo>
                    <a:pt x="1931194" y="35719"/>
                  </a:lnTo>
                  <a:lnTo>
                    <a:pt x="1821657" y="69057"/>
                  </a:lnTo>
                  <a:lnTo>
                    <a:pt x="1762125" y="83344"/>
                  </a:lnTo>
                  <a:lnTo>
                    <a:pt x="1671638" y="95250"/>
                  </a:lnTo>
                  <a:lnTo>
                    <a:pt x="1457325" y="123825"/>
                  </a:lnTo>
                  <a:lnTo>
                    <a:pt x="1243013" y="150019"/>
                  </a:lnTo>
                  <a:lnTo>
                    <a:pt x="1009650" y="178594"/>
                  </a:lnTo>
                  <a:lnTo>
                    <a:pt x="857250" y="197644"/>
                  </a:lnTo>
                  <a:lnTo>
                    <a:pt x="707232" y="216694"/>
                  </a:lnTo>
                  <a:lnTo>
                    <a:pt x="671513" y="219075"/>
                  </a:lnTo>
                  <a:lnTo>
                    <a:pt x="585788" y="219075"/>
                  </a:lnTo>
                  <a:lnTo>
                    <a:pt x="502444" y="216694"/>
                  </a:lnTo>
                  <a:lnTo>
                    <a:pt x="416719" y="214313"/>
                  </a:lnTo>
                  <a:lnTo>
                    <a:pt x="321469" y="204788"/>
                  </a:lnTo>
                  <a:lnTo>
                    <a:pt x="280988" y="195263"/>
                  </a:lnTo>
                  <a:lnTo>
                    <a:pt x="238125" y="183357"/>
                  </a:lnTo>
                  <a:lnTo>
                    <a:pt x="192882" y="166688"/>
                  </a:lnTo>
                  <a:lnTo>
                    <a:pt x="150019" y="147638"/>
                  </a:lnTo>
                  <a:lnTo>
                    <a:pt x="119063" y="130969"/>
                  </a:lnTo>
                  <a:lnTo>
                    <a:pt x="83344" y="109538"/>
                  </a:lnTo>
                  <a:lnTo>
                    <a:pt x="64294" y="92869"/>
                  </a:lnTo>
                  <a:lnTo>
                    <a:pt x="45244" y="80963"/>
                  </a:lnTo>
                  <a:lnTo>
                    <a:pt x="28575" y="76200"/>
                  </a:lnTo>
                  <a:lnTo>
                    <a:pt x="16669" y="76200"/>
                  </a:lnTo>
                  <a:lnTo>
                    <a:pt x="4763" y="78582"/>
                  </a:lnTo>
                  <a:lnTo>
                    <a:pt x="0" y="95250"/>
                  </a:lnTo>
                  <a:lnTo>
                    <a:pt x="7144" y="121444"/>
                  </a:lnTo>
                  <a:lnTo>
                    <a:pt x="30957" y="152400"/>
                  </a:lnTo>
                  <a:lnTo>
                    <a:pt x="92869" y="216694"/>
                  </a:lnTo>
                  <a:lnTo>
                    <a:pt x="166688" y="290513"/>
                  </a:lnTo>
                  <a:lnTo>
                    <a:pt x="228600" y="345282"/>
                  </a:lnTo>
                  <a:lnTo>
                    <a:pt x="266700" y="378619"/>
                  </a:lnTo>
                  <a:lnTo>
                    <a:pt x="285750" y="390525"/>
                  </a:lnTo>
                  <a:lnTo>
                    <a:pt x="311944" y="404813"/>
                  </a:lnTo>
                  <a:lnTo>
                    <a:pt x="357188" y="419100"/>
                  </a:lnTo>
                  <a:lnTo>
                    <a:pt x="390525" y="426244"/>
                  </a:lnTo>
                  <a:lnTo>
                    <a:pt x="421482" y="428625"/>
                  </a:lnTo>
                  <a:lnTo>
                    <a:pt x="492919" y="428625"/>
                  </a:lnTo>
                  <a:lnTo>
                    <a:pt x="545307" y="423863"/>
                  </a:lnTo>
                  <a:lnTo>
                    <a:pt x="621507" y="414338"/>
                  </a:lnTo>
                  <a:lnTo>
                    <a:pt x="790575" y="378619"/>
                  </a:lnTo>
                  <a:lnTo>
                    <a:pt x="1040607" y="342900"/>
                  </a:lnTo>
                  <a:lnTo>
                    <a:pt x="1171575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19">
              <a:extLst>
                <a:ext uri="{FF2B5EF4-FFF2-40B4-BE49-F238E27FC236}">
                  <a16:creationId xmlns:a16="http://schemas.microsoft.com/office/drawing/2014/main" id="{B4C39A18-13C7-4054-BFF6-30878DD50132}"/>
                </a:ext>
              </a:extLst>
            </p:cNvPr>
            <p:cNvSpPr/>
            <p:nvPr/>
          </p:nvSpPr>
          <p:spPr>
            <a:xfrm>
              <a:off x="4648200" y="3648075"/>
              <a:ext cx="1757363" cy="381000"/>
            </a:xfrm>
            <a:custGeom>
              <a:avLst/>
              <a:gdLst>
                <a:gd name="connsiteX0" fmla="*/ 807244 w 1757363"/>
                <a:gd name="connsiteY0" fmla="*/ 142875 h 381000"/>
                <a:gd name="connsiteX1" fmla="*/ 1016794 w 1757363"/>
                <a:gd name="connsiteY1" fmla="*/ 111919 h 381000"/>
                <a:gd name="connsiteX2" fmla="*/ 1235869 w 1757363"/>
                <a:gd name="connsiteY2" fmla="*/ 78581 h 381000"/>
                <a:gd name="connsiteX3" fmla="*/ 1276350 w 1757363"/>
                <a:gd name="connsiteY3" fmla="*/ 71438 h 381000"/>
                <a:gd name="connsiteX4" fmla="*/ 1328738 w 1757363"/>
                <a:gd name="connsiteY4" fmla="*/ 45244 h 381000"/>
                <a:gd name="connsiteX5" fmla="*/ 1400175 w 1757363"/>
                <a:gd name="connsiteY5" fmla="*/ 14288 h 381000"/>
                <a:gd name="connsiteX6" fmla="*/ 1450181 w 1757363"/>
                <a:gd name="connsiteY6" fmla="*/ 0 h 381000"/>
                <a:gd name="connsiteX7" fmla="*/ 1485900 w 1757363"/>
                <a:gd name="connsiteY7" fmla="*/ 0 h 381000"/>
                <a:gd name="connsiteX8" fmla="*/ 1507331 w 1757363"/>
                <a:gd name="connsiteY8" fmla="*/ 4763 h 381000"/>
                <a:gd name="connsiteX9" fmla="*/ 1574006 w 1757363"/>
                <a:gd name="connsiteY9" fmla="*/ 35719 h 381000"/>
                <a:gd name="connsiteX10" fmla="*/ 1652588 w 1757363"/>
                <a:gd name="connsiteY10" fmla="*/ 73819 h 381000"/>
                <a:gd name="connsiteX11" fmla="*/ 1712119 w 1757363"/>
                <a:gd name="connsiteY11" fmla="*/ 104775 h 381000"/>
                <a:gd name="connsiteX12" fmla="*/ 1726406 w 1757363"/>
                <a:gd name="connsiteY12" fmla="*/ 116681 h 381000"/>
                <a:gd name="connsiteX13" fmla="*/ 1740694 w 1757363"/>
                <a:gd name="connsiteY13" fmla="*/ 135731 h 381000"/>
                <a:gd name="connsiteX14" fmla="*/ 1750219 w 1757363"/>
                <a:gd name="connsiteY14" fmla="*/ 152400 h 381000"/>
                <a:gd name="connsiteX15" fmla="*/ 1757363 w 1757363"/>
                <a:gd name="connsiteY15" fmla="*/ 176213 h 381000"/>
                <a:gd name="connsiteX16" fmla="*/ 1757363 w 1757363"/>
                <a:gd name="connsiteY16" fmla="*/ 195263 h 381000"/>
                <a:gd name="connsiteX17" fmla="*/ 1747838 w 1757363"/>
                <a:gd name="connsiteY17" fmla="*/ 216694 h 381000"/>
                <a:gd name="connsiteX18" fmla="*/ 1724025 w 1757363"/>
                <a:gd name="connsiteY18" fmla="*/ 233363 h 381000"/>
                <a:gd name="connsiteX19" fmla="*/ 1690688 w 1757363"/>
                <a:gd name="connsiteY19" fmla="*/ 245269 h 381000"/>
                <a:gd name="connsiteX20" fmla="*/ 1654969 w 1757363"/>
                <a:gd name="connsiteY20" fmla="*/ 247650 h 381000"/>
                <a:gd name="connsiteX21" fmla="*/ 1564481 w 1757363"/>
                <a:gd name="connsiteY21" fmla="*/ 252413 h 381000"/>
                <a:gd name="connsiteX22" fmla="*/ 1395413 w 1757363"/>
                <a:gd name="connsiteY22" fmla="*/ 266700 h 381000"/>
                <a:gd name="connsiteX23" fmla="*/ 1212056 w 1757363"/>
                <a:gd name="connsiteY23" fmla="*/ 276225 h 381000"/>
                <a:gd name="connsiteX24" fmla="*/ 995363 w 1757363"/>
                <a:gd name="connsiteY24" fmla="*/ 302419 h 381000"/>
                <a:gd name="connsiteX25" fmla="*/ 757238 w 1757363"/>
                <a:gd name="connsiteY25" fmla="*/ 328613 h 381000"/>
                <a:gd name="connsiteX26" fmla="*/ 681038 w 1757363"/>
                <a:gd name="connsiteY26" fmla="*/ 338138 h 381000"/>
                <a:gd name="connsiteX27" fmla="*/ 619125 w 1757363"/>
                <a:gd name="connsiteY27" fmla="*/ 352425 h 381000"/>
                <a:gd name="connsiteX28" fmla="*/ 542925 w 1757363"/>
                <a:gd name="connsiteY28" fmla="*/ 366713 h 381000"/>
                <a:gd name="connsiteX29" fmla="*/ 476250 w 1757363"/>
                <a:gd name="connsiteY29" fmla="*/ 376238 h 381000"/>
                <a:gd name="connsiteX30" fmla="*/ 419100 w 1757363"/>
                <a:gd name="connsiteY30" fmla="*/ 381000 h 381000"/>
                <a:gd name="connsiteX31" fmla="*/ 361950 w 1757363"/>
                <a:gd name="connsiteY31" fmla="*/ 378619 h 381000"/>
                <a:gd name="connsiteX32" fmla="*/ 302419 w 1757363"/>
                <a:gd name="connsiteY32" fmla="*/ 369094 h 381000"/>
                <a:gd name="connsiteX33" fmla="*/ 252413 w 1757363"/>
                <a:gd name="connsiteY33" fmla="*/ 354806 h 381000"/>
                <a:gd name="connsiteX34" fmla="*/ 192881 w 1757363"/>
                <a:gd name="connsiteY34" fmla="*/ 323850 h 381000"/>
                <a:gd name="connsiteX35" fmla="*/ 135731 w 1757363"/>
                <a:gd name="connsiteY35" fmla="*/ 288131 h 381000"/>
                <a:gd name="connsiteX36" fmla="*/ 83344 w 1757363"/>
                <a:gd name="connsiteY36" fmla="*/ 242888 h 381000"/>
                <a:gd name="connsiteX37" fmla="*/ 54769 w 1757363"/>
                <a:gd name="connsiteY37" fmla="*/ 211931 h 381000"/>
                <a:gd name="connsiteX38" fmla="*/ 19050 w 1757363"/>
                <a:gd name="connsiteY38" fmla="*/ 164306 h 381000"/>
                <a:gd name="connsiteX39" fmla="*/ 4763 w 1757363"/>
                <a:gd name="connsiteY39" fmla="*/ 135731 h 381000"/>
                <a:gd name="connsiteX40" fmla="*/ 0 w 1757363"/>
                <a:gd name="connsiteY40" fmla="*/ 116681 h 381000"/>
                <a:gd name="connsiteX41" fmla="*/ 2381 w 1757363"/>
                <a:gd name="connsiteY41" fmla="*/ 100013 h 381000"/>
                <a:gd name="connsiteX42" fmla="*/ 16669 w 1757363"/>
                <a:gd name="connsiteY42" fmla="*/ 88106 h 381000"/>
                <a:gd name="connsiteX43" fmla="*/ 33338 w 1757363"/>
                <a:gd name="connsiteY43" fmla="*/ 90488 h 381000"/>
                <a:gd name="connsiteX44" fmla="*/ 64294 w 1757363"/>
                <a:gd name="connsiteY44" fmla="*/ 104775 h 381000"/>
                <a:gd name="connsiteX45" fmla="*/ 114300 w 1757363"/>
                <a:gd name="connsiteY45" fmla="*/ 130969 h 381000"/>
                <a:gd name="connsiteX46" fmla="*/ 195263 w 1757363"/>
                <a:gd name="connsiteY46" fmla="*/ 154781 h 381000"/>
                <a:gd name="connsiteX47" fmla="*/ 273844 w 1757363"/>
                <a:gd name="connsiteY47" fmla="*/ 173831 h 381000"/>
                <a:gd name="connsiteX48" fmla="*/ 307181 w 1757363"/>
                <a:gd name="connsiteY48" fmla="*/ 180975 h 381000"/>
                <a:gd name="connsiteX49" fmla="*/ 357188 w 1757363"/>
                <a:gd name="connsiteY49" fmla="*/ 183356 h 381000"/>
                <a:gd name="connsiteX50" fmla="*/ 538163 w 1757363"/>
                <a:gd name="connsiteY50" fmla="*/ 171450 h 381000"/>
                <a:gd name="connsiteX51" fmla="*/ 807244 w 1757363"/>
                <a:gd name="connsiteY51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7363" h="381000">
                  <a:moveTo>
                    <a:pt x="807244" y="142875"/>
                  </a:moveTo>
                  <a:lnTo>
                    <a:pt x="1016794" y="111919"/>
                  </a:lnTo>
                  <a:lnTo>
                    <a:pt x="1235869" y="78581"/>
                  </a:lnTo>
                  <a:lnTo>
                    <a:pt x="1276350" y="71438"/>
                  </a:lnTo>
                  <a:lnTo>
                    <a:pt x="1328738" y="45244"/>
                  </a:lnTo>
                  <a:lnTo>
                    <a:pt x="1400175" y="14288"/>
                  </a:lnTo>
                  <a:lnTo>
                    <a:pt x="1450181" y="0"/>
                  </a:lnTo>
                  <a:lnTo>
                    <a:pt x="1485900" y="0"/>
                  </a:lnTo>
                  <a:lnTo>
                    <a:pt x="1507331" y="4763"/>
                  </a:lnTo>
                  <a:lnTo>
                    <a:pt x="1574006" y="35719"/>
                  </a:lnTo>
                  <a:lnTo>
                    <a:pt x="1652588" y="73819"/>
                  </a:lnTo>
                  <a:lnTo>
                    <a:pt x="1712119" y="104775"/>
                  </a:lnTo>
                  <a:lnTo>
                    <a:pt x="1726406" y="116681"/>
                  </a:lnTo>
                  <a:lnTo>
                    <a:pt x="1740694" y="135731"/>
                  </a:lnTo>
                  <a:lnTo>
                    <a:pt x="1750219" y="152400"/>
                  </a:lnTo>
                  <a:lnTo>
                    <a:pt x="1757363" y="176213"/>
                  </a:lnTo>
                  <a:lnTo>
                    <a:pt x="1757363" y="195263"/>
                  </a:lnTo>
                  <a:lnTo>
                    <a:pt x="1747838" y="216694"/>
                  </a:lnTo>
                  <a:lnTo>
                    <a:pt x="1724025" y="233363"/>
                  </a:lnTo>
                  <a:lnTo>
                    <a:pt x="1690688" y="245269"/>
                  </a:lnTo>
                  <a:lnTo>
                    <a:pt x="1654969" y="247650"/>
                  </a:lnTo>
                  <a:lnTo>
                    <a:pt x="1564481" y="252413"/>
                  </a:lnTo>
                  <a:lnTo>
                    <a:pt x="1395413" y="266700"/>
                  </a:lnTo>
                  <a:lnTo>
                    <a:pt x="1212056" y="276225"/>
                  </a:lnTo>
                  <a:lnTo>
                    <a:pt x="995363" y="302419"/>
                  </a:lnTo>
                  <a:lnTo>
                    <a:pt x="757238" y="328613"/>
                  </a:lnTo>
                  <a:lnTo>
                    <a:pt x="681038" y="338138"/>
                  </a:lnTo>
                  <a:lnTo>
                    <a:pt x="619125" y="352425"/>
                  </a:lnTo>
                  <a:lnTo>
                    <a:pt x="542925" y="366713"/>
                  </a:lnTo>
                  <a:lnTo>
                    <a:pt x="476250" y="376238"/>
                  </a:lnTo>
                  <a:lnTo>
                    <a:pt x="419100" y="381000"/>
                  </a:lnTo>
                  <a:lnTo>
                    <a:pt x="361950" y="378619"/>
                  </a:lnTo>
                  <a:lnTo>
                    <a:pt x="302419" y="369094"/>
                  </a:lnTo>
                  <a:lnTo>
                    <a:pt x="252413" y="354806"/>
                  </a:lnTo>
                  <a:lnTo>
                    <a:pt x="192881" y="323850"/>
                  </a:lnTo>
                  <a:lnTo>
                    <a:pt x="135731" y="288131"/>
                  </a:lnTo>
                  <a:lnTo>
                    <a:pt x="83344" y="242888"/>
                  </a:lnTo>
                  <a:lnTo>
                    <a:pt x="54769" y="211931"/>
                  </a:lnTo>
                  <a:lnTo>
                    <a:pt x="19050" y="164306"/>
                  </a:lnTo>
                  <a:lnTo>
                    <a:pt x="4763" y="135731"/>
                  </a:lnTo>
                  <a:lnTo>
                    <a:pt x="0" y="116681"/>
                  </a:lnTo>
                  <a:lnTo>
                    <a:pt x="2381" y="100013"/>
                  </a:lnTo>
                  <a:lnTo>
                    <a:pt x="16669" y="88106"/>
                  </a:lnTo>
                  <a:lnTo>
                    <a:pt x="33338" y="90488"/>
                  </a:lnTo>
                  <a:lnTo>
                    <a:pt x="64294" y="104775"/>
                  </a:lnTo>
                  <a:lnTo>
                    <a:pt x="114300" y="130969"/>
                  </a:lnTo>
                  <a:lnTo>
                    <a:pt x="195263" y="154781"/>
                  </a:lnTo>
                  <a:lnTo>
                    <a:pt x="273844" y="173831"/>
                  </a:lnTo>
                  <a:lnTo>
                    <a:pt x="307181" y="180975"/>
                  </a:lnTo>
                  <a:lnTo>
                    <a:pt x="357188" y="183356"/>
                  </a:lnTo>
                  <a:lnTo>
                    <a:pt x="538163" y="171450"/>
                  </a:lnTo>
                  <a:lnTo>
                    <a:pt x="80724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24">
              <a:extLst>
                <a:ext uri="{FF2B5EF4-FFF2-40B4-BE49-F238E27FC236}">
                  <a16:creationId xmlns:a16="http://schemas.microsoft.com/office/drawing/2014/main" id="{A67D73A8-A42B-4067-BCEE-48256EB77C4F}"/>
                </a:ext>
              </a:extLst>
            </p:cNvPr>
            <p:cNvSpPr/>
            <p:nvPr/>
          </p:nvSpPr>
          <p:spPr>
            <a:xfrm>
              <a:off x="6003925" y="4821238"/>
              <a:ext cx="963613" cy="854075"/>
            </a:xfrm>
            <a:custGeom>
              <a:avLst/>
              <a:gdLst>
                <a:gd name="connsiteX0" fmla="*/ 335757 w 964407"/>
                <a:gd name="connsiteY0" fmla="*/ 330994 h 852488"/>
                <a:gd name="connsiteX1" fmla="*/ 276225 w 964407"/>
                <a:gd name="connsiteY1" fmla="*/ 271463 h 852488"/>
                <a:gd name="connsiteX2" fmla="*/ 207169 w 964407"/>
                <a:gd name="connsiteY2" fmla="*/ 207169 h 852488"/>
                <a:gd name="connsiteX3" fmla="*/ 138113 w 964407"/>
                <a:gd name="connsiteY3" fmla="*/ 147638 h 852488"/>
                <a:gd name="connsiteX4" fmla="*/ 66675 w 964407"/>
                <a:gd name="connsiteY4" fmla="*/ 95250 h 852488"/>
                <a:gd name="connsiteX5" fmla="*/ 26194 w 964407"/>
                <a:gd name="connsiteY5" fmla="*/ 69057 h 852488"/>
                <a:gd name="connsiteX6" fmla="*/ 11907 w 964407"/>
                <a:gd name="connsiteY6" fmla="*/ 54769 h 852488"/>
                <a:gd name="connsiteX7" fmla="*/ 0 w 964407"/>
                <a:gd name="connsiteY7" fmla="*/ 26194 h 852488"/>
                <a:gd name="connsiteX8" fmla="*/ 0 w 964407"/>
                <a:gd name="connsiteY8" fmla="*/ 7144 h 852488"/>
                <a:gd name="connsiteX9" fmla="*/ 7144 w 964407"/>
                <a:gd name="connsiteY9" fmla="*/ 0 h 852488"/>
                <a:gd name="connsiteX10" fmla="*/ 21432 w 964407"/>
                <a:gd name="connsiteY10" fmla="*/ 2382 h 852488"/>
                <a:gd name="connsiteX11" fmla="*/ 57150 w 964407"/>
                <a:gd name="connsiteY11" fmla="*/ 14288 h 852488"/>
                <a:gd name="connsiteX12" fmla="*/ 107157 w 964407"/>
                <a:gd name="connsiteY12" fmla="*/ 26194 h 852488"/>
                <a:gd name="connsiteX13" fmla="*/ 188119 w 964407"/>
                <a:gd name="connsiteY13" fmla="*/ 50007 h 852488"/>
                <a:gd name="connsiteX14" fmla="*/ 269082 w 964407"/>
                <a:gd name="connsiteY14" fmla="*/ 76200 h 852488"/>
                <a:gd name="connsiteX15" fmla="*/ 328613 w 964407"/>
                <a:gd name="connsiteY15" fmla="*/ 97632 h 852488"/>
                <a:gd name="connsiteX16" fmla="*/ 416719 w 964407"/>
                <a:gd name="connsiteY16" fmla="*/ 133350 h 852488"/>
                <a:gd name="connsiteX17" fmla="*/ 473869 w 964407"/>
                <a:gd name="connsiteY17" fmla="*/ 157163 h 852488"/>
                <a:gd name="connsiteX18" fmla="*/ 561975 w 964407"/>
                <a:gd name="connsiteY18" fmla="*/ 202407 h 852488"/>
                <a:gd name="connsiteX19" fmla="*/ 626269 w 964407"/>
                <a:gd name="connsiteY19" fmla="*/ 240507 h 852488"/>
                <a:gd name="connsiteX20" fmla="*/ 666750 w 964407"/>
                <a:gd name="connsiteY20" fmla="*/ 269082 h 852488"/>
                <a:gd name="connsiteX21" fmla="*/ 711994 w 964407"/>
                <a:gd name="connsiteY21" fmla="*/ 307182 h 852488"/>
                <a:gd name="connsiteX22" fmla="*/ 750094 w 964407"/>
                <a:gd name="connsiteY22" fmla="*/ 345282 h 852488"/>
                <a:gd name="connsiteX23" fmla="*/ 788194 w 964407"/>
                <a:gd name="connsiteY23" fmla="*/ 385763 h 852488"/>
                <a:gd name="connsiteX24" fmla="*/ 831057 w 964407"/>
                <a:gd name="connsiteY24" fmla="*/ 438150 h 852488"/>
                <a:gd name="connsiteX25" fmla="*/ 866775 w 964407"/>
                <a:gd name="connsiteY25" fmla="*/ 485775 h 852488"/>
                <a:gd name="connsiteX26" fmla="*/ 902494 w 964407"/>
                <a:gd name="connsiteY26" fmla="*/ 542925 h 852488"/>
                <a:gd name="connsiteX27" fmla="*/ 935832 w 964407"/>
                <a:gd name="connsiteY27" fmla="*/ 614363 h 852488"/>
                <a:gd name="connsiteX28" fmla="*/ 952500 w 964407"/>
                <a:gd name="connsiteY28" fmla="*/ 666750 h 852488"/>
                <a:gd name="connsiteX29" fmla="*/ 962025 w 964407"/>
                <a:gd name="connsiteY29" fmla="*/ 702469 h 852488"/>
                <a:gd name="connsiteX30" fmla="*/ 964407 w 964407"/>
                <a:gd name="connsiteY30" fmla="*/ 731044 h 852488"/>
                <a:gd name="connsiteX31" fmla="*/ 959644 w 964407"/>
                <a:gd name="connsiteY31" fmla="*/ 757238 h 852488"/>
                <a:gd name="connsiteX32" fmla="*/ 945357 w 964407"/>
                <a:gd name="connsiteY32" fmla="*/ 785813 h 852488"/>
                <a:gd name="connsiteX33" fmla="*/ 916782 w 964407"/>
                <a:gd name="connsiteY33" fmla="*/ 819150 h 852488"/>
                <a:gd name="connsiteX34" fmla="*/ 892969 w 964407"/>
                <a:gd name="connsiteY34" fmla="*/ 838200 h 852488"/>
                <a:gd name="connsiteX35" fmla="*/ 864394 w 964407"/>
                <a:gd name="connsiteY35" fmla="*/ 850107 h 852488"/>
                <a:gd name="connsiteX36" fmla="*/ 842963 w 964407"/>
                <a:gd name="connsiteY36" fmla="*/ 852488 h 852488"/>
                <a:gd name="connsiteX37" fmla="*/ 816769 w 964407"/>
                <a:gd name="connsiteY37" fmla="*/ 847725 h 852488"/>
                <a:gd name="connsiteX38" fmla="*/ 781050 w 964407"/>
                <a:gd name="connsiteY38" fmla="*/ 831057 h 852488"/>
                <a:gd name="connsiteX39" fmla="*/ 738188 w 964407"/>
                <a:gd name="connsiteY39" fmla="*/ 802482 h 852488"/>
                <a:gd name="connsiteX40" fmla="*/ 695325 w 964407"/>
                <a:gd name="connsiteY40" fmla="*/ 762000 h 852488"/>
                <a:gd name="connsiteX41" fmla="*/ 642938 w 964407"/>
                <a:gd name="connsiteY41" fmla="*/ 688182 h 852488"/>
                <a:gd name="connsiteX42" fmla="*/ 569119 w 964407"/>
                <a:gd name="connsiteY42" fmla="*/ 592932 h 852488"/>
                <a:gd name="connsiteX43" fmla="*/ 469107 w 964407"/>
                <a:gd name="connsiteY43" fmla="*/ 476250 h 852488"/>
                <a:gd name="connsiteX44" fmla="*/ 335757 w 964407"/>
                <a:gd name="connsiteY44" fmla="*/ 330994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64407" h="852488">
                  <a:moveTo>
                    <a:pt x="335757" y="330994"/>
                  </a:moveTo>
                  <a:lnTo>
                    <a:pt x="276225" y="271463"/>
                  </a:lnTo>
                  <a:lnTo>
                    <a:pt x="207169" y="207169"/>
                  </a:lnTo>
                  <a:lnTo>
                    <a:pt x="138113" y="147638"/>
                  </a:lnTo>
                  <a:lnTo>
                    <a:pt x="66675" y="95250"/>
                  </a:lnTo>
                  <a:lnTo>
                    <a:pt x="26194" y="69057"/>
                  </a:lnTo>
                  <a:lnTo>
                    <a:pt x="11907" y="54769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2" y="2382"/>
                  </a:lnTo>
                  <a:lnTo>
                    <a:pt x="57150" y="14288"/>
                  </a:lnTo>
                  <a:lnTo>
                    <a:pt x="107157" y="26194"/>
                  </a:lnTo>
                  <a:lnTo>
                    <a:pt x="188119" y="50007"/>
                  </a:lnTo>
                  <a:lnTo>
                    <a:pt x="269082" y="76200"/>
                  </a:lnTo>
                  <a:lnTo>
                    <a:pt x="328613" y="97632"/>
                  </a:lnTo>
                  <a:lnTo>
                    <a:pt x="416719" y="133350"/>
                  </a:lnTo>
                  <a:lnTo>
                    <a:pt x="473869" y="157163"/>
                  </a:lnTo>
                  <a:lnTo>
                    <a:pt x="561975" y="202407"/>
                  </a:lnTo>
                  <a:lnTo>
                    <a:pt x="626269" y="240507"/>
                  </a:lnTo>
                  <a:lnTo>
                    <a:pt x="666750" y="269082"/>
                  </a:lnTo>
                  <a:lnTo>
                    <a:pt x="711994" y="307182"/>
                  </a:lnTo>
                  <a:lnTo>
                    <a:pt x="750094" y="345282"/>
                  </a:lnTo>
                  <a:lnTo>
                    <a:pt x="788194" y="385763"/>
                  </a:lnTo>
                  <a:lnTo>
                    <a:pt x="831057" y="438150"/>
                  </a:lnTo>
                  <a:lnTo>
                    <a:pt x="866775" y="485775"/>
                  </a:lnTo>
                  <a:lnTo>
                    <a:pt x="902494" y="542925"/>
                  </a:lnTo>
                  <a:lnTo>
                    <a:pt x="935832" y="614363"/>
                  </a:lnTo>
                  <a:lnTo>
                    <a:pt x="952500" y="666750"/>
                  </a:lnTo>
                  <a:lnTo>
                    <a:pt x="962025" y="702469"/>
                  </a:lnTo>
                  <a:lnTo>
                    <a:pt x="964407" y="731044"/>
                  </a:lnTo>
                  <a:lnTo>
                    <a:pt x="959644" y="757238"/>
                  </a:lnTo>
                  <a:lnTo>
                    <a:pt x="945357" y="785813"/>
                  </a:lnTo>
                  <a:lnTo>
                    <a:pt x="916782" y="819150"/>
                  </a:lnTo>
                  <a:lnTo>
                    <a:pt x="892969" y="838200"/>
                  </a:lnTo>
                  <a:lnTo>
                    <a:pt x="864394" y="850107"/>
                  </a:lnTo>
                  <a:lnTo>
                    <a:pt x="842963" y="852488"/>
                  </a:lnTo>
                  <a:lnTo>
                    <a:pt x="816769" y="847725"/>
                  </a:lnTo>
                  <a:lnTo>
                    <a:pt x="781050" y="831057"/>
                  </a:lnTo>
                  <a:lnTo>
                    <a:pt x="738188" y="802482"/>
                  </a:lnTo>
                  <a:lnTo>
                    <a:pt x="695325" y="762000"/>
                  </a:lnTo>
                  <a:lnTo>
                    <a:pt x="642938" y="688182"/>
                  </a:lnTo>
                  <a:lnTo>
                    <a:pt x="569119" y="592932"/>
                  </a:lnTo>
                  <a:lnTo>
                    <a:pt x="469107" y="476250"/>
                  </a:lnTo>
                  <a:lnTo>
                    <a:pt x="335757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25">
              <a:extLst>
                <a:ext uri="{FF2B5EF4-FFF2-40B4-BE49-F238E27FC236}">
                  <a16:creationId xmlns:a16="http://schemas.microsoft.com/office/drawing/2014/main" id="{9661E327-884A-4F3E-914A-4CD5799D4B5A}"/>
                </a:ext>
              </a:extLst>
            </p:cNvPr>
            <p:cNvSpPr/>
            <p:nvPr/>
          </p:nvSpPr>
          <p:spPr>
            <a:xfrm>
              <a:off x="3862388" y="4799013"/>
              <a:ext cx="1098550" cy="1011237"/>
            </a:xfrm>
            <a:custGeom>
              <a:avLst/>
              <a:gdLst>
                <a:gd name="connsiteX0" fmla="*/ 590550 w 1097756"/>
                <a:gd name="connsiteY0" fmla="*/ 685800 h 1012031"/>
                <a:gd name="connsiteX1" fmla="*/ 700087 w 1097756"/>
                <a:gd name="connsiteY1" fmla="*/ 611981 h 1012031"/>
                <a:gd name="connsiteX2" fmla="*/ 828675 w 1097756"/>
                <a:gd name="connsiteY2" fmla="*/ 519112 h 1012031"/>
                <a:gd name="connsiteX3" fmla="*/ 950118 w 1097756"/>
                <a:gd name="connsiteY3" fmla="*/ 426244 h 1012031"/>
                <a:gd name="connsiteX4" fmla="*/ 1009650 w 1097756"/>
                <a:gd name="connsiteY4" fmla="*/ 378619 h 1012031"/>
                <a:gd name="connsiteX5" fmla="*/ 1050131 w 1097756"/>
                <a:gd name="connsiteY5" fmla="*/ 350044 h 1012031"/>
                <a:gd name="connsiteX6" fmla="*/ 1085850 w 1097756"/>
                <a:gd name="connsiteY6" fmla="*/ 316706 h 1012031"/>
                <a:gd name="connsiteX7" fmla="*/ 1095375 w 1097756"/>
                <a:gd name="connsiteY7" fmla="*/ 290512 h 1012031"/>
                <a:gd name="connsiteX8" fmla="*/ 1097756 w 1097756"/>
                <a:gd name="connsiteY8" fmla="*/ 278606 h 1012031"/>
                <a:gd name="connsiteX9" fmla="*/ 1092993 w 1097756"/>
                <a:gd name="connsiteY9" fmla="*/ 261937 h 1012031"/>
                <a:gd name="connsiteX10" fmla="*/ 1073943 w 1097756"/>
                <a:gd name="connsiteY10" fmla="*/ 247650 h 1012031"/>
                <a:gd name="connsiteX11" fmla="*/ 1004887 w 1097756"/>
                <a:gd name="connsiteY11" fmla="*/ 190500 h 1012031"/>
                <a:gd name="connsiteX12" fmla="*/ 912018 w 1097756"/>
                <a:gd name="connsiteY12" fmla="*/ 116681 h 1012031"/>
                <a:gd name="connsiteX13" fmla="*/ 847725 w 1097756"/>
                <a:gd name="connsiteY13" fmla="*/ 78581 h 1012031"/>
                <a:gd name="connsiteX14" fmla="*/ 790575 w 1097756"/>
                <a:gd name="connsiteY14" fmla="*/ 45244 h 1012031"/>
                <a:gd name="connsiteX15" fmla="*/ 714375 w 1097756"/>
                <a:gd name="connsiteY15" fmla="*/ 16669 h 1012031"/>
                <a:gd name="connsiteX16" fmla="*/ 676275 w 1097756"/>
                <a:gd name="connsiteY16" fmla="*/ 2381 h 1012031"/>
                <a:gd name="connsiteX17" fmla="*/ 652462 w 1097756"/>
                <a:gd name="connsiteY17" fmla="*/ 0 h 1012031"/>
                <a:gd name="connsiteX18" fmla="*/ 642937 w 1097756"/>
                <a:gd name="connsiteY18" fmla="*/ 4762 h 1012031"/>
                <a:gd name="connsiteX19" fmla="*/ 645318 w 1097756"/>
                <a:gd name="connsiteY19" fmla="*/ 33337 h 1012031"/>
                <a:gd name="connsiteX20" fmla="*/ 661987 w 1097756"/>
                <a:gd name="connsiteY20" fmla="*/ 66675 h 1012031"/>
                <a:gd name="connsiteX21" fmla="*/ 714375 w 1097756"/>
                <a:gd name="connsiteY21" fmla="*/ 109537 h 1012031"/>
                <a:gd name="connsiteX22" fmla="*/ 745331 w 1097756"/>
                <a:gd name="connsiteY22" fmla="*/ 145256 h 1012031"/>
                <a:gd name="connsiteX23" fmla="*/ 762000 w 1097756"/>
                <a:gd name="connsiteY23" fmla="*/ 183356 h 1012031"/>
                <a:gd name="connsiteX24" fmla="*/ 769143 w 1097756"/>
                <a:gd name="connsiteY24" fmla="*/ 216694 h 1012031"/>
                <a:gd name="connsiteX25" fmla="*/ 764381 w 1097756"/>
                <a:gd name="connsiteY25" fmla="*/ 245269 h 1012031"/>
                <a:gd name="connsiteX26" fmla="*/ 740568 w 1097756"/>
                <a:gd name="connsiteY26" fmla="*/ 290512 h 1012031"/>
                <a:gd name="connsiteX27" fmla="*/ 690562 w 1097756"/>
                <a:gd name="connsiteY27" fmla="*/ 359569 h 1012031"/>
                <a:gd name="connsiteX28" fmla="*/ 578643 w 1097756"/>
                <a:gd name="connsiteY28" fmla="*/ 473869 h 1012031"/>
                <a:gd name="connsiteX29" fmla="*/ 419100 w 1097756"/>
                <a:gd name="connsiteY29" fmla="*/ 626269 h 1012031"/>
                <a:gd name="connsiteX30" fmla="*/ 269081 w 1097756"/>
                <a:gd name="connsiteY30" fmla="*/ 747712 h 1012031"/>
                <a:gd name="connsiteX31" fmla="*/ 88106 w 1097756"/>
                <a:gd name="connsiteY31" fmla="*/ 895350 h 1012031"/>
                <a:gd name="connsiteX32" fmla="*/ 14287 w 1097756"/>
                <a:gd name="connsiteY32" fmla="*/ 947737 h 1012031"/>
                <a:gd name="connsiteX33" fmla="*/ 4762 w 1097756"/>
                <a:gd name="connsiteY33" fmla="*/ 959644 h 1012031"/>
                <a:gd name="connsiteX34" fmla="*/ 0 w 1097756"/>
                <a:gd name="connsiteY34" fmla="*/ 983456 h 1012031"/>
                <a:gd name="connsiteX35" fmla="*/ 4762 w 1097756"/>
                <a:gd name="connsiteY35" fmla="*/ 1004887 h 1012031"/>
                <a:gd name="connsiteX36" fmla="*/ 16668 w 1097756"/>
                <a:gd name="connsiteY36" fmla="*/ 1012031 h 1012031"/>
                <a:gd name="connsiteX37" fmla="*/ 42862 w 1097756"/>
                <a:gd name="connsiteY37" fmla="*/ 1004887 h 1012031"/>
                <a:gd name="connsiteX38" fmla="*/ 130968 w 1097756"/>
                <a:gd name="connsiteY38" fmla="*/ 957262 h 1012031"/>
                <a:gd name="connsiteX39" fmla="*/ 309562 w 1097756"/>
                <a:gd name="connsiteY39" fmla="*/ 859631 h 1012031"/>
                <a:gd name="connsiteX40" fmla="*/ 550068 w 1097756"/>
                <a:gd name="connsiteY40" fmla="*/ 719137 h 1012031"/>
                <a:gd name="connsiteX41" fmla="*/ 590550 w 1097756"/>
                <a:gd name="connsiteY41" fmla="*/ 685800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97756" h="1012031">
                  <a:moveTo>
                    <a:pt x="590550" y="685800"/>
                  </a:moveTo>
                  <a:lnTo>
                    <a:pt x="700087" y="611981"/>
                  </a:lnTo>
                  <a:lnTo>
                    <a:pt x="828675" y="519112"/>
                  </a:lnTo>
                  <a:lnTo>
                    <a:pt x="950118" y="426244"/>
                  </a:lnTo>
                  <a:lnTo>
                    <a:pt x="1009650" y="378619"/>
                  </a:lnTo>
                  <a:lnTo>
                    <a:pt x="1050131" y="350044"/>
                  </a:lnTo>
                  <a:lnTo>
                    <a:pt x="1085850" y="316706"/>
                  </a:lnTo>
                  <a:lnTo>
                    <a:pt x="1095375" y="290512"/>
                  </a:lnTo>
                  <a:lnTo>
                    <a:pt x="1097756" y="278606"/>
                  </a:lnTo>
                  <a:lnTo>
                    <a:pt x="1092993" y="261937"/>
                  </a:lnTo>
                  <a:lnTo>
                    <a:pt x="1073943" y="247650"/>
                  </a:lnTo>
                  <a:lnTo>
                    <a:pt x="1004887" y="190500"/>
                  </a:lnTo>
                  <a:lnTo>
                    <a:pt x="912018" y="116681"/>
                  </a:lnTo>
                  <a:lnTo>
                    <a:pt x="847725" y="78581"/>
                  </a:lnTo>
                  <a:lnTo>
                    <a:pt x="790575" y="45244"/>
                  </a:lnTo>
                  <a:lnTo>
                    <a:pt x="714375" y="16669"/>
                  </a:lnTo>
                  <a:lnTo>
                    <a:pt x="676275" y="2381"/>
                  </a:lnTo>
                  <a:lnTo>
                    <a:pt x="652462" y="0"/>
                  </a:lnTo>
                  <a:lnTo>
                    <a:pt x="642937" y="4762"/>
                  </a:lnTo>
                  <a:lnTo>
                    <a:pt x="645318" y="33337"/>
                  </a:lnTo>
                  <a:lnTo>
                    <a:pt x="661987" y="66675"/>
                  </a:lnTo>
                  <a:lnTo>
                    <a:pt x="714375" y="109537"/>
                  </a:lnTo>
                  <a:lnTo>
                    <a:pt x="745331" y="145256"/>
                  </a:lnTo>
                  <a:lnTo>
                    <a:pt x="762000" y="183356"/>
                  </a:lnTo>
                  <a:lnTo>
                    <a:pt x="769143" y="216694"/>
                  </a:lnTo>
                  <a:lnTo>
                    <a:pt x="764381" y="245269"/>
                  </a:lnTo>
                  <a:lnTo>
                    <a:pt x="740568" y="290512"/>
                  </a:lnTo>
                  <a:lnTo>
                    <a:pt x="690562" y="359569"/>
                  </a:lnTo>
                  <a:lnTo>
                    <a:pt x="578643" y="473869"/>
                  </a:lnTo>
                  <a:lnTo>
                    <a:pt x="419100" y="626269"/>
                  </a:lnTo>
                  <a:lnTo>
                    <a:pt x="269081" y="747712"/>
                  </a:lnTo>
                  <a:lnTo>
                    <a:pt x="88106" y="895350"/>
                  </a:lnTo>
                  <a:lnTo>
                    <a:pt x="14287" y="947737"/>
                  </a:lnTo>
                  <a:lnTo>
                    <a:pt x="4762" y="959644"/>
                  </a:lnTo>
                  <a:lnTo>
                    <a:pt x="0" y="983456"/>
                  </a:lnTo>
                  <a:lnTo>
                    <a:pt x="4762" y="1004887"/>
                  </a:lnTo>
                  <a:lnTo>
                    <a:pt x="16668" y="1012031"/>
                  </a:lnTo>
                  <a:lnTo>
                    <a:pt x="42862" y="1004887"/>
                  </a:lnTo>
                  <a:lnTo>
                    <a:pt x="130968" y="957262"/>
                  </a:lnTo>
                  <a:lnTo>
                    <a:pt x="309562" y="859631"/>
                  </a:lnTo>
                  <a:lnTo>
                    <a:pt x="550068" y="719137"/>
                  </a:lnTo>
                  <a:lnTo>
                    <a:pt x="590550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27">
              <a:extLst>
                <a:ext uri="{FF2B5EF4-FFF2-40B4-BE49-F238E27FC236}">
                  <a16:creationId xmlns:a16="http://schemas.microsoft.com/office/drawing/2014/main" id="{F4767480-9873-4B7E-B5FF-0B7950A12BE3}"/>
                </a:ext>
              </a:extLst>
            </p:cNvPr>
            <p:cNvSpPr/>
            <p:nvPr/>
          </p:nvSpPr>
          <p:spPr>
            <a:xfrm rot="16200000">
              <a:off x="1316832" y="3515519"/>
              <a:ext cx="4311650" cy="515937"/>
            </a:xfrm>
            <a:custGeom>
              <a:avLst/>
              <a:gdLst>
                <a:gd name="connsiteX0" fmla="*/ 1638153 w 4310743"/>
                <a:gd name="connsiteY0" fmla="*/ 158872 h 515453"/>
                <a:gd name="connsiteX1" fmla="*/ 1878227 w 4310743"/>
                <a:gd name="connsiteY1" fmla="*/ 169464 h 515453"/>
                <a:gd name="connsiteX2" fmla="*/ 2114771 w 4310743"/>
                <a:gd name="connsiteY2" fmla="*/ 180055 h 515453"/>
                <a:gd name="connsiteX3" fmla="*/ 2390150 w 4310743"/>
                <a:gd name="connsiteY3" fmla="*/ 190647 h 515453"/>
                <a:gd name="connsiteX4" fmla="*/ 2432516 w 4310743"/>
                <a:gd name="connsiteY4" fmla="*/ 194177 h 515453"/>
                <a:gd name="connsiteX5" fmla="*/ 3195105 w 4310743"/>
                <a:gd name="connsiteY5" fmla="*/ 190647 h 515453"/>
                <a:gd name="connsiteX6" fmla="*/ 3466953 w 4310743"/>
                <a:gd name="connsiteY6" fmla="*/ 201238 h 515453"/>
                <a:gd name="connsiteX7" fmla="*/ 3678783 w 4310743"/>
                <a:gd name="connsiteY7" fmla="*/ 208299 h 515453"/>
                <a:gd name="connsiteX8" fmla="*/ 3749393 w 4310743"/>
                <a:gd name="connsiteY8" fmla="*/ 211830 h 515453"/>
                <a:gd name="connsiteX9" fmla="*/ 3816473 w 4310743"/>
                <a:gd name="connsiteY9" fmla="*/ 215361 h 515453"/>
                <a:gd name="connsiteX10" fmla="*/ 3880022 w 4310743"/>
                <a:gd name="connsiteY10" fmla="*/ 204769 h 515453"/>
                <a:gd name="connsiteX11" fmla="*/ 3954162 w 4310743"/>
                <a:gd name="connsiteY11" fmla="*/ 187116 h 515453"/>
                <a:gd name="connsiteX12" fmla="*/ 4000059 w 4310743"/>
                <a:gd name="connsiteY12" fmla="*/ 169464 h 515453"/>
                <a:gd name="connsiteX13" fmla="*/ 4081261 w 4310743"/>
                <a:gd name="connsiteY13" fmla="*/ 130628 h 515453"/>
                <a:gd name="connsiteX14" fmla="*/ 4162462 w 4310743"/>
                <a:gd name="connsiteY14" fmla="*/ 84732 h 515453"/>
                <a:gd name="connsiteX15" fmla="*/ 4250725 w 4310743"/>
                <a:gd name="connsiteY15" fmla="*/ 21183 h 515453"/>
                <a:gd name="connsiteX16" fmla="*/ 4282499 w 4310743"/>
                <a:gd name="connsiteY16" fmla="*/ 0 h 515453"/>
                <a:gd name="connsiteX17" fmla="*/ 4293091 w 4310743"/>
                <a:gd name="connsiteY17" fmla="*/ 0 h 515453"/>
                <a:gd name="connsiteX18" fmla="*/ 4303682 w 4310743"/>
                <a:gd name="connsiteY18" fmla="*/ 0 h 515453"/>
                <a:gd name="connsiteX19" fmla="*/ 4310743 w 4310743"/>
                <a:gd name="connsiteY19" fmla="*/ 14122 h 515453"/>
                <a:gd name="connsiteX20" fmla="*/ 4310743 w 4310743"/>
                <a:gd name="connsiteY20" fmla="*/ 42366 h 515453"/>
                <a:gd name="connsiteX21" fmla="*/ 4293091 w 4310743"/>
                <a:gd name="connsiteY21" fmla="*/ 109445 h 515453"/>
                <a:gd name="connsiteX22" fmla="*/ 4264847 w 4310743"/>
                <a:gd name="connsiteY22" fmla="*/ 172994 h 515453"/>
                <a:gd name="connsiteX23" fmla="*/ 4208359 w 4310743"/>
                <a:gd name="connsiteY23" fmla="*/ 275379 h 515453"/>
                <a:gd name="connsiteX24" fmla="*/ 4137749 w 4310743"/>
                <a:gd name="connsiteY24" fmla="*/ 377764 h 515453"/>
                <a:gd name="connsiteX25" fmla="*/ 4053017 w 4310743"/>
                <a:gd name="connsiteY25" fmla="*/ 469557 h 515453"/>
                <a:gd name="connsiteX26" fmla="*/ 4014181 w 4310743"/>
                <a:gd name="connsiteY26" fmla="*/ 508392 h 515453"/>
                <a:gd name="connsiteX27" fmla="*/ 4003590 w 4310743"/>
                <a:gd name="connsiteY27" fmla="*/ 511923 h 515453"/>
                <a:gd name="connsiteX28" fmla="*/ 3985937 w 4310743"/>
                <a:gd name="connsiteY28" fmla="*/ 515453 h 515453"/>
                <a:gd name="connsiteX29" fmla="*/ 3961223 w 4310743"/>
                <a:gd name="connsiteY29" fmla="*/ 511923 h 515453"/>
                <a:gd name="connsiteX30" fmla="*/ 3911796 w 4310743"/>
                <a:gd name="connsiteY30" fmla="*/ 497801 h 515453"/>
                <a:gd name="connsiteX31" fmla="*/ 3883552 w 4310743"/>
                <a:gd name="connsiteY31" fmla="*/ 483679 h 515453"/>
                <a:gd name="connsiteX32" fmla="*/ 3816473 w 4310743"/>
                <a:gd name="connsiteY32" fmla="*/ 462496 h 515453"/>
                <a:gd name="connsiteX33" fmla="*/ 3699966 w 4310743"/>
                <a:gd name="connsiteY33" fmla="*/ 444843 h 515453"/>
                <a:gd name="connsiteX34" fmla="*/ 3586990 w 4310743"/>
                <a:gd name="connsiteY34" fmla="*/ 434252 h 515453"/>
                <a:gd name="connsiteX35" fmla="*/ 3445770 w 4310743"/>
                <a:gd name="connsiteY35" fmla="*/ 427191 h 515453"/>
                <a:gd name="connsiteX36" fmla="*/ 3209227 w 4310743"/>
                <a:gd name="connsiteY36" fmla="*/ 413069 h 515453"/>
                <a:gd name="connsiteX37" fmla="*/ 2916195 w 4310743"/>
                <a:gd name="connsiteY37" fmla="*/ 413069 h 515453"/>
                <a:gd name="connsiteX38" fmla="*/ 2630224 w 4310743"/>
                <a:gd name="connsiteY38" fmla="*/ 413069 h 515453"/>
                <a:gd name="connsiteX39" fmla="*/ 2489004 w 4310743"/>
                <a:gd name="connsiteY39" fmla="*/ 406008 h 515453"/>
                <a:gd name="connsiteX40" fmla="*/ 2284235 w 4310743"/>
                <a:gd name="connsiteY40" fmla="*/ 395416 h 515453"/>
                <a:gd name="connsiteX41" fmla="*/ 1906471 w 4310743"/>
                <a:gd name="connsiteY41" fmla="*/ 377764 h 515453"/>
                <a:gd name="connsiteX42" fmla="*/ 1634623 w 4310743"/>
                <a:gd name="connsiteY42" fmla="*/ 370703 h 515453"/>
                <a:gd name="connsiteX43" fmla="*/ 1373366 w 4310743"/>
                <a:gd name="connsiteY43" fmla="*/ 367172 h 515453"/>
                <a:gd name="connsiteX44" fmla="*/ 1080334 w 4310743"/>
                <a:gd name="connsiteY44" fmla="*/ 370703 h 515453"/>
                <a:gd name="connsiteX45" fmla="*/ 854382 w 4310743"/>
                <a:gd name="connsiteY45" fmla="*/ 370703 h 515453"/>
                <a:gd name="connsiteX46" fmla="*/ 639021 w 4310743"/>
                <a:gd name="connsiteY46" fmla="*/ 370703 h 515453"/>
                <a:gd name="connsiteX47" fmla="*/ 473088 w 4310743"/>
                <a:gd name="connsiteY47" fmla="*/ 370703 h 515453"/>
                <a:gd name="connsiteX48" fmla="*/ 367173 w 4310743"/>
                <a:gd name="connsiteY48" fmla="*/ 370703 h 515453"/>
                <a:gd name="connsiteX49" fmla="*/ 278910 w 4310743"/>
                <a:gd name="connsiteY49" fmla="*/ 363642 h 515453"/>
                <a:gd name="connsiteX50" fmla="*/ 180056 w 4310743"/>
                <a:gd name="connsiteY50" fmla="*/ 345989 h 515453"/>
                <a:gd name="connsiteX51" fmla="*/ 112976 w 4310743"/>
                <a:gd name="connsiteY51" fmla="*/ 324806 h 515453"/>
                <a:gd name="connsiteX52" fmla="*/ 56488 w 4310743"/>
                <a:gd name="connsiteY52" fmla="*/ 300093 h 515453"/>
                <a:gd name="connsiteX53" fmla="*/ 21183 w 4310743"/>
                <a:gd name="connsiteY53" fmla="*/ 282440 h 515453"/>
                <a:gd name="connsiteX54" fmla="*/ 10592 w 4310743"/>
                <a:gd name="connsiteY54" fmla="*/ 271849 h 515453"/>
                <a:gd name="connsiteX55" fmla="*/ 3531 w 4310743"/>
                <a:gd name="connsiteY55" fmla="*/ 254196 h 515453"/>
                <a:gd name="connsiteX56" fmla="*/ 0 w 4310743"/>
                <a:gd name="connsiteY56" fmla="*/ 229483 h 515453"/>
                <a:gd name="connsiteX57" fmla="*/ 3531 w 4310743"/>
                <a:gd name="connsiteY57" fmla="*/ 211830 h 515453"/>
                <a:gd name="connsiteX58" fmla="*/ 14122 w 4310743"/>
                <a:gd name="connsiteY58" fmla="*/ 194177 h 515453"/>
                <a:gd name="connsiteX59" fmla="*/ 49427 w 4310743"/>
                <a:gd name="connsiteY59" fmla="*/ 169464 h 515453"/>
                <a:gd name="connsiteX60" fmla="*/ 84732 w 4310743"/>
                <a:gd name="connsiteY60" fmla="*/ 151811 h 515453"/>
                <a:gd name="connsiteX61" fmla="*/ 151812 w 4310743"/>
                <a:gd name="connsiteY61" fmla="*/ 130628 h 515453"/>
                <a:gd name="connsiteX62" fmla="*/ 229483 w 4310743"/>
                <a:gd name="connsiteY62" fmla="*/ 116506 h 515453"/>
                <a:gd name="connsiteX63" fmla="*/ 324806 w 4310743"/>
                <a:gd name="connsiteY63" fmla="*/ 105915 h 515453"/>
                <a:gd name="connsiteX64" fmla="*/ 430722 w 4310743"/>
                <a:gd name="connsiteY64" fmla="*/ 102384 h 515453"/>
                <a:gd name="connsiteX65" fmla="*/ 667265 w 4310743"/>
                <a:gd name="connsiteY65" fmla="*/ 116506 h 515453"/>
                <a:gd name="connsiteX66" fmla="*/ 1027376 w 4310743"/>
                <a:gd name="connsiteY66" fmla="*/ 130628 h 515453"/>
                <a:gd name="connsiteX67" fmla="*/ 1302756 w 4310743"/>
                <a:gd name="connsiteY67" fmla="*/ 144750 h 515453"/>
                <a:gd name="connsiteX68" fmla="*/ 1638153 w 4310743"/>
                <a:gd name="connsiteY68" fmla="*/ 158872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10743" h="515453">
                  <a:moveTo>
                    <a:pt x="1638153" y="158872"/>
                  </a:moveTo>
                  <a:lnTo>
                    <a:pt x="1878227" y="169464"/>
                  </a:lnTo>
                  <a:lnTo>
                    <a:pt x="2114771" y="180055"/>
                  </a:lnTo>
                  <a:lnTo>
                    <a:pt x="2390150" y="190647"/>
                  </a:lnTo>
                  <a:lnTo>
                    <a:pt x="2432516" y="194177"/>
                  </a:lnTo>
                  <a:lnTo>
                    <a:pt x="3195105" y="190647"/>
                  </a:lnTo>
                  <a:lnTo>
                    <a:pt x="3466953" y="201238"/>
                  </a:lnTo>
                  <a:lnTo>
                    <a:pt x="3678783" y="208299"/>
                  </a:lnTo>
                  <a:lnTo>
                    <a:pt x="3749393" y="211830"/>
                  </a:lnTo>
                  <a:lnTo>
                    <a:pt x="3816473" y="215361"/>
                  </a:lnTo>
                  <a:lnTo>
                    <a:pt x="3880022" y="204769"/>
                  </a:lnTo>
                  <a:lnTo>
                    <a:pt x="3954162" y="187116"/>
                  </a:lnTo>
                  <a:lnTo>
                    <a:pt x="4000059" y="169464"/>
                  </a:lnTo>
                  <a:lnTo>
                    <a:pt x="4081261" y="130628"/>
                  </a:lnTo>
                  <a:lnTo>
                    <a:pt x="4162462" y="84732"/>
                  </a:lnTo>
                  <a:lnTo>
                    <a:pt x="4250725" y="21183"/>
                  </a:lnTo>
                  <a:lnTo>
                    <a:pt x="4282499" y="0"/>
                  </a:lnTo>
                  <a:lnTo>
                    <a:pt x="4293091" y="0"/>
                  </a:lnTo>
                  <a:lnTo>
                    <a:pt x="4303682" y="0"/>
                  </a:lnTo>
                  <a:lnTo>
                    <a:pt x="4310743" y="14122"/>
                  </a:lnTo>
                  <a:lnTo>
                    <a:pt x="4310743" y="42366"/>
                  </a:lnTo>
                  <a:lnTo>
                    <a:pt x="4293091" y="109445"/>
                  </a:lnTo>
                  <a:lnTo>
                    <a:pt x="4264847" y="172994"/>
                  </a:lnTo>
                  <a:lnTo>
                    <a:pt x="4208359" y="275379"/>
                  </a:lnTo>
                  <a:lnTo>
                    <a:pt x="4137749" y="377764"/>
                  </a:lnTo>
                  <a:lnTo>
                    <a:pt x="4053017" y="469557"/>
                  </a:lnTo>
                  <a:lnTo>
                    <a:pt x="4014181" y="508392"/>
                  </a:lnTo>
                  <a:lnTo>
                    <a:pt x="4003590" y="511923"/>
                  </a:lnTo>
                  <a:lnTo>
                    <a:pt x="3985937" y="515453"/>
                  </a:lnTo>
                  <a:lnTo>
                    <a:pt x="3961223" y="511923"/>
                  </a:lnTo>
                  <a:lnTo>
                    <a:pt x="3911796" y="497801"/>
                  </a:lnTo>
                  <a:lnTo>
                    <a:pt x="3883552" y="483679"/>
                  </a:lnTo>
                  <a:lnTo>
                    <a:pt x="3816473" y="462496"/>
                  </a:lnTo>
                  <a:lnTo>
                    <a:pt x="3699966" y="444843"/>
                  </a:lnTo>
                  <a:lnTo>
                    <a:pt x="3586990" y="434252"/>
                  </a:lnTo>
                  <a:lnTo>
                    <a:pt x="3445770" y="427191"/>
                  </a:lnTo>
                  <a:lnTo>
                    <a:pt x="3209227" y="413069"/>
                  </a:lnTo>
                  <a:lnTo>
                    <a:pt x="2916195" y="413069"/>
                  </a:lnTo>
                  <a:lnTo>
                    <a:pt x="2630224" y="413069"/>
                  </a:lnTo>
                  <a:lnTo>
                    <a:pt x="2489004" y="406008"/>
                  </a:lnTo>
                  <a:lnTo>
                    <a:pt x="2284235" y="395416"/>
                  </a:lnTo>
                  <a:lnTo>
                    <a:pt x="1906471" y="377764"/>
                  </a:lnTo>
                  <a:lnTo>
                    <a:pt x="1634623" y="370703"/>
                  </a:lnTo>
                  <a:lnTo>
                    <a:pt x="1373366" y="367172"/>
                  </a:lnTo>
                  <a:lnTo>
                    <a:pt x="1080334" y="370703"/>
                  </a:lnTo>
                  <a:lnTo>
                    <a:pt x="854382" y="370703"/>
                  </a:lnTo>
                  <a:lnTo>
                    <a:pt x="639021" y="370703"/>
                  </a:lnTo>
                  <a:lnTo>
                    <a:pt x="473088" y="370703"/>
                  </a:lnTo>
                  <a:lnTo>
                    <a:pt x="367173" y="370703"/>
                  </a:lnTo>
                  <a:lnTo>
                    <a:pt x="278910" y="363642"/>
                  </a:lnTo>
                  <a:lnTo>
                    <a:pt x="180056" y="345989"/>
                  </a:lnTo>
                  <a:lnTo>
                    <a:pt x="112976" y="324806"/>
                  </a:lnTo>
                  <a:lnTo>
                    <a:pt x="56488" y="300093"/>
                  </a:lnTo>
                  <a:lnTo>
                    <a:pt x="21183" y="282440"/>
                  </a:lnTo>
                  <a:lnTo>
                    <a:pt x="10592" y="271849"/>
                  </a:lnTo>
                  <a:lnTo>
                    <a:pt x="3531" y="254196"/>
                  </a:lnTo>
                  <a:lnTo>
                    <a:pt x="0" y="229483"/>
                  </a:lnTo>
                  <a:lnTo>
                    <a:pt x="3531" y="211830"/>
                  </a:lnTo>
                  <a:lnTo>
                    <a:pt x="14122" y="194177"/>
                  </a:lnTo>
                  <a:lnTo>
                    <a:pt x="49427" y="169464"/>
                  </a:lnTo>
                  <a:lnTo>
                    <a:pt x="84732" y="151811"/>
                  </a:lnTo>
                  <a:lnTo>
                    <a:pt x="151812" y="130628"/>
                  </a:lnTo>
                  <a:lnTo>
                    <a:pt x="229483" y="116506"/>
                  </a:lnTo>
                  <a:lnTo>
                    <a:pt x="324806" y="105915"/>
                  </a:lnTo>
                  <a:lnTo>
                    <a:pt x="430722" y="102384"/>
                  </a:lnTo>
                  <a:lnTo>
                    <a:pt x="667265" y="116506"/>
                  </a:lnTo>
                  <a:lnTo>
                    <a:pt x="1027376" y="130628"/>
                  </a:lnTo>
                  <a:lnTo>
                    <a:pt x="1302756" y="144750"/>
                  </a:lnTo>
                  <a:lnTo>
                    <a:pt x="1638153" y="158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28">
              <a:extLst>
                <a:ext uri="{FF2B5EF4-FFF2-40B4-BE49-F238E27FC236}">
                  <a16:creationId xmlns:a16="http://schemas.microsoft.com/office/drawing/2014/main" id="{2793586B-67C6-4193-9975-56FB1E24D490}"/>
                </a:ext>
              </a:extLst>
            </p:cNvPr>
            <p:cNvSpPr/>
            <p:nvPr/>
          </p:nvSpPr>
          <p:spPr>
            <a:xfrm rot="16200000">
              <a:off x="1938338" y="3341687"/>
              <a:ext cx="1955800" cy="1063625"/>
            </a:xfrm>
            <a:custGeom>
              <a:avLst/>
              <a:gdLst>
                <a:gd name="connsiteX0" fmla="*/ 716757 w 1955007"/>
                <a:gd name="connsiteY0" fmla="*/ 654843 h 1064418"/>
                <a:gd name="connsiteX1" fmla="*/ 871538 w 1955007"/>
                <a:gd name="connsiteY1" fmla="*/ 754856 h 1064418"/>
                <a:gd name="connsiteX2" fmla="*/ 1062038 w 1955007"/>
                <a:gd name="connsiteY2" fmla="*/ 871537 h 1064418"/>
                <a:gd name="connsiteX3" fmla="*/ 1197769 w 1955007"/>
                <a:gd name="connsiteY3" fmla="*/ 947737 h 1064418"/>
                <a:gd name="connsiteX4" fmla="*/ 1297782 w 1955007"/>
                <a:gd name="connsiteY4" fmla="*/ 1004887 h 1064418"/>
                <a:gd name="connsiteX5" fmla="*/ 1404938 w 1955007"/>
                <a:gd name="connsiteY5" fmla="*/ 1064418 h 1064418"/>
                <a:gd name="connsiteX6" fmla="*/ 1955007 w 1955007"/>
                <a:gd name="connsiteY6" fmla="*/ 1064418 h 1064418"/>
                <a:gd name="connsiteX7" fmla="*/ 1928813 w 1955007"/>
                <a:gd name="connsiteY7" fmla="*/ 990600 h 1064418"/>
                <a:gd name="connsiteX8" fmla="*/ 1790700 w 1955007"/>
                <a:gd name="connsiteY8" fmla="*/ 945356 h 1064418"/>
                <a:gd name="connsiteX9" fmla="*/ 1631157 w 1955007"/>
                <a:gd name="connsiteY9" fmla="*/ 890587 h 1064418"/>
                <a:gd name="connsiteX10" fmla="*/ 1452563 w 1955007"/>
                <a:gd name="connsiteY10" fmla="*/ 821531 h 1064418"/>
                <a:gd name="connsiteX11" fmla="*/ 1295400 w 1955007"/>
                <a:gd name="connsiteY11" fmla="*/ 752475 h 1064418"/>
                <a:gd name="connsiteX12" fmla="*/ 1121569 w 1955007"/>
                <a:gd name="connsiteY12" fmla="*/ 671512 h 1064418"/>
                <a:gd name="connsiteX13" fmla="*/ 947738 w 1955007"/>
                <a:gd name="connsiteY13" fmla="*/ 583406 h 1064418"/>
                <a:gd name="connsiteX14" fmla="*/ 769144 w 1955007"/>
                <a:gd name="connsiteY14" fmla="*/ 488156 h 1064418"/>
                <a:gd name="connsiteX15" fmla="*/ 542925 w 1955007"/>
                <a:gd name="connsiteY15" fmla="*/ 352425 h 1064418"/>
                <a:gd name="connsiteX16" fmla="*/ 392907 w 1955007"/>
                <a:gd name="connsiteY16" fmla="*/ 254793 h 1064418"/>
                <a:gd name="connsiteX17" fmla="*/ 304800 w 1955007"/>
                <a:gd name="connsiteY17" fmla="*/ 195262 h 1064418"/>
                <a:gd name="connsiteX18" fmla="*/ 178594 w 1955007"/>
                <a:gd name="connsiteY18" fmla="*/ 104775 h 1064418"/>
                <a:gd name="connsiteX19" fmla="*/ 83344 w 1955007"/>
                <a:gd name="connsiteY19" fmla="*/ 35718 h 1064418"/>
                <a:gd name="connsiteX20" fmla="*/ 57150 w 1955007"/>
                <a:gd name="connsiteY20" fmla="*/ 14287 h 1064418"/>
                <a:gd name="connsiteX21" fmla="*/ 35719 w 1955007"/>
                <a:gd name="connsiteY21" fmla="*/ 4762 h 1064418"/>
                <a:gd name="connsiteX22" fmla="*/ 9525 w 1955007"/>
                <a:gd name="connsiteY22" fmla="*/ 0 h 1064418"/>
                <a:gd name="connsiteX23" fmla="*/ 0 w 1955007"/>
                <a:gd name="connsiteY23" fmla="*/ 7143 h 1064418"/>
                <a:gd name="connsiteX24" fmla="*/ 0 w 1955007"/>
                <a:gd name="connsiteY24" fmla="*/ 23812 h 1064418"/>
                <a:gd name="connsiteX25" fmla="*/ 9525 w 1955007"/>
                <a:gd name="connsiteY25" fmla="*/ 54768 h 1064418"/>
                <a:gd name="connsiteX26" fmla="*/ 40482 w 1955007"/>
                <a:gd name="connsiteY26" fmla="*/ 92868 h 1064418"/>
                <a:gd name="connsiteX27" fmla="*/ 157163 w 1955007"/>
                <a:gd name="connsiteY27" fmla="*/ 209550 h 1064418"/>
                <a:gd name="connsiteX28" fmla="*/ 261938 w 1955007"/>
                <a:gd name="connsiteY28" fmla="*/ 307181 h 1064418"/>
                <a:gd name="connsiteX29" fmla="*/ 371475 w 1955007"/>
                <a:gd name="connsiteY29" fmla="*/ 397668 h 1064418"/>
                <a:gd name="connsiteX30" fmla="*/ 528638 w 1955007"/>
                <a:gd name="connsiteY30" fmla="*/ 519112 h 1064418"/>
                <a:gd name="connsiteX31" fmla="*/ 650082 w 1955007"/>
                <a:gd name="connsiteY31" fmla="*/ 609600 h 1064418"/>
                <a:gd name="connsiteX32" fmla="*/ 716757 w 1955007"/>
                <a:gd name="connsiteY32" fmla="*/ 654843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5007" h="1064418">
                  <a:moveTo>
                    <a:pt x="716757" y="654843"/>
                  </a:moveTo>
                  <a:lnTo>
                    <a:pt x="871538" y="754856"/>
                  </a:lnTo>
                  <a:lnTo>
                    <a:pt x="1062038" y="871537"/>
                  </a:lnTo>
                  <a:lnTo>
                    <a:pt x="1197769" y="947737"/>
                  </a:lnTo>
                  <a:lnTo>
                    <a:pt x="1297782" y="1004887"/>
                  </a:lnTo>
                  <a:lnTo>
                    <a:pt x="1404938" y="1064418"/>
                  </a:lnTo>
                  <a:lnTo>
                    <a:pt x="1955007" y="1064418"/>
                  </a:lnTo>
                  <a:lnTo>
                    <a:pt x="1928813" y="990600"/>
                  </a:lnTo>
                  <a:lnTo>
                    <a:pt x="1790700" y="945356"/>
                  </a:lnTo>
                  <a:lnTo>
                    <a:pt x="1631157" y="890587"/>
                  </a:lnTo>
                  <a:lnTo>
                    <a:pt x="1452563" y="821531"/>
                  </a:lnTo>
                  <a:lnTo>
                    <a:pt x="1295400" y="752475"/>
                  </a:lnTo>
                  <a:lnTo>
                    <a:pt x="1121569" y="671512"/>
                  </a:lnTo>
                  <a:lnTo>
                    <a:pt x="947738" y="583406"/>
                  </a:lnTo>
                  <a:lnTo>
                    <a:pt x="769144" y="488156"/>
                  </a:lnTo>
                  <a:lnTo>
                    <a:pt x="542925" y="352425"/>
                  </a:lnTo>
                  <a:lnTo>
                    <a:pt x="392907" y="254793"/>
                  </a:lnTo>
                  <a:lnTo>
                    <a:pt x="304800" y="195262"/>
                  </a:lnTo>
                  <a:lnTo>
                    <a:pt x="178594" y="104775"/>
                  </a:lnTo>
                  <a:lnTo>
                    <a:pt x="83344" y="35718"/>
                  </a:lnTo>
                  <a:lnTo>
                    <a:pt x="57150" y="14287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54768"/>
                  </a:lnTo>
                  <a:lnTo>
                    <a:pt x="40482" y="92868"/>
                  </a:lnTo>
                  <a:lnTo>
                    <a:pt x="157163" y="209550"/>
                  </a:lnTo>
                  <a:lnTo>
                    <a:pt x="261938" y="307181"/>
                  </a:lnTo>
                  <a:lnTo>
                    <a:pt x="371475" y="397668"/>
                  </a:lnTo>
                  <a:lnTo>
                    <a:pt x="528638" y="519112"/>
                  </a:lnTo>
                  <a:lnTo>
                    <a:pt x="650082" y="609600"/>
                  </a:lnTo>
                  <a:lnTo>
                    <a:pt x="71675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12">
              <a:extLst>
                <a:ext uri="{FF2B5EF4-FFF2-40B4-BE49-F238E27FC236}">
                  <a16:creationId xmlns:a16="http://schemas.microsoft.com/office/drawing/2014/main" id="{DFFCAFAA-6205-4775-AB8D-BBAF88750038}"/>
                </a:ext>
              </a:extLst>
            </p:cNvPr>
            <p:cNvSpPr/>
            <p:nvPr/>
          </p:nvSpPr>
          <p:spPr>
            <a:xfrm>
              <a:off x="3570288" y="3268663"/>
              <a:ext cx="671512" cy="666750"/>
            </a:xfrm>
            <a:custGeom>
              <a:avLst/>
              <a:gdLst>
                <a:gd name="connsiteX0" fmla="*/ 254794 w 671512"/>
                <a:gd name="connsiteY0" fmla="*/ 64294 h 666750"/>
                <a:gd name="connsiteX1" fmla="*/ 323850 w 671512"/>
                <a:gd name="connsiteY1" fmla="*/ 88107 h 666750"/>
                <a:gd name="connsiteX2" fmla="*/ 376237 w 671512"/>
                <a:gd name="connsiteY2" fmla="*/ 109538 h 666750"/>
                <a:gd name="connsiteX3" fmla="*/ 440531 w 671512"/>
                <a:gd name="connsiteY3" fmla="*/ 140494 h 666750"/>
                <a:gd name="connsiteX4" fmla="*/ 485775 w 671512"/>
                <a:gd name="connsiteY4" fmla="*/ 166688 h 666750"/>
                <a:gd name="connsiteX5" fmla="*/ 519112 w 671512"/>
                <a:gd name="connsiteY5" fmla="*/ 190500 h 666750"/>
                <a:gd name="connsiteX6" fmla="*/ 542925 w 671512"/>
                <a:gd name="connsiteY6" fmla="*/ 214313 h 666750"/>
                <a:gd name="connsiteX7" fmla="*/ 564356 w 671512"/>
                <a:gd name="connsiteY7" fmla="*/ 238125 h 666750"/>
                <a:gd name="connsiteX8" fmla="*/ 592931 w 671512"/>
                <a:gd name="connsiteY8" fmla="*/ 278607 h 666750"/>
                <a:gd name="connsiteX9" fmla="*/ 626269 w 671512"/>
                <a:gd name="connsiteY9" fmla="*/ 338138 h 666750"/>
                <a:gd name="connsiteX10" fmla="*/ 647700 w 671512"/>
                <a:gd name="connsiteY10" fmla="*/ 390525 h 666750"/>
                <a:gd name="connsiteX11" fmla="*/ 664369 w 671512"/>
                <a:gd name="connsiteY11" fmla="*/ 438150 h 666750"/>
                <a:gd name="connsiteX12" fmla="*/ 671512 w 671512"/>
                <a:gd name="connsiteY12" fmla="*/ 473869 h 666750"/>
                <a:gd name="connsiteX13" fmla="*/ 671512 w 671512"/>
                <a:gd name="connsiteY13" fmla="*/ 500063 h 666750"/>
                <a:gd name="connsiteX14" fmla="*/ 671512 w 671512"/>
                <a:gd name="connsiteY14" fmla="*/ 552450 h 666750"/>
                <a:gd name="connsiteX15" fmla="*/ 664369 w 671512"/>
                <a:gd name="connsiteY15" fmla="*/ 588169 h 666750"/>
                <a:gd name="connsiteX16" fmla="*/ 654844 w 671512"/>
                <a:gd name="connsiteY16" fmla="*/ 619125 h 666750"/>
                <a:gd name="connsiteX17" fmla="*/ 640556 w 671512"/>
                <a:gd name="connsiteY17" fmla="*/ 638175 h 666750"/>
                <a:gd name="connsiteX18" fmla="*/ 621506 w 671512"/>
                <a:gd name="connsiteY18" fmla="*/ 652463 h 666750"/>
                <a:gd name="connsiteX19" fmla="*/ 600075 w 671512"/>
                <a:gd name="connsiteY19" fmla="*/ 661988 h 666750"/>
                <a:gd name="connsiteX20" fmla="*/ 576262 w 671512"/>
                <a:gd name="connsiteY20" fmla="*/ 666750 h 666750"/>
                <a:gd name="connsiteX21" fmla="*/ 545306 w 671512"/>
                <a:gd name="connsiteY21" fmla="*/ 657225 h 666750"/>
                <a:gd name="connsiteX22" fmla="*/ 526256 w 671512"/>
                <a:gd name="connsiteY22" fmla="*/ 647700 h 666750"/>
                <a:gd name="connsiteX23" fmla="*/ 500062 w 671512"/>
                <a:gd name="connsiteY23" fmla="*/ 609600 h 666750"/>
                <a:gd name="connsiteX24" fmla="*/ 428625 w 671512"/>
                <a:gd name="connsiteY24" fmla="*/ 502444 h 666750"/>
                <a:gd name="connsiteX25" fmla="*/ 354806 w 671512"/>
                <a:gd name="connsiteY25" fmla="*/ 392907 h 666750"/>
                <a:gd name="connsiteX26" fmla="*/ 326231 w 671512"/>
                <a:gd name="connsiteY26" fmla="*/ 354807 h 666750"/>
                <a:gd name="connsiteX27" fmla="*/ 254794 w 671512"/>
                <a:gd name="connsiteY27" fmla="*/ 273844 h 666750"/>
                <a:gd name="connsiteX28" fmla="*/ 154781 w 671512"/>
                <a:gd name="connsiteY28" fmla="*/ 169069 h 666750"/>
                <a:gd name="connsiteX29" fmla="*/ 83344 w 671512"/>
                <a:gd name="connsiteY29" fmla="*/ 97632 h 666750"/>
                <a:gd name="connsiteX30" fmla="*/ 38100 w 671512"/>
                <a:gd name="connsiteY30" fmla="*/ 54769 h 666750"/>
                <a:gd name="connsiteX31" fmla="*/ 0 w 671512"/>
                <a:gd name="connsiteY31" fmla="*/ 14288 h 666750"/>
                <a:gd name="connsiteX32" fmla="*/ 4762 w 671512"/>
                <a:gd name="connsiteY32" fmla="*/ 0 h 666750"/>
                <a:gd name="connsiteX33" fmla="*/ 73819 w 671512"/>
                <a:gd name="connsiteY33" fmla="*/ 9525 h 666750"/>
                <a:gd name="connsiteX34" fmla="*/ 171450 w 671512"/>
                <a:gd name="connsiteY34" fmla="*/ 35719 h 666750"/>
                <a:gd name="connsiteX35" fmla="*/ 254794 w 671512"/>
                <a:gd name="connsiteY35" fmla="*/ 6429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2" h="666750">
                  <a:moveTo>
                    <a:pt x="254794" y="64294"/>
                  </a:moveTo>
                  <a:lnTo>
                    <a:pt x="323850" y="88107"/>
                  </a:lnTo>
                  <a:lnTo>
                    <a:pt x="376237" y="109538"/>
                  </a:lnTo>
                  <a:lnTo>
                    <a:pt x="440531" y="140494"/>
                  </a:lnTo>
                  <a:lnTo>
                    <a:pt x="485775" y="166688"/>
                  </a:lnTo>
                  <a:lnTo>
                    <a:pt x="519112" y="190500"/>
                  </a:lnTo>
                  <a:lnTo>
                    <a:pt x="542925" y="214313"/>
                  </a:lnTo>
                  <a:lnTo>
                    <a:pt x="564356" y="238125"/>
                  </a:lnTo>
                  <a:lnTo>
                    <a:pt x="592931" y="278607"/>
                  </a:lnTo>
                  <a:lnTo>
                    <a:pt x="626269" y="338138"/>
                  </a:lnTo>
                  <a:lnTo>
                    <a:pt x="647700" y="390525"/>
                  </a:lnTo>
                  <a:lnTo>
                    <a:pt x="664369" y="438150"/>
                  </a:lnTo>
                  <a:lnTo>
                    <a:pt x="671512" y="473869"/>
                  </a:lnTo>
                  <a:lnTo>
                    <a:pt x="671512" y="500063"/>
                  </a:lnTo>
                  <a:lnTo>
                    <a:pt x="671512" y="552450"/>
                  </a:lnTo>
                  <a:lnTo>
                    <a:pt x="664369" y="588169"/>
                  </a:lnTo>
                  <a:lnTo>
                    <a:pt x="654844" y="619125"/>
                  </a:lnTo>
                  <a:lnTo>
                    <a:pt x="640556" y="638175"/>
                  </a:lnTo>
                  <a:lnTo>
                    <a:pt x="621506" y="652463"/>
                  </a:lnTo>
                  <a:lnTo>
                    <a:pt x="600075" y="661988"/>
                  </a:lnTo>
                  <a:lnTo>
                    <a:pt x="576262" y="666750"/>
                  </a:lnTo>
                  <a:lnTo>
                    <a:pt x="545306" y="657225"/>
                  </a:lnTo>
                  <a:lnTo>
                    <a:pt x="526256" y="647700"/>
                  </a:lnTo>
                  <a:lnTo>
                    <a:pt x="500062" y="609600"/>
                  </a:lnTo>
                  <a:lnTo>
                    <a:pt x="428625" y="502444"/>
                  </a:lnTo>
                  <a:lnTo>
                    <a:pt x="354806" y="392907"/>
                  </a:lnTo>
                  <a:lnTo>
                    <a:pt x="326231" y="354807"/>
                  </a:lnTo>
                  <a:lnTo>
                    <a:pt x="254794" y="273844"/>
                  </a:lnTo>
                  <a:lnTo>
                    <a:pt x="154781" y="169069"/>
                  </a:lnTo>
                  <a:lnTo>
                    <a:pt x="83344" y="97632"/>
                  </a:lnTo>
                  <a:lnTo>
                    <a:pt x="38100" y="54769"/>
                  </a:lnTo>
                  <a:lnTo>
                    <a:pt x="0" y="14288"/>
                  </a:lnTo>
                  <a:lnTo>
                    <a:pt x="4762" y="0"/>
                  </a:lnTo>
                  <a:lnTo>
                    <a:pt x="73819" y="9525"/>
                  </a:lnTo>
                  <a:lnTo>
                    <a:pt x="171450" y="35719"/>
                  </a:lnTo>
                  <a:lnTo>
                    <a:pt x="254794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14">
              <a:extLst>
                <a:ext uri="{FF2B5EF4-FFF2-40B4-BE49-F238E27FC236}">
                  <a16:creationId xmlns:a16="http://schemas.microsoft.com/office/drawing/2014/main" id="{BAFE134F-CB00-4475-997D-02124FACE91D}"/>
                </a:ext>
              </a:extLst>
            </p:cNvPr>
            <p:cNvSpPr/>
            <p:nvPr/>
          </p:nvSpPr>
          <p:spPr>
            <a:xfrm>
              <a:off x="4194175" y="2466975"/>
              <a:ext cx="490538" cy="1181100"/>
            </a:xfrm>
            <a:custGeom>
              <a:avLst/>
              <a:gdLst>
                <a:gd name="connsiteX0" fmla="*/ 383382 w 490538"/>
                <a:gd name="connsiteY0" fmla="*/ 280988 h 1181100"/>
                <a:gd name="connsiteX1" fmla="*/ 369094 w 490538"/>
                <a:gd name="connsiteY1" fmla="*/ 207169 h 1181100"/>
                <a:gd name="connsiteX2" fmla="*/ 278607 w 490538"/>
                <a:gd name="connsiteY2" fmla="*/ 71438 h 1181100"/>
                <a:gd name="connsiteX3" fmla="*/ 207169 w 490538"/>
                <a:gd name="connsiteY3" fmla="*/ 47625 h 1181100"/>
                <a:gd name="connsiteX4" fmla="*/ 145257 w 490538"/>
                <a:gd name="connsiteY4" fmla="*/ 26194 h 1181100"/>
                <a:gd name="connsiteX5" fmla="*/ 102394 w 490538"/>
                <a:gd name="connsiteY5" fmla="*/ 9525 h 1181100"/>
                <a:gd name="connsiteX6" fmla="*/ 78582 w 490538"/>
                <a:gd name="connsiteY6" fmla="*/ 2381 h 1181100"/>
                <a:gd name="connsiteX7" fmla="*/ 42863 w 490538"/>
                <a:gd name="connsiteY7" fmla="*/ 0 h 1181100"/>
                <a:gd name="connsiteX8" fmla="*/ 26194 w 490538"/>
                <a:gd name="connsiteY8" fmla="*/ 0 h 1181100"/>
                <a:gd name="connsiteX9" fmla="*/ 7144 w 490538"/>
                <a:gd name="connsiteY9" fmla="*/ 7144 h 1181100"/>
                <a:gd name="connsiteX10" fmla="*/ 0 w 490538"/>
                <a:gd name="connsiteY10" fmla="*/ 21431 h 1181100"/>
                <a:gd name="connsiteX11" fmla="*/ 9525 w 490538"/>
                <a:gd name="connsiteY11" fmla="*/ 61913 h 1181100"/>
                <a:gd name="connsiteX12" fmla="*/ 33338 w 490538"/>
                <a:gd name="connsiteY12" fmla="*/ 78581 h 1181100"/>
                <a:gd name="connsiteX13" fmla="*/ 64294 w 490538"/>
                <a:gd name="connsiteY13" fmla="*/ 100013 h 1181100"/>
                <a:gd name="connsiteX14" fmla="*/ 104775 w 490538"/>
                <a:gd name="connsiteY14" fmla="*/ 133350 h 1181100"/>
                <a:gd name="connsiteX15" fmla="*/ 150019 w 490538"/>
                <a:gd name="connsiteY15" fmla="*/ 188119 h 1181100"/>
                <a:gd name="connsiteX16" fmla="*/ 171450 w 490538"/>
                <a:gd name="connsiteY16" fmla="*/ 228600 h 1181100"/>
                <a:gd name="connsiteX17" fmla="*/ 207169 w 490538"/>
                <a:gd name="connsiteY17" fmla="*/ 357188 h 1181100"/>
                <a:gd name="connsiteX18" fmla="*/ 221457 w 490538"/>
                <a:gd name="connsiteY18" fmla="*/ 416719 h 1181100"/>
                <a:gd name="connsiteX19" fmla="*/ 245269 w 490538"/>
                <a:gd name="connsiteY19" fmla="*/ 552450 h 1181100"/>
                <a:gd name="connsiteX20" fmla="*/ 252413 w 490538"/>
                <a:gd name="connsiteY20" fmla="*/ 611981 h 1181100"/>
                <a:gd name="connsiteX21" fmla="*/ 259557 w 490538"/>
                <a:gd name="connsiteY21" fmla="*/ 728663 h 1181100"/>
                <a:gd name="connsiteX22" fmla="*/ 257175 w 490538"/>
                <a:gd name="connsiteY22" fmla="*/ 783431 h 1181100"/>
                <a:gd name="connsiteX23" fmla="*/ 242888 w 490538"/>
                <a:gd name="connsiteY23" fmla="*/ 897731 h 1181100"/>
                <a:gd name="connsiteX24" fmla="*/ 240507 w 490538"/>
                <a:gd name="connsiteY24" fmla="*/ 928688 h 1181100"/>
                <a:gd name="connsiteX25" fmla="*/ 240507 w 490538"/>
                <a:gd name="connsiteY25" fmla="*/ 954881 h 1181100"/>
                <a:gd name="connsiteX26" fmla="*/ 242888 w 490538"/>
                <a:gd name="connsiteY26" fmla="*/ 985838 h 1181100"/>
                <a:gd name="connsiteX27" fmla="*/ 250032 w 490538"/>
                <a:gd name="connsiteY27" fmla="*/ 1014413 h 1181100"/>
                <a:gd name="connsiteX28" fmla="*/ 261938 w 490538"/>
                <a:gd name="connsiteY28" fmla="*/ 1042988 h 1181100"/>
                <a:gd name="connsiteX29" fmla="*/ 288132 w 490538"/>
                <a:gd name="connsiteY29" fmla="*/ 1088231 h 1181100"/>
                <a:gd name="connsiteX30" fmla="*/ 319088 w 490538"/>
                <a:gd name="connsiteY30" fmla="*/ 1131094 h 1181100"/>
                <a:gd name="connsiteX31" fmla="*/ 342900 w 490538"/>
                <a:gd name="connsiteY31" fmla="*/ 1157288 h 1181100"/>
                <a:gd name="connsiteX32" fmla="*/ 357188 w 490538"/>
                <a:gd name="connsiteY32" fmla="*/ 1169194 h 1181100"/>
                <a:gd name="connsiteX33" fmla="*/ 381000 w 490538"/>
                <a:gd name="connsiteY33" fmla="*/ 1181100 h 1181100"/>
                <a:gd name="connsiteX34" fmla="*/ 395288 w 490538"/>
                <a:gd name="connsiteY34" fmla="*/ 1181100 h 1181100"/>
                <a:gd name="connsiteX35" fmla="*/ 416719 w 490538"/>
                <a:gd name="connsiteY35" fmla="*/ 1173956 h 1181100"/>
                <a:gd name="connsiteX36" fmla="*/ 442913 w 490538"/>
                <a:gd name="connsiteY36" fmla="*/ 1152525 h 1181100"/>
                <a:gd name="connsiteX37" fmla="*/ 461963 w 490538"/>
                <a:gd name="connsiteY37" fmla="*/ 1123950 h 1181100"/>
                <a:gd name="connsiteX38" fmla="*/ 466725 w 490538"/>
                <a:gd name="connsiteY38" fmla="*/ 1088231 h 1181100"/>
                <a:gd name="connsiteX39" fmla="*/ 488157 w 490538"/>
                <a:gd name="connsiteY39" fmla="*/ 940594 h 1181100"/>
                <a:gd name="connsiteX40" fmla="*/ 490538 w 490538"/>
                <a:gd name="connsiteY40" fmla="*/ 804863 h 1181100"/>
                <a:gd name="connsiteX41" fmla="*/ 454819 w 490538"/>
                <a:gd name="connsiteY41" fmla="*/ 616744 h 1181100"/>
                <a:gd name="connsiteX42" fmla="*/ 383382 w 490538"/>
                <a:gd name="connsiteY42" fmla="*/ 28098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1181100">
                  <a:moveTo>
                    <a:pt x="383382" y="280988"/>
                  </a:moveTo>
                  <a:lnTo>
                    <a:pt x="369094" y="207169"/>
                  </a:lnTo>
                  <a:lnTo>
                    <a:pt x="278607" y="71438"/>
                  </a:lnTo>
                  <a:lnTo>
                    <a:pt x="207169" y="47625"/>
                  </a:lnTo>
                  <a:lnTo>
                    <a:pt x="145257" y="26194"/>
                  </a:lnTo>
                  <a:lnTo>
                    <a:pt x="102394" y="9525"/>
                  </a:lnTo>
                  <a:lnTo>
                    <a:pt x="78582" y="2381"/>
                  </a:lnTo>
                  <a:lnTo>
                    <a:pt x="42863" y="0"/>
                  </a:lnTo>
                  <a:lnTo>
                    <a:pt x="2619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9525" y="61913"/>
                  </a:lnTo>
                  <a:lnTo>
                    <a:pt x="33338" y="78581"/>
                  </a:lnTo>
                  <a:lnTo>
                    <a:pt x="64294" y="100013"/>
                  </a:lnTo>
                  <a:lnTo>
                    <a:pt x="104775" y="133350"/>
                  </a:lnTo>
                  <a:lnTo>
                    <a:pt x="150019" y="188119"/>
                  </a:lnTo>
                  <a:lnTo>
                    <a:pt x="171450" y="228600"/>
                  </a:lnTo>
                  <a:lnTo>
                    <a:pt x="207169" y="357188"/>
                  </a:lnTo>
                  <a:lnTo>
                    <a:pt x="221457" y="416719"/>
                  </a:lnTo>
                  <a:lnTo>
                    <a:pt x="245269" y="552450"/>
                  </a:lnTo>
                  <a:lnTo>
                    <a:pt x="252413" y="611981"/>
                  </a:lnTo>
                  <a:lnTo>
                    <a:pt x="259557" y="728663"/>
                  </a:lnTo>
                  <a:lnTo>
                    <a:pt x="257175" y="783431"/>
                  </a:lnTo>
                  <a:lnTo>
                    <a:pt x="242888" y="897731"/>
                  </a:lnTo>
                  <a:lnTo>
                    <a:pt x="240507" y="928688"/>
                  </a:lnTo>
                  <a:lnTo>
                    <a:pt x="240507" y="954881"/>
                  </a:lnTo>
                  <a:lnTo>
                    <a:pt x="242888" y="985838"/>
                  </a:lnTo>
                  <a:lnTo>
                    <a:pt x="250032" y="1014413"/>
                  </a:lnTo>
                  <a:lnTo>
                    <a:pt x="261938" y="1042988"/>
                  </a:lnTo>
                  <a:lnTo>
                    <a:pt x="288132" y="1088231"/>
                  </a:lnTo>
                  <a:lnTo>
                    <a:pt x="319088" y="1131094"/>
                  </a:lnTo>
                  <a:lnTo>
                    <a:pt x="342900" y="1157288"/>
                  </a:lnTo>
                  <a:lnTo>
                    <a:pt x="357188" y="1169194"/>
                  </a:lnTo>
                  <a:lnTo>
                    <a:pt x="381000" y="1181100"/>
                  </a:lnTo>
                  <a:lnTo>
                    <a:pt x="395288" y="1181100"/>
                  </a:lnTo>
                  <a:lnTo>
                    <a:pt x="416719" y="1173956"/>
                  </a:lnTo>
                  <a:lnTo>
                    <a:pt x="442913" y="1152525"/>
                  </a:lnTo>
                  <a:lnTo>
                    <a:pt x="461963" y="1123950"/>
                  </a:lnTo>
                  <a:lnTo>
                    <a:pt x="466725" y="1088231"/>
                  </a:lnTo>
                  <a:lnTo>
                    <a:pt x="488157" y="940594"/>
                  </a:lnTo>
                  <a:cubicBezTo>
                    <a:pt x="488951" y="895350"/>
                    <a:pt x="489744" y="850107"/>
                    <a:pt x="490538" y="804863"/>
                  </a:cubicBezTo>
                  <a:lnTo>
                    <a:pt x="454819" y="616744"/>
                  </a:lnTo>
                  <a:lnTo>
                    <a:pt x="383382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15">
              <a:extLst>
                <a:ext uri="{FF2B5EF4-FFF2-40B4-BE49-F238E27FC236}">
                  <a16:creationId xmlns:a16="http://schemas.microsoft.com/office/drawing/2014/main" id="{30D5726D-768D-452D-AED3-6611CA76FDF4}"/>
                </a:ext>
              </a:extLst>
            </p:cNvPr>
            <p:cNvSpPr/>
            <p:nvPr/>
          </p:nvSpPr>
          <p:spPr>
            <a:xfrm>
              <a:off x="4437063" y="2284413"/>
              <a:ext cx="2611437" cy="1116012"/>
            </a:xfrm>
            <a:custGeom>
              <a:avLst/>
              <a:gdLst>
                <a:gd name="connsiteX0" fmla="*/ 1183481 w 2612231"/>
                <a:gd name="connsiteY0" fmla="*/ 254794 h 1116806"/>
                <a:gd name="connsiteX1" fmla="*/ 1009650 w 2612231"/>
                <a:gd name="connsiteY1" fmla="*/ 278606 h 1116806"/>
                <a:gd name="connsiteX2" fmla="*/ 862012 w 2612231"/>
                <a:gd name="connsiteY2" fmla="*/ 300037 h 1116806"/>
                <a:gd name="connsiteX3" fmla="*/ 621506 w 2612231"/>
                <a:gd name="connsiteY3" fmla="*/ 352425 h 1116806"/>
                <a:gd name="connsiteX4" fmla="*/ 502444 w 2612231"/>
                <a:gd name="connsiteY4" fmla="*/ 376237 h 1116806"/>
                <a:gd name="connsiteX5" fmla="*/ 400050 w 2612231"/>
                <a:gd name="connsiteY5" fmla="*/ 390525 h 1116806"/>
                <a:gd name="connsiteX6" fmla="*/ 345281 w 2612231"/>
                <a:gd name="connsiteY6" fmla="*/ 397669 h 1116806"/>
                <a:gd name="connsiteX7" fmla="*/ 228600 w 2612231"/>
                <a:gd name="connsiteY7" fmla="*/ 407194 h 1116806"/>
                <a:gd name="connsiteX8" fmla="*/ 80962 w 2612231"/>
                <a:gd name="connsiteY8" fmla="*/ 411956 h 1116806"/>
                <a:gd name="connsiteX9" fmla="*/ 0 w 2612231"/>
                <a:gd name="connsiteY9" fmla="*/ 245269 h 1116806"/>
                <a:gd name="connsiteX10" fmla="*/ 35719 w 2612231"/>
                <a:gd name="connsiteY10" fmla="*/ 257175 h 1116806"/>
                <a:gd name="connsiteX11" fmla="*/ 69056 w 2612231"/>
                <a:gd name="connsiteY11" fmla="*/ 257175 h 1116806"/>
                <a:gd name="connsiteX12" fmla="*/ 152400 w 2612231"/>
                <a:gd name="connsiteY12" fmla="*/ 252412 h 1116806"/>
                <a:gd name="connsiteX13" fmla="*/ 271462 w 2612231"/>
                <a:gd name="connsiteY13" fmla="*/ 240506 h 1116806"/>
                <a:gd name="connsiteX14" fmla="*/ 433387 w 2612231"/>
                <a:gd name="connsiteY14" fmla="*/ 219075 h 1116806"/>
                <a:gd name="connsiteX15" fmla="*/ 571500 w 2612231"/>
                <a:gd name="connsiteY15" fmla="*/ 197644 h 1116806"/>
                <a:gd name="connsiteX16" fmla="*/ 666750 w 2612231"/>
                <a:gd name="connsiteY16" fmla="*/ 180975 h 1116806"/>
                <a:gd name="connsiteX17" fmla="*/ 873919 w 2612231"/>
                <a:gd name="connsiteY17" fmla="*/ 142875 h 1116806"/>
                <a:gd name="connsiteX18" fmla="*/ 1135856 w 2612231"/>
                <a:gd name="connsiteY18" fmla="*/ 104775 h 1116806"/>
                <a:gd name="connsiteX19" fmla="*/ 1302544 w 2612231"/>
                <a:gd name="connsiteY19" fmla="*/ 85725 h 1116806"/>
                <a:gd name="connsiteX20" fmla="*/ 1431131 w 2612231"/>
                <a:gd name="connsiteY20" fmla="*/ 73819 h 1116806"/>
                <a:gd name="connsiteX21" fmla="*/ 1676400 w 2612231"/>
                <a:gd name="connsiteY21" fmla="*/ 73819 h 1116806"/>
                <a:gd name="connsiteX22" fmla="*/ 1902619 w 2612231"/>
                <a:gd name="connsiteY22" fmla="*/ 61912 h 1116806"/>
                <a:gd name="connsiteX23" fmla="*/ 2107406 w 2612231"/>
                <a:gd name="connsiteY23" fmla="*/ 52387 h 1116806"/>
                <a:gd name="connsiteX24" fmla="*/ 2188369 w 2612231"/>
                <a:gd name="connsiteY24" fmla="*/ 52387 h 1116806"/>
                <a:gd name="connsiteX25" fmla="*/ 2205037 w 2612231"/>
                <a:gd name="connsiteY25" fmla="*/ 50006 h 1116806"/>
                <a:gd name="connsiteX26" fmla="*/ 2238375 w 2612231"/>
                <a:gd name="connsiteY26" fmla="*/ 28575 h 1116806"/>
                <a:gd name="connsiteX27" fmla="*/ 2271712 w 2612231"/>
                <a:gd name="connsiteY27" fmla="*/ 9525 h 1116806"/>
                <a:gd name="connsiteX28" fmla="*/ 2309812 w 2612231"/>
                <a:gd name="connsiteY28" fmla="*/ 0 h 1116806"/>
                <a:gd name="connsiteX29" fmla="*/ 2343150 w 2612231"/>
                <a:gd name="connsiteY29" fmla="*/ 2381 h 1116806"/>
                <a:gd name="connsiteX30" fmla="*/ 2364581 w 2612231"/>
                <a:gd name="connsiteY30" fmla="*/ 11906 h 1116806"/>
                <a:gd name="connsiteX31" fmla="*/ 2431256 w 2612231"/>
                <a:gd name="connsiteY31" fmla="*/ 69056 h 1116806"/>
                <a:gd name="connsiteX32" fmla="*/ 2481262 w 2612231"/>
                <a:gd name="connsiteY32" fmla="*/ 114300 h 1116806"/>
                <a:gd name="connsiteX33" fmla="*/ 2521744 w 2612231"/>
                <a:gd name="connsiteY33" fmla="*/ 157162 h 1116806"/>
                <a:gd name="connsiteX34" fmla="*/ 2559844 w 2612231"/>
                <a:gd name="connsiteY34" fmla="*/ 202406 h 1116806"/>
                <a:gd name="connsiteX35" fmla="*/ 2593181 w 2612231"/>
                <a:gd name="connsiteY35" fmla="*/ 242887 h 1116806"/>
                <a:gd name="connsiteX36" fmla="*/ 2609850 w 2612231"/>
                <a:gd name="connsiteY36" fmla="*/ 273844 h 1116806"/>
                <a:gd name="connsiteX37" fmla="*/ 2612231 w 2612231"/>
                <a:gd name="connsiteY37" fmla="*/ 295275 h 1116806"/>
                <a:gd name="connsiteX38" fmla="*/ 2609850 w 2612231"/>
                <a:gd name="connsiteY38" fmla="*/ 321469 h 1116806"/>
                <a:gd name="connsiteX39" fmla="*/ 2595562 w 2612231"/>
                <a:gd name="connsiteY39" fmla="*/ 350044 h 1116806"/>
                <a:gd name="connsiteX40" fmla="*/ 2569369 w 2612231"/>
                <a:gd name="connsiteY40" fmla="*/ 378619 h 1116806"/>
                <a:gd name="connsiteX41" fmla="*/ 2533650 w 2612231"/>
                <a:gd name="connsiteY41" fmla="*/ 428625 h 1116806"/>
                <a:gd name="connsiteX42" fmla="*/ 2488406 w 2612231"/>
                <a:gd name="connsiteY42" fmla="*/ 509587 h 1116806"/>
                <a:gd name="connsiteX43" fmla="*/ 2452687 w 2612231"/>
                <a:gd name="connsiteY43" fmla="*/ 585787 h 1116806"/>
                <a:gd name="connsiteX44" fmla="*/ 2386012 w 2612231"/>
                <a:gd name="connsiteY44" fmla="*/ 769144 h 1116806"/>
                <a:gd name="connsiteX45" fmla="*/ 2314575 w 2612231"/>
                <a:gd name="connsiteY45" fmla="*/ 973931 h 1116806"/>
                <a:gd name="connsiteX46" fmla="*/ 2281237 w 2612231"/>
                <a:gd name="connsiteY46" fmla="*/ 1064419 h 1116806"/>
                <a:gd name="connsiteX47" fmla="*/ 2264569 w 2612231"/>
                <a:gd name="connsiteY47" fmla="*/ 1085850 h 1116806"/>
                <a:gd name="connsiteX48" fmla="*/ 2243137 w 2612231"/>
                <a:gd name="connsiteY48" fmla="*/ 1102519 h 1116806"/>
                <a:gd name="connsiteX49" fmla="*/ 2221706 w 2612231"/>
                <a:gd name="connsiteY49" fmla="*/ 1114425 h 1116806"/>
                <a:gd name="connsiteX50" fmla="*/ 2190750 w 2612231"/>
                <a:gd name="connsiteY50" fmla="*/ 1116806 h 1116806"/>
                <a:gd name="connsiteX51" fmla="*/ 2159794 w 2612231"/>
                <a:gd name="connsiteY51" fmla="*/ 1109662 h 1116806"/>
                <a:gd name="connsiteX52" fmla="*/ 2126456 w 2612231"/>
                <a:gd name="connsiteY52" fmla="*/ 1090612 h 1116806"/>
                <a:gd name="connsiteX53" fmla="*/ 2109787 w 2612231"/>
                <a:gd name="connsiteY53" fmla="*/ 1071562 h 1116806"/>
                <a:gd name="connsiteX54" fmla="*/ 2097881 w 2612231"/>
                <a:gd name="connsiteY54" fmla="*/ 1052512 h 1116806"/>
                <a:gd name="connsiteX55" fmla="*/ 2088356 w 2612231"/>
                <a:gd name="connsiteY55" fmla="*/ 1019175 h 1116806"/>
                <a:gd name="connsiteX56" fmla="*/ 2088356 w 2612231"/>
                <a:gd name="connsiteY56" fmla="*/ 997744 h 1116806"/>
                <a:gd name="connsiteX57" fmla="*/ 2093119 w 2612231"/>
                <a:gd name="connsiteY57" fmla="*/ 947737 h 1116806"/>
                <a:gd name="connsiteX58" fmla="*/ 2133600 w 2612231"/>
                <a:gd name="connsiteY58" fmla="*/ 833437 h 1116806"/>
                <a:gd name="connsiteX59" fmla="*/ 2147887 w 2612231"/>
                <a:gd name="connsiteY59" fmla="*/ 773906 h 1116806"/>
                <a:gd name="connsiteX60" fmla="*/ 2193131 w 2612231"/>
                <a:gd name="connsiteY60" fmla="*/ 590550 h 1116806"/>
                <a:gd name="connsiteX61" fmla="*/ 2221706 w 2612231"/>
                <a:gd name="connsiteY61" fmla="*/ 445294 h 1116806"/>
                <a:gd name="connsiteX62" fmla="*/ 2240756 w 2612231"/>
                <a:gd name="connsiteY62" fmla="*/ 335756 h 1116806"/>
                <a:gd name="connsiteX63" fmla="*/ 2247900 w 2612231"/>
                <a:gd name="connsiteY63" fmla="*/ 273844 h 1116806"/>
                <a:gd name="connsiteX64" fmla="*/ 2247900 w 2612231"/>
                <a:gd name="connsiteY64" fmla="*/ 254794 h 1116806"/>
                <a:gd name="connsiteX65" fmla="*/ 2240756 w 2612231"/>
                <a:gd name="connsiteY65" fmla="*/ 226219 h 1116806"/>
                <a:gd name="connsiteX66" fmla="*/ 2231231 w 2612231"/>
                <a:gd name="connsiteY66" fmla="*/ 214312 h 1116806"/>
                <a:gd name="connsiteX67" fmla="*/ 2209800 w 2612231"/>
                <a:gd name="connsiteY67" fmla="*/ 197644 h 1116806"/>
                <a:gd name="connsiteX68" fmla="*/ 2176462 w 2612231"/>
                <a:gd name="connsiteY68" fmla="*/ 188119 h 1116806"/>
                <a:gd name="connsiteX69" fmla="*/ 2095500 w 2612231"/>
                <a:gd name="connsiteY69" fmla="*/ 192881 h 1116806"/>
                <a:gd name="connsiteX70" fmla="*/ 1938337 w 2612231"/>
                <a:gd name="connsiteY70" fmla="*/ 200025 h 1116806"/>
                <a:gd name="connsiteX71" fmla="*/ 1724025 w 2612231"/>
                <a:gd name="connsiteY71" fmla="*/ 207169 h 1116806"/>
                <a:gd name="connsiteX72" fmla="*/ 1602581 w 2612231"/>
                <a:gd name="connsiteY72" fmla="*/ 207169 h 1116806"/>
                <a:gd name="connsiteX73" fmla="*/ 1338262 w 2612231"/>
                <a:gd name="connsiteY73" fmla="*/ 233362 h 1116806"/>
                <a:gd name="connsiteX74" fmla="*/ 1183481 w 2612231"/>
                <a:gd name="connsiteY74" fmla="*/ 254794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12231" h="1116806">
                  <a:moveTo>
                    <a:pt x="1183481" y="254794"/>
                  </a:moveTo>
                  <a:lnTo>
                    <a:pt x="1009650" y="278606"/>
                  </a:lnTo>
                  <a:lnTo>
                    <a:pt x="862012" y="300037"/>
                  </a:lnTo>
                  <a:lnTo>
                    <a:pt x="621506" y="352425"/>
                  </a:lnTo>
                  <a:lnTo>
                    <a:pt x="502444" y="376237"/>
                  </a:lnTo>
                  <a:lnTo>
                    <a:pt x="400050" y="390525"/>
                  </a:lnTo>
                  <a:lnTo>
                    <a:pt x="345281" y="397669"/>
                  </a:lnTo>
                  <a:lnTo>
                    <a:pt x="228600" y="407194"/>
                  </a:lnTo>
                  <a:lnTo>
                    <a:pt x="80962" y="411956"/>
                  </a:lnTo>
                  <a:lnTo>
                    <a:pt x="0" y="245269"/>
                  </a:lnTo>
                  <a:lnTo>
                    <a:pt x="35719" y="257175"/>
                  </a:lnTo>
                  <a:lnTo>
                    <a:pt x="69056" y="257175"/>
                  </a:lnTo>
                  <a:lnTo>
                    <a:pt x="152400" y="252412"/>
                  </a:lnTo>
                  <a:lnTo>
                    <a:pt x="271462" y="240506"/>
                  </a:lnTo>
                  <a:lnTo>
                    <a:pt x="433387" y="219075"/>
                  </a:lnTo>
                  <a:lnTo>
                    <a:pt x="571500" y="197644"/>
                  </a:lnTo>
                  <a:lnTo>
                    <a:pt x="666750" y="180975"/>
                  </a:lnTo>
                  <a:lnTo>
                    <a:pt x="873919" y="142875"/>
                  </a:lnTo>
                  <a:lnTo>
                    <a:pt x="1135856" y="104775"/>
                  </a:lnTo>
                  <a:lnTo>
                    <a:pt x="1302544" y="85725"/>
                  </a:lnTo>
                  <a:lnTo>
                    <a:pt x="1431131" y="73819"/>
                  </a:lnTo>
                  <a:lnTo>
                    <a:pt x="1676400" y="73819"/>
                  </a:lnTo>
                  <a:lnTo>
                    <a:pt x="1902619" y="61912"/>
                  </a:lnTo>
                  <a:lnTo>
                    <a:pt x="2107406" y="52387"/>
                  </a:lnTo>
                  <a:lnTo>
                    <a:pt x="2188369" y="52387"/>
                  </a:lnTo>
                  <a:lnTo>
                    <a:pt x="2205037" y="50006"/>
                  </a:lnTo>
                  <a:lnTo>
                    <a:pt x="2238375" y="28575"/>
                  </a:lnTo>
                  <a:lnTo>
                    <a:pt x="2271712" y="9525"/>
                  </a:lnTo>
                  <a:lnTo>
                    <a:pt x="2309812" y="0"/>
                  </a:lnTo>
                  <a:lnTo>
                    <a:pt x="2343150" y="2381"/>
                  </a:lnTo>
                  <a:lnTo>
                    <a:pt x="2364581" y="11906"/>
                  </a:lnTo>
                  <a:lnTo>
                    <a:pt x="2431256" y="69056"/>
                  </a:lnTo>
                  <a:lnTo>
                    <a:pt x="2481262" y="114300"/>
                  </a:lnTo>
                  <a:lnTo>
                    <a:pt x="2521744" y="157162"/>
                  </a:lnTo>
                  <a:lnTo>
                    <a:pt x="2559844" y="202406"/>
                  </a:lnTo>
                  <a:lnTo>
                    <a:pt x="2593181" y="242887"/>
                  </a:lnTo>
                  <a:lnTo>
                    <a:pt x="2609850" y="273844"/>
                  </a:lnTo>
                  <a:lnTo>
                    <a:pt x="2612231" y="295275"/>
                  </a:lnTo>
                  <a:lnTo>
                    <a:pt x="2609850" y="321469"/>
                  </a:lnTo>
                  <a:lnTo>
                    <a:pt x="2595562" y="350044"/>
                  </a:lnTo>
                  <a:lnTo>
                    <a:pt x="2569369" y="378619"/>
                  </a:lnTo>
                  <a:lnTo>
                    <a:pt x="2533650" y="428625"/>
                  </a:lnTo>
                  <a:lnTo>
                    <a:pt x="2488406" y="509587"/>
                  </a:lnTo>
                  <a:lnTo>
                    <a:pt x="2452687" y="585787"/>
                  </a:lnTo>
                  <a:lnTo>
                    <a:pt x="2386012" y="769144"/>
                  </a:lnTo>
                  <a:lnTo>
                    <a:pt x="2314575" y="973931"/>
                  </a:lnTo>
                  <a:lnTo>
                    <a:pt x="2281237" y="1064419"/>
                  </a:lnTo>
                  <a:lnTo>
                    <a:pt x="2264569" y="1085850"/>
                  </a:lnTo>
                  <a:lnTo>
                    <a:pt x="2243137" y="1102519"/>
                  </a:lnTo>
                  <a:lnTo>
                    <a:pt x="2221706" y="1114425"/>
                  </a:lnTo>
                  <a:lnTo>
                    <a:pt x="2190750" y="1116806"/>
                  </a:lnTo>
                  <a:lnTo>
                    <a:pt x="2159794" y="1109662"/>
                  </a:lnTo>
                  <a:lnTo>
                    <a:pt x="2126456" y="1090612"/>
                  </a:lnTo>
                  <a:lnTo>
                    <a:pt x="2109787" y="1071562"/>
                  </a:lnTo>
                  <a:lnTo>
                    <a:pt x="2097881" y="1052512"/>
                  </a:lnTo>
                  <a:lnTo>
                    <a:pt x="2088356" y="1019175"/>
                  </a:lnTo>
                  <a:lnTo>
                    <a:pt x="2088356" y="997744"/>
                  </a:lnTo>
                  <a:lnTo>
                    <a:pt x="2093119" y="947737"/>
                  </a:lnTo>
                  <a:lnTo>
                    <a:pt x="2133600" y="833437"/>
                  </a:lnTo>
                  <a:lnTo>
                    <a:pt x="2147887" y="773906"/>
                  </a:lnTo>
                  <a:lnTo>
                    <a:pt x="2193131" y="590550"/>
                  </a:lnTo>
                  <a:lnTo>
                    <a:pt x="2221706" y="445294"/>
                  </a:lnTo>
                  <a:lnTo>
                    <a:pt x="2240756" y="335756"/>
                  </a:lnTo>
                  <a:lnTo>
                    <a:pt x="2247900" y="273844"/>
                  </a:lnTo>
                  <a:lnTo>
                    <a:pt x="2247900" y="254794"/>
                  </a:lnTo>
                  <a:lnTo>
                    <a:pt x="2240756" y="226219"/>
                  </a:lnTo>
                  <a:lnTo>
                    <a:pt x="2231231" y="214312"/>
                  </a:lnTo>
                  <a:lnTo>
                    <a:pt x="2209800" y="197644"/>
                  </a:lnTo>
                  <a:lnTo>
                    <a:pt x="2176462" y="188119"/>
                  </a:lnTo>
                  <a:lnTo>
                    <a:pt x="2095500" y="192881"/>
                  </a:lnTo>
                  <a:lnTo>
                    <a:pt x="1938337" y="200025"/>
                  </a:lnTo>
                  <a:lnTo>
                    <a:pt x="1724025" y="207169"/>
                  </a:lnTo>
                  <a:lnTo>
                    <a:pt x="1602581" y="207169"/>
                  </a:lnTo>
                  <a:lnTo>
                    <a:pt x="1338262" y="233362"/>
                  </a:lnTo>
                  <a:lnTo>
                    <a:pt x="11834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87" name="フリーフォーム 16">
              <a:extLst>
                <a:ext uri="{FF2B5EF4-FFF2-40B4-BE49-F238E27FC236}">
                  <a16:creationId xmlns:a16="http://schemas.microsoft.com/office/drawing/2014/main" id="{11743E6C-6B65-47C0-9FD6-076AB316679C}"/>
                </a:ext>
              </a:extLst>
            </p:cNvPr>
            <p:cNvSpPr/>
            <p:nvPr/>
          </p:nvSpPr>
          <p:spPr>
            <a:xfrm>
              <a:off x="4946650" y="1957388"/>
              <a:ext cx="396875" cy="1300162"/>
            </a:xfrm>
            <a:custGeom>
              <a:avLst/>
              <a:gdLst>
                <a:gd name="connsiteX0" fmla="*/ 381000 w 397669"/>
                <a:gd name="connsiteY0" fmla="*/ 326231 h 1300162"/>
                <a:gd name="connsiteX1" fmla="*/ 385763 w 397669"/>
                <a:gd name="connsiteY1" fmla="*/ 221456 h 1300162"/>
                <a:gd name="connsiteX2" fmla="*/ 392907 w 397669"/>
                <a:gd name="connsiteY2" fmla="*/ 152400 h 1300162"/>
                <a:gd name="connsiteX3" fmla="*/ 397669 w 397669"/>
                <a:gd name="connsiteY3" fmla="*/ 133350 h 1300162"/>
                <a:gd name="connsiteX4" fmla="*/ 383382 w 397669"/>
                <a:gd name="connsiteY4" fmla="*/ 114300 h 1300162"/>
                <a:gd name="connsiteX5" fmla="*/ 352425 w 397669"/>
                <a:gd name="connsiteY5" fmla="*/ 85725 h 1300162"/>
                <a:gd name="connsiteX6" fmla="*/ 297657 w 397669"/>
                <a:gd name="connsiteY6" fmla="*/ 42862 h 1300162"/>
                <a:gd name="connsiteX7" fmla="*/ 223838 w 397669"/>
                <a:gd name="connsiteY7" fmla="*/ 0 h 1300162"/>
                <a:gd name="connsiteX8" fmla="*/ 0 w 397669"/>
                <a:gd name="connsiteY8" fmla="*/ 38100 h 1300162"/>
                <a:gd name="connsiteX9" fmla="*/ 42863 w 397669"/>
                <a:gd name="connsiteY9" fmla="*/ 80962 h 1300162"/>
                <a:gd name="connsiteX10" fmla="*/ 76200 w 397669"/>
                <a:gd name="connsiteY10" fmla="*/ 119062 h 1300162"/>
                <a:gd name="connsiteX11" fmla="*/ 92869 w 397669"/>
                <a:gd name="connsiteY11" fmla="*/ 147637 h 1300162"/>
                <a:gd name="connsiteX12" fmla="*/ 109538 w 397669"/>
                <a:gd name="connsiteY12" fmla="*/ 190500 h 1300162"/>
                <a:gd name="connsiteX13" fmla="*/ 121444 w 397669"/>
                <a:gd name="connsiteY13" fmla="*/ 230981 h 1300162"/>
                <a:gd name="connsiteX14" fmla="*/ 128588 w 397669"/>
                <a:gd name="connsiteY14" fmla="*/ 283368 h 1300162"/>
                <a:gd name="connsiteX15" fmla="*/ 133350 w 397669"/>
                <a:gd name="connsiteY15" fmla="*/ 352425 h 1300162"/>
                <a:gd name="connsiteX16" fmla="*/ 135732 w 397669"/>
                <a:gd name="connsiteY16" fmla="*/ 528637 h 1300162"/>
                <a:gd name="connsiteX17" fmla="*/ 154782 w 397669"/>
                <a:gd name="connsiteY17" fmla="*/ 661987 h 1300162"/>
                <a:gd name="connsiteX18" fmla="*/ 192882 w 397669"/>
                <a:gd name="connsiteY18" fmla="*/ 1157287 h 1300162"/>
                <a:gd name="connsiteX19" fmla="*/ 204788 w 397669"/>
                <a:gd name="connsiteY19" fmla="*/ 1300162 h 1300162"/>
                <a:gd name="connsiteX20" fmla="*/ 378619 w 397669"/>
                <a:gd name="connsiteY20" fmla="*/ 1276350 h 1300162"/>
                <a:gd name="connsiteX21" fmla="*/ 378619 w 397669"/>
                <a:gd name="connsiteY21" fmla="*/ 1026318 h 1300162"/>
                <a:gd name="connsiteX22" fmla="*/ 378619 w 397669"/>
                <a:gd name="connsiteY22" fmla="*/ 619125 h 1300162"/>
                <a:gd name="connsiteX23" fmla="*/ 381000 w 397669"/>
                <a:gd name="connsiteY23" fmla="*/ 326231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7669" h="1300162">
                  <a:moveTo>
                    <a:pt x="381000" y="326231"/>
                  </a:moveTo>
                  <a:lnTo>
                    <a:pt x="385763" y="221456"/>
                  </a:lnTo>
                  <a:lnTo>
                    <a:pt x="392907" y="152400"/>
                  </a:lnTo>
                  <a:lnTo>
                    <a:pt x="397669" y="133350"/>
                  </a:lnTo>
                  <a:lnTo>
                    <a:pt x="383382" y="114300"/>
                  </a:lnTo>
                  <a:lnTo>
                    <a:pt x="352425" y="85725"/>
                  </a:lnTo>
                  <a:lnTo>
                    <a:pt x="297657" y="42862"/>
                  </a:lnTo>
                  <a:lnTo>
                    <a:pt x="223838" y="0"/>
                  </a:lnTo>
                  <a:lnTo>
                    <a:pt x="0" y="38100"/>
                  </a:lnTo>
                  <a:lnTo>
                    <a:pt x="42863" y="80962"/>
                  </a:lnTo>
                  <a:lnTo>
                    <a:pt x="76200" y="119062"/>
                  </a:lnTo>
                  <a:lnTo>
                    <a:pt x="92869" y="147637"/>
                  </a:lnTo>
                  <a:lnTo>
                    <a:pt x="109538" y="190500"/>
                  </a:lnTo>
                  <a:lnTo>
                    <a:pt x="121444" y="230981"/>
                  </a:lnTo>
                  <a:lnTo>
                    <a:pt x="128588" y="283368"/>
                  </a:lnTo>
                  <a:lnTo>
                    <a:pt x="133350" y="352425"/>
                  </a:lnTo>
                  <a:lnTo>
                    <a:pt x="135732" y="528637"/>
                  </a:lnTo>
                  <a:lnTo>
                    <a:pt x="154782" y="661987"/>
                  </a:lnTo>
                  <a:lnTo>
                    <a:pt x="192882" y="1157287"/>
                  </a:lnTo>
                  <a:lnTo>
                    <a:pt x="204788" y="1300162"/>
                  </a:lnTo>
                  <a:lnTo>
                    <a:pt x="378619" y="1276350"/>
                  </a:lnTo>
                  <a:lnTo>
                    <a:pt x="378619" y="1026318"/>
                  </a:lnTo>
                  <a:lnTo>
                    <a:pt x="378619" y="619125"/>
                  </a:lnTo>
                  <a:cubicBezTo>
                    <a:pt x="379413" y="521494"/>
                    <a:pt x="380206" y="423862"/>
                    <a:pt x="381000" y="3262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17">
              <a:extLst>
                <a:ext uri="{FF2B5EF4-FFF2-40B4-BE49-F238E27FC236}">
                  <a16:creationId xmlns:a16="http://schemas.microsoft.com/office/drawing/2014/main" id="{B4240347-BD9F-416A-8261-A4EC41ED292A}"/>
                </a:ext>
              </a:extLst>
            </p:cNvPr>
            <p:cNvSpPr/>
            <p:nvPr/>
          </p:nvSpPr>
          <p:spPr>
            <a:xfrm>
              <a:off x="5737225" y="1866900"/>
              <a:ext cx="414338" cy="1323975"/>
            </a:xfrm>
            <a:custGeom>
              <a:avLst/>
              <a:gdLst>
                <a:gd name="connsiteX0" fmla="*/ 78582 w 414338"/>
                <a:gd name="connsiteY0" fmla="*/ 850106 h 1323975"/>
                <a:gd name="connsiteX1" fmla="*/ 78582 w 414338"/>
                <a:gd name="connsiteY1" fmla="*/ 635794 h 1323975"/>
                <a:gd name="connsiteX2" fmla="*/ 104775 w 414338"/>
                <a:gd name="connsiteY2" fmla="*/ 495300 h 1323975"/>
                <a:gd name="connsiteX3" fmla="*/ 102394 w 414338"/>
                <a:gd name="connsiteY3" fmla="*/ 273844 h 1323975"/>
                <a:gd name="connsiteX4" fmla="*/ 97632 w 414338"/>
                <a:gd name="connsiteY4" fmla="*/ 254794 h 1323975"/>
                <a:gd name="connsiteX5" fmla="*/ 45244 w 414338"/>
                <a:gd name="connsiteY5" fmla="*/ 111919 h 1323975"/>
                <a:gd name="connsiteX6" fmla="*/ 0 w 414338"/>
                <a:gd name="connsiteY6" fmla="*/ 9525 h 1323975"/>
                <a:gd name="connsiteX7" fmla="*/ 133350 w 414338"/>
                <a:gd name="connsiteY7" fmla="*/ 0 h 1323975"/>
                <a:gd name="connsiteX8" fmla="*/ 247650 w 414338"/>
                <a:gd name="connsiteY8" fmla="*/ 71438 h 1323975"/>
                <a:gd name="connsiteX9" fmla="*/ 333375 w 414338"/>
                <a:gd name="connsiteY9" fmla="*/ 121444 h 1323975"/>
                <a:gd name="connsiteX10" fmla="*/ 390525 w 414338"/>
                <a:gd name="connsiteY10" fmla="*/ 152400 h 1323975"/>
                <a:gd name="connsiteX11" fmla="*/ 397669 w 414338"/>
                <a:gd name="connsiteY11" fmla="*/ 159544 h 1323975"/>
                <a:gd name="connsiteX12" fmla="*/ 409575 w 414338"/>
                <a:gd name="connsiteY12" fmla="*/ 176213 h 1323975"/>
                <a:gd name="connsiteX13" fmla="*/ 414338 w 414338"/>
                <a:gd name="connsiteY13" fmla="*/ 192881 h 1323975"/>
                <a:gd name="connsiteX14" fmla="*/ 411957 w 414338"/>
                <a:gd name="connsiteY14" fmla="*/ 216694 h 1323975"/>
                <a:gd name="connsiteX15" fmla="*/ 397669 w 414338"/>
                <a:gd name="connsiteY15" fmla="*/ 240506 h 1323975"/>
                <a:gd name="connsiteX16" fmla="*/ 385763 w 414338"/>
                <a:gd name="connsiteY16" fmla="*/ 257175 h 1323975"/>
                <a:gd name="connsiteX17" fmla="*/ 369094 w 414338"/>
                <a:gd name="connsiteY17" fmla="*/ 323850 h 1323975"/>
                <a:gd name="connsiteX18" fmla="*/ 352425 w 414338"/>
                <a:gd name="connsiteY18" fmla="*/ 404813 h 1323975"/>
                <a:gd name="connsiteX19" fmla="*/ 342900 w 414338"/>
                <a:gd name="connsiteY19" fmla="*/ 502444 h 1323975"/>
                <a:gd name="connsiteX20" fmla="*/ 311944 w 414338"/>
                <a:gd name="connsiteY20" fmla="*/ 704850 h 1323975"/>
                <a:gd name="connsiteX21" fmla="*/ 285750 w 414338"/>
                <a:gd name="connsiteY21" fmla="*/ 912019 h 1323975"/>
                <a:gd name="connsiteX22" fmla="*/ 264319 w 414338"/>
                <a:gd name="connsiteY22" fmla="*/ 1178719 h 1323975"/>
                <a:gd name="connsiteX23" fmla="*/ 254794 w 414338"/>
                <a:gd name="connsiteY23" fmla="*/ 1295400 h 1323975"/>
                <a:gd name="connsiteX24" fmla="*/ 78582 w 414338"/>
                <a:gd name="connsiteY24" fmla="*/ 1323975 h 1323975"/>
                <a:gd name="connsiteX25" fmla="*/ 78582 w 414338"/>
                <a:gd name="connsiteY25" fmla="*/ 85010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1323975">
                  <a:moveTo>
                    <a:pt x="78582" y="850106"/>
                  </a:moveTo>
                  <a:lnTo>
                    <a:pt x="78582" y="635794"/>
                  </a:lnTo>
                  <a:lnTo>
                    <a:pt x="104775" y="495300"/>
                  </a:lnTo>
                  <a:cubicBezTo>
                    <a:pt x="103981" y="421481"/>
                    <a:pt x="103188" y="347663"/>
                    <a:pt x="102394" y="273844"/>
                  </a:cubicBezTo>
                  <a:lnTo>
                    <a:pt x="97632" y="254794"/>
                  </a:lnTo>
                  <a:lnTo>
                    <a:pt x="45244" y="111919"/>
                  </a:lnTo>
                  <a:lnTo>
                    <a:pt x="0" y="9525"/>
                  </a:lnTo>
                  <a:lnTo>
                    <a:pt x="133350" y="0"/>
                  </a:lnTo>
                  <a:lnTo>
                    <a:pt x="247650" y="71438"/>
                  </a:lnTo>
                  <a:lnTo>
                    <a:pt x="333375" y="121444"/>
                  </a:lnTo>
                  <a:lnTo>
                    <a:pt x="390525" y="152400"/>
                  </a:lnTo>
                  <a:lnTo>
                    <a:pt x="397669" y="159544"/>
                  </a:lnTo>
                  <a:lnTo>
                    <a:pt x="409575" y="176213"/>
                  </a:lnTo>
                  <a:lnTo>
                    <a:pt x="414338" y="192881"/>
                  </a:lnTo>
                  <a:lnTo>
                    <a:pt x="411957" y="216694"/>
                  </a:lnTo>
                  <a:lnTo>
                    <a:pt x="397669" y="240506"/>
                  </a:lnTo>
                  <a:lnTo>
                    <a:pt x="385763" y="257175"/>
                  </a:lnTo>
                  <a:lnTo>
                    <a:pt x="369094" y="323850"/>
                  </a:lnTo>
                  <a:lnTo>
                    <a:pt x="352425" y="404813"/>
                  </a:lnTo>
                  <a:lnTo>
                    <a:pt x="342900" y="502444"/>
                  </a:lnTo>
                  <a:lnTo>
                    <a:pt x="311944" y="704850"/>
                  </a:lnTo>
                  <a:lnTo>
                    <a:pt x="285750" y="912019"/>
                  </a:lnTo>
                  <a:lnTo>
                    <a:pt x="264319" y="1178719"/>
                  </a:lnTo>
                  <a:lnTo>
                    <a:pt x="254794" y="1295400"/>
                  </a:lnTo>
                  <a:lnTo>
                    <a:pt x="78582" y="1323975"/>
                  </a:lnTo>
                  <a:lnTo>
                    <a:pt x="78582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18">
              <a:extLst>
                <a:ext uri="{FF2B5EF4-FFF2-40B4-BE49-F238E27FC236}">
                  <a16:creationId xmlns:a16="http://schemas.microsoft.com/office/drawing/2014/main" id="{29A1E297-9048-49B7-A171-A2DFCC35BB6E}"/>
                </a:ext>
              </a:extLst>
            </p:cNvPr>
            <p:cNvSpPr/>
            <p:nvPr/>
          </p:nvSpPr>
          <p:spPr>
            <a:xfrm>
              <a:off x="4632325" y="3094038"/>
              <a:ext cx="1995488" cy="344487"/>
            </a:xfrm>
            <a:custGeom>
              <a:avLst/>
              <a:gdLst>
                <a:gd name="connsiteX0" fmla="*/ 931069 w 1995488"/>
                <a:gd name="connsiteY0" fmla="*/ 69056 h 345281"/>
                <a:gd name="connsiteX1" fmla="*/ 1193007 w 1995488"/>
                <a:gd name="connsiteY1" fmla="*/ 45244 h 345281"/>
                <a:gd name="connsiteX2" fmla="*/ 1359694 w 1995488"/>
                <a:gd name="connsiteY2" fmla="*/ 23812 h 345281"/>
                <a:gd name="connsiteX3" fmla="*/ 1524000 w 1995488"/>
                <a:gd name="connsiteY3" fmla="*/ 9525 h 345281"/>
                <a:gd name="connsiteX4" fmla="*/ 1666875 w 1995488"/>
                <a:gd name="connsiteY4" fmla="*/ 2381 h 345281"/>
                <a:gd name="connsiteX5" fmla="*/ 1847850 w 1995488"/>
                <a:gd name="connsiteY5" fmla="*/ 0 h 345281"/>
                <a:gd name="connsiteX6" fmla="*/ 1995488 w 1995488"/>
                <a:gd name="connsiteY6" fmla="*/ 7144 h 345281"/>
                <a:gd name="connsiteX7" fmla="*/ 1935957 w 1995488"/>
                <a:gd name="connsiteY7" fmla="*/ 159544 h 345281"/>
                <a:gd name="connsiteX8" fmla="*/ 1771650 w 1995488"/>
                <a:gd name="connsiteY8" fmla="*/ 159544 h 345281"/>
                <a:gd name="connsiteX9" fmla="*/ 1476375 w 1995488"/>
                <a:gd name="connsiteY9" fmla="*/ 164306 h 345281"/>
                <a:gd name="connsiteX10" fmla="*/ 1223963 w 1995488"/>
                <a:gd name="connsiteY10" fmla="*/ 173831 h 345281"/>
                <a:gd name="connsiteX11" fmla="*/ 1040607 w 1995488"/>
                <a:gd name="connsiteY11" fmla="*/ 180975 h 345281"/>
                <a:gd name="connsiteX12" fmla="*/ 907257 w 1995488"/>
                <a:gd name="connsiteY12" fmla="*/ 195262 h 345281"/>
                <a:gd name="connsiteX13" fmla="*/ 711994 w 1995488"/>
                <a:gd name="connsiteY13" fmla="*/ 216694 h 345281"/>
                <a:gd name="connsiteX14" fmla="*/ 502444 w 1995488"/>
                <a:gd name="connsiteY14" fmla="*/ 247650 h 345281"/>
                <a:gd name="connsiteX15" fmla="*/ 321469 w 1995488"/>
                <a:gd name="connsiteY15" fmla="*/ 278606 h 345281"/>
                <a:gd name="connsiteX16" fmla="*/ 100013 w 1995488"/>
                <a:gd name="connsiteY16" fmla="*/ 326231 h 345281"/>
                <a:gd name="connsiteX17" fmla="*/ 4763 w 1995488"/>
                <a:gd name="connsiteY17" fmla="*/ 345281 h 345281"/>
                <a:gd name="connsiteX18" fmla="*/ 0 w 1995488"/>
                <a:gd name="connsiteY18" fmla="*/ 161925 h 345281"/>
                <a:gd name="connsiteX19" fmla="*/ 338138 w 1995488"/>
                <a:gd name="connsiteY19" fmla="*/ 133350 h 345281"/>
                <a:gd name="connsiteX20" fmla="*/ 931069 w 1995488"/>
                <a:gd name="connsiteY20" fmla="*/ 6905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5488" h="345281">
                  <a:moveTo>
                    <a:pt x="931069" y="69056"/>
                  </a:moveTo>
                  <a:lnTo>
                    <a:pt x="1193007" y="45244"/>
                  </a:lnTo>
                  <a:lnTo>
                    <a:pt x="1359694" y="23812"/>
                  </a:lnTo>
                  <a:lnTo>
                    <a:pt x="1524000" y="9525"/>
                  </a:lnTo>
                  <a:lnTo>
                    <a:pt x="1666875" y="2381"/>
                  </a:lnTo>
                  <a:lnTo>
                    <a:pt x="1847850" y="0"/>
                  </a:lnTo>
                  <a:lnTo>
                    <a:pt x="1995488" y="7144"/>
                  </a:lnTo>
                  <a:lnTo>
                    <a:pt x="1935957" y="159544"/>
                  </a:lnTo>
                  <a:lnTo>
                    <a:pt x="1771650" y="159544"/>
                  </a:lnTo>
                  <a:lnTo>
                    <a:pt x="1476375" y="164306"/>
                  </a:lnTo>
                  <a:lnTo>
                    <a:pt x="1223963" y="173831"/>
                  </a:lnTo>
                  <a:lnTo>
                    <a:pt x="1040607" y="180975"/>
                  </a:lnTo>
                  <a:lnTo>
                    <a:pt x="907257" y="195262"/>
                  </a:lnTo>
                  <a:lnTo>
                    <a:pt x="711994" y="216694"/>
                  </a:lnTo>
                  <a:lnTo>
                    <a:pt x="502444" y="247650"/>
                  </a:lnTo>
                  <a:lnTo>
                    <a:pt x="321469" y="278606"/>
                  </a:lnTo>
                  <a:lnTo>
                    <a:pt x="100013" y="326231"/>
                  </a:lnTo>
                  <a:lnTo>
                    <a:pt x="4763" y="345281"/>
                  </a:lnTo>
                  <a:lnTo>
                    <a:pt x="0" y="161925"/>
                  </a:lnTo>
                  <a:lnTo>
                    <a:pt x="338138" y="133350"/>
                  </a:lnTo>
                  <a:lnTo>
                    <a:pt x="93106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21">
              <a:extLst>
                <a:ext uri="{FF2B5EF4-FFF2-40B4-BE49-F238E27FC236}">
                  <a16:creationId xmlns:a16="http://schemas.microsoft.com/office/drawing/2014/main" id="{A2DCE6DF-18F6-480D-9606-8FF7F83B34AA}"/>
                </a:ext>
              </a:extLst>
            </p:cNvPr>
            <p:cNvSpPr/>
            <p:nvPr/>
          </p:nvSpPr>
          <p:spPr>
            <a:xfrm>
              <a:off x="4017963" y="4167188"/>
              <a:ext cx="3124200" cy="536575"/>
            </a:xfrm>
            <a:custGeom>
              <a:avLst/>
              <a:gdLst>
                <a:gd name="connsiteX0" fmla="*/ 1560920 w 3124415"/>
                <a:gd name="connsiteY0" fmla="*/ 167426 h 535762"/>
                <a:gd name="connsiteX1" fmla="*/ 1962741 w 3124415"/>
                <a:gd name="connsiteY1" fmla="*/ 131365 h 535762"/>
                <a:gd name="connsiteX2" fmla="*/ 2276985 w 3124415"/>
                <a:gd name="connsiteY2" fmla="*/ 103031 h 535762"/>
                <a:gd name="connsiteX3" fmla="*/ 2462441 w 3124415"/>
                <a:gd name="connsiteY3" fmla="*/ 87577 h 535762"/>
                <a:gd name="connsiteX4" fmla="*/ 2565472 w 3124415"/>
                <a:gd name="connsiteY4" fmla="*/ 54092 h 535762"/>
                <a:gd name="connsiteX5" fmla="*/ 2699412 w 3124415"/>
                <a:gd name="connsiteY5" fmla="*/ 7728 h 535762"/>
                <a:gd name="connsiteX6" fmla="*/ 2727746 w 3124415"/>
                <a:gd name="connsiteY6" fmla="*/ 0 h 535762"/>
                <a:gd name="connsiteX7" fmla="*/ 2743200 w 3124415"/>
                <a:gd name="connsiteY7" fmla="*/ 0 h 535762"/>
                <a:gd name="connsiteX8" fmla="*/ 2774110 w 3124415"/>
                <a:gd name="connsiteY8" fmla="*/ 7728 h 535762"/>
                <a:gd name="connsiteX9" fmla="*/ 2843656 w 3124415"/>
                <a:gd name="connsiteY9" fmla="*/ 30910 h 535762"/>
                <a:gd name="connsiteX10" fmla="*/ 2902898 w 3124415"/>
                <a:gd name="connsiteY10" fmla="*/ 56667 h 535762"/>
                <a:gd name="connsiteX11" fmla="*/ 2954414 w 3124415"/>
                <a:gd name="connsiteY11" fmla="*/ 82425 h 535762"/>
                <a:gd name="connsiteX12" fmla="*/ 3031687 w 3124415"/>
                <a:gd name="connsiteY12" fmla="*/ 131365 h 535762"/>
                <a:gd name="connsiteX13" fmla="*/ 3080627 w 3124415"/>
                <a:gd name="connsiteY13" fmla="*/ 167426 h 535762"/>
                <a:gd name="connsiteX14" fmla="*/ 3114112 w 3124415"/>
                <a:gd name="connsiteY14" fmla="*/ 195759 h 535762"/>
                <a:gd name="connsiteX15" fmla="*/ 3121839 w 3124415"/>
                <a:gd name="connsiteY15" fmla="*/ 208638 h 535762"/>
                <a:gd name="connsiteX16" fmla="*/ 3124415 w 3124415"/>
                <a:gd name="connsiteY16" fmla="*/ 234396 h 535762"/>
                <a:gd name="connsiteX17" fmla="*/ 3116688 w 3124415"/>
                <a:gd name="connsiteY17" fmla="*/ 267881 h 535762"/>
                <a:gd name="connsiteX18" fmla="*/ 3098657 w 3124415"/>
                <a:gd name="connsiteY18" fmla="*/ 285911 h 535762"/>
                <a:gd name="connsiteX19" fmla="*/ 3075475 w 3124415"/>
                <a:gd name="connsiteY19" fmla="*/ 298790 h 535762"/>
                <a:gd name="connsiteX20" fmla="*/ 3039415 w 3124415"/>
                <a:gd name="connsiteY20" fmla="*/ 306518 h 535762"/>
                <a:gd name="connsiteX21" fmla="*/ 2980172 w 3124415"/>
                <a:gd name="connsiteY21" fmla="*/ 311669 h 535762"/>
                <a:gd name="connsiteX22" fmla="*/ 2897747 w 3124415"/>
                <a:gd name="connsiteY22" fmla="*/ 301366 h 535762"/>
                <a:gd name="connsiteX23" fmla="*/ 2758655 w 3124415"/>
                <a:gd name="connsiteY23" fmla="*/ 285911 h 535762"/>
                <a:gd name="connsiteX24" fmla="*/ 2575775 w 3124415"/>
                <a:gd name="connsiteY24" fmla="*/ 273032 h 535762"/>
                <a:gd name="connsiteX25" fmla="*/ 2364562 w 3124415"/>
                <a:gd name="connsiteY25" fmla="*/ 262729 h 535762"/>
                <a:gd name="connsiteX26" fmla="*/ 2137893 w 3124415"/>
                <a:gd name="connsiteY26" fmla="*/ 267881 h 535762"/>
                <a:gd name="connsiteX27" fmla="*/ 1931831 w 3124415"/>
                <a:gd name="connsiteY27" fmla="*/ 280760 h 535762"/>
                <a:gd name="connsiteX28" fmla="*/ 1756679 w 3124415"/>
                <a:gd name="connsiteY28" fmla="*/ 301366 h 535762"/>
                <a:gd name="connsiteX29" fmla="*/ 1517132 w 3124415"/>
                <a:gd name="connsiteY29" fmla="*/ 334851 h 535762"/>
                <a:gd name="connsiteX30" fmla="*/ 1287888 w 3124415"/>
                <a:gd name="connsiteY30" fmla="*/ 360609 h 535762"/>
                <a:gd name="connsiteX31" fmla="*/ 1074098 w 3124415"/>
                <a:gd name="connsiteY31" fmla="*/ 391518 h 535762"/>
                <a:gd name="connsiteX32" fmla="*/ 901522 w 3124415"/>
                <a:gd name="connsiteY32" fmla="*/ 419852 h 535762"/>
                <a:gd name="connsiteX33" fmla="*/ 718642 w 3124415"/>
                <a:gd name="connsiteY33" fmla="*/ 453337 h 535762"/>
                <a:gd name="connsiteX34" fmla="*/ 538337 w 3124415"/>
                <a:gd name="connsiteY34" fmla="*/ 502276 h 535762"/>
                <a:gd name="connsiteX35" fmla="*/ 443034 w 3124415"/>
                <a:gd name="connsiteY35" fmla="*/ 533186 h 535762"/>
                <a:gd name="connsiteX36" fmla="*/ 425003 w 3124415"/>
                <a:gd name="connsiteY36" fmla="*/ 535762 h 535762"/>
                <a:gd name="connsiteX37" fmla="*/ 376064 w 3124415"/>
                <a:gd name="connsiteY37" fmla="*/ 520307 h 535762"/>
                <a:gd name="connsiteX38" fmla="*/ 316821 w 3124415"/>
                <a:gd name="connsiteY38" fmla="*/ 491973 h 535762"/>
                <a:gd name="connsiteX39" fmla="*/ 252426 w 3124415"/>
                <a:gd name="connsiteY39" fmla="*/ 448185 h 535762"/>
                <a:gd name="connsiteX40" fmla="*/ 182880 w 3124415"/>
                <a:gd name="connsiteY40" fmla="*/ 394094 h 535762"/>
                <a:gd name="connsiteX41" fmla="*/ 110759 w 3124415"/>
                <a:gd name="connsiteY41" fmla="*/ 324548 h 535762"/>
                <a:gd name="connsiteX42" fmla="*/ 38637 w 3124415"/>
                <a:gd name="connsiteY42" fmla="*/ 252426 h 535762"/>
                <a:gd name="connsiteX43" fmla="*/ 15455 w 3124415"/>
                <a:gd name="connsiteY43" fmla="*/ 224093 h 535762"/>
                <a:gd name="connsiteX44" fmla="*/ 0 w 3124415"/>
                <a:gd name="connsiteY44" fmla="*/ 190608 h 535762"/>
                <a:gd name="connsiteX45" fmla="*/ 0 w 3124415"/>
                <a:gd name="connsiteY45" fmla="*/ 170002 h 535762"/>
                <a:gd name="connsiteX46" fmla="*/ 7728 w 3124415"/>
                <a:gd name="connsiteY46" fmla="*/ 162274 h 535762"/>
                <a:gd name="connsiteX47" fmla="*/ 18031 w 3124415"/>
                <a:gd name="connsiteY47" fmla="*/ 162274 h 535762"/>
                <a:gd name="connsiteX48" fmla="*/ 69546 w 3124415"/>
                <a:gd name="connsiteY48" fmla="*/ 185456 h 535762"/>
                <a:gd name="connsiteX49" fmla="*/ 167426 w 3124415"/>
                <a:gd name="connsiteY49" fmla="*/ 229244 h 535762"/>
                <a:gd name="connsiteX50" fmla="*/ 257578 w 3124415"/>
                <a:gd name="connsiteY50" fmla="*/ 257578 h 535762"/>
                <a:gd name="connsiteX51" fmla="*/ 311669 w 3124415"/>
                <a:gd name="connsiteY51" fmla="*/ 267881 h 535762"/>
                <a:gd name="connsiteX52" fmla="*/ 427579 w 3124415"/>
                <a:gd name="connsiteY52" fmla="*/ 275608 h 535762"/>
                <a:gd name="connsiteX53" fmla="*/ 528034 w 3124415"/>
                <a:gd name="connsiteY53" fmla="*/ 278184 h 535762"/>
                <a:gd name="connsiteX54" fmla="*/ 623338 w 3124415"/>
                <a:gd name="connsiteY54" fmla="*/ 273032 h 535762"/>
                <a:gd name="connsiteX55" fmla="*/ 878340 w 3124415"/>
                <a:gd name="connsiteY55" fmla="*/ 242123 h 535762"/>
                <a:gd name="connsiteX56" fmla="*/ 1275009 w 3124415"/>
                <a:gd name="connsiteY56" fmla="*/ 198335 h 535762"/>
                <a:gd name="connsiteX57" fmla="*/ 1560920 w 3124415"/>
                <a:gd name="connsiteY57" fmla="*/ 167426 h 53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24415" h="535762">
                  <a:moveTo>
                    <a:pt x="1560920" y="167426"/>
                  </a:moveTo>
                  <a:lnTo>
                    <a:pt x="1962741" y="131365"/>
                  </a:lnTo>
                  <a:lnTo>
                    <a:pt x="2276985" y="103031"/>
                  </a:lnTo>
                  <a:lnTo>
                    <a:pt x="2462441" y="87577"/>
                  </a:lnTo>
                  <a:lnTo>
                    <a:pt x="2565472" y="54092"/>
                  </a:lnTo>
                  <a:lnTo>
                    <a:pt x="2699412" y="7728"/>
                  </a:lnTo>
                  <a:lnTo>
                    <a:pt x="2727746" y="0"/>
                  </a:lnTo>
                  <a:lnTo>
                    <a:pt x="2743200" y="0"/>
                  </a:lnTo>
                  <a:lnTo>
                    <a:pt x="2774110" y="7728"/>
                  </a:lnTo>
                  <a:lnTo>
                    <a:pt x="2843656" y="30910"/>
                  </a:lnTo>
                  <a:lnTo>
                    <a:pt x="2902898" y="56667"/>
                  </a:lnTo>
                  <a:lnTo>
                    <a:pt x="2954414" y="82425"/>
                  </a:lnTo>
                  <a:lnTo>
                    <a:pt x="3031687" y="131365"/>
                  </a:lnTo>
                  <a:lnTo>
                    <a:pt x="3080627" y="167426"/>
                  </a:lnTo>
                  <a:lnTo>
                    <a:pt x="3114112" y="195759"/>
                  </a:lnTo>
                  <a:lnTo>
                    <a:pt x="3121839" y="208638"/>
                  </a:lnTo>
                  <a:lnTo>
                    <a:pt x="3124415" y="234396"/>
                  </a:lnTo>
                  <a:lnTo>
                    <a:pt x="3116688" y="267881"/>
                  </a:lnTo>
                  <a:lnTo>
                    <a:pt x="3098657" y="285911"/>
                  </a:lnTo>
                  <a:lnTo>
                    <a:pt x="3075475" y="298790"/>
                  </a:lnTo>
                  <a:lnTo>
                    <a:pt x="3039415" y="306518"/>
                  </a:lnTo>
                  <a:lnTo>
                    <a:pt x="2980172" y="311669"/>
                  </a:lnTo>
                  <a:lnTo>
                    <a:pt x="2897747" y="301366"/>
                  </a:lnTo>
                  <a:lnTo>
                    <a:pt x="2758655" y="285911"/>
                  </a:lnTo>
                  <a:lnTo>
                    <a:pt x="2575775" y="273032"/>
                  </a:lnTo>
                  <a:lnTo>
                    <a:pt x="2364562" y="262729"/>
                  </a:lnTo>
                  <a:lnTo>
                    <a:pt x="2137893" y="267881"/>
                  </a:lnTo>
                  <a:lnTo>
                    <a:pt x="1931831" y="280760"/>
                  </a:lnTo>
                  <a:lnTo>
                    <a:pt x="1756679" y="301366"/>
                  </a:lnTo>
                  <a:lnTo>
                    <a:pt x="1517132" y="334851"/>
                  </a:lnTo>
                  <a:lnTo>
                    <a:pt x="1287888" y="360609"/>
                  </a:lnTo>
                  <a:lnTo>
                    <a:pt x="1074098" y="391518"/>
                  </a:lnTo>
                  <a:lnTo>
                    <a:pt x="901522" y="419852"/>
                  </a:lnTo>
                  <a:lnTo>
                    <a:pt x="718642" y="453337"/>
                  </a:lnTo>
                  <a:lnTo>
                    <a:pt x="538337" y="502276"/>
                  </a:lnTo>
                  <a:lnTo>
                    <a:pt x="443034" y="533186"/>
                  </a:lnTo>
                  <a:lnTo>
                    <a:pt x="425003" y="535762"/>
                  </a:lnTo>
                  <a:lnTo>
                    <a:pt x="376064" y="520307"/>
                  </a:lnTo>
                  <a:lnTo>
                    <a:pt x="316821" y="491973"/>
                  </a:lnTo>
                  <a:lnTo>
                    <a:pt x="252426" y="448185"/>
                  </a:lnTo>
                  <a:lnTo>
                    <a:pt x="182880" y="394094"/>
                  </a:lnTo>
                  <a:lnTo>
                    <a:pt x="110759" y="324548"/>
                  </a:lnTo>
                  <a:lnTo>
                    <a:pt x="38637" y="252426"/>
                  </a:lnTo>
                  <a:lnTo>
                    <a:pt x="15455" y="224093"/>
                  </a:lnTo>
                  <a:lnTo>
                    <a:pt x="0" y="190608"/>
                  </a:lnTo>
                  <a:lnTo>
                    <a:pt x="0" y="170002"/>
                  </a:lnTo>
                  <a:lnTo>
                    <a:pt x="7728" y="162274"/>
                  </a:lnTo>
                  <a:lnTo>
                    <a:pt x="18031" y="162274"/>
                  </a:lnTo>
                  <a:lnTo>
                    <a:pt x="69546" y="185456"/>
                  </a:lnTo>
                  <a:lnTo>
                    <a:pt x="167426" y="229244"/>
                  </a:lnTo>
                  <a:lnTo>
                    <a:pt x="257578" y="257578"/>
                  </a:lnTo>
                  <a:lnTo>
                    <a:pt x="311669" y="267881"/>
                  </a:lnTo>
                  <a:lnTo>
                    <a:pt x="427579" y="275608"/>
                  </a:lnTo>
                  <a:lnTo>
                    <a:pt x="528034" y="278184"/>
                  </a:lnTo>
                  <a:lnTo>
                    <a:pt x="623338" y="273032"/>
                  </a:lnTo>
                  <a:lnTo>
                    <a:pt x="878340" y="242123"/>
                  </a:lnTo>
                  <a:lnTo>
                    <a:pt x="1275009" y="198335"/>
                  </a:lnTo>
                  <a:lnTo>
                    <a:pt x="1560920" y="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59532A7B-C9C0-43D8-B1ED-D5F4F5145650}"/>
                </a:ext>
              </a:extLst>
            </p:cNvPr>
            <p:cNvSpPr/>
            <p:nvPr/>
          </p:nvSpPr>
          <p:spPr>
            <a:xfrm>
              <a:off x="5308600" y="4467225"/>
              <a:ext cx="420688" cy="1643063"/>
            </a:xfrm>
            <a:custGeom>
              <a:avLst/>
              <a:gdLst>
                <a:gd name="connsiteX0" fmla="*/ 150019 w 421482"/>
                <a:gd name="connsiteY0" fmla="*/ 545306 h 1643063"/>
                <a:gd name="connsiteX1" fmla="*/ 150019 w 421482"/>
                <a:gd name="connsiteY1" fmla="*/ 209550 h 1643063"/>
                <a:gd name="connsiteX2" fmla="*/ 147638 w 421482"/>
                <a:gd name="connsiteY2" fmla="*/ 169069 h 1643063"/>
                <a:gd name="connsiteX3" fmla="*/ 142875 w 421482"/>
                <a:gd name="connsiteY3" fmla="*/ 152400 h 1643063"/>
                <a:gd name="connsiteX4" fmla="*/ 128588 w 421482"/>
                <a:gd name="connsiteY4" fmla="*/ 128588 h 1643063"/>
                <a:gd name="connsiteX5" fmla="*/ 104775 w 421482"/>
                <a:gd name="connsiteY5" fmla="*/ 104775 h 1643063"/>
                <a:gd name="connsiteX6" fmla="*/ 76200 w 421482"/>
                <a:gd name="connsiteY6" fmla="*/ 83344 h 1643063"/>
                <a:gd name="connsiteX7" fmla="*/ 28575 w 421482"/>
                <a:gd name="connsiteY7" fmla="*/ 47625 h 1643063"/>
                <a:gd name="connsiteX8" fmla="*/ 0 w 421482"/>
                <a:gd name="connsiteY8" fmla="*/ 23813 h 1643063"/>
                <a:gd name="connsiteX9" fmla="*/ 214313 w 421482"/>
                <a:gd name="connsiteY9" fmla="*/ 0 h 1643063"/>
                <a:gd name="connsiteX10" fmla="*/ 316707 w 421482"/>
                <a:gd name="connsiteY10" fmla="*/ 66675 h 1643063"/>
                <a:gd name="connsiteX11" fmla="*/ 361950 w 421482"/>
                <a:gd name="connsiteY11" fmla="*/ 100013 h 1643063"/>
                <a:gd name="connsiteX12" fmla="*/ 388144 w 421482"/>
                <a:gd name="connsiteY12" fmla="*/ 128588 h 1643063"/>
                <a:gd name="connsiteX13" fmla="*/ 409575 w 421482"/>
                <a:gd name="connsiteY13" fmla="*/ 161925 h 1643063"/>
                <a:gd name="connsiteX14" fmla="*/ 421482 w 421482"/>
                <a:gd name="connsiteY14" fmla="*/ 200025 h 1643063"/>
                <a:gd name="connsiteX15" fmla="*/ 414338 w 421482"/>
                <a:gd name="connsiteY15" fmla="*/ 230981 h 1643063"/>
                <a:gd name="connsiteX16" fmla="*/ 404813 w 421482"/>
                <a:gd name="connsiteY16" fmla="*/ 259556 h 1643063"/>
                <a:gd name="connsiteX17" fmla="*/ 388144 w 421482"/>
                <a:gd name="connsiteY17" fmla="*/ 311944 h 1643063"/>
                <a:gd name="connsiteX18" fmla="*/ 376238 w 421482"/>
                <a:gd name="connsiteY18" fmla="*/ 369094 h 1643063"/>
                <a:gd name="connsiteX19" fmla="*/ 373857 w 421482"/>
                <a:gd name="connsiteY19" fmla="*/ 450056 h 1643063"/>
                <a:gd name="connsiteX20" fmla="*/ 376238 w 421482"/>
                <a:gd name="connsiteY20" fmla="*/ 852488 h 1643063"/>
                <a:gd name="connsiteX21" fmla="*/ 385763 w 421482"/>
                <a:gd name="connsiteY21" fmla="*/ 1121569 h 1643063"/>
                <a:gd name="connsiteX22" fmla="*/ 390525 w 421482"/>
                <a:gd name="connsiteY22" fmla="*/ 1271588 h 1643063"/>
                <a:gd name="connsiteX23" fmla="*/ 395288 w 421482"/>
                <a:gd name="connsiteY23" fmla="*/ 1381125 h 1643063"/>
                <a:gd name="connsiteX24" fmla="*/ 395288 w 421482"/>
                <a:gd name="connsiteY24" fmla="*/ 1412081 h 1643063"/>
                <a:gd name="connsiteX25" fmla="*/ 390525 w 421482"/>
                <a:gd name="connsiteY25" fmla="*/ 1464469 h 1643063"/>
                <a:gd name="connsiteX26" fmla="*/ 373857 w 421482"/>
                <a:gd name="connsiteY26" fmla="*/ 1521619 h 1643063"/>
                <a:gd name="connsiteX27" fmla="*/ 352425 w 421482"/>
                <a:gd name="connsiteY27" fmla="*/ 1564481 h 1643063"/>
                <a:gd name="connsiteX28" fmla="*/ 328613 w 421482"/>
                <a:gd name="connsiteY28" fmla="*/ 1595438 h 1643063"/>
                <a:gd name="connsiteX29" fmla="*/ 297657 w 421482"/>
                <a:gd name="connsiteY29" fmla="*/ 1619250 h 1643063"/>
                <a:gd name="connsiteX30" fmla="*/ 269082 w 421482"/>
                <a:gd name="connsiteY30" fmla="*/ 1631156 h 1643063"/>
                <a:gd name="connsiteX31" fmla="*/ 226219 w 421482"/>
                <a:gd name="connsiteY31" fmla="*/ 1640681 h 1643063"/>
                <a:gd name="connsiteX32" fmla="*/ 204788 w 421482"/>
                <a:gd name="connsiteY32" fmla="*/ 1643063 h 1643063"/>
                <a:gd name="connsiteX33" fmla="*/ 195263 w 421482"/>
                <a:gd name="connsiteY33" fmla="*/ 1643063 h 1643063"/>
                <a:gd name="connsiteX34" fmla="*/ 178594 w 421482"/>
                <a:gd name="connsiteY34" fmla="*/ 1619250 h 1643063"/>
                <a:gd name="connsiteX35" fmla="*/ 152400 w 421482"/>
                <a:gd name="connsiteY35" fmla="*/ 1581150 h 1643063"/>
                <a:gd name="connsiteX36" fmla="*/ 150019 w 421482"/>
                <a:gd name="connsiteY36" fmla="*/ 1102519 h 1643063"/>
                <a:gd name="connsiteX37" fmla="*/ 150019 w 421482"/>
                <a:gd name="connsiteY37" fmla="*/ 545306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1482" h="1643063">
                  <a:moveTo>
                    <a:pt x="150019" y="545306"/>
                  </a:moveTo>
                  <a:lnTo>
                    <a:pt x="150019" y="209550"/>
                  </a:lnTo>
                  <a:lnTo>
                    <a:pt x="147638" y="169069"/>
                  </a:lnTo>
                  <a:lnTo>
                    <a:pt x="142875" y="152400"/>
                  </a:lnTo>
                  <a:lnTo>
                    <a:pt x="128588" y="128588"/>
                  </a:lnTo>
                  <a:lnTo>
                    <a:pt x="104775" y="104775"/>
                  </a:lnTo>
                  <a:lnTo>
                    <a:pt x="76200" y="83344"/>
                  </a:lnTo>
                  <a:lnTo>
                    <a:pt x="28575" y="47625"/>
                  </a:lnTo>
                  <a:lnTo>
                    <a:pt x="0" y="23813"/>
                  </a:lnTo>
                  <a:lnTo>
                    <a:pt x="214313" y="0"/>
                  </a:lnTo>
                  <a:lnTo>
                    <a:pt x="316707" y="66675"/>
                  </a:lnTo>
                  <a:lnTo>
                    <a:pt x="361950" y="100013"/>
                  </a:lnTo>
                  <a:lnTo>
                    <a:pt x="388144" y="128588"/>
                  </a:lnTo>
                  <a:lnTo>
                    <a:pt x="409575" y="161925"/>
                  </a:lnTo>
                  <a:lnTo>
                    <a:pt x="421482" y="200025"/>
                  </a:lnTo>
                  <a:lnTo>
                    <a:pt x="414338" y="230981"/>
                  </a:lnTo>
                  <a:lnTo>
                    <a:pt x="404813" y="259556"/>
                  </a:lnTo>
                  <a:lnTo>
                    <a:pt x="388144" y="311944"/>
                  </a:lnTo>
                  <a:lnTo>
                    <a:pt x="376238" y="369094"/>
                  </a:lnTo>
                  <a:cubicBezTo>
                    <a:pt x="375444" y="396081"/>
                    <a:pt x="374651" y="423069"/>
                    <a:pt x="373857" y="450056"/>
                  </a:cubicBezTo>
                  <a:cubicBezTo>
                    <a:pt x="374651" y="584200"/>
                    <a:pt x="375444" y="718344"/>
                    <a:pt x="376238" y="852488"/>
                  </a:cubicBezTo>
                  <a:lnTo>
                    <a:pt x="385763" y="1121569"/>
                  </a:lnTo>
                  <a:lnTo>
                    <a:pt x="390525" y="1271588"/>
                  </a:lnTo>
                  <a:lnTo>
                    <a:pt x="395288" y="1381125"/>
                  </a:lnTo>
                  <a:lnTo>
                    <a:pt x="395288" y="1412081"/>
                  </a:lnTo>
                  <a:lnTo>
                    <a:pt x="390525" y="1464469"/>
                  </a:lnTo>
                  <a:lnTo>
                    <a:pt x="373857" y="1521619"/>
                  </a:lnTo>
                  <a:lnTo>
                    <a:pt x="352425" y="1564481"/>
                  </a:lnTo>
                  <a:lnTo>
                    <a:pt x="328613" y="1595438"/>
                  </a:lnTo>
                  <a:lnTo>
                    <a:pt x="297657" y="1619250"/>
                  </a:lnTo>
                  <a:lnTo>
                    <a:pt x="269082" y="1631156"/>
                  </a:lnTo>
                  <a:lnTo>
                    <a:pt x="226219" y="1640681"/>
                  </a:lnTo>
                  <a:lnTo>
                    <a:pt x="204788" y="1643063"/>
                  </a:lnTo>
                  <a:lnTo>
                    <a:pt x="195263" y="1643063"/>
                  </a:lnTo>
                  <a:lnTo>
                    <a:pt x="178594" y="1619250"/>
                  </a:lnTo>
                  <a:lnTo>
                    <a:pt x="152400" y="1581150"/>
                  </a:lnTo>
                  <a:cubicBezTo>
                    <a:pt x="151606" y="1421606"/>
                    <a:pt x="150813" y="1262063"/>
                    <a:pt x="150019" y="1102519"/>
                  </a:cubicBezTo>
                  <a:lnTo>
                    <a:pt x="15001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23">
              <a:extLst>
                <a:ext uri="{FF2B5EF4-FFF2-40B4-BE49-F238E27FC236}">
                  <a16:creationId xmlns:a16="http://schemas.microsoft.com/office/drawing/2014/main" id="{FA34BE4D-DF72-4759-B9F0-97561D79606A}"/>
                </a:ext>
              </a:extLst>
            </p:cNvPr>
            <p:cNvSpPr/>
            <p:nvPr/>
          </p:nvSpPr>
          <p:spPr>
            <a:xfrm>
              <a:off x="4886325" y="5456238"/>
              <a:ext cx="609600" cy="641350"/>
            </a:xfrm>
            <a:custGeom>
              <a:avLst/>
              <a:gdLst>
                <a:gd name="connsiteX0" fmla="*/ 223838 w 609600"/>
                <a:gd name="connsiteY0" fmla="*/ 154781 h 642937"/>
                <a:gd name="connsiteX1" fmla="*/ 352425 w 609600"/>
                <a:gd name="connsiteY1" fmla="*/ 176212 h 642937"/>
                <a:gd name="connsiteX2" fmla="*/ 414338 w 609600"/>
                <a:gd name="connsiteY2" fmla="*/ 180975 h 642937"/>
                <a:gd name="connsiteX3" fmla="*/ 464344 w 609600"/>
                <a:gd name="connsiteY3" fmla="*/ 185737 h 642937"/>
                <a:gd name="connsiteX4" fmla="*/ 490538 w 609600"/>
                <a:gd name="connsiteY4" fmla="*/ 185737 h 642937"/>
                <a:gd name="connsiteX5" fmla="*/ 521494 w 609600"/>
                <a:gd name="connsiteY5" fmla="*/ 178594 h 642937"/>
                <a:gd name="connsiteX6" fmla="*/ 540544 w 609600"/>
                <a:gd name="connsiteY6" fmla="*/ 166687 h 642937"/>
                <a:gd name="connsiteX7" fmla="*/ 554831 w 609600"/>
                <a:gd name="connsiteY7" fmla="*/ 154781 h 642937"/>
                <a:gd name="connsiteX8" fmla="*/ 564356 w 609600"/>
                <a:gd name="connsiteY8" fmla="*/ 140494 h 642937"/>
                <a:gd name="connsiteX9" fmla="*/ 571500 w 609600"/>
                <a:gd name="connsiteY9" fmla="*/ 102394 h 642937"/>
                <a:gd name="connsiteX10" fmla="*/ 604838 w 609600"/>
                <a:gd name="connsiteY10" fmla="*/ 0 h 642937"/>
                <a:gd name="connsiteX11" fmla="*/ 609600 w 609600"/>
                <a:gd name="connsiteY11" fmla="*/ 642937 h 642937"/>
                <a:gd name="connsiteX12" fmla="*/ 571500 w 609600"/>
                <a:gd name="connsiteY12" fmla="*/ 588169 h 642937"/>
                <a:gd name="connsiteX13" fmla="*/ 542925 w 609600"/>
                <a:gd name="connsiteY13" fmla="*/ 547687 h 642937"/>
                <a:gd name="connsiteX14" fmla="*/ 490538 w 609600"/>
                <a:gd name="connsiteY14" fmla="*/ 488156 h 642937"/>
                <a:gd name="connsiteX15" fmla="*/ 411956 w 609600"/>
                <a:gd name="connsiteY15" fmla="*/ 411956 h 642937"/>
                <a:gd name="connsiteX16" fmla="*/ 333375 w 609600"/>
                <a:gd name="connsiteY16" fmla="*/ 345281 h 642937"/>
                <a:gd name="connsiteX17" fmla="*/ 269081 w 609600"/>
                <a:gd name="connsiteY17" fmla="*/ 300037 h 642937"/>
                <a:gd name="connsiteX18" fmla="*/ 197644 w 609600"/>
                <a:gd name="connsiteY18" fmla="*/ 254794 h 642937"/>
                <a:gd name="connsiteX19" fmla="*/ 100013 w 609600"/>
                <a:gd name="connsiteY19" fmla="*/ 200025 h 642937"/>
                <a:gd name="connsiteX20" fmla="*/ 38100 w 609600"/>
                <a:gd name="connsiteY20" fmla="*/ 171450 h 642937"/>
                <a:gd name="connsiteX21" fmla="*/ 19050 w 609600"/>
                <a:gd name="connsiteY21" fmla="*/ 159544 h 642937"/>
                <a:gd name="connsiteX22" fmla="*/ 11906 w 609600"/>
                <a:gd name="connsiteY22" fmla="*/ 150019 h 642937"/>
                <a:gd name="connsiteX23" fmla="*/ 0 w 609600"/>
                <a:gd name="connsiteY23" fmla="*/ 128587 h 642937"/>
                <a:gd name="connsiteX24" fmla="*/ 0 w 609600"/>
                <a:gd name="connsiteY24" fmla="*/ 114300 h 642937"/>
                <a:gd name="connsiteX25" fmla="*/ 2381 w 609600"/>
                <a:gd name="connsiteY25" fmla="*/ 107156 h 642937"/>
                <a:gd name="connsiteX26" fmla="*/ 16669 w 609600"/>
                <a:gd name="connsiteY26" fmla="*/ 102394 h 642937"/>
                <a:gd name="connsiteX27" fmla="*/ 40481 w 609600"/>
                <a:gd name="connsiteY27" fmla="*/ 107156 h 642937"/>
                <a:gd name="connsiteX28" fmla="*/ 66675 w 609600"/>
                <a:gd name="connsiteY28" fmla="*/ 116681 h 642937"/>
                <a:gd name="connsiteX29" fmla="*/ 123825 w 609600"/>
                <a:gd name="connsiteY29" fmla="*/ 130969 h 642937"/>
                <a:gd name="connsiteX30" fmla="*/ 223838 w 609600"/>
                <a:gd name="connsiteY30" fmla="*/ 15478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9600" h="642937">
                  <a:moveTo>
                    <a:pt x="223838" y="154781"/>
                  </a:moveTo>
                  <a:lnTo>
                    <a:pt x="352425" y="176212"/>
                  </a:lnTo>
                  <a:lnTo>
                    <a:pt x="414338" y="180975"/>
                  </a:lnTo>
                  <a:lnTo>
                    <a:pt x="464344" y="185737"/>
                  </a:lnTo>
                  <a:lnTo>
                    <a:pt x="490538" y="185737"/>
                  </a:lnTo>
                  <a:lnTo>
                    <a:pt x="521494" y="178594"/>
                  </a:lnTo>
                  <a:lnTo>
                    <a:pt x="540544" y="166687"/>
                  </a:lnTo>
                  <a:lnTo>
                    <a:pt x="554831" y="154781"/>
                  </a:lnTo>
                  <a:lnTo>
                    <a:pt x="564356" y="140494"/>
                  </a:lnTo>
                  <a:lnTo>
                    <a:pt x="571500" y="102394"/>
                  </a:lnTo>
                  <a:lnTo>
                    <a:pt x="604838" y="0"/>
                  </a:lnTo>
                  <a:cubicBezTo>
                    <a:pt x="606425" y="214312"/>
                    <a:pt x="608013" y="428625"/>
                    <a:pt x="609600" y="642937"/>
                  </a:cubicBezTo>
                  <a:lnTo>
                    <a:pt x="571500" y="588169"/>
                  </a:lnTo>
                  <a:lnTo>
                    <a:pt x="542925" y="547687"/>
                  </a:lnTo>
                  <a:lnTo>
                    <a:pt x="490538" y="488156"/>
                  </a:lnTo>
                  <a:lnTo>
                    <a:pt x="411956" y="411956"/>
                  </a:lnTo>
                  <a:lnTo>
                    <a:pt x="333375" y="345281"/>
                  </a:lnTo>
                  <a:lnTo>
                    <a:pt x="269081" y="300037"/>
                  </a:lnTo>
                  <a:lnTo>
                    <a:pt x="197644" y="254794"/>
                  </a:lnTo>
                  <a:lnTo>
                    <a:pt x="100013" y="200025"/>
                  </a:lnTo>
                  <a:lnTo>
                    <a:pt x="38100" y="171450"/>
                  </a:lnTo>
                  <a:lnTo>
                    <a:pt x="19050" y="159544"/>
                  </a:lnTo>
                  <a:lnTo>
                    <a:pt x="11906" y="150019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7156"/>
                  </a:lnTo>
                  <a:lnTo>
                    <a:pt x="16669" y="102394"/>
                  </a:lnTo>
                  <a:lnTo>
                    <a:pt x="40481" y="107156"/>
                  </a:lnTo>
                  <a:lnTo>
                    <a:pt x="66675" y="116681"/>
                  </a:lnTo>
                  <a:lnTo>
                    <a:pt x="123825" y="130969"/>
                  </a:lnTo>
                  <a:lnTo>
                    <a:pt x="223838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8729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CB86A1F-A6C7-4E0F-946B-91F502F3C9E4}"/>
              </a:ext>
            </a:extLst>
          </p:cNvPr>
          <p:cNvGrpSpPr/>
          <p:nvPr/>
        </p:nvGrpSpPr>
        <p:grpSpPr>
          <a:xfrm>
            <a:off x="2404703" y="1309183"/>
            <a:ext cx="4757738" cy="4508500"/>
            <a:chOff x="2384425" y="1601788"/>
            <a:chExt cx="4757738" cy="4508500"/>
          </a:xfrm>
        </p:grpSpPr>
        <p:sp>
          <p:nvSpPr>
            <p:cNvPr id="3" name="フリーフォーム 11">
              <a:extLst>
                <a:ext uri="{FF2B5EF4-FFF2-40B4-BE49-F238E27FC236}">
                  <a16:creationId xmlns:a16="http://schemas.microsoft.com/office/drawing/2014/main" id="{BDD7AD8C-2C31-4E91-8AE2-0511293975B7}"/>
                </a:ext>
              </a:extLst>
            </p:cNvPr>
            <p:cNvSpPr/>
            <p:nvPr/>
          </p:nvSpPr>
          <p:spPr>
            <a:xfrm>
              <a:off x="2395538" y="2562225"/>
              <a:ext cx="1760537" cy="573088"/>
            </a:xfrm>
            <a:custGeom>
              <a:avLst/>
              <a:gdLst>
                <a:gd name="connsiteX0" fmla="*/ 695325 w 1759743"/>
                <a:gd name="connsiteY0" fmla="*/ 273844 h 573881"/>
                <a:gd name="connsiteX1" fmla="*/ 616743 w 1759743"/>
                <a:gd name="connsiteY1" fmla="*/ 295275 h 573881"/>
                <a:gd name="connsiteX2" fmla="*/ 550068 w 1759743"/>
                <a:gd name="connsiteY2" fmla="*/ 309563 h 573881"/>
                <a:gd name="connsiteX3" fmla="*/ 485775 w 1759743"/>
                <a:gd name="connsiteY3" fmla="*/ 319088 h 573881"/>
                <a:gd name="connsiteX4" fmla="*/ 435768 w 1759743"/>
                <a:gd name="connsiteY4" fmla="*/ 326231 h 573881"/>
                <a:gd name="connsiteX5" fmla="*/ 381000 w 1759743"/>
                <a:gd name="connsiteY5" fmla="*/ 330994 h 573881"/>
                <a:gd name="connsiteX6" fmla="*/ 335756 w 1759743"/>
                <a:gd name="connsiteY6" fmla="*/ 333375 h 573881"/>
                <a:gd name="connsiteX7" fmla="*/ 290512 w 1759743"/>
                <a:gd name="connsiteY7" fmla="*/ 330994 h 573881"/>
                <a:gd name="connsiteX8" fmla="*/ 211931 w 1759743"/>
                <a:gd name="connsiteY8" fmla="*/ 321469 h 573881"/>
                <a:gd name="connsiteX9" fmla="*/ 169068 w 1759743"/>
                <a:gd name="connsiteY9" fmla="*/ 311944 h 573881"/>
                <a:gd name="connsiteX10" fmla="*/ 133350 w 1759743"/>
                <a:gd name="connsiteY10" fmla="*/ 302419 h 573881"/>
                <a:gd name="connsiteX11" fmla="*/ 88106 w 1759743"/>
                <a:gd name="connsiteY11" fmla="*/ 283369 h 573881"/>
                <a:gd name="connsiteX12" fmla="*/ 57150 w 1759743"/>
                <a:gd name="connsiteY12" fmla="*/ 269081 h 573881"/>
                <a:gd name="connsiteX13" fmla="*/ 30956 w 1759743"/>
                <a:gd name="connsiteY13" fmla="*/ 259556 h 573881"/>
                <a:gd name="connsiteX14" fmla="*/ 14287 w 1759743"/>
                <a:gd name="connsiteY14" fmla="*/ 259556 h 573881"/>
                <a:gd name="connsiteX15" fmla="*/ 2381 w 1759743"/>
                <a:gd name="connsiteY15" fmla="*/ 264319 h 573881"/>
                <a:gd name="connsiteX16" fmla="*/ 0 w 1759743"/>
                <a:gd name="connsiteY16" fmla="*/ 278606 h 573881"/>
                <a:gd name="connsiteX17" fmla="*/ 4762 w 1759743"/>
                <a:gd name="connsiteY17" fmla="*/ 302419 h 573881"/>
                <a:gd name="connsiteX18" fmla="*/ 14287 w 1759743"/>
                <a:gd name="connsiteY18" fmla="*/ 328613 h 573881"/>
                <a:gd name="connsiteX19" fmla="*/ 38100 w 1759743"/>
                <a:gd name="connsiteY19" fmla="*/ 361950 h 573881"/>
                <a:gd name="connsiteX20" fmla="*/ 85725 w 1759743"/>
                <a:gd name="connsiteY20" fmla="*/ 411956 h 573881"/>
                <a:gd name="connsiteX21" fmla="*/ 133350 w 1759743"/>
                <a:gd name="connsiteY21" fmla="*/ 450056 h 573881"/>
                <a:gd name="connsiteX22" fmla="*/ 185737 w 1759743"/>
                <a:gd name="connsiteY22" fmla="*/ 485775 h 573881"/>
                <a:gd name="connsiteX23" fmla="*/ 245268 w 1759743"/>
                <a:gd name="connsiteY23" fmla="*/ 516731 h 573881"/>
                <a:gd name="connsiteX24" fmla="*/ 319087 w 1759743"/>
                <a:gd name="connsiteY24" fmla="*/ 550069 h 573881"/>
                <a:gd name="connsiteX25" fmla="*/ 364331 w 1759743"/>
                <a:gd name="connsiteY25" fmla="*/ 564356 h 573881"/>
                <a:gd name="connsiteX26" fmla="*/ 407193 w 1759743"/>
                <a:gd name="connsiteY26" fmla="*/ 571500 h 573881"/>
                <a:gd name="connsiteX27" fmla="*/ 452437 w 1759743"/>
                <a:gd name="connsiteY27" fmla="*/ 573881 h 573881"/>
                <a:gd name="connsiteX28" fmla="*/ 504825 w 1759743"/>
                <a:gd name="connsiteY28" fmla="*/ 566738 h 573881"/>
                <a:gd name="connsiteX29" fmla="*/ 566737 w 1759743"/>
                <a:gd name="connsiteY29" fmla="*/ 542925 h 573881"/>
                <a:gd name="connsiteX30" fmla="*/ 604837 w 1759743"/>
                <a:gd name="connsiteY30" fmla="*/ 521494 h 573881"/>
                <a:gd name="connsiteX31" fmla="*/ 688181 w 1759743"/>
                <a:gd name="connsiteY31" fmla="*/ 483394 h 573881"/>
                <a:gd name="connsiteX32" fmla="*/ 809625 w 1759743"/>
                <a:gd name="connsiteY32" fmla="*/ 440531 h 573881"/>
                <a:gd name="connsiteX33" fmla="*/ 897731 w 1759743"/>
                <a:gd name="connsiteY33" fmla="*/ 414338 h 573881"/>
                <a:gd name="connsiteX34" fmla="*/ 995362 w 1759743"/>
                <a:gd name="connsiteY34" fmla="*/ 388144 h 573881"/>
                <a:gd name="connsiteX35" fmla="*/ 1212056 w 1759743"/>
                <a:gd name="connsiteY35" fmla="*/ 314325 h 573881"/>
                <a:gd name="connsiteX36" fmla="*/ 1347787 w 1759743"/>
                <a:gd name="connsiteY36" fmla="*/ 280988 h 573881"/>
                <a:gd name="connsiteX37" fmla="*/ 1464468 w 1759743"/>
                <a:gd name="connsiteY37" fmla="*/ 259556 h 573881"/>
                <a:gd name="connsiteX38" fmla="*/ 1552575 w 1759743"/>
                <a:gd name="connsiteY38" fmla="*/ 247650 h 573881"/>
                <a:gd name="connsiteX39" fmla="*/ 1635918 w 1759743"/>
                <a:gd name="connsiteY39" fmla="*/ 242888 h 573881"/>
                <a:gd name="connsiteX40" fmla="*/ 1666875 w 1759743"/>
                <a:gd name="connsiteY40" fmla="*/ 240506 h 573881"/>
                <a:gd name="connsiteX41" fmla="*/ 1712118 w 1759743"/>
                <a:gd name="connsiteY41" fmla="*/ 221456 h 573881"/>
                <a:gd name="connsiteX42" fmla="*/ 1740693 w 1759743"/>
                <a:gd name="connsiteY42" fmla="*/ 202406 h 573881"/>
                <a:gd name="connsiteX43" fmla="*/ 1757362 w 1759743"/>
                <a:gd name="connsiteY43" fmla="*/ 185738 h 573881"/>
                <a:gd name="connsiteX44" fmla="*/ 1759743 w 1759743"/>
                <a:gd name="connsiteY44" fmla="*/ 169069 h 573881"/>
                <a:gd name="connsiteX45" fmla="*/ 1754981 w 1759743"/>
                <a:gd name="connsiteY45" fmla="*/ 145256 h 573881"/>
                <a:gd name="connsiteX46" fmla="*/ 1743075 w 1759743"/>
                <a:gd name="connsiteY46" fmla="*/ 121444 h 573881"/>
                <a:gd name="connsiteX47" fmla="*/ 1716881 w 1759743"/>
                <a:gd name="connsiteY47" fmla="*/ 85725 h 573881"/>
                <a:gd name="connsiteX48" fmla="*/ 1695450 w 1759743"/>
                <a:gd name="connsiteY48" fmla="*/ 61913 h 573881"/>
                <a:gd name="connsiteX49" fmla="*/ 1666875 w 1759743"/>
                <a:gd name="connsiteY49" fmla="*/ 42863 h 573881"/>
                <a:gd name="connsiteX50" fmla="*/ 1631156 w 1759743"/>
                <a:gd name="connsiteY50" fmla="*/ 21431 h 573881"/>
                <a:gd name="connsiteX51" fmla="*/ 1595437 w 1759743"/>
                <a:gd name="connsiteY51" fmla="*/ 7144 h 573881"/>
                <a:gd name="connsiteX52" fmla="*/ 1574006 w 1759743"/>
                <a:gd name="connsiteY52" fmla="*/ 0 h 573881"/>
                <a:gd name="connsiteX53" fmla="*/ 1559718 w 1759743"/>
                <a:gd name="connsiteY53" fmla="*/ 0 h 573881"/>
                <a:gd name="connsiteX54" fmla="*/ 1516856 w 1759743"/>
                <a:gd name="connsiteY54" fmla="*/ 16669 h 573881"/>
                <a:gd name="connsiteX55" fmla="*/ 1466850 w 1759743"/>
                <a:gd name="connsiteY55" fmla="*/ 45244 h 573881"/>
                <a:gd name="connsiteX56" fmla="*/ 1416843 w 1759743"/>
                <a:gd name="connsiteY56" fmla="*/ 73819 h 573881"/>
                <a:gd name="connsiteX57" fmla="*/ 1354931 w 1759743"/>
                <a:gd name="connsiteY57" fmla="*/ 97631 h 573881"/>
                <a:gd name="connsiteX58" fmla="*/ 1307306 w 1759743"/>
                <a:gd name="connsiteY58" fmla="*/ 111919 h 573881"/>
                <a:gd name="connsiteX59" fmla="*/ 1226343 w 1759743"/>
                <a:gd name="connsiteY59" fmla="*/ 133350 h 573881"/>
                <a:gd name="connsiteX60" fmla="*/ 1031081 w 1759743"/>
                <a:gd name="connsiteY60" fmla="*/ 169069 h 573881"/>
                <a:gd name="connsiteX61" fmla="*/ 883443 w 1759743"/>
                <a:gd name="connsiteY61" fmla="*/ 219075 h 573881"/>
                <a:gd name="connsiteX62" fmla="*/ 695325 w 1759743"/>
                <a:gd name="connsiteY62" fmla="*/ 273844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59743" h="573881">
                  <a:moveTo>
                    <a:pt x="695325" y="273844"/>
                  </a:moveTo>
                  <a:lnTo>
                    <a:pt x="616743" y="295275"/>
                  </a:lnTo>
                  <a:lnTo>
                    <a:pt x="550068" y="309563"/>
                  </a:lnTo>
                  <a:lnTo>
                    <a:pt x="485775" y="319088"/>
                  </a:lnTo>
                  <a:lnTo>
                    <a:pt x="435768" y="326231"/>
                  </a:lnTo>
                  <a:lnTo>
                    <a:pt x="381000" y="330994"/>
                  </a:lnTo>
                  <a:lnTo>
                    <a:pt x="335756" y="333375"/>
                  </a:lnTo>
                  <a:lnTo>
                    <a:pt x="290512" y="330994"/>
                  </a:lnTo>
                  <a:lnTo>
                    <a:pt x="211931" y="321469"/>
                  </a:lnTo>
                  <a:lnTo>
                    <a:pt x="169068" y="311944"/>
                  </a:lnTo>
                  <a:lnTo>
                    <a:pt x="133350" y="302419"/>
                  </a:lnTo>
                  <a:lnTo>
                    <a:pt x="88106" y="283369"/>
                  </a:lnTo>
                  <a:lnTo>
                    <a:pt x="57150" y="269081"/>
                  </a:lnTo>
                  <a:lnTo>
                    <a:pt x="30956" y="259556"/>
                  </a:lnTo>
                  <a:lnTo>
                    <a:pt x="14287" y="259556"/>
                  </a:lnTo>
                  <a:lnTo>
                    <a:pt x="2381" y="264319"/>
                  </a:lnTo>
                  <a:lnTo>
                    <a:pt x="0" y="278606"/>
                  </a:lnTo>
                  <a:lnTo>
                    <a:pt x="4762" y="302419"/>
                  </a:lnTo>
                  <a:lnTo>
                    <a:pt x="14287" y="328613"/>
                  </a:lnTo>
                  <a:lnTo>
                    <a:pt x="38100" y="361950"/>
                  </a:lnTo>
                  <a:lnTo>
                    <a:pt x="85725" y="411956"/>
                  </a:lnTo>
                  <a:lnTo>
                    <a:pt x="133350" y="450056"/>
                  </a:lnTo>
                  <a:lnTo>
                    <a:pt x="185737" y="485775"/>
                  </a:lnTo>
                  <a:lnTo>
                    <a:pt x="245268" y="516731"/>
                  </a:lnTo>
                  <a:lnTo>
                    <a:pt x="319087" y="550069"/>
                  </a:lnTo>
                  <a:lnTo>
                    <a:pt x="364331" y="564356"/>
                  </a:lnTo>
                  <a:lnTo>
                    <a:pt x="407193" y="571500"/>
                  </a:lnTo>
                  <a:lnTo>
                    <a:pt x="452437" y="573881"/>
                  </a:lnTo>
                  <a:lnTo>
                    <a:pt x="504825" y="566738"/>
                  </a:lnTo>
                  <a:lnTo>
                    <a:pt x="566737" y="542925"/>
                  </a:lnTo>
                  <a:lnTo>
                    <a:pt x="604837" y="521494"/>
                  </a:lnTo>
                  <a:lnTo>
                    <a:pt x="688181" y="483394"/>
                  </a:lnTo>
                  <a:lnTo>
                    <a:pt x="809625" y="440531"/>
                  </a:lnTo>
                  <a:lnTo>
                    <a:pt x="897731" y="414338"/>
                  </a:lnTo>
                  <a:lnTo>
                    <a:pt x="995362" y="388144"/>
                  </a:lnTo>
                  <a:lnTo>
                    <a:pt x="1212056" y="314325"/>
                  </a:lnTo>
                  <a:lnTo>
                    <a:pt x="1347787" y="280988"/>
                  </a:lnTo>
                  <a:lnTo>
                    <a:pt x="1464468" y="259556"/>
                  </a:lnTo>
                  <a:lnTo>
                    <a:pt x="1552575" y="247650"/>
                  </a:lnTo>
                  <a:lnTo>
                    <a:pt x="1635918" y="242888"/>
                  </a:lnTo>
                  <a:lnTo>
                    <a:pt x="1666875" y="240506"/>
                  </a:lnTo>
                  <a:lnTo>
                    <a:pt x="1712118" y="221456"/>
                  </a:lnTo>
                  <a:lnTo>
                    <a:pt x="1740693" y="202406"/>
                  </a:lnTo>
                  <a:lnTo>
                    <a:pt x="1757362" y="185738"/>
                  </a:lnTo>
                  <a:lnTo>
                    <a:pt x="1759743" y="169069"/>
                  </a:lnTo>
                  <a:lnTo>
                    <a:pt x="1754981" y="145256"/>
                  </a:lnTo>
                  <a:lnTo>
                    <a:pt x="1743075" y="121444"/>
                  </a:lnTo>
                  <a:lnTo>
                    <a:pt x="1716881" y="85725"/>
                  </a:lnTo>
                  <a:lnTo>
                    <a:pt x="1695450" y="61913"/>
                  </a:lnTo>
                  <a:lnTo>
                    <a:pt x="1666875" y="42863"/>
                  </a:lnTo>
                  <a:lnTo>
                    <a:pt x="1631156" y="21431"/>
                  </a:lnTo>
                  <a:lnTo>
                    <a:pt x="1595437" y="7144"/>
                  </a:lnTo>
                  <a:lnTo>
                    <a:pt x="1574006" y="0"/>
                  </a:lnTo>
                  <a:lnTo>
                    <a:pt x="1559718" y="0"/>
                  </a:lnTo>
                  <a:lnTo>
                    <a:pt x="1516856" y="16669"/>
                  </a:lnTo>
                  <a:lnTo>
                    <a:pt x="1466850" y="45244"/>
                  </a:lnTo>
                  <a:lnTo>
                    <a:pt x="1416843" y="73819"/>
                  </a:lnTo>
                  <a:lnTo>
                    <a:pt x="1354931" y="97631"/>
                  </a:lnTo>
                  <a:lnTo>
                    <a:pt x="1307306" y="111919"/>
                  </a:lnTo>
                  <a:lnTo>
                    <a:pt x="1226343" y="133350"/>
                  </a:lnTo>
                  <a:lnTo>
                    <a:pt x="1031081" y="169069"/>
                  </a:lnTo>
                  <a:lnTo>
                    <a:pt x="883443" y="219075"/>
                  </a:lnTo>
                  <a:lnTo>
                    <a:pt x="6953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3">
              <a:extLst>
                <a:ext uri="{FF2B5EF4-FFF2-40B4-BE49-F238E27FC236}">
                  <a16:creationId xmlns:a16="http://schemas.microsoft.com/office/drawing/2014/main" id="{34A26716-86D0-4E6A-9A61-DA56E79BF6A9}"/>
                </a:ext>
              </a:extLst>
            </p:cNvPr>
            <p:cNvSpPr/>
            <p:nvPr/>
          </p:nvSpPr>
          <p:spPr>
            <a:xfrm>
              <a:off x="4375150" y="1601788"/>
              <a:ext cx="2339975" cy="428625"/>
            </a:xfrm>
            <a:custGeom>
              <a:avLst/>
              <a:gdLst>
                <a:gd name="connsiteX0" fmla="*/ 1171575 w 2340769"/>
                <a:gd name="connsiteY0" fmla="*/ 328613 h 428625"/>
                <a:gd name="connsiteX1" fmla="*/ 1300163 w 2340769"/>
                <a:gd name="connsiteY1" fmla="*/ 314325 h 428625"/>
                <a:gd name="connsiteX2" fmla="*/ 1395413 w 2340769"/>
                <a:gd name="connsiteY2" fmla="*/ 307182 h 428625"/>
                <a:gd name="connsiteX3" fmla="*/ 1509713 w 2340769"/>
                <a:gd name="connsiteY3" fmla="*/ 288132 h 428625"/>
                <a:gd name="connsiteX4" fmla="*/ 1769269 w 2340769"/>
                <a:gd name="connsiteY4" fmla="*/ 273844 h 428625"/>
                <a:gd name="connsiteX5" fmla="*/ 1955007 w 2340769"/>
                <a:gd name="connsiteY5" fmla="*/ 266700 h 428625"/>
                <a:gd name="connsiteX6" fmla="*/ 2052638 w 2340769"/>
                <a:gd name="connsiteY6" fmla="*/ 264319 h 428625"/>
                <a:gd name="connsiteX7" fmla="*/ 2119313 w 2340769"/>
                <a:gd name="connsiteY7" fmla="*/ 264319 h 428625"/>
                <a:gd name="connsiteX8" fmla="*/ 2171700 w 2340769"/>
                <a:gd name="connsiteY8" fmla="*/ 266700 h 428625"/>
                <a:gd name="connsiteX9" fmla="*/ 2216944 w 2340769"/>
                <a:gd name="connsiteY9" fmla="*/ 264319 h 428625"/>
                <a:gd name="connsiteX10" fmla="*/ 2259807 w 2340769"/>
                <a:gd name="connsiteY10" fmla="*/ 257175 h 428625"/>
                <a:gd name="connsiteX11" fmla="*/ 2295525 w 2340769"/>
                <a:gd name="connsiteY11" fmla="*/ 247650 h 428625"/>
                <a:gd name="connsiteX12" fmla="*/ 2321719 w 2340769"/>
                <a:gd name="connsiteY12" fmla="*/ 230982 h 428625"/>
                <a:gd name="connsiteX13" fmla="*/ 2333625 w 2340769"/>
                <a:gd name="connsiteY13" fmla="*/ 219075 h 428625"/>
                <a:gd name="connsiteX14" fmla="*/ 2340769 w 2340769"/>
                <a:gd name="connsiteY14" fmla="*/ 197644 h 428625"/>
                <a:gd name="connsiteX15" fmla="*/ 2338388 w 2340769"/>
                <a:gd name="connsiteY15" fmla="*/ 171450 h 428625"/>
                <a:gd name="connsiteX16" fmla="*/ 2333625 w 2340769"/>
                <a:gd name="connsiteY16" fmla="*/ 154782 h 428625"/>
                <a:gd name="connsiteX17" fmla="*/ 2314575 w 2340769"/>
                <a:gd name="connsiteY17" fmla="*/ 133350 h 428625"/>
                <a:gd name="connsiteX18" fmla="*/ 2271713 w 2340769"/>
                <a:gd name="connsiteY18" fmla="*/ 100013 h 428625"/>
                <a:gd name="connsiteX19" fmla="*/ 2216944 w 2340769"/>
                <a:gd name="connsiteY19" fmla="*/ 69057 h 428625"/>
                <a:gd name="connsiteX20" fmla="*/ 2152650 w 2340769"/>
                <a:gd name="connsiteY20" fmla="*/ 40482 h 428625"/>
                <a:gd name="connsiteX21" fmla="*/ 2071688 w 2340769"/>
                <a:gd name="connsiteY21" fmla="*/ 11907 h 428625"/>
                <a:gd name="connsiteX22" fmla="*/ 2035969 w 2340769"/>
                <a:gd name="connsiteY22" fmla="*/ 0 h 428625"/>
                <a:gd name="connsiteX23" fmla="*/ 2021682 w 2340769"/>
                <a:gd name="connsiteY23" fmla="*/ 0 h 428625"/>
                <a:gd name="connsiteX24" fmla="*/ 1988344 w 2340769"/>
                <a:gd name="connsiteY24" fmla="*/ 11907 h 428625"/>
                <a:gd name="connsiteX25" fmla="*/ 1931194 w 2340769"/>
                <a:gd name="connsiteY25" fmla="*/ 35719 h 428625"/>
                <a:gd name="connsiteX26" fmla="*/ 1821657 w 2340769"/>
                <a:gd name="connsiteY26" fmla="*/ 69057 h 428625"/>
                <a:gd name="connsiteX27" fmla="*/ 1762125 w 2340769"/>
                <a:gd name="connsiteY27" fmla="*/ 83344 h 428625"/>
                <a:gd name="connsiteX28" fmla="*/ 1671638 w 2340769"/>
                <a:gd name="connsiteY28" fmla="*/ 95250 h 428625"/>
                <a:gd name="connsiteX29" fmla="*/ 1457325 w 2340769"/>
                <a:gd name="connsiteY29" fmla="*/ 123825 h 428625"/>
                <a:gd name="connsiteX30" fmla="*/ 1243013 w 2340769"/>
                <a:gd name="connsiteY30" fmla="*/ 150019 h 428625"/>
                <a:gd name="connsiteX31" fmla="*/ 1009650 w 2340769"/>
                <a:gd name="connsiteY31" fmla="*/ 178594 h 428625"/>
                <a:gd name="connsiteX32" fmla="*/ 857250 w 2340769"/>
                <a:gd name="connsiteY32" fmla="*/ 197644 h 428625"/>
                <a:gd name="connsiteX33" fmla="*/ 707232 w 2340769"/>
                <a:gd name="connsiteY33" fmla="*/ 216694 h 428625"/>
                <a:gd name="connsiteX34" fmla="*/ 671513 w 2340769"/>
                <a:gd name="connsiteY34" fmla="*/ 219075 h 428625"/>
                <a:gd name="connsiteX35" fmla="*/ 585788 w 2340769"/>
                <a:gd name="connsiteY35" fmla="*/ 219075 h 428625"/>
                <a:gd name="connsiteX36" fmla="*/ 502444 w 2340769"/>
                <a:gd name="connsiteY36" fmla="*/ 216694 h 428625"/>
                <a:gd name="connsiteX37" fmla="*/ 416719 w 2340769"/>
                <a:gd name="connsiteY37" fmla="*/ 214313 h 428625"/>
                <a:gd name="connsiteX38" fmla="*/ 321469 w 2340769"/>
                <a:gd name="connsiteY38" fmla="*/ 204788 h 428625"/>
                <a:gd name="connsiteX39" fmla="*/ 280988 w 2340769"/>
                <a:gd name="connsiteY39" fmla="*/ 195263 h 428625"/>
                <a:gd name="connsiteX40" fmla="*/ 238125 w 2340769"/>
                <a:gd name="connsiteY40" fmla="*/ 183357 h 428625"/>
                <a:gd name="connsiteX41" fmla="*/ 192882 w 2340769"/>
                <a:gd name="connsiteY41" fmla="*/ 166688 h 428625"/>
                <a:gd name="connsiteX42" fmla="*/ 150019 w 2340769"/>
                <a:gd name="connsiteY42" fmla="*/ 147638 h 428625"/>
                <a:gd name="connsiteX43" fmla="*/ 119063 w 2340769"/>
                <a:gd name="connsiteY43" fmla="*/ 130969 h 428625"/>
                <a:gd name="connsiteX44" fmla="*/ 83344 w 2340769"/>
                <a:gd name="connsiteY44" fmla="*/ 109538 h 428625"/>
                <a:gd name="connsiteX45" fmla="*/ 64294 w 2340769"/>
                <a:gd name="connsiteY45" fmla="*/ 92869 h 428625"/>
                <a:gd name="connsiteX46" fmla="*/ 45244 w 2340769"/>
                <a:gd name="connsiteY46" fmla="*/ 80963 h 428625"/>
                <a:gd name="connsiteX47" fmla="*/ 28575 w 2340769"/>
                <a:gd name="connsiteY47" fmla="*/ 76200 h 428625"/>
                <a:gd name="connsiteX48" fmla="*/ 16669 w 2340769"/>
                <a:gd name="connsiteY48" fmla="*/ 76200 h 428625"/>
                <a:gd name="connsiteX49" fmla="*/ 4763 w 2340769"/>
                <a:gd name="connsiteY49" fmla="*/ 78582 h 428625"/>
                <a:gd name="connsiteX50" fmla="*/ 0 w 2340769"/>
                <a:gd name="connsiteY50" fmla="*/ 95250 h 428625"/>
                <a:gd name="connsiteX51" fmla="*/ 7144 w 2340769"/>
                <a:gd name="connsiteY51" fmla="*/ 121444 h 428625"/>
                <a:gd name="connsiteX52" fmla="*/ 30957 w 2340769"/>
                <a:gd name="connsiteY52" fmla="*/ 152400 h 428625"/>
                <a:gd name="connsiteX53" fmla="*/ 92869 w 2340769"/>
                <a:gd name="connsiteY53" fmla="*/ 216694 h 428625"/>
                <a:gd name="connsiteX54" fmla="*/ 166688 w 2340769"/>
                <a:gd name="connsiteY54" fmla="*/ 290513 h 428625"/>
                <a:gd name="connsiteX55" fmla="*/ 228600 w 2340769"/>
                <a:gd name="connsiteY55" fmla="*/ 345282 h 428625"/>
                <a:gd name="connsiteX56" fmla="*/ 266700 w 2340769"/>
                <a:gd name="connsiteY56" fmla="*/ 378619 h 428625"/>
                <a:gd name="connsiteX57" fmla="*/ 285750 w 2340769"/>
                <a:gd name="connsiteY57" fmla="*/ 390525 h 428625"/>
                <a:gd name="connsiteX58" fmla="*/ 311944 w 2340769"/>
                <a:gd name="connsiteY58" fmla="*/ 404813 h 428625"/>
                <a:gd name="connsiteX59" fmla="*/ 357188 w 2340769"/>
                <a:gd name="connsiteY59" fmla="*/ 419100 h 428625"/>
                <a:gd name="connsiteX60" fmla="*/ 390525 w 2340769"/>
                <a:gd name="connsiteY60" fmla="*/ 426244 h 428625"/>
                <a:gd name="connsiteX61" fmla="*/ 421482 w 2340769"/>
                <a:gd name="connsiteY61" fmla="*/ 428625 h 428625"/>
                <a:gd name="connsiteX62" fmla="*/ 492919 w 2340769"/>
                <a:gd name="connsiteY62" fmla="*/ 428625 h 428625"/>
                <a:gd name="connsiteX63" fmla="*/ 545307 w 2340769"/>
                <a:gd name="connsiteY63" fmla="*/ 423863 h 428625"/>
                <a:gd name="connsiteX64" fmla="*/ 621507 w 2340769"/>
                <a:gd name="connsiteY64" fmla="*/ 414338 h 428625"/>
                <a:gd name="connsiteX65" fmla="*/ 790575 w 2340769"/>
                <a:gd name="connsiteY65" fmla="*/ 378619 h 428625"/>
                <a:gd name="connsiteX66" fmla="*/ 1040607 w 2340769"/>
                <a:gd name="connsiteY66" fmla="*/ 342900 h 428625"/>
                <a:gd name="connsiteX67" fmla="*/ 1171575 w 2340769"/>
                <a:gd name="connsiteY67" fmla="*/ 3286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40769" h="428625">
                  <a:moveTo>
                    <a:pt x="1171575" y="328613"/>
                  </a:moveTo>
                  <a:lnTo>
                    <a:pt x="1300163" y="314325"/>
                  </a:lnTo>
                  <a:lnTo>
                    <a:pt x="1395413" y="307182"/>
                  </a:lnTo>
                  <a:lnTo>
                    <a:pt x="1509713" y="288132"/>
                  </a:lnTo>
                  <a:lnTo>
                    <a:pt x="1769269" y="273844"/>
                  </a:lnTo>
                  <a:lnTo>
                    <a:pt x="1955007" y="266700"/>
                  </a:lnTo>
                  <a:lnTo>
                    <a:pt x="2052638" y="264319"/>
                  </a:lnTo>
                  <a:lnTo>
                    <a:pt x="2119313" y="264319"/>
                  </a:lnTo>
                  <a:lnTo>
                    <a:pt x="2171700" y="266700"/>
                  </a:lnTo>
                  <a:lnTo>
                    <a:pt x="2216944" y="264319"/>
                  </a:lnTo>
                  <a:lnTo>
                    <a:pt x="2259807" y="257175"/>
                  </a:lnTo>
                  <a:lnTo>
                    <a:pt x="2295525" y="247650"/>
                  </a:lnTo>
                  <a:lnTo>
                    <a:pt x="2321719" y="230982"/>
                  </a:lnTo>
                  <a:lnTo>
                    <a:pt x="2333625" y="219075"/>
                  </a:lnTo>
                  <a:lnTo>
                    <a:pt x="2340769" y="197644"/>
                  </a:lnTo>
                  <a:lnTo>
                    <a:pt x="2338388" y="171450"/>
                  </a:lnTo>
                  <a:lnTo>
                    <a:pt x="2333625" y="154782"/>
                  </a:lnTo>
                  <a:lnTo>
                    <a:pt x="2314575" y="133350"/>
                  </a:lnTo>
                  <a:lnTo>
                    <a:pt x="2271713" y="100013"/>
                  </a:lnTo>
                  <a:lnTo>
                    <a:pt x="2216944" y="69057"/>
                  </a:lnTo>
                  <a:lnTo>
                    <a:pt x="2152650" y="40482"/>
                  </a:lnTo>
                  <a:lnTo>
                    <a:pt x="2071688" y="11907"/>
                  </a:lnTo>
                  <a:lnTo>
                    <a:pt x="2035969" y="0"/>
                  </a:lnTo>
                  <a:lnTo>
                    <a:pt x="2021682" y="0"/>
                  </a:lnTo>
                  <a:lnTo>
                    <a:pt x="1988344" y="11907"/>
                  </a:lnTo>
                  <a:lnTo>
                    <a:pt x="1931194" y="35719"/>
                  </a:lnTo>
                  <a:lnTo>
                    <a:pt x="1821657" y="69057"/>
                  </a:lnTo>
                  <a:lnTo>
                    <a:pt x="1762125" y="83344"/>
                  </a:lnTo>
                  <a:lnTo>
                    <a:pt x="1671638" y="95250"/>
                  </a:lnTo>
                  <a:lnTo>
                    <a:pt x="1457325" y="123825"/>
                  </a:lnTo>
                  <a:lnTo>
                    <a:pt x="1243013" y="150019"/>
                  </a:lnTo>
                  <a:lnTo>
                    <a:pt x="1009650" y="178594"/>
                  </a:lnTo>
                  <a:lnTo>
                    <a:pt x="857250" y="197644"/>
                  </a:lnTo>
                  <a:lnTo>
                    <a:pt x="707232" y="216694"/>
                  </a:lnTo>
                  <a:lnTo>
                    <a:pt x="671513" y="219075"/>
                  </a:lnTo>
                  <a:lnTo>
                    <a:pt x="585788" y="219075"/>
                  </a:lnTo>
                  <a:lnTo>
                    <a:pt x="502444" y="216694"/>
                  </a:lnTo>
                  <a:lnTo>
                    <a:pt x="416719" y="214313"/>
                  </a:lnTo>
                  <a:lnTo>
                    <a:pt x="321469" y="204788"/>
                  </a:lnTo>
                  <a:lnTo>
                    <a:pt x="280988" y="195263"/>
                  </a:lnTo>
                  <a:lnTo>
                    <a:pt x="238125" y="183357"/>
                  </a:lnTo>
                  <a:lnTo>
                    <a:pt x="192882" y="166688"/>
                  </a:lnTo>
                  <a:lnTo>
                    <a:pt x="150019" y="147638"/>
                  </a:lnTo>
                  <a:lnTo>
                    <a:pt x="119063" y="130969"/>
                  </a:lnTo>
                  <a:lnTo>
                    <a:pt x="83344" y="109538"/>
                  </a:lnTo>
                  <a:lnTo>
                    <a:pt x="64294" y="92869"/>
                  </a:lnTo>
                  <a:lnTo>
                    <a:pt x="45244" y="80963"/>
                  </a:lnTo>
                  <a:lnTo>
                    <a:pt x="28575" y="76200"/>
                  </a:lnTo>
                  <a:lnTo>
                    <a:pt x="16669" y="76200"/>
                  </a:lnTo>
                  <a:lnTo>
                    <a:pt x="4763" y="78582"/>
                  </a:lnTo>
                  <a:lnTo>
                    <a:pt x="0" y="95250"/>
                  </a:lnTo>
                  <a:lnTo>
                    <a:pt x="7144" y="121444"/>
                  </a:lnTo>
                  <a:lnTo>
                    <a:pt x="30957" y="152400"/>
                  </a:lnTo>
                  <a:lnTo>
                    <a:pt x="92869" y="216694"/>
                  </a:lnTo>
                  <a:lnTo>
                    <a:pt x="166688" y="290513"/>
                  </a:lnTo>
                  <a:lnTo>
                    <a:pt x="228600" y="345282"/>
                  </a:lnTo>
                  <a:lnTo>
                    <a:pt x="266700" y="378619"/>
                  </a:lnTo>
                  <a:lnTo>
                    <a:pt x="285750" y="390525"/>
                  </a:lnTo>
                  <a:lnTo>
                    <a:pt x="311944" y="404813"/>
                  </a:lnTo>
                  <a:lnTo>
                    <a:pt x="357188" y="419100"/>
                  </a:lnTo>
                  <a:lnTo>
                    <a:pt x="390525" y="426244"/>
                  </a:lnTo>
                  <a:lnTo>
                    <a:pt x="421482" y="428625"/>
                  </a:lnTo>
                  <a:lnTo>
                    <a:pt x="492919" y="428625"/>
                  </a:lnTo>
                  <a:lnTo>
                    <a:pt x="545307" y="423863"/>
                  </a:lnTo>
                  <a:lnTo>
                    <a:pt x="621507" y="414338"/>
                  </a:lnTo>
                  <a:lnTo>
                    <a:pt x="790575" y="378619"/>
                  </a:lnTo>
                  <a:lnTo>
                    <a:pt x="1040607" y="342900"/>
                  </a:lnTo>
                  <a:lnTo>
                    <a:pt x="1171575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C1A5CF62-A881-48B2-8682-859237967AA8}"/>
                </a:ext>
              </a:extLst>
            </p:cNvPr>
            <p:cNvSpPr/>
            <p:nvPr/>
          </p:nvSpPr>
          <p:spPr>
            <a:xfrm>
              <a:off x="4648200" y="3648075"/>
              <a:ext cx="1757363" cy="381000"/>
            </a:xfrm>
            <a:custGeom>
              <a:avLst/>
              <a:gdLst>
                <a:gd name="connsiteX0" fmla="*/ 807244 w 1757363"/>
                <a:gd name="connsiteY0" fmla="*/ 142875 h 381000"/>
                <a:gd name="connsiteX1" fmla="*/ 1016794 w 1757363"/>
                <a:gd name="connsiteY1" fmla="*/ 111919 h 381000"/>
                <a:gd name="connsiteX2" fmla="*/ 1235869 w 1757363"/>
                <a:gd name="connsiteY2" fmla="*/ 78581 h 381000"/>
                <a:gd name="connsiteX3" fmla="*/ 1276350 w 1757363"/>
                <a:gd name="connsiteY3" fmla="*/ 71438 h 381000"/>
                <a:gd name="connsiteX4" fmla="*/ 1328738 w 1757363"/>
                <a:gd name="connsiteY4" fmla="*/ 45244 h 381000"/>
                <a:gd name="connsiteX5" fmla="*/ 1400175 w 1757363"/>
                <a:gd name="connsiteY5" fmla="*/ 14288 h 381000"/>
                <a:gd name="connsiteX6" fmla="*/ 1450181 w 1757363"/>
                <a:gd name="connsiteY6" fmla="*/ 0 h 381000"/>
                <a:gd name="connsiteX7" fmla="*/ 1485900 w 1757363"/>
                <a:gd name="connsiteY7" fmla="*/ 0 h 381000"/>
                <a:gd name="connsiteX8" fmla="*/ 1507331 w 1757363"/>
                <a:gd name="connsiteY8" fmla="*/ 4763 h 381000"/>
                <a:gd name="connsiteX9" fmla="*/ 1574006 w 1757363"/>
                <a:gd name="connsiteY9" fmla="*/ 35719 h 381000"/>
                <a:gd name="connsiteX10" fmla="*/ 1652588 w 1757363"/>
                <a:gd name="connsiteY10" fmla="*/ 73819 h 381000"/>
                <a:gd name="connsiteX11" fmla="*/ 1712119 w 1757363"/>
                <a:gd name="connsiteY11" fmla="*/ 104775 h 381000"/>
                <a:gd name="connsiteX12" fmla="*/ 1726406 w 1757363"/>
                <a:gd name="connsiteY12" fmla="*/ 116681 h 381000"/>
                <a:gd name="connsiteX13" fmla="*/ 1740694 w 1757363"/>
                <a:gd name="connsiteY13" fmla="*/ 135731 h 381000"/>
                <a:gd name="connsiteX14" fmla="*/ 1750219 w 1757363"/>
                <a:gd name="connsiteY14" fmla="*/ 152400 h 381000"/>
                <a:gd name="connsiteX15" fmla="*/ 1757363 w 1757363"/>
                <a:gd name="connsiteY15" fmla="*/ 176213 h 381000"/>
                <a:gd name="connsiteX16" fmla="*/ 1757363 w 1757363"/>
                <a:gd name="connsiteY16" fmla="*/ 195263 h 381000"/>
                <a:gd name="connsiteX17" fmla="*/ 1747838 w 1757363"/>
                <a:gd name="connsiteY17" fmla="*/ 216694 h 381000"/>
                <a:gd name="connsiteX18" fmla="*/ 1724025 w 1757363"/>
                <a:gd name="connsiteY18" fmla="*/ 233363 h 381000"/>
                <a:gd name="connsiteX19" fmla="*/ 1690688 w 1757363"/>
                <a:gd name="connsiteY19" fmla="*/ 245269 h 381000"/>
                <a:gd name="connsiteX20" fmla="*/ 1654969 w 1757363"/>
                <a:gd name="connsiteY20" fmla="*/ 247650 h 381000"/>
                <a:gd name="connsiteX21" fmla="*/ 1564481 w 1757363"/>
                <a:gd name="connsiteY21" fmla="*/ 252413 h 381000"/>
                <a:gd name="connsiteX22" fmla="*/ 1395413 w 1757363"/>
                <a:gd name="connsiteY22" fmla="*/ 266700 h 381000"/>
                <a:gd name="connsiteX23" fmla="*/ 1212056 w 1757363"/>
                <a:gd name="connsiteY23" fmla="*/ 276225 h 381000"/>
                <a:gd name="connsiteX24" fmla="*/ 995363 w 1757363"/>
                <a:gd name="connsiteY24" fmla="*/ 302419 h 381000"/>
                <a:gd name="connsiteX25" fmla="*/ 757238 w 1757363"/>
                <a:gd name="connsiteY25" fmla="*/ 328613 h 381000"/>
                <a:gd name="connsiteX26" fmla="*/ 681038 w 1757363"/>
                <a:gd name="connsiteY26" fmla="*/ 338138 h 381000"/>
                <a:gd name="connsiteX27" fmla="*/ 619125 w 1757363"/>
                <a:gd name="connsiteY27" fmla="*/ 352425 h 381000"/>
                <a:gd name="connsiteX28" fmla="*/ 542925 w 1757363"/>
                <a:gd name="connsiteY28" fmla="*/ 366713 h 381000"/>
                <a:gd name="connsiteX29" fmla="*/ 476250 w 1757363"/>
                <a:gd name="connsiteY29" fmla="*/ 376238 h 381000"/>
                <a:gd name="connsiteX30" fmla="*/ 419100 w 1757363"/>
                <a:gd name="connsiteY30" fmla="*/ 381000 h 381000"/>
                <a:gd name="connsiteX31" fmla="*/ 361950 w 1757363"/>
                <a:gd name="connsiteY31" fmla="*/ 378619 h 381000"/>
                <a:gd name="connsiteX32" fmla="*/ 302419 w 1757363"/>
                <a:gd name="connsiteY32" fmla="*/ 369094 h 381000"/>
                <a:gd name="connsiteX33" fmla="*/ 252413 w 1757363"/>
                <a:gd name="connsiteY33" fmla="*/ 354806 h 381000"/>
                <a:gd name="connsiteX34" fmla="*/ 192881 w 1757363"/>
                <a:gd name="connsiteY34" fmla="*/ 323850 h 381000"/>
                <a:gd name="connsiteX35" fmla="*/ 135731 w 1757363"/>
                <a:gd name="connsiteY35" fmla="*/ 288131 h 381000"/>
                <a:gd name="connsiteX36" fmla="*/ 83344 w 1757363"/>
                <a:gd name="connsiteY36" fmla="*/ 242888 h 381000"/>
                <a:gd name="connsiteX37" fmla="*/ 54769 w 1757363"/>
                <a:gd name="connsiteY37" fmla="*/ 211931 h 381000"/>
                <a:gd name="connsiteX38" fmla="*/ 19050 w 1757363"/>
                <a:gd name="connsiteY38" fmla="*/ 164306 h 381000"/>
                <a:gd name="connsiteX39" fmla="*/ 4763 w 1757363"/>
                <a:gd name="connsiteY39" fmla="*/ 135731 h 381000"/>
                <a:gd name="connsiteX40" fmla="*/ 0 w 1757363"/>
                <a:gd name="connsiteY40" fmla="*/ 116681 h 381000"/>
                <a:gd name="connsiteX41" fmla="*/ 2381 w 1757363"/>
                <a:gd name="connsiteY41" fmla="*/ 100013 h 381000"/>
                <a:gd name="connsiteX42" fmla="*/ 16669 w 1757363"/>
                <a:gd name="connsiteY42" fmla="*/ 88106 h 381000"/>
                <a:gd name="connsiteX43" fmla="*/ 33338 w 1757363"/>
                <a:gd name="connsiteY43" fmla="*/ 90488 h 381000"/>
                <a:gd name="connsiteX44" fmla="*/ 64294 w 1757363"/>
                <a:gd name="connsiteY44" fmla="*/ 104775 h 381000"/>
                <a:gd name="connsiteX45" fmla="*/ 114300 w 1757363"/>
                <a:gd name="connsiteY45" fmla="*/ 130969 h 381000"/>
                <a:gd name="connsiteX46" fmla="*/ 195263 w 1757363"/>
                <a:gd name="connsiteY46" fmla="*/ 154781 h 381000"/>
                <a:gd name="connsiteX47" fmla="*/ 273844 w 1757363"/>
                <a:gd name="connsiteY47" fmla="*/ 173831 h 381000"/>
                <a:gd name="connsiteX48" fmla="*/ 307181 w 1757363"/>
                <a:gd name="connsiteY48" fmla="*/ 180975 h 381000"/>
                <a:gd name="connsiteX49" fmla="*/ 357188 w 1757363"/>
                <a:gd name="connsiteY49" fmla="*/ 183356 h 381000"/>
                <a:gd name="connsiteX50" fmla="*/ 538163 w 1757363"/>
                <a:gd name="connsiteY50" fmla="*/ 171450 h 381000"/>
                <a:gd name="connsiteX51" fmla="*/ 807244 w 1757363"/>
                <a:gd name="connsiteY51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7363" h="381000">
                  <a:moveTo>
                    <a:pt x="807244" y="142875"/>
                  </a:moveTo>
                  <a:lnTo>
                    <a:pt x="1016794" y="111919"/>
                  </a:lnTo>
                  <a:lnTo>
                    <a:pt x="1235869" y="78581"/>
                  </a:lnTo>
                  <a:lnTo>
                    <a:pt x="1276350" y="71438"/>
                  </a:lnTo>
                  <a:lnTo>
                    <a:pt x="1328738" y="45244"/>
                  </a:lnTo>
                  <a:lnTo>
                    <a:pt x="1400175" y="14288"/>
                  </a:lnTo>
                  <a:lnTo>
                    <a:pt x="1450181" y="0"/>
                  </a:lnTo>
                  <a:lnTo>
                    <a:pt x="1485900" y="0"/>
                  </a:lnTo>
                  <a:lnTo>
                    <a:pt x="1507331" y="4763"/>
                  </a:lnTo>
                  <a:lnTo>
                    <a:pt x="1574006" y="35719"/>
                  </a:lnTo>
                  <a:lnTo>
                    <a:pt x="1652588" y="73819"/>
                  </a:lnTo>
                  <a:lnTo>
                    <a:pt x="1712119" y="104775"/>
                  </a:lnTo>
                  <a:lnTo>
                    <a:pt x="1726406" y="116681"/>
                  </a:lnTo>
                  <a:lnTo>
                    <a:pt x="1740694" y="135731"/>
                  </a:lnTo>
                  <a:lnTo>
                    <a:pt x="1750219" y="152400"/>
                  </a:lnTo>
                  <a:lnTo>
                    <a:pt x="1757363" y="176213"/>
                  </a:lnTo>
                  <a:lnTo>
                    <a:pt x="1757363" y="195263"/>
                  </a:lnTo>
                  <a:lnTo>
                    <a:pt x="1747838" y="216694"/>
                  </a:lnTo>
                  <a:lnTo>
                    <a:pt x="1724025" y="233363"/>
                  </a:lnTo>
                  <a:lnTo>
                    <a:pt x="1690688" y="245269"/>
                  </a:lnTo>
                  <a:lnTo>
                    <a:pt x="1654969" y="247650"/>
                  </a:lnTo>
                  <a:lnTo>
                    <a:pt x="1564481" y="252413"/>
                  </a:lnTo>
                  <a:lnTo>
                    <a:pt x="1395413" y="266700"/>
                  </a:lnTo>
                  <a:lnTo>
                    <a:pt x="1212056" y="276225"/>
                  </a:lnTo>
                  <a:lnTo>
                    <a:pt x="995363" y="302419"/>
                  </a:lnTo>
                  <a:lnTo>
                    <a:pt x="757238" y="328613"/>
                  </a:lnTo>
                  <a:lnTo>
                    <a:pt x="681038" y="338138"/>
                  </a:lnTo>
                  <a:lnTo>
                    <a:pt x="619125" y="352425"/>
                  </a:lnTo>
                  <a:lnTo>
                    <a:pt x="542925" y="366713"/>
                  </a:lnTo>
                  <a:lnTo>
                    <a:pt x="476250" y="376238"/>
                  </a:lnTo>
                  <a:lnTo>
                    <a:pt x="419100" y="381000"/>
                  </a:lnTo>
                  <a:lnTo>
                    <a:pt x="361950" y="378619"/>
                  </a:lnTo>
                  <a:lnTo>
                    <a:pt x="302419" y="369094"/>
                  </a:lnTo>
                  <a:lnTo>
                    <a:pt x="252413" y="354806"/>
                  </a:lnTo>
                  <a:lnTo>
                    <a:pt x="192881" y="323850"/>
                  </a:lnTo>
                  <a:lnTo>
                    <a:pt x="135731" y="288131"/>
                  </a:lnTo>
                  <a:lnTo>
                    <a:pt x="83344" y="242888"/>
                  </a:lnTo>
                  <a:lnTo>
                    <a:pt x="54769" y="211931"/>
                  </a:lnTo>
                  <a:lnTo>
                    <a:pt x="19050" y="164306"/>
                  </a:lnTo>
                  <a:lnTo>
                    <a:pt x="4763" y="135731"/>
                  </a:lnTo>
                  <a:lnTo>
                    <a:pt x="0" y="116681"/>
                  </a:lnTo>
                  <a:lnTo>
                    <a:pt x="2381" y="100013"/>
                  </a:lnTo>
                  <a:lnTo>
                    <a:pt x="16669" y="88106"/>
                  </a:lnTo>
                  <a:lnTo>
                    <a:pt x="33338" y="90488"/>
                  </a:lnTo>
                  <a:lnTo>
                    <a:pt x="64294" y="104775"/>
                  </a:lnTo>
                  <a:lnTo>
                    <a:pt x="114300" y="130969"/>
                  </a:lnTo>
                  <a:lnTo>
                    <a:pt x="195263" y="154781"/>
                  </a:lnTo>
                  <a:lnTo>
                    <a:pt x="273844" y="173831"/>
                  </a:lnTo>
                  <a:lnTo>
                    <a:pt x="307181" y="180975"/>
                  </a:lnTo>
                  <a:lnTo>
                    <a:pt x="357188" y="183356"/>
                  </a:lnTo>
                  <a:lnTo>
                    <a:pt x="538163" y="171450"/>
                  </a:lnTo>
                  <a:lnTo>
                    <a:pt x="80724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4">
              <a:extLst>
                <a:ext uri="{FF2B5EF4-FFF2-40B4-BE49-F238E27FC236}">
                  <a16:creationId xmlns:a16="http://schemas.microsoft.com/office/drawing/2014/main" id="{87707EE2-2C43-417A-9C32-2651DC7556C4}"/>
                </a:ext>
              </a:extLst>
            </p:cNvPr>
            <p:cNvSpPr/>
            <p:nvPr/>
          </p:nvSpPr>
          <p:spPr>
            <a:xfrm>
              <a:off x="6003925" y="4821238"/>
              <a:ext cx="963613" cy="854075"/>
            </a:xfrm>
            <a:custGeom>
              <a:avLst/>
              <a:gdLst>
                <a:gd name="connsiteX0" fmla="*/ 335757 w 964407"/>
                <a:gd name="connsiteY0" fmla="*/ 330994 h 852488"/>
                <a:gd name="connsiteX1" fmla="*/ 276225 w 964407"/>
                <a:gd name="connsiteY1" fmla="*/ 271463 h 852488"/>
                <a:gd name="connsiteX2" fmla="*/ 207169 w 964407"/>
                <a:gd name="connsiteY2" fmla="*/ 207169 h 852488"/>
                <a:gd name="connsiteX3" fmla="*/ 138113 w 964407"/>
                <a:gd name="connsiteY3" fmla="*/ 147638 h 852488"/>
                <a:gd name="connsiteX4" fmla="*/ 66675 w 964407"/>
                <a:gd name="connsiteY4" fmla="*/ 95250 h 852488"/>
                <a:gd name="connsiteX5" fmla="*/ 26194 w 964407"/>
                <a:gd name="connsiteY5" fmla="*/ 69057 h 852488"/>
                <a:gd name="connsiteX6" fmla="*/ 11907 w 964407"/>
                <a:gd name="connsiteY6" fmla="*/ 54769 h 852488"/>
                <a:gd name="connsiteX7" fmla="*/ 0 w 964407"/>
                <a:gd name="connsiteY7" fmla="*/ 26194 h 852488"/>
                <a:gd name="connsiteX8" fmla="*/ 0 w 964407"/>
                <a:gd name="connsiteY8" fmla="*/ 7144 h 852488"/>
                <a:gd name="connsiteX9" fmla="*/ 7144 w 964407"/>
                <a:gd name="connsiteY9" fmla="*/ 0 h 852488"/>
                <a:gd name="connsiteX10" fmla="*/ 21432 w 964407"/>
                <a:gd name="connsiteY10" fmla="*/ 2382 h 852488"/>
                <a:gd name="connsiteX11" fmla="*/ 57150 w 964407"/>
                <a:gd name="connsiteY11" fmla="*/ 14288 h 852488"/>
                <a:gd name="connsiteX12" fmla="*/ 107157 w 964407"/>
                <a:gd name="connsiteY12" fmla="*/ 26194 h 852488"/>
                <a:gd name="connsiteX13" fmla="*/ 188119 w 964407"/>
                <a:gd name="connsiteY13" fmla="*/ 50007 h 852488"/>
                <a:gd name="connsiteX14" fmla="*/ 269082 w 964407"/>
                <a:gd name="connsiteY14" fmla="*/ 76200 h 852488"/>
                <a:gd name="connsiteX15" fmla="*/ 328613 w 964407"/>
                <a:gd name="connsiteY15" fmla="*/ 97632 h 852488"/>
                <a:gd name="connsiteX16" fmla="*/ 416719 w 964407"/>
                <a:gd name="connsiteY16" fmla="*/ 133350 h 852488"/>
                <a:gd name="connsiteX17" fmla="*/ 473869 w 964407"/>
                <a:gd name="connsiteY17" fmla="*/ 157163 h 852488"/>
                <a:gd name="connsiteX18" fmla="*/ 561975 w 964407"/>
                <a:gd name="connsiteY18" fmla="*/ 202407 h 852488"/>
                <a:gd name="connsiteX19" fmla="*/ 626269 w 964407"/>
                <a:gd name="connsiteY19" fmla="*/ 240507 h 852488"/>
                <a:gd name="connsiteX20" fmla="*/ 666750 w 964407"/>
                <a:gd name="connsiteY20" fmla="*/ 269082 h 852488"/>
                <a:gd name="connsiteX21" fmla="*/ 711994 w 964407"/>
                <a:gd name="connsiteY21" fmla="*/ 307182 h 852488"/>
                <a:gd name="connsiteX22" fmla="*/ 750094 w 964407"/>
                <a:gd name="connsiteY22" fmla="*/ 345282 h 852488"/>
                <a:gd name="connsiteX23" fmla="*/ 788194 w 964407"/>
                <a:gd name="connsiteY23" fmla="*/ 385763 h 852488"/>
                <a:gd name="connsiteX24" fmla="*/ 831057 w 964407"/>
                <a:gd name="connsiteY24" fmla="*/ 438150 h 852488"/>
                <a:gd name="connsiteX25" fmla="*/ 866775 w 964407"/>
                <a:gd name="connsiteY25" fmla="*/ 485775 h 852488"/>
                <a:gd name="connsiteX26" fmla="*/ 902494 w 964407"/>
                <a:gd name="connsiteY26" fmla="*/ 542925 h 852488"/>
                <a:gd name="connsiteX27" fmla="*/ 935832 w 964407"/>
                <a:gd name="connsiteY27" fmla="*/ 614363 h 852488"/>
                <a:gd name="connsiteX28" fmla="*/ 952500 w 964407"/>
                <a:gd name="connsiteY28" fmla="*/ 666750 h 852488"/>
                <a:gd name="connsiteX29" fmla="*/ 962025 w 964407"/>
                <a:gd name="connsiteY29" fmla="*/ 702469 h 852488"/>
                <a:gd name="connsiteX30" fmla="*/ 964407 w 964407"/>
                <a:gd name="connsiteY30" fmla="*/ 731044 h 852488"/>
                <a:gd name="connsiteX31" fmla="*/ 959644 w 964407"/>
                <a:gd name="connsiteY31" fmla="*/ 757238 h 852488"/>
                <a:gd name="connsiteX32" fmla="*/ 945357 w 964407"/>
                <a:gd name="connsiteY32" fmla="*/ 785813 h 852488"/>
                <a:gd name="connsiteX33" fmla="*/ 916782 w 964407"/>
                <a:gd name="connsiteY33" fmla="*/ 819150 h 852488"/>
                <a:gd name="connsiteX34" fmla="*/ 892969 w 964407"/>
                <a:gd name="connsiteY34" fmla="*/ 838200 h 852488"/>
                <a:gd name="connsiteX35" fmla="*/ 864394 w 964407"/>
                <a:gd name="connsiteY35" fmla="*/ 850107 h 852488"/>
                <a:gd name="connsiteX36" fmla="*/ 842963 w 964407"/>
                <a:gd name="connsiteY36" fmla="*/ 852488 h 852488"/>
                <a:gd name="connsiteX37" fmla="*/ 816769 w 964407"/>
                <a:gd name="connsiteY37" fmla="*/ 847725 h 852488"/>
                <a:gd name="connsiteX38" fmla="*/ 781050 w 964407"/>
                <a:gd name="connsiteY38" fmla="*/ 831057 h 852488"/>
                <a:gd name="connsiteX39" fmla="*/ 738188 w 964407"/>
                <a:gd name="connsiteY39" fmla="*/ 802482 h 852488"/>
                <a:gd name="connsiteX40" fmla="*/ 695325 w 964407"/>
                <a:gd name="connsiteY40" fmla="*/ 762000 h 852488"/>
                <a:gd name="connsiteX41" fmla="*/ 642938 w 964407"/>
                <a:gd name="connsiteY41" fmla="*/ 688182 h 852488"/>
                <a:gd name="connsiteX42" fmla="*/ 569119 w 964407"/>
                <a:gd name="connsiteY42" fmla="*/ 592932 h 852488"/>
                <a:gd name="connsiteX43" fmla="*/ 469107 w 964407"/>
                <a:gd name="connsiteY43" fmla="*/ 476250 h 852488"/>
                <a:gd name="connsiteX44" fmla="*/ 335757 w 964407"/>
                <a:gd name="connsiteY44" fmla="*/ 330994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64407" h="852488">
                  <a:moveTo>
                    <a:pt x="335757" y="330994"/>
                  </a:moveTo>
                  <a:lnTo>
                    <a:pt x="276225" y="271463"/>
                  </a:lnTo>
                  <a:lnTo>
                    <a:pt x="207169" y="207169"/>
                  </a:lnTo>
                  <a:lnTo>
                    <a:pt x="138113" y="147638"/>
                  </a:lnTo>
                  <a:lnTo>
                    <a:pt x="66675" y="95250"/>
                  </a:lnTo>
                  <a:lnTo>
                    <a:pt x="26194" y="69057"/>
                  </a:lnTo>
                  <a:lnTo>
                    <a:pt x="11907" y="54769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2" y="2382"/>
                  </a:lnTo>
                  <a:lnTo>
                    <a:pt x="57150" y="14288"/>
                  </a:lnTo>
                  <a:lnTo>
                    <a:pt x="107157" y="26194"/>
                  </a:lnTo>
                  <a:lnTo>
                    <a:pt x="188119" y="50007"/>
                  </a:lnTo>
                  <a:lnTo>
                    <a:pt x="269082" y="76200"/>
                  </a:lnTo>
                  <a:lnTo>
                    <a:pt x="328613" y="97632"/>
                  </a:lnTo>
                  <a:lnTo>
                    <a:pt x="416719" y="133350"/>
                  </a:lnTo>
                  <a:lnTo>
                    <a:pt x="473869" y="157163"/>
                  </a:lnTo>
                  <a:lnTo>
                    <a:pt x="561975" y="202407"/>
                  </a:lnTo>
                  <a:lnTo>
                    <a:pt x="626269" y="240507"/>
                  </a:lnTo>
                  <a:lnTo>
                    <a:pt x="666750" y="269082"/>
                  </a:lnTo>
                  <a:lnTo>
                    <a:pt x="711994" y="307182"/>
                  </a:lnTo>
                  <a:lnTo>
                    <a:pt x="750094" y="345282"/>
                  </a:lnTo>
                  <a:lnTo>
                    <a:pt x="788194" y="385763"/>
                  </a:lnTo>
                  <a:lnTo>
                    <a:pt x="831057" y="438150"/>
                  </a:lnTo>
                  <a:lnTo>
                    <a:pt x="866775" y="485775"/>
                  </a:lnTo>
                  <a:lnTo>
                    <a:pt x="902494" y="542925"/>
                  </a:lnTo>
                  <a:lnTo>
                    <a:pt x="935832" y="614363"/>
                  </a:lnTo>
                  <a:lnTo>
                    <a:pt x="952500" y="666750"/>
                  </a:lnTo>
                  <a:lnTo>
                    <a:pt x="962025" y="702469"/>
                  </a:lnTo>
                  <a:lnTo>
                    <a:pt x="964407" y="731044"/>
                  </a:lnTo>
                  <a:lnTo>
                    <a:pt x="959644" y="757238"/>
                  </a:lnTo>
                  <a:lnTo>
                    <a:pt x="945357" y="785813"/>
                  </a:lnTo>
                  <a:lnTo>
                    <a:pt x="916782" y="819150"/>
                  </a:lnTo>
                  <a:lnTo>
                    <a:pt x="892969" y="838200"/>
                  </a:lnTo>
                  <a:lnTo>
                    <a:pt x="864394" y="850107"/>
                  </a:lnTo>
                  <a:lnTo>
                    <a:pt x="842963" y="852488"/>
                  </a:lnTo>
                  <a:lnTo>
                    <a:pt x="816769" y="847725"/>
                  </a:lnTo>
                  <a:lnTo>
                    <a:pt x="781050" y="831057"/>
                  </a:lnTo>
                  <a:lnTo>
                    <a:pt x="738188" y="802482"/>
                  </a:lnTo>
                  <a:lnTo>
                    <a:pt x="695325" y="762000"/>
                  </a:lnTo>
                  <a:lnTo>
                    <a:pt x="642938" y="688182"/>
                  </a:lnTo>
                  <a:lnTo>
                    <a:pt x="569119" y="592932"/>
                  </a:lnTo>
                  <a:lnTo>
                    <a:pt x="469107" y="476250"/>
                  </a:lnTo>
                  <a:lnTo>
                    <a:pt x="335757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5">
              <a:extLst>
                <a:ext uri="{FF2B5EF4-FFF2-40B4-BE49-F238E27FC236}">
                  <a16:creationId xmlns:a16="http://schemas.microsoft.com/office/drawing/2014/main" id="{04D5DCAD-DBEF-48EC-AC0E-23B5E4A720CA}"/>
                </a:ext>
              </a:extLst>
            </p:cNvPr>
            <p:cNvSpPr/>
            <p:nvPr/>
          </p:nvSpPr>
          <p:spPr>
            <a:xfrm>
              <a:off x="3862388" y="4799013"/>
              <a:ext cx="1098550" cy="1011237"/>
            </a:xfrm>
            <a:custGeom>
              <a:avLst/>
              <a:gdLst>
                <a:gd name="connsiteX0" fmla="*/ 590550 w 1097756"/>
                <a:gd name="connsiteY0" fmla="*/ 685800 h 1012031"/>
                <a:gd name="connsiteX1" fmla="*/ 700087 w 1097756"/>
                <a:gd name="connsiteY1" fmla="*/ 611981 h 1012031"/>
                <a:gd name="connsiteX2" fmla="*/ 828675 w 1097756"/>
                <a:gd name="connsiteY2" fmla="*/ 519112 h 1012031"/>
                <a:gd name="connsiteX3" fmla="*/ 950118 w 1097756"/>
                <a:gd name="connsiteY3" fmla="*/ 426244 h 1012031"/>
                <a:gd name="connsiteX4" fmla="*/ 1009650 w 1097756"/>
                <a:gd name="connsiteY4" fmla="*/ 378619 h 1012031"/>
                <a:gd name="connsiteX5" fmla="*/ 1050131 w 1097756"/>
                <a:gd name="connsiteY5" fmla="*/ 350044 h 1012031"/>
                <a:gd name="connsiteX6" fmla="*/ 1085850 w 1097756"/>
                <a:gd name="connsiteY6" fmla="*/ 316706 h 1012031"/>
                <a:gd name="connsiteX7" fmla="*/ 1095375 w 1097756"/>
                <a:gd name="connsiteY7" fmla="*/ 290512 h 1012031"/>
                <a:gd name="connsiteX8" fmla="*/ 1097756 w 1097756"/>
                <a:gd name="connsiteY8" fmla="*/ 278606 h 1012031"/>
                <a:gd name="connsiteX9" fmla="*/ 1092993 w 1097756"/>
                <a:gd name="connsiteY9" fmla="*/ 261937 h 1012031"/>
                <a:gd name="connsiteX10" fmla="*/ 1073943 w 1097756"/>
                <a:gd name="connsiteY10" fmla="*/ 247650 h 1012031"/>
                <a:gd name="connsiteX11" fmla="*/ 1004887 w 1097756"/>
                <a:gd name="connsiteY11" fmla="*/ 190500 h 1012031"/>
                <a:gd name="connsiteX12" fmla="*/ 912018 w 1097756"/>
                <a:gd name="connsiteY12" fmla="*/ 116681 h 1012031"/>
                <a:gd name="connsiteX13" fmla="*/ 847725 w 1097756"/>
                <a:gd name="connsiteY13" fmla="*/ 78581 h 1012031"/>
                <a:gd name="connsiteX14" fmla="*/ 790575 w 1097756"/>
                <a:gd name="connsiteY14" fmla="*/ 45244 h 1012031"/>
                <a:gd name="connsiteX15" fmla="*/ 714375 w 1097756"/>
                <a:gd name="connsiteY15" fmla="*/ 16669 h 1012031"/>
                <a:gd name="connsiteX16" fmla="*/ 676275 w 1097756"/>
                <a:gd name="connsiteY16" fmla="*/ 2381 h 1012031"/>
                <a:gd name="connsiteX17" fmla="*/ 652462 w 1097756"/>
                <a:gd name="connsiteY17" fmla="*/ 0 h 1012031"/>
                <a:gd name="connsiteX18" fmla="*/ 642937 w 1097756"/>
                <a:gd name="connsiteY18" fmla="*/ 4762 h 1012031"/>
                <a:gd name="connsiteX19" fmla="*/ 645318 w 1097756"/>
                <a:gd name="connsiteY19" fmla="*/ 33337 h 1012031"/>
                <a:gd name="connsiteX20" fmla="*/ 661987 w 1097756"/>
                <a:gd name="connsiteY20" fmla="*/ 66675 h 1012031"/>
                <a:gd name="connsiteX21" fmla="*/ 714375 w 1097756"/>
                <a:gd name="connsiteY21" fmla="*/ 109537 h 1012031"/>
                <a:gd name="connsiteX22" fmla="*/ 745331 w 1097756"/>
                <a:gd name="connsiteY22" fmla="*/ 145256 h 1012031"/>
                <a:gd name="connsiteX23" fmla="*/ 762000 w 1097756"/>
                <a:gd name="connsiteY23" fmla="*/ 183356 h 1012031"/>
                <a:gd name="connsiteX24" fmla="*/ 769143 w 1097756"/>
                <a:gd name="connsiteY24" fmla="*/ 216694 h 1012031"/>
                <a:gd name="connsiteX25" fmla="*/ 764381 w 1097756"/>
                <a:gd name="connsiteY25" fmla="*/ 245269 h 1012031"/>
                <a:gd name="connsiteX26" fmla="*/ 740568 w 1097756"/>
                <a:gd name="connsiteY26" fmla="*/ 290512 h 1012031"/>
                <a:gd name="connsiteX27" fmla="*/ 690562 w 1097756"/>
                <a:gd name="connsiteY27" fmla="*/ 359569 h 1012031"/>
                <a:gd name="connsiteX28" fmla="*/ 578643 w 1097756"/>
                <a:gd name="connsiteY28" fmla="*/ 473869 h 1012031"/>
                <a:gd name="connsiteX29" fmla="*/ 419100 w 1097756"/>
                <a:gd name="connsiteY29" fmla="*/ 626269 h 1012031"/>
                <a:gd name="connsiteX30" fmla="*/ 269081 w 1097756"/>
                <a:gd name="connsiteY30" fmla="*/ 747712 h 1012031"/>
                <a:gd name="connsiteX31" fmla="*/ 88106 w 1097756"/>
                <a:gd name="connsiteY31" fmla="*/ 895350 h 1012031"/>
                <a:gd name="connsiteX32" fmla="*/ 14287 w 1097756"/>
                <a:gd name="connsiteY32" fmla="*/ 947737 h 1012031"/>
                <a:gd name="connsiteX33" fmla="*/ 4762 w 1097756"/>
                <a:gd name="connsiteY33" fmla="*/ 959644 h 1012031"/>
                <a:gd name="connsiteX34" fmla="*/ 0 w 1097756"/>
                <a:gd name="connsiteY34" fmla="*/ 983456 h 1012031"/>
                <a:gd name="connsiteX35" fmla="*/ 4762 w 1097756"/>
                <a:gd name="connsiteY35" fmla="*/ 1004887 h 1012031"/>
                <a:gd name="connsiteX36" fmla="*/ 16668 w 1097756"/>
                <a:gd name="connsiteY36" fmla="*/ 1012031 h 1012031"/>
                <a:gd name="connsiteX37" fmla="*/ 42862 w 1097756"/>
                <a:gd name="connsiteY37" fmla="*/ 1004887 h 1012031"/>
                <a:gd name="connsiteX38" fmla="*/ 130968 w 1097756"/>
                <a:gd name="connsiteY38" fmla="*/ 957262 h 1012031"/>
                <a:gd name="connsiteX39" fmla="*/ 309562 w 1097756"/>
                <a:gd name="connsiteY39" fmla="*/ 859631 h 1012031"/>
                <a:gd name="connsiteX40" fmla="*/ 550068 w 1097756"/>
                <a:gd name="connsiteY40" fmla="*/ 719137 h 1012031"/>
                <a:gd name="connsiteX41" fmla="*/ 590550 w 1097756"/>
                <a:gd name="connsiteY41" fmla="*/ 685800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97756" h="1012031">
                  <a:moveTo>
                    <a:pt x="590550" y="685800"/>
                  </a:moveTo>
                  <a:lnTo>
                    <a:pt x="700087" y="611981"/>
                  </a:lnTo>
                  <a:lnTo>
                    <a:pt x="828675" y="519112"/>
                  </a:lnTo>
                  <a:lnTo>
                    <a:pt x="950118" y="426244"/>
                  </a:lnTo>
                  <a:lnTo>
                    <a:pt x="1009650" y="378619"/>
                  </a:lnTo>
                  <a:lnTo>
                    <a:pt x="1050131" y="350044"/>
                  </a:lnTo>
                  <a:lnTo>
                    <a:pt x="1085850" y="316706"/>
                  </a:lnTo>
                  <a:lnTo>
                    <a:pt x="1095375" y="290512"/>
                  </a:lnTo>
                  <a:lnTo>
                    <a:pt x="1097756" y="278606"/>
                  </a:lnTo>
                  <a:lnTo>
                    <a:pt x="1092993" y="261937"/>
                  </a:lnTo>
                  <a:lnTo>
                    <a:pt x="1073943" y="247650"/>
                  </a:lnTo>
                  <a:lnTo>
                    <a:pt x="1004887" y="190500"/>
                  </a:lnTo>
                  <a:lnTo>
                    <a:pt x="912018" y="116681"/>
                  </a:lnTo>
                  <a:lnTo>
                    <a:pt x="847725" y="78581"/>
                  </a:lnTo>
                  <a:lnTo>
                    <a:pt x="790575" y="45244"/>
                  </a:lnTo>
                  <a:lnTo>
                    <a:pt x="714375" y="16669"/>
                  </a:lnTo>
                  <a:lnTo>
                    <a:pt x="676275" y="2381"/>
                  </a:lnTo>
                  <a:lnTo>
                    <a:pt x="652462" y="0"/>
                  </a:lnTo>
                  <a:lnTo>
                    <a:pt x="642937" y="4762"/>
                  </a:lnTo>
                  <a:lnTo>
                    <a:pt x="645318" y="33337"/>
                  </a:lnTo>
                  <a:lnTo>
                    <a:pt x="661987" y="66675"/>
                  </a:lnTo>
                  <a:lnTo>
                    <a:pt x="714375" y="109537"/>
                  </a:lnTo>
                  <a:lnTo>
                    <a:pt x="745331" y="145256"/>
                  </a:lnTo>
                  <a:lnTo>
                    <a:pt x="762000" y="183356"/>
                  </a:lnTo>
                  <a:lnTo>
                    <a:pt x="769143" y="216694"/>
                  </a:lnTo>
                  <a:lnTo>
                    <a:pt x="764381" y="245269"/>
                  </a:lnTo>
                  <a:lnTo>
                    <a:pt x="740568" y="290512"/>
                  </a:lnTo>
                  <a:lnTo>
                    <a:pt x="690562" y="359569"/>
                  </a:lnTo>
                  <a:lnTo>
                    <a:pt x="578643" y="473869"/>
                  </a:lnTo>
                  <a:lnTo>
                    <a:pt x="419100" y="626269"/>
                  </a:lnTo>
                  <a:lnTo>
                    <a:pt x="269081" y="747712"/>
                  </a:lnTo>
                  <a:lnTo>
                    <a:pt x="88106" y="895350"/>
                  </a:lnTo>
                  <a:lnTo>
                    <a:pt x="14287" y="947737"/>
                  </a:lnTo>
                  <a:lnTo>
                    <a:pt x="4762" y="959644"/>
                  </a:lnTo>
                  <a:lnTo>
                    <a:pt x="0" y="983456"/>
                  </a:lnTo>
                  <a:lnTo>
                    <a:pt x="4762" y="1004887"/>
                  </a:lnTo>
                  <a:lnTo>
                    <a:pt x="16668" y="1012031"/>
                  </a:lnTo>
                  <a:lnTo>
                    <a:pt x="42862" y="1004887"/>
                  </a:lnTo>
                  <a:lnTo>
                    <a:pt x="130968" y="957262"/>
                  </a:lnTo>
                  <a:lnTo>
                    <a:pt x="309562" y="859631"/>
                  </a:lnTo>
                  <a:lnTo>
                    <a:pt x="550068" y="719137"/>
                  </a:lnTo>
                  <a:lnTo>
                    <a:pt x="590550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7">
              <a:extLst>
                <a:ext uri="{FF2B5EF4-FFF2-40B4-BE49-F238E27FC236}">
                  <a16:creationId xmlns:a16="http://schemas.microsoft.com/office/drawing/2014/main" id="{56100BFB-3A3F-4644-968C-88BC5C3F6B21}"/>
                </a:ext>
              </a:extLst>
            </p:cNvPr>
            <p:cNvSpPr/>
            <p:nvPr/>
          </p:nvSpPr>
          <p:spPr>
            <a:xfrm rot="16200000">
              <a:off x="1316832" y="3515519"/>
              <a:ext cx="4311650" cy="515937"/>
            </a:xfrm>
            <a:custGeom>
              <a:avLst/>
              <a:gdLst>
                <a:gd name="connsiteX0" fmla="*/ 1638153 w 4310743"/>
                <a:gd name="connsiteY0" fmla="*/ 158872 h 515453"/>
                <a:gd name="connsiteX1" fmla="*/ 1878227 w 4310743"/>
                <a:gd name="connsiteY1" fmla="*/ 169464 h 515453"/>
                <a:gd name="connsiteX2" fmla="*/ 2114771 w 4310743"/>
                <a:gd name="connsiteY2" fmla="*/ 180055 h 515453"/>
                <a:gd name="connsiteX3" fmla="*/ 2390150 w 4310743"/>
                <a:gd name="connsiteY3" fmla="*/ 190647 h 515453"/>
                <a:gd name="connsiteX4" fmla="*/ 2432516 w 4310743"/>
                <a:gd name="connsiteY4" fmla="*/ 194177 h 515453"/>
                <a:gd name="connsiteX5" fmla="*/ 3195105 w 4310743"/>
                <a:gd name="connsiteY5" fmla="*/ 190647 h 515453"/>
                <a:gd name="connsiteX6" fmla="*/ 3466953 w 4310743"/>
                <a:gd name="connsiteY6" fmla="*/ 201238 h 515453"/>
                <a:gd name="connsiteX7" fmla="*/ 3678783 w 4310743"/>
                <a:gd name="connsiteY7" fmla="*/ 208299 h 515453"/>
                <a:gd name="connsiteX8" fmla="*/ 3749393 w 4310743"/>
                <a:gd name="connsiteY8" fmla="*/ 211830 h 515453"/>
                <a:gd name="connsiteX9" fmla="*/ 3816473 w 4310743"/>
                <a:gd name="connsiteY9" fmla="*/ 215361 h 515453"/>
                <a:gd name="connsiteX10" fmla="*/ 3880022 w 4310743"/>
                <a:gd name="connsiteY10" fmla="*/ 204769 h 515453"/>
                <a:gd name="connsiteX11" fmla="*/ 3954162 w 4310743"/>
                <a:gd name="connsiteY11" fmla="*/ 187116 h 515453"/>
                <a:gd name="connsiteX12" fmla="*/ 4000059 w 4310743"/>
                <a:gd name="connsiteY12" fmla="*/ 169464 h 515453"/>
                <a:gd name="connsiteX13" fmla="*/ 4081261 w 4310743"/>
                <a:gd name="connsiteY13" fmla="*/ 130628 h 515453"/>
                <a:gd name="connsiteX14" fmla="*/ 4162462 w 4310743"/>
                <a:gd name="connsiteY14" fmla="*/ 84732 h 515453"/>
                <a:gd name="connsiteX15" fmla="*/ 4250725 w 4310743"/>
                <a:gd name="connsiteY15" fmla="*/ 21183 h 515453"/>
                <a:gd name="connsiteX16" fmla="*/ 4282499 w 4310743"/>
                <a:gd name="connsiteY16" fmla="*/ 0 h 515453"/>
                <a:gd name="connsiteX17" fmla="*/ 4293091 w 4310743"/>
                <a:gd name="connsiteY17" fmla="*/ 0 h 515453"/>
                <a:gd name="connsiteX18" fmla="*/ 4303682 w 4310743"/>
                <a:gd name="connsiteY18" fmla="*/ 0 h 515453"/>
                <a:gd name="connsiteX19" fmla="*/ 4310743 w 4310743"/>
                <a:gd name="connsiteY19" fmla="*/ 14122 h 515453"/>
                <a:gd name="connsiteX20" fmla="*/ 4310743 w 4310743"/>
                <a:gd name="connsiteY20" fmla="*/ 42366 h 515453"/>
                <a:gd name="connsiteX21" fmla="*/ 4293091 w 4310743"/>
                <a:gd name="connsiteY21" fmla="*/ 109445 h 515453"/>
                <a:gd name="connsiteX22" fmla="*/ 4264847 w 4310743"/>
                <a:gd name="connsiteY22" fmla="*/ 172994 h 515453"/>
                <a:gd name="connsiteX23" fmla="*/ 4208359 w 4310743"/>
                <a:gd name="connsiteY23" fmla="*/ 275379 h 515453"/>
                <a:gd name="connsiteX24" fmla="*/ 4137749 w 4310743"/>
                <a:gd name="connsiteY24" fmla="*/ 377764 h 515453"/>
                <a:gd name="connsiteX25" fmla="*/ 4053017 w 4310743"/>
                <a:gd name="connsiteY25" fmla="*/ 469557 h 515453"/>
                <a:gd name="connsiteX26" fmla="*/ 4014181 w 4310743"/>
                <a:gd name="connsiteY26" fmla="*/ 508392 h 515453"/>
                <a:gd name="connsiteX27" fmla="*/ 4003590 w 4310743"/>
                <a:gd name="connsiteY27" fmla="*/ 511923 h 515453"/>
                <a:gd name="connsiteX28" fmla="*/ 3985937 w 4310743"/>
                <a:gd name="connsiteY28" fmla="*/ 515453 h 515453"/>
                <a:gd name="connsiteX29" fmla="*/ 3961223 w 4310743"/>
                <a:gd name="connsiteY29" fmla="*/ 511923 h 515453"/>
                <a:gd name="connsiteX30" fmla="*/ 3911796 w 4310743"/>
                <a:gd name="connsiteY30" fmla="*/ 497801 h 515453"/>
                <a:gd name="connsiteX31" fmla="*/ 3883552 w 4310743"/>
                <a:gd name="connsiteY31" fmla="*/ 483679 h 515453"/>
                <a:gd name="connsiteX32" fmla="*/ 3816473 w 4310743"/>
                <a:gd name="connsiteY32" fmla="*/ 462496 h 515453"/>
                <a:gd name="connsiteX33" fmla="*/ 3699966 w 4310743"/>
                <a:gd name="connsiteY33" fmla="*/ 444843 h 515453"/>
                <a:gd name="connsiteX34" fmla="*/ 3586990 w 4310743"/>
                <a:gd name="connsiteY34" fmla="*/ 434252 h 515453"/>
                <a:gd name="connsiteX35" fmla="*/ 3445770 w 4310743"/>
                <a:gd name="connsiteY35" fmla="*/ 427191 h 515453"/>
                <a:gd name="connsiteX36" fmla="*/ 3209227 w 4310743"/>
                <a:gd name="connsiteY36" fmla="*/ 413069 h 515453"/>
                <a:gd name="connsiteX37" fmla="*/ 2916195 w 4310743"/>
                <a:gd name="connsiteY37" fmla="*/ 413069 h 515453"/>
                <a:gd name="connsiteX38" fmla="*/ 2630224 w 4310743"/>
                <a:gd name="connsiteY38" fmla="*/ 413069 h 515453"/>
                <a:gd name="connsiteX39" fmla="*/ 2489004 w 4310743"/>
                <a:gd name="connsiteY39" fmla="*/ 406008 h 515453"/>
                <a:gd name="connsiteX40" fmla="*/ 2284235 w 4310743"/>
                <a:gd name="connsiteY40" fmla="*/ 395416 h 515453"/>
                <a:gd name="connsiteX41" fmla="*/ 1906471 w 4310743"/>
                <a:gd name="connsiteY41" fmla="*/ 377764 h 515453"/>
                <a:gd name="connsiteX42" fmla="*/ 1634623 w 4310743"/>
                <a:gd name="connsiteY42" fmla="*/ 370703 h 515453"/>
                <a:gd name="connsiteX43" fmla="*/ 1373366 w 4310743"/>
                <a:gd name="connsiteY43" fmla="*/ 367172 h 515453"/>
                <a:gd name="connsiteX44" fmla="*/ 1080334 w 4310743"/>
                <a:gd name="connsiteY44" fmla="*/ 370703 h 515453"/>
                <a:gd name="connsiteX45" fmla="*/ 854382 w 4310743"/>
                <a:gd name="connsiteY45" fmla="*/ 370703 h 515453"/>
                <a:gd name="connsiteX46" fmla="*/ 639021 w 4310743"/>
                <a:gd name="connsiteY46" fmla="*/ 370703 h 515453"/>
                <a:gd name="connsiteX47" fmla="*/ 473088 w 4310743"/>
                <a:gd name="connsiteY47" fmla="*/ 370703 h 515453"/>
                <a:gd name="connsiteX48" fmla="*/ 367173 w 4310743"/>
                <a:gd name="connsiteY48" fmla="*/ 370703 h 515453"/>
                <a:gd name="connsiteX49" fmla="*/ 278910 w 4310743"/>
                <a:gd name="connsiteY49" fmla="*/ 363642 h 515453"/>
                <a:gd name="connsiteX50" fmla="*/ 180056 w 4310743"/>
                <a:gd name="connsiteY50" fmla="*/ 345989 h 515453"/>
                <a:gd name="connsiteX51" fmla="*/ 112976 w 4310743"/>
                <a:gd name="connsiteY51" fmla="*/ 324806 h 515453"/>
                <a:gd name="connsiteX52" fmla="*/ 56488 w 4310743"/>
                <a:gd name="connsiteY52" fmla="*/ 300093 h 515453"/>
                <a:gd name="connsiteX53" fmla="*/ 21183 w 4310743"/>
                <a:gd name="connsiteY53" fmla="*/ 282440 h 515453"/>
                <a:gd name="connsiteX54" fmla="*/ 10592 w 4310743"/>
                <a:gd name="connsiteY54" fmla="*/ 271849 h 515453"/>
                <a:gd name="connsiteX55" fmla="*/ 3531 w 4310743"/>
                <a:gd name="connsiteY55" fmla="*/ 254196 h 515453"/>
                <a:gd name="connsiteX56" fmla="*/ 0 w 4310743"/>
                <a:gd name="connsiteY56" fmla="*/ 229483 h 515453"/>
                <a:gd name="connsiteX57" fmla="*/ 3531 w 4310743"/>
                <a:gd name="connsiteY57" fmla="*/ 211830 h 515453"/>
                <a:gd name="connsiteX58" fmla="*/ 14122 w 4310743"/>
                <a:gd name="connsiteY58" fmla="*/ 194177 h 515453"/>
                <a:gd name="connsiteX59" fmla="*/ 49427 w 4310743"/>
                <a:gd name="connsiteY59" fmla="*/ 169464 h 515453"/>
                <a:gd name="connsiteX60" fmla="*/ 84732 w 4310743"/>
                <a:gd name="connsiteY60" fmla="*/ 151811 h 515453"/>
                <a:gd name="connsiteX61" fmla="*/ 151812 w 4310743"/>
                <a:gd name="connsiteY61" fmla="*/ 130628 h 515453"/>
                <a:gd name="connsiteX62" fmla="*/ 229483 w 4310743"/>
                <a:gd name="connsiteY62" fmla="*/ 116506 h 515453"/>
                <a:gd name="connsiteX63" fmla="*/ 324806 w 4310743"/>
                <a:gd name="connsiteY63" fmla="*/ 105915 h 515453"/>
                <a:gd name="connsiteX64" fmla="*/ 430722 w 4310743"/>
                <a:gd name="connsiteY64" fmla="*/ 102384 h 515453"/>
                <a:gd name="connsiteX65" fmla="*/ 667265 w 4310743"/>
                <a:gd name="connsiteY65" fmla="*/ 116506 h 515453"/>
                <a:gd name="connsiteX66" fmla="*/ 1027376 w 4310743"/>
                <a:gd name="connsiteY66" fmla="*/ 130628 h 515453"/>
                <a:gd name="connsiteX67" fmla="*/ 1302756 w 4310743"/>
                <a:gd name="connsiteY67" fmla="*/ 144750 h 515453"/>
                <a:gd name="connsiteX68" fmla="*/ 1638153 w 4310743"/>
                <a:gd name="connsiteY68" fmla="*/ 158872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10743" h="515453">
                  <a:moveTo>
                    <a:pt x="1638153" y="158872"/>
                  </a:moveTo>
                  <a:lnTo>
                    <a:pt x="1878227" y="169464"/>
                  </a:lnTo>
                  <a:lnTo>
                    <a:pt x="2114771" y="180055"/>
                  </a:lnTo>
                  <a:lnTo>
                    <a:pt x="2390150" y="190647"/>
                  </a:lnTo>
                  <a:lnTo>
                    <a:pt x="2432516" y="194177"/>
                  </a:lnTo>
                  <a:lnTo>
                    <a:pt x="3195105" y="190647"/>
                  </a:lnTo>
                  <a:lnTo>
                    <a:pt x="3466953" y="201238"/>
                  </a:lnTo>
                  <a:lnTo>
                    <a:pt x="3678783" y="208299"/>
                  </a:lnTo>
                  <a:lnTo>
                    <a:pt x="3749393" y="211830"/>
                  </a:lnTo>
                  <a:lnTo>
                    <a:pt x="3816473" y="215361"/>
                  </a:lnTo>
                  <a:lnTo>
                    <a:pt x="3880022" y="204769"/>
                  </a:lnTo>
                  <a:lnTo>
                    <a:pt x="3954162" y="187116"/>
                  </a:lnTo>
                  <a:lnTo>
                    <a:pt x="4000059" y="169464"/>
                  </a:lnTo>
                  <a:lnTo>
                    <a:pt x="4081261" y="130628"/>
                  </a:lnTo>
                  <a:lnTo>
                    <a:pt x="4162462" y="84732"/>
                  </a:lnTo>
                  <a:lnTo>
                    <a:pt x="4250725" y="21183"/>
                  </a:lnTo>
                  <a:lnTo>
                    <a:pt x="4282499" y="0"/>
                  </a:lnTo>
                  <a:lnTo>
                    <a:pt x="4293091" y="0"/>
                  </a:lnTo>
                  <a:lnTo>
                    <a:pt x="4303682" y="0"/>
                  </a:lnTo>
                  <a:lnTo>
                    <a:pt x="4310743" y="14122"/>
                  </a:lnTo>
                  <a:lnTo>
                    <a:pt x="4310743" y="42366"/>
                  </a:lnTo>
                  <a:lnTo>
                    <a:pt x="4293091" y="109445"/>
                  </a:lnTo>
                  <a:lnTo>
                    <a:pt x="4264847" y="172994"/>
                  </a:lnTo>
                  <a:lnTo>
                    <a:pt x="4208359" y="275379"/>
                  </a:lnTo>
                  <a:lnTo>
                    <a:pt x="4137749" y="377764"/>
                  </a:lnTo>
                  <a:lnTo>
                    <a:pt x="4053017" y="469557"/>
                  </a:lnTo>
                  <a:lnTo>
                    <a:pt x="4014181" y="508392"/>
                  </a:lnTo>
                  <a:lnTo>
                    <a:pt x="4003590" y="511923"/>
                  </a:lnTo>
                  <a:lnTo>
                    <a:pt x="3985937" y="515453"/>
                  </a:lnTo>
                  <a:lnTo>
                    <a:pt x="3961223" y="511923"/>
                  </a:lnTo>
                  <a:lnTo>
                    <a:pt x="3911796" y="497801"/>
                  </a:lnTo>
                  <a:lnTo>
                    <a:pt x="3883552" y="483679"/>
                  </a:lnTo>
                  <a:lnTo>
                    <a:pt x="3816473" y="462496"/>
                  </a:lnTo>
                  <a:lnTo>
                    <a:pt x="3699966" y="444843"/>
                  </a:lnTo>
                  <a:lnTo>
                    <a:pt x="3586990" y="434252"/>
                  </a:lnTo>
                  <a:lnTo>
                    <a:pt x="3445770" y="427191"/>
                  </a:lnTo>
                  <a:lnTo>
                    <a:pt x="3209227" y="413069"/>
                  </a:lnTo>
                  <a:lnTo>
                    <a:pt x="2916195" y="413069"/>
                  </a:lnTo>
                  <a:lnTo>
                    <a:pt x="2630224" y="413069"/>
                  </a:lnTo>
                  <a:lnTo>
                    <a:pt x="2489004" y="406008"/>
                  </a:lnTo>
                  <a:lnTo>
                    <a:pt x="2284235" y="395416"/>
                  </a:lnTo>
                  <a:lnTo>
                    <a:pt x="1906471" y="377764"/>
                  </a:lnTo>
                  <a:lnTo>
                    <a:pt x="1634623" y="370703"/>
                  </a:lnTo>
                  <a:lnTo>
                    <a:pt x="1373366" y="367172"/>
                  </a:lnTo>
                  <a:lnTo>
                    <a:pt x="1080334" y="370703"/>
                  </a:lnTo>
                  <a:lnTo>
                    <a:pt x="854382" y="370703"/>
                  </a:lnTo>
                  <a:lnTo>
                    <a:pt x="639021" y="370703"/>
                  </a:lnTo>
                  <a:lnTo>
                    <a:pt x="473088" y="370703"/>
                  </a:lnTo>
                  <a:lnTo>
                    <a:pt x="367173" y="370703"/>
                  </a:lnTo>
                  <a:lnTo>
                    <a:pt x="278910" y="363642"/>
                  </a:lnTo>
                  <a:lnTo>
                    <a:pt x="180056" y="345989"/>
                  </a:lnTo>
                  <a:lnTo>
                    <a:pt x="112976" y="324806"/>
                  </a:lnTo>
                  <a:lnTo>
                    <a:pt x="56488" y="300093"/>
                  </a:lnTo>
                  <a:lnTo>
                    <a:pt x="21183" y="282440"/>
                  </a:lnTo>
                  <a:lnTo>
                    <a:pt x="10592" y="271849"/>
                  </a:lnTo>
                  <a:lnTo>
                    <a:pt x="3531" y="254196"/>
                  </a:lnTo>
                  <a:lnTo>
                    <a:pt x="0" y="229483"/>
                  </a:lnTo>
                  <a:lnTo>
                    <a:pt x="3531" y="211830"/>
                  </a:lnTo>
                  <a:lnTo>
                    <a:pt x="14122" y="194177"/>
                  </a:lnTo>
                  <a:lnTo>
                    <a:pt x="49427" y="169464"/>
                  </a:lnTo>
                  <a:lnTo>
                    <a:pt x="84732" y="151811"/>
                  </a:lnTo>
                  <a:lnTo>
                    <a:pt x="151812" y="130628"/>
                  </a:lnTo>
                  <a:lnTo>
                    <a:pt x="229483" y="116506"/>
                  </a:lnTo>
                  <a:lnTo>
                    <a:pt x="324806" y="105915"/>
                  </a:lnTo>
                  <a:lnTo>
                    <a:pt x="430722" y="102384"/>
                  </a:lnTo>
                  <a:lnTo>
                    <a:pt x="667265" y="116506"/>
                  </a:lnTo>
                  <a:lnTo>
                    <a:pt x="1027376" y="130628"/>
                  </a:lnTo>
                  <a:lnTo>
                    <a:pt x="1302756" y="144750"/>
                  </a:lnTo>
                  <a:lnTo>
                    <a:pt x="1638153" y="158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8">
              <a:extLst>
                <a:ext uri="{FF2B5EF4-FFF2-40B4-BE49-F238E27FC236}">
                  <a16:creationId xmlns:a16="http://schemas.microsoft.com/office/drawing/2014/main" id="{EAC27135-587B-48D9-B88D-EA627D06404E}"/>
                </a:ext>
              </a:extLst>
            </p:cNvPr>
            <p:cNvSpPr/>
            <p:nvPr/>
          </p:nvSpPr>
          <p:spPr>
            <a:xfrm rot="16200000">
              <a:off x="1938338" y="3341687"/>
              <a:ext cx="1955800" cy="1063625"/>
            </a:xfrm>
            <a:custGeom>
              <a:avLst/>
              <a:gdLst>
                <a:gd name="connsiteX0" fmla="*/ 716757 w 1955007"/>
                <a:gd name="connsiteY0" fmla="*/ 654843 h 1064418"/>
                <a:gd name="connsiteX1" fmla="*/ 871538 w 1955007"/>
                <a:gd name="connsiteY1" fmla="*/ 754856 h 1064418"/>
                <a:gd name="connsiteX2" fmla="*/ 1062038 w 1955007"/>
                <a:gd name="connsiteY2" fmla="*/ 871537 h 1064418"/>
                <a:gd name="connsiteX3" fmla="*/ 1197769 w 1955007"/>
                <a:gd name="connsiteY3" fmla="*/ 947737 h 1064418"/>
                <a:gd name="connsiteX4" fmla="*/ 1297782 w 1955007"/>
                <a:gd name="connsiteY4" fmla="*/ 1004887 h 1064418"/>
                <a:gd name="connsiteX5" fmla="*/ 1404938 w 1955007"/>
                <a:gd name="connsiteY5" fmla="*/ 1064418 h 1064418"/>
                <a:gd name="connsiteX6" fmla="*/ 1955007 w 1955007"/>
                <a:gd name="connsiteY6" fmla="*/ 1064418 h 1064418"/>
                <a:gd name="connsiteX7" fmla="*/ 1928813 w 1955007"/>
                <a:gd name="connsiteY7" fmla="*/ 990600 h 1064418"/>
                <a:gd name="connsiteX8" fmla="*/ 1790700 w 1955007"/>
                <a:gd name="connsiteY8" fmla="*/ 945356 h 1064418"/>
                <a:gd name="connsiteX9" fmla="*/ 1631157 w 1955007"/>
                <a:gd name="connsiteY9" fmla="*/ 890587 h 1064418"/>
                <a:gd name="connsiteX10" fmla="*/ 1452563 w 1955007"/>
                <a:gd name="connsiteY10" fmla="*/ 821531 h 1064418"/>
                <a:gd name="connsiteX11" fmla="*/ 1295400 w 1955007"/>
                <a:gd name="connsiteY11" fmla="*/ 752475 h 1064418"/>
                <a:gd name="connsiteX12" fmla="*/ 1121569 w 1955007"/>
                <a:gd name="connsiteY12" fmla="*/ 671512 h 1064418"/>
                <a:gd name="connsiteX13" fmla="*/ 947738 w 1955007"/>
                <a:gd name="connsiteY13" fmla="*/ 583406 h 1064418"/>
                <a:gd name="connsiteX14" fmla="*/ 769144 w 1955007"/>
                <a:gd name="connsiteY14" fmla="*/ 488156 h 1064418"/>
                <a:gd name="connsiteX15" fmla="*/ 542925 w 1955007"/>
                <a:gd name="connsiteY15" fmla="*/ 352425 h 1064418"/>
                <a:gd name="connsiteX16" fmla="*/ 392907 w 1955007"/>
                <a:gd name="connsiteY16" fmla="*/ 254793 h 1064418"/>
                <a:gd name="connsiteX17" fmla="*/ 304800 w 1955007"/>
                <a:gd name="connsiteY17" fmla="*/ 195262 h 1064418"/>
                <a:gd name="connsiteX18" fmla="*/ 178594 w 1955007"/>
                <a:gd name="connsiteY18" fmla="*/ 104775 h 1064418"/>
                <a:gd name="connsiteX19" fmla="*/ 83344 w 1955007"/>
                <a:gd name="connsiteY19" fmla="*/ 35718 h 1064418"/>
                <a:gd name="connsiteX20" fmla="*/ 57150 w 1955007"/>
                <a:gd name="connsiteY20" fmla="*/ 14287 h 1064418"/>
                <a:gd name="connsiteX21" fmla="*/ 35719 w 1955007"/>
                <a:gd name="connsiteY21" fmla="*/ 4762 h 1064418"/>
                <a:gd name="connsiteX22" fmla="*/ 9525 w 1955007"/>
                <a:gd name="connsiteY22" fmla="*/ 0 h 1064418"/>
                <a:gd name="connsiteX23" fmla="*/ 0 w 1955007"/>
                <a:gd name="connsiteY23" fmla="*/ 7143 h 1064418"/>
                <a:gd name="connsiteX24" fmla="*/ 0 w 1955007"/>
                <a:gd name="connsiteY24" fmla="*/ 23812 h 1064418"/>
                <a:gd name="connsiteX25" fmla="*/ 9525 w 1955007"/>
                <a:gd name="connsiteY25" fmla="*/ 54768 h 1064418"/>
                <a:gd name="connsiteX26" fmla="*/ 40482 w 1955007"/>
                <a:gd name="connsiteY26" fmla="*/ 92868 h 1064418"/>
                <a:gd name="connsiteX27" fmla="*/ 157163 w 1955007"/>
                <a:gd name="connsiteY27" fmla="*/ 209550 h 1064418"/>
                <a:gd name="connsiteX28" fmla="*/ 261938 w 1955007"/>
                <a:gd name="connsiteY28" fmla="*/ 307181 h 1064418"/>
                <a:gd name="connsiteX29" fmla="*/ 371475 w 1955007"/>
                <a:gd name="connsiteY29" fmla="*/ 397668 h 1064418"/>
                <a:gd name="connsiteX30" fmla="*/ 528638 w 1955007"/>
                <a:gd name="connsiteY30" fmla="*/ 519112 h 1064418"/>
                <a:gd name="connsiteX31" fmla="*/ 650082 w 1955007"/>
                <a:gd name="connsiteY31" fmla="*/ 609600 h 1064418"/>
                <a:gd name="connsiteX32" fmla="*/ 716757 w 1955007"/>
                <a:gd name="connsiteY32" fmla="*/ 654843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5007" h="1064418">
                  <a:moveTo>
                    <a:pt x="716757" y="654843"/>
                  </a:moveTo>
                  <a:lnTo>
                    <a:pt x="871538" y="754856"/>
                  </a:lnTo>
                  <a:lnTo>
                    <a:pt x="1062038" y="871537"/>
                  </a:lnTo>
                  <a:lnTo>
                    <a:pt x="1197769" y="947737"/>
                  </a:lnTo>
                  <a:lnTo>
                    <a:pt x="1297782" y="1004887"/>
                  </a:lnTo>
                  <a:lnTo>
                    <a:pt x="1404938" y="1064418"/>
                  </a:lnTo>
                  <a:lnTo>
                    <a:pt x="1955007" y="1064418"/>
                  </a:lnTo>
                  <a:lnTo>
                    <a:pt x="1928813" y="990600"/>
                  </a:lnTo>
                  <a:lnTo>
                    <a:pt x="1790700" y="945356"/>
                  </a:lnTo>
                  <a:lnTo>
                    <a:pt x="1631157" y="890587"/>
                  </a:lnTo>
                  <a:lnTo>
                    <a:pt x="1452563" y="821531"/>
                  </a:lnTo>
                  <a:lnTo>
                    <a:pt x="1295400" y="752475"/>
                  </a:lnTo>
                  <a:lnTo>
                    <a:pt x="1121569" y="671512"/>
                  </a:lnTo>
                  <a:lnTo>
                    <a:pt x="947738" y="583406"/>
                  </a:lnTo>
                  <a:lnTo>
                    <a:pt x="769144" y="488156"/>
                  </a:lnTo>
                  <a:lnTo>
                    <a:pt x="542925" y="352425"/>
                  </a:lnTo>
                  <a:lnTo>
                    <a:pt x="392907" y="254793"/>
                  </a:lnTo>
                  <a:lnTo>
                    <a:pt x="304800" y="195262"/>
                  </a:lnTo>
                  <a:lnTo>
                    <a:pt x="178594" y="104775"/>
                  </a:lnTo>
                  <a:lnTo>
                    <a:pt x="83344" y="35718"/>
                  </a:lnTo>
                  <a:lnTo>
                    <a:pt x="57150" y="14287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54768"/>
                  </a:lnTo>
                  <a:lnTo>
                    <a:pt x="40482" y="92868"/>
                  </a:lnTo>
                  <a:lnTo>
                    <a:pt x="157163" y="209550"/>
                  </a:lnTo>
                  <a:lnTo>
                    <a:pt x="261938" y="307181"/>
                  </a:lnTo>
                  <a:lnTo>
                    <a:pt x="371475" y="397668"/>
                  </a:lnTo>
                  <a:lnTo>
                    <a:pt x="528638" y="519112"/>
                  </a:lnTo>
                  <a:lnTo>
                    <a:pt x="650082" y="609600"/>
                  </a:lnTo>
                  <a:lnTo>
                    <a:pt x="71675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6D3EE13B-445E-467F-91B5-7BC55075869B}"/>
                </a:ext>
              </a:extLst>
            </p:cNvPr>
            <p:cNvSpPr/>
            <p:nvPr/>
          </p:nvSpPr>
          <p:spPr>
            <a:xfrm>
              <a:off x="3570288" y="3268663"/>
              <a:ext cx="671512" cy="666750"/>
            </a:xfrm>
            <a:custGeom>
              <a:avLst/>
              <a:gdLst>
                <a:gd name="connsiteX0" fmla="*/ 254794 w 671512"/>
                <a:gd name="connsiteY0" fmla="*/ 64294 h 666750"/>
                <a:gd name="connsiteX1" fmla="*/ 323850 w 671512"/>
                <a:gd name="connsiteY1" fmla="*/ 88107 h 666750"/>
                <a:gd name="connsiteX2" fmla="*/ 376237 w 671512"/>
                <a:gd name="connsiteY2" fmla="*/ 109538 h 666750"/>
                <a:gd name="connsiteX3" fmla="*/ 440531 w 671512"/>
                <a:gd name="connsiteY3" fmla="*/ 140494 h 666750"/>
                <a:gd name="connsiteX4" fmla="*/ 485775 w 671512"/>
                <a:gd name="connsiteY4" fmla="*/ 166688 h 666750"/>
                <a:gd name="connsiteX5" fmla="*/ 519112 w 671512"/>
                <a:gd name="connsiteY5" fmla="*/ 190500 h 666750"/>
                <a:gd name="connsiteX6" fmla="*/ 542925 w 671512"/>
                <a:gd name="connsiteY6" fmla="*/ 214313 h 666750"/>
                <a:gd name="connsiteX7" fmla="*/ 564356 w 671512"/>
                <a:gd name="connsiteY7" fmla="*/ 238125 h 666750"/>
                <a:gd name="connsiteX8" fmla="*/ 592931 w 671512"/>
                <a:gd name="connsiteY8" fmla="*/ 278607 h 666750"/>
                <a:gd name="connsiteX9" fmla="*/ 626269 w 671512"/>
                <a:gd name="connsiteY9" fmla="*/ 338138 h 666750"/>
                <a:gd name="connsiteX10" fmla="*/ 647700 w 671512"/>
                <a:gd name="connsiteY10" fmla="*/ 390525 h 666750"/>
                <a:gd name="connsiteX11" fmla="*/ 664369 w 671512"/>
                <a:gd name="connsiteY11" fmla="*/ 438150 h 666750"/>
                <a:gd name="connsiteX12" fmla="*/ 671512 w 671512"/>
                <a:gd name="connsiteY12" fmla="*/ 473869 h 666750"/>
                <a:gd name="connsiteX13" fmla="*/ 671512 w 671512"/>
                <a:gd name="connsiteY13" fmla="*/ 500063 h 666750"/>
                <a:gd name="connsiteX14" fmla="*/ 671512 w 671512"/>
                <a:gd name="connsiteY14" fmla="*/ 552450 h 666750"/>
                <a:gd name="connsiteX15" fmla="*/ 664369 w 671512"/>
                <a:gd name="connsiteY15" fmla="*/ 588169 h 666750"/>
                <a:gd name="connsiteX16" fmla="*/ 654844 w 671512"/>
                <a:gd name="connsiteY16" fmla="*/ 619125 h 666750"/>
                <a:gd name="connsiteX17" fmla="*/ 640556 w 671512"/>
                <a:gd name="connsiteY17" fmla="*/ 638175 h 666750"/>
                <a:gd name="connsiteX18" fmla="*/ 621506 w 671512"/>
                <a:gd name="connsiteY18" fmla="*/ 652463 h 666750"/>
                <a:gd name="connsiteX19" fmla="*/ 600075 w 671512"/>
                <a:gd name="connsiteY19" fmla="*/ 661988 h 666750"/>
                <a:gd name="connsiteX20" fmla="*/ 576262 w 671512"/>
                <a:gd name="connsiteY20" fmla="*/ 666750 h 666750"/>
                <a:gd name="connsiteX21" fmla="*/ 545306 w 671512"/>
                <a:gd name="connsiteY21" fmla="*/ 657225 h 666750"/>
                <a:gd name="connsiteX22" fmla="*/ 526256 w 671512"/>
                <a:gd name="connsiteY22" fmla="*/ 647700 h 666750"/>
                <a:gd name="connsiteX23" fmla="*/ 500062 w 671512"/>
                <a:gd name="connsiteY23" fmla="*/ 609600 h 666750"/>
                <a:gd name="connsiteX24" fmla="*/ 428625 w 671512"/>
                <a:gd name="connsiteY24" fmla="*/ 502444 h 666750"/>
                <a:gd name="connsiteX25" fmla="*/ 354806 w 671512"/>
                <a:gd name="connsiteY25" fmla="*/ 392907 h 666750"/>
                <a:gd name="connsiteX26" fmla="*/ 326231 w 671512"/>
                <a:gd name="connsiteY26" fmla="*/ 354807 h 666750"/>
                <a:gd name="connsiteX27" fmla="*/ 254794 w 671512"/>
                <a:gd name="connsiteY27" fmla="*/ 273844 h 666750"/>
                <a:gd name="connsiteX28" fmla="*/ 154781 w 671512"/>
                <a:gd name="connsiteY28" fmla="*/ 169069 h 666750"/>
                <a:gd name="connsiteX29" fmla="*/ 83344 w 671512"/>
                <a:gd name="connsiteY29" fmla="*/ 97632 h 666750"/>
                <a:gd name="connsiteX30" fmla="*/ 38100 w 671512"/>
                <a:gd name="connsiteY30" fmla="*/ 54769 h 666750"/>
                <a:gd name="connsiteX31" fmla="*/ 0 w 671512"/>
                <a:gd name="connsiteY31" fmla="*/ 14288 h 666750"/>
                <a:gd name="connsiteX32" fmla="*/ 4762 w 671512"/>
                <a:gd name="connsiteY32" fmla="*/ 0 h 666750"/>
                <a:gd name="connsiteX33" fmla="*/ 73819 w 671512"/>
                <a:gd name="connsiteY33" fmla="*/ 9525 h 666750"/>
                <a:gd name="connsiteX34" fmla="*/ 171450 w 671512"/>
                <a:gd name="connsiteY34" fmla="*/ 35719 h 666750"/>
                <a:gd name="connsiteX35" fmla="*/ 254794 w 671512"/>
                <a:gd name="connsiteY35" fmla="*/ 64294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2" h="666750">
                  <a:moveTo>
                    <a:pt x="254794" y="64294"/>
                  </a:moveTo>
                  <a:lnTo>
                    <a:pt x="323850" y="88107"/>
                  </a:lnTo>
                  <a:lnTo>
                    <a:pt x="376237" y="109538"/>
                  </a:lnTo>
                  <a:lnTo>
                    <a:pt x="440531" y="140494"/>
                  </a:lnTo>
                  <a:lnTo>
                    <a:pt x="485775" y="166688"/>
                  </a:lnTo>
                  <a:lnTo>
                    <a:pt x="519112" y="190500"/>
                  </a:lnTo>
                  <a:lnTo>
                    <a:pt x="542925" y="214313"/>
                  </a:lnTo>
                  <a:lnTo>
                    <a:pt x="564356" y="238125"/>
                  </a:lnTo>
                  <a:lnTo>
                    <a:pt x="592931" y="278607"/>
                  </a:lnTo>
                  <a:lnTo>
                    <a:pt x="626269" y="338138"/>
                  </a:lnTo>
                  <a:lnTo>
                    <a:pt x="647700" y="390525"/>
                  </a:lnTo>
                  <a:lnTo>
                    <a:pt x="664369" y="438150"/>
                  </a:lnTo>
                  <a:lnTo>
                    <a:pt x="671512" y="473869"/>
                  </a:lnTo>
                  <a:lnTo>
                    <a:pt x="671512" y="500063"/>
                  </a:lnTo>
                  <a:lnTo>
                    <a:pt x="671512" y="552450"/>
                  </a:lnTo>
                  <a:lnTo>
                    <a:pt x="664369" y="588169"/>
                  </a:lnTo>
                  <a:lnTo>
                    <a:pt x="654844" y="619125"/>
                  </a:lnTo>
                  <a:lnTo>
                    <a:pt x="640556" y="638175"/>
                  </a:lnTo>
                  <a:lnTo>
                    <a:pt x="621506" y="652463"/>
                  </a:lnTo>
                  <a:lnTo>
                    <a:pt x="600075" y="661988"/>
                  </a:lnTo>
                  <a:lnTo>
                    <a:pt x="576262" y="666750"/>
                  </a:lnTo>
                  <a:lnTo>
                    <a:pt x="545306" y="657225"/>
                  </a:lnTo>
                  <a:lnTo>
                    <a:pt x="526256" y="647700"/>
                  </a:lnTo>
                  <a:lnTo>
                    <a:pt x="500062" y="609600"/>
                  </a:lnTo>
                  <a:lnTo>
                    <a:pt x="428625" y="502444"/>
                  </a:lnTo>
                  <a:lnTo>
                    <a:pt x="354806" y="392907"/>
                  </a:lnTo>
                  <a:lnTo>
                    <a:pt x="326231" y="354807"/>
                  </a:lnTo>
                  <a:lnTo>
                    <a:pt x="254794" y="273844"/>
                  </a:lnTo>
                  <a:lnTo>
                    <a:pt x="154781" y="169069"/>
                  </a:lnTo>
                  <a:lnTo>
                    <a:pt x="83344" y="97632"/>
                  </a:lnTo>
                  <a:lnTo>
                    <a:pt x="38100" y="54769"/>
                  </a:lnTo>
                  <a:lnTo>
                    <a:pt x="0" y="14288"/>
                  </a:lnTo>
                  <a:lnTo>
                    <a:pt x="4762" y="0"/>
                  </a:lnTo>
                  <a:lnTo>
                    <a:pt x="73819" y="9525"/>
                  </a:lnTo>
                  <a:lnTo>
                    <a:pt x="171450" y="35719"/>
                  </a:lnTo>
                  <a:lnTo>
                    <a:pt x="254794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4">
              <a:extLst>
                <a:ext uri="{FF2B5EF4-FFF2-40B4-BE49-F238E27FC236}">
                  <a16:creationId xmlns:a16="http://schemas.microsoft.com/office/drawing/2014/main" id="{908DDB9F-4873-466D-9D89-04EAFA5B18BF}"/>
                </a:ext>
              </a:extLst>
            </p:cNvPr>
            <p:cNvSpPr/>
            <p:nvPr/>
          </p:nvSpPr>
          <p:spPr>
            <a:xfrm>
              <a:off x="4194175" y="2466975"/>
              <a:ext cx="490538" cy="1181100"/>
            </a:xfrm>
            <a:custGeom>
              <a:avLst/>
              <a:gdLst>
                <a:gd name="connsiteX0" fmla="*/ 383382 w 490538"/>
                <a:gd name="connsiteY0" fmla="*/ 280988 h 1181100"/>
                <a:gd name="connsiteX1" fmla="*/ 369094 w 490538"/>
                <a:gd name="connsiteY1" fmla="*/ 207169 h 1181100"/>
                <a:gd name="connsiteX2" fmla="*/ 278607 w 490538"/>
                <a:gd name="connsiteY2" fmla="*/ 71438 h 1181100"/>
                <a:gd name="connsiteX3" fmla="*/ 207169 w 490538"/>
                <a:gd name="connsiteY3" fmla="*/ 47625 h 1181100"/>
                <a:gd name="connsiteX4" fmla="*/ 145257 w 490538"/>
                <a:gd name="connsiteY4" fmla="*/ 26194 h 1181100"/>
                <a:gd name="connsiteX5" fmla="*/ 102394 w 490538"/>
                <a:gd name="connsiteY5" fmla="*/ 9525 h 1181100"/>
                <a:gd name="connsiteX6" fmla="*/ 78582 w 490538"/>
                <a:gd name="connsiteY6" fmla="*/ 2381 h 1181100"/>
                <a:gd name="connsiteX7" fmla="*/ 42863 w 490538"/>
                <a:gd name="connsiteY7" fmla="*/ 0 h 1181100"/>
                <a:gd name="connsiteX8" fmla="*/ 26194 w 490538"/>
                <a:gd name="connsiteY8" fmla="*/ 0 h 1181100"/>
                <a:gd name="connsiteX9" fmla="*/ 7144 w 490538"/>
                <a:gd name="connsiteY9" fmla="*/ 7144 h 1181100"/>
                <a:gd name="connsiteX10" fmla="*/ 0 w 490538"/>
                <a:gd name="connsiteY10" fmla="*/ 21431 h 1181100"/>
                <a:gd name="connsiteX11" fmla="*/ 9525 w 490538"/>
                <a:gd name="connsiteY11" fmla="*/ 61913 h 1181100"/>
                <a:gd name="connsiteX12" fmla="*/ 33338 w 490538"/>
                <a:gd name="connsiteY12" fmla="*/ 78581 h 1181100"/>
                <a:gd name="connsiteX13" fmla="*/ 64294 w 490538"/>
                <a:gd name="connsiteY13" fmla="*/ 100013 h 1181100"/>
                <a:gd name="connsiteX14" fmla="*/ 104775 w 490538"/>
                <a:gd name="connsiteY14" fmla="*/ 133350 h 1181100"/>
                <a:gd name="connsiteX15" fmla="*/ 150019 w 490538"/>
                <a:gd name="connsiteY15" fmla="*/ 188119 h 1181100"/>
                <a:gd name="connsiteX16" fmla="*/ 171450 w 490538"/>
                <a:gd name="connsiteY16" fmla="*/ 228600 h 1181100"/>
                <a:gd name="connsiteX17" fmla="*/ 207169 w 490538"/>
                <a:gd name="connsiteY17" fmla="*/ 357188 h 1181100"/>
                <a:gd name="connsiteX18" fmla="*/ 221457 w 490538"/>
                <a:gd name="connsiteY18" fmla="*/ 416719 h 1181100"/>
                <a:gd name="connsiteX19" fmla="*/ 245269 w 490538"/>
                <a:gd name="connsiteY19" fmla="*/ 552450 h 1181100"/>
                <a:gd name="connsiteX20" fmla="*/ 252413 w 490538"/>
                <a:gd name="connsiteY20" fmla="*/ 611981 h 1181100"/>
                <a:gd name="connsiteX21" fmla="*/ 259557 w 490538"/>
                <a:gd name="connsiteY21" fmla="*/ 728663 h 1181100"/>
                <a:gd name="connsiteX22" fmla="*/ 257175 w 490538"/>
                <a:gd name="connsiteY22" fmla="*/ 783431 h 1181100"/>
                <a:gd name="connsiteX23" fmla="*/ 242888 w 490538"/>
                <a:gd name="connsiteY23" fmla="*/ 897731 h 1181100"/>
                <a:gd name="connsiteX24" fmla="*/ 240507 w 490538"/>
                <a:gd name="connsiteY24" fmla="*/ 928688 h 1181100"/>
                <a:gd name="connsiteX25" fmla="*/ 240507 w 490538"/>
                <a:gd name="connsiteY25" fmla="*/ 954881 h 1181100"/>
                <a:gd name="connsiteX26" fmla="*/ 242888 w 490538"/>
                <a:gd name="connsiteY26" fmla="*/ 985838 h 1181100"/>
                <a:gd name="connsiteX27" fmla="*/ 250032 w 490538"/>
                <a:gd name="connsiteY27" fmla="*/ 1014413 h 1181100"/>
                <a:gd name="connsiteX28" fmla="*/ 261938 w 490538"/>
                <a:gd name="connsiteY28" fmla="*/ 1042988 h 1181100"/>
                <a:gd name="connsiteX29" fmla="*/ 288132 w 490538"/>
                <a:gd name="connsiteY29" fmla="*/ 1088231 h 1181100"/>
                <a:gd name="connsiteX30" fmla="*/ 319088 w 490538"/>
                <a:gd name="connsiteY30" fmla="*/ 1131094 h 1181100"/>
                <a:gd name="connsiteX31" fmla="*/ 342900 w 490538"/>
                <a:gd name="connsiteY31" fmla="*/ 1157288 h 1181100"/>
                <a:gd name="connsiteX32" fmla="*/ 357188 w 490538"/>
                <a:gd name="connsiteY32" fmla="*/ 1169194 h 1181100"/>
                <a:gd name="connsiteX33" fmla="*/ 381000 w 490538"/>
                <a:gd name="connsiteY33" fmla="*/ 1181100 h 1181100"/>
                <a:gd name="connsiteX34" fmla="*/ 395288 w 490538"/>
                <a:gd name="connsiteY34" fmla="*/ 1181100 h 1181100"/>
                <a:gd name="connsiteX35" fmla="*/ 416719 w 490538"/>
                <a:gd name="connsiteY35" fmla="*/ 1173956 h 1181100"/>
                <a:gd name="connsiteX36" fmla="*/ 442913 w 490538"/>
                <a:gd name="connsiteY36" fmla="*/ 1152525 h 1181100"/>
                <a:gd name="connsiteX37" fmla="*/ 461963 w 490538"/>
                <a:gd name="connsiteY37" fmla="*/ 1123950 h 1181100"/>
                <a:gd name="connsiteX38" fmla="*/ 466725 w 490538"/>
                <a:gd name="connsiteY38" fmla="*/ 1088231 h 1181100"/>
                <a:gd name="connsiteX39" fmla="*/ 488157 w 490538"/>
                <a:gd name="connsiteY39" fmla="*/ 940594 h 1181100"/>
                <a:gd name="connsiteX40" fmla="*/ 490538 w 490538"/>
                <a:gd name="connsiteY40" fmla="*/ 804863 h 1181100"/>
                <a:gd name="connsiteX41" fmla="*/ 454819 w 490538"/>
                <a:gd name="connsiteY41" fmla="*/ 616744 h 1181100"/>
                <a:gd name="connsiteX42" fmla="*/ 383382 w 490538"/>
                <a:gd name="connsiteY42" fmla="*/ 28098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1181100">
                  <a:moveTo>
                    <a:pt x="383382" y="280988"/>
                  </a:moveTo>
                  <a:lnTo>
                    <a:pt x="369094" y="207169"/>
                  </a:lnTo>
                  <a:lnTo>
                    <a:pt x="278607" y="71438"/>
                  </a:lnTo>
                  <a:lnTo>
                    <a:pt x="207169" y="47625"/>
                  </a:lnTo>
                  <a:lnTo>
                    <a:pt x="145257" y="26194"/>
                  </a:lnTo>
                  <a:lnTo>
                    <a:pt x="102394" y="9525"/>
                  </a:lnTo>
                  <a:lnTo>
                    <a:pt x="78582" y="2381"/>
                  </a:lnTo>
                  <a:lnTo>
                    <a:pt x="42863" y="0"/>
                  </a:lnTo>
                  <a:lnTo>
                    <a:pt x="26194" y="0"/>
                  </a:lnTo>
                  <a:lnTo>
                    <a:pt x="7144" y="7144"/>
                  </a:lnTo>
                  <a:lnTo>
                    <a:pt x="0" y="21431"/>
                  </a:lnTo>
                  <a:lnTo>
                    <a:pt x="9525" y="61913"/>
                  </a:lnTo>
                  <a:lnTo>
                    <a:pt x="33338" y="78581"/>
                  </a:lnTo>
                  <a:lnTo>
                    <a:pt x="64294" y="100013"/>
                  </a:lnTo>
                  <a:lnTo>
                    <a:pt x="104775" y="133350"/>
                  </a:lnTo>
                  <a:lnTo>
                    <a:pt x="150019" y="188119"/>
                  </a:lnTo>
                  <a:lnTo>
                    <a:pt x="171450" y="228600"/>
                  </a:lnTo>
                  <a:lnTo>
                    <a:pt x="207169" y="357188"/>
                  </a:lnTo>
                  <a:lnTo>
                    <a:pt x="221457" y="416719"/>
                  </a:lnTo>
                  <a:lnTo>
                    <a:pt x="245269" y="552450"/>
                  </a:lnTo>
                  <a:lnTo>
                    <a:pt x="252413" y="611981"/>
                  </a:lnTo>
                  <a:lnTo>
                    <a:pt x="259557" y="728663"/>
                  </a:lnTo>
                  <a:lnTo>
                    <a:pt x="257175" y="783431"/>
                  </a:lnTo>
                  <a:lnTo>
                    <a:pt x="242888" y="897731"/>
                  </a:lnTo>
                  <a:lnTo>
                    <a:pt x="240507" y="928688"/>
                  </a:lnTo>
                  <a:lnTo>
                    <a:pt x="240507" y="954881"/>
                  </a:lnTo>
                  <a:lnTo>
                    <a:pt x="242888" y="985838"/>
                  </a:lnTo>
                  <a:lnTo>
                    <a:pt x="250032" y="1014413"/>
                  </a:lnTo>
                  <a:lnTo>
                    <a:pt x="261938" y="1042988"/>
                  </a:lnTo>
                  <a:lnTo>
                    <a:pt x="288132" y="1088231"/>
                  </a:lnTo>
                  <a:lnTo>
                    <a:pt x="319088" y="1131094"/>
                  </a:lnTo>
                  <a:lnTo>
                    <a:pt x="342900" y="1157288"/>
                  </a:lnTo>
                  <a:lnTo>
                    <a:pt x="357188" y="1169194"/>
                  </a:lnTo>
                  <a:lnTo>
                    <a:pt x="381000" y="1181100"/>
                  </a:lnTo>
                  <a:lnTo>
                    <a:pt x="395288" y="1181100"/>
                  </a:lnTo>
                  <a:lnTo>
                    <a:pt x="416719" y="1173956"/>
                  </a:lnTo>
                  <a:lnTo>
                    <a:pt x="442913" y="1152525"/>
                  </a:lnTo>
                  <a:lnTo>
                    <a:pt x="461963" y="1123950"/>
                  </a:lnTo>
                  <a:lnTo>
                    <a:pt x="466725" y="1088231"/>
                  </a:lnTo>
                  <a:lnTo>
                    <a:pt x="488157" y="940594"/>
                  </a:lnTo>
                  <a:cubicBezTo>
                    <a:pt x="488951" y="895350"/>
                    <a:pt x="489744" y="850107"/>
                    <a:pt x="490538" y="804863"/>
                  </a:cubicBezTo>
                  <a:lnTo>
                    <a:pt x="454819" y="616744"/>
                  </a:lnTo>
                  <a:lnTo>
                    <a:pt x="383382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EF898A32-EA40-47FE-B0C9-C11FDF4EE7AA}"/>
                </a:ext>
              </a:extLst>
            </p:cNvPr>
            <p:cNvSpPr/>
            <p:nvPr/>
          </p:nvSpPr>
          <p:spPr>
            <a:xfrm>
              <a:off x="4437063" y="2284413"/>
              <a:ext cx="2611437" cy="1116012"/>
            </a:xfrm>
            <a:custGeom>
              <a:avLst/>
              <a:gdLst>
                <a:gd name="connsiteX0" fmla="*/ 1183481 w 2612231"/>
                <a:gd name="connsiteY0" fmla="*/ 254794 h 1116806"/>
                <a:gd name="connsiteX1" fmla="*/ 1009650 w 2612231"/>
                <a:gd name="connsiteY1" fmla="*/ 278606 h 1116806"/>
                <a:gd name="connsiteX2" fmla="*/ 862012 w 2612231"/>
                <a:gd name="connsiteY2" fmla="*/ 300037 h 1116806"/>
                <a:gd name="connsiteX3" fmla="*/ 621506 w 2612231"/>
                <a:gd name="connsiteY3" fmla="*/ 352425 h 1116806"/>
                <a:gd name="connsiteX4" fmla="*/ 502444 w 2612231"/>
                <a:gd name="connsiteY4" fmla="*/ 376237 h 1116806"/>
                <a:gd name="connsiteX5" fmla="*/ 400050 w 2612231"/>
                <a:gd name="connsiteY5" fmla="*/ 390525 h 1116806"/>
                <a:gd name="connsiteX6" fmla="*/ 345281 w 2612231"/>
                <a:gd name="connsiteY6" fmla="*/ 397669 h 1116806"/>
                <a:gd name="connsiteX7" fmla="*/ 228600 w 2612231"/>
                <a:gd name="connsiteY7" fmla="*/ 407194 h 1116806"/>
                <a:gd name="connsiteX8" fmla="*/ 80962 w 2612231"/>
                <a:gd name="connsiteY8" fmla="*/ 411956 h 1116806"/>
                <a:gd name="connsiteX9" fmla="*/ 0 w 2612231"/>
                <a:gd name="connsiteY9" fmla="*/ 245269 h 1116806"/>
                <a:gd name="connsiteX10" fmla="*/ 35719 w 2612231"/>
                <a:gd name="connsiteY10" fmla="*/ 257175 h 1116806"/>
                <a:gd name="connsiteX11" fmla="*/ 69056 w 2612231"/>
                <a:gd name="connsiteY11" fmla="*/ 257175 h 1116806"/>
                <a:gd name="connsiteX12" fmla="*/ 152400 w 2612231"/>
                <a:gd name="connsiteY12" fmla="*/ 252412 h 1116806"/>
                <a:gd name="connsiteX13" fmla="*/ 271462 w 2612231"/>
                <a:gd name="connsiteY13" fmla="*/ 240506 h 1116806"/>
                <a:gd name="connsiteX14" fmla="*/ 433387 w 2612231"/>
                <a:gd name="connsiteY14" fmla="*/ 219075 h 1116806"/>
                <a:gd name="connsiteX15" fmla="*/ 571500 w 2612231"/>
                <a:gd name="connsiteY15" fmla="*/ 197644 h 1116806"/>
                <a:gd name="connsiteX16" fmla="*/ 666750 w 2612231"/>
                <a:gd name="connsiteY16" fmla="*/ 180975 h 1116806"/>
                <a:gd name="connsiteX17" fmla="*/ 873919 w 2612231"/>
                <a:gd name="connsiteY17" fmla="*/ 142875 h 1116806"/>
                <a:gd name="connsiteX18" fmla="*/ 1135856 w 2612231"/>
                <a:gd name="connsiteY18" fmla="*/ 104775 h 1116806"/>
                <a:gd name="connsiteX19" fmla="*/ 1302544 w 2612231"/>
                <a:gd name="connsiteY19" fmla="*/ 85725 h 1116806"/>
                <a:gd name="connsiteX20" fmla="*/ 1431131 w 2612231"/>
                <a:gd name="connsiteY20" fmla="*/ 73819 h 1116806"/>
                <a:gd name="connsiteX21" fmla="*/ 1676400 w 2612231"/>
                <a:gd name="connsiteY21" fmla="*/ 73819 h 1116806"/>
                <a:gd name="connsiteX22" fmla="*/ 1902619 w 2612231"/>
                <a:gd name="connsiteY22" fmla="*/ 61912 h 1116806"/>
                <a:gd name="connsiteX23" fmla="*/ 2107406 w 2612231"/>
                <a:gd name="connsiteY23" fmla="*/ 52387 h 1116806"/>
                <a:gd name="connsiteX24" fmla="*/ 2188369 w 2612231"/>
                <a:gd name="connsiteY24" fmla="*/ 52387 h 1116806"/>
                <a:gd name="connsiteX25" fmla="*/ 2205037 w 2612231"/>
                <a:gd name="connsiteY25" fmla="*/ 50006 h 1116806"/>
                <a:gd name="connsiteX26" fmla="*/ 2238375 w 2612231"/>
                <a:gd name="connsiteY26" fmla="*/ 28575 h 1116806"/>
                <a:gd name="connsiteX27" fmla="*/ 2271712 w 2612231"/>
                <a:gd name="connsiteY27" fmla="*/ 9525 h 1116806"/>
                <a:gd name="connsiteX28" fmla="*/ 2309812 w 2612231"/>
                <a:gd name="connsiteY28" fmla="*/ 0 h 1116806"/>
                <a:gd name="connsiteX29" fmla="*/ 2343150 w 2612231"/>
                <a:gd name="connsiteY29" fmla="*/ 2381 h 1116806"/>
                <a:gd name="connsiteX30" fmla="*/ 2364581 w 2612231"/>
                <a:gd name="connsiteY30" fmla="*/ 11906 h 1116806"/>
                <a:gd name="connsiteX31" fmla="*/ 2431256 w 2612231"/>
                <a:gd name="connsiteY31" fmla="*/ 69056 h 1116806"/>
                <a:gd name="connsiteX32" fmla="*/ 2481262 w 2612231"/>
                <a:gd name="connsiteY32" fmla="*/ 114300 h 1116806"/>
                <a:gd name="connsiteX33" fmla="*/ 2521744 w 2612231"/>
                <a:gd name="connsiteY33" fmla="*/ 157162 h 1116806"/>
                <a:gd name="connsiteX34" fmla="*/ 2559844 w 2612231"/>
                <a:gd name="connsiteY34" fmla="*/ 202406 h 1116806"/>
                <a:gd name="connsiteX35" fmla="*/ 2593181 w 2612231"/>
                <a:gd name="connsiteY35" fmla="*/ 242887 h 1116806"/>
                <a:gd name="connsiteX36" fmla="*/ 2609850 w 2612231"/>
                <a:gd name="connsiteY36" fmla="*/ 273844 h 1116806"/>
                <a:gd name="connsiteX37" fmla="*/ 2612231 w 2612231"/>
                <a:gd name="connsiteY37" fmla="*/ 295275 h 1116806"/>
                <a:gd name="connsiteX38" fmla="*/ 2609850 w 2612231"/>
                <a:gd name="connsiteY38" fmla="*/ 321469 h 1116806"/>
                <a:gd name="connsiteX39" fmla="*/ 2595562 w 2612231"/>
                <a:gd name="connsiteY39" fmla="*/ 350044 h 1116806"/>
                <a:gd name="connsiteX40" fmla="*/ 2569369 w 2612231"/>
                <a:gd name="connsiteY40" fmla="*/ 378619 h 1116806"/>
                <a:gd name="connsiteX41" fmla="*/ 2533650 w 2612231"/>
                <a:gd name="connsiteY41" fmla="*/ 428625 h 1116806"/>
                <a:gd name="connsiteX42" fmla="*/ 2488406 w 2612231"/>
                <a:gd name="connsiteY42" fmla="*/ 509587 h 1116806"/>
                <a:gd name="connsiteX43" fmla="*/ 2452687 w 2612231"/>
                <a:gd name="connsiteY43" fmla="*/ 585787 h 1116806"/>
                <a:gd name="connsiteX44" fmla="*/ 2386012 w 2612231"/>
                <a:gd name="connsiteY44" fmla="*/ 769144 h 1116806"/>
                <a:gd name="connsiteX45" fmla="*/ 2314575 w 2612231"/>
                <a:gd name="connsiteY45" fmla="*/ 973931 h 1116806"/>
                <a:gd name="connsiteX46" fmla="*/ 2281237 w 2612231"/>
                <a:gd name="connsiteY46" fmla="*/ 1064419 h 1116806"/>
                <a:gd name="connsiteX47" fmla="*/ 2264569 w 2612231"/>
                <a:gd name="connsiteY47" fmla="*/ 1085850 h 1116806"/>
                <a:gd name="connsiteX48" fmla="*/ 2243137 w 2612231"/>
                <a:gd name="connsiteY48" fmla="*/ 1102519 h 1116806"/>
                <a:gd name="connsiteX49" fmla="*/ 2221706 w 2612231"/>
                <a:gd name="connsiteY49" fmla="*/ 1114425 h 1116806"/>
                <a:gd name="connsiteX50" fmla="*/ 2190750 w 2612231"/>
                <a:gd name="connsiteY50" fmla="*/ 1116806 h 1116806"/>
                <a:gd name="connsiteX51" fmla="*/ 2159794 w 2612231"/>
                <a:gd name="connsiteY51" fmla="*/ 1109662 h 1116806"/>
                <a:gd name="connsiteX52" fmla="*/ 2126456 w 2612231"/>
                <a:gd name="connsiteY52" fmla="*/ 1090612 h 1116806"/>
                <a:gd name="connsiteX53" fmla="*/ 2109787 w 2612231"/>
                <a:gd name="connsiteY53" fmla="*/ 1071562 h 1116806"/>
                <a:gd name="connsiteX54" fmla="*/ 2097881 w 2612231"/>
                <a:gd name="connsiteY54" fmla="*/ 1052512 h 1116806"/>
                <a:gd name="connsiteX55" fmla="*/ 2088356 w 2612231"/>
                <a:gd name="connsiteY55" fmla="*/ 1019175 h 1116806"/>
                <a:gd name="connsiteX56" fmla="*/ 2088356 w 2612231"/>
                <a:gd name="connsiteY56" fmla="*/ 997744 h 1116806"/>
                <a:gd name="connsiteX57" fmla="*/ 2093119 w 2612231"/>
                <a:gd name="connsiteY57" fmla="*/ 947737 h 1116806"/>
                <a:gd name="connsiteX58" fmla="*/ 2133600 w 2612231"/>
                <a:gd name="connsiteY58" fmla="*/ 833437 h 1116806"/>
                <a:gd name="connsiteX59" fmla="*/ 2147887 w 2612231"/>
                <a:gd name="connsiteY59" fmla="*/ 773906 h 1116806"/>
                <a:gd name="connsiteX60" fmla="*/ 2193131 w 2612231"/>
                <a:gd name="connsiteY60" fmla="*/ 590550 h 1116806"/>
                <a:gd name="connsiteX61" fmla="*/ 2221706 w 2612231"/>
                <a:gd name="connsiteY61" fmla="*/ 445294 h 1116806"/>
                <a:gd name="connsiteX62" fmla="*/ 2240756 w 2612231"/>
                <a:gd name="connsiteY62" fmla="*/ 335756 h 1116806"/>
                <a:gd name="connsiteX63" fmla="*/ 2247900 w 2612231"/>
                <a:gd name="connsiteY63" fmla="*/ 273844 h 1116806"/>
                <a:gd name="connsiteX64" fmla="*/ 2247900 w 2612231"/>
                <a:gd name="connsiteY64" fmla="*/ 254794 h 1116806"/>
                <a:gd name="connsiteX65" fmla="*/ 2240756 w 2612231"/>
                <a:gd name="connsiteY65" fmla="*/ 226219 h 1116806"/>
                <a:gd name="connsiteX66" fmla="*/ 2231231 w 2612231"/>
                <a:gd name="connsiteY66" fmla="*/ 214312 h 1116806"/>
                <a:gd name="connsiteX67" fmla="*/ 2209800 w 2612231"/>
                <a:gd name="connsiteY67" fmla="*/ 197644 h 1116806"/>
                <a:gd name="connsiteX68" fmla="*/ 2176462 w 2612231"/>
                <a:gd name="connsiteY68" fmla="*/ 188119 h 1116806"/>
                <a:gd name="connsiteX69" fmla="*/ 2095500 w 2612231"/>
                <a:gd name="connsiteY69" fmla="*/ 192881 h 1116806"/>
                <a:gd name="connsiteX70" fmla="*/ 1938337 w 2612231"/>
                <a:gd name="connsiteY70" fmla="*/ 200025 h 1116806"/>
                <a:gd name="connsiteX71" fmla="*/ 1724025 w 2612231"/>
                <a:gd name="connsiteY71" fmla="*/ 207169 h 1116806"/>
                <a:gd name="connsiteX72" fmla="*/ 1602581 w 2612231"/>
                <a:gd name="connsiteY72" fmla="*/ 207169 h 1116806"/>
                <a:gd name="connsiteX73" fmla="*/ 1338262 w 2612231"/>
                <a:gd name="connsiteY73" fmla="*/ 233362 h 1116806"/>
                <a:gd name="connsiteX74" fmla="*/ 1183481 w 2612231"/>
                <a:gd name="connsiteY74" fmla="*/ 254794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12231" h="1116806">
                  <a:moveTo>
                    <a:pt x="1183481" y="254794"/>
                  </a:moveTo>
                  <a:lnTo>
                    <a:pt x="1009650" y="278606"/>
                  </a:lnTo>
                  <a:lnTo>
                    <a:pt x="862012" y="300037"/>
                  </a:lnTo>
                  <a:lnTo>
                    <a:pt x="621506" y="352425"/>
                  </a:lnTo>
                  <a:lnTo>
                    <a:pt x="502444" y="376237"/>
                  </a:lnTo>
                  <a:lnTo>
                    <a:pt x="400050" y="390525"/>
                  </a:lnTo>
                  <a:lnTo>
                    <a:pt x="345281" y="397669"/>
                  </a:lnTo>
                  <a:lnTo>
                    <a:pt x="228600" y="407194"/>
                  </a:lnTo>
                  <a:lnTo>
                    <a:pt x="80962" y="411956"/>
                  </a:lnTo>
                  <a:lnTo>
                    <a:pt x="0" y="245269"/>
                  </a:lnTo>
                  <a:lnTo>
                    <a:pt x="35719" y="257175"/>
                  </a:lnTo>
                  <a:lnTo>
                    <a:pt x="69056" y="257175"/>
                  </a:lnTo>
                  <a:lnTo>
                    <a:pt x="152400" y="252412"/>
                  </a:lnTo>
                  <a:lnTo>
                    <a:pt x="271462" y="240506"/>
                  </a:lnTo>
                  <a:lnTo>
                    <a:pt x="433387" y="219075"/>
                  </a:lnTo>
                  <a:lnTo>
                    <a:pt x="571500" y="197644"/>
                  </a:lnTo>
                  <a:lnTo>
                    <a:pt x="666750" y="180975"/>
                  </a:lnTo>
                  <a:lnTo>
                    <a:pt x="873919" y="142875"/>
                  </a:lnTo>
                  <a:lnTo>
                    <a:pt x="1135856" y="104775"/>
                  </a:lnTo>
                  <a:lnTo>
                    <a:pt x="1302544" y="85725"/>
                  </a:lnTo>
                  <a:lnTo>
                    <a:pt x="1431131" y="73819"/>
                  </a:lnTo>
                  <a:lnTo>
                    <a:pt x="1676400" y="73819"/>
                  </a:lnTo>
                  <a:lnTo>
                    <a:pt x="1902619" y="61912"/>
                  </a:lnTo>
                  <a:lnTo>
                    <a:pt x="2107406" y="52387"/>
                  </a:lnTo>
                  <a:lnTo>
                    <a:pt x="2188369" y="52387"/>
                  </a:lnTo>
                  <a:lnTo>
                    <a:pt x="2205037" y="50006"/>
                  </a:lnTo>
                  <a:lnTo>
                    <a:pt x="2238375" y="28575"/>
                  </a:lnTo>
                  <a:lnTo>
                    <a:pt x="2271712" y="9525"/>
                  </a:lnTo>
                  <a:lnTo>
                    <a:pt x="2309812" y="0"/>
                  </a:lnTo>
                  <a:lnTo>
                    <a:pt x="2343150" y="2381"/>
                  </a:lnTo>
                  <a:lnTo>
                    <a:pt x="2364581" y="11906"/>
                  </a:lnTo>
                  <a:lnTo>
                    <a:pt x="2431256" y="69056"/>
                  </a:lnTo>
                  <a:lnTo>
                    <a:pt x="2481262" y="114300"/>
                  </a:lnTo>
                  <a:lnTo>
                    <a:pt x="2521744" y="157162"/>
                  </a:lnTo>
                  <a:lnTo>
                    <a:pt x="2559844" y="202406"/>
                  </a:lnTo>
                  <a:lnTo>
                    <a:pt x="2593181" y="242887"/>
                  </a:lnTo>
                  <a:lnTo>
                    <a:pt x="2609850" y="273844"/>
                  </a:lnTo>
                  <a:lnTo>
                    <a:pt x="2612231" y="295275"/>
                  </a:lnTo>
                  <a:lnTo>
                    <a:pt x="2609850" y="321469"/>
                  </a:lnTo>
                  <a:lnTo>
                    <a:pt x="2595562" y="350044"/>
                  </a:lnTo>
                  <a:lnTo>
                    <a:pt x="2569369" y="378619"/>
                  </a:lnTo>
                  <a:lnTo>
                    <a:pt x="2533650" y="428625"/>
                  </a:lnTo>
                  <a:lnTo>
                    <a:pt x="2488406" y="509587"/>
                  </a:lnTo>
                  <a:lnTo>
                    <a:pt x="2452687" y="585787"/>
                  </a:lnTo>
                  <a:lnTo>
                    <a:pt x="2386012" y="769144"/>
                  </a:lnTo>
                  <a:lnTo>
                    <a:pt x="2314575" y="973931"/>
                  </a:lnTo>
                  <a:lnTo>
                    <a:pt x="2281237" y="1064419"/>
                  </a:lnTo>
                  <a:lnTo>
                    <a:pt x="2264569" y="1085850"/>
                  </a:lnTo>
                  <a:lnTo>
                    <a:pt x="2243137" y="1102519"/>
                  </a:lnTo>
                  <a:lnTo>
                    <a:pt x="2221706" y="1114425"/>
                  </a:lnTo>
                  <a:lnTo>
                    <a:pt x="2190750" y="1116806"/>
                  </a:lnTo>
                  <a:lnTo>
                    <a:pt x="2159794" y="1109662"/>
                  </a:lnTo>
                  <a:lnTo>
                    <a:pt x="2126456" y="1090612"/>
                  </a:lnTo>
                  <a:lnTo>
                    <a:pt x="2109787" y="1071562"/>
                  </a:lnTo>
                  <a:lnTo>
                    <a:pt x="2097881" y="1052512"/>
                  </a:lnTo>
                  <a:lnTo>
                    <a:pt x="2088356" y="1019175"/>
                  </a:lnTo>
                  <a:lnTo>
                    <a:pt x="2088356" y="997744"/>
                  </a:lnTo>
                  <a:lnTo>
                    <a:pt x="2093119" y="947737"/>
                  </a:lnTo>
                  <a:lnTo>
                    <a:pt x="2133600" y="833437"/>
                  </a:lnTo>
                  <a:lnTo>
                    <a:pt x="2147887" y="773906"/>
                  </a:lnTo>
                  <a:lnTo>
                    <a:pt x="2193131" y="590550"/>
                  </a:lnTo>
                  <a:lnTo>
                    <a:pt x="2221706" y="445294"/>
                  </a:lnTo>
                  <a:lnTo>
                    <a:pt x="2240756" y="335756"/>
                  </a:lnTo>
                  <a:lnTo>
                    <a:pt x="2247900" y="273844"/>
                  </a:lnTo>
                  <a:lnTo>
                    <a:pt x="2247900" y="254794"/>
                  </a:lnTo>
                  <a:lnTo>
                    <a:pt x="2240756" y="226219"/>
                  </a:lnTo>
                  <a:lnTo>
                    <a:pt x="2231231" y="214312"/>
                  </a:lnTo>
                  <a:lnTo>
                    <a:pt x="2209800" y="197644"/>
                  </a:lnTo>
                  <a:lnTo>
                    <a:pt x="2176462" y="188119"/>
                  </a:lnTo>
                  <a:lnTo>
                    <a:pt x="2095500" y="192881"/>
                  </a:lnTo>
                  <a:lnTo>
                    <a:pt x="1938337" y="200025"/>
                  </a:lnTo>
                  <a:lnTo>
                    <a:pt x="1724025" y="207169"/>
                  </a:lnTo>
                  <a:lnTo>
                    <a:pt x="1602581" y="207169"/>
                  </a:lnTo>
                  <a:lnTo>
                    <a:pt x="1338262" y="233362"/>
                  </a:lnTo>
                  <a:lnTo>
                    <a:pt x="11834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3" name="フリーフォーム 16">
              <a:extLst>
                <a:ext uri="{FF2B5EF4-FFF2-40B4-BE49-F238E27FC236}">
                  <a16:creationId xmlns:a16="http://schemas.microsoft.com/office/drawing/2014/main" id="{353F075E-D13C-44E3-A3EF-2CBE1DA30DE8}"/>
                </a:ext>
              </a:extLst>
            </p:cNvPr>
            <p:cNvSpPr/>
            <p:nvPr/>
          </p:nvSpPr>
          <p:spPr>
            <a:xfrm>
              <a:off x="4946650" y="1957388"/>
              <a:ext cx="396875" cy="1300162"/>
            </a:xfrm>
            <a:custGeom>
              <a:avLst/>
              <a:gdLst>
                <a:gd name="connsiteX0" fmla="*/ 381000 w 397669"/>
                <a:gd name="connsiteY0" fmla="*/ 326231 h 1300162"/>
                <a:gd name="connsiteX1" fmla="*/ 385763 w 397669"/>
                <a:gd name="connsiteY1" fmla="*/ 221456 h 1300162"/>
                <a:gd name="connsiteX2" fmla="*/ 392907 w 397669"/>
                <a:gd name="connsiteY2" fmla="*/ 152400 h 1300162"/>
                <a:gd name="connsiteX3" fmla="*/ 397669 w 397669"/>
                <a:gd name="connsiteY3" fmla="*/ 133350 h 1300162"/>
                <a:gd name="connsiteX4" fmla="*/ 383382 w 397669"/>
                <a:gd name="connsiteY4" fmla="*/ 114300 h 1300162"/>
                <a:gd name="connsiteX5" fmla="*/ 352425 w 397669"/>
                <a:gd name="connsiteY5" fmla="*/ 85725 h 1300162"/>
                <a:gd name="connsiteX6" fmla="*/ 297657 w 397669"/>
                <a:gd name="connsiteY6" fmla="*/ 42862 h 1300162"/>
                <a:gd name="connsiteX7" fmla="*/ 223838 w 397669"/>
                <a:gd name="connsiteY7" fmla="*/ 0 h 1300162"/>
                <a:gd name="connsiteX8" fmla="*/ 0 w 397669"/>
                <a:gd name="connsiteY8" fmla="*/ 38100 h 1300162"/>
                <a:gd name="connsiteX9" fmla="*/ 42863 w 397669"/>
                <a:gd name="connsiteY9" fmla="*/ 80962 h 1300162"/>
                <a:gd name="connsiteX10" fmla="*/ 76200 w 397669"/>
                <a:gd name="connsiteY10" fmla="*/ 119062 h 1300162"/>
                <a:gd name="connsiteX11" fmla="*/ 92869 w 397669"/>
                <a:gd name="connsiteY11" fmla="*/ 147637 h 1300162"/>
                <a:gd name="connsiteX12" fmla="*/ 109538 w 397669"/>
                <a:gd name="connsiteY12" fmla="*/ 190500 h 1300162"/>
                <a:gd name="connsiteX13" fmla="*/ 121444 w 397669"/>
                <a:gd name="connsiteY13" fmla="*/ 230981 h 1300162"/>
                <a:gd name="connsiteX14" fmla="*/ 128588 w 397669"/>
                <a:gd name="connsiteY14" fmla="*/ 283368 h 1300162"/>
                <a:gd name="connsiteX15" fmla="*/ 133350 w 397669"/>
                <a:gd name="connsiteY15" fmla="*/ 352425 h 1300162"/>
                <a:gd name="connsiteX16" fmla="*/ 135732 w 397669"/>
                <a:gd name="connsiteY16" fmla="*/ 528637 h 1300162"/>
                <a:gd name="connsiteX17" fmla="*/ 154782 w 397669"/>
                <a:gd name="connsiteY17" fmla="*/ 661987 h 1300162"/>
                <a:gd name="connsiteX18" fmla="*/ 192882 w 397669"/>
                <a:gd name="connsiteY18" fmla="*/ 1157287 h 1300162"/>
                <a:gd name="connsiteX19" fmla="*/ 204788 w 397669"/>
                <a:gd name="connsiteY19" fmla="*/ 1300162 h 1300162"/>
                <a:gd name="connsiteX20" fmla="*/ 378619 w 397669"/>
                <a:gd name="connsiteY20" fmla="*/ 1276350 h 1300162"/>
                <a:gd name="connsiteX21" fmla="*/ 378619 w 397669"/>
                <a:gd name="connsiteY21" fmla="*/ 1026318 h 1300162"/>
                <a:gd name="connsiteX22" fmla="*/ 378619 w 397669"/>
                <a:gd name="connsiteY22" fmla="*/ 619125 h 1300162"/>
                <a:gd name="connsiteX23" fmla="*/ 381000 w 397669"/>
                <a:gd name="connsiteY23" fmla="*/ 326231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7669" h="1300162">
                  <a:moveTo>
                    <a:pt x="381000" y="326231"/>
                  </a:moveTo>
                  <a:lnTo>
                    <a:pt x="385763" y="221456"/>
                  </a:lnTo>
                  <a:lnTo>
                    <a:pt x="392907" y="152400"/>
                  </a:lnTo>
                  <a:lnTo>
                    <a:pt x="397669" y="133350"/>
                  </a:lnTo>
                  <a:lnTo>
                    <a:pt x="383382" y="114300"/>
                  </a:lnTo>
                  <a:lnTo>
                    <a:pt x="352425" y="85725"/>
                  </a:lnTo>
                  <a:lnTo>
                    <a:pt x="297657" y="42862"/>
                  </a:lnTo>
                  <a:lnTo>
                    <a:pt x="223838" y="0"/>
                  </a:lnTo>
                  <a:lnTo>
                    <a:pt x="0" y="38100"/>
                  </a:lnTo>
                  <a:lnTo>
                    <a:pt x="42863" y="80962"/>
                  </a:lnTo>
                  <a:lnTo>
                    <a:pt x="76200" y="119062"/>
                  </a:lnTo>
                  <a:lnTo>
                    <a:pt x="92869" y="147637"/>
                  </a:lnTo>
                  <a:lnTo>
                    <a:pt x="109538" y="190500"/>
                  </a:lnTo>
                  <a:lnTo>
                    <a:pt x="121444" y="230981"/>
                  </a:lnTo>
                  <a:lnTo>
                    <a:pt x="128588" y="283368"/>
                  </a:lnTo>
                  <a:lnTo>
                    <a:pt x="133350" y="352425"/>
                  </a:lnTo>
                  <a:lnTo>
                    <a:pt x="135732" y="528637"/>
                  </a:lnTo>
                  <a:lnTo>
                    <a:pt x="154782" y="661987"/>
                  </a:lnTo>
                  <a:lnTo>
                    <a:pt x="192882" y="1157287"/>
                  </a:lnTo>
                  <a:lnTo>
                    <a:pt x="204788" y="1300162"/>
                  </a:lnTo>
                  <a:lnTo>
                    <a:pt x="378619" y="1276350"/>
                  </a:lnTo>
                  <a:lnTo>
                    <a:pt x="378619" y="1026318"/>
                  </a:lnTo>
                  <a:lnTo>
                    <a:pt x="378619" y="619125"/>
                  </a:lnTo>
                  <a:cubicBezTo>
                    <a:pt x="379413" y="521494"/>
                    <a:pt x="380206" y="423862"/>
                    <a:pt x="381000" y="3262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7">
              <a:extLst>
                <a:ext uri="{FF2B5EF4-FFF2-40B4-BE49-F238E27FC236}">
                  <a16:creationId xmlns:a16="http://schemas.microsoft.com/office/drawing/2014/main" id="{15E191AA-B8C8-4EAC-BDD1-7ABA798BE576}"/>
                </a:ext>
              </a:extLst>
            </p:cNvPr>
            <p:cNvSpPr/>
            <p:nvPr/>
          </p:nvSpPr>
          <p:spPr>
            <a:xfrm>
              <a:off x="5737225" y="1866900"/>
              <a:ext cx="414338" cy="1323975"/>
            </a:xfrm>
            <a:custGeom>
              <a:avLst/>
              <a:gdLst>
                <a:gd name="connsiteX0" fmla="*/ 78582 w 414338"/>
                <a:gd name="connsiteY0" fmla="*/ 850106 h 1323975"/>
                <a:gd name="connsiteX1" fmla="*/ 78582 w 414338"/>
                <a:gd name="connsiteY1" fmla="*/ 635794 h 1323975"/>
                <a:gd name="connsiteX2" fmla="*/ 104775 w 414338"/>
                <a:gd name="connsiteY2" fmla="*/ 495300 h 1323975"/>
                <a:gd name="connsiteX3" fmla="*/ 102394 w 414338"/>
                <a:gd name="connsiteY3" fmla="*/ 273844 h 1323975"/>
                <a:gd name="connsiteX4" fmla="*/ 97632 w 414338"/>
                <a:gd name="connsiteY4" fmla="*/ 254794 h 1323975"/>
                <a:gd name="connsiteX5" fmla="*/ 45244 w 414338"/>
                <a:gd name="connsiteY5" fmla="*/ 111919 h 1323975"/>
                <a:gd name="connsiteX6" fmla="*/ 0 w 414338"/>
                <a:gd name="connsiteY6" fmla="*/ 9525 h 1323975"/>
                <a:gd name="connsiteX7" fmla="*/ 133350 w 414338"/>
                <a:gd name="connsiteY7" fmla="*/ 0 h 1323975"/>
                <a:gd name="connsiteX8" fmla="*/ 247650 w 414338"/>
                <a:gd name="connsiteY8" fmla="*/ 71438 h 1323975"/>
                <a:gd name="connsiteX9" fmla="*/ 333375 w 414338"/>
                <a:gd name="connsiteY9" fmla="*/ 121444 h 1323975"/>
                <a:gd name="connsiteX10" fmla="*/ 390525 w 414338"/>
                <a:gd name="connsiteY10" fmla="*/ 152400 h 1323975"/>
                <a:gd name="connsiteX11" fmla="*/ 397669 w 414338"/>
                <a:gd name="connsiteY11" fmla="*/ 159544 h 1323975"/>
                <a:gd name="connsiteX12" fmla="*/ 409575 w 414338"/>
                <a:gd name="connsiteY12" fmla="*/ 176213 h 1323975"/>
                <a:gd name="connsiteX13" fmla="*/ 414338 w 414338"/>
                <a:gd name="connsiteY13" fmla="*/ 192881 h 1323975"/>
                <a:gd name="connsiteX14" fmla="*/ 411957 w 414338"/>
                <a:gd name="connsiteY14" fmla="*/ 216694 h 1323975"/>
                <a:gd name="connsiteX15" fmla="*/ 397669 w 414338"/>
                <a:gd name="connsiteY15" fmla="*/ 240506 h 1323975"/>
                <a:gd name="connsiteX16" fmla="*/ 385763 w 414338"/>
                <a:gd name="connsiteY16" fmla="*/ 257175 h 1323975"/>
                <a:gd name="connsiteX17" fmla="*/ 369094 w 414338"/>
                <a:gd name="connsiteY17" fmla="*/ 323850 h 1323975"/>
                <a:gd name="connsiteX18" fmla="*/ 352425 w 414338"/>
                <a:gd name="connsiteY18" fmla="*/ 404813 h 1323975"/>
                <a:gd name="connsiteX19" fmla="*/ 342900 w 414338"/>
                <a:gd name="connsiteY19" fmla="*/ 502444 h 1323975"/>
                <a:gd name="connsiteX20" fmla="*/ 311944 w 414338"/>
                <a:gd name="connsiteY20" fmla="*/ 704850 h 1323975"/>
                <a:gd name="connsiteX21" fmla="*/ 285750 w 414338"/>
                <a:gd name="connsiteY21" fmla="*/ 912019 h 1323975"/>
                <a:gd name="connsiteX22" fmla="*/ 264319 w 414338"/>
                <a:gd name="connsiteY22" fmla="*/ 1178719 h 1323975"/>
                <a:gd name="connsiteX23" fmla="*/ 254794 w 414338"/>
                <a:gd name="connsiteY23" fmla="*/ 1295400 h 1323975"/>
                <a:gd name="connsiteX24" fmla="*/ 78582 w 414338"/>
                <a:gd name="connsiteY24" fmla="*/ 1323975 h 1323975"/>
                <a:gd name="connsiteX25" fmla="*/ 78582 w 414338"/>
                <a:gd name="connsiteY25" fmla="*/ 85010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4338" h="1323975">
                  <a:moveTo>
                    <a:pt x="78582" y="850106"/>
                  </a:moveTo>
                  <a:lnTo>
                    <a:pt x="78582" y="635794"/>
                  </a:lnTo>
                  <a:lnTo>
                    <a:pt x="104775" y="495300"/>
                  </a:lnTo>
                  <a:cubicBezTo>
                    <a:pt x="103981" y="421481"/>
                    <a:pt x="103188" y="347663"/>
                    <a:pt x="102394" y="273844"/>
                  </a:cubicBezTo>
                  <a:lnTo>
                    <a:pt x="97632" y="254794"/>
                  </a:lnTo>
                  <a:lnTo>
                    <a:pt x="45244" y="111919"/>
                  </a:lnTo>
                  <a:lnTo>
                    <a:pt x="0" y="9525"/>
                  </a:lnTo>
                  <a:lnTo>
                    <a:pt x="133350" y="0"/>
                  </a:lnTo>
                  <a:lnTo>
                    <a:pt x="247650" y="71438"/>
                  </a:lnTo>
                  <a:lnTo>
                    <a:pt x="333375" y="121444"/>
                  </a:lnTo>
                  <a:lnTo>
                    <a:pt x="390525" y="152400"/>
                  </a:lnTo>
                  <a:lnTo>
                    <a:pt x="397669" y="159544"/>
                  </a:lnTo>
                  <a:lnTo>
                    <a:pt x="409575" y="176213"/>
                  </a:lnTo>
                  <a:lnTo>
                    <a:pt x="414338" y="192881"/>
                  </a:lnTo>
                  <a:lnTo>
                    <a:pt x="411957" y="216694"/>
                  </a:lnTo>
                  <a:lnTo>
                    <a:pt x="397669" y="240506"/>
                  </a:lnTo>
                  <a:lnTo>
                    <a:pt x="385763" y="257175"/>
                  </a:lnTo>
                  <a:lnTo>
                    <a:pt x="369094" y="323850"/>
                  </a:lnTo>
                  <a:lnTo>
                    <a:pt x="352425" y="404813"/>
                  </a:lnTo>
                  <a:lnTo>
                    <a:pt x="342900" y="502444"/>
                  </a:lnTo>
                  <a:lnTo>
                    <a:pt x="311944" y="704850"/>
                  </a:lnTo>
                  <a:lnTo>
                    <a:pt x="285750" y="912019"/>
                  </a:lnTo>
                  <a:lnTo>
                    <a:pt x="264319" y="1178719"/>
                  </a:lnTo>
                  <a:lnTo>
                    <a:pt x="254794" y="1295400"/>
                  </a:lnTo>
                  <a:lnTo>
                    <a:pt x="78582" y="1323975"/>
                  </a:lnTo>
                  <a:lnTo>
                    <a:pt x="78582" y="850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077ED45D-8256-4969-8BA7-EEC537089432}"/>
                </a:ext>
              </a:extLst>
            </p:cNvPr>
            <p:cNvSpPr/>
            <p:nvPr/>
          </p:nvSpPr>
          <p:spPr>
            <a:xfrm>
              <a:off x="4632325" y="3094038"/>
              <a:ext cx="1995488" cy="344487"/>
            </a:xfrm>
            <a:custGeom>
              <a:avLst/>
              <a:gdLst>
                <a:gd name="connsiteX0" fmla="*/ 931069 w 1995488"/>
                <a:gd name="connsiteY0" fmla="*/ 69056 h 345281"/>
                <a:gd name="connsiteX1" fmla="*/ 1193007 w 1995488"/>
                <a:gd name="connsiteY1" fmla="*/ 45244 h 345281"/>
                <a:gd name="connsiteX2" fmla="*/ 1359694 w 1995488"/>
                <a:gd name="connsiteY2" fmla="*/ 23812 h 345281"/>
                <a:gd name="connsiteX3" fmla="*/ 1524000 w 1995488"/>
                <a:gd name="connsiteY3" fmla="*/ 9525 h 345281"/>
                <a:gd name="connsiteX4" fmla="*/ 1666875 w 1995488"/>
                <a:gd name="connsiteY4" fmla="*/ 2381 h 345281"/>
                <a:gd name="connsiteX5" fmla="*/ 1847850 w 1995488"/>
                <a:gd name="connsiteY5" fmla="*/ 0 h 345281"/>
                <a:gd name="connsiteX6" fmla="*/ 1995488 w 1995488"/>
                <a:gd name="connsiteY6" fmla="*/ 7144 h 345281"/>
                <a:gd name="connsiteX7" fmla="*/ 1935957 w 1995488"/>
                <a:gd name="connsiteY7" fmla="*/ 159544 h 345281"/>
                <a:gd name="connsiteX8" fmla="*/ 1771650 w 1995488"/>
                <a:gd name="connsiteY8" fmla="*/ 159544 h 345281"/>
                <a:gd name="connsiteX9" fmla="*/ 1476375 w 1995488"/>
                <a:gd name="connsiteY9" fmla="*/ 164306 h 345281"/>
                <a:gd name="connsiteX10" fmla="*/ 1223963 w 1995488"/>
                <a:gd name="connsiteY10" fmla="*/ 173831 h 345281"/>
                <a:gd name="connsiteX11" fmla="*/ 1040607 w 1995488"/>
                <a:gd name="connsiteY11" fmla="*/ 180975 h 345281"/>
                <a:gd name="connsiteX12" fmla="*/ 907257 w 1995488"/>
                <a:gd name="connsiteY12" fmla="*/ 195262 h 345281"/>
                <a:gd name="connsiteX13" fmla="*/ 711994 w 1995488"/>
                <a:gd name="connsiteY13" fmla="*/ 216694 h 345281"/>
                <a:gd name="connsiteX14" fmla="*/ 502444 w 1995488"/>
                <a:gd name="connsiteY14" fmla="*/ 247650 h 345281"/>
                <a:gd name="connsiteX15" fmla="*/ 321469 w 1995488"/>
                <a:gd name="connsiteY15" fmla="*/ 278606 h 345281"/>
                <a:gd name="connsiteX16" fmla="*/ 100013 w 1995488"/>
                <a:gd name="connsiteY16" fmla="*/ 326231 h 345281"/>
                <a:gd name="connsiteX17" fmla="*/ 4763 w 1995488"/>
                <a:gd name="connsiteY17" fmla="*/ 345281 h 345281"/>
                <a:gd name="connsiteX18" fmla="*/ 0 w 1995488"/>
                <a:gd name="connsiteY18" fmla="*/ 161925 h 345281"/>
                <a:gd name="connsiteX19" fmla="*/ 338138 w 1995488"/>
                <a:gd name="connsiteY19" fmla="*/ 133350 h 345281"/>
                <a:gd name="connsiteX20" fmla="*/ 931069 w 1995488"/>
                <a:gd name="connsiteY20" fmla="*/ 6905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5488" h="345281">
                  <a:moveTo>
                    <a:pt x="931069" y="69056"/>
                  </a:moveTo>
                  <a:lnTo>
                    <a:pt x="1193007" y="45244"/>
                  </a:lnTo>
                  <a:lnTo>
                    <a:pt x="1359694" y="23812"/>
                  </a:lnTo>
                  <a:lnTo>
                    <a:pt x="1524000" y="9525"/>
                  </a:lnTo>
                  <a:lnTo>
                    <a:pt x="1666875" y="2381"/>
                  </a:lnTo>
                  <a:lnTo>
                    <a:pt x="1847850" y="0"/>
                  </a:lnTo>
                  <a:lnTo>
                    <a:pt x="1995488" y="7144"/>
                  </a:lnTo>
                  <a:lnTo>
                    <a:pt x="1935957" y="159544"/>
                  </a:lnTo>
                  <a:lnTo>
                    <a:pt x="1771650" y="159544"/>
                  </a:lnTo>
                  <a:lnTo>
                    <a:pt x="1476375" y="164306"/>
                  </a:lnTo>
                  <a:lnTo>
                    <a:pt x="1223963" y="173831"/>
                  </a:lnTo>
                  <a:lnTo>
                    <a:pt x="1040607" y="180975"/>
                  </a:lnTo>
                  <a:lnTo>
                    <a:pt x="907257" y="195262"/>
                  </a:lnTo>
                  <a:lnTo>
                    <a:pt x="711994" y="216694"/>
                  </a:lnTo>
                  <a:lnTo>
                    <a:pt x="502444" y="247650"/>
                  </a:lnTo>
                  <a:lnTo>
                    <a:pt x="321469" y="278606"/>
                  </a:lnTo>
                  <a:lnTo>
                    <a:pt x="100013" y="326231"/>
                  </a:lnTo>
                  <a:lnTo>
                    <a:pt x="4763" y="345281"/>
                  </a:lnTo>
                  <a:lnTo>
                    <a:pt x="0" y="161925"/>
                  </a:lnTo>
                  <a:lnTo>
                    <a:pt x="338138" y="133350"/>
                  </a:lnTo>
                  <a:lnTo>
                    <a:pt x="93106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143B95BF-70B7-4FD2-8DCA-521778463677}"/>
                </a:ext>
              </a:extLst>
            </p:cNvPr>
            <p:cNvSpPr/>
            <p:nvPr/>
          </p:nvSpPr>
          <p:spPr>
            <a:xfrm>
              <a:off x="4017963" y="4167188"/>
              <a:ext cx="3124200" cy="536575"/>
            </a:xfrm>
            <a:custGeom>
              <a:avLst/>
              <a:gdLst>
                <a:gd name="connsiteX0" fmla="*/ 1560920 w 3124415"/>
                <a:gd name="connsiteY0" fmla="*/ 167426 h 535762"/>
                <a:gd name="connsiteX1" fmla="*/ 1962741 w 3124415"/>
                <a:gd name="connsiteY1" fmla="*/ 131365 h 535762"/>
                <a:gd name="connsiteX2" fmla="*/ 2276985 w 3124415"/>
                <a:gd name="connsiteY2" fmla="*/ 103031 h 535762"/>
                <a:gd name="connsiteX3" fmla="*/ 2462441 w 3124415"/>
                <a:gd name="connsiteY3" fmla="*/ 87577 h 535762"/>
                <a:gd name="connsiteX4" fmla="*/ 2565472 w 3124415"/>
                <a:gd name="connsiteY4" fmla="*/ 54092 h 535762"/>
                <a:gd name="connsiteX5" fmla="*/ 2699412 w 3124415"/>
                <a:gd name="connsiteY5" fmla="*/ 7728 h 535762"/>
                <a:gd name="connsiteX6" fmla="*/ 2727746 w 3124415"/>
                <a:gd name="connsiteY6" fmla="*/ 0 h 535762"/>
                <a:gd name="connsiteX7" fmla="*/ 2743200 w 3124415"/>
                <a:gd name="connsiteY7" fmla="*/ 0 h 535762"/>
                <a:gd name="connsiteX8" fmla="*/ 2774110 w 3124415"/>
                <a:gd name="connsiteY8" fmla="*/ 7728 h 535762"/>
                <a:gd name="connsiteX9" fmla="*/ 2843656 w 3124415"/>
                <a:gd name="connsiteY9" fmla="*/ 30910 h 535762"/>
                <a:gd name="connsiteX10" fmla="*/ 2902898 w 3124415"/>
                <a:gd name="connsiteY10" fmla="*/ 56667 h 535762"/>
                <a:gd name="connsiteX11" fmla="*/ 2954414 w 3124415"/>
                <a:gd name="connsiteY11" fmla="*/ 82425 h 535762"/>
                <a:gd name="connsiteX12" fmla="*/ 3031687 w 3124415"/>
                <a:gd name="connsiteY12" fmla="*/ 131365 h 535762"/>
                <a:gd name="connsiteX13" fmla="*/ 3080627 w 3124415"/>
                <a:gd name="connsiteY13" fmla="*/ 167426 h 535762"/>
                <a:gd name="connsiteX14" fmla="*/ 3114112 w 3124415"/>
                <a:gd name="connsiteY14" fmla="*/ 195759 h 535762"/>
                <a:gd name="connsiteX15" fmla="*/ 3121839 w 3124415"/>
                <a:gd name="connsiteY15" fmla="*/ 208638 h 535762"/>
                <a:gd name="connsiteX16" fmla="*/ 3124415 w 3124415"/>
                <a:gd name="connsiteY16" fmla="*/ 234396 h 535762"/>
                <a:gd name="connsiteX17" fmla="*/ 3116688 w 3124415"/>
                <a:gd name="connsiteY17" fmla="*/ 267881 h 535762"/>
                <a:gd name="connsiteX18" fmla="*/ 3098657 w 3124415"/>
                <a:gd name="connsiteY18" fmla="*/ 285911 h 535762"/>
                <a:gd name="connsiteX19" fmla="*/ 3075475 w 3124415"/>
                <a:gd name="connsiteY19" fmla="*/ 298790 h 535762"/>
                <a:gd name="connsiteX20" fmla="*/ 3039415 w 3124415"/>
                <a:gd name="connsiteY20" fmla="*/ 306518 h 535762"/>
                <a:gd name="connsiteX21" fmla="*/ 2980172 w 3124415"/>
                <a:gd name="connsiteY21" fmla="*/ 311669 h 535762"/>
                <a:gd name="connsiteX22" fmla="*/ 2897747 w 3124415"/>
                <a:gd name="connsiteY22" fmla="*/ 301366 h 535762"/>
                <a:gd name="connsiteX23" fmla="*/ 2758655 w 3124415"/>
                <a:gd name="connsiteY23" fmla="*/ 285911 h 535762"/>
                <a:gd name="connsiteX24" fmla="*/ 2575775 w 3124415"/>
                <a:gd name="connsiteY24" fmla="*/ 273032 h 535762"/>
                <a:gd name="connsiteX25" fmla="*/ 2364562 w 3124415"/>
                <a:gd name="connsiteY25" fmla="*/ 262729 h 535762"/>
                <a:gd name="connsiteX26" fmla="*/ 2137893 w 3124415"/>
                <a:gd name="connsiteY26" fmla="*/ 267881 h 535762"/>
                <a:gd name="connsiteX27" fmla="*/ 1931831 w 3124415"/>
                <a:gd name="connsiteY27" fmla="*/ 280760 h 535762"/>
                <a:gd name="connsiteX28" fmla="*/ 1756679 w 3124415"/>
                <a:gd name="connsiteY28" fmla="*/ 301366 h 535762"/>
                <a:gd name="connsiteX29" fmla="*/ 1517132 w 3124415"/>
                <a:gd name="connsiteY29" fmla="*/ 334851 h 535762"/>
                <a:gd name="connsiteX30" fmla="*/ 1287888 w 3124415"/>
                <a:gd name="connsiteY30" fmla="*/ 360609 h 535762"/>
                <a:gd name="connsiteX31" fmla="*/ 1074098 w 3124415"/>
                <a:gd name="connsiteY31" fmla="*/ 391518 h 535762"/>
                <a:gd name="connsiteX32" fmla="*/ 901522 w 3124415"/>
                <a:gd name="connsiteY32" fmla="*/ 419852 h 535762"/>
                <a:gd name="connsiteX33" fmla="*/ 718642 w 3124415"/>
                <a:gd name="connsiteY33" fmla="*/ 453337 h 535762"/>
                <a:gd name="connsiteX34" fmla="*/ 538337 w 3124415"/>
                <a:gd name="connsiteY34" fmla="*/ 502276 h 535762"/>
                <a:gd name="connsiteX35" fmla="*/ 443034 w 3124415"/>
                <a:gd name="connsiteY35" fmla="*/ 533186 h 535762"/>
                <a:gd name="connsiteX36" fmla="*/ 425003 w 3124415"/>
                <a:gd name="connsiteY36" fmla="*/ 535762 h 535762"/>
                <a:gd name="connsiteX37" fmla="*/ 376064 w 3124415"/>
                <a:gd name="connsiteY37" fmla="*/ 520307 h 535762"/>
                <a:gd name="connsiteX38" fmla="*/ 316821 w 3124415"/>
                <a:gd name="connsiteY38" fmla="*/ 491973 h 535762"/>
                <a:gd name="connsiteX39" fmla="*/ 252426 w 3124415"/>
                <a:gd name="connsiteY39" fmla="*/ 448185 h 535762"/>
                <a:gd name="connsiteX40" fmla="*/ 182880 w 3124415"/>
                <a:gd name="connsiteY40" fmla="*/ 394094 h 535762"/>
                <a:gd name="connsiteX41" fmla="*/ 110759 w 3124415"/>
                <a:gd name="connsiteY41" fmla="*/ 324548 h 535762"/>
                <a:gd name="connsiteX42" fmla="*/ 38637 w 3124415"/>
                <a:gd name="connsiteY42" fmla="*/ 252426 h 535762"/>
                <a:gd name="connsiteX43" fmla="*/ 15455 w 3124415"/>
                <a:gd name="connsiteY43" fmla="*/ 224093 h 535762"/>
                <a:gd name="connsiteX44" fmla="*/ 0 w 3124415"/>
                <a:gd name="connsiteY44" fmla="*/ 190608 h 535762"/>
                <a:gd name="connsiteX45" fmla="*/ 0 w 3124415"/>
                <a:gd name="connsiteY45" fmla="*/ 170002 h 535762"/>
                <a:gd name="connsiteX46" fmla="*/ 7728 w 3124415"/>
                <a:gd name="connsiteY46" fmla="*/ 162274 h 535762"/>
                <a:gd name="connsiteX47" fmla="*/ 18031 w 3124415"/>
                <a:gd name="connsiteY47" fmla="*/ 162274 h 535762"/>
                <a:gd name="connsiteX48" fmla="*/ 69546 w 3124415"/>
                <a:gd name="connsiteY48" fmla="*/ 185456 h 535762"/>
                <a:gd name="connsiteX49" fmla="*/ 167426 w 3124415"/>
                <a:gd name="connsiteY49" fmla="*/ 229244 h 535762"/>
                <a:gd name="connsiteX50" fmla="*/ 257578 w 3124415"/>
                <a:gd name="connsiteY50" fmla="*/ 257578 h 535762"/>
                <a:gd name="connsiteX51" fmla="*/ 311669 w 3124415"/>
                <a:gd name="connsiteY51" fmla="*/ 267881 h 535762"/>
                <a:gd name="connsiteX52" fmla="*/ 427579 w 3124415"/>
                <a:gd name="connsiteY52" fmla="*/ 275608 h 535762"/>
                <a:gd name="connsiteX53" fmla="*/ 528034 w 3124415"/>
                <a:gd name="connsiteY53" fmla="*/ 278184 h 535762"/>
                <a:gd name="connsiteX54" fmla="*/ 623338 w 3124415"/>
                <a:gd name="connsiteY54" fmla="*/ 273032 h 535762"/>
                <a:gd name="connsiteX55" fmla="*/ 878340 w 3124415"/>
                <a:gd name="connsiteY55" fmla="*/ 242123 h 535762"/>
                <a:gd name="connsiteX56" fmla="*/ 1275009 w 3124415"/>
                <a:gd name="connsiteY56" fmla="*/ 198335 h 535762"/>
                <a:gd name="connsiteX57" fmla="*/ 1560920 w 3124415"/>
                <a:gd name="connsiteY57" fmla="*/ 167426 h 53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24415" h="535762">
                  <a:moveTo>
                    <a:pt x="1560920" y="167426"/>
                  </a:moveTo>
                  <a:lnTo>
                    <a:pt x="1962741" y="131365"/>
                  </a:lnTo>
                  <a:lnTo>
                    <a:pt x="2276985" y="103031"/>
                  </a:lnTo>
                  <a:lnTo>
                    <a:pt x="2462441" y="87577"/>
                  </a:lnTo>
                  <a:lnTo>
                    <a:pt x="2565472" y="54092"/>
                  </a:lnTo>
                  <a:lnTo>
                    <a:pt x="2699412" y="7728"/>
                  </a:lnTo>
                  <a:lnTo>
                    <a:pt x="2727746" y="0"/>
                  </a:lnTo>
                  <a:lnTo>
                    <a:pt x="2743200" y="0"/>
                  </a:lnTo>
                  <a:lnTo>
                    <a:pt x="2774110" y="7728"/>
                  </a:lnTo>
                  <a:lnTo>
                    <a:pt x="2843656" y="30910"/>
                  </a:lnTo>
                  <a:lnTo>
                    <a:pt x="2902898" y="56667"/>
                  </a:lnTo>
                  <a:lnTo>
                    <a:pt x="2954414" y="82425"/>
                  </a:lnTo>
                  <a:lnTo>
                    <a:pt x="3031687" y="131365"/>
                  </a:lnTo>
                  <a:lnTo>
                    <a:pt x="3080627" y="167426"/>
                  </a:lnTo>
                  <a:lnTo>
                    <a:pt x="3114112" y="195759"/>
                  </a:lnTo>
                  <a:lnTo>
                    <a:pt x="3121839" y="208638"/>
                  </a:lnTo>
                  <a:lnTo>
                    <a:pt x="3124415" y="234396"/>
                  </a:lnTo>
                  <a:lnTo>
                    <a:pt x="3116688" y="267881"/>
                  </a:lnTo>
                  <a:lnTo>
                    <a:pt x="3098657" y="285911"/>
                  </a:lnTo>
                  <a:lnTo>
                    <a:pt x="3075475" y="298790"/>
                  </a:lnTo>
                  <a:lnTo>
                    <a:pt x="3039415" y="306518"/>
                  </a:lnTo>
                  <a:lnTo>
                    <a:pt x="2980172" y="311669"/>
                  </a:lnTo>
                  <a:lnTo>
                    <a:pt x="2897747" y="301366"/>
                  </a:lnTo>
                  <a:lnTo>
                    <a:pt x="2758655" y="285911"/>
                  </a:lnTo>
                  <a:lnTo>
                    <a:pt x="2575775" y="273032"/>
                  </a:lnTo>
                  <a:lnTo>
                    <a:pt x="2364562" y="262729"/>
                  </a:lnTo>
                  <a:lnTo>
                    <a:pt x="2137893" y="267881"/>
                  </a:lnTo>
                  <a:lnTo>
                    <a:pt x="1931831" y="280760"/>
                  </a:lnTo>
                  <a:lnTo>
                    <a:pt x="1756679" y="301366"/>
                  </a:lnTo>
                  <a:lnTo>
                    <a:pt x="1517132" y="334851"/>
                  </a:lnTo>
                  <a:lnTo>
                    <a:pt x="1287888" y="360609"/>
                  </a:lnTo>
                  <a:lnTo>
                    <a:pt x="1074098" y="391518"/>
                  </a:lnTo>
                  <a:lnTo>
                    <a:pt x="901522" y="419852"/>
                  </a:lnTo>
                  <a:lnTo>
                    <a:pt x="718642" y="453337"/>
                  </a:lnTo>
                  <a:lnTo>
                    <a:pt x="538337" y="502276"/>
                  </a:lnTo>
                  <a:lnTo>
                    <a:pt x="443034" y="533186"/>
                  </a:lnTo>
                  <a:lnTo>
                    <a:pt x="425003" y="535762"/>
                  </a:lnTo>
                  <a:lnTo>
                    <a:pt x="376064" y="520307"/>
                  </a:lnTo>
                  <a:lnTo>
                    <a:pt x="316821" y="491973"/>
                  </a:lnTo>
                  <a:lnTo>
                    <a:pt x="252426" y="448185"/>
                  </a:lnTo>
                  <a:lnTo>
                    <a:pt x="182880" y="394094"/>
                  </a:lnTo>
                  <a:lnTo>
                    <a:pt x="110759" y="324548"/>
                  </a:lnTo>
                  <a:lnTo>
                    <a:pt x="38637" y="252426"/>
                  </a:lnTo>
                  <a:lnTo>
                    <a:pt x="15455" y="224093"/>
                  </a:lnTo>
                  <a:lnTo>
                    <a:pt x="0" y="190608"/>
                  </a:lnTo>
                  <a:lnTo>
                    <a:pt x="0" y="170002"/>
                  </a:lnTo>
                  <a:lnTo>
                    <a:pt x="7728" y="162274"/>
                  </a:lnTo>
                  <a:lnTo>
                    <a:pt x="18031" y="162274"/>
                  </a:lnTo>
                  <a:lnTo>
                    <a:pt x="69546" y="185456"/>
                  </a:lnTo>
                  <a:lnTo>
                    <a:pt x="167426" y="229244"/>
                  </a:lnTo>
                  <a:lnTo>
                    <a:pt x="257578" y="257578"/>
                  </a:lnTo>
                  <a:lnTo>
                    <a:pt x="311669" y="267881"/>
                  </a:lnTo>
                  <a:lnTo>
                    <a:pt x="427579" y="275608"/>
                  </a:lnTo>
                  <a:lnTo>
                    <a:pt x="528034" y="278184"/>
                  </a:lnTo>
                  <a:lnTo>
                    <a:pt x="623338" y="273032"/>
                  </a:lnTo>
                  <a:lnTo>
                    <a:pt x="878340" y="242123"/>
                  </a:lnTo>
                  <a:lnTo>
                    <a:pt x="1275009" y="198335"/>
                  </a:lnTo>
                  <a:lnTo>
                    <a:pt x="1560920" y="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5E87CE4D-6DAD-43DD-978E-BED0C1DFB180}"/>
                </a:ext>
              </a:extLst>
            </p:cNvPr>
            <p:cNvSpPr/>
            <p:nvPr/>
          </p:nvSpPr>
          <p:spPr>
            <a:xfrm>
              <a:off x="5308600" y="4467225"/>
              <a:ext cx="420688" cy="1643063"/>
            </a:xfrm>
            <a:custGeom>
              <a:avLst/>
              <a:gdLst>
                <a:gd name="connsiteX0" fmla="*/ 150019 w 421482"/>
                <a:gd name="connsiteY0" fmla="*/ 545306 h 1643063"/>
                <a:gd name="connsiteX1" fmla="*/ 150019 w 421482"/>
                <a:gd name="connsiteY1" fmla="*/ 209550 h 1643063"/>
                <a:gd name="connsiteX2" fmla="*/ 147638 w 421482"/>
                <a:gd name="connsiteY2" fmla="*/ 169069 h 1643063"/>
                <a:gd name="connsiteX3" fmla="*/ 142875 w 421482"/>
                <a:gd name="connsiteY3" fmla="*/ 152400 h 1643063"/>
                <a:gd name="connsiteX4" fmla="*/ 128588 w 421482"/>
                <a:gd name="connsiteY4" fmla="*/ 128588 h 1643063"/>
                <a:gd name="connsiteX5" fmla="*/ 104775 w 421482"/>
                <a:gd name="connsiteY5" fmla="*/ 104775 h 1643063"/>
                <a:gd name="connsiteX6" fmla="*/ 76200 w 421482"/>
                <a:gd name="connsiteY6" fmla="*/ 83344 h 1643063"/>
                <a:gd name="connsiteX7" fmla="*/ 28575 w 421482"/>
                <a:gd name="connsiteY7" fmla="*/ 47625 h 1643063"/>
                <a:gd name="connsiteX8" fmla="*/ 0 w 421482"/>
                <a:gd name="connsiteY8" fmla="*/ 23813 h 1643063"/>
                <a:gd name="connsiteX9" fmla="*/ 214313 w 421482"/>
                <a:gd name="connsiteY9" fmla="*/ 0 h 1643063"/>
                <a:gd name="connsiteX10" fmla="*/ 316707 w 421482"/>
                <a:gd name="connsiteY10" fmla="*/ 66675 h 1643063"/>
                <a:gd name="connsiteX11" fmla="*/ 361950 w 421482"/>
                <a:gd name="connsiteY11" fmla="*/ 100013 h 1643063"/>
                <a:gd name="connsiteX12" fmla="*/ 388144 w 421482"/>
                <a:gd name="connsiteY12" fmla="*/ 128588 h 1643063"/>
                <a:gd name="connsiteX13" fmla="*/ 409575 w 421482"/>
                <a:gd name="connsiteY13" fmla="*/ 161925 h 1643063"/>
                <a:gd name="connsiteX14" fmla="*/ 421482 w 421482"/>
                <a:gd name="connsiteY14" fmla="*/ 200025 h 1643063"/>
                <a:gd name="connsiteX15" fmla="*/ 414338 w 421482"/>
                <a:gd name="connsiteY15" fmla="*/ 230981 h 1643063"/>
                <a:gd name="connsiteX16" fmla="*/ 404813 w 421482"/>
                <a:gd name="connsiteY16" fmla="*/ 259556 h 1643063"/>
                <a:gd name="connsiteX17" fmla="*/ 388144 w 421482"/>
                <a:gd name="connsiteY17" fmla="*/ 311944 h 1643063"/>
                <a:gd name="connsiteX18" fmla="*/ 376238 w 421482"/>
                <a:gd name="connsiteY18" fmla="*/ 369094 h 1643063"/>
                <a:gd name="connsiteX19" fmla="*/ 373857 w 421482"/>
                <a:gd name="connsiteY19" fmla="*/ 450056 h 1643063"/>
                <a:gd name="connsiteX20" fmla="*/ 376238 w 421482"/>
                <a:gd name="connsiteY20" fmla="*/ 852488 h 1643063"/>
                <a:gd name="connsiteX21" fmla="*/ 385763 w 421482"/>
                <a:gd name="connsiteY21" fmla="*/ 1121569 h 1643063"/>
                <a:gd name="connsiteX22" fmla="*/ 390525 w 421482"/>
                <a:gd name="connsiteY22" fmla="*/ 1271588 h 1643063"/>
                <a:gd name="connsiteX23" fmla="*/ 395288 w 421482"/>
                <a:gd name="connsiteY23" fmla="*/ 1381125 h 1643063"/>
                <a:gd name="connsiteX24" fmla="*/ 395288 w 421482"/>
                <a:gd name="connsiteY24" fmla="*/ 1412081 h 1643063"/>
                <a:gd name="connsiteX25" fmla="*/ 390525 w 421482"/>
                <a:gd name="connsiteY25" fmla="*/ 1464469 h 1643063"/>
                <a:gd name="connsiteX26" fmla="*/ 373857 w 421482"/>
                <a:gd name="connsiteY26" fmla="*/ 1521619 h 1643063"/>
                <a:gd name="connsiteX27" fmla="*/ 352425 w 421482"/>
                <a:gd name="connsiteY27" fmla="*/ 1564481 h 1643063"/>
                <a:gd name="connsiteX28" fmla="*/ 328613 w 421482"/>
                <a:gd name="connsiteY28" fmla="*/ 1595438 h 1643063"/>
                <a:gd name="connsiteX29" fmla="*/ 297657 w 421482"/>
                <a:gd name="connsiteY29" fmla="*/ 1619250 h 1643063"/>
                <a:gd name="connsiteX30" fmla="*/ 269082 w 421482"/>
                <a:gd name="connsiteY30" fmla="*/ 1631156 h 1643063"/>
                <a:gd name="connsiteX31" fmla="*/ 226219 w 421482"/>
                <a:gd name="connsiteY31" fmla="*/ 1640681 h 1643063"/>
                <a:gd name="connsiteX32" fmla="*/ 204788 w 421482"/>
                <a:gd name="connsiteY32" fmla="*/ 1643063 h 1643063"/>
                <a:gd name="connsiteX33" fmla="*/ 195263 w 421482"/>
                <a:gd name="connsiteY33" fmla="*/ 1643063 h 1643063"/>
                <a:gd name="connsiteX34" fmla="*/ 178594 w 421482"/>
                <a:gd name="connsiteY34" fmla="*/ 1619250 h 1643063"/>
                <a:gd name="connsiteX35" fmla="*/ 152400 w 421482"/>
                <a:gd name="connsiteY35" fmla="*/ 1581150 h 1643063"/>
                <a:gd name="connsiteX36" fmla="*/ 150019 w 421482"/>
                <a:gd name="connsiteY36" fmla="*/ 1102519 h 1643063"/>
                <a:gd name="connsiteX37" fmla="*/ 150019 w 421482"/>
                <a:gd name="connsiteY37" fmla="*/ 545306 h 164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1482" h="1643063">
                  <a:moveTo>
                    <a:pt x="150019" y="545306"/>
                  </a:moveTo>
                  <a:lnTo>
                    <a:pt x="150019" y="209550"/>
                  </a:lnTo>
                  <a:lnTo>
                    <a:pt x="147638" y="169069"/>
                  </a:lnTo>
                  <a:lnTo>
                    <a:pt x="142875" y="152400"/>
                  </a:lnTo>
                  <a:lnTo>
                    <a:pt x="128588" y="128588"/>
                  </a:lnTo>
                  <a:lnTo>
                    <a:pt x="104775" y="104775"/>
                  </a:lnTo>
                  <a:lnTo>
                    <a:pt x="76200" y="83344"/>
                  </a:lnTo>
                  <a:lnTo>
                    <a:pt x="28575" y="47625"/>
                  </a:lnTo>
                  <a:lnTo>
                    <a:pt x="0" y="23813"/>
                  </a:lnTo>
                  <a:lnTo>
                    <a:pt x="214313" y="0"/>
                  </a:lnTo>
                  <a:lnTo>
                    <a:pt x="316707" y="66675"/>
                  </a:lnTo>
                  <a:lnTo>
                    <a:pt x="361950" y="100013"/>
                  </a:lnTo>
                  <a:lnTo>
                    <a:pt x="388144" y="128588"/>
                  </a:lnTo>
                  <a:lnTo>
                    <a:pt x="409575" y="161925"/>
                  </a:lnTo>
                  <a:lnTo>
                    <a:pt x="421482" y="200025"/>
                  </a:lnTo>
                  <a:lnTo>
                    <a:pt x="414338" y="230981"/>
                  </a:lnTo>
                  <a:lnTo>
                    <a:pt x="404813" y="259556"/>
                  </a:lnTo>
                  <a:lnTo>
                    <a:pt x="388144" y="311944"/>
                  </a:lnTo>
                  <a:lnTo>
                    <a:pt x="376238" y="369094"/>
                  </a:lnTo>
                  <a:cubicBezTo>
                    <a:pt x="375444" y="396081"/>
                    <a:pt x="374651" y="423069"/>
                    <a:pt x="373857" y="450056"/>
                  </a:cubicBezTo>
                  <a:cubicBezTo>
                    <a:pt x="374651" y="584200"/>
                    <a:pt x="375444" y="718344"/>
                    <a:pt x="376238" y="852488"/>
                  </a:cubicBezTo>
                  <a:lnTo>
                    <a:pt x="385763" y="1121569"/>
                  </a:lnTo>
                  <a:lnTo>
                    <a:pt x="390525" y="1271588"/>
                  </a:lnTo>
                  <a:lnTo>
                    <a:pt x="395288" y="1381125"/>
                  </a:lnTo>
                  <a:lnTo>
                    <a:pt x="395288" y="1412081"/>
                  </a:lnTo>
                  <a:lnTo>
                    <a:pt x="390525" y="1464469"/>
                  </a:lnTo>
                  <a:lnTo>
                    <a:pt x="373857" y="1521619"/>
                  </a:lnTo>
                  <a:lnTo>
                    <a:pt x="352425" y="1564481"/>
                  </a:lnTo>
                  <a:lnTo>
                    <a:pt x="328613" y="1595438"/>
                  </a:lnTo>
                  <a:lnTo>
                    <a:pt x="297657" y="1619250"/>
                  </a:lnTo>
                  <a:lnTo>
                    <a:pt x="269082" y="1631156"/>
                  </a:lnTo>
                  <a:lnTo>
                    <a:pt x="226219" y="1640681"/>
                  </a:lnTo>
                  <a:lnTo>
                    <a:pt x="204788" y="1643063"/>
                  </a:lnTo>
                  <a:lnTo>
                    <a:pt x="195263" y="1643063"/>
                  </a:lnTo>
                  <a:lnTo>
                    <a:pt x="178594" y="1619250"/>
                  </a:lnTo>
                  <a:lnTo>
                    <a:pt x="152400" y="1581150"/>
                  </a:lnTo>
                  <a:cubicBezTo>
                    <a:pt x="151606" y="1421606"/>
                    <a:pt x="150813" y="1262063"/>
                    <a:pt x="150019" y="1102519"/>
                  </a:cubicBezTo>
                  <a:lnTo>
                    <a:pt x="150019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23671040-B113-49A7-B7E6-2A4C901F886D}"/>
                </a:ext>
              </a:extLst>
            </p:cNvPr>
            <p:cNvSpPr/>
            <p:nvPr/>
          </p:nvSpPr>
          <p:spPr>
            <a:xfrm>
              <a:off x="4886325" y="5456238"/>
              <a:ext cx="609600" cy="641350"/>
            </a:xfrm>
            <a:custGeom>
              <a:avLst/>
              <a:gdLst>
                <a:gd name="connsiteX0" fmla="*/ 223838 w 609600"/>
                <a:gd name="connsiteY0" fmla="*/ 154781 h 642937"/>
                <a:gd name="connsiteX1" fmla="*/ 352425 w 609600"/>
                <a:gd name="connsiteY1" fmla="*/ 176212 h 642937"/>
                <a:gd name="connsiteX2" fmla="*/ 414338 w 609600"/>
                <a:gd name="connsiteY2" fmla="*/ 180975 h 642937"/>
                <a:gd name="connsiteX3" fmla="*/ 464344 w 609600"/>
                <a:gd name="connsiteY3" fmla="*/ 185737 h 642937"/>
                <a:gd name="connsiteX4" fmla="*/ 490538 w 609600"/>
                <a:gd name="connsiteY4" fmla="*/ 185737 h 642937"/>
                <a:gd name="connsiteX5" fmla="*/ 521494 w 609600"/>
                <a:gd name="connsiteY5" fmla="*/ 178594 h 642937"/>
                <a:gd name="connsiteX6" fmla="*/ 540544 w 609600"/>
                <a:gd name="connsiteY6" fmla="*/ 166687 h 642937"/>
                <a:gd name="connsiteX7" fmla="*/ 554831 w 609600"/>
                <a:gd name="connsiteY7" fmla="*/ 154781 h 642937"/>
                <a:gd name="connsiteX8" fmla="*/ 564356 w 609600"/>
                <a:gd name="connsiteY8" fmla="*/ 140494 h 642937"/>
                <a:gd name="connsiteX9" fmla="*/ 571500 w 609600"/>
                <a:gd name="connsiteY9" fmla="*/ 102394 h 642937"/>
                <a:gd name="connsiteX10" fmla="*/ 604838 w 609600"/>
                <a:gd name="connsiteY10" fmla="*/ 0 h 642937"/>
                <a:gd name="connsiteX11" fmla="*/ 609600 w 609600"/>
                <a:gd name="connsiteY11" fmla="*/ 642937 h 642937"/>
                <a:gd name="connsiteX12" fmla="*/ 571500 w 609600"/>
                <a:gd name="connsiteY12" fmla="*/ 588169 h 642937"/>
                <a:gd name="connsiteX13" fmla="*/ 542925 w 609600"/>
                <a:gd name="connsiteY13" fmla="*/ 547687 h 642937"/>
                <a:gd name="connsiteX14" fmla="*/ 490538 w 609600"/>
                <a:gd name="connsiteY14" fmla="*/ 488156 h 642937"/>
                <a:gd name="connsiteX15" fmla="*/ 411956 w 609600"/>
                <a:gd name="connsiteY15" fmla="*/ 411956 h 642937"/>
                <a:gd name="connsiteX16" fmla="*/ 333375 w 609600"/>
                <a:gd name="connsiteY16" fmla="*/ 345281 h 642937"/>
                <a:gd name="connsiteX17" fmla="*/ 269081 w 609600"/>
                <a:gd name="connsiteY17" fmla="*/ 300037 h 642937"/>
                <a:gd name="connsiteX18" fmla="*/ 197644 w 609600"/>
                <a:gd name="connsiteY18" fmla="*/ 254794 h 642937"/>
                <a:gd name="connsiteX19" fmla="*/ 100013 w 609600"/>
                <a:gd name="connsiteY19" fmla="*/ 200025 h 642937"/>
                <a:gd name="connsiteX20" fmla="*/ 38100 w 609600"/>
                <a:gd name="connsiteY20" fmla="*/ 171450 h 642937"/>
                <a:gd name="connsiteX21" fmla="*/ 19050 w 609600"/>
                <a:gd name="connsiteY21" fmla="*/ 159544 h 642937"/>
                <a:gd name="connsiteX22" fmla="*/ 11906 w 609600"/>
                <a:gd name="connsiteY22" fmla="*/ 150019 h 642937"/>
                <a:gd name="connsiteX23" fmla="*/ 0 w 609600"/>
                <a:gd name="connsiteY23" fmla="*/ 128587 h 642937"/>
                <a:gd name="connsiteX24" fmla="*/ 0 w 609600"/>
                <a:gd name="connsiteY24" fmla="*/ 114300 h 642937"/>
                <a:gd name="connsiteX25" fmla="*/ 2381 w 609600"/>
                <a:gd name="connsiteY25" fmla="*/ 107156 h 642937"/>
                <a:gd name="connsiteX26" fmla="*/ 16669 w 609600"/>
                <a:gd name="connsiteY26" fmla="*/ 102394 h 642937"/>
                <a:gd name="connsiteX27" fmla="*/ 40481 w 609600"/>
                <a:gd name="connsiteY27" fmla="*/ 107156 h 642937"/>
                <a:gd name="connsiteX28" fmla="*/ 66675 w 609600"/>
                <a:gd name="connsiteY28" fmla="*/ 116681 h 642937"/>
                <a:gd name="connsiteX29" fmla="*/ 123825 w 609600"/>
                <a:gd name="connsiteY29" fmla="*/ 130969 h 642937"/>
                <a:gd name="connsiteX30" fmla="*/ 223838 w 609600"/>
                <a:gd name="connsiteY30" fmla="*/ 154781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9600" h="642937">
                  <a:moveTo>
                    <a:pt x="223838" y="154781"/>
                  </a:moveTo>
                  <a:lnTo>
                    <a:pt x="352425" y="176212"/>
                  </a:lnTo>
                  <a:lnTo>
                    <a:pt x="414338" y="180975"/>
                  </a:lnTo>
                  <a:lnTo>
                    <a:pt x="464344" y="185737"/>
                  </a:lnTo>
                  <a:lnTo>
                    <a:pt x="490538" y="185737"/>
                  </a:lnTo>
                  <a:lnTo>
                    <a:pt x="521494" y="178594"/>
                  </a:lnTo>
                  <a:lnTo>
                    <a:pt x="540544" y="166687"/>
                  </a:lnTo>
                  <a:lnTo>
                    <a:pt x="554831" y="154781"/>
                  </a:lnTo>
                  <a:lnTo>
                    <a:pt x="564356" y="140494"/>
                  </a:lnTo>
                  <a:lnTo>
                    <a:pt x="571500" y="102394"/>
                  </a:lnTo>
                  <a:lnTo>
                    <a:pt x="604838" y="0"/>
                  </a:lnTo>
                  <a:cubicBezTo>
                    <a:pt x="606425" y="214312"/>
                    <a:pt x="608013" y="428625"/>
                    <a:pt x="609600" y="642937"/>
                  </a:cubicBezTo>
                  <a:lnTo>
                    <a:pt x="571500" y="588169"/>
                  </a:lnTo>
                  <a:lnTo>
                    <a:pt x="542925" y="547687"/>
                  </a:lnTo>
                  <a:lnTo>
                    <a:pt x="490538" y="488156"/>
                  </a:lnTo>
                  <a:lnTo>
                    <a:pt x="411956" y="411956"/>
                  </a:lnTo>
                  <a:lnTo>
                    <a:pt x="333375" y="345281"/>
                  </a:lnTo>
                  <a:lnTo>
                    <a:pt x="269081" y="300037"/>
                  </a:lnTo>
                  <a:lnTo>
                    <a:pt x="197644" y="254794"/>
                  </a:lnTo>
                  <a:lnTo>
                    <a:pt x="100013" y="200025"/>
                  </a:lnTo>
                  <a:lnTo>
                    <a:pt x="38100" y="171450"/>
                  </a:lnTo>
                  <a:lnTo>
                    <a:pt x="19050" y="159544"/>
                  </a:lnTo>
                  <a:lnTo>
                    <a:pt x="11906" y="150019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7156"/>
                  </a:lnTo>
                  <a:lnTo>
                    <a:pt x="16669" y="102394"/>
                  </a:lnTo>
                  <a:lnTo>
                    <a:pt x="40481" y="107156"/>
                  </a:lnTo>
                  <a:lnTo>
                    <a:pt x="66675" y="116681"/>
                  </a:lnTo>
                  <a:lnTo>
                    <a:pt x="123825" y="130969"/>
                  </a:lnTo>
                  <a:lnTo>
                    <a:pt x="223838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5536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094B88F-BB1A-024F-A7CE-CD6388547CAB}"/>
              </a:ext>
            </a:extLst>
          </p:cNvPr>
          <p:cNvSpPr/>
          <p:nvPr/>
        </p:nvSpPr>
        <p:spPr>
          <a:xfrm>
            <a:off x="4533900" y="1325563"/>
            <a:ext cx="595313" cy="798512"/>
          </a:xfrm>
          <a:custGeom>
            <a:avLst/>
            <a:gdLst>
              <a:gd name="connsiteX0" fmla="*/ 257175 w 595313"/>
              <a:gd name="connsiteY0" fmla="*/ 535782 h 797719"/>
              <a:gd name="connsiteX1" fmla="*/ 254794 w 595313"/>
              <a:gd name="connsiteY1" fmla="*/ 378619 h 797719"/>
              <a:gd name="connsiteX2" fmla="*/ 250031 w 595313"/>
              <a:gd name="connsiteY2" fmla="*/ 323850 h 797719"/>
              <a:gd name="connsiteX3" fmla="*/ 242888 w 595313"/>
              <a:gd name="connsiteY3" fmla="*/ 288132 h 797719"/>
              <a:gd name="connsiteX4" fmla="*/ 226219 w 595313"/>
              <a:gd name="connsiteY4" fmla="*/ 250032 h 797719"/>
              <a:gd name="connsiteX5" fmla="*/ 207169 w 595313"/>
              <a:gd name="connsiteY5" fmla="*/ 221457 h 797719"/>
              <a:gd name="connsiteX6" fmla="*/ 176213 w 595313"/>
              <a:gd name="connsiteY6" fmla="*/ 185738 h 797719"/>
              <a:gd name="connsiteX7" fmla="*/ 152400 w 595313"/>
              <a:gd name="connsiteY7" fmla="*/ 161925 h 797719"/>
              <a:gd name="connsiteX8" fmla="*/ 121444 w 595313"/>
              <a:gd name="connsiteY8" fmla="*/ 138113 h 797719"/>
              <a:gd name="connsiteX9" fmla="*/ 88106 w 595313"/>
              <a:gd name="connsiteY9" fmla="*/ 116682 h 797719"/>
              <a:gd name="connsiteX10" fmla="*/ 33338 w 595313"/>
              <a:gd name="connsiteY10" fmla="*/ 88107 h 797719"/>
              <a:gd name="connsiteX11" fmla="*/ 14288 w 595313"/>
              <a:gd name="connsiteY11" fmla="*/ 76200 h 797719"/>
              <a:gd name="connsiteX12" fmla="*/ 2381 w 595313"/>
              <a:gd name="connsiteY12" fmla="*/ 61913 h 797719"/>
              <a:gd name="connsiteX13" fmla="*/ 0 w 595313"/>
              <a:gd name="connsiteY13" fmla="*/ 33338 h 797719"/>
              <a:gd name="connsiteX14" fmla="*/ 0 w 595313"/>
              <a:gd name="connsiteY14" fmla="*/ 19050 h 797719"/>
              <a:gd name="connsiteX15" fmla="*/ 11906 w 595313"/>
              <a:gd name="connsiteY15" fmla="*/ 4763 h 797719"/>
              <a:gd name="connsiteX16" fmla="*/ 33338 w 595313"/>
              <a:gd name="connsiteY16" fmla="*/ 0 h 797719"/>
              <a:gd name="connsiteX17" fmla="*/ 123825 w 595313"/>
              <a:gd name="connsiteY17" fmla="*/ 2382 h 797719"/>
              <a:gd name="connsiteX18" fmla="*/ 209550 w 595313"/>
              <a:gd name="connsiteY18" fmla="*/ 9525 h 797719"/>
              <a:gd name="connsiteX19" fmla="*/ 292894 w 595313"/>
              <a:gd name="connsiteY19" fmla="*/ 19050 h 797719"/>
              <a:gd name="connsiteX20" fmla="*/ 376238 w 595313"/>
              <a:gd name="connsiteY20" fmla="*/ 33338 h 797719"/>
              <a:gd name="connsiteX21" fmla="*/ 435769 w 595313"/>
              <a:gd name="connsiteY21" fmla="*/ 50007 h 797719"/>
              <a:gd name="connsiteX22" fmla="*/ 490538 w 595313"/>
              <a:gd name="connsiteY22" fmla="*/ 73819 h 797719"/>
              <a:gd name="connsiteX23" fmla="*/ 526256 w 595313"/>
              <a:gd name="connsiteY23" fmla="*/ 95250 h 797719"/>
              <a:gd name="connsiteX24" fmla="*/ 557213 w 595313"/>
              <a:gd name="connsiteY24" fmla="*/ 119063 h 797719"/>
              <a:gd name="connsiteX25" fmla="*/ 578644 w 595313"/>
              <a:gd name="connsiteY25" fmla="*/ 150019 h 797719"/>
              <a:gd name="connsiteX26" fmla="*/ 590550 w 595313"/>
              <a:gd name="connsiteY26" fmla="*/ 180975 h 797719"/>
              <a:gd name="connsiteX27" fmla="*/ 595313 w 595313"/>
              <a:gd name="connsiteY27" fmla="*/ 211932 h 797719"/>
              <a:gd name="connsiteX28" fmla="*/ 581025 w 595313"/>
              <a:gd name="connsiteY28" fmla="*/ 280988 h 797719"/>
              <a:gd name="connsiteX29" fmla="*/ 566738 w 595313"/>
              <a:gd name="connsiteY29" fmla="*/ 323850 h 797719"/>
              <a:gd name="connsiteX30" fmla="*/ 540544 w 595313"/>
              <a:gd name="connsiteY30" fmla="*/ 419100 h 797719"/>
              <a:gd name="connsiteX31" fmla="*/ 526256 w 595313"/>
              <a:gd name="connsiteY31" fmla="*/ 516732 h 797719"/>
              <a:gd name="connsiteX32" fmla="*/ 523875 w 595313"/>
              <a:gd name="connsiteY32" fmla="*/ 569119 h 797719"/>
              <a:gd name="connsiteX33" fmla="*/ 526256 w 595313"/>
              <a:gd name="connsiteY33" fmla="*/ 759619 h 797719"/>
              <a:gd name="connsiteX34" fmla="*/ 252413 w 595313"/>
              <a:gd name="connsiteY34" fmla="*/ 797719 h 797719"/>
              <a:gd name="connsiteX35" fmla="*/ 257175 w 595313"/>
              <a:gd name="connsiteY35" fmla="*/ 535782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5313" h="797719">
                <a:moveTo>
                  <a:pt x="257175" y="535782"/>
                </a:moveTo>
                <a:cubicBezTo>
                  <a:pt x="256381" y="483394"/>
                  <a:pt x="255588" y="431007"/>
                  <a:pt x="254794" y="378619"/>
                </a:cubicBezTo>
                <a:lnTo>
                  <a:pt x="250031" y="323850"/>
                </a:lnTo>
                <a:lnTo>
                  <a:pt x="242888" y="288132"/>
                </a:lnTo>
                <a:lnTo>
                  <a:pt x="226219" y="250032"/>
                </a:lnTo>
                <a:lnTo>
                  <a:pt x="207169" y="221457"/>
                </a:lnTo>
                <a:lnTo>
                  <a:pt x="176213" y="185738"/>
                </a:lnTo>
                <a:lnTo>
                  <a:pt x="152400" y="161925"/>
                </a:lnTo>
                <a:lnTo>
                  <a:pt x="121444" y="138113"/>
                </a:lnTo>
                <a:lnTo>
                  <a:pt x="88106" y="116682"/>
                </a:lnTo>
                <a:lnTo>
                  <a:pt x="33338" y="88107"/>
                </a:lnTo>
                <a:lnTo>
                  <a:pt x="14288" y="76200"/>
                </a:lnTo>
                <a:lnTo>
                  <a:pt x="2381" y="61913"/>
                </a:lnTo>
                <a:lnTo>
                  <a:pt x="0" y="33338"/>
                </a:lnTo>
                <a:lnTo>
                  <a:pt x="0" y="19050"/>
                </a:lnTo>
                <a:lnTo>
                  <a:pt x="11906" y="4763"/>
                </a:lnTo>
                <a:lnTo>
                  <a:pt x="33338" y="0"/>
                </a:lnTo>
                <a:lnTo>
                  <a:pt x="123825" y="2382"/>
                </a:lnTo>
                <a:lnTo>
                  <a:pt x="209550" y="9525"/>
                </a:lnTo>
                <a:lnTo>
                  <a:pt x="292894" y="19050"/>
                </a:lnTo>
                <a:lnTo>
                  <a:pt x="376238" y="33338"/>
                </a:lnTo>
                <a:lnTo>
                  <a:pt x="435769" y="50007"/>
                </a:lnTo>
                <a:lnTo>
                  <a:pt x="490538" y="73819"/>
                </a:lnTo>
                <a:lnTo>
                  <a:pt x="526256" y="95250"/>
                </a:lnTo>
                <a:lnTo>
                  <a:pt x="557213" y="119063"/>
                </a:lnTo>
                <a:lnTo>
                  <a:pt x="578644" y="150019"/>
                </a:lnTo>
                <a:lnTo>
                  <a:pt x="590550" y="180975"/>
                </a:lnTo>
                <a:lnTo>
                  <a:pt x="595313" y="211932"/>
                </a:lnTo>
                <a:lnTo>
                  <a:pt x="581025" y="280988"/>
                </a:lnTo>
                <a:lnTo>
                  <a:pt x="566738" y="323850"/>
                </a:lnTo>
                <a:lnTo>
                  <a:pt x="540544" y="419100"/>
                </a:lnTo>
                <a:lnTo>
                  <a:pt x="526256" y="516732"/>
                </a:lnTo>
                <a:lnTo>
                  <a:pt x="523875" y="569119"/>
                </a:lnTo>
                <a:cubicBezTo>
                  <a:pt x="524669" y="632619"/>
                  <a:pt x="525462" y="696119"/>
                  <a:pt x="526256" y="759619"/>
                </a:cubicBezTo>
                <a:lnTo>
                  <a:pt x="252413" y="797719"/>
                </a:lnTo>
                <a:cubicBezTo>
                  <a:pt x="254000" y="709613"/>
                  <a:pt x="255588" y="621506"/>
                  <a:pt x="257175" y="535782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AF72CA6-51F9-3740-986A-D687E792E6AA}"/>
              </a:ext>
            </a:extLst>
          </p:cNvPr>
          <p:cNvSpPr/>
          <p:nvPr/>
        </p:nvSpPr>
        <p:spPr>
          <a:xfrm>
            <a:off x="2832100" y="1938338"/>
            <a:ext cx="439738" cy="1147762"/>
          </a:xfrm>
          <a:custGeom>
            <a:avLst/>
            <a:gdLst>
              <a:gd name="connsiteX0" fmla="*/ 138113 w 440532"/>
              <a:gd name="connsiteY0" fmla="*/ 602456 h 1147762"/>
              <a:gd name="connsiteX1" fmla="*/ 188119 w 440532"/>
              <a:gd name="connsiteY1" fmla="*/ 516731 h 1147762"/>
              <a:gd name="connsiteX2" fmla="*/ 211932 w 440532"/>
              <a:gd name="connsiteY2" fmla="*/ 469106 h 1147762"/>
              <a:gd name="connsiteX3" fmla="*/ 240507 w 440532"/>
              <a:gd name="connsiteY3" fmla="*/ 376237 h 1147762"/>
              <a:gd name="connsiteX4" fmla="*/ 254794 w 440532"/>
              <a:gd name="connsiteY4" fmla="*/ 307181 h 1147762"/>
              <a:gd name="connsiteX5" fmla="*/ 259557 w 440532"/>
              <a:gd name="connsiteY5" fmla="*/ 252412 h 1147762"/>
              <a:gd name="connsiteX6" fmla="*/ 259557 w 440532"/>
              <a:gd name="connsiteY6" fmla="*/ 188118 h 1147762"/>
              <a:gd name="connsiteX7" fmla="*/ 252413 w 440532"/>
              <a:gd name="connsiteY7" fmla="*/ 100012 h 1147762"/>
              <a:gd name="connsiteX8" fmla="*/ 240507 w 440532"/>
              <a:gd name="connsiteY8" fmla="*/ 45243 h 1147762"/>
              <a:gd name="connsiteX9" fmla="*/ 242888 w 440532"/>
              <a:gd name="connsiteY9" fmla="*/ 28575 h 1147762"/>
              <a:gd name="connsiteX10" fmla="*/ 254794 w 440532"/>
              <a:gd name="connsiteY10" fmla="*/ 9525 h 1147762"/>
              <a:gd name="connsiteX11" fmla="*/ 271463 w 440532"/>
              <a:gd name="connsiteY11" fmla="*/ 0 h 1147762"/>
              <a:gd name="connsiteX12" fmla="*/ 290513 w 440532"/>
              <a:gd name="connsiteY12" fmla="*/ 0 h 1147762"/>
              <a:gd name="connsiteX13" fmla="*/ 309563 w 440532"/>
              <a:gd name="connsiteY13" fmla="*/ 14287 h 1147762"/>
              <a:gd name="connsiteX14" fmla="*/ 361950 w 440532"/>
              <a:gd name="connsiteY14" fmla="*/ 69056 h 1147762"/>
              <a:gd name="connsiteX15" fmla="*/ 388144 w 440532"/>
              <a:gd name="connsiteY15" fmla="*/ 107156 h 1147762"/>
              <a:gd name="connsiteX16" fmla="*/ 409575 w 440532"/>
              <a:gd name="connsiteY16" fmla="*/ 161925 h 1147762"/>
              <a:gd name="connsiteX17" fmla="*/ 428625 w 440532"/>
              <a:gd name="connsiteY17" fmla="*/ 219075 h 1147762"/>
              <a:gd name="connsiteX18" fmla="*/ 440532 w 440532"/>
              <a:gd name="connsiteY18" fmla="*/ 295275 h 1147762"/>
              <a:gd name="connsiteX19" fmla="*/ 440532 w 440532"/>
              <a:gd name="connsiteY19" fmla="*/ 447675 h 1147762"/>
              <a:gd name="connsiteX20" fmla="*/ 381000 w 440532"/>
              <a:gd name="connsiteY20" fmla="*/ 650081 h 1147762"/>
              <a:gd name="connsiteX21" fmla="*/ 330994 w 440532"/>
              <a:gd name="connsiteY21" fmla="*/ 809625 h 1147762"/>
              <a:gd name="connsiteX22" fmla="*/ 271463 w 440532"/>
              <a:gd name="connsiteY22" fmla="*/ 976312 h 1147762"/>
              <a:gd name="connsiteX23" fmla="*/ 211932 w 440532"/>
              <a:gd name="connsiteY23" fmla="*/ 1090612 h 1147762"/>
              <a:gd name="connsiteX24" fmla="*/ 180975 w 440532"/>
              <a:gd name="connsiteY24" fmla="*/ 1126331 h 1147762"/>
              <a:gd name="connsiteX25" fmla="*/ 161925 w 440532"/>
              <a:gd name="connsiteY25" fmla="*/ 1140618 h 1147762"/>
              <a:gd name="connsiteX26" fmla="*/ 138113 w 440532"/>
              <a:gd name="connsiteY26" fmla="*/ 1147762 h 1147762"/>
              <a:gd name="connsiteX27" fmla="*/ 109538 w 440532"/>
              <a:gd name="connsiteY27" fmla="*/ 1145381 h 1147762"/>
              <a:gd name="connsiteX28" fmla="*/ 85725 w 440532"/>
              <a:gd name="connsiteY28" fmla="*/ 1128712 h 1147762"/>
              <a:gd name="connsiteX29" fmla="*/ 57150 w 440532"/>
              <a:gd name="connsiteY29" fmla="*/ 1090612 h 1147762"/>
              <a:gd name="connsiteX30" fmla="*/ 30957 w 440532"/>
              <a:gd name="connsiteY30" fmla="*/ 1035843 h 1147762"/>
              <a:gd name="connsiteX31" fmla="*/ 7144 w 440532"/>
              <a:gd name="connsiteY31" fmla="*/ 950118 h 1147762"/>
              <a:gd name="connsiteX32" fmla="*/ 0 w 440532"/>
              <a:gd name="connsiteY32" fmla="*/ 881062 h 1147762"/>
              <a:gd name="connsiteX33" fmla="*/ 0 w 440532"/>
              <a:gd name="connsiteY33" fmla="*/ 831056 h 1147762"/>
              <a:gd name="connsiteX34" fmla="*/ 9525 w 440532"/>
              <a:gd name="connsiteY34" fmla="*/ 790575 h 1147762"/>
              <a:gd name="connsiteX35" fmla="*/ 40482 w 440532"/>
              <a:gd name="connsiteY35" fmla="*/ 740568 h 1147762"/>
              <a:gd name="connsiteX36" fmla="*/ 138113 w 440532"/>
              <a:gd name="connsiteY36" fmla="*/ 602456 h 1147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0532" h="1147762">
                <a:moveTo>
                  <a:pt x="138113" y="602456"/>
                </a:moveTo>
                <a:lnTo>
                  <a:pt x="188119" y="516731"/>
                </a:lnTo>
                <a:lnTo>
                  <a:pt x="211932" y="469106"/>
                </a:lnTo>
                <a:lnTo>
                  <a:pt x="240507" y="376237"/>
                </a:lnTo>
                <a:lnTo>
                  <a:pt x="254794" y="307181"/>
                </a:lnTo>
                <a:lnTo>
                  <a:pt x="259557" y="252412"/>
                </a:lnTo>
                <a:lnTo>
                  <a:pt x="259557" y="188118"/>
                </a:lnTo>
                <a:lnTo>
                  <a:pt x="252413" y="100012"/>
                </a:lnTo>
                <a:lnTo>
                  <a:pt x="240507" y="45243"/>
                </a:lnTo>
                <a:lnTo>
                  <a:pt x="242888" y="28575"/>
                </a:lnTo>
                <a:lnTo>
                  <a:pt x="254794" y="9525"/>
                </a:lnTo>
                <a:lnTo>
                  <a:pt x="271463" y="0"/>
                </a:lnTo>
                <a:lnTo>
                  <a:pt x="290513" y="0"/>
                </a:lnTo>
                <a:lnTo>
                  <a:pt x="309563" y="14287"/>
                </a:lnTo>
                <a:lnTo>
                  <a:pt x="361950" y="69056"/>
                </a:lnTo>
                <a:lnTo>
                  <a:pt x="388144" y="107156"/>
                </a:lnTo>
                <a:lnTo>
                  <a:pt x="409575" y="161925"/>
                </a:lnTo>
                <a:lnTo>
                  <a:pt x="428625" y="219075"/>
                </a:lnTo>
                <a:lnTo>
                  <a:pt x="440532" y="295275"/>
                </a:lnTo>
                <a:lnTo>
                  <a:pt x="440532" y="447675"/>
                </a:lnTo>
                <a:lnTo>
                  <a:pt x="381000" y="650081"/>
                </a:lnTo>
                <a:lnTo>
                  <a:pt x="330994" y="809625"/>
                </a:lnTo>
                <a:lnTo>
                  <a:pt x="271463" y="976312"/>
                </a:lnTo>
                <a:lnTo>
                  <a:pt x="211932" y="1090612"/>
                </a:lnTo>
                <a:lnTo>
                  <a:pt x="180975" y="1126331"/>
                </a:lnTo>
                <a:lnTo>
                  <a:pt x="161925" y="1140618"/>
                </a:lnTo>
                <a:lnTo>
                  <a:pt x="138113" y="1147762"/>
                </a:lnTo>
                <a:lnTo>
                  <a:pt x="109538" y="1145381"/>
                </a:lnTo>
                <a:lnTo>
                  <a:pt x="85725" y="1128712"/>
                </a:lnTo>
                <a:lnTo>
                  <a:pt x="57150" y="1090612"/>
                </a:lnTo>
                <a:lnTo>
                  <a:pt x="30957" y="1035843"/>
                </a:lnTo>
                <a:lnTo>
                  <a:pt x="7144" y="950118"/>
                </a:lnTo>
                <a:lnTo>
                  <a:pt x="0" y="881062"/>
                </a:lnTo>
                <a:lnTo>
                  <a:pt x="0" y="831056"/>
                </a:lnTo>
                <a:lnTo>
                  <a:pt x="9525" y="790575"/>
                </a:lnTo>
                <a:lnTo>
                  <a:pt x="40482" y="740568"/>
                </a:lnTo>
                <a:lnTo>
                  <a:pt x="138113" y="602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3E1B89F-1A91-F64B-BA22-45455D85E608}"/>
              </a:ext>
            </a:extLst>
          </p:cNvPr>
          <p:cNvSpPr/>
          <p:nvPr/>
        </p:nvSpPr>
        <p:spPr>
          <a:xfrm rot="16200000">
            <a:off x="2514600" y="4175126"/>
            <a:ext cx="3189287" cy="411162"/>
          </a:xfrm>
          <a:custGeom>
            <a:avLst/>
            <a:gdLst>
              <a:gd name="connsiteX0" fmla="*/ 1757445 w 3189829"/>
              <a:gd name="connsiteY0" fmla="*/ 372632 h 412273"/>
              <a:gd name="connsiteX1" fmla="*/ 1012183 w 3189829"/>
              <a:gd name="connsiteY1" fmla="*/ 372632 h 412273"/>
              <a:gd name="connsiteX2" fmla="*/ 409630 w 3189829"/>
              <a:gd name="connsiteY2" fmla="*/ 369989 h 412273"/>
              <a:gd name="connsiteX3" fmla="*/ 240493 w 3189829"/>
              <a:gd name="connsiteY3" fmla="*/ 348847 h 412273"/>
              <a:gd name="connsiteX4" fmla="*/ 118925 w 3189829"/>
              <a:gd name="connsiteY4" fmla="*/ 351489 h 412273"/>
              <a:gd name="connsiteX5" fmla="*/ 55498 w 3189829"/>
              <a:gd name="connsiteY5" fmla="*/ 346204 h 412273"/>
              <a:gd name="connsiteX6" fmla="*/ 29071 w 3189829"/>
              <a:gd name="connsiteY6" fmla="*/ 335633 h 412273"/>
              <a:gd name="connsiteX7" fmla="*/ 7928 w 3189829"/>
              <a:gd name="connsiteY7" fmla="*/ 317133 h 412273"/>
              <a:gd name="connsiteX8" fmla="*/ 0 w 3189829"/>
              <a:gd name="connsiteY8" fmla="*/ 277492 h 412273"/>
              <a:gd name="connsiteX9" fmla="*/ 2643 w 3189829"/>
              <a:gd name="connsiteY9" fmla="*/ 240493 h 412273"/>
              <a:gd name="connsiteX10" fmla="*/ 15857 w 3189829"/>
              <a:gd name="connsiteY10" fmla="*/ 214065 h 412273"/>
              <a:gd name="connsiteX11" fmla="*/ 36999 w 3189829"/>
              <a:gd name="connsiteY11" fmla="*/ 190280 h 412273"/>
              <a:gd name="connsiteX12" fmla="*/ 73998 w 3189829"/>
              <a:gd name="connsiteY12" fmla="*/ 163852 h 412273"/>
              <a:gd name="connsiteX13" fmla="*/ 118925 w 3189829"/>
              <a:gd name="connsiteY13" fmla="*/ 140067 h 412273"/>
              <a:gd name="connsiteX14" fmla="*/ 182352 w 3189829"/>
              <a:gd name="connsiteY14" fmla="*/ 116283 h 412273"/>
              <a:gd name="connsiteX15" fmla="*/ 261635 w 3189829"/>
              <a:gd name="connsiteY15" fmla="*/ 95140 h 412273"/>
              <a:gd name="connsiteX16" fmla="*/ 319776 w 3189829"/>
              <a:gd name="connsiteY16" fmla="*/ 84569 h 412273"/>
              <a:gd name="connsiteX17" fmla="*/ 417559 w 3189829"/>
              <a:gd name="connsiteY17" fmla="*/ 92498 h 412273"/>
              <a:gd name="connsiteX18" fmla="*/ 520627 w 3189829"/>
              <a:gd name="connsiteY18" fmla="*/ 103069 h 412273"/>
              <a:gd name="connsiteX19" fmla="*/ 597267 w 3189829"/>
              <a:gd name="connsiteY19" fmla="*/ 105711 h 412273"/>
              <a:gd name="connsiteX20" fmla="*/ 848331 w 3189829"/>
              <a:gd name="connsiteY20" fmla="*/ 108354 h 412273"/>
              <a:gd name="connsiteX21" fmla="*/ 1337244 w 3189829"/>
              <a:gd name="connsiteY21" fmla="*/ 110997 h 412273"/>
              <a:gd name="connsiteX22" fmla="*/ 1736303 w 3189829"/>
              <a:gd name="connsiteY22" fmla="*/ 118925 h 412273"/>
              <a:gd name="connsiteX23" fmla="*/ 2278072 w 3189829"/>
              <a:gd name="connsiteY23" fmla="*/ 121568 h 412273"/>
              <a:gd name="connsiteX24" fmla="*/ 2735272 w 3189829"/>
              <a:gd name="connsiteY24" fmla="*/ 126854 h 412273"/>
              <a:gd name="connsiteX25" fmla="*/ 2870053 w 3189829"/>
              <a:gd name="connsiteY25" fmla="*/ 124211 h 412273"/>
              <a:gd name="connsiteX26" fmla="*/ 2917623 w 3189829"/>
              <a:gd name="connsiteY26" fmla="*/ 118925 h 412273"/>
              <a:gd name="connsiteX27" fmla="*/ 2965193 w 3189829"/>
              <a:gd name="connsiteY27" fmla="*/ 110997 h 412273"/>
              <a:gd name="connsiteX28" fmla="*/ 3012763 w 3189829"/>
              <a:gd name="connsiteY28" fmla="*/ 92498 h 412273"/>
              <a:gd name="connsiteX29" fmla="*/ 3076190 w 3189829"/>
              <a:gd name="connsiteY29" fmla="*/ 58141 h 412273"/>
              <a:gd name="connsiteX30" fmla="*/ 3118474 w 3189829"/>
              <a:gd name="connsiteY30" fmla="*/ 21143 h 412273"/>
              <a:gd name="connsiteX31" fmla="*/ 3144902 w 3189829"/>
              <a:gd name="connsiteY31" fmla="*/ 5286 h 412273"/>
              <a:gd name="connsiteX32" fmla="*/ 3168687 w 3189829"/>
              <a:gd name="connsiteY32" fmla="*/ 0 h 412273"/>
              <a:gd name="connsiteX33" fmla="*/ 3181901 w 3189829"/>
              <a:gd name="connsiteY33" fmla="*/ 2643 h 412273"/>
              <a:gd name="connsiteX34" fmla="*/ 3184543 w 3189829"/>
              <a:gd name="connsiteY34" fmla="*/ 7929 h 412273"/>
              <a:gd name="connsiteX35" fmla="*/ 3189829 w 3189829"/>
              <a:gd name="connsiteY35" fmla="*/ 10572 h 412273"/>
              <a:gd name="connsiteX36" fmla="*/ 3176615 w 3189829"/>
              <a:gd name="connsiteY36" fmla="*/ 58141 h 412273"/>
              <a:gd name="connsiteX37" fmla="*/ 3129045 w 3189829"/>
              <a:gd name="connsiteY37" fmla="*/ 179709 h 412273"/>
              <a:gd name="connsiteX38" fmla="*/ 3068261 w 3189829"/>
              <a:gd name="connsiteY38" fmla="*/ 317133 h 412273"/>
              <a:gd name="connsiteX39" fmla="*/ 3004835 w 3189829"/>
              <a:gd name="connsiteY39" fmla="*/ 412273 h 412273"/>
              <a:gd name="connsiteX40" fmla="*/ 2856839 w 3189829"/>
              <a:gd name="connsiteY40" fmla="*/ 391131 h 412273"/>
              <a:gd name="connsiteX41" fmla="*/ 2185575 w 3189829"/>
              <a:gd name="connsiteY41" fmla="*/ 388488 h 412273"/>
              <a:gd name="connsiteX42" fmla="*/ 2066650 w 3189829"/>
              <a:gd name="connsiteY42" fmla="*/ 372632 h 412273"/>
              <a:gd name="connsiteX43" fmla="*/ 1757445 w 3189829"/>
              <a:gd name="connsiteY43" fmla="*/ 372632 h 412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189829" h="412273">
                <a:moveTo>
                  <a:pt x="1757445" y="372632"/>
                </a:moveTo>
                <a:lnTo>
                  <a:pt x="1012183" y="372632"/>
                </a:lnTo>
                <a:lnTo>
                  <a:pt x="409630" y="369989"/>
                </a:lnTo>
                <a:lnTo>
                  <a:pt x="240493" y="348847"/>
                </a:lnTo>
                <a:lnTo>
                  <a:pt x="118925" y="351489"/>
                </a:lnTo>
                <a:lnTo>
                  <a:pt x="55498" y="346204"/>
                </a:lnTo>
                <a:lnTo>
                  <a:pt x="29071" y="335633"/>
                </a:lnTo>
                <a:lnTo>
                  <a:pt x="7928" y="317133"/>
                </a:lnTo>
                <a:lnTo>
                  <a:pt x="0" y="277492"/>
                </a:lnTo>
                <a:lnTo>
                  <a:pt x="2643" y="240493"/>
                </a:lnTo>
                <a:lnTo>
                  <a:pt x="15857" y="214065"/>
                </a:lnTo>
                <a:lnTo>
                  <a:pt x="36999" y="190280"/>
                </a:lnTo>
                <a:lnTo>
                  <a:pt x="73998" y="163852"/>
                </a:lnTo>
                <a:lnTo>
                  <a:pt x="118925" y="140067"/>
                </a:lnTo>
                <a:lnTo>
                  <a:pt x="182352" y="116283"/>
                </a:lnTo>
                <a:lnTo>
                  <a:pt x="261635" y="95140"/>
                </a:lnTo>
                <a:lnTo>
                  <a:pt x="319776" y="84569"/>
                </a:lnTo>
                <a:lnTo>
                  <a:pt x="417559" y="92498"/>
                </a:lnTo>
                <a:lnTo>
                  <a:pt x="520627" y="103069"/>
                </a:lnTo>
                <a:lnTo>
                  <a:pt x="597267" y="105711"/>
                </a:lnTo>
                <a:lnTo>
                  <a:pt x="848331" y="108354"/>
                </a:lnTo>
                <a:lnTo>
                  <a:pt x="1337244" y="110997"/>
                </a:lnTo>
                <a:lnTo>
                  <a:pt x="1736303" y="118925"/>
                </a:lnTo>
                <a:lnTo>
                  <a:pt x="2278072" y="121568"/>
                </a:lnTo>
                <a:lnTo>
                  <a:pt x="2735272" y="126854"/>
                </a:lnTo>
                <a:lnTo>
                  <a:pt x="2870053" y="124211"/>
                </a:lnTo>
                <a:lnTo>
                  <a:pt x="2917623" y="118925"/>
                </a:lnTo>
                <a:lnTo>
                  <a:pt x="2965193" y="110997"/>
                </a:lnTo>
                <a:lnTo>
                  <a:pt x="3012763" y="92498"/>
                </a:lnTo>
                <a:lnTo>
                  <a:pt x="3076190" y="58141"/>
                </a:lnTo>
                <a:lnTo>
                  <a:pt x="3118474" y="21143"/>
                </a:lnTo>
                <a:lnTo>
                  <a:pt x="3144902" y="5286"/>
                </a:lnTo>
                <a:lnTo>
                  <a:pt x="3168687" y="0"/>
                </a:lnTo>
                <a:lnTo>
                  <a:pt x="3181901" y="2643"/>
                </a:lnTo>
                <a:lnTo>
                  <a:pt x="3184543" y="7929"/>
                </a:lnTo>
                <a:lnTo>
                  <a:pt x="3189829" y="10572"/>
                </a:lnTo>
                <a:lnTo>
                  <a:pt x="3176615" y="58141"/>
                </a:lnTo>
                <a:lnTo>
                  <a:pt x="3129045" y="179709"/>
                </a:lnTo>
                <a:lnTo>
                  <a:pt x="3068261" y="317133"/>
                </a:lnTo>
                <a:lnTo>
                  <a:pt x="3004835" y="412273"/>
                </a:lnTo>
                <a:lnTo>
                  <a:pt x="2856839" y="391131"/>
                </a:lnTo>
                <a:lnTo>
                  <a:pt x="2185575" y="388488"/>
                </a:lnTo>
                <a:lnTo>
                  <a:pt x="2066650" y="372632"/>
                </a:lnTo>
                <a:lnTo>
                  <a:pt x="1757445" y="3726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0F6E582-42E9-7A44-AE80-02141E542715}"/>
              </a:ext>
            </a:extLst>
          </p:cNvPr>
          <p:cNvSpPr/>
          <p:nvPr/>
        </p:nvSpPr>
        <p:spPr>
          <a:xfrm>
            <a:off x="3201988" y="1933575"/>
            <a:ext cx="3984625" cy="458788"/>
          </a:xfrm>
          <a:custGeom>
            <a:avLst/>
            <a:gdLst>
              <a:gd name="connsiteX0" fmla="*/ 846414 w 3983928"/>
              <a:gd name="connsiteY0" fmla="*/ 350123 h 458900"/>
              <a:gd name="connsiteX1" fmla="*/ 0 w 3983928"/>
              <a:gd name="connsiteY1" fmla="*/ 458900 h 458900"/>
              <a:gd name="connsiteX2" fmla="*/ 0 w 3983928"/>
              <a:gd name="connsiteY2" fmla="*/ 299135 h 458900"/>
              <a:gd name="connsiteX3" fmla="*/ 387515 w 3983928"/>
              <a:gd name="connsiteY3" fmla="*/ 248146 h 458900"/>
              <a:gd name="connsiteX4" fmla="*/ 781829 w 3983928"/>
              <a:gd name="connsiteY4" fmla="*/ 200556 h 458900"/>
              <a:gd name="connsiteX5" fmla="*/ 1172743 w 3983928"/>
              <a:gd name="connsiteY5" fmla="*/ 156366 h 458900"/>
              <a:gd name="connsiteX6" fmla="*/ 1584053 w 3983928"/>
              <a:gd name="connsiteY6" fmla="*/ 112175 h 458900"/>
              <a:gd name="connsiteX7" fmla="*/ 1849195 w 3983928"/>
              <a:gd name="connsiteY7" fmla="*/ 91780 h 458900"/>
              <a:gd name="connsiteX8" fmla="*/ 2301296 w 3983928"/>
              <a:gd name="connsiteY8" fmla="*/ 74784 h 458900"/>
              <a:gd name="connsiteX9" fmla="*/ 2811185 w 3983928"/>
              <a:gd name="connsiteY9" fmla="*/ 61187 h 458900"/>
              <a:gd name="connsiteX10" fmla="*/ 3385659 w 3983928"/>
              <a:gd name="connsiteY10" fmla="*/ 47590 h 458900"/>
              <a:gd name="connsiteX11" fmla="*/ 3511432 w 3983928"/>
              <a:gd name="connsiteY11" fmla="*/ 6798 h 458900"/>
              <a:gd name="connsiteX12" fmla="*/ 3542025 w 3983928"/>
              <a:gd name="connsiteY12" fmla="*/ 0 h 458900"/>
              <a:gd name="connsiteX13" fmla="*/ 3596413 w 3983928"/>
              <a:gd name="connsiteY13" fmla="*/ 23795 h 458900"/>
              <a:gd name="connsiteX14" fmla="*/ 3759577 w 3983928"/>
              <a:gd name="connsiteY14" fmla="*/ 115575 h 458900"/>
              <a:gd name="connsiteX15" fmla="*/ 3892148 w 3983928"/>
              <a:gd name="connsiteY15" fmla="*/ 210754 h 458900"/>
              <a:gd name="connsiteX16" fmla="*/ 3936339 w 3983928"/>
              <a:gd name="connsiteY16" fmla="*/ 254944 h 458900"/>
              <a:gd name="connsiteX17" fmla="*/ 3970331 w 3983928"/>
              <a:gd name="connsiteY17" fmla="*/ 302534 h 458900"/>
              <a:gd name="connsiteX18" fmla="*/ 3983928 w 3983928"/>
              <a:gd name="connsiteY18" fmla="*/ 346724 h 458900"/>
              <a:gd name="connsiteX19" fmla="*/ 3980529 w 3983928"/>
              <a:gd name="connsiteY19" fmla="*/ 411310 h 458900"/>
              <a:gd name="connsiteX20" fmla="*/ 3963533 w 3983928"/>
              <a:gd name="connsiteY20" fmla="*/ 431706 h 458900"/>
              <a:gd name="connsiteX21" fmla="*/ 3824163 w 3983928"/>
              <a:gd name="connsiteY21" fmla="*/ 445303 h 458900"/>
              <a:gd name="connsiteX22" fmla="*/ 3691592 w 3983928"/>
              <a:gd name="connsiteY22" fmla="*/ 448702 h 458900"/>
              <a:gd name="connsiteX23" fmla="*/ 3375461 w 3983928"/>
              <a:gd name="connsiteY23" fmla="*/ 237948 h 458900"/>
              <a:gd name="connsiteX24" fmla="*/ 3300678 w 3983928"/>
              <a:gd name="connsiteY24" fmla="*/ 224351 h 458900"/>
              <a:gd name="connsiteX25" fmla="*/ 2919961 w 3983928"/>
              <a:gd name="connsiteY25" fmla="*/ 224351 h 458900"/>
              <a:gd name="connsiteX26" fmla="*/ 2359084 w 3983928"/>
              <a:gd name="connsiteY26" fmla="*/ 231149 h 458900"/>
              <a:gd name="connsiteX27" fmla="*/ 1811803 w 3983928"/>
              <a:gd name="connsiteY27" fmla="*/ 248146 h 458900"/>
              <a:gd name="connsiteX28" fmla="*/ 1363101 w 3983928"/>
              <a:gd name="connsiteY28" fmla="*/ 292336 h 458900"/>
              <a:gd name="connsiteX29" fmla="*/ 846414 w 3983928"/>
              <a:gd name="connsiteY29" fmla="*/ 350123 h 4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83928" h="458900">
                <a:moveTo>
                  <a:pt x="846414" y="350123"/>
                </a:moveTo>
                <a:lnTo>
                  <a:pt x="0" y="458900"/>
                </a:lnTo>
                <a:lnTo>
                  <a:pt x="0" y="299135"/>
                </a:lnTo>
                <a:lnTo>
                  <a:pt x="387515" y="248146"/>
                </a:lnTo>
                <a:lnTo>
                  <a:pt x="781829" y="200556"/>
                </a:lnTo>
                <a:lnTo>
                  <a:pt x="1172743" y="156366"/>
                </a:lnTo>
                <a:lnTo>
                  <a:pt x="1584053" y="112175"/>
                </a:lnTo>
                <a:lnTo>
                  <a:pt x="1849195" y="91780"/>
                </a:lnTo>
                <a:lnTo>
                  <a:pt x="2301296" y="74784"/>
                </a:lnTo>
                <a:lnTo>
                  <a:pt x="2811185" y="61187"/>
                </a:lnTo>
                <a:lnTo>
                  <a:pt x="3385659" y="47590"/>
                </a:lnTo>
                <a:lnTo>
                  <a:pt x="3511432" y="6798"/>
                </a:lnTo>
                <a:lnTo>
                  <a:pt x="3542025" y="0"/>
                </a:lnTo>
                <a:lnTo>
                  <a:pt x="3596413" y="23795"/>
                </a:lnTo>
                <a:lnTo>
                  <a:pt x="3759577" y="115575"/>
                </a:lnTo>
                <a:lnTo>
                  <a:pt x="3892148" y="210754"/>
                </a:lnTo>
                <a:lnTo>
                  <a:pt x="3936339" y="254944"/>
                </a:lnTo>
                <a:lnTo>
                  <a:pt x="3970331" y="302534"/>
                </a:lnTo>
                <a:lnTo>
                  <a:pt x="3983928" y="346724"/>
                </a:lnTo>
                <a:cubicBezTo>
                  <a:pt x="3980466" y="409042"/>
                  <a:pt x="3980529" y="387484"/>
                  <a:pt x="3980529" y="411310"/>
                </a:cubicBezTo>
                <a:lnTo>
                  <a:pt x="3963533" y="431706"/>
                </a:lnTo>
                <a:lnTo>
                  <a:pt x="3824163" y="445303"/>
                </a:lnTo>
                <a:lnTo>
                  <a:pt x="3691592" y="448702"/>
                </a:lnTo>
                <a:lnTo>
                  <a:pt x="3375461" y="237948"/>
                </a:lnTo>
                <a:lnTo>
                  <a:pt x="3300678" y="224351"/>
                </a:lnTo>
                <a:lnTo>
                  <a:pt x="2919961" y="224351"/>
                </a:lnTo>
                <a:lnTo>
                  <a:pt x="2359084" y="231149"/>
                </a:lnTo>
                <a:lnTo>
                  <a:pt x="1811803" y="248146"/>
                </a:lnTo>
                <a:lnTo>
                  <a:pt x="1363101" y="292336"/>
                </a:lnTo>
                <a:lnTo>
                  <a:pt x="846414" y="3501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E95F40E-68B9-2C48-83CF-22B0D5DEBBFA}"/>
              </a:ext>
            </a:extLst>
          </p:cNvPr>
          <p:cNvSpPr/>
          <p:nvPr/>
        </p:nvSpPr>
        <p:spPr>
          <a:xfrm>
            <a:off x="6118225" y="2135188"/>
            <a:ext cx="819150" cy="536575"/>
          </a:xfrm>
          <a:custGeom>
            <a:avLst/>
            <a:gdLst>
              <a:gd name="connsiteX0" fmla="*/ 233363 w 819150"/>
              <a:gd name="connsiteY0" fmla="*/ 302419 h 535782"/>
              <a:gd name="connsiteX1" fmla="*/ 388144 w 819150"/>
              <a:gd name="connsiteY1" fmla="*/ 166688 h 535782"/>
              <a:gd name="connsiteX2" fmla="*/ 438150 w 819150"/>
              <a:gd name="connsiteY2" fmla="*/ 116682 h 535782"/>
              <a:gd name="connsiteX3" fmla="*/ 459582 w 819150"/>
              <a:gd name="connsiteY3" fmla="*/ 88107 h 535782"/>
              <a:gd name="connsiteX4" fmla="*/ 471488 w 819150"/>
              <a:gd name="connsiteY4" fmla="*/ 64294 h 535782"/>
              <a:gd name="connsiteX5" fmla="*/ 469107 w 819150"/>
              <a:gd name="connsiteY5" fmla="*/ 47625 h 535782"/>
              <a:gd name="connsiteX6" fmla="*/ 450057 w 819150"/>
              <a:gd name="connsiteY6" fmla="*/ 0 h 535782"/>
              <a:gd name="connsiteX7" fmla="*/ 819150 w 819150"/>
              <a:gd name="connsiteY7" fmla="*/ 211932 h 535782"/>
              <a:gd name="connsiteX8" fmla="*/ 776288 w 819150"/>
              <a:gd name="connsiteY8" fmla="*/ 245269 h 535782"/>
              <a:gd name="connsiteX9" fmla="*/ 697707 w 819150"/>
              <a:gd name="connsiteY9" fmla="*/ 252413 h 535782"/>
              <a:gd name="connsiteX10" fmla="*/ 611982 w 819150"/>
              <a:gd name="connsiteY10" fmla="*/ 266700 h 535782"/>
              <a:gd name="connsiteX11" fmla="*/ 538163 w 819150"/>
              <a:gd name="connsiteY11" fmla="*/ 295275 h 535782"/>
              <a:gd name="connsiteX12" fmla="*/ 354807 w 819150"/>
              <a:gd name="connsiteY12" fmla="*/ 381000 h 535782"/>
              <a:gd name="connsiteX13" fmla="*/ 171450 w 819150"/>
              <a:gd name="connsiteY13" fmla="*/ 478632 h 535782"/>
              <a:gd name="connsiteX14" fmla="*/ 71438 w 819150"/>
              <a:gd name="connsiteY14" fmla="*/ 526257 h 535782"/>
              <a:gd name="connsiteX15" fmla="*/ 50007 w 819150"/>
              <a:gd name="connsiteY15" fmla="*/ 535782 h 535782"/>
              <a:gd name="connsiteX16" fmla="*/ 23813 w 819150"/>
              <a:gd name="connsiteY16" fmla="*/ 533400 h 535782"/>
              <a:gd name="connsiteX17" fmla="*/ 4763 w 819150"/>
              <a:gd name="connsiteY17" fmla="*/ 521494 h 535782"/>
              <a:gd name="connsiteX18" fmla="*/ 0 w 819150"/>
              <a:gd name="connsiteY18" fmla="*/ 500063 h 535782"/>
              <a:gd name="connsiteX19" fmla="*/ 7144 w 819150"/>
              <a:gd name="connsiteY19" fmla="*/ 469107 h 535782"/>
              <a:gd name="connsiteX20" fmla="*/ 35719 w 819150"/>
              <a:gd name="connsiteY20" fmla="*/ 445294 h 535782"/>
              <a:gd name="connsiteX21" fmla="*/ 233363 w 819150"/>
              <a:gd name="connsiteY21" fmla="*/ 302419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19150" h="535782">
                <a:moveTo>
                  <a:pt x="233363" y="302419"/>
                </a:moveTo>
                <a:lnTo>
                  <a:pt x="388144" y="166688"/>
                </a:lnTo>
                <a:lnTo>
                  <a:pt x="438150" y="116682"/>
                </a:lnTo>
                <a:lnTo>
                  <a:pt x="459582" y="88107"/>
                </a:lnTo>
                <a:lnTo>
                  <a:pt x="471488" y="64294"/>
                </a:lnTo>
                <a:lnTo>
                  <a:pt x="469107" y="47625"/>
                </a:lnTo>
                <a:lnTo>
                  <a:pt x="450057" y="0"/>
                </a:lnTo>
                <a:lnTo>
                  <a:pt x="819150" y="211932"/>
                </a:lnTo>
                <a:lnTo>
                  <a:pt x="776288" y="245269"/>
                </a:lnTo>
                <a:lnTo>
                  <a:pt x="697707" y="252413"/>
                </a:lnTo>
                <a:lnTo>
                  <a:pt x="611982" y="266700"/>
                </a:lnTo>
                <a:lnTo>
                  <a:pt x="538163" y="295275"/>
                </a:lnTo>
                <a:lnTo>
                  <a:pt x="354807" y="381000"/>
                </a:lnTo>
                <a:lnTo>
                  <a:pt x="171450" y="478632"/>
                </a:lnTo>
                <a:lnTo>
                  <a:pt x="71438" y="526257"/>
                </a:lnTo>
                <a:lnTo>
                  <a:pt x="50007" y="535782"/>
                </a:lnTo>
                <a:lnTo>
                  <a:pt x="23813" y="533400"/>
                </a:lnTo>
                <a:lnTo>
                  <a:pt x="4763" y="521494"/>
                </a:lnTo>
                <a:lnTo>
                  <a:pt x="0" y="500063"/>
                </a:lnTo>
                <a:lnTo>
                  <a:pt x="7144" y="469107"/>
                </a:lnTo>
                <a:lnTo>
                  <a:pt x="35719" y="445294"/>
                </a:lnTo>
                <a:lnTo>
                  <a:pt x="233363" y="3024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8FB207A-44F4-7F47-8EB4-ABBBE017A884}"/>
              </a:ext>
            </a:extLst>
          </p:cNvPr>
          <p:cNvSpPr/>
          <p:nvPr/>
        </p:nvSpPr>
        <p:spPr>
          <a:xfrm>
            <a:off x="4151313" y="2668588"/>
            <a:ext cx="1952625" cy="1216025"/>
          </a:xfrm>
          <a:custGeom>
            <a:avLst/>
            <a:gdLst>
              <a:gd name="connsiteX0" fmla="*/ 485775 w 1952625"/>
              <a:gd name="connsiteY0" fmla="*/ 392907 h 1214438"/>
              <a:gd name="connsiteX1" fmla="*/ 35719 w 1952625"/>
              <a:gd name="connsiteY1" fmla="*/ 466725 h 1214438"/>
              <a:gd name="connsiteX2" fmla="*/ 0 w 1952625"/>
              <a:gd name="connsiteY2" fmla="*/ 321469 h 1214438"/>
              <a:gd name="connsiteX3" fmla="*/ 240506 w 1952625"/>
              <a:gd name="connsiteY3" fmla="*/ 276225 h 1214438"/>
              <a:gd name="connsiteX4" fmla="*/ 614362 w 1952625"/>
              <a:gd name="connsiteY4" fmla="*/ 209550 h 1214438"/>
              <a:gd name="connsiteX5" fmla="*/ 973931 w 1952625"/>
              <a:gd name="connsiteY5" fmla="*/ 145257 h 1214438"/>
              <a:gd name="connsiteX6" fmla="*/ 1371600 w 1952625"/>
              <a:gd name="connsiteY6" fmla="*/ 69057 h 1214438"/>
              <a:gd name="connsiteX7" fmla="*/ 1469231 w 1952625"/>
              <a:gd name="connsiteY7" fmla="*/ 26194 h 1214438"/>
              <a:gd name="connsiteX8" fmla="*/ 1526381 w 1952625"/>
              <a:gd name="connsiteY8" fmla="*/ 0 h 1214438"/>
              <a:gd name="connsiteX9" fmla="*/ 1538287 w 1952625"/>
              <a:gd name="connsiteY9" fmla="*/ 0 h 1214438"/>
              <a:gd name="connsiteX10" fmla="*/ 1633537 w 1952625"/>
              <a:gd name="connsiteY10" fmla="*/ 47625 h 1214438"/>
              <a:gd name="connsiteX11" fmla="*/ 1747837 w 1952625"/>
              <a:gd name="connsiteY11" fmla="*/ 119063 h 1214438"/>
              <a:gd name="connsiteX12" fmla="*/ 1835944 w 1952625"/>
              <a:gd name="connsiteY12" fmla="*/ 183357 h 1214438"/>
              <a:gd name="connsiteX13" fmla="*/ 1902619 w 1952625"/>
              <a:gd name="connsiteY13" fmla="*/ 254794 h 1214438"/>
              <a:gd name="connsiteX14" fmla="*/ 1935956 w 1952625"/>
              <a:gd name="connsiteY14" fmla="*/ 292894 h 1214438"/>
              <a:gd name="connsiteX15" fmla="*/ 1950244 w 1952625"/>
              <a:gd name="connsiteY15" fmla="*/ 328613 h 1214438"/>
              <a:gd name="connsiteX16" fmla="*/ 1952625 w 1952625"/>
              <a:gd name="connsiteY16" fmla="*/ 352425 h 1214438"/>
              <a:gd name="connsiteX17" fmla="*/ 1940719 w 1952625"/>
              <a:gd name="connsiteY17" fmla="*/ 385763 h 1214438"/>
              <a:gd name="connsiteX18" fmla="*/ 1902619 w 1952625"/>
              <a:gd name="connsiteY18" fmla="*/ 416719 h 1214438"/>
              <a:gd name="connsiteX19" fmla="*/ 1843087 w 1952625"/>
              <a:gd name="connsiteY19" fmla="*/ 447675 h 1214438"/>
              <a:gd name="connsiteX20" fmla="*/ 1757362 w 1952625"/>
              <a:gd name="connsiteY20" fmla="*/ 735807 h 1214438"/>
              <a:gd name="connsiteX21" fmla="*/ 1685925 w 1952625"/>
              <a:gd name="connsiteY21" fmla="*/ 962025 h 1214438"/>
              <a:gd name="connsiteX22" fmla="*/ 1621631 w 1952625"/>
              <a:gd name="connsiteY22" fmla="*/ 1131094 h 1214438"/>
              <a:gd name="connsiteX23" fmla="*/ 1583531 w 1952625"/>
              <a:gd name="connsiteY23" fmla="*/ 1202532 h 1214438"/>
              <a:gd name="connsiteX24" fmla="*/ 1566862 w 1952625"/>
              <a:gd name="connsiteY24" fmla="*/ 1212057 h 1214438"/>
              <a:gd name="connsiteX25" fmla="*/ 1531144 w 1952625"/>
              <a:gd name="connsiteY25" fmla="*/ 1214438 h 1214438"/>
              <a:gd name="connsiteX26" fmla="*/ 1500187 w 1952625"/>
              <a:gd name="connsiteY26" fmla="*/ 1209675 h 1214438"/>
              <a:gd name="connsiteX27" fmla="*/ 1473994 w 1952625"/>
              <a:gd name="connsiteY27" fmla="*/ 1197769 h 1214438"/>
              <a:gd name="connsiteX28" fmla="*/ 1440656 w 1952625"/>
              <a:gd name="connsiteY28" fmla="*/ 1162050 h 1214438"/>
              <a:gd name="connsiteX29" fmla="*/ 1447800 w 1952625"/>
              <a:gd name="connsiteY29" fmla="*/ 973932 h 1214438"/>
              <a:gd name="connsiteX30" fmla="*/ 1507331 w 1952625"/>
              <a:gd name="connsiteY30" fmla="*/ 547688 h 1214438"/>
              <a:gd name="connsiteX31" fmla="*/ 1533525 w 1952625"/>
              <a:gd name="connsiteY31" fmla="*/ 369094 h 1214438"/>
              <a:gd name="connsiteX32" fmla="*/ 1531144 w 1952625"/>
              <a:gd name="connsiteY32" fmla="*/ 338138 h 1214438"/>
              <a:gd name="connsiteX33" fmla="*/ 1521619 w 1952625"/>
              <a:gd name="connsiteY33" fmla="*/ 316707 h 1214438"/>
              <a:gd name="connsiteX34" fmla="*/ 1495425 w 1952625"/>
              <a:gd name="connsiteY34" fmla="*/ 300038 h 1214438"/>
              <a:gd name="connsiteX35" fmla="*/ 1457325 w 1952625"/>
              <a:gd name="connsiteY35" fmla="*/ 292894 h 1214438"/>
              <a:gd name="connsiteX36" fmla="*/ 1397794 w 1952625"/>
              <a:gd name="connsiteY36" fmla="*/ 290513 h 1214438"/>
              <a:gd name="connsiteX37" fmla="*/ 1231106 w 1952625"/>
              <a:gd name="connsiteY37" fmla="*/ 290513 h 1214438"/>
              <a:gd name="connsiteX38" fmla="*/ 1145381 w 1952625"/>
              <a:gd name="connsiteY38" fmla="*/ 292894 h 1214438"/>
              <a:gd name="connsiteX39" fmla="*/ 845344 w 1952625"/>
              <a:gd name="connsiteY39" fmla="*/ 338138 h 1214438"/>
              <a:gd name="connsiteX40" fmla="*/ 485775 w 1952625"/>
              <a:gd name="connsiteY40" fmla="*/ 392907 h 1214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52625" h="1214438">
                <a:moveTo>
                  <a:pt x="485775" y="392907"/>
                </a:moveTo>
                <a:lnTo>
                  <a:pt x="35719" y="466725"/>
                </a:lnTo>
                <a:lnTo>
                  <a:pt x="0" y="321469"/>
                </a:lnTo>
                <a:lnTo>
                  <a:pt x="240506" y="276225"/>
                </a:lnTo>
                <a:lnTo>
                  <a:pt x="614362" y="209550"/>
                </a:lnTo>
                <a:lnTo>
                  <a:pt x="973931" y="145257"/>
                </a:lnTo>
                <a:lnTo>
                  <a:pt x="1371600" y="69057"/>
                </a:lnTo>
                <a:lnTo>
                  <a:pt x="1469231" y="26194"/>
                </a:lnTo>
                <a:lnTo>
                  <a:pt x="1526381" y="0"/>
                </a:lnTo>
                <a:lnTo>
                  <a:pt x="1538287" y="0"/>
                </a:lnTo>
                <a:lnTo>
                  <a:pt x="1633537" y="47625"/>
                </a:lnTo>
                <a:lnTo>
                  <a:pt x="1747837" y="119063"/>
                </a:lnTo>
                <a:lnTo>
                  <a:pt x="1835944" y="183357"/>
                </a:lnTo>
                <a:lnTo>
                  <a:pt x="1902619" y="254794"/>
                </a:lnTo>
                <a:lnTo>
                  <a:pt x="1935956" y="292894"/>
                </a:lnTo>
                <a:lnTo>
                  <a:pt x="1950244" y="328613"/>
                </a:lnTo>
                <a:lnTo>
                  <a:pt x="1952625" y="352425"/>
                </a:lnTo>
                <a:lnTo>
                  <a:pt x="1940719" y="385763"/>
                </a:lnTo>
                <a:lnTo>
                  <a:pt x="1902619" y="416719"/>
                </a:lnTo>
                <a:lnTo>
                  <a:pt x="1843087" y="447675"/>
                </a:lnTo>
                <a:lnTo>
                  <a:pt x="1757362" y="735807"/>
                </a:lnTo>
                <a:lnTo>
                  <a:pt x="1685925" y="962025"/>
                </a:lnTo>
                <a:lnTo>
                  <a:pt x="1621631" y="1131094"/>
                </a:lnTo>
                <a:lnTo>
                  <a:pt x="1583531" y="1202532"/>
                </a:lnTo>
                <a:lnTo>
                  <a:pt x="1566862" y="1212057"/>
                </a:lnTo>
                <a:lnTo>
                  <a:pt x="1531144" y="1214438"/>
                </a:lnTo>
                <a:lnTo>
                  <a:pt x="1500187" y="1209675"/>
                </a:lnTo>
                <a:lnTo>
                  <a:pt x="1473994" y="1197769"/>
                </a:lnTo>
                <a:lnTo>
                  <a:pt x="1440656" y="1162050"/>
                </a:lnTo>
                <a:lnTo>
                  <a:pt x="1447800" y="973932"/>
                </a:lnTo>
                <a:lnTo>
                  <a:pt x="1507331" y="547688"/>
                </a:lnTo>
                <a:lnTo>
                  <a:pt x="1533525" y="369094"/>
                </a:lnTo>
                <a:lnTo>
                  <a:pt x="1531144" y="338138"/>
                </a:lnTo>
                <a:lnTo>
                  <a:pt x="1521619" y="316707"/>
                </a:lnTo>
                <a:lnTo>
                  <a:pt x="1495425" y="300038"/>
                </a:lnTo>
                <a:lnTo>
                  <a:pt x="1457325" y="292894"/>
                </a:lnTo>
                <a:lnTo>
                  <a:pt x="1397794" y="290513"/>
                </a:lnTo>
                <a:lnTo>
                  <a:pt x="1231106" y="290513"/>
                </a:lnTo>
                <a:lnTo>
                  <a:pt x="1145381" y="292894"/>
                </a:lnTo>
                <a:lnTo>
                  <a:pt x="845344" y="338138"/>
                </a:lnTo>
                <a:lnTo>
                  <a:pt x="485775" y="392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1A6718E-ACA8-2646-AB92-C75B1C2BC524}"/>
              </a:ext>
            </a:extLst>
          </p:cNvPr>
          <p:cNvSpPr/>
          <p:nvPr/>
        </p:nvSpPr>
        <p:spPr>
          <a:xfrm>
            <a:off x="4200525" y="3652838"/>
            <a:ext cx="1436688" cy="314325"/>
          </a:xfrm>
          <a:custGeom>
            <a:avLst/>
            <a:gdLst>
              <a:gd name="connsiteX0" fmla="*/ 719138 w 1435894"/>
              <a:gd name="connsiteY0" fmla="*/ 240506 h 314325"/>
              <a:gd name="connsiteX1" fmla="*/ 290513 w 1435894"/>
              <a:gd name="connsiteY1" fmla="*/ 314325 h 314325"/>
              <a:gd name="connsiteX2" fmla="*/ 2381 w 1435894"/>
              <a:gd name="connsiteY2" fmla="*/ 254793 h 314325"/>
              <a:gd name="connsiteX3" fmla="*/ 0 w 1435894"/>
              <a:gd name="connsiteY3" fmla="*/ 123825 h 314325"/>
              <a:gd name="connsiteX4" fmla="*/ 304800 w 1435894"/>
              <a:gd name="connsiteY4" fmla="*/ 130968 h 314325"/>
              <a:gd name="connsiteX5" fmla="*/ 516731 w 1435894"/>
              <a:gd name="connsiteY5" fmla="*/ 100012 h 314325"/>
              <a:gd name="connsiteX6" fmla="*/ 823913 w 1435894"/>
              <a:gd name="connsiteY6" fmla="*/ 50006 h 314325"/>
              <a:gd name="connsiteX7" fmla="*/ 1128713 w 1435894"/>
              <a:gd name="connsiteY7" fmla="*/ 0 h 314325"/>
              <a:gd name="connsiteX8" fmla="*/ 1433513 w 1435894"/>
              <a:gd name="connsiteY8" fmla="*/ 0 h 314325"/>
              <a:gd name="connsiteX9" fmla="*/ 1435894 w 1435894"/>
              <a:gd name="connsiteY9" fmla="*/ 178593 h 314325"/>
              <a:gd name="connsiteX10" fmla="*/ 1340644 w 1435894"/>
              <a:gd name="connsiteY10" fmla="*/ 178593 h 314325"/>
              <a:gd name="connsiteX11" fmla="*/ 1152525 w 1435894"/>
              <a:gd name="connsiteY11" fmla="*/ 176212 h 314325"/>
              <a:gd name="connsiteX12" fmla="*/ 719138 w 1435894"/>
              <a:gd name="connsiteY12" fmla="*/ 240506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5894" h="314325">
                <a:moveTo>
                  <a:pt x="719138" y="240506"/>
                </a:moveTo>
                <a:lnTo>
                  <a:pt x="290513" y="314325"/>
                </a:lnTo>
                <a:lnTo>
                  <a:pt x="2381" y="254793"/>
                </a:lnTo>
                <a:cubicBezTo>
                  <a:pt x="1587" y="211137"/>
                  <a:pt x="794" y="167481"/>
                  <a:pt x="0" y="123825"/>
                </a:cubicBezTo>
                <a:lnTo>
                  <a:pt x="304800" y="130968"/>
                </a:lnTo>
                <a:lnTo>
                  <a:pt x="516731" y="100012"/>
                </a:lnTo>
                <a:lnTo>
                  <a:pt x="823913" y="50006"/>
                </a:lnTo>
                <a:lnTo>
                  <a:pt x="1128713" y="0"/>
                </a:lnTo>
                <a:lnTo>
                  <a:pt x="1433513" y="0"/>
                </a:lnTo>
                <a:cubicBezTo>
                  <a:pt x="1434307" y="59531"/>
                  <a:pt x="1435100" y="119062"/>
                  <a:pt x="1435894" y="178593"/>
                </a:cubicBezTo>
                <a:lnTo>
                  <a:pt x="1340644" y="178593"/>
                </a:lnTo>
                <a:lnTo>
                  <a:pt x="1152525" y="176212"/>
                </a:lnTo>
                <a:lnTo>
                  <a:pt x="719138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E14A4EC-AE49-804B-AB79-475EFBAE318C}"/>
              </a:ext>
            </a:extLst>
          </p:cNvPr>
          <p:cNvSpPr/>
          <p:nvPr/>
        </p:nvSpPr>
        <p:spPr>
          <a:xfrm>
            <a:off x="4198938" y="4408488"/>
            <a:ext cx="2016125" cy="1301750"/>
          </a:xfrm>
          <a:custGeom>
            <a:avLst/>
            <a:gdLst>
              <a:gd name="connsiteX0" fmla="*/ 883444 w 2016919"/>
              <a:gd name="connsiteY0" fmla="*/ 300037 h 1302544"/>
              <a:gd name="connsiteX1" fmla="*/ 333375 w 2016919"/>
              <a:gd name="connsiteY1" fmla="*/ 361950 h 1302544"/>
              <a:gd name="connsiteX2" fmla="*/ 2381 w 2016919"/>
              <a:gd name="connsiteY2" fmla="*/ 361950 h 1302544"/>
              <a:gd name="connsiteX3" fmla="*/ 0 w 2016919"/>
              <a:gd name="connsiteY3" fmla="*/ 180975 h 1302544"/>
              <a:gd name="connsiteX4" fmla="*/ 300037 w 2016919"/>
              <a:gd name="connsiteY4" fmla="*/ 180975 h 1302544"/>
              <a:gd name="connsiteX5" fmla="*/ 552450 w 2016919"/>
              <a:gd name="connsiteY5" fmla="*/ 150019 h 1302544"/>
              <a:gd name="connsiteX6" fmla="*/ 940594 w 2016919"/>
              <a:gd name="connsiteY6" fmla="*/ 100012 h 1302544"/>
              <a:gd name="connsiteX7" fmla="*/ 1326356 w 2016919"/>
              <a:gd name="connsiteY7" fmla="*/ 47625 h 1302544"/>
              <a:gd name="connsiteX8" fmla="*/ 1419225 w 2016919"/>
              <a:gd name="connsiteY8" fmla="*/ 33337 h 1302544"/>
              <a:gd name="connsiteX9" fmla="*/ 1509712 w 2016919"/>
              <a:gd name="connsiteY9" fmla="*/ 19050 h 1302544"/>
              <a:gd name="connsiteX10" fmla="*/ 1590675 w 2016919"/>
              <a:gd name="connsiteY10" fmla="*/ 4762 h 1302544"/>
              <a:gd name="connsiteX11" fmla="*/ 1626394 w 2016919"/>
              <a:gd name="connsiteY11" fmla="*/ 0 h 1302544"/>
              <a:gd name="connsiteX12" fmla="*/ 1671637 w 2016919"/>
              <a:gd name="connsiteY12" fmla="*/ 9525 h 1302544"/>
              <a:gd name="connsiteX13" fmla="*/ 1731169 w 2016919"/>
              <a:gd name="connsiteY13" fmla="*/ 38100 h 1302544"/>
              <a:gd name="connsiteX14" fmla="*/ 1824037 w 2016919"/>
              <a:gd name="connsiteY14" fmla="*/ 104775 h 1302544"/>
              <a:gd name="connsiteX15" fmla="*/ 1928812 w 2016919"/>
              <a:gd name="connsiteY15" fmla="*/ 200025 h 1302544"/>
              <a:gd name="connsiteX16" fmla="*/ 1990725 w 2016919"/>
              <a:gd name="connsiteY16" fmla="*/ 266700 h 1302544"/>
              <a:gd name="connsiteX17" fmla="*/ 2012156 w 2016919"/>
              <a:gd name="connsiteY17" fmla="*/ 300037 h 1302544"/>
              <a:gd name="connsiteX18" fmla="*/ 2016919 w 2016919"/>
              <a:gd name="connsiteY18" fmla="*/ 328612 h 1302544"/>
              <a:gd name="connsiteX19" fmla="*/ 2007394 w 2016919"/>
              <a:gd name="connsiteY19" fmla="*/ 371475 h 1302544"/>
              <a:gd name="connsiteX20" fmla="*/ 1983581 w 2016919"/>
              <a:gd name="connsiteY20" fmla="*/ 397669 h 1302544"/>
              <a:gd name="connsiteX21" fmla="*/ 1947862 w 2016919"/>
              <a:gd name="connsiteY21" fmla="*/ 423862 h 1302544"/>
              <a:gd name="connsiteX22" fmla="*/ 1924050 w 2016919"/>
              <a:gd name="connsiteY22" fmla="*/ 457200 h 1302544"/>
              <a:gd name="connsiteX23" fmla="*/ 1902619 w 2016919"/>
              <a:gd name="connsiteY23" fmla="*/ 511969 h 1302544"/>
              <a:gd name="connsiteX24" fmla="*/ 1719262 w 2016919"/>
              <a:gd name="connsiteY24" fmla="*/ 1221581 h 1302544"/>
              <a:gd name="connsiteX25" fmla="*/ 1700212 w 2016919"/>
              <a:gd name="connsiteY25" fmla="*/ 1254919 h 1302544"/>
              <a:gd name="connsiteX26" fmla="*/ 1657350 w 2016919"/>
              <a:gd name="connsiteY26" fmla="*/ 1276350 h 1302544"/>
              <a:gd name="connsiteX27" fmla="*/ 1619250 w 2016919"/>
              <a:gd name="connsiteY27" fmla="*/ 1293019 h 1302544"/>
              <a:gd name="connsiteX28" fmla="*/ 1540669 w 2016919"/>
              <a:gd name="connsiteY28" fmla="*/ 1302544 h 1302544"/>
              <a:gd name="connsiteX29" fmla="*/ 1490662 w 2016919"/>
              <a:gd name="connsiteY29" fmla="*/ 1045369 h 1302544"/>
              <a:gd name="connsiteX30" fmla="*/ 1538287 w 2016919"/>
              <a:gd name="connsiteY30" fmla="*/ 735806 h 1302544"/>
              <a:gd name="connsiteX31" fmla="*/ 1590675 w 2016919"/>
              <a:gd name="connsiteY31" fmla="*/ 423862 h 1302544"/>
              <a:gd name="connsiteX32" fmla="*/ 1597819 w 2016919"/>
              <a:gd name="connsiteY32" fmla="*/ 352425 h 1302544"/>
              <a:gd name="connsiteX33" fmla="*/ 1588294 w 2016919"/>
              <a:gd name="connsiteY33" fmla="*/ 316706 h 1302544"/>
              <a:gd name="connsiteX34" fmla="*/ 1571625 w 2016919"/>
              <a:gd name="connsiteY34" fmla="*/ 297656 h 1302544"/>
              <a:gd name="connsiteX35" fmla="*/ 1535906 w 2016919"/>
              <a:gd name="connsiteY35" fmla="*/ 273844 h 1302544"/>
              <a:gd name="connsiteX36" fmla="*/ 1485900 w 2016919"/>
              <a:gd name="connsiteY36" fmla="*/ 250031 h 1302544"/>
              <a:gd name="connsiteX37" fmla="*/ 1359694 w 2016919"/>
              <a:gd name="connsiteY37" fmla="*/ 257175 h 1302544"/>
              <a:gd name="connsiteX38" fmla="*/ 1116806 w 2016919"/>
              <a:gd name="connsiteY38" fmla="*/ 273844 h 1302544"/>
              <a:gd name="connsiteX39" fmla="*/ 883444 w 2016919"/>
              <a:gd name="connsiteY39" fmla="*/ 300037 h 13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16919" h="1302544">
                <a:moveTo>
                  <a:pt x="883444" y="300037"/>
                </a:moveTo>
                <a:lnTo>
                  <a:pt x="333375" y="361950"/>
                </a:lnTo>
                <a:lnTo>
                  <a:pt x="2381" y="361950"/>
                </a:lnTo>
                <a:cubicBezTo>
                  <a:pt x="1587" y="301625"/>
                  <a:pt x="794" y="241300"/>
                  <a:pt x="0" y="180975"/>
                </a:cubicBezTo>
                <a:lnTo>
                  <a:pt x="300037" y="180975"/>
                </a:lnTo>
                <a:lnTo>
                  <a:pt x="552450" y="150019"/>
                </a:lnTo>
                <a:lnTo>
                  <a:pt x="940594" y="100012"/>
                </a:lnTo>
                <a:lnTo>
                  <a:pt x="1326356" y="47625"/>
                </a:lnTo>
                <a:lnTo>
                  <a:pt x="1419225" y="33337"/>
                </a:lnTo>
                <a:lnTo>
                  <a:pt x="1509712" y="19050"/>
                </a:lnTo>
                <a:lnTo>
                  <a:pt x="1590675" y="4762"/>
                </a:lnTo>
                <a:lnTo>
                  <a:pt x="1626394" y="0"/>
                </a:lnTo>
                <a:lnTo>
                  <a:pt x="1671637" y="9525"/>
                </a:lnTo>
                <a:lnTo>
                  <a:pt x="1731169" y="38100"/>
                </a:lnTo>
                <a:lnTo>
                  <a:pt x="1824037" y="104775"/>
                </a:lnTo>
                <a:lnTo>
                  <a:pt x="1928812" y="200025"/>
                </a:lnTo>
                <a:lnTo>
                  <a:pt x="1990725" y="266700"/>
                </a:lnTo>
                <a:lnTo>
                  <a:pt x="2012156" y="300037"/>
                </a:lnTo>
                <a:lnTo>
                  <a:pt x="2016919" y="328612"/>
                </a:lnTo>
                <a:lnTo>
                  <a:pt x="2007394" y="371475"/>
                </a:lnTo>
                <a:lnTo>
                  <a:pt x="1983581" y="397669"/>
                </a:lnTo>
                <a:lnTo>
                  <a:pt x="1947862" y="423862"/>
                </a:lnTo>
                <a:lnTo>
                  <a:pt x="1924050" y="457200"/>
                </a:lnTo>
                <a:lnTo>
                  <a:pt x="1902619" y="511969"/>
                </a:lnTo>
                <a:lnTo>
                  <a:pt x="1719262" y="1221581"/>
                </a:lnTo>
                <a:lnTo>
                  <a:pt x="1700212" y="1254919"/>
                </a:lnTo>
                <a:lnTo>
                  <a:pt x="1657350" y="1276350"/>
                </a:lnTo>
                <a:lnTo>
                  <a:pt x="1619250" y="1293019"/>
                </a:lnTo>
                <a:lnTo>
                  <a:pt x="1540669" y="1302544"/>
                </a:lnTo>
                <a:lnTo>
                  <a:pt x="1490662" y="1045369"/>
                </a:lnTo>
                <a:lnTo>
                  <a:pt x="1538287" y="735806"/>
                </a:lnTo>
                <a:lnTo>
                  <a:pt x="1590675" y="423862"/>
                </a:lnTo>
                <a:lnTo>
                  <a:pt x="1597819" y="352425"/>
                </a:lnTo>
                <a:lnTo>
                  <a:pt x="1588294" y="316706"/>
                </a:lnTo>
                <a:lnTo>
                  <a:pt x="1571625" y="297656"/>
                </a:lnTo>
                <a:lnTo>
                  <a:pt x="1535906" y="273844"/>
                </a:lnTo>
                <a:lnTo>
                  <a:pt x="1485900" y="250031"/>
                </a:lnTo>
                <a:lnTo>
                  <a:pt x="1359694" y="257175"/>
                </a:lnTo>
                <a:lnTo>
                  <a:pt x="1116806" y="273844"/>
                </a:lnTo>
                <a:lnTo>
                  <a:pt x="883444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BB40614-CF33-CF4C-B6C8-E8BE94E38B13}"/>
              </a:ext>
            </a:extLst>
          </p:cNvPr>
          <p:cNvSpPr/>
          <p:nvPr/>
        </p:nvSpPr>
        <p:spPr>
          <a:xfrm>
            <a:off x="4191000" y="5414963"/>
            <a:ext cx="1574800" cy="338137"/>
          </a:xfrm>
          <a:custGeom>
            <a:avLst/>
            <a:gdLst>
              <a:gd name="connsiteX0" fmla="*/ 857250 w 1574006"/>
              <a:gd name="connsiteY0" fmla="*/ 238125 h 338137"/>
              <a:gd name="connsiteX1" fmla="*/ 495300 w 1574006"/>
              <a:gd name="connsiteY1" fmla="*/ 278606 h 338137"/>
              <a:gd name="connsiteX2" fmla="*/ 388144 w 1574006"/>
              <a:gd name="connsiteY2" fmla="*/ 292893 h 338137"/>
              <a:gd name="connsiteX3" fmla="*/ 245269 w 1574006"/>
              <a:gd name="connsiteY3" fmla="*/ 338137 h 338137"/>
              <a:gd name="connsiteX4" fmla="*/ 0 w 1574006"/>
              <a:gd name="connsiteY4" fmla="*/ 309562 h 338137"/>
              <a:gd name="connsiteX5" fmla="*/ 0 w 1574006"/>
              <a:gd name="connsiteY5" fmla="*/ 138112 h 338137"/>
              <a:gd name="connsiteX6" fmla="*/ 207169 w 1574006"/>
              <a:gd name="connsiteY6" fmla="*/ 119062 h 338137"/>
              <a:gd name="connsiteX7" fmla="*/ 478631 w 1574006"/>
              <a:gd name="connsiteY7" fmla="*/ 92868 h 338137"/>
              <a:gd name="connsiteX8" fmla="*/ 840581 w 1574006"/>
              <a:gd name="connsiteY8" fmla="*/ 57150 h 338137"/>
              <a:gd name="connsiteX9" fmla="*/ 1185863 w 1574006"/>
              <a:gd name="connsiteY9" fmla="*/ 16668 h 338137"/>
              <a:gd name="connsiteX10" fmla="*/ 1343025 w 1574006"/>
              <a:gd name="connsiteY10" fmla="*/ 0 h 338137"/>
              <a:gd name="connsiteX11" fmla="*/ 1378744 w 1574006"/>
              <a:gd name="connsiteY11" fmla="*/ 7143 h 338137"/>
              <a:gd name="connsiteX12" fmla="*/ 1550194 w 1574006"/>
              <a:gd name="connsiteY12" fmla="*/ 61912 h 338137"/>
              <a:gd name="connsiteX13" fmla="*/ 1574006 w 1574006"/>
              <a:gd name="connsiteY13" fmla="*/ 290512 h 338137"/>
              <a:gd name="connsiteX14" fmla="*/ 1547813 w 1574006"/>
              <a:gd name="connsiteY14" fmla="*/ 292893 h 338137"/>
              <a:gd name="connsiteX15" fmla="*/ 1512094 w 1574006"/>
              <a:gd name="connsiteY15" fmla="*/ 271462 h 338137"/>
              <a:gd name="connsiteX16" fmla="*/ 1490663 w 1574006"/>
              <a:gd name="connsiteY16" fmla="*/ 259556 h 338137"/>
              <a:gd name="connsiteX17" fmla="*/ 1454944 w 1574006"/>
              <a:gd name="connsiteY17" fmla="*/ 242887 h 338137"/>
              <a:gd name="connsiteX18" fmla="*/ 1404938 w 1574006"/>
              <a:gd name="connsiteY18" fmla="*/ 230981 h 338137"/>
              <a:gd name="connsiteX19" fmla="*/ 1326356 w 1574006"/>
              <a:gd name="connsiteY19" fmla="*/ 223837 h 338137"/>
              <a:gd name="connsiteX20" fmla="*/ 1212056 w 1574006"/>
              <a:gd name="connsiteY20" fmla="*/ 226218 h 338137"/>
              <a:gd name="connsiteX21" fmla="*/ 857250 w 1574006"/>
              <a:gd name="connsiteY21" fmla="*/ 2381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574006" h="338137">
                <a:moveTo>
                  <a:pt x="857250" y="238125"/>
                </a:moveTo>
                <a:lnTo>
                  <a:pt x="495300" y="278606"/>
                </a:lnTo>
                <a:lnTo>
                  <a:pt x="388144" y="292893"/>
                </a:lnTo>
                <a:lnTo>
                  <a:pt x="245269" y="338137"/>
                </a:lnTo>
                <a:lnTo>
                  <a:pt x="0" y="309562"/>
                </a:lnTo>
                <a:lnTo>
                  <a:pt x="0" y="138112"/>
                </a:lnTo>
                <a:lnTo>
                  <a:pt x="207169" y="119062"/>
                </a:lnTo>
                <a:lnTo>
                  <a:pt x="478631" y="92868"/>
                </a:lnTo>
                <a:lnTo>
                  <a:pt x="840581" y="57150"/>
                </a:lnTo>
                <a:lnTo>
                  <a:pt x="1185863" y="16668"/>
                </a:lnTo>
                <a:lnTo>
                  <a:pt x="1343025" y="0"/>
                </a:lnTo>
                <a:lnTo>
                  <a:pt x="1378744" y="7143"/>
                </a:lnTo>
                <a:lnTo>
                  <a:pt x="1550194" y="61912"/>
                </a:lnTo>
                <a:lnTo>
                  <a:pt x="1574006" y="290512"/>
                </a:lnTo>
                <a:lnTo>
                  <a:pt x="1547813" y="292893"/>
                </a:lnTo>
                <a:lnTo>
                  <a:pt x="1512094" y="271462"/>
                </a:lnTo>
                <a:lnTo>
                  <a:pt x="1490663" y="259556"/>
                </a:lnTo>
                <a:lnTo>
                  <a:pt x="1454944" y="242887"/>
                </a:lnTo>
                <a:lnTo>
                  <a:pt x="1404938" y="230981"/>
                </a:lnTo>
                <a:lnTo>
                  <a:pt x="1326356" y="223837"/>
                </a:lnTo>
                <a:lnTo>
                  <a:pt x="1212056" y="226218"/>
                </a:lnTo>
                <a:lnTo>
                  <a:pt x="857250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1555814-9A35-424C-88E1-BC0BEB698023}"/>
              </a:ext>
            </a:extLst>
          </p:cNvPr>
          <p:cNvGrpSpPr/>
          <p:nvPr/>
        </p:nvGrpSpPr>
        <p:grpSpPr>
          <a:xfrm>
            <a:off x="2832100" y="1327944"/>
            <a:ext cx="4354513" cy="4649787"/>
            <a:chOff x="2984500" y="1477963"/>
            <a:chExt cx="4354513" cy="46497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BDF8C1C4-EA53-4A95-9B54-B469A20AB16C}"/>
                </a:ext>
              </a:extLst>
            </p:cNvPr>
            <p:cNvSpPr/>
            <p:nvPr/>
          </p:nvSpPr>
          <p:spPr>
            <a:xfrm>
              <a:off x="4686300" y="1477963"/>
              <a:ext cx="595313" cy="798512"/>
            </a:xfrm>
            <a:custGeom>
              <a:avLst/>
              <a:gdLst>
                <a:gd name="connsiteX0" fmla="*/ 257175 w 595313"/>
                <a:gd name="connsiteY0" fmla="*/ 535782 h 797719"/>
                <a:gd name="connsiteX1" fmla="*/ 254794 w 595313"/>
                <a:gd name="connsiteY1" fmla="*/ 378619 h 797719"/>
                <a:gd name="connsiteX2" fmla="*/ 250031 w 595313"/>
                <a:gd name="connsiteY2" fmla="*/ 323850 h 797719"/>
                <a:gd name="connsiteX3" fmla="*/ 242888 w 595313"/>
                <a:gd name="connsiteY3" fmla="*/ 288132 h 797719"/>
                <a:gd name="connsiteX4" fmla="*/ 226219 w 595313"/>
                <a:gd name="connsiteY4" fmla="*/ 250032 h 797719"/>
                <a:gd name="connsiteX5" fmla="*/ 207169 w 595313"/>
                <a:gd name="connsiteY5" fmla="*/ 221457 h 797719"/>
                <a:gd name="connsiteX6" fmla="*/ 176213 w 595313"/>
                <a:gd name="connsiteY6" fmla="*/ 185738 h 797719"/>
                <a:gd name="connsiteX7" fmla="*/ 152400 w 595313"/>
                <a:gd name="connsiteY7" fmla="*/ 161925 h 797719"/>
                <a:gd name="connsiteX8" fmla="*/ 121444 w 595313"/>
                <a:gd name="connsiteY8" fmla="*/ 138113 h 797719"/>
                <a:gd name="connsiteX9" fmla="*/ 88106 w 595313"/>
                <a:gd name="connsiteY9" fmla="*/ 116682 h 797719"/>
                <a:gd name="connsiteX10" fmla="*/ 33338 w 595313"/>
                <a:gd name="connsiteY10" fmla="*/ 88107 h 797719"/>
                <a:gd name="connsiteX11" fmla="*/ 14288 w 595313"/>
                <a:gd name="connsiteY11" fmla="*/ 76200 h 797719"/>
                <a:gd name="connsiteX12" fmla="*/ 2381 w 595313"/>
                <a:gd name="connsiteY12" fmla="*/ 61913 h 797719"/>
                <a:gd name="connsiteX13" fmla="*/ 0 w 595313"/>
                <a:gd name="connsiteY13" fmla="*/ 33338 h 797719"/>
                <a:gd name="connsiteX14" fmla="*/ 0 w 595313"/>
                <a:gd name="connsiteY14" fmla="*/ 19050 h 797719"/>
                <a:gd name="connsiteX15" fmla="*/ 11906 w 595313"/>
                <a:gd name="connsiteY15" fmla="*/ 4763 h 797719"/>
                <a:gd name="connsiteX16" fmla="*/ 33338 w 595313"/>
                <a:gd name="connsiteY16" fmla="*/ 0 h 797719"/>
                <a:gd name="connsiteX17" fmla="*/ 123825 w 595313"/>
                <a:gd name="connsiteY17" fmla="*/ 2382 h 797719"/>
                <a:gd name="connsiteX18" fmla="*/ 209550 w 595313"/>
                <a:gd name="connsiteY18" fmla="*/ 9525 h 797719"/>
                <a:gd name="connsiteX19" fmla="*/ 292894 w 595313"/>
                <a:gd name="connsiteY19" fmla="*/ 19050 h 797719"/>
                <a:gd name="connsiteX20" fmla="*/ 376238 w 595313"/>
                <a:gd name="connsiteY20" fmla="*/ 33338 h 797719"/>
                <a:gd name="connsiteX21" fmla="*/ 435769 w 595313"/>
                <a:gd name="connsiteY21" fmla="*/ 50007 h 797719"/>
                <a:gd name="connsiteX22" fmla="*/ 490538 w 595313"/>
                <a:gd name="connsiteY22" fmla="*/ 73819 h 797719"/>
                <a:gd name="connsiteX23" fmla="*/ 526256 w 595313"/>
                <a:gd name="connsiteY23" fmla="*/ 95250 h 797719"/>
                <a:gd name="connsiteX24" fmla="*/ 557213 w 595313"/>
                <a:gd name="connsiteY24" fmla="*/ 119063 h 797719"/>
                <a:gd name="connsiteX25" fmla="*/ 578644 w 595313"/>
                <a:gd name="connsiteY25" fmla="*/ 150019 h 797719"/>
                <a:gd name="connsiteX26" fmla="*/ 590550 w 595313"/>
                <a:gd name="connsiteY26" fmla="*/ 180975 h 797719"/>
                <a:gd name="connsiteX27" fmla="*/ 595313 w 595313"/>
                <a:gd name="connsiteY27" fmla="*/ 211932 h 797719"/>
                <a:gd name="connsiteX28" fmla="*/ 581025 w 595313"/>
                <a:gd name="connsiteY28" fmla="*/ 280988 h 797719"/>
                <a:gd name="connsiteX29" fmla="*/ 566738 w 595313"/>
                <a:gd name="connsiteY29" fmla="*/ 323850 h 797719"/>
                <a:gd name="connsiteX30" fmla="*/ 540544 w 595313"/>
                <a:gd name="connsiteY30" fmla="*/ 419100 h 797719"/>
                <a:gd name="connsiteX31" fmla="*/ 526256 w 595313"/>
                <a:gd name="connsiteY31" fmla="*/ 516732 h 797719"/>
                <a:gd name="connsiteX32" fmla="*/ 523875 w 595313"/>
                <a:gd name="connsiteY32" fmla="*/ 569119 h 797719"/>
                <a:gd name="connsiteX33" fmla="*/ 526256 w 595313"/>
                <a:gd name="connsiteY33" fmla="*/ 759619 h 797719"/>
                <a:gd name="connsiteX34" fmla="*/ 252413 w 595313"/>
                <a:gd name="connsiteY34" fmla="*/ 797719 h 797719"/>
                <a:gd name="connsiteX35" fmla="*/ 257175 w 595313"/>
                <a:gd name="connsiteY35" fmla="*/ 535782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5313" h="797719">
                  <a:moveTo>
                    <a:pt x="257175" y="535782"/>
                  </a:moveTo>
                  <a:cubicBezTo>
                    <a:pt x="256381" y="483394"/>
                    <a:pt x="255588" y="431007"/>
                    <a:pt x="254794" y="378619"/>
                  </a:cubicBezTo>
                  <a:lnTo>
                    <a:pt x="250031" y="323850"/>
                  </a:lnTo>
                  <a:lnTo>
                    <a:pt x="242888" y="288132"/>
                  </a:lnTo>
                  <a:lnTo>
                    <a:pt x="226219" y="250032"/>
                  </a:lnTo>
                  <a:lnTo>
                    <a:pt x="207169" y="221457"/>
                  </a:lnTo>
                  <a:lnTo>
                    <a:pt x="176213" y="185738"/>
                  </a:lnTo>
                  <a:lnTo>
                    <a:pt x="152400" y="161925"/>
                  </a:lnTo>
                  <a:lnTo>
                    <a:pt x="121444" y="138113"/>
                  </a:lnTo>
                  <a:lnTo>
                    <a:pt x="88106" y="116682"/>
                  </a:lnTo>
                  <a:lnTo>
                    <a:pt x="33338" y="88107"/>
                  </a:lnTo>
                  <a:lnTo>
                    <a:pt x="14288" y="76200"/>
                  </a:lnTo>
                  <a:lnTo>
                    <a:pt x="2381" y="61913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3338" y="0"/>
                  </a:lnTo>
                  <a:lnTo>
                    <a:pt x="123825" y="2382"/>
                  </a:lnTo>
                  <a:lnTo>
                    <a:pt x="209550" y="9525"/>
                  </a:lnTo>
                  <a:lnTo>
                    <a:pt x="292894" y="19050"/>
                  </a:lnTo>
                  <a:lnTo>
                    <a:pt x="376238" y="33338"/>
                  </a:lnTo>
                  <a:lnTo>
                    <a:pt x="435769" y="50007"/>
                  </a:lnTo>
                  <a:lnTo>
                    <a:pt x="490538" y="73819"/>
                  </a:lnTo>
                  <a:lnTo>
                    <a:pt x="526256" y="95250"/>
                  </a:lnTo>
                  <a:lnTo>
                    <a:pt x="557213" y="119063"/>
                  </a:lnTo>
                  <a:lnTo>
                    <a:pt x="578644" y="150019"/>
                  </a:lnTo>
                  <a:lnTo>
                    <a:pt x="590550" y="180975"/>
                  </a:lnTo>
                  <a:lnTo>
                    <a:pt x="595313" y="211932"/>
                  </a:lnTo>
                  <a:lnTo>
                    <a:pt x="581025" y="280988"/>
                  </a:lnTo>
                  <a:lnTo>
                    <a:pt x="566738" y="323850"/>
                  </a:lnTo>
                  <a:lnTo>
                    <a:pt x="540544" y="419100"/>
                  </a:lnTo>
                  <a:lnTo>
                    <a:pt x="526256" y="516732"/>
                  </a:lnTo>
                  <a:lnTo>
                    <a:pt x="523875" y="569119"/>
                  </a:lnTo>
                  <a:cubicBezTo>
                    <a:pt x="524669" y="632619"/>
                    <a:pt x="525462" y="696119"/>
                    <a:pt x="526256" y="759619"/>
                  </a:cubicBezTo>
                  <a:lnTo>
                    <a:pt x="252413" y="797719"/>
                  </a:lnTo>
                  <a:cubicBezTo>
                    <a:pt x="254000" y="709613"/>
                    <a:pt x="255588" y="621506"/>
                    <a:pt x="257175" y="535782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DC14C22F-3CDE-44B0-8D2B-B1C4D03319C8}"/>
                </a:ext>
              </a:extLst>
            </p:cNvPr>
            <p:cNvSpPr/>
            <p:nvPr/>
          </p:nvSpPr>
          <p:spPr>
            <a:xfrm>
              <a:off x="2984500" y="2090738"/>
              <a:ext cx="439738" cy="1147762"/>
            </a:xfrm>
            <a:custGeom>
              <a:avLst/>
              <a:gdLst>
                <a:gd name="connsiteX0" fmla="*/ 138113 w 440532"/>
                <a:gd name="connsiteY0" fmla="*/ 602456 h 1147762"/>
                <a:gd name="connsiteX1" fmla="*/ 188119 w 440532"/>
                <a:gd name="connsiteY1" fmla="*/ 516731 h 1147762"/>
                <a:gd name="connsiteX2" fmla="*/ 211932 w 440532"/>
                <a:gd name="connsiteY2" fmla="*/ 469106 h 1147762"/>
                <a:gd name="connsiteX3" fmla="*/ 240507 w 440532"/>
                <a:gd name="connsiteY3" fmla="*/ 376237 h 1147762"/>
                <a:gd name="connsiteX4" fmla="*/ 254794 w 440532"/>
                <a:gd name="connsiteY4" fmla="*/ 307181 h 1147762"/>
                <a:gd name="connsiteX5" fmla="*/ 259557 w 440532"/>
                <a:gd name="connsiteY5" fmla="*/ 252412 h 1147762"/>
                <a:gd name="connsiteX6" fmla="*/ 259557 w 440532"/>
                <a:gd name="connsiteY6" fmla="*/ 188118 h 1147762"/>
                <a:gd name="connsiteX7" fmla="*/ 252413 w 440532"/>
                <a:gd name="connsiteY7" fmla="*/ 100012 h 1147762"/>
                <a:gd name="connsiteX8" fmla="*/ 240507 w 440532"/>
                <a:gd name="connsiteY8" fmla="*/ 45243 h 1147762"/>
                <a:gd name="connsiteX9" fmla="*/ 242888 w 440532"/>
                <a:gd name="connsiteY9" fmla="*/ 28575 h 1147762"/>
                <a:gd name="connsiteX10" fmla="*/ 254794 w 440532"/>
                <a:gd name="connsiteY10" fmla="*/ 9525 h 1147762"/>
                <a:gd name="connsiteX11" fmla="*/ 271463 w 440532"/>
                <a:gd name="connsiteY11" fmla="*/ 0 h 1147762"/>
                <a:gd name="connsiteX12" fmla="*/ 290513 w 440532"/>
                <a:gd name="connsiteY12" fmla="*/ 0 h 1147762"/>
                <a:gd name="connsiteX13" fmla="*/ 309563 w 440532"/>
                <a:gd name="connsiteY13" fmla="*/ 14287 h 1147762"/>
                <a:gd name="connsiteX14" fmla="*/ 361950 w 440532"/>
                <a:gd name="connsiteY14" fmla="*/ 69056 h 1147762"/>
                <a:gd name="connsiteX15" fmla="*/ 388144 w 440532"/>
                <a:gd name="connsiteY15" fmla="*/ 107156 h 1147762"/>
                <a:gd name="connsiteX16" fmla="*/ 409575 w 440532"/>
                <a:gd name="connsiteY16" fmla="*/ 161925 h 1147762"/>
                <a:gd name="connsiteX17" fmla="*/ 428625 w 440532"/>
                <a:gd name="connsiteY17" fmla="*/ 219075 h 1147762"/>
                <a:gd name="connsiteX18" fmla="*/ 440532 w 440532"/>
                <a:gd name="connsiteY18" fmla="*/ 295275 h 1147762"/>
                <a:gd name="connsiteX19" fmla="*/ 440532 w 440532"/>
                <a:gd name="connsiteY19" fmla="*/ 447675 h 1147762"/>
                <a:gd name="connsiteX20" fmla="*/ 381000 w 440532"/>
                <a:gd name="connsiteY20" fmla="*/ 650081 h 1147762"/>
                <a:gd name="connsiteX21" fmla="*/ 330994 w 440532"/>
                <a:gd name="connsiteY21" fmla="*/ 809625 h 1147762"/>
                <a:gd name="connsiteX22" fmla="*/ 271463 w 440532"/>
                <a:gd name="connsiteY22" fmla="*/ 976312 h 1147762"/>
                <a:gd name="connsiteX23" fmla="*/ 211932 w 440532"/>
                <a:gd name="connsiteY23" fmla="*/ 1090612 h 1147762"/>
                <a:gd name="connsiteX24" fmla="*/ 180975 w 440532"/>
                <a:gd name="connsiteY24" fmla="*/ 1126331 h 1147762"/>
                <a:gd name="connsiteX25" fmla="*/ 161925 w 440532"/>
                <a:gd name="connsiteY25" fmla="*/ 1140618 h 1147762"/>
                <a:gd name="connsiteX26" fmla="*/ 138113 w 440532"/>
                <a:gd name="connsiteY26" fmla="*/ 1147762 h 1147762"/>
                <a:gd name="connsiteX27" fmla="*/ 109538 w 440532"/>
                <a:gd name="connsiteY27" fmla="*/ 1145381 h 1147762"/>
                <a:gd name="connsiteX28" fmla="*/ 85725 w 440532"/>
                <a:gd name="connsiteY28" fmla="*/ 1128712 h 1147762"/>
                <a:gd name="connsiteX29" fmla="*/ 57150 w 440532"/>
                <a:gd name="connsiteY29" fmla="*/ 1090612 h 1147762"/>
                <a:gd name="connsiteX30" fmla="*/ 30957 w 440532"/>
                <a:gd name="connsiteY30" fmla="*/ 1035843 h 1147762"/>
                <a:gd name="connsiteX31" fmla="*/ 7144 w 440532"/>
                <a:gd name="connsiteY31" fmla="*/ 950118 h 1147762"/>
                <a:gd name="connsiteX32" fmla="*/ 0 w 440532"/>
                <a:gd name="connsiteY32" fmla="*/ 881062 h 1147762"/>
                <a:gd name="connsiteX33" fmla="*/ 0 w 440532"/>
                <a:gd name="connsiteY33" fmla="*/ 831056 h 1147762"/>
                <a:gd name="connsiteX34" fmla="*/ 9525 w 440532"/>
                <a:gd name="connsiteY34" fmla="*/ 790575 h 1147762"/>
                <a:gd name="connsiteX35" fmla="*/ 40482 w 440532"/>
                <a:gd name="connsiteY35" fmla="*/ 740568 h 1147762"/>
                <a:gd name="connsiteX36" fmla="*/ 138113 w 440532"/>
                <a:gd name="connsiteY36" fmla="*/ 602456 h 114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0532" h="1147762">
                  <a:moveTo>
                    <a:pt x="138113" y="602456"/>
                  </a:moveTo>
                  <a:lnTo>
                    <a:pt x="188119" y="516731"/>
                  </a:lnTo>
                  <a:lnTo>
                    <a:pt x="211932" y="469106"/>
                  </a:lnTo>
                  <a:lnTo>
                    <a:pt x="240507" y="376237"/>
                  </a:lnTo>
                  <a:lnTo>
                    <a:pt x="254794" y="307181"/>
                  </a:lnTo>
                  <a:lnTo>
                    <a:pt x="259557" y="252412"/>
                  </a:lnTo>
                  <a:lnTo>
                    <a:pt x="259557" y="188118"/>
                  </a:lnTo>
                  <a:lnTo>
                    <a:pt x="252413" y="100012"/>
                  </a:lnTo>
                  <a:lnTo>
                    <a:pt x="240507" y="45243"/>
                  </a:lnTo>
                  <a:lnTo>
                    <a:pt x="242888" y="28575"/>
                  </a:lnTo>
                  <a:lnTo>
                    <a:pt x="254794" y="9525"/>
                  </a:lnTo>
                  <a:lnTo>
                    <a:pt x="271463" y="0"/>
                  </a:lnTo>
                  <a:lnTo>
                    <a:pt x="290513" y="0"/>
                  </a:lnTo>
                  <a:lnTo>
                    <a:pt x="309563" y="14287"/>
                  </a:lnTo>
                  <a:lnTo>
                    <a:pt x="361950" y="69056"/>
                  </a:lnTo>
                  <a:lnTo>
                    <a:pt x="388144" y="107156"/>
                  </a:lnTo>
                  <a:lnTo>
                    <a:pt x="409575" y="161925"/>
                  </a:lnTo>
                  <a:lnTo>
                    <a:pt x="428625" y="219075"/>
                  </a:lnTo>
                  <a:lnTo>
                    <a:pt x="440532" y="295275"/>
                  </a:lnTo>
                  <a:lnTo>
                    <a:pt x="440532" y="447675"/>
                  </a:lnTo>
                  <a:lnTo>
                    <a:pt x="381000" y="650081"/>
                  </a:lnTo>
                  <a:lnTo>
                    <a:pt x="330994" y="809625"/>
                  </a:lnTo>
                  <a:lnTo>
                    <a:pt x="271463" y="976312"/>
                  </a:lnTo>
                  <a:lnTo>
                    <a:pt x="211932" y="1090612"/>
                  </a:lnTo>
                  <a:lnTo>
                    <a:pt x="180975" y="1126331"/>
                  </a:lnTo>
                  <a:lnTo>
                    <a:pt x="161925" y="1140618"/>
                  </a:lnTo>
                  <a:lnTo>
                    <a:pt x="138113" y="1147762"/>
                  </a:lnTo>
                  <a:lnTo>
                    <a:pt x="109538" y="1145381"/>
                  </a:lnTo>
                  <a:lnTo>
                    <a:pt x="85725" y="1128712"/>
                  </a:lnTo>
                  <a:lnTo>
                    <a:pt x="57150" y="1090612"/>
                  </a:lnTo>
                  <a:lnTo>
                    <a:pt x="30957" y="1035843"/>
                  </a:lnTo>
                  <a:lnTo>
                    <a:pt x="7144" y="950118"/>
                  </a:lnTo>
                  <a:lnTo>
                    <a:pt x="0" y="881062"/>
                  </a:lnTo>
                  <a:lnTo>
                    <a:pt x="0" y="831056"/>
                  </a:lnTo>
                  <a:lnTo>
                    <a:pt x="9525" y="790575"/>
                  </a:lnTo>
                  <a:lnTo>
                    <a:pt x="40482" y="740568"/>
                  </a:lnTo>
                  <a:lnTo>
                    <a:pt x="138113" y="602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04B3CD0B-0F10-4550-AD3B-1A7B743BB271}"/>
                </a:ext>
              </a:extLst>
            </p:cNvPr>
            <p:cNvSpPr/>
            <p:nvPr/>
          </p:nvSpPr>
          <p:spPr>
            <a:xfrm rot="16200000">
              <a:off x="2667000" y="4327526"/>
              <a:ext cx="3189287" cy="411162"/>
            </a:xfrm>
            <a:custGeom>
              <a:avLst/>
              <a:gdLst>
                <a:gd name="connsiteX0" fmla="*/ 1757445 w 3189829"/>
                <a:gd name="connsiteY0" fmla="*/ 372632 h 412273"/>
                <a:gd name="connsiteX1" fmla="*/ 1012183 w 3189829"/>
                <a:gd name="connsiteY1" fmla="*/ 372632 h 412273"/>
                <a:gd name="connsiteX2" fmla="*/ 409630 w 3189829"/>
                <a:gd name="connsiteY2" fmla="*/ 369989 h 412273"/>
                <a:gd name="connsiteX3" fmla="*/ 240493 w 3189829"/>
                <a:gd name="connsiteY3" fmla="*/ 348847 h 412273"/>
                <a:gd name="connsiteX4" fmla="*/ 118925 w 3189829"/>
                <a:gd name="connsiteY4" fmla="*/ 351489 h 412273"/>
                <a:gd name="connsiteX5" fmla="*/ 55498 w 3189829"/>
                <a:gd name="connsiteY5" fmla="*/ 346204 h 412273"/>
                <a:gd name="connsiteX6" fmla="*/ 29071 w 3189829"/>
                <a:gd name="connsiteY6" fmla="*/ 335633 h 412273"/>
                <a:gd name="connsiteX7" fmla="*/ 7928 w 3189829"/>
                <a:gd name="connsiteY7" fmla="*/ 317133 h 412273"/>
                <a:gd name="connsiteX8" fmla="*/ 0 w 3189829"/>
                <a:gd name="connsiteY8" fmla="*/ 277492 h 412273"/>
                <a:gd name="connsiteX9" fmla="*/ 2643 w 3189829"/>
                <a:gd name="connsiteY9" fmla="*/ 240493 h 412273"/>
                <a:gd name="connsiteX10" fmla="*/ 15857 w 3189829"/>
                <a:gd name="connsiteY10" fmla="*/ 214065 h 412273"/>
                <a:gd name="connsiteX11" fmla="*/ 36999 w 3189829"/>
                <a:gd name="connsiteY11" fmla="*/ 190280 h 412273"/>
                <a:gd name="connsiteX12" fmla="*/ 73998 w 3189829"/>
                <a:gd name="connsiteY12" fmla="*/ 163852 h 412273"/>
                <a:gd name="connsiteX13" fmla="*/ 118925 w 3189829"/>
                <a:gd name="connsiteY13" fmla="*/ 140067 h 412273"/>
                <a:gd name="connsiteX14" fmla="*/ 182352 w 3189829"/>
                <a:gd name="connsiteY14" fmla="*/ 116283 h 412273"/>
                <a:gd name="connsiteX15" fmla="*/ 261635 w 3189829"/>
                <a:gd name="connsiteY15" fmla="*/ 95140 h 412273"/>
                <a:gd name="connsiteX16" fmla="*/ 319776 w 3189829"/>
                <a:gd name="connsiteY16" fmla="*/ 84569 h 412273"/>
                <a:gd name="connsiteX17" fmla="*/ 417559 w 3189829"/>
                <a:gd name="connsiteY17" fmla="*/ 92498 h 412273"/>
                <a:gd name="connsiteX18" fmla="*/ 520627 w 3189829"/>
                <a:gd name="connsiteY18" fmla="*/ 103069 h 412273"/>
                <a:gd name="connsiteX19" fmla="*/ 597267 w 3189829"/>
                <a:gd name="connsiteY19" fmla="*/ 105711 h 412273"/>
                <a:gd name="connsiteX20" fmla="*/ 848331 w 3189829"/>
                <a:gd name="connsiteY20" fmla="*/ 108354 h 412273"/>
                <a:gd name="connsiteX21" fmla="*/ 1337244 w 3189829"/>
                <a:gd name="connsiteY21" fmla="*/ 110997 h 412273"/>
                <a:gd name="connsiteX22" fmla="*/ 1736303 w 3189829"/>
                <a:gd name="connsiteY22" fmla="*/ 118925 h 412273"/>
                <a:gd name="connsiteX23" fmla="*/ 2278072 w 3189829"/>
                <a:gd name="connsiteY23" fmla="*/ 121568 h 412273"/>
                <a:gd name="connsiteX24" fmla="*/ 2735272 w 3189829"/>
                <a:gd name="connsiteY24" fmla="*/ 126854 h 412273"/>
                <a:gd name="connsiteX25" fmla="*/ 2870053 w 3189829"/>
                <a:gd name="connsiteY25" fmla="*/ 124211 h 412273"/>
                <a:gd name="connsiteX26" fmla="*/ 2917623 w 3189829"/>
                <a:gd name="connsiteY26" fmla="*/ 118925 h 412273"/>
                <a:gd name="connsiteX27" fmla="*/ 2965193 w 3189829"/>
                <a:gd name="connsiteY27" fmla="*/ 110997 h 412273"/>
                <a:gd name="connsiteX28" fmla="*/ 3012763 w 3189829"/>
                <a:gd name="connsiteY28" fmla="*/ 92498 h 412273"/>
                <a:gd name="connsiteX29" fmla="*/ 3076190 w 3189829"/>
                <a:gd name="connsiteY29" fmla="*/ 58141 h 412273"/>
                <a:gd name="connsiteX30" fmla="*/ 3118474 w 3189829"/>
                <a:gd name="connsiteY30" fmla="*/ 21143 h 412273"/>
                <a:gd name="connsiteX31" fmla="*/ 3144902 w 3189829"/>
                <a:gd name="connsiteY31" fmla="*/ 5286 h 412273"/>
                <a:gd name="connsiteX32" fmla="*/ 3168687 w 3189829"/>
                <a:gd name="connsiteY32" fmla="*/ 0 h 412273"/>
                <a:gd name="connsiteX33" fmla="*/ 3181901 w 3189829"/>
                <a:gd name="connsiteY33" fmla="*/ 2643 h 412273"/>
                <a:gd name="connsiteX34" fmla="*/ 3184543 w 3189829"/>
                <a:gd name="connsiteY34" fmla="*/ 7929 h 412273"/>
                <a:gd name="connsiteX35" fmla="*/ 3189829 w 3189829"/>
                <a:gd name="connsiteY35" fmla="*/ 10572 h 412273"/>
                <a:gd name="connsiteX36" fmla="*/ 3176615 w 3189829"/>
                <a:gd name="connsiteY36" fmla="*/ 58141 h 412273"/>
                <a:gd name="connsiteX37" fmla="*/ 3129045 w 3189829"/>
                <a:gd name="connsiteY37" fmla="*/ 179709 h 412273"/>
                <a:gd name="connsiteX38" fmla="*/ 3068261 w 3189829"/>
                <a:gd name="connsiteY38" fmla="*/ 317133 h 412273"/>
                <a:gd name="connsiteX39" fmla="*/ 3004835 w 3189829"/>
                <a:gd name="connsiteY39" fmla="*/ 412273 h 412273"/>
                <a:gd name="connsiteX40" fmla="*/ 2856839 w 3189829"/>
                <a:gd name="connsiteY40" fmla="*/ 391131 h 412273"/>
                <a:gd name="connsiteX41" fmla="*/ 2185575 w 3189829"/>
                <a:gd name="connsiteY41" fmla="*/ 388488 h 412273"/>
                <a:gd name="connsiteX42" fmla="*/ 2066650 w 3189829"/>
                <a:gd name="connsiteY42" fmla="*/ 372632 h 412273"/>
                <a:gd name="connsiteX43" fmla="*/ 1757445 w 3189829"/>
                <a:gd name="connsiteY43" fmla="*/ 372632 h 41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9829" h="412273">
                  <a:moveTo>
                    <a:pt x="1757445" y="372632"/>
                  </a:moveTo>
                  <a:lnTo>
                    <a:pt x="1012183" y="372632"/>
                  </a:lnTo>
                  <a:lnTo>
                    <a:pt x="409630" y="369989"/>
                  </a:lnTo>
                  <a:lnTo>
                    <a:pt x="240493" y="348847"/>
                  </a:lnTo>
                  <a:lnTo>
                    <a:pt x="118925" y="351489"/>
                  </a:lnTo>
                  <a:lnTo>
                    <a:pt x="55498" y="346204"/>
                  </a:lnTo>
                  <a:lnTo>
                    <a:pt x="29071" y="335633"/>
                  </a:lnTo>
                  <a:lnTo>
                    <a:pt x="7928" y="317133"/>
                  </a:lnTo>
                  <a:lnTo>
                    <a:pt x="0" y="277492"/>
                  </a:lnTo>
                  <a:lnTo>
                    <a:pt x="2643" y="240493"/>
                  </a:lnTo>
                  <a:lnTo>
                    <a:pt x="15857" y="214065"/>
                  </a:lnTo>
                  <a:lnTo>
                    <a:pt x="36999" y="190280"/>
                  </a:lnTo>
                  <a:lnTo>
                    <a:pt x="73998" y="163852"/>
                  </a:lnTo>
                  <a:lnTo>
                    <a:pt x="118925" y="140067"/>
                  </a:lnTo>
                  <a:lnTo>
                    <a:pt x="182352" y="116283"/>
                  </a:lnTo>
                  <a:lnTo>
                    <a:pt x="261635" y="95140"/>
                  </a:lnTo>
                  <a:lnTo>
                    <a:pt x="319776" y="84569"/>
                  </a:lnTo>
                  <a:lnTo>
                    <a:pt x="417559" y="92498"/>
                  </a:lnTo>
                  <a:lnTo>
                    <a:pt x="520627" y="103069"/>
                  </a:lnTo>
                  <a:lnTo>
                    <a:pt x="597267" y="105711"/>
                  </a:lnTo>
                  <a:lnTo>
                    <a:pt x="848331" y="108354"/>
                  </a:lnTo>
                  <a:lnTo>
                    <a:pt x="1337244" y="110997"/>
                  </a:lnTo>
                  <a:lnTo>
                    <a:pt x="1736303" y="118925"/>
                  </a:lnTo>
                  <a:lnTo>
                    <a:pt x="2278072" y="121568"/>
                  </a:lnTo>
                  <a:lnTo>
                    <a:pt x="2735272" y="126854"/>
                  </a:lnTo>
                  <a:lnTo>
                    <a:pt x="2870053" y="124211"/>
                  </a:lnTo>
                  <a:lnTo>
                    <a:pt x="2917623" y="118925"/>
                  </a:lnTo>
                  <a:lnTo>
                    <a:pt x="2965193" y="110997"/>
                  </a:lnTo>
                  <a:lnTo>
                    <a:pt x="3012763" y="92498"/>
                  </a:lnTo>
                  <a:lnTo>
                    <a:pt x="3076190" y="58141"/>
                  </a:lnTo>
                  <a:lnTo>
                    <a:pt x="3118474" y="21143"/>
                  </a:lnTo>
                  <a:lnTo>
                    <a:pt x="3144902" y="5286"/>
                  </a:lnTo>
                  <a:lnTo>
                    <a:pt x="3168687" y="0"/>
                  </a:lnTo>
                  <a:lnTo>
                    <a:pt x="3181901" y="2643"/>
                  </a:lnTo>
                  <a:lnTo>
                    <a:pt x="3184543" y="7929"/>
                  </a:lnTo>
                  <a:lnTo>
                    <a:pt x="3189829" y="10572"/>
                  </a:lnTo>
                  <a:lnTo>
                    <a:pt x="3176615" y="58141"/>
                  </a:lnTo>
                  <a:lnTo>
                    <a:pt x="3129045" y="179709"/>
                  </a:lnTo>
                  <a:lnTo>
                    <a:pt x="3068261" y="317133"/>
                  </a:lnTo>
                  <a:lnTo>
                    <a:pt x="3004835" y="412273"/>
                  </a:lnTo>
                  <a:lnTo>
                    <a:pt x="2856839" y="391131"/>
                  </a:lnTo>
                  <a:lnTo>
                    <a:pt x="2185575" y="388488"/>
                  </a:lnTo>
                  <a:lnTo>
                    <a:pt x="2066650" y="372632"/>
                  </a:lnTo>
                  <a:lnTo>
                    <a:pt x="1757445" y="3726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2A6FBABF-F901-48D5-A078-6070C71180B0}"/>
                </a:ext>
              </a:extLst>
            </p:cNvPr>
            <p:cNvSpPr/>
            <p:nvPr/>
          </p:nvSpPr>
          <p:spPr>
            <a:xfrm>
              <a:off x="3354388" y="2085975"/>
              <a:ext cx="3984625" cy="458788"/>
            </a:xfrm>
            <a:custGeom>
              <a:avLst/>
              <a:gdLst>
                <a:gd name="connsiteX0" fmla="*/ 846414 w 3983928"/>
                <a:gd name="connsiteY0" fmla="*/ 350123 h 458900"/>
                <a:gd name="connsiteX1" fmla="*/ 0 w 3983928"/>
                <a:gd name="connsiteY1" fmla="*/ 458900 h 458900"/>
                <a:gd name="connsiteX2" fmla="*/ 0 w 3983928"/>
                <a:gd name="connsiteY2" fmla="*/ 299135 h 458900"/>
                <a:gd name="connsiteX3" fmla="*/ 387515 w 3983928"/>
                <a:gd name="connsiteY3" fmla="*/ 248146 h 458900"/>
                <a:gd name="connsiteX4" fmla="*/ 781829 w 3983928"/>
                <a:gd name="connsiteY4" fmla="*/ 200556 h 458900"/>
                <a:gd name="connsiteX5" fmla="*/ 1172743 w 3983928"/>
                <a:gd name="connsiteY5" fmla="*/ 156366 h 458900"/>
                <a:gd name="connsiteX6" fmla="*/ 1584053 w 3983928"/>
                <a:gd name="connsiteY6" fmla="*/ 112175 h 458900"/>
                <a:gd name="connsiteX7" fmla="*/ 1849195 w 3983928"/>
                <a:gd name="connsiteY7" fmla="*/ 91780 h 458900"/>
                <a:gd name="connsiteX8" fmla="*/ 2301296 w 3983928"/>
                <a:gd name="connsiteY8" fmla="*/ 74784 h 458900"/>
                <a:gd name="connsiteX9" fmla="*/ 2811185 w 3983928"/>
                <a:gd name="connsiteY9" fmla="*/ 61187 h 458900"/>
                <a:gd name="connsiteX10" fmla="*/ 3385659 w 3983928"/>
                <a:gd name="connsiteY10" fmla="*/ 47590 h 458900"/>
                <a:gd name="connsiteX11" fmla="*/ 3511432 w 3983928"/>
                <a:gd name="connsiteY11" fmla="*/ 6798 h 458900"/>
                <a:gd name="connsiteX12" fmla="*/ 3542025 w 3983928"/>
                <a:gd name="connsiteY12" fmla="*/ 0 h 458900"/>
                <a:gd name="connsiteX13" fmla="*/ 3596413 w 3983928"/>
                <a:gd name="connsiteY13" fmla="*/ 23795 h 458900"/>
                <a:gd name="connsiteX14" fmla="*/ 3759577 w 3983928"/>
                <a:gd name="connsiteY14" fmla="*/ 115575 h 458900"/>
                <a:gd name="connsiteX15" fmla="*/ 3892148 w 3983928"/>
                <a:gd name="connsiteY15" fmla="*/ 210754 h 458900"/>
                <a:gd name="connsiteX16" fmla="*/ 3936339 w 3983928"/>
                <a:gd name="connsiteY16" fmla="*/ 254944 h 458900"/>
                <a:gd name="connsiteX17" fmla="*/ 3970331 w 3983928"/>
                <a:gd name="connsiteY17" fmla="*/ 302534 h 458900"/>
                <a:gd name="connsiteX18" fmla="*/ 3983928 w 3983928"/>
                <a:gd name="connsiteY18" fmla="*/ 346724 h 458900"/>
                <a:gd name="connsiteX19" fmla="*/ 3980529 w 3983928"/>
                <a:gd name="connsiteY19" fmla="*/ 411310 h 458900"/>
                <a:gd name="connsiteX20" fmla="*/ 3963533 w 3983928"/>
                <a:gd name="connsiteY20" fmla="*/ 431706 h 458900"/>
                <a:gd name="connsiteX21" fmla="*/ 3824163 w 3983928"/>
                <a:gd name="connsiteY21" fmla="*/ 445303 h 458900"/>
                <a:gd name="connsiteX22" fmla="*/ 3691592 w 3983928"/>
                <a:gd name="connsiteY22" fmla="*/ 448702 h 458900"/>
                <a:gd name="connsiteX23" fmla="*/ 3375461 w 3983928"/>
                <a:gd name="connsiteY23" fmla="*/ 237948 h 458900"/>
                <a:gd name="connsiteX24" fmla="*/ 3300678 w 3983928"/>
                <a:gd name="connsiteY24" fmla="*/ 224351 h 458900"/>
                <a:gd name="connsiteX25" fmla="*/ 2919961 w 3983928"/>
                <a:gd name="connsiteY25" fmla="*/ 224351 h 458900"/>
                <a:gd name="connsiteX26" fmla="*/ 2359084 w 3983928"/>
                <a:gd name="connsiteY26" fmla="*/ 231149 h 458900"/>
                <a:gd name="connsiteX27" fmla="*/ 1811803 w 3983928"/>
                <a:gd name="connsiteY27" fmla="*/ 248146 h 458900"/>
                <a:gd name="connsiteX28" fmla="*/ 1363101 w 3983928"/>
                <a:gd name="connsiteY28" fmla="*/ 292336 h 458900"/>
                <a:gd name="connsiteX29" fmla="*/ 846414 w 3983928"/>
                <a:gd name="connsiteY29" fmla="*/ 350123 h 45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83928" h="458900">
                  <a:moveTo>
                    <a:pt x="846414" y="350123"/>
                  </a:moveTo>
                  <a:lnTo>
                    <a:pt x="0" y="458900"/>
                  </a:lnTo>
                  <a:lnTo>
                    <a:pt x="0" y="299135"/>
                  </a:lnTo>
                  <a:lnTo>
                    <a:pt x="387515" y="248146"/>
                  </a:lnTo>
                  <a:lnTo>
                    <a:pt x="781829" y="200556"/>
                  </a:lnTo>
                  <a:lnTo>
                    <a:pt x="1172743" y="156366"/>
                  </a:lnTo>
                  <a:lnTo>
                    <a:pt x="1584053" y="112175"/>
                  </a:lnTo>
                  <a:lnTo>
                    <a:pt x="1849195" y="91780"/>
                  </a:lnTo>
                  <a:lnTo>
                    <a:pt x="2301296" y="74784"/>
                  </a:lnTo>
                  <a:lnTo>
                    <a:pt x="2811185" y="61187"/>
                  </a:lnTo>
                  <a:lnTo>
                    <a:pt x="3385659" y="47590"/>
                  </a:lnTo>
                  <a:lnTo>
                    <a:pt x="3511432" y="6798"/>
                  </a:lnTo>
                  <a:lnTo>
                    <a:pt x="3542025" y="0"/>
                  </a:lnTo>
                  <a:lnTo>
                    <a:pt x="3596413" y="23795"/>
                  </a:lnTo>
                  <a:lnTo>
                    <a:pt x="3759577" y="115575"/>
                  </a:lnTo>
                  <a:lnTo>
                    <a:pt x="3892148" y="210754"/>
                  </a:lnTo>
                  <a:lnTo>
                    <a:pt x="3936339" y="254944"/>
                  </a:lnTo>
                  <a:lnTo>
                    <a:pt x="3970331" y="302534"/>
                  </a:lnTo>
                  <a:lnTo>
                    <a:pt x="3983928" y="346724"/>
                  </a:lnTo>
                  <a:cubicBezTo>
                    <a:pt x="3980466" y="409042"/>
                    <a:pt x="3980529" y="387484"/>
                    <a:pt x="3980529" y="411310"/>
                  </a:cubicBezTo>
                  <a:lnTo>
                    <a:pt x="3963533" y="431706"/>
                  </a:lnTo>
                  <a:lnTo>
                    <a:pt x="3824163" y="445303"/>
                  </a:lnTo>
                  <a:lnTo>
                    <a:pt x="3691592" y="448702"/>
                  </a:lnTo>
                  <a:lnTo>
                    <a:pt x="3375461" y="237948"/>
                  </a:lnTo>
                  <a:lnTo>
                    <a:pt x="3300678" y="224351"/>
                  </a:lnTo>
                  <a:lnTo>
                    <a:pt x="2919961" y="224351"/>
                  </a:lnTo>
                  <a:lnTo>
                    <a:pt x="2359084" y="231149"/>
                  </a:lnTo>
                  <a:lnTo>
                    <a:pt x="1811803" y="248146"/>
                  </a:lnTo>
                  <a:lnTo>
                    <a:pt x="1363101" y="292336"/>
                  </a:lnTo>
                  <a:lnTo>
                    <a:pt x="846414" y="3501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AA62A926-DEF4-4F9C-890B-CFACA533E5F4}"/>
                </a:ext>
              </a:extLst>
            </p:cNvPr>
            <p:cNvSpPr/>
            <p:nvPr/>
          </p:nvSpPr>
          <p:spPr>
            <a:xfrm>
              <a:off x="6270625" y="2287588"/>
              <a:ext cx="819150" cy="536575"/>
            </a:xfrm>
            <a:custGeom>
              <a:avLst/>
              <a:gdLst>
                <a:gd name="connsiteX0" fmla="*/ 233363 w 819150"/>
                <a:gd name="connsiteY0" fmla="*/ 302419 h 535782"/>
                <a:gd name="connsiteX1" fmla="*/ 388144 w 819150"/>
                <a:gd name="connsiteY1" fmla="*/ 166688 h 535782"/>
                <a:gd name="connsiteX2" fmla="*/ 438150 w 819150"/>
                <a:gd name="connsiteY2" fmla="*/ 116682 h 535782"/>
                <a:gd name="connsiteX3" fmla="*/ 459582 w 819150"/>
                <a:gd name="connsiteY3" fmla="*/ 88107 h 535782"/>
                <a:gd name="connsiteX4" fmla="*/ 471488 w 819150"/>
                <a:gd name="connsiteY4" fmla="*/ 64294 h 535782"/>
                <a:gd name="connsiteX5" fmla="*/ 469107 w 819150"/>
                <a:gd name="connsiteY5" fmla="*/ 47625 h 535782"/>
                <a:gd name="connsiteX6" fmla="*/ 450057 w 819150"/>
                <a:gd name="connsiteY6" fmla="*/ 0 h 535782"/>
                <a:gd name="connsiteX7" fmla="*/ 819150 w 819150"/>
                <a:gd name="connsiteY7" fmla="*/ 211932 h 535782"/>
                <a:gd name="connsiteX8" fmla="*/ 776288 w 819150"/>
                <a:gd name="connsiteY8" fmla="*/ 245269 h 535782"/>
                <a:gd name="connsiteX9" fmla="*/ 697707 w 819150"/>
                <a:gd name="connsiteY9" fmla="*/ 252413 h 535782"/>
                <a:gd name="connsiteX10" fmla="*/ 611982 w 819150"/>
                <a:gd name="connsiteY10" fmla="*/ 266700 h 535782"/>
                <a:gd name="connsiteX11" fmla="*/ 538163 w 819150"/>
                <a:gd name="connsiteY11" fmla="*/ 295275 h 535782"/>
                <a:gd name="connsiteX12" fmla="*/ 354807 w 819150"/>
                <a:gd name="connsiteY12" fmla="*/ 381000 h 535782"/>
                <a:gd name="connsiteX13" fmla="*/ 171450 w 819150"/>
                <a:gd name="connsiteY13" fmla="*/ 478632 h 535782"/>
                <a:gd name="connsiteX14" fmla="*/ 71438 w 819150"/>
                <a:gd name="connsiteY14" fmla="*/ 526257 h 535782"/>
                <a:gd name="connsiteX15" fmla="*/ 50007 w 819150"/>
                <a:gd name="connsiteY15" fmla="*/ 535782 h 535782"/>
                <a:gd name="connsiteX16" fmla="*/ 23813 w 819150"/>
                <a:gd name="connsiteY16" fmla="*/ 533400 h 535782"/>
                <a:gd name="connsiteX17" fmla="*/ 4763 w 819150"/>
                <a:gd name="connsiteY17" fmla="*/ 521494 h 535782"/>
                <a:gd name="connsiteX18" fmla="*/ 0 w 819150"/>
                <a:gd name="connsiteY18" fmla="*/ 500063 h 535782"/>
                <a:gd name="connsiteX19" fmla="*/ 7144 w 819150"/>
                <a:gd name="connsiteY19" fmla="*/ 469107 h 535782"/>
                <a:gd name="connsiteX20" fmla="*/ 35719 w 819150"/>
                <a:gd name="connsiteY20" fmla="*/ 445294 h 535782"/>
                <a:gd name="connsiteX21" fmla="*/ 233363 w 819150"/>
                <a:gd name="connsiteY21" fmla="*/ 302419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9150" h="535782">
                  <a:moveTo>
                    <a:pt x="233363" y="302419"/>
                  </a:moveTo>
                  <a:lnTo>
                    <a:pt x="388144" y="166688"/>
                  </a:lnTo>
                  <a:lnTo>
                    <a:pt x="438150" y="116682"/>
                  </a:lnTo>
                  <a:lnTo>
                    <a:pt x="459582" y="88107"/>
                  </a:lnTo>
                  <a:lnTo>
                    <a:pt x="471488" y="64294"/>
                  </a:lnTo>
                  <a:lnTo>
                    <a:pt x="469107" y="47625"/>
                  </a:lnTo>
                  <a:lnTo>
                    <a:pt x="450057" y="0"/>
                  </a:lnTo>
                  <a:lnTo>
                    <a:pt x="819150" y="211932"/>
                  </a:lnTo>
                  <a:lnTo>
                    <a:pt x="776288" y="245269"/>
                  </a:lnTo>
                  <a:lnTo>
                    <a:pt x="697707" y="252413"/>
                  </a:lnTo>
                  <a:lnTo>
                    <a:pt x="611982" y="266700"/>
                  </a:lnTo>
                  <a:lnTo>
                    <a:pt x="538163" y="295275"/>
                  </a:lnTo>
                  <a:lnTo>
                    <a:pt x="354807" y="381000"/>
                  </a:lnTo>
                  <a:lnTo>
                    <a:pt x="171450" y="478632"/>
                  </a:lnTo>
                  <a:lnTo>
                    <a:pt x="71438" y="526257"/>
                  </a:lnTo>
                  <a:lnTo>
                    <a:pt x="50007" y="535782"/>
                  </a:lnTo>
                  <a:lnTo>
                    <a:pt x="23813" y="533400"/>
                  </a:lnTo>
                  <a:lnTo>
                    <a:pt x="4763" y="521494"/>
                  </a:lnTo>
                  <a:lnTo>
                    <a:pt x="0" y="500063"/>
                  </a:lnTo>
                  <a:lnTo>
                    <a:pt x="7144" y="469107"/>
                  </a:lnTo>
                  <a:lnTo>
                    <a:pt x="35719" y="445294"/>
                  </a:lnTo>
                  <a:lnTo>
                    <a:pt x="233363" y="3024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4168F9CF-C42F-42AB-BF71-A662B7060944}"/>
                </a:ext>
              </a:extLst>
            </p:cNvPr>
            <p:cNvSpPr/>
            <p:nvPr/>
          </p:nvSpPr>
          <p:spPr>
            <a:xfrm>
              <a:off x="4303713" y="2820988"/>
              <a:ext cx="1952625" cy="1216025"/>
            </a:xfrm>
            <a:custGeom>
              <a:avLst/>
              <a:gdLst>
                <a:gd name="connsiteX0" fmla="*/ 485775 w 1952625"/>
                <a:gd name="connsiteY0" fmla="*/ 392907 h 1214438"/>
                <a:gd name="connsiteX1" fmla="*/ 35719 w 1952625"/>
                <a:gd name="connsiteY1" fmla="*/ 466725 h 1214438"/>
                <a:gd name="connsiteX2" fmla="*/ 0 w 1952625"/>
                <a:gd name="connsiteY2" fmla="*/ 321469 h 1214438"/>
                <a:gd name="connsiteX3" fmla="*/ 240506 w 1952625"/>
                <a:gd name="connsiteY3" fmla="*/ 276225 h 1214438"/>
                <a:gd name="connsiteX4" fmla="*/ 614362 w 1952625"/>
                <a:gd name="connsiteY4" fmla="*/ 209550 h 1214438"/>
                <a:gd name="connsiteX5" fmla="*/ 973931 w 1952625"/>
                <a:gd name="connsiteY5" fmla="*/ 145257 h 1214438"/>
                <a:gd name="connsiteX6" fmla="*/ 1371600 w 1952625"/>
                <a:gd name="connsiteY6" fmla="*/ 69057 h 1214438"/>
                <a:gd name="connsiteX7" fmla="*/ 1469231 w 1952625"/>
                <a:gd name="connsiteY7" fmla="*/ 26194 h 1214438"/>
                <a:gd name="connsiteX8" fmla="*/ 1526381 w 1952625"/>
                <a:gd name="connsiteY8" fmla="*/ 0 h 1214438"/>
                <a:gd name="connsiteX9" fmla="*/ 1538287 w 1952625"/>
                <a:gd name="connsiteY9" fmla="*/ 0 h 1214438"/>
                <a:gd name="connsiteX10" fmla="*/ 1633537 w 1952625"/>
                <a:gd name="connsiteY10" fmla="*/ 47625 h 1214438"/>
                <a:gd name="connsiteX11" fmla="*/ 1747837 w 1952625"/>
                <a:gd name="connsiteY11" fmla="*/ 119063 h 1214438"/>
                <a:gd name="connsiteX12" fmla="*/ 1835944 w 1952625"/>
                <a:gd name="connsiteY12" fmla="*/ 183357 h 1214438"/>
                <a:gd name="connsiteX13" fmla="*/ 1902619 w 1952625"/>
                <a:gd name="connsiteY13" fmla="*/ 254794 h 1214438"/>
                <a:gd name="connsiteX14" fmla="*/ 1935956 w 1952625"/>
                <a:gd name="connsiteY14" fmla="*/ 292894 h 1214438"/>
                <a:gd name="connsiteX15" fmla="*/ 1950244 w 1952625"/>
                <a:gd name="connsiteY15" fmla="*/ 328613 h 1214438"/>
                <a:gd name="connsiteX16" fmla="*/ 1952625 w 1952625"/>
                <a:gd name="connsiteY16" fmla="*/ 352425 h 1214438"/>
                <a:gd name="connsiteX17" fmla="*/ 1940719 w 1952625"/>
                <a:gd name="connsiteY17" fmla="*/ 385763 h 1214438"/>
                <a:gd name="connsiteX18" fmla="*/ 1902619 w 1952625"/>
                <a:gd name="connsiteY18" fmla="*/ 416719 h 1214438"/>
                <a:gd name="connsiteX19" fmla="*/ 1843087 w 1952625"/>
                <a:gd name="connsiteY19" fmla="*/ 447675 h 1214438"/>
                <a:gd name="connsiteX20" fmla="*/ 1757362 w 1952625"/>
                <a:gd name="connsiteY20" fmla="*/ 735807 h 1214438"/>
                <a:gd name="connsiteX21" fmla="*/ 1685925 w 1952625"/>
                <a:gd name="connsiteY21" fmla="*/ 962025 h 1214438"/>
                <a:gd name="connsiteX22" fmla="*/ 1621631 w 1952625"/>
                <a:gd name="connsiteY22" fmla="*/ 1131094 h 1214438"/>
                <a:gd name="connsiteX23" fmla="*/ 1583531 w 1952625"/>
                <a:gd name="connsiteY23" fmla="*/ 1202532 h 1214438"/>
                <a:gd name="connsiteX24" fmla="*/ 1566862 w 1952625"/>
                <a:gd name="connsiteY24" fmla="*/ 1212057 h 1214438"/>
                <a:gd name="connsiteX25" fmla="*/ 1531144 w 1952625"/>
                <a:gd name="connsiteY25" fmla="*/ 1214438 h 1214438"/>
                <a:gd name="connsiteX26" fmla="*/ 1500187 w 1952625"/>
                <a:gd name="connsiteY26" fmla="*/ 1209675 h 1214438"/>
                <a:gd name="connsiteX27" fmla="*/ 1473994 w 1952625"/>
                <a:gd name="connsiteY27" fmla="*/ 1197769 h 1214438"/>
                <a:gd name="connsiteX28" fmla="*/ 1440656 w 1952625"/>
                <a:gd name="connsiteY28" fmla="*/ 1162050 h 1214438"/>
                <a:gd name="connsiteX29" fmla="*/ 1447800 w 1952625"/>
                <a:gd name="connsiteY29" fmla="*/ 973932 h 1214438"/>
                <a:gd name="connsiteX30" fmla="*/ 1507331 w 1952625"/>
                <a:gd name="connsiteY30" fmla="*/ 547688 h 1214438"/>
                <a:gd name="connsiteX31" fmla="*/ 1533525 w 1952625"/>
                <a:gd name="connsiteY31" fmla="*/ 369094 h 1214438"/>
                <a:gd name="connsiteX32" fmla="*/ 1531144 w 1952625"/>
                <a:gd name="connsiteY32" fmla="*/ 338138 h 1214438"/>
                <a:gd name="connsiteX33" fmla="*/ 1521619 w 1952625"/>
                <a:gd name="connsiteY33" fmla="*/ 316707 h 1214438"/>
                <a:gd name="connsiteX34" fmla="*/ 1495425 w 1952625"/>
                <a:gd name="connsiteY34" fmla="*/ 300038 h 1214438"/>
                <a:gd name="connsiteX35" fmla="*/ 1457325 w 1952625"/>
                <a:gd name="connsiteY35" fmla="*/ 292894 h 1214438"/>
                <a:gd name="connsiteX36" fmla="*/ 1397794 w 1952625"/>
                <a:gd name="connsiteY36" fmla="*/ 290513 h 1214438"/>
                <a:gd name="connsiteX37" fmla="*/ 1231106 w 1952625"/>
                <a:gd name="connsiteY37" fmla="*/ 290513 h 1214438"/>
                <a:gd name="connsiteX38" fmla="*/ 1145381 w 1952625"/>
                <a:gd name="connsiteY38" fmla="*/ 292894 h 1214438"/>
                <a:gd name="connsiteX39" fmla="*/ 845344 w 1952625"/>
                <a:gd name="connsiteY39" fmla="*/ 338138 h 1214438"/>
                <a:gd name="connsiteX40" fmla="*/ 485775 w 1952625"/>
                <a:gd name="connsiteY40" fmla="*/ 392907 h 121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2625" h="1214438">
                  <a:moveTo>
                    <a:pt x="485775" y="392907"/>
                  </a:moveTo>
                  <a:lnTo>
                    <a:pt x="35719" y="466725"/>
                  </a:lnTo>
                  <a:lnTo>
                    <a:pt x="0" y="321469"/>
                  </a:lnTo>
                  <a:lnTo>
                    <a:pt x="240506" y="276225"/>
                  </a:lnTo>
                  <a:lnTo>
                    <a:pt x="614362" y="209550"/>
                  </a:lnTo>
                  <a:lnTo>
                    <a:pt x="973931" y="145257"/>
                  </a:lnTo>
                  <a:lnTo>
                    <a:pt x="1371600" y="69057"/>
                  </a:lnTo>
                  <a:lnTo>
                    <a:pt x="1469231" y="26194"/>
                  </a:lnTo>
                  <a:lnTo>
                    <a:pt x="1526381" y="0"/>
                  </a:lnTo>
                  <a:lnTo>
                    <a:pt x="1538287" y="0"/>
                  </a:lnTo>
                  <a:lnTo>
                    <a:pt x="1633537" y="47625"/>
                  </a:lnTo>
                  <a:lnTo>
                    <a:pt x="1747837" y="119063"/>
                  </a:lnTo>
                  <a:lnTo>
                    <a:pt x="1835944" y="183357"/>
                  </a:lnTo>
                  <a:lnTo>
                    <a:pt x="1902619" y="254794"/>
                  </a:lnTo>
                  <a:lnTo>
                    <a:pt x="1935956" y="292894"/>
                  </a:lnTo>
                  <a:lnTo>
                    <a:pt x="1950244" y="328613"/>
                  </a:lnTo>
                  <a:lnTo>
                    <a:pt x="1952625" y="352425"/>
                  </a:lnTo>
                  <a:lnTo>
                    <a:pt x="1940719" y="385763"/>
                  </a:lnTo>
                  <a:lnTo>
                    <a:pt x="1902619" y="416719"/>
                  </a:lnTo>
                  <a:lnTo>
                    <a:pt x="1843087" y="447675"/>
                  </a:lnTo>
                  <a:lnTo>
                    <a:pt x="1757362" y="735807"/>
                  </a:lnTo>
                  <a:lnTo>
                    <a:pt x="1685925" y="962025"/>
                  </a:lnTo>
                  <a:lnTo>
                    <a:pt x="1621631" y="1131094"/>
                  </a:lnTo>
                  <a:lnTo>
                    <a:pt x="1583531" y="1202532"/>
                  </a:lnTo>
                  <a:lnTo>
                    <a:pt x="1566862" y="1212057"/>
                  </a:lnTo>
                  <a:lnTo>
                    <a:pt x="1531144" y="1214438"/>
                  </a:lnTo>
                  <a:lnTo>
                    <a:pt x="1500187" y="1209675"/>
                  </a:lnTo>
                  <a:lnTo>
                    <a:pt x="1473994" y="1197769"/>
                  </a:lnTo>
                  <a:lnTo>
                    <a:pt x="1440656" y="1162050"/>
                  </a:lnTo>
                  <a:lnTo>
                    <a:pt x="1447800" y="973932"/>
                  </a:lnTo>
                  <a:lnTo>
                    <a:pt x="1507331" y="547688"/>
                  </a:lnTo>
                  <a:lnTo>
                    <a:pt x="1533525" y="369094"/>
                  </a:lnTo>
                  <a:lnTo>
                    <a:pt x="1531144" y="338138"/>
                  </a:lnTo>
                  <a:lnTo>
                    <a:pt x="1521619" y="316707"/>
                  </a:lnTo>
                  <a:lnTo>
                    <a:pt x="1495425" y="300038"/>
                  </a:lnTo>
                  <a:lnTo>
                    <a:pt x="1457325" y="292894"/>
                  </a:lnTo>
                  <a:lnTo>
                    <a:pt x="1397794" y="290513"/>
                  </a:lnTo>
                  <a:lnTo>
                    <a:pt x="1231106" y="290513"/>
                  </a:lnTo>
                  <a:lnTo>
                    <a:pt x="1145381" y="292894"/>
                  </a:lnTo>
                  <a:lnTo>
                    <a:pt x="845344" y="338138"/>
                  </a:lnTo>
                  <a:lnTo>
                    <a:pt x="485775" y="392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401BC650-7274-4BFA-8AD0-CA710DACADCC}"/>
                </a:ext>
              </a:extLst>
            </p:cNvPr>
            <p:cNvSpPr/>
            <p:nvPr/>
          </p:nvSpPr>
          <p:spPr>
            <a:xfrm>
              <a:off x="4352925" y="3805238"/>
              <a:ext cx="1436688" cy="314325"/>
            </a:xfrm>
            <a:custGeom>
              <a:avLst/>
              <a:gdLst>
                <a:gd name="connsiteX0" fmla="*/ 719138 w 1435894"/>
                <a:gd name="connsiteY0" fmla="*/ 240506 h 314325"/>
                <a:gd name="connsiteX1" fmla="*/ 290513 w 1435894"/>
                <a:gd name="connsiteY1" fmla="*/ 314325 h 314325"/>
                <a:gd name="connsiteX2" fmla="*/ 2381 w 1435894"/>
                <a:gd name="connsiteY2" fmla="*/ 254793 h 314325"/>
                <a:gd name="connsiteX3" fmla="*/ 0 w 1435894"/>
                <a:gd name="connsiteY3" fmla="*/ 123825 h 314325"/>
                <a:gd name="connsiteX4" fmla="*/ 304800 w 1435894"/>
                <a:gd name="connsiteY4" fmla="*/ 130968 h 314325"/>
                <a:gd name="connsiteX5" fmla="*/ 516731 w 1435894"/>
                <a:gd name="connsiteY5" fmla="*/ 100012 h 314325"/>
                <a:gd name="connsiteX6" fmla="*/ 823913 w 1435894"/>
                <a:gd name="connsiteY6" fmla="*/ 50006 h 314325"/>
                <a:gd name="connsiteX7" fmla="*/ 1128713 w 1435894"/>
                <a:gd name="connsiteY7" fmla="*/ 0 h 314325"/>
                <a:gd name="connsiteX8" fmla="*/ 1433513 w 1435894"/>
                <a:gd name="connsiteY8" fmla="*/ 0 h 314325"/>
                <a:gd name="connsiteX9" fmla="*/ 1435894 w 1435894"/>
                <a:gd name="connsiteY9" fmla="*/ 178593 h 314325"/>
                <a:gd name="connsiteX10" fmla="*/ 1340644 w 1435894"/>
                <a:gd name="connsiteY10" fmla="*/ 178593 h 314325"/>
                <a:gd name="connsiteX11" fmla="*/ 1152525 w 1435894"/>
                <a:gd name="connsiteY11" fmla="*/ 176212 h 314325"/>
                <a:gd name="connsiteX12" fmla="*/ 719138 w 1435894"/>
                <a:gd name="connsiteY12" fmla="*/ 24050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5894" h="314325">
                  <a:moveTo>
                    <a:pt x="719138" y="240506"/>
                  </a:moveTo>
                  <a:lnTo>
                    <a:pt x="290513" y="314325"/>
                  </a:lnTo>
                  <a:lnTo>
                    <a:pt x="2381" y="254793"/>
                  </a:lnTo>
                  <a:cubicBezTo>
                    <a:pt x="1587" y="211137"/>
                    <a:pt x="794" y="167481"/>
                    <a:pt x="0" y="123825"/>
                  </a:cubicBezTo>
                  <a:lnTo>
                    <a:pt x="304800" y="130968"/>
                  </a:lnTo>
                  <a:lnTo>
                    <a:pt x="516731" y="100012"/>
                  </a:lnTo>
                  <a:lnTo>
                    <a:pt x="823913" y="50006"/>
                  </a:lnTo>
                  <a:lnTo>
                    <a:pt x="1128713" y="0"/>
                  </a:lnTo>
                  <a:lnTo>
                    <a:pt x="1433513" y="0"/>
                  </a:lnTo>
                  <a:cubicBezTo>
                    <a:pt x="1434307" y="59531"/>
                    <a:pt x="1435100" y="119062"/>
                    <a:pt x="1435894" y="178593"/>
                  </a:cubicBezTo>
                  <a:lnTo>
                    <a:pt x="1340644" y="178593"/>
                  </a:lnTo>
                  <a:lnTo>
                    <a:pt x="1152525" y="176212"/>
                  </a:lnTo>
                  <a:lnTo>
                    <a:pt x="719138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A98BB204-731F-42D2-8D98-E1887D0AFAAE}"/>
                </a:ext>
              </a:extLst>
            </p:cNvPr>
            <p:cNvSpPr/>
            <p:nvPr/>
          </p:nvSpPr>
          <p:spPr>
            <a:xfrm>
              <a:off x="4351338" y="4560888"/>
              <a:ext cx="2016125" cy="1301750"/>
            </a:xfrm>
            <a:custGeom>
              <a:avLst/>
              <a:gdLst>
                <a:gd name="connsiteX0" fmla="*/ 883444 w 2016919"/>
                <a:gd name="connsiteY0" fmla="*/ 300037 h 1302544"/>
                <a:gd name="connsiteX1" fmla="*/ 333375 w 2016919"/>
                <a:gd name="connsiteY1" fmla="*/ 361950 h 1302544"/>
                <a:gd name="connsiteX2" fmla="*/ 2381 w 2016919"/>
                <a:gd name="connsiteY2" fmla="*/ 361950 h 1302544"/>
                <a:gd name="connsiteX3" fmla="*/ 0 w 2016919"/>
                <a:gd name="connsiteY3" fmla="*/ 180975 h 1302544"/>
                <a:gd name="connsiteX4" fmla="*/ 300037 w 2016919"/>
                <a:gd name="connsiteY4" fmla="*/ 180975 h 1302544"/>
                <a:gd name="connsiteX5" fmla="*/ 552450 w 2016919"/>
                <a:gd name="connsiteY5" fmla="*/ 150019 h 1302544"/>
                <a:gd name="connsiteX6" fmla="*/ 940594 w 2016919"/>
                <a:gd name="connsiteY6" fmla="*/ 100012 h 1302544"/>
                <a:gd name="connsiteX7" fmla="*/ 1326356 w 2016919"/>
                <a:gd name="connsiteY7" fmla="*/ 47625 h 1302544"/>
                <a:gd name="connsiteX8" fmla="*/ 1419225 w 2016919"/>
                <a:gd name="connsiteY8" fmla="*/ 33337 h 1302544"/>
                <a:gd name="connsiteX9" fmla="*/ 1509712 w 2016919"/>
                <a:gd name="connsiteY9" fmla="*/ 19050 h 1302544"/>
                <a:gd name="connsiteX10" fmla="*/ 1590675 w 2016919"/>
                <a:gd name="connsiteY10" fmla="*/ 4762 h 1302544"/>
                <a:gd name="connsiteX11" fmla="*/ 1626394 w 2016919"/>
                <a:gd name="connsiteY11" fmla="*/ 0 h 1302544"/>
                <a:gd name="connsiteX12" fmla="*/ 1671637 w 2016919"/>
                <a:gd name="connsiteY12" fmla="*/ 9525 h 1302544"/>
                <a:gd name="connsiteX13" fmla="*/ 1731169 w 2016919"/>
                <a:gd name="connsiteY13" fmla="*/ 38100 h 1302544"/>
                <a:gd name="connsiteX14" fmla="*/ 1824037 w 2016919"/>
                <a:gd name="connsiteY14" fmla="*/ 104775 h 1302544"/>
                <a:gd name="connsiteX15" fmla="*/ 1928812 w 2016919"/>
                <a:gd name="connsiteY15" fmla="*/ 200025 h 1302544"/>
                <a:gd name="connsiteX16" fmla="*/ 1990725 w 2016919"/>
                <a:gd name="connsiteY16" fmla="*/ 266700 h 1302544"/>
                <a:gd name="connsiteX17" fmla="*/ 2012156 w 2016919"/>
                <a:gd name="connsiteY17" fmla="*/ 300037 h 1302544"/>
                <a:gd name="connsiteX18" fmla="*/ 2016919 w 2016919"/>
                <a:gd name="connsiteY18" fmla="*/ 328612 h 1302544"/>
                <a:gd name="connsiteX19" fmla="*/ 2007394 w 2016919"/>
                <a:gd name="connsiteY19" fmla="*/ 371475 h 1302544"/>
                <a:gd name="connsiteX20" fmla="*/ 1983581 w 2016919"/>
                <a:gd name="connsiteY20" fmla="*/ 397669 h 1302544"/>
                <a:gd name="connsiteX21" fmla="*/ 1947862 w 2016919"/>
                <a:gd name="connsiteY21" fmla="*/ 423862 h 1302544"/>
                <a:gd name="connsiteX22" fmla="*/ 1924050 w 2016919"/>
                <a:gd name="connsiteY22" fmla="*/ 457200 h 1302544"/>
                <a:gd name="connsiteX23" fmla="*/ 1902619 w 2016919"/>
                <a:gd name="connsiteY23" fmla="*/ 511969 h 1302544"/>
                <a:gd name="connsiteX24" fmla="*/ 1719262 w 2016919"/>
                <a:gd name="connsiteY24" fmla="*/ 1221581 h 1302544"/>
                <a:gd name="connsiteX25" fmla="*/ 1700212 w 2016919"/>
                <a:gd name="connsiteY25" fmla="*/ 1254919 h 1302544"/>
                <a:gd name="connsiteX26" fmla="*/ 1657350 w 2016919"/>
                <a:gd name="connsiteY26" fmla="*/ 1276350 h 1302544"/>
                <a:gd name="connsiteX27" fmla="*/ 1619250 w 2016919"/>
                <a:gd name="connsiteY27" fmla="*/ 1293019 h 1302544"/>
                <a:gd name="connsiteX28" fmla="*/ 1540669 w 2016919"/>
                <a:gd name="connsiteY28" fmla="*/ 1302544 h 1302544"/>
                <a:gd name="connsiteX29" fmla="*/ 1490662 w 2016919"/>
                <a:gd name="connsiteY29" fmla="*/ 1045369 h 1302544"/>
                <a:gd name="connsiteX30" fmla="*/ 1538287 w 2016919"/>
                <a:gd name="connsiteY30" fmla="*/ 735806 h 1302544"/>
                <a:gd name="connsiteX31" fmla="*/ 1590675 w 2016919"/>
                <a:gd name="connsiteY31" fmla="*/ 423862 h 1302544"/>
                <a:gd name="connsiteX32" fmla="*/ 1597819 w 2016919"/>
                <a:gd name="connsiteY32" fmla="*/ 352425 h 1302544"/>
                <a:gd name="connsiteX33" fmla="*/ 1588294 w 2016919"/>
                <a:gd name="connsiteY33" fmla="*/ 316706 h 1302544"/>
                <a:gd name="connsiteX34" fmla="*/ 1571625 w 2016919"/>
                <a:gd name="connsiteY34" fmla="*/ 297656 h 1302544"/>
                <a:gd name="connsiteX35" fmla="*/ 1535906 w 2016919"/>
                <a:gd name="connsiteY35" fmla="*/ 273844 h 1302544"/>
                <a:gd name="connsiteX36" fmla="*/ 1485900 w 2016919"/>
                <a:gd name="connsiteY36" fmla="*/ 250031 h 1302544"/>
                <a:gd name="connsiteX37" fmla="*/ 1359694 w 2016919"/>
                <a:gd name="connsiteY37" fmla="*/ 257175 h 1302544"/>
                <a:gd name="connsiteX38" fmla="*/ 1116806 w 2016919"/>
                <a:gd name="connsiteY38" fmla="*/ 273844 h 1302544"/>
                <a:gd name="connsiteX39" fmla="*/ 883444 w 2016919"/>
                <a:gd name="connsiteY39" fmla="*/ 300037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16919" h="1302544">
                  <a:moveTo>
                    <a:pt x="883444" y="300037"/>
                  </a:moveTo>
                  <a:lnTo>
                    <a:pt x="333375" y="361950"/>
                  </a:lnTo>
                  <a:lnTo>
                    <a:pt x="2381" y="361950"/>
                  </a:lnTo>
                  <a:cubicBezTo>
                    <a:pt x="1587" y="301625"/>
                    <a:pt x="794" y="241300"/>
                    <a:pt x="0" y="180975"/>
                  </a:cubicBezTo>
                  <a:lnTo>
                    <a:pt x="300037" y="180975"/>
                  </a:lnTo>
                  <a:lnTo>
                    <a:pt x="552450" y="150019"/>
                  </a:lnTo>
                  <a:lnTo>
                    <a:pt x="940594" y="100012"/>
                  </a:lnTo>
                  <a:lnTo>
                    <a:pt x="1326356" y="47625"/>
                  </a:lnTo>
                  <a:lnTo>
                    <a:pt x="1419225" y="33337"/>
                  </a:lnTo>
                  <a:lnTo>
                    <a:pt x="1509712" y="19050"/>
                  </a:lnTo>
                  <a:lnTo>
                    <a:pt x="1590675" y="4762"/>
                  </a:lnTo>
                  <a:lnTo>
                    <a:pt x="1626394" y="0"/>
                  </a:lnTo>
                  <a:lnTo>
                    <a:pt x="1671637" y="9525"/>
                  </a:lnTo>
                  <a:lnTo>
                    <a:pt x="1731169" y="38100"/>
                  </a:lnTo>
                  <a:lnTo>
                    <a:pt x="1824037" y="104775"/>
                  </a:lnTo>
                  <a:lnTo>
                    <a:pt x="1928812" y="200025"/>
                  </a:lnTo>
                  <a:lnTo>
                    <a:pt x="1990725" y="266700"/>
                  </a:lnTo>
                  <a:lnTo>
                    <a:pt x="2012156" y="300037"/>
                  </a:lnTo>
                  <a:lnTo>
                    <a:pt x="2016919" y="328612"/>
                  </a:lnTo>
                  <a:lnTo>
                    <a:pt x="2007394" y="371475"/>
                  </a:lnTo>
                  <a:lnTo>
                    <a:pt x="1983581" y="397669"/>
                  </a:lnTo>
                  <a:lnTo>
                    <a:pt x="1947862" y="423862"/>
                  </a:lnTo>
                  <a:lnTo>
                    <a:pt x="1924050" y="457200"/>
                  </a:lnTo>
                  <a:lnTo>
                    <a:pt x="1902619" y="511969"/>
                  </a:lnTo>
                  <a:lnTo>
                    <a:pt x="1719262" y="1221581"/>
                  </a:lnTo>
                  <a:lnTo>
                    <a:pt x="1700212" y="1254919"/>
                  </a:lnTo>
                  <a:lnTo>
                    <a:pt x="1657350" y="1276350"/>
                  </a:lnTo>
                  <a:lnTo>
                    <a:pt x="1619250" y="1293019"/>
                  </a:lnTo>
                  <a:lnTo>
                    <a:pt x="1540669" y="1302544"/>
                  </a:lnTo>
                  <a:lnTo>
                    <a:pt x="1490662" y="1045369"/>
                  </a:lnTo>
                  <a:lnTo>
                    <a:pt x="1538287" y="735806"/>
                  </a:lnTo>
                  <a:lnTo>
                    <a:pt x="1590675" y="423862"/>
                  </a:lnTo>
                  <a:lnTo>
                    <a:pt x="1597819" y="352425"/>
                  </a:lnTo>
                  <a:lnTo>
                    <a:pt x="1588294" y="316706"/>
                  </a:lnTo>
                  <a:lnTo>
                    <a:pt x="1571625" y="297656"/>
                  </a:lnTo>
                  <a:lnTo>
                    <a:pt x="1535906" y="273844"/>
                  </a:lnTo>
                  <a:lnTo>
                    <a:pt x="1485900" y="250031"/>
                  </a:lnTo>
                  <a:lnTo>
                    <a:pt x="1359694" y="257175"/>
                  </a:lnTo>
                  <a:lnTo>
                    <a:pt x="1116806" y="273844"/>
                  </a:lnTo>
                  <a:lnTo>
                    <a:pt x="883444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F9BADA72-4A44-4C5A-B41D-6C940CA4F87E}"/>
                </a:ext>
              </a:extLst>
            </p:cNvPr>
            <p:cNvSpPr/>
            <p:nvPr/>
          </p:nvSpPr>
          <p:spPr>
            <a:xfrm>
              <a:off x="4343400" y="5567363"/>
              <a:ext cx="1574800" cy="338137"/>
            </a:xfrm>
            <a:custGeom>
              <a:avLst/>
              <a:gdLst>
                <a:gd name="connsiteX0" fmla="*/ 857250 w 1574006"/>
                <a:gd name="connsiteY0" fmla="*/ 238125 h 338137"/>
                <a:gd name="connsiteX1" fmla="*/ 495300 w 1574006"/>
                <a:gd name="connsiteY1" fmla="*/ 278606 h 338137"/>
                <a:gd name="connsiteX2" fmla="*/ 388144 w 1574006"/>
                <a:gd name="connsiteY2" fmla="*/ 292893 h 338137"/>
                <a:gd name="connsiteX3" fmla="*/ 245269 w 1574006"/>
                <a:gd name="connsiteY3" fmla="*/ 338137 h 338137"/>
                <a:gd name="connsiteX4" fmla="*/ 0 w 1574006"/>
                <a:gd name="connsiteY4" fmla="*/ 309562 h 338137"/>
                <a:gd name="connsiteX5" fmla="*/ 0 w 1574006"/>
                <a:gd name="connsiteY5" fmla="*/ 138112 h 338137"/>
                <a:gd name="connsiteX6" fmla="*/ 207169 w 1574006"/>
                <a:gd name="connsiteY6" fmla="*/ 119062 h 338137"/>
                <a:gd name="connsiteX7" fmla="*/ 478631 w 1574006"/>
                <a:gd name="connsiteY7" fmla="*/ 92868 h 338137"/>
                <a:gd name="connsiteX8" fmla="*/ 840581 w 1574006"/>
                <a:gd name="connsiteY8" fmla="*/ 57150 h 338137"/>
                <a:gd name="connsiteX9" fmla="*/ 1185863 w 1574006"/>
                <a:gd name="connsiteY9" fmla="*/ 16668 h 338137"/>
                <a:gd name="connsiteX10" fmla="*/ 1343025 w 1574006"/>
                <a:gd name="connsiteY10" fmla="*/ 0 h 338137"/>
                <a:gd name="connsiteX11" fmla="*/ 1378744 w 1574006"/>
                <a:gd name="connsiteY11" fmla="*/ 7143 h 338137"/>
                <a:gd name="connsiteX12" fmla="*/ 1550194 w 1574006"/>
                <a:gd name="connsiteY12" fmla="*/ 61912 h 338137"/>
                <a:gd name="connsiteX13" fmla="*/ 1574006 w 1574006"/>
                <a:gd name="connsiteY13" fmla="*/ 290512 h 338137"/>
                <a:gd name="connsiteX14" fmla="*/ 1547813 w 1574006"/>
                <a:gd name="connsiteY14" fmla="*/ 292893 h 338137"/>
                <a:gd name="connsiteX15" fmla="*/ 1512094 w 1574006"/>
                <a:gd name="connsiteY15" fmla="*/ 271462 h 338137"/>
                <a:gd name="connsiteX16" fmla="*/ 1490663 w 1574006"/>
                <a:gd name="connsiteY16" fmla="*/ 259556 h 338137"/>
                <a:gd name="connsiteX17" fmla="*/ 1454944 w 1574006"/>
                <a:gd name="connsiteY17" fmla="*/ 242887 h 338137"/>
                <a:gd name="connsiteX18" fmla="*/ 1404938 w 1574006"/>
                <a:gd name="connsiteY18" fmla="*/ 230981 h 338137"/>
                <a:gd name="connsiteX19" fmla="*/ 1326356 w 1574006"/>
                <a:gd name="connsiteY19" fmla="*/ 223837 h 338137"/>
                <a:gd name="connsiteX20" fmla="*/ 1212056 w 1574006"/>
                <a:gd name="connsiteY20" fmla="*/ 226218 h 338137"/>
                <a:gd name="connsiteX21" fmla="*/ 857250 w 1574006"/>
                <a:gd name="connsiteY21" fmla="*/ 2381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4006" h="338137">
                  <a:moveTo>
                    <a:pt x="857250" y="238125"/>
                  </a:moveTo>
                  <a:lnTo>
                    <a:pt x="495300" y="278606"/>
                  </a:lnTo>
                  <a:lnTo>
                    <a:pt x="388144" y="292893"/>
                  </a:lnTo>
                  <a:lnTo>
                    <a:pt x="245269" y="338137"/>
                  </a:lnTo>
                  <a:lnTo>
                    <a:pt x="0" y="309562"/>
                  </a:lnTo>
                  <a:lnTo>
                    <a:pt x="0" y="138112"/>
                  </a:lnTo>
                  <a:lnTo>
                    <a:pt x="207169" y="119062"/>
                  </a:lnTo>
                  <a:lnTo>
                    <a:pt x="478631" y="92868"/>
                  </a:lnTo>
                  <a:lnTo>
                    <a:pt x="840581" y="57150"/>
                  </a:lnTo>
                  <a:lnTo>
                    <a:pt x="1185863" y="16668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550194" y="61912"/>
                  </a:lnTo>
                  <a:lnTo>
                    <a:pt x="1574006" y="290512"/>
                  </a:lnTo>
                  <a:lnTo>
                    <a:pt x="1547813" y="292893"/>
                  </a:lnTo>
                  <a:lnTo>
                    <a:pt x="1512094" y="271462"/>
                  </a:lnTo>
                  <a:lnTo>
                    <a:pt x="1490663" y="259556"/>
                  </a:lnTo>
                  <a:lnTo>
                    <a:pt x="1454944" y="242887"/>
                  </a:lnTo>
                  <a:lnTo>
                    <a:pt x="1404938" y="230981"/>
                  </a:lnTo>
                  <a:lnTo>
                    <a:pt x="1326356" y="223837"/>
                  </a:lnTo>
                  <a:lnTo>
                    <a:pt x="1212056" y="226218"/>
                  </a:lnTo>
                  <a:lnTo>
                    <a:pt x="857250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A4DF7912-EC72-49AC-B321-F6FA7A34BAE8}"/>
              </a:ext>
            </a:extLst>
          </p:cNvPr>
          <p:cNvGrpSpPr/>
          <p:nvPr/>
        </p:nvGrpSpPr>
        <p:grpSpPr>
          <a:xfrm>
            <a:off x="2832100" y="1325563"/>
            <a:ext cx="4354513" cy="4649787"/>
            <a:chOff x="2832100" y="1325563"/>
            <a:chExt cx="4354513" cy="4649787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6C4A43BB-3801-456D-BFEF-EF9A88C537E0}"/>
                </a:ext>
              </a:extLst>
            </p:cNvPr>
            <p:cNvSpPr/>
            <p:nvPr/>
          </p:nvSpPr>
          <p:spPr>
            <a:xfrm>
              <a:off x="4533900" y="1325563"/>
              <a:ext cx="595313" cy="798512"/>
            </a:xfrm>
            <a:custGeom>
              <a:avLst/>
              <a:gdLst>
                <a:gd name="connsiteX0" fmla="*/ 257175 w 595313"/>
                <a:gd name="connsiteY0" fmla="*/ 535782 h 797719"/>
                <a:gd name="connsiteX1" fmla="*/ 254794 w 595313"/>
                <a:gd name="connsiteY1" fmla="*/ 378619 h 797719"/>
                <a:gd name="connsiteX2" fmla="*/ 250031 w 595313"/>
                <a:gd name="connsiteY2" fmla="*/ 323850 h 797719"/>
                <a:gd name="connsiteX3" fmla="*/ 242888 w 595313"/>
                <a:gd name="connsiteY3" fmla="*/ 288132 h 797719"/>
                <a:gd name="connsiteX4" fmla="*/ 226219 w 595313"/>
                <a:gd name="connsiteY4" fmla="*/ 250032 h 797719"/>
                <a:gd name="connsiteX5" fmla="*/ 207169 w 595313"/>
                <a:gd name="connsiteY5" fmla="*/ 221457 h 797719"/>
                <a:gd name="connsiteX6" fmla="*/ 176213 w 595313"/>
                <a:gd name="connsiteY6" fmla="*/ 185738 h 797719"/>
                <a:gd name="connsiteX7" fmla="*/ 152400 w 595313"/>
                <a:gd name="connsiteY7" fmla="*/ 161925 h 797719"/>
                <a:gd name="connsiteX8" fmla="*/ 121444 w 595313"/>
                <a:gd name="connsiteY8" fmla="*/ 138113 h 797719"/>
                <a:gd name="connsiteX9" fmla="*/ 88106 w 595313"/>
                <a:gd name="connsiteY9" fmla="*/ 116682 h 797719"/>
                <a:gd name="connsiteX10" fmla="*/ 33338 w 595313"/>
                <a:gd name="connsiteY10" fmla="*/ 88107 h 797719"/>
                <a:gd name="connsiteX11" fmla="*/ 14288 w 595313"/>
                <a:gd name="connsiteY11" fmla="*/ 76200 h 797719"/>
                <a:gd name="connsiteX12" fmla="*/ 2381 w 595313"/>
                <a:gd name="connsiteY12" fmla="*/ 61913 h 797719"/>
                <a:gd name="connsiteX13" fmla="*/ 0 w 595313"/>
                <a:gd name="connsiteY13" fmla="*/ 33338 h 797719"/>
                <a:gd name="connsiteX14" fmla="*/ 0 w 595313"/>
                <a:gd name="connsiteY14" fmla="*/ 19050 h 797719"/>
                <a:gd name="connsiteX15" fmla="*/ 11906 w 595313"/>
                <a:gd name="connsiteY15" fmla="*/ 4763 h 797719"/>
                <a:gd name="connsiteX16" fmla="*/ 33338 w 595313"/>
                <a:gd name="connsiteY16" fmla="*/ 0 h 797719"/>
                <a:gd name="connsiteX17" fmla="*/ 123825 w 595313"/>
                <a:gd name="connsiteY17" fmla="*/ 2382 h 797719"/>
                <a:gd name="connsiteX18" fmla="*/ 209550 w 595313"/>
                <a:gd name="connsiteY18" fmla="*/ 9525 h 797719"/>
                <a:gd name="connsiteX19" fmla="*/ 292894 w 595313"/>
                <a:gd name="connsiteY19" fmla="*/ 19050 h 797719"/>
                <a:gd name="connsiteX20" fmla="*/ 376238 w 595313"/>
                <a:gd name="connsiteY20" fmla="*/ 33338 h 797719"/>
                <a:gd name="connsiteX21" fmla="*/ 435769 w 595313"/>
                <a:gd name="connsiteY21" fmla="*/ 50007 h 797719"/>
                <a:gd name="connsiteX22" fmla="*/ 490538 w 595313"/>
                <a:gd name="connsiteY22" fmla="*/ 73819 h 797719"/>
                <a:gd name="connsiteX23" fmla="*/ 526256 w 595313"/>
                <a:gd name="connsiteY23" fmla="*/ 95250 h 797719"/>
                <a:gd name="connsiteX24" fmla="*/ 557213 w 595313"/>
                <a:gd name="connsiteY24" fmla="*/ 119063 h 797719"/>
                <a:gd name="connsiteX25" fmla="*/ 578644 w 595313"/>
                <a:gd name="connsiteY25" fmla="*/ 150019 h 797719"/>
                <a:gd name="connsiteX26" fmla="*/ 590550 w 595313"/>
                <a:gd name="connsiteY26" fmla="*/ 180975 h 797719"/>
                <a:gd name="connsiteX27" fmla="*/ 595313 w 595313"/>
                <a:gd name="connsiteY27" fmla="*/ 211932 h 797719"/>
                <a:gd name="connsiteX28" fmla="*/ 581025 w 595313"/>
                <a:gd name="connsiteY28" fmla="*/ 280988 h 797719"/>
                <a:gd name="connsiteX29" fmla="*/ 566738 w 595313"/>
                <a:gd name="connsiteY29" fmla="*/ 323850 h 797719"/>
                <a:gd name="connsiteX30" fmla="*/ 540544 w 595313"/>
                <a:gd name="connsiteY30" fmla="*/ 419100 h 797719"/>
                <a:gd name="connsiteX31" fmla="*/ 526256 w 595313"/>
                <a:gd name="connsiteY31" fmla="*/ 516732 h 797719"/>
                <a:gd name="connsiteX32" fmla="*/ 523875 w 595313"/>
                <a:gd name="connsiteY32" fmla="*/ 569119 h 797719"/>
                <a:gd name="connsiteX33" fmla="*/ 526256 w 595313"/>
                <a:gd name="connsiteY33" fmla="*/ 759619 h 797719"/>
                <a:gd name="connsiteX34" fmla="*/ 252413 w 595313"/>
                <a:gd name="connsiteY34" fmla="*/ 797719 h 797719"/>
                <a:gd name="connsiteX35" fmla="*/ 257175 w 595313"/>
                <a:gd name="connsiteY35" fmla="*/ 535782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5313" h="797719">
                  <a:moveTo>
                    <a:pt x="257175" y="535782"/>
                  </a:moveTo>
                  <a:cubicBezTo>
                    <a:pt x="256381" y="483394"/>
                    <a:pt x="255588" y="431007"/>
                    <a:pt x="254794" y="378619"/>
                  </a:cubicBezTo>
                  <a:lnTo>
                    <a:pt x="250031" y="323850"/>
                  </a:lnTo>
                  <a:lnTo>
                    <a:pt x="242888" y="288132"/>
                  </a:lnTo>
                  <a:lnTo>
                    <a:pt x="226219" y="250032"/>
                  </a:lnTo>
                  <a:lnTo>
                    <a:pt x="207169" y="221457"/>
                  </a:lnTo>
                  <a:lnTo>
                    <a:pt x="176213" y="185738"/>
                  </a:lnTo>
                  <a:lnTo>
                    <a:pt x="152400" y="161925"/>
                  </a:lnTo>
                  <a:lnTo>
                    <a:pt x="121444" y="138113"/>
                  </a:lnTo>
                  <a:lnTo>
                    <a:pt x="88106" y="116682"/>
                  </a:lnTo>
                  <a:lnTo>
                    <a:pt x="33338" y="88107"/>
                  </a:lnTo>
                  <a:lnTo>
                    <a:pt x="14288" y="76200"/>
                  </a:lnTo>
                  <a:lnTo>
                    <a:pt x="2381" y="61913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3338" y="0"/>
                  </a:lnTo>
                  <a:lnTo>
                    <a:pt x="123825" y="2382"/>
                  </a:lnTo>
                  <a:lnTo>
                    <a:pt x="209550" y="9525"/>
                  </a:lnTo>
                  <a:lnTo>
                    <a:pt x="292894" y="19050"/>
                  </a:lnTo>
                  <a:lnTo>
                    <a:pt x="376238" y="33338"/>
                  </a:lnTo>
                  <a:lnTo>
                    <a:pt x="435769" y="50007"/>
                  </a:lnTo>
                  <a:lnTo>
                    <a:pt x="490538" y="73819"/>
                  </a:lnTo>
                  <a:lnTo>
                    <a:pt x="526256" y="95250"/>
                  </a:lnTo>
                  <a:lnTo>
                    <a:pt x="557213" y="119063"/>
                  </a:lnTo>
                  <a:lnTo>
                    <a:pt x="578644" y="150019"/>
                  </a:lnTo>
                  <a:lnTo>
                    <a:pt x="590550" y="180975"/>
                  </a:lnTo>
                  <a:lnTo>
                    <a:pt x="595313" y="211932"/>
                  </a:lnTo>
                  <a:lnTo>
                    <a:pt x="581025" y="280988"/>
                  </a:lnTo>
                  <a:lnTo>
                    <a:pt x="566738" y="323850"/>
                  </a:lnTo>
                  <a:lnTo>
                    <a:pt x="540544" y="419100"/>
                  </a:lnTo>
                  <a:lnTo>
                    <a:pt x="526256" y="516732"/>
                  </a:lnTo>
                  <a:lnTo>
                    <a:pt x="523875" y="569119"/>
                  </a:lnTo>
                  <a:cubicBezTo>
                    <a:pt x="524669" y="632619"/>
                    <a:pt x="525462" y="696119"/>
                    <a:pt x="526256" y="759619"/>
                  </a:cubicBezTo>
                  <a:lnTo>
                    <a:pt x="252413" y="797719"/>
                  </a:lnTo>
                  <a:cubicBezTo>
                    <a:pt x="254000" y="709613"/>
                    <a:pt x="255588" y="621506"/>
                    <a:pt x="257175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7A151774-760F-45A8-AE47-0FB3FCC53246}"/>
                </a:ext>
              </a:extLst>
            </p:cNvPr>
            <p:cNvSpPr/>
            <p:nvPr/>
          </p:nvSpPr>
          <p:spPr>
            <a:xfrm>
              <a:off x="2832100" y="1938338"/>
              <a:ext cx="439738" cy="1147762"/>
            </a:xfrm>
            <a:custGeom>
              <a:avLst/>
              <a:gdLst>
                <a:gd name="connsiteX0" fmla="*/ 138113 w 440532"/>
                <a:gd name="connsiteY0" fmla="*/ 602456 h 1147762"/>
                <a:gd name="connsiteX1" fmla="*/ 188119 w 440532"/>
                <a:gd name="connsiteY1" fmla="*/ 516731 h 1147762"/>
                <a:gd name="connsiteX2" fmla="*/ 211932 w 440532"/>
                <a:gd name="connsiteY2" fmla="*/ 469106 h 1147762"/>
                <a:gd name="connsiteX3" fmla="*/ 240507 w 440532"/>
                <a:gd name="connsiteY3" fmla="*/ 376237 h 1147762"/>
                <a:gd name="connsiteX4" fmla="*/ 254794 w 440532"/>
                <a:gd name="connsiteY4" fmla="*/ 307181 h 1147762"/>
                <a:gd name="connsiteX5" fmla="*/ 259557 w 440532"/>
                <a:gd name="connsiteY5" fmla="*/ 252412 h 1147762"/>
                <a:gd name="connsiteX6" fmla="*/ 259557 w 440532"/>
                <a:gd name="connsiteY6" fmla="*/ 188118 h 1147762"/>
                <a:gd name="connsiteX7" fmla="*/ 252413 w 440532"/>
                <a:gd name="connsiteY7" fmla="*/ 100012 h 1147762"/>
                <a:gd name="connsiteX8" fmla="*/ 240507 w 440532"/>
                <a:gd name="connsiteY8" fmla="*/ 45243 h 1147762"/>
                <a:gd name="connsiteX9" fmla="*/ 242888 w 440532"/>
                <a:gd name="connsiteY9" fmla="*/ 28575 h 1147762"/>
                <a:gd name="connsiteX10" fmla="*/ 254794 w 440532"/>
                <a:gd name="connsiteY10" fmla="*/ 9525 h 1147762"/>
                <a:gd name="connsiteX11" fmla="*/ 271463 w 440532"/>
                <a:gd name="connsiteY11" fmla="*/ 0 h 1147762"/>
                <a:gd name="connsiteX12" fmla="*/ 290513 w 440532"/>
                <a:gd name="connsiteY12" fmla="*/ 0 h 1147762"/>
                <a:gd name="connsiteX13" fmla="*/ 309563 w 440532"/>
                <a:gd name="connsiteY13" fmla="*/ 14287 h 1147762"/>
                <a:gd name="connsiteX14" fmla="*/ 361950 w 440532"/>
                <a:gd name="connsiteY14" fmla="*/ 69056 h 1147762"/>
                <a:gd name="connsiteX15" fmla="*/ 388144 w 440532"/>
                <a:gd name="connsiteY15" fmla="*/ 107156 h 1147762"/>
                <a:gd name="connsiteX16" fmla="*/ 409575 w 440532"/>
                <a:gd name="connsiteY16" fmla="*/ 161925 h 1147762"/>
                <a:gd name="connsiteX17" fmla="*/ 428625 w 440532"/>
                <a:gd name="connsiteY17" fmla="*/ 219075 h 1147762"/>
                <a:gd name="connsiteX18" fmla="*/ 440532 w 440532"/>
                <a:gd name="connsiteY18" fmla="*/ 295275 h 1147762"/>
                <a:gd name="connsiteX19" fmla="*/ 440532 w 440532"/>
                <a:gd name="connsiteY19" fmla="*/ 447675 h 1147762"/>
                <a:gd name="connsiteX20" fmla="*/ 381000 w 440532"/>
                <a:gd name="connsiteY20" fmla="*/ 650081 h 1147762"/>
                <a:gd name="connsiteX21" fmla="*/ 330994 w 440532"/>
                <a:gd name="connsiteY21" fmla="*/ 809625 h 1147762"/>
                <a:gd name="connsiteX22" fmla="*/ 271463 w 440532"/>
                <a:gd name="connsiteY22" fmla="*/ 976312 h 1147762"/>
                <a:gd name="connsiteX23" fmla="*/ 211932 w 440532"/>
                <a:gd name="connsiteY23" fmla="*/ 1090612 h 1147762"/>
                <a:gd name="connsiteX24" fmla="*/ 180975 w 440532"/>
                <a:gd name="connsiteY24" fmla="*/ 1126331 h 1147762"/>
                <a:gd name="connsiteX25" fmla="*/ 161925 w 440532"/>
                <a:gd name="connsiteY25" fmla="*/ 1140618 h 1147762"/>
                <a:gd name="connsiteX26" fmla="*/ 138113 w 440532"/>
                <a:gd name="connsiteY26" fmla="*/ 1147762 h 1147762"/>
                <a:gd name="connsiteX27" fmla="*/ 109538 w 440532"/>
                <a:gd name="connsiteY27" fmla="*/ 1145381 h 1147762"/>
                <a:gd name="connsiteX28" fmla="*/ 85725 w 440532"/>
                <a:gd name="connsiteY28" fmla="*/ 1128712 h 1147762"/>
                <a:gd name="connsiteX29" fmla="*/ 57150 w 440532"/>
                <a:gd name="connsiteY29" fmla="*/ 1090612 h 1147762"/>
                <a:gd name="connsiteX30" fmla="*/ 30957 w 440532"/>
                <a:gd name="connsiteY30" fmla="*/ 1035843 h 1147762"/>
                <a:gd name="connsiteX31" fmla="*/ 7144 w 440532"/>
                <a:gd name="connsiteY31" fmla="*/ 950118 h 1147762"/>
                <a:gd name="connsiteX32" fmla="*/ 0 w 440532"/>
                <a:gd name="connsiteY32" fmla="*/ 881062 h 1147762"/>
                <a:gd name="connsiteX33" fmla="*/ 0 w 440532"/>
                <a:gd name="connsiteY33" fmla="*/ 831056 h 1147762"/>
                <a:gd name="connsiteX34" fmla="*/ 9525 w 440532"/>
                <a:gd name="connsiteY34" fmla="*/ 790575 h 1147762"/>
                <a:gd name="connsiteX35" fmla="*/ 40482 w 440532"/>
                <a:gd name="connsiteY35" fmla="*/ 740568 h 1147762"/>
                <a:gd name="connsiteX36" fmla="*/ 138113 w 440532"/>
                <a:gd name="connsiteY36" fmla="*/ 602456 h 114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0532" h="1147762">
                  <a:moveTo>
                    <a:pt x="138113" y="602456"/>
                  </a:moveTo>
                  <a:lnTo>
                    <a:pt x="188119" y="516731"/>
                  </a:lnTo>
                  <a:lnTo>
                    <a:pt x="211932" y="469106"/>
                  </a:lnTo>
                  <a:lnTo>
                    <a:pt x="240507" y="376237"/>
                  </a:lnTo>
                  <a:lnTo>
                    <a:pt x="254794" y="307181"/>
                  </a:lnTo>
                  <a:lnTo>
                    <a:pt x="259557" y="252412"/>
                  </a:lnTo>
                  <a:lnTo>
                    <a:pt x="259557" y="188118"/>
                  </a:lnTo>
                  <a:lnTo>
                    <a:pt x="252413" y="100012"/>
                  </a:lnTo>
                  <a:lnTo>
                    <a:pt x="240507" y="45243"/>
                  </a:lnTo>
                  <a:lnTo>
                    <a:pt x="242888" y="28575"/>
                  </a:lnTo>
                  <a:lnTo>
                    <a:pt x="254794" y="9525"/>
                  </a:lnTo>
                  <a:lnTo>
                    <a:pt x="271463" y="0"/>
                  </a:lnTo>
                  <a:lnTo>
                    <a:pt x="290513" y="0"/>
                  </a:lnTo>
                  <a:lnTo>
                    <a:pt x="309563" y="14287"/>
                  </a:lnTo>
                  <a:lnTo>
                    <a:pt x="361950" y="69056"/>
                  </a:lnTo>
                  <a:lnTo>
                    <a:pt x="388144" y="107156"/>
                  </a:lnTo>
                  <a:lnTo>
                    <a:pt x="409575" y="161925"/>
                  </a:lnTo>
                  <a:lnTo>
                    <a:pt x="428625" y="219075"/>
                  </a:lnTo>
                  <a:lnTo>
                    <a:pt x="440532" y="295275"/>
                  </a:lnTo>
                  <a:lnTo>
                    <a:pt x="440532" y="447675"/>
                  </a:lnTo>
                  <a:lnTo>
                    <a:pt x="381000" y="650081"/>
                  </a:lnTo>
                  <a:lnTo>
                    <a:pt x="330994" y="809625"/>
                  </a:lnTo>
                  <a:lnTo>
                    <a:pt x="271463" y="976312"/>
                  </a:lnTo>
                  <a:lnTo>
                    <a:pt x="211932" y="1090612"/>
                  </a:lnTo>
                  <a:lnTo>
                    <a:pt x="180975" y="1126331"/>
                  </a:lnTo>
                  <a:lnTo>
                    <a:pt x="161925" y="1140618"/>
                  </a:lnTo>
                  <a:lnTo>
                    <a:pt x="138113" y="1147762"/>
                  </a:lnTo>
                  <a:lnTo>
                    <a:pt x="109538" y="1145381"/>
                  </a:lnTo>
                  <a:lnTo>
                    <a:pt x="85725" y="1128712"/>
                  </a:lnTo>
                  <a:lnTo>
                    <a:pt x="57150" y="1090612"/>
                  </a:lnTo>
                  <a:lnTo>
                    <a:pt x="30957" y="1035843"/>
                  </a:lnTo>
                  <a:lnTo>
                    <a:pt x="7144" y="950118"/>
                  </a:lnTo>
                  <a:lnTo>
                    <a:pt x="0" y="881062"/>
                  </a:lnTo>
                  <a:lnTo>
                    <a:pt x="0" y="831056"/>
                  </a:lnTo>
                  <a:lnTo>
                    <a:pt x="9525" y="790575"/>
                  </a:lnTo>
                  <a:lnTo>
                    <a:pt x="40482" y="740568"/>
                  </a:lnTo>
                  <a:lnTo>
                    <a:pt x="138113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E6EB8B3F-0072-4B2D-9042-B589415D3055}"/>
                </a:ext>
              </a:extLst>
            </p:cNvPr>
            <p:cNvSpPr/>
            <p:nvPr/>
          </p:nvSpPr>
          <p:spPr>
            <a:xfrm rot="16200000">
              <a:off x="2514600" y="4175126"/>
              <a:ext cx="3189287" cy="411162"/>
            </a:xfrm>
            <a:custGeom>
              <a:avLst/>
              <a:gdLst>
                <a:gd name="connsiteX0" fmla="*/ 1757445 w 3189829"/>
                <a:gd name="connsiteY0" fmla="*/ 372632 h 412273"/>
                <a:gd name="connsiteX1" fmla="*/ 1012183 w 3189829"/>
                <a:gd name="connsiteY1" fmla="*/ 372632 h 412273"/>
                <a:gd name="connsiteX2" fmla="*/ 409630 w 3189829"/>
                <a:gd name="connsiteY2" fmla="*/ 369989 h 412273"/>
                <a:gd name="connsiteX3" fmla="*/ 240493 w 3189829"/>
                <a:gd name="connsiteY3" fmla="*/ 348847 h 412273"/>
                <a:gd name="connsiteX4" fmla="*/ 118925 w 3189829"/>
                <a:gd name="connsiteY4" fmla="*/ 351489 h 412273"/>
                <a:gd name="connsiteX5" fmla="*/ 55498 w 3189829"/>
                <a:gd name="connsiteY5" fmla="*/ 346204 h 412273"/>
                <a:gd name="connsiteX6" fmla="*/ 29071 w 3189829"/>
                <a:gd name="connsiteY6" fmla="*/ 335633 h 412273"/>
                <a:gd name="connsiteX7" fmla="*/ 7928 w 3189829"/>
                <a:gd name="connsiteY7" fmla="*/ 317133 h 412273"/>
                <a:gd name="connsiteX8" fmla="*/ 0 w 3189829"/>
                <a:gd name="connsiteY8" fmla="*/ 277492 h 412273"/>
                <a:gd name="connsiteX9" fmla="*/ 2643 w 3189829"/>
                <a:gd name="connsiteY9" fmla="*/ 240493 h 412273"/>
                <a:gd name="connsiteX10" fmla="*/ 15857 w 3189829"/>
                <a:gd name="connsiteY10" fmla="*/ 214065 h 412273"/>
                <a:gd name="connsiteX11" fmla="*/ 36999 w 3189829"/>
                <a:gd name="connsiteY11" fmla="*/ 190280 h 412273"/>
                <a:gd name="connsiteX12" fmla="*/ 73998 w 3189829"/>
                <a:gd name="connsiteY12" fmla="*/ 163852 h 412273"/>
                <a:gd name="connsiteX13" fmla="*/ 118925 w 3189829"/>
                <a:gd name="connsiteY13" fmla="*/ 140067 h 412273"/>
                <a:gd name="connsiteX14" fmla="*/ 182352 w 3189829"/>
                <a:gd name="connsiteY14" fmla="*/ 116283 h 412273"/>
                <a:gd name="connsiteX15" fmla="*/ 261635 w 3189829"/>
                <a:gd name="connsiteY15" fmla="*/ 95140 h 412273"/>
                <a:gd name="connsiteX16" fmla="*/ 319776 w 3189829"/>
                <a:gd name="connsiteY16" fmla="*/ 84569 h 412273"/>
                <a:gd name="connsiteX17" fmla="*/ 417559 w 3189829"/>
                <a:gd name="connsiteY17" fmla="*/ 92498 h 412273"/>
                <a:gd name="connsiteX18" fmla="*/ 520627 w 3189829"/>
                <a:gd name="connsiteY18" fmla="*/ 103069 h 412273"/>
                <a:gd name="connsiteX19" fmla="*/ 597267 w 3189829"/>
                <a:gd name="connsiteY19" fmla="*/ 105711 h 412273"/>
                <a:gd name="connsiteX20" fmla="*/ 848331 w 3189829"/>
                <a:gd name="connsiteY20" fmla="*/ 108354 h 412273"/>
                <a:gd name="connsiteX21" fmla="*/ 1337244 w 3189829"/>
                <a:gd name="connsiteY21" fmla="*/ 110997 h 412273"/>
                <a:gd name="connsiteX22" fmla="*/ 1736303 w 3189829"/>
                <a:gd name="connsiteY22" fmla="*/ 118925 h 412273"/>
                <a:gd name="connsiteX23" fmla="*/ 2278072 w 3189829"/>
                <a:gd name="connsiteY23" fmla="*/ 121568 h 412273"/>
                <a:gd name="connsiteX24" fmla="*/ 2735272 w 3189829"/>
                <a:gd name="connsiteY24" fmla="*/ 126854 h 412273"/>
                <a:gd name="connsiteX25" fmla="*/ 2870053 w 3189829"/>
                <a:gd name="connsiteY25" fmla="*/ 124211 h 412273"/>
                <a:gd name="connsiteX26" fmla="*/ 2917623 w 3189829"/>
                <a:gd name="connsiteY26" fmla="*/ 118925 h 412273"/>
                <a:gd name="connsiteX27" fmla="*/ 2965193 w 3189829"/>
                <a:gd name="connsiteY27" fmla="*/ 110997 h 412273"/>
                <a:gd name="connsiteX28" fmla="*/ 3012763 w 3189829"/>
                <a:gd name="connsiteY28" fmla="*/ 92498 h 412273"/>
                <a:gd name="connsiteX29" fmla="*/ 3076190 w 3189829"/>
                <a:gd name="connsiteY29" fmla="*/ 58141 h 412273"/>
                <a:gd name="connsiteX30" fmla="*/ 3118474 w 3189829"/>
                <a:gd name="connsiteY30" fmla="*/ 21143 h 412273"/>
                <a:gd name="connsiteX31" fmla="*/ 3144902 w 3189829"/>
                <a:gd name="connsiteY31" fmla="*/ 5286 h 412273"/>
                <a:gd name="connsiteX32" fmla="*/ 3168687 w 3189829"/>
                <a:gd name="connsiteY32" fmla="*/ 0 h 412273"/>
                <a:gd name="connsiteX33" fmla="*/ 3181901 w 3189829"/>
                <a:gd name="connsiteY33" fmla="*/ 2643 h 412273"/>
                <a:gd name="connsiteX34" fmla="*/ 3184543 w 3189829"/>
                <a:gd name="connsiteY34" fmla="*/ 7929 h 412273"/>
                <a:gd name="connsiteX35" fmla="*/ 3189829 w 3189829"/>
                <a:gd name="connsiteY35" fmla="*/ 10572 h 412273"/>
                <a:gd name="connsiteX36" fmla="*/ 3176615 w 3189829"/>
                <a:gd name="connsiteY36" fmla="*/ 58141 h 412273"/>
                <a:gd name="connsiteX37" fmla="*/ 3129045 w 3189829"/>
                <a:gd name="connsiteY37" fmla="*/ 179709 h 412273"/>
                <a:gd name="connsiteX38" fmla="*/ 3068261 w 3189829"/>
                <a:gd name="connsiteY38" fmla="*/ 317133 h 412273"/>
                <a:gd name="connsiteX39" fmla="*/ 3004835 w 3189829"/>
                <a:gd name="connsiteY39" fmla="*/ 412273 h 412273"/>
                <a:gd name="connsiteX40" fmla="*/ 2856839 w 3189829"/>
                <a:gd name="connsiteY40" fmla="*/ 391131 h 412273"/>
                <a:gd name="connsiteX41" fmla="*/ 2185575 w 3189829"/>
                <a:gd name="connsiteY41" fmla="*/ 388488 h 412273"/>
                <a:gd name="connsiteX42" fmla="*/ 2066650 w 3189829"/>
                <a:gd name="connsiteY42" fmla="*/ 372632 h 412273"/>
                <a:gd name="connsiteX43" fmla="*/ 1757445 w 3189829"/>
                <a:gd name="connsiteY43" fmla="*/ 372632 h 41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9829" h="412273">
                  <a:moveTo>
                    <a:pt x="1757445" y="372632"/>
                  </a:moveTo>
                  <a:lnTo>
                    <a:pt x="1012183" y="372632"/>
                  </a:lnTo>
                  <a:lnTo>
                    <a:pt x="409630" y="369989"/>
                  </a:lnTo>
                  <a:lnTo>
                    <a:pt x="240493" y="348847"/>
                  </a:lnTo>
                  <a:lnTo>
                    <a:pt x="118925" y="351489"/>
                  </a:lnTo>
                  <a:lnTo>
                    <a:pt x="55498" y="346204"/>
                  </a:lnTo>
                  <a:lnTo>
                    <a:pt x="29071" y="335633"/>
                  </a:lnTo>
                  <a:lnTo>
                    <a:pt x="7928" y="317133"/>
                  </a:lnTo>
                  <a:lnTo>
                    <a:pt x="0" y="277492"/>
                  </a:lnTo>
                  <a:lnTo>
                    <a:pt x="2643" y="240493"/>
                  </a:lnTo>
                  <a:lnTo>
                    <a:pt x="15857" y="214065"/>
                  </a:lnTo>
                  <a:lnTo>
                    <a:pt x="36999" y="190280"/>
                  </a:lnTo>
                  <a:lnTo>
                    <a:pt x="73998" y="163852"/>
                  </a:lnTo>
                  <a:lnTo>
                    <a:pt x="118925" y="140067"/>
                  </a:lnTo>
                  <a:lnTo>
                    <a:pt x="182352" y="116283"/>
                  </a:lnTo>
                  <a:lnTo>
                    <a:pt x="261635" y="95140"/>
                  </a:lnTo>
                  <a:lnTo>
                    <a:pt x="319776" y="84569"/>
                  </a:lnTo>
                  <a:lnTo>
                    <a:pt x="417559" y="92498"/>
                  </a:lnTo>
                  <a:lnTo>
                    <a:pt x="520627" y="103069"/>
                  </a:lnTo>
                  <a:lnTo>
                    <a:pt x="597267" y="105711"/>
                  </a:lnTo>
                  <a:lnTo>
                    <a:pt x="848331" y="108354"/>
                  </a:lnTo>
                  <a:lnTo>
                    <a:pt x="1337244" y="110997"/>
                  </a:lnTo>
                  <a:lnTo>
                    <a:pt x="1736303" y="118925"/>
                  </a:lnTo>
                  <a:lnTo>
                    <a:pt x="2278072" y="121568"/>
                  </a:lnTo>
                  <a:lnTo>
                    <a:pt x="2735272" y="126854"/>
                  </a:lnTo>
                  <a:lnTo>
                    <a:pt x="2870053" y="124211"/>
                  </a:lnTo>
                  <a:lnTo>
                    <a:pt x="2917623" y="118925"/>
                  </a:lnTo>
                  <a:lnTo>
                    <a:pt x="2965193" y="110997"/>
                  </a:lnTo>
                  <a:lnTo>
                    <a:pt x="3012763" y="92498"/>
                  </a:lnTo>
                  <a:lnTo>
                    <a:pt x="3076190" y="58141"/>
                  </a:lnTo>
                  <a:lnTo>
                    <a:pt x="3118474" y="21143"/>
                  </a:lnTo>
                  <a:lnTo>
                    <a:pt x="3144902" y="5286"/>
                  </a:lnTo>
                  <a:lnTo>
                    <a:pt x="3168687" y="0"/>
                  </a:lnTo>
                  <a:lnTo>
                    <a:pt x="3181901" y="2643"/>
                  </a:lnTo>
                  <a:lnTo>
                    <a:pt x="3184543" y="7929"/>
                  </a:lnTo>
                  <a:lnTo>
                    <a:pt x="3189829" y="10572"/>
                  </a:lnTo>
                  <a:lnTo>
                    <a:pt x="3176615" y="58141"/>
                  </a:lnTo>
                  <a:lnTo>
                    <a:pt x="3129045" y="179709"/>
                  </a:lnTo>
                  <a:lnTo>
                    <a:pt x="3068261" y="317133"/>
                  </a:lnTo>
                  <a:lnTo>
                    <a:pt x="3004835" y="412273"/>
                  </a:lnTo>
                  <a:lnTo>
                    <a:pt x="2856839" y="391131"/>
                  </a:lnTo>
                  <a:lnTo>
                    <a:pt x="2185575" y="388488"/>
                  </a:lnTo>
                  <a:lnTo>
                    <a:pt x="2066650" y="372632"/>
                  </a:lnTo>
                  <a:lnTo>
                    <a:pt x="1757445" y="372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7A4F85D8-4284-4C5D-ABEF-EF8887B6CD55}"/>
                </a:ext>
              </a:extLst>
            </p:cNvPr>
            <p:cNvSpPr/>
            <p:nvPr/>
          </p:nvSpPr>
          <p:spPr>
            <a:xfrm>
              <a:off x="3201988" y="1933575"/>
              <a:ext cx="3984625" cy="458788"/>
            </a:xfrm>
            <a:custGeom>
              <a:avLst/>
              <a:gdLst>
                <a:gd name="connsiteX0" fmla="*/ 846414 w 3983928"/>
                <a:gd name="connsiteY0" fmla="*/ 350123 h 458900"/>
                <a:gd name="connsiteX1" fmla="*/ 0 w 3983928"/>
                <a:gd name="connsiteY1" fmla="*/ 458900 h 458900"/>
                <a:gd name="connsiteX2" fmla="*/ 0 w 3983928"/>
                <a:gd name="connsiteY2" fmla="*/ 299135 h 458900"/>
                <a:gd name="connsiteX3" fmla="*/ 387515 w 3983928"/>
                <a:gd name="connsiteY3" fmla="*/ 248146 h 458900"/>
                <a:gd name="connsiteX4" fmla="*/ 781829 w 3983928"/>
                <a:gd name="connsiteY4" fmla="*/ 200556 h 458900"/>
                <a:gd name="connsiteX5" fmla="*/ 1172743 w 3983928"/>
                <a:gd name="connsiteY5" fmla="*/ 156366 h 458900"/>
                <a:gd name="connsiteX6" fmla="*/ 1584053 w 3983928"/>
                <a:gd name="connsiteY6" fmla="*/ 112175 h 458900"/>
                <a:gd name="connsiteX7" fmla="*/ 1849195 w 3983928"/>
                <a:gd name="connsiteY7" fmla="*/ 91780 h 458900"/>
                <a:gd name="connsiteX8" fmla="*/ 2301296 w 3983928"/>
                <a:gd name="connsiteY8" fmla="*/ 74784 h 458900"/>
                <a:gd name="connsiteX9" fmla="*/ 2811185 w 3983928"/>
                <a:gd name="connsiteY9" fmla="*/ 61187 h 458900"/>
                <a:gd name="connsiteX10" fmla="*/ 3385659 w 3983928"/>
                <a:gd name="connsiteY10" fmla="*/ 47590 h 458900"/>
                <a:gd name="connsiteX11" fmla="*/ 3511432 w 3983928"/>
                <a:gd name="connsiteY11" fmla="*/ 6798 h 458900"/>
                <a:gd name="connsiteX12" fmla="*/ 3542025 w 3983928"/>
                <a:gd name="connsiteY12" fmla="*/ 0 h 458900"/>
                <a:gd name="connsiteX13" fmla="*/ 3596413 w 3983928"/>
                <a:gd name="connsiteY13" fmla="*/ 23795 h 458900"/>
                <a:gd name="connsiteX14" fmla="*/ 3759577 w 3983928"/>
                <a:gd name="connsiteY14" fmla="*/ 115575 h 458900"/>
                <a:gd name="connsiteX15" fmla="*/ 3892148 w 3983928"/>
                <a:gd name="connsiteY15" fmla="*/ 210754 h 458900"/>
                <a:gd name="connsiteX16" fmla="*/ 3936339 w 3983928"/>
                <a:gd name="connsiteY16" fmla="*/ 254944 h 458900"/>
                <a:gd name="connsiteX17" fmla="*/ 3970331 w 3983928"/>
                <a:gd name="connsiteY17" fmla="*/ 302534 h 458900"/>
                <a:gd name="connsiteX18" fmla="*/ 3983928 w 3983928"/>
                <a:gd name="connsiteY18" fmla="*/ 346724 h 458900"/>
                <a:gd name="connsiteX19" fmla="*/ 3980529 w 3983928"/>
                <a:gd name="connsiteY19" fmla="*/ 411310 h 458900"/>
                <a:gd name="connsiteX20" fmla="*/ 3963533 w 3983928"/>
                <a:gd name="connsiteY20" fmla="*/ 431706 h 458900"/>
                <a:gd name="connsiteX21" fmla="*/ 3824163 w 3983928"/>
                <a:gd name="connsiteY21" fmla="*/ 445303 h 458900"/>
                <a:gd name="connsiteX22" fmla="*/ 3691592 w 3983928"/>
                <a:gd name="connsiteY22" fmla="*/ 448702 h 458900"/>
                <a:gd name="connsiteX23" fmla="*/ 3375461 w 3983928"/>
                <a:gd name="connsiteY23" fmla="*/ 237948 h 458900"/>
                <a:gd name="connsiteX24" fmla="*/ 3300678 w 3983928"/>
                <a:gd name="connsiteY24" fmla="*/ 224351 h 458900"/>
                <a:gd name="connsiteX25" fmla="*/ 2919961 w 3983928"/>
                <a:gd name="connsiteY25" fmla="*/ 224351 h 458900"/>
                <a:gd name="connsiteX26" fmla="*/ 2359084 w 3983928"/>
                <a:gd name="connsiteY26" fmla="*/ 231149 h 458900"/>
                <a:gd name="connsiteX27" fmla="*/ 1811803 w 3983928"/>
                <a:gd name="connsiteY27" fmla="*/ 248146 h 458900"/>
                <a:gd name="connsiteX28" fmla="*/ 1363101 w 3983928"/>
                <a:gd name="connsiteY28" fmla="*/ 292336 h 458900"/>
                <a:gd name="connsiteX29" fmla="*/ 846414 w 3983928"/>
                <a:gd name="connsiteY29" fmla="*/ 350123 h 45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83928" h="458900">
                  <a:moveTo>
                    <a:pt x="846414" y="350123"/>
                  </a:moveTo>
                  <a:lnTo>
                    <a:pt x="0" y="458900"/>
                  </a:lnTo>
                  <a:lnTo>
                    <a:pt x="0" y="299135"/>
                  </a:lnTo>
                  <a:lnTo>
                    <a:pt x="387515" y="248146"/>
                  </a:lnTo>
                  <a:lnTo>
                    <a:pt x="781829" y="200556"/>
                  </a:lnTo>
                  <a:lnTo>
                    <a:pt x="1172743" y="156366"/>
                  </a:lnTo>
                  <a:lnTo>
                    <a:pt x="1584053" y="112175"/>
                  </a:lnTo>
                  <a:lnTo>
                    <a:pt x="1849195" y="91780"/>
                  </a:lnTo>
                  <a:lnTo>
                    <a:pt x="2301296" y="74784"/>
                  </a:lnTo>
                  <a:lnTo>
                    <a:pt x="2811185" y="61187"/>
                  </a:lnTo>
                  <a:lnTo>
                    <a:pt x="3385659" y="47590"/>
                  </a:lnTo>
                  <a:lnTo>
                    <a:pt x="3511432" y="6798"/>
                  </a:lnTo>
                  <a:lnTo>
                    <a:pt x="3542025" y="0"/>
                  </a:lnTo>
                  <a:lnTo>
                    <a:pt x="3596413" y="23795"/>
                  </a:lnTo>
                  <a:lnTo>
                    <a:pt x="3759577" y="115575"/>
                  </a:lnTo>
                  <a:lnTo>
                    <a:pt x="3892148" y="210754"/>
                  </a:lnTo>
                  <a:lnTo>
                    <a:pt x="3936339" y="254944"/>
                  </a:lnTo>
                  <a:lnTo>
                    <a:pt x="3970331" y="302534"/>
                  </a:lnTo>
                  <a:lnTo>
                    <a:pt x="3983928" y="346724"/>
                  </a:lnTo>
                  <a:cubicBezTo>
                    <a:pt x="3980466" y="409042"/>
                    <a:pt x="3980529" y="387484"/>
                    <a:pt x="3980529" y="411310"/>
                  </a:cubicBezTo>
                  <a:lnTo>
                    <a:pt x="3963533" y="431706"/>
                  </a:lnTo>
                  <a:lnTo>
                    <a:pt x="3824163" y="445303"/>
                  </a:lnTo>
                  <a:lnTo>
                    <a:pt x="3691592" y="448702"/>
                  </a:lnTo>
                  <a:lnTo>
                    <a:pt x="3375461" y="237948"/>
                  </a:lnTo>
                  <a:lnTo>
                    <a:pt x="3300678" y="224351"/>
                  </a:lnTo>
                  <a:lnTo>
                    <a:pt x="2919961" y="224351"/>
                  </a:lnTo>
                  <a:lnTo>
                    <a:pt x="2359084" y="231149"/>
                  </a:lnTo>
                  <a:lnTo>
                    <a:pt x="1811803" y="248146"/>
                  </a:lnTo>
                  <a:lnTo>
                    <a:pt x="1363101" y="292336"/>
                  </a:lnTo>
                  <a:lnTo>
                    <a:pt x="846414" y="35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9F272E91-5DA5-4A59-8D2B-748EDB45ADE1}"/>
                </a:ext>
              </a:extLst>
            </p:cNvPr>
            <p:cNvSpPr/>
            <p:nvPr/>
          </p:nvSpPr>
          <p:spPr>
            <a:xfrm>
              <a:off x="6118225" y="2135188"/>
              <a:ext cx="819150" cy="536575"/>
            </a:xfrm>
            <a:custGeom>
              <a:avLst/>
              <a:gdLst>
                <a:gd name="connsiteX0" fmla="*/ 233363 w 819150"/>
                <a:gd name="connsiteY0" fmla="*/ 302419 h 535782"/>
                <a:gd name="connsiteX1" fmla="*/ 388144 w 819150"/>
                <a:gd name="connsiteY1" fmla="*/ 166688 h 535782"/>
                <a:gd name="connsiteX2" fmla="*/ 438150 w 819150"/>
                <a:gd name="connsiteY2" fmla="*/ 116682 h 535782"/>
                <a:gd name="connsiteX3" fmla="*/ 459582 w 819150"/>
                <a:gd name="connsiteY3" fmla="*/ 88107 h 535782"/>
                <a:gd name="connsiteX4" fmla="*/ 471488 w 819150"/>
                <a:gd name="connsiteY4" fmla="*/ 64294 h 535782"/>
                <a:gd name="connsiteX5" fmla="*/ 469107 w 819150"/>
                <a:gd name="connsiteY5" fmla="*/ 47625 h 535782"/>
                <a:gd name="connsiteX6" fmla="*/ 450057 w 819150"/>
                <a:gd name="connsiteY6" fmla="*/ 0 h 535782"/>
                <a:gd name="connsiteX7" fmla="*/ 819150 w 819150"/>
                <a:gd name="connsiteY7" fmla="*/ 211932 h 535782"/>
                <a:gd name="connsiteX8" fmla="*/ 776288 w 819150"/>
                <a:gd name="connsiteY8" fmla="*/ 245269 h 535782"/>
                <a:gd name="connsiteX9" fmla="*/ 697707 w 819150"/>
                <a:gd name="connsiteY9" fmla="*/ 252413 h 535782"/>
                <a:gd name="connsiteX10" fmla="*/ 611982 w 819150"/>
                <a:gd name="connsiteY10" fmla="*/ 266700 h 535782"/>
                <a:gd name="connsiteX11" fmla="*/ 538163 w 819150"/>
                <a:gd name="connsiteY11" fmla="*/ 295275 h 535782"/>
                <a:gd name="connsiteX12" fmla="*/ 354807 w 819150"/>
                <a:gd name="connsiteY12" fmla="*/ 381000 h 535782"/>
                <a:gd name="connsiteX13" fmla="*/ 171450 w 819150"/>
                <a:gd name="connsiteY13" fmla="*/ 478632 h 535782"/>
                <a:gd name="connsiteX14" fmla="*/ 71438 w 819150"/>
                <a:gd name="connsiteY14" fmla="*/ 526257 h 535782"/>
                <a:gd name="connsiteX15" fmla="*/ 50007 w 819150"/>
                <a:gd name="connsiteY15" fmla="*/ 535782 h 535782"/>
                <a:gd name="connsiteX16" fmla="*/ 23813 w 819150"/>
                <a:gd name="connsiteY16" fmla="*/ 533400 h 535782"/>
                <a:gd name="connsiteX17" fmla="*/ 4763 w 819150"/>
                <a:gd name="connsiteY17" fmla="*/ 521494 h 535782"/>
                <a:gd name="connsiteX18" fmla="*/ 0 w 819150"/>
                <a:gd name="connsiteY18" fmla="*/ 500063 h 535782"/>
                <a:gd name="connsiteX19" fmla="*/ 7144 w 819150"/>
                <a:gd name="connsiteY19" fmla="*/ 469107 h 535782"/>
                <a:gd name="connsiteX20" fmla="*/ 35719 w 819150"/>
                <a:gd name="connsiteY20" fmla="*/ 445294 h 535782"/>
                <a:gd name="connsiteX21" fmla="*/ 233363 w 819150"/>
                <a:gd name="connsiteY21" fmla="*/ 302419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9150" h="535782">
                  <a:moveTo>
                    <a:pt x="233363" y="302419"/>
                  </a:moveTo>
                  <a:lnTo>
                    <a:pt x="388144" y="166688"/>
                  </a:lnTo>
                  <a:lnTo>
                    <a:pt x="438150" y="116682"/>
                  </a:lnTo>
                  <a:lnTo>
                    <a:pt x="459582" y="88107"/>
                  </a:lnTo>
                  <a:lnTo>
                    <a:pt x="471488" y="64294"/>
                  </a:lnTo>
                  <a:lnTo>
                    <a:pt x="469107" y="47625"/>
                  </a:lnTo>
                  <a:lnTo>
                    <a:pt x="450057" y="0"/>
                  </a:lnTo>
                  <a:lnTo>
                    <a:pt x="819150" y="211932"/>
                  </a:lnTo>
                  <a:lnTo>
                    <a:pt x="776288" y="245269"/>
                  </a:lnTo>
                  <a:lnTo>
                    <a:pt x="697707" y="252413"/>
                  </a:lnTo>
                  <a:lnTo>
                    <a:pt x="611982" y="266700"/>
                  </a:lnTo>
                  <a:lnTo>
                    <a:pt x="538163" y="295275"/>
                  </a:lnTo>
                  <a:lnTo>
                    <a:pt x="354807" y="381000"/>
                  </a:lnTo>
                  <a:lnTo>
                    <a:pt x="171450" y="478632"/>
                  </a:lnTo>
                  <a:lnTo>
                    <a:pt x="71438" y="526257"/>
                  </a:lnTo>
                  <a:lnTo>
                    <a:pt x="50007" y="535782"/>
                  </a:lnTo>
                  <a:lnTo>
                    <a:pt x="23813" y="533400"/>
                  </a:lnTo>
                  <a:lnTo>
                    <a:pt x="4763" y="521494"/>
                  </a:lnTo>
                  <a:lnTo>
                    <a:pt x="0" y="500063"/>
                  </a:lnTo>
                  <a:lnTo>
                    <a:pt x="7144" y="469107"/>
                  </a:lnTo>
                  <a:lnTo>
                    <a:pt x="35719" y="445294"/>
                  </a:lnTo>
                  <a:lnTo>
                    <a:pt x="23336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2A135DC2-5DD2-4F9A-ADD4-728D162397AF}"/>
                </a:ext>
              </a:extLst>
            </p:cNvPr>
            <p:cNvSpPr/>
            <p:nvPr/>
          </p:nvSpPr>
          <p:spPr>
            <a:xfrm>
              <a:off x="4151313" y="2668588"/>
              <a:ext cx="1952625" cy="1216025"/>
            </a:xfrm>
            <a:custGeom>
              <a:avLst/>
              <a:gdLst>
                <a:gd name="connsiteX0" fmla="*/ 485775 w 1952625"/>
                <a:gd name="connsiteY0" fmla="*/ 392907 h 1214438"/>
                <a:gd name="connsiteX1" fmla="*/ 35719 w 1952625"/>
                <a:gd name="connsiteY1" fmla="*/ 466725 h 1214438"/>
                <a:gd name="connsiteX2" fmla="*/ 0 w 1952625"/>
                <a:gd name="connsiteY2" fmla="*/ 321469 h 1214438"/>
                <a:gd name="connsiteX3" fmla="*/ 240506 w 1952625"/>
                <a:gd name="connsiteY3" fmla="*/ 276225 h 1214438"/>
                <a:gd name="connsiteX4" fmla="*/ 614362 w 1952625"/>
                <a:gd name="connsiteY4" fmla="*/ 209550 h 1214438"/>
                <a:gd name="connsiteX5" fmla="*/ 973931 w 1952625"/>
                <a:gd name="connsiteY5" fmla="*/ 145257 h 1214438"/>
                <a:gd name="connsiteX6" fmla="*/ 1371600 w 1952625"/>
                <a:gd name="connsiteY6" fmla="*/ 69057 h 1214438"/>
                <a:gd name="connsiteX7" fmla="*/ 1469231 w 1952625"/>
                <a:gd name="connsiteY7" fmla="*/ 26194 h 1214438"/>
                <a:gd name="connsiteX8" fmla="*/ 1526381 w 1952625"/>
                <a:gd name="connsiteY8" fmla="*/ 0 h 1214438"/>
                <a:gd name="connsiteX9" fmla="*/ 1538287 w 1952625"/>
                <a:gd name="connsiteY9" fmla="*/ 0 h 1214438"/>
                <a:gd name="connsiteX10" fmla="*/ 1633537 w 1952625"/>
                <a:gd name="connsiteY10" fmla="*/ 47625 h 1214438"/>
                <a:gd name="connsiteX11" fmla="*/ 1747837 w 1952625"/>
                <a:gd name="connsiteY11" fmla="*/ 119063 h 1214438"/>
                <a:gd name="connsiteX12" fmla="*/ 1835944 w 1952625"/>
                <a:gd name="connsiteY12" fmla="*/ 183357 h 1214438"/>
                <a:gd name="connsiteX13" fmla="*/ 1902619 w 1952625"/>
                <a:gd name="connsiteY13" fmla="*/ 254794 h 1214438"/>
                <a:gd name="connsiteX14" fmla="*/ 1935956 w 1952625"/>
                <a:gd name="connsiteY14" fmla="*/ 292894 h 1214438"/>
                <a:gd name="connsiteX15" fmla="*/ 1950244 w 1952625"/>
                <a:gd name="connsiteY15" fmla="*/ 328613 h 1214438"/>
                <a:gd name="connsiteX16" fmla="*/ 1952625 w 1952625"/>
                <a:gd name="connsiteY16" fmla="*/ 352425 h 1214438"/>
                <a:gd name="connsiteX17" fmla="*/ 1940719 w 1952625"/>
                <a:gd name="connsiteY17" fmla="*/ 385763 h 1214438"/>
                <a:gd name="connsiteX18" fmla="*/ 1902619 w 1952625"/>
                <a:gd name="connsiteY18" fmla="*/ 416719 h 1214438"/>
                <a:gd name="connsiteX19" fmla="*/ 1843087 w 1952625"/>
                <a:gd name="connsiteY19" fmla="*/ 447675 h 1214438"/>
                <a:gd name="connsiteX20" fmla="*/ 1757362 w 1952625"/>
                <a:gd name="connsiteY20" fmla="*/ 735807 h 1214438"/>
                <a:gd name="connsiteX21" fmla="*/ 1685925 w 1952625"/>
                <a:gd name="connsiteY21" fmla="*/ 962025 h 1214438"/>
                <a:gd name="connsiteX22" fmla="*/ 1621631 w 1952625"/>
                <a:gd name="connsiteY22" fmla="*/ 1131094 h 1214438"/>
                <a:gd name="connsiteX23" fmla="*/ 1583531 w 1952625"/>
                <a:gd name="connsiteY23" fmla="*/ 1202532 h 1214438"/>
                <a:gd name="connsiteX24" fmla="*/ 1566862 w 1952625"/>
                <a:gd name="connsiteY24" fmla="*/ 1212057 h 1214438"/>
                <a:gd name="connsiteX25" fmla="*/ 1531144 w 1952625"/>
                <a:gd name="connsiteY25" fmla="*/ 1214438 h 1214438"/>
                <a:gd name="connsiteX26" fmla="*/ 1500187 w 1952625"/>
                <a:gd name="connsiteY26" fmla="*/ 1209675 h 1214438"/>
                <a:gd name="connsiteX27" fmla="*/ 1473994 w 1952625"/>
                <a:gd name="connsiteY27" fmla="*/ 1197769 h 1214438"/>
                <a:gd name="connsiteX28" fmla="*/ 1440656 w 1952625"/>
                <a:gd name="connsiteY28" fmla="*/ 1162050 h 1214438"/>
                <a:gd name="connsiteX29" fmla="*/ 1447800 w 1952625"/>
                <a:gd name="connsiteY29" fmla="*/ 973932 h 1214438"/>
                <a:gd name="connsiteX30" fmla="*/ 1507331 w 1952625"/>
                <a:gd name="connsiteY30" fmla="*/ 547688 h 1214438"/>
                <a:gd name="connsiteX31" fmla="*/ 1533525 w 1952625"/>
                <a:gd name="connsiteY31" fmla="*/ 369094 h 1214438"/>
                <a:gd name="connsiteX32" fmla="*/ 1531144 w 1952625"/>
                <a:gd name="connsiteY32" fmla="*/ 338138 h 1214438"/>
                <a:gd name="connsiteX33" fmla="*/ 1521619 w 1952625"/>
                <a:gd name="connsiteY33" fmla="*/ 316707 h 1214438"/>
                <a:gd name="connsiteX34" fmla="*/ 1495425 w 1952625"/>
                <a:gd name="connsiteY34" fmla="*/ 300038 h 1214438"/>
                <a:gd name="connsiteX35" fmla="*/ 1457325 w 1952625"/>
                <a:gd name="connsiteY35" fmla="*/ 292894 h 1214438"/>
                <a:gd name="connsiteX36" fmla="*/ 1397794 w 1952625"/>
                <a:gd name="connsiteY36" fmla="*/ 290513 h 1214438"/>
                <a:gd name="connsiteX37" fmla="*/ 1231106 w 1952625"/>
                <a:gd name="connsiteY37" fmla="*/ 290513 h 1214438"/>
                <a:gd name="connsiteX38" fmla="*/ 1145381 w 1952625"/>
                <a:gd name="connsiteY38" fmla="*/ 292894 h 1214438"/>
                <a:gd name="connsiteX39" fmla="*/ 845344 w 1952625"/>
                <a:gd name="connsiteY39" fmla="*/ 338138 h 1214438"/>
                <a:gd name="connsiteX40" fmla="*/ 485775 w 1952625"/>
                <a:gd name="connsiteY40" fmla="*/ 392907 h 121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2625" h="1214438">
                  <a:moveTo>
                    <a:pt x="485775" y="392907"/>
                  </a:moveTo>
                  <a:lnTo>
                    <a:pt x="35719" y="466725"/>
                  </a:lnTo>
                  <a:lnTo>
                    <a:pt x="0" y="321469"/>
                  </a:lnTo>
                  <a:lnTo>
                    <a:pt x="240506" y="276225"/>
                  </a:lnTo>
                  <a:lnTo>
                    <a:pt x="614362" y="209550"/>
                  </a:lnTo>
                  <a:lnTo>
                    <a:pt x="973931" y="145257"/>
                  </a:lnTo>
                  <a:lnTo>
                    <a:pt x="1371600" y="69057"/>
                  </a:lnTo>
                  <a:lnTo>
                    <a:pt x="1469231" y="26194"/>
                  </a:lnTo>
                  <a:lnTo>
                    <a:pt x="1526381" y="0"/>
                  </a:lnTo>
                  <a:lnTo>
                    <a:pt x="1538287" y="0"/>
                  </a:lnTo>
                  <a:lnTo>
                    <a:pt x="1633537" y="47625"/>
                  </a:lnTo>
                  <a:lnTo>
                    <a:pt x="1747837" y="119063"/>
                  </a:lnTo>
                  <a:lnTo>
                    <a:pt x="1835944" y="183357"/>
                  </a:lnTo>
                  <a:lnTo>
                    <a:pt x="1902619" y="254794"/>
                  </a:lnTo>
                  <a:lnTo>
                    <a:pt x="1935956" y="292894"/>
                  </a:lnTo>
                  <a:lnTo>
                    <a:pt x="1950244" y="328613"/>
                  </a:lnTo>
                  <a:lnTo>
                    <a:pt x="1952625" y="352425"/>
                  </a:lnTo>
                  <a:lnTo>
                    <a:pt x="1940719" y="385763"/>
                  </a:lnTo>
                  <a:lnTo>
                    <a:pt x="1902619" y="416719"/>
                  </a:lnTo>
                  <a:lnTo>
                    <a:pt x="1843087" y="447675"/>
                  </a:lnTo>
                  <a:lnTo>
                    <a:pt x="1757362" y="735807"/>
                  </a:lnTo>
                  <a:lnTo>
                    <a:pt x="1685925" y="962025"/>
                  </a:lnTo>
                  <a:lnTo>
                    <a:pt x="1621631" y="1131094"/>
                  </a:lnTo>
                  <a:lnTo>
                    <a:pt x="1583531" y="1202532"/>
                  </a:lnTo>
                  <a:lnTo>
                    <a:pt x="1566862" y="1212057"/>
                  </a:lnTo>
                  <a:lnTo>
                    <a:pt x="1531144" y="1214438"/>
                  </a:lnTo>
                  <a:lnTo>
                    <a:pt x="1500187" y="1209675"/>
                  </a:lnTo>
                  <a:lnTo>
                    <a:pt x="1473994" y="1197769"/>
                  </a:lnTo>
                  <a:lnTo>
                    <a:pt x="1440656" y="1162050"/>
                  </a:lnTo>
                  <a:lnTo>
                    <a:pt x="1447800" y="973932"/>
                  </a:lnTo>
                  <a:lnTo>
                    <a:pt x="1507331" y="547688"/>
                  </a:lnTo>
                  <a:lnTo>
                    <a:pt x="1533525" y="369094"/>
                  </a:lnTo>
                  <a:lnTo>
                    <a:pt x="1531144" y="338138"/>
                  </a:lnTo>
                  <a:lnTo>
                    <a:pt x="1521619" y="316707"/>
                  </a:lnTo>
                  <a:lnTo>
                    <a:pt x="1495425" y="300038"/>
                  </a:lnTo>
                  <a:lnTo>
                    <a:pt x="1457325" y="292894"/>
                  </a:lnTo>
                  <a:lnTo>
                    <a:pt x="1397794" y="290513"/>
                  </a:lnTo>
                  <a:lnTo>
                    <a:pt x="1231106" y="290513"/>
                  </a:lnTo>
                  <a:lnTo>
                    <a:pt x="1145381" y="292894"/>
                  </a:lnTo>
                  <a:lnTo>
                    <a:pt x="845344" y="338138"/>
                  </a:lnTo>
                  <a:lnTo>
                    <a:pt x="485775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3C927C83-91EC-4CF4-916C-79CA2CD1E696}"/>
                </a:ext>
              </a:extLst>
            </p:cNvPr>
            <p:cNvSpPr/>
            <p:nvPr/>
          </p:nvSpPr>
          <p:spPr>
            <a:xfrm>
              <a:off x="4200525" y="3652838"/>
              <a:ext cx="1436688" cy="314325"/>
            </a:xfrm>
            <a:custGeom>
              <a:avLst/>
              <a:gdLst>
                <a:gd name="connsiteX0" fmla="*/ 719138 w 1435894"/>
                <a:gd name="connsiteY0" fmla="*/ 240506 h 314325"/>
                <a:gd name="connsiteX1" fmla="*/ 290513 w 1435894"/>
                <a:gd name="connsiteY1" fmla="*/ 314325 h 314325"/>
                <a:gd name="connsiteX2" fmla="*/ 2381 w 1435894"/>
                <a:gd name="connsiteY2" fmla="*/ 254793 h 314325"/>
                <a:gd name="connsiteX3" fmla="*/ 0 w 1435894"/>
                <a:gd name="connsiteY3" fmla="*/ 123825 h 314325"/>
                <a:gd name="connsiteX4" fmla="*/ 304800 w 1435894"/>
                <a:gd name="connsiteY4" fmla="*/ 130968 h 314325"/>
                <a:gd name="connsiteX5" fmla="*/ 516731 w 1435894"/>
                <a:gd name="connsiteY5" fmla="*/ 100012 h 314325"/>
                <a:gd name="connsiteX6" fmla="*/ 823913 w 1435894"/>
                <a:gd name="connsiteY6" fmla="*/ 50006 h 314325"/>
                <a:gd name="connsiteX7" fmla="*/ 1128713 w 1435894"/>
                <a:gd name="connsiteY7" fmla="*/ 0 h 314325"/>
                <a:gd name="connsiteX8" fmla="*/ 1433513 w 1435894"/>
                <a:gd name="connsiteY8" fmla="*/ 0 h 314325"/>
                <a:gd name="connsiteX9" fmla="*/ 1435894 w 1435894"/>
                <a:gd name="connsiteY9" fmla="*/ 178593 h 314325"/>
                <a:gd name="connsiteX10" fmla="*/ 1340644 w 1435894"/>
                <a:gd name="connsiteY10" fmla="*/ 178593 h 314325"/>
                <a:gd name="connsiteX11" fmla="*/ 1152525 w 1435894"/>
                <a:gd name="connsiteY11" fmla="*/ 176212 h 314325"/>
                <a:gd name="connsiteX12" fmla="*/ 719138 w 1435894"/>
                <a:gd name="connsiteY12" fmla="*/ 24050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5894" h="314325">
                  <a:moveTo>
                    <a:pt x="719138" y="240506"/>
                  </a:moveTo>
                  <a:lnTo>
                    <a:pt x="290513" y="314325"/>
                  </a:lnTo>
                  <a:lnTo>
                    <a:pt x="2381" y="254793"/>
                  </a:lnTo>
                  <a:cubicBezTo>
                    <a:pt x="1587" y="211137"/>
                    <a:pt x="794" y="167481"/>
                    <a:pt x="0" y="123825"/>
                  </a:cubicBezTo>
                  <a:lnTo>
                    <a:pt x="304800" y="130968"/>
                  </a:lnTo>
                  <a:lnTo>
                    <a:pt x="516731" y="100012"/>
                  </a:lnTo>
                  <a:lnTo>
                    <a:pt x="823913" y="50006"/>
                  </a:lnTo>
                  <a:lnTo>
                    <a:pt x="1128713" y="0"/>
                  </a:lnTo>
                  <a:lnTo>
                    <a:pt x="1433513" y="0"/>
                  </a:lnTo>
                  <a:cubicBezTo>
                    <a:pt x="1434307" y="59531"/>
                    <a:pt x="1435100" y="119062"/>
                    <a:pt x="1435894" y="178593"/>
                  </a:cubicBezTo>
                  <a:lnTo>
                    <a:pt x="1340644" y="178593"/>
                  </a:lnTo>
                  <a:lnTo>
                    <a:pt x="1152525" y="176212"/>
                  </a:lnTo>
                  <a:lnTo>
                    <a:pt x="7191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98F099E1-E9B6-4966-AAA2-5B2E64205AC8}"/>
                </a:ext>
              </a:extLst>
            </p:cNvPr>
            <p:cNvSpPr/>
            <p:nvPr/>
          </p:nvSpPr>
          <p:spPr>
            <a:xfrm>
              <a:off x="4198938" y="4408488"/>
              <a:ext cx="2016125" cy="1301750"/>
            </a:xfrm>
            <a:custGeom>
              <a:avLst/>
              <a:gdLst>
                <a:gd name="connsiteX0" fmla="*/ 883444 w 2016919"/>
                <a:gd name="connsiteY0" fmla="*/ 300037 h 1302544"/>
                <a:gd name="connsiteX1" fmla="*/ 333375 w 2016919"/>
                <a:gd name="connsiteY1" fmla="*/ 361950 h 1302544"/>
                <a:gd name="connsiteX2" fmla="*/ 2381 w 2016919"/>
                <a:gd name="connsiteY2" fmla="*/ 361950 h 1302544"/>
                <a:gd name="connsiteX3" fmla="*/ 0 w 2016919"/>
                <a:gd name="connsiteY3" fmla="*/ 180975 h 1302544"/>
                <a:gd name="connsiteX4" fmla="*/ 300037 w 2016919"/>
                <a:gd name="connsiteY4" fmla="*/ 180975 h 1302544"/>
                <a:gd name="connsiteX5" fmla="*/ 552450 w 2016919"/>
                <a:gd name="connsiteY5" fmla="*/ 150019 h 1302544"/>
                <a:gd name="connsiteX6" fmla="*/ 940594 w 2016919"/>
                <a:gd name="connsiteY6" fmla="*/ 100012 h 1302544"/>
                <a:gd name="connsiteX7" fmla="*/ 1326356 w 2016919"/>
                <a:gd name="connsiteY7" fmla="*/ 47625 h 1302544"/>
                <a:gd name="connsiteX8" fmla="*/ 1419225 w 2016919"/>
                <a:gd name="connsiteY8" fmla="*/ 33337 h 1302544"/>
                <a:gd name="connsiteX9" fmla="*/ 1509712 w 2016919"/>
                <a:gd name="connsiteY9" fmla="*/ 19050 h 1302544"/>
                <a:gd name="connsiteX10" fmla="*/ 1590675 w 2016919"/>
                <a:gd name="connsiteY10" fmla="*/ 4762 h 1302544"/>
                <a:gd name="connsiteX11" fmla="*/ 1626394 w 2016919"/>
                <a:gd name="connsiteY11" fmla="*/ 0 h 1302544"/>
                <a:gd name="connsiteX12" fmla="*/ 1671637 w 2016919"/>
                <a:gd name="connsiteY12" fmla="*/ 9525 h 1302544"/>
                <a:gd name="connsiteX13" fmla="*/ 1731169 w 2016919"/>
                <a:gd name="connsiteY13" fmla="*/ 38100 h 1302544"/>
                <a:gd name="connsiteX14" fmla="*/ 1824037 w 2016919"/>
                <a:gd name="connsiteY14" fmla="*/ 104775 h 1302544"/>
                <a:gd name="connsiteX15" fmla="*/ 1928812 w 2016919"/>
                <a:gd name="connsiteY15" fmla="*/ 200025 h 1302544"/>
                <a:gd name="connsiteX16" fmla="*/ 1990725 w 2016919"/>
                <a:gd name="connsiteY16" fmla="*/ 266700 h 1302544"/>
                <a:gd name="connsiteX17" fmla="*/ 2012156 w 2016919"/>
                <a:gd name="connsiteY17" fmla="*/ 300037 h 1302544"/>
                <a:gd name="connsiteX18" fmla="*/ 2016919 w 2016919"/>
                <a:gd name="connsiteY18" fmla="*/ 328612 h 1302544"/>
                <a:gd name="connsiteX19" fmla="*/ 2007394 w 2016919"/>
                <a:gd name="connsiteY19" fmla="*/ 371475 h 1302544"/>
                <a:gd name="connsiteX20" fmla="*/ 1983581 w 2016919"/>
                <a:gd name="connsiteY20" fmla="*/ 397669 h 1302544"/>
                <a:gd name="connsiteX21" fmla="*/ 1947862 w 2016919"/>
                <a:gd name="connsiteY21" fmla="*/ 423862 h 1302544"/>
                <a:gd name="connsiteX22" fmla="*/ 1924050 w 2016919"/>
                <a:gd name="connsiteY22" fmla="*/ 457200 h 1302544"/>
                <a:gd name="connsiteX23" fmla="*/ 1902619 w 2016919"/>
                <a:gd name="connsiteY23" fmla="*/ 511969 h 1302544"/>
                <a:gd name="connsiteX24" fmla="*/ 1719262 w 2016919"/>
                <a:gd name="connsiteY24" fmla="*/ 1221581 h 1302544"/>
                <a:gd name="connsiteX25" fmla="*/ 1700212 w 2016919"/>
                <a:gd name="connsiteY25" fmla="*/ 1254919 h 1302544"/>
                <a:gd name="connsiteX26" fmla="*/ 1657350 w 2016919"/>
                <a:gd name="connsiteY26" fmla="*/ 1276350 h 1302544"/>
                <a:gd name="connsiteX27" fmla="*/ 1619250 w 2016919"/>
                <a:gd name="connsiteY27" fmla="*/ 1293019 h 1302544"/>
                <a:gd name="connsiteX28" fmla="*/ 1540669 w 2016919"/>
                <a:gd name="connsiteY28" fmla="*/ 1302544 h 1302544"/>
                <a:gd name="connsiteX29" fmla="*/ 1490662 w 2016919"/>
                <a:gd name="connsiteY29" fmla="*/ 1045369 h 1302544"/>
                <a:gd name="connsiteX30" fmla="*/ 1538287 w 2016919"/>
                <a:gd name="connsiteY30" fmla="*/ 735806 h 1302544"/>
                <a:gd name="connsiteX31" fmla="*/ 1590675 w 2016919"/>
                <a:gd name="connsiteY31" fmla="*/ 423862 h 1302544"/>
                <a:gd name="connsiteX32" fmla="*/ 1597819 w 2016919"/>
                <a:gd name="connsiteY32" fmla="*/ 352425 h 1302544"/>
                <a:gd name="connsiteX33" fmla="*/ 1588294 w 2016919"/>
                <a:gd name="connsiteY33" fmla="*/ 316706 h 1302544"/>
                <a:gd name="connsiteX34" fmla="*/ 1571625 w 2016919"/>
                <a:gd name="connsiteY34" fmla="*/ 297656 h 1302544"/>
                <a:gd name="connsiteX35" fmla="*/ 1535906 w 2016919"/>
                <a:gd name="connsiteY35" fmla="*/ 273844 h 1302544"/>
                <a:gd name="connsiteX36" fmla="*/ 1485900 w 2016919"/>
                <a:gd name="connsiteY36" fmla="*/ 250031 h 1302544"/>
                <a:gd name="connsiteX37" fmla="*/ 1359694 w 2016919"/>
                <a:gd name="connsiteY37" fmla="*/ 257175 h 1302544"/>
                <a:gd name="connsiteX38" fmla="*/ 1116806 w 2016919"/>
                <a:gd name="connsiteY38" fmla="*/ 273844 h 1302544"/>
                <a:gd name="connsiteX39" fmla="*/ 883444 w 2016919"/>
                <a:gd name="connsiteY39" fmla="*/ 300037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16919" h="1302544">
                  <a:moveTo>
                    <a:pt x="883444" y="300037"/>
                  </a:moveTo>
                  <a:lnTo>
                    <a:pt x="333375" y="361950"/>
                  </a:lnTo>
                  <a:lnTo>
                    <a:pt x="2381" y="361950"/>
                  </a:lnTo>
                  <a:cubicBezTo>
                    <a:pt x="1587" y="301625"/>
                    <a:pt x="794" y="241300"/>
                    <a:pt x="0" y="180975"/>
                  </a:cubicBezTo>
                  <a:lnTo>
                    <a:pt x="300037" y="180975"/>
                  </a:lnTo>
                  <a:lnTo>
                    <a:pt x="552450" y="150019"/>
                  </a:lnTo>
                  <a:lnTo>
                    <a:pt x="940594" y="100012"/>
                  </a:lnTo>
                  <a:lnTo>
                    <a:pt x="1326356" y="47625"/>
                  </a:lnTo>
                  <a:lnTo>
                    <a:pt x="1419225" y="33337"/>
                  </a:lnTo>
                  <a:lnTo>
                    <a:pt x="1509712" y="19050"/>
                  </a:lnTo>
                  <a:lnTo>
                    <a:pt x="1590675" y="4762"/>
                  </a:lnTo>
                  <a:lnTo>
                    <a:pt x="1626394" y="0"/>
                  </a:lnTo>
                  <a:lnTo>
                    <a:pt x="1671637" y="9525"/>
                  </a:lnTo>
                  <a:lnTo>
                    <a:pt x="1731169" y="38100"/>
                  </a:lnTo>
                  <a:lnTo>
                    <a:pt x="1824037" y="104775"/>
                  </a:lnTo>
                  <a:lnTo>
                    <a:pt x="1928812" y="200025"/>
                  </a:lnTo>
                  <a:lnTo>
                    <a:pt x="1990725" y="266700"/>
                  </a:lnTo>
                  <a:lnTo>
                    <a:pt x="2012156" y="300037"/>
                  </a:lnTo>
                  <a:lnTo>
                    <a:pt x="2016919" y="328612"/>
                  </a:lnTo>
                  <a:lnTo>
                    <a:pt x="2007394" y="371475"/>
                  </a:lnTo>
                  <a:lnTo>
                    <a:pt x="1983581" y="397669"/>
                  </a:lnTo>
                  <a:lnTo>
                    <a:pt x="1947862" y="423862"/>
                  </a:lnTo>
                  <a:lnTo>
                    <a:pt x="1924050" y="457200"/>
                  </a:lnTo>
                  <a:lnTo>
                    <a:pt x="1902619" y="511969"/>
                  </a:lnTo>
                  <a:lnTo>
                    <a:pt x="1719262" y="1221581"/>
                  </a:lnTo>
                  <a:lnTo>
                    <a:pt x="1700212" y="1254919"/>
                  </a:lnTo>
                  <a:lnTo>
                    <a:pt x="1657350" y="1276350"/>
                  </a:lnTo>
                  <a:lnTo>
                    <a:pt x="1619250" y="1293019"/>
                  </a:lnTo>
                  <a:lnTo>
                    <a:pt x="1540669" y="1302544"/>
                  </a:lnTo>
                  <a:lnTo>
                    <a:pt x="1490662" y="1045369"/>
                  </a:lnTo>
                  <a:lnTo>
                    <a:pt x="1538287" y="735806"/>
                  </a:lnTo>
                  <a:lnTo>
                    <a:pt x="1590675" y="423862"/>
                  </a:lnTo>
                  <a:lnTo>
                    <a:pt x="1597819" y="352425"/>
                  </a:lnTo>
                  <a:lnTo>
                    <a:pt x="1588294" y="316706"/>
                  </a:lnTo>
                  <a:lnTo>
                    <a:pt x="1571625" y="297656"/>
                  </a:lnTo>
                  <a:lnTo>
                    <a:pt x="1535906" y="273844"/>
                  </a:lnTo>
                  <a:lnTo>
                    <a:pt x="1485900" y="250031"/>
                  </a:lnTo>
                  <a:lnTo>
                    <a:pt x="1359694" y="257175"/>
                  </a:lnTo>
                  <a:lnTo>
                    <a:pt x="1116806" y="273844"/>
                  </a:lnTo>
                  <a:lnTo>
                    <a:pt x="883444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66B28D92-0448-41A7-8839-E99DFF843FEE}"/>
                </a:ext>
              </a:extLst>
            </p:cNvPr>
            <p:cNvSpPr/>
            <p:nvPr/>
          </p:nvSpPr>
          <p:spPr>
            <a:xfrm>
              <a:off x="4191000" y="5414963"/>
              <a:ext cx="1574800" cy="338137"/>
            </a:xfrm>
            <a:custGeom>
              <a:avLst/>
              <a:gdLst>
                <a:gd name="connsiteX0" fmla="*/ 857250 w 1574006"/>
                <a:gd name="connsiteY0" fmla="*/ 238125 h 338137"/>
                <a:gd name="connsiteX1" fmla="*/ 495300 w 1574006"/>
                <a:gd name="connsiteY1" fmla="*/ 278606 h 338137"/>
                <a:gd name="connsiteX2" fmla="*/ 388144 w 1574006"/>
                <a:gd name="connsiteY2" fmla="*/ 292893 h 338137"/>
                <a:gd name="connsiteX3" fmla="*/ 245269 w 1574006"/>
                <a:gd name="connsiteY3" fmla="*/ 338137 h 338137"/>
                <a:gd name="connsiteX4" fmla="*/ 0 w 1574006"/>
                <a:gd name="connsiteY4" fmla="*/ 309562 h 338137"/>
                <a:gd name="connsiteX5" fmla="*/ 0 w 1574006"/>
                <a:gd name="connsiteY5" fmla="*/ 138112 h 338137"/>
                <a:gd name="connsiteX6" fmla="*/ 207169 w 1574006"/>
                <a:gd name="connsiteY6" fmla="*/ 119062 h 338137"/>
                <a:gd name="connsiteX7" fmla="*/ 478631 w 1574006"/>
                <a:gd name="connsiteY7" fmla="*/ 92868 h 338137"/>
                <a:gd name="connsiteX8" fmla="*/ 840581 w 1574006"/>
                <a:gd name="connsiteY8" fmla="*/ 57150 h 338137"/>
                <a:gd name="connsiteX9" fmla="*/ 1185863 w 1574006"/>
                <a:gd name="connsiteY9" fmla="*/ 16668 h 338137"/>
                <a:gd name="connsiteX10" fmla="*/ 1343025 w 1574006"/>
                <a:gd name="connsiteY10" fmla="*/ 0 h 338137"/>
                <a:gd name="connsiteX11" fmla="*/ 1378744 w 1574006"/>
                <a:gd name="connsiteY11" fmla="*/ 7143 h 338137"/>
                <a:gd name="connsiteX12" fmla="*/ 1550194 w 1574006"/>
                <a:gd name="connsiteY12" fmla="*/ 61912 h 338137"/>
                <a:gd name="connsiteX13" fmla="*/ 1574006 w 1574006"/>
                <a:gd name="connsiteY13" fmla="*/ 290512 h 338137"/>
                <a:gd name="connsiteX14" fmla="*/ 1547813 w 1574006"/>
                <a:gd name="connsiteY14" fmla="*/ 292893 h 338137"/>
                <a:gd name="connsiteX15" fmla="*/ 1512094 w 1574006"/>
                <a:gd name="connsiteY15" fmla="*/ 271462 h 338137"/>
                <a:gd name="connsiteX16" fmla="*/ 1490663 w 1574006"/>
                <a:gd name="connsiteY16" fmla="*/ 259556 h 338137"/>
                <a:gd name="connsiteX17" fmla="*/ 1454944 w 1574006"/>
                <a:gd name="connsiteY17" fmla="*/ 242887 h 338137"/>
                <a:gd name="connsiteX18" fmla="*/ 1404938 w 1574006"/>
                <a:gd name="connsiteY18" fmla="*/ 230981 h 338137"/>
                <a:gd name="connsiteX19" fmla="*/ 1326356 w 1574006"/>
                <a:gd name="connsiteY19" fmla="*/ 223837 h 338137"/>
                <a:gd name="connsiteX20" fmla="*/ 1212056 w 1574006"/>
                <a:gd name="connsiteY20" fmla="*/ 226218 h 338137"/>
                <a:gd name="connsiteX21" fmla="*/ 857250 w 1574006"/>
                <a:gd name="connsiteY21" fmla="*/ 2381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4006" h="338137">
                  <a:moveTo>
                    <a:pt x="857250" y="238125"/>
                  </a:moveTo>
                  <a:lnTo>
                    <a:pt x="495300" y="278606"/>
                  </a:lnTo>
                  <a:lnTo>
                    <a:pt x="388144" y="292893"/>
                  </a:lnTo>
                  <a:lnTo>
                    <a:pt x="245269" y="338137"/>
                  </a:lnTo>
                  <a:lnTo>
                    <a:pt x="0" y="309562"/>
                  </a:lnTo>
                  <a:lnTo>
                    <a:pt x="0" y="138112"/>
                  </a:lnTo>
                  <a:lnTo>
                    <a:pt x="207169" y="119062"/>
                  </a:lnTo>
                  <a:lnTo>
                    <a:pt x="478631" y="92868"/>
                  </a:lnTo>
                  <a:lnTo>
                    <a:pt x="840581" y="57150"/>
                  </a:lnTo>
                  <a:lnTo>
                    <a:pt x="1185863" y="16668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550194" y="61912"/>
                  </a:lnTo>
                  <a:lnTo>
                    <a:pt x="1574006" y="290512"/>
                  </a:lnTo>
                  <a:lnTo>
                    <a:pt x="1547813" y="292893"/>
                  </a:lnTo>
                  <a:lnTo>
                    <a:pt x="1512094" y="271462"/>
                  </a:lnTo>
                  <a:lnTo>
                    <a:pt x="1490663" y="259556"/>
                  </a:lnTo>
                  <a:lnTo>
                    <a:pt x="1454944" y="242887"/>
                  </a:lnTo>
                  <a:lnTo>
                    <a:pt x="1404938" y="230981"/>
                  </a:lnTo>
                  <a:lnTo>
                    <a:pt x="1326356" y="223837"/>
                  </a:lnTo>
                  <a:lnTo>
                    <a:pt x="1212056" y="226218"/>
                  </a:lnTo>
                  <a:lnTo>
                    <a:pt x="8572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41313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1AE9C1-4098-40DE-890C-3B1BE39B5C50}"/>
              </a:ext>
            </a:extLst>
          </p:cNvPr>
          <p:cNvGrpSpPr/>
          <p:nvPr/>
        </p:nvGrpSpPr>
        <p:grpSpPr>
          <a:xfrm>
            <a:off x="2832100" y="1325563"/>
            <a:ext cx="4354513" cy="4649787"/>
            <a:chOff x="2832100" y="1325563"/>
            <a:chExt cx="4354513" cy="46497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00287BD-A565-D546-A04A-B51246524751}"/>
                </a:ext>
              </a:extLst>
            </p:cNvPr>
            <p:cNvSpPr/>
            <p:nvPr/>
          </p:nvSpPr>
          <p:spPr>
            <a:xfrm>
              <a:off x="4533900" y="1325563"/>
              <a:ext cx="595313" cy="798512"/>
            </a:xfrm>
            <a:custGeom>
              <a:avLst/>
              <a:gdLst>
                <a:gd name="connsiteX0" fmla="*/ 257175 w 595313"/>
                <a:gd name="connsiteY0" fmla="*/ 535782 h 797719"/>
                <a:gd name="connsiteX1" fmla="*/ 254794 w 595313"/>
                <a:gd name="connsiteY1" fmla="*/ 378619 h 797719"/>
                <a:gd name="connsiteX2" fmla="*/ 250031 w 595313"/>
                <a:gd name="connsiteY2" fmla="*/ 323850 h 797719"/>
                <a:gd name="connsiteX3" fmla="*/ 242888 w 595313"/>
                <a:gd name="connsiteY3" fmla="*/ 288132 h 797719"/>
                <a:gd name="connsiteX4" fmla="*/ 226219 w 595313"/>
                <a:gd name="connsiteY4" fmla="*/ 250032 h 797719"/>
                <a:gd name="connsiteX5" fmla="*/ 207169 w 595313"/>
                <a:gd name="connsiteY5" fmla="*/ 221457 h 797719"/>
                <a:gd name="connsiteX6" fmla="*/ 176213 w 595313"/>
                <a:gd name="connsiteY6" fmla="*/ 185738 h 797719"/>
                <a:gd name="connsiteX7" fmla="*/ 152400 w 595313"/>
                <a:gd name="connsiteY7" fmla="*/ 161925 h 797719"/>
                <a:gd name="connsiteX8" fmla="*/ 121444 w 595313"/>
                <a:gd name="connsiteY8" fmla="*/ 138113 h 797719"/>
                <a:gd name="connsiteX9" fmla="*/ 88106 w 595313"/>
                <a:gd name="connsiteY9" fmla="*/ 116682 h 797719"/>
                <a:gd name="connsiteX10" fmla="*/ 33338 w 595313"/>
                <a:gd name="connsiteY10" fmla="*/ 88107 h 797719"/>
                <a:gd name="connsiteX11" fmla="*/ 14288 w 595313"/>
                <a:gd name="connsiteY11" fmla="*/ 76200 h 797719"/>
                <a:gd name="connsiteX12" fmla="*/ 2381 w 595313"/>
                <a:gd name="connsiteY12" fmla="*/ 61913 h 797719"/>
                <a:gd name="connsiteX13" fmla="*/ 0 w 595313"/>
                <a:gd name="connsiteY13" fmla="*/ 33338 h 797719"/>
                <a:gd name="connsiteX14" fmla="*/ 0 w 595313"/>
                <a:gd name="connsiteY14" fmla="*/ 19050 h 797719"/>
                <a:gd name="connsiteX15" fmla="*/ 11906 w 595313"/>
                <a:gd name="connsiteY15" fmla="*/ 4763 h 797719"/>
                <a:gd name="connsiteX16" fmla="*/ 33338 w 595313"/>
                <a:gd name="connsiteY16" fmla="*/ 0 h 797719"/>
                <a:gd name="connsiteX17" fmla="*/ 123825 w 595313"/>
                <a:gd name="connsiteY17" fmla="*/ 2382 h 797719"/>
                <a:gd name="connsiteX18" fmla="*/ 209550 w 595313"/>
                <a:gd name="connsiteY18" fmla="*/ 9525 h 797719"/>
                <a:gd name="connsiteX19" fmla="*/ 292894 w 595313"/>
                <a:gd name="connsiteY19" fmla="*/ 19050 h 797719"/>
                <a:gd name="connsiteX20" fmla="*/ 376238 w 595313"/>
                <a:gd name="connsiteY20" fmla="*/ 33338 h 797719"/>
                <a:gd name="connsiteX21" fmla="*/ 435769 w 595313"/>
                <a:gd name="connsiteY21" fmla="*/ 50007 h 797719"/>
                <a:gd name="connsiteX22" fmla="*/ 490538 w 595313"/>
                <a:gd name="connsiteY22" fmla="*/ 73819 h 797719"/>
                <a:gd name="connsiteX23" fmla="*/ 526256 w 595313"/>
                <a:gd name="connsiteY23" fmla="*/ 95250 h 797719"/>
                <a:gd name="connsiteX24" fmla="*/ 557213 w 595313"/>
                <a:gd name="connsiteY24" fmla="*/ 119063 h 797719"/>
                <a:gd name="connsiteX25" fmla="*/ 578644 w 595313"/>
                <a:gd name="connsiteY25" fmla="*/ 150019 h 797719"/>
                <a:gd name="connsiteX26" fmla="*/ 590550 w 595313"/>
                <a:gd name="connsiteY26" fmla="*/ 180975 h 797719"/>
                <a:gd name="connsiteX27" fmla="*/ 595313 w 595313"/>
                <a:gd name="connsiteY27" fmla="*/ 211932 h 797719"/>
                <a:gd name="connsiteX28" fmla="*/ 581025 w 595313"/>
                <a:gd name="connsiteY28" fmla="*/ 280988 h 797719"/>
                <a:gd name="connsiteX29" fmla="*/ 566738 w 595313"/>
                <a:gd name="connsiteY29" fmla="*/ 323850 h 797719"/>
                <a:gd name="connsiteX30" fmla="*/ 540544 w 595313"/>
                <a:gd name="connsiteY30" fmla="*/ 419100 h 797719"/>
                <a:gd name="connsiteX31" fmla="*/ 526256 w 595313"/>
                <a:gd name="connsiteY31" fmla="*/ 516732 h 797719"/>
                <a:gd name="connsiteX32" fmla="*/ 523875 w 595313"/>
                <a:gd name="connsiteY32" fmla="*/ 569119 h 797719"/>
                <a:gd name="connsiteX33" fmla="*/ 526256 w 595313"/>
                <a:gd name="connsiteY33" fmla="*/ 759619 h 797719"/>
                <a:gd name="connsiteX34" fmla="*/ 252413 w 595313"/>
                <a:gd name="connsiteY34" fmla="*/ 797719 h 797719"/>
                <a:gd name="connsiteX35" fmla="*/ 257175 w 595313"/>
                <a:gd name="connsiteY35" fmla="*/ 535782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5313" h="797719">
                  <a:moveTo>
                    <a:pt x="257175" y="535782"/>
                  </a:moveTo>
                  <a:cubicBezTo>
                    <a:pt x="256381" y="483394"/>
                    <a:pt x="255588" y="431007"/>
                    <a:pt x="254794" y="378619"/>
                  </a:cubicBezTo>
                  <a:lnTo>
                    <a:pt x="250031" y="323850"/>
                  </a:lnTo>
                  <a:lnTo>
                    <a:pt x="242888" y="288132"/>
                  </a:lnTo>
                  <a:lnTo>
                    <a:pt x="226219" y="250032"/>
                  </a:lnTo>
                  <a:lnTo>
                    <a:pt x="207169" y="221457"/>
                  </a:lnTo>
                  <a:lnTo>
                    <a:pt x="176213" y="185738"/>
                  </a:lnTo>
                  <a:lnTo>
                    <a:pt x="152400" y="161925"/>
                  </a:lnTo>
                  <a:lnTo>
                    <a:pt x="121444" y="138113"/>
                  </a:lnTo>
                  <a:lnTo>
                    <a:pt x="88106" y="116682"/>
                  </a:lnTo>
                  <a:lnTo>
                    <a:pt x="33338" y="88107"/>
                  </a:lnTo>
                  <a:lnTo>
                    <a:pt x="14288" y="76200"/>
                  </a:lnTo>
                  <a:lnTo>
                    <a:pt x="2381" y="61913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33338" y="0"/>
                  </a:lnTo>
                  <a:lnTo>
                    <a:pt x="123825" y="2382"/>
                  </a:lnTo>
                  <a:lnTo>
                    <a:pt x="209550" y="9525"/>
                  </a:lnTo>
                  <a:lnTo>
                    <a:pt x="292894" y="19050"/>
                  </a:lnTo>
                  <a:lnTo>
                    <a:pt x="376238" y="33338"/>
                  </a:lnTo>
                  <a:lnTo>
                    <a:pt x="435769" y="50007"/>
                  </a:lnTo>
                  <a:lnTo>
                    <a:pt x="490538" y="73819"/>
                  </a:lnTo>
                  <a:lnTo>
                    <a:pt x="526256" y="95250"/>
                  </a:lnTo>
                  <a:lnTo>
                    <a:pt x="557213" y="119063"/>
                  </a:lnTo>
                  <a:lnTo>
                    <a:pt x="578644" y="150019"/>
                  </a:lnTo>
                  <a:lnTo>
                    <a:pt x="590550" y="180975"/>
                  </a:lnTo>
                  <a:lnTo>
                    <a:pt x="595313" y="211932"/>
                  </a:lnTo>
                  <a:lnTo>
                    <a:pt x="581025" y="280988"/>
                  </a:lnTo>
                  <a:lnTo>
                    <a:pt x="566738" y="323850"/>
                  </a:lnTo>
                  <a:lnTo>
                    <a:pt x="540544" y="419100"/>
                  </a:lnTo>
                  <a:lnTo>
                    <a:pt x="526256" y="516732"/>
                  </a:lnTo>
                  <a:lnTo>
                    <a:pt x="523875" y="569119"/>
                  </a:lnTo>
                  <a:cubicBezTo>
                    <a:pt x="524669" y="632619"/>
                    <a:pt x="525462" y="696119"/>
                    <a:pt x="526256" y="759619"/>
                  </a:cubicBezTo>
                  <a:lnTo>
                    <a:pt x="252413" y="797719"/>
                  </a:lnTo>
                  <a:cubicBezTo>
                    <a:pt x="254000" y="709613"/>
                    <a:pt x="255588" y="621506"/>
                    <a:pt x="257175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950341A-8915-1F4D-BDF8-8ED19B45B047}"/>
                </a:ext>
              </a:extLst>
            </p:cNvPr>
            <p:cNvSpPr/>
            <p:nvPr/>
          </p:nvSpPr>
          <p:spPr>
            <a:xfrm>
              <a:off x="2832100" y="1938338"/>
              <a:ext cx="439738" cy="1147762"/>
            </a:xfrm>
            <a:custGeom>
              <a:avLst/>
              <a:gdLst>
                <a:gd name="connsiteX0" fmla="*/ 138113 w 440532"/>
                <a:gd name="connsiteY0" fmla="*/ 602456 h 1147762"/>
                <a:gd name="connsiteX1" fmla="*/ 188119 w 440532"/>
                <a:gd name="connsiteY1" fmla="*/ 516731 h 1147762"/>
                <a:gd name="connsiteX2" fmla="*/ 211932 w 440532"/>
                <a:gd name="connsiteY2" fmla="*/ 469106 h 1147762"/>
                <a:gd name="connsiteX3" fmla="*/ 240507 w 440532"/>
                <a:gd name="connsiteY3" fmla="*/ 376237 h 1147762"/>
                <a:gd name="connsiteX4" fmla="*/ 254794 w 440532"/>
                <a:gd name="connsiteY4" fmla="*/ 307181 h 1147762"/>
                <a:gd name="connsiteX5" fmla="*/ 259557 w 440532"/>
                <a:gd name="connsiteY5" fmla="*/ 252412 h 1147762"/>
                <a:gd name="connsiteX6" fmla="*/ 259557 w 440532"/>
                <a:gd name="connsiteY6" fmla="*/ 188118 h 1147762"/>
                <a:gd name="connsiteX7" fmla="*/ 252413 w 440532"/>
                <a:gd name="connsiteY7" fmla="*/ 100012 h 1147762"/>
                <a:gd name="connsiteX8" fmla="*/ 240507 w 440532"/>
                <a:gd name="connsiteY8" fmla="*/ 45243 h 1147762"/>
                <a:gd name="connsiteX9" fmla="*/ 242888 w 440532"/>
                <a:gd name="connsiteY9" fmla="*/ 28575 h 1147762"/>
                <a:gd name="connsiteX10" fmla="*/ 254794 w 440532"/>
                <a:gd name="connsiteY10" fmla="*/ 9525 h 1147762"/>
                <a:gd name="connsiteX11" fmla="*/ 271463 w 440532"/>
                <a:gd name="connsiteY11" fmla="*/ 0 h 1147762"/>
                <a:gd name="connsiteX12" fmla="*/ 290513 w 440532"/>
                <a:gd name="connsiteY12" fmla="*/ 0 h 1147762"/>
                <a:gd name="connsiteX13" fmla="*/ 309563 w 440532"/>
                <a:gd name="connsiteY13" fmla="*/ 14287 h 1147762"/>
                <a:gd name="connsiteX14" fmla="*/ 361950 w 440532"/>
                <a:gd name="connsiteY14" fmla="*/ 69056 h 1147762"/>
                <a:gd name="connsiteX15" fmla="*/ 388144 w 440532"/>
                <a:gd name="connsiteY15" fmla="*/ 107156 h 1147762"/>
                <a:gd name="connsiteX16" fmla="*/ 409575 w 440532"/>
                <a:gd name="connsiteY16" fmla="*/ 161925 h 1147762"/>
                <a:gd name="connsiteX17" fmla="*/ 428625 w 440532"/>
                <a:gd name="connsiteY17" fmla="*/ 219075 h 1147762"/>
                <a:gd name="connsiteX18" fmla="*/ 440532 w 440532"/>
                <a:gd name="connsiteY18" fmla="*/ 295275 h 1147762"/>
                <a:gd name="connsiteX19" fmla="*/ 440532 w 440532"/>
                <a:gd name="connsiteY19" fmla="*/ 447675 h 1147762"/>
                <a:gd name="connsiteX20" fmla="*/ 381000 w 440532"/>
                <a:gd name="connsiteY20" fmla="*/ 650081 h 1147762"/>
                <a:gd name="connsiteX21" fmla="*/ 330994 w 440532"/>
                <a:gd name="connsiteY21" fmla="*/ 809625 h 1147762"/>
                <a:gd name="connsiteX22" fmla="*/ 271463 w 440532"/>
                <a:gd name="connsiteY22" fmla="*/ 976312 h 1147762"/>
                <a:gd name="connsiteX23" fmla="*/ 211932 w 440532"/>
                <a:gd name="connsiteY23" fmla="*/ 1090612 h 1147762"/>
                <a:gd name="connsiteX24" fmla="*/ 180975 w 440532"/>
                <a:gd name="connsiteY24" fmla="*/ 1126331 h 1147762"/>
                <a:gd name="connsiteX25" fmla="*/ 161925 w 440532"/>
                <a:gd name="connsiteY25" fmla="*/ 1140618 h 1147762"/>
                <a:gd name="connsiteX26" fmla="*/ 138113 w 440532"/>
                <a:gd name="connsiteY26" fmla="*/ 1147762 h 1147762"/>
                <a:gd name="connsiteX27" fmla="*/ 109538 w 440532"/>
                <a:gd name="connsiteY27" fmla="*/ 1145381 h 1147762"/>
                <a:gd name="connsiteX28" fmla="*/ 85725 w 440532"/>
                <a:gd name="connsiteY28" fmla="*/ 1128712 h 1147762"/>
                <a:gd name="connsiteX29" fmla="*/ 57150 w 440532"/>
                <a:gd name="connsiteY29" fmla="*/ 1090612 h 1147762"/>
                <a:gd name="connsiteX30" fmla="*/ 30957 w 440532"/>
                <a:gd name="connsiteY30" fmla="*/ 1035843 h 1147762"/>
                <a:gd name="connsiteX31" fmla="*/ 7144 w 440532"/>
                <a:gd name="connsiteY31" fmla="*/ 950118 h 1147762"/>
                <a:gd name="connsiteX32" fmla="*/ 0 w 440532"/>
                <a:gd name="connsiteY32" fmla="*/ 881062 h 1147762"/>
                <a:gd name="connsiteX33" fmla="*/ 0 w 440532"/>
                <a:gd name="connsiteY33" fmla="*/ 831056 h 1147762"/>
                <a:gd name="connsiteX34" fmla="*/ 9525 w 440532"/>
                <a:gd name="connsiteY34" fmla="*/ 790575 h 1147762"/>
                <a:gd name="connsiteX35" fmla="*/ 40482 w 440532"/>
                <a:gd name="connsiteY35" fmla="*/ 740568 h 1147762"/>
                <a:gd name="connsiteX36" fmla="*/ 138113 w 440532"/>
                <a:gd name="connsiteY36" fmla="*/ 602456 h 114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0532" h="1147762">
                  <a:moveTo>
                    <a:pt x="138113" y="602456"/>
                  </a:moveTo>
                  <a:lnTo>
                    <a:pt x="188119" y="516731"/>
                  </a:lnTo>
                  <a:lnTo>
                    <a:pt x="211932" y="469106"/>
                  </a:lnTo>
                  <a:lnTo>
                    <a:pt x="240507" y="376237"/>
                  </a:lnTo>
                  <a:lnTo>
                    <a:pt x="254794" y="307181"/>
                  </a:lnTo>
                  <a:lnTo>
                    <a:pt x="259557" y="252412"/>
                  </a:lnTo>
                  <a:lnTo>
                    <a:pt x="259557" y="188118"/>
                  </a:lnTo>
                  <a:lnTo>
                    <a:pt x="252413" y="100012"/>
                  </a:lnTo>
                  <a:lnTo>
                    <a:pt x="240507" y="45243"/>
                  </a:lnTo>
                  <a:lnTo>
                    <a:pt x="242888" y="28575"/>
                  </a:lnTo>
                  <a:lnTo>
                    <a:pt x="254794" y="9525"/>
                  </a:lnTo>
                  <a:lnTo>
                    <a:pt x="271463" y="0"/>
                  </a:lnTo>
                  <a:lnTo>
                    <a:pt x="290513" y="0"/>
                  </a:lnTo>
                  <a:lnTo>
                    <a:pt x="309563" y="14287"/>
                  </a:lnTo>
                  <a:lnTo>
                    <a:pt x="361950" y="69056"/>
                  </a:lnTo>
                  <a:lnTo>
                    <a:pt x="388144" y="107156"/>
                  </a:lnTo>
                  <a:lnTo>
                    <a:pt x="409575" y="161925"/>
                  </a:lnTo>
                  <a:lnTo>
                    <a:pt x="428625" y="219075"/>
                  </a:lnTo>
                  <a:lnTo>
                    <a:pt x="440532" y="295275"/>
                  </a:lnTo>
                  <a:lnTo>
                    <a:pt x="440532" y="447675"/>
                  </a:lnTo>
                  <a:lnTo>
                    <a:pt x="381000" y="650081"/>
                  </a:lnTo>
                  <a:lnTo>
                    <a:pt x="330994" y="809625"/>
                  </a:lnTo>
                  <a:lnTo>
                    <a:pt x="271463" y="976312"/>
                  </a:lnTo>
                  <a:lnTo>
                    <a:pt x="211932" y="1090612"/>
                  </a:lnTo>
                  <a:lnTo>
                    <a:pt x="180975" y="1126331"/>
                  </a:lnTo>
                  <a:lnTo>
                    <a:pt x="161925" y="1140618"/>
                  </a:lnTo>
                  <a:lnTo>
                    <a:pt x="138113" y="1147762"/>
                  </a:lnTo>
                  <a:lnTo>
                    <a:pt x="109538" y="1145381"/>
                  </a:lnTo>
                  <a:lnTo>
                    <a:pt x="85725" y="1128712"/>
                  </a:lnTo>
                  <a:lnTo>
                    <a:pt x="57150" y="1090612"/>
                  </a:lnTo>
                  <a:lnTo>
                    <a:pt x="30957" y="1035843"/>
                  </a:lnTo>
                  <a:lnTo>
                    <a:pt x="7144" y="950118"/>
                  </a:lnTo>
                  <a:lnTo>
                    <a:pt x="0" y="881062"/>
                  </a:lnTo>
                  <a:lnTo>
                    <a:pt x="0" y="831056"/>
                  </a:lnTo>
                  <a:lnTo>
                    <a:pt x="9525" y="790575"/>
                  </a:lnTo>
                  <a:lnTo>
                    <a:pt x="40482" y="740568"/>
                  </a:lnTo>
                  <a:lnTo>
                    <a:pt x="138113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9B8C283-F651-FA45-9564-2003F06271D8}"/>
                </a:ext>
              </a:extLst>
            </p:cNvPr>
            <p:cNvSpPr/>
            <p:nvPr/>
          </p:nvSpPr>
          <p:spPr>
            <a:xfrm rot="16200000">
              <a:off x="2514600" y="4175126"/>
              <a:ext cx="3189287" cy="411162"/>
            </a:xfrm>
            <a:custGeom>
              <a:avLst/>
              <a:gdLst>
                <a:gd name="connsiteX0" fmla="*/ 1757445 w 3189829"/>
                <a:gd name="connsiteY0" fmla="*/ 372632 h 412273"/>
                <a:gd name="connsiteX1" fmla="*/ 1012183 w 3189829"/>
                <a:gd name="connsiteY1" fmla="*/ 372632 h 412273"/>
                <a:gd name="connsiteX2" fmla="*/ 409630 w 3189829"/>
                <a:gd name="connsiteY2" fmla="*/ 369989 h 412273"/>
                <a:gd name="connsiteX3" fmla="*/ 240493 w 3189829"/>
                <a:gd name="connsiteY3" fmla="*/ 348847 h 412273"/>
                <a:gd name="connsiteX4" fmla="*/ 118925 w 3189829"/>
                <a:gd name="connsiteY4" fmla="*/ 351489 h 412273"/>
                <a:gd name="connsiteX5" fmla="*/ 55498 w 3189829"/>
                <a:gd name="connsiteY5" fmla="*/ 346204 h 412273"/>
                <a:gd name="connsiteX6" fmla="*/ 29071 w 3189829"/>
                <a:gd name="connsiteY6" fmla="*/ 335633 h 412273"/>
                <a:gd name="connsiteX7" fmla="*/ 7928 w 3189829"/>
                <a:gd name="connsiteY7" fmla="*/ 317133 h 412273"/>
                <a:gd name="connsiteX8" fmla="*/ 0 w 3189829"/>
                <a:gd name="connsiteY8" fmla="*/ 277492 h 412273"/>
                <a:gd name="connsiteX9" fmla="*/ 2643 w 3189829"/>
                <a:gd name="connsiteY9" fmla="*/ 240493 h 412273"/>
                <a:gd name="connsiteX10" fmla="*/ 15857 w 3189829"/>
                <a:gd name="connsiteY10" fmla="*/ 214065 h 412273"/>
                <a:gd name="connsiteX11" fmla="*/ 36999 w 3189829"/>
                <a:gd name="connsiteY11" fmla="*/ 190280 h 412273"/>
                <a:gd name="connsiteX12" fmla="*/ 73998 w 3189829"/>
                <a:gd name="connsiteY12" fmla="*/ 163852 h 412273"/>
                <a:gd name="connsiteX13" fmla="*/ 118925 w 3189829"/>
                <a:gd name="connsiteY13" fmla="*/ 140067 h 412273"/>
                <a:gd name="connsiteX14" fmla="*/ 182352 w 3189829"/>
                <a:gd name="connsiteY14" fmla="*/ 116283 h 412273"/>
                <a:gd name="connsiteX15" fmla="*/ 261635 w 3189829"/>
                <a:gd name="connsiteY15" fmla="*/ 95140 h 412273"/>
                <a:gd name="connsiteX16" fmla="*/ 319776 w 3189829"/>
                <a:gd name="connsiteY16" fmla="*/ 84569 h 412273"/>
                <a:gd name="connsiteX17" fmla="*/ 417559 w 3189829"/>
                <a:gd name="connsiteY17" fmla="*/ 92498 h 412273"/>
                <a:gd name="connsiteX18" fmla="*/ 520627 w 3189829"/>
                <a:gd name="connsiteY18" fmla="*/ 103069 h 412273"/>
                <a:gd name="connsiteX19" fmla="*/ 597267 w 3189829"/>
                <a:gd name="connsiteY19" fmla="*/ 105711 h 412273"/>
                <a:gd name="connsiteX20" fmla="*/ 848331 w 3189829"/>
                <a:gd name="connsiteY20" fmla="*/ 108354 h 412273"/>
                <a:gd name="connsiteX21" fmla="*/ 1337244 w 3189829"/>
                <a:gd name="connsiteY21" fmla="*/ 110997 h 412273"/>
                <a:gd name="connsiteX22" fmla="*/ 1736303 w 3189829"/>
                <a:gd name="connsiteY22" fmla="*/ 118925 h 412273"/>
                <a:gd name="connsiteX23" fmla="*/ 2278072 w 3189829"/>
                <a:gd name="connsiteY23" fmla="*/ 121568 h 412273"/>
                <a:gd name="connsiteX24" fmla="*/ 2735272 w 3189829"/>
                <a:gd name="connsiteY24" fmla="*/ 126854 h 412273"/>
                <a:gd name="connsiteX25" fmla="*/ 2870053 w 3189829"/>
                <a:gd name="connsiteY25" fmla="*/ 124211 h 412273"/>
                <a:gd name="connsiteX26" fmla="*/ 2917623 w 3189829"/>
                <a:gd name="connsiteY26" fmla="*/ 118925 h 412273"/>
                <a:gd name="connsiteX27" fmla="*/ 2965193 w 3189829"/>
                <a:gd name="connsiteY27" fmla="*/ 110997 h 412273"/>
                <a:gd name="connsiteX28" fmla="*/ 3012763 w 3189829"/>
                <a:gd name="connsiteY28" fmla="*/ 92498 h 412273"/>
                <a:gd name="connsiteX29" fmla="*/ 3076190 w 3189829"/>
                <a:gd name="connsiteY29" fmla="*/ 58141 h 412273"/>
                <a:gd name="connsiteX30" fmla="*/ 3118474 w 3189829"/>
                <a:gd name="connsiteY30" fmla="*/ 21143 h 412273"/>
                <a:gd name="connsiteX31" fmla="*/ 3144902 w 3189829"/>
                <a:gd name="connsiteY31" fmla="*/ 5286 h 412273"/>
                <a:gd name="connsiteX32" fmla="*/ 3168687 w 3189829"/>
                <a:gd name="connsiteY32" fmla="*/ 0 h 412273"/>
                <a:gd name="connsiteX33" fmla="*/ 3181901 w 3189829"/>
                <a:gd name="connsiteY33" fmla="*/ 2643 h 412273"/>
                <a:gd name="connsiteX34" fmla="*/ 3184543 w 3189829"/>
                <a:gd name="connsiteY34" fmla="*/ 7929 h 412273"/>
                <a:gd name="connsiteX35" fmla="*/ 3189829 w 3189829"/>
                <a:gd name="connsiteY35" fmla="*/ 10572 h 412273"/>
                <a:gd name="connsiteX36" fmla="*/ 3176615 w 3189829"/>
                <a:gd name="connsiteY36" fmla="*/ 58141 h 412273"/>
                <a:gd name="connsiteX37" fmla="*/ 3129045 w 3189829"/>
                <a:gd name="connsiteY37" fmla="*/ 179709 h 412273"/>
                <a:gd name="connsiteX38" fmla="*/ 3068261 w 3189829"/>
                <a:gd name="connsiteY38" fmla="*/ 317133 h 412273"/>
                <a:gd name="connsiteX39" fmla="*/ 3004835 w 3189829"/>
                <a:gd name="connsiteY39" fmla="*/ 412273 h 412273"/>
                <a:gd name="connsiteX40" fmla="*/ 2856839 w 3189829"/>
                <a:gd name="connsiteY40" fmla="*/ 391131 h 412273"/>
                <a:gd name="connsiteX41" fmla="*/ 2185575 w 3189829"/>
                <a:gd name="connsiteY41" fmla="*/ 388488 h 412273"/>
                <a:gd name="connsiteX42" fmla="*/ 2066650 w 3189829"/>
                <a:gd name="connsiteY42" fmla="*/ 372632 h 412273"/>
                <a:gd name="connsiteX43" fmla="*/ 1757445 w 3189829"/>
                <a:gd name="connsiteY43" fmla="*/ 372632 h 41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89829" h="412273">
                  <a:moveTo>
                    <a:pt x="1757445" y="372632"/>
                  </a:moveTo>
                  <a:lnTo>
                    <a:pt x="1012183" y="372632"/>
                  </a:lnTo>
                  <a:lnTo>
                    <a:pt x="409630" y="369989"/>
                  </a:lnTo>
                  <a:lnTo>
                    <a:pt x="240493" y="348847"/>
                  </a:lnTo>
                  <a:lnTo>
                    <a:pt x="118925" y="351489"/>
                  </a:lnTo>
                  <a:lnTo>
                    <a:pt x="55498" y="346204"/>
                  </a:lnTo>
                  <a:lnTo>
                    <a:pt x="29071" y="335633"/>
                  </a:lnTo>
                  <a:lnTo>
                    <a:pt x="7928" y="317133"/>
                  </a:lnTo>
                  <a:lnTo>
                    <a:pt x="0" y="277492"/>
                  </a:lnTo>
                  <a:lnTo>
                    <a:pt x="2643" y="240493"/>
                  </a:lnTo>
                  <a:lnTo>
                    <a:pt x="15857" y="214065"/>
                  </a:lnTo>
                  <a:lnTo>
                    <a:pt x="36999" y="190280"/>
                  </a:lnTo>
                  <a:lnTo>
                    <a:pt x="73998" y="163852"/>
                  </a:lnTo>
                  <a:lnTo>
                    <a:pt x="118925" y="140067"/>
                  </a:lnTo>
                  <a:lnTo>
                    <a:pt x="182352" y="116283"/>
                  </a:lnTo>
                  <a:lnTo>
                    <a:pt x="261635" y="95140"/>
                  </a:lnTo>
                  <a:lnTo>
                    <a:pt x="319776" y="84569"/>
                  </a:lnTo>
                  <a:lnTo>
                    <a:pt x="417559" y="92498"/>
                  </a:lnTo>
                  <a:lnTo>
                    <a:pt x="520627" y="103069"/>
                  </a:lnTo>
                  <a:lnTo>
                    <a:pt x="597267" y="105711"/>
                  </a:lnTo>
                  <a:lnTo>
                    <a:pt x="848331" y="108354"/>
                  </a:lnTo>
                  <a:lnTo>
                    <a:pt x="1337244" y="110997"/>
                  </a:lnTo>
                  <a:lnTo>
                    <a:pt x="1736303" y="118925"/>
                  </a:lnTo>
                  <a:lnTo>
                    <a:pt x="2278072" y="121568"/>
                  </a:lnTo>
                  <a:lnTo>
                    <a:pt x="2735272" y="126854"/>
                  </a:lnTo>
                  <a:lnTo>
                    <a:pt x="2870053" y="124211"/>
                  </a:lnTo>
                  <a:lnTo>
                    <a:pt x="2917623" y="118925"/>
                  </a:lnTo>
                  <a:lnTo>
                    <a:pt x="2965193" y="110997"/>
                  </a:lnTo>
                  <a:lnTo>
                    <a:pt x="3012763" y="92498"/>
                  </a:lnTo>
                  <a:lnTo>
                    <a:pt x="3076190" y="58141"/>
                  </a:lnTo>
                  <a:lnTo>
                    <a:pt x="3118474" y="21143"/>
                  </a:lnTo>
                  <a:lnTo>
                    <a:pt x="3144902" y="5286"/>
                  </a:lnTo>
                  <a:lnTo>
                    <a:pt x="3168687" y="0"/>
                  </a:lnTo>
                  <a:lnTo>
                    <a:pt x="3181901" y="2643"/>
                  </a:lnTo>
                  <a:lnTo>
                    <a:pt x="3184543" y="7929"/>
                  </a:lnTo>
                  <a:lnTo>
                    <a:pt x="3189829" y="10572"/>
                  </a:lnTo>
                  <a:lnTo>
                    <a:pt x="3176615" y="58141"/>
                  </a:lnTo>
                  <a:lnTo>
                    <a:pt x="3129045" y="179709"/>
                  </a:lnTo>
                  <a:lnTo>
                    <a:pt x="3068261" y="317133"/>
                  </a:lnTo>
                  <a:lnTo>
                    <a:pt x="3004835" y="412273"/>
                  </a:lnTo>
                  <a:lnTo>
                    <a:pt x="2856839" y="391131"/>
                  </a:lnTo>
                  <a:lnTo>
                    <a:pt x="2185575" y="388488"/>
                  </a:lnTo>
                  <a:lnTo>
                    <a:pt x="2066650" y="372632"/>
                  </a:lnTo>
                  <a:lnTo>
                    <a:pt x="1757445" y="372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EE2ED01-4C83-3441-97F1-00A507DC5909}"/>
                </a:ext>
              </a:extLst>
            </p:cNvPr>
            <p:cNvSpPr/>
            <p:nvPr/>
          </p:nvSpPr>
          <p:spPr>
            <a:xfrm>
              <a:off x="3201988" y="1933575"/>
              <a:ext cx="3984625" cy="458788"/>
            </a:xfrm>
            <a:custGeom>
              <a:avLst/>
              <a:gdLst>
                <a:gd name="connsiteX0" fmla="*/ 846414 w 3983928"/>
                <a:gd name="connsiteY0" fmla="*/ 350123 h 458900"/>
                <a:gd name="connsiteX1" fmla="*/ 0 w 3983928"/>
                <a:gd name="connsiteY1" fmla="*/ 458900 h 458900"/>
                <a:gd name="connsiteX2" fmla="*/ 0 w 3983928"/>
                <a:gd name="connsiteY2" fmla="*/ 299135 h 458900"/>
                <a:gd name="connsiteX3" fmla="*/ 387515 w 3983928"/>
                <a:gd name="connsiteY3" fmla="*/ 248146 h 458900"/>
                <a:gd name="connsiteX4" fmla="*/ 781829 w 3983928"/>
                <a:gd name="connsiteY4" fmla="*/ 200556 h 458900"/>
                <a:gd name="connsiteX5" fmla="*/ 1172743 w 3983928"/>
                <a:gd name="connsiteY5" fmla="*/ 156366 h 458900"/>
                <a:gd name="connsiteX6" fmla="*/ 1584053 w 3983928"/>
                <a:gd name="connsiteY6" fmla="*/ 112175 h 458900"/>
                <a:gd name="connsiteX7" fmla="*/ 1849195 w 3983928"/>
                <a:gd name="connsiteY7" fmla="*/ 91780 h 458900"/>
                <a:gd name="connsiteX8" fmla="*/ 2301296 w 3983928"/>
                <a:gd name="connsiteY8" fmla="*/ 74784 h 458900"/>
                <a:gd name="connsiteX9" fmla="*/ 2811185 w 3983928"/>
                <a:gd name="connsiteY9" fmla="*/ 61187 h 458900"/>
                <a:gd name="connsiteX10" fmla="*/ 3385659 w 3983928"/>
                <a:gd name="connsiteY10" fmla="*/ 47590 h 458900"/>
                <a:gd name="connsiteX11" fmla="*/ 3511432 w 3983928"/>
                <a:gd name="connsiteY11" fmla="*/ 6798 h 458900"/>
                <a:gd name="connsiteX12" fmla="*/ 3542025 w 3983928"/>
                <a:gd name="connsiteY12" fmla="*/ 0 h 458900"/>
                <a:gd name="connsiteX13" fmla="*/ 3596413 w 3983928"/>
                <a:gd name="connsiteY13" fmla="*/ 23795 h 458900"/>
                <a:gd name="connsiteX14" fmla="*/ 3759577 w 3983928"/>
                <a:gd name="connsiteY14" fmla="*/ 115575 h 458900"/>
                <a:gd name="connsiteX15" fmla="*/ 3892148 w 3983928"/>
                <a:gd name="connsiteY15" fmla="*/ 210754 h 458900"/>
                <a:gd name="connsiteX16" fmla="*/ 3936339 w 3983928"/>
                <a:gd name="connsiteY16" fmla="*/ 254944 h 458900"/>
                <a:gd name="connsiteX17" fmla="*/ 3970331 w 3983928"/>
                <a:gd name="connsiteY17" fmla="*/ 302534 h 458900"/>
                <a:gd name="connsiteX18" fmla="*/ 3983928 w 3983928"/>
                <a:gd name="connsiteY18" fmla="*/ 346724 h 458900"/>
                <a:gd name="connsiteX19" fmla="*/ 3980529 w 3983928"/>
                <a:gd name="connsiteY19" fmla="*/ 411310 h 458900"/>
                <a:gd name="connsiteX20" fmla="*/ 3963533 w 3983928"/>
                <a:gd name="connsiteY20" fmla="*/ 431706 h 458900"/>
                <a:gd name="connsiteX21" fmla="*/ 3824163 w 3983928"/>
                <a:gd name="connsiteY21" fmla="*/ 445303 h 458900"/>
                <a:gd name="connsiteX22" fmla="*/ 3691592 w 3983928"/>
                <a:gd name="connsiteY22" fmla="*/ 448702 h 458900"/>
                <a:gd name="connsiteX23" fmla="*/ 3375461 w 3983928"/>
                <a:gd name="connsiteY23" fmla="*/ 237948 h 458900"/>
                <a:gd name="connsiteX24" fmla="*/ 3300678 w 3983928"/>
                <a:gd name="connsiteY24" fmla="*/ 224351 h 458900"/>
                <a:gd name="connsiteX25" fmla="*/ 2919961 w 3983928"/>
                <a:gd name="connsiteY25" fmla="*/ 224351 h 458900"/>
                <a:gd name="connsiteX26" fmla="*/ 2359084 w 3983928"/>
                <a:gd name="connsiteY26" fmla="*/ 231149 h 458900"/>
                <a:gd name="connsiteX27" fmla="*/ 1811803 w 3983928"/>
                <a:gd name="connsiteY27" fmla="*/ 248146 h 458900"/>
                <a:gd name="connsiteX28" fmla="*/ 1363101 w 3983928"/>
                <a:gd name="connsiteY28" fmla="*/ 292336 h 458900"/>
                <a:gd name="connsiteX29" fmla="*/ 846414 w 3983928"/>
                <a:gd name="connsiteY29" fmla="*/ 350123 h 45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83928" h="458900">
                  <a:moveTo>
                    <a:pt x="846414" y="350123"/>
                  </a:moveTo>
                  <a:lnTo>
                    <a:pt x="0" y="458900"/>
                  </a:lnTo>
                  <a:lnTo>
                    <a:pt x="0" y="299135"/>
                  </a:lnTo>
                  <a:lnTo>
                    <a:pt x="387515" y="248146"/>
                  </a:lnTo>
                  <a:lnTo>
                    <a:pt x="781829" y="200556"/>
                  </a:lnTo>
                  <a:lnTo>
                    <a:pt x="1172743" y="156366"/>
                  </a:lnTo>
                  <a:lnTo>
                    <a:pt x="1584053" y="112175"/>
                  </a:lnTo>
                  <a:lnTo>
                    <a:pt x="1849195" y="91780"/>
                  </a:lnTo>
                  <a:lnTo>
                    <a:pt x="2301296" y="74784"/>
                  </a:lnTo>
                  <a:lnTo>
                    <a:pt x="2811185" y="61187"/>
                  </a:lnTo>
                  <a:lnTo>
                    <a:pt x="3385659" y="47590"/>
                  </a:lnTo>
                  <a:lnTo>
                    <a:pt x="3511432" y="6798"/>
                  </a:lnTo>
                  <a:lnTo>
                    <a:pt x="3542025" y="0"/>
                  </a:lnTo>
                  <a:lnTo>
                    <a:pt x="3596413" y="23795"/>
                  </a:lnTo>
                  <a:lnTo>
                    <a:pt x="3759577" y="115575"/>
                  </a:lnTo>
                  <a:lnTo>
                    <a:pt x="3892148" y="210754"/>
                  </a:lnTo>
                  <a:lnTo>
                    <a:pt x="3936339" y="254944"/>
                  </a:lnTo>
                  <a:lnTo>
                    <a:pt x="3970331" y="302534"/>
                  </a:lnTo>
                  <a:lnTo>
                    <a:pt x="3983928" y="346724"/>
                  </a:lnTo>
                  <a:cubicBezTo>
                    <a:pt x="3980466" y="409042"/>
                    <a:pt x="3980529" y="387484"/>
                    <a:pt x="3980529" y="411310"/>
                  </a:cubicBezTo>
                  <a:lnTo>
                    <a:pt x="3963533" y="431706"/>
                  </a:lnTo>
                  <a:lnTo>
                    <a:pt x="3824163" y="445303"/>
                  </a:lnTo>
                  <a:lnTo>
                    <a:pt x="3691592" y="448702"/>
                  </a:lnTo>
                  <a:lnTo>
                    <a:pt x="3375461" y="237948"/>
                  </a:lnTo>
                  <a:lnTo>
                    <a:pt x="3300678" y="224351"/>
                  </a:lnTo>
                  <a:lnTo>
                    <a:pt x="2919961" y="224351"/>
                  </a:lnTo>
                  <a:lnTo>
                    <a:pt x="2359084" y="231149"/>
                  </a:lnTo>
                  <a:lnTo>
                    <a:pt x="1811803" y="248146"/>
                  </a:lnTo>
                  <a:lnTo>
                    <a:pt x="1363101" y="292336"/>
                  </a:lnTo>
                  <a:lnTo>
                    <a:pt x="846414" y="35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537FAA3-0932-2C4A-A930-9D621506AA9D}"/>
                </a:ext>
              </a:extLst>
            </p:cNvPr>
            <p:cNvSpPr/>
            <p:nvPr/>
          </p:nvSpPr>
          <p:spPr>
            <a:xfrm>
              <a:off x="6118225" y="2135188"/>
              <a:ext cx="819150" cy="536575"/>
            </a:xfrm>
            <a:custGeom>
              <a:avLst/>
              <a:gdLst>
                <a:gd name="connsiteX0" fmla="*/ 233363 w 819150"/>
                <a:gd name="connsiteY0" fmla="*/ 302419 h 535782"/>
                <a:gd name="connsiteX1" fmla="*/ 388144 w 819150"/>
                <a:gd name="connsiteY1" fmla="*/ 166688 h 535782"/>
                <a:gd name="connsiteX2" fmla="*/ 438150 w 819150"/>
                <a:gd name="connsiteY2" fmla="*/ 116682 h 535782"/>
                <a:gd name="connsiteX3" fmla="*/ 459582 w 819150"/>
                <a:gd name="connsiteY3" fmla="*/ 88107 h 535782"/>
                <a:gd name="connsiteX4" fmla="*/ 471488 w 819150"/>
                <a:gd name="connsiteY4" fmla="*/ 64294 h 535782"/>
                <a:gd name="connsiteX5" fmla="*/ 469107 w 819150"/>
                <a:gd name="connsiteY5" fmla="*/ 47625 h 535782"/>
                <a:gd name="connsiteX6" fmla="*/ 450057 w 819150"/>
                <a:gd name="connsiteY6" fmla="*/ 0 h 535782"/>
                <a:gd name="connsiteX7" fmla="*/ 819150 w 819150"/>
                <a:gd name="connsiteY7" fmla="*/ 211932 h 535782"/>
                <a:gd name="connsiteX8" fmla="*/ 776288 w 819150"/>
                <a:gd name="connsiteY8" fmla="*/ 245269 h 535782"/>
                <a:gd name="connsiteX9" fmla="*/ 697707 w 819150"/>
                <a:gd name="connsiteY9" fmla="*/ 252413 h 535782"/>
                <a:gd name="connsiteX10" fmla="*/ 611982 w 819150"/>
                <a:gd name="connsiteY10" fmla="*/ 266700 h 535782"/>
                <a:gd name="connsiteX11" fmla="*/ 538163 w 819150"/>
                <a:gd name="connsiteY11" fmla="*/ 295275 h 535782"/>
                <a:gd name="connsiteX12" fmla="*/ 354807 w 819150"/>
                <a:gd name="connsiteY12" fmla="*/ 381000 h 535782"/>
                <a:gd name="connsiteX13" fmla="*/ 171450 w 819150"/>
                <a:gd name="connsiteY13" fmla="*/ 478632 h 535782"/>
                <a:gd name="connsiteX14" fmla="*/ 71438 w 819150"/>
                <a:gd name="connsiteY14" fmla="*/ 526257 h 535782"/>
                <a:gd name="connsiteX15" fmla="*/ 50007 w 819150"/>
                <a:gd name="connsiteY15" fmla="*/ 535782 h 535782"/>
                <a:gd name="connsiteX16" fmla="*/ 23813 w 819150"/>
                <a:gd name="connsiteY16" fmla="*/ 533400 h 535782"/>
                <a:gd name="connsiteX17" fmla="*/ 4763 w 819150"/>
                <a:gd name="connsiteY17" fmla="*/ 521494 h 535782"/>
                <a:gd name="connsiteX18" fmla="*/ 0 w 819150"/>
                <a:gd name="connsiteY18" fmla="*/ 500063 h 535782"/>
                <a:gd name="connsiteX19" fmla="*/ 7144 w 819150"/>
                <a:gd name="connsiteY19" fmla="*/ 469107 h 535782"/>
                <a:gd name="connsiteX20" fmla="*/ 35719 w 819150"/>
                <a:gd name="connsiteY20" fmla="*/ 445294 h 535782"/>
                <a:gd name="connsiteX21" fmla="*/ 233363 w 819150"/>
                <a:gd name="connsiteY21" fmla="*/ 302419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9150" h="535782">
                  <a:moveTo>
                    <a:pt x="233363" y="302419"/>
                  </a:moveTo>
                  <a:lnTo>
                    <a:pt x="388144" y="166688"/>
                  </a:lnTo>
                  <a:lnTo>
                    <a:pt x="438150" y="116682"/>
                  </a:lnTo>
                  <a:lnTo>
                    <a:pt x="459582" y="88107"/>
                  </a:lnTo>
                  <a:lnTo>
                    <a:pt x="471488" y="64294"/>
                  </a:lnTo>
                  <a:lnTo>
                    <a:pt x="469107" y="47625"/>
                  </a:lnTo>
                  <a:lnTo>
                    <a:pt x="450057" y="0"/>
                  </a:lnTo>
                  <a:lnTo>
                    <a:pt x="819150" y="211932"/>
                  </a:lnTo>
                  <a:lnTo>
                    <a:pt x="776288" y="245269"/>
                  </a:lnTo>
                  <a:lnTo>
                    <a:pt x="697707" y="252413"/>
                  </a:lnTo>
                  <a:lnTo>
                    <a:pt x="611982" y="266700"/>
                  </a:lnTo>
                  <a:lnTo>
                    <a:pt x="538163" y="295275"/>
                  </a:lnTo>
                  <a:lnTo>
                    <a:pt x="354807" y="381000"/>
                  </a:lnTo>
                  <a:lnTo>
                    <a:pt x="171450" y="478632"/>
                  </a:lnTo>
                  <a:lnTo>
                    <a:pt x="71438" y="526257"/>
                  </a:lnTo>
                  <a:lnTo>
                    <a:pt x="50007" y="535782"/>
                  </a:lnTo>
                  <a:lnTo>
                    <a:pt x="23813" y="533400"/>
                  </a:lnTo>
                  <a:lnTo>
                    <a:pt x="4763" y="521494"/>
                  </a:lnTo>
                  <a:lnTo>
                    <a:pt x="0" y="500063"/>
                  </a:lnTo>
                  <a:lnTo>
                    <a:pt x="7144" y="469107"/>
                  </a:lnTo>
                  <a:lnTo>
                    <a:pt x="35719" y="445294"/>
                  </a:lnTo>
                  <a:lnTo>
                    <a:pt x="23336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E4E47F9-16F8-0249-9890-BE6063B4E0D4}"/>
                </a:ext>
              </a:extLst>
            </p:cNvPr>
            <p:cNvSpPr/>
            <p:nvPr/>
          </p:nvSpPr>
          <p:spPr>
            <a:xfrm>
              <a:off x="4151313" y="2668588"/>
              <a:ext cx="1952625" cy="1216025"/>
            </a:xfrm>
            <a:custGeom>
              <a:avLst/>
              <a:gdLst>
                <a:gd name="connsiteX0" fmla="*/ 485775 w 1952625"/>
                <a:gd name="connsiteY0" fmla="*/ 392907 h 1214438"/>
                <a:gd name="connsiteX1" fmla="*/ 35719 w 1952625"/>
                <a:gd name="connsiteY1" fmla="*/ 466725 h 1214438"/>
                <a:gd name="connsiteX2" fmla="*/ 0 w 1952625"/>
                <a:gd name="connsiteY2" fmla="*/ 321469 h 1214438"/>
                <a:gd name="connsiteX3" fmla="*/ 240506 w 1952625"/>
                <a:gd name="connsiteY3" fmla="*/ 276225 h 1214438"/>
                <a:gd name="connsiteX4" fmla="*/ 614362 w 1952625"/>
                <a:gd name="connsiteY4" fmla="*/ 209550 h 1214438"/>
                <a:gd name="connsiteX5" fmla="*/ 973931 w 1952625"/>
                <a:gd name="connsiteY5" fmla="*/ 145257 h 1214438"/>
                <a:gd name="connsiteX6" fmla="*/ 1371600 w 1952625"/>
                <a:gd name="connsiteY6" fmla="*/ 69057 h 1214438"/>
                <a:gd name="connsiteX7" fmla="*/ 1469231 w 1952625"/>
                <a:gd name="connsiteY7" fmla="*/ 26194 h 1214438"/>
                <a:gd name="connsiteX8" fmla="*/ 1526381 w 1952625"/>
                <a:gd name="connsiteY8" fmla="*/ 0 h 1214438"/>
                <a:gd name="connsiteX9" fmla="*/ 1538287 w 1952625"/>
                <a:gd name="connsiteY9" fmla="*/ 0 h 1214438"/>
                <a:gd name="connsiteX10" fmla="*/ 1633537 w 1952625"/>
                <a:gd name="connsiteY10" fmla="*/ 47625 h 1214438"/>
                <a:gd name="connsiteX11" fmla="*/ 1747837 w 1952625"/>
                <a:gd name="connsiteY11" fmla="*/ 119063 h 1214438"/>
                <a:gd name="connsiteX12" fmla="*/ 1835944 w 1952625"/>
                <a:gd name="connsiteY12" fmla="*/ 183357 h 1214438"/>
                <a:gd name="connsiteX13" fmla="*/ 1902619 w 1952625"/>
                <a:gd name="connsiteY13" fmla="*/ 254794 h 1214438"/>
                <a:gd name="connsiteX14" fmla="*/ 1935956 w 1952625"/>
                <a:gd name="connsiteY14" fmla="*/ 292894 h 1214438"/>
                <a:gd name="connsiteX15" fmla="*/ 1950244 w 1952625"/>
                <a:gd name="connsiteY15" fmla="*/ 328613 h 1214438"/>
                <a:gd name="connsiteX16" fmla="*/ 1952625 w 1952625"/>
                <a:gd name="connsiteY16" fmla="*/ 352425 h 1214438"/>
                <a:gd name="connsiteX17" fmla="*/ 1940719 w 1952625"/>
                <a:gd name="connsiteY17" fmla="*/ 385763 h 1214438"/>
                <a:gd name="connsiteX18" fmla="*/ 1902619 w 1952625"/>
                <a:gd name="connsiteY18" fmla="*/ 416719 h 1214438"/>
                <a:gd name="connsiteX19" fmla="*/ 1843087 w 1952625"/>
                <a:gd name="connsiteY19" fmla="*/ 447675 h 1214438"/>
                <a:gd name="connsiteX20" fmla="*/ 1757362 w 1952625"/>
                <a:gd name="connsiteY20" fmla="*/ 735807 h 1214438"/>
                <a:gd name="connsiteX21" fmla="*/ 1685925 w 1952625"/>
                <a:gd name="connsiteY21" fmla="*/ 962025 h 1214438"/>
                <a:gd name="connsiteX22" fmla="*/ 1621631 w 1952625"/>
                <a:gd name="connsiteY22" fmla="*/ 1131094 h 1214438"/>
                <a:gd name="connsiteX23" fmla="*/ 1583531 w 1952625"/>
                <a:gd name="connsiteY23" fmla="*/ 1202532 h 1214438"/>
                <a:gd name="connsiteX24" fmla="*/ 1566862 w 1952625"/>
                <a:gd name="connsiteY24" fmla="*/ 1212057 h 1214438"/>
                <a:gd name="connsiteX25" fmla="*/ 1531144 w 1952625"/>
                <a:gd name="connsiteY25" fmla="*/ 1214438 h 1214438"/>
                <a:gd name="connsiteX26" fmla="*/ 1500187 w 1952625"/>
                <a:gd name="connsiteY26" fmla="*/ 1209675 h 1214438"/>
                <a:gd name="connsiteX27" fmla="*/ 1473994 w 1952625"/>
                <a:gd name="connsiteY27" fmla="*/ 1197769 h 1214438"/>
                <a:gd name="connsiteX28" fmla="*/ 1440656 w 1952625"/>
                <a:gd name="connsiteY28" fmla="*/ 1162050 h 1214438"/>
                <a:gd name="connsiteX29" fmla="*/ 1447800 w 1952625"/>
                <a:gd name="connsiteY29" fmla="*/ 973932 h 1214438"/>
                <a:gd name="connsiteX30" fmla="*/ 1507331 w 1952625"/>
                <a:gd name="connsiteY30" fmla="*/ 547688 h 1214438"/>
                <a:gd name="connsiteX31" fmla="*/ 1533525 w 1952625"/>
                <a:gd name="connsiteY31" fmla="*/ 369094 h 1214438"/>
                <a:gd name="connsiteX32" fmla="*/ 1531144 w 1952625"/>
                <a:gd name="connsiteY32" fmla="*/ 338138 h 1214438"/>
                <a:gd name="connsiteX33" fmla="*/ 1521619 w 1952625"/>
                <a:gd name="connsiteY33" fmla="*/ 316707 h 1214438"/>
                <a:gd name="connsiteX34" fmla="*/ 1495425 w 1952625"/>
                <a:gd name="connsiteY34" fmla="*/ 300038 h 1214438"/>
                <a:gd name="connsiteX35" fmla="*/ 1457325 w 1952625"/>
                <a:gd name="connsiteY35" fmla="*/ 292894 h 1214438"/>
                <a:gd name="connsiteX36" fmla="*/ 1397794 w 1952625"/>
                <a:gd name="connsiteY36" fmla="*/ 290513 h 1214438"/>
                <a:gd name="connsiteX37" fmla="*/ 1231106 w 1952625"/>
                <a:gd name="connsiteY37" fmla="*/ 290513 h 1214438"/>
                <a:gd name="connsiteX38" fmla="*/ 1145381 w 1952625"/>
                <a:gd name="connsiteY38" fmla="*/ 292894 h 1214438"/>
                <a:gd name="connsiteX39" fmla="*/ 845344 w 1952625"/>
                <a:gd name="connsiteY39" fmla="*/ 338138 h 1214438"/>
                <a:gd name="connsiteX40" fmla="*/ 485775 w 1952625"/>
                <a:gd name="connsiteY40" fmla="*/ 392907 h 121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2625" h="1214438">
                  <a:moveTo>
                    <a:pt x="485775" y="392907"/>
                  </a:moveTo>
                  <a:lnTo>
                    <a:pt x="35719" y="466725"/>
                  </a:lnTo>
                  <a:lnTo>
                    <a:pt x="0" y="321469"/>
                  </a:lnTo>
                  <a:lnTo>
                    <a:pt x="240506" y="276225"/>
                  </a:lnTo>
                  <a:lnTo>
                    <a:pt x="614362" y="209550"/>
                  </a:lnTo>
                  <a:lnTo>
                    <a:pt x="973931" y="145257"/>
                  </a:lnTo>
                  <a:lnTo>
                    <a:pt x="1371600" y="69057"/>
                  </a:lnTo>
                  <a:lnTo>
                    <a:pt x="1469231" y="26194"/>
                  </a:lnTo>
                  <a:lnTo>
                    <a:pt x="1526381" y="0"/>
                  </a:lnTo>
                  <a:lnTo>
                    <a:pt x="1538287" y="0"/>
                  </a:lnTo>
                  <a:lnTo>
                    <a:pt x="1633537" y="47625"/>
                  </a:lnTo>
                  <a:lnTo>
                    <a:pt x="1747837" y="119063"/>
                  </a:lnTo>
                  <a:lnTo>
                    <a:pt x="1835944" y="183357"/>
                  </a:lnTo>
                  <a:lnTo>
                    <a:pt x="1902619" y="254794"/>
                  </a:lnTo>
                  <a:lnTo>
                    <a:pt x="1935956" y="292894"/>
                  </a:lnTo>
                  <a:lnTo>
                    <a:pt x="1950244" y="328613"/>
                  </a:lnTo>
                  <a:lnTo>
                    <a:pt x="1952625" y="352425"/>
                  </a:lnTo>
                  <a:lnTo>
                    <a:pt x="1940719" y="385763"/>
                  </a:lnTo>
                  <a:lnTo>
                    <a:pt x="1902619" y="416719"/>
                  </a:lnTo>
                  <a:lnTo>
                    <a:pt x="1843087" y="447675"/>
                  </a:lnTo>
                  <a:lnTo>
                    <a:pt x="1757362" y="735807"/>
                  </a:lnTo>
                  <a:lnTo>
                    <a:pt x="1685925" y="962025"/>
                  </a:lnTo>
                  <a:lnTo>
                    <a:pt x="1621631" y="1131094"/>
                  </a:lnTo>
                  <a:lnTo>
                    <a:pt x="1583531" y="1202532"/>
                  </a:lnTo>
                  <a:lnTo>
                    <a:pt x="1566862" y="1212057"/>
                  </a:lnTo>
                  <a:lnTo>
                    <a:pt x="1531144" y="1214438"/>
                  </a:lnTo>
                  <a:lnTo>
                    <a:pt x="1500187" y="1209675"/>
                  </a:lnTo>
                  <a:lnTo>
                    <a:pt x="1473994" y="1197769"/>
                  </a:lnTo>
                  <a:lnTo>
                    <a:pt x="1440656" y="1162050"/>
                  </a:lnTo>
                  <a:lnTo>
                    <a:pt x="1447800" y="973932"/>
                  </a:lnTo>
                  <a:lnTo>
                    <a:pt x="1507331" y="547688"/>
                  </a:lnTo>
                  <a:lnTo>
                    <a:pt x="1533525" y="369094"/>
                  </a:lnTo>
                  <a:lnTo>
                    <a:pt x="1531144" y="338138"/>
                  </a:lnTo>
                  <a:lnTo>
                    <a:pt x="1521619" y="316707"/>
                  </a:lnTo>
                  <a:lnTo>
                    <a:pt x="1495425" y="300038"/>
                  </a:lnTo>
                  <a:lnTo>
                    <a:pt x="1457325" y="292894"/>
                  </a:lnTo>
                  <a:lnTo>
                    <a:pt x="1397794" y="290513"/>
                  </a:lnTo>
                  <a:lnTo>
                    <a:pt x="1231106" y="290513"/>
                  </a:lnTo>
                  <a:lnTo>
                    <a:pt x="1145381" y="292894"/>
                  </a:lnTo>
                  <a:lnTo>
                    <a:pt x="845344" y="338138"/>
                  </a:lnTo>
                  <a:lnTo>
                    <a:pt x="485775" y="392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8A80056-6485-9048-8D48-6A4E7AA64C1D}"/>
                </a:ext>
              </a:extLst>
            </p:cNvPr>
            <p:cNvSpPr/>
            <p:nvPr/>
          </p:nvSpPr>
          <p:spPr>
            <a:xfrm>
              <a:off x="4200525" y="3652838"/>
              <a:ext cx="1436688" cy="314325"/>
            </a:xfrm>
            <a:custGeom>
              <a:avLst/>
              <a:gdLst>
                <a:gd name="connsiteX0" fmla="*/ 719138 w 1435894"/>
                <a:gd name="connsiteY0" fmla="*/ 240506 h 314325"/>
                <a:gd name="connsiteX1" fmla="*/ 290513 w 1435894"/>
                <a:gd name="connsiteY1" fmla="*/ 314325 h 314325"/>
                <a:gd name="connsiteX2" fmla="*/ 2381 w 1435894"/>
                <a:gd name="connsiteY2" fmla="*/ 254793 h 314325"/>
                <a:gd name="connsiteX3" fmla="*/ 0 w 1435894"/>
                <a:gd name="connsiteY3" fmla="*/ 123825 h 314325"/>
                <a:gd name="connsiteX4" fmla="*/ 304800 w 1435894"/>
                <a:gd name="connsiteY4" fmla="*/ 130968 h 314325"/>
                <a:gd name="connsiteX5" fmla="*/ 516731 w 1435894"/>
                <a:gd name="connsiteY5" fmla="*/ 100012 h 314325"/>
                <a:gd name="connsiteX6" fmla="*/ 823913 w 1435894"/>
                <a:gd name="connsiteY6" fmla="*/ 50006 h 314325"/>
                <a:gd name="connsiteX7" fmla="*/ 1128713 w 1435894"/>
                <a:gd name="connsiteY7" fmla="*/ 0 h 314325"/>
                <a:gd name="connsiteX8" fmla="*/ 1433513 w 1435894"/>
                <a:gd name="connsiteY8" fmla="*/ 0 h 314325"/>
                <a:gd name="connsiteX9" fmla="*/ 1435894 w 1435894"/>
                <a:gd name="connsiteY9" fmla="*/ 178593 h 314325"/>
                <a:gd name="connsiteX10" fmla="*/ 1340644 w 1435894"/>
                <a:gd name="connsiteY10" fmla="*/ 178593 h 314325"/>
                <a:gd name="connsiteX11" fmla="*/ 1152525 w 1435894"/>
                <a:gd name="connsiteY11" fmla="*/ 176212 h 314325"/>
                <a:gd name="connsiteX12" fmla="*/ 719138 w 1435894"/>
                <a:gd name="connsiteY12" fmla="*/ 24050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5894" h="314325">
                  <a:moveTo>
                    <a:pt x="719138" y="240506"/>
                  </a:moveTo>
                  <a:lnTo>
                    <a:pt x="290513" y="314325"/>
                  </a:lnTo>
                  <a:lnTo>
                    <a:pt x="2381" y="254793"/>
                  </a:lnTo>
                  <a:cubicBezTo>
                    <a:pt x="1587" y="211137"/>
                    <a:pt x="794" y="167481"/>
                    <a:pt x="0" y="123825"/>
                  </a:cubicBezTo>
                  <a:lnTo>
                    <a:pt x="304800" y="130968"/>
                  </a:lnTo>
                  <a:lnTo>
                    <a:pt x="516731" y="100012"/>
                  </a:lnTo>
                  <a:lnTo>
                    <a:pt x="823913" y="50006"/>
                  </a:lnTo>
                  <a:lnTo>
                    <a:pt x="1128713" y="0"/>
                  </a:lnTo>
                  <a:lnTo>
                    <a:pt x="1433513" y="0"/>
                  </a:lnTo>
                  <a:cubicBezTo>
                    <a:pt x="1434307" y="59531"/>
                    <a:pt x="1435100" y="119062"/>
                    <a:pt x="1435894" y="178593"/>
                  </a:cubicBezTo>
                  <a:lnTo>
                    <a:pt x="1340644" y="178593"/>
                  </a:lnTo>
                  <a:lnTo>
                    <a:pt x="1152525" y="176212"/>
                  </a:lnTo>
                  <a:lnTo>
                    <a:pt x="719138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607A342-925A-E84B-920D-0BEC4929DEC8}"/>
                </a:ext>
              </a:extLst>
            </p:cNvPr>
            <p:cNvSpPr/>
            <p:nvPr/>
          </p:nvSpPr>
          <p:spPr>
            <a:xfrm>
              <a:off x="4198938" y="4408488"/>
              <a:ext cx="2016125" cy="1301750"/>
            </a:xfrm>
            <a:custGeom>
              <a:avLst/>
              <a:gdLst>
                <a:gd name="connsiteX0" fmla="*/ 883444 w 2016919"/>
                <a:gd name="connsiteY0" fmla="*/ 300037 h 1302544"/>
                <a:gd name="connsiteX1" fmla="*/ 333375 w 2016919"/>
                <a:gd name="connsiteY1" fmla="*/ 361950 h 1302544"/>
                <a:gd name="connsiteX2" fmla="*/ 2381 w 2016919"/>
                <a:gd name="connsiteY2" fmla="*/ 361950 h 1302544"/>
                <a:gd name="connsiteX3" fmla="*/ 0 w 2016919"/>
                <a:gd name="connsiteY3" fmla="*/ 180975 h 1302544"/>
                <a:gd name="connsiteX4" fmla="*/ 300037 w 2016919"/>
                <a:gd name="connsiteY4" fmla="*/ 180975 h 1302544"/>
                <a:gd name="connsiteX5" fmla="*/ 552450 w 2016919"/>
                <a:gd name="connsiteY5" fmla="*/ 150019 h 1302544"/>
                <a:gd name="connsiteX6" fmla="*/ 940594 w 2016919"/>
                <a:gd name="connsiteY6" fmla="*/ 100012 h 1302544"/>
                <a:gd name="connsiteX7" fmla="*/ 1326356 w 2016919"/>
                <a:gd name="connsiteY7" fmla="*/ 47625 h 1302544"/>
                <a:gd name="connsiteX8" fmla="*/ 1419225 w 2016919"/>
                <a:gd name="connsiteY8" fmla="*/ 33337 h 1302544"/>
                <a:gd name="connsiteX9" fmla="*/ 1509712 w 2016919"/>
                <a:gd name="connsiteY9" fmla="*/ 19050 h 1302544"/>
                <a:gd name="connsiteX10" fmla="*/ 1590675 w 2016919"/>
                <a:gd name="connsiteY10" fmla="*/ 4762 h 1302544"/>
                <a:gd name="connsiteX11" fmla="*/ 1626394 w 2016919"/>
                <a:gd name="connsiteY11" fmla="*/ 0 h 1302544"/>
                <a:gd name="connsiteX12" fmla="*/ 1671637 w 2016919"/>
                <a:gd name="connsiteY12" fmla="*/ 9525 h 1302544"/>
                <a:gd name="connsiteX13" fmla="*/ 1731169 w 2016919"/>
                <a:gd name="connsiteY13" fmla="*/ 38100 h 1302544"/>
                <a:gd name="connsiteX14" fmla="*/ 1824037 w 2016919"/>
                <a:gd name="connsiteY14" fmla="*/ 104775 h 1302544"/>
                <a:gd name="connsiteX15" fmla="*/ 1928812 w 2016919"/>
                <a:gd name="connsiteY15" fmla="*/ 200025 h 1302544"/>
                <a:gd name="connsiteX16" fmla="*/ 1990725 w 2016919"/>
                <a:gd name="connsiteY16" fmla="*/ 266700 h 1302544"/>
                <a:gd name="connsiteX17" fmla="*/ 2012156 w 2016919"/>
                <a:gd name="connsiteY17" fmla="*/ 300037 h 1302544"/>
                <a:gd name="connsiteX18" fmla="*/ 2016919 w 2016919"/>
                <a:gd name="connsiteY18" fmla="*/ 328612 h 1302544"/>
                <a:gd name="connsiteX19" fmla="*/ 2007394 w 2016919"/>
                <a:gd name="connsiteY19" fmla="*/ 371475 h 1302544"/>
                <a:gd name="connsiteX20" fmla="*/ 1983581 w 2016919"/>
                <a:gd name="connsiteY20" fmla="*/ 397669 h 1302544"/>
                <a:gd name="connsiteX21" fmla="*/ 1947862 w 2016919"/>
                <a:gd name="connsiteY21" fmla="*/ 423862 h 1302544"/>
                <a:gd name="connsiteX22" fmla="*/ 1924050 w 2016919"/>
                <a:gd name="connsiteY22" fmla="*/ 457200 h 1302544"/>
                <a:gd name="connsiteX23" fmla="*/ 1902619 w 2016919"/>
                <a:gd name="connsiteY23" fmla="*/ 511969 h 1302544"/>
                <a:gd name="connsiteX24" fmla="*/ 1719262 w 2016919"/>
                <a:gd name="connsiteY24" fmla="*/ 1221581 h 1302544"/>
                <a:gd name="connsiteX25" fmla="*/ 1700212 w 2016919"/>
                <a:gd name="connsiteY25" fmla="*/ 1254919 h 1302544"/>
                <a:gd name="connsiteX26" fmla="*/ 1657350 w 2016919"/>
                <a:gd name="connsiteY26" fmla="*/ 1276350 h 1302544"/>
                <a:gd name="connsiteX27" fmla="*/ 1619250 w 2016919"/>
                <a:gd name="connsiteY27" fmla="*/ 1293019 h 1302544"/>
                <a:gd name="connsiteX28" fmla="*/ 1540669 w 2016919"/>
                <a:gd name="connsiteY28" fmla="*/ 1302544 h 1302544"/>
                <a:gd name="connsiteX29" fmla="*/ 1490662 w 2016919"/>
                <a:gd name="connsiteY29" fmla="*/ 1045369 h 1302544"/>
                <a:gd name="connsiteX30" fmla="*/ 1538287 w 2016919"/>
                <a:gd name="connsiteY30" fmla="*/ 735806 h 1302544"/>
                <a:gd name="connsiteX31" fmla="*/ 1590675 w 2016919"/>
                <a:gd name="connsiteY31" fmla="*/ 423862 h 1302544"/>
                <a:gd name="connsiteX32" fmla="*/ 1597819 w 2016919"/>
                <a:gd name="connsiteY32" fmla="*/ 352425 h 1302544"/>
                <a:gd name="connsiteX33" fmla="*/ 1588294 w 2016919"/>
                <a:gd name="connsiteY33" fmla="*/ 316706 h 1302544"/>
                <a:gd name="connsiteX34" fmla="*/ 1571625 w 2016919"/>
                <a:gd name="connsiteY34" fmla="*/ 297656 h 1302544"/>
                <a:gd name="connsiteX35" fmla="*/ 1535906 w 2016919"/>
                <a:gd name="connsiteY35" fmla="*/ 273844 h 1302544"/>
                <a:gd name="connsiteX36" fmla="*/ 1485900 w 2016919"/>
                <a:gd name="connsiteY36" fmla="*/ 250031 h 1302544"/>
                <a:gd name="connsiteX37" fmla="*/ 1359694 w 2016919"/>
                <a:gd name="connsiteY37" fmla="*/ 257175 h 1302544"/>
                <a:gd name="connsiteX38" fmla="*/ 1116806 w 2016919"/>
                <a:gd name="connsiteY38" fmla="*/ 273844 h 1302544"/>
                <a:gd name="connsiteX39" fmla="*/ 883444 w 2016919"/>
                <a:gd name="connsiteY39" fmla="*/ 300037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16919" h="1302544">
                  <a:moveTo>
                    <a:pt x="883444" y="300037"/>
                  </a:moveTo>
                  <a:lnTo>
                    <a:pt x="333375" y="361950"/>
                  </a:lnTo>
                  <a:lnTo>
                    <a:pt x="2381" y="361950"/>
                  </a:lnTo>
                  <a:cubicBezTo>
                    <a:pt x="1587" y="301625"/>
                    <a:pt x="794" y="241300"/>
                    <a:pt x="0" y="180975"/>
                  </a:cubicBezTo>
                  <a:lnTo>
                    <a:pt x="300037" y="180975"/>
                  </a:lnTo>
                  <a:lnTo>
                    <a:pt x="552450" y="150019"/>
                  </a:lnTo>
                  <a:lnTo>
                    <a:pt x="940594" y="100012"/>
                  </a:lnTo>
                  <a:lnTo>
                    <a:pt x="1326356" y="47625"/>
                  </a:lnTo>
                  <a:lnTo>
                    <a:pt x="1419225" y="33337"/>
                  </a:lnTo>
                  <a:lnTo>
                    <a:pt x="1509712" y="19050"/>
                  </a:lnTo>
                  <a:lnTo>
                    <a:pt x="1590675" y="4762"/>
                  </a:lnTo>
                  <a:lnTo>
                    <a:pt x="1626394" y="0"/>
                  </a:lnTo>
                  <a:lnTo>
                    <a:pt x="1671637" y="9525"/>
                  </a:lnTo>
                  <a:lnTo>
                    <a:pt x="1731169" y="38100"/>
                  </a:lnTo>
                  <a:lnTo>
                    <a:pt x="1824037" y="104775"/>
                  </a:lnTo>
                  <a:lnTo>
                    <a:pt x="1928812" y="200025"/>
                  </a:lnTo>
                  <a:lnTo>
                    <a:pt x="1990725" y="266700"/>
                  </a:lnTo>
                  <a:lnTo>
                    <a:pt x="2012156" y="300037"/>
                  </a:lnTo>
                  <a:lnTo>
                    <a:pt x="2016919" y="328612"/>
                  </a:lnTo>
                  <a:lnTo>
                    <a:pt x="2007394" y="371475"/>
                  </a:lnTo>
                  <a:lnTo>
                    <a:pt x="1983581" y="397669"/>
                  </a:lnTo>
                  <a:lnTo>
                    <a:pt x="1947862" y="423862"/>
                  </a:lnTo>
                  <a:lnTo>
                    <a:pt x="1924050" y="457200"/>
                  </a:lnTo>
                  <a:lnTo>
                    <a:pt x="1902619" y="511969"/>
                  </a:lnTo>
                  <a:lnTo>
                    <a:pt x="1719262" y="1221581"/>
                  </a:lnTo>
                  <a:lnTo>
                    <a:pt x="1700212" y="1254919"/>
                  </a:lnTo>
                  <a:lnTo>
                    <a:pt x="1657350" y="1276350"/>
                  </a:lnTo>
                  <a:lnTo>
                    <a:pt x="1619250" y="1293019"/>
                  </a:lnTo>
                  <a:lnTo>
                    <a:pt x="1540669" y="1302544"/>
                  </a:lnTo>
                  <a:lnTo>
                    <a:pt x="1490662" y="1045369"/>
                  </a:lnTo>
                  <a:lnTo>
                    <a:pt x="1538287" y="735806"/>
                  </a:lnTo>
                  <a:lnTo>
                    <a:pt x="1590675" y="423862"/>
                  </a:lnTo>
                  <a:lnTo>
                    <a:pt x="1597819" y="352425"/>
                  </a:lnTo>
                  <a:lnTo>
                    <a:pt x="1588294" y="316706"/>
                  </a:lnTo>
                  <a:lnTo>
                    <a:pt x="1571625" y="297656"/>
                  </a:lnTo>
                  <a:lnTo>
                    <a:pt x="1535906" y="273844"/>
                  </a:lnTo>
                  <a:lnTo>
                    <a:pt x="1485900" y="250031"/>
                  </a:lnTo>
                  <a:lnTo>
                    <a:pt x="1359694" y="257175"/>
                  </a:lnTo>
                  <a:lnTo>
                    <a:pt x="1116806" y="273844"/>
                  </a:lnTo>
                  <a:lnTo>
                    <a:pt x="883444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5A53D0C-E38A-624B-A745-BE488E4D27FD}"/>
                </a:ext>
              </a:extLst>
            </p:cNvPr>
            <p:cNvSpPr/>
            <p:nvPr/>
          </p:nvSpPr>
          <p:spPr>
            <a:xfrm>
              <a:off x="4191000" y="5414963"/>
              <a:ext cx="1574800" cy="338137"/>
            </a:xfrm>
            <a:custGeom>
              <a:avLst/>
              <a:gdLst>
                <a:gd name="connsiteX0" fmla="*/ 857250 w 1574006"/>
                <a:gd name="connsiteY0" fmla="*/ 238125 h 338137"/>
                <a:gd name="connsiteX1" fmla="*/ 495300 w 1574006"/>
                <a:gd name="connsiteY1" fmla="*/ 278606 h 338137"/>
                <a:gd name="connsiteX2" fmla="*/ 388144 w 1574006"/>
                <a:gd name="connsiteY2" fmla="*/ 292893 h 338137"/>
                <a:gd name="connsiteX3" fmla="*/ 245269 w 1574006"/>
                <a:gd name="connsiteY3" fmla="*/ 338137 h 338137"/>
                <a:gd name="connsiteX4" fmla="*/ 0 w 1574006"/>
                <a:gd name="connsiteY4" fmla="*/ 309562 h 338137"/>
                <a:gd name="connsiteX5" fmla="*/ 0 w 1574006"/>
                <a:gd name="connsiteY5" fmla="*/ 138112 h 338137"/>
                <a:gd name="connsiteX6" fmla="*/ 207169 w 1574006"/>
                <a:gd name="connsiteY6" fmla="*/ 119062 h 338137"/>
                <a:gd name="connsiteX7" fmla="*/ 478631 w 1574006"/>
                <a:gd name="connsiteY7" fmla="*/ 92868 h 338137"/>
                <a:gd name="connsiteX8" fmla="*/ 840581 w 1574006"/>
                <a:gd name="connsiteY8" fmla="*/ 57150 h 338137"/>
                <a:gd name="connsiteX9" fmla="*/ 1185863 w 1574006"/>
                <a:gd name="connsiteY9" fmla="*/ 16668 h 338137"/>
                <a:gd name="connsiteX10" fmla="*/ 1343025 w 1574006"/>
                <a:gd name="connsiteY10" fmla="*/ 0 h 338137"/>
                <a:gd name="connsiteX11" fmla="*/ 1378744 w 1574006"/>
                <a:gd name="connsiteY11" fmla="*/ 7143 h 338137"/>
                <a:gd name="connsiteX12" fmla="*/ 1550194 w 1574006"/>
                <a:gd name="connsiteY12" fmla="*/ 61912 h 338137"/>
                <a:gd name="connsiteX13" fmla="*/ 1574006 w 1574006"/>
                <a:gd name="connsiteY13" fmla="*/ 290512 h 338137"/>
                <a:gd name="connsiteX14" fmla="*/ 1547813 w 1574006"/>
                <a:gd name="connsiteY14" fmla="*/ 292893 h 338137"/>
                <a:gd name="connsiteX15" fmla="*/ 1512094 w 1574006"/>
                <a:gd name="connsiteY15" fmla="*/ 271462 h 338137"/>
                <a:gd name="connsiteX16" fmla="*/ 1490663 w 1574006"/>
                <a:gd name="connsiteY16" fmla="*/ 259556 h 338137"/>
                <a:gd name="connsiteX17" fmla="*/ 1454944 w 1574006"/>
                <a:gd name="connsiteY17" fmla="*/ 242887 h 338137"/>
                <a:gd name="connsiteX18" fmla="*/ 1404938 w 1574006"/>
                <a:gd name="connsiteY18" fmla="*/ 230981 h 338137"/>
                <a:gd name="connsiteX19" fmla="*/ 1326356 w 1574006"/>
                <a:gd name="connsiteY19" fmla="*/ 223837 h 338137"/>
                <a:gd name="connsiteX20" fmla="*/ 1212056 w 1574006"/>
                <a:gd name="connsiteY20" fmla="*/ 226218 h 338137"/>
                <a:gd name="connsiteX21" fmla="*/ 857250 w 1574006"/>
                <a:gd name="connsiteY21" fmla="*/ 2381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4006" h="338137">
                  <a:moveTo>
                    <a:pt x="857250" y="238125"/>
                  </a:moveTo>
                  <a:lnTo>
                    <a:pt x="495300" y="278606"/>
                  </a:lnTo>
                  <a:lnTo>
                    <a:pt x="388144" y="292893"/>
                  </a:lnTo>
                  <a:lnTo>
                    <a:pt x="245269" y="338137"/>
                  </a:lnTo>
                  <a:lnTo>
                    <a:pt x="0" y="309562"/>
                  </a:lnTo>
                  <a:lnTo>
                    <a:pt x="0" y="138112"/>
                  </a:lnTo>
                  <a:lnTo>
                    <a:pt x="207169" y="119062"/>
                  </a:lnTo>
                  <a:lnTo>
                    <a:pt x="478631" y="92868"/>
                  </a:lnTo>
                  <a:lnTo>
                    <a:pt x="840581" y="57150"/>
                  </a:lnTo>
                  <a:lnTo>
                    <a:pt x="1185863" y="16668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550194" y="61912"/>
                  </a:lnTo>
                  <a:lnTo>
                    <a:pt x="1574006" y="290512"/>
                  </a:lnTo>
                  <a:lnTo>
                    <a:pt x="1547813" y="292893"/>
                  </a:lnTo>
                  <a:lnTo>
                    <a:pt x="1512094" y="271462"/>
                  </a:lnTo>
                  <a:lnTo>
                    <a:pt x="1490663" y="259556"/>
                  </a:lnTo>
                  <a:lnTo>
                    <a:pt x="1454944" y="242887"/>
                  </a:lnTo>
                  <a:lnTo>
                    <a:pt x="1404938" y="230981"/>
                  </a:lnTo>
                  <a:lnTo>
                    <a:pt x="1326356" y="223837"/>
                  </a:lnTo>
                  <a:lnTo>
                    <a:pt x="1212056" y="226218"/>
                  </a:lnTo>
                  <a:lnTo>
                    <a:pt x="85725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66422849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FEF73A4-4886-D24E-9BFA-C8979670FA73}"/>
              </a:ext>
            </a:extLst>
          </p:cNvPr>
          <p:cNvSpPr/>
          <p:nvPr/>
        </p:nvSpPr>
        <p:spPr>
          <a:xfrm>
            <a:off x="3297238" y="1471613"/>
            <a:ext cx="774700" cy="955675"/>
          </a:xfrm>
          <a:custGeom>
            <a:avLst/>
            <a:gdLst>
              <a:gd name="connsiteX0" fmla="*/ 319088 w 773907"/>
              <a:gd name="connsiteY0" fmla="*/ 433387 h 954881"/>
              <a:gd name="connsiteX1" fmla="*/ 352425 w 773907"/>
              <a:gd name="connsiteY1" fmla="*/ 483393 h 954881"/>
              <a:gd name="connsiteX2" fmla="*/ 378619 w 773907"/>
              <a:gd name="connsiteY2" fmla="*/ 523875 h 954881"/>
              <a:gd name="connsiteX3" fmla="*/ 416719 w 773907"/>
              <a:gd name="connsiteY3" fmla="*/ 592931 h 954881"/>
              <a:gd name="connsiteX4" fmla="*/ 454819 w 773907"/>
              <a:gd name="connsiteY4" fmla="*/ 683418 h 954881"/>
              <a:gd name="connsiteX5" fmla="*/ 485775 w 773907"/>
              <a:gd name="connsiteY5" fmla="*/ 766762 h 954881"/>
              <a:gd name="connsiteX6" fmla="*/ 500063 w 773907"/>
              <a:gd name="connsiteY6" fmla="*/ 814387 h 954881"/>
              <a:gd name="connsiteX7" fmla="*/ 514350 w 773907"/>
              <a:gd name="connsiteY7" fmla="*/ 850106 h 954881"/>
              <a:gd name="connsiteX8" fmla="*/ 540544 w 773907"/>
              <a:gd name="connsiteY8" fmla="*/ 885825 h 954881"/>
              <a:gd name="connsiteX9" fmla="*/ 571500 w 773907"/>
              <a:gd name="connsiteY9" fmla="*/ 914400 h 954881"/>
              <a:gd name="connsiteX10" fmla="*/ 602457 w 773907"/>
              <a:gd name="connsiteY10" fmla="*/ 935831 h 954881"/>
              <a:gd name="connsiteX11" fmla="*/ 640557 w 773907"/>
              <a:gd name="connsiteY11" fmla="*/ 947737 h 954881"/>
              <a:gd name="connsiteX12" fmla="*/ 661988 w 773907"/>
              <a:gd name="connsiteY12" fmla="*/ 952500 h 954881"/>
              <a:gd name="connsiteX13" fmla="*/ 690563 w 773907"/>
              <a:gd name="connsiteY13" fmla="*/ 954881 h 954881"/>
              <a:gd name="connsiteX14" fmla="*/ 726282 w 773907"/>
              <a:gd name="connsiteY14" fmla="*/ 947737 h 954881"/>
              <a:gd name="connsiteX15" fmla="*/ 742950 w 773907"/>
              <a:gd name="connsiteY15" fmla="*/ 933450 h 954881"/>
              <a:gd name="connsiteX16" fmla="*/ 757238 w 773907"/>
              <a:gd name="connsiteY16" fmla="*/ 912018 h 954881"/>
              <a:gd name="connsiteX17" fmla="*/ 769144 w 773907"/>
              <a:gd name="connsiteY17" fmla="*/ 883443 h 954881"/>
              <a:gd name="connsiteX18" fmla="*/ 773907 w 773907"/>
              <a:gd name="connsiteY18" fmla="*/ 840581 h 954881"/>
              <a:gd name="connsiteX19" fmla="*/ 773907 w 773907"/>
              <a:gd name="connsiteY19" fmla="*/ 790575 h 954881"/>
              <a:gd name="connsiteX20" fmla="*/ 766763 w 773907"/>
              <a:gd name="connsiteY20" fmla="*/ 742950 h 954881"/>
              <a:gd name="connsiteX21" fmla="*/ 747713 w 773907"/>
              <a:gd name="connsiteY21" fmla="*/ 678656 h 954881"/>
              <a:gd name="connsiteX22" fmla="*/ 719138 w 773907"/>
              <a:gd name="connsiteY22" fmla="*/ 607218 h 954881"/>
              <a:gd name="connsiteX23" fmla="*/ 692944 w 773907"/>
              <a:gd name="connsiteY23" fmla="*/ 554831 h 954881"/>
              <a:gd name="connsiteX24" fmla="*/ 657225 w 773907"/>
              <a:gd name="connsiteY24" fmla="*/ 485775 h 954881"/>
              <a:gd name="connsiteX25" fmla="*/ 621507 w 773907"/>
              <a:gd name="connsiteY25" fmla="*/ 431006 h 954881"/>
              <a:gd name="connsiteX26" fmla="*/ 581025 w 773907"/>
              <a:gd name="connsiteY26" fmla="*/ 378618 h 954881"/>
              <a:gd name="connsiteX27" fmla="*/ 533400 w 773907"/>
              <a:gd name="connsiteY27" fmla="*/ 328612 h 954881"/>
              <a:gd name="connsiteX28" fmla="*/ 490538 w 773907"/>
              <a:gd name="connsiteY28" fmla="*/ 285750 h 954881"/>
              <a:gd name="connsiteX29" fmla="*/ 435769 w 773907"/>
              <a:gd name="connsiteY29" fmla="*/ 245268 h 954881"/>
              <a:gd name="connsiteX30" fmla="*/ 359569 w 773907"/>
              <a:gd name="connsiteY30" fmla="*/ 190500 h 954881"/>
              <a:gd name="connsiteX31" fmla="*/ 259557 w 773907"/>
              <a:gd name="connsiteY31" fmla="*/ 123825 h 954881"/>
              <a:gd name="connsiteX32" fmla="*/ 171450 w 773907"/>
              <a:gd name="connsiteY32" fmla="*/ 71437 h 954881"/>
              <a:gd name="connsiteX33" fmla="*/ 71438 w 773907"/>
              <a:gd name="connsiteY33" fmla="*/ 19050 h 954881"/>
              <a:gd name="connsiteX34" fmla="*/ 26194 w 773907"/>
              <a:gd name="connsiteY34" fmla="*/ 0 h 954881"/>
              <a:gd name="connsiteX35" fmla="*/ 14288 w 773907"/>
              <a:gd name="connsiteY35" fmla="*/ 0 h 954881"/>
              <a:gd name="connsiteX36" fmla="*/ 2382 w 773907"/>
              <a:gd name="connsiteY36" fmla="*/ 7143 h 954881"/>
              <a:gd name="connsiteX37" fmla="*/ 0 w 773907"/>
              <a:gd name="connsiteY37" fmla="*/ 23812 h 954881"/>
              <a:gd name="connsiteX38" fmla="*/ 11907 w 773907"/>
              <a:gd name="connsiteY38" fmla="*/ 54768 h 954881"/>
              <a:gd name="connsiteX39" fmla="*/ 33338 w 773907"/>
              <a:gd name="connsiteY39" fmla="*/ 80962 h 954881"/>
              <a:gd name="connsiteX40" fmla="*/ 88107 w 773907"/>
              <a:gd name="connsiteY40" fmla="*/ 138112 h 954881"/>
              <a:gd name="connsiteX41" fmla="*/ 164307 w 773907"/>
              <a:gd name="connsiteY41" fmla="*/ 226218 h 954881"/>
              <a:gd name="connsiteX42" fmla="*/ 261938 w 773907"/>
              <a:gd name="connsiteY42" fmla="*/ 347662 h 954881"/>
              <a:gd name="connsiteX43" fmla="*/ 319088 w 773907"/>
              <a:gd name="connsiteY43" fmla="*/ 433387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73907" h="954881">
                <a:moveTo>
                  <a:pt x="319088" y="433387"/>
                </a:moveTo>
                <a:lnTo>
                  <a:pt x="352425" y="483393"/>
                </a:lnTo>
                <a:lnTo>
                  <a:pt x="378619" y="523875"/>
                </a:lnTo>
                <a:lnTo>
                  <a:pt x="416719" y="592931"/>
                </a:lnTo>
                <a:lnTo>
                  <a:pt x="454819" y="683418"/>
                </a:lnTo>
                <a:lnTo>
                  <a:pt x="485775" y="766762"/>
                </a:lnTo>
                <a:lnTo>
                  <a:pt x="500063" y="814387"/>
                </a:lnTo>
                <a:lnTo>
                  <a:pt x="514350" y="850106"/>
                </a:lnTo>
                <a:lnTo>
                  <a:pt x="540544" y="885825"/>
                </a:lnTo>
                <a:lnTo>
                  <a:pt x="571500" y="914400"/>
                </a:lnTo>
                <a:lnTo>
                  <a:pt x="602457" y="935831"/>
                </a:lnTo>
                <a:lnTo>
                  <a:pt x="640557" y="947737"/>
                </a:lnTo>
                <a:lnTo>
                  <a:pt x="661988" y="952500"/>
                </a:lnTo>
                <a:lnTo>
                  <a:pt x="690563" y="954881"/>
                </a:lnTo>
                <a:lnTo>
                  <a:pt x="726282" y="947737"/>
                </a:lnTo>
                <a:lnTo>
                  <a:pt x="742950" y="933450"/>
                </a:lnTo>
                <a:lnTo>
                  <a:pt x="757238" y="912018"/>
                </a:lnTo>
                <a:lnTo>
                  <a:pt x="769144" y="883443"/>
                </a:lnTo>
                <a:lnTo>
                  <a:pt x="773907" y="840581"/>
                </a:lnTo>
                <a:lnTo>
                  <a:pt x="773907" y="790575"/>
                </a:lnTo>
                <a:lnTo>
                  <a:pt x="766763" y="742950"/>
                </a:lnTo>
                <a:lnTo>
                  <a:pt x="747713" y="678656"/>
                </a:lnTo>
                <a:lnTo>
                  <a:pt x="719138" y="607218"/>
                </a:lnTo>
                <a:lnTo>
                  <a:pt x="692944" y="554831"/>
                </a:lnTo>
                <a:lnTo>
                  <a:pt x="657225" y="485775"/>
                </a:lnTo>
                <a:lnTo>
                  <a:pt x="621507" y="431006"/>
                </a:lnTo>
                <a:lnTo>
                  <a:pt x="581025" y="378618"/>
                </a:lnTo>
                <a:lnTo>
                  <a:pt x="533400" y="328612"/>
                </a:lnTo>
                <a:lnTo>
                  <a:pt x="490538" y="285750"/>
                </a:lnTo>
                <a:lnTo>
                  <a:pt x="435769" y="245268"/>
                </a:lnTo>
                <a:lnTo>
                  <a:pt x="359569" y="190500"/>
                </a:lnTo>
                <a:lnTo>
                  <a:pt x="259557" y="123825"/>
                </a:lnTo>
                <a:lnTo>
                  <a:pt x="171450" y="71437"/>
                </a:lnTo>
                <a:lnTo>
                  <a:pt x="71438" y="19050"/>
                </a:lnTo>
                <a:lnTo>
                  <a:pt x="26194" y="0"/>
                </a:lnTo>
                <a:lnTo>
                  <a:pt x="14288" y="0"/>
                </a:lnTo>
                <a:cubicBezTo>
                  <a:pt x="1645" y="5057"/>
                  <a:pt x="2382" y="488"/>
                  <a:pt x="2382" y="7143"/>
                </a:cubicBezTo>
                <a:lnTo>
                  <a:pt x="0" y="23812"/>
                </a:lnTo>
                <a:lnTo>
                  <a:pt x="11907" y="54768"/>
                </a:lnTo>
                <a:lnTo>
                  <a:pt x="33338" y="80962"/>
                </a:lnTo>
                <a:lnTo>
                  <a:pt x="88107" y="138112"/>
                </a:lnTo>
                <a:lnTo>
                  <a:pt x="164307" y="226218"/>
                </a:lnTo>
                <a:lnTo>
                  <a:pt x="261938" y="347662"/>
                </a:lnTo>
                <a:lnTo>
                  <a:pt x="319088" y="4333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1AB232-FA37-0244-B9A5-BED74EE9A4DF}"/>
              </a:ext>
            </a:extLst>
          </p:cNvPr>
          <p:cNvSpPr/>
          <p:nvPr/>
        </p:nvSpPr>
        <p:spPr>
          <a:xfrm>
            <a:off x="4352925" y="1341438"/>
            <a:ext cx="636588" cy="973137"/>
          </a:xfrm>
          <a:custGeom>
            <a:avLst/>
            <a:gdLst>
              <a:gd name="connsiteX0" fmla="*/ 266700 w 635794"/>
              <a:gd name="connsiteY0" fmla="*/ 531019 h 973931"/>
              <a:gd name="connsiteX1" fmla="*/ 242888 w 635794"/>
              <a:gd name="connsiteY1" fmla="*/ 469106 h 973931"/>
              <a:gd name="connsiteX2" fmla="*/ 209550 w 635794"/>
              <a:gd name="connsiteY2" fmla="*/ 395287 h 973931"/>
              <a:gd name="connsiteX3" fmla="*/ 152400 w 635794"/>
              <a:gd name="connsiteY3" fmla="*/ 283369 h 973931"/>
              <a:gd name="connsiteX4" fmla="*/ 83344 w 635794"/>
              <a:gd name="connsiteY4" fmla="*/ 169069 h 973931"/>
              <a:gd name="connsiteX5" fmla="*/ 30956 w 635794"/>
              <a:gd name="connsiteY5" fmla="*/ 85725 h 973931"/>
              <a:gd name="connsiteX6" fmla="*/ 7144 w 635794"/>
              <a:gd name="connsiteY6" fmla="*/ 45244 h 973931"/>
              <a:gd name="connsiteX7" fmla="*/ 0 w 635794"/>
              <a:gd name="connsiteY7" fmla="*/ 23812 h 973931"/>
              <a:gd name="connsiteX8" fmla="*/ 0 w 635794"/>
              <a:gd name="connsiteY8" fmla="*/ 14287 h 973931"/>
              <a:gd name="connsiteX9" fmla="*/ 2381 w 635794"/>
              <a:gd name="connsiteY9" fmla="*/ 2381 h 973931"/>
              <a:gd name="connsiteX10" fmla="*/ 9525 w 635794"/>
              <a:gd name="connsiteY10" fmla="*/ 0 h 973931"/>
              <a:gd name="connsiteX11" fmla="*/ 28575 w 635794"/>
              <a:gd name="connsiteY11" fmla="*/ 0 h 973931"/>
              <a:gd name="connsiteX12" fmla="*/ 54769 w 635794"/>
              <a:gd name="connsiteY12" fmla="*/ 14287 h 973931"/>
              <a:gd name="connsiteX13" fmla="*/ 100013 w 635794"/>
              <a:gd name="connsiteY13" fmla="*/ 47625 h 973931"/>
              <a:gd name="connsiteX14" fmla="*/ 130969 w 635794"/>
              <a:gd name="connsiteY14" fmla="*/ 69056 h 973931"/>
              <a:gd name="connsiteX15" fmla="*/ 202406 w 635794"/>
              <a:gd name="connsiteY15" fmla="*/ 126206 h 973931"/>
              <a:gd name="connsiteX16" fmla="*/ 273844 w 635794"/>
              <a:gd name="connsiteY16" fmla="*/ 185737 h 973931"/>
              <a:gd name="connsiteX17" fmla="*/ 366713 w 635794"/>
              <a:gd name="connsiteY17" fmla="*/ 261937 h 973931"/>
              <a:gd name="connsiteX18" fmla="*/ 407194 w 635794"/>
              <a:gd name="connsiteY18" fmla="*/ 300037 h 973931"/>
              <a:gd name="connsiteX19" fmla="*/ 466725 w 635794"/>
              <a:gd name="connsiteY19" fmla="*/ 361950 h 973931"/>
              <a:gd name="connsiteX20" fmla="*/ 523875 w 635794"/>
              <a:gd name="connsiteY20" fmla="*/ 426244 h 973931"/>
              <a:gd name="connsiteX21" fmla="*/ 564356 w 635794"/>
              <a:gd name="connsiteY21" fmla="*/ 481012 h 973931"/>
              <a:gd name="connsiteX22" fmla="*/ 585788 w 635794"/>
              <a:gd name="connsiteY22" fmla="*/ 519112 h 973931"/>
              <a:gd name="connsiteX23" fmla="*/ 609600 w 635794"/>
              <a:gd name="connsiteY23" fmla="*/ 573881 h 973931"/>
              <a:gd name="connsiteX24" fmla="*/ 628650 w 635794"/>
              <a:gd name="connsiteY24" fmla="*/ 638175 h 973931"/>
              <a:gd name="connsiteX25" fmla="*/ 635794 w 635794"/>
              <a:gd name="connsiteY25" fmla="*/ 678656 h 973931"/>
              <a:gd name="connsiteX26" fmla="*/ 635794 w 635794"/>
              <a:gd name="connsiteY26" fmla="*/ 721519 h 973931"/>
              <a:gd name="connsiteX27" fmla="*/ 621506 w 635794"/>
              <a:gd name="connsiteY27" fmla="*/ 809625 h 973931"/>
              <a:gd name="connsiteX28" fmla="*/ 609600 w 635794"/>
              <a:gd name="connsiteY28" fmla="*/ 862012 h 973931"/>
              <a:gd name="connsiteX29" fmla="*/ 597694 w 635794"/>
              <a:gd name="connsiteY29" fmla="*/ 900112 h 973931"/>
              <a:gd name="connsiteX30" fmla="*/ 578644 w 635794"/>
              <a:gd name="connsiteY30" fmla="*/ 935831 h 973931"/>
              <a:gd name="connsiteX31" fmla="*/ 554831 w 635794"/>
              <a:gd name="connsiteY31" fmla="*/ 962025 h 973931"/>
              <a:gd name="connsiteX32" fmla="*/ 535781 w 635794"/>
              <a:gd name="connsiteY32" fmla="*/ 973931 h 973931"/>
              <a:gd name="connsiteX33" fmla="*/ 509588 w 635794"/>
              <a:gd name="connsiteY33" fmla="*/ 973931 h 973931"/>
              <a:gd name="connsiteX34" fmla="*/ 461963 w 635794"/>
              <a:gd name="connsiteY34" fmla="*/ 962025 h 973931"/>
              <a:gd name="connsiteX35" fmla="*/ 419100 w 635794"/>
              <a:gd name="connsiteY35" fmla="*/ 940594 h 973931"/>
              <a:gd name="connsiteX36" fmla="*/ 388144 w 635794"/>
              <a:gd name="connsiteY36" fmla="*/ 909637 h 973931"/>
              <a:gd name="connsiteX37" fmla="*/ 359569 w 635794"/>
              <a:gd name="connsiteY37" fmla="*/ 862012 h 973931"/>
              <a:gd name="connsiteX38" fmla="*/ 342900 w 635794"/>
              <a:gd name="connsiteY38" fmla="*/ 804862 h 973931"/>
              <a:gd name="connsiteX39" fmla="*/ 321469 w 635794"/>
              <a:gd name="connsiteY39" fmla="*/ 709612 h 973931"/>
              <a:gd name="connsiteX40" fmla="*/ 266700 w 635794"/>
              <a:gd name="connsiteY40" fmla="*/ 531019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5794" h="973931">
                <a:moveTo>
                  <a:pt x="266700" y="531019"/>
                </a:moveTo>
                <a:lnTo>
                  <a:pt x="242888" y="469106"/>
                </a:lnTo>
                <a:lnTo>
                  <a:pt x="209550" y="395287"/>
                </a:lnTo>
                <a:lnTo>
                  <a:pt x="152400" y="283369"/>
                </a:lnTo>
                <a:lnTo>
                  <a:pt x="83344" y="169069"/>
                </a:lnTo>
                <a:lnTo>
                  <a:pt x="30956" y="85725"/>
                </a:lnTo>
                <a:lnTo>
                  <a:pt x="7144" y="45244"/>
                </a:lnTo>
                <a:lnTo>
                  <a:pt x="0" y="23812"/>
                </a:lnTo>
                <a:lnTo>
                  <a:pt x="0" y="14287"/>
                </a:lnTo>
                <a:lnTo>
                  <a:pt x="2381" y="2381"/>
                </a:lnTo>
                <a:lnTo>
                  <a:pt x="9525" y="0"/>
                </a:lnTo>
                <a:lnTo>
                  <a:pt x="28575" y="0"/>
                </a:lnTo>
                <a:lnTo>
                  <a:pt x="54769" y="14287"/>
                </a:lnTo>
                <a:lnTo>
                  <a:pt x="100013" y="47625"/>
                </a:lnTo>
                <a:lnTo>
                  <a:pt x="130969" y="69056"/>
                </a:lnTo>
                <a:lnTo>
                  <a:pt x="202406" y="126206"/>
                </a:lnTo>
                <a:lnTo>
                  <a:pt x="273844" y="185737"/>
                </a:lnTo>
                <a:lnTo>
                  <a:pt x="366713" y="261937"/>
                </a:lnTo>
                <a:lnTo>
                  <a:pt x="407194" y="300037"/>
                </a:lnTo>
                <a:lnTo>
                  <a:pt x="466725" y="361950"/>
                </a:lnTo>
                <a:lnTo>
                  <a:pt x="523875" y="426244"/>
                </a:lnTo>
                <a:lnTo>
                  <a:pt x="564356" y="481012"/>
                </a:lnTo>
                <a:lnTo>
                  <a:pt x="585788" y="519112"/>
                </a:lnTo>
                <a:lnTo>
                  <a:pt x="609600" y="573881"/>
                </a:lnTo>
                <a:lnTo>
                  <a:pt x="628650" y="638175"/>
                </a:lnTo>
                <a:lnTo>
                  <a:pt x="635794" y="678656"/>
                </a:lnTo>
                <a:lnTo>
                  <a:pt x="635794" y="721519"/>
                </a:lnTo>
                <a:lnTo>
                  <a:pt x="621506" y="809625"/>
                </a:lnTo>
                <a:lnTo>
                  <a:pt x="609600" y="862012"/>
                </a:lnTo>
                <a:lnTo>
                  <a:pt x="597694" y="900112"/>
                </a:lnTo>
                <a:lnTo>
                  <a:pt x="578644" y="935831"/>
                </a:lnTo>
                <a:lnTo>
                  <a:pt x="554831" y="962025"/>
                </a:lnTo>
                <a:lnTo>
                  <a:pt x="535781" y="973931"/>
                </a:lnTo>
                <a:lnTo>
                  <a:pt x="509588" y="973931"/>
                </a:lnTo>
                <a:lnTo>
                  <a:pt x="461963" y="962025"/>
                </a:lnTo>
                <a:lnTo>
                  <a:pt x="419100" y="940594"/>
                </a:lnTo>
                <a:lnTo>
                  <a:pt x="388144" y="909637"/>
                </a:lnTo>
                <a:lnTo>
                  <a:pt x="359569" y="862012"/>
                </a:lnTo>
                <a:lnTo>
                  <a:pt x="342900" y="804862"/>
                </a:lnTo>
                <a:lnTo>
                  <a:pt x="321469" y="709612"/>
                </a:lnTo>
                <a:lnTo>
                  <a:pt x="266700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30FD368-FAA2-3446-B6B4-54336524CC92}"/>
              </a:ext>
            </a:extLst>
          </p:cNvPr>
          <p:cNvSpPr/>
          <p:nvPr/>
        </p:nvSpPr>
        <p:spPr>
          <a:xfrm>
            <a:off x="5291138" y="1303338"/>
            <a:ext cx="1085850" cy="1304925"/>
          </a:xfrm>
          <a:custGeom>
            <a:avLst/>
            <a:gdLst>
              <a:gd name="connsiteX0" fmla="*/ 283368 w 1085850"/>
              <a:gd name="connsiteY0" fmla="*/ 921544 h 1304925"/>
              <a:gd name="connsiteX1" fmla="*/ 369093 w 1085850"/>
              <a:gd name="connsiteY1" fmla="*/ 807244 h 1304925"/>
              <a:gd name="connsiteX2" fmla="*/ 445293 w 1085850"/>
              <a:gd name="connsiteY2" fmla="*/ 700087 h 1304925"/>
              <a:gd name="connsiteX3" fmla="*/ 526256 w 1085850"/>
              <a:gd name="connsiteY3" fmla="*/ 583406 h 1304925"/>
              <a:gd name="connsiteX4" fmla="*/ 623887 w 1085850"/>
              <a:gd name="connsiteY4" fmla="*/ 421481 h 1304925"/>
              <a:gd name="connsiteX5" fmla="*/ 681037 w 1085850"/>
              <a:gd name="connsiteY5" fmla="*/ 321469 h 1304925"/>
              <a:gd name="connsiteX6" fmla="*/ 719137 w 1085850"/>
              <a:gd name="connsiteY6" fmla="*/ 245269 h 1304925"/>
              <a:gd name="connsiteX7" fmla="*/ 728662 w 1085850"/>
              <a:gd name="connsiteY7" fmla="*/ 216694 h 1304925"/>
              <a:gd name="connsiteX8" fmla="*/ 731043 w 1085850"/>
              <a:gd name="connsiteY8" fmla="*/ 197644 h 1304925"/>
              <a:gd name="connsiteX9" fmla="*/ 733425 w 1085850"/>
              <a:gd name="connsiteY9" fmla="*/ 183356 h 1304925"/>
              <a:gd name="connsiteX10" fmla="*/ 731043 w 1085850"/>
              <a:gd name="connsiteY10" fmla="*/ 154781 h 1304925"/>
              <a:gd name="connsiteX11" fmla="*/ 723900 w 1085850"/>
              <a:gd name="connsiteY11" fmla="*/ 126206 h 1304925"/>
              <a:gd name="connsiteX12" fmla="*/ 707231 w 1085850"/>
              <a:gd name="connsiteY12" fmla="*/ 97631 h 1304925"/>
              <a:gd name="connsiteX13" fmla="*/ 685800 w 1085850"/>
              <a:gd name="connsiteY13" fmla="*/ 71437 h 1304925"/>
              <a:gd name="connsiteX14" fmla="*/ 666750 w 1085850"/>
              <a:gd name="connsiteY14" fmla="*/ 52387 h 1304925"/>
              <a:gd name="connsiteX15" fmla="*/ 661987 w 1085850"/>
              <a:gd name="connsiteY15" fmla="*/ 30956 h 1304925"/>
              <a:gd name="connsiteX16" fmla="*/ 666750 w 1085850"/>
              <a:gd name="connsiteY16" fmla="*/ 14287 h 1304925"/>
              <a:gd name="connsiteX17" fmla="*/ 683418 w 1085850"/>
              <a:gd name="connsiteY17" fmla="*/ 0 h 1304925"/>
              <a:gd name="connsiteX18" fmla="*/ 695325 w 1085850"/>
              <a:gd name="connsiteY18" fmla="*/ 0 h 1304925"/>
              <a:gd name="connsiteX19" fmla="*/ 733425 w 1085850"/>
              <a:gd name="connsiteY19" fmla="*/ 7144 h 1304925"/>
              <a:gd name="connsiteX20" fmla="*/ 785812 w 1085850"/>
              <a:gd name="connsiteY20" fmla="*/ 30956 h 1304925"/>
              <a:gd name="connsiteX21" fmla="*/ 852487 w 1085850"/>
              <a:gd name="connsiteY21" fmla="*/ 69056 h 1304925"/>
              <a:gd name="connsiteX22" fmla="*/ 892968 w 1085850"/>
              <a:gd name="connsiteY22" fmla="*/ 100012 h 1304925"/>
              <a:gd name="connsiteX23" fmla="*/ 933450 w 1085850"/>
              <a:gd name="connsiteY23" fmla="*/ 135731 h 1304925"/>
              <a:gd name="connsiteX24" fmla="*/ 988218 w 1085850"/>
              <a:gd name="connsiteY24" fmla="*/ 188119 h 1304925"/>
              <a:gd name="connsiteX25" fmla="*/ 1016793 w 1085850"/>
              <a:gd name="connsiteY25" fmla="*/ 219075 h 1304925"/>
              <a:gd name="connsiteX26" fmla="*/ 1040606 w 1085850"/>
              <a:gd name="connsiteY26" fmla="*/ 245269 h 1304925"/>
              <a:gd name="connsiteX27" fmla="*/ 1071562 w 1085850"/>
              <a:gd name="connsiteY27" fmla="*/ 280987 h 1304925"/>
              <a:gd name="connsiteX28" fmla="*/ 1078706 w 1085850"/>
              <a:gd name="connsiteY28" fmla="*/ 292894 h 1304925"/>
              <a:gd name="connsiteX29" fmla="*/ 1083468 w 1085850"/>
              <a:gd name="connsiteY29" fmla="*/ 307181 h 1304925"/>
              <a:gd name="connsiteX30" fmla="*/ 1085850 w 1085850"/>
              <a:gd name="connsiteY30" fmla="*/ 328612 h 1304925"/>
              <a:gd name="connsiteX31" fmla="*/ 1081087 w 1085850"/>
              <a:gd name="connsiteY31" fmla="*/ 347662 h 1304925"/>
              <a:gd name="connsiteX32" fmla="*/ 1066800 w 1085850"/>
              <a:gd name="connsiteY32" fmla="*/ 366712 h 1304925"/>
              <a:gd name="connsiteX33" fmla="*/ 1042987 w 1085850"/>
              <a:gd name="connsiteY33" fmla="*/ 390525 h 1304925"/>
              <a:gd name="connsiteX34" fmla="*/ 1019175 w 1085850"/>
              <a:gd name="connsiteY34" fmla="*/ 407194 h 1304925"/>
              <a:gd name="connsiteX35" fmla="*/ 992981 w 1085850"/>
              <a:gd name="connsiteY35" fmla="*/ 414337 h 1304925"/>
              <a:gd name="connsiteX36" fmla="*/ 964406 w 1085850"/>
              <a:gd name="connsiteY36" fmla="*/ 426244 h 1304925"/>
              <a:gd name="connsiteX37" fmla="*/ 921543 w 1085850"/>
              <a:gd name="connsiteY37" fmla="*/ 454819 h 1304925"/>
              <a:gd name="connsiteX38" fmla="*/ 890587 w 1085850"/>
              <a:gd name="connsiteY38" fmla="*/ 483394 h 1304925"/>
              <a:gd name="connsiteX39" fmla="*/ 842962 w 1085850"/>
              <a:gd name="connsiteY39" fmla="*/ 535781 h 1304925"/>
              <a:gd name="connsiteX40" fmla="*/ 792956 w 1085850"/>
              <a:gd name="connsiteY40" fmla="*/ 600075 h 1304925"/>
              <a:gd name="connsiteX41" fmla="*/ 628650 w 1085850"/>
              <a:gd name="connsiteY41" fmla="*/ 788194 h 1304925"/>
              <a:gd name="connsiteX42" fmla="*/ 390525 w 1085850"/>
              <a:gd name="connsiteY42" fmla="*/ 1026319 h 1304925"/>
              <a:gd name="connsiteX43" fmla="*/ 257175 w 1085850"/>
              <a:gd name="connsiteY43" fmla="*/ 1152525 h 1304925"/>
              <a:gd name="connsiteX44" fmla="*/ 83343 w 1085850"/>
              <a:gd name="connsiteY44" fmla="*/ 1304925 h 1304925"/>
              <a:gd name="connsiteX45" fmla="*/ 0 w 1085850"/>
              <a:gd name="connsiteY45" fmla="*/ 1297781 h 1304925"/>
              <a:gd name="connsiteX46" fmla="*/ 57150 w 1085850"/>
              <a:gd name="connsiteY46" fmla="*/ 1214437 h 1304925"/>
              <a:gd name="connsiteX47" fmla="*/ 161925 w 1085850"/>
              <a:gd name="connsiteY47" fmla="*/ 1081087 h 1304925"/>
              <a:gd name="connsiteX48" fmla="*/ 283368 w 1085850"/>
              <a:gd name="connsiteY48" fmla="*/ 921544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85850" h="1304925">
                <a:moveTo>
                  <a:pt x="283368" y="921544"/>
                </a:moveTo>
                <a:lnTo>
                  <a:pt x="369093" y="807244"/>
                </a:lnTo>
                <a:lnTo>
                  <a:pt x="445293" y="700087"/>
                </a:lnTo>
                <a:lnTo>
                  <a:pt x="526256" y="583406"/>
                </a:lnTo>
                <a:lnTo>
                  <a:pt x="623887" y="421481"/>
                </a:lnTo>
                <a:lnTo>
                  <a:pt x="681037" y="321469"/>
                </a:lnTo>
                <a:lnTo>
                  <a:pt x="719137" y="245269"/>
                </a:lnTo>
                <a:lnTo>
                  <a:pt x="728662" y="216694"/>
                </a:lnTo>
                <a:lnTo>
                  <a:pt x="731043" y="197644"/>
                </a:lnTo>
                <a:lnTo>
                  <a:pt x="733425" y="183356"/>
                </a:lnTo>
                <a:lnTo>
                  <a:pt x="731043" y="154781"/>
                </a:lnTo>
                <a:lnTo>
                  <a:pt x="723900" y="126206"/>
                </a:lnTo>
                <a:lnTo>
                  <a:pt x="707231" y="97631"/>
                </a:lnTo>
                <a:lnTo>
                  <a:pt x="685800" y="71437"/>
                </a:lnTo>
                <a:lnTo>
                  <a:pt x="666750" y="52387"/>
                </a:lnTo>
                <a:lnTo>
                  <a:pt x="661987" y="30956"/>
                </a:lnTo>
                <a:lnTo>
                  <a:pt x="666750" y="14287"/>
                </a:lnTo>
                <a:lnTo>
                  <a:pt x="683418" y="0"/>
                </a:lnTo>
                <a:lnTo>
                  <a:pt x="695325" y="0"/>
                </a:lnTo>
                <a:lnTo>
                  <a:pt x="733425" y="7144"/>
                </a:lnTo>
                <a:lnTo>
                  <a:pt x="785812" y="30956"/>
                </a:lnTo>
                <a:lnTo>
                  <a:pt x="852487" y="69056"/>
                </a:lnTo>
                <a:lnTo>
                  <a:pt x="892968" y="100012"/>
                </a:lnTo>
                <a:lnTo>
                  <a:pt x="933450" y="135731"/>
                </a:lnTo>
                <a:lnTo>
                  <a:pt x="988218" y="188119"/>
                </a:lnTo>
                <a:lnTo>
                  <a:pt x="1016793" y="219075"/>
                </a:lnTo>
                <a:lnTo>
                  <a:pt x="1040606" y="245269"/>
                </a:lnTo>
                <a:lnTo>
                  <a:pt x="1071562" y="280987"/>
                </a:lnTo>
                <a:lnTo>
                  <a:pt x="1078706" y="292894"/>
                </a:lnTo>
                <a:lnTo>
                  <a:pt x="1083468" y="307181"/>
                </a:lnTo>
                <a:lnTo>
                  <a:pt x="1085850" y="328612"/>
                </a:lnTo>
                <a:lnTo>
                  <a:pt x="1081087" y="347662"/>
                </a:lnTo>
                <a:lnTo>
                  <a:pt x="1066800" y="366712"/>
                </a:lnTo>
                <a:lnTo>
                  <a:pt x="1042987" y="390525"/>
                </a:lnTo>
                <a:lnTo>
                  <a:pt x="1019175" y="407194"/>
                </a:lnTo>
                <a:lnTo>
                  <a:pt x="992981" y="414337"/>
                </a:lnTo>
                <a:lnTo>
                  <a:pt x="964406" y="426244"/>
                </a:lnTo>
                <a:lnTo>
                  <a:pt x="921543" y="454819"/>
                </a:lnTo>
                <a:lnTo>
                  <a:pt x="890587" y="483394"/>
                </a:lnTo>
                <a:lnTo>
                  <a:pt x="842962" y="535781"/>
                </a:lnTo>
                <a:lnTo>
                  <a:pt x="792956" y="600075"/>
                </a:lnTo>
                <a:lnTo>
                  <a:pt x="628650" y="788194"/>
                </a:lnTo>
                <a:lnTo>
                  <a:pt x="390525" y="1026319"/>
                </a:lnTo>
                <a:lnTo>
                  <a:pt x="257175" y="1152525"/>
                </a:lnTo>
                <a:lnTo>
                  <a:pt x="83343" y="1304925"/>
                </a:lnTo>
                <a:lnTo>
                  <a:pt x="0" y="1297781"/>
                </a:lnTo>
                <a:lnTo>
                  <a:pt x="57150" y="1214437"/>
                </a:lnTo>
                <a:lnTo>
                  <a:pt x="161925" y="1081087"/>
                </a:lnTo>
                <a:lnTo>
                  <a:pt x="283368" y="921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62F33FA-7451-FF47-A43C-A7934433AC12}"/>
              </a:ext>
            </a:extLst>
          </p:cNvPr>
          <p:cNvSpPr/>
          <p:nvPr/>
        </p:nvSpPr>
        <p:spPr>
          <a:xfrm>
            <a:off x="3414713" y="2576513"/>
            <a:ext cx="596900" cy="1501775"/>
          </a:xfrm>
          <a:custGeom>
            <a:avLst/>
            <a:gdLst>
              <a:gd name="connsiteX0" fmla="*/ 442912 w 597693"/>
              <a:gd name="connsiteY0" fmla="*/ 419100 h 1502568"/>
              <a:gd name="connsiteX1" fmla="*/ 409575 w 597693"/>
              <a:gd name="connsiteY1" fmla="*/ 216693 h 1502568"/>
              <a:gd name="connsiteX2" fmla="*/ 369093 w 597693"/>
              <a:gd name="connsiteY2" fmla="*/ 69056 h 1502568"/>
              <a:gd name="connsiteX3" fmla="*/ 309562 w 597693"/>
              <a:gd name="connsiteY3" fmla="*/ 50006 h 1502568"/>
              <a:gd name="connsiteX4" fmla="*/ 250031 w 597693"/>
              <a:gd name="connsiteY4" fmla="*/ 33337 h 1502568"/>
              <a:gd name="connsiteX5" fmla="*/ 166687 w 597693"/>
              <a:gd name="connsiteY5" fmla="*/ 14287 h 1502568"/>
              <a:gd name="connsiteX6" fmla="*/ 90487 w 597693"/>
              <a:gd name="connsiteY6" fmla="*/ 4762 h 1502568"/>
              <a:gd name="connsiteX7" fmla="*/ 47625 w 597693"/>
              <a:gd name="connsiteY7" fmla="*/ 2381 h 1502568"/>
              <a:gd name="connsiteX8" fmla="*/ 23812 w 597693"/>
              <a:gd name="connsiteY8" fmla="*/ 0 h 1502568"/>
              <a:gd name="connsiteX9" fmla="*/ 7143 w 597693"/>
              <a:gd name="connsiteY9" fmla="*/ 4762 h 1502568"/>
              <a:gd name="connsiteX10" fmla="*/ 0 w 597693"/>
              <a:gd name="connsiteY10" fmla="*/ 16668 h 1502568"/>
              <a:gd name="connsiteX11" fmla="*/ 4762 w 597693"/>
              <a:gd name="connsiteY11" fmla="*/ 35718 h 1502568"/>
              <a:gd name="connsiteX12" fmla="*/ 14287 w 597693"/>
              <a:gd name="connsiteY12" fmla="*/ 50006 h 1502568"/>
              <a:gd name="connsiteX13" fmla="*/ 33337 w 597693"/>
              <a:gd name="connsiteY13" fmla="*/ 61912 h 1502568"/>
              <a:gd name="connsiteX14" fmla="*/ 109537 w 597693"/>
              <a:gd name="connsiteY14" fmla="*/ 109537 h 1502568"/>
              <a:gd name="connsiteX15" fmla="*/ 159543 w 597693"/>
              <a:gd name="connsiteY15" fmla="*/ 147637 h 1502568"/>
              <a:gd name="connsiteX16" fmla="*/ 176212 w 597693"/>
              <a:gd name="connsiteY16" fmla="*/ 164306 h 1502568"/>
              <a:gd name="connsiteX17" fmla="*/ 183356 w 597693"/>
              <a:gd name="connsiteY17" fmla="*/ 173831 h 1502568"/>
              <a:gd name="connsiteX18" fmla="*/ 192881 w 597693"/>
              <a:gd name="connsiteY18" fmla="*/ 192881 h 1502568"/>
              <a:gd name="connsiteX19" fmla="*/ 202406 w 597693"/>
              <a:gd name="connsiteY19" fmla="*/ 216693 h 1502568"/>
              <a:gd name="connsiteX20" fmla="*/ 221456 w 597693"/>
              <a:gd name="connsiteY20" fmla="*/ 283368 h 1502568"/>
              <a:gd name="connsiteX21" fmla="*/ 230981 w 597693"/>
              <a:gd name="connsiteY21" fmla="*/ 338137 h 1502568"/>
              <a:gd name="connsiteX22" fmla="*/ 259556 w 597693"/>
              <a:gd name="connsiteY22" fmla="*/ 557212 h 1502568"/>
              <a:gd name="connsiteX23" fmla="*/ 285750 w 597693"/>
              <a:gd name="connsiteY23" fmla="*/ 783431 h 1502568"/>
              <a:gd name="connsiteX24" fmla="*/ 309562 w 597693"/>
              <a:gd name="connsiteY24" fmla="*/ 997743 h 1502568"/>
              <a:gd name="connsiteX25" fmla="*/ 319087 w 597693"/>
              <a:gd name="connsiteY25" fmla="*/ 1119187 h 1502568"/>
              <a:gd name="connsiteX26" fmla="*/ 323850 w 597693"/>
              <a:gd name="connsiteY26" fmla="*/ 1214437 h 1502568"/>
              <a:gd name="connsiteX27" fmla="*/ 333375 w 597693"/>
              <a:gd name="connsiteY27" fmla="*/ 1257300 h 1502568"/>
              <a:gd name="connsiteX28" fmla="*/ 357187 w 597693"/>
              <a:gd name="connsiteY28" fmla="*/ 1335881 h 1502568"/>
              <a:gd name="connsiteX29" fmla="*/ 385762 w 597693"/>
              <a:gd name="connsiteY29" fmla="*/ 1400175 h 1502568"/>
              <a:gd name="connsiteX30" fmla="*/ 402431 w 597693"/>
              <a:gd name="connsiteY30" fmla="*/ 1433512 h 1502568"/>
              <a:gd name="connsiteX31" fmla="*/ 423862 w 597693"/>
              <a:gd name="connsiteY31" fmla="*/ 1466850 h 1502568"/>
              <a:gd name="connsiteX32" fmla="*/ 442912 w 597693"/>
              <a:gd name="connsiteY32" fmla="*/ 1488281 h 1502568"/>
              <a:gd name="connsiteX33" fmla="*/ 464343 w 597693"/>
              <a:gd name="connsiteY33" fmla="*/ 1497806 h 1502568"/>
              <a:gd name="connsiteX34" fmla="*/ 483393 w 597693"/>
              <a:gd name="connsiteY34" fmla="*/ 1502568 h 1502568"/>
              <a:gd name="connsiteX35" fmla="*/ 502443 w 597693"/>
              <a:gd name="connsiteY35" fmla="*/ 1500187 h 1502568"/>
              <a:gd name="connsiteX36" fmla="*/ 531018 w 597693"/>
              <a:gd name="connsiteY36" fmla="*/ 1488281 h 1502568"/>
              <a:gd name="connsiteX37" fmla="*/ 557212 w 597693"/>
              <a:gd name="connsiteY37" fmla="*/ 1466850 h 1502568"/>
              <a:gd name="connsiteX38" fmla="*/ 573881 w 597693"/>
              <a:gd name="connsiteY38" fmla="*/ 1447800 h 1502568"/>
              <a:gd name="connsiteX39" fmla="*/ 585787 w 597693"/>
              <a:gd name="connsiteY39" fmla="*/ 1423987 h 1502568"/>
              <a:gd name="connsiteX40" fmla="*/ 597693 w 597693"/>
              <a:gd name="connsiteY40" fmla="*/ 1381125 h 1502568"/>
              <a:gd name="connsiteX41" fmla="*/ 597693 w 597693"/>
              <a:gd name="connsiteY41" fmla="*/ 1366837 h 1502568"/>
              <a:gd name="connsiteX42" fmla="*/ 571500 w 597693"/>
              <a:gd name="connsiteY42" fmla="*/ 1200150 h 1502568"/>
              <a:gd name="connsiteX43" fmla="*/ 547687 w 597693"/>
              <a:gd name="connsiteY43" fmla="*/ 1038225 h 1502568"/>
              <a:gd name="connsiteX44" fmla="*/ 500062 w 597693"/>
              <a:gd name="connsiteY44" fmla="*/ 733425 h 1502568"/>
              <a:gd name="connsiteX45" fmla="*/ 442912 w 597693"/>
              <a:gd name="connsiteY45" fmla="*/ 419100 h 15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7693" h="1502568">
                <a:moveTo>
                  <a:pt x="442912" y="419100"/>
                </a:moveTo>
                <a:lnTo>
                  <a:pt x="409575" y="216693"/>
                </a:lnTo>
                <a:lnTo>
                  <a:pt x="369093" y="69056"/>
                </a:lnTo>
                <a:lnTo>
                  <a:pt x="309562" y="50006"/>
                </a:lnTo>
                <a:lnTo>
                  <a:pt x="250031" y="33337"/>
                </a:lnTo>
                <a:lnTo>
                  <a:pt x="166687" y="14287"/>
                </a:lnTo>
                <a:lnTo>
                  <a:pt x="90487" y="4762"/>
                </a:lnTo>
                <a:lnTo>
                  <a:pt x="47625" y="2381"/>
                </a:lnTo>
                <a:lnTo>
                  <a:pt x="23812" y="0"/>
                </a:lnTo>
                <a:lnTo>
                  <a:pt x="7143" y="4762"/>
                </a:lnTo>
                <a:lnTo>
                  <a:pt x="0" y="16668"/>
                </a:lnTo>
                <a:lnTo>
                  <a:pt x="4762" y="35718"/>
                </a:lnTo>
                <a:lnTo>
                  <a:pt x="14287" y="50006"/>
                </a:lnTo>
                <a:lnTo>
                  <a:pt x="33337" y="61912"/>
                </a:lnTo>
                <a:lnTo>
                  <a:pt x="109537" y="109537"/>
                </a:lnTo>
                <a:lnTo>
                  <a:pt x="159543" y="147637"/>
                </a:lnTo>
                <a:lnTo>
                  <a:pt x="176212" y="164306"/>
                </a:lnTo>
                <a:lnTo>
                  <a:pt x="183356" y="173831"/>
                </a:lnTo>
                <a:lnTo>
                  <a:pt x="192881" y="192881"/>
                </a:lnTo>
                <a:lnTo>
                  <a:pt x="202406" y="216693"/>
                </a:lnTo>
                <a:lnTo>
                  <a:pt x="221456" y="283368"/>
                </a:lnTo>
                <a:lnTo>
                  <a:pt x="230981" y="338137"/>
                </a:lnTo>
                <a:lnTo>
                  <a:pt x="259556" y="557212"/>
                </a:lnTo>
                <a:lnTo>
                  <a:pt x="285750" y="783431"/>
                </a:lnTo>
                <a:lnTo>
                  <a:pt x="309562" y="997743"/>
                </a:lnTo>
                <a:lnTo>
                  <a:pt x="319087" y="1119187"/>
                </a:lnTo>
                <a:lnTo>
                  <a:pt x="323850" y="1214437"/>
                </a:lnTo>
                <a:lnTo>
                  <a:pt x="333375" y="1257300"/>
                </a:lnTo>
                <a:lnTo>
                  <a:pt x="357187" y="1335881"/>
                </a:lnTo>
                <a:lnTo>
                  <a:pt x="385762" y="1400175"/>
                </a:lnTo>
                <a:lnTo>
                  <a:pt x="402431" y="1433512"/>
                </a:lnTo>
                <a:lnTo>
                  <a:pt x="423862" y="1466850"/>
                </a:lnTo>
                <a:lnTo>
                  <a:pt x="442912" y="1488281"/>
                </a:lnTo>
                <a:lnTo>
                  <a:pt x="464343" y="1497806"/>
                </a:lnTo>
                <a:lnTo>
                  <a:pt x="483393" y="1502568"/>
                </a:lnTo>
                <a:lnTo>
                  <a:pt x="502443" y="1500187"/>
                </a:lnTo>
                <a:lnTo>
                  <a:pt x="531018" y="1488281"/>
                </a:lnTo>
                <a:lnTo>
                  <a:pt x="557212" y="1466850"/>
                </a:lnTo>
                <a:lnTo>
                  <a:pt x="573881" y="1447800"/>
                </a:lnTo>
                <a:lnTo>
                  <a:pt x="585787" y="1423987"/>
                </a:lnTo>
                <a:lnTo>
                  <a:pt x="597693" y="1381125"/>
                </a:lnTo>
                <a:lnTo>
                  <a:pt x="597693" y="1366837"/>
                </a:lnTo>
                <a:lnTo>
                  <a:pt x="571500" y="1200150"/>
                </a:lnTo>
                <a:lnTo>
                  <a:pt x="547687" y="1038225"/>
                </a:lnTo>
                <a:lnTo>
                  <a:pt x="500062" y="733425"/>
                </a:lnTo>
                <a:lnTo>
                  <a:pt x="442912" y="419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88FD9C21-807C-514C-BF46-B4D0FCECFD1F}"/>
              </a:ext>
            </a:extLst>
          </p:cNvPr>
          <p:cNvSpPr/>
          <p:nvPr/>
        </p:nvSpPr>
        <p:spPr>
          <a:xfrm>
            <a:off x="3713163" y="2447925"/>
            <a:ext cx="2682875" cy="1462088"/>
          </a:xfrm>
          <a:custGeom>
            <a:avLst/>
            <a:gdLst>
              <a:gd name="connsiteX0" fmla="*/ 835819 w 2683669"/>
              <a:gd name="connsiteY0" fmla="*/ 135731 h 1462088"/>
              <a:gd name="connsiteX1" fmla="*/ 647700 w 2683669"/>
              <a:gd name="connsiteY1" fmla="*/ 152400 h 1462088"/>
              <a:gd name="connsiteX2" fmla="*/ 433387 w 2683669"/>
              <a:gd name="connsiteY2" fmla="*/ 171450 h 1462088"/>
              <a:gd name="connsiteX3" fmla="*/ 176212 w 2683669"/>
              <a:gd name="connsiteY3" fmla="*/ 192881 h 1462088"/>
              <a:gd name="connsiteX4" fmla="*/ 0 w 2683669"/>
              <a:gd name="connsiteY4" fmla="*/ 204788 h 1462088"/>
              <a:gd name="connsiteX5" fmla="*/ 66675 w 2683669"/>
              <a:gd name="connsiteY5" fmla="*/ 392906 h 1462088"/>
              <a:gd name="connsiteX6" fmla="*/ 178594 w 2683669"/>
              <a:gd name="connsiteY6" fmla="*/ 366713 h 1462088"/>
              <a:gd name="connsiteX7" fmla="*/ 330994 w 2683669"/>
              <a:gd name="connsiteY7" fmla="*/ 340519 h 1462088"/>
              <a:gd name="connsiteX8" fmla="*/ 497681 w 2683669"/>
              <a:gd name="connsiteY8" fmla="*/ 316706 h 1462088"/>
              <a:gd name="connsiteX9" fmla="*/ 657225 w 2683669"/>
              <a:gd name="connsiteY9" fmla="*/ 297656 h 1462088"/>
              <a:gd name="connsiteX10" fmla="*/ 845344 w 2683669"/>
              <a:gd name="connsiteY10" fmla="*/ 280988 h 1462088"/>
              <a:gd name="connsiteX11" fmla="*/ 1062037 w 2683669"/>
              <a:gd name="connsiteY11" fmla="*/ 264319 h 1462088"/>
              <a:gd name="connsiteX12" fmla="*/ 1247775 w 2683669"/>
              <a:gd name="connsiteY12" fmla="*/ 242888 h 1462088"/>
              <a:gd name="connsiteX13" fmla="*/ 1423987 w 2683669"/>
              <a:gd name="connsiteY13" fmla="*/ 235744 h 1462088"/>
              <a:gd name="connsiteX14" fmla="*/ 1645444 w 2683669"/>
              <a:gd name="connsiteY14" fmla="*/ 228600 h 1462088"/>
              <a:gd name="connsiteX15" fmla="*/ 1947862 w 2683669"/>
              <a:gd name="connsiteY15" fmla="*/ 214313 h 1462088"/>
              <a:gd name="connsiteX16" fmla="*/ 2162175 w 2683669"/>
              <a:gd name="connsiteY16" fmla="*/ 202406 h 1462088"/>
              <a:gd name="connsiteX17" fmla="*/ 2259806 w 2683669"/>
              <a:gd name="connsiteY17" fmla="*/ 202406 h 1462088"/>
              <a:gd name="connsiteX18" fmla="*/ 2276475 w 2683669"/>
              <a:gd name="connsiteY18" fmla="*/ 204788 h 1462088"/>
              <a:gd name="connsiteX19" fmla="*/ 2293144 w 2683669"/>
              <a:gd name="connsiteY19" fmla="*/ 219075 h 1462088"/>
              <a:gd name="connsiteX20" fmla="*/ 2300287 w 2683669"/>
              <a:gd name="connsiteY20" fmla="*/ 238125 h 1462088"/>
              <a:gd name="connsiteX21" fmla="*/ 2302669 w 2683669"/>
              <a:gd name="connsiteY21" fmla="*/ 261938 h 1462088"/>
              <a:gd name="connsiteX22" fmla="*/ 2295525 w 2683669"/>
              <a:gd name="connsiteY22" fmla="*/ 335756 h 1462088"/>
              <a:gd name="connsiteX23" fmla="*/ 2255044 w 2683669"/>
              <a:gd name="connsiteY23" fmla="*/ 616744 h 1462088"/>
              <a:gd name="connsiteX24" fmla="*/ 2238375 w 2683669"/>
              <a:gd name="connsiteY24" fmla="*/ 740569 h 1462088"/>
              <a:gd name="connsiteX25" fmla="*/ 2207419 w 2683669"/>
              <a:gd name="connsiteY25" fmla="*/ 1059656 h 1462088"/>
              <a:gd name="connsiteX26" fmla="*/ 2190750 w 2683669"/>
              <a:gd name="connsiteY26" fmla="*/ 1238250 h 1462088"/>
              <a:gd name="connsiteX27" fmla="*/ 2176462 w 2683669"/>
              <a:gd name="connsiteY27" fmla="*/ 1393031 h 1462088"/>
              <a:gd name="connsiteX28" fmla="*/ 2193131 w 2683669"/>
              <a:gd name="connsiteY28" fmla="*/ 1426369 h 1462088"/>
              <a:gd name="connsiteX29" fmla="*/ 2212181 w 2683669"/>
              <a:gd name="connsiteY29" fmla="*/ 1443038 h 1462088"/>
              <a:gd name="connsiteX30" fmla="*/ 2231231 w 2683669"/>
              <a:gd name="connsiteY30" fmla="*/ 1457325 h 1462088"/>
              <a:gd name="connsiteX31" fmla="*/ 2250281 w 2683669"/>
              <a:gd name="connsiteY31" fmla="*/ 1462088 h 1462088"/>
              <a:gd name="connsiteX32" fmla="*/ 2271712 w 2683669"/>
              <a:gd name="connsiteY32" fmla="*/ 1459706 h 1462088"/>
              <a:gd name="connsiteX33" fmla="*/ 2300287 w 2683669"/>
              <a:gd name="connsiteY33" fmla="*/ 1452563 h 1462088"/>
              <a:gd name="connsiteX34" fmla="*/ 2328862 w 2683669"/>
              <a:gd name="connsiteY34" fmla="*/ 1433513 h 1462088"/>
              <a:gd name="connsiteX35" fmla="*/ 2371725 w 2683669"/>
              <a:gd name="connsiteY35" fmla="*/ 1388269 h 1462088"/>
              <a:gd name="connsiteX36" fmla="*/ 2386012 w 2683669"/>
              <a:gd name="connsiteY36" fmla="*/ 1364456 h 1462088"/>
              <a:gd name="connsiteX37" fmla="*/ 2407444 w 2683669"/>
              <a:gd name="connsiteY37" fmla="*/ 1328738 h 1462088"/>
              <a:gd name="connsiteX38" fmla="*/ 2419350 w 2683669"/>
              <a:gd name="connsiteY38" fmla="*/ 1290638 h 1462088"/>
              <a:gd name="connsiteX39" fmla="*/ 2452687 w 2683669"/>
              <a:gd name="connsiteY39" fmla="*/ 1114425 h 1462088"/>
              <a:gd name="connsiteX40" fmla="*/ 2516981 w 2683669"/>
              <a:gd name="connsiteY40" fmla="*/ 804863 h 1462088"/>
              <a:gd name="connsiteX41" fmla="*/ 2566987 w 2683669"/>
              <a:gd name="connsiteY41" fmla="*/ 561975 h 1462088"/>
              <a:gd name="connsiteX42" fmla="*/ 2595562 w 2683669"/>
              <a:gd name="connsiteY42" fmla="*/ 419100 h 1462088"/>
              <a:gd name="connsiteX43" fmla="*/ 2605087 w 2683669"/>
              <a:gd name="connsiteY43" fmla="*/ 395288 h 1462088"/>
              <a:gd name="connsiteX44" fmla="*/ 2619375 w 2683669"/>
              <a:gd name="connsiteY44" fmla="*/ 371475 h 1462088"/>
              <a:gd name="connsiteX45" fmla="*/ 2640806 w 2683669"/>
              <a:gd name="connsiteY45" fmla="*/ 347663 h 1462088"/>
              <a:gd name="connsiteX46" fmla="*/ 2669381 w 2683669"/>
              <a:gd name="connsiteY46" fmla="*/ 323850 h 1462088"/>
              <a:gd name="connsiteX47" fmla="*/ 2681287 w 2683669"/>
              <a:gd name="connsiteY47" fmla="*/ 314325 h 1462088"/>
              <a:gd name="connsiteX48" fmla="*/ 2683669 w 2683669"/>
              <a:gd name="connsiteY48" fmla="*/ 304800 h 1462088"/>
              <a:gd name="connsiteX49" fmla="*/ 2681287 w 2683669"/>
              <a:gd name="connsiteY49" fmla="*/ 276225 h 1462088"/>
              <a:gd name="connsiteX50" fmla="*/ 2671762 w 2683669"/>
              <a:gd name="connsiteY50" fmla="*/ 247650 h 1462088"/>
              <a:gd name="connsiteX51" fmla="*/ 2647950 w 2683669"/>
              <a:gd name="connsiteY51" fmla="*/ 207169 h 1462088"/>
              <a:gd name="connsiteX52" fmla="*/ 2614612 w 2683669"/>
              <a:gd name="connsiteY52" fmla="*/ 173831 h 1462088"/>
              <a:gd name="connsiteX53" fmla="*/ 2519362 w 2683669"/>
              <a:gd name="connsiteY53" fmla="*/ 100013 h 1462088"/>
              <a:gd name="connsiteX54" fmla="*/ 2414587 w 2683669"/>
              <a:gd name="connsiteY54" fmla="*/ 23813 h 1462088"/>
              <a:gd name="connsiteX55" fmla="*/ 2374106 w 2683669"/>
              <a:gd name="connsiteY55" fmla="*/ 0 h 1462088"/>
              <a:gd name="connsiteX56" fmla="*/ 2352675 w 2683669"/>
              <a:gd name="connsiteY56" fmla="*/ 2381 h 1462088"/>
              <a:gd name="connsiteX57" fmla="*/ 2231231 w 2683669"/>
              <a:gd name="connsiteY57" fmla="*/ 28575 h 1462088"/>
              <a:gd name="connsiteX58" fmla="*/ 2131219 w 2683669"/>
              <a:gd name="connsiteY58" fmla="*/ 45244 h 1462088"/>
              <a:gd name="connsiteX59" fmla="*/ 1969294 w 2683669"/>
              <a:gd name="connsiteY59" fmla="*/ 52388 h 1462088"/>
              <a:gd name="connsiteX60" fmla="*/ 1759744 w 2683669"/>
              <a:gd name="connsiteY60" fmla="*/ 61913 h 1462088"/>
              <a:gd name="connsiteX61" fmla="*/ 1614487 w 2683669"/>
              <a:gd name="connsiteY61" fmla="*/ 69056 h 1462088"/>
              <a:gd name="connsiteX62" fmla="*/ 1371600 w 2683669"/>
              <a:gd name="connsiteY62" fmla="*/ 90488 h 1462088"/>
              <a:gd name="connsiteX63" fmla="*/ 835819 w 2683669"/>
              <a:gd name="connsiteY63" fmla="*/ 135731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83669" h="1462088">
                <a:moveTo>
                  <a:pt x="835819" y="135731"/>
                </a:moveTo>
                <a:lnTo>
                  <a:pt x="647700" y="152400"/>
                </a:lnTo>
                <a:lnTo>
                  <a:pt x="433387" y="171450"/>
                </a:lnTo>
                <a:lnTo>
                  <a:pt x="176212" y="192881"/>
                </a:lnTo>
                <a:lnTo>
                  <a:pt x="0" y="204788"/>
                </a:lnTo>
                <a:lnTo>
                  <a:pt x="66675" y="392906"/>
                </a:lnTo>
                <a:lnTo>
                  <a:pt x="178594" y="366713"/>
                </a:lnTo>
                <a:lnTo>
                  <a:pt x="330994" y="340519"/>
                </a:lnTo>
                <a:lnTo>
                  <a:pt x="497681" y="316706"/>
                </a:lnTo>
                <a:lnTo>
                  <a:pt x="657225" y="297656"/>
                </a:lnTo>
                <a:lnTo>
                  <a:pt x="845344" y="280988"/>
                </a:lnTo>
                <a:lnTo>
                  <a:pt x="1062037" y="264319"/>
                </a:lnTo>
                <a:lnTo>
                  <a:pt x="1247775" y="242888"/>
                </a:lnTo>
                <a:lnTo>
                  <a:pt x="1423987" y="235744"/>
                </a:lnTo>
                <a:lnTo>
                  <a:pt x="1645444" y="228600"/>
                </a:lnTo>
                <a:lnTo>
                  <a:pt x="1947862" y="214313"/>
                </a:lnTo>
                <a:lnTo>
                  <a:pt x="2162175" y="202406"/>
                </a:lnTo>
                <a:lnTo>
                  <a:pt x="2259806" y="202406"/>
                </a:lnTo>
                <a:lnTo>
                  <a:pt x="2276475" y="204788"/>
                </a:lnTo>
                <a:lnTo>
                  <a:pt x="2293144" y="219075"/>
                </a:lnTo>
                <a:lnTo>
                  <a:pt x="2300287" y="238125"/>
                </a:lnTo>
                <a:lnTo>
                  <a:pt x="2302669" y="261938"/>
                </a:lnTo>
                <a:lnTo>
                  <a:pt x="2295525" y="335756"/>
                </a:lnTo>
                <a:lnTo>
                  <a:pt x="2255044" y="616744"/>
                </a:lnTo>
                <a:lnTo>
                  <a:pt x="2238375" y="740569"/>
                </a:lnTo>
                <a:lnTo>
                  <a:pt x="2207419" y="1059656"/>
                </a:lnTo>
                <a:lnTo>
                  <a:pt x="2190750" y="1238250"/>
                </a:lnTo>
                <a:lnTo>
                  <a:pt x="2176462" y="1393031"/>
                </a:lnTo>
                <a:lnTo>
                  <a:pt x="2193131" y="1426369"/>
                </a:lnTo>
                <a:lnTo>
                  <a:pt x="2212181" y="1443038"/>
                </a:lnTo>
                <a:lnTo>
                  <a:pt x="2231231" y="1457325"/>
                </a:lnTo>
                <a:lnTo>
                  <a:pt x="2250281" y="1462088"/>
                </a:lnTo>
                <a:lnTo>
                  <a:pt x="2271712" y="1459706"/>
                </a:lnTo>
                <a:lnTo>
                  <a:pt x="2300287" y="1452563"/>
                </a:lnTo>
                <a:lnTo>
                  <a:pt x="2328862" y="1433513"/>
                </a:lnTo>
                <a:lnTo>
                  <a:pt x="2371725" y="1388269"/>
                </a:lnTo>
                <a:lnTo>
                  <a:pt x="2386012" y="1364456"/>
                </a:lnTo>
                <a:lnTo>
                  <a:pt x="2407444" y="1328738"/>
                </a:lnTo>
                <a:lnTo>
                  <a:pt x="2419350" y="1290638"/>
                </a:lnTo>
                <a:lnTo>
                  <a:pt x="2452687" y="1114425"/>
                </a:lnTo>
                <a:lnTo>
                  <a:pt x="2516981" y="804863"/>
                </a:lnTo>
                <a:lnTo>
                  <a:pt x="2566987" y="561975"/>
                </a:lnTo>
                <a:lnTo>
                  <a:pt x="2595562" y="419100"/>
                </a:lnTo>
                <a:lnTo>
                  <a:pt x="2605087" y="395288"/>
                </a:lnTo>
                <a:lnTo>
                  <a:pt x="2619375" y="371475"/>
                </a:lnTo>
                <a:lnTo>
                  <a:pt x="2640806" y="347663"/>
                </a:lnTo>
                <a:lnTo>
                  <a:pt x="2669381" y="323850"/>
                </a:lnTo>
                <a:lnTo>
                  <a:pt x="2681287" y="314325"/>
                </a:lnTo>
                <a:lnTo>
                  <a:pt x="2683669" y="304800"/>
                </a:lnTo>
                <a:lnTo>
                  <a:pt x="2681287" y="276225"/>
                </a:lnTo>
                <a:lnTo>
                  <a:pt x="2671762" y="247650"/>
                </a:lnTo>
                <a:lnTo>
                  <a:pt x="2647950" y="207169"/>
                </a:lnTo>
                <a:lnTo>
                  <a:pt x="2614612" y="173831"/>
                </a:lnTo>
                <a:lnTo>
                  <a:pt x="2519362" y="100013"/>
                </a:lnTo>
                <a:lnTo>
                  <a:pt x="2414587" y="23813"/>
                </a:lnTo>
                <a:lnTo>
                  <a:pt x="2374106" y="0"/>
                </a:lnTo>
                <a:lnTo>
                  <a:pt x="2352675" y="2381"/>
                </a:lnTo>
                <a:lnTo>
                  <a:pt x="2231231" y="28575"/>
                </a:lnTo>
                <a:lnTo>
                  <a:pt x="2131219" y="45244"/>
                </a:lnTo>
                <a:lnTo>
                  <a:pt x="1969294" y="52388"/>
                </a:lnTo>
                <a:lnTo>
                  <a:pt x="1759744" y="61913"/>
                </a:lnTo>
                <a:lnTo>
                  <a:pt x="1614487" y="69056"/>
                </a:lnTo>
                <a:lnTo>
                  <a:pt x="1371600" y="90488"/>
                </a:lnTo>
                <a:lnTo>
                  <a:pt x="835819" y="135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53CA84C-8073-D84D-8F18-D160205D8A2E}"/>
              </a:ext>
            </a:extLst>
          </p:cNvPr>
          <p:cNvSpPr/>
          <p:nvPr/>
        </p:nvSpPr>
        <p:spPr>
          <a:xfrm>
            <a:off x="3856038" y="3021013"/>
            <a:ext cx="2203450" cy="361950"/>
          </a:xfrm>
          <a:custGeom>
            <a:avLst/>
            <a:gdLst>
              <a:gd name="connsiteX0" fmla="*/ 688181 w 2205037"/>
              <a:gd name="connsiteY0" fmla="*/ 116682 h 361950"/>
              <a:gd name="connsiteX1" fmla="*/ 840581 w 2205037"/>
              <a:gd name="connsiteY1" fmla="*/ 95250 h 361950"/>
              <a:gd name="connsiteX2" fmla="*/ 1007269 w 2205037"/>
              <a:gd name="connsiteY2" fmla="*/ 69057 h 361950"/>
              <a:gd name="connsiteX3" fmla="*/ 1178719 w 2205037"/>
              <a:gd name="connsiteY3" fmla="*/ 50007 h 361950"/>
              <a:gd name="connsiteX4" fmla="*/ 1338262 w 2205037"/>
              <a:gd name="connsiteY4" fmla="*/ 42863 h 361950"/>
              <a:gd name="connsiteX5" fmla="*/ 1585912 w 2205037"/>
              <a:gd name="connsiteY5" fmla="*/ 28575 h 361950"/>
              <a:gd name="connsiteX6" fmla="*/ 1895475 w 2205037"/>
              <a:gd name="connsiteY6" fmla="*/ 14288 h 361950"/>
              <a:gd name="connsiteX7" fmla="*/ 2205037 w 2205037"/>
              <a:gd name="connsiteY7" fmla="*/ 0 h 361950"/>
              <a:gd name="connsiteX8" fmla="*/ 2166937 w 2205037"/>
              <a:gd name="connsiteY8" fmla="*/ 178594 h 361950"/>
              <a:gd name="connsiteX9" fmla="*/ 1931194 w 2205037"/>
              <a:gd name="connsiteY9" fmla="*/ 195263 h 361950"/>
              <a:gd name="connsiteX10" fmla="*/ 1702594 w 2205037"/>
              <a:gd name="connsiteY10" fmla="*/ 204788 h 361950"/>
              <a:gd name="connsiteX11" fmla="*/ 1404937 w 2205037"/>
              <a:gd name="connsiteY11" fmla="*/ 219075 h 361950"/>
              <a:gd name="connsiteX12" fmla="*/ 1173956 w 2205037"/>
              <a:gd name="connsiteY12" fmla="*/ 230982 h 361950"/>
              <a:gd name="connsiteX13" fmla="*/ 983456 w 2205037"/>
              <a:gd name="connsiteY13" fmla="*/ 252413 h 361950"/>
              <a:gd name="connsiteX14" fmla="*/ 726281 w 2205037"/>
              <a:gd name="connsiteY14" fmla="*/ 288132 h 361950"/>
              <a:gd name="connsiteX15" fmla="*/ 497681 w 2205037"/>
              <a:gd name="connsiteY15" fmla="*/ 323850 h 361950"/>
              <a:gd name="connsiteX16" fmla="*/ 261937 w 2205037"/>
              <a:gd name="connsiteY16" fmla="*/ 359569 h 361950"/>
              <a:gd name="connsiteX17" fmla="*/ 240506 w 2205037"/>
              <a:gd name="connsiteY17" fmla="*/ 361950 h 361950"/>
              <a:gd name="connsiteX18" fmla="*/ 197644 w 2205037"/>
              <a:gd name="connsiteY18" fmla="*/ 354807 h 361950"/>
              <a:gd name="connsiteX19" fmla="*/ 90487 w 2205037"/>
              <a:gd name="connsiteY19" fmla="*/ 330994 h 361950"/>
              <a:gd name="connsiteX20" fmla="*/ 9525 w 2205037"/>
              <a:gd name="connsiteY20" fmla="*/ 309563 h 361950"/>
              <a:gd name="connsiteX21" fmla="*/ 0 w 2205037"/>
              <a:gd name="connsiteY21" fmla="*/ 188119 h 361950"/>
              <a:gd name="connsiteX22" fmla="*/ 247650 w 2205037"/>
              <a:gd name="connsiteY22" fmla="*/ 169069 h 361950"/>
              <a:gd name="connsiteX23" fmla="*/ 459581 w 2205037"/>
              <a:gd name="connsiteY23" fmla="*/ 147638 h 361950"/>
              <a:gd name="connsiteX24" fmla="*/ 688181 w 2205037"/>
              <a:gd name="connsiteY24" fmla="*/ 116682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205037" h="361950">
                <a:moveTo>
                  <a:pt x="688181" y="116682"/>
                </a:moveTo>
                <a:lnTo>
                  <a:pt x="840581" y="95250"/>
                </a:lnTo>
                <a:lnTo>
                  <a:pt x="1007269" y="69057"/>
                </a:lnTo>
                <a:lnTo>
                  <a:pt x="1178719" y="50007"/>
                </a:lnTo>
                <a:lnTo>
                  <a:pt x="1338262" y="42863"/>
                </a:lnTo>
                <a:lnTo>
                  <a:pt x="1585912" y="28575"/>
                </a:lnTo>
                <a:lnTo>
                  <a:pt x="1895475" y="14288"/>
                </a:lnTo>
                <a:lnTo>
                  <a:pt x="2205037" y="0"/>
                </a:lnTo>
                <a:lnTo>
                  <a:pt x="2166937" y="178594"/>
                </a:lnTo>
                <a:lnTo>
                  <a:pt x="1931194" y="195263"/>
                </a:lnTo>
                <a:lnTo>
                  <a:pt x="1702594" y="204788"/>
                </a:lnTo>
                <a:lnTo>
                  <a:pt x="1404937" y="219075"/>
                </a:lnTo>
                <a:lnTo>
                  <a:pt x="1173956" y="230982"/>
                </a:lnTo>
                <a:lnTo>
                  <a:pt x="983456" y="252413"/>
                </a:lnTo>
                <a:lnTo>
                  <a:pt x="726281" y="288132"/>
                </a:lnTo>
                <a:lnTo>
                  <a:pt x="497681" y="323850"/>
                </a:lnTo>
                <a:lnTo>
                  <a:pt x="261937" y="359569"/>
                </a:lnTo>
                <a:lnTo>
                  <a:pt x="240506" y="361950"/>
                </a:lnTo>
                <a:lnTo>
                  <a:pt x="197644" y="354807"/>
                </a:lnTo>
                <a:lnTo>
                  <a:pt x="90487" y="330994"/>
                </a:lnTo>
                <a:lnTo>
                  <a:pt x="9525" y="309563"/>
                </a:lnTo>
                <a:lnTo>
                  <a:pt x="0" y="188119"/>
                </a:lnTo>
                <a:lnTo>
                  <a:pt x="247650" y="169069"/>
                </a:lnTo>
                <a:lnTo>
                  <a:pt x="459581" y="147638"/>
                </a:lnTo>
                <a:lnTo>
                  <a:pt x="688181" y="116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B8DC3DD9-2B63-054D-ACE2-9C7BBCDE59C5}"/>
              </a:ext>
            </a:extLst>
          </p:cNvPr>
          <p:cNvSpPr/>
          <p:nvPr/>
        </p:nvSpPr>
        <p:spPr>
          <a:xfrm>
            <a:off x="3938588" y="3652838"/>
            <a:ext cx="2024062" cy="319087"/>
          </a:xfrm>
          <a:custGeom>
            <a:avLst/>
            <a:gdLst>
              <a:gd name="connsiteX0" fmla="*/ 521493 w 2024062"/>
              <a:gd name="connsiteY0" fmla="*/ 80962 h 319087"/>
              <a:gd name="connsiteX1" fmla="*/ 754856 w 2024062"/>
              <a:gd name="connsiteY1" fmla="*/ 57150 h 319087"/>
              <a:gd name="connsiteX2" fmla="*/ 909637 w 2024062"/>
              <a:gd name="connsiteY2" fmla="*/ 42862 h 319087"/>
              <a:gd name="connsiteX3" fmla="*/ 1109662 w 2024062"/>
              <a:gd name="connsiteY3" fmla="*/ 21431 h 319087"/>
              <a:gd name="connsiteX4" fmla="*/ 1343025 w 2024062"/>
              <a:gd name="connsiteY4" fmla="*/ 9525 h 319087"/>
              <a:gd name="connsiteX5" fmla="*/ 1590675 w 2024062"/>
              <a:gd name="connsiteY5" fmla="*/ 0 h 319087"/>
              <a:gd name="connsiteX6" fmla="*/ 1881187 w 2024062"/>
              <a:gd name="connsiteY6" fmla="*/ 0 h 319087"/>
              <a:gd name="connsiteX7" fmla="*/ 2024062 w 2024062"/>
              <a:gd name="connsiteY7" fmla="*/ 0 h 319087"/>
              <a:gd name="connsiteX8" fmla="*/ 2019300 w 2024062"/>
              <a:gd name="connsiteY8" fmla="*/ 183356 h 319087"/>
              <a:gd name="connsiteX9" fmla="*/ 1850231 w 2024062"/>
              <a:gd name="connsiteY9" fmla="*/ 178593 h 319087"/>
              <a:gd name="connsiteX10" fmla="*/ 1659731 w 2024062"/>
              <a:gd name="connsiteY10" fmla="*/ 178593 h 319087"/>
              <a:gd name="connsiteX11" fmla="*/ 1459706 w 2024062"/>
              <a:gd name="connsiteY11" fmla="*/ 178593 h 319087"/>
              <a:gd name="connsiteX12" fmla="*/ 1347787 w 2024062"/>
              <a:gd name="connsiteY12" fmla="*/ 180975 h 319087"/>
              <a:gd name="connsiteX13" fmla="*/ 1250156 w 2024062"/>
              <a:gd name="connsiteY13" fmla="*/ 185737 h 319087"/>
              <a:gd name="connsiteX14" fmla="*/ 1181100 w 2024062"/>
              <a:gd name="connsiteY14" fmla="*/ 192881 h 319087"/>
              <a:gd name="connsiteX15" fmla="*/ 1085850 w 2024062"/>
              <a:gd name="connsiteY15" fmla="*/ 207168 h 319087"/>
              <a:gd name="connsiteX16" fmla="*/ 916781 w 2024062"/>
              <a:gd name="connsiteY16" fmla="*/ 200025 h 319087"/>
              <a:gd name="connsiteX17" fmla="*/ 750093 w 2024062"/>
              <a:gd name="connsiteY17" fmla="*/ 221456 h 319087"/>
              <a:gd name="connsiteX18" fmla="*/ 497681 w 2024062"/>
              <a:gd name="connsiteY18" fmla="*/ 254793 h 319087"/>
              <a:gd name="connsiteX19" fmla="*/ 340518 w 2024062"/>
              <a:gd name="connsiteY19" fmla="*/ 276225 h 319087"/>
              <a:gd name="connsiteX20" fmla="*/ 16668 w 2024062"/>
              <a:gd name="connsiteY20" fmla="*/ 319087 h 319087"/>
              <a:gd name="connsiteX21" fmla="*/ 0 w 2024062"/>
              <a:gd name="connsiteY21" fmla="*/ 140493 h 319087"/>
              <a:gd name="connsiteX22" fmla="*/ 190500 w 2024062"/>
              <a:gd name="connsiteY22" fmla="*/ 119062 h 319087"/>
              <a:gd name="connsiteX23" fmla="*/ 454818 w 2024062"/>
              <a:gd name="connsiteY23" fmla="*/ 88106 h 319087"/>
              <a:gd name="connsiteX24" fmla="*/ 521493 w 2024062"/>
              <a:gd name="connsiteY24" fmla="*/ 80962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024062" h="319087">
                <a:moveTo>
                  <a:pt x="521493" y="80962"/>
                </a:moveTo>
                <a:lnTo>
                  <a:pt x="754856" y="57150"/>
                </a:lnTo>
                <a:lnTo>
                  <a:pt x="909637" y="42862"/>
                </a:lnTo>
                <a:lnTo>
                  <a:pt x="1109662" y="21431"/>
                </a:lnTo>
                <a:lnTo>
                  <a:pt x="1343025" y="9525"/>
                </a:lnTo>
                <a:lnTo>
                  <a:pt x="1590675" y="0"/>
                </a:lnTo>
                <a:lnTo>
                  <a:pt x="1881187" y="0"/>
                </a:lnTo>
                <a:lnTo>
                  <a:pt x="2024062" y="0"/>
                </a:lnTo>
                <a:lnTo>
                  <a:pt x="2019300" y="183356"/>
                </a:lnTo>
                <a:lnTo>
                  <a:pt x="1850231" y="178593"/>
                </a:lnTo>
                <a:lnTo>
                  <a:pt x="1659731" y="178593"/>
                </a:lnTo>
                <a:lnTo>
                  <a:pt x="1459706" y="178593"/>
                </a:lnTo>
                <a:lnTo>
                  <a:pt x="1347787" y="180975"/>
                </a:lnTo>
                <a:lnTo>
                  <a:pt x="1250156" y="185737"/>
                </a:lnTo>
                <a:lnTo>
                  <a:pt x="1181100" y="192881"/>
                </a:lnTo>
                <a:lnTo>
                  <a:pt x="1085850" y="207168"/>
                </a:lnTo>
                <a:lnTo>
                  <a:pt x="916781" y="200025"/>
                </a:lnTo>
                <a:lnTo>
                  <a:pt x="750093" y="221456"/>
                </a:lnTo>
                <a:lnTo>
                  <a:pt x="497681" y="254793"/>
                </a:lnTo>
                <a:lnTo>
                  <a:pt x="340518" y="276225"/>
                </a:lnTo>
                <a:lnTo>
                  <a:pt x="16668" y="319087"/>
                </a:lnTo>
                <a:lnTo>
                  <a:pt x="0" y="140493"/>
                </a:lnTo>
                <a:lnTo>
                  <a:pt x="190500" y="119062"/>
                </a:lnTo>
                <a:lnTo>
                  <a:pt x="454818" y="88106"/>
                </a:lnTo>
                <a:lnTo>
                  <a:pt x="521493" y="809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8D9B36CE-4032-4F47-AC35-7B4EC4B6A6DB}"/>
              </a:ext>
            </a:extLst>
          </p:cNvPr>
          <p:cNvSpPr/>
          <p:nvPr/>
        </p:nvSpPr>
        <p:spPr>
          <a:xfrm>
            <a:off x="2986088" y="4102100"/>
            <a:ext cx="3798887" cy="627063"/>
          </a:xfrm>
          <a:custGeom>
            <a:avLst/>
            <a:gdLst>
              <a:gd name="connsiteX0" fmla="*/ 1297957 w 3798749"/>
              <a:gd name="connsiteY0" fmla="*/ 251614 h 625965"/>
              <a:gd name="connsiteX1" fmla="*/ 1709130 w 3798749"/>
              <a:gd name="connsiteY1" fmla="*/ 196381 h 625965"/>
              <a:gd name="connsiteX2" fmla="*/ 1874827 w 3798749"/>
              <a:gd name="connsiteY2" fmla="*/ 174902 h 625965"/>
              <a:gd name="connsiteX3" fmla="*/ 2068140 w 3798749"/>
              <a:gd name="connsiteY3" fmla="*/ 156491 h 625965"/>
              <a:gd name="connsiteX4" fmla="*/ 2255315 w 3798749"/>
              <a:gd name="connsiteY4" fmla="*/ 147286 h 625965"/>
              <a:gd name="connsiteX5" fmla="*/ 2540682 w 3798749"/>
              <a:gd name="connsiteY5" fmla="*/ 128875 h 625965"/>
              <a:gd name="connsiteX6" fmla="*/ 2810706 w 3798749"/>
              <a:gd name="connsiteY6" fmla="*/ 113533 h 625965"/>
              <a:gd name="connsiteX7" fmla="*/ 3016293 w 3798749"/>
              <a:gd name="connsiteY7" fmla="*/ 98191 h 625965"/>
              <a:gd name="connsiteX8" fmla="*/ 3126757 w 3798749"/>
              <a:gd name="connsiteY8" fmla="*/ 88985 h 625965"/>
              <a:gd name="connsiteX9" fmla="*/ 3163579 w 3798749"/>
              <a:gd name="connsiteY9" fmla="*/ 82848 h 625965"/>
              <a:gd name="connsiteX10" fmla="*/ 3218811 w 3798749"/>
              <a:gd name="connsiteY10" fmla="*/ 64438 h 625965"/>
              <a:gd name="connsiteX11" fmla="*/ 3292454 w 3798749"/>
              <a:gd name="connsiteY11" fmla="*/ 27616 h 625965"/>
              <a:gd name="connsiteX12" fmla="*/ 3344618 w 3798749"/>
              <a:gd name="connsiteY12" fmla="*/ 0 h 625965"/>
              <a:gd name="connsiteX13" fmla="*/ 3378371 w 3798749"/>
              <a:gd name="connsiteY13" fmla="*/ 0 h 625965"/>
              <a:gd name="connsiteX14" fmla="*/ 3439740 w 3798749"/>
              <a:gd name="connsiteY14" fmla="*/ 9206 h 625965"/>
              <a:gd name="connsiteX15" fmla="*/ 3501109 w 3798749"/>
              <a:gd name="connsiteY15" fmla="*/ 27616 h 625965"/>
              <a:gd name="connsiteX16" fmla="*/ 3580889 w 3798749"/>
              <a:gd name="connsiteY16" fmla="*/ 61369 h 625965"/>
              <a:gd name="connsiteX17" fmla="*/ 3660669 w 3798749"/>
              <a:gd name="connsiteY17" fmla="*/ 104328 h 625965"/>
              <a:gd name="connsiteX18" fmla="*/ 3737380 w 3798749"/>
              <a:gd name="connsiteY18" fmla="*/ 153423 h 625965"/>
              <a:gd name="connsiteX19" fmla="*/ 3764996 w 3798749"/>
              <a:gd name="connsiteY19" fmla="*/ 174902 h 625965"/>
              <a:gd name="connsiteX20" fmla="*/ 3774201 w 3798749"/>
              <a:gd name="connsiteY20" fmla="*/ 187176 h 625965"/>
              <a:gd name="connsiteX21" fmla="*/ 3786475 w 3798749"/>
              <a:gd name="connsiteY21" fmla="*/ 205587 h 625965"/>
              <a:gd name="connsiteX22" fmla="*/ 3792612 w 3798749"/>
              <a:gd name="connsiteY22" fmla="*/ 230134 h 625965"/>
              <a:gd name="connsiteX23" fmla="*/ 3798749 w 3798749"/>
              <a:gd name="connsiteY23" fmla="*/ 254682 h 625965"/>
              <a:gd name="connsiteX24" fmla="*/ 3798749 w 3798749"/>
              <a:gd name="connsiteY24" fmla="*/ 276161 h 625965"/>
              <a:gd name="connsiteX25" fmla="*/ 3783407 w 3798749"/>
              <a:gd name="connsiteY25" fmla="*/ 306846 h 625965"/>
              <a:gd name="connsiteX26" fmla="*/ 3761928 w 3798749"/>
              <a:gd name="connsiteY26" fmla="*/ 319120 h 625965"/>
              <a:gd name="connsiteX27" fmla="*/ 3731243 w 3798749"/>
              <a:gd name="connsiteY27" fmla="*/ 331393 h 625965"/>
              <a:gd name="connsiteX28" fmla="*/ 3669874 w 3798749"/>
              <a:gd name="connsiteY28" fmla="*/ 337530 h 625965"/>
              <a:gd name="connsiteX29" fmla="*/ 3568615 w 3798749"/>
              <a:gd name="connsiteY29" fmla="*/ 331393 h 625965"/>
              <a:gd name="connsiteX30" fmla="*/ 3418260 w 3798749"/>
              <a:gd name="connsiteY30" fmla="*/ 312983 h 625965"/>
              <a:gd name="connsiteX31" fmla="*/ 3160510 w 3798749"/>
              <a:gd name="connsiteY31" fmla="*/ 297640 h 625965"/>
              <a:gd name="connsiteX32" fmla="*/ 2859801 w 3798749"/>
              <a:gd name="connsiteY32" fmla="*/ 288435 h 625965"/>
              <a:gd name="connsiteX33" fmla="*/ 2638873 w 3798749"/>
              <a:gd name="connsiteY33" fmla="*/ 291504 h 625965"/>
              <a:gd name="connsiteX34" fmla="*/ 2430218 w 3798749"/>
              <a:gd name="connsiteY34" fmla="*/ 297640 h 625965"/>
              <a:gd name="connsiteX35" fmla="*/ 2233836 w 3798749"/>
              <a:gd name="connsiteY35" fmla="*/ 303777 h 625965"/>
              <a:gd name="connsiteX36" fmla="*/ 2132577 w 3798749"/>
              <a:gd name="connsiteY36" fmla="*/ 309914 h 625965"/>
              <a:gd name="connsiteX37" fmla="*/ 1712199 w 3798749"/>
              <a:gd name="connsiteY37" fmla="*/ 349804 h 625965"/>
              <a:gd name="connsiteX38" fmla="*/ 1497407 w 3798749"/>
              <a:gd name="connsiteY38" fmla="*/ 389694 h 625965"/>
              <a:gd name="connsiteX39" fmla="*/ 1135329 w 3798749"/>
              <a:gd name="connsiteY39" fmla="*/ 469474 h 625965"/>
              <a:gd name="connsiteX40" fmla="*/ 929742 w 3798749"/>
              <a:gd name="connsiteY40" fmla="*/ 518569 h 625965"/>
              <a:gd name="connsiteX41" fmla="*/ 721087 w 3798749"/>
              <a:gd name="connsiteY41" fmla="*/ 573802 h 625965"/>
              <a:gd name="connsiteX42" fmla="*/ 653581 w 3798749"/>
              <a:gd name="connsiteY42" fmla="*/ 595281 h 625965"/>
              <a:gd name="connsiteX43" fmla="*/ 610623 w 3798749"/>
              <a:gd name="connsiteY43" fmla="*/ 610623 h 625965"/>
              <a:gd name="connsiteX44" fmla="*/ 558459 w 3798749"/>
              <a:gd name="connsiteY44" fmla="*/ 619828 h 625965"/>
              <a:gd name="connsiteX45" fmla="*/ 521638 w 3798749"/>
              <a:gd name="connsiteY45" fmla="*/ 625965 h 625965"/>
              <a:gd name="connsiteX46" fmla="*/ 469474 w 3798749"/>
              <a:gd name="connsiteY46" fmla="*/ 619828 h 625965"/>
              <a:gd name="connsiteX47" fmla="*/ 420379 w 3798749"/>
              <a:gd name="connsiteY47" fmla="*/ 607555 h 625965"/>
              <a:gd name="connsiteX48" fmla="*/ 383557 w 3798749"/>
              <a:gd name="connsiteY48" fmla="*/ 592212 h 625965"/>
              <a:gd name="connsiteX49" fmla="*/ 334462 w 3798749"/>
              <a:gd name="connsiteY49" fmla="*/ 564596 h 625965"/>
              <a:gd name="connsiteX50" fmla="*/ 270024 w 3798749"/>
              <a:gd name="connsiteY50" fmla="*/ 518569 h 625965"/>
              <a:gd name="connsiteX51" fmla="*/ 196381 w 3798749"/>
              <a:gd name="connsiteY51" fmla="*/ 454132 h 625965"/>
              <a:gd name="connsiteX52" fmla="*/ 104328 w 3798749"/>
              <a:gd name="connsiteY52" fmla="*/ 355941 h 625965"/>
              <a:gd name="connsiteX53" fmla="*/ 39890 w 3798749"/>
              <a:gd name="connsiteY53" fmla="*/ 276161 h 625965"/>
              <a:gd name="connsiteX54" fmla="*/ 6137 w 3798749"/>
              <a:gd name="connsiteY54" fmla="*/ 223997 h 625965"/>
              <a:gd name="connsiteX55" fmla="*/ 0 w 3798749"/>
              <a:gd name="connsiteY55" fmla="*/ 205587 h 625965"/>
              <a:gd name="connsiteX56" fmla="*/ 3069 w 3798749"/>
              <a:gd name="connsiteY56" fmla="*/ 187176 h 625965"/>
              <a:gd name="connsiteX57" fmla="*/ 18411 w 3798749"/>
              <a:gd name="connsiteY57" fmla="*/ 181039 h 625965"/>
              <a:gd name="connsiteX58" fmla="*/ 33753 w 3798749"/>
              <a:gd name="connsiteY58" fmla="*/ 187176 h 625965"/>
              <a:gd name="connsiteX59" fmla="*/ 76711 w 3798749"/>
              <a:gd name="connsiteY59" fmla="*/ 208655 h 625965"/>
              <a:gd name="connsiteX60" fmla="*/ 153423 w 3798749"/>
              <a:gd name="connsiteY60" fmla="*/ 254682 h 625965"/>
              <a:gd name="connsiteX61" fmla="*/ 217860 w 3798749"/>
              <a:gd name="connsiteY61" fmla="*/ 294572 h 625965"/>
              <a:gd name="connsiteX62" fmla="*/ 260819 w 3798749"/>
              <a:gd name="connsiteY62" fmla="*/ 312983 h 625965"/>
              <a:gd name="connsiteX63" fmla="*/ 322188 w 3798749"/>
              <a:gd name="connsiteY63" fmla="*/ 337530 h 625965"/>
              <a:gd name="connsiteX64" fmla="*/ 377420 w 3798749"/>
              <a:gd name="connsiteY64" fmla="*/ 352873 h 625965"/>
              <a:gd name="connsiteX65" fmla="*/ 438789 w 3798749"/>
              <a:gd name="connsiteY65" fmla="*/ 359010 h 625965"/>
              <a:gd name="connsiteX66" fmla="*/ 595281 w 3798749"/>
              <a:gd name="connsiteY66" fmla="*/ 340599 h 625965"/>
              <a:gd name="connsiteX67" fmla="*/ 846894 w 3798749"/>
              <a:gd name="connsiteY67" fmla="*/ 306846 h 625965"/>
              <a:gd name="connsiteX68" fmla="*/ 1233520 w 3798749"/>
              <a:gd name="connsiteY68" fmla="*/ 260819 h 625965"/>
              <a:gd name="connsiteX69" fmla="*/ 1297957 w 3798749"/>
              <a:gd name="connsiteY69" fmla="*/ 251614 h 62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798749" h="625965">
                <a:moveTo>
                  <a:pt x="1297957" y="251614"/>
                </a:moveTo>
                <a:lnTo>
                  <a:pt x="1709130" y="196381"/>
                </a:lnTo>
                <a:lnTo>
                  <a:pt x="1874827" y="174902"/>
                </a:lnTo>
                <a:lnTo>
                  <a:pt x="2068140" y="156491"/>
                </a:lnTo>
                <a:lnTo>
                  <a:pt x="2255315" y="147286"/>
                </a:lnTo>
                <a:lnTo>
                  <a:pt x="2540682" y="128875"/>
                </a:lnTo>
                <a:lnTo>
                  <a:pt x="2810706" y="113533"/>
                </a:lnTo>
                <a:lnTo>
                  <a:pt x="3016293" y="98191"/>
                </a:lnTo>
                <a:lnTo>
                  <a:pt x="3126757" y="88985"/>
                </a:lnTo>
                <a:lnTo>
                  <a:pt x="3163579" y="82848"/>
                </a:lnTo>
                <a:lnTo>
                  <a:pt x="3218811" y="64438"/>
                </a:lnTo>
                <a:lnTo>
                  <a:pt x="3292454" y="27616"/>
                </a:lnTo>
                <a:lnTo>
                  <a:pt x="3344618" y="0"/>
                </a:lnTo>
                <a:lnTo>
                  <a:pt x="3378371" y="0"/>
                </a:lnTo>
                <a:lnTo>
                  <a:pt x="3439740" y="9206"/>
                </a:lnTo>
                <a:lnTo>
                  <a:pt x="3501109" y="27616"/>
                </a:lnTo>
                <a:lnTo>
                  <a:pt x="3580889" y="61369"/>
                </a:lnTo>
                <a:lnTo>
                  <a:pt x="3660669" y="104328"/>
                </a:lnTo>
                <a:lnTo>
                  <a:pt x="3737380" y="153423"/>
                </a:lnTo>
                <a:lnTo>
                  <a:pt x="3764996" y="174902"/>
                </a:lnTo>
                <a:lnTo>
                  <a:pt x="3774201" y="187176"/>
                </a:lnTo>
                <a:lnTo>
                  <a:pt x="3786475" y="205587"/>
                </a:lnTo>
                <a:lnTo>
                  <a:pt x="3792612" y="230134"/>
                </a:lnTo>
                <a:lnTo>
                  <a:pt x="3798749" y="254682"/>
                </a:lnTo>
                <a:lnTo>
                  <a:pt x="3798749" y="276161"/>
                </a:lnTo>
                <a:lnTo>
                  <a:pt x="3783407" y="306846"/>
                </a:lnTo>
                <a:lnTo>
                  <a:pt x="3761928" y="319120"/>
                </a:lnTo>
                <a:lnTo>
                  <a:pt x="3731243" y="331393"/>
                </a:lnTo>
                <a:lnTo>
                  <a:pt x="3669874" y="337530"/>
                </a:lnTo>
                <a:cubicBezTo>
                  <a:pt x="3636125" y="335421"/>
                  <a:pt x="3602430" y="331393"/>
                  <a:pt x="3568615" y="331393"/>
                </a:cubicBezTo>
                <a:lnTo>
                  <a:pt x="3418260" y="312983"/>
                </a:lnTo>
                <a:lnTo>
                  <a:pt x="3160510" y="297640"/>
                </a:lnTo>
                <a:lnTo>
                  <a:pt x="2859801" y="288435"/>
                </a:lnTo>
                <a:lnTo>
                  <a:pt x="2638873" y="291504"/>
                </a:lnTo>
                <a:lnTo>
                  <a:pt x="2430218" y="297640"/>
                </a:lnTo>
                <a:lnTo>
                  <a:pt x="2233836" y="303777"/>
                </a:lnTo>
                <a:lnTo>
                  <a:pt x="2132577" y="309914"/>
                </a:lnTo>
                <a:lnTo>
                  <a:pt x="1712199" y="349804"/>
                </a:lnTo>
                <a:lnTo>
                  <a:pt x="1497407" y="389694"/>
                </a:lnTo>
                <a:lnTo>
                  <a:pt x="1135329" y="469474"/>
                </a:lnTo>
                <a:lnTo>
                  <a:pt x="929742" y="518569"/>
                </a:lnTo>
                <a:lnTo>
                  <a:pt x="721087" y="573802"/>
                </a:lnTo>
                <a:lnTo>
                  <a:pt x="653581" y="595281"/>
                </a:lnTo>
                <a:lnTo>
                  <a:pt x="610623" y="610623"/>
                </a:lnTo>
                <a:lnTo>
                  <a:pt x="558459" y="619828"/>
                </a:lnTo>
                <a:lnTo>
                  <a:pt x="521638" y="625965"/>
                </a:lnTo>
                <a:lnTo>
                  <a:pt x="469474" y="619828"/>
                </a:lnTo>
                <a:lnTo>
                  <a:pt x="420379" y="607555"/>
                </a:lnTo>
                <a:lnTo>
                  <a:pt x="383557" y="592212"/>
                </a:lnTo>
                <a:lnTo>
                  <a:pt x="334462" y="564596"/>
                </a:lnTo>
                <a:lnTo>
                  <a:pt x="270024" y="518569"/>
                </a:lnTo>
                <a:lnTo>
                  <a:pt x="196381" y="454132"/>
                </a:lnTo>
                <a:lnTo>
                  <a:pt x="104328" y="355941"/>
                </a:lnTo>
                <a:lnTo>
                  <a:pt x="39890" y="276161"/>
                </a:lnTo>
                <a:lnTo>
                  <a:pt x="6137" y="223997"/>
                </a:lnTo>
                <a:lnTo>
                  <a:pt x="0" y="205587"/>
                </a:lnTo>
                <a:lnTo>
                  <a:pt x="3069" y="187176"/>
                </a:lnTo>
                <a:lnTo>
                  <a:pt x="18411" y="181039"/>
                </a:lnTo>
                <a:lnTo>
                  <a:pt x="33753" y="187176"/>
                </a:lnTo>
                <a:lnTo>
                  <a:pt x="76711" y="208655"/>
                </a:lnTo>
                <a:lnTo>
                  <a:pt x="153423" y="254682"/>
                </a:lnTo>
                <a:lnTo>
                  <a:pt x="217860" y="294572"/>
                </a:lnTo>
                <a:lnTo>
                  <a:pt x="260819" y="312983"/>
                </a:lnTo>
                <a:lnTo>
                  <a:pt x="322188" y="337530"/>
                </a:lnTo>
                <a:lnTo>
                  <a:pt x="377420" y="352873"/>
                </a:lnTo>
                <a:lnTo>
                  <a:pt x="438789" y="359010"/>
                </a:lnTo>
                <a:lnTo>
                  <a:pt x="595281" y="340599"/>
                </a:lnTo>
                <a:lnTo>
                  <a:pt x="846894" y="306846"/>
                </a:lnTo>
                <a:lnTo>
                  <a:pt x="1233520" y="260819"/>
                </a:lnTo>
                <a:lnTo>
                  <a:pt x="1297957" y="25161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812A2790-3F4A-BB49-B748-F9A21080B462}"/>
              </a:ext>
            </a:extLst>
          </p:cNvPr>
          <p:cNvSpPr/>
          <p:nvPr/>
        </p:nvSpPr>
        <p:spPr>
          <a:xfrm>
            <a:off x="4697413" y="2655888"/>
            <a:ext cx="403225" cy="3368675"/>
          </a:xfrm>
          <a:custGeom>
            <a:avLst/>
            <a:gdLst>
              <a:gd name="connsiteX0" fmla="*/ 134343 w 403029"/>
              <a:gd name="connsiteY0" fmla="*/ 819060 h 3367246"/>
              <a:gd name="connsiteX1" fmla="*/ 138677 w 403029"/>
              <a:gd name="connsiteY1" fmla="*/ 169012 h 3367246"/>
              <a:gd name="connsiteX2" fmla="*/ 134343 w 403029"/>
              <a:gd name="connsiteY2" fmla="*/ 134343 h 3367246"/>
              <a:gd name="connsiteX3" fmla="*/ 121342 w 403029"/>
              <a:gd name="connsiteY3" fmla="*/ 99674 h 3367246"/>
              <a:gd name="connsiteX4" fmla="*/ 95340 w 403029"/>
              <a:gd name="connsiteY4" fmla="*/ 73672 h 3367246"/>
              <a:gd name="connsiteX5" fmla="*/ 13001 w 403029"/>
              <a:gd name="connsiteY5" fmla="*/ 34669 h 3367246"/>
              <a:gd name="connsiteX6" fmla="*/ 0 w 403029"/>
              <a:gd name="connsiteY6" fmla="*/ 21668 h 3367246"/>
              <a:gd name="connsiteX7" fmla="*/ 221016 w 403029"/>
              <a:gd name="connsiteY7" fmla="*/ 0 h 3367246"/>
              <a:gd name="connsiteX8" fmla="*/ 303355 w 403029"/>
              <a:gd name="connsiteY8" fmla="*/ 47670 h 3367246"/>
              <a:gd name="connsiteX9" fmla="*/ 342358 w 403029"/>
              <a:gd name="connsiteY9" fmla="*/ 65005 h 3367246"/>
              <a:gd name="connsiteX10" fmla="*/ 368360 w 403029"/>
              <a:gd name="connsiteY10" fmla="*/ 86673 h 3367246"/>
              <a:gd name="connsiteX11" fmla="*/ 390028 w 403029"/>
              <a:gd name="connsiteY11" fmla="*/ 112675 h 3367246"/>
              <a:gd name="connsiteX12" fmla="*/ 403029 w 403029"/>
              <a:gd name="connsiteY12" fmla="*/ 143010 h 3367246"/>
              <a:gd name="connsiteX13" fmla="*/ 403029 w 403029"/>
              <a:gd name="connsiteY13" fmla="*/ 173346 h 3367246"/>
              <a:gd name="connsiteX14" fmla="*/ 394362 w 403029"/>
              <a:gd name="connsiteY14" fmla="*/ 208015 h 3367246"/>
              <a:gd name="connsiteX15" fmla="*/ 377027 w 403029"/>
              <a:gd name="connsiteY15" fmla="*/ 264353 h 3367246"/>
              <a:gd name="connsiteX16" fmla="*/ 364026 w 403029"/>
              <a:gd name="connsiteY16" fmla="*/ 338025 h 3367246"/>
              <a:gd name="connsiteX17" fmla="*/ 364026 w 403029"/>
              <a:gd name="connsiteY17" fmla="*/ 424698 h 3367246"/>
              <a:gd name="connsiteX18" fmla="*/ 355359 w 403029"/>
              <a:gd name="connsiteY18" fmla="*/ 1027075 h 3367246"/>
              <a:gd name="connsiteX19" fmla="*/ 359693 w 403029"/>
              <a:gd name="connsiteY19" fmla="*/ 1629452 h 3367246"/>
              <a:gd name="connsiteX20" fmla="*/ 359693 w 403029"/>
              <a:gd name="connsiteY20" fmla="*/ 2084485 h 3367246"/>
              <a:gd name="connsiteX21" fmla="*/ 359693 w 403029"/>
              <a:gd name="connsiteY21" fmla="*/ 2808205 h 3367246"/>
              <a:gd name="connsiteX22" fmla="*/ 359693 w 403029"/>
              <a:gd name="connsiteY22" fmla="*/ 3050889 h 3367246"/>
              <a:gd name="connsiteX23" fmla="*/ 359693 w 403029"/>
              <a:gd name="connsiteY23" fmla="*/ 3137562 h 3367246"/>
              <a:gd name="connsiteX24" fmla="*/ 351025 w 403029"/>
              <a:gd name="connsiteY24" fmla="*/ 3202567 h 3367246"/>
              <a:gd name="connsiteX25" fmla="*/ 329357 w 403029"/>
              <a:gd name="connsiteY25" fmla="*/ 3267572 h 3367246"/>
              <a:gd name="connsiteX26" fmla="*/ 307689 w 403029"/>
              <a:gd name="connsiteY26" fmla="*/ 3315242 h 3367246"/>
              <a:gd name="connsiteX27" fmla="*/ 277353 w 403029"/>
              <a:gd name="connsiteY27" fmla="*/ 3349911 h 3367246"/>
              <a:gd name="connsiteX28" fmla="*/ 251351 w 403029"/>
              <a:gd name="connsiteY28" fmla="*/ 3367246 h 3367246"/>
              <a:gd name="connsiteX29" fmla="*/ 225350 w 403029"/>
              <a:gd name="connsiteY29" fmla="*/ 3358578 h 3367246"/>
              <a:gd name="connsiteX30" fmla="*/ 190680 w 403029"/>
              <a:gd name="connsiteY30" fmla="*/ 3315242 h 3367246"/>
              <a:gd name="connsiteX31" fmla="*/ 156011 w 403029"/>
              <a:gd name="connsiteY31" fmla="*/ 3245903 h 3367246"/>
              <a:gd name="connsiteX32" fmla="*/ 121342 w 403029"/>
              <a:gd name="connsiteY32" fmla="*/ 3154897 h 3367246"/>
              <a:gd name="connsiteX33" fmla="*/ 95340 w 403029"/>
              <a:gd name="connsiteY33" fmla="*/ 3068224 h 3367246"/>
              <a:gd name="connsiteX34" fmla="*/ 73672 w 403029"/>
              <a:gd name="connsiteY34" fmla="*/ 2946882 h 3367246"/>
              <a:gd name="connsiteX35" fmla="*/ 73672 w 403029"/>
              <a:gd name="connsiteY35" fmla="*/ 2894878 h 3367246"/>
              <a:gd name="connsiteX36" fmla="*/ 82339 w 403029"/>
              <a:gd name="connsiteY36" fmla="*/ 2803871 h 3367246"/>
              <a:gd name="connsiteX37" fmla="*/ 99674 w 403029"/>
              <a:gd name="connsiteY37" fmla="*/ 2678195 h 3367246"/>
              <a:gd name="connsiteX38" fmla="*/ 112675 w 403029"/>
              <a:gd name="connsiteY38" fmla="*/ 2539518 h 3367246"/>
              <a:gd name="connsiteX39" fmla="*/ 117008 w 403029"/>
              <a:gd name="connsiteY39" fmla="*/ 2431177 h 3367246"/>
              <a:gd name="connsiteX40" fmla="*/ 117008 w 403029"/>
              <a:gd name="connsiteY40" fmla="*/ 2019481 h 3367246"/>
              <a:gd name="connsiteX41" fmla="*/ 138677 w 403029"/>
              <a:gd name="connsiteY41" fmla="*/ 1638119 h 3367246"/>
              <a:gd name="connsiteX42" fmla="*/ 134343 w 403029"/>
              <a:gd name="connsiteY42" fmla="*/ 819060 h 336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3029" h="3367246">
                <a:moveTo>
                  <a:pt x="134343" y="819060"/>
                </a:moveTo>
                <a:cubicBezTo>
                  <a:pt x="135788" y="602377"/>
                  <a:pt x="137232" y="385695"/>
                  <a:pt x="138677" y="169012"/>
                </a:cubicBezTo>
                <a:lnTo>
                  <a:pt x="134343" y="134343"/>
                </a:lnTo>
                <a:lnTo>
                  <a:pt x="121342" y="99674"/>
                </a:lnTo>
                <a:lnTo>
                  <a:pt x="95340" y="73672"/>
                </a:lnTo>
                <a:lnTo>
                  <a:pt x="13001" y="34669"/>
                </a:lnTo>
                <a:lnTo>
                  <a:pt x="0" y="21668"/>
                </a:lnTo>
                <a:lnTo>
                  <a:pt x="221016" y="0"/>
                </a:lnTo>
                <a:lnTo>
                  <a:pt x="303355" y="47670"/>
                </a:lnTo>
                <a:lnTo>
                  <a:pt x="342358" y="65005"/>
                </a:lnTo>
                <a:lnTo>
                  <a:pt x="368360" y="86673"/>
                </a:lnTo>
                <a:lnTo>
                  <a:pt x="390028" y="112675"/>
                </a:lnTo>
                <a:lnTo>
                  <a:pt x="403029" y="143010"/>
                </a:lnTo>
                <a:lnTo>
                  <a:pt x="403029" y="173346"/>
                </a:lnTo>
                <a:lnTo>
                  <a:pt x="394362" y="208015"/>
                </a:lnTo>
                <a:lnTo>
                  <a:pt x="377027" y="264353"/>
                </a:lnTo>
                <a:lnTo>
                  <a:pt x="364026" y="338025"/>
                </a:lnTo>
                <a:lnTo>
                  <a:pt x="364026" y="424698"/>
                </a:lnTo>
                <a:lnTo>
                  <a:pt x="355359" y="1027075"/>
                </a:lnTo>
                <a:cubicBezTo>
                  <a:pt x="356804" y="1227867"/>
                  <a:pt x="358248" y="1428660"/>
                  <a:pt x="359693" y="1629452"/>
                </a:cubicBezTo>
                <a:lnTo>
                  <a:pt x="359693" y="2084485"/>
                </a:lnTo>
                <a:lnTo>
                  <a:pt x="359693" y="2808205"/>
                </a:lnTo>
                <a:lnTo>
                  <a:pt x="359693" y="3050889"/>
                </a:lnTo>
                <a:lnTo>
                  <a:pt x="359693" y="3137562"/>
                </a:lnTo>
                <a:lnTo>
                  <a:pt x="351025" y="3202567"/>
                </a:lnTo>
                <a:lnTo>
                  <a:pt x="329357" y="3267572"/>
                </a:lnTo>
                <a:lnTo>
                  <a:pt x="307689" y="3315242"/>
                </a:lnTo>
                <a:lnTo>
                  <a:pt x="277353" y="3349911"/>
                </a:lnTo>
                <a:lnTo>
                  <a:pt x="251351" y="3367246"/>
                </a:lnTo>
                <a:lnTo>
                  <a:pt x="225350" y="3358578"/>
                </a:lnTo>
                <a:lnTo>
                  <a:pt x="190680" y="3315242"/>
                </a:lnTo>
                <a:lnTo>
                  <a:pt x="156011" y="3245903"/>
                </a:lnTo>
                <a:lnTo>
                  <a:pt x="121342" y="3154897"/>
                </a:lnTo>
                <a:lnTo>
                  <a:pt x="95340" y="3068224"/>
                </a:lnTo>
                <a:lnTo>
                  <a:pt x="73672" y="2946882"/>
                </a:lnTo>
                <a:lnTo>
                  <a:pt x="73672" y="2894878"/>
                </a:lnTo>
                <a:lnTo>
                  <a:pt x="82339" y="2803871"/>
                </a:lnTo>
                <a:lnTo>
                  <a:pt x="99674" y="2678195"/>
                </a:lnTo>
                <a:lnTo>
                  <a:pt x="112675" y="2539518"/>
                </a:lnTo>
                <a:lnTo>
                  <a:pt x="117008" y="2431177"/>
                </a:lnTo>
                <a:lnTo>
                  <a:pt x="117008" y="2019481"/>
                </a:lnTo>
                <a:lnTo>
                  <a:pt x="138677" y="1638119"/>
                </a:lnTo>
                <a:cubicBezTo>
                  <a:pt x="137232" y="1370877"/>
                  <a:pt x="135788" y="1103636"/>
                  <a:pt x="134343" y="81906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153EF8A7-1C1D-564D-A612-CE217063DDA7}"/>
              </a:ext>
            </a:extLst>
          </p:cNvPr>
          <p:cNvSpPr/>
          <p:nvPr/>
        </p:nvSpPr>
        <p:spPr>
          <a:xfrm>
            <a:off x="2871788" y="4391025"/>
            <a:ext cx="1997075" cy="1411288"/>
          </a:xfrm>
          <a:custGeom>
            <a:avLst/>
            <a:gdLst>
              <a:gd name="connsiteX0" fmla="*/ 1509712 w 1997868"/>
              <a:gd name="connsiteY0" fmla="*/ 383381 h 1412081"/>
              <a:gd name="connsiteX1" fmla="*/ 1624012 w 1997868"/>
              <a:gd name="connsiteY1" fmla="*/ 269081 h 1412081"/>
              <a:gd name="connsiteX2" fmla="*/ 1728787 w 1997868"/>
              <a:gd name="connsiteY2" fmla="*/ 154781 h 1412081"/>
              <a:gd name="connsiteX3" fmla="*/ 1790700 w 1997868"/>
              <a:gd name="connsiteY3" fmla="*/ 78581 h 1412081"/>
              <a:gd name="connsiteX4" fmla="*/ 1840706 w 1997868"/>
              <a:gd name="connsiteY4" fmla="*/ 7144 h 1412081"/>
              <a:gd name="connsiteX5" fmla="*/ 1997868 w 1997868"/>
              <a:gd name="connsiteY5" fmla="*/ 0 h 1412081"/>
              <a:gd name="connsiteX6" fmla="*/ 1981200 w 1997868"/>
              <a:gd name="connsiteY6" fmla="*/ 280988 h 1412081"/>
              <a:gd name="connsiteX7" fmla="*/ 1869281 w 1997868"/>
              <a:gd name="connsiteY7" fmla="*/ 373856 h 1412081"/>
              <a:gd name="connsiteX8" fmla="*/ 1712118 w 1997868"/>
              <a:gd name="connsiteY8" fmla="*/ 507206 h 1412081"/>
              <a:gd name="connsiteX9" fmla="*/ 1550193 w 1997868"/>
              <a:gd name="connsiteY9" fmla="*/ 635794 h 1412081"/>
              <a:gd name="connsiteX10" fmla="*/ 1345406 w 1997868"/>
              <a:gd name="connsiteY10" fmla="*/ 785813 h 1412081"/>
              <a:gd name="connsiteX11" fmla="*/ 1197768 w 1997868"/>
              <a:gd name="connsiteY11" fmla="*/ 883444 h 1412081"/>
              <a:gd name="connsiteX12" fmla="*/ 1035843 w 1997868"/>
              <a:gd name="connsiteY12" fmla="*/ 983456 h 1412081"/>
              <a:gd name="connsiteX13" fmla="*/ 852487 w 1997868"/>
              <a:gd name="connsiteY13" fmla="*/ 1081088 h 1412081"/>
              <a:gd name="connsiteX14" fmla="*/ 681037 w 1997868"/>
              <a:gd name="connsiteY14" fmla="*/ 1164431 h 1412081"/>
              <a:gd name="connsiteX15" fmla="*/ 533400 w 1997868"/>
              <a:gd name="connsiteY15" fmla="*/ 1228725 h 1412081"/>
              <a:gd name="connsiteX16" fmla="*/ 361950 w 1997868"/>
              <a:gd name="connsiteY16" fmla="*/ 1300163 h 1412081"/>
              <a:gd name="connsiteX17" fmla="*/ 126206 w 1997868"/>
              <a:gd name="connsiteY17" fmla="*/ 1385888 h 1412081"/>
              <a:gd name="connsiteX18" fmla="*/ 54768 w 1997868"/>
              <a:gd name="connsiteY18" fmla="*/ 1407319 h 1412081"/>
              <a:gd name="connsiteX19" fmla="*/ 16668 w 1997868"/>
              <a:gd name="connsiteY19" fmla="*/ 1412081 h 1412081"/>
              <a:gd name="connsiteX20" fmla="*/ 2381 w 1997868"/>
              <a:gd name="connsiteY20" fmla="*/ 1407319 h 1412081"/>
              <a:gd name="connsiteX21" fmla="*/ 0 w 1997868"/>
              <a:gd name="connsiteY21" fmla="*/ 1397794 h 1412081"/>
              <a:gd name="connsiteX22" fmla="*/ 2381 w 1997868"/>
              <a:gd name="connsiteY22" fmla="*/ 1383506 h 1412081"/>
              <a:gd name="connsiteX23" fmla="*/ 16668 w 1997868"/>
              <a:gd name="connsiteY23" fmla="*/ 1362075 h 1412081"/>
              <a:gd name="connsiteX24" fmla="*/ 83343 w 1997868"/>
              <a:gd name="connsiteY24" fmla="*/ 1328738 h 1412081"/>
              <a:gd name="connsiteX25" fmla="*/ 292893 w 1997868"/>
              <a:gd name="connsiteY25" fmla="*/ 1221581 h 1412081"/>
              <a:gd name="connsiteX26" fmla="*/ 500062 w 1997868"/>
              <a:gd name="connsiteY26" fmla="*/ 1112044 h 1412081"/>
              <a:gd name="connsiteX27" fmla="*/ 671512 w 1997868"/>
              <a:gd name="connsiteY27" fmla="*/ 1014413 h 1412081"/>
              <a:gd name="connsiteX28" fmla="*/ 895350 w 1997868"/>
              <a:gd name="connsiteY28" fmla="*/ 878681 h 1412081"/>
              <a:gd name="connsiteX29" fmla="*/ 1045368 w 1997868"/>
              <a:gd name="connsiteY29" fmla="*/ 769144 h 1412081"/>
              <a:gd name="connsiteX30" fmla="*/ 1233487 w 1997868"/>
              <a:gd name="connsiteY30" fmla="*/ 623888 h 1412081"/>
              <a:gd name="connsiteX31" fmla="*/ 1347787 w 1997868"/>
              <a:gd name="connsiteY31" fmla="*/ 526256 h 1412081"/>
              <a:gd name="connsiteX32" fmla="*/ 1509712 w 1997868"/>
              <a:gd name="connsiteY32" fmla="*/ 383381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97868" h="1412081">
                <a:moveTo>
                  <a:pt x="1509712" y="383381"/>
                </a:moveTo>
                <a:lnTo>
                  <a:pt x="1624012" y="269081"/>
                </a:lnTo>
                <a:lnTo>
                  <a:pt x="1728787" y="154781"/>
                </a:lnTo>
                <a:lnTo>
                  <a:pt x="1790700" y="78581"/>
                </a:lnTo>
                <a:lnTo>
                  <a:pt x="1840706" y="7144"/>
                </a:lnTo>
                <a:lnTo>
                  <a:pt x="1997868" y="0"/>
                </a:lnTo>
                <a:lnTo>
                  <a:pt x="1981200" y="280988"/>
                </a:lnTo>
                <a:lnTo>
                  <a:pt x="1869281" y="373856"/>
                </a:lnTo>
                <a:lnTo>
                  <a:pt x="1712118" y="507206"/>
                </a:lnTo>
                <a:lnTo>
                  <a:pt x="1550193" y="635794"/>
                </a:lnTo>
                <a:lnTo>
                  <a:pt x="1345406" y="785813"/>
                </a:lnTo>
                <a:lnTo>
                  <a:pt x="1197768" y="883444"/>
                </a:lnTo>
                <a:lnTo>
                  <a:pt x="1035843" y="983456"/>
                </a:lnTo>
                <a:lnTo>
                  <a:pt x="852487" y="1081088"/>
                </a:lnTo>
                <a:lnTo>
                  <a:pt x="681037" y="1164431"/>
                </a:lnTo>
                <a:lnTo>
                  <a:pt x="533400" y="1228725"/>
                </a:lnTo>
                <a:lnTo>
                  <a:pt x="361950" y="1300163"/>
                </a:lnTo>
                <a:lnTo>
                  <a:pt x="126206" y="1385888"/>
                </a:lnTo>
                <a:lnTo>
                  <a:pt x="54768" y="1407319"/>
                </a:lnTo>
                <a:lnTo>
                  <a:pt x="16668" y="1412081"/>
                </a:lnTo>
                <a:lnTo>
                  <a:pt x="2381" y="1407319"/>
                </a:lnTo>
                <a:lnTo>
                  <a:pt x="0" y="1397794"/>
                </a:lnTo>
                <a:lnTo>
                  <a:pt x="2381" y="1383506"/>
                </a:lnTo>
                <a:lnTo>
                  <a:pt x="16668" y="1362075"/>
                </a:lnTo>
                <a:lnTo>
                  <a:pt x="83343" y="1328738"/>
                </a:lnTo>
                <a:lnTo>
                  <a:pt x="292893" y="1221581"/>
                </a:lnTo>
                <a:lnTo>
                  <a:pt x="500062" y="1112044"/>
                </a:lnTo>
                <a:lnTo>
                  <a:pt x="671512" y="1014413"/>
                </a:lnTo>
                <a:lnTo>
                  <a:pt x="895350" y="878681"/>
                </a:lnTo>
                <a:lnTo>
                  <a:pt x="1045368" y="769144"/>
                </a:lnTo>
                <a:lnTo>
                  <a:pt x="1233487" y="623888"/>
                </a:lnTo>
                <a:lnTo>
                  <a:pt x="1347787" y="526256"/>
                </a:lnTo>
                <a:lnTo>
                  <a:pt x="1509712" y="3833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E7CF92EF-7672-2641-9FB2-B0A0DC0EFDA9}"/>
              </a:ext>
            </a:extLst>
          </p:cNvPr>
          <p:cNvSpPr/>
          <p:nvPr/>
        </p:nvSpPr>
        <p:spPr>
          <a:xfrm>
            <a:off x="5018088" y="4373563"/>
            <a:ext cx="2171700" cy="1379537"/>
          </a:xfrm>
          <a:custGeom>
            <a:avLst/>
            <a:gdLst>
              <a:gd name="connsiteX0" fmla="*/ 342900 w 2171700"/>
              <a:gd name="connsiteY0" fmla="*/ 221457 h 1378744"/>
              <a:gd name="connsiteX1" fmla="*/ 252412 w 2171700"/>
              <a:gd name="connsiteY1" fmla="*/ 147638 h 1378744"/>
              <a:gd name="connsiteX2" fmla="*/ 169069 w 2171700"/>
              <a:gd name="connsiteY2" fmla="*/ 73819 h 1378744"/>
              <a:gd name="connsiteX3" fmla="*/ 88106 w 2171700"/>
              <a:gd name="connsiteY3" fmla="*/ 0 h 1378744"/>
              <a:gd name="connsiteX4" fmla="*/ 2381 w 2171700"/>
              <a:gd name="connsiteY4" fmla="*/ 4763 h 1378744"/>
              <a:gd name="connsiteX5" fmla="*/ 0 w 2171700"/>
              <a:gd name="connsiteY5" fmla="*/ 114300 h 1378744"/>
              <a:gd name="connsiteX6" fmla="*/ 66675 w 2171700"/>
              <a:gd name="connsiteY6" fmla="*/ 145257 h 1378744"/>
              <a:gd name="connsiteX7" fmla="*/ 109537 w 2171700"/>
              <a:gd name="connsiteY7" fmla="*/ 173832 h 1378744"/>
              <a:gd name="connsiteX8" fmla="*/ 176212 w 2171700"/>
              <a:gd name="connsiteY8" fmla="*/ 230982 h 1378744"/>
              <a:gd name="connsiteX9" fmla="*/ 250031 w 2171700"/>
              <a:gd name="connsiteY9" fmla="*/ 307182 h 1378744"/>
              <a:gd name="connsiteX10" fmla="*/ 438150 w 2171700"/>
              <a:gd name="connsiteY10" fmla="*/ 511969 h 1378744"/>
              <a:gd name="connsiteX11" fmla="*/ 554831 w 2171700"/>
              <a:gd name="connsiteY11" fmla="*/ 640557 h 1378744"/>
              <a:gd name="connsiteX12" fmla="*/ 657225 w 2171700"/>
              <a:gd name="connsiteY12" fmla="*/ 759619 h 1378744"/>
              <a:gd name="connsiteX13" fmla="*/ 785812 w 2171700"/>
              <a:gd name="connsiteY13" fmla="*/ 904875 h 1378744"/>
              <a:gd name="connsiteX14" fmla="*/ 876300 w 2171700"/>
              <a:gd name="connsiteY14" fmla="*/ 1009650 h 1378744"/>
              <a:gd name="connsiteX15" fmla="*/ 969169 w 2171700"/>
              <a:gd name="connsiteY15" fmla="*/ 1112044 h 1378744"/>
              <a:gd name="connsiteX16" fmla="*/ 1047750 w 2171700"/>
              <a:gd name="connsiteY16" fmla="*/ 1195388 h 1378744"/>
              <a:gd name="connsiteX17" fmla="*/ 1104900 w 2171700"/>
              <a:gd name="connsiteY17" fmla="*/ 1247775 h 1378744"/>
              <a:gd name="connsiteX18" fmla="*/ 1150144 w 2171700"/>
              <a:gd name="connsiteY18" fmla="*/ 1288257 h 1378744"/>
              <a:gd name="connsiteX19" fmla="*/ 1193006 w 2171700"/>
              <a:gd name="connsiteY19" fmla="*/ 1321594 h 1378744"/>
              <a:gd name="connsiteX20" fmla="*/ 1223962 w 2171700"/>
              <a:gd name="connsiteY20" fmla="*/ 1345407 h 1378744"/>
              <a:gd name="connsiteX21" fmla="*/ 1247775 w 2171700"/>
              <a:gd name="connsiteY21" fmla="*/ 1359694 h 1378744"/>
              <a:gd name="connsiteX22" fmla="*/ 1285875 w 2171700"/>
              <a:gd name="connsiteY22" fmla="*/ 1373982 h 1378744"/>
              <a:gd name="connsiteX23" fmla="*/ 1319212 w 2171700"/>
              <a:gd name="connsiteY23" fmla="*/ 1378744 h 1378744"/>
              <a:gd name="connsiteX24" fmla="*/ 1504950 w 2171700"/>
              <a:gd name="connsiteY24" fmla="*/ 1373982 h 1378744"/>
              <a:gd name="connsiteX25" fmla="*/ 1781175 w 2171700"/>
              <a:gd name="connsiteY25" fmla="*/ 1364457 h 1378744"/>
              <a:gd name="connsiteX26" fmla="*/ 2019300 w 2171700"/>
              <a:gd name="connsiteY26" fmla="*/ 1359694 h 1378744"/>
              <a:gd name="connsiteX27" fmla="*/ 2133600 w 2171700"/>
              <a:gd name="connsiteY27" fmla="*/ 1352550 h 1378744"/>
              <a:gd name="connsiteX28" fmla="*/ 2150269 w 2171700"/>
              <a:gd name="connsiteY28" fmla="*/ 1345407 h 1378744"/>
              <a:gd name="connsiteX29" fmla="*/ 2166937 w 2171700"/>
              <a:gd name="connsiteY29" fmla="*/ 1331119 h 1378744"/>
              <a:gd name="connsiteX30" fmla="*/ 2171700 w 2171700"/>
              <a:gd name="connsiteY30" fmla="*/ 1321594 h 1378744"/>
              <a:gd name="connsiteX31" fmla="*/ 2171700 w 2171700"/>
              <a:gd name="connsiteY31" fmla="*/ 1309688 h 1378744"/>
              <a:gd name="connsiteX32" fmla="*/ 2166937 w 2171700"/>
              <a:gd name="connsiteY32" fmla="*/ 1300163 h 1378744"/>
              <a:gd name="connsiteX33" fmla="*/ 2140744 w 2171700"/>
              <a:gd name="connsiteY33" fmla="*/ 1285875 h 1378744"/>
              <a:gd name="connsiteX34" fmla="*/ 2055019 w 2171700"/>
              <a:gd name="connsiteY34" fmla="*/ 1252538 h 1378744"/>
              <a:gd name="connsiteX35" fmla="*/ 1897856 w 2171700"/>
              <a:gd name="connsiteY35" fmla="*/ 1190625 h 1378744"/>
              <a:gd name="connsiteX36" fmla="*/ 1733550 w 2171700"/>
              <a:gd name="connsiteY36" fmla="*/ 1119188 h 1378744"/>
              <a:gd name="connsiteX37" fmla="*/ 1435894 w 2171700"/>
              <a:gd name="connsiteY37" fmla="*/ 983457 h 1378744"/>
              <a:gd name="connsiteX38" fmla="*/ 1300162 w 2171700"/>
              <a:gd name="connsiteY38" fmla="*/ 909638 h 1378744"/>
              <a:gd name="connsiteX39" fmla="*/ 1126331 w 2171700"/>
              <a:gd name="connsiteY39" fmla="*/ 807244 h 1378744"/>
              <a:gd name="connsiteX40" fmla="*/ 921544 w 2171700"/>
              <a:gd name="connsiteY40" fmla="*/ 676275 h 1378744"/>
              <a:gd name="connsiteX41" fmla="*/ 752475 w 2171700"/>
              <a:gd name="connsiteY41" fmla="*/ 554832 h 1378744"/>
              <a:gd name="connsiteX42" fmla="*/ 573881 w 2171700"/>
              <a:gd name="connsiteY42" fmla="*/ 416719 h 1378744"/>
              <a:gd name="connsiteX43" fmla="*/ 342900 w 2171700"/>
              <a:gd name="connsiteY43" fmla="*/ 221457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71700" h="1378744">
                <a:moveTo>
                  <a:pt x="342900" y="221457"/>
                </a:moveTo>
                <a:lnTo>
                  <a:pt x="252412" y="147638"/>
                </a:lnTo>
                <a:lnTo>
                  <a:pt x="169069" y="73819"/>
                </a:lnTo>
                <a:lnTo>
                  <a:pt x="88106" y="0"/>
                </a:lnTo>
                <a:lnTo>
                  <a:pt x="2381" y="4763"/>
                </a:lnTo>
                <a:cubicBezTo>
                  <a:pt x="1587" y="41275"/>
                  <a:pt x="794" y="77788"/>
                  <a:pt x="0" y="114300"/>
                </a:cubicBezTo>
                <a:lnTo>
                  <a:pt x="66675" y="145257"/>
                </a:lnTo>
                <a:lnTo>
                  <a:pt x="109537" y="173832"/>
                </a:lnTo>
                <a:lnTo>
                  <a:pt x="176212" y="230982"/>
                </a:lnTo>
                <a:lnTo>
                  <a:pt x="250031" y="307182"/>
                </a:lnTo>
                <a:lnTo>
                  <a:pt x="438150" y="511969"/>
                </a:lnTo>
                <a:lnTo>
                  <a:pt x="554831" y="640557"/>
                </a:lnTo>
                <a:lnTo>
                  <a:pt x="657225" y="759619"/>
                </a:lnTo>
                <a:lnTo>
                  <a:pt x="785812" y="904875"/>
                </a:lnTo>
                <a:lnTo>
                  <a:pt x="876300" y="1009650"/>
                </a:lnTo>
                <a:lnTo>
                  <a:pt x="969169" y="1112044"/>
                </a:lnTo>
                <a:lnTo>
                  <a:pt x="1047750" y="1195388"/>
                </a:lnTo>
                <a:lnTo>
                  <a:pt x="1104900" y="1247775"/>
                </a:lnTo>
                <a:lnTo>
                  <a:pt x="1150144" y="1288257"/>
                </a:lnTo>
                <a:lnTo>
                  <a:pt x="1193006" y="1321594"/>
                </a:lnTo>
                <a:lnTo>
                  <a:pt x="1223962" y="1345407"/>
                </a:lnTo>
                <a:lnTo>
                  <a:pt x="1247775" y="1359694"/>
                </a:lnTo>
                <a:lnTo>
                  <a:pt x="1285875" y="1373982"/>
                </a:lnTo>
                <a:lnTo>
                  <a:pt x="1319212" y="1378744"/>
                </a:lnTo>
                <a:lnTo>
                  <a:pt x="1504950" y="1373982"/>
                </a:lnTo>
                <a:lnTo>
                  <a:pt x="1781175" y="1364457"/>
                </a:lnTo>
                <a:lnTo>
                  <a:pt x="2019300" y="1359694"/>
                </a:lnTo>
                <a:lnTo>
                  <a:pt x="2133600" y="1352550"/>
                </a:lnTo>
                <a:lnTo>
                  <a:pt x="2150269" y="1345407"/>
                </a:lnTo>
                <a:lnTo>
                  <a:pt x="2166937" y="1331119"/>
                </a:lnTo>
                <a:lnTo>
                  <a:pt x="2171700" y="1321594"/>
                </a:lnTo>
                <a:lnTo>
                  <a:pt x="2171700" y="1309688"/>
                </a:lnTo>
                <a:lnTo>
                  <a:pt x="2166937" y="1300163"/>
                </a:lnTo>
                <a:lnTo>
                  <a:pt x="2140744" y="1285875"/>
                </a:lnTo>
                <a:lnTo>
                  <a:pt x="2055019" y="1252538"/>
                </a:lnTo>
                <a:lnTo>
                  <a:pt x="1897856" y="1190625"/>
                </a:lnTo>
                <a:lnTo>
                  <a:pt x="1733550" y="1119188"/>
                </a:lnTo>
                <a:lnTo>
                  <a:pt x="1435894" y="983457"/>
                </a:lnTo>
                <a:lnTo>
                  <a:pt x="1300162" y="909638"/>
                </a:lnTo>
                <a:lnTo>
                  <a:pt x="1126331" y="807244"/>
                </a:lnTo>
                <a:lnTo>
                  <a:pt x="921544" y="676275"/>
                </a:lnTo>
                <a:lnTo>
                  <a:pt x="752475" y="554832"/>
                </a:lnTo>
                <a:lnTo>
                  <a:pt x="573881" y="416719"/>
                </a:lnTo>
                <a:lnTo>
                  <a:pt x="342900" y="2214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231E030-E963-48D1-B447-85EFDB6242E2}"/>
              </a:ext>
            </a:extLst>
          </p:cNvPr>
          <p:cNvGrpSpPr/>
          <p:nvPr/>
        </p:nvGrpSpPr>
        <p:grpSpPr>
          <a:xfrm>
            <a:off x="2895600" y="1292225"/>
            <a:ext cx="4318000" cy="4721225"/>
            <a:chOff x="3024188" y="1455738"/>
            <a:chExt cx="4318000" cy="4721225"/>
          </a:xfrm>
        </p:grpSpPr>
        <p:sp>
          <p:nvSpPr>
            <p:cNvPr id="13" name="フリーフォーム 32">
              <a:extLst>
                <a:ext uri="{FF2B5EF4-FFF2-40B4-BE49-F238E27FC236}">
                  <a16:creationId xmlns:a16="http://schemas.microsoft.com/office/drawing/2014/main" id="{4B61A298-9DE9-4876-9397-77FFB972C580}"/>
                </a:ext>
              </a:extLst>
            </p:cNvPr>
            <p:cNvSpPr/>
            <p:nvPr/>
          </p:nvSpPr>
          <p:spPr>
            <a:xfrm>
              <a:off x="3449638" y="1624013"/>
              <a:ext cx="774700" cy="955675"/>
            </a:xfrm>
            <a:custGeom>
              <a:avLst/>
              <a:gdLst>
                <a:gd name="connsiteX0" fmla="*/ 319088 w 773907"/>
                <a:gd name="connsiteY0" fmla="*/ 433387 h 954881"/>
                <a:gd name="connsiteX1" fmla="*/ 352425 w 773907"/>
                <a:gd name="connsiteY1" fmla="*/ 483393 h 954881"/>
                <a:gd name="connsiteX2" fmla="*/ 378619 w 773907"/>
                <a:gd name="connsiteY2" fmla="*/ 523875 h 954881"/>
                <a:gd name="connsiteX3" fmla="*/ 416719 w 773907"/>
                <a:gd name="connsiteY3" fmla="*/ 592931 h 954881"/>
                <a:gd name="connsiteX4" fmla="*/ 454819 w 773907"/>
                <a:gd name="connsiteY4" fmla="*/ 683418 h 954881"/>
                <a:gd name="connsiteX5" fmla="*/ 485775 w 773907"/>
                <a:gd name="connsiteY5" fmla="*/ 766762 h 954881"/>
                <a:gd name="connsiteX6" fmla="*/ 500063 w 773907"/>
                <a:gd name="connsiteY6" fmla="*/ 814387 h 954881"/>
                <a:gd name="connsiteX7" fmla="*/ 514350 w 773907"/>
                <a:gd name="connsiteY7" fmla="*/ 850106 h 954881"/>
                <a:gd name="connsiteX8" fmla="*/ 540544 w 773907"/>
                <a:gd name="connsiteY8" fmla="*/ 885825 h 954881"/>
                <a:gd name="connsiteX9" fmla="*/ 571500 w 773907"/>
                <a:gd name="connsiteY9" fmla="*/ 914400 h 954881"/>
                <a:gd name="connsiteX10" fmla="*/ 602457 w 773907"/>
                <a:gd name="connsiteY10" fmla="*/ 935831 h 954881"/>
                <a:gd name="connsiteX11" fmla="*/ 640557 w 773907"/>
                <a:gd name="connsiteY11" fmla="*/ 947737 h 954881"/>
                <a:gd name="connsiteX12" fmla="*/ 661988 w 773907"/>
                <a:gd name="connsiteY12" fmla="*/ 952500 h 954881"/>
                <a:gd name="connsiteX13" fmla="*/ 690563 w 773907"/>
                <a:gd name="connsiteY13" fmla="*/ 954881 h 954881"/>
                <a:gd name="connsiteX14" fmla="*/ 726282 w 773907"/>
                <a:gd name="connsiteY14" fmla="*/ 947737 h 954881"/>
                <a:gd name="connsiteX15" fmla="*/ 742950 w 773907"/>
                <a:gd name="connsiteY15" fmla="*/ 933450 h 954881"/>
                <a:gd name="connsiteX16" fmla="*/ 757238 w 773907"/>
                <a:gd name="connsiteY16" fmla="*/ 912018 h 954881"/>
                <a:gd name="connsiteX17" fmla="*/ 769144 w 773907"/>
                <a:gd name="connsiteY17" fmla="*/ 883443 h 954881"/>
                <a:gd name="connsiteX18" fmla="*/ 773907 w 773907"/>
                <a:gd name="connsiteY18" fmla="*/ 840581 h 954881"/>
                <a:gd name="connsiteX19" fmla="*/ 773907 w 773907"/>
                <a:gd name="connsiteY19" fmla="*/ 790575 h 954881"/>
                <a:gd name="connsiteX20" fmla="*/ 766763 w 773907"/>
                <a:gd name="connsiteY20" fmla="*/ 742950 h 954881"/>
                <a:gd name="connsiteX21" fmla="*/ 747713 w 773907"/>
                <a:gd name="connsiteY21" fmla="*/ 678656 h 954881"/>
                <a:gd name="connsiteX22" fmla="*/ 719138 w 773907"/>
                <a:gd name="connsiteY22" fmla="*/ 607218 h 954881"/>
                <a:gd name="connsiteX23" fmla="*/ 692944 w 773907"/>
                <a:gd name="connsiteY23" fmla="*/ 554831 h 954881"/>
                <a:gd name="connsiteX24" fmla="*/ 657225 w 773907"/>
                <a:gd name="connsiteY24" fmla="*/ 485775 h 954881"/>
                <a:gd name="connsiteX25" fmla="*/ 621507 w 773907"/>
                <a:gd name="connsiteY25" fmla="*/ 431006 h 954881"/>
                <a:gd name="connsiteX26" fmla="*/ 581025 w 773907"/>
                <a:gd name="connsiteY26" fmla="*/ 378618 h 954881"/>
                <a:gd name="connsiteX27" fmla="*/ 533400 w 773907"/>
                <a:gd name="connsiteY27" fmla="*/ 328612 h 954881"/>
                <a:gd name="connsiteX28" fmla="*/ 490538 w 773907"/>
                <a:gd name="connsiteY28" fmla="*/ 285750 h 954881"/>
                <a:gd name="connsiteX29" fmla="*/ 435769 w 773907"/>
                <a:gd name="connsiteY29" fmla="*/ 245268 h 954881"/>
                <a:gd name="connsiteX30" fmla="*/ 359569 w 773907"/>
                <a:gd name="connsiteY30" fmla="*/ 190500 h 954881"/>
                <a:gd name="connsiteX31" fmla="*/ 259557 w 773907"/>
                <a:gd name="connsiteY31" fmla="*/ 123825 h 954881"/>
                <a:gd name="connsiteX32" fmla="*/ 171450 w 773907"/>
                <a:gd name="connsiteY32" fmla="*/ 71437 h 954881"/>
                <a:gd name="connsiteX33" fmla="*/ 71438 w 773907"/>
                <a:gd name="connsiteY33" fmla="*/ 19050 h 954881"/>
                <a:gd name="connsiteX34" fmla="*/ 26194 w 773907"/>
                <a:gd name="connsiteY34" fmla="*/ 0 h 954881"/>
                <a:gd name="connsiteX35" fmla="*/ 14288 w 773907"/>
                <a:gd name="connsiteY35" fmla="*/ 0 h 954881"/>
                <a:gd name="connsiteX36" fmla="*/ 2382 w 773907"/>
                <a:gd name="connsiteY36" fmla="*/ 7143 h 954881"/>
                <a:gd name="connsiteX37" fmla="*/ 0 w 773907"/>
                <a:gd name="connsiteY37" fmla="*/ 23812 h 954881"/>
                <a:gd name="connsiteX38" fmla="*/ 11907 w 773907"/>
                <a:gd name="connsiteY38" fmla="*/ 54768 h 954881"/>
                <a:gd name="connsiteX39" fmla="*/ 33338 w 773907"/>
                <a:gd name="connsiteY39" fmla="*/ 80962 h 954881"/>
                <a:gd name="connsiteX40" fmla="*/ 88107 w 773907"/>
                <a:gd name="connsiteY40" fmla="*/ 138112 h 954881"/>
                <a:gd name="connsiteX41" fmla="*/ 164307 w 773907"/>
                <a:gd name="connsiteY41" fmla="*/ 226218 h 954881"/>
                <a:gd name="connsiteX42" fmla="*/ 261938 w 773907"/>
                <a:gd name="connsiteY42" fmla="*/ 347662 h 954881"/>
                <a:gd name="connsiteX43" fmla="*/ 319088 w 773907"/>
                <a:gd name="connsiteY43" fmla="*/ 43338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7" h="954881">
                  <a:moveTo>
                    <a:pt x="319088" y="433387"/>
                  </a:moveTo>
                  <a:lnTo>
                    <a:pt x="352425" y="483393"/>
                  </a:lnTo>
                  <a:lnTo>
                    <a:pt x="378619" y="523875"/>
                  </a:lnTo>
                  <a:lnTo>
                    <a:pt x="416719" y="592931"/>
                  </a:lnTo>
                  <a:lnTo>
                    <a:pt x="454819" y="683418"/>
                  </a:lnTo>
                  <a:lnTo>
                    <a:pt x="485775" y="766762"/>
                  </a:lnTo>
                  <a:lnTo>
                    <a:pt x="500063" y="814387"/>
                  </a:lnTo>
                  <a:lnTo>
                    <a:pt x="514350" y="850106"/>
                  </a:lnTo>
                  <a:lnTo>
                    <a:pt x="540544" y="885825"/>
                  </a:lnTo>
                  <a:lnTo>
                    <a:pt x="571500" y="914400"/>
                  </a:lnTo>
                  <a:lnTo>
                    <a:pt x="602457" y="935831"/>
                  </a:lnTo>
                  <a:lnTo>
                    <a:pt x="640557" y="947737"/>
                  </a:lnTo>
                  <a:lnTo>
                    <a:pt x="661988" y="952500"/>
                  </a:lnTo>
                  <a:lnTo>
                    <a:pt x="690563" y="954881"/>
                  </a:lnTo>
                  <a:lnTo>
                    <a:pt x="726282" y="947737"/>
                  </a:lnTo>
                  <a:lnTo>
                    <a:pt x="742950" y="933450"/>
                  </a:lnTo>
                  <a:lnTo>
                    <a:pt x="757238" y="912018"/>
                  </a:lnTo>
                  <a:lnTo>
                    <a:pt x="769144" y="883443"/>
                  </a:lnTo>
                  <a:lnTo>
                    <a:pt x="773907" y="840581"/>
                  </a:lnTo>
                  <a:lnTo>
                    <a:pt x="773907" y="790575"/>
                  </a:lnTo>
                  <a:lnTo>
                    <a:pt x="766763" y="742950"/>
                  </a:lnTo>
                  <a:lnTo>
                    <a:pt x="747713" y="678656"/>
                  </a:lnTo>
                  <a:lnTo>
                    <a:pt x="719138" y="607218"/>
                  </a:lnTo>
                  <a:lnTo>
                    <a:pt x="692944" y="554831"/>
                  </a:lnTo>
                  <a:lnTo>
                    <a:pt x="657225" y="485775"/>
                  </a:lnTo>
                  <a:lnTo>
                    <a:pt x="621507" y="431006"/>
                  </a:lnTo>
                  <a:lnTo>
                    <a:pt x="581025" y="378618"/>
                  </a:lnTo>
                  <a:lnTo>
                    <a:pt x="533400" y="328612"/>
                  </a:lnTo>
                  <a:lnTo>
                    <a:pt x="490538" y="285750"/>
                  </a:lnTo>
                  <a:lnTo>
                    <a:pt x="435769" y="245268"/>
                  </a:lnTo>
                  <a:lnTo>
                    <a:pt x="359569" y="190500"/>
                  </a:lnTo>
                  <a:lnTo>
                    <a:pt x="259557" y="123825"/>
                  </a:lnTo>
                  <a:lnTo>
                    <a:pt x="171450" y="71437"/>
                  </a:lnTo>
                  <a:lnTo>
                    <a:pt x="71438" y="19050"/>
                  </a:lnTo>
                  <a:lnTo>
                    <a:pt x="26194" y="0"/>
                  </a:lnTo>
                  <a:lnTo>
                    <a:pt x="14288" y="0"/>
                  </a:lnTo>
                  <a:cubicBezTo>
                    <a:pt x="1645" y="5057"/>
                    <a:pt x="2382" y="488"/>
                    <a:pt x="2382" y="7143"/>
                  </a:cubicBezTo>
                  <a:lnTo>
                    <a:pt x="0" y="23812"/>
                  </a:lnTo>
                  <a:lnTo>
                    <a:pt x="11907" y="54768"/>
                  </a:lnTo>
                  <a:lnTo>
                    <a:pt x="33338" y="80962"/>
                  </a:lnTo>
                  <a:lnTo>
                    <a:pt x="88107" y="138112"/>
                  </a:lnTo>
                  <a:lnTo>
                    <a:pt x="164307" y="226218"/>
                  </a:lnTo>
                  <a:lnTo>
                    <a:pt x="261938" y="347662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3">
              <a:extLst>
                <a:ext uri="{FF2B5EF4-FFF2-40B4-BE49-F238E27FC236}">
                  <a16:creationId xmlns:a16="http://schemas.microsoft.com/office/drawing/2014/main" id="{D8733492-658B-4DB2-BF06-26EDB929DB81}"/>
                </a:ext>
              </a:extLst>
            </p:cNvPr>
            <p:cNvSpPr/>
            <p:nvPr/>
          </p:nvSpPr>
          <p:spPr>
            <a:xfrm>
              <a:off x="4505325" y="1493838"/>
              <a:ext cx="636588" cy="973137"/>
            </a:xfrm>
            <a:custGeom>
              <a:avLst/>
              <a:gdLst>
                <a:gd name="connsiteX0" fmla="*/ 266700 w 635794"/>
                <a:gd name="connsiteY0" fmla="*/ 531019 h 973931"/>
                <a:gd name="connsiteX1" fmla="*/ 242888 w 635794"/>
                <a:gd name="connsiteY1" fmla="*/ 469106 h 973931"/>
                <a:gd name="connsiteX2" fmla="*/ 209550 w 635794"/>
                <a:gd name="connsiteY2" fmla="*/ 395287 h 973931"/>
                <a:gd name="connsiteX3" fmla="*/ 152400 w 635794"/>
                <a:gd name="connsiteY3" fmla="*/ 283369 h 973931"/>
                <a:gd name="connsiteX4" fmla="*/ 83344 w 635794"/>
                <a:gd name="connsiteY4" fmla="*/ 169069 h 973931"/>
                <a:gd name="connsiteX5" fmla="*/ 30956 w 635794"/>
                <a:gd name="connsiteY5" fmla="*/ 85725 h 973931"/>
                <a:gd name="connsiteX6" fmla="*/ 7144 w 635794"/>
                <a:gd name="connsiteY6" fmla="*/ 45244 h 973931"/>
                <a:gd name="connsiteX7" fmla="*/ 0 w 635794"/>
                <a:gd name="connsiteY7" fmla="*/ 23812 h 973931"/>
                <a:gd name="connsiteX8" fmla="*/ 0 w 635794"/>
                <a:gd name="connsiteY8" fmla="*/ 14287 h 973931"/>
                <a:gd name="connsiteX9" fmla="*/ 2381 w 635794"/>
                <a:gd name="connsiteY9" fmla="*/ 2381 h 973931"/>
                <a:gd name="connsiteX10" fmla="*/ 9525 w 635794"/>
                <a:gd name="connsiteY10" fmla="*/ 0 h 973931"/>
                <a:gd name="connsiteX11" fmla="*/ 28575 w 635794"/>
                <a:gd name="connsiteY11" fmla="*/ 0 h 973931"/>
                <a:gd name="connsiteX12" fmla="*/ 54769 w 635794"/>
                <a:gd name="connsiteY12" fmla="*/ 14287 h 973931"/>
                <a:gd name="connsiteX13" fmla="*/ 100013 w 635794"/>
                <a:gd name="connsiteY13" fmla="*/ 47625 h 973931"/>
                <a:gd name="connsiteX14" fmla="*/ 130969 w 635794"/>
                <a:gd name="connsiteY14" fmla="*/ 69056 h 973931"/>
                <a:gd name="connsiteX15" fmla="*/ 202406 w 635794"/>
                <a:gd name="connsiteY15" fmla="*/ 126206 h 973931"/>
                <a:gd name="connsiteX16" fmla="*/ 273844 w 635794"/>
                <a:gd name="connsiteY16" fmla="*/ 185737 h 973931"/>
                <a:gd name="connsiteX17" fmla="*/ 366713 w 635794"/>
                <a:gd name="connsiteY17" fmla="*/ 261937 h 973931"/>
                <a:gd name="connsiteX18" fmla="*/ 407194 w 635794"/>
                <a:gd name="connsiteY18" fmla="*/ 300037 h 973931"/>
                <a:gd name="connsiteX19" fmla="*/ 466725 w 635794"/>
                <a:gd name="connsiteY19" fmla="*/ 361950 h 973931"/>
                <a:gd name="connsiteX20" fmla="*/ 523875 w 635794"/>
                <a:gd name="connsiteY20" fmla="*/ 426244 h 973931"/>
                <a:gd name="connsiteX21" fmla="*/ 564356 w 635794"/>
                <a:gd name="connsiteY21" fmla="*/ 481012 h 973931"/>
                <a:gd name="connsiteX22" fmla="*/ 585788 w 635794"/>
                <a:gd name="connsiteY22" fmla="*/ 519112 h 973931"/>
                <a:gd name="connsiteX23" fmla="*/ 609600 w 635794"/>
                <a:gd name="connsiteY23" fmla="*/ 573881 h 973931"/>
                <a:gd name="connsiteX24" fmla="*/ 628650 w 635794"/>
                <a:gd name="connsiteY24" fmla="*/ 638175 h 973931"/>
                <a:gd name="connsiteX25" fmla="*/ 635794 w 635794"/>
                <a:gd name="connsiteY25" fmla="*/ 678656 h 973931"/>
                <a:gd name="connsiteX26" fmla="*/ 635794 w 635794"/>
                <a:gd name="connsiteY26" fmla="*/ 721519 h 973931"/>
                <a:gd name="connsiteX27" fmla="*/ 621506 w 635794"/>
                <a:gd name="connsiteY27" fmla="*/ 809625 h 973931"/>
                <a:gd name="connsiteX28" fmla="*/ 609600 w 635794"/>
                <a:gd name="connsiteY28" fmla="*/ 862012 h 973931"/>
                <a:gd name="connsiteX29" fmla="*/ 597694 w 635794"/>
                <a:gd name="connsiteY29" fmla="*/ 900112 h 973931"/>
                <a:gd name="connsiteX30" fmla="*/ 578644 w 635794"/>
                <a:gd name="connsiteY30" fmla="*/ 935831 h 973931"/>
                <a:gd name="connsiteX31" fmla="*/ 554831 w 635794"/>
                <a:gd name="connsiteY31" fmla="*/ 962025 h 973931"/>
                <a:gd name="connsiteX32" fmla="*/ 535781 w 635794"/>
                <a:gd name="connsiteY32" fmla="*/ 973931 h 973931"/>
                <a:gd name="connsiteX33" fmla="*/ 509588 w 635794"/>
                <a:gd name="connsiteY33" fmla="*/ 973931 h 973931"/>
                <a:gd name="connsiteX34" fmla="*/ 461963 w 635794"/>
                <a:gd name="connsiteY34" fmla="*/ 962025 h 973931"/>
                <a:gd name="connsiteX35" fmla="*/ 419100 w 635794"/>
                <a:gd name="connsiteY35" fmla="*/ 940594 h 973931"/>
                <a:gd name="connsiteX36" fmla="*/ 388144 w 635794"/>
                <a:gd name="connsiteY36" fmla="*/ 909637 h 973931"/>
                <a:gd name="connsiteX37" fmla="*/ 359569 w 635794"/>
                <a:gd name="connsiteY37" fmla="*/ 862012 h 973931"/>
                <a:gd name="connsiteX38" fmla="*/ 342900 w 635794"/>
                <a:gd name="connsiteY38" fmla="*/ 804862 h 973931"/>
                <a:gd name="connsiteX39" fmla="*/ 321469 w 635794"/>
                <a:gd name="connsiteY39" fmla="*/ 709612 h 973931"/>
                <a:gd name="connsiteX40" fmla="*/ 266700 w 635794"/>
                <a:gd name="connsiteY40" fmla="*/ 531019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5794" h="973931">
                  <a:moveTo>
                    <a:pt x="266700" y="531019"/>
                  </a:moveTo>
                  <a:lnTo>
                    <a:pt x="242888" y="469106"/>
                  </a:lnTo>
                  <a:lnTo>
                    <a:pt x="209550" y="395287"/>
                  </a:lnTo>
                  <a:lnTo>
                    <a:pt x="152400" y="283369"/>
                  </a:lnTo>
                  <a:lnTo>
                    <a:pt x="83344" y="169069"/>
                  </a:lnTo>
                  <a:lnTo>
                    <a:pt x="30956" y="85725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14287"/>
                  </a:lnTo>
                  <a:lnTo>
                    <a:pt x="100013" y="47625"/>
                  </a:lnTo>
                  <a:lnTo>
                    <a:pt x="130969" y="69056"/>
                  </a:lnTo>
                  <a:lnTo>
                    <a:pt x="202406" y="126206"/>
                  </a:lnTo>
                  <a:lnTo>
                    <a:pt x="273844" y="185737"/>
                  </a:lnTo>
                  <a:lnTo>
                    <a:pt x="366713" y="261937"/>
                  </a:lnTo>
                  <a:lnTo>
                    <a:pt x="407194" y="300037"/>
                  </a:lnTo>
                  <a:lnTo>
                    <a:pt x="466725" y="361950"/>
                  </a:lnTo>
                  <a:lnTo>
                    <a:pt x="523875" y="426244"/>
                  </a:lnTo>
                  <a:lnTo>
                    <a:pt x="564356" y="481012"/>
                  </a:lnTo>
                  <a:lnTo>
                    <a:pt x="585788" y="519112"/>
                  </a:lnTo>
                  <a:lnTo>
                    <a:pt x="609600" y="573881"/>
                  </a:lnTo>
                  <a:lnTo>
                    <a:pt x="628650" y="638175"/>
                  </a:lnTo>
                  <a:lnTo>
                    <a:pt x="635794" y="678656"/>
                  </a:lnTo>
                  <a:lnTo>
                    <a:pt x="635794" y="721519"/>
                  </a:lnTo>
                  <a:lnTo>
                    <a:pt x="621506" y="809625"/>
                  </a:lnTo>
                  <a:lnTo>
                    <a:pt x="609600" y="862012"/>
                  </a:lnTo>
                  <a:lnTo>
                    <a:pt x="597694" y="900112"/>
                  </a:lnTo>
                  <a:lnTo>
                    <a:pt x="578644" y="935831"/>
                  </a:lnTo>
                  <a:lnTo>
                    <a:pt x="554831" y="962025"/>
                  </a:lnTo>
                  <a:lnTo>
                    <a:pt x="535781" y="973931"/>
                  </a:lnTo>
                  <a:lnTo>
                    <a:pt x="509588" y="973931"/>
                  </a:lnTo>
                  <a:lnTo>
                    <a:pt x="461963" y="962025"/>
                  </a:lnTo>
                  <a:lnTo>
                    <a:pt x="419100" y="940594"/>
                  </a:lnTo>
                  <a:lnTo>
                    <a:pt x="388144" y="909637"/>
                  </a:lnTo>
                  <a:lnTo>
                    <a:pt x="359569" y="862012"/>
                  </a:lnTo>
                  <a:lnTo>
                    <a:pt x="342900" y="804862"/>
                  </a:lnTo>
                  <a:lnTo>
                    <a:pt x="321469" y="709612"/>
                  </a:lnTo>
                  <a:lnTo>
                    <a:pt x="266700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4">
              <a:extLst>
                <a:ext uri="{FF2B5EF4-FFF2-40B4-BE49-F238E27FC236}">
                  <a16:creationId xmlns:a16="http://schemas.microsoft.com/office/drawing/2014/main" id="{49FE5D28-490D-4AB2-81AE-894291599E43}"/>
                </a:ext>
              </a:extLst>
            </p:cNvPr>
            <p:cNvSpPr/>
            <p:nvPr/>
          </p:nvSpPr>
          <p:spPr>
            <a:xfrm>
              <a:off x="5443538" y="1455738"/>
              <a:ext cx="1085850" cy="1304925"/>
            </a:xfrm>
            <a:custGeom>
              <a:avLst/>
              <a:gdLst>
                <a:gd name="connsiteX0" fmla="*/ 283368 w 1085850"/>
                <a:gd name="connsiteY0" fmla="*/ 921544 h 1304925"/>
                <a:gd name="connsiteX1" fmla="*/ 369093 w 1085850"/>
                <a:gd name="connsiteY1" fmla="*/ 807244 h 1304925"/>
                <a:gd name="connsiteX2" fmla="*/ 445293 w 1085850"/>
                <a:gd name="connsiteY2" fmla="*/ 700087 h 1304925"/>
                <a:gd name="connsiteX3" fmla="*/ 526256 w 1085850"/>
                <a:gd name="connsiteY3" fmla="*/ 583406 h 1304925"/>
                <a:gd name="connsiteX4" fmla="*/ 623887 w 1085850"/>
                <a:gd name="connsiteY4" fmla="*/ 421481 h 1304925"/>
                <a:gd name="connsiteX5" fmla="*/ 681037 w 1085850"/>
                <a:gd name="connsiteY5" fmla="*/ 321469 h 1304925"/>
                <a:gd name="connsiteX6" fmla="*/ 719137 w 1085850"/>
                <a:gd name="connsiteY6" fmla="*/ 245269 h 1304925"/>
                <a:gd name="connsiteX7" fmla="*/ 728662 w 1085850"/>
                <a:gd name="connsiteY7" fmla="*/ 216694 h 1304925"/>
                <a:gd name="connsiteX8" fmla="*/ 731043 w 1085850"/>
                <a:gd name="connsiteY8" fmla="*/ 197644 h 1304925"/>
                <a:gd name="connsiteX9" fmla="*/ 733425 w 1085850"/>
                <a:gd name="connsiteY9" fmla="*/ 183356 h 1304925"/>
                <a:gd name="connsiteX10" fmla="*/ 731043 w 1085850"/>
                <a:gd name="connsiteY10" fmla="*/ 154781 h 1304925"/>
                <a:gd name="connsiteX11" fmla="*/ 723900 w 1085850"/>
                <a:gd name="connsiteY11" fmla="*/ 126206 h 1304925"/>
                <a:gd name="connsiteX12" fmla="*/ 707231 w 1085850"/>
                <a:gd name="connsiteY12" fmla="*/ 97631 h 1304925"/>
                <a:gd name="connsiteX13" fmla="*/ 685800 w 1085850"/>
                <a:gd name="connsiteY13" fmla="*/ 71437 h 1304925"/>
                <a:gd name="connsiteX14" fmla="*/ 666750 w 1085850"/>
                <a:gd name="connsiteY14" fmla="*/ 52387 h 1304925"/>
                <a:gd name="connsiteX15" fmla="*/ 661987 w 1085850"/>
                <a:gd name="connsiteY15" fmla="*/ 30956 h 1304925"/>
                <a:gd name="connsiteX16" fmla="*/ 666750 w 1085850"/>
                <a:gd name="connsiteY16" fmla="*/ 14287 h 1304925"/>
                <a:gd name="connsiteX17" fmla="*/ 683418 w 1085850"/>
                <a:gd name="connsiteY17" fmla="*/ 0 h 1304925"/>
                <a:gd name="connsiteX18" fmla="*/ 695325 w 1085850"/>
                <a:gd name="connsiteY18" fmla="*/ 0 h 1304925"/>
                <a:gd name="connsiteX19" fmla="*/ 733425 w 1085850"/>
                <a:gd name="connsiteY19" fmla="*/ 7144 h 1304925"/>
                <a:gd name="connsiteX20" fmla="*/ 785812 w 1085850"/>
                <a:gd name="connsiteY20" fmla="*/ 30956 h 1304925"/>
                <a:gd name="connsiteX21" fmla="*/ 852487 w 1085850"/>
                <a:gd name="connsiteY21" fmla="*/ 69056 h 1304925"/>
                <a:gd name="connsiteX22" fmla="*/ 892968 w 1085850"/>
                <a:gd name="connsiteY22" fmla="*/ 100012 h 1304925"/>
                <a:gd name="connsiteX23" fmla="*/ 933450 w 1085850"/>
                <a:gd name="connsiteY23" fmla="*/ 135731 h 1304925"/>
                <a:gd name="connsiteX24" fmla="*/ 988218 w 1085850"/>
                <a:gd name="connsiteY24" fmla="*/ 188119 h 1304925"/>
                <a:gd name="connsiteX25" fmla="*/ 1016793 w 1085850"/>
                <a:gd name="connsiteY25" fmla="*/ 219075 h 1304925"/>
                <a:gd name="connsiteX26" fmla="*/ 1040606 w 1085850"/>
                <a:gd name="connsiteY26" fmla="*/ 245269 h 1304925"/>
                <a:gd name="connsiteX27" fmla="*/ 1071562 w 1085850"/>
                <a:gd name="connsiteY27" fmla="*/ 280987 h 1304925"/>
                <a:gd name="connsiteX28" fmla="*/ 1078706 w 1085850"/>
                <a:gd name="connsiteY28" fmla="*/ 292894 h 1304925"/>
                <a:gd name="connsiteX29" fmla="*/ 1083468 w 1085850"/>
                <a:gd name="connsiteY29" fmla="*/ 307181 h 1304925"/>
                <a:gd name="connsiteX30" fmla="*/ 1085850 w 1085850"/>
                <a:gd name="connsiteY30" fmla="*/ 328612 h 1304925"/>
                <a:gd name="connsiteX31" fmla="*/ 1081087 w 1085850"/>
                <a:gd name="connsiteY31" fmla="*/ 347662 h 1304925"/>
                <a:gd name="connsiteX32" fmla="*/ 1066800 w 1085850"/>
                <a:gd name="connsiteY32" fmla="*/ 366712 h 1304925"/>
                <a:gd name="connsiteX33" fmla="*/ 1042987 w 1085850"/>
                <a:gd name="connsiteY33" fmla="*/ 390525 h 1304925"/>
                <a:gd name="connsiteX34" fmla="*/ 1019175 w 1085850"/>
                <a:gd name="connsiteY34" fmla="*/ 407194 h 1304925"/>
                <a:gd name="connsiteX35" fmla="*/ 992981 w 1085850"/>
                <a:gd name="connsiteY35" fmla="*/ 414337 h 1304925"/>
                <a:gd name="connsiteX36" fmla="*/ 964406 w 1085850"/>
                <a:gd name="connsiteY36" fmla="*/ 426244 h 1304925"/>
                <a:gd name="connsiteX37" fmla="*/ 921543 w 1085850"/>
                <a:gd name="connsiteY37" fmla="*/ 454819 h 1304925"/>
                <a:gd name="connsiteX38" fmla="*/ 890587 w 1085850"/>
                <a:gd name="connsiteY38" fmla="*/ 483394 h 1304925"/>
                <a:gd name="connsiteX39" fmla="*/ 842962 w 1085850"/>
                <a:gd name="connsiteY39" fmla="*/ 535781 h 1304925"/>
                <a:gd name="connsiteX40" fmla="*/ 792956 w 1085850"/>
                <a:gd name="connsiteY40" fmla="*/ 600075 h 1304925"/>
                <a:gd name="connsiteX41" fmla="*/ 628650 w 1085850"/>
                <a:gd name="connsiteY41" fmla="*/ 788194 h 1304925"/>
                <a:gd name="connsiteX42" fmla="*/ 390525 w 1085850"/>
                <a:gd name="connsiteY42" fmla="*/ 1026319 h 1304925"/>
                <a:gd name="connsiteX43" fmla="*/ 257175 w 1085850"/>
                <a:gd name="connsiteY43" fmla="*/ 1152525 h 1304925"/>
                <a:gd name="connsiteX44" fmla="*/ 83343 w 1085850"/>
                <a:gd name="connsiteY44" fmla="*/ 1304925 h 1304925"/>
                <a:gd name="connsiteX45" fmla="*/ 0 w 1085850"/>
                <a:gd name="connsiteY45" fmla="*/ 1297781 h 1304925"/>
                <a:gd name="connsiteX46" fmla="*/ 57150 w 1085850"/>
                <a:gd name="connsiteY46" fmla="*/ 1214437 h 1304925"/>
                <a:gd name="connsiteX47" fmla="*/ 161925 w 1085850"/>
                <a:gd name="connsiteY47" fmla="*/ 1081087 h 1304925"/>
                <a:gd name="connsiteX48" fmla="*/ 283368 w 1085850"/>
                <a:gd name="connsiteY48" fmla="*/ 9215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304925">
                  <a:moveTo>
                    <a:pt x="283368" y="921544"/>
                  </a:moveTo>
                  <a:lnTo>
                    <a:pt x="369093" y="807244"/>
                  </a:lnTo>
                  <a:lnTo>
                    <a:pt x="445293" y="700087"/>
                  </a:lnTo>
                  <a:lnTo>
                    <a:pt x="526256" y="583406"/>
                  </a:lnTo>
                  <a:lnTo>
                    <a:pt x="623887" y="421481"/>
                  </a:lnTo>
                  <a:lnTo>
                    <a:pt x="681037" y="321469"/>
                  </a:lnTo>
                  <a:lnTo>
                    <a:pt x="719137" y="245269"/>
                  </a:lnTo>
                  <a:lnTo>
                    <a:pt x="728662" y="216694"/>
                  </a:lnTo>
                  <a:lnTo>
                    <a:pt x="731043" y="197644"/>
                  </a:lnTo>
                  <a:lnTo>
                    <a:pt x="733425" y="183356"/>
                  </a:lnTo>
                  <a:lnTo>
                    <a:pt x="731043" y="154781"/>
                  </a:lnTo>
                  <a:lnTo>
                    <a:pt x="723900" y="126206"/>
                  </a:lnTo>
                  <a:lnTo>
                    <a:pt x="707231" y="97631"/>
                  </a:lnTo>
                  <a:lnTo>
                    <a:pt x="685800" y="71437"/>
                  </a:lnTo>
                  <a:lnTo>
                    <a:pt x="666750" y="52387"/>
                  </a:lnTo>
                  <a:lnTo>
                    <a:pt x="661987" y="30956"/>
                  </a:lnTo>
                  <a:lnTo>
                    <a:pt x="666750" y="14287"/>
                  </a:lnTo>
                  <a:lnTo>
                    <a:pt x="683418" y="0"/>
                  </a:lnTo>
                  <a:lnTo>
                    <a:pt x="695325" y="0"/>
                  </a:lnTo>
                  <a:lnTo>
                    <a:pt x="733425" y="7144"/>
                  </a:lnTo>
                  <a:lnTo>
                    <a:pt x="785812" y="30956"/>
                  </a:lnTo>
                  <a:lnTo>
                    <a:pt x="852487" y="69056"/>
                  </a:lnTo>
                  <a:lnTo>
                    <a:pt x="892968" y="100012"/>
                  </a:lnTo>
                  <a:lnTo>
                    <a:pt x="933450" y="135731"/>
                  </a:lnTo>
                  <a:lnTo>
                    <a:pt x="988218" y="188119"/>
                  </a:lnTo>
                  <a:lnTo>
                    <a:pt x="1016793" y="219075"/>
                  </a:lnTo>
                  <a:lnTo>
                    <a:pt x="1040606" y="245269"/>
                  </a:lnTo>
                  <a:lnTo>
                    <a:pt x="1071562" y="280987"/>
                  </a:lnTo>
                  <a:lnTo>
                    <a:pt x="1078706" y="292894"/>
                  </a:lnTo>
                  <a:lnTo>
                    <a:pt x="1083468" y="307181"/>
                  </a:lnTo>
                  <a:lnTo>
                    <a:pt x="1085850" y="328612"/>
                  </a:lnTo>
                  <a:lnTo>
                    <a:pt x="1081087" y="347662"/>
                  </a:lnTo>
                  <a:lnTo>
                    <a:pt x="1066800" y="366712"/>
                  </a:lnTo>
                  <a:lnTo>
                    <a:pt x="1042987" y="390525"/>
                  </a:lnTo>
                  <a:lnTo>
                    <a:pt x="1019175" y="407194"/>
                  </a:lnTo>
                  <a:lnTo>
                    <a:pt x="992981" y="414337"/>
                  </a:lnTo>
                  <a:lnTo>
                    <a:pt x="964406" y="426244"/>
                  </a:lnTo>
                  <a:lnTo>
                    <a:pt x="921543" y="454819"/>
                  </a:lnTo>
                  <a:lnTo>
                    <a:pt x="890587" y="483394"/>
                  </a:lnTo>
                  <a:lnTo>
                    <a:pt x="842962" y="535781"/>
                  </a:lnTo>
                  <a:lnTo>
                    <a:pt x="792956" y="600075"/>
                  </a:lnTo>
                  <a:lnTo>
                    <a:pt x="628650" y="788194"/>
                  </a:lnTo>
                  <a:lnTo>
                    <a:pt x="390525" y="1026319"/>
                  </a:lnTo>
                  <a:lnTo>
                    <a:pt x="257175" y="1152525"/>
                  </a:lnTo>
                  <a:lnTo>
                    <a:pt x="83343" y="1304925"/>
                  </a:lnTo>
                  <a:lnTo>
                    <a:pt x="0" y="1297781"/>
                  </a:lnTo>
                  <a:lnTo>
                    <a:pt x="57150" y="1214437"/>
                  </a:lnTo>
                  <a:lnTo>
                    <a:pt x="161925" y="1081087"/>
                  </a:lnTo>
                  <a:lnTo>
                    <a:pt x="283368" y="921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AEC40938-D590-4011-9B37-BE8D7BE93FC9}"/>
                </a:ext>
              </a:extLst>
            </p:cNvPr>
            <p:cNvSpPr/>
            <p:nvPr/>
          </p:nvSpPr>
          <p:spPr>
            <a:xfrm>
              <a:off x="3567113" y="2728913"/>
              <a:ext cx="596900" cy="1501775"/>
            </a:xfrm>
            <a:custGeom>
              <a:avLst/>
              <a:gdLst>
                <a:gd name="connsiteX0" fmla="*/ 442912 w 597693"/>
                <a:gd name="connsiteY0" fmla="*/ 419100 h 1502568"/>
                <a:gd name="connsiteX1" fmla="*/ 409575 w 597693"/>
                <a:gd name="connsiteY1" fmla="*/ 216693 h 1502568"/>
                <a:gd name="connsiteX2" fmla="*/ 369093 w 597693"/>
                <a:gd name="connsiteY2" fmla="*/ 69056 h 1502568"/>
                <a:gd name="connsiteX3" fmla="*/ 309562 w 597693"/>
                <a:gd name="connsiteY3" fmla="*/ 50006 h 1502568"/>
                <a:gd name="connsiteX4" fmla="*/ 250031 w 597693"/>
                <a:gd name="connsiteY4" fmla="*/ 33337 h 1502568"/>
                <a:gd name="connsiteX5" fmla="*/ 166687 w 597693"/>
                <a:gd name="connsiteY5" fmla="*/ 14287 h 1502568"/>
                <a:gd name="connsiteX6" fmla="*/ 90487 w 597693"/>
                <a:gd name="connsiteY6" fmla="*/ 4762 h 1502568"/>
                <a:gd name="connsiteX7" fmla="*/ 47625 w 597693"/>
                <a:gd name="connsiteY7" fmla="*/ 2381 h 1502568"/>
                <a:gd name="connsiteX8" fmla="*/ 23812 w 597693"/>
                <a:gd name="connsiteY8" fmla="*/ 0 h 1502568"/>
                <a:gd name="connsiteX9" fmla="*/ 7143 w 597693"/>
                <a:gd name="connsiteY9" fmla="*/ 4762 h 1502568"/>
                <a:gd name="connsiteX10" fmla="*/ 0 w 597693"/>
                <a:gd name="connsiteY10" fmla="*/ 16668 h 1502568"/>
                <a:gd name="connsiteX11" fmla="*/ 4762 w 597693"/>
                <a:gd name="connsiteY11" fmla="*/ 35718 h 1502568"/>
                <a:gd name="connsiteX12" fmla="*/ 14287 w 597693"/>
                <a:gd name="connsiteY12" fmla="*/ 50006 h 1502568"/>
                <a:gd name="connsiteX13" fmla="*/ 33337 w 597693"/>
                <a:gd name="connsiteY13" fmla="*/ 61912 h 1502568"/>
                <a:gd name="connsiteX14" fmla="*/ 109537 w 597693"/>
                <a:gd name="connsiteY14" fmla="*/ 109537 h 1502568"/>
                <a:gd name="connsiteX15" fmla="*/ 159543 w 597693"/>
                <a:gd name="connsiteY15" fmla="*/ 147637 h 1502568"/>
                <a:gd name="connsiteX16" fmla="*/ 176212 w 597693"/>
                <a:gd name="connsiteY16" fmla="*/ 164306 h 1502568"/>
                <a:gd name="connsiteX17" fmla="*/ 183356 w 597693"/>
                <a:gd name="connsiteY17" fmla="*/ 173831 h 1502568"/>
                <a:gd name="connsiteX18" fmla="*/ 192881 w 597693"/>
                <a:gd name="connsiteY18" fmla="*/ 192881 h 1502568"/>
                <a:gd name="connsiteX19" fmla="*/ 202406 w 597693"/>
                <a:gd name="connsiteY19" fmla="*/ 216693 h 1502568"/>
                <a:gd name="connsiteX20" fmla="*/ 221456 w 597693"/>
                <a:gd name="connsiteY20" fmla="*/ 283368 h 1502568"/>
                <a:gd name="connsiteX21" fmla="*/ 230981 w 597693"/>
                <a:gd name="connsiteY21" fmla="*/ 338137 h 1502568"/>
                <a:gd name="connsiteX22" fmla="*/ 259556 w 597693"/>
                <a:gd name="connsiteY22" fmla="*/ 557212 h 1502568"/>
                <a:gd name="connsiteX23" fmla="*/ 285750 w 597693"/>
                <a:gd name="connsiteY23" fmla="*/ 783431 h 1502568"/>
                <a:gd name="connsiteX24" fmla="*/ 309562 w 597693"/>
                <a:gd name="connsiteY24" fmla="*/ 997743 h 1502568"/>
                <a:gd name="connsiteX25" fmla="*/ 319087 w 597693"/>
                <a:gd name="connsiteY25" fmla="*/ 1119187 h 1502568"/>
                <a:gd name="connsiteX26" fmla="*/ 323850 w 597693"/>
                <a:gd name="connsiteY26" fmla="*/ 1214437 h 1502568"/>
                <a:gd name="connsiteX27" fmla="*/ 333375 w 597693"/>
                <a:gd name="connsiteY27" fmla="*/ 1257300 h 1502568"/>
                <a:gd name="connsiteX28" fmla="*/ 357187 w 597693"/>
                <a:gd name="connsiteY28" fmla="*/ 1335881 h 1502568"/>
                <a:gd name="connsiteX29" fmla="*/ 385762 w 597693"/>
                <a:gd name="connsiteY29" fmla="*/ 1400175 h 1502568"/>
                <a:gd name="connsiteX30" fmla="*/ 402431 w 597693"/>
                <a:gd name="connsiteY30" fmla="*/ 1433512 h 1502568"/>
                <a:gd name="connsiteX31" fmla="*/ 423862 w 597693"/>
                <a:gd name="connsiteY31" fmla="*/ 1466850 h 1502568"/>
                <a:gd name="connsiteX32" fmla="*/ 442912 w 597693"/>
                <a:gd name="connsiteY32" fmla="*/ 1488281 h 1502568"/>
                <a:gd name="connsiteX33" fmla="*/ 464343 w 597693"/>
                <a:gd name="connsiteY33" fmla="*/ 1497806 h 1502568"/>
                <a:gd name="connsiteX34" fmla="*/ 483393 w 597693"/>
                <a:gd name="connsiteY34" fmla="*/ 1502568 h 1502568"/>
                <a:gd name="connsiteX35" fmla="*/ 502443 w 597693"/>
                <a:gd name="connsiteY35" fmla="*/ 1500187 h 1502568"/>
                <a:gd name="connsiteX36" fmla="*/ 531018 w 597693"/>
                <a:gd name="connsiteY36" fmla="*/ 1488281 h 1502568"/>
                <a:gd name="connsiteX37" fmla="*/ 557212 w 597693"/>
                <a:gd name="connsiteY37" fmla="*/ 1466850 h 1502568"/>
                <a:gd name="connsiteX38" fmla="*/ 573881 w 597693"/>
                <a:gd name="connsiteY38" fmla="*/ 1447800 h 1502568"/>
                <a:gd name="connsiteX39" fmla="*/ 585787 w 597693"/>
                <a:gd name="connsiteY39" fmla="*/ 1423987 h 1502568"/>
                <a:gd name="connsiteX40" fmla="*/ 597693 w 597693"/>
                <a:gd name="connsiteY40" fmla="*/ 1381125 h 1502568"/>
                <a:gd name="connsiteX41" fmla="*/ 597693 w 597693"/>
                <a:gd name="connsiteY41" fmla="*/ 1366837 h 1502568"/>
                <a:gd name="connsiteX42" fmla="*/ 571500 w 597693"/>
                <a:gd name="connsiteY42" fmla="*/ 1200150 h 1502568"/>
                <a:gd name="connsiteX43" fmla="*/ 547687 w 597693"/>
                <a:gd name="connsiteY43" fmla="*/ 1038225 h 1502568"/>
                <a:gd name="connsiteX44" fmla="*/ 500062 w 597693"/>
                <a:gd name="connsiteY44" fmla="*/ 733425 h 1502568"/>
                <a:gd name="connsiteX45" fmla="*/ 442912 w 597693"/>
                <a:gd name="connsiteY45" fmla="*/ 419100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3" h="1502568">
                  <a:moveTo>
                    <a:pt x="442912" y="419100"/>
                  </a:moveTo>
                  <a:lnTo>
                    <a:pt x="409575" y="216693"/>
                  </a:lnTo>
                  <a:lnTo>
                    <a:pt x="369093" y="69056"/>
                  </a:lnTo>
                  <a:lnTo>
                    <a:pt x="309562" y="50006"/>
                  </a:lnTo>
                  <a:lnTo>
                    <a:pt x="250031" y="33337"/>
                  </a:lnTo>
                  <a:lnTo>
                    <a:pt x="166687" y="14287"/>
                  </a:lnTo>
                  <a:lnTo>
                    <a:pt x="90487" y="4762"/>
                  </a:lnTo>
                  <a:lnTo>
                    <a:pt x="47625" y="2381"/>
                  </a:lnTo>
                  <a:lnTo>
                    <a:pt x="23812" y="0"/>
                  </a:lnTo>
                  <a:lnTo>
                    <a:pt x="7143" y="4762"/>
                  </a:lnTo>
                  <a:lnTo>
                    <a:pt x="0" y="16668"/>
                  </a:lnTo>
                  <a:lnTo>
                    <a:pt x="4762" y="35718"/>
                  </a:lnTo>
                  <a:lnTo>
                    <a:pt x="14287" y="50006"/>
                  </a:lnTo>
                  <a:lnTo>
                    <a:pt x="33337" y="61912"/>
                  </a:lnTo>
                  <a:lnTo>
                    <a:pt x="109537" y="109537"/>
                  </a:lnTo>
                  <a:lnTo>
                    <a:pt x="159543" y="147637"/>
                  </a:lnTo>
                  <a:lnTo>
                    <a:pt x="176212" y="164306"/>
                  </a:lnTo>
                  <a:lnTo>
                    <a:pt x="183356" y="173831"/>
                  </a:lnTo>
                  <a:lnTo>
                    <a:pt x="192881" y="192881"/>
                  </a:lnTo>
                  <a:lnTo>
                    <a:pt x="202406" y="216693"/>
                  </a:lnTo>
                  <a:lnTo>
                    <a:pt x="221456" y="283368"/>
                  </a:lnTo>
                  <a:lnTo>
                    <a:pt x="230981" y="338137"/>
                  </a:lnTo>
                  <a:lnTo>
                    <a:pt x="259556" y="557212"/>
                  </a:lnTo>
                  <a:lnTo>
                    <a:pt x="285750" y="783431"/>
                  </a:lnTo>
                  <a:lnTo>
                    <a:pt x="309562" y="997743"/>
                  </a:lnTo>
                  <a:lnTo>
                    <a:pt x="319087" y="1119187"/>
                  </a:lnTo>
                  <a:lnTo>
                    <a:pt x="323850" y="1214437"/>
                  </a:lnTo>
                  <a:lnTo>
                    <a:pt x="333375" y="1257300"/>
                  </a:lnTo>
                  <a:lnTo>
                    <a:pt x="357187" y="1335881"/>
                  </a:lnTo>
                  <a:lnTo>
                    <a:pt x="385762" y="1400175"/>
                  </a:lnTo>
                  <a:lnTo>
                    <a:pt x="402431" y="1433512"/>
                  </a:lnTo>
                  <a:lnTo>
                    <a:pt x="423862" y="1466850"/>
                  </a:lnTo>
                  <a:lnTo>
                    <a:pt x="442912" y="1488281"/>
                  </a:lnTo>
                  <a:lnTo>
                    <a:pt x="464343" y="1497806"/>
                  </a:lnTo>
                  <a:lnTo>
                    <a:pt x="483393" y="1502568"/>
                  </a:lnTo>
                  <a:lnTo>
                    <a:pt x="502443" y="1500187"/>
                  </a:lnTo>
                  <a:lnTo>
                    <a:pt x="531018" y="1488281"/>
                  </a:lnTo>
                  <a:lnTo>
                    <a:pt x="557212" y="1466850"/>
                  </a:lnTo>
                  <a:lnTo>
                    <a:pt x="573881" y="1447800"/>
                  </a:lnTo>
                  <a:lnTo>
                    <a:pt x="585787" y="1423987"/>
                  </a:lnTo>
                  <a:lnTo>
                    <a:pt x="597693" y="1381125"/>
                  </a:lnTo>
                  <a:lnTo>
                    <a:pt x="597693" y="1366837"/>
                  </a:lnTo>
                  <a:lnTo>
                    <a:pt x="571500" y="1200150"/>
                  </a:lnTo>
                  <a:lnTo>
                    <a:pt x="547687" y="1038225"/>
                  </a:lnTo>
                  <a:lnTo>
                    <a:pt x="500062" y="733425"/>
                  </a:lnTo>
                  <a:lnTo>
                    <a:pt x="442912" y="419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691578A9-22BA-4250-9639-56BC6CD00617}"/>
                </a:ext>
              </a:extLst>
            </p:cNvPr>
            <p:cNvSpPr/>
            <p:nvPr/>
          </p:nvSpPr>
          <p:spPr>
            <a:xfrm>
              <a:off x="3865563" y="2600325"/>
              <a:ext cx="2682875" cy="1462088"/>
            </a:xfrm>
            <a:custGeom>
              <a:avLst/>
              <a:gdLst>
                <a:gd name="connsiteX0" fmla="*/ 835819 w 2683669"/>
                <a:gd name="connsiteY0" fmla="*/ 135731 h 1462088"/>
                <a:gd name="connsiteX1" fmla="*/ 647700 w 2683669"/>
                <a:gd name="connsiteY1" fmla="*/ 152400 h 1462088"/>
                <a:gd name="connsiteX2" fmla="*/ 433387 w 2683669"/>
                <a:gd name="connsiteY2" fmla="*/ 171450 h 1462088"/>
                <a:gd name="connsiteX3" fmla="*/ 176212 w 2683669"/>
                <a:gd name="connsiteY3" fmla="*/ 192881 h 1462088"/>
                <a:gd name="connsiteX4" fmla="*/ 0 w 2683669"/>
                <a:gd name="connsiteY4" fmla="*/ 204788 h 1462088"/>
                <a:gd name="connsiteX5" fmla="*/ 66675 w 2683669"/>
                <a:gd name="connsiteY5" fmla="*/ 392906 h 1462088"/>
                <a:gd name="connsiteX6" fmla="*/ 178594 w 2683669"/>
                <a:gd name="connsiteY6" fmla="*/ 366713 h 1462088"/>
                <a:gd name="connsiteX7" fmla="*/ 330994 w 2683669"/>
                <a:gd name="connsiteY7" fmla="*/ 340519 h 1462088"/>
                <a:gd name="connsiteX8" fmla="*/ 497681 w 2683669"/>
                <a:gd name="connsiteY8" fmla="*/ 316706 h 1462088"/>
                <a:gd name="connsiteX9" fmla="*/ 657225 w 2683669"/>
                <a:gd name="connsiteY9" fmla="*/ 297656 h 1462088"/>
                <a:gd name="connsiteX10" fmla="*/ 845344 w 2683669"/>
                <a:gd name="connsiteY10" fmla="*/ 280988 h 1462088"/>
                <a:gd name="connsiteX11" fmla="*/ 1062037 w 2683669"/>
                <a:gd name="connsiteY11" fmla="*/ 264319 h 1462088"/>
                <a:gd name="connsiteX12" fmla="*/ 1247775 w 2683669"/>
                <a:gd name="connsiteY12" fmla="*/ 242888 h 1462088"/>
                <a:gd name="connsiteX13" fmla="*/ 1423987 w 2683669"/>
                <a:gd name="connsiteY13" fmla="*/ 235744 h 1462088"/>
                <a:gd name="connsiteX14" fmla="*/ 1645444 w 2683669"/>
                <a:gd name="connsiteY14" fmla="*/ 228600 h 1462088"/>
                <a:gd name="connsiteX15" fmla="*/ 1947862 w 2683669"/>
                <a:gd name="connsiteY15" fmla="*/ 214313 h 1462088"/>
                <a:gd name="connsiteX16" fmla="*/ 2162175 w 2683669"/>
                <a:gd name="connsiteY16" fmla="*/ 202406 h 1462088"/>
                <a:gd name="connsiteX17" fmla="*/ 2259806 w 2683669"/>
                <a:gd name="connsiteY17" fmla="*/ 202406 h 1462088"/>
                <a:gd name="connsiteX18" fmla="*/ 2276475 w 2683669"/>
                <a:gd name="connsiteY18" fmla="*/ 204788 h 1462088"/>
                <a:gd name="connsiteX19" fmla="*/ 2293144 w 2683669"/>
                <a:gd name="connsiteY19" fmla="*/ 219075 h 1462088"/>
                <a:gd name="connsiteX20" fmla="*/ 2300287 w 2683669"/>
                <a:gd name="connsiteY20" fmla="*/ 238125 h 1462088"/>
                <a:gd name="connsiteX21" fmla="*/ 2302669 w 2683669"/>
                <a:gd name="connsiteY21" fmla="*/ 261938 h 1462088"/>
                <a:gd name="connsiteX22" fmla="*/ 2295525 w 2683669"/>
                <a:gd name="connsiteY22" fmla="*/ 335756 h 1462088"/>
                <a:gd name="connsiteX23" fmla="*/ 2255044 w 2683669"/>
                <a:gd name="connsiteY23" fmla="*/ 616744 h 1462088"/>
                <a:gd name="connsiteX24" fmla="*/ 2238375 w 2683669"/>
                <a:gd name="connsiteY24" fmla="*/ 740569 h 1462088"/>
                <a:gd name="connsiteX25" fmla="*/ 2207419 w 2683669"/>
                <a:gd name="connsiteY25" fmla="*/ 1059656 h 1462088"/>
                <a:gd name="connsiteX26" fmla="*/ 2190750 w 2683669"/>
                <a:gd name="connsiteY26" fmla="*/ 1238250 h 1462088"/>
                <a:gd name="connsiteX27" fmla="*/ 2176462 w 2683669"/>
                <a:gd name="connsiteY27" fmla="*/ 1393031 h 1462088"/>
                <a:gd name="connsiteX28" fmla="*/ 2193131 w 2683669"/>
                <a:gd name="connsiteY28" fmla="*/ 1426369 h 1462088"/>
                <a:gd name="connsiteX29" fmla="*/ 2212181 w 2683669"/>
                <a:gd name="connsiteY29" fmla="*/ 1443038 h 1462088"/>
                <a:gd name="connsiteX30" fmla="*/ 2231231 w 2683669"/>
                <a:gd name="connsiteY30" fmla="*/ 1457325 h 1462088"/>
                <a:gd name="connsiteX31" fmla="*/ 2250281 w 2683669"/>
                <a:gd name="connsiteY31" fmla="*/ 1462088 h 1462088"/>
                <a:gd name="connsiteX32" fmla="*/ 2271712 w 2683669"/>
                <a:gd name="connsiteY32" fmla="*/ 1459706 h 1462088"/>
                <a:gd name="connsiteX33" fmla="*/ 2300287 w 2683669"/>
                <a:gd name="connsiteY33" fmla="*/ 1452563 h 1462088"/>
                <a:gd name="connsiteX34" fmla="*/ 2328862 w 2683669"/>
                <a:gd name="connsiteY34" fmla="*/ 1433513 h 1462088"/>
                <a:gd name="connsiteX35" fmla="*/ 2371725 w 2683669"/>
                <a:gd name="connsiteY35" fmla="*/ 1388269 h 1462088"/>
                <a:gd name="connsiteX36" fmla="*/ 2386012 w 2683669"/>
                <a:gd name="connsiteY36" fmla="*/ 1364456 h 1462088"/>
                <a:gd name="connsiteX37" fmla="*/ 2407444 w 2683669"/>
                <a:gd name="connsiteY37" fmla="*/ 1328738 h 1462088"/>
                <a:gd name="connsiteX38" fmla="*/ 2419350 w 2683669"/>
                <a:gd name="connsiteY38" fmla="*/ 1290638 h 1462088"/>
                <a:gd name="connsiteX39" fmla="*/ 2452687 w 2683669"/>
                <a:gd name="connsiteY39" fmla="*/ 1114425 h 1462088"/>
                <a:gd name="connsiteX40" fmla="*/ 2516981 w 2683669"/>
                <a:gd name="connsiteY40" fmla="*/ 804863 h 1462088"/>
                <a:gd name="connsiteX41" fmla="*/ 2566987 w 2683669"/>
                <a:gd name="connsiteY41" fmla="*/ 561975 h 1462088"/>
                <a:gd name="connsiteX42" fmla="*/ 2595562 w 2683669"/>
                <a:gd name="connsiteY42" fmla="*/ 419100 h 1462088"/>
                <a:gd name="connsiteX43" fmla="*/ 2605087 w 2683669"/>
                <a:gd name="connsiteY43" fmla="*/ 395288 h 1462088"/>
                <a:gd name="connsiteX44" fmla="*/ 2619375 w 2683669"/>
                <a:gd name="connsiteY44" fmla="*/ 371475 h 1462088"/>
                <a:gd name="connsiteX45" fmla="*/ 2640806 w 2683669"/>
                <a:gd name="connsiteY45" fmla="*/ 347663 h 1462088"/>
                <a:gd name="connsiteX46" fmla="*/ 2669381 w 2683669"/>
                <a:gd name="connsiteY46" fmla="*/ 323850 h 1462088"/>
                <a:gd name="connsiteX47" fmla="*/ 2681287 w 2683669"/>
                <a:gd name="connsiteY47" fmla="*/ 314325 h 1462088"/>
                <a:gd name="connsiteX48" fmla="*/ 2683669 w 2683669"/>
                <a:gd name="connsiteY48" fmla="*/ 304800 h 1462088"/>
                <a:gd name="connsiteX49" fmla="*/ 2681287 w 2683669"/>
                <a:gd name="connsiteY49" fmla="*/ 276225 h 1462088"/>
                <a:gd name="connsiteX50" fmla="*/ 2671762 w 2683669"/>
                <a:gd name="connsiteY50" fmla="*/ 247650 h 1462088"/>
                <a:gd name="connsiteX51" fmla="*/ 2647950 w 2683669"/>
                <a:gd name="connsiteY51" fmla="*/ 207169 h 1462088"/>
                <a:gd name="connsiteX52" fmla="*/ 2614612 w 2683669"/>
                <a:gd name="connsiteY52" fmla="*/ 173831 h 1462088"/>
                <a:gd name="connsiteX53" fmla="*/ 2519362 w 2683669"/>
                <a:gd name="connsiteY53" fmla="*/ 100013 h 1462088"/>
                <a:gd name="connsiteX54" fmla="*/ 2414587 w 2683669"/>
                <a:gd name="connsiteY54" fmla="*/ 23813 h 1462088"/>
                <a:gd name="connsiteX55" fmla="*/ 2374106 w 2683669"/>
                <a:gd name="connsiteY55" fmla="*/ 0 h 1462088"/>
                <a:gd name="connsiteX56" fmla="*/ 2352675 w 2683669"/>
                <a:gd name="connsiteY56" fmla="*/ 2381 h 1462088"/>
                <a:gd name="connsiteX57" fmla="*/ 2231231 w 2683669"/>
                <a:gd name="connsiteY57" fmla="*/ 28575 h 1462088"/>
                <a:gd name="connsiteX58" fmla="*/ 2131219 w 2683669"/>
                <a:gd name="connsiteY58" fmla="*/ 45244 h 1462088"/>
                <a:gd name="connsiteX59" fmla="*/ 1969294 w 2683669"/>
                <a:gd name="connsiteY59" fmla="*/ 52388 h 1462088"/>
                <a:gd name="connsiteX60" fmla="*/ 1759744 w 2683669"/>
                <a:gd name="connsiteY60" fmla="*/ 61913 h 1462088"/>
                <a:gd name="connsiteX61" fmla="*/ 1614487 w 2683669"/>
                <a:gd name="connsiteY61" fmla="*/ 69056 h 1462088"/>
                <a:gd name="connsiteX62" fmla="*/ 1371600 w 2683669"/>
                <a:gd name="connsiteY62" fmla="*/ 90488 h 1462088"/>
                <a:gd name="connsiteX63" fmla="*/ 835819 w 2683669"/>
                <a:gd name="connsiteY63" fmla="*/ 135731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83669" h="1462088">
                  <a:moveTo>
                    <a:pt x="835819" y="135731"/>
                  </a:moveTo>
                  <a:lnTo>
                    <a:pt x="647700" y="152400"/>
                  </a:lnTo>
                  <a:lnTo>
                    <a:pt x="433387" y="171450"/>
                  </a:lnTo>
                  <a:lnTo>
                    <a:pt x="176212" y="192881"/>
                  </a:lnTo>
                  <a:lnTo>
                    <a:pt x="0" y="204788"/>
                  </a:lnTo>
                  <a:lnTo>
                    <a:pt x="66675" y="392906"/>
                  </a:lnTo>
                  <a:lnTo>
                    <a:pt x="178594" y="366713"/>
                  </a:lnTo>
                  <a:lnTo>
                    <a:pt x="330994" y="340519"/>
                  </a:lnTo>
                  <a:lnTo>
                    <a:pt x="497681" y="316706"/>
                  </a:lnTo>
                  <a:lnTo>
                    <a:pt x="657225" y="297656"/>
                  </a:lnTo>
                  <a:lnTo>
                    <a:pt x="845344" y="280988"/>
                  </a:lnTo>
                  <a:lnTo>
                    <a:pt x="1062037" y="264319"/>
                  </a:lnTo>
                  <a:lnTo>
                    <a:pt x="1247775" y="242888"/>
                  </a:lnTo>
                  <a:lnTo>
                    <a:pt x="1423987" y="235744"/>
                  </a:lnTo>
                  <a:lnTo>
                    <a:pt x="1645444" y="228600"/>
                  </a:lnTo>
                  <a:lnTo>
                    <a:pt x="1947862" y="214313"/>
                  </a:lnTo>
                  <a:lnTo>
                    <a:pt x="2162175" y="202406"/>
                  </a:lnTo>
                  <a:lnTo>
                    <a:pt x="2259806" y="202406"/>
                  </a:lnTo>
                  <a:lnTo>
                    <a:pt x="2276475" y="204788"/>
                  </a:lnTo>
                  <a:lnTo>
                    <a:pt x="2293144" y="219075"/>
                  </a:lnTo>
                  <a:lnTo>
                    <a:pt x="2300287" y="238125"/>
                  </a:lnTo>
                  <a:lnTo>
                    <a:pt x="2302669" y="261938"/>
                  </a:lnTo>
                  <a:lnTo>
                    <a:pt x="2295525" y="335756"/>
                  </a:lnTo>
                  <a:lnTo>
                    <a:pt x="2255044" y="616744"/>
                  </a:lnTo>
                  <a:lnTo>
                    <a:pt x="2238375" y="740569"/>
                  </a:lnTo>
                  <a:lnTo>
                    <a:pt x="2207419" y="1059656"/>
                  </a:lnTo>
                  <a:lnTo>
                    <a:pt x="2190750" y="1238250"/>
                  </a:lnTo>
                  <a:lnTo>
                    <a:pt x="2176462" y="1393031"/>
                  </a:lnTo>
                  <a:lnTo>
                    <a:pt x="2193131" y="1426369"/>
                  </a:lnTo>
                  <a:lnTo>
                    <a:pt x="2212181" y="1443038"/>
                  </a:lnTo>
                  <a:lnTo>
                    <a:pt x="2231231" y="1457325"/>
                  </a:lnTo>
                  <a:lnTo>
                    <a:pt x="2250281" y="1462088"/>
                  </a:lnTo>
                  <a:lnTo>
                    <a:pt x="2271712" y="1459706"/>
                  </a:lnTo>
                  <a:lnTo>
                    <a:pt x="2300287" y="1452563"/>
                  </a:lnTo>
                  <a:lnTo>
                    <a:pt x="2328862" y="1433513"/>
                  </a:lnTo>
                  <a:lnTo>
                    <a:pt x="2371725" y="1388269"/>
                  </a:lnTo>
                  <a:lnTo>
                    <a:pt x="2386012" y="1364456"/>
                  </a:lnTo>
                  <a:lnTo>
                    <a:pt x="2407444" y="1328738"/>
                  </a:lnTo>
                  <a:lnTo>
                    <a:pt x="2419350" y="1290638"/>
                  </a:lnTo>
                  <a:lnTo>
                    <a:pt x="2452687" y="1114425"/>
                  </a:lnTo>
                  <a:lnTo>
                    <a:pt x="2516981" y="804863"/>
                  </a:lnTo>
                  <a:lnTo>
                    <a:pt x="2566987" y="561975"/>
                  </a:lnTo>
                  <a:lnTo>
                    <a:pt x="2595562" y="419100"/>
                  </a:lnTo>
                  <a:lnTo>
                    <a:pt x="2605087" y="395288"/>
                  </a:lnTo>
                  <a:lnTo>
                    <a:pt x="2619375" y="371475"/>
                  </a:lnTo>
                  <a:lnTo>
                    <a:pt x="2640806" y="347663"/>
                  </a:lnTo>
                  <a:lnTo>
                    <a:pt x="2669381" y="323850"/>
                  </a:lnTo>
                  <a:lnTo>
                    <a:pt x="2681287" y="314325"/>
                  </a:lnTo>
                  <a:lnTo>
                    <a:pt x="2683669" y="304800"/>
                  </a:lnTo>
                  <a:lnTo>
                    <a:pt x="2681287" y="276225"/>
                  </a:lnTo>
                  <a:lnTo>
                    <a:pt x="2671762" y="247650"/>
                  </a:lnTo>
                  <a:lnTo>
                    <a:pt x="2647950" y="207169"/>
                  </a:lnTo>
                  <a:lnTo>
                    <a:pt x="2614612" y="173831"/>
                  </a:lnTo>
                  <a:lnTo>
                    <a:pt x="2519362" y="100013"/>
                  </a:lnTo>
                  <a:lnTo>
                    <a:pt x="2414587" y="23813"/>
                  </a:lnTo>
                  <a:lnTo>
                    <a:pt x="2374106" y="0"/>
                  </a:lnTo>
                  <a:lnTo>
                    <a:pt x="2352675" y="2381"/>
                  </a:lnTo>
                  <a:lnTo>
                    <a:pt x="2231231" y="28575"/>
                  </a:lnTo>
                  <a:lnTo>
                    <a:pt x="2131219" y="45244"/>
                  </a:lnTo>
                  <a:lnTo>
                    <a:pt x="1969294" y="52388"/>
                  </a:lnTo>
                  <a:lnTo>
                    <a:pt x="1759744" y="61913"/>
                  </a:lnTo>
                  <a:lnTo>
                    <a:pt x="1614487" y="69056"/>
                  </a:lnTo>
                  <a:lnTo>
                    <a:pt x="1371600" y="90488"/>
                  </a:lnTo>
                  <a:lnTo>
                    <a:pt x="835819" y="135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9AF9F280-73A1-4264-BD70-EB2CD29A6B13}"/>
                </a:ext>
              </a:extLst>
            </p:cNvPr>
            <p:cNvSpPr/>
            <p:nvPr/>
          </p:nvSpPr>
          <p:spPr>
            <a:xfrm>
              <a:off x="4008438" y="3173413"/>
              <a:ext cx="2203450" cy="361950"/>
            </a:xfrm>
            <a:custGeom>
              <a:avLst/>
              <a:gdLst>
                <a:gd name="connsiteX0" fmla="*/ 688181 w 2205037"/>
                <a:gd name="connsiteY0" fmla="*/ 116682 h 361950"/>
                <a:gd name="connsiteX1" fmla="*/ 840581 w 2205037"/>
                <a:gd name="connsiteY1" fmla="*/ 95250 h 361950"/>
                <a:gd name="connsiteX2" fmla="*/ 1007269 w 2205037"/>
                <a:gd name="connsiteY2" fmla="*/ 69057 h 361950"/>
                <a:gd name="connsiteX3" fmla="*/ 1178719 w 2205037"/>
                <a:gd name="connsiteY3" fmla="*/ 50007 h 361950"/>
                <a:gd name="connsiteX4" fmla="*/ 1338262 w 2205037"/>
                <a:gd name="connsiteY4" fmla="*/ 42863 h 361950"/>
                <a:gd name="connsiteX5" fmla="*/ 1585912 w 2205037"/>
                <a:gd name="connsiteY5" fmla="*/ 28575 h 361950"/>
                <a:gd name="connsiteX6" fmla="*/ 1895475 w 2205037"/>
                <a:gd name="connsiteY6" fmla="*/ 14288 h 361950"/>
                <a:gd name="connsiteX7" fmla="*/ 2205037 w 2205037"/>
                <a:gd name="connsiteY7" fmla="*/ 0 h 361950"/>
                <a:gd name="connsiteX8" fmla="*/ 2166937 w 2205037"/>
                <a:gd name="connsiteY8" fmla="*/ 178594 h 361950"/>
                <a:gd name="connsiteX9" fmla="*/ 1931194 w 2205037"/>
                <a:gd name="connsiteY9" fmla="*/ 195263 h 361950"/>
                <a:gd name="connsiteX10" fmla="*/ 1702594 w 2205037"/>
                <a:gd name="connsiteY10" fmla="*/ 204788 h 361950"/>
                <a:gd name="connsiteX11" fmla="*/ 1404937 w 2205037"/>
                <a:gd name="connsiteY11" fmla="*/ 219075 h 361950"/>
                <a:gd name="connsiteX12" fmla="*/ 1173956 w 2205037"/>
                <a:gd name="connsiteY12" fmla="*/ 230982 h 361950"/>
                <a:gd name="connsiteX13" fmla="*/ 983456 w 2205037"/>
                <a:gd name="connsiteY13" fmla="*/ 252413 h 361950"/>
                <a:gd name="connsiteX14" fmla="*/ 726281 w 2205037"/>
                <a:gd name="connsiteY14" fmla="*/ 288132 h 361950"/>
                <a:gd name="connsiteX15" fmla="*/ 497681 w 2205037"/>
                <a:gd name="connsiteY15" fmla="*/ 323850 h 361950"/>
                <a:gd name="connsiteX16" fmla="*/ 261937 w 2205037"/>
                <a:gd name="connsiteY16" fmla="*/ 359569 h 361950"/>
                <a:gd name="connsiteX17" fmla="*/ 240506 w 2205037"/>
                <a:gd name="connsiteY17" fmla="*/ 361950 h 361950"/>
                <a:gd name="connsiteX18" fmla="*/ 197644 w 2205037"/>
                <a:gd name="connsiteY18" fmla="*/ 354807 h 361950"/>
                <a:gd name="connsiteX19" fmla="*/ 90487 w 2205037"/>
                <a:gd name="connsiteY19" fmla="*/ 330994 h 361950"/>
                <a:gd name="connsiteX20" fmla="*/ 9525 w 2205037"/>
                <a:gd name="connsiteY20" fmla="*/ 309563 h 361950"/>
                <a:gd name="connsiteX21" fmla="*/ 0 w 2205037"/>
                <a:gd name="connsiteY21" fmla="*/ 188119 h 361950"/>
                <a:gd name="connsiteX22" fmla="*/ 247650 w 2205037"/>
                <a:gd name="connsiteY22" fmla="*/ 169069 h 361950"/>
                <a:gd name="connsiteX23" fmla="*/ 459581 w 2205037"/>
                <a:gd name="connsiteY23" fmla="*/ 147638 h 361950"/>
                <a:gd name="connsiteX24" fmla="*/ 688181 w 2205037"/>
                <a:gd name="connsiteY24" fmla="*/ 11668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05037" h="361950">
                  <a:moveTo>
                    <a:pt x="688181" y="116682"/>
                  </a:moveTo>
                  <a:lnTo>
                    <a:pt x="840581" y="95250"/>
                  </a:lnTo>
                  <a:lnTo>
                    <a:pt x="1007269" y="69057"/>
                  </a:lnTo>
                  <a:lnTo>
                    <a:pt x="1178719" y="50007"/>
                  </a:lnTo>
                  <a:lnTo>
                    <a:pt x="1338262" y="42863"/>
                  </a:lnTo>
                  <a:lnTo>
                    <a:pt x="1585912" y="28575"/>
                  </a:lnTo>
                  <a:lnTo>
                    <a:pt x="1895475" y="14288"/>
                  </a:lnTo>
                  <a:lnTo>
                    <a:pt x="2205037" y="0"/>
                  </a:lnTo>
                  <a:lnTo>
                    <a:pt x="2166937" y="178594"/>
                  </a:lnTo>
                  <a:lnTo>
                    <a:pt x="1931194" y="195263"/>
                  </a:lnTo>
                  <a:lnTo>
                    <a:pt x="1702594" y="204788"/>
                  </a:lnTo>
                  <a:lnTo>
                    <a:pt x="1404937" y="219075"/>
                  </a:lnTo>
                  <a:lnTo>
                    <a:pt x="1173956" y="230982"/>
                  </a:lnTo>
                  <a:lnTo>
                    <a:pt x="983456" y="252413"/>
                  </a:lnTo>
                  <a:lnTo>
                    <a:pt x="726281" y="288132"/>
                  </a:lnTo>
                  <a:lnTo>
                    <a:pt x="497681" y="323850"/>
                  </a:lnTo>
                  <a:lnTo>
                    <a:pt x="261937" y="359569"/>
                  </a:lnTo>
                  <a:lnTo>
                    <a:pt x="240506" y="361950"/>
                  </a:lnTo>
                  <a:lnTo>
                    <a:pt x="197644" y="354807"/>
                  </a:lnTo>
                  <a:lnTo>
                    <a:pt x="90487" y="330994"/>
                  </a:lnTo>
                  <a:lnTo>
                    <a:pt x="9525" y="309563"/>
                  </a:lnTo>
                  <a:lnTo>
                    <a:pt x="0" y="188119"/>
                  </a:lnTo>
                  <a:lnTo>
                    <a:pt x="247650" y="169069"/>
                  </a:lnTo>
                  <a:lnTo>
                    <a:pt x="459581" y="147638"/>
                  </a:lnTo>
                  <a:lnTo>
                    <a:pt x="688181" y="116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8">
              <a:extLst>
                <a:ext uri="{FF2B5EF4-FFF2-40B4-BE49-F238E27FC236}">
                  <a16:creationId xmlns:a16="http://schemas.microsoft.com/office/drawing/2014/main" id="{4B5577F8-FCA4-4164-9FC4-E3320B1790B6}"/>
                </a:ext>
              </a:extLst>
            </p:cNvPr>
            <p:cNvSpPr/>
            <p:nvPr/>
          </p:nvSpPr>
          <p:spPr>
            <a:xfrm>
              <a:off x="4090988" y="3805238"/>
              <a:ext cx="2024062" cy="319087"/>
            </a:xfrm>
            <a:custGeom>
              <a:avLst/>
              <a:gdLst>
                <a:gd name="connsiteX0" fmla="*/ 521493 w 2024062"/>
                <a:gd name="connsiteY0" fmla="*/ 80962 h 319087"/>
                <a:gd name="connsiteX1" fmla="*/ 754856 w 2024062"/>
                <a:gd name="connsiteY1" fmla="*/ 57150 h 319087"/>
                <a:gd name="connsiteX2" fmla="*/ 909637 w 2024062"/>
                <a:gd name="connsiteY2" fmla="*/ 42862 h 319087"/>
                <a:gd name="connsiteX3" fmla="*/ 1109662 w 2024062"/>
                <a:gd name="connsiteY3" fmla="*/ 21431 h 319087"/>
                <a:gd name="connsiteX4" fmla="*/ 1343025 w 2024062"/>
                <a:gd name="connsiteY4" fmla="*/ 9525 h 319087"/>
                <a:gd name="connsiteX5" fmla="*/ 1590675 w 2024062"/>
                <a:gd name="connsiteY5" fmla="*/ 0 h 319087"/>
                <a:gd name="connsiteX6" fmla="*/ 1881187 w 2024062"/>
                <a:gd name="connsiteY6" fmla="*/ 0 h 319087"/>
                <a:gd name="connsiteX7" fmla="*/ 2024062 w 2024062"/>
                <a:gd name="connsiteY7" fmla="*/ 0 h 319087"/>
                <a:gd name="connsiteX8" fmla="*/ 2019300 w 2024062"/>
                <a:gd name="connsiteY8" fmla="*/ 183356 h 319087"/>
                <a:gd name="connsiteX9" fmla="*/ 1850231 w 2024062"/>
                <a:gd name="connsiteY9" fmla="*/ 178593 h 319087"/>
                <a:gd name="connsiteX10" fmla="*/ 1659731 w 2024062"/>
                <a:gd name="connsiteY10" fmla="*/ 178593 h 319087"/>
                <a:gd name="connsiteX11" fmla="*/ 1459706 w 2024062"/>
                <a:gd name="connsiteY11" fmla="*/ 178593 h 319087"/>
                <a:gd name="connsiteX12" fmla="*/ 1347787 w 2024062"/>
                <a:gd name="connsiteY12" fmla="*/ 180975 h 319087"/>
                <a:gd name="connsiteX13" fmla="*/ 1250156 w 2024062"/>
                <a:gd name="connsiteY13" fmla="*/ 185737 h 319087"/>
                <a:gd name="connsiteX14" fmla="*/ 1181100 w 2024062"/>
                <a:gd name="connsiteY14" fmla="*/ 192881 h 319087"/>
                <a:gd name="connsiteX15" fmla="*/ 1085850 w 2024062"/>
                <a:gd name="connsiteY15" fmla="*/ 207168 h 319087"/>
                <a:gd name="connsiteX16" fmla="*/ 916781 w 2024062"/>
                <a:gd name="connsiteY16" fmla="*/ 200025 h 319087"/>
                <a:gd name="connsiteX17" fmla="*/ 750093 w 2024062"/>
                <a:gd name="connsiteY17" fmla="*/ 221456 h 319087"/>
                <a:gd name="connsiteX18" fmla="*/ 497681 w 2024062"/>
                <a:gd name="connsiteY18" fmla="*/ 254793 h 319087"/>
                <a:gd name="connsiteX19" fmla="*/ 340518 w 2024062"/>
                <a:gd name="connsiteY19" fmla="*/ 276225 h 319087"/>
                <a:gd name="connsiteX20" fmla="*/ 16668 w 2024062"/>
                <a:gd name="connsiteY20" fmla="*/ 319087 h 319087"/>
                <a:gd name="connsiteX21" fmla="*/ 0 w 2024062"/>
                <a:gd name="connsiteY21" fmla="*/ 140493 h 319087"/>
                <a:gd name="connsiteX22" fmla="*/ 190500 w 2024062"/>
                <a:gd name="connsiteY22" fmla="*/ 119062 h 319087"/>
                <a:gd name="connsiteX23" fmla="*/ 454818 w 2024062"/>
                <a:gd name="connsiteY23" fmla="*/ 88106 h 319087"/>
                <a:gd name="connsiteX24" fmla="*/ 521493 w 2024062"/>
                <a:gd name="connsiteY24" fmla="*/ 809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4062" h="319087">
                  <a:moveTo>
                    <a:pt x="521493" y="80962"/>
                  </a:moveTo>
                  <a:lnTo>
                    <a:pt x="754856" y="57150"/>
                  </a:lnTo>
                  <a:lnTo>
                    <a:pt x="909637" y="42862"/>
                  </a:lnTo>
                  <a:lnTo>
                    <a:pt x="1109662" y="21431"/>
                  </a:lnTo>
                  <a:lnTo>
                    <a:pt x="1343025" y="9525"/>
                  </a:lnTo>
                  <a:lnTo>
                    <a:pt x="1590675" y="0"/>
                  </a:lnTo>
                  <a:lnTo>
                    <a:pt x="1881187" y="0"/>
                  </a:lnTo>
                  <a:lnTo>
                    <a:pt x="2024062" y="0"/>
                  </a:lnTo>
                  <a:lnTo>
                    <a:pt x="2019300" y="183356"/>
                  </a:lnTo>
                  <a:lnTo>
                    <a:pt x="1850231" y="178593"/>
                  </a:lnTo>
                  <a:lnTo>
                    <a:pt x="1659731" y="178593"/>
                  </a:lnTo>
                  <a:lnTo>
                    <a:pt x="1459706" y="178593"/>
                  </a:lnTo>
                  <a:lnTo>
                    <a:pt x="1347787" y="180975"/>
                  </a:lnTo>
                  <a:lnTo>
                    <a:pt x="1250156" y="185737"/>
                  </a:lnTo>
                  <a:lnTo>
                    <a:pt x="1181100" y="192881"/>
                  </a:lnTo>
                  <a:lnTo>
                    <a:pt x="1085850" y="207168"/>
                  </a:lnTo>
                  <a:lnTo>
                    <a:pt x="916781" y="200025"/>
                  </a:lnTo>
                  <a:lnTo>
                    <a:pt x="750093" y="221456"/>
                  </a:lnTo>
                  <a:lnTo>
                    <a:pt x="497681" y="254793"/>
                  </a:lnTo>
                  <a:lnTo>
                    <a:pt x="340518" y="276225"/>
                  </a:lnTo>
                  <a:lnTo>
                    <a:pt x="16668" y="319087"/>
                  </a:lnTo>
                  <a:lnTo>
                    <a:pt x="0" y="140493"/>
                  </a:lnTo>
                  <a:lnTo>
                    <a:pt x="190500" y="119062"/>
                  </a:lnTo>
                  <a:lnTo>
                    <a:pt x="454818" y="88106"/>
                  </a:lnTo>
                  <a:lnTo>
                    <a:pt x="521493" y="809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752C76FC-C37F-4456-88A6-318A67F64F5C}"/>
                </a:ext>
              </a:extLst>
            </p:cNvPr>
            <p:cNvSpPr/>
            <p:nvPr/>
          </p:nvSpPr>
          <p:spPr>
            <a:xfrm>
              <a:off x="3138488" y="4254500"/>
              <a:ext cx="3798887" cy="627063"/>
            </a:xfrm>
            <a:custGeom>
              <a:avLst/>
              <a:gdLst>
                <a:gd name="connsiteX0" fmla="*/ 1297957 w 3798749"/>
                <a:gd name="connsiteY0" fmla="*/ 251614 h 625965"/>
                <a:gd name="connsiteX1" fmla="*/ 1709130 w 3798749"/>
                <a:gd name="connsiteY1" fmla="*/ 196381 h 625965"/>
                <a:gd name="connsiteX2" fmla="*/ 1874827 w 3798749"/>
                <a:gd name="connsiteY2" fmla="*/ 174902 h 625965"/>
                <a:gd name="connsiteX3" fmla="*/ 2068140 w 3798749"/>
                <a:gd name="connsiteY3" fmla="*/ 156491 h 625965"/>
                <a:gd name="connsiteX4" fmla="*/ 2255315 w 3798749"/>
                <a:gd name="connsiteY4" fmla="*/ 147286 h 625965"/>
                <a:gd name="connsiteX5" fmla="*/ 2540682 w 3798749"/>
                <a:gd name="connsiteY5" fmla="*/ 128875 h 625965"/>
                <a:gd name="connsiteX6" fmla="*/ 2810706 w 3798749"/>
                <a:gd name="connsiteY6" fmla="*/ 113533 h 625965"/>
                <a:gd name="connsiteX7" fmla="*/ 3016293 w 3798749"/>
                <a:gd name="connsiteY7" fmla="*/ 98191 h 625965"/>
                <a:gd name="connsiteX8" fmla="*/ 3126757 w 3798749"/>
                <a:gd name="connsiteY8" fmla="*/ 88985 h 625965"/>
                <a:gd name="connsiteX9" fmla="*/ 3163579 w 3798749"/>
                <a:gd name="connsiteY9" fmla="*/ 82848 h 625965"/>
                <a:gd name="connsiteX10" fmla="*/ 3218811 w 3798749"/>
                <a:gd name="connsiteY10" fmla="*/ 64438 h 625965"/>
                <a:gd name="connsiteX11" fmla="*/ 3292454 w 3798749"/>
                <a:gd name="connsiteY11" fmla="*/ 27616 h 625965"/>
                <a:gd name="connsiteX12" fmla="*/ 3344618 w 3798749"/>
                <a:gd name="connsiteY12" fmla="*/ 0 h 625965"/>
                <a:gd name="connsiteX13" fmla="*/ 3378371 w 3798749"/>
                <a:gd name="connsiteY13" fmla="*/ 0 h 625965"/>
                <a:gd name="connsiteX14" fmla="*/ 3439740 w 3798749"/>
                <a:gd name="connsiteY14" fmla="*/ 9206 h 625965"/>
                <a:gd name="connsiteX15" fmla="*/ 3501109 w 3798749"/>
                <a:gd name="connsiteY15" fmla="*/ 27616 h 625965"/>
                <a:gd name="connsiteX16" fmla="*/ 3580889 w 3798749"/>
                <a:gd name="connsiteY16" fmla="*/ 61369 h 625965"/>
                <a:gd name="connsiteX17" fmla="*/ 3660669 w 3798749"/>
                <a:gd name="connsiteY17" fmla="*/ 104328 h 625965"/>
                <a:gd name="connsiteX18" fmla="*/ 3737380 w 3798749"/>
                <a:gd name="connsiteY18" fmla="*/ 153423 h 625965"/>
                <a:gd name="connsiteX19" fmla="*/ 3764996 w 3798749"/>
                <a:gd name="connsiteY19" fmla="*/ 174902 h 625965"/>
                <a:gd name="connsiteX20" fmla="*/ 3774201 w 3798749"/>
                <a:gd name="connsiteY20" fmla="*/ 187176 h 625965"/>
                <a:gd name="connsiteX21" fmla="*/ 3786475 w 3798749"/>
                <a:gd name="connsiteY21" fmla="*/ 205587 h 625965"/>
                <a:gd name="connsiteX22" fmla="*/ 3792612 w 3798749"/>
                <a:gd name="connsiteY22" fmla="*/ 230134 h 625965"/>
                <a:gd name="connsiteX23" fmla="*/ 3798749 w 3798749"/>
                <a:gd name="connsiteY23" fmla="*/ 254682 h 625965"/>
                <a:gd name="connsiteX24" fmla="*/ 3798749 w 3798749"/>
                <a:gd name="connsiteY24" fmla="*/ 276161 h 625965"/>
                <a:gd name="connsiteX25" fmla="*/ 3783407 w 3798749"/>
                <a:gd name="connsiteY25" fmla="*/ 306846 h 625965"/>
                <a:gd name="connsiteX26" fmla="*/ 3761928 w 3798749"/>
                <a:gd name="connsiteY26" fmla="*/ 319120 h 625965"/>
                <a:gd name="connsiteX27" fmla="*/ 3731243 w 3798749"/>
                <a:gd name="connsiteY27" fmla="*/ 331393 h 625965"/>
                <a:gd name="connsiteX28" fmla="*/ 3669874 w 3798749"/>
                <a:gd name="connsiteY28" fmla="*/ 337530 h 625965"/>
                <a:gd name="connsiteX29" fmla="*/ 3568615 w 3798749"/>
                <a:gd name="connsiteY29" fmla="*/ 331393 h 625965"/>
                <a:gd name="connsiteX30" fmla="*/ 3418260 w 3798749"/>
                <a:gd name="connsiteY30" fmla="*/ 312983 h 625965"/>
                <a:gd name="connsiteX31" fmla="*/ 3160510 w 3798749"/>
                <a:gd name="connsiteY31" fmla="*/ 297640 h 625965"/>
                <a:gd name="connsiteX32" fmla="*/ 2859801 w 3798749"/>
                <a:gd name="connsiteY32" fmla="*/ 288435 h 625965"/>
                <a:gd name="connsiteX33" fmla="*/ 2638873 w 3798749"/>
                <a:gd name="connsiteY33" fmla="*/ 291504 h 625965"/>
                <a:gd name="connsiteX34" fmla="*/ 2430218 w 3798749"/>
                <a:gd name="connsiteY34" fmla="*/ 297640 h 625965"/>
                <a:gd name="connsiteX35" fmla="*/ 2233836 w 3798749"/>
                <a:gd name="connsiteY35" fmla="*/ 303777 h 625965"/>
                <a:gd name="connsiteX36" fmla="*/ 2132577 w 3798749"/>
                <a:gd name="connsiteY36" fmla="*/ 309914 h 625965"/>
                <a:gd name="connsiteX37" fmla="*/ 1712199 w 3798749"/>
                <a:gd name="connsiteY37" fmla="*/ 349804 h 625965"/>
                <a:gd name="connsiteX38" fmla="*/ 1497407 w 3798749"/>
                <a:gd name="connsiteY38" fmla="*/ 389694 h 625965"/>
                <a:gd name="connsiteX39" fmla="*/ 1135329 w 3798749"/>
                <a:gd name="connsiteY39" fmla="*/ 469474 h 625965"/>
                <a:gd name="connsiteX40" fmla="*/ 929742 w 3798749"/>
                <a:gd name="connsiteY40" fmla="*/ 518569 h 625965"/>
                <a:gd name="connsiteX41" fmla="*/ 721087 w 3798749"/>
                <a:gd name="connsiteY41" fmla="*/ 573802 h 625965"/>
                <a:gd name="connsiteX42" fmla="*/ 653581 w 3798749"/>
                <a:gd name="connsiteY42" fmla="*/ 595281 h 625965"/>
                <a:gd name="connsiteX43" fmla="*/ 610623 w 3798749"/>
                <a:gd name="connsiteY43" fmla="*/ 610623 h 625965"/>
                <a:gd name="connsiteX44" fmla="*/ 558459 w 3798749"/>
                <a:gd name="connsiteY44" fmla="*/ 619828 h 625965"/>
                <a:gd name="connsiteX45" fmla="*/ 521638 w 3798749"/>
                <a:gd name="connsiteY45" fmla="*/ 625965 h 625965"/>
                <a:gd name="connsiteX46" fmla="*/ 469474 w 3798749"/>
                <a:gd name="connsiteY46" fmla="*/ 619828 h 625965"/>
                <a:gd name="connsiteX47" fmla="*/ 420379 w 3798749"/>
                <a:gd name="connsiteY47" fmla="*/ 607555 h 625965"/>
                <a:gd name="connsiteX48" fmla="*/ 383557 w 3798749"/>
                <a:gd name="connsiteY48" fmla="*/ 592212 h 625965"/>
                <a:gd name="connsiteX49" fmla="*/ 334462 w 3798749"/>
                <a:gd name="connsiteY49" fmla="*/ 564596 h 625965"/>
                <a:gd name="connsiteX50" fmla="*/ 270024 w 3798749"/>
                <a:gd name="connsiteY50" fmla="*/ 518569 h 625965"/>
                <a:gd name="connsiteX51" fmla="*/ 196381 w 3798749"/>
                <a:gd name="connsiteY51" fmla="*/ 454132 h 625965"/>
                <a:gd name="connsiteX52" fmla="*/ 104328 w 3798749"/>
                <a:gd name="connsiteY52" fmla="*/ 355941 h 625965"/>
                <a:gd name="connsiteX53" fmla="*/ 39890 w 3798749"/>
                <a:gd name="connsiteY53" fmla="*/ 276161 h 625965"/>
                <a:gd name="connsiteX54" fmla="*/ 6137 w 3798749"/>
                <a:gd name="connsiteY54" fmla="*/ 223997 h 625965"/>
                <a:gd name="connsiteX55" fmla="*/ 0 w 3798749"/>
                <a:gd name="connsiteY55" fmla="*/ 205587 h 625965"/>
                <a:gd name="connsiteX56" fmla="*/ 3069 w 3798749"/>
                <a:gd name="connsiteY56" fmla="*/ 187176 h 625965"/>
                <a:gd name="connsiteX57" fmla="*/ 18411 w 3798749"/>
                <a:gd name="connsiteY57" fmla="*/ 181039 h 625965"/>
                <a:gd name="connsiteX58" fmla="*/ 33753 w 3798749"/>
                <a:gd name="connsiteY58" fmla="*/ 187176 h 625965"/>
                <a:gd name="connsiteX59" fmla="*/ 76711 w 3798749"/>
                <a:gd name="connsiteY59" fmla="*/ 208655 h 625965"/>
                <a:gd name="connsiteX60" fmla="*/ 153423 w 3798749"/>
                <a:gd name="connsiteY60" fmla="*/ 254682 h 625965"/>
                <a:gd name="connsiteX61" fmla="*/ 217860 w 3798749"/>
                <a:gd name="connsiteY61" fmla="*/ 294572 h 625965"/>
                <a:gd name="connsiteX62" fmla="*/ 260819 w 3798749"/>
                <a:gd name="connsiteY62" fmla="*/ 312983 h 625965"/>
                <a:gd name="connsiteX63" fmla="*/ 322188 w 3798749"/>
                <a:gd name="connsiteY63" fmla="*/ 337530 h 625965"/>
                <a:gd name="connsiteX64" fmla="*/ 377420 w 3798749"/>
                <a:gd name="connsiteY64" fmla="*/ 352873 h 625965"/>
                <a:gd name="connsiteX65" fmla="*/ 438789 w 3798749"/>
                <a:gd name="connsiteY65" fmla="*/ 359010 h 625965"/>
                <a:gd name="connsiteX66" fmla="*/ 595281 w 3798749"/>
                <a:gd name="connsiteY66" fmla="*/ 340599 h 625965"/>
                <a:gd name="connsiteX67" fmla="*/ 846894 w 3798749"/>
                <a:gd name="connsiteY67" fmla="*/ 306846 h 625965"/>
                <a:gd name="connsiteX68" fmla="*/ 1233520 w 3798749"/>
                <a:gd name="connsiteY68" fmla="*/ 260819 h 625965"/>
                <a:gd name="connsiteX69" fmla="*/ 1297957 w 3798749"/>
                <a:gd name="connsiteY69" fmla="*/ 251614 h 62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798749" h="625965">
                  <a:moveTo>
                    <a:pt x="1297957" y="251614"/>
                  </a:moveTo>
                  <a:lnTo>
                    <a:pt x="1709130" y="196381"/>
                  </a:lnTo>
                  <a:lnTo>
                    <a:pt x="1874827" y="174902"/>
                  </a:lnTo>
                  <a:lnTo>
                    <a:pt x="2068140" y="156491"/>
                  </a:lnTo>
                  <a:lnTo>
                    <a:pt x="2255315" y="147286"/>
                  </a:lnTo>
                  <a:lnTo>
                    <a:pt x="2540682" y="128875"/>
                  </a:lnTo>
                  <a:lnTo>
                    <a:pt x="2810706" y="113533"/>
                  </a:lnTo>
                  <a:lnTo>
                    <a:pt x="3016293" y="98191"/>
                  </a:lnTo>
                  <a:lnTo>
                    <a:pt x="3126757" y="88985"/>
                  </a:lnTo>
                  <a:lnTo>
                    <a:pt x="3163579" y="82848"/>
                  </a:lnTo>
                  <a:lnTo>
                    <a:pt x="3218811" y="64438"/>
                  </a:lnTo>
                  <a:lnTo>
                    <a:pt x="3292454" y="27616"/>
                  </a:lnTo>
                  <a:lnTo>
                    <a:pt x="3344618" y="0"/>
                  </a:lnTo>
                  <a:lnTo>
                    <a:pt x="3378371" y="0"/>
                  </a:lnTo>
                  <a:lnTo>
                    <a:pt x="3439740" y="9206"/>
                  </a:lnTo>
                  <a:lnTo>
                    <a:pt x="3501109" y="27616"/>
                  </a:lnTo>
                  <a:lnTo>
                    <a:pt x="3580889" y="61369"/>
                  </a:lnTo>
                  <a:lnTo>
                    <a:pt x="3660669" y="104328"/>
                  </a:lnTo>
                  <a:lnTo>
                    <a:pt x="3737380" y="153423"/>
                  </a:lnTo>
                  <a:lnTo>
                    <a:pt x="3764996" y="174902"/>
                  </a:lnTo>
                  <a:lnTo>
                    <a:pt x="3774201" y="187176"/>
                  </a:lnTo>
                  <a:lnTo>
                    <a:pt x="3786475" y="205587"/>
                  </a:lnTo>
                  <a:lnTo>
                    <a:pt x="3792612" y="230134"/>
                  </a:lnTo>
                  <a:lnTo>
                    <a:pt x="3798749" y="254682"/>
                  </a:lnTo>
                  <a:lnTo>
                    <a:pt x="3798749" y="276161"/>
                  </a:lnTo>
                  <a:lnTo>
                    <a:pt x="3783407" y="306846"/>
                  </a:lnTo>
                  <a:lnTo>
                    <a:pt x="3761928" y="319120"/>
                  </a:lnTo>
                  <a:lnTo>
                    <a:pt x="3731243" y="331393"/>
                  </a:lnTo>
                  <a:lnTo>
                    <a:pt x="3669874" y="337530"/>
                  </a:lnTo>
                  <a:cubicBezTo>
                    <a:pt x="3636125" y="335421"/>
                    <a:pt x="3602430" y="331393"/>
                    <a:pt x="3568615" y="331393"/>
                  </a:cubicBezTo>
                  <a:lnTo>
                    <a:pt x="3418260" y="312983"/>
                  </a:lnTo>
                  <a:lnTo>
                    <a:pt x="3160510" y="297640"/>
                  </a:lnTo>
                  <a:lnTo>
                    <a:pt x="2859801" y="288435"/>
                  </a:lnTo>
                  <a:lnTo>
                    <a:pt x="2638873" y="291504"/>
                  </a:lnTo>
                  <a:lnTo>
                    <a:pt x="2430218" y="297640"/>
                  </a:lnTo>
                  <a:lnTo>
                    <a:pt x="2233836" y="303777"/>
                  </a:lnTo>
                  <a:lnTo>
                    <a:pt x="2132577" y="309914"/>
                  </a:lnTo>
                  <a:lnTo>
                    <a:pt x="1712199" y="349804"/>
                  </a:lnTo>
                  <a:lnTo>
                    <a:pt x="1497407" y="389694"/>
                  </a:lnTo>
                  <a:lnTo>
                    <a:pt x="1135329" y="469474"/>
                  </a:lnTo>
                  <a:lnTo>
                    <a:pt x="929742" y="518569"/>
                  </a:lnTo>
                  <a:lnTo>
                    <a:pt x="721087" y="573802"/>
                  </a:lnTo>
                  <a:lnTo>
                    <a:pt x="653581" y="595281"/>
                  </a:lnTo>
                  <a:lnTo>
                    <a:pt x="610623" y="610623"/>
                  </a:lnTo>
                  <a:lnTo>
                    <a:pt x="558459" y="619828"/>
                  </a:lnTo>
                  <a:lnTo>
                    <a:pt x="521638" y="625965"/>
                  </a:lnTo>
                  <a:lnTo>
                    <a:pt x="469474" y="619828"/>
                  </a:lnTo>
                  <a:lnTo>
                    <a:pt x="420379" y="607555"/>
                  </a:lnTo>
                  <a:lnTo>
                    <a:pt x="383557" y="592212"/>
                  </a:lnTo>
                  <a:lnTo>
                    <a:pt x="334462" y="564596"/>
                  </a:lnTo>
                  <a:lnTo>
                    <a:pt x="270024" y="518569"/>
                  </a:lnTo>
                  <a:lnTo>
                    <a:pt x="196381" y="454132"/>
                  </a:lnTo>
                  <a:lnTo>
                    <a:pt x="104328" y="355941"/>
                  </a:lnTo>
                  <a:lnTo>
                    <a:pt x="39890" y="276161"/>
                  </a:lnTo>
                  <a:lnTo>
                    <a:pt x="6137" y="223997"/>
                  </a:lnTo>
                  <a:lnTo>
                    <a:pt x="0" y="205587"/>
                  </a:lnTo>
                  <a:lnTo>
                    <a:pt x="3069" y="187176"/>
                  </a:lnTo>
                  <a:lnTo>
                    <a:pt x="18411" y="181039"/>
                  </a:lnTo>
                  <a:lnTo>
                    <a:pt x="33753" y="187176"/>
                  </a:lnTo>
                  <a:lnTo>
                    <a:pt x="76711" y="208655"/>
                  </a:lnTo>
                  <a:lnTo>
                    <a:pt x="153423" y="254682"/>
                  </a:lnTo>
                  <a:lnTo>
                    <a:pt x="217860" y="294572"/>
                  </a:lnTo>
                  <a:lnTo>
                    <a:pt x="260819" y="312983"/>
                  </a:lnTo>
                  <a:lnTo>
                    <a:pt x="322188" y="337530"/>
                  </a:lnTo>
                  <a:lnTo>
                    <a:pt x="377420" y="352873"/>
                  </a:lnTo>
                  <a:lnTo>
                    <a:pt x="438789" y="359010"/>
                  </a:lnTo>
                  <a:lnTo>
                    <a:pt x="595281" y="340599"/>
                  </a:lnTo>
                  <a:lnTo>
                    <a:pt x="846894" y="306846"/>
                  </a:lnTo>
                  <a:lnTo>
                    <a:pt x="1233520" y="260819"/>
                  </a:lnTo>
                  <a:lnTo>
                    <a:pt x="1297957" y="25161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1C1D27F8-15D3-4CF0-BD09-58A453D0958F}"/>
                </a:ext>
              </a:extLst>
            </p:cNvPr>
            <p:cNvSpPr/>
            <p:nvPr/>
          </p:nvSpPr>
          <p:spPr>
            <a:xfrm>
              <a:off x="4849813" y="2808288"/>
              <a:ext cx="403225" cy="3368675"/>
            </a:xfrm>
            <a:custGeom>
              <a:avLst/>
              <a:gdLst>
                <a:gd name="connsiteX0" fmla="*/ 134343 w 403029"/>
                <a:gd name="connsiteY0" fmla="*/ 819060 h 3367246"/>
                <a:gd name="connsiteX1" fmla="*/ 138677 w 403029"/>
                <a:gd name="connsiteY1" fmla="*/ 169012 h 3367246"/>
                <a:gd name="connsiteX2" fmla="*/ 134343 w 403029"/>
                <a:gd name="connsiteY2" fmla="*/ 134343 h 3367246"/>
                <a:gd name="connsiteX3" fmla="*/ 121342 w 403029"/>
                <a:gd name="connsiteY3" fmla="*/ 99674 h 3367246"/>
                <a:gd name="connsiteX4" fmla="*/ 95340 w 403029"/>
                <a:gd name="connsiteY4" fmla="*/ 73672 h 3367246"/>
                <a:gd name="connsiteX5" fmla="*/ 13001 w 403029"/>
                <a:gd name="connsiteY5" fmla="*/ 34669 h 3367246"/>
                <a:gd name="connsiteX6" fmla="*/ 0 w 403029"/>
                <a:gd name="connsiteY6" fmla="*/ 21668 h 3367246"/>
                <a:gd name="connsiteX7" fmla="*/ 221016 w 403029"/>
                <a:gd name="connsiteY7" fmla="*/ 0 h 3367246"/>
                <a:gd name="connsiteX8" fmla="*/ 303355 w 403029"/>
                <a:gd name="connsiteY8" fmla="*/ 47670 h 3367246"/>
                <a:gd name="connsiteX9" fmla="*/ 342358 w 403029"/>
                <a:gd name="connsiteY9" fmla="*/ 65005 h 3367246"/>
                <a:gd name="connsiteX10" fmla="*/ 368360 w 403029"/>
                <a:gd name="connsiteY10" fmla="*/ 86673 h 3367246"/>
                <a:gd name="connsiteX11" fmla="*/ 390028 w 403029"/>
                <a:gd name="connsiteY11" fmla="*/ 112675 h 3367246"/>
                <a:gd name="connsiteX12" fmla="*/ 403029 w 403029"/>
                <a:gd name="connsiteY12" fmla="*/ 143010 h 3367246"/>
                <a:gd name="connsiteX13" fmla="*/ 403029 w 403029"/>
                <a:gd name="connsiteY13" fmla="*/ 173346 h 3367246"/>
                <a:gd name="connsiteX14" fmla="*/ 394362 w 403029"/>
                <a:gd name="connsiteY14" fmla="*/ 208015 h 3367246"/>
                <a:gd name="connsiteX15" fmla="*/ 377027 w 403029"/>
                <a:gd name="connsiteY15" fmla="*/ 264353 h 3367246"/>
                <a:gd name="connsiteX16" fmla="*/ 364026 w 403029"/>
                <a:gd name="connsiteY16" fmla="*/ 338025 h 3367246"/>
                <a:gd name="connsiteX17" fmla="*/ 364026 w 403029"/>
                <a:gd name="connsiteY17" fmla="*/ 424698 h 3367246"/>
                <a:gd name="connsiteX18" fmla="*/ 355359 w 403029"/>
                <a:gd name="connsiteY18" fmla="*/ 1027075 h 3367246"/>
                <a:gd name="connsiteX19" fmla="*/ 359693 w 403029"/>
                <a:gd name="connsiteY19" fmla="*/ 1629452 h 3367246"/>
                <a:gd name="connsiteX20" fmla="*/ 359693 w 403029"/>
                <a:gd name="connsiteY20" fmla="*/ 2084485 h 3367246"/>
                <a:gd name="connsiteX21" fmla="*/ 359693 w 403029"/>
                <a:gd name="connsiteY21" fmla="*/ 2808205 h 3367246"/>
                <a:gd name="connsiteX22" fmla="*/ 359693 w 403029"/>
                <a:gd name="connsiteY22" fmla="*/ 3050889 h 3367246"/>
                <a:gd name="connsiteX23" fmla="*/ 359693 w 403029"/>
                <a:gd name="connsiteY23" fmla="*/ 3137562 h 3367246"/>
                <a:gd name="connsiteX24" fmla="*/ 351025 w 403029"/>
                <a:gd name="connsiteY24" fmla="*/ 3202567 h 3367246"/>
                <a:gd name="connsiteX25" fmla="*/ 329357 w 403029"/>
                <a:gd name="connsiteY25" fmla="*/ 3267572 h 3367246"/>
                <a:gd name="connsiteX26" fmla="*/ 307689 w 403029"/>
                <a:gd name="connsiteY26" fmla="*/ 3315242 h 3367246"/>
                <a:gd name="connsiteX27" fmla="*/ 277353 w 403029"/>
                <a:gd name="connsiteY27" fmla="*/ 3349911 h 3367246"/>
                <a:gd name="connsiteX28" fmla="*/ 251351 w 403029"/>
                <a:gd name="connsiteY28" fmla="*/ 3367246 h 3367246"/>
                <a:gd name="connsiteX29" fmla="*/ 225350 w 403029"/>
                <a:gd name="connsiteY29" fmla="*/ 3358578 h 3367246"/>
                <a:gd name="connsiteX30" fmla="*/ 190680 w 403029"/>
                <a:gd name="connsiteY30" fmla="*/ 3315242 h 3367246"/>
                <a:gd name="connsiteX31" fmla="*/ 156011 w 403029"/>
                <a:gd name="connsiteY31" fmla="*/ 3245903 h 3367246"/>
                <a:gd name="connsiteX32" fmla="*/ 121342 w 403029"/>
                <a:gd name="connsiteY32" fmla="*/ 3154897 h 3367246"/>
                <a:gd name="connsiteX33" fmla="*/ 95340 w 403029"/>
                <a:gd name="connsiteY33" fmla="*/ 3068224 h 3367246"/>
                <a:gd name="connsiteX34" fmla="*/ 73672 w 403029"/>
                <a:gd name="connsiteY34" fmla="*/ 2946882 h 3367246"/>
                <a:gd name="connsiteX35" fmla="*/ 73672 w 403029"/>
                <a:gd name="connsiteY35" fmla="*/ 2894878 h 3367246"/>
                <a:gd name="connsiteX36" fmla="*/ 82339 w 403029"/>
                <a:gd name="connsiteY36" fmla="*/ 2803871 h 3367246"/>
                <a:gd name="connsiteX37" fmla="*/ 99674 w 403029"/>
                <a:gd name="connsiteY37" fmla="*/ 2678195 h 3367246"/>
                <a:gd name="connsiteX38" fmla="*/ 112675 w 403029"/>
                <a:gd name="connsiteY38" fmla="*/ 2539518 h 3367246"/>
                <a:gd name="connsiteX39" fmla="*/ 117008 w 403029"/>
                <a:gd name="connsiteY39" fmla="*/ 2431177 h 3367246"/>
                <a:gd name="connsiteX40" fmla="*/ 117008 w 403029"/>
                <a:gd name="connsiteY40" fmla="*/ 2019481 h 3367246"/>
                <a:gd name="connsiteX41" fmla="*/ 138677 w 403029"/>
                <a:gd name="connsiteY41" fmla="*/ 1638119 h 3367246"/>
                <a:gd name="connsiteX42" fmla="*/ 134343 w 403029"/>
                <a:gd name="connsiteY42" fmla="*/ 819060 h 33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3029" h="3367246">
                  <a:moveTo>
                    <a:pt x="134343" y="819060"/>
                  </a:moveTo>
                  <a:cubicBezTo>
                    <a:pt x="135788" y="602377"/>
                    <a:pt x="137232" y="385695"/>
                    <a:pt x="138677" y="169012"/>
                  </a:cubicBezTo>
                  <a:lnTo>
                    <a:pt x="134343" y="134343"/>
                  </a:lnTo>
                  <a:lnTo>
                    <a:pt x="121342" y="99674"/>
                  </a:lnTo>
                  <a:lnTo>
                    <a:pt x="95340" y="73672"/>
                  </a:lnTo>
                  <a:lnTo>
                    <a:pt x="13001" y="34669"/>
                  </a:lnTo>
                  <a:lnTo>
                    <a:pt x="0" y="21668"/>
                  </a:lnTo>
                  <a:lnTo>
                    <a:pt x="221016" y="0"/>
                  </a:lnTo>
                  <a:lnTo>
                    <a:pt x="303355" y="47670"/>
                  </a:lnTo>
                  <a:lnTo>
                    <a:pt x="342358" y="65005"/>
                  </a:lnTo>
                  <a:lnTo>
                    <a:pt x="368360" y="86673"/>
                  </a:lnTo>
                  <a:lnTo>
                    <a:pt x="390028" y="112675"/>
                  </a:lnTo>
                  <a:lnTo>
                    <a:pt x="403029" y="143010"/>
                  </a:lnTo>
                  <a:lnTo>
                    <a:pt x="403029" y="173346"/>
                  </a:lnTo>
                  <a:lnTo>
                    <a:pt x="394362" y="208015"/>
                  </a:lnTo>
                  <a:lnTo>
                    <a:pt x="377027" y="264353"/>
                  </a:lnTo>
                  <a:lnTo>
                    <a:pt x="364026" y="338025"/>
                  </a:lnTo>
                  <a:lnTo>
                    <a:pt x="364026" y="424698"/>
                  </a:lnTo>
                  <a:lnTo>
                    <a:pt x="355359" y="1027075"/>
                  </a:lnTo>
                  <a:cubicBezTo>
                    <a:pt x="356804" y="1227867"/>
                    <a:pt x="358248" y="1428660"/>
                    <a:pt x="359693" y="1629452"/>
                  </a:cubicBezTo>
                  <a:lnTo>
                    <a:pt x="359693" y="2084485"/>
                  </a:lnTo>
                  <a:lnTo>
                    <a:pt x="359693" y="2808205"/>
                  </a:lnTo>
                  <a:lnTo>
                    <a:pt x="359693" y="3050889"/>
                  </a:lnTo>
                  <a:lnTo>
                    <a:pt x="359693" y="3137562"/>
                  </a:lnTo>
                  <a:lnTo>
                    <a:pt x="351025" y="3202567"/>
                  </a:lnTo>
                  <a:lnTo>
                    <a:pt x="329357" y="3267572"/>
                  </a:lnTo>
                  <a:lnTo>
                    <a:pt x="307689" y="3315242"/>
                  </a:lnTo>
                  <a:lnTo>
                    <a:pt x="277353" y="3349911"/>
                  </a:lnTo>
                  <a:lnTo>
                    <a:pt x="251351" y="3367246"/>
                  </a:lnTo>
                  <a:lnTo>
                    <a:pt x="225350" y="3358578"/>
                  </a:lnTo>
                  <a:lnTo>
                    <a:pt x="190680" y="3315242"/>
                  </a:lnTo>
                  <a:lnTo>
                    <a:pt x="156011" y="3245903"/>
                  </a:lnTo>
                  <a:lnTo>
                    <a:pt x="121342" y="3154897"/>
                  </a:lnTo>
                  <a:lnTo>
                    <a:pt x="95340" y="3068224"/>
                  </a:lnTo>
                  <a:lnTo>
                    <a:pt x="73672" y="2946882"/>
                  </a:lnTo>
                  <a:lnTo>
                    <a:pt x="73672" y="2894878"/>
                  </a:lnTo>
                  <a:lnTo>
                    <a:pt x="82339" y="2803871"/>
                  </a:lnTo>
                  <a:lnTo>
                    <a:pt x="99674" y="2678195"/>
                  </a:lnTo>
                  <a:lnTo>
                    <a:pt x="112675" y="2539518"/>
                  </a:lnTo>
                  <a:lnTo>
                    <a:pt x="117008" y="2431177"/>
                  </a:lnTo>
                  <a:lnTo>
                    <a:pt x="117008" y="2019481"/>
                  </a:lnTo>
                  <a:lnTo>
                    <a:pt x="138677" y="1638119"/>
                  </a:lnTo>
                  <a:cubicBezTo>
                    <a:pt x="137232" y="1370877"/>
                    <a:pt x="135788" y="1103636"/>
                    <a:pt x="134343" y="81906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2">
              <a:extLst>
                <a:ext uri="{FF2B5EF4-FFF2-40B4-BE49-F238E27FC236}">
                  <a16:creationId xmlns:a16="http://schemas.microsoft.com/office/drawing/2014/main" id="{A98C744E-6160-4155-A379-81B62BAD6FE2}"/>
                </a:ext>
              </a:extLst>
            </p:cNvPr>
            <p:cNvSpPr/>
            <p:nvPr/>
          </p:nvSpPr>
          <p:spPr>
            <a:xfrm>
              <a:off x="3024188" y="4543425"/>
              <a:ext cx="1997075" cy="1411288"/>
            </a:xfrm>
            <a:custGeom>
              <a:avLst/>
              <a:gdLst>
                <a:gd name="connsiteX0" fmla="*/ 1509712 w 1997868"/>
                <a:gd name="connsiteY0" fmla="*/ 383381 h 1412081"/>
                <a:gd name="connsiteX1" fmla="*/ 1624012 w 1997868"/>
                <a:gd name="connsiteY1" fmla="*/ 269081 h 1412081"/>
                <a:gd name="connsiteX2" fmla="*/ 1728787 w 1997868"/>
                <a:gd name="connsiteY2" fmla="*/ 154781 h 1412081"/>
                <a:gd name="connsiteX3" fmla="*/ 1790700 w 1997868"/>
                <a:gd name="connsiteY3" fmla="*/ 78581 h 1412081"/>
                <a:gd name="connsiteX4" fmla="*/ 1840706 w 1997868"/>
                <a:gd name="connsiteY4" fmla="*/ 7144 h 1412081"/>
                <a:gd name="connsiteX5" fmla="*/ 1997868 w 1997868"/>
                <a:gd name="connsiteY5" fmla="*/ 0 h 1412081"/>
                <a:gd name="connsiteX6" fmla="*/ 1981200 w 1997868"/>
                <a:gd name="connsiteY6" fmla="*/ 280988 h 1412081"/>
                <a:gd name="connsiteX7" fmla="*/ 1869281 w 1997868"/>
                <a:gd name="connsiteY7" fmla="*/ 373856 h 1412081"/>
                <a:gd name="connsiteX8" fmla="*/ 1712118 w 1997868"/>
                <a:gd name="connsiteY8" fmla="*/ 507206 h 1412081"/>
                <a:gd name="connsiteX9" fmla="*/ 1550193 w 1997868"/>
                <a:gd name="connsiteY9" fmla="*/ 635794 h 1412081"/>
                <a:gd name="connsiteX10" fmla="*/ 1345406 w 1997868"/>
                <a:gd name="connsiteY10" fmla="*/ 785813 h 1412081"/>
                <a:gd name="connsiteX11" fmla="*/ 1197768 w 1997868"/>
                <a:gd name="connsiteY11" fmla="*/ 883444 h 1412081"/>
                <a:gd name="connsiteX12" fmla="*/ 1035843 w 1997868"/>
                <a:gd name="connsiteY12" fmla="*/ 983456 h 1412081"/>
                <a:gd name="connsiteX13" fmla="*/ 852487 w 1997868"/>
                <a:gd name="connsiteY13" fmla="*/ 1081088 h 1412081"/>
                <a:gd name="connsiteX14" fmla="*/ 681037 w 1997868"/>
                <a:gd name="connsiteY14" fmla="*/ 1164431 h 1412081"/>
                <a:gd name="connsiteX15" fmla="*/ 533400 w 1997868"/>
                <a:gd name="connsiteY15" fmla="*/ 1228725 h 1412081"/>
                <a:gd name="connsiteX16" fmla="*/ 361950 w 1997868"/>
                <a:gd name="connsiteY16" fmla="*/ 1300163 h 1412081"/>
                <a:gd name="connsiteX17" fmla="*/ 126206 w 1997868"/>
                <a:gd name="connsiteY17" fmla="*/ 1385888 h 1412081"/>
                <a:gd name="connsiteX18" fmla="*/ 54768 w 1997868"/>
                <a:gd name="connsiteY18" fmla="*/ 1407319 h 1412081"/>
                <a:gd name="connsiteX19" fmla="*/ 16668 w 1997868"/>
                <a:gd name="connsiteY19" fmla="*/ 1412081 h 1412081"/>
                <a:gd name="connsiteX20" fmla="*/ 2381 w 1997868"/>
                <a:gd name="connsiteY20" fmla="*/ 1407319 h 1412081"/>
                <a:gd name="connsiteX21" fmla="*/ 0 w 1997868"/>
                <a:gd name="connsiteY21" fmla="*/ 1397794 h 1412081"/>
                <a:gd name="connsiteX22" fmla="*/ 2381 w 1997868"/>
                <a:gd name="connsiteY22" fmla="*/ 1383506 h 1412081"/>
                <a:gd name="connsiteX23" fmla="*/ 16668 w 1997868"/>
                <a:gd name="connsiteY23" fmla="*/ 1362075 h 1412081"/>
                <a:gd name="connsiteX24" fmla="*/ 83343 w 1997868"/>
                <a:gd name="connsiteY24" fmla="*/ 1328738 h 1412081"/>
                <a:gd name="connsiteX25" fmla="*/ 292893 w 1997868"/>
                <a:gd name="connsiteY25" fmla="*/ 1221581 h 1412081"/>
                <a:gd name="connsiteX26" fmla="*/ 500062 w 1997868"/>
                <a:gd name="connsiteY26" fmla="*/ 1112044 h 1412081"/>
                <a:gd name="connsiteX27" fmla="*/ 671512 w 1997868"/>
                <a:gd name="connsiteY27" fmla="*/ 1014413 h 1412081"/>
                <a:gd name="connsiteX28" fmla="*/ 895350 w 1997868"/>
                <a:gd name="connsiteY28" fmla="*/ 878681 h 1412081"/>
                <a:gd name="connsiteX29" fmla="*/ 1045368 w 1997868"/>
                <a:gd name="connsiteY29" fmla="*/ 769144 h 1412081"/>
                <a:gd name="connsiteX30" fmla="*/ 1233487 w 1997868"/>
                <a:gd name="connsiteY30" fmla="*/ 623888 h 1412081"/>
                <a:gd name="connsiteX31" fmla="*/ 1347787 w 1997868"/>
                <a:gd name="connsiteY31" fmla="*/ 526256 h 1412081"/>
                <a:gd name="connsiteX32" fmla="*/ 1509712 w 1997868"/>
                <a:gd name="connsiteY32" fmla="*/ 383381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7868" h="1412081">
                  <a:moveTo>
                    <a:pt x="1509712" y="383381"/>
                  </a:moveTo>
                  <a:lnTo>
                    <a:pt x="1624012" y="269081"/>
                  </a:lnTo>
                  <a:lnTo>
                    <a:pt x="1728787" y="154781"/>
                  </a:lnTo>
                  <a:lnTo>
                    <a:pt x="1790700" y="78581"/>
                  </a:lnTo>
                  <a:lnTo>
                    <a:pt x="1840706" y="7144"/>
                  </a:lnTo>
                  <a:lnTo>
                    <a:pt x="1997868" y="0"/>
                  </a:lnTo>
                  <a:lnTo>
                    <a:pt x="1981200" y="280988"/>
                  </a:lnTo>
                  <a:lnTo>
                    <a:pt x="1869281" y="373856"/>
                  </a:lnTo>
                  <a:lnTo>
                    <a:pt x="1712118" y="507206"/>
                  </a:lnTo>
                  <a:lnTo>
                    <a:pt x="1550193" y="635794"/>
                  </a:lnTo>
                  <a:lnTo>
                    <a:pt x="1345406" y="785813"/>
                  </a:lnTo>
                  <a:lnTo>
                    <a:pt x="1197768" y="883444"/>
                  </a:lnTo>
                  <a:lnTo>
                    <a:pt x="1035843" y="983456"/>
                  </a:lnTo>
                  <a:lnTo>
                    <a:pt x="852487" y="1081088"/>
                  </a:lnTo>
                  <a:lnTo>
                    <a:pt x="681037" y="1164431"/>
                  </a:lnTo>
                  <a:lnTo>
                    <a:pt x="533400" y="1228725"/>
                  </a:lnTo>
                  <a:lnTo>
                    <a:pt x="361950" y="1300163"/>
                  </a:lnTo>
                  <a:lnTo>
                    <a:pt x="126206" y="1385888"/>
                  </a:lnTo>
                  <a:lnTo>
                    <a:pt x="54768" y="1407319"/>
                  </a:lnTo>
                  <a:lnTo>
                    <a:pt x="16668" y="1412081"/>
                  </a:lnTo>
                  <a:lnTo>
                    <a:pt x="2381" y="1407319"/>
                  </a:lnTo>
                  <a:lnTo>
                    <a:pt x="0" y="1397794"/>
                  </a:lnTo>
                  <a:lnTo>
                    <a:pt x="2381" y="1383506"/>
                  </a:lnTo>
                  <a:lnTo>
                    <a:pt x="16668" y="1362075"/>
                  </a:lnTo>
                  <a:lnTo>
                    <a:pt x="83343" y="1328738"/>
                  </a:lnTo>
                  <a:lnTo>
                    <a:pt x="292893" y="1221581"/>
                  </a:lnTo>
                  <a:lnTo>
                    <a:pt x="500062" y="1112044"/>
                  </a:lnTo>
                  <a:lnTo>
                    <a:pt x="671512" y="1014413"/>
                  </a:lnTo>
                  <a:lnTo>
                    <a:pt x="895350" y="878681"/>
                  </a:lnTo>
                  <a:lnTo>
                    <a:pt x="1045368" y="769144"/>
                  </a:lnTo>
                  <a:lnTo>
                    <a:pt x="1233487" y="623888"/>
                  </a:lnTo>
                  <a:lnTo>
                    <a:pt x="1347787" y="526256"/>
                  </a:lnTo>
                  <a:lnTo>
                    <a:pt x="1509712" y="3833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1">
              <a:extLst>
                <a:ext uri="{FF2B5EF4-FFF2-40B4-BE49-F238E27FC236}">
                  <a16:creationId xmlns:a16="http://schemas.microsoft.com/office/drawing/2014/main" id="{6655D709-22BA-4CAC-9259-31E93E3781F0}"/>
                </a:ext>
              </a:extLst>
            </p:cNvPr>
            <p:cNvSpPr/>
            <p:nvPr/>
          </p:nvSpPr>
          <p:spPr>
            <a:xfrm>
              <a:off x="5170488" y="4525963"/>
              <a:ext cx="2171700" cy="1379537"/>
            </a:xfrm>
            <a:custGeom>
              <a:avLst/>
              <a:gdLst>
                <a:gd name="connsiteX0" fmla="*/ 342900 w 2171700"/>
                <a:gd name="connsiteY0" fmla="*/ 221457 h 1378744"/>
                <a:gd name="connsiteX1" fmla="*/ 252412 w 2171700"/>
                <a:gd name="connsiteY1" fmla="*/ 147638 h 1378744"/>
                <a:gd name="connsiteX2" fmla="*/ 169069 w 2171700"/>
                <a:gd name="connsiteY2" fmla="*/ 73819 h 1378744"/>
                <a:gd name="connsiteX3" fmla="*/ 88106 w 2171700"/>
                <a:gd name="connsiteY3" fmla="*/ 0 h 1378744"/>
                <a:gd name="connsiteX4" fmla="*/ 2381 w 2171700"/>
                <a:gd name="connsiteY4" fmla="*/ 4763 h 1378744"/>
                <a:gd name="connsiteX5" fmla="*/ 0 w 2171700"/>
                <a:gd name="connsiteY5" fmla="*/ 114300 h 1378744"/>
                <a:gd name="connsiteX6" fmla="*/ 66675 w 2171700"/>
                <a:gd name="connsiteY6" fmla="*/ 145257 h 1378744"/>
                <a:gd name="connsiteX7" fmla="*/ 109537 w 2171700"/>
                <a:gd name="connsiteY7" fmla="*/ 173832 h 1378744"/>
                <a:gd name="connsiteX8" fmla="*/ 176212 w 2171700"/>
                <a:gd name="connsiteY8" fmla="*/ 230982 h 1378744"/>
                <a:gd name="connsiteX9" fmla="*/ 250031 w 2171700"/>
                <a:gd name="connsiteY9" fmla="*/ 307182 h 1378744"/>
                <a:gd name="connsiteX10" fmla="*/ 438150 w 2171700"/>
                <a:gd name="connsiteY10" fmla="*/ 511969 h 1378744"/>
                <a:gd name="connsiteX11" fmla="*/ 554831 w 2171700"/>
                <a:gd name="connsiteY11" fmla="*/ 640557 h 1378744"/>
                <a:gd name="connsiteX12" fmla="*/ 657225 w 2171700"/>
                <a:gd name="connsiteY12" fmla="*/ 759619 h 1378744"/>
                <a:gd name="connsiteX13" fmla="*/ 785812 w 2171700"/>
                <a:gd name="connsiteY13" fmla="*/ 904875 h 1378744"/>
                <a:gd name="connsiteX14" fmla="*/ 876300 w 2171700"/>
                <a:gd name="connsiteY14" fmla="*/ 1009650 h 1378744"/>
                <a:gd name="connsiteX15" fmla="*/ 969169 w 2171700"/>
                <a:gd name="connsiteY15" fmla="*/ 1112044 h 1378744"/>
                <a:gd name="connsiteX16" fmla="*/ 1047750 w 2171700"/>
                <a:gd name="connsiteY16" fmla="*/ 1195388 h 1378744"/>
                <a:gd name="connsiteX17" fmla="*/ 1104900 w 2171700"/>
                <a:gd name="connsiteY17" fmla="*/ 1247775 h 1378744"/>
                <a:gd name="connsiteX18" fmla="*/ 1150144 w 2171700"/>
                <a:gd name="connsiteY18" fmla="*/ 1288257 h 1378744"/>
                <a:gd name="connsiteX19" fmla="*/ 1193006 w 2171700"/>
                <a:gd name="connsiteY19" fmla="*/ 1321594 h 1378744"/>
                <a:gd name="connsiteX20" fmla="*/ 1223962 w 2171700"/>
                <a:gd name="connsiteY20" fmla="*/ 1345407 h 1378744"/>
                <a:gd name="connsiteX21" fmla="*/ 1247775 w 2171700"/>
                <a:gd name="connsiteY21" fmla="*/ 1359694 h 1378744"/>
                <a:gd name="connsiteX22" fmla="*/ 1285875 w 2171700"/>
                <a:gd name="connsiteY22" fmla="*/ 1373982 h 1378744"/>
                <a:gd name="connsiteX23" fmla="*/ 1319212 w 2171700"/>
                <a:gd name="connsiteY23" fmla="*/ 1378744 h 1378744"/>
                <a:gd name="connsiteX24" fmla="*/ 1504950 w 2171700"/>
                <a:gd name="connsiteY24" fmla="*/ 1373982 h 1378744"/>
                <a:gd name="connsiteX25" fmla="*/ 1781175 w 2171700"/>
                <a:gd name="connsiteY25" fmla="*/ 1364457 h 1378744"/>
                <a:gd name="connsiteX26" fmla="*/ 2019300 w 2171700"/>
                <a:gd name="connsiteY26" fmla="*/ 1359694 h 1378744"/>
                <a:gd name="connsiteX27" fmla="*/ 2133600 w 2171700"/>
                <a:gd name="connsiteY27" fmla="*/ 1352550 h 1378744"/>
                <a:gd name="connsiteX28" fmla="*/ 2150269 w 2171700"/>
                <a:gd name="connsiteY28" fmla="*/ 1345407 h 1378744"/>
                <a:gd name="connsiteX29" fmla="*/ 2166937 w 2171700"/>
                <a:gd name="connsiteY29" fmla="*/ 1331119 h 1378744"/>
                <a:gd name="connsiteX30" fmla="*/ 2171700 w 2171700"/>
                <a:gd name="connsiteY30" fmla="*/ 1321594 h 1378744"/>
                <a:gd name="connsiteX31" fmla="*/ 2171700 w 2171700"/>
                <a:gd name="connsiteY31" fmla="*/ 1309688 h 1378744"/>
                <a:gd name="connsiteX32" fmla="*/ 2166937 w 2171700"/>
                <a:gd name="connsiteY32" fmla="*/ 1300163 h 1378744"/>
                <a:gd name="connsiteX33" fmla="*/ 2140744 w 2171700"/>
                <a:gd name="connsiteY33" fmla="*/ 1285875 h 1378744"/>
                <a:gd name="connsiteX34" fmla="*/ 2055019 w 2171700"/>
                <a:gd name="connsiteY34" fmla="*/ 1252538 h 1378744"/>
                <a:gd name="connsiteX35" fmla="*/ 1897856 w 2171700"/>
                <a:gd name="connsiteY35" fmla="*/ 1190625 h 1378744"/>
                <a:gd name="connsiteX36" fmla="*/ 1733550 w 2171700"/>
                <a:gd name="connsiteY36" fmla="*/ 1119188 h 1378744"/>
                <a:gd name="connsiteX37" fmla="*/ 1435894 w 2171700"/>
                <a:gd name="connsiteY37" fmla="*/ 983457 h 1378744"/>
                <a:gd name="connsiteX38" fmla="*/ 1300162 w 2171700"/>
                <a:gd name="connsiteY38" fmla="*/ 909638 h 1378744"/>
                <a:gd name="connsiteX39" fmla="*/ 1126331 w 2171700"/>
                <a:gd name="connsiteY39" fmla="*/ 807244 h 1378744"/>
                <a:gd name="connsiteX40" fmla="*/ 921544 w 2171700"/>
                <a:gd name="connsiteY40" fmla="*/ 676275 h 1378744"/>
                <a:gd name="connsiteX41" fmla="*/ 752475 w 2171700"/>
                <a:gd name="connsiteY41" fmla="*/ 554832 h 1378744"/>
                <a:gd name="connsiteX42" fmla="*/ 573881 w 2171700"/>
                <a:gd name="connsiteY42" fmla="*/ 416719 h 1378744"/>
                <a:gd name="connsiteX43" fmla="*/ 342900 w 2171700"/>
                <a:gd name="connsiteY43" fmla="*/ 22145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1700" h="1378744">
                  <a:moveTo>
                    <a:pt x="342900" y="221457"/>
                  </a:moveTo>
                  <a:lnTo>
                    <a:pt x="252412" y="147638"/>
                  </a:lnTo>
                  <a:lnTo>
                    <a:pt x="169069" y="73819"/>
                  </a:lnTo>
                  <a:lnTo>
                    <a:pt x="88106" y="0"/>
                  </a:lnTo>
                  <a:lnTo>
                    <a:pt x="2381" y="4763"/>
                  </a:lnTo>
                  <a:cubicBezTo>
                    <a:pt x="1587" y="41275"/>
                    <a:pt x="794" y="77788"/>
                    <a:pt x="0" y="114300"/>
                  </a:cubicBezTo>
                  <a:lnTo>
                    <a:pt x="66675" y="145257"/>
                  </a:lnTo>
                  <a:lnTo>
                    <a:pt x="109537" y="173832"/>
                  </a:lnTo>
                  <a:lnTo>
                    <a:pt x="176212" y="230982"/>
                  </a:lnTo>
                  <a:lnTo>
                    <a:pt x="250031" y="307182"/>
                  </a:lnTo>
                  <a:lnTo>
                    <a:pt x="438150" y="511969"/>
                  </a:lnTo>
                  <a:lnTo>
                    <a:pt x="554831" y="640557"/>
                  </a:lnTo>
                  <a:lnTo>
                    <a:pt x="657225" y="759619"/>
                  </a:lnTo>
                  <a:lnTo>
                    <a:pt x="785812" y="904875"/>
                  </a:lnTo>
                  <a:lnTo>
                    <a:pt x="876300" y="1009650"/>
                  </a:lnTo>
                  <a:lnTo>
                    <a:pt x="969169" y="1112044"/>
                  </a:lnTo>
                  <a:lnTo>
                    <a:pt x="1047750" y="1195388"/>
                  </a:lnTo>
                  <a:lnTo>
                    <a:pt x="1104900" y="1247775"/>
                  </a:lnTo>
                  <a:lnTo>
                    <a:pt x="1150144" y="1288257"/>
                  </a:lnTo>
                  <a:lnTo>
                    <a:pt x="1193006" y="1321594"/>
                  </a:lnTo>
                  <a:lnTo>
                    <a:pt x="1223962" y="1345407"/>
                  </a:lnTo>
                  <a:lnTo>
                    <a:pt x="1247775" y="1359694"/>
                  </a:lnTo>
                  <a:lnTo>
                    <a:pt x="1285875" y="1373982"/>
                  </a:lnTo>
                  <a:lnTo>
                    <a:pt x="1319212" y="1378744"/>
                  </a:lnTo>
                  <a:lnTo>
                    <a:pt x="1504950" y="1373982"/>
                  </a:lnTo>
                  <a:lnTo>
                    <a:pt x="1781175" y="1364457"/>
                  </a:lnTo>
                  <a:lnTo>
                    <a:pt x="2019300" y="1359694"/>
                  </a:lnTo>
                  <a:lnTo>
                    <a:pt x="2133600" y="1352550"/>
                  </a:lnTo>
                  <a:lnTo>
                    <a:pt x="2150269" y="1345407"/>
                  </a:lnTo>
                  <a:lnTo>
                    <a:pt x="2166937" y="1331119"/>
                  </a:lnTo>
                  <a:lnTo>
                    <a:pt x="2171700" y="1321594"/>
                  </a:lnTo>
                  <a:lnTo>
                    <a:pt x="2171700" y="1309688"/>
                  </a:lnTo>
                  <a:lnTo>
                    <a:pt x="2166937" y="1300163"/>
                  </a:lnTo>
                  <a:lnTo>
                    <a:pt x="2140744" y="1285875"/>
                  </a:lnTo>
                  <a:lnTo>
                    <a:pt x="2055019" y="1252538"/>
                  </a:lnTo>
                  <a:lnTo>
                    <a:pt x="1897856" y="1190625"/>
                  </a:lnTo>
                  <a:lnTo>
                    <a:pt x="1733550" y="1119188"/>
                  </a:lnTo>
                  <a:lnTo>
                    <a:pt x="1435894" y="983457"/>
                  </a:lnTo>
                  <a:lnTo>
                    <a:pt x="1300162" y="909638"/>
                  </a:lnTo>
                  <a:lnTo>
                    <a:pt x="1126331" y="807244"/>
                  </a:lnTo>
                  <a:lnTo>
                    <a:pt x="921544" y="676275"/>
                  </a:lnTo>
                  <a:lnTo>
                    <a:pt x="752475" y="554832"/>
                  </a:lnTo>
                  <a:lnTo>
                    <a:pt x="573881" y="416719"/>
                  </a:lnTo>
                  <a:lnTo>
                    <a:pt x="342900" y="2214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704AA4B-2155-4DC4-8BAF-897E04F28C83}"/>
              </a:ext>
            </a:extLst>
          </p:cNvPr>
          <p:cNvGrpSpPr/>
          <p:nvPr/>
        </p:nvGrpSpPr>
        <p:grpSpPr>
          <a:xfrm>
            <a:off x="2871788" y="1303338"/>
            <a:ext cx="4318000" cy="4721225"/>
            <a:chOff x="2871788" y="1303338"/>
            <a:chExt cx="4318000" cy="4721225"/>
          </a:xfrm>
        </p:grpSpPr>
        <p:sp>
          <p:nvSpPr>
            <p:cNvPr id="26" name="フリーフォーム 32">
              <a:extLst>
                <a:ext uri="{FF2B5EF4-FFF2-40B4-BE49-F238E27FC236}">
                  <a16:creationId xmlns:a16="http://schemas.microsoft.com/office/drawing/2014/main" id="{8C9B5DC3-0B99-4BA1-862E-88EB50F23D93}"/>
                </a:ext>
              </a:extLst>
            </p:cNvPr>
            <p:cNvSpPr/>
            <p:nvPr/>
          </p:nvSpPr>
          <p:spPr>
            <a:xfrm>
              <a:off x="3297238" y="1471613"/>
              <a:ext cx="774700" cy="955675"/>
            </a:xfrm>
            <a:custGeom>
              <a:avLst/>
              <a:gdLst>
                <a:gd name="connsiteX0" fmla="*/ 319088 w 773907"/>
                <a:gd name="connsiteY0" fmla="*/ 433387 h 954881"/>
                <a:gd name="connsiteX1" fmla="*/ 352425 w 773907"/>
                <a:gd name="connsiteY1" fmla="*/ 483393 h 954881"/>
                <a:gd name="connsiteX2" fmla="*/ 378619 w 773907"/>
                <a:gd name="connsiteY2" fmla="*/ 523875 h 954881"/>
                <a:gd name="connsiteX3" fmla="*/ 416719 w 773907"/>
                <a:gd name="connsiteY3" fmla="*/ 592931 h 954881"/>
                <a:gd name="connsiteX4" fmla="*/ 454819 w 773907"/>
                <a:gd name="connsiteY4" fmla="*/ 683418 h 954881"/>
                <a:gd name="connsiteX5" fmla="*/ 485775 w 773907"/>
                <a:gd name="connsiteY5" fmla="*/ 766762 h 954881"/>
                <a:gd name="connsiteX6" fmla="*/ 500063 w 773907"/>
                <a:gd name="connsiteY6" fmla="*/ 814387 h 954881"/>
                <a:gd name="connsiteX7" fmla="*/ 514350 w 773907"/>
                <a:gd name="connsiteY7" fmla="*/ 850106 h 954881"/>
                <a:gd name="connsiteX8" fmla="*/ 540544 w 773907"/>
                <a:gd name="connsiteY8" fmla="*/ 885825 h 954881"/>
                <a:gd name="connsiteX9" fmla="*/ 571500 w 773907"/>
                <a:gd name="connsiteY9" fmla="*/ 914400 h 954881"/>
                <a:gd name="connsiteX10" fmla="*/ 602457 w 773907"/>
                <a:gd name="connsiteY10" fmla="*/ 935831 h 954881"/>
                <a:gd name="connsiteX11" fmla="*/ 640557 w 773907"/>
                <a:gd name="connsiteY11" fmla="*/ 947737 h 954881"/>
                <a:gd name="connsiteX12" fmla="*/ 661988 w 773907"/>
                <a:gd name="connsiteY12" fmla="*/ 952500 h 954881"/>
                <a:gd name="connsiteX13" fmla="*/ 690563 w 773907"/>
                <a:gd name="connsiteY13" fmla="*/ 954881 h 954881"/>
                <a:gd name="connsiteX14" fmla="*/ 726282 w 773907"/>
                <a:gd name="connsiteY14" fmla="*/ 947737 h 954881"/>
                <a:gd name="connsiteX15" fmla="*/ 742950 w 773907"/>
                <a:gd name="connsiteY15" fmla="*/ 933450 h 954881"/>
                <a:gd name="connsiteX16" fmla="*/ 757238 w 773907"/>
                <a:gd name="connsiteY16" fmla="*/ 912018 h 954881"/>
                <a:gd name="connsiteX17" fmla="*/ 769144 w 773907"/>
                <a:gd name="connsiteY17" fmla="*/ 883443 h 954881"/>
                <a:gd name="connsiteX18" fmla="*/ 773907 w 773907"/>
                <a:gd name="connsiteY18" fmla="*/ 840581 h 954881"/>
                <a:gd name="connsiteX19" fmla="*/ 773907 w 773907"/>
                <a:gd name="connsiteY19" fmla="*/ 790575 h 954881"/>
                <a:gd name="connsiteX20" fmla="*/ 766763 w 773907"/>
                <a:gd name="connsiteY20" fmla="*/ 742950 h 954881"/>
                <a:gd name="connsiteX21" fmla="*/ 747713 w 773907"/>
                <a:gd name="connsiteY21" fmla="*/ 678656 h 954881"/>
                <a:gd name="connsiteX22" fmla="*/ 719138 w 773907"/>
                <a:gd name="connsiteY22" fmla="*/ 607218 h 954881"/>
                <a:gd name="connsiteX23" fmla="*/ 692944 w 773907"/>
                <a:gd name="connsiteY23" fmla="*/ 554831 h 954881"/>
                <a:gd name="connsiteX24" fmla="*/ 657225 w 773907"/>
                <a:gd name="connsiteY24" fmla="*/ 485775 h 954881"/>
                <a:gd name="connsiteX25" fmla="*/ 621507 w 773907"/>
                <a:gd name="connsiteY25" fmla="*/ 431006 h 954881"/>
                <a:gd name="connsiteX26" fmla="*/ 581025 w 773907"/>
                <a:gd name="connsiteY26" fmla="*/ 378618 h 954881"/>
                <a:gd name="connsiteX27" fmla="*/ 533400 w 773907"/>
                <a:gd name="connsiteY27" fmla="*/ 328612 h 954881"/>
                <a:gd name="connsiteX28" fmla="*/ 490538 w 773907"/>
                <a:gd name="connsiteY28" fmla="*/ 285750 h 954881"/>
                <a:gd name="connsiteX29" fmla="*/ 435769 w 773907"/>
                <a:gd name="connsiteY29" fmla="*/ 245268 h 954881"/>
                <a:gd name="connsiteX30" fmla="*/ 359569 w 773907"/>
                <a:gd name="connsiteY30" fmla="*/ 190500 h 954881"/>
                <a:gd name="connsiteX31" fmla="*/ 259557 w 773907"/>
                <a:gd name="connsiteY31" fmla="*/ 123825 h 954881"/>
                <a:gd name="connsiteX32" fmla="*/ 171450 w 773907"/>
                <a:gd name="connsiteY32" fmla="*/ 71437 h 954881"/>
                <a:gd name="connsiteX33" fmla="*/ 71438 w 773907"/>
                <a:gd name="connsiteY33" fmla="*/ 19050 h 954881"/>
                <a:gd name="connsiteX34" fmla="*/ 26194 w 773907"/>
                <a:gd name="connsiteY34" fmla="*/ 0 h 954881"/>
                <a:gd name="connsiteX35" fmla="*/ 14288 w 773907"/>
                <a:gd name="connsiteY35" fmla="*/ 0 h 954881"/>
                <a:gd name="connsiteX36" fmla="*/ 2382 w 773907"/>
                <a:gd name="connsiteY36" fmla="*/ 7143 h 954881"/>
                <a:gd name="connsiteX37" fmla="*/ 0 w 773907"/>
                <a:gd name="connsiteY37" fmla="*/ 23812 h 954881"/>
                <a:gd name="connsiteX38" fmla="*/ 11907 w 773907"/>
                <a:gd name="connsiteY38" fmla="*/ 54768 h 954881"/>
                <a:gd name="connsiteX39" fmla="*/ 33338 w 773907"/>
                <a:gd name="connsiteY39" fmla="*/ 80962 h 954881"/>
                <a:gd name="connsiteX40" fmla="*/ 88107 w 773907"/>
                <a:gd name="connsiteY40" fmla="*/ 138112 h 954881"/>
                <a:gd name="connsiteX41" fmla="*/ 164307 w 773907"/>
                <a:gd name="connsiteY41" fmla="*/ 226218 h 954881"/>
                <a:gd name="connsiteX42" fmla="*/ 261938 w 773907"/>
                <a:gd name="connsiteY42" fmla="*/ 347662 h 954881"/>
                <a:gd name="connsiteX43" fmla="*/ 319088 w 773907"/>
                <a:gd name="connsiteY43" fmla="*/ 43338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7" h="954881">
                  <a:moveTo>
                    <a:pt x="319088" y="433387"/>
                  </a:moveTo>
                  <a:lnTo>
                    <a:pt x="352425" y="483393"/>
                  </a:lnTo>
                  <a:lnTo>
                    <a:pt x="378619" y="523875"/>
                  </a:lnTo>
                  <a:lnTo>
                    <a:pt x="416719" y="592931"/>
                  </a:lnTo>
                  <a:lnTo>
                    <a:pt x="454819" y="683418"/>
                  </a:lnTo>
                  <a:lnTo>
                    <a:pt x="485775" y="766762"/>
                  </a:lnTo>
                  <a:lnTo>
                    <a:pt x="500063" y="814387"/>
                  </a:lnTo>
                  <a:lnTo>
                    <a:pt x="514350" y="850106"/>
                  </a:lnTo>
                  <a:lnTo>
                    <a:pt x="540544" y="885825"/>
                  </a:lnTo>
                  <a:lnTo>
                    <a:pt x="571500" y="914400"/>
                  </a:lnTo>
                  <a:lnTo>
                    <a:pt x="602457" y="935831"/>
                  </a:lnTo>
                  <a:lnTo>
                    <a:pt x="640557" y="947737"/>
                  </a:lnTo>
                  <a:lnTo>
                    <a:pt x="661988" y="952500"/>
                  </a:lnTo>
                  <a:lnTo>
                    <a:pt x="690563" y="954881"/>
                  </a:lnTo>
                  <a:lnTo>
                    <a:pt x="726282" y="947737"/>
                  </a:lnTo>
                  <a:lnTo>
                    <a:pt x="742950" y="933450"/>
                  </a:lnTo>
                  <a:lnTo>
                    <a:pt x="757238" y="912018"/>
                  </a:lnTo>
                  <a:lnTo>
                    <a:pt x="769144" y="883443"/>
                  </a:lnTo>
                  <a:lnTo>
                    <a:pt x="773907" y="840581"/>
                  </a:lnTo>
                  <a:lnTo>
                    <a:pt x="773907" y="790575"/>
                  </a:lnTo>
                  <a:lnTo>
                    <a:pt x="766763" y="742950"/>
                  </a:lnTo>
                  <a:lnTo>
                    <a:pt x="747713" y="678656"/>
                  </a:lnTo>
                  <a:lnTo>
                    <a:pt x="719138" y="607218"/>
                  </a:lnTo>
                  <a:lnTo>
                    <a:pt x="692944" y="554831"/>
                  </a:lnTo>
                  <a:lnTo>
                    <a:pt x="657225" y="485775"/>
                  </a:lnTo>
                  <a:lnTo>
                    <a:pt x="621507" y="431006"/>
                  </a:lnTo>
                  <a:lnTo>
                    <a:pt x="581025" y="378618"/>
                  </a:lnTo>
                  <a:lnTo>
                    <a:pt x="533400" y="328612"/>
                  </a:lnTo>
                  <a:lnTo>
                    <a:pt x="490538" y="285750"/>
                  </a:lnTo>
                  <a:lnTo>
                    <a:pt x="435769" y="245268"/>
                  </a:lnTo>
                  <a:lnTo>
                    <a:pt x="359569" y="190500"/>
                  </a:lnTo>
                  <a:lnTo>
                    <a:pt x="259557" y="123825"/>
                  </a:lnTo>
                  <a:lnTo>
                    <a:pt x="171450" y="71437"/>
                  </a:lnTo>
                  <a:lnTo>
                    <a:pt x="71438" y="19050"/>
                  </a:lnTo>
                  <a:lnTo>
                    <a:pt x="26194" y="0"/>
                  </a:lnTo>
                  <a:lnTo>
                    <a:pt x="14288" y="0"/>
                  </a:lnTo>
                  <a:cubicBezTo>
                    <a:pt x="1645" y="5057"/>
                    <a:pt x="2382" y="488"/>
                    <a:pt x="2382" y="7143"/>
                  </a:cubicBezTo>
                  <a:lnTo>
                    <a:pt x="0" y="23812"/>
                  </a:lnTo>
                  <a:lnTo>
                    <a:pt x="11907" y="54768"/>
                  </a:lnTo>
                  <a:lnTo>
                    <a:pt x="33338" y="80962"/>
                  </a:lnTo>
                  <a:lnTo>
                    <a:pt x="88107" y="138112"/>
                  </a:lnTo>
                  <a:lnTo>
                    <a:pt x="164307" y="226218"/>
                  </a:lnTo>
                  <a:lnTo>
                    <a:pt x="261938" y="347662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3">
              <a:extLst>
                <a:ext uri="{FF2B5EF4-FFF2-40B4-BE49-F238E27FC236}">
                  <a16:creationId xmlns:a16="http://schemas.microsoft.com/office/drawing/2014/main" id="{055E1DEF-0F18-4ADB-ACAB-97F3240BBC6C}"/>
                </a:ext>
              </a:extLst>
            </p:cNvPr>
            <p:cNvSpPr/>
            <p:nvPr/>
          </p:nvSpPr>
          <p:spPr>
            <a:xfrm>
              <a:off x="4352925" y="1341438"/>
              <a:ext cx="636588" cy="973137"/>
            </a:xfrm>
            <a:custGeom>
              <a:avLst/>
              <a:gdLst>
                <a:gd name="connsiteX0" fmla="*/ 266700 w 635794"/>
                <a:gd name="connsiteY0" fmla="*/ 531019 h 973931"/>
                <a:gd name="connsiteX1" fmla="*/ 242888 w 635794"/>
                <a:gd name="connsiteY1" fmla="*/ 469106 h 973931"/>
                <a:gd name="connsiteX2" fmla="*/ 209550 w 635794"/>
                <a:gd name="connsiteY2" fmla="*/ 395287 h 973931"/>
                <a:gd name="connsiteX3" fmla="*/ 152400 w 635794"/>
                <a:gd name="connsiteY3" fmla="*/ 283369 h 973931"/>
                <a:gd name="connsiteX4" fmla="*/ 83344 w 635794"/>
                <a:gd name="connsiteY4" fmla="*/ 169069 h 973931"/>
                <a:gd name="connsiteX5" fmla="*/ 30956 w 635794"/>
                <a:gd name="connsiteY5" fmla="*/ 85725 h 973931"/>
                <a:gd name="connsiteX6" fmla="*/ 7144 w 635794"/>
                <a:gd name="connsiteY6" fmla="*/ 45244 h 973931"/>
                <a:gd name="connsiteX7" fmla="*/ 0 w 635794"/>
                <a:gd name="connsiteY7" fmla="*/ 23812 h 973931"/>
                <a:gd name="connsiteX8" fmla="*/ 0 w 635794"/>
                <a:gd name="connsiteY8" fmla="*/ 14287 h 973931"/>
                <a:gd name="connsiteX9" fmla="*/ 2381 w 635794"/>
                <a:gd name="connsiteY9" fmla="*/ 2381 h 973931"/>
                <a:gd name="connsiteX10" fmla="*/ 9525 w 635794"/>
                <a:gd name="connsiteY10" fmla="*/ 0 h 973931"/>
                <a:gd name="connsiteX11" fmla="*/ 28575 w 635794"/>
                <a:gd name="connsiteY11" fmla="*/ 0 h 973931"/>
                <a:gd name="connsiteX12" fmla="*/ 54769 w 635794"/>
                <a:gd name="connsiteY12" fmla="*/ 14287 h 973931"/>
                <a:gd name="connsiteX13" fmla="*/ 100013 w 635794"/>
                <a:gd name="connsiteY13" fmla="*/ 47625 h 973931"/>
                <a:gd name="connsiteX14" fmla="*/ 130969 w 635794"/>
                <a:gd name="connsiteY14" fmla="*/ 69056 h 973931"/>
                <a:gd name="connsiteX15" fmla="*/ 202406 w 635794"/>
                <a:gd name="connsiteY15" fmla="*/ 126206 h 973931"/>
                <a:gd name="connsiteX16" fmla="*/ 273844 w 635794"/>
                <a:gd name="connsiteY16" fmla="*/ 185737 h 973931"/>
                <a:gd name="connsiteX17" fmla="*/ 366713 w 635794"/>
                <a:gd name="connsiteY17" fmla="*/ 261937 h 973931"/>
                <a:gd name="connsiteX18" fmla="*/ 407194 w 635794"/>
                <a:gd name="connsiteY18" fmla="*/ 300037 h 973931"/>
                <a:gd name="connsiteX19" fmla="*/ 466725 w 635794"/>
                <a:gd name="connsiteY19" fmla="*/ 361950 h 973931"/>
                <a:gd name="connsiteX20" fmla="*/ 523875 w 635794"/>
                <a:gd name="connsiteY20" fmla="*/ 426244 h 973931"/>
                <a:gd name="connsiteX21" fmla="*/ 564356 w 635794"/>
                <a:gd name="connsiteY21" fmla="*/ 481012 h 973931"/>
                <a:gd name="connsiteX22" fmla="*/ 585788 w 635794"/>
                <a:gd name="connsiteY22" fmla="*/ 519112 h 973931"/>
                <a:gd name="connsiteX23" fmla="*/ 609600 w 635794"/>
                <a:gd name="connsiteY23" fmla="*/ 573881 h 973931"/>
                <a:gd name="connsiteX24" fmla="*/ 628650 w 635794"/>
                <a:gd name="connsiteY24" fmla="*/ 638175 h 973931"/>
                <a:gd name="connsiteX25" fmla="*/ 635794 w 635794"/>
                <a:gd name="connsiteY25" fmla="*/ 678656 h 973931"/>
                <a:gd name="connsiteX26" fmla="*/ 635794 w 635794"/>
                <a:gd name="connsiteY26" fmla="*/ 721519 h 973931"/>
                <a:gd name="connsiteX27" fmla="*/ 621506 w 635794"/>
                <a:gd name="connsiteY27" fmla="*/ 809625 h 973931"/>
                <a:gd name="connsiteX28" fmla="*/ 609600 w 635794"/>
                <a:gd name="connsiteY28" fmla="*/ 862012 h 973931"/>
                <a:gd name="connsiteX29" fmla="*/ 597694 w 635794"/>
                <a:gd name="connsiteY29" fmla="*/ 900112 h 973931"/>
                <a:gd name="connsiteX30" fmla="*/ 578644 w 635794"/>
                <a:gd name="connsiteY30" fmla="*/ 935831 h 973931"/>
                <a:gd name="connsiteX31" fmla="*/ 554831 w 635794"/>
                <a:gd name="connsiteY31" fmla="*/ 962025 h 973931"/>
                <a:gd name="connsiteX32" fmla="*/ 535781 w 635794"/>
                <a:gd name="connsiteY32" fmla="*/ 973931 h 973931"/>
                <a:gd name="connsiteX33" fmla="*/ 509588 w 635794"/>
                <a:gd name="connsiteY33" fmla="*/ 973931 h 973931"/>
                <a:gd name="connsiteX34" fmla="*/ 461963 w 635794"/>
                <a:gd name="connsiteY34" fmla="*/ 962025 h 973931"/>
                <a:gd name="connsiteX35" fmla="*/ 419100 w 635794"/>
                <a:gd name="connsiteY35" fmla="*/ 940594 h 973931"/>
                <a:gd name="connsiteX36" fmla="*/ 388144 w 635794"/>
                <a:gd name="connsiteY36" fmla="*/ 909637 h 973931"/>
                <a:gd name="connsiteX37" fmla="*/ 359569 w 635794"/>
                <a:gd name="connsiteY37" fmla="*/ 862012 h 973931"/>
                <a:gd name="connsiteX38" fmla="*/ 342900 w 635794"/>
                <a:gd name="connsiteY38" fmla="*/ 804862 h 973931"/>
                <a:gd name="connsiteX39" fmla="*/ 321469 w 635794"/>
                <a:gd name="connsiteY39" fmla="*/ 709612 h 973931"/>
                <a:gd name="connsiteX40" fmla="*/ 266700 w 635794"/>
                <a:gd name="connsiteY40" fmla="*/ 531019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5794" h="973931">
                  <a:moveTo>
                    <a:pt x="266700" y="531019"/>
                  </a:moveTo>
                  <a:lnTo>
                    <a:pt x="242888" y="469106"/>
                  </a:lnTo>
                  <a:lnTo>
                    <a:pt x="209550" y="395287"/>
                  </a:lnTo>
                  <a:lnTo>
                    <a:pt x="152400" y="283369"/>
                  </a:lnTo>
                  <a:lnTo>
                    <a:pt x="83344" y="169069"/>
                  </a:lnTo>
                  <a:lnTo>
                    <a:pt x="30956" y="85725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14287"/>
                  </a:lnTo>
                  <a:lnTo>
                    <a:pt x="100013" y="47625"/>
                  </a:lnTo>
                  <a:lnTo>
                    <a:pt x="130969" y="69056"/>
                  </a:lnTo>
                  <a:lnTo>
                    <a:pt x="202406" y="126206"/>
                  </a:lnTo>
                  <a:lnTo>
                    <a:pt x="273844" y="185737"/>
                  </a:lnTo>
                  <a:lnTo>
                    <a:pt x="366713" y="261937"/>
                  </a:lnTo>
                  <a:lnTo>
                    <a:pt x="407194" y="300037"/>
                  </a:lnTo>
                  <a:lnTo>
                    <a:pt x="466725" y="361950"/>
                  </a:lnTo>
                  <a:lnTo>
                    <a:pt x="523875" y="426244"/>
                  </a:lnTo>
                  <a:lnTo>
                    <a:pt x="564356" y="481012"/>
                  </a:lnTo>
                  <a:lnTo>
                    <a:pt x="585788" y="519112"/>
                  </a:lnTo>
                  <a:lnTo>
                    <a:pt x="609600" y="573881"/>
                  </a:lnTo>
                  <a:lnTo>
                    <a:pt x="628650" y="638175"/>
                  </a:lnTo>
                  <a:lnTo>
                    <a:pt x="635794" y="678656"/>
                  </a:lnTo>
                  <a:lnTo>
                    <a:pt x="635794" y="721519"/>
                  </a:lnTo>
                  <a:lnTo>
                    <a:pt x="621506" y="809625"/>
                  </a:lnTo>
                  <a:lnTo>
                    <a:pt x="609600" y="862012"/>
                  </a:lnTo>
                  <a:lnTo>
                    <a:pt x="597694" y="900112"/>
                  </a:lnTo>
                  <a:lnTo>
                    <a:pt x="578644" y="935831"/>
                  </a:lnTo>
                  <a:lnTo>
                    <a:pt x="554831" y="962025"/>
                  </a:lnTo>
                  <a:lnTo>
                    <a:pt x="535781" y="973931"/>
                  </a:lnTo>
                  <a:lnTo>
                    <a:pt x="509588" y="973931"/>
                  </a:lnTo>
                  <a:lnTo>
                    <a:pt x="461963" y="962025"/>
                  </a:lnTo>
                  <a:lnTo>
                    <a:pt x="419100" y="940594"/>
                  </a:lnTo>
                  <a:lnTo>
                    <a:pt x="388144" y="909637"/>
                  </a:lnTo>
                  <a:lnTo>
                    <a:pt x="359569" y="862012"/>
                  </a:lnTo>
                  <a:lnTo>
                    <a:pt x="342900" y="804862"/>
                  </a:lnTo>
                  <a:lnTo>
                    <a:pt x="321469" y="709612"/>
                  </a:lnTo>
                  <a:lnTo>
                    <a:pt x="26670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4">
              <a:extLst>
                <a:ext uri="{FF2B5EF4-FFF2-40B4-BE49-F238E27FC236}">
                  <a16:creationId xmlns:a16="http://schemas.microsoft.com/office/drawing/2014/main" id="{FDCE3C10-ACF9-441D-8EF3-A3D89D8297EA}"/>
                </a:ext>
              </a:extLst>
            </p:cNvPr>
            <p:cNvSpPr/>
            <p:nvPr/>
          </p:nvSpPr>
          <p:spPr>
            <a:xfrm>
              <a:off x="5291138" y="1303338"/>
              <a:ext cx="1085850" cy="1304925"/>
            </a:xfrm>
            <a:custGeom>
              <a:avLst/>
              <a:gdLst>
                <a:gd name="connsiteX0" fmla="*/ 283368 w 1085850"/>
                <a:gd name="connsiteY0" fmla="*/ 921544 h 1304925"/>
                <a:gd name="connsiteX1" fmla="*/ 369093 w 1085850"/>
                <a:gd name="connsiteY1" fmla="*/ 807244 h 1304925"/>
                <a:gd name="connsiteX2" fmla="*/ 445293 w 1085850"/>
                <a:gd name="connsiteY2" fmla="*/ 700087 h 1304925"/>
                <a:gd name="connsiteX3" fmla="*/ 526256 w 1085850"/>
                <a:gd name="connsiteY3" fmla="*/ 583406 h 1304925"/>
                <a:gd name="connsiteX4" fmla="*/ 623887 w 1085850"/>
                <a:gd name="connsiteY4" fmla="*/ 421481 h 1304925"/>
                <a:gd name="connsiteX5" fmla="*/ 681037 w 1085850"/>
                <a:gd name="connsiteY5" fmla="*/ 321469 h 1304925"/>
                <a:gd name="connsiteX6" fmla="*/ 719137 w 1085850"/>
                <a:gd name="connsiteY6" fmla="*/ 245269 h 1304925"/>
                <a:gd name="connsiteX7" fmla="*/ 728662 w 1085850"/>
                <a:gd name="connsiteY7" fmla="*/ 216694 h 1304925"/>
                <a:gd name="connsiteX8" fmla="*/ 731043 w 1085850"/>
                <a:gd name="connsiteY8" fmla="*/ 197644 h 1304925"/>
                <a:gd name="connsiteX9" fmla="*/ 733425 w 1085850"/>
                <a:gd name="connsiteY9" fmla="*/ 183356 h 1304925"/>
                <a:gd name="connsiteX10" fmla="*/ 731043 w 1085850"/>
                <a:gd name="connsiteY10" fmla="*/ 154781 h 1304925"/>
                <a:gd name="connsiteX11" fmla="*/ 723900 w 1085850"/>
                <a:gd name="connsiteY11" fmla="*/ 126206 h 1304925"/>
                <a:gd name="connsiteX12" fmla="*/ 707231 w 1085850"/>
                <a:gd name="connsiteY12" fmla="*/ 97631 h 1304925"/>
                <a:gd name="connsiteX13" fmla="*/ 685800 w 1085850"/>
                <a:gd name="connsiteY13" fmla="*/ 71437 h 1304925"/>
                <a:gd name="connsiteX14" fmla="*/ 666750 w 1085850"/>
                <a:gd name="connsiteY14" fmla="*/ 52387 h 1304925"/>
                <a:gd name="connsiteX15" fmla="*/ 661987 w 1085850"/>
                <a:gd name="connsiteY15" fmla="*/ 30956 h 1304925"/>
                <a:gd name="connsiteX16" fmla="*/ 666750 w 1085850"/>
                <a:gd name="connsiteY16" fmla="*/ 14287 h 1304925"/>
                <a:gd name="connsiteX17" fmla="*/ 683418 w 1085850"/>
                <a:gd name="connsiteY17" fmla="*/ 0 h 1304925"/>
                <a:gd name="connsiteX18" fmla="*/ 695325 w 1085850"/>
                <a:gd name="connsiteY18" fmla="*/ 0 h 1304925"/>
                <a:gd name="connsiteX19" fmla="*/ 733425 w 1085850"/>
                <a:gd name="connsiteY19" fmla="*/ 7144 h 1304925"/>
                <a:gd name="connsiteX20" fmla="*/ 785812 w 1085850"/>
                <a:gd name="connsiteY20" fmla="*/ 30956 h 1304925"/>
                <a:gd name="connsiteX21" fmla="*/ 852487 w 1085850"/>
                <a:gd name="connsiteY21" fmla="*/ 69056 h 1304925"/>
                <a:gd name="connsiteX22" fmla="*/ 892968 w 1085850"/>
                <a:gd name="connsiteY22" fmla="*/ 100012 h 1304925"/>
                <a:gd name="connsiteX23" fmla="*/ 933450 w 1085850"/>
                <a:gd name="connsiteY23" fmla="*/ 135731 h 1304925"/>
                <a:gd name="connsiteX24" fmla="*/ 988218 w 1085850"/>
                <a:gd name="connsiteY24" fmla="*/ 188119 h 1304925"/>
                <a:gd name="connsiteX25" fmla="*/ 1016793 w 1085850"/>
                <a:gd name="connsiteY25" fmla="*/ 219075 h 1304925"/>
                <a:gd name="connsiteX26" fmla="*/ 1040606 w 1085850"/>
                <a:gd name="connsiteY26" fmla="*/ 245269 h 1304925"/>
                <a:gd name="connsiteX27" fmla="*/ 1071562 w 1085850"/>
                <a:gd name="connsiteY27" fmla="*/ 280987 h 1304925"/>
                <a:gd name="connsiteX28" fmla="*/ 1078706 w 1085850"/>
                <a:gd name="connsiteY28" fmla="*/ 292894 h 1304925"/>
                <a:gd name="connsiteX29" fmla="*/ 1083468 w 1085850"/>
                <a:gd name="connsiteY29" fmla="*/ 307181 h 1304925"/>
                <a:gd name="connsiteX30" fmla="*/ 1085850 w 1085850"/>
                <a:gd name="connsiteY30" fmla="*/ 328612 h 1304925"/>
                <a:gd name="connsiteX31" fmla="*/ 1081087 w 1085850"/>
                <a:gd name="connsiteY31" fmla="*/ 347662 h 1304925"/>
                <a:gd name="connsiteX32" fmla="*/ 1066800 w 1085850"/>
                <a:gd name="connsiteY32" fmla="*/ 366712 h 1304925"/>
                <a:gd name="connsiteX33" fmla="*/ 1042987 w 1085850"/>
                <a:gd name="connsiteY33" fmla="*/ 390525 h 1304925"/>
                <a:gd name="connsiteX34" fmla="*/ 1019175 w 1085850"/>
                <a:gd name="connsiteY34" fmla="*/ 407194 h 1304925"/>
                <a:gd name="connsiteX35" fmla="*/ 992981 w 1085850"/>
                <a:gd name="connsiteY35" fmla="*/ 414337 h 1304925"/>
                <a:gd name="connsiteX36" fmla="*/ 964406 w 1085850"/>
                <a:gd name="connsiteY36" fmla="*/ 426244 h 1304925"/>
                <a:gd name="connsiteX37" fmla="*/ 921543 w 1085850"/>
                <a:gd name="connsiteY37" fmla="*/ 454819 h 1304925"/>
                <a:gd name="connsiteX38" fmla="*/ 890587 w 1085850"/>
                <a:gd name="connsiteY38" fmla="*/ 483394 h 1304925"/>
                <a:gd name="connsiteX39" fmla="*/ 842962 w 1085850"/>
                <a:gd name="connsiteY39" fmla="*/ 535781 h 1304925"/>
                <a:gd name="connsiteX40" fmla="*/ 792956 w 1085850"/>
                <a:gd name="connsiteY40" fmla="*/ 600075 h 1304925"/>
                <a:gd name="connsiteX41" fmla="*/ 628650 w 1085850"/>
                <a:gd name="connsiteY41" fmla="*/ 788194 h 1304925"/>
                <a:gd name="connsiteX42" fmla="*/ 390525 w 1085850"/>
                <a:gd name="connsiteY42" fmla="*/ 1026319 h 1304925"/>
                <a:gd name="connsiteX43" fmla="*/ 257175 w 1085850"/>
                <a:gd name="connsiteY43" fmla="*/ 1152525 h 1304925"/>
                <a:gd name="connsiteX44" fmla="*/ 83343 w 1085850"/>
                <a:gd name="connsiteY44" fmla="*/ 1304925 h 1304925"/>
                <a:gd name="connsiteX45" fmla="*/ 0 w 1085850"/>
                <a:gd name="connsiteY45" fmla="*/ 1297781 h 1304925"/>
                <a:gd name="connsiteX46" fmla="*/ 57150 w 1085850"/>
                <a:gd name="connsiteY46" fmla="*/ 1214437 h 1304925"/>
                <a:gd name="connsiteX47" fmla="*/ 161925 w 1085850"/>
                <a:gd name="connsiteY47" fmla="*/ 1081087 h 1304925"/>
                <a:gd name="connsiteX48" fmla="*/ 283368 w 1085850"/>
                <a:gd name="connsiteY48" fmla="*/ 9215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304925">
                  <a:moveTo>
                    <a:pt x="283368" y="921544"/>
                  </a:moveTo>
                  <a:lnTo>
                    <a:pt x="369093" y="807244"/>
                  </a:lnTo>
                  <a:lnTo>
                    <a:pt x="445293" y="700087"/>
                  </a:lnTo>
                  <a:lnTo>
                    <a:pt x="526256" y="583406"/>
                  </a:lnTo>
                  <a:lnTo>
                    <a:pt x="623887" y="421481"/>
                  </a:lnTo>
                  <a:lnTo>
                    <a:pt x="681037" y="321469"/>
                  </a:lnTo>
                  <a:lnTo>
                    <a:pt x="719137" y="245269"/>
                  </a:lnTo>
                  <a:lnTo>
                    <a:pt x="728662" y="216694"/>
                  </a:lnTo>
                  <a:lnTo>
                    <a:pt x="731043" y="197644"/>
                  </a:lnTo>
                  <a:lnTo>
                    <a:pt x="733425" y="183356"/>
                  </a:lnTo>
                  <a:lnTo>
                    <a:pt x="731043" y="154781"/>
                  </a:lnTo>
                  <a:lnTo>
                    <a:pt x="723900" y="126206"/>
                  </a:lnTo>
                  <a:lnTo>
                    <a:pt x="707231" y="97631"/>
                  </a:lnTo>
                  <a:lnTo>
                    <a:pt x="685800" y="71437"/>
                  </a:lnTo>
                  <a:lnTo>
                    <a:pt x="666750" y="52387"/>
                  </a:lnTo>
                  <a:lnTo>
                    <a:pt x="661987" y="30956"/>
                  </a:lnTo>
                  <a:lnTo>
                    <a:pt x="666750" y="14287"/>
                  </a:lnTo>
                  <a:lnTo>
                    <a:pt x="683418" y="0"/>
                  </a:lnTo>
                  <a:lnTo>
                    <a:pt x="695325" y="0"/>
                  </a:lnTo>
                  <a:lnTo>
                    <a:pt x="733425" y="7144"/>
                  </a:lnTo>
                  <a:lnTo>
                    <a:pt x="785812" y="30956"/>
                  </a:lnTo>
                  <a:lnTo>
                    <a:pt x="852487" y="69056"/>
                  </a:lnTo>
                  <a:lnTo>
                    <a:pt x="892968" y="100012"/>
                  </a:lnTo>
                  <a:lnTo>
                    <a:pt x="933450" y="135731"/>
                  </a:lnTo>
                  <a:lnTo>
                    <a:pt x="988218" y="188119"/>
                  </a:lnTo>
                  <a:lnTo>
                    <a:pt x="1016793" y="219075"/>
                  </a:lnTo>
                  <a:lnTo>
                    <a:pt x="1040606" y="245269"/>
                  </a:lnTo>
                  <a:lnTo>
                    <a:pt x="1071562" y="280987"/>
                  </a:lnTo>
                  <a:lnTo>
                    <a:pt x="1078706" y="292894"/>
                  </a:lnTo>
                  <a:lnTo>
                    <a:pt x="1083468" y="307181"/>
                  </a:lnTo>
                  <a:lnTo>
                    <a:pt x="1085850" y="328612"/>
                  </a:lnTo>
                  <a:lnTo>
                    <a:pt x="1081087" y="347662"/>
                  </a:lnTo>
                  <a:lnTo>
                    <a:pt x="1066800" y="366712"/>
                  </a:lnTo>
                  <a:lnTo>
                    <a:pt x="1042987" y="390525"/>
                  </a:lnTo>
                  <a:lnTo>
                    <a:pt x="1019175" y="407194"/>
                  </a:lnTo>
                  <a:lnTo>
                    <a:pt x="992981" y="414337"/>
                  </a:lnTo>
                  <a:lnTo>
                    <a:pt x="964406" y="426244"/>
                  </a:lnTo>
                  <a:lnTo>
                    <a:pt x="921543" y="454819"/>
                  </a:lnTo>
                  <a:lnTo>
                    <a:pt x="890587" y="483394"/>
                  </a:lnTo>
                  <a:lnTo>
                    <a:pt x="842962" y="535781"/>
                  </a:lnTo>
                  <a:lnTo>
                    <a:pt x="792956" y="600075"/>
                  </a:lnTo>
                  <a:lnTo>
                    <a:pt x="628650" y="788194"/>
                  </a:lnTo>
                  <a:lnTo>
                    <a:pt x="390525" y="1026319"/>
                  </a:lnTo>
                  <a:lnTo>
                    <a:pt x="257175" y="1152525"/>
                  </a:lnTo>
                  <a:lnTo>
                    <a:pt x="83343" y="1304925"/>
                  </a:lnTo>
                  <a:lnTo>
                    <a:pt x="0" y="1297781"/>
                  </a:lnTo>
                  <a:lnTo>
                    <a:pt x="57150" y="1214437"/>
                  </a:lnTo>
                  <a:lnTo>
                    <a:pt x="161925" y="1081087"/>
                  </a:lnTo>
                  <a:lnTo>
                    <a:pt x="283368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5">
              <a:extLst>
                <a:ext uri="{FF2B5EF4-FFF2-40B4-BE49-F238E27FC236}">
                  <a16:creationId xmlns:a16="http://schemas.microsoft.com/office/drawing/2014/main" id="{10091681-5AF5-4A32-A2D3-A68C611CD3DE}"/>
                </a:ext>
              </a:extLst>
            </p:cNvPr>
            <p:cNvSpPr/>
            <p:nvPr/>
          </p:nvSpPr>
          <p:spPr>
            <a:xfrm>
              <a:off x="3414713" y="2576513"/>
              <a:ext cx="596900" cy="1501775"/>
            </a:xfrm>
            <a:custGeom>
              <a:avLst/>
              <a:gdLst>
                <a:gd name="connsiteX0" fmla="*/ 442912 w 597693"/>
                <a:gd name="connsiteY0" fmla="*/ 419100 h 1502568"/>
                <a:gd name="connsiteX1" fmla="*/ 409575 w 597693"/>
                <a:gd name="connsiteY1" fmla="*/ 216693 h 1502568"/>
                <a:gd name="connsiteX2" fmla="*/ 369093 w 597693"/>
                <a:gd name="connsiteY2" fmla="*/ 69056 h 1502568"/>
                <a:gd name="connsiteX3" fmla="*/ 309562 w 597693"/>
                <a:gd name="connsiteY3" fmla="*/ 50006 h 1502568"/>
                <a:gd name="connsiteX4" fmla="*/ 250031 w 597693"/>
                <a:gd name="connsiteY4" fmla="*/ 33337 h 1502568"/>
                <a:gd name="connsiteX5" fmla="*/ 166687 w 597693"/>
                <a:gd name="connsiteY5" fmla="*/ 14287 h 1502568"/>
                <a:gd name="connsiteX6" fmla="*/ 90487 w 597693"/>
                <a:gd name="connsiteY6" fmla="*/ 4762 h 1502568"/>
                <a:gd name="connsiteX7" fmla="*/ 47625 w 597693"/>
                <a:gd name="connsiteY7" fmla="*/ 2381 h 1502568"/>
                <a:gd name="connsiteX8" fmla="*/ 23812 w 597693"/>
                <a:gd name="connsiteY8" fmla="*/ 0 h 1502568"/>
                <a:gd name="connsiteX9" fmla="*/ 7143 w 597693"/>
                <a:gd name="connsiteY9" fmla="*/ 4762 h 1502568"/>
                <a:gd name="connsiteX10" fmla="*/ 0 w 597693"/>
                <a:gd name="connsiteY10" fmla="*/ 16668 h 1502568"/>
                <a:gd name="connsiteX11" fmla="*/ 4762 w 597693"/>
                <a:gd name="connsiteY11" fmla="*/ 35718 h 1502568"/>
                <a:gd name="connsiteX12" fmla="*/ 14287 w 597693"/>
                <a:gd name="connsiteY12" fmla="*/ 50006 h 1502568"/>
                <a:gd name="connsiteX13" fmla="*/ 33337 w 597693"/>
                <a:gd name="connsiteY13" fmla="*/ 61912 h 1502568"/>
                <a:gd name="connsiteX14" fmla="*/ 109537 w 597693"/>
                <a:gd name="connsiteY14" fmla="*/ 109537 h 1502568"/>
                <a:gd name="connsiteX15" fmla="*/ 159543 w 597693"/>
                <a:gd name="connsiteY15" fmla="*/ 147637 h 1502568"/>
                <a:gd name="connsiteX16" fmla="*/ 176212 w 597693"/>
                <a:gd name="connsiteY16" fmla="*/ 164306 h 1502568"/>
                <a:gd name="connsiteX17" fmla="*/ 183356 w 597693"/>
                <a:gd name="connsiteY17" fmla="*/ 173831 h 1502568"/>
                <a:gd name="connsiteX18" fmla="*/ 192881 w 597693"/>
                <a:gd name="connsiteY18" fmla="*/ 192881 h 1502568"/>
                <a:gd name="connsiteX19" fmla="*/ 202406 w 597693"/>
                <a:gd name="connsiteY19" fmla="*/ 216693 h 1502568"/>
                <a:gd name="connsiteX20" fmla="*/ 221456 w 597693"/>
                <a:gd name="connsiteY20" fmla="*/ 283368 h 1502568"/>
                <a:gd name="connsiteX21" fmla="*/ 230981 w 597693"/>
                <a:gd name="connsiteY21" fmla="*/ 338137 h 1502568"/>
                <a:gd name="connsiteX22" fmla="*/ 259556 w 597693"/>
                <a:gd name="connsiteY22" fmla="*/ 557212 h 1502568"/>
                <a:gd name="connsiteX23" fmla="*/ 285750 w 597693"/>
                <a:gd name="connsiteY23" fmla="*/ 783431 h 1502568"/>
                <a:gd name="connsiteX24" fmla="*/ 309562 w 597693"/>
                <a:gd name="connsiteY24" fmla="*/ 997743 h 1502568"/>
                <a:gd name="connsiteX25" fmla="*/ 319087 w 597693"/>
                <a:gd name="connsiteY25" fmla="*/ 1119187 h 1502568"/>
                <a:gd name="connsiteX26" fmla="*/ 323850 w 597693"/>
                <a:gd name="connsiteY26" fmla="*/ 1214437 h 1502568"/>
                <a:gd name="connsiteX27" fmla="*/ 333375 w 597693"/>
                <a:gd name="connsiteY27" fmla="*/ 1257300 h 1502568"/>
                <a:gd name="connsiteX28" fmla="*/ 357187 w 597693"/>
                <a:gd name="connsiteY28" fmla="*/ 1335881 h 1502568"/>
                <a:gd name="connsiteX29" fmla="*/ 385762 w 597693"/>
                <a:gd name="connsiteY29" fmla="*/ 1400175 h 1502568"/>
                <a:gd name="connsiteX30" fmla="*/ 402431 w 597693"/>
                <a:gd name="connsiteY30" fmla="*/ 1433512 h 1502568"/>
                <a:gd name="connsiteX31" fmla="*/ 423862 w 597693"/>
                <a:gd name="connsiteY31" fmla="*/ 1466850 h 1502568"/>
                <a:gd name="connsiteX32" fmla="*/ 442912 w 597693"/>
                <a:gd name="connsiteY32" fmla="*/ 1488281 h 1502568"/>
                <a:gd name="connsiteX33" fmla="*/ 464343 w 597693"/>
                <a:gd name="connsiteY33" fmla="*/ 1497806 h 1502568"/>
                <a:gd name="connsiteX34" fmla="*/ 483393 w 597693"/>
                <a:gd name="connsiteY34" fmla="*/ 1502568 h 1502568"/>
                <a:gd name="connsiteX35" fmla="*/ 502443 w 597693"/>
                <a:gd name="connsiteY35" fmla="*/ 1500187 h 1502568"/>
                <a:gd name="connsiteX36" fmla="*/ 531018 w 597693"/>
                <a:gd name="connsiteY36" fmla="*/ 1488281 h 1502568"/>
                <a:gd name="connsiteX37" fmla="*/ 557212 w 597693"/>
                <a:gd name="connsiteY37" fmla="*/ 1466850 h 1502568"/>
                <a:gd name="connsiteX38" fmla="*/ 573881 w 597693"/>
                <a:gd name="connsiteY38" fmla="*/ 1447800 h 1502568"/>
                <a:gd name="connsiteX39" fmla="*/ 585787 w 597693"/>
                <a:gd name="connsiteY39" fmla="*/ 1423987 h 1502568"/>
                <a:gd name="connsiteX40" fmla="*/ 597693 w 597693"/>
                <a:gd name="connsiteY40" fmla="*/ 1381125 h 1502568"/>
                <a:gd name="connsiteX41" fmla="*/ 597693 w 597693"/>
                <a:gd name="connsiteY41" fmla="*/ 1366837 h 1502568"/>
                <a:gd name="connsiteX42" fmla="*/ 571500 w 597693"/>
                <a:gd name="connsiteY42" fmla="*/ 1200150 h 1502568"/>
                <a:gd name="connsiteX43" fmla="*/ 547687 w 597693"/>
                <a:gd name="connsiteY43" fmla="*/ 1038225 h 1502568"/>
                <a:gd name="connsiteX44" fmla="*/ 500062 w 597693"/>
                <a:gd name="connsiteY44" fmla="*/ 733425 h 1502568"/>
                <a:gd name="connsiteX45" fmla="*/ 442912 w 597693"/>
                <a:gd name="connsiteY45" fmla="*/ 419100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3" h="1502568">
                  <a:moveTo>
                    <a:pt x="442912" y="419100"/>
                  </a:moveTo>
                  <a:lnTo>
                    <a:pt x="409575" y="216693"/>
                  </a:lnTo>
                  <a:lnTo>
                    <a:pt x="369093" y="69056"/>
                  </a:lnTo>
                  <a:lnTo>
                    <a:pt x="309562" y="50006"/>
                  </a:lnTo>
                  <a:lnTo>
                    <a:pt x="250031" y="33337"/>
                  </a:lnTo>
                  <a:lnTo>
                    <a:pt x="166687" y="14287"/>
                  </a:lnTo>
                  <a:lnTo>
                    <a:pt x="90487" y="4762"/>
                  </a:lnTo>
                  <a:lnTo>
                    <a:pt x="47625" y="2381"/>
                  </a:lnTo>
                  <a:lnTo>
                    <a:pt x="23812" y="0"/>
                  </a:lnTo>
                  <a:lnTo>
                    <a:pt x="7143" y="4762"/>
                  </a:lnTo>
                  <a:lnTo>
                    <a:pt x="0" y="16668"/>
                  </a:lnTo>
                  <a:lnTo>
                    <a:pt x="4762" y="35718"/>
                  </a:lnTo>
                  <a:lnTo>
                    <a:pt x="14287" y="50006"/>
                  </a:lnTo>
                  <a:lnTo>
                    <a:pt x="33337" y="61912"/>
                  </a:lnTo>
                  <a:lnTo>
                    <a:pt x="109537" y="109537"/>
                  </a:lnTo>
                  <a:lnTo>
                    <a:pt x="159543" y="147637"/>
                  </a:lnTo>
                  <a:lnTo>
                    <a:pt x="176212" y="164306"/>
                  </a:lnTo>
                  <a:lnTo>
                    <a:pt x="183356" y="173831"/>
                  </a:lnTo>
                  <a:lnTo>
                    <a:pt x="192881" y="192881"/>
                  </a:lnTo>
                  <a:lnTo>
                    <a:pt x="202406" y="216693"/>
                  </a:lnTo>
                  <a:lnTo>
                    <a:pt x="221456" y="283368"/>
                  </a:lnTo>
                  <a:lnTo>
                    <a:pt x="230981" y="338137"/>
                  </a:lnTo>
                  <a:lnTo>
                    <a:pt x="259556" y="557212"/>
                  </a:lnTo>
                  <a:lnTo>
                    <a:pt x="285750" y="783431"/>
                  </a:lnTo>
                  <a:lnTo>
                    <a:pt x="309562" y="997743"/>
                  </a:lnTo>
                  <a:lnTo>
                    <a:pt x="319087" y="1119187"/>
                  </a:lnTo>
                  <a:lnTo>
                    <a:pt x="323850" y="1214437"/>
                  </a:lnTo>
                  <a:lnTo>
                    <a:pt x="333375" y="1257300"/>
                  </a:lnTo>
                  <a:lnTo>
                    <a:pt x="357187" y="1335881"/>
                  </a:lnTo>
                  <a:lnTo>
                    <a:pt x="385762" y="1400175"/>
                  </a:lnTo>
                  <a:lnTo>
                    <a:pt x="402431" y="1433512"/>
                  </a:lnTo>
                  <a:lnTo>
                    <a:pt x="423862" y="1466850"/>
                  </a:lnTo>
                  <a:lnTo>
                    <a:pt x="442912" y="1488281"/>
                  </a:lnTo>
                  <a:lnTo>
                    <a:pt x="464343" y="1497806"/>
                  </a:lnTo>
                  <a:lnTo>
                    <a:pt x="483393" y="1502568"/>
                  </a:lnTo>
                  <a:lnTo>
                    <a:pt x="502443" y="1500187"/>
                  </a:lnTo>
                  <a:lnTo>
                    <a:pt x="531018" y="1488281"/>
                  </a:lnTo>
                  <a:lnTo>
                    <a:pt x="557212" y="1466850"/>
                  </a:lnTo>
                  <a:lnTo>
                    <a:pt x="573881" y="1447800"/>
                  </a:lnTo>
                  <a:lnTo>
                    <a:pt x="585787" y="1423987"/>
                  </a:lnTo>
                  <a:lnTo>
                    <a:pt x="597693" y="1381125"/>
                  </a:lnTo>
                  <a:lnTo>
                    <a:pt x="597693" y="1366837"/>
                  </a:lnTo>
                  <a:lnTo>
                    <a:pt x="571500" y="1200150"/>
                  </a:lnTo>
                  <a:lnTo>
                    <a:pt x="547687" y="1038225"/>
                  </a:lnTo>
                  <a:lnTo>
                    <a:pt x="500062" y="733425"/>
                  </a:lnTo>
                  <a:lnTo>
                    <a:pt x="442912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6">
              <a:extLst>
                <a:ext uri="{FF2B5EF4-FFF2-40B4-BE49-F238E27FC236}">
                  <a16:creationId xmlns:a16="http://schemas.microsoft.com/office/drawing/2014/main" id="{DFC156F6-5E8E-47D7-B83C-131A973D21D4}"/>
                </a:ext>
              </a:extLst>
            </p:cNvPr>
            <p:cNvSpPr/>
            <p:nvPr/>
          </p:nvSpPr>
          <p:spPr>
            <a:xfrm>
              <a:off x="3713163" y="2447925"/>
              <a:ext cx="2682875" cy="1462088"/>
            </a:xfrm>
            <a:custGeom>
              <a:avLst/>
              <a:gdLst>
                <a:gd name="connsiteX0" fmla="*/ 835819 w 2683669"/>
                <a:gd name="connsiteY0" fmla="*/ 135731 h 1462088"/>
                <a:gd name="connsiteX1" fmla="*/ 647700 w 2683669"/>
                <a:gd name="connsiteY1" fmla="*/ 152400 h 1462088"/>
                <a:gd name="connsiteX2" fmla="*/ 433387 w 2683669"/>
                <a:gd name="connsiteY2" fmla="*/ 171450 h 1462088"/>
                <a:gd name="connsiteX3" fmla="*/ 176212 w 2683669"/>
                <a:gd name="connsiteY3" fmla="*/ 192881 h 1462088"/>
                <a:gd name="connsiteX4" fmla="*/ 0 w 2683669"/>
                <a:gd name="connsiteY4" fmla="*/ 204788 h 1462088"/>
                <a:gd name="connsiteX5" fmla="*/ 66675 w 2683669"/>
                <a:gd name="connsiteY5" fmla="*/ 392906 h 1462088"/>
                <a:gd name="connsiteX6" fmla="*/ 178594 w 2683669"/>
                <a:gd name="connsiteY6" fmla="*/ 366713 h 1462088"/>
                <a:gd name="connsiteX7" fmla="*/ 330994 w 2683669"/>
                <a:gd name="connsiteY7" fmla="*/ 340519 h 1462088"/>
                <a:gd name="connsiteX8" fmla="*/ 497681 w 2683669"/>
                <a:gd name="connsiteY8" fmla="*/ 316706 h 1462088"/>
                <a:gd name="connsiteX9" fmla="*/ 657225 w 2683669"/>
                <a:gd name="connsiteY9" fmla="*/ 297656 h 1462088"/>
                <a:gd name="connsiteX10" fmla="*/ 845344 w 2683669"/>
                <a:gd name="connsiteY10" fmla="*/ 280988 h 1462088"/>
                <a:gd name="connsiteX11" fmla="*/ 1062037 w 2683669"/>
                <a:gd name="connsiteY11" fmla="*/ 264319 h 1462088"/>
                <a:gd name="connsiteX12" fmla="*/ 1247775 w 2683669"/>
                <a:gd name="connsiteY12" fmla="*/ 242888 h 1462088"/>
                <a:gd name="connsiteX13" fmla="*/ 1423987 w 2683669"/>
                <a:gd name="connsiteY13" fmla="*/ 235744 h 1462088"/>
                <a:gd name="connsiteX14" fmla="*/ 1645444 w 2683669"/>
                <a:gd name="connsiteY14" fmla="*/ 228600 h 1462088"/>
                <a:gd name="connsiteX15" fmla="*/ 1947862 w 2683669"/>
                <a:gd name="connsiteY15" fmla="*/ 214313 h 1462088"/>
                <a:gd name="connsiteX16" fmla="*/ 2162175 w 2683669"/>
                <a:gd name="connsiteY16" fmla="*/ 202406 h 1462088"/>
                <a:gd name="connsiteX17" fmla="*/ 2259806 w 2683669"/>
                <a:gd name="connsiteY17" fmla="*/ 202406 h 1462088"/>
                <a:gd name="connsiteX18" fmla="*/ 2276475 w 2683669"/>
                <a:gd name="connsiteY18" fmla="*/ 204788 h 1462088"/>
                <a:gd name="connsiteX19" fmla="*/ 2293144 w 2683669"/>
                <a:gd name="connsiteY19" fmla="*/ 219075 h 1462088"/>
                <a:gd name="connsiteX20" fmla="*/ 2300287 w 2683669"/>
                <a:gd name="connsiteY20" fmla="*/ 238125 h 1462088"/>
                <a:gd name="connsiteX21" fmla="*/ 2302669 w 2683669"/>
                <a:gd name="connsiteY21" fmla="*/ 261938 h 1462088"/>
                <a:gd name="connsiteX22" fmla="*/ 2295525 w 2683669"/>
                <a:gd name="connsiteY22" fmla="*/ 335756 h 1462088"/>
                <a:gd name="connsiteX23" fmla="*/ 2255044 w 2683669"/>
                <a:gd name="connsiteY23" fmla="*/ 616744 h 1462088"/>
                <a:gd name="connsiteX24" fmla="*/ 2238375 w 2683669"/>
                <a:gd name="connsiteY24" fmla="*/ 740569 h 1462088"/>
                <a:gd name="connsiteX25" fmla="*/ 2207419 w 2683669"/>
                <a:gd name="connsiteY25" fmla="*/ 1059656 h 1462088"/>
                <a:gd name="connsiteX26" fmla="*/ 2190750 w 2683669"/>
                <a:gd name="connsiteY26" fmla="*/ 1238250 h 1462088"/>
                <a:gd name="connsiteX27" fmla="*/ 2176462 w 2683669"/>
                <a:gd name="connsiteY27" fmla="*/ 1393031 h 1462088"/>
                <a:gd name="connsiteX28" fmla="*/ 2193131 w 2683669"/>
                <a:gd name="connsiteY28" fmla="*/ 1426369 h 1462088"/>
                <a:gd name="connsiteX29" fmla="*/ 2212181 w 2683669"/>
                <a:gd name="connsiteY29" fmla="*/ 1443038 h 1462088"/>
                <a:gd name="connsiteX30" fmla="*/ 2231231 w 2683669"/>
                <a:gd name="connsiteY30" fmla="*/ 1457325 h 1462088"/>
                <a:gd name="connsiteX31" fmla="*/ 2250281 w 2683669"/>
                <a:gd name="connsiteY31" fmla="*/ 1462088 h 1462088"/>
                <a:gd name="connsiteX32" fmla="*/ 2271712 w 2683669"/>
                <a:gd name="connsiteY32" fmla="*/ 1459706 h 1462088"/>
                <a:gd name="connsiteX33" fmla="*/ 2300287 w 2683669"/>
                <a:gd name="connsiteY33" fmla="*/ 1452563 h 1462088"/>
                <a:gd name="connsiteX34" fmla="*/ 2328862 w 2683669"/>
                <a:gd name="connsiteY34" fmla="*/ 1433513 h 1462088"/>
                <a:gd name="connsiteX35" fmla="*/ 2371725 w 2683669"/>
                <a:gd name="connsiteY35" fmla="*/ 1388269 h 1462088"/>
                <a:gd name="connsiteX36" fmla="*/ 2386012 w 2683669"/>
                <a:gd name="connsiteY36" fmla="*/ 1364456 h 1462088"/>
                <a:gd name="connsiteX37" fmla="*/ 2407444 w 2683669"/>
                <a:gd name="connsiteY37" fmla="*/ 1328738 h 1462088"/>
                <a:gd name="connsiteX38" fmla="*/ 2419350 w 2683669"/>
                <a:gd name="connsiteY38" fmla="*/ 1290638 h 1462088"/>
                <a:gd name="connsiteX39" fmla="*/ 2452687 w 2683669"/>
                <a:gd name="connsiteY39" fmla="*/ 1114425 h 1462088"/>
                <a:gd name="connsiteX40" fmla="*/ 2516981 w 2683669"/>
                <a:gd name="connsiteY40" fmla="*/ 804863 h 1462088"/>
                <a:gd name="connsiteX41" fmla="*/ 2566987 w 2683669"/>
                <a:gd name="connsiteY41" fmla="*/ 561975 h 1462088"/>
                <a:gd name="connsiteX42" fmla="*/ 2595562 w 2683669"/>
                <a:gd name="connsiteY42" fmla="*/ 419100 h 1462088"/>
                <a:gd name="connsiteX43" fmla="*/ 2605087 w 2683669"/>
                <a:gd name="connsiteY43" fmla="*/ 395288 h 1462088"/>
                <a:gd name="connsiteX44" fmla="*/ 2619375 w 2683669"/>
                <a:gd name="connsiteY44" fmla="*/ 371475 h 1462088"/>
                <a:gd name="connsiteX45" fmla="*/ 2640806 w 2683669"/>
                <a:gd name="connsiteY45" fmla="*/ 347663 h 1462088"/>
                <a:gd name="connsiteX46" fmla="*/ 2669381 w 2683669"/>
                <a:gd name="connsiteY46" fmla="*/ 323850 h 1462088"/>
                <a:gd name="connsiteX47" fmla="*/ 2681287 w 2683669"/>
                <a:gd name="connsiteY47" fmla="*/ 314325 h 1462088"/>
                <a:gd name="connsiteX48" fmla="*/ 2683669 w 2683669"/>
                <a:gd name="connsiteY48" fmla="*/ 304800 h 1462088"/>
                <a:gd name="connsiteX49" fmla="*/ 2681287 w 2683669"/>
                <a:gd name="connsiteY49" fmla="*/ 276225 h 1462088"/>
                <a:gd name="connsiteX50" fmla="*/ 2671762 w 2683669"/>
                <a:gd name="connsiteY50" fmla="*/ 247650 h 1462088"/>
                <a:gd name="connsiteX51" fmla="*/ 2647950 w 2683669"/>
                <a:gd name="connsiteY51" fmla="*/ 207169 h 1462088"/>
                <a:gd name="connsiteX52" fmla="*/ 2614612 w 2683669"/>
                <a:gd name="connsiteY52" fmla="*/ 173831 h 1462088"/>
                <a:gd name="connsiteX53" fmla="*/ 2519362 w 2683669"/>
                <a:gd name="connsiteY53" fmla="*/ 100013 h 1462088"/>
                <a:gd name="connsiteX54" fmla="*/ 2414587 w 2683669"/>
                <a:gd name="connsiteY54" fmla="*/ 23813 h 1462088"/>
                <a:gd name="connsiteX55" fmla="*/ 2374106 w 2683669"/>
                <a:gd name="connsiteY55" fmla="*/ 0 h 1462088"/>
                <a:gd name="connsiteX56" fmla="*/ 2352675 w 2683669"/>
                <a:gd name="connsiteY56" fmla="*/ 2381 h 1462088"/>
                <a:gd name="connsiteX57" fmla="*/ 2231231 w 2683669"/>
                <a:gd name="connsiteY57" fmla="*/ 28575 h 1462088"/>
                <a:gd name="connsiteX58" fmla="*/ 2131219 w 2683669"/>
                <a:gd name="connsiteY58" fmla="*/ 45244 h 1462088"/>
                <a:gd name="connsiteX59" fmla="*/ 1969294 w 2683669"/>
                <a:gd name="connsiteY59" fmla="*/ 52388 h 1462088"/>
                <a:gd name="connsiteX60" fmla="*/ 1759744 w 2683669"/>
                <a:gd name="connsiteY60" fmla="*/ 61913 h 1462088"/>
                <a:gd name="connsiteX61" fmla="*/ 1614487 w 2683669"/>
                <a:gd name="connsiteY61" fmla="*/ 69056 h 1462088"/>
                <a:gd name="connsiteX62" fmla="*/ 1371600 w 2683669"/>
                <a:gd name="connsiteY62" fmla="*/ 90488 h 1462088"/>
                <a:gd name="connsiteX63" fmla="*/ 835819 w 2683669"/>
                <a:gd name="connsiteY63" fmla="*/ 135731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83669" h="1462088">
                  <a:moveTo>
                    <a:pt x="835819" y="135731"/>
                  </a:moveTo>
                  <a:lnTo>
                    <a:pt x="647700" y="152400"/>
                  </a:lnTo>
                  <a:lnTo>
                    <a:pt x="433387" y="171450"/>
                  </a:lnTo>
                  <a:lnTo>
                    <a:pt x="176212" y="192881"/>
                  </a:lnTo>
                  <a:lnTo>
                    <a:pt x="0" y="204788"/>
                  </a:lnTo>
                  <a:lnTo>
                    <a:pt x="66675" y="392906"/>
                  </a:lnTo>
                  <a:lnTo>
                    <a:pt x="178594" y="366713"/>
                  </a:lnTo>
                  <a:lnTo>
                    <a:pt x="330994" y="340519"/>
                  </a:lnTo>
                  <a:lnTo>
                    <a:pt x="497681" y="316706"/>
                  </a:lnTo>
                  <a:lnTo>
                    <a:pt x="657225" y="297656"/>
                  </a:lnTo>
                  <a:lnTo>
                    <a:pt x="845344" y="280988"/>
                  </a:lnTo>
                  <a:lnTo>
                    <a:pt x="1062037" y="264319"/>
                  </a:lnTo>
                  <a:lnTo>
                    <a:pt x="1247775" y="242888"/>
                  </a:lnTo>
                  <a:lnTo>
                    <a:pt x="1423987" y="235744"/>
                  </a:lnTo>
                  <a:lnTo>
                    <a:pt x="1645444" y="228600"/>
                  </a:lnTo>
                  <a:lnTo>
                    <a:pt x="1947862" y="214313"/>
                  </a:lnTo>
                  <a:lnTo>
                    <a:pt x="2162175" y="202406"/>
                  </a:lnTo>
                  <a:lnTo>
                    <a:pt x="2259806" y="202406"/>
                  </a:lnTo>
                  <a:lnTo>
                    <a:pt x="2276475" y="204788"/>
                  </a:lnTo>
                  <a:lnTo>
                    <a:pt x="2293144" y="219075"/>
                  </a:lnTo>
                  <a:lnTo>
                    <a:pt x="2300287" y="238125"/>
                  </a:lnTo>
                  <a:lnTo>
                    <a:pt x="2302669" y="261938"/>
                  </a:lnTo>
                  <a:lnTo>
                    <a:pt x="2295525" y="335756"/>
                  </a:lnTo>
                  <a:lnTo>
                    <a:pt x="2255044" y="616744"/>
                  </a:lnTo>
                  <a:lnTo>
                    <a:pt x="2238375" y="740569"/>
                  </a:lnTo>
                  <a:lnTo>
                    <a:pt x="2207419" y="1059656"/>
                  </a:lnTo>
                  <a:lnTo>
                    <a:pt x="2190750" y="1238250"/>
                  </a:lnTo>
                  <a:lnTo>
                    <a:pt x="2176462" y="1393031"/>
                  </a:lnTo>
                  <a:lnTo>
                    <a:pt x="2193131" y="1426369"/>
                  </a:lnTo>
                  <a:lnTo>
                    <a:pt x="2212181" y="1443038"/>
                  </a:lnTo>
                  <a:lnTo>
                    <a:pt x="2231231" y="1457325"/>
                  </a:lnTo>
                  <a:lnTo>
                    <a:pt x="2250281" y="1462088"/>
                  </a:lnTo>
                  <a:lnTo>
                    <a:pt x="2271712" y="1459706"/>
                  </a:lnTo>
                  <a:lnTo>
                    <a:pt x="2300287" y="1452563"/>
                  </a:lnTo>
                  <a:lnTo>
                    <a:pt x="2328862" y="1433513"/>
                  </a:lnTo>
                  <a:lnTo>
                    <a:pt x="2371725" y="1388269"/>
                  </a:lnTo>
                  <a:lnTo>
                    <a:pt x="2386012" y="1364456"/>
                  </a:lnTo>
                  <a:lnTo>
                    <a:pt x="2407444" y="1328738"/>
                  </a:lnTo>
                  <a:lnTo>
                    <a:pt x="2419350" y="1290638"/>
                  </a:lnTo>
                  <a:lnTo>
                    <a:pt x="2452687" y="1114425"/>
                  </a:lnTo>
                  <a:lnTo>
                    <a:pt x="2516981" y="804863"/>
                  </a:lnTo>
                  <a:lnTo>
                    <a:pt x="2566987" y="561975"/>
                  </a:lnTo>
                  <a:lnTo>
                    <a:pt x="2595562" y="419100"/>
                  </a:lnTo>
                  <a:lnTo>
                    <a:pt x="2605087" y="395288"/>
                  </a:lnTo>
                  <a:lnTo>
                    <a:pt x="2619375" y="371475"/>
                  </a:lnTo>
                  <a:lnTo>
                    <a:pt x="2640806" y="347663"/>
                  </a:lnTo>
                  <a:lnTo>
                    <a:pt x="2669381" y="323850"/>
                  </a:lnTo>
                  <a:lnTo>
                    <a:pt x="2681287" y="314325"/>
                  </a:lnTo>
                  <a:lnTo>
                    <a:pt x="2683669" y="304800"/>
                  </a:lnTo>
                  <a:lnTo>
                    <a:pt x="2681287" y="276225"/>
                  </a:lnTo>
                  <a:lnTo>
                    <a:pt x="2671762" y="247650"/>
                  </a:lnTo>
                  <a:lnTo>
                    <a:pt x="2647950" y="207169"/>
                  </a:lnTo>
                  <a:lnTo>
                    <a:pt x="2614612" y="173831"/>
                  </a:lnTo>
                  <a:lnTo>
                    <a:pt x="2519362" y="100013"/>
                  </a:lnTo>
                  <a:lnTo>
                    <a:pt x="2414587" y="23813"/>
                  </a:lnTo>
                  <a:lnTo>
                    <a:pt x="2374106" y="0"/>
                  </a:lnTo>
                  <a:lnTo>
                    <a:pt x="2352675" y="2381"/>
                  </a:lnTo>
                  <a:lnTo>
                    <a:pt x="2231231" y="28575"/>
                  </a:lnTo>
                  <a:lnTo>
                    <a:pt x="2131219" y="45244"/>
                  </a:lnTo>
                  <a:lnTo>
                    <a:pt x="1969294" y="52388"/>
                  </a:lnTo>
                  <a:lnTo>
                    <a:pt x="1759744" y="61913"/>
                  </a:lnTo>
                  <a:lnTo>
                    <a:pt x="1614487" y="69056"/>
                  </a:lnTo>
                  <a:lnTo>
                    <a:pt x="1371600" y="90488"/>
                  </a:lnTo>
                  <a:lnTo>
                    <a:pt x="835819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7">
              <a:extLst>
                <a:ext uri="{FF2B5EF4-FFF2-40B4-BE49-F238E27FC236}">
                  <a16:creationId xmlns:a16="http://schemas.microsoft.com/office/drawing/2014/main" id="{080CEAD0-521D-4E20-8857-CEDB8C7E1B21}"/>
                </a:ext>
              </a:extLst>
            </p:cNvPr>
            <p:cNvSpPr/>
            <p:nvPr/>
          </p:nvSpPr>
          <p:spPr>
            <a:xfrm>
              <a:off x="3856038" y="3021013"/>
              <a:ext cx="2203450" cy="361950"/>
            </a:xfrm>
            <a:custGeom>
              <a:avLst/>
              <a:gdLst>
                <a:gd name="connsiteX0" fmla="*/ 688181 w 2205037"/>
                <a:gd name="connsiteY0" fmla="*/ 116682 h 361950"/>
                <a:gd name="connsiteX1" fmla="*/ 840581 w 2205037"/>
                <a:gd name="connsiteY1" fmla="*/ 95250 h 361950"/>
                <a:gd name="connsiteX2" fmla="*/ 1007269 w 2205037"/>
                <a:gd name="connsiteY2" fmla="*/ 69057 h 361950"/>
                <a:gd name="connsiteX3" fmla="*/ 1178719 w 2205037"/>
                <a:gd name="connsiteY3" fmla="*/ 50007 h 361950"/>
                <a:gd name="connsiteX4" fmla="*/ 1338262 w 2205037"/>
                <a:gd name="connsiteY4" fmla="*/ 42863 h 361950"/>
                <a:gd name="connsiteX5" fmla="*/ 1585912 w 2205037"/>
                <a:gd name="connsiteY5" fmla="*/ 28575 h 361950"/>
                <a:gd name="connsiteX6" fmla="*/ 1895475 w 2205037"/>
                <a:gd name="connsiteY6" fmla="*/ 14288 h 361950"/>
                <a:gd name="connsiteX7" fmla="*/ 2205037 w 2205037"/>
                <a:gd name="connsiteY7" fmla="*/ 0 h 361950"/>
                <a:gd name="connsiteX8" fmla="*/ 2166937 w 2205037"/>
                <a:gd name="connsiteY8" fmla="*/ 178594 h 361950"/>
                <a:gd name="connsiteX9" fmla="*/ 1931194 w 2205037"/>
                <a:gd name="connsiteY9" fmla="*/ 195263 h 361950"/>
                <a:gd name="connsiteX10" fmla="*/ 1702594 w 2205037"/>
                <a:gd name="connsiteY10" fmla="*/ 204788 h 361950"/>
                <a:gd name="connsiteX11" fmla="*/ 1404937 w 2205037"/>
                <a:gd name="connsiteY11" fmla="*/ 219075 h 361950"/>
                <a:gd name="connsiteX12" fmla="*/ 1173956 w 2205037"/>
                <a:gd name="connsiteY12" fmla="*/ 230982 h 361950"/>
                <a:gd name="connsiteX13" fmla="*/ 983456 w 2205037"/>
                <a:gd name="connsiteY13" fmla="*/ 252413 h 361950"/>
                <a:gd name="connsiteX14" fmla="*/ 726281 w 2205037"/>
                <a:gd name="connsiteY14" fmla="*/ 288132 h 361950"/>
                <a:gd name="connsiteX15" fmla="*/ 497681 w 2205037"/>
                <a:gd name="connsiteY15" fmla="*/ 323850 h 361950"/>
                <a:gd name="connsiteX16" fmla="*/ 261937 w 2205037"/>
                <a:gd name="connsiteY16" fmla="*/ 359569 h 361950"/>
                <a:gd name="connsiteX17" fmla="*/ 240506 w 2205037"/>
                <a:gd name="connsiteY17" fmla="*/ 361950 h 361950"/>
                <a:gd name="connsiteX18" fmla="*/ 197644 w 2205037"/>
                <a:gd name="connsiteY18" fmla="*/ 354807 h 361950"/>
                <a:gd name="connsiteX19" fmla="*/ 90487 w 2205037"/>
                <a:gd name="connsiteY19" fmla="*/ 330994 h 361950"/>
                <a:gd name="connsiteX20" fmla="*/ 9525 w 2205037"/>
                <a:gd name="connsiteY20" fmla="*/ 309563 h 361950"/>
                <a:gd name="connsiteX21" fmla="*/ 0 w 2205037"/>
                <a:gd name="connsiteY21" fmla="*/ 188119 h 361950"/>
                <a:gd name="connsiteX22" fmla="*/ 247650 w 2205037"/>
                <a:gd name="connsiteY22" fmla="*/ 169069 h 361950"/>
                <a:gd name="connsiteX23" fmla="*/ 459581 w 2205037"/>
                <a:gd name="connsiteY23" fmla="*/ 147638 h 361950"/>
                <a:gd name="connsiteX24" fmla="*/ 688181 w 2205037"/>
                <a:gd name="connsiteY24" fmla="*/ 11668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05037" h="361950">
                  <a:moveTo>
                    <a:pt x="688181" y="116682"/>
                  </a:moveTo>
                  <a:lnTo>
                    <a:pt x="840581" y="95250"/>
                  </a:lnTo>
                  <a:lnTo>
                    <a:pt x="1007269" y="69057"/>
                  </a:lnTo>
                  <a:lnTo>
                    <a:pt x="1178719" y="50007"/>
                  </a:lnTo>
                  <a:lnTo>
                    <a:pt x="1338262" y="42863"/>
                  </a:lnTo>
                  <a:lnTo>
                    <a:pt x="1585912" y="28575"/>
                  </a:lnTo>
                  <a:lnTo>
                    <a:pt x="1895475" y="14288"/>
                  </a:lnTo>
                  <a:lnTo>
                    <a:pt x="2205037" y="0"/>
                  </a:lnTo>
                  <a:lnTo>
                    <a:pt x="2166937" y="178594"/>
                  </a:lnTo>
                  <a:lnTo>
                    <a:pt x="1931194" y="195263"/>
                  </a:lnTo>
                  <a:lnTo>
                    <a:pt x="1702594" y="204788"/>
                  </a:lnTo>
                  <a:lnTo>
                    <a:pt x="1404937" y="219075"/>
                  </a:lnTo>
                  <a:lnTo>
                    <a:pt x="1173956" y="230982"/>
                  </a:lnTo>
                  <a:lnTo>
                    <a:pt x="983456" y="252413"/>
                  </a:lnTo>
                  <a:lnTo>
                    <a:pt x="726281" y="288132"/>
                  </a:lnTo>
                  <a:lnTo>
                    <a:pt x="497681" y="323850"/>
                  </a:lnTo>
                  <a:lnTo>
                    <a:pt x="261937" y="359569"/>
                  </a:lnTo>
                  <a:lnTo>
                    <a:pt x="240506" y="361950"/>
                  </a:lnTo>
                  <a:lnTo>
                    <a:pt x="197644" y="354807"/>
                  </a:lnTo>
                  <a:lnTo>
                    <a:pt x="90487" y="330994"/>
                  </a:lnTo>
                  <a:lnTo>
                    <a:pt x="9525" y="309563"/>
                  </a:lnTo>
                  <a:lnTo>
                    <a:pt x="0" y="188119"/>
                  </a:lnTo>
                  <a:lnTo>
                    <a:pt x="247650" y="169069"/>
                  </a:lnTo>
                  <a:lnTo>
                    <a:pt x="459581" y="147638"/>
                  </a:lnTo>
                  <a:lnTo>
                    <a:pt x="688181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8">
              <a:extLst>
                <a:ext uri="{FF2B5EF4-FFF2-40B4-BE49-F238E27FC236}">
                  <a16:creationId xmlns:a16="http://schemas.microsoft.com/office/drawing/2014/main" id="{29DEEFD4-FA6C-4DF8-921D-1186CCA71194}"/>
                </a:ext>
              </a:extLst>
            </p:cNvPr>
            <p:cNvSpPr/>
            <p:nvPr/>
          </p:nvSpPr>
          <p:spPr>
            <a:xfrm>
              <a:off x="3938588" y="3652838"/>
              <a:ext cx="2024062" cy="319087"/>
            </a:xfrm>
            <a:custGeom>
              <a:avLst/>
              <a:gdLst>
                <a:gd name="connsiteX0" fmla="*/ 521493 w 2024062"/>
                <a:gd name="connsiteY0" fmla="*/ 80962 h 319087"/>
                <a:gd name="connsiteX1" fmla="*/ 754856 w 2024062"/>
                <a:gd name="connsiteY1" fmla="*/ 57150 h 319087"/>
                <a:gd name="connsiteX2" fmla="*/ 909637 w 2024062"/>
                <a:gd name="connsiteY2" fmla="*/ 42862 h 319087"/>
                <a:gd name="connsiteX3" fmla="*/ 1109662 w 2024062"/>
                <a:gd name="connsiteY3" fmla="*/ 21431 h 319087"/>
                <a:gd name="connsiteX4" fmla="*/ 1343025 w 2024062"/>
                <a:gd name="connsiteY4" fmla="*/ 9525 h 319087"/>
                <a:gd name="connsiteX5" fmla="*/ 1590675 w 2024062"/>
                <a:gd name="connsiteY5" fmla="*/ 0 h 319087"/>
                <a:gd name="connsiteX6" fmla="*/ 1881187 w 2024062"/>
                <a:gd name="connsiteY6" fmla="*/ 0 h 319087"/>
                <a:gd name="connsiteX7" fmla="*/ 2024062 w 2024062"/>
                <a:gd name="connsiteY7" fmla="*/ 0 h 319087"/>
                <a:gd name="connsiteX8" fmla="*/ 2019300 w 2024062"/>
                <a:gd name="connsiteY8" fmla="*/ 183356 h 319087"/>
                <a:gd name="connsiteX9" fmla="*/ 1850231 w 2024062"/>
                <a:gd name="connsiteY9" fmla="*/ 178593 h 319087"/>
                <a:gd name="connsiteX10" fmla="*/ 1659731 w 2024062"/>
                <a:gd name="connsiteY10" fmla="*/ 178593 h 319087"/>
                <a:gd name="connsiteX11" fmla="*/ 1459706 w 2024062"/>
                <a:gd name="connsiteY11" fmla="*/ 178593 h 319087"/>
                <a:gd name="connsiteX12" fmla="*/ 1347787 w 2024062"/>
                <a:gd name="connsiteY12" fmla="*/ 180975 h 319087"/>
                <a:gd name="connsiteX13" fmla="*/ 1250156 w 2024062"/>
                <a:gd name="connsiteY13" fmla="*/ 185737 h 319087"/>
                <a:gd name="connsiteX14" fmla="*/ 1181100 w 2024062"/>
                <a:gd name="connsiteY14" fmla="*/ 192881 h 319087"/>
                <a:gd name="connsiteX15" fmla="*/ 1085850 w 2024062"/>
                <a:gd name="connsiteY15" fmla="*/ 207168 h 319087"/>
                <a:gd name="connsiteX16" fmla="*/ 916781 w 2024062"/>
                <a:gd name="connsiteY16" fmla="*/ 200025 h 319087"/>
                <a:gd name="connsiteX17" fmla="*/ 750093 w 2024062"/>
                <a:gd name="connsiteY17" fmla="*/ 221456 h 319087"/>
                <a:gd name="connsiteX18" fmla="*/ 497681 w 2024062"/>
                <a:gd name="connsiteY18" fmla="*/ 254793 h 319087"/>
                <a:gd name="connsiteX19" fmla="*/ 340518 w 2024062"/>
                <a:gd name="connsiteY19" fmla="*/ 276225 h 319087"/>
                <a:gd name="connsiteX20" fmla="*/ 16668 w 2024062"/>
                <a:gd name="connsiteY20" fmla="*/ 319087 h 319087"/>
                <a:gd name="connsiteX21" fmla="*/ 0 w 2024062"/>
                <a:gd name="connsiteY21" fmla="*/ 140493 h 319087"/>
                <a:gd name="connsiteX22" fmla="*/ 190500 w 2024062"/>
                <a:gd name="connsiteY22" fmla="*/ 119062 h 319087"/>
                <a:gd name="connsiteX23" fmla="*/ 454818 w 2024062"/>
                <a:gd name="connsiteY23" fmla="*/ 88106 h 319087"/>
                <a:gd name="connsiteX24" fmla="*/ 521493 w 2024062"/>
                <a:gd name="connsiteY24" fmla="*/ 809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4062" h="319087">
                  <a:moveTo>
                    <a:pt x="521493" y="80962"/>
                  </a:moveTo>
                  <a:lnTo>
                    <a:pt x="754856" y="57150"/>
                  </a:lnTo>
                  <a:lnTo>
                    <a:pt x="909637" y="42862"/>
                  </a:lnTo>
                  <a:lnTo>
                    <a:pt x="1109662" y="21431"/>
                  </a:lnTo>
                  <a:lnTo>
                    <a:pt x="1343025" y="9525"/>
                  </a:lnTo>
                  <a:lnTo>
                    <a:pt x="1590675" y="0"/>
                  </a:lnTo>
                  <a:lnTo>
                    <a:pt x="1881187" y="0"/>
                  </a:lnTo>
                  <a:lnTo>
                    <a:pt x="2024062" y="0"/>
                  </a:lnTo>
                  <a:lnTo>
                    <a:pt x="2019300" y="183356"/>
                  </a:lnTo>
                  <a:lnTo>
                    <a:pt x="1850231" y="178593"/>
                  </a:lnTo>
                  <a:lnTo>
                    <a:pt x="1659731" y="178593"/>
                  </a:lnTo>
                  <a:lnTo>
                    <a:pt x="1459706" y="178593"/>
                  </a:lnTo>
                  <a:lnTo>
                    <a:pt x="1347787" y="180975"/>
                  </a:lnTo>
                  <a:lnTo>
                    <a:pt x="1250156" y="185737"/>
                  </a:lnTo>
                  <a:lnTo>
                    <a:pt x="1181100" y="192881"/>
                  </a:lnTo>
                  <a:lnTo>
                    <a:pt x="1085850" y="207168"/>
                  </a:lnTo>
                  <a:lnTo>
                    <a:pt x="916781" y="200025"/>
                  </a:lnTo>
                  <a:lnTo>
                    <a:pt x="750093" y="221456"/>
                  </a:lnTo>
                  <a:lnTo>
                    <a:pt x="497681" y="254793"/>
                  </a:lnTo>
                  <a:lnTo>
                    <a:pt x="340518" y="276225"/>
                  </a:lnTo>
                  <a:lnTo>
                    <a:pt x="16668" y="319087"/>
                  </a:lnTo>
                  <a:lnTo>
                    <a:pt x="0" y="140493"/>
                  </a:lnTo>
                  <a:lnTo>
                    <a:pt x="190500" y="119062"/>
                  </a:lnTo>
                  <a:lnTo>
                    <a:pt x="454818" y="88106"/>
                  </a:lnTo>
                  <a:lnTo>
                    <a:pt x="521493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9">
              <a:extLst>
                <a:ext uri="{FF2B5EF4-FFF2-40B4-BE49-F238E27FC236}">
                  <a16:creationId xmlns:a16="http://schemas.microsoft.com/office/drawing/2014/main" id="{A7FC63D8-B280-42E0-86EA-45DEFEE8E752}"/>
                </a:ext>
              </a:extLst>
            </p:cNvPr>
            <p:cNvSpPr/>
            <p:nvPr/>
          </p:nvSpPr>
          <p:spPr>
            <a:xfrm>
              <a:off x="2986088" y="4102100"/>
              <a:ext cx="3798887" cy="627063"/>
            </a:xfrm>
            <a:custGeom>
              <a:avLst/>
              <a:gdLst>
                <a:gd name="connsiteX0" fmla="*/ 1297957 w 3798749"/>
                <a:gd name="connsiteY0" fmla="*/ 251614 h 625965"/>
                <a:gd name="connsiteX1" fmla="*/ 1709130 w 3798749"/>
                <a:gd name="connsiteY1" fmla="*/ 196381 h 625965"/>
                <a:gd name="connsiteX2" fmla="*/ 1874827 w 3798749"/>
                <a:gd name="connsiteY2" fmla="*/ 174902 h 625965"/>
                <a:gd name="connsiteX3" fmla="*/ 2068140 w 3798749"/>
                <a:gd name="connsiteY3" fmla="*/ 156491 h 625965"/>
                <a:gd name="connsiteX4" fmla="*/ 2255315 w 3798749"/>
                <a:gd name="connsiteY4" fmla="*/ 147286 h 625965"/>
                <a:gd name="connsiteX5" fmla="*/ 2540682 w 3798749"/>
                <a:gd name="connsiteY5" fmla="*/ 128875 h 625965"/>
                <a:gd name="connsiteX6" fmla="*/ 2810706 w 3798749"/>
                <a:gd name="connsiteY6" fmla="*/ 113533 h 625965"/>
                <a:gd name="connsiteX7" fmla="*/ 3016293 w 3798749"/>
                <a:gd name="connsiteY7" fmla="*/ 98191 h 625965"/>
                <a:gd name="connsiteX8" fmla="*/ 3126757 w 3798749"/>
                <a:gd name="connsiteY8" fmla="*/ 88985 h 625965"/>
                <a:gd name="connsiteX9" fmla="*/ 3163579 w 3798749"/>
                <a:gd name="connsiteY9" fmla="*/ 82848 h 625965"/>
                <a:gd name="connsiteX10" fmla="*/ 3218811 w 3798749"/>
                <a:gd name="connsiteY10" fmla="*/ 64438 h 625965"/>
                <a:gd name="connsiteX11" fmla="*/ 3292454 w 3798749"/>
                <a:gd name="connsiteY11" fmla="*/ 27616 h 625965"/>
                <a:gd name="connsiteX12" fmla="*/ 3344618 w 3798749"/>
                <a:gd name="connsiteY12" fmla="*/ 0 h 625965"/>
                <a:gd name="connsiteX13" fmla="*/ 3378371 w 3798749"/>
                <a:gd name="connsiteY13" fmla="*/ 0 h 625965"/>
                <a:gd name="connsiteX14" fmla="*/ 3439740 w 3798749"/>
                <a:gd name="connsiteY14" fmla="*/ 9206 h 625965"/>
                <a:gd name="connsiteX15" fmla="*/ 3501109 w 3798749"/>
                <a:gd name="connsiteY15" fmla="*/ 27616 h 625965"/>
                <a:gd name="connsiteX16" fmla="*/ 3580889 w 3798749"/>
                <a:gd name="connsiteY16" fmla="*/ 61369 h 625965"/>
                <a:gd name="connsiteX17" fmla="*/ 3660669 w 3798749"/>
                <a:gd name="connsiteY17" fmla="*/ 104328 h 625965"/>
                <a:gd name="connsiteX18" fmla="*/ 3737380 w 3798749"/>
                <a:gd name="connsiteY18" fmla="*/ 153423 h 625965"/>
                <a:gd name="connsiteX19" fmla="*/ 3764996 w 3798749"/>
                <a:gd name="connsiteY19" fmla="*/ 174902 h 625965"/>
                <a:gd name="connsiteX20" fmla="*/ 3774201 w 3798749"/>
                <a:gd name="connsiteY20" fmla="*/ 187176 h 625965"/>
                <a:gd name="connsiteX21" fmla="*/ 3786475 w 3798749"/>
                <a:gd name="connsiteY21" fmla="*/ 205587 h 625965"/>
                <a:gd name="connsiteX22" fmla="*/ 3792612 w 3798749"/>
                <a:gd name="connsiteY22" fmla="*/ 230134 h 625965"/>
                <a:gd name="connsiteX23" fmla="*/ 3798749 w 3798749"/>
                <a:gd name="connsiteY23" fmla="*/ 254682 h 625965"/>
                <a:gd name="connsiteX24" fmla="*/ 3798749 w 3798749"/>
                <a:gd name="connsiteY24" fmla="*/ 276161 h 625965"/>
                <a:gd name="connsiteX25" fmla="*/ 3783407 w 3798749"/>
                <a:gd name="connsiteY25" fmla="*/ 306846 h 625965"/>
                <a:gd name="connsiteX26" fmla="*/ 3761928 w 3798749"/>
                <a:gd name="connsiteY26" fmla="*/ 319120 h 625965"/>
                <a:gd name="connsiteX27" fmla="*/ 3731243 w 3798749"/>
                <a:gd name="connsiteY27" fmla="*/ 331393 h 625965"/>
                <a:gd name="connsiteX28" fmla="*/ 3669874 w 3798749"/>
                <a:gd name="connsiteY28" fmla="*/ 337530 h 625965"/>
                <a:gd name="connsiteX29" fmla="*/ 3568615 w 3798749"/>
                <a:gd name="connsiteY29" fmla="*/ 331393 h 625965"/>
                <a:gd name="connsiteX30" fmla="*/ 3418260 w 3798749"/>
                <a:gd name="connsiteY30" fmla="*/ 312983 h 625965"/>
                <a:gd name="connsiteX31" fmla="*/ 3160510 w 3798749"/>
                <a:gd name="connsiteY31" fmla="*/ 297640 h 625965"/>
                <a:gd name="connsiteX32" fmla="*/ 2859801 w 3798749"/>
                <a:gd name="connsiteY32" fmla="*/ 288435 h 625965"/>
                <a:gd name="connsiteX33" fmla="*/ 2638873 w 3798749"/>
                <a:gd name="connsiteY33" fmla="*/ 291504 h 625965"/>
                <a:gd name="connsiteX34" fmla="*/ 2430218 w 3798749"/>
                <a:gd name="connsiteY34" fmla="*/ 297640 h 625965"/>
                <a:gd name="connsiteX35" fmla="*/ 2233836 w 3798749"/>
                <a:gd name="connsiteY35" fmla="*/ 303777 h 625965"/>
                <a:gd name="connsiteX36" fmla="*/ 2132577 w 3798749"/>
                <a:gd name="connsiteY36" fmla="*/ 309914 h 625965"/>
                <a:gd name="connsiteX37" fmla="*/ 1712199 w 3798749"/>
                <a:gd name="connsiteY37" fmla="*/ 349804 h 625965"/>
                <a:gd name="connsiteX38" fmla="*/ 1497407 w 3798749"/>
                <a:gd name="connsiteY38" fmla="*/ 389694 h 625965"/>
                <a:gd name="connsiteX39" fmla="*/ 1135329 w 3798749"/>
                <a:gd name="connsiteY39" fmla="*/ 469474 h 625965"/>
                <a:gd name="connsiteX40" fmla="*/ 929742 w 3798749"/>
                <a:gd name="connsiteY40" fmla="*/ 518569 h 625965"/>
                <a:gd name="connsiteX41" fmla="*/ 721087 w 3798749"/>
                <a:gd name="connsiteY41" fmla="*/ 573802 h 625965"/>
                <a:gd name="connsiteX42" fmla="*/ 653581 w 3798749"/>
                <a:gd name="connsiteY42" fmla="*/ 595281 h 625965"/>
                <a:gd name="connsiteX43" fmla="*/ 610623 w 3798749"/>
                <a:gd name="connsiteY43" fmla="*/ 610623 h 625965"/>
                <a:gd name="connsiteX44" fmla="*/ 558459 w 3798749"/>
                <a:gd name="connsiteY44" fmla="*/ 619828 h 625965"/>
                <a:gd name="connsiteX45" fmla="*/ 521638 w 3798749"/>
                <a:gd name="connsiteY45" fmla="*/ 625965 h 625965"/>
                <a:gd name="connsiteX46" fmla="*/ 469474 w 3798749"/>
                <a:gd name="connsiteY46" fmla="*/ 619828 h 625965"/>
                <a:gd name="connsiteX47" fmla="*/ 420379 w 3798749"/>
                <a:gd name="connsiteY47" fmla="*/ 607555 h 625965"/>
                <a:gd name="connsiteX48" fmla="*/ 383557 w 3798749"/>
                <a:gd name="connsiteY48" fmla="*/ 592212 h 625965"/>
                <a:gd name="connsiteX49" fmla="*/ 334462 w 3798749"/>
                <a:gd name="connsiteY49" fmla="*/ 564596 h 625965"/>
                <a:gd name="connsiteX50" fmla="*/ 270024 w 3798749"/>
                <a:gd name="connsiteY50" fmla="*/ 518569 h 625965"/>
                <a:gd name="connsiteX51" fmla="*/ 196381 w 3798749"/>
                <a:gd name="connsiteY51" fmla="*/ 454132 h 625965"/>
                <a:gd name="connsiteX52" fmla="*/ 104328 w 3798749"/>
                <a:gd name="connsiteY52" fmla="*/ 355941 h 625965"/>
                <a:gd name="connsiteX53" fmla="*/ 39890 w 3798749"/>
                <a:gd name="connsiteY53" fmla="*/ 276161 h 625965"/>
                <a:gd name="connsiteX54" fmla="*/ 6137 w 3798749"/>
                <a:gd name="connsiteY54" fmla="*/ 223997 h 625965"/>
                <a:gd name="connsiteX55" fmla="*/ 0 w 3798749"/>
                <a:gd name="connsiteY55" fmla="*/ 205587 h 625965"/>
                <a:gd name="connsiteX56" fmla="*/ 3069 w 3798749"/>
                <a:gd name="connsiteY56" fmla="*/ 187176 h 625965"/>
                <a:gd name="connsiteX57" fmla="*/ 18411 w 3798749"/>
                <a:gd name="connsiteY57" fmla="*/ 181039 h 625965"/>
                <a:gd name="connsiteX58" fmla="*/ 33753 w 3798749"/>
                <a:gd name="connsiteY58" fmla="*/ 187176 h 625965"/>
                <a:gd name="connsiteX59" fmla="*/ 76711 w 3798749"/>
                <a:gd name="connsiteY59" fmla="*/ 208655 h 625965"/>
                <a:gd name="connsiteX60" fmla="*/ 153423 w 3798749"/>
                <a:gd name="connsiteY60" fmla="*/ 254682 h 625965"/>
                <a:gd name="connsiteX61" fmla="*/ 217860 w 3798749"/>
                <a:gd name="connsiteY61" fmla="*/ 294572 h 625965"/>
                <a:gd name="connsiteX62" fmla="*/ 260819 w 3798749"/>
                <a:gd name="connsiteY62" fmla="*/ 312983 h 625965"/>
                <a:gd name="connsiteX63" fmla="*/ 322188 w 3798749"/>
                <a:gd name="connsiteY63" fmla="*/ 337530 h 625965"/>
                <a:gd name="connsiteX64" fmla="*/ 377420 w 3798749"/>
                <a:gd name="connsiteY64" fmla="*/ 352873 h 625965"/>
                <a:gd name="connsiteX65" fmla="*/ 438789 w 3798749"/>
                <a:gd name="connsiteY65" fmla="*/ 359010 h 625965"/>
                <a:gd name="connsiteX66" fmla="*/ 595281 w 3798749"/>
                <a:gd name="connsiteY66" fmla="*/ 340599 h 625965"/>
                <a:gd name="connsiteX67" fmla="*/ 846894 w 3798749"/>
                <a:gd name="connsiteY67" fmla="*/ 306846 h 625965"/>
                <a:gd name="connsiteX68" fmla="*/ 1233520 w 3798749"/>
                <a:gd name="connsiteY68" fmla="*/ 260819 h 625965"/>
                <a:gd name="connsiteX69" fmla="*/ 1297957 w 3798749"/>
                <a:gd name="connsiteY69" fmla="*/ 251614 h 62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798749" h="625965">
                  <a:moveTo>
                    <a:pt x="1297957" y="251614"/>
                  </a:moveTo>
                  <a:lnTo>
                    <a:pt x="1709130" y="196381"/>
                  </a:lnTo>
                  <a:lnTo>
                    <a:pt x="1874827" y="174902"/>
                  </a:lnTo>
                  <a:lnTo>
                    <a:pt x="2068140" y="156491"/>
                  </a:lnTo>
                  <a:lnTo>
                    <a:pt x="2255315" y="147286"/>
                  </a:lnTo>
                  <a:lnTo>
                    <a:pt x="2540682" y="128875"/>
                  </a:lnTo>
                  <a:lnTo>
                    <a:pt x="2810706" y="113533"/>
                  </a:lnTo>
                  <a:lnTo>
                    <a:pt x="3016293" y="98191"/>
                  </a:lnTo>
                  <a:lnTo>
                    <a:pt x="3126757" y="88985"/>
                  </a:lnTo>
                  <a:lnTo>
                    <a:pt x="3163579" y="82848"/>
                  </a:lnTo>
                  <a:lnTo>
                    <a:pt x="3218811" y="64438"/>
                  </a:lnTo>
                  <a:lnTo>
                    <a:pt x="3292454" y="27616"/>
                  </a:lnTo>
                  <a:lnTo>
                    <a:pt x="3344618" y="0"/>
                  </a:lnTo>
                  <a:lnTo>
                    <a:pt x="3378371" y="0"/>
                  </a:lnTo>
                  <a:lnTo>
                    <a:pt x="3439740" y="9206"/>
                  </a:lnTo>
                  <a:lnTo>
                    <a:pt x="3501109" y="27616"/>
                  </a:lnTo>
                  <a:lnTo>
                    <a:pt x="3580889" y="61369"/>
                  </a:lnTo>
                  <a:lnTo>
                    <a:pt x="3660669" y="104328"/>
                  </a:lnTo>
                  <a:lnTo>
                    <a:pt x="3737380" y="153423"/>
                  </a:lnTo>
                  <a:lnTo>
                    <a:pt x="3764996" y="174902"/>
                  </a:lnTo>
                  <a:lnTo>
                    <a:pt x="3774201" y="187176"/>
                  </a:lnTo>
                  <a:lnTo>
                    <a:pt x="3786475" y="205587"/>
                  </a:lnTo>
                  <a:lnTo>
                    <a:pt x="3792612" y="230134"/>
                  </a:lnTo>
                  <a:lnTo>
                    <a:pt x="3798749" y="254682"/>
                  </a:lnTo>
                  <a:lnTo>
                    <a:pt x="3798749" y="276161"/>
                  </a:lnTo>
                  <a:lnTo>
                    <a:pt x="3783407" y="306846"/>
                  </a:lnTo>
                  <a:lnTo>
                    <a:pt x="3761928" y="319120"/>
                  </a:lnTo>
                  <a:lnTo>
                    <a:pt x="3731243" y="331393"/>
                  </a:lnTo>
                  <a:lnTo>
                    <a:pt x="3669874" y="337530"/>
                  </a:lnTo>
                  <a:cubicBezTo>
                    <a:pt x="3636125" y="335421"/>
                    <a:pt x="3602430" y="331393"/>
                    <a:pt x="3568615" y="331393"/>
                  </a:cubicBezTo>
                  <a:lnTo>
                    <a:pt x="3418260" y="312983"/>
                  </a:lnTo>
                  <a:lnTo>
                    <a:pt x="3160510" y="297640"/>
                  </a:lnTo>
                  <a:lnTo>
                    <a:pt x="2859801" y="288435"/>
                  </a:lnTo>
                  <a:lnTo>
                    <a:pt x="2638873" y="291504"/>
                  </a:lnTo>
                  <a:lnTo>
                    <a:pt x="2430218" y="297640"/>
                  </a:lnTo>
                  <a:lnTo>
                    <a:pt x="2233836" y="303777"/>
                  </a:lnTo>
                  <a:lnTo>
                    <a:pt x="2132577" y="309914"/>
                  </a:lnTo>
                  <a:lnTo>
                    <a:pt x="1712199" y="349804"/>
                  </a:lnTo>
                  <a:lnTo>
                    <a:pt x="1497407" y="389694"/>
                  </a:lnTo>
                  <a:lnTo>
                    <a:pt x="1135329" y="469474"/>
                  </a:lnTo>
                  <a:lnTo>
                    <a:pt x="929742" y="518569"/>
                  </a:lnTo>
                  <a:lnTo>
                    <a:pt x="721087" y="573802"/>
                  </a:lnTo>
                  <a:lnTo>
                    <a:pt x="653581" y="595281"/>
                  </a:lnTo>
                  <a:lnTo>
                    <a:pt x="610623" y="610623"/>
                  </a:lnTo>
                  <a:lnTo>
                    <a:pt x="558459" y="619828"/>
                  </a:lnTo>
                  <a:lnTo>
                    <a:pt x="521638" y="625965"/>
                  </a:lnTo>
                  <a:lnTo>
                    <a:pt x="469474" y="619828"/>
                  </a:lnTo>
                  <a:lnTo>
                    <a:pt x="420379" y="607555"/>
                  </a:lnTo>
                  <a:lnTo>
                    <a:pt x="383557" y="592212"/>
                  </a:lnTo>
                  <a:lnTo>
                    <a:pt x="334462" y="564596"/>
                  </a:lnTo>
                  <a:lnTo>
                    <a:pt x="270024" y="518569"/>
                  </a:lnTo>
                  <a:lnTo>
                    <a:pt x="196381" y="454132"/>
                  </a:lnTo>
                  <a:lnTo>
                    <a:pt x="104328" y="355941"/>
                  </a:lnTo>
                  <a:lnTo>
                    <a:pt x="39890" y="276161"/>
                  </a:lnTo>
                  <a:lnTo>
                    <a:pt x="6137" y="223997"/>
                  </a:lnTo>
                  <a:lnTo>
                    <a:pt x="0" y="205587"/>
                  </a:lnTo>
                  <a:lnTo>
                    <a:pt x="3069" y="187176"/>
                  </a:lnTo>
                  <a:lnTo>
                    <a:pt x="18411" y="181039"/>
                  </a:lnTo>
                  <a:lnTo>
                    <a:pt x="33753" y="187176"/>
                  </a:lnTo>
                  <a:lnTo>
                    <a:pt x="76711" y="208655"/>
                  </a:lnTo>
                  <a:lnTo>
                    <a:pt x="153423" y="254682"/>
                  </a:lnTo>
                  <a:lnTo>
                    <a:pt x="217860" y="294572"/>
                  </a:lnTo>
                  <a:lnTo>
                    <a:pt x="260819" y="312983"/>
                  </a:lnTo>
                  <a:lnTo>
                    <a:pt x="322188" y="337530"/>
                  </a:lnTo>
                  <a:lnTo>
                    <a:pt x="377420" y="352873"/>
                  </a:lnTo>
                  <a:lnTo>
                    <a:pt x="438789" y="359010"/>
                  </a:lnTo>
                  <a:lnTo>
                    <a:pt x="595281" y="340599"/>
                  </a:lnTo>
                  <a:lnTo>
                    <a:pt x="846894" y="306846"/>
                  </a:lnTo>
                  <a:lnTo>
                    <a:pt x="1233520" y="260819"/>
                  </a:lnTo>
                  <a:lnTo>
                    <a:pt x="1297957" y="251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0">
              <a:extLst>
                <a:ext uri="{FF2B5EF4-FFF2-40B4-BE49-F238E27FC236}">
                  <a16:creationId xmlns:a16="http://schemas.microsoft.com/office/drawing/2014/main" id="{5690CF87-36CF-4F36-8970-E64F345A9C4C}"/>
                </a:ext>
              </a:extLst>
            </p:cNvPr>
            <p:cNvSpPr/>
            <p:nvPr/>
          </p:nvSpPr>
          <p:spPr>
            <a:xfrm>
              <a:off x="4697413" y="2655888"/>
              <a:ext cx="403225" cy="3368675"/>
            </a:xfrm>
            <a:custGeom>
              <a:avLst/>
              <a:gdLst>
                <a:gd name="connsiteX0" fmla="*/ 134343 w 403029"/>
                <a:gd name="connsiteY0" fmla="*/ 819060 h 3367246"/>
                <a:gd name="connsiteX1" fmla="*/ 138677 w 403029"/>
                <a:gd name="connsiteY1" fmla="*/ 169012 h 3367246"/>
                <a:gd name="connsiteX2" fmla="*/ 134343 w 403029"/>
                <a:gd name="connsiteY2" fmla="*/ 134343 h 3367246"/>
                <a:gd name="connsiteX3" fmla="*/ 121342 w 403029"/>
                <a:gd name="connsiteY3" fmla="*/ 99674 h 3367246"/>
                <a:gd name="connsiteX4" fmla="*/ 95340 w 403029"/>
                <a:gd name="connsiteY4" fmla="*/ 73672 h 3367246"/>
                <a:gd name="connsiteX5" fmla="*/ 13001 w 403029"/>
                <a:gd name="connsiteY5" fmla="*/ 34669 h 3367246"/>
                <a:gd name="connsiteX6" fmla="*/ 0 w 403029"/>
                <a:gd name="connsiteY6" fmla="*/ 21668 h 3367246"/>
                <a:gd name="connsiteX7" fmla="*/ 221016 w 403029"/>
                <a:gd name="connsiteY7" fmla="*/ 0 h 3367246"/>
                <a:gd name="connsiteX8" fmla="*/ 303355 w 403029"/>
                <a:gd name="connsiteY8" fmla="*/ 47670 h 3367246"/>
                <a:gd name="connsiteX9" fmla="*/ 342358 w 403029"/>
                <a:gd name="connsiteY9" fmla="*/ 65005 h 3367246"/>
                <a:gd name="connsiteX10" fmla="*/ 368360 w 403029"/>
                <a:gd name="connsiteY10" fmla="*/ 86673 h 3367246"/>
                <a:gd name="connsiteX11" fmla="*/ 390028 w 403029"/>
                <a:gd name="connsiteY11" fmla="*/ 112675 h 3367246"/>
                <a:gd name="connsiteX12" fmla="*/ 403029 w 403029"/>
                <a:gd name="connsiteY12" fmla="*/ 143010 h 3367246"/>
                <a:gd name="connsiteX13" fmla="*/ 403029 w 403029"/>
                <a:gd name="connsiteY13" fmla="*/ 173346 h 3367246"/>
                <a:gd name="connsiteX14" fmla="*/ 394362 w 403029"/>
                <a:gd name="connsiteY14" fmla="*/ 208015 h 3367246"/>
                <a:gd name="connsiteX15" fmla="*/ 377027 w 403029"/>
                <a:gd name="connsiteY15" fmla="*/ 264353 h 3367246"/>
                <a:gd name="connsiteX16" fmla="*/ 364026 w 403029"/>
                <a:gd name="connsiteY16" fmla="*/ 338025 h 3367246"/>
                <a:gd name="connsiteX17" fmla="*/ 364026 w 403029"/>
                <a:gd name="connsiteY17" fmla="*/ 424698 h 3367246"/>
                <a:gd name="connsiteX18" fmla="*/ 355359 w 403029"/>
                <a:gd name="connsiteY18" fmla="*/ 1027075 h 3367246"/>
                <a:gd name="connsiteX19" fmla="*/ 359693 w 403029"/>
                <a:gd name="connsiteY19" fmla="*/ 1629452 h 3367246"/>
                <a:gd name="connsiteX20" fmla="*/ 359693 w 403029"/>
                <a:gd name="connsiteY20" fmla="*/ 2084485 h 3367246"/>
                <a:gd name="connsiteX21" fmla="*/ 359693 w 403029"/>
                <a:gd name="connsiteY21" fmla="*/ 2808205 h 3367246"/>
                <a:gd name="connsiteX22" fmla="*/ 359693 w 403029"/>
                <a:gd name="connsiteY22" fmla="*/ 3050889 h 3367246"/>
                <a:gd name="connsiteX23" fmla="*/ 359693 w 403029"/>
                <a:gd name="connsiteY23" fmla="*/ 3137562 h 3367246"/>
                <a:gd name="connsiteX24" fmla="*/ 351025 w 403029"/>
                <a:gd name="connsiteY24" fmla="*/ 3202567 h 3367246"/>
                <a:gd name="connsiteX25" fmla="*/ 329357 w 403029"/>
                <a:gd name="connsiteY25" fmla="*/ 3267572 h 3367246"/>
                <a:gd name="connsiteX26" fmla="*/ 307689 w 403029"/>
                <a:gd name="connsiteY26" fmla="*/ 3315242 h 3367246"/>
                <a:gd name="connsiteX27" fmla="*/ 277353 w 403029"/>
                <a:gd name="connsiteY27" fmla="*/ 3349911 h 3367246"/>
                <a:gd name="connsiteX28" fmla="*/ 251351 w 403029"/>
                <a:gd name="connsiteY28" fmla="*/ 3367246 h 3367246"/>
                <a:gd name="connsiteX29" fmla="*/ 225350 w 403029"/>
                <a:gd name="connsiteY29" fmla="*/ 3358578 h 3367246"/>
                <a:gd name="connsiteX30" fmla="*/ 190680 w 403029"/>
                <a:gd name="connsiteY30" fmla="*/ 3315242 h 3367246"/>
                <a:gd name="connsiteX31" fmla="*/ 156011 w 403029"/>
                <a:gd name="connsiteY31" fmla="*/ 3245903 h 3367246"/>
                <a:gd name="connsiteX32" fmla="*/ 121342 w 403029"/>
                <a:gd name="connsiteY32" fmla="*/ 3154897 h 3367246"/>
                <a:gd name="connsiteX33" fmla="*/ 95340 w 403029"/>
                <a:gd name="connsiteY33" fmla="*/ 3068224 h 3367246"/>
                <a:gd name="connsiteX34" fmla="*/ 73672 w 403029"/>
                <a:gd name="connsiteY34" fmla="*/ 2946882 h 3367246"/>
                <a:gd name="connsiteX35" fmla="*/ 73672 w 403029"/>
                <a:gd name="connsiteY35" fmla="*/ 2894878 h 3367246"/>
                <a:gd name="connsiteX36" fmla="*/ 82339 w 403029"/>
                <a:gd name="connsiteY36" fmla="*/ 2803871 h 3367246"/>
                <a:gd name="connsiteX37" fmla="*/ 99674 w 403029"/>
                <a:gd name="connsiteY37" fmla="*/ 2678195 h 3367246"/>
                <a:gd name="connsiteX38" fmla="*/ 112675 w 403029"/>
                <a:gd name="connsiteY38" fmla="*/ 2539518 h 3367246"/>
                <a:gd name="connsiteX39" fmla="*/ 117008 w 403029"/>
                <a:gd name="connsiteY39" fmla="*/ 2431177 h 3367246"/>
                <a:gd name="connsiteX40" fmla="*/ 117008 w 403029"/>
                <a:gd name="connsiteY40" fmla="*/ 2019481 h 3367246"/>
                <a:gd name="connsiteX41" fmla="*/ 138677 w 403029"/>
                <a:gd name="connsiteY41" fmla="*/ 1638119 h 3367246"/>
                <a:gd name="connsiteX42" fmla="*/ 134343 w 403029"/>
                <a:gd name="connsiteY42" fmla="*/ 819060 h 33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3029" h="3367246">
                  <a:moveTo>
                    <a:pt x="134343" y="819060"/>
                  </a:moveTo>
                  <a:cubicBezTo>
                    <a:pt x="135788" y="602377"/>
                    <a:pt x="137232" y="385695"/>
                    <a:pt x="138677" y="169012"/>
                  </a:cubicBezTo>
                  <a:lnTo>
                    <a:pt x="134343" y="134343"/>
                  </a:lnTo>
                  <a:lnTo>
                    <a:pt x="121342" y="99674"/>
                  </a:lnTo>
                  <a:lnTo>
                    <a:pt x="95340" y="73672"/>
                  </a:lnTo>
                  <a:lnTo>
                    <a:pt x="13001" y="34669"/>
                  </a:lnTo>
                  <a:lnTo>
                    <a:pt x="0" y="21668"/>
                  </a:lnTo>
                  <a:lnTo>
                    <a:pt x="221016" y="0"/>
                  </a:lnTo>
                  <a:lnTo>
                    <a:pt x="303355" y="47670"/>
                  </a:lnTo>
                  <a:lnTo>
                    <a:pt x="342358" y="65005"/>
                  </a:lnTo>
                  <a:lnTo>
                    <a:pt x="368360" y="86673"/>
                  </a:lnTo>
                  <a:lnTo>
                    <a:pt x="390028" y="112675"/>
                  </a:lnTo>
                  <a:lnTo>
                    <a:pt x="403029" y="143010"/>
                  </a:lnTo>
                  <a:lnTo>
                    <a:pt x="403029" y="173346"/>
                  </a:lnTo>
                  <a:lnTo>
                    <a:pt x="394362" y="208015"/>
                  </a:lnTo>
                  <a:lnTo>
                    <a:pt x="377027" y="264353"/>
                  </a:lnTo>
                  <a:lnTo>
                    <a:pt x="364026" y="338025"/>
                  </a:lnTo>
                  <a:lnTo>
                    <a:pt x="364026" y="424698"/>
                  </a:lnTo>
                  <a:lnTo>
                    <a:pt x="355359" y="1027075"/>
                  </a:lnTo>
                  <a:cubicBezTo>
                    <a:pt x="356804" y="1227867"/>
                    <a:pt x="358248" y="1428660"/>
                    <a:pt x="359693" y="1629452"/>
                  </a:cubicBezTo>
                  <a:lnTo>
                    <a:pt x="359693" y="2084485"/>
                  </a:lnTo>
                  <a:lnTo>
                    <a:pt x="359693" y="2808205"/>
                  </a:lnTo>
                  <a:lnTo>
                    <a:pt x="359693" y="3050889"/>
                  </a:lnTo>
                  <a:lnTo>
                    <a:pt x="359693" y="3137562"/>
                  </a:lnTo>
                  <a:lnTo>
                    <a:pt x="351025" y="3202567"/>
                  </a:lnTo>
                  <a:lnTo>
                    <a:pt x="329357" y="3267572"/>
                  </a:lnTo>
                  <a:lnTo>
                    <a:pt x="307689" y="3315242"/>
                  </a:lnTo>
                  <a:lnTo>
                    <a:pt x="277353" y="3349911"/>
                  </a:lnTo>
                  <a:lnTo>
                    <a:pt x="251351" y="3367246"/>
                  </a:lnTo>
                  <a:lnTo>
                    <a:pt x="225350" y="3358578"/>
                  </a:lnTo>
                  <a:lnTo>
                    <a:pt x="190680" y="3315242"/>
                  </a:lnTo>
                  <a:lnTo>
                    <a:pt x="156011" y="3245903"/>
                  </a:lnTo>
                  <a:lnTo>
                    <a:pt x="121342" y="3154897"/>
                  </a:lnTo>
                  <a:lnTo>
                    <a:pt x="95340" y="3068224"/>
                  </a:lnTo>
                  <a:lnTo>
                    <a:pt x="73672" y="2946882"/>
                  </a:lnTo>
                  <a:lnTo>
                    <a:pt x="73672" y="2894878"/>
                  </a:lnTo>
                  <a:lnTo>
                    <a:pt x="82339" y="2803871"/>
                  </a:lnTo>
                  <a:lnTo>
                    <a:pt x="99674" y="2678195"/>
                  </a:lnTo>
                  <a:lnTo>
                    <a:pt x="112675" y="2539518"/>
                  </a:lnTo>
                  <a:lnTo>
                    <a:pt x="117008" y="2431177"/>
                  </a:lnTo>
                  <a:lnTo>
                    <a:pt x="117008" y="2019481"/>
                  </a:lnTo>
                  <a:lnTo>
                    <a:pt x="138677" y="1638119"/>
                  </a:lnTo>
                  <a:cubicBezTo>
                    <a:pt x="137232" y="1370877"/>
                    <a:pt x="135788" y="1103636"/>
                    <a:pt x="134343" y="8190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2">
              <a:extLst>
                <a:ext uri="{FF2B5EF4-FFF2-40B4-BE49-F238E27FC236}">
                  <a16:creationId xmlns:a16="http://schemas.microsoft.com/office/drawing/2014/main" id="{1EABBEBA-C555-4F80-B5CF-67D4DC578960}"/>
                </a:ext>
              </a:extLst>
            </p:cNvPr>
            <p:cNvSpPr/>
            <p:nvPr/>
          </p:nvSpPr>
          <p:spPr>
            <a:xfrm>
              <a:off x="2871788" y="4391025"/>
              <a:ext cx="1997075" cy="1411288"/>
            </a:xfrm>
            <a:custGeom>
              <a:avLst/>
              <a:gdLst>
                <a:gd name="connsiteX0" fmla="*/ 1509712 w 1997868"/>
                <a:gd name="connsiteY0" fmla="*/ 383381 h 1412081"/>
                <a:gd name="connsiteX1" fmla="*/ 1624012 w 1997868"/>
                <a:gd name="connsiteY1" fmla="*/ 269081 h 1412081"/>
                <a:gd name="connsiteX2" fmla="*/ 1728787 w 1997868"/>
                <a:gd name="connsiteY2" fmla="*/ 154781 h 1412081"/>
                <a:gd name="connsiteX3" fmla="*/ 1790700 w 1997868"/>
                <a:gd name="connsiteY3" fmla="*/ 78581 h 1412081"/>
                <a:gd name="connsiteX4" fmla="*/ 1840706 w 1997868"/>
                <a:gd name="connsiteY4" fmla="*/ 7144 h 1412081"/>
                <a:gd name="connsiteX5" fmla="*/ 1997868 w 1997868"/>
                <a:gd name="connsiteY5" fmla="*/ 0 h 1412081"/>
                <a:gd name="connsiteX6" fmla="*/ 1981200 w 1997868"/>
                <a:gd name="connsiteY6" fmla="*/ 280988 h 1412081"/>
                <a:gd name="connsiteX7" fmla="*/ 1869281 w 1997868"/>
                <a:gd name="connsiteY7" fmla="*/ 373856 h 1412081"/>
                <a:gd name="connsiteX8" fmla="*/ 1712118 w 1997868"/>
                <a:gd name="connsiteY8" fmla="*/ 507206 h 1412081"/>
                <a:gd name="connsiteX9" fmla="*/ 1550193 w 1997868"/>
                <a:gd name="connsiteY9" fmla="*/ 635794 h 1412081"/>
                <a:gd name="connsiteX10" fmla="*/ 1345406 w 1997868"/>
                <a:gd name="connsiteY10" fmla="*/ 785813 h 1412081"/>
                <a:gd name="connsiteX11" fmla="*/ 1197768 w 1997868"/>
                <a:gd name="connsiteY11" fmla="*/ 883444 h 1412081"/>
                <a:gd name="connsiteX12" fmla="*/ 1035843 w 1997868"/>
                <a:gd name="connsiteY12" fmla="*/ 983456 h 1412081"/>
                <a:gd name="connsiteX13" fmla="*/ 852487 w 1997868"/>
                <a:gd name="connsiteY13" fmla="*/ 1081088 h 1412081"/>
                <a:gd name="connsiteX14" fmla="*/ 681037 w 1997868"/>
                <a:gd name="connsiteY14" fmla="*/ 1164431 h 1412081"/>
                <a:gd name="connsiteX15" fmla="*/ 533400 w 1997868"/>
                <a:gd name="connsiteY15" fmla="*/ 1228725 h 1412081"/>
                <a:gd name="connsiteX16" fmla="*/ 361950 w 1997868"/>
                <a:gd name="connsiteY16" fmla="*/ 1300163 h 1412081"/>
                <a:gd name="connsiteX17" fmla="*/ 126206 w 1997868"/>
                <a:gd name="connsiteY17" fmla="*/ 1385888 h 1412081"/>
                <a:gd name="connsiteX18" fmla="*/ 54768 w 1997868"/>
                <a:gd name="connsiteY18" fmla="*/ 1407319 h 1412081"/>
                <a:gd name="connsiteX19" fmla="*/ 16668 w 1997868"/>
                <a:gd name="connsiteY19" fmla="*/ 1412081 h 1412081"/>
                <a:gd name="connsiteX20" fmla="*/ 2381 w 1997868"/>
                <a:gd name="connsiteY20" fmla="*/ 1407319 h 1412081"/>
                <a:gd name="connsiteX21" fmla="*/ 0 w 1997868"/>
                <a:gd name="connsiteY21" fmla="*/ 1397794 h 1412081"/>
                <a:gd name="connsiteX22" fmla="*/ 2381 w 1997868"/>
                <a:gd name="connsiteY22" fmla="*/ 1383506 h 1412081"/>
                <a:gd name="connsiteX23" fmla="*/ 16668 w 1997868"/>
                <a:gd name="connsiteY23" fmla="*/ 1362075 h 1412081"/>
                <a:gd name="connsiteX24" fmla="*/ 83343 w 1997868"/>
                <a:gd name="connsiteY24" fmla="*/ 1328738 h 1412081"/>
                <a:gd name="connsiteX25" fmla="*/ 292893 w 1997868"/>
                <a:gd name="connsiteY25" fmla="*/ 1221581 h 1412081"/>
                <a:gd name="connsiteX26" fmla="*/ 500062 w 1997868"/>
                <a:gd name="connsiteY26" fmla="*/ 1112044 h 1412081"/>
                <a:gd name="connsiteX27" fmla="*/ 671512 w 1997868"/>
                <a:gd name="connsiteY27" fmla="*/ 1014413 h 1412081"/>
                <a:gd name="connsiteX28" fmla="*/ 895350 w 1997868"/>
                <a:gd name="connsiteY28" fmla="*/ 878681 h 1412081"/>
                <a:gd name="connsiteX29" fmla="*/ 1045368 w 1997868"/>
                <a:gd name="connsiteY29" fmla="*/ 769144 h 1412081"/>
                <a:gd name="connsiteX30" fmla="*/ 1233487 w 1997868"/>
                <a:gd name="connsiteY30" fmla="*/ 623888 h 1412081"/>
                <a:gd name="connsiteX31" fmla="*/ 1347787 w 1997868"/>
                <a:gd name="connsiteY31" fmla="*/ 526256 h 1412081"/>
                <a:gd name="connsiteX32" fmla="*/ 1509712 w 1997868"/>
                <a:gd name="connsiteY32" fmla="*/ 383381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7868" h="1412081">
                  <a:moveTo>
                    <a:pt x="1509712" y="383381"/>
                  </a:moveTo>
                  <a:lnTo>
                    <a:pt x="1624012" y="269081"/>
                  </a:lnTo>
                  <a:lnTo>
                    <a:pt x="1728787" y="154781"/>
                  </a:lnTo>
                  <a:lnTo>
                    <a:pt x="1790700" y="78581"/>
                  </a:lnTo>
                  <a:lnTo>
                    <a:pt x="1840706" y="7144"/>
                  </a:lnTo>
                  <a:lnTo>
                    <a:pt x="1997868" y="0"/>
                  </a:lnTo>
                  <a:lnTo>
                    <a:pt x="1981200" y="280988"/>
                  </a:lnTo>
                  <a:lnTo>
                    <a:pt x="1869281" y="373856"/>
                  </a:lnTo>
                  <a:lnTo>
                    <a:pt x="1712118" y="507206"/>
                  </a:lnTo>
                  <a:lnTo>
                    <a:pt x="1550193" y="635794"/>
                  </a:lnTo>
                  <a:lnTo>
                    <a:pt x="1345406" y="785813"/>
                  </a:lnTo>
                  <a:lnTo>
                    <a:pt x="1197768" y="883444"/>
                  </a:lnTo>
                  <a:lnTo>
                    <a:pt x="1035843" y="983456"/>
                  </a:lnTo>
                  <a:lnTo>
                    <a:pt x="852487" y="1081088"/>
                  </a:lnTo>
                  <a:lnTo>
                    <a:pt x="681037" y="1164431"/>
                  </a:lnTo>
                  <a:lnTo>
                    <a:pt x="533400" y="1228725"/>
                  </a:lnTo>
                  <a:lnTo>
                    <a:pt x="361950" y="1300163"/>
                  </a:lnTo>
                  <a:lnTo>
                    <a:pt x="126206" y="1385888"/>
                  </a:lnTo>
                  <a:lnTo>
                    <a:pt x="54768" y="1407319"/>
                  </a:lnTo>
                  <a:lnTo>
                    <a:pt x="16668" y="1412081"/>
                  </a:lnTo>
                  <a:lnTo>
                    <a:pt x="2381" y="1407319"/>
                  </a:lnTo>
                  <a:lnTo>
                    <a:pt x="0" y="1397794"/>
                  </a:lnTo>
                  <a:lnTo>
                    <a:pt x="2381" y="1383506"/>
                  </a:lnTo>
                  <a:lnTo>
                    <a:pt x="16668" y="1362075"/>
                  </a:lnTo>
                  <a:lnTo>
                    <a:pt x="83343" y="1328738"/>
                  </a:lnTo>
                  <a:lnTo>
                    <a:pt x="292893" y="1221581"/>
                  </a:lnTo>
                  <a:lnTo>
                    <a:pt x="500062" y="1112044"/>
                  </a:lnTo>
                  <a:lnTo>
                    <a:pt x="671512" y="1014413"/>
                  </a:lnTo>
                  <a:lnTo>
                    <a:pt x="895350" y="878681"/>
                  </a:lnTo>
                  <a:lnTo>
                    <a:pt x="1045368" y="769144"/>
                  </a:lnTo>
                  <a:lnTo>
                    <a:pt x="1233487" y="623888"/>
                  </a:lnTo>
                  <a:lnTo>
                    <a:pt x="1347787" y="526256"/>
                  </a:lnTo>
                  <a:lnTo>
                    <a:pt x="1509712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1">
              <a:extLst>
                <a:ext uri="{FF2B5EF4-FFF2-40B4-BE49-F238E27FC236}">
                  <a16:creationId xmlns:a16="http://schemas.microsoft.com/office/drawing/2014/main" id="{36512041-502A-4B49-8106-20AFCF103C4C}"/>
                </a:ext>
              </a:extLst>
            </p:cNvPr>
            <p:cNvSpPr/>
            <p:nvPr/>
          </p:nvSpPr>
          <p:spPr>
            <a:xfrm>
              <a:off x="5018088" y="4373563"/>
              <a:ext cx="2171700" cy="1379537"/>
            </a:xfrm>
            <a:custGeom>
              <a:avLst/>
              <a:gdLst>
                <a:gd name="connsiteX0" fmla="*/ 342900 w 2171700"/>
                <a:gd name="connsiteY0" fmla="*/ 221457 h 1378744"/>
                <a:gd name="connsiteX1" fmla="*/ 252412 w 2171700"/>
                <a:gd name="connsiteY1" fmla="*/ 147638 h 1378744"/>
                <a:gd name="connsiteX2" fmla="*/ 169069 w 2171700"/>
                <a:gd name="connsiteY2" fmla="*/ 73819 h 1378744"/>
                <a:gd name="connsiteX3" fmla="*/ 88106 w 2171700"/>
                <a:gd name="connsiteY3" fmla="*/ 0 h 1378744"/>
                <a:gd name="connsiteX4" fmla="*/ 2381 w 2171700"/>
                <a:gd name="connsiteY4" fmla="*/ 4763 h 1378744"/>
                <a:gd name="connsiteX5" fmla="*/ 0 w 2171700"/>
                <a:gd name="connsiteY5" fmla="*/ 114300 h 1378744"/>
                <a:gd name="connsiteX6" fmla="*/ 66675 w 2171700"/>
                <a:gd name="connsiteY6" fmla="*/ 145257 h 1378744"/>
                <a:gd name="connsiteX7" fmla="*/ 109537 w 2171700"/>
                <a:gd name="connsiteY7" fmla="*/ 173832 h 1378744"/>
                <a:gd name="connsiteX8" fmla="*/ 176212 w 2171700"/>
                <a:gd name="connsiteY8" fmla="*/ 230982 h 1378744"/>
                <a:gd name="connsiteX9" fmla="*/ 250031 w 2171700"/>
                <a:gd name="connsiteY9" fmla="*/ 307182 h 1378744"/>
                <a:gd name="connsiteX10" fmla="*/ 438150 w 2171700"/>
                <a:gd name="connsiteY10" fmla="*/ 511969 h 1378744"/>
                <a:gd name="connsiteX11" fmla="*/ 554831 w 2171700"/>
                <a:gd name="connsiteY11" fmla="*/ 640557 h 1378744"/>
                <a:gd name="connsiteX12" fmla="*/ 657225 w 2171700"/>
                <a:gd name="connsiteY12" fmla="*/ 759619 h 1378744"/>
                <a:gd name="connsiteX13" fmla="*/ 785812 w 2171700"/>
                <a:gd name="connsiteY13" fmla="*/ 904875 h 1378744"/>
                <a:gd name="connsiteX14" fmla="*/ 876300 w 2171700"/>
                <a:gd name="connsiteY14" fmla="*/ 1009650 h 1378744"/>
                <a:gd name="connsiteX15" fmla="*/ 969169 w 2171700"/>
                <a:gd name="connsiteY15" fmla="*/ 1112044 h 1378744"/>
                <a:gd name="connsiteX16" fmla="*/ 1047750 w 2171700"/>
                <a:gd name="connsiteY16" fmla="*/ 1195388 h 1378744"/>
                <a:gd name="connsiteX17" fmla="*/ 1104900 w 2171700"/>
                <a:gd name="connsiteY17" fmla="*/ 1247775 h 1378744"/>
                <a:gd name="connsiteX18" fmla="*/ 1150144 w 2171700"/>
                <a:gd name="connsiteY18" fmla="*/ 1288257 h 1378744"/>
                <a:gd name="connsiteX19" fmla="*/ 1193006 w 2171700"/>
                <a:gd name="connsiteY19" fmla="*/ 1321594 h 1378744"/>
                <a:gd name="connsiteX20" fmla="*/ 1223962 w 2171700"/>
                <a:gd name="connsiteY20" fmla="*/ 1345407 h 1378744"/>
                <a:gd name="connsiteX21" fmla="*/ 1247775 w 2171700"/>
                <a:gd name="connsiteY21" fmla="*/ 1359694 h 1378744"/>
                <a:gd name="connsiteX22" fmla="*/ 1285875 w 2171700"/>
                <a:gd name="connsiteY22" fmla="*/ 1373982 h 1378744"/>
                <a:gd name="connsiteX23" fmla="*/ 1319212 w 2171700"/>
                <a:gd name="connsiteY23" fmla="*/ 1378744 h 1378744"/>
                <a:gd name="connsiteX24" fmla="*/ 1504950 w 2171700"/>
                <a:gd name="connsiteY24" fmla="*/ 1373982 h 1378744"/>
                <a:gd name="connsiteX25" fmla="*/ 1781175 w 2171700"/>
                <a:gd name="connsiteY25" fmla="*/ 1364457 h 1378744"/>
                <a:gd name="connsiteX26" fmla="*/ 2019300 w 2171700"/>
                <a:gd name="connsiteY26" fmla="*/ 1359694 h 1378744"/>
                <a:gd name="connsiteX27" fmla="*/ 2133600 w 2171700"/>
                <a:gd name="connsiteY27" fmla="*/ 1352550 h 1378744"/>
                <a:gd name="connsiteX28" fmla="*/ 2150269 w 2171700"/>
                <a:gd name="connsiteY28" fmla="*/ 1345407 h 1378744"/>
                <a:gd name="connsiteX29" fmla="*/ 2166937 w 2171700"/>
                <a:gd name="connsiteY29" fmla="*/ 1331119 h 1378744"/>
                <a:gd name="connsiteX30" fmla="*/ 2171700 w 2171700"/>
                <a:gd name="connsiteY30" fmla="*/ 1321594 h 1378744"/>
                <a:gd name="connsiteX31" fmla="*/ 2171700 w 2171700"/>
                <a:gd name="connsiteY31" fmla="*/ 1309688 h 1378744"/>
                <a:gd name="connsiteX32" fmla="*/ 2166937 w 2171700"/>
                <a:gd name="connsiteY32" fmla="*/ 1300163 h 1378744"/>
                <a:gd name="connsiteX33" fmla="*/ 2140744 w 2171700"/>
                <a:gd name="connsiteY33" fmla="*/ 1285875 h 1378744"/>
                <a:gd name="connsiteX34" fmla="*/ 2055019 w 2171700"/>
                <a:gd name="connsiteY34" fmla="*/ 1252538 h 1378744"/>
                <a:gd name="connsiteX35" fmla="*/ 1897856 w 2171700"/>
                <a:gd name="connsiteY35" fmla="*/ 1190625 h 1378744"/>
                <a:gd name="connsiteX36" fmla="*/ 1733550 w 2171700"/>
                <a:gd name="connsiteY36" fmla="*/ 1119188 h 1378744"/>
                <a:gd name="connsiteX37" fmla="*/ 1435894 w 2171700"/>
                <a:gd name="connsiteY37" fmla="*/ 983457 h 1378744"/>
                <a:gd name="connsiteX38" fmla="*/ 1300162 w 2171700"/>
                <a:gd name="connsiteY38" fmla="*/ 909638 h 1378744"/>
                <a:gd name="connsiteX39" fmla="*/ 1126331 w 2171700"/>
                <a:gd name="connsiteY39" fmla="*/ 807244 h 1378744"/>
                <a:gd name="connsiteX40" fmla="*/ 921544 w 2171700"/>
                <a:gd name="connsiteY40" fmla="*/ 676275 h 1378744"/>
                <a:gd name="connsiteX41" fmla="*/ 752475 w 2171700"/>
                <a:gd name="connsiteY41" fmla="*/ 554832 h 1378744"/>
                <a:gd name="connsiteX42" fmla="*/ 573881 w 2171700"/>
                <a:gd name="connsiteY42" fmla="*/ 416719 h 1378744"/>
                <a:gd name="connsiteX43" fmla="*/ 342900 w 2171700"/>
                <a:gd name="connsiteY43" fmla="*/ 22145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1700" h="1378744">
                  <a:moveTo>
                    <a:pt x="342900" y="221457"/>
                  </a:moveTo>
                  <a:lnTo>
                    <a:pt x="252412" y="147638"/>
                  </a:lnTo>
                  <a:lnTo>
                    <a:pt x="169069" y="73819"/>
                  </a:lnTo>
                  <a:lnTo>
                    <a:pt x="88106" y="0"/>
                  </a:lnTo>
                  <a:lnTo>
                    <a:pt x="2381" y="4763"/>
                  </a:lnTo>
                  <a:cubicBezTo>
                    <a:pt x="1587" y="41275"/>
                    <a:pt x="794" y="77788"/>
                    <a:pt x="0" y="114300"/>
                  </a:cubicBezTo>
                  <a:lnTo>
                    <a:pt x="66675" y="145257"/>
                  </a:lnTo>
                  <a:lnTo>
                    <a:pt x="109537" y="173832"/>
                  </a:lnTo>
                  <a:lnTo>
                    <a:pt x="176212" y="230982"/>
                  </a:lnTo>
                  <a:lnTo>
                    <a:pt x="250031" y="307182"/>
                  </a:lnTo>
                  <a:lnTo>
                    <a:pt x="438150" y="511969"/>
                  </a:lnTo>
                  <a:lnTo>
                    <a:pt x="554831" y="640557"/>
                  </a:lnTo>
                  <a:lnTo>
                    <a:pt x="657225" y="759619"/>
                  </a:lnTo>
                  <a:lnTo>
                    <a:pt x="785812" y="904875"/>
                  </a:lnTo>
                  <a:lnTo>
                    <a:pt x="876300" y="1009650"/>
                  </a:lnTo>
                  <a:lnTo>
                    <a:pt x="969169" y="1112044"/>
                  </a:lnTo>
                  <a:lnTo>
                    <a:pt x="1047750" y="1195388"/>
                  </a:lnTo>
                  <a:lnTo>
                    <a:pt x="1104900" y="1247775"/>
                  </a:lnTo>
                  <a:lnTo>
                    <a:pt x="1150144" y="1288257"/>
                  </a:lnTo>
                  <a:lnTo>
                    <a:pt x="1193006" y="1321594"/>
                  </a:lnTo>
                  <a:lnTo>
                    <a:pt x="1223962" y="1345407"/>
                  </a:lnTo>
                  <a:lnTo>
                    <a:pt x="1247775" y="1359694"/>
                  </a:lnTo>
                  <a:lnTo>
                    <a:pt x="1285875" y="1373982"/>
                  </a:lnTo>
                  <a:lnTo>
                    <a:pt x="1319212" y="1378744"/>
                  </a:lnTo>
                  <a:lnTo>
                    <a:pt x="1504950" y="1373982"/>
                  </a:lnTo>
                  <a:lnTo>
                    <a:pt x="1781175" y="1364457"/>
                  </a:lnTo>
                  <a:lnTo>
                    <a:pt x="2019300" y="1359694"/>
                  </a:lnTo>
                  <a:lnTo>
                    <a:pt x="2133600" y="1352550"/>
                  </a:lnTo>
                  <a:lnTo>
                    <a:pt x="2150269" y="1345407"/>
                  </a:lnTo>
                  <a:lnTo>
                    <a:pt x="2166937" y="1331119"/>
                  </a:lnTo>
                  <a:lnTo>
                    <a:pt x="2171700" y="1321594"/>
                  </a:lnTo>
                  <a:lnTo>
                    <a:pt x="2171700" y="1309688"/>
                  </a:lnTo>
                  <a:lnTo>
                    <a:pt x="2166937" y="1300163"/>
                  </a:lnTo>
                  <a:lnTo>
                    <a:pt x="2140744" y="1285875"/>
                  </a:lnTo>
                  <a:lnTo>
                    <a:pt x="2055019" y="1252538"/>
                  </a:lnTo>
                  <a:lnTo>
                    <a:pt x="1897856" y="1190625"/>
                  </a:lnTo>
                  <a:lnTo>
                    <a:pt x="1733550" y="1119188"/>
                  </a:lnTo>
                  <a:lnTo>
                    <a:pt x="1435894" y="983457"/>
                  </a:lnTo>
                  <a:lnTo>
                    <a:pt x="1300162" y="909638"/>
                  </a:lnTo>
                  <a:lnTo>
                    <a:pt x="1126331" y="807244"/>
                  </a:lnTo>
                  <a:lnTo>
                    <a:pt x="921544" y="676275"/>
                  </a:lnTo>
                  <a:lnTo>
                    <a:pt x="752475" y="554832"/>
                  </a:lnTo>
                  <a:lnTo>
                    <a:pt x="573881" y="416719"/>
                  </a:lnTo>
                  <a:lnTo>
                    <a:pt x="342900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9892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F6B061AC-06AF-6D41-B6D1-D43DBADFE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08B31DD-64BB-4545-917D-EF385FBFF197}"/>
              </a:ext>
            </a:extLst>
          </p:cNvPr>
          <p:cNvGrpSpPr/>
          <p:nvPr/>
        </p:nvGrpSpPr>
        <p:grpSpPr>
          <a:xfrm>
            <a:off x="2871788" y="1303338"/>
            <a:ext cx="4318000" cy="4721225"/>
            <a:chOff x="2871788" y="1303338"/>
            <a:chExt cx="4318000" cy="4721225"/>
          </a:xfrm>
        </p:grpSpPr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32888C46-10D1-3E40-9E97-0FAEA7AB22CD}"/>
                </a:ext>
              </a:extLst>
            </p:cNvPr>
            <p:cNvSpPr/>
            <p:nvPr/>
          </p:nvSpPr>
          <p:spPr>
            <a:xfrm>
              <a:off x="3297238" y="1471613"/>
              <a:ext cx="774700" cy="955675"/>
            </a:xfrm>
            <a:custGeom>
              <a:avLst/>
              <a:gdLst>
                <a:gd name="connsiteX0" fmla="*/ 319088 w 773907"/>
                <a:gd name="connsiteY0" fmla="*/ 433387 h 954881"/>
                <a:gd name="connsiteX1" fmla="*/ 352425 w 773907"/>
                <a:gd name="connsiteY1" fmla="*/ 483393 h 954881"/>
                <a:gd name="connsiteX2" fmla="*/ 378619 w 773907"/>
                <a:gd name="connsiteY2" fmla="*/ 523875 h 954881"/>
                <a:gd name="connsiteX3" fmla="*/ 416719 w 773907"/>
                <a:gd name="connsiteY3" fmla="*/ 592931 h 954881"/>
                <a:gd name="connsiteX4" fmla="*/ 454819 w 773907"/>
                <a:gd name="connsiteY4" fmla="*/ 683418 h 954881"/>
                <a:gd name="connsiteX5" fmla="*/ 485775 w 773907"/>
                <a:gd name="connsiteY5" fmla="*/ 766762 h 954881"/>
                <a:gd name="connsiteX6" fmla="*/ 500063 w 773907"/>
                <a:gd name="connsiteY6" fmla="*/ 814387 h 954881"/>
                <a:gd name="connsiteX7" fmla="*/ 514350 w 773907"/>
                <a:gd name="connsiteY7" fmla="*/ 850106 h 954881"/>
                <a:gd name="connsiteX8" fmla="*/ 540544 w 773907"/>
                <a:gd name="connsiteY8" fmla="*/ 885825 h 954881"/>
                <a:gd name="connsiteX9" fmla="*/ 571500 w 773907"/>
                <a:gd name="connsiteY9" fmla="*/ 914400 h 954881"/>
                <a:gd name="connsiteX10" fmla="*/ 602457 w 773907"/>
                <a:gd name="connsiteY10" fmla="*/ 935831 h 954881"/>
                <a:gd name="connsiteX11" fmla="*/ 640557 w 773907"/>
                <a:gd name="connsiteY11" fmla="*/ 947737 h 954881"/>
                <a:gd name="connsiteX12" fmla="*/ 661988 w 773907"/>
                <a:gd name="connsiteY12" fmla="*/ 952500 h 954881"/>
                <a:gd name="connsiteX13" fmla="*/ 690563 w 773907"/>
                <a:gd name="connsiteY13" fmla="*/ 954881 h 954881"/>
                <a:gd name="connsiteX14" fmla="*/ 726282 w 773907"/>
                <a:gd name="connsiteY14" fmla="*/ 947737 h 954881"/>
                <a:gd name="connsiteX15" fmla="*/ 742950 w 773907"/>
                <a:gd name="connsiteY15" fmla="*/ 933450 h 954881"/>
                <a:gd name="connsiteX16" fmla="*/ 757238 w 773907"/>
                <a:gd name="connsiteY16" fmla="*/ 912018 h 954881"/>
                <a:gd name="connsiteX17" fmla="*/ 769144 w 773907"/>
                <a:gd name="connsiteY17" fmla="*/ 883443 h 954881"/>
                <a:gd name="connsiteX18" fmla="*/ 773907 w 773907"/>
                <a:gd name="connsiteY18" fmla="*/ 840581 h 954881"/>
                <a:gd name="connsiteX19" fmla="*/ 773907 w 773907"/>
                <a:gd name="connsiteY19" fmla="*/ 790575 h 954881"/>
                <a:gd name="connsiteX20" fmla="*/ 766763 w 773907"/>
                <a:gd name="connsiteY20" fmla="*/ 742950 h 954881"/>
                <a:gd name="connsiteX21" fmla="*/ 747713 w 773907"/>
                <a:gd name="connsiteY21" fmla="*/ 678656 h 954881"/>
                <a:gd name="connsiteX22" fmla="*/ 719138 w 773907"/>
                <a:gd name="connsiteY22" fmla="*/ 607218 h 954881"/>
                <a:gd name="connsiteX23" fmla="*/ 692944 w 773907"/>
                <a:gd name="connsiteY23" fmla="*/ 554831 h 954881"/>
                <a:gd name="connsiteX24" fmla="*/ 657225 w 773907"/>
                <a:gd name="connsiteY24" fmla="*/ 485775 h 954881"/>
                <a:gd name="connsiteX25" fmla="*/ 621507 w 773907"/>
                <a:gd name="connsiteY25" fmla="*/ 431006 h 954881"/>
                <a:gd name="connsiteX26" fmla="*/ 581025 w 773907"/>
                <a:gd name="connsiteY26" fmla="*/ 378618 h 954881"/>
                <a:gd name="connsiteX27" fmla="*/ 533400 w 773907"/>
                <a:gd name="connsiteY27" fmla="*/ 328612 h 954881"/>
                <a:gd name="connsiteX28" fmla="*/ 490538 w 773907"/>
                <a:gd name="connsiteY28" fmla="*/ 285750 h 954881"/>
                <a:gd name="connsiteX29" fmla="*/ 435769 w 773907"/>
                <a:gd name="connsiteY29" fmla="*/ 245268 h 954881"/>
                <a:gd name="connsiteX30" fmla="*/ 359569 w 773907"/>
                <a:gd name="connsiteY30" fmla="*/ 190500 h 954881"/>
                <a:gd name="connsiteX31" fmla="*/ 259557 w 773907"/>
                <a:gd name="connsiteY31" fmla="*/ 123825 h 954881"/>
                <a:gd name="connsiteX32" fmla="*/ 171450 w 773907"/>
                <a:gd name="connsiteY32" fmla="*/ 71437 h 954881"/>
                <a:gd name="connsiteX33" fmla="*/ 71438 w 773907"/>
                <a:gd name="connsiteY33" fmla="*/ 19050 h 954881"/>
                <a:gd name="connsiteX34" fmla="*/ 26194 w 773907"/>
                <a:gd name="connsiteY34" fmla="*/ 0 h 954881"/>
                <a:gd name="connsiteX35" fmla="*/ 14288 w 773907"/>
                <a:gd name="connsiteY35" fmla="*/ 0 h 954881"/>
                <a:gd name="connsiteX36" fmla="*/ 2382 w 773907"/>
                <a:gd name="connsiteY36" fmla="*/ 7143 h 954881"/>
                <a:gd name="connsiteX37" fmla="*/ 0 w 773907"/>
                <a:gd name="connsiteY37" fmla="*/ 23812 h 954881"/>
                <a:gd name="connsiteX38" fmla="*/ 11907 w 773907"/>
                <a:gd name="connsiteY38" fmla="*/ 54768 h 954881"/>
                <a:gd name="connsiteX39" fmla="*/ 33338 w 773907"/>
                <a:gd name="connsiteY39" fmla="*/ 80962 h 954881"/>
                <a:gd name="connsiteX40" fmla="*/ 88107 w 773907"/>
                <a:gd name="connsiteY40" fmla="*/ 138112 h 954881"/>
                <a:gd name="connsiteX41" fmla="*/ 164307 w 773907"/>
                <a:gd name="connsiteY41" fmla="*/ 226218 h 954881"/>
                <a:gd name="connsiteX42" fmla="*/ 261938 w 773907"/>
                <a:gd name="connsiteY42" fmla="*/ 347662 h 954881"/>
                <a:gd name="connsiteX43" fmla="*/ 319088 w 773907"/>
                <a:gd name="connsiteY43" fmla="*/ 43338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73907" h="954881">
                  <a:moveTo>
                    <a:pt x="319088" y="433387"/>
                  </a:moveTo>
                  <a:lnTo>
                    <a:pt x="352425" y="483393"/>
                  </a:lnTo>
                  <a:lnTo>
                    <a:pt x="378619" y="523875"/>
                  </a:lnTo>
                  <a:lnTo>
                    <a:pt x="416719" y="592931"/>
                  </a:lnTo>
                  <a:lnTo>
                    <a:pt x="454819" y="683418"/>
                  </a:lnTo>
                  <a:lnTo>
                    <a:pt x="485775" y="766762"/>
                  </a:lnTo>
                  <a:lnTo>
                    <a:pt x="500063" y="814387"/>
                  </a:lnTo>
                  <a:lnTo>
                    <a:pt x="514350" y="850106"/>
                  </a:lnTo>
                  <a:lnTo>
                    <a:pt x="540544" y="885825"/>
                  </a:lnTo>
                  <a:lnTo>
                    <a:pt x="571500" y="914400"/>
                  </a:lnTo>
                  <a:lnTo>
                    <a:pt x="602457" y="935831"/>
                  </a:lnTo>
                  <a:lnTo>
                    <a:pt x="640557" y="947737"/>
                  </a:lnTo>
                  <a:lnTo>
                    <a:pt x="661988" y="952500"/>
                  </a:lnTo>
                  <a:lnTo>
                    <a:pt x="690563" y="954881"/>
                  </a:lnTo>
                  <a:lnTo>
                    <a:pt x="726282" y="947737"/>
                  </a:lnTo>
                  <a:lnTo>
                    <a:pt x="742950" y="933450"/>
                  </a:lnTo>
                  <a:lnTo>
                    <a:pt x="757238" y="912018"/>
                  </a:lnTo>
                  <a:lnTo>
                    <a:pt x="769144" y="883443"/>
                  </a:lnTo>
                  <a:lnTo>
                    <a:pt x="773907" y="840581"/>
                  </a:lnTo>
                  <a:lnTo>
                    <a:pt x="773907" y="790575"/>
                  </a:lnTo>
                  <a:lnTo>
                    <a:pt x="766763" y="742950"/>
                  </a:lnTo>
                  <a:lnTo>
                    <a:pt x="747713" y="678656"/>
                  </a:lnTo>
                  <a:lnTo>
                    <a:pt x="719138" y="607218"/>
                  </a:lnTo>
                  <a:lnTo>
                    <a:pt x="692944" y="554831"/>
                  </a:lnTo>
                  <a:lnTo>
                    <a:pt x="657225" y="485775"/>
                  </a:lnTo>
                  <a:lnTo>
                    <a:pt x="621507" y="431006"/>
                  </a:lnTo>
                  <a:lnTo>
                    <a:pt x="581025" y="378618"/>
                  </a:lnTo>
                  <a:lnTo>
                    <a:pt x="533400" y="328612"/>
                  </a:lnTo>
                  <a:lnTo>
                    <a:pt x="490538" y="285750"/>
                  </a:lnTo>
                  <a:lnTo>
                    <a:pt x="435769" y="245268"/>
                  </a:lnTo>
                  <a:lnTo>
                    <a:pt x="359569" y="190500"/>
                  </a:lnTo>
                  <a:lnTo>
                    <a:pt x="259557" y="123825"/>
                  </a:lnTo>
                  <a:lnTo>
                    <a:pt x="171450" y="71437"/>
                  </a:lnTo>
                  <a:lnTo>
                    <a:pt x="71438" y="19050"/>
                  </a:lnTo>
                  <a:lnTo>
                    <a:pt x="26194" y="0"/>
                  </a:lnTo>
                  <a:lnTo>
                    <a:pt x="14288" y="0"/>
                  </a:lnTo>
                  <a:cubicBezTo>
                    <a:pt x="1645" y="5057"/>
                    <a:pt x="2382" y="488"/>
                    <a:pt x="2382" y="7143"/>
                  </a:cubicBezTo>
                  <a:lnTo>
                    <a:pt x="0" y="23812"/>
                  </a:lnTo>
                  <a:lnTo>
                    <a:pt x="11907" y="54768"/>
                  </a:lnTo>
                  <a:lnTo>
                    <a:pt x="33338" y="80962"/>
                  </a:lnTo>
                  <a:lnTo>
                    <a:pt x="88107" y="138112"/>
                  </a:lnTo>
                  <a:lnTo>
                    <a:pt x="164307" y="226218"/>
                  </a:lnTo>
                  <a:lnTo>
                    <a:pt x="261938" y="347662"/>
                  </a:lnTo>
                  <a:lnTo>
                    <a:pt x="319088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5404A85-3C96-9B46-BCF0-890D82473D2B}"/>
                </a:ext>
              </a:extLst>
            </p:cNvPr>
            <p:cNvSpPr/>
            <p:nvPr/>
          </p:nvSpPr>
          <p:spPr>
            <a:xfrm>
              <a:off x="4352925" y="1341438"/>
              <a:ext cx="636588" cy="973137"/>
            </a:xfrm>
            <a:custGeom>
              <a:avLst/>
              <a:gdLst>
                <a:gd name="connsiteX0" fmla="*/ 266700 w 635794"/>
                <a:gd name="connsiteY0" fmla="*/ 531019 h 973931"/>
                <a:gd name="connsiteX1" fmla="*/ 242888 w 635794"/>
                <a:gd name="connsiteY1" fmla="*/ 469106 h 973931"/>
                <a:gd name="connsiteX2" fmla="*/ 209550 w 635794"/>
                <a:gd name="connsiteY2" fmla="*/ 395287 h 973931"/>
                <a:gd name="connsiteX3" fmla="*/ 152400 w 635794"/>
                <a:gd name="connsiteY3" fmla="*/ 283369 h 973931"/>
                <a:gd name="connsiteX4" fmla="*/ 83344 w 635794"/>
                <a:gd name="connsiteY4" fmla="*/ 169069 h 973931"/>
                <a:gd name="connsiteX5" fmla="*/ 30956 w 635794"/>
                <a:gd name="connsiteY5" fmla="*/ 85725 h 973931"/>
                <a:gd name="connsiteX6" fmla="*/ 7144 w 635794"/>
                <a:gd name="connsiteY6" fmla="*/ 45244 h 973931"/>
                <a:gd name="connsiteX7" fmla="*/ 0 w 635794"/>
                <a:gd name="connsiteY7" fmla="*/ 23812 h 973931"/>
                <a:gd name="connsiteX8" fmla="*/ 0 w 635794"/>
                <a:gd name="connsiteY8" fmla="*/ 14287 h 973931"/>
                <a:gd name="connsiteX9" fmla="*/ 2381 w 635794"/>
                <a:gd name="connsiteY9" fmla="*/ 2381 h 973931"/>
                <a:gd name="connsiteX10" fmla="*/ 9525 w 635794"/>
                <a:gd name="connsiteY10" fmla="*/ 0 h 973931"/>
                <a:gd name="connsiteX11" fmla="*/ 28575 w 635794"/>
                <a:gd name="connsiteY11" fmla="*/ 0 h 973931"/>
                <a:gd name="connsiteX12" fmla="*/ 54769 w 635794"/>
                <a:gd name="connsiteY12" fmla="*/ 14287 h 973931"/>
                <a:gd name="connsiteX13" fmla="*/ 100013 w 635794"/>
                <a:gd name="connsiteY13" fmla="*/ 47625 h 973931"/>
                <a:gd name="connsiteX14" fmla="*/ 130969 w 635794"/>
                <a:gd name="connsiteY14" fmla="*/ 69056 h 973931"/>
                <a:gd name="connsiteX15" fmla="*/ 202406 w 635794"/>
                <a:gd name="connsiteY15" fmla="*/ 126206 h 973931"/>
                <a:gd name="connsiteX16" fmla="*/ 273844 w 635794"/>
                <a:gd name="connsiteY16" fmla="*/ 185737 h 973931"/>
                <a:gd name="connsiteX17" fmla="*/ 366713 w 635794"/>
                <a:gd name="connsiteY17" fmla="*/ 261937 h 973931"/>
                <a:gd name="connsiteX18" fmla="*/ 407194 w 635794"/>
                <a:gd name="connsiteY18" fmla="*/ 300037 h 973931"/>
                <a:gd name="connsiteX19" fmla="*/ 466725 w 635794"/>
                <a:gd name="connsiteY19" fmla="*/ 361950 h 973931"/>
                <a:gd name="connsiteX20" fmla="*/ 523875 w 635794"/>
                <a:gd name="connsiteY20" fmla="*/ 426244 h 973931"/>
                <a:gd name="connsiteX21" fmla="*/ 564356 w 635794"/>
                <a:gd name="connsiteY21" fmla="*/ 481012 h 973931"/>
                <a:gd name="connsiteX22" fmla="*/ 585788 w 635794"/>
                <a:gd name="connsiteY22" fmla="*/ 519112 h 973931"/>
                <a:gd name="connsiteX23" fmla="*/ 609600 w 635794"/>
                <a:gd name="connsiteY23" fmla="*/ 573881 h 973931"/>
                <a:gd name="connsiteX24" fmla="*/ 628650 w 635794"/>
                <a:gd name="connsiteY24" fmla="*/ 638175 h 973931"/>
                <a:gd name="connsiteX25" fmla="*/ 635794 w 635794"/>
                <a:gd name="connsiteY25" fmla="*/ 678656 h 973931"/>
                <a:gd name="connsiteX26" fmla="*/ 635794 w 635794"/>
                <a:gd name="connsiteY26" fmla="*/ 721519 h 973931"/>
                <a:gd name="connsiteX27" fmla="*/ 621506 w 635794"/>
                <a:gd name="connsiteY27" fmla="*/ 809625 h 973931"/>
                <a:gd name="connsiteX28" fmla="*/ 609600 w 635794"/>
                <a:gd name="connsiteY28" fmla="*/ 862012 h 973931"/>
                <a:gd name="connsiteX29" fmla="*/ 597694 w 635794"/>
                <a:gd name="connsiteY29" fmla="*/ 900112 h 973931"/>
                <a:gd name="connsiteX30" fmla="*/ 578644 w 635794"/>
                <a:gd name="connsiteY30" fmla="*/ 935831 h 973931"/>
                <a:gd name="connsiteX31" fmla="*/ 554831 w 635794"/>
                <a:gd name="connsiteY31" fmla="*/ 962025 h 973931"/>
                <a:gd name="connsiteX32" fmla="*/ 535781 w 635794"/>
                <a:gd name="connsiteY32" fmla="*/ 973931 h 973931"/>
                <a:gd name="connsiteX33" fmla="*/ 509588 w 635794"/>
                <a:gd name="connsiteY33" fmla="*/ 973931 h 973931"/>
                <a:gd name="connsiteX34" fmla="*/ 461963 w 635794"/>
                <a:gd name="connsiteY34" fmla="*/ 962025 h 973931"/>
                <a:gd name="connsiteX35" fmla="*/ 419100 w 635794"/>
                <a:gd name="connsiteY35" fmla="*/ 940594 h 973931"/>
                <a:gd name="connsiteX36" fmla="*/ 388144 w 635794"/>
                <a:gd name="connsiteY36" fmla="*/ 909637 h 973931"/>
                <a:gd name="connsiteX37" fmla="*/ 359569 w 635794"/>
                <a:gd name="connsiteY37" fmla="*/ 862012 h 973931"/>
                <a:gd name="connsiteX38" fmla="*/ 342900 w 635794"/>
                <a:gd name="connsiteY38" fmla="*/ 804862 h 973931"/>
                <a:gd name="connsiteX39" fmla="*/ 321469 w 635794"/>
                <a:gd name="connsiteY39" fmla="*/ 709612 h 973931"/>
                <a:gd name="connsiteX40" fmla="*/ 266700 w 635794"/>
                <a:gd name="connsiteY40" fmla="*/ 531019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5794" h="973931">
                  <a:moveTo>
                    <a:pt x="266700" y="531019"/>
                  </a:moveTo>
                  <a:lnTo>
                    <a:pt x="242888" y="469106"/>
                  </a:lnTo>
                  <a:lnTo>
                    <a:pt x="209550" y="395287"/>
                  </a:lnTo>
                  <a:lnTo>
                    <a:pt x="152400" y="283369"/>
                  </a:lnTo>
                  <a:lnTo>
                    <a:pt x="83344" y="169069"/>
                  </a:lnTo>
                  <a:lnTo>
                    <a:pt x="30956" y="85725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14287"/>
                  </a:lnTo>
                  <a:lnTo>
                    <a:pt x="100013" y="47625"/>
                  </a:lnTo>
                  <a:lnTo>
                    <a:pt x="130969" y="69056"/>
                  </a:lnTo>
                  <a:lnTo>
                    <a:pt x="202406" y="126206"/>
                  </a:lnTo>
                  <a:lnTo>
                    <a:pt x="273844" y="185737"/>
                  </a:lnTo>
                  <a:lnTo>
                    <a:pt x="366713" y="261937"/>
                  </a:lnTo>
                  <a:lnTo>
                    <a:pt x="407194" y="300037"/>
                  </a:lnTo>
                  <a:lnTo>
                    <a:pt x="466725" y="361950"/>
                  </a:lnTo>
                  <a:lnTo>
                    <a:pt x="523875" y="426244"/>
                  </a:lnTo>
                  <a:lnTo>
                    <a:pt x="564356" y="481012"/>
                  </a:lnTo>
                  <a:lnTo>
                    <a:pt x="585788" y="519112"/>
                  </a:lnTo>
                  <a:lnTo>
                    <a:pt x="609600" y="573881"/>
                  </a:lnTo>
                  <a:lnTo>
                    <a:pt x="628650" y="638175"/>
                  </a:lnTo>
                  <a:lnTo>
                    <a:pt x="635794" y="678656"/>
                  </a:lnTo>
                  <a:lnTo>
                    <a:pt x="635794" y="721519"/>
                  </a:lnTo>
                  <a:lnTo>
                    <a:pt x="621506" y="809625"/>
                  </a:lnTo>
                  <a:lnTo>
                    <a:pt x="609600" y="862012"/>
                  </a:lnTo>
                  <a:lnTo>
                    <a:pt x="597694" y="900112"/>
                  </a:lnTo>
                  <a:lnTo>
                    <a:pt x="578644" y="935831"/>
                  </a:lnTo>
                  <a:lnTo>
                    <a:pt x="554831" y="962025"/>
                  </a:lnTo>
                  <a:lnTo>
                    <a:pt x="535781" y="973931"/>
                  </a:lnTo>
                  <a:lnTo>
                    <a:pt x="509588" y="973931"/>
                  </a:lnTo>
                  <a:lnTo>
                    <a:pt x="461963" y="962025"/>
                  </a:lnTo>
                  <a:lnTo>
                    <a:pt x="419100" y="940594"/>
                  </a:lnTo>
                  <a:lnTo>
                    <a:pt x="388144" y="909637"/>
                  </a:lnTo>
                  <a:lnTo>
                    <a:pt x="359569" y="862012"/>
                  </a:lnTo>
                  <a:lnTo>
                    <a:pt x="342900" y="804862"/>
                  </a:lnTo>
                  <a:lnTo>
                    <a:pt x="321469" y="709612"/>
                  </a:lnTo>
                  <a:lnTo>
                    <a:pt x="26670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E024FB93-AD51-7746-81D3-9F3B925A9899}"/>
                </a:ext>
              </a:extLst>
            </p:cNvPr>
            <p:cNvSpPr/>
            <p:nvPr/>
          </p:nvSpPr>
          <p:spPr>
            <a:xfrm>
              <a:off x="5291138" y="1303338"/>
              <a:ext cx="1085850" cy="1304925"/>
            </a:xfrm>
            <a:custGeom>
              <a:avLst/>
              <a:gdLst>
                <a:gd name="connsiteX0" fmla="*/ 283368 w 1085850"/>
                <a:gd name="connsiteY0" fmla="*/ 921544 h 1304925"/>
                <a:gd name="connsiteX1" fmla="*/ 369093 w 1085850"/>
                <a:gd name="connsiteY1" fmla="*/ 807244 h 1304925"/>
                <a:gd name="connsiteX2" fmla="*/ 445293 w 1085850"/>
                <a:gd name="connsiteY2" fmla="*/ 700087 h 1304925"/>
                <a:gd name="connsiteX3" fmla="*/ 526256 w 1085850"/>
                <a:gd name="connsiteY3" fmla="*/ 583406 h 1304925"/>
                <a:gd name="connsiteX4" fmla="*/ 623887 w 1085850"/>
                <a:gd name="connsiteY4" fmla="*/ 421481 h 1304925"/>
                <a:gd name="connsiteX5" fmla="*/ 681037 w 1085850"/>
                <a:gd name="connsiteY5" fmla="*/ 321469 h 1304925"/>
                <a:gd name="connsiteX6" fmla="*/ 719137 w 1085850"/>
                <a:gd name="connsiteY6" fmla="*/ 245269 h 1304925"/>
                <a:gd name="connsiteX7" fmla="*/ 728662 w 1085850"/>
                <a:gd name="connsiteY7" fmla="*/ 216694 h 1304925"/>
                <a:gd name="connsiteX8" fmla="*/ 731043 w 1085850"/>
                <a:gd name="connsiteY8" fmla="*/ 197644 h 1304925"/>
                <a:gd name="connsiteX9" fmla="*/ 733425 w 1085850"/>
                <a:gd name="connsiteY9" fmla="*/ 183356 h 1304925"/>
                <a:gd name="connsiteX10" fmla="*/ 731043 w 1085850"/>
                <a:gd name="connsiteY10" fmla="*/ 154781 h 1304925"/>
                <a:gd name="connsiteX11" fmla="*/ 723900 w 1085850"/>
                <a:gd name="connsiteY11" fmla="*/ 126206 h 1304925"/>
                <a:gd name="connsiteX12" fmla="*/ 707231 w 1085850"/>
                <a:gd name="connsiteY12" fmla="*/ 97631 h 1304925"/>
                <a:gd name="connsiteX13" fmla="*/ 685800 w 1085850"/>
                <a:gd name="connsiteY13" fmla="*/ 71437 h 1304925"/>
                <a:gd name="connsiteX14" fmla="*/ 666750 w 1085850"/>
                <a:gd name="connsiteY14" fmla="*/ 52387 h 1304925"/>
                <a:gd name="connsiteX15" fmla="*/ 661987 w 1085850"/>
                <a:gd name="connsiteY15" fmla="*/ 30956 h 1304925"/>
                <a:gd name="connsiteX16" fmla="*/ 666750 w 1085850"/>
                <a:gd name="connsiteY16" fmla="*/ 14287 h 1304925"/>
                <a:gd name="connsiteX17" fmla="*/ 683418 w 1085850"/>
                <a:gd name="connsiteY17" fmla="*/ 0 h 1304925"/>
                <a:gd name="connsiteX18" fmla="*/ 695325 w 1085850"/>
                <a:gd name="connsiteY18" fmla="*/ 0 h 1304925"/>
                <a:gd name="connsiteX19" fmla="*/ 733425 w 1085850"/>
                <a:gd name="connsiteY19" fmla="*/ 7144 h 1304925"/>
                <a:gd name="connsiteX20" fmla="*/ 785812 w 1085850"/>
                <a:gd name="connsiteY20" fmla="*/ 30956 h 1304925"/>
                <a:gd name="connsiteX21" fmla="*/ 852487 w 1085850"/>
                <a:gd name="connsiteY21" fmla="*/ 69056 h 1304925"/>
                <a:gd name="connsiteX22" fmla="*/ 892968 w 1085850"/>
                <a:gd name="connsiteY22" fmla="*/ 100012 h 1304925"/>
                <a:gd name="connsiteX23" fmla="*/ 933450 w 1085850"/>
                <a:gd name="connsiteY23" fmla="*/ 135731 h 1304925"/>
                <a:gd name="connsiteX24" fmla="*/ 988218 w 1085850"/>
                <a:gd name="connsiteY24" fmla="*/ 188119 h 1304925"/>
                <a:gd name="connsiteX25" fmla="*/ 1016793 w 1085850"/>
                <a:gd name="connsiteY25" fmla="*/ 219075 h 1304925"/>
                <a:gd name="connsiteX26" fmla="*/ 1040606 w 1085850"/>
                <a:gd name="connsiteY26" fmla="*/ 245269 h 1304925"/>
                <a:gd name="connsiteX27" fmla="*/ 1071562 w 1085850"/>
                <a:gd name="connsiteY27" fmla="*/ 280987 h 1304925"/>
                <a:gd name="connsiteX28" fmla="*/ 1078706 w 1085850"/>
                <a:gd name="connsiteY28" fmla="*/ 292894 h 1304925"/>
                <a:gd name="connsiteX29" fmla="*/ 1083468 w 1085850"/>
                <a:gd name="connsiteY29" fmla="*/ 307181 h 1304925"/>
                <a:gd name="connsiteX30" fmla="*/ 1085850 w 1085850"/>
                <a:gd name="connsiteY30" fmla="*/ 328612 h 1304925"/>
                <a:gd name="connsiteX31" fmla="*/ 1081087 w 1085850"/>
                <a:gd name="connsiteY31" fmla="*/ 347662 h 1304925"/>
                <a:gd name="connsiteX32" fmla="*/ 1066800 w 1085850"/>
                <a:gd name="connsiteY32" fmla="*/ 366712 h 1304925"/>
                <a:gd name="connsiteX33" fmla="*/ 1042987 w 1085850"/>
                <a:gd name="connsiteY33" fmla="*/ 390525 h 1304925"/>
                <a:gd name="connsiteX34" fmla="*/ 1019175 w 1085850"/>
                <a:gd name="connsiteY34" fmla="*/ 407194 h 1304925"/>
                <a:gd name="connsiteX35" fmla="*/ 992981 w 1085850"/>
                <a:gd name="connsiteY35" fmla="*/ 414337 h 1304925"/>
                <a:gd name="connsiteX36" fmla="*/ 964406 w 1085850"/>
                <a:gd name="connsiteY36" fmla="*/ 426244 h 1304925"/>
                <a:gd name="connsiteX37" fmla="*/ 921543 w 1085850"/>
                <a:gd name="connsiteY37" fmla="*/ 454819 h 1304925"/>
                <a:gd name="connsiteX38" fmla="*/ 890587 w 1085850"/>
                <a:gd name="connsiteY38" fmla="*/ 483394 h 1304925"/>
                <a:gd name="connsiteX39" fmla="*/ 842962 w 1085850"/>
                <a:gd name="connsiteY39" fmla="*/ 535781 h 1304925"/>
                <a:gd name="connsiteX40" fmla="*/ 792956 w 1085850"/>
                <a:gd name="connsiteY40" fmla="*/ 600075 h 1304925"/>
                <a:gd name="connsiteX41" fmla="*/ 628650 w 1085850"/>
                <a:gd name="connsiteY41" fmla="*/ 788194 h 1304925"/>
                <a:gd name="connsiteX42" fmla="*/ 390525 w 1085850"/>
                <a:gd name="connsiteY42" fmla="*/ 1026319 h 1304925"/>
                <a:gd name="connsiteX43" fmla="*/ 257175 w 1085850"/>
                <a:gd name="connsiteY43" fmla="*/ 1152525 h 1304925"/>
                <a:gd name="connsiteX44" fmla="*/ 83343 w 1085850"/>
                <a:gd name="connsiteY44" fmla="*/ 1304925 h 1304925"/>
                <a:gd name="connsiteX45" fmla="*/ 0 w 1085850"/>
                <a:gd name="connsiteY45" fmla="*/ 1297781 h 1304925"/>
                <a:gd name="connsiteX46" fmla="*/ 57150 w 1085850"/>
                <a:gd name="connsiteY46" fmla="*/ 1214437 h 1304925"/>
                <a:gd name="connsiteX47" fmla="*/ 161925 w 1085850"/>
                <a:gd name="connsiteY47" fmla="*/ 1081087 h 1304925"/>
                <a:gd name="connsiteX48" fmla="*/ 283368 w 1085850"/>
                <a:gd name="connsiteY48" fmla="*/ 9215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304925">
                  <a:moveTo>
                    <a:pt x="283368" y="921544"/>
                  </a:moveTo>
                  <a:lnTo>
                    <a:pt x="369093" y="807244"/>
                  </a:lnTo>
                  <a:lnTo>
                    <a:pt x="445293" y="700087"/>
                  </a:lnTo>
                  <a:lnTo>
                    <a:pt x="526256" y="583406"/>
                  </a:lnTo>
                  <a:lnTo>
                    <a:pt x="623887" y="421481"/>
                  </a:lnTo>
                  <a:lnTo>
                    <a:pt x="681037" y="321469"/>
                  </a:lnTo>
                  <a:lnTo>
                    <a:pt x="719137" y="245269"/>
                  </a:lnTo>
                  <a:lnTo>
                    <a:pt x="728662" y="216694"/>
                  </a:lnTo>
                  <a:lnTo>
                    <a:pt x="731043" y="197644"/>
                  </a:lnTo>
                  <a:lnTo>
                    <a:pt x="733425" y="183356"/>
                  </a:lnTo>
                  <a:lnTo>
                    <a:pt x="731043" y="154781"/>
                  </a:lnTo>
                  <a:lnTo>
                    <a:pt x="723900" y="126206"/>
                  </a:lnTo>
                  <a:lnTo>
                    <a:pt x="707231" y="97631"/>
                  </a:lnTo>
                  <a:lnTo>
                    <a:pt x="685800" y="71437"/>
                  </a:lnTo>
                  <a:lnTo>
                    <a:pt x="666750" y="52387"/>
                  </a:lnTo>
                  <a:lnTo>
                    <a:pt x="661987" y="30956"/>
                  </a:lnTo>
                  <a:lnTo>
                    <a:pt x="666750" y="14287"/>
                  </a:lnTo>
                  <a:lnTo>
                    <a:pt x="683418" y="0"/>
                  </a:lnTo>
                  <a:lnTo>
                    <a:pt x="695325" y="0"/>
                  </a:lnTo>
                  <a:lnTo>
                    <a:pt x="733425" y="7144"/>
                  </a:lnTo>
                  <a:lnTo>
                    <a:pt x="785812" y="30956"/>
                  </a:lnTo>
                  <a:lnTo>
                    <a:pt x="852487" y="69056"/>
                  </a:lnTo>
                  <a:lnTo>
                    <a:pt x="892968" y="100012"/>
                  </a:lnTo>
                  <a:lnTo>
                    <a:pt x="933450" y="135731"/>
                  </a:lnTo>
                  <a:lnTo>
                    <a:pt x="988218" y="188119"/>
                  </a:lnTo>
                  <a:lnTo>
                    <a:pt x="1016793" y="219075"/>
                  </a:lnTo>
                  <a:lnTo>
                    <a:pt x="1040606" y="245269"/>
                  </a:lnTo>
                  <a:lnTo>
                    <a:pt x="1071562" y="280987"/>
                  </a:lnTo>
                  <a:lnTo>
                    <a:pt x="1078706" y="292894"/>
                  </a:lnTo>
                  <a:lnTo>
                    <a:pt x="1083468" y="307181"/>
                  </a:lnTo>
                  <a:lnTo>
                    <a:pt x="1085850" y="328612"/>
                  </a:lnTo>
                  <a:lnTo>
                    <a:pt x="1081087" y="347662"/>
                  </a:lnTo>
                  <a:lnTo>
                    <a:pt x="1066800" y="366712"/>
                  </a:lnTo>
                  <a:lnTo>
                    <a:pt x="1042987" y="390525"/>
                  </a:lnTo>
                  <a:lnTo>
                    <a:pt x="1019175" y="407194"/>
                  </a:lnTo>
                  <a:lnTo>
                    <a:pt x="992981" y="414337"/>
                  </a:lnTo>
                  <a:lnTo>
                    <a:pt x="964406" y="426244"/>
                  </a:lnTo>
                  <a:lnTo>
                    <a:pt x="921543" y="454819"/>
                  </a:lnTo>
                  <a:lnTo>
                    <a:pt x="890587" y="483394"/>
                  </a:lnTo>
                  <a:lnTo>
                    <a:pt x="842962" y="535781"/>
                  </a:lnTo>
                  <a:lnTo>
                    <a:pt x="792956" y="600075"/>
                  </a:lnTo>
                  <a:lnTo>
                    <a:pt x="628650" y="788194"/>
                  </a:lnTo>
                  <a:lnTo>
                    <a:pt x="390525" y="1026319"/>
                  </a:lnTo>
                  <a:lnTo>
                    <a:pt x="257175" y="1152525"/>
                  </a:lnTo>
                  <a:lnTo>
                    <a:pt x="83343" y="1304925"/>
                  </a:lnTo>
                  <a:lnTo>
                    <a:pt x="0" y="1297781"/>
                  </a:lnTo>
                  <a:lnTo>
                    <a:pt x="57150" y="1214437"/>
                  </a:lnTo>
                  <a:lnTo>
                    <a:pt x="161925" y="1081087"/>
                  </a:lnTo>
                  <a:lnTo>
                    <a:pt x="283368" y="921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3667811C-C8B2-4B47-BE1A-2D41245995E7}"/>
                </a:ext>
              </a:extLst>
            </p:cNvPr>
            <p:cNvSpPr/>
            <p:nvPr/>
          </p:nvSpPr>
          <p:spPr>
            <a:xfrm>
              <a:off x="3414713" y="2576513"/>
              <a:ext cx="596900" cy="1501775"/>
            </a:xfrm>
            <a:custGeom>
              <a:avLst/>
              <a:gdLst>
                <a:gd name="connsiteX0" fmla="*/ 442912 w 597693"/>
                <a:gd name="connsiteY0" fmla="*/ 419100 h 1502568"/>
                <a:gd name="connsiteX1" fmla="*/ 409575 w 597693"/>
                <a:gd name="connsiteY1" fmla="*/ 216693 h 1502568"/>
                <a:gd name="connsiteX2" fmla="*/ 369093 w 597693"/>
                <a:gd name="connsiteY2" fmla="*/ 69056 h 1502568"/>
                <a:gd name="connsiteX3" fmla="*/ 309562 w 597693"/>
                <a:gd name="connsiteY3" fmla="*/ 50006 h 1502568"/>
                <a:gd name="connsiteX4" fmla="*/ 250031 w 597693"/>
                <a:gd name="connsiteY4" fmla="*/ 33337 h 1502568"/>
                <a:gd name="connsiteX5" fmla="*/ 166687 w 597693"/>
                <a:gd name="connsiteY5" fmla="*/ 14287 h 1502568"/>
                <a:gd name="connsiteX6" fmla="*/ 90487 w 597693"/>
                <a:gd name="connsiteY6" fmla="*/ 4762 h 1502568"/>
                <a:gd name="connsiteX7" fmla="*/ 47625 w 597693"/>
                <a:gd name="connsiteY7" fmla="*/ 2381 h 1502568"/>
                <a:gd name="connsiteX8" fmla="*/ 23812 w 597693"/>
                <a:gd name="connsiteY8" fmla="*/ 0 h 1502568"/>
                <a:gd name="connsiteX9" fmla="*/ 7143 w 597693"/>
                <a:gd name="connsiteY9" fmla="*/ 4762 h 1502568"/>
                <a:gd name="connsiteX10" fmla="*/ 0 w 597693"/>
                <a:gd name="connsiteY10" fmla="*/ 16668 h 1502568"/>
                <a:gd name="connsiteX11" fmla="*/ 4762 w 597693"/>
                <a:gd name="connsiteY11" fmla="*/ 35718 h 1502568"/>
                <a:gd name="connsiteX12" fmla="*/ 14287 w 597693"/>
                <a:gd name="connsiteY12" fmla="*/ 50006 h 1502568"/>
                <a:gd name="connsiteX13" fmla="*/ 33337 w 597693"/>
                <a:gd name="connsiteY13" fmla="*/ 61912 h 1502568"/>
                <a:gd name="connsiteX14" fmla="*/ 109537 w 597693"/>
                <a:gd name="connsiteY14" fmla="*/ 109537 h 1502568"/>
                <a:gd name="connsiteX15" fmla="*/ 159543 w 597693"/>
                <a:gd name="connsiteY15" fmla="*/ 147637 h 1502568"/>
                <a:gd name="connsiteX16" fmla="*/ 176212 w 597693"/>
                <a:gd name="connsiteY16" fmla="*/ 164306 h 1502568"/>
                <a:gd name="connsiteX17" fmla="*/ 183356 w 597693"/>
                <a:gd name="connsiteY17" fmla="*/ 173831 h 1502568"/>
                <a:gd name="connsiteX18" fmla="*/ 192881 w 597693"/>
                <a:gd name="connsiteY18" fmla="*/ 192881 h 1502568"/>
                <a:gd name="connsiteX19" fmla="*/ 202406 w 597693"/>
                <a:gd name="connsiteY19" fmla="*/ 216693 h 1502568"/>
                <a:gd name="connsiteX20" fmla="*/ 221456 w 597693"/>
                <a:gd name="connsiteY20" fmla="*/ 283368 h 1502568"/>
                <a:gd name="connsiteX21" fmla="*/ 230981 w 597693"/>
                <a:gd name="connsiteY21" fmla="*/ 338137 h 1502568"/>
                <a:gd name="connsiteX22" fmla="*/ 259556 w 597693"/>
                <a:gd name="connsiteY22" fmla="*/ 557212 h 1502568"/>
                <a:gd name="connsiteX23" fmla="*/ 285750 w 597693"/>
                <a:gd name="connsiteY23" fmla="*/ 783431 h 1502568"/>
                <a:gd name="connsiteX24" fmla="*/ 309562 w 597693"/>
                <a:gd name="connsiteY24" fmla="*/ 997743 h 1502568"/>
                <a:gd name="connsiteX25" fmla="*/ 319087 w 597693"/>
                <a:gd name="connsiteY25" fmla="*/ 1119187 h 1502568"/>
                <a:gd name="connsiteX26" fmla="*/ 323850 w 597693"/>
                <a:gd name="connsiteY26" fmla="*/ 1214437 h 1502568"/>
                <a:gd name="connsiteX27" fmla="*/ 333375 w 597693"/>
                <a:gd name="connsiteY27" fmla="*/ 1257300 h 1502568"/>
                <a:gd name="connsiteX28" fmla="*/ 357187 w 597693"/>
                <a:gd name="connsiteY28" fmla="*/ 1335881 h 1502568"/>
                <a:gd name="connsiteX29" fmla="*/ 385762 w 597693"/>
                <a:gd name="connsiteY29" fmla="*/ 1400175 h 1502568"/>
                <a:gd name="connsiteX30" fmla="*/ 402431 w 597693"/>
                <a:gd name="connsiteY30" fmla="*/ 1433512 h 1502568"/>
                <a:gd name="connsiteX31" fmla="*/ 423862 w 597693"/>
                <a:gd name="connsiteY31" fmla="*/ 1466850 h 1502568"/>
                <a:gd name="connsiteX32" fmla="*/ 442912 w 597693"/>
                <a:gd name="connsiteY32" fmla="*/ 1488281 h 1502568"/>
                <a:gd name="connsiteX33" fmla="*/ 464343 w 597693"/>
                <a:gd name="connsiteY33" fmla="*/ 1497806 h 1502568"/>
                <a:gd name="connsiteX34" fmla="*/ 483393 w 597693"/>
                <a:gd name="connsiteY34" fmla="*/ 1502568 h 1502568"/>
                <a:gd name="connsiteX35" fmla="*/ 502443 w 597693"/>
                <a:gd name="connsiteY35" fmla="*/ 1500187 h 1502568"/>
                <a:gd name="connsiteX36" fmla="*/ 531018 w 597693"/>
                <a:gd name="connsiteY36" fmla="*/ 1488281 h 1502568"/>
                <a:gd name="connsiteX37" fmla="*/ 557212 w 597693"/>
                <a:gd name="connsiteY37" fmla="*/ 1466850 h 1502568"/>
                <a:gd name="connsiteX38" fmla="*/ 573881 w 597693"/>
                <a:gd name="connsiteY38" fmla="*/ 1447800 h 1502568"/>
                <a:gd name="connsiteX39" fmla="*/ 585787 w 597693"/>
                <a:gd name="connsiteY39" fmla="*/ 1423987 h 1502568"/>
                <a:gd name="connsiteX40" fmla="*/ 597693 w 597693"/>
                <a:gd name="connsiteY40" fmla="*/ 1381125 h 1502568"/>
                <a:gd name="connsiteX41" fmla="*/ 597693 w 597693"/>
                <a:gd name="connsiteY41" fmla="*/ 1366837 h 1502568"/>
                <a:gd name="connsiteX42" fmla="*/ 571500 w 597693"/>
                <a:gd name="connsiteY42" fmla="*/ 1200150 h 1502568"/>
                <a:gd name="connsiteX43" fmla="*/ 547687 w 597693"/>
                <a:gd name="connsiteY43" fmla="*/ 1038225 h 1502568"/>
                <a:gd name="connsiteX44" fmla="*/ 500062 w 597693"/>
                <a:gd name="connsiteY44" fmla="*/ 733425 h 1502568"/>
                <a:gd name="connsiteX45" fmla="*/ 442912 w 597693"/>
                <a:gd name="connsiteY45" fmla="*/ 419100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3" h="1502568">
                  <a:moveTo>
                    <a:pt x="442912" y="419100"/>
                  </a:moveTo>
                  <a:lnTo>
                    <a:pt x="409575" y="216693"/>
                  </a:lnTo>
                  <a:lnTo>
                    <a:pt x="369093" y="69056"/>
                  </a:lnTo>
                  <a:lnTo>
                    <a:pt x="309562" y="50006"/>
                  </a:lnTo>
                  <a:lnTo>
                    <a:pt x="250031" y="33337"/>
                  </a:lnTo>
                  <a:lnTo>
                    <a:pt x="166687" y="14287"/>
                  </a:lnTo>
                  <a:lnTo>
                    <a:pt x="90487" y="4762"/>
                  </a:lnTo>
                  <a:lnTo>
                    <a:pt x="47625" y="2381"/>
                  </a:lnTo>
                  <a:lnTo>
                    <a:pt x="23812" y="0"/>
                  </a:lnTo>
                  <a:lnTo>
                    <a:pt x="7143" y="4762"/>
                  </a:lnTo>
                  <a:lnTo>
                    <a:pt x="0" y="16668"/>
                  </a:lnTo>
                  <a:lnTo>
                    <a:pt x="4762" y="35718"/>
                  </a:lnTo>
                  <a:lnTo>
                    <a:pt x="14287" y="50006"/>
                  </a:lnTo>
                  <a:lnTo>
                    <a:pt x="33337" y="61912"/>
                  </a:lnTo>
                  <a:lnTo>
                    <a:pt x="109537" y="109537"/>
                  </a:lnTo>
                  <a:lnTo>
                    <a:pt x="159543" y="147637"/>
                  </a:lnTo>
                  <a:lnTo>
                    <a:pt x="176212" y="164306"/>
                  </a:lnTo>
                  <a:lnTo>
                    <a:pt x="183356" y="173831"/>
                  </a:lnTo>
                  <a:lnTo>
                    <a:pt x="192881" y="192881"/>
                  </a:lnTo>
                  <a:lnTo>
                    <a:pt x="202406" y="216693"/>
                  </a:lnTo>
                  <a:lnTo>
                    <a:pt x="221456" y="283368"/>
                  </a:lnTo>
                  <a:lnTo>
                    <a:pt x="230981" y="338137"/>
                  </a:lnTo>
                  <a:lnTo>
                    <a:pt x="259556" y="557212"/>
                  </a:lnTo>
                  <a:lnTo>
                    <a:pt x="285750" y="783431"/>
                  </a:lnTo>
                  <a:lnTo>
                    <a:pt x="309562" y="997743"/>
                  </a:lnTo>
                  <a:lnTo>
                    <a:pt x="319087" y="1119187"/>
                  </a:lnTo>
                  <a:lnTo>
                    <a:pt x="323850" y="1214437"/>
                  </a:lnTo>
                  <a:lnTo>
                    <a:pt x="333375" y="1257300"/>
                  </a:lnTo>
                  <a:lnTo>
                    <a:pt x="357187" y="1335881"/>
                  </a:lnTo>
                  <a:lnTo>
                    <a:pt x="385762" y="1400175"/>
                  </a:lnTo>
                  <a:lnTo>
                    <a:pt x="402431" y="1433512"/>
                  </a:lnTo>
                  <a:lnTo>
                    <a:pt x="423862" y="1466850"/>
                  </a:lnTo>
                  <a:lnTo>
                    <a:pt x="442912" y="1488281"/>
                  </a:lnTo>
                  <a:lnTo>
                    <a:pt x="464343" y="1497806"/>
                  </a:lnTo>
                  <a:lnTo>
                    <a:pt x="483393" y="1502568"/>
                  </a:lnTo>
                  <a:lnTo>
                    <a:pt x="502443" y="1500187"/>
                  </a:lnTo>
                  <a:lnTo>
                    <a:pt x="531018" y="1488281"/>
                  </a:lnTo>
                  <a:lnTo>
                    <a:pt x="557212" y="1466850"/>
                  </a:lnTo>
                  <a:lnTo>
                    <a:pt x="573881" y="1447800"/>
                  </a:lnTo>
                  <a:lnTo>
                    <a:pt x="585787" y="1423987"/>
                  </a:lnTo>
                  <a:lnTo>
                    <a:pt x="597693" y="1381125"/>
                  </a:lnTo>
                  <a:lnTo>
                    <a:pt x="597693" y="1366837"/>
                  </a:lnTo>
                  <a:lnTo>
                    <a:pt x="571500" y="1200150"/>
                  </a:lnTo>
                  <a:lnTo>
                    <a:pt x="547687" y="1038225"/>
                  </a:lnTo>
                  <a:lnTo>
                    <a:pt x="500062" y="733425"/>
                  </a:lnTo>
                  <a:lnTo>
                    <a:pt x="442912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E0E3BF9C-48DE-A547-AB15-0C3421FE9786}"/>
                </a:ext>
              </a:extLst>
            </p:cNvPr>
            <p:cNvSpPr/>
            <p:nvPr/>
          </p:nvSpPr>
          <p:spPr>
            <a:xfrm>
              <a:off x="3713163" y="2447925"/>
              <a:ext cx="2682875" cy="1462088"/>
            </a:xfrm>
            <a:custGeom>
              <a:avLst/>
              <a:gdLst>
                <a:gd name="connsiteX0" fmla="*/ 835819 w 2683669"/>
                <a:gd name="connsiteY0" fmla="*/ 135731 h 1462088"/>
                <a:gd name="connsiteX1" fmla="*/ 647700 w 2683669"/>
                <a:gd name="connsiteY1" fmla="*/ 152400 h 1462088"/>
                <a:gd name="connsiteX2" fmla="*/ 433387 w 2683669"/>
                <a:gd name="connsiteY2" fmla="*/ 171450 h 1462088"/>
                <a:gd name="connsiteX3" fmla="*/ 176212 w 2683669"/>
                <a:gd name="connsiteY3" fmla="*/ 192881 h 1462088"/>
                <a:gd name="connsiteX4" fmla="*/ 0 w 2683669"/>
                <a:gd name="connsiteY4" fmla="*/ 204788 h 1462088"/>
                <a:gd name="connsiteX5" fmla="*/ 66675 w 2683669"/>
                <a:gd name="connsiteY5" fmla="*/ 392906 h 1462088"/>
                <a:gd name="connsiteX6" fmla="*/ 178594 w 2683669"/>
                <a:gd name="connsiteY6" fmla="*/ 366713 h 1462088"/>
                <a:gd name="connsiteX7" fmla="*/ 330994 w 2683669"/>
                <a:gd name="connsiteY7" fmla="*/ 340519 h 1462088"/>
                <a:gd name="connsiteX8" fmla="*/ 497681 w 2683669"/>
                <a:gd name="connsiteY8" fmla="*/ 316706 h 1462088"/>
                <a:gd name="connsiteX9" fmla="*/ 657225 w 2683669"/>
                <a:gd name="connsiteY9" fmla="*/ 297656 h 1462088"/>
                <a:gd name="connsiteX10" fmla="*/ 845344 w 2683669"/>
                <a:gd name="connsiteY10" fmla="*/ 280988 h 1462088"/>
                <a:gd name="connsiteX11" fmla="*/ 1062037 w 2683669"/>
                <a:gd name="connsiteY11" fmla="*/ 264319 h 1462088"/>
                <a:gd name="connsiteX12" fmla="*/ 1247775 w 2683669"/>
                <a:gd name="connsiteY12" fmla="*/ 242888 h 1462088"/>
                <a:gd name="connsiteX13" fmla="*/ 1423987 w 2683669"/>
                <a:gd name="connsiteY13" fmla="*/ 235744 h 1462088"/>
                <a:gd name="connsiteX14" fmla="*/ 1645444 w 2683669"/>
                <a:gd name="connsiteY14" fmla="*/ 228600 h 1462088"/>
                <a:gd name="connsiteX15" fmla="*/ 1947862 w 2683669"/>
                <a:gd name="connsiteY15" fmla="*/ 214313 h 1462088"/>
                <a:gd name="connsiteX16" fmla="*/ 2162175 w 2683669"/>
                <a:gd name="connsiteY16" fmla="*/ 202406 h 1462088"/>
                <a:gd name="connsiteX17" fmla="*/ 2259806 w 2683669"/>
                <a:gd name="connsiteY17" fmla="*/ 202406 h 1462088"/>
                <a:gd name="connsiteX18" fmla="*/ 2276475 w 2683669"/>
                <a:gd name="connsiteY18" fmla="*/ 204788 h 1462088"/>
                <a:gd name="connsiteX19" fmla="*/ 2293144 w 2683669"/>
                <a:gd name="connsiteY19" fmla="*/ 219075 h 1462088"/>
                <a:gd name="connsiteX20" fmla="*/ 2300287 w 2683669"/>
                <a:gd name="connsiteY20" fmla="*/ 238125 h 1462088"/>
                <a:gd name="connsiteX21" fmla="*/ 2302669 w 2683669"/>
                <a:gd name="connsiteY21" fmla="*/ 261938 h 1462088"/>
                <a:gd name="connsiteX22" fmla="*/ 2295525 w 2683669"/>
                <a:gd name="connsiteY22" fmla="*/ 335756 h 1462088"/>
                <a:gd name="connsiteX23" fmla="*/ 2255044 w 2683669"/>
                <a:gd name="connsiteY23" fmla="*/ 616744 h 1462088"/>
                <a:gd name="connsiteX24" fmla="*/ 2238375 w 2683669"/>
                <a:gd name="connsiteY24" fmla="*/ 740569 h 1462088"/>
                <a:gd name="connsiteX25" fmla="*/ 2207419 w 2683669"/>
                <a:gd name="connsiteY25" fmla="*/ 1059656 h 1462088"/>
                <a:gd name="connsiteX26" fmla="*/ 2190750 w 2683669"/>
                <a:gd name="connsiteY26" fmla="*/ 1238250 h 1462088"/>
                <a:gd name="connsiteX27" fmla="*/ 2176462 w 2683669"/>
                <a:gd name="connsiteY27" fmla="*/ 1393031 h 1462088"/>
                <a:gd name="connsiteX28" fmla="*/ 2193131 w 2683669"/>
                <a:gd name="connsiteY28" fmla="*/ 1426369 h 1462088"/>
                <a:gd name="connsiteX29" fmla="*/ 2212181 w 2683669"/>
                <a:gd name="connsiteY29" fmla="*/ 1443038 h 1462088"/>
                <a:gd name="connsiteX30" fmla="*/ 2231231 w 2683669"/>
                <a:gd name="connsiteY30" fmla="*/ 1457325 h 1462088"/>
                <a:gd name="connsiteX31" fmla="*/ 2250281 w 2683669"/>
                <a:gd name="connsiteY31" fmla="*/ 1462088 h 1462088"/>
                <a:gd name="connsiteX32" fmla="*/ 2271712 w 2683669"/>
                <a:gd name="connsiteY32" fmla="*/ 1459706 h 1462088"/>
                <a:gd name="connsiteX33" fmla="*/ 2300287 w 2683669"/>
                <a:gd name="connsiteY33" fmla="*/ 1452563 h 1462088"/>
                <a:gd name="connsiteX34" fmla="*/ 2328862 w 2683669"/>
                <a:gd name="connsiteY34" fmla="*/ 1433513 h 1462088"/>
                <a:gd name="connsiteX35" fmla="*/ 2371725 w 2683669"/>
                <a:gd name="connsiteY35" fmla="*/ 1388269 h 1462088"/>
                <a:gd name="connsiteX36" fmla="*/ 2386012 w 2683669"/>
                <a:gd name="connsiteY36" fmla="*/ 1364456 h 1462088"/>
                <a:gd name="connsiteX37" fmla="*/ 2407444 w 2683669"/>
                <a:gd name="connsiteY37" fmla="*/ 1328738 h 1462088"/>
                <a:gd name="connsiteX38" fmla="*/ 2419350 w 2683669"/>
                <a:gd name="connsiteY38" fmla="*/ 1290638 h 1462088"/>
                <a:gd name="connsiteX39" fmla="*/ 2452687 w 2683669"/>
                <a:gd name="connsiteY39" fmla="*/ 1114425 h 1462088"/>
                <a:gd name="connsiteX40" fmla="*/ 2516981 w 2683669"/>
                <a:gd name="connsiteY40" fmla="*/ 804863 h 1462088"/>
                <a:gd name="connsiteX41" fmla="*/ 2566987 w 2683669"/>
                <a:gd name="connsiteY41" fmla="*/ 561975 h 1462088"/>
                <a:gd name="connsiteX42" fmla="*/ 2595562 w 2683669"/>
                <a:gd name="connsiteY42" fmla="*/ 419100 h 1462088"/>
                <a:gd name="connsiteX43" fmla="*/ 2605087 w 2683669"/>
                <a:gd name="connsiteY43" fmla="*/ 395288 h 1462088"/>
                <a:gd name="connsiteX44" fmla="*/ 2619375 w 2683669"/>
                <a:gd name="connsiteY44" fmla="*/ 371475 h 1462088"/>
                <a:gd name="connsiteX45" fmla="*/ 2640806 w 2683669"/>
                <a:gd name="connsiteY45" fmla="*/ 347663 h 1462088"/>
                <a:gd name="connsiteX46" fmla="*/ 2669381 w 2683669"/>
                <a:gd name="connsiteY46" fmla="*/ 323850 h 1462088"/>
                <a:gd name="connsiteX47" fmla="*/ 2681287 w 2683669"/>
                <a:gd name="connsiteY47" fmla="*/ 314325 h 1462088"/>
                <a:gd name="connsiteX48" fmla="*/ 2683669 w 2683669"/>
                <a:gd name="connsiteY48" fmla="*/ 304800 h 1462088"/>
                <a:gd name="connsiteX49" fmla="*/ 2681287 w 2683669"/>
                <a:gd name="connsiteY49" fmla="*/ 276225 h 1462088"/>
                <a:gd name="connsiteX50" fmla="*/ 2671762 w 2683669"/>
                <a:gd name="connsiteY50" fmla="*/ 247650 h 1462088"/>
                <a:gd name="connsiteX51" fmla="*/ 2647950 w 2683669"/>
                <a:gd name="connsiteY51" fmla="*/ 207169 h 1462088"/>
                <a:gd name="connsiteX52" fmla="*/ 2614612 w 2683669"/>
                <a:gd name="connsiteY52" fmla="*/ 173831 h 1462088"/>
                <a:gd name="connsiteX53" fmla="*/ 2519362 w 2683669"/>
                <a:gd name="connsiteY53" fmla="*/ 100013 h 1462088"/>
                <a:gd name="connsiteX54" fmla="*/ 2414587 w 2683669"/>
                <a:gd name="connsiteY54" fmla="*/ 23813 h 1462088"/>
                <a:gd name="connsiteX55" fmla="*/ 2374106 w 2683669"/>
                <a:gd name="connsiteY55" fmla="*/ 0 h 1462088"/>
                <a:gd name="connsiteX56" fmla="*/ 2352675 w 2683669"/>
                <a:gd name="connsiteY56" fmla="*/ 2381 h 1462088"/>
                <a:gd name="connsiteX57" fmla="*/ 2231231 w 2683669"/>
                <a:gd name="connsiteY57" fmla="*/ 28575 h 1462088"/>
                <a:gd name="connsiteX58" fmla="*/ 2131219 w 2683669"/>
                <a:gd name="connsiteY58" fmla="*/ 45244 h 1462088"/>
                <a:gd name="connsiteX59" fmla="*/ 1969294 w 2683669"/>
                <a:gd name="connsiteY59" fmla="*/ 52388 h 1462088"/>
                <a:gd name="connsiteX60" fmla="*/ 1759744 w 2683669"/>
                <a:gd name="connsiteY60" fmla="*/ 61913 h 1462088"/>
                <a:gd name="connsiteX61" fmla="*/ 1614487 w 2683669"/>
                <a:gd name="connsiteY61" fmla="*/ 69056 h 1462088"/>
                <a:gd name="connsiteX62" fmla="*/ 1371600 w 2683669"/>
                <a:gd name="connsiteY62" fmla="*/ 90488 h 1462088"/>
                <a:gd name="connsiteX63" fmla="*/ 835819 w 2683669"/>
                <a:gd name="connsiteY63" fmla="*/ 135731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83669" h="1462088">
                  <a:moveTo>
                    <a:pt x="835819" y="135731"/>
                  </a:moveTo>
                  <a:lnTo>
                    <a:pt x="647700" y="152400"/>
                  </a:lnTo>
                  <a:lnTo>
                    <a:pt x="433387" y="171450"/>
                  </a:lnTo>
                  <a:lnTo>
                    <a:pt x="176212" y="192881"/>
                  </a:lnTo>
                  <a:lnTo>
                    <a:pt x="0" y="204788"/>
                  </a:lnTo>
                  <a:lnTo>
                    <a:pt x="66675" y="392906"/>
                  </a:lnTo>
                  <a:lnTo>
                    <a:pt x="178594" y="366713"/>
                  </a:lnTo>
                  <a:lnTo>
                    <a:pt x="330994" y="340519"/>
                  </a:lnTo>
                  <a:lnTo>
                    <a:pt x="497681" y="316706"/>
                  </a:lnTo>
                  <a:lnTo>
                    <a:pt x="657225" y="297656"/>
                  </a:lnTo>
                  <a:lnTo>
                    <a:pt x="845344" y="280988"/>
                  </a:lnTo>
                  <a:lnTo>
                    <a:pt x="1062037" y="264319"/>
                  </a:lnTo>
                  <a:lnTo>
                    <a:pt x="1247775" y="242888"/>
                  </a:lnTo>
                  <a:lnTo>
                    <a:pt x="1423987" y="235744"/>
                  </a:lnTo>
                  <a:lnTo>
                    <a:pt x="1645444" y="228600"/>
                  </a:lnTo>
                  <a:lnTo>
                    <a:pt x="1947862" y="214313"/>
                  </a:lnTo>
                  <a:lnTo>
                    <a:pt x="2162175" y="202406"/>
                  </a:lnTo>
                  <a:lnTo>
                    <a:pt x="2259806" y="202406"/>
                  </a:lnTo>
                  <a:lnTo>
                    <a:pt x="2276475" y="204788"/>
                  </a:lnTo>
                  <a:lnTo>
                    <a:pt x="2293144" y="219075"/>
                  </a:lnTo>
                  <a:lnTo>
                    <a:pt x="2300287" y="238125"/>
                  </a:lnTo>
                  <a:lnTo>
                    <a:pt x="2302669" y="261938"/>
                  </a:lnTo>
                  <a:lnTo>
                    <a:pt x="2295525" y="335756"/>
                  </a:lnTo>
                  <a:lnTo>
                    <a:pt x="2255044" y="616744"/>
                  </a:lnTo>
                  <a:lnTo>
                    <a:pt x="2238375" y="740569"/>
                  </a:lnTo>
                  <a:lnTo>
                    <a:pt x="2207419" y="1059656"/>
                  </a:lnTo>
                  <a:lnTo>
                    <a:pt x="2190750" y="1238250"/>
                  </a:lnTo>
                  <a:lnTo>
                    <a:pt x="2176462" y="1393031"/>
                  </a:lnTo>
                  <a:lnTo>
                    <a:pt x="2193131" y="1426369"/>
                  </a:lnTo>
                  <a:lnTo>
                    <a:pt x="2212181" y="1443038"/>
                  </a:lnTo>
                  <a:lnTo>
                    <a:pt x="2231231" y="1457325"/>
                  </a:lnTo>
                  <a:lnTo>
                    <a:pt x="2250281" y="1462088"/>
                  </a:lnTo>
                  <a:lnTo>
                    <a:pt x="2271712" y="1459706"/>
                  </a:lnTo>
                  <a:lnTo>
                    <a:pt x="2300287" y="1452563"/>
                  </a:lnTo>
                  <a:lnTo>
                    <a:pt x="2328862" y="1433513"/>
                  </a:lnTo>
                  <a:lnTo>
                    <a:pt x="2371725" y="1388269"/>
                  </a:lnTo>
                  <a:lnTo>
                    <a:pt x="2386012" y="1364456"/>
                  </a:lnTo>
                  <a:lnTo>
                    <a:pt x="2407444" y="1328738"/>
                  </a:lnTo>
                  <a:lnTo>
                    <a:pt x="2419350" y="1290638"/>
                  </a:lnTo>
                  <a:lnTo>
                    <a:pt x="2452687" y="1114425"/>
                  </a:lnTo>
                  <a:lnTo>
                    <a:pt x="2516981" y="804863"/>
                  </a:lnTo>
                  <a:lnTo>
                    <a:pt x="2566987" y="561975"/>
                  </a:lnTo>
                  <a:lnTo>
                    <a:pt x="2595562" y="419100"/>
                  </a:lnTo>
                  <a:lnTo>
                    <a:pt x="2605087" y="395288"/>
                  </a:lnTo>
                  <a:lnTo>
                    <a:pt x="2619375" y="371475"/>
                  </a:lnTo>
                  <a:lnTo>
                    <a:pt x="2640806" y="347663"/>
                  </a:lnTo>
                  <a:lnTo>
                    <a:pt x="2669381" y="323850"/>
                  </a:lnTo>
                  <a:lnTo>
                    <a:pt x="2681287" y="314325"/>
                  </a:lnTo>
                  <a:lnTo>
                    <a:pt x="2683669" y="304800"/>
                  </a:lnTo>
                  <a:lnTo>
                    <a:pt x="2681287" y="276225"/>
                  </a:lnTo>
                  <a:lnTo>
                    <a:pt x="2671762" y="247650"/>
                  </a:lnTo>
                  <a:lnTo>
                    <a:pt x="2647950" y="207169"/>
                  </a:lnTo>
                  <a:lnTo>
                    <a:pt x="2614612" y="173831"/>
                  </a:lnTo>
                  <a:lnTo>
                    <a:pt x="2519362" y="100013"/>
                  </a:lnTo>
                  <a:lnTo>
                    <a:pt x="2414587" y="23813"/>
                  </a:lnTo>
                  <a:lnTo>
                    <a:pt x="2374106" y="0"/>
                  </a:lnTo>
                  <a:lnTo>
                    <a:pt x="2352675" y="2381"/>
                  </a:lnTo>
                  <a:lnTo>
                    <a:pt x="2231231" y="28575"/>
                  </a:lnTo>
                  <a:lnTo>
                    <a:pt x="2131219" y="45244"/>
                  </a:lnTo>
                  <a:lnTo>
                    <a:pt x="1969294" y="52388"/>
                  </a:lnTo>
                  <a:lnTo>
                    <a:pt x="1759744" y="61913"/>
                  </a:lnTo>
                  <a:lnTo>
                    <a:pt x="1614487" y="69056"/>
                  </a:lnTo>
                  <a:lnTo>
                    <a:pt x="1371600" y="90488"/>
                  </a:lnTo>
                  <a:lnTo>
                    <a:pt x="835819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D7A3436B-29DB-3F41-9366-B61DF7E72991}"/>
                </a:ext>
              </a:extLst>
            </p:cNvPr>
            <p:cNvSpPr/>
            <p:nvPr/>
          </p:nvSpPr>
          <p:spPr>
            <a:xfrm>
              <a:off x="3856038" y="3021013"/>
              <a:ext cx="2203450" cy="361950"/>
            </a:xfrm>
            <a:custGeom>
              <a:avLst/>
              <a:gdLst>
                <a:gd name="connsiteX0" fmla="*/ 688181 w 2205037"/>
                <a:gd name="connsiteY0" fmla="*/ 116682 h 361950"/>
                <a:gd name="connsiteX1" fmla="*/ 840581 w 2205037"/>
                <a:gd name="connsiteY1" fmla="*/ 95250 h 361950"/>
                <a:gd name="connsiteX2" fmla="*/ 1007269 w 2205037"/>
                <a:gd name="connsiteY2" fmla="*/ 69057 h 361950"/>
                <a:gd name="connsiteX3" fmla="*/ 1178719 w 2205037"/>
                <a:gd name="connsiteY3" fmla="*/ 50007 h 361950"/>
                <a:gd name="connsiteX4" fmla="*/ 1338262 w 2205037"/>
                <a:gd name="connsiteY4" fmla="*/ 42863 h 361950"/>
                <a:gd name="connsiteX5" fmla="*/ 1585912 w 2205037"/>
                <a:gd name="connsiteY5" fmla="*/ 28575 h 361950"/>
                <a:gd name="connsiteX6" fmla="*/ 1895475 w 2205037"/>
                <a:gd name="connsiteY6" fmla="*/ 14288 h 361950"/>
                <a:gd name="connsiteX7" fmla="*/ 2205037 w 2205037"/>
                <a:gd name="connsiteY7" fmla="*/ 0 h 361950"/>
                <a:gd name="connsiteX8" fmla="*/ 2166937 w 2205037"/>
                <a:gd name="connsiteY8" fmla="*/ 178594 h 361950"/>
                <a:gd name="connsiteX9" fmla="*/ 1931194 w 2205037"/>
                <a:gd name="connsiteY9" fmla="*/ 195263 h 361950"/>
                <a:gd name="connsiteX10" fmla="*/ 1702594 w 2205037"/>
                <a:gd name="connsiteY10" fmla="*/ 204788 h 361950"/>
                <a:gd name="connsiteX11" fmla="*/ 1404937 w 2205037"/>
                <a:gd name="connsiteY11" fmla="*/ 219075 h 361950"/>
                <a:gd name="connsiteX12" fmla="*/ 1173956 w 2205037"/>
                <a:gd name="connsiteY12" fmla="*/ 230982 h 361950"/>
                <a:gd name="connsiteX13" fmla="*/ 983456 w 2205037"/>
                <a:gd name="connsiteY13" fmla="*/ 252413 h 361950"/>
                <a:gd name="connsiteX14" fmla="*/ 726281 w 2205037"/>
                <a:gd name="connsiteY14" fmla="*/ 288132 h 361950"/>
                <a:gd name="connsiteX15" fmla="*/ 497681 w 2205037"/>
                <a:gd name="connsiteY15" fmla="*/ 323850 h 361950"/>
                <a:gd name="connsiteX16" fmla="*/ 261937 w 2205037"/>
                <a:gd name="connsiteY16" fmla="*/ 359569 h 361950"/>
                <a:gd name="connsiteX17" fmla="*/ 240506 w 2205037"/>
                <a:gd name="connsiteY17" fmla="*/ 361950 h 361950"/>
                <a:gd name="connsiteX18" fmla="*/ 197644 w 2205037"/>
                <a:gd name="connsiteY18" fmla="*/ 354807 h 361950"/>
                <a:gd name="connsiteX19" fmla="*/ 90487 w 2205037"/>
                <a:gd name="connsiteY19" fmla="*/ 330994 h 361950"/>
                <a:gd name="connsiteX20" fmla="*/ 9525 w 2205037"/>
                <a:gd name="connsiteY20" fmla="*/ 309563 h 361950"/>
                <a:gd name="connsiteX21" fmla="*/ 0 w 2205037"/>
                <a:gd name="connsiteY21" fmla="*/ 188119 h 361950"/>
                <a:gd name="connsiteX22" fmla="*/ 247650 w 2205037"/>
                <a:gd name="connsiteY22" fmla="*/ 169069 h 361950"/>
                <a:gd name="connsiteX23" fmla="*/ 459581 w 2205037"/>
                <a:gd name="connsiteY23" fmla="*/ 147638 h 361950"/>
                <a:gd name="connsiteX24" fmla="*/ 688181 w 2205037"/>
                <a:gd name="connsiteY24" fmla="*/ 11668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05037" h="361950">
                  <a:moveTo>
                    <a:pt x="688181" y="116682"/>
                  </a:moveTo>
                  <a:lnTo>
                    <a:pt x="840581" y="95250"/>
                  </a:lnTo>
                  <a:lnTo>
                    <a:pt x="1007269" y="69057"/>
                  </a:lnTo>
                  <a:lnTo>
                    <a:pt x="1178719" y="50007"/>
                  </a:lnTo>
                  <a:lnTo>
                    <a:pt x="1338262" y="42863"/>
                  </a:lnTo>
                  <a:lnTo>
                    <a:pt x="1585912" y="28575"/>
                  </a:lnTo>
                  <a:lnTo>
                    <a:pt x="1895475" y="14288"/>
                  </a:lnTo>
                  <a:lnTo>
                    <a:pt x="2205037" y="0"/>
                  </a:lnTo>
                  <a:lnTo>
                    <a:pt x="2166937" y="178594"/>
                  </a:lnTo>
                  <a:lnTo>
                    <a:pt x="1931194" y="195263"/>
                  </a:lnTo>
                  <a:lnTo>
                    <a:pt x="1702594" y="204788"/>
                  </a:lnTo>
                  <a:lnTo>
                    <a:pt x="1404937" y="219075"/>
                  </a:lnTo>
                  <a:lnTo>
                    <a:pt x="1173956" y="230982"/>
                  </a:lnTo>
                  <a:lnTo>
                    <a:pt x="983456" y="252413"/>
                  </a:lnTo>
                  <a:lnTo>
                    <a:pt x="726281" y="288132"/>
                  </a:lnTo>
                  <a:lnTo>
                    <a:pt x="497681" y="323850"/>
                  </a:lnTo>
                  <a:lnTo>
                    <a:pt x="261937" y="359569"/>
                  </a:lnTo>
                  <a:lnTo>
                    <a:pt x="240506" y="361950"/>
                  </a:lnTo>
                  <a:lnTo>
                    <a:pt x="197644" y="354807"/>
                  </a:lnTo>
                  <a:lnTo>
                    <a:pt x="90487" y="330994"/>
                  </a:lnTo>
                  <a:lnTo>
                    <a:pt x="9525" y="309563"/>
                  </a:lnTo>
                  <a:lnTo>
                    <a:pt x="0" y="188119"/>
                  </a:lnTo>
                  <a:lnTo>
                    <a:pt x="247650" y="169069"/>
                  </a:lnTo>
                  <a:lnTo>
                    <a:pt x="459581" y="147638"/>
                  </a:lnTo>
                  <a:lnTo>
                    <a:pt x="688181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790B7CDB-5E09-FE4B-B695-9FC49DA733F7}"/>
                </a:ext>
              </a:extLst>
            </p:cNvPr>
            <p:cNvSpPr/>
            <p:nvPr/>
          </p:nvSpPr>
          <p:spPr>
            <a:xfrm>
              <a:off x="3938588" y="3652838"/>
              <a:ext cx="2024062" cy="319087"/>
            </a:xfrm>
            <a:custGeom>
              <a:avLst/>
              <a:gdLst>
                <a:gd name="connsiteX0" fmla="*/ 521493 w 2024062"/>
                <a:gd name="connsiteY0" fmla="*/ 80962 h 319087"/>
                <a:gd name="connsiteX1" fmla="*/ 754856 w 2024062"/>
                <a:gd name="connsiteY1" fmla="*/ 57150 h 319087"/>
                <a:gd name="connsiteX2" fmla="*/ 909637 w 2024062"/>
                <a:gd name="connsiteY2" fmla="*/ 42862 h 319087"/>
                <a:gd name="connsiteX3" fmla="*/ 1109662 w 2024062"/>
                <a:gd name="connsiteY3" fmla="*/ 21431 h 319087"/>
                <a:gd name="connsiteX4" fmla="*/ 1343025 w 2024062"/>
                <a:gd name="connsiteY4" fmla="*/ 9525 h 319087"/>
                <a:gd name="connsiteX5" fmla="*/ 1590675 w 2024062"/>
                <a:gd name="connsiteY5" fmla="*/ 0 h 319087"/>
                <a:gd name="connsiteX6" fmla="*/ 1881187 w 2024062"/>
                <a:gd name="connsiteY6" fmla="*/ 0 h 319087"/>
                <a:gd name="connsiteX7" fmla="*/ 2024062 w 2024062"/>
                <a:gd name="connsiteY7" fmla="*/ 0 h 319087"/>
                <a:gd name="connsiteX8" fmla="*/ 2019300 w 2024062"/>
                <a:gd name="connsiteY8" fmla="*/ 183356 h 319087"/>
                <a:gd name="connsiteX9" fmla="*/ 1850231 w 2024062"/>
                <a:gd name="connsiteY9" fmla="*/ 178593 h 319087"/>
                <a:gd name="connsiteX10" fmla="*/ 1659731 w 2024062"/>
                <a:gd name="connsiteY10" fmla="*/ 178593 h 319087"/>
                <a:gd name="connsiteX11" fmla="*/ 1459706 w 2024062"/>
                <a:gd name="connsiteY11" fmla="*/ 178593 h 319087"/>
                <a:gd name="connsiteX12" fmla="*/ 1347787 w 2024062"/>
                <a:gd name="connsiteY12" fmla="*/ 180975 h 319087"/>
                <a:gd name="connsiteX13" fmla="*/ 1250156 w 2024062"/>
                <a:gd name="connsiteY13" fmla="*/ 185737 h 319087"/>
                <a:gd name="connsiteX14" fmla="*/ 1181100 w 2024062"/>
                <a:gd name="connsiteY14" fmla="*/ 192881 h 319087"/>
                <a:gd name="connsiteX15" fmla="*/ 1085850 w 2024062"/>
                <a:gd name="connsiteY15" fmla="*/ 207168 h 319087"/>
                <a:gd name="connsiteX16" fmla="*/ 916781 w 2024062"/>
                <a:gd name="connsiteY16" fmla="*/ 200025 h 319087"/>
                <a:gd name="connsiteX17" fmla="*/ 750093 w 2024062"/>
                <a:gd name="connsiteY17" fmla="*/ 221456 h 319087"/>
                <a:gd name="connsiteX18" fmla="*/ 497681 w 2024062"/>
                <a:gd name="connsiteY18" fmla="*/ 254793 h 319087"/>
                <a:gd name="connsiteX19" fmla="*/ 340518 w 2024062"/>
                <a:gd name="connsiteY19" fmla="*/ 276225 h 319087"/>
                <a:gd name="connsiteX20" fmla="*/ 16668 w 2024062"/>
                <a:gd name="connsiteY20" fmla="*/ 319087 h 319087"/>
                <a:gd name="connsiteX21" fmla="*/ 0 w 2024062"/>
                <a:gd name="connsiteY21" fmla="*/ 140493 h 319087"/>
                <a:gd name="connsiteX22" fmla="*/ 190500 w 2024062"/>
                <a:gd name="connsiteY22" fmla="*/ 119062 h 319087"/>
                <a:gd name="connsiteX23" fmla="*/ 454818 w 2024062"/>
                <a:gd name="connsiteY23" fmla="*/ 88106 h 319087"/>
                <a:gd name="connsiteX24" fmla="*/ 521493 w 2024062"/>
                <a:gd name="connsiteY24" fmla="*/ 809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4062" h="319087">
                  <a:moveTo>
                    <a:pt x="521493" y="80962"/>
                  </a:moveTo>
                  <a:lnTo>
                    <a:pt x="754856" y="57150"/>
                  </a:lnTo>
                  <a:lnTo>
                    <a:pt x="909637" y="42862"/>
                  </a:lnTo>
                  <a:lnTo>
                    <a:pt x="1109662" y="21431"/>
                  </a:lnTo>
                  <a:lnTo>
                    <a:pt x="1343025" y="9525"/>
                  </a:lnTo>
                  <a:lnTo>
                    <a:pt x="1590675" y="0"/>
                  </a:lnTo>
                  <a:lnTo>
                    <a:pt x="1881187" y="0"/>
                  </a:lnTo>
                  <a:lnTo>
                    <a:pt x="2024062" y="0"/>
                  </a:lnTo>
                  <a:lnTo>
                    <a:pt x="2019300" y="183356"/>
                  </a:lnTo>
                  <a:lnTo>
                    <a:pt x="1850231" y="178593"/>
                  </a:lnTo>
                  <a:lnTo>
                    <a:pt x="1659731" y="178593"/>
                  </a:lnTo>
                  <a:lnTo>
                    <a:pt x="1459706" y="178593"/>
                  </a:lnTo>
                  <a:lnTo>
                    <a:pt x="1347787" y="180975"/>
                  </a:lnTo>
                  <a:lnTo>
                    <a:pt x="1250156" y="185737"/>
                  </a:lnTo>
                  <a:lnTo>
                    <a:pt x="1181100" y="192881"/>
                  </a:lnTo>
                  <a:lnTo>
                    <a:pt x="1085850" y="207168"/>
                  </a:lnTo>
                  <a:lnTo>
                    <a:pt x="916781" y="200025"/>
                  </a:lnTo>
                  <a:lnTo>
                    <a:pt x="750093" y="221456"/>
                  </a:lnTo>
                  <a:lnTo>
                    <a:pt x="497681" y="254793"/>
                  </a:lnTo>
                  <a:lnTo>
                    <a:pt x="340518" y="276225"/>
                  </a:lnTo>
                  <a:lnTo>
                    <a:pt x="16668" y="319087"/>
                  </a:lnTo>
                  <a:lnTo>
                    <a:pt x="0" y="140493"/>
                  </a:lnTo>
                  <a:lnTo>
                    <a:pt x="190500" y="119062"/>
                  </a:lnTo>
                  <a:lnTo>
                    <a:pt x="454818" y="88106"/>
                  </a:lnTo>
                  <a:lnTo>
                    <a:pt x="521493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465D0353-2CFD-884F-B490-21DFE2688633}"/>
                </a:ext>
              </a:extLst>
            </p:cNvPr>
            <p:cNvSpPr/>
            <p:nvPr/>
          </p:nvSpPr>
          <p:spPr>
            <a:xfrm>
              <a:off x="2986088" y="4102100"/>
              <a:ext cx="3798887" cy="627063"/>
            </a:xfrm>
            <a:custGeom>
              <a:avLst/>
              <a:gdLst>
                <a:gd name="connsiteX0" fmla="*/ 1297957 w 3798749"/>
                <a:gd name="connsiteY0" fmla="*/ 251614 h 625965"/>
                <a:gd name="connsiteX1" fmla="*/ 1709130 w 3798749"/>
                <a:gd name="connsiteY1" fmla="*/ 196381 h 625965"/>
                <a:gd name="connsiteX2" fmla="*/ 1874827 w 3798749"/>
                <a:gd name="connsiteY2" fmla="*/ 174902 h 625965"/>
                <a:gd name="connsiteX3" fmla="*/ 2068140 w 3798749"/>
                <a:gd name="connsiteY3" fmla="*/ 156491 h 625965"/>
                <a:gd name="connsiteX4" fmla="*/ 2255315 w 3798749"/>
                <a:gd name="connsiteY4" fmla="*/ 147286 h 625965"/>
                <a:gd name="connsiteX5" fmla="*/ 2540682 w 3798749"/>
                <a:gd name="connsiteY5" fmla="*/ 128875 h 625965"/>
                <a:gd name="connsiteX6" fmla="*/ 2810706 w 3798749"/>
                <a:gd name="connsiteY6" fmla="*/ 113533 h 625965"/>
                <a:gd name="connsiteX7" fmla="*/ 3016293 w 3798749"/>
                <a:gd name="connsiteY7" fmla="*/ 98191 h 625965"/>
                <a:gd name="connsiteX8" fmla="*/ 3126757 w 3798749"/>
                <a:gd name="connsiteY8" fmla="*/ 88985 h 625965"/>
                <a:gd name="connsiteX9" fmla="*/ 3163579 w 3798749"/>
                <a:gd name="connsiteY9" fmla="*/ 82848 h 625965"/>
                <a:gd name="connsiteX10" fmla="*/ 3218811 w 3798749"/>
                <a:gd name="connsiteY10" fmla="*/ 64438 h 625965"/>
                <a:gd name="connsiteX11" fmla="*/ 3292454 w 3798749"/>
                <a:gd name="connsiteY11" fmla="*/ 27616 h 625965"/>
                <a:gd name="connsiteX12" fmla="*/ 3344618 w 3798749"/>
                <a:gd name="connsiteY12" fmla="*/ 0 h 625965"/>
                <a:gd name="connsiteX13" fmla="*/ 3378371 w 3798749"/>
                <a:gd name="connsiteY13" fmla="*/ 0 h 625965"/>
                <a:gd name="connsiteX14" fmla="*/ 3439740 w 3798749"/>
                <a:gd name="connsiteY14" fmla="*/ 9206 h 625965"/>
                <a:gd name="connsiteX15" fmla="*/ 3501109 w 3798749"/>
                <a:gd name="connsiteY15" fmla="*/ 27616 h 625965"/>
                <a:gd name="connsiteX16" fmla="*/ 3580889 w 3798749"/>
                <a:gd name="connsiteY16" fmla="*/ 61369 h 625965"/>
                <a:gd name="connsiteX17" fmla="*/ 3660669 w 3798749"/>
                <a:gd name="connsiteY17" fmla="*/ 104328 h 625965"/>
                <a:gd name="connsiteX18" fmla="*/ 3737380 w 3798749"/>
                <a:gd name="connsiteY18" fmla="*/ 153423 h 625965"/>
                <a:gd name="connsiteX19" fmla="*/ 3764996 w 3798749"/>
                <a:gd name="connsiteY19" fmla="*/ 174902 h 625965"/>
                <a:gd name="connsiteX20" fmla="*/ 3774201 w 3798749"/>
                <a:gd name="connsiteY20" fmla="*/ 187176 h 625965"/>
                <a:gd name="connsiteX21" fmla="*/ 3786475 w 3798749"/>
                <a:gd name="connsiteY21" fmla="*/ 205587 h 625965"/>
                <a:gd name="connsiteX22" fmla="*/ 3792612 w 3798749"/>
                <a:gd name="connsiteY22" fmla="*/ 230134 h 625965"/>
                <a:gd name="connsiteX23" fmla="*/ 3798749 w 3798749"/>
                <a:gd name="connsiteY23" fmla="*/ 254682 h 625965"/>
                <a:gd name="connsiteX24" fmla="*/ 3798749 w 3798749"/>
                <a:gd name="connsiteY24" fmla="*/ 276161 h 625965"/>
                <a:gd name="connsiteX25" fmla="*/ 3783407 w 3798749"/>
                <a:gd name="connsiteY25" fmla="*/ 306846 h 625965"/>
                <a:gd name="connsiteX26" fmla="*/ 3761928 w 3798749"/>
                <a:gd name="connsiteY26" fmla="*/ 319120 h 625965"/>
                <a:gd name="connsiteX27" fmla="*/ 3731243 w 3798749"/>
                <a:gd name="connsiteY27" fmla="*/ 331393 h 625965"/>
                <a:gd name="connsiteX28" fmla="*/ 3669874 w 3798749"/>
                <a:gd name="connsiteY28" fmla="*/ 337530 h 625965"/>
                <a:gd name="connsiteX29" fmla="*/ 3568615 w 3798749"/>
                <a:gd name="connsiteY29" fmla="*/ 331393 h 625965"/>
                <a:gd name="connsiteX30" fmla="*/ 3418260 w 3798749"/>
                <a:gd name="connsiteY30" fmla="*/ 312983 h 625965"/>
                <a:gd name="connsiteX31" fmla="*/ 3160510 w 3798749"/>
                <a:gd name="connsiteY31" fmla="*/ 297640 h 625965"/>
                <a:gd name="connsiteX32" fmla="*/ 2859801 w 3798749"/>
                <a:gd name="connsiteY32" fmla="*/ 288435 h 625965"/>
                <a:gd name="connsiteX33" fmla="*/ 2638873 w 3798749"/>
                <a:gd name="connsiteY33" fmla="*/ 291504 h 625965"/>
                <a:gd name="connsiteX34" fmla="*/ 2430218 w 3798749"/>
                <a:gd name="connsiteY34" fmla="*/ 297640 h 625965"/>
                <a:gd name="connsiteX35" fmla="*/ 2233836 w 3798749"/>
                <a:gd name="connsiteY35" fmla="*/ 303777 h 625965"/>
                <a:gd name="connsiteX36" fmla="*/ 2132577 w 3798749"/>
                <a:gd name="connsiteY36" fmla="*/ 309914 h 625965"/>
                <a:gd name="connsiteX37" fmla="*/ 1712199 w 3798749"/>
                <a:gd name="connsiteY37" fmla="*/ 349804 h 625965"/>
                <a:gd name="connsiteX38" fmla="*/ 1497407 w 3798749"/>
                <a:gd name="connsiteY38" fmla="*/ 389694 h 625965"/>
                <a:gd name="connsiteX39" fmla="*/ 1135329 w 3798749"/>
                <a:gd name="connsiteY39" fmla="*/ 469474 h 625965"/>
                <a:gd name="connsiteX40" fmla="*/ 929742 w 3798749"/>
                <a:gd name="connsiteY40" fmla="*/ 518569 h 625965"/>
                <a:gd name="connsiteX41" fmla="*/ 721087 w 3798749"/>
                <a:gd name="connsiteY41" fmla="*/ 573802 h 625965"/>
                <a:gd name="connsiteX42" fmla="*/ 653581 w 3798749"/>
                <a:gd name="connsiteY42" fmla="*/ 595281 h 625965"/>
                <a:gd name="connsiteX43" fmla="*/ 610623 w 3798749"/>
                <a:gd name="connsiteY43" fmla="*/ 610623 h 625965"/>
                <a:gd name="connsiteX44" fmla="*/ 558459 w 3798749"/>
                <a:gd name="connsiteY44" fmla="*/ 619828 h 625965"/>
                <a:gd name="connsiteX45" fmla="*/ 521638 w 3798749"/>
                <a:gd name="connsiteY45" fmla="*/ 625965 h 625965"/>
                <a:gd name="connsiteX46" fmla="*/ 469474 w 3798749"/>
                <a:gd name="connsiteY46" fmla="*/ 619828 h 625965"/>
                <a:gd name="connsiteX47" fmla="*/ 420379 w 3798749"/>
                <a:gd name="connsiteY47" fmla="*/ 607555 h 625965"/>
                <a:gd name="connsiteX48" fmla="*/ 383557 w 3798749"/>
                <a:gd name="connsiteY48" fmla="*/ 592212 h 625965"/>
                <a:gd name="connsiteX49" fmla="*/ 334462 w 3798749"/>
                <a:gd name="connsiteY49" fmla="*/ 564596 h 625965"/>
                <a:gd name="connsiteX50" fmla="*/ 270024 w 3798749"/>
                <a:gd name="connsiteY50" fmla="*/ 518569 h 625965"/>
                <a:gd name="connsiteX51" fmla="*/ 196381 w 3798749"/>
                <a:gd name="connsiteY51" fmla="*/ 454132 h 625965"/>
                <a:gd name="connsiteX52" fmla="*/ 104328 w 3798749"/>
                <a:gd name="connsiteY52" fmla="*/ 355941 h 625965"/>
                <a:gd name="connsiteX53" fmla="*/ 39890 w 3798749"/>
                <a:gd name="connsiteY53" fmla="*/ 276161 h 625965"/>
                <a:gd name="connsiteX54" fmla="*/ 6137 w 3798749"/>
                <a:gd name="connsiteY54" fmla="*/ 223997 h 625965"/>
                <a:gd name="connsiteX55" fmla="*/ 0 w 3798749"/>
                <a:gd name="connsiteY55" fmla="*/ 205587 h 625965"/>
                <a:gd name="connsiteX56" fmla="*/ 3069 w 3798749"/>
                <a:gd name="connsiteY56" fmla="*/ 187176 h 625965"/>
                <a:gd name="connsiteX57" fmla="*/ 18411 w 3798749"/>
                <a:gd name="connsiteY57" fmla="*/ 181039 h 625965"/>
                <a:gd name="connsiteX58" fmla="*/ 33753 w 3798749"/>
                <a:gd name="connsiteY58" fmla="*/ 187176 h 625965"/>
                <a:gd name="connsiteX59" fmla="*/ 76711 w 3798749"/>
                <a:gd name="connsiteY59" fmla="*/ 208655 h 625965"/>
                <a:gd name="connsiteX60" fmla="*/ 153423 w 3798749"/>
                <a:gd name="connsiteY60" fmla="*/ 254682 h 625965"/>
                <a:gd name="connsiteX61" fmla="*/ 217860 w 3798749"/>
                <a:gd name="connsiteY61" fmla="*/ 294572 h 625965"/>
                <a:gd name="connsiteX62" fmla="*/ 260819 w 3798749"/>
                <a:gd name="connsiteY62" fmla="*/ 312983 h 625965"/>
                <a:gd name="connsiteX63" fmla="*/ 322188 w 3798749"/>
                <a:gd name="connsiteY63" fmla="*/ 337530 h 625965"/>
                <a:gd name="connsiteX64" fmla="*/ 377420 w 3798749"/>
                <a:gd name="connsiteY64" fmla="*/ 352873 h 625965"/>
                <a:gd name="connsiteX65" fmla="*/ 438789 w 3798749"/>
                <a:gd name="connsiteY65" fmla="*/ 359010 h 625965"/>
                <a:gd name="connsiteX66" fmla="*/ 595281 w 3798749"/>
                <a:gd name="connsiteY66" fmla="*/ 340599 h 625965"/>
                <a:gd name="connsiteX67" fmla="*/ 846894 w 3798749"/>
                <a:gd name="connsiteY67" fmla="*/ 306846 h 625965"/>
                <a:gd name="connsiteX68" fmla="*/ 1233520 w 3798749"/>
                <a:gd name="connsiteY68" fmla="*/ 260819 h 625965"/>
                <a:gd name="connsiteX69" fmla="*/ 1297957 w 3798749"/>
                <a:gd name="connsiteY69" fmla="*/ 251614 h 62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798749" h="625965">
                  <a:moveTo>
                    <a:pt x="1297957" y="251614"/>
                  </a:moveTo>
                  <a:lnTo>
                    <a:pt x="1709130" y="196381"/>
                  </a:lnTo>
                  <a:lnTo>
                    <a:pt x="1874827" y="174902"/>
                  </a:lnTo>
                  <a:lnTo>
                    <a:pt x="2068140" y="156491"/>
                  </a:lnTo>
                  <a:lnTo>
                    <a:pt x="2255315" y="147286"/>
                  </a:lnTo>
                  <a:lnTo>
                    <a:pt x="2540682" y="128875"/>
                  </a:lnTo>
                  <a:lnTo>
                    <a:pt x="2810706" y="113533"/>
                  </a:lnTo>
                  <a:lnTo>
                    <a:pt x="3016293" y="98191"/>
                  </a:lnTo>
                  <a:lnTo>
                    <a:pt x="3126757" y="88985"/>
                  </a:lnTo>
                  <a:lnTo>
                    <a:pt x="3163579" y="82848"/>
                  </a:lnTo>
                  <a:lnTo>
                    <a:pt x="3218811" y="64438"/>
                  </a:lnTo>
                  <a:lnTo>
                    <a:pt x="3292454" y="27616"/>
                  </a:lnTo>
                  <a:lnTo>
                    <a:pt x="3344618" y="0"/>
                  </a:lnTo>
                  <a:lnTo>
                    <a:pt x="3378371" y="0"/>
                  </a:lnTo>
                  <a:lnTo>
                    <a:pt x="3439740" y="9206"/>
                  </a:lnTo>
                  <a:lnTo>
                    <a:pt x="3501109" y="27616"/>
                  </a:lnTo>
                  <a:lnTo>
                    <a:pt x="3580889" y="61369"/>
                  </a:lnTo>
                  <a:lnTo>
                    <a:pt x="3660669" y="104328"/>
                  </a:lnTo>
                  <a:lnTo>
                    <a:pt x="3737380" y="153423"/>
                  </a:lnTo>
                  <a:lnTo>
                    <a:pt x="3764996" y="174902"/>
                  </a:lnTo>
                  <a:lnTo>
                    <a:pt x="3774201" y="187176"/>
                  </a:lnTo>
                  <a:lnTo>
                    <a:pt x="3786475" y="205587"/>
                  </a:lnTo>
                  <a:lnTo>
                    <a:pt x="3792612" y="230134"/>
                  </a:lnTo>
                  <a:lnTo>
                    <a:pt x="3798749" y="254682"/>
                  </a:lnTo>
                  <a:lnTo>
                    <a:pt x="3798749" y="276161"/>
                  </a:lnTo>
                  <a:lnTo>
                    <a:pt x="3783407" y="306846"/>
                  </a:lnTo>
                  <a:lnTo>
                    <a:pt x="3761928" y="319120"/>
                  </a:lnTo>
                  <a:lnTo>
                    <a:pt x="3731243" y="331393"/>
                  </a:lnTo>
                  <a:lnTo>
                    <a:pt x="3669874" y="337530"/>
                  </a:lnTo>
                  <a:cubicBezTo>
                    <a:pt x="3636125" y="335421"/>
                    <a:pt x="3602430" y="331393"/>
                    <a:pt x="3568615" y="331393"/>
                  </a:cubicBezTo>
                  <a:lnTo>
                    <a:pt x="3418260" y="312983"/>
                  </a:lnTo>
                  <a:lnTo>
                    <a:pt x="3160510" y="297640"/>
                  </a:lnTo>
                  <a:lnTo>
                    <a:pt x="2859801" y="288435"/>
                  </a:lnTo>
                  <a:lnTo>
                    <a:pt x="2638873" y="291504"/>
                  </a:lnTo>
                  <a:lnTo>
                    <a:pt x="2430218" y="297640"/>
                  </a:lnTo>
                  <a:lnTo>
                    <a:pt x="2233836" y="303777"/>
                  </a:lnTo>
                  <a:lnTo>
                    <a:pt x="2132577" y="309914"/>
                  </a:lnTo>
                  <a:lnTo>
                    <a:pt x="1712199" y="349804"/>
                  </a:lnTo>
                  <a:lnTo>
                    <a:pt x="1497407" y="389694"/>
                  </a:lnTo>
                  <a:lnTo>
                    <a:pt x="1135329" y="469474"/>
                  </a:lnTo>
                  <a:lnTo>
                    <a:pt x="929742" y="518569"/>
                  </a:lnTo>
                  <a:lnTo>
                    <a:pt x="721087" y="573802"/>
                  </a:lnTo>
                  <a:lnTo>
                    <a:pt x="653581" y="595281"/>
                  </a:lnTo>
                  <a:lnTo>
                    <a:pt x="610623" y="610623"/>
                  </a:lnTo>
                  <a:lnTo>
                    <a:pt x="558459" y="619828"/>
                  </a:lnTo>
                  <a:lnTo>
                    <a:pt x="521638" y="625965"/>
                  </a:lnTo>
                  <a:lnTo>
                    <a:pt x="469474" y="619828"/>
                  </a:lnTo>
                  <a:lnTo>
                    <a:pt x="420379" y="607555"/>
                  </a:lnTo>
                  <a:lnTo>
                    <a:pt x="383557" y="592212"/>
                  </a:lnTo>
                  <a:lnTo>
                    <a:pt x="334462" y="564596"/>
                  </a:lnTo>
                  <a:lnTo>
                    <a:pt x="270024" y="518569"/>
                  </a:lnTo>
                  <a:lnTo>
                    <a:pt x="196381" y="454132"/>
                  </a:lnTo>
                  <a:lnTo>
                    <a:pt x="104328" y="355941"/>
                  </a:lnTo>
                  <a:lnTo>
                    <a:pt x="39890" y="276161"/>
                  </a:lnTo>
                  <a:lnTo>
                    <a:pt x="6137" y="223997"/>
                  </a:lnTo>
                  <a:lnTo>
                    <a:pt x="0" y="205587"/>
                  </a:lnTo>
                  <a:lnTo>
                    <a:pt x="3069" y="187176"/>
                  </a:lnTo>
                  <a:lnTo>
                    <a:pt x="18411" y="181039"/>
                  </a:lnTo>
                  <a:lnTo>
                    <a:pt x="33753" y="187176"/>
                  </a:lnTo>
                  <a:lnTo>
                    <a:pt x="76711" y="208655"/>
                  </a:lnTo>
                  <a:lnTo>
                    <a:pt x="153423" y="254682"/>
                  </a:lnTo>
                  <a:lnTo>
                    <a:pt x="217860" y="294572"/>
                  </a:lnTo>
                  <a:lnTo>
                    <a:pt x="260819" y="312983"/>
                  </a:lnTo>
                  <a:lnTo>
                    <a:pt x="322188" y="337530"/>
                  </a:lnTo>
                  <a:lnTo>
                    <a:pt x="377420" y="352873"/>
                  </a:lnTo>
                  <a:lnTo>
                    <a:pt x="438789" y="359010"/>
                  </a:lnTo>
                  <a:lnTo>
                    <a:pt x="595281" y="340599"/>
                  </a:lnTo>
                  <a:lnTo>
                    <a:pt x="846894" y="306846"/>
                  </a:lnTo>
                  <a:lnTo>
                    <a:pt x="1233520" y="260819"/>
                  </a:lnTo>
                  <a:lnTo>
                    <a:pt x="1297957" y="251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14B9397A-8998-2B41-8B5D-B0323FBECF28}"/>
                </a:ext>
              </a:extLst>
            </p:cNvPr>
            <p:cNvSpPr/>
            <p:nvPr/>
          </p:nvSpPr>
          <p:spPr>
            <a:xfrm>
              <a:off x="4697413" y="2655888"/>
              <a:ext cx="403225" cy="3368675"/>
            </a:xfrm>
            <a:custGeom>
              <a:avLst/>
              <a:gdLst>
                <a:gd name="connsiteX0" fmla="*/ 134343 w 403029"/>
                <a:gd name="connsiteY0" fmla="*/ 819060 h 3367246"/>
                <a:gd name="connsiteX1" fmla="*/ 138677 w 403029"/>
                <a:gd name="connsiteY1" fmla="*/ 169012 h 3367246"/>
                <a:gd name="connsiteX2" fmla="*/ 134343 w 403029"/>
                <a:gd name="connsiteY2" fmla="*/ 134343 h 3367246"/>
                <a:gd name="connsiteX3" fmla="*/ 121342 w 403029"/>
                <a:gd name="connsiteY3" fmla="*/ 99674 h 3367246"/>
                <a:gd name="connsiteX4" fmla="*/ 95340 w 403029"/>
                <a:gd name="connsiteY4" fmla="*/ 73672 h 3367246"/>
                <a:gd name="connsiteX5" fmla="*/ 13001 w 403029"/>
                <a:gd name="connsiteY5" fmla="*/ 34669 h 3367246"/>
                <a:gd name="connsiteX6" fmla="*/ 0 w 403029"/>
                <a:gd name="connsiteY6" fmla="*/ 21668 h 3367246"/>
                <a:gd name="connsiteX7" fmla="*/ 221016 w 403029"/>
                <a:gd name="connsiteY7" fmla="*/ 0 h 3367246"/>
                <a:gd name="connsiteX8" fmla="*/ 303355 w 403029"/>
                <a:gd name="connsiteY8" fmla="*/ 47670 h 3367246"/>
                <a:gd name="connsiteX9" fmla="*/ 342358 w 403029"/>
                <a:gd name="connsiteY9" fmla="*/ 65005 h 3367246"/>
                <a:gd name="connsiteX10" fmla="*/ 368360 w 403029"/>
                <a:gd name="connsiteY10" fmla="*/ 86673 h 3367246"/>
                <a:gd name="connsiteX11" fmla="*/ 390028 w 403029"/>
                <a:gd name="connsiteY11" fmla="*/ 112675 h 3367246"/>
                <a:gd name="connsiteX12" fmla="*/ 403029 w 403029"/>
                <a:gd name="connsiteY12" fmla="*/ 143010 h 3367246"/>
                <a:gd name="connsiteX13" fmla="*/ 403029 w 403029"/>
                <a:gd name="connsiteY13" fmla="*/ 173346 h 3367246"/>
                <a:gd name="connsiteX14" fmla="*/ 394362 w 403029"/>
                <a:gd name="connsiteY14" fmla="*/ 208015 h 3367246"/>
                <a:gd name="connsiteX15" fmla="*/ 377027 w 403029"/>
                <a:gd name="connsiteY15" fmla="*/ 264353 h 3367246"/>
                <a:gd name="connsiteX16" fmla="*/ 364026 w 403029"/>
                <a:gd name="connsiteY16" fmla="*/ 338025 h 3367246"/>
                <a:gd name="connsiteX17" fmla="*/ 364026 w 403029"/>
                <a:gd name="connsiteY17" fmla="*/ 424698 h 3367246"/>
                <a:gd name="connsiteX18" fmla="*/ 355359 w 403029"/>
                <a:gd name="connsiteY18" fmla="*/ 1027075 h 3367246"/>
                <a:gd name="connsiteX19" fmla="*/ 359693 w 403029"/>
                <a:gd name="connsiteY19" fmla="*/ 1629452 h 3367246"/>
                <a:gd name="connsiteX20" fmla="*/ 359693 w 403029"/>
                <a:gd name="connsiteY20" fmla="*/ 2084485 h 3367246"/>
                <a:gd name="connsiteX21" fmla="*/ 359693 w 403029"/>
                <a:gd name="connsiteY21" fmla="*/ 2808205 h 3367246"/>
                <a:gd name="connsiteX22" fmla="*/ 359693 w 403029"/>
                <a:gd name="connsiteY22" fmla="*/ 3050889 h 3367246"/>
                <a:gd name="connsiteX23" fmla="*/ 359693 w 403029"/>
                <a:gd name="connsiteY23" fmla="*/ 3137562 h 3367246"/>
                <a:gd name="connsiteX24" fmla="*/ 351025 w 403029"/>
                <a:gd name="connsiteY24" fmla="*/ 3202567 h 3367246"/>
                <a:gd name="connsiteX25" fmla="*/ 329357 w 403029"/>
                <a:gd name="connsiteY25" fmla="*/ 3267572 h 3367246"/>
                <a:gd name="connsiteX26" fmla="*/ 307689 w 403029"/>
                <a:gd name="connsiteY26" fmla="*/ 3315242 h 3367246"/>
                <a:gd name="connsiteX27" fmla="*/ 277353 w 403029"/>
                <a:gd name="connsiteY27" fmla="*/ 3349911 h 3367246"/>
                <a:gd name="connsiteX28" fmla="*/ 251351 w 403029"/>
                <a:gd name="connsiteY28" fmla="*/ 3367246 h 3367246"/>
                <a:gd name="connsiteX29" fmla="*/ 225350 w 403029"/>
                <a:gd name="connsiteY29" fmla="*/ 3358578 h 3367246"/>
                <a:gd name="connsiteX30" fmla="*/ 190680 w 403029"/>
                <a:gd name="connsiteY30" fmla="*/ 3315242 h 3367246"/>
                <a:gd name="connsiteX31" fmla="*/ 156011 w 403029"/>
                <a:gd name="connsiteY31" fmla="*/ 3245903 h 3367246"/>
                <a:gd name="connsiteX32" fmla="*/ 121342 w 403029"/>
                <a:gd name="connsiteY32" fmla="*/ 3154897 h 3367246"/>
                <a:gd name="connsiteX33" fmla="*/ 95340 w 403029"/>
                <a:gd name="connsiteY33" fmla="*/ 3068224 h 3367246"/>
                <a:gd name="connsiteX34" fmla="*/ 73672 w 403029"/>
                <a:gd name="connsiteY34" fmla="*/ 2946882 h 3367246"/>
                <a:gd name="connsiteX35" fmla="*/ 73672 w 403029"/>
                <a:gd name="connsiteY35" fmla="*/ 2894878 h 3367246"/>
                <a:gd name="connsiteX36" fmla="*/ 82339 w 403029"/>
                <a:gd name="connsiteY36" fmla="*/ 2803871 h 3367246"/>
                <a:gd name="connsiteX37" fmla="*/ 99674 w 403029"/>
                <a:gd name="connsiteY37" fmla="*/ 2678195 h 3367246"/>
                <a:gd name="connsiteX38" fmla="*/ 112675 w 403029"/>
                <a:gd name="connsiteY38" fmla="*/ 2539518 h 3367246"/>
                <a:gd name="connsiteX39" fmla="*/ 117008 w 403029"/>
                <a:gd name="connsiteY39" fmla="*/ 2431177 h 3367246"/>
                <a:gd name="connsiteX40" fmla="*/ 117008 w 403029"/>
                <a:gd name="connsiteY40" fmla="*/ 2019481 h 3367246"/>
                <a:gd name="connsiteX41" fmla="*/ 138677 w 403029"/>
                <a:gd name="connsiteY41" fmla="*/ 1638119 h 3367246"/>
                <a:gd name="connsiteX42" fmla="*/ 134343 w 403029"/>
                <a:gd name="connsiteY42" fmla="*/ 819060 h 336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3029" h="3367246">
                  <a:moveTo>
                    <a:pt x="134343" y="819060"/>
                  </a:moveTo>
                  <a:cubicBezTo>
                    <a:pt x="135788" y="602377"/>
                    <a:pt x="137232" y="385695"/>
                    <a:pt x="138677" y="169012"/>
                  </a:cubicBezTo>
                  <a:lnTo>
                    <a:pt x="134343" y="134343"/>
                  </a:lnTo>
                  <a:lnTo>
                    <a:pt x="121342" y="99674"/>
                  </a:lnTo>
                  <a:lnTo>
                    <a:pt x="95340" y="73672"/>
                  </a:lnTo>
                  <a:lnTo>
                    <a:pt x="13001" y="34669"/>
                  </a:lnTo>
                  <a:lnTo>
                    <a:pt x="0" y="21668"/>
                  </a:lnTo>
                  <a:lnTo>
                    <a:pt x="221016" y="0"/>
                  </a:lnTo>
                  <a:lnTo>
                    <a:pt x="303355" y="47670"/>
                  </a:lnTo>
                  <a:lnTo>
                    <a:pt x="342358" y="65005"/>
                  </a:lnTo>
                  <a:lnTo>
                    <a:pt x="368360" y="86673"/>
                  </a:lnTo>
                  <a:lnTo>
                    <a:pt x="390028" y="112675"/>
                  </a:lnTo>
                  <a:lnTo>
                    <a:pt x="403029" y="143010"/>
                  </a:lnTo>
                  <a:lnTo>
                    <a:pt x="403029" y="173346"/>
                  </a:lnTo>
                  <a:lnTo>
                    <a:pt x="394362" y="208015"/>
                  </a:lnTo>
                  <a:lnTo>
                    <a:pt x="377027" y="264353"/>
                  </a:lnTo>
                  <a:lnTo>
                    <a:pt x="364026" y="338025"/>
                  </a:lnTo>
                  <a:lnTo>
                    <a:pt x="364026" y="424698"/>
                  </a:lnTo>
                  <a:lnTo>
                    <a:pt x="355359" y="1027075"/>
                  </a:lnTo>
                  <a:cubicBezTo>
                    <a:pt x="356804" y="1227867"/>
                    <a:pt x="358248" y="1428660"/>
                    <a:pt x="359693" y="1629452"/>
                  </a:cubicBezTo>
                  <a:lnTo>
                    <a:pt x="359693" y="2084485"/>
                  </a:lnTo>
                  <a:lnTo>
                    <a:pt x="359693" y="2808205"/>
                  </a:lnTo>
                  <a:lnTo>
                    <a:pt x="359693" y="3050889"/>
                  </a:lnTo>
                  <a:lnTo>
                    <a:pt x="359693" y="3137562"/>
                  </a:lnTo>
                  <a:lnTo>
                    <a:pt x="351025" y="3202567"/>
                  </a:lnTo>
                  <a:lnTo>
                    <a:pt x="329357" y="3267572"/>
                  </a:lnTo>
                  <a:lnTo>
                    <a:pt x="307689" y="3315242"/>
                  </a:lnTo>
                  <a:lnTo>
                    <a:pt x="277353" y="3349911"/>
                  </a:lnTo>
                  <a:lnTo>
                    <a:pt x="251351" y="3367246"/>
                  </a:lnTo>
                  <a:lnTo>
                    <a:pt x="225350" y="3358578"/>
                  </a:lnTo>
                  <a:lnTo>
                    <a:pt x="190680" y="3315242"/>
                  </a:lnTo>
                  <a:lnTo>
                    <a:pt x="156011" y="3245903"/>
                  </a:lnTo>
                  <a:lnTo>
                    <a:pt x="121342" y="3154897"/>
                  </a:lnTo>
                  <a:lnTo>
                    <a:pt x="95340" y="3068224"/>
                  </a:lnTo>
                  <a:lnTo>
                    <a:pt x="73672" y="2946882"/>
                  </a:lnTo>
                  <a:lnTo>
                    <a:pt x="73672" y="2894878"/>
                  </a:lnTo>
                  <a:lnTo>
                    <a:pt x="82339" y="2803871"/>
                  </a:lnTo>
                  <a:lnTo>
                    <a:pt x="99674" y="2678195"/>
                  </a:lnTo>
                  <a:lnTo>
                    <a:pt x="112675" y="2539518"/>
                  </a:lnTo>
                  <a:lnTo>
                    <a:pt x="117008" y="2431177"/>
                  </a:lnTo>
                  <a:lnTo>
                    <a:pt x="117008" y="2019481"/>
                  </a:lnTo>
                  <a:lnTo>
                    <a:pt x="138677" y="1638119"/>
                  </a:lnTo>
                  <a:cubicBezTo>
                    <a:pt x="137232" y="1370877"/>
                    <a:pt x="135788" y="1103636"/>
                    <a:pt x="134343" y="8190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C79721FD-5CFE-B14C-A1C1-DA8928CE176F}"/>
                </a:ext>
              </a:extLst>
            </p:cNvPr>
            <p:cNvSpPr/>
            <p:nvPr/>
          </p:nvSpPr>
          <p:spPr>
            <a:xfrm>
              <a:off x="2871788" y="4391025"/>
              <a:ext cx="1997075" cy="1411288"/>
            </a:xfrm>
            <a:custGeom>
              <a:avLst/>
              <a:gdLst>
                <a:gd name="connsiteX0" fmla="*/ 1509712 w 1997868"/>
                <a:gd name="connsiteY0" fmla="*/ 383381 h 1412081"/>
                <a:gd name="connsiteX1" fmla="*/ 1624012 w 1997868"/>
                <a:gd name="connsiteY1" fmla="*/ 269081 h 1412081"/>
                <a:gd name="connsiteX2" fmla="*/ 1728787 w 1997868"/>
                <a:gd name="connsiteY2" fmla="*/ 154781 h 1412081"/>
                <a:gd name="connsiteX3" fmla="*/ 1790700 w 1997868"/>
                <a:gd name="connsiteY3" fmla="*/ 78581 h 1412081"/>
                <a:gd name="connsiteX4" fmla="*/ 1840706 w 1997868"/>
                <a:gd name="connsiteY4" fmla="*/ 7144 h 1412081"/>
                <a:gd name="connsiteX5" fmla="*/ 1997868 w 1997868"/>
                <a:gd name="connsiteY5" fmla="*/ 0 h 1412081"/>
                <a:gd name="connsiteX6" fmla="*/ 1981200 w 1997868"/>
                <a:gd name="connsiteY6" fmla="*/ 280988 h 1412081"/>
                <a:gd name="connsiteX7" fmla="*/ 1869281 w 1997868"/>
                <a:gd name="connsiteY7" fmla="*/ 373856 h 1412081"/>
                <a:gd name="connsiteX8" fmla="*/ 1712118 w 1997868"/>
                <a:gd name="connsiteY8" fmla="*/ 507206 h 1412081"/>
                <a:gd name="connsiteX9" fmla="*/ 1550193 w 1997868"/>
                <a:gd name="connsiteY9" fmla="*/ 635794 h 1412081"/>
                <a:gd name="connsiteX10" fmla="*/ 1345406 w 1997868"/>
                <a:gd name="connsiteY10" fmla="*/ 785813 h 1412081"/>
                <a:gd name="connsiteX11" fmla="*/ 1197768 w 1997868"/>
                <a:gd name="connsiteY11" fmla="*/ 883444 h 1412081"/>
                <a:gd name="connsiteX12" fmla="*/ 1035843 w 1997868"/>
                <a:gd name="connsiteY12" fmla="*/ 983456 h 1412081"/>
                <a:gd name="connsiteX13" fmla="*/ 852487 w 1997868"/>
                <a:gd name="connsiteY13" fmla="*/ 1081088 h 1412081"/>
                <a:gd name="connsiteX14" fmla="*/ 681037 w 1997868"/>
                <a:gd name="connsiteY14" fmla="*/ 1164431 h 1412081"/>
                <a:gd name="connsiteX15" fmla="*/ 533400 w 1997868"/>
                <a:gd name="connsiteY15" fmla="*/ 1228725 h 1412081"/>
                <a:gd name="connsiteX16" fmla="*/ 361950 w 1997868"/>
                <a:gd name="connsiteY16" fmla="*/ 1300163 h 1412081"/>
                <a:gd name="connsiteX17" fmla="*/ 126206 w 1997868"/>
                <a:gd name="connsiteY17" fmla="*/ 1385888 h 1412081"/>
                <a:gd name="connsiteX18" fmla="*/ 54768 w 1997868"/>
                <a:gd name="connsiteY18" fmla="*/ 1407319 h 1412081"/>
                <a:gd name="connsiteX19" fmla="*/ 16668 w 1997868"/>
                <a:gd name="connsiteY19" fmla="*/ 1412081 h 1412081"/>
                <a:gd name="connsiteX20" fmla="*/ 2381 w 1997868"/>
                <a:gd name="connsiteY20" fmla="*/ 1407319 h 1412081"/>
                <a:gd name="connsiteX21" fmla="*/ 0 w 1997868"/>
                <a:gd name="connsiteY21" fmla="*/ 1397794 h 1412081"/>
                <a:gd name="connsiteX22" fmla="*/ 2381 w 1997868"/>
                <a:gd name="connsiteY22" fmla="*/ 1383506 h 1412081"/>
                <a:gd name="connsiteX23" fmla="*/ 16668 w 1997868"/>
                <a:gd name="connsiteY23" fmla="*/ 1362075 h 1412081"/>
                <a:gd name="connsiteX24" fmla="*/ 83343 w 1997868"/>
                <a:gd name="connsiteY24" fmla="*/ 1328738 h 1412081"/>
                <a:gd name="connsiteX25" fmla="*/ 292893 w 1997868"/>
                <a:gd name="connsiteY25" fmla="*/ 1221581 h 1412081"/>
                <a:gd name="connsiteX26" fmla="*/ 500062 w 1997868"/>
                <a:gd name="connsiteY26" fmla="*/ 1112044 h 1412081"/>
                <a:gd name="connsiteX27" fmla="*/ 671512 w 1997868"/>
                <a:gd name="connsiteY27" fmla="*/ 1014413 h 1412081"/>
                <a:gd name="connsiteX28" fmla="*/ 895350 w 1997868"/>
                <a:gd name="connsiteY28" fmla="*/ 878681 h 1412081"/>
                <a:gd name="connsiteX29" fmla="*/ 1045368 w 1997868"/>
                <a:gd name="connsiteY29" fmla="*/ 769144 h 1412081"/>
                <a:gd name="connsiteX30" fmla="*/ 1233487 w 1997868"/>
                <a:gd name="connsiteY30" fmla="*/ 623888 h 1412081"/>
                <a:gd name="connsiteX31" fmla="*/ 1347787 w 1997868"/>
                <a:gd name="connsiteY31" fmla="*/ 526256 h 1412081"/>
                <a:gd name="connsiteX32" fmla="*/ 1509712 w 1997868"/>
                <a:gd name="connsiteY32" fmla="*/ 383381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7868" h="1412081">
                  <a:moveTo>
                    <a:pt x="1509712" y="383381"/>
                  </a:moveTo>
                  <a:lnTo>
                    <a:pt x="1624012" y="269081"/>
                  </a:lnTo>
                  <a:lnTo>
                    <a:pt x="1728787" y="154781"/>
                  </a:lnTo>
                  <a:lnTo>
                    <a:pt x="1790700" y="78581"/>
                  </a:lnTo>
                  <a:lnTo>
                    <a:pt x="1840706" y="7144"/>
                  </a:lnTo>
                  <a:lnTo>
                    <a:pt x="1997868" y="0"/>
                  </a:lnTo>
                  <a:lnTo>
                    <a:pt x="1981200" y="280988"/>
                  </a:lnTo>
                  <a:lnTo>
                    <a:pt x="1869281" y="373856"/>
                  </a:lnTo>
                  <a:lnTo>
                    <a:pt x="1712118" y="507206"/>
                  </a:lnTo>
                  <a:lnTo>
                    <a:pt x="1550193" y="635794"/>
                  </a:lnTo>
                  <a:lnTo>
                    <a:pt x="1345406" y="785813"/>
                  </a:lnTo>
                  <a:lnTo>
                    <a:pt x="1197768" y="883444"/>
                  </a:lnTo>
                  <a:lnTo>
                    <a:pt x="1035843" y="983456"/>
                  </a:lnTo>
                  <a:lnTo>
                    <a:pt x="852487" y="1081088"/>
                  </a:lnTo>
                  <a:lnTo>
                    <a:pt x="681037" y="1164431"/>
                  </a:lnTo>
                  <a:lnTo>
                    <a:pt x="533400" y="1228725"/>
                  </a:lnTo>
                  <a:lnTo>
                    <a:pt x="361950" y="1300163"/>
                  </a:lnTo>
                  <a:lnTo>
                    <a:pt x="126206" y="1385888"/>
                  </a:lnTo>
                  <a:lnTo>
                    <a:pt x="54768" y="1407319"/>
                  </a:lnTo>
                  <a:lnTo>
                    <a:pt x="16668" y="1412081"/>
                  </a:lnTo>
                  <a:lnTo>
                    <a:pt x="2381" y="1407319"/>
                  </a:lnTo>
                  <a:lnTo>
                    <a:pt x="0" y="1397794"/>
                  </a:lnTo>
                  <a:lnTo>
                    <a:pt x="2381" y="1383506"/>
                  </a:lnTo>
                  <a:lnTo>
                    <a:pt x="16668" y="1362075"/>
                  </a:lnTo>
                  <a:lnTo>
                    <a:pt x="83343" y="1328738"/>
                  </a:lnTo>
                  <a:lnTo>
                    <a:pt x="292893" y="1221581"/>
                  </a:lnTo>
                  <a:lnTo>
                    <a:pt x="500062" y="1112044"/>
                  </a:lnTo>
                  <a:lnTo>
                    <a:pt x="671512" y="1014413"/>
                  </a:lnTo>
                  <a:lnTo>
                    <a:pt x="895350" y="878681"/>
                  </a:lnTo>
                  <a:lnTo>
                    <a:pt x="1045368" y="769144"/>
                  </a:lnTo>
                  <a:lnTo>
                    <a:pt x="1233487" y="623888"/>
                  </a:lnTo>
                  <a:lnTo>
                    <a:pt x="1347787" y="526256"/>
                  </a:lnTo>
                  <a:lnTo>
                    <a:pt x="1509712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1FDD49DE-F239-4C4A-8CF8-2B99EBBEC858}"/>
                </a:ext>
              </a:extLst>
            </p:cNvPr>
            <p:cNvSpPr/>
            <p:nvPr/>
          </p:nvSpPr>
          <p:spPr>
            <a:xfrm>
              <a:off x="5018088" y="4373563"/>
              <a:ext cx="2171700" cy="1379537"/>
            </a:xfrm>
            <a:custGeom>
              <a:avLst/>
              <a:gdLst>
                <a:gd name="connsiteX0" fmla="*/ 342900 w 2171700"/>
                <a:gd name="connsiteY0" fmla="*/ 221457 h 1378744"/>
                <a:gd name="connsiteX1" fmla="*/ 252412 w 2171700"/>
                <a:gd name="connsiteY1" fmla="*/ 147638 h 1378744"/>
                <a:gd name="connsiteX2" fmla="*/ 169069 w 2171700"/>
                <a:gd name="connsiteY2" fmla="*/ 73819 h 1378744"/>
                <a:gd name="connsiteX3" fmla="*/ 88106 w 2171700"/>
                <a:gd name="connsiteY3" fmla="*/ 0 h 1378744"/>
                <a:gd name="connsiteX4" fmla="*/ 2381 w 2171700"/>
                <a:gd name="connsiteY4" fmla="*/ 4763 h 1378744"/>
                <a:gd name="connsiteX5" fmla="*/ 0 w 2171700"/>
                <a:gd name="connsiteY5" fmla="*/ 114300 h 1378744"/>
                <a:gd name="connsiteX6" fmla="*/ 66675 w 2171700"/>
                <a:gd name="connsiteY6" fmla="*/ 145257 h 1378744"/>
                <a:gd name="connsiteX7" fmla="*/ 109537 w 2171700"/>
                <a:gd name="connsiteY7" fmla="*/ 173832 h 1378744"/>
                <a:gd name="connsiteX8" fmla="*/ 176212 w 2171700"/>
                <a:gd name="connsiteY8" fmla="*/ 230982 h 1378744"/>
                <a:gd name="connsiteX9" fmla="*/ 250031 w 2171700"/>
                <a:gd name="connsiteY9" fmla="*/ 307182 h 1378744"/>
                <a:gd name="connsiteX10" fmla="*/ 438150 w 2171700"/>
                <a:gd name="connsiteY10" fmla="*/ 511969 h 1378744"/>
                <a:gd name="connsiteX11" fmla="*/ 554831 w 2171700"/>
                <a:gd name="connsiteY11" fmla="*/ 640557 h 1378744"/>
                <a:gd name="connsiteX12" fmla="*/ 657225 w 2171700"/>
                <a:gd name="connsiteY12" fmla="*/ 759619 h 1378744"/>
                <a:gd name="connsiteX13" fmla="*/ 785812 w 2171700"/>
                <a:gd name="connsiteY13" fmla="*/ 904875 h 1378744"/>
                <a:gd name="connsiteX14" fmla="*/ 876300 w 2171700"/>
                <a:gd name="connsiteY14" fmla="*/ 1009650 h 1378744"/>
                <a:gd name="connsiteX15" fmla="*/ 969169 w 2171700"/>
                <a:gd name="connsiteY15" fmla="*/ 1112044 h 1378744"/>
                <a:gd name="connsiteX16" fmla="*/ 1047750 w 2171700"/>
                <a:gd name="connsiteY16" fmla="*/ 1195388 h 1378744"/>
                <a:gd name="connsiteX17" fmla="*/ 1104900 w 2171700"/>
                <a:gd name="connsiteY17" fmla="*/ 1247775 h 1378744"/>
                <a:gd name="connsiteX18" fmla="*/ 1150144 w 2171700"/>
                <a:gd name="connsiteY18" fmla="*/ 1288257 h 1378744"/>
                <a:gd name="connsiteX19" fmla="*/ 1193006 w 2171700"/>
                <a:gd name="connsiteY19" fmla="*/ 1321594 h 1378744"/>
                <a:gd name="connsiteX20" fmla="*/ 1223962 w 2171700"/>
                <a:gd name="connsiteY20" fmla="*/ 1345407 h 1378744"/>
                <a:gd name="connsiteX21" fmla="*/ 1247775 w 2171700"/>
                <a:gd name="connsiteY21" fmla="*/ 1359694 h 1378744"/>
                <a:gd name="connsiteX22" fmla="*/ 1285875 w 2171700"/>
                <a:gd name="connsiteY22" fmla="*/ 1373982 h 1378744"/>
                <a:gd name="connsiteX23" fmla="*/ 1319212 w 2171700"/>
                <a:gd name="connsiteY23" fmla="*/ 1378744 h 1378744"/>
                <a:gd name="connsiteX24" fmla="*/ 1504950 w 2171700"/>
                <a:gd name="connsiteY24" fmla="*/ 1373982 h 1378744"/>
                <a:gd name="connsiteX25" fmla="*/ 1781175 w 2171700"/>
                <a:gd name="connsiteY25" fmla="*/ 1364457 h 1378744"/>
                <a:gd name="connsiteX26" fmla="*/ 2019300 w 2171700"/>
                <a:gd name="connsiteY26" fmla="*/ 1359694 h 1378744"/>
                <a:gd name="connsiteX27" fmla="*/ 2133600 w 2171700"/>
                <a:gd name="connsiteY27" fmla="*/ 1352550 h 1378744"/>
                <a:gd name="connsiteX28" fmla="*/ 2150269 w 2171700"/>
                <a:gd name="connsiteY28" fmla="*/ 1345407 h 1378744"/>
                <a:gd name="connsiteX29" fmla="*/ 2166937 w 2171700"/>
                <a:gd name="connsiteY29" fmla="*/ 1331119 h 1378744"/>
                <a:gd name="connsiteX30" fmla="*/ 2171700 w 2171700"/>
                <a:gd name="connsiteY30" fmla="*/ 1321594 h 1378744"/>
                <a:gd name="connsiteX31" fmla="*/ 2171700 w 2171700"/>
                <a:gd name="connsiteY31" fmla="*/ 1309688 h 1378744"/>
                <a:gd name="connsiteX32" fmla="*/ 2166937 w 2171700"/>
                <a:gd name="connsiteY32" fmla="*/ 1300163 h 1378744"/>
                <a:gd name="connsiteX33" fmla="*/ 2140744 w 2171700"/>
                <a:gd name="connsiteY33" fmla="*/ 1285875 h 1378744"/>
                <a:gd name="connsiteX34" fmla="*/ 2055019 w 2171700"/>
                <a:gd name="connsiteY34" fmla="*/ 1252538 h 1378744"/>
                <a:gd name="connsiteX35" fmla="*/ 1897856 w 2171700"/>
                <a:gd name="connsiteY35" fmla="*/ 1190625 h 1378744"/>
                <a:gd name="connsiteX36" fmla="*/ 1733550 w 2171700"/>
                <a:gd name="connsiteY36" fmla="*/ 1119188 h 1378744"/>
                <a:gd name="connsiteX37" fmla="*/ 1435894 w 2171700"/>
                <a:gd name="connsiteY37" fmla="*/ 983457 h 1378744"/>
                <a:gd name="connsiteX38" fmla="*/ 1300162 w 2171700"/>
                <a:gd name="connsiteY38" fmla="*/ 909638 h 1378744"/>
                <a:gd name="connsiteX39" fmla="*/ 1126331 w 2171700"/>
                <a:gd name="connsiteY39" fmla="*/ 807244 h 1378744"/>
                <a:gd name="connsiteX40" fmla="*/ 921544 w 2171700"/>
                <a:gd name="connsiteY40" fmla="*/ 676275 h 1378744"/>
                <a:gd name="connsiteX41" fmla="*/ 752475 w 2171700"/>
                <a:gd name="connsiteY41" fmla="*/ 554832 h 1378744"/>
                <a:gd name="connsiteX42" fmla="*/ 573881 w 2171700"/>
                <a:gd name="connsiteY42" fmla="*/ 416719 h 1378744"/>
                <a:gd name="connsiteX43" fmla="*/ 342900 w 2171700"/>
                <a:gd name="connsiteY43" fmla="*/ 22145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1700" h="1378744">
                  <a:moveTo>
                    <a:pt x="342900" y="221457"/>
                  </a:moveTo>
                  <a:lnTo>
                    <a:pt x="252412" y="147638"/>
                  </a:lnTo>
                  <a:lnTo>
                    <a:pt x="169069" y="73819"/>
                  </a:lnTo>
                  <a:lnTo>
                    <a:pt x="88106" y="0"/>
                  </a:lnTo>
                  <a:lnTo>
                    <a:pt x="2381" y="4763"/>
                  </a:lnTo>
                  <a:cubicBezTo>
                    <a:pt x="1587" y="41275"/>
                    <a:pt x="794" y="77788"/>
                    <a:pt x="0" y="114300"/>
                  </a:cubicBezTo>
                  <a:lnTo>
                    <a:pt x="66675" y="145257"/>
                  </a:lnTo>
                  <a:lnTo>
                    <a:pt x="109537" y="173832"/>
                  </a:lnTo>
                  <a:lnTo>
                    <a:pt x="176212" y="230982"/>
                  </a:lnTo>
                  <a:lnTo>
                    <a:pt x="250031" y="307182"/>
                  </a:lnTo>
                  <a:lnTo>
                    <a:pt x="438150" y="511969"/>
                  </a:lnTo>
                  <a:lnTo>
                    <a:pt x="554831" y="640557"/>
                  </a:lnTo>
                  <a:lnTo>
                    <a:pt x="657225" y="759619"/>
                  </a:lnTo>
                  <a:lnTo>
                    <a:pt x="785812" y="904875"/>
                  </a:lnTo>
                  <a:lnTo>
                    <a:pt x="876300" y="1009650"/>
                  </a:lnTo>
                  <a:lnTo>
                    <a:pt x="969169" y="1112044"/>
                  </a:lnTo>
                  <a:lnTo>
                    <a:pt x="1047750" y="1195388"/>
                  </a:lnTo>
                  <a:lnTo>
                    <a:pt x="1104900" y="1247775"/>
                  </a:lnTo>
                  <a:lnTo>
                    <a:pt x="1150144" y="1288257"/>
                  </a:lnTo>
                  <a:lnTo>
                    <a:pt x="1193006" y="1321594"/>
                  </a:lnTo>
                  <a:lnTo>
                    <a:pt x="1223962" y="1345407"/>
                  </a:lnTo>
                  <a:lnTo>
                    <a:pt x="1247775" y="1359694"/>
                  </a:lnTo>
                  <a:lnTo>
                    <a:pt x="1285875" y="1373982"/>
                  </a:lnTo>
                  <a:lnTo>
                    <a:pt x="1319212" y="1378744"/>
                  </a:lnTo>
                  <a:lnTo>
                    <a:pt x="1504950" y="1373982"/>
                  </a:lnTo>
                  <a:lnTo>
                    <a:pt x="1781175" y="1364457"/>
                  </a:lnTo>
                  <a:lnTo>
                    <a:pt x="2019300" y="1359694"/>
                  </a:lnTo>
                  <a:lnTo>
                    <a:pt x="2133600" y="1352550"/>
                  </a:lnTo>
                  <a:lnTo>
                    <a:pt x="2150269" y="1345407"/>
                  </a:lnTo>
                  <a:lnTo>
                    <a:pt x="2166937" y="1331119"/>
                  </a:lnTo>
                  <a:lnTo>
                    <a:pt x="2171700" y="1321594"/>
                  </a:lnTo>
                  <a:lnTo>
                    <a:pt x="2171700" y="1309688"/>
                  </a:lnTo>
                  <a:lnTo>
                    <a:pt x="2166937" y="1300163"/>
                  </a:lnTo>
                  <a:lnTo>
                    <a:pt x="2140744" y="1285875"/>
                  </a:lnTo>
                  <a:lnTo>
                    <a:pt x="2055019" y="1252538"/>
                  </a:lnTo>
                  <a:lnTo>
                    <a:pt x="1897856" y="1190625"/>
                  </a:lnTo>
                  <a:lnTo>
                    <a:pt x="1733550" y="1119188"/>
                  </a:lnTo>
                  <a:lnTo>
                    <a:pt x="1435894" y="983457"/>
                  </a:lnTo>
                  <a:lnTo>
                    <a:pt x="1300162" y="909638"/>
                  </a:lnTo>
                  <a:lnTo>
                    <a:pt x="1126331" y="807244"/>
                  </a:lnTo>
                  <a:lnTo>
                    <a:pt x="921544" y="676275"/>
                  </a:lnTo>
                  <a:lnTo>
                    <a:pt x="752475" y="554832"/>
                  </a:lnTo>
                  <a:lnTo>
                    <a:pt x="573881" y="416719"/>
                  </a:lnTo>
                  <a:lnTo>
                    <a:pt x="342900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29018407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1CC1F1E-E86D-6B44-ADF8-29AA91821596}"/>
              </a:ext>
            </a:extLst>
          </p:cNvPr>
          <p:cNvSpPr/>
          <p:nvPr/>
        </p:nvSpPr>
        <p:spPr>
          <a:xfrm>
            <a:off x="4576763" y="1754188"/>
            <a:ext cx="1995487" cy="898525"/>
          </a:xfrm>
          <a:custGeom>
            <a:avLst/>
            <a:gdLst>
              <a:gd name="connsiteX0" fmla="*/ 1140618 w 1995487"/>
              <a:gd name="connsiteY0" fmla="*/ 292894 h 897732"/>
              <a:gd name="connsiteX1" fmla="*/ 759618 w 1995487"/>
              <a:gd name="connsiteY1" fmla="*/ 350044 h 897732"/>
              <a:gd name="connsiteX2" fmla="*/ 516731 w 1995487"/>
              <a:gd name="connsiteY2" fmla="*/ 390525 h 897732"/>
              <a:gd name="connsiteX3" fmla="*/ 361950 w 1995487"/>
              <a:gd name="connsiteY3" fmla="*/ 419100 h 897732"/>
              <a:gd name="connsiteX4" fmla="*/ 333375 w 1995487"/>
              <a:gd name="connsiteY4" fmla="*/ 419100 h 897732"/>
              <a:gd name="connsiteX5" fmla="*/ 290512 w 1995487"/>
              <a:gd name="connsiteY5" fmla="*/ 409575 h 897732"/>
              <a:gd name="connsiteX6" fmla="*/ 252412 w 1995487"/>
              <a:gd name="connsiteY6" fmla="*/ 390525 h 897732"/>
              <a:gd name="connsiteX7" fmla="*/ 219075 w 1995487"/>
              <a:gd name="connsiteY7" fmla="*/ 371475 h 897732"/>
              <a:gd name="connsiteX8" fmla="*/ 159543 w 1995487"/>
              <a:gd name="connsiteY8" fmla="*/ 328613 h 897732"/>
              <a:gd name="connsiteX9" fmla="*/ 111918 w 1995487"/>
              <a:gd name="connsiteY9" fmla="*/ 283369 h 897732"/>
              <a:gd name="connsiteX10" fmla="*/ 59531 w 1995487"/>
              <a:gd name="connsiteY10" fmla="*/ 221457 h 897732"/>
              <a:gd name="connsiteX11" fmla="*/ 26193 w 1995487"/>
              <a:gd name="connsiteY11" fmla="*/ 180975 h 897732"/>
              <a:gd name="connsiteX12" fmla="*/ 4762 w 1995487"/>
              <a:gd name="connsiteY12" fmla="*/ 152400 h 897732"/>
              <a:gd name="connsiteX13" fmla="*/ 0 w 1995487"/>
              <a:gd name="connsiteY13" fmla="*/ 133350 h 897732"/>
              <a:gd name="connsiteX14" fmla="*/ 0 w 1995487"/>
              <a:gd name="connsiteY14" fmla="*/ 111919 h 897732"/>
              <a:gd name="connsiteX15" fmla="*/ 4762 w 1995487"/>
              <a:gd name="connsiteY15" fmla="*/ 100013 h 897732"/>
              <a:gd name="connsiteX16" fmla="*/ 16668 w 1995487"/>
              <a:gd name="connsiteY16" fmla="*/ 95250 h 897732"/>
              <a:gd name="connsiteX17" fmla="*/ 38100 w 1995487"/>
              <a:gd name="connsiteY17" fmla="*/ 100013 h 897732"/>
              <a:gd name="connsiteX18" fmla="*/ 66675 w 1995487"/>
              <a:gd name="connsiteY18" fmla="*/ 116682 h 897732"/>
              <a:gd name="connsiteX19" fmla="*/ 90487 w 1995487"/>
              <a:gd name="connsiteY19" fmla="*/ 128588 h 897732"/>
              <a:gd name="connsiteX20" fmla="*/ 119062 w 1995487"/>
              <a:gd name="connsiteY20" fmla="*/ 142875 h 897732"/>
              <a:gd name="connsiteX21" fmla="*/ 154781 w 1995487"/>
              <a:gd name="connsiteY21" fmla="*/ 157163 h 897732"/>
              <a:gd name="connsiteX22" fmla="*/ 188118 w 1995487"/>
              <a:gd name="connsiteY22" fmla="*/ 166688 h 897732"/>
              <a:gd name="connsiteX23" fmla="*/ 230981 w 1995487"/>
              <a:gd name="connsiteY23" fmla="*/ 173832 h 897732"/>
              <a:gd name="connsiteX24" fmla="*/ 302418 w 1995487"/>
              <a:gd name="connsiteY24" fmla="*/ 178594 h 897732"/>
              <a:gd name="connsiteX25" fmla="*/ 426243 w 1995487"/>
              <a:gd name="connsiteY25" fmla="*/ 173832 h 897732"/>
              <a:gd name="connsiteX26" fmla="*/ 769143 w 1995487"/>
              <a:gd name="connsiteY26" fmla="*/ 142875 h 897732"/>
              <a:gd name="connsiteX27" fmla="*/ 1116806 w 1995487"/>
              <a:gd name="connsiteY27" fmla="*/ 107157 h 897732"/>
              <a:gd name="connsiteX28" fmla="*/ 1426368 w 1995487"/>
              <a:gd name="connsiteY28" fmla="*/ 76200 h 897732"/>
              <a:gd name="connsiteX29" fmla="*/ 1516856 w 1995487"/>
              <a:gd name="connsiteY29" fmla="*/ 64294 h 897732"/>
              <a:gd name="connsiteX30" fmla="*/ 1557337 w 1995487"/>
              <a:gd name="connsiteY30" fmla="*/ 50007 h 897732"/>
              <a:gd name="connsiteX31" fmla="*/ 1604962 w 1995487"/>
              <a:gd name="connsiteY31" fmla="*/ 30957 h 897732"/>
              <a:gd name="connsiteX32" fmla="*/ 1650206 w 1995487"/>
              <a:gd name="connsiteY32" fmla="*/ 9525 h 897732"/>
              <a:gd name="connsiteX33" fmla="*/ 1669256 w 1995487"/>
              <a:gd name="connsiteY33" fmla="*/ 0 h 897732"/>
              <a:gd name="connsiteX34" fmla="*/ 1695450 w 1995487"/>
              <a:gd name="connsiteY34" fmla="*/ 0 h 897732"/>
              <a:gd name="connsiteX35" fmla="*/ 1750218 w 1995487"/>
              <a:gd name="connsiteY35" fmla="*/ 9525 h 897732"/>
              <a:gd name="connsiteX36" fmla="*/ 1802606 w 1995487"/>
              <a:gd name="connsiteY36" fmla="*/ 28575 h 897732"/>
              <a:gd name="connsiteX37" fmla="*/ 1864518 w 1995487"/>
              <a:gd name="connsiteY37" fmla="*/ 59532 h 897732"/>
              <a:gd name="connsiteX38" fmla="*/ 1921668 w 1995487"/>
              <a:gd name="connsiteY38" fmla="*/ 92869 h 897732"/>
              <a:gd name="connsiteX39" fmla="*/ 1966912 w 1995487"/>
              <a:gd name="connsiteY39" fmla="*/ 119063 h 897732"/>
              <a:gd name="connsiteX40" fmla="*/ 1985962 w 1995487"/>
              <a:gd name="connsiteY40" fmla="*/ 138113 h 897732"/>
              <a:gd name="connsiteX41" fmla="*/ 1995487 w 1995487"/>
              <a:gd name="connsiteY41" fmla="*/ 159544 h 897732"/>
              <a:gd name="connsiteX42" fmla="*/ 1990725 w 1995487"/>
              <a:gd name="connsiteY42" fmla="*/ 178594 h 897732"/>
              <a:gd name="connsiteX43" fmla="*/ 1976437 w 1995487"/>
              <a:gd name="connsiteY43" fmla="*/ 202407 h 897732"/>
              <a:gd name="connsiteX44" fmla="*/ 1952625 w 1995487"/>
              <a:gd name="connsiteY44" fmla="*/ 223838 h 897732"/>
              <a:gd name="connsiteX45" fmla="*/ 1931193 w 1995487"/>
              <a:gd name="connsiteY45" fmla="*/ 242888 h 897732"/>
              <a:gd name="connsiteX46" fmla="*/ 1914525 w 1995487"/>
              <a:gd name="connsiteY46" fmla="*/ 271463 h 897732"/>
              <a:gd name="connsiteX47" fmla="*/ 1890712 w 1995487"/>
              <a:gd name="connsiteY47" fmla="*/ 338138 h 897732"/>
              <a:gd name="connsiteX48" fmla="*/ 1835943 w 1995487"/>
              <a:gd name="connsiteY48" fmla="*/ 526257 h 897732"/>
              <a:gd name="connsiteX49" fmla="*/ 1719262 w 1995487"/>
              <a:gd name="connsiteY49" fmla="*/ 864394 h 897732"/>
              <a:gd name="connsiteX50" fmla="*/ 1500187 w 1995487"/>
              <a:gd name="connsiteY50" fmla="*/ 897732 h 897732"/>
              <a:gd name="connsiteX51" fmla="*/ 1547812 w 1995487"/>
              <a:gd name="connsiteY51" fmla="*/ 750094 h 897732"/>
              <a:gd name="connsiteX52" fmla="*/ 1571625 w 1995487"/>
              <a:gd name="connsiteY52" fmla="*/ 619125 h 897732"/>
              <a:gd name="connsiteX53" fmla="*/ 1614487 w 1995487"/>
              <a:gd name="connsiteY53" fmla="*/ 350044 h 897732"/>
              <a:gd name="connsiteX54" fmla="*/ 1616868 w 1995487"/>
              <a:gd name="connsiteY54" fmla="*/ 302419 h 897732"/>
              <a:gd name="connsiteX55" fmla="*/ 1616868 w 1995487"/>
              <a:gd name="connsiteY55" fmla="*/ 288132 h 897732"/>
              <a:gd name="connsiteX56" fmla="*/ 1612106 w 1995487"/>
              <a:gd name="connsiteY56" fmla="*/ 273844 h 897732"/>
              <a:gd name="connsiteX57" fmla="*/ 1597818 w 1995487"/>
              <a:gd name="connsiteY57" fmla="*/ 261938 h 897732"/>
              <a:gd name="connsiteX58" fmla="*/ 1576387 w 1995487"/>
              <a:gd name="connsiteY58" fmla="*/ 250032 h 897732"/>
              <a:gd name="connsiteX59" fmla="*/ 1538287 w 1995487"/>
              <a:gd name="connsiteY59" fmla="*/ 240507 h 897732"/>
              <a:gd name="connsiteX60" fmla="*/ 1447800 w 1995487"/>
              <a:gd name="connsiteY60" fmla="*/ 242888 h 897732"/>
              <a:gd name="connsiteX61" fmla="*/ 1140618 w 1995487"/>
              <a:gd name="connsiteY61" fmla="*/ 292894 h 89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995487" h="897732">
                <a:moveTo>
                  <a:pt x="1140618" y="292894"/>
                </a:moveTo>
                <a:lnTo>
                  <a:pt x="759618" y="350044"/>
                </a:lnTo>
                <a:lnTo>
                  <a:pt x="516731" y="390525"/>
                </a:lnTo>
                <a:lnTo>
                  <a:pt x="361950" y="419100"/>
                </a:lnTo>
                <a:lnTo>
                  <a:pt x="333375" y="419100"/>
                </a:lnTo>
                <a:lnTo>
                  <a:pt x="290512" y="409575"/>
                </a:lnTo>
                <a:lnTo>
                  <a:pt x="252412" y="390525"/>
                </a:lnTo>
                <a:lnTo>
                  <a:pt x="219075" y="371475"/>
                </a:lnTo>
                <a:lnTo>
                  <a:pt x="159543" y="328613"/>
                </a:lnTo>
                <a:lnTo>
                  <a:pt x="111918" y="283369"/>
                </a:lnTo>
                <a:lnTo>
                  <a:pt x="59531" y="221457"/>
                </a:lnTo>
                <a:lnTo>
                  <a:pt x="26193" y="180975"/>
                </a:lnTo>
                <a:lnTo>
                  <a:pt x="4762" y="152400"/>
                </a:lnTo>
                <a:lnTo>
                  <a:pt x="0" y="133350"/>
                </a:lnTo>
                <a:lnTo>
                  <a:pt x="0" y="111919"/>
                </a:lnTo>
                <a:lnTo>
                  <a:pt x="4762" y="100013"/>
                </a:lnTo>
                <a:lnTo>
                  <a:pt x="16668" y="95250"/>
                </a:lnTo>
                <a:lnTo>
                  <a:pt x="38100" y="100013"/>
                </a:lnTo>
                <a:lnTo>
                  <a:pt x="66675" y="116682"/>
                </a:lnTo>
                <a:lnTo>
                  <a:pt x="90487" y="128588"/>
                </a:lnTo>
                <a:lnTo>
                  <a:pt x="119062" y="142875"/>
                </a:lnTo>
                <a:lnTo>
                  <a:pt x="154781" y="157163"/>
                </a:lnTo>
                <a:lnTo>
                  <a:pt x="188118" y="166688"/>
                </a:lnTo>
                <a:lnTo>
                  <a:pt x="230981" y="173832"/>
                </a:lnTo>
                <a:lnTo>
                  <a:pt x="302418" y="178594"/>
                </a:lnTo>
                <a:lnTo>
                  <a:pt x="426243" y="173832"/>
                </a:lnTo>
                <a:lnTo>
                  <a:pt x="769143" y="142875"/>
                </a:lnTo>
                <a:lnTo>
                  <a:pt x="1116806" y="107157"/>
                </a:lnTo>
                <a:lnTo>
                  <a:pt x="1426368" y="76200"/>
                </a:lnTo>
                <a:lnTo>
                  <a:pt x="1516856" y="64294"/>
                </a:lnTo>
                <a:lnTo>
                  <a:pt x="1557337" y="50007"/>
                </a:lnTo>
                <a:lnTo>
                  <a:pt x="1604962" y="30957"/>
                </a:lnTo>
                <a:lnTo>
                  <a:pt x="1650206" y="9525"/>
                </a:lnTo>
                <a:lnTo>
                  <a:pt x="1669256" y="0"/>
                </a:lnTo>
                <a:lnTo>
                  <a:pt x="1695450" y="0"/>
                </a:lnTo>
                <a:lnTo>
                  <a:pt x="1750218" y="9525"/>
                </a:lnTo>
                <a:lnTo>
                  <a:pt x="1802606" y="28575"/>
                </a:lnTo>
                <a:lnTo>
                  <a:pt x="1864518" y="59532"/>
                </a:lnTo>
                <a:lnTo>
                  <a:pt x="1921668" y="92869"/>
                </a:lnTo>
                <a:lnTo>
                  <a:pt x="1966912" y="119063"/>
                </a:lnTo>
                <a:lnTo>
                  <a:pt x="1985962" y="138113"/>
                </a:lnTo>
                <a:lnTo>
                  <a:pt x="1995487" y="159544"/>
                </a:lnTo>
                <a:lnTo>
                  <a:pt x="1990725" y="178594"/>
                </a:lnTo>
                <a:lnTo>
                  <a:pt x="1976437" y="202407"/>
                </a:lnTo>
                <a:lnTo>
                  <a:pt x="1952625" y="223838"/>
                </a:lnTo>
                <a:lnTo>
                  <a:pt x="1931193" y="242888"/>
                </a:lnTo>
                <a:lnTo>
                  <a:pt x="1914525" y="271463"/>
                </a:lnTo>
                <a:lnTo>
                  <a:pt x="1890712" y="338138"/>
                </a:lnTo>
                <a:lnTo>
                  <a:pt x="1835943" y="526257"/>
                </a:lnTo>
                <a:lnTo>
                  <a:pt x="1719262" y="864394"/>
                </a:lnTo>
                <a:lnTo>
                  <a:pt x="1500187" y="897732"/>
                </a:lnTo>
                <a:lnTo>
                  <a:pt x="1547812" y="750094"/>
                </a:lnTo>
                <a:lnTo>
                  <a:pt x="1571625" y="619125"/>
                </a:lnTo>
                <a:lnTo>
                  <a:pt x="1614487" y="350044"/>
                </a:lnTo>
                <a:lnTo>
                  <a:pt x="1616868" y="302419"/>
                </a:lnTo>
                <a:lnTo>
                  <a:pt x="1616868" y="288132"/>
                </a:lnTo>
                <a:lnTo>
                  <a:pt x="1612106" y="273844"/>
                </a:lnTo>
                <a:lnTo>
                  <a:pt x="1597818" y="261938"/>
                </a:lnTo>
                <a:lnTo>
                  <a:pt x="1576387" y="250032"/>
                </a:lnTo>
                <a:lnTo>
                  <a:pt x="1538287" y="240507"/>
                </a:lnTo>
                <a:lnTo>
                  <a:pt x="1447800" y="242888"/>
                </a:lnTo>
                <a:lnTo>
                  <a:pt x="1140618" y="292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EBF2194-907F-9B4B-AD10-91A39B8D873B}"/>
              </a:ext>
            </a:extLst>
          </p:cNvPr>
          <p:cNvSpPr/>
          <p:nvPr/>
        </p:nvSpPr>
        <p:spPr>
          <a:xfrm rot="16200000">
            <a:off x="1986757" y="2304256"/>
            <a:ext cx="2297112" cy="1323975"/>
          </a:xfrm>
          <a:custGeom>
            <a:avLst/>
            <a:gdLst>
              <a:gd name="connsiteX0" fmla="*/ 1452562 w 2297906"/>
              <a:gd name="connsiteY0" fmla="*/ 1045369 h 1323975"/>
              <a:gd name="connsiteX1" fmla="*/ 1223962 w 2297906"/>
              <a:gd name="connsiteY1" fmla="*/ 919162 h 1323975"/>
              <a:gd name="connsiteX2" fmla="*/ 959643 w 2297906"/>
              <a:gd name="connsiteY2" fmla="*/ 757237 h 1323975"/>
              <a:gd name="connsiteX3" fmla="*/ 788193 w 2297906"/>
              <a:gd name="connsiteY3" fmla="*/ 640556 h 1323975"/>
              <a:gd name="connsiteX4" fmla="*/ 657225 w 2297906"/>
              <a:gd name="connsiteY4" fmla="*/ 550069 h 1323975"/>
              <a:gd name="connsiteX5" fmla="*/ 466725 w 2297906"/>
              <a:gd name="connsiteY5" fmla="*/ 411956 h 1323975"/>
              <a:gd name="connsiteX6" fmla="*/ 216693 w 2297906"/>
              <a:gd name="connsiteY6" fmla="*/ 223837 h 1323975"/>
              <a:gd name="connsiteX7" fmla="*/ 28575 w 2297906"/>
              <a:gd name="connsiteY7" fmla="*/ 80962 h 1323975"/>
              <a:gd name="connsiteX8" fmla="*/ 9525 w 2297906"/>
              <a:gd name="connsiteY8" fmla="*/ 61912 h 1323975"/>
              <a:gd name="connsiteX9" fmla="*/ 0 w 2297906"/>
              <a:gd name="connsiteY9" fmla="*/ 40481 h 1323975"/>
              <a:gd name="connsiteX10" fmla="*/ 0 w 2297906"/>
              <a:gd name="connsiteY10" fmla="*/ 19050 h 1323975"/>
              <a:gd name="connsiteX11" fmla="*/ 4762 w 2297906"/>
              <a:gd name="connsiteY11" fmla="*/ 4762 h 1323975"/>
              <a:gd name="connsiteX12" fmla="*/ 21431 w 2297906"/>
              <a:gd name="connsiteY12" fmla="*/ 0 h 1323975"/>
              <a:gd name="connsiteX13" fmla="*/ 59531 w 2297906"/>
              <a:gd name="connsiteY13" fmla="*/ 11906 h 1323975"/>
              <a:gd name="connsiteX14" fmla="*/ 209550 w 2297906"/>
              <a:gd name="connsiteY14" fmla="*/ 109537 h 1323975"/>
              <a:gd name="connsiteX15" fmla="*/ 492918 w 2297906"/>
              <a:gd name="connsiteY15" fmla="*/ 283369 h 1323975"/>
              <a:gd name="connsiteX16" fmla="*/ 666750 w 2297906"/>
              <a:gd name="connsiteY16" fmla="*/ 388144 h 1323975"/>
              <a:gd name="connsiteX17" fmla="*/ 866775 w 2297906"/>
              <a:gd name="connsiteY17" fmla="*/ 500062 h 1323975"/>
              <a:gd name="connsiteX18" fmla="*/ 1078706 w 2297906"/>
              <a:gd name="connsiteY18" fmla="*/ 607219 h 1323975"/>
              <a:gd name="connsiteX19" fmla="*/ 1285875 w 2297906"/>
              <a:gd name="connsiteY19" fmla="*/ 709612 h 1323975"/>
              <a:gd name="connsiteX20" fmla="*/ 1495425 w 2297906"/>
              <a:gd name="connsiteY20" fmla="*/ 802481 h 1323975"/>
              <a:gd name="connsiteX21" fmla="*/ 1735931 w 2297906"/>
              <a:gd name="connsiteY21" fmla="*/ 900112 h 1323975"/>
              <a:gd name="connsiteX22" fmla="*/ 1857375 w 2297906"/>
              <a:gd name="connsiteY22" fmla="*/ 940594 h 1323975"/>
              <a:gd name="connsiteX23" fmla="*/ 1957387 w 2297906"/>
              <a:gd name="connsiteY23" fmla="*/ 966787 h 1323975"/>
              <a:gd name="connsiteX24" fmla="*/ 1993106 w 2297906"/>
              <a:gd name="connsiteY24" fmla="*/ 973931 h 1323975"/>
              <a:gd name="connsiteX25" fmla="*/ 2040731 w 2297906"/>
              <a:gd name="connsiteY25" fmla="*/ 976312 h 1323975"/>
              <a:gd name="connsiteX26" fmla="*/ 2076450 w 2297906"/>
              <a:gd name="connsiteY26" fmla="*/ 976312 h 1323975"/>
              <a:gd name="connsiteX27" fmla="*/ 2119312 w 2297906"/>
              <a:gd name="connsiteY27" fmla="*/ 969169 h 1323975"/>
              <a:gd name="connsiteX28" fmla="*/ 2150268 w 2297906"/>
              <a:gd name="connsiteY28" fmla="*/ 952500 h 1323975"/>
              <a:gd name="connsiteX29" fmla="*/ 2185987 w 2297906"/>
              <a:gd name="connsiteY29" fmla="*/ 931069 h 1323975"/>
              <a:gd name="connsiteX30" fmla="*/ 2219325 w 2297906"/>
              <a:gd name="connsiteY30" fmla="*/ 895350 h 1323975"/>
              <a:gd name="connsiteX31" fmla="*/ 2243137 w 2297906"/>
              <a:gd name="connsiteY31" fmla="*/ 854869 h 1323975"/>
              <a:gd name="connsiteX32" fmla="*/ 2255043 w 2297906"/>
              <a:gd name="connsiteY32" fmla="*/ 835819 h 1323975"/>
              <a:gd name="connsiteX33" fmla="*/ 2274093 w 2297906"/>
              <a:gd name="connsiteY33" fmla="*/ 826294 h 1323975"/>
              <a:gd name="connsiteX34" fmla="*/ 2288381 w 2297906"/>
              <a:gd name="connsiteY34" fmla="*/ 828675 h 1323975"/>
              <a:gd name="connsiteX35" fmla="*/ 2297906 w 2297906"/>
              <a:gd name="connsiteY35" fmla="*/ 840581 h 1323975"/>
              <a:gd name="connsiteX36" fmla="*/ 2295525 w 2297906"/>
              <a:gd name="connsiteY36" fmla="*/ 876300 h 1323975"/>
              <a:gd name="connsiteX37" fmla="*/ 2286000 w 2297906"/>
              <a:gd name="connsiteY37" fmla="*/ 933450 h 1323975"/>
              <a:gd name="connsiteX38" fmla="*/ 2278856 w 2297906"/>
              <a:gd name="connsiteY38" fmla="*/ 973931 h 1323975"/>
              <a:gd name="connsiteX39" fmla="*/ 2264568 w 2297906"/>
              <a:gd name="connsiteY39" fmla="*/ 1012031 h 1323975"/>
              <a:gd name="connsiteX40" fmla="*/ 2224087 w 2297906"/>
              <a:gd name="connsiteY40" fmla="*/ 1078706 h 1323975"/>
              <a:gd name="connsiteX41" fmla="*/ 2162175 w 2297906"/>
              <a:gd name="connsiteY41" fmla="*/ 1152525 h 1323975"/>
              <a:gd name="connsiteX42" fmla="*/ 2100262 w 2297906"/>
              <a:gd name="connsiteY42" fmla="*/ 1216819 h 1323975"/>
              <a:gd name="connsiteX43" fmla="*/ 2047875 w 2297906"/>
              <a:gd name="connsiteY43" fmla="*/ 1264444 h 1323975"/>
              <a:gd name="connsiteX44" fmla="*/ 2005012 w 2297906"/>
              <a:gd name="connsiteY44" fmla="*/ 1285875 h 1323975"/>
              <a:gd name="connsiteX45" fmla="*/ 1938337 w 2297906"/>
              <a:gd name="connsiteY45" fmla="*/ 1321594 h 1323975"/>
              <a:gd name="connsiteX46" fmla="*/ 1919287 w 2297906"/>
              <a:gd name="connsiteY46" fmla="*/ 1323975 h 1323975"/>
              <a:gd name="connsiteX47" fmla="*/ 1900237 w 2297906"/>
              <a:gd name="connsiteY47" fmla="*/ 1321594 h 1323975"/>
              <a:gd name="connsiteX48" fmla="*/ 1871662 w 2297906"/>
              <a:gd name="connsiteY48" fmla="*/ 1309687 h 1323975"/>
              <a:gd name="connsiteX49" fmla="*/ 1850231 w 2297906"/>
              <a:gd name="connsiteY49" fmla="*/ 1293019 h 1323975"/>
              <a:gd name="connsiteX50" fmla="*/ 1835943 w 2297906"/>
              <a:gd name="connsiteY50" fmla="*/ 1254919 h 1323975"/>
              <a:gd name="connsiteX51" fmla="*/ 1819275 w 2297906"/>
              <a:gd name="connsiteY51" fmla="*/ 1221581 h 1323975"/>
              <a:gd name="connsiteX52" fmla="*/ 1721643 w 2297906"/>
              <a:gd name="connsiteY52" fmla="*/ 1173956 h 1323975"/>
              <a:gd name="connsiteX53" fmla="*/ 1631156 w 2297906"/>
              <a:gd name="connsiteY53" fmla="*/ 1133475 h 1323975"/>
              <a:gd name="connsiteX54" fmla="*/ 1452562 w 2297906"/>
              <a:gd name="connsiteY54" fmla="*/ 1045369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97906" h="1323975">
                <a:moveTo>
                  <a:pt x="1452562" y="1045369"/>
                </a:moveTo>
                <a:lnTo>
                  <a:pt x="1223962" y="919162"/>
                </a:lnTo>
                <a:lnTo>
                  <a:pt x="959643" y="757237"/>
                </a:lnTo>
                <a:lnTo>
                  <a:pt x="788193" y="640556"/>
                </a:lnTo>
                <a:lnTo>
                  <a:pt x="657225" y="550069"/>
                </a:lnTo>
                <a:lnTo>
                  <a:pt x="466725" y="411956"/>
                </a:lnTo>
                <a:lnTo>
                  <a:pt x="216693" y="223837"/>
                </a:lnTo>
                <a:lnTo>
                  <a:pt x="28575" y="80962"/>
                </a:lnTo>
                <a:lnTo>
                  <a:pt x="9525" y="61912"/>
                </a:lnTo>
                <a:lnTo>
                  <a:pt x="0" y="40481"/>
                </a:lnTo>
                <a:lnTo>
                  <a:pt x="0" y="19050"/>
                </a:lnTo>
                <a:lnTo>
                  <a:pt x="4762" y="4762"/>
                </a:lnTo>
                <a:lnTo>
                  <a:pt x="21431" y="0"/>
                </a:lnTo>
                <a:lnTo>
                  <a:pt x="59531" y="11906"/>
                </a:lnTo>
                <a:lnTo>
                  <a:pt x="209550" y="109537"/>
                </a:lnTo>
                <a:lnTo>
                  <a:pt x="492918" y="283369"/>
                </a:lnTo>
                <a:lnTo>
                  <a:pt x="666750" y="388144"/>
                </a:lnTo>
                <a:lnTo>
                  <a:pt x="866775" y="500062"/>
                </a:lnTo>
                <a:lnTo>
                  <a:pt x="1078706" y="607219"/>
                </a:lnTo>
                <a:lnTo>
                  <a:pt x="1285875" y="709612"/>
                </a:lnTo>
                <a:lnTo>
                  <a:pt x="1495425" y="802481"/>
                </a:lnTo>
                <a:lnTo>
                  <a:pt x="1735931" y="900112"/>
                </a:lnTo>
                <a:lnTo>
                  <a:pt x="1857375" y="940594"/>
                </a:lnTo>
                <a:lnTo>
                  <a:pt x="1957387" y="966787"/>
                </a:lnTo>
                <a:lnTo>
                  <a:pt x="1993106" y="973931"/>
                </a:lnTo>
                <a:lnTo>
                  <a:pt x="2040731" y="976312"/>
                </a:lnTo>
                <a:lnTo>
                  <a:pt x="2076450" y="976312"/>
                </a:lnTo>
                <a:lnTo>
                  <a:pt x="2119312" y="969169"/>
                </a:lnTo>
                <a:lnTo>
                  <a:pt x="2150268" y="952500"/>
                </a:lnTo>
                <a:lnTo>
                  <a:pt x="2185987" y="931069"/>
                </a:lnTo>
                <a:lnTo>
                  <a:pt x="2219325" y="895350"/>
                </a:lnTo>
                <a:lnTo>
                  <a:pt x="2243137" y="854869"/>
                </a:lnTo>
                <a:lnTo>
                  <a:pt x="2255043" y="835819"/>
                </a:lnTo>
                <a:lnTo>
                  <a:pt x="2274093" y="826294"/>
                </a:lnTo>
                <a:lnTo>
                  <a:pt x="2288381" y="828675"/>
                </a:lnTo>
                <a:lnTo>
                  <a:pt x="2297906" y="840581"/>
                </a:lnTo>
                <a:lnTo>
                  <a:pt x="2295525" y="876300"/>
                </a:lnTo>
                <a:lnTo>
                  <a:pt x="2286000" y="933450"/>
                </a:lnTo>
                <a:lnTo>
                  <a:pt x="2278856" y="973931"/>
                </a:lnTo>
                <a:lnTo>
                  <a:pt x="2264568" y="1012031"/>
                </a:lnTo>
                <a:lnTo>
                  <a:pt x="2224087" y="1078706"/>
                </a:lnTo>
                <a:lnTo>
                  <a:pt x="2162175" y="1152525"/>
                </a:lnTo>
                <a:lnTo>
                  <a:pt x="2100262" y="1216819"/>
                </a:lnTo>
                <a:lnTo>
                  <a:pt x="2047875" y="1264444"/>
                </a:lnTo>
                <a:lnTo>
                  <a:pt x="2005012" y="1285875"/>
                </a:lnTo>
                <a:lnTo>
                  <a:pt x="1938337" y="1321594"/>
                </a:lnTo>
                <a:lnTo>
                  <a:pt x="1919287" y="1323975"/>
                </a:lnTo>
                <a:lnTo>
                  <a:pt x="1900237" y="1321594"/>
                </a:lnTo>
                <a:lnTo>
                  <a:pt x="1871662" y="1309687"/>
                </a:lnTo>
                <a:lnTo>
                  <a:pt x="1850231" y="1293019"/>
                </a:lnTo>
                <a:lnTo>
                  <a:pt x="1835943" y="1254919"/>
                </a:lnTo>
                <a:lnTo>
                  <a:pt x="1819275" y="1221581"/>
                </a:lnTo>
                <a:lnTo>
                  <a:pt x="1721643" y="1173956"/>
                </a:lnTo>
                <a:lnTo>
                  <a:pt x="1631156" y="1133475"/>
                </a:lnTo>
                <a:lnTo>
                  <a:pt x="1452562" y="1045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984AFD3-7077-3F4D-9675-1FABE7FA755E}"/>
              </a:ext>
            </a:extLst>
          </p:cNvPr>
          <p:cNvSpPr/>
          <p:nvPr/>
        </p:nvSpPr>
        <p:spPr>
          <a:xfrm rot="16200000">
            <a:off x="2399506" y="3840957"/>
            <a:ext cx="3032125" cy="449262"/>
          </a:xfrm>
          <a:custGeom>
            <a:avLst/>
            <a:gdLst>
              <a:gd name="connsiteX0" fmla="*/ 1311069 w 3031686"/>
              <a:gd name="connsiteY0" fmla="*/ 327123 h 450761"/>
              <a:gd name="connsiteX1" fmla="*/ 713489 w 3031686"/>
              <a:gd name="connsiteY1" fmla="*/ 309093 h 450761"/>
              <a:gd name="connsiteX2" fmla="*/ 342578 w 3031686"/>
              <a:gd name="connsiteY2" fmla="*/ 293638 h 450761"/>
              <a:gd name="connsiteX3" fmla="*/ 213789 w 3031686"/>
              <a:gd name="connsiteY3" fmla="*/ 285911 h 450761"/>
              <a:gd name="connsiteX4" fmla="*/ 131364 w 3031686"/>
              <a:gd name="connsiteY4" fmla="*/ 280759 h 450761"/>
              <a:gd name="connsiteX5" fmla="*/ 82424 w 3031686"/>
              <a:gd name="connsiteY5" fmla="*/ 275608 h 450761"/>
              <a:gd name="connsiteX6" fmla="*/ 51515 w 3031686"/>
              <a:gd name="connsiteY6" fmla="*/ 267881 h 450761"/>
              <a:gd name="connsiteX7" fmla="*/ 25757 w 3031686"/>
              <a:gd name="connsiteY7" fmla="*/ 252426 h 450761"/>
              <a:gd name="connsiteX8" fmla="*/ 12878 w 3031686"/>
              <a:gd name="connsiteY8" fmla="*/ 242123 h 450761"/>
              <a:gd name="connsiteX9" fmla="*/ 0 w 3031686"/>
              <a:gd name="connsiteY9" fmla="*/ 216365 h 450761"/>
              <a:gd name="connsiteX10" fmla="*/ 7727 w 3031686"/>
              <a:gd name="connsiteY10" fmla="*/ 188032 h 450761"/>
              <a:gd name="connsiteX11" fmla="*/ 30909 w 3031686"/>
              <a:gd name="connsiteY11" fmla="*/ 157122 h 450761"/>
              <a:gd name="connsiteX12" fmla="*/ 66970 w 3031686"/>
              <a:gd name="connsiteY12" fmla="*/ 126213 h 450761"/>
              <a:gd name="connsiteX13" fmla="*/ 87576 w 3031686"/>
              <a:gd name="connsiteY13" fmla="*/ 110758 h 450761"/>
              <a:gd name="connsiteX14" fmla="*/ 172576 w 3031686"/>
              <a:gd name="connsiteY14" fmla="*/ 87576 h 450761"/>
              <a:gd name="connsiteX15" fmla="*/ 267880 w 3031686"/>
              <a:gd name="connsiteY15" fmla="*/ 69546 h 450761"/>
              <a:gd name="connsiteX16" fmla="*/ 373487 w 3031686"/>
              <a:gd name="connsiteY16" fmla="*/ 64394 h 450761"/>
              <a:gd name="connsiteX17" fmla="*/ 412123 w 3031686"/>
              <a:gd name="connsiteY17" fmla="*/ 69546 h 450761"/>
              <a:gd name="connsiteX18" fmla="*/ 481669 w 3031686"/>
              <a:gd name="connsiteY18" fmla="*/ 79849 h 450761"/>
              <a:gd name="connsiteX19" fmla="*/ 767580 w 3031686"/>
              <a:gd name="connsiteY19" fmla="*/ 97879 h 450761"/>
              <a:gd name="connsiteX20" fmla="*/ 1251826 w 3031686"/>
              <a:gd name="connsiteY20" fmla="*/ 115910 h 450761"/>
              <a:gd name="connsiteX21" fmla="*/ 1779860 w 3031686"/>
              <a:gd name="connsiteY21" fmla="*/ 128789 h 450761"/>
              <a:gd name="connsiteX22" fmla="*/ 2320773 w 3031686"/>
              <a:gd name="connsiteY22" fmla="*/ 136516 h 450761"/>
              <a:gd name="connsiteX23" fmla="*/ 2699411 w 3031686"/>
              <a:gd name="connsiteY23" fmla="*/ 139092 h 450761"/>
              <a:gd name="connsiteX24" fmla="*/ 2758654 w 3031686"/>
              <a:gd name="connsiteY24" fmla="*/ 133940 h 450761"/>
              <a:gd name="connsiteX25" fmla="*/ 2802442 w 3031686"/>
              <a:gd name="connsiteY25" fmla="*/ 121061 h 450761"/>
              <a:gd name="connsiteX26" fmla="*/ 2856534 w 3031686"/>
              <a:gd name="connsiteY26" fmla="*/ 97879 h 450761"/>
              <a:gd name="connsiteX27" fmla="*/ 2926080 w 3031686"/>
              <a:gd name="connsiteY27" fmla="*/ 51516 h 450761"/>
              <a:gd name="connsiteX28" fmla="*/ 2975019 w 3031686"/>
              <a:gd name="connsiteY28" fmla="*/ 10303 h 450761"/>
              <a:gd name="connsiteX29" fmla="*/ 2993050 w 3031686"/>
              <a:gd name="connsiteY29" fmla="*/ 0 h 450761"/>
              <a:gd name="connsiteX30" fmla="*/ 3011080 w 3031686"/>
              <a:gd name="connsiteY30" fmla="*/ 0 h 450761"/>
              <a:gd name="connsiteX31" fmla="*/ 3023959 w 3031686"/>
              <a:gd name="connsiteY31" fmla="*/ 2576 h 450761"/>
              <a:gd name="connsiteX32" fmla="*/ 3031686 w 3031686"/>
              <a:gd name="connsiteY32" fmla="*/ 18030 h 450761"/>
              <a:gd name="connsiteX33" fmla="*/ 3021383 w 3031686"/>
              <a:gd name="connsiteY33" fmla="*/ 61819 h 450761"/>
              <a:gd name="connsiteX34" fmla="*/ 2972443 w 3031686"/>
              <a:gd name="connsiteY34" fmla="*/ 162274 h 450761"/>
              <a:gd name="connsiteX35" fmla="*/ 2933807 w 3031686"/>
              <a:gd name="connsiteY35" fmla="*/ 231820 h 450761"/>
              <a:gd name="connsiteX36" fmla="*/ 2869413 w 3031686"/>
              <a:gd name="connsiteY36" fmla="*/ 319396 h 450761"/>
              <a:gd name="connsiteX37" fmla="*/ 2812745 w 3031686"/>
              <a:gd name="connsiteY37" fmla="*/ 378639 h 450761"/>
              <a:gd name="connsiteX38" fmla="*/ 2745775 w 3031686"/>
              <a:gd name="connsiteY38" fmla="*/ 435306 h 450761"/>
              <a:gd name="connsiteX39" fmla="*/ 2725169 w 3031686"/>
              <a:gd name="connsiteY39" fmla="*/ 448185 h 450761"/>
              <a:gd name="connsiteX40" fmla="*/ 2712290 w 3031686"/>
              <a:gd name="connsiteY40" fmla="*/ 450761 h 450761"/>
              <a:gd name="connsiteX41" fmla="*/ 2686533 w 3031686"/>
              <a:gd name="connsiteY41" fmla="*/ 443033 h 450761"/>
              <a:gd name="connsiteX42" fmla="*/ 2658199 w 3031686"/>
              <a:gd name="connsiteY42" fmla="*/ 419851 h 450761"/>
              <a:gd name="connsiteX43" fmla="*/ 2622138 w 3031686"/>
              <a:gd name="connsiteY43" fmla="*/ 391518 h 450761"/>
              <a:gd name="connsiteX44" fmla="*/ 2586077 w 3031686"/>
              <a:gd name="connsiteY44" fmla="*/ 373487 h 450761"/>
              <a:gd name="connsiteX45" fmla="*/ 2552592 w 3031686"/>
              <a:gd name="connsiteY45" fmla="*/ 363184 h 450761"/>
              <a:gd name="connsiteX46" fmla="*/ 2475319 w 3031686"/>
              <a:gd name="connsiteY46" fmla="*/ 358033 h 450761"/>
              <a:gd name="connsiteX47" fmla="*/ 1921527 w 3031686"/>
              <a:gd name="connsiteY47" fmla="*/ 345154 h 450761"/>
              <a:gd name="connsiteX48" fmla="*/ 1311069 w 3031686"/>
              <a:gd name="connsiteY48" fmla="*/ 327123 h 45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31686" h="450761">
                <a:moveTo>
                  <a:pt x="1311069" y="327123"/>
                </a:moveTo>
                <a:lnTo>
                  <a:pt x="713489" y="309093"/>
                </a:lnTo>
                <a:lnTo>
                  <a:pt x="342578" y="293638"/>
                </a:lnTo>
                <a:lnTo>
                  <a:pt x="213789" y="285911"/>
                </a:lnTo>
                <a:lnTo>
                  <a:pt x="131364" y="280759"/>
                </a:lnTo>
                <a:lnTo>
                  <a:pt x="82424" y="275608"/>
                </a:lnTo>
                <a:lnTo>
                  <a:pt x="51515" y="267881"/>
                </a:lnTo>
                <a:lnTo>
                  <a:pt x="25757" y="252426"/>
                </a:lnTo>
                <a:lnTo>
                  <a:pt x="12878" y="242123"/>
                </a:lnTo>
                <a:lnTo>
                  <a:pt x="0" y="216365"/>
                </a:lnTo>
                <a:lnTo>
                  <a:pt x="7727" y="188032"/>
                </a:lnTo>
                <a:lnTo>
                  <a:pt x="30909" y="157122"/>
                </a:lnTo>
                <a:lnTo>
                  <a:pt x="66970" y="126213"/>
                </a:lnTo>
                <a:lnTo>
                  <a:pt x="87576" y="110758"/>
                </a:lnTo>
                <a:lnTo>
                  <a:pt x="172576" y="87576"/>
                </a:lnTo>
                <a:lnTo>
                  <a:pt x="267880" y="69546"/>
                </a:lnTo>
                <a:cubicBezTo>
                  <a:pt x="303080" y="67786"/>
                  <a:pt x="338243" y="64394"/>
                  <a:pt x="373487" y="64394"/>
                </a:cubicBezTo>
                <a:lnTo>
                  <a:pt x="412123" y="69546"/>
                </a:lnTo>
                <a:lnTo>
                  <a:pt x="481669" y="79849"/>
                </a:lnTo>
                <a:lnTo>
                  <a:pt x="767580" y="97879"/>
                </a:lnTo>
                <a:lnTo>
                  <a:pt x="1251826" y="115910"/>
                </a:lnTo>
                <a:lnTo>
                  <a:pt x="1779860" y="128789"/>
                </a:lnTo>
                <a:lnTo>
                  <a:pt x="2320773" y="136516"/>
                </a:lnTo>
                <a:lnTo>
                  <a:pt x="2699411" y="139092"/>
                </a:lnTo>
                <a:lnTo>
                  <a:pt x="2758654" y="133940"/>
                </a:lnTo>
                <a:lnTo>
                  <a:pt x="2802442" y="121061"/>
                </a:lnTo>
                <a:lnTo>
                  <a:pt x="2856534" y="97879"/>
                </a:lnTo>
                <a:lnTo>
                  <a:pt x="2926080" y="51516"/>
                </a:lnTo>
                <a:lnTo>
                  <a:pt x="2975019" y="10303"/>
                </a:lnTo>
                <a:lnTo>
                  <a:pt x="2993050" y="0"/>
                </a:lnTo>
                <a:lnTo>
                  <a:pt x="3011080" y="0"/>
                </a:lnTo>
                <a:lnTo>
                  <a:pt x="3023959" y="2576"/>
                </a:lnTo>
                <a:lnTo>
                  <a:pt x="3031686" y="18030"/>
                </a:lnTo>
                <a:lnTo>
                  <a:pt x="3021383" y="61819"/>
                </a:lnTo>
                <a:lnTo>
                  <a:pt x="2972443" y="162274"/>
                </a:lnTo>
                <a:lnTo>
                  <a:pt x="2933807" y="231820"/>
                </a:lnTo>
                <a:lnTo>
                  <a:pt x="2869413" y="319396"/>
                </a:lnTo>
                <a:lnTo>
                  <a:pt x="2812745" y="378639"/>
                </a:lnTo>
                <a:lnTo>
                  <a:pt x="2745775" y="435306"/>
                </a:lnTo>
                <a:lnTo>
                  <a:pt x="2725169" y="448185"/>
                </a:lnTo>
                <a:lnTo>
                  <a:pt x="2712290" y="450761"/>
                </a:lnTo>
                <a:lnTo>
                  <a:pt x="2686533" y="443033"/>
                </a:lnTo>
                <a:lnTo>
                  <a:pt x="2658199" y="419851"/>
                </a:lnTo>
                <a:lnTo>
                  <a:pt x="2622138" y="391518"/>
                </a:lnTo>
                <a:lnTo>
                  <a:pt x="2586077" y="373487"/>
                </a:lnTo>
                <a:lnTo>
                  <a:pt x="2552592" y="363184"/>
                </a:lnTo>
                <a:lnTo>
                  <a:pt x="2475319" y="358033"/>
                </a:lnTo>
                <a:lnTo>
                  <a:pt x="1921527" y="345154"/>
                </a:lnTo>
                <a:lnTo>
                  <a:pt x="1311069" y="3271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0E58319-84BE-A04A-9009-16B285EB1946}"/>
              </a:ext>
            </a:extLst>
          </p:cNvPr>
          <p:cNvSpPr/>
          <p:nvPr/>
        </p:nvSpPr>
        <p:spPr>
          <a:xfrm rot="16200000">
            <a:off x="1954213" y="4246563"/>
            <a:ext cx="2590800" cy="361950"/>
          </a:xfrm>
          <a:custGeom>
            <a:avLst/>
            <a:gdLst>
              <a:gd name="connsiteX0" fmla="*/ 1266825 w 2590800"/>
              <a:gd name="connsiteY0" fmla="*/ 300038 h 361950"/>
              <a:gd name="connsiteX1" fmla="*/ 759619 w 2590800"/>
              <a:gd name="connsiteY1" fmla="*/ 271463 h 361950"/>
              <a:gd name="connsiteX2" fmla="*/ 285750 w 2590800"/>
              <a:gd name="connsiteY2" fmla="*/ 240507 h 361950"/>
              <a:gd name="connsiteX3" fmla="*/ 176212 w 2590800"/>
              <a:gd name="connsiteY3" fmla="*/ 233363 h 361950"/>
              <a:gd name="connsiteX4" fmla="*/ 107156 w 2590800"/>
              <a:gd name="connsiteY4" fmla="*/ 228600 h 361950"/>
              <a:gd name="connsiteX5" fmla="*/ 78581 w 2590800"/>
              <a:gd name="connsiteY5" fmla="*/ 221457 h 361950"/>
              <a:gd name="connsiteX6" fmla="*/ 40481 w 2590800"/>
              <a:gd name="connsiteY6" fmla="*/ 202407 h 361950"/>
              <a:gd name="connsiteX7" fmla="*/ 11906 w 2590800"/>
              <a:gd name="connsiteY7" fmla="*/ 180975 h 361950"/>
              <a:gd name="connsiteX8" fmla="*/ 0 w 2590800"/>
              <a:gd name="connsiteY8" fmla="*/ 161925 h 361950"/>
              <a:gd name="connsiteX9" fmla="*/ 2381 w 2590800"/>
              <a:gd name="connsiteY9" fmla="*/ 140494 h 361950"/>
              <a:gd name="connsiteX10" fmla="*/ 14287 w 2590800"/>
              <a:gd name="connsiteY10" fmla="*/ 114300 h 361950"/>
              <a:gd name="connsiteX11" fmla="*/ 33337 w 2590800"/>
              <a:gd name="connsiteY11" fmla="*/ 90488 h 361950"/>
              <a:gd name="connsiteX12" fmla="*/ 61912 w 2590800"/>
              <a:gd name="connsiteY12" fmla="*/ 64294 h 361950"/>
              <a:gd name="connsiteX13" fmla="*/ 102394 w 2590800"/>
              <a:gd name="connsiteY13" fmla="*/ 42863 h 361950"/>
              <a:gd name="connsiteX14" fmla="*/ 147637 w 2590800"/>
              <a:gd name="connsiteY14" fmla="*/ 28575 h 361950"/>
              <a:gd name="connsiteX15" fmla="*/ 204787 w 2590800"/>
              <a:gd name="connsiteY15" fmla="*/ 14288 h 361950"/>
              <a:gd name="connsiteX16" fmla="*/ 290512 w 2590800"/>
              <a:gd name="connsiteY16" fmla="*/ 2382 h 361950"/>
              <a:gd name="connsiteX17" fmla="*/ 378619 w 2590800"/>
              <a:gd name="connsiteY17" fmla="*/ 0 h 361950"/>
              <a:gd name="connsiteX18" fmla="*/ 411956 w 2590800"/>
              <a:gd name="connsiteY18" fmla="*/ 9525 h 361950"/>
              <a:gd name="connsiteX19" fmla="*/ 473869 w 2590800"/>
              <a:gd name="connsiteY19" fmla="*/ 23813 h 361950"/>
              <a:gd name="connsiteX20" fmla="*/ 595312 w 2590800"/>
              <a:gd name="connsiteY20" fmla="*/ 42863 h 361950"/>
              <a:gd name="connsiteX21" fmla="*/ 838200 w 2590800"/>
              <a:gd name="connsiteY21" fmla="*/ 66675 h 361950"/>
              <a:gd name="connsiteX22" fmla="*/ 1300162 w 2590800"/>
              <a:gd name="connsiteY22" fmla="*/ 97632 h 361950"/>
              <a:gd name="connsiteX23" fmla="*/ 1683544 w 2590800"/>
              <a:gd name="connsiteY23" fmla="*/ 119063 h 361950"/>
              <a:gd name="connsiteX24" fmla="*/ 2050256 w 2590800"/>
              <a:gd name="connsiteY24" fmla="*/ 130969 h 361950"/>
              <a:gd name="connsiteX25" fmla="*/ 2243137 w 2590800"/>
              <a:gd name="connsiteY25" fmla="*/ 138113 h 361950"/>
              <a:gd name="connsiteX26" fmla="*/ 2305050 w 2590800"/>
              <a:gd name="connsiteY26" fmla="*/ 135732 h 361950"/>
              <a:gd name="connsiteX27" fmla="*/ 2340769 w 2590800"/>
              <a:gd name="connsiteY27" fmla="*/ 123825 h 361950"/>
              <a:gd name="connsiteX28" fmla="*/ 2364581 w 2590800"/>
              <a:gd name="connsiteY28" fmla="*/ 109538 h 361950"/>
              <a:gd name="connsiteX29" fmla="*/ 2383631 w 2590800"/>
              <a:gd name="connsiteY29" fmla="*/ 90488 h 361950"/>
              <a:gd name="connsiteX30" fmla="*/ 2400300 w 2590800"/>
              <a:gd name="connsiteY30" fmla="*/ 64294 h 361950"/>
              <a:gd name="connsiteX31" fmla="*/ 2426494 w 2590800"/>
              <a:gd name="connsiteY31" fmla="*/ 2382 h 361950"/>
              <a:gd name="connsiteX32" fmla="*/ 2590800 w 2590800"/>
              <a:gd name="connsiteY32" fmla="*/ 71438 h 361950"/>
              <a:gd name="connsiteX33" fmla="*/ 2555081 w 2590800"/>
              <a:gd name="connsiteY33" fmla="*/ 166688 h 361950"/>
              <a:gd name="connsiteX34" fmla="*/ 2528887 w 2590800"/>
              <a:gd name="connsiteY34" fmla="*/ 216694 h 361950"/>
              <a:gd name="connsiteX35" fmla="*/ 2488406 w 2590800"/>
              <a:gd name="connsiteY35" fmla="*/ 269082 h 361950"/>
              <a:gd name="connsiteX36" fmla="*/ 2450306 w 2590800"/>
              <a:gd name="connsiteY36" fmla="*/ 321469 h 361950"/>
              <a:gd name="connsiteX37" fmla="*/ 2419350 w 2590800"/>
              <a:gd name="connsiteY37" fmla="*/ 347663 h 361950"/>
              <a:gd name="connsiteX38" fmla="*/ 2388394 w 2590800"/>
              <a:gd name="connsiteY38" fmla="*/ 361950 h 361950"/>
              <a:gd name="connsiteX39" fmla="*/ 2319337 w 2590800"/>
              <a:gd name="connsiteY39" fmla="*/ 354807 h 361950"/>
              <a:gd name="connsiteX40" fmla="*/ 1914525 w 2590800"/>
              <a:gd name="connsiteY40" fmla="*/ 333375 h 361950"/>
              <a:gd name="connsiteX41" fmla="*/ 1266825 w 2590800"/>
              <a:gd name="connsiteY41" fmla="*/ 30003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90800" h="361950">
                <a:moveTo>
                  <a:pt x="1266825" y="300038"/>
                </a:moveTo>
                <a:lnTo>
                  <a:pt x="759619" y="271463"/>
                </a:lnTo>
                <a:lnTo>
                  <a:pt x="285750" y="240507"/>
                </a:lnTo>
                <a:lnTo>
                  <a:pt x="176212" y="233363"/>
                </a:lnTo>
                <a:lnTo>
                  <a:pt x="107156" y="228600"/>
                </a:lnTo>
                <a:lnTo>
                  <a:pt x="78581" y="221457"/>
                </a:lnTo>
                <a:lnTo>
                  <a:pt x="40481" y="202407"/>
                </a:lnTo>
                <a:lnTo>
                  <a:pt x="11906" y="180975"/>
                </a:lnTo>
                <a:lnTo>
                  <a:pt x="0" y="161925"/>
                </a:lnTo>
                <a:lnTo>
                  <a:pt x="2381" y="140494"/>
                </a:lnTo>
                <a:lnTo>
                  <a:pt x="14287" y="114300"/>
                </a:lnTo>
                <a:lnTo>
                  <a:pt x="33337" y="90488"/>
                </a:lnTo>
                <a:lnTo>
                  <a:pt x="61912" y="64294"/>
                </a:lnTo>
                <a:lnTo>
                  <a:pt x="102394" y="42863"/>
                </a:lnTo>
                <a:lnTo>
                  <a:pt x="147637" y="28575"/>
                </a:lnTo>
                <a:lnTo>
                  <a:pt x="204787" y="14288"/>
                </a:lnTo>
                <a:lnTo>
                  <a:pt x="290512" y="2382"/>
                </a:lnTo>
                <a:lnTo>
                  <a:pt x="378619" y="0"/>
                </a:lnTo>
                <a:lnTo>
                  <a:pt x="411956" y="9525"/>
                </a:lnTo>
                <a:lnTo>
                  <a:pt x="473869" y="23813"/>
                </a:lnTo>
                <a:lnTo>
                  <a:pt x="595312" y="42863"/>
                </a:lnTo>
                <a:lnTo>
                  <a:pt x="838200" y="66675"/>
                </a:lnTo>
                <a:lnTo>
                  <a:pt x="1300162" y="97632"/>
                </a:lnTo>
                <a:lnTo>
                  <a:pt x="1683544" y="119063"/>
                </a:lnTo>
                <a:lnTo>
                  <a:pt x="2050256" y="130969"/>
                </a:lnTo>
                <a:lnTo>
                  <a:pt x="2243137" y="138113"/>
                </a:lnTo>
                <a:lnTo>
                  <a:pt x="2305050" y="135732"/>
                </a:lnTo>
                <a:lnTo>
                  <a:pt x="2340769" y="123825"/>
                </a:lnTo>
                <a:lnTo>
                  <a:pt x="2364581" y="109538"/>
                </a:lnTo>
                <a:lnTo>
                  <a:pt x="2383631" y="90488"/>
                </a:lnTo>
                <a:lnTo>
                  <a:pt x="2400300" y="64294"/>
                </a:lnTo>
                <a:lnTo>
                  <a:pt x="2426494" y="2382"/>
                </a:lnTo>
                <a:lnTo>
                  <a:pt x="2590800" y="71438"/>
                </a:lnTo>
                <a:lnTo>
                  <a:pt x="2555081" y="166688"/>
                </a:lnTo>
                <a:lnTo>
                  <a:pt x="2528887" y="216694"/>
                </a:lnTo>
                <a:lnTo>
                  <a:pt x="2488406" y="269082"/>
                </a:lnTo>
                <a:lnTo>
                  <a:pt x="2450306" y="321469"/>
                </a:lnTo>
                <a:lnTo>
                  <a:pt x="2419350" y="347663"/>
                </a:lnTo>
                <a:lnTo>
                  <a:pt x="2388394" y="361950"/>
                </a:lnTo>
                <a:lnTo>
                  <a:pt x="2319337" y="354807"/>
                </a:lnTo>
                <a:lnTo>
                  <a:pt x="1914525" y="333375"/>
                </a:lnTo>
                <a:lnTo>
                  <a:pt x="1266825" y="3000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D1EE2F3-1259-1C47-8669-EE1DC3A3DA29}"/>
              </a:ext>
            </a:extLst>
          </p:cNvPr>
          <p:cNvSpPr/>
          <p:nvPr/>
        </p:nvSpPr>
        <p:spPr>
          <a:xfrm>
            <a:off x="4214813" y="2468563"/>
            <a:ext cx="2874962" cy="536575"/>
          </a:xfrm>
          <a:custGeom>
            <a:avLst/>
            <a:gdLst>
              <a:gd name="connsiteX0" fmla="*/ 1395412 w 2874168"/>
              <a:gd name="connsiteY0" fmla="*/ 338138 h 535782"/>
              <a:gd name="connsiteX1" fmla="*/ 983456 w 2874168"/>
              <a:gd name="connsiteY1" fmla="*/ 402432 h 535782"/>
              <a:gd name="connsiteX2" fmla="*/ 862012 w 2874168"/>
              <a:gd name="connsiteY2" fmla="*/ 421482 h 535782"/>
              <a:gd name="connsiteX3" fmla="*/ 716756 w 2874168"/>
              <a:gd name="connsiteY3" fmla="*/ 450057 h 535782"/>
              <a:gd name="connsiteX4" fmla="*/ 554831 w 2874168"/>
              <a:gd name="connsiteY4" fmla="*/ 502444 h 535782"/>
              <a:gd name="connsiteX5" fmla="*/ 473868 w 2874168"/>
              <a:gd name="connsiteY5" fmla="*/ 533400 h 535782"/>
              <a:gd name="connsiteX6" fmla="*/ 457200 w 2874168"/>
              <a:gd name="connsiteY6" fmla="*/ 535782 h 535782"/>
              <a:gd name="connsiteX7" fmla="*/ 385762 w 2874168"/>
              <a:gd name="connsiteY7" fmla="*/ 516732 h 535782"/>
              <a:gd name="connsiteX8" fmla="*/ 316706 w 2874168"/>
              <a:gd name="connsiteY8" fmla="*/ 488157 h 535782"/>
              <a:gd name="connsiteX9" fmla="*/ 185737 w 2874168"/>
              <a:gd name="connsiteY9" fmla="*/ 426244 h 535782"/>
              <a:gd name="connsiteX10" fmla="*/ 111918 w 2874168"/>
              <a:gd name="connsiteY10" fmla="*/ 385763 h 535782"/>
              <a:gd name="connsiteX11" fmla="*/ 28575 w 2874168"/>
              <a:gd name="connsiteY11" fmla="*/ 328613 h 535782"/>
              <a:gd name="connsiteX12" fmla="*/ 14287 w 2874168"/>
              <a:gd name="connsiteY12" fmla="*/ 311944 h 535782"/>
              <a:gd name="connsiteX13" fmla="*/ 4762 w 2874168"/>
              <a:gd name="connsiteY13" fmla="*/ 292894 h 535782"/>
              <a:gd name="connsiteX14" fmla="*/ 0 w 2874168"/>
              <a:gd name="connsiteY14" fmla="*/ 271463 h 535782"/>
              <a:gd name="connsiteX15" fmla="*/ 4762 w 2874168"/>
              <a:gd name="connsiteY15" fmla="*/ 254794 h 535782"/>
              <a:gd name="connsiteX16" fmla="*/ 23812 w 2874168"/>
              <a:gd name="connsiteY16" fmla="*/ 250032 h 535782"/>
              <a:gd name="connsiteX17" fmla="*/ 52387 w 2874168"/>
              <a:gd name="connsiteY17" fmla="*/ 261938 h 535782"/>
              <a:gd name="connsiteX18" fmla="*/ 88106 w 2874168"/>
              <a:gd name="connsiteY18" fmla="*/ 273844 h 535782"/>
              <a:gd name="connsiteX19" fmla="*/ 152400 w 2874168"/>
              <a:gd name="connsiteY19" fmla="*/ 285750 h 535782"/>
              <a:gd name="connsiteX20" fmla="*/ 285750 w 2874168"/>
              <a:gd name="connsiteY20" fmla="*/ 290513 h 535782"/>
              <a:gd name="connsiteX21" fmla="*/ 490537 w 2874168"/>
              <a:gd name="connsiteY21" fmla="*/ 278607 h 535782"/>
              <a:gd name="connsiteX22" fmla="*/ 783431 w 2874168"/>
              <a:gd name="connsiteY22" fmla="*/ 247650 h 535782"/>
              <a:gd name="connsiteX23" fmla="*/ 1009650 w 2874168"/>
              <a:gd name="connsiteY23" fmla="*/ 214313 h 535782"/>
              <a:gd name="connsiteX24" fmla="*/ 1371600 w 2874168"/>
              <a:gd name="connsiteY24" fmla="*/ 157163 h 535782"/>
              <a:gd name="connsiteX25" fmla="*/ 1747837 w 2874168"/>
              <a:gd name="connsiteY25" fmla="*/ 104775 h 535782"/>
              <a:gd name="connsiteX26" fmla="*/ 1919287 w 2874168"/>
              <a:gd name="connsiteY26" fmla="*/ 83344 h 535782"/>
              <a:gd name="connsiteX27" fmla="*/ 2105025 w 2874168"/>
              <a:gd name="connsiteY27" fmla="*/ 69057 h 535782"/>
              <a:gd name="connsiteX28" fmla="*/ 2345531 w 2874168"/>
              <a:gd name="connsiteY28" fmla="*/ 38100 h 535782"/>
              <a:gd name="connsiteX29" fmla="*/ 2476500 w 2874168"/>
              <a:gd name="connsiteY29" fmla="*/ 19050 h 535782"/>
              <a:gd name="connsiteX30" fmla="*/ 2521743 w 2874168"/>
              <a:gd name="connsiteY30" fmla="*/ 7144 h 535782"/>
              <a:gd name="connsiteX31" fmla="*/ 2552700 w 2874168"/>
              <a:gd name="connsiteY31" fmla="*/ 0 h 535782"/>
              <a:gd name="connsiteX32" fmla="*/ 2609850 w 2874168"/>
              <a:gd name="connsiteY32" fmla="*/ 4763 h 535782"/>
              <a:gd name="connsiteX33" fmla="*/ 2669381 w 2874168"/>
              <a:gd name="connsiteY33" fmla="*/ 23813 h 535782"/>
              <a:gd name="connsiteX34" fmla="*/ 2726531 w 2874168"/>
              <a:gd name="connsiteY34" fmla="*/ 52388 h 535782"/>
              <a:gd name="connsiteX35" fmla="*/ 2790825 w 2874168"/>
              <a:gd name="connsiteY35" fmla="*/ 90488 h 535782"/>
              <a:gd name="connsiteX36" fmla="*/ 2831306 w 2874168"/>
              <a:gd name="connsiteY36" fmla="*/ 114300 h 535782"/>
              <a:gd name="connsiteX37" fmla="*/ 2859881 w 2874168"/>
              <a:gd name="connsiteY37" fmla="*/ 138113 h 535782"/>
              <a:gd name="connsiteX38" fmla="*/ 2871787 w 2874168"/>
              <a:gd name="connsiteY38" fmla="*/ 154782 h 535782"/>
              <a:gd name="connsiteX39" fmla="*/ 2874168 w 2874168"/>
              <a:gd name="connsiteY39" fmla="*/ 180975 h 535782"/>
              <a:gd name="connsiteX40" fmla="*/ 2862262 w 2874168"/>
              <a:gd name="connsiteY40" fmla="*/ 209550 h 535782"/>
              <a:gd name="connsiteX41" fmla="*/ 2833687 w 2874168"/>
              <a:gd name="connsiteY41" fmla="*/ 228600 h 535782"/>
              <a:gd name="connsiteX42" fmla="*/ 2724150 w 2874168"/>
              <a:gd name="connsiteY42" fmla="*/ 242888 h 535782"/>
              <a:gd name="connsiteX43" fmla="*/ 2452687 w 2874168"/>
              <a:gd name="connsiteY43" fmla="*/ 247650 h 535782"/>
              <a:gd name="connsiteX44" fmla="*/ 2100262 w 2874168"/>
              <a:gd name="connsiteY44" fmla="*/ 261938 h 535782"/>
              <a:gd name="connsiteX45" fmla="*/ 1852612 w 2874168"/>
              <a:gd name="connsiteY45" fmla="*/ 280988 h 535782"/>
              <a:gd name="connsiteX46" fmla="*/ 1571625 w 2874168"/>
              <a:gd name="connsiteY46" fmla="*/ 314325 h 535782"/>
              <a:gd name="connsiteX47" fmla="*/ 1395412 w 2874168"/>
              <a:gd name="connsiteY47" fmla="*/ 338138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74168" h="535782">
                <a:moveTo>
                  <a:pt x="1395412" y="338138"/>
                </a:moveTo>
                <a:lnTo>
                  <a:pt x="983456" y="402432"/>
                </a:lnTo>
                <a:lnTo>
                  <a:pt x="862012" y="421482"/>
                </a:lnTo>
                <a:lnTo>
                  <a:pt x="716756" y="450057"/>
                </a:lnTo>
                <a:lnTo>
                  <a:pt x="554831" y="502444"/>
                </a:lnTo>
                <a:lnTo>
                  <a:pt x="473868" y="533400"/>
                </a:lnTo>
                <a:lnTo>
                  <a:pt x="457200" y="535782"/>
                </a:lnTo>
                <a:lnTo>
                  <a:pt x="385762" y="516732"/>
                </a:lnTo>
                <a:lnTo>
                  <a:pt x="316706" y="488157"/>
                </a:lnTo>
                <a:lnTo>
                  <a:pt x="185737" y="426244"/>
                </a:lnTo>
                <a:lnTo>
                  <a:pt x="111918" y="385763"/>
                </a:lnTo>
                <a:lnTo>
                  <a:pt x="28575" y="328613"/>
                </a:lnTo>
                <a:lnTo>
                  <a:pt x="14287" y="311944"/>
                </a:lnTo>
                <a:lnTo>
                  <a:pt x="4762" y="292894"/>
                </a:lnTo>
                <a:lnTo>
                  <a:pt x="0" y="271463"/>
                </a:lnTo>
                <a:lnTo>
                  <a:pt x="4762" y="254794"/>
                </a:lnTo>
                <a:lnTo>
                  <a:pt x="23812" y="250032"/>
                </a:lnTo>
                <a:lnTo>
                  <a:pt x="52387" y="261938"/>
                </a:lnTo>
                <a:lnTo>
                  <a:pt x="88106" y="273844"/>
                </a:lnTo>
                <a:lnTo>
                  <a:pt x="152400" y="285750"/>
                </a:lnTo>
                <a:lnTo>
                  <a:pt x="285750" y="290513"/>
                </a:lnTo>
                <a:lnTo>
                  <a:pt x="490537" y="278607"/>
                </a:lnTo>
                <a:lnTo>
                  <a:pt x="783431" y="247650"/>
                </a:lnTo>
                <a:lnTo>
                  <a:pt x="1009650" y="214313"/>
                </a:lnTo>
                <a:lnTo>
                  <a:pt x="1371600" y="157163"/>
                </a:lnTo>
                <a:lnTo>
                  <a:pt x="1747837" y="104775"/>
                </a:lnTo>
                <a:lnTo>
                  <a:pt x="1919287" y="83344"/>
                </a:lnTo>
                <a:lnTo>
                  <a:pt x="2105025" y="69057"/>
                </a:lnTo>
                <a:lnTo>
                  <a:pt x="2345531" y="38100"/>
                </a:lnTo>
                <a:lnTo>
                  <a:pt x="2476500" y="19050"/>
                </a:lnTo>
                <a:lnTo>
                  <a:pt x="2521743" y="7144"/>
                </a:lnTo>
                <a:lnTo>
                  <a:pt x="2552700" y="0"/>
                </a:lnTo>
                <a:lnTo>
                  <a:pt x="2609850" y="4763"/>
                </a:lnTo>
                <a:lnTo>
                  <a:pt x="2669381" y="23813"/>
                </a:lnTo>
                <a:lnTo>
                  <a:pt x="2726531" y="52388"/>
                </a:lnTo>
                <a:lnTo>
                  <a:pt x="2790825" y="90488"/>
                </a:lnTo>
                <a:lnTo>
                  <a:pt x="2831306" y="114300"/>
                </a:lnTo>
                <a:lnTo>
                  <a:pt x="2859881" y="138113"/>
                </a:lnTo>
                <a:lnTo>
                  <a:pt x="2871787" y="154782"/>
                </a:lnTo>
                <a:lnTo>
                  <a:pt x="2874168" y="180975"/>
                </a:lnTo>
                <a:lnTo>
                  <a:pt x="2862262" y="209550"/>
                </a:lnTo>
                <a:lnTo>
                  <a:pt x="2833687" y="228600"/>
                </a:lnTo>
                <a:lnTo>
                  <a:pt x="2724150" y="242888"/>
                </a:lnTo>
                <a:lnTo>
                  <a:pt x="2452687" y="247650"/>
                </a:lnTo>
                <a:lnTo>
                  <a:pt x="2100262" y="261938"/>
                </a:lnTo>
                <a:lnTo>
                  <a:pt x="1852612" y="280988"/>
                </a:lnTo>
                <a:lnTo>
                  <a:pt x="1571625" y="314325"/>
                </a:lnTo>
                <a:lnTo>
                  <a:pt x="1395412" y="3381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84BC3E9-62D4-E241-827C-60614DA245C2}"/>
              </a:ext>
            </a:extLst>
          </p:cNvPr>
          <p:cNvSpPr/>
          <p:nvPr/>
        </p:nvSpPr>
        <p:spPr>
          <a:xfrm>
            <a:off x="4210050" y="2846388"/>
            <a:ext cx="1023938" cy="1222375"/>
          </a:xfrm>
          <a:custGeom>
            <a:avLst/>
            <a:gdLst>
              <a:gd name="connsiteX0" fmla="*/ 481013 w 1023938"/>
              <a:gd name="connsiteY0" fmla="*/ 885825 h 1223962"/>
              <a:gd name="connsiteX1" fmla="*/ 335756 w 1023938"/>
              <a:gd name="connsiteY1" fmla="*/ 1004887 h 1223962"/>
              <a:gd name="connsiteX2" fmla="*/ 228600 w 1023938"/>
              <a:gd name="connsiteY2" fmla="*/ 1090612 h 1223962"/>
              <a:gd name="connsiteX3" fmla="*/ 100013 w 1023938"/>
              <a:gd name="connsiteY3" fmla="*/ 1185862 h 1223962"/>
              <a:gd name="connsiteX4" fmla="*/ 54769 w 1023938"/>
              <a:gd name="connsiteY4" fmla="*/ 1212056 h 1223962"/>
              <a:gd name="connsiteX5" fmla="*/ 38100 w 1023938"/>
              <a:gd name="connsiteY5" fmla="*/ 1219200 h 1223962"/>
              <a:gd name="connsiteX6" fmla="*/ 23813 w 1023938"/>
              <a:gd name="connsiteY6" fmla="*/ 1221581 h 1223962"/>
              <a:gd name="connsiteX7" fmla="*/ 9525 w 1023938"/>
              <a:gd name="connsiteY7" fmla="*/ 1223962 h 1223962"/>
              <a:gd name="connsiteX8" fmla="*/ 0 w 1023938"/>
              <a:gd name="connsiteY8" fmla="*/ 1214437 h 1223962"/>
              <a:gd name="connsiteX9" fmla="*/ 4763 w 1023938"/>
              <a:gd name="connsiteY9" fmla="*/ 1195387 h 1223962"/>
              <a:gd name="connsiteX10" fmla="*/ 21431 w 1023938"/>
              <a:gd name="connsiteY10" fmla="*/ 1159669 h 1223962"/>
              <a:gd name="connsiteX11" fmla="*/ 107156 w 1023938"/>
              <a:gd name="connsiteY11" fmla="*/ 1057275 h 1223962"/>
              <a:gd name="connsiteX12" fmla="*/ 250031 w 1023938"/>
              <a:gd name="connsiteY12" fmla="*/ 876300 h 1223962"/>
              <a:gd name="connsiteX13" fmla="*/ 366713 w 1023938"/>
              <a:gd name="connsiteY13" fmla="*/ 726281 h 1223962"/>
              <a:gd name="connsiteX14" fmla="*/ 481013 w 1023938"/>
              <a:gd name="connsiteY14" fmla="*/ 566737 h 1223962"/>
              <a:gd name="connsiteX15" fmla="*/ 576263 w 1023938"/>
              <a:gd name="connsiteY15" fmla="*/ 433387 h 1223962"/>
              <a:gd name="connsiteX16" fmla="*/ 640556 w 1023938"/>
              <a:gd name="connsiteY16" fmla="*/ 338137 h 1223962"/>
              <a:gd name="connsiteX17" fmla="*/ 673894 w 1023938"/>
              <a:gd name="connsiteY17" fmla="*/ 283369 h 1223962"/>
              <a:gd name="connsiteX18" fmla="*/ 681038 w 1023938"/>
              <a:gd name="connsiteY18" fmla="*/ 259556 h 1223962"/>
              <a:gd name="connsiteX19" fmla="*/ 681038 w 1023938"/>
              <a:gd name="connsiteY19" fmla="*/ 230981 h 1223962"/>
              <a:gd name="connsiteX20" fmla="*/ 673894 w 1023938"/>
              <a:gd name="connsiteY20" fmla="*/ 200025 h 1223962"/>
              <a:gd name="connsiteX21" fmla="*/ 654844 w 1023938"/>
              <a:gd name="connsiteY21" fmla="*/ 169069 h 1223962"/>
              <a:gd name="connsiteX22" fmla="*/ 631031 w 1023938"/>
              <a:gd name="connsiteY22" fmla="*/ 140494 h 1223962"/>
              <a:gd name="connsiteX23" fmla="*/ 564356 w 1023938"/>
              <a:gd name="connsiteY23" fmla="*/ 78581 h 1223962"/>
              <a:gd name="connsiteX24" fmla="*/ 647700 w 1023938"/>
              <a:gd name="connsiteY24" fmla="*/ 0 h 1223962"/>
              <a:gd name="connsiteX25" fmla="*/ 821531 w 1023938"/>
              <a:gd name="connsiteY25" fmla="*/ 135731 h 1223962"/>
              <a:gd name="connsiteX26" fmla="*/ 916781 w 1023938"/>
              <a:gd name="connsiteY26" fmla="*/ 207169 h 1223962"/>
              <a:gd name="connsiteX27" fmla="*/ 976313 w 1023938"/>
              <a:gd name="connsiteY27" fmla="*/ 250031 h 1223962"/>
              <a:gd name="connsiteX28" fmla="*/ 1002506 w 1023938"/>
              <a:gd name="connsiteY28" fmla="*/ 269081 h 1223962"/>
              <a:gd name="connsiteX29" fmla="*/ 1014413 w 1023938"/>
              <a:gd name="connsiteY29" fmla="*/ 288131 h 1223962"/>
              <a:gd name="connsiteX30" fmla="*/ 1019175 w 1023938"/>
              <a:gd name="connsiteY30" fmla="*/ 302419 h 1223962"/>
              <a:gd name="connsiteX31" fmla="*/ 1023938 w 1023938"/>
              <a:gd name="connsiteY31" fmla="*/ 328612 h 1223962"/>
              <a:gd name="connsiteX32" fmla="*/ 1021556 w 1023938"/>
              <a:gd name="connsiteY32" fmla="*/ 361950 h 1223962"/>
              <a:gd name="connsiteX33" fmla="*/ 1002506 w 1023938"/>
              <a:gd name="connsiteY33" fmla="*/ 383381 h 1223962"/>
              <a:gd name="connsiteX34" fmla="*/ 957263 w 1023938"/>
              <a:gd name="connsiteY34" fmla="*/ 414337 h 1223962"/>
              <a:gd name="connsiteX35" fmla="*/ 790575 w 1023938"/>
              <a:gd name="connsiteY35" fmla="*/ 595312 h 1223962"/>
              <a:gd name="connsiteX36" fmla="*/ 688181 w 1023938"/>
              <a:gd name="connsiteY36" fmla="*/ 692944 h 1223962"/>
              <a:gd name="connsiteX37" fmla="*/ 602456 w 1023938"/>
              <a:gd name="connsiteY37" fmla="*/ 778669 h 1223962"/>
              <a:gd name="connsiteX38" fmla="*/ 481013 w 1023938"/>
              <a:gd name="connsiteY38" fmla="*/ 885825 h 122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23938" h="1223962">
                <a:moveTo>
                  <a:pt x="481013" y="885825"/>
                </a:moveTo>
                <a:lnTo>
                  <a:pt x="335756" y="1004887"/>
                </a:lnTo>
                <a:lnTo>
                  <a:pt x="228600" y="1090612"/>
                </a:lnTo>
                <a:lnTo>
                  <a:pt x="100013" y="1185862"/>
                </a:lnTo>
                <a:lnTo>
                  <a:pt x="54769" y="1212056"/>
                </a:lnTo>
                <a:lnTo>
                  <a:pt x="38100" y="1219200"/>
                </a:lnTo>
                <a:lnTo>
                  <a:pt x="23813" y="1221581"/>
                </a:lnTo>
                <a:lnTo>
                  <a:pt x="9525" y="1223962"/>
                </a:lnTo>
                <a:lnTo>
                  <a:pt x="0" y="1214437"/>
                </a:lnTo>
                <a:lnTo>
                  <a:pt x="4763" y="1195387"/>
                </a:lnTo>
                <a:lnTo>
                  <a:pt x="21431" y="1159669"/>
                </a:lnTo>
                <a:lnTo>
                  <a:pt x="107156" y="1057275"/>
                </a:lnTo>
                <a:lnTo>
                  <a:pt x="250031" y="876300"/>
                </a:lnTo>
                <a:lnTo>
                  <a:pt x="366713" y="726281"/>
                </a:lnTo>
                <a:lnTo>
                  <a:pt x="481013" y="566737"/>
                </a:lnTo>
                <a:lnTo>
                  <a:pt x="576263" y="433387"/>
                </a:lnTo>
                <a:lnTo>
                  <a:pt x="640556" y="338137"/>
                </a:lnTo>
                <a:lnTo>
                  <a:pt x="673894" y="283369"/>
                </a:lnTo>
                <a:lnTo>
                  <a:pt x="681038" y="259556"/>
                </a:lnTo>
                <a:lnTo>
                  <a:pt x="681038" y="230981"/>
                </a:lnTo>
                <a:lnTo>
                  <a:pt x="673894" y="200025"/>
                </a:lnTo>
                <a:lnTo>
                  <a:pt x="654844" y="169069"/>
                </a:lnTo>
                <a:lnTo>
                  <a:pt x="631031" y="140494"/>
                </a:lnTo>
                <a:lnTo>
                  <a:pt x="564356" y="78581"/>
                </a:lnTo>
                <a:lnTo>
                  <a:pt x="647700" y="0"/>
                </a:lnTo>
                <a:lnTo>
                  <a:pt x="821531" y="135731"/>
                </a:lnTo>
                <a:lnTo>
                  <a:pt x="916781" y="207169"/>
                </a:lnTo>
                <a:lnTo>
                  <a:pt x="976313" y="250031"/>
                </a:lnTo>
                <a:lnTo>
                  <a:pt x="1002506" y="269081"/>
                </a:lnTo>
                <a:lnTo>
                  <a:pt x="1014413" y="288131"/>
                </a:lnTo>
                <a:lnTo>
                  <a:pt x="1019175" y="302419"/>
                </a:lnTo>
                <a:lnTo>
                  <a:pt x="1023938" y="328612"/>
                </a:lnTo>
                <a:lnTo>
                  <a:pt x="1021556" y="361950"/>
                </a:lnTo>
                <a:lnTo>
                  <a:pt x="1002506" y="383381"/>
                </a:lnTo>
                <a:lnTo>
                  <a:pt x="957263" y="414337"/>
                </a:lnTo>
                <a:lnTo>
                  <a:pt x="790575" y="595312"/>
                </a:lnTo>
                <a:lnTo>
                  <a:pt x="688181" y="692944"/>
                </a:lnTo>
                <a:lnTo>
                  <a:pt x="602456" y="778669"/>
                </a:lnTo>
                <a:lnTo>
                  <a:pt x="481013" y="885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A2BAD89-0FED-1644-B335-1F57DD8FE56A}"/>
              </a:ext>
            </a:extLst>
          </p:cNvPr>
          <p:cNvSpPr/>
          <p:nvPr/>
        </p:nvSpPr>
        <p:spPr>
          <a:xfrm>
            <a:off x="4881563" y="3160713"/>
            <a:ext cx="1709737" cy="425450"/>
          </a:xfrm>
          <a:custGeom>
            <a:avLst/>
            <a:gdLst>
              <a:gd name="connsiteX0" fmla="*/ 947737 w 1709737"/>
              <a:gd name="connsiteY0" fmla="*/ 323850 h 426244"/>
              <a:gd name="connsiteX1" fmla="*/ 692943 w 1709737"/>
              <a:gd name="connsiteY1" fmla="*/ 361950 h 426244"/>
              <a:gd name="connsiteX2" fmla="*/ 433387 w 1709737"/>
              <a:gd name="connsiteY2" fmla="*/ 409575 h 426244"/>
              <a:gd name="connsiteX3" fmla="*/ 373856 w 1709737"/>
              <a:gd name="connsiteY3" fmla="*/ 419100 h 426244"/>
              <a:gd name="connsiteX4" fmla="*/ 342900 w 1709737"/>
              <a:gd name="connsiteY4" fmla="*/ 423862 h 426244"/>
              <a:gd name="connsiteX5" fmla="*/ 297656 w 1709737"/>
              <a:gd name="connsiteY5" fmla="*/ 426244 h 426244"/>
              <a:gd name="connsiteX6" fmla="*/ 240506 w 1709737"/>
              <a:gd name="connsiteY6" fmla="*/ 426244 h 426244"/>
              <a:gd name="connsiteX7" fmla="*/ 207168 w 1709737"/>
              <a:gd name="connsiteY7" fmla="*/ 423862 h 426244"/>
              <a:gd name="connsiteX8" fmla="*/ 176212 w 1709737"/>
              <a:gd name="connsiteY8" fmla="*/ 419100 h 426244"/>
              <a:gd name="connsiteX9" fmla="*/ 145256 w 1709737"/>
              <a:gd name="connsiteY9" fmla="*/ 414337 h 426244"/>
              <a:gd name="connsiteX10" fmla="*/ 111918 w 1709737"/>
              <a:gd name="connsiteY10" fmla="*/ 402431 h 426244"/>
              <a:gd name="connsiteX11" fmla="*/ 71437 w 1709737"/>
              <a:gd name="connsiteY11" fmla="*/ 381000 h 426244"/>
              <a:gd name="connsiteX12" fmla="*/ 0 w 1709737"/>
              <a:gd name="connsiteY12" fmla="*/ 328612 h 426244"/>
              <a:gd name="connsiteX13" fmla="*/ 80962 w 1709737"/>
              <a:gd name="connsiteY13" fmla="*/ 221456 h 426244"/>
              <a:gd name="connsiteX14" fmla="*/ 145256 w 1709737"/>
              <a:gd name="connsiteY14" fmla="*/ 269081 h 426244"/>
              <a:gd name="connsiteX15" fmla="*/ 166687 w 1709737"/>
              <a:gd name="connsiteY15" fmla="*/ 276225 h 426244"/>
              <a:gd name="connsiteX16" fmla="*/ 204787 w 1709737"/>
              <a:gd name="connsiteY16" fmla="*/ 280987 h 426244"/>
              <a:gd name="connsiteX17" fmla="*/ 278606 w 1709737"/>
              <a:gd name="connsiteY17" fmla="*/ 273844 h 426244"/>
              <a:gd name="connsiteX18" fmla="*/ 490537 w 1709737"/>
              <a:gd name="connsiteY18" fmla="*/ 235744 h 426244"/>
              <a:gd name="connsiteX19" fmla="*/ 831056 w 1709737"/>
              <a:gd name="connsiteY19" fmla="*/ 166687 h 426244"/>
              <a:gd name="connsiteX20" fmla="*/ 1092993 w 1709737"/>
              <a:gd name="connsiteY20" fmla="*/ 109537 h 426244"/>
              <a:gd name="connsiteX21" fmla="*/ 1307306 w 1709737"/>
              <a:gd name="connsiteY21" fmla="*/ 61912 h 426244"/>
              <a:gd name="connsiteX22" fmla="*/ 1357312 w 1709737"/>
              <a:gd name="connsiteY22" fmla="*/ 47625 h 426244"/>
              <a:gd name="connsiteX23" fmla="*/ 1390650 w 1709737"/>
              <a:gd name="connsiteY23" fmla="*/ 28575 h 426244"/>
              <a:gd name="connsiteX24" fmla="*/ 1416843 w 1709737"/>
              <a:gd name="connsiteY24" fmla="*/ 7144 h 426244"/>
              <a:gd name="connsiteX25" fmla="*/ 1428750 w 1709737"/>
              <a:gd name="connsiteY25" fmla="*/ 0 h 426244"/>
              <a:gd name="connsiteX26" fmla="*/ 1459706 w 1709737"/>
              <a:gd name="connsiteY26" fmla="*/ 2381 h 426244"/>
              <a:gd name="connsiteX27" fmla="*/ 1540668 w 1709737"/>
              <a:gd name="connsiteY27" fmla="*/ 19050 h 426244"/>
              <a:gd name="connsiteX28" fmla="*/ 1628775 w 1709737"/>
              <a:gd name="connsiteY28" fmla="*/ 50006 h 426244"/>
              <a:gd name="connsiteX29" fmla="*/ 1671637 w 1709737"/>
              <a:gd name="connsiteY29" fmla="*/ 66675 h 426244"/>
              <a:gd name="connsiteX30" fmla="*/ 1693068 w 1709737"/>
              <a:gd name="connsiteY30" fmla="*/ 83344 h 426244"/>
              <a:gd name="connsiteX31" fmla="*/ 1704975 w 1709737"/>
              <a:gd name="connsiteY31" fmla="*/ 102394 h 426244"/>
              <a:gd name="connsiteX32" fmla="*/ 1709737 w 1709737"/>
              <a:gd name="connsiteY32" fmla="*/ 128587 h 426244"/>
              <a:gd name="connsiteX33" fmla="*/ 1702593 w 1709737"/>
              <a:gd name="connsiteY33" fmla="*/ 157162 h 426244"/>
              <a:gd name="connsiteX34" fmla="*/ 1676400 w 1709737"/>
              <a:gd name="connsiteY34" fmla="*/ 180975 h 426244"/>
              <a:gd name="connsiteX35" fmla="*/ 1643062 w 1709737"/>
              <a:gd name="connsiteY35" fmla="*/ 202406 h 426244"/>
              <a:gd name="connsiteX36" fmla="*/ 1581150 w 1709737"/>
              <a:gd name="connsiteY36" fmla="*/ 223837 h 426244"/>
              <a:gd name="connsiteX37" fmla="*/ 1478756 w 1709737"/>
              <a:gd name="connsiteY37" fmla="*/ 240506 h 426244"/>
              <a:gd name="connsiteX38" fmla="*/ 1221581 w 1709737"/>
              <a:gd name="connsiteY38" fmla="*/ 285750 h 426244"/>
              <a:gd name="connsiteX39" fmla="*/ 947737 w 1709737"/>
              <a:gd name="connsiteY39" fmla="*/ 323850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09737" h="426244">
                <a:moveTo>
                  <a:pt x="947737" y="323850"/>
                </a:moveTo>
                <a:lnTo>
                  <a:pt x="692943" y="361950"/>
                </a:lnTo>
                <a:lnTo>
                  <a:pt x="433387" y="409575"/>
                </a:lnTo>
                <a:lnTo>
                  <a:pt x="373856" y="419100"/>
                </a:lnTo>
                <a:lnTo>
                  <a:pt x="342900" y="423862"/>
                </a:lnTo>
                <a:lnTo>
                  <a:pt x="297656" y="426244"/>
                </a:lnTo>
                <a:lnTo>
                  <a:pt x="240506" y="426244"/>
                </a:lnTo>
                <a:cubicBezTo>
                  <a:pt x="208758" y="423801"/>
                  <a:pt x="219899" y="423862"/>
                  <a:pt x="207168" y="423862"/>
                </a:cubicBezTo>
                <a:lnTo>
                  <a:pt x="176212" y="419100"/>
                </a:lnTo>
                <a:lnTo>
                  <a:pt x="145256" y="414337"/>
                </a:lnTo>
                <a:lnTo>
                  <a:pt x="111918" y="402431"/>
                </a:lnTo>
                <a:lnTo>
                  <a:pt x="71437" y="381000"/>
                </a:lnTo>
                <a:lnTo>
                  <a:pt x="0" y="328612"/>
                </a:lnTo>
                <a:lnTo>
                  <a:pt x="80962" y="221456"/>
                </a:lnTo>
                <a:lnTo>
                  <a:pt x="145256" y="269081"/>
                </a:lnTo>
                <a:lnTo>
                  <a:pt x="166687" y="276225"/>
                </a:lnTo>
                <a:lnTo>
                  <a:pt x="204787" y="280987"/>
                </a:lnTo>
                <a:lnTo>
                  <a:pt x="278606" y="273844"/>
                </a:lnTo>
                <a:lnTo>
                  <a:pt x="490537" y="235744"/>
                </a:lnTo>
                <a:lnTo>
                  <a:pt x="831056" y="166687"/>
                </a:lnTo>
                <a:lnTo>
                  <a:pt x="1092993" y="109537"/>
                </a:lnTo>
                <a:lnTo>
                  <a:pt x="1307306" y="61912"/>
                </a:lnTo>
                <a:lnTo>
                  <a:pt x="1357312" y="47625"/>
                </a:lnTo>
                <a:lnTo>
                  <a:pt x="1390650" y="28575"/>
                </a:lnTo>
                <a:lnTo>
                  <a:pt x="1416843" y="7144"/>
                </a:lnTo>
                <a:lnTo>
                  <a:pt x="1428750" y="0"/>
                </a:lnTo>
                <a:lnTo>
                  <a:pt x="1459706" y="2381"/>
                </a:lnTo>
                <a:lnTo>
                  <a:pt x="1540668" y="19050"/>
                </a:lnTo>
                <a:lnTo>
                  <a:pt x="1628775" y="50006"/>
                </a:lnTo>
                <a:lnTo>
                  <a:pt x="1671637" y="66675"/>
                </a:lnTo>
                <a:lnTo>
                  <a:pt x="1693068" y="83344"/>
                </a:lnTo>
                <a:lnTo>
                  <a:pt x="1704975" y="102394"/>
                </a:lnTo>
                <a:lnTo>
                  <a:pt x="1709737" y="128587"/>
                </a:lnTo>
                <a:lnTo>
                  <a:pt x="1702593" y="157162"/>
                </a:lnTo>
                <a:lnTo>
                  <a:pt x="1676400" y="180975"/>
                </a:lnTo>
                <a:lnTo>
                  <a:pt x="1643062" y="202406"/>
                </a:lnTo>
                <a:lnTo>
                  <a:pt x="1581150" y="223837"/>
                </a:lnTo>
                <a:lnTo>
                  <a:pt x="1478756" y="240506"/>
                </a:lnTo>
                <a:lnTo>
                  <a:pt x="1221581" y="285750"/>
                </a:lnTo>
                <a:lnTo>
                  <a:pt x="947737" y="323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05D132B-9A3D-9C4E-A57B-A4E999A57025}"/>
              </a:ext>
            </a:extLst>
          </p:cNvPr>
          <p:cNvSpPr/>
          <p:nvPr/>
        </p:nvSpPr>
        <p:spPr>
          <a:xfrm>
            <a:off x="4318000" y="3962400"/>
            <a:ext cx="2781300" cy="560388"/>
          </a:xfrm>
          <a:custGeom>
            <a:avLst/>
            <a:gdLst>
              <a:gd name="connsiteX0" fmla="*/ 1552575 w 2781300"/>
              <a:gd name="connsiteY0" fmla="*/ 330994 h 559594"/>
              <a:gd name="connsiteX1" fmla="*/ 1314450 w 2781300"/>
              <a:gd name="connsiteY1" fmla="*/ 364331 h 559594"/>
              <a:gd name="connsiteX2" fmla="*/ 962025 w 2781300"/>
              <a:gd name="connsiteY2" fmla="*/ 414338 h 559594"/>
              <a:gd name="connsiteX3" fmla="*/ 831057 w 2781300"/>
              <a:gd name="connsiteY3" fmla="*/ 440531 h 559594"/>
              <a:gd name="connsiteX4" fmla="*/ 719138 w 2781300"/>
              <a:gd name="connsiteY4" fmla="*/ 466725 h 559594"/>
              <a:gd name="connsiteX5" fmla="*/ 561975 w 2781300"/>
              <a:gd name="connsiteY5" fmla="*/ 507206 h 559594"/>
              <a:gd name="connsiteX6" fmla="*/ 392907 w 2781300"/>
              <a:gd name="connsiteY6" fmla="*/ 557213 h 559594"/>
              <a:gd name="connsiteX7" fmla="*/ 373857 w 2781300"/>
              <a:gd name="connsiteY7" fmla="*/ 559594 h 559594"/>
              <a:gd name="connsiteX8" fmla="*/ 342900 w 2781300"/>
              <a:gd name="connsiteY8" fmla="*/ 557213 h 559594"/>
              <a:gd name="connsiteX9" fmla="*/ 288132 w 2781300"/>
              <a:gd name="connsiteY9" fmla="*/ 545306 h 559594"/>
              <a:gd name="connsiteX10" fmla="*/ 223838 w 2781300"/>
              <a:gd name="connsiteY10" fmla="*/ 519113 h 559594"/>
              <a:gd name="connsiteX11" fmla="*/ 180975 w 2781300"/>
              <a:gd name="connsiteY11" fmla="*/ 495300 h 559594"/>
              <a:gd name="connsiteX12" fmla="*/ 145257 w 2781300"/>
              <a:gd name="connsiteY12" fmla="*/ 471488 h 559594"/>
              <a:gd name="connsiteX13" fmla="*/ 107157 w 2781300"/>
              <a:gd name="connsiteY13" fmla="*/ 438150 h 559594"/>
              <a:gd name="connsiteX14" fmla="*/ 76200 w 2781300"/>
              <a:gd name="connsiteY14" fmla="*/ 402431 h 559594"/>
              <a:gd name="connsiteX15" fmla="*/ 42863 w 2781300"/>
              <a:gd name="connsiteY15" fmla="*/ 359569 h 559594"/>
              <a:gd name="connsiteX16" fmla="*/ 14288 w 2781300"/>
              <a:gd name="connsiteY16" fmla="*/ 319088 h 559594"/>
              <a:gd name="connsiteX17" fmla="*/ 0 w 2781300"/>
              <a:gd name="connsiteY17" fmla="*/ 290513 h 559594"/>
              <a:gd name="connsiteX18" fmla="*/ 0 w 2781300"/>
              <a:gd name="connsiteY18" fmla="*/ 273844 h 559594"/>
              <a:gd name="connsiteX19" fmla="*/ 2382 w 2781300"/>
              <a:gd name="connsiteY19" fmla="*/ 261938 h 559594"/>
              <a:gd name="connsiteX20" fmla="*/ 11907 w 2781300"/>
              <a:gd name="connsiteY20" fmla="*/ 254794 h 559594"/>
              <a:gd name="connsiteX21" fmla="*/ 28575 w 2781300"/>
              <a:gd name="connsiteY21" fmla="*/ 252413 h 559594"/>
              <a:gd name="connsiteX22" fmla="*/ 54769 w 2781300"/>
              <a:gd name="connsiteY22" fmla="*/ 264319 h 559594"/>
              <a:gd name="connsiteX23" fmla="*/ 119063 w 2781300"/>
              <a:gd name="connsiteY23" fmla="*/ 292894 h 559594"/>
              <a:gd name="connsiteX24" fmla="*/ 176213 w 2781300"/>
              <a:gd name="connsiteY24" fmla="*/ 314325 h 559594"/>
              <a:gd name="connsiteX25" fmla="*/ 235744 w 2781300"/>
              <a:gd name="connsiteY25" fmla="*/ 333375 h 559594"/>
              <a:gd name="connsiteX26" fmla="*/ 278607 w 2781300"/>
              <a:gd name="connsiteY26" fmla="*/ 338138 h 559594"/>
              <a:gd name="connsiteX27" fmla="*/ 338138 w 2781300"/>
              <a:gd name="connsiteY27" fmla="*/ 328613 h 559594"/>
              <a:gd name="connsiteX28" fmla="*/ 564357 w 2781300"/>
              <a:gd name="connsiteY28" fmla="*/ 297656 h 559594"/>
              <a:gd name="connsiteX29" fmla="*/ 812007 w 2781300"/>
              <a:gd name="connsiteY29" fmla="*/ 261938 h 559594"/>
              <a:gd name="connsiteX30" fmla="*/ 1073944 w 2781300"/>
              <a:gd name="connsiteY30" fmla="*/ 223838 h 559594"/>
              <a:gd name="connsiteX31" fmla="*/ 1328738 w 2781300"/>
              <a:gd name="connsiteY31" fmla="*/ 180975 h 559594"/>
              <a:gd name="connsiteX32" fmla="*/ 1652588 w 2781300"/>
              <a:gd name="connsiteY32" fmla="*/ 138113 h 559594"/>
              <a:gd name="connsiteX33" fmla="*/ 1969294 w 2781300"/>
              <a:gd name="connsiteY33" fmla="*/ 97631 h 559594"/>
              <a:gd name="connsiteX34" fmla="*/ 2193132 w 2781300"/>
              <a:gd name="connsiteY34" fmla="*/ 66675 h 559594"/>
              <a:gd name="connsiteX35" fmla="*/ 2286000 w 2781300"/>
              <a:gd name="connsiteY35" fmla="*/ 0 h 559594"/>
              <a:gd name="connsiteX36" fmla="*/ 2345532 w 2781300"/>
              <a:gd name="connsiteY36" fmla="*/ 7144 h 559594"/>
              <a:gd name="connsiteX37" fmla="*/ 2447925 w 2781300"/>
              <a:gd name="connsiteY37" fmla="*/ 26194 h 559594"/>
              <a:gd name="connsiteX38" fmla="*/ 2550319 w 2781300"/>
              <a:gd name="connsiteY38" fmla="*/ 52388 h 559594"/>
              <a:gd name="connsiteX39" fmla="*/ 2605088 w 2781300"/>
              <a:gd name="connsiteY39" fmla="*/ 71438 h 559594"/>
              <a:gd name="connsiteX40" fmla="*/ 2650332 w 2781300"/>
              <a:gd name="connsiteY40" fmla="*/ 92869 h 559594"/>
              <a:gd name="connsiteX41" fmla="*/ 2688432 w 2781300"/>
              <a:gd name="connsiteY41" fmla="*/ 109538 h 559594"/>
              <a:gd name="connsiteX42" fmla="*/ 2721769 w 2781300"/>
              <a:gd name="connsiteY42" fmla="*/ 130969 h 559594"/>
              <a:gd name="connsiteX43" fmla="*/ 2747963 w 2781300"/>
              <a:gd name="connsiteY43" fmla="*/ 154781 h 559594"/>
              <a:gd name="connsiteX44" fmla="*/ 2767013 w 2781300"/>
              <a:gd name="connsiteY44" fmla="*/ 176213 h 559594"/>
              <a:gd name="connsiteX45" fmla="*/ 2778919 w 2781300"/>
              <a:gd name="connsiteY45" fmla="*/ 197644 h 559594"/>
              <a:gd name="connsiteX46" fmla="*/ 2781300 w 2781300"/>
              <a:gd name="connsiteY46" fmla="*/ 214313 h 559594"/>
              <a:gd name="connsiteX47" fmla="*/ 2776538 w 2781300"/>
              <a:gd name="connsiteY47" fmla="*/ 228600 h 559594"/>
              <a:gd name="connsiteX48" fmla="*/ 2762250 w 2781300"/>
              <a:gd name="connsiteY48" fmla="*/ 250031 h 559594"/>
              <a:gd name="connsiteX49" fmla="*/ 2738438 w 2781300"/>
              <a:gd name="connsiteY49" fmla="*/ 266700 h 559594"/>
              <a:gd name="connsiteX50" fmla="*/ 2702719 w 2781300"/>
              <a:gd name="connsiteY50" fmla="*/ 283369 h 559594"/>
              <a:gd name="connsiteX51" fmla="*/ 2664619 w 2781300"/>
              <a:gd name="connsiteY51" fmla="*/ 290513 h 559594"/>
              <a:gd name="connsiteX52" fmla="*/ 2478882 w 2781300"/>
              <a:gd name="connsiteY52" fmla="*/ 280988 h 559594"/>
              <a:gd name="connsiteX53" fmla="*/ 2286000 w 2781300"/>
              <a:gd name="connsiteY53" fmla="*/ 280988 h 559594"/>
              <a:gd name="connsiteX54" fmla="*/ 2055019 w 2781300"/>
              <a:gd name="connsiteY54" fmla="*/ 285750 h 559594"/>
              <a:gd name="connsiteX55" fmla="*/ 1854994 w 2781300"/>
              <a:gd name="connsiteY55" fmla="*/ 300038 h 559594"/>
              <a:gd name="connsiteX56" fmla="*/ 1552575 w 2781300"/>
              <a:gd name="connsiteY56" fmla="*/ 330994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81300" h="559594">
                <a:moveTo>
                  <a:pt x="1552575" y="330994"/>
                </a:moveTo>
                <a:lnTo>
                  <a:pt x="1314450" y="364331"/>
                </a:lnTo>
                <a:lnTo>
                  <a:pt x="962025" y="414338"/>
                </a:lnTo>
                <a:lnTo>
                  <a:pt x="831057" y="440531"/>
                </a:lnTo>
                <a:lnTo>
                  <a:pt x="719138" y="466725"/>
                </a:lnTo>
                <a:lnTo>
                  <a:pt x="561975" y="507206"/>
                </a:lnTo>
                <a:lnTo>
                  <a:pt x="392907" y="557213"/>
                </a:lnTo>
                <a:lnTo>
                  <a:pt x="373857" y="559594"/>
                </a:lnTo>
                <a:lnTo>
                  <a:pt x="342900" y="557213"/>
                </a:lnTo>
                <a:lnTo>
                  <a:pt x="288132" y="545306"/>
                </a:lnTo>
                <a:lnTo>
                  <a:pt x="223838" y="519113"/>
                </a:lnTo>
                <a:lnTo>
                  <a:pt x="180975" y="495300"/>
                </a:lnTo>
                <a:lnTo>
                  <a:pt x="145257" y="471488"/>
                </a:lnTo>
                <a:lnTo>
                  <a:pt x="107157" y="438150"/>
                </a:lnTo>
                <a:lnTo>
                  <a:pt x="76200" y="402431"/>
                </a:lnTo>
                <a:lnTo>
                  <a:pt x="42863" y="359569"/>
                </a:lnTo>
                <a:lnTo>
                  <a:pt x="14288" y="319088"/>
                </a:lnTo>
                <a:lnTo>
                  <a:pt x="0" y="290513"/>
                </a:lnTo>
                <a:lnTo>
                  <a:pt x="0" y="273844"/>
                </a:lnTo>
                <a:lnTo>
                  <a:pt x="2382" y="261938"/>
                </a:lnTo>
                <a:lnTo>
                  <a:pt x="11907" y="254794"/>
                </a:lnTo>
                <a:lnTo>
                  <a:pt x="28575" y="252413"/>
                </a:lnTo>
                <a:lnTo>
                  <a:pt x="54769" y="264319"/>
                </a:lnTo>
                <a:lnTo>
                  <a:pt x="119063" y="292894"/>
                </a:lnTo>
                <a:lnTo>
                  <a:pt x="176213" y="314325"/>
                </a:lnTo>
                <a:lnTo>
                  <a:pt x="235744" y="333375"/>
                </a:lnTo>
                <a:lnTo>
                  <a:pt x="278607" y="338138"/>
                </a:lnTo>
                <a:lnTo>
                  <a:pt x="338138" y="328613"/>
                </a:lnTo>
                <a:lnTo>
                  <a:pt x="564357" y="297656"/>
                </a:lnTo>
                <a:lnTo>
                  <a:pt x="812007" y="261938"/>
                </a:lnTo>
                <a:lnTo>
                  <a:pt x="1073944" y="223838"/>
                </a:lnTo>
                <a:lnTo>
                  <a:pt x="1328738" y="180975"/>
                </a:lnTo>
                <a:lnTo>
                  <a:pt x="1652588" y="138113"/>
                </a:lnTo>
                <a:lnTo>
                  <a:pt x="1969294" y="97631"/>
                </a:lnTo>
                <a:lnTo>
                  <a:pt x="2193132" y="66675"/>
                </a:lnTo>
                <a:lnTo>
                  <a:pt x="2286000" y="0"/>
                </a:lnTo>
                <a:lnTo>
                  <a:pt x="2345532" y="7144"/>
                </a:lnTo>
                <a:lnTo>
                  <a:pt x="2447925" y="26194"/>
                </a:lnTo>
                <a:lnTo>
                  <a:pt x="2550319" y="52388"/>
                </a:lnTo>
                <a:lnTo>
                  <a:pt x="2605088" y="71438"/>
                </a:lnTo>
                <a:lnTo>
                  <a:pt x="2650332" y="92869"/>
                </a:lnTo>
                <a:lnTo>
                  <a:pt x="2688432" y="109538"/>
                </a:lnTo>
                <a:lnTo>
                  <a:pt x="2721769" y="130969"/>
                </a:lnTo>
                <a:lnTo>
                  <a:pt x="2747963" y="154781"/>
                </a:lnTo>
                <a:lnTo>
                  <a:pt x="2767013" y="176213"/>
                </a:lnTo>
                <a:lnTo>
                  <a:pt x="2778919" y="197644"/>
                </a:lnTo>
                <a:lnTo>
                  <a:pt x="2781300" y="214313"/>
                </a:lnTo>
                <a:lnTo>
                  <a:pt x="2776538" y="228600"/>
                </a:lnTo>
                <a:lnTo>
                  <a:pt x="2762250" y="250031"/>
                </a:lnTo>
                <a:lnTo>
                  <a:pt x="2738438" y="266700"/>
                </a:lnTo>
                <a:lnTo>
                  <a:pt x="2702719" y="283369"/>
                </a:lnTo>
                <a:lnTo>
                  <a:pt x="2664619" y="290513"/>
                </a:lnTo>
                <a:lnTo>
                  <a:pt x="2478882" y="280988"/>
                </a:lnTo>
                <a:lnTo>
                  <a:pt x="2286000" y="280988"/>
                </a:lnTo>
                <a:lnTo>
                  <a:pt x="2055019" y="285750"/>
                </a:lnTo>
                <a:lnTo>
                  <a:pt x="1854994" y="300038"/>
                </a:lnTo>
                <a:lnTo>
                  <a:pt x="1552575" y="3309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0FE68E9-9E2E-4F47-8981-C37ACAD9A775}"/>
              </a:ext>
            </a:extLst>
          </p:cNvPr>
          <p:cNvSpPr/>
          <p:nvPr/>
        </p:nvSpPr>
        <p:spPr>
          <a:xfrm rot="16200000">
            <a:off x="3974307" y="3852069"/>
            <a:ext cx="2203450" cy="1443037"/>
          </a:xfrm>
          <a:custGeom>
            <a:avLst/>
            <a:gdLst>
              <a:gd name="connsiteX0" fmla="*/ 957262 w 2202656"/>
              <a:gd name="connsiteY0" fmla="*/ 1085850 h 1443038"/>
              <a:gd name="connsiteX1" fmla="*/ 809625 w 2202656"/>
              <a:gd name="connsiteY1" fmla="*/ 1000125 h 1443038"/>
              <a:gd name="connsiteX2" fmla="*/ 731044 w 2202656"/>
              <a:gd name="connsiteY2" fmla="*/ 945357 h 1443038"/>
              <a:gd name="connsiteX3" fmla="*/ 633412 w 2202656"/>
              <a:gd name="connsiteY3" fmla="*/ 871538 h 1443038"/>
              <a:gd name="connsiteX4" fmla="*/ 569119 w 2202656"/>
              <a:gd name="connsiteY4" fmla="*/ 814388 h 1443038"/>
              <a:gd name="connsiteX5" fmla="*/ 476250 w 2202656"/>
              <a:gd name="connsiteY5" fmla="*/ 716757 h 1443038"/>
              <a:gd name="connsiteX6" fmla="*/ 378619 w 2202656"/>
              <a:gd name="connsiteY6" fmla="*/ 609600 h 1443038"/>
              <a:gd name="connsiteX7" fmla="*/ 261937 w 2202656"/>
              <a:gd name="connsiteY7" fmla="*/ 450057 h 1443038"/>
              <a:gd name="connsiteX8" fmla="*/ 157162 w 2202656"/>
              <a:gd name="connsiteY8" fmla="*/ 300038 h 1443038"/>
              <a:gd name="connsiteX9" fmla="*/ 61912 w 2202656"/>
              <a:gd name="connsiteY9" fmla="*/ 145257 h 1443038"/>
              <a:gd name="connsiteX10" fmla="*/ 21431 w 2202656"/>
              <a:gd name="connsiteY10" fmla="*/ 76200 h 1443038"/>
              <a:gd name="connsiteX11" fmla="*/ 2381 w 2202656"/>
              <a:gd name="connsiteY11" fmla="*/ 40482 h 1443038"/>
              <a:gd name="connsiteX12" fmla="*/ 0 w 2202656"/>
              <a:gd name="connsiteY12" fmla="*/ 19050 h 1443038"/>
              <a:gd name="connsiteX13" fmla="*/ 2381 w 2202656"/>
              <a:gd name="connsiteY13" fmla="*/ 7144 h 1443038"/>
              <a:gd name="connsiteX14" fmla="*/ 19050 w 2202656"/>
              <a:gd name="connsiteY14" fmla="*/ 0 h 1443038"/>
              <a:gd name="connsiteX15" fmla="*/ 45244 w 2202656"/>
              <a:gd name="connsiteY15" fmla="*/ 4763 h 1443038"/>
              <a:gd name="connsiteX16" fmla="*/ 69056 w 2202656"/>
              <a:gd name="connsiteY16" fmla="*/ 30957 h 1443038"/>
              <a:gd name="connsiteX17" fmla="*/ 154781 w 2202656"/>
              <a:gd name="connsiteY17" fmla="*/ 145257 h 1443038"/>
              <a:gd name="connsiteX18" fmla="*/ 230981 w 2202656"/>
              <a:gd name="connsiteY18" fmla="*/ 245269 h 1443038"/>
              <a:gd name="connsiteX19" fmla="*/ 316706 w 2202656"/>
              <a:gd name="connsiteY19" fmla="*/ 340519 h 1443038"/>
              <a:gd name="connsiteX20" fmla="*/ 395287 w 2202656"/>
              <a:gd name="connsiteY20" fmla="*/ 419100 h 1443038"/>
              <a:gd name="connsiteX21" fmla="*/ 504825 w 2202656"/>
              <a:gd name="connsiteY21" fmla="*/ 519113 h 1443038"/>
              <a:gd name="connsiteX22" fmla="*/ 602456 w 2202656"/>
              <a:gd name="connsiteY22" fmla="*/ 597694 h 1443038"/>
              <a:gd name="connsiteX23" fmla="*/ 690562 w 2202656"/>
              <a:gd name="connsiteY23" fmla="*/ 664369 h 1443038"/>
              <a:gd name="connsiteX24" fmla="*/ 766762 w 2202656"/>
              <a:gd name="connsiteY24" fmla="*/ 716757 h 1443038"/>
              <a:gd name="connsiteX25" fmla="*/ 831056 w 2202656"/>
              <a:gd name="connsiteY25" fmla="*/ 759619 h 1443038"/>
              <a:gd name="connsiteX26" fmla="*/ 966787 w 2202656"/>
              <a:gd name="connsiteY26" fmla="*/ 835819 h 1443038"/>
              <a:gd name="connsiteX27" fmla="*/ 1100137 w 2202656"/>
              <a:gd name="connsiteY27" fmla="*/ 907257 h 1443038"/>
              <a:gd name="connsiteX28" fmla="*/ 1226344 w 2202656"/>
              <a:gd name="connsiteY28" fmla="*/ 962025 h 1443038"/>
              <a:gd name="connsiteX29" fmla="*/ 1333500 w 2202656"/>
              <a:gd name="connsiteY29" fmla="*/ 1002507 h 1443038"/>
              <a:gd name="connsiteX30" fmla="*/ 1476375 w 2202656"/>
              <a:gd name="connsiteY30" fmla="*/ 1038225 h 1443038"/>
              <a:gd name="connsiteX31" fmla="*/ 1647825 w 2202656"/>
              <a:gd name="connsiteY31" fmla="*/ 1064419 h 1443038"/>
              <a:gd name="connsiteX32" fmla="*/ 1809750 w 2202656"/>
              <a:gd name="connsiteY32" fmla="*/ 1078707 h 1443038"/>
              <a:gd name="connsiteX33" fmla="*/ 1928812 w 2202656"/>
              <a:gd name="connsiteY33" fmla="*/ 1085850 h 1443038"/>
              <a:gd name="connsiteX34" fmla="*/ 2007394 w 2202656"/>
              <a:gd name="connsiteY34" fmla="*/ 1083469 h 1443038"/>
              <a:gd name="connsiteX35" fmla="*/ 2031206 w 2202656"/>
              <a:gd name="connsiteY35" fmla="*/ 1078707 h 1443038"/>
              <a:gd name="connsiteX36" fmla="*/ 2057400 w 2202656"/>
              <a:gd name="connsiteY36" fmla="*/ 1062038 h 1443038"/>
              <a:gd name="connsiteX37" fmla="*/ 2095500 w 2202656"/>
              <a:gd name="connsiteY37" fmla="*/ 1026319 h 1443038"/>
              <a:gd name="connsiteX38" fmla="*/ 2150269 w 2202656"/>
              <a:gd name="connsiteY38" fmla="*/ 959644 h 1443038"/>
              <a:gd name="connsiteX39" fmla="*/ 2202656 w 2202656"/>
              <a:gd name="connsiteY39" fmla="*/ 1173957 h 1443038"/>
              <a:gd name="connsiteX40" fmla="*/ 2114550 w 2202656"/>
              <a:gd name="connsiteY40" fmla="*/ 1295400 h 1443038"/>
              <a:gd name="connsiteX41" fmla="*/ 2066925 w 2202656"/>
              <a:gd name="connsiteY41" fmla="*/ 1376363 h 1443038"/>
              <a:gd name="connsiteX42" fmla="*/ 2031206 w 2202656"/>
              <a:gd name="connsiteY42" fmla="*/ 1435894 h 1443038"/>
              <a:gd name="connsiteX43" fmla="*/ 2016919 w 2202656"/>
              <a:gd name="connsiteY43" fmla="*/ 1443038 h 1443038"/>
              <a:gd name="connsiteX44" fmla="*/ 1990725 w 2202656"/>
              <a:gd name="connsiteY44" fmla="*/ 1433513 h 1443038"/>
              <a:gd name="connsiteX45" fmla="*/ 1962150 w 2202656"/>
              <a:gd name="connsiteY45" fmla="*/ 1416844 h 1443038"/>
              <a:gd name="connsiteX46" fmla="*/ 1931194 w 2202656"/>
              <a:gd name="connsiteY46" fmla="*/ 1388269 h 1443038"/>
              <a:gd name="connsiteX47" fmla="*/ 1890712 w 2202656"/>
              <a:gd name="connsiteY47" fmla="*/ 1352550 h 1443038"/>
              <a:gd name="connsiteX48" fmla="*/ 1862137 w 2202656"/>
              <a:gd name="connsiteY48" fmla="*/ 1343025 h 1443038"/>
              <a:gd name="connsiteX49" fmla="*/ 1654969 w 2202656"/>
              <a:gd name="connsiteY49" fmla="*/ 1307307 h 1443038"/>
              <a:gd name="connsiteX50" fmla="*/ 1516856 w 2202656"/>
              <a:gd name="connsiteY50" fmla="*/ 1285875 h 1443038"/>
              <a:gd name="connsiteX51" fmla="*/ 1338262 w 2202656"/>
              <a:gd name="connsiteY51" fmla="*/ 1266825 h 1443038"/>
              <a:gd name="connsiteX52" fmla="*/ 1190625 w 2202656"/>
              <a:gd name="connsiteY52" fmla="*/ 1200150 h 1443038"/>
              <a:gd name="connsiteX53" fmla="*/ 957262 w 2202656"/>
              <a:gd name="connsiteY53" fmla="*/ 1085850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02656" h="1443038">
                <a:moveTo>
                  <a:pt x="957262" y="1085850"/>
                </a:moveTo>
                <a:lnTo>
                  <a:pt x="809625" y="1000125"/>
                </a:lnTo>
                <a:lnTo>
                  <a:pt x="731044" y="945357"/>
                </a:lnTo>
                <a:lnTo>
                  <a:pt x="633412" y="871538"/>
                </a:lnTo>
                <a:lnTo>
                  <a:pt x="569119" y="814388"/>
                </a:lnTo>
                <a:lnTo>
                  <a:pt x="476250" y="716757"/>
                </a:lnTo>
                <a:lnTo>
                  <a:pt x="378619" y="609600"/>
                </a:lnTo>
                <a:lnTo>
                  <a:pt x="261937" y="450057"/>
                </a:lnTo>
                <a:lnTo>
                  <a:pt x="157162" y="300038"/>
                </a:lnTo>
                <a:lnTo>
                  <a:pt x="61912" y="145257"/>
                </a:lnTo>
                <a:lnTo>
                  <a:pt x="21431" y="76200"/>
                </a:lnTo>
                <a:lnTo>
                  <a:pt x="2381" y="40482"/>
                </a:lnTo>
                <a:lnTo>
                  <a:pt x="0" y="19050"/>
                </a:lnTo>
                <a:lnTo>
                  <a:pt x="2381" y="7144"/>
                </a:lnTo>
                <a:lnTo>
                  <a:pt x="19050" y="0"/>
                </a:lnTo>
                <a:lnTo>
                  <a:pt x="45244" y="4763"/>
                </a:lnTo>
                <a:lnTo>
                  <a:pt x="69056" y="30957"/>
                </a:lnTo>
                <a:lnTo>
                  <a:pt x="154781" y="145257"/>
                </a:lnTo>
                <a:lnTo>
                  <a:pt x="230981" y="245269"/>
                </a:lnTo>
                <a:lnTo>
                  <a:pt x="316706" y="340519"/>
                </a:lnTo>
                <a:lnTo>
                  <a:pt x="395287" y="419100"/>
                </a:lnTo>
                <a:lnTo>
                  <a:pt x="504825" y="519113"/>
                </a:lnTo>
                <a:lnTo>
                  <a:pt x="602456" y="597694"/>
                </a:lnTo>
                <a:lnTo>
                  <a:pt x="690562" y="664369"/>
                </a:lnTo>
                <a:lnTo>
                  <a:pt x="766762" y="716757"/>
                </a:lnTo>
                <a:lnTo>
                  <a:pt x="831056" y="759619"/>
                </a:lnTo>
                <a:lnTo>
                  <a:pt x="966787" y="835819"/>
                </a:lnTo>
                <a:lnTo>
                  <a:pt x="1100137" y="907257"/>
                </a:lnTo>
                <a:lnTo>
                  <a:pt x="1226344" y="962025"/>
                </a:lnTo>
                <a:lnTo>
                  <a:pt x="1333500" y="1002507"/>
                </a:lnTo>
                <a:lnTo>
                  <a:pt x="1476375" y="1038225"/>
                </a:lnTo>
                <a:lnTo>
                  <a:pt x="1647825" y="1064419"/>
                </a:lnTo>
                <a:lnTo>
                  <a:pt x="1809750" y="1078707"/>
                </a:lnTo>
                <a:lnTo>
                  <a:pt x="1928812" y="1085850"/>
                </a:lnTo>
                <a:lnTo>
                  <a:pt x="2007394" y="1083469"/>
                </a:lnTo>
                <a:lnTo>
                  <a:pt x="2031206" y="1078707"/>
                </a:lnTo>
                <a:lnTo>
                  <a:pt x="2057400" y="1062038"/>
                </a:lnTo>
                <a:lnTo>
                  <a:pt x="2095500" y="1026319"/>
                </a:lnTo>
                <a:lnTo>
                  <a:pt x="2150269" y="959644"/>
                </a:lnTo>
                <a:lnTo>
                  <a:pt x="2202656" y="1173957"/>
                </a:lnTo>
                <a:lnTo>
                  <a:pt x="2114550" y="1295400"/>
                </a:lnTo>
                <a:lnTo>
                  <a:pt x="2066925" y="1376363"/>
                </a:lnTo>
                <a:lnTo>
                  <a:pt x="2031206" y="1435894"/>
                </a:lnTo>
                <a:lnTo>
                  <a:pt x="2016919" y="1443038"/>
                </a:lnTo>
                <a:lnTo>
                  <a:pt x="1990725" y="1433513"/>
                </a:lnTo>
                <a:lnTo>
                  <a:pt x="1962150" y="1416844"/>
                </a:lnTo>
                <a:lnTo>
                  <a:pt x="1931194" y="1388269"/>
                </a:lnTo>
                <a:lnTo>
                  <a:pt x="1890712" y="1352550"/>
                </a:lnTo>
                <a:lnTo>
                  <a:pt x="1862137" y="1343025"/>
                </a:lnTo>
                <a:lnTo>
                  <a:pt x="1654969" y="1307307"/>
                </a:lnTo>
                <a:lnTo>
                  <a:pt x="1516856" y="1285875"/>
                </a:lnTo>
                <a:lnTo>
                  <a:pt x="1338262" y="1266825"/>
                </a:lnTo>
                <a:lnTo>
                  <a:pt x="1190625" y="1200150"/>
                </a:lnTo>
                <a:lnTo>
                  <a:pt x="957262" y="1085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C859328-1808-C742-8340-115B18021FB7}"/>
              </a:ext>
            </a:extLst>
          </p:cNvPr>
          <p:cNvSpPr/>
          <p:nvPr/>
        </p:nvSpPr>
        <p:spPr>
          <a:xfrm>
            <a:off x="5543550" y="4229100"/>
            <a:ext cx="1643063" cy="1389063"/>
          </a:xfrm>
          <a:custGeom>
            <a:avLst/>
            <a:gdLst>
              <a:gd name="connsiteX0" fmla="*/ 552450 w 1643063"/>
              <a:gd name="connsiteY0" fmla="*/ 895350 h 1388269"/>
              <a:gd name="connsiteX1" fmla="*/ 338138 w 1643063"/>
              <a:gd name="connsiteY1" fmla="*/ 581025 h 1388269"/>
              <a:gd name="connsiteX2" fmla="*/ 140494 w 1643063"/>
              <a:gd name="connsiteY2" fmla="*/ 290513 h 1388269"/>
              <a:gd name="connsiteX3" fmla="*/ 0 w 1643063"/>
              <a:gd name="connsiteY3" fmla="*/ 80963 h 1388269"/>
              <a:gd name="connsiteX4" fmla="*/ 47625 w 1643063"/>
              <a:gd name="connsiteY4" fmla="*/ 0 h 1388269"/>
              <a:gd name="connsiteX5" fmla="*/ 323850 w 1643063"/>
              <a:gd name="connsiteY5" fmla="*/ 330994 h 1388269"/>
              <a:gd name="connsiteX6" fmla="*/ 433388 w 1643063"/>
              <a:gd name="connsiteY6" fmla="*/ 447675 h 1388269"/>
              <a:gd name="connsiteX7" fmla="*/ 552450 w 1643063"/>
              <a:gd name="connsiteY7" fmla="*/ 573881 h 1388269"/>
              <a:gd name="connsiteX8" fmla="*/ 707231 w 1643063"/>
              <a:gd name="connsiteY8" fmla="*/ 723900 h 1388269"/>
              <a:gd name="connsiteX9" fmla="*/ 847725 w 1643063"/>
              <a:gd name="connsiteY9" fmla="*/ 840581 h 1388269"/>
              <a:gd name="connsiteX10" fmla="*/ 959644 w 1643063"/>
              <a:gd name="connsiteY10" fmla="*/ 923925 h 1388269"/>
              <a:gd name="connsiteX11" fmla="*/ 1085850 w 1643063"/>
              <a:gd name="connsiteY11" fmla="*/ 1000125 h 1388269"/>
              <a:gd name="connsiteX12" fmla="*/ 1300163 w 1643063"/>
              <a:gd name="connsiteY12" fmla="*/ 1128713 h 1388269"/>
              <a:gd name="connsiteX13" fmla="*/ 1440656 w 1643063"/>
              <a:gd name="connsiteY13" fmla="*/ 1204913 h 1388269"/>
              <a:gd name="connsiteX14" fmla="*/ 1571625 w 1643063"/>
              <a:gd name="connsiteY14" fmla="*/ 1273969 h 1388269"/>
              <a:gd name="connsiteX15" fmla="*/ 1609725 w 1643063"/>
              <a:gd name="connsiteY15" fmla="*/ 1297781 h 1388269"/>
              <a:gd name="connsiteX16" fmla="*/ 1624013 w 1643063"/>
              <a:gd name="connsiteY16" fmla="*/ 1309688 h 1388269"/>
              <a:gd name="connsiteX17" fmla="*/ 1640681 w 1643063"/>
              <a:gd name="connsiteY17" fmla="*/ 1333500 h 1388269"/>
              <a:gd name="connsiteX18" fmla="*/ 1643063 w 1643063"/>
              <a:gd name="connsiteY18" fmla="*/ 1352550 h 1388269"/>
              <a:gd name="connsiteX19" fmla="*/ 1633538 w 1643063"/>
              <a:gd name="connsiteY19" fmla="*/ 1369219 h 1388269"/>
              <a:gd name="connsiteX20" fmla="*/ 1619250 w 1643063"/>
              <a:gd name="connsiteY20" fmla="*/ 1378744 h 1388269"/>
              <a:gd name="connsiteX21" fmla="*/ 1569244 w 1643063"/>
              <a:gd name="connsiteY21" fmla="*/ 1388269 h 1388269"/>
              <a:gd name="connsiteX22" fmla="*/ 1450181 w 1643063"/>
              <a:gd name="connsiteY22" fmla="*/ 1385888 h 1388269"/>
              <a:gd name="connsiteX23" fmla="*/ 1281113 w 1643063"/>
              <a:gd name="connsiteY23" fmla="*/ 1381125 h 1388269"/>
              <a:gd name="connsiteX24" fmla="*/ 1114425 w 1643063"/>
              <a:gd name="connsiteY24" fmla="*/ 1369219 h 1388269"/>
              <a:gd name="connsiteX25" fmla="*/ 1002506 w 1643063"/>
              <a:gd name="connsiteY25" fmla="*/ 1354931 h 1388269"/>
              <a:gd name="connsiteX26" fmla="*/ 923925 w 1643063"/>
              <a:gd name="connsiteY26" fmla="*/ 1340644 h 1388269"/>
              <a:gd name="connsiteX27" fmla="*/ 904875 w 1643063"/>
              <a:gd name="connsiteY27" fmla="*/ 1333500 h 1388269"/>
              <a:gd name="connsiteX28" fmla="*/ 864394 w 1643063"/>
              <a:gd name="connsiteY28" fmla="*/ 1307306 h 1388269"/>
              <a:gd name="connsiteX29" fmla="*/ 833438 w 1643063"/>
              <a:gd name="connsiteY29" fmla="*/ 1283494 h 1388269"/>
              <a:gd name="connsiteX30" fmla="*/ 795338 w 1643063"/>
              <a:gd name="connsiteY30" fmla="*/ 1245394 h 1388269"/>
              <a:gd name="connsiteX31" fmla="*/ 747713 w 1643063"/>
              <a:gd name="connsiteY31" fmla="*/ 1188244 h 1388269"/>
              <a:gd name="connsiteX32" fmla="*/ 688181 w 1643063"/>
              <a:gd name="connsiteY32" fmla="*/ 1095375 h 1388269"/>
              <a:gd name="connsiteX33" fmla="*/ 552450 w 1643063"/>
              <a:gd name="connsiteY33" fmla="*/ 895350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43063" h="1388269">
                <a:moveTo>
                  <a:pt x="552450" y="895350"/>
                </a:moveTo>
                <a:lnTo>
                  <a:pt x="338138" y="581025"/>
                </a:lnTo>
                <a:lnTo>
                  <a:pt x="140494" y="290513"/>
                </a:lnTo>
                <a:lnTo>
                  <a:pt x="0" y="80963"/>
                </a:lnTo>
                <a:lnTo>
                  <a:pt x="47625" y="0"/>
                </a:lnTo>
                <a:lnTo>
                  <a:pt x="323850" y="330994"/>
                </a:lnTo>
                <a:lnTo>
                  <a:pt x="433388" y="447675"/>
                </a:lnTo>
                <a:lnTo>
                  <a:pt x="552450" y="573881"/>
                </a:lnTo>
                <a:lnTo>
                  <a:pt x="707231" y="723900"/>
                </a:lnTo>
                <a:lnTo>
                  <a:pt x="847725" y="840581"/>
                </a:lnTo>
                <a:lnTo>
                  <a:pt x="959644" y="923925"/>
                </a:lnTo>
                <a:lnTo>
                  <a:pt x="1085850" y="1000125"/>
                </a:lnTo>
                <a:lnTo>
                  <a:pt x="1300163" y="1128713"/>
                </a:lnTo>
                <a:lnTo>
                  <a:pt x="1440656" y="1204913"/>
                </a:lnTo>
                <a:lnTo>
                  <a:pt x="1571625" y="1273969"/>
                </a:lnTo>
                <a:lnTo>
                  <a:pt x="1609725" y="1297781"/>
                </a:lnTo>
                <a:lnTo>
                  <a:pt x="1624013" y="1309688"/>
                </a:lnTo>
                <a:lnTo>
                  <a:pt x="1640681" y="1333500"/>
                </a:lnTo>
                <a:lnTo>
                  <a:pt x="1643063" y="1352550"/>
                </a:lnTo>
                <a:lnTo>
                  <a:pt x="1633538" y="1369219"/>
                </a:lnTo>
                <a:lnTo>
                  <a:pt x="1619250" y="1378744"/>
                </a:lnTo>
                <a:lnTo>
                  <a:pt x="1569244" y="1388269"/>
                </a:lnTo>
                <a:lnTo>
                  <a:pt x="1450181" y="1385888"/>
                </a:lnTo>
                <a:lnTo>
                  <a:pt x="1281113" y="1381125"/>
                </a:lnTo>
                <a:lnTo>
                  <a:pt x="1114425" y="1369219"/>
                </a:lnTo>
                <a:lnTo>
                  <a:pt x="1002506" y="1354931"/>
                </a:lnTo>
                <a:lnTo>
                  <a:pt x="923925" y="1340644"/>
                </a:lnTo>
                <a:lnTo>
                  <a:pt x="904875" y="1333500"/>
                </a:lnTo>
                <a:lnTo>
                  <a:pt x="864394" y="1307306"/>
                </a:lnTo>
                <a:lnTo>
                  <a:pt x="833438" y="1283494"/>
                </a:lnTo>
                <a:lnTo>
                  <a:pt x="795338" y="1245394"/>
                </a:lnTo>
                <a:lnTo>
                  <a:pt x="747713" y="1188244"/>
                </a:lnTo>
                <a:lnTo>
                  <a:pt x="688181" y="1095375"/>
                </a:lnTo>
                <a:lnTo>
                  <a:pt x="552450" y="895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878456-D56F-46EC-8DBE-ADFB0A670051}"/>
              </a:ext>
            </a:extLst>
          </p:cNvPr>
          <p:cNvGrpSpPr/>
          <p:nvPr/>
        </p:nvGrpSpPr>
        <p:grpSpPr>
          <a:xfrm>
            <a:off x="2473325" y="1763813"/>
            <a:ext cx="4713288" cy="3968750"/>
            <a:chOff x="2625725" y="1906588"/>
            <a:chExt cx="4713288" cy="3968750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5BD43406-50C7-4A12-B70C-5CA5653A184A}"/>
                </a:ext>
              </a:extLst>
            </p:cNvPr>
            <p:cNvSpPr/>
            <p:nvPr/>
          </p:nvSpPr>
          <p:spPr>
            <a:xfrm>
              <a:off x="4729163" y="1906588"/>
              <a:ext cx="1995487" cy="898525"/>
            </a:xfrm>
            <a:custGeom>
              <a:avLst/>
              <a:gdLst>
                <a:gd name="connsiteX0" fmla="*/ 1140618 w 1995487"/>
                <a:gd name="connsiteY0" fmla="*/ 292894 h 897732"/>
                <a:gd name="connsiteX1" fmla="*/ 759618 w 1995487"/>
                <a:gd name="connsiteY1" fmla="*/ 350044 h 897732"/>
                <a:gd name="connsiteX2" fmla="*/ 516731 w 1995487"/>
                <a:gd name="connsiteY2" fmla="*/ 390525 h 897732"/>
                <a:gd name="connsiteX3" fmla="*/ 361950 w 1995487"/>
                <a:gd name="connsiteY3" fmla="*/ 419100 h 897732"/>
                <a:gd name="connsiteX4" fmla="*/ 333375 w 1995487"/>
                <a:gd name="connsiteY4" fmla="*/ 419100 h 897732"/>
                <a:gd name="connsiteX5" fmla="*/ 290512 w 1995487"/>
                <a:gd name="connsiteY5" fmla="*/ 409575 h 897732"/>
                <a:gd name="connsiteX6" fmla="*/ 252412 w 1995487"/>
                <a:gd name="connsiteY6" fmla="*/ 390525 h 897732"/>
                <a:gd name="connsiteX7" fmla="*/ 219075 w 1995487"/>
                <a:gd name="connsiteY7" fmla="*/ 371475 h 897732"/>
                <a:gd name="connsiteX8" fmla="*/ 159543 w 1995487"/>
                <a:gd name="connsiteY8" fmla="*/ 328613 h 897732"/>
                <a:gd name="connsiteX9" fmla="*/ 111918 w 1995487"/>
                <a:gd name="connsiteY9" fmla="*/ 283369 h 897732"/>
                <a:gd name="connsiteX10" fmla="*/ 59531 w 1995487"/>
                <a:gd name="connsiteY10" fmla="*/ 221457 h 897732"/>
                <a:gd name="connsiteX11" fmla="*/ 26193 w 1995487"/>
                <a:gd name="connsiteY11" fmla="*/ 180975 h 897732"/>
                <a:gd name="connsiteX12" fmla="*/ 4762 w 1995487"/>
                <a:gd name="connsiteY12" fmla="*/ 152400 h 897732"/>
                <a:gd name="connsiteX13" fmla="*/ 0 w 1995487"/>
                <a:gd name="connsiteY13" fmla="*/ 133350 h 897732"/>
                <a:gd name="connsiteX14" fmla="*/ 0 w 1995487"/>
                <a:gd name="connsiteY14" fmla="*/ 111919 h 897732"/>
                <a:gd name="connsiteX15" fmla="*/ 4762 w 1995487"/>
                <a:gd name="connsiteY15" fmla="*/ 100013 h 897732"/>
                <a:gd name="connsiteX16" fmla="*/ 16668 w 1995487"/>
                <a:gd name="connsiteY16" fmla="*/ 95250 h 897732"/>
                <a:gd name="connsiteX17" fmla="*/ 38100 w 1995487"/>
                <a:gd name="connsiteY17" fmla="*/ 100013 h 897732"/>
                <a:gd name="connsiteX18" fmla="*/ 66675 w 1995487"/>
                <a:gd name="connsiteY18" fmla="*/ 116682 h 897732"/>
                <a:gd name="connsiteX19" fmla="*/ 90487 w 1995487"/>
                <a:gd name="connsiteY19" fmla="*/ 128588 h 897732"/>
                <a:gd name="connsiteX20" fmla="*/ 119062 w 1995487"/>
                <a:gd name="connsiteY20" fmla="*/ 142875 h 897732"/>
                <a:gd name="connsiteX21" fmla="*/ 154781 w 1995487"/>
                <a:gd name="connsiteY21" fmla="*/ 157163 h 897732"/>
                <a:gd name="connsiteX22" fmla="*/ 188118 w 1995487"/>
                <a:gd name="connsiteY22" fmla="*/ 166688 h 897732"/>
                <a:gd name="connsiteX23" fmla="*/ 230981 w 1995487"/>
                <a:gd name="connsiteY23" fmla="*/ 173832 h 897732"/>
                <a:gd name="connsiteX24" fmla="*/ 302418 w 1995487"/>
                <a:gd name="connsiteY24" fmla="*/ 178594 h 897732"/>
                <a:gd name="connsiteX25" fmla="*/ 426243 w 1995487"/>
                <a:gd name="connsiteY25" fmla="*/ 173832 h 897732"/>
                <a:gd name="connsiteX26" fmla="*/ 769143 w 1995487"/>
                <a:gd name="connsiteY26" fmla="*/ 142875 h 897732"/>
                <a:gd name="connsiteX27" fmla="*/ 1116806 w 1995487"/>
                <a:gd name="connsiteY27" fmla="*/ 107157 h 897732"/>
                <a:gd name="connsiteX28" fmla="*/ 1426368 w 1995487"/>
                <a:gd name="connsiteY28" fmla="*/ 76200 h 897732"/>
                <a:gd name="connsiteX29" fmla="*/ 1516856 w 1995487"/>
                <a:gd name="connsiteY29" fmla="*/ 64294 h 897732"/>
                <a:gd name="connsiteX30" fmla="*/ 1557337 w 1995487"/>
                <a:gd name="connsiteY30" fmla="*/ 50007 h 897732"/>
                <a:gd name="connsiteX31" fmla="*/ 1604962 w 1995487"/>
                <a:gd name="connsiteY31" fmla="*/ 30957 h 897732"/>
                <a:gd name="connsiteX32" fmla="*/ 1650206 w 1995487"/>
                <a:gd name="connsiteY32" fmla="*/ 9525 h 897732"/>
                <a:gd name="connsiteX33" fmla="*/ 1669256 w 1995487"/>
                <a:gd name="connsiteY33" fmla="*/ 0 h 897732"/>
                <a:gd name="connsiteX34" fmla="*/ 1695450 w 1995487"/>
                <a:gd name="connsiteY34" fmla="*/ 0 h 897732"/>
                <a:gd name="connsiteX35" fmla="*/ 1750218 w 1995487"/>
                <a:gd name="connsiteY35" fmla="*/ 9525 h 897732"/>
                <a:gd name="connsiteX36" fmla="*/ 1802606 w 1995487"/>
                <a:gd name="connsiteY36" fmla="*/ 28575 h 897732"/>
                <a:gd name="connsiteX37" fmla="*/ 1864518 w 1995487"/>
                <a:gd name="connsiteY37" fmla="*/ 59532 h 897732"/>
                <a:gd name="connsiteX38" fmla="*/ 1921668 w 1995487"/>
                <a:gd name="connsiteY38" fmla="*/ 92869 h 897732"/>
                <a:gd name="connsiteX39" fmla="*/ 1966912 w 1995487"/>
                <a:gd name="connsiteY39" fmla="*/ 119063 h 897732"/>
                <a:gd name="connsiteX40" fmla="*/ 1985962 w 1995487"/>
                <a:gd name="connsiteY40" fmla="*/ 138113 h 897732"/>
                <a:gd name="connsiteX41" fmla="*/ 1995487 w 1995487"/>
                <a:gd name="connsiteY41" fmla="*/ 159544 h 897732"/>
                <a:gd name="connsiteX42" fmla="*/ 1990725 w 1995487"/>
                <a:gd name="connsiteY42" fmla="*/ 178594 h 897732"/>
                <a:gd name="connsiteX43" fmla="*/ 1976437 w 1995487"/>
                <a:gd name="connsiteY43" fmla="*/ 202407 h 897732"/>
                <a:gd name="connsiteX44" fmla="*/ 1952625 w 1995487"/>
                <a:gd name="connsiteY44" fmla="*/ 223838 h 897732"/>
                <a:gd name="connsiteX45" fmla="*/ 1931193 w 1995487"/>
                <a:gd name="connsiteY45" fmla="*/ 242888 h 897732"/>
                <a:gd name="connsiteX46" fmla="*/ 1914525 w 1995487"/>
                <a:gd name="connsiteY46" fmla="*/ 271463 h 897732"/>
                <a:gd name="connsiteX47" fmla="*/ 1890712 w 1995487"/>
                <a:gd name="connsiteY47" fmla="*/ 338138 h 897732"/>
                <a:gd name="connsiteX48" fmla="*/ 1835943 w 1995487"/>
                <a:gd name="connsiteY48" fmla="*/ 526257 h 897732"/>
                <a:gd name="connsiteX49" fmla="*/ 1719262 w 1995487"/>
                <a:gd name="connsiteY49" fmla="*/ 864394 h 897732"/>
                <a:gd name="connsiteX50" fmla="*/ 1500187 w 1995487"/>
                <a:gd name="connsiteY50" fmla="*/ 897732 h 897732"/>
                <a:gd name="connsiteX51" fmla="*/ 1547812 w 1995487"/>
                <a:gd name="connsiteY51" fmla="*/ 750094 h 897732"/>
                <a:gd name="connsiteX52" fmla="*/ 1571625 w 1995487"/>
                <a:gd name="connsiteY52" fmla="*/ 619125 h 897732"/>
                <a:gd name="connsiteX53" fmla="*/ 1614487 w 1995487"/>
                <a:gd name="connsiteY53" fmla="*/ 350044 h 897732"/>
                <a:gd name="connsiteX54" fmla="*/ 1616868 w 1995487"/>
                <a:gd name="connsiteY54" fmla="*/ 302419 h 897732"/>
                <a:gd name="connsiteX55" fmla="*/ 1616868 w 1995487"/>
                <a:gd name="connsiteY55" fmla="*/ 288132 h 897732"/>
                <a:gd name="connsiteX56" fmla="*/ 1612106 w 1995487"/>
                <a:gd name="connsiteY56" fmla="*/ 273844 h 897732"/>
                <a:gd name="connsiteX57" fmla="*/ 1597818 w 1995487"/>
                <a:gd name="connsiteY57" fmla="*/ 261938 h 897732"/>
                <a:gd name="connsiteX58" fmla="*/ 1576387 w 1995487"/>
                <a:gd name="connsiteY58" fmla="*/ 250032 h 897732"/>
                <a:gd name="connsiteX59" fmla="*/ 1538287 w 1995487"/>
                <a:gd name="connsiteY59" fmla="*/ 240507 h 897732"/>
                <a:gd name="connsiteX60" fmla="*/ 1447800 w 1995487"/>
                <a:gd name="connsiteY60" fmla="*/ 242888 h 897732"/>
                <a:gd name="connsiteX61" fmla="*/ 1140618 w 1995487"/>
                <a:gd name="connsiteY61" fmla="*/ 292894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5487" h="897732">
                  <a:moveTo>
                    <a:pt x="1140618" y="292894"/>
                  </a:moveTo>
                  <a:lnTo>
                    <a:pt x="759618" y="350044"/>
                  </a:lnTo>
                  <a:lnTo>
                    <a:pt x="516731" y="390525"/>
                  </a:lnTo>
                  <a:lnTo>
                    <a:pt x="361950" y="419100"/>
                  </a:lnTo>
                  <a:lnTo>
                    <a:pt x="333375" y="419100"/>
                  </a:lnTo>
                  <a:lnTo>
                    <a:pt x="290512" y="409575"/>
                  </a:lnTo>
                  <a:lnTo>
                    <a:pt x="252412" y="390525"/>
                  </a:lnTo>
                  <a:lnTo>
                    <a:pt x="219075" y="371475"/>
                  </a:lnTo>
                  <a:lnTo>
                    <a:pt x="159543" y="328613"/>
                  </a:lnTo>
                  <a:lnTo>
                    <a:pt x="111918" y="283369"/>
                  </a:lnTo>
                  <a:lnTo>
                    <a:pt x="59531" y="221457"/>
                  </a:lnTo>
                  <a:lnTo>
                    <a:pt x="26193" y="180975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8" y="95250"/>
                  </a:lnTo>
                  <a:lnTo>
                    <a:pt x="38100" y="100013"/>
                  </a:lnTo>
                  <a:lnTo>
                    <a:pt x="66675" y="116682"/>
                  </a:lnTo>
                  <a:lnTo>
                    <a:pt x="90487" y="128588"/>
                  </a:lnTo>
                  <a:lnTo>
                    <a:pt x="119062" y="142875"/>
                  </a:lnTo>
                  <a:lnTo>
                    <a:pt x="154781" y="157163"/>
                  </a:lnTo>
                  <a:lnTo>
                    <a:pt x="188118" y="166688"/>
                  </a:lnTo>
                  <a:lnTo>
                    <a:pt x="230981" y="173832"/>
                  </a:lnTo>
                  <a:lnTo>
                    <a:pt x="302418" y="178594"/>
                  </a:lnTo>
                  <a:lnTo>
                    <a:pt x="426243" y="173832"/>
                  </a:lnTo>
                  <a:lnTo>
                    <a:pt x="769143" y="142875"/>
                  </a:lnTo>
                  <a:lnTo>
                    <a:pt x="1116806" y="107157"/>
                  </a:lnTo>
                  <a:lnTo>
                    <a:pt x="1426368" y="76200"/>
                  </a:lnTo>
                  <a:lnTo>
                    <a:pt x="1516856" y="64294"/>
                  </a:lnTo>
                  <a:lnTo>
                    <a:pt x="1557337" y="50007"/>
                  </a:lnTo>
                  <a:lnTo>
                    <a:pt x="1604962" y="30957"/>
                  </a:lnTo>
                  <a:lnTo>
                    <a:pt x="1650206" y="9525"/>
                  </a:lnTo>
                  <a:lnTo>
                    <a:pt x="1669256" y="0"/>
                  </a:lnTo>
                  <a:lnTo>
                    <a:pt x="1695450" y="0"/>
                  </a:lnTo>
                  <a:lnTo>
                    <a:pt x="1750218" y="9525"/>
                  </a:lnTo>
                  <a:lnTo>
                    <a:pt x="1802606" y="28575"/>
                  </a:lnTo>
                  <a:lnTo>
                    <a:pt x="1864518" y="59532"/>
                  </a:lnTo>
                  <a:lnTo>
                    <a:pt x="1921668" y="92869"/>
                  </a:lnTo>
                  <a:lnTo>
                    <a:pt x="1966912" y="119063"/>
                  </a:lnTo>
                  <a:lnTo>
                    <a:pt x="1985962" y="138113"/>
                  </a:lnTo>
                  <a:lnTo>
                    <a:pt x="1995487" y="159544"/>
                  </a:lnTo>
                  <a:lnTo>
                    <a:pt x="1990725" y="178594"/>
                  </a:lnTo>
                  <a:lnTo>
                    <a:pt x="1976437" y="202407"/>
                  </a:lnTo>
                  <a:lnTo>
                    <a:pt x="1952625" y="223838"/>
                  </a:lnTo>
                  <a:lnTo>
                    <a:pt x="1931193" y="242888"/>
                  </a:lnTo>
                  <a:lnTo>
                    <a:pt x="1914525" y="271463"/>
                  </a:lnTo>
                  <a:lnTo>
                    <a:pt x="1890712" y="338138"/>
                  </a:lnTo>
                  <a:lnTo>
                    <a:pt x="1835943" y="526257"/>
                  </a:lnTo>
                  <a:lnTo>
                    <a:pt x="1719262" y="864394"/>
                  </a:lnTo>
                  <a:lnTo>
                    <a:pt x="1500187" y="897732"/>
                  </a:lnTo>
                  <a:lnTo>
                    <a:pt x="1547812" y="750094"/>
                  </a:lnTo>
                  <a:lnTo>
                    <a:pt x="1571625" y="619125"/>
                  </a:lnTo>
                  <a:lnTo>
                    <a:pt x="1614487" y="350044"/>
                  </a:lnTo>
                  <a:lnTo>
                    <a:pt x="1616868" y="302419"/>
                  </a:lnTo>
                  <a:lnTo>
                    <a:pt x="1616868" y="288132"/>
                  </a:lnTo>
                  <a:lnTo>
                    <a:pt x="1612106" y="273844"/>
                  </a:lnTo>
                  <a:lnTo>
                    <a:pt x="1597818" y="261938"/>
                  </a:lnTo>
                  <a:lnTo>
                    <a:pt x="1576387" y="250032"/>
                  </a:lnTo>
                  <a:lnTo>
                    <a:pt x="1538287" y="240507"/>
                  </a:lnTo>
                  <a:lnTo>
                    <a:pt x="1447800" y="242888"/>
                  </a:lnTo>
                  <a:lnTo>
                    <a:pt x="1140618" y="292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D7D290CF-DFAA-4944-821A-2053CBF284A4}"/>
                </a:ext>
              </a:extLst>
            </p:cNvPr>
            <p:cNvSpPr/>
            <p:nvPr/>
          </p:nvSpPr>
          <p:spPr>
            <a:xfrm rot="16200000">
              <a:off x="2139157" y="2456656"/>
              <a:ext cx="2297112" cy="1323975"/>
            </a:xfrm>
            <a:custGeom>
              <a:avLst/>
              <a:gdLst>
                <a:gd name="connsiteX0" fmla="*/ 1452562 w 2297906"/>
                <a:gd name="connsiteY0" fmla="*/ 1045369 h 1323975"/>
                <a:gd name="connsiteX1" fmla="*/ 1223962 w 2297906"/>
                <a:gd name="connsiteY1" fmla="*/ 919162 h 1323975"/>
                <a:gd name="connsiteX2" fmla="*/ 959643 w 2297906"/>
                <a:gd name="connsiteY2" fmla="*/ 757237 h 1323975"/>
                <a:gd name="connsiteX3" fmla="*/ 788193 w 2297906"/>
                <a:gd name="connsiteY3" fmla="*/ 640556 h 1323975"/>
                <a:gd name="connsiteX4" fmla="*/ 657225 w 2297906"/>
                <a:gd name="connsiteY4" fmla="*/ 550069 h 1323975"/>
                <a:gd name="connsiteX5" fmla="*/ 466725 w 2297906"/>
                <a:gd name="connsiteY5" fmla="*/ 411956 h 1323975"/>
                <a:gd name="connsiteX6" fmla="*/ 216693 w 2297906"/>
                <a:gd name="connsiteY6" fmla="*/ 223837 h 1323975"/>
                <a:gd name="connsiteX7" fmla="*/ 28575 w 2297906"/>
                <a:gd name="connsiteY7" fmla="*/ 80962 h 1323975"/>
                <a:gd name="connsiteX8" fmla="*/ 9525 w 2297906"/>
                <a:gd name="connsiteY8" fmla="*/ 61912 h 1323975"/>
                <a:gd name="connsiteX9" fmla="*/ 0 w 2297906"/>
                <a:gd name="connsiteY9" fmla="*/ 40481 h 1323975"/>
                <a:gd name="connsiteX10" fmla="*/ 0 w 2297906"/>
                <a:gd name="connsiteY10" fmla="*/ 19050 h 1323975"/>
                <a:gd name="connsiteX11" fmla="*/ 4762 w 2297906"/>
                <a:gd name="connsiteY11" fmla="*/ 4762 h 1323975"/>
                <a:gd name="connsiteX12" fmla="*/ 21431 w 2297906"/>
                <a:gd name="connsiteY12" fmla="*/ 0 h 1323975"/>
                <a:gd name="connsiteX13" fmla="*/ 59531 w 2297906"/>
                <a:gd name="connsiteY13" fmla="*/ 11906 h 1323975"/>
                <a:gd name="connsiteX14" fmla="*/ 209550 w 2297906"/>
                <a:gd name="connsiteY14" fmla="*/ 109537 h 1323975"/>
                <a:gd name="connsiteX15" fmla="*/ 492918 w 2297906"/>
                <a:gd name="connsiteY15" fmla="*/ 283369 h 1323975"/>
                <a:gd name="connsiteX16" fmla="*/ 666750 w 2297906"/>
                <a:gd name="connsiteY16" fmla="*/ 388144 h 1323975"/>
                <a:gd name="connsiteX17" fmla="*/ 866775 w 2297906"/>
                <a:gd name="connsiteY17" fmla="*/ 500062 h 1323975"/>
                <a:gd name="connsiteX18" fmla="*/ 1078706 w 2297906"/>
                <a:gd name="connsiteY18" fmla="*/ 607219 h 1323975"/>
                <a:gd name="connsiteX19" fmla="*/ 1285875 w 2297906"/>
                <a:gd name="connsiteY19" fmla="*/ 709612 h 1323975"/>
                <a:gd name="connsiteX20" fmla="*/ 1495425 w 2297906"/>
                <a:gd name="connsiteY20" fmla="*/ 802481 h 1323975"/>
                <a:gd name="connsiteX21" fmla="*/ 1735931 w 2297906"/>
                <a:gd name="connsiteY21" fmla="*/ 900112 h 1323975"/>
                <a:gd name="connsiteX22" fmla="*/ 1857375 w 2297906"/>
                <a:gd name="connsiteY22" fmla="*/ 940594 h 1323975"/>
                <a:gd name="connsiteX23" fmla="*/ 1957387 w 2297906"/>
                <a:gd name="connsiteY23" fmla="*/ 966787 h 1323975"/>
                <a:gd name="connsiteX24" fmla="*/ 1993106 w 2297906"/>
                <a:gd name="connsiteY24" fmla="*/ 973931 h 1323975"/>
                <a:gd name="connsiteX25" fmla="*/ 2040731 w 2297906"/>
                <a:gd name="connsiteY25" fmla="*/ 976312 h 1323975"/>
                <a:gd name="connsiteX26" fmla="*/ 2076450 w 2297906"/>
                <a:gd name="connsiteY26" fmla="*/ 976312 h 1323975"/>
                <a:gd name="connsiteX27" fmla="*/ 2119312 w 2297906"/>
                <a:gd name="connsiteY27" fmla="*/ 969169 h 1323975"/>
                <a:gd name="connsiteX28" fmla="*/ 2150268 w 2297906"/>
                <a:gd name="connsiteY28" fmla="*/ 952500 h 1323975"/>
                <a:gd name="connsiteX29" fmla="*/ 2185987 w 2297906"/>
                <a:gd name="connsiteY29" fmla="*/ 931069 h 1323975"/>
                <a:gd name="connsiteX30" fmla="*/ 2219325 w 2297906"/>
                <a:gd name="connsiteY30" fmla="*/ 895350 h 1323975"/>
                <a:gd name="connsiteX31" fmla="*/ 2243137 w 2297906"/>
                <a:gd name="connsiteY31" fmla="*/ 854869 h 1323975"/>
                <a:gd name="connsiteX32" fmla="*/ 2255043 w 2297906"/>
                <a:gd name="connsiteY32" fmla="*/ 835819 h 1323975"/>
                <a:gd name="connsiteX33" fmla="*/ 2274093 w 2297906"/>
                <a:gd name="connsiteY33" fmla="*/ 826294 h 1323975"/>
                <a:gd name="connsiteX34" fmla="*/ 2288381 w 2297906"/>
                <a:gd name="connsiteY34" fmla="*/ 828675 h 1323975"/>
                <a:gd name="connsiteX35" fmla="*/ 2297906 w 2297906"/>
                <a:gd name="connsiteY35" fmla="*/ 840581 h 1323975"/>
                <a:gd name="connsiteX36" fmla="*/ 2295525 w 2297906"/>
                <a:gd name="connsiteY36" fmla="*/ 876300 h 1323975"/>
                <a:gd name="connsiteX37" fmla="*/ 2286000 w 2297906"/>
                <a:gd name="connsiteY37" fmla="*/ 933450 h 1323975"/>
                <a:gd name="connsiteX38" fmla="*/ 2278856 w 2297906"/>
                <a:gd name="connsiteY38" fmla="*/ 973931 h 1323975"/>
                <a:gd name="connsiteX39" fmla="*/ 2264568 w 2297906"/>
                <a:gd name="connsiteY39" fmla="*/ 1012031 h 1323975"/>
                <a:gd name="connsiteX40" fmla="*/ 2224087 w 2297906"/>
                <a:gd name="connsiteY40" fmla="*/ 1078706 h 1323975"/>
                <a:gd name="connsiteX41" fmla="*/ 2162175 w 2297906"/>
                <a:gd name="connsiteY41" fmla="*/ 1152525 h 1323975"/>
                <a:gd name="connsiteX42" fmla="*/ 2100262 w 2297906"/>
                <a:gd name="connsiteY42" fmla="*/ 1216819 h 1323975"/>
                <a:gd name="connsiteX43" fmla="*/ 2047875 w 2297906"/>
                <a:gd name="connsiteY43" fmla="*/ 1264444 h 1323975"/>
                <a:gd name="connsiteX44" fmla="*/ 2005012 w 2297906"/>
                <a:gd name="connsiteY44" fmla="*/ 1285875 h 1323975"/>
                <a:gd name="connsiteX45" fmla="*/ 1938337 w 2297906"/>
                <a:gd name="connsiteY45" fmla="*/ 1321594 h 1323975"/>
                <a:gd name="connsiteX46" fmla="*/ 1919287 w 2297906"/>
                <a:gd name="connsiteY46" fmla="*/ 1323975 h 1323975"/>
                <a:gd name="connsiteX47" fmla="*/ 1900237 w 2297906"/>
                <a:gd name="connsiteY47" fmla="*/ 1321594 h 1323975"/>
                <a:gd name="connsiteX48" fmla="*/ 1871662 w 2297906"/>
                <a:gd name="connsiteY48" fmla="*/ 1309687 h 1323975"/>
                <a:gd name="connsiteX49" fmla="*/ 1850231 w 2297906"/>
                <a:gd name="connsiteY49" fmla="*/ 1293019 h 1323975"/>
                <a:gd name="connsiteX50" fmla="*/ 1835943 w 2297906"/>
                <a:gd name="connsiteY50" fmla="*/ 1254919 h 1323975"/>
                <a:gd name="connsiteX51" fmla="*/ 1819275 w 2297906"/>
                <a:gd name="connsiteY51" fmla="*/ 1221581 h 1323975"/>
                <a:gd name="connsiteX52" fmla="*/ 1721643 w 2297906"/>
                <a:gd name="connsiteY52" fmla="*/ 1173956 h 1323975"/>
                <a:gd name="connsiteX53" fmla="*/ 1631156 w 2297906"/>
                <a:gd name="connsiteY53" fmla="*/ 1133475 h 1323975"/>
                <a:gd name="connsiteX54" fmla="*/ 1452562 w 2297906"/>
                <a:gd name="connsiteY54" fmla="*/ 10453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97906" h="1323975">
                  <a:moveTo>
                    <a:pt x="1452562" y="1045369"/>
                  </a:moveTo>
                  <a:lnTo>
                    <a:pt x="1223962" y="919162"/>
                  </a:lnTo>
                  <a:lnTo>
                    <a:pt x="959643" y="757237"/>
                  </a:lnTo>
                  <a:lnTo>
                    <a:pt x="788193" y="640556"/>
                  </a:lnTo>
                  <a:lnTo>
                    <a:pt x="657225" y="550069"/>
                  </a:lnTo>
                  <a:lnTo>
                    <a:pt x="466725" y="411956"/>
                  </a:lnTo>
                  <a:lnTo>
                    <a:pt x="216693" y="223837"/>
                  </a:lnTo>
                  <a:lnTo>
                    <a:pt x="28575" y="80962"/>
                  </a:lnTo>
                  <a:lnTo>
                    <a:pt x="9525" y="61912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9531" y="11906"/>
                  </a:lnTo>
                  <a:lnTo>
                    <a:pt x="209550" y="109537"/>
                  </a:lnTo>
                  <a:lnTo>
                    <a:pt x="492918" y="283369"/>
                  </a:lnTo>
                  <a:lnTo>
                    <a:pt x="666750" y="388144"/>
                  </a:lnTo>
                  <a:lnTo>
                    <a:pt x="866775" y="500062"/>
                  </a:lnTo>
                  <a:lnTo>
                    <a:pt x="1078706" y="607219"/>
                  </a:lnTo>
                  <a:lnTo>
                    <a:pt x="1285875" y="709612"/>
                  </a:lnTo>
                  <a:lnTo>
                    <a:pt x="1495425" y="802481"/>
                  </a:lnTo>
                  <a:lnTo>
                    <a:pt x="1735931" y="900112"/>
                  </a:lnTo>
                  <a:lnTo>
                    <a:pt x="1857375" y="940594"/>
                  </a:lnTo>
                  <a:lnTo>
                    <a:pt x="1957387" y="966787"/>
                  </a:lnTo>
                  <a:lnTo>
                    <a:pt x="1993106" y="973931"/>
                  </a:lnTo>
                  <a:lnTo>
                    <a:pt x="2040731" y="976312"/>
                  </a:lnTo>
                  <a:lnTo>
                    <a:pt x="2076450" y="976312"/>
                  </a:lnTo>
                  <a:lnTo>
                    <a:pt x="2119312" y="969169"/>
                  </a:lnTo>
                  <a:lnTo>
                    <a:pt x="2150268" y="952500"/>
                  </a:lnTo>
                  <a:lnTo>
                    <a:pt x="2185987" y="931069"/>
                  </a:lnTo>
                  <a:lnTo>
                    <a:pt x="2219325" y="895350"/>
                  </a:lnTo>
                  <a:lnTo>
                    <a:pt x="2243137" y="854869"/>
                  </a:lnTo>
                  <a:lnTo>
                    <a:pt x="2255043" y="835819"/>
                  </a:lnTo>
                  <a:lnTo>
                    <a:pt x="2274093" y="826294"/>
                  </a:lnTo>
                  <a:lnTo>
                    <a:pt x="2288381" y="828675"/>
                  </a:lnTo>
                  <a:lnTo>
                    <a:pt x="2297906" y="840581"/>
                  </a:lnTo>
                  <a:lnTo>
                    <a:pt x="2295525" y="876300"/>
                  </a:lnTo>
                  <a:lnTo>
                    <a:pt x="2286000" y="933450"/>
                  </a:lnTo>
                  <a:lnTo>
                    <a:pt x="2278856" y="973931"/>
                  </a:lnTo>
                  <a:lnTo>
                    <a:pt x="2264568" y="1012031"/>
                  </a:lnTo>
                  <a:lnTo>
                    <a:pt x="2224087" y="1078706"/>
                  </a:lnTo>
                  <a:lnTo>
                    <a:pt x="2162175" y="1152525"/>
                  </a:lnTo>
                  <a:lnTo>
                    <a:pt x="2100262" y="1216819"/>
                  </a:lnTo>
                  <a:lnTo>
                    <a:pt x="2047875" y="1264444"/>
                  </a:lnTo>
                  <a:lnTo>
                    <a:pt x="2005012" y="1285875"/>
                  </a:lnTo>
                  <a:lnTo>
                    <a:pt x="1938337" y="1321594"/>
                  </a:lnTo>
                  <a:lnTo>
                    <a:pt x="1919287" y="1323975"/>
                  </a:lnTo>
                  <a:lnTo>
                    <a:pt x="1900237" y="1321594"/>
                  </a:lnTo>
                  <a:lnTo>
                    <a:pt x="1871662" y="1309687"/>
                  </a:lnTo>
                  <a:lnTo>
                    <a:pt x="1850231" y="1293019"/>
                  </a:lnTo>
                  <a:lnTo>
                    <a:pt x="1835943" y="1254919"/>
                  </a:lnTo>
                  <a:lnTo>
                    <a:pt x="1819275" y="1221581"/>
                  </a:lnTo>
                  <a:lnTo>
                    <a:pt x="1721643" y="1173956"/>
                  </a:lnTo>
                  <a:lnTo>
                    <a:pt x="1631156" y="1133475"/>
                  </a:lnTo>
                  <a:lnTo>
                    <a:pt x="1452562" y="1045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A028B20F-0E2E-4F75-8CAF-C93F44DDA420}"/>
                </a:ext>
              </a:extLst>
            </p:cNvPr>
            <p:cNvSpPr/>
            <p:nvPr/>
          </p:nvSpPr>
          <p:spPr>
            <a:xfrm rot="16200000">
              <a:off x="2551906" y="3993357"/>
              <a:ext cx="3032125" cy="449262"/>
            </a:xfrm>
            <a:custGeom>
              <a:avLst/>
              <a:gdLst>
                <a:gd name="connsiteX0" fmla="*/ 1311069 w 3031686"/>
                <a:gd name="connsiteY0" fmla="*/ 327123 h 450761"/>
                <a:gd name="connsiteX1" fmla="*/ 713489 w 3031686"/>
                <a:gd name="connsiteY1" fmla="*/ 309093 h 450761"/>
                <a:gd name="connsiteX2" fmla="*/ 342578 w 3031686"/>
                <a:gd name="connsiteY2" fmla="*/ 293638 h 450761"/>
                <a:gd name="connsiteX3" fmla="*/ 213789 w 3031686"/>
                <a:gd name="connsiteY3" fmla="*/ 285911 h 450761"/>
                <a:gd name="connsiteX4" fmla="*/ 131364 w 3031686"/>
                <a:gd name="connsiteY4" fmla="*/ 280759 h 450761"/>
                <a:gd name="connsiteX5" fmla="*/ 82424 w 3031686"/>
                <a:gd name="connsiteY5" fmla="*/ 275608 h 450761"/>
                <a:gd name="connsiteX6" fmla="*/ 51515 w 3031686"/>
                <a:gd name="connsiteY6" fmla="*/ 267881 h 450761"/>
                <a:gd name="connsiteX7" fmla="*/ 25757 w 3031686"/>
                <a:gd name="connsiteY7" fmla="*/ 252426 h 450761"/>
                <a:gd name="connsiteX8" fmla="*/ 12878 w 3031686"/>
                <a:gd name="connsiteY8" fmla="*/ 242123 h 450761"/>
                <a:gd name="connsiteX9" fmla="*/ 0 w 3031686"/>
                <a:gd name="connsiteY9" fmla="*/ 216365 h 450761"/>
                <a:gd name="connsiteX10" fmla="*/ 7727 w 3031686"/>
                <a:gd name="connsiteY10" fmla="*/ 188032 h 450761"/>
                <a:gd name="connsiteX11" fmla="*/ 30909 w 3031686"/>
                <a:gd name="connsiteY11" fmla="*/ 157122 h 450761"/>
                <a:gd name="connsiteX12" fmla="*/ 66970 w 3031686"/>
                <a:gd name="connsiteY12" fmla="*/ 126213 h 450761"/>
                <a:gd name="connsiteX13" fmla="*/ 87576 w 3031686"/>
                <a:gd name="connsiteY13" fmla="*/ 110758 h 450761"/>
                <a:gd name="connsiteX14" fmla="*/ 172576 w 3031686"/>
                <a:gd name="connsiteY14" fmla="*/ 87576 h 450761"/>
                <a:gd name="connsiteX15" fmla="*/ 267880 w 3031686"/>
                <a:gd name="connsiteY15" fmla="*/ 69546 h 450761"/>
                <a:gd name="connsiteX16" fmla="*/ 373487 w 3031686"/>
                <a:gd name="connsiteY16" fmla="*/ 64394 h 450761"/>
                <a:gd name="connsiteX17" fmla="*/ 412123 w 3031686"/>
                <a:gd name="connsiteY17" fmla="*/ 69546 h 450761"/>
                <a:gd name="connsiteX18" fmla="*/ 481669 w 3031686"/>
                <a:gd name="connsiteY18" fmla="*/ 79849 h 450761"/>
                <a:gd name="connsiteX19" fmla="*/ 767580 w 3031686"/>
                <a:gd name="connsiteY19" fmla="*/ 97879 h 450761"/>
                <a:gd name="connsiteX20" fmla="*/ 1251826 w 3031686"/>
                <a:gd name="connsiteY20" fmla="*/ 115910 h 450761"/>
                <a:gd name="connsiteX21" fmla="*/ 1779860 w 3031686"/>
                <a:gd name="connsiteY21" fmla="*/ 128789 h 450761"/>
                <a:gd name="connsiteX22" fmla="*/ 2320773 w 3031686"/>
                <a:gd name="connsiteY22" fmla="*/ 136516 h 450761"/>
                <a:gd name="connsiteX23" fmla="*/ 2699411 w 3031686"/>
                <a:gd name="connsiteY23" fmla="*/ 139092 h 450761"/>
                <a:gd name="connsiteX24" fmla="*/ 2758654 w 3031686"/>
                <a:gd name="connsiteY24" fmla="*/ 133940 h 450761"/>
                <a:gd name="connsiteX25" fmla="*/ 2802442 w 3031686"/>
                <a:gd name="connsiteY25" fmla="*/ 121061 h 450761"/>
                <a:gd name="connsiteX26" fmla="*/ 2856534 w 3031686"/>
                <a:gd name="connsiteY26" fmla="*/ 97879 h 450761"/>
                <a:gd name="connsiteX27" fmla="*/ 2926080 w 3031686"/>
                <a:gd name="connsiteY27" fmla="*/ 51516 h 450761"/>
                <a:gd name="connsiteX28" fmla="*/ 2975019 w 3031686"/>
                <a:gd name="connsiteY28" fmla="*/ 10303 h 450761"/>
                <a:gd name="connsiteX29" fmla="*/ 2993050 w 3031686"/>
                <a:gd name="connsiteY29" fmla="*/ 0 h 450761"/>
                <a:gd name="connsiteX30" fmla="*/ 3011080 w 3031686"/>
                <a:gd name="connsiteY30" fmla="*/ 0 h 450761"/>
                <a:gd name="connsiteX31" fmla="*/ 3023959 w 3031686"/>
                <a:gd name="connsiteY31" fmla="*/ 2576 h 450761"/>
                <a:gd name="connsiteX32" fmla="*/ 3031686 w 3031686"/>
                <a:gd name="connsiteY32" fmla="*/ 18030 h 450761"/>
                <a:gd name="connsiteX33" fmla="*/ 3021383 w 3031686"/>
                <a:gd name="connsiteY33" fmla="*/ 61819 h 450761"/>
                <a:gd name="connsiteX34" fmla="*/ 2972443 w 3031686"/>
                <a:gd name="connsiteY34" fmla="*/ 162274 h 450761"/>
                <a:gd name="connsiteX35" fmla="*/ 2933807 w 3031686"/>
                <a:gd name="connsiteY35" fmla="*/ 231820 h 450761"/>
                <a:gd name="connsiteX36" fmla="*/ 2869413 w 3031686"/>
                <a:gd name="connsiteY36" fmla="*/ 319396 h 450761"/>
                <a:gd name="connsiteX37" fmla="*/ 2812745 w 3031686"/>
                <a:gd name="connsiteY37" fmla="*/ 378639 h 450761"/>
                <a:gd name="connsiteX38" fmla="*/ 2745775 w 3031686"/>
                <a:gd name="connsiteY38" fmla="*/ 435306 h 450761"/>
                <a:gd name="connsiteX39" fmla="*/ 2725169 w 3031686"/>
                <a:gd name="connsiteY39" fmla="*/ 448185 h 450761"/>
                <a:gd name="connsiteX40" fmla="*/ 2712290 w 3031686"/>
                <a:gd name="connsiteY40" fmla="*/ 450761 h 450761"/>
                <a:gd name="connsiteX41" fmla="*/ 2686533 w 3031686"/>
                <a:gd name="connsiteY41" fmla="*/ 443033 h 450761"/>
                <a:gd name="connsiteX42" fmla="*/ 2658199 w 3031686"/>
                <a:gd name="connsiteY42" fmla="*/ 419851 h 450761"/>
                <a:gd name="connsiteX43" fmla="*/ 2622138 w 3031686"/>
                <a:gd name="connsiteY43" fmla="*/ 391518 h 450761"/>
                <a:gd name="connsiteX44" fmla="*/ 2586077 w 3031686"/>
                <a:gd name="connsiteY44" fmla="*/ 373487 h 450761"/>
                <a:gd name="connsiteX45" fmla="*/ 2552592 w 3031686"/>
                <a:gd name="connsiteY45" fmla="*/ 363184 h 450761"/>
                <a:gd name="connsiteX46" fmla="*/ 2475319 w 3031686"/>
                <a:gd name="connsiteY46" fmla="*/ 358033 h 450761"/>
                <a:gd name="connsiteX47" fmla="*/ 1921527 w 3031686"/>
                <a:gd name="connsiteY47" fmla="*/ 345154 h 450761"/>
                <a:gd name="connsiteX48" fmla="*/ 1311069 w 3031686"/>
                <a:gd name="connsiteY48" fmla="*/ 327123 h 4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31686" h="450761">
                  <a:moveTo>
                    <a:pt x="1311069" y="327123"/>
                  </a:moveTo>
                  <a:lnTo>
                    <a:pt x="713489" y="309093"/>
                  </a:lnTo>
                  <a:lnTo>
                    <a:pt x="342578" y="293638"/>
                  </a:lnTo>
                  <a:lnTo>
                    <a:pt x="213789" y="285911"/>
                  </a:lnTo>
                  <a:lnTo>
                    <a:pt x="131364" y="280759"/>
                  </a:lnTo>
                  <a:lnTo>
                    <a:pt x="82424" y="275608"/>
                  </a:lnTo>
                  <a:lnTo>
                    <a:pt x="51515" y="267881"/>
                  </a:lnTo>
                  <a:lnTo>
                    <a:pt x="25757" y="252426"/>
                  </a:lnTo>
                  <a:lnTo>
                    <a:pt x="12878" y="242123"/>
                  </a:lnTo>
                  <a:lnTo>
                    <a:pt x="0" y="216365"/>
                  </a:lnTo>
                  <a:lnTo>
                    <a:pt x="7727" y="188032"/>
                  </a:lnTo>
                  <a:lnTo>
                    <a:pt x="30909" y="157122"/>
                  </a:lnTo>
                  <a:lnTo>
                    <a:pt x="66970" y="126213"/>
                  </a:lnTo>
                  <a:lnTo>
                    <a:pt x="87576" y="110758"/>
                  </a:lnTo>
                  <a:lnTo>
                    <a:pt x="172576" y="87576"/>
                  </a:lnTo>
                  <a:lnTo>
                    <a:pt x="267880" y="69546"/>
                  </a:lnTo>
                  <a:cubicBezTo>
                    <a:pt x="303080" y="67786"/>
                    <a:pt x="338243" y="64394"/>
                    <a:pt x="373487" y="64394"/>
                  </a:cubicBezTo>
                  <a:lnTo>
                    <a:pt x="412123" y="69546"/>
                  </a:lnTo>
                  <a:lnTo>
                    <a:pt x="481669" y="79849"/>
                  </a:lnTo>
                  <a:lnTo>
                    <a:pt x="767580" y="97879"/>
                  </a:lnTo>
                  <a:lnTo>
                    <a:pt x="1251826" y="115910"/>
                  </a:lnTo>
                  <a:lnTo>
                    <a:pt x="1779860" y="128789"/>
                  </a:lnTo>
                  <a:lnTo>
                    <a:pt x="2320773" y="136516"/>
                  </a:lnTo>
                  <a:lnTo>
                    <a:pt x="2699411" y="139092"/>
                  </a:lnTo>
                  <a:lnTo>
                    <a:pt x="2758654" y="133940"/>
                  </a:lnTo>
                  <a:lnTo>
                    <a:pt x="2802442" y="121061"/>
                  </a:lnTo>
                  <a:lnTo>
                    <a:pt x="2856534" y="97879"/>
                  </a:lnTo>
                  <a:lnTo>
                    <a:pt x="2926080" y="51516"/>
                  </a:lnTo>
                  <a:lnTo>
                    <a:pt x="2975019" y="10303"/>
                  </a:lnTo>
                  <a:lnTo>
                    <a:pt x="2993050" y="0"/>
                  </a:lnTo>
                  <a:lnTo>
                    <a:pt x="3011080" y="0"/>
                  </a:lnTo>
                  <a:lnTo>
                    <a:pt x="3023959" y="2576"/>
                  </a:lnTo>
                  <a:lnTo>
                    <a:pt x="3031686" y="18030"/>
                  </a:lnTo>
                  <a:lnTo>
                    <a:pt x="3021383" y="61819"/>
                  </a:lnTo>
                  <a:lnTo>
                    <a:pt x="2972443" y="162274"/>
                  </a:lnTo>
                  <a:lnTo>
                    <a:pt x="2933807" y="231820"/>
                  </a:lnTo>
                  <a:lnTo>
                    <a:pt x="2869413" y="319396"/>
                  </a:lnTo>
                  <a:lnTo>
                    <a:pt x="2812745" y="378639"/>
                  </a:lnTo>
                  <a:lnTo>
                    <a:pt x="2745775" y="435306"/>
                  </a:lnTo>
                  <a:lnTo>
                    <a:pt x="2725169" y="448185"/>
                  </a:lnTo>
                  <a:lnTo>
                    <a:pt x="2712290" y="450761"/>
                  </a:lnTo>
                  <a:lnTo>
                    <a:pt x="2686533" y="443033"/>
                  </a:lnTo>
                  <a:lnTo>
                    <a:pt x="2658199" y="419851"/>
                  </a:lnTo>
                  <a:lnTo>
                    <a:pt x="2622138" y="391518"/>
                  </a:lnTo>
                  <a:lnTo>
                    <a:pt x="2586077" y="373487"/>
                  </a:lnTo>
                  <a:lnTo>
                    <a:pt x="2552592" y="363184"/>
                  </a:lnTo>
                  <a:lnTo>
                    <a:pt x="2475319" y="358033"/>
                  </a:lnTo>
                  <a:lnTo>
                    <a:pt x="1921527" y="345154"/>
                  </a:lnTo>
                  <a:lnTo>
                    <a:pt x="1311069" y="327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33E11601-0533-4BA3-BD3B-1661DB63CF28}"/>
                </a:ext>
              </a:extLst>
            </p:cNvPr>
            <p:cNvSpPr/>
            <p:nvPr/>
          </p:nvSpPr>
          <p:spPr>
            <a:xfrm rot="16200000">
              <a:off x="2106613" y="4398963"/>
              <a:ext cx="2590800" cy="361950"/>
            </a:xfrm>
            <a:custGeom>
              <a:avLst/>
              <a:gdLst>
                <a:gd name="connsiteX0" fmla="*/ 1266825 w 2590800"/>
                <a:gd name="connsiteY0" fmla="*/ 300038 h 361950"/>
                <a:gd name="connsiteX1" fmla="*/ 759619 w 2590800"/>
                <a:gd name="connsiteY1" fmla="*/ 271463 h 361950"/>
                <a:gd name="connsiteX2" fmla="*/ 285750 w 2590800"/>
                <a:gd name="connsiteY2" fmla="*/ 240507 h 361950"/>
                <a:gd name="connsiteX3" fmla="*/ 176212 w 2590800"/>
                <a:gd name="connsiteY3" fmla="*/ 233363 h 361950"/>
                <a:gd name="connsiteX4" fmla="*/ 107156 w 2590800"/>
                <a:gd name="connsiteY4" fmla="*/ 228600 h 361950"/>
                <a:gd name="connsiteX5" fmla="*/ 78581 w 2590800"/>
                <a:gd name="connsiteY5" fmla="*/ 221457 h 361950"/>
                <a:gd name="connsiteX6" fmla="*/ 40481 w 2590800"/>
                <a:gd name="connsiteY6" fmla="*/ 202407 h 361950"/>
                <a:gd name="connsiteX7" fmla="*/ 11906 w 2590800"/>
                <a:gd name="connsiteY7" fmla="*/ 180975 h 361950"/>
                <a:gd name="connsiteX8" fmla="*/ 0 w 2590800"/>
                <a:gd name="connsiteY8" fmla="*/ 161925 h 361950"/>
                <a:gd name="connsiteX9" fmla="*/ 2381 w 2590800"/>
                <a:gd name="connsiteY9" fmla="*/ 140494 h 361950"/>
                <a:gd name="connsiteX10" fmla="*/ 14287 w 2590800"/>
                <a:gd name="connsiteY10" fmla="*/ 114300 h 361950"/>
                <a:gd name="connsiteX11" fmla="*/ 33337 w 2590800"/>
                <a:gd name="connsiteY11" fmla="*/ 90488 h 361950"/>
                <a:gd name="connsiteX12" fmla="*/ 61912 w 2590800"/>
                <a:gd name="connsiteY12" fmla="*/ 64294 h 361950"/>
                <a:gd name="connsiteX13" fmla="*/ 102394 w 2590800"/>
                <a:gd name="connsiteY13" fmla="*/ 42863 h 361950"/>
                <a:gd name="connsiteX14" fmla="*/ 147637 w 2590800"/>
                <a:gd name="connsiteY14" fmla="*/ 28575 h 361950"/>
                <a:gd name="connsiteX15" fmla="*/ 204787 w 2590800"/>
                <a:gd name="connsiteY15" fmla="*/ 14288 h 361950"/>
                <a:gd name="connsiteX16" fmla="*/ 290512 w 2590800"/>
                <a:gd name="connsiteY16" fmla="*/ 2382 h 361950"/>
                <a:gd name="connsiteX17" fmla="*/ 378619 w 2590800"/>
                <a:gd name="connsiteY17" fmla="*/ 0 h 361950"/>
                <a:gd name="connsiteX18" fmla="*/ 411956 w 2590800"/>
                <a:gd name="connsiteY18" fmla="*/ 9525 h 361950"/>
                <a:gd name="connsiteX19" fmla="*/ 473869 w 2590800"/>
                <a:gd name="connsiteY19" fmla="*/ 23813 h 361950"/>
                <a:gd name="connsiteX20" fmla="*/ 595312 w 2590800"/>
                <a:gd name="connsiteY20" fmla="*/ 42863 h 361950"/>
                <a:gd name="connsiteX21" fmla="*/ 838200 w 2590800"/>
                <a:gd name="connsiteY21" fmla="*/ 66675 h 361950"/>
                <a:gd name="connsiteX22" fmla="*/ 1300162 w 2590800"/>
                <a:gd name="connsiteY22" fmla="*/ 97632 h 361950"/>
                <a:gd name="connsiteX23" fmla="*/ 1683544 w 2590800"/>
                <a:gd name="connsiteY23" fmla="*/ 119063 h 361950"/>
                <a:gd name="connsiteX24" fmla="*/ 2050256 w 2590800"/>
                <a:gd name="connsiteY24" fmla="*/ 130969 h 361950"/>
                <a:gd name="connsiteX25" fmla="*/ 2243137 w 2590800"/>
                <a:gd name="connsiteY25" fmla="*/ 138113 h 361950"/>
                <a:gd name="connsiteX26" fmla="*/ 2305050 w 2590800"/>
                <a:gd name="connsiteY26" fmla="*/ 135732 h 361950"/>
                <a:gd name="connsiteX27" fmla="*/ 2340769 w 2590800"/>
                <a:gd name="connsiteY27" fmla="*/ 123825 h 361950"/>
                <a:gd name="connsiteX28" fmla="*/ 2364581 w 2590800"/>
                <a:gd name="connsiteY28" fmla="*/ 109538 h 361950"/>
                <a:gd name="connsiteX29" fmla="*/ 2383631 w 2590800"/>
                <a:gd name="connsiteY29" fmla="*/ 90488 h 361950"/>
                <a:gd name="connsiteX30" fmla="*/ 2400300 w 2590800"/>
                <a:gd name="connsiteY30" fmla="*/ 64294 h 361950"/>
                <a:gd name="connsiteX31" fmla="*/ 2426494 w 2590800"/>
                <a:gd name="connsiteY31" fmla="*/ 2382 h 361950"/>
                <a:gd name="connsiteX32" fmla="*/ 2590800 w 2590800"/>
                <a:gd name="connsiteY32" fmla="*/ 71438 h 361950"/>
                <a:gd name="connsiteX33" fmla="*/ 2555081 w 2590800"/>
                <a:gd name="connsiteY33" fmla="*/ 166688 h 361950"/>
                <a:gd name="connsiteX34" fmla="*/ 2528887 w 2590800"/>
                <a:gd name="connsiteY34" fmla="*/ 216694 h 361950"/>
                <a:gd name="connsiteX35" fmla="*/ 2488406 w 2590800"/>
                <a:gd name="connsiteY35" fmla="*/ 269082 h 361950"/>
                <a:gd name="connsiteX36" fmla="*/ 2450306 w 2590800"/>
                <a:gd name="connsiteY36" fmla="*/ 321469 h 361950"/>
                <a:gd name="connsiteX37" fmla="*/ 2419350 w 2590800"/>
                <a:gd name="connsiteY37" fmla="*/ 347663 h 361950"/>
                <a:gd name="connsiteX38" fmla="*/ 2388394 w 2590800"/>
                <a:gd name="connsiteY38" fmla="*/ 361950 h 361950"/>
                <a:gd name="connsiteX39" fmla="*/ 2319337 w 2590800"/>
                <a:gd name="connsiteY39" fmla="*/ 354807 h 361950"/>
                <a:gd name="connsiteX40" fmla="*/ 1914525 w 2590800"/>
                <a:gd name="connsiteY40" fmla="*/ 333375 h 361950"/>
                <a:gd name="connsiteX41" fmla="*/ 1266825 w 2590800"/>
                <a:gd name="connsiteY41" fmla="*/ 3000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90800" h="361950">
                  <a:moveTo>
                    <a:pt x="1266825" y="300038"/>
                  </a:moveTo>
                  <a:lnTo>
                    <a:pt x="759619" y="271463"/>
                  </a:lnTo>
                  <a:lnTo>
                    <a:pt x="285750" y="240507"/>
                  </a:lnTo>
                  <a:lnTo>
                    <a:pt x="176212" y="233363"/>
                  </a:lnTo>
                  <a:lnTo>
                    <a:pt x="107156" y="228600"/>
                  </a:lnTo>
                  <a:lnTo>
                    <a:pt x="78581" y="221457"/>
                  </a:lnTo>
                  <a:lnTo>
                    <a:pt x="40481" y="202407"/>
                  </a:lnTo>
                  <a:lnTo>
                    <a:pt x="11906" y="180975"/>
                  </a:lnTo>
                  <a:lnTo>
                    <a:pt x="0" y="161925"/>
                  </a:lnTo>
                  <a:lnTo>
                    <a:pt x="2381" y="140494"/>
                  </a:lnTo>
                  <a:lnTo>
                    <a:pt x="14287" y="114300"/>
                  </a:lnTo>
                  <a:lnTo>
                    <a:pt x="33337" y="90488"/>
                  </a:lnTo>
                  <a:lnTo>
                    <a:pt x="61912" y="64294"/>
                  </a:lnTo>
                  <a:lnTo>
                    <a:pt x="102394" y="42863"/>
                  </a:lnTo>
                  <a:lnTo>
                    <a:pt x="147637" y="28575"/>
                  </a:lnTo>
                  <a:lnTo>
                    <a:pt x="204787" y="14288"/>
                  </a:lnTo>
                  <a:lnTo>
                    <a:pt x="290512" y="2382"/>
                  </a:lnTo>
                  <a:lnTo>
                    <a:pt x="378619" y="0"/>
                  </a:lnTo>
                  <a:lnTo>
                    <a:pt x="411956" y="9525"/>
                  </a:lnTo>
                  <a:lnTo>
                    <a:pt x="473869" y="23813"/>
                  </a:lnTo>
                  <a:lnTo>
                    <a:pt x="595312" y="42863"/>
                  </a:lnTo>
                  <a:lnTo>
                    <a:pt x="838200" y="66675"/>
                  </a:lnTo>
                  <a:lnTo>
                    <a:pt x="1300162" y="97632"/>
                  </a:lnTo>
                  <a:lnTo>
                    <a:pt x="1683544" y="119063"/>
                  </a:lnTo>
                  <a:lnTo>
                    <a:pt x="2050256" y="130969"/>
                  </a:lnTo>
                  <a:lnTo>
                    <a:pt x="2243137" y="138113"/>
                  </a:lnTo>
                  <a:lnTo>
                    <a:pt x="2305050" y="135732"/>
                  </a:lnTo>
                  <a:lnTo>
                    <a:pt x="2340769" y="123825"/>
                  </a:lnTo>
                  <a:lnTo>
                    <a:pt x="2364581" y="109538"/>
                  </a:lnTo>
                  <a:lnTo>
                    <a:pt x="2383631" y="90488"/>
                  </a:lnTo>
                  <a:lnTo>
                    <a:pt x="2400300" y="64294"/>
                  </a:lnTo>
                  <a:lnTo>
                    <a:pt x="2426494" y="2382"/>
                  </a:lnTo>
                  <a:lnTo>
                    <a:pt x="2590800" y="71438"/>
                  </a:lnTo>
                  <a:lnTo>
                    <a:pt x="2555081" y="166688"/>
                  </a:lnTo>
                  <a:lnTo>
                    <a:pt x="2528887" y="216694"/>
                  </a:lnTo>
                  <a:lnTo>
                    <a:pt x="2488406" y="269082"/>
                  </a:lnTo>
                  <a:lnTo>
                    <a:pt x="2450306" y="321469"/>
                  </a:lnTo>
                  <a:lnTo>
                    <a:pt x="2419350" y="347663"/>
                  </a:lnTo>
                  <a:lnTo>
                    <a:pt x="2388394" y="361950"/>
                  </a:lnTo>
                  <a:lnTo>
                    <a:pt x="2319337" y="354807"/>
                  </a:lnTo>
                  <a:lnTo>
                    <a:pt x="1914525" y="333375"/>
                  </a:lnTo>
                  <a:lnTo>
                    <a:pt x="1266825" y="3000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95A25C01-195F-46FB-A46C-B5EA372D07B8}"/>
                </a:ext>
              </a:extLst>
            </p:cNvPr>
            <p:cNvSpPr/>
            <p:nvPr/>
          </p:nvSpPr>
          <p:spPr>
            <a:xfrm>
              <a:off x="4367213" y="2620963"/>
              <a:ext cx="2874962" cy="536575"/>
            </a:xfrm>
            <a:custGeom>
              <a:avLst/>
              <a:gdLst>
                <a:gd name="connsiteX0" fmla="*/ 1395412 w 2874168"/>
                <a:gd name="connsiteY0" fmla="*/ 338138 h 535782"/>
                <a:gd name="connsiteX1" fmla="*/ 983456 w 2874168"/>
                <a:gd name="connsiteY1" fmla="*/ 402432 h 535782"/>
                <a:gd name="connsiteX2" fmla="*/ 862012 w 2874168"/>
                <a:gd name="connsiteY2" fmla="*/ 421482 h 535782"/>
                <a:gd name="connsiteX3" fmla="*/ 716756 w 2874168"/>
                <a:gd name="connsiteY3" fmla="*/ 450057 h 535782"/>
                <a:gd name="connsiteX4" fmla="*/ 554831 w 2874168"/>
                <a:gd name="connsiteY4" fmla="*/ 502444 h 535782"/>
                <a:gd name="connsiteX5" fmla="*/ 473868 w 2874168"/>
                <a:gd name="connsiteY5" fmla="*/ 533400 h 535782"/>
                <a:gd name="connsiteX6" fmla="*/ 457200 w 2874168"/>
                <a:gd name="connsiteY6" fmla="*/ 535782 h 535782"/>
                <a:gd name="connsiteX7" fmla="*/ 385762 w 2874168"/>
                <a:gd name="connsiteY7" fmla="*/ 516732 h 535782"/>
                <a:gd name="connsiteX8" fmla="*/ 316706 w 2874168"/>
                <a:gd name="connsiteY8" fmla="*/ 488157 h 535782"/>
                <a:gd name="connsiteX9" fmla="*/ 185737 w 2874168"/>
                <a:gd name="connsiteY9" fmla="*/ 426244 h 535782"/>
                <a:gd name="connsiteX10" fmla="*/ 111918 w 2874168"/>
                <a:gd name="connsiteY10" fmla="*/ 385763 h 535782"/>
                <a:gd name="connsiteX11" fmla="*/ 28575 w 2874168"/>
                <a:gd name="connsiteY11" fmla="*/ 328613 h 535782"/>
                <a:gd name="connsiteX12" fmla="*/ 14287 w 2874168"/>
                <a:gd name="connsiteY12" fmla="*/ 311944 h 535782"/>
                <a:gd name="connsiteX13" fmla="*/ 4762 w 2874168"/>
                <a:gd name="connsiteY13" fmla="*/ 292894 h 535782"/>
                <a:gd name="connsiteX14" fmla="*/ 0 w 2874168"/>
                <a:gd name="connsiteY14" fmla="*/ 271463 h 535782"/>
                <a:gd name="connsiteX15" fmla="*/ 4762 w 2874168"/>
                <a:gd name="connsiteY15" fmla="*/ 254794 h 535782"/>
                <a:gd name="connsiteX16" fmla="*/ 23812 w 2874168"/>
                <a:gd name="connsiteY16" fmla="*/ 250032 h 535782"/>
                <a:gd name="connsiteX17" fmla="*/ 52387 w 2874168"/>
                <a:gd name="connsiteY17" fmla="*/ 261938 h 535782"/>
                <a:gd name="connsiteX18" fmla="*/ 88106 w 2874168"/>
                <a:gd name="connsiteY18" fmla="*/ 273844 h 535782"/>
                <a:gd name="connsiteX19" fmla="*/ 152400 w 2874168"/>
                <a:gd name="connsiteY19" fmla="*/ 285750 h 535782"/>
                <a:gd name="connsiteX20" fmla="*/ 285750 w 2874168"/>
                <a:gd name="connsiteY20" fmla="*/ 290513 h 535782"/>
                <a:gd name="connsiteX21" fmla="*/ 490537 w 2874168"/>
                <a:gd name="connsiteY21" fmla="*/ 278607 h 535782"/>
                <a:gd name="connsiteX22" fmla="*/ 783431 w 2874168"/>
                <a:gd name="connsiteY22" fmla="*/ 247650 h 535782"/>
                <a:gd name="connsiteX23" fmla="*/ 1009650 w 2874168"/>
                <a:gd name="connsiteY23" fmla="*/ 214313 h 535782"/>
                <a:gd name="connsiteX24" fmla="*/ 1371600 w 2874168"/>
                <a:gd name="connsiteY24" fmla="*/ 157163 h 535782"/>
                <a:gd name="connsiteX25" fmla="*/ 1747837 w 2874168"/>
                <a:gd name="connsiteY25" fmla="*/ 104775 h 535782"/>
                <a:gd name="connsiteX26" fmla="*/ 1919287 w 2874168"/>
                <a:gd name="connsiteY26" fmla="*/ 83344 h 535782"/>
                <a:gd name="connsiteX27" fmla="*/ 2105025 w 2874168"/>
                <a:gd name="connsiteY27" fmla="*/ 69057 h 535782"/>
                <a:gd name="connsiteX28" fmla="*/ 2345531 w 2874168"/>
                <a:gd name="connsiteY28" fmla="*/ 38100 h 535782"/>
                <a:gd name="connsiteX29" fmla="*/ 2476500 w 2874168"/>
                <a:gd name="connsiteY29" fmla="*/ 19050 h 535782"/>
                <a:gd name="connsiteX30" fmla="*/ 2521743 w 2874168"/>
                <a:gd name="connsiteY30" fmla="*/ 7144 h 535782"/>
                <a:gd name="connsiteX31" fmla="*/ 2552700 w 2874168"/>
                <a:gd name="connsiteY31" fmla="*/ 0 h 535782"/>
                <a:gd name="connsiteX32" fmla="*/ 2609850 w 2874168"/>
                <a:gd name="connsiteY32" fmla="*/ 4763 h 535782"/>
                <a:gd name="connsiteX33" fmla="*/ 2669381 w 2874168"/>
                <a:gd name="connsiteY33" fmla="*/ 23813 h 535782"/>
                <a:gd name="connsiteX34" fmla="*/ 2726531 w 2874168"/>
                <a:gd name="connsiteY34" fmla="*/ 52388 h 535782"/>
                <a:gd name="connsiteX35" fmla="*/ 2790825 w 2874168"/>
                <a:gd name="connsiteY35" fmla="*/ 90488 h 535782"/>
                <a:gd name="connsiteX36" fmla="*/ 2831306 w 2874168"/>
                <a:gd name="connsiteY36" fmla="*/ 114300 h 535782"/>
                <a:gd name="connsiteX37" fmla="*/ 2859881 w 2874168"/>
                <a:gd name="connsiteY37" fmla="*/ 138113 h 535782"/>
                <a:gd name="connsiteX38" fmla="*/ 2871787 w 2874168"/>
                <a:gd name="connsiteY38" fmla="*/ 154782 h 535782"/>
                <a:gd name="connsiteX39" fmla="*/ 2874168 w 2874168"/>
                <a:gd name="connsiteY39" fmla="*/ 180975 h 535782"/>
                <a:gd name="connsiteX40" fmla="*/ 2862262 w 2874168"/>
                <a:gd name="connsiteY40" fmla="*/ 209550 h 535782"/>
                <a:gd name="connsiteX41" fmla="*/ 2833687 w 2874168"/>
                <a:gd name="connsiteY41" fmla="*/ 228600 h 535782"/>
                <a:gd name="connsiteX42" fmla="*/ 2724150 w 2874168"/>
                <a:gd name="connsiteY42" fmla="*/ 242888 h 535782"/>
                <a:gd name="connsiteX43" fmla="*/ 2452687 w 2874168"/>
                <a:gd name="connsiteY43" fmla="*/ 247650 h 535782"/>
                <a:gd name="connsiteX44" fmla="*/ 2100262 w 2874168"/>
                <a:gd name="connsiteY44" fmla="*/ 261938 h 535782"/>
                <a:gd name="connsiteX45" fmla="*/ 1852612 w 2874168"/>
                <a:gd name="connsiteY45" fmla="*/ 280988 h 535782"/>
                <a:gd name="connsiteX46" fmla="*/ 1571625 w 2874168"/>
                <a:gd name="connsiteY46" fmla="*/ 314325 h 535782"/>
                <a:gd name="connsiteX47" fmla="*/ 1395412 w 2874168"/>
                <a:gd name="connsiteY47" fmla="*/ 3381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74168" h="535782">
                  <a:moveTo>
                    <a:pt x="1395412" y="338138"/>
                  </a:moveTo>
                  <a:lnTo>
                    <a:pt x="983456" y="402432"/>
                  </a:lnTo>
                  <a:lnTo>
                    <a:pt x="862012" y="421482"/>
                  </a:lnTo>
                  <a:lnTo>
                    <a:pt x="716756" y="450057"/>
                  </a:lnTo>
                  <a:lnTo>
                    <a:pt x="554831" y="502444"/>
                  </a:lnTo>
                  <a:lnTo>
                    <a:pt x="473868" y="533400"/>
                  </a:lnTo>
                  <a:lnTo>
                    <a:pt x="457200" y="535782"/>
                  </a:lnTo>
                  <a:lnTo>
                    <a:pt x="385762" y="516732"/>
                  </a:lnTo>
                  <a:lnTo>
                    <a:pt x="316706" y="488157"/>
                  </a:lnTo>
                  <a:lnTo>
                    <a:pt x="185737" y="426244"/>
                  </a:lnTo>
                  <a:lnTo>
                    <a:pt x="111918" y="385763"/>
                  </a:lnTo>
                  <a:lnTo>
                    <a:pt x="28575" y="328613"/>
                  </a:lnTo>
                  <a:lnTo>
                    <a:pt x="14287" y="311944"/>
                  </a:lnTo>
                  <a:lnTo>
                    <a:pt x="4762" y="292894"/>
                  </a:lnTo>
                  <a:lnTo>
                    <a:pt x="0" y="271463"/>
                  </a:lnTo>
                  <a:lnTo>
                    <a:pt x="4762" y="254794"/>
                  </a:lnTo>
                  <a:lnTo>
                    <a:pt x="23812" y="250032"/>
                  </a:lnTo>
                  <a:lnTo>
                    <a:pt x="52387" y="261938"/>
                  </a:lnTo>
                  <a:lnTo>
                    <a:pt x="88106" y="273844"/>
                  </a:lnTo>
                  <a:lnTo>
                    <a:pt x="152400" y="285750"/>
                  </a:lnTo>
                  <a:lnTo>
                    <a:pt x="285750" y="290513"/>
                  </a:lnTo>
                  <a:lnTo>
                    <a:pt x="490537" y="278607"/>
                  </a:lnTo>
                  <a:lnTo>
                    <a:pt x="783431" y="247650"/>
                  </a:lnTo>
                  <a:lnTo>
                    <a:pt x="1009650" y="214313"/>
                  </a:lnTo>
                  <a:lnTo>
                    <a:pt x="1371600" y="157163"/>
                  </a:lnTo>
                  <a:lnTo>
                    <a:pt x="1747837" y="104775"/>
                  </a:lnTo>
                  <a:lnTo>
                    <a:pt x="1919287" y="83344"/>
                  </a:lnTo>
                  <a:lnTo>
                    <a:pt x="2105025" y="69057"/>
                  </a:lnTo>
                  <a:lnTo>
                    <a:pt x="2345531" y="38100"/>
                  </a:lnTo>
                  <a:lnTo>
                    <a:pt x="2476500" y="19050"/>
                  </a:lnTo>
                  <a:lnTo>
                    <a:pt x="2521743" y="7144"/>
                  </a:lnTo>
                  <a:lnTo>
                    <a:pt x="2552700" y="0"/>
                  </a:lnTo>
                  <a:lnTo>
                    <a:pt x="2609850" y="4763"/>
                  </a:lnTo>
                  <a:lnTo>
                    <a:pt x="2669381" y="23813"/>
                  </a:lnTo>
                  <a:lnTo>
                    <a:pt x="2726531" y="52388"/>
                  </a:lnTo>
                  <a:lnTo>
                    <a:pt x="2790825" y="90488"/>
                  </a:lnTo>
                  <a:lnTo>
                    <a:pt x="2831306" y="114300"/>
                  </a:lnTo>
                  <a:lnTo>
                    <a:pt x="2859881" y="138113"/>
                  </a:lnTo>
                  <a:lnTo>
                    <a:pt x="2871787" y="154782"/>
                  </a:lnTo>
                  <a:lnTo>
                    <a:pt x="2874168" y="180975"/>
                  </a:lnTo>
                  <a:lnTo>
                    <a:pt x="2862262" y="209550"/>
                  </a:lnTo>
                  <a:lnTo>
                    <a:pt x="2833687" y="228600"/>
                  </a:lnTo>
                  <a:lnTo>
                    <a:pt x="2724150" y="242888"/>
                  </a:lnTo>
                  <a:lnTo>
                    <a:pt x="2452687" y="247650"/>
                  </a:lnTo>
                  <a:lnTo>
                    <a:pt x="2100262" y="261938"/>
                  </a:lnTo>
                  <a:lnTo>
                    <a:pt x="1852612" y="280988"/>
                  </a:lnTo>
                  <a:lnTo>
                    <a:pt x="1571625" y="314325"/>
                  </a:lnTo>
                  <a:lnTo>
                    <a:pt x="1395412" y="3381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6E8F387B-5257-4EFB-85AB-192094D1BF00}"/>
                </a:ext>
              </a:extLst>
            </p:cNvPr>
            <p:cNvSpPr/>
            <p:nvPr/>
          </p:nvSpPr>
          <p:spPr>
            <a:xfrm>
              <a:off x="4362450" y="2998788"/>
              <a:ext cx="1023938" cy="1222375"/>
            </a:xfrm>
            <a:custGeom>
              <a:avLst/>
              <a:gdLst>
                <a:gd name="connsiteX0" fmla="*/ 481013 w 1023938"/>
                <a:gd name="connsiteY0" fmla="*/ 885825 h 1223962"/>
                <a:gd name="connsiteX1" fmla="*/ 335756 w 1023938"/>
                <a:gd name="connsiteY1" fmla="*/ 1004887 h 1223962"/>
                <a:gd name="connsiteX2" fmla="*/ 228600 w 1023938"/>
                <a:gd name="connsiteY2" fmla="*/ 1090612 h 1223962"/>
                <a:gd name="connsiteX3" fmla="*/ 100013 w 1023938"/>
                <a:gd name="connsiteY3" fmla="*/ 1185862 h 1223962"/>
                <a:gd name="connsiteX4" fmla="*/ 54769 w 1023938"/>
                <a:gd name="connsiteY4" fmla="*/ 1212056 h 1223962"/>
                <a:gd name="connsiteX5" fmla="*/ 38100 w 1023938"/>
                <a:gd name="connsiteY5" fmla="*/ 1219200 h 1223962"/>
                <a:gd name="connsiteX6" fmla="*/ 23813 w 1023938"/>
                <a:gd name="connsiteY6" fmla="*/ 1221581 h 1223962"/>
                <a:gd name="connsiteX7" fmla="*/ 9525 w 1023938"/>
                <a:gd name="connsiteY7" fmla="*/ 1223962 h 1223962"/>
                <a:gd name="connsiteX8" fmla="*/ 0 w 1023938"/>
                <a:gd name="connsiteY8" fmla="*/ 1214437 h 1223962"/>
                <a:gd name="connsiteX9" fmla="*/ 4763 w 1023938"/>
                <a:gd name="connsiteY9" fmla="*/ 1195387 h 1223962"/>
                <a:gd name="connsiteX10" fmla="*/ 21431 w 1023938"/>
                <a:gd name="connsiteY10" fmla="*/ 1159669 h 1223962"/>
                <a:gd name="connsiteX11" fmla="*/ 107156 w 1023938"/>
                <a:gd name="connsiteY11" fmla="*/ 1057275 h 1223962"/>
                <a:gd name="connsiteX12" fmla="*/ 250031 w 1023938"/>
                <a:gd name="connsiteY12" fmla="*/ 876300 h 1223962"/>
                <a:gd name="connsiteX13" fmla="*/ 366713 w 1023938"/>
                <a:gd name="connsiteY13" fmla="*/ 726281 h 1223962"/>
                <a:gd name="connsiteX14" fmla="*/ 481013 w 1023938"/>
                <a:gd name="connsiteY14" fmla="*/ 566737 h 1223962"/>
                <a:gd name="connsiteX15" fmla="*/ 576263 w 1023938"/>
                <a:gd name="connsiteY15" fmla="*/ 433387 h 1223962"/>
                <a:gd name="connsiteX16" fmla="*/ 640556 w 1023938"/>
                <a:gd name="connsiteY16" fmla="*/ 338137 h 1223962"/>
                <a:gd name="connsiteX17" fmla="*/ 673894 w 1023938"/>
                <a:gd name="connsiteY17" fmla="*/ 283369 h 1223962"/>
                <a:gd name="connsiteX18" fmla="*/ 681038 w 1023938"/>
                <a:gd name="connsiteY18" fmla="*/ 259556 h 1223962"/>
                <a:gd name="connsiteX19" fmla="*/ 681038 w 1023938"/>
                <a:gd name="connsiteY19" fmla="*/ 230981 h 1223962"/>
                <a:gd name="connsiteX20" fmla="*/ 673894 w 1023938"/>
                <a:gd name="connsiteY20" fmla="*/ 200025 h 1223962"/>
                <a:gd name="connsiteX21" fmla="*/ 654844 w 1023938"/>
                <a:gd name="connsiteY21" fmla="*/ 169069 h 1223962"/>
                <a:gd name="connsiteX22" fmla="*/ 631031 w 1023938"/>
                <a:gd name="connsiteY22" fmla="*/ 140494 h 1223962"/>
                <a:gd name="connsiteX23" fmla="*/ 564356 w 1023938"/>
                <a:gd name="connsiteY23" fmla="*/ 78581 h 1223962"/>
                <a:gd name="connsiteX24" fmla="*/ 647700 w 1023938"/>
                <a:gd name="connsiteY24" fmla="*/ 0 h 1223962"/>
                <a:gd name="connsiteX25" fmla="*/ 821531 w 1023938"/>
                <a:gd name="connsiteY25" fmla="*/ 135731 h 1223962"/>
                <a:gd name="connsiteX26" fmla="*/ 916781 w 1023938"/>
                <a:gd name="connsiteY26" fmla="*/ 207169 h 1223962"/>
                <a:gd name="connsiteX27" fmla="*/ 976313 w 1023938"/>
                <a:gd name="connsiteY27" fmla="*/ 250031 h 1223962"/>
                <a:gd name="connsiteX28" fmla="*/ 1002506 w 1023938"/>
                <a:gd name="connsiteY28" fmla="*/ 269081 h 1223962"/>
                <a:gd name="connsiteX29" fmla="*/ 1014413 w 1023938"/>
                <a:gd name="connsiteY29" fmla="*/ 288131 h 1223962"/>
                <a:gd name="connsiteX30" fmla="*/ 1019175 w 1023938"/>
                <a:gd name="connsiteY30" fmla="*/ 302419 h 1223962"/>
                <a:gd name="connsiteX31" fmla="*/ 1023938 w 1023938"/>
                <a:gd name="connsiteY31" fmla="*/ 328612 h 1223962"/>
                <a:gd name="connsiteX32" fmla="*/ 1021556 w 1023938"/>
                <a:gd name="connsiteY32" fmla="*/ 361950 h 1223962"/>
                <a:gd name="connsiteX33" fmla="*/ 1002506 w 1023938"/>
                <a:gd name="connsiteY33" fmla="*/ 383381 h 1223962"/>
                <a:gd name="connsiteX34" fmla="*/ 957263 w 1023938"/>
                <a:gd name="connsiteY34" fmla="*/ 414337 h 1223962"/>
                <a:gd name="connsiteX35" fmla="*/ 790575 w 1023938"/>
                <a:gd name="connsiteY35" fmla="*/ 595312 h 1223962"/>
                <a:gd name="connsiteX36" fmla="*/ 688181 w 1023938"/>
                <a:gd name="connsiteY36" fmla="*/ 692944 h 1223962"/>
                <a:gd name="connsiteX37" fmla="*/ 602456 w 1023938"/>
                <a:gd name="connsiteY37" fmla="*/ 778669 h 1223962"/>
                <a:gd name="connsiteX38" fmla="*/ 481013 w 1023938"/>
                <a:gd name="connsiteY38" fmla="*/ 885825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3938" h="1223962">
                  <a:moveTo>
                    <a:pt x="481013" y="885825"/>
                  </a:moveTo>
                  <a:lnTo>
                    <a:pt x="335756" y="1004887"/>
                  </a:lnTo>
                  <a:lnTo>
                    <a:pt x="228600" y="1090612"/>
                  </a:lnTo>
                  <a:lnTo>
                    <a:pt x="100013" y="1185862"/>
                  </a:lnTo>
                  <a:lnTo>
                    <a:pt x="54769" y="1212056"/>
                  </a:lnTo>
                  <a:lnTo>
                    <a:pt x="38100" y="1219200"/>
                  </a:lnTo>
                  <a:lnTo>
                    <a:pt x="23813" y="1221581"/>
                  </a:lnTo>
                  <a:lnTo>
                    <a:pt x="9525" y="1223962"/>
                  </a:lnTo>
                  <a:lnTo>
                    <a:pt x="0" y="1214437"/>
                  </a:lnTo>
                  <a:lnTo>
                    <a:pt x="4763" y="1195387"/>
                  </a:lnTo>
                  <a:lnTo>
                    <a:pt x="21431" y="1159669"/>
                  </a:lnTo>
                  <a:lnTo>
                    <a:pt x="107156" y="1057275"/>
                  </a:lnTo>
                  <a:lnTo>
                    <a:pt x="250031" y="876300"/>
                  </a:lnTo>
                  <a:lnTo>
                    <a:pt x="366713" y="726281"/>
                  </a:lnTo>
                  <a:lnTo>
                    <a:pt x="481013" y="566737"/>
                  </a:lnTo>
                  <a:lnTo>
                    <a:pt x="576263" y="433387"/>
                  </a:lnTo>
                  <a:lnTo>
                    <a:pt x="640556" y="338137"/>
                  </a:lnTo>
                  <a:lnTo>
                    <a:pt x="673894" y="283369"/>
                  </a:lnTo>
                  <a:lnTo>
                    <a:pt x="681038" y="259556"/>
                  </a:lnTo>
                  <a:lnTo>
                    <a:pt x="681038" y="230981"/>
                  </a:lnTo>
                  <a:lnTo>
                    <a:pt x="673894" y="200025"/>
                  </a:lnTo>
                  <a:lnTo>
                    <a:pt x="654844" y="169069"/>
                  </a:lnTo>
                  <a:lnTo>
                    <a:pt x="631031" y="140494"/>
                  </a:lnTo>
                  <a:lnTo>
                    <a:pt x="564356" y="78581"/>
                  </a:lnTo>
                  <a:lnTo>
                    <a:pt x="647700" y="0"/>
                  </a:lnTo>
                  <a:lnTo>
                    <a:pt x="821531" y="135731"/>
                  </a:lnTo>
                  <a:lnTo>
                    <a:pt x="916781" y="207169"/>
                  </a:lnTo>
                  <a:lnTo>
                    <a:pt x="976313" y="250031"/>
                  </a:lnTo>
                  <a:lnTo>
                    <a:pt x="1002506" y="269081"/>
                  </a:lnTo>
                  <a:lnTo>
                    <a:pt x="1014413" y="288131"/>
                  </a:lnTo>
                  <a:lnTo>
                    <a:pt x="1019175" y="302419"/>
                  </a:lnTo>
                  <a:lnTo>
                    <a:pt x="1023938" y="328612"/>
                  </a:lnTo>
                  <a:lnTo>
                    <a:pt x="1021556" y="361950"/>
                  </a:lnTo>
                  <a:lnTo>
                    <a:pt x="1002506" y="383381"/>
                  </a:lnTo>
                  <a:lnTo>
                    <a:pt x="957263" y="414337"/>
                  </a:lnTo>
                  <a:lnTo>
                    <a:pt x="790575" y="595312"/>
                  </a:lnTo>
                  <a:lnTo>
                    <a:pt x="688181" y="692944"/>
                  </a:lnTo>
                  <a:lnTo>
                    <a:pt x="602456" y="778669"/>
                  </a:lnTo>
                  <a:lnTo>
                    <a:pt x="481013" y="885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F773E906-49AA-4BED-B55B-2D61AD443C5C}"/>
                </a:ext>
              </a:extLst>
            </p:cNvPr>
            <p:cNvSpPr/>
            <p:nvPr/>
          </p:nvSpPr>
          <p:spPr>
            <a:xfrm>
              <a:off x="5033963" y="3313113"/>
              <a:ext cx="1709737" cy="425450"/>
            </a:xfrm>
            <a:custGeom>
              <a:avLst/>
              <a:gdLst>
                <a:gd name="connsiteX0" fmla="*/ 947737 w 1709737"/>
                <a:gd name="connsiteY0" fmla="*/ 323850 h 426244"/>
                <a:gd name="connsiteX1" fmla="*/ 692943 w 1709737"/>
                <a:gd name="connsiteY1" fmla="*/ 361950 h 426244"/>
                <a:gd name="connsiteX2" fmla="*/ 433387 w 1709737"/>
                <a:gd name="connsiteY2" fmla="*/ 409575 h 426244"/>
                <a:gd name="connsiteX3" fmla="*/ 373856 w 1709737"/>
                <a:gd name="connsiteY3" fmla="*/ 419100 h 426244"/>
                <a:gd name="connsiteX4" fmla="*/ 342900 w 1709737"/>
                <a:gd name="connsiteY4" fmla="*/ 423862 h 426244"/>
                <a:gd name="connsiteX5" fmla="*/ 297656 w 1709737"/>
                <a:gd name="connsiteY5" fmla="*/ 426244 h 426244"/>
                <a:gd name="connsiteX6" fmla="*/ 240506 w 1709737"/>
                <a:gd name="connsiteY6" fmla="*/ 426244 h 426244"/>
                <a:gd name="connsiteX7" fmla="*/ 207168 w 1709737"/>
                <a:gd name="connsiteY7" fmla="*/ 423862 h 426244"/>
                <a:gd name="connsiteX8" fmla="*/ 176212 w 1709737"/>
                <a:gd name="connsiteY8" fmla="*/ 419100 h 426244"/>
                <a:gd name="connsiteX9" fmla="*/ 145256 w 1709737"/>
                <a:gd name="connsiteY9" fmla="*/ 414337 h 426244"/>
                <a:gd name="connsiteX10" fmla="*/ 111918 w 1709737"/>
                <a:gd name="connsiteY10" fmla="*/ 402431 h 426244"/>
                <a:gd name="connsiteX11" fmla="*/ 71437 w 1709737"/>
                <a:gd name="connsiteY11" fmla="*/ 381000 h 426244"/>
                <a:gd name="connsiteX12" fmla="*/ 0 w 1709737"/>
                <a:gd name="connsiteY12" fmla="*/ 328612 h 426244"/>
                <a:gd name="connsiteX13" fmla="*/ 80962 w 1709737"/>
                <a:gd name="connsiteY13" fmla="*/ 221456 h 426244"/>
                <a:gd name="connsiteX14" fmla="*/ 145256 w 1709737"/>
                <a:gd name="connsiteY14" fmla="*/ 269081 h 426244"/>
                <a:gd name="connsiteX15" fmla="*/ 166687 w 1709737"/>
                <a:gd name="connsiteY15" fmla="*/ 276225 h 426244"/>
                <a:gd name="connsiteX16" fmla="*/ 204787 w 1709737"/>
                <a:gd name="connsiteY16" fmla="*/ 280987 h 426244"/>
                <a:gd name="connsiteX17" fmla="*/ 278606 w 1709737"/>
                <a:gd name="connsiteY17" fmla="*/ 273844 h 426244"/>
                <a:gd name="connsiteX18" fmla="*/ 490537 w 1709737"/>
                <a:gd name="connsiteY18" fmla="*/ 235744 h 426244"/>
                <a:gd name="connsiteX19" fmla="*/ 831056 w 1709737"/>
                <a:gd name="connsiteY19" fmla="*/ 166687 h 426244"/>
                <a:gd name="connsiteX20" fmla="*/ 1092993 w 1709737"/>
                <a:gd name="connsiteY20" fmla="*/ 109537 h 426244"/>
                <a:gd name="connsiteX21" fmla="*/ 1307306 w 1709737"/>
                <a:gd name="connsiteY21" fmla="*/ 61912 h 426244"/>
                <a:gd name="connsiteX22" fmla="*/ 1357312 w 1709737"/>
                <a:gd name="connsiteY22" fmla="*/ 47625 h 426244"/>
                <a:gd name="connsiteX23" fmla="*/ 1390650 w 1709737"/>
                <a:gd name="connsiteY23" fmla="*/ 28575 h 426244"/>
                <a:gd name="connsiteX24" fmla="*/ 1416843 w 1709737"/>
                <a:gd name="connsiteY24" fmla="*/ 7144 h 426244"/>
                <a:gd name="connsiteX25" fmla="*/ 1428750 w 1709737"/>
                <a:gd name="connsiteY25" fmla="*/ 0 h 426244"/>
                <a:gd name="connsiteX26" fmla="*/ 1459706 w 1709737"/>
                <a:gd name="connsiteY26" fmla="*/ 2381 h 426244"/>
                <a:gd name="connsiteX27" fmla="*/ 1540668 w 1709737"/>
                <a:gd name="connsiteY27" fmla="*/ 19050 h 426244"/>
                <a:gd name="connsiteX28" fmla="*/ 1628775 w 1709737"/>
                <a:gd name="connsiteY28" fmla="*/ 50006 h 426244"/>
                <a:gd name="connsiteX29" fmla="*/ 1671637 w 1709737"/>
                <a:gd name="connsiteY29" fmla="*/ 66675 h 426244"/>
                <a:gd name="connsiteX30" fmla="*/ 1693068 w 1709737"/>
                <a:gd name="connsiteY30" fmla="*/ 83344 h 426244"/>
                <a:gd name="connsiteX31" fmla="*/ 1704975 w 1709737"/>
                <a:gd name="connsiteY31" fmla="*/ 102394 h 426244"/>
                <a:gd name="connsiteX32" fmla="*/ 1709737 w 1709737"/>
                <a:gd name="connsiteY32" fmla="*/ 128587 h 426244"/>
                <a:gd name="connsiteX33" fmla="*/ 1702593 w 1709737"/>
                <a:gd name="connsiteY33" fmla="*/ 157162 h 426244"/>
                <a:gd name="connsiteX34" fmla="*/ 1676400 w 1709737"/>
                <a:gd name="connsiteY34" fmla="*/ 180975 h 426244"/>
                <a:gd name="connsiteX35" fmla="*/ 1643062 w 1709737"/>
                <a:gd name="connsiteY35" fmla="*/ 202406 h 426244"/>
                <a:gd name="connsiteX36" fmla="*/ 1581150 w 1709737"/>
                <a:gd name="connsiteY36" fmla="*/ 223837 h 426244"/>
                <a:gd name="connsiteX37" fmla="*/ 1478756 w 1709737"/>
                <a:gd name="connsiteY37" fmla="*/ 240506 h 426244"/>
                <a:gd name="connsiteX38" fmla="*/ 1221581 w 1709737"/>
                <a:gd name="connsiteY38" fmla="*/ 285750 h 426244"/>
                <a:gd name="connsiteX39" fmla="*/ 947737 w 1709737"/>
                <a:gd name="connsiteY39" fmla="*/ 32385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9737" h="426244">
                  <a:moveTo>
                    <a:pt x="947737" y="323850"/>
                  </a:moveTo>
                  <a:lnTo>
                    <a:pt x="692943" y="361950"/>
                  </a:lnTo>
                  <a:lnTo>
                    <a:pt x="433387" y="409575"/>
                  </a:lnTo>
                  <a:lnTo>
                    <a:pt x="373856" y="419100"/>
                  </a:lnTo>
                  <a:lnTo>
                    <a:pt x="342900" y="423862"/>
                  </a:lnTo>
                  <a:lnTo>
                    <a:pt x="297656" y="426244"/>
                  </a:lnTo>
                  <a:lnTo>
                    <a:pt x="240506" y="426244"/>
                  </a:lnTo>
                  <a:cubicBezTo>
                    <a:pt x="208758" y="423801"/>
                    <a:pt x="219899" y="423862"/>
                    <a:pt x="207168" y="423862"/>
                  </a:cubicBezTo>
                  <a:lnTo>
                    <a:pt x="176212" y="419100"/>
                  </a:lnTo>
                  <a:lnTo>
                    <a:pt x="145256" y="414337"/>
                  </a:lnTo>
                  <a:lnTo>
                    <a:pt x="111918" y="402431"/>
                  </a:lnTo>
                  <a:lnTo>
                    <a:pt x="71437" y="381000"/>
                  </a:lnTo>
                  <a:lnTo>
                    <a:pt x="0" y="328612"/>
                  </a:lnTo>
                  <a:lnTo>
                    <a:pt x="80962" y="221456"/>
                  </a:lnTo>
                  <a:lnTo>
                    <a:pt x="145256" y="269081"/>
                  </a:lnTo>
                  <a:lnTo>
                    <a:pt x="166687" y="276225"/>
                  </a:lnTo>
                  <a:lnTo>
                    <a:pt x="204787" y="280987"/>
                  </a:lnTo>
                  <a:lnTo>
                    <a:pt x="278606" y="273844"/>
                  </a:lnTo>
                  <a:lnTo>
                    <a:pt x="490537" y="235744"/>
                  </a:lnTo>
                  <a:lnTo>
                    <a:pt x="831056" y="166687"/>
                  </a:lnTo>
                  <a:lnTo>
                    <a:pt x="1092993" y="109537"/>
                  </a:lnTo>
                  <a:lnTo>
                    <a:pt x="1307306" y="61912"/>
                  </a:lnTo>
                  <a:lnTo>
                    <a:pt x="1357312" y="47625"/>
                  </a:lnTo>
                  <a:lnTo>
                    <a:pt x="1390650" y="28575"/>
                  </a:lnTo>
                  <a:lnTo>
                    <a:pt x="1416843" y="7144"/>
                  </a:lnTo>
                  <a:lnTo>
                    <a:pt x="1428750" y="0"/>
                  </a:lnTo>
                  <a:lnTo>
                    <a:pt x="1459706" y="2381"/>
                  </a:lnTo>
                  <a:lnTo>
                    <a:pt x="1540668" y="19050"/>
                  </a:lnTo>
                  <a:lnTo>
                    <a:pt x="1628775" y="50006"/>
                  </a:lnTo>
                  <a:lnTo>
                    <a:pt x="1671637" y="66675"/>
                  </a:lnTo>
                  <a:lnTo>
                    <a:pt x="1693068" y="83344"/>
                  </a:lnTo>
                  <a:lnTo>
                    <a:pt x="1704975" y="102394"/>
                  </a:lnTo>
                  <a:lnTo>
                    <a:pt x="1709737" y="128587"/>
                  </a:lnTo>
                  <a:lnTo>
                    <a:pt x="1702593" y="157162"/>
                  </a:lnTo>
                  <a:lnTo>
                    <a:pt x="1676400" y="180975"/>
                  </a:lnTo>
                  <a:lnTo>
                    <a:pt x="1643062" y="202406"/>
                  </a:lnTo>
                  <a:lnTo>
                    <a:pt x="1581150" y="223837"/>
                  </a:lnTo>
                  <a:lnTo>
                    <a:pt x="1478756" y="240506"/>
                  </a:lnTo>
                  <a:lnTo>
                    <a:pt x="1221581" y="285750"/>
                  </a:lnTo>
                  <a:lnTo>
                    <a:pt x="947737" y="323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A52C10F0-9CD9-42D6-ACBC-0EBD8F489AC1}"/>
                </a:ext>
              </a:extLst>
            </p:cNvPr>
            <p:cNvSpPr/>
            <p:nvPr/>
          </p:nvSpPr>
          <p:spPr>
            <a:xfrm>
              <a:off x="4470400" y="4114800"/>
              <a:ext cx="2781300" cy="560388"/>
            </a:xfrm>
            <a:custGeom>
              <a:avLst/>
              <a:gdLst>
                <a:gd name="connsiteX0" fmla="*/ 1552575 w 2781300"/>
                <a:gd name="connsiteY0" fmla="*/ 330994 h 559594"/>
                <a:gd name="connsiteX1" fmla="*/ 1314450 w 2781300"/>
                <a:gd name="connsiteY1" fmla="*/ 364331 h 559594"/>
                <a:gd name="connsiteX2" fmla="*/ 962025 w 2781300"/>
                <a:gd name="connsiteY2" fmla="*/ 414338 h 559594"/>
                <a:gd name="connsiteX3" fmla="*/ 831057 w 2781300"/>
                <a:gd name="connsiteY3" fmla="*/ 440531 h 559594"/>
                <a:gd name="connsiteX4" fmla="*/ 719138 w 2781300"/>
                <a:gd name="connsiteY4" fmla="*/ 466725 h 559594"/>
                <a:gd name="connsiteX5" fmla="*/ 561975 w 2781300"/>
                <a:gd name="connsiteY5" fmla="*/ 507206 h 559594"/>
                <a:gd name="connsiteX6" fmla="*/ 392907 w 2781300"/>
                <a:gd name="connsiteY6" fmla="*/ 557213 h 559594"/>
                <a:gd name="connsiteX7" fmla="*/ 373857 w 2781300"/>
                <a:gd name="connsiteY7" fmla="*/ 559594 h 559594"/>
                <a:gd name="connsiteX8" fmla="*/ 342900 w 2781300"/>
                <a:gd name="connsiteY8" fmla="*/ 557213 h 559594"/>
                <a:gd name="connsiteX9" fmla="*/ 288132 w 2781300"/>
                <a:gd name="connsiteY9" fmla="*/ 545306 h 559594"/>
                <a:gd name="connsiteX10" fmla="*/ 223838 w 2781300"/>
                <a:gd name="connsiteY10" fmla="*/ 519113 h 559594"/>
                <a:gd name="connsiteX11" fmla="*/ 180975 w 2781300"/>
                <a:gd name="connsiteY11" fmla="*/ 495300 h 559594"/>
                <a:gd name="connsiteX12" fmla="*/ 145257 w 2781300"/>
                <a:gd name="connsiteY12" fmla="*/ 471488 h 559594"/>
                <a:gd name="connsiteX13" fmla="*/ 107157 w 2781300"/>
                <a:gd name="connsiteY13" fmla="*/ 438150 h 559594"/>
                <a:gd name="connsiteX14" fmla="*/ 76200 w 2781300"/>
                <a:gd name="connsiteY14" fmla="*/ 402431 h 559594"/>
                <a:gd name="connsiteX15" fmla="*/ 42863 w 2781300"/>
                <a:gd name="connsiteY15" fmla="*/ 359569 h 559594"/>
                <a:gd name="connsiteX16" fmla="*/ 14288 w 2781300"/>
                <a:gd name="connsiteY16" fmla="*/ 319088 h 559594"/>
                <a:gd name="connsiteX17" fmla="*/ 0 w 2781300"/>
                <a:gd name="connsiteY17" fmla="*/ 290513 h 559594"/>
                <a:gd name="connsiteX18" fmla="*/ 0 w 2781300"/>
                <a:gd name="connsiteY18" fmla="*/ 273844 h 559594"/>
                <a:gd name="connsiteX19" fmla="*/ 2382 w 2781300"/>
                <a:gd name="connsiteY19" fmla="*/ 261938 h 559594"/>
                <a:gd name="connsiteX20" fmla="*/ 11907 w 2781300"/>
                <a:gd name="connsiteY20" fmla="*/ 254794 h 559594"/>
                <a:gd name="connsiteX21" fmla="*/ 28575 w 2781300"/>
                <a:gd name="connsiteY21" fmla="*/ 252413 h 559594"/>
                <a:gd name="connsiteX22" fmla="*/ 54769 w 2781300"/>
                <a:gd name="connsiteY22" fmla="*/ 264319 h 559594"/>
                <a:gd name="connsiteX23" fmla="*/ 119063 w 2781300"/>
                <a:gd name="connsiteY23" fmla="*/ 292894 h 559594"/>
                <a:gd name="connsiteX24" fmla="*/ 176213 w 2781300"/>
                <a:gd name="connsiteY24" fmla="*/ 314325 h 559594"/>
                <a:gd name="connsiteX25" fmla="*/ 235744 w 2781300"/>
                <a:gd name="connsiteY25" fmla="*/ 333375 h 559594"/>
                <a:gd name="connsiteX26" fmla="*/ 278607 w 2781300"/>
                <a:gd name="connsiteY26" fmla="*/ 338138 h 559594"/>
                <a:gd name="connsiteX27" fmla="*/ 338138 w 2781300"/>
                <a:gd name="connsiteY27" fmla="*/ 328613 h 559594"/>
                <a:gd name="connsiteX28" fmla="*/ 564357 w 2781300"/>
                <a:gd name="connsiteY28" fmla="*/ 297656 h 559594"/>
                <a:gd name="connsiteX29" fmla="*/ 812007 w 2781300"/>
                <a:gd name="connsiteY29" fmla="*/ 261938 h 559594"/>
                <a:gd name="connsiteX30" fmla="*/ 1073944 w 2781300"/>
                <a:gd name="connsiteY30" fmla="*/ 223838 h 559594"/>
                <a:gd name="connsiteX31" fmla="*/ 1328738 w 2781300"/>
                <a:gd name="connsiteY31" fmla="*/ 180975 h 559594"/>
                <a:gd name="connsiteX32" fmla="*/ 1652588 w 2781300"/>
                <a:gd name="connsiteY32" fmla="*/ 138113 h 559594"/>
                <a:gd name="connsiteX33" fmla="*/ 1969294 w 2781300"/>
                <a:gd name="connsiteY33" fmla="*/ 97631 h 559594"/>
                <a:gd name="connsiteX34" fmla="*/ 2193132 w 2781300"/>
                <a:gd name="connsiteY34" fmla="*/ 66675 h 559594"/>
                <a:gd name="connsiteX35" fmla="*/ 2286000 w 2781300"/>
                <a:gd name="connsiteY35" fmla="*/ 0 h 559594"/>
                <a:gd name="connsiteX36" fmla="*/ 2345532 w 2781300"/>
                <a:gd name="connsiteY36" fmla="*/ 7144 h 559594"/>
                <a:gd name="connsiteX37" fmla="*/ 2447925 w 2781300"/>
                <a:gd name="connsiteY37" fmla="*/ 26194 h 559594"/>
                <a:gd name="connsiteX38" fmla="*/ 2550319 w 2781300"/>
                <a:gd name="connsiteY38" fmla="*/ 52388 h 559594"/>
                <a:gd name="connsiteX39" fmla="*/ 2605088 w 2781300"/>
                <a:gd name="connsiteY39" fmla="*/ 71438 h 559594"/>
                <a:gd name="connsiteX40" fmla="*/ 2650332 w 2781300"/>
                <a:gd name="connsiteY40" fmla="*/ 92869 h 559594"/>
                <a:gd name="connsiteX41" fmla="*/ 2688432 w 2781300"/>
                <a:gd name="connsiteY41" fmla="*/ 109538 h 559594"/>
                <a:gd name="connsiteX42" fmla="*/ 2721769 w 2781300"/>
                <a:gd name="connsiteY42" fmla="*/ 130969 h 559594"/>
                <a:gd name="connsiteX43" fmla="*/ 2747963 w 2781300"/>
                <a:gd name="connsiteY43" fmla="*/ 154781 h 559594"/>
                <a:gd name="connsiteX44" fmla="*/ 2767013 w 2781300"/>
                <a:gd name="connsiteY44" fmla="*/ 176213 h 559594"/>
                <a:gd name="connsiteX45" fmla="*/ 2778919 w 2781300"/>
                <a:gd name="connsiteY45" fmla="*/ 197644 h 559594"/>
                <a:gd name="connsiteX46" fmla="*/ 2781300 w 2781300"/>
                <a:gd name="connsiteY46" fmla="*/ 214313 h 559594"/>
                <a:gd name="connsiteX47" fmla="*/ 2776538 w 2781300"/>
                <a:gd name="connsiteY47" fmla="*/ 228600 h 559594"/>
                <a:gd name="connsiteX48" fmla="*/ 2762250 w 2781300"/>
                <a:gd name="connsiteY48" fmla="*/ 250031 h 559594"/>
                <a:gd name="connsiteX49" fmla="*/ 2738438 w 2781300"/>
                <a:gd name="connsiteY49" fmla="*/ 266700 h 559594"/>
                <a:gd name="connsiteX50" fmla="*/ 2702719 w 2781300"/>
                <a:gd name="connsiteY50" fmla="*/ 283369 h 559594"/>
                <a:gd name="connsiteX51" fmla="*/ 2664619 w 2781300"/>
                <a:gd name="connsiteY51" fmla="*/ 290513 h 559594"/>
                <a:gd name="connsiteX52" fmla="*/ 2478882 w 2781300"/>
                <a:gd name="connsiteY52" fmla="*/ 280988 h 559594"/>
                <a:gd name="connsiteX53" fmla="*/ 2286000 w 2781300"/>
                <a:gd name="connsiteY53" fmla="*/ 280988 h 559594"/>
                <a:gd name="connsiteX54" fmla="*/ 2055019 w 2781300"/>
                <a:gd name="connsiteY54" fmla="*/ 285750 h 559594"/>
                <a:gd name="connsiteX55" fmla="*/ 1854994 w 2781300"/>
                <a:gd name="connsiteY55" fmla="*/ 300038 h 559594"/>
                <a:gd name="connsiteX56" fmla="*/ 1552575 w 2781300"/>
                <a:gd name="connsiteY56" fmla="*/ 330994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81300" h="559594">
                  <a:moveTo>
                    <a:pt x="1552575" y="330994"/>
                  </a:moveTo>
                  <a:lnTo>
                    <a:pt x="1314450" y="364331"/>
                  </a:lnTo>
                  <a:lnTo>
                    <a:pt x="962025" y="414338"/>
                  </a:lnTo>
                  <a:lnTo>
                    <a:pt x="831057" y="440531"/>
                  </a:lnTo>
                  <a:lnTo>
                    <a:pt x="719138" y="466725"/>
                  </a:lnTo>
                  <a:lnTo>
                    <a:pt x="561975" y="507206"/>
                  </a:lnTo>
                  <a:lnTo>
                    <a:pt x="392907" y="557213"/>
                  </a:lnTo>
                  <a:lnTo>
                    <a:pt x="373857" y="559594"/>
                  </a:lnTo>
                  <a:lnTo>
                    <a:pt x="342900" y="557213"/>
                  </a:lnTo>
                  <a:lnTo>
                    <a:pt x="288132" y="545306"/>
                  </a:lnTo>
                  <a:lnTo>
                    <a:pt x="223838" y="519113"/>
                  </a:lnTo>
                  <a:lnTo>
                    <a:pt x="180975" y="495300"/>
                  </a:lnTo>
                  <a:lnTo>
                    <a:pt x="145257" y="471488"/>
                  </a:lnTo>
                  <a:lnTo>
                    <a:pt x="107157" y="438150"/>
                  </a:lnTo>
                  <a:lnTo>
                    <a:pt x="76200" y="402431"/>
                  </a:lnTo>
                  <a:lnTo>
                    <a:pt x="42863" y="359569"/>
                  </a:lnTo>
                  <a:lnTo>
                    <a:pt x="14288" y="319088"/>
                  </a:lnTo>
                  <a:lnTo>
                    <a:pt x="0" y="290513"/>
                  </a:lnTo>
                  <a:lnTo>
                    <a:pt x="0" y="273844"/>
                  </a:lnTo>
                  <a:lnTo>
                    <a:pt x="2382" y="261938"/>
                  </a:lnTo>
                  <a:lnTo>
                    <a:pt x="11907" y="254794"/>
                  </a:lnTo>
                  <a:lnTo>
                    <a:pt x="28575" y="252413"/>
                  </a:lnTo>
                  <a:lnTo>
                    <a:pt x="54769" y="264319"/>
                  </a:lnTo>
                  <a:lnTo>
                    <a:pt x="119063" y="292894"/>
                  </a:lnTo>
                  <a:lnTo>
                    <a:pt x="176213" y="314325"/>
                  </a:lnTo>
                  <a:lnTo>
                    <a:pt x="235744" y="333375"/>
                  </a:lnTo>
                  <a:lnTo>
                    <a:pt x="278607" y="338138"/>
                  </a:lnTo>
                  <a:lnTo>
                    <a:pt x="338138" y="328613"/>
                  </a:lnTo>
                  <a:lnTo>
                    <a:pt x="564357" y="297656"/>
                  </a:lnTo>
                  <a:lnTo>
                    <a:pt x="812007" y="261938"/>
                  </a:lnTo>
                  <a:lnTo>
                    <a:pt x="1073944" y="223838"/>
                  </a:lnTo>
                  <a:lnTo>
                    <a:pt x="1328738" y="180975"/>
                  </a:lnTo>
                  <a:lnTo>
                    <a:pt x="1652588" y="138113"/>
                  </a:lnTo>
                  <a:lnTo>
                    <a:pt x="1969294" y="97631"/>
                  </a:lnTo>
                  <a:lnTo>
                    <a:pt x="2193132" y="66675"/>
                  </a:lnTo>
                  <a:lnTo>
                    <a:pt x="2286000" y="0"/>
                  </a:lnTo>
                  <a:lnTo>
                    <a:pt x="2345532" y="7144"/>
                  </a:lnTo>
                  <a:lnTo>
                    <a:pt x="2447925" y="26194"/>
                  </a:lnTo>
                  <a:lnTo>
                    <a:pt x="2550319" y="52388"/>
                  </a:lnTo>
                  <a:lnTo>
                    <a:pt x="2605088" y="71438"/>
                  </a:lnTo>
                  <a:lnTo>
                    <a:pt x="2650332" y="92869"/>
                  </a:lnTo>
                  <a:lnTo>
                    <a:pt x="2688432" y="109538"/>
                  </a:lnTo>
                  <a:lnTo>
                    <a:pt x="2721769" y="130969"/>
                  </a:lnTo>
                  <a:lnTo>
                    <a:pt x="2747963" y="154781"/>
                  </a:lnTo>
                  <a:lnTo>
                    <a:pt x="2767013" y="176213"/>
                  </a:lnTo>
                  <a:lnTo>
                    <a:pt x="2778919" y="197644"/>
                  </a:lnTo>
                  <a:lnTo>
                    <a:pt x="2781300" y="214313"/>
                  </a:lnTo>
                  <a:lnTo>
                    <a:pt x="2776538" y="228600"/>
                  </a:lnTo>
                  <a:lnTo>
                    <a:pt x="2762250" y="250031"/>
                  </a:lnTo>
                  <a:lnTo>
                    <a:pt x="2738438" y="266700"/>
                  </a:lnTo>
                  <a:lnTo>
                    <a:pt x="2702719" y="283369"/>
                  </a:lnTo>
                  <a:lnTo>
                    <a:pt x="2664619" y="290513"/>
                  </a:lnTo>
                  <a:lnTo>
                    <a:pt x="2478882" y="280988"/>
                  </a:lnTo>
                  <a:lnTo>
                    <a:pt x="2286000" y="280988"/>
                  </a:lnTo>
                  <a:lnTo>
                    <a:pt x="2055019" y="285750"/>
                  </a:lnTo>
                  <a:lnTo>
                    <a:pt x="1854994" y="300038"/>
                  </a:lnTo>
                  <a:lnTo>
                    <a:pt x="1552575" y="3309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1829AC6A-5ECA-4C80-A4EA-6F018AF157EA}"/>
                </a:ext>
              </a:extLst>
            </p:cNvPr>
            <p:cNvSpPr/>
            <p:nvPr/>
          </p:nvSpPr>
          <p:spPr>
            <a:xfrm rot="16200000">
              <a:off x="4126707" y="4004469"/>
              <a:ext cx="2203450" cy="1443037"/>
            </a:xfrm>
            <a:custGeom>
              <a:avLst/>
              <a:gdLst>
                <a:gd name="connsiteX0" fmla="*/ 957262 w 2202656"/>
                <a:gd name="connsiteY0" fmla="*/ 1085850 h 1443038"/>
                <a:gd name="connsiteX1" fmla="*/ 809625 w 2202656"/>
                <a:gd name="connsiteY1" fmla="*/ 1000125 h 1443038"/>
                <a:gd name="connsiteX2" fmla="*/ 731044 w 2202656"/>
                <a:gd name="connsiteY2" fmla="*/ 945357 h 1443038"/>
                <a:gd name="connsiteX3" fmla="*/ 633412 w 2202656"/>
                <a:gd name="connsiteY3" fmla="*/ 871538 h 1443038"/>
                <a:gd name="connsiteX4" fmla="*/ 569119 w 2202656"/>
                <a:gd name="connsiteY4" fmla="*/ 814388 h 1443038"/>
                <a:gd name="connsiteX5" fmla="*/ 476250 w 2202656"/>
                <a:gd name="connsiteY5" fmla="*/ 716757 h 1443038"/>
                <a:gd name="connsiteX6" fmla="*/ 378619 w 2202656"/>
                <a:gd name="connsiteY6" fmla="*/ 609600 h 1443038"/>
                <a:gd name="connsiteX7" fmla="*/ 261937 w 2202656"/>
                <a:gd name="connsiteY7" fmla="*/ 450057 h 1443038"/>
                <a:gd name="connsiteX8" fmla="*/ 157162 w 2202656"/>
                <a:gd name="connsiteY8" fmla="*/ 300038 h 1443038"/>
                <a:gd name="connsiteX9" fmla="*/ 61912 w 2202656"/>
                <a:gd name="connsiteY9" fmla="*/ 145257 h 1443038"/>
                <a:gd name="connsiteX10" fmla="*/ 21431 w 2202656"/>
                <a:gd name="connsiteY10" fmla="*/ 76200 h 1443038"/>
                <a:gd name="connsiteX11" fmla="*/ 2381 w 2202656"/>
                <a:gd name="connsiteY11" fmla="*/ 40482 h 1443038"/>
                <a:gd name="connsiteX12" fmla="*/ 0 w 2202656"/>
                <a:gd name="connsiteY12" fmla="*/ 19050 h 1443038"/>
                <a:gd name="connsiteX13" fmla="*/ 2381 w 2202656"/>
                <a:gd name="connsiteY13" fmla="*/ 7144 h 1443038"/>
                <a:gd name="connsiteX14" fmla="*/ 19050 w 2202656"/>
                <a:gd name="connsiteY14" fmla="*/ 0 h 1443038"/>
                <a:gd name="connsiteX15" fmla="*/ 45244 w 2202656"/>
                <a:gd name="connsiteY15" fmla="*/ 4763 h 1443038"/>
                <a:gd name="connsiteX16" fmla="*/ 69056 w 2202656"/>
                <a:gd name="connsiteY16" fmla="*/ 30957 h 1443038"/>
                <a:gd name="connsiteX17" fmla="*/ 154781 w 2202656"/>
                <a:gd name="connsiteY17" fmla="*/ 145257 h 1443038"/>
                <a:gd name="connsiteX18" fmla="*/ 230981 w 2202656"/>
                <a:gd name="connsiteY18" fmla="*/ 245269 h 1443038"/>
                <a:gd name="connsiteX19" fmla="*/ 316706 w 2202656"/>
                <a:gd name="connsiteY19" fmla="*/ 340519 h 1443038"/>
                <a:gd name="connsiteX20" fmla="*/ 395287 w 2202656"/>
                <a:gd name="connsiteY20" fmla="*/ 419100 h 1443038"/>
                <a:gd name="connsiteX21" fmla="*/ 504825 w 2202656"/>
                <a:gd name="connsiteY21" fmla="*/ 519113 h 1443038"/>
                <a:gd name="connsiteX22" fmla="*/ 602456 w 2202656"/>
                <a:gd name="connsiteY22" fmla="*/ 597694 h 1443038"/>
                <a:gd name="connsiteX23" fmla="*/ 690562 w 2202656"/>
                <a:gd name="connsiteY23" fmla="*/ 664369 h 1443038"/>
                <a:gd name="connsiteX24" fmla="*/ 766762 w 2202656"/>
                <a:gd name="connsiteY24" fmla="*/ 716757 h 1443038"/>
                <a:gd name="connsiteX25" fmla="*/ 831056 w 2202656"/>
                <a:gd name="connsiteY25" fmla="*/ 759619 h 1443038"/>
                <a:gd name="connsiteX26" fmla="*/ 966787 w 2202656"/>
                <a:gd name="connsiteY26" fmla="*/ 835819 h 1443038"/>
                <a:gd name="connsiteX27" fmla="*/ 1100137 w 2202656"/>
                <a:gd name="connsiteY27" fmla="*/ 907257 h 1443038"/>
                <a:gd name="connsiteX28" fmla="*/ 1226344 w 2202656"/>
                <a:gd name="connsiteY28" fmla="*/ 962025 h 1443038"/>
                <a:gd name="connsiteX29" fmla="*/ 1333500 w 2202656"/>
                <a:gd name="connsiteY29" fmla="*/ 1002507 h 1443038"/>
                <a:gd name="connsiteX30" fmla="*/ 1476375 w 2202656"/>
                <a:gd name="connsiteY30" fmla="*/ 1038225 h 1443038"/>
                <a:gd name="connsiteX31" fmla="*/ 1647825 w 2202656"/>
                <a:gd name="connsiteY31" fmla="*/ 1064419 h 1443038"/>
                <a:gd name="connsiteX32" fmla="*/ 1809750 w 2202656"/>
                <a:gd name="connsiteY32" fmla="*/ 1078707 h 1443038"/>
                <a:gd name="connsiteX33" fmla="*/ 1928812 w 2202656"/>
                <a:gd name="connsiteY33" fmla="*/ 1085850 h 1443038"/>
                <a:gd name="connsiteX34" fmla="*/ 2007394 w 2202656"/>
                <a:gd name="connsiteY34" fmla="*/ 1083469 h 1443038"/>
                <a:gd name="connsiteX35" fmla="*/ 2031206 w 2202656"/>
                <a:gd name="connsiteY35" fmla="*/ 1078707 h 1443038"/>
                <a:gd name="connsiteX36" fmla="*/ 2057400 w 2202656"/>
                <a:gd name="connsiteY36" fmla="*/ 1062038 h 1443038"/>
                <a:gd name="connsiteX37" fmla="*/ 2095500 w 2202656"/>
                <a:gd name="connsiteY37" fmla="*/ 1026319 h 1443038"/>
                <a:gd name="connsiteX38" fmla="*/ 2150269 w 2202656"/>
                <a:gd name="connsiteY38" fmla="*/ 959644 h 1443038"/>
                <a:gd name="connsiteX39" fmla="*/ 2202656 w 2202656"/>
                <a:gd name="connsiteY39" fmla="*/ 1173957 h 1443038"/>
                <a:gd name="connsiteX40" fmla="*/ 2114550 w 2202656"/>
                <a:gd name="connsiteY40" fmla="*/ 1295400 h 1443038"/>
                <a:gd name="connsiteX41" fmla="*/ 2066925 w 2202656"/>
                <a:gd name="connsiteY41" fmla="*/ 1376363 h 1443038"/>
                <a:gd name="connsiteX42" fmla="*/ 2031206 w 2202656"/>
                <a:gd name="connsiteY42" fmla="*/ 1435894 h 1443038"/>
                <a:gd name="connsiteX43" fmla="*/ 2016919 w 2202656"/>
                <a:gd name="connsiteY43" fmla="*/ 1443038 h 1443038"/>
                <a:gd name="connsiteX44" fmla="*/ 1990725 w 2202656"/>
                <a:gd name="connsiteY44" fmla="*/ 1433513 h 1443038"/>
                <a:gd name="connsiteX45" fmla="*/ 1962150 w 2202656"/>
                <a:gd name="connsiteY45" fmla="*/ 1416844 h 1443038"/>
                <a:gd name="connsiteX46" fmla="*/ 1931194 w 2202656"/>
                <a:gd name="connsiteY46" fmla="*/ 1388269 h 1443038"/>
                <a:gd name="connsiteX47" fmla="*/ 1890712 w 2202656"/>
                <a:gd name="connsiteY47" fmla="*/ 1352550 h 1443038"/>
                <a:gd name="connsiteX48" fmla="*/ 1862137 w 2202656"/>
                <a:gd name="connsiteY48" fmla="*/ 1343025 h 1443038"/>
                <a:gd name="connsiteX49" fmla="*/ 1654969 w 2202656"/>
                <a:gd name="connsiteY49" fmla="*/ 1307307 h 1443038"/>
                <a:gd name="connsiteX50" fmla="*/ 1516856 w 2202656"/>
                <a:gd name="connsiteY50" fmla="*/ 1285875 h 1443038"/>
                <a:gd name="connsiteX51" fmla="*/ 1338262 w 2202656"/>
                <a:gd name="connsiteY51" fmla="*/ 1266825 h 1443038"/>
                <a:gd name="connsiteX52" fmla="*/ 1190625 w 2202656"/>
                <a:gd name="connsiteY52" fmla="*/ 1200150 h 1443038"/>
                <a:gd name="connsiteX53" fmla="*/ 957262 w 2202656"/>
                <a:gd name="connsiteY53" fmla="*/ 1085850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656" h="1443038">
                  <a:moveTo>
                    <a:pt x="957262" y="1085850"/>
                  </a:moveTo>
                  <a:lnTo>
                    <a:pt x="809625" y="1000125"/>
                  </a:lnTo>
                  <a:lnTo>
                    <a:pt x="731044" y="945357"/>
                  </a:lnTo>
                  <a:lnTo>
                    <a:pt x="633412" y="871538"/>
                  </a:lnTo>
                  <a:lnTo>
                    <a:pt x="569119" y="814388"/>
                  </a:lnTo>
                  <a:lnTo>
                    <a:pt x="476250" y="716757"/>
                  </a:lnTo>
                  <a:lnTo>
                    <a:pt x="378619" y="609600"/>
                  </a:lnTo>
                  <a:lnTo>
                    <a:pt x="261937" y="450057"/>
                  </a:lnTo>
                  <a:lnTo>
                    <a:pt x="157162" y="300038"/>
                  </a:lnTo>
                  <a:lnTo>
                    <a:pt x="61912" y="145257"/>
                  </a:lnTo>
                  <a:lnTo>
                    <a:pt x="21431" y="76200"/>
                  </a:lnTo>
                  <a:lnTo>
                    <a:pt x="2381" y="4048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30957"/>
                  </a:lnTo>
                  <a:lnTo>
                    <a:pt x="154781" y="145257"/>
                  </a:lnTo>
                  <a:lnTo>
                    <a:pt x="230981" y="245269"/>
                  </a:lnTo>
                  <a:lnTo>
                    <a:pt x="316706" y="340519"/>
                  </a:lnTo>
                  <a:lnTo>
                    <a:pt x="395287" y="419100"/>
                  </a:lnTo>
                  <a:lnTo>
                    <a:pt x="504825" y="519113"/>
                  </a:lnTo>
                  <a:lnTo>
                    <a:pt x="602456" y="597694"/>
                  </a:lnTo>
                  <a:lnTo>
                    <a:pt x="690562" y="664369"/>
                  </a:lnTo>
                  <a:lnTo>
                    <a:pt x="766762" y="716757"/>
                  </a:lnTo>
                  <a:lnTo>
                    <a:pt x="831056" y="759619"/>
                  </a:lnTo>
                  <a:lnTo>
                    <a:pt x="966787" y="835819"/>
                  </a:lnTo>
                  <a:lnTo>
                    <a:pt x="1100137" y="907257"/>
                  </a:lnTo>
                  <a:lnTo>
                    <a:pt x="1226344" y="962025"/>
                  </a:lnTo>
                  <a:lnTo>
                    <a:pt x="1333500" y="1002507"/>
                  </a:lnTo>
                  <a:lnTo>
                    <a:pt x="1476375" y="1038225"/>
                  </a:lnTo>
                  <a:lnTo>
                    <a:pt x="1647825" y="1064419"/>
                  </a:lnTo>
                  <a:lnTo>
                    <a:pt x="1809750" y="1078707"/>
                  </a:lnTo>
                  <a:lnTo>
                    <a:pt x="1928812" y="1085850"/>
                  </a:lnTo>
                  <a:lnTo>
                    <a:pt x="2007394" y="1083469"/>
                  </a:lnTo>
                  <a:lnTo>
                    <a:pt x="2031206" y="1078707"/>
                  </a:lnTo>
                  <a:lnTo>
                    <a:pt x="2057400" y="1062038"/>
                  </a:lnTo>
                  <a:lnTo>
                    <a:pt x="2095500" y="1026319"/>
                  </a:lnTo>
                  <a:lnTo>
                    <a:pt x="2150269" y="959644"/>
                  </a:lnTo>
                  <a:lnTo>
                    <a:pt x="2202656" y="1173957"/>
                  </a:lnTo>
                  <a:lnTo>
                    <a:pt x="2114550" y="1295400"/>
                  </a:lnTo>
                  <a:lnTo>
                    <a:pt x="2066925" y="1376363"/>
                  </a:lnTo>
                  <a:lnTo>
                    <a:pt x="2031206" y="1435894"/>
                  </a:lnTo>
                  <a:lnTo>
                    <a:pt x="2016919" y="1443038"/>
                  </a:lnTo>
                  <a:lnTo>
                    <a:pt x="1990725" y="1433513"/>
                  </a:lnTo>
                  <a:lnTo>
                    <a:pt x="1962150" y="1416844"/>
                  </a:lnTo>
                  <a:lnTo>
                    <a:pt x="1931194" y="1388269"/>
                  </a:lnTo>
                  <a:lnTo>
                    <a:pt x="1890712" y="1352550"/>
                  </a:lnTo>
                  <a:lnTo>
                    <a:pt x="1862137" y="1343025"/>
                  </a:lnTo>
                  <a:lnTo>
                    <a:pt x="1654969" y="1307307"/>
                  </a:lnTo>
                  <a:lnTo>
                    <a:pt x="1516856" y="1285875"/>
                  </a:lnTo>
                  <a:lnTo>
                    <a:pt x="1338262" y="1266825"/>
                  </a:lnTo>
                  <a:lnTo>
                    <a:pt x="1190625" y="1200150"/>
                  </a:lnTo>
                  <a:lnTo>
                    <a:pt x="957262" y="1085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19077479-6608-4A28-BB07-871E1AAD03EF}"/>
                </a:ext>
              </a:extLst>
            </p:cNvPr>
            <p:cNvSpPr/>
            <p:nvPr/>
          </p:nvSpPr>
          <p:spPr>
            <a:xfrm>
              <a:off x="5695950" y="4381500"/>
              <a:ext cx="1643063" cy="1389063"/>
            </a:xfrm>
            <a:custGeom>
              <a:avLst/>
              <a:gdLst>
                <a:gd name="connsiteX0" fmla="*/ 552450 w 1643063"/>
                <a:gd name="connsiteY0" fmla="*/ 895350 h 1388269"/>
                <a:gd name="connsiteX1" fmla="*/ 338138 w 1643063"/>
                <a:gd name="connsiteY1" fmla="*/ 581025 h 1388269"/>
                <a:gd name="connsiteX2" fmla="*/ 140494 w 1643063"/>
                <a:gd name="connsiteY2" fmla="*/ 290513 h 1388269"/>
                <a:gd name="connsiteX3" fmla="*/ 0 w 1643063"/>
                <a:gd name="connsiteY3" fmla="*/ 80963 h 1388269"/>
                <a:gd name="connsiteX4" fmla="*/ 47625 w 1643063"/>
                <a:gd name="connsiteY4" fmla="*/ 0 h 1388269"/>
                <a:gd name="connsiteX5" fmla="*/ 323850 w 1643063"/>
                <a:gd name="connsiteY5" fmla="*/ 330994 h 1388269"/>
                <a:gd name="connsiteX6" fmla="*/ 433388 w 1643063"/>
                <a:gd name="connsiteY6" fmla="*/ 447675 h 1388269"/>
                <a:gd name="connsiteX7" fmla="*/ 552450 w 1643063"/>
                <a:gd name="connsiteY7" fmla="*/ 573881 h 1388269"/>
                <a:gd name="connsiteX8" fmla="*/ 707231 w 1643063"/>
                <a:gd name="connsiteY8" fmla="*/ 723900 h 1388269"/>
                <a:gd name="connsiteX9" fmla="*/ 847725 w 1643063"/>
                <a:gd name="connsiteY9" fmla="*/ 840581 h 1388269"/>
                <a:gd name="connsiteX10" fmla="*/ 959644 w 1643063"/>
                <a:gd name="connsiteY10" fmla="*/ 923925 h 1388269"/>
                <a:gd name="connsiteX11" fmla="*/ 1085850 w 1643063"/>
                <a:gd name="connsiteY11" fmla="*/ 1000125 h 1388269"/>
                <a:gd name="connsiteX12" fmla="*/ 1300163 w 1643063"/>
                <a:gd name="connsiteY12" fmla="*/ 1128713 h 1388269"/>
                <a:gd name="connsiteX13" fmla="*/ 1440656 w 1643063"/>
                <a:gd name="connsiteY13" fmla="*/ 1204913 h 1388269"/>
                <a:gd name="connsiteX14" fmla="*/ 1571625 w 1643063"/>
                <a:gd name="connsiteY14" fmla="*/ 1273969 h 1388269"/>
                <a:gd name="connsiteX15" fmla="*/ 1609725 w 1643063"/>
                <a:gd name="connsiteY15" fmla="*/ 1297781 h 1388269"/>
                <a:gd name="connsiteX16" fmla="*/ 1624013 w 1643063"/>
                <a:gd name="connsiteY16" fmla="*/ 1309688 h 1388269"/>
                <a:gd name="connsiteX17" fmla="*/ 1640681 w 1643063"/>
                <a:gd name="connsiteY17" fmla="*/ 1333500 h 1388269"/>
                <a:gd name="connsiteX18" fmla="*/ 1643063 w 1643063"/>
                <a:gd name="connsiteY18" fmla="*/ 1352550 h 1388269"/>
                <a:gd name="connsiteX19" fmla="*/ 1633538 w 1643063"/>
                <a:gd name="connsiteY19" fmla="*/ 1369219 h 1388269"/>
                <a:gd name="connsiteX20" fmla="*/ 1619250 w 1643063"/>
                <a:gd name="connsiteY20" fmla="*/ 1378744 h 1388269"/>
                <a:gd name="connsiteX21" fmla="*/ 1569244 w 1643063"/>
                <a:gd name="connsiteY21" fmla="*/ 1388269 h 1388269"/>
                <a:gd name="connsiteX22" fmla="*/ 1450181 w 1643063"/>
                <a:gd name="connsiteY22" fmla="*/ 1385888 h 1388269"/>
                <a:gd name="connsiteX23" fmla="*/ 1281113 w 1643063"/>
                <a:gd name="connsiteY23" fmla="*/ 1381125 h 1388269"/>
                <a:gd name="connsiteX24" fmla="*/ 1114425 w 1643063"/>
                <a:gd name="connsiteY24" fmla="*/ 1369219 h 1388269"/>
                <a:gd name="connsiteX25" fmla="*/ 1002506 w 1643063"/>
                <a:gd name="connsiteY25" fmla="*/ 1354931 h 1388269"/>
                <a:gd name="connsiteX26" fmla="*/ 923925 w 1643063"/>
                <a:gd name="connsiteY26" fmla="*/ 1340644 h 1388269"/>
                <a:gd name="connsiteX27" fmla="*/ 904875 w 1643063"/>
                <a:gd name="connsiteY27" fmla="*/ 1333500 h 1388269"/>
                <a:gd name="connsiteX28" fmla="*/ 864394 w 1643063"/>
                <a:gd name="connsiteY28" fmla="*/ 1307306 h 1388269"/>
                <a:gd name="connsiteX29" fmla="*/ 833438 w 1643063"/>
                <a:gd name="connsiteY29" fmla="*/ 1283494 h 1388269"/>
                <a:gd name="connsiteX30" fmla="*/ 795338 w 1643063"/>
                <a:gd name="connsiteY30" fmla="*/ 1245394 h 1388269"/>
                <a:gd name="connsiteX31" fmla="*/ 747713 w 1643063"/>
                <a:gd name="connsiteY31" fmla="*/ 1188244 h 1388269"/>
                <a:gd name="connsiteX32" fmla="*/ 688181 w 1643063"/>
                <a:gd name="connsiteY32" fmla="*/ 1095375 h 1388269"/>
                <a:gd name="connsiteX33" fmla="*/ 552450 w 1643063"/>
                <a:gd name="connsiteY33" fmla="*/ 89535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43063" h="1388269">
                  <a:moveTo>
                    <a:pt x="552450" y="895350"/>
                  </a:moveTo>
                  <a:lnTo>
                    <a:pt x="338138" y="581025"/>
                  </a:lnTo>
                  <a:lnTo>
                    <a:pt x="140494" y="290513"/>
                  </a:lnTo>
                  <a:lnTo>
                    <a:pt x="0" y="80963"/>
                  </a:lnTo>
                  <a:lnTo>
                    <a:pt x="47625" y="0"/>
                  </a:lnTo>
                  <a:lnTo>
                    <a:pt x="323850" y="330994"/>
                  </a:lnTo>
                  <a:lnTo>
                    <a:pt x="433388" y="447675"/>
                  </a:lnTo>
                  <a:lnTo>
                    <a:pt x="552450" y="573881"/>
                  </a:lnTo>
                  <a:lnTo>
                    <a:pt x="707231" y="723900"/>
                  </a:lnTo>
                  <a:lnTo>
                    <a:pt x="847725" y="840581"/>
                  </a:lnTo>
                  <a:lnTo>
                    <a:pt x="959644" y="923925"/>
                  </a:lnTo>
                  <a:lnTo>
                    <a:pt x="1085850" y="1000125"/>
                  </a:lnTo>
                  <a:lnTo>
                    <a:pt x="1300163" y="1128713"/>
                  </a:lnTo>
                  <a:lnTo>
                    <a:pt x="1440656" y="1204913"/>
                  </a:lnTo>
                  <a:lnTo>
                    <a:pt x="1571625" y="1273969"/>
                  </a:lnTo>
                  <a:lnTo>
                    <a:pt x="1609725" y="1297781"/>
                  </a:lnTo>
                  <a:lnTo>
                    <a:pt x="1624013" y="1309688"/>
                  </a:lnTo>
                  <a:lnTo>
                    <a:pt x="1640681" y="1333500"/>
                  </a:lnTo>
                  <a:lnTo>
                    <a:pt x="1643063" y="1352550"/>
                  </a:lnTo>
                  <a:lnTo>
                    <a:pt x="1633538" y="1369219"/>
                  </a:lnTo>
                  <a:lnTo>
                    <a:pt x="1619250" y="1378744"/>
                  </a:lnTo>
                  <a:lnTo>
                    <a:pt x="1569244" y="1388269"/>
                  </a:lnTo>
                  <a:lnTo>
                    <a:pt x="1450181" y="1385888"/>
                  </a:lnTo>
                  <a:lnTo>
                    <a:pt x="1281113" y="1381125"/>
                  </a:lnTo>
                  <a:lnTo>
                    <a:pt x="1114425" y="1369219"/>
                  </a:lnTo>
                  <a:lnTo>
                    <a:pt x="1002506" y="1354931"/>
                  </a:lnTo>
                  <a:lnTo>
                    <a:pt x="923925" y="1340644"/>
                  </a:lnTo>
                  <a:lnTo>
                    <a:pt x="904875" y="1333500"/>
                  </a:lnTo>
                  <a:lnTo>
                    <a:pt x="864394" y="1307306"/>
                  </a:lnTo>
                  <a:lnTo>
                    <a:pt x="833438" y="1283494"/>
                  </a:lnTo>
                  <a:lnTo>
                    <a:pt x="795338" y="1245394"/>
                  </a:lnTo>
                  <a:lnTo>
                    <a:pt x="747713" y="1188244"/>
                  </a:lnTo>
                  <a:lnTo>
                    <a:pt x="688181" y="1095375"/>
                  </a:lnTo>
                  <a:lnTo>
                    <a:pt x="552450" y="895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793AD0A4-F1A8-41B6-B12E-B891C9306024}"/>
              </a:ext>
            </a:extLst>
          </p:cNvPr>
          <p:cNvGrpSpPr/>
          <p:nvPr/>
        </p:nvGrpSpPr>
        <p:grpSpPr>
          <a:xfrm>
            <a:off x="2473325" y="1754188"/>
            <a:ext cx="4713288" cy="3968750"/>
            <a:chOff x="2473325" y="1754188"/>
            <a:chExt cx="4713288" cy="3968750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DEA37643-F892-4AE5-942E-78E27000DBB2}"/>
                </a:ext>
              </a:extLst>
            </p:cNvPr>
            <p:cNvSpPr/>
            <p:nvPr/>
          </p:nvSpPr>
          <p:spPr>
            <a:xfrm>
              <a:off x="4576763" y="1754188"/>
              <a:ext cx="1995487" cy="898525"/>
            </a:xfrm>
            <a:custGeom>
              <a:avLst/>
              <a:gdLst>
                <a:gd name="connsiteX0" fmla="*/ 1140618 w 1995487"/>
                <a:gd name="connsiteY0" fmla="*/ 292894 h 897732"/>
                <a:gd name="connsiteX1" fmla="*/ 759618 w 1995487"/>
                <a:gd name="connsiteY1" fmla="*/ 350044 h 897732"/>
                <a:gd name="connsiteX2" fmla="*/ 516731 w 1995487"/>
                <a:gd name="connsiteY2" fmla="*/ 390525 h 897732"/>
                <a:gd name="connsiteX3" fmla="*/ 361950 w 1995487"/>
                <a:gd name="connsiteY3" fmla="*/ 419100 h 897732"/>
                <a:gd name="connsiteX4" fmla="*/ 333375 w 1995487"/>
                <a:gd name="connsiteY4" fmla="*/ 419100 h 897732"/>
                <a:gd name="connsiteX5" fmla="*/ 290512 w 1995487"/>
                <a:gd name="connsiteY5" fmla="*/ 409575 h 897732"/>
                <a:gd name="connsiteX6" fmla="*/ 252412 w 1995487"/>
                <a:gd name="connsiteY6" fmla="*/ 390525 h 897732"/>
                <a:gd name="connsiteX7" fmla="*/ 219075 w 1995487"/>
                <a:gd name="connsiteY7" fmla="*/ 371475 h 897732"/>
                <a:gd name="connsiteX8" fmla="*/ 159543 w 1995487"/>
                <a:gd name="connsiteY8" fmla="*/ 328613 h 897732"/>
                <a:gd name="connsiteX9" fmla="*/ 111918 w 1995487"/>
                <a:gd name="connsiteY9" fmla="*/ 283369 h 897732"/>
                <a:gd name="connsiteX10" fmla="*/ 59531 w 1995487"/>
                <a:gd name="connsiteY10" fmla="*/ 221457 h 897732"/>
                <a:gd name="connsiteX11" fmla="*/ 26193 w 1995487"/>
                <a:gd name="connsiteY11" fmla="*/ 180975 h 897732"/>
                <a:gd name="connsiteX12" fmla="*/ 4762 w 1995487"/>
                <a:gd name="connsiteY12" fmla="*/ 152400 h 897732"/>
                <a:gd name="connsiteX13" fmla="*/ 0 w 1995487"/>
                <a:gd name="connsiteY13" fmla="*/ 133350 h 897732"/>
                <a:gd name="connsiteX14" fmla="*/ 0 w 1995487"/>
                <a:gd name="connsiteY14" fmla="*/ 111919 h 897732"/>
                <a:gd name="connsiteX15" fmla="*/ 4762 w 1995487"/>
                <a:gd name="connsiteY15" fmla="*/ 100013 h 897732"/>
                <a:gd name="connsiteX16" fmla="*/ 16668 w 1995487"/>
                <a:gd name="connsiteY16" fmla="*/ 95250 h 897732"/>
                <a:gd name="connsiteX17" fmla="*/ 38100 w 1995487"/>
                <a:gd name="connsiteY17" fmla="*/ 100013 h 897732"/>
                <a:gd name="connsiteX18" fmla="*/ 66675 w 1995487"/>
                <a:gd name="connsiteY18" fmla="*/ 116682 h 897732"/>
                <a:gd name="connsiteX19" fmla="*/ 90487 w 1995487"/>
                <a:gd name="connsiteY19" fmla="*/ 128588 h 897732"/>
                <a:gd name="connsiteX20" fmla="*/ 119062 w 1995487"/>
                <a:gd name="connsiteY20" fmla="*/ 142875 h 897732"/>
                <a:gd name="connsiteX21" fmla="*/ 154781 w 1995487"/>
                <a:gd name="connsiteY21" fmla="*/ 157163 h 897732"/>
                <a:gd name="connsiteX22" fmla="*/ 188118 w 1995487"/>
                <a:gd name="connsiteY22" fmla="*/ 166688 h 897732"/>
                <a:gd name="connsiteX23" fmla="*/ 230981 w 1995487"/>
                <a:gd name="connsiteY23" fmla="*/ 173832 h 897732"/>
                <a:gd name="connsiteX24" fmla="*/ 302418 w 1995487"/>
                <a:gd name="connsiteY24" fmla="*/ 178594 h 897732"/>
                <a:gd name="connsiteX25" fmla="*/ 426243 w 1995487"/>
                <a:gd name="connsiteY25" fmla="*/ 173832 h 897732"/>
                <a:gd name="connsiteX26" fmla="*/ 769143 w 1995487"/>
                <a:gd name="connsiteY26" fmla="*/ 142875 h 897732"/>
                <a:gd name="connsiteX27" fmla="*/ 1116806 w 1995487"/>
                <a:gd name="connsiteY27" fmla="*/ 107157 h 897732"/>
                <a:gd name="connsiteX28" fmla="*/ 1426368 w 1995487"/>
                <a:gd name="connsiteY28" fmla="*/ 76200 h 897732"/>
                <a:gd name="connsiteX29" fmla="*/ 1516856 w 1995487"/>
                <a:gd name="connsiteY29" fmla="*/ 64294 h 897732"/>
                <a:gd name="connsiteX30" fmla="*/ 1557337 w 1995487"/>
                <a:gd name="connsiteY30" fmla="*/ 50007 h 897732"/>
                <a:gd name="connsiteX31" fmla="*/ 1604962 w 1995487"/>
                <a:gd name="connsiteY31" fmla="*/ 30957 h 897732"/>
                <a:gd name="connsiteX32" fmla="*/ 1650206 w 1995487"/>
                <a:gd name="connsiteY32" fmla="*/ 9525 h 897732"/>
                <a:gd name="connsiteX33" fmla="*/ 1669256 w 1995487"/>
                <a:gd name="connsiteY33" fmla="*/ 0 h 897732"/>
                <a:gd name="connsiteX34" fmla="*/ 1695450 w 1995487"/>
                <a:gd name="connsiteY34" fmla="*/ 0 h 897732"/>
                <a:gd name="connsiteX35" fmla="*/ 1750218 w 1995487"/>
                <a:gd name="connsiteY35" fmla="*/ 9525 h 897732"/>
                <a:gd name="connsiteX36" fmla="*/ 1802606 w 1995487"/>
                <a:gd name="connsiteY36" fmla="*/ 28575 h 897732"/>
                <a:gd name="connsiteX37" fmla="*/ 1864518 w 1995487"/>
                <a:gd name="connsiteY37" fmla="*/ 59532 h 897732"/>
                <a:gd name="connsiteX38" fmla="*/ 1921668 w 1995487"/>
                <a:gd name="connsiteY38" fmla="*/ 92869 h 897732"/>
                <a:gd name="connsiteX39" fmla="*/ 1966912 w 1995487"/>
                <a:gd name="connsiteY39" fmla="*/ 119063 h 897732"/>
                <a:gd name="connsiteX40" fmla="*/ 1985962 w 1995487"/>
                <a:gd name="connsiteY40" fmla="*/ 138113 h 897732"/>
                <a:gd name="connsiteX41" fmla="*/ 1995487 w 1995487"/>
                <a:gd name="connsiteY41" fmla="*/ 159544 h 897732"/>
                <a:gd name="connsiteX42" fmla="*/ 1990725 w 1995487"/>
                <a:gd name="connsiteY42" fmla="*/ 178594 h 897732"/>
                <a:gd name="connsiteX43" fmla="*/ 1976437 w 1995487"/>
                <a:gd name="connsiteY43" fmla="*/ 202407 h 897732"/>
                <a:gd name="connsiteX44" fmla="*/ 1952625 w 1995487"/>
                <a:gd name="connsiteY44" fmla="*/ 223838 h 897732"/>
                <a:gd name="connsiteX45" fmla="*/ 1931193 w 1995487"/>
                <a:gd name="connsiteY45" fmla="*/ 242888 h 897732"/>
                <a:gd name="connsiteX46" fmla="*/ 1914525 w 1995487"/>
                <a:gd name="connsiteY46" fmla="*/ 271463 h 897732"/>
                <a:gd name="connsiteX47" fmla="*/ 1890712 w 1995487"/>
                <a:gd name="connsiteY47" fmla="*/ 338138 h 897732"/>
                <a:gd name="connsiteX48" fmla="*/ 1835943 w 1995487"/>
                <a:gd name="connsiteY48" fmla="*/ 526257 h 897732"/>
                <a:gd name="connsiteX49" fmla="*/ 1719262 w 1995487"/>
                <a:gd name="connsiteY49" fmla="*/ 864394 h 897732"/>
                <a:gd name="connsiteX50" fmla="*/ 1500187 w 1995487"/>
                <a:gd name="connsiteY50" fmla="*/ 897732 h 897732"/>
                <a:gd name="connsiteX51" fmla="*/ 1547812 w 1995487"/>
                <a:gd name="connsiteY51" fmla="*/ 750094 h 897732"/>
                <a:gd name="connsiteX52" fmla="*/ 1571625 w 1995487"/>
                <a:gd name="connsiteY52" fmla="*/ 619125 h 897732"/>
                <a:gd name="connsiteX53" fmla="*/ 1614487 w 1995487"/>
                <a:gd name="connsiteY53" fmla="*/ 350044 h 897732"/>
                <a:gd name="connsiteX54" fmla="*/ 1616868 w 1995487"/>
                <a:gd name="connsiteY54" fmla="*/ 302419 h 897732"/>
                <a:gd name="connsiteX55" fmla="*/ 1616868 w 1995487"/>
                <a:gd name="connsiteY55" fmla="*/ 288132 h 897732"/>
                <a:gd name="connsiteX56" fmla="*/ 1612106 w 1995487"/>
                <a:gd name="connsiteY56" fmla="*/ 273844 h 897732"/>
                <a:gd name="connsiteX57" fmla="*/ 1597818 w 1995487"/>
                <a:gd name="connsiteY57" fmla="*/ 261938 h 897732"/>
                <a:gd name="connsiteX58" fmla="*/ 1576387 w 1995487"/>
                <a:gd name="connsiteY58" fmla="*/ 250032 h 897732"/>
                <a:gd name="connsiteX59" fmla="*/ 1538287 w 1995487"/>
                <a:gd name="connsiteY59" fmla="*/ 240507 h 897732"/>
                <a:gd name="connsiteX60" fmla="*/ 1447800 w 1995487"/>
                <a:gd name="connsiteY60" fmla="*/ 242888 h 897732"/>
                <a:gd name="connsiteX61" fmla="*/ 1140618 w 1995487"/>
                <a:gd name="connsiteY61" fmla="*/ 292894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5487" h="897732">
                  <a:moveTo>
                    <a:pt x="1140618" y="292894"/>
                  </a:moveTo>
                  <a:lnTo>
                    <a:pt x="759618" y="350044"/>
                  </a:lnTo>
                  <a:lnTo>
                    <a:pt x="516731" y="390525"/>
                  </a:lnTo>
                  <a:lnTo>
                    <a:pt x="361950" y="419100"/>
                  </a:lnTo>
                  <a:lnTo>
                    <a:pt x="333375" y="419100"/>
                  </a:lnTo>
                  <a:lnTo>
                    <a:pt x="290512" y="409575"/>
                  </a:lnTo>
                  <a:lnTo>
                    <a:pt x="252412" y="390525"/>
                  </a:lnTo>
                  <a:lnTo>
                    <a:pt x="219075" y="371475"/>
                  </a:lnTo>
                  <a:lnTo>
                    <a:pt x="159543" y="328613"/>
                  </a:lnTo>
                  <a:lnTo>
                    <a:pt x="111918" y="283369"/>
                  </a:lnTo>
                  <a:lnTo>
                    <a:pt x="59531" y="221457"/>
                  </a:lnTo>
                  <a:lnTo>
                    <a:pt x="26193" y="180975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8" y="95250"/>
                  </a:lnTo>
                  <a:lnTo>
                    <a:pt x="38100" y="100013"/>
                  </a:lnTo>
                  <a:lnTo>
                    <a:pt x="66675" y="116682"/>
                  </a:lnTo>
                  <a:lnTo>
                    <a:pt x="90487" y="128588"/>
                  </a:lnTo>
                  <a:lnTo>
                    <a:pt x="119062" y="142875"/>
                  </a:lnTo>
                  <a:lnTo>
                    <a:pt x="154781" y="157163"/>
                  </a:lnTo>
                  <a:lnTo>
                    <a:pt x="188118" y="166688"/>
                  </a:lnTo>
                  <a:lnTo>
                    <a:pt x="230981" y="173832"/>
                  </a:lnTo>
                  <a:lnTo>
                    <a:pt x="302418" y="178594"/>
                  </a:lnTo>
                  <a:lnTo>
                    <a:pt x="426243" y="173832"/>
                  </a:lnTo>
                  <a:lnTo>
                    <a:pt x="769143" y="142875"/>
                  </a:lnTo>
                  <a:lnTo>
                    <a:pt x="1116806" y="107157"/>
                  </a:lnTo>
                  <a:lnTo>
                    <a:pt x="1426368" y="76200"/>
                  </a:lnTo>
                  <a:lnTo>
                    <a:pt x="1516856" y="64294"/>
                  </a:lnTo>
                  <a:lnTo>
                    <a:pt x="1557337" y="50007"/>
                  </a:lnTo>
                  <a:lnTo>
                    <a:pt x="1604962" y="30957"/>
                  </a:lnTo>
                  <a:lnTo>
                    <a:pt x="1650206" y="9525"/>
                  </a:lnTo>
                  <a:lnTo>
                    <a:pt x="1669256" y="0"/>
                  </a:lnTo>
                  <a:lnTo>
                    <a:pt x="1695450" y="0"/>
                  </a:lnTo>
                  <a:lnTo>
                    <a:pt x="1750218" y="9525"/>
                  </a:lnTo>
                  <a:lnTo>
                    <a:pt x="1802606" y="28575"/>
                  </a:lnTo>
                  <a:lnTo>
                    <a:pt x="1864518" y="59532"/>
                  </a:lnTo>
                  <a:lnTo>
                    <a:pt x="1921668" y="92869"/>
                  </a:lnTo>
                  <a:lnTo>
                    <a:pt x="1966912" y="119063"/>
                  </a:lnTo>
                  <a:lnTo>
                    <a:pt x="1985962" y="138113"/>
                  </a:lnTo>
                  <a:lnTo>
                    <a:pt x="1995487" y="159544"/>
                  </a:lnTo>
                  <a:lnTo>
                    <a:pt x="1990725" y="178594"/>
                  </a:lnTo>
                  <a:lnTo>
                    <a:pt x="1976437" y="202407"/>
                  </a:lnTo>
                  <a:lnTo>
                    <a:pt x="1952625" y="223838"/>
                  </a:lnTo>
                  <a:lnTo>
                    <a:pt x="1931193" y="242888"/>
                  </a:lnTo>
                  <a:lnTo>
                    <a:pt x="1914525" y="271463"/>
                  </a:lnTo>
                  <a:lnTo>
                    <a:pt x="1890712" y="338138"/>
                  </a:lnTo>
                  <a:lnTo>
                    <a:pt x="1835943" y="526257"/>
                  </a:lnTo>
                  <a:lnTo>
                    <a:pt x="1719262" y="864394"/>
                  </a:lnTo>
                  <a:lnTo>
                    <a:pt x="1500187" y="897732"/>
                  </a:lnTo>
                  <a:lnTo>
                    <a:pt x="1547812" y="750094"/>
                  </a:lnTo>
                  <a:lnTo>
                    <a:pt x="1571625" y="619125"/>
                  </a:lnTo>
                  <a:lnTo>
                    <a:pt x="1614487" y="350044"/>
                  </a:lnTo>
                  <a:lnTo>
                    <a:pt x="1616868" y="302419"/>
                  </a:lnTo>
                  <a:lnTo>
                    <a:pt x="1616868" y="288132"/>
                  </a:lnTo>
                  <a:lnTo>
                    <a:pt x="1612106" y="273844"/>
                  </a:lnTo>
                  <a:lnTo>
                    <a:pt x="1597818" y="261938"/>
                  </a:lnTo>
                  <a:lnTo>
                    <a:pt x="1576387" y="250032"/>
                  </a:lnTo>
                  <a:lnTo>
                    <a:pt x="1538287" y="240507"/>
                  </a:lnTo>
                  <a:lnTo>
                    <a:pt x="1447800" y="242888"/>
                  </a:lnTo>
                  <a:lnTo>
                    <a:pt x="114061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70BE71F9-B575-4421-9EFC-A55F3235C844}"/>
                </a:ext>
              </a:extLst>
            </p:cNvPr>
            <p:cNvSpPr/>
            <p:nvPr/>
          </p:nvSpPr>
          <p:spPr>
            <a:xfrm rot="16200000">
              <a:off x="1986757" y="2304256"/>
              <a:ext cx="2297112" cy="1323975"/>
            </a:xfrm>
            <a:custGeom>
              <a:avLst/>
              <a:gdLst>
                <a:gd name="connsiteX0" fmla="*/ 1452562 w 2297906"/>
                <a:gd name="connsiteY0" fmla="*/ 1045369 h 1323975"/>
                <a:gd name="connsiteX1" fmla="*/ 1223962 w 2297906"/>
                <a:gd name="connsiteY1" fmla="*/ 919162 h 1323975"/>
                <a:gd name="connsiteX2" fmla="*/ 959643 w 2297906"/>
                <a:gd name="connsiteY2" fmla="*/ 757237 h 1323975"/>
                <a:gd name="connsiteX3" fmla="*/ 788193 w 2297906"/>
                <a:gd name="connsiteY3" fmla="*/ 640556 h 1323975"/>
                <a:gd name="connsiteX4" fmla="*/ 657225 w 2297906"/>
                <a:gd name="connsiteY4" fmla="*/ 550069 h 1323975"/>
                <a:gd name="connsiteX5" fmla="*/ 466725 w 2297906"/>
                <a:gd name="connsiteY5" fmla="*/ 411956 h 1323975"/>
                <a:gd name="connsiteX6" fmla="*/ 216693 w 2297906"/>
                <a:gd name="connsiteY6" fmla="*/ 223837 h 1323975"/>
                <a:gd name="connsiteX7" fmla="*/ 28575 w 2297906"/>
                <a:gd name="connsiteY7" fmla="*/ 80962 h 1323975"/>
                <a:gd name="connsiteX8" fmla="*/ 9525 w 2297906"/>
                <a:gd name="connsiteY8" fmla="*/ 61912 h 1323975"/>
                <a:gd name="connsiteX9" fmla="*/ 0 w 2297906"/>
                <a:gd name="connsiteY9" fmla="*/ 40481 h 1323975"/>
                <a:gd name="connsiteX10" fmla="*/ 0 w 2297906"/>
                <a:gd name="connsiteY10" fmla="*/ 19050 h 1323975"/>
                <a:gd name="connsiteX11" fmla="*/ 4762 w 2297906"/>
                <a:gd name="connsiteY11" fmla="*/ 4762 h 1323975"/>
                <a:gd name="connsiteX12" fmla="*/ 21431 w 2297906"/>
                <a:gd name="connsiteY12" fmla="*/ 0 h 1323975"/>
                <a:gd name="connsiteX13" fmla="*/ 59531 w 2297906"/>
                <a:gd name="connsiteY13" fmla="*/ 11906 h 1323975"/>
                <a:gd name="connsiteX14" fmla="*/ 209550 w 2297906"/>
                <a:gd name="connsiteY14" fmla="*/ 109537 h 1323975"/>
                <a:gd name="connsiteX15" fmla="*/ 492918 w 2297906"/>
                <a:gd name="connsiteY15" fmla="*/ 283369 h 1323975"/>
                <a:gd name="connsiteX16" fmla="*/ 666750 w 2297906"/>
                <a:gd name="connsiteY16" fmla="*/ 388144 h 1323975"/>
                <a:gd name="connsiteX17" fmla="*/ 866775 w 2297906"/>
                <a:gd name="connsiteY17" fmla="*/ 500062 h 1323975"/>
                <a:gd name="connsiteX18" fmla="*/ 1078706 w 2297906"/>
                <a:gd name="connsiteY18" fmla="*/ 607219 h 1323975"/>
                <a:gd name="connsiteX19" fmla="*/ 1285875 w 2297906"/>
                <a:gd name="connsiteY19" fmla="*/ 709612 h 1323975"/>
                <a:gd name="connsiteX20" fmla="*/ 1495425 w 2297906"/>
                <a:gd name="connsiteY20" fmla="*/ 802481 h 1323975"/>
                <a:gd name="connsiteX21" fmla="*/ 1735931 w 2297906"/>
                <a:gd name="connsiteY21" fmla="*/ 900112 h 1323975"/>
                <a:gd name="connsiteX22" fmla="*/ 1857375 w 2297906"/>
                <a:gd name="connsiteY22" fmla="*/ 940594 h 1323975"/>
                <a:gd name="connsiteX23" fmla="*/ 1957387 w 2297906"/>
                <a:gd name="connsiteY23" fmla="*/ 966787 h 1323975"/>
                <a:gd name="connsiteX24" fmla="*/ 1993106 w 2297906"/>
                <a:gd name="connsiteY24" fmla="*/ 973931 h 1323975"/>
                <a:gd name="connsiteX25" fmla="*/ 2040731 w 2297906"/>
                <a:gd name="connsiteY25" fmla="*/ 976312 h 1323975"/>
                <a:gd name="connsiteX26" fmla="*/ 2076450 w 2297906"/>
                <a:gd name="connsiteY26" fmla="*/ 976312 h 1323975"/>
                <a:gd name="connsiteX27" fmla="*/ 2119312 w 2297906"/>
                <a:gd name="connsiteY27" fmla="*/ 969169 h 1323975"/>
                <a:gd name="connsiteX28" fmla="*/ 2150268 w 2297906"/>
                <a:gd name="connsiteY28" fmla="*/ 952500 h 1323975"/>
                <a:gd name="connsiteX29" fmla="*/ 2185987 w 2297906"/>
                <a:gd name="connsiteY29" fmla="*/ 931069 h 1323975"/>
                <a:gd name="connsiteX30" fmla="*/ 2219325 w 2297906"/>
                <a:gd name="connsiteY30" fmla="*/ 895350 h 1323975"/>
                <a:gd name="connsiteX31" fmla="*/ 2243137 w 2297906"/>
                <a:gd name="connsiteY31" fmla="*/ 854869 h 1323975"/>
                <a:gd name="connsiteX32" fmla="*/ 2255043 w 2297906"/>
                <a:gd name="connsiteY32" fmla="*/ 835819 h 1323975"/>
                <a:gd name="connsiteX33" fmla="*/ 2274093 w 2297906"/>
                <a:gd name="connsiteY33" fmla="*/ 826294 h 1323975"/>
                <a:gd name="connsiteX34" fmla="*/ 2288381 w 2297906"/>
                <a:gd name="connsiteY34" fmla="*/ 828675 h 1323975"/>
                <a:gd name="connsiteX35" fmla="*/ 2297906 w 2297906"/>
                <a:gd name="connsiteY35" fmla="*/ 840581 h 1323975"/>
                <a:gd name="connsiteX36" fmla="*/ 2295525 w 2297906"/>
                <a:gd name="connsiteY36" fmla="*/ 876300 h 1323975"/>
                <a:gd name="connsiteX37" fmla="*/ 2286000 w 2297906"/>
                <a:gd name="connsiteY37" fmla="*/ 933450 h 1323975"/>
                <a:gd name="connsiteX38" fmla="*/ 2278856 w 2297906"/>
                <a:gd name="connsiteY38" fmla="*/ 973931 h 1323975"/>
                <a:gd name="connsiteX39" fmla="*/ 2264568 w 2297906"/>
                <a:gd name="connsiteY39" fmla="*/ 1012031 h 1323975"/>
                <a:gd name="connsiteX40" fmla="*/ 2224087 w 2297906"/>
                <a:gd name="connsiteY40" fmla="*/ 1078706 h 1323975"/>
                <a:gd name="connsiteX41" fmla="*/ 2162175 w 2297906"/>
                <a:gd name="connsiteY41" fmla="*/ 1152525 h 1323975"/>
                <a:gd name="connsiteX42" fmla="*/ 2100262 w 2297906"/>
                <a:gd name="connsiteY42" fmla="*/ 1216819 h 1323975"/>
                <a:gd name="connsiteX43" fmla="*/ 2047875 w 2297906"/>
                <a:gd name="connsiteY43" fmla="*/ 1264444 h 1323975"/>
                <a:gd name="connsiteX44" fmla="*/ 2005012 w 2297906"/>
                <a:gd name="connsiteY44" fmla="*/ 1285875 h 1323975"/>
                <a:gd name="connsiteX45" fmla="*/ 1938337 w 2297906"/>
                <a:gd name="connsiteY45" fmla="*/ 1321594 h 1323975"/>
                <a:gd name="connsiteX46" fmla="*/ 1919287 w 2297906"/>
                <a:gd name="connsiteY46" fmla="*/ 1323975 h 1323975"/>
                <a:gd name="connsiteX47" fmla="*/ 1900237 w 2297906"/>
                <a:gd name="connsiteY47" fmla="*/ 1321594 h 1323975"/>
                <a:gd name="connsiteX48" fmla="*/ 1871662 w 2297906"/>
                <a:gd name="connsiteY48" fmla="*/ 1309687 h 1323975"/>
                <a:gd name="connsiteX49" fmla="*/ 1850231 w 2297906"/>
                <a:gd name="connsiteY49" fmla="*/ 1293019 h 1323975"/>
                <a:gd name="connsiteX50" fmla="*/ 1835943 w 2297906"/>
                <a:gd name="connsiteY50" fmla="*/ 1254919 h 1323975"/>
                <a:gd name="connsiteX51" fmla="*/ 1819275 w 2297906"/>
                <a:gd name="connsiteY51" fmla="*/ 1221581 h 1323975"/>
                <a:gd name="connsiteX52" fmla="*/ 1721643 w 2297906"/>
                <a:gd name="connsiteY52" fmla="*/ 1173956 h 1323975"/>
                <a:gd name="connsiteX53" fmla="*/ 1631156 w 2297906"/>
                <a:gd name="connsiteY53" fmla="*/ 1133475 h 1323975"/>
                <a:gd name="connsiteX54" fmla="*/ 1452562 w 2297906"/>
                <a:gd name="connsiteY54" fmla="*/ 10453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97906" h="1323975">
                  <a:moveTo>
                    <a:pt x="1452562" y="1045369"/>
                  </a:moveTo>
                  <a:lnTo>
                    <a:pt x="1223962" y="919162"/>
                  </a:lnTo>
                  <a:lnTo>
                    <a:pt x="959643" y="757237"/>
                  </a:lnTo>
                  <a:lnTo>
                    <a:pt x="788193" y="640556"/>
                  </a:lnTo>
                  <a:lnTo>
                    <a:pt x="657225" y="550069"/>
                  </a:lnTo>
                  <a:lnTo>
                    <a:pt x="466725" y="411956"/>
                  </a:lnTo>
                  <a:lnTo>
                    <a:pt x="216693" y="223837"/>
                  </a:lnTo>
                  <a:lnTo>
                    <a:pt x="28575" y="80962"/>
                  </a:lnTo>
                  <a:lnTo>
                    <a:pt x="9525" y="61912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9531" y="11906"/>
                  </a:lnTo>
                  <a:lnTo>
                    <a:pt x="209550" y="109537"/>
                  </a:lnTo>
                  <a:lnTo>
                    <a:pt x="492918" y="283369"/>
                  </a:lnTo>
                  <a:lnTo>
                    <a:pt x="666750" y="388144"/>
                  </a:lnTo>
                  <a:lnTo>
                    <a:pt x="866775" y="500062"/>
                  </a:lnTo>
                  <a:lnTo>
                    <a:pt x="1078706" y="607219"/>
                  </a:lnTo>
                  <a:lnTo>
                    <a:pt x="1285875" y="709612"/>
                  </a:lnTo>
                  <a:lnTo>
                    <a:pt x="1495425" y="802481"/>
                  </a:lnTo>
                  <a:lnTo>
                    <a:pt x="1735931" y="900112"/>
                  </a:lnTo>
                  <a:lnTo>
                    <a:pt x="1857375" y="940594"/>
                  </a:lnTo>
                  <a:lnTo>
                    <a:pt x="1957387" y="966787"/>
                  </a:lnTo>
                  <a:lnTo>
                    <a:pt x="1993106" y="973931"/>
                  </a:lnTo>
                  <a:lnTo>
                    <a:pt x="2040731" y="976312"/>
                  </a:lnTo>
                  <a:lnTo>
                    <a:pt x="2076450" y="976312"/>
                  </a:lnTo>
                  <a:lnTo>
                    <a:pt x="2119312" y="969169"/>
                  </a:lnTo>
                  <a:lnTo>
                    <a:pt x="2150268" y="952500"/>
                  </a:lnTo>
                  <a:lnTo>
                    <a:pt x="2185987" y="931069"/>
                  </a:lnTo>
                  <a:lnTo>
                    <a:pt x="2219325" y="895350"/>
                  </a:lnTo>
                  <a:lnTo>
                    <a:pt x="2243137" y="854869"/>
                  </a:lnTo>
                  <a:lnTo>
                    <a:pt x="2255043" y="835819"/>
                  </a:lnTo>
                  <a:lnTo>
                    <a:pt x="2274093" y="826294"/>
                  </a:lnTo>
                  <a:lnTo>
                    <a:pt x="2288381" y="828675"/>
                  </a:lnTo>
                  <a:lnTo>
                    <a:pt x="2297906" y="840581"/>
                  </a:lnTo>
                  <a:lnTo>
                    <a:pt x="2295525" y="876300"/>
                  </a:lnTo>
                  <a:lnTo>
                    <a:pt x="2286000" y="933450"/>
                  </a:lnTo>
                  <a:lnTo>
                    <a:pt x="2278856" y="973931"/>
                  </a:lnTo>
                  <a:lnTo>
                    <a:pt x="2264568" y="1012031"/>
                  </a:lnTo>
                  <a:lnTo>
                    <a:pt x="2224087" y="1078706"/>
                  </a:lnTo>
                  <a:lnTo>
                    <a:pt x="2162175" y="1152525"/>
                  </a:lnTo>
                  <a:lnTo>
                    <a:pt x="2100262" y="1216819"/>
                  </a:lnTo>
                  <a:lnTo>
                    <a:pt x="2047875" y="1264444"/>
                  </a:lnTo>
                  <a:lnTo>
                    <a:pt x="2005012" y="1285875"/>
                  </a:lnTo>
                  <a:lnTo>
                    <a:pt x="1938337" y="1321594"/>
                  </a:lnTo>
                  <a:lnTo>
                    <a:pt x="1919287" y="1323975"/>
                  </a:lnTo>
                  <a:lnTo>
                    <a:pt x="1900237" y="1321594"/>
                  </a:lnTo>
                  <a:lnTo>
                    <a:pt x="1871662" y="1309687"/>
                  </a:lnTo>
                  <a:lnTo>
                    <a:pt x="1850231" y="1293019"/>
                  </a:lnTo>
                  <a:lnTo>
                    <a:pt x="1835943" y="1254919"/>
                  </a:lnTo>
                  <a:lnTo>
                    <a:pt x="1819275" y="1221581"/>
                  </a:lnTo>
                  <a:lnTo>
                    <a:pt x="1721643" y="1173956"/>
                  </a:lnTo>
                  <a:lnTo>
                    <a:pt x="1631156" y="1133475"/>
                  </a:lnTo>
                  <a:lnTo>
                    <a:pt x="1452562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BF1BC580-4011-4495-9EE4-B8DDC0451626}"/>
                </a:ext>
              </a:extLst>
            </p:cNvPr>
            <p:cNvSpPr/>
            <p:nvPr/>
          </p:nvSpPr>
          <p:spPr>
            <a:xfrm rot="16200000">
              <a:off x="2399506" y="3840957"/>
              <a:ext cx="3032125" cy="449262"/>
            </a:xfrm>
            <a:custGeom>
              <a:avLst/>
              <a:gdLst>
                <a:gd name="connsiteX0" fmla="*/ 1311069 w 3031686"/>
                <a:gd name="connsiteY0" fmla="*/ 327123 h 450761"/>
                <a:gd name="connsiteX1" fmla="*/ 713489 w 3031686"/>
                <a:gd name="connsiteY1" fmla="*/ 309093 h 450761"/>
                <a:gd name="connsiteX2" fmla="*/ 342578 w 3031686"/>
                <a:gd name="connsiteY2" fmla="*/ 293638 h 450761"/>
                <a:gd name="connsiteX3" fmla="*/ 213789 w 3031686"/>
                <a:gd name="connsiteY3" fmla="*/ 285911 h 450761"/>
                <a:gd name="connsiteX4" fmla="*/ 131364 w 3031686"/>
                <a:gd name="connsiteY4" fmla="*/ 280759 h 450761"/>
                <a:gd name="connsiteX5" fmla="*/ 82424 w 3031686"/>
                <a:gd name="connsiteY5" fmla="*/ 275608 h 450761"/>
                <a:gd name="connsiteX6" fmla="*/ 51515 w 3031686"/>
                <a:gd name="connsiteY6" fmla="*/ 267881 h 450761"/>
                <a:gd name="connsiteX7" fmla="*/ 25757 w 3031686"/>
                <a:gd name="connsiteY7" fmla="*/ 252426 h 450761"/>
                <a:gd name="connsiteX8" fmla="*/ 12878 w 3031686"/>
                <a:gd name="connsiteY8" fmla="*/ 242123 h 450761"/>
                <a:gd name="connsiteX9" fmla="*/ 0 w 3031686"/>
                <a:gd name="connsiteY9" fmla="*/ 216365 h 450761"/>
                <a:gd name="connsiteX10" fmla="*/ 7727 w 3031686"/>
                <a:gd name="connsiteY10" fmla="*/ 188032 h 450761"/>
                <a:gd name="connsiteX11" fmla="*/ 30909 w 3031686"/>
                <a:gd name="connsiteY11" fmla="*/ 157122 h 450761"/>
                <a:gd name="connsiteX12" fmla="*/ 66970 w 3031686"/>
                <a:gd name="connsiteY12" fmla="*/ 126213 h 450761"/>
                <a:gd name="connsiteX13" fmla="*/ 87576 w 3031686"/>
                <a:gd name="connsiteY13" fmla="*/ 110758 h 450761"/>
                <a:gd name="connsiteX14" fmla="*/ 172576 w 3031686"/>
                <a:gd name="connsiteY14" fmla="*/ 87576 h 450761"/>
                <a:gd name="connsiteX15" fmla="*/ 267880 w 3031686"/>
                <a:gd name="connsiteY15" fmla="*/ 69546 h 450761"/>
                <a:gd name="connsiteX16" fmla="*/ 373487 w 3031686"/>
                <a:gd name="connsiteY16" fmla="*/ 64394 h 450761"/>
                <a:gd name="connsiteX17" fmla="*/ 412123 w 3031686"/>
                <a:gd name="connsiteY17" fmla="*/ 69546 h 450761"/>
                <a:gd name="connsiteX18" fmla="*/ 481669 w 3031686"/>
                <a:gd name="connsiteY18" fmla="*/ 79849 h 450761"/>
                <a:gd name="connsiteX19" fmla="*/ 767580 w 3031686"/>
                <a:gd name="connsiteY19" fmla="*/ 97879 h 450761"/>
                <a:gd name="connsiteX20" fmla="*/ 1251826 w 3031686"/>
                <a:gd name="connsiteY20" fmla="*/ 115910 h 450761"/>
                <a:gd name="connsiteX21" fmla="*/ 1779860 w 3031686"/>
                <a:gd name="connsiteY21" fmla="*/ 128789 h 450761"/>
                <a:gd name="connsiteX22" fmla="*/ 2320773 w 3031686"/>
                <a:gd name="connsiteY22" fmla="*/ 136516 h 450761"/>
                <a:gd name="connsiteX23" fmla="*/ 2699411 w 3031686"/>
                <a:gd name="connsiteY23" fmla="*/ 139092 h 450761"/>
                <a:gd name="connsiteX24" fmla="*/ 2758654 w 3031686"/>
                <a:gd name="connsiteY24" fmla="*/ 133940 h 450761"/>
                <a:gd name="connsiteX25" fmla="*/ 2802442 w 3031686"/>
                <a:gd name="connsiteY25" fmla="*/ 121061 h 450761"/>
                <a:gd name="connsiteX26" fmla="*/ 2856534 w 3031686"/>
                <a:gd name="connsiteY26" fmla="*/ 97879 h 450761"/>
                <a:gd name="connsiteX27" fmla="*/ 2926080 w 3031686"/>
                <a:gd name="connsiteY27" fmla="*/ 51516 h 450761"/>
                <a:gd name="connsiteX28" fmla="*/ 2975019 w 3031686"/>
                <a:gd name="connsiteY28" fmla="*/ 10303 h 450761"/>
                <a:gd name="connsiteX29" fmla="*/ 2993050 w 3031686"/>
                <a:gd name="connsiteY29" fmla="*/ 0 h 450761"/>
                <a:gd name="connsiteX30" fmla="*/ 3011080 w 3031686"/>
                <a:gd name="connsiteY30" fmla="*/ 0 h 450761"/>
                <a:gd name="connsiteX31" fmla="*/ 3023959 w 3031686"/>
                <a:gd name="connsiteY31" fmla="*/ 2576 h 450761"/>
                <a:gd name="connsiteX32" fmla="*/ 3031686 w 3031686"/>
                <a:gd name="connsiteY32" fmla="*/ 18030 h 450761"/>
                <a:gd name="connsiteX33" fmla="*/ 3021383 w 3031686"/>
                <a:gd name="connsiteY33" fmla="*/ 61819 h 450761"/>
                <a:gd name="connsiteX34" fmla="*/ 2972443 w 3031686"/>
                <a:gd name="connsiteY34" fmla="*/ 162274 h 450761"/>
                <a:gd name="connsiteX35" fmla="*/ 2933807 w 3031686"/>
                <a:gd name="connsiteY35" fmla="*/ 231820 h 450761"/>
                <a:gd name="connsiteX36" fmla="*/ 2869413 w 3031686"/>
                <a:gd name="connsiteY36" fmla="*/ 319396 h 450761"/>
                <a:gd name="connsiteX37" fmla="*/ 2812745 w 3031686"/>
                <a:gd name="connsiteY37" fmla="*/ 378639 h 450761"/>
                <a:gd name="connsiteX38" fmla="*/ 2745775 w 3031686"/>
                <a:gd name="connsiteY38" fmla="*/ 435306 h 450761"/>
                <a:gd name="connsiteX39" fmla="*/ 2725169 w 3031686"/>
                <a:gd name="connsiteY39" fmla="*/ 448185 h 450761"/>
                <a:gd name="connsiteX40" fmla="*/ 2712290 w 3031686"/>
                <a:gd name="connsiteY40" fmla="*/ 450761 h 450761"/>
                <a:gd name="connsiteX41" fmla="*/ 2686533 w 3031686"/>
                <a:gd name="connsiteY41" fmla="*/ 443033 h 450761"/>
                <a:gd name="connsiteX42" fmla="*/ 2658199 w 3031686"/>
                <a:gd name="connsiteY42" fmla="*/ 419851 h 450761"/>
                <a:gd name="connsiteX43" fmla="*/ 2622138 w 3031686"/>
                <a:gd name="connsiteY43" fmla="*/ 391518 h 450761"/>
                <a:gd name="connsiteX44" fmla="*/ 2586077 w 3031686"/>
                <a:gd name="connsiteY44" fmla="*/ 373487 h 450761"/>
                <a:gd name="connsiteX45" fmla="*/ 2552592 w 3031686"/>
                <a:gd name="connsiteY45" fmla="*/ 363184 h 450761"/>
                <a:gd name="connsiteX46" fmla="*/ 2475319 w 3031686"/>
                <a:gd name="connsiteY46" fmla="*/ 358033 h 450761"/>
                <a:gd name="connsiteX47" fmla="*/ 1921527 w 3031686"/>
                <a:gd name="connsiteY47" fmla="*/ 345154 h 450761"/>
                <a:gd name="connsiteX48" fmla="*/ 1311069 w 3031686"/>
                <a:gd name="connsiteY48" fmla="*/ 327123 h 4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31686" h="450761">
                  <a:moveTo>
                    <a:pt x="1311069" y="327123"/>
                  </a:moveTo>
                  <a:lnTo>
                    <a:pt x="713489" y="309093"/>
                  </a:lnTo>
                  <a:lnTo>
                    <a:pt x="342578" y="293638"/>
                  </a:lnTo>
                  <a:lnTo>
                    <a:pt x="213789" y="285911"/>
                  </a:lnTo>
                  <a:lnTo>
                    <a:pt x="131364" y="280759"/>
                  </a:lnTo>
                  <a:lnTo>
                    <a:pt x="82424" y="275608"/>
                  </a:lnTo>
                  <a:lnTo>
                    <a:pt x="51515" y="267881"/>
                  </a:lnTo>
                  <a:lnTo>
                    <a:pt x="25757" y="252426"/>
                  </a:lnTo>
                  <a:lnTo>
                    <a:pt x="12878" y="242123"/>
                  </a:lnTo>
                  <a:lnTo>
                    <a:pt x="0" y="216365"/>
                  </a:lnTo>
                  <a:lnTo>
                    <a:pt x="7727" y="188032"/>
                  </a:lnTo>
                  <a:lnTo>
                    <a:pt x="30909" y="157122"/>
                  </a:lnTo>
                  <a:lnTo>
                    <a:pt x="66970" y="126213"/>
                  </a:lnTo>
                  <a:lnTo>
                    <a:pt x="87576" y="110758"/>
                  </a:lnTo>
                  <a:lnTo>
                    <a:pt x="172576" y="87576"/>
                  </a:lnTo>
                  <a:lnTo>
                    <a:pt x="267880" y="69546"/>
                  </a:lnTo>
                  <a:cubicBezTo>
                    <a:pt x="303080" y="67786"/>
                    <a:pt x="338243" y="64394"/>
                    <a:pt x="373487" y="64394"/>
                  </a:cubicBezTo>
                  <a:lnTo>
                    <a:pt x="412123" y="69546"/>
                  </a:lnTo>
                  <a:lnTo>
                    <a:pt x="481669" y="79849"/>
                  </a:lnTo>
                  <a:lnTo>
                    <a:pt x="767580" y="97879"/>
                  </a:lnTo>
                  <a:lnTo>
                    <a:pt x="1251826" y="115910"/>
                  </a:lnTo>
                  <a:lnTo>
                    <a:pt x="1779860" y="128789"/>
                  </a:lnTo>
                  <a:lnTo>
                    <a:pt x="2320773" y="136516"/>
                  </a:lnTo>
                  <a:lnTo>
                    <a:pt x="2699411" y="139092"/>
                  </a:lnTo>
                  <a:lnTo>
                    <a:pt x="2758654" y="133940"/>
                  </a:lnTo>
                  <a:lnTo>
                    <a:pt x="2802442" y="121061"/>
                  </a:lnTo>
                  <a:lnTo>
                    <a:pt x="2856534" y="97879"/>
                  </a:lnTo>
                  <a:lnTo>
                    <a:pt x="2926080" y="51516"/>
                  </a:lnTo>
                  <a:lnTo>
                    <a:pt x="2975019" y="10303"/>
                  </a:lnTo>
                  <a:lnTo>
                    <a:pt x="2993050" y="0"/>
                  </a:lnTo>
                  <a:lnTo>
                    <a:pt x="3011080" y="0"/>
                  </a:lnTo>
                  <a:lnTo>
                    <a:pt x="3023959" y="2576"/>
                  </a:lnTo>
                  <a:lnTo>
                    <a:pt x="3031686" y="18030"/>
                  </a:lnTo>
                  <a:lnTo>
                    <a:pt x="3021383" y="61819"/>
                  </a:lnTo>
                  <a:lnTo>
                    <a:pt x="2972443" y="162274"/>
                  </a:lnTo>
                  <a:lnTo>
                    <a:pt x="2933807" y="231820"/>
                  </a:lnTo>
                  <a:lnTo>
                    <a:pt x="2869413" y="319396"/>
                  </a:lnTo>
                  <a:lnTo>
                    <a:pt x="2812745" y="378639"/>
                  </a:lnTo>
                  <a:lnTo>
                    <a:pt x="2745775" y="435306"/>
                  </a:lnTo>
                  <a:lnTo>
                    <a:pt x="2725169" y="448185"/>
                  </a:lnTo>
                  <a:lnTo>
                    <a:pt x="2712290" y="450761"/>
                  </a:lnTo>
                  <a:lnTo>
                    <a:pt x="2686533" y="443033"/>
                  </a:lnTo>
                  <a:lnTo>
                    <a:pt x="2658199" y="419851"/>
                  </a:lnTo>
                  <a:lnTo>
                    <a:pt x="2622138" y="391518"/>
                  </a:lnTo>
                  <a:lnTo>
                    <a:pt x="2586077" y="373487"/>
                  </a:lnTo>
                  <a:lnTo>
                    <a:pt x="2552592" y="363184"/>
                  </a:lnTo>
                  <a:lnTo>
                    <a:pt x="2475319" y="358033"/>
                  </a:lnTo>
                  <a:lnTo>
                    <a:pt x="1921527" y="345154"/>
                  </a:lnTo>
                  <a:lnTo>
                    <a:pt x="1311069" y="327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514C9C0F-EE40-48BA-94BD-E285D7466E76}"/>
                </a:ext>
              </a:extLst>
            </p:cNvPr>
            <p:cNvSpPr/>
            <p:nvPr/>
          </p:nvSpPr>
          <p:spPr>
            <a:xfrm rot="16200000">
              <a:off x="1954213" y="4246563"/>
              <a:ext cx="2590800" cy="361950"/>
            </a:xfrm>
            <a:custGeom>
              <a:avLst/>
              <a:gdLst>
                <a:gd name="connsiteX0" fmla="*/ 1266825 w 2590800"/>
                <a:gd name="connsiteY0" fmla="*/ 300038 h 361950"/>
                <a:gd name="connsiteX1" fmla="*/ 759619 w 2590800"/>
                <a:gd name="connsiteY1" fmla="*/ 271463 h 361950"/>
                <a:gd name="connsiteX2" fmla="*/ 285750 w 2590800"/>
                <a:gd name="connsiteY2" fmla="*/ 240507 h 361950"/>
                <a:gd name="connsiteX3" fmla="*/ 176212 w 2590800"/>
                <a:gd name="connsiteY3" fmla="*/ 233363 h 361950"/>
                <a:gd name="connsiteX4" fmla="*/ 107156 w 2590800"/>
                <a:gd name="connsiteY4" fmla="*/ 228600 h 361950"/>
                <a:gd name="connsiteX5" fmla="*/ 78581 w 2590800"/>
                <a:gd name="connsiteY5" fmla="*/ 221457 h 361950"/>
                <a:gd name="connsiteX6" fmla="*/ 40481 w 2590800"/>
                <a:gd name="connsiteY6" fmla="*/ 202407 h 361950"/>
                <a:gd name="connsiteX7" fmla="*/ 11906 w 2590800"/>
                <a:gd name="connsiteY7" fmla="*/ 180975 h 361950"/>
                <a:gd name="connsiteX8" fmla="*/ 0 w 2590800"/>
                <a:gd name="connsiteY8" fmla="*/ 161925 h 361950"/>
                <a:gd name="connsiteX9" fmla="*/ 2381 w 2590800"/>
                <a:gd name="connsiteY9" fmla="*/ 140494 h 361950"/>
                <a:gd name="connsiteX10" fmla="*/ 14287 w 2590800"/>
                <a:gd name="connsiteY10" fmla="*/ 114300 h 361950"/>
                <a:gd name="connsiteX11" fmla="*/ 33337 w 2590800"/>
                <a:gd name="connsiteY11" fmla="*/ 90488 h 361950"/>
                <a:gd name="connsiteX12" fmla="*/ 61912 w 2590800"/>
                <a:gd name="connsiteY12" fmla="*/ 64294 h 361950"/>
                <a:gd name="connsiteX13" fmla="*/ 102394 w 2590800"/>
                <a:gd name="connsiteY13" fmla="*/ 42863 h 361950"/>
                <a:gd name="connsiteX14" fmla="*/ 147637 w 2590800"/>
                <a:gd name="connsiteY14" fmla="*/ 28575 h 361950"/>
                <a:gd name="connsiteX15" fmla="*/ 204787 w 2590800"/>
                <a:gd name="connsiteY15" fmla="*/ 14288 h 361950"/>
                <a:gd name="connsiteX16" fmla="*/ 290512 w 2590800"/>
                <a:gd name="connsiteY16" fmla="*/ 2382 h 361950"/>
                <a:gd name="connsiteX17" fmla="*/ 378619 w 2590800"/>
                <a:gd name="connsiteY17" fmla="*/ 0 h 361950"/>
                <a:gd name="connsiteX18" fmla="*/ 411956 w 2590800"/>
                <a:gd name="connsiteY18" fmla="*/ 9525 h 361950"/>
                <a:gd name="connsiteX19" fmla="*/ 473869 w 2590800"/>
                <a:gd name="connsiteY19" fmla="*/ 23813 h 361950"/>
                <a:gd name="connsiteX20" fmla="*/ 595312 w 2590800"/>
                <a:gd name="connsiteY20" fmla="*/ 42863 h 361950"/>
                <a:gd name="connsiteX21" fmla="*/ 838200 w 2590800"/>
                <a:gd name="connsiteY21" fmla="*/ 66675 h 361950"/>
                <a:gd name="connsiteX22" fmla="*/ 1300162 w 2590800"/>
                <a:gd name="connsiteY22" fmla="*/ 97632 h 361950"/>
                <a:gd name="connsiteX23" fmla="*/ 1683544 w 2590800"/>
                <a:gd name="connsiteY23" fmla="*/ 119063 h 361950"/>
                <a:gd name="connsiteX24" fmla="*/ 2050256 w 2590800"/>
                <a:gd name="connsiteY24" fmla="*/ 130969 h 361950"/>
                <a:gd name="connsiteX25" fmla="*/ 2243137 w 2590800"/>
                <a:gd name="connsiteY25" fmla="*/ 138113 h 361950"/>
                <a:gd name="connsiteX26" fmla="*/ 2305050 w 2590800"/>
                <a:gd name="connsiteY26" fmla="*/ 135732 h 361950"/>
                <a:gd name="connsiteX27" fmla="*/ 2340769 w 2590800"/>
                <a:gd name="connsiteY27" fmla="*/ 123825 h 361950"/>
                <a:gd name="connsiteX28" fmla="*/ 2364581 w 2590800"/>
                <a:gd name="connsiteY28" fmla="*/ 109538 h 361950"/>
                <a:gd name="connsiteX29" fmla="*/ 2383631 w 2590800"/>
                <a:gd name="connsiteY29" fmla="*/ 90488 h 361950"/>
                <a:gd name="connsiteX30" fmla="*/ 2400300 w 2590800"/>
                <a:gd name="connsiteY30" fmla="*/ 64294 h 361950"/>
                <a:gd name="connsiteX31" fmla="*/ 2426494 w 2590800"/>
                <a:gd name="connsiteY31" fmla="*/ 2382 h 361950"/>
                <a:gd name="connsiteX32" fmla="*/ 2590800 w 2590800"/>
                <a:gd name="connsiteY32" fmla="*/ 71438 h 361950"/>
                <a:gd name="connsiteX33" fmla="*/ 2555081 w 2590800"/>
                <a:gd name="connsiteY33" fmla="*/ 166688 h 361950"/>
                <a:gd name="connsiteX34" fmla="*/ 2528887 w 2590800"/>
                <a:gd name="connsiteY34" fmla="*/ 216694 h 361950"/>
                <a:gd name="connsiteX35" fmla="*/ 2488406 w 2590800"/>
                <a:gd name="connsiteY35" fmla="*/ 269082 h 361950"/>
                <a:gd name="connsiteX36" fmla="*/ 2450306 w 2590800"/>
                <a:gd name="connsiteY36" fmla="*/ 321469 h 361950"/>
                <a:gd name="connsiteX37" fmla="*/ 2419350 w 2590800"/>
                <a:gd name="connsiteY37" fmla="*/ 347663 h 361950"/>
                <a:gd name="connsiteX38" fmla="*/ 2388394 w 2590800"/>
                <a:gd name="connsiteY38" fmla="*/ 361950 h 361950"/>
                <a:gd name="connsiteX39" fmla="*/ 2319337 w 2590800"/>
                <a:gd name="connsiteY39" fmla="*/ 354807 h 361950"/>
                <a:gd name="connsiteX40" fmla="*/ 1914525 w 2590800"/>
                <a:gd name="connsiteY40" fmla="*/ 333375 h 361950"/>
                <a:gd name="connsiteX41" fmla="*/ 1266825 w 2590800"/>
                <a:gd name="connsiteY41" fmla="*/ 3000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90800" h="361950">
                  <a:moveTo>
                    <a:pt x="1266825" y="300038"/>
                  </a:moveTo>
                  <a:lnTo>
                    <a:pt x="759619" y="271463"/>
                  </a:lnTo>
                  <a:lnTo>
                    <a:pt x="285750" y="240507"/>
                  </a:lnTo>
                  <a:lnTo>
                    <a:pt x="176212" y="233363"/>
                  </a:lnTo>
                  <a:lnTo>
                    <a:pt x="107156" y="228600"/>
                  </a:lnTo>
                  <a:lnTo>
                    <a:pt x="78581" y="221457"/>
                  </a:lnTo>
                  <a:lnTo>
                    <a:pt x="40481" y="202407"/>
                  </a:lnTo>
                  <a:lnTo>
                    <a:pt x="11906" y="180975"/>
                  </a:lnTo>
                  <a:lnTo>
                    <a:pt x="0" y="161925"/>
                  </a:lnTo>
                  <a:lnTo>
                    <a:pt x="2381" y="140494"/>
                  </a:lnTo>
                  <a:lnTo>
                    <a:pt x="14287" y="114300"/>
                  </a:lnTo>
                  <a:lnTo>
                    <a:pt x="33337" y="90488"/>
                  </a:lnTo>
                  <a:lnTo>
                    <a:pt x="61912" y="64294"/>
                  </a:lnTo>
                  <a:lnTo>
                    <a:pt x="102394" y="42863"/>
                  </a:lnTo>
                  <a:lnTo>
                    <a:pt x="147637" y="28575"/>
                  </a:lnTo>
                  <a:lnTo>
                    <a:pt x="204787" y="14288"/>
                  </a:lnTo>
                  <a:lnTo>
                    <a:pt x="290512" y="2382"/>
                  </a:lnTo>
                  <a:lnTo>
                    <a:pt x="378619" y="0"/>
                  </a:lnTo>
                  <a:lnTo>
                    <a:pt x="411956" y="9525"/>
                  </a:lnTo>
                  <a:lnTo>
                    <a:pt x="473869" y="23813"/>
                  </a:lnTo>
                  <a:lnTo>
                    <a:pt x="595312" y="42863"/>
                  </a:lnTo>
                  <a:lnTo>
                    <a:pt x="838200" y="66675"/>
                  </a:lnTo>
                  <a:lnTo>
                    <a:pt x="1300162" y="97632"/>
                  </a:lnTo>
                  <a:lnTo>
                    <a:pt x="1683544" y="119063"/>
                  </a:lnTo>
                  <a:lnTo>
                    <a:pt x="2050256" y="130969"/>
                  </a:lnTo>
                  <a:lnTo>
                    <a:pt x="2243137" y="138113"/>
                  </a:lnTo>
                  <a:lnTo>
                    <a:pt x="2305050" y="135732"/>
                  </a:lnTo>
                  <a:lnTo>
                    <a:pt x="2340769" y="123825"/>
                  </a:lnTo>
                  <a:lnTo>
                    <a:pt x="2364581" y="109538"/>
                  </a:lnTo>
                  <a:lnTo>
                    <a:pt x="2383631" y="90488"/>
                  </a:lnTo>
                  <a:lnTo>
                    <a:pt x="2400300" y="64294"/>
                  </a:lnTo>
                  <a:lnTo>
                    <a:pt x="2426494" y="2382"/>
                  </a:lnTo>
                  <a:lnTo>
                    <a:pt x="2590800" y="71438"/>
                  </a:lnTo>
                  <a:lnTo>
                    <a:pt x="2555081" y="166688"/>
                  </a:lnTo>
                  <a:lnTo>
                    <a:pt x="2528887" y="216694"/>
                  </a:lnTo>
                  <a:lnTo>
                    <a:pt x="2488406" y="269082"/>
                  </a:lnTo>
                  <a:lnTo>
                    <a:pt x="2450306" y="321469"/>
                  </a:lnTo>
                  <a:lnTo>
                    <a:pt x="2419350" y="347663"/>
                  </a:lnTo>
                  <a:lnTo>
                    <a:pt x="2388394" y="361950"/>
                  </a:lnTo>
                  <a:lnTo>
                    <a:pt x="2319337" y="354807"/>
                  </a:lnTo>
                  <a:lnTo>
                    <a:pt x="1914525" y="333375"/>
                  </a:lnTo>
                  <a:lnTo>
                    <a:pt x="1266825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F570EDDE-54E6-48C8-8E66-59A316DFD004}"/>
                </a:ext>
              </a:extLst>
            </p:cNvPr>
            <p:cNvSpPr/>
            <p:nvPr/>
          </p:nvSpPr>
          <p:spPr>
            <a:xfrm>
              <a:off x="4214813" y="2468563"/>
              <a:ext cx="2874962" cy="536575"/>
            </a:xfrm>
            <a:custGeom>
              <a:avLst/>
              <a:gdLst>
                <a:gd name="connsiteX0" fmla="*/ 1395412 w 2874168"/>
                <a:gd name="connsiteY0" fmla="*/ 338138 h 535782"/>
                <a:gd name="connsiteX1" fmla="*/ 983456 w 2874168"/>
                <a:gd name="connsiteY1" fmla="*/ 402432 h 535782"/>
                <a:gd name="connsiteX2" fmla="*/ 862012 w 2874168"/>
                <a:gd name="connsiteY2" fmla="*/ 421482 h 535782"/>
                <a:gd name="connsiteX3" fmla="*/ 716756 w 2874168"/>
                <a:gd name="connsiteY3" fmla="*/ 450057 h 535782"/>
                <a:gd name="connsiteX4" fmla="*/ 554831 w 2874168"/>
                <a:gd name="connsiteY4" fmla="*/ 502444 h 535782"/>
                <a:gd name="connsiteX5" fmla="*/ 473868 w 2874168"/>
                <a:gd name="connsiteY5" fmla="*/ 533400 h 535782"/>
                <a:gd name="connsiteX6" fmla="*/ 457200 w 2874168"/>
                <a:gd name="connsiteY6" fmla="*/ 535782 h 535782"/>
                <a:gd name="connsiteX7" fmla="*/ 385762 w 2874168"/>
                <a:gd name="connsiteY7" fmla="*/ 516732 h 535782"/>
                <a:gd name="connsiteX8" fmla="*/ 316706 w 2874168"/>
                <a:gd name="connsiteY8" fmla="*/ 488157 h 535782"/>
                <a:gd name="connsiteX9" fmla="*/ 185737 w 2874168"/>
                <a:gd name="connsiteY9" fmla="*/ 426244 h 535782"/>
                <a:gd name="connsiteX10" fmla="*/ 111918 w 2874168"/>
                <a:gd name="connsiteY10" fmla="*/ 385763 h 535782"/>
                <a:gd name="connsiteX11" fmla="*/ 28575 w 2874168"/>
                <a:gd name="connsiteY11" fmla="*/ 328613 h 535782"/>
                <a:gd name="connsiteX12" fmla="*/ 14287 w 2874168"/>
                <a:gd name="connsiteY12" fmla="*/ 311944 h 535782"/>
                <a:gd name="connsiteX13" fmla="*/ 4762 w 2874168"/>
                <a:gd name="connsiteY13" fmla="*/ 292894 h 535782"/>
                <a:gd name="connsiteX14" fmla="*/ 0 w 2874168"/>
                <a:gd name="connsiteY14" fmla="*/ 271463 h 535782"/>
                <a:gd name="connsiteX15" fmla="*/ 4762 w 2874168"/>
                <a:gd name="connsiteY15" fmla="*/ 254794 h 535782"/>
                <a:gd name="connsiteX16" fmla="*/ 23812 w 2874168"/>
                <a:gd name="connsiteY16" fmla="*/ 250032 h 535782"/>
                <a:gd name="connsiteX17" fmla="*/ 52387 w 2874168"/>
                <a:gd name="connsiteY17" fmla="*/ 261938 h 535782"/>
                <a:gd name="connsiteX18" fmla="*/ 88106 w 2874168"/>
                <a:gd name="connsiteY18" fmla="*/ 273844 h 535782"/>
                <a:gd name="connsiteX19" fmla="*/ 152400 w 2874168"/>
                <a:gd name="connsiteY19" fmla="*/ 285750 h 535782"/>
                <a:gd name="connsiteX20" fmla="*/ 285750 w 2874168"/>
                <a:gd name="connsiteY20" fmla="*/ 290513 h 535782"/>
                <a:gd name="connsiteX21" fmla="*/ 490537 w 2874168"/>
                <a:gd name="connsiteY21" fmla="*/ 278607 h 535782"/>
                <a:gd name="connsiteX22" fmla="*/ 783431 w 2874168"/>
                <a:gd name="connsiteY22" fmla="*/ 247650 h 535782"/>
                <a:gd name="connsiteX23" fmla="*/ 1009650 w 2874168"/>
                <a:gd name="connsiteY23" fmla="*/ 214313 h 535782"/>
                <a:gd name="connsiteX24" fmla="*/ 1371600 w 2874168"/>
                <a:gd name="connsiteY24" fmla="*/ 157163 h 535782"/>
                <a:gd name="connsiteX25" fmla="*/ 1747837 w 2874168"/>
                <a:gd name="connsiteY25" fmla="*/ 104775 h 535782"/>
                <a:gd name="connsiteX26" fmla="*/ 1919287 w 2874168"/>
                <a:gd name="connsiteY26" fmla="*/ 83344 h 535782"/>
                <a:gd name="connsiteX27" fmla="*/ 2105025 w 2874168"/>
                <a:gd name="connsiteY27" fmla="*/ 69057 h 535782"/>
                <a:gd name="connsiteX28" fmla="*/ 2345531 w 2874168"/>
                <a:gd name="connsiteY28" fmla="*/ 38100 h 535782"/>
                <a:gd name="connsiteX29" fmla="*/ 2476500 w 2874168"/>
                <a:gd name="connsiteY29" fmla="*/ 19050 h 535782"/>
                <a:gd name="connsiteX30" fmla="*/ 2521743 w 2874168"/>
                <a:gd name="connsiteY30" fmla="*/ 7144 h 535782"/>
                <a:gd name="connsiteX31" fmla="*/ 2552700 w 2874168"/>
                <a:gd name="connsiteY31" fmla="*/ 0 h 535782"/>
                <a:gd name="connsiteX32" fmla="*/ 2609850 w 2874168"/>
                <a:gd name="connsiteY32" fmla="*/ 4763 h 535782"/>
                <a:gd name="connsiteX33" fmla="*/ 2669381 w 2874168"/>
                <a:gd name="connsiteY33" fmla="*/ 23813 h 535782"/>
                <a:gd name="connsiteX34" fmla="*/ 2726531 w 2874168"/>
                <a:gd name="connsiteY34" fmla="*/ 52388 h 535782"/>
                <a:gd name="connsiteX35" fmla="*/ 2790825 w 2874168"/>
                <a:gd name="connsiteY35" fmla="*/ 90488 h 535782"/>
                <a:gd name="connsiteX36" fmla="*/ 2831306 w 2874168"/>
                <a:gd name="connsiteY36" fmla="*/ 114300 h 535782"/>
                <a:gd name="connsiteX37" fmla="*/ 2859881 w 2874168"/>
                <a:gd name="connsiteY37" fmla="*/ 138113 h 535782"/>
                <a:gd name="connsiteX38" fmla="*/ 2871787 w 2874168"/>
                <a:gd name="connsiteY38" fmla="*/ 154782 h 535782"/>
                <a:gd name="connsiteX39" fmla="*/ 2874168 w 2874168"/>
                <a:gd name="connsiteY39" fmla="*/ 180975 h 535782"/>
                <a:gd name="connsiteX40" fmla="*/ 2862262 w 2874168"/>
                <a:gd name="connsiteY40" fmla="*/ 209550 h 535782"/>
                <a:gd name="connsiteX41" fmla="*/ 2833687 w 2874168"/>
                <a:gd name="connsiteY41" fmla="*/ 228600 h 535782"/>
                <a:gd name="connsiteX42" fmla="*/ 2724150 w 2874168"/>
                <a:gd name="connsiteY42" fmla="*/ 242888 h 535782"/>
                <a:gd name="connsiteX43" fmla="*/ 2452687 w 2874168"/>
                <a:gd name="connsiteY43" fmla="*/ 247650 h 535782"/>
                <a:gd name="connsiteX44" fmla="*/ 2100262 w 2874168"/>
                <a:gd name="connsiteY44" fmla="*/ 261938 h 535782"/>
                <a:gd name="connsiteX45" fmla="*/ 1852612 w 2874168"/>
                <a:gd name="connsiteY45" fmla="*/ 280988 h 535782"/>
                <a:gd name="connsiteX46" fmla="*/ 1571625 w 2874168"/>
                <a:gd name="connsiteY46" fmla="*/ 314325 h 535782"/>
                <a:gd name="connsiteX47" fmla="*/ 1395412 w 2874168"/>
                <a:gd name="connsiteY47" fmla="*/ 3381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74168" h="535782">
                  <a:moveTo>
                    <a:pt x="1395412" y="338138"/>
                  </a:moveTo>
                  <a:lnTo>
                    <a:pt x="983456" y="402432"/>
                  </a:lnTo>
                  <a:lnTo>
                    <a:pt x="862012" y="421482"/>
                  </a:lnTo>
                  <a:lnTo>
                    <a:pt x="716756" y="450057"/>
                  </a:lnTo>
                  <a:lnTo>
                    <a:pt x="554831" y="502444"/>
                  </a:lnTo>
                  <a:lnTo>
                    <a:pt x="473868" y="533400"/>
                  </a:lnTo>
                  <a:lnTo>
                    <a:pt x="457200" y="535782"/>
                  </a:lnTo>
                  <a:lnTo>
                    <a:pt x="385762" y="516732"/>
                  </a:lnTo>
                  <a:lnTo>
                    <a:pt x="316706" y="488157"/>
                  </a:lnTo>
                  <a:lnTo>
                    <a:pt x="185737" y="426244"/>
                  </a:lnTo>
                  <a:lnTo>
                    <a:pt x="111918" y="385763"/>
                  </a:lnTo>
                  <a:lnTo>
                    <a:pt x="28575" y="328613"/>
                  </a:lnTo>
                  <a:lnTo>
                    <a:pt x="14287" y="311944"/>
                  </a:lnTo>
                  <a:lnTo>
                    <a:pt x="4762" y="292894"/>
                  </a:lnTo>
                  <a:lnTo>
                    <a:pt x="0" y="271463"/>
                  </a:lnTo>
                  <a:lnTo>
                    <a:pt x="4762" y="254794"/>
                  </a:lnTo>
                  <a:lnTo>
                    <a:pt x="23812" y="250032"/>
                  </a:lnTo>
                  <a:lnTo>
                    <a:pt x="52387" y="261938"/>
                  </a:lnTo>
                  <a:lnTo>
                    <a:pt x="88106" y="273844"/>
                  </a:lnTo>
                  <a:lnTo>
                    <a:pt x="152400" y="285750"/>
                  </a:lnTo>
                  <a:lnTo>
                    <a:pt x="285750" y="290513"/>
                  </a:lnTo>
                  <a:lnTo>
                    <a:pt x="490537" y="278607"/>
                  </a:lnTo>
                  <a:lnTo>
                    <a:pt x="783431" y="247650"/>
                  </a:lnTo>
                  <a:lnTo>
                    <a:pt x="1009650" y="214313"/>
                  </a:lnTo>
                  <a:lnTo>
                    <a:pt x="1371600" y="157163"/>
                  </a:lnTo>
                  <a:lnTo>
                    <a:pt x="1747837" y="104775"/>
                  </a:lnTo>
                  <a:lnTo>
                    <a:pt x="1919287" y="83344"/>
                  </a:lnTo>
                  <a:lnTo>
                    <a:pt x="2105025" y="69057"/>
                  </a:lnTo>
                  <a:lnTo>
                    <a:pt x="2345531" y="38100"/>
                  </a:lnTo>
                  <a:lnTo>
                    <a:pt x="2476500" y="19050"/>
                  </a:lnTo>
                  <a:lnTo>
                    <a:pt x="2521743" y="7144"/>
                  </a:lnTo>
                  <a:lnTo>
                    <a:pt x="2552700" y="0"/>
                  </a:lnTo>
                  <a:lnTo>
                    <a:pt x="2609850" y="4763"/>
                  </a:lnTo>
                  <a:lnTo>
                    <a:pt x="2669381" y="23813"/>
                  </a:lnTo>
                  <a:lnTo>
                    <a:pt x="2726531" y="52388"/>
                  </a:lnTo>
                  <a:lnTo>
                    <a:pt x="2790825" y="90488"/>
                  </a:lnTo>
                  <a:lnTo>
                    <a:pt x="2831306" y="114300"/>
                  </a:lnTo>
                  <a:lnTo>
                    <a:pt x="2859881" y="138113"/>
                  </a:lnTo>
                  <a:lnTo>
                    <a:pt x="2871787" y="154782"/>
                  </a:lnTo>
                  <a:lnTo>
                    <a:pt x="2874168" y="180975"/>
                  </a:lnTo>
                  <a:lnTo>
                    <a:pt x="2862262" y="209550"/>
                  </a:lnTo>
                  <a:lnTo>
                    <a:pt x="2833687" y="228600"/>
                  </a:lnTo>
                  <a:lnTo>
                    <a:pt x="2724150" y="242888"/>
                  </a:lnTo>
                  <a:lnTo>
                    <a:pt x="2452687" y="247650"/>
                  </a:lnTo>
                  <a:lnTo>
                    <a:pt x="2100262" y="261938"/>
                  </a:lnTo>
                  <a:lnTo>
                    <a:pt x="1852612" y="280988"/>
                  </a:lnTo>
                  <a:lnTo>
                    <a:pt x="1571625" y="314325"/>
                  </a:lnTo>
                  <a:lnTo>
                    <a:pt x="1395412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3F3CCC4A-463D-4C6D-B559-979A1DF1615E}"/>
                </a:ext>
              </a:extLst>
            </p:cNvPr>
            <p:cNvSpPr/>
            <p:nvPr/>
          </p:nvSpPr>
          <p:spPr>
            <a:xfrm>
              <a:off x="4210050" y="2846388"/>
              <a:ext cx="1023938" cy="1222375"/>
            </a:xfrm>
            <a:custGeom>
              <a:avLst/>
              <a:gdLst>
                <a:gd name="connsiteX0" fmla="*/ 481013 w 1023938"/>
                <a:gd name="connsiteY0" fmla="*/ 885825 h 1223962"/>
                <a:gd name="connsiteX1" fmla="*/ 335756 w 1023938"/>
                <a:gd name="connsiteY1" fmla="*/ 1004887 h 1223962"/>
                <a:gd name="connsiteX2" fmla="*/ 228600 w 1023938"/>
                <a:gd name="connsiteY2" fmla="*/ 1090612 h 1223962"/>
                <a:gd name="connsiteX3" fmla="*/ 100013 w 1023938"/>
                <a:gd name="connsiteY3" fmla="*/ 1185862 h 1223962"/>
                <a:gd name="connsiteX4" fmla="*/ 54769 w 1023938"/>
                <a:gd name="connsiteY4" fmla="*/ 1212056 h 1223962"/>
                <a:gd name="connsiteX5" fmla="*/ 38100 w 1023938"/>
                <a:gd name="connsiteY5" fmla="*/ 1219200 h 1223962"/>
                <a:gd name="connsiteX6" fmla="*/ 23813 w 1023938"/>
                <a:gd name="connsiteY6" fmla="*/ 1221581 h 1223962"/>
                <a:gd name="connsiteX7" fmla="*/ 9525 w 1023938"/>
                <a:gd name="connsiteY7" fmla="*/ 1223962 h 1223962"/>
                <a:gd name="connsiteX8" fmla="*/ 0 w 1023938"/>
                <a:gd name="connsiteY8" fmla="*/ 1214437 h 1223962"/>
                <a:gd name="connsiteX9" fmla="*/ 4763 w 1023938"/>
                <a:gd name="connsiteY9" fmla="*/ 1195387 h 1223962"/>
                <a:gd name="connsiteX10" fmla="*/ 21431 w 1023938"/>
                <a:gd name="connsiteY10" fmla="*/ 1159669 h 1223962"/>
                <a:gd name="connsiteX11" fmla="*/ 107156 w 1023938"/>
                <a:gd name="connsiteY11" fmla="*/ 1057275 h 1223962"/>
                <a:gd name="connsiteX12" fmla="*/ 250031 w 1023938"/>
                <a:gd name="connsiteY12" fmla="*/ 876300 h 1223962"/>
                <a:gd name="connsiteX13" fmla="*/ 366713 w 1023938"/>
                <a:gd name="connsiteY13" fmla="*/ 726281 h 1223962"/>
                <a:gd name="connsiteX14" fmla="*/ 481013 w 1023938"/>
                <a:gd name="connsiteY14" fmla="*/ 566737 h 1223962"/>
                <a:gd name="connsiteX15" fmla="*/ 576263 w 1023938"/>
                <a:gd name="connsiteY15" fmla="*/ 433387 h 1223962"/>
                <a:gd name="connsiteX16" fmla="*/ 640556 w 1023938"/>
                <a:gd name="connsiteY16" fmla="*/ 338137 h 1223962"/>
                <a:gd name="connsiteX17" fmla="*/ 673894 w 1023938"/>
                <a:gd name="connsiteY17" fmla="*/ 283369 h 1223962"/>
                <a:gd name="connsiteX18" fmla="*/ 681038 w 1023938"/>
                <a:gd name="connsiteY18" fmla="*/ 259556 h 1223962"/>
                <a:gd name="connsiteX19" fmla="*/ 681038 w 1023938"/>
                <a:gd name="connsiteY19" fmla="*/ 230981 h 1223962"/>
                <a:gd name="connsiteX20" fmla="*/ 673894 w 1023938"/>
                <a:gd name="connsiteY20" fmla="*/ 200025 h 1223962"/>
                <a:gd name="connsiteX21" fmla="*/ 654844 w 1023938"/>
                <a:gd name="connsiteY21" fmla="*/ 169069 h 1223962"/>
                <a:gd name="connsiteX22" fmla="*/ 631031 w 1023938"/>
                <a:gd name="connsiteY22" fmla="*/ 140494 h 1223962"/>
                <a:gd name="connsiteX23" fmla="*/ 564356 w 1023938"/>
                <a:gd name="connsiteY23" fmla="*/ 78581 h 1223962"/>
                <a:gd name="connsiteX24" fmla="*/ 647700 w 1023938"/>
                <a:gd name="connsiteY24" fmla="*/ 0 h 1223962"/>
                <a:gd name="connsiteX25" fmla="*/ 821531 w 1023938"/>
                <a:gd name="connsiteY25" fmla="*/ 135731 h 1223962"/>
                <a:gd name="connsiteX26" fmla="*/ 916781 w 1023938"/>
                <a:gd name="connsiteY26" fmla="*/ 207169 h 1223962"/>
                <a:gd name="connsiteX27" fmla="*/ 976313 w 1023938"/>
                <a:gd name="connsiteY27" fmla="*/ 250031 h 1223962"/>
                <a:gd name="connsiteX28" fmla="*/ 1002506 w 1023938"/>
                <a:gd name="connsiteY28" fmla="*/ 269081 h 1223962"/>
                <a:gd name="connsiteX29" fmla="*/ 1014413 w 1023938"/>
                <a:gd name="connsiteY29" fmla="*/ 288131 h 1223962"/>
                <a:gd name="connsiteX30" fmla="*/ 1019175 w 1023938"/>
                <a:gd name="connsiteY30" fmla="*/ 302419 h 1223962"/>
                <a:gd name="connsiteX31" fmla="*/ 1023938 w 1023938"/>
                <a:gd name="connsiteY31" fmla="*/ 328612 h 1223962"/>
                <a:gd name="connsiteX32" fmla="*/ 1021556 w 1023938"/>
                <a:gd name="connsiteY32" fmla="*/ 361950 h 1223962"/>
                <a:gd name="connsiteX33" fmla="*/ 1002506 w 1023938"/>
                <a:gd name="connsiteY33" fmla="*/ 383381 h 1223962"/>
                <a:gd name="connsiteX34" fmla="*/ 957263 w 1023938"/>
                <a:gd name="connsiteY34" fmla="*/ 414337 h 1223962"/>
                <a:gd name="connsiteX35" fmla="*/ 790575 w 1023938"/>
                <a:gd name="connsiteY35" fmla="*/ 595312 h 1223962"/>
                <a:gd name="connsiteX36" fmla="*/ 688181 w 1023938"/>
                <a:gd name="connsiteY36" fmla="*/ 692944 h 1223962"/>
                <a:gd name="connsiteX37" fmla="*/ 602456 w 1023938"/>
                <a:gd name="connsiteY37" fmla="*/ 778669 h 1223962"/>
                <a:gd name="connsiteX38" fmla="*/ 481013 w 1023938"/>
                <a:gd name="connsiteY38" fmla="*/ 885825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3938" h="1223962">
                  <a:moveTo>
                    <a:pt x="481013" y="885825"/>
                  </a:moveTo>
                  <a:lnTo>
                    <a:pt x="335756" y="1004887"/>
                  </a:lnTo>
                  <a:lnTo>
                    <a:pt x="228600" y="1090612"/>
                  </a:lnTo>
                  <a:lnTo>
                    <a:pt x="100013" y="1185862"/>
                  </a:lnTo>
                  <a:lnTo>
                    <a:pt x="54769" y="1212056"/>
                  </a:lnTo>
                  <a:lnTo>
                    <a:pt x="38100" y="1219200"/>
                  </a:lnTo>
                  <a:lnTo>
                    <a:pt x="23813" y="1221581"/>
                  </a:lnTo>
                  <a:lnTo>
                    <a:pt x="9525" y="1223962"/>
                  </a:lnTo>
                  <a:lnTo>
                    <a:pt x="0" y="1214437"/>
                  </a:lnTo>
                  <a:lnTo>
                    <a:pt x="4763" y="1195387"/>
                  </a:lnTo>
                  <a:lnTo>
                    <a:pt x="21431" y="1159669"/>
                  </a:lnTo>
                  <a:lnTo>
                    <a:pt x="107156" y="1057275"/>
                  </a:lnTo>
                  <a:lnTo>
                    <a:pt x="250031" y="876300"/>
                  </a:lnTo>
                  <a:lnTo>
                    <a:pt x="366713" y="726281"/>
                  </a:lnTo>
                  <a:lnTo>
                    <a:pt x="481013" y="566737"/>
                  </a:lnTo>
                  <a:lnTo>
                    <a:pt x="576263" y="433387"/>
                  </a:lnTo>
                  <a:lnTo>
                    <a:pt x="640556" y="338137"/>
                  </a:lnTo>
                  <a:lnTo>
                    <a:pt x="673894" y="283369"/>
                  </a:lnTo>
                  <a:lnTo>
                    <a:pt x="681038" y="259556"/>
                  </a:lnTo>
                  <a:lnTo>
                    <a:pt x="681038" y="230981"/>
                  </a:lnTo>
                  <a:lnTo>
                    <a:pt x="673894" y="200025"/>
                  </a:lnTo>
                  <a:lnTo>
                    <a:pt x="654844" y="169069"/>
                  </a:lnTo>
                  <a:lnTo>
                    <a:pt x="631031" y="140494"/>
                  </a:lnTo>
                  <a:lnTo>
                    <a:pt x="564356" y="78581"/>
                  </a:lnTo>
                  <a:lnTo>
                    <a:pt x="647700" y="0"/>
                  </a:lnTo>
                  <a:lnTo>
                    <a:pt x="821531" y="135731"/>
                  </a:lnTo>
                  <a:lnTo>
                    <a:pt x="916781" y="207169"/>
                  </a:lnTo>
                  <a:lnTo>
                    <a:pt x="976313" y="250031"/>
                  </a:lnTo>
                  <a:lnTo>
                    <a:pt x="1002506" y="269081"/>
                  </a:lnTo>
                  <a:lnTo>
                    <a:pt x="1014413" y="288131"/>
                  </a:lnTo>
                  <a:lnTo>
                    <a:pt x="1019175" y="302419"/>
                  </a:lnTo>
                  <a:lnTo>
                    <a:pt x="1023938" y="328612"/>
                  </a:lnTo>
                  <a:lnTo>
                    <a:pt x="1021556" y="361950"/>
                  </a:lnTo>
                  <a:lnTo>
                    <a:pt x="1002506" y="383381"/>
                  </a:lnTo>
                  <a:lnTo>
                    <a:pt x="957263" y="414337"/>
                  </a:lnTo>
                  <a:lnTo>
                    <a:pt x="790575" y="595312"/>
                  </a:lnTo>
                  <a:lnTo>
                    <a:pt x="688181" y="692944"/>
                  </a:lnTo>
                  <a:lnTo>
                    <a:pt x="602456" y="778669"/>
                  </a:lnTo>
                  <a:lnTo>
                    <a:pt x="48101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C7FF05C2-265F-49CC-8452-D4D05FB257CC}"/>
                </a:ext>
              </a:extLst>
            </p:cNvPr>
            <p:cNvSpPr/>
            <p:nvPr/>
          </p:nvSpPr>
          <p:spPr>
            <a:xfrm>
              <a:off x="4881563" y="3160713"/>
              <a:ext cx="1709737" cy="425450"/>
            </a:xfrm>
            <a:custGeom>
              <a:avLst/>
              <a:gdLst>
                <a:gd name="connsiteX0" fmla="*/ 947737 w 1709737"/>
                <a:gd name="connsiteY0" fmla="*/ 323850 h 426244"/>
                <a:gd name="connsiteX1" fmla="*/ 692943 w 1709737"/>
                <a:gd name="connsiteY1" fmla="*/ 361950 h 426244"/>
                <a:gd name="connsiteX2" fmla="*/ 433387 w 1709737"/>
                <a:gd name="connsiteY2" fmla="*/ 409575 h 426244"/>
                <a:gd name="connsiteX3" fmla="*/ 373856 w 1709737"/>
                <a:gd name="connsiteY3" fmla="*/ 419100 h 426244"/>
                <a:gd name="connsiteX4" fmla="*/ 342900 w 1709737"/>
                <a:gd name="connsiteY4" fmla="*/ 423862 h 426244"/>
                <a:gd name="connsiteX5" fmla="*/ 297656 w 1709737"/>
                <a:gd name="connsiteY5" fmla="*/ 426244 h 426244"/>
                <a:gd name="connsiteX6" fmla="*/ 240506 w 1709737"/>
                <a:gd name="connsiteY6" fmla="*/ 426244 h 426244"/>
                <a:gd name="connsiteX7" fmla="*/ 207168 w 1709737"/>
                <a:gd name="connsiteY7" fmla="*/ 423862 h 426244"/>
                <a:gd name="connsiteX8" fmla="*/ 176212 w 1709737"/>
                <a:gd name="connsiteY8" fmla="*/ 419100 h 426244"/>
                <a:gd name="connsiteX9" fmla="*/ 145256 w 1709737"/>
                <a:gd name="connsiteY9" fmla="*/ 414337 h 426244"/>
                <a:gd name="connsiteX10" fmla="*/ 111918 w 1709737"/>
                <a:gd name="connsiteY10" fmla="*/ 402431 h 426244"/>
                <a:gd name="connsiteX11" fmla="*/ 71437 w 1709737"/>
                <a:gd name="connsiteY11" fmla="*/ 381000 h 426244"/>
                <a:gd name="connsiteX12" fmla="*/ 0 w 1709737"/>
                <a:gd name="connsiteY12" fmla="*/ 328612 h 426244"/>
                <a:gd name="connsiteX13" fmla="*/ 80962 w 1709737"/>
                <a:gd name="connsiteY13" fmla="*/ 221456 h 426244"/>
                <a:gd name="connsiteX14" fmla="*/ 145256 w 1709737"/>
                <a:gd name="connsiteY14" fmla="*/ 269081 h 426244"/>
                <a:gd name="connsiteX15" fmla="*/ 166687 w 1709737"/>
                <a:gd name="connsiteY15" fmla="*/ 276225 h 426244"/>
                <a:gd name="connsiteX16" fmla="*/ 204787 w 1709737"/>
                <a:gd name="connsiteY16" fmla="*/ 280987 h 426244"/>
                <a:gd name="connsiteX17" fmla="*/ 278606 w 1709737"/>
                <a:gd name="connsiteY17" fmla="*/ 273844 h 426244"/>
                <a:gd name="connsiteX18" fmla="*/ 490537 w 1709737"/>
                <a:gd name="connsiteY18" fmla="*/ 235744 h 426244"/>
                <a:gd name="connsiteX19" fmla="*/ 831056 w 1709737"/>
                <a:gd name="connsiteY19" fmla="*/ 166687 h 426244"/>
                <a:gd name="connsiteX20" fmla="*/ 1092993 w 1709737"/>
                <a:gd name="connsiteY20" fmla="*/ 109537 h 426244"/>
                <a:gd name="connsiteX21" fmla="*/ 1307306 w 1709737"/>
                <a:gd name="connsiteY21" fmla="*/ 61912 h 426244"/>
                <a:gd name="connsiteX22" fmla="*/ 1357312 w 1709737"/>
                <a:gd name="connsiteY22" fmla="*/ 47625 h 426244"/>
                <a:gd name="connsiteX23" fmla="*/ 1390650 w 1709737"/>
                <a:gd name="connsiteY23" fmla="*/ 28575 h 426244"/>
                <a:gd name="connsiteX24" fmla="*/ 1416843 w 1709737"/>
                <a:gd name="connsiteY24" fmla="*/ 7144 h 426244"/>
                <a:gd name="connsiteX25" fmla="*/ 1428750 w 1709737"/>
                <a:gd name="connsiteY25" fmla="*/ 0 h 426244"/>
                <a:gd name="connsiteX26" fmla="*/ 1459706 w 1709737"/>
                <a:gd name="connsiteY26" fmla="*/ 2381 h 426244"/>
                <a:gd name="connsiteX27" fmla="*/ 1540668 w 1709737"/>
                <a:gd name="connsiteY27" fmla="*/ 19050 h 426244"/>
                <a:gd name="connsiteX28" fmla="*/ 1628775 w 1709737"/>
                <a:gd name="connsiteY28" fmla="*/ 50006 h 426244"/>
                <a:gd name="connsiteX29" fmla="*/ 1671637 w 1709737"/>
                <a:gd name="connsiteY29" fmla="*/ 66675 h 426244"/>
                <a:gd name="connsiteX30" fmla="*/ 1693068 w 1709737"/>
                <a:gd name="connsiteY30" fmla="*/ 83344 h 426244"/>
                <a:gd name="connsiteX31" fmla="*/ 1704975 w 1709737"/>
                <a:gd name="connsiteY31" fmla="*/ 102394 h 426244"/>
                <a:gd name="connsiteX32" fmla="*/ 1709737 w 1709737"/>
                <a:gd name="connsiteY32" fmla="*/ 128587 h 426244"/>
                <a:gd name="connsiteX33" fmla="*/ 1702593 w 1709737"/>
                <a:gd name="connsiteY33" fmla="*/ 157162 h 426244"/>
                <a:gd name="connsiteX34" fmla="*/ 1676400 w 1709737"/>
                <a:gd name="connsiteY34" fmla="*/ 180975 h 426244"/>
                <a:gd name="connsiteX35" fmla="*/ 1643062 w 1709737"/>
                <a:gd name="connsiteY35" fmla="*/ 202406 h 426244"/>
                <a:gd name="connsiteX36" fmla="*/ 1581150 w 1709737"/>
                <a:gd name="connsiteY36" fmla="*/ 223837 h 426244"/>
                <a:gd name="connsiteX37" fmla="*/ 1478756 w 1709737"/>
                <a:gd name="connsiteY37" fmla="*/ 240506 h 426244"/>
                <a:gd name="connsiteX38" fmla="*/ 1221581 w 1709737"/>
                <a:gd name="connsiteY38" fmla="*/ 285750 h 426244"/>
                <a:gd name="connsiteX39" fmla="*/ 947737 w 1709737"/>
                <a:gd name="connsiteY39" fmla="*/ 32385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9737" h="426244">
                  <a:moveTo>
                    <a:pt x="947737" y="323850"/>
                  </a:moveTo>
                  <a:lnTo>
                    <a:pt x="692943" y="361950"/>
                  </a:lnTo>
                  <a:lnTo>
                    <a:pt x="433387" y="409575"/>
                  </a:lnTo>
                  <a:lnTo>
                    <a:pt x="373856" y="419100"/>
                  </a:lnTo>
                  <a:lnTo>
                    <a:pt x="342900" y="423862"/>
                  </a:lnTo>
                  <a:lnTo>
                    <a:pt x="297656" y="426244"/>
                  </a:lnTo>
                  <a:lnTo>
                    <a:pt x="240506" y="426244"/>
                  </a:lnTo>
                  <a:cubicBezTo>
                    <a:pt x="208758" y="423801"/>
                    <a:pt x="219899" y="423862"/>
                    <a:pt x="207168" y="423862"/>
                  </a:cubicBezTo>
                  <a:lnTo>
                    <a:pt x="176212" y="419100"/>
                  </a:lnTo>
                  <a:lnTo>
                    <a:pt x="145256" y="414337"/>
                  </a:lnTo>
                  <a:lnTo>
                    <a:pt x="111918" y="402431"/>
                  </a:lnTo>
                  <a:lnTo>
                    <a:pt x="71437" y="381000"/>
                  </a:lnTo>
                  <a:lnTo>
                    <a:pt x="0" y="328612"/>
                  </a:lnTo>
                  <a:lnTo>
                    <a:pt x="80962" y="221456"/>
                  </a:lnTo>
                  <a:lnTo>
                    <a:pt x="145256" y="269081"/>
                  </a:lnTo>
                  <a:lnTo>
                    <a:pt x="166687" y="276225"/>
                  </a:lnTo>
                  <a:lnTo>
                    <a:pt x="204787" y="280987"/>
                  </a:lnTo>
                  <a:lnTo>
                    <a:pt x="278606" y="273844"/>
                  </a:lnTo>
                  <a:lnTo>
                    <a:pt x="490537" y="235744"/>
                  </a:lnTo>
                  <a:lnTo>
                    <a:pt x="831056" y="166687"/>
                  </a:lnTo>
                  <a:lnTo>
                    <a:pt x="1092993" y="109537"/>
                  </a:lnTo>
                  <a:lnTo>
                    <a:pt x="1307306" y="61912"/>
                  </a:lnTo>
                  <a:lnTo>
                    <a:pt x="1357312" y="47625"/>
                  </a:lnTo>
                  <a:lnTo>
                    <a:pt x="1390650" y="28575"/>
                  </a:lnTo>
                  <a:lnTo>
                    <a:pt x="1416843" y="7144"/>
                  </a:lnTo>
                  <a:lnTo>
                    <a:pt x="1428750" y="0"/>
                  </a:lnTo>
                  <a:lnTo>
                    <a:pt x="1459706" y="2381"/>
                  </a:lnTo>
                  <a:lnTo>
                    <a:pt x="1540668" y="19050"/>
                  </a:lnTo>
                  <a:lnTo>
                    <a:pt x="1628775" y="50006"/>
                  </a:lnTo>
                  <a:lnTo>
                    <a:pt x="1671637" y="66675"/>
                  </a:lnTo>
                  <a:lnTo>
                    <a:pt x="1693068" y="83344"/>
                  </a:lnTo>
                  <a:lnTo>
                    <a:pt x="1704975" y="102394"/>
                  </a:lnTo>
                  <a:lnTo>
                    <a:pt x="1709737" y="128587"/>
                  </a:lnTo>
                  <a:lnTo>
                    <a:pt x="1702593" y="157162"/>
                  </a:lnTo>
                  <a:lnTo>
                    <a:pt x="1676400" y="180975"/>
                  </a:lnTo>
                  <a:lnTo>
                    <a:pt x="1643062" y="202406"/>
                  </a:lnTo>
                  <a:lnTo>
                    <a:pt x="1581150" y="223837"/>
                  </a:lnTo>
                  <a:lnTo>
                    <a:pt x="1478756" y="240506"/>
                  </a:lnTo>
                  <a:lnTo>
                    <a:pt x="1221581" y="285750"/>
                  </a:lnTo>
                  <a:lnTo>
                    <a:pt x="9477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14BEDCB5-EBC5-46BC-BABF-8CEF9226A8AD}"/>
                </a:ext>
              </a:extLst>
            </p:cNvPr>
            <p:cNvSpPr/>
            <p:nvPr/>
          </p:nvSpPr>
          <p:spPr>
            <a:xfrm>
              <a:off x="4318000" y="3962400"/>
              <a:ext cx="2781300" cy="560388"/>
            </a:xfrm>
            <a:custGeom>
              <a:avLst/>
              <a:gdLst>
                <a:gd name="connsiteX0" fmla="*/ 1552575 w 2781300"/>
                <a:gd name="connsiteY0" fmla="*/ 330994 h 559594"/>
                <a:gd name="connsiteX1" fmla="*/ 1314450 w 2781300"/>
                <a:gd name="connsiteY1" fmla="*/ 364331 h 559594"/>
                <a:gd name="connsiteX2" fmla="*/ 962025 w 2781300"/>
                <a:gd name="connsiteY2" fmla="*/ 414338 h 559594"/>
                <a:gd name="connsiteX3" fmla="*/ 831057 w 2781300"/>
                <a:gd name="connsiteY3" fmla="*/ 440531 h 559594"/>
                <a:gd name="connsiteX4" fmla="*/ 719138 w 2781300"/>
                <a:gd name="connsiteY4" fmla="*/ 466725 h 559594"/>
                <a:gd name="connsiteX5" fmla="*/ 561975 w 2781300"/>
                <a:gd name="connsiteY5" fmla="*/ 507206 h 559594"/>
                <a:gd name="connsiteX6" fmla="*/ 392907 w 2781300"/>
                <a:gd name="connsiteY6" fmla="*/ 557213 h 559594"/>
                <a:gd name="connsiteX7" fmla="*/ 373857 w 2781300"/>
                <a:gd name="connsiteY7" fmla="*/ 559594 h 559594"/>
                <a:gd name="connsiteX8" fmla="*/ 342900 w 2781300"/>
                <a:gd name="connsiteY8" fmla="*/ 557213 h 559594"/>
                <a:gd name="connsiteX9" fmla="*/ 288132 w 2781300"/>
                <a:gd name="connsiteY9" fmla="*/ 545306 h 559594"/>
                <a:gd name="connsiteX10" fmla="*/ 223838 w 2781300"/>
                <a:gd name="connsiteY10" fmla="*/ 519113 h 559594"/>
                <a:gd name="connsiteX11" fmla="*/ 180975 w 2781300"/>
                <a:gd name="connsiteY11" fmla="*/ 495300 h 559594"/>
                <a:gd name="connsiteX12" fmla="*/ 145257 w 2781300"/>
                <a:gd name="connsiteY12" fmla="*/ 471488 h 559594"/>
                <a:gd name="connsiteX13" fmla="*/ 107157 w 2781300"/>
                <a:gd name="connsiteY13" fmla="*/ 438150 h 559594"/>
                <a:gd name="connsiteX14" fmla="*/ 76200 w 2781300"/>
                <a:gd name="connsiteY14" fmla="*/ 402431 h 559594"/>
                <a:gd name="connsiteX15" fmla="*/ 42863 w 2781300"/>
                <a:gd name="connsiteY15" fmla="*/ 359569 h 559594"/>
                <a:gd name="connsiteX16" fmla="*/ 14288 w 2781300"/>
                <a:gd name="connsiteY16" fmla="*/ 319088 h 559594"/>
                <a:gd name="connsiteX17" fmla="*/ 0 w 2781300"/>
                <a:gd name="connsiteY17" fmla="*/ 290513 h 559594"/>
                <a:gd name="connsiteX18" fmla="*/ 0 w 2781300"/>
                <a:gd name="connsiteY18" fmla="*/ 273844 h 559594"/>
                <a:gd name="connsiteX19" fmla="*/ 2382 w 2781300"/>
                <a:gd name="connsiteY19" fmla="*/ 261938 h 559594"/>
                <a:gd name="connsiteX20" fmla="*/ 11907 w 2781300"/>
                <a:gd name="connsiteY20" fmla="*/ 254794 h 559594"/>
                <a:gd name="connsiteX21" fmla="*/ 28575 w 2781300"/>
                <a:gd name="connsiteY21" fmla="*/ 252413 h 559594"/>
                <a:gd name="connsiteX22" fmla="*/ 54769 w 2781300"/>
                <a:gd name="connsiteY22" fmla="*/ 264319 h 559594"/>
                <a:gd name="connsiteX23" fmla="*/ 119063 w 2781300"/>
                <a:gd name="connsiteY23" fmla="*/ 292894 h 559594"/>
                <a:gd name="connsiteX24" fmla="*/ 176213 w 2781300"/>
                <a:gd name="connsiteY24" fmla="*/ 314325 h 559594"/>
                <a:gd name="connsiteX25" fmla="*/ 235744 w 2781300"/>
                <a:gd name="connsiteY25" fmla="*/ 333375 h 559594"/>
                <a:gd name="connsiteX26" fmla="*/ 278607 w 2781300"/>
                <a:gd name="connsiteY26" fmla="*/ 338138 h 559594"/>
                <a:gd name="connsiteX27" fmla="*/ 338138 w 2781300"/>
                <a:gd name="connsiteY27" fmla="*/ 328613 h 559594"/>
                <a:gd name="connsiteX28" fmla="*/ 564357 w 2781300"/>
                <a:gd name="connsiteY28" fmla="*/ 297656 h 559594"/>
                <a:gd name="connsiteX29" fmla="*/ 812007 w 2781300"/>
                <a:gd name="connsiteY29" fmla="*/ 261938 h 559594"/>
                <a:gd name="connsiteX30" fmla="*/ 1073944 w 2781300"/>
                <a:gd name="connsiteY30" fmla="*/ 223838 h 559594"/>
                <a:gd name="connsiteX31" fmla="*/ 1328738 w 2781300"/>
                <a:gd name="connsiteY31" fmla="*/ 180975 h 559594"/>
                <a:gd name="connsiteX32" fmla="*/ 1652588 w 2781300"/>
                <a:gd name="connsiteY32" fmla="*/ 138113 h 559594"/>
                <a:gd name="connsiteX33" fmla="*/ 1969294 w 2781300"/>
                <a:gd name="connsiteY33" fmla="*/ 97631 h 559594"/>
                <a:gd name="connsiteX34" fmla="*/ 2193132 w 2781300"/>
                <a:gd name="connsiteY34" fmla="*/ 66675 h 559594"/>
                <a:gd name="connsiteX35" fmla="*/ 2286000 w 2781300"/>
                <a:gd name="connsiteY35" fmla="*/ 0 h 559594"/>
                <a:gd name="connsiteX36" fmla="*/ 2345532 w 2781300"/>
                <a:gd name="connsiteY36" fmla="*/ 7144 h 559594"/>
                <a:gd name="connsiteX37" fmla="*/ 2447925 w 2781300"/>
                <a:gd name="connsiteY37" fmla="*/ 26194 h 559594"/>
                <a:gd name="connsiteX38" fmla="*/ 2550319 w 2781300"/>
                <a:gd name="connsiteY38" fmla="*/ 52388 h 559594"/>
                <a:gd name="connsiteX39" fmla="*/ 2605088 w 2781300"/>
                <a:gd name="connsiteY39" fmla="*/ 71438 h 559594"/>
                <a:gd name="connsiteX40" fmla="*/ 2650332 w 2781300"/>
                <a:gd name="connsiteY40" fmla="*/ 92869 h 559594"/>
                <a:gd name="connsiteX41" fmla="*/ 2688432 w 2781300"/>
                <a:gd name="connsiteY41" fmla="*/ 109538 h 559594"/>
                <a:gd name="connsiteX42" fmla="*/ 2721769 w 2781300"/>
                <a:gd name="connsiteY42" fmla="*/ 130969 h 559594"/>
                <a:gd name="connsiteX43" fmla="*/ 2747963 w 2781300"/>
                <a:gd name="connsiteY43" fmla="*/ 154781 h 559594"/>
                <a:gd name="connsiteX44" fmla="*/ 2767013 w 2781300"/>
                <a:gd name="connsiteY44" fmla="*/ 176213 h 559594"/>
                <a:gd name="connsiteX45" fmla="*/ 2778919 w 2781300"/>
                <a:gd name="connsiteY45" fmla="*/ 197644 h 559594"/>
                <a:gd name="connsiteX46" fmla="*/ 2781300 w 2781300"/>
                <a:gd name="connsiteY46" fmla="*/ 214313 h 559594"/>
                <a:gd name="connsiteX47" fmla="*/ 2776538 w 2781300"/>
                <a:gd name="connsiteY47" fmla="*/ 228600 h 559594"/>
                <a:gd name="connsiteX48" fmla="*/ 2762250 w 2781300"/>
                <a:gd name="connsiteY48" fmla="*/ 250031 h 559594"/>
                <a:gd name="connsiteX49" fmla="*/ 2738438 w 2781300"/>
                <a:gd name="connsiteY49" fmla="*/ 266700 h 559594"/>
                <a:gd name="connsiteX50" fmla="*/ 2702719 w 2781300"/>
                <a:gd name="connsiteY50" fmla="*/ 283369 h 559594"/>
                <a:gd name="connsiteX51" fmla="*/ 2664619 w 2781300"/>
                <a:gd name="connsiteY51" fmla="*/ 290513 h 559594"/>
                <a:gd name="connsiteX52" fmla="*/ 2478882 w 2781300"/>
                <a:gd name="connsiteY52" fmla="*/ 280988 h 559594"/>
                <a:gd name="connsiteX53" fmla="*/ 2286000 w 2781300"/>
                <a:gd name="connsiteY53" fmla="*/ 280988 h 559594"/>
                <a:gd name="connsiteX54" fmla="*/ 2055019 w 2781300"/>
                <a:gd name="connsiteY54" fmla="*/ 285750 h 559594"/>
                <a:gd name="connsiteX55" fmla="*/ 1854994 w 2781300"/>
                <a:gd name="connsiteY55" fmla="*/ 300038 h 559594"/>
                <a:gd name="connsiteX56" fmla="*/ 1552575 w 2781300"/>
                <a:gd name="connsiteY56" fmla="*/ 330994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81300" h="559594">
                  <a:moveTo>
                    <a:pt x="1552575" y="330994"/>
                  </a:moveTo>
                  <a:lnTo>
                    <a:pt x="1314450" y="364331"/>
                  </a:lnTo>
                  <a:lnTo>
                    <a:pt x="962025" y="414338"/>
                  </a:lnTo>
                  <a:lnTo>
                    <a:pt x="831057" y="440531"/>
                  </a:lnTo>
                  <a:lnTo>
                    <a:pt x="719138" y="466725"/>
                  </a:lnTo>
                  <a:lnTo>
                    <a:pt x="561975" y="507206"/>
                  </a:lnTo>
                  <a:lnTo>
                    <a:pt x="392907" y="557213"/>
                  </a:lnTo>
                  <a:lnTo>
                    <a:pt x="373857" y="559594"/>
                  </a:lnTo>
                  <a:lnTo>
                    <a:pt x="342900" y="557213"/>
                  </a:lnTo>
                  <a:lnTo>
                    <a:pt x="288132" y="545306"/>
                  </a:lnTo>
                  <a:lnTo>
                    <a:pt x="223838" y="519113"/>
                  </a:lnTo>
                  <a:lnTo>
                    <a:pt x="180975" y="495300"/>
                  </a:lnTo>
                  <a:lnTo>
                    <a:pt x="145257" y="471488"/>
                  </a:lnTo>
                  <a:lnTo>
                    <a:pt x="107157" y="438150"/>
                  </a:lnTo>
                  <a:lnTo>
                    <a:pt x="76200" y="402431"/>
                  </a:lnTo>
                  <a:lnTo>
                    <a:pt x="42863" y="359569"/>
                  </a:lnTo>
                  <a:lnTo>
                    <a:pt x="14288" y="319088"/>
                  </a:lnTo>
                  <a:lnTo>
                    <a:pt x="0" y="290513"/>
                  </a:lnTo>
                  <a:lnTo>
                    <a:pt x="0" y="273844"/>
                  </a:lnTo>
                  <a:lnTo>
                    <a:pt x="2382" y="261938"/>
                  </a:lnTo>
                  <a:lnTo>
                    <a:pt x="11907" y="254794"/>
                  </a:lnTo>
                  <a:lnTo>
                    <a:pt x="28575" y="252413"/>
                  </a:lnTo>
                  <a:lnTo>
                    <a:pt x="54769" y="264319"/>
                  </a:lnTo>
                  <a:lnTo>
                    <a:pt x="119063" y="292894"/>
                  </a:lnTo>
                  <a:lnTo>
                    <a:pt x="176213" y="314325"/>
                  </a:lnTo>
                  <a:lnTo>
                    <a:pt x="235744" y="333375"/>
                  </a:lnTo>
                  <a:lnTo>
                    <a:pt x="278607" y="338138"/>
                  </a:lnTo>
                  <a:lnTo>
                    <a:pt x="338138" y="328613"/>
                  </a:lnTo>
                  <a:lnTo>
                    <a:pt x="564357" y="297656"/>
                  </a:lnTo>
                  <a:lnTo>
                    <a:pt x="812007" y="261938"/>
                  </a:lnTo>
                  <a:lnTo>
                    <a:pt x="1073944" y="223838"/>
                  </a:lnTo>
                  <a:lnTo>
                    <a:pt x="1328738" y="180975"/>
                  </a:lnTo>
                  <a:lnTo>
                    <a:pt x="1652588" y="138113"/>
                  </a:lnTo>
                  <a:lnTo>
                    <a:pt x="1969294" y="97631"/>
                  </a:lnTo>
                  <a:lnTo>
                    <a:pt x="2193132" y="66675"/>
                  </a:lnTo>
                  <a:lnTo>
                    <a:pt x="2286000" y="0"/>
                  </a:lnTo>
                  <a:lnTo>
                    <a:pt x="2345532" y="7144"/>
                  </a:lnTo>
                  <a:lnTo>
                    <a:pt x="2447925" y="26194"/>
                  </a:lnTo>
                  <a:lnTo>
                    <a:pt x="2550319" y="52388"/>
                  </a:lnTo>
                  <a:lnTo>
                    <a:pt x="2605088" y="71438"/>
                  </a:lnTo>
                  <a:lnTo>
                    <a:pt x="2650332" y="92869"/>
                  </a:lnTo>
                  <a:lnTo>
                    <a:pt x="2688432" y="109538"/>
                  </a:lnTo>
                  <a:lnTo>
                    <a:pt x="2721769" y="130969"/>
                  </a:lnTo>
                  <a:lnTo>
                    <a:pt x="2747963" y="154781"/>
                  </a:lnTo>
                  <a:lnTo>
                    <a:pt x="2767013" y="176213"/>
                  </a:lnTo>
                  <a:lnTo>
                    <a:pt x="2778919" y="197644"/>
                  </a:lnTo>
                  <a:lnTo>
                    <a:pt x="2781300" y="214313"/>
                  </a:lnTo>
                  <a:lnTo>
                    <a:pt x="2776538" y="228600"/>
                  </a:lnTo>
                  <a:lnTo>
                    <a:pt x="2762250" y="250031"/>
                  </a:lnTo>
                  <a:lnTo>
                    <a:pt x="2738438" y="266700"/>
                  </a:lnTo>
                  <a:lnTo>
                    <a:pt x="2702719" y="283369"/>
                  </a:lnTo>
                  <a:lnTo>
                    <a:pt x="2664619" y="290513"/>
                  </a:lnTo>
                  <a:lnTo>
                    <a:pt x="2478882" y="280988"/>
                  </a:lnTo>
                  <a:lnTo>
                    <a:pt x="2286000" y="280988"/>
                  </a:lnTo>
                  <a:lnTo>
                    <a:pt x="2055019" y="285750"/>
                  </a:lnTo>
                  <a:lnTo>
                    <a:pt x="1854994" y="300038"/>
                  </a:lnTo>
                  <a:lnTo>
                    <a:pt x="155257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374DE091-ED45-4559-9F06-0BF578907797}"/>
                </a:ext>
              </a:extLst>
            </p:cNvPr>
            <p:cNvSpPr/>
            <p:nvPr/>
          </p:nvSpPr>
          <p:spPr>
            <a:xfrm rot="16200000">
              <a:off x="3974307" y="3852069"/>
              <a:ext cx="2203450" cy="1443037"/>
            </a:xfrm>
            <a:custGeom>
              <a:avLst/>
              <a:gdLst>
                <a:gd name="connsiteX0" fmla="*/ 957262 w 2202656"/>
                <a:gd name="connsiteY0" fmla="*/ 1085850 h 1443038"/>
                <a:gd name="connsiteX1" fmla="*/ 809625 w 2202656"/>
                <a:gd name="connsiteY1" fmla="*/ 1000125 h 1443038"/>
                <a:gd name="connsiteX2" fmla="*/ 731044 w 2202656"/>
                <a:gd name="connsiteY2" fmla="*/ 945357 h 1443038"/>
                <a:gd name="connsiteX3" fmla="*/ 633412 w 2202656"/>
                <a:gd name="connsiteY3" fmla="*/ 871538 h 1443038"/>
                <a:gd name="connsiteX4" fmla="*/ 569119 w 2202656"/>
                <a:gd name="connsiteY4" fmla="*/ 814388 h 1443038"/>
                <a:gd name="connsiteX5" fmla="*/ 476250 w 2202656"/>
                <a:gd name="connsiteY5" fmla="*/ 716757 h 1443038"/>
                <a:gd name="connsiteX6" fmla="*/ 378619 w 2202656"/>
                <a:gd name="connsiteY6" fmla="*/ 609600 h 1443038"/>
                <a:gd name="connsiteX7" fmla="*/ 261937 w 2202656"/>
                <a:gd name="connsiteY7" fmla="*/ 450057 h 1443038"/>
                <a:gd name="connsiteX8" fmla="*/ 157162 w 2202656"/>
                <a:gd name="connsiteY8" fmla="*/ 300038 h 1443038"/>
                <a:gd name="connsiteX9" fmla="*/ 61912 w 2202656"/>
                <a:gd name="connsiteY9" fmla="*/ 145257 h 1443038"/>
                <a:gd name="connsiteX10" fmla="*/ 21431 w 2202656"/>
                <a:gd name="connsiteY10" fmla="*/ 76200 h 1443038"/>
                <a:gd name="connsiteX11" fmla="*/ 2381 w 2202656"/>
                <a:gd name="connsiteY11" fmla="*/ 40482 h 1443038"/>
                <a:gd name="connsiteX12" fmla="*/ 0 w 2202656"/>
                <a:gd name="connsiteY12" fmla="*/ 19050 h 1443038"/>
                <a:gd name="connsiteX13" fmla="*/ 2381 w 2202656"/>
                <a:gd name="connsiteY13" fmla="*/ 7144 h 1443038"/>
                <a:gd name="connsiteX14" fmla="*/ 19050 w 2202656"/>
                <a:gd name="connsiteY14" fmla="*/ 0 h 1443038"/>
                <a:gd name="connsiteX15" fmla="*/ 45244 w 2202656"/>
                <a:gd name="connsiteY15" fmla="*/ 4763 h 1443038"/>
                <a:gd name="connsiteX16" fmla="*/ 69056 w 2202656"/>
                <a:gd name="connsiteY16" fmla="*/ 30957 h 1443038"/>
                <a:gd name="connsiteX17" fmla="*/ 154781 w 2202656"/>
                <a:gd name="connsiteY17" fmla="*/ 145257 h 1443038"/>
                <a:gd name="connsiteX18" fmla="*/ 230981 w 2202656"/>
                <a:gd name="connsiteY18" fmla="*/ 245269 h 1443038"/>
                <a:gd name="connsiteX19" fmla="*/ 316706 w 2202656"/>
                <a:gd name="connsiteY19" fmla="*/ 340519 h 1443038"/>
                <a:gd name="connsiteX20" fmla="*/ 395287 w 2202656"/>
                <a:gd name="connsiteY20" fmla="*/ 419100 h 1443038"/>
                <a:gd name="connsiteX21" fmla="*/ 504825 w 2202656"/>
                <a:gd name="connsiteY21" fmla="*/ 519113 h 1443038"/>
                <a:gd name="connsiteX22" fmla="*/ 602456 w 2202656"/>
                <a:gd name="connsiteY22" fmla="*/ 597694 h 1443038"/>
                <a:gd name="connsiteX23" fmla="*/ 690562 w 2202656"/>
                <a:gd name="connsiteY23" fmla="*/ 664369 h 1443038"/>
                <a:gd name="connsiteX24" fmla="*/ 766762 w 2202656"/>
                <a:gd name="connsiteY24" fmla="*/ 716757 h 1443038"/>
                <a:gd name="connsiteX25" fmla="*/ 831056 w 2202656"/>
                <a:gd name="connsiteY25" fmla="*/ 759619 h 1443038"/>
                <a:gd name="connsiteX26" fmla="*/ 966787 w 2202656"/>
                <a:gd name="connsiteY26" fmla="*/ 835819 h 1443038"/>
                <a:gd name="connsiteX27" fmla="*/ 1100137 w 2202656"/>
                <a:gd name="connsiteY27" fmla="*/ 907257 h 1443038"/>
                <a:gd name="connsiteX28" fmla="*/ 1226344 w 2202656"/>
                <a:gd name="connsiteY28" fmla="*/ 962025 h 1443038"/>
                <a:gd name="connsiteX29" fmla="*/ 1333500 w 2202656"/>
                <a:gd name="connsiteY29" fmla="*/ 1002507 h 1443038"/>
                <a:gd name="connsiteX30" fmla="*/ 1476375 w 2202656"/>
                <a:gd name="connsiteY30" fmla="*/ 1038225 h 1443038"/>
                <a:gd name="connsiteX31" fmla="*/ 1647825 w 2202656"/>
                <a:gd name="connsiteY31" fmla="*/ 1064419 h 1443038"/>
                <a:gd name="connsiteX32" fmla="*/ 1809750 w 2202656"/>
                <a:gd name="connsiteY32" fmla="*/ 1078707 h 1443038"/>
                <a:gd name="connsiteX33" fmla="*/ 1928812 w 2202656"/>
                <a:gd name="connsiteY33" fmla="*/ 1085850 h 1443038"/>
                <a:gd name="connsiteX34" fmla="*/ 2007394 w 2202656"/>
                <a:gd name="connsiteY34" fmla="*/ 1083469 h 1443038"/>
                <a:gd name="connsiteX35" fmla="*/ 2031206 w 2202656"/>
                <a:gd name="connsiteY35" fmla="*/ 1078707 h 1443038"/>
                <a:gd name="connsiteX36" fmla="*/ 2057400 w 2202656"/>
                <a:gd name="connsiteY36" fmla="*/ 1062038 h 1443038"/>
                <a:gd name="connsiteX37" fmla="*/ 2095500 w 2202656"/>
                <a:gd name="connsiteY37" fmla="*/ 1026319 h 1443038"/>
                <a:gd name="connsiteX38" fmla="*/ 2150269 w 2202656"/>
                <a:gd name="connsiteY38" fmla="*/ 959644 h 1443038"/>
                <a:gd name="connsiteX39" fmla="*/ 2202656 w 2202656"/>
                <a:gd name="connsiteY39" fmla="*/ 1173957 h 1443038"/>
                <a:gd name="connsiteX40" fmla="*/ 2114550 w 2202656"/>
                <a:gd name="connsiteY40" fmla="*/ 1295400 h 1443038"/>
                <a:gd name="connsiteX41" fmla="*/ 2066925 w 2202656"/>
                <a:gd name="connsiteY41" fmla="*/ 1376363 h 1443038"/>
                <a:gd name="connsiteX42" fmla="*/ 2031206 w 2202656"/>
                <a:gd name="connsiteY42" fmla="*/ 1435894 h 1443038"/>
                <a:gd name="connsiteX43" fmla="*/ 2016919 w 2202656"/>
                <a:gd name="connsiteY43" fmla="*/ 1443038 h 1443038"/>
                <a:gd name="connsiteX44" fmla="*/ 1990725 w 2202656"/>
                <a:gd name="connsiteY44" fmla="*/ 1433513 h 1443038"/>
                <a:gd name="connsiteX45" fmla="*/ 1962150 w 2202656"/>
                <a:gd name="connsiteY45" fmla="*/ 1416844 h 1443038"/>
                <a:gd name="connsiteX46" fmla="*/ 1931194 w 2202656"/>
                <a:gd name="connsiteY46" fmla="*/ 1388269 h 1443038"/>
                <a:gd name="connsiteX47" fmla="*/ 1890712 w 2202656"/>
                <a:gd name="connsiteY47" fmla="*/ 1352550 h 1443038"/>
                <a:gd name="connsiteX48" fmla="*/ 1862137 w 2202656"/>
                <a:gd name="connsiteY48" fmla="*/ 1343025 h 1443038"/>
                <a:gd name="connsiteX49" fmla="*/ 1654969 w 2202656"/>
                <a:gd name="connsiteY49" fmla="*/ 1307307 h 1443038"/>
                <a:gd name="connsiteX50" fmla="*/ 1516856 w 2202656"/>
                <a:gd name="connsiteY50" fmla="*/ 1285875 h 1443038"/>
                <a:gd name="connsiteX51" fmla="*/ 1338262 w 2202656"/>
                <a:gd name="connsiteY51" fmla="*/ 1266825 h 1443038"/>
                <a:gd name="connsiteX52" fmla="*/ 1190625 w 2202656"/>
                <a:gd name="connsiteY52" fmla="*/ 1200150 h 1443038"/>
                <a:gd name="connsiteX53" fmla="*/ 957262 w 2202656"/>
                <a:gd name="connsiteY53" fmla="*/ 1085850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656" h="1443038">
                  <a:moveTo>
                    <a:pt x="957262" y="1085850"/>
                  </a:moveTo>
                  <a:lnTo>
                    <a:pt x="809625" y="1000125"/>
                  </a:lnTo>
                  <a:lnTo>
                    <a:pt x="731044" y="945357"/>
                  </a:lnTo>
                  <a:lnTo>
                    <a:pt x="633412" y="871538"/>
                  </a:lnTo>
                  <a:lnTo>
                    <a:pt x="569119" y="814388"/>
                  </a:lnTo>
                  <a:lnTo>
                    <a:pt x="476250" y="716757"/>
                  </a:lnTo>
                  <a:lnTo>
                    <a:pt x="378619" y="609600"/>
                  </a:lnTo>
                  <a:lnTo>
                    <a:pt x="261937" y="450057"/>
                  </a:lnTo>
                  <a:lnTo>
                    <a:pt x="157162" y="300038"/>
                  </a:lnTo>
                  <a:lnTo>
                    <a:pt x="61912" y="145257"/>
                  </a:lnTo>
                  <a:lnTo>
                    <a:pt x="21431" y="76200"/>
                  </a:lnTo>
                  <a:lnTo>
                    <a:pt x="2381" y="4048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30957"/>
                  </a:lnTo>
                  <a:lnTo>
                    <a:pt x="154781" y="145257"/>
                  </a:lnTo>
                  <a:lnTo>
                    <a:pt x="230981" y="245269"/>
                  </a:lnTo>
                  <a:lnTo>
                    <a:pt x="316706" y="340519"/>
                  </a:lnTo>
                  <a:lnTo>
                    <a:pt x="395287" y="419100"/>
                  </a:lnTo>
                  <a:lnTo>
                    <a:pt x="504825" y="519113"/>
                  </a:lnTo>
                  <a:lnTo>
                    <a:pt x="602456" y="597694"/>
                  </a:lnTo>
                  <a:lnTo>
                    <a:pt x="690562" y="664369"/>
                  </a:lnTo>
                  <a:lnTo>
                    <a:pt x="766762" y="716757"/>
                  </a:lnTo>
                  <a:lnTo>
                    <a:pt x="831056" y="759619"/>
                  </a:lnTo>
                  <a:lnTo>
                    <a:pt x="966787" y="835819"/>
                  </a:lnTo>
                  <a:lnTo>
                    <a:pt x="1100137" y="907257"/>
                  </a:lnTo>
                  <a:lnTo>
                    <a:pt x="1226344" y="962025"/>
                  </a:lnTo>
                  <a:lnTo>
                    <a:pt x="1333500" y="1002507"/>
                  </a:lnTo>
                  <a:lnTo>
                    <a:pt x="1476375" y="1038225"/>
                  </a:lnTo>
                  <a:lnTo>
                    <a:pt x="1647825" y="1064419"/>
                  </a:lnTo>
                  <a:lnTo>
                    <a:pt x="1809750" y="1078707"/>
                  </a:lnTo>
                  <a:lnTo>
                    <a:pt x="1928812" y="1085850"/>
                  </a:lnTo>
                  <a:lnTo>
                    <a:pt x="2007394" y="1083469"/>
                  </a:lnTo>
                  <a:lnTo>
                    <a:pt x="2031206" y="1078707"/>
                  </a:lnTo>
                  <a:lnTo>
                    <a:pt x="2057400" y="1062038"/>
                  </a:lnTo>
                  <a:lnTo>
                    <a:pt x="2095500" y="1026319"/>
                  </a:lnTo>
                  <a:lnTo>
                    <a:pt x="2150269" y="959644"/>
                  </a:lnTo>
                  <a:lnTo>
                    <a:pt x="2202656" y="1173957"/>
                  </a:lnTo>
                  <a:lnTo>
                    <a:pt x="2114550" y="1295400"/>
                  </a:lnTo>
                  <a:lnTo>
                    <a:pt x="2066925" y="1376363"/>
                  </a:lnTo>
                  <a:lnTo>
                    <a:pt x="2031206" y="1435894"/>
                  </a:lnTo>
                  <a:lnTo>
                    <a:pt x="2016919" y="1443038"/>
                  </a:lnTo>
                  <a:lnTo>
                    <a:pt x="1990725" y="1433513"/>
                  </a:lnTo>
                  <a:lnTo>
                    <a:pt x="1962150" y="1416844"/>
                  </a:lnTo>
                  <a:lnTo>
                    <a:pt x="1931194" y="1388269"/>
                  </a:lnTo>
                  <a:lnTo>
                    <a:pt x="1890712" y="1352550"/>
                  </a:lnTo>
                  <a:lnTo>
                    <a:pt x="1862137" y="1343025"/>
                  </a:lnTo>
                  <a:lnTo>
                    <a:pt x="1654969" y="1307307"/>
                  </a:lnTo>
                  <a:lnTo>
                    <a:pt x="1516856" y="1285875"/>
                  </a:lnTo>
                  <a:lnTo>
                    <a:pt x="1338262" y="1266825"/>
                  </a:lnTo>
                  <a:lnTo>
                    <a:pt x="1190625" y="1200150"/>
                  </a:lnTo>
                  <a:lnTo>
                    <a:pt x="957262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EDE659BB-7FC2-413A-82A4-61088AC497D3}"/>
                </a:ext>
              </a:extLst>
            </p:cNvPr>
            <p:cNvSpPr/>
            <p:nvPr/>
          </p:nvSpPr>
          <p:spPr>
            <a:xfrm>
              <a:off x="5543550" y="4229100"/>
              <a:ext cx="1643063" cy="1389063"/>
            </a:xfrm>
            <a:custGeom>
              <a:avLst/>
              <a:gdLst>
                <a:gd name="connsiteX0" fmla="*/ 552450 w 1643063"/>
                <a:gd name="connsiteY0" fmla="*/ 895350 h 1388269"/>
                <a:gd name="connsiteX1" fmla="*/ 338138 w 1643063"/>
                <a:gd name="connsiteY1" fmla="*/ 581025 h 1388269"/>
                <a:gd name="connsiteX2" fmla="*/ 140494 w 1643063"/>
                <a:gd name="connsiteY2" fmla="*/ 290513 h 1388269"/>
                <a:gd name="connsiteX3" fmla="*/ 0 w 1643063"/>
                <a:gd name="connsiteY3" fmla="*/ 80963 h 1388269"/>
                <a:gd name="connsiteX4" fmla="*/ 47625 w 1643063"/>
                <a:gd name="connsiteY4" fmla="*/ 0 h 1388269"/>
                <a:gd name="connsiteX5" fmla="*/ 323850 w 1643063"/>
                <a:gd name="connsiteY5" fmla="*/ 330994 h 1388269"/>
                <a:gd name="connsiteX6" fmla="*/ 433388 w 1643063"/>
                <a:gd name="connsiteY6" fmla="*/ 447675 h 1388269"/>
                <a:gd name="connsiteX7" fmla="*/ 552450 w 1643063"/>
                <a:gd name="connsiteY7" fmla="*/ 573881 h 1388269"/>
                <a:gd name="connsiteX8" fmla="*/ 707231 w 1643063"/>
                <a:gd name="connsiteY8" fmla="*/ 723900 h 1388269"/>
                <a:gd name="connsiteX9" fmla="*/ 847725 w 1643063"/>
                <a:gd name="connsiteY9" fmla="*/ 840581 h 1388269"/>
                <a:gd name="connsiteX10" fmla="*/ 959644 w 1643063"/>
                <a:gd name="connsiteY10" fmla="*/ 923925 h 1388269"/>
                <a:gd name="connsiteX11" fmla="*/ 1085850 w 1643063"/>
                <a:gd name="connsiteY11" fmla="*/ 1000125 h 1388269"/>
                <a:gd name="connsiteX12" fmla="*/ 1300163 w 1643063"/>
                <a:gd name="connsiteY12" fmla="*/ 1128713 h 1388269"/>
                <a:gd name="connsiteX13" fmla="*/ 1440656 w 1643063"/>
                <a:gd name="connsiteY13" fmla="*/ 1204913 h 1388269"/>
                <a:gd name="connsiteX14" fmla="*/ 1571625 w 1643063"/>
                <a:gd name="connsiteY14" fmla="*/ 1273969 h 1388269"/>
                <a:gd name="connsiteX15" fmla="*/ 1609725 w 1643063"/>
                <a:gd name="connsiteY15" fmla="*/ 1297781 h 1388269"/>
                <a:gd name="connsiteX16" fmla="*/ 1624013 w 1643063"/>
                <a:gd name="connsiteY16" fmla="*/ 1309688 h 1388269"/>
                <a:gd name="connsiteX17" fmla="*/ 1640681 w 1643063"/>
                <a:gd name="connsiteY17" fmla="*/ 1333500 h 1388269"/>
                <a:gd name="connsiteX18" fmla="*/ 1643063 w 1643063"/>
                <a:gd name="connsiteY18" fmla="*/ 1352550 h 1388269"/>
                <a:gd name="connsiteX19" fmla="*/ 1633538 w 1643063"/>
                <a:gd name="connsiteY19" fmla="*/ 1369219 h 1388269"/>
                <a:gd name="connsiteX20" fmla="*/ 1619250 w 1643063"/>
                <a:gd name="connsiteY20" fmla="*/ 1378744 h 1388269"/>
                <a:gd name="connsiteX21" fmla="*/ 1569244 w 1643063"/>
                <a:gd name="connsiteY21" fmla="*/ 1388269 h 1388269"/>
                <a:gd name="connsiteX22" fmla="*/ 1450181 w 1643063"/>
                <a:gd name="connsiteY22" fmla="*/ 1385888 h 1388269"/>
                <a:gd name="connsiteX23" fmla="*/ 1281113 w 1643063"/>
                <a:gd name="connsiteY23" fmla="*/ 1381125 h 1388269"/>
                <a:gd name="connsiteX24" fmla="*/ 1114425 w 1643063"/>
                <a:gd name="connsiteY24" fmla="*/ 1369219 h 1388269"/>
                <a:gd name="connsiteX25" fmla="*/ 1002506 w 1643063"/>
                <a:gd name="connsiteY25" fmla="*/ 1354931 h 1388269"/>
                <a:gd name="connsiteX26" fmla="*/ 923925 w 1643063"/>
                <a:gd name="connsiteY26" fmla="*/ 1340644 h 1388269"/>
                <a:gd name="connsiteX27" fmla="*/ 904875 w 1643063"/>
                <a:gd name="connsiteY27" fmla="*/ 1333500 h 1388269"/>
                <a:gd name="connsiteX28" fmla="*/ 864394 w 1643063"/>
                <a:gd name="connsiteY28" fmla="*/ 1307306 h 1388269"/>
                <a:gd name="connsiteX29" fmla="*/ 833438 w 1643063"/>
                <a:gd name="connsiteY29" fmla="*/ 1283494 h 1388269"/>
                <a:gd name="connsiteX30" fmla="*/ 795338 w 1643063"/>
                <a:gd name="connsiteY30" fmla="*/ 1245394 h 1388269"/>
                <a:gd name="connsiteX31" fmla="*/ 747713 w 1643063"/>
                <a:gd name="connsiteY31" fmla="*/ 1188244 h 1388269"/>
                <a:gd name="connsiteX32" fmla="*/ 688181 w 1643063"/>
                <a:gd name="connsiteY32" fmla="*/ 1095375 h 1388269"/>
                <a:gd name="connsiteX33" fmla="*/ 552450 w 1643063"/>
                <a:gd name="connsiteY33" fmla="*/ 89535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43063" h="1388269">
                  <a:moveTo>
                    <a:pt x="552450" y="895350"/>
                  </a:moveTo>
                  <a:lnTo>
                    <a:pt x="338138" y="581025"/>
                  </a:lnTo>
                  <a:lnTo>
                    <a:pt x="140494" y="290513"/>
                  </a:lnTo>
                  <a:lnTo>
                    <a:pt x="0" y="80963"/>
                  </a:lnTo>
                  <a:lnTo>
                    <a:pt x="47625" y="0"/>
                  </a:lnTo>
                  <a:lnTo>
                    <a:pt x="323850" y="330994"/>
                  </a:lnTo>
                  <a:lnTo>
                    <a:pt x="433388" y="447675"/>
                  </a:lnTo>
                  <a:lnTo>
                    <a:pt x="552450" y="573881"/>
                  </a:lnTo>
                  <a:lnTo>
                    <a:pt x="707231" y="723900"/>
                  </a:lnTo>
                  <a:lnTo>
                    <a:pt x="847725" y="840581"/>
                  </a:lnTo>
                  <a:lnTo>
                    <a:pt x="959644" y="923925"/>
                  </a:lnTo>
                  <a:lnTo>
                    <a:pt x="1085850" y="1000125"/>
                  </a:lnTo>
                  <a:lnTo>
                    <a:pt x="1300163" y="1128713"/>
                  </a:lnTo>
                  <a:lnTo>
                    <a:pt x="1440656" y="1204913"/>
                  </a:lnTo>
                  <a:lnTo>
                    <a:pt x="1571625" y="1273969"/>
                  </a:lnTo>
                  <a:lnTo>
                    <a:pt x="1609725" y="1297781"/>
                  </a:lnTo>
                  <a:lnTo>
                    <a:pt x="1624013" y="1309688"/>
                  </a:lnTo>
                  <a:lnTo>
                    <a:pt x="1640681" y="1333500"/>
                  </a:lnTo>
                  <a:lnTo>
                    <a:pt x="1643063" y="1352550"/>
                  </a:lnTo>
                  <a:lnTo>
                    <a:pt x="1633538" y="1369219"/>
                  </a:lnTo>
                  <a:lnTo>
                    <a:pt x="1619250" y="1378744"/>
                  </a:lnTo>
                  <a:lnTo>
                    <a:pt x="1569244" y="1388269"/>
                  </a:lnTo>
                  <a:lnTo>
                    <a:pt x="1450181" y="1385888"/>
                  </a:lnTo>
                  <a:lnTo>
                    <a:pt x="1281113" y="1381125"/>
                  </a:lnTo>
                  <a:lnTo>
                    <a:pt x="1114425" y="1369219"/>
                  </a:lnTo>
                  <a:lnTo>
                    <a:pt x="1002506" y="1354931"/>
                  </a:lnTo>
                  <a:lnTo>
                    <a:pt x="923925" y="1340644"/>
                  </a:lnTo>
                  <a:lnTo>
                    <a:pt x="904875" y="1333500"/>
                  </a:lnTo>
                  <a:lnTo>
                    <a:pt x="864394" y="1307306"/>
                  </a:lnTo>
                  <a:lnTo>
                    <a:pt x="833438" y="1283494"/>
                  </a:lnTo>
                  <a:lnTo>
                    <a:pt x="795338" y="1245394"/>
                  </a:lnTo>
                  <a:lnTo>
                    <a:pt x="747713" y="1188244"/>
                  </a:lnTo>
                  <a:lnTo>
                    <a:pt x="688181" y="1095375"/>
                  </a:lnTo>
                  <a:lnTo>
                    <a:pt x="552450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0086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60F35B0-9B16-4EC5-8DB2-C80E898B92DF}"/>
              </a:ext>
            </a:extLst>
          </p:cNvPr>
          <p:cNvGrpSpPr/>
          <p:nvPr/>
        </p:nvGrpSpPr>
        <p:grpSpPr>
          <a:xfrm>
            <a:off x="2473325" y="1754188"/>
            <a:ext cx="4713288" cy="3968750"/>
            <a:chOff x="2473325" y="1754188"/>
            <a:chExt cx="4713288" cy="39687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E593D62-C199-CC4A-95D0-9BDA56E7A6EA}"/>
                </a:ext>
              </a:extLst>
            </p:cNvPr>
            <p:cNvSpPr/>
            <p:nvPr/>
          </p:nvSpPr>
          <p:spPr>
            <a:xfrm>
              <a:off x="4576763" y="1754188"/>
              <a:ext cx="1995487" cy="898525"/>
            </a:xfrm>
            <a:custGeom>
              <a:avLst/>
              <a:gdLst>
                <a:gd name="connsiteX0" fmla="*/ 1140618 w 1995487"/>
                <a:gd name="connsiteY0" fmla="*/ 292894 h 897732"/>
                <a:gd name="connsiteX1" fmla="*/ 759618 w 1995487"/>
                <a:gd name="connsiteY1" fmla="*/ 350044 h 897732"/>
                <a:gd name="connsiteX2" fmla="*/ 516731 w 1995487"/>
                <a:gd name="connsiteY2" fmla="*/ 390525 h 897732"/>
                <a:gd name="connsiteX3" fmla="*/ 361950 w 1995487"/>
                <a:gd name="connsiteY3" fmla="*/ 419100 h 897732"/>
                <a:gd name="connsiteX4" fmla="*/ 333375 w 1995487"/>
                <a:gd name="connsiteY4" fmla="*/ 419100 h 897732"/>
                <a:gd name="connsiteX5" fmla="*/ 290512 w 1995487"/>
                <a:gd name="connsiteY5" fmla="*/ 409575 h 897732"/>
                <a:gd name="connsiteX6" fmla="*/ 252412 w 1995487"/>
                <a:gd name="connsiteY6" fmla="*/ 390525 h 897732"/>
                <a:gd name="connsiteX7" fmla="*/ 219075 w 1995487"/>
                <a:gd name="connsiteY7" fmla="*/ 371475 h 897732"/>
                <a:gd name="connsiteX8" fmla="*/ 159543 w 1995487"/>
                <a:gd name="connsiteY8" fmla="*/ 328613 h 897732"/>
                <a:gd name="connsiteX9" fmla="*/ 111918 w 1995487"/>
                <a:gd name="connsiteY9" fmla="*/ 283369 h 897732"/>
                <a:gd name="connsiteX10" fmla="*/ 59531 w 1995487"/>
                <a:gd name="connsiteY10" fmla="*/ 221457 h 897732"/>
                <a:gd name="connsiteX11" fmla="*/ 26193 w 1995487"/>
                <a:gd name="connsiteY11" fmla="*/ 180975 h 897732"/>
                <a:gd name="connsiteX12" fmla="*/ 4762 w 1995487"/>
                <a:gd name="connsiteY12" fmla="*/ 152400 h 897732"/>
                <a:gd name="connsiteX13" fmla="*/ 0 w 1995487"/>
                <a:gd name="connsiteY13" fmla="*/ 133350 h 897732"/>
                <a:gd name="connsiteX14" fmla="*/ 0 w 1995487"/>
                <a:gd name="connsiteY14" fmla="*/ 111919 h 897732"/>
                <a:gd name="connsiteX15" fmla="*/ 4762 w 1995487"/>
                <a:gd name="connsiteY15" fmla="*/ 100013 h 897732"/>
                <a:gd name="connsiteX16" fmla="*/ 16668 w 1995487"/>
                <a:gd name="connsiteY16" fmla="*/ 95250 h 897732"/>
                <a:gd name="connsiteX17" fmla="*/ 38100 w 1995487"/>
                <a:gd name="connsiteY17" fmla="*/ 100013 h 897732"/>
                <a:gd name="connsiteX18" fmla="*/ 66675 w 1995487"/>
                <a:gd name="connsiteY18" fmla="*/ 116682 h 897732"/>
                <a:gd name="connsiteX19" fmla="*/ 90487 w 1995487"/>
                <a:gd name="connsiteY19" fmla="*/ 128588 h 897732"/>
                <a:gd name="connsiteX20" fmla="*/ 119062 w 1995487"/>
                <a:gd name="connsiteY20" fmla="*/ 142875 h 897732"/>
                <a:gd name="connsiteX21" fmla="*/ 154781 w 1995487"/>
                <a:gd name="connsiteY21" fmla="*/ 157163 h 897732"/>
                <a:gd name="connsiteX22" fmla="*/ 188118 w 1995487"/>
                <a:gd name="connsiteY22" fmla="*/ 166688 h 897732"/>
                <a:gd name="connsiteX23" fmla="*/ 230981 w 1995487"/>
                <a:gd name="connsiteY23" fmla="*/ 173832 h 897732"/>
                <a:gd name="connsiteX24" fmla="*/ 302418 w 1995487"/>
                <a:gd name="connsiteY24" fmla="*/ 178594 h 897732"/>
                <a:gd name="connsiteX25" fmla="*/ 426243 w 1995487"/>
                <a:gd name="connsiteY25" fmla="*/ 173832 h 897732"/>
                <a:gd name="connsiteX26" fmla="*/ 769143 w 1995487"/>
                <a:gd name="connsiteY26" fmla="*/ 142875 h 897732"/>
                <a:gd name="connsiteX27" fmla="*/ 1116806 w 1995487"/>
                <a:gd name="connsiteY27" fmla="*/ 107157 h 897732"/>
                <a:gd name="connsiteX28" fmla="*/ 1426368 w 1995487"/>
                <a:gd name="connsiteY28" fmla="*/ 76200 h 897732"/>
                <a:gd name="connsiteX29" fmla="*/ 1516856 w 1995487"/>
                <a:gd name="connsiteY29" fmla="*/ 64294 h 897732"/>
                <a:gd name="connsiteX30" fmla="*/ 1557337 w 1995487"/>
                <a:gd name="connsiteY30" fmla="*/ 50007 h 897732"/>
                <a:gd name="connsiteX31" fmla="*/ 1604962 w 1995487"/>
                <a:gd name="connsiteY31" fmla="*/ 30957 h 897732"/>
                <a:gd name="connsiteX32" fmla="*/ 1650206 w 1995487"/>
                <a:gd name="connsiteY32" fmla="*/ 9525 h 897732"/>
                <a:gd name="connsiteX33" fmla="*/ 1669256 w 1995487"/>
                <a:gd name="connsiteY33" fmla="*/ 0 h 897732"/>
                <a:gd name="connsiteX34" fmla="*/ 1695450 w 1995487"/>
                <a:gd name="connsiteY34" fmla="*/ 0 h 897732"/>
                <a:gd name="connsiteX35" fmla="*/ 1750218 w 1995487"/>
                <a:gd name="connsiteY35" fmla="*/ 9525 h 897732"/>
                <a:gd name="connsiteX36" fmla="*/ 1802606 w 1995487"/>
                <a:gd name="connsiteY36" fmla="*/ 28575 h 897732"/>
                <a:gd name="connsiteX37" fmla="*/ 1864518 w 1995487"/>
                <a:gd name="connsiteY37" fmla="*/ 59532 h 897732"/>
                <a:gd name="connsiteX38" fmla="*/ 1921668 w 1995487"/>
                <a:gd name="connsiteY38" fmla="*/ 92869 h 897732"/>
                <a:gd name="connsiteX39" fmla="*/ 1966912 w 1995487"/>
                <a:gd name="connsiteY39" fmla="*/ 119063 h 897732"/>
                <a:gd name="connsiteX40" fmla="*/ 1985962 w 1995487"/>
                <a:gd name="connsiteY40" fmla="*/ 138113 h 897732"/>
                <a:gd name="connsiteX41" fmla="*/ 1995487 w 1995487"/>
                <a:gd name="connsiteY41" fmla="*/ 159544 h 897732"/>
                <a:gd name="connsiteX42" fmla="*/ 1990725 w 1995487"/>
                <a:gd name="connsiteY42" fmla="*/ 178594 h 897732"/>
                <a:gd name="connsiteX43" fmla="*/ 1976437 w 1995487"/>
                <a:gd name="connsiteY43" fmla="*/ 202407 h 897732"/>
                <a:gd name="connsiteX44" fmla="*/ 1952625 w 1995487"/>
                <a:gd name="connsiteY44" fmla="*/ 223838 h 897732"/>
                <a:gd name="connsiteX45" fmla="*/ 1931193 w 1995487"/>
                <a:gd name="connsiteY45" fmla="*/ 242888 h 897732"/>
                <a:gd name="connsiteX46" fmla="*/ 1914525 w 1995487"/>
                <a:gd name="connsiteY46" fmla="*/ 271463 h 897732"/>
                <a:gd name="connsiteX47" fmla="*/ 1890712 w 1995487"/>
                <a:gd name="connsiteY47" fmla="*/ 338138 h 897732"/>
                <a:gd name="connsiteX48" fmla="*/ 1835943 w 1995487"/>
                <a:gd name="connsiteY48" fmla="*/ 526257 h 897732"/>
                <a:gd name="connsiteX49" fmla="*/ 1719262 w 1995487"/>
                <a:gd name="connsiteY49" fmla="*/ 864394 h 897732"/>
                <a:gd name="connsiteX50" fmla="*/ 1500187 w 1995487"/>
                <a:gd name="connsiteY50" fmla="*/ 897732 h 897732"/>
                <a:gd name="connsiteX51" fmla="*/ 1547812 w 1995487"/>
                <a:gd name="connsiteY51" fmla="*/ 750094 h 897732"/>
                <a:gd name="connsiteX52" fmla="*/ 1571625 w 1995487"/>
                <a:gd name="connsiteY52" fmla="*/ 619125 h 897732"/>
                <a:gd name="connsiteX53" fmla="*/ 1614487 w 1995487"/>
                <a:gd name="connsiteY53" fmla="*/ 350044 h 897732"/>
                <a:gd name="connsiteX54" fmla="*/ 1616868 w 1995487"/>
                <a:gd name="connsiteY54" fmla="*/ 302419 h 897732"/>
                <a:gd name="connsiteX55" fmla="*/ 1616868 w 1995487"/>
                <a:gd name="connsiteY55" fmla="*/ 288132 h 897732"/>
                <a:gd name="connsiteX56" fmla="*/ 1612106 w 1995487"/>
                <a:gd name="connsiteY56" fmla="*/ 273844 h 897732"/>
                <a:gd name="connsiteX57" fmla="*/ 1597818 w 1995487"/>
                <a:gd name="connsiteY57" fmla="*/ 261938 h 897732"/>
                <a:gd name="connsiteX58" fmla="*/ 1576387 w 1995487"/>
                <a:gd name="connsiteY58" fmla="*/ 250032 h 897732"/>
                <a:gd name="connsiteX59" fmla="*/ 1538287 w 1995487"/>
                <a:gd name="connsiteY59" fmla="*/ 240507 h 897732"/>
                <a:gd name="connsiteX60" fmla="*/ 1447800 w 1995487"/>
                <a:gd name="connsiteY60" fmla="*/ 242888 h 897732"/>
                <a:gd name="connsiteX61" fmla="*/ 1140618 w 1995487"/>
                <a:gd name="connsiteY61" fmla="*/ 292894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5487" h="897732">
                  <a:moveTo>
                    <a:pt x="1140618" y="292894"/>
                  </a:moveTo>
                  <a:lnTo>
                    <a:pt x="759618" y="350044"/>
                  </a:lnTo>
                  <a:lnTo>
                    <a:pt x="516731" y="390525"/>
                  </a:lnTo>
                  <a:lnTo>
                    <a:pt x="361950" y="419100"/>
                  </a:lnTo>
                  <a:lnTo>
                    <a:pt x="333375" y="419100"/>
                  </a:lnTo>
                  <a:lnTo>
                    <a:pt x="290512" y="409575"/>
                  </a:lnTo>
                  <a:lnTo>
                    <a:pt x="252412" y="390525"/>
                  </a:lnTo>
                  <a:lnTo>
                    <a:pt x="219075" y="371475"/>
                  </a:lnTo>
                  <a:lnTo>
                    <a:pt x="159543" y="328613"/>
                  </a:lnTo>
                  <a:lnTo>
                    <a:pt x="111918" y="283369"/>
                  </a:lnTo>
                  <a:lnTo>
                    <a:pt x="59531" y="221457"/>
                  </a:lnTo>
                  <a:lnTo>
                    <a:pt x="26193" y="180975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8" y="95250"/>
                  </a:lnTo>
                  <a:lnTo>
                    <a:pt x="38100" y="100013"/>
                  </a:lnTo>
                  <a:lnTo>
                    <a:pt x="66675" y="116682"/>
                  </a:lnTo>
                  <a:lnTo>
                    <a:pt x="90487" y="128588"/>
                  </a:lnTo>
                  <a:lnTo>
                    <a:pt x="119062" y="142875"/>
                  </a:lnTo>
                  <a:lnTo>
                    <a:pt x="154781" y="157163"/>
                  </a:lnTo>
                  <a:lnTo>
                    <a:pt x="188118" y="166688"/>
                  </a:lnTo>
                  <a:lnTo>
                    <a:pt x="230981" y="173832"/>
                  </a:lnTo>
                  <a:lnTo>
                    <a:pt x="302418" y="178594"/>
                  </a:lnTo>
                  <a:lnTo>
                    <a:pt x="426243" y="173832"/>
                  </a:lnTo>
                  <a:lnTo>
                    <a:pt x="769143" y="142875"/>
                  </a:lnTo>
                  <a:lnTo>
                    <a:pt x="1116806" y="107157"/>
                  </a:lnTo>
                  <a:lnTo>
                    <a:pt x="1426368" y="76200"/>
                  </a:lnTo>
                  <a:lnTo>
                    <a:pt x="1516856" y="64294"/>
                  </a:lnTo>
                  <a:lnTo>
                    <a:pt x="1557337" y="50007"/>
                  </a:lnTo>
                  <a:lnTo>
                    <a:pt x="1604962" y="30957"/>
                  </a:lnTo>
                  <a:lnTo>
                    <a:pt x="1650206" y="9525"/>
                  </a:lnTo>
                  <a:lnTo>
                    <a:pt x="1669256" y="0"/>
                  </a:lnTo>
                  <a:lnTo>
                    <a:pt x="1695450" y="0"/>
                  </a:lnTo>
                  <a:lnTo>
                    <a:pt x="1750218" y="9525"/>
                  </a:lnTo>
                  <a:lnTo>
                    <a:pt x="1802606" y="28575"/>
                  </a:lnTo>
                  <a:lnTo>
                    <a:pt x="1864518" y="59532"/>
                  </a:lnTo>
                  <a:lnTo>
                    <a:pt x="1921668" y="92869"/>
                  </a:lnTo>
                  <a:lnTo>
                    <a:pt x="1966912" y="119063"/>
                  </a:lnTo>
                  <a:lnTo>
                    <a:pt x="1985962" y="138113"/>
                  </a:lnTo>
                  <a:lnTo>
                    <a:pt x="1995487" y="159544"/>
                  </a:lnTo>
                  <a:lnTo>
                    <a:pt x="1990725" y="178594"/>
                  </a:lnTo>
                  <a:lnTo>
                    <a:pt x="1976437" y="202407"/>
                  </a:lnTo>
                  <a:lnTo>
                    <a:pt x="1952625" y="223838"/>
                  </a:lnTo>
                  <a:lnTo>
                    <a:pt x="1931193" y="242888"/>
                  </a:lnTo>
                  <a:lnTo>
                    <a:pt x="1914525" y="271463"/>
                  </a:lnTo>
                  <a:lnTo>
                    <a:pt x="1890712" y="338138"/>
                  </a:lnTo>
                  <a:lnTo>
                    <a:pt x="1835943" y="526257"/>
                  </a:lnTo>
                  <a:lnTo>
                    <a:pt x="1719262" y="864394"/>
                  </a:lnTo>
                  <a:lnTo>
                    <a:pt x="1500187" y="897732"/>
                  </a:lnTo>
                  <a:lnTo>
                    <a:pt x="1547812" y="750094"/>
                  </a:lnTo>
                  <a:lnTo>
                    <a:pt x="1571625" y="619125"/>
                  </a:lnTo>
                  <a:lnTo>
                    <a:pt x="1614487" y="350044"/>
                  </a:lnTo>
                  <a:lnTo>
                    <a:pt x="1616868" y="302419"/>
                  </a:lnTo>
                  <a:lnTo>
                    <a:pt x="1616868" y="288132"/>
                  </a:lnTo>
                  <a:lnTo>
                    <a:pt x="1612106" y="273844"/>
                  </a:lnTo>
                  <a:lnTo>
                    <a:pt x="1597818" y="261938"/>
                  </a:lnTo>
                  <a:lnTo>
                    <a:pt x="1576387" y="250032"/>
                  </a:lnTo>
                  <a:lnTo>
                    <a:pt x="1538287" y="240507"/>
                  </a:lnTo>
                  <a:lnTo>
                    <a:pt x="1447800" y="242888"/>
                  </a:lnTo>
                  <a:lnTo>
                    <a:pt x="114061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87BBAD9-7E56-1F4D-A0DD-6BDACE2AB84A}"/>
                </a:ext>
              </a:extLst>
            </p:cNvPr>
            <p:cNvSpPr/>
            <p:nvPr/>
          </p:nvSpPr>
          <p:spPr>
            <a:xfrm rot="16200000">
              <a:off x="1986757" y="2304256"/>
              <a:ext cx="2297112" cy="1323975"/>
            </a:xfrm>
            <a:custGeom>
              <a:avLst/>
              <a:gdLst>
                <a:gd name="connsiteX0" fmla="*/ 1452562 w 2297906"/>
                <a:gd name="connsiteY0" fmla="*/ 1045369 h 1323975"/>
                <a:gd name="connsiteX1" fmla="*/ 1223962 w 2297906"/>
                <a:gd name="connsiteY1" fmla="*/ 919162 h 1323975"/>
                <a:gd name="connsiteX2" fmla="*/ 959643 w 2297906"/>
                <a:gd name="connsiteY2" fmla="*/ 757237 h 1323975"/>
                <a:gd name="connsiteX3" fmla="*/ 788193 w 2297906"/>
                <a:gd name="connsiteY3" fmla="*/ 640556 h 1323975"/>
                <a:gd name="connsiteX4" fmla="*/ 657225 w 2297906"/>
                <a:gd name="connsiteY4" fmla="*/ 550069 h 1323975"/>
                <a:gd name="connsiteX5" fmla="*/ 466725 w 2297906"/>
                <a:gd name="connsiteY5" fmla="*/ 411956 h 1323975"/>
                <a:gd name="connsiteX6" fmla="*/ 216693 w 2297906"/>
                <a:gd name="connsiteY6" fmla="*/ 223837 h 1323975"/>
                <a:gd name="connsiteX7" fmla="*/ 28575 w 2297906"/>
                <a:gd name="connsiteY7" fmla="*/ 80962 h 1323975"/>
                <a:gd name="connsiteX8" fmla="*/ 9525 w 2297906"/>
                <a:gd name="connsiteY8" fmla="*/ 61912 h 1323975"/>
                <a:gd name="connsiteX9" fmla="*/ 0 w 2297906"/>
                <a:gd name="connsiteY9" fmla="*/ 40481 h 1323975"/>
                <a:gd name="connsiteX10" fmla="*/ 0 w 2297906"/>
                <a:gd name="connsiteY10" fmla="*/ 19050 h 1323975"/>
                <a:gd name="connsiteX11" fmla="*/ 4762 w 2297906"/>
                <a:gd name="connsiteY11" fmla="*/ 4762 h 1323975"/>
                <a:gd name="connsiteX12" fmla="*/ 21431 w 2297906"/>
                <a:gd name="connsiteY12" fmla="*/ 0 h 1323975"/>
                <a:gd name="connsiteX13" fmla="*/ 59531 w 2297906"/>
                <a:gd name="connsiteY13" fmla="*/ 11906 h 1323975"/>
                <a:gd name="connsiteX14" fmla="*/ 209550 w 2297906"/>
                <a:gd name="connsiteY14" fmla="*/ 109537 h 1323975"/>
                <a:gd name="connsiteX15" fmla="*/ 492918 w 2297906"/>
                <a:gd name="connsiteY15" fmla="*/ 283369 h 1323975"/>
                <a:gd name="connsiteX16" fmla="*/ 666750 w 2297906"/>
                <a:gd name="connsiteY16" fmla="*/ 388144 h 1323975"/>
                <a:gd name="connsiteX17" fmla="*/ 866775 w 2297906"/>
                <a:gd name="connsiteY17" fmla="*/ 500062 h 1323975"/>
                <a:gd name="connsiteX18" fmla="*/ 1078706 w 2297906"/>
                <a:gd name="connsiteY18" fmla="*/ 607219 h 1323975"/>
                <a:gd name="connsiteX19" fmla="*/ 1285875 w 2297906"/>
                <a:gd name="connsiteY19" fmla="*/ 709612 h 1323975"/>
                <a:gd name="connsiteX20" fmla="*/ 1495425 w 2297906"/>
                <a:gd name="connsiteY20" fmla="*/ 802481 h 1323975"/>
                <a:gd name="connsiteX21" fmla="*/ 1735931 w 2297906"/>
                <a:gd name="connsiteY21" fmla="*/ 900112 h 1323975"/>
                <a:gd name="connsiteX22" fmla="*/ 1857375 w 2297906"/>
                <a:gd name="connsiteY22" fmla="*/ 940594 h 1323975"/>
                <a:gd name="connsiteX23" fmla="*/ 1957387 w 2297906"/>
                <a:gd name="connsiteY23" fmla="*/ 966787 h 1323975"/>
                <a:gd name="connsiteX24" fmla="*/ 1993106 w 2297906"/>
                <a:gd name="connsiteY24" fmla="*/ 973931 h 1323975"/>
                <a:gd name="connsiteX25" fmla="*/ 2040731 w 2297906"/>
                <a:gd name="connsiteY25" fmla="*/ 976312 h 1323975"/>
                <a:gd name="connsiteX26" fmla="*/ 2076450 w 2297906"/>
                <a:gd name="connsiteY26" fmla="*/ 976312 h 1323975"/>
                <a:gd name="connsiteX27" fmla="*/ 2119312 w 2297906"/>
                <a:gd name="connsiteY27" fmla="*/ 969169 h 1323975"/>
                <a:gd name="connsiteX28" fmla="*/ 2150268 w 2297906"/>
                <a:gd name="connsiteY28" fmla="*/ 952500 h 1323975"/>
                <a:gd name="connsiteX29" fmla="*/ 2185987 w 2297906"/>
                <a:gd name="connsiteY29" fmla="*/ 931069 h 1323975"/>
                <a:gd name="connsiteX30" fmla="*/ 2219325 w 2297906"/>
                <a:gd name="connsiteY30" fmla="*/ 895350 h 1323975"/>
                <a:gd name="connsiteX31" fmla="*/ 2243137 w 2297906"/>
                <a:gd name="connsiteY31" fmla="*/ 854869 h 1323975"/>
                <a:gd name="connsiteX32" fmla="*/ 2255043 w 2297906"/>
                <a:gd name="connsiteY32" fmla="*/ 835819 h 1323975"/>
                <a:gd name="connsiteX33" fmla="*/ 2274093 w 2297906"/>
                <a:gd name="connsiteY33" fmla="*/ 826294 h 1323975"/>
                <a:gd name="connsiteX34" fmla="*/ 2288381 w 2297906"/>
                <a:gd name="connsiteY34" fmla="*/ 828675 h 1323975"/>
                <a:gd name="connsiteX35" fmla="*/ 2297906 w 2297906"/>
                <a:gd name="connsiteY35" fmla="*/ 840581 h 1323975"/>
                <a:gd name="connsiteX36" fmla="*/ 2295525 w 2297906"/>
                <a:gd name="connsiteY36" fmla="*/ 876300 h 1323975"/>
                <a:gd name="connsiteX37" fmla="*/ 2286000 w 2297906"/>
                <a:gd name="connsiteY37" fmla="*/ 933450 h 1323975"/>
                <a:gd name="connsiteX38" fmla="*/ 2278856 w 2297906"/>
                <a:gd name="connsiteY38" fmla="*/ 973931 h 1323975"/>
                <a:gd name="connsiteX39" fmla="*/ 2264568 w 2297906"/>
                <a:gd name="connsiteY39" fmla="*/ 1012031 h 1323975"/>
                <a:gd name="connsiteX40" fmla="*/ 2224087 w 2297906"/>
                <a:gd name="connsiteY40" fmla="*/ 1078706 h 1323975"/>
                <a:gd name="connsiteX41" fmla="*/ 2162175 w 2297906"/>
                <a:gd name="connsiteY41" fmla="*/ 1152525 h 1323975"/>
                <a:gd name="connsiteX42" fmla="*/ 2100262 w 2297906"/>
                <a:gd name="connsiteY42" fmla="*/ 1216819 h 1323975"/>
                <a:gd name="connsiteX43" fmla="*/ 2047875 w 2297906"/>
                <a:gd name="connsiteY43" fmla="*/ 1264444 h 1323975"/>
                <a:gd name="connsiteX44" fmla="*/ 2005012 w 2297906"/>
                <a:gd name="connsiteY44" fmla="*/ 1285875 h 1323975"/>
                <a:gd name="connsiteX45" fmla="*/ 1938337 w 2297906"/>
                <a:gd name="connsiteY45" fmla="*/ 1321594 h 1323975"/>
                <a:gd name="connsiteX46" fmla="*/ 1919287 w 2297906"/>
                <a:gd name="connsiteY46" fmla="*/ 1323975 h 1323975"/>
                <a:gd name="connsiteX47" fmla="*/ 1900237 w 2297906"/>
                <a:gd name="connsiteY47" fmla="*/ 1321594 h 1323975"/>
                <a:gd name="connsiteX48" fmla="*/ 1871662 w 2297906"/>
                <a:gd name="connsiteY48" fmla="*/ 1309687 h 1323975"/>
                <a:gd name="connsiteX49" fmla="*/ 1850231 w 2297906"/>
                <a:gd name="connsiteY49" fmla="*/ 1293019 h 1323975"/>
                <a:gd name="connsiteX50" fmla="*/ 1835943 w 2297906"/>
                <a:gd name="connsiteY50" fmla="*/ 1254919 h 1323975"/>
                <a:gd name="connsiteX51" fmla="*/ 1819275 w 2297906"/>
                <a:gd name="connsiteY51" fmla="*/ 1221581 h 1323975"/>
                <a:gd name="connsiteX52" fmla="*/ 1721643 w 2297906"/>
                <a:gd name="connsiteY52" fmla="*/ 1173956 h 1323975"/>
                <a:gd name="connsiteX53" fmla="*/ 1631156 w 2297906"/>
                <a:gd name="connsiteY53" fmla="*/ 1133475 h 1323975"/>
                <a:gd name="connsiteX54" fmla="*/ 1452562 w 2297906"/>
                <a:gd name="connsiteY54" fmla="*/ 1045369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97906" h="1323975">
                  <a:moveTo>
                    <a:pt x="1452562" y="1045369"/>
                  </a:moveTo>
                  <a:lnTo>
                    <a:pt x="1223962" y="919162"/>
                  </a:lnTo>
                  <a:lnTo>
                    <a:pt x="959643" y="757237"/>
                  </a:lnTo>
                  <a:lnTo>
                    <a:pt x="788193" y="640556"/>
                  </a:lnTo>
                  <a:lnTo>
                    <a:pt x="657225" y="550069"/>
                  </a:lnTo>
                  <a:lnTo>
                    <a:pt x="466725" y="411956"/>
                  </a:lnTo>
                  <a:lnTo>
                    <a:pt x="216693" y="223837"/>
                  </a:lnTo>
                  <a:lnTo>
                    <a:pt x="28575" y="80962"/>
                  </a:lnTo>
                  <a:lnTo>
                    <a:pt x="9525" y="61912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9531" y="11906"/>
                  </a:lnTo>
                  <a:lnTo>
                    <a:pt x="209550" y="109537"/>
                  </a:lnTo>
                  <a:lnTo>
                    <a:pt x="492918" y="283369"/>
                  </a:lnTo>
                  <a:lnTo>
                    <a:pt x="666750" y="388144"/>
                  </a:lnTo>
                  <a:lnTo>
                    <a:pt x="866775" y="500062"/>
                  </a:lnTo>
                  <a:lnTo>
                    <a:pt x="1078706" y="607219"/>
                  </a:lnTo>
                  <a:lnTo>
                    <a:pt x="1285875" y="709612"/>
                  </a:lnTo>
                  <a:lnTo>
                    <a:pt x="1495425" y="802481"/>
                  </a:lnTo>
                  <a:lnTo>
                    <a:pt x="1735931" y="900112"/>
                  </a:lnTo>
                  <a:lnTo>
                    <a:pt x="1857375" y="940594"/>
                  </a:lnTo>
                  <a:lnTo>
                    <a:pt x="1957387" y="966787"/>
                  </a:lnTo>
                  <a:lnTo>
                    <a:pt x="1993106" y="973931"/>
                  </a:lnTo>
                  <a:lnTo>
                    <a:pt x="2040731" y="976312"/>
                  </a:lnTo>
                  <a:lnTo>
                    <a:pt x="2076450" y="976312"/>
                  </a:lnTo>
                  <a:lnTo>
                    <a:pt x="2119312" y="969169"/>
                  </a:lnTo>
                  <a:lnTo>
                    <a:pt x="2150268" y="952500"/>
                  </a:lnTo>
                  <a:lnTo>
                    <a:pt x="2185987" y="931069"/>
                  </a:lnTo>
                  <a:lnTo>
                    <a:pt x="2219325" y="895350"/>
                  </a:lnTo>
                  <a:lnTo>
                    <a:pt x="2243137" y="854869"/>
                  </a:lnTo>
                  <a:lnTo>
                    <a:pt x="2255043" y="835819"/>
                  </a:lnTo>
                  <a:lnTo>
                    <a:pt x="2274093" y="826294"/>
                  </a:lnTo>
                  <a:lnTo>
                    <a:pt x="2288381" y="828675"/>
                  </a:lnTo>
                  <a:lnTo>
                    <a:pt x="2297906" y="840581"/>
                  </a:lnTo>
                  <a:lnTo>
                    <a:pt x="2295525" y="876300"/>
                  </a:lnTo>
                  <a:lnTo>
                    <a:pt x="2286000" y="933450"/>
                  </a:lnTo>
                  <a:lnTo>
                    <a:pt x="2278856" y="973931"/>
                  </a:lnTo>
                  <a:lnTo>
                    <a:pt x="2264568" y="1012031"/>
                  </a:lnTo>
                  <a:lnTo>
                    <a:pt x="2224087" y="1078706"/>
                  </a:lnTo>
                  <a:lnTo>
                    <a:pt x="2162175" y="1152525"/>
                  </a:lnTo>
                  <a:lnTo>
                    <a:pt x="2100262" y="1216819"/>
                  </a:lnTo>
                  <a:lnTo>
                    <a:pt x="2047875" y="1264444"/>
                  </a:lnTo>
                  <a:lnTo>
                    <a:pt x="2005012" y="1285875"/>
                  </a:lnTo>
                  <a:lnTo>
                    <a:pt x="1938337" y="1321594"/>
                  </a:lnTo>
                  <a:lnTo>
                    <a:pt x="1919287" y="1323975"/>
                  </a:lnTo>
                  <a:lnTo>
                    <a:pt x="1900237" y="1321594"/>
                  </a:lnTo>
                  <a:lnTo>
                    <a:pt x="1871662" y="1309687"/>
                  </a:lnTo>
                  <a:lnTo>
                    <a:pt x="1850231" y="1293019"/>
                  </a:lnTo>
                  <a:lnTo>
                    <a:pt x="1835943" y="1254919"/>
                  </a:lnTo>
                  <a:lnTo>
                    <a:pt x="1819275" y="1221581"/>
                  </a:lnTo>
                  <a:lnTo>
                    <a:pt x="1721643" y="1173956"/>
                  </a:lnTo>
                  <a:lnTo>
                    <a:pt x="1631156" y="1133475"/>
                  </a:lnTo>
                  <a:lnTo>
                    <a:pt x="1452562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E8A3543-3F48-C84A-A969-DD55615DCBC2}"/>
                </a:ext>
              </a:extLst>
            </p:cNvPr>
            <p:cNvSpPr/>
            <p:nvPr/>
          </p:nvSpPr>
          <p:spPr>
            <a:xfrm rot="16200000">
              <a:off x="2399506" y="3840957"/>
              <a:ext cx="3032125" cy="449262"/>
            </a:xfrm>
            <a:custGeom>
              <a:avLst/>
              <a:gdLst>
                <a:gd name="connsiteX0" fmla="*/ 1311069 w 3031686"/>
                <a:gd name="connsiteY0" fmla="*/ 327123 h 450761"/>
                <a:gd name="connsiteX1" fmla="*/ 713489 w 3031686"/>
                <a:gd name="connsiteY1" fmla="*/ 309093 h 450761"/>
                <a:gd name="connsiteX2" fmla="*/ 342578 w 3031686"/>
                <a:gd name="connsiteY2" fmla="*/ 293638 h 450761"/>
                <a:gd name="connsiteX3" fmla="*/ 213789 w 3031686"/>
                <a:gd name="connsiteY3" fmla="*/ 285911 h 450761"/>
                <a:gd name="connsiteX4" fmla="*/ 131364 w 3031686"/>
                <a:gd name="connsiteY4" fmla="*/ 280759 h 450761"/>
                <a:gd name="connsiteX5" fmla="*/ 82424 w 3031686"/>
                <a:gd name="connsiteY5" fmla="*/ 275608 h 450761"/>
                <a:gd name="connsiteX6" fmla="*/ 51515 w 3031686"/>
                <a:gd name="connsiteY6" fmla="*/ 267881 h 450761"/>
                <a:gd name="connsiteX7" fmla="*/ 25757 w 3031686"/>
                <a:gd name="connsiteY7" fmla="*/ 252426 h 450761"/>
                <a:gd name="connsiteX8" fmla="*/ 12878 w 3031686"/>
                <a:gd name="connsiteY8" fmla="*/ 242123 h 450761"/>
                <a:gd name="connsiteX9" fmla="*/ 0 w 3031686"/>
                <a:gd name="connsiteY9" fmla="*/ 216365 h 450761"/>
                <a:gd name="connsiteX10" fmla="*/ 7727 w 3031686"/>
                <a:gd name="connsiteY10" fmla="*/ 188032 h 450761"/>
                <a:gd name="connsiteX11" fmla="*/ 30909 w 3031686"/>
                <a:gd name="connsiteY11" fmla="*/ 157122 h 450761"/>
                <a:gd name="connsiteX12" fmla="*/ 66970 w 3031686"/>
                <a:gd name="connsiteY12" fmla="*/ 126213 h 450761"/>
                <a:gd name="connsiteX13" fmla="*/ 87576 w 3031686"/>
                <a:gd name="connsiteY13" fmla="*/ 110758 h 450761"/>
                <a:gd name="connsiteX14" fmla="*/ 172576 w 3031686"/>
                <a:gd name="connsiteY14" fmla="*/ 87576 h 450761"/>
                <a:gd name="connsiteX15" fmla="*/ 267880 w 3031686"/>
                <a:gd name="connsiteY15" fmla="*/ 69546 h 450761"/>
                <a:gd name="connsiteX16" fmla="*/ 373487 w 3031686"/>
                <a:gd name="connsiteY16" fmla="*/ 64394 h 450761"/>
                <a:gd name="connsiteX17" fmla="*/ 412123 w 3031686"/>
                <a:gd name="connsiteY17" fmla="*/ 69546 h 450761"/>
                <a:gd name="connsiteX18" fmla="*/ 481669 w 3031686"/>
                <a:gd name="connsiteY18" fmla="*/ 79849 h 450761"/>
                <a:gd name="connsiteX19" fmla="*/ 767580 w 3031686"/>
                <a:gd name="connsiteY19" fmla="*/ 97879 h 450761"/>
                <a:gd name="connsiteX20" fmla="*/ 1251826 w 3031686"/>
                <a:gd name="connsiteY20" fmla="*/ 115910 h 450761"/>
                <a:gd name="connsiteX21" fmla="*/ 1779860 w 3031686"/>
                <a:gd name="connsiteY21" fmla="*/ 128789 h 450761"/>
                <a:gd name="connsiteX22" fmla="*/ 2320773 w 3031686"/>
                <a:gd name="connsiteY22" fmla="*/ 136516 h 450761"/>
                <a:gd name="connsiteX23" fmla="*/ 2699411 w 3031686"/>
                <a:gd name="connsiteY23" fmla="*/ 139092 h 450761"/>
                <a:gd name="connsiteX24" fmla="*/ 2758654 w 3031686"/>
                <a:gd name="connsiteY24" fmla="*/ 133940 h 450761"/>
                <a:gd name="connsiteX25" fmla="*/ 2802442 w 3031686"/>
                <a:gd name="connsiteY25" fmla="*/ 121061 h 450761"/>
                <a:gd name="connsiteX26" fmla="*/ 2856534 w 3031686"/>
                <a:gd name="connsiteY26" fmla="*/ 97879 h 450761"/>
                <a:gd name="connsiteX27" fmla="*/ 2926080 w 3031686"/>
                <a:gd name="connsiteY27" fmla="*/ 51516 h 450761"/>
                <a:gd name="connsiteX28" fmla="*/ 2975019 w 3031686"/>
                <a:gd name="connsiteY28" fmla="*/ 10303 h 450761"/>
                <a:gd name="connsiteX29" fmla="*/ 2993050 w 3031686"/>
                <a:gd name="connsiteY29" fmla="*/ 0 h 450761"/>
                <a:gd name="connsiteX30" fmla="*/ 3011080 w 3031686"/>
                <a:gd name="connsiteY30" fmla="*/ 0 h 450761"/>
                <a:gd name="connsiteX31" fmla="*/ 3023959 w 3031686"/>
                <a:gd name="connsiteY31" fmla="*/ 2576 h 450761"/>
                <a:gd name="connsiteX32" fmla="*/ 3031686 w 3031686"/>
                <a:gd name="connsiteY32" fmla="*/ 18030 h 450761"/>
                <a:gd name="connsiteX33" fmla="*/ 3021383 w 3031686"/>
                <a:gd name="connsiteY33" fmla="*/ 61819 h 450761"/>
                <a:gd name="connsiteX34" fmla="*/ 2972443 w 3031686"/>
                <a:gd name="connsiteY34" fmla="*/ 162274 h 450761"/>
                <a:gd name="connsiteX35" fmla="*/ 2933807 w 3031686"/>
                <a:gd name="connsiteY35" fmla="*/ 231820 h 450761"/>
                <a:gd name="connsiteX36" fmla="*/ 2869413 w 3031686"/>
                <a:gd name="connsiteY36" fmla="*/ 319396 h 450761"/>
                <a:gd name="connsiteX37" fmla="*/ 2812745 w 3031686"/>
                <a:gd name="connsiteY37" fmla="*/ 378639 h 450761"/>
                <a:gd name="connsiteX38" fmla="*/ 2745775 w 3031686"/>
                <a:gd name="connsiteY38" fmla="*/ 435306 h 450761"/>
                <a:gd name="connsiteX39" fmla="*/ 2725169 w 3031686"/>
                <a:gd name="connsiteY39" fmla="*/ 448185 h 450761"/>
                <a:gd name="connsiteX40" fmla="*/ 2712290 w 3031686"/>
                <a:gd name="connsiteY40" fmla="*/ 450761 h 450761"/>
                <a:gd name="connsiteX41" fmla="*/ 2686533 w 3031686"/>
                <a:gd name="connsiteY41" fmla="*/ 443033 h 450761"/>
                <a:gd name="connsiteX42" fmla="*/ 2658199 w 3031686"/>
                <a:gd name="connsiteY42" fmla="*/ 419851 h 450761"/>
                <a:gd name="connsiteX43" fmla="*/ 2622138 w 3031686"/>
                <a:gd name="connsiteY43" fmla="*/ 391518 h 450761"/>
                <a:gd name="connsiteX44" fmla="*/ 2586077 w 3031686"/>
                <a:gd name="connsiteY44" fmla="*/ 373487 h 450761"/>
                <a:gd name="connsiteX45" fmla="*/ 2552592 w 3031686"/>
                <a:gd name="connsiteY45" fmla="*/ 363184 h 450761"/>
                <a:gd name="connsiteX46" fmla="*/ 2475319 w 3031686"/>
                <a:gd name="connsiteY46" fmla="*/ 358033 h 450761"/>
                <a:gd name="connsiteX47" fmla="*/ 1921527 w 3031686"/>
                <a:gd name="connsiteY47" fmla="*/ 345154 h 450761"/>
                <a:gd name="connsiteX48" fmla="*/ 1311069 w 3031686"/>
                <a:gd name="connsiteY48" fmla="*/ 327123 h 4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31686" h="450761">
                  <a:moveTo>
                    <a:pt x="1311069" y="327123"/>
                  </a:moveTo>
                  <a:lnTo>
                    <a:pt x="713489" y="309093"/>
                  </a:lnTo>
                  <a:lnTo>
                    <a:pt x="342578" y="293638"/>
                  </a:lnTo>
                  <a:lnTo>
                    <a:pt x="213789" y="285911"/>
                  </a:lnTo>
                  <a:lnTo>
                    <a:pt x="131364" y="280759"/>
                  </a:lnTo>
                  <a:lnTo>
                    <a:pt x="82424" y="275608"/>
                  </a:lnTo>
                  <a:lnTo>
                    <a:pt x="51515" y="267881"/>
                  </a:lnTo>
                  <a:lnTo>
                    <a:pt x="25757" y="252426"/>
                  </a:lnTo>
                  <a:lnTo>
                    <a:pt x="12878" y="242123"/>
                  </a:lnTo>
                  <a:lnTo>
                    <a:pt x="0" y="216365"/>
                  </a:lnTo>
                  <a:lnTo>
                    <a:pt x="7727" y="188032"/>
                  </a:lnTo>
                  <a:lnTo>
                    <a:pt x="30909" y="157122"/>
                  </a:lnTo>
                  <a:lnTo>
                    <a:pt x="66970" y="126213"/>
                  </a:lnTo>
                  <a:lnTo>
                    <a:pt x="87576" y="110758"/>
                  </a:lnTo>
                  <a:lnTo>
                    <a:pt x="172576" y="87576"/>
                  </a:lnTo>
                  <a:lnTo>
                    <a:pt x="267880" y="69546"/>
                  </a:lnTo>
                  <a:cubicBezTo>
                    <a:pt x="303080" y="67786"/>
                    <a:pt x="338243" y="64394"/>
                    <a:pt x="373487" y="64394"/>
                  </a:cubicBezTo>
                  <a:lnTo>
                    <a:pt x="412123" y="69546"/>
                  </a:lnTo>
                  <a:lnTo>
                    <a:pt x="481669" y="79849"/>
                  </a:lnTo>
                  <a:lnTo>
                    <a:pt x="767580" y="97879"/>
                  </a:lnTo>
                  <a:lnTo>
                    <a:pt x="1251826" y="115910"/>
                  </a:lnTo>
                  <a:lnTo>
                    <a:pt x="1779860" y="128789"/>
                  </a:lnTo>
                  <a:lnTo>
                    <a:pt x="2320773" y="136516"/>
                  </a:lnTo>
                  <a:lnTo>
                    <a:pt x="2699411" y="139092"/>
                  </a:lnTo>
                  <a:lnTo>
                    <a:pt x="2758654" y="133940"/>
                  </a:lnTo>
                  <a:lnTo>
                    <a:pt x="2802442" y="121061"/>
                  </a:lnTo>
                  <a:lnTo>
                    <a:pt x="2856534" y="97879"/>
                  </a:lnTo>
                  <a:lnTo>
                    <a:pt x="2926080" y="51516"/>
                  </a:lnTo>
                  <a:lnTo>
                    <a:pt x="2975019" y="10303"/>
                  </a:lnTo>
                  <a:lnTo>
                    <a:pt x="2993050" y="0"/>
                  </a:lnTo>
                  <a:lnTo>
                    <a:pt x="3011080" y="0"/>
                  </a:lnTo>
                  <a:lnTo>
                    <a:pt x="3023959" y="2576"/>
                  </a:lnTo>
                  <a:lnTo>
                    <a:pt x="3031686" y="18030"/>
                  </a:lnTo>
                  <a:lnTo>
                    <a:pt x="3021383" y="61819"/>
                  </a:lnTo>
                  <a:lnTo>
                    <a:pt x="2972443" y="162274"/>
                  </a:lnTo>
                  <a:lnTo>
                    <a:pt x="2933807" y="231820"/>
                  </a:lnTo>
                  <a:lnTo>
                    <a:pt x="2869413" y="319396"/>
                  </a:lnTo>
                  <a:lnTo>
                    <a:pt x="2812745" y="378639"/>
                  </a:lnTo>
                  <a:lnTo>
                    <a:pt x="2745775" y="435306"/>
                  </a:lnTo>
                  <a:lnTo>
                    <a:pt x="2725169" y="448185"/>
                  </a:lnTo>
                  <a:lnTo>
                    <a:pt x="2712290" y="450761"/>
                  </a:lnTo>
                  <a:lnTo>
                    <a:pt x="2686533" y="443033"/>
                  </a:lnTo>
                  <a:lnTo>
                    <a:pt x="2658199" y="419851"/>
                  </a:lnTo>
                  <a:lnTo>
                    <a:pt x="2622138" y="391518"/>
                  </a:lnTo>
                  <a:lnTo>
                    <a:pt x="2586077" y="373487"/>
                  </a:lnTo>
                  <a:lnTo>
                    <a:pt x="2552592" y="363184"/>
                  </a:lnTo>
                  <a:lnTo>
                    <a:pt x="2475319" y="358033"/>
                  </a:lnTo>
                  <a:lnTo>
                    <a:pt x="1921527" y="345154"/>
                  </a:lnTo>
                  <a:lnTo>
                    <a:pt x="1311069" y="327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3EB3FE2-5ACF-DD45-AF2D-1C77E9126D5E}"/>
                </a:ext>
              </a:extLst>
            </p:cNvPr>
            <p:cNvSpPr/>
            <p:nvPr/>
          </p:nvSpPr>
          <p:spPr>
            <a:xfrm rot="16200000">
              <a:off x="1954213" y="4246563"/>
              <a:ext cx="2590800" cy="361950"/>
            </a:xfrm>
            <a:custGeom>
              <a:avLst/>
              <a:gdLst>
                <a:gd name="connsiteX0" fmla="*/ 1266825 w 2590800"/>
                <a:gd name="connsiteY0" fmla="*/ 300038 h 361950"/>
                <a:gd name="connsiteX1" fmla="*/ 759619 w 2590800"/>
                <a:gd name="connsiteY1" fmla="*/ 271463 h 361950"/>
                <a:gd name="connsiteX2" fmla="*/ 285750 w 2590800"/>
                <a:gd name="connsiteY2" fmla="*/ 240507 h 361950"/>
                <a:gd name="connsiteX3" fmla="*/ 176212 w 2590800"/>
                <a:gd name="connsiteY3" fmla="*/ 233363 h 361950"/>
                <a:gd name="connsiteX4" fmla="*/ 107156 w 2590800"/>
                <a:gd name="connsiteY4" fmla="*/ 228600 h 361950"/>
                <a:gd name="connsiteX5" fmla="*/ 78581 w 2590800"/>
                <a:gd name="connsiteY5" fmla="*/ 221457 h 361950"/>
                <a:gd name="connsiteX6" fmla="*/ 40481 w 2590800"/>
                <a:gd name="connsiteY6" fmla="*/ 202407 h 361950"/>
                <a:gd name="connsiteX7" fmla="*/ 11906 w 2590800"/>
                <a:gd name="connsiteY7" fmla="*/ 180975 h 361950"/>
                <a:gd name="connsiteX8" fmla="*/ 0 w 2590800"/>
                <a:gd name="connsiteY8" fmla="*/ 161925 h 361950"/>
                <a:gd name="connsiteX9" fmla="*/ 2381 w 2590800"/>
                <a:gd name="connsiteY9" fmla="*/ 140494 h 361950"/>
                <a:gd name="connsiteX10" fmla="*/ 14287 w 2590800"/>
                <a:gd name="connsiteY10" fmla="*/ 114300 h 361950"/>
                <a:gd name="connsiteX11" fmla="*/ 33337 w 2590800"/>
                <a:gd name="connsiteY11" fmla="*/ 90488 h 361950"/>
                <a:gd name="connsiteX12" fmla="*/ 61912 w 2590800"/>
                <a:gd name="connsiteY12" fmla="*/ 64294 h 361950"/>
                <a:gd name="connsiteX13" fmla="*/ 102394 w 2590800"/>
                <a:gd name="connsiteY13" fmla="*/ 42863 h 361950"/>
                <a:gd name="connsiteX14" fmla="*/ 147637 w 2590800"/>
                <a:gd name="connsiteY14" fmla="*/ 28575 h 361950"/>
                <a:gd name="connsiteX15" fmla="*/ 204787 w 2590800"/>
                <a:gd name="connsiteY15" fmla="*/ 14288 h 361950"/>
                <a:gd name="connsiteX16" fmla="*/ 290512 w 2590800"/>
                <a:gd name="connsiteY16" fmla="*/ 2382 h 361950"/>
                <a:gd name="connsiteX17" fmla="*/ 378619 w 2590800"/>
                <a:gd name="connsiteY17" fmla="*/ 0 h 361950"/>
                <a:gd name="connsiteX18" fmla="*/ 411956 w 2590800"/>
                <a:gd name="connsiteY18" fmla="*/ 9525 h 361950"/>
                <a:gd name="connsiteX19" fmla="*/ 473869 w 2590800"/>
                <a:gd name="connsiteY19" fmla="*/ 23813 h 361950"/>
                <a:gd name="connsiteX20" fmla="*/ 595312 w 2590800"/>
                <a:gd name="connsiteY20" fmla="*/ 42863 h 361950"/>
                <a:gd name="connsiteX21" fmla="*/ 838200 w 2590800"/>
                <a:gd name="connsiteY21" fmla="*/ 66675 h 361950"/>
                <a:gd name="connsiteX22" fmla="*/ 1300162 w 2590800"/>
                <a:gd name="connsiteY22" fmla="*/ 97632 h 361950"/>
                <a:gd name="connsiteX23" fmla="*/ 1683544 w 2590800"/>
                <a:gd name="connsiteY23" fmla="*/ 119063 h 361950"/>
                <a:gd name="connsiteX24" fmla="*/ 2050256 w 2590800"/>
                <a:gd name="connsiteY24" fmla="*/ 130969 h 361950"/>
                <a:gd name="connsiteX25" fmla="*/ 2243137 w 2590800"/>
                <a:gd name="connsiteY25" fmla="*/ 138113 h 361950"/>
                <a:gd name="connsiteX26" fmla="*/ 2305050 w 2590800"/>
                <a:gd name="connsiteY26" fmla="*/ 135732 h 361950"/>
                <a:gd name="connsiteX27" fmla="*/ 2340769 w 2590800"/>
                <a:gd name="connsiteY27" fmla="*/ 123825 h 361950"/>
                <a:gd name="connsiteX28" fmla="*/ 2364581 w 2590800"/>
                <a:gd name="connsiteY28" fmla="*/ 109538 h 361950"/>
                <a:gd name="connsiteX29" fmla="*/ 2383631 w 2590800"/>
                <a:gd name="connsiteY29" fmla="*/ 90488 h 361950"/>
                <a:gd name="connsiteX30" fmla="*/ 2400300 w 2590800"/>
                <a:gd name="connsiteY30" fmla="*/ 64294 h 361950"/>
                <a:gd name="connsiteX31" fmla="*/ 2426494 w 2590800"/>
                <a:gd name="connsiteY31" fmla="*/ 2382 h 361950"/>
                <a:gd name="connsiteX32" fmla="*/ 2590800 w 2590800"/>
                <a:gd name="connsiteY32" fmla="*/ 71438 h 361950"/>
                <a:gd name="connsiteX33" fmla="*/ 2555081 w 2590800"/>
                <a:gd name="connsiteY33" fmla="*/ 166688 h 361950"/>
                <a:gd name="connsiteX34" fmla="*/ 2528887 w 2590800"/>
                <a:gd name="connsiteY34" fmla="*/ 216694 h 361950"/>
                <a:gd name="connsiteX35" fmla="*/ 2488406 w 2590800"/>
                <a:gd name="connsiteY35" fmla="*/ 269082 h 361950"/>
                <a:gd name="connsiteX36" fmla="*/ 2450306 w 2590800"/>
                <a:gd name="connsiteY36" fmla="*/ 321469 h 361950"/>
                <a:gd name="connsiteX37" fmla="*/ 2419350 w 2590800"/>
                <a:gd name="connsiteY37" fmla="*/ 347663 h 361950"/>
                <a:gd name="connsiteX38" fmla="*/ 2388394 w 2590800"/>
                <a:gd name="connsiteY38" fmla="*/ 361950 h 361950"/>
                <a:gd name="connsiteX39" fmla="*/ 2319337 w 2590800"/>
                <a:gd name="connsiteY39" fmla="*/ 354807 h 361950"/>
                <a:gd name="connsiteX40" fmla="*/ 1914525 w 2590800"/>
                <a:gd name="connsiteY40" fmla="*/ 333375 h 361950"/>
                <a:gd name="connsiteX41" fmla="*/ 1266825 w 2590800"/>
                <a:gd name="connsiteY41" fmla="*/ 3000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90800" h="361950">
                  <a:moveTo>
                    <a:pt x="1266825" y="300038"/>
                  </a:moveTo>
                  <a:lnTo>
                    <a:pt x="759619" y="271463"/>
                  </a:lnTo>
                  <a:lnTo>
                    <a:pt x="285750" y="240507"/>
                  </a:lnTo>
                  <a:lnTo>
                    <a:pt x="176212" y="233363"/>
                  </a:lnTo>
                  <a:lnTo>
                    <a:pt x="107156" y="228600"/>
                  </a:lnTo>
                  <a:lnTo>
                    <a:pt x="78581" y="221457"/>
                  </a:lnTo>
                  <a:lnTo>
                    <a:pt x="40481" y="202407"/>
                  </a:lnTo>
                  <a:lnTo>
                    <a:pt x="11906" y="180975"/>
                  </a:lnTo>
                  <a:lnTo>
                    <a:pt x="0" y="161925"/>
                  </a:lnTo>
                  <a:lnTo>
                    <a:pt x="2381" y="140494"/>
                  </a:lnTo>
                  <a:lnTo>
                    <a:pt x="14287" y="114300"/>
                  </a:lnTo>
                  <a:lnTo>
                    <a:pt x="33337" y="90488"/>
                  </a:lnTo>
                  <a:lnTo>
                    <a:pt x="61912" y="64294"/>
                  </a:lnTo>
                  <a:lnTo>
                    <a:pt x="102394" y="42863"/>
                  </a:lnTo>
                  <a:lnTo>
                    <a:pt x="147637" y="28575"/>
                  </a:lnTo>
                  <a:lnTo>
                    <a:pt x="204787" y="14288"/>
                  </a:lnTo>
                  <a:lnTo>
                    <a:pt x="290512" y="2382"/>
                  </a:lnTo>
                  <a:lnTo>
                    <a:pt x="378619" y="0"/>
                  </a:lnTo>
                  <a:lnTo>
                    <a:pt x="411956" y="9525"/>
                  </a:lnTo>
                  <a:lnTo>
                    <a:pt x="473869" y="23813"/>
                  </a:lnTo>
                  <a:lnTo>
                    <a:pt x="595312" y="42863"/>
                  </a:lnTo>
                  <a:lnTo>
                    <a:pt x="838200" y="66675"/>
                  </a:lnTo>
                  <a:lnTo>
                    <a:pt x="1300162" y="97632"/>
                  </a:lnTo>
                  <a:lnTo>
                    <a:pt x="1683544" y="119063"/>
                  </a:lnTo>
                  <a:lnTo>
                    <a:pt x="2050256" y="130969"/>
                  </a:lnTo>
                  <a:lnTo>
                    <a:pt x="2243137" y="138113"/>
                  </a:lnTo>
                  <a:lnTo>
                    <a:pt x="2305050" y="135732"/>
                  </a:lnTo>
                  <a:lnTo>
                    <a:pt x="2340769" y="123825"/>
                  </a:lnTo>
                  <a:lnTo>
                    <a:pt x="2364581" y="109538"/>
                  </a:lnTo>
                  <a:lnTo>
                    <a:pt x="2383631" y="90488"/>
                  </a:lnTo>
                  <a:lnTo>
                    <a:pt x="2400300" y="64294"/>
                  </a:lnTo>
                  <a:lnTo>
                    <a:pt x="2426494" y="2382"/>
                  </a:lnTo>
                  <a:lnTo>
                    <a:pt x="2590800" y="71438"/>
                  </a:lnTo>
                  <a:lnTo>
                    <a:pt x="2555081" y="166688"/>
                  </a:lnTo>
                  <a:lnTo>
                    <a:pt x="2528887" y="216694"/>
                  </a:lnTo>
                  <a:lnTo>
                    <a:pt x="2488406" y="269082"/>
                  </a:lnTo>
                  <a:lnTo>
                    <a:pt x="2450306" y="321469"/>
                  </a:lnTo>
                  <a:lnTo>
                    <a:pt x="2419350" y="347663"/>
                  </a:lnTo>
                  <a:lnTo>
                    <a:pt x="2388394" y="361950"/>
                  </a:lnTo>
                  <a:lnTo>
                    <a:pt x="2319337" y="354807"/>
                  </a:lnTo>
                  <a:lnTo>
                    <a:pt x="1914525" y="333375"/>
                  </a:lnTo>
                  <a:lnTo>
                    <a:pt x="1266825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7212795-A28A-034F-823C-D5ACCAEE814B}"/>
                </a:ext>
              </a:extLst>
            </p:cNvPr>
            <p:cNvSpPr/>
            <p:nvPr/>
          </p:nvSpPr>
          <p:spPr>
            <a:xfrm>
              <a:off x="4214813" y="2468563"/>
              <a:ext cx="2874962" cy="536575"/>
            </a:xfrm>
            <a:custGeom>
              <a:avLst/>
              <a:gdLst>
                <a:gd name="connsiteX0" fmla="*/ 1395412 w 2874168"/>
                <a:gd name="connsiteY0" fmla="*/ 338138 h 535782"/>
                <a:gd name="connsiteX1" fmla="*/ 983456 w 2874168"/>
                <a:gd name="connsiteY1" fmla="*/ 402432 h 535782"/>
                <a:gd name="connsiteX2" fmla="*/ 862012 w 2874168"/>
                <a:gd name="connsiteY2" fmla="*/ 421482 h 535782"/>
                <a:gd name="connsiteX3" fmla="*/ 716756 w 2874168"/>
                <a:gd name="connsiteY3" fmla="*/ 450057 h 535782"/>
                <a:gd name="connsiteX4" fmla="*/ 554831 w 2874168"/>
                <a:gd name="connsiteY4" fmla="*/ 502444 h 535782"/>
                <a:gd name="connsiteX5" fmla="*/ 473868 w 2874168"/>
                <a:gd name="connsiteY5" fmla="*/ 533400 h 535782"/>
                <a:gd name="connsiteX6" fmla="*/ 457200 w 2874168"/>
                <a:gd name="connsiteY6" fmla="*/ 535782 h 535782"/>
                <a:gd name="connsiteX7" fmla="*/ 385762 w 2874168"/>
                <a:gd name="connsiteY7" fmla="*/ 516732 h 535782"/>
                <a:gd name="connsiteX8" fmla="*/ 316706 w 2874168"/>
                <a:gd name="connsiteY8" fmla="*/ 488157 h 535782"/>
                <a:gd name="connsiteX9" fmla="*/ 185737 w 2874168"/>
                <a:gd name="connsiteY9" fmla="*/ 426244 h 535782"/>
                <a:gd name="connsiteX10" fmla="*/ 111918 w 2874168"/>
                <a:gd name="connsiteY10" fmla="*/ 385763 h 535782"/>
                <a:gd name="connsiteX11" fmla="*/ 28575 w 2874168"/>
                <a:gd name="connsiteY11" fmla="*/ 328613 h 535782"/>
                <a:gd name="connsiteX12" fmla="*/ 14287 w 2874168"/>
                <a:gd name="connsiteY12" fmla="*/ 311944 h 535782"/>
                <a:gd name="connsiteX13" fmla="*/ 4762 w 2874168"/>
                <a:gd name="connsiteY13" fmla="*/ 292894 h 535782"/>
                <a:gd name="connsiteX14" fmla="*/ 0 w 2874168"/>
                <a:gd name="connsiteY14" fmla="*/ 271463 h 535782"/>
                <a:gd name="connsiteX15" fmla="*/ 4762 w 2874168"/>
                <a:gd name="connsiteY15" fmla="*/ 254794 h 535782"/>
                <a:gd name="connsiteX16" fmla="*/ 23812 w 2874168"/>
                <a:gd name="connsiteY16" fmla="*/ 250032 h 535782"/>
                <a:gd name="connsiteX17" fmla="*/ 52387 w 2874168"/>
                <a:gd name="connsiteY17" fmla="*/ 261938 h 535782"/>
                <a:gd name="connsiteX18" fmla="*/ 88106 w 2874168"/>
                <a:gd name="connsiteY18" fmla="*/ 273844 h 535782"/>
                <a:gd name="connsiteX19" fmla="*/ 152400 w 2874168"/>
                <a:gd name="connsiteY19" fmla="*/ 285750 h 535782"/>
                <a:gd name="connsiteX20" fmla="*/ 285750 w 2874168"/>
                <a:gd name="connsiteY20" fmla="*/ 290513 h 535782"/>
                <a:gd name="connsiteX21" fmla="*/ 490537 w 2874168"/>
                <a:gd name="connsiteY21" fmla="*/ 278607 h 535782"/>
                <a:gd name="connsiteX22" fmla="*/ 783431 w 2874168"/>
                <a:gd name="connsiteY22" fmla="*/ 247650 h 535782"/>
                <a:gd name="connsiteX23" fmla="*/ 1009650 w 2874168"/>
                <a:gd name="connsiteY23" fmla="*/ 214313 h 535782"/>
                <a:gd name="connsiteX24" fmla="*/ 1371600 w 2874168"/>
                <a:gd name="connsiteY24" fmla="*/ 157163 h 535782"/>
                <a:gd name="connsiteX25" fmla="*/ 1747837 w 2874168"/>
                <a:gd name="connsiteY25" fmla="*/ 104775 h 535782"/>
                <a:gd name="connsiteX26" fmla="*/ 1919287 w 2874168"/>
                <a:gd name="connsiteY26" fmla="*/ 83344 h 535782"/>
                <a:gd name="connsiteX27" fmla="*/ 2105025 w 2874168"/>
                <a:gd name="connsiteY27" fmla="*/ 69057 h 535782"/>
                <a:gd name="connsiteX28" fmla="*/ 2345531 w 2874168"/>
                <a:gd name="connsiteY28" fmla="*/ 38100 h 535782"/>
                <a:gd name="connsiteX29" fmla="*/ 2476500 w 2874168"/>
                <a:gd name="connsiteY29" fmla="*/ 19050 h 535782"/>
                <a:gd name="connsiteX30" fmla="*/ 2521743 w 2874168"/>
                <a:gd name="connsiteY30" fmla="*/ 7144 h 535782"/>
                <a:gd name="connsiteX31" fmla="*/ 2552700 w 2874168"/>
                <a:gd name="connsiteY31" fmla="*/ 0 h 535782"/>
                <a:gd name="connsiteX32" fmla="*/ 2609850 w 2874168"/>
                <a:gd name="connsiteY32" fmla="*/ 4763 h 535782"/>
                <a:gd name="connsiteX33" fmla="*/ 2669381 w 2874168"/>
                <a:gd name="connsiteY33" fmla="*/ 23813 h 535782"/>
                <a:gd name="connsiteX34" fmla="*/ 2726531 w 2874168"/>
                <a:gd name="connsiteY34" fmla="*/ 52388 h 535782"/>
                <a:gd name="connsiteX35" fmla="*/ 2790825 w 2874168"/>
                <a:gd name="connsiteY35" fmla="*/ 90488 h 535782"/>
                <a:gd name="connsiteX36" fmla="*/ 2831306 w 2874168"/>
                <a:gd name="connsiteY36" fmla="*/ 114300 h 535782"/>
                <a:gd name="connsiteX37" fmla="*/ 2859881 w 2874168"/>
                <a:gd name="connsiteY37" fmla="*/ 138113 h 535782"/>
                <a:gd name="connsiteX38" fmla="*/ 2871787 w 2874168"/>
                <a:gd name="connsiteY38" fmla="*/ 154782 h 535782"/>
                <a:gd name="connsiteX39" fmla="*/ 2874168 w 2874168"/>
                <a:gd name="connsiteY39" fmla="*/ 180975 h 535782"/>
                <a:gd name="connsiteX40" fmla="*/ 2862262 w 2874168"/>
                <a:gd name="connsiteY40" fmla="*/ 209550 h 535782"/>
                <a:gd name="connsiteX41" fmla="*/ 2833687 w 2874168"/>
                <a:gd name="connsiteY41" fmla="*/ 228600 h 535782"/>
                <a:gd name="connsiteX42" fmla="*/ 2724150 w 2874168"/>
                <a:gd name="connsiteY42" fmla="*/ 242888 h 535782"/>
                <a:gd name="connsiteX43" fmla="*/ 2452687 w 2874168"/>
                <a:gd name="connsiteY43" fmla="*/ 247650 h 535782"/>
                <a:gd name="connsiteX44" fmla="*/ 2100262 w 2874168"/>
                <a:gd name="connsiteY44" fmla="*/ 261938 h 535782"/>
                <a:gd name="connsiteX45" fmla="*/ 1852612 w 2874168"/>
                <a:gd name="connsiteY45" fmla="*/ 280988 h 535782"/>
                <a:gd name="connsiteX46" fmla="*/ 1571625 w 2874168"/>
                <a:gd name="connsiteY46" fmla="*/ 314325 h 535782"/>
                <a:gd name="connsiteX47" fmla="*/ 1395412 w 2874168"/>
                <a:gd name="connsiteY47" fmla="*/ 3381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74168" h="535782">
                  <a:moveTo>
                    <a:pt x="1395412" y="338138"/>
                  </a:moveTo>
                  <a:lnTo>
                    <a:pt x="983456" y="402432"/>
                  </a:lnTo>
                  <a:lnTo>
                    <a:pt x="862012" y="421482"/>
                  </a:lnTo>
                  <a:lnTo>
                    <a:pt x="716756" y="450057"/>
                  </a:lnTo>
                  <a:lnTo>
                    <a:pt x="554831" y="502444"/>
                  </a:lnTo>
                  <a:lnTo>
                    <a:pt x="473868" y="533400"/>
                  </a:lnTo>
                  <a:lnTo>
                    <a:pt x="457200" y="535782"/>
                  </a:lnTo>
                  <a:lnTo>
                    <a:pt x="385762" y="516732"/>
                  </a:lnTo>
                  <a:lnTo>
                    <a:pt x="316706" y="488157"/>
                  </a:lnTo>
                  <a:lnTo>
                    <a:pt x="185737" y="426244"/>
                  </a:lnTo>
                  <a:lnTo>
                    <a:pt x="111918" y="385763"/>
                  </a:lnTo>
                  <a:lnTo>
                    <a:pt x="28575" y="328613"/>
                  </a:lnTo>
                  <a:lnTo>
                    <a:pt x="14287" y="311944"/>
                  </a:lnTo>
                  <a:lnTo>
                    <a:pt x="4762" y="292894"/>
                  </a:lnTo>
                  <a:lnTo>
                    <a:pt x="0" y="271463"/>
                  </a:lnTo>
                  <a:lnTo>
                    <a:pt x="4762" y="254794"/>
                  </a:lnTo>
                  <a:lnTo>
                    <a:pt x="23812" y="250032"/>
                  </a:lnTo>
                  <a:lnTo>
                    <a:pt x="52387" y="261938"/>
                  </a:lnTo>
                  <a:lnTo>
                    <a:pt x="88106" y="273844"/>
                  </a:lnTo>
                  <a:lnTo>
                    <a:pt x="152400" y="285750"/>
                  </a:lnTo>
                  <a:lnTo>
                    <a:pt x="285750" y="290513"/>
                  </a:lnTo>
                  <a:lnTo>
                    <a:pt x="490537" y="278607"/>
                  </a:lnTo>
                  <a:lnTo>
                    <a:pt x="783431" y="247650"/>
                  </a:lnTo>
                  <a:lnTo>
                    <a:pt x="1009650" y="214313"/>
                  </a:lnTo>
                  <a:lnTo>
                    <a:pt x="1371600" y="157163"/>
                  </a:lnTo>
                  <a:lnTo>
                    <a:pt x="1747837" y="104775"/>
                  </a:lnTo>
                  <a:lnTo>
                    <a:pt x="1919287" y="83344"/>
                  </a:lnTo>
                  <a:lnTo>
                    <a:pt x="2105025" y="69057"/>
                  </a:lnTo>
                  <a:lnTo>
                    <a:pt x="2345531" y="38100"/>
                  </a:lnTo>
                  <a:lnTo>
                    <a:pt x="2476500" y="19050"/>
                  </a:lnTo>
                  <a:lnTo>
                    <a:pt x="2521743" y="7144"/>
                  </a:lnTo>
                  <a:lnTo>
                    <a:pt x="2552700" y="0"/>
                  </a:lnTo>
                  <a:lnTo>
                    <a:pt x="2609850" y="4763"/>
                  </a:lnTo>
                  <a:lnTo>
                    <a:pt x="2669381" y="23813"/>
                  </a:lnTo>
                  <a:lnTo>
                    <a:pt x="2726531" y="52388"/>
                  </a:lnTo>
                  <a:lnTo>
                    <a:pt x="2790825" y="90488"/>
                  </a:lnTo>
                  <a:lnTo>
                    <a:pt x="2831306" y="114300"/>
                  </a:lnTo>
                  <a:lnTo>
                    <a:pt x="2859881" y="138113"/>
                  </a:lnTo>
                  <a:lnTo>
                    <a:pt x="2871787" y="154782"/>
                  </a:lnTo>
                  <a:lnTo>
                    <a:pt x="2874168" y="180975"/>
                  </a:lnTo>
                  <a:lnTo>
                    <a:pt x="2862262" y="209550"/>
                  </a:lnTo>
                  <a:lnTo>
                    <a:pt x="2833687" y="228600"/>
                  </a:lnTo>
                  <a:lnTo>
                    <a:pt x="2724150" y="242888"/>
                  </a:lnTo>
                  <a:lnTo>
                    <a:pt x="2452687" y="247650"/>
                  </a:lnTo>
                  <a:lnTo>
                    <a:pt x="2100262" y="261938"/>
                  </a:lnTo>
                  <a:lnTo>
                    <a:pt x="1852612" y="280988"/>
                  </a:lnTo>
                  <a:lnTo>
                    <a:pt x="1571625" y="314325"/>
                  </a:lnTo>
                  <a:lnTo>
                    <a:pt x="1395412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9F31C97-6CAA-1A44-83EF-BB0FA40D5A64}"/>
                </a:ext>
              </a:extLst>
            </p:cNvPr>
            <p:cNvSpPr/>
            <p:nvPr/>
          </p:nvSpPr>
          <p:spPr>
            <a:xfrm>
              <a:off x="4210050" y="2846388"/>
              <a:ext cx="1023938" cy="1222375"/>
            </a:xfrm>
            <a:custGeom>
              <a:avLst/>
              <a:gdLst>
                <a:gd name="connsiteX0" fmla="*/ 481013 w 1023938"/>
                <a:gd name="connsiteY0" fmla="*/ 885825 h 1223962"/>
                <a:gd name="connsiteX1" fmla="*/ 335756 w 1023938"/>
                <a:gd name="connsiteY1" fmla="*/ 1004887 h 1223962"/>
                <a:gd name="connsiteX2" fmla="*/ 228600 w 1023938"/>
                <a:gd name="connsiteY2" fmla="*/ 1090612 h 1223962"/>
                <a:gd name="connsiteX3" fmla="*/ 100013 w 1023938"/>
                <a:gd name="connsiteY3" fmla="*/ 1185862 h 1223962"/>
                <a:gd name="connsiteX4" fmla="*/ 54769 w 1023938"/>
                <a:gd name="connsiteY4" fmla="*/ 1212056 h 1223962"/>
                <a:gd name="connsiteX5" fmla="*/ 38100 w 1023938"/>
                <a:gd name="connsiteY5" fmla="*/ 1219200 h 1223962"/>
                <a:gd name="connsiteX6" fmla="*/ 23813 w 1023938"/>
                <a:gd name="connsiteY6" fmla="*/ 1221581 h 1223962"/>
                <a:gd name="connsiteX7" fmla="*/ 9525 w 1023938"/>
                <a:gd name="connsiteY7" fmla="*/ 1223962 h 1223962"/>
                <a:gd name="connsiteX8" fmla="*/ 0 w 1023938"/>
                <a:gd name="connsiteY8" fmla="*/ 1214437 h 1223962"/>
                <a:gd name="connsiteX9" fmla="*/ 4763 w 1023938"/>
                <a:gd name="connsiteY9" fmla="*/ 1195387 h 1223962"/>
                <a:gd name="connsiteX10" fmla="*/ 21431 w 1023938"/>
                <a:gd name="connsiteY10" fmla="*/ 1159669 h 1223962"/>
                <a:gd name="connsiteX11" fmla="*/ 107156 w 1023938"/>
                <a:gd name="connsiteY11" fmla="*/ 1057275 h 1223962"/>
                <a:gd name="connsiteX12" fmla="*/ 250031 w 1023938"/>
                <a:gd name="connsiteY12" fmla="*/ 876300 h 1223962"/>
                <a:gd name="connsiteX13" fmla="*/ 366713 w 1023938"/>
                <a:gd name="connsiteY13" fmla="*/ 726281 h 1223962"/>
                <a:gd name="connsiteX14" fmla="*/ 481013 w 1023938"/>
                <a:gd name="connsiteY14" fmla="*/ 566737 h 1223962"/>
                <a:gd name="connsiteX15" fmla="*/ 576263 w 1023938"/>
                <a:gd name="connsiteY15" fmla="*/ 433387 h 1223962"/>
                <a:gd name="connsiteX16" fmla="*/ 640556 w 1023938"/>
                <a:gd name="connsiteY16" fmla="*/ 338137 h 1223962"/>
                <a:gd name="connsiteX17" fmla="*/ 673894 w 1023938"/>
                <a:gd name="connsiteY17" fmla="*/ 283369 h 1223962"/>
                <a:gd name="connsiteX18" fmla="*/ 681038 w 1023938"/>
                <a:gd name="connsiteY18" fmla="*/ 259556 h 1223962"/>
                <a:gd name="connsiteX19" fmla="*/ 681038 w 1023938"/>
                <a:gd name="connsiteY19" fmla="*/ 230981 h 1223962"/>
                <a:gd name="connsiteX20" fmla="*/ 673894 w 1023938"/>
                <a:gd name="connsiteY20" fmla="*/ 200025 h 1223962"/>
                <a:gd name="connsiteX21" fmla="*/ 654844 w 1023938"/>
                <a:gd name="connsiteY21" fmla="*/ 169069 h 1223962"/>
                <a:gd name="connsiteX22" fmla="*/ 631031 w 1023938"/>
                <a:gd name="connsiteY22" fmla="*/ 140494 h 1223962"/>
                <a:gd name="connsiteX23" fmla="*/ 564356 w 1023938"/>
                <a:gd name="connsiteY23" fmla="*/ 78581 h 1223962"/>
                <a:gd name="connsiteX24" fmla="*/ 647700 w 1023938"/>
                <a:gd name="connsiteY24" fmla="*/ 0 h 1223962"/>
                <a:gd name="connsiteX25" fmla="*/ 821531 w 1023938"/>
                <a:gd name="connsiteY25" fmla="*/ 135731 h 1223962"/>
                <a:gd name="connsiteX26" fmla="*/ 916781 w 1023938"/>
                <a:gd name="connsiteY26" fmla="*/ 207169 h 1223962"/>
                <a:gd name="connsiteX27" fmla="*/ 976313 w 1023938"/>
                <a:gd name="connsiteY27" fmla="*/ 250031 h 1223962"/>
                <a:gd name="connsiteX28" fmla="*/ 1002506 w 1023938"/>
                <a:gd name="connsiteY28" fmla="*/ 269081 h 1223962"/>
                <a:gd name="connsiteX29" fmla="*/ 1014413 w 1023938"/>
                <a:gd name="connsiteY29" fmla="*/ 288131 h 1223962"/>
                <a:gd name="connsiteX30" fmla="*/ 1019175 w 1023938"/>
                <a:gd name="connsiteY30" fmla="*/ 302419 h 1223962"/>
                <a:gd name="connsiteX31" fmla="*/ 1023938 w 1023938"/>
                <a:gd name="connsiteY31" fmla="*/ 328612 h 1223962"/>
                <a:gd name="connsiteX32" fmla="*/ 1021556 w 1023938"/>
                <a:gd name="connsiteY32" fmla="*/ 361950 h 1223962"/>
                <a:gd name="connsiteX33" fmla="*/ 1002506 w 1023938"/>
                <a:gd name="connsiteY33" fmla="*/ 383381 h 1223962"/>
                <a:gd name="connsiteX34" fmla="*/ 957263 w 1023938"/>
                <a:gd name="connsiteY34" fmla="*/ 414337 h 1223962"/>
                <a:gd name="connsiteX35" fmla="*/ 790575 w 1023938"/>
                <a:gd name="connsiteY35" fmla="*/ 595312 h 1223962"/>
                <a:gd name="connsiteX36" fmla="*/ 688181 w 1023938"/>
                <a:gd name="connsiteY36" fmla="*/ 692944 h 1223962"/>
                <a:gd name="connsiteX37" fmla="*/ 602456 w 1023938"/>
                <a:gd name="connsiteY37" fmla="*/ 778669 h 1223962"/>
                <a:gd name="connsiteX38" fmla="*/ 481013 w 1023938"/>
                <a:gd name="connsiteY38" fmla="*/ 885825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3938" h="1223962">
                  <a:moveTo>
                    <a:pt x="481013" y="885825"/>
                  </a:moveTo>
                  <a:lnTo>
                    <a:pt x="335756" y="1004887"/>
                  </a:lnTo>
                  <a:lnTo>
                    <a:pt x="228600" y="1090612"/>
                  </a:lnTo>
                  <a:lnTo>
                    <a:pt x="100013" y="1185862"/>
                  </a:lnTo>
                  <a:lnTo>
                    <a:pt x="54769" y="1212056"/>
                  </a:lnTo>
                  <a:lnTo>
                    <a:pt x="38100" y="1219200"/>
                  </a:lnTo>
                  <a:lnTo>
                    <a:pt x="23813" y="1221581"/>
                  </a:lnTo>
                  <a:lnTo>
                    <a:pt x="9525" y="1223962"/>
                  </a:lnTo>
                  <a:lnTo>
                    <a:pt x="0" y="1214437"/>
                  </a:lnTo>
                  <a:lnTo>
                    <a:pt x="4763" y="1195387"/>
                  </a:lnTo>
                  <a:lnTo>
                    <a:pt x="21431" y="1159669"/>
                  </a:lnTo>
                  <a:lnTo>
                    <a:pt x="107156" y="1057275"/>
                  </a:lnTo>
                  <a:lnTo>
                    <a:pt x="250031" y="876300"/>
                  </a:lnTo>
                  <a:lnTo>
                    <a:pt x="366713" y="726281"/>
                  </a:lnTo>
                  <a:lnTo>
                    <a:pt x="481013" y="566737"/>
                  </a:lnTo>
                  <a:lnTo>
                    <a:pt x="576263" y="433387"/>
                  </a:lnTo>
                  <a:lnTo>
                    <a:pt x="640556" y="338137"/>
                  </a:lnTo>
                  <a:lnTo>
                    <a:pt x="673894" y="283369"/>
                  </a:lnTo>
                  <a:lnTo>
                    <a:pt x="681038" y="259556"/>
                  </a:lnTo>
                  <a:lnTo>
                    <a:pt x="681038" y="230981"/>
                  </a:lnTo>
                  <a:lnTo>
                    <a:pt x="673894" y="200025"/>
                  </a:lnTo>
                  <a:lnTo>
                    <a:pt x="654844" y="169069"/>
                  </a:lnTo>
                  <a:lnTo>
                    <a:pt x="631031" y="140494"/>
                  </a:lnTo>
                  <a:lnTo>
                    <a:pt x="564356" y="78581"/>
                  </a:lnTo>
                  <a:lnTo>
                    <a:pt x="647700" y="0"/>
                  </a:lnTo>
                  <a:lnTo>
                    <a:pt x="821531" y="135731"/>
                  </a:lnTo>
                  <a:lnTo>
                    <a:pt x="916781" y="207169"/>
                  </a:lnTo>
                  <a:lnTo>
                    <a:pt x="976313" y="250031"/>
                  </a:lnTo>
                  <a:lnTo>
                    <a:pt x="1002506" y="269081"/>
                  </a:lnTo>
                  <a:lnTo>
                    <a:pt x="1014413" y="288131"/>
                  </a:lnTo>
                  <a:lnTo>
                    <a:pt x="1019175" y="302419"/>
                  </a:lnTo>
                  <a:lnTo>
                    <a:pt x="1023938" y="328612"/>
                  </a:lnTo>
                  <a:lnTo>
                    <a:pt x="1021556" y="361950"/>
                  </a:lnTo>
                  <a:lnTo>
                    <a:pt x="1002506" y="383381"/>
                  </a:lnTo>
                  <a:lnTo>
                    <a:pt x="957263" y="414337"/>
                  </a:lnTo>
                  <a:lnTo>
                    <a:pt x="790575" y="595312"/>
                  </a:lnTo>
                  <a:lnTo>
                    <a:pt x="688181" y="692944"/>
                  </a:lnTo>
                  <a:lnTo>
                    <a:pt x="602456" y="778669"/>
                  </a:lnTo>
                  <a:lnTo>
                    <a:pt x="48101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782DF38-7C44-934B-AC5E-7D805FCE43A9}"/>
                </a:ext>
              </a:extLst>
            </p:cNvPr>
            <p:cNvSpPr/>
            <p:nvPr/>
          </p:nvSpPr>
          <p:spPr>
            <a:xfrm>
              <a:off x="4881563" y="3160713"/>
              <a:ext cx="1709737" cy="425450"/>
            </a:xfrm>
            <a:custGeom>
              <a:avLst/>
              <a:gdLst>
                <a:gd name="connsiteX0" fmla="*/ 947737 w 1709737"/>
                <a:gd name="connsiteY0" fmla="*/ 323850 h 426244"/>
                <a:gd name="connsiteX1" fmla="*/ 692943 w 1709737"/>
                <a:gd name="connsiteY1" fmla="*/ 361950 h 426244"/>
                <a:gd name="connsiteX2" fmla="*/ 433387 w 1709737"/>
                <a:gd name="connsiteY2" fmla="*/ 409575 h 426244"/>
                <a:gd name="connsiteX3" fmla="*/ 373856 w 1709737"/>
                <a:gd name="connsiteY3" fmla="*/ 419100 h 426244"/>
                <a:gd name="connsiteX4" fmla="*/ 342900 w 1709737"/>
                <a:gd name="connsiteY4" fmla="*/ 423862 h 426244"/>
                <a:gd name="connsiteX5" fmla="*/ 297656 w 1709737"/>
                <a:gd name="connsiteY5" fmla="*/ 426244 h 426244"/>
                <a:gd name="connsiteX6" fmla="*/ 240506 w 1709737"/>
                <a:gd name="connsiteY6" fmla="*/ 426244 h 426244"/>
                <a:gd name="connsiteX7" fmla="*/ 207168 w 1709737"/>
                <a:gd name="connsiteY7" fmla="*/ 423862 h 426244"/>
                <a:gd name="connsiteX8" fmla="*/ 176212 w 1709737"/>
                <a:gd name="connsiteY8" fmla="*/ 419100 h 426244"/>
                <a:gd name="connsiteX9" fmla="*/ 145256 w 1709737"/>
                <a:gd name="connsiteY9" fmla="*/ 414337 h 426244"/>
                <a:gd name="connsiteX10" fmla="*/ 111918 w 1709737"/>
                <a:gd name="connsiteY10" fmla="*/ 402431 h 426244"/>
                <a:gd name="connsiteX11" fmla="*/ 71437 w 1709737"/>
                <a:gd name="connsiteY11" fmla="*/ 381000 h 426244"/>
                <a:gd name="connsiteX12" fmla="*/ 0 w 1709737"/>
                <a:gd name="connsiteY12" fmla="*/ 328612 h 426244"/>
                <a:gd name="connsiteX13" fmla="*/ 80962 w 1709737"/>
                <a:gd name="connsiteY13" fmla="*/ 221456 h 426244"/>
                <a:gd name="connsiteX14" fmla="*/ 145256 w 1709737"/>
                <a:gd name="connsiteY14" fmla="*/ 269081 h 426244"/>
                <a:gd name="connsiteX15" fmla="*/ 166687 w 1709737"/>
                <a:gd name="connsiteY15" fmla="*/ 276225 h 426244"/>
                <a:gd name="connsiteX16" fmla="*/ 204787 w 1709737"/>
                <a:gd name="connsiteY16" fmla="*/ 280987 h 426244"/>
                <a:gd name="connsiteX17" fmla="*/ 278606 w 1709737"/>
                <a:gd name="connsiteY17" fmla="*/ 273844 h 426244"/>
                <a:gd name="connsiteX18" fmla="*/ 490537 w 1709737"/>
                <a:gd name="connsiteY18" fmla="*/ 235744 h 426244"/>
                <a:gd name="connsiteX19" fmla="*/ 831056 w 1709737"/>
                <a:gd name="connsiteY19" fmla="*/ 166687 h 426244"/>
                <a:gd name="connsiteX20" fmla="*/ 1092993 w 1709737"/>
                <a:gd name="connsiteY20" fmla="*/ 109537 h 426244"/>
                <a:gd name="connsiteX21" fmla="*/ 1307306 w 1709737"/>
                <a:gd name="connsiteY21" fmla="*/ 61912 h 426244"/>
                <a:gd name="connsiteX22" fmla="*/ 1357312 w 1709737"/>
                <a:gd name="connsiteY22" fmla="*/ 47625 h 426244"/>
                <a:gd name="connsiteX23" fmla="*/ 1390650 w 1709737"/>
                <a:gd name="connsiteY23" fmla="*/ 28575 h 426244"/>
                <a:gd name="connsiteX24" fmla="*/ 1416843 w 1709737"/>
                <a:gd name="connsiteY24" fmla="*/ 7144 h 426244"/>
                <a:gd name="connsiteX25" fmla="*/ 1428750 w 1709737"/>
                <a:gd name="connsiteY25" fmla="*/ 0 h 426244"/>
                <a:gd name="connsiteX26" fmla="*/ 1459706 w 1709737"/>
                <a:gd name="connsiteY26" fmla="*/ 2381 h 426244"/>
                <a:gd name="connsiteX27" fmla="*/ 1540668 w 1709737"/>
                <a:gd name="connsiteY27" fmla="*/ 19050 h 426244"/>
                <a:gd name="connsiteX28" fmla="*/ 1628775 w 1709737"/>
                <a:gd name="connsiteY28" fmla="*/ 50006 h 426244"/>
                <a:gd name="connsiteX29" fmla="*/ 1671637 w 1709737"/>
                <a:gd name="connsiteY29" fmla="*/ 66675 h 426244"/>
                <a:gd name="connsiteX30" fmla="*/ 1693068 w 1709737"/>
                <a:gd name="connsiteY30" fmla="*/ 83344 h 426244"/>
                <a:gd name="connsiteX31" fmla="*/ 1704975 w 1709737"/>
                <a:gd name="connsiteY31" fmla="*/ 102394 h 426244"/>
                <a:gd name="connsiteX32" fmla="*/ 1709737 w 1709737"/>
                <a:gd name="connsiteY32" fmla="*/ 128587 h 426244"/>
                <a:gd name="connsiteX33" fmla="*/ 1702593 w 1709737"/>
                <a:gd name="connsiteY33" fmla="*/ 157162 h 426244"/>
                <a:gd name="connsiteX34" fmla="*/ 1676400 w 1709737"/>
                <a:gd name="connsiteY34" fmla="*/ 180975 h 426244"/>
                <a:gd name="connsiteX35" fmla="*/ 1643062 w 1709737"/>
                <a:gd name="connsiteY35" fmla="*/ 202406 h 426244"/>
                <a:gd name="connsiteX36" fmla="*/ 1581150 w 1709737"/>
                <a:gd name="connsiteY36" fmla="*/ 223837 h 426244"/>
                <a:gd name="connsiteX37" fmla="*/ 1478756 w 1709737"/>
                <a:gd name="connsiteY37" fmla="*/ 240506 h 426244"/>
                <a:gd name="connsiteX38" fmla="*/ 1221581 w 1709737"/>
                <a:gd name="connsiteY38" fmla="*/ 285750 h 426244"/>
                <a:gd name="connsiteX39" fmla="*/ 947737 w 1709737"/>
                <a:gd name="connsiteY39" fmla="*/ 32385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9737" h="426244">
                  <a:moveTo>
                    <a:pt x="947737" y="323850"/>
                  </a:moveTo>
                  <a:lnTo>
                    <a:pt x="692943" y="361950"/>
                  </a:lnTo>
                  <a:lnTo>
                    <a:pt x="433387" y="409575"/>
                  </a:lnTo>
                  <a:lnTo>
                    <a:pt x="373856" y="419100"/>
                  </a:lnTo>
                  <a:lnTo>
                    <a:pt x="342900" y="423862"/>
                  </a:lnTo>
                  <a:lnTo>
                    <a:pt x="297656" y="426244"/>
                  </a:lnTo>
                  <a:lnTo>
                    <a:pt x="240506" y="426244"/>
                  </a:lnTo>
                  <a:cubicBezTo>
                    <a:pt x="208758" y="423801"/>
                    <a:pt x="219899" y="423862"/>
                    <a:pt x="207168" y="423862"/>
                  </a:cubicBezTo>
                  <a:lnTo>
                    <a:pt x="176212" y="419100"/>
                  </a:lnTo>
                  <a:lnTo>
                    <a:pt x="145256" y="414337"/>
                  </a:lnTo>
                  <a:lnTo>
                    <a:pt x="111918" y="402431"/>
                  </a:lnTo>
                  <a:lnTo>
                    <a:pt x="71437" y="381000"/>
                  </a:lnTo>
                  <a:lnTo>
                    <a:pt x="0" y="328612"/>
                  </a:lnTo>
                  <a:lnTo>
                    <a:pt x="80962" y="221456"/>
                  </a:lnTo>
                  <a:lnTo>
                    <a:pt x="145256" y="269081"/>
                  </a:lnTo>
                  <a:lnTo>
                    <a:pt x="166687" y="276225"/>
                  </a:lnTo>
                  <a:lnTo>
                    <a:pt x="204787" y="280987"/>
                  </a:lnTo>
                  <a:lnTo>
                    <a:pt x="278606" y="273844"/>
                  </a:lnTo>
                  <a:lnTo>
                    <a:pt x="490537" y="235744"/>
                  </a:lnTo>
                  <a:lnTo>
                    <a:pt x="831056" y="166687"/>
                  </a:lnTo>
                  <a:lnTo>
                    <a:pt x="1092993" y="109537"/>
                  </a:lnTo>
                  <a:lnTo>
                    <a:pt x="1307306" y="61912"/>
                  </a:lnTo>
                  <a:lnTo>
                    <a:pt x="1357312" y="47625"/>
                  </a:lnTo>
                  <a:lnTo>
                    <a:pt x="1390650" y="28575"/>
                  </a:lnTo>
                  <a:lnTo>
                    <a:pt x="1416843" y="7144"/>
                  </a:lnTo>
                  <a:lnTo>
                    <a:pt x="1428750" y="0"/>
                  </a:lnTo>
                  <a:lnTo>
                    <a:pt x="1459706" y="2381"/>
                  </a:lnTo>
                  <a:lnTo>
                    <a:pt x="1540668" y="19050"/>
                  </a:lnTo>
                  <a:lnTo>
                    <a:pt x="1628775" y="50006"/>
                  </a:lnTo>
                  <a:lnTo>
                    <a:pt x="1671637" y="66675"/>
                  </a:lnTo>
                  <a:lnTo>
                    <a:pt x="1693068" y="83344"/>
                  </a:lnTo>
                  <a:lnTo>
                    <a:pt x="1704975" y="102394"/>
                  </a:lnTo>
                  <a:lnTo>
                    <a:pt x="1709737" y="128587"/>
                  </a:lnTo>
                  <a:lnTo>
                    <a:pt x="1702593" y="157162"/>
                  </a:lnTo>
                  <a:lnTo>
                    <a:pt x="1676400" y="180975"/>
                  </a:lnTo>
                  <a:lnTo>
                    <a:pt x="1643062" y="202406"/>
                  </a:lnTo>
                  <a:lnTo>
                    <a:pt x="1581150" y="223837"/>
                  </a:lnTo>
                  <a:lnTo>
                    <a:pt x="1478756" y="240506"/>
                  </a:lnTo>
                  <a:lnTo>
                    <a:pt x="1221581" y="285750"/>
                  </a:lnTo>
                  <a:lnTo>
                    <a:pt x="9477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4B4A065-5568-7741-AFD7-84D6A190D0C3}"/>
                </a:ext>
              </a:extLst>
            </p:cNvPr>
            <p:cNvSpPr/>
            <p:nvPr/>
          </p:nvSpPr>
          <p:spPr>
            <a:xfrm>
              <a:off x="4318000" y="3962400"/>
              <a:ext cx="2781300" cy="560388"/>
            </a:xfrm>
            <a:custGeom>
              <a:avLst/>
              <a:gdLst>
                <a:gd name="connsiteX0" fmla="*/ 1552575 w 2781300"/>
                <a:gd name="connsiteY0" fmla="*/ 330994 h 559594"/>
                <a:gd name="connsiteX1" fmla="*/ 1314450 w 2781300"/>
                <a:gd name="connsiteY1" fmla="*/ 364331 h 559594"/>
                <a:gd name="connsiteX2" fmla="*/ 962025 w 2781300"/>
                <a:gd name="connsiteY2" fmla="*/ 414338 h 559594"/>
                <a:gd name="connsiteX3" fmla="*/ 831057 w 2781300"/>
                <a:gd name="connsiteY3" fmla="*/ 440531 h 559594"/>
                <a:gd name="connsiteX4" fmla="*/ 719138 w 2781300"/>
                <a:gd name="connsiteY4" fmla="*/ 466725 h 559594"/>
                <a:gd name="connsiteX5" fmla="*/ 561975 w 2781300"/>
                <a:gd name="connsiteY5" fmla="*/ 507206 h 559594"/>
                <a:gd name="connsiteX6" fmla="*/ 392907 w 2781300"/>
                <a:gd name="connsiteY6" fmla="*/ 557213 h 559594"/>
                <a:gd name="connsiteX7" fmla="*/ 373857 w 2781300"/>
                <a:gd name="connsiteY7" fmla="*/ 559594 h 559594"/>
                <a:gd name="connsiteX8" fmla="*/ 342900 w 2781300"/>
                <a:gd name="connsiteY8" fmla="*/ 557213 h 559594"/>
                <a:gd name="connsiteX9" fmla="*/ 288132 w 2781300"/>
                <a:gd name="connsiteY9" fmla="*/ 545306 h 559594"/>
                <a:gd name="connsiteX10" fmla="*/ 223838 w 2781300"/>
                <a:gd name="connsiteY10" fmla="*/ 519113 h 559594"/>
                <a:gd name="connsiteX11" fmla="*/ 180975 w 2781300"/>
                <a:gd name="connsiteY11" fmla="*/ 495300 h 559594"/>
                <a:gd name="connsiteX12" fmla="*/ 145257 w 2781300"/>
                <a:gd name="connsiteY12" fmla="*/ 471488 h 559594"/>
                <a:gd name="connsiteX13" fmla="*/ 107157 w 2781300"/>
                <a:gd name="connsiteY13" fmla="*/ 438150 h 559594"/>
                <a:gd name="connsiteX14" fmla="*/ 76200 w 2781300"/>
                <a:gd name="connsiteY14" fmla="*/ 402431 h 559594"/>
                <a:gd name="connsiteX15" fmla="*/ 42863 w 2781300"/>
                <a:gd name="connsiteY15" fmla="*/ 359569 h 559594"/>
                <a:gd name="connsiteX16" fmla="*/ 14288 w 2781300"/>
                <a:gd name="connsiteY16" fmla="*/ 319088 h 559594"/>
                <a:gd name="connsiteX17" fmla="*/ 0 w 2781300"/>
                <a:gd name="connsiteY17" fmla="*/ 290513 h 559594"/>
                <a:gd name="connsiteX18" fmla="*/ 0 w 2781300"/>
                <a:gd name="connsiteY18" fmla="*/ 273844 h 559594"/>
                <a:gd name="connsiteX19" fmla="*/ 2382 w 2781300"/>
                <a:gd name="connsiteY19" fmla="*/ 261938 h 559594"/>
                <a:gd name="connsiteX20" fmla="*/ 11907 w 2781300"/>
                <a:gd name="connsiteY20" fmla="*/ 254794 h 559594"/>
                <a:gd name="connsiteX21" fmla="*/ 28575 w 2781300"/>
                <a:gd name="connsiteY21" fmla="*/ 252413 h 559594"/>
                <a:gd name="connsiteX22" fmla="*/ 54769 w 2781300"/>
                <a:gd name="connsiteY22" fmla="*/ 264319 h 559594"/>
                <a:gd name="connsiteX23" fmla="*/ 119063 w 2781300"/>
                <a:gd name="connsiteY23" fmla="*/ 292894 h 559594"/>
                <a:gd name="connsiteX24" fmla="*/ 176213 w 2781300"/>
                <a:gd name="connsiteY24" fmla="*/ 314325 h 559594"/>
                <a:gd name="connsiteX25" fmla="*/ 235744 w 2781300"/>
                <a:gd name="connsiteY25" fmla="*/ 333375 h 559594"/>
                <a:gd name="connsiteX26" fmla="*/ 278607 w 2781300"/>
                <a:gd name="connsiteY26" fmla="*/ 338138 h 559594"/>
                <a:gd name="connsiteX27" fmla="*/ 338138 w 2781300"/>
                <a:gd name="connsiteY27" fmla="*/ 328613 h 559594"/>
                <a:gd name="connsiteX28" fmla="*/ 564357 w 2781300"/>
                <a:gd name="connsiteY28" fmla="*/ 297656 h 559594"/>
                <a:gd name="connsiteX29" fmla="*/ 812007 w 2781300"/>
                <a:gd name="connsiteY29" fmla="*/ 261938 h 559594"/>
                <a:gd name="connsiteX30" fmla="*/ 1073944 w 2781300"/>
                <a:gd name="connsiteY30" fmla="*/ 223838 h 559594"/>
                <a:gd name="connsiteX31" fmla="*/ 1328738 w 2781300"/>
                <a:gd name="connsiteY31" fmla="*/ 180975 h 559594"/>
                <a:gd name="connsiteX32" fmla="*/ 1652588 w 2781300"/>
                <a:gd name="connsiteY32" fmla="*/ 138113 h 559594"/>
                <a:gd name="connsiteX33" fmla="*/ 1969294 w 2781300"/>
                <a:gd name="connsiteY33" fmla="*/ 97631 h 559594"/>
                <a:gd name="connsiteX34" fmla="*/ 2193132 w 2781300"/>
                <a:gd name="connsiteY34" fmla="*/ 66675 h 559594"/>
                <a:gd name="connsiteX35" fmla="*/ 2286000 w 2781300"/>
                <a:gd name="connsiteY35" fmla="*/ 0 h 559594"/>
                <a:gd name="connsiteX36" fmla="*/ 2345532 w 2781300"/>
                <a:gd name="connsiteY36" fmla="*/ 7144 h 559594"/>
                <a:gd name="connsiteX37" fmla="*/ 2447925 w 2781300"/>
                <a:gd name="connsiteY37" fmla="*/ 26194 h 559594"/>
                <a:gd name="connsiteX38" fmla="*/ 2550319 w 2781300"/>
                <a:gd name="connsiteY38" fmla="*/ 52388 h 559594"/>
                <a:gd name="connsiteX39" fmla="*/ 2605088 w 2781300"/>
                <a:gd name="connsiteY39" fmla="*/ 71438 h 559594"/>
                <a:gd name="connsiteX40" fmla="*/ 2650332 w 2781300"/>
                <a:gd name="connsiteY40" fmla="*/ 92869 h 559594"/>
                <a:gd name="connsiteX41" fmla="*/ 2688432 w 2781300"/>
                <a:gd name="connsiteY41" fmla="*/ 109538 h 559594"/>
                <a:gd name="connsiteX42" fmla="*/ 2721769 w 2781300"/>
                <a:gd name="connsiteY42" fmla="*/ 130969 h 559594"/>
                <a:gd name="connsiteX43" fmla="*/ 2747963 w 2781300"/>
                <a:gd name="connsiteY43" fmla="*/ 154781 h 559594"/>
                <a:gd name="connsiteX44" fmla="*/ 2767013 w 2781300"/>
                <a:gd name="connsiteY44" fmla="*/ 176213 h 559594"/>
                <a:gd name="connsiteX45" fmla="*/ 2778919 w 2781300"/>
                <a:gd name="connsiteY45" fmla="*/ 197644 h 559594"/>
                <a:gd name="connsiteX46" fmla="*/ 2781300 w 2781300"/>
                <a:gd name="connsiteY46" fmla="*/ 214313 h 559594"/>
                <a:gd name="connsiteX47" fmla="*/ 2776538 w 2781300"/>
                <a:gd name="connsiteY47" fmla="*/ 228600 h 559594"/>
                <a:gd name="connsiteX48" fmla="*/ 2762250 w 2781300"/>
                <a:gd name="connsiteY48" fmla="*/ 250031 h 559594"/>
                <a:gd name="connsiteX49" fmla="*/ 2738438 w 2781300"/>
                <a:gd name="connsiteY49" fmla="*/ 266700 h 559594"/>
                <a:gd name="connsiteX50" fmla="*/ 2702719 w 2781300"/>
                <a:gd name="connsiteY50" fmla="*/ 283369 h 559594"/>
                <a:gd name="connsiteX51" fmla="*/ 2664619 w 2781300"/>
                <a:gd name="connsiteY51" fmla="*/ 290513 h 559594"/>
                <a:gd name="connsiteX52" fmla="*/ 2478882 w 2781300"/>
                <a:gd name="connsiteY52" fmla="*/ 280988 h 559594"/>
                <a:gd name="connsiteX53" fmla="*/ 2286000 w 2781300"/>
                <a:gd name="connsiteY53" fmla="*/ 280988 h 559594"/>
                <a:gd name="connsiteX54" fmla="*/ 2055019 w 2781300"/>
                <a:gd name="connsiteY54" fmla="*/ 285750 h 559594"/>
                <a:gd name="connsiteX55" fmla="*/ 1854994 w 2781300"/>
                <a:gd name="connsiteY55" fmla="*/ 300038 h 559594"/>
                <a:gd name="connsiteX56" fmla="*/ 1552575 w 2781300"/>
                <a:gd name="connsiteY56" fmla="*/ 330994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81300" h="559594">
                  <a:moveTo>
                    <a:pt x="1552575" y="330994"/>
                  </a:moveTo>
                  <a:lnTo>
                    <a:pt x="1314450" y="364331"/>
                  </a:lnTo>
                  <a:lnTo>
                    <a:pt x="962025" y="414338"/>
                  </a:lnTo>
                  <a:lnTo>
                    <a:pt x="831057" y="440531"/>
                  </a:lnTo>
                  <a:lnTo>
                    <a:pt x="719138" y="466725"/>
                  </a:lnTo>
                  <a:lnTo>
                    <a:pt x="561975" y="507206"/>
                  </a:lnTo>
                  <a:lnTo>
                    <a:pt x="392907" y="557213"/>
                  </a:lnTo>
                  <a:lnTo>
                    <a:pt x="373857" y="559594"/>
                  </a:lnTo>
                  <a:lnTo>
                    <a:pt x="342900" y="557213"/>
                  </a:lnTo>
                  <a:lnTo>
                    <a:pt x="288132" y="545306"/>
                  </a:lnTo>
                  <a:lnTo>
                    <a:pt x="223838" y="519113"/>
                  </a:lnTo>
                  <a:lnTo>
                    <a:pt x="180975" y="495300"/>
                  </a:lnTo>
                  <a:lnTo>
                    <a:pt x="145257" y="471488"/>
                  </a:lnTo>
                  <a:lnTo>
                    <a:pt x="107157" y="438150"/>
                  </a:lnTo>
                  <a:lnTo>
                    <a:pt x="76200" y="402431"/>
                  </a:lnTo>
                  <a:lnTo>
                    <a:pt x="42863" y="359569"/>
                  </a:lnTo>
                  <a:lnTo>
                    <a:pt x="14288" y="319088"/>
                  </a:lnTo>
                  <a:lnTo>
                    <a:pt x="0" y="290513"/>
                  </a:lnTo>
                  <a:lnTo>
                    <a:pt x="0" y="273844"/>
                  </a:lnTo>
                  <a:lnTo>
                    <a:pt x="2382" y="261938"/>
                  </a:lnTo>
                  <a:lnTo>
                    <a:pt x="11907" y="254794"/>
                  </a:lnTo>
                  <a:lnTo>
                    <a:pt x="28575" y="252413"/>
                  </a:lnTo>
                  <a:lnTo>
                    <a:pt x="54769" y="264319"/>
                  </a:lnTo>
                  <a:lnTo>
                    <a:pt x="119063" y="292894"/>
                  </a:lnTo>
                  <a:lnTo>
                    <a:pt x="176213" y="314325"/>
                  </a:lnTo>
                  <a:lnTo>
                    <a:pt x="235744" y="333375"/>
                  </a:lnTo>
                  <a:lnTo>
                    <a:pt x="278607" y="338138"/>
                  </a:lnTo>
                  <a:lnTo>
                    <a:pt x="338138" y="328613"/>
                  </a:lnTo>
                  <a:lnTo>
                    <a:pt x="564357" y="297656"/>
                  </a:lnTo>
                  <a:lnTo>
                    <a:pt x="812007" y="261938"/>
                  </a:lnTo>
                  <a:lnTo>
                    <a:pt x="1073944" y="223838"/>
                  </a:lnTo>
                  <a:lnTo>
                    <a:pt x="1328738" y="180975"/>
                  </a:lnTo>
                  <a:lnTo>
                    <a:pt x="1652588" y="138113"/>
                  </a:lnTo>
                  <a:lnTo>
                    <a:pt x="1969294" y="97631"/>
                  </a:lnTo>
                  <a:lnTo>
                    <a:pt x="2193132" y="66675"/>
                  </a:lnTo>
                  <a:lnTo>
                    <a:pt x="2286000" y="0"/>
                  </a:lnTo>
                  <a:lnTo>
                    <a:pt x="2345532" y="7144"/>
                  </a:lnTo>
                  <a:lnTo>
                    <a:pt x="2447925" y="26194"/>
                  </a:lnTo>
                  <a:lnTo>
                    <a:pt x="2550319" y="52388"/>
                  </a:lnTo>
                  <a:lnTo>
                    <a:pt x="2605088" y="71438"/>
                  </a:lnTo>
                  <a:lnTo>
                    <a:pt x="2650332" y="92869"/>
                  </a:lnTo>
                  <a:lnTo>
                    <a:pt x="2688432" y="109538"/>
                  </a:lnTo>
                  <a:lnTo>
                    <a:pt x="2721769" y="130969"/>
                  </a:lnTo>
                  <a:lnTo>
                    <a:pt x="2747963" y="154781"/>
                  </a:lnTo>
                  <a:lnTo>
                    <a:pt x="2767013" y="176213"/>
                  </a:lnTo>
                  <a:lnTo>
                    <a:pt x="2778919" y="197644"/>
                  </a:lnTo>
                  <a:lnTo>
                    <a:pt x="2781300" y="214313"/>
                  </a:lnTo>
                  <a:lnTo>
                    <a:pt x="2776538" y="228600"/>
                  </a:lnTo>
                  <a:lnTo>
                    <a:pt x="2762250" y="250031"/>
                  </a:lnTo>
                  <a:lnTo>
                    <a:pt x="2738438" y="266700"/>
                  </a:lnTo>
                  <a:lnTo>
                    <a:pt x="2702719" y="283369"/>
                  </a:lnTo>
                  <a:lnTo>
                    <a:pt x="2664619" y="290513"/>
                  </a:lnTo>
                  <a:lnTo>
                    <a:pt x="2478882" y="280988"/>
                  </a:lnTo>
                  <a:lnTo>
                    <a:pt x="2286000" y="280988"/>
                  </a:lnTo>
                  <a:lnTo>
                    <a:pt x="2055019" y="285750"/>
                  </a:lnTo>
                  <a:lnTo>
                    <a:pt x="1854994" y="300038"/>
                  </a:lnTo>
                  <a:lnTo>
                    <a:pt x="1552575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111393E-73EA-C44D-AB24-57626CF0B452}"/>
                </a:ext>
              </a:extLst>
            </p:cNvPr>
            <p:cNvSpPr/>
            <p:nvPr/>
          </p:nvSpPr>
          <p:spPr>
            <a:xfrm rot="16200000">
              <a:off x="3974307" y="3852069"/>
              <a:ext cx="2203450" cy="1443037"/>
            </a:xfrm>
            <a:custGeom>
              <a:avLst/>
              <a:gdLst>
                <a:gd name="connsiteX0" fmla="*/ 957262 w 2202656"/>
                <a:gd name="connsiteY0" fmla="*/ 1085850 h 1443038"/>
                <a:gd name="connsiteX1" fmla="*/ 809625 w 2202656"/>
                <a:gd name="connsiteY1" fmla="*/ 1000125 h 1443038"/>
                <a:gd name="connsiteX2" fmla="*/ 731044 w 2202656"/>
                <a:gd name="connsiteY2" fmla="*/ 945357 h 1443038"/>
                <a:gd name="connsiteX3" fmla="*/ 633412 w 2202656"/>
                <a:gd name="connsiteY3" fmla="*/ 871538 h 1443038"/>
                <a:gd name="connsiteX4" fmla="*/ 569119 w 2202656"/>
                <a:gd name="connsiteY4" fmla="*/ 814388 h 1443038"/>
                <a:gd name="connsiteX5" fmla="*/ 476250 w 2202656"/>
                <a:gd name="connsiteY5" fmla="*/ 716757 h 1443038"/>
                <a:gd name="connsiteX6" fmla="*/ 378619 w 2202656"/>
                <a:gd name="connsiteY6" fmla="*/ 609600 h 1443038"/>
                <a:gd name="connsiteX7" fmla="*/ 261937 w 2202656"/>
                <a:gd name="connsiteY7" fmla="*/ 450057 h 1443038"/>
                <a:gd name="connsiteX8" fmla="*/ 157162 w 2202656"/>
                <a:gd name="connsiteY8" fmla="*/ 300038 h 1443038"/>
                <a:gd name="connsiteX9" fmla="*/ 61912 w 2202656"/>
                <a:gd name="connsiteY9" fmla="*/ 145257 h 1443038"/>
                <a:gd name="connsiteX10" fmla="*/ 21431 w 2202656"/>
                <a:gd name="connsiteY10" fmla="*/ 76200 h 1443038"/>
                <a:gd name="connsiteX11" fmla="*/ 2381 w 2202656"/>
                <a:gd name="connsiteY11" fmla="*/ 40482 h 1443038"/>
                <a:gd name="connsiteX12" fmla="*/ 0 w 2202656"/>
                <a:gd name="connsiteY12" fmla="*/ 19050 h 1443038"/>
                <a:gd name="connsiteX13" fmla="*/ 2381 w 2202656"/>
                <a:gd name="connsiteY13" fmla="*/ 7144 h 1443038"/>
                <a:gd name="connsiteX14" fmla="*/ 19050 w 2202656"/>
                <a:gd name="connsiteY14" fmla="*/ 0 h 1443038"/>
                <a:gd name="connsiteX15" fmla="*/ 45244 w 2202656"/>
                <a:gd name="connsiteY15" fmla="*/ 4763 h 1443038"/>
                <a:gd name="connsiteX16" fmla="*/ 69056 w 2202656"/>
                <a:gd name="connsiteY16" fmla="*/ 30957 h 1443038"/>
                <a:gd name="connsiteX17" fmla="*/ 154781 w 2202656"/>
                <a:gd name="connsiteY17" fmla="*/ 145257 h 1443038"/>
                <a:gd name="connsiteX18" fmla="*/ 230981 w 2202656"/>
                <a:gd name="connsiteY18" fmla="*/ 245269 h 1443038"/>
                <a:gd name="connsiteX19" fmla="*/ 316706 w 2202656"/>
                <a:gd name="connsiteY19" fmla="*/ 340519 h 1443038"/>
                <a:gd name="connsiteX20" fmla="*/ 395287 w 2202656"/>
                <a:gd name="connsiteY20" fmla="*/ 419100 h 1443038"/>
                <a:gd name="connsiteX21" fmla="*/ 504825 w 2202656"/>
                <a:gd name="connsiteY21" fmla="*/ 519113 h 1443038"/>
                <a:gd name="connsiteX22" fmla="*/ 602456 w 2202656"/>
                <a:gd name="connsiteY22" fmla="*/ 597694 h 1443038"/>
                <a:gd name="connsiteX23" fmla="*/ 690562 w 2202656"/>
                <a:gd name="connsiteY23" fmla="*/ 664369 h 1443038"/>
                <a:gd name="connsiteX24" fmla="*/ 766762 w 2202656"/>
                <a:gd name="connsiteY24" fmla="*/ 716757 h 1443038"/>
                <a:gd name="connsiteX25" fmla="*/ 831056 w 2202656"/>
                <a:gd name="connsiteY25" fmla="*/ 759619 h 1443038"/>
                <a:gd name="connsiteX26" fmla="*/ 966787 w 2202656"/>
                <a:gd name="connsiteY26" fmla="*/ 835819 h 1443038"/>
                <a:gd name="connsiteX27" fmla="*/ 1100137 w 2202656"/>
                <a:gd name="connsiteY27" fmla="*/ 907257 h 1443038"/>
                <a:gd name="connsiteX28" fmla="*/ 1226344 w 2202656"/>
                <a:gd name="connsiteY28" fmla="*/ 962025 h 1443038"/>
                <a:gd name="connsiteX29" fmla="*/ 1333500 w 2202656"/>
                <a:gd name="connsiteY29" fmla="*/ 1002507 h 1443038"/>
                <a:gd name="connsiteX30" fmla="*/ 1476375 w 2202656"/>
                <a:gd name="connsiteY30" fmla="*/ 1038225 h 1443038"/>
                <a:gd name="connsiteX31" fmla="*/ 1647825 w 2202656"/>
                <a:gd name="connsiteY31" fmla="*/ 1064419 h 1443038"/>
                <a:gd name="connsiteX32" fmla="*/ 1809750 w 2202656"/>
                <a:gd name="connsiteY32" fmla="*/ 1078707 h 1443038"/>
                <a:gd name="connsiteX33" fmla="*/ 1928812 w 2202656"/>
                <a:gd name="connsiteY33" fmla="*/ 1085850 h 1443038"/>
                <a:gd name="connsiteX34" fmla="*/ 2007394 w 2202656"/>
                <a:gd name="connsiteY34" fmla="*/ 1083469 h 1443038"/>
                <a:gd name="connsiteX35" fmla="*/ 2031206 w 2202656"/>
                <a:gd name="connsiteY35" fmla="*/ 1078707 h 1443038"/>
                <a:gd name="connsiteX36" fmla="*/ 2057400 w 2202656"/>
                <a:gd name="connsiteY36" fmla="*/ 1062038 h 1443038"/>
                <a:gd name="connsiteX37" fmla="*/ 2095500 w 2202656"/>
                <a:gd name="connsiteY37" fmla="*/ 1026319 h 1443038"/>
                <a:gd name="connsiteX38" fmla="*/ 2150269 w 2202656"/>
                <a:gd name="connsiteY38" fmla="*/ 959644 h 1443038"/>
                <a:gd name="connsiteX39" fmla="*/ 2202656 w 2202656"/>
                <a:gd name="connsiteY39" fmla="*/ 1173957 h 1443038"/>
                <a:gd name="connsiteX40" fmla="*/ 2114550 w 2202656"/>
                <a:gd name="connsiteY40" fmla="*/ 1295400 h 1443038"/>
                <a:gd name="connsiteX41" fmla="*/ 2066925 w 2202656"/>
                <a:gd name="connsiteY41" fmla="*/ 1376363 h 1443038"/>
                <a:gd name="connsiteX42" fmla="*/ 2031206 w 2202656"/>
                <a:gd name="connsiteY42" fmla="*/ 1435894 h 1443038"/>
                <a:gd name="connsiteX43" fmla="*/ 2016919 w 2202656"/>
                <a:gd name="connsiteY43" fmla="*/ 1443038 h 1443038"/>
                <a:gd name="connsiteX44" fmla="*/ 1990725 w 2202656"/>
                <a:gd name="connsiteY44" fmla="*/ 1433513 h 1443038"/>
                <a:gd name="connsiteX45" fmla="*/ 1962150 w 2202656"/>
                <a:gd name="connsiteY45" fmla="*/ 1416844 h 1443038"/>
                <a:gd name="connsiteX46" fmla="*/ 1931194 w 2202656"/>
                <a:gd name="connsiteY46" fmla="*/ 1388269 h 1443038"/>
                <a:gd name="connsiteX47" fmla="*/ 1890712 w 2202656"/>
                <a:gd name="connsiteY47" fmla="*/ 1352550 h 1443038"/>
                <a:gd name="connsiteX48" fmla="*/ 1862137 w 2202656"/>
                <a:gd name="connsiteY48" fmla="*/ 1343025 h 1443038"/>
                <a:gd name="connsiteX49" fmla="*/ 1654969 w 2202656"/>
                <a:gd name="connsiteY49" fmla="*/ 1307307 h 1443038"/>
                <a:gd name="connsiteX50" fmla="*/ 1516856 w 2202656"/>
                <a:gd name="connsiteY50" fmla="*/ 1285875 h 1443038"/>
                <a:gd name="connsiteX51" fmla="*/ 1338262 w 2202656"/>
                <a:gd name="connsiteY51" fmla="*/ 1266825 h 1443038"/>
                <a:gd name="connsiteX52" fmla="*/ 1190625 w 2202656"/>
                <a:gd name="connsiteY52" fmla="*/ 1200150 h 1443038"/>
                <a:gd name="connsiteX53" fmla="*/ 957262 w 2202656"/>
                <a:gd name="connsiteY53" fmla="*/ 1085850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656" h="1443038">
                  <a:moveTo>
                    <a:pt x="957262" y="1085850"/>
                  </a:moveTo>
                  <a:lnTo>
                    <a:pt x="809625" y="1000125"/>
                  </a:lnTo>
                  <a:lnTo>
                    <a:pt x="731044" y="945357"/>
                  </a:lnTo>
                  <a:lnTo>
                    <a:pt x="633412" y="871538"/>
                  </a:lnTo>
                  <a:lnTo>
                    <a:pt x="569119" y="814388"/>
                  </a:lnTo>
                  <a:lnTo>
                    <a:pt x="476250" y="716757"/>
                  </a:lnTo>
                  <a:lnTo>
                    <a:pt x="378619" y="609600"/>
                  </a:lnTo>
                  <a:lnTo>
                    <a:pt x="261937" y="450057"/>
                  </a:lnTo>
                  <a:lnTo>
                    <a:pt x="157162" y="300038"/>
                  </a:lnTo>
                  <a:lnTo>
                    <a:pt x="61912" y="145257"/>
                  </a:lnTo>
                  <a:lnTo>
                    <a:pt x="21431" y="76200"/>
                  </a:lnTo>
                  <a:lnTo>
                    <a:pt x="2381" y="4048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30957"/>
                  </a:lnTo>
                  <a:lnTo>
                    <a:pt x="154781" y="145257"/>
                  </a:lnTo>
                  <a:lnTo>
                    <a:pt x="230981" y="245269"/>
                  </a:lnTo>
                  <a:lnTo>
                    <a:pt x="316706" y="340519"/>
                  </a:lnTo>
                  <a:lnTo>
                    <a:pt x="395287" y="419100"/>
                  </a:lnTo>
                  <a:lnTo>
                    <a:pt x="504825" y="519113"/>
                  </a:lnTo>
                  <a:lnTo>
                    <a:pt x="602456" y="597694"/>
                  </a:lnTo>
                  <a:lnTo>
                    <a:pt x="690562" y="664369"/>
                  </a:lnTo>
                  <a:lnTo>
                    <a:pt x="766762" y="716757"/>
                  </a:lnTo>
                  <a:lnTo>
                    <a:pt x="831056" y="759619"/>
                  </a:lnTo>
                  <a:lnTo>
                    <a:pt x="966787" y="835819"/>
                  </a:lnTo>
                  <a:lnTo>
                    <a:pt x="1100137" y="907257"/>
                  </a:lnTo>
                  <a:lnTo>
                    <a:pt x="1226344" y="962025"/>
                  </a:lnTo>
                  <a:lnTo>
                    <a:pt x="1333500" y="1002507"/>
                  </a:lnTo>
                  <a:lnTo>
                    <a:pt x="1476375" y="1038225"/>
                  </a:lnTo>
                  <a:lnTo>
                    <a:pt x="1647825" y="1064419"/>
                  </a:lnTo>
                  <a:lnTo>
                    <a:pt x="1809750" y="1078707"/>
                  </a:lnTo>
                  <a:lnTo>
                    <a:pt x="1928812" y="1085850"/>
                  </a:lnTo>
                  <a:lnTo>
                    <a:pt x="2007394" y="1083469"/>
                  </a:lnTo>
                  <a:lnTo>
                    <a:pt x="2031206" y="1078707"/>
                  </a:lnTo>
                  <a:lnTo>
                    <a:pt x="2057400" y="1062038"/>
                  </a:lnTo>
                  <a:lnTo>
                    <a:pt x="2095500" y="1026319"/>
                  </a:lnTo>
                  <a:lnTo>
                    <a:pt x="2150269" y="959644"/>
                  </a:lnTo>
                  <a:lnTo>
                    <a:pt x="2202656" y="1173957"/>
                  </a:lnTo>
                  <a:lnTo>
                    <a:pt x="2114550" y="1295400"/>
                  </a:lnTo>
                  <a:lnTo>
                    <a:pt x="2066925" y="1376363"/>
                  </a:lnTo>
                  <a:lnTo>
                    <a:pt x="2031206" y="1435894"/>
                  </a:lnTo>
                  <a:lnTo>
                    <a:pt x="2016919" y="1443038"/>
                  </a:lnTo>
                  <a:lnTo>
                    <a:pt x="1990725" y="1433513"/>
                  </a:lnTo>
                  <a:lnTo>
                    <a:pt x="1962150" y="1416844"/>
                  </a:lnTo>
                  <a:lnTo>
                    <a:pt x="1931194" y="1388269"/>
                  </a:lnTo>
                  <a:lnTo>
                    <a:pt x="1890712" y="1352550"/>
                  </a:lnTo>
                  <a:lnTo>
                    <a:pt x="1862137" y="1343025"/>
                  </a:lnTo>
                  <a:lnTo>
                    <a:pt x="1654969" y="1307307"/>
                  </a:lnTo>
                  <a:lnTo>
                    <a:pt x="1516856" y="1285875"/>
                  </a:lnTo>
                  <a:lnTo>
                    <a:pt x="1338262" y="1266825"/>
                  </a:lnTo>
                  <a:lnTo>
                    <a:pt x="1190625" y="1200150"/>
                  </a:lnTo>
                  <a:lnTo>
                    <a:pt x="957262" y="1085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1BC9DA5-85E4-7E47-9CDC-7419D07E0965}"/>
                </a:ext>
              </a:extLst>
            </p:cNvPr>
            <p:cNvSpPr/>
            <p:nvPr/>
          </p:nvSpPr>
          <p:spPr>
            <a:xfrm>
              <a:off x="5543550" y="4229100"/>
              <a:ext cx="1643063" cy="1389063"/>
            </a:xfrm>
            <a:custGeom>
              <a:avLst/>
              <a:gdLst>
                <a:gd name="connsiteX0" fmla="*/ 552450 w 1643063"/>
                <a:gd name="connsiteY0" fmla="*/ 895350 h 1388269"/>
                <a:gd name="connsiteX1" fmla="*/ 338138 w 1643063"/>
                <a:gd name="connsiteY1" fmla="*/ 581025 h 1388269"/>
                <a:gd name="connsiteX2" fmla="*/ 140494 w 1643063"/>
                <a:gd name="connsiteY2" fmla="*/ 290513 h 1388269"/>
                <a:gd name="connsiteX3" fmla="*/ 0 w 1643063"/>
                <a:gd name="connsiteY3" fmla="*/ 80963 h 1388269"/>
                <a:gd name="connsiteX4" fmla="*/ 47625 w 1643063"/>
                <a:gd name="connsiteY4" fmla="*/ 0 h 1388269"/>
                <a:gd name="connsiteX5" fmla="*/ 323850 w 1643063"/>
                <a:gd name="connsiteY5" fmla="*/ 330994 h 1388269"/>
                <a:gd name="connsiteX6" fmla="*/ 433388 w 1643063"/>
                <a:gd name="connsiteY6" fmla="*/ 447675 h 1388269"/>
                <a:gd name="connsiteX7" fmla="*/ 552450 w 1643063"/>
                <a:gd name="connsiteY7" fmla="*/ 573881 h 1388269"/>
                <a:gd name="connsiteX8" fmla="*/ 707231 w 1643063"/>
                <a:gd name="connsiteY8" fmla="*/ 723900 h 1388269"/>
                <a:gd name="connsiteX9" fmla="*/ 847725 w 1643063"/>
                <a:gd name="connsiteY9" fmla="*/ 840581 h 1388269"/>
                <a:gd name="connsiteX10" fmla="*/ 959644 w 1643063"/>
                <a:gd name="connsiteY10" fmla="*/ 923925 h 1388269"/>
                <a:gd name="connsiteX11" fmla="*/ 1085850 w 1643063"/>
                <a:gd name="connsiteY11" fmla="*/ 1000125 h 1388269"/>
                <a:gd name="connsiteX12" fmla="*/ 1300163 w 1643063"/>
                <a:gd name="connsiteY12" fmla="*/ 1128713 h 1388269"/>
                <a:gd name="connsiteX13" fmla="*/ 1440656 w 1643063"/>
                <a:gd name="connsiteY13" fmla="*/ 1204913 h 1388269"/>
                <a:gd name="connsiteX14" fmla="*/ 1571625 w 1643063"/>
                <a:gd name="connsiteY14" fmla="*/ 1273969 h 1388269"/>
                <a:gd name="connsiteX15" fmla="*/ 1609725 w 1643063"/>
                <a:gd name="connsiteY15" fmla="*/ 1297781 h 1388269"/>
                <a:gd name="connsiteX16" fmla="*/ 1624013 w 1643063"/>
                <a:gd name="connsiteY16" fmla="*/ 1309688 h 1388269"/>
                <a:gd name="connsiteX17" fmla="*/ 1640681 w 1643063"/>
                <a:gd name="connsiteY17" fmla="*/ 1333500 h 1388269"/>
                <a:gd name="connsiteX18" fmla="*/ 1643063 w 1643063"/>
                <a:gd name="connsiteY18" fmla="*/ 1352550 h 1388269"/>
                <a:gd name="connsiteX19" fmla="*/ 1633538 w 1643063"/>
                <a:gd name="connsiteY19" fmla="*/ 1369219 h 1388269"/>
                <a:gd name="connsiteX20" fmla="*/ 1619250 w 1643063"/>
                <a:gd name="connsiteY20" fmla="*/ 1378744 h 1388269"/>
                <a:gd name="connsiteX21" fmla="*/ 1569244 w 1643063"/>
                <a:gd name="connsiteY21" fmla="*/ 1388269 h 1388269"/>
                <a:gd name="connsiteX22" fmla="*/ 1450181 w 1643063"/>
                <a:gd name="connsiteY22" fmla="*/ 1385888 h 1388269"/>
                <a:gd name="connsiteX23" fmla="*/ 1281113 w 1643063"/>
                <a:gd name="connsiteY23" fmla="*/ 1381125 h 1388269"/>
                <a:gd name="connsiteX24" fmla="*/ 1114425 w 1643063"/>
                <a:gd name="connsiteY24" fmla="*/ 1369219 h 1388269"/>
                <a:gd name="connsiteX25" fmla="*/ 1002506 w 1643063"/>
                <a:gd name="connsiteY25" fmla="*/ 1354931 h 1388269"/>
                <a:gd name="connsiteX26" fmla="*/ 923925 w 1643063"/>
                <a:gd name="connsiteY26" fmla="*/ 1340644 h 1388269"/>
                <a:gd name="connsiteX27" fmla="*/ 904875 w 1643063"/>
                <a:gd name="connsiteY27" fmla="*/ 1333500 h 1388269"/>
                <a:gd name="connsiteX28" fmla="*/ 864394 w 1643063"/>
                <a:gd name="connsiteY28" fmla="*/ 1307306 h 1388269"/>
                <a:gd name="connsiteX29" fmla="*/ 833438 w 1643063"/>
                <a:gd name="connsiteY29" fmla="*/ 1283494 h 1388269"/>
                <a:gd name="connsiteX30" fmla="*/ 795338 w 1643063"/>
                <a:gd name="connsiteY30" fmla="*/ 1245394 h 1388269"/>
                <a:gd name="connsiteX31" fmla="*/ 747713 w 1643063"/>
                <a:gd name="connsiteY31" fmla="*/ 1188244 h 1388269"/>
                <a:gd name="connsiteX32" fmla="*/ 688181 w 1643063"/>
                <a:gd name="connsiteY32" fmla="*/ 1095375 h 1388269"/>
                <a:gd name="connsiteX33" fmla="*/ 552450 w 1643063"/>
                <a:gd name="connsiteY33" fmla="*/ 89535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43063" h="1388269">
                  <a:moveTo>
                    <a:pt x="552450" y="895350"/>
                  </a:moveTo>
                  <a:lnTo>
                    <a:pt x="338138" y="581025"/>
                  </a:lnTo>
                  <a:lnTo>
                    <a:pt x="140494" y="290513"/>
                  </a:lnTo>
                  <a:lnTo>
                    <a:pt x="0" y="80963"/>
                  </a:lnTo>
                  <a:lnTo>
                    <a:pt x="47625" y="0"/>
                  </a:lnTo>
                  <a:lnTo>
                    <a:pt x="323850" y="330994"/>
                  </a:lnTo>
                  <a:lnTo>
                    <a:pt x="433388" y="447675"/>
                  </a:lnTo>
                  <a:lnTo>
                    <a:pt x="552450" y="573881"/>
                  </a:lnTo>
                  <a:lnTo>
                    <a:pt x="707231" y="723900"/>
                  </a:lnTo>
                  <a:lnTo>
                    <a:pt x="847725" y="840581"/>
                  </a:lnTo>
                  <a:lnTo>
                    <a:pt x="959644" y="923925"/>
                  </a:lnTo>
                  <a:lnTo>
                    <a:pt x="1085850" y="1000125"/>
                  </a:lnTo>
                  <a:lnTo>
                    <a:pt x="1300163" y="1128713"/>
                  </a:lnTo>
                  <a:lnTo>
                    <a:pt x="1440656" y="1204913"/>
                  </a:lnTo>
                  <a:lnTo>
                    <a:pt x="1571625" y="1273969"/>
                  </a:lnTo>
                  <a:lnTo>
                    <a:pt x="1609725" y="1297781"/>
                  </a:lnTo>
                  <a:lnTo>
                    <a:pt x="1624013" y="1309688"/>
                  </a:lnTo>
                  <a:lnTo>
                    <a:pt x="1640681" y="1333500"/>
                  </a:lnTo>
                  <a:lnTo>
                    <a:pt x="1643063" y="1352550"/>
                  </a:lnTo>
                  <a:lnTo>
                    <a:pt x="1633538" y="1369219"/>
                  </a:lnTo>
                  <a:lnTo>
                    <a:pt x="1619250" y="1378744"/>
                  </a:lnTo>
                  <a:lnTo>
                    <a:pt x="1569244" y="1388269"/>
                  </a:lnTo>
                  <a:lnTo>
                    <a:pt x="1450181" y="1385888"/>
                  </a:lnTo>
                  <a:lnTo>
                    <a:pt x="1281113" y="1381125"/>
                  </a:lnTo>
                  <a:lnTo>
                    <a:pt x="1114425" y="1369219"/>
                  </a:lnTo>
                  <a:lnTo>
                    <a:pt x="1002506" y="1354931"/>
                  </a:lnTo>
                  <a:lnTo>
                    <a:pt x="923925" y="1340644"/>
                  </a:lnTo>
                  <a:lnTo>
                    <a:pt x="904875" y="1333500"/>
                  </a:lnTo>
                  <a:lnTo>
                    <a:pt x="864394" y="1307306"/>
                  </a:lnTo>
                  <a:lnTo>
                    <a:pt x="833438" y="1283494"/>
                  </a:lnTo>
                  <a:lnTo>
                    <a:pt x="795338" y="1245394"/>
                  </a:lnTo>
                  <a:lnTo>
                    <a:pt x="747713" y="1188244"/>
                  </a:lnTo>
                  <a:lnTo>
                    <a:pt x="688181" y="1095375"/>
                  </a:lnTo>
                  <a:lnTo>
                    <a:pt x="552450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421549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154822CF-BA5A-D847-ACDE-F7E65BB7BB86}"/>
              </a:ext>
            </a:extLst>
          </p:cNvPr>
          <p:cNvSpPr/>
          <p:nvPr/>
        </p:nvSpPr>
        <p:spPr>
          <a:xfrm>
            <a:off x="2455863" y="1398588"/>
            <a:ext cx="1566862" cy="1868487"/>
          </a:xfrm>
          <a:custGeom>
            <a:avLst/>
            <a:gdLst>
              <a:gd name="connsiteX0" fmla="*/ 1085850 w 1566862"/>
              <a:gd name="connsiteY0" fmla="*/ 914400 h 1869281"/>
              <a:gd name="connsiteX1" fmla="*/ 1181100 w 1566862"/>
              <a:gd name="connsiteY1" fmla="*/ 800100 h 1869281"/>
              <a:gd name="connsiteX2" fmla="*/ 1269206 w 1566862"/>
              <a:gd name="connsiteY2" fmla="*/ 690562 h 1869281"/>
              <a:gd name="connsiteX3" fmla="*/ 1371600 w 1566862"/>
              <a:gd name="connsiteY3" fmla="*/ 552450 h 1869281"/>
              <a:gd name="connsiteX4" fmla="*/ 1412081 w 1566862"/>
              <a:gd name="connsiteY4" fmla="*/ 497681 h 1869281"/>
              <a:gd name="connsiteX5" fmla="*/ 1464469 w 1566862"/>
              <a:gd name="connsiteY5" fmla="*/ 435769 h 1869281"/>
              <a:gd name="connsiteX6" fmla="*/ 1500187 w 1566862"/>
              <a:gd name="connsiteY6" fmla="*/ 397669 h 1869281"/>
              <a:gd name="connsiteX7" fmla="*/ 1533525 w 1566862"/>
              <a:gd name="connsiteY7" fmla="*/ 366712 h 1869281"/>
              <a:gd name="connsiteX8" fmla="*/ 1552575 w 1566862"/>
              <a:gd name="connsiteY8" fmla="*/ 352425 h 1869281"/>
              <a:gd name="connsiteX9" fmla="*/ 1559719 w 1566862"/>
              <a:gd name="connsiteY9" fmla="*/ 345281 h 1869281"/>
              <a:gd name="connsiteX10" fmla="*/ 1564481 w 1566862"/>
              <a:gd name="connsiteY10" fmla="*/ 328612 h 1869281"/>
              <a:gd name="connsiteX11" fmla="*/ 1566862 w 1566862"/>
              <a:gd name="connsiteY11" fmla="*/ 304800 h 1869281"/>
              <a:gd name="connsiteX12" fmla="*/ 1562100 w 1566862"/>
              <a:gd name="connsiteY12" fmla="*/ 273844 h 1869281"/>
              <a:gd name="connsiteX13" fmla="*/ 1550194 w 1566862"/>
              <a:gd name="connsiteY13" fmla="*/ 235744 h 1869281"/>
              <a:gd name="connsiteX14" fmla="*/ 1521619 w 1566862"/>
              <a:gd name="connsiteY14" fmla="*/ 195262 h 1869281"/>
              <a:gd name="connsiteX15" fmla="*/ 1495425 w 1566862"/>
              <a:gd name="connsiteY15" fmla="*/ 166687 h 1869281"/>
              <a:gd name="connsiteX16" fmla="*/ 1419225 w 1566862"/>
              <a:gd name="connsiteY16" fmla="*/ 121444 h 1869281"/>
              <a:gd name="connsiteX17" fmla="*/ 1338262 w 1566862"/>
              <a:gd name="connsiteY17" fmla="*/ 76200 h 1869281"/>
              <a:gd name="connsiteX18" fmla="*/ 1259681 w 1566862"/>
              <a:gd name="connsiteY18" fmla="*/ 40481 h 1869281"/>
              <a:gd name="connsiteX19" fmla="*/ 1204912 w 1566862"/>
              <a:gd name="connsiteY19" fmla="*/ 21431 h 1869281"/>
              <a:gd name="connsiteX20" fmla="*/ 1147762 w 1566862"/>
              <a:gd name="connsiteY20" fmla="*/ 7144 h 1869281"/>
              <a:gd name="connsiteX21" fmla="*/ 1114425 w 1566862"/>
              <a:gd name="connsiteY21" fmla="*/ 0 h 1869281"/>
              <a:gd name="connsiteX22" fmla="*/ 1076325 w 1566862"/>
              <a:gd name="connsiteY22" fmla="*/ 0 h 1869281"/>
              <a:gd name="connsiteX23" fmla="*/ 1052512 w 1566862"/>
              <a:gd name="connsiteY23" fmla="*/ 4762 h 1869281"/>
              <a:gd name="connsiteX24" fmla="*/ 1042987 w 1566862"/>
              <a:gd name="connsiteY24" fmla="*/ 16669 h 1869281"/>
              <a:gd name="connsiteX25" fmla="*/ 1050131 w 1566862"/>
              <a:gd name="connsiteY25" fmla="*/ 33337 h 1869281"/>
              <a:gd name="connsiteX26" fmla="*/ 1073944 w 1566862"/>
              <a:gd name="connsiteY26" fmla="*/ 59531 h 1869281"/>
              <a:gd name="connsiteX27" fmla="*/ 1097756 w 1566862"/>
              <a:gd name="connsiteY27" fmla="*/ 76200 h 1869281"/>
              <a:gd name="connsiteX28" fmla="*/ 1145381 w 1566862"/>
              <a:gd name="connsiteY28" fmla="*/ 116681 h 1869281"/>
              <a:gd name="connsiteX29" fmla="*/ 1193006 w 1566862"/>
              <a:gd name="connsiteY29" fmla="*/ 164306 h 1869281"/>
              <a:gd name="connsiteX30" fmla="*/ 1214437 w 1566862"/>
              <a:gd name="connsiteY30" fmla="*/ 195262 h 1869281"/>
              <a:gd name="connsiteX31" fmla="*/ 1214437 w 1566862"/>
              <a:gd name="connsiteY31" fmla="*/ 211931 h 1869281"/>
              <a:gd name="connsiteX32" fmla="*/ 1204912 w 1566862"/>
              <a:gd name="connsiteY32" fmla="*/ 259556 h 1869281"/>
              <a:gd name="connsiteX33" fmla="*/ 1178719 w 1566862"/>
              <a:gd name="connsiteY33" fmla="*/ 335756 h 1869281"/>
              <a:gd name="connsiteX34" fmla="*/ 1140619 w 1566862"/>
              <a:gd name="connsiteY34" fmla="*/ 409575 h 1869281"/>
              <a:gd name="connsiteX35" fmla="*/ 1085850 w 1566862"/>
              <a:gd name="connsiteY35" fmla="*/ 507206 h 1869281"/>
              <a:gd name="connsiteX36" fmla="*/ 981075 w 1566862"/>
              <a:gd name="connsiteY36" fmla="*/ 657225 h 1869281"/>
              <a:gd name="connsiteX37" fmla="*/ 842962 w 1566862"/>
              <a:gd name="connsiteY37" fmla="*/ 842962 h 1869281"/>
              <a:gd name="connsiteX38" fmla="*/ 640556 w 1566862"/>
              <a:gd name="connsiteY38" fmla="*/ 1095375 h 1869281"/>
              <a:gd name="connsiteX39" fmla="*/ 492919 w 1566862"/>
              <a:gd name="connsiteY39" fmla="*/ 1273969 h 1869281"/>
              <a:gd name="connsiteX40" fmla="*/ 311944 w 1566862"/>
              <a:gd name="connsiteY40" fmla="*/ 1485900 h 1869281"/>
              <a:gd name="connsiteX41" fmla="*/ 135731 w 1566862"/>
              <a:gd name="connsiteY41" fmla="*/ 1674019 h 1869281"/>
              <a:gd name="connsiteX42" fmla="*/ 23812 w 1566862"/>
              <a:gd name="connsiteY42" fmla="*/ 1795462 h 1869281"/>
              <a:gd name="connsiteX43" fmla="*/ 7144 w 1566862"/>
              <a:gd name="connsiteY43" fmla="*/ 1819275 h 1869281"/>
              <a:gd name="connsiteX44" fmla="*/ 0 w 1566862"/>
              <a:gd name="connsiteY44" fmla="*/ 1840706 h 1869281"/>
              <a:gd name="connsiteX45" fmla="*/ 2381 w 1566862"/>
              <a:gd name="connsiteY45" fmla="*/ 1854994 h 1869281"/>
              <a:gd name="connsiteX46" fmla="*/ 9525 w 1566862"/>
              <a:gd name="connsiteY46" fmla="*/ 1864519 h 1869281"/>
              <a:gd name="connsiteX47" fmla="*/ 16669 w 1566862"/>
              <a:gd name="connsiteY47" fmla="*/ 1869281 h 1869281"/>
              <a:gd name="connsiteX48" fmla="*/ 45244 w 1566862"/>
              <a:gd name="connsiteY48" fmla="*/ 1862137 h 1869281"/>
              <a:gd name="connsiteX49" fmla="*/ 123825 w 1566862"/>
              <a:gd name="connsiteY49" fmla="*/ 1807369 h 1869281"/>
              <a:gd name="connsiteX50" fmla="*/ 290512 w 1566862"/>
              <a:gd name="connsiteY50" fmla="*/ 1674019 h 1869281"/>
              <a:gd name="connsiteX51" fmla="*/ 452437 w 1566862"/>
              <a:gd name="connsiteY51" fmla="*/ 1540669 h 1869281"/>
              <a:gd name="connsiteX52" fmla="*/ 640556 w 1566862"/>
              <a:gd name="connsiteY52" fmla="*/ 1378744 h 1869281"/>
              <a:gd name="connsiteX53" fmla="*/ 892969 w 1566862"/>
              <a:gd name="connsiteY53" fmla="*/ 1128712 h 1869281"/>
              <a:gd name="connsiteX54" fmla="*/ 1085850 w 1566862"/>
              <a:gd name="connsiteY54" fmla="*/ 914400 h 1869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566862" h="1869281">
                <a:moveTo>
                  <a:pt x="1085850" y="914400"/>
                </a:moveTo>
                <a:lnTo>
                  <a:pt x="1181100" y="800100"/>
                </a:lnTo>
                <a:lnTo>
                  <a:pt x="1269206" y="690562"/>
                </a:lnTo>
                <a:lnTo>
                  <a:pt x="1371600" y="552450"/>
                </a:lnTo>
                <a:lnTo>
                  <a:pt x="1412081" y="497681"/>
                </a:lnTo>
                <a:lnTo>
                  <a:pt x="1464469" y="435769"/>
                </a:lnTo>
                <a:lnTo>
                  <a:pt x="1500187" y="397669"/>
                </a:lnTo>
                <a:lnTo>
                  <a:pt x="1533525" y="366712"/>
                </a:lnTo>
                <a:lnTo>
                  <a:pt x="1552575" y="352425"/>
                </a:lnTo>
                <a:lnTo>
                  <a:pt x="1559719" y="345281"/>
                </a:lnTo>
                <a:lnTo>
                  <a:pt x="1564481" y="328612"/>
                </a:lnTo>
                <a:lnTo>
                  <a:pt x="1566862" y="304800"/>
                </a:lnTo>
                <a:lnTo>
                  <a:pt x="1562100" y="273844"/>
                </a:lnTo>
                <a:lnTo>
                  <a:pt x="1550194" y="235744"/>
                </a:lnTo>
                <a:lnTo>
                  <a:pt x="1521619" y="195262"/>
                </a:lnTo>
                <a:lnTo>
                  <a:pt x="1495425" y="166687"/>
                </a:lnTo>
                <a:lnTo>
                  <a:pt x="1419225" y="121444"/>
                </a:lnTo>
                <a:lnTo>
                  <a:pt x="1338262" y="76200"/>
                </a:lnTo>
                <a:lnTo>
                  <a:pt x="1259681" y="40481"/>
                </a:lnTo>
                <a:lnTo>
                  <a:pt x="1204912" y="21431"/>
                </a:lnTo>
                <a:lnTo>
                  <a:pt x="1147762" y="7144"/>
                </a:lnTo>
                <a:lnTo>
                  <a:pt x="1114425" y="0"/>
                </a:lnTo>
                <a:lnTo>
                  <a:pt x="1076325" y="0"/>
                </a:lnTo>
                <a:lnTo>
                  <a:pt x="1052512" y="4762"/>
                </a:lnTo>
                <a:lnTo>
                  <a:pt x="1042987" y="16669"/>
                </a:lnTo>
                <a:lnTo>
                  <a:pt x="1050131" y="33337"/>
                </a:lnTo>
                <a:lnTo>
                  <a:pt x="1073944" y="59531"/>
                </a:lnTo>
                <a:lnTo>
                  <a:pt x="1097756" y="76200"/>
                </a:lnTo>
                <a:lnTo>
                  <a:pt x="1145381" y="116681"/>
                </a:lnTo>
                <a:lnTo>
                  <a:pt x="1193006" y="164306"/>
                </a:lnTo>
                <a:lnTo>
                  <a:pt x="1214437" y="195262"/>
                </a:lnTo>
                <a:lnTo>
                  <a:pt x="1214437" y="211931"/>
                </a:lnTo>
                <a:lnTo>
                  <a:pt x="1204912" y="259556"/>
                </a:lnTo>
                <a:lnTo>
                  <a:pt x="1178719" y="335756"/>
                </a:lnTo>
                <a:lnTo>
                  <a:pt x="1140619" y="409575"/>
                </a:lnTo>
                <a:lnTo>
                  <a:pt x="1085850" y="507206"/>
                </a:lnTo>
                <a:lnTo>
                  <a:pt x="981075" y="657225"/>
                </a:lnTo>
                <a:lnTo>
                  <a:pt x="842962" y="842962"/>
                </a:lnTo>
                <a:lnTo>
                  <a:pt x="640556" y="1095375"/>
                </a:lnTo>
                <a:lnTo>
                  <a:pt x="492919" y="1273969"/>
                </a:lnTo>
                <a:lnTo>
                  <a:pt x="311944" y="1485900"/>
                </a:lnTo>
                <a:lnTo>
                  <a:pt x="135731" y="1674019"/>
                </a:lnTo>
                <a:lnTo>
                  <a:pt x="23812" y="1795462"/>
                </a:lnTo>
                <a:lnTo>
                  <a:pt x="7144" y="1819275"/>
                </a:lnTo>
                <a:lnTo>
                  <a:pt x="0" y="1840706"/>
                </a:lnTo>
                <a:lnTo>
                  <a:pt x="2381" y="1854994"/>
                </a:lnTo>
                <a:lnTo>
                  <a:pt x="9525" y="1864519"/>
                </a:lnTo>
                <a:lnTo>
                  <a:pt x="16669" y="1869281"/>
                </a:lnTo>
                <a:lnTo>
                  <a:pt x="45244" y="1862137"/>
                </a:lnTo>
                <a:lnTo>
                  <a:pt x="123825" y="1807369"/>
                </a:lnTo>
                <a:lnTo>
                  <a:pt x="290512" y="1674019"/>
                </a:lnTo>
                <a:lnTo>
                  <a:pt x="452437" y="1540669"/>
                </a:lnTo>
                <a:lnTo>
                  <a:pt x="640556" y="1378744"/>
                </a:lnTo>
                <a:lnTo>
                  <a:pt x="892969" y="1128712"/>
                </a:lnTo>
                <a:lnTo>
                  <a:pt x="1085850" y="914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CAB1293-F251-C549-B2AA-01DCF9823579}"/>
              </a:ext>
            </a:extLst>
          </p:cNvPr>
          <p:cNvSpPr/>
          <p:nvPr/>
        </p:nvSpPr>
        <p:spPr>
          <a:xfrm>
            <a:off x="5056188" y="1976438"/>
            <a:ext cx="1809750" cy="452437"/>
          </a:xfrm>
          <a:custGeom>
            <a:avLst/>
            <a:gdLst>
              <a:gd name="connsiteX0" fmla="*/ 619125 w 1809750"/>
              <a:gd name="connsiteY0" fmla="*/ 214312 h 452437"/>
              <a:gd name="connsiteX1" fmla="*/ 859631 w 1809750"/>
              <a:gd name="connsiteY1" fmla="*/ 178593 h 452437"/>
              <a:gd name="connsiteX2" fmla="*/ 1066800 w 1809750"/>
              <a:gd name="connsiteY2" fmla="*/ 140493 h 452437"/>
              <a:gd name="connsiteX3" fmla="*/ 1243012 w 1809750"/>
              <a:gd name="connsiteY3" fmla="*/ 102393 h 452437"/>
              <a:gd name="connsiteX4" fmla="*/ 1290637 w 1809750"/>
              <a:gd name="connsiteY4" fmla="*/ 90487 h 452437"/>
              <a:gd name="connsiteX5" fmla="*/ 1331119 w 1809750"/>
              <a:gd name="connsiteY5" fmla="*/ 71437 h 452437"/>
              <a:gd name="connsiteX6" fmla="*/ 1426369 w 1809750"/>
              <a:gd name="connsiteY6" fmla="*/ 23812 h 452437"/>
              <a:gd name="connsiteX7" fmla="*/ 1488281 w 1809750"/>
              <a:gd name="connsiteY7" fmla="*/ 4762 h 452437"/>
              <a:gd name="connsiteX8" fmla="*/ 1545431 w 1809750"/>
              <a:gd name="connsiteY8" fmla="*/ 0 h 452437"/>
              <a:gd name="connsiteX9" fmla="*/ 1593056 w 1809750"/>
              <a:gd name="connsiteY9" fmla="*/ 4762 h 452437"/>
              <a:gd name="connsiteX10" fmla="*/ 1662112 w 1809750"/>
              <a:gd name="connsiteY10" fmla="*/ 21431 h 452437"/>
              <a:gd name="connsiteX11" fmla="*/ 1721644 w 1809750"/>
              <a:gd name="connsiteY11" fmla="*/ 40481 h 452437"/>
              <a:gd name="connsiteX12" fmla="*/ 1769269 w 1809750"/>
              <a:gd name="connsiteY12" fmla="*/ 61912 h 452437"/>
              <a:gd name="connsiteX13" fmla="*/ 1800225 w 1809750"/>
              <a:gd name="connsiteY13" fmla="*/ 83343 h 452437"/>
              <a:gd name="connsiteX14" fmla="*/ 1807369 w 1809750"/>
              <a:gd name="connsiteY14" fmla="*/ 95250 h 452437"/>
              <a:gd name="connsiteX15" fmla="*/ 1809750 w 1809750"/>
              <a:gd name="connsiteY15" fmla="*/ 111918 h 452437"/>
              <a:gd name="connsiteX16" fmla="*/ 1807369 w 1809750"/>
              <a:gd name="connsiteY16" fmla="*/ 145256 h 452437"/>
              <a:gd name="connsiteX17" fmla="*/ 1790700 w 1809750"/>
              <a:gd name="connsiteY17" fmla="*/ 180975 h 452437"/>
              <a:gd name="connsiteX18" fmla="*/ 1762125 w 1809750"/>
              <a:gd name="connsiteY18" fmla="*/ 207168 h 452437"/>
              <a:gd name="connsiteX19" fmla="*/ 1726406 w 1809750"/>
              <a:gd name="connsiteY19" fmla="*/ 228600 h 452437"/>
              <a:gd name="connsiteX20" fmla="*/ 1671637 w 1809750"/>
              <a:gd name="connsiteY20" fmla="*/ 250031 h 452437"/>
              <a:gd name="connsiteX21" fmla="*/ 1588294 w 1809750"/>
              <a:gd name="connsiteY21" fmla="*/ 271462 h 452437"/>
              <a:gd name="connsiteX22" fmla="*/ 1469231 w 1809750"/>
              <a:gd name="connsiteY22" fmla="*/ 297656 h 452437"/>
              <a:gd name="connsiteX23" fmla="*/ 1331119 w 1809750"/>
              <a:gd name="connsiteY23" fmla="*/ 323850 h 452437"/>
              <a:gd name="connsiteX24" fmla="*/ 1145381 w 1809750"/>
              <a:gd name="connsiteY24" fmla="*/ 354806 h 452437"/>
              <a:gd name="connsiteX25" fmla="*/ 954881 w 1809750"/>
              <a:gd name="connsiteY25" fmla="*/ 378618 h 452437"/>
              <a:gd name="connsiteX26" fmla="*/ 812006 w 1809750"/>
              <a:gd name="connsiteY26" fmla="*/ 392906 h 452437"/>
              <a:gd name="connsiteX27" fmla="*/ 647700 w 1809750"/>
              <a:gd name="connsiteY27" fmla="*/ 411956 h 452437"/>
              <a:gd name="connsiteX28" fmla="*/ 395287 w 1809750"/>
              <a:gd name="connsiteY28" fmla="*/ 431006 h 452437"/>
              <a:gd name="connsiteX29" fmla="*/ 190500 w 1809750"/>
              <a:gd name="connsiteY29" fmla="*/ 445293 h 452437"/>
              <a:gd name="connsiteX30" fmla="*/ 69056 w 1809750"/>
              <a:gd name="connsiteY30" fmla="*/ 452437 h 452437"/>
              <a:gd name="connsiteX31" fmla="*/ 0 w 1809750"/>
              <a:gd name="connsiteY31" fmla="*/ 276225 h 452437"/>
              <a:gd name="connsiteX32" fmla="*/ 135731 w 1809750"/>
              <a:gd name="connsiteY32" fmla="*/ 266700 h 452437"/>
              <a:gd name="connsiteX33" fmla="*/ 333375 w 1809750"/>
              <a:gd name="connsiteY33" fmla="*/ 247650 h 452437"/>
              <a:gd name="connsiteX34" fmla="*/ 528637 w 1809750"/>
              <a:gd name="connsiteY34" fmla="*/ 226218 h 452437"/>
              <a:gd name="connsiteX35" fmla="*/ 619125 w 1809750"/>
              <a:gd name="connsiteY35" fmla="*/ 214312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09750" h="452437">
                <a:moveTo>
                  <a:pt x="619125" y="214312"/>
                </a:moveTo>
                <a:lnTo>
                  <a:pt x="859631" y="178593"/>
                </a:lnTo>
                <a:lnTo>
                  <a:pt x="1066800" y="140493"/>
                </a:lnTo>
                <a:lnTo>
                  <a:pt x="1243012" y="102393"/>
                </a:lnTo>
                <a:lnTo>
                  <a:pt x="1290637" y="90487"/>
                </a:lnTo>
                <a:lnTo>
                  <a:pt x="1331119" y="71437"/>
                </a:lnTo>
                <a:lnTo>
                  <a:pt x="1426369" y="23812"/>
                </a:lnTo>
                <a:lnTo>
                  <a:pt x="1488281" y="4762"/>
                </a:lnTo>
                <a:lnTo>
                  <a:pt x="1545431" y="0"/>
                </a:lnTo>
                <a:lnTo>
                  <a:pt x="1593056" y="4762"/>
                </a:lnTo>
                <a:lnTo>
                  <a:pt x="1662112" y="21431"/>
                </a:lnTo>
                <a:lnTo>
                  <a:pt x="1721644" y="40481"/>
                </a:lnTo>
                <a:lnTo>
                  <a:pt x="1769269" y="61912"/>
                </a:lnTo>
                <a:lnTo>
                  <a:pt x="1800225" y="83343"/>
                </a:lnTo>
                <a:lnTo>
                  <a:pt x="1807369" y="95250"/>
                </a:lnTo>
                <a:lnTo>
                  <a:pt x="1809750" y="111918"/>
                </a:lnTo>
                <a:lnTo>
                  <a:pt x="1807369" y="145256"/>
                </a:lnTo>
                <a:lnTo>
                  <a:pt x="1790700" y="180975"/>
                </a:lnTo>
                <a:lnTo>
                  <a:pt x="1762125" y="207168"/>
                </a:lnTo>
                <a:lnTo>
                  <a:pt x="1726406" y="228600"/>
                </a:lnTo>
                <a:lnTo>
                  <a:pt x="1671637" y="250031"/>
                </a:lnTo>
                <a:lnTo>
                  <a:pt x="1588294" y="271462"/>
                </a:lnTo>
                <a:lnTo>
                  <a:pt x="1469231" y="297656"/>
                </a:lnTo>
                <a:lnTo>
                  <a:pt x="1331119" y="323850"/>
                </a:lnTo>
                <a:lnTo>
                  <a:pt x="1145381" y="354806"/>
                </a:lnTo>
                <a:lnTo>
                  <a:pt x="954881" y="378618"/>
                </a:lnTo>
                <a:lnTo>
                  <a:pt x="812006" y="392906"/>
                </a:lnTo>
                <a:lnTo>
                  <a:pt x="647700" y="411956"/>
                </a:lnTo>
                <a:lnTo>
                  <a:pt x="395287" y="431006"/>
                </a:lnTo>
                <a:lnTo>
                  <a:pt x="190500" y="445293"/>
                </a:lnTo>
                <a:lnTo>
                  <a:pt x="69056" y="452437"/>
                </a:lnTo>
                <a:lnTo>
                  <a:pt x="0" y="276225"/>
                </a:lnTo>
                <a:lnTo>
                  <a:pt x="135731" y="266700"/>
                </a:lnTo>
                <a:lnTo>
                  <a:pt x="333375" y="247650"/>
                </a:lnTo>
                <a:lnTo>
                  <a:pt x="528637" y="226218"/>
                </a:lnTo>
                <a:lnTo>
                  <a:pt x="619125" y="2143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CA2E35A8-A36B-FE44-AD4B-236B8733E309}"/>
              </a:ext>
            </a:extLst>
          </p:cNvPr>
          <p:cNvSpPr/>
          <p:nvPr/>
        </p:nvSpPr>
        <p:spPr>
          <a:xfrm>
            <a:off x="3862388" y="1878013"/>
            <a:ext cx="881062" cy="612775"/>
          </a:xfrm>
          <a:custGeom>
            <a:avLst/>
            <a:gdLst>
              <a:gd name="connsiteX0" fmla="*/ 338137 w 881062"/>
              <a:gd name="connsiteY0" fmla="*/ 295275 h 611982"/>
              <a:gd name="connsiteX1" fmla="*/ 173831 w 881062"/>
              <a:gd name="connsiteY1" fmla="*/ 171450 h 611982"/>
              <a:gd name="connsiteX2" fmla="*/ 42862 w 881062"/>
              <a:gd name="connsiteY2" fmla="*/ 71438 h 611982"/>
              <a:gd name="connsiteX3" fmla="*/ 11906 w 881062"/>
              <a:gd name="connsiteY3" fmla="*/ 50007 h 611982"/>
              <a:gd name="connsiteX4" fmla="*/ 2381 w 881062"/>
              <a:gd name="connsiteY4" fmla="*/ 35719 h 611982"/>
              <a:gd name="connsiteX5" fmla="*/ 0 w 881062"/>
              <a:gd name="connsiteY5" fmla="*/ 30957 h 611982"/>
              <a:gd name="connsiteX6" fmla="*/ 0 w 881062"/>
              <a:gd name="connsiteY6" fmla="*/ 30957 h 611982"/>
              <a:gd name="connsiteX7" fmla="*/ 7143 w 881062"/>
              <a:gd name="connsiteY7" fmla="*/ 7144 h 611982"/>
              <a:gd name="connsiteX8" fmla="*/ 52387 w 881062"/>
              <a:gd name="connsiteY8" fmla="*/ 0 h 611982"/>
              <a:gd name="connsiteX9" fmla="*/ 107156 w 881062"/>
              <a:gd name="connsiteY9" fmla="*/ 4763 h 611982"/>
              <a:gd name="connsiteX10" fmla="*/ 171450 w 881062"/>
              <a:gd name="connsiteY10" fmla="*/ 16669 h 611982"/>
              <a:gd name="connsiteX11" fmla="*/ 209550 w 881062"/>
              <a:gd name="connsiteY11" fmla="*/ 30957 h 611982"/>
              <a:gd name="connsiteX12" fmla="*/ 304800 w 881062"/>
              <a:gd name="connsiteY12" fmla="*/ 61913 h 611982"/>
              <a:gd name="connsiteX13" fmla="*/ 450056 w 881062"/>
              <a:gd name="connsiteY13" fmla="*/ 114300 h 611982"/>
              <a:gd name="connsiteX14" fmla="*/ 585787 w 881062"/>
              <a:gd name="connsiteY14" fmla="*/ 166688 h 611982"/>
              <a:gd name="connsiteX15" fmla="*/ 669131 w 881062"/>
              <a:gd name="connsiteY15" fmla="*/ 204788 h 611982"/>
              <a:gd name="connsiteX16" fmla="*/ 711993 w 881062"/>
              <a:gd name="connsiteY16" fmla="*/ 228600 h 611982"/>
              <a:gd name="connsiteX17" fmla="*/ 745331 w 881062"/>
              <a:gd name="connsiteY17" fmla="*/ 257175 h 611982"/>
              <a:gd name="connsiteX18" fmla="*/ 776287 w 881062"/>
              <a:gd name="connsiteY18" fmla="*/ 288132 h 611982"/>
              <a:gd name="connsiteX19" fmla="*/ 804862 w 881062"/>
              <a:gd name="connsiteY19" fmla="*/ 323850 h 611982"/>
              <a:gd name="connsiteX20" fmla="*/ 828675 w 881062"/>
              <a:gd name="connsiteY20" fmla="*/ 364332 h 611982"/>
              <a:gd name="connsiteX21" fmla="*/ 842962 w 881062"/>
              <a:gd name="connsiteY21" fmla="*/ 400050 h 611982"/>
              <a:gd name="connsiteX22" fmla="*/ 862012 w 881062"/>
              <a:gd name="connsiteY22" fmla="*/ 433388 h 611982"/>
              <a:gd name="connsiteX23" fmla="*/ 873918 w 881062"/>
              <a:gd name="connsiteY23" fmla="*/ 464344 h 611982"/>
              <a:gd name="connsiteX24" fmla="*/ 878681 w 881062"/>
              <a:gd name="connsiteY24" fmla="*/ 485775 h 611982"/>
              <a:gd name="connsiteX25" fmla="*/ 881062 w 881062"/>
              <a:gd name="connsiteY25" fmla="*/ 514350 h 611982"/>
              <a:gd name="connsiteX26" fmla="*/ 876300 w 881062"/>
              <a:gd name="connsiteY26" fmla="*/ 550069 h 611982"/>
              <a:gd name="connsiteX27" fmla="*/ 862012 w 881062"/>
              <a:gd name="connsiteY27" fmla="*/ 583407 h 611982"/>
              <a:gd name="connsiteX28" fmla="*/ 847725 w 881062"/>
              <a:gd name="connsiteY28" fmla="*/ 600075 h 611982"/>
              <a:gd name="connsiteX29" fmla="*/ 819150 w 881062"/>
              <a:gd name="connsiteY29" fmla="*/ 611982 h 611982"/>
              <a:gd name="connsiteX30" fmla="*/ 797718 w 881062"/>
              <a:gd name="connsiteY30" fmla="*/ 611982 h 611982"/>
              <a:gd name="connsiteX31" fmla="*/ 766762 w 881062"/>
              <a:gd name="connsiteY31" fmla="*/ 604838 h 611982"/>
              <a:gd name="connsiteX32" fmla="*/ 716756 w 881062"/>
              <a:gd name="connsiteY32" fmla="*/ 581025 h 611982"/>
              <a:gd name="connsiteX33" fmla="*/ 645318 w 881062"/>
              <a:gd name="connsiteY33" fmla="*/ 538163 h 611982"/>
              <a:gd name="connsiteX34" fmla="*/ 540543 w 881062"/>
              <a:gd name="connsiteY34" fmla="*/ 452438 h 611982"/>
              <a:gd name="connsiteX35" fmla="*/ 395287 w 881062"/>
              <a:gd name="connsiteY35" fmla="*/ 338138 h 611982"/>
              <a:gd name="connsiteX36" fmla="*/ 338137 w 881062"/>
              <a:gd name="connsiteY36" fmla="*/ 295275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81062" h="611982">
                <a:moveTo>
                  <a:pt x="338137" y="295275"/>
                </a:moveTo>
                <a:lnTo>
                  <a:pt x="173831" y="171450"/>
                </a:lnTo>
                <a:lnTo>
                  <a:pt x="42862" y="71438"/>
                </a:lnTo>
                <a:lnTo>
                  <a:pt x="11906" y="50007"/>
                </a:lnTo>
                <a:lnTo>
                  <a:pt x="2381" y="35719"/>
                </a:lnTo>
                <a:lnTo>
                  <a:pt x="0" y="30957"/>
                </a:lnTo>
                <a:lnTo>
                  <a:pt x="0" y="30957"/>
                </a:lnTo>
                <a:lnTo>
                  <a:pt x="7143" y="7144"/>
                </a:lnTo>
                <a:lnTo>
                  <a:pt x="52387" y="0"/>
                </a:lnTo>
                <a:lnTo>
                  <a:pt x="107156" y="4763"/>
                </a:lnTo>
                <a:lnTo>
                  <a:pt x="171450" y="16669"/>
                </a:lnTo>
                <a:lnTo>
                  <a:pt x="209550" y="30957"/>
                </a:lnTo>
                <a:lnTo>
                  <a:pt x="304800" y="61913"/>
                </a:lnTo>
                <a:lnTo>
                  <a:pt x="450056" y="114300"/>
                </a:lnTo>
                <a:lnTo>
                  <a:pt x="585787" y="166688"/>
                </a:lnTo>
                <a:lnTo>
                  <a:pt x="669131" y="204788"/>
                </a:lnTo>
                <a:lnTo>
                  <a:pt x="711993" y="228600"/>
                </a:lnTo>
                <a:lnTo>
                  <a:pt x="745331" y="257175"/>
                </a:lnTo>
                <a:lnTo>
                  <a:pt x="776287" y="288132"/>
                </a:lnTo>
                <a:lnTo>
                  <a:pt x="804862" y="323850"/>
                </a:lnTo>
                <a:lnTo>
                  <a:pt x="828675" y="364332"/>
                </a:lnTo>
                <a:lnTo>
                  <a:pt x="842962" y="400050"/>
                </a:lnTo>
                <a:lnTo>
                  <a:pt x="862012" y="433388"/>
                </a:lnTo>
                <a:lnTo>
                  <a:pt x="873918" y="464344"/>
                </a:lnTo>
                <a:lnTo>
                  <a:pt x="878681" y="485775"/>
                </a:lnTo>
                <a:lnTo>
                  <a:pt x="881062" y="514350"/>
                </a:lnTo>
                <a:lnTo>
                  <a:pt x="876300" y="550069"/>
                </a:lnTo>
                <a:lnTo>
                  <a:pt x="862012" y="583407"/>
                </a:lnTo>
                <a:lnTo>
                  <a:pt x="847725" y="600075"/>
                </a:lnTo>
                <a:lnTo>
                  <a:pt x="819150" y="611982"/>
                </a:lnTo>
                <a:lnTo>
                  <a:pt x="797718" y="611982"/>
                </a:lnTo>
                <a:lnTo>
                  <a:pt x="766762" y="604838"/>
                </a:lnTo>
                <a:lnTo>
                  <a:pt x="716756" y="581025"/>
                </a:lnTo>
                <a:lnTo>
                  <a:pt x="645318" y="538163"/>
                </a:lnTo>
                <a:lnTo>
                  <a:pt x="540543" y="452438"/>
                </a:lnTo>
                <a:lnTo>
                  <a:pt x="395287" y="338138"/>
                </a:lnTo>
                <a:lnTo>
                  <a:pt x="338137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DA9D190B-C460-894C-84D4-CD77F2CA8529}"/>
              </a:ext>
            </a:extLst>
          </p:cNvPr>
          <p:cNvSpPr/>
          <p:nvPr/>
        </p:nvSpPr>
        <p:spPr>
          <a:xfrm>
            <a:off x="3484563" y="2414588"/>
            <a:ext cx="433387" cy="682625"/>
          </a:xfrm>
          <a:custGeom>
            <a:avLst/>
            <a:gdLst>
              <a:gd name="connsiteX0" fmla="*/ 414337 w 433387"/>
              <a:gd name="connsiteY0" fmla="*/ 414337 h 683418"/>
              <a:gd name="connsiteX1" fmla="*/ 423862 w 433387"/>
              <a:gd name="connsiteY1" fmla="*/ 285750 h 683418"/>
              <a:gd name="connsiteX2" fmla="*/ 431006 w 433387"/>
              <a:gd name="connsiteY2" fmla="*/ 188118 h 683418"/>
              <a:gd name="connsiteX3" fmla="*/ 433387 w 433387"/>
              <a:gd name="connsiteY3" fmla="*/ 157162 h 683418"/>
              <a:gd name="connsiteX4" fmla="*/ 428625 w 433387"/>
              <a:gd name="connsiteY4" fmla="*/ 130968 h 683418"/>
              <a:gd name="connsiteX5" fmla="*/ 395287 w 433387"/>
              <a:gd name="connsiteY5" fmla="*/ 100012 h 683418"/>
              <a:gd name="connsiteX6" fmla="*/ 323850 w 433387"/>
              <a:gd name="connsiteY6" fmla="*/ 61912 h 683418"/>
              <a:gd name="connsiteX7" fmla="*/ 216694 w 433387"/>
              <a:gd name="connsiteY7" fmla="*/ 19050 h 683418"/>
              <a:gd name="connsiteX8" fmla="*/ 176212 w 433387"/>
              <a:gd name="connsiteY8" fmla="*/ 7143 h 683418"/>
              <a:gd name="connsiteX9" fmla="*/ 114300 w 433387"/>
              <a:gd name="connsiteY9" fmla="*/ 0 h 683418"/>
              <a:gd name="connsiteX10" fmla="*/ 42862 w 433387"/>
              <a:gd name="connsiteY10" fmla="*/ 0 h 683418"/>
              <a:gd name="connsiteX11" fmla="*/ 14287 w 433387"/>
              <a:gd name="connsiteY11" fmla="*/ 7143 h 683418"/>
              <a:gd name="connsiteX12" fmla="*/ 4762 w 433387"/>
              <a:gd name="connsiteY12" fmla="*/ 11906 h 683418"/>
              <a:gd name="connsiteX13" fmla="*/ 0 w 433387"/>
              <a:gd name="connsiteY13" fmla="*/ 23812 h 683418"/>
              <a:gd name="connsiteX14" fmla="*/ 2381 w 433387"/>
              <a:gd name="connsiteY14" fmla="*/ 38100 h 683418"/>
              <a:gd name="connsiteX15" fmla="*/ 14287 w 433387"/>
              <a:gd name="connsiteY15" fmla="*/ 54768 h 683418"/>
              <a:gd name="connsiteX16" fmla="*/ 38100 w 433387"/>
              <a:gd name="connsiteY16" fmla="*/ 76200 h 683418"/>
              <a:gd name="connsiteX17" fmla="*/ 78581 w 433387"/>
              <a:gd name="connsiteY17" fmla="*/ 109537 h 683418"/>
              <a:gd name="connsiteX18" fmla="*/ 109537 w 433387"/>
              <a:gd name="connsiteY18" fmla="*/ 140493 h 683418"/>
              <a:gd name="connsiteX19" fmla="*/ 145256 w 433387"/>
              <a:gd name="connsiteY19" fmla="*/ 183356 h 683418"/>
              <a:gd name="connsiteX20" fmla="*/ 173831 w 433387"/>
              <a:gd name="connsiteY20" fmla="*/ 228600 h 683418"/>
              <a:gd name="connsiteX21" fmla="*/ 183356 w 433387"/>
              <a:gd name="connsiteY21" fmla="*/ 254793 h 683418"/>
              <a:gd name="connsiteX22" fmla="*/ 188119 w 433387"/>
              <a:gd name="connsiteY22" fmla="*/ 295275 h 683418"/>
              <a:gd name="connsiteX23" fmla="*/ 188119 w 433387"/>
              <a:gd name="connsiteY23" fmla="*/ 683418 h 683418"/>
              <a:gd name="connsiteX24" fmla="*/ 385762 w 433387"/>
              <a:gd name="connsiteY24" fmla="*/ 650081 h 683418"/>
              <a:gd name="connsiteX25" fmla="*/ 404812 w 433387"/>
              <a:gd name="connsiteY25" fmla="*/ 485775 h 683418"/>
              <a:gd name="connsiteX26" fmla="*/ 414337 w 433387"/>
              <a:gd name="connsiteY26" fmla="*/ 414337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33387" h="683418">
                <a:moveTo>
                  <a:pt x="414337" y="414337"/>
                </a:moveTo>
                <a:lnTo>
                  <a:pt x="423862" y="285750"/>
                </a:lnTo>
                <a:lnTo>
                  <a:pt x="431006" y="188118"/>
                </a:lnTo>
                <a:lnTo>
                  <a:pt x="433387" y="157162"/>
                </a:lnTo>
                <a:lnTo>
                  <a:pt x="428625" y="130968"/>
                </a:lnTo>
                <a:lnTo>
                  <a:pt x="395287" y="100012"/>
                </a:lnTo>
                <a:lnTo>
                  <a:pt x="323850" y="61912"/>
                </a:lnTo>
                <a:lnTo>
                  <a:pt x="216694" y="19050"/>
                </a:lnTo>
                <a:lnTo>
                  <a:pt x="176212" y="7143"/>
                </a:lnTo>
                <a:lnTo>
                  <a:pt x="114300" y="0"/>
                </a:lnTo>
                <a:lnTo>
                  <a:pt x="42862" y="0"/>
                </a:lnTo>
                <a:lnTo>
                  <a:pt x="14287" y="7143"/>
                </a:lnTo>
                <a:lnTo>
                  <a:pt x="4762" y="11906"/>
                </a:lnTo>
                <a:lnTo>
                  <a:pt x="0" y="23812"/>
                </a:lnTo>
                <a:lnTo>
                  <a:pt x="2381" y="38100"/>
                </a:lnTo>
                <a:lnTo>
                  <a:pt x="14287" y="54768"/>
                </a:lnTo>
                <a:lnTo>
                  <a:pt x="38100" y="76200"/>
                </a:lnTo>
                <a:lnTo>
                  <a:pt x="78581" y="109537"/>
                </a:lnTo>
                <a:lnTo>
                  <a:pt x="109537" y="140493"/>
                </a:lnTo>
                <a:lnTo>
                  <a:pt x="145256" y="183356"/>
                </a:lnTo>
                <a:lnTo>
                  <a:pt x="173831" y="228600"/>
                </a:lnTo>
                <a:lnTo>
                  <a:pt x="183356" y="254793"/>
                </a:lnTo>
                <a:lnTo>
                  <a:pt x="188119" y="295275"/>
                </a:lnTo>
                <a:lnTo>
                  <a:pt x="188119" y="683418"/>
                </a:lnTo>
                <a:lnTo>
                  <a:pt x="385762" y="650081"/>
                </a:lnTo>
                <a:lnTo>
                  <a:pt x="404812" y="485775"/>
                </a:lnTo>
                <a:lnTo>
                  <a:pt x="414337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7CE1FAA-AFF4-BF46-A5C6-9196F87B09AB}"/>
              </a:ext>
            </a:extLst>
          </p:cNvPr>
          <p:cNvSpPr/>
          <p:nvPr/>
        </p:nvSpPr>
        <p:spPr>
          <a:xfrm>
            <a:off x="3151188" y="2871788"/>
            <a:ext cx="1323975" cy="1450975"/>
          </a:xfrm>
          <a:custGeom>
            <a:avLst/>
            <a:gdLst>
              <a:gd name="connsiteX0" fmla="*/ 378619 w 1323975"/>
              <a:gd name="connsiteY0" fmla="*/ 216693 h 1450181"/>
              <a:gd name="connsiteX1" fmla="*/ 152400 w 1323975"/>
              <a:gd name="connsiteY1" fmla="*/ 276225 h 1450181"/>
              <a:gd name="connsiteX2" fmla="*/ 64294 w 1323975"/>
              <a:gd name="connsiteY2" fmla="*/ 300037 h 1450181"/>
              <a:gd name="connsiteX3" fmla="*/ 0 w 1323975"/>
              <a:gd name="connsiteY3" fmla="*/ 314325 h 1450181"/>
              <a:gd name="connsiteX4" fmla="*/ 80962 w 1323975"/>
              <a:gd name="connsiteY4" fmla="*/ 433387 h 1450181"/>
              <a:gd name="connsiteX5" fmla="*/ 288131 w 1323975"/>
              <a:gd name="connsiteY5" fmla="*/ 388143 h 1450181"/>
              <a:gd name="connsiteX6" fmla="*/ 616744 w 1323975"/>
              <a:gd name="connsiteY6" fmla="*/ 314325 h 1450181"/>
              <a:gd name="connsiteX7" fmla="*/ 835819 w 1323975"/>
              <a:gd name="connsiteY7" fmla="*/ 266700 h 1450181"/>
              <a:gd name="connsiteX8" fmla="*/ 883444 w 1323975"/>
              <a:gd name="connsiteY8" fmla="*/ 269081 h 1450181"/>
              <a:gd name="connsiteX9" fmla="*/ 921544 w 1323975"/>
              <a:gd name="connsiteY9" fmla="*/ 278606 h 1450181"/>
              <a:gd name="connsiteX10" fmla="*/ 935831 w 1323975"/>
              <a:gd name="connsiteY10" fmla="*/ 285750 h 1450181"/>
              <a:gd name="connsiteX11" fmla="*/ 942975 w 1323975"/>
              <a:gd name="connsiteY11" fmla="*/ 295275 h 1450181"/>
              <a:gd name="connsiteX12" fmla="*/ 945356 w 1323975"/>
              <a:gd name="connsiteY12" fmla="*/ 311943 h 1450181"/>
              <a:gd name="connsiteX13" fmla="*/ 938212 w 1323975"/>
              <a:gd name="connsiteY13" fmla="*/ 421481 h 1450181"/>
              <a:gd name="connsiteX14" fmla="*/ 921544 w 1323975"/>
              <a:gd name="connsiteY14" fmla="*/ 657225 h 1450181"/>
              <a:gd name="connsiteX15" fmla="*/ 923925 w 1323975"/>
              <a:gd name="connsiteY15" fmla="*/ 781050 h 1450181"/>
              <a:gd name="connsiteX16" fmla="*/ 907256 w 1323975"/>
              <a:gd name="connsiteY16" fmla="*/ 1019175 h 1450181"/>
              <a:gd name="connsiteX17" fmla="*/ 878681 w 1323975"/>
              <a:gd name="connsiteY17" fmla="*/ 1276350 h 1450181"/>
              <a:gd name="connsiteX18" fmla="*/ 883444 w 1323975"/>
              <a:gd name="connsiteY18" fmla="*/ 1409700 h 1450181"/>
              <a:gd name="connsiteX19" fmla="*/ 916781 w 1323975"/>
              <a:gd name="connsiteY19" fmla="*/ 1431131 h 1450181"/>
              <a:gd name="connsiteX20" fmla="*/ 942975 w 1323975"/>
              <a:gd name="connsiteY20" fmla="*/ 1440656 h 1450181"/>
              <a:gd name="connsiteX21" fmla="*/ 959644 w 1323975"/>
              <a:gd name="connsiteY21" fmla="*/ 1447800 h 1450181"/>
              <a:gd name="connsiteX22" fmla="*/ 985837 w 1323975"/>
              <a:gd name="connsiteY22" fmla="*/ 1450181 h 1450181"/>
              <a:gd name="connsiteX23" fmla="*/ 1016794 w 1323975"/>
              <a:gd name="connsiteY23" fmla="*/ 1440656 h 1450181"/>
              <a:gd name="connsiteX24" fmla="*/ 1035844 w 1323975"/>
              <a:gd name="connsiteY24" fmla="*/ 1426368 h 1450181"/>
              <a:gd name="connsiteX25" fmla="*/ 1050131 w 1323975"/>
              <a:gd name="connsiteY25" fmla="*/ 1409700 h 1450181"/>
              <a:gd name="connsiteX26" fmla="*/ 1062037 w 1323975"/>
              <a:gd name="connsiteY26" fmla="*/ 1383506 h 1450181"/>
              <a:gd name="connsiteX27" fmla="*/ 1076325 w 1323975"/>
              <a:gd name="connsiteY27" fmla="*/ 1350168 h 1450181"/>
              <a:gd name="connsiteX28" fmla="*/ 1081087 w 1323975"/>
              <a:gd name="connsiteY28" fmla="*/ 1321593 h 1450181"/>
              <a:gd name="connsiteX29" fmla="*/ 1095375 w 1323975"/>
              <a:gd name="connsiteY29" fmla="*/ 1150143 h 1450181"/>
              <a:gd name="connsiteX30" fmla="*/ 1114425 w 1323975"/>
              <a:gd name="connsiteY30" fmla="*/ 973931 h 1450181"/>
              <a:gd name="connsiteX31" fmla="*/ 1135856 w 1323975"/>
              <a:gd name="connsiteY31" fmla="*/ 795337 h 1450181"/>
              <a:gd name="connsiteX32" fmla="*/ 1150144 w 1323975"/>
              <a:gd name="connsiteY32" fmla="*/ 681037 h 1450181"/>
              <a:gd name="connsiteX33" fmla="*/ 1164431 w 1323975"/>
              <a:gd name="connsiteY33" fmla="*/ 581025 h 1450181"/>
              <a:gd name="connsiteX34" fmla="*/ 1178719 w 1323975"/>
              <a:gd name="connsiteY34" fmla="*/ 502443 h 1450181"/>
              <a:gd name="connsiteX35" fmla="*/ 1193006 w 1323975"/>
              <a:gd name="connsiteY35" fmla="*/ 440531 h 1450181"/>
              <a:gd name="connsiteX36" fmla="*/ 1209675 w 1323975"/>
              <a:gd name="connsiteY36" fmla="*/ 390525 h 1450181"/>
              <a:gd name="connsiteX37" fmla="*/ 1223962 w 1323975"/>
              <a:gd name="connsiteY37" fmla="*/ 347662 h 1450181"/>
              <a:gd name="connsiteX38" fmla="*/ 1245394 w 1323975"/>
              <a:gd name="connsiteY38" fmla="*/ 300037 h 1450181"/>
              <a:gd name="connsiteX39" fmla="*/ 1262062 w 1323975"/>
              <a:gd name="connsiteY39" fmla="*/ 273843 h 1450181"/>
              <a:gd name="connsiteX40" fmla="*/ 1290637 w 1323975"/>
              <a:gd name="connsiteY40" fmla="*/ 238125 h 1450181"/>
              <a:gd name="connsiteX41" fmla="*/ 1316831 w 1323975"/>
              <a:gd name="connsiteY41" fmla="*/ 214312 h 1450181"/>
              <a:gd name="connsiteX42" fmla="*/ 1321594 w 1323975"/>
              <a:gd name="connsiteY42" fmla="*/ 204787 h 1450181"/>
              <a:gd name="connsiteX43" fmla="*/ 1323975 w 1323975"/>
              <a:gd name="connsiteY43" fmla="*/ 190500 h 1450181"/>
              <a:gd name="connsiteX44" fmla="*/ 1309687 w 1323975"/>
              <a:gd name="connsiteY44" fmla="*/ 147637 h 1450181"/>
              <a:gd name="connsiteX45" fmla="*/ 1283494 w 1323975"/>
              <a:gd name="connsiteY45" fmla="*/ 111918 h 1450181"/>
              <a:gd name="connsiteX46" fmla="*/ 1247775 w 1323975"/>
              <a:gd name="connsiteY46" fmla="*/ 73818 h 1450181"/>
              <a:gd name="connsiteX47" fmla="*/ 1219200 w 1323975"/>
              <a:gd name="connsiteY47" fmla="*/ 47625 h 1450181"/>
              <a:gd name="connsiteX48" fmla="*/ 1195387 w 1323975"/>
              <a:gd name="connsiteY48" fmla="*/ 28575 h 1450181"/>
              <a:gd name="connsiteX49" fmla="*/ 1152525 w 1323975"/>
              <a:gd name="connsiteY49" fmla="*/ 7143 h 1450181"/>
              <a:gd name="connsiteX50" fmla="*/ 1114425 w 1323975"/>
              <a:gd name="connsiteY50" fmla="*/ 0 h 1450181"/>
              <a:gd name="connsiteX51" fmla="*/ 1071562 w 1323975"/>
              <a:gd name="connsiteY51" fmla="*/ 11906 h 1450181"/>
              <a:gd name="connsiteX52" fmla="*/ 1019175 w 1323975"/>
              <a:gd name="connsiteY52" fmla="*/ 38100 h 1450181"/>
              <a:gd name="connsiteX53" fmla="*/ 783431 w 1323975"/>
              <a:gd name="connsiteY53" fmla="*/ 116681 h 1450181"/>
              <a:gd name="connsiteX54" fmla="*/ 378619 w 1323975"/>
              <a:gd name="connsiteY54" fmla="*/ 216693 h 145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323975" h="1450181">
                <a:moveTo>
                  <a:pt x="378619" y="216693"/>
                </a:moveTo>
                <a:lnTo>
                  <a:pt x="152400" y="276225"/>
                </a:lnTo>
                <a:lnTo>
                  <a:pt x="64294" y="300037"/>
                </a:lnTo>
                <a:lnTo>
                  <a:pt x="0" y="314325"/>
                </a:lnTo>
                <a:lnTo>
                  <a:pt x="80962" y="433387"/>
                </a:lnTo>
                <a:lnTo>
                  <a:pt x="288131" y="388143"/>
                </a:lnTo>
                <a:lnTo>
                  <a:pt x="616744" y="314325"/>
                </a:lnTo>
                <a:lnTo>
                  <a:pt x="835819" y="266700"/>
                </a:lnTo>
                <a:lnTo>
                  <a:pt x="883444" y="269081"/>
                </a:lnTo>
                <a:lnTo>
                  <a:pt x="921544" y="278606"/>
                </a:lnTo>
                <a:lnTo>
                  <a:pt x="935831" y="285750"/>
                </a:lnTo>
                <a:lnTo>
                  <a:pt x="942975" y="295275"/>
                </a:lnTo>
                <a:lnTo>
                  <a:pt x="945356" y="311943"/>
                </a:lnTo>
                <a:lnTo>
                  <a:pt x="938212" y="421481"/>
                </a:lnTo>
                <a:lnTo>
                  <a:pt x="921544" y="657225"/>
                </a:lnTo>
                <a:cubicBezTo>
                  <a:pt x="922338" y="698500"/>
                  <a:pt x="923131" y="739775"/>
                  <a:pt x="923925" y="781050"/>
                </a:cubicBezTo>
                <a:lnTo>
                  <a:pt x="907256" y="1019175"/>
                </a:lnTo>
                <a:lnTo>
                  <a:pt x="878681" y="1276350"/>
                </a:lnTo>
                <a:lnTo>
                  <a:pt x="883444" y="1409700"/>
                </a:lnTo>
                <a:lnTo>
                  <a:pt x="916781" y="1431131"/>
                </a:lnTo>
                <a:lnTo>
                  <a:pt x="942975" y="1440656"/>
                </a:lnTo>
                <a:lnTo>
                  <a:pt x="959644" y="1447800"/>
                </a:lnTo>
                <a:lnTo>
                  <a:pt x="985837" y="1450181"/>
                </a:lnTo>
                <a:lnTo>
                  <a:pt x="1016794" y="1440656"/>
                </a:lnTo>
                <a:lnTo>
                  <a:pt x="1035844" y="1426368"/>
                </a:lnTo>
                <a:lnTo>
                  <a:pt x="1050131" y="1409700"/>
                </a:lnTo>
                <a:lnTo>
                  <a:pt x="1062037" y="1383506"/>
                </a:lnTo>
                <a:lnTo>
                  <a:pt x="1076325" y="1350168"/>
                </a:lnTo>
                <a:lnTo>
                  <a:pt x="1081087" y="1321593"/>
                </a:lnTo>
                <a:lnTo>
                  <a:pt x="1095375" y="1150143"/>
                </a:lnTo>
                <a:lnTo>
                  <a:pt x="1114425" y="973931"/>
                </a:lnTo>
                <a:lnTo>
                  <a:pt x="1135856" y="795337"/>
                </a:lnTo>
                <a:lnTo>
                  <a:pt x="1150144" y="681037"/>
                </a:lnTo>
                <a:lnTo>
                  <a:pt x="1164431" y="581025"/>
                </a:lnTo>
                <a:lnTo>
                  <a:pt x="1178719" y="502443"/>
                </a:lnTo>
                <a:lnTo>
                  <a:pt x="1193006" y="440531"/>
                </a:lnTo>
                <a:lnTo>
                  <a:pt x="1209675" y="390525"/>
                </a:lnTo>
                <a:lnTo>
                  <a:pt x="1223962" y="347662"/>
                </a:lnTo>
                <a:lnTo>
                  <a:pt x="1245394" y="300037"/>
                </a:lnTo>
                <a:lnTo>
                  <a:pt x="1262062" y="273843"/>
                </a:lnTo>
                <a:lnTo>
                  <a:pt x="1290637" y="238125"/>
                </a:lnTo>
                <a:lnTo>
                  <a:pt x="1316831" y="214312"/>
                </a:lnTo>
                <a:lnTo>
                  <a:pt x="1321594" y="204787"/>
                </a:lnTo>
                <a:lnTo>
                  <a:pt x="1323975" y="190500"/>
                </a:lnTo>
                <a:lnTo>
                  <a:pt x="1309687" y="147637"/>
                </a:lnTo>
                <a:lnTo>
                  <a:pt x="1283494" y="111918"/>
                </a:lnTo>
                <a:lnTo>
                  <a:pt x="1247775" y="73818"/>
                </a:lnTo>
                <a:lnTo>
                  <a:pt x="1219200" y="47625"/>
                </a:lnTo>
                <a:lnTo>
                  <a:pt x="1195387" y="28575"/>
                </a:lnTo>
                <a:lnTo>
                  <a:pt x="1152525" y="7143"/>
                </a:lnTo>
                <a:lnTo>
                  <a:pt x="1114425" y="0"/>
                </a:lnTo>
                <a:lnTo>
                  <a:pt x="1071562" y="11906"/>
                </a:lnTo>
                <a:lnTo>
                  <a:pt x="1019175" y="38100"/>
                </a:lnTo>
                <a:lnTo>
                  <a:pt x="783431" y="116681"/>
                </a:lnTo>
                <a:lnTo>
                  <a:pt x="378619" y="2166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8A96D04A-D8E8-D246-9E63-79924F7694FD}"/>
              </a:ext>
            </a:extLst>
          </p:cNvPr>
          <p:cNvSpPr/>
          <p:nvPr/>
        </p:nvSpPr>
        <p:spPr>
          <a:xfrm>
            <a:off x="3224213" y="3486150"/>
            <a:ext cx="889000" cy="427038"/>
          </a:xfrm>
          <a:custGeom>
            <a:avLst/>
            <a:gdLst>
              <a:gd name="connsiteX0" fmla="*/ 361950 w 888206"/>
              <a:gd name="connsiteY0" fmla="*/ 159544 h 426244"/>
              <a:gd name="connsiteX1" fmla="*/ 888206 w 888206"/>
              <a:gd name="connsiteY1" fmla="*/ 0 h 426244"/>
              <a:gd name="connsiteX2" fmla="*/ 881062 w 888206"/>
              <a:gd name="connsiteY2" fmla="*/ 180975 h 426244"/>
              <a:gd name="connsiteX3" fmla="*/ 528637 w 888206"/>
              <a:gd name="connsiteY3" fmla="*/ 276225 h 426244"/>
              <a:gd name="connsiteX4" fmla="*/ 2381 w 888206"/>
              <a:gd name="connsiteY4" fmla="*/ 426244 h 426244"/>
              <a:gd name="connsiteX5" fmla="*/ 0 w 888206"/>
              <a:gd name="connsiteY5" fmla="*/ 273844 h 426244"/>
              <a:gd name="connsiteX6" fmla="*/ 361950 w 888206"/>
              <a:gd name="connsiteY6" fmla="*/ 15954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8206" h="426244">
                <a:moveTo>
                  <a:pt x="361950" y="159544"/>
                </a:moveTo>
                <a:lnTo>
                  <a:pt x="888206" y="0"/>
                </a:lnTo>
                <a:lnTo>
                  <a:pt x="881062" y="180975"/>
                </a:lnTo>
                <a:lnTo>
                  <a:pt x="528637" y="276225"/>
                </a:lnTo>
                <a:lnTo>
                  <a:pt x="2381" y="426244"/>
                </a:lnTo>
                <a:cubicBezTo>
                  <a:pt x="1587" y="375444"/>
                  <a:pt x="794" y="324644"/>
                  <a:pt x="0" y="273844"/>
                </a:cubicBezTo>
                <a:lnTo>
                  <a:pt x="361950" y="159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3F64BAE0-5545-F24D-A417-4D2AA2B4DD49}"/>
              </a:ext>
            </a:extLst>
          </p:cNvPr>
          <p:cNvSpPr/>
          <p:nvPr/>
        </p:nvSpPr>
        <p:spPr>
          <a:xfrm>
            <a:off x="3198813" y="4113213"/>
            <a:ext cx="873125" cy="387350"/>
          </a:xfrm>
          <a:custGeom>
            <a:avLst/>
            <a:gdLst>
              <a:gd name="connsiteX0" fmla="*/ 361950 w 873919"/>
              <a:gd name="connsiteY0" fmla="*/ 123825 h 388144"/>
              <a:gd name="connsiteX1" fmla="*/ 650081 w 873919"/>
              <a:gd name="connsiteY1" fmla="*/ 52387 h 388144"/>
              <a:gd name="connsiteX2" fmla="*/ 873919 w 873919"/>
              <a:gd name="connsiteY2" fmla="*/ 0 h 388144"/>
              <a:gd name="connsiteX3" fmla="*/ 869156 w 873919"/>
              <a:gd name="connsiteY3" fmla="*/ 164306 h 388144"/>
              <a:gd name="connsiteX4" fmla="*/ 773906 w 873919"/>
              <a:gd name="connsiteY4" fmla="*/ 176212 h 388144"/>
              <a:gd name="connsiteX5" fmla="*/ 538162 w 873919"/>
              <a:gd name="connsiteY5" fmla="*/ 219075 h 388144"/>
              <a:gd name="connsiteX6" fmla="*/ 328612 w 873919"/>
              <a:gd name="connsiteY6" fmla="*/ 273844 h 388144"/>
              <a:gd name="connsiteX7" fmla="*/ 114300 w 873919"/>
              <a:gd name="connsiteY7" fmla="*/ 340519 h 388144"/>
              <a:gd name="connsiteX8" fmla="*/ 0 w 873919"/>
              <a:gd name="connsiteY8" fmla="*/ 388144 h 388144"/>
              <a:gd name="connsiteX9" fmla="*/ 11906 w 873919"/>
              <a:gd name="connsiteY9" fmla="*/ 228600 h 388144"/>
              <a:gd name="connsiteX10" fmla="*/ 135731 w 873919"/>
              <a:gd name="connsiteY10" fmla="*/ 188119 h 388144"/>
              <a:gd name="connsiteX11" fmla="*/ 361950 w 873919"/>
              <a:gd name="connsiteY11" fmla="*/ 123825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919" h="388144">
                <a:moveTo>
                  <a:pt x="361950" y="123825"/>
                </a:moveTo>
                <a:lnTo>
                  <a:pt x="650081" y="52387"/>
                </a:lnTo>
                <a:lnTo>
                  <a:pt x="873919" y="0"/>
                </a:lnTo>
                <a:lnTo>
                  <a:pt x="869156" y="164306"/>
                </a:lnTo>
                <a:lnTo>
                  <a:pt x="773906" y="176212"/>
                </a:lnTo>
                <a:lnTo>
                  <a:pt x="538162" y="219075"/>
                </a:lnTo>
                <a:lnTo>
                  <a:pt x="328612" y="273844"/>
                </a:lnTo>
                <a:lnTo>
                  <a:pt x="114300" y="340519"/>
                </a:lnTo>
                <a:lnTo>
                  <a:pt x="0" y="388144"/>
                </a:lnTo>
                <a:lnTo>
                  <a:pt x="11906" y="228600"/>
                </a:lnTo>
                <a:lnTo>
                  <a:pt x="135731" y="188119"/>
                </a:lnTo>
                <a:lnTo>
                  <a:pt x="361950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E60BDA47-6318-9142-956B-52D152F79F61}"/>
              </a:ext>
            </a:extLst>
          </p:cNvPr>
          <p:cNvSpPr/>
          <p:nvPr/>
        </p:nvSpPr>
        <p:spPr>
          <a:xfrm>
            <a:off x="2903538" y="3043238"/>
            <a:ext cx="369887" cy="2838450"/>
          </a:xfrm>
          <a:custGeom>
            <a:avLst/>
            <a:gdLst>
              <a:gd name="connsiteX0" fmla="*/ 365760 w 369418"/>
              <a:gd name="connsiteY0" fmla="*/ 435255 h 2838298"/>
              <a:gd name="connsiteX1" fmla="*/ 365760 w 369418"/>
              <a:gd name="connsiteY1" fmla="*/ 237744 h 2838298"/>
              <a:gd name="connsiteX2" fmla="*/ 336500 w 369418"/>
              <a:gd name="connsiteY2" fmla="*/ 124359 h 2838298"/>
              <a:gd name="connsiteX3" fmla="*/ 274320 w 369418"/>
              <a:gd name="connsiteY3" fmla="*/ 113386 h 2838298"/>
              <a:gd name="connsiteX4" fmla="*/ 223114 w 369418"/>
              <a:gd name="connsiteY4" fmla="*/ 95098 h 2838298"/>
              <a:gd name="connsiteX5" fmla="*/ 168250 w 369418"/>
              <a:gd name="connsiteY5" fmla="*/ 62179 h 2838298"/>
              <a:gd name="connsiteX6" fmla="*/ 120701 w 369418"/>
              <a:gd name="connsiteY6" fmla="*/ 32919 h 2838298"/>
              <a:gd name="connsiteX7" fmla="*/ 84125 w 369418"/>
              <a:gd name="connsiteY7" fmla="*/ 7315 h 2838298"/>
              <a:gd name="connsiteX8" fmla="*/ 47549 w 369418"/>
              <a:gd name="connsiteY8" fmla="*/ 0 h 2838298"/>
              <a:gd name="connsiteX9" fmla="*/ 25604 w 369418"/>
              <a:gd name="connsiteY9" fmla="*/ 0 h 2838298"/>
              <a:gd name="connsiteX10" fmla="*/ 10973 w 369418"/>
              <a:gd name="connsiteY10" fmla="*/ 3658 h 2838298"/>
              <a:gd name="connsiteX11" fmla="*/ 0 w 369418"/>
              <a:gd name="connsiteY11" fmla="*/ 10973 h 2838298"/>
              <a:gd name="connsiteX12" fmla="*/ 3658 w 369418"/>
              <a:gd name="connsiteY12" fmla="*/ 29261 h 2838298"/>
              <a:gd name="connsiteX13" fmla="*/ 25604 w 369418"/>
              <a:gd name="connsiteY13" fmla="*/ 65837 h 2838298"/>
              <a:gd name="connsiteX14" fmla="*/ 62180 w 369418"/>
              <a:gd name="connsiteY14" fmla="*/ 128016 h 2838298"/>
              <a:gd name="connsiteX15" fmla="*/ 95098 w 369418"/>
              <a:gd name="connsiteY15" fmla="*/ 193853 h 2838298"/>
              <a:gd name="connsiteX16" fmla="*/ 117044 w 369418"/>
              <a:gd name="connsiteY16" fmla="*/ 248717 h 2838298"/>
              <a:gd name="connsiteX17" fmla="*/ 135332 w 369418"/>
              <a:gd name="connsiteY17" fmla="*/ 296266 h 2838298"/>
              <a:gd name="connsiteX18" fmla="*/ 142647 w 369418"/>
              <a:gd name="connsiteY18" fmla="*/ 351130 h 2838298"/>
              <a:gd name="connsiteX19" fmla="*/ 142647 w 369418"/>
              <a:gd name="connsiteY19" fmla="*/ 618135 h 2838298"/>
              <a:gd name="connsiteX20" fmla="*/ 142647 w 369418"/>
              <a:gd name="connsiteY20" fmla="*/ 918058 h 2838298"/>
              <a:gd name="connsiteX21" fmla="*/ 135332 w 369418"/>
              <a:gd name="connsiteY21" fmla="*/ 1441095 h 2838298"/>
              <a:gd name="connsiteX22" fmla="*/ 128016 w 369418"/>
              <a:gd name="connsiteY22" fmla="*/ 1700784 h 2838298"/>
              <a:gd name="connsiteX23" fmla="*/ 117044 w 369418"/>
              <a:gd name="connsiteY23" fmla="*/ 1795882 h 2838298"/>
              <a:gd name="connsiteX24" fmla="*/ 80468 w 369418"/>
              <a:gd name="connsiteY24" fmla="*/ 2059229 h 2838298"/>
              <a:gd name="connsiteX25" fmla="*/ 54864 w 369418"/>
              <a:gd name="connsiteY25" fmla="*/ 2304288 h 2838298"/>
              <a:gd name="connsiteX26" fmla="*/ 32919 w 369418"/>
              <a:gd name="connsiteY26" fmla="*/ 2476195 h 2838298"/>
              <a:gd name="connsiteX27" fmla="*/ 32919 w 369418"/>
              <a:gd name="connsiteY27" fmla="*/ 2545690 h 2838298"/>
              <a:gd name="connsiteX28" fmla="*/ 36576 w 369418"/>
              <a:gd name="connsiteY28" fmla="*/ 2604211 h 2838298"/>
              <a:gd name="connsiteX29" fmla="*/ 47549 w 369418"/>
              <a:gd name="connsiteY29" fmla="*/ 2670048 h 2838298"/>
              <a:gd name="connsiteX30" fmla="*/ 62180 w 369418"/>
              <a:gd name="connsiteY30" fmla="*/ 2717597 h 2838298"/>
              <a:gd name="connsiteX31" fmla="*/ 87783 w 369418"/>
              <a:gd name="connsiteY31" fmla="*/ 2768803 h 2838298"/>
              <a:gd name="connsiteX32" fmla="*/ 109728 w 369418"/>
              <a:gd name="connsiteY32" fmla="*/ 2794407 h 2838298"/>
              <a:gd name="connsiteX33" fmla="*/ 149962 w 369418"/>
              <a:gd name="connsiteY33" fmla="*/ 2827325 h 2838298"/>
              <a:gd name="connsiteX34" fmla="*/ 182880 w 369418"/>
              <a:gd name="connsiteY34" fmla="*/ 2838298 h 2838298"/>
              <a:gd name="connsiteX35" fmla="*/ 204826 w 369418"/>
              <a:gd name="connsiteY35" fmla="*/ 2830983 h 2838298"/>
              <a:gd name="connsiteX36" fmla="*/ 281636 w 369418"/>
              <a:gd name="connsiteY36" fmla="*/ 2373783 h 2838298"/>
              <a:gd name="connsiteX37" fmla="*/ 288951 w 369418"/>
              <a:gd name="connsiteY37" fmla="*/ 2194560 h 2838298"/>
              <a:gd name="connsiteX38" fmla="*/ 307239 w 369418"/>
              <a:gd name="connsiteY38" fmla="*/ 1967789 h 2838298"/>
              <a:gd name="connsiteX39" fmla="*/ 332842 w 369418"/>
              <a:gd name="connsiteY39" fmla="*/ 1602029 h 2838298"/>
              <a:gd name="connsiteX40" fmla="*/ 347472 w 369418"/>
              <a:gd name="connsiteY40" fmla="*/ 1430122 h 2838298"/>
              <a:gd name="connsiteX41" fmla="*/ 369418 w 369418"/>
              <a:gd name="connsiteY41" fmla="*/ 1280160 h 2838298"/>
              <a:gd name="connsiteX42" fmla="*/ 365760 w 369418"/>
              <a:gd name="connsiteY42" fmla="*/ 435255 h 283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69418" h="2838298">
                <a:moveTo>
                  <a:pt x="365760" y="435255"/>
                </a:moveTo>
                <a:lnTo>
                  <a:pt x="365760" y="237744"/>
                </a:lnTo>
                <a:lnTo>
                  <a:pt x="336500" y="124359"/>
                </a:lnTo>
                <a:lnTo>
                  <a:pt x="274320" y="113386"/>
                </a:lnTo>
                <a:lnTo>
                  <a:pt x="223114" y="95098"/>
                </a:lnTo>
                <a:lnTo>
                  <a:pt x="168250" y="62179"/>
                </a:lnTo>
                <a:lnTo>
                  <a:pt x="120701" y="32919"/>
                </a:lnTo>
                <a:lnTo>
                  <a:pt x="84125" y="7315"/>
                </a:lnTo>
                <a:lnTo>
                  <a:pt x="47549" y="0"/>
                </a:lnTo>
                <a:lnTo>
                  <a:pt x="25604" y="0"/>
                </a:lnTo>
                <a:lnTo>
                  <a:pt x="10973" y="3658"/>
                </a:lnTo>
                <a:lnTo>
                  <a:pt x="0" y="10973"/>
                </a:lnTo>
                <a:lnTo>
                  <a:pt x="3658" y="29261"/>
                </a:lnTo>
                <a:lnTo>
                  <a:pt x="25604" y="65837"/>
                </a:lnTo>
                <a:lnTo>
                  <a:pt x="62180" y="128016"/>
                </a:lnTo>
                <a:lnTo>
                  <a:pt x="95098" y="193853"/>
                </a:lnTo>
                <a:lnTo>
                  <a:pt x="117044" y="248717"/>
                </a:lnTo>
                <a:lnTo>
                  <a:pt x="135332" y="296266"/>
                </a:lnTo>
                <a:lnTo>
                  <a:pt x="142647" y="351130"/>
                </a:lnTo>
                <a:lnTo>
                  <a:pt x="142647" y="618135"/>
                </a:lnTo>
                <a:lnTo>
                  <a:pt x="142647" y="918058"/>
                </a:lnTo>
                <a:lnTo>
                  <a:pt x="135332" y="1441095"/>
                </a:lnTo>
                <a:lnTo>
                  <a:pt x="128016" y="1700784"/>
                </a:lnTo>
                <a:lnTo>
                  <a:pt x="117044" y="1795882"/>
                </a:lnTo>
                <a:lnTo>
                  <a:pt x="80468" y="2059229"/>
                </a:lnTo>
                <a:lnTo>
                  <a:pt x="54864" y="2304288"/>
                </a:lnTo>
                <a:lnTo>
                  <a:pt x="32919" y="2476195"/>
                </a:lnTo>
                <a:lnTo>
                  <a:pt x="32919" y="2545690"/>
                </a:lnTo>
                <a:lnTo>
                  <a:pt x="36576" y="2604211"/>
                </a:lnTo>
                <a:lnTo>
                  <a:pt x="47549" y="2670048"/>
                </a:lnTo>
                <a:lnTo>
                  <a:pt x="62180" y="2717597"/>
                </a:lnTo>
                <a:lnTo>
                  <a:pt x="87783" y="2768803"/>
                </a:lnTo>
                <a:lnTo>
                  <a:pt x="109728" y="2794407"/>
                </a:lnTo>
                <a:lnTo>
                  <a:pt x="149962" y="2827325"/>
                </a:lnTo>
                <a:lnTo>
                  <a:pt x="182880" y="2838298"/>
                </a:lnTo>
                <a:lnTo>
                  <a:pt x="204826" y="2830983"/>
                </a:lnTo>
                <a:lnTo>
                  <a:pt x="281636" y="2373783"/>
                </a:lnTo>
                <a:lnTo>
                  <a:pt x="288951" y="2194560"/>
                </a:lnTo>
                <a:lnTo>
                  <a:pt x="307239" y="1967789"/>
                </a:lnTo>
                <a:lnTo>
                  <a:pt x="332842" y="1602029"/>
                </a:lnTo>
                <a:lnTo>
                  <a:pt x="347472" y="1430122"/>
                </a:lnTo>
                <a:lnTo>
                  <a:pt x="369418" y="1280160"/>
                </a:lnTo>
                <a:cubicBezTo>
                  <a:pt x="368199" y="1005840"/>
                  <a:pt x="366979" y="731520"/>
                  <a:pt x="365760" y="435255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E0D7342-0E25-7549-A250-43B6DF11EB2B}"/>
              </a:ext>
            </a:extLst>
          </p:cNvPr>
          <p:cNvSpPr/>
          <p:nvPr/>
        </p:nvSpPr>
        <p:spPr>
          <a:xfrm>
            <a:off x="3052763" y="4999038"/>
            <a:ext cx="1160462" cy="877887"/>
          </a:xfrm>
          <a:custGeom>
            <a:avLst/>
            <a:gdLst>
              <a:gd name="connsiteX0" fmla="*/ 604837 w 1159668"/>
              <a:gd name="connsiteY0" fmla="*/ 469106 h 878681"/>
              <a:gd name="connsiteX1" fmla="*/ 433387 w 1159668"/>
              <a:gd name="connsiteY1" fmla="*/ 595312 h 878681"/>
              <a:gd name="connsiteX2" fmla="*/ 235743 w 1159668"/>
              <a:gd name="connsiteY2" fmla="*/ 740569 h 878681"/>
              <a:gd name="connsiteX3" fmla="*/ 73818 w 1159668"/>
              <a:gd name="connsiteY3" fmla="*/ 864394 h 878681"/>
              <a:gd name="connsiteX4" fmla="*/ 52387 w 1159668"/>
              <a:gd name="connsiteY4" fmla="*/ 878681 h 878681"/>
              <a:gd name="connsiteX5" fmla="*/ 26193 w 1159668"/>
              <a:gd name="connsiteY5" fmla="*/ 878681 h 878681"/>
              <a:gd name="connsiteX6" fmla="*/ 0 w 1159668"/>
              <a:gd name="connsiteY6" fmla="*/ 869156 h 878681"/>
              <a:gd name="connsiteX7" fmla="*/ 130968 w 1159668"/>
              <a:gd name="connsiteY7" fmla="*/ 383381 h 878681"/>
              <a:gd name="connsiteX8" fmla="*/ 138112 w 1159668"/>
              <a:gd name="connsiteY8" fmla="*/ 445294 h 878681"/>
              <a:gd name="connsiteX9" fmla="*/ 150018 w 1159668"/>
              <a:gd name="connsiteY9" fmla="*/ 469106 h 878681"/>
              <a:gd name="connsiteX10" fmla="*/ 164306 w 1159668"/>
              <a:gd name="connsiteY10" fmla="*/ 478631 h 878681"/>
              <a:gd name="connsiteX11" fmla="*/ 180975 w 1159668"/>
              <a:gd name="connsiteY11" fmla="*/ 483394 h 878681"/>
              <a:gd name="connsiteX12" fmla="*/ 192881 w 1159668"/>
              <a:gd name="connsiteY12" fmla="*/ 481012 h 878681"/>
              <a:gd name="connsiteX13" fmla="*/ 204787 w 1159668"/>
              <a:gd name="connsiteY13" fmla="*/ 473869 h 878681"/>
              <a:gd name="connsiteX14" fmla="*/ 288131 w 1159668"/>
              <a:gd name="connsiteY14" fmla="*/ 423862 h 878681"/>
              <a:gd name="connsiteX15" fmla="*/ 431006 w 1159668"/>
              <a:gd name="connsiteY15" fmla="*/ 342900 h 878681"/>
              <a:gd name="connsiteX16" fmla="*/ 578643 w 1159668"/>
              <a:gd name="connsiteY16" fmla="*/ 261937 h 878681"/>
              <a:gd name="connsiteX17" fmla="*/ 800100 w 1159668"/>
              <a:gd name="connsiteY17" fmla="*/ 150019 h 878681"/>
              <a:gd name="connsiteX18" fmla="*/ 990600 w 1159668"/>
              <a:gd name="connsiteY18" fmla="*/ 59531 h 878681"/>
              <a:gd name="connsiteX19" fmla="*/ 1123950 w 1159668"/>
              <a:gd name="connsiteY19" fmla="*/ 0 h 878681"/>
              <a:gd name="connsiteX20" fmla="*/ 1159668 w 1159668"/>
              <a:gd name="connsiteY20" fmla="*/ 66675 h 878681"/>
              <a:gd name="connsiteX21" fmla="*/ 1040606 w 1159668"/>
              <a:gd name="connsiteY21" fmla="*/ 150019 h 878681"/>
              <a:gd name="connsiteX22" fmla="*/ 854868 w 1159668"/>
              <a:gd name="connsiteY22" fmla="*/ 285750 h 878681"/>
              <a:gd name="connsiteX23" fmla="*/ 604837 w 1159668"/>
              <a:gd name="connsiteY23" fmla="*/ 469106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59668" h="878681">
                <a:moveTo>
                  <a:pt x="604837" y="469106"/>
                </a:moveTo>
                <a:lnTo>
                  <a:pt x="433387" y="595312"/>
                </a:lnTo>
                <a:lnTo>
                  <a:pt x="235743" y="740569"/>
                </a:lnTo>
                <a:lnTo>
                  <a:pt x="73818" y="864394"/>
                </a:lnTo>
                <a:lnTo>
                  <a:pt x="52387" y="878681"/>
                </a:lnTo>
                <a:lnTo>
                  <a:pt x="26193" y="878681"/>
                </a:lnTo>
                <a:lnTo>
                  <a:pt x="0" y="869156"/>
                </a:lnTo>
                <a:lnTo>
                  <a:pt x="130968" y="383381"/>
                </a:lnTo>
                <a:lnTo>
                  <a:pt x="138112" y="445294"/>
                </a:lnTo>
                <a:lnTo>
                  <a:pt x="150018" y="469106"/>
                </a:lnTo>
                <a:lnTo>
                  <a:pt x="164306" y="478631"/>
                </a:lnTo>
                <a:lnTo>
                  <a:pt x="180975" y="483394"/>
                </a:lnTo>
                <a:lnTo>
                  <a:pt x="192881" y="481012"/>
                </a:lnTo>
                <a:lnTo>
                  <a:pt x="204787" y="473869"/>
                </a:lnTo>
                <a:lnTo>
                  <a:pt x="288131" y="423862"/>
                </a:lnTo>
                <a:lnTo>
                  <a:pt x="431006" y="342900"/>
                </a:lnTo>
                <a:lnTo>
                  <a:pt x="578643" y="261937"/>
                </a:lnTo>
                <a:lnTo>
                  <a:pt x="800100" y="150019"/>
                </a:lnTo>
                <a:lnTo>
                  <a:pt x="990600" y="59531"/>
                </a:lnTo>
                <a:lnTo>
                  <a:pt x="1123950" y="0"/>
                </a:lnTo>
                <a:lnTo>
                  <a:pt x="1159668" y="66675"/>
                </a:lnTo>
                <a:lnTo>
                  <a:pt x="1040606" y="150019"/>
                </a:lnTo>
                <a:lnTo>
                  <a:pt x="854868" y="285750"/>
                </a:lnTo>
                <a:lnTo>
                  <a:pt x="604837" y="469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651FDBA-CC3D-AB42-980D-155E5960AC63}"/>
              </a:ext>
            </a:extLst>
          </p:cNvPr>
          <p:cNvSpPr/>
          <p:nvPr/>
        </p:nvSpPr>
        <p:spPr>
          <a:xfrm>
            <a:off x="3881438" y="4533900"/>
            <a:ext cx="571500" cy="817563"/>
          </a:xfrm>
          <a:custGeom>
            <a:avLst/>
            <a:gdLst>
              <a:gd name="connsiteX0" fmla="*/ 290512 w 571500"/>
              <a:gd name="connsiteY0" fmla="*/ 171450 h 816769"/>
              <a:gd name="connsiteX1" fmla="*/ 230981 w 571500"/>
              <a:gd name="connsiteY1" fmla="*/ 126206 h 816769"/>
              <a:gd name="connsiteX2" fmla="*/ 147637 w 571500"/>
              <a:gd name="connsiteY2" fmla="*/ 66675 h 816769"/>
              <a:gd name="connsiteX3" fmla="*/ 64293 w 571500"/>
              <a:gd name="connsiteY3" fmla="*/ 16669 h 816769"/>
              <a:gd name="connsiteX4" fmla="*/ 42862 w 571500"/>
              <a:gd name="connsiteY4" fmla="*/ 4763 h 816769"/>
              <a:gd name="connsiteX5" fmla="*/ 21431 w 571500"/>
              <a:gd name="connsiteY5" fmla="*/ 0 h 816769"/>
              <a:gd name="connsiteX6" fmla="*/ 4762 w 571500"/>
              <a:gd name="connsiteY6" fmla="*/ 4763 h 816769"/>
              <a:gd name="connsiteX7" fmla="*/ 0 w 571500"/>
              <a:gd name="connsiteY7" fmla="*/ 11906 h 816769"/>
              <a:gd name="connsiteX8" fmla="*/ 7143 w 571500"/>
              <a:gd name="connsiteY8" fmla="*/ 35719 h 816769"/>
              <a:gd name="connsiteX9" fmla="*/ 23812 w 571500"/>
              <a:gd name="connsiteY9" fmla="*/ 69056 h 816769"/>
              <a:gd name="connsiteX10" fmla="*/ 64293 w 571500"/>
              <a:gd name="connsiteY10" fmla="*/ 109538 h 816769"/>
              <a:gd name="connsiteX11" fmla="*/ 111918 w 571500"/>
              <a:gd name="connsiteY11" fmla="*/ 166688 h 816769"/>
              <a:gd name="connsiteX12" fmla="*/ 150018 w 571500"/>
              <a:gd name="connsiteY12" fmla="*/ 221456 h 816769"/>
              <a:gd name="connsiteX13" fmla="*/ 180975 w 571500"/>
              <a:gd name="connsiteY13" fmla="*/ 269081 h 816769"/>
              <a:gd name="connsiteX14" fmla="*/ 209550 w 571500"/>
              <a:gd name="connsiteY14" fmla="*/ 323850 h 816769"/>
              <a:gd name="connsiteX15" fmla="*/ 233362 w 571500"/>
              <a:gd name="connsiteY15" fmla="*/ 383381 h 816769"/>
              <a:gd name="connsiteX16" fmla="*/ 250031 w 571500"/>
              <a:gd name="connsiteY16" fmla="*/ 435769 h 816769"/>
              <a:gd name="connsiteX17" fmla="*/ 264318 w 571500"/>
              <a:gd name="connsiteY17" fmla="*/ 488156 h 816769"/>
              <a:gd name="connsiteX18" fmla="*/ 304800 w 571500"/>
              <a:gd name="connsiteY18" fmla="*/ 538163 h 816769"/>
              <a:gd name="connsiteX19" fmla="*/ 328612 w 571500"/>
              <a:gd name="connsiteY19" fmla="*/ 607219 h 816769"/>
              <a:gd name="connsiteX20" fmla="*/ 357187 w 571500"/>
              <a:gd name="connsiteY20" fmla="*/ 671513 h 816769"/>
              <a:gd name="connsiteX21" fmla="*/ 378618 w 571500"/>
              <a:gd name="connsiteY21" fmla="*/ 711994 h 816769"/>
              <a:gd name="connsiteX22" fmla="*/ 407193 w 571500"/>
              <a:gd name="connsiteY22" fmla="*/ 757238 h 816769"/>
              <a:gd name="connsiteX23" fmla="*/ 431006 w 571500"/>
              <a:gd name="connsiteY23" fmla="*/ 785813 h 816769"/>
              <a:gd name="connsiteX24" fmla="*/ 452437 w 571500"/>
              <a:gd name="connsiteY24" fmla="*/ 804863 h 816769"/>
              <a:gd name="connsiteX25" fmla="*/ 471487 w 571500"/>
              <a:gd name="connsiteY25" fmla="*/ 812006 h 816769"/>
              <a:gd name="connsiteX26" fmla="*/ 490537 w 571500"/>
              <a:gd name="connsiteY26" fmla="*/ 816769 h 816769"/>
              <a:gd name="connsiteX27" fmla="*/ 526256 w 571500"/>
              <a:gd name="connsiteY27" fmla="*/ 807244 h 816769"/>
              <a:gd name="connsiteX28" fmla="*/ 545306 w 571500"/>
              <a:gd name="connsiteY28" fmla="*/ 795338 h 816769"/>
              <a:gd name="connsiteX29" fmla="*/ 552450 w 571500"/>
              <a:gd name="connsiteY29" fmla="*/ 773906 h 816769"/>
              <a:gd name="connsiteX30" fmla="*/ 561975 w 571500"/>
              <a:gd name="connsiteY30" fmla="*/ 719138 h 816769"/>
              <a:gd name="connsiteX31" fmla="*/ 571500 w 571500"/>
              <a:gd name="connsiteY31" fmla="*/ 628650 h 816769"/>
              <a:gd name="connsiteX32" fmla="*/ 571500 w 571500"/>
              <a:gd name="connsiteY32" fmla="*/ 559594 h 816769"/>
              <a:gd name="connsiteX33" fmla="*/ 561975 w 571500"/>
              <a:gd name="connsiteY33" fmla="*/ 485775 h 816769"/>
              <a:gd name="connsiteX34" fmla="*/ 542925 w 571500"/>
              <a:gd name="connsiteY34" fmla="*/ 431006 h 816769"/>
              <a:gd name="connsiteX35" fmla="*/ 519112 w 571500"/>
              <a:gd name="connsiteY35" fmla="*/ 388144 h 816769"/>
              <a:gd name="connsiteX36" fmla="*/ 488156 w 571500"/>
              <a:gd name="connsiteY36" fmla="*/ 350044 h 816769"/>
              <a:gd name="connsiteX37" fmla="*/ 440531 w 571500"/>
              <a:gd name="connsiteY37" fmla="*/ 297656 h 816769"/>
              <a:gd name="connsiteX38" fmla="*/ 345281 w 571500"/>
              <a:gd name="connsiteY38" fmla="*/ 209550 h 816769"/>
              <a:gd name="connsiteX39" fmla="*/ 290512 w 571500"/>
              <a:gd name="connsiteY39" fmla="*/ 171450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71500" h="816769">
                <a:moveTo>
                  <a:pt x="290512" y="171450"/>
                </a:moveTo>
                <a:lnTo>
                  <a:pt x="230981" y="126206"/>
                </a:lnTo>
                <a:lnTo>
                  <a:pt x="147637" y="66675"/>
                </a:lnTo>
                <a:lnTo>
                  <a:pt x="64293" y="16669"/>
                </a:lnTo>
                <a:lnTo>
                  <a:pt x="42862" y="4763"/>
                </a:lnTo>
                <a:lnTo>
                  <a:pt x="21431" y="0"/>
                </a:lnTo>
                <a:lnTo>
                  <a:pt x="4762" y="4763"/>
                </a:lnTo>
                <a:lnTo>
                  <a:pt x="0" y="11906"/>
                </a:lnTo>
                <a:lnTo>
                  <a:pt x="7143" y="35719"/>
                </a:lnTo>
                <a:lnTo>
                  <a:pt x="23812" y="69056"/>
                </a:lnTo>
                <a:lnTo>
                  <a:pt x="64293" y="109538"/>
                </a:lnTo>
                <a:lnTo>
                  <a:pt x="111918" y="166688"/>
                </a:lnTo>
                <a:lnTo>
                  <a:pt x="150018" y="221456"/>
                </a:lnTo>
                <a:lnTo>
                  <a:pt x="180975" y="269081"/>
                </a:lnTo>
                <a:lnTo>
                  <a:pt x="209550" y="323850"/>
                </a:lnTo>
                <a:lnTo>
                  <a:pt x="233362" y="383381"/>
                </a:lnTo>
                <a:lnTo>
                  <a:pt x="250031" y="435769"/>
                </a:lnTo>
                <a:lnTo>
                  <a:pt x="264318" y="488156"/>
                </a:lnTo>
                <a:lnTo>
                  <a:pt x="304800" y="538163"/>
                </a:lnTo>
                <a:lnTo>
                  <a:pt x="328612" y="607219"/>
                </a:lnTo>
                <a:lnTo>
                  <a:pt x="357187" y="671513"/>
                </a:lnTo>
                <a:lnTo>
                  <a:pt x="378618" y="711994"/>
                </a:lnTo>
                <a:lnTo>
                  <a:pt x="407193" y="757238"/>
                </a:lnTo>
                <a:lnTo>
                  <a:pt x="431006" y="785813"/>
                </a:lnTo>
                <a:lnTo>
                  <a:pt x="452437" y="804863"/>
                </a:lnTo>
                <a:lnTo>
                  <a:pt x="471487" y="812006"/>
                </a:lnTo>
                <a:lnTo>
                  <a:pt x="490537" y="816769"/>
                </a:lnTo>
                <a:lnTo>
                  <a:pt x="526256" y="807244"/>
                </a:lnTo>
                <a:lnTo>
                  <a:pt x="545306" y="795338"/>
                </a:lnTo>
                <a:lnTo>
                  <a:pt x="552450" y="773906"/>
                </a:lnTo>
                <a:lnTo>
                  <a:pt x="561975" y="719138"/>
                </a:lnTo>
                <a:lnTo>
                  <a:pt x="571500" y="628650"/>
                </a:lnTo>
                <a:lnTo>
                  <a:pt x="571500" y="559594"/>
                </a:lnTo>
                <a:lnTo>
                  <a:pt x="561975" y="485775"/>
                </a:lnTo>
                <a:lnTo>
                  <a:pt x="542925" y="431006"/>
                </a:lnTo>
                <a:lnTo>
                  <a:pt x="519112" y="388144"/>
                </a:lnTo>
                <a:lnTo>
                  <a:pt x="488156" y="350044"/>
                </a:lnTo>
                <a:lnTo>
                  <a:pt x="440531" y="297656"/>
                </a:lnTo>
                <a:lnTo>
                  <a:pt x="345281" y="209550"/>
                </a:lnTo>
                <a:lnTo>
                  <a:pt x="290512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EBC54B0-7528-464C-A373-7BD3AF649DF2}"/>
              </a:ext>
            </a:extLst>
          </p:cNvPr>
          <p:cNvSpPr/>
          <p:nvPr/>
        </p:nvSpPr>
        <p:spPr>
          <a:xfrm rot="16200000">
            <a:off x="2928938" y="3455988"/>
            <a:ext cx="3619500" cy="908050"/>
          </a:xfrm>
          <a:custGeom>
            <a:avLst/>
            <a:gdLst>
              <a:gd name="connsiteX0" fmla="*/ 1984375 w 3619500"/>
              <a:gd name="connsiteY0" fmla="*/ 593725 h 908050"/>
              <a:gd name="connsiteX1" fmla="*/ 2174875 w 3619500"/>
              <a:gd name="connsiteY1" fmla="*/ 612775 h 908050"/>
              <a:gd name="connsiteX2" fmla="*/ 2371725 w 3619500"/>
              <a:gd name="connsiteY2" fmla="*/ 625475 h 908050"/>
              <a:gd name="connsiteX3" fmla="*/ 2657475 w 3619500"/>
              <a:gd name="connsiteY3" fmla="*/ 638175 h 908050"/>
              <a:gd name="connsiteX4" fmla="*/ 2971800 w 3619500"/>
              <a:gd name="connsiteY4" fmla="*/ 638175 h 908050"/>
              <a:gd name="connsiteX5" fmla="*/ 3206750 w 3619500"/>
              <a:gd name="connsiteY5" fmla="*/ 638175 h 908050"/>
              <a:gd name="connsiteX6" fmla="*/ 3276600 w 3619500"/>
              <a:gd name="connsiteY6" fmla="*/ 638175 h 908050"/>
              <a:gd name="connsiteX7" fmla="*/ 3340100 w 3619500"/>
              <a:gd name="connsiteY7" fmla="*/ 635000 h 908050"/>
              <a:gd name="connsiteX8" fmla="*/ 3387725 w 3619500"/>
              <a:gd name="connsiteY8" fmla="*/ 628650 h 908050"/>
              <a:gd name="connsiteX9" fmla="*/ 3438525 w 3619500"/>
              <a:gd name="connsiteY9" fmla="*/ 612775 h 908050"/>
              <a:gd name="connsiteX10" fmla="*/ 3486150 w 3619500"/>
              <a:gd name="connsiteY10" fmla="*/ 584200 h 908050"/>
              <a:gd name="connsiteX11" fmla="*/ 3524250 w 3619500"/>
              <a:gd name="connsiteY11" fmla="*/ 552450 h 908050"/>
              <a:gd name="connsiteX12" fmla="*/ 3556000 w 3619500"/>
              <a:gd name="connsiteY12" fmla="*/ 514350 h 908050"/>
              <a:gd name="connsiteX13" fmla="*/ 3571875 w 3619500"/>
              <a:gd name="connsiteY13" fmla="*/ 498475 h 908050"/>
              <a:gd name="connsiteX14" fmla="*/ 3594100 w 3619500"/>
              <a:gd name="connsiteY14" fmla="*/ 492125 h 908050"/>
              <a:gd name="connsiteX15" fmla="*/ 3606800 w 3619500"/>
              <a:gd name="connsiteY15" fmla="*/ 492125 h 908050"/>
              <a:gd name="connsiteX16" fmla="*/ 3613150 w 3619500"/>
              <a:gd name="connsiteY16" fmla="*/ 498475 h 908050"/>
              <a:gd name="connsiteX17" fmla="*/ 3619500 w 3619500"/>
              <a:gd name="connsiteY17" fmla="*/ 511175 h 908050"/>
              <a:gd name="connsiteX18" fmla="*/ 3606800 w 3619500"/>
              <a:gd name="connsiteY18" fmla="*/ 546100 h 908050"/>
              <a:gd name="connsiteX19" fmla="*/ 3546475 w 3619500"/>
              <a:gd name="connsiteY19" fmla="*/ 673100 h 908050"/>
              <a:gd name="connsiteX20" fmla="*/ 3473450 w 3619500"/>
              <a:gd name="connsiteY20" fmla="*/ 812800 h 908050"/>
              <a:gd name="connsiteX21" fmla="*/ 3302000 w 3619500"/>
              <a:gd name="connsiteY21" fmla="*/ 908050 h 908050"/>
              <a:gd name="connsiteX22" fmla="*/ 3133725 w 3619500"/>
              <a:gd name="connsiteY22" fmla="*/ 904875 h 908050"/>
              <a:gd name="connsiteX23" fmla="*/ 2809875 w 3619500"/>
              <a:gd name="connsiteY23" fmla="*/ 895350 h 908050"/>
              <a:gd name="connsiteX24" fmla="*/ 2454275 w 3619500"/>
              <a:gd name="connsiteY24" fmla="*/ 885825 h 908050"/>
              <a:gd name="connsiteX25" fmla="*/ 2295525 w 3619500"/>
              <a:gd name="connsiteY25" fmla="*/ 885825 h 908050"/>
              <a:gd name="connsiteX26" fmla="*/ 2070100 w 3619500"/>
              <a:gd name="connsiteY26" fmla="*/ 863600 h 908050"/>
              <a:gd name="connsiteX27" fmla="*/ 1806575 w 3619500"/>
              <a:gd name="connsiteY27" fmla="*/ 825500 h 908050"/>
              <a:gd name="connsiteX28" fmla="*/ 1587500 w 3619500"/>
              <a:gd name="connsiteY28" fmla="*/ 784225 h 908050"/>
              <a:gd name="connsiteX29" fmla="*/ 1409700 w 3619500"/>
              <a:gd name="connsiteY29" fmla="*/ 742950 h 908050"/>
              <a:gd name="connsiteX30" fmla="*/ 1225550 w 3619500"/>
              <a:gd name="connsiteY30" fmla="*/ 692150 h 908050"/>
              <a:gd name="connsiteX31" fmla="*/ 1057275 w 3619500"/>
              <a:gd name="connsiteY31" fmla="*/ 635000 h 908050"/>
              <a:gd name="connsiteX32" fmla="*/ 923925 w 3619500"/>
              <a:gd name="connsiteY32" fmla="*/ 574675 h 908050"/>
              <a:gd name="connsiteX33" fmla="*/ 727075 w 3619500"/>
              <a:gd name="connsiteY33" fmla="*/ 485775 h 908050"/>
              <a:gd name="connsiteX34" fmla="*/ 523875 w 3619500"/>
              <a:gd name="connsiteY34" fmla="*/ 377825 h 908050"/>
              <a:gd name="connsiteX35" fmla="*/ 352425 w 3619500"/>
              <a:gd name="connsiteY35" fmla="*/ 276225 h 908050"/>
              <a:gd name="connsiteX36" fmla="*/ 206375 w 3619500"/>
              <a:gd name="connsiteY36" fmla="*/ 184150 h 908050"/>
              <a:gd name="connsiteX37" fmla="*/ 79375 w 3619500"/>
              <a:gd name="connsiteY37" fmla="*/ 101600 h 908050"/>
              <a:gd name="connsiteX38" fmla="*/ 22225 w 3619500"/>
              <a:gd name="connsiteY38" fmla="*/ 66675 h 908050"/>
              <a:gd name="connsiteX39" fmla="*/ 6350 w 3619500"/>
              <a:gd name="connsiteY39" fmla="*/ 47625 h 908050"/>
              <a:gd name="connsiteX40" fmla="*/ 0 w 3619500"/>
              <a:gd name="connsiteY40" fmla="*/ 25400 h 908050"/>
              <a:gd name="connsiteX41" fmla="*/ 3175 w 3619500"/>
              <a:gd name="connsiteY41" fmla="*/ 9525 h 908050"/>
              <a:gd name="connsiteX42" fmla="*/ 19050 w 3619500"/>
              <a:gd name="connsiteY42" fmla="*/ 0 h 908050"/>
              <a:gd name="connsiteX43" fmla="*/ 47625 w 3619500"/>
              <a:gd name="connsiteY43" fmla="*/ 6350 h 908050"/>
              <a:gd name="connsiteX44" fmla="*/ 133350 w 3619500"/>
              <a:gd name="connsiteY44" fmla="*/ 50800 h 908050"/>
              <a:gd name="connsiteX45" fmla="*/ 231775 w 3619500"/>
              <a:gd name="connsiteY45" fmla="*/ 101600 h 908050"/>
              <a:gd name="connsiteX46" fmla="*/ 327025 w 3619500"/>
              <a:gd name="connsiteY46" fmla="*/ 146050 h 908050"/>
              <a:gd name="connsiteX47" fmla="*/ 501650 w 3619500"/>
              <a:gd name="connsiteY47" fmla="*/ 225425 h 908050"/>
              <a:gd name="connsiteX48" fmla="*/ 714375 w 3619500"/>
              <a:gd name="connsiteY48" fmla="*/ 311150 h 908050"/>
              <a:gd name="connsiteX49" fmla="*/ 920750 w 3619500"/>
              <a:gd name="connsiteY49" fmla="*/ 384175 h 908050"/>
              <a:gd name="connsiteX50" fmla="*/ 1187450 w 3619500"/>
              <a:gd name="connsiteY50" fmla="*/ 463550 h 908050"/>
              <a:gd name="connsiteX51" fmla="*/ 1447800 w 3619500"/>
              <a:gd name="connsiteY51" fmla="*/ 520700 h 908050"/>
              <a:gd name="connsiteX52" fmla="*/ 1797050 w 3619500"/>
              <a:gd name="connsiteY52" fmla="*/ 574675 h 908050"/>
              <a:gd name="connsiteX53" fmla="*/ 1984375 w 3619500"/>
              <a:gd name="connsiteY53" fmla="*/ 593725 h 90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619500" h="908050">
                <a:moveTo>
                  <a:pt x="1984375" y="593725"/>
                </a:moveTo>
                <a:lnTo>
                  <a:pt x="2174875" y="612775"/>
                </a:lnTo>
                <a:lnTo>
                  <a:pt x="2371725" y="625475"/>
                </a:lnTo>
                <a:lnTo>
                  <a:pt x="2657475" y="638175"/>
                </a:lnTo>
                <a:lnTo>
                  <a:pt x="2971800" y="638175"/>
                </a:lnTo>
                <a:lnTo>
                  <a:pt x="3206750" y="638175"/>
                </a:lnTo>
                <a:lnTo>
                  <a:pt x="3276600" y="638175"/>
                </a:lnTo>
                <a:lnTo>
                  <a:pt x="3340100" y="635000"/>
                </a:lnTo>
                <a:lnTo>
                  <a:pt x="3387725" y="628650"/>
                </a:lnTo>
                <a:lnTo>
                  <a:pt x="3438525" y="612775"/>
                </a:lnTo>
                <a:lnTo>
                  <a:pt x="3486150" y="584200"/>
                </a:lnTo>
                <a:lnTo>
                  <a:pt x="3524250" y="552450"/>
                </a:lnTo>
                <a:lnTo>
                  <a:pt x="3556000" y="514350"/>
                </a:lnTo>
                <a:lnTo>
                  <a:pt x="3571875" y="498475"/>
                </a:lnTo>
                <a:lnTo>
                  <a:pt x="3594100" y="492125"/>
                </a:lnTo>
                <a:lnTo>
                  <a:pt x="3606800" y="492125"/>
                </a:lnTo>
                <a:lnTo>
                  <a:pt x="3613150" y="498475"/>
                </a:lnTo>
                <a:lnTo>
                  <a:pt x="3619500" y="511175"/>
                </a:lnTo>
                <a:lnTo>
                  <a:pt x="3606800" y="546100"/>
                </a:lnTo>
                <a:lnTo>
                  <a:pt x="3546475" y="673100"/>
                </a:lnTo>
                <a:lnTo>
                  <a:pt x="3473450" y="812800"/>
                </a:lnTo>
                <a:lnTo>
                  <a:pt x="3302000" y="908050"/>
                </a:lnTo>
                <a:lnTo>
                  <a:pt x="3133725" y="904875"/>
                </a:lnTo>
                <a:lnTo>
                  <a:pt x="2809875" y="895350"/>
                </a:lnTo>
                <a:lnTo>
                  <a:pt x="2454275" y="885825"/>
                </a:lnTo>
                <a:lnTo>
                  <a:pt x="2295525" y="885825"/>
                </a:lnTo>
                <a:lnTo>
                  <a:pt x="2070100" y="863600"/>
                </a:lnTo>
                <a:lnTo>
                  <a:pt x="1806575" y="825500"/>
                </a:lnTo>
                <a:lnTo>
                  <a:pt x="1587500" y="784225"/>
                </a:lnTo>
                <a:lnTo>
                  <a:pt x="1409700" y="742950"/>
                </a:lnTo>
                <a:lnTo>
                  <a:pt x="1225550" y="692150"/>
                </a:lnTo>
                <a:lnTo>
                  <a:pt x="1057275" y="635000"/>
                </a:lnTo>
                <a:lnTo>
                  <a:pt x="923925" y="574675"/>
                </a:lnTo>
                <a:lnTo>
                  <a:pt x="727075" y="485775"/>
                </a:lnTo>
                <a:lnTo>
                  <a:pt x="523875" y="377825"/>
                </a:lnTo>
                <a:lnTo>
                  <a:pt x="352425" y="276225"/>
                </a:lnTo>
                <a:lnTo>
                  <a:pt x="206375" y="184150"/>
                </a:lnTo>
                <a:lnTo>
                  <a:pt x="79375" y="101600"/>
                </a:lnTo>
                <a:lnTo>
                  <a:pt x="22225" y="66675"/>
                </a:lnTo>
                <a:lnTo>
                  <a:pt x="6350" y="47625"/>
                </a:lnTo>
                <a:lnTo>
                  <a:pt x="0" y="25400"/>
                </a:lnTo>
                <a:lnTo>
                  <a:pt x="3175" y="9525"/>
                </a:lnTo>
                <a:lnTo>
                  <a:pt x="19050" y="0"/>
                </a:lnTo>
                <a:lnTo>
                  <a:pt x="47625" y="6350"/>
                </a:lnTo>
                <a:lnTo>
                  <a:pt x="133350" y="50800"/>
                </a:lnTo>
                <a:lnTo>
                  <a:pt x="231775" y="101600"/>
                </a:lnTo>
                <a:lnTo>
                  <a:pt x="327025" y="146050"/>
                </a:lnTo>
                <a:lnTo>
                  <a:pt x="501650" y="225425"/>
                </a:lnTo>
                <a:lnTo>
                  <a:pt x="714375" y="311150"/>
                </a:lnTo>
                <a:lnTo>
                  <a:pt x="920750" y="384175"/>
                </a:lnTo>
                <a:lnTo>
                  <a:pt x="1187450" y="463550"/>
                </a:lnTo>
                <a:lnTo>
                  <a:pt x="1447800" y="520700"/>
                </a:lnTo>
                <a:lnTo>
                  <a:pt x="1797050" y="574675"/>
                </a:lnTo>
                <a:lnTo>
                  <a:pt x="1984375" y="593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141E1B48-B81B-FF47-BBD2-279BA3865265}"/>
              </a:ext>
            </a:extLst>
          </p:cNvPr>
          <p:cNvSpPr/>
          <p:nvPr/>
        </p:nvSpPr>
        <p:spPr>
          <a:xfrm>
            <a:off x="5100638" y="3040063"/>
            <a:ext cx="1700212" cy="428625"/>
          </a:xfrm>
          <a:custGeom>
            <a:avLst/>
            <a:gdLst>
              <a:gd name="connsiteX0" fmla="*/ 645318 w 1700212"/>
              <a:gd name="connsiteY0" fmla="*/ 164307 h 428625"/>
              <a:gd name="connsiteX1" fmla="*/ 871537 w 1700212"/>
              <a:gd name="connsiteY1" fmla="*/ 114300 h 428625"/>
              <a:gd name="connsiteX2" fmla="*/ 1073943 w 1700212"/>
              <a:gd name="connsiteY2" fmla="*/ 64294 h 428625"/>
              <a:gd name="connsiteX3" fmla="*/ 1150143 w 1700212"/>
              <a:gd name="connsiteY3" fmla="*/ 42863 h 428625"/>
              <a:gd name="connsiteX4" fmla="*/ 1223962 w 1700212"/>
              <a:gd name="connsiteY4" fmla="*/ 9525 h 428625"/>
              <a:gd name="connsiteX5" fmla="*/ 1245393 w 1700212"/>
              <a:gd name="connsiteY5" fmla="*/ 4763 h 428625"/>
              <a:gd name="connsiteX6" fmla="*/ 1276350 w 1700212"/>
              <a:gd name="connsiteY6" fmla="*/ 0 h 428625"/>
              <a:gd name="connsiteX7" fmla="*/ 1326356 w 1700212"/>
              <a:gd name="connsiteY7" fmla="*/ 2382 h 428625"/>
              <a:gd name="connsiteX8" fmla="*/ 1369218 w 1700212"/>
              <a:gd name="connsiteY8" fmla="*/ 11907 h 428625"/>
              <a:gd name="connsiteX9" fmla="*/ 1445418 w 1700212"/>
              <a:gd name="connsiteY9" fmla="*/ 35719 h 428625"/>
              <a:gd name="connsiteX10" fmla="*/ 1521618 w 1700212"/>
              <a:gd name="connsiteY10" fmla="*/ 69057 h 428625"/>
              <a:gd name="connsiteX11" fmla="*/ 1581150 w 1700212"/>
              <a:gd name="connsiteY11" fmla="*/ 95250 h 428625"/>
              <a:gd name="connsiteX12" fmla="*/ 1626393 w 1700212"/>
              <a:gd name="connsiteY12" fmla="*/ 123825 h 428625"/>
              <a:gd name="connsiteX13" fmla="*/ 1659731 w 1700212"/>
              <a:gd name="connsiteY13" fmla="*/ 147638 h 428625"/>
              <a:gd name="connsiteX14" fmla="*/ 1678781 w 1700212"/>
              <a:gd name="connsiteY14" fmla="*/ 166688 h 428625"/>
              <a:gd name="connsiteX15" fmla="*/ 1693068 w 1700212"/>
              <a:gd name="connsiteY15" fmla="*/ 188119 h 428625"/>
              <a:gd name="connsiteX16" fmla="*/ 1700212 w 1700212"/>
              <a:gd name="connsiteY16" fmla="*/ 211932 h 428625"/>
              <a:gd name="connsiteX17" fmla="*/ 1693068 w 1700212"/>
              <a:gd name="connsiteY17" fmla="*/ 238125 h 428625"/>
              <a:gd name="connsiteX18" fmla="*/ 1671637 w 1700212"/>
              <a:gd name="connsiteY18" fmla="*/ 278607 h 428625"/>
              <a:gd name="connsiteX19" fmla="*/ 1643062 w 1700212"/>
              <a:gd name="connsiteY19" fmla="*/ 309563 h 428625"/>
              <a:gd name="connsiteX20" fmla="*/ 1626393 w 1700212"/>
              <a:gd name="connsiteY20" fmla="*/ 323850 h 428625"/>
              <a:gd name="connsiteX21" fmla="*/ 1288256 w 1700212"/>
              <a:gd name="connsiteY21" fmla="*/ 230982 h 428625"/>
              <a:gd name="connsiteX22" fmla="*/ 1126331 w 1700212"/>
              <a:gd name="connsiteY22" fmla="*/ 254794 h 428625"/>
              <a:gd name="connsiteX23" fmla="*/ 869156 w 1700212"/>
              <a:gd name="connsiteY23" fmla="*/ 297657 h 428625"/>
              <a:gd name="connsiteX24" fmla="*/ 619125 w 1700212"/>
              <a:gd name="connsiteY24" fmla="*/ 345282 h 428625"/>
              <a:gd name="connsiteX25" fmla="*/ 400050 w 1700212"/>
              <a:gd name="connsiteY25" fmla="*/ 392907 h 428625"/>
              <a:gd name="connsiteX26" fmla="*/ 292893 w 1700212"/>
              <a:gd name="connsiteY26" fmla="*/ 416719 h 428625"/>
              <a:gd name="connsiteX27" fmla="*/ 238125 w 1700212"/>
              <a:gd name="connsiteY27" fmla="*/ 426244 h 428625"/>
              <a:gd name="connsiteX28" fmla="*/ 202406 w 1700212"/>
              <a:gd name="connsiteY28" fmla="*/ 428625 h 428625"/>
              <a:gd name="connsiteX29" fmla="*/ 164306 w 1700212"/>
              <a:gd name="connsiteY29" fmla="*/ 426244 h 428625"/>
              <a:gd name="connsiteX30" fmla="*/ 104775 w 1700212"/>
              <a:gd name="connsiteY30" fmla="*/ 411957 h 428625"/>
              <a:gd name="connsiteX31" fmla="*/ 54768 w 1700212"/>
              <a:gd name="connsiteY31" fmla="*/ 388144 h 428625"/>
              <a:gd name="connsiteX32" fmla="*/ 0 w 1700212"/>
              <a:gd name="connsiteY32" fmla="*/ 352425 h 428625"/>
              <a:gd name="connsiteX33" fmla="*/ 16668 w 1700212"/>
              <a:gd name="connsiteY33" fmla="*/ 192882 h 428625"/>
              <a:gd name="connsiteX34" fmla="*/ 116681 w 1700212"/>
              <a:gd name="connsiteY34" fmla="*/ 223838 h 428625"/>
              <a:gd name="connsiteX35" fmla="*/ 171450 w 1700212"/>
              <a:gd name="connsiteY35" fmla="*/ 230982 h 428625"/>
              <a:gd name="connsiteX36" fmla="*/ 238125 w 1700212"/>
              <a:gd name="connsiteY36" fmla="*/ 233363 h 428625"/>
              <a:gd name="connsiteX37" fmla="*/ 300037 w 1700212"/>
              <a:gd name="connsiteY37" fmla="*/ 228600 h 428625"/>
              <a:gd name="connsiteX38" fmla="*/ 645318 w 1700212"/>
              <a:gd name="connsiteY38" fmla="*/ 164307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00212" h="428625">
                <a:moveTo>
                  <a:pt x="645318" y="164307"/>
                </a:moveTo>
                <a:lnTo>
                  <a:pt x="871537" y="114300"/>
                </a:lnTo>
                <a:lnTo>
                  <a:pt x="1073943" y="64294"/>
                </a:lnTo>
                <a:lnTo>
                  <a:pt x="1150143" y="42863"/>
                </a:lnTo>
                <a:lnTo>
                  <a:pt x="1223962" y="9525"/>
                </a:lnTo>
                <a:lnTo>
                  <a:pt x="1245393" y="4763"/>
                </a:lnTo>
                <a:lnTo>
                  <a:pt x="1276350" y="0"/>
                </a:lnTo>
                <a:lnTo>
                  <a:pt x="1326356" y="2382"/>
                </a:lnTo>
                <a:lnTo>
                  <a:pt x="1369218" y="11907"/>
                </a:lnTo>
                <a:lnTo>
                  <a:pt x="1445418" y="35719"/>
                </a:lnTo>
                <a:lnTo>
                  <a:pt x="1521618" y="69057"/>
                </a:lnTo>
                <a:lnTo>
                  <a:pt x="1581150" y="95250"/>
                </a:lnTo>
                <a:lnTo>
                  <a:pt x="1626393" y="123825"/>
                </a:lnTo>
                <a:lnTo>
                  <a:pt x="1659731" y="147638"/>
                </a:lnTo>
                <a:lnTo>
                  <a:pt x="1678781" y="166688"/>
                </a:lnTo>
                <a:lnTo>
                  <a:pt x="1693068" y="188119"/>
                </a:lnTo>
                <a:lnTo>
                  <a:pt x="1700212" y="211932"/>
                </a:lnTo>
                <a:lnTo>
                  <a:pt x="1693068" y="238125"/>
                </a:lnTo>
                <a:lnTo>
                  <a:pt x="1671637" y="278607"/>
                </a:lnTo>
                <a:lnTo>
                  <a:pt x="1643062" y="309563"/>
                </a:lnTo>
                <a:lnTo>
                  <a:pt x="1626393" y="323850"/>
                </a:lnTo>
                <a:lnTo>
                  <a:pt x="1288256" y="230982"/>
                </a:lnTo>
                <a:lnTo>
                  <a:pt x="1126331" y="254794"/>
                </a:lnTo>
                <a:lnTo>
                  <a:pt x="869156" y="297657"/>
                </a:lnTo>
                <a:lnTo>
                  <a:pt x="619125" y="345282"/>
                </a:lnTo>
                <a:lnTo>
                  <a:pt x="400050" y="392907"/>
                </a:lnTo>
                <a:lnTo>
                  <a:pt x="292893" y="416719"/>
                </a:lnTo>
                <a:lnTo>
                  <a:pt x="238125" y="426244"/>
                </a:lnTo>
                <a:lnTo>
                  <a:pt x="202406" y="428625"/>
                </a:lnTo>
                <a:lnTo>
                  <a:pt x="164306" y="426244"/>
                </a:lnTo>
                <a:lnTo>
                  <a:pt x="104775" y="411957"/>
                </a:lnTo>
                <a:lnTo>
                  <a:pt x="54768" y="388144"/>
                </a:lnTo>
                <a:lnTo>
                  <a:pt x="0" y="352425"/>
                </a:lnTo>
                <a:lnTo>
                  <a:pt x="16668" y="192882"/>
                </a:lnTo>
                <a:lnTo>
                  <a:pt x="116681" y="223838"/>
                </a:lnTo>
                <a:lnTo>
                  <a:pt x="171450" y="230982"/>
                </a:lnTo>
                <a:lnTo>
                  <a:pt x="238125" y="233363"/>
                </a:lnTo>
                <a:lnTo>
                  <a:pt x="300037" y="228600"/>
                </a:lnTo>
                <a:lnTo>
                  <a:pt x="645318" y="164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EE977BB-B993-E344-A700-005ECDAC6C8F}"/>
              </a:ext>
            </a:extLst>
          </p:cNvPr>
          <p:cNvSpPr/>
          <p:nvPr/>
        </p:nvSpPr>
        <p:spPr>
          <a:xfrm>
            <a:off x="4694238" y="3243263"/>
            <a:ext cx="2068512" cy="2516187"/>
          </a:xfrm>
          <a:custGeom>
            <a:avLst/>
            <a:gdLst>
              <a:gd name="connsiteX0" fmla="*/ 1628158 w 2068912"/>
              <a:gd name="connsiteY0" fmla="*/ 345367 h 2516244"/>
              <a:gd name="connsiteX1" fmla="*/ 1697231 w 2068912"/>
              <a:gd name="connsiteY1" fmla="*/ 118411 h 2516244"/>
              <a:gd name="connsiteX2" fmla="*/ 1710388 w 2068912"/>
              <a:gd name="connsiteY2" fmla="*/ 62495 h 2516244"/>
              <a:gd name="connsiteX3" fmla="*/ 1710388 w 2068912"/>
              <a:gd name="connsiteY3" fmla="*/ 46049 h 2516244"/>
              <a:gd name="connsiteX4" fmla="*/ 1697231 w 2068912"/>
              <a:gd name="connsiteY4" fmla="*/ 0 h 2516244"/>
              <a:gd name="connsiteX5" fmla="*/ 2068912 w 2068912"/>
              <a:gd name="connsiteY5" fmla="*/ 78941 h 2516244"/>
              <a:gd name="connsiteX6" fmla="*/ 2039309 w 2068912"/>
              <a:gd name="connsiteY6" fmla="*/ 121700 h 2516244"/>
              <a:gd name="connsiteX7" fmla="*/ 2009706 w 2068912"/>
              <a:gd name="connsiteY7" fmla="*/ 184195 h 2516244"/>
              <a:gd name="connsiteX8" fmla="*/ 1911030 w 2068912"/>
              <a:gd name="connsiteY8" fmla="*/ 404572 h 2516244"/>
              <a:gd name="connsiteX9" fmla="*/ 1835378 w 2068912"/>
              <a:gd name="connsiteY9" fmla="*/ 562454 h 2516244"/>
              <a:gd name="connsiteX10" fmla="*/ 1776172 w 2068912"/>
              <a:gd name="connsiteY10" fmla="*/ 687444 h 2516244"/>
              <a:gd name="connsiteX11" fmla="*/ 1697231 w 2068912"/>
              <a:gd name="connsiteY11" fmla="*/ 838748 h 2516244"/>
              <a:gd name="connsiteX12" fmla="*/ 1615001 w 2068912"/>
              <a:gd name="connsiteY12" fmla="*/ 983473 h 2516244"/>
              <a:gd name="connsiteX13" fmla="*/ 1552506 w 2068912"/>
              <a:gd name="connsiteY13" fmla="*/ 1092017 h 2516244"/>
              <a:gd name="connsiteX14" fmla="*/ 1447252 w 2068912"/>
              <a:gd name="connsiteY14" fmla="*/ 1276213 h 2516244"/>
              <a:gd name="connsiteX15" fmla="*/ 1391335 w 2068912"/>
              <a:gd name="connsiteY15" fmla="*/ 1371600 h 2516244"/>
              <a:gd name="connsiteX16" fmla="*/ 1220296 w 2068912"/>
              <a:gd name="connsiteY16" fmla="*/ 1575531 h 2516244"/>
              <a:gd name="connsiteX17" fmla="*/ 1121620 w 2068912"/>
              <a:gd name="connsiteY17" fmla="*/ 1697231 h 2516244"/>
              <a:gd name="connsiteX18" fmla="*/ 1036100 w 2068912"/>
              <a:gd name="connsiteY18" fmla="*/ 1792618 h 2516244"/>
              <a:gd name="connsiteX19" fmla="*/ 894664 w 2068912"/>
              <a:gd name="connsiteY19" fmla="*/ 1943922 h 2516244"/>
              <a:gd name="connsiteX20" fmla="*/ 763096 w 2068912"/>
              <a:gd name="connsiteY20" fmla="*/ 2062334 h 2516244"/>
              <a:gd name="connsiteX21" fmla="*/ 647974 w 2068912"/>
              <a:gd name="connsiteY21" fmla="*/ 2151142 h 2516244"/>
              <a:gd name="connsiteX22" fmla="*/ 513116 w 2068912"/>
              <a:gd name="connsiteY22" fmla="*/ 2249818 h 2516244"/>
              <a:gd name="connsiteX23" fmla="*/ 361813 w 2068912"/>
              <a:gd name="connsiteY23" fmla="*/ 2345205 h 2516244"/>
              <a:gd name="connsiteX24" fmla="*/ 131568 w 2068912"/>
              <a:gd name="connsiteY24" fmla="*/ 2470195 h 2516244"/>
              <a:gd name="connsiteX25" fmla="*/ 49338 w 2068912"/>
              <a:gd name="connsiteY25" fmla="*/ 2509666 h 2516244"/>
              <a:gd name="connsiteX26" fmla="*/ 19735 w 2068912"/>
              <a:gd name="connsiteY26" fmla="*/ 2516244 h 2516244"/>
              <a:gd name="connsiteX27" fmla="*/ 6578 w 2068912"/>
              <a:gd name="connsiteY27" fmla="*/ 2509666 h 2516244"/>
              <a:gd name="connsiteX28" fmla="*/ 0 w 2068912"/>
              <a:gd name="connsiteY28" fmla="*/ 2496509 h 2516244"/>
              <a:gd name="connsiteX29" fmla="*/ 0 w 2068912"/>
              <a:gd name="connsiteY29" fmla="*/ 2486641 h 2516244"/>
              <a:gd name="connsiteX30" fmla="*/ 0 w 2068912"/>
              <a:gd name="connsiteY30" fmla="*/ 2473485 h 2516244"/>
              <a:gd name="connsiteX31" fmla="*/ 13157 w 2068912"/>
              <a:gd name="connsiteY31" fmla="*/ 2457039 h 2516244"/>
              <a:gd name="connsiteX32" fmla="*/ 108544 w 2068912"/>
              <a:gd name="connsiteY32" fmla="*/ 2397833 h 2516244"/>
              <a:gd name="connsiteX33" fmla="*/ 249980 w 2068912"/>
              <a:gd name="connsiteY33" fmla="*/ 2295867 h 2516244"/>
              <a:gd name="connsiteX34" fmla="*/ 384837 w 2068912"/>
              <a:gd name="connsiteY34" fmla="*/ 2190613 h 2516244"/>
              <a:gd name="connsiteX35" fmla="*/ 549298 w 2068912"/>
              <a:gd name="connsiteY35" fmla="*/ 2045887 h 2516244"/>
              <a:gd name="connsiteX36" fmla="*/ 710469 w 2068912"/>
              <a:gd name="connsiteY36" fmla="*/ 1891295 h 2516244"/>
              <a:gd name="connsiteX37" fmla="*/ 838748 w 2068912"/>
              <a:gd name="connsiteY37" fmla="*/ 1749859 h 2516244"/>
              <a:gd name="connsiteX38" fmla="*/ 970316 w 2068912"/>
              <a:gd name="connsiteY38" fmla="*/ 1595266 h 2516244"/>
              <a:gd name="connsiteX39" fmla="*/ 1098595 w 2068912"/>
              <a:gd name="connsiteY39" fmla="*/ 1427516 h 2516244"/>
              <a:gd name="connsiteX40" fmla="*/ 1170958 w 2068912"/>
              <a:gd name="connsiteY40" fmla="*/ 1322262 h 2516244"/>
              <a:gd name="connsiteX41" fmla="*/ 1256477 w 2068912"/>
              <a:gd name="connsiteY41" fmla="*/ 1147934 h 2516244"/>
              <a:gd name="connsiteX42" fmla="*/ 1348575 w 2068912"/>
              <a:gd name="connsiteY42" fmla="*/ 993341 h 2516244"/>
              <a:gd name="connsiteX43" fmla="*/ 1420938 w 2068912"/>
              <a:gd name="connsiteY43" fmla="*/ 855194 h 2516244"/>
              <a:gd name="connsiteX44" fmla="*/ 1486722 w 2068912"/>
              <a:gd name="connsiteY44" fmla="*/ 710469 h 2516244"/>
              <a:gd name="connsiteX45" fmla="*/ 1575531 w 2068912"/>
              <a:gd name="connsiteY45" fmla="*/ 493381 h 2516244"/>
              <a:gd name="connsiteX46" fmla="*/ 1628158 w 2068912"/>
              <a:gd name="connsiteY46" fmla="*/ 345367 h 251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68912" h="2516244">
                <a:moveTo>
                  <a:pt x="1628158" y="345367"/>
                </a:moveTo>
                <a:lnTo>
                  <a:pt x="1697231" y="118411"/>
                </a:lnTo>
                <a:lnTo>
                  <a:pt x="1710388" y="62495"/>
                </a:lnTo>
                <a:lnTo>
                  <a:pt x="1710388" y="46049"/>
                </a:lnTo>
                <a:lnTo>
                  <a:pt x="1697231" y="0"/>
                </a:lnTo>
                <a:lnTo>
                  <a:pt x="2068912" y="78941"/>
                </a:lnTo>
                <a:lnTo>
                  <a:pt x="2039309" y="121700"/>
                </a:lnTo>
                <a:lnTo>
                  <a:pt x="2009706" y="184195"/>
                </a:lnTo>
                <a:lnTo>
                  <a:pt x="1911030" y="404572"/>
                </a:lnTo>
                <a:lnTo>
                  <a:pt x="1835378" y="562454"/>
                </a:lnTo>
                <a:lnTo>
                  <a:pt x="1776172" y="687444"/>
                </a:lnTo>
                <a:lnTo>
                  <a:pt x="1697231" y="838748"/>
                </a:lnTo>
                <a:lnTo>
                  <a:pt x="1615001" y="983473"/>
                </a:lnTo>
                <a:lnTo>
                  <a:pt x="1552506" y="1092017"/>
                </a:lnTo>
                <a:lnTo>
                  <a:pt x="1447252" y="1276213"/>
                </a:lnTo>
                <a:lnTo>
                  <a:pt x="1391335" y="1371600"/>
                </a:lnTo>
                <a:lnTo>
                  <a:pt x="1220296" y="1575531"/>
                </a:lnTo>
                <a:lnTo>
                  <a:pt x="1121620" y="1697231"/>
                </a:lnTo>
                <a:lnTo>
                  <a:pt x="1036100" y="1792618"/>
                </a:lnTo>
                <a:lnTo>
                  <a:pt x="894664" y="1943922"/>
                </a:lnTo>
                <a:lnTo>
                  <a:pt x="763096" y="2062334"/>
                </a:lnTo>
                <a:lnTo>
                  <a:pt x="647974" y="2151142"/>
                </a:lnTo>
                <a:lnTo>
                  <a:pt x="513116" y="2249818"/>
                </a:lnTo>
                <a:lnTo>
                  <a:pt x="361813" y="2345205"/>
                </a:lnTo>
                <a:lnTo>
                  <a:pt x="131568" y="2470195"/>
                </a:lnTo>
                <a:lnTo>
                  <a:pt x="49338" y="2509666"/>
                </a:lnTo>
                <a:lnTo>
                  <a:pt x="19735" y="2516244"/>
                </a:lnTo>
                <a:lnTo>
                  <a:pt x="6578" y="2509666"/>
                </a:lnTo>
                <a:lnTo>
                  <a:pt x="0" y="2496509"/>
                </a:lnTo>
                <a:lnTo>
                  <a:pt x="0" y="2486641"/>
                </a:lnTo>
                <a:lnTo>
                  <a:pt x="0" y="2473485"/>
                </a:lnTo>
                <a:lnTo>
                  <a:pt x="13157" y="2457039"/>
                </a:lnTo>
                <a:lnTo>
                  <a:pt x="108544" y="2397833"/>
                </a:lnTo>
                <a:lnTo>
                  <a:pt x="249980" y="2295867"/>
                </a:lnTo>
                <a:lnTo>
                  <a:pt x="384837" y="2190613"/>
                </a:lnTo>
                <a:lnTo>
                  <a:pt x="549298" y="2045887"/>
                </a:lnTo>
                <a:lnTo>
                  <a:pt x="710469" y="1891295"/>
                </a:lnTo>
                <a:lnTo>
                  <a:pt x="838748" y="1749859"/>
                </a:lnTo>
                <a:lnTo>
                  <a:pt x="970316" y="1595266"/>
                </a:lnTo>
                <a:lnTo>
                  <a:pt x="1098595" y="1427516"/>
                </a:lnTo>
                <a:lnTo>
                  <a:pt x="1170958" y="1322262"/>
                </a:lnTo>
                <a:lnTo>
                  <a:pt x="1256477" y="1147934"/>
                </a:lnTo>
                <a:lnTo>
                  <a:pt x="1348575" y="993341"/>
                </a:lnTo>
                <a:lnTo>
                  <a:pt x="1420938" y="855194"/>
                </a:lnTo>
                <a:lnTo>
                  <a:pt x="1486722" y="710469"/>
                </a:lnTo>
                <a:lnTo>
                  <a:pt x="1575531" y="493381"/>
                </a:lnTo>
                <a:lnTo>
                  <a:pt x="1628158" y="3453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7717FD96-C5C3-D043-AC0E-53A5C2D95C6E}"/>
              </a:ext>
            </a:extLst>
          </p:cNvPr>
          <p:cNvSpPr/>
          <p:nvPr/>
        </p:nvSpPr>
        <p:spPr>
          <a:xfrm>
            <a:off x="5270500" y="3810000"/>
            <a:ext cx="2260600" cy="2008188"/>
          </a:xfrm>
          <a:custGeom>
            <a:avLst/>
            <a:gdLst>
              <a:gd name="connsiteX0" fmla="*/ 857733 w 2261530"/>
              <a:gd name="connsiteY0" fmla="*/ 1135916 h 2009104"/>
              <a:gd name="connsiteX1" fmla="*/ 762429 w 2261530"/>
              <a:gd name="connsiteY1" fmla="*/ 1014855 h 2009104"/>
              <a:gd name="connsiteX2" fmla="*/ 690308 w 2261530"/>
              <a:gd name="connsiteY2" fmla="*/ 919551 h 2009104"/>
              <a:gd name="connsiteX3" fmla="*/ 576973 w 2261530"/>
              <a:gd name="connsiteY3" fmla="*/ 734095 h 2009104"/>
              <a:gd name="connsiteX4" fmla="*/ 476518 w 2261530"/>
              <a:gd name="connsiteY4" fmla="*/ 587276 h 2009104"/>
              <a:gd name="connsiteX5" fmla="*/ 412124 w 2261530"/>
              <a:gd name="connsiteY5" fmla="*/ 497124 h 2009104"/>
              <a:gd name="connsiteX6" fmla="*/ 342578 w 2261530"/>
              <a:gd name="connsiteY6" fmla="*/ 401821 h 2009104"/>
              <a:gd name="connsiteX7" fmla="*/ 283335 w 2261530"/>
              <a:gd name="connsiteY7" fmla="*/ 321972 h 2009104"/>
              <a:gd name="connsiteX8" fmla="*/ 208638 w 2261530"/>
              <a:gd name="connsiteY8" fmla="*/ 239547 h 2009104"/>
              <a:gd name="connsiteX9" fmla="*/ 131364 w 2261530"/>
              <a:gd name="connsiteY9" fmla="*/ 154546 h 2009104"/>
              <a:gd name="connsiteX10" fmla="*/ 64394 w 2261530"/>
              <a:gd name="connsiteY10" fmla="*/ 87576 h 2009104"/>
              <a:gd name="connsiteX11" fmla="*/ 10303 w 2261530"/>
              <a:gd name="connsiteY11" fmla="*/ 43788 h 2009104"/>
              <a:gd name="connsiteX12" fmla="*/ 0 w 2261530"/>
              <a:gd name="connsiteY12" fmla="*/ 25757 h 2009104"/>
              <a:gd name="connsiteX13" fmla="*/ 2576 w 2261530"/>
              <a:gd name="connsiteY13" fmla="*/ 7727 h 2009104"/>
              <a:gd name="connsiteX14" fmla="*/ 18030 w 2261530"/>
              <a:gd name="connsiteY14" fmla="*/ 0 h 2009104"/>
              <a:gd name="connsiteX15" fmla="*/ 48940 w 2261530"/>
              <a:gd name="connsiteY15" fmla="*/ 5151 h 2009104"/>
              <a:gd name="connsiteX16" fmla="*/ 92728 w 2261530"/>
              <a:gd name="connsiteY16" fmla="*/ 18030 h 2009104"/>
              <a:gd name="connsiteX17" fmla="*/ 139092 w 2261530"/>
              <a:gd name="connsiteY17" fmla="*/ 41212 h 2009104"/>
              <a:gd name="connsiteX18" fmla="*/ 175153 w 2261530"/>
              <a:gd name="connsiteY18" fmla="*/ 61818 h 2009104"/>
              <a:gd name="connsiteX19" fmla="*/ 216365 w 2261530"/>
              <a:gd name="connsiteY19" fmla="*/ 92728 h 2009104"/>
              <a:gd name="connsiteX20" fmla="*/ 262729 w 2261530"/>
              <a:gd name="connsiteY20" fmla="*/ 136516 h 2009104"/>
              <a:gd name="connsiteX21" fmla="*/ 327123 w 2261530"/>
              <a:gd name="connsiteY21" fmla="*/ 203486 h 2009104"/>
              <a:gd name="connsiteX22" fmla="*/ 515155 w 2261530"/>
              <a:gd name="connsiteY22" fmla="*/ 404396 h 2009104"/>
              <a:gd name="connsiteX23" fmla="*/ 685156 w 2261530"/>
              <a:gd name="connsiteY23" fmla="*/ 582125 h 2009104"/>
              <a:gd name="connsiteX24" fmla="*/ 801066 w 2261530"/>
              <a:gd name="connsiteY24" fmla="*/ 788187 h 2009104"/>
              <a:gd name="connsiteX25" fmla="*/ 888642 w 2261530"/>
              <a:gd name="connsiteY25" fmla="*/ 880915 h 2009104"/>
              <a:gd name="connsiteX26" fmla="*/ 1027734 w 2261530"/>
              <a:gd name="connsiteY26" fmla="*/ 1022582 h 2009104"/>
              <a:gd name="connsiteX27" fmla="*/ 1166826 w 2261530"/>
              <a:gd name="connsiteY27" fmla="*/ 1161674 h 2009104"/>
              <a:gd name="connsiteX28" fmla="*/ 1275008 w 2261530"/>
              <a:gd name="connsiteY28" fmla="*/ 1269857 h 2009104"/>
              <a:gd name="connsiteX29" fmla="*/ 1360009 w 2261530"/>
              <a:gd name="connsiteY29" fmla="*/ 1352281 h 2009104"/>
              <a:gd name="connsiteX30" fmla="*/ 1452737 w 2261530"/>
              <a:gd name="connsiteY30" fmla="*/ 1439858 h 2009104"/>
              <a:gd name="connsiteX31" fmla="*/ 1530010 w 2261530"/>
              <a:gd name="connsiteY31" fmla="*/ 1509404 h 2009104"/>
              <a:gd name="connsiteX32" fmla="*/ 1586677 w 2261530"/>
              <a:gd name="connsiteY32" fmla="*/ 1558343 h 2009104"/>
              <a:gd name="connsiteX33" fmla="*/ 1622738 w 2261530"/>
              <a:gd name="connsiteY33" fmla="*/ 1589253 h 2009104"/>
              <a:gd name="connsiteX34" fmla="*/ 1712890 w 2261530"/>
              <a:gd name="connsiteY34" fmla="*/ 1651071 h 2009104"/>
              <a:gd name="connsiteX35" fmla="*/ 1857133 w 2261530"/>
              <a:gd name="connsiteY35" fmla="*/ 1736072 h 2009104"/>
              <a:gd name="connsiteX36" fmla="*/ 1980771 w 2261530"/>
              <a:gd name="connsiteY36" fmla="*/ 1805618 h 2009104"/>
              <a:gd name="connsiteX37" fmla="*/ 2099256 w 2261530"/>
              <a:gd name="connsiteY37" fmla="*/ 1864861 h 2009104"/>
              <a:gd name="connsiteX38" fmla="*/ 2207439 w 2261530"/>
              <a:gd name="connsiteY38" fmla="*/ 1913800 h 2009104"/>
              <a:gd name="connsiteX39" fmla="*/ 2243500 w 2261530"/>
              <a:gd name="connsiteY39" fmla="*/ 1929255 h 2009104"/>
              <a:gd name="connsiteX40" fmla="*/ 2253803 w 2261530"/>
              <a:gd name="connsiteY40" fmla="*/ 1939558 h 2009104"/>
              <a:gd name="connsiteX41" fmla="*/ 2261530 w 2261530"/>
              <a:gd name="connsiteY41" fmla="*/ 1949861 h 2009104"/>
              <a:gd name="connsiteX42" fmla="*/ 2261530 w 2261530"/>
              <a:gd name="connsiteY42" fmla="*/ 1962740 h 2009104"/>
              <a:gd name="connsiteX43" fmla="*/ 2243500 w 2261530"/>
              <a:gd name="connsiteY43" fmla="*/ 1985922 h 2009104"/>
              <a:gd name="connsiteX44" fmla="*/ 2212590 w 2261530"/>
              <a:gd name="connsiteY44" fmla="*/ 2003952 h 2009104"/>
              <a:gd name="connsiteX45" fmla="*/ 2179105 w 2261530"/>
              <a:gd name="connsiteY45" fmla="*/ 2009104 h 2009104"/>
              <a:gd name="connsiteX46" fmla="*/ 2088953 w 2261530"/>
              <a:gd name="connsiteY46" fmla="*/ 2003952 h 2009104"/>
              <a:gd name="connsiteX47" fmla="*/ 1900922 w 2261530"/>
              <a:gd name="connsiteY47" fmla="*/ 1996225 h 2009104"/>
              <a:gd name="connsiteX48" fmla="*/ 1725769 w 2261530"/>
              <a:gd name="connsiteY48" fmla="*/ 1988498 h 2009104"/>
              <a:gd name="connsiteX49" fmla="*/ 1689708 w 2261530"/>
              <a:gd name="connsiteY49" fmla="*/ 1985922 h 2009104"/>
              <a:gd name="connsiteX50" fmla="*/ 1653647 w 2261530"/>
              <a:gd name="connsiteY50" fmla="*/ 1980770 h 2009104"/>
              <a:gd name="connsiteX51" fmla="*/ 1622738 w 2261530"/>
              <a:gd name="connsiteY51" fmla="*/ 1970467 h 2009104"/>
              <a:gd name="connsiteX52" fmla="*/ 1581526 w 2261530"/>
              <a:gd name="connsiteY52" fmla="*/ 1947285 h 2009104"/>
              <a:gd name="connsiteX53" fmla="*/ 1535162 w 2261530"/>
              <a:gd name="connsiteY53" fmla="*/ 1916376 h 2009104"/>
              <a:gd name="connsiteX54" fmla="*/ 1475919 w 2261530"/>
              <a:gd name="connsiteY54" fmla="*/ 1872588 h 2009104"/>
              <a:gd name="connsiteX55" fmla="*/ 1403797 w 2261530"/>
              <a:gd name="connsiteY55" fmla="*/ 1805618 h 2009104"/>
              <a:gd name="connsiteX56" fmla="*/ 1298190 w 2261530"/>
              <a:gd name="connsiteY56" fmla="*/ 1689708 h 2009104"/>
              <a:gd name="connsiteX57" fmla="*/ 1171977 w 2261530"/>
              <a:gd name="connsiteY57" fmla="*/ 1530010 h 2009104"/>
              <a:gd name="connsiteX58" fmla="*/ 1040613 w 2261530"/>
              <a:gd name="connsiteY58" fmla="*/ 1365160 h 2009104"/>
              <a:gd name="connsiteX59" fmla="*/ 857733 w 2261530"/>
              <a:gd name="connsiteY59" fmla="*/ 1135916 h 200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61530" h="2009104">
                <a:moveTo>
                  <a:pt x="857733" y="1135916"/>
                </a:moveTo>
                <a:lnTo>
                  <a:pt x="762429" y="1014855"/>
                </a:lnTo>
                <a:lnTo>
                  <a:pt x="690308" y="919551"/>
                </a:lnTo>
                <a:lnTo>
                  <a:pt x="576973" y="734095"/>
                </a:lnTo>
                <a:lnTo>
                  <a:pt x="476518" y="587276"/>
                </a:lnTo>
                <a:lnTo>
                  <a:pt x="412124" y="497124"/>
                </a:lnTo>
                <a:lnTo>
                  <a:pt x="342578" y="401821"/>
                </a:lnTo>
                <a:lnTo>
                  <a:pt x="283335" y="321972"/>
                </a:lnTo>
                <a:lnTo>
                  <a:pt x="208638" y="239547"/>
                </a:lnTo>
                <a:lnTo>
                  <a:pt x="131364" y="154546"/>
                </a:lnTo>
                <a:lnTo>
                  <a:pt x="64394" y="87576"/>
                </a:lnTo>
                <a:lnTo>
                  <a:pt x="10303" y="43788"/>
                </a:lnTo>
                <a:lnTo>
                  <a:pt x="0" y="25757"/>
                </a:lnTo>
                <a:lnTo>
                  <a:pt x="2576" y="7727"/>
                </a:lnTo>
                <a:lnTo>
                  <a:pt x="18030" y="0"/>
                </a:lnTo>
                <a:lnTo>
                  <a:pt x="48940" y="5151"/>
                </a:lnTo>
                <a:lnTo>
                  <a:pt x="92728" y="18030"/>
                </a:lnTo>
                <a:lnTo>
                  <a:pt x="139092" y="41212"/>
                </a:lnTo>
                <a:lnTo>
                  <a:pt x="175153" y="61818"/>
                </a:lnTo>
                <a:lnTo>
                  <a:pt x="216365" y="92728"/>
                </a:lnTo>
                <a:lnTo>
                  <a:pt x="262729" y="136516"/>
                </a:lnTo>
                <a:lnTo>
                  <a:pt x="327123" y="203486"/>
                </a:lnTo>
                <a:lnTo>
                  <a:pt x="515155" y="404396"/>
                </a:lnTo>
                <a:lnTo>
                  <a:pt x="685156" y="582125"/>
                </a:lnTo>
                <a:lnTo>
                  <a:pt x="801066" y="788187"/>
                </a:lnTo>
                <a:lnTo>
                  <a:pt x="888642" y="880915"/>
                </a:lnTo>
                <a:lnTo>
                  <a:pt x="1027734" y="1022582"/>
                </a:lnTo>
                <a:lnTo>
                  <a:pt x="1166826" y="1161674"/>
                </a:lnTo>
                <a:lnTo>
                  <a:pt x="1275008" y="1269857"/>
                </a:lnTo>
                <a:lnTo>
                  <a:pt x="1360009" y="1352281"/>
                </a:lnTo>
                <a:lnTo>
                  <a:pt x="1452737" y="1439858"/>
                </a:lnTo>
                <a:lnTo>
                  <a:pt x="1530010" y="1509404"/>
                </a:lnTo>
                <a:lnTo>
                  <a:pt x="1586677" y="1558343"/>
                </a:lnTo>
                <a:lnTo>
                  <a:pt x="1622738" y="1589253"/>
                </a:lnTo>
                <a:lnTo>
                  <a:pt x="1712890" y="1651071"/>
                </a:lnTo>
                <a:lnTo>
                  <a:pt x="1857133" y="1736072"/>
                </a:lnTo>
                <a:lnTo>
                  <a:pt x="1980771" y="1805618"/>
                </a:lnTo>
                <a:lnTo>
                  <a:pt x="2099256" y="1864861"/>
                </a:lnTo>
                <a:lnTo>
                  <a:pt x="2207439" y="1913800"/>
                </a:lnTo>
                <a:lnTo>
                  <a:pt x="2243500" y="1929255"/>
                </a:lnTo>
                <a:lnTo>
                  <a:pt x="2253803" y="1939558"/>
                </a:lnTo>
                <a:lnTo>
                  <a:pt x="2261530" y="1949861"/>
                </a:lnTo>
                <a:lnTo>
                  <a:pt x="2261530" y="1962740"/>
                </a:lnTo>
                <a:lnTo>
                  <a:pt x="2243500" y="1985922"/>
                </a:lnTo>
                <a:lnTo>
                  <a:pt x="2212590" y="2003952"/>
                </a:lnTo>
                <a:lnTo>
                  <a:pt x="2179105" y="2009104"/>
                </a:lnTo>
                <a:lnTo>
                  <a:pt x="2088953" y="2003952"/>
                </a:lnTo>
                <a:lnTo>
                  <a:pt x="1900922" y="1996225"/>
                </a:lnTo>
                <a:lnTo>
                  <a:pt x="1725769" y="1988498"/>
                </a:lnTo>
                <a:lnTo>
                  <a:pt x="1689708" y="1985922"/>
                </a:lnTo>
                <a:lnTo>
                  <a:pt x="1653647" y="1980770"/>
                </a:lnTo>
                <a:lnTo>
                  <a:pt x="1622738" y="1970467"/>
                </a:lnTo>
                <a:lnTo>
                  <a:pt x="1581526" y="1947285"/>
                </a:lnTo>
                <a:lnTo>
                  <a:pt x="1535162" y="1916376"/>
                </a:lnTo>
                <a:lnTo>
                  <a:pt x="1475919" y="1872588"/>
                </a:lnTo>
                <a:lnTo>
                  <a:pt x="1403797" y="1805618"/>
                </a:lnTo>
                <a:lnTo>
                  <a:pt x="1298190" y="1689708"/>
                </a:lnTo>
                <a:lnTo>
                  <a:pt x="1171977" y="1530010"/>
                </a:lnTo>
                <a:lnTo>
                  <a:pt x="1040613" y="1365160"/>
                </a:lnTo>
                <a:lnTo>
                  <a:pt x="857733" y="11359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0E772CF-56CF-4B16-B935-92D1DF93371D}"/>
              </a:ext>
            </a:extLst>
          </p:cNvPr>
          <p:cNvGrpSpPr/>
          <p:nvPr/>
        </p:nvGrpSpPr>
        <p:grpSpPr>
          <a:xfrm>
            <a:off x="2455863" y="1389063"/>
            <a:ext cx="5075237" cy="4483100"/>
            <a:chOff x="2608263" y="1550988"/>
            <a:chExt cx="5075237" cy="4483100"/>
          </a:xfrm>
        </p:grpSpPr>
        <p:sp>
          <p:nvSpPr>
            <p:cNvPr id="44" name="フリーフォーム 62">
              <a:extLst>
                <a:ext uri="{FF2B5EF4-FFF2-40B4-BE49-F238E27FC236}">
                  <a16:creationId xmlns:a16="http://schemas.microsoft.com/office/drawing/2014/main" id="{D3208E59-FDE0-4FA4-ABAC-AF2938C54F9B}"/>
                </a:ext>
              </a:extLst>
            </p:cNvPr>
            <p:cNvSpPr/>
            <p:nvPr/>
          </p:nvSpPr>
          <p:spPr>
            <a:xfrm>
              <a:off x="2608263" y="1550988"/>
              <a:ext cx="1566862" cy="1868487"/>
            </a:xfrm>
            <a:custGeom>
              <a:avLst/>
              <a:gdLst>
                <a:gd name="connsiteX0" fmla="*/ 1085850 w 1566862"/>
                <a:gd name="connsiteY0" fmla="*/ 914400 h 1869281"/>
                <a:gd name="connsiteX1" fmla="*/ 1181100 w 1566862"/>
                <a:gd name="connsiteY1" fmla="*/ 800100 h 1869281"/>
                <a:gd name="connsiteX2" fmla="*/ 1269206 w 1566862"/>
                <a:gd name="connsiteY2" fmla="*/ 690562 h 1869281"/>
                <a:gd name="connsiteX3" fmla="*/ 1371600 w 1566862"/>
                <a:gd name="connsiteY3" fmla="*/ 552450 h 1869281"/>
                <a:gd name="connsiteX4" fmla="*/ 1412081 w 1566862"/>
                <a:gd name="connsiteY4" fmla="*/ 497681 h 1869281"/>
                <a:gd name="connsiteX5" fmla="*/ 1464469 w 1566862"/>
                <a:gd name="connsiteY5" fmla="*/ 435769 h 1869281"/>
                <a:gd name="connsiteX6" fmla="*/ 1500187 w 1566862"/>
                <a:gd name="connsiteY6" fmla="*/ 397669 h 1869281"/>
                <a:gd name="connsiteX7" fmla="*/ 1533525 w 1566862"/>
                <a:gd name="connsiteY7" fmla="*/ 366712 h 1869281"/>
                <a:gd name="connsiteX8" fmla="*/ 1552575 w 1566862"/>
                <a:gd name="connsiteY8" fmla="*/ 352425 h 1869281"/>
                <a:gd name="connsiteX9" fmla="*/ 1559719 w 1566862"/>
                <a:gd name="connsiteY9" fmla="*/ 345281 h 1869281"/>
                <a:gd name="connsiteX10" fmla="*/ 1564481 w 1566862"/>
                <a:gd name="connsiteY10" fmla="*/ 328612 h 1869281"/>
                <a:gd name="connsiteX11" fmla="*/ 1566862 w 1566862"/>
                <a:gd name="connsiteY11" fmla="*/ 304800 h 1869281"/>
                <a:gd name="connsiteX12" fmla="*/ 1562100 w 1566862"/>
                <a:gd name="connsiteY12" fmla="*/ 273844 h 1869281"/>
                <a:gd name="connsiteX13" fmla="*/ 1550194 w 1566862"/>
                <a:gd name="connsiteY13" fmla="*/ 235744 h 1869281"/>
                <a:gd name="connsiteX14" fmla="*/ 1521619 w 1566862"/>
                <a:gd name="connsiteY14" fmla="*/ 195262 h 1869281"/>
                <a:gd name="connsiteX15" fmla="*/ 1495425 w 1566862"/>
                <a:gd name="connsiteY15" fmla="*/ 166687 h 1869281"/>
                <a:gd name="connsiteX16" fmla="*/ 1419225 w 1566862"/>
                <a:gd name="connsiteY16" fmla="*/ 121444 h 1869281"/>
                <a:gd name="connsiteX17" fmla="*/ 1338262 w 1566862"/>
                <a:gd name="connsiteY17" fmla="*/ 76200 h 1869281"/>
                <a:gd name="connsiteX18" fmla="*/ 1259681 w 1566862"/>
                <a:gd name="connsiteY18" fmla="*/ 40481 h 1869281"/>
                <a:gd name="connsiteX19" fmla="*/ 1204912 w 1566862"/>
                <a:gd name="connsiteY19" fmla="*/ 21431 h 1869281"/>
                <a:gd name="connsiteX20" fmla="*/ 1147762 w 1566862"/>
                <a:gd name="connsiteY20" fmla="*/ 7144 h 1869281"/>
                <a:gd name="connsiteX21" fmla="*/ 1114425 w 1566862"/>
                <a:gd name="connsiteY21" fmla="*/ 0 h 1869281"/>
                <a:gd name="connsiteX22" fmla="*/ 1076325 w 1566862"/>
                <a:gd name="connsiteY22" fmla="*/ 0 h 1869281"/>
                <a:gd name="connsiteX23" fmla="*/ 1052512 w 1566862"/>
                <a:gd name="connsiteY23" fmla="*/ 4762 h 1869281"/>
                <a:gd name="connsiteX24" fmla="*/ 1042987 w 1566862"/>
                <a:gd name="connsiteY24" fmla="*/ 16669 h 1869281"/>
                <a:gd name="connsiteX25" fmla="*/ 1050131 w 1566862"/>
                <a:gd name="connsiteY25" fmla="*/ 33337 h 1869281"/>
                <a:gd name="connsiteX26" fmla="*/ 1073944 w 1566862"/>
                <a:gd name="connsiteY26" fmla="*/ 59531 h 1869281"/>
                <a:gd name="connsiteX27" fmla="*/ 1097756 w 1566862"/>
                <a:gd name="connsiteY27" fmla="*/ 76200 h 1869281"/>
                <a:gd name="connsiteX28" fmla="*/ 1145381 w 1566862"/>
                <a:gd name="connsiteY28" fmla="*/ 116681 h 1869281"/>
                <a:gd name="connsiteX29" fmla="*/ 1193006 w 1566862"/>
                <a:gd name="connsiteY29" fmla="*/ 164306 h 1869281"/>
                <a:gd name="connsiteX30" fmla="*/ 1214437 w 1566862"/>
                <a:gd name="connsiteY30" fmla="*/ 195262 h 1869281"/>
                <a:gd name="connsiteX31" fmla="*/ 1214437 w 1566862"/>
                <a:gd name="connsiteY31" fmla="*/ 211931 h 1869281"/>
                <a:gd name="connsiteX32" fmla="*/ 1204912 w 1566862"/>
                <a:gd name="connsiteY32" fmla="*/ 259556 h 1869281"/>
                <a:gd name="connsiteX33" fmla="*/ 1178719 w 1566862"/>
                <a:gd name="connsiteY33" fmla="*/ 335756 h 1869281"/>
                <a:gd name="connsiteX34" fmla="*/ 1140619 w 1566862"/>
                <a:gd name="connsiteY34" fmla="*/ 409575 h 1869281"/>
                <a:gd name="connsiteX35" fmla="*/ 1085850 w 1566862"/>
                <a:gd name="connsiteY35" fmla="*/ 507206 h 1869281"/>
                <a:gd name="connsiteX36" fmla="*/ 981075 w 1566862"/>
                <a:gd name="connsiteY36" fmla="*/ 657225 h 1869281"/>
                <a:gd name="connsiteX37" fmla="*/ 842962 w 1566862"/>
                <a:gd name="connsiteY37" fmla="*/ 842962 h 1869281"/>
                <a:gd name="connsiteX38" fmla="*/ 640556 w 1566862"/>
                <a:gd name="connsiteY38" fmla="*/ 1095375 h 1869281"/>
                <a:gd name="connsiteX39" fmla="*/ 492919 w 1566862"/>
                <a:gd name="connsiteY39" fmla="*/ 1273969 h 1869281"/>
                <a:gd name="connsiteX40" fmla="*/ 311944 w 1566862"/>
                <a:gd name="connsiteY40" fmla="*/ 1485900 h 1869281"/>
                <a:gd name="connsiteX41" fmla="*/ 135731 w 1566862"/>
                <a:gd name="connsiteY41" fmla="*/ 1674019 h 1869281"/>
                <a:gd name="connsiteX42" fmla="*/ 23812 w 1566862"/>
                <a:gd name="connsiteY42" fmla="*/ 1795462 h 1869281"/>
                <a:gd name="connsiteX43" fmla="*/ 7144 w 1566862"/>
                <a:gd name="connsiteY43" fmla="*/ 1819275 h 1869281"/>
                <a:gd name="connsiteX44" fmla="*/ 0 w 1566862"/>
                <a:gd name="connsiteY44" fmla="*/ 1840706 h 1869281"/>
                <a:gd name="connsiteX45" fmla="*/ 2381 w 1566862"/>
                <a:gd name="connsiteY45" fmla="*/ 1854994 h 1869281"/>
                <a:gd name="connsiteX46" fmla="*/ 9525 w 1566862"/>
                <a:gd name="connsiteY46" fmla="*/ 1864519 h 1869281"/>
                <a:gd name="connsiteX47" fmla="*/ 16669 w 1566862"/>
                <a:gd name="connsiteY47" fmla="*/ 1869281 h 1869281"/>
                <a:gd name="connsiteX48" fmla="*/ 45244 w 1566862"/>
                <a:gd name="connsiteY48" fmla="*/ 1862137 h 1869281"/>
                <a:gd name="connsiteX49" fmla="*/ 123825 w 1566862"/>
                <a:gd name="connsiteY49" fmla="*/ 1807369 h 1869281"/>
                <a:gd name="connsiteX50" fmla="*/ 290512 w 1566862"/>
                <a:gd name="connsiteY50" fmla="*/ 1674019 h 1869281"/>
                <a:gd name="connsiteX51" fmla="*/ 452437 w 1566862"/>
                <a:gd name="connsiteY51" fmla="*/ 1540669 h 1869281"/>
                <a:gd name="connsiteX52" fmla="*/ 640556 w 1566862"/>
                <a:gd name="connsiteY52" fmla="*/ 1378744 h 1869281"/>
                <a:gd name="connsiteX53" fmla="*/ 892969 w 1566862"/>
                <a:gd name="connsiteY53" fmla="*/ 1128712 h 1869281"/>
                <a:gd name="connsiteX54" fmla="*/ 1085850 w 1566862"/>
                <a:gd name="connsiteY54" fmla="*/ 914400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66862" h="1869281">
                  <a:moveTo>
                    <a:pt x="1085850" y="914400"/>
                  </a:moveTo>
                  <a:lnTo>
                    <a:pt x="1181100" y="800100"/>
                  </a:lnTo>
                  <a:lnTo>
                    <a:pt x="1269206" y="690562"/>
                  </a:lnTo>
                  <a:lnTo>
                    <a:pt x="1371600" y="552450"/>
                  </a:lnTo>
                  <a:lnTo>
                    <a:pt x="1412081" y="497681"/>
                  </a:lnTo>
                  <a:lnTo>
                    <a:pt x="1464469" y="435769"/>
                  </a:lnTo>
                  <a:lnTo>
                    <a:pt x="1500187" y="397669"/>
                  </a:lnTo>
                  <a:lnTo>
                    <a:pt x="1533525" y="366712"/>
                  </a:lnTo>
                  <a:lnTo>
                    <a:pt x="1552575" y="352425"/>
                  </a:lnTo>
                  <a:lnTo>
                    <a:pt x="1559719" y="345281"/>
                  </a:lnTo>
                  <a:lnTo>
                    <a:pt x="1564481" y="328612"/>
                  </a:lnTo>
                  <a:lnTo>
                    <a:pt x="1566862" y="304800"/>
                  </a:lnTo>
                  <a:lnTo>
                    <a:pt x="1562100" y="273844"/>
                  </a:lnTo>
                  <a:lnTo>
                    <a:pt x="1550194" y="235744"/>
                  </a:lnTo>
                  <a:lnTo>
                    <a:pt x="1521619" y="195262"/>
                  </a:lnTo>
                  <a:lnTo>
                    <a:pt x="1495425" y="166687"/>
                  </a:lnTo>
                  <a:lnTo>
                    <a:pt x="1419225" y="121444"/>
                  </a:lnTo>
                  <a:lnTo>
                    <a:pt x="1338262" y="76200"/>
                  </a:lnTo>
                  <a:lnTo>
                    <a:pt x="1259681" y="40481"/>
                  </a:lnTo>
                  <a:lnTo>
                    <a:pt x="1204912" y="21431"/>
                  </a:lnTo>
                  <a:lnTo>
                    <a:pt x="1147762" y="7144"/>
                  </a:lnTo>
                  <a:lnTo>
                    <a:pt x="1114425" y="0"/>
                  </a:lnTo>
                  <a:lnTo>
                    <a:pt x="1076325" y="0"/>
                  </a:lnTo>
                  <a:lnTo>
                    <a:pt x="1052512" y="4762"/>
                  </a:lnTo>
                  <a:lnTo>
                    <a:pt x="1042987" y="16669"/>
                  </a:lnTo>
                  <a:lnTo>
                    <a:pt x="1050131" y="33337"/>
                  </a:lnTo>
                  <a:lnTo>
                    <a:pt x="1073944" y="59531"/>
                  </a:lnTo>
                  <a:lnTo>
                    <a:pt x="1097756" y="76200"/>
                  </a:lnTo>
                  <a:lnTo>
                    <a:pt x="1145381" y="116681"/>
                  </a:lnTo>
                  <a:lnTo>
                    <a:pt x="1193006" y="164306"/>
                  </a:lnTo>
                  <a:lnTo>
                    <a:pt x="1214437" y="195262"/>
                  </a:lnTo>
                  <a:lnTo>
                    <a:pt x="1214437" y="211931"/>
                  </a:lnTo>
                  <a:lnTo>
                    <a:pt x="1204912" y="259556"/>
                  </a:lnTo>
                  <a:lnTo>
                    <a:pt x="1178719" y="335756"/>
                  </a:lnTo>
                  <a:lnTo>
                    <a:pt x="1140619" y="409575"/>
                  </a:lnTo>
                  <a:lnTo>
                    <a:pt x="1085850" y="507206"/>
                  </a:lnTo>
                  <a:lnTo>
                    <a:pt x="981075" y="657225"/>
                  </a:lnTo>
                  <a:lnTo>
                    <a:pt x="842962" y="842962"/>
                  </a:lnTo>
                  <a:lnTo>
                    <a:pt x="640556" y="1095375"/>
                  </a:lnTo>
                  <a:lnTo>
                    <a:pt x="492919" y="1273969"/>
                  </a:lnTo>
                  <a:lnTo>
                    <a:pt x="311944" y="1485900"/>
                  </a:lnTo>
                  <a:lnTo>
                    <a:pt x="135731" y="1674019"/>
                  </a:lnTo>
                  <a:lnTo>
                    <a:pt x="23812" y="1795462"/>
                  </a:lnTo>
                  <a:lnTo>
                    <a:pt x="7144" y="1819275"/>
                  </a:lnTo>
                  <a:lnTo>
                    <a:pt x="0" y="1840706"/>
                  </a:lnTo>
                  <a:lnTo>
                    <a:pt x="2381" y="1854994"/>
                  </a:lnTo>
                  <a:lnTo>
                    <a:pt x="9525" y="1864519"/>
                  </a:lnTo>
                  <a:lnTo>
                    <a:pt x="16669" y="1869281"/>
                  </a:lnTo>
                  <a:lnTo>
                    <a:pt x="45244" y="1862137"/>
                  </a:lnTo>
                  <a:lnTo>
                    <a:pt x="123825" y="1807369"/>
                  </a:lnTo>
                  <a:lnTo>
                    <a:pt x="290512" y="1674019"/>
                  </a:lnTo>
                  <a:lnTo>
                    <a:pt x="452437" y="1540669"/>
                  </a:lnTo>
                  <a:lnTo>
                    <a:pt x="640556" y="1378744"/>
                  </a:lnTo>
                  <a:lnTo>
                    <a:pt x="892969" y="1128712"/>
                  </a:lnTo>
                  <a:lnTo>
                    <a:pt x="1085850" y="914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D81D0F7C-E197-4AA9-8A47-86FAB2A6C28D}"/>
                </a:ext>
              </a:extLst>
            </p:cNvPr>
            <p:cNvSpPr/>
            <p:nvPr/>
          </p:nvSpPr>
          <p:spPr>
            <a:xfrm>
              <a:off x="5208588" y="2128838"/>
              <a:ext cx="1809750" cy="452437"/>
            </a:xfrm>
            <a:custGeom>
              <a:avLst/>
              <a:gdLst>
                <a:gd name="connsiteX0" fmla="*/ 619125 w 1809750"/>
                <a:gd name="connsiteY0" fmla="*/ 214312 h 452437"/>
                <a:gd name="connsiteX1" fmla="*/ 859631 w 1809750"/>
                <a:gd name="connsiteY1" fmla="*/ 178593 h 452437"/>
                <a:gd name="connsiteX2" fmla="*/ 1066800 w 1809750"/>
                <a:gd name="connsiteY2" fmla="*/ 140493 h 452437"/>
                <a:gd name="connsiteX3" fmla="*/ 1243012 w 1809750"/>
                <a:gd name="connsiteY3" fmla="*/ 102393 h 452437"/>
                <a:gd name="connsiteX4" fmla="*/ 1290637 w 1809750"/>
                <a:gd name="connsiteY4" fmla="*/ 90487 h 452437"/>
                <a:gd name="connsiteX5" fmla="*/ 1331119 w 1809750"/>
                <a:gd name="connsiteY5" fmla="*/ 71437 h 452437"/>
                <a:gd name="connsiteX6" fmla="*/ 1426369 w 1809750"/>
                <a:gd name="connsiteY6" fmla="*/ 23812 h 452437"/>
                <a:gd name="connsiteX7" fmla="*/ 1488281 w 1809750"/>
                <a:gd name="connsiteY7" fmla="*/ 4762 h 452437"/>
                <a:gd name="connsiteX8" fmla="*/ 1545431 w 1809750"/>
                <a:gd name="connsiteY8" fmla="*/ 0 h 452437"/>
                <a:gd name="connsiteX9" fmla="*/ 1593056 w 1809750"/>
                <a:gd name="connsiteY9" fmla="*/ 4762 h 452437"/>
                <a:gd name="connsiteX10" fmla="*/ 1662112 w 1809750"/>
                <a:gd name="connsiteY10" fmla="*/ 21431 h 452437"/>
                <a:gd name="connsiteX11" fmla="*/ 1721644 w 1809750"/>
                <a:gd name="connsiteY11" fmla="*/ 40481 h 452437"/>
                <a:gd name="connsiteX12" fmla="*/ 1769269 w 1809750"/>
                <a:gd name="connsiteY12" fmla="*/ 61912 h 452437"/>
                <a:gd name="connsiteX13" fmla="*/ 1800225 w 1809750"/>
                <a:gd name="connsiteY13" fmla="*/ 83343 h 452437"/>
                <a:gd name="connsiteX14" fmla="*/ 1807369 w 1809750"/>
                <a:gd name="connsiteY14" fmla="*/ 95250 h 452437"/>
                <a:gd name="connsiteX15" fmla="*/ 1809750 w 1809750"/>
                <a:gd name="connsiteY15" fmla="*/ 111918 h 452437"/>
                <a:gd name="connsiteX16" fmla="*/ 1807369 w 1809750"/>
                <a:gd name="connsiteY16" fmla="*/ 145256 h 452437"/>
                <a:gd name="connsiteX17" fmla="*/ 1790700 w 1809750"/>
                <a:gd name="connsiteY17" fmla="*/ 180975 h 452437"/>
                <a:gd name="connsiteX18" fmla="*/ 1762125 w 1809750"/>
                <a:gd name="connsiteY18" fmla="*/ 207168 h 452437"/>
                <a:gd name="connsiteX19" fmla="*/ 1726406 w 1809750"/>
                <a:gd name="connsiteY19" fmla="*/ 228600 h 452437"/>
                <a:gd name="connsiteX20" fmla="*/ 1671637 w 1809750"/>
                <a:gd name="connsiteY20" fmla="*/ 250031 h 452437"/>
                <a:gd name="connsiteX21" fmla="*/ 1588294 w 1809750"/>
                <a:gd name="connsiteY21" fmla="*/ 271462 h 452437"/>
                <a:gd name="connsiteX22" fmla="*/ 1469231 w 1809750"/>
                <a:gd name="connsiteY22" fmla="*/ 297656 h 452437"/>
                <a:gd name="connsiteX23" fmla="*/ 1331119 w 1809750"/>
                <a:gd name="connsiteY23" fmla="*/ 323850 h 452437"/>
                <a:gd name="connsiteX24" fmla="*/ 1145381 w 1809750"/>
                <a:gd name="connsiteY24" fmla="*/ 354806 h 452437"/>
                <a:gd name="connsiteX25" fmla="*/ 954881 w 1809750"/>
                <a:gd name="connsiteY25" fmla="*/ 378618 h 452437"/>
                <a:gd name="connsiteX26" fmla="*/ 812006 w 1809750"/>
                <a:gd name="connsiteY26" fmla="*/ 392906 h 452437"/>
                <a:gd name="connsiteX27" fmla="*/ 647700 w 1809750"/>
                <a:gd name="connsiteY27" fmla="*/ 411956 h 452437"/>
                <a:gd name="connsiteX28" fmla="*/ 395287 w 1809750"/>
                <a:gd name="connsiteY28" fmla="*/ 431006 h 452437"/>
                <a:gd name="connsiteX29" fmla="*/ 190500 w 1809750"/>
                <a:gd name="connsiteY29" fmla="*/ 445293 h 452437"/>
                <a:gd name="connsiteX30" fmla="*/ 69056 w 1809750"/>
                <a:gd name="connsiteY30" fmla="*/ 452437 h 452437"/>
                <a:gd name="connsiteX31" fmla="*/ 0 w 1809750"/>
                <a:gd name="connsiteY31" fmla="*/ 276225 h 452437"/>
                <a:gd name="connsiteX32" fmla="*/ 135731 w 1809750"/>
                <a:gd name="connsiteY32" fmla="*/ 266700 h 452437"/>
                <a:gd name="connsiteX33" fmla="*/ 333375 w 1809750"/>
                <a:gd name="connsiteY33" fmla="*/ 247650 h 452437"/>
                <a:gd name="connsiteX34" fmla="*/ 528637 w 1809750"/>
                <a:gd name="connsiteY34" fmla="*/ 226218 h 452437"/>
                <a:gd name="connsiteX35" fmla="*/ 619125 w 1809750"/>
                <a:gd name="connsiteY35" fmla="*/ 2143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09750" h="452437">
                  <a:moveTo>
                    <a:pt x="619125" y="214312"/>
                  </a:moveTo>
                  <a:lnTo>
                    <a:pt x="859631" y="178593"/>
                  </a:lnTo>
                  <a:lnTo>
                    <a:pt x="1066800" y="140493"/>
                  </a:lnTo>
                  <a:lnTo>
                    <a:pt x="1243012" y="102393"/>
                  </a:lnTo>
                  <a:lnTo>
                    <a:pt x="1290637" y="90487"/>
                  </a:lnTo>
                  <a:lnTo>
                    <a:pt x="1331119" y="71437"/>
                  </a:lnTo>
                  <a:lnTo>
                    <a:pt x="1426369" y="23812"/>
                  </a:lnTo>
                  <a:lnTo>
                    <a:pt x="1488281" y="4762"/>
                  </a:lnTo>
                  <a:lnTo>
                    <a:pt x="1545431" y="0"/>
                  </a:lnTo>
                  <a:lnTo>
                    <a:pt x="1593056" y="4762"/>
                  </a:lnTo>
                  <a:lnTo>
                    <a:pt x="1662112" y="21431"/>
                  </a:lnTo>
                  <a:lnTo>
                    <a:pt x="1721644" y="40481"/>
                  </a:lnTo>
                  <a:lnTo>
                    <a:pt x="1769269" y="61912"/>
                  </a:lnTo>
                  <a:lnTo>
                    <a:pt x="1800225" y="83343"/>
                  </a:lnTo>
                  <a:lnTo>
                    <a:pt x="1807369" y="95250"/>
                  </a:lnTo>
                  <a:lnTo>
                    <a:pt x="1809750" y="111918"/>
                  </a:lnTo>
                  <a:lnTo>
                    <a:pt x="1807369" y="145256"/>
                  </a:lnTo>
                  <a:lnTo>
                    <a:pt x="1790700" y="180975"/>
                  </a:lnTo>
                  <a:lnTo>
                    <a:pt x="1762125" y="207168"/>
                  </a:lnTo>
                  <a:lnTo>
                    <a:pt x="1726406" y="228600"/>
                  </a:lnTo>
                  <a:lnTo>
                    <a:pt x="1671637" y="250031"/>
                  </a:lnTo>
                  <a:lnTo>
                    <a:pt x="1588294" y="271462"/>
                  </a:lnTo>
                  <a:lnTo>
                    <a:pt x="1469231" y="297656"/>
                  </a:lnTo>
                  <a:lnTo>
                    <a:pt x="1331119" y="323850"/>
                  </a:lnTo>
                  <a:lnTo>
                    <a:pt x="1145381" y="354806"/>
                  </a:lnTo>
                  <a:lnTo>
                    <a:pt x="954881" y="378618"/>
                  </a:lnTo>
                  <a:lnTo>
                    <a:pt x="812006" y="392906"/>
                  </a:lnTo>
                  <a:lnTo>
                    <a:pt x="647700" y="411956"/>
                  </a:lnTo>
                  <a:lnTo>
                    <a:pt x="395287" y="431006"/>
                  </a:lnTo>
                  <a:lnTo>
                    <a:pt x="190500" y="445293"/>
                  </a:lnTo>
                  <a:lnTo>
                    <a:pt x="69056" y="452437"/>
                  </a:lnTo>
                  <a:lnTo>
                    <a:pt x="0" y="276225"/>
                  </a:lnTo>
                  <a:lnTo>
                    <a:pt x="135731" y="266700"/>
                  </a:lnTo>
                  <a:lnTo>
                    <a:pt x="333375" y="247650"/>
                  </a:lnTo>
                  <a:lnTo>
                    <a:pt x="528637" y="226218"/>
                  </a:lnTo>
                  <a:lnTo>
                    <a:pt x="619125" y="2143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63">
              <a:extLst>
                <a:ext uri="{FF2B5EF4-FFF2-40B4-BE49-F238E27FC236}">
                  <a16:creationId xmlns:a16="http://schemas.microsoft.com/office/drawing/2014/main" id="{ED3EA124-FD8C-40D0-9ABF-5AD31EE819F6}"/>
                </a:ext>
              </a:extLst>
            </p:cNvPr>
            <p:cNvSpPr/>
            <p:nvPr/>
          </p:nvSpPr>
          <p:spPr>
            <a:xfrm>
              <a:off x="4014788" y="2030413"/>
              <a:ext cx="881062" cy="612775"/>
            </a:xfrm>
            <a:custGeom>
              <a:avLst/>
              <a:gdLst>
                <a:gd name="connsiteX0" fmla="*/ 338137 w 881062"/>
                <a:gd name="connsiteY0" fmla="*/ 295275 h 611982"/>
                <a:gd name="connsiteX1" fmla="*/ 173831 w 881062"/>
                <a:gd name="connsiteY1" fmla="*/ 171450 h 611982"/>
                <a:gd name="connsiteX2" fmla="*/ 42862 w 881062"/>
                <a:gd name="connsiteY2" fmla="*/ 71438 h 611982"/>
                <a:gd name="connsiteX3" fmla="*/ 11906 w 881062"/>
                <a:gd name="connsiteY3" fmla="*/ 50007 h 611982"/>
                <a:gd name="connsiteX4" fmla="*/ 2381 w 881062"/>
                <a:gd name="connsiteY4" fmla="*/ 35719 h 611982"/>
                <a:gd name="connsiteX5" fmla="*/ 0 w 881062"/>
                <a:gd name="connsiteY5" fmla="*/ 30957 h 611982"/>
                <a:gd name="connsiteX6" fmla="*/ 0 w 881062"/>
                <a:gd name="connsiteY6" fmla="*/ 30957 h 611982"/>
                <a:gd name="connsiteX7" fmla="*/ 7143 w 881062"/>
                <a:gd name="connsiteY7" fmla="*/ 7144 h 611982"/>
                <a:gd name="connsiteX8" fmla="*/ 52387 w 881062"/>
                <a:gd name="connsiteY8" fmla="*/ 0 h 611982"/>
                <a:gd name="connsiteX9" fmla="*/ 107156 w 881062"/>
                <a:gd name="connsiteY9" fmla="*/ 4763 h 611982"/>
                <a:gd name="connsiteX10" fmla="*/ 171450 w 881062"/>
                <a:gd name="connsiteY10" fmla="*/ 16669 h 611982"/>
                <a:gd name="connsiteX11" fmla="*/ 209550 w 881062"/>
                <a:gd name="connsiteY11" fmla="*/ 30957 h 611982"/>
                <a:gd name="connsiteX12" fmla="*/ 304800 w 881062"/>
                <a:gd name="connsiteY12" fmla="*/ 61913 h 611982"/>
                <a:gd name="connsiteX13" fmla="*/ 450056 w 881062"/>
                <a:gd name="connsiteY13" fmla="*/ 114300 h 611982"/>
                <a:gd name="connsiteX14" fmla="*/ 585787 w 881062"/>
                <a:gd name="connsiteY14" fmla="*/ 166688 h 611982"/>
                <a:gd name="connsiteX15" fmla="*/ 669131 w 881062"/>
                <a:gd name="connsiteY15" fmla="*/ 204788 h 611982"/>
                <a:gd name="connsiteX16" fmla="*/ 711993 w 881062"/>
                <a:gd name="connsiteY16" fmla="*/ 228600 h 611982"/>
                <a:gd name="connsiteX17" fmla="*/ 745331 w 881062"/>
                <a:gd name="connsiteY17" fmla="*/ 257175 h 611982"/>
                <a:gd name="connsiteX18" fmla="*/ 776287 w 881062"/>
                <a:gd name="connsiteY18" fmla="*/ 288132 h 611982"/>
                <a:gd name="connsiteX19" fmla="*/ 804862 w 881062"/>
                <a:gd name="connsiteY19" fmla="*/ 323850 h 611982"/>
                <a:gd name="connsiteX20" fmla="*/ 828675 w 881062"/>
                <a:gd name="connsiteY20" fmla="*/ 364332 h 611982"/>
                <a:gd name="connsiteX21" fmla="*/ 842962 w 881062"/>
                <a:gd name="connsiteY21" fmla="*/ 400050 h 611982"/>
                <a:gd name="connsiteX22" fmla="*/ 862012 w 881062"/>
                <a:gd name="connsiteY22" fmla="*/ 433388 h 611982"/>
                <a:gd name="connsiteX23" fmla="*/ 873918 w 881062"/>
                <a:gd name="connsiteY23" fmla="*/ 464344 h 611982"/>
                <a:gd name="connsiteX24" fmla="*/ 878681 w 881062"/>
                <a:gd name="connsiteY24" fmla="*/ 485775 h 611982"/>
                <a:gd name="connsiteX25" fmla="*/ 881062 w 881062"/>
                <a:gd name="connsiteY25" fmla="*/ 514350 h 611982"/>
                <a:gd name="connsiteX26" fmla="*/ 876300 w 881062"/>
                <a:gd name="connsiteY26" fmla="*/ 550069 h 611982"/>
                <a:gd name="connsiteX27" fmla="*/ 862012 w 881062"/>
                <a:gd name="connsiteY27" fmla="*/ 583407 h 611982"/>
                <a:gd name="connsiteX28" fmla="*/ 847725 w 881062"/>
                <a:gd name="connsiteY28" fmla="*/ 600075 h 611982"/>
                <a:gd name="connsiteX29" fmla="*/ 819150 w 881062"/>
                <a:gd name="connsiteY29" fmla="*/ 611982 h 611982"/>
                <a:gd name="connsiteX30" fmla="*/ 797718 w 881062"/>
                <a:gd name="connsiteY30" fmla="*/ 611982 h 611982"/>
                <a:gd name="connsiteX31" fmla="*/ 766762 w 881062"/>
                <a:gd name="connsiteY31" fmla="*/ 604838 h 611982"/>
                <a:gd name="connsiteX32" fmla="*/ 716756 w 881062"/>
                <a:gd name="connsiteY32" fmla="*/ 581025 h 611982"/>
                <a:gd name="connsiteX33" fmla="*/ 645318 w 881062"/>
                <a:gd name="connsiteY33" fmla="*/ 538163 h 611982"/>
                <a:gd name="connsiteX34" fmla="*/ 540543 w 881062"/>
                <a:gd name="connsiteY34" fmla="*/ 452438 h 611982"/>
                <a:gd name="connsiteX35" fmla="*/ 395287 w 881062"/>
                <a:gd name="connsiteY35" fmla="*/ 338138 h 611982"/>
                <a:gd name="connsiteX36" fmla="*/ 338137 w 881062"/>
                <a:gd name="connsiteY36" fmla="*/ 295275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1062" h="611982">
                  <a:moveTo>
                    <a:pt x="338137" y="295275"/>
                  </a:moveTo>
                  <a:lnTo>
                    <a:pt x="173831" y="171450"/>
                  </a:lnTo>
                  <a:lnTo>
                    <a:pt x="42862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30957"/>
                  </a:lnTo>
                  <a:lnTo>
                    <a:pt x="0" y="30957"/>
                  </a:lnTo>
                  <a:lnTo>
                    <a:pt x="7143" y="7144"/>
                  </a:lnTo>
                  <a:lnTo>
                    <a:pt x="52387" y="0"/>
                  </a:lnTo>
                  <a:lnTo>
                    <a:pt x="107156" y="4763"/>
                  </a:lnTo>
                  <a:lnTo>
                    <a:pt x="171450" y="16669"/>
                  </a:lnTo>
                  <a:lnTo>
                    <a:pt x="209550" y="30957"/>
                  </a:lnTo>
                  <a:lnTo>
                    <a:pt x="304800" y="61913"/>
                  </a:lnTo>
                  <a:lnTo>
                    <a:pt x="450056" y="114300"/>
                  </a:lnTo>
                  <a:lnTo>
                    <a:pt x="585787" y="166688"/>
                  </a:lnTo>
                  <a:lnTo>
                    <a:pt x="669131" y="204788"/>
                  </a:lnTo>
                  <a:lnTo>
                    <a:pt x="711993" y="228600"/>
                  </a:lnTo>
                  <a:lnTo>
                    <a:pt x="745331" y="257175"/>
                  </a:lnTo>
                  <a:lnTo>
                    <a:pt x="776287" y="288132"/>
                  </a:lnTo>
                  <a:lnTo>
                    <a:pt x="804862" y="323850"/>
                  </a:lnTo>
                  <a:lnTo>
                    <a:pt x="828675" y="364332"/>
                  </a:lnTo>
                  <a:lnTo>
                    <a:pt x="842962" y="400050"/>
                  </a:lnTo>
                  <a:lnTo>
                    <a:pt x="862012" y="433388"/>
                  </a:lnTo>
                  <a:lnTo>
                    <a:pt x="873918" y="464344"/>
                  </a:lnTo>
                  <a:lnTo>
                    <a:pt x="878681" y="485775"/>
                  </a:lnTo>
                  <a:lnTo>
                    <a:pt x="881062" y="514350"/>
                  </a:lnTo>
                  <a:lnTo>
                    <a:pt x="876300" y="550069"/>
                  </a:lnTo>
                  <a:lnTo>
                    <a:pt x="862012" y="583407"/>
                  </a:lnTo>
                  <a:lnTo>
                    <a:pt x="847725" y="600075"/>
                  </a:lnTo>
                  <a:lnTo>
                    <a:pt x="819150" y="611982"/>
                  </a:lnTo>
                  <a:lnTo>
                    <a:pt x="797718" y="611982"/>
                  </a:lnTo>
                  <a:lnTo>
                    <a:pt x="766762" y="604838"/>
                  </a:lnTo>
                  <a:lnTo>
                    <a:pt x="716756" y="581025"/>
                  </a:lnTo>
                  <a:lnTo>
                    <a:pt x="645318" y="538163"/>
                  </a:lnTo>
                  <a:lnTo>
                    <a:pt x="540543" y="452438"/>
                  </a:lnTo>
                  <a:lnTo>
                    <a:pt x="395287" y="338138"/>
                  </a:lnTo>
                  <a:lnTo>
                    <a:pt x="338137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64">
              <a:extLst>
                <a:ext uri="{FF2B5EF4-FFF2-40B4-BE49-F238E27FC236}">
                  <a16:creationId xmlns:a16="http://schemas.microsoft.com/office/drawing/2014/main" id="{7D4AC31E-1406-45B3-A582-7FAEA523ACD7}"/>
                </a:ext>
              </a:extLst>
            </p:cNvPr>
            <p:cNvSpPr/>
            <p:nvPr/>
          </p:nvSpPr>
          <p:spPr>
            <a:xfrm>
              <a:off x="3636963" y="2566988"/>
              <a:ext cx="433387" cy="682625"/>
            </a:xfrm>
            <a:custGeom>
              <a:avLst/>
              <a:gdLst>
                <a:gd name="connsiteX0" fmla="*/ 414337 w 433387"/>
                <a:gd name="connsiteY0" fmla="*/ 414337 h 683418"/>
                <a:gd name="connsiteX1" fmla="*/ 423862 w 433387"/>
                <a:gd name="connsiteY1" fmla="*/ 285750 h 683418"/>
                <a:gd name="connsiteX2" fmla="*/ 431006 w 433387"/>
                <a:gd name="connsiteY2" fmla="*/ 188118 h 683418"/>
                <a:gd name="connsiteX3" fmla="*/ 433387 w 433387"/>
                <a:gd name="connsiteY3" fmla="*/ 157162 h 683418"/>
                <a:gd name="connsiteX4" fmla="*/ 428625 w 433387"/>
                <a:gd name="connsiteY4" fmla="*/ 130968 h 683418"/>
                <a:gd name="connsiteX5" fmla="*/ 395287 w 433387"/>
                <a:gd name="connsiteY5" fmla="*/ 100012 h 683418"/>
                <a:gd name="connsiteX6" fmla="*/ 323850 w 433387"/>
                <a:gd name="connsiteY6" fmla="*/ 61912 h 683418"/>
                <a:gd name="connsiteX7" fmla="*/ 216694 w 433387"/>
                <a:gd name="connsiteY7" fmla="*/ 19050 h 683418"/>
                <a:gd name="connsiteX8" fmla="*/ 176212 w 433387"/>
                <a:gd name="connsiteY8" fmla="*/ 7143 h 683418"/>
                <a:gd name="connsiteX9" fmla="*/ 114300 w 433387"/>
                <a:gd name="connsiteY9" fmla="*/ 0 h 683418"/>
                <a:gd name="connsiteX10" fmla="*/ 42862 w 433387"/>
                <a:gd name="connsiteY10" fmla="*/ 0 h 683418"/>
                <a:gd name="connsiteX11" fmla="*/ 14287 w 433387"/>
                <a:gd name="connsiteY11" fmla="*/ 7143 h 683418"/>
                <a:gd name="connsiteX12" fmla="*/ 4762 w 433387"/>
                <a:gd name="connsiteY12" fmla="*/ 11906 h 683418"/>
                <a:gd name="connsiteX13" fmla="*/ 0 w 433387"/>
                <a:gd name="connsiteY13" fmla="*/ 23812 h 683418"/>
                <a:gd name="connsiteX14" fmla="*/ 2381 w 433387"/>
                <a:gd name="connsiteY14" fmla="*/ 38100 h 683418"/>
                <a:gd name="connsiteX15" fmla="*/ 14287 w 433387"/>
                <a:gd name="connsiteY15" fmla="*/ 54768 h 683418"/>
                <a:gd name="connsiteX16" fmla="*/ 38100 w 433387"/>
                <a:gd name="connsiteY16" fmla="*/ 76200 h 683418"/>
                <a:gd name="connsiteX17" fmla="*/ 78581 w 433387"/>
                <a:gd name="connsiteY17" fmla="*/ 109537 h 683418"/>
                <a:gd name="connsiteX18" fmla="*/ 109537 w 433387"/>
                <a:gd name="connsiteY18" fmla="*/ 140493 h 683418"/>
                <a:gd name="connsiteX19" fmla="*/ 145256 w 433387"/>
                <a:gd name="connsiteY19" fmla="*/ 183356 h 683418"/>
                <a:gd name="connsiteX20" fmla="*/ 173831 w 433387"/>
                <a:gd name="connsiteY20" fmla="*/ 228600 h 683418"/>
                <a:gd name="connsiteX21" fmla="*/ 183356 w 433387"/>
                <a:gd name="connsiteY21" fmla="*/ 254793 h 683418"/>
                <a:gd name="connsiteX22" fmla="*/ 188119 w 433387"/>
                <a:gd name="connsiteY22" fmla="*/ 295275 h 683418"/>
                <a:gd name="connsiteX23" fmla="*/ 188119 w 433387"/>
                <a:gd name="connsiteY23" fmla="*/ 683418 h 683418"/>
                <a:gd name="connsiteX24" fmla="*/ 385762 w 433387"/>
                <a:gd name="connsiteY24" fmla="*/ 650081 h 683418"/>
                <a:gd name="connsiteX25" fmla="*/ 404812 w 433387"/>
                <a:gd name="connsiteY25" fmla="*/ 485775 h 683418"/>
                <a:gd name="connsiteX26" fmla="*/ 414337 w 433387"/>
                <a:gd name="connsiteY26" fmla="*/ 414337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3387" h="683418">
                  <a:moveTo>
                    <a:pt x="414337" y="414337"/>
                  </a:moveTo>
                  <a:lnTo>
                    <a:pt x="423862" y="285750"/>
                  </a:lnTo>
                  <a:lnTo>
                    <a:pt x="431006" y="188118"/>
                  </a:lnTo>
                  <a:lnTo>
                    <a:pt x="433387" y="157162"/>
                  </a:lnTo>
                  <a:lnTo>
                    <a:pt x="428625" y="130968"/>
                  </a:lnTo>
                  <a:lnTo>
                    <a:pt x="395287" y="100012"/>
                  </a:lnTo>
                  <a:lnTo>
                    <a:pt x="323850" y="61912"/>
                  </a:lnTo>
                  <a:lnTo>
                    <a:pt x="216694" y="19050"/>
                  </a:lnTo>
                  <a:lnTo>
                    <a:pt x="176212" y="7143"/>
                  </a:lnTo>
                  <a:lnTo>
                    <a:pt x="114300" y="0"/>
                  </a:lnTo>
                  <a:lnTo>
                    <a:pt x="42862" y="0"/>
                  </a:lnTo>
                  <a:lnTo>
                    <a:pt x="14287" y="7143"/>
                  </a:lnTo>
                  <a:lnTo>
                    <a:pt x="4762" y="11906"/>
                  </a:lnTo>
                  <a:lnTo>
                    <a:pt x="0" y="23812"/>
                  </a:lnTo>
                  <a:lnTo>
                    <a:pt x="2381" y="38100"/>
                  </a:lnTo>
                  <a:lnTo>
                    <a:pt x="14287" y="54768"/>
                  </a:lnTo>
                  <a:lnTo>
                    <a:pt x="38100" y="76200"/>
                  </a:lnTo>
                  <a:lnTo>
                    <a:pt x="78581" y="109537"/>
                  </a:lnTo>
                  <a:lnTo>
                    <a:pt x="109537" y="140493"/>
                  </a:lnTo>
                  <a:lnTo>
                    <a:pt x="145256" y="183356"/>
                  </a:lnTo>
                  <a:lnTo>
                    <a:pt x="173831" y="228600"/>
                  </a:lnTo>
                  <a:lnTo>
                    <a:pt x="183356" y="254793"/>
                  </a:lnTo>
                  <a:lnTo>
                    <a:pt x="188119" y="295275"/>
                  </a:lnTo>
                  <a:lnTo>
                    <a:pt x="188119" y="683418"/>
                  </a:lnTo>
                  <a:lnTo>
                    <a:pt x="385762" y="650081"/>
                  </a:lnTo>
                  <a:lnTo>
                    <a:pt x="404812" y="485775"/>
                  </a:lnTo>
                  <a:lnTo>
                    <a:pt x="414337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65">
              <a:extLst>
                <a:ext uri="{FF2B5EF4-FFF2-40B4-BE49-F238E27FC236}">
                  <a16:creationId xmlns:a16="http://schemas.microsoft.com/office/drawing/2014/main" id="{837CFBEA-25F1-4AEF-88C1-00EA6FE49E0A}"/>
                </a:ext>
              </a:extLst>
            </p:cNvPr>
            <p:cNvSpPr/>
            <p:nvPr/>
          </p:nvSpPr>
          <p:spPr>
            <a:xfrm>
              <a:off x="3303588" y="3024188"/>
              <a:ext cx="1323975" cy="1450975"/>
            </a:xfrm>
            <a:custGeom>
              <a:avLst/>
              <a:gdLst>
                <a:gd name="connsiteX0" fmla="*/ 378619 w 1323975"/>
                <a:gd name="connsiteY0" fmla="*/ 216693 h 1450181"/>
                <a:gd name="connsiteX1" fmla="*/ 152400 w 1323975"/>
                <a:gd name="connsiteY1" fmla="*/ 276225 h 1450181"/>
                <a:gd name="connsiteX2" fmla="*/ 64294 w 1323975"/>
                <a:gd name="connsiteY2" fmla="*/ 300037 h 1450181"/>
                <a:gd name="connsiteX3" fmla="*/ 0 w 1323975"/>
                <a:gd name="connsiteY3" fmla="*/ 314325 h 1450181"/>
                <a:gd name="connsiteX4" fmla="*/ 80962 w 1323975"/>
                <a:gd name="connsiteY4" fmla="*/ 433387 h 1450181"/>
                <a:gd name="connsiteX5" fmla="*/ 288131 w 1323975"/>
                <a:gd name="connsiteY5" fmla="*/ 388143 h 1450181"/>
                <a:gd name="connsiteX6" fmla="*/ 616744 w 1323975"/>
                <a:gd name="connsiteY6" fmla="*/ 314325 h 1450181"/>
                <a:gd name="connsiteX7" fmla="*/ 835819 w 1323975"/>
                <a:gd name="connsiteY7" fmla="*/ 266700 h 1450181"/>
                <a:gd name="connsiteX8" fmla="*/ 883444 w 1323975"/>
                <a:gd name="connsiteY8" fmla="*/ 269081 h 1450181"/>
                <a:gd name="connsiteX9" fmla="*/ 921544 w 1323975"/>
                <a:gd name="connsiteY9" fmla="*/ 278606 h 1450181"/>
                <a:gd name="connsiteX10" fmla="*/ 935831 w 1323975"/>
                <a:gd name="connsiteY10" fmla="*/ 285750 h 1450181"/>
                <a:gd name="connsiteX11" fmla="*/ 942975 w 1323975"/>
                <a:gd name="connsiteY11" fmla="*/ 295275 h 1450181"/>
                <a:gd name="connsiteX12" fmla="*/ 945356 w 1323975"/>
                <a:gd name="connsiteY12" fmla="*/ 311943 h 1450181"/>
                <a:gd name="connsiteX13" fmla="*/ 938212 w 1323975"/>
                <a:gd name="connsiteY13" fmla="*/ 421481 h 1450181"/>
                <a:gd name="connsiteX14" fmla="*/ 921544 w 1323975"/>
                <a:gd name="connsiteY14" fmla="*/ 657225 h 1450181"/>
                <a:gd name="connsiteX15" fmla="*/ 923925 w 1323975"/>
                <a:gd name="connsiteY15" fmla="*/ 781050 h 1450181"/>
                <a:gd name="connsiteX16" fmla="*/ 907256 w 1323975"/>
                <a:gd name="connsiteY16" fmla="*/ 1019175 h 1450181"/>
                <a:gd name="connsiteX17" fmla="*/ 878681 w 1323975"/>
                <a:gd name="connsiteY17" fmla="*/ 1276350 h 1450181"/>
                <a:gd name="connsiteX18" fmla="*/ 883444 w 1323975"/>
                <a:gd name="connsiteY18" fmla="*/ 1409700 h 1450181"/>
                <a:gd name="connsiteX19" fmla="*/ 916781 w 1323975"/>
                <a:gd name="connsiteY19" fmla="*/ 1431131 h 1450181"/>
                <a:gd name="connsiteX20" fmla="*/ 942975 w 1323975"/>
                <a:gd name="connsiteY20" fmla="*/ 1440656 h 1450181"/>
                <a:gd name="connsiteX21" fmla="*/ 959644 w 1323975"/>
                <a:gd name="connsiteY21" fmla="*/ 1447800 h 1450181"/>
                <a:gd name="connsiteX22" fmla="*/ 985837 w 1323975"/>
                <a:gd name="connsiteY22" fmla="*/ 1450181 h 1450181"/>
                <a:gd name="connsiteX23" fmla="*/ 1016794 w 1323975"/>
                <a:gd name="connsiteY23" fmla="*/ 1440656 h 1450181"/>
                <a:gd name="connsiteX24" fmla="*/ 1035844 w 1323975"/>
                <a:gd name="connsiteY24" fmla="*/ 1426368 h 1450181"/>
                <a:gd name="connsiteX25" fmla="*/ 1050131 w 1323975"/>
                <a:gd name="connsiteY25" fmla="*/ 1409700 h 1450181"/>
                <a:gd name="connsiteX26" fmla="*/ 1062037 w 1323975"/>
                <a:gd name="connsiteY26" fmla="*/ 1383506 h 1450181"/>
                <a:gd name="connsiteX27" fmla="*/ 1076325 w 1323975"/>
                <a:gd name="connsiteY27" fmla="*/ 1350168 h 1450181"/>
                <a:gd name="connsiteX28" fmla="*/ 1081087 w 1323975"/>
                <a:gd name="connsiteY28" fmla="*/ 1321593 h 1450181"/>
                <a:gd name="connsiteX29" fmla="*/ 1095375 w 1323975"/>
                <a:gd name="connsiteY29" fmla="*/ 1150143 h 1450181"/>
                <a:gd name="connsiteX30" fmla="*/ 1114425 w 1323975"/>
                <a:gd name="connsiteY30" fmla="*/ 973931 h 1450181"/>
                <a:gd name="connsiteX31" fmla="*/ 1135856 w 1323975"/>
                <a:gd name="connsiteY31" fmla="*/ 795337 h 1450181"/>
                <a:gd name="connsiteX32" fmla="*/ 1150144 w 1323975"/>
                <a:gd name="connsiteY32" fmla="*/ 681037 h 1450181"/>
                <a:gd name="connsiteX33" fmla="*/ 1164431 w 1323975"/>
                <a:gd name="connsiteY33" fmla="*/ 581025 h 1450181"/>
                <a:gd name="connsiteX34" fmla="*/ 1178719 w 1323975"/>
                <a:gd name="connsiteY34" fmla="*/ 502443 h 1450181"/>
                <a:gd name="connsiteX35" fmla="*/ 1193006 w 1323975"/>
                <a:gd name="connsiteY35" fmla="*/ 440531 h 1450181"/>
                <a:gd name="connsiteX36" fmla="*/ 1209675 w 1323975"/>
                <a:gd name="connsiteY36" fmla="*/ 390525 h 1450181"/>
                <a:gd name="connsiteX37" fmla="*/ 1223962 w 1323975"/>
                <a:gd name="connsiteY37" fmla="*/ 347662 h 1450181"/>
                <a:gd name="connsiteX38" fmla="*/ 1245394 w 1323975"/>
                <a:gd name="connsiteY38" fmla="*/ 300037 h 1450181"/>
                <a:gd name="connsiteX39" fmla="*/ 1262062 w 1323975"/>
                <a:gd name="connsiteY39" fmla="*/ 273843 h 1450181"/>
                <a:gd name="connsiteX40" fmla="*/ 1290637 w 1323975"/>
                <a:gd name="connsiteY40" fmla="*/ 238125 h 1450181"/>
                <a:gd name="connsiteX41" fmla="*/ 1316831 w 1323975"/>
                <a:gd name="connsiteY41" fmla="*/ 214312 h 1450181"/>
                <a:gd name="connsiteX42" fmla="*/ 1321594 w 1323975"/>
                <a:gd name="connsiteY42" fmla="*/ 204787 h 1450181"/>
                <a:gd name="connsiteX43" fmla="*/ 1323975 w 1323975"/>
                <a:gd name="connsiteY43" fmla="*/ 190500 h 1450181"/>
                <a:gd name="connsiteX44" fmla="*/ 1309687 w 1323975"/>
                <a:gd name="connsiteY44" fmla="*/ 147637 h 1450181"/>
                <a:gd name="connsiteX45" fmla="*/ 1283494 w 1323975"/>
                <a:gd name="connsiteY45" fmla="*/ 111918 h 1450181"/>
                <a:gd name="connsiteX46" fmla="*/ 1247775 w 1323975"/>
                <a:gd name="connsiteY46" fmla="*/ 73818 h 1450181"/>
                <a:gd name="connsiteX47" fmla="*/ 1219200 w 1323975"/>
                <a:gd name="connsiteY47" fmla="*/ 47625 h 1450181"/>
                <a:gd name="connsiteX48" fmla="*/ 1195387 w 1323975"/>
                <a:gd name="connsiteY48" fmla="*/ 28575 h 1450181"/>
                <a:gd name="connsiteX49" fmla="*/ 1152525 w 1323975"/>
                <a:gd name="connsiteY49" fmla="*/ 7143 h 1450181"/>
                <a:gd name="connsiteX50" fmla="*/ 1114425 w 1323975"/>
                <a:gd name="connsiteY50" fmla="*/ 0 h 1450181"/>
                <a:gd name="connsiteX51" fmla="*/ 1071562 w 1323975"/>
                <a:gd name="connsiteY51" fmla="*/ 11906 h 1450181"/>
                <a:gd name="connsiteX52" fmla="*/ 1019175 w 1323975"/>
                <a:gd name="connsiteY52" fmla="*/ 38100 h 1450181"/>
                <a:gd name="connsiteX53" fmla="*/ 783431 w 1323975"/>
                <a:gd name="connsiteY53" fmla="*/ 116681 h 1450181"/>
                <a:gd name="connsiteX54" fmla="*/ 378619 w 1323975"/>
                <a:gd name="connsiteY54" fmla="*/ 216693 h 145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23975" h="1450181">
                  <a:moveTo>
                    <a:pt x="378619" y="216693"/>
                  </a:moveTo>
                  <a:lnTo>
                    <a:pt x="152400" y="276225"/>
                  </a:lnTo>
                  <a:lnTo>
                    <a:pt x="64294" y="300037"/>
                  </a:lnTo>
                  <a:lnTo>
                    <a:pt x="0" y="314325"/>
                  </a:lnTo>
                  <a:lnTo>
                    <a:pt x="80962" y="433387"/>
                  </a:lnTo>
                  <a:lnTo>
                    <a:pt x="288131" y="388143"/>
                  </a:lnTo>
                  <a:lnTo>
                    <a:pt x="616744" y="314325"/>
                  </a:lnTo>
                  <a:lnTo>
                    <a:pt x="835819" y="266700"/>
                  </a:lnTo>
                  <a:lnTo>
                    <a:pt x="883444" y="269081"/>
                  </a:lnTo>
                  <a:lnTo>
                    <a:pt x="921544" y="278606"/>
                  </a:lnTo>
                  <a:lnTo>
                    <a:pt x="935831" y="285750"/>
                  </a:lnTo>
                  <a:lnTo>
                    <a:pt x="942975" y="295275"/>
                  </a:lnTo>
                  <a:lnTo>
                    <a:pt x="945356" y="311943"/>
                  </a:lnTo>
                  <a:lnTo>
                    <a:pt x="938212" y="421481"/>
                  </a:lnTo>
                  <a:lnTo>
                    <a:pt x="921544" y="657225"/>
                  </a:lnTo>
                  <a:cubicBezTo>
                    <a:pt x="922338" y="698500"/>
                    <a:pt x="923131" y="739775"/>
                    <a:pt x="923925" y="781050"/>
                  </a:cubicBezTo>
                  <a:lnTo>
                    <a:pt x="907256" y="1019175"/>
                  </a:lnTo>
                  <a:lnTo>
                    <a:pt x="878681" y="1276350"/>
                  </a:lnTo>
                  <a:lnTo>
                    <a:pt x="883444" y="1409700"/>
                  </a:lnTo>
                  <a:lnTo>
                    <a:pt x="916781" y="1431131"/>
                  </a:lnTo>
                  <a:lnTo>
                    <a:pt x="942975" y="1440656"/>
                  </a:lnTo>
                  <a:lnTo>
                    <a:pt x="959644" y="1447800"/>
                  </a:lnTo>
                  <a:lnTo>
                    <a:pt x="985837" y="1450181"/>
                  </a:lnTo>
                  <a:lnTo>
                    <a:pt x="1016794" y="1440656"/>
                  </a:lnTo>
                  <a:lnTo>
                    <a:pt x="1035844" y="1426368"/>
                  </a:lnTo>
                  <a:lnTo>
                    <a:pt x="1050131" y="1409700"/>
                  </a:lnTo>
                  <a:lnTo>
                    <a:pt x="1062037" y="1383506"/>
                  </a:lnTo>
                  <a:lnTo>
                    <a:pt x="1076325" y="1350168"/>
                  </a:lnTo>
                  <a:lnTo>
                    <a:pt x="1081087" y="1321593"/>
                  </a:lnTo>
                  <a:lnTo>
                    <a:pt x="1095375" y="1150143"/>
                  </a:lnTo>
                  <a:lnTo>
                    <a:pt x="1114425" y="973931"/>
                  </a:lnTo>
                  <a:lnTo>
                    <a:pt x="1135856" y="795337"/>
                  </a:lnTo>
                  <a:lnTo>
                    <a:pt x="1150144" y="681037"/>
                  </a:lnTo>
                  <a:lnTo>
                    <a:pt x="1164431" y="581025"/>
                  </a:lnTo>
                  <a:lnTo>
                    <a:pt x="1178719" y="502443"/>
                  </a:lnTo>
                  <a:lnTo>
                    <a:pt x="1193006" y="440531"/>
                  </a:lnTo>
                  <a:lnTo>
                    <a:pt x="1209675" y="390525"/>
                  </a:lnTo>
                  <a:lnTo>
                    <a:pt x="1223962" y="347662"/>
                  </a:lnTo>
                  <a:lnTo>
                    <a:pt x="1245394" y="300037"/>
                  </a:lnTo>
                  <a:lnTo>
                    <a:pt x="1262062" y="273843"/>
                  </a:lnTo>
                  <a:lnTo>
                    <a:pt x="1290637" y="238125"/>
                  </a:lnTo>
                  <a:lnTo>
                    <a:pt x="1316831" y="214312"/>
                  </a:lnTo>
                  <a:lnTo>
                    <a:pt x="1321594" y="204787"/>
                  </a:lnTo>
                  <a:lnTo>
                    <a:pt x="1323975" y="190500"/>
                  </a:lnTo>
                  <a:lnTo>
                    <a:pt x="1309687" y="147637"/>
                  </a:lnTo>
                  <a:lnTo>
                    <a:pt x="1283494" y="111918"/>
                  </a:lnTo>
                  <a:lnTo>
                    <a:pt x="1247775" y="73818"/>
                  </a:lnTo>
                  <a:lnTo>
                    <a:pt x="1219200" y="47625"/>
                  </a:lnTo>
                  <a:lnTo>
                    <a:pt x="1195387" y="28575"/>
                  </a:lnTo>
                  <a:lnTo>
                    <a:pt x="1152525" y="7143"/>
                  </a:lnTo>
                  <a:lnTo>
                    <a:pt x="1114425" y="0"/>
                  </a:lnTo>
                  <a:lnTo>
                    <a:pt x="1071562" y="11906"/>
                  </a:lnTo>
                  <a:lnTo>
                    <a:pt x="1019175" y="38100"/>
                  </a:lnTo>
                  <a:lnTo>
                    <a:pt x="783431" y="116681"/>
                  </a:lnTo>
                  <a:lnTo>
                    <a:pt x="378619" y="2166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66">
              <a:extLst>
                <a:ext uri="{FF2B5EF4-FFF2-40B4-BE49-F238E27FC236}">
                  <a16:creationId xmlns:a16="http://schemas.microsoft.com/office/drawing/2014/main" id="{D9C50E84-7CFA-4309-BF62-9D4B6723632E}"/>
                </a:ext>
              </a:extLst>
            </p:cNvPr>
            <p:cNvSpPr/>
            <p:nvPr/>
          </p:nvSpPr>
          <p:spPr>
            <a:xfrm>
              <a:off x="3376613" y="3638550"/>
              <a:ext cx="889000" cy="427038"/>
            </a:xfrm>
            <a:custGeom>
              <a:avLst/>
              <a:gdLst>
                <a:gd name="connsiteX0" fmla="*/ 361950 w 888206"/>
                <a:gd name="connsiteY0" fmla="*/ 159544 h 426244"/>
                <a:gd name="connsiteX1" fmla="*/ 888206 w 888206"/>
                <a:gd name="connsiteY1" fmla="*/ 0 h 426244"/>
                <a:gd name="connsiteX2" fmla="*/ 881062 w 888206"/>
                <a:gd name="connsiteY2" fmla="*/ 180975 h 426244"/>
                <a:gd name="connsiteX3" fmla="*/ 528637 w 888206"/>
                <a:gd name="connsiteY3" fmla="*/ 276225 h 426244"/>
                <a:gd name="connsiteX4" fmla="*/ 2381 w 888206"/>
                <a:gd name="connsiteY4" fmla="*/ 426244 h 426244"/>
                <a:gd name="connsiteX5" fmla="*/ 0 w 888206"/>
                <a:gd name="connsiteY5" fmla="*/ 273844 h 426244"/>
                <a:gd name="connsiteX6" fmla="*/ 361950 w 888206"/>
                <a:gd name="connsiteY6" fmla="*/ 1595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206" h="426244">
                  <a:moveTo>
                    <a:pt x="361950" y="159544"/>
                  </a:moveTo>
                  <a:lnTo>
                    <a:pt x="888206" y="0"/>
                  </a:lnTo>
                  <a:lnTo>
                    <a:pt x="881062" y="180975"/>
                  </a:lnTo>
                  <a:lnTo>
                    <a:pt x="528637" y="276225"/>
                  </a:lnTo>
                  <a:lnTo>
                    <a:pt x="2381" y="426244"/>
                  </a:lnTo>
                  <a:cubicBezTo>
                    <a:pt x="1587" y="375444"/>
                    <a:pt x="794" y="324644"/>
                    <a:pt x="0" y="273844"/>
                  </a:cubicBezTo>
                  <a:lnTo>
                    <a:pt x="361950" y="159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67">
              <a:extLst>
                <a:ext uri="{FF2B5EF4-FFF2-40B4-BE49-F238E27FC236}">
                  <a16:creationId xmlns:a16="http://schemas.microsoft.com/office/drawing/2014/main" id="{7E66512B-E876-4B00-A4A8-9E6357218FBB}"/>
                </a:ext>
              </a:extLst>
            </p:cNvPr>
            <p:cNvSpPr/>
            <p:nvPr/>
          </p:nvSpPr>
          <p:spPr>
            <a:xfrm>
              <a:off x="3351213" y="4265613"/>
              <a:ext cx="873125" cy="387350"/>
            </a:xfrm>
            <a:custGeom>
              <a:avLst/>
              <a:gdLst>
                <a:gd name="connsiteX0" fmla="*/ 361950 w 873919"/>
                <a:gd name="connsiteY0" fmla="*/ 123825 h 388144"/>
                <a:gd name="connsiteX1" fmla="*/ 650081 w 873919"/>
                <a:gd name="connsiteY1" fmla="*/ 52387 h 388144"/>
                <a:gd name="connsiteX2" fmla="*/ 873919 w 873919"/>
                <a:gd name="connsiteY2" fmla="*/ 0 h 388144"/>
                <a:gd name="connsiteX3" fmla="*/ 869156 w 873919"/>
                <a:gd name="connsiteY3" fmla="*/ 164306 h 388144"/>
                <a:gd name="connsiteX4" fmla="*/ 773906 w 873919"/>
                <a:gd name="connsiteY4" fmla="*/ 176212 h 388144"/>
                <a:gd name="connsiteX5" fmla="*/ 538162 w 873919"/>
                <a:gd name="connsiteY5" fmla="*/ 219075 h 388144"/>
                <a:gd name="connsiteX6" fmla="*/ 328612 w 873919"/>
                <a:gd name="connsiteY6" fmla="*/ 273844 h 388144"/>
                <a:gd name="connsiteX7" fmla="*/ 114300 w 873919"/>
                <a:gd name="connsiteY7" fmla="*/ 340519 h 388144"/>
                <a:gd name="connsiteX8" fmla="*/ 0 w 873919"/>
                <a:gd name="connsiteY8" fmla="*/ 388144 h 388144"/>
                <a:gd name="connsiteX9" fmla="*/ 11906 w 873919"/>
                <a:gd name="connsiteY9" fmla="*/ 228600 h 388144"/>
                <a:gd name="connsiteX10" fmla="*/ 135731 w 873919"/>
                <a:gd name="connsiteY10" fmla="*/ 188119 h 388144"/>
                <a:gd name="connsiteX11" fmla="*/ 361950 w 873919"/>
                <a:gd name="connsiteY11" fmla="*/ 1238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3919" h="388144">
                  <a:moveTo>
                    <a:pt x="361950" y="123825"/>
                  </a:moveTo>
                  <a:lnTo>
                    <a:pt x="650081" y="52387"/>
                  </a:lnTo>
                  <a:lnTo>
                    <a:pt x="873919" y="0"/>
                  </a:lnTo>
                  <a:lnTo>
                    <a:pt x="869156" y="164306"/>
                  </a:lnTo>
                  <a:lnTo>
                    <a:pt x="773906" y="176212"/>
                  </a:lnTo>
                  <a:lnTo>
                    <a:pt x="538162" y="219075"/>
                  </a:lnTo>
                  <a:lnTo>
                    <a:pt x="328612" y="273844"/>
                  </a:lnTo>
                  <a:lnTo>
                    <a:pt x="114300" y="340519"/>
                  </a:lnTo>
                  <a:lnTo>
                    <a:pt x="0" y="388144"/>
                  </a:lnTo>
                  <a:lnTo>
                    <a:pt x="11906" y="228600"/>
                  </a:lnTo>
                  <a:lnTo>
                    <a:pt x="135731" y="188119"/>
                  </a:lnTo>
                  <a:lnTo>
                    <a:pt x="361950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68">
              <a:extLst>
                <a:ext uri="{FF2B5EF4-FFF2-40B4-BE49-F238E27FC236}">
                  <a16:creationId xmlns:a16="http://schemas.microsoft.com/office/drawing/2014/main" id="{1A1156EA-6E91-4F4E-8D0E-068636C28F45}"/>
                </a:ext>
              </a:extLst>
            </p:cNvPr>
            <p:cNvSpPr/>
            <p:nvPr/>
          </p:nvSpPr>
          <p:spPr>
            <a:xfrm>
              <a:off x="3055938" y="3195638"/>
              <a:ext cx="369887" cy="2838450"/>
            </a:xfrm>
            <a:custGeom>
              <a:avLst/>
              <a:gdLst>
                <a:gd name="connsiteX0" fmla="*/ 365760 w 369418"/>
                <a:gd name="connsiteY0" fmla="*/ 435255 h 2838298"/>
                <a:gd name="connsiteX1" fmla="*/ 365760 w 369418"/>
                <a:gd name="connsiteY1" fmla="*/ 237744 h 2838298"/>
                <a:gd name="connsiteX2" fmla="*/ 336500 w 369418"/>
                <a:gd name="connsiteY2" fmla="*/ 124359 h 2838298"/>
                <a:gd name="connsiteX3" fmla="*/ 274320 w 369418"/>
                <a:gd name="connsiteY3" fmla="*/ 113386 h 2838298"/>
                <a:gd name="connsiteX4" fmla="*/ 223114 w 369418"/>
                <a:gd name="connsiteY4" fmla="*/ 95098 h 2838298"/>
                <a:gd name="connsiteX5" fmla="*/ 168250 w 369418"/>
                <a:gd name="connsiteY5" fmla="*/ 62179 h 2838298"/>
                <a:gd name="connsiteX6" fmla="*/ 120701 w 369418"/>
                <a:gd name="connsiteY6" fmla="*/ 32919 h 2838298"/>
                <a:gd name="connsiteX7" fmla="*/ 84125 w 369418"/>
                <a:gd name="connsiteY7" fmla="*/ 7315 h 2838298"/>
                <a:gd name="connsiteX8" fmla="*/ 47549 w 369418"/>
                <a:gd name="connsiteY8" fmla="*/ 0 h 2838298"/>
                <a:gd name="connsiteX9" fmla="*/ 25604 w 369418"/>
                <a:gd name="connsiteY9" fmla="*/ 0 h 2838298"/>
                <a:gd name="connsiteX10" fmla="*/ 10973 w 369418"/>
                <a:gd name="connsiteY10" fmla="*/ 3658 h 2838298"/>
                <a:gd name="connsiteX11" fmla="*/ 0 w 369418"/>
                <a:gd name="connsiteY11" fmla="*/ 10973 h 2838298"/>
                <a:gd name="connsiteX12" fmla="*/ 3658 w 369418"/>
                <a:gd name="connsiteY12" fmla="*/ 29261 h 2838298"/>
                <a:gd name="connsiteX13" fmla="*/ 25604 w 369418"/>
                <a:gd name="connsiteY13" fmla="*/ 65837 h 2838298"/>
                <a:gd name="connsiteX14" fmla="*/ 62180 w 369418"/>
                <a:gd name="connsiteY14" fmla="*/ 128016 h 2838298"/>
                <a:gd name="connsiteX15" fmla="*/ 95098 w 369418"/>
                <a:gd name="connsiteY15" fmla="*/ 193853 h 2838298"/>
                <a:gd name="connsiteX16" fmla="*/ 117044 w 369418"/>
                <a:gd name="connsiteY16" fmla="*/ 248717 h 2838298"/>
                <a:gd name="connsiteX17" fmla="*/ 135332 w 369418"/>
                <a:gd name="connsiteY17" fmla="*/ 296266 h 2838298"/>
                <a:gd name="connsiteX18" fmla="*/ 142647 w 369418"/>
                <a:gd name="connsiteY18" fmla="*/ 351130 h 2838298"/>
                <a:gd name="connsiteX19" fmla="*/ 142647 w 369418"/>
                <a:gd name="connsiteY19" fmla="*/ 618135 h 2838298"/>
                <a:gd name="connsiteX20" fmla="*/ 142647 w 369418"/>
                <a:gd name="connsiteY20" fmla="*/ 918058 h 2838298"/>
                <a:gd name="connsiteX21" fmla="*/ 135332 w 369418"/>
                <a:gd name="connsiteY21" fmla="*/ 1441095 h 2838298"/>
                <a:gd name="connsiteX22" fmla="*/ 128016 w 369418"/>
                <a:gd name="connsiteY22" fmla="*/ 1700784 h 2838298"/>
                <a:gd name="connsiteX23" fmla="*/ 117044 w 369418"/>
                <a:gd name="connsiteY23" fmla="*/ 1795882 h 2838298"/>
                <a:gd name="connsiteX24" fmla="*/ 80468 w 369418"/>
                <a:gd name="connsiteY24" fmla="*/ 2059229 h 2838298"/>
                <a:gd name="connsiteX25" fmla="*/ 54864 w 369418"/>
                <a:gd name="connsiteY25" fmla="*/ 2304288 h 2838298"/>
                <a:gd name="connsiteX26" fmla="*/ 32919 w 369418"/>
                <a:gd name="connsiteY26" fmla="*/ 2476195 h 2838298"/>
                <a:gd name="connsiteX27" fmla="*/ 32919 w 369418"/>
                <a:gd name="connsiteY27" fmla="*/ 2545690 h 2838298"/>
                <a:gd name="connsiteX28" fmla="*/ 36576 w 369418"/>
                <a:gd name="connsiteY28" fmla="*/ 2604211 h 2838298"/>
                <a:gd name="connsiteX29" fmla="*/ 47549 w 369418"/>
                <a:gd name="connsiteY29" fmla="*/ 2670048 h 2838298"/>
                <a:gd name="connsiteX30" fmla="*/ 62180 w 369418"/>
                <a:gd name="connsiteY30" fmla="*/ 2717597 h 2838298"/>
                <a:gd name="connsiteX31" fmla="*/ 87783 w 369418"/>
                <a:gd name="connsiteY31" fmla="*/ 2768803 h 2838298"/>
                <a:gd name="connsiteX32" fmla="*/ 109728 w 369418"/>
                <a:gd name="connsiteY32" fmla="*/ 2794407 h 2838298"/>
                <a:gd name="connsiteX33" fmla="*/ 149962 w 369418"/>
                <a:gd name="connsiteY33" fmla="*/ 2827325 h 2838298"/>
                <a:gd name="connsiteX34" fmla="*/ 182880 w 369418"/>
                <a:gd name="connsiteY34" fmla="*/ 2838298 h 2838298"/>
                <a:gd name="connsiteX35" fmla="*/ 204826 w 369418"/>
                <a:gd name="connsiteY35" fmla="*/ 2830983 h 2838298"/>
                <a:gd name="connsiteX36" fmla="*/ 281636 w 369418"/>
                <a:gd name="connsiteY36" fmla="*/ 2373783 h 2838298"/>
                <a:gd name="connsiteX37" fmla="*/ 288951 w 369418"/>
                <a:gd name="connsiteY37" fmla="*/ 2194560 h 2838298"/>
                <a:gd name="connsiteX38" fmla="*/ 307239 w 369418"/>
                <a:gd name="connsiteY38" fmla="*/ 1967789 h 2838298"/>
                <a:gd name="connsiteX39" fmla="*/ 332842 w 369418"/>
                <a:gd name="connsiteY39" fmla="*/ 1602029 h 2838298"/>
                <a:gd name="connsiteX40" fmla="*/ 347472 w 369418"/>
                <a:gd name="connsiteY40" fmla="*/ 1430122 h 2838298"/>
                <a:gd name="connsiteX41" fmla="*/ 369418 w 369418"/>
                <a:gd name="connsiteY41" fmla="*/ 1280160 h 2838298"/>
                <a:gd name="connsiteX42" fmla="*/ 365760 w 369418"/>
                <a:gd name="connsiteY42" fmla="*/ 435255 h 283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9418" h="2838298">
                  <a:moveTo>
                    <a:pt x="365760" y="435255"/>
                  </a:moveTo>
                  <a:lnTo>
                    <a:pt x="365760" y="237744"/>
                  </a:lnTo>
                  <a:lnTo>
                    <a:pt x="336500" y="124359"/>
                  </a:lnTo>
                  <a:lnTo>
                    <a:pt x="274320" y="113386"/>
                  </a:lnTo>
                  <a:lnTo>
                    <a:pt x="223114" y="95098"/>
                  </a:lnTo>
                  <a:lnTo>
                    <a:pt x="168250" y="62179"/>
                  </a:lnTo>
                  <a:lnTo>
                    <a:pt x="120701" y="32919"/>
                  </a:lnTo>
                  <a:lnTo>
                    <a:pt x="84125" y="7315"/>
                  </a:lnTo>
                  <a:lnTo>
                    <a:pt x="47549" y="0"/>
                  </a:lnTo>
                  <a:lnTo>
                    <a:pt x="25604" y="0"/>
                  </a:lnTo>
                  <a:lnTo>
                    <a:pt x="10973" y="3658"/>
                  </a:lnTo>
                  <a:lnTo>
                    <a:pt x="0" y="10973"/>
                  </a:lnTo>
                  <a:lnTo>
                    <a:pt x="3658" y="29261"/>
                  </a:lnTo>
                  <a:lnTo>
                    <a:pt x="25604" y="65837"/>
                  </a:lnTo>
                  <a:lnTo>
                    <a:pt x="62180" y="128016"/>
                  </a:lnTo>
                  <a:lnTo>
                    <a:pt x="95098" y="193853"/>
                  </a:lnTo>
                  <a:lnTo>
                    <a:pt x="117044" y="248717"/>
                  </a:lnTo>
                  <a:lnTo>
                    <a:pt x="135332" y="296266"/>
                  </a:lnTo>
                  <a:lnTo>
                    <a:pt x="142647" y="351130"/>
                  </a:lnTo>
                  <a:lnTo>
                    <a:pt x="142647" y="618135"/>
                  </a:lnTo>
                  <a:lnTo>
                    <a:pt x="142647" y="918058"/>
                  </a:lnTo>
                  <a:lnTo>
                    <a:pt x="135332" y="1441095"/>
                  </a:lnTo>
                  <a:lnTo>
                    <a:pt x="128016" y="1700784"/>
                  </a:lnTo>
                  <a:lnTo>
                    <a:pt x="117044" y="1795882"/>
                  </a:lnTo>
                  <a:lnTo>
                    <a:pt x="80468" y="2059229"/>
                  </a:lnTo>
                  <a:lnTo>
                    <a:pt x="54864" y="2304288"/>
                  </a:lnTo>
                  <a:lnTo>
                    <a:pt x="32919" y="2476195"/>
                  </a:lnTo>
                  <a:lnTo>
                    <a:pt x="32919" y="2545690"/>
                  </a:lnTo>
                  <a:lnTo>
                    <a:pt x="36576" y="2604211"/>
                  </a:lnTo>
                  <a:lnTo>
                    <a:pt x="47549" y="2670048"/>
                  </a:lnTo>
                  <a:lnTo>
                    <a:pt x="62180" y="2717597"/>
                  </a:lnTo>
                  <a:lnTo>
                    <a:pt x="87783" y="2768803"/>
                  </a:lnTo>
                  <a:lnTo>
                    <a:pt x="109728" y="2794407"/>
                  </a:lnTo>
                  <a:lnTo>
                    <a:pt x="149962" y="2827325"/>
                  </a:lnTo>
                  <a:lnTo>
                    <a:pt x="182880" y="2838298"/>
                  </a:lnTo>
                  <a:lnTo>
                    <a:pt x="204826" y="2830983"/>
                  </a:lnTo>
                  <a:lnTo>
                    <a:pt x="281636" y="2373783"/>
                  </a:lnTo>
                  <a:lnTo>
                    <a:pt x="288951" y="2194560"/>
                  </a:lnTo>
                  <a:lnTo>
                    <a:pt x="307239" y="1967789"/>
                  </a:lnTo>
                  <a:lnTo>
                    <a:pt x="332842" y="1602029"/>
                  </a:lnTo>
                  <a:lnTo>
                    <a:pt x="347472" y="1430122"/>
                  </a:lnTo>
                  <a:lnTo>
                    <a:pt x="369418" y="1280160"/>
                  </a:lnTo>
                  <a:cubicBezTo>
                    <a:pt x="368199" y="1005840"/>
                    <a:pt x="366979" y="731520"/>
                    <a:pt x="365760" y="435255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69">
              <a:extLst>
                <a:ext uri="{FF2B5EF4-FFF2-40B4-BE49-F238E27FC236}">
                  <a16:creationId xmlns:a16="http://schemas.microsoft.com/office/drawing/2014/main" id="{DB949408-9BF0-4090-9546-9E379C8BD51A}"/>
                </a:ext>
              </a:extLst>
            </p:cNvPr>
            <p:cNvSpPr/>
            <p:nvPr/>
          </p:nvSpPr>
          <p:spPr>
            <a:xfrm>
              <a:off x="3205163" y="5151438"/>
              <a:ext cx="1160462" cy="877887"/>
            </a:xfrm>
            <a:custGeom>
              <a:avLst/>
              <a:gdLst>
                <a:gd name="connsiteX0" fmla="*/ 604837 w 1159668"/>
                <a:gd name="connsiteY0" fmla="*/ 469106 h 878681"/>
                <a:gd name="connsiteX1" fmla="*/ 433387 w 1159668"/>
                <a:gd name="connsiteY1" fmla="*/ 595312 h 878681"/>
                <a:gd name="connsiteX2" fmla="*/ 235743 w 1159668"/>
                <a:gd name="connsiteY2" fmla="*/ 740569 h 878681"/>
                <a:gd name="connsiteX3" fmla="*/ 73818 w 1159668"/>
                <a:gd name="connsiteY3" fmla="*/ 864394 h 878681"/>
                <a:gd name="connsiteX4" fmla="*/ 52387 w 1159668"/>
                <a:gd name="connsiteY4" fmla="*/ 878681 h 878681"/>
                <a:gd name="connsiteX5" fmla="*/ 26193 w 1159668"/>
                <a:gd name="connsiteY5" fmla="*/ 878681 h 878681"/>
                <a:gd name="connsiteX6" fmla="*/ 0 w 1159668"/>
                <a:gd name="connsiteY6" fmla="*/ 869156 h 878681"/>
                <a:gd name="connsiteX7" fmla="*/ 130968 w 1159668"/>
                <a:gd name="connsiteY7" fmla="*/ 383381 h 878681"/>
                <a:gd name="connsiteX8" fmla="*/ 138112 w 1159668"/>
                <a:gd name="connsiteY8" fmla="*/ 445294 h 878681"/>
                <a:gd name="connsiteX9" fmla="*/ 150018 w 1159668"/>
                <a:gd name="connsiteY9" fmla="*/ 469106 h 878681"/>
                <a:gd name="connsiteX10" fmla="*/ 164306 w 1159668"/>
                <a:gd name="connsiteY10" fmla="*/ 478631 h 878681"/>
                <a:gd name="connsiteX11" fmla="*/ 180975 w 1159668"/>
                <a:gd name="connsiteY11" fmla="*/ 483394 h 878681"/>
                <a:gd name="connsiteX12" fmla="*/ 192881 w 1159668"/>
                <a:gd name="connsiteY12" fmla="*/ 481012 h 878681"/>
                <a:gd name="connsiteX13" fmla="*/ 204787 w 1159668"/>
                <a:gd name="connsiteY13" fmla="*/ 473869 h 878681"/>
                <a:gd name="connsiteX14" fmla="*/ 288131 w 1159668"/>
                <a:gd name="connsiteY14" fmla="*/ 423862 h 878681"/>
                <a:gd name="connsiteX15" fmla="*/ 431006 w 1159668"/>
                <a:gd name="connsiteY15" fmla="*/ 342900 h 878681"/>
                <a:gd name="connsiteX16" fmla="*/ 578643 w 1159668"/>
                <a:gd name="connsiteY16" fmla="*/ 261937 h 878681"/>
                <a:gd name="connsiteX17" fmla="*/ 800100 w 1159668"/>
                <a:gd name="connsiteY17" fmla="*/ 150019 h 878681"/>
                <a:gd name="connsiteX18" fmla="*/ 990600 w 1159668"/>
                <a:gd name="connsiteY18" fmla="*/ 59531 h 878681"/>
                <a:gd name="connsiteX19" fmla="*/ 1123950 w 1159668"/>
                <a:gd name="connsiteY19" fmla="*/ 0 h 878681"/>
                <a:gd name="connsiteX20" fmla="*/ 1159668 w 1159668"/>
                <a:gd name="connsiteY20" fmla="*/ 66675 h 878681"/>
                <a:gd name="connsiteX21" fmla="*/ 1040606 w 1159668"/>
                <a:gd name="connsiteY21" fmla="*/ 150019 h 878681"/>
                <a:gd name="connsiteX22" fmla="*/ 854868 w 1159668"/>
                <a:gd name="connsiteY22" fmla="*/ 285750 h 878681"/>
                <a:gd name="connsiteX23" fmla="*/ 604837 w 1159668"/>
                <a:gd name="connsiteY23" fmla="*/ 469106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59668" h="878681">
                  <a:moveTo>
                    <a:pt x="604837" y="469106"/>
                  </a:moveTo>
                  <a:lnTo>
                    <a:pt x="433387" y="595312"/>
                  </a:lnTo>
                  <a:lnTo>
                    <a:pt x="235743" y="740569"/>
                  </a:lnTo>
                  <a:lnTo>
                    <a:pt x="73818" y="864394"/>
                  </a:lnTo>
                  <a:lnTo>
                    <a:pt x="52387" y="878681"/>
                  </a:lnTo>
                  <a:lnTo>
                    <a:pt x="26193" y="878681"/>
                  </a:lnTo>
                  <a:lnTo>
                    <a:pt x="0" y="869156"/>
                  </a:lnTo>
                  <a:lnTo>
                    <a:pt x="130968" y="383381"/>
                  </a:lnTo>
                  <a:lnTo>
                    <a:pt x="138112" y="445294"/>
                  </a:lnTo>
                  <a:lnTo>
                    <a:pt x="150018" y="469106"/>
                  </a:lnTo>
                  <a:lnTo>
                    <a:pt x="164306" y="478631"/>
                  </a:lnTo>
                  <a:lnTo>
                    <a:pt x="180975" y="483394"/>
                  </a:lnTo>
                  <a:lnTo>
                    <a:pt x="192881" y="481012"/>
                  </a:lnTo>
                  <a:lnTo>
                    <a:pt x="204787" y="473869"/>
                  </a:lnTo>
                  <a:lnTo>
                    <a:pt x="288131" y="423862"/>
                  </a:lnTo>
                  <a:lnTo>
                    <a:pt x="431006" y="342900"/>
                  </a:lnTo>
                  <a:lnTo>
                    <a:pt x="578643" y="261937"/>
                  </a:lnTo>
                  <a:lnTo>
                    <a:pt x="800100" y="150019"/>
                  </a:lnTo>
                  <a:lnTo>
                    <a:pt x="990600" y="59531"/>
                  </a:lnTo>
                  <a:lnTo>
                    <a:pt x="1123950" y="0"/>
                  </a:lnTo>
                  <a:lnTo>
                    <a:pt x="1159668" y="66675"/>
                  </a:lnTo>
                  <a:lnTo>
                    <a:pt x="1040606" y="150019"/>
                  </a:lnTo>
                  <a:lnTo>
                    <a:pt x="854868" y="285750"/>
                  </a:lnTo>
                  <a:lnTo>
                    <a:pt x="604837" y="469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0">
              <a:extLst>
                <a:ext uri="{FF2B5EF4-FFF2-40B4-BE49-F238E27FC236}">
                  <a16:creationId xmlns:a16="http://schemas.microsoft.com/office/drawing/2014/main" id="{D6B790EC-97E3-41BE-B91A-4C595443AE21}"/>
                </a:ext>
              </a:extLst>
            </p:cNvPr>
            <p:cNvSpPr/>
            <p:nvPr/>
          </p:nvSpPr>
          <p:spPr>
            <a:xfrm>
              <a:off x="4033838" y="4686300"/>
              <a:ext cx="571500" cy="817563"/>
            </a:xfrm>
            <a:custGeom>
              <a:avLst/>
              <a:gdLst>
                <a:gd name="connsiteX0" fmla="*/ 290512 w 571500"/>
                <a:gd name="connsiteY0" fmla="*/ 171450 h 816769"/>
                <a:gd name="connsiteX1" fmla="*/ 230981 w 571500"/>
                <a:gd name="connsiteY1" fmla="*/ 126206 h 816769"/>
                <a:gd name="connsiteX2" fmla="*/ 147637 w 571500"/>
                <a:gd name="connsiteY2" fmla="*/ 66675 h 816769"/>
                <a:gd name="connsiteX3" fmla="*/ 64293 w 571500"/>
                <a:gd name="connsiteY3" fmla="*/ 16669 h 816769"/>
                <a:gd name="connsiteX4" fmla="*/ 42862 w 571500"/>
                <a:gd name="connsiteY4" fmla="*/ 4763 h 816769"/>
                <a:gd name="connsiteX5" fmla="*/ 21431 w 571500"/>
                <a:gd name="connsiteY5" fmla="*/ 0 h 816769"/>
                <a:gd name="connsiteX6" fmla="*/ 4762 w 571500"/>
                <a:gd name="connsiteY6" fmla="*/ 4763 h 816769"/>
                <a:gd name="connsiteX7" fmla="*/ 0 w 571500"/>
                <a:gd name="connsiteY7" fmla="*/ 11906 h 816769"/>
                <a:gd name="connsiteX8" fmla="*/ 7143 w 571500"/>
                <a:gd name="connsiteY8" fmla="*/ 35719 h 816769"/>
                <a:gd name="connsiteX9" fmla="*/ 23812 w 571500"/>
                <a:gd name="connsiteY9" fmla="*/ 69056 h 816769"/>
                <a:gd name="connsiteX10" fmla="*/ 64293 w 571500"/>
                <a:gd name="connsiteY10" fmla="*/ 109538 h 816769"/>
                <a:gd name="connsiteX11" fmla="*/ 111918 w 571500"/>
                <a:gd name="connsiteY11" fmla="*/ 166688 h 816769"/>
                <a:gd name="connsiteX12" fmla="*/ 150018 w 571500"/>
                <a:gd name="connsiteY12" fmla="*/ 221456 h 816769"/>
                <a:gd name="connsiteX13" fmla="*/ 180975 w 571500"/>
                <a:gd name="connsiteY13" fmla="*/ 269081 h 816769"/>
                <a:gd name="connsiteX14" fmla="*/ 209550 w 571500"/>
                <a:gd name="connsiteY14" fmla="*/ 323850 h 816769"/>
                <a:gd name="connsiteX15" fmla="*/ 233362 w 571500"/>
                <a:gd name="connsiteY15" fmla="*/ 383381 h 816769"/>
                <a:gd name="connsiteX16" fmla="*/ 250031 w 571500"/>
                <a:gd name="connsiteY16" fmla="*/ 435769 h 816769"/>
                <a:gd name="connsiteX17" fmla="*/ 264318 w 571500"/>
                <a:gd name="connsiteY17" fmla="*/ 488156 h 816769"/>
                <a:gd name="connsiteX18" fmla="*/ 304800 w 571500"/>
                <a:gd name="connsiteY18" fmla="*/ 538163 h 816769"/>
                <a:gd name="connsiteX19" fmla="*/ 328612 w 571500"/>
                <a:gd name="connsiteY19" fmla="*/ 607219 h 816769"/>
                <a:gd name="connsiteX20" fmla="*/ 357187 w 571500"/>
                <a:gd name="connsiteY20" fmla="*/ 671513 h 816769"/>
                <a:gd name="connsiteX21" fmla="*/ 378618 w 571500"/>
                <a:gd name="connsiteY21" fmla="*/ 711994 h 816769"/>
                <a:gd name="connsiteX22" fmla="*/ 407193 w 571500"/>
                <a:gd name="connsiteY22" fmla="*/ 757238 h 816769"/>
                <a:gd name="connsiteX23" fmla="*/ 431006 w 571500"/>
                <a:gd name="connsiteY23" fmla="*/ 785813 h 816769"/>
                <a:gd name="connsiteX24" fmla="*/ 452437 w 571500"/>
                <a:gd name="connsiteY24" fmla="*/ 804863 h 816769"/>
                <a:gd name="connsiteX25" fmla="*/ 471487 w 571500"/>
                <a:gd name="connsiteY25" fmla="*/ 812006 h 816769"/>
                <a:gd name="connsiteX26" fmla="*/ 490537 w 571500"/>
                <a:gd name="connsiteY26" fmla="*/ 816769 h 816769"/>
                <a:gd name="connsiteX27" fmla="*/ 526256 w 571500"/>
                <a:gd name="connsiteY27" fmla="*/ 807244 h 816769"/>
                <a:gd name="connsiteX28" fmla="*/ 545306 w 571500"/>
                <a:gd name="connsiteY28" fmla="*/ 795338 h 816769"/>
                <a:gd name="connsiteX29" fmla="*/ 552450 w 571500"/>
                <a:gd name="connsiteY29" fmla="*/ 773906 h 816769"/>
                <a:gd name="connsiteX30" fmla="*/ 561975 w 571500"/>
                <a:gd name="connsiteY30" fmla="*/ 719138 h 816769"/>
                <a:gd name="connsiteX31" fmla="*/ 571500 w 571500"/>
                <a:gd name="connsiteY31" fmla="*/ 628650 h 816769"/>
                <a:gd name="connsiteX32" fmla="*/ 571500 w 571500"/>
                <a:gd name="connsiteY32" fmla="*/ 559594 h 816769"/>
                <a:gd name="connsiteX33" fmla="*/ 561975 w 571500"/>
                <a:gd name="connsiteY33" fmla="*/ 485775 h 816769"/>
                <a:gd name="connsiteX34" fmla="*/ 542925 w 571500"/>
                <a:gd name="connsiteY34" fmla="*/ 431006 h 816769"/>
                <a:gd name="connsiteX35" fmla="*/ 519112 w 571500"/>
                <a:gd name="connsiteY35" fmla="*/ 388144 h 816769"/>
                <a:gd name="connsiteX36" fmla="*/ 488156 w 571500"/>
                <a:gd name="connsiteY36" fmla="*/ 350044 h 816769"/>
                <a:gd name="connsiteX37" fmla="*/ 440531 w 571500"/>
                <a:gd name="connsiteY37" fmla="*/ 297656 h 816769"/>
                <a:gd name="connsiteX38" fmla="*/ 345281 w 571500"/>
                <a:gd name="connsiteY38" fmla="*/ 209550 h 816769"/>
                <a:gd name="connsiteX39" fmla="*/ 290512 w 571500"/>
                <a:gd name="connsiteY39" fmla="*/ 171450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1500" h="816769">
                  <a:moveTo>
                    <a:pt x="290512" y="171450"/>
                  </a:moveTo>
                  <a:lnTo>
                    <a:pt x="230981" y="126206"/>
                  </a:lnTo>
                  <a:lnTo>
                    <a:pt x="147637" y="66675"/>
                  </a:lnTo>
                  <a:lnTo>
                    <a:pt x="64293" y="16669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11906"/>
                  </a:lnTo>
                  <a:lnTo>
                    <a:pt x="7143" y="35719"/>
                  </a:lnTo>
                  <a:lnTo>
                    <a:pt x="23812" y="69056"/>
                  </a:lnTo>
                  <a:lnTo>
                    <a:pt x="64293" y="109538"/>
                  </a:lnTo>
                  <a:lnTo>
                    <a:pt x="111918" y="166688"/>
                  </a:lnTo>
                  <a:lnTo>
                    <a:pt x="150018" y="221456"/>
                  </a:lnTo>
                  <a:lnTo>
                    <a:pt x="180975" y="269081"/>
                  </a:lnTo>
                  <a:lnTo>
                    <a:pt x="209550" y="323850"/>
                  </a:lnTo>
                  <a:lnTo>
                    <a:pt x="233362" y="383381"/>
                  </a:lnTo>
                  <a:lnTo>
                    <a:pt x="250031" y="435769"/>
                  </a:lnTo>
                  <a:lnTo>
                    <a:pt x="264318" y="488156"/>
                  </a:lnTo>
                  <a:lnTo>
                    <a:pt x="304800" y="538163"/>
                  </a:lnTo>
                  <a:lnTo>
                    <a:pt x="328612" y="607219"/>
                  </a:lnTo>
                  <a:lnTo>
                    <a:pt x="357187" y="671513"/>
                  </a:lnTo>
                  <a:lnTo>
                    <a:pt x="378618" y="711994"/>
                  </a:lnTo>
                  <a:lnTo>
                    <a:pt x="407193" y="757238"/>
                  </a:lnTo>
                  <a:lnTo>
                    <a:pt x="431006" y="785813"/>
                  </a:lnTo>
                  <a:lnTo>
                    <a:pt x="452437" y="804863"/>
                  </a:lnTo>
                  <a:lnTo>
                    <a:pt x="471487" y="812006"/>
                  </a:lnTo>
                  <a:lnTo>
                    <a:pt x="490537" y="816769"/>
                  </a:lnTo>
                  <a:lnTo>
                    <a:pt x="526256" y="807244"/>
                  </a:lnTo>
                  <a:lnTo>
                    <a:pt x="545306" y="795338"/>
                  </a:lnTo>
                  <a:lnTo>
                    <a:pt x="552450" y="773906"/>
                  </a:lnTo>
                  <a:lnTo>
                    <a:pt x="561975" y="719138"/>
                  </a:lnTo>
                  <a:lnTo>
                    <a:pt x="571500" y="628650"/>
                  </a:lnTo>
                  <a:lnTo>
                    <a:pt x="571500" y="559594"/>
                  </a:lnTo>
                  <a:lnTo>
                    <a:pt x="561975" y="485775"/>
                  </a:lnTo>
                  <a:lnTo>
                    <a:pt x="542925" y="431006"/>
                  </a:lnTo>
                  <a:lnTo>
                    <a:pt x="519112" y="388144"/>
                  </a:lnTo>
                  <a:lnTo>
                    <a:pt x="488156" y="350044"/>
                  </a:lnTo>
                  <a:lnTo>
                    <a:pt x="440531" y="297656"/>
                  </a:lnTo>
                  <a:lnTo>
                    <a:pt x="345281" y="209550"/>
                  </a:lnTo>
                  <a:lnTo>
                    <a:pt x="290512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76">
              <a:extLst>
                <a:ext uri="{FF2B5EF4-FFF2-40B4-BE49-F238E27FC236}">
                  <a16:creationId xmlns:a16="http://schemas.microsoft.com/office/drawing/2014/main" id="{CB8B6233-101E-4C8E-BEDD-D1BA29E240FA}"/>
                </a:ext>
              </a:extLst>
            </p:cNvPr>
            <p:cNvSpPr/>
            <p:nvPr/>
          </p:nvSpPr>
          <p:spPr>
            <a:xfrm rot="16200000">
              <a:off x="3081338" y="3608388"/>
              <a:ext cx="3619500" cy="908050"/>
            </a:xfrm>
            <a:custGeom>
              <a:avLst/>
              <a:gdLst>
                <a:gd name="connsiteX0" fmla="*/ 1984375 w 3619500"/>
                <a:gd name="connsiteY0" fmla="*/ 593725 h 908050"/>
                <a:gd name="connsiteX1" fmla="*/ 2174875 w 3619500"/>
                <a:gd name="connsiteY1" fmla="*/ 612775 h 908050"/>
                <a:gd name="connsiteX2" fmla="*/ 2371725 w 3619500"/>
                <a:gd name="connsiteY2" fmla="*/ 625475 h 908050"/>
                <a:gd name="connsiteX3" fmla="*/ 2657475 w 3619500"/>
                <a:gd name="connsiteY3" fmla="*/ 638175 h 908050"/>
                <a:gd name="connsiteX4" fmla="*/ 2971800 w 3619500"/>
                <a:gd name="connsiteY4" fmla="*/ 638175 h 908050"/>
                <a:gd name="connsiteX5" fmla="*/ 3206750 w 3619500"/>
                <a:gd name="connsiteY5" fmla="*/ 638175 h 908050"/>
                <a:gd name="connsiteX6" fmla="*/ 3276600 w 3619500"/>
                <a:gd name="connsiteY6" fmla="*/ 638175 h 908050"/>
                <a:gd name="connsiteX7" fmla="*/ 3340100 w 3619500"/>
                <a:gd name="connsiteY7" fmla="*/ 635000 h 908050"/>
                <a:gd name="connsiteX8" fmla="*/ 3387725 w 3619500"/>
                <a:gd name="connsiteY8" fmla="*/ 628650 h 908050"/>
                <a:gd name="connsiteX9" fmla="*/ 3438525 w 3619500"/>
                <a:gd name="connsiteY9" fmla="*/ 612775 h 908050"/>
                <a:gd name="connsiteX10" fmla="*/ 3486150 w 3619500"/>
                <a:gd name="connsiteY10" fmla="*/ 584200 h 908050"/>
                <a:gd name="connsiteX11" fmla="*/ 3524250 w 3619500"/>
                <a:gd name="connsiteY11" fmla="*/ 552450 h 908050"/>
                <a:gd name="connsiteX12" fmla="*/ 3556000 w 3619500"/>
                <a:gd name="connsiteY12" fmla="*/ 514350 h 908050"/>
                <a:gd name="connsiteX13" fmla="*/ 3571875 w 3619500"/>
                <a:gd name="connsiteY13" fmla="*/ 498475 h 908050"/>
                <a:gd name="connsiteX14" fmla="*/ 3594100 w 3619500"/>
                <a:gd name="connsiteY14" fmla="*/ 492125 h 908050"/>
                <a:gd name="connsiteX15" fmla="*/ 3606800 w 3619500"/>
                <a:gd name="connsiteY15" fmla="*/ 492125 h 908050"/>
                <a:gd name="connsiteX16" fmla="*/ 3613150 w 3619500"/>
                <a:gd name="connsiteY16" fmla="*/ 498475 h 908050"/>
                <a:gd name="connsiteX17" fmla="*/ 3619500 w 3619500"/>
                <a:gd name="connsiteY17" fmla="*/ 511175 h 908050"/>
                <a:gd name="connsiteX18" fmla="*/ 3606800 w 3619500"/>
                <a:gd name="connsiteY18" fmla="*/ 546100 h 908050"/>
                <a:gd name="connsiteX19" fmla="*/ 3546475 w 3619500"/>
                <a:gd name="connsiteY19" fmla="*/ 673100 h 908050"/>
                <a:gd name="connsiteX20" fmla="*/ 3473450 w 3619500"/>
                <a:gd name="connsiteY20" fmla="*/ 812800 h 908050"/>
                <a:gd name="connsiteX21" fmla="*/ 3302000 w 3619500"/>
                <a:gd name="connsiteY21" fmla="*/ 908050 h 908050"/>
                <a:gd name="connsiteX22" fmla="*/ 3133725 w 3619500"/>
                <a:gd name="connsiteY22" fmla="*/ 904875 h 908050"/>
                <a:gd name="connsiteX23" fmla="*/ 2809875 w 3619500"/>
                <a:gd name="connsiteY23" fmla="*/ 895350 h 908050"/>
                <a:gd name="connsiteX24" fmla="*/ 2454275 w 3619500"/>
                <a:gd name="connsiteY24" fmla="*/ 885825 h 908050"/>
                <a:gd name="connsiteX25" fmla="*/ 2295525 w 3619500"/>
                <a:gd name="connsiteY25" fmla="*/ 885825 h 908050"/>
                <a:gd name="connsiteX26" fmla="*/ 2070100 w 3619500"/>
                <a:gd name="connsiteY26" fmla="*/ 863600 h 908050"/>
                <a:gd name="connsiteX27" fmla="*/ 1806575 w 3619500"/>
                <a:gd name="connsiteY27" fmla="*/ 825500 h 908050"/>
                <a:gd name="connsiteX28" fmla="*/ 1587500 w 3619500"/>
                <a:gd name="connsiteY28" fmla="*/ 784225 h 908050"/>
                <a:gd name="connsiteX29" fmla="*/ 1409700 w 3619500"/>
                <a:gd name="connsiteY29" fmla="*/ 742950 h 908050"/>
                <a:gd name="connsiteX30" fmla="*/ 1225550 w 3619500"/>
                <a:gd name="connsiteY30" fmla="*/ 692150 h 908050"/>
                <a:gd name="connsiteX31" fmla="*/ 1057275 w 3619500"/>
                <a:gd name="connsiteY31" fmla="*/ 635000 h 908050"/>
                <a:gd name="connsiteX32" fmla="*/ 923925 w 3619500"/>
                <a:gd name="connsiteY32" fmla="*/ 574675 h 908050"/>
                <a:gd name="connsiteX33" fmla="*/ 727075 w 3619500"/>
                <a:gd name="connsiteY33" fmla="*/ 485775 h 908050"/>
                <a:gd name="connsiteX34" fmla="*/ 523875 w 3619500"/>
                <a:gd name="connsiteY34" fmla="*/ 377825 h 908050"/>
                <a:gd name="connsiteX35" fmla="*/ 352425 w 3619500"/>
                <a:gd name="connsiteY35" fmla="*/ 276225 h 908050"/>
                <a:gd name="connsiteX36" fmla="*/ 206375 w 3619500"/>
                <a:gd name="connsiteY36" fmla="*/ 184150 h 908050"/>
                <a:gd name="connsiteX37" fmla="*/ 79375 w 3619500"/>
                <a:gd name="connsiteY37" fmla="*/ 101600 h 908050"/>
                <a:gd name="connsiteX38" fmla="*/ 22225 w 3619500"/>
                <a:gd name="connsiteY38" fmla="*/ 66675 h 908050"/>
                <a:gd name="connsiteX39" fmla="*/ 6350 w 3619500"/>
                <a:gd name="connsiteY39" fmla="*/ 47625 h 908050"/>
                <a:gd name="connsiteX40" fmla="*/ 0 w 3619500"/>
                <a:gd name="connsiteY40" fmla="*/ 25400 h 908050"/>
                <a:gd name="connsiteX41" fmla="*/ 3175 w 3619500"/>
                <a:gd name="connsiteY41" fmla="*/ 9525 h 908050"/>
                <a:gd name="connsiteX42" fmla="*/ 19050 w 3619500"/>
                <a:gd name="connsiteY42" fmla="*/ 0 h 908050"/>
                <a:gd name="connsiteX43" fmla="*/ 47625 w 3619500"/>
                <a:gd name="connsiteY43" fmla="*/ 6350 h 908050"/>
                <a:gd name="connsiteX44" fmla="*/ 133350 w 3619500"/>
                <a:gd name="connsiteY44" fmla="*/ 50800 h 908050"/>
                <a:gd name="connsiteX45" fmla="*/ 231775 w 3619500"/>
                <a:gd name="connsiteY45" fmla="*/ 101600 h 908050"/>
                <a:gd name="connsiteX46" fmla="*/ 327025 w 3619500"/>
                <a:gd name="connsiteY46" fmla="*/ 146050 h 908050"/>
                <a:gd name="connsiteX47" fmla="*/ 501650 w 3619500"/>
                <a:gd name="connsiteY47" fmla="*/ 225425 h 908050"/>
                <a:gd name="connsiteX48" fmla="*/ 714375 w 3619500"/>
                <a:gd name="connsiteY48" fmla="*/ 311150 h 908050"/>
                <a:gd name="connsiteX49" fmla="*/ 920750 w 3619500"/>
                <a:gd name="connsiteY49" fmla="*/ 384175 h 908050"/>
                <a:gd name="connsiteX50" fmla="*/ 1187450 w 3619500"/>
                <a:gd name="connsiteY50" fmla="*/ 463550 h 908050"/>
                <a:gd name="connsiteX51" fmla="*/ 1447800 w 3619500"/>
                <a:gd name="connsiteY51" fmla="*/ 520700 h 908050"/>
                <a:gd name="connsiteX52" fmla="*/ 1797050 w 3619500"/>
                <a:gd name="connsiteY52" fmla="*/ 574675 h 908050"/>
                <a:gd name="connsiteX53" fmla="*/ 1984375 w 3619500"/>
                <a:gd name="connsiteY53" fmla="*/ 593725 h 9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19500" h="908050">
                  <a:moveTo>
                    <a:pt x="1984375" y="593725"/>
                  </a:moveTo>
                  <a:lnTo>
                    <a:pt x="2174875" y="612775"/>
                  </a:lnTo>
                  <a:lnTo>
                    <a:pt x="2371725" y="625475"/>
                  </a:lnTo>
                  <a:lnTo>
                    <a:pt x="2657475" y="638175"/>
                  </a:lnTo>
                  <a:lnTo>
                    <a:pt x="2971800" y="638175"/>
                  </a:lnTo>
                  <a:lnTo>
                    <a:pt x="3206750" y="638175"/>
                  </a:lnTo>
                  <a:lnTo>
                    <a:pt x="3276600" y="638175"/>
                  </a:lnTo>
                  <a:lnTo>
                    <a:pt x="3340100" y="635000"/>
                  </a:lnTo>
                  <a:lnTo>
                    <a:pt x="3387725" y="628650"/>
                  </a:lnTo>
                  <a:lnTo>
                    <a:pt x="3438525" y="612775"/>
                  </a:lnTo>
                  <a:lnTo>
                    <a:pt x="3486150" y="584200"/>
                  </a:lnTo>
                  <a:lnTo>
                    <a:pt x="3524250" y="552450"/>
                  </a:lnTo>
                  <a:lnTo>
                    <a:pt x="3556000" y="514350"/>
                  </a:lnTo>
                  <a:lnTo>
                    <a:pt x="3571875" y="498475"/>
                  </a:lnTo>
                  <a:lnTo>
                    <a:pt x="3594100" y="492125"/>
                  </a:lnTo>
                  <a:lnTo>
                    <a:pt x="3606800" y="492125"/>
                  </a:lnTo>
                  <a:lnTo>
                    <a:pt x="3613150" y="498475"/>
                  </a:lnTo>
                  <a:lnTo>
                    <a:pt x="3619500" y="511175"/>
                  </a:lnTo>
                  <a:lnTo>
                    <a:pt x="3606800" y="546100"/>
                  </a:lnTo>
                  <a:lnTo>
                    <a:pt x="3546475" y="673100"/>
                  </a:lnTo>
                  <a:lnTo>
                    <a:pt x="3473450" y="812800"/>
                  </a:lnTo>
                  <a:lnTo>
                    <a:pt x="3302000" y="908050"/>
                  </a:lnTo>
                  <a:lnTo>
                    <a:pt x="3133725" y="904875"/>
                  </a:lnTo>
                  <a:lnTo>
                    <a:pt x="2809875" y="895350"/>
                  </a:lnTo>
                  <a:lnTo>
                    <a:pt x="2454275" y="885825"/>
                  </a:lnTo>
                  <a:lnTo>
                    <a:pt x="2295525" y="885825"/>
                  </a:lnTo>
                  <a:lnTo>
                    <a:pt x="2070100" y="863600"/>
                  </a:lnTo>
                  <a:lnTo>
                    <a:pt x="1806575" y="825500"/>
                  </a:lnTo>
                  <a:lnTo>
                    <a:pt x="1587500" y="784225"/>
                  </a:lnTo>
                  <a:lnTo>
                    <a:pt x="1409700" y="742950"/>
                  </a:lnTo>
                  <a:lnTo>
                    <a:pt x="1225550" y="692150"/>
                  </a:lnTo>
                  <a:lnTo>
                    <a:pt x="1057275" y="635000"/>
                  </a:lnTo>
                  <a:lnTo>
                    <a:pt x="923925" y="574675"/>
                  </a:lnTo>
                  <a:lnTo>
                    <a:pt x="727075" y="485775"/>
                  </a:lnTo>
                  <a:lnTo>
                    <a:pt x="523875" y="377825"/>
                  </a:lnTo>
                  <a:lnTo>
                    <a:pt x="352425" y="276225"/>
                  </a:lnTo>
                  <a:lnTo>
                    <a:pt x="206375" y="184150"/>
                  </a:lnTo>
                  <a:lnTo>
                    <a:pt x="79375" y="101600"/>
                  </a:lnTo>
                  <a:lnTo>
                    <a:pt x="22225" y="66675"/>
                  </a:lnTo>
                  <a:lnTo>
                    <a:pt x="6350" y="47625"/>
                  </a:lnTo>
                  <a:lnTo>
                    <a:pt x="0" y="25400"/>
                  </a:lnTo>
                  <a:lnTo>
                    <a:pt x="3175" y="9525"/>
                  </a:lnTo>
                  <a:lnTo>
                    <a:pt x="19050" y="0"/>
                  </a:lnTo>
                  <a:lnTo>
                    <a:pt x="47625" y="6350"/>
                  </a:lnTo>
                  <a:lnTo>
                    <a:pt x="133350" y="50800"/>
                  </a:lnTo>
                  <a:lnTo>
                    <a:pt x="231775" y="101600"/>
                  </a:lnTo>
                  <a:lnTo>
                    <a:pt x="327025" y="146050"/>
                  </a:lnTo>
                  <a:lnTo>
                    <a:pt x="501650" y="225425"/>
                  </a:lnTo>
                  <a:lnTo>
                    <a:pt x="714375" y="311150"/>
                  </a:lnTo>
                  <a:lnTo>
                    <a:pt x="920750" y="384175"/>
                  </a:lnTo>
                  <a:lnTo>
                    <a:pt x="1187450" y="463550"/>
                  </a:lnTo>
                  <a:lnTo>
                    <a:pt x="1447800" y="520700"/>
                  </a:lnTo>
                  <a:lnTo>
                    <a:pt x="1797050" y="574675"/>
                  </a:lnTo>
                  <a:lnTo>
                    <a:pt x="1984375" y="593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72">
              <a:extLst>
                <a:ext uri="{FF2B5EF4-FFF2-40B4-BE49-F238E27FC236}">
                  <a16:creationId xmlns:a16="http://schemas.microsoft.com/office/drawing/2014/main" id="{A0189FB4-E2E5-4F66-A38A-84C6BF277C60}"/>
                </a:ext>
              </a:extLst>
            </p:cNvPr>
            <p:cNvSpPr/>
            <p:nvPr/>
          </p:nvSpPr>
          <p:spPr>
            <a:xfrm>
              <a:off x="5253038" y="3192463"/>
              <a:ext cx="1700212" cy="428625"/>
            </a:xfrm>
            <a:custGeom>
              <a:avLst/>
              <a:gdLst>
                <a:gd name="connsiteX0" fmla="*/ 645318 w 1700212"/>
                <a:gd name="connsiteY0" fmla="*/ 164307 h 428625"/>
                <a:gd name="connsiteX1" fmla="*/ 871537 w 1700212"/>
                <a:gd name="connsiteY1" fmla="*/ 114300 h 428625"/>
                <a:gd name="connsiteX2" fmla="*/ 1073943 w 1700212"/>
                <a:gd name="connsiteY2" fmla="*/ 64294 h 428625"/>
                <a:gd name="connsiteX3" fmla="*/ 1150143 w 1700212"/>
                <a:gd name="connsiteY3" fmla="*/ 42863 h 428625"/>
                <a:gd name="connsiteX4" fmla="*/ 1223962 w 1700212"/>
                <a:gd name="connsiteY4" fmla="*/ 9525 h 428625"/>
                <a:gd name="connsiteX5" fmla="*/ 1245393 w 1700212"/>
                <a:gd name="connsiteY5" fmla="*/ 4763 h 428625"/>
                <a:gd name="connsiteX6" fmla="*/ 1276350 w 1700212"/>
                <a:gd name="connsiteY6" fmla="*/ 0 h 428625"/>
                <a:gd name="connsiteX7" fmla="*/ 1326356 w 1700212"/>
                <a:gd name="connsiteY7" fmla="*/ 2382 h 428625"/>
                <a:gd name="connsiteX8" fmla="*/ 1369218 w 1700212"/>
                <a:gd name="connsiteY8" fmla="*/ 11907 h 428625"/>
                <a:gd name="connsiteX9" fmla="*/ 1445418 w 1700212"/>
                <a:gd name="connsiteY9" fmla="*/ 35719 h 428625"/>
                <a:gd name="connsiteX10" fmla="*/ 1521618 w 1700212"/>
                <a:gd name="connsiteY10" fmla="*/ 69057 h 428625"/>
                <a:gd name="connsiteX11" fmla="*/ 1581150 w 1700212"/>
                <a:gd name="connsiteY11" fmla="*/ 95250 h 428625"/>
                <a:gd name="connsiteX12" fmla="*/ 1626393 w 1700212"/>
                <a:gd name="connsiteY12" fmla="*/ 123825 h 428625"/>
                <a:gd name="connsiteX13" fmla="*/ 1659731 w 1700212"/>
                <a:gd name="connsiteY13" fmla="*/ 147638 h 428625"/>
                <a:gd name="connsiteX14" fmla="*/ 1678781 w 1700212"/>
                <a:gd name="connsiteY14" fmla="*/ 166688 h 428625"/>
                <a:gd name="connsiteX15" fmla="*/ 1693068 w 1700212"/>
                <a:gd name="connsiteY15" fmla="*/ 188119 h 428625"/>
                <a:gd name="connsiteX16" fmla="*/ 1700212 w 1700212"/>
                <a:gd name="connsiteY16" fmla="*/ 211932 h 428625"/>
                <a:gd name="connsiteX17" fmla="*/ 1693068 w 1700212"/>
                <a:gd name="connsiteY17" fmla="*/ 238125 h 428625"/>
                <a:gd name="connsiteX18" fmla="*/ 1671637 w 1700212"/>
                <a:gd name="connsiteY18" fmla="*/ 278607 h 428625"/>
                <a:gd name="connsiteX19" fmla="*/ 1643062 w 1700212"/>
                <a:gd name="connsiteY19" fmla="*/ 309563 h 428625"/>
                <a:gd name="connsiteX20" fmla="*/ 1626393 w 1700212"/>
                <a:gd name="connsiteY20" fmla="*/ 323850 h 428625"/>
                <a:gd name="connsiteX21" fmla="*/ 1288256 w 1700212"/>
                <a:gd name="connsiteY21" fmla="*/ 230982 h 428625"/>
                <a:gd name="connsiteX22" fmla="*/ 1126331 w 1700212"/>
                <a:gd name="connsiteY22" fmla="*/ 254794 h 428625"/>
                <a:gd name="connsiteX23" fmla="*/ 869156 w 1700212"/>
                <a:gd name="connsiteY23" fmla="*/ 297657 h 428625"/>
                <a:gd name="connsiteX24" fmla="*/ 619125 w 1700212"/>
                <a:gd name="connsiteY24" fmla="*/ 345282 h 428625"/>
                <a:gd name="connsiteX25" fmla="*/ 400050 w 1700212"/>
                <a:gd name="connsiteY25" fmla="*/ 392907 h 428625"/>
                <a:gd name="connsiteX26" fmla="*/ 292893 w 1700212"/>
                <a:gd name="connsiteY26" fmla="*/ 416719 h 428625"/>
                <a:gd name="connsiteX27" fmla="*/ 238125 w 1700212"/>
                <a:gd name="connsiteY27" fmla="*/ 426244 h 428625"/>
                <a:gd name="connsiteX28" fmla="*/ 202406 w 1700212"/>
                <a:gd name="connsiteY28" fmla="*/ 428625 h 428625"/>
                <a:gd name="connsiteX29" fmla="*/ 164306 w 1700212"/>
                <a:gd name="connsiteY29" fmla="*/ 426244 h 428625"/>
                <a:gd name="connsiteX30" fmla="*/ 104775 w 1700212"/>
                <a:gd name="connsiteY30" fmla="*/ 411957 h 428625"/>
                <a:gd name="connsiteX31" fmla="*/ 54768 w 1700212"/>
                <a:gd name="connsiteY31" fmla="*/ 388144 h 428625"/>
                <a:gd name="connsiteX32" fmla="*/ 0 w 1700212"/>
                <a:gd name="connsiteY32" fmla="*/ 352425 h 428625"/>
                <a:gd name="connsiteX33" fmla="*/ 16668 w 1700212"/>
                <a:gd name="connsiteY33" fmla="*/ 192882 h 428625"/>
                <a:gd name="connsiteX34" fmla="*/ 116681 w 1700212"/>
                <a:gd name="connsiteY34" fmla="*/ 223838 h 428625"/>
                <a:gd name="connsiteX35" fmla="*/ 171450 w 1700212"/>
                <a:gd name="connsiteY35" fmla="*/ 230982 h 428625"/>
                <a:gd name="connsiteX36" fmla="*/ 238125 w 1700212"/>
                <a:gd name="connsiteY36" fmla="*/ 233363 h 428625"/>
                <a:gd name="connsiteX37" fmla="*/ 300037 w 1700212"/>
                <a:gd name="connsiteY37" fmla="*/ 228600 h 428625"/>
                <a:gd name="connsiteX38" fmla="*/ 645318 w 1700212"/>
                <a:gd name="connsiteY38" fmla="*/ 16430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0212" h="428625">
                  <a:moveTo>
                    <a:pt x="645318" y="164307"/>
                  </a:moveTo>
                  <a:lnTo>
                    <a:pt x="871537" y="114300"/>
                  </a:lnTo>
                  <a:lnTo>
                    <a:pt x="1073943" y="64294"/>
                  </a:lnTo>
                  <a:lnTo>
                    <a:pt x="1150143" y="42863"/>
                  </a:lnTo>
                  <a:lnTo>
                    <a:pt x="1223962" y="9525"/>
                  </a:lnTo>
                  <a:lnTo>
                    <a:pt x="1245393" y="4763"/>
                  </a:lnTo>
                  <a:lnTo>
                    <a:pt x="1276350" y="0"/>
                  </a:lnTo>
                  <a:lnTo>
                    <a:pt x="1326356" y="2382"/>
                  </a:lnTo>
                  <a:lnTo>
                    <a:pt x="1369218" y="11907"/>
                  </a:lnTo>
                  <a:lnTo>
                    <a:pt x="1445418" y="35719"/>
                  </a:lnTo>
                  <a:lnTo>
                    <a:pt x="1521618" y="69057"/>
                  </a:lnTo>
                  <a:lnTo>
                    <a:pt x="1581150" y="95250"/>
                  </a:lnTo>
                  <a:lnTo>
                    <a:pt x="1626393" y="123825"/>
                  </a:lnTo>
                  <a:lnTo>
                    <a:pt x="1659731" y="147638"/>
                  </a:lnTo>
                  <a:lnTo>
                    <a:pt x="1678781" y="166688"/>
                  </a:lnTo>
                  <a:lnTo>
                    <a:pt x="1693068" y="188119"/>
                  </a:lnTo>
                  <a:lnTo>
                    <a:pt x="1700212" y="211932"/>
                  </a:lnTo>
                  <a:lnTo>
                    <a:pt x="1693068" y="238125"/>
                  </a:lnTo>
                  <a:lnTo>
                    <a:pt x="1671637" y="278607"/>
                  </a:lnTo>
                  <a:lnTo>
                    <a:pt x="1643062" y="309563"/>
                  </a:lnTo>
                  <a:lnTo>
                    <a:pt x="1626393" y="323850"/>
                  </a:lnTo>
                  <a:lnTo>
                    <a:pt x="1288256" y="230982"/>
                  </a:lnTo>
                  <a:lnTo>
                    <a:pt x="1126331" y="254794"/>
                  </a:lnTo>
                  <a:lnTo>
                    <a:pt x="869156" y="297657"/>
                  </a:lnTo>
                  <a:lnTo>
                    <a:pt x="619125" y="345282"/>
                  </a:lnTo>
                  <a:lnTo>
                    <a:pt x="400050" y="392907"/>
                  </a:lnTo>
                  <a:lnTo>
                    <a:pt x="292893" y="416719"/>
                  </a:lnTo>
                  <a:lnTo>
                    <a:pt x="238125" y="426244"/>
                  </a:lnTo>
                  <a:lnTo>
                    <a:pt x="202406" y="428625"/>
                  </a:lnTo>
                  <a:lnTo>
                    <a:pt x="164306" y="426244"/>
                  </a:lnTo>
                  <a:lnTo>
                    <a:pt x="104775" y="411957"/>
                  </a:lnTo>
                  <a:lnTo>
                    <a:pt x="54768" y="388144"/>
                  </a:lnTo>
                  <a:lnTo>
                    <a:pt x="0" y="352425"/>
                  </a:lnTo>
                  <a:lnTo>
                    <a:pt x="16668" y="192882"/>
                  </a:lnTo>
                  <a:lnTo>
                    <a:pt x="116681" y="223838"/>
                  </a:lnTo>
                  <a:lnTo>
                    <a:pt x="171450" y="230982"/>
                  </a:lnTo>
                  <a:lnTo>
                    <a:pt x="238125" y="233363"/>
                  </a:lnTo>
                  <a:lnTo>
                    <a:pt x="300037" y="228600"/>
                  </a:lnTo>
                  <a:lnTo>
                    <a:pt x="645318" y="164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74">
              <a:extLst>
                <a:ext uri="{FF2B5EF4-FFF2-40B4-BE49-F238E27FC236}">
                  <a16:creationId xmlns:a16="http://schemas.microsoft.com/office/drawing/2014/main" id="{2D0E2F2C-F0F5-4751-AB70-C5C8842CBA5A}"/>
                </a:ext>
              </a:extLst>
            </p:cNvPr>
            <p:cNvSpPr/>
            <p:nvPr/>
          </p:nvSpPr>
          <p:spPr>
            <a:xfrm>
              <a:off x="4846638" y="3395663"/>
              <a:ext cx="2068512" cy="2516187"/>
            </a:xfrm>
            <a:custGeom>
              <a:avLst/>
              <a:gdLst>
                <a:gd name="connsiteX0" fmla="*/ 1628158 w 2068912"/>
                <a:gd name="connsiteY0" fmla="*/ 345367 h 2516244"/>
                <a:gd name="connsiteX1" fmla="*/ 1697231 w 2068912"/>
                <a:gd name="connsiteY1" fmla="*/ 118411 h 2516244"/>
                <a:gd name="connsiteX2" fmla="*/ 1710388 w 2068912"/>
                <a:gd name="connsiteY2" fmla="*/ 62495 h 2516244"/>
                <a:gd name="connsiteX3" fmla="*/ 1710388 w 2068912"/>
                <a:gd name="connsiteY3" fmla="*/ 46049 h 2516244"/>
                <a:gd name="connsiteX4" fmla="*/ 1697231 w 2068912"/>
                <a:gd name="connsiteY4" fmla="*/ 0 h 2516244"/>
                <a:gd name="connsiteX5" fmla="*/ 2068912 w 2068912"/>
                <a:gd name="connsiteY5" fmla="*/ 78941 h 2516244"/>
                <a:gd name="connsiteX6" fmla="*/ 2039309 w 2068912"/>
                <a:gd name="connsiteY6" fmla="*/ 121700 h 2516244"/>
                <a:gd name="connsiteX7" fmla="*/ 2009706 w 2068912"/>
                <a:gd name="connsiteY7" fmla="*/ 184195 h 2516244"/>
                <a:gd name="connsiteX8" fmla="*/ 1911030 w 2068912"/>
                <a:gd name="connsiteY8" fmla="*/ 404572 h 2516244"/>
                <a:gd name="connsiteX9" fmla="*/ 1835378 w 2068912"/>
                <a:gd name="connsiteY9" fmla="*/ 562454 h 2516244"/>
                <a:gd name="connsiteX10" fmla="*/ 1776172 w 2068912"/>
                <a:gd name="connsiteY10" fmla="*/ 687444 h 2516244"/>
                <a:gd name="connsiteX11" fmla="*/ 1697231 w 2068912"/>
                <a:gd name="connsiteY11" fmla="*/ 838748 h 2516244"/>
                <a:gd name="connsiteX12" fmla="*/ 1615001 w 2068912"/>
                <a:gd name="connsiteY12" fmla="*/ 983473 h 2516244"/>
                <a:gd name="connsiteX13" fmla="*/ 1552506 w 2068912"/>
                <a:gd name="connsiteY13" fmla="*/ 1092017 h 2516244"/>
                <a:gd name="connsiteX14" fmla="*/ 1447252 w 2068912"/>
                <a:gd name="connsiteY14" fmla="*/ 1276213 h 2516244"/>
                <a:gd name="connsiteX15" fmla="*/ 1391335 w 2068912"/>
                <a:gd name="connsiteY15" fmla="*/ 1371600 h 2516244"/>
                <a:gd name="connsiteX16" fmla="*/ 1220296 w 2068912"/>
                <a:gd name="connsiteY16" fmla="*/ 1575531 h 2516244"/>
                <a:gd name="connsiteX17" fmla="*/ 1121620 w 2068912"/>
                <a:gd name="connsiteY17" fmla="*/ 1697231 h 2516244"/>
                <a:gd name="connsiteX18" fmla="*/ 1036100 w 2068912"/>
                <a:gd name="connsiteY18" fmla="*/ 1792618 h 2516244"/>
                <a:gd name="connsiteX19" fmla="*/ 894664 w 2068912"/>
                <a:gd name="connsiteY19" fmla="*/ 1943922 h 2516244"/>
                <a:gd name="connsiteX20" fmla="*/ 763096 w 2068912"/>
                <a:gd name="connsiteY20" fmla="*/ 2062334 h 2516244"/>
                <a:gd name="connsiteX21" fmla="*/ 647974 w 2068912"/>
                <a:gd name="connsiteY21" fmla="*/ 2151142 h 2516244"/>
                <a:gd name="connsiteX22" fmla="*/ 513116 w 2068912"/>
                <a:gd name="connsiteY22" fmla="*/ 2249818 h 2516244"/>
                <a:gd name="connsiteX23" fmla="*/ 361813 w 2068912"/>
                <a:gd name="connsiteY23" fmla="*/ 2345205 h 2516244"/>
                <a:gd name="connsiteX24" fmla="*/ 131568 w 2068912"/>
                <a:gd name="connsiteY24" fmla="*/ 2470195 h 2516244"/>
                <a:gd name="connsiteX25" fmla="*/ 49338 w 2068912"/>
                <a:gd name="connsiteY25" fmla="*/ 2509666 h 2516244"/>
                <a:gd name="connsiteX26" fmla="*/ 19735 w 2068912"/>
                <a:gd name="connsiteY26" fmla="*/ 2516244 h 2516244"/>
                <a:gd name="connsiteX27" fmla="*/ 6578 w 2068912"/>
                <a:gd name="connsiteY27" fmla="*/ 2509666 h 2516244"/>
                <a:gd name="connsiteX28" fmla="*/ 0 w 2068912"/>
                <a:gd name="connsiteY28" fmla="*/ 2496509 h 2516244"/>
                <a:gd name="connsiteX29" fmla="*/ 0 w 2068912"/>
                <a:gd name="connsiteY29" fmla="*/ 2486641 h 2516244"/>
                <a:gd name="connsiteX30" fmla="*/ 0 w 2068912"/>
                <a:gd name="connsiteY30" fmla="*/ 2473485 h 2516244"/>
                <a:gd name="connsiteX31" fmla="*/ 13157 w 2068912"/>
                <a:gd name="connsiteY31" fmla="*/ 2457039 h 2516244"/>
                <a:gd name="connsiteX32" fmla="*/ 108544 w 2068912"/>
                <a:gd name="connsiteY32" fmla="*/ 2397833 h 2516244"/>
                <a:gd name="connsiteX33" fmla="*/ 249980 w 2068912"/>
                <a:gd name="connsiteY33" fmla="*/ 2295867 h 2516244"/>
                <a:gd name="connsiteX34" fmla="*/ 384837 w 2068912"/>
                <a:gd name="connsiteY34" fmla="*/ 2190613 h 2516244"/>
                <a:gd name="connsiteX35" fmla="*/ 549298 w 2068912"/>
                <a:gd name="connsiteY35" fmla="*/ 2045887 h 2516244"/>
                <a:gd name="connsiteX36" fmla="*/ 710469 w 2068912"/>
                <a:gd name="connsiteY36" fmla="*/ 1891295 h 2516244"/>
                <a:gd name="connsiteX37" fmla="*/ 838748 w 2068912"/>
                <a:gd name="connsiteY37" fmla="*/ 1749859 h 2516244"/>
                <a:gd name="connsiteX38" fmla="*/ 970316 w 2068912"/>
                <a:gd name="connsiteY38" fmla="*/ 1595266 h 2516244"/>
                <a:gd name="connsiteX39" fmla="*/ 1098595 w 2068912"/>
                <a:gd name="connsiteY39" fmla="*/ 1427516 h 2516244"/>
                <a:gd name="connsiteX40" fmla="*/ 1170958 w 2068912"/>
                <a:gd name="connsiteY40" fmla="*/ 1322262 h 2516244"/>
                <a:gd name="connsiteX41" fmla="*/ 1256477 w 2068912"/>
                <a:gd name="connsiteY41" fmla="*/ 1147934 h 2516244"/>
                <a:gd name="connsiteX42" fmla="*/ 1348575 w 2068912"/>
                <a:gd name="connsiteY42" fmla="*/ 993341 h 2516244"/>
                <a:gd name="connsiteX43" fmla="*/ 1420938 w 2068912"/>
                <a:gd name="connsiteY43" fmla="*/ 855194 h 2516244"/>
                <a:gd name="connsiteX44" fmla="*/ 1486722 w 2068912"/>
                <a:gd name="connsiteY44" fmla="*/ 710469 h 2516244"/>
                <a:gd name="connsiteX45" fmla="*/ 1575531 w 2068912"/>
                <a:gd name="connsiteY45" fmla="*/ 493381 h 2516244"/>
                <a:gd name="connsiteX46" fmla="*/ 1628158 w 2068912"/>
                <a:gd name="connsiteY46" fmla="*/ 345367 h 251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8912" h="2516244">
                  <a:moveTo>
                    <a:pt x="1628158" y="345367"/>
                  </a:moveTo>
                  <a:lnTo>
                    <a:pt x="1697231" y="118411"/>
                  </a:lnTo>
                  <a:lnTo>
                    <a:pt x="1710388" y="62495"/>
                  </a:lnTo>
                  <a:lnTo>
                    <a:pt x="1710388" y="46049"/>
                  </a:lnTo>
                  <a:lnTo>
                    <a:pt x="1697231" y="0"/>
                  </a:lnTo>
                  <a:lnTo>
                    <a:pt x="2068912" y="78941"/>
                  </a:lnTo>
                  <a:lnTo>
                    <a:pt x="2039309" y="121700"/>
                  </a:lnTo>
                  <a:lnTo>
                    <a:pt x="2009706" y="184195"/>
                  </a:lnTo>
                  <a:lnTo>
                    <a:pt x="1911030" y="404572"/>
                  </a:lnTo>
                  <a:lnTo>
                    <a:pt x="1835378" y="562454"/>
                  </a:lnTo>
                  <a:lnTo>
                    <a:pt x="1776172" y="687444"/>
                  </a:lnTo>
                  <a:lnTo>
                    <a:pt x="1697231" y="838748"/>
                  </a:lnTo>
                  <a:lnTo>
                    <a:pt x="1615001" y="983473"/>
                  </a:lnTo>
                  <a:lnTo>
                    <a:pt x="1552506" y="1092017"/>
                  </a:lnTo>
                  <a:lnTo>
                    <a:pt x="1447252" y="1276213"/>
                  </a:lnTo>
                  <a:lnTo>
                    <a:pt x="1391335" y="1371600"/>
                  </a:lnTo>
                  <a:lnTo>
                    <a:pt x="1220296" y="1575531"/>
                  </a:lnTo>
                  <a:lnTo>
                    <a:pt x="1121620" y="1697231"/>
                  </a:lnTo>
                  <a:lnTo>
                    <a:pt x="1036100" y="1792618"/>
                  </a:lnTo>
                  <a:lnTo>
                    <a:pt x="894664" y="1943922"/>
                  </a:lnTo>
                  <a:lnTo>
                    <a:pt x="763096" y="2062334"/>
                  </a:lnTo>
                  <a:lnTo>
                    <a:pt x="647974" y="2151142"/>
                  </a:lnTo>
                  <a:lnTo>
                    <a:pt x="513116" y="2249818"/>
                  </a:lnTo>
                  <a:lnTo>
                    <a:pt x="361813" y="2345205"/>
                  </a:lnTo>
                  <a:lnTo>
                    <a:pt x="131568" y="2470195"/>
                  </a:lnTo>
                  <a:lnTo>
                    <a:pt x="49338" y="2509666"/>
                  </a:lnTo>
                  <a:lnTo>
                    <a:pt x="19735" y="2516244"/>
                  </a:lnTo>
                  <a:lnTo>
                    <a:pt x="6578" y="2509666"/>
                  </a:lnTo>
                  <a:lnTo>
                    <a:pt x="0" y="2496509"/>
                  </a:lnTo>
                  <a:lnTo>
                    <a:pt x="0" y="2486641"/>
                  </a:lnTo>
                  <a:lnTo>
                    <a:pt x="0" y="2473485"/>
                  </a:lnTo>
                  <a:lnTo>
                    <a:pt x="13157" y="2457039"/>
                  </a:lnTo>
                  <a:lnTo>
                    <a:pt x="108544" y="2397833"/>
                  </a:lnTo>
                  <a:lnTo>
                    <a:pt x="249980" y="2295867"/>
                  </a:lnTo>
                  <a:lnTo>
                    <a:pt x="384837" y="2190613"/>
                  </a:lnTo>
                  <a:lnTo>
                    <a:pt x="549298" y="2045887"/>
                  </a:lnTo>
                  <a:lnTo>
                    <a:pt x="710469" y="1891295"/>
                  </a:lnTo>
                  <a:lnTo>
                    <a:pt x="838748" y="1749859"/>
                  </a:lnTo>
                  <a:lnTo>
                    <a:pt x="970316" y="1595266"/>
                  </a:lnTo>
                  <a:lnTo>
                    <a:pt x="1098595" y="1427516"/>
                  </a:lnTo>
                  <a:lnTo>
                    <a:pt x="1170958" y="1322262"/>
                  </a:lnTo>
                  <a:lnTo>
                    <a:pt x="1256477" y="1147934"/>
                  </a:lnTo>
                  <a:lnTo>
                    <a:pt x="1348575" y="993341"/>
                  </a:lnTo>
                  <a:lnTo>
                    <a:pt x="1420938" y="855194"/>
                  </a:lnTo>
                  <a:lnTo>
                    <a:pt x="1486722" y="710469"/>
                  </a:lnTo>
                  <a:lnTo>
                    <a:pt x="1575531" y="493381"/>
                  </a:lnTo>
                  <a:lnTo>
                    <a:pt x="1628158" y="3453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73">
              <a:extLst>
                <a:ext uri="{FF2B5EF4-FFF2-40B4-BE49-F238E27FC236}">
                  <a16:creationId xmlns:a16="http://schemas.microsoft.com/office/drawing/2014/main" id="{B9BF74B5-9763-4574-A646-13F5AD111537}"/>
                </a:ext>
              </a:extLst>
            </p:cNvPr>
            <p:cNvSpPr/>
            <p:nvPr/>
          </p:nvSpPr>
          <p:spPr>
            <a:xfrm>
              <a:off x="5422900" y="3962400"/>
              <a:ext cx="2260600" cy="2008188"/>
            </a:xfrm>
            <a:custGeom>
              <a:avLst/>
              <a:gdLst>
                <a:gd name="connsiteX0" fmla="*/ 857733 w 2261530"/>
                <a:gd name="connsiteY0" fmla="*/ 1135916 h 2009104"/>
                <a:gd name="connsiteX1" fmla="*/ 762429 w 2261530"/>
                <a:gd name="connsiteY1" fmla="*/ 1014855 h 2009104"/>
                <a:gd name="connsiteX2" fmla="*/ 690308 w 2261530"/>
                <a:gd name="connsiteY2" fmla="*/ 919551 h 2009104"/>
                <a:gd name="connsiteX3" fmla="*/ 576973 w 2261530"/>
                <a:gd name="connsiteY3" fmla="*/ 734095 h 2009104"/>
                <a:gd name="connsiteX4" fmla="*/ 476518 w 2261530"/>
                <a:gd name="connsiteY4" fmla="*/ 587276 h 2009104"/>
                <a:gd name="connsiteX5" fmla="*/ 412124 w 2261530"/>
                <a:gd name="connsiteY5" fmla="*/ 497124 h 2009104"/>
                <a:gd name="connsiteX6" fmla="*/ 342578 w 2261530"/>
                <a:gd name="connsiteY6" fmla="*/ 401821 h 2009104"/>
                <a:gd name="connsiteX7" fmla="*/ 283335 w 2261530"/>
                <a:gd name="connsiteY7" fmla="*/ 321972 h 2009104"/>
                <a:gd name="connsiteX8" fmla="*/ 208638 w 2261530"/>
                <a:gd name="connsiteY8" fmla="*/ 239547 h 2009104"/>
                <a:gd name="connsiteX9" fmla="*/ 131364 w 2261530"/>
                <a:gd name="connsiteY9" fmla="*/ 154546 h 2009104"/>
                <a:gd name="connsiteX10" fmla="*/ 64394 w 2261530"/>
                <a:gd name="connsiteY10" fmla="*/ 87576 h 2009104"/>
                <a:gd name="connsiteX11" fmla="*/ 10303 w 2261530"/>
                <a:gd name="connsiteY11" fmla="*/ 43788 h 2009104"/>
                <a:gd name="connsiteX12" fmla="*/ 0 w 2261530"/>
                <a:gd name="connsiteY12" fmla="*/ 25757 h 2009104"/>
                <a:gd name="connsiteX13" fmla="*/ 2576 w 2261530"/>
                <a:gd name="connsiteY13" fmla="*/ 7727 h 2009104"/>
                <a:gd name="connsiteX14" fmla="*/ 18030 w 2261530"/>
                <a:gd name="connsiteY14" fmla="*/ 0 h 2009104"/>
                <a:gd name="connsiteX15" fmla="*/ 48940 w 2261530"/>
                <a:gd name="connsiteY15" fmla="*/ 5151 h 2009104"/>
                <a:gd name="connsiteX16" fmla="*/ 92728 w 2261530"/>
                <a:gd name="connsiteY16" fmla="*/ 18030 h 2009104"/>
                <a:gd name="connsiteX17" fmla="*/ 139092 w 2261530"/>
                <a:gd name="connsiteY17" fmla="*/ 41212 h 2009104"/>
                <a:gd name="connsiteX18" fmla="*/ 175153 w 2261530"/>
                <a:gd name="connsiteY18" fmla="*/ 61818 h 2009104"/>
                <a:gd name="connsiteX19" fmla="*/ 216365 w 2261530"/>
                <a:gd name="connsiteY19" fmla="*/ 92728 h 2009104"/>
                <a:gd name="connsiteX20" fmla="*/ 262729 w 2261530"/>
                <a:gd name="connsiteY20" fmla="*/ 136516 h 2009104"/>
                <a:gd name="connsiteX21" fmla="*/ 327123 w 2261530"/>
                <a:gd name="connsiteY21" fmla="*/ 203486 h 2009104"/>
                <a:gd name="connsiteX22" fmla="*/ 515155 w 2261530"/>
                <a:gd name="connsiteY22" fmla="*/ 404396 h 2009104"/>
                <a:gd name="connsiteX23" fmla="*/ 685156 w 2261530"/>
                <a:gd name="connsiteY23" fmla="*/ 582125 h 2009104"/>
                <a:gd name="connsiteX24" fmla="*/ 801066 w 2261530"/>
                <a:gd name="connsiteY24" fmla="*/ 788187 h 2009104"/>
                <a:gd name="connsiteX25" fmla="*/ 888642 w 2261530"/>
                <a:gd name="connsiteY25" fmla="*/ 880915 h 2009104"/>
                <a:gd name="connsiteX26" fmla="*/ 1027734 w 2261530"/>
                <a:gd name="connsiteY26" fmla="*/ 1022582 h 2009104"/>
                <a:gd name="connsiteX27" fmla="*/ 1166826 w 2261530"/>
                <a:gd name="connsiteY27" fmla="*/ 1161674 h 2009104"/>
                <a:gd name="connsiteX28" fmla="*/ 1275008 w 2261530"/>
                <a:gd name="connsiteY28" fmla="*/ 1269857 h 2009104"/>
                <a:gd name="connsiteX29" fmla="*/ 1360009 w 2261530"/>
                <a:gd name="connsiteY29" fmla="*/ 1352281 h 2009104"/>
                <a:gd name="connsiteX30" fmla="*/ 1452737 w 2261530"/>
                <a:gd name="connsiteY30" fmla="*/ 1439858 h 2009104"/>
                <a:gd name="connsiteX31" fmla="*/ 1530010 w 2261530"/>
                <a:gd name="connsiteY31" fmla="*/ 1509404 h 2009104"/>
                <a:gd name="connsiteX32" fmla="*/ 1586677 w 2261530"/>
                <a:gd name="connsiteY32" fmla="*/ 1558343 h 2009104"/>
                <a:gd name="connsiteX33" fmla="*/ 1622738 w 2261530"/>
                <a:gd name="connsiteY33" fmla="*/ 1589253 h 2009104"/>
                <a:gd name="connsiteX34" fmla="*/ 1712890 w 2261530"/>
                <a:gd name="connsiteY34" fmla="*/ 1651071 h 2009104"/>
                <a:gd name="connsiteX35" fmla="*/ 1857133 w 2261530"/>
                <a:gd name="connsiteY35" fmla="*/ 1736072 h 2009104"/>
                <a:gd name="connsiteX36" fmla="*/ 1980771 w 2261530"/>
                <a:gd name="connsiteY36" fmla="*/ 1805618 h 2009104"/>
                <a:gd name="connsiteX37" fmla="*/ 2099256 w 2261530"/>
                <a:gd name="connsiteY37" fmla="*/ 1864861 h 2009104"/>
                <a:gd name="connsiteX38" fmla="*/ 2207439 w 2261530"/>
                <a:gd name="connsiteY38" fmla="*/ 1913800 h 2009104"/>
                <a:gd name="connsiteX39" fmla="*/ 2243500 w 2261530"/>
                <a:gd name="connsiteY39" fmla="*/ 1929255 h 2009104"/>
                <a:gd name="connsiteX40" fmla="*/ 2253803 w 2261530"/>
                <a:gd name="connsiteY40" fmla="*/ 1939558 h 2009104"/>
                <a:gd name="connsiteX41" fmla="*/ 2261530 w 2261530"/>
                <a:gd name="connsiteY41" fmla="*/ 1949861 h 2009104"/>
                <a:gd name="connsiteX42" fmla="*/ 2261530 w 2261530"/>
                <a:gd name="connsiteY42" fmla="*/ 1962740 h 2009104"/>
                <a:gd name="connsiteX43" fmla="*/ 2243500 w 2261530"/>
                <a:gd name="connsiteY43" fmla="*/ 1985922 h 2009104"/>
                <a:gd name="connsiteX44" fmla="*/ 2212590 w 2261530"/>
                <a:gd name="connsiteY44" fmla="*/ 2003952 h 2009104"/>
                <a:gd name="connsiteX45" fmla="*/ 2179105 w 2261530"/>
                <a:gd name="connsiteY45" fmla="*/ 2009104 h 2009104"/>
                <a:gd name="connsiteX46" fmla="*/ 2088953 w 2261530"/>
                <a:gd name="connsiteY46" fmla="*/ 2003952 h 2009104"/>
                <a:gd name="connsiteX47" fmla="*/ 1900922 w 2261530"/>
                <a:gd name="connsiteY47" fmla="*/ 1996225 h 2009104"/>
                <a:gd name="connsiteX48" fmla="*/ 1725769 w 2261530"/>
                <a:gd name="connsiteY48" fmla="*/ 1988498 h 2009104"/>
                <a:gd name="connsiteX49" fmla="*/ 1689708 w 2261530"/>
                <a:gd name="connsiteY49" fmla="*/ 1985922 h 2009104"/>
                <a:gd name="connsiteX50" fmla="*/ 1653647 w 2261530"/>
                <a:gd name="connsiteY50" fmla="*/ 1980770 h 2009104"/>
                <a:gd name="connsiteX51" fmla="*/ 1622738 w 2261530"/>
                <a:gd name="connsiteY51" fmla="*/ 1970467 h 2009104"/>
                <a:gd name="connsiteX52" fmla="*/ 1581526 w 2261530"/>
                <a:gd name="connsiteY52" fmla="*/ 1947285 h 2009104"/>
                <a:gd name="connsiteX53" fmla="*/ 1535162 w 2261530"/>
                <a:gd name="connsiteY53" fmla="*/ 1916376 h 2009104"/>
                <a:gd name="connsiteX54" fmla="*/ 1475919 w 2261530"/>
                <a:gd name="connsiteY54" fmla="*/ 1872588 h 2009104"/>
                <a:gd name="connsiteX55" fmla="*/ 1403797 w 2261530"/>
                <a:gd name="connsiteY55" fmla="*/ 1805618 h 2009104"/>
                <a:gd name="connsiteX56" fmla="*/ 1298190 w 2261530"/>
                <a:gd name="connsiteY56" fmla="*/ 1689708 h 2009104"/>
                <a:gd name="connsiteX57" fmla="*/ 1171977 w 2261530"/>
                <a:gd name="connsiteY57" fmla="*/ 1530010 h 2009104"/>
                <a:gd name="connsiteX58" fmla="*/ 1040613 w 2261530"/>
                <a:gd name="connsiteY58" fmla="*/ 1365160 h 2009104"/>
                <a:gd name="connsiteX59" fmla="*/ 857733 w 2261530"/>
                <a:gd name="connsiteY59" fmla="*/ 1135916 h 200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61530" h="2009104">
                  <a:moveTo>
                    <a:pt x="857733" y="1135916"/>
                  </a:moveTo>
                  <a:lnTo>
                    <a:pt x="762429" y="1014855"/>
                  </a:lnTo>
                  <a:lnTo>
                    <a:pt x="690308" y="919551"/>
                  </a:lnTo>
                  <a:lnTo>
                    <a:pt x="576973" y="734095"/>
                  </a:lnTo>
                  <a:lnTo>
                    <a:pt x="476518" y="587276"/>
                  </a:lnTo>
                  <a:lnTo>
                    <a:pt x="412124" y="497124"/>
                  </a:lnTo>
                  <a:lnTo>
                    <a:pt x="342578" y="401821"/>
                  </a:lnTo>
                  <a:lnTo>
                    <a:pt x="283335" y="321972"/>
                  </a:lnTo>
                  <a:lnTo>
                    <a:pt x="208638" y="239547"/>
                  </a:lnTo>
                  <a:lnTo>
                    <a:pt x="131364" y="154546"/>
                  </a:lnTo>
                  <a:lnTo>
                    <a:pt x="64394" y="87576"/>
                  </a:lnTo>
                  <a:lnTo>
                    <a:pt x="10303" y="43788"/>
                  </a:lnTo>
                  <a:lnTo>
                    <a:pt x="0" y="25757"/>
                  </a:lnTo>
                  <a:lnTo>
                    <a:pt x="2576" y="7727"/>
                  </a:lnTo>
                  <a:lnTo>
                    <a:pt x="18030" y="0"/>
                  </a:lnTo>
                  <a:lnTo>
                    <a:pt x="48940" y="5151"/>
                  </a:lnTo>
                  <a:lnTo>
                    <a:pt x="92728" y="18030"/>
                  </a:lnTo>
                  <a:lnTo>
                    <a:pt x="139092" y="41212"/>
                  </a:lnTo>
                  <a:lnTo>
                    <a:pt x="175153" y="61818"/>
                  </a:lnTo>
                  <a:lnTo>
                    <a:pt x="216365" y="92728"/>
                  </a:lnTo>
                  <a:lnTo>
                    <a:pt x="262729" y="136516"/>
                  </a:lnTo>
                  <a:lnTo>
                    <a:pt x="327123" y="203486"/>
                  </a:lnTo>
                  <a:lnTo>
                    <a:pt x="515155" y="404396"/>
                  </a:lnTo>
                  <a:lnTo>
                    <a:pt x="685156" y="582125"/>
                  </a:lnTo>
                  <a:lnTo>
                    <a:pt x="801066" y="788187"/>
                  </a:lnTo>
                  <a:lnTo>
                    <a:pt x="888642" y="880915"/>
                  </a:lnTo>
                  <a:lnTo>
                    <a:pt x="1027734" y="1022582"/>
                  </a:lnTo>
                  <a:lnTo>
                    <a:pt x="1166826" y="1161674"/>
                  </a:lnTo>
                  <a:lnTo>
                    <a:pt x="1275008" y="1269857"/>
                  </a:lnTo>
                  <a:lnTo>
                    <a:pt x="1360009" y="1352281"/>
                  </a:lnTo>
                  <a:lnTo>
                    <a:pt x="1452737" y="1439858"/>
                  </a:lnTo>
                  <a:lnTo>
                    <a:pt x="1530010" y="1509404"/>
                  </a:lnTo>
                  <a:lnTo>
                    <a:pt x="1586677" y="1558343"/>
                  </a:lnTo>
                  <a:lnTo>
                    <a:pt x="1622738" y="1589253"/>
                  </a:lnTo>
                  <a:lnTo>
                    <a:pt x="1712890" y="1651071"/>
                  </a:lnTo>
                  <a:lnTo>
                    <a:pt x="1857133" y="1736072"/>
                  </a:lnTo>
                  <a:lnTo>
                    <a:pt x="1980771" y="1805618"/>
                  </a:lnTo>
                  <a:lnTo>
                    <a:pt x="2099256" y="1864861"/>
                  </a:lnTo>
                  <a:lnTo>
                    <a:pt x="2207439" y="1913800"/>
                  </a:lnTo>
                  <a:lnTo>
                    <a:pt x="2243500" y="1929255"/>
                  </a:lnTo>
                  <a:lnTo>
                    <a:pt x="2253803" y="1939558"/>
                  </a:lnTo>
                  <a:lnTo>
                    <a:pt x="2261530" y="1949861"/>
                  </a:lnTo>
                  <a:lnTo>
                    <a:pt x="2261530" y="1962740"/>
                  </a:lnTo>
                  <a:lnTo>
                    <a:pt x="2243500" y="1985922"/>
                  </a:lnTo>
                  <a:lnTo>
                    <a:pt x="2212590" y="2003952"/>
                  </a:lnTo>
                  <a:lnTo>
                    <a:pt x="2179105" y="2009104"/>
                  </a:lnTo>
                  <a:lnTo>
                    <a:pt x="2088953" y="2003952"/>
                  </a:lnTo>
                  <a:lnTo>
                    <a:pt x="1900922" y="1996225"/>
                  </a:lnTo>
                  <a:lnTo>
                    <a:pt x="1725769" y="1988498"/>
                  </a:lnTo>
                  <a:lnTo>
                    <a:pt x="1689708" y="1985922"/>
                  </a:lnTo>
                  <a:lnTo>
                    <a:pt x="1653647" y="1980770"/>
                  </a:lnTo>
                  <a:lnTo>
                    <a:pt x="1622738" y="1970467"/>
                  </a:lnTo>
                  <a:lnTo>
                    <a:pt x="1581526" y="1947285"/>
                  </a:lnTo>
                  <a:lnTo>
                    <a:pt x="1535162" y="1916376"/>
                  </a:lnTo>
                  <a:lnTo>
                    <a:pt x="1475919" y="1872588"/>
                  </a:lnTo>
                  <a:lnTo>
                    <a:pt x="1403797" y="1805618"/>
                  </a:lnTo>
                  <a:lnTo>
                    <a:pt x="1298190" y="1689708"/>
                  </a:lnTo>
                  <a:lnTo>
                    <a:pt x="1171977" y="1530010"/>
                  </a:lnTo>
                  <a:lnTo>
                    <a:pt x="1040613" y="1365160"/>
                  </a:lnTo>
                  <a:lnTo>
                    <a:pt x="857733" y="113591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A15400EC-1387-4BBD-880C-688E1F51D6AF}"/>
              </a:ext>
            </a:extLst>
          </p:cNvPr>
          <p:cNvGrpSpPr/>
          <p:nvPr/>
        </p:nvGrpSpPr>
        <p:grpSpPr>
          <a:xfrm>
            <a:off x="2455863" y="1398588"/>
            <a:ext cx="5075237" cy="4483100"/>
            <a:chOff x="2455863" y="1398588"/>
            <a:chExt cx="5075237" cy="4483100"/>
          </a:xfrm>
        </p:grpSpPr>
        <p:sp>
          <p:nvSpPr>
            <p:cNvPr id="61" name="フリーフォーム 62">
              <a:extLst>
                <a:ext uri="{FF2B5EF4-FFF2-40B4-BE49-F238E27FC236}">
                  <a16:creationId xmlns:a16="http://schemas.microsoft.com/office/drawing/2014/main" id="{AD1095FA-FB33-419D-A0B9-5941315FCA82}"/>
                </a:ext>
              </a:extLst>
            </p:cNvPr>
            <p:cNvSpPr/>
            <p:nvPr/>
          </p:nvSpPr>
          <p:spPr>
            <a:xfrm>
              <a:off x="2455863" y="1398588"/>
              <a:ext cx="1566862" cy="1868487"/>
            </a:xfrm>
            <a:custGeom>
              <a:avLst/>
              <a:gdLst>
                <a:gd name="connsiteX0" fmla="*/ 1085850 w 1566862"/>
                <a:gd name="connsiteY0" fmla="*/ 914400 h 1869281"/>
                <a:gd name="connsiteX1" fmla="*/ 1181100 w 1566862"/>
                <a:gd name="connsiteY1" fmla="*/ 800100 h 1869281"/>
                <a:gd name="connsiteX2" fmla="*/ 1269206 w 1566862"/>
                <a:gd name="connsiteY2" fmla="*/ 690562 h 1869281"/>
                <a:gd name="connsiteX3" fmla="*/ 1371600 w 1566862"/>
                <a:gd name="connsiteY3" fmla="*/ 552450 h 1869281"/>
                <a:gd name="connsiteX4" fmla="*/ 1412081 w 1566862"/>
                <a:gd name="connsiteY4" fmla="*/ 497681 h 1869281"/>
                <a:gd name="connsiteX5" fmla="*/ 1464469 w 1566862"/>
                <a:gd name="connsiteY5" fmla="*/ 435769 h 1869281"/>
                <a:gd name="connsiteX6" fmla="*/ 1500187 w 1566862"/>
                <a:gd name="connsiteY6" fmla="*/ 397669 h 1869281"/>
                <a:gd name="connsiteX7" fmla="*/ 1533525 w 1566862"/>
                <a:gd name="connsiteY7" fmla="*/ 366712 h 1869281"/>
                <a:gd name="connsiteX8" fmla="*/ 1552575 w 1566862"/>
                <a:gd name="connsiteY8" fmla="*/ 352425 h 1869281"/>
                <a:gd name="connsiteX9" fmla="*/ 1559719 w 1566862"/>
                <a:gd name="connsiteY9" fmla="*/ 345281 h 1869281"/>
                <a:gd name="connsiteX10" fmla="*/ 1564481 w 1566862"/>
                <a:gd name="connsiteY10" fmla="*/ 328612 h 1869281"/>
                <a:gd name="connsiteX11" fmla="*/ 1566862 w 1566862"/>
                <a:gd name="connsiteY11" fmla="*/ 304800 h 1869281"/>
                <a:gd name="connsiteX12" fmla="*/ 1562100 w 1566862"/>
                <a:gd name="connsiteY12" fmla="*/ 273844 h 1869281"/>
                <a:gd name="connsiteX13" fmla="*/ 1550194 w 1566862"/>
                <a:gd name="connsiteY13" fmla="*/ 235744 h 1869281"/>
                <a:gd name="connsiteX14" fmla="*/ 1521619 w 1566862"/>
                <a:gd name="connsiteY14" fmla="*/ 195262 h 1869281"/>
                <a:gd name="connsiteX15" fmla="*/ 1495425 w 1566862"/>
                <a:gd name="connsiteY15" fmla="*/ 166687 h 1869281"/>
                <a:gd name="connsiteX16" fmla="*/ 1419225 w 1566862"/>
                <a:gd name="connsiteY16" fmla="*/ 121444 h 1869281"/>
                <a:gd name="connsiteX17" fmla="*/ 1338262 w 1566862"/>
                <a:gd name="connsiteY17" fmla="*/ 76200 h 1869281"/>
                <a:gd name="connsiteX18" fmla="*/ 1259681 w 1566862"/>
                <a:gd name="connsiteY18" fmla="*/ 40481 h 1869281"/>
                <a:gd name="connsiteX19" fmla="*/ 1204912 w 1566862"/>
                <a:gd name="connsiteY19" fmla="*/ 21431 h 1869281"/>
                <a:gd name="connsiteX20" fmla="*/ 1147762 w 1566862"/>
                <a:gd name="connsiteY20" fmla="*/ 7144 h 1869281"/>
                <a:gd name="connsiteX21" fmla="*/ 1114425 w 1566862"/>
                <a:gd name="connsiteY21" fmla="*/ 0 h 1869281"/>
                <a:gd name="connsiteX22" fmla="*/ 1076325 w 1566862"/>
                <a:gd name="connsiteY22" fmla="*/ 0 h 1869281"/>
                <a:gd name="connsiteX23" fmla="*/ 1052512 w 1566862"/>
                <a:gd name="connsiteY23" fmla="*/ 4762 h 1869281"/>
                <a:gd name="connsiteX24" fmla="*/ 1042987 w 1566862"/>
                <a:gd name="connsiteY24" fmla="*/ 16669 h 1869281"/>
                <a:gd name="connsiteX25" fmla="*/ 1050131 w 1566862"/>
                <a:gd name="connsiteY25" fmla="*/ 33337 h 1869281"/>
                <a:gd name="connsiteX26" fmla="*/ 1073944 w 1566862"/>
                <a:gd name="connsiteY26" fmla="*/ 59531 h 1869281"/>
                <a:gd name="connsiteX27" fmla="*/ 1097756 w 1566862"/>
                <a:gd name="connsiteY27" fmla="*/ 76200 h 1869281"/>
                <a:gd name="connsiteX28" fmla="*/ 1145381 w 1566862"/>
                <a:gd name="connsiteY28" fmla="*/ 116681 h 1869281"/>
                <a:gd name="connsiteX29" fmla="*/ 1193006 w 1566862"/>
                <a:gd name="connsiteY29" fmla="*/ 164306 h 1869281"/>
                <a:gd name="connsiteX30" fmla="*/ 1214437 w 1566862"/>
                <a:gd name="connsiteY30" fmla="*/ 195262 h 1869281"/>
                <a:gd name="connsiteX31" fmla="*/ 1214437 w 1566862"/>
                <a:gd name="connsiteY31" fmla="*/ 211931 h 1869281"/>
                <a:gd name="connsiteX32" fmla="*/ 1204912 w 1566862"/>
                <a:gd name="connsiteY32" fmla="*/ 259556 h 1869281"/>
                <a:gd name="connsiteX33" fmla="*/ 1178719 w 1566862"/>
                <a:gd name="connsiteY33" fmla="*/ 335756 h 1869281"/>
                <a:gd name="connsiteX34" fmla="*/ 1140619 w 1566862"/>
                <a:gd name="connsiteY34" fmla="*/ 409575 h 1869281"/>
                <a:gd name="connsiteX35" fmla="*/ 1085850 w 1566862"/>
                <a:gd name="connsiteY35" fmla="*/ 507206 h 1869281"/>
                <a:gd name="connsiteX36" fmla="*/ 981075 w 1566862"/>
                <a:gd name="connsiteY36" fmla="*/ 657225 h 1869281"/>
                <a:gd name="connsiteX37" fmla="*/ 842962 w 1566862"/>
                <a:gd name="connsiteY37" fmla="*/ 842962 h 1869281"/>
                <a:gd name="connsiteX38" fmla="*/ 640556 w 1566862"/>
                <a:gd name="connsiteY38" fmla="*/ 1095375 h 1869281"/>
                <a:gd name="connsiteX39" fmla="*/ 492919 w 1566862"/>
                <a:gd name="connsiteY39" fmla="*/ 1273969 h 1869281"/>
                <a:gd name="connsiteX40" fmla="*/ 311944 w 1566862"/>
                <a:gd name="connsiteY40" fmla="*/ 1485900 h 1869281"/>
                <a:gd name="connsiteX41" fmla="*/ 135731 w 1566862"/>
                <a:gd name="connsiteY41" fmla="*/ 1674019 h 1869281"/>
                <a:gd name="connsiteX42" fmla="*/ 23812 w 1566862"/>
                <a:gd name="connsiteY42" fmla="*/ 1795462 h 1869281"/>
                <a:gd name="connsiteX43" fmla="*/ 7144 w 1566862"/>
                <a:gd name="connsiteY43" fmla="*/ 1819275 h 1869281"/>
                <a:gd name="connsiteX44" fmla="*/ 0 w 1566862"/>
                <a:gd name="connsiteY44" fmla="*/ 1840706 h 1869281"/>
                <a:gd name="connsiteX45" fmla="*/ 2381 w 1566862"/>
                <a:gd name="connsiteY45" fmla="*/ 1854994 h 1869281"/>
                <a:gd name="connsiteX46" fmla="*/ 9525 w 1566862"/>
                <a:gd name="connsiteY46" fmla="*/ 1864519 h 1869281"/>
                <a:gd name="connsiteX47" fmla="*/ 16669 w 1566862"/>
                <a:gd name="connsiteY47" fmla="*/ 1869281 h 1869281"/>
                <a:gd name="connsiteX48" fmla="*/ 45244 w 1566862"/>
                <a:gd name="connsiteY48" fmla="*/ 1862137 h 1869281"/>
                <a:gd name="connsiteX49" fmla="*/ 123825 w 1566862"/>
                <a:gd name="connsiteY49" fmla="*/ 1807369 h 1869281"/>
                <a:gd name="connsiteX50" fmla="*/ 290512 w 1566862"/>
                <a:gd name="connsiteY50" fmla="*/ 1674019 h 1869281"/>
                <a:gd name="connsiteX51" fmla="*/ 452437 w 1566862"/>
                <a:gd name="connsiteY51" fmla="*/ 1540669 h 1869281"/>
                <a:gd name="connsiteX52" fmla="*/ 640556 w 1566862"/>
                <a:gd name="connsiteY52" fmla="*/ 1378744 h 1869281"/>
                <a:gd name="connsiteX53" fmla="*/ 892969 w 1566862"/>
                <a:gd name="connsiteY53" fmla="*/ 1128712 h 1869281"/>
                <a:gd name="connsiteX54" fmla="*/ 1085850 w 1566862"/>
                <a:gd name="connsiteY54" fmla="*/ 914400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66862" h="1869281">
                  <a:moveTo>
                    <a:pt x="1085850" y="914400"/>
                  </a:moveTo>
                  <a:lnTo>
                    <a:pt x="1181100" y="800100"/>
                  </a:lnTo>
                  <a:lnTo>
                    <a:pt x="1269206" y="690562"/>
                  </a:lnTo>
                  <a:lnTo>
                    <a:pt x="1371600" y="552450"/>
                  </a:lnTo>
                  <a:lnTo>
                    <a:pt x="1412081" y="497681"/>
                  </a:lnTo>
                  <a:lnTo>
                    <a:pt x="1464469" y="435769"/>
                  </a:lnTo>
                  <a:lnTo>
                    <a:pt x="1500187" y="397669"/>
                  </a:lnTo>
                  <a:lnTo>
                    <a:pt x="1533525" y="366712"/>
                  </a:lnTo>
                  <a:lnTo>
                    <a:pt x="1552575" y="352425"/>
                  </a:lnTo>
                  <a:lnTo>
                    <a:pt x="1559719" y="345281"/>
                  </a:lnTo>
                  <a:lnTo>
                    <a:pt x="1564481" y="328612"/>
                  </a:lnTo>
                  <a:lnTo>
                    <a:pt x="1566862" y="304800"/>
                  </a:lnTo>
                  <a:lnTo>
                    <a:pt x="1562100" y="273844"/>
                  </a:lnTo>
                  <a:lnTo>
                    <a:pt x="1550194" y="235744"/>
                  </a:lnTo>
                  <a:lnTo>
                    <a:pt x="1521619" y="195262"/>
                  </a:lnTo>
                  <a:lnTo>
                    <a:pt x="1495425" y="166687"/>
                  </a:lnTo>
                  <a:lnTo>
                    <a:pt x="1419225" y="121444"/>
                  </a:lnTo>
                  <a:lnTo>
                    <a:pt x="1338262" y="76200"/>
                  </a:lnTo>
                  <a:lnTo>
                    <a:pt x="1259681" y="40481"/>
                  </a:lnTo>
                  <a:lnTo>
                    <a:pt x="1204912" y="21431"/>
                  </a:lnTo>
                  <a:lnTo>
                    <a:pt x="1147762" y="7144"/>
                  </a:lnTo>
                  <a:lnTo>
                    <a:pt x="1114425" y="0"/>
                  </a:lnTo>
                  <a:lnTo>
                    <a:pt x="1076325" y="0"/>
                  </a:lnTo>
                  <a:lnTo>
                    <a:pt x="1052512" y="4762"/>
                  </a:lnTo>
                  <a:lnTo>
                    <a:pt x="1042987" y="16669"/>
                  </a:lnTo>
                  <a:lnTo>
                    <a:pt x="1050131" y="33337"/>
                  </a:lnTo>
                  <a:lnTo>
                    <a:pt x="1073944" y="59531"/>
                  </a:lnTo>
                  <a:lnTo>
                    <a:pt x="1097756" y="76200"/>
                  </a:lnTo>
                  <a:lnTo>
                    <a:pt x="1145381" y="116681"/>
                  </a:lnTo>
                  <a:lnTo>
                    <a:pt x="1193006" y="164306"/>
                  </a:lnTo>
                  <a:lnTo>
                    <a:pt x="1214437" y="195262"/>
                  </a:lnTo>
                  <a:lnTo>
                    <a:pt x="1214437" y="211931"/>
                  </a:lnTo>
                  <a:lnTo>
                    <a:pt x="1204912" y="259556"/>
                  </a:lnTo>
                  <a:lnTo>
                    <a:pt x="1178719" y="335756"/>
                  </a:lnTo>
                  <a:lnTo>
                    <a:pt x="1140619" y="409575"/>
                  </a:lnTo>
                  <a:lnTo>
                    <a:pt x="1085850" y="507206"/>
                  </a:lnTo>
                  <a:lnTo>
                    <a:pt x="981075" y="657225"/>
                  </a:lnTo>
                  <a:lnTo>
                    <a:pt x="842962" y="842962"/>
                  </a:lnTo>
                  <a:lnTo>
                    <a:pt x="640556" y="1095375"/>
                  </a:lnTo>
                  <a:lnTo>
                    <a:pt x="492919" y="1273969"/>
                  </a:lnTo>
                  <a:lnTo>
                    <a:pt x="311944" y="1485900"/>
                  </a:lnTo>
                  <a:lnTo>
                    <a:pt x="135731" y="1674019"/>
                  </a:lnTo>
                  <a:lnTo>
                    <a:pt x="23812" y="1795462"/>
                  </a:lnTo>
                  <a:lnTo>
                    <a:pt x="7144" y="1819275"/>
                  </a:lnTo>
                  <a:lnTo>
                    <a:pt x="0" y="1840706"/>
                  </a:lnTo>
                  <a:lnTo>
                    <a:pt x="2381" y="1854994"/>
                  </a:lnTo>
                  <a:lnTo>
                    <a:pt x="9525" y="1864519"/>
                  </a:lnTo>
                  <a:lnTo>
                    <a:pt x="16669" y="1869281"/>
                  </a:lnTo>
                  <a:lnTo>
                    <a:pt x="45244" y="1862137"/>
                  </a:lnTo>
                  <a:lnTo>
                    <a:pt x="123825" y="1807369"/>
                  </a:lnTo>
                  <a:lnTo>
                    <a:pt x="290512" y="1674019"/>
                  </a:lnTo>
                  <a:lnTo>
                    <a:pt x="452437" y="1540669"/>
                  </a:lnTo>
                  <a:lnTo>
                    <a:pt x="640556" y="1378744"/>
                  </a:lnTo>
                  <a:lnTo>
                    <a:pt x="892969" y="1128712"/>
                  </a:lnTo>
                  <a:lnTo>
                    <a:pt x="1085850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71">
              <a:extLst>
                <a:ext uri="{FF2B5EF4-FFF2-40B4-BE49-F238E27FC236}">
                  <a16:creationId xmlns:a16="http://schemas.microsoft.com/office/drawing/2014/main" id="{EC202CB4-3788-4F96-9F18-30046D9A9C54}"/>
                </a:ext>
              </a:extLst>
            </p:cNvPr>
            <p:cNvSpPr/>
            <p:nvPr/>
          </p:nvSpPr>
          <p:spPr>
            <a:xfrm>
              <a:off x="5056188" y="1976438"/>
              <a:ext cx="1809750" cy="452437"/>
            </a:xfrm>
            <a:custGeom>
              <a:avLst/>
              <a:gdLst>
                <a:gd name="connsiteX0" fmla="*/ 619125 w 1809750"/>
                <a:gd name="connsiteY0" fmla="*/ 214312 h 452437"/>
                <a:gd name="connsiteX1" fmla="*/ 859631 w 1809750"/>
                <a:gd name="connsiteY1" fmla="*/ 178593 h 452437"/>
                <a:gd name="connsiteX2" fmla="*/ 1066800 w 1809750"/>
                <a:gd name="connsiteY2" fmla="*/ 140493 h 452437"/>
                <a:gd name="connsiteX3" fmla="*/ 1243012 w 1809750"/>
                <a:gd name="connsiteY3" fmla="*/ 102393 h 452437"/>
                <a:gd name="connsiteX4" fmla="*/ 1290637 w 1809750"/>
                <a:gd name="connsiteY4" fmla="*/ 90487 h 452437"/>
                <a:gd name="connsiteX5" fmla="*/ 1331119 w 1809750"/>
                <a:gd name="connsiteY5" fmla="*/ 71437 h 452437"/>
                <a:gd name="connsiteX6" fmla="*/ 1426369 w 1809750"/>
                <a:gd name="connsiteY6" fmla="*/ 23812 h 452437"/>
                <a:gd name="connsiteX7" fmla="*/ 1488281 w 1809750"/>
                <a:gd name="connsiteY7" fmla="*/ 4762 h 452437"/>
                <a:gd name="connsiteX8" fmla="*/ 1545431 w 1809750"/>
                <a:gd name="connsiteY8" fmla="*/ 0 h 452437"/>
                <a:gd name="connsiteX9" fmla="*/ 1593056 w 1809750"/>
                <a:gd name="connsiteY9" fmla="*/ 4762 h 452437"/>
                <a:gd name="connsiteX10" fmla="*/ 1662112 w 1809750"/>
                <a:gd name="connsiteY10" fmla="*/ 21431 h 452437"/>
                <a:gd name="connsiteX11" fmla="*/ 1721644 w 1809750"/>
                <a:gd name="connsiteY11" fmla="*/ 40481 h 452437"/>
                <a:gd name="connsiteX12" fmla="*/ 1769269 w 1809750"/>
                <a:gd name="connsiteY12" fmla="*/ 61912 h 452437"/>
                <a:gd name="connsiteX13" fmla="*/ 1800225 w 1809750"/>
                <a:gd name="connsiteY13" fmla="*/ 83343 h 452437"/>
                <a:gd name="connsiteX14" fmla="*/ 1807369 w 1809750"/>
                <a:gd name="connsiteY14" fmla="*/ 95250 h 452437"/>
                <a:gd name="connsiteX15" fmla="*/ 1809750 w 1809750"/>
                <a:gd name="connsiteY15" fmla="*/ 111918 h 452437"/>
                <a:gd name="connsiteX16" fmla="*/ 1807369 w 1809750"/>
                <a:gd name="connsiteY16" fmla="*/ 145256 h 452437"/>
                <a:gd name="connsiteX17" fmla="*/ 1790700 w 1809750"/>
                <a:gd name="connsiteY17" fmla="*/ 180975 h 452437"/>
                <a:gd name="connsiteX18" fmla="*/ 1762125 w 1809750"/>
                <a:gd name="connsiteY18" fmla="*/ 207168 h 452437"/>
                <a:gd name="connsiteX19" fmla="*/ 1726406 w 1809750"/>
                <a:gd name="connsiteY19" fmla="*/ 228600 h 452437"/>
                <a:gd name="connsiteX20" fmla="*/ 1671637 w 1809750"/>
                <a:gd name="connsiteY20" fmla="*/ 250031 h 452437"/>
                <a:gd name="connsiteX21" fmla="*/ 1588294 w 1809750"/>
                <a:gd name="connsiteY21" fmla="*/ 271462 h 452437"/>
                <a:gd name="connsiteX22" fmla="*/ 1469231 w 1809750"/>
                <a:gd name="connsiteY22" fmla="*/ 297656 h 452437"/>
                <a:gd name="connsiteX23" fmla="*/ 1331119 w 1809750"/>
                <a:gd name="connsiteY23" fmla="*/ 323850 h 452437"/>
                <a:gd name="connsiteX24" fmla="*/ 1145381 w 1809750"/>
                <a:gd name="connsiteY24" fmla="*/ 354806 h 452437"/>
                <a:gd name="connsiteX25" fmla="*/ 954881 w 1809750"/>
                <a:gd name="connsiteY25" fmla="*/ 378618 h 452437"/>
                <a:gd name="connsiteX26" fmla="*/ 812006 w 1809750"/>
                <a:gd name="connsiteY26" fmla="*/ 392906 h 452437"/>
                <a:gd name="connsiteX27" fmla="*/ 647700 w 1809750"/>
                <a:gd name="connsiteY27" fmla="*/ 411956 h 452437"/>
                <a:gd name="connsiteX28" fmla="*/ 395287 w 1809750"/>
                <a:gd name="connsiteY28" fmla="*/ 431006 h 452437"/>
                <a:gd name="connsiteX29" fmla="*/ 190500 w 1809750"/>
                <a:gd name="connsiteY29" fmla="*/ 445293 h 452437"/>
                <a:gd name="connsiteX30" fmla="*/ 69056 w 1809750"/>
                <a:gd name="connsiteY30" fmla="*/ 452437 h 452437"/>
                <a:gd name="connsiteX31" fmla="*/ 0 w 1809750"/>
                <a:gd name="connsiteY31" fmla="*/ 276225 h 452437"/>
                <a:gd name="connsiteX32" fmla="*/ 135731 w 1809750"/>
                <a:gd name="connsiteY32" fmla="*/ 266700 h 452437"/>
                <a:gd name="connsiteX33" fmla="*/ 333375 w 1809750"/>
                <a:gd name="connsiteY33" fmla="*/ 247650 h 452437"/>
                <a:gd name="connsiteX34" fmla="*/ 528637 w 1809750"/>
                <a:gd name="connsiteY34" fmla="*/ 226218 h 452437"/>
                <a:gd name="connsiteX35" fmla="*/ 619125 w 1809750"/>
                <a:gd name="connsiteY35" fmla="*/ 2143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09750" h="452437">
                  <a:moveTo>
                    <a:pt x="619125" y="214312"/>
                  </a:moveTo>
                  <a:lnTo>
                    <a:pt x="859631" y="178593"/>
                  </a:lnTo>
                  <a:lnTo>
                    <a:pt x="1066800" y="140493"/>
                  </a:lnTo>
                  <a:lnTo>
                    <a:pt x="1243012" y="102393"/>
                  </a:lnTo>
                  <a:lnTo>
                    <a:pt x="1290637" y="90487"/>
                  </a:lnTo>
                  <a:lnTo>
                    <a:pt x="1331119" y="71437"/>
                  </a:lnTo>
                  <a:lnTo>
                    <a:pt x="1426369" y="23812"/>
                  </a:lnTo>
                  <a:lnTo>
                    <a:pt x="1488281" y="4762"/>
                  </a:lnTo>
                  <a:lnTo>
                    <a:pt x="1545431" y="0"/>
                  </a:lnTo>
                  <a:lnTo>
                    <a:pt x="1593056" y="4762"/>
                  </a:lnTo>
                  <a:lnTo>
                    <a:pt x="1662112" y="21431"/>
                  </a:lnTo>
                  <a:lnTo>
                    <a:pt x="1721644" y="40481"/>
                  </a:lnTo>
                  <a:lnTo>
                    <a:pt x="1769269" y="61912"/>
                  </a:lnTo>
                  <a:lnTo>
                    <a:pt x="1800225" y="83343"/>
                  </a:lnTo>
                  <a:lnTo>
                    <a:pt x="1807369" y="95250"/>
                  </a:lnTo>
                  <a:lnTo>
                    <a:pt x="1809750" y="111918"/>
                  </a:lnTo>
                  <a:lnTo>
                    <a:pt x="1807369" y="145256"/>
                  </a:lnTo>
                  <a:lnTo>
                    <a:pt x="1790700" y="180975"/>
                  </a:lnTo>
                  <a:lnTo>
                    <a:pt x="1762125" y="207168"/>
                  </a:lnTo>
                  <a:lnTo>
                    <a:pt x="1726406" y="228600"/>
                  </a:lnTo>
                  <a:lnTo>
                    <a:pt x="1671637" y="250031"/>
                  </a:lnTo>
                  <a:lnTo>
                    <a:pt x="1588294" y="271462"/>
                  </a:lnTo>
                  <a:lnTo>
                    <a:pt x="1469231" y="297656"/>
                  </a:lnTo>
                  <a:lnTo>
                    <a:pt x="1331119" y="323850"/>
                  </a:lnTo>
                  <a:lnTo>
                    <a:pt x="1145381" y="354806"/>
                  </a:lnTo>
                  <a:lnTo>
                    <a:pt x="954881" y="378618"/>
                  </a:lnTo>
                  <a:lnTo>
                    <a:pt x="812006" y="392906"/>
                  </a:lnTo>
                  <a:lnTo>
                    <a:pt x="647700" y="411956"/>
                  </a:lnTo>
                  <a:lnTo>
                    <a:pt x="395287" y="431006"/>
                  </a:lnTo>
                  <a:lnTo>
                    <a:pt x="190500" y="445293"/>
                  </a:lnTo>
                  <a:lnTo>
                    <a:pt x="69056" y="452437"/>
                  </a:lnTo>
                  <a:lnTo>
                    <a:pt x="0" y="276225"/>
                  </a:lnTo>
                  <a:lnTo>
                    <a:pt x="135731" y="266700"/>
                  </a:lnTo>
                  <a:lnTo>
                    <a:pt x="333375" y="247650"/>
                  </a:lnTo>
                  <a:lnTo>
                    <a:pt x="528637" y="226218"/>
                  </a:lnTo>
                  <a:lnTo>
                    <a:pt x="619125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63">
              <a:extLst>
                <a:ext uri="{FF2B5EF4-FFF2-40B4-BE49-F238E27FC236}">
                  <a16:creationId xmlns:a16="http://schemas.microsoft.com/office/drawing/2014/main" id="{2AD207EB-36A1-4395-A14C-E52F92831F27}"/>
                </a:ext>
              </a:extLst>
            </p:cNvPr>
            <p:cNvSpPr/>
            <p:nvPr/>
          </p:nvSpPr>
          <p:spPr>
            <a:xfrm>
              <a:off x="3862388" y="1878013"/>
              <a:ext cx="881062" cy="612775"/>
            </a:xfrm>
            <a:custGeom>
              <a:avLst/>
              <a:gdLst>
                <a:gd name="connsiteX0" fmla="*/ 338137 w 881062"/>
                <a:gd name="connsiteY0" fmla="*/ 295275 h 611982"/>
                <a:gd name="connsiteX1" fmla="*/ 173831 w 881062"/>
                <a:gd name="connsiteY1" fmla="*/ 171450 h 611982"/>
                <a:gd name="connsiteX2" fmla="*/ 42862 w 881062"/>
                <a:gd name="connsiteY2" fmla="*/ 71438 h 611982"/>
                <a:gd name="connsiteX3" fmla="*/ 11906 w 881062"/>
                <a:gd name="connsiteY3" fmla="*/ 50007 h 611982"/>
                <a:gd name="connsiteX4" fmla="*/ 2381 w 881062"/>
                <a:gd name="connsiteY4" fmla="*/ 35719 h 611982"/>
                <a:gd name="connsiteX5" fmla="*/ 0 w 881062"/>
                <a:gd name="connsiteY5" fmla="*/ 30957 h 611982"/>
                <a:gd name="connsiteX6" fmla="*/ 0 w 881062"/>
                <a:gd name="connsiteY6" fmla="*/ 30957 h 611982"/>
                <a:gd name="connsiteX7" fmla="*/ 7143 w 881062"/>
                <a:gd name="connsiteY7" fmla="*/ 7144 h 611982"/>
                <a:gd name="connsiteX8" fmla="*/ 52387 w 881062"/>
                <a:gd name="connsiteY8" fmla="*/ 0 h 611982"/>
                <a:gd name="connsiteX9" fmla="*/ 107156 w 881062"/>
                <a:gd name="connsiteY9" fmla="*/ 4763 h 611982"/>
                <a:gd name="connsiteX10" fmla="*/ 171450 w 881062"/>
                <a:gd name="connsiteY10" fmla="*/ 16669 h 611982"/>
                <a:gd name="connsiteX11" fmla="*/ 209550 w 881062"/>
                <a:gd name="connsiteY11" fmla="*/ 30957 h 611982"/>
                <a:gd name="connsiteX12" fmla="*/ 304800 w 881062"/>
                <a:gd name="connsiteY12" fmla="*/ 61913 h 611982"/>
                <a:gd name="connsiteX13" fmla="*/ 450056 w 881062"/>
                <a:gd name="connsiteY13" fmla="*/ 114300 h 611982"/>
                <a:gd name="connsiteX14" fmla="*/ 585787 w 881062"/>
                <a:gd name="connsiteY14" fmla="*/ 166688 h 611982"/>
                <a:gd name="connsiteX15" fmla="*/ 669131 w 881062"/>
                <a:gd name="connsiteY15" fmla="*/ 204788 h 611982"/>
                <a:gd name="connsiteX16" fmla="*/ 711993 w 881062"/>
                <a:gd name="connsiteY16" fmla="*/ 228600 h 611982"/>
                <a:gd name="connsiteX17" fmla="*/ 745331 w 881062"/>
                <a:gd name="connsiteY17" fmla="*/ 257175 h 611982"/>
                <a:gd name="connsiteX18" fmla="*/ 776287 w 881062"/>
                <a:gd name="connsiteY18" fmla="*/ 288132 h 611982"/>
                <a:gd name="connsiteX19" fmla="*/ 804862 w 881062"/>
                <a:gd name="connsiteY19" fmla="*/ 323850 h 611982"/>
                <a:gd name="connsiteX20" fmla="*/ 828675 w 881062"/>
                <a:gd name="connsiteY20" fmla="*/ 364332 h 611982"/>
                <a:gd name="connsiteX21" fmla="*/ 842962 w 881062"/>
                <a:gd name="connsiteY21" fmla="*/ 400050 h 611982"/>
                <a:gd name="connsiteX22" fmla="*/ 862012 w 881062"/>
                <a:gd name="connsiteY22" fmla="*/ 433388 h 611982"/>
                <a:gd name="connsiteX23" fmla="*/ 873918 w 881062"/>
                <a:gd name="connsiteY23" fmla="*/ 464344 h 611982"/>
                <a:gd name="connsiteX24" fmla="*/ 878681 w 881062"/>
                <a:gd name="connsiteY24" fmla="*/ 485775 h 611982"/>
                <a:gd name="connsiteX25" fmla="*/ 881062 w 881062"/>
                <a:gd name="connsiteY25" fmla="*/ 514350 h 611982"/>
                <a:gd name="connsiteX26" fmla="*/ 876300 w 881062"/>
                <a:gd name="connsiteY26" fmla="*/ 550069 h 611982"/>
                <a:gd name="connsiteX27" fmla="*/ 862012 w 881062"/>
                <a:gd name="connsiteY27" fmla="*/ 583407 h 611982"/>
                <a:gd name="connsiteX28" fmla="*/ 847725 w 881062"/>
                <a:gd name="connsiteY28" fmla="*/ 600075 h 611982"/>
                <a:gd name="connsiteX29" fmla="*/ 819150 w 881062"/>
                <a:gd name="connsiteY29" fmla="*/ 611982 h 611982"/>
                <a:gd name="connsiteX30" fmla="*/ 797718 w 881062"/>
                <a:gd name="connsiteY30" fmla="*/ 611982 h 611982"/>
                <a:gd name="connsiteX31" fmla="*/ 766762 w 881062"/>
                <a:gd name="connsiteY31" fmla="*/ 604838 h 611982"/>
                <a:gd name="connsiteX32" fmla="*/ 716756 w 881062"/>
                <a:gd name="connsiteY32" fmla="*/ 581025 h 611982"/>
                <a:gd name="connsiteX33" fmla="*/ 645318 w 881062"/>
                <a:gd name="connsiteY33" fmla="*/ 538163 h 611982"/>
                <a:gd name="connsiteX34" fmla="*/ 540543 w 881062"/>
                <a:gd name="connsiteY34" fmla="*/ 452438 h 611982"/>
                <a:gd name="connsiteX35" fmla="*/ 395287 w 881062"/>
                <a:gd name="connsiteY35" fmla="*/ 338138 h 611982"/>
                <a:gd name="connsiteX36" fmla="*/ 338137 w 881062"/>
                <a:gd name="connsiteY36" fmla="*/ 295275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1062" h="611982">
                  <a:moveTo>
                    <a:pt x="338137" y="295275"/>
                  </a:moveTo>
                  <a:lnTo>
                    <a:pt x="173831" y="171450"/>
                  </a:lnTo>
                  <a:lnTo>
                    <a:pt x="42862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30957"/>
                  </a:lnTo>
                  <a:lnTo>
                    <a:pt x="0" y="30957"/>
                  </a:lnTo>
                  <a:lnTo>
                    <a:pt x="7143" y="7144"/>
                  </a:lnTo>
                  <a:lnTo>
                    <a:pt x="52387" y="0"/>
                  </a:lnTo>
                  <a:lnTo>
                    <a:pt x="107156" y="4763"/>
                  </a:lnTo>
                  <a:lnTo>
                    <a:pt x="171450" y="16669"/>
                  </a:lnTo>
                  <a:lnTo>
                    <a:pt x="209550" y="30957"/>
                  </a:lnTo>
                  <a:lnTo>
                    <a:pt x="304800" y="61913"/>
                  </a:lnTo>
                  <a:lnTo>
                    <a:pt x="450056" y="114300"/>
                  </a:lnTo>
                  <a:lnTo>
                    <a:pt x="585787" y="166688"/>
                  </a:lnTo>
                  <a:lnTo>
                    <a:pt x="669131" y="204788"/>
                  </a:lnTo>
                  <a:lnTo>
                    <a:pt x="711993" y="228600"/>
                  </a:lnTo>
                  <a:lnTo>
                    <a:pt x="745331" y="257175"/>
                  </a:lnTo>
                  <a:lnTo>
                    <a:pt x="776287" y="288132"/>
                  </a:lnTo>
                  <a:lnTo>
                    <a:pt x="804862" y="323850"/>
                  </a:lnTo>
                  <a:lnTo>
                    <a:pt x="828675" y="364332"/>
                  </a:lnTo>
                  <a:lnTo>
                    <a:pt x="842962" y="400050"/>
                  </a:lnTo>
                  <a:lnTo>
                    <a:pt x="862012" y="433388"/>
                  </a:lnTo>
                  <a:lnTo>
                    <a:pt x="873918" y="464344"/>
                  </a:lnTo>
                  <a:lnTo>
                    <a:pt x="878681" y="485775"/>
                  </a:lnTo>
                  <a:lnTo>
                    <a:pt x="881062" y="514350"/>
                  </a:lnTo>
                  <a:lnTo>
                    <a:pt x="876300" y="550069"/>
                  </a:lnTo>
                  <a:lnTo>
                    <a:pt x="862012" y="583407"/>
                  </a:lnTo>
                  <a:lnTo>
                    <a:pt x="847725" y="600075"/>
                  </a:lnTo>
                  <a:lnTo>
                    <a:pt x="819150" y="611982"/>
                  </a:lnTo>
                  <a:lnTo>
                    <a:pt x="797718" y="611982"/>
                  </a:lnTo>
                  <a:lnTo>
                    <a:pt x="766762" y="604838"/>
                  </a:lnTo>
                  <a:lnTo>
                    <a:pt x="716756" y="581025"/>
                  </a:lnTo>
                  <a:lnTo>
                    <a:pt x="645318" y="538163"/>
                  </a:lnTo>
                  <a:lnTo>
                    <a:pt x="540543" y="452438"/>
                  </a:lnTo>
                  <a:lnTo>
                    <a:pt x="395287" y="338138"/>
                  </a:lnTo>
                  <a:lnTo>
                    <a:pt x="3381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64">
              <a:extLst>
                <a:ext uri="{FF2B5EF4-FFF2-40B4-BE49-F238E27FC236}">
                  <a16:creationId xmlns:a16="http://schemas.microsoft.com/office/drawing/2014/main" id="{FAEA36A7-D675-4B5C-87B4-F42FC4D9BCD2}"/>
                </a:ext>
              </a:extLst>
            </p:cNvPr>
            <p:cNvSpPr/>
            <p:nvPr/>
          </p:nvSpPr>
          <p:spPr>
            <a:xfrm>
              <a:off x="3484563" y="2414588"/>
              <a:ext cx="433387" cy="682625"/>
            </a:xfrm>
            <a:custGeom>
              <a:avLst/>
              <a:gdLst>
                <a:gd name="connsiteX0" fmla="*/ 414337 w 433387"/>
                <a:gd name="connsiteY0" fmla="*/ 414337 h 683418"/>
                <a:gd name="connsiteX1" fmla="*/ 423862 w 433387"/>
                <a:gd name="connsiteY1" fmla="*/ 285750 h 683418"/>
                <a:gd name="connsiteX2" fmla="*/ 431006 w 433387"/>
                <a:gd name="connsiteY2" fmla="*/ 188118 h 683418"/>
                <a:gd name="connsiteX3" fmla="*/ 433387 w 433387"/>
                <a:gd name="connsiteY3" fmla="*/ 157162 h 683418"/>
                <a:gd name="connsiteX4" fmla="*/ 428625 w 433387"/>
                <a:gd name="connsiteY4" fmla="*/ 130968 h 683418"/>
                <a:gd name="connsiteX5" fmla="*/ 395287 w 433387"/>
                <a:gd name="connsiteY5" fmla="*/ 100012 h 683418"/>
                <a:gd name="connsiteX6" fmla="*/ 323850 w 433387"/>
                <a:gd name="connsiteY6" fmla="*/ 61912 h 683418"/>
                <a:gd name="connsiteX7" fmla="*/ 216694 w 433387"/>
                <a:gd name="connsiteY7" fmla="*/ 19050 h 683418"/>
                <a:gd name="connsiteX8" fmla="*/ 176212 w 433387"/>
                <a:gd name="connsiteY8" fmla="*/ 7143 h 683418"/>
                <a:gd name="connsiteX9" fmla="*/ 114300 w 433387"/>
                <a:gd name="connsiteY9" fmla="*/ 0 h 683418"/>
                <a:gd name="connsiteX10" fmla="*/ 42862 w 433387"/>
                <a:gd name="connsiteY10" fmla="*/ 0 h 683418"/>
                <a:gd name="connsiteX11" fmla="*/ 14287 w 433387"/>
                <a:gd name="connsiteY11" fmla="*/ 7143 h 683418"/>
                <a:gd name="connsiteX12" fmla="*/ 4762 w 433387"/>
                <a:gd name="connsiteY12" fmla="*/ 11906 h 683418"/>
                <a:gd name="connsiteX13" fmla="*/ 0 w 433387"/>
                <a:gd name="connsiteY13" fmla="*/ 23812 h 683418"/>
                <a:gd name="connsiteX14" fmla="*/ 2381 w 433387"/>
                <a:gd name="connsiteY14" fmla="*/ 38100 h 683418"/>
                <a:gd name="connsiteX15" fmla="*/ 14287 w 433387"/>
                <a:gd name="connsiteY15" fmla="*/ 54768 h 683418"/>
                <a:gd name="connsiteX16" fmla="*/ 38100 w 433387"/>
                <a:gd name="connsiteY16" fmla="*/ 76200 h 683418"/>
                <a:gd name="connsiteX17" fmla="*/ 78581 w 433387"/>
                <a:gd name="connsiteY17" fmla="*/ 109537 h 683418"/>
                <a:gd name="connsiteX18" fmla="*/ 109537 w 433387"/>
                <a:gd name="connsiteY18" fmla="*/ 140493 h 683418"/>
                <a:gd name="connsiteX19" fmla="*/ 145256 w 433387"/>
                <a:gd name="connsiteY19" fmla="*/ 183356 h 683418"/>
                <a:gd name="connsiteX20" fmla="*/ 173831 w 433387"/>
                <a:gd name="connsiteY20" fmla="*/ 228600 h 683418"/>
                <a:gd name="connsiteX21" fmla="*/ 183356 w 433387"/>
                <a:gd name="connsiteY21" fmla="*/ 254793 h 683418"/>
                <a:gd name="connsiteX22" fmla="*/ 188119 w 433387"/>
                <a:gd name="connsiteY22" fmla="*/ 295275 h 683418"/>
                <a:gd name="connsiteX23" fmla="*/ 188119 w 433387"/>
                <a:gd name="connsiteY23" fmla="*/ 683418 h 683418"/>
                <a:gd name="connsiteX24" fmla="*/ 385762 w 433387"/>
                <a:gd name="connsiteY24" fmla="*/ 650081 h 683418"/>
                <a:gd name="connsiteX25" fmla="*/ 404812 w 433387"/>
                <a:gd name="connsiteY25" fmla="*/ 485775 h 683418"/>
                <a:gd name="connsiteX26" fmla="*/ 414337 w 433387"/>
                <a:gd name="connsiteY26" fmla="*/ 414337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3387" h="683418">
                  <a:moveTo>
                    <a:pt x="414337" y="414337"/>
                  </a:moveTo>
                  <a:lnTo>
                    <a:pt x="423862" y="285750"/>
                  </a:lnTo>
                  <a:lnTo>
                    <a:pt x="431006" y="188118"/>
                  </a:lnTo>
                  <a:lnTo>
                    <a:pt x="433387" y="157162"/>
                  </a:lnTo>
                  <a:lnTo>
                    <a:pt x="428625" y="130968"/>
                  </a:lnTo>
                  <a:lnTo>
                    <a:pt x="395287" y="100012"/>
                  </a:lnTo>
                  <a:lnTo>
                    <a:pt x="323850" y="61912"/>
                  </a:lnTo>
                  <a:lnTo>
                    <a:pt x="216694" y="19050"/>
                  </a:lnTo>
                  <a:lnTo>
                    <a:pt x="176212" y="7143"/>
                  </a:lnTo>
                  <a:lnTo>
                    <a:pt x="114300" y="0"/>
                  </a:lnTo>
                  <a:lnTo>
                    <a:pt x="42862" y="0"/>
                  </a:lnTo>
                  <a:lnTo>
                    <a:pt x="14287" y="7143"/>
                  </a:lnTo>
                  <a:lnTo>
                    <a:pt x="4762" y="11906"/>
                  </a:lnTo>
                  <a:lnTo>
                    <a:pt x="0" y="23812"/>
                  </a:lnTo>
                  <a:lnTo>
                    <a:pt x="2381" y="38100"/>
                  </a:lnTo>
                  <a:lnTo>
                    <a:pt x="14287" y="54768"/>
                  </a:lnTo>
                  <a:lnTo>
                    <a:pt x="38100" y="76200"/>
                  </a:lnTo>
                  <a:lnTo>
                    <a:pt x="78581" y="109537"/>
                  </a:lnTo>
                  <a:lnTo>
                    <a:pt x="109537" y="140493"/>
                  </a:lnTo>
                  <a:lnTo>
                    <a:pt x="145256" y="183356"/>
                  </a:lnTo>
                  <a:lnTo>
                    <a:pt x="173831" y="228600"/>
                  </a:lnTo>
                  <a:lnTo>
                    <a:pt x="183356" y="254793"/>
                  </a:lnTo>
                  <a:lnTo>
                    <a:pt x="188119" y="295275"/>
                  </a:lnTo>
                  <a:lnTo>
                    <a:pt x="188119" y="683418"/>
                  </a:lnTo>
                  <a:lnTo>
                    <a:pt x="385762" y="650081"/>
                  </a:lnTo>
                  <a:lnTo>
                    <a:pt x="404812" y="485775"/>
                  </a:lnTo>
                  <a:lnTo>
                    <a:pt x="4143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65">
              <a:extLst>
                <a:ext uri="{FF2B5EF4-FFF2-40B4-BE49-F238E27FC236}">
                  <a16:creationId xmlns:a16="http://schemas.microsoft.com/office/drawing/2014/main" id="{1E54E541-E59B-4046-8AC5-264F819F7946}"/>
                </a:ext>
              </a:extLst>
            </p:cNvPr>
            <p:cNvSpPr/>
            <p:nvPr/>
          </p:nvSpPr>
          <p:spPr>
            <a:xfrm>
              <a:off x="3151188" y="2871788"/>
              <a:ext cx="1323975" cy="1450975"/>
            </a:xfrm>
            <a:custGeom>
              <a:avLst/>
              <a:gdLst>
                <a:gd name="connsiteX0" fmla="*/ 378619 w 1323975"/>
                <a:gd name="connsiteY0" fmla="*/ 216693 h 1450181"/>
                <a:gd name="connsiteX1" fmla="*/ 152400 w 1323975"/>
                <a:gd name="connsiteY1" fmla="*/ 276225 h 1450181"/>
                <a:gd name="connsiteX2" fmla="*/ 64294 w 1323975"/>
                <a:gd name="connsiteY2" fmla="*/ 300037 h 1450181"/>
                <a:gd name="connsiteX3" fmla="*/ 0 w 1323975"/>
                <a:gd name="connsiteY3" fmla="*/ 314325 h 1450181"/>
                <a:gd name="connsiteX4" fmla="*/ 80962 w 1323975"/>
                <a:gd name="connsiteY4" fmla="*/ 433387 h 1450181"/>
                <a:gd name="connsiteX5" fmla="*/ 288131 w 1323975"/>
                <a:gd name="connsiteY5" fmla="*/ 388143 h 1450181"/>
                <a:gd name="connsiteX6" fmla="*/ 616744 w 1323975"/>
                <a:gd name="connsiteY6" fmla="*/ 314325 h 1450181"/>
                <a:gd name="connsiteX7" fmla="*/ 835819 w 1323975"/>
                <a:gd name="connsiteY7" fmla="*/ 266700 h 1450181"/>
                <a:gd name="connsiteX8" fmla="*/ 883444 w 1323975"/>
                <a:gd name="connsiteY8" fmla="*/ 269081 h 1450181"/>
                <a:gd name="connsiteX9" fmla="*/ 921544 w 1323975"/>
                <a:gd name="connsiteY9" fmla="*/ 278606 h 1450181"/>
                <a:gd name="connsiteX10" fmla="*/ 935831 w 1323975"/>
                <a:gd name="connsiteY10" fmla="*/ 285750 h 1450181"/>
                <a:gd name="connsiteX11" fmla="*/ 942975 w 1323975"/>
                <a:gd name="connsiteY11" fmla="*/ 295275 h 1450181"/>
                <a:gd name="connsiteX12" fmla="*/ 945356 w 1323975"/>
                <a:gd name="connsiteY12" fmla="*/ 311943 h 1450181"/>
                <a:gd name="connsiteX13" fmla="*/ 938212 w 1323975"/>
                <a:gd name="connsiteY13" fmla="*/ 421481 h 1450181"/>
                <a:gd name="connsiteX14" fmla="*/ 921544 w 1323975"/>
                <a:gd name="connsiteY14" fmla="*/ 657225 h 1450181"/>
                <a:gd name="connsiteX15" fmla="*/ 923925 w 1323975"/>
                <a:gd name="connsiteY15" fmla="*/ 781050 h 1450181"/>
                <a:gd name="connsiteX16" fmla="*/ 907256 w 1323975"/>
                <a:gd name="connsiteY16" fmla="*/ 1019175 h 1450181"/>
                <a:gd name="connsiteX17" fmla="*/ 878681 w 1323975"/>
                <a:gd name="connsiteY17" fmla="*/ 1276350 h 1450181"/>
                <a:gd name="connsiteX18" fmla="*/ 883444 w 1323975"/>
                <a:gd name="connsiteY18" fmla="*/ 1409700 h 1450181"/>
                <a:gd name="connsiteX19" fmla="*/ 916781 w 1323975"/>
                <a:gd name="connsiteY19" fmla="*/ 1431131 h 1450181"/>
                <a:gd name="connsiteX20" fmla="*/ 942975 w 1323975"/>
                <a:gd name="connsiteY20" fmla="*/ 1440656 h 1450181"/>
                <a:gd name="connsiteX21" fmla="*/ 959644 w 1323975"/>
                <a:gd name="connsiteY21" fmla="*/ 1447800 h 1450181"/>
                <a:gd name="connsiteX22" fmla="*/ 985837 w 1323975"/>
                <a:gd name="connsiteY22" fmla="*/ 1450181 h 1450181"/>
                <a:gd name="connsiteX23" fmla="*/ 1016794 w 1323975"/>
                <a:gd name="connsiteY23" fmla="*/ 1440656 h 1450181"/>
                <a:gd name="connsiteX24" fmla="*/ 1035844 w 1323975"/>
                <a:gd name="connsiteY24" fmla="*/ 1426368 h 1450181"/>
                <a:gd name="connsiteX25" fmla="*/ 1050131 w 1323975"/>
                <a:gd name="connsiteY25" fmla="*/ 1409700 h 1450181"/>
                <a:gd name="connsiteX26" fmla="*/ 1062037 w 1323975"/>
                <a:gd name="connsiteY26" fmla="*/ 1383506 h 1450181"/>
                <a:gd name="connsiteX27" fmla="*/ 1076325 w 1323975"/>
                <a:gd name="connsiteY27" fmla="*/ 1350168 h 1450181"/>
                <a:gd name="connsiteX28" fmla="*/ 1081087 w 1323975"/>
                <a:gd name="connsiteY28" fmla="*/ 1321593 h 1450181"/>
                <a:gd name="connsiteX29" fmla="*/ 1095375 w 1323975"/>
                <a:gd name="connsiteY29" fmla="*/ 1150143 h 1450181"/>
                <a:gd name="connsiteX30" fmla="*/ 1114425 w 1323975"/>
                <a:gd name="connsiteY30" fmla="*/ 973931 h 1450181"/>
                <a:gd name="connsiteX31" fmla="*/ 1135856 w 1323975"/>
                <a:gd name="connsiteY31" fmla="*/ 795337 h 1450181"/>
                <a:gd name="connsiteX32" fmla="*/ 1150144 w 1323975"/>
                <a:gd name="connsiteY32" fmla="*/ 681037 h 1450181"/>
                <a:gd name="connsiteX33" fmla="*/ 1164431 w 1323975"/>
                <a:gd name="connsiteY33" fmla="*/ 581025 h 1450181"/>
                <a:gd name="connsiteX34" fmla="*/ 1178719 w 1323975"/>
                <a:gd name="connsiteY34" fmla="*/ 502443 h 1450181"/>
                <a:gd name="connsiteX35" fmla="*/ 1193006 w 1323975"/>
                <a:gd name="connsiteY35" fmla="*/ 440531 h 1450181"/>
                <a:gd name="connsiteX36" fmla="*/ 1209675 w 1323975"/>
                <a:gd name="connsiteY36" fmla="*/ 390525 h 1450181"/>
                <a:gd name="connsiteX37" fmla="*/ 1223962 w 1323975"/>
                <a:gd name="connsiteY37" fmla="*/ 347662 h 1450181"/>
                <a:gd name="connsiteX38" fmla="*/ 1245394 w 1323975"/>
                <a:gd name="connsiteY38" fmla="*/ 300037 h 1450181"/>
                <a:gd name="connsiteX39" fmla="*/ 1262062 w 1323975"/>
                <a:gd name="connsiteY39" fmla="*/ 273843 h 1450181"/>
                <a:gd name="connsiteX40" fmla="*/ 1290637 w 1323975"/>
                <a:gd name="connsiteY40" fmla="*/ 238125 h 1450181"/>
                <a:gd name="connsiteX41" fmla="*/ 1316831 w 1323975"/>
                <a:gd name="connsiteY41" fmla="*/ 214312 h 1450181"/>
                <a:gd name="connsiteX42" fmla="*/ 1321594 w 1323975"/>
                <a:gd name="connsiteY42" fmla="*/ 204787 h 1450181"/>
                <a:gd name="connsiteX43" fmla="*/ 1323975 w 1323975"/>
                <a:gd name="connsiteY43" fmla="*/ 190500 h 1450181"/>
                <a:gd name="connsiteX44" fmla="*/ 1309687 w 1323975"/>
                <a:gd name="connsiteY44" fmla="*/ 147637 h 1450181"/>
                <a:gd name="connsiteX45" fmla="*/ 1283494 w 1323975"/>
                <a:gd name="connsiteY45" fmla="*/ 111918 h 1450181"/>
                <a:gd name="connsiteX46" fmla="*/ 1247775 w 1323975"/>
                <a:gd name="connsiteY46" fmla="*/ 73818 h 1450181"/>
                <a:gd name="connsiteX47" fmla="*/ 1219200 w 1323975"/>
                <a:gd name="connsiteY47" fmla="*/ 47625 h 1450181"/>
                <a:gd name="connsiteX48" fmla="*/ 1195387 w 1323975"/>
                <a:gd name="connsiteY48" fmla="*/ 28575 h 1450181"/>
                <a:gd name="connsiteX49" fmla="*/ 1152525 w 1323975"/>
                <a:gd name="connsiteY49" fmla="*/ 7143 h 1450181"/>
                <a:gd name="connsiteX50" fmla="*/ 1114425 w 1323975"/>
                <a:gd name="connsiteY50" fmla="*/ 0 h 1450181"/>
                <a:gd name="connsiteX51" fmla="*/ 1071562 w 1323975"/>
                <a:gd name="connsiteY51" fmla="*/ 11906 h 1450181"/>
                <a:gd name="connsiteX52" fmla="*/ 1019175 w 1323975"/>
                <a:gd name="connsiteY52" fmla="*/ 38100 h 1450181"/>
                <a:gd name="connsiteX53" fmla="*/ 783431 w 1323975"/>
                <a:gd name="connsiteY53" fmla="*/ 116681 h 1450181"/>
                <a:gd name="connsiteX54" fmla="*/ 378619 w 1323975"/>
                <a:gd name="connsiteY54" fmla="*/ 216693 h 145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23975" h="1450181">
                  <a:moveTo>
                    <a:pt x="378619" y="216693"/>
                  </a:moveTo>
                  <a:lnTo>
                    <a:pt x="152400" y="276225"/>
                  </a:lnTo>
                  <a:lnTo>
                    <a:pt x="64294" y="300037"/>
                  </a:lnTo>
                  <a:lnTo>
                    <a:pt x="0" y="314325"/>
                  </a:lnTo>
                  <a:lnTo>
                    <a:pt x="80962" y="433387"/>
                  </a:lnTo>
                  <a:lnTo>
                    <a:pt x="288131" y="388143"/>
                  </a:lnTo>
                  <a:lnTo>
                    <a:pt x="616744" y="314325"/>
                  </a:lnTo>
                  <a:lnTo>
                    <a:pt x="835819" y="266700"/>
                  </a:lnTo>
                  <a:lnTo>
                    <a:pt x="883444" y="269081"/>
                  </a:lnTo>
                  <a:lnTo>
                    <a:pt x="921544" y="278606"/>
                  </a:lnTo>
                  <a:lnTo>
                    <a:pt x="935831" y="285750"/>
                  </a:lnTo>
                  <a:lnTo>
                    <a:pt x="942975" y="295275"/>
                  </a:lnTo>
                  <a:lnTo>
                    <a:pt x="945356" y="311943"/>
                  </a:lnTo>
                  <a:lnTo>
                    <a:pt x="938212" y="421481"/>
                  </a:lnTo>
                  <a:lnTo>
                    <a:pt x="921544" y="657225"/>
                  </a:lnTo>
                  <a:cubicBezTo>
                    <a:pt x="922338" y="698500"/>
                    <a:pt x="923131" y="739775"/>
                    <a:pt x="923925" y="781050"/>
                  </a:cubicBezTo>
                  <a:lnTo>
                    <a:pt x="907256" y="1019175"/>
                  </a:lnTo>
                  <a:lnTo>
                    <a:pt x="878681" y="1276350"/>
                  </a:lnTo>
                  <a:lnTo>
                    <a:pt x="883444" y="1409700"/>
                  </a:lnTo>
                  <a:lnTo>
                    <a:pt x="916781" y="1431131"/>
                  </a:lnTo>
                  <a:lnTo>
                    <a:pt x="942975" y="1440656"/>
                  </a:lnTo>
                  <a:lnTo>
                    <a:pt x="959644" y="1447800"/>
                  </a:lnTo>
                  <a:lnTo>
                    <a:pt x="985837" y="1450181"/>
                  </a:lnTo>
                  <a:lnTo>
                    <a:pt x="1016794" y="1440656"/>
                  </a:lnTo>
                  <a:lnTo>
                    <a:pt x="1035844" y="1426368"/>
                  </a:lnTo>
                  <a:lnTo>
                    <a:pt x="1050131" y="1409700"/>
                  </a:lnTo>
                  <a:lnTo>
                    <a:pt x="1062037" y="1383506"/>
                  </a:lnTo>
                  <a:lnTo>
                    <a:pt x="1076325" y="1350168"/>
                  </a:lnTo>
                  <a:lnTo>
                    <a:pt x="1081087" y="1321593"/>
                  </a:lnTo>
                  <a:lnTo>
                    <a:pt x="1095375" y="1150143"/>
                  </a:lnTo>
                  <a:lnTo>
                    <a:pt x="1114425" y="973931"/>
                  </a:lnTo>
                  <a:lnTo>
                    <a:pt x="1135856" y="795337"/>
                  </a:lnTo>
                  <a:lnTo>
                    <a:pt x="1150144" y="681037"/>
                  </a:lnTo>
                  <a:lnTo>
                    <a:pt x="1164431" y="581025"/>
                  </a:lnTo>
                  <a:lnTo>
                    <a:pt x="1178719" y="502443"/>
                  </a:lnTo>
                  <a:lnTo>
                    <a:pt x="1193006" y="440531"/>
                  </a:lnTo>
                  <a:lnTo>
                    <a:pt x="1209675" y="390525"/>
                  </a:lnTo>
                  <a:lnTo>
                    <a:pt x="1223962" y="347662"/>
                  </a:lnTo>
                  <a:lnTo>
                    <a:pt x="1245394" y="300037"/>
                  </a:lnTo>
                  <a:lnTo>
                    <a:pt x="1262062" y="273843"/>
                  </a:lnTo>
                  <a:lnTo>
                    <a:pt x="1290637" y="238125"/>
                  </a:lnTo>
                  <a:lnTo>
                    <a:pt x="1316831" y="214312"/>
                  </a:lnTo>
                  <a:lnTo>
                    <a:pt x="1321594" y="204787"/>
                  </a:lnTo>
                  <a:lnTo>
                    <a:pt x="1323975" y="190500"/>
                  </a:lnTo>
                  <a:lnTo>
                    <a:pt x="1309687" y="147637"/>
                  </a:lnTo>
                  <a:lnTo>
                    <a:pt x="1283494" y="111918"/>
                  </a:lnTo>
                  <a:lnTo>
                    <a:pt x="1247775" y="73818"/>
                  </a:lnTo>
                  <a:lnTo>
                    <a:pt x="1219200" y="47625"/>
                  </a:lnTo>
                  <a:lnTo>
                    <a:pt x="1195387" y="28575"/>
                  </a:lnTo>
                  <a:lnTo>
                    <a:pt x="1152525" y="7143"/>
                  </a:lnTo>
                  <a:lnTo>
                    <a:pt x="1114425" y="0"/>
                  </a:lnTo>
                  <a:lnTo>
                    <a:pt x="1071562" y="11906"/>
                  </a:lnTo>
                  <a:lnTo>
                    <a:pt x="1019175" y="38100"/>
                  </a:lnTo>
                  <a:lnTo>
                    <a:pt x="783431" y="116681"/>
                  </a:lnTo>
                  <a:lnTo>
                    <a:pt x="378619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66">
              <a:extLst>
                <a:ext uri="{FF2B5EF4-FFF2-40B4-BE49-F238E27FC236}">
                  <a16:creationId xmlns:a16="http://schemas.microsoft.com/office/drawing/2014/main" id="{AF51B7B6-53B9-43C3-BF6C-41FA0E4527D4}"/>
                </a:ext>
              </a:extLst>
            </p:cNvPr>
            <p:cNvSpPr/>
            <p:nvPr/>
          </p:nvSpPr>
          <p:spPr>
            <a:xfrm>
              <a:off x="3224213" y="3486150"/>
              <a:ext cx="889000" cy="427038"/>
            </a:xfrm>
            <a:custGeom>
              <a:avLst/>
              <a:gdLst>
                <a:gd name="connsiteX0" fmla="*/ 361950 w 888206"/>
                <a:gd name="connsiteY0" fmla="*/ 159544 h 426244"/>
                <a:gd name="connsiteX1" fmla="*/ 888206 w 888206"/>
                <a:gd name="connsiteY1" fmla="*/ 0 h 426244"/>
                <a:gd name="connsiteX2" fmla="*/ 881062 w 888206"/>
                <a:gd name="connsiteY2" fmla="*/ 180975 h 426244"/>
                <a:gd name="connsiteX3" fmla="*/ 528637 w 888206"/>
                <a:gd name="connsiteY3" fmla="*/ 276225 h 426244"/>
                <a:gd name="connsiteX4" fmla="*/ 2381 w 888206"/>
                <a:gd name="connsiteY4" fmla="*/ 426244 h 426244"/>
                <a:gd name="connsiteX5" fmla="*/ 0 w 888206"/>
                <a:gd name="connsiteY5" fmla="*/ 273844 h 426244"/>
                <a:gd name="connsiteX6" fmla="*/ 361950 w 888206"/>
                <a:gd name="connsiteY6" fmla="*/ 1595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206" h="426244">
                  <a:moveTo>
                    <a:pt x="361950" y="159544"/>
                  </a:moveTo>
                  <a:lnTo>
                    <a:pt x="888206" y="0"/>
                  </a:lnTo>
                  <a:lnTo>
                    <a:pt x="881062" y="180975"/>
                  </a:lnTo>
                  <a:lnTo>
                    <a:pt x="528637" y="276225"/>
                  </a:lnTo>
                  <a:lnTo>
                    <a:pt x="2381" y="426244"/>
                  </a:lnTo>
                  <a:cubicBezTo>
                    <a:pt x="1587" y="375444"/>
                    <a:pt x="794" y="324644"/>
                    <a:pt x="0" y="273844"/>
                  </a:cubicBezTo>
                  <a:lnTo>
                    <a:pt x="3619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67">
              <a:extLst>
                <a:ext uri="{FF2B5EF4-FFF2-40B4-BE49-F238E27FC236}">
                  <a16:creationId xmlns:a16="http://schemas.microsoft.com/office/drawing/2014/main" id="{68E24A2C-7911-4CA4-B7EF-AE141F1294D9}"/>
                </a:ext>
              </a:extLst>
            </p:cNvPr>
            <p:cNvSpPr/>
            <p:nvPr/>
          </p:nvSpPr>
          <p:spPr>
            <a:xfrm>
              <a:off x="3198813" y="4113213"/>
              <a:ext cx="873125" cy="387350"/>
            </a:xfrm>
            <a:custGeom>
              <a:avLst/>
              <a:gdLst>
                <a:gd name="connsiteX0" fmla="*/ 361950 w 873919"/>
                <a:gd name="connsiteY0" fmla="*/ 123825 h 388144"/>
                <a:gd name="connsiteX1" fmla="*/ 650081 w 873919"/>
                <a:gd name="connsiteY1" fmla="*/ 52387 h 388144"/>
                <a:gd name="connsiteX2" fmla="*/ 873919 w 873919"/>
                <a:gd name="connsiteY2" fmla="*/ 0 h 388144"/>
                <a:gd name="connsiteX3" fmla="*/ 869156 w 873919"/>
                <a:gd name="connsiteY3" fmla="*/ 164306 h 388144"/>
                <a:gd name="connsiteX4" fmla="*/ 773906 w 873919"/>
                <a:gd name="connsiteY4" fmla="*/ 176212 h 388144"/>
                <a:gd name="connsiteX5" fmla="*/ 538162 w 873919"/>
                <a:gd name="connsiteY5" fmla="*/ 219075 h 388144"/>
                <a:gd name="connsiteX6" fmla="*/ 328612 w 873919"/>
                <a:gd name="connsiteY6" fmla="*/ 273844 h 388144"/>
                <a:gd name="connsiteX7" fmla="*/ 114300 w 873919"/>
                <a:gd name="connsiteY7" fmla="*/ 340519 h 388144"/>
                <a:gd name="connsiteX8" fmla="*/ 0 w 873919"/>
                <a:gd name="connsiteY8" fmla="*/ 388144 h 388144"/>
                <a:gd name="connsiteX9" fmla="*/ 11906 w 873919"/>
                <a:gd name="connsiteY9" fmla="*/ 228600 h 388144"/>
                <a:gd name="connsiteX10" fmla="*/ 135731 w 873919"/>
                <a:gd name="connsiteY10" fmla="*/ 188119 h 388144"/>
                <a:gd name="connsiteX11" fmla="*/ 361950 w 873919"/>
                <a:gd name="connsiteY11" fmla="*/ 1238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3919" h="388144">
                  <a:moveTo>
                    <a:pt x="361950" y="123825"/>
                  </a:moveTo>
                  <a:lnTo>
                    <a:pt x="650081" y="52387"/>
                  </a:lnTo>
                  <a:lnTo>
                    <a:pt x="873919" y="0"/>
                  </a:lnTo>
                  <a:lnTo>
                    <a:pt x="869156" y="164306"/>
                  </a:lnTo>
                  <a:lnTo>
                    <a:pt x="773906" y="176212"/>
                  </a:lnTo>
                  <a:lnTo>
                    <a:pt x="538162" y="219075"/>
                  </a:lnTo>
                  <a:lnTo>
                    <a:pt x="328612" y="273844"/>
                  </a:lnTo>
                  <a:lnTo>
                    <a:pt x="114300" y="340519"/>
                  </a:lnTo>
                  <a:lnTo>
                    <a:pt x="0" y="388144"/>
                  </a:lnTo>
                  <a:lnTo>
                    <a:pt x="11906" y="228600"/>
                  </a:lnTo>
                  <a:lnTo>
                    <a:pt x="135731" y="188119"/>
                  </a:lnTo>
                  <a:lnTo>
                    <a:pt x="3619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68">
              <a:extLst>
                <a:ext uri="{FF2B5EF4-FFF2-40B4-BE49-F238E27FC236}">
                  <a16:creationId xmlns:a16="http://schemas.microsoft.com/office/drawing/2014/main" id="{80281E96-DBA3-436B-956A-19EB26131058}"/>
                </a:ext>
              </a:extLst>
            </p:cNvPr>
            <p:cNvSpPr/>
            <p:nvPr/>
          </p:nvSpPr>
          <p:spPr>
            <a:xfrm>
              <a:off x="2903538" y="3043238"/>
              <a:ext cx="369887" cy="2838450"/>
            </a:xfrm>
            <a:custGeom>
              <a:avLst/>
              <a:gdLst>
                <a:gd name="connsiteX0" fmla="*/ 365760 w 369418"/>
                <a:gd name="connsiteY0" fmla="*/ 435255 h 2838298"/>
                <a:gd name="connsiteX1" fmla="*/ 365760 w 369418"/>
                <a:gd name="connsiteY1" fmla="*/ 237744 h 2838298"/>
                <a:gd name="connsiteX2" fmla="*/ 336500 w 369418"/>
                <a:gd name="connsiteY2" fmla="*/ 124359 h 2838298"/>
                <a:gd name="connsiteX3" fmla="*/ 274320 w 369418"/>
                <a:gd name="connsiteY3" fmla="*/ 113386 h 2838298"/>
                <a:gd name="connsiteX4" fmla="*/ 223114 w 369418"/>
                <a:gd name="connsiteY4" fmla="*/ 95098 h 2838298"/>
                <a:gd name="connsiteX5" fmla="*/ 168250 w 369418"/>
                <a:gd name="connsiteY5" fmla="*/ 62179 h 2838298"/>
                <a:gd name="connsiteX6" fmla="*/ 120701 w 369418"/>
                <a:gd name="connsiteY6" fmla="*/ 32919 h 2838298"/>
                <a:gd name="connsiteX7" fmla="*/ 84125 w 369418"/>
                <a:gd name="connsiteY7" fmla="*/ 7315 h 2838298"/>
                <a:gd name="connsiteX8" fmla="*/ 47549 w 369418"/>
                <a:gd name="connsiteY8" fmla="*/ 0 h 2838298"/>
                <a:gd name="connsiteX9" fmla="*/ 25604 w 369418"/>
                <a:gd name="connsiteY9" fmla="*/ 0 h 2838298"/>
                <a:gd name="connsiteX10" fmla="*/ 10973 w 369418"/>
                <a:gd name="connsiteY10" fmla="*/ 3658 h 2838298"/>
                <a:gd name="connsiteX11" fmla="*/ 0 w 369418"/>
                <a:gd name="connsiteY11" fmla="*/ 10973 h 2838298"/>
                <a:gd name="connsiteX12" fmla="*/ 3658 w 369418"/>
                <a:gd name="connsiteY12" fmla="*/ 29261 h 2838298"/>
                <a:gd name="connsiteX13" fmla="*/ 25604 w 369418"/>
                <a:gd name="connsiteY13" fmla="*/ 65837 h 2838298"/>
                <a:gd name="connsiteX14" fmla="*/ 62180 w 369418"/>
                <a:gd name="connsiteY14" fmla="*/ 128016 h 2838298"/>
                <a:gd name="connsiteX15" fmla="*/ 95098 w 369418"/>
                <a:gd name="connsiteY15" fmla="*/ 193853 h 2838298"/>
                <a:gd name="connsiteX16" fmla="*/ 117044 w 369418"/>
                <a:gd name="connsiteY16" fmla="*/ 248717 h 2838298"/>
                <a:gd name="connsiteX17" fmla="*/ 135332 w 369418"/>
                <a:gd name="connsiteY17" fmla="*/ 296266 h 2838298"/>
                <a:gd name="connsiteX18" fmla="*/ 142647 w 369418"/>
                <a:gd name="connsiteY18" fmla="*/ 351130 h 2838298"/>
                <a:gd name="connsiteX19" fmla="*/ 142647 w 369418"/>
                <a:gd name="connsiteY19" fmla="*/ 618135 h 2838298"/>
                <a:gd name="connsiteX20" fmla="*/ 142647 w 369418"/>
                <a:gd name="connsiteY20" fmla="*/ 918058 h 2838298"/>
                <a:gd name="connsiteX21" fmla="*/ 135332 w 369418"/>
                <a:gd name="connsiteY21" fmla="*/ 1441095 h 2838298"/>
                <a:gd name="connsiteX22" fmla="*/ 128016 w 369418"/>
                <a:gd name="connsiteY22" fmla="*/ 1700784 h 2838298"/>
                <a:gd name="connsiteX23" fmla="*/ 117044 w 369418"/>
                <a:gd name="connsiteY23" fmla="*/ 1795882 h 2838298"/>
                <a:gd name="connsiteX24" fmla="*/ 80468 w 369418"/>
                <a:gd name="connsiteY24" fmla="*/ 2059229 h 2838298"/>
                <a:gd name="connsiteX25" fmla="*/ 54864 w 369418"/>
                <a:gd name="connsiteY25" fmla="*/ 2304288 h 2838298"/>
                <a:gd name="connsiteX26" fmla="*/ 32919 w 369418"/>
                <a:gd name="connsiteY26" fmla="*/ 2476195 h 2838298"/>
                <a:gd name="connsiteX27" fmla="*/ 32919 w 369418"/>
                <a:gd name="connsiteY27" fmla="*/ 2545690 h 2838298"/>
                <a:gd name="connsiteX28" fmla="*/ 36576 w 369418"/>
                <a:gd name="connsiteY28" fmla="*/ 2604211 h 2838298"/>
                <a:gd name="connsiteX29" fmla="*/ 47549 w 369418"/>
                <a:gd name="connsiteY29" fmla="*/ 2670048 h 2838298"/>
                <a:gd name="connsiteX30" fmla="*/ 62180 w 369418"/>
                <a:gd name="connsiteY30" fmla="*/ 2717597 h 2838298"/>
                <a:gd name="connsiteX31" fmla="*/ 87783 w 369418"/>
                <a:gd name="connsiteY31" fmla="*/ 2768803 h 2838298"/>
                <a:gd name="connsiteX32" fmla="*/ 109728 w 369418"/>
                <a:gd name="connsiteY32" fmla="*/ 2794407 h 2838298"/>
                <a:gd name="connsiteX33" fmla="*/ 149962 w 369418"/>
                <a:gd name="connsiteY33" fmla="*/ 2827325 h 2838298"/>
                <a:gd name="connsiteX34" fmla="*/ 182880 w 369418"/>
                <a:gd name="connsiteY34" fmla="*/ 2838298 h 2838298"/>
                <a:gd name="connsiteX35" fmla="*/ 204826 w 369418"/>
                <a:gd name="connsiteY35" fmla="*/ 2830983 h 2838298"/>
                <a:gd name="connsiteX36" fmla="*/ 281636 w 369418"/>
                <a:gd name="connsiteY36" fmla="*/ 2373783 h 2838298"/>
                <a:gd name="connsiteX37" fmla="*/ 288951 w 369418"/>
                <a:gd name="connsiteY37" fmla="*/ 2194560 h 2838298"/>
                <a:gd name="connsiteX38" fmla="*/ 307239 w 369418"/>
                <a:gd name="connsiteY38" fmla="*/ 1967789 h 2838298"/>
                <a:gd name="connsiteX39" fmla="*/ 332842 w 369418"/>
                <a:gd name="connsiteY39" fmla="*/ 1602029 h 2838298"/>
                <a:gd name="connsiteX40" fmla="*/ 347472 w 369418"/>
                <a:gd name="connsiteY40" fmla="*/ 1430122 h 2838298"/>
                <a:gd name="connsiteX41" fmla="*/ 369418 w 369418"/>
                <a:gd name="connsiteY41" fmla="*/ 1280160 h 2838298"/>
                <a:gd name="connsiteX42" fmla="*/ 365760 w 369418"/>
                <a:gd name="connsiteY42" fmla="*/ 435255 h 283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9418" h="2838298">
                  <a:moveTo>
                    <a:pt x="365760" y="435255"/>
                  </a:moveTo>
                  <a:lnTo>
                    <a:pt x="365760" y="237744"/>
                  </a:lnTo>
                  <a:lnTo>
                    <a:pt x="336500" y="124359"/>
                  </a:lnTo>
                  <a:lnTo>
                    <a:pt x="274320" y="113386"/>
                  </a:lnTo>
                  <a:lnTo>
                    <a:pt x="223114" y="95098"/>
                  </a:lnTo>
                  <a:lnTo>
                    <a:pt x="168250" y="62179"/>
                  </a:lnTo>
                  <a:lnTo>
                    <a:pt x="120701" y="32919"/>
                  </a:lnTo>
                  <a:lnTo>
                    <a:pt x="84125" y="7315"/>
                  </a:lnTo>
                  <a:lnTo>
                    <a:pt x="47549" y="0"/>
                  </a:lnTo>
                  <a:lnTo>
                    <a:pt x="25604" y="0"/>
                  </a:lnTo>
                  <a:lnTo>
                    <a:pt x="10973" y="3658"/>
                  </a:lnTo>
                  <a:lnTo>
                    <a:pt x="0" y="10973"/>
                  </a:lnTo>
                  <a:lnTo>
                    <a:pt x="3658" y="29261"/>
                  </a:lnTo>
                  <a:lnTo>
                    <a:pt x="25604" y="65837"/>
                  </a:lnTo>
                  <a:lnTo>
                    <a:pt x="62180" y="128016"/>
                  </a:lnTo>
                  <a:lnTo>
                    <a:pt x="95098" y="193853"/>
                  </a:lnTo>
                  <a:lnTo>
                    <a:pt x="117044" y="248717"/>
                  </a:lnTo>
                  <a:lnTo>
                    <a:pt x="135332" y="296266"/>
                  </a:lnTo>
                  <a:lnTo>
                    <a:pt x="142647" y="351130"/>
                  </a:lnTo>
                  <a:lnTo>
                    <a:pt x="142647" y="618135"/>
                  </a:lnTo>
                  <a:lnTo>
                    <a:pt x="142647" y="918058"/>
                  </a:lnTo>
                  <a:lnTo>
                    <a:pt x="135332" y="1441095"/>
                  </a:lnTo>
                  <a:lnTo>
                    <a:pt x="128016" y="1700784"/>
                  </a:lnTo>
                  <a:lnTo>
                    <a:pt x="117044" y="1795882"/>
                  </a:lnTo>
                  <a:lnTo>
                    <a:pt x="80468" y="2059229"/>
                  </a:lnTo>
                  <a:lnTo>
                    <a:pt x="54864" y="2304288"/>
                  </a:lnTo>
                  <a:lnTo>
                    <a:pt x="32919" y="2476195"/>
                  </a:lnTo>
                  <a:lnTo>
                    <a:pt x="32919" y="2545690"/>
                  </a:lnTo>
                  <a:lnTo>
                    <a:pt x="36576" y="2604211"/>
                  </a:lnTo>
                  <a:lnTo>
                    <a:pt x="47549" y="2670048"/>
                  </a:lnTo>
                  <a:lnTo>
                    <a:pt x="62180" y="2717597"/>
                  </a:lnTo>
                  <a:lnTo>
                    <a:pt x="87783" y="2768803"/>
                  </a:lnTo>
                  <a:lnTo>
                    <a:pt x="109728" y="2794407"/>
                  </a:lnTo>
                  <a:lnTo>
                    <a:pt x="149962" y="2827325"/>
                  </a:lnTo>
                  <a:lnTo>
                    <a:pt x="182880" y="2838298"/>
                  </a:lnTo>
                  <a:lnTo>
                    <a:pt x="204826" y="2830983"/>
                  </a:lnTo>
                  <a:lnTo>
                    <a:pt x="281636" y="2373783"/>
                  </a:lnTo>
                  <a:lnTo>
                    <a:pt x="288951" y="2194560"/>
                  </a:lnTo>
                  <a:lnTo>
                    <a:pt x="307239" y="1967789"/>
                  </a:lnTo>
                  <a:lnTo>
                    <a:pt x="332842" y="1602029"/>
                  </a:lnTo>
                  <a:lnTo>
                    <a:pt x="347472" y="1430122"/>
                  </a:lnTo>
                  <a:lnTo>
                    <a:pt x="369418" y="1280160"/>
                  </a:lnTo>
                  <a:cubicBezTo>
                    <a:pt x="368199" y="1005840"/>
                    <a:pt x="366979" y="731520"/>
                    <a:pt x="365760" y="4352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69">
              <a:extLst>
                <a:ext uri="{FF2B5EF4-FFF2-40B4-BE49-F238E27FC236}">
                  <a16:creationId xmlns:a16="http://schemas.microsoft.com/office/drawing/2014/main" id="{0E348A34-EB49-46F4-BFFE-0F027F9A32FF}"/>
                </a:ext>
              </a:extLst>
            </p:cNvPr>
            <p:cNvSpPr/>
            <p:nvPr/>
          </p:nvSpPr>
          <p:spPr>
            <a:xfrm>
              <a:off x="3052763" y="4999038"/>
              <a:ext cx="1160462" cy="877887"/>
            </a:xfrm>
            <a:custGeom>
              <a:avLst/>
              <a:gdLst>
                <a:gd name="connsiteX0" fmla="*/ 604837 w 1159668"/>
                <a:gd name="connsiteY0" fmla="*/ 469106 h 878681"/>
                <a:gd name="connsiteX1" fmla="*/ 433387 w 1159668"/>
                <a:gd name="connsiteY1" fmla="*/ 595312 h 878681"/>
                <a:gd name="connsiteX2" fmla="*/ 235743 w 1159668"/>
                <a:gd name="connsiteY2" fmla="*/ 740569 h 878681"/>
                <a:gd name="connsiteX3" fmla="*/ 73818 w 1159668"/>
                <a:gd name="connsiteY3" fmla="*/ 864394 h 878681"/>
                <a:gd name="connsiteX4" fmla="*/ 52387 w 1159668"/>
                <a:gd name="connsiteY4" fmla="*/ 878681 h 878681"/>
                <a:gd name="connsiteX5" fmla="*/ 26193 w 1159668"/>
                <a:gd name="connsiteY5" fmla="*/ 878681 h 878681"/>
                <a:gd name="connsiteX6" fmla="*/ 0 w 1159668"/>
                <a:gd name="connsiteY6" fmla="*/ 869156 h 878681"/>
                <a:gd name="connsiteX7" fmla="*/ 130968 w 1159668"/>
                <a:gd name="connsiteY7" fmla="*/ 383381 h 878681"/>
                <a:gd name="connsiteX8" fmla="*/ 138112 w 1159668"/>
                <a:gd name="connsiteY8" fmla="*/ 445294 h 878681"/>
                <a:gd name="connsiteX9" fmla="*/ 150018 w 1159668"/>
                <a:gd name="connsiteY9" fmla="*/ 469106 h 878681"/>
                <a:gd name="connsiteX10" fmla="*/ 164306 w 1159668"/>
                <a:gd name="connsiteY10" fmla="*/ 478631 h 878681"/>
                <a:gd name="connsiteX11" fmla="*/ 180975 w 1159668"/>
                <a:gd name="connsiteY11" fmla="*/ 483394 h 878681"/>
                <a:gd name="connsiteX12" fmla="*/ 192881 w 1159668"/>
                <a:gd name="connsiteY12" fmla="*/ 481012 h 878681"/>
                <a:gd name="connsiteX13" fmla="*/ 204787 w 1159668"/>
                <a:gd name="connsiteY13" fmla="*/ 473869 h 878681"/>
                <a:gd name="connsiteX14" fmla="*/ 288131 w 1159668"/>
                <a:gd name="connsiteY14" fmla="*/ 423862 h 878681"/>
                <a:gd name="connsiteX15" fmla="*/ 431006 w 1159668"/>
                <a:gd name="connsiteY15" fmla="*/ 342900 h 878681"/>
                <a:gd name="connsiteX16" fmla="*/ 578643 w 1159668"/>
                <a:gd name="connsiteY16" fmla="*/ 261937 h 878681"/>
                <a:gd name="connsiteX17" fmla="*/ 800100 w 1159668"/>
                <a:gd name="connsiteY17" fmla="*/ 150019 h 878681"/>
                <a:gd name="connsiteX18" fmla="*/ 990600 w 1159668"/>
                <a:gd name="connsiteY18" fmla="*/ 59531 h 878681"/>
                <a:gd name="connsiteX19" fmla="*/ 1123950 w 1159668"/>
                <a:gd name="connsiteY19" fmla="*/ 0 h 878681"/>
                <a:gd name="connsiteX20" fmla="*/ 1159668 w 1159668"/>
                <a:gd name="connsiteY20" fmla="*/ 66675 h 878681"/>
                <a:gd name="connsiteX21" fmla="*/ 1040606 w 1159668"/>
                <a:gd name="connsiteY21" fmla="*/ 150019 h 878681"/>
                <a:gd name="connsiteX22" fmla="*/ 854868 w 1159668"/>
                <a:gd name="connsiteY22" fmla="*/ 285750 h 878681"/>
                <a:gd name="connsiteX23" fmla="*/ 604837 w 1159668"/>
                <a:gd name="connsiteY23" fmla="*/ 469106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59668" h="878681">
                  <a:moveTo>
                    <a:pt x="604837" y="469106"/>
                  </a:moveTo>
                  <a:lnTo>
                    <a:pt x="433387" y="595312"/>
                  </a:lnTo>
                  <a:lnTo>
                    <a:pt x="235743" y="740569"/>
                  </a:lnTo>
                  <a:lnTo>
                    <a:pt x="73818" y="864394"/>
                  </a:lnTo>
                  <a:lnTo>
                    <a:pt x="52387" y="878681"/>
                  </a:lnTo>
                  <a:lnTo>
                    <a:pt x="26193" y="878681"/>
                  </a:lnTo>
                  <a:lnTo>
                    <a:pt x="0" y="869156"/>
                  </a:lnTo>
                  <a:lnTo>
                    <a:pt x="130968" y="383381"/>
                  </a:lnTo>
                  <a:lnTo>
                    <a:pt x="138112" y="445294"/>
                  </a:lnTo>
                  <a:lnTo>
                    <a:pt x="150018" y="469106"/>
                  </a:lnTo>
                  <a:lnTo>
                    <a:pt x="164306" y="478631"/>
                  </a:lnTo>
                  <a:lnTo>
                    <a:pt x="180975" y="483394"/>
                  </a:lnTo>
                  <a:lnTo>
                    <a:pt x="192881" y="481012"/>
                  </a:lnTo>
                  <a:lnTo>
                    <a:pt x="204787" y="473869"/>
                  </a:lnTo>
                  <a:lnTo>
                    <a:pt x="288131" y="423862"/>
                  </a:lnTo>
                  <a:lnTo>
                    <a:pt x="431006" y="342900"/>
                  </a:lnTo>
                  <a:lnTo>
                    <a:pt x="578643" y="261937"/>
                  </a:lnTo>
                  <a:lnTo>
                    <a:pt x="800100" y="150019"/>
                  </a:lnTo>
                  <a:lnTo>
                    <a:pt x="990600" y="59531"/>
                  </a:lnTo>
                  <a:lnTo>
                    <a:pt x="1123950" y="0"/>
                  </a:lnTo>
                  <a:lnTo>
                    <a:pt x="1159668" y="66675"/>
                  </a:lnTo>
                  <a:lnTo>
                    <a:pt x="1040606" y="150019"/>
                  </a:lnTo>
                  <a:lnTo>
                    <a:pt x="854868" y="285750"/>
                  </a:lnTo>
                  <a:lnTo>
                    <a:pt x="604837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70">
              <a:extLst>
                <a:ext uri="{FF2B5EF4-FFF2-40B4-BE49-F238E27FC236}">
                  <a16:creationId xmlns:a16="http://schemas.microsoft.com/office/drawing/2014/main" id="{DE750AD3-F87B-470D-9F1D-E67828C8B8B3}"/>
                </a:ext>
              </a:extLst>
            </p:cNvPr>
            <p:cNvSpPr/>
            <p:nvPr/>
          </p:nvSpPr>
          <p:spPr>
            <a:xfrm>
              <a:off x="3881438" y="4533900"/>
              <a:ext cx="571500" cy="817563"/>
            </a:xfrm>
            <a:custGeom>
              <a:avLst/>
              <a:gdLst>
                <a:gd name="connsiteX0" fmla="*/ 290512 w 571500"/>
                <a:gd name="connsiteY0" fmla="*/ 171450 h 816769"/>
                <a:gd name="connsiteX1" fmla="*/ 230981 w 571500"/>
                <a:gd name="connsiteY1" fmla="*/ 126206 h 816769"/>
                <a:gd name="connsiteX2" fmla="*/ 147637 w 571500"/>
                <a:gd name="connsiteY2" fmla="*/ 66675 h 816769"/>
                <a:gd name="connsiteX3" fmla="*/ 64293 w 571500"/>
                <a:gd name="connsiteY3" fmla="*/ 16669 h 816769"/>
                <a:gd name="connsiteX4" fmla="*/ 42862 w 571500"/>
                <a:gd name="connsiteY4" fmla="*/ 4763 h 816769"/>
                <a:gd name="connsiteX5" fmla="*/ 21431 w 571500"/>
                <a:gd name="connsiteY5" fmla="*/ 0 h 816769"/>
                <a:gd name="connsiteX6" fmla="*/ 4762 w 571500"/>
                <a:gd name="connsiteY6" fmla="*/ 4763 h 816769"/>
                <a:gd name="connsiteX7" fmla="*/ 0 w 571500"/>
                <a:gd name="connsiteY7" fmla="*/ 11906 h 816769"/>
                <a:gd name="connsiteX8" fmla="*/ 7143 w 571500"/>
                <a:gd name="connsiteY8" fmla="*/ 35719 h 816769"/>
                <a:gd name="connsiteX9" fmla="*/ 23812 w 571500"/>
                <a:gd name="connsiteY9" fmla="*/ 69056 h 816769"/>
                <a:gd name="connsiteX10" fmla="*/ 64293 w 571500"/>
                <a:gd name="connsiteY10" fmla="*/ 109538 h 816769"/>
                <a:gd name="connsiteX11" fmla="*/ 111918 w 571500"/>
                <a:gd name="connsiteY11" fmla="*/ 166688 h 816769"/>
                <a:gd name="connsiteX12" fmla="*/ 150018 w 571500"/>
                <a:gd name="connsiteY12" fmla="*/ 221456 h 816769"/>
                <a:gd name="connsiteX13" fmla="*/ 180975 w 571500"/>
                <a:gd name="connsiteY13" fmla="*/ 269081 h 816769"/>
                <a:gd name="connsiteX14" fmla="*/ 209550 w 571500"/>
                <a:gd name="connsiteY14" fmla="*/ 323850 h 816769"/>
                <a:gd name="connsiteX15" fmla="*/ 233362 w 571500"/>
                <a:gd name="connsiteY15" fmla="*/ 383381 h 816769"/>
                <a:gd name="connsiteX16" fmla="*/ 250031 w 571500"/>
                <a:gd name="connsiteY16" fmla="*/ 435769 h 816769"/>
                <a:gd name="connsiteX17" fmla="*/ 264318 w 571500"/>
                <a:gd name="connsiteY17" fmla="*/ 488156 h 816769"/>
                <a:gd name="connsiteX18" fmla="*/ 304800 w 571500"/>
                <a:gd name="connsiteY18" fmla="*/ 538163 h 816769"/>
                <a:gd name="connsiteX19" fmla="*/ 328612 w 571500"/>
                <a:gd name="connsiteY19" fmla="*/ 607219 h 816769"/>
                <a:gd name="connsiteX20" fmla="*/ 357187 w 571500"/>
                <a:gd name="connsiteY20" fmla="*/ 671513 h 816769"/>
                <a:gd name="connsiteX21" fmla="*/ 378618 w 571500"/>
                <a:gd name="connsiteY21" fmla="*/ 711994 h 816769"/>
                <a:gd name="connsiteX22" fmla="*/ 407193 w 571500"/>
                <a:gd name="connsiteY22" fmla="*/ 757238 h 816769"/>
                <a:gd name="connsiteX23" fmla="*/ 431006 w 571500"/>
                <a:gd name="connsiteY23" fmla="*/ 785813 h 816769"/>
                <a:gd name="connsiteX24" fmla="*/ 452437 w 571500"/>
                <a:gd name="connsiteY24" fmla="*/ 804863 h 816769"/>
                <a:gd name="connsiteX25" fmla="*/ 471487 w 571500"/>
                <a:gd name="connsiteY25" fmla="*/ 812006 h 816769"/>
                <a:gd name="connsiteX26" fmla="*/ 490537 w 571500"/>
                <a:gd name="connsiteY26" fmla="*/ 816769 h 816769"/>
                <a:gd name="connsiteX27" fmla="*/ 526256 w 571500"/>
                <a:gd name="connsiteY27" fmla="*/ 807244 h 816769"/>
                <a:gd name="connsiteX28" fmla="*/ 545306 w 571500"/>
                <a:gd name="connsiteY28" fmla="*/ 795338 h 816769"/>
                <a:gd name="connsiteX29" fmla="*/ 552450 w 571500"/>
                <a:gd name="connsiteY29" fmla="*/ 773906 h 816769"/>
                <a:gd name="connsiteX30" fmla="*/ 561975 w 571500"/>
                <a:gd name="connsiteY30" fmla="*/ 719138 h 816769"/>
                <a:gd name="connsiteX31" fmla="*/ 571500 w 571500"/>
                <a:gd name="connsiteY31" fmla="*/ 628650 h 816769"/>
                <a:gd name="connsiteX32" fmla="*/ 571500 w 571500"/>
                <a:gd name="connsiteY32" fmla="*/ 559594 h 816769"/>
                <a:gd name="connsiteX33" fmla="*/ 561975 w 571500"/>
                <a:gd name="connsiteY33" fmla="*/ 485775 h 816769"/>
                <a:gd name="connsiteX34" fmla="*/ 542925 w 571500"/>
                <a:gd name="connsiteY34" fmla="*/ 431006 h 816769"/>
                <a:gd name="connsiteX35" fmla="*/ 519112 w 571500"/>
                <a:gd name="connsiteY35" fmla="*/ 388144 h 816769"/>
                <a:gd name="connsiteX36" fmla="*/ 488156 w 571500"/>
                <a:gd name="connsiteY36" fmla="*/ 350044 h 816769"/>
                <a:gd name="connsiteX37" fmla="*/ 440531 w 571500"/>
                <a:gd name="connsiteY37" fmla="*/ 297656 h 816769"/>
                <a:gd name="connsiteX38" fmla="*/ 345281 w 571500"/>
                <a:gd name="connsiteY38" fmla="*/ 209550 h 816769"/>
                <a:gd name="connsiteX39" fmla="*/ 290512 w 571500"/>
                <a:gd name="connsiteY39" fmla="*/ 171450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1500" h="816769">
                  <a:moveTo>
                    <a:pt x="290512" y="171450"/>
                  </a:moveTo>
                  <a:lnTo>
                    <a:pt x="230981" y="126206"/>
                  </a:lnTo>
                  <a:lnTo>
                    <a:pt x="147637" y="66675"/>
                  </a:lnTo>
                  <a:lnTo>
                    <a:pt x="64293" y="16669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11906"/>
                  </a:lnTo>
                  <a:lnTo>
                    <a:pt x="7143" y="35719"/>
                  </a:lnTo>
                  <a:lnTo>
                    <a:pt x="23812" y="69056"/>
                  </a:lnTo>
                  <a:lnTo>
                    <a:pt x="64293" y="109538"/>
                  </a:lnTo>
                  <a:lnTo>
                    <a:pt x="111918" y="166688"/>
                  </a:lnTo>
                  <a:lnTo>
                    <a:pt x="150018" y="221456"/>
                  </a:lnTo>
                  <a:lnTo>
                    <a:pt x="180975" y="269081"/>
                  </a:lnTo>
                  <a:lnTo>
                    <a:pt x="209550" y="323850"/>
                  </a:lnTo>
                  <a:lnTo>
                    <a:pt x="233362" y="383381"/>
                  </a:lnTo>
                  <a:lnTo>
                    <a:pt x="250031" y="435769"/>
                  </a:lnTo>
                  <a:lnTo>
                    <a:pt x="264318" y="488156"/>
                  </a:lnTo>
                  <a:lnTo>
                    <a:pt x="304800" y="538163"/>
                  </a:lnTo>
                  <a:lnTo>
                    <a:pt x="328612" y="607219"/>
                  </a:lnTo>
                  <a:lnTo>
                    <a:pt x="357187" y="671513"/>
                  </a:lnTo>
                  <a:lnTo>
                    <a:pt x="378618" y="711994"/>
                  </a:lnTo>
                  <a:lnTo>
                    <a:pt x="407193" y="757238"/>
                  </a:lnTo>
                  <a:lnTo>
                    <a:pt x="431006" y="785813"/>
                  </a:lnTo>
                  <a:lnTo>
                    <a:pt x="452437" y="804863"/>
                  </a:lnTo>
                  <a:lnTo>
                    <a:pt x="471487" y="812006"/>
                  </a:lnTo>
                  <a:lnTo>
                    <a:pt x="490537" y="816769"/>
                  </a:lnTo>
                  <a:lnTo>
                    <a:pt x="526256" y="807244"/>
                  </a:lnTo>
                  <a:lnTo>
                    <a:pt x="545306" y="795338"/>
                  </a:lnTo>
                  <a:lnTo>
                    <a:pt x="552450" y="773906"/>
                  </a:lnTo>
                  <a:lnTo>
                    <a:pt x="561975" y="719138"/>
                  </a:lnTo>
                  <a:lnTo>
                    <a:pt x="571500" y="628650"/>
                  </a:lnTo>
                  <a:lnTo>
                    <a:pt x="571500" y="559594"/>
                  </a:lnTo>
                  <a:lnTo>
                    <a:pt x="561975" y="485775"/>
                  </a:lnTo>
                  <a:lnTo>
                    <a:pt x="542925" y="431006"/>
                  </a:lnTo>
                  <a:lnTo>
                    <a:pt x="519112" y="388144"/>
                  </a:lnTo>
                  <a:lnTo>
                    <a:pt x="488156" y="350044"/>
                  </a:lnTo>
                  <a:lnTo>
                    <a:pt x="440531" y="297656"/>
                  </a:lnTo>
                  <a:lnTo>
                    <a:pt x="345281" y="209550"/>
                  </a:lnTo>
                  <a:lnTo>
                    <a:pt x="290512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76">
              <a:extLst>
                <a:ext uri="{FF2B5EF4-FFF2-40B4-BE49-F238E27FC236}">
                  <a16:creationId xmlns:a16="http://schemas.microsoft.com/office/drawing/2014/main" id="{75DDB993-A2B2-48DB-9B29-3C7002813A90}"/>
                </a:ext>
              </a:extLst>
            </p:cNvPr>
            <p:cNvSpPr/>
            <p:nvPr/>
          </p:nvSpPr>
          <p:spPr>
            <a:xfrm rot="16200000">
              <a:off x="2928938" y="3455988"/>
              <a:ext cx="3619500" cy="908050"/>
            </a:xfrm>
            <a:custGeom>
              <a:avLst/>
              <a:gdLst>
                <a:gd name="connsiteX0" fmla="*/ 1984375 w 3619500"/>
                <a:gd name="connsiteY0" fmla="*/ 593725 h 908050"/>
                <a:gd name="connsiteX1" fmla="*/ 2174875 w 3619500"/>
                <a:gd name="connsiteY1" fmla="*/ 612775 h 908050"/>
                <a:gd name="connsiteX2" fmla="*/ 2371725 w 3619500"/>
                <a:gd name="connsiteY2" fmla="*/ 625475 h 908050"/>
                <a:gd name="connsiteX3" fmla="*/ 2657475 w 3619500"/>
                <a:gd name="connsiteY3" fmla="*/ 638175 h 908050"/>
                <a:gd name="connsiteX4" fmla="*/ 2971800 w 3619500"/>
                <a:gd name="connsiteY4" fmla="*/ 638175 h 908050"/>
                <a:gd name="connsiteX5" fmla="*/ 3206750 w 3619500"/>
                <a:gd name="connsiteY5" fmla="*/ 638175 h 908050"/>
                <a:gd name="connsiteX6" fmla="*/ 3276600 w 3619500"/>
                <a:gd name="connsiteY6" fmla="*/ 638175 h 908050"/>
                <a:gd name="connsiteX7" fmla="*/ 3340100 w 3619500"/>
                <a:gd name="connsiteY7" fmla="*/ 635000 h 908050"/>
                <a:gd name="connsiteX8" fmla="*/ 3387725 w 3619500"/>
                <a:gd name="connsiteY8" fmla="*/ 628650 h 908050"/>
                <a:gd name="connsiteX9" fmla="*/ 3438525 w 3619500"/>
                <a:gd name="connsiteY9" fmla="*/ 612775 h 908050"/>
                <a:gd name="connsiteX10" fmla="*/ 3486150 w 3619500"/>
                <a:gd name="connsiteY10" fmla="*/ 584200 h 908050"/>
                <a:gd name="connsiteX11" fmla="*/ 3524250 w 3619500"/>
                <a:gd name="connsiteY11" fmla="*/ 552450 h 908050"/>
                <a:gd name="connsiteX12" fmla="*/ 3556000 w 3619500"/>
                <a:gd name="connsiteY12" fmla="*/ 514350 h 908050"/>
                <a:gd name="connsiteX13" fmla="*/ 3571875 w 3619500"/>
                <a:gd name="connsiteY13" fmla="*/ 498475 h 908050"/>
                <a:gd name="connsiteX14" fmla="*/ 3594100 w 3619500"/>
                <a:gd name="connsiteY14" fmla="*/ 492125 h 908050"/>
                <a:gd name="connsiteX15" fmla="*/ 3606800 w 3619500"/>
                <a:gd name="connsiteY15" fmla="*/ 492125 h 908050"/>
                <a:gd name="connsiteX16" fmla="*/ 3613150 w 3619500"/>
                <a:gd name="connsiteY16" fmla="*/ 498475 h 908050"/>
                <a:gd name="connsiteX17" fmla="*/ 3619500 w 3619500"/>
                <a:gd name="connsiteY17" fmla="*/ 511175 h 908050"/>
                <a:gd name="connsiteX18" fmla="*/ 3606800 w 3619500"/>
                <a:gd name="connsiteY18" fmla="*/ 546100 h 908050"/>
                <a:gd name="connsiteX19" fmla="*/ 3546475 w 3619500"/>
                <a:gd name="connsiteY19" fmla="*/ 673100 h 908050"/>
                <a:gd name="connsiteX20" fmla="*/ 3473450 w 3619500"/>
                <a:gd name="connsiteY20" fmla="*/ 812800 h 908050"/>
                <a:gd name="connsiteX21" fmla="*/ 3302000 w 3619500"/>
                <a:gd name="connsiteY21" fmla="*/ 908050 h 908050"/>
                <a:gd name="connsiteX22" fmla="*/ 3133725 w 3619500"/>
                <a:gd name="connsiteY22" fmla="*/ 904875 h 908050"/>
                <a:gd name="connsiteX23" fmla="*/ 2809875 w 3619500"/>
                <a:gd name="connsiteY23" fmla="*/ 895350 h 908050"/>
                <a:gd name="connsiteX24" fmla="*/ 2454275 w 3619500"/>
                <a:gd name="connsiteY24" fmla="*/ 885825 h 908050"/>
                <a:gd name="connsiteX25" fmla="*/ 2295525 w 3619500"/>
                <a:gd name="connsiteY25" fmla="*/ 885825 h 908050"/>
                <a:gd name="connsiteX26" fmla="*/ 2070100 w 3619500"/>
                <a:gd name="connsiteY26" fmla="*/ 863600 h 908050"/>
                <a:gd name="connsiteX27" fmla="*/ 1806575 w 3619500"/>
                <a:gd name="connsiteY27" fmla="*/ 825500 h 908050"/>
                <a:gd name="connsiteX28" fmla="*/ 1587500 w 3619500"/>
                <a:gd name="connsiteY28" fmla="*/ 784225 h 908050"/>
                <a:gd name="connsiteX29" fmla="*/ 1409700 w 3619500"/>
                <a:gd name="connsiteY29" fmla="*/ 742950 h 908050"/>
                <a:gd name="connsiteX30" fmla="*/ 1225550 w 3619500"/>
                <a:gd name="connsiteY30" fmla="*/ 692150 h 908050"/>
                <a:gd name="connsiteX31" fmla="*/ 1057275 w 3619500"/>
                <a:gd name="connsiteY31" fmla="*/ 635000 h 908050"/>
                <a:gd name="connsiteX32" fmla="*/ 923925 w 3619500"/>
                <a:gd name="connsiteY32" fmla="*/ 574675 h 908050"/>
                <a:gd name="connsiteX33" fmla="*/ 727075 w 3619500"/>
                <a:gd name="connsiteY33" fmla="*/ 485775 h 908050"/>
                <a:gd name="connsiteX34" fmla="*/ 523875 w 3619500"/>
                <a:gd name="connsiteY34" fmla="*/ 377825 h 908050"/>
                <a:gd name="connsiteX35" fmla="*/ 352425 w 3619500"/>
                <a:gd name="connsiteY35" fmla="*/ 276225 h 908050"/>
                <a:gd name="connsiteX36" fmla="*/ 206375 w 3619500"/>
                <a:gd name="connsiteY36" fmla="*/ 184150 h 908050"/>
                <a:gd name="connsiteX37" fmla="*/ 79375 w 3619500"/>
                <a:gd name="connsiteY37" fmla="*/ 101600 h 908050"/>
                <a:gd name="connsiteX38" fmla="*/ 22225 w 3619500"/>
                <a:gd name="connsiteY38" fmla="*/ 66675 h 908050"/>
                <a:gd name="connsiteX39" fmla="*/ 6350 w 3619500"/>
                <a:gd name="connsiteY39" fmla="*/ 47625 h 908050"/>
                <a:gd name="connsiteX40" fmla="*/ 0 w 3619500"/>
                <a:gd name="connsiteY40" fmla="*/ 25400 h 908050"/>
                <a:gd name="connsiteX41" fmla="*/ 3175 w 3619500"/>
                <a:gd name="connsiteY41" fmla="*/ 9525 h 908050"/>
                <a:gd name="connsiteX42" fmla="*/ 19050 w 3619500"/>
                <a:gd name="connsiteY42" fmla="*/ 0 h 908050"/>
                <a:gd name="connsiteX43" fmla="*/ 47625 w 3619500"/>
                <a:gd name="connsiteY43" fmla="*/ 6350 h 908050"/>
                <a:gd name="connsiteX44" fmla="*/ 133350 w 3619500"/>
                <a:gd name="connsiteY44" fmla="*/ 50800 h 908050"/>
                <a:gd name="connsiteX45" fmla="*/ 231775 w 3619500"/>
                <a:gd name="connsiteY45" fmla="*/ 101600 h 908050"/>
                <a:gd name="connsiteX46" fmla="*/ 327025 w 3619500"/>
                <a:gd name="connsiteY46" fmla="*/ 146050 h 908050"/>
                <a:gd name="connsiteX47" fmla="*/ 501650 w 3619500"/>
                <a:gd name="connsiteY47" fmla="*/ 225425 h 908050"/>
                <a:gd name="connsiteX48" fmla="*/ 714375 w 3619500"/>
                <a:gd name="connsiteY48" fmla="*/ 311150 h 908050"/>
                <a:gd name="connsiteX49" fmla="*/ 920750 w 3619500"/>
                <a:gd name="connsiteY49" fmla="*/ 384175 h 908050"/>
                <a:gd name="connsiteX50" fmla="*/ 1187450 w 3619500"/>
                <a:gd name="connsiteY50" fmla="*/ 463550 h 908050"/>
                <a:gd name="connsiteX51" fmla="*/ 1447800 w 3619500"/>
                <a:gd name="connsiteY51" fmla="*/ 520700 h 908050"/>
                <a:gd name="connsiteX52" fmla="*/ 1797050 w 3619500"/>
                <a:gd name="connsiteY52" fmla="*/ 574675 h 908050"/>
                <a:gd name="connsiteX53" fmla="*/ 1984375 w 3619500"/>
                <a:gd name="connsiteY53" fmla="*/ 593725 h 9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19500" h="908050">
                  <a:moveTo>
                    <a:pt x="1984375" y="593725"/>
                  </a:moveTo>
                  <a:lnTo>
                    <a:pt x="2174875" y="612775"/>
                  </a:lnTo>
                  <a:lnTo>
                    <a:pt x="2371725" y="625475"/>
                  </a:lnTo>
                  <a:lnTo>
                    <a:pt x="2657475" y="638175"/>
                  </a:lnTo>
                  <a:lnTo>
                    <a:pt x="2971800" y="638175"/>
                  </a:lnTo>
                  <a:lnTo>
                    <a:pt x="3206750" y="638175"/>
                  </a:lnTo>
                  <a:lnTo>
                    <a:pt x="3276600" y="638175"/>
                  </a:lnTo>
                  <a:lnTo>
                    <a:pt x="3340100" y="635000"/>
                  </a:lnTo>
                  <a:lnTo>
                    <a:pt x="3387725" y="628650"/>
                  </a:lnTo>
                  <a:lnTo>
                    <a:pt x="3438525" y="612775"/>
                  </a:lnTo>
                  <a:lnTo>
                    <a:pt x="3486150" y="584200"/>
                  </a:lnTo>
                  <a:lnTo>
                    <a:pt x="3524250" y="552450"/>
                  </a:lnTo>
                  <a:lnTo>
                    <a:pt x="3556000" y="514350"/>
                  </a:lnTo>
                  <a:lnTo>
                    <a:pt x="3571875" y="498475"/>
                  </a:lnTo>
                  <a:lnTo>
                    <a:pt x="3594100" y="492125"/>
                  </a:lnTo>
                  <a:lnTo>
                    <a:pt x="3606800" y="492125"/>
                  </a:lnTo>
                  <a:lnTo>
                    <a:pt x="3613150" y="498475"/>
                  </a:lnTo>
                  <a:lnTo>
                    <a:pt x="3619500" y="511175"/>
                  </a:lnTo>
                  <a:lnTo>
                    <a:pt x="3606800" y="546100"/>
                  </a:lnTo>
                  <a:lnTo>
                    <a:pt x="3546475" y="673100"/>
                  </a:lnTo>
                  <a:lnTo>
                    <a:pt x="3473450" y="812800"/>
                  </a:lnTo>
                  <a:lnTo>
                    <a:pt x="3302000" y="908050"/>
                  </a:lnTo>
                  <a:lnTo>
                    <a:pt x="3133725" y="904875"/>
                  </a:lnTo>
                  <a:lnTo>
                    <a:pt x="2809875" y="895350"/>
                  </a:lnTo>
                  <a:lnTo>
                    <a:pt x="2454275" y="885825"/>
                  </a:lnTo>
                  <a:lnTo>
                    <a:pt x="2295525" y="885825"/>
                  </a:lnTo>
                  <a:lnTo>
                    <a:pt x="2070100" y="863600"/>
                  </a:lnTo>
                  <a:lnTo>
                    <a:pt x="1806575" y="825500"/>
                  </a:lnTo>
                  <a:lnTo>
                    <a:pt x="1587500" y="784225"/>
                  </a:lnTo>
                  <a:lnTo>
                    <a:pt x="1409700" y="742950"/>
                  </a:lnTo>
                  <a:lnTo>
                    <a:pt x="1225550" y="692150"/>
                  </a:lnTo>
                  <a:lnTo>
                    <a:pt x="1057275" y="635000"/>
                  </a:lnTo>
                  <a:lnTo>
                    <a:pt x="923925" y="574675"/>
                  </a:lnTo>
                  <a:lnTo>
                    <a:pt x="727075" y="485775"/>
                  </a:lnTo>
                  <a:lnTo>
                    <a:pt x="523875" y="377825"/>
                  </a:lnTo>
                  <a:lnTo>
                    <a:pt x="352425" y="276225"/>
                  </a:lnTo>
                  <a:lnTo>
                    <a:pt x="206375" y="184150"/>
                  </a:lnTo>
                  <a:lnTo>
                    <a:pt x="79375" y="101600"/>
                  </a:lnTo>
                  <a:lnTo>
                    <a:pt x="22225" y="66675"/>
                  </a:lnTo>
                  <a:lnTo>
                    <a:pt x="6350" y="47625"/>
                  </a:lnTo>
                  <a:lnTo>
                    <a:pt x="0" y="25400"/>
                  </a:lnTo>
                  <a:lnTo>
                    <a:pt x="3175" y="9525"/>
                  </a:lnTo>
                  <a:lnTo>
                    <a:pt x="19050" y="0"/>
                  </a:lnTo>
                  <a:lnTo>
                    <a:pt x="47625" y="6350"/>
                  </a:lnTo>
                  <a:lnTo>
                    <a:pt x="133350" y="50800"/>
                  </a:lnTo>
                  <a:lnTo>
                    <a:pt x="231775" y="101600"/>
                  </a:lnTo>
                  <a:lnTo>
                    <a:pt x="327025" y="146050"/>
                  </a:lnTo>
                  <a:lnTo>
                    <a:pt x="501650" y="225425"/>
                  </a:lnTo>
                  <a:lnTo>
                    <a:pt x="714375" y="311150"/>
                  </a:lnTo>
                  <a:lnTo>
                    <a:pt x="920750" y="384175"/>
                  </a:lnTo>
                  <a:lnTo>
                    <a:pt x="1187450" y="463550"/>
                  </a:lnTo>
                  <a:lnTo>
                    <a:pt x="1447800" y="520700"/>
                  </a:lnTo>
                  <a:lnTo>
                    <a:pt x="1797050" y="574675"/>
                  </a:lnTo>
                  <a:lnTo>
                    <a:pt x="1984375" y="593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72">
              <a:extLst>
                <a:ext uri="{FF2B5EF4-FFF2-40B4-BE49-F238E27FC236}">
                  <a16:creationId xmlns:a16="http://schemas.microsoft.com/office/drawing/2014/main" id="{5C05E0A8-2A55-49BB-AF54-3E981D6BA911}"/>
                </a:ext>
              </a:extLst>
            </p:cNvPr>
            <p:cNvSpPr/>
            <p:nvPr/>
          </p:nvSpPr>
          <p:spPr>
            <a:xfrm>
              <a:off x="5100638" y="3040063"/>
              <a:ext cx="1700212" cy="428625"/>
            </a:xfrm>
            <a:custGeom>
              <a:avLst/>
              <a:gdLst>
                <a:gd name="connsiteX0" fmla="*/ 645318 w 1700212"/>
                <a:gd name="connsiteY0" fmla="*/ 164307 h 428625"/>
                <a:gd name="connsiteX1" fmla="*/ 871537 w 1700212"/>
                <a:gd name="connsiteY1" fmla="*/ 114300 h 428625"/>
                <a:gd name="connsiteX2" fmla="*/ 1073943 w 1700212"/>
                <a:gd name="connsiteY2" fmla="*/ 64294 h 428625"/>
                <a:gd name="connsiteX3" fmla="*/ 1150143 w 1700212"/>
                <a:gd name="connsiteY3" fmla="*/ 42863 h 428625"/>
                <a:gd name="connsiteX4" fmla="*/ 1223962 w 1700212"/>
                <a:gd name="connsiteY4" fmla="*/ 9525 h 428625"/>
                <a:gd name="connsiteX5" fmla="*/ 1245393 w 1700212"/>
                <a:gd name="connsiteY5" fmla="*/ 4763 h 428625"/>
                <a:gd name="connsiteX6" fmla="*/ 1276350 w 1700212"/>
                <a:gd name="connsiteY6" fmla="*/ 0 h 428625"/>
                <a:gd name="connsiteX7" fmla="*/ 1326356 w 1700212"/>
                <a:gd name="connsiteY7" fmla="*/ 2382 h 428625"/>
                <a:gd name="connsiteX8" fmla="*/ 1369218 w 1700212"/>
                <a:gd name="connsiteY8" fmla="*/ 11907 h 428625"/>
                <a:gd name="connsiteX9" fmla="*/ 1445418 w 1700212"/>
                <a:gd name="connsiteY9" fmla="*/ 35719 h 428625"/>
                <a:gd name="connsiteX10" fmla="*/ 1521618 w 1700212"/>
                <a:gd name="connsiteY10" fmla="*/ 69057 h 428625"/>
                <a:gd name="connsiteX11" fmla="*/ 1581150 w 1700212"/>
                <a:gd name="connsiteY11" fmla="*/ 95250 h 428625"/>
                <a:gd name="connsiteX12" fmla="*/ 1626393 w 1700212"/>
                <a:gd name="connsiteY12" fmla="*/ 123825 h 428625"/>
                <a:gd name="connsiteX13" fmla="*/ 1659731 w 1700212"/>
                <a:gd name="connsiteY13" fmla="*/ 147638 h 428625"/>
                <a:gd name="connsiteX14" fmla="*/ 1678781 w 1700212"/>
                <a:gd name="connsiteY14" fmla="*/ 166688 h 428625"/>
                <a:gd name="connsiteX15" fmla="*/ 1693068 w 1700212"/>
                <a:gd name="connsiteY15" fmla="*/ 188119 h 428625"/>
                <a:gd name="connsiteX16" fmla="*/ 1700212 w 1700212"/>
                <a:gd name="connsiteY16" fmla="*/ 211932 h 428625"/>
                <a:gd name="connsiteX17" fmla="*/ 1693068 w 1700212"/>
                <a:gd name="connsiteY17" fmla="*/ 238125 h 428625"/>
                <a:gd name="connsiteX18" fmla="*/ 1671637 w 1700212"/>
                <a:gd name="connsiteY18" fmla="*/ 278607 h 428625"/>
                <a:gd name="connsiteX19" fmla="*/ 1643062 w 1700212"/>
                <a:gd name="connsiteY19" fmla="*/ 309563 h 428625"/>
                <a:gd name="connsiteX20" fmla="*/ 1626393 w 1700212"/>
                <a:gd name="connsiteY20" fmla="*/ 323850 h 428625"/>
                <a:gd name="connsiteX21" fmla="*/ 1288256 w 1700212"/>
                <a:gd name="connsiteY21" fmla="*/ 230982 h 428625"/>
                <a:gd name="connsiteX22" fmla="*/ 1126331 w 1700212"/>
                <a:gd name="connsiteY22" fmla="*/ 254794 h 428625"/>
                <a:gd name="connsiteX23" fmla="*/ 869156 w 1700212"/>
                <a:gd name="connsiteY23" fmla="*/ 297657 h 428625"/>
                <a:gd name="connsiteX24" fmla="*/ 619125 w 1700212"/>
                <a:gd name="connsiteY24" fmla="*/ 345282 h 428625"/>
                <a:gd name="connsiteX25" fmla="*/ 400050 w 1700212"/>
                <a:gd name="connsiteY25" fmla="*/ 392907 h 428625"/>
                <a:gd name="connsiteX26" fmla="*/ 292893 w 1700212"/>
                <a:gd name="connsiteY26" fmla="*/ 416719 h 428625"/>
                <a:gd name="connsiteX27" fmla="*/ 238125 w 1700212"/>
                <a:gd name="connsiteY27" fmla="*/ 426244 h 428625"/>
                <a:gd name="connsiteX28" fmla="*/ 202406 w 1700212"/>
                <a:gd name="connsiteY28" fmla="*/ 428625 h 428625"/>
                <a:gd name="connsiteX29" fmla="*/ 164306 w 1700212"/>
                <a:gd name="connsiteY29" fmla="*/ 426244 h 428625"/>
                <a:gd name="connsiteX30" fmla="*/ 104775 w 1700212"/>
                <a:gd name="connsiteY30" fmla="*/ 411957 h 428625"/>
                <a:gd name="connsiteX31" fmla="*/ 54768 w 1700212"/>
                <a:gd name="connsiteY31" fmla="*/ 388144 h 428625"/>
                <a:gd name="connsiteX32" fmla="*/ 0 w 1700212"/>
                <a:gd name="connsiteY32" fmla="*/ 352425 h 428625"/>
                <a:gd name="connsiteX33" fmla="*/ 16668 w 1700212"/>
                <a:gd name="connsiteY33" fmla="*/ 192882 h 428625"/>
                <a:gd name="connsiteX34" fmla="*/ 116681 w 1700212"/>
                <a:gd name="connsiteY34" fmla="*/ 223838 h 428625"/>
                <a:gd name="connsiteX35" fmla="*/ 171450 w 1700212"/>
                <a:gd name="connsiteY35" fmla="*/ 230982 h 428625"/>
                <a:gd name="connsiteX36" fmla="*/ 238125 w 1700212"/>
                <a:gd name="connsiteY36" fmla="*/ 233363 h 428625"/>
                <a:gd name="connsiteX37" fmla="*/ 300037 w 1700212"/>
                <a:gd name="connsiteY37" fmla="*/ 228600 h 428625"/>
                <a:gd name="connsiteX38" fmla="*/ 645318 w 1700212"/>
                <a:gd name="connsiteY38" fmla="*/ 16430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0212" h="428625">
                  <a:moveTo>
                    <a:pt x="645318" y="164307"/>
                  </a:moveTo>
                  <a:lnTo>
                    <a:pt x="871537" y="114300"/>
                  </a:lnTo>
                  <a:lnTo>
                    <a:pt x="1073943" y="64294"/>
                  </a:lnTo>
                  <a:lnTo>
                    <a:pt x="1150143" y="42863"/>
                  </a:lnTo>
                  <a:lnTo>
                    <a:pt x="1223962" y="9525"/>
                  </a:lnTo>
                  <a:lnTo>
                    <a:pt x="1245393" y="4763"/>
                  </a:lnTo>
                  <a:lnTo>
                    <a:pt x="1276350" y="0"/>
                  </a:lnTo>
                  <a:lnTo>
                    <a:pt x="1326356" y="2382"/>
                  </a:lnTo>
                  <a:lnTo>
                    <a:pt x="1369218" y="11907"/>
                  </a:lnTo>
                  <a:lnTo>
                    <a:pt x="1445418" y="35719"/>
                  </a:lnTo>
                  <a:lnTo>
                    <a:pt x="1521618" y="69057"/>
                  </a:lnTo>
                  <a:lnTo>
                    <a:pt x="1581150" y="95250"/>
                  </a:lnTo>
                  <a:lnTo>
                    <a:pt x="1626393" y="123825"/>
                  </a:lnTo>
                  <a:lnTo>
                    <a:pt x="1659731" y="147638"/>
                  </a:lnTo>
                  <a:lnTo>
                    <a:pt x="1678781" y="166688"/>
                  </a:lnTo>
                  <a:lnTo>
                    <a:pt x="1693068" y="188119"/>
                  </a:lnTo>
                  <a:lnTo>
                    <a:pt x="1700212" y="211932"/>
                  </a:lnTo>
                  <a:lnTo>
                    <a:pt x="1693068" y="238125"/>
                  </a:lnTo>
                  <a:lnTo>
                    <a:pt x="1671637" y="278607"/>
                  </a:lnTo>
                  <a:lnTo>
                    <a:pt x="1643062" y="309563"/>
                  </a:lnTo>
                  <a:lnTo>
                    <a:pt x="1626393" y="323850"/>
                  </a:lnTo>
                  <a:lnTo>
                    <a:pt x="1288256" y="230982"/>
                  </a:lnTo>
                  <a:lnTo>
                    <a:pt x="1126331" y="254794"/>
                  </a:lnTo>
                  <a:lnTo>
                    <a:pt x="869156" y="297657"/>
                  </a:lnTo>
                  <a:lnTo>
                    <a:pt x="619125" y="345282"/>
                  </a:lnTo>
                  <a:lnTo>
                    <a:pt x="400050" y="392907"/>
                  </a:lnTo>
                  <a:lnTo>
                    <a:pt x="292893" y="416719"/>
                  </a:lnTo>
                  <a:lnTo>
                    <a:pt x="238125" y="426244"/>
                  </a:lnTo>
                  <a:lnTo>
                    <a:pt x="202406" y="428625"/>
                  </a:lnTo>
                  <a:lnTo>
                    <a:pt x="164306" y="426244"/>
                  </a:lnTo>
                  <a:lnTo>
                    <a:pt x="104775" y="411957"/>
                  </a:lnTo>
                  <a:lnTo>
                    <a:pt x="54768" y="388144"/>
                  </a:lnTo>
                  <a:lnTo>
                    <a:pt x="0" y="352425"/>
                  </a:lnTo>
                  <a:lnTo>
                    <a:pt x="16668" y="192882"/>
                  </a:lnTo>
                  <a:lnTo>
                    <a:pt x="116681" y="223838"/>
                  </a:lnTo>
                  <a:lnTo>
                    <a:pt x="171450" y="230982"/>
                  </a:lnTo>
                  <a:lnTo>
                    <a:pt x="238125" y="233363"/>
                  </a:lnTo>
                  <a:lnTo>
                    <a:pt x="300037" y="228600"/>
                  </a:lnTo>
                  <a:lnTo>
                    <a:pt x="645318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74">
              <a:extLst>
                <a:ext uri="{FF2B5EF4-FFF2-40B4-BE49-F238E27FC236}">
                  <a16:creationId xmlns:a16="http://schemas.microsoft.com/office/drawing/2014/main" id="{5C9A7473-6E81-4684-8507-AAF11FC4F260}"/>
                </a:ext>
              </a:extLst>
            </p:cNvPr>
            <p:cNvSpPr/>
            <p:nvPr/>
          </p:nvSpPr>
          <p:spPr>
            <a:xfrm>
              <a:off x="4694238" y="3243263"/>
              <a:ext cx="2068512" cy="2516187"/>
            </a:xfrm>
            <a:custGeom>
              <a:avLst/>
              <a:gdLst>
                <a:gd name="connsiteX0" fmla="*/ 1628158 w 2068912"/>
                <a:gd name="connsiteY0" fmla="*/ 345367 h 2516244"/>
                <a:gd name="connsiteX1" fmla="*/ 1697231 w 2068912"/>
                <a:gd name="connsiteY1" fmla="*/ 118411 h 2516244"/>
                <a:gd name="connsiteX2" fmla="*/ 1710388 w 2068912"/>
                <a:gd name="connsiteY2" fmla="*/ 62495 h 2516244"/>
                <a:gd name="connsiteX3" fmla="*/ 1710388 w 2068912"/>
                <a:gd name="connsiteY3" fmla="*/ 46049 h 2516244"/>
                <a:gd name="connsiteX4" fmla="*/ 1697231 w 2068912"/>
                <a:gd name="connsiteY4" fmla="*/ 0 h 2516244"/>
                <a:gd name="connsiteX5" fmla="*/ 2068912 w 2068912"/>
                <a:gd name="connsiteY5" fmla="*/ 78941 h 2516244"/>
                <a:gd name="connsiteX6" fmla="*/ 2039309 w 2068912"/>
                <a:gd name="connsiteY6" fmla="*/ 121700 h 2516244"/>
                <a:gd name="connsiteX7" fmla="*/ 2009706 w 2068912"/>
                <a:gd name="connsiteY7" fmla="*/ 184195 h 2516244"/>
                <a:gd name="connsiteX8" fmla="*/ 1911030 w 2068912"/>
                <a:gd name="connsiteY8" fmla="*/ 404572 h 2516244"/>
                <a:gd name="connsiteX9" fmla="*/ 1835378 w 2068912"/>
                <a:gd name="connsiteY9" fmla="*/ 562454 h 2516244"/>
                <a:gd name="connsiteX10" fmla="*/ 1776172 w 2068912"/>
                <a:gd name="connsiteY10" fmla="*/ 687444 h 2516244"/>
                <a:gd name="connsiteX11" fmla="*/ 1697231 w 2068912"/>
                <a:gd name="connsiteY11" fmla="*/ 838748 h 2516244"/>
                <a:gd name="connsiteX12" fmla="*/ 1615001 w 2068912"/>
                <a:gd name="connsiteY12" fmla="*/ 983473 h 2516244"/>
                <a:gd name="connsiteX13" fmla="*/ 1552506 w 2068912"/>
                <a:gd name="connsiteY13" fmla="*/ 1092017 h 2516244"/>
                <a:gd name="connsiteX14" fmla="*/ 1447252 w 2068912"/>
                <a:gd name="connsiteY14" fmla="*/ 1276213 h 2516244"/>
                <a:gd name="connsiteX15" fmla="*/ 1391335 w 2068912"/>
                <a:gd name="connsiteY15" fmla="*/ 1371600 h 2516244"/>
                <a:gd name="connsiteX16" fmla="*/ 1220296 w 2068912"/>
                <a:gd name="connsiteY16" fmla="*/ 1575531 h 2516244"/>
                <a:gd name="connsiteX17" fmla="*/ 1121620 w 2068912"/>
                <a:gd name="connsiteY17" fmla="*/ 1697231 h 2516244"/>
                <a:gd name="connsiteX18" fmla="*/ 1036100 w 2068912"/>
                <a:gd name="connsiteY18" fmla="*/ 1792618 h 2516244"/>
                <a:gd name="connsiteX19" fmla="*/ 894664 w 2068912"/>
                <a:gd name="connsiteY19" fmla="*/ 1943922 h 2516244"/>
                <a:gd name="connsiteX20" fmla="*/ 763096 w 2068912"/>
                <a:gd name="connsiteY20" fmla="*/ 2062334 h 2516244"/>
                <a:gd name="connsiteX21" fmla="*/ 647974 w 2068912"/>
                <a:gd name="connsiteY21" fmla="*/ 2151142 h 2516244"/>
                <a:gd name="connsiteX22" fmla="*/ 513116 w 2068912"/>
                <a:gd name="connsiteY22" fmla="*/ 2249818 h 2516244"/>
                <a:gd name="connsiteX23" fmla="*/ 361813 w 2068912"/>
                <a:gd name="connsiteY23" fmla="*/ 2345205 h 2516244"/>
                <a:gd name="connsiteX24" fmla="*/ 131568 w 2068912"/>
                <a:gd name="connsiteY24" fmla="*/ 2470195 h 2516244"/>
                <a:gd name="connsiteX25" fmla="*/ 49338 w 2068912"/>
                <a:gd name="connsiteY25" fmla="*/ 2509666 h 2516244"/>
                <a:gd name="connsiteX26" fmla="*/ 19735 w 2068912"/>
                <a:gd name="connsiteY26" fmla="*/ 2516244 h 2516244"/>
                <a:gd name="connsiteX27" fmla="*/ 6578 w 2068912"/>
                <a:gd name="connsiteY27" fmla="*/ 2509666 h 2516244"/>
                <a:gd name="connsiteX28" fmla="*/ 0 w 2068912"/>
                <a:gd name="connsiteY28" fmla="*/ 2496509 h 2516244"/>
                <a:gd name="connsiteX29" fmla="*/ 0 w 2068912"/>
                <a:gd name="connsiteY29" fmla="*/ 2486641 h 2516244"/>
                <a:gd name="connsiteX30" fmla="*/ 0 w 2068912"/>
                <a:gd name="connsiteY30" fmla="*/ 2473485 h 2516244"/>
                <a:gd name="connsiteX31" fmla="*/ 13157 w 2068912"/>
                <a:gd name="connsiteY31" fmla="*/ 2457039 h 2516244"/>
                <a:gd name="connsiteX32" fmla="*/ 108544 w 2068912"/>
                <a:gd name="connsiteY32" fmla="*/ 2397833 h 2516244"/>
                <a:gd name="connsiteX33" fmla="*/ 249980 w 2068912"/>
                <a:gd name="connsiteY33" fmla="*/ 2295867 h 2516244"/>
                <a:gd name="connsiteX34" fmla="*/ 384837 w 2068912"/>
                <a:gd name="connsiteY34" fmla="*/ 2190613 h 2516244"/>
                <a:gd name="connsiteX35" fmla="*/ 549298 w 2068912"/>
                <a:gd name="connsiteY35" fmla="*/ 2045887 h 2516244"/>
                <a:gd name="connsiteX36" fmla="*/ 710469 w 2068912"/>
                <a:gd name="connsiteY36" fmla="*/ 1891295 h 2516244"/>
                <a:gd name="connsiteX37" fmla="*/ 838748 w 2068912"/>
                <a:gd name="connsiteY37" fmla="*/ 1749859 h 2516244"/>
                <a:gd name="connsiteX38" fmla="*/ 970316 w 2068912"/>
                <a:gd name="connsiteY38" fmla="*/ 1595266 h 2516244"/>
                <a:gd name="connsiteX39" fmla="*/ 1098595 w 2068912"/>
                <a:gd name="connsiteY39" fmla="*/ 1427516 h 2516244"/>
                <a:gd name="connsiteX40" fmla="*/ 1170958 w 2068912"/>
                <a:gd name="connsiteY40" fmla="*/ 1322262 h 2516244"/>
                <a:gd name="connsiteX41" fmla="*/ 1256477 w 2068912"/>
                <a:gd name="connsiteY41" fmla="*/ 1147934 h 2516244"/>
                <a:gd name="connsiteX42" fmla="*/ 1348575 w 2068912"/>
                <a:gd name="connsiteY42" fmla="*/ 993341 h 2516244"/>
                <a:gd name="connsiteX43" fmla="*/ 1420938 w 2068912"/>
                <a:gd name="connsiteY43" fmla="*/ 855194 h 2516244"/>
                <a:gd name="connsiteX44" fmla="*/ 1486722 w 2068912"/>
                <a:gd name="connsiteY44" fmla="*/ 710469 h 2516244"/>
                <a:gd name="connsiteX45" fmla="*/ 1575531 w 2068912"/>
                <a:gd name="connsiteY45" fmla="*/ 493381 h 2516244"/>
                <a:gd name="connsiteX46" fmla="*/ 1628158 w 2068912"/>
                <a:gd name="connsiteY46" fmla="*/ 345367 h 251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8912" h="2516244">
                  <a:moveTo>
                    <a:pt x="1628158" y="345367"/>
                  </a:moveTo>
                  <a:lnTo>
                    <a:pt x="1697231" y="118411"/>
                  </a:lnTo>
                  <a:lnTo>
                    <a:pt x="1710388" y="62495"/>
                  </a:lnTo>
                  <a:lnTo>
                    <a:pt x="1710388" y="46049"/>
                  </a:lnTo>
                  <a:lnTo>
                    <a:pt x="1697231" y="0"/>
                  </a:lnTo>
                  <a:lnTo>
                    <a:pt x="2068912" y="78941"/>
                  </a:lnTo>
                  <a:lnTo>
                    <a:pt x="2039309" y="121700"/>
                  </a:lnTo>
                  <a:lnTo>
                    <a:pt x="2009706" y="184195"/>
                  </a:lnTo>
                  <a:lnTo>
                    <a:pt x="1911030" y="404572"/>
                  </a:lnTo>
                  <a:lnTo>
                    <a:pt x="1835378" y="562454"/>
                  </a:lnTo>
                  <a:lnTo>
                    <a:pt x="1776172" y="687444"/>
                  </a:lnTo>
                  <a:lnTo>
                    <a:pt x="1697231" y="838748"/>
                  </a:lnTo>
                  <a:lnTo>
                    <a:pt x="1615001" y="983473"/>
                  </a:lnTo>
                  <a:lnTo>
                    <a:pt x="1552506" y="1092017"/>
                  </a:lnTo>
                  <a:lnTo>
                    <a:pt x="1447252" y="1276213"/>
                  </a:lnTo>
                  <a:lnTo>
                    <a:pt x="1391335" y="1371600"/>
                  </a:lnTo>
                  <a:lnTo>
                    <a:pt x="1220296" y="1575531"/>
                  </a:lnTo>
                  <a:lnTo>
                    <a:pt x="1121620" y="1697231"/>
                  </a:lnTo>
                  <a:lnTo>
                    <a:pt x="1036100" y="1792618"/>
                  </a:lnTo>
                  <a:lnTo>
                    <a:pt x="894664" y="1943922"/>
                  </a:lnTo>
                  <a:lnTo>
                    <a:pt x="763096" y="2062334"/>
                  </a:lnTo>
                  <a:lnTo>
                    <a:pt x="647974" y="2151142"/>
                  </a:lnTo>
                  <a:lnTo>
                    <a:pt x="513116" y="2249818"/>
                  </a:lnTo>
                  <a:lnTo>
                    <a:pt x="361813" y="2345205"/>
                  </a:lnTo>
                  <a:lnTo>
                    <a:pt x="131568" y="2470195"/>
                  </a:lnTo>
                  <a:lnTo>
                    <a:pt x="49338" y="2509666"/>
                  </a:lnTo>
                  <a:lnTo>
                    <a:pt x="19735" y="2516244"/>
                  </a:lnTo>
                  <a:lnTo>
                    <a:pt x="6578" y="2509666"/>
                  </a:lnTo>
                  <a:lnTo>
                    <a:pt x="0" y="2496509"/>
                  </a:lnTo>
                  <a:lnTo>
                    <a:pt x="0" y="2486641"/>
                  </a:lnTo>
                  <a:lnTo>
                    <a:pt x="0" y="2473485"/>
                  </a:lnTo>
                  <a:lnTo>
                    <a:pt x="13157" y="2457039"/>
                  </a:lnTo>
                  <a:lnTo>
                    <a:pt x="108544" y="2397833"/>
                  </a:lnTo>
                  <a:lnTo>
                    <a:pt x="249980" y="2295867"/>
                  </a:lnTo>
                  <a:lnTo>
                    <a:pt x="384837" y="2190613"/>
                  </a:lnTo>
                  <a:lnTo>
                    <a:pt x="549298" y="2045887"/>
                  </a:lnTo>
                  <a:lnTo>
                    <a:pt x="710469" y="1891295"/>
                  </a:lnTo>
                  <a:lnTo>
                    <a:pt x="838748" y="1749859"/>
                  </a:lnTo>
                  <a:lnTo>
                    <a:pt x="970316" y="1595266"/>
                  </a:lnTo>
                  <a:lnTo>
                    <a:pt x="1098595" y="1427516"/>
                  </a:lnTo>
                  <a:lnTo>
                    <a:pt x="1170958" y="1322262"/>
                  </a:lnTo>
                  <a:lnTo>
                    <a:pt x="1256477" y="1147934"/>
                  </a:lnTo>
                  <a:lnTo>
                    <a:pt x="1348575" y="993341"/>
                  </a:lnTo>
                  <a:lnTo>
                    <a:pt x="1420938" y="855194"/>
                  </a:lnTo>
                  <a:lnTo>
                    <a:pt x="1486722" y="710469"/>
                  </a:lnTo>
                  <a:lnTo>
                    <a:pt x="1575531" y="493381"/>
                  </a:lnTo>
                  <a:lnTo>
                    <a:pt x="1628158" y="3453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73">
              <a:extLst>
                <a:ext uri="{FF2B5EF4-FFF2-40B4-BE49-F238E27FC236}">
                  <a16:creationId xmlns:a16="http://schemas.microsoft.com/office/drawing/2014/main" id="{842A99C4-B18A-47A9-AD48-CAB33D6BF40D}"/>
                </a:ext>
              </a:extLst>
            </p:cNvPr>
            <p:cNvSpPr/>
            <p:nvPr/>
          </p:nvSpPr>
          <p:spPr>
            <a:xfrm>
              <a:off x="5270500" y="3810000"/>
              <a:ext cx="2260600" cy="2008188"/>
            </a:xfrm>
            <a:custGeom>
              <a:avLst/>
              <a:gdLst>
                <a:gd name="connsiteX0" fmla="*/ 857733 w 2261530"/>
                <a:gd name="connsiteY0" fmla="*/ 1135916 h 2009104"/>
                <a:gd name="connsiteX1" fmla="*/ 762429 w 2261530"/>
                <a:gd name="connsiteY1" fmla="*/ 1014855 h 2009104"/>
                <a:gd name="connsiteX2" fmla="*/ 690308 w 2261530"/>
                <a:gd name="connsiteY2" fmla="*/ 919551 h 2009104"/>
                <a:gd name="connsiteX3" fmla="*/ 576973 w 2261530"/>
                <a:gd name="connsiteY3" fmla="*/ 734095 h 2009104"/>
                <a:gd name="connsiteX4" fmla="*/ 476518 w 2261530"/>
                <a:gd name="connsiteY4" fmla="*/ 587276 h 2009104"/>
                <a:gd name="connsiteX5" fmla="*/ 412124 w 2261530"/>
                <a:gd name="connsiteY5" fmla="*/ 497124 h 2009104"/>
                <a:gd name="connsiteX6" fmla="*/ 342578 w 2261530"/>
                <a:gd name="connsiteY6" fmla="*/ 401821 h 2009104"/>
                <a:gd name="connsiteX7" fmla="*/ 283335 w 2261530"/>
                <a:gd name="connsiteY7" fmla="*/ 321972 h 2009104"/>
                <a:gd name="connsiteX8" fmla="*/ 208638 w 2261530"/>
                <a:gd name="connsiteY8" fmla="*/ 239547 h 2009104"/>
                <a:gd name="connsiteX9" fmla="*/ 131364 w 2261530"/>
                <a:gd name="connsiteY9" fmla="*/ 154546 h 2009104"/>
                <a:gd name="connsiteX10" fmla="*/ 64394 w 2261530"/>
                <a:gd name="connsiteY10" fmla="*/ 87576 h 2009104"/>
                <a:gd name="connsiteX11" fmla="*/ 10303 w 2261530"/>
                <a:gd name="connsiteY11" fmla="*/ 43788 h 2009104"/>
                <a:gd name="connsiteX12" fmla="*/ 0 w 2261530"/>
                <a:gd name="connsiteY12" fmla="*/ 25757 h 2009104"/>
                <a:gd name="connsiteX13" fmla="*/ 2576 w 2261530"/>
                <a:gd name="connsiteY13" fmla="*/ 7727 h 2009104"/>
                <a:gd name="connsiteX14" fmla="*/ 18030 w 2261530"/>
                <a:gd name="connsiteY14" fmla="*/ 0 h 2009104"/>
                <a:gd name="connsiteX15" fmla="*/ 48940 w 2261530"/>
                <a:gd name="connsiteY15" fmla="*/ 5151 h 2009104"/>
                <a:gd name="connsiteX16" fmla="*/ 92728 w 2261530"/>
                <a:gd name="connsiteY16" fmla="*/ 18030 h 2009104"/>
                <a:gd name="connsiteX17" fmla="*/ 139092 w 2261530"/>
                <a:gd name="connsiteY17" fmla="*/ 41212 h 2009104"/>
                <a:gd name="connsiteX18" fmla="*/ 175153 w 2261530"/>
                <a:gd name="connsiteY18" fmla="*/ 61818 h 2009104"/>
                <a:gd name="connsiteX19" fmla="*/ 216365 w 2261530"/>
                <a:gd name="connsiteY19" fmla="*/ 92728 h 2009104"/>
                <a:gd name="connsiteX20" fmla="*/ 262729 w 2261530"/>
                <a:gd name="connsiteY20" fmla="*/ 136516 h 2009104"/>
                <a:gd name="connsiteX21" fmla="*/ 327123 w 2261530"/>
                <a:gd name="connsiteY21" fmla="*/ 203486 h 2009104"/>
                <a:gd name="connsiteX22" fmla="*/ 515155 w 2261530"/>
                <a:gd name="connsiteY22" fmla="*/ 404396 h 2009104"/>
                <a:gd name="connsiteX23" fmla="*/ 685156 w 2261530"/>
                <a:gd name="connsiteY23" fmla="*/ 582125 h 2009104"/>
                <a:gd name="connsiteX24" fmla="*/ 801066 w 2261530"/>
                <a:gd name="connsiteY24" fmla="*/ 788187 h 2009104"/>
                <a:gd name="connsiteX25" fmla="*/ 888642 w 2261530"/>
                <a:gd name="connsiteY25" fmla="*/ 880915 h 2009104"/>
                <a:gd name="connsiteX26" fmla="*/ 1027734 w 2261530"/>
                <a:gd name="connsiteY26" fmla="*/ 1022582 h 2009104"/>
                <a:gd name="connsiteX27" fmla="*/ 1166826 w 2261530"/>
                <a:gd name="connsiteY27" fmla="*/ 1161674 h 2009104"/>
                <a:gd name="connsiteX28" fmla="*/ 1275008 w 2261530"/>
                <a:gd name="connsiteY28" fmla="*/ 1269857 h 2009104"/>
                <a:gd name="connsiteX29" fmla="*/ 1360009 w 2261530"/>
                <a:gd name="connsiteY29" fmla="*/ 1352281 h 2009104"/>
                <a:gd name="connsiteX30" fmla="*/ 1452737 w 2261530"/>
                <a:gd name="connsiteY30" fmla="*/ 1439858 h 2009104"/>
                <a:gd name="connsiteX31" fmla="*/ 1530010 w 2261530"/>
                <a:gd name="connsiteY31" fmla="*/ 1509404 h 2009104"/>
                <a:gd name="connsiteX32" fmla="*/ 1586677 w 2261530"/>
                <a:gd name="connsiteY32" fmla="*/ 1558343 h 2009104"/>
                <a:gd name="connsiteX33" fmla="*/ 1622738 w 2261530"/>
                <a:gd name="connsiteY33" fmla="*/ 1589253 h 2009104"/>
                <a:gd name="connsiteX34" fmla="*/ 1712890 w 2261530"/>
                <a:gd name="connsiteY34" fmla="*/ 1651071 h 2009104"/>
                <a:gd name="connsiteX35" fmla="*/ 1857133 w 2261530"/>
                <a:gd name="connsiteY35" fmla="*/ 1736072 h 2009104"/>
                <a:gd name="connsiteX36" fmla="*/ 1980771 w 2261530"/>
                <a:gd name="connsiteY36" fmla="*/ 1805618 h 2009104"/>
                <a:gd name="connsiteX37" fmla="*/ 2099256 w 2261530"/>
                <a:gd name="connsiteY37" fmla="*/ 1864861 h 2009104"/>
                <a:gd name="connsiteX38" fmla="*/ 2207439 w 2261530"/>
                <a:gd name="connsiteY38" fmla="*/ 1913800 h 2009104"/>
                <a:gd name="connsiteX39" fmla="*/ 2243500 w 2261530"/>
                <a:gd name="connsiteY39" fmla="*/ 1929255 h 2009104"/>
                <a:gd name="connsiteX40" fmla="*/ 2253803 w 2261530"/>
                <a:gd name="connsiteY40" fmla="*/ 1939558 h 2009104"/>
                <a:gd name="connsiteX41" fmla="*/ 2261530 w 2261530"/>
                <a:gd name="connsiteY41" fmla="*/ 1949861 h 2009104"/>
                <a:gd name="connsiteX42" fmla="*/ 2261530 w 2261530"/>
                <a:gd name="connsiteY42" fmla="*/ 1962740 h 2009104"/>
                <a:gd name="connsiteX43" fmla="*/ 2243500 w 2261530"/>
                <a:gd name="connsiteY43" fmla="*/ 1985922 h 2009104"/>
                <a:gd name="connsiteX44" fmla="*/ 2212590 w 2261530"/>
                <a:gd name="connsiteY44" fmla="*/ 2003952 h 2009104"/>
                <a:gd name="connsiteX45" fmla="*/ 2179105 w 2261530"/>
                <a:gd name="connsiteY45" fmla="*/ 2009104 h 2009104"/>
                <a:gd name="connsiteX46" fmla="*/ 2088953 w 2261530"/>
                <a:gd name="connsiteY46" fmla="*/ 2003952 h 2009104"/>
                <a:gd name="connsiteX47" fmla="*/ 1900922 w 2261530"/>
                <a:gd name="connsiteY47" fmla="*/ 1996225 h 2009104"/>
                <a:gd name="connsiteX48" fmla="*/ 1725769 w 2261530"/>
                <a:gd name="connsiteY48" fmla="*/ 1988498 h 2009104"/>
                <a:gd name="connsiteX49" fmla="*/ 1689708 w 2261530"/>
                <a:gd name="connsiteY49" fmla="*/ 1985922 h 2009104"/>
                <a:gd name="connsiteX50" fmla="*/ 1653647 w 2261530"/>
                <a:gd name="connsiteY50" fmla="*/ 1980770 h 2009104"/>
                <a:gd name="connsiteX51" fmla="*/ 1622738 w 2261530"/>
                <a:gd name="connsiteY51" fmla="*/ 1970467 h 2009104"/>
                <a:gd name="connsiteX52" fmla="*/ 1581526 w 2261530"/>
                <a:gd name="connsiteY52" fmla="*/ 1947285 h 2009104"/>
                <a:gd name="connsiteX53" fmla="*/ 1535162 w 2261530"/>
                <a:gd name="connsiteY53" fmla="*/ 1916376 h 2009104"/>
                <a:gd name="connsiteX54" fmla="*/ 1475919 w 2261530"/>
                <a:gd name="connsiteY54" fmla="*/ 1872588 h 2009104"/>
                <a:gd name="connsiteX55" fmla="*/ 1403797 w 2261530"/>
                <a:gd name="connsiteY55" fmla="*/ 1805618 h 2009104"/>
                <a:gd name="connsiteX56" fmla="*/ 1298190 w 2261530"/>
                <a:gd name="connsiteY56" fmla="*/ 1689708 h 2009104"/>
                <a:gd name="connsiteX57" fmla="*/ 1171977 w 2261530"/>
                <a:gd name="connsiteY57" fmla="*/ 1530010 h 2009104"/>
                <a:gd name="connsiteX58" fmla="*/ 1040613 w 2261530"/>
                <a:gd name="connsiteY58" fmla="*/ 1365160 h 2009104"/>
                <a:gd name="connsiteX59" fmla="*/ 857733 w 2261530"/>
                <a:gd name="connsiteY59" fmla="*/ 1135916 h 200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61530" h="2009104">
                  <a:moveTo>
                    <a:pt x="857733" y="1135916"/>
                  </a:moveTo>
                  <a:lnTo>
                    <a:pt x="762429" y="1014855"/>
                  </a:lnTo>
                  <a:lnTo>
                    <a:pt x="690308" y="919551"/>
                  </a:lnTo>
                  <a:lnTo>
                    <a:pt x="576973" y="734095"/>
                  </a:lnTo>
                  <a:lnTo>
                    <a:pt x="476518" y="587276"/>
                  </a:lnTo>
                  <a:lnTo>
                    <a:pt x="412124" y="497124"/>
                  </a:lnTo>
                  <a:lnTo>
                    <a:pt x="342578" y="401821"/>
                  </a:lnTo>
                  <a:lnTo>
                    <a:pt x="283335" y="321972"/>
                  </a:lnTo>
                  <a:lnTo>
                    <a:pt x="208638" y="239547"/>
                  </a:lnTo>
                  <a:lnTo>
                    <a:pt x="131364" y="154546"/>
                  </a:lnTo>
                  <a:lnTo>
                    <a:pt x="64394" y="87576"/>
                  </a:lnTo>
                  <a:lnTo>
                    <a:pt x="10303" y="43788"/>
                  </a:lnTo>
                  <a:lnTo>
                    <a:pt x="0" y="25757"/>
                  </a:lnTo>
                  <a:lnTo>
                    <a:pt x="2576" y="7727"/>
                  </a:lnTo>
                  <a:lnTo>
                    <a:pt x="18030" y="0"/>
                  </a:lnTo>
                  <a:lnTo>
                    <a:pt x="48940" y="5151"/>
                  </a:lnTo>
                  <a:lnTo>
                    <a:pt x="92728" y="18030"/>
                  </a:lnTo>
                  <a:lnTo>
                    <a:pt x="139092" y="41212"/>
                  </a:lnTo>
                  <a:lnTo>
                    <a:pt x="175153" y="61818"/>
                  </a:lnTo>
                  <a:lnTo>
                    <a:pt x="216365" y="92728"/>
                  </a:lnTo>
                  <a:lnTo>
                    <a:pt x="262729" y="136516"/>
                  </a:lnTo>
                  <a:lnTo>
                    <a:pt x="327123" y="203486"/>
                  </a:lnTo>
                  <a:lnTo>
                    <a:pt x="515155" y="404396"/>
                  </a:lnTo>
                  <a:lnTo>
                    <a:pt x="685156" y="582125"/>
                  </a:lnTo>
                  <a:lnTo>
                    <a:pt x="801066" y="788187"/>
                  </a:lnTo>
                  <a:lnTo>
                    <a:pt x="888642" y="880915"/>
                  </a:lnTo>
                  <a:lnTo>
                    <a:pt x="1027734" y="1022582"/>
                  </a:lnTo>
                  <a:lnTo>
                    <a:pt x="1166826" y="1161674"/>
                  </a:lnTo>
                  <a:lnTo>
                    <a:pt x="1275008" y="1269857"/>
                  </a:lnTo>
                  <a:lnTo>
                    <a:pt x="1360009" y="1352281"/>
                  </a:lnTo>
                  <a:lnTo>
                    <a:pt x="1452737" y="1439858"/>
                  </a:lnTo>
                  <a:lnTo>
                    <a:pt x="1530010" y="1509404"/>
                  </a:lnTo>
                  <a:lnTo>
                    <a:pt x="1586677" y="1558343"/>
                  </a:lnTo>
                  <a:lnTo>
                    <a:pt x="1622738" y="1589253"/>
                  </a:lnTo>
                  <a:lnTo>
                    <a:pt x="1712890" y="1651071"/>
                  </a:lnTo>
                  <a:lnTo>
                    <a:pt x="1857133" y="1736072"/>
                  </a:lnTo>
                  <a:lnTo>
                    <a:pt x="1980771" y="1805618"/>
                  </a:lnTo>
                  <a:lnTo>
                    <a:pt x="2099256" y="1864861"/>
                  </a:lnTo>
                  <a:lnTo>
                    <a:pt x="2207439" y="1913800"/>
                  </a:lnTo>
                  <a:lnTo>
                    <a:pt x="2243500" y="1929255"/>
                  </a:lnTo>
                  <a:lnTo>
                    <a:pt x="2253803" y="1939558"/>
                  </a:lnTo>
                  <a:lnTo>
                    <a:pt x="2261530" y="1949861"/>
                  </a:lnTo>
                  <a:lnTo>
                    <a:pt x="2261530" y="1962740"/>
                  </a:lnTo>
                  <a:lnTo>
                    <a:pt x="2243500" y="1985922"/>
                  </a:lnTo>
                  <a:lnTo>
                    <a:pt x="2212590" y="2003952"/>
                  </a:lnTo>
                  <a:lnTo>
                    <a:pt x="2179105" y="2009104"/>
                  </a:lnTo>
                  <a:lnTo>
                    <a:pt x="2088953" y="2003952"/>
                  </a:lnTo>
                  <a:lnTo>
                    <a:pt x="1900922" y="1996225"/>
                  </a:lnTo>
                  <a:lnTo>
                    <a:pt x="1725769" y="1988498"/>
                  </a:lnTo>
                  <a:lnTo>
                    <a:pt x="1689708" y="1985922"/>
                  </a:lnTo>
                  <a:lnTo>
                    <a:pt x="1653647" y="1980770"/>
                  </a:lnTo>
                  <a:lnTo>
                    <a:pt x="1622738" y="1970467"/>
                  </a:lnTo>
                  <a:lnTo>
                    <a:pt x="1581526" y="1947285"/>
                  </a:lnTo>
                  <a:lnTo>
                    <a:pt x="1535162" y="1916376"/>
                  </a:lnTo>
                  <a:lnTo>
                    <a:pt x="1475919" y="1872588"/>
                  </a:lnTo>
                  <a:lnTo>
                    <a:pt x="1403797" y="1805618"/>
                  </a:lnTo>
                  <a:lnTo>
                    <a:pt x="1298190" y="1689708"/>
                  </a:lnTo>
                  <a:lnTo>
                    <a:pt x="1171977" y="1530010"/>
                  </a:lnTo>
                  <a:lnTo>
                    <a:pt x="1040613" y="1365160"/>
                  </a:lnTo>
                  <a:lnTo>
                    <a:pt x="857733" y="11359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8755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D7E774F-3BAA-9F40-886F-9A11745D154B}"/>
              </a:ext>
            </a:extLst>
          </p:cNvPr>
          <p:cNvSpPr/>
          <p:nvPr/>
        </p:nvSpPr>
        <p:spPr>
          <a:xfrm>
            <a:off x="4602163" y="1325563"/>
            <a:ext cx="569912" cy="673100"/>
          </a:xfrm>
          <a:custGeom>
            <a:avLst/>
            <a:gdLst>
              <a:gd name="connsiteX0" fmla="*/ 230982 w 569119"/>
              <a:gd name="connsiteY0" fmla="*/ 431007 h 671513"/>
              <a:gd name="connsiteX1" fmla="*/ 228600 w 569119"/>
              <a:gd name="connsiteY1" fmla="*/ 269082 h 671513"/>
              <a:gd name="connsiteX2" fmla="*/ 223838 w 569119"/>
              <a:gd name="connsiteY2" fmla="*/ 216694 h 671513"/>
              <a:gd name="connsiteX3" fmla="*/ 209550 w 569119"/>
              <a:gd name="connsiteY3" fmla="*/ 178594 h 671513"/>
              <a:gd name="connsiteX4" fmla="*/ 171450 w 569119"/>
              <a:gd name="connsiteY4" fmla="*/ 142875 h 671513"/>
              <a:gd name="connsiteX5" fmla="*/ 135732 w 569119"/>
              <a:gd name="connsiteY5" fmla="*/ 121444 h 671513"/>
              <a:gd name="connsiteX6" fmla="*/ 92869 w 569119"/>
              <a:gd name="connsiteY6" fmla="*/ 100013 h 671513"/>
              <a:gd name="connsiteX7" fmla="*/ 38100 w 569119"/>
              <a:gd name="connsiteY7" fmla="*/ 78582 h 671513"/>
              <a:gd name="connsiteX8" fmla="*/ 19050 w 569119"/>
              <a:gd name="connsiteY8" fmla="*/ 66675 h 671513"/>
              <a:gd name="connsiteX9" fmla="*/ 2382 w 569119"/>
              <a:gd name="connsiteY9" fmla="*/ 42863 h 671513"/>
              <a:gd name="connsiteX10" fmla="*/ 0 w 569119"/>
              <a:gd name="connsiteY10" fmla="*/ 21432 h 671513"/>
              <a:gd name="connsiteX11" fmla="*/ 11907 w 569119"/>
              <a:gd name="connsiteY11" fmla="*/ 7144 h 671513"/>
              <a:gd name="connsiteX12" fmla="*/ 35719 w 569119"/>
              <a:gd name="connsiteY12" fmla="*/ 0 h 671513"/>
              <a:gd name="connsiteX13" fmla="*/ 142875 w 569119"/>
              <a:gd name="connsiteY13" fmla="*/ 0 h 671513"/>
              <a:gd name="connsiteX14" fmla="*/ 240507 w 569119"/>
              <a:gd name="connsiteY14" fmla="*/ 4763 h 671513"/>
              <a:gd name="connsiteX15" fmla="*/ 302419 w 569119"/>
              <a:gd name="connsiteY15" fmla="*/ 11907 h 671513"/>
              <a:gd name="connsiteX16" fmla="*/ 350044 w 569119"/>
              <a:gd name="connsiteY16" fmla="*/ 26194 h 671513"/>
              <a:gd name="connsiteX17" fmla="*/ 390525 w 569119"/>
              <a:gd name="connsiteY17" fmla="*/ 47625 h 671513"/>
              <a:gd name="connsiteX18" fmla="*/ 476250 w 569119"/>
              <a:gd name="connsiteY18" fmla="*/ 102394 h 671513"/>
              <a:gd name="connsiteX19" fmla="*/ 531019 w 569119"/>
              <a:gd name="connsiteY19" fmla="*/ 145257 h 671513"/>
              <a:gd name="connsiteX20" fmla="*/ 559594 w 569119"/>
              <a:gd name="connsiteY20" fmla="*/ 180975 h 671513"/>
              <a:gd name="connsiteX21" fmla="*/ 566738 w 569119"/>
              <a:gd name="connsiteY21" fmla="*/ 207169 h 671513"/>
              <a:gd name="connsiteX22" fmla="*/ 569119 w 569119"/>
              <a:gd name="connsiteY22" fmla="*/ 235744 h 671513"/>
              <a:gd name="connsiteX23" fmla="*/ 561975 w 569119"/>
              <a:gd name="connsiteY23" fmla="*/ 259557 h 671513"/>
              <a:gd name="connsiteX24" fmla="*/ 545307 w 569119"/>
              <a:gd name="connsiteY24" fmla="*/ 295275 h 671513"/>
              <a:gd name="connsiteX25" fmla="*/ 531019 w 569119"/>
              <a:gd name="connsiteY25" fmla="*/ 323850 h 671513"/>
              <a:gd name="connsiteX26" fmla="*/ 519113 w 569119"/>
              <a:gd name="connsiteY26" fmla="*/ 361950 h 671513"/>
              <a:gd name="connsiteX27" fmla="*/ 521494 w 569119"/>
              <a:gd name="connsiteY27" fmla="*/ 438150 h 671513"/>
              <a:gd name="connsiteX28" fmla="*/ 523875 w 569119"/>
              <a:gd name="connsiteY28" fmla="*/ 650082 h 671513"/>
              <a:gd name="connsiteX29" fmla="*/ 230982 w 569119"/>
              <a:gd name="connsiteY29" fmla="*/ 671513 h 671513"/>
              <a:gd name="connsiteX30" fmla="*/ 230982 w 569119"/>
              <a:gd name="connsiteY30" fmla="*/ 431007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9119" h="671513">
                <a:moveTo>
                  <a:pt x="230982" y="431007"/>
                </a:moveTo>
                <a:lnTo>
                  <a:pt x="228600" y="269082"/>
                </a:lnTo>
                <a:lnTo>
                  <a:pt x="223838" y="216694"/>
                </a:lnTo>
                <a:lnTo>
                  <a:pt x="209550" y="178594"/>
                </a:lnTo>
                <a:lnTo>
                  <a:pt x="171450" y="142875"/>
                </a:lnTo>
                <a:lnTo>
                  <a:pt x="135732" y="121444"/>
                </a:lnTo>
                <a:lnTo>
                  <a:pt x="92869" y="100013"/>
                </a:lnTo>
                <a:lnTo>
                  <a:pt x="38100" y="78582"/>
                </a:lnTo>
                <a:lnTo>
                  <a:pt x="19050" y="66675"/>
                </a:lnTo>
                <a:lnTo>
                  <a:pt x="2382" y="42863"/>
                </a:lnTo>
                <a:lnTo>
                  <a:pt x="0" y="21432"/>
                </a:lnTo>
                <a:lnTo>
                  <a:pt x="11907" y="7144"/>
                </a:lnTo>
                <a:lnTo>
                  <a:pt x="35719" y="0"/>
                </a:lnTo>
                <a:lnTo>
                  <a:pt x="142875" y="0"/>
                </a:lnTo>
                <a:lnTo>
                  <a:pt x="240507" y="4763"/>
                </a:lnTo>
                <a:lnTo>
                  <a:pt x="302419" y="11907"/>
                </a:lnTo>
                <a:lnTo>
                  <a:pt x="350044" y="26194"/>
                </a:lnTo>
                <a:lnTo>
                  <a:pt x="390525" y="47625"/>
                </a:lnTo>
                <a:lnTo>
                  <a:pt x="476250" y="102394"/>
                </a:lnTo>
                <a:lnTo>
                  <a:pt x="531019" y="145257"/>
                </a:lnTo>
                <a:lnTo>
                  <a:pt x="559594" y="180975"/>
                </a:lnTo>
                <a:lnTo>
                  <a:pt x="566738" y="207169"/>
                </a:lnTo>
                <a:lnTo>
                  <a:pt x="569119" y="235744"/>
                </a:lnTo>
                <a:lnTo>
                  <a:pt x="561975" y="259557"/>
                </a:lnTo>
                <a:lnTo>
                  <a:pt x="545307" y="295275"/>
                </a:lnTo>
                <a:lnTo>
                  <a:pt x="531019" y="323850"/>
                </a:lnTo>
                <a:lnTo>
                  <a:pt x="519113" y="361950"/>
                </a:lnTo>
                <a:cubicBezTo>
                  <a:pt x="519907" y="387350"/>
                  <a:pt x="520700" y="412750"/>
                  <a:pt x="521494" y="438150"/>
                </a:cubicBezTo>
                <a:cubicBezTo>
                  <a:pt x="522288" y="508794"/>
                  <a:pt x="523081" y="579438"/>
                  <a:pt x="523875" y="650082"/>
                </a:cubicBezTo>
                <a:lnTo>
                  <a:pt x="230982" y="671513"/>
                </a:lnTo>
                <a:lnTo>
                  <a:pt x="230982" y="4310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0DB9BCB-137C-CA42-816C-935CCD5C1BBA}"/>
              </a:ext>
            </a:extLst>
          </p:cNvPr>
          <p:cNvSpPr/>
          <p:nvPr/>
        </p:nvSpPr>
        <p:spPr>
          <a:xfrm>
            <a:off x="2881313" y="1865313"/>
            <a:ext cx="501650" cy="1092200"/>
          </a:xfrm>
          <a:custGeom>
            <a:avLst/>
            <a:gdLst>
              <a:gd name="connsiteX0" fmla="*/ 0 w 502443"/>
              <a:gd name="connsiteY0" fmla="*/ 938212 h 1092994"/>
              <a:gd name="connsiteX1" fmla="*/ 7143 w 502443"/>
              <a:gd name="connsiteY1" fmla="*/ 795337 h 1092994"/>
              <a:gd name="connsiteX2" fmla="*/ 14287 w 502443"/>
              <a:gd name="connsiteY2" fmla="*/ 773906 h 1092994"/>
              <a:gd name="connsiteX3" fmla="*/ 52387 w 502443"/>
              <a:gd name="connsiteY3" fmla="*/ 738187 h 1092994"/>
              <a:gd name="connsiteX4" fmla="*/ 90487 w 502443"/>
              <a:gd name="connsiteY4" fmla="*/ 697706 h 1092994"/>
              <a:gd name="connsiteX5" fmla="*/ 128587 w 502443"/>
              <a:gd name="connsiteY5" fmla="*/ 650081 h 1092994"/>
              <a:gd name="connsiteX6" fmla="*/ 164306 w 502443"/>
              <a:gd name="connsiteY6" fmla="*/ 602456 h 1092994"/>
              <a:gd name="connsiteX7" fmla="*/ 211931 w 502443"/>
              <a:gd name="connsiteY7" fmla="*/ 528637 h 1092994"/>
              <a:gd name="connsiteX8" fmla="*/ 257175 w 502443"/>
              <a:gd name="connsiteY8" fmla="*/ 440531 h 1092994"/>
              <a:gd name="connsiteX9" fmla="*/ 290512 w 502443"/>
              <a:gd name="connsiteY9" fmla="*/ 359569 h 1092994"/>
              <a:gd name="connsiteX10" fmla="*/ 314325 w 502443"/>
              <a:gd name="connsiteY10" fmla="*/ 283369 h 1092994"/>
              <a:gd name="connsiteX11" fmla="*/ 326231 w 502443"/>
              <a:gd name="connsiteY11" fmla="*/ 207169 h 1092994"/>
              <a:gd name="connsiteX12" fmla="*/ 326231 w 502443"/>
              <a:gd name="connsiteY12" fmla="*/ 161925 h 1092994"/>
              <a:gd name="connsiteX13" fmla="*/ 326231 w 502443"/>
              <a:gd name="connsiteY13" fmla="*/ 119062 h 1092994"/>
              <a:gd name="connsiteX14" fmla="*/ 316706 w 502443"/>
              <a:gd name="connsiteY14" fmla="*/ 88106 h 1092994"/>
              <a:gd name="connsiteX15" fmla="*/ 302418 w 502443"/>
              <a:gd name="connsiteY15" fmla="*/ 59531 h 1092994"/>
              <a:gd name="connsiteX16" fmla="*/ 290512 w 502443"/>
              <a:gd name="connsiteY16" fmla="*/ 33337 h 1092994"/>
              <a:gd name="connsiteX17" fmla="*/ 290512 w 502443"/>
              <a:gd name="connsiteY17" fmla="*/ 19050 h 1092994"/>
              <a:gd name="connsiteX18" fmla="*/ 295275 w 502443"/>
              <a:gd name="connsiteY18" fmla="*/ 4762 h 1092994"/>
              <a:gd name="connsiteX19" fmla="*/ 316706 w 502443"/>
              <a:gd name="connsiteY19" fmla="*/ 0 h 1092994"/>
              <a:gd name="connsiteX20" fmla="*/ 352425 w 502443"/>
              <a:gd name="connsiteY20" fmla="*/ 21431 h 1092994"/>
              <a:gd name="connsiteX21" fmla="*/ 395287 w 502443"/>
              <a:gd name="connsiteY21" fmla="*/ 69056 h 1092994"/>
              <a:gd name="connsiteX22" fmla="*/ 435768 w 502443"/>
              <a:gd name="connsiteY22" fmla="*/ 135731 h 1092994"/>
              <a:gd name="connsiteX23" fmla="*/ 481012 w 502443"/>
              <a:gd name="connsiteY23" fmla="*/ 223837 h 1092994"/>
              <a:gd name="connsiteX24" fmla="*/ 502443 w 502443"/>
              <a:gd name="connsiteY24" fmla="*/ 345281 h 1092994"/>
              <a:gd name="connsiteX25" fmla="*/ 485775 w 502443"/>
              <a:gd name="connsiteY25" fmla="*/ 450056 h 1092994"/>
              <a:gd name="connsiteX26" fmla="*/ 440531 w 502443"/>
              <a:gd name="connsiteY26" fmla="*/ 600075 h 1092994"/>
              <a:gd name="connsiteX27" fmla="*/ 381000 w 502443"/>
              <a:gd name="connsiteY27" fmla="*/ 773906 h 1092994"/>
              <a:gd name="connsiteX28" fmla="*/ 302418 w 502443"/>
              <a:gd name="connsiteY28" fmla="*/ 940594 h 1092994"/>
              <a:gd name="connsiteX29" fmla="*/ 245268 w 502443"/>
              <a:gd name="connsiteY29" fmla="*/ 1023937 h 1092994"/>
              <a:gd name="connsiteX30" fmla="*/ 200025 w 502443"/>
              <a:gd name="connsiteY30" fmla="*/ 1062037 h 1092994"/>
              <a:gd name="connsiteX31" fmla="*/ 166687 w 502443"/>
              <a:gd name="connsiteY31" fmla="*/ 1081087 h 1092994"/>
              <a:gd name="connsiteX32" fmla="*/ 116681 w 502443"/>
              <a:gd name="connsiteY32" fmla="*/ 1092994 h 1092994"/>
              <a:gd name="connsiteX33" fmla="*/ 76200 w 502443"/>
              <a:gd name="connsiteY33" fmla="*/ 1090612 h 1092994"/>
              <a:gd name="connsiteX34" fmla="*/ 54768 w 502443"/>
              <a:gd name="connsiteY34" fmla="*/ 1083469 h 1092994"/>
              <a:gd name="connsiteX35" fmla="*/ 30956 w 502443"/>
              <a:gd name="connsiteY35" fmla="*/ 1066800 h 1092994"/>
              <a:gd name="connsiteX36" fmla="*/ 9525 w 502443"/>
              <a:gd name="connsiteY36" fmla="*/ 1035844 h 1092994"/>
              <a:gd name="connsiteX37" fmla="*/ 0 w 502443"/>
              <a:gd name="connsiteY37" fmla="*/ 938212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2443" h="1092994">
                <a:moveTo>
                  <a:pt x="0" y="938212"/>
                </a:moveTo>
                <a:lnTo>
                  <a:pt x="7143" y="795337"/>
                </a:lnTo>
                <a:lnTo>
                  <a:pt x="14287" y="773906"/>
                </a:lnTo>
                <a:lnTo>
                  <a:pt x="52387" y="738187"/>
                </a:lnTo>
                <a:lnTo>
                  <a:pt x="90487" y="697706"/>
                </a:lnTo>
                <a:lnTo>
                  <a:pt x="128587" y="650081"/>
                </a:lnTo>
                <a:lnTo>
                  <a:pt x="164306" y="602456"/>
                </a:lnTo>
                <a:lnTo>
                  <a:pt x="211931" y="528637"/>
                </a:lnTo>
                <a:lnTo>
                  <a:pt x="257175" y="440531"/>
                </a:lnTo>
                <a:lnTo>
                  <a:pt x="290512" y="359569"/>
                </a:lnTo>
                <a:lnTo>
                  <a:pt x="314325" y="283369"/>
                </a:lnTo>
                <a:lnTo>
                  <a:pt x="326231" y="207169"/>
                </a:lnTo>
                <a:lnTo>
                  <a:pt x="326231" y="161925"/>
                </a:lnTo>
                <a:lnTo>
                  <a:pt x="326231" y="119062"/>
                </a:lnTo>
                <a:lnTo>
                  <a:pt x="316706" y="88106"/>
                </a:lnTo>
                <a:lnTo>
                  <a:pt x="302418" y="59531"/>
                </a:lnTo>
                <a:lnTo>
                  <a:pt x="290512" y="33337"/>
                </a:lnTo>
                <a:lnTo>
                  <a:pt x="290512" y="19050"/>
                </a:lnTo>
                <a:lnTo>
                  <a:pt x="295275" y="4762"/>
                </a:lnTo>
                <a:lnTo>
                  <a:pt x="316706" y="0"/>
                </a:lnTo>
                <a:lnTo>
                  <a:pt x="352425" y="21431"/>
                </a:lnTo>
                <a:lnTo>
                  <a:pt x="395287" y="69056"/>
                </a:lnTo>
                <a:lnTo>
                  <a:pt x="435768" y="135731"/>
                </a:lnTo>
                <a:lnTo>
                  <a:pt x="481012" y="223837"/>
                </a:lnTo>
                <a:lnTo>
                  <a:pt x="502443" y="345281"/>
                </a:lnTo>
                <a:lnTo>
                  <a:pt x="485775" y="450056"/>
                </a:lnTo>
                <a:lnTo>
                  <a:pt x="440531" y="600075"/>
                </a:lnTo>
                <a:lnTo>
                  <a:pt x="381000" y="773906"/>
                </a:lnTo>
                <a:lnTo>
                  <a:pt x="302418" y="940594"/>
                </a:lnTo>
                <a:lnTo>
                  <a:pt x="245268" y="1023937"/>
                </a:lnTo>
                <a:lnTo>
                  <a:pt x="200025" y="1062037"/>
                </a:lnTo>
                <a:lnTo>
                  <a:pt x="166687" y="1081087"/>
                </a:lnTo>
                <a:lnTo>
                  <a:pt x="116681" y="1092994"/>
                </a:lnTo>
                <a:lnTo>
                  <a:pt x="76200" y="1090612"/>
                </a:lnTo>
                <a:lnTo>
                  <a:pt x="54768" y="1083469"/>
                </a:lnTo>
                <a:lnTo>
                  <a:pt x="30956" y="1066800"/>
                </a:lnTo>
                <a:lnTo>
                  <a:pt x="9525" y="1035844"/>
                </a:lnTo>
                <a:lnTo>
                  <a:pt x="0" y="938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4CEDA60-6DAA-434A-A0DF-E1CCCD8B4DF3}"/>
              </a:ext>
            </a:extLst>
          </p:cNvPr>
          <p:cNvSpPr/>
          <p:nvPr/>
        </p:nvSpPr>
        <p:spPr>
          <a:xfrm>
            <a:off x="2919413" y="2424113"/>
            <a:ext cx="1165225" cy="1222375"/>
          </a:xfrm>
          <a:custGeom>
            <a:avLst/>
            <a:gdLst>
              <a:gd name="connsiteX0" fmla="*/ 450056 w 1164431"/>
              <a:gd name="connsiteY0" fmla="*/ 962025 h 1221581"/>
              <a:gd name="connsiteX1" fmla="*/ 276225 w 1164431"/>
              <a:gd name="connsiteY1" fmla="*/ 1071562 h 1221581"/>
              <a:gd name="connsiteX2" fmla="*/ 126206 w 1164431"/>
              <a:gd name="connsiteY2" fmla="*/ 1166812 h 1221581"/>
              <a:gd name="connsiteX3" fmla="*/ 59531 w 1164431"/>
              <a:gd name="connsiteY3" fmla="*/ 1209675 h 1221581"/>
              <a:gd name="connsiteX4" fmla="*/ 35718 w 1164431"/>
              <a:gd name="connsiteY4" fmla="*/ 1219200 h 1221581"/>
              <a:gd name="connsiteX5" fmla="*/ 16668 w 1164431"/>
              <a:gd name="connsiteY5" fmla="*/ 1221581 h 1221581"/>
              <a:gd name="connsiteX6" fmla="*/ 4762 w 1164431"/>
              <a:gd name="connsiteY6" fmla="*/ 1216818 h 1221581"/>
              <a:gd name="connsiteX7" fmla="*/ 0 w 1164431"/>
              <a:gd name="connsiteY7" fmla="*/ 1209675 h 1221581"/>
              <a:gd name="connsiteX8" fmla="*/ 0 w 1164431"/>
              <a:gd name="connsiteY8" fmla="*/ 1195387 h 1221581"/>
              <a:gd name="connsiteX9" fmla="*/ 7143 w 1164431"/>
              <a:gd name="connsiteY9" fmla="*/ 1159668 h 1221581"/>
              <a:gd name="connsiteX10" fmla="*/ 14287 w 1164431"/>
              <a:gd name="connsiteY10" fmla="*/ 1140618 h 1221581"/>
              <a:gd name="connsiteX11" fmla="*/ 35718 w 1164431"/>
              <a:gd name="connsiteY11" fmla="*/ 1119187 h 1221581"/>
              <a:gd name="connsiteX12" fmla="*/ 190500 w 1164431"/>
              <a:gd name="connsiteY12" fmla="*/ 1000125 h 1221581"/>
              <a:gd name="connsiteX13" fmla="*/ 307181 w 1164431"/>
              <a:gd name="connsiteY13" fmla="*/ 895350 h 1221581"/>
              <a:gd name="connsiteX14" fmla="*/ 473868 w 1164431"/>
              <a:gd name="connsiteY14" fmla="*/ 735806 h 1221581"/>
              <a:gd name="connsiteX15" fmla="*/ 619125 w 1164431"/>
              <a:gd name="connsiteY15" fmla="*/ 576262 h 1221581"/>
              <a:gd name="connsiteX16" fmla="*/ 723900 w 1164431"/>
              <a:gd name="connsiteY16" fmla="*/ 450056 h 1221581"/>
              <a:gd name="connsiteX17" fmla="*/ 819150 w 1164431"/>
              <a:gd name="connsiteY17" fmla="*/ 307181 h 1221581"/>
              <a:gd name="connsiteX18" fmla="*/ 864393 w 1164431"/>
              <a:gd name="connsiteY18" fmla="*/ 228600 h 1221581"/>
              <a:gd name="connsiteX19" fmla="*/ 866775 w 1164431"/>
              <a:gd name="connsiteY19" fmla="*/ 207168 h 1221581"/>
              <a:gd name="connsiteX20" fmla="*/ 866775 w 1164431"/>
              <a:gd name="connsiteY20" fmla="*/ 171450 h 1221581"/>
              <a:gd name="connsiteX21" fmla="*/ 854868 w 1164431"/>
              <a:gd name="connsiteY21" fmla="*/ 133350 h 1221581"/>
              <a:gd name="connsiteX22" fmla="*/ 840581 w 1164431"/>
              <a:gd name="connsiteY22" fmla="*/ 111918 h 1221581"/>
              <a:gd name="connsiteX23" fmla="*/ 812006 w 1164431"/>
              <a:gd name="connsiteY23" fmla="*/ 80962 h 1221581"/>
              <a:gd name="connsiteX24" fmla="*/ 792956 w 1164431"/>
              <a:gd name="connsiteY24" fmla="*/ 64293 h 1221581"/>
              <a:gd name="connsiteX25" fmla="*/ 776287 w 1164431"/>
              <a:gd name="connsiteY25" fmla="*/ 47625 h 1221581"/>
              <a:gd name="connsiteX26" fmla="*/ 769143 w 1164431"/>
              <a:gd name="connsiteY26" fmla="*/ 33337 h 1221581"/>
              <a:gd name="connsiteX27" fmla="*/ 769143 w 1164431"/>
              <a:gd name="connsiteY27" fmla="*/ 19050 h 1221581"/>
              <a:gd name="connsiteX28" fmla="*/ 776287 w 1164431"/>
              <a:gd name="connsiteY28" fmla="*/ 9525 h 1221581"/>
              <a:gd name="connsiteX29" fmla="*/ 807243 w 1164431"/>
              <a:gd name="connsiteY29" fmla="*/ 0 h 1221581"/>
              <a:gd name="connsiteX30" fmla="*/ 838200 w 1164431"/>
              <a:gd name="connsiteY30" fmla="*/ 0 h 1221581"/>
              <a:gd name="connsiteX31" fmla="*/ 873918 w 1164431"/>
              <a:gd name="connsiteY31" fmla="*/ 9525 h 1221581"/>
              <a:gd name="connsiteX32" fmla="*/ 904875 w 1164431"/>
              <a:gd name="connsiteY32" fmla="*/ 23812 h 1221581"/>
              <a:gd name="connsiteX33" fmla="*/ 992981 w 1164431"/>
              <a:gd name="connsiteY33" fmla="*/ 59531 h 1221581"/>
              <a:gd name="connsiteX34" fmla="*/ 1045368 w 1164431"/>
              <a:gd name="connsiteY34" fmla="*/ 85725 h 1221581"/>
              <a:gd name="connsiteX35" fmla="*/ 1085850 w 1164431"/>
              <a:gd name="connsiteY35" fmla="*/ 114300 h 1221581"/>
              <a:gd name="connsiteX36" fmla="*/ 1116806 w 1164431"/>
              <a:gd name="connsiteY36" fmla="*/ 135731 h 1221581"/>
              <a:gd name="connsiteX37" fmla="*/ 1164431 w 1164431"/>
              <a:gd name="connsiteY37" fmla="*/ 195262 h 1221581"/>
              <a:gd name="connsiteX38" fmla="*/ 1085850 w 1164431"/>
              <a:gd name="connsiteY38" fmla="*/ 309562 h 1221581"/>
              <a:gd name="connsiteX39" fmla="*/ 1012031 w 1164431"/>
              <a:gd name="connsiteY39" fmla="*/ 438150 h 1221581"/>
              <a:gd name="connsiteX40" fmla="*/ 859631 w 1164431"/>
              <a:gd name="connsiteY40" fmla="*/ 607218 h 1221581"/>
              <a:gd name="connsiteX41" fmla="*/ 750093 w 1164431"/>
              <a:gd name="connsiteY41" fmla="*/ 716756 h 1221581"/>
              <a:gd name="connsiteX42" fmla="*/ 628650 w 1164431"/>
              <a:gd name="connsiteY42" fmla="*/ 828675 h 1221581"/>
              <a:gd name="connsiteX43" fmla="*/ 450056 w 1164431"/>
              <a:gd name="connsiteY43" fmla="*/ 962025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64431" h="1221581">
                <a:moveTo>
                  <a:pt x="450056" y="962025"/>
                </a:moveTo>
                <a:lnTo>
                  <a:pt x="276225" y="1071562"/>
                </a:lnTo>
                <a:lnTo>
                  <a:pt x="126206" y="1166812"/>
                </a:lnTo>
                <a:lnTo>
                  <a:pt x="59531" y="1209675"/>
                </a:lnTo>
                <a:lnTo>
                  <a:pt x="35718" y="1219200"/>
                </a:lnTo>
                <a:lnTo>
                  <a:pt x="16668" y="1221581"/>
                </a:lnTo>
                <a:lnTo>
                  <a:pt x="4762" y="1216818"/>
                </a:lnTo>
                <a:lnTo>
                  <a:pt x="0" y="1209675"/>
                </a:lnTo>
                <a:lnTo>
                  <a:pt x="0" y="1195387"/>
                </a:lnTo>
                <a:lnTo>
                  <a:pt x="7143" y="1159668"/>
                </a:lnTo>
                <a:lnTo>
                  <a:pt x="14287" y="1140618"/>
                </a:lnTo>
                <a:lnTo>
                  <a:pt x="35718" y="1119187"/>
                </a:lnTo>
                <a:lnTo>
                  <a:pt x="190500" y="1000125"/>
                </a:lnTo>
                <a:lnTo>
                  <a:pt x="307181" y="895350"/>
                </a:lnTo>
                <a:lnTo>
                  <a:pt x="473868" y="735806"/>
                </a:lnTo>
                <a:lnTo>
                  <a:pt x="619125" y="576262"/>
                </a:lnTo>
                <a:lnTo>
                  <a:pt x="723900" y="450056"/>
                </a:lnTo>
                <a:lnTo>
                  <a:pt x="819150" y="307181"/>
                </a:lnTo>
                <a:lnTo>
                  <a:pt x="864393" y="228600"/>
                </a:lnTo>
                <a:lnTo>
                  <a:pt x="866775" y="207168"/>
                </a:lnTo>
                <a:lnTo>
                  <a:pt x="866775" y="171450"/>
                </a:lnTo>
                <a:lnTo>
                  <a:pt x="854868" y="133350"/>
                </a:lnTo>
                <a:lnTo>
                  <a:pt x="840581" y="111918"/>
                </a:lnTo>
                <a:lnTo>
                  <a:pt x="812006" y="80962"/>
                </a:lnTo>
                <a:lnTo>
                  <a:pt x="792956" y="64293"/>
                </a:lnTo>
                <a:lnTo>
                  <a:pt x="776287" y="47625"/>
                </a:lnTo>
                <a:lnTo>
                  <a:pt x="769143" y="33337"/>
                </a:lnTo>
                <a:lnTo>
                  <a:pt x="769143" y="19050"/>
                </a:lnTo>
                <a:lnTo>
                  <a:pt x="776287" y="9525"/>
                </a:lnTo>
                <a:lnTo>
                  <a:pt x="807243" y="0"/>
                </a:lnTo>
                <a:lnTo>
                  <a:pt x="838200" y="0"/>
                </a:lnTo>
                <a:lnTo>
                  <a:pt x="873918" y="9525"/>
                </a:lnTo>
                <a:lnTo>
                  <a:pt x="904875" y="23812"/>
                </a:lnTo>
                <a:lnTo>
                  <a:pt x="992981" y="59531"/>
                </a:lnTo>
                <a:lnTo>
                  <a:pt x="1045368" y="85725"/>
                </a:lnTo>
                <a:lnTo>
                  <a:pt x="1085850" y="114300"/>
                </a:lnTo>
                <a:lnTo>
                  <a:pt x="1116806" y="135731"/>
                </a:lnTo>
                <a:lnTo>
                  <a:pt x="1164431" y="195262"/>
                </a:lnTo>
                <a:lnTo>
                  <a:pt x="1085850" y="309562"/>
                </a:lnTo>
                <a:lnTo>
                  <a:pt x="1012031" y="438150"/>
                </a:lnTo>
                <a:lnTo>
                  <a:pt x="859631" y="607218"/>
                </a:lnTo>
                <a:lnTo>
                  <a:pt x="750093" y="716756"/>
                </a:lnTo>
                <a:lnTo>
                  <a:pt x="628650" y="828675"/>
                </a:lnTo>
                <a:lnTo>
                  <a:pt x="450056" y="962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55A134AB-407F-D149-BF53-3080F1039BFC}"/>
              </a:ext>
            </a:extLst>
          </p:cNvPr>
          <p:cNvSpPr/>
          <p:nvPr/>
        </p:nvSpPr>
        <p:spPr>
          <a:xfrm>
            <a:off x="5243513" y="2335213"/>
            <a:ext cx="1200150" cy="309562"/>
          </a:xfrm>
          <a:custGeom>
            <a:avLst/>
            <a:gdLst>
              <a:gd name="connsiteX0" fmla="*/ 693942 w 1199993"/>
              <a:gd name="connsiteY0" fmla="*/ 212942 h 310645"/>
              <a:gd name="connsiteX1" fmla="*/ 536114 w 1199993"/>
              <a:gd name="connsiteY1" fmla="*/ 258036 h 310645"/>
              <a:gd name="connsiteX2" fmla="*/ 418369 w 1199993"/>
              <a:gd name="connsiteY2" fmla="*/ 280583 h 310645"/>
              <a:gd name="connsiteX3" fmla="*/ 348224 w 1199993"/>
              <a:gd name="connsiteY3" fmla="*/ 293109 h 310645"/>
              <a:gd name="connsiteX4" fmla="*/ 298120 w 1199993"/>
              <a:gd name="connsiteY4" fmla="*/ 295614 h 310645"/>
              <a:gd name="connsiteX5" fmla="*/ 248015 w 1199993"/>
              <a:gd name="connsiteY5" fmla="*/ 290603 h 310645"/>
              <a:gd name="connsiteX6" fmla="*/ 202922 w 1199993"/>
              <a:gd name="connsiteY6" fmla="*/ 278077 h 310645"/>
              <a:gd name="connsiteX7" fmla="*/ 152818 w 1199993"/>
              <a:gd name="connsiteY7" fmla="*/ 253025 h 310645"/>
              <a:gd name="connsiteX8" fmla="*/ 87682 w 1199993"/>
              <a:gd name="connsiteY8" fmla="*/ 212942 h 310645"/>
              <a:gd name="connsiteX9" fmla="*/ 22547 w 1199993"/>
              <a:gd name="connsiteY9" fmla="*/ 170353 h 310645"/>
              <a:gd name="connsiteX10" fmla="*/ 5010 w 1199993"/>
              <a:gd name="connsiteY10" fmla="*/ 150312 h 310645"/>
              <a:gd name="connsiteX11" fmla="*/ 0 w 1199993"/>
              <a:gd name="connsiteY11" fmla="*/ 120249 h 310645"/>
              <a:gd name="connsiteX12" fmla="*/ 0 w 1199993"/>
              <a:gd name="connsiteY12" fmla="*/ 100208 h 310645"/>
              <a:gd name="connsiteX13" fmla="*/ 7516 w 1199993"/>
              <a:gd name="connsiteY13" fmla="*/ 82671 h 310645"/>
              <a:gd name="connsiteX14" fmla="*/ 30063 w 1199993"/>
              <a:gd name="connsiteY14" fmla="*/ 77661 h 310645"/>
              <a:gd name="connsiteX15" fmla="*/ 62630 w 1199993"/>
              <a:gd name="connsiteY15" fmla="*/ 85176 h 310645"/>
              <a:gd name="connsiteX16" fmla="*/ 100208 w 1199993"/>
              <a:gd name="connsiteY16" fmla="*/ 110229 h 310645"/>
              <a:gd name="connsiteX17" fmla="*/ 125260 w 1199993"/>
              <a:gd name="connsiteY17" fmla="*/ 120249 h 310645"/>
              <a:gd name="connsiteX18" fmla="*/ 167849 w 1199993"/>
              <a:gd name="connsiteY18" fmla="*/ 127765 h 310645"/>
              <a:gd name="connsiteX19" fmla="*/ 222963 w 1199993"/>
              <a:gd name="connsiteY19" fmla="*/ 132775 h 310645"/>
              <a:gd name="connsiteX20" fmla="*/ 295614 w 1199993"/>
              <a:gd name="connsiteY20" fmla="*/ 137786 h 310645"/>
              <a:gd name="connsiteX21" fmla="*/ 363255 w 1199993"/>
              <a:gd name="connsiteY21" fmla="*/ 135281 h 310645"/>
              <a:gd name="connsiteX22" fmla="*/ 438411 w 1199993"/>
              <a:gd name="connsiteY22" fmla="*/ 125260 h 310645"/>
              <a:gd name="connsiteX23" fmla="*/ 513567 w 1199993"/>
              <a:gd name="connsiteY23" fmla="*/ 112734 h 310645"/>
              <a:gd name="connsiteX24" fmla="*/ 586218 w 1199993"/>
              <a:gd name="connsiteY24" fmla="*/ 92692 h 310645"/>
              <a:gd name="connsiteX25" fmla="*/ 671395 w 1199993"/>
              <a:gd name="connsiteY25" fmla="*/ 70145 h 310645"/>
              <a:gd name="connsiteX26" fmla="*/ 751562 w 1199993"/>
              <a:gd name="connsiteY26" fmla="*/ 52609 h 310645"/>
              <a:gd name="connsiteX27" fmla="*/ 869306 w 1199993"/>
              <a:gd name="connsiteY27" fmla="*/ 22546 h 310645"/>
              <a:gd name="connsiteX28" fmla="*/ 894358 w 1199993"/>
              <a:gd name="connsiteY28" fmla="*/ 10020 h 310645"/>
              <a:gd name="connsiteX29" fmla="*/ 924421 w 1199993"/>
              <a:gd name="connsiteY29" fmla="*/ 0 h 310645"/>
              <a:gd name="connsiteX30" fmla="*/ 949473 w 1199993"/>
              <a:gd name="connsiteY30" fmla="*/ 5010 h 310645"/>
              <a:gd name="connsiteX31" fmla="*/ 982041 w 1199993"/>
              <a:gd name="connsiteY31" fmla="*/ 25052 h 310645"/>
              <a:gd name="connsiteX32" fmla="*/ 1059702 w 1199993"/>
              <a:gd name="connsiteY32" fmla="*/ 100208 h 310645"/>
              <a:gd name="connsiteX33" fmla="*/ 1129848 w 1199993"/>
              <a:gd name="connsiteY33" fmla="*/ 162838 h 310645"/>
              <a:gd name="connsiteX34" fmla="*/ 1179952 w 1199993"/>
              <a:gd name="connsiteY34" fmla="*/ 207932 h 310645"/>
              <a:gd name="connsiteX35" fmla="*/ 1194983 w 1199993"/>
              <a:gd name="connsiteY35" fmla="*/ 232984 h 310645"/>
              <a:gd name="connsiteX36" fmla="*/ 1199993 w 1199993"/>
              <a:gd name="connsiteY36" fmla="*/ 250520 h 310645"/>
              <a:gd name="connsiteX37" fmla="*/ 1194983 w 1199993"/>
              <a:gd name="connsiteY37" fmla="*/ 268056 h 310645"/>
              <a:gd name="connsiteX38" fmla="*/ 1182457 w 1199993"/>
              <a:gd name="connsiteY38" fmla="*/ 288098 h 310645"/>
              <a:gd name="connsiteX39" fmla="*/ 1144879 w 1199993"/>
              <a:gd name="connsiteY39" fmla="*/ 310645 h 310645"/>
              <a:gd name="connsiteX40" fmla="*/ 794150 w 1199993"/>
              <a:gd name="connsiteY40" fmla="*/ 202921 h 310645"/>
              <a:gd name="connsiteX41" fmla="*/ 776614 w 1199993"/>
              <a:gd name="connsiteY41" fmla="*/ 197911 h 310645"/>
              <a:gd name="connsiteX42" fmla="*/ 749057 w 1199993"/>
              <a:gd name="connsiteY42" fmla="*/ 197911 h 310645"/>
              <a:gd name="connsiteX43" fmla="*/ 693942 w 1199993"/>
              <a:gd name="connsiteY43" fmla="*/ 212942 h 31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9993" h="310645">
                <a:moveTo>
                  <a:pt x="693942" y="212942"/>
                </a:moveTo>
                <a:lnTo>
                  <a:pt x="536114" y="258036"/>
                </a:lnTo>
                <a:lnTo>
                  <a:pt x="418369" y="280583"/>
                </a:lnTo>
                <a:lnTo>
                  <a:pt x="348224" y="293109"/>
                </a:lnTo>
                <a:lnTo>
                  <a:pt x="298120" y="295614"/>
                </a:lnTo>
                <a:lnTo>
                  <a:pt x="248015" y="290603"/>
                </a:lnTo>
                <a:lnTo>
                  <a:pt x="202922" y="278077"/>
                </a:lnTo>
                <a:lnTo>
                  <a:pt x="152818" y="253025"/>
                </a:lnTo>
                <a:lnTo>
                  <a:pt x="87682" y="212942"/>
                </a:lnTo>
                <a:lnTo>
                  <a:pt x="22547" y="170353"/>
                </a:lnTo>
                <a:lnTo>
                  <a:pt x="5010" y="150312"/>
                </a:lnTo>
                <a:lnTo>
                  <a:pt x="0" y="120249"/>
                </a:lnTo>
                <a:lnTo>
                  <a:pt x="0" y="100208"/>
                </a:lnTo>
                <a:lnTo>
                  <a:pt x="7516" y="82671"/>
                </a:lnTo>
                <a:lnTo>
                  <a:pt x="30063" y="77661"/>
                </a:lnTo>
                <a:lnTo>
                  <a:pt x="62630" y="85176"/>
                </a:lnTo>
                <a:lnTo>
                  <a:pt x="100208" y="110229"/>
                </a:lnTo>
                <a:lnTo>
                  <a:pt x="125260" y="120249"/>
                </a:lnTo>
                <a:lnTo>
                  <a:pt x="167849" y="127765"/>
                </a:lnTo>
                <a:lnTo>
                  <a:pt x="222963" y="132775"/>
                </a:lnTo>
                <a:lnTo>
                  <a:pt x="295614" y="137786"/>
                </a:lnTo>
                <a:lnTo>
                  <a:pt x="363255" y="135281"/>
                </a:lnTo>
                <a:lnTo>
                  <a:pt x="438411" y="125260"/>
                </a:lnTo>
                <a:lnTo>
                  <a:pt x="513567" y="112734"/>
                </a:lnTo>
                <a:lnTo>
                  <a:pt x="586218" y="92692"/>
                </a:lnTo>
                <a:lnTo>
                  <a:pt x="671395" y="70145"/>
                </a:lnTo>
                <a:lnTo>
                  <a:pt x="751562" y="52609"/>
                </a:lnTo>
                <a:lnTo>
                  <a:pt x="869306" y="22546"/>
                </a:lnTo>
                <a:lnTo>
                  <a:pt x="894358" y="10020"/>
                </a:lnTo>
                <a:lnTo>
                  <a:pt x="924421" y="0"/>
                </a:lnTo>
                <a:lnTo>
                  <a:pt x="949473" y="5010"/>
                </a:lnTo>
                <a:lnTo>
                  <a:pt x="982041" y="25052"/>
                </a:lnTo>
                <a:lnTo>
                  <a:pt x="1059702" y="100208"/>
                </a:lnTo>
                <a:lnTo>
                  <a:pt x="1129848" y="162838"/>
                </a:lnTo>
                <a:lnTo>
                  <a:pt x="1179952" y="207932"/>
                </a:lnTo>
                <a:lnTo>
                  <a:pt x="1194983" y="232984"/>
                </a:lnTo>
                <a:lnTo>
                  <a:pt x="1199993" y="250520"/>
                </a:lnTo>
                <a:lnTo>
                  <a:pt x="1194983" y="268056"/>
                </a:lnTo>
                <a:lnTo>
                  <a:pt x="1182457" y="288098"/>
                </a:lnTo>
                <a:lnTo>
                  <a:pt x="1144879" y="310645"/>
                </a:lnTo>
                <a:lnTo>
                  <a:pt x="794150" y="202921"/>
                </a:lnTo>
                <a:lnTo>
                  <a:pt x="776614" y="197911"/>
                </a:lnTo>
                <a:lnTo>
                  <a:pt x="749057" y="197911"/>
                </a:lnTo>
                <a:lnTo>
                  <a:pt x="693942" y="2129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537EF0D-5D6C-6743-BAE2-4B1C67B9A6A4}"/>
              </a:ext>
            </a:extLst>
          </p:cNvPr>
          <p:cNvSpPr/>
          <p:nvPr/>
        </p:nvSpPr>
        <p:spPr>
          <a:xfrm>
            <a:off x="4048125" y="3676650"/>
            <a:ext cx="1649413" cy="401638"/>
          </a:xfrm>
          <a:custGeom>
            <a:avLst/>
            <a:gdLst>
              <a:gd name="connsiteX0" fmla="*/ 978694 w 1650206"/>
              <a:gd name="connsiteY0" fmla="*/ 326231 h 402431"/>
              <a:gd name="connsiteX1" fmla="*/ 759619 w 1650206"/>
              <a:gd name="connsiteY1" fmla="*/ 357188 h 402431"/>
              <a:gd name="connsiteX2" fmla="*/ 476250 w 1650206"/>
              <a:gd name="connsiteY2" fmla="*/ 388144 h 402431"/>
              <a:gd name="connsiteX3" fmla="*/ 328613 w 1650206"/>
              <a:gd name="connsiteY3" fmla="*/ 402431 h 402431"/>
              <a:gd name="connsiteX4" fmla="*/ 297656 w 1650206"/>
              <a:gd name="connsiteY4" fmla="*/ 397669 h 402431"/>
              <a:gd name="connsiteX5" fmla="*/ 238125 w 1650206"/>
              <a:gd name="connsiteY5" fmla="*/ 376238 h 402431"/>
              <a:gd name="connsiteX6" fmla="*/ 154781 w 1650206"/>
              <a:gd name="connsiteY6" fmla="*/ 338138 h 402431"/>
              <a:gd name="connsiteX7" fmla="*/ 107156 w 1650206"/>
              <a:gd name="connsiteY7" fmla="*/ 309563 h 402431"/>
              <a:gd name="connsiteX8" fmla="*/ 54769 w 1650206"/>
              <a:gd name="connsiteY8" fmla="*/ 273844 h 402431"/>
              <a:gd name="connsiteX9" fmla="*/ 7144 w 1650206"/>
              <a:gd name="connsiteY9" fmla="*/ 230981 h 402431"/>
              <a:gd name="connsiteX10" fmla="*/ 0 w 1650206"/>
              <a:gd name="connsiteY10" fmla="*/ 216694 h 402431"/>
              <a:gd name="connsiteX11" fmla="*/ 0 w 1650206"/>
              <a:gd name="connsiteY11" fmla="*/ 204788 h 402431"/>
              <a:gd name="connsiteX12" fmla="*/ 0 w 1650206"/>
              <a:gd name="connsiteY12" fmla="*/ 180975 h 402431"/>
              <a:gd name="connsiteX13" fmla="*/ 2381 w 1650206"/>
              <a:gd name="connsiteY13" fmla="*/ 166688 h 402431"/>
              <a:gd name="connsiteX14" fmla="*/ 14288 w 1650206"/>
              <a:gd name="connsiteY14" fmla="*/ 152400 h 402431"/>
              <a:gd name="connsiteX15" fmla="*/ 28575 w 1650206"/>
              <a:gd name="connsiteY15" fmla="*/ 145256 h 402431"/>
              <a:gd name="connsiteX16" fmla="*/ 54769 w 1650206"/>
              <a:gd name="connsiteY16" fmla="*/ 145256 h 402431"/>
              <a:gd name="connsiteX17" fmla="*/ 66675 w 1650206"/>
              <a:gd name="connsiteY17" fmla="*/ 147638 h 402431"/>
              <a:gd name="connsiteX18" fmla="*/ 85725 w 1650206"/>
              <a:gd name="connsiteY18" fmla="*/ 161925 h 402431"/>
              <a:gd name="connsiteX19" fmla="*/ 109538 w 1650206"/>
              <a:gd name="connsiteY19" fmla="*/ 180975 h 402431"/>
              <a:gd name="connsiteX20" fmla="*/ 135731 w 1650206"/>
              <a:gd name="connsiteY20" fmla="*/ 195263 h 402431"/>
              <a:gd name="connsiteX21" fmla="*/ 176213 w 1650206"/>
              <a:gd name="connsiteY21" fmla="*/ 209550 h 402431"/>
              <a:gd name="connsiteX22" fmla="*/ 211931 w 1650206"/>
              <a:gd name="connsiteY22" fmla="*/ 216694 h 402431"/>
              <a:gd name="connsiteX23" fmla="*/ 250031 w 1650206"/>
              <a:gd name="connsiteY23" fmla="*/ 221456 h 402431"/>
              <a:gd name="connsiteX24" fmla="*/ 283369 w 1650206"/>
              <a:gd name="connsiteY24" fmla="*/ 221456 h 402431"/>
              <a:gd name="connsiteX25" fmla="*/ 364331 w 1650206"/>
              <a:gd name="connsiteY25" fmla="*/ 214313 h 402431"/>
              <a:gd name="connsiteX26" fmla="*/ 642938 w 1650206"/>
              <a:gd name="connsiteY26" fmla="*/ 173831 h 402431"/>
              <a:gd name="connsiteX27" fmla="*/ 885825 w 1650206"/>
              <a:gd name="connsiteY27" fmla="*/ 133350 h 402431"/>
              <a:gd name="connsiteX28" fmla="*/ 1119188 w 1650206"/>
              <a:gd name="connsiteY28" fmla="*/ 88106 h 402431"/>
              <a:gd name="connsiteX29" fmla="*/ 1226344 w 1650206"/>
              <a:gd name="connsiteY29" fmla="*/ 66675 h 402431"/>
              <a:gd name="connsiteX30" fmla="*/ 1297781 w 1650206"/>
              <a:gd name="connsiteY30" fmla="*/ 45244 h 402431"/>
              <a:gd name="connsiteX31" fmla="*/ 1357313 w 1650206"/>
              <a:gd name="connsiteY31" fmla="*/ 21431 h 402431"/>
              <a:gd name="connsiteX32" fmla="*/ 1397794 w 1650206"/>
              <a:gd name="connsiteY32" fmla="*/ 0 h 402431"/>
              <a:gd name="connsiteX33" fmla="*/ 1426369 w 1650206"/>
              <a:gd name="connsiteY33" fmla="*/ 4763 h 402431"/>
              <a:gd name="connsiteX34" fmla="*/ 1531144 w 1650206"/>
              <a:gd name="connsiteY34" fmla="*/ 30956 h 402431"/>
              <a:gd name="connsiteX35" fmla="*/ 1578769 w 1650206"/>
              <a:gd name="connsiteY35" fmla="*/ 47625 h 402431"/>
              <a:gd name="connsiteX36" fmla="*/ 1607344 w 1650206"/>
              <a:gd name="connsiteY36" fmla="*/ 66675 h 402431"/>
              <a:gd name="connsiteX37" fmla="*/ 1628775 w 1650206"/>
              <a:gd name="connsiteY37" fmla="*/ 83344 h 402431"/>
              <a:gd name="connsiteX38" fmla="*/ 1643063 w 1650206"/>
              <a:gd name="connsiteY38" fmla="*/ 102394 h 402431"/>
              <a:gd name="connsiteX39" fmla="*/ 1650206 w 1650206"/>
              <a:gd name="connsiteY39" fmla="*/ 123825 h 402431"/>
              <a:gd name="connsiteX40" fmla="*/ 1645444 w 1650206"/>
              <a:gd name="connsiteY40" fmla="*/ 147638 h 402431"/>
              <a:gd name="connsiteX41" fmla="*/ 1628775 w 1650206"/>
              <a:gd name="connsiteY41" fmla="*/ 180975 h 402431"/>
              <a:gd name="connsiteX42" fmla="*/ 1604963 w 1650206"/>
              <a:gd name="connsiteY42" fmla="*/ 207169 h 402431"/>
              <a:gd name="connsiteX43" fmla="*/ 1559719 w 1650206"/>
              <a:gd name="connsiteY43" fmla="*/ 223838 h 402431"/>
              <a:gd name="connsiteX44" fmla="*/ 1326356 w 1650206"/>
              <a:gd name="connsiteY44" fmla="*/ 276225 h 402431"/>
              <a:gd name="connsiteX45" fmla="*/ 1178719 w 1650206"/>
              <a:gd name="connsiteY45" fmla="*/ 302419 h 402431"/>
              <a:gd name="connsiteX46" fmla="*/ 978694 w 1650206"/>
              <a:gd name="connsiteY46" fmla="*/ 3262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50206" h="402431">
                <a:moveTo>
                  <a:pt x="978694" y="326231"/>
                </a:moveTo>
                <a:lnTo>
                  <a:pt x="759619" y="357188"/>
                </a:lnTo>
                <a:lnTo>
                  <a:pt x="476250" y="388144"/>
                </a:lnTo>
                <a:lnTo>
                  <a:pt x="328613" y="402431"/>
                </a:lnTo>
                <a:lnTo>
                  <a:pt x="297656" y="397669"/>
                </a:lnTo>
                <a:lnTo>
                  <a:pt x="238125" y="376238"/>
                </a:lnTo>
                <a:lnTo>
                  <a:pt x="154781" y="338138"/>
                </a:lnTo>
                <a:lnTo>
                  <a:pt x="107156" y="309563"/>
                </a:lnTo>
                <a:lnTo>
                  <a:pt x="54769" y="273844"/>
                </a:lnTo>
                <a:lnTo>
                  <a:pt x="7144" y="230981"/>
                </a:lnTo>
                <a:lnTo>
                  <a:pt x="0" y="216694"/>
                </a:lnTo>
                <a:lnTo>
                  <a:pt x="0" y="204788"/>
                </a:lnTo>
                <a:lnTo>
                  <a:pt x="0" y="180975"/>
                </a:lnTo>
                <a:lnTo>
                  <a:pt x="2381" y="166688"/>
                </a:lnTo>
                <a:lnTo>
                  <a:pt x="14288" y="152400"/>
                </a:lnTo>
                <a:lnTo>
                  <a:pt x="28575" y="145256"/>
                </a:lnTo>
                <a:lnTo>
                  <a:pt x="54769" y="145256"/>
                </a:lnTo>
                <a:lnTo>
                  <a:pt x="66675" y="147638"/>
                </a:lnTo>
                <a:lnTo>
                  <a:pt x="85725" y="161925"/>
                </a:lnTo>
                <a:lnTo>
                  <a:pt x="109538" y="180975"/>
                </a:lnTo>
                <a:lnTo>
                  <a:pt x="135731" y="195263"/>
                </a:lnTo>
                <a:lnTo>
                  <a:pt x="176213" y="209550"/>
                </a:lnTo>
                <a:lnTo>
                  <a:pt x="211931" y="216694"/>
                </a:lnTo>
                <a:lnTo>
                  <a:pt x="250031" y="221456"/>
                </a:lnTo>
                <a:lnTo>
                  <a:pt x="283369" y="221456"/>
                </a:lnTo>
                <a:lnTo>
                  <a:pt x="364331" y="214313"/>
                </a:lnTo>
                <a:lnTo>
                  <a:pt x="642938" y="173831"/>
                </a:lnTo>
                <a:lnTo>
                  <a:pt x="885825" y="133350"/>
                </a:lnTo>
                <a:lnTo>
                  <a:pt x="1119188" y="88106"/>
                </a:lnTo>
                <a:lnTo>
                  <a:pt x="1226344" y="66675"/>
                </a:lnTo>
                <a:lnTo>
                  <a:pt x="1297781" y="45244"/>
                </a:lnTo>
                <a:lnTo>
                  <a:pt x="1357313" y="21431"/>
                </a:lnTo>
                <a:lnTo>
                  <a:pt x="1397794" y="0"/>
                </a:lnTo>
                <a:lnTo>
                  <a:pt x="1426369" y="4763"/>
                </a:lnTo>
                <a:lnTo>
                  <a:pt x="1531144" y="30956"/>
                </a:lnTo>
                <a:lnTo>
                  <a:pt x="1578769" y="47625"/>
                </a:lnTo>
                <a:lnTo>
                  <a:pt x="1607344" y="66675"/>
                </a:lnTo>
                <a:lnTo>
                  <a:pt x="1628775" y="83344"/>
                </a:lnTo>
                <a:lnTo>
                  <a:pt x="1643063" y="102394"/>
                </a:lnTo>
                <a:lnTo>
                  <a:pt x="1650206" y="123825"/>
                </a:lnTo>
                <a:lnTo>
                  <a:pt x="1645444" y="147638"/>
                </a:lnTo>
                <a:lnTo>
                  <a:pt x="1628775" y="180975"/>
                </a:lnTo>
                <a:lnTo>
                  <a:pt x="1604963" y="207169"/>
                </a:lnTo>
                <a:lnTo>
                  <a:pt x="1559719" y="223838"/>
                </a:lnTo>
                <a:lnTo>
                  <a:pt x="1326356" y="276225"/>
                </a:lnTo>
                <a:lnTo>
                  <a:pt x="1178719" y="302419"/>
                </a:lnTo>
                <a:lnTo>
                  <a:pt x="978694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AAFE645-9EAE-5C46-9546-DD0BE5973DBA}"/>
              </a:ext>
            </a:extLst>
          </p:cNvPr>
          <p:cNvSpPr/>
          <p:nvPr/>
        </p:nvSpPr>
        <p:spPr>
          <a:xfrm>
            <a:off x="3432175" y="4233863"/>
            <a:ext cx="3006725" cy="536575"/>
          </a:xfrm>
          <a:custGeom>
            <a:avLst/>
            <a:gdLst>
              <a:gd name="connsiteX0" fmla="*/ 1836315 w 3006246"/>
              <a:gd name="connsiteY0" fmla="*/ 315656 h 536114"/>
              <a:gd name="connsiteX1" fmla="*/ 1538196 w 3006246"/>
              <a:gd name="connsiteY1" fmla="*/ 338203 h 536114"/>
              <a:gd name="connsiteX2" fmla="*/ 1290180 w 3006246"/>
              <a:gd name="connsiteY2" fmla="*/ 363255 h 536114"/>
              <a:gd name="connsiteX3" fmla="*/ 982040 w 3006246"/>
              <a:gd name="connsiteY3" fmla="*/ 410854 h 536114"/>
              <a:gd name="connsiteX4" fmla="*/ 746551 w 3006246"/>
              <a:gd name="connsiteY4" fmla="*/ 453442 h 536114"/>
              <a:gd name="connsiteX5" fmla="*/ 571186 w 3006246"/>
              <a:gd name="connsiteY5" fmla="*/ 491021 h 536114"/>
              <a:gd name="connsiteX6" fmla="*/ 428390 w 3006246"/>
              <a:gd name="connsiteY6" fmla="*/ 533609 h 536114"/>
              <a:gd name="connsiteX7" fmla="*/ 403338 w 3006246"/>
              <a:gd name="connsiteY7" fmla="*/ 536114 h 536114"/>
              <a:gd name="connsiteX8" fmla="*/ 358244 w 3006246"/>
              <a:gd name="connsiteY8" fmla="*/ 528599 h 536114"/>
              <a:gd name="connsiteX9" fmla="*/ 300624 w 3006246"/>
              <a:gd name="connsiteY9" fmla="*/ 506052 h 536114"/>
              <a:gd name="connsiteX10" fmla="*/ 235489 w 3006246"/>
              <a:gd name="connsiteY10" fmla="*/ 465968 h 536114"/>
              <a:gd name="connsiteX11" fmla="*/ 165343 w 3006246"/>
              <a:gd name="connsiteY11" fmla="*/ 415864 h 536114"/>
              <a:gd name="connsiteX12" fmla="*/ 102713 w 3006246"/>
              <a:gd name="connsiteY12" fmla="*/ 358245 h 536114"/>
              <a:gd name="connsiteX13" fmla="*/ 45093 w 3006246"/>
              <a:gd name="connsiteY13" fmla="*/ 303130 h 536114"/>
              <a:gd name="connsiteX14" fmla="*/ 7515 w 3006246"/>
              <a:gd name="connsiteY14" fmla="*/ 263047 h 536114"/>
              <a:gd name="connsiteX15" fmla="*/ 0 w 3006246"/>
              <a:gd name="connsiteY15" fmla="*/ 237995 h 536114"/>
              <a:gd name="connsiteX16" fmla="*/ 2505 w 3006246"/>
              <a:gd name="connsiteY16" fmla="*/ 220458 h 536114"/>
              <a:gd name="connsiteX17" fmla="*/ 15031 w 3006246"/>
              <a:gd name="connsiteY17" fmla="*/ 212943 h 536114"/>
              <a:gd name="connsiteX18" fmla="*/ 40083 w 3006246"/>
              <a:gd name="connsiteY18" fmla="*/ 210438 h 536114"/>
              <a:gd name="connsiteX19" fmla="*/ 67640 w 3006246"/>
              <a:gd name="connsiteY19" fmla="*/ 225469 h 536114"/>
              <a:gd name="connsiteX20" fmla="*/ 122755 w 3006246"/>
              <a:gd name="connsiteY20" fmla="*/ 258036 h 536114"/>
              <a:gd name="connsiteX21" fmla="*/ 165343 w 3006246"/>
              <a:gd name="connsiteY21" fmla="*/ 275573 h 536114"/>
              <a:gd name="connsiteX22" fmla="*/ 220458 w 3006246"/>
              <a:gd name="connsiteY22" fmla="*/ 285594 h 536114"/>
              <a:gd name="connsiteX23" fmla="*/ 280583 w 3006246"/>
              <a:gd name="connsiteY23" fmla="*/ 290604 h 536114"/>
              <a:gd name="connsiteX24" fmla="*/ 355739 w 3006246"/>
              <a:gd name="connsiteY24" fmla="*/ 295615 h 536114"/>
              <a:gd name="connsiteX25" fmla="*/ 435905 w 3006246"/>
              <a:gd name="connsiteY25" fmla="*/ 290604 h 536114"/>
              <a:gd name="connsiteX26" fmla="*/ 703962 w 3006246"/>
              <a:gd name="connsiteY26" fmla="*/ 255531 h 536114"/>
              <a:gd name="connsiteX27" fmla="*/ 1064712 w 3006246"/>
              <a:gd name="connsiteY27" fmla="*/ 210438 h 536114"/>
              <a:gd name="connsiteX28" fmla="*/ 1508133 w 3006246"/>
              <a:gd name="connsiteY28" fmla="*/ 162839 h 536114"/>
              <a:gd name="connsiteX29" fmla="*/ 2036732 w 3006246"/>
              <a:gd name="connsiteY29" fmla="*/ 110229 h 536114"/>
              <a:gd name="connsiteX30" fmla="*/ 2302283 w 3006246"/>
              <a:gd name="connsiteY30" fmla="*/ 90188 h 536114"/>
              <a:gd name="connsiteX31" fmla="*/ 2337356 w 3006246"/>
              <a:gd name="connsiteY31" fmla="*/ 82672 h 536114"/>
              <a:gd name="connsiteX32" fmla="*/ 2430049 w 3006246"/>
              <a:gd name="connsiteY32" fmla="*/ 60125 h 536114"/>
              <a:gd name="connsiteX33" fmla="*/ 2540278 w 3006246"/>
              <a:gd name="connsiteY33" fmla="*/ 22547 h 536114"/>
              <a:gd name="connsiteX34" fmla="*/ 2585372 w 3006246"/>
              <a:gd name="connsiteY34" fmla="*/ 0 h 536114"/>
              <a:gd name="connsiteX35" fmla="*/ 2607918 w 3006246"/>
              <a:gd name="connsiteY35" fmla="*/ 2505 h 536114"/>
              <a:gd name="connsiteX36" fmla="*/ 2718147 w 3006246"/>
              <a:gd name="connsiteY36" fmla="*/ 35073 h 536114"/>
              <a:gd name="connsiteX37" fmla="*/ 2848418 w 3006246"/>
              <a:gd name="connsiteY37" fmla="*/ 67641 h 536114"/>
              <a:gd name="connsiteX38" fmla="*/ 2893512 w 3006246"/>
              <a:gd name="connsiteY38" fmla="*/ 80167 h 536114"/>
              <a:gd name="connsiteX39" fmla="*/ 2936100 w 3006246"/>
              <a:gd name="connsiteY39" fmla="*/ 95198 h 536114"/>
              <a:gd name="connsiteX40" fmla="*/ 2968668 w 3006246"/>
              <a:gd name="connsiteY40" fmla="*/ 115240 h 536114"/>
              <a:gd name="connsiteX41" fmla="*/ 2988710 w 3006246"/>
              <a:gd name="connsiteY41" fmla="*/ 135281 h 536114"/>
              <a:gd name="connsiteX42" fmla="*/ 2998730 w 3006246"/>
              <a:gd name="connsiteY42" fmla="*/ 157828 h 536114"/>
              <a:gd name="connsiteX43" fmla="*/ 3006246 w 3006246"/>
              <a:gd name="connsiteY43" fmla="*/ 210438 h 536114"/>
              <a:gd name="connsiteX44" fmla="*/ 2998730 w 3006246"/>
              <a:gd name="connsiteY44" fmla="*/ 248016 h 536114"/>
              <a:gd name="connsiteX45" fmla="*/ 2978689 w 3006246"/>
              <a:gd name="connsiteY45" fmla="*/ 273068 h 536114"/>
              <a:gd name="connsiteX46" fmla="*/ 2953637 w 3006246"/>
              <a:gd name="connsiteY46" fmla="*/ 285594 h 536114"/>
              <a:gd name="connsiteX47" fmla="*/ 2918564 w 3006246"/>
              <a:gd name="connsiteY47" fmla="*/ 293109 h 536114"/>
              <a:gd name="connsiteX48" fmla="*/ 2853429 w 3006246"/>
              <a:gd name="connsiteY48" fmla="*/ 288099 h 536114"/>
              <a:gd name="connsiteX49" fmla="*/ 2740694 w 3006246"/>
              <a:gd name="connsiteY49" fmla="*/ 273068 h 536114"/>
              <a:gd name="connsiteX50" fmla="*/ 2602908 w 3006246"/>
              <a:gd name="connsiteY50" fmla="*/ 265552 h 536114"/>
              <a:gd name="connsiteX51" fmla="*/ 2457606 w 3006246"/>
              <a:gd name="connsiteY51" fmla="*/ 265552 h 536114"/>
              <a:gd name="connsiteX52" fmla="*/ 2264705 w 3006246"/>
              <a:gd name="connsiteY52" fmla="*/ 273068 h 536114"/>
              <a:gd name="connsiteX53" fmla="*/ 2049258 w 3006246"/>
              <a:gd name="connsiteY53" fmla="*/ 300625 h 536114"/>
              <a:gd name="connsiteX54" fmla="*/ 1836315 w 3006246"/>
              <a:gd name="connsiteY54" fmla="*/ 315656 h 53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06246" h="536114">
                <a:moveTo>
                  <a:pt x="1836315" y="315656"/>
                </a:moveTo>
                <a:lnTo>
                  <a:pt x="1538196" y="338203"/>
                </a:lnTo>
                <a:lnTo>
                  <a:pt x="1290180" y="363255"/>
                </a:lnTo>
                <a:lnTo>
                  <a:pt x="982040" y="410854"/>
                </a:lnTo>
                <a:lnTo>
                  <a:pt x="746551" y="453442"/>
                </a:lnTo>
                <a:lnTo>
                  <a:pt x="571186" y="491021"/>
                </a:lnTo>
                <a:lnTo>
                  <a:pt x="428390" y="533609"/>
                </a:lnTo>
                <a:lnTo>
                  <a:pt x="403338" y="536114"/>
                </a:lnTo>
                <a:lnTo>
                  <a:pt x="358244" y="528599"/>
                </a:lnTo>
                <a:lnTo>
                  <a:pt x="300624" y="506052"/>
                </a:lnTo>
                <a:lnTo>
                  <a:pt x="235489" y="465968"/>
                </a:lnTo>
                <a:lnTo>
                  <a:pt x="165343" y="415864"/>
                </a:lnTo>
                <a:lnTo>
                  <a:pt x="102713" y="358245"/>
                </a:lnTo>
                <a:lnTo>
                  <a:pt x="45093" y="303130"/>
                </a:lnTo>
                <a:lnTo>
                  <a:pt x="7515" y="263047"/>
                </a:lnTo>
                <a:lnTo>
                  <a:pt x="0" y="237995"/>
                </a:lnTo>
                <a:lnTo>
                  <a:pt x="2505" y="220458"/>
                </a:lnTo>
                <a:lnTo>
                  <a:pt x="15031" y="212943"/>
                </a:lnTo>
                <a:lnTo>
                  <a:pt x="40083" y="210438"/>
                </a:lnTo>
                <a:lnTo>
                  <a:pt x="67640" y="225469"/>
                </a:lnTo>
                <a:lnTo>
                  <a:pt x="122755" y="258036"/>
                </a:lnTo>
                <a:lnTo>
                  <a:pt x="165343" y="275573"/>
                </a:lnTo>
                <a:lnTo>
                  <a:pt x="220458" y="285594"/>
                </a:lnTo>
                <a:lnTo>
                  <a:pt x="280583" y="290604"/>
                </a:lnTo>
                <a:lnTo>
                  <a:pt x="355739" y="295615"/>
                </a:lnTo>
                <a:lnTo>
                  <a:pt x="435905" y="290604"/>
                </a:lnTo>
                <a:lnTo>
                  <a:pt x="703962" y="255531"/>
                </a:lnTo>
                <a:lnTo>
                  <a:pt x="1064712" y="210438"/>
                </a:lnTo>
                <a:lnTo>
                  <a:pt x="1508133" y="162839"/>
                </a:lnTo>
                <a:lnTo>
                  <a:pt x="2036732" y="110229"/>
                </a:lnTo>
                <a:lnTo>
                  <a:pt x="2302283" y="90188"/>
                </a:lnTo>
                <a:lnTo>
                  <a:pt x="2337356" y="82672"/>
                </a:lnTo>
                <a:lnTo>
                  <a:pt x="2430049" y="60125"/>
                </a:lnTo>
                <a:lnTo>
                  <a:pt x="2540278" y="22547"/>
                </a:lnTo>
                <a:lnTo>
                  <a:pt x="2585372" y="0"/>
                </a:lnTo>
                <a:lnTo>
                  <a:pt x="2607918" y="2505"/>
                </a:lnTo>
                <a:lnTo>
                  <a:pt x="2718147" y="35073"/>
                </a:lnTo>
                <a:lnTo>
                  <a:pt x="2848418" y="67641"/>
                </a:lnTo>
                <a:lnTo>
                  <a:pt x="2893512" y="80167"/>
                </a:lnTo>
                <a:lnTo>
                  <a:pt x="2936100" y="95198"/>
                </a:lnTo>
                <a:lnTo>
                  <a:pt x="2968668" y="115240"/>
                </a:lnTo>
                <a:lnTo>
                  <a:pt x="2988710" y="135281"/>
                </a:lnTo>
                <a:lnTo>
                  <a:pt x="2998730" y="157828"/>
                </a:lnTo>
                <a:lnTo>
                  <a:pt x="3006246" y="210438"/>
                </a:lnTo>
                <a:lnTo>
                  <a:pt x="2998730" y="248016"/>
                </a:lnTo>
                <a:lnTo>
                  <a:pt x="2978689" y="273068"/>
                </a:lnTo>
                <a:lnTo>
                  <a:pt x="2953637" y="285594"/>
                </a:lnTo>
                <a:lnTo>
                  <a:pt x="2918564" y="293109"/>
                </a:lnTo>
                <a:lnTo>
                  <a:pt x="2853429" y="288099"/>
                </a:lnTo>
                <a:lnTo>
                  <a:pt x="2740694" y="273068"/>
                </a:lnTo>
                <a:lnTo>
                  <a:pt x="2602908" y="265552"/>
                </a:lnTo>
                <a:lnTo>
                  <a:pt x="2457606" y="265552"/>
                </a:lnTo>
                <a:lnTo>
                  <a:pt x="2264705" y="273068"/>
                </a:lnTo>
                <a:lnTo>
                  <a:pt x="2049258" y="300625"/>
                </a:lnTo>
                <a:lnTo>
                  <a:pt x="1836315" y="315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6B121AF-DE19-154C-B3CE-5D35E29AA03A}"/>
              </a:ext>
            </a:extLst>
          </p:cNvPr>
          <p:cNvSpPr/>
          <p:nvPr/>
        </p:nvSpPr>
        <p:spPr>
          <a:xfrm>
            <a:off x="3013075" y="4975225"/>
            <a:ext cx="1271588" cy="711200"/>
          </a:xfrm>
          <a:custGeom>
            <a:avLst/>
            <a:gdLst>
              <a:gd name="connsiteX0" fmla="*/ 718994 w 1270139"/>
              <a:gd name="connsiteY0" fmla="*/ 470979 h 711478"/>
              <a:gd name="connsiteX1" fmla="*/ 581208 w 1270139"/>
              <a:gd name="connsiteY1" fmla="*/ 536114 h 711478"/>
              <a:gd name="connsiteX2" fmla="*/ 478494 w 1270139"/>
              <a:gd name="connsiteY2" fmla="*/ 581208 h 711478"/>
              <a:gd name="connsiteX3" fmla="*/ 388307 w 1270139"/>
              <a:gd name="connsiteY3" fmla="*/ 613775 h 711478"/>
              <a:gd name="connsiteX4" fmla="*/ 265552 w 1270139"/>
              <a:gd name="connsiteY4" fmla="*/ 651354 h 711478"/>
              <a:gd name="connsiteX5" fmla="*/ 102714 w 1270139"/>
              <a:gd name="connsiteY5" fmla="*/ 698952 h 711478"/>
              <a:gd name="connsiteX6" fmla="*/ 52610 w 1270139"/>
              <a:gd name="connsiteY6" fmla="*/ 711478 h 711478"/>
              <a:gd name="connsiteX7" fmla="*/ 30063 w 1270139"/>
              <a:gd name="connsiteY7" fmla="*/ 711478 h 711478"/>
              <a:gd name="connsiteX8" fmla="*/ 7516 w 1270139"/>
              <a:gd name="connsiteY8" fmla="*/ 706468 h 711478"/>
              <a:gd name="connsiteX9" fmla="*/ 0 w 1270139"/>
              <a:gd name="connsiteY9" fmla="*/ 693942 h 711478"/>
              <a:gd name="connsiteX10" fmla="*/ 7516 w 1270139"/>
              <a:gd name="connsiteY10" fmla="*/ 671395 h 711478"/>
              <a:gd name="connsiteX11" fmla="*/ 30063 w 1270139"/>
              <a:gd name="connsiteY11" fmla="*/ 648848 h 711478"/>
              <a:gd name="connsiteX12" fmla="*/ 65136 w 1270139"/>
              <a:gd name="connsiteY12" fmla="*/ 628807 h 711478"/>
              <a:gd name="connsiteX13" fmla="*/ 192901 w 1270139"/>
              <a:gd name="connsiteY13" fmla="*/ 563671 h 711478"/>
              <a:gd name="connsiteX14" fmla="*/ 335698 w 1270139"/>
              <a:gd name="connsiteY14" fmla="*/ 481000 h 711478"/>
              <a:gd name="connsiteX15" fmla="*/ 506052 w 1270139"/>
              <a:gd name="connsiteY15" fmla="*/ 375781 h 711478"/>
              <a:gd name="connsiteX16" fmla="*/ 616281 w 1270139"/>
              <a:gd name="connsiteY16" fmla="*/ 300625 h 711478"/>
              <a:gd name="connsiteX17" fmla="*/ 718994 w 1270139"/>
              <a:gd name="connsiteY17" fmla="*/ 220458 h 711478"/>
              <a:gd name="connsiteX18" fmla="*/ 794150 w 1270139"/>
              <a:gd name="connsiteY18" fmla="*/ 152818 h 711478"/>
              <a:gd name="connsiteX19" fmla="*/ 809182 w 1270139"/>
              <a:gd name="connsiteY19" fmla="*/ 135281 h 711478"/>
              <a:gd name="connsiteX20" fmla="*/ 801666 w 1270139"/>
              <a:gd name="connsiteY20" fmla="*/ 115240 h 711478"/>
              <a:gd name="connsiteX21" fmla="*/ 786635 w 1270139"/>
              <a:gd name="connsiteY21" fmla="*/ 87682 h 711478"/>
              <a:gd name="connsiteX22" fmla="*/ 769098 w 1270139"/>
              <a:gd name="connsiteY22" fmla="*/ 62630 h 711478"/>
              <a:gd name="connsiteX23" fmla="*/ 756572 w 1270139"/>
              <a:gd name="connsiteY23" fmla="*/ 32568 h 711478"/>
              <a:gd name="connsiteX24" fmla="*/ 754067 w 1270139"/>
              <a:gd name="connsiteY24" fmla="*/ 15031 h 711478"/>
              <a:gd name="connsiteX25" fmla="*/ 759077 w 1270139"/>
              <a:gd name="connsiteY25" fmla="*/ 2505 h 711478"/>
              <a:gd name="connsiteX26" fmla="*/ 781624 w 1270139"/>
              <a:gd name="connsiteY26" fmla="*/ 0 h 711478"/>
              <a:gd name="connsiteX27" fmla="*/ 814192 w 1270139"/>
              <a:gd name="connsiteY27" fmla="*/ 15031 h 711478"/>
              <a:gd name="connsiteX28" fmla="*/ 884338 w 1270139"/>
              <a:gd name="connsiteY28" fmla="*/ 35073 h 711478"/>
              <a:gd name="connsiteX29" fmla="*/ 954483 w 1270139"/>
              <a:gd name="connsiteY29" fmla="*/ 55115 h 711478"/>
              <a:gd name="connsiteX30" fmla="*/ 1029640 w 1270139"/>
              <a:gd name="connsiteY30" fmla="*/ 80167 h 711478"/>
              <a:gd name="connsiteX31" fmla="*/ 1107301 w 1270139"/>
              <a:gd name="connsiteY31" fmla="*/ 112734 h 711478"/>
              <a:gd name="connsiteX32" fmla="*/ 1157405 w 1270139"/>
              <a:gd name="connsiteY32" fmla="*/ 137786 h 711478"/>
              <a:gd name="connsiteX33" fmla="*/ 1222540 w 1270139"/>
              <a:gd name="connsiteY33" fmla="*/ 175364 h 711478"/>
              <a:gd name="connsiteX34" fmla="*/ 1255108 w 1270139"/>
              <a:gd name="connsiteY34" fmla="*/ 197911 h 711478"/>
              <a:gd name="connsiteX35" fmla="*/ 1267634 w 1270139"/>
              <a:gd name="connsiteY35" fmla="*/ 215448 h 711478"/>
              <a:gd name="connsiteX36" fmla="*/ 1270139 w 1270139"/>
              <a:gd name="connsiteY36" fmla="*/ 232984 h 711478"/>
              <a:gd name="connsiteX37" fmla="*/ 1255108 w 1270139"/>
              <a:gd name="connsiteY37" fmla="*/ 255531 h 711478"/>
              <a:gd name="connsiteX38" fmla="*/ 1227551 w 1270139"/>
              <a:gd name="connsiteY38" fmla="*/ 270562 h 711478"/>
              <a:gd name="connsiteX39" fmla="*/ 1159910 w 1270139"/>
              <a:gd name="connsiteY39" fmla="*/ 285594 h 711478"/>
              <a:gd name="connsiteX40" fmla="*/ 1087259 w 1270139"/>
              <a:gd name="connsiteY40" fmla="*/ 305635 h 711478"/>
              <a:gd name="connsiteX41" fmla="*/ 1017114 w 1270139"/>
              <a:gd name="connsiteY41" fmla="*/ 338203 h 711478"/>
              <a:gd name="connsiteX42" fmla="*/ 718994 w 1270139"/>
              <a:gd name="connsiteY42" fmla="*/ 470979 h 711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70139" h="711478">
                <a:moveTo>
                  <a:pt x="718994" y="470979"/>
                </a:moveTo>
                <a:lnTo>
                  <a:pt x="581208" y="536114"/>
                </a:lnTo>
                <a:lnTo>
                  <a:pt x="478494" y="581208"/>
                </a:lnTo>
                <a:lnTo>
                  <a:pt x="388307" y="613775"/>
                </a:lnTo>
                <a:lnTo>
                  <a:pt x="265552" y="651354"/>
                </a:lnTo>
                <a:lnTo>
                  <a:pt x="102714" y="698952"/>
                </a:lnTo>
                <a:lnTo>
                  <a:pt x="52610" y="711478"/>
                </a:lnTo>
                <a:lnTo>
                  <a:pt x="30063" y="711478"/>
                </a:lnTo>
                <a:lnTo>
                  <a:pt x="7516" y="706468"/>
                </a:lnTo>
                <a:lnTo>
                  <a:pt x="0" y="693942"/>
                </a:lnTo>
                <a:lnTo>
                  <a:pt x="7516" y="671395"/>
                </a:lnTo>
                <a:lnTo>
                  <a:pt x="30063" y="648848"/>
                </a:lnTo>
                <a:lnTo>
                  <a:pt x="65136" y="628807"/>
                </a:lnTo>
                <a:lnTo>
                  <a:pt x="192901" y="563671"/>
                </a:lnTo>
                <a:lnTo>
                  <a:pt x="335698" y="481000"/>
                </a:lnTo>
                <a:lnTo>
                  <a:pt x="506052" y="375781"/>
                </a:lnTo>
                <a:lnTo>
                  <a:pt x="616281" y="300625"/>
                </a:lnTo>
                <a:lnTo>
                  <a:pt x="718994" y="220458"/>
                </a:lnTo>
                <a:lnTo>
                  <a:pt x="794150" y="152818"/>
                </a:lnTo>
                <a:lnTo>
                  <a:pt x="809182" y="135281"/>
                </a:lnTo>
                <a:lnTo>
                  <a:pt x="801666" y="115240"/>
                </a:lnTo>
                <a:lnTo>
                  <a:pt x="786635" y="87682"/>
                </a:lnTo>
                <a:lnTo>
                  <a:pt x="769098" y="62630"/>
                </a:lnTo>
                <a:lnTo>
                  <a:pt x="756572" y="32568"/>
                </a:lnTo>
                <a:lnTo>
                  <a:pt x="754067" y="15031"/>
                </a:lnTo>
                <a:lnTo>
                  <a:pt x="759077" y="2505"/>
                </a:lnTo>
                <a:lnTo>
                  <a:pt x="781624" y="0"/>
                </a:lnTo>
                <a:lnTo>
                  <a:pt x="814192" y="15031"/>
                </a:lnTo>
                <a:lnTo>
                  <a:pt x="884338" y="35073"/>
                </a:lnTo>
                <a:lnTo>
                  <a:pt x="954483" y="55115"/>
                </a:lnTo>
                <a:lnTo>
                  <a:pt x="1029640" y="80167"/>
                </a:lnTo>
                <a:lnTo>
                  <a:pt x="1107301" y="112734"/>
                </a:lnTo>
                <a:lnTo>
                  <a:pt x="1157405" y="137786"/>
                </a:lnTo>
                <a:lnTo>
                  <a:pt x="1222540" y="175364"/>
                </a:lnTo>
                <a:lnTo>
                  <a:pt x="1255108" y="197911"/>
                </a:lnTo>
                <a:lnTo>
                  <a:pt x="1267634" y="215448"/>
                </a:lnTo>
                <a:lnTo>
                  <a:pt x="1270139" y="232984"/>
                </a:lnTo>
                <a:lnTo>
                  <a:pt x="1255108" y="255531"/>
                </a:lnTo>
                <a:lnTo>
                  <a:pt x="1227551" y="270562"/>
                </a:lnTo>
                <a:lnTo>
                  <a:pt x="1159910" y="285594"/>
                </a:lnTo>
                <a:lnTo>
                  <a:pt x="1087259" y="305635"/>
                </a:lnTo>
                <a:lnTo>
                  <a:pt x="1017114" y="338203"/>
                </a:lnTo>
                <a:lnTo>
                  <a:pt x="718994" y="4709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A946301-C90B-CA43-A58A-350D18211CB6}"/>
              </a:ext>
            </a:extLst>
          </p:cNvPr>
          <p:cNvSpPr/>
          <p:nvPr/>
        </p:nvSpPr>
        <p:spPr>
          <a:xfrm>
            <a:off x="5661025" y="4852988"/>
            <a:ext cx="982663" cy="914400"/>
          </a:xfrm>
          <a:custGeom>
            <a:avLst/>
            <a:gdLst>
              <a:gd name="connsiteX0" fmla="*/ 518578 w 982041"/>
              <a:gd name="connsiteY0" fmla="*/ 558661 h 914400"/>
              <a:gd name="connsiteX1" fmla="*/ 413359 w 982041"/>
              <a:gd name="connsiteY1" fmla="*/ 435906 h 914400"/>
              <a:gd name="connsiteX2" fmla="*/ 333193 w 982041"/>
              <a:gd name="connsiteY2" fmla="*/ 348224 h 914400"/>
              <a:gd name="connsiteX3" fmla="*/ 243005 w 982041"/>
              <a:gd name="connsiteY3" fmla="*/ 255531 h 914400"/>
              <a:gd name="connsiteX4" fmla="*/ 175365 w 982041"/>
              <a:gd name="connsiteY4" fmla="*/ 190396 h 914400"/>
              <a:gd name="connsiteX5" fmla="*/ 107724 w 982041"/>
              <a:gd name="connsiteY5" fmla="*/ 127765 h 914400"/>
              <a:gd name="connsiteX6" fmla="*/ 40084 w 982041"/>
              <a:gd name="connsiteY6" fmla="*/ 77661 h 914400"/>
              <a:gd name="connsiteX7" fmla="*/ 15032 w 982041"/>
              <a:gd name="connsiteY7" fmla="*/ 57620 h 914400"/>
              <a:gd name="connsiteX8" fmla="*/ 5011 w 982041"/>
              <a:gd name="connsiteY8" fmla="*/ 45094 h 914400"/>
              <a:gd name="connsiteX9" fmla="*/ 0 w 982041"/>
              <a:gd name="connsiteY9" fmla="*/ 32568 h 914400"/>
              <a:gd name="connsiteX10" fmla="*/ 2506 w 982041"/>
              <a:gd name="connsiteY10" fmla="*/ 15031 h 914400"/>
              <a:gd name="connsiteX11" fmla="*/ 22547 w 982041"/>
              <a:gd name="connsiteY11" fmla="*/ 5010 h 914400"/>
              <a:gd name="connsiteX12" fmla="*/ 57620 w 982041"/>
              <a:gd name="connsiteY12" fmla="*/ 0 h 914400"/>
              <a:gd name="connsiteX13" fmla="*/ 105219 w 982041"/>
              <a:gd name="connsiteY13" fmla="*/ 17536 h 914400"/>
              <a:gd name="connsiteX14" fmla="*/ 245511 w 982041"/>
              <a:gd name="connsiteY14" fmla="*/ 80167 h 914400"/>
              <a:gd name="connsiteX15" fmla="*/ 368266 w 982041"/>
              <a:gd name="connsiteY15" fmla="*/ 135281 h 914400"/>
              <a:gd name="connsiteX16" fmla="*/ 453443 w 982041"/>
              <a:gd name="connsiteY16" fmla="*/ 177870 h 914400"/>
              <a:gd name="connsiteX17" fmla="*/ 571187 w 982041"/>
              <a:gd name="connsiteY17" fmla="*/ 243005 h 914400"/>
              <a:gd name="connsiteX18" fmla="*/ 658869 w 982041"/>
              <a:gd name="connsiteY18" fmla="*/ 293109 h 914400"/>
              <a:gd name="connsiteX19" fmla="*/ 739036 w 982041"/>
              <a:gd name="connsiteY19" fmla="*/ 343213 h 914400"/>
              <a:gd name="connsiteX20" fmla="*/ 809182 w 982041"/>
              <a:gd name="connsiteY20" fmla="*/ 393317 h 914400"/>
              <a:gd name="connsiteX21" fmla="*/ 836739 w 982041"/>
              <a:gd name="connsiteY21" fmla="*/ 415864 h 914400"/>
              <a:gd name="connsiteX22" fmla="*/ 864296 w 982041"/>
              <a:gd name="connsiteY22" fmla="*/ 455947 h 914400"/>
              <a:gd name="connsiteX23" fmla="*/ 904380 w 982041"/>
              <a:gd name="connsiteY23" fmla="*/ 521083 h 914400"/>
              <a:gd name="connsiteX24" fmla="*/ 941958 w 982041"/>
              <a:gd name="connsiteY24" fmla="*/ 588723 h 914400"/>
              <a:gd name="connsiteX25" fmla="*/ 967010 w 982041"/>
              <a:gd name="connsiteY25" fmla="*/ 648848 h 914400"/>
              <a:gd name="connsiteX26" fmla="*/ 977031 w 982041"/>
              <a:gd name="connsiteY26" fmla="*/ 688932 h 914400"/>
              <a:gd name="connsiteX27" fmla="*/ 979536 w 982041"/>
              <a:gd name="connsiteY27" fmla="*/ 718994 h 914400"/>
              <a:gd name="connsiteX28" fmla="*/ 982041 w 982041"/>
              <a:gd name="connsiteY28" fmla="*/ 764088 h 914400"/>
              <a:gd name="connsiteX29" fmla="*/ 977031 w 982041"/>
              <a:gd name="connsiteY29" fmla="*/ 801666 h 914400"/>
              <a:gd name="connsiteX30" fmla="*/ 964504 w 982041"/>
              <a:gd name="connsiteY30" fmla="*/ 846759 h 914400"/>
              <a:gd name="connsiteX31" fmla="*/ 951978 w 982041"/>
              <a:gd name="connsiteY31" fmla="*/ 871812 h 914400"/>
              <a:gd name="connsiteX32" fmla="*/ 934442 w 982041"/>
              <a:gd name="connsiteY32" fmla="*/ 891853 h 914400"/>
              <a:gd name="connsiteX33" fmla="*/ 914400 w 982041"/>
              <a:gd name="connsiteY33" fmla="*/ 904379 h 914400"/>
              <a:gd name="connsiteX34" fmla="*/ 891854 w 982041"/>
              <a:gd name="connsiteY34" fmla="*/ 909390 h 914400"/>
              <a:gd name="connsiteX35" fmla="*/ 869307 w 982041"/>
              <a:gd name="connsiteY35" fmla="*/ 914400 h 914400"/>
              <a:gd name="connsiteX36" fmla="*/ 844255 w 982041"/>
              <a:gd name="connsiteY36" fmla="*/ 909390 h 914400"/>
              <a:gd name="connsiteX37" fmla="*/ 809182 w 982041"/>
              <a:gd name="connsiteY37" fmla="*/ 901874 h 914400"/>
              <a:gd name="connsiteX38" fmla="*/ 774109 w 982041"/>
              <a:gd name="connsiteY38" fmla="*/ 881832 h 914400"/>
              <a:gd name="connsiteX39" fmla="*/ 721500 w 982041"/>
              <a:gd name="connsiteY39" fmla="*/ 831728 h 914400"/>
              <a:gd name="connsiteX40" fmla="*/ 688932 w 982041"/>
              <a:gd name="connsiteY40" fmla="*/ 791645 h 914400"/>
              <a:gd name="connsiteX41" fmla="*/ 648849 w 982041"/>
              <a:gd name="connsiteY41" fmla="*/ 739036 h 914400"/>
              <a:gd name="connsiteX42" fmla="*/ 593734 w 982041"/>
              <a:gd name="connsiteY42" fmla="*/ 658869 h 914400"/>
              <a:gd name="connsiteX43" fmla="*/ 518578 w 982041"/>
              <a:gd name="connsiteY43" fmla="*/ 558661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41" h="914400">
                <a:moveTo>
                  <a:pt x="518578" y="558661"/>
                </a:moveTo>
                <a:lnTo>
                  <a:pt x="413359" y="435906"/>
                </a:lnTo>
                <a:lnTo>
                  <a:pt x="333193" y="348224"/>
                </a:lnTo>
                <a:lnTo>
                  <a:pt x="243005" y="255531"/>
                </a:lnTo>
                <a:lnTo>
                  <a:pt x="175365" y="190396"/>
                </a:lnTo>
                <a:lnTo>
                  <a:pt x="107724" y="127765"/>
                </a:lnTo>
                <a:lnTo>
                  <a:pt x="40084" y="77661"/>
                </a:lnTo>
                <a:lnTo>
                  <a:pt x="15032" y="57620"/>
                </a:lnTo>
                <a:lnTo>
                  <a:pt x="5011" y="45094"/>
                </a:lnTo>
                <a:lnTo>
                  <a:pt x="0" y="32568"/>
                </a:lnTo>
                <a:lnTo>
                  <a:pt x="2506" y="15031"/>
                </a:lnTo>
                <a:lnTo>
                  <a:pt x="22547" y="5010"/>
                </a:lnTo>
                <a:lnTo>
                  <a:pt x="57620" y="0"/>
                </a:lnTo>
                <a:lnTo>
                  <a:pt x="105219" y="17536"/>
                </a:lnTo>
                <a:lnTo>
                  <a:pt x="245511" y="80167"/>
                </a:lnTo>
                <a:lnTo>
                  <a:pt x="368266" y="135281"/>
                </a:lnTo>
                <a:lnTo>
                  <a:pt x="453443" y="177870"/>
                </a:lnTo>
                <a:lnTo>
                  <a:pt x="571187" y="243005"/>
                </a:lnTo>
                <a:lnTo>
                  <a:pt x="658869" y="293109"/>
                </a:lnTo>
                <a:lnTo>
                  <a:pt x="739036" y="343213"/>
                </a:lnTo>
                <a:lnTo>
                  <a:pt x="809182" y="393317"/>
                </a:lnTo>
                <a:lnTo>
                  <a:pt x="836739" y="415864"/>
                </a:lnTo>
                <a:lnTo>
                  <a:pt x="864296" y="455947"/>
                </a:lnTo>
                <a:lnTo>
                  <a:pt x="904380" y="521083"/>
                </a:lnTo>
                <a:lnTo>
                  <a:pt x="941958" y="588723"/>
                </a:lnTo>
                <a:lnTo>
                  <a:pt x="967010" y="648848"/>
                </a:lnTo>
                <a:lnTo>
                  <a:pt x="977031" y="688932"/>
                </a:lnTo>
                <a:lnTo>
                  <a:pt x="979536" y="718994"/>
                </a:lnTo>
                <a:lnTo>
                  <a:pt x="982041" y="764088"/>
                </a:lnTo>
                <a:lnTo>
                  <a:pt x="977031" y="801666"/>
                </a:lnTo>
                <a:lnTo>
                  <a:pt x="964504" y="846759"/>
                </a:lnTo>
                <a:lnTo>
                  <a:pt x="951978" y="871812"/>
                </a:lnTo>
                <a:lnTo>
                  <a:pt x="934442" y="891853"/>
                </a:lnTo>
                <a:lnTo>
                  <a:pt x="914400" y="904379"/>
                </a:lnTo>
                <a:lnTo>
                  <a:pt x="891854" y="909390"/>
                </a:lnTo>
                <a:lnTo>
                  <a:pt x="869307" y="914400"/>
                </a:lnTo>
                <a:lnTo>
                  <a:pt x="844255" y="909390"/>
                </a:lnTo>
                <a:lnTo>
                  <a:pt x="809182" y="901874"/>
                </a:lnTo>
                <a:lnTo>
                  <a:pt x="774109" y="881832"/>
                </a:lnTo>
                <a:lnTo>
                  <a:pt x="721500" y="831728"/>
                </a:lnTo>
                <a:lnTo>
                  <a:pt x="688932" y="791645"/>
                </a:lnTo>
                <a:lnTo>
                  <a:pt x="648849" y="739036"/>
                </a:lnTo>
                <a:lnTo>
                  <a:pt x="593734" y="658869"/>
                </a:lnTo>
                <a:lnTo>
                  <a:pt x="518578" y="5586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81B18C0-D2AD-3245-955D-E2D1B58322AC}"/>
              </a:ext>
            </a:extLst>
          </p:cNvPr>
          <p:cNvSpPr/>
          <p:nvPr/>
        </p:nvSpPr>
        <p:spPr>
          <a:xfrm>
            <a:off x="3286125" y="1817688"/>
            <a:ext cx="3937000" cy="519112"/>
          </a:xfrm>
          <a:custGeom>
            <a:avLst/>
            <a:gdLst>
              <a:gd name="connsiteX0" fmla="*/ 1150944 w 3936510"/>
              <a:gd name="connsiteY0" fmla="*/ 275380 h 518984"/>
              <a:gd name="connsiteX1" fmla="*/ 741406 w 3936510"/>
              <a:gd name="connsiteY1" fmla="*/ 328337 h 518984"/>
              <a:gd name="connsiteX2" fmla="*/ 402478 w 3936510"/>
              <a:gd name="connsiteY2" fmla="*/ 377764 h 518984"/>
              <a:gd name="connsiteX3" fmla="*/ 42366 w 3936510"/>
              <a:gd name="connsiteY3" fmla="*/ 437783 h 518984"/>
              <a:gd name="connsiteX4" fmla="*/ 0 w 3936510"/>
              <a:gd name="connsiteY4" fmla="*/ 271849 h 518984"/>
              <a:gd name="connsiteX5" fmla="*/ 310684 w 3936510"/>
              <a:gd name="connsiteY5" fmla="*/ 247136 h 518984"/>
              <a:gd name="connsiteX6" fmla="*/ 653143 w 3936510"/>
              <a:gd name="connsiteY6" fmla="*/ 208300 h 518984"/>
              <a:gd name="connsiteX7" fmla="*/ 1023846 w 3936510"/>
              <a:gd name="connsiteY7" fmla="*/ 165934 h 518984"/>
              <a:gd name="connsiteX8" fmla="*/ 1316878 w 3936510"/>
              <a:gd name="connsiteY8" fmla="*/ 130629 h 518984"/>
              <a:gd name="connsiteX9" fmla="*/ 1560482 w 3936510"/>
              <a:gd name="connsiteY9" fmla="*/ 109446 h 518984"/>
              <a:gd name="connsiteX10" fmla="*/ 1839392 w 3936510"/>
              <a:gd name="connsiteY10" fmla="*/ 91794 h 518984"/>
              <a:gd name="connsiteX11" fmla="*/ 2174789 w 3936510"/>
              <a:gd name="connsiteY11" fmla="*/ 81202 h 518984"/>
              <a:gd name="connsiteX12" fmla="*/ 2746731 w 3936510"/>
              <a:gd name="connsiteY12" fmla="*/ 63550 h 518984"/>
              <a:gd name="connsiteX13" fmla="*/ 2986805 w 3936510"/>
              <a:gd name="connsiteY13" fmla="*/ 52958 h 518984"/>
              <a:gd name="connsiteX14" fmla="*/ 3269245 w 3936510"/>
              <a:gd name="connsiteY14" fmla="*/ 45897 h 518984"/>
              <a:gd name="connsiteX15" fmla="*/ 3343386 w 3936510"/>
              <a:gd name="connsiteY15" fmla="*/ 24714 h 518984"/>
              <a:gd name="connsiteX16" fmla="*/ 3417526 w 3936510"/>
              <a:gd name="connsiteY16" fmla="*/ 0 h 518984"/>
              <a:gd name="connsiteX17" fmla="*/ 3449301 w 3936510"/>
              <a:gd name="connsiteY17" fmla="*/ 10592 h 518984"/>
              <a:gd name="connsiteX18" fmla="*/ 3534033 w 3936510"/>
              <a:gd name="connsiteY18" fmla="*/ 60019 h 518984"/>
              <a:gd name="connsiteX19" fmla="*/ 3632887 w 3936510"/>
              <a:gd name="connsiteY19" fmla="*/ 112977 h 518984"/>
              <a:gd name="connsiteX20" fmla="*/ 3699966 w 3936510"/>
              <a:gd name="connsiteY20" fmla="*/ 158873 h 518984"/>
              <a:gd name="connsiteX21" fmla="*/ 3774107 w 3936510"/>
              <a:gd name="connsiteY21" fmla="*/ 218892 h 518984"/>
              <a:gd name="connsiteX22" fmla="*/ 3848247 w 3936510"/>
              <a:gd name="connsiteY22" fmla="*/ 293032 h 518984"/>
              <a:gd name="connsiteX23" fmla="*/ 3887083 w 3936510"/>
              <a:gd name="connsiteY23" fmla="*/ 345990 h 518984"/>
              <a:gd name="connsiteX24" fmla="*/ 3925918 w 3936510"/>
              <a:gd name="connsiteY24" fmla="*/ 416600 h 518984"/>
              <a:gd name="connsiteX25" fmla="*/ 3936510 w 3936510"/>
              <a:gd name="connsiteY25" fmla="*/ 448374 h 518984"/>
              <a:gd name="connsiteX26" fmla="*/ 3929449 w 3936510"/>
              <a:gd name="connsiteY26" fmla="*/ 490740 h 518984"/>
              <a:gd name="connsiteX27" fmla="*/ 3908266 w 3936510"/>
              <a:gd name="connsiteY27" fmla="*/ 511923 h 518984"/>
              <a:gd name="connsiteX28" fmla="*/ 3880022 w 3936510"/>
              <a:gd name="connsiteY28" fmla="*/ 518984 h 518984"/>
              <a:gd name="connsiteX29" fmla="*/ 3827064 w 3936510"/>
              <a:gd name="connsiteY29" fmla="*/ 511923 h 518984"/>
              <a:gd name="connsiteX30" fmla="*/ 3629356 w 3936510"/>
              <a:gd name="connsiteY30" fmla="*/ 469557 h 518984"/>
              <a:gd name="connsiteX31" fmla="*/ 3343386 w 3936510"/>
              <a:gd name="connsiteY31" fmla="*/ 204770 h 518984"/>
              <a:gd name="connsiteX32" fmla="*/ 3149208 w 3936510"/>
              <a:gd name="connsiteY32" fmla="*/ 190648 h 518984"/>
              <a:gd name="connsiteX33" fmla="*/ 2916195 w 3936510"/>
              <a:gd name="connsiteY33" fmla="*/ 180056 h 518984"/>
              <a:gd name="connsiteX34" fmla="*/ 2541962 w 3936510"/>
              <a:gd name="connsiteY34" fmla="*/ 197709 h 518984"/>
              <a:gd name="connsiteX35" fmla="*/ 1924124 w 3936510"/>
              <a:gd name="connsiteY35" fmla="*/ 222422 h 518984"/>
              <a:gd name="connsiteX36" fmla="*/ 1150944 w 3936510"/>
              <a:gd name="connsiteY36" fmla="*/ 275380 h 518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936510" h="518984">
                <a:moveTo>
                  <a:pt x="1150944" y="275380"/>
                </a:moveTo>
                <a:lnTo>
                  <a:pt x="741406" y="328337"/>
                </a:lnTo>
                <a:lnTo>
                  <a:pt x="402478" y="377764"/>
                </a:lnTo>
                <a:lnTo>
                  <a:pt x="42366" y="437783"/>
                </a:lnTo>
                <a:lnTo>
                  <a:pt x="0" y="271849"/>
                </a:lnTo>
                <a:lnTo>
                  <a:pt x="310684" y="247136"/>
                </a:lnTo>
                <a:lnTo>
                  <a:pt x="653143" y="208300"/>
                </a:lnTo>
                <a:lnTo>
                  <a:pt x="1023846" y="165934"/>
                </a:lnTo>
                <a:lnTo>
                  <a:pt x="1316878" y="130629"/>
                </a:lnTo>
                <a:lnTo>
                  <a:pt x="1560482" y="109446"/>
                </a:lnTo>
                <a:lnTo>
                  <a:pt x="1839392" y="91794"/>
                </a:lnTo>
                <a:lnTo>
                  <a:pt x="2174789" y="81202"/>
                </a:lnTo>
                <a:lnTo>
                  <a:pt x="2746731" y="63550"/>
                </a:lnTo>
                <a:lnTo>
                  <a:pt x="2986805" y="52958"/>
                </a:lnTo>
                <a:lnTo>
                  <a:pt x="3269245" y="45897"/>
                </a:lnTo>
                <a:lnTo>
                  <a:pt x="3343386" y="24714"/>
                </a:lnTo>
                <a:lnTo>
                  <a:pt x="3417526" y="0"/>
                </a:lnTo>
                <a:lnTo>
                  <a:pt x="3449301" y="10592"/>
                </a:lnTo>
                <a:lnTo>
                  <a:pt x="3534033" y="60019"/>
                </a:lnTo>
                <a:lnTo>
                  <a:pt x="3632887" y="112977"/>
                </a:lnTo>
                <a:lnTo>
                  <a:pt x="3699966" y="158873"/>
                </a:lnTo>
                <a:lnTo>
                  <a:pt x="3774107" y="218892"/>
                </a:lnTo>
                <a:lnTo>
                  <a:pt x="3848247" y="293032"/>
                </a:lnTo>
                <a:lnTo>
                  <a:pt x="3887083" y="345990"/>
                </a:lnTo>
                <a:lnTo>
                  <a:pt x="3925918" y="416600"/>
                </a:lnTo>
                <a:lnTo>
                  <a:pt x="3936510" y="448374"/>
                </a:lnTo>
                <a:lnTo>
                  <a:pt x="3929449" y="490740"/>
                </a:lnTo>
                <a:lnTo>
                  <a:pt x="3908266" y="511923"/>
                </a:lnTo>
                <a:lnTo>
                  <a:pt x="3880022" y="518984"/>
                </a:lnTo>
                <a:lnTo>
                  <a:pt x="3827064" y="511923"/>
                </a:lnTo>
                <a:lnTo>
                  <a:pt x="3629356" y="469557"/>
                </a:lnTo>
                <a:lnTo>
                  <a:pt x="3343386" y="204770"/>
                </a:lnTo>
                <a:lnTo>
                  <a:pt x="3149208" y="190648"/>
                </a:lnTo>
                <a:lnTo>
                  <a:pt x="2916195" y="180056"/>
                </a:lnTo>
                <a:lnTo>
                  <a:pt x="2541962" y="197709"/>
                </a:lnTo>
                <a:lnTo>
                  <a:pt x="1924124" y="222422"/>
                </a:lnTo>
                <a:lnTo>
                  <a:pt x="1150944" y="2753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DDE832D-B658-C84E-B23E-67AC777EA38E}"/>
              </a:ext>
            </a:extLst>
          </p:cNvPr>
          <p:cNvSpPr/>
          <p:nvPr/>
        </p:nvSpPr>
        <p:spPr>
          <a:xfrm>
            <a:off x="6443663" y="1970088"/>
            <a:ext cx="542925" cy="458787"/>
          </a:xfrm>
          <a:custGeom>
            <a:avLst/>
            <a:gdLst>
              <a:gd name="connsiteX0" fmla="*/ 109537 w 542925"/>
              <a:gd name="connsiteY0" fmla="*/ 300037 h 459581"/>
              <a:gd name="connsiteX1" fmla="*/ 166687 w 542925"/>
              <a:gd name="connsiteY1" fmla="*/ 235744 h 459581"/>
              <a:gd name="connsiteX2" fmla="*/ 190500 w 542925"/>
              <a:gd name="connsiteY2" fmla="*/ 188119 h 459581"/>
              <a:gd name="connsiteX3" fmla="*/ 207168 w 542925"/>
              <a:gd name="connsiteY3" fmla="*/ 145256 h 459581"/>
              <a:gd name="connsiteX4" fmla="*/ 216693 w 542925"/>
              <a:gd name="connsiteY4" fmla="*/ 97631 h 459581"/>
              <a:gd name="connsiteX5" fmla="*/ 157162 w 542925"/>
              <a:gd name="connsiteY5" fmla="*/ 0 h 459581"/>
              <a:gd name="connsiteX6" fmla="*/ 542925 w 542925"/>
              <a:gd name="connsiteY6" fmla="*/ 304800 h 459581"/>
              <a:gd name="connsiteX7" fmla="*/ 466725 w 542925"/>
              <a:gd name="connsiteY7" fmla="*/ 319087 h 459581"/>
              <a:gd name="connsiteX8" fmla="*/ 373856 w 542925"/>
              <a:gd name="connsiteY8" fmla="*/ 338137 h 459581"/>
              <a:gd name="connsiteX9" fmla="*/ 271462 w 542925"/>
              <a:gd name="connsiteY9" fmla="*/ 361950 h 459581"/>
              <a:gd name="connsiteX10" fmla="*/ 214312 w 542925"/>
              <a:gd name="connsiteY10" fmla="*/ 381000 h 459581"/>
              <a:gd name="connsiteX11" fmla="*/ 142875 w 542925"/>
              <a:gd name="connsiteY11" fmla="*/ 409575 h 459581"/>
              <a:gd name="connsiteX12" fmla="*/ 73818 w 542925"/>
              <a:gd name="connsiteY12" fmla="*/ 450056 h 459581"/>
              <a:gd name="connsiteX13" fmla="*/ 59531 w 542925"/>
              <a:gd name="connsiteY13" fmla="*/ 457200 h 459581"/>
              <a:gd name="connsiteX14" fmla="*/ 38100 w 542925"/>
              <a:gd name="connsiteY14" fmla="*/ 459581 h 459581"/>
              <a:gd name="connsiteX15" fmla="*/ 11906 w 542925"/>
              <a:gd name="connsiteY15" fmla="*/ 459581 h 459581"/>
              <a:gd name="connsiteX16" fmla="*/ 0 w 542925"/>
              <a:gd name="connsiteY16" fmla="*/ 450056 h 459581"/>
              <a:gd name="connsiteX17" fmla="*/ 4762 w 542925"/>
              <a:gd name="connsiteY17" fmla="*/ 419100 h 459581"/>
              <a:gd name="connsiteX18" fmla="*/ 28575 w 542925"/>
              <a:gd name="connsiteY18" fmla="*/ 381000 h 459581"/>
              <a:gd name="connsiteX19" fmla="*/ 109537 w 542925"/>
              <a:gd name="connsiteY19" fmla="*/ 300037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2925" h="459581">
                <a:moveTo>
                  <a:pt x="109537" y="300037"/>
                </a:moveTo>
                <a:lnTo>
                  <a:pt x="166687" y="235744"/>
                </a:lnTo>
                <a:lnTo>
                  <a:pt x="190500" y="188119"/>
                </a:lnTo>
                <a:lnTo>
                  <a:pt x="207168" y="145256"/>
                </a:lnTo>
                <a:lnTo>
                  <a:pt x="216693" y="97631"/>
                </a:lnTo>
                <a:lnTo>
                  <a:pt x="157162" y="0"/>
                </a:lnTo>
                <a:lnTo>
                  <a:pt x="542925" y="304800"/>
                </a:lnTo>
                <a:lnTo>
                  <a:pt x="466725" y="319087"/>
                </a:lnTo>
                <a:lnTo>
                  <a:pt x="373856" y="338137"/>
                </a:lnTo>
                <a:lnTo>
                  <a:pt x="271462" y="361950"/>
                </a:lnTo>
                <a:lnTo>
                  <a:pt x="214312" y="381000"/>
                </a:lnTo>
                <a:lnTo>
                  <a:pt x="142875" y="409575"/>
                </a:lnTo>
                <a:lnTo>
                  <a:pt x="73818" y="450056"/>
                </a:lnTo>
                <a:lnTo>
                  <a:pt x="59531" y="457200"/>
                </a:lnTo>
                <a:lnTo>
                  <a:pt x="38100" y="459581"/>
                </a:lnTo>
                <a:lnTo>
                  <a:pt x="11906" y="459581"/>
                </a:lnTo>
                <a:lnTo>
                  <a:pt x="0" y="450056"/>
                </a:lnTo>
                <a:lnTo>
                  <a:pt x="4762" y="419100"/>
                </a:lnTo>
                <a:lnTo>
                  <a:pt x="28575" y="381000"/>
                </a:lnTo>
                <a:lnTo>
                  <a:pt x="109537" y="3000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BE5A8A7-0E33-2B4C-BE42-7F12A570B22E}"/>
              </a:ext>
            </a:extLst>
          </p:cNvPr>
          <p:cNvSpPr/>
          <p:nvPr/>
        </p:nvSpPr>
        <p:spPr>
          <a:xfrm>
            <a:off x="3951288" y="2495550"/>
            <a:ext cx="882650" cy="369888"/>
          </a:xfrm>
          <a:custGeom>
            <a:avLst/>
            <a:gdLst>
              <a:gd name="connsiteX0" fmla="*/ 259556 w 883444"/>
              <a:gd name="connsiteY0" fmla="*/ 219075 h 369094"/>
              <a:gd name="connsiteX1" fmla="*/ 0 w 883444"/>
              <a:gd name="connsiteY1" fmla="*/ 245269 h 369094"/>
              <a:gd name="connsiteX2" fmla="*/ 116681 w 883444"/>
              <a:gd name="connsiteY2" fmla="*/ 104775 h 369094"/>
              <a:gd name="connsiteX3" fmla="*/ 247650 w 883444"/>
              <a:gd name="connsiteY3" fmla="*/ 83344 h 369094"/>
              <a:gd name="connsiteX4" fmla="*/ 366712 w 883444"/>
              <a:gd name="connsiteY4" fmla="*/ 61913 h 369094"/>
              <a:gd name="connsiteX5" fmla="*/ 442912 w 883444"/>
              <a:gd name="connsiteY5" fmla="*/ 47625 h 369094"/>
              <a:gd name="connsiteX6" fmla="*/ 488156 w 883444"/>
              <a:gd name="connsiteY6" fmla="*/ 35719 h 369094"/>
              <a:gd name="connsiteX7" fmla="*/ 516731 w 883444"/>
              <a:gd name="connsiteY7" fmla="*/ 23813 h 369094"/>
              <a:gd name="connsiteX8" fmla="*/ 542925 w 883444"/>
              <a:gd name="connsiteY8" fmla="*/ 2381 h 369094"/>
              <a:gd name="connsiteX9" fmla="*/ 554831 w 883444"/>
              <a:gd name="connsiteY9" fmla="*/ 0 h 369094"/>
              <a:gd name="connsiteX10" fmla="*/ 588169 w 883444"/>
              <a:gd name="connsiteY10" fmla="*/ 11906 h 369094"/>
              <a:gd name="connsiteX11" fmla="*/ 642937 w 883444"/>
              <a:gd name="connsiteY11" fmla="*/ 40481 h 369094"/>
              <a:gd name="connsiteX12" fmla="*/ 709612 w 883444"/>
              <a:gd name="connsiteY12" fmla="*/ 80963 h 369094"/>
              <a:gd name="connsiteX13" fmla="*/ 764381 w 883444"/>
              <a:gd name="connsiteY13" fmla="*/ 126206 h 369094"/>
              <a:gd name="connsiteX14" fmla="*/ 804862 w 883444"/>
              <a:gd name="connsiteY14" fmla="*/ 161925 h 369094"/>
              <a:gd name="connsiteX15" fmla="*/ 854869 w 883444"/>
              <a:gd name="connsiteY15" fmla="*/ 200025 h 369094"/>
              <a:gd name="connsiteX16" fmla="*/ 881062 w 883444"/>
              <a:gd name="connsiteY16" fmla="*/ 228600 h 369094"/>
              <a:gd name="connsiteX17" fmla="*/ 883444 w 883444"/>
              <a:gd name="connsiteY17" fmla="*/ 247650 h 369094"/>
              <a:gd name="connsiteX18" fmla="*/ 864394 w 883444"/>
              <a:gd name="connsiteY18" fmla="*/ 276225 h 369094"/>
              <a:gd name="connsiteX19" fmla="*/ 814387 w 883444"/>
              <a:gd name="connsiteY19" fmla="*/ 323850 h 369094"/>
              <a:gd name="connsiteX20" fmla="*/ 759619 w 883444"/>
              <a:gd name="connsiteY20" fmla="*/ 369094 h 369094"/>
              <a:gd name="connsiteX21" fmla="*/ 473869 w 883444"/>
              <a:gd name="connsiteY21" fmla="*/ 211931 h 369094"/>
              <a:gd name="connsiteX22" fmla="*/ 464344 w 883444"/>
              <a:gd name="connsiteY22" fmla="*/ 200025 h 369094"/>
              <a:gd name="connsiteX23" fmla="*/ 433387 w 883444"/>
              <a:gd name="connsiteY23" fmla="*/ 195263 h 369094"/>
              <a:gd name="connsiteX24" fmla="*/ 259556 w 883444"/>
              <a:gd name="connsiteY24" fmla="*/ 219075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83444" h="369094">
                <a:moveTo>
                  <a:pt x="259556" y="219075"/>
                </a:moveTo>
                <a:lnTo>
                  <a:pt x="0" y="245269"/>
                </a:lnTo>
                <a:lnTo>
                  <a:pt x="116681" y="104775"/>
                </a:lnTo>
                <a:lnTo>
                  <a:pt x="247650" y="83344"/>
                </a:lnTo>
                <a:lnTo>
                  <a:pt x="366712" y="61913"/>
                </a:lnTo>
                <a:lnTo>
                  <a:pt x="442912" y="47625"/>
                </a:lnTo>
                <a:lnTo>
                  <a:pt x="488156" y="35719"/>
                </a:lnTo>
                <a:lnTo>
                  <a:pt x="516731" y="23813"/>
                </a:lnTo>
                <a:lnTo>
                  <a:pt x="542925" y="2381"/>
                </a:lnTo>
                <a:lnTo>
                  <a:pt x="554831" y="0"/>
                </a:lnTo>
                <a:lnTo>
                  <a:pt x="588169" y="11906"/>
                </a:lnTo>
                <a:lnTo>
                  <a:pt x="642937" y="40481"/>
                </a:lnTo>
                <a:lnTo>
                  <a:pt x="709612" y="80963"/>
                </a:lnTo>
                <a:lnTo>
                  <a:pt x="764381" y="126206"/>
                </a:lnTo>
                <a:lnTo>
                  <a:pt x="804862" y="161925"/>
                </a:lnTo>
                <a:lnTo>
                  <a:pt x="854869" y="200025"/>
                </a:lnTo>
                <a:lnTo>
                  <a:pt x="881062" y="228600"/>
                </a:lnTo>
                <a:lnTo>
                  <a:pt x="883444" y="247650"/>
                </a:lnTo>
                <a:lnTo>
                  <a:pt x="864394" y="276225"/>
                </a:lnTo>
                <a:lnTo>
                  <a:pt x="814387" y="323850"/>
                </a:lnTo>
                <a:lnTo>
                  <a:pt x="759619" y="369094"/>
                </a:lnTo>
                <a:lnTo>
                  <a:pt x="473869" y="211931"/>
                </a:lnTo>
                <a:lnTo>
                  <a:pt x="464344" y="200025"/>
                </a:lnTo>
                <a:lnTo>
                  <a:pt x="433387" y="195263"/>
                </a:lnTo>
                <a:lnTo>
                  <a:pt x="259556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EBE9D55-9455-D64F-A503-55B5F7A6586B}"/>
              </a:ext>
            </a:extLst>
          </p:cNvPr>
          <p:cNvSpPr/>
          <p:nvPr/>
        </p:nvSpPr>
        <p:spPr>
          <a:xfrm>
            <a:off x="2695575" y="2652713"/>
            <a:ext cx="2033588" cy="1914525"/>
          </a:xfrm>
          <a:custGeom>
            <a:avLst/>
            <a:gdLst>
              <a:gd name="connsiteX0" fmla="*/ 1317738 w 2034227"/>
              <a:gd name="connsiteY0" fmla="*/ 1034649 h 1913977"/>
              <a:gd name="connsiteX1" fmla="*/ 1144879 w 2034227"/>
              <a:gd name="connsiteY1" fmla="*/ 1212519 h 1913977"/>
              <a:gd name="connsiteX2" fmla="*/ 994567 w 2034227"/>
              <a:gd name="connsiteY2" fmla="*/ 1350305 h 1913977"/>
              <a:gd name="connsiteX3" fmla="*/ 871812 w 2034227"/>
              <a:gd name="connsiteY3" fmla="*/ 1445503 h 1913977"/>
              <a:gd name="connsiteX4" fmla="*/ 759077 w 2034227"/>
              <a:gd name="connsiteY4" fmla="*/ 1528175 h 1913977"/>
              <a:gd name="connsiteX5" fmla="*/ 578703 w 2034227"/>
              <a:gd name="connsiteY5" fmla="*/ 1643414 h 1913977"/>
              <a:gd name="connsiteX6" fmla="*/ 395823 w 2034227"/>
              <a:gd name="connsiteY6" fmla="*/ 1748633 h 1913977"/>
              <a:gd name="connsiteX7" fmla="*/ 230479 w 2034227"/>
              <a:gd name="connsiteY7" fmla="*/ 1826294 h 1913977"/>
              <a:gd name="connsiteX8" fmla="*/ 100208 w 2034227"/>
              <a:gd name="connsiteY8" fmla="*/ 1891430 h 1913977"/>
              <a:gd name="connsiteX9" fmla="*/ 50104 w 2034227"/>
              <a:gd name="connsiteY9" fmla="*/ 1908966 h 1913977"/>
              <a:gd name="connsiteX10" fmla="*/ 27557 w 2034227"/>
              <a:gd name="connsiteY10" fmla="*/ 1913977 h 1913977"/>
              <a:gd name="connsiteX11" fmla="*/ 10021 w 2034227"/>
              <a:gd name="connsiteY11" fmla="*/ 1908966 h 1913977"/>
              <a:gd name="connsiteX12" fmla="*/ 0 w 2034227"/>
              <a:gd name="connsiteY12" fmla="*/ 1896440 h 1913977"/>
              <a:gd name="connsiteX13" fmla="*/ 5011 w 2034227"/>
              <a:gd name="connsiteY13" fmla="*/ 1863872 h 1913977"/>
              <a:gd name="connsiteX14" fmla="*/ 20042 w 2034227"/>
              <a:gd name="connsiteY14" fmla="*/ 1846336 h 1913977"/>
              <a:gd name="connsiteX15" fmla="*/ 120250 w 2034227"/>
              <a:gd name="connsiteY15" fmla="*/ 1791222 h 1913977"/>
              <a:gd name="connsiteX16" fmla="*/ 258036 w 2034227"/>
              <a:gd name="connsiteY16" fmla="*/ 1706045 h 1913977"/>
              <a:gd name="connsiteX17" fmla="*/ 400833 w 2034227"/>
              <a:gd name="connsiteY17" fmla="*/ 1615857 h 1913977"/>
              <a:gd name="connsiteX18" fmla="*/ 553651 w 2034227"/>
              <a:gd name="connsiteY18" fmla="*/ 1498112 h 1913977"/>
              <a:gd name="connsiteX19" fmla="*/ 688932 w 2034227"/>
              <a:gd name="connsiteY19" fmla="*/ 1390389 h 1913977"/>
              <a:gd name="connsiteX20" fmla="*/ 801666 w 2034227"/>
              <a:gd name="connsiteY20" fmla="*/ 1292686 h 1913977"/>
              <a:gd name="connsiteX21" fmla="*/ 939452 w 2034227"/>
              <a:gd name="connsiteY21" fmla="*/ 1152394 h 1913977"/>
              <a:gd name="connsiteX22" fmla="*/ 1069723 w 2034227"/>
              <a:gd name="connsiteY22" fmla="*/ 1022123 h 1913977"/>
              <a:gd name="connsiteX23" fmla="*/ 1192478 w 2034227"/>
              <a:gd name="connsiteY23" fmla="*/ 884337 h 1913977"/>
              <a:gd name="connsiteX24" fmla="*/ 1305212 w 2034227"/>
              <a:gd name="connsiteY24" fmla="*/ 756572 h 1913977"/>
              <a:gd name="connsiteX25" fmla="*/ 1430472 w 2034227"/>
              <a:gd name="connsiteY25" fmla="*/ 588723 h 1913977"/>
              <a:gd name="connsiteX26" fmla="*/ 1505629 w 2034227"/>
              <a:gd name="connsiteY26" fmla="*/ 486009 h 1913977"/>
              <a:gd name="connsiteX27" fmla="*/ 1578280 w 2034227"/>
              <a:gd name="connsiteY27" fmla="*/ 380791 h 1913977"/>
              <a:gd name="connsiteX28" fmla="*/ 1623373 w 2034227"/>
              <a:gd name="connsiteY28" fmla="*/ 308140 h 1913977"/>
              <a:gd name="connsiteX29" fmla="*/ 1683498 w 2034227"/>
              <a:gd name="connsiteY29" fmla="*/ 195406 h 1913977"/>
              <a:gd name="connsiteX30" fmla="*/ 1723581 w 2034227"/>
              <a:gd name="connsiteY30" fmla="*/ 112734 h 1913977"/>
              <a:gd name="connsiteX31" fmla="*/ 1731097 w 2034227"/>
              <a:gd name="connsiteY31" fmla="*/ 87682 h 1913977"/>
              <a:gd name="connsiteX32" fmla="*/ 1731097 w 2034227"/>
              <a:gd name="connsiteY32" fmla="*/ 62630 h 1913977"/>
              <a:gd name="connsiteX33" fmla="*/ 1723581 w 2034227"/>
              <a:gd name="connsiteY33" fmla="*/ 0 h 1913977"/>
              <a:gd name="connsiteX34" fmla="*/ 2034227 w 2034227"/>
              <a:gd name="connsiteY34" fmla="*/ 155322 h 1913977"/>
              <a:gd name="connsiteX35" fmla="*/ 2014185 w 2034227"/>
              <a:gd name="connsiteY35" fmla="*/ 212942 h 1913977"/>
              <a:gd name="connsiteX36" fmla="*/ 1979112 w 2034227"/>
              <a:gd name="connsiteY36" fmla="*/ 240499 h 1913977"/>
              <a:gd name="connsiteX37" fmla="*/ 1906461 w 2034227"/>
              <a:gd name="connsiteY37" fmla="*/ 350728 h 1913977"/>
              <a:gd name="connsiteX38" fmla="*/ 1798738 w 2034227"/>
              <a:gd name="connsiteY38" fmla="*/ 496030 h 1913977"/>
              <a:gd name="connsiteX39" fmla="*/ 1698529 w 2034227"/>
              <a:gd name="connsiteY39" fmla="*/ 616280 h 1913977"/>
              <a:gd name="connsiteX40" fmla="*/ 1578280 w 2034227"/>
              <a:gd name="connsiteY40" fmla="*/ 751561 h 1913977"/>
              <a:gd name="connsiteX41" fmla="*/ 1435483 w 2034227"/>
              <a:gd name="connsiteY41" fmla="*/ 914400 h 1913977"/>
              <a:gd name="connsiteX42" fmla="*/ 1317738 w 2034227"/>
              <a:gd name="connsiteY42" fmla="*/ 1034649 h 19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034227" h="1913977">
                <a:moveTo>
                  <a:pt x="1317738" y="1034649"/>
                </a:moveTo>
                <a:lnTo>
                  <a:pt x="1144879" y="1212519"/>
                </a:lnTo>
                <a:lnTo>
                  <a:pt x="994567" y="1350305"/>
                </a:lnTo>
                <a:lnTo>
                  <a:pt x="871812" y="1445503"/>
                </a:lnTo>
                <a:lnTo>
                  <a:pt x="759077" y="1528175"/>
                </a:lnTo>
                <a:lnTo>
                  <a:pt x="578703" y="1643414"/>
                </a:lnTo>
                <a:lnTo>
                  <a:pt x="395823" y="1748633"/>
                </a:lnTo>
                <a:lnTo>
                  <a:pt x="230479" y="1826294"/>
                </a:lnTo>
                <a:lnTo>
                  <a:pt x="100208" y="1891430"/>
                </a:lnTo>
                <a:lnTo>
                  <a:pt x="50104" y="1908966"/>
                </a:lnTo>
                <a:lnTo>
                  <a:pt x="27557" y="1913977"/>
                </a:lnTo>
                <a:lnTo>
                  <a:pt x="10021" y="1908966"/>
                </a:lnTo>
                <a:lnTo>
                  <a:pt x="0" y="1896440"/>
                </a:lnTo>
                <a:lnTo>
                  <a:pt x="5011" y="1863872"/>
                </a:lnTo>
                <a:lnTo>
                  <a:pt x="20042" y="1846336"/>
                </a:lnTo>
                <a:lnTo>
                  <a:pt x="120250" y="1791222"/>
                </a:lnTo>
                <a:lnTo>
                  <a:pt x="258036" y="1706045"/>
                </a:lnTo>
                <a:lnTo>
                  <a:pt x="400833" y="1615857"/>
                </a:lnTo>
                <a:lnTo>
                  <a:pt x="553651" y="1498112"/>
                </a:lnTo>
                <a:lnTo>
                  <a:pt x="688932" y="1390389"/>
                </a:lnTo>
                <a:lnTo>
                  <a:pt x="801666" y="1292686"/>
                </a:lnTo>
                <a:lnTo>
                  <a:pt x="939452" y="1152394"/>
                </a:lnTo>
                <a:lnTo>
                  <a:pt x="1069723" y="1022123"/>
                </a:lnTo>
                <a:lnTo>
                  <a:pt x="1192478" y="884337"/>
                </a:lnTo>
                <a:lnTo>
                  <a:pt x="1305212" y="756572"/>
                </a:lnTo>
                <a:lnTo>
                  <a:pt x="1430472" y="588723"/>
                </a:lnTo>
                <a:lnTo>
                  <a:pt x="1505629" y="486009"/>
                </a:lnTo>
                <a:lnTo>
                  <a:pt x="1578280" y="380791"/>
                </a:lnTo>
                <a:lnTo>
                  <a:pt x="1623373" y="308140"/>
                </a:lnTo>
                <a:lnTo>
                  <a:pt x="1683498" y="195406"/>
                </a:lnTo>
                <a:lnTo>
                  <a:pt x="1723581" y="112734"/>
                </a:lnTo>
                <a:lnTo>
                  <a:pt x="1731097" y="87682"/>
                </a:lnTo>
                <a:lnTo>
                  <a:pt x="1731097" y="62630"/>
                </a:lnTo>
                <a:lnTo>
                  <a:pt x="1723581" y="0"/>
                </a:lnTo>
                <a:lnTo>
                  <a:pt x="2034227" y="155322"/>
                </a:lnTo>
                <a:lnTo>
                  <a:pt x="2014185" y="212942"/>
                </a:lnTo>
                <a:lnTo>
                  <a:pt x="1979112" y="240499"/>
                </a:lnTo>
                <a:lnTo>
                  <a:pt x="1906461" y="350728"/>
                </a:lnTo>
                <a:lnTo>
                  <a:pt x="1798738" y="496030"/>
                </a:lnTo>
                <a:lnTo>
                  <a:pt x="1698529" y="616280"/>
                </a:lnTo>
                <a:lnTo>
                  <a:pt x="1578280" y="751561"/>
                </a:lnTo>
                <a:lnTo>
                  <a:pt x="1435483" y="914400"/>
                </a:lnTo>
                <a:lnTo>
                  <a:pt x="1317738" y="10346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C5DE059-AA3F-2945-B173-7B98439C92D5}"/>
              </a:ext>
            </a:extLst>
          </p:cNvPr>
          <p:cNvSpPr/>
          <p:nvPr/>
        </p:nvSpPr>
        <p:spPr>
          <a:xfrm>
            <a:off x="3690938" y="3014663"/>
            <a:ext cx="434975" cy="473075"/>
          </a:xfrm>
          <a:custGeom>
            <a:avLst/>
            <a:gdLst>
              <a:gd name="connsiteX0" fmla="*/ 245268 w 435768"/>
              <a:gd name="connsiteY0" fmla="*/ 333375 h 473868"/>
              <a:gd name="connsiteX1" fmla="*/ 195262 w 435768"/>
              <a:gd name="connsiteY1" fmla="*/ 250031 h 473868"/>
              <a:gd name="connsiteX2" fmla="*/ 157162 w 435768"/>
              <a:gd name="connsiteY2" fmla="*/ 202406 h 473868"/>
              <a:gd name="connsiteX3" fmla="*/ 114300 w 435768"/>
              <a:gd name="connsiteY3" fmla="*/ 157162 h 473868"/>
              <a:gd name="connsiteX4" fmla="*/ 76200 w 435768"/>
              <a:gd name="connsiteY4" fmla="*/ 123825 h 473868"/>
              <a:gd name="connsiteX5" fmla="*/ 0 w 435768"/>
              <a:gd name="connsiteY5" fmla="*/ 66675 h 473868"/>
              <a:gd name="connsiteX6" fmla="*/ 45243 w 435768"/>
              <a:gd name="connsiteY6" fmla="*/ 0 h 473868"/>
              <a:gd name="connsiteX7" fmla="*/ 154781 w 435768"/>
              <a:gd name="connsiteY7" fmla="*/ 26193 h 473868"/>
              <a:gd name="connsiteX8" fmla="*/ 207168 w 435768"/>
              <a:gd name="connsiteY8" fmla="*/ 42862 h 473868"/>
              <a:gd name="connsiteX9" fmla="*/ 242887 w 435768"/>
              <a:gd name="connsiteY9" fmla="*/ 59531 h 473868"/>
              <a:gd name="connsiteX10" fmla="*/ 283368 w 435768"/>
              <a:gd name="connsiteY10" fmla="*/ 83343 h 473868"/>
              <a:gd name="connsiteX11" fmla="*/ 323850 w 435768"/>
              <a:gd name="connsiteY11" fmla="*/ 114300 h 473868"/>
              <a:gd name="connsiteX12" fmla="*/ 357187 w 435768"/>
              <a:gd name="connsiteY12" fmla="*/ 157162 h 473868"/>
              <a:gd name="connsiteX13" fmla="*/ 385762 w 435768"/>
              <a:gd name="connsiteY13" fmla="*/ 204787 h 473868"/>
              <a:gd name="connsiteX14" fmla="*/ 435768 w 435768"/>
              <a:gd name="connsiteY14" fmla="*/ 309562 h 473868"/>
              <a:gd name="connsiteX15" fmla="*/ 326231 w 435768"/>
              <a:gd name="connsiteY15" fmla="*/ 473868 h 473868"/>
              <a:gd name="connsiteX16" fmla="*/ 245268 w 435768"/>
              <a:gd name="connsiteY16" fmla="*/ 333375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5768" h="473868">
                <a:moveTo>
                  <a:pt x="245268" y="333375"/>
                </a:moveTo>
                <a:lnTo>
                  <a:pt x="195262" y="250031"/>
                </a:lnTo>
                <a:lnTo>
                  <a:pt x="157162" y="202406"/>
                </a:lnTo>
                <a:lnTo>
                  <a:pt x="114300" y="157162"/>
                </a:lnTo>
                <a:lnTo>
                  <a:pt x="76200" y="123825"/>
                </a:lnTo>
                <a:lnTo>
                  <a:pt x="0" y="66675"/>
                </a:lnTo>
                <a:lnTo>
                  <a:pt x="45243" y="0"/>
                </a:lnTo>
                <a:lnTo>
                  <a:pt x="154781" y="26193"/>
                </a:lnTo>
                <a:lnTo>
                  <a:pt x="207168" y="42862"/>
                </a:lnTo>
                <a:lnTo>
                  <a:pt x="242887" y="59531"/>
                </a:lnTo>
                <a:lnTo>
                  <a:pt x="283368" y="83343"/>
                </a:lnTo>
                <a:lnTo>
                  <a:pt x="323850" y="114300"/>
                </a:lnTo>
                <a:lnTo>
                  <a:pt x="357187" y="157162"/>
                </a:lnTo>
                <a:lnTo>
                  <a:pt x="385762" y="204787"/>
                </a:lnTo>
                <a:lnTo>
                  <a:pt x="435768" y="309562"/>
                </a:lnTo>
                <a:lnTo>
                  <a:pt x="326231" y="473868"/>
                </a:lnTo>
                <a:lnTo>
                  <a:pt x="245268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81C21B5-5085-2746-B12E-B3A9562CB2C8}"/>
              </a:ext>
            </a:extLst>
          </p:cNvPr>
          <p:cNvSpPr/>
          <p:nvPr/>
        </p:nvSpPr>
        <p:spPr>
          <a:xfrm>
            <a:off x="3446463" y="3468688"/>
            <a:ext cx="365125" cy="406400"/>
          </a:xfrm>
          <a:custGeom>
            <a:avLst/>
            <a:gdLst>
              <a:gd name="connsiteX0" fmla="*/ 135731 w 366712"/>
              <a:gd name="connsiteY0" fmla="*/ 276225 h 404813"/>
              <a:gd name="connsiteX1" fmla="*/ 73819 w 366712"/>
              <a:gd name="connsiteY1" fmla="*/ 185738 h 404813"/>
              <a:gd name="connsiteX2" fmla="*/ 28575 w 366712"/>
              <a:gd name="connsiteY2" fmla="*/ 119063 h 404813"/>
              <a:gd name="connsiteX3" fmla="*/ 7144 w 366712"/>
              <a:gd name="connsiteY3" fmla="*/ 83344 h 404813"/>
              <a:gd name="connsiteX4" fmla="*/ 0 w 366712"/>
              <a:gd name="connsiteY4" fmla="*/ 54769 h 404813"/>
              <a:gd name="connsiteX5" fmla="*/ 0 w 366712"/>
              <a:gd name="connsiteY5" fmla="*/ 30957 h 404813"/>
              <a:gd name="connsiteX6" fmla="*/ 4762 w 366712"/>
              <a:gd name="connsiteY6" fmla="*/ 14288 h 404813"/>
              <a:gd name="connsiteX7" fmla="*/ 23812 w 366712"/>
              <a:gd name="connsiteY7" fmla="*/ 2382 h 404813"/>
              <a:gd name="connsiteX8" fmla="*/ 54769 w 366712"/>
              <a:gd name="connsiteY8" fmla="*/ 0 h 404813"/>
              <a:gd name="connsiteX9" fmla="*/ 85725 w 366712"/>
              <a:gd name="connsiteY9" fmla="*/ 7144 h 404813"/>
              <a:gd name="connsiteX10" fmla="*/ 188119 w 366712"/>
              <a:gd name="connsiteY10" fmla="*/ 88107 h 404813"/>
              <a:gd name="connsiteX11" fmla="*/ 285750 w 366712"/>
              <a:gd name="connsiteY11" fmla="*/ 169069 h 404813"/>
              <a:gd name="connsiteX12" fmla="*/ 366712 w 366712"/>
              <a:gd name="connsiteY12" fmla="*/ 247650 h 404813"/>
              <a:gd name="connsiteX13" fmla="*/ 233362 w 366712"/>
              <a:gd name="connsiteY13" fmla="*/ 404813 h 404813"/>
              <a:gd name="connsiteX14" fmla="*/ 135731 w 366712"/>
              <a:gd name="connsiteY14" fmla="*/ 276225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6712" h="404813">
                <a:moveTo>
                  <a:pt x="135731" y="276225"/>
                </a:moveTo>
                <a:lnTo>
                  <a:pt x="73819" y="185738"/>
                </a:lnTo>
                <a:lnTo>
                  <a:pt x="28575" y="119063"/>
                </a:lnTo>
                <a:lnTo>
                  <a:pt x="7144" y="83344"/>
                </a:lnTo>
                <a:lnTo>
                  <a:pt x="0" y="54769"/>
                </a:lnTo>
                <a:lnTo>
                  <a:pt x="0" y="30957"/>
                </a:lnTo>
                <a:lnTo>
                  <a:pt x="4762" y="14288"/>
                </a:lnTo>
                <a:lnTo>
                  <a:pt x="23812" y="2382"/>
                </a:lnTo>
                <a:lnTo>
                  <a:pt x="54769" y="0"/>
                </a:lnTo>
                <a:lnTo>
                  <a:pt x="85725" y="7144"/>
                </a:lnTo>
                <a:lnTo>
                  <a:pt x="188119" y="88107"/>
                </a:lnTo>
                <a:lnTo>
                  <a:pt x="285750" y="169069"/>
                </a:lnTo>
                <a:lnTo>
                  <a:pt x="366712" y="247650"/>
                </a:lnTo>
                <a:lnTo>
                  <a:pt x="233362" y="404813"/>
                </a:lnTo>
                <a:lnTo>
                  <a:pt x="135731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B731E05-BAF1-C740-80D6-8258C0ECCAFB}"/>
              </a:ext>
            </a:extLst>
          </p:cNvPr>
          <p:cNvSpPr/>
          <p:nvPr/>
        </p:nvSpPr>
        <p:spPr>
          <a:xfrm>
            <a:off x="4983163" y="2468563"/>
            <a:ext cx="1427162" cy="1085850"/>
          </a:xfrm>
          <a:custGeom>
            <a:avLst/>
            <a:gdLst>
              <a:gd name="connsiteX0" fmla="*/ 504825 w 1426369"/>
              <a:gd name="connsiteY0" fmla="*/ 878682 h 1085850"/>
              <a:gd name="connsiteX1" fmla="*/ 366713 w 1426369"/>
              <a:gd name="connsiteY1" fmla="*/ 947738 h 1085850"/>
              <a:gd name="connsiteX2" fmla="*/ 247650 w 1426369"/>
              <a:gd name="connsiteY2" fmla="*/ 1000125 h 1085850"/>
              <a:gd name="connsiteX3" fmla="*/ 126207 w 1426369"/>
              <a:gd name="connsiteY3" fmla="*/ 1052513 h 1085850"/>
              <a:gd name="connsiteX4" fmla="*/ 40482 w 1426369"/>
              <a:gd name="connsiteY4" fmla="*/ 1085850 h 1085850"/>
              <a:gd name="connsiteX5" fmla="*/ 14288 w 1426369"/>
              <a:gd name="connsiteY5" fmla="*/ 1085850 h 1085850"/>
              <a:gd name="connsiteX6" fmla="*/ 0 w 1426369"/>
              <a:gd name="connsiteY6" fmla="*/ 1073944 h 1085850"/>
              <a:gd name="connsiteX7" fmla="*/ 0 w 1426369"/>
              <a:gd name="connsiteY7" fmla="*/ 1054894 h 1085850"/>
              <a:gd name="connsiteX8" fmla="*/ 16669 w 1426369"/>
              <a:gd name="connsiteY8" fmla="*/ 1016794 h 1085850"/>
              <a:gd name="connsiteX9" fmla="*/ 28575 w 1426369"/>
              <a:gd name="connsiteY9" fmla="*/ 1004888 h 1085850"/>
              <a:gd name="connsiteX10" fmla="*/ 188119 w 1426369"/>
              <a:gd name="connsiteY10" fmla="*/ 912019 h 1085850"/>
              <a:gd name="connsiteX11" fmla="*/ 388144 w 1426369"/>
              <a:gd name="connsiteY11" fmla="*/ 773907 h 1085850"/>
              <a:gd name="connsiteX12" fmla="*/ 523875 w 1426369"/>
              <a:gd name="connsiteY12" fmla="*/ 669132 h 1085850"/>
              <a:gd name="connsiteX13" fmla="*/ 647700 w 1426369"/>
              <a:gd name="connsiteY13" fmla="*/ 569119 h 1085850"/>
              <a:gd name="connsiteX14" fmla="*/ 776288 w 1426369"/>
              <a:gd name="connsiteY14" fmla="*/ 450057 h 1085850"/>
              <a:gd name="connsiteX15" fmla="*/ 881063 w 1426369"/>
              <a:gd name="connsiteY15" fmla="*/ 340519 h 1085850"/>
              <a:gd name="connsiteX16" fmla="*/ 957263 w 1426369"/>
              <a:gd name="connsiteY16" fmla="*/ 245269 h 1085850"/>
              <a:gd name="connsiteX17" fmla="*/ 1023938 w 1426369"/>
              <a:gd name="connsiteY17" fmla="*/ 154782 h 1085850"/>
              <a:gd name="connsiteX18" fmla="*/ 1054894 w 1426369"/>
              <a:gd name="connsiteY18" fmla="*/ 104775 h 1085850"/>
              <a:gd name="connsiteX19" fmla="*/ 1059657 w 1426369"/>
              <a:gd name="connsiteY19" fmla="*/ 85725 h 1085850"/>
              <a:gd name="connsiteX20" fmla="*/ 1066800 w 1426369"/>
              <a:gd name="connsiteY20" fmla="*/ 0 h 1085850"/>
              <a:gd name="connsiteX21" fmla="*/ 1426369 w 1426369"/>
              <a:gd name="connsiteY21" fmla="*/ 130969 h 1085850"/>
              <a:gd name="connsiteX22" fmla="*/ 1402557 w 1426369"/>
              <a:gd name="connsiteY22" fmla="*/ 176213 h 1085850"/>
              <a:gd name="connsiteX23" fmla="*/ 1328738 w 1426369"/>
              <a:gd name="connsiteY23" fmla="*/ 233363 h 1085850"/>
              <a:gd name="connsiteX24" fmla="*/ 1166813 w 1426369"/>
              <a:gd name="connsiteY24" fmla="*/ 373857 h 1085850"/>
              <a:gd name="connsiteX25" fmla="*/ 1000125 w 1426369"/>
              <a:gd name="connsiteY25" fmla="*/ 516732 h 1085850"/>
              <a:gd name="connsiteX26" fmla="*/ 781050 w 1426369"/>
              <a:gd name="connsiteY26" fmla="*/ 695325 h 1085850"/>
              <a:gd name="connsiteX27" fmla="*/ 609600 w 1426369"/>
              <a:gd name="connsiteY27" fmla="*/ 816769 h 1085850"/>
              <a:gd name="connsiteX28" fmla="*/ 504825 w 1426369"/>
              <a:gd name="connsiteY28" fmla="*/ 878682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26369" h="1085850">
                <a:moveTo>
                  <a:pt x="504825" y="878682"/>
                </a:moveTo>
                <a:lnTo>
                  <a:pt x="366713" y="947738"/>
                </a:lnTo>
                <a:lnTo>
                  <a:pt x="247650" y="1000125"/>
                </a:lnTo>
                <a:lnTo>
                  <a:pt x="126207" y="1052513"/>
                </a:lnTo>
                <a:lnTo>
                  <a:pt x="40482" y="1085850"/>
                </a:lnTo>
                <a:lnTo>
                  <a:pt x="14288" y="1085850"/>
                </a:lnTo>
                <a:lnTo>
                  <a:pt x="0" y="1073944"/>
                </a:lnTo>
                <a:lnTo>
                  <a:pt x="0" y="1054894"/>
                </a:lnTo>
                <a:lnTo>
                  <a:pt x="16669" y="1016794"/>
                </a:lnTo>
                <a:lnTo>
                  <a:pt x="28575" y="1004888"/>
                </a:lnTo>
                <a:lnTo>
                  <a:pt x="188119" y="912019"/>
                </a:lnTo>
                <a:lnTo>
                  <a:pt x="388144" y="773907"/>
                </a:lnTo>
                <a:lnTo>
                  <a:pt x="523875" y="669132"/>
                </a:lnTo>
                <a:lnTo>
                  <a:pt x="647700" y="569119"/>
                </a:lnTo>
                <a:lnTo>
                  <a:pt x="776288" y="450057"/>
                </a:lnTo>
                <a:lnTo>
                  <a:pt x="881063" y="340519"/>
                </a:lnTo>
                <a:lnTo>
                  <a:pt x="957263" y="245269"/>
                </a:lnTo>
                <a:lnTo>
                  <a:pt x="1023938" y="154782"/>
                </a:lnTo>
                <a:lnTo>
                  <a:pt x="1054894" y="104775"/>
                </a:lnTo>
                <a:lnTo>
                  <a:pt x="1059657" y="85725"/>
                </a:lnTo>
                <a:lnTo>
                  <a:pt x="1066800" y="0"/>
                </a:lnTo>
                <a:lnTo>
                  <a:pt x="1426369" y="130969"/>
                </a:lnTo>
                <a:lnTo>
                  <a:pt x="1402557" y="176213"/>
                </a:lnTo>
                <a:lnTo>
                  <a:pt x="1328738" y="233363"/>
                </a:lnTo>
                <a:lnTo>
                  <a:pt x="1166813" y="373857"/>
                </a:lnTo>
                <a:lnTo>
                  <a:pt x="1000125" y="516732"/>
                </a:lnTo>
                <a:lnTo>
                  <a:pt x="781050" y="695325"/>
                </a:lnTo>
                <a:lnTo>
                  <a:pt x="609600" y="816769"/>
                </a:lnTo>
                <a:lnTo>
                  <a:pt x="504825" y="878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32D6B197-7847-284A-B103-206B98F61A34}"/>
              </a:ext>
            </a:extLst>
          </p:cNvPr>
          <p:cNvSpPr/>
          <p:nvPr/>
        </p:nvSpPr>
        <p:spPr>
          <a:xfrm>
            <a:off x="5075238" y="2808288"/>
            <a:ext cx="2239962" cy="1292225"/>
          </a:xfrm>
          <a:custGeom>
            <a:avLst/>
            <a:gdLst>
              <a:gd name="connsiteX0" fmla="*/ 738187 w 2240756"/>
              <a:gd name="connsiteY0" fmla="*/ 638175 h 1293019"/>
              <a:gd name="connsiteX1" fmla="*/ 531019 w 2240756"/>
              <a:gd name="connsiteY1" fmla="*/ 454819 h 1293019"/>
              <a:gd name="connsiteX2" fmla="*/ 404812 w 2240756"/>
              <a:gd name="connsiteY2" fmla="*/ 311944 h 1293019"/>
              <a:gd name="connsiteX3" fmla="*/ 321469 w 2240756"/>
              <a:gd name="connsiteY3" fmla="*/ 240506 h 1293019"/>
              <a:gd name="connsiteX4" fmla="*/ 264319 w 2240756"/>
              <a:gd name="connsiteY4" fmla="*/ 192881 h 1293019"/>
              <a:gd name="connsiteX5" fmla="*/ 221456 w 2240756"/>
              <a:gd name="connsiteY5" fmla="*/ 164306 h 1293019"/>
              <a:gd name="connsiteX6" fmla="*/ 169069 w 2240756"/>
              <a:gd name="connsiteY6" fmla="*/ 138112 h 1293019"/>
              <a:gd name="connsiteX7" fmla="*/ 119062 w 2240756"/>
              <a:gd name="connsiteY7" fmla="*/ 123825 h 1293019"/>
              <a:gd name="connsiteX8" fmla="*/ 69056 w 2240756"/>
              <a:gd name="connsiteY8" fmla="*/ 107156 h 1293019"/>
              <a:gd name="connsiteX9" fmla="*/ 30956 w 2240756"/>
              <a:gd name="connsiteY9" fmla="*/ 92869 h 1293019"/>
              <a:gd name="connsiteX10" fmla="*/ 9525 w 2240756"/>
              <a:gd name="connsiteY10" fmla="*/ 80962 h 1293019"/>
              <a:gd name="connsiteX11" fmla="*/ 0 w 2240756"/>
              <a:gd name="connsiteY11" fmla="*/ 66675 h 1293019"/>
              <a:gd name="connsiteX12" fmla="*/ 2381 w 2240756"/>
              <a:gd name="connsiteY12" fmla="*/ 40481 h 1293019"/>
              <a:gd name="connsiteX13" fmla="*/ 14287 w 2240756"/>
              <a:gd name="connsiteY13" fmla="*/ 23812 h 1293019"/>
              <a:gd name="connsiteX14" fmla="*/ 28575 w 2240756"/>
              <a:gd name="connsiteY14" fmla="*/ 11906 h 1293019"/>
              <a:gd name="connsiteX15" fmla="*/ 47625 w 2240756"/>
              <a:gd name="connsiteY15" fmla="*/ 4762 h 1293019"/>
              <a:gd name="connsiteX16" fmla="*/ 83344 w 2240756"/>
              <a:gd name="connsiteY16" fmla="*/ 0 h 1293019"/>
              <a:gd name="connsiteX17" fmla="*/ 150019 w 2240756"/>
              <a:gd name="connsiteY17" fmla="*/ 9525 h 1293019"/>
              <a:gd name="connsiteX18" fmla="*/ 209550 w 2240756"/>
              <a:gd name="connsiteY18" fmla="*/ 30956 h 1293019"/>
              <a:gd name="connsiteX19" fmla="*/ 259556 w 2240756"/>
              <a:gd name="connsiteY19" fmla="*/ 54769 h 1293019"/>
              <a:gd name="connsiteX20" fmla="*/ 333375 w 2240756"/>
              <a:gd name="connsiteY20" fmla="*/ 95250 h 1293019"/>
              <a:gd name="connsiteX21" fmla="*/ 445294 w 2240756"/>
              <a:gd name="connsiteY21" fmla="*/ 171450 h 1293019"/>
              <a:gd name="connsiteX22" fmla="*/ 561975 w 2240756"/>
              <a:gd name="connsiteY22" fmla="*/ 254794 h 1293019"/>
              <a:gd name="connsiteX23" fmla="*/ 695325 w 2240756"/>
              <a:gd name="connsiteY23" fmla="*/ 354806 h 1293019"/>
              <a:gd name="connsiteX24" fmla="*/ 912019 w 2240756"/>
              <a:gd name="connsiteY24" fmla="*/ 500062 h 1293019"/>
              <a:gd name="connsiteX25" fmla="*/ 1095375 w 2240756"/>
              <a:gd name="connsiteY25" fmla="*/ 628650 h 1293019"/>
              <a:gd name="connsiteX26" fmla="*/ 1340644 w 2240756"/>
              <a:gd name="connsiteY26" fmla="*/ 792956 h 1293019"/>
              <a:gd name="connsiteX27" fmla="*/ 1483519 w 2240756"/>
              <a:gd name="connsiteY27" fmla="*/ 892969 h 1293019"/>
              <a:gd name="connsiteX28" fmla="*/ 1552575 w 2240756"/>
              <a:gd name="connsiteY28" fmla="*/ 923925 h 1293019"/>
              <a:gd name="connsiteX29" fmla="*/ 1728787 w 2240756"/>
              <a:gd name="connsiteY29" fmla="*/ 995362 h 1293019"/>
              <a:gd name="connsiteX30" fmla="*/ 1912144 w 2240756"/>
              <a:gd name="connsiteY30" fmla="*/ 1066800 h 1293019"/>
              <a:gd name="connsiteX31" fmla="*/ 2055019 w 2240756"/>
              <a:gd name="connsiteY31" fmla="*/ 1116806 h 1293019"/>
              <a:gd name="connsiteX32" fmla="*/ 2190750 w 2240756"/>
              <a:gd name="connsiteY32" fmla="*/ 1164431 h 1293019"/>
              <a:gd name="connsiteX33" fmla="*/ 2226469 w 2240756"/>
              <a:gd name="connsiteY33" fmla="*/ 1181100 h 1293019"/>
              <a:gd name="connsiteX34" fmla="*/ 2240756 w 2240756"/>
              <a:gd name="connsiteY34" fmla="*/ 1193006 h 1293019"/>
              <a:gd name="connsiteX35" fmla="*/ 2238375 w 2240756"/>
              <a:gd name="connsiteY35" fmla="*/ 1209675 h 1293019"/>
              <a:gd name="connsiteX36" fmla="*/ 2221706 w 2240756"/>
              <a:gd name="connsiteY36" fmla="*/ 1228725 h 1293019"/>
              <a:gd name="connsiteX37" fmla="*/ 2185987 w 2240756"/>
              <a:gd name="connsiteY37" fmla="*/ 1243012 h 1293019"/>
              <a:gd name="connsiteX38" fmla="*/ 2083594 w 2240756"/>
              <a:gd name="connsiteY38" fmla="*/ 1257300 h 1293019"/>
              <a:gd name="connsiteX39" fmla="*/ 1933575 w 2240756"/>
              <a:gd name="connsiteY39" fmla="*/ 1266825 h 1293019"/>
              <a:gd name="connsiteX40" fmla="*/ 1824037 w 2240756"/>
              <a:gd name="connsiteY40" fmla="*/ 1273969 h 1293019"/>
              <a:gd name="connsiteX41" fmla="*/ 1683544 w 2240756"/>
              <a:gd name="connsiteY41" fmla="*/ 1288256 h 1293019"/>
              <a:gd name="connsiteX42" fmla="*/ 1483519 w 2240756"/>
              <a:gd name="connsiteY42" fmla="*/ 1293019 h 1293019"/>
              <a:gd name="connsiteX43" fmla="*/ 1462087 w 2240756"/>
              <a:gd name="connsiteY43" fmla="*/ 1285875 h 1293019"/>
              <a:gd name="connsiteX44" fmla="*/ 1443037 w 2240756"/>
              <a:gd name="connsiteY44" fmla="*/ 1269206 h 1293019"/>
              <a:gd name="connsiteX45" fmla="*/ 1354931 w 2240756"/>
              <a:gd name="connsiteY45" fmla="*/ 1183481 h 1293019"/>
              <a:gd name="connsiteX46" fmla="*/ 1128712 w 2240756"/>
              <a:gd name="connsiteY46" fmla="*/ 973931 h 1293019"/>
              <a:gd name="connsiteX47" fmla="*/ 935831 w 2240756"/>
              <a:gd name="connsiteY47" fmla="*/ 807244 h 1293019"/>
              <a:gd name="connsiteX48" fmla="*/ 738187 w 2240756"/>
              <a:gd name="connsiteY48" fmla="*/ 638175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40756" h="1293019">
                <a:moveTo>
                  <a:pt x="738187" y="638175"/>
                </a:moveTo>
                <a:lnTo>
                  <a:pt x="531019" y="454819"/>
                </a:lnTo>
                <a:lnTo>
                  <a:pt x="404812" y="311944"/>
                </a:lnTo>
                <a:lnTo>
                  <a:pt x="321469" y="240506"/>
                </a:lnTo>
                <a:lnTo>
                  <a:pt x="264319" y="192881"/>
                </a:lnTo>
                <a:lnTo>
                  <a:pt x="221456" y="164306"/>
                </a:lnTo>
                <a:lnTo>
                  <a:pt x="169069" y="138112"/>
                </a:lnTo>
                <a:lnTo>
                  <a:pt x="119062" y="123825"/>
                </a:lnTo>
                <a:lnTo>
                  <a:pt x="69056" y="107156"/>
                </a:lnTo>
                <a:lnTo>
                  <a:pt x="30956" y="92869"/>
                </a:lnTo>
                <a:lnTo>
                  <a:pt x="9525" y="80962"/>
                </a:lnTo>
                <a:lnTo>
                  <a:pt x="0" y="66675"/>
                </a:lnTo>
                <a:lnTo>
                  <a:pt x="2381" y="40481"/>
                </a:lnTo>
                <a:lnTo>
                  <a:pt x="14287" y="23812"/>
                </a:lnTo>
                <a:lnTo>
                  <a:pt x="28575" y="11906"/>
                </a:lnTo>
                <a:lnTo>
                  <a:pt x="47625" y="4762"/>
                </a:lnTo>
                <a:lnTo>
                  <a:pt x="83344" y="0"/>
                </a:lnTo>
                <a:lnTo>
                  <a:pt x="150019" y="9525"/>
                </a:lnTo>
                <a:lnTo>
                  <a:pt x="209550" y="30956"/>
                </a:lnTo>
                <a:lnTo>
                  <a:pt x="259556" y="54769"/>
                </a:lnTo>
                <a:lnTo>
                  <a:pt x="333375" y="95250"/>
                </a:lnTo>
                <a:lnTo>
                  <a:pt x="445294" y="171450"/>
                </a:lnTo>
                <a:lnTo>
                  <a:pt x="561975" y="254794"/>
                </a:lnTo>
                <a:lnTo>
                  <a:pt x="695325" y="354806"/>
                </a:lnTo>
                <a:lnTo>
                  <a:pt x="912019" y="500062"/>
                </a:lnTo>
                <a:lnTo>
                  <a:pt x="1095375" y="628650"/>
                </a:lnTo>
                <a:lnTo>
                  <a:pt x="1340644" y="792956"/>
                </a:lnTo>
                <a:lnTo>
                  <a:pt x="1483519" y="892969"/>
                </a:lnTo>
                <a:lnTo>
                  <a:pt x="1552575" y="923925"/>
                </a:lnTo>
                <a:lnTo>
                  <a:pt x="1728787" y="995362"/>
                </a:lnTo>
                <a:lnTo>
                  <a:pt x="1912144" y="1066800"/>
                </a:lnTo>
                <a:lnTo>
                  <a:pt x="2055019" y="1116806"/>
                </a:lnTo>
                <a:lnTo>
                  <a:pt x="2190750" y="1164431"/>
                </a:lnTo>
                <a:lnTo>
                  <a:pt x="2226469" y="1181100"/>
                </a:lnTo>
                <a:lnTo>
                  <a:pt x="2240756" y="1193006"/>
                </a:lnTo>
                <a:lnTo>
                  <a:pt x="2238375" y="1209675"/>
                </a:lnTo>
                <a:lnTo>
                  <a:pt x="2221706" y="1228725"/>
                </a:lnTo>
                <a:lnTo>
                  <a:pt x="2185987" y="1243012"/>
                </a:lnTo>
                <a:lnTo>
                  <a:pt x="2083594" y="1257300"/>
                </a:lnTo>
                <a:lnTo>
                  <a:pt x="1933575" y="1266825"/>
                </a:lnTo>
                <a:lnTo>
                  <a:pt x="1824037" y="1273969"/>
                </a:lnTo>
                <a:lnTo>
                  <a:pt x="1683544" y="1288256"/>
                </a:lnTo>
                <a:lnTo>
                  <a:pt x="1483519" y="1293019"/>
                </a:lnTo>
                <a:lnTo>
                  <a:pt x="1462087" y="1285875"/>
                </a:lnTo>
                <a:lnTo>
                  <a:pt x="1443037" y="1269206"/>
                </a:lnTo>
                <a:lnTo>
                  <a:pt x="1354931" y="1183481"/>
                </a:lnTo>
                <a:lnTo>
                  <a:pt x="1128712" y="973931"/>
                </a:lnTo>
                <a:lnTo>
                  <a:pt x="935831" y="807244"/>
                </a:lnTo>
                <a:lnTo>
                  <a:pt x="738187" y="638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255310B-802A-7E43-89DC-156243826FE8}"/>
              </a:ext>
            </a:extLst>
          </p:cNvPr>
          <p:cNvSpPr/>
          <p:nvPr/>
        </p:nvSpPr>
        <p:spPr>
          <a:xfrm>
            <a:off x="4729163" y="4525963"/>
            <a:ext cx="376237" cy="1560512"/>
          </a:xfrm>
          <a:custGeom>
            <a:avLst/>
            <a:gdLst>
              <a:gd name="connsiteX0" fmla="*/ 371475 w 376237"/>
              <a:gd name="connsiteY0" fmla="*/ 816769 h 1559719"/>
              <a:gd name="connsiteX1" fmla="*/ 371475 w 376237"/>
              <a:gd name="connsiteY1" fmla="*/ 1135857 h 1559719"/>
              <a:gd name="connsiteX2" fmla="*/ 369093 w 376237"/>
              <a:gd name="connsiteY2" fmla="*/ 1193007 h 1559719"/>
              <a:gd name="connsiteX3" fmla="*/ 361950 w 376237"/>
              <a:gd name="connsiteY3" fmla="*/ 1235869 h 1559719"/>
              <a:gd name="connsiteX4" fmla="*/ 340518 w 376237"/>
              <a:gd name="connsiteY4" fmla="*/ 1321594 h 1559719"/>
              <a:gd name="connsiteX5" fmla="*/ 323850 w 376237"/>
              <a:gd name="connsiteY5" fmla="*/ 1383507 h 1559719"/>
              <a:gd name="connsiteX6" fmla="*/ 311943 w 376237"/>
              <a:gd name="connsiteY6" fmla="*/ 1416844 h 1559719"/>
              <a:gd name="connsiteX7" fmla="*/ 292893 w 376237"/>
              <a:gd name="connsiteY7" fmla="*/ 1459707 h 1559719"/>
              <a:gd name="connsiteX8" fmla="*/ 266700 w 376237"/>
              <a:gd name="connsiteY8" fmla="*/ 1507332 h 1559719"/>
              <a:gd name="connsiteX9" fmla="*/ 245268 w 376237"/>
              <a:gd name="connsiteY9" fmla="*/ 1535907 h 1559719"/>
              <a:gd name="connsiteX10" fmla="*/ 226218 w 376237"/>
              <a:gd name="connsiteY10" fmla="*/ 1550194 h 1559719"/>
              <a:gd name="connsiteX11" fmla="*/ 204787 w 376237"/>
              <a:gd name="connsiteY11" fmla="*/ 1557338 h 1559719"/>
              <a:gd name="connsiteX12" fmla="*/ 176212 w 376237"/>
              <a:gd name="connsiteY12" fmla="*/ 1559719 h 1559719"/>
              <a:gd name="connsiteX13" fmla="*/ 130968 w 376237"/>
              <a:gd name="connsiteY13" fmla="*/ 1550194 h 1559719"/>
              <a:gd name="connsiteX14" fmla="*/ 107156 w 376237"/>
              <a:gd name="connsiteY14" fmla="*/ 1540669 h 1559719"/>
              <a:gd name="connsiteX15" fmla="*/ 85725 w 376237"/>
              <a:gd name="connsiteY15" fmla="*/ 1516857 h 1559719"/>
              <a:gd name="connsiteX16" fmla="*/ 28575 w 376237"/>
              <a:gd name="connsiteY16" fmla="*/ 1431132 h 1559719"/>
              <a:gd name="connsiteX17" fmla="*/ 121443 w 376237"/>
              <a:gd name="connsiteY17" fmla="*/ 1014413 h 1559719"/>
              <a:gd name="connsiteX18" fmla="*/ 128587 w 376237"/>
              <a:gd name="connsiteY18" fmla="*/ 966788 h 1559719"/>
              <a:gd name="connsiteX19" fmla="*/ 126206 w 376237"/>
              <a:gd name="connsiteY19" fmla="*/ 652463 h 1559719"/>
              <a:gd name="connsiteX20" fmla="*/ 128587 w 376237"/>
              <a:gd name="connsiteY20" fmla="*/ 390525 h 1559719"/>
              <a:gd name="connsiteX21" fmla="*/ 128587 w 376237"/>
              <a:gd name="connsiteY21" fmla="*/ 288132 h 1559719"/>
              <a:gd name="connsiteX22" fmla="*/ 126206 w 376237"/>
              <a:gd name="connsiteY22" fmla="*/ 261938 h 1559719"/>
              <a:gd name="connsiteX23" fmla="*/ 114300 w 376237"/>
              <a:gd name="connsiteY23" fmla="*/ 209550 h 1559719"/>
              <a:gd name="connsiteX24" fmla="*/ 100012 w 376237"/>
              <a:gd name="connsiteY24" fmla="*/ 164307 h 1559719"/>
              <a:gd name="connsiteX25" fmla="*/ 69056 w 376237"/>
              <a:gd name="connsiteY25" fmla="*/ 107157 h 1559719"/>
              <a:gd name="connsiteX26" fmla="*/ 0 w 376237"/>
              <a:gd name="connsiteY26" fmla="*/ 2382 h 1559719"/>
              <a:gd name="connsiteX27" fmla="*/ 204787 w 376237"/>
              <a:gd name="connsiteY27" fmla="*/ 0 h 1559719"/>
              <a:gd name="connsiteX28" fmla="*/ 300037 w 376237"/>
              <a:gd name="connsiteY28" fmla="*/ 73819 h 1559719"/>
              <a:gd name="connsiteX29" fmla="*/ 330993 w 376237"/>
              <a:gd name="connsiteY29" fmla="*/ 97632 h 1559719"/>
              <a:gd name="connsiteX30" fmla="*/ 347662 w 376237"/>
              <a:gd name="connsiteY30" fmla="*/ 111919 h 1559719"/>
              <a:gd name="connsiteX31" fmla="*/ 366712 w 376237"/>
              <a:gd name="connsiteY31" fmla="*/ 135732 h 1559719"/>
              <a:gd name="connsiteX32" fmla="*/ 373856 w 376237"/>
              <a:gd name="connsiteY32" fmla="*/ 154782 h 1559719"/>
              <a:gd name="connsiteX33" fmla="*/ 376237 w 376237"/>
              <a:gd name="connsiteY33" fmla="*/ 188119 h 1559719"/>
              <a:gd name="connsiteX34" fmla="*/ 376237 w 376237"/>
              <a:gd name="connsiteY34" fmla="*/ 419100 h 1559719"/>
              <a:gd name="connsiteX35" fmla="*/ 371475 w 376237"/>
              <a:gd name="connsiteY35" fmla="*/ 816769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76237" h="1559719">
                <a:moveTo>
                  <a:pt x="371475" y="816769"/>
                </a:moveTo>
                <a:lnTo>
                  <a:pt x="371475" y="1135857"/>
                </a:lnTo>
                <a:lnTo>
                  <a:pt x="369093" y="1193007"/>
                </a:lnTo>
                <a:lnTo>
                  <a:pt x="361950" y="1235869"/>
                </a:lnTo>
                <a:lnTo>
                  <a:pt x="340518" y="1321594"/>
                </a:lnTo>
                <a:lnTo>
                  <a:pt x="323850" y="1383507"/>
                </a:lnTo>
                <a:lnTo>
                  <a:pt x="311943" y="1416844"/>
                </a:lnTo>
                <a:lnTo>
                  <a:pt x="292893" y="1459707"/>
                </a:lnTo>
                <a:lnTo>
                  <a:pt x="266700" y="1507332"/>
                </a:lnTo>
                <a:lnTo>
                  <a:pt x="245268" y="1535907"/>
                </a:lnTo>
                <a:lnTo>
                  <a:pt x="226218" y="1550194"/>
                </a:lnTo>
                <a:lnTo>
                  <a:pt x="204787" y="1557338"/>
                </a:lnTo>
                <a:lnTo>
                  <a:pt x="176212" y="1559719"/>
                </a:lnTo>
                <a:lnTo>
                  <a:pt x="130968" y="1550194"/>
                </a:lnTo>
                <a:lnTo>
                  <a:pt x="107156" y="1540669"/>
                </a:lnTo>
                <a:lnTo>
                  <a:pt x="85725" y="1516857"/>
                </a:lnTo>
                <a:lnTo>
                  <a:pt x="28575" y="1431132"/>
                </a:lnTo>
                <a:lnTo>
                  <a:pt x="121443" y="1014413"/>
                </a:lnTo>
                <a:lnTo>
                  <a:pt x="128587" y="966788"/>
                </a:lnTo>
                <a:cubicBezTo>
                  <a:pt x="127793" y="862013"/>
                  <a:pt x="127000" y="757238"/>
                  <a:pt x="126206" y="652463"/>
                </a:cubicBezTo>
                <a:cubicBezTo>
                  <a:pt x="127000" y="565150"/>
                  <a:pt x="127793" y="477838"/>
                  <a:pt x="128587" y="390525"/>
                </a:cubicBezTo>
                <a:lnTo>
                  <a:pt x="128587" y="288132"/>
                </a:lnTo>
                <a:lnTo>
                  <a:pt x="126206" y="261938"/>
                </a:lnTo>
                <a:lnTo>
                  <a:pt x="114300" y="209550"/>
                </a:lnTo>
                <a:lnTo>
                  <a:pt x="100012" y="164307"/>
                </a:lnTo>
                <a:lnTo>
                  <a:pt x="69056" y="107157"/>
                </a:lnTo>
                <a:lnTo>
                  <a:pt x="0" y="2382"/>
                </a:lnTo>
                <a:lnTo>
                  <a:pt x="204787" y="0"/>
                </a:lnTo>
                <a:lnTo>
                  <a:pt x="300037" y="73819"/>
                </a:lnTo>
                <a:lnTo>
                  <a:pt x="330993" y="97632"/>
                </a:lnTo>
                <a:lnTo>
                  <a:pt x="347662" y="111919"/>
                </a:lnTo>
                <a:lnTo>
                  <a:pt x="366712" y="135732"/>
                </a:lnTo>
                <a:lnTo>
                  <a:pt x="373856" y="154782"/>
                </a:lnTo>
                <a:lnTo>
                  <a:pt x="376237" y="188119"/>
                </a:lnTo>
                <a:lnTo>
                  <a:pt x="376237" y="419100"/>
                </a:lnTo>
                <a:cubicBezTo>
                  <a:pt x="374650" y="553244"/>
                  <a:pt x="373062" y="687388"/>
                  <a:pt x="371475" y="8167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ED2DA1D-39D2-984A-AD60-0F72F8109398}"/>
              </a:ext>
            </a:extLst>
          </p:cNvPr>
          <p:cNvSpPr/>
          <p:nvPr/>
        </p:nvSpPr>
        <p:spPr>
          <a:xfrm>
            <a:off x="4348163" y="5424488"/>
            <a:ext cx="555625" cy="561975"/>
          </a:xfrm>
          <a:custGeom>
            <a:avLst/>
            <a:gdLst>
              <a:gd name="connsiteX0" fmla="*/ 138112 w 554831"/>
              <a:gd name="connsiteY0" fmla="*/ 116681 h 561975"/>
              <a:gd name="connsiteX1" fmla="*/ 264318 w 554831"/>
              <a:gd name="connsiteY1" fmla="*/ 169068 h 561975"/>
              <a:gd name="connsiteX2" fmla="*/ 314325 w 554831"/>
              <a:gd name="connsiteY2" fmla="*/ 183356 h 561975"/>
              <a:gd name="connsiteX3" fmla="*/ 342900 w 554831"/>
              <a:gd name="connsiteY3" fmla="*/ 188118 h 561975"/>
              <a:gd name="connsiteX4" fmla="*/ 381000 w 554831"/>
              <a:gd name="connsiteY4" fmla="*/ 192881 h 561975"/>
              <a:gd name="connsiteX5" fmla="*/ 419100 w 554831"/>
              <a:gd name="connsiteY5" fmla="*/ 190500 h 561975"/>
              <a:gd name="connsiteX6" fmla="*/ 452437 w 554831"/>
              <a:gd name="connsiteY6" fmla="*/ 180975 h 561975"/>
              <a:gd name="connsiteX7" fmla="*/ 471487 w 554831"/>
              <a:gd name="connsiteY7" fmla="*/ 169068 h 561975"/>
              <a:gd name="connsiteX8" fmla="*/ 554831 w 554831"/>
              <a:gd name="connsiteY8" fmla="*/ 0 h 561975"/>
              <a:gd name="connsiteX9" fmla="*/ 438150 w 554831"/>
              <a:gd name="connsiteY9" fmla="*/ 561975 h 561975"/>
              <a:gd name="connsiteX10" fmla="*/ 407193 w 554831"/>
              <a:gd name="connsiteY10" fmla="*/ 531018 h 561975"/>
              <a:gd name="connsiteX11" fmla="*/ 330993 w 554831"/>
              <a:gd name="connsiteY11" fmla="*/ 431006 h 561975"/>
              <a:gd name="connsiteX12" fmla="*/ 280987 w 554831"/>
              <a:gd name="connsiteY12" fmla="*/ 361950 h 561975"/>
              <a:gd name="connsiteX13" fmla="*/ 207168 w 554831"/>
              <a:gd name="connsiteY13" fmla="*/ 280987 h 561975"/>
              <a:gd name="connsiteX14" fmla="*/ 147637 w 554831"/>
              <a:gd name="connsiteY14" fmla="*/ 226218 h 561975"/>
              <a:gd name="connsiteX15" fmla="*/ 109537 w 554831"/>
              <a:gd name="connsiteY15" fmla="*/ 192881 h 561975"/>
              <a:gd name="connsiteX16" fmla="*/ 80962 w 554831"/>
              <a:gd name="connsiteY16" fmla="*/ 173831 h 561975"/>
              <a:gd name="connsiteX17" fmla="*/ 40481 w 554831"/>
              <a:gd name="connsiteY17" fmla="*/ 154781 h 561975"/>
              <a:gd name="connsiteX18" fmla="*/ 23812 w 554831"/>
              <a:gd name="connsiteY18" fmla="*/ 142875 h 561975"/>
              <a:gd name="connsiteX19" fmla="*/ 9525 w 554831"/>
              <a:gd name="connsiteY19" fmla="*/ 123825 h 561975"/>
              <a:gd name="connsiteX20" fmla="*/ 0 w 554831"/>
              <a:gd name="connsiteY20" fmla="*/ 107156 h 561975"/>
              <a:gd name="connsiteX21" fmla="*/ 0 w 554831"/>
              <a:gd name="connsiteY21" fmla="*/ 88106 h 561975"/>
              <a:gd name="connsiteX22" fmla="*/ 2381 w 554831"/>
              <a:gd name="connsiteY22" fmla="*/ 78581 h 561975"/>
              <a:gd name="connsiteX23" fmla="*/ 16668 w 554831"/>
              <a:gd name="connsiteY23" fmla="*/ 73818 h 561975"/>
              <a:gd name="connsiteX24" fmla="*/ 57150 w 554831"/>
              <a:gd name="connsiteY24" fmla="*/ 78581 h 561975"/>
              <a:gd name="connsiteX25" fmla="*/ 138112 w 554831"/>
              <a:gd name="connsiteY25" fmla="*/ 1166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54831" h="561975">
                <a:moveTo>
                  <a:pt x="138112" y="116681"/>
                </a:moveTo>
                <a:lnTo>
                  <a:pt x="264318" y="169068"/>
                </a:lnTo>
                <a:lnTo>
                  <a:pt x="314325" y="183356"/>
                </a:lnTo>
                <a:lnTo>
                  <a:pt x="342900" y="188118"/>
                </a:lnTo>
                <a:lnTo>
                  <a:pt x="381000" y="192881"/>
                </a:lnTo>
                <a:lnTo>
                  <a:pt x="419100" y="190500"/>
                </a:lnTo>
                <a:lnTo>
                  <a:pt x="452437" y="180975"/>
                </a:lnTo>
                <a:lnTo>
                  <a:pt x="471487" y="169068"/>
                </a:lnTo>
                <a:lnTo>
                  <a:pt x="554831" y="0"/>
                </a:lnTo>
                <a:lnTo>
                  <a:pt x="438150" y="561975"/>
                </a:lnTo>
                <a:lnTo>
                  <a:pt x="407193" y="531018"/>
                </a:lnTo>
                <a:lnTo>
                  <a:pt x="330993" y="431006"/>
                </a:lnTo>
                <a:lnTo>
                  <a:pt x="280987" y="361950"/>
                </a:lnTo>
                <a:lnTo>
                  <a:pt x="207168" y="280987"/>
                </a:lnTo>
                <a:lnTo>
                  <a:pt x="147637" y="226218"/>
                </a:lnTo>
                <a:lnTo>
                  <a:pt x="109537" y="192881"/>
                </a:lnTo>
                <a:lnTo>
                  <a:pt x="80962" y="173831"/>
                </a:lnTo>
                <a:lnTo>
                  <a:pt x="40481" y="154781"/>
                </a:lnTo>
                <a:lnTo>
                  <a:pt x="23812" y="142875"/>
                </a:lnTo>
                <a:lnTo>
                  <a:pt x="9525" y="123825"/>
                </a:lnTo>
                <a:lnTo>
                  <a:pt x="0" y="107156"/>
                </a:lnTo>
                <a:lnTo>
                  <a:pt x="0" y="88106"/>
                </a:lnTo>
                <a:lnTo>
                  <a:pt x="2381" y="78581"/>
                </a:lnTo>
                <a:lnTo>
                  <a:pt x="16668" y="73818"/>
                </a:lnTo>
                <a:lnTo>
                  <a:pt x="57150" y="78581"/>
                </a:lnTo>
                <a:lnTo>
                  <a:pt x="138112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74524C-BB91-460F-A566-C98225AF9E6B}"/>
              </a:ext>
            </a:extLst>
          </p:cNvPr>
          <p:cNvGrpSpPr/>
          <p:nvPr/>
        </p:nvGrpSpPr>
        <p:grpSpPr>
          <a:xfrm>
            <a:off x="2695575" y="1291432"/>
            <a:ext cx="4619625" cy="4760912"/>
            <a:chOff x="2847975" y="1477963"/>
            <a:chExt cx="4619625" cy="4760912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E87E067-216A-48A1-A333-A353256A9614}"/>
                </a:ext>
              </a:extLst>
            </p:cNvPr>
            <p:cNvSpPr/>
            <p:nvPr/>
          </p:nvSpPr>
          <p:spPr>
            <a:xfrm>
              <a:off x="4754563" y="1477963"/>
              <a:ext cx="569912" cy="673100"/>
            </a:xfrm>
            <a:custGeom>
              <a:avLst/>
              <a:gdLst>
                <a:gd name="connsiteX0" fmla="*/ 230982 w 569119"/>
                <a:gd name="connsiteY0" fmla="*/ 431007 h 671513"/>
                <a:gd name="connsiteX1" fmla="*/ 228600 w 569119"/>
                <a:gd name="connsiteY1" fmla="*/ 269082 h 671513"/>
                <a:gd name="connsiteX2" fmla="*/ 223838 w 569119"/>
                <a:gd name="connsiteY2" fmla="*/ 216694 h 671513"/>
                <a:gd name="connsiteX3" fmla="*/ 209550 w 569119"/>
                <a:gd name="connsiteY3" fmla="*/ 178594 h 671513"/>
                <a:gd name="connsiteX4" fmla="*/ 171450 w 569119"/>
                <a:gd name="connsiteY4" fmla="*/ 142875 h 671513"/>
                <a:gd name="connsiteX5" fmla="*/ 135732 w 569119"/>
                <a:gd name="connsiteY5" fmla="*/ 121444 h 671513"/>
                <a:gd name="connsiteX6" fmla="*/ 92869 w 569119"/>
                <a:gd name="connsiteY6" fmla="*/ 100013 h 671513"/>
                <a:gd name="connsiteX7" fmla="*/ 38100 w 569119"/>
                <a:gd name="connsiteY7" fmla="*/ 78582 h 671513"/>
                <a:gd name="connsiteX8" fmla="*/ 19050 w 569119"/>
                <a:gd name="connsiteY8" fmla="*/ 66675 h 671513"/>
                <a:gd name="connsiteX9" fmla="*/ 2382 w 569119"/>
                <a:gd name="connsiteY9" fmla="*/ 42863 h 671513"/>
                <a:gd name="connsiteX10" fmla="*/ 0 w 569119"/>
                <a:gd name="connsiteY10" fmla="*/ 21432 h 671513"/>
                <a:gd name="connsiteX11" fmla="*/ 11907 w 569119"/>
                <a:gd name="connsiteY11" fmla="*/ 7144 h 671513"/>
                <a:gd name="connsiteX12" fmla="*/ 35719 w 569119"/>
                <a:gd name="connsiteY12" fmla="*/ 0 h 671513"/>
                <a:gd name="connsiteX13" fmla="*/ 142875 w 569119"/>
                <a:gd name="connsiteY13" fmla="*/ 0 h 671513"/>
                <a:gd name="connsiteX14" fmla="*/ 240507 w 569119"/>
                <a:gd name="connsiteY14" fmla="*/ 4763 h 671513"/>
                <a:gd name="connsiteX15" fmla="*/ 302419 w 569119"/>
                <a:gd name="connsiteY15" fmla="*/ 11907 h 671513"/>
                <a:gd name="connsiteX16" fmla="*/ 350044 w 569119"/>
                <a:gd name="connsiteY16" fmla="*/ 26194 h 671513"/>
                <a:gd name="connsiteX17" fmla="*/ 390525 w 569119"/>
                <a:gd name="connsiteY17" fmla="*/ 47625 h 671513"/>
                <a:gd name="connsiteX18" fmla="*/ 476250 w 569119"/>
                <a:gd name="connsiteY18" fmla="*/ 102394 h 671513"/>
                <a:gd name="connsiteX19" fmla="*/ 531019 w 569119"/>
                <a:gd name="connsiteY19" fmla="*/ 145257 h 671513"/>
                <a:gd name="connsiteX20" fmla="*/ 559594 w 569119"/>
                <a:gd name="connsiteY20" fmla="*/ 180975 h 671513"/>
                <a:gd name="connsiteX21" fmla="*/ 566738 w 569119"/>
                <a:gd name="connsiteY21" fmla="*/ 207169 h 671513"/>
                <a:gd name="connsiteX22" fmla="*/ 569119 w 569119"/>
                <a:gd name="connsiteY22" fmla="*/ 235744 h 671513"/>
                <a:gd name="connsiteX23" fmla="*/ 561975 w 569119"/>
                <a:gd name="connsiteY23" fmla="*/ 259557 h 671513"/>
                <a:gd name="connsiteX24" fmla="*/ 545307 w 569119"/>
                <a:gd name="connsiteY24" fmla="*/ 295275 h 671513"/>
                <a:gd name="connsiteX25" fmla="*/ 531019 w 569119"/>
                <a:gd name="connsiteY25" fmla="*/ 323850 h 671513"/>
                <a:gd name="connsiteX26" fmla="*/ 519113 w 569119"/>
                <a:gd name="connsiteY26" fmla="*/ 361950 h 671513"/>
                <a:gd name="connsiteX27" fmla="*/ 521494 w 569119"/>
                <a:gd name="connsiteY27" fmla="*/ 438150 h 671513"/>
                <a:gd name="connsiteX28" fmla="*/ 523875 w 569119"/>
                <a:gd name="connsiteY28" fmla="*/ 650082 h 671513"/>
                <a:gd name="connsiteX29" fmla="*/ 230982 w 569119"/>
                <a:gd name="connsiteY29" fmla="*/ 671513 h 671513"/>
                <a:gd name="connsiteX30" fmla="*/ 230982 w 569119"/>
                <a:gd name="connsiteY30" fmla="*/ 431007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9119" h="671513">
                  <a:moveTo>
                    <a:pt x="230982" y="431007"/>
                  </a:moveTo>
                  <a:lnTo>
                    <a:pt x="228600" y="269082"/>
                  </a:lnTo>
                  <a:lnTo>
                    <a:pt x="223838" y="216694"/>
                  </a:lnTo>
                  <a:lnTo>
                    <a:pt x="209550" y="178594"/>
                  </a:lnTo>
                  <a:lnTo>
                    <a:pt x="171450" y="142875"/>
                  </a:lnTo>
                  <a:lnTo>
                    <a:pt x="135732" y="121444"/>
                  </a:lnTo>
                  <a:lnTo>
                    <a:pt x="92869" y="100013"/>
                  </a:lnTo>
                  <a:lnTo>
                    <a:pt x="38100" y="78582"/>
                  </a:lnTo>
                  <a:lnTo>
                    <a:pt x="19050" y="66675"/>
                  </a:lnTo>
                  <a:lnTo>
                    <a:pt x="2382" y="42863"/>
                  </a:lnTo>
                  <a:lnTo>
                    <a:pt x="0" y="21432"/>
                  </a:lnTo>
                  <a:lnTo>
                    <a:pt x="11907" y="7144"/>
                  </a:lnTo>
                  <a:lnTo>
                    <a:pt x="35719" y="0"/>
                  </a:lnTo>
                  <a:lnTo>
                    <a:pt x="142875" y="0"/>
                  </a:lnTo>
                  <a:lnTo>
                    <a:pt x="240507" y="4763"/>
                  </a:lnTo>
                  <a:lnTo>
                    <a:pt x="302419" y="11907"/>
                  </a:lnTo>
                  <a:lnTo>
                    <a:pt x="350044" y="26194"/>
                  </a:lnTo>
                  <a:lnTo>
                    <a:pt x="390525" y="47625"/>
                  </a:lnTo>
                  <a:lnTo>
                    <a:pt x="476250" y="102394"/>
                  </a:lnTo>
                  <a:lnTo>
                    <a:pt x="531019" y="145257"/>
                  </a:lnTo>
                  <a:lnTo>
                    <a:pt x="559594" y="180975"/>
                  </a:lnTo>
                  <a:lnTo>
                    <a:pt x="566738" y="207169"/>
                  </a:lnTo>
                  <a:lnTo>
                    <a:pt x="569119" y="235744"/>
                  </a:lnTo>
                  <a:lnTo>
                    <a:pt x="561975" y="259557"/>
                  </a:lnTo>
                  <a:lnTo>
                    <a:pt x="545307" y="295275"/>
                  </a:lnTo>
                  <a:lnTo>
                    <a:pt x="531019" y="323850"/>
                  </a:lnTo>
                  <a:lnTo>
                    <a:pt x="519113" y="361950"/>
                  </a:lnTo>
                  <a:cubicBezTo>
                    <a:pt x="519907" y="387350"/>
                    <a:pt x="520700" y="412750"/>
                    <a:pt x="521494" y="438150"/>
                  </a:cubicBezTo>
                  <a:cubicBezTo>
                    <a:pt x="522288" y="508794"/>
                    <a:pt x="523081" y="579438"/>
                    <a:pt x="523875" y="650082"/>
                  </a:cubicBezTo>
                  <a:lnTo>
                    <a:pt x="230982" y="671513"/>
                  </a:lnTo>
                  <a:lnTo>
                    <a:pt x="230982" y="4310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A9EF09D1-1383-4AEC-BDCE-B560D90270E2}"/>
                </a:ext>
              </a:extLst>
            </p:cNvPr>
            <p:cNvSpPr/>
            <p:nvPr/>
          </p:nvSpPr>
          <p:spPr>
            <a:xfrm>
              <a:off x="3033713" y="2017713"/>
              <a:ext cx="501650" cy="1092200"/>
            </a:xfrm>
            <a:custGeom>
              <a:avLst/>
              <a:gdLst>
                <a:gd name="connsiteX0" fmla="*/ 0 w 502443"/>
                <a:gd name="connsiteY0" fmla="*/ 938212 h 1092994"/>
                <a:gd name="connsiteX1" fmla="*/ 7143 w 502443"/>
                <a:gd name="connsiteY1" fmla="*/ 795337 h 1092994"/>
                <a:gd name="connsiteX2" fmla="*/ 14287 w 502443"/>
                <a:gd name="connsiteY2" fmla="*/ 773906 h 1092994"/>
                <a:gd name="connsiteX3" fmla="*/ 52387 w 502443"/>
                <a:gd name="connsiteY3" fmla="*/ 738187 h 1092994"/>
                <a:gd name="connsiteX4" fmla="*/ 90487 w 502443"/>
                <a:gd name="connsiteY4" fmla="*/ 697706 h 1092994"/>
                <a:gd name="connsiteX5" fmla="*/ 128587 w 502443"/>
                <a:gd name="connsiteY5" fmla="*/ 650081 h 1092994"/>
                <a:gd name="connsiteX6" fmla="*/ 164306 w 502443"/>
                <a:gd name="connsiteY6" fmla="*/ 602456 h 1092994"/>
                <a:gd name="connsiteX7" fmla="*/ 211931 w 502443"/>
                <a:gd name="connsiteY7" fmla="*/ 528637 h 1092994"/>
                <a:gd name="connsiteX8" fmla="*/ 257175 w 502443"/>
                <a:gd name="connsiteY8" fmla="*/ 440531 h 1092994"/>
                <a:gd name="connsiteX9" fmla="*/ 290512 w 502443"/>
                <a:gd name="connsiteY9" fmla="*/ 359569 h 1092994"/>
                <a:gd name="connsiteX10" fmla="*/ 314325 w 502443"/>
                <a:gd name="connsiteY10" fmla="*/ 283369 h 1092994"/>
                <a:gd name="connsiteX11" fmla="*/ 326231 w 502443"/>
                <a:gd name="connsiteY11" fmla="*/ 207169 h 1092994"/>
                <a:gd name="connsiteX12" fmla="*/ 326231 w 502443"/>
                <a:gd name="connsiteY12" fmla="*/ 161925 h 1092994"/>
                <a:gd name="connsiteX13" fmla="*/ 326231 w 502443"/>
                <a:gd name="connsiteY13" fmla="*/ 119062 h 1092994"/>
                <a:gd name="connsiteX14" fmla="*/ 316706 w 502443"/>
                <a:gd name="connsiteY14" fmla="*/ 88106 h 1092994"/>
                <a:gd name="connsiteX15" fmla="*/ 302418 w 502443"/>
                <a:gd name="connsiteY15" fmla="*/ 59531 h 1092994"/>
                <a:gd name="connsiteX16" fmla="*/ 290512 w 502443"/>
                <a:gd name="connsiteY16" fmla="*/ 33337 h 1092994"/>
                <a:gd name="connsiteX17" fmla="*/ 290512 w 502443"/>
                <a:gd name="connsiteY17" fmla="*/ 19050 h 1092994"/>
                <a:gd name="connsiteX18" fmla="*/ 295275 w 502443"/>
                <a:gd name="connsiteY18" fmla="*/ 4762 h 1092994"/>
                <a:gd name="connsiteX19" fmla="*/ 316706 w 502443"/>
                <a:gd name="connsiteY19" fmla="*/ 0 h 1092994"/>
                <a:gd name="connsiteX20" fmla="*/ 352425 w 502443"/>
                <a:gd name="connsiteY20" fmla="*/ 21431 h 1092994"/>
                <a:gd name="connsiteX21" fmla="*/ 395287 w 502443"/>
                <a:gd name="connsiteY21" fmla="*/ 69056 h 1092994"/>
                <a:gd name="connsiteX22" fmla="*/ 435768 w 502443"/>
                <a:gd name="connsiteY22" fmla="*/ 135731 h 1092994"/>
                <a:gd name="connsiteX23" fmla="*/ 481012 w 502443"/>
                <a:gd name="connsiteY23" fmla="*/ 223837 h 1092994"/>
                <a:gd name="connsiteX24" fmla="*/ 502443 w 502443"/>
                <a:gd name="connsiteY24" fmla="*/ 345281 h 1092994"/>
                <a:gd name="connsiteX25" fmla="*/ 485775 w 502443"/>
                <a:gd name="connsiteY25" fmla="*/ 450056 h 1092994"/>
                <a:gd name="connsiteX26" fmla="*/ 440531 w 502443"/>
                <a:gd name="connsiteY26" fmla="*/ 600075 h 1092994"/>
                <a:gd name="connsiteX27" fmla="*/ 381000 w 502443"/>
                <a:gd name="connsiteY27" fmla="*/ 773906 h 1092994"/>
                <a:gd name="connsiteX28" fmla="*/ 302418 w 502443"/>
                <a:gd name="connsiteY28" fmla="*/ 940594 h 1092994"/>
                <a:gd name="connsiteX29" fmla="*/ 245268 w 502443"/>
                <a:gd name="connsiteY29" fmla="*/ 1023937 h 1092994"/>
                <a:gd name="connsiteX30" fmla="*/ 200025 w 502443"/>
                <a:gd name="connsiteY30" fmla="*/ 1062037 h 1092994"/>
                <a:gd name="connsiteX31" fmla="*/ 166687 w 502443"/>
                <a:gd name="connsiteY31" fmla="*/ 1081087 h 1092994"/>
                <a:gd name="connsiteX32" fmla="*/ 116681 w 502443"/>
                <a:gd name="connsiteY32" fmla="*/ 1092994 h 1092994"/>
                <a:gd name="connsiteX33" fmla="*/ 76200 w 502443"/>
                <a:gd name="connsiteY33" fmla="*/ 1090612 h 1092994"/>
                <a:gd name="connsiteX34" fmla="*/ 54768 w 502443"/>
                <a:gd name="connsiteY34" fmla="*/ 1083469 h 1092994"/>
                <a:gd name="connsiteX35" fmla="*/ 30956 w 502443"/>
                <a:gd name="connsiteY35" fmla="*/ 1066800 h 1092994"/>
                <a:gd name="connsiteX36" fmla="*/ 9525 w 502443"/>
                <a:gd name="connsiteY36" fmla="*/ 1035844 h 1092994"/>
                <a:gd name="connsiteX37" fmla="*/ 0 w 502443"/>
                <a:gd name="connsiteY37" fmla="*/ 9382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3" h="1092994">
                  <a:moveTo>
                    <a:pt x="0" y="938212"/>
                  </a:moveTo>
                  <a:lnTo>
                    <a:pt x="7143" y="795337"/>
                  </a:lnTo>
                  <a:lnTo>
                    <a:pt x="14287" y="773906"/>
                  </a:lnTo>
                  <a:lnTo>
                    <a:pt x="52387" y="738187"/>
                  </a:lnTo>
                  <a:lnTo>
                    <a:pt x="90487" y="697706"/>
                  </a:lnTo>
                  <a:lnTo>
                    <a:pt x="128587" y="650081"/>
                  </a:lnTo>
                  <a:lnTo>
                    <a:pt x="164306" y="602456"/>
                  </a:lnTo>
                  <a:lnTo>
                    <a:pt x="211931" y="528637"/>
                  </a:lnTo>
                  <a:lnTo>
                    <a:pt x="257175" y="440531"/>
                  </a:lnTo>
                  <a:lnTo>
                    <a:pt x="290512" y="359569"/>
                  </a:lnTo>
                  <a:lnTo>
                    <a:pt x="314325" y="283369"/>
                  </a:lnTo>
                  <a:lnTo>
                    <a:pt x="326231" y="207169"/>
                  </a:lnTo>
                  <a:lnTo>
                    <a:pt x="326231" y="161925"/>
                  </a:lnTo>
                  <a:lnTo>
                    <a:pt x="326231" y="119062"/>
                  </a:lnTo>
                  <a:lnTo>
                    <a:pt x="316706" y="88106"/>
                  </a:lnTo>
                  <a:lnTo>
                    <a:pt x="302418" y="59531"/>
                  </a:lnTo>
                  <a:lnTo>
                    <a:pt x="290512" y="33337"/>
                  </a:lnTo>
                  <a:lnTo>
                    <a:pt x="290512" y="19050"/>
                  </a:lnTo>
                  <a:lnTo>
                    <a:pt x="295275" y="4762"/>
                  </a:lnTo>
                  <a:lnTo>
                    <a:pt x="316706" y="0"/>
                  </a:lnTo>
                  <a:lnTo>
                    <a:pt x="352425" y="21431"/>
                  </a:lnTo>
                  <a:lnTo>
                    <a:pt x="395287" y="69056"/>
                  </a:lnTo>
                  <a:lnTo>
                    <a:pt x="435768" y="135731"/>
                  </a:lnTo>
                  <a:lnTo>
                    <a:pt x="481012" y="223837"/>
                  </a:lnTo>
                  <a:lnTo>
                    <a:pt x="502443" y="345281"/>
                  </a:lnTo>
                  <a:lnTo>
                    <a:pt x="485775" y="450056"/>
                  </a:lnTo>
                  <a:lnTo>
                    <a:pt x="440531" y="600075"/>
                  </a:lnTo>
                  <a:lnTo>
                    <a:pt x="381000" y="773906"/>
                  </a:lnTo>
                  <a:lnTo>
                    <a:pt x="302418" y="940594"/>
                  </a:lnTo>
                  <a:lnTo>
                    <a:pt x="245268" y="1023937"/>
                  </a:lnTo>
                  <a:lnTo>
                    <a:pt x="200025" y="1062037"/>
                  </a:lnTo>
                  <a:lnTo>
                    <a:pt x="166687" y="1081087"/>
                  </a:lnTo>
                  <a:lnTo>
                    <a:pt x="116681" y="1092994"/>
                  </a:lnTo>
                  <a:lnTo>
                    <a:pt x="76200" y="1090612"/>
                  </a:lnTo>
                  <a:lnTo>
                    <a:pt x="54768" y="1083469"/>
                  </a:lnTo>
                  <a:lnTo>
                    <a:pt x="30956" y="1066800"/>
                  </a:lnTo>
                  <a:lnTo>
                    <a:pt x="9525" y="1035844"/>
                  </a:lnTo>
                  <a:lnTo>
                    <a:pt x="0" y="938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3DC95D6F-DD1B-429C-9EFD-8ED601780C03}"/>
                </a:ext>
              </a:extLst>
            </p:cNvPr>
            <p:cNvSpPr/>
            <p:nvPr/>
          </p:nvSpPr>
          <p:spPr>
            <a:xfrm>
              <a:off x="3071813" y="2576513"/>
              <a:ext cx="1165225" cy="1222375"/>
            </a:xfrm>
            <a:custGeom>
              <a:avLst/>
              <a:gdLst>
                <a:gd name="connsiteX0" fmla="*/ 450056 w 1164431"/>
                <a:gd name="connsiteY0" fmla="*/ 962025 h 1221581"/>
                <a:gd name="connsiteX1" fmla="*/ 276225 w 1164431"/>
                <a:gd name="connsiteY1" fmla="*/ 1071562 h 1221581"/>
                <a:gd name="connsiteX2" fmla="*/ 126206 w 1164431"/>
                <a:gd name="connsiteY2" fmla="*/ 1166812 h 1221581"/>
                <a:gd name="connsiteX3" fmla="*/ 59531 w 1164431"/>
                <a:gd name="connsiteY3" fmla="*/ 1209675 h 1221581"/>
                <a:gd name="connsiteX4" fmla="*/ 35718 w 1164431"/>
                <a:gd name="connsiteY4" fmla="*/ 1219200 h 1221581"/>
                <a:gd name="connsiteX5" fmla="*/ 16668 w 1164431"/>
                <a:gd name="connsiteY5" fmla="*/ 1221581 h 1221581"/>
                <a:gd name="connsiteX6" fmla="*/ 4762 w 1164431"/>
                <a:gd name="connsiteY6" fmla="*/ 1216818 h 1221581"/>
                <a:gd name="connsiteX7" fmla="*/ 0 w 1164431"/>
                <a:gd name="connsiteY7" fmla="*/ 1209675 h 1221581"/>
                <a:gd name="connsiteX8" fmla="*/ 0 w 1164431"/>
                <a:gd name="connsiteY8" fmla="*/ 1195387 h 1221581"/>
                <a:gd name="connsiteX9" fmla="*/ 7143 w 1164431"/>
                <a:gd name="connsiteY9" fmla="*/ 1159668 h 1221581"/>
                <a:gd name="connsiteX10" fmla="*/ 14287 w 1164431"/>
                <a:gd name="connsiteY10" fmla="*/ 1140618 h 1221581"/>
                <a:gd name="connsiteX11" fmla="*/ 35718 w 1164431"/>
                <a:gd name="connsiteY11" fmla="*/ 1119187 h 1221581"/>
                <a:gd name="connsiteX12" fmla="*/ 190500 w 1164431"/>
                <a:gd name="connsiteY12" fmla="*/ 1000125 h 1221581"/>
                <a:gd name="connsiteX13" fmla="*/ 307181 w 1164431"/>
                <a:gd name="connsiteY13" fmla="*/ 895350 h 1221581"/>
                <a:gd name="connsiteX14" fmla="*/ 473868 w 1164431"/>
                <a:gd name="connsiteY14" fmla="*/ 735806 h 1221581"/>
                <a:gd name="connsiteX15" fmla="*/ 619125 w 1164431"/>
                <a:gd name="connsiteY15" fmla="*/ 576262 h 1221581"/>
                <a:gd name="connsiteX16" fmla="*/ 723900 w 1164431"/>
                <a:gd name="connsiteY16" fmla="*/ 450056 h 1221581"/>
                <a:gd name="connsiteX17" fmla="*/ 819150 w 1164431"/>
                <a:gd name="connsiteY17" fmla="*/ 307181 h 1221581"/>
                <a:gd name="connsiteX18" fmla="*/ 864393 w 1164431"/>
                <a:gd name="connsiteY18" fmla="*/ 228600 h 1221581"/>
                <a:gd name="connsiteX19" fmla="*/ 866775 w 1164431"/>
                <a:gd name="connsiteY19" fmla="*/ 207168 h 1221581"/>
                <a:gd name="connsiteX20" fmla="*/ 866775 w 1164431"/>
                <a:gd name="connsiteY20" fmla="*/ 171450 h 1221581"/>
                <a:gd name="connsiteX21" fmla="*/ 854868 w 1164431"/>
                <a:gd name="connsiteY21" fmla="*/ 133350 h 1221581"/>
                <a:gd name="connsiteX22" fmla="*/ 840581 w 1164431"/>
                <a:gd name="connsiteY22" fmla="*/ 111918 h 1221581"/>
                <a:gd name="connsiteX23" fmla="*/ 812006 w 1164431"/>
                <a:gd name="connsiteY23" fmla="*/ 80962 h 1221581"/>
                <a:gd name="connsiteX24" fmla="*/ 792956 w 1164431"/>
                <a:gd name="connsiteY24" fmla="*/ 64293 h 1221581"/>
                <a:gd name="connsiteX25" fmla="*/ 776287 w 1164431"/>
                <a:gd name="connsiteY25" fmla="*/ 47625 h 1221581"/>
                <a:gd name="connsiteX26" fmla="*/ 769143 w 1164431"/>
                <a:gd name="connsiteY26" fmla="*/ 33337 h 1221581"/>
                <a:gd name="connsiteX27" fmla="*/ 769143 w 1164431"/>
                <a:gd name="connsiteY27" fmla="*/ 19050 h 1221581"/>
                <a:gd name="connsiteX28" fmla="*/ 776287 w 1164431"/>
                <a:gd name="connsiteY28" fmla="*/ 9525 h 1221581"/>
                <a:gd name="connsiteX29" fmla="*/ 807243 w 1164431"/>
                <a:gd name="connsiteY29" fmla="*/ 0 h 1221581"/>
                <a:gd name="connsiteX30" fmla="*/ 838200 w 1164431"/>
                <a:gd name="connsiteY30" fmla="*/ 0 h 1221581"/>
                <a:gd name="connsiteX31" fmla="*/ 873918 w 1164431"/>
                <a:gd name="connsiteY31" fmla="*/ 9525 h 1221581"/>
                <a:gd name="connsiteX32" fmla="*/ 904875 w 1164431"/>
                <a:gd name="connsiteY32" fmla="*/ 23812 h 1221581"/>
                <a:gd name="connsiteX33" fmla="*/ 992981 w 1164431"/>
                <a:gd name="connsiteY33" fmla="*/ 59531 h 1221581"/>
                <a:gd name="connsiteX34" fmla="*/ 1045368 w 1164431"/>
                <a:gd name="connsiteY34" fmla="*/ 85725 h 1221581"/>
                <a:gd name="connsiteX35" fmla="*/ 1085850 w 1164431"/>
                <a:gd name="connsiteY35" fmla="*/ 114300 h 1221581"/>
                <a:gd name="connsiteX36" fmla="*/ 1116806 w 1164431"/>
                <a:gd name="connsiteY36" fmla="*/ 135731 h 1221581"/>
                <a:gd name="connsiteX37" fmla="*/ 1164431 w 1164431"/>
                <a:gd name="connsiteY37" fmla="*/ 195262 h 1221581"/>
                <a:gd name="connsiteX38" fmla="*/ 1085850 w 1164431"/>
                <a:gd name="connsiteY38" fmla="*/ 309562 h 1221581"/>
                <a:gd name="connsiteX39" fmla="*/ 1012031 w 1164431"/>
                <a:gd name="connsiteY39" fmla="*/ 438150 h 1221581"/>
                <a:gd name="connsiteX40" fmla="*/ 859631 w 1164431"/>
                <a:gd name="connsiteY40" fmla="*/ 607218 h 1221581"/>
                <a:gd name="connsiteX41" fmla="*/ 750093 w 1164431"/>
                <a:gd name="connsiteY41" fmla="*/ 716756 h 1221581"/>
                <a:gd name="connsiteX42" fmla="*/ 628650 w 1164431"/>
                <a:gd name="connsiteY42" fmla="*/ 828675 h 1221581"/>
                <a:gd name="connsiteX43" fmla="*/ 450056 w 1164431"/>
                <a:gd name="connsiteY43" fmla="*/ 962025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64431" h="1221581">
                  <a:moveTo>
                    <a:pt x="450056" y="962025"/>
                  </a:moveTo>
                  <a:lnTo>
                    <a:pt x="276225" y="1071562"/>
                  </a:lnTo>
                  <a:lnTo>
                    <a:pt x="126206" y="1166812"/>
                  </a:lnTo>
                  <a:lnTo>
                    <a:pt x="59531" y="1209675"/>
                  </a:lnTo>
                  <a:lnTo>
                    <a:pt x="35718" y="1219200"/>
                  </a:lnTo>
                  <a:lnTo>
                    <a:pt x="16668" y="1221581"/>
                  </a:lnTo>
                  <a:lnTo>
                    <a:pt x="4762" y="1216818"/>
                  </a:lnTo>
                  <a:lnTo>
                    <a:pt x="0" y="1209675"/>
                  </a:lnTo>
                  <a:lnTo>
                    <a:pt x="0" y="1195387"/>
                  </a:lnTo>
                  <a:lnTo>
                    <a:pt x="7143" y="1159668"/>
                  </a:lnTo>
                  <a:lnTo>
                    <a:pt x="14287" y="1140618"/>
                  </a:lnTo>
                  <a:lnTo>
                    <a:pt x="35718" y="1119187"/>
                  </a:lnTo>
                  <a:lnTo>
                    <a:pt x="190500" y="1000125"/>
                  </a:lnTo>
                  <a:lnTo>
                    <a:pt x="307181" y="895350"/>
                  </a:lnTo>
                  <a:lnTo>
                    <a:pt x="473868" y="735806"/>
                  </a:lnTo>
                  <a:lnTo>
                    <a:pt x="619125" y="576262"/>
                  </a:lnTo>
                  <a:lnTo>
                    <a:pt x="723900" y="450056"/>
                  </a:lnTo>
                  <a:lnTo>
                    <a:pt x="819150" y="307181"/>
                  </a:lnTo>
                  <a:lnTo>
                    <a:pt x="864393" y="228600"/>
                  </a:lnTo>
                  <a:lnTo>
                    <a:pt x="866775" y="207168"/>
                  </a:lnTo>
                  <a:lnTo>
                    <a:pt x="866775" y="171450"/>
                  </a:lnTo>
                  <a:lnTo>
                    <a:pt x="854868" y="133350"/>
                  </a:lnTo>
                  <a:lnTo>
                    <a:pt x="840581" y="111918"/>
                  </a:lnTo>
                  <a:lnTo>
                    <a:pt x="812006" y="80962"/>
                  </a:lnTo>
                  <a:lnTo>
                    <a:pt x="792956" y="64293"/>
                  </a:lnTo>
                  <a:lnTo>
                    <a:pt x="776287" y="47625"/>
                  </a:lnTo>
                  <a:lnTo>
                    <a:pt x="769143" y="33337"/>
                  </a:lnTo>
                  <a:lnTo>
                    <a:pt x="769143" y="19050"/>
                  </a:lnTo>
                  <a:lnTo>
                    <a:pt x="776287" y="9525"/>
                  </a:lnTo>
                  <a:lnTo>
                    <a:pt x="807243" y="0"/>
                  </a:lnTo>
                  <a:lnTo>
                    <a:pt x="838200" y="0"/>
                  </a:lnTo>
                  <a:lnTo>
                    <a:pt x="873918" y="9525"/>
                  </a:lnTo>
                  <a:lnTo>
                    <a:pt x="904875" y="23812"/>
                  </a:lnTo>
                  <a:lnTo>
                    <a:pt x="992981" y="59531"/>
                  </a:lnTo>
                  <a:lnTo>
                    <a:pt x="1045368" y="85725"/>
                  </a:lnTo>
                  <a:lnTo>
                    <a:pt x="1085850" y="114300"/>
                  </a:lnTo>
                  <a:lnTo>
                    <a:pt x="1116806" y="135731"/>
                  </a:lnTo>
                  <a:lnTo>
                    <a:pt x="1164431" y="195262"/>
                  </a:lnTo>
                  <a:lnTo>
                    <a:pt x="1085850" y="309562"/>
                  </a:lnTo>
                  <a:lnTo>
                    <a:pt x="1012031" y="438150"/>
                  </a:lnTo>
                  <a:lnTo>
                    <a:pt x="859631" y="607218"/>
                  </a:lnTo>
                  <a:lnTo>
                    <a:pt x="750093" y="716756"/>
                  </a:lnTo>
                  <a:lnTo>
                    <a:pt x="628650" y="828675"/>
                  </a:lnTo>
                  <a:lnTo>
                    <a:pt x="450056" y="962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5">
              <a:extLst>
                <a:ext uri="{FF2B5EF4-FFF2-40B4-BE49-F238E27FC236}">
                  <a16:creationId xmlns:a16="http://schemas.microsoft.com/office/drawing/2014/main" id="{132B1529-C514-4234-A742-8F254845B7ED}"/>
                </a:ext>
              </a:extLst>
            </p:cNvPr>
            <p:cNvSpPr/>
            <p:nvPr/>
          </p:nvSpPr>
          <p:spPr>
            <a:xfrm>
              <a:off x="5395913" y="2487613"/>
              <a:ext cx="1200150" cy="309562"/>
            </a:xfrm>
            <a:custGeom>
              <a:avLst/>
              <a:gdLst>
                <a:gd name="connsiteX0" fmla="*/ 693942 w 1199993"/>
                <a:gd name="connsiteY0" fmla="*/ 212942 h 310645"/>
                <a:gd name="connsiteX1" fmla="*/ 536114 w 1199993"/>
                <a:gd name="connsiteY1" fmla="*/ 258036 h 310645"/>
                <a:gd name="connsiteX2" fmla="*/ 418369 w 1199993"/>
                <a:gd name="connsiteY2" fmla="*/ 280583 h 310645"/>
                <a:gd name="connsiteX3" fmla="*/ 348224 w 1199993"/>
                <a:gd name="connsiteY3" fmla="*/ 293109 h 310645"/>
                <a:gd name="connsiteX4" fmla="*/ 298120 w 1199993"/>
                <a:gd name="connsiteY4" fmla="*/ 295614 h 310645"/>
                <a:gd name="connsiteX5" fmla="*/ 248015 w 1199993"/>
                <a:gd name="connsiteY5" fmla="*/ 290603 h 310645"/>
                <a:gd name="connsiteX6" fmla="*/ 202922 w 1199993"/>
                <a:gd name="connsiteY6" fmla="*/ 278077 h 310645"/>
                <a:gd name="connsiteX7" fmla="*/ 152818 w 1199993"/>
                <a:gd name="connsiteY7" fmla="*/ 253025 h 310645"/>
                <a:gd name="connsiteX8" fmla="*/ 87682 w 1199993"/>
                <a:gd name="connsiteY8" fmla="*/ 212942 h 310645"/>
                <a:gd name="connsiteX9" fmla="*/ 22547 w 1199993"/>
                <a:gd name="connsiteY9" fmla="*/ 170353 h 310645"/>
                <a:gd name="connsiteX10" fmla="*/ 5010 w 1199993"/>
                <a:gd name="connsiteY10" fmla="*/ 150312 h 310645"/>
                <a:gd name="connsiteX11" fmla="*/ 0 w 1199993"/>
                <a:gd name="connsiteY11" fmla="*/ 120249 h 310645"/>
                <a:gd name="connsiteX12" fmla="*/ 0 w 1199993"/>
                <a:gd name="connsiteY12" fmla="*/ 100208 h 310645"/>
                <a:gd name="connsiteX13" fmla="*/ 7516 w 1199993"/>
                <a:gd name="connsiteY13" fmla="*/ 82671 h 310645"/>
                <a:gd name="connsiteX14" fmla="*/ 30063 w 1199993"/>
                <a:gd name="connsiteY14" fmla="*/ 77661 h 310645"/>
                <a:gd name="connsiteX15" fmla="*/ 62630 w 1199993"/>
                <a:gd name="connsiteY15" fmla="*/ 85176 h 310645"/>
                <a:gd name="connsiteX16" fmla="*/ 100208 w 1199993"/>
                <a:gd name="connsiteY16" fmla="*/ 110229 h 310645"/>
                <a:gd name="connsiteX17" fmla="*/ 125260 w 1199993"/>
                <a:gd name="connsiteY17" fmla="*/ 120249 h 310645"/>
                <a:gd name="connsiteX18" fmla="*/ 167849 w 1199993"/>
                <a:gd name="connsiteY18" fmla="*/ 127765 h 310645"/>
                <a:gd name="connsiteX19" fmla="*/ 222963 w 1199993"/>
                <a:gd name="connsiteY19" fmla="*/ 132775 h 310645"/>
                <a:gd name="connsiteX20" fmla="*/ 295614 w 1199993"/>
                <a:gd name="connsiteY20" fmla="*/ 137786 h 310645"/>
                <a:gd name="connsiteX21" fmla="*/ 363255 w 1199993"/>
                <a:gd name="connsiteY21" fmla="*/ 135281 h 310645"/>
                <a:gd name="connsiteX22" fmla="*/ 438411 w 1199993"/>
                <a:gd name="connsiteY22" fmla="*/ 125260 h 310645"/>
                <a:gd name="connsiteX23" fmla="*/ 513567 w 1199993"/>
                <a:gd name="connsiteY23" fmla="*/ 112734 h 310645"/>
                <a:gd name="connsiteX24" fmla="*/ 586218 w 1199993"/>
                <a:gd name="connsiteY24" fmla="*/ 92692 h 310645"/>
                <a:gd name="connsiteX25" fmla="*/ 671395 w 1199993"/>
                <a:gd name="connsiteY25" fmla="*/ 70145 h 310645"/>
                <a:gd name="connsiteX26" fmla="*/ 751562 w 1199993"/>
                <a:gd name="connsiteY26" fmla="*/ 52609 h 310645"/>
                <a:gd name="connsiteX27" fmla="*/ 869306 w 1199993"/>
                <a:gd name="connsiteY27" fmla="*/ 22546 h 310645"/>
                <a:gd name="connsiteX28" fmla="*/ 894358 w 1199993"/>
                <a:gd name="connsiteY28" fmla="*/ 10020 h 310645"/>
                <a:gd name="connsiteX29" fmla="*/ 924421 w 1199993"/>
                <a:gd name="connsiteY29" fmla="*/ 0 h 310645"/>
                <a:gd name="connsiteX30" fmla="*/ 949473 w 1199993"/>
                <a:gd name="connsiteY30" fmla="*/ 5010 h 310645"/>
                <a:gd name="connsiteX31" fmla="*/ 982041 w 1199993"/>
                <a:gd name="connsiteY31" fmla="*/ 25052 h 310645"/>
                <a:gd name="connsiteX32" fmla="*/ 1059702 w 1199993"/>
                <a:gd name="connsiteY32" fmla="*/ 100208 h 310645"/>
                <a:gd name="connsiteX33" fmla="*/ 1129848 w 1199993"/>
                <a:gd name="connsiteY33" fmla="*/ 162838 h 310645"/>
                <a:gd name="connsiteX34" fmla="*/ 1179952 w 1199993"/>
                <a:gd name="connsiteY34" fmla="*/ 207932 h 310645"/>
                <a:gd name="connsiteX35" fmla="*/ 1194983 w 1199993"/>
                <a:gd name="connsiteY35" fmla="*/ 232984 h 310645"/>
                <a:gd name="connsiteX36" fmla="*/ 1199993 w 1199993"/>
                <a:gd name="connsiteY36" fmla="*/ 250520 h 310645"/>
                <a:gd name="connsiteX37" fmla="*/ 1194983 w 1199993"/>
                <a:gd name="connsiteY37" fmla="*/ 268056 h 310645"/>
                <a:gd name="connsiteX38" fmla="*/ 1182457 w 1199993"/>
                <a:gd name="connsiteY38" fmla="*/ 288098 h 310645"/>
                <a:gd name="connsiteX39" fmla="*/ 1144879 w 1199993"/>
                <a:gd name="connsiteY39" fmla="*/ 310645 h 310645"/>
                <a:gd name="connsiteX40" fmla="*/ 794150 w 1199993"/>
                <a:gd name="connsiteY40" fmla="*/ 202921 h 310645"/>
                <a:gd name="connsiteX41" fmla="*/ 776614 w 1199993"/>
                <a:gd name="connsiteY41" fmla="*/ 197911 h 310645"/>
                <a:gd name="connsiteX42" fmla="*/ 749057 w 1199993"/>
                <a:gd name="connsiteY42" fmla="*/ 197911 h 310645"/>
                <a:gd name="connsiteX43" fmla="*/ 693942 w 1199993"/>
                <a:gd name="connsiteY43" fmla="*/ 212942 h 31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99993" h="310645">
                  <a:moveTo>
                    <a:pt x="693942" y="212942"/>
                  </a:moveTo>
                  <a:lnTo>
                    <a:pt x="536114" y="258036"/>
                  </a:lnTo>
                  <a:lnTo>
                    <a:pt x="418369" y="280583"/>
                  </a:lnTo>
                  <a:lnTo>
                    <a:pt x="348224" y="293109"/>
                  </a:lnTo>
                  <a:lnTo>
                    <a:pt x="298120" y="295614"/>
                  </a:lnTo>
                  <a:lnTo>
                    <a:pt x="248015" y="290603"/>
                  </a:lnTo>
                  <a:lnTo>
                    <a:pt x="202922" y="278077"/>
                  </a:lnTo>
                  <a:lnTo>
                    <a:pt x="152818" y="253025"/>
                  </a:lnTo>
                  <a:lnTo>
                    <a:pt x="87682" y="212942"/>
                  </a:lnTo>
                  <a:lnTo>
                    <a:pt x="22547" y="170353"/>
                  </a:lnTo>
                  <a:lnTo>
                    <a:pt x="5010" y="150312"/>
                  </a:lnTo>
                  <a:lnTo>
                    <a:pt x="0" y="120249"/>
                  </a:lnTo>
                  <a:lnTo>
                    <a:pt x="0" y="100208"/>
                  </a:lnTo>
                  <a:lnTo>
                    <a:pt x="7516" y="82671"/>
                  </a:lnTo>
                  <a:lnTo>
                    <a:pt x="30063" y="77661"/>
                  </a:lnTo>
                  <a:lnTo>
                    <a:pt x="62630" y="85176"/>
                  </a:lnTo>
                  <a:lnTo>
                    <a:pt x="100208" y="110229"/>
                  </a:lnTo>
                  <a:lnTo>
                    <a:pt x="125260" y="120249"/>
                  </a:lnTo>
                  <a:lnTo>
                    <a:pt x="167849" y="127765"/>
                  </a:lnTo>
                  <a:lnTo>
                    <a:pt x="222963" y="132775"/>
                  </a:lnTo>
                  <a:lnTo>
                    <a:pt x="295614" y="137786"/>
                  </a:lnTo>
                  <a:lnTo>
                    <a:pt x="363255" y="135281"/>
                  </a:lnTo>
                  <a:lnTo>
                    <a:pt x="438411" y="125260"/>
                  </a:lnTo>
                  <a:lnTo>
                    <a:pt x="513567" y="112734"/>
                  </a:lnTo>
                  <a:lnTo>
                    <a:pt x="586218" y="92692"/>
                  </a:lnTo>
                  <a:lnTo>
                    <a:pt x="671395" y="70145"/>
                  </a:lnTo>
                  <a:lnTo>
                    <a:pt x="751562" y="52609"/>
                  </a:lnTo>
                  <a:lnTo>
                    <a:pt x="869306" y="22546"/>
                  </a:lnTo>
                  <a:lnTo>
                    <a:pt x="894358" y="10020"/>
                  </a:lnTo>
                  <a:lnTo>
                    <a:pt x="924421" y="0"/>
                  </a:lnTo>
                  <a:lnTo>
                    <a:pt x="949473" y="5010"/>
                  </a:lnTo>
                  <a:lnTo>
                    <a:pt x="982041" y="25052"/>
                  </a:lnTo>
                  <a:lnTo>
                    <a:pt x="1059702" y="100208"/>
                  </a:lnTo>
                  <a:lnTo>
                    <a:pt x="1129848" y="162838"/>
                  </a:lnTo>
                  <a:lnTo>
                    <a:pt x="1179952" y="207932"/>
                  </a:lnTo>
                  <a:lnTo>
                    <a:pt x="1194983" y="232984"/>
                  </a:lnTo>
                  <a:lnTo>
                    <a:pt x="1199993" y="250520"/>
                  </a:lnTo>
                  <a:lnTo>
                    <a:pt x="1194983" y="268056"/>
                  </a:lnTo>
                  <a:lnTo>
                    <a:pt x="1182457" y="288098"/>
                  </a:lnTo>
                  <a:lnTo>
                    <a:pt x="1144879" y="310645"/>
                  </a:lnTo>
                  <a:lnTo>
                    <a:pt x="794150" y="202921"/>
                  </a:lnTo>
                  <a:lnTo>
                    <a:pt x="776614" y="197911"/>
                  </a:lnTo>
                  <a:lnTo>
                    <a:pt x="749057" y="197911"/>
                  </a:lnTo>
                  <a:lnTo>
                    <a:pt x="693942" y="2129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C69FAC97-B942-4C49-B076-4EB34F499358}"/>
                </a:ext>
              </a:extLst>
            </p:cNvPr>
            <p:cNvSpPr/>
            <p:nvPr/>
          </p:nvSpPr>
          <p:spPr>
            <a:xfrm>
              <a:off x="4200525" y="3829050"/>
              <a:ext cx="1649413" cy="401638"/>
            </a:xfrm>
            <a:custGeom>
              <a:avLst/>
              <a:gdLst>
                <a:gd name="connsiteX0" fmla="*/ 978694 w 1650206"/>
                <a:gd name="connsiteY0" fmla="*/ 326231 h 402431"/>
                <a:gd name="connsiteX1" fmla="*/ 759619 w 1650206"/>
                <a:gd name="connsiteY1" fmla="*/ 357188 h 402431"/>
                <a:gd name="connsiteX2" fmla="*/ 476250 w 1650206"/>
                <a:gd name="connsiteY2" fmla="*/ 388144 h 402431"/>
                <a:gd name="connsiteX3" fmla="*/ 328613 w 1650206"/>
                <a:gd name="connsiteY3" fmla="*/ 402431 h 402431"/>
                <a:gd name="connsiteX4" fmla="*/ 297656 w 1650206"/>
                <a:gd name="connsiteY4" fmla="*/ 397669 h 402431"/>
                <a:gd name="connsiteX5" fmla="*/ 238125 w 1650206"/>
                <a:gd name="connsiteY5" fmla="*/ 376238 h 402431"/>
                <a:gd name="connsiteX6" fmla="*/ 154781 w 1650206"/>
                <a:gd name="connsiteY6" fmla="*/ 338138 h 402431"/>
                <a:gd name="connsiteX7" fmla="*/ 107156 w 1650206"/>
                <a:gd name="connsiteY7" fmla="*/ 309563 h 402431"/>
                <a:gd name="connsiteX8" fmla="*/ 54769 w 1650206"/>
                <a:gd name="connsiteY8" fmla="*/ 273844 h 402431"/>
                <a:gd name="connsiteX9" fmla="*/ 7144 w 1650206"/>
                <a:gd name="connsiteY9" fmla="*/ 230981 h 402431"/>
                <a:gd name="connsiteX10" fmla="*/ 0 w 1650206"/>
                <a:gd name="connsiteY10" fmla="*/ 216694 h 402431"/>
                <a:gd name="connsiteX11" fmla="*/ 0 w 1650206"/>
                <a:gd name="connsiteY11" fmla="*/ 204788 h 402431"/>
                <a:gd name="connsiteX12" fmla="*/ 0 w 1650206"/>
                <a:gd name="connsiteY12" fmla="*/ 180975 h 402431"/>
                <a:gd name="connsiteX13" fmla="*/ 2381 w 1650206"/>
                <a:gd name="connsiteY13" fmla="*/ 166688 h 402431"/>
                <a:gd name="connsiteX14" fmla="*/ 14288 w 1650206"/>
                <a:gd name="connsiteY14" fmla="*/ 152400 h 402431"/>
                <a:gd name="connsiteX15" fmla="*/ 28575 w 1650206"/>
                <a:gd name="connsiteY15" fmla="*/ 145256 h 402431"/>
                <a:gd name="connsiteX16" fmla="*/ 54769 w 1650206"/>
                <a:gd name="connsiteY16" fmla="*/ 145256 h 402431"/>
                <a:gd name="connsiteX17" fmla="*/ 66675 w 1650206"/>
                <a:gd name="connsiteY17" fmla="*/ 147638 h 402431"/>
                <a:gd name="connsiteX18" fmla="*/ 85725 w 1650206"/>
                <a:gd name="connsiteY18" fmla="*/ 161925 h 402431"/>
                <a:gd name="connsiteX19" fmla="*/ 109538 w 1650206"/>
                <a:gd name="connsiteY19" fmla="*/ 180975 h 402431"/>
                <a:gd name="connsiteX20" fmla="*/ 135731 w 1650206"/>
                <a:gd name="connsiteY20" fmla="*/ 195263 h 402431"/>
                <a:gd name="connsiteX21" fmla="*/ 176213 w 1650206"/>
                <a:gd name="connsiteY21" fmla="*/ 209550 h 402431"/>
                <a:gd name="connsiteX22" fmla="*/ 211931 w 1650206"/>
                <a:gd name="connsiteY22" fmla="*/ 216694 h 402431"/>
                <a:gd name="connsiteX23" fmla="*/ 250031 w 1650206"/>
                <a:gd name="connsiteY23" fmla="*/ 221456 h 402431"/>
                <a:gd name="connsiteX24" fmla="*/ 283369 w 1650206"/>
                <a:gd name="connsiteY24" fmla="*/ 221456 h 402431"/>
                <a:gd name="connsiteX25" fmla="*/ 364331 w 1650206"/>
                <a:gd name="connsiteY25" fmla="*/ 214313 h 402431"/>
                <a:gd name="connsiteX26" fmla="*/ 642938 w 1650206"/>
                <a:gd name="connsiteY26" fmla="*/ 173831 h 402431"/>
                <a:gd name="connsiteX27" fmla="*/ 885825 w 1650206"/>
                <a:gd name="connsiteY27" fmla="*/ 133350 h 402431"/>
                <a:gd name="connsiteX28" fmla="*/ 1119188 w 1650206"/>
                <a:gd name="connsiteY28" fmla="*/ 88106 h 402431"/>
                <a:gd name="connsiteX29" fmla="*/ 1226344 w 1650206"/>
                <a:gd name="connsiteY29" fmla="*/ 66675 h 402431"/>
                <a:gd name="connsiteX30" fmla="*/ 1297781 w 1650206"/>
                <a:gd name="connsiteY30" fmla="*/ 45244 h 402431"/>
                <a:gd name="connsiteX31" fmla="*/ 1357313 w 1650206"/>
                <a:gd name="connsiteY31" fmla="*/ 21431 h 402431"/>
                <a:gd name="connsiteX32" fmla="*/ 1397794 w 1650206"/>
                <a:gd name="connsiteY32" fmla="*/ 0 h 402431"/>
                <a:gd name="connsiteX33" fmla="*/ 1426369 w 1650206"/>
                <a:gd name="connsiteY33" fmla="*/ 4763 h 402431"/>
                <a:gd name="connsiteX34" fmla="*/ 1531144 w 1650206"/>
                <a:gd name="connsiteY34" fmla="*/ 30956 h 402431"/>
                <a:gd name="connsiteX35" fmla="*/ 1578769 w 1650206"/>
                <a:gd name="connsiteY35" fmla="*/ 47625 h 402431"/>
                <a:gd name="connsiteX36" fmla="*/ 1607344 w 1650206"/>
                <a:gd name="connsiteY36" fmla="*/ 66675 h 402431"/>
                <a:gd name="connsiteX37" fmla="*/ 1628775 w 1650206"/>
                <a:gd name="connsiteY37" fmla="*/ 83344 h 402431"/>
                <a:gd name="connsiteX38" fmla="*/ 1643063 w 1650206"/>
                <a:gd name="connsiteY38" fmla="*/ 102394 h 402431"/>
                <a:gd name="connsiteX39" fmla="*/ 1650206 w 1650206"/>
                <a:gd name="connsiteY39" fmla="*/ 123825 h 402431"/>
                <a:gd name="connsiteX40" fmla="*/ 1645444 w 1650206"/>
                <a:gd name="connsiteY40" fmla="*/ 147638 h 402431"/>
                <a:gd name="connsiteX41" fmla="*/ 1628775 w 1650206"/>
                <a:gd name="connsiteY41" fmla="*/ 180975 h 402431"/>
                <a:gd name="connsiteX42" fmla="*/ 1604963 w 1650206"/>
                <a:gd name="connsiteY42" fmla="*/ 207169 h 402431"/>
                <a:gd name="connsiteX43" fmla="*/ 1559719 w 1650206"/>
                <a:gd name="connsiteY43" fmla="*/ 223838 h 402431"/>
                <a:gd name="connsiteX44" fmla="*/ 1326356 w 1650206"/>
                <a:gd name="connsiteY44" fmla="*/ 276225 h 402431"/>
                <a:gd name="connsiteX45" fmla="*/ 1178719 w 1650206"/>
                <a:gd name="connsiteY45" fmla="*/ 302419 h 402431"/>
                <a:gd name="connsiteX46" fmla="*/ 978694 w 1650206"/>
                <a:gd name="connsiteY4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50206" h="402431">
                  <a:moveTo>
                    <a:pt x="978694" y="326231"/>
                  </a:moveTo>
                  <a:lnTo>
                    <a:pt x="759619" y="357188"/>
                  </a:lnTo>
                  <a:lnTo>
                    <a:pt x="476250" y="388144"/>
                  </a:lnTo>
                  <a:lnTo>
                    <a:pt x="328613" y="402431"/>
                  </a:lnTo>
                  <a:lnTo>
                    <a:pt x="297656" y="397669"/>
                  </a:lnTo>
                  <a:lnTo>
                    <a:pt x="238125" y="376238"/>
                  </a:lnTo>
                  <a:lnTo>
                    <a:pt x="154781" y="338138"/>
                  </a:lnTo>
                  <a:lnTo>
                    <a:pt x="107156" y="309563"/>
                  </a:lnTo>
                  <a:lnTo>
                    <a:pt x="54769" y="273844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0" y="204788"/>
                  </a:lnTo>
                  <a:lnTo>
                    <a:pt x="0" y="180975"/>
                  </a:lnTo>
                  <a:lnTo>
                    <a:pt x="2381" y="166688"/>
                  </a:lnTo>
                  <a:lnTo>
                    <a:pt x="14288" y="152400"/>
                  </a:lnTo>
                  <a:lnTo>
                    <a:pt x="28575" y="145256"/>
                  </a:lnTo>
                  <a:lnTo>
                    <a:pt x="54769" y="145256"/>
                  </a:lnTo>
                  <a:lnTo>
                    <a:pt x="66675" y="147638"/>
                  </a:lnTo>
                  <a:lnTo>
                    <a:pt x="85725" y="161925"/>
                  </a:lnTo>
                  <a:lnTo>
                    <a:pt x="109538" y="180975"/>
                  </a:lnTo>
                  <a:lnTo>
                    <a:pt x="135731" y="195263"/>
                  </a:lnTo>
                  <a:lnTo>
                    <a:pt x="176213" y="209550"/>
                  </a:lnTo>
                  <a:lnTo>
                    <a:pt x="211931" y="216694"/>
                  </a:lnTo>
                  <a:lnTo>
                    <a:pt x="250031" y="221456"/>
                  </a:lnTo>
                  <a:lnTo>
                    <a:pt x="283369" y="221456"/>
                  </a:lnTo>
                  <a:lnTo>
                    <a:pt x="364331" y="214313"/>
                  </a:lnTo>
                  <a:lnTo>
                    <a:pt x="642938" y="173831"/>
                  </a:lnTo>
                  <a:lnTo>
                    <a:pt x="885825" y="133350"/>
                  </a:lnTo>
                  <a:lnTo>
                    <a:pt x="1119188" y="88106"/>
                  </a:lnTo>
                  <a:lnTo>
                    <a:pt x="1226344" y="66675"/>
                  </a:lnTo>
                  <a:lnTo>
                    <a:pt x="1297781" y="45244"/>
                  </a:lnTo>
                  <a:lnTo>
                    <a:pt x="1357313" y="21431"/>
                  </a:lnTo>
                  <a:lnTo>
                    <a:pt x="1397794" y="0"/>
                  </a:lnTo>
                  <a:lnTo>
                    <a:pt x="1426369" y="4763"/>
                  </a:lnTo>
                  <a:lnTo>
                    <a:pt x="1531144" y="30956"/>
                  </a:lnTo>
                  <a:lnTo>
                    <a:pt x="1578769" y="47625"/>
                  </a:lnTo>
                  <a:lnTo>
                    <a:pt x="1607344" y="66675"/>
                  </a:lnTo>
                  <a:lnTo>
                    <a:pt x="1628775" y="83344"/>
                  </a:lnTo>
                  <a:lnTo>
                    <a:pt x="1643063" y="102394"/>
                  </a:lnTo>
                  <a:lnTo>
                    <a:pt x="1650206" y="123825"/>
                  </a:lnTo>
                  <a:lnTo>
                    <a:pt x="1645444" y="147638"/>
                  </a:lnTo>
                  <a:lnTo>
                    <a:pt x="1628775" y="180975"/>
                  </a:lnTo>
                  <a:lnTo>
                    <a:pt x="1604963" y="207169"/>
                  </a:lnTo>
                  <a:lnTo>
                    <a:pt x="1559719" y="223838"/>
                  </a:lnTo>
                  <a:lnTo>
                    <a:pt x="1326356" y="276225"/>
                  </a:lnTo>
                  <a:lnTo>
                    <a:pt x="1178719" y="302419"/>
                  </a:lnTo>
                  <a:lnTo>
                    <a:pt x="978694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E9B42320-AF6A-4EC1-8950-00443523A298}"/>
                </a:ext>
              </a:extLst>
            </p:cNvPr>
            <p:cNvSpPr/>
            <p:nvPr/>
          </p:nvSpPr>
          <p:spPr>
            <a:xfrm>
              <a:off x="3584575" y="4386263"/>
              <a:ext cx="3006725" cy="536575"/>
            </a:xfrm>
            <a:custGeom>
              <a:avLst/>
              <a:gdLst>
                <a:gd name="connsiteX0" fmla="*/ 1836315 w 3006246"/>
                <a:gd name="connsiteY0" fmla="*/ 315656 h 536114"/>
                <a:gd name="connsiteX1" fmla="*/ 1538196 w 3006246"/>
                <a:gd name="connsiteY1" fmla="*/ 338203 h 536114"/>
                <a:gd name="connsiteX2" fmla="*/ 1290180 w 3006246"/>
                <a:gd name="connsiteY2" fmla="*/ 363255 h 536114"/>
                <a:gd name="connsiteX3" fmla="*/ 982040 w 3006246"/>
                <a:gd name="connsiteY3" fmla="*/ 410854 h 536114"/>
                <a:gd name="connsiteX4" fmla="*/ 746551 w 3006246"/>
                <a:gd name="connsiteY4" fmla="*/ 453442 h 536114"/>
                <a:gd name="connsiteX5" fmla="*/ 571186 w 3006246"/>
                <a:gd name="connsiteY5" fmla="*/ 491021 h 536114"/>
                <a:gd name="connsiteX6" fmla="*/ 428390 w 3006246"/>
                <a:gd name="connsiteY6" fmla="*/ 533609 h 536114"/>
                <a:gd name="connsiteX7" fmla="*/ 403338 w 3006246"/>
                <a:gd name="connsiteY7" fmla="*/ 536114 h 536114"/>
                <a:gd name="connsiteX8" fmla="*/ 358244 w 3006246"/>
                <a:gd name="connsiteY8" fmla="*/ 528599 h 536114"/>
                <a:gd name="connsiteX9" fmla="*/ 300624 w 3006246"/>
                <a:gd name="connsiteY9" fmla="*/ 506052 h 536114"/>
                <a:gd name="connsiteX10" fmla="*/ 235489 w 3006246"/>
                <a:gd name="connsiteY10" fmla="*/ 465968 h 536114"/>
                <a:gd name="connsiteX11" fmla="*/ 165343 w 3006246"/>
                <a:gd name="connsiteY11" fmla="*/ 415864 h 536114"/>
                <a:gd name="connsiteX12" fmla="*/ 102713 w 3006246"/>
                <a:gd name="connsiteY12" fmla="*/ 358245 h 536114"/>
                <a:gd name="connsiteX13" fmla="*/ 45093 w 3006246"/>
                <a:gd name="connsiteY13" fmla="*/ 303130 h 536114"/>
                <a:gd name="connsiteX14" fmla="*/ 7515 w 3006246"/>
                <a:gd name="connsiteY14" fmla="*/ 263047 h 536114"/>
                <a:gd name="connsiteX15" fmla="*/ 0 w 3006246"/>
                <a:gd name="connsiteY15" fmla="*/ 237995 h 536114"/>
                <a:gd name="connsiteX16" fmla="*/ 2505 w 3006246"/>
                <a:gd name="connsiteY16" fmla="*/ 220458 h 536114"/>
                <a:gd name="connsiteX17" fmla="*/ 15031 w 3006246"/>
                <a:gd name="connsiteY17" fmla="*/ 212943 h 536114"/>
                <a:gd name="connsiteX18" fmla="*/ 40083 w 3006246"/>
                <a:gd name="connsiteY18" fmla="*/ 210438 h 536114"/>
                <a:gd name="connsiteX19" fmla="*/ 67640 w 3006246"/>
                <a:gd name="connsiteY19" fmla="*/ 225469 h 536114"/>
                <a:gd name="connsiteX20" fmla="*/ 122755 w 3006246"/>
                <a:gd name="connsiteY20" fmla="*/ 258036 h 536114"/>
                <a:gd name="connsiteX21" fmla="*/ 165343 w 3006246"/>
                <a:gd name="connsiteY21" fmla="*/ 275573 h 536114"/>
                <a:gd name="connsiteX22" fmla="*/ 220458 w 3006246"/>
                <a:gd name="connsiteY22" fmla="*/ 285594 h 536114"/>
                <a:gd name="connsiteX23" fmla="*/ 280583 w 3006246"/>
                <a:gd name="connsiteY23" fmla="*/ 290604 h 536114"/>
                <a:gd name="connsiteX24" fmla="*/ 355739 w 3006246"/>
                <a:gd name="connsiteY24" fmla="*/ 295615 h 536114"/>
                <a:gd name="connsiteX25" fmla="*/ 435905 w 3006246"/>
                <a:gd name="connsiteY25" fmla="*/ 290604 h 536114"/>
                <a:gd name="connsiteX26" fmla="*/ 703962 w 3006246"/>
                <a:gd name="connsiteY26" fmla="*/ 255531 h 536114"/>
                <a:gd name="connsiteX27" fmla="*/ 1064712 w 3006246"/>
                <a:gd name="connsiteY27" fmla="*/ 210438 h 536114"/>
                <a:gd name="connsiteX28" fmla="*/ 1508133 w 3006246"/>
                <a:gd name="connsiteY28" fmla="*/ 162839 h 536114"/>
                <a:gd name="connsiteX29" fmla="*/ 2036732 w 3006246"/>
                <a:gd name="connsiteY29" fmla="*/ 110229 h 536114"/>
                <a:gd name="connsiteX30" fmla="*/ 2302283 w 3006246"/>
                <a:gd name="connsiteY30" fmla="*/ 90188 h 536114"/>
                <a:gd name="connsiteX31" fmla="*/ 2337356 w 3006246"/>
                <a:gd name="connsiteY31" fmla="*/ 82672 h 536114"/>
                <a:gd name="connsiteX32" fmla="*/ 2430049 w 3006246"/>
                <a:gd name="connsiteY32" fmla="*/ 60125 h 536114"/>
                <a:gd name="connsiteX33" fmla="*/ 2540278 w 3006246"/>
                <a:gd name="connsiteY33" fmla="*/ 22547 h 536114"/>
                <a:gd name="connsiteX34" fmla="*/ 2585372 w 3006246"/>
                <a:gd name="connsiteY34" fmla="*/ 0 h 536114"/>
                <a:gd name="connsiteX35" fmla="*/ 2607918 w 3006246"/>
                <a:gd name="connsiteY35" fmla="*/ 2505 h 536114"/>
                <a:gd name="connsiteX36" fmla="*/ 2718147 w 3006246"/>
                <a:gd name="connsiteY36" fmla="*/ 35073 h 536114"/>
                <a:gd name="connsiteX37" fmla="*/ 2848418 w 3006246"/>
                <a:gd name="connsiteY37" fmla="*/ 67641 h 536114"/>
                <a:gd name="connsiteX38" fmla="*/ 2893512 w 3006246"/>
                <a:gd name="connsiteY38" fmla="*/ 80167 h 536114"/>
                <a:gd name="connsiteX39" fmla="*/ 2936100 w 3006246"/>
                <a:gd name="connsiteY39" fmla="*/ 95198 h 536114"/>
                <a:gd name="connsiteX40" fmla="*/ 2968668 w 3006246"/>
                <a:gd name="connsiteY40" fmla="*/ 115240 h 536114"/>
                <a:gd name="connsiteX41" fmla="*/ 2988710 w 3006246"/>
                <a:gd name="connsiteY41" fmla="*/ 135281 h 536114"/>
                <a:gd name="connsiteX42" fmla="*/ 2998730 w 3006246"/>
                <a:gd name="connsiteY42" fmla="*/ 157828 h 536114"/>
                <a:gd name="connsiteX43" fmla="*/ 3006246 w 3006246"/>
                <a:gd name="connsiteY43" fmla="*/ 210438 h 536114"/>
                <a:gd name="connsiteX44" fmla="*/ 2998730 w 3006246"/>
                <a:gd name="connsiteY44" fmla="*/ 248016 h 536114"/>
                <a:gd name="connsiteX45" fmla="*/ 2978689 w 3006246"/>
                <a:gd name="connsiteY45" fmla="*/ 273068 h 536114"/>
                <a:gd name="connsiteX46" fmla="*/ 2953637 w 3006246"/>
                <a:gd name="connsiteY46" fmla="*/ 285594 h 536114"/>
                <a:gd name="connsiteX47" fmla="*/ 2918564 w 3006246"/>
                <a:gd name="connsiteY47" fmla="*/ 293109 h 536114"/>
                <a:gd name="connsiteX48" fmla="*/ 2853429 w 3006246"/>
                <a:gd name="connsiteY48" fmla="*/ 288099 h 536114"/>
                <a:gd name="connsiteX49" fmla="*/ 2740694 w 3006246"/>
                <a:gd name="connsiteY49" fmla="*/ 273068 h 536114"/>
                <a:gd name="connsiteX50" fmla="*/ 2602908 w 3006246"/>
                <a:gd name="connsiteY50" fmla="*/ 265552 h 536114"/>
                <a:gd name="connsiteX51" fmla="*/ 2457606 w 3006246"/>
                <a:gd name="connsiteY51" fmla="*/ 265552 h 536114"/>
                <a:gd name="connsiteX52" fmla="*/ 2264705 w 3006246"/>
                <a:gd name="connsiteY52" fmla="*/ 273068 h 536114"/>
                <a:gd name="connsiteX53" fmla="*/ 2049258 w 3006246"/>
                <a:gd name="connsiteY53" fmla="*/ 300625 h 536114"/>
                <a:gd name="connsiteX54" fmla="*/ 1836315 w 3006246"/>
                <a:gd name="connsiteY54" fmla="*/ 315656 h 53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06246" h="536114">
                  <a:moveTo>
                    <a:pt x="1836315" y="315656"/>
                  </a:moveTo>
                  <a:lnTo>
                    <a:pt x="1538196" y="338203"/>
                  </a:lnTo>
                  <a:lnTo>
                    <a:pt x="1290180" y="363255"/>
                  </a:lnTo>
                  <a:lnTo>
                    <a:pt x="982040" y="410854"/>
                  </a:lnTo>
                  <a:lnTo>
                    <a:pt x="746551" y="453442"/>
                  </a:lnTo>
                  <a:lnTo>
                    <a:pt x="571186" y="491021"/>
                  </a:lnTo>
                  <a:lnTo>
                    <a:pt x="428390" y="533609"/>
                  </a:lnTo>
                  <a:lnTo>
                    <a:pt x="403338" y="536114"/>
                  </a:lnTo>
                  <a:lnTo>
                    <a:pt x="358244" y="528599"/>
                  </a:lnTo>
                  <a:lnTo>
                    <a:pt x="300624" y="506052"/>
                  </a:lnTo>
                  <a:lnTo>
                    <a:pt x="235489" y="465968"/>
                  </a:lnTo>
                  <a:lnTo>
                    <a:pt x="165343" y="415864"/>
                  </a:lnTo>
                  <a:lnTo>
                    <a:pt x="102713" y="358245"/>
                  </a:lnTo>
                  <a:lnTo>
                    <a:pt x="45093" y="303130"/>
                  </a:lnTo>
                  <a:lnTo>
                    <a:pt x="7515" y="263047"/>
                  </a:lnTo>
                  <a:lnTo>
                    <a:pt x="0" y="237995"/>
                  </a:lnTo>
                  <a:lnTo>
                    <a:pt x="2505" y="220458"/>
                  </a:lnTo>
                  <a:lnTo>
                    <a:pt x="15031" y="212943"/>
                  </a:lnTo>
                  <a:lnTo>
                    <a:pt x="40083" y="210438"/>
                  </a:lnTo>
                  <a:lnTo>
                    <a:pt x="67640" y="225469"/>
                  </a:lnTo>
                  <a:lnTo>
                    <a:pt x="122755" y="258036"/>
                  </a:lnTo>
                  <a:lnTo>
                    <a:pt x="165343" y="275573"/>
                  </a:lnTo>
                  <a:lnTo>
                    <a:pt x="220458" y="285594"/>
                  </a:lnTo>
                  <a:lnTo>
                    <a:pt x="280583" y="290604"/>
                  </a:lnTo>
                  <a:lnTo>
                    <a:pt x="355739" y="295615"/>
                  </a:lnTo>
                  <a:lnTo>
                    <a:pt x="435905" y="290604"/>
                  </a:lnTo>
                  <a:lnTo>
                    <a:pt x="703962" y="255531"/>
                  </a:lnTo>
                  <a:lnTo>
                    <a:pt x="1064712" y="210438"/>
                  </a:lnTo>
                  <a:lnTo>
                    <a:pt x="1508133" y="162839"/>
                  </a:lnTo>
                  <a:lnTo>
                    <a:pt x="2036732" y="110229"/>
                  </a:lnTo>
                  <a:lnTo>
                    <a:pt x="2302283" y="90188"/>
                  </a:lnTo>
                  <a:lnTo>
                    <a:pt x="2337356" y="82672"/>
                  </a:lnTo>
                  <a:lnTo>
                    <a:pt x="2430049" y="60125"/>
                  </a:lnTo>
                  <a:lnTo>
                    <a:pt x="2540278" y="22547"/>
                  </a:lnTo>
                  <a:lnTo>
                    <a:pt x="2585372" y="0"/>
                  </a:lnTo>
                  <a:lnTo>
                    <a:pt x="2607918" y="2505"/>
                  </a:lnTo>
                  <a:lnTo>
                    <a:pt x="2718147" y="35073"/>
                  </a:lnTo>
                  <a:lnTo>
                    <a:pt x="2848418" y="67641"/>
                  </a:lnTo>
                  <a:lnTo>
                    <a:pt x="2893512" y="80167"/>
                  </a:lnTo>
                  <a:lnTo>
                    <a:pt x="2936100" y="95198"/>
                  </a:lnTo>
                  <a:lnTo>
                    <a:pt x="2968668" y="115240"/>
                  </a:lnTo>
                  <a:lnTo>
                    <a:pt x="2988710" y="135281"/>
                  </a:lnTo>
                  <a:lnTo>
                    <a:pt x="2998730" y="157828"/>
                  </a:lnTo>
                  <a:lnTo>
                    <a:pt x="3006246" y="210438"/>
                  </a:lnTo>
                  <a:lnTo>
                    <a:pt x="2998730" y="248016"/>
                  </a:lnTo>
                  <a:lnTo>
                    <a:pt x="2978689" y="273068"/>
                  </a:lnTo>
                  <a:lnTo>
                    <a:pt x="2953637" y="285594"/>
                  </a:lnTo>
                  <a:lnTo>
                    <a:pt x="2918564" y="293109"/>
                  </a:lnTo>
                  <a:lnTo>
                    <a:pt x="2853429" y="288099"/>
                  </a:lnTo>
                  <a:lnTo>
                    <a:pt x="2740694" y="273068"/>
                  </a:lnTo>
                  <a:lnTo>
                    <a:pt x="2602908" y="265552"/>
                  </a:lnTo>
                  <a:lnTo>
                    <a:pt x="2457606" y="265552"/>
                  </a:lnTo>
                  <a:lnTo>
                    <a:pt x="2264705" y="273068"/>
                  </a:lnTo>
                  <a:lnTo>
                    <a:pt x="2049258" y="300625"/>
                  </a:lnTo>
                  <a:lnTo>
                    <a:pt x="1836315" y="315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AE526D8F-0FA1-4E63-8837-237359BFAE4C}"/>
                </a:ext>
              </a:extLst>
            </p:cNvPr>
            <p:cNvSpPr/>
            <p:nvPr/>
          </p:nvSpPr>
          <p:spPr>
            <a:xfrm>
              <a:off x="3165475" y="5127625"/>
              <a:ext cx="1271588" cy="711200"/>
            </a:xfrm>
            <a:custGeom>
              <a:avLst/>
              <a:gdLst>
                <a:gd name="connsiteX0" fmla="*/ 718994 w 1270139"/>
                <a:gd name="connsiteY0" fmla="*/ 470979 h 711478"/>
                <a:gd name="connsiteX1" fmla="*/ 581208 w 1270139"/>
                <a:gd name="connsiteY1" fmla="*/ 536114 h 711478"/>
                <a:gd name="connsiteX2" fmla="*/ 478494 w 1270139"/>
                <a:gd name="connsiteY2" fmla="*/ 581208 h 711478"/>
                <a:gd name="connsiteX3" fmla="*/ 388307 w 1270139"/>
                <a:gd name="connsiteY3" fmla="*/ 613775 h 711478"/>
                <a:gd name="connsiteX4" fmla="*/ 265552 w 1270139"/>
                <a:gd name="connsiteY4" fmla="*/ 651354 h 711478"/>
                <a:gd name="connsiteX5" fmla="*/ 102714 w 1270139"/>
                <a:gd name="connsiteY5" fmla="*/ 698952 h 711478"/>
                <a:gd name="connsiteX6" fmla="*/ 52610 w 1270139"/>
                <a:gd name="connsiteY6" fmla="*/ 711478 h 711478"/>
                <a:gd name="connsiteX7" fmla="*/ 30063 w 1270139"/>
                <a:gd name="connsiteY7" fmla="*/ 711478 h 711478"/>
                <a:gd name="connsiteX8" fmla="*/ 7516 w 1270139"/>
                <a:gd name="connsiteY8" fmla="*/ 706468 h 711478"/>
                <a:gd name="connsiteX9" fmla="*/ 0 w 1270139"/>
                <a:gd name="connsiteY9" fmla="*/ 693942 h 711478"/>
                <a:gd name="connsiteX10" fmla="*/ 7516 w 1270139"/>
                <a:gd name="connsiteY10" fmla="*/ 671395 h 711478"/>
                <a:gd name="connsiteX11" fmla="*/ 30063 w 1270139"/>
                <a:gd name="connsiteY11" fmla="*/ 648848 h 711478"/>
                <a:gd name="connsiteX12" fmla="*/ 65136 w 1270139"/>
                <a:gd name="connsiteY12" fmla="*/ 628807 h 711478"/>
                <a:gd name="connsiteX13" fmla="*/ 192901 w 1270139"/>
                <a:gd name="connsiteY13" fmla="*/ 563671 h 711478"/>
                <a:gd name="connsiteX14" fmla="*/ 335698 w 1270139"/>
                <a:gd name="connsiteY14" fmla="*/ 481000 h 711478"/>
                <a:gd name="connsiteX15" fmla="*/ 506052 w 1270139"/>
                <a:gd name="connsiteY15" fmla="*/ 375781 h 711478"/>
                <a:gd name="connsiteX16" fmla="*/ 616281 w 1270139"/>
                <a:gd name="connsiteY16" fmla="*/ 300625 h 711478"/>
                <a:gd name="connsiteX17" fmla="*/ 718994 w 1270139"/>
                <a:gd name="connsiteY17" fmla="*/ 220458 h 711478"/>
                <a:gd name="connsiteX18" fmla="*/ 794150 w 1270139"/>
                <a:gd name="connsiteY18" fmla="*/ 152818 h 711478"/>
                <a:gd name="connsiteX19" fmla="*/ 809182 w 1270139"/>
                <a:gd name="connsiteY19" fmla="*/ 135281 h 711478"/>
                <a:gd name="connsiteX20" fmla="*/ 801666 w 1270139"/>
                <a:gd name="connsiteY20" fmla="*/ 115240 h 711478"/>
                <a:gd name="connsiteX21" fmla="*/ 786635 w 1270139"/>
                <a:gd name="connsiteY21" fmla="*/ 87682 h 711478"/>
                <a:gd name="connsiteX22" fmla="*/ 769098 w 1270139"/>
                <a:gd name="connsiteY22" fmla="*/ 62630 h 711478"/>
                <a:gd name="connsiteX23" fmla="*/ 756572 w 1270139"/>
                <a:gd name="connsiteY23" fmla="*/ 32568 h 711478"/>
                <a:gd name="connsiteX24" fmla="*/ 754067 w 1270139"/>
                <a:gd name="connsiteY24" fmla="*/ 15031 h 711478"/>
                <a:gd name="connsiteX25" fmla="*/ 759077 w 1270139"/>
                <a:gd name="connsiteY25" fmla="*/ 2505 h 711478"/>
                <a:gd name="connsiteX26" fmla="*/ 781624 w 1270139"/>
                <a:gd name="connsiteY26" fmla="*/ 0 h 711478"/>
                <a:gd name="connsiteX27" fmla="*/ 814192 w 1270139"/>
                <a:gd name="connsiteY27" fmla="*/ 15031 h 711478"/>
                <a:gd name="connsiteX28" fmla="*/ 884338 w 1270139"/>
                <a:gd name="connsiteY28" fmla="*/ 35073 h 711478"/>
                <a:gd name="connsiteX29" fmla="*/ 954483 w 1270139"/>
                <a:gd name="connsiteY29" fmla="*/ 55115 h 711478"/>
                <a:gd name="connsiteX30" fmla="*/ 1029640 w 1270139"/>
                <a:gd name="connsiteY30" fmla="*/ 80167 h 711478"/>
                <a:gd name="connsiteX31" fmla="*/ 1107301 w 1270139"/>
                <a:gd name="connsiteY31" fmla="*/ 112734 h 711478"/>
                <a:gd name="connsiteX32" fmla="*/ 1157405 w 1270139"/>
                <a:gd name="connsiteY32" fmla="*/ 137786 h 711478"/>
                <a:gd name="connsiteX33" fmla="*/ 1222540 w 1270139"/>
                <a:gd name="connsiteY33" fmla="*/ 175364 h 711478"/>
                <a:gd name="connsiteX34" fmla="*/ 1255108 w 1270139"/>
                <a:gd name="connsiteY34" fmla="*/ 197911 h 711478"/>
                <a:gd name="connsiteX35" fmla="*/ 1267634 w 1270139"/>
                <a:gd name="connsiteY35" fmla="*/ 215448 h 711478"/>
                <a:gd name="connsiteX36" fmla="*/ 1270139 w 1270139"/>
                <a:gd name="connsiteY36" fmla="*/ 232984 h 711478"/>
                <a:gd name="connsiteX37" fmla="*/ 1255108 w 1270139"/>
                <a:gd name="connsiteY37" fmla="*/ 255531 h 711478"/>
                <a:gd name="connsiteX38" fmla="*/ 1227551 w 1270139"/>
                <a:gd name="connsiteY38" fmla="*/ 270562 h 711478"/>
                <a:gd name="connsiteX39" fmla="*/ 1159910 w 1270139"/>
                <a:gd name="connsiteY39" fmla="*/ 285594 h 711478"/>
                <a:gd name="connsiteX40" fmla="*/ 1087259 w 1270139"/>
                <a:gd name="connsiteY40" fmla="*/ 305635 h 711478"/>
                <a:gd name="connsiteX41" fmla="*/ 1017114 w 1270139"/>
                <a:gd name="connsiteY41" fmla="*/ 338203 h 711478"/>
                <a:gd name="connsiteX42" fmla="*/ 718994 w 1270139"/>
                <a:gd name="connsiteY42" fmla="*/ 470979 h 71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139" h="711478">
                  <a:moveTo>
                    <a:pt x="718994" y="470979"/>
                  </a:moveTo>
                  <a:lnTo>
                    <a:pt x="581208" y="536114"/>
                  </a:lnTo>
                  <a:lnTo>
                    <a:pt x="478494" y="581208"/>
                  </a:lnTo>
                  <a:lnTo>
                    <a:pt x="388307" y="613775"/>
                  </a:lnTo>
                  <a:lnTo>
                    <a:pt x="265552" y="651354"/>
                  </a:lnTo>
                  <a:lnTo>
                    <a:pt x="102714" y="698952"/>
                  </a:lnTo>
                  <a:lnTo>
                    <a:pt x="52610" y="711478"/>
                  </a:lnTo>
                  <a:lnTo>
                    <a:pt x="30063" y="711478"/>
                  </a:lnTo>
                  <a:lnTo>
                    <a:pt x="7516" y="706468"/>
                  </a:lnTo>
                  <a:lnTo>
                    <a:pt x="0" y="693942"/>
                  </a:lnTo>
                  <a:lnTo>
                    <a:pt x="7516" y="671395"/>
                  </a:lnTo>
                  <a:lnTo>
                    <a:pt x="30063" y="648848"/>
                  </a:lnTo>
                  <a:lnTo>
                    <a:pt x="65136" y="628807"/>
                  </a:lnTo>
                  <a:lnTo>
                    <a:pt x="192901" y="563671"/>
                  </a:lnTo>
                  <a:lnTo>
                    <a:pt x="335698" y="481000"/>
                  </a:lnTo>
                  <a:lnTo>
                    <a:pt x="506052" y="375781"/>
                  </a:lnTo>
                  <a:lnTo>
                    <a:pt x="616281" y="300625"/>
                  </a:lnTo>
                  <a:lnTo>
                    <a:pt x="718994" y="220458"/>
                  </a:lnTo>
                  <a:lnTo>
                    <a:pt x="794150" y="152818"/>
                  </a:lnTo>
                  <a:lnTo>
                    <a:pt x="809182" y="135281"/>
                  </a:lnTo>
                  <a:lnTo>
                    <a:pt x="801666" y="115240"/>
                  </a:lnTo>
                  <a:lnTo>
                    <a:pt x="786635" y="87682"/>
                  </a:lnTo>
                  <a:lnTo>
                    <a:pt x="769098" y="62630"/>
                  </a:lnTo>
                  <a:lnTo>
                    <a:pt x="756572" y="32568"/>
                  </a:lnTo>
                  <a:lnTo>
                    <a:pt x="754067" y="15031"/>
                  </a:lnTo>
                  <a:lnTo>
                    <a:pt x="759077" y="2505"/>
                  </a:lnTo>
                  <a:lnTo>
                    <a:pt x="781624" y="0"/>
                  </a:lnTo>
                  <a:lnTo>
                    <a:pt x="814192" y="15031"/>
                  </a:lnTo>
                  <a:lnTo>
                    <a:pt x="884338" y="35073"/>
                  </a:lnTo>
                  <a:lnTo>
                    <a:pt x="954483" y="55115"/>
                  </a:lnTo>
                  <a:lnTo>
                    <a:pt x="1029640" y="80167"/>
                  </a:lnTo>
                  <a:lnTo>
                    <a:pt x="1107301" y="112734"/>
                  </a:lnTo>
                  <a:lnTo>
                    <a:pt x="1157405" y="137786"/>
                  </a:lnTo>
                  <a:lnTo>
                    <a:pt x="1222540" y="175364"/>
                  </a:lnTo>
                  <a:lnTo>
                    <a:pt x="1255108" y="197911"/>
                  </a:lnTo>
                  <a:lnTo>
                    <a:pt x="1267634" y="215448"/>
                  </a:lnTo>
                  <a:lnTo>
                    <a:pt x="1270139" y="232984"/>
                  </a:lnTo>
                  <a:lnTo>
                    <a:pt x="1255108" y="255531"/>
                  </a:lnTo>
                  <a:lnTo>
                    <a:pt x="1227551" y="270562"/>
                  </a:lnTo>
                  <a:lnTo>
                    <a:pt x="1159910" y="285594"/>
                  </a:lnTo>
                  <a:lnTo>
                    <a:pt x="1087259" y="305635"/>
                  </a:lnTo>
                  <a:lnTo>
                    <a:pt x="1017114" y="338203"/>
                  </a:lnTo>
                  <a:lnTo>
                    <a:pt x="718994" y="4709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3">
              <a:extLst>
                <a:ext uri="{FF2B5EF4-FFF2-40B4-BE49-F238E27FC236}">
                  <a16:creationId xmlns:a16="http://schemas.microsoft.com/office/drawing/2014/main" id="{503C51A8-E547-4355-B357-CEC3F1C0952C}"/>
                </a:ext>
              </a:extLst>
            </p:cNvPr>
            <p:cNvSpPr/>
            <p:nvPr/>
          </p:nvSpPr>
          <p:spPr>
            <a:xfrm>
              <a:off x="5813425" y="5005388"/>
              <a:ext cx="982663" cy="914400"/>
            </a:xfrm>
            <a:custGeom>
              <a:avLst/>
              <a:gdLst>
                <a:gd name="connsiteX0" fmla="*/ 518578 w 982041"/>
                <a:gd name="connsiteY0" fmla="*/ 558661 h 914400"/>
                <a:gd name="connsiteX1" fmla="*/ 413359 w 982041"/>
                <a:gd name="connsiteY1" fmla="*/ 435906 h 914400"/>
                <a:gd name="connsiteX2" fmla="*/ 333193 w 982041"/>
                <a:gd name="connsiteY2" fmla="*/ 348224 h 914400"/>
                <a:gd name="connsiteX3" fmla="*/ 243005 w 982041"/>
                <a:gd name="connsiteY3" fmla="*/ 255531 h 914400"/>
                <a:gd name="connsiteX4" fmla="*/ 175365 w 982041"/>
                <a:gd name="connsiteY4" fmla="*/ 190396 h 914400"/>
                <a:gd name="connsiteX5" fmla="*/ 107724 w 982041"/>
                <a:gd name="connsiteY5" fmla="*/ 127765 h 914400"/>
                <a:gd name="connsiteX6" fmla="*/ 40084 w 982041"/>
                <a:gd name="connsiteY6" fmla="*/ 77661 h 914400"/>
                <a:gd name="connsiteX7" fmla="*/ 15032 w 982041"/>
                <a:gd name="connsiteY7" fmla="*/ 57620 h 914400"/>
                <a:gd name="connsiteX8" fmla="*/ 5011 w 982041"/>
                <a:gd name="connsiteY8" fmla="*/ 45094 h 914400"/>
                <a:gd name="connsiteX9" fmla="*/ 0 w 982041"/>
                <a:gd name="connsiteY9" fmla="*/ 32568 h 914400"/>
                <a:gd name="connsiteX10" fmla="*/ 2506 w 982041"/>
                <a:gd name="connsiteY10" fmla="*/ 15031 h 914400"/>
                <a:gd name="connsiteX11" fmla="*/ 22547 w 982041"/>
                <a:gd name="connsiteY11" fmla="*/ 5010 h 914400"/>
                <a:gd name="connsiteX12" fmla="*/ 57620 w 982041"/>
                <a:gd name="connsiteY12" fmla="*/ 0 h 914400"/>
                <a:gd name="connsiteX13" fmla="*/ 105219 w 982041"/>
                <a:gd name="connsiteY13" fmla="*/ 17536 h 914400"/>
                <a:gd name="connsiteX14" fmla="*/ 245511 w 982041"/>
                <a:gd name="connsiteY14" fmla="*/ 80167 h 914400"/>
                <a:gd name="connsiteX15" fmla="*/ 368266 w 982041"/>
                <a:gd name="connsiteY15" fmla="*/ 135281 h 914400"/>
                <a:gd name="connsiteX16" fmla="*/ 453443 w 982041"/>
                <a:gd name="connsiteY16" fmla="*/ 177870 h 914400"/>
                <a:gd name="connsiteX17" fmla="*/ 571187 w 982041"/>
                <a:gd name="connsiteY17" fmla="*/ 243005 h 914400"/>
                <a:gd name="connsiteX18" fmla="*/ 658869 w 982041"/>
                <a:gd name="connsiteY18" fmla="*/ 293109 h 914400"/>
                <a:gd name="connsiteX19" fmla="*/ 739036 w 982041"/>
                <a:gd name="connsiteY19" fmla="*/ 343213 h 914400"/>
                <a:gd name="connsiteX20" fmla="*/ 809182 w 982041"/>
                <a:gd name="connsiteY20" fmla="*/ 393317 h 914400"/>
                <a:gd name="connsiteX21" fmla="*/ 836739 w 982041"/>
                <a:gd name="connsiteY21" fmla="*/ 415864 h 914400"/>
                <a:gd name="connsiteX22" fmla="*/ 864296 w 982041"/>
                <a:gd name="connsiteY22" fmla="*/ 455947 h 914400"/>
                <a:gd name="connsiteX23" fmla="*/ 904380 w 982041"/>
                <a:gd name="connsiteY23" fmla="*/ 521083 h 914400"/>
                <a:gd name="connsiteX24" fmla="*/ 941958 w 982041"/>
                <a:gd name="connsiteY24" fmla="*/ 588723 h 914400"/>
                <a:gd name="connsiteX25" fmla="*/ 967010 w 982041"/>
                <a:gd name="connsiteY25" fmla="*/ 648848 h 914400"/>
                <a:gd name="connsiteX26" fmla="*/ 977031 w 982041"/>
                <a:gd name="connsiteY26" fmla="*/ 688932 h 914400"/>
                <a:gd name="connsiteX27" fmla="*/ 979536 w 982041"/>
                <a:gd name="connsiteY27" fmla="*/ 718994 h 914400"/>
                <a:gd name="connsiteX28" fmla="*/ 982041 w 982041"/>
                <a:gd name="connsiteY28" fmla="*/ 764088 h 914400"/>
                <a:gd name="connsiteX29" fmla="*/ 977031 w 982041"/>
                <a:gd name="connsiteY29" fmla="*/ 801666 h 914400"/>
                <a:gd name="connsiteX30" fmla="*/ 964504 w 982041"/>
                <a:gd name="connsiteY30" fmla="*/ 846759 h 914400"/>
                <a:gd name="connsiteX31" fmla="*/ 951978 w 982041"/>
                <a:gd name="connsiteY31" fmla="*/ 871812 h 914400"/>
                <a:gd name="connsiteX32" fmla="*/ 934442 w 982041"/>
                <a:gd name="connsiteY32" fmla="*/ 891853 h 914400"/>
                <a:gd name="connsiteX33" fmla="*/ 914400 w 982041"/>
                <a:gd name="connsiteY33" fmla="*/ 904379 h 914400"/>
                <a:gd name="connsiteX34" fmla="*/ 891854 w 982041"/>
                <a:gd name="connsiteY34" fmla="*/ 909390 h 914400"/>
                <a:gd name="connsiteX35" fmla="*/ 869307 w 982041"/>
                <a:gd name="connsiteY35" fmla="*/ 914400 h 914400"/>
                <a:gd name="connsiteX36" fmla="*/ 844255 w 982041"/>
                <a:gd name="connsiteY36" fmla="*/ 909390 h 914400"/>
                <a:gd name="connsiteX37" fmla="*/ 809182 w 982041"/>
                <a:gd name="connsiteY37" fmla="*/ 901874 h 914400"/>
                <a:gd name="connsiteX38" fmla="*/ 774109 w 982041"/>
                <a:gd name="connsiteY38" fmla="*/ 881832 h 914400"/>
                <a:gd name="connsiteX39" fmla="*/ 721500 w 982041"/>
                <a:gd name="connsiteY39" fmla="*/ 831728 h 914400"/>
                <a:gd name="connsiteX40" fmla="*/ 688932 w 982041"/>
                <a:gd name="connsiteY40" fmla="*/ 791645 h 914400"/>
                <a:gd name="connsiteX41" fmla="*/ 648849 w 982041"/>
                <a:gd name="connsiteY41" fmla="*/ 739036 h 914400"/>
                <a:gd name="connsiteX42" fmla="*/ 593734 w 982041"/>
                <a:gd name="connsiteY42" fmla="*/ 658869 h 914400"/>
                <a:gd name="connsiteX43" fmla="*/ 518578 w 982041"/>
                <a:gd name="connsiteY43" fmla="*/ 55866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82041" h="914400">
                  <a:moveTo>
                    <a:pt x="518578" y="558661"/>
                  </a:moveTo>
                  <a:lnTo>
                    <a:pt x="413359" y="435906"/>
                  </a:lnTo>
                  <a:lnTo>
                    <a:pt x="333193" y="348224"/>
                  </a:lnTo>
                  <a:lnTo>
                    <a:pt x="243005" y="255531"/>
                  </a:lnTo>
                  <a:lnTo>
                    <a:pt x="175365" y="190396"/>
                  </a:lnTo>
                  <a:lnTo>
                    <a:pt x="107724" y="127765"/>
                  </a:lnTo>
                  <a:lnTo>
                    <a:pt x="40084" y="77661"/>
                  </a:lnTo>
                  <a:lnTo>
                    <a:pt x="15032" y="57620"/>
                  </a:lnTo>
                  <a:lnTo>
                    <a:pt x="5011" y="45094"/>
                  </a:lnTo>
                  <a:lnTo>
                    <a:pt x="0" y="32568"/>
                  </a:lnTo>
                  <a:lnTo>
                    <a:pt x="2506" y="15031"/>
                  </a:lnTo>
                  <a:lnTo>
                    <a:pt x="22547" y="5010"/>
                  </a:lnTo>
                  <a:lnTo>
                    <a:pt x="57620" y="0"/>
                  </a:lnTo>
                  <a:lnTo>
                    <a:pt x="105219" y="17536"/>
                  </a:lnTo>
                  <a:lnTo>
                    <a:pt x="245511" y="80167"/>
                  </a:lnTo>
                  <a:lnTo>
                    <a:pt x="368266" y="135281"/>
                  </a:lnTo>
                  <a:lnTo>
                    <a:pt x="453443" y="177870"/>
                  </a:lnTo>
                  <a:lnTo>
                    <a:pt x="571187" y="243005"/>
                  </a:lnTo>
                  <a:lnTo>
                    <a:pt x="658869" y="293109"/>
                  </a:lnTo>
                  <a:lnTo>
                    <a:pt x="739036" y="343213"/>
                  </a:lnTo>
                  <a:lnTo>
                    <a:pt x="809182" y="393317"/>
                  </a:lnTo>
                  <a:lnTo>
                    <a:pt x="836739" y="415864"/>
                  </a:lnTo>
                  <a:lnTo>
                    <a:pt x="864296" y="455947"/>
                  </a:lnTo>
                  <a:lnTo>
                    <a:pt x="904380" y="521083"/>
                  </a:lnTo>
                  <a:lnTo>
                    <a:pt x="941958" y="588723"/>
                  </a:lnTo>
                  <a:lnTo>
                    <a:pt x="967010" y="648848"/>
                  </a:lnTo>
                  <a:lnTo>
                    <a:pt x="977031" y="688932"/>
                  </a:lnTo>
                  <a:lnTo>
                    <a:pt x="979536" y="718994"/>
                  </a:lnTo>
                  <a:lnTo>
                    <a:pt x="982041" y="764088"/>
                  </a:lnTo>
                  <a:lnTo>
                    <a:pt x="977031" y="801666"/>
                  </a:lnTo>
                  <a:lnTo>
                    <a:pt x="964504" y="846759"/>
                  </a:lnTo>
                  <a:lnTo>
                    <a:pt x="951978" y="871812"/>
                  </a:lnTo>
                  <a:lnTo>
                    <a:pt x="934442" y="891853"/>
                  </a:lnTo>
                  <a:lnTo>
                    <a:pt x="914400" y="904379"/>
                  </a:lnTo>
                  <a:lnTo>
                    <a:pt x="891854" y="909390"/>
                  </a:lnTo>
                  <a:lnTo>
                    <a:pt x="869307" y="914400"/>
                  </a:lnTo>
                  <a:lnTo>
                    <a:pt x="844255" y="909390"/>
                  </a:lnTo>
                  <a:lnTo>
                    <a:pt x="809182" y="901874"/>
                  </a:lnTo>
                  <a:lnTo>
                    <a:pt x="774109" y="881832"/>
                  </a:lnTo>
                  <a:lnTo>
                    <a:pt x="721500" y="831728"/>
                  </a:lnTo>
                  <a:lnTo>
                    <a:pt x="688932" y="791645"/>
                  </a:lnTo>
                  <a:lnTo>
                    <a:pt x="648849" y="739036"/>
                  </a:lnTo>
                  <a:lnTo>
                    <a:pt x="593734" y="658869"/>
                  </a:lnTo>
                  <a:lnTo>
                    <a:pt x="518578" y="5586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40EC5B55-E76C-4295-8865-6C41033F19B1}"/>
                </a:ext>
              </a:extLst>
            </p:cNvPr>
            <p:cNvSpPr/>
            <p:nvPr/>
          </p:nvSpPr>
          <p:spPr>
            <a:xfrm>
              <a:off x="3438525" y="1970088"/>
              <a:ext cx="3937000" cy="519112"/>
            </a:xfrm>
            <a:custGeom>
              <a:avLst/>
              <a:gdLst>
                <a:gd name="connsiteX0" fmla="*/ 1150944 w 3936510"/>
                <a:gd name="connsiteY0" fmla="*/ 275380 h 518984"/>
                <a:gd name="connsiteX1" fmla="*/ 741406 w 3936510"/>
                <a:gd name="connsiteY1" fmla="*/ 328337 h 518984"/>
                <a:gd name="connsiteX2" fmla="*/ 402478 w 3936510"/>
                <a:gd name="connsiteY2" fmla="*/ 377764 h 518984"/>
                <a:gd name="connsiteX3" fmla="*/ 42366 w 3936510"/>
                <a:gd name="connsiteY3" fmla="*/ 437783 h 518984"/>
                <a:gd name="connsiteX4" fmla="*/ 0 w 3936510"/>
                <a:gd name="connsiteY4" fmla="*/ 271849 h 518984"/>
                <a:gd name="connsiteX5" fmla="*/ 310684 w 3936510"/>
                <a:gd name="connsiteY5" fmla="*/ 247136 h 518984"/>
                <a:gd name="connsiteX6" fmla="*/ 653143 w 3936510"/>
                <a:gd name="connsiteY6" fmla="*/ 208300 h 518984"/>
                <a:gd name="connsiteX7" fmla="*/ 1023846 w 3936510"/>
                <a:gd name="connsiteY7" fmla="*/ 165934 h 518984"/>
                <a:gd name="connsiteX8" fmla="*/ 1316878 w 3936510"/>
                <a:gd name="connsiteY8" fmla="*/ 130629 h 518984"/>
                <a:gd name="connsiteX9" fmla="*/ 1560482 w 3936510"/>
                <a:gd name="connsiteY9" fmla="*/ 109446 h 518984"/>
                <a:gd name="connsiteX10" fmla="*/ 1839392 w 3936510"/>
                <a:gd name="connsiteY10" fmla="*/ 91794 h 518984"/>
                <a:gd name="connsiteX11" fmla="*/ 2174789 w 3936510"/>
                <a:gd name="connsiteY11" fmla="*/ 81202 h 518984"/>
                <a:gd name="connsiteX12" fmla="*/ 2746731 w 3936510"/>
                <a:gd name="connsiteY12" fmla="*/ 63550 h 518984"/>
                <a:gd name="connsiteX13" fmla="*/ 2986805 w 3936510"/>
                <a:gd name="connsiteY13" fmla="*/ 52958 h 518984"/>
                <a:gd name="connsiteX14" fmla="*/ 3269245 w 3936510"/>
                <a:gd name="connsiteY14" fmla="*/ 45897 h 518984"/>
                <a:gd name="connsiteX15" fmla="*/ 3343386 w 3936510"/>
                <a:gd name="connsiteY15" fmla="*/ 24714 h 518984"/>
                <a:gd name="connsiteX16" fmla="*/ 3417526 w 3936510"/>
                <a:gd name="connsiteY16" fmla="*/ 0 h 518984"/>
                <a:gd name="connsiteX17" fmla="*/ 3449301 w 3936510"/>
                <a:gd name="connsiteY17" fmla="*/ 10592 h 518984"/>
                <a:gd name="connsiteX18" fmla="*/ 3534033 w 3936510"/>
                <a:gd name="connsiteY18" fmla="*/ 60019 h 518984"/>
                <a:gd name="connsiteX19" fmla="*/ 3632887 w 3936510"/>
                <a:gd name="connsiteY19" fmla="*/ 112977 h 518984"/>
                <a:gd name="connsiteX20" fmla="*/ 3699966 w 3936510"/>
                <a:gd name="connsiteY20" fmla="*/ 158873 h 518984"/>
                <a:gd name="connsiteX21" fmla="*/ 3774107 w 3936510"/>
                <a:gd name="connsiteY21" fmla="*/ 218892 h 518984"/>
                <a:gd name="connsiteX22" fmla="*/ 3848247 w 3936510"/>
                <a:gd name="connsiteY22" fmla="*/ 293032 h 518984"/>
                <a:gd name="connsiteX23" fmla="*/ 3887083 w 3936510"/>
                <a:gd name="connsiteY23" fmla="*/ 345990 h 518984"/>
                <a:gd name="connsiteX24" fmla="*/ 3925918 w 3936510"/>
                <a:gd name="connsiteY24" fmla="*/ 416600 h 518984"/>
                <a:gd name="connsiteX25" fmla="*/ 3936510 w 3936510"/>
                <a:gd name="connsiteY25" fmla="*/ 448374 h 518984"/>
                <a:gd name="connsiteX26" fmla="*/ 3929449 w 3936510"/>
                <a:gd name="connsiteY26" fmla="*/ 490740 h 518984"/>
                <a:gd name="connsiteX27" fmla="*/ 3908266 w 3936510"/>
                <a:gd name="connsiteY27" fmla="*/ 511923 h 518984"/>
                <a:gd name="connsiteX28" fmla="*/ 3880022 w 3936510"/>
                <a:gd name="connsiteY28" fmla="*/ 518984 h 518984"/>
                <a:gd name="connsiteX29" fmla="*/ 3827064 w 3936510"/>
                <a:gd name="connsiteY29" fmla="*/ 511923 h 518984"/>
                <a:gd name="connsiteX30" fmla="*/ 3629356 w 3936510"/>
                <a:gd name="connsiteY30" fmla="*/ 469557 h 518984"/>
                <a:gd name="connsiteX31" fmla="*/ 3343386 w 3936510"/>
                <a:gd name="connsiteY31" fmla="*/ 204770 h 518984"/>
                <a:gd name="connsiteX32" fmla="*/ 3149208 w 3936510"/>
                <a:gd name="connsiteY32" fmla="*/ 190648 h 518984"/>
                <a:gd name="connsiteX33" fmla="*/ 2916195 w 3936510"/>
                <a:gd name="connsiteY33" fmla="*/ 180056 h 518984"/>
                <a:gd name="connsiteX34" fmla="*/ 2541962 w 3936510"/>
                <a:gd name="connsiteY34" fmla="*/ 197709 h 518984"/>
                <a:gd name="connsiteX35" fmla="*/ 1924124 w 3936510"/>
                <a:gd name="connsiteY35" fmla="*/ 222422 h 518984"/>
                <a:gd name="connsiteX36" fmla="*/ 1150944 w 3936510"/>
                <a:gd name="connsiteY36" fmla="*/ 275380 h 51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36510" h="518984">
                  <a:moveTo>
                    <a:pt x="1150944" y="275380"/>
                  </a:moveTo>
                  <a:lnTo>
                    <a:pt x="741406" y="328337"/>
                  </a:lnTo>
                  <a:lnTo>
                    <a:pt x="402478" y="377764"/>
                  </a:lnTo>
                  <a:lnTo>
                    <a:pt x="42366" y="437783"/>
                  </a:lnTo>
                  <a:lnTo>
                    <a:pt x="0" y="271849"/>
                  </a:lnTo>
                  <a:lnTo>
                    <a:pt x="310684" y="247136"/>
                  </a:lnTo>
                  <a:lnTo>
                    <a:pt x="653143" y="208300"/>
                  </a:lnTo>
                  <a:lnTo>
                    <a:pt x="1023846" y="165934"/>
                  </a:lnTo>
                  <a:lnTo>
                    <a:pt x="1316878" y="130629"/>
                  </a:lnTo>
                  <a:lnTo>
                    <a:pt x="1560482" y="109446"/>
                  </a:lnTo>
                  <a:lnTo>
                    <a:pt x="1839392" y="91794"/>
                  </a:lnTo>
                  <a:lnTo>
                    <a:pt x="2174789" y="81202"/>
                  </a:lnTo>
                  <a:lnTo>
                    <a:pt x="2746731" y="63550"/>
                  </a:lnTo>
                  <a:lnTo>
                    <a:pt x="2986805" y="52958"/>
                  </a:lnTo>
                  <a:lnTo>
                    <a:pt x="3269245" y="45897"/>
                  </a:lnTo>
                  <a:lnTo>
                    <a:pt x="3343386" y="24714"/>
                  </a:lnTo>
                  <a:lnTo>
                    <a:pt x="3417526" y="0"/>
                  </a:lnTo>
                  <a:lnTo>
                    <a:pt x="3449301" y="10592"/>
                  </a:lnTo>
                  <a:lnTo>
                    <a:pt x="3534033" y="60019"/>
                  </a:lnTo>
                  <a:lnTo>
                    <a:pt x="3632887" y="112977"/>
                  </a:lnTo>
                  <a:lnTo>
                    <a:pt x="3699966" y="158873"/>
                  </a:lnTo>
                  <a:lnTo>
                    <a:pt x="3774107" y="218892"/>
                  </a:lnTo>
                  <a:lnTo>
                    <a:pt x="3848247" y="293032"/>
                  </a:lnTo>
                  <a:lnTo>
                    <a:pt x="3887083" y="345990"/>
                  </a:lnTo>
                  <a:lnTo>
                    <a:pt x="3925918" y="416600"/>
                  </a:lnTo>
                  <a:lnTo>
                    <a:pt x="3936510" y="448374"/>
                  </a:lnTo>
                  <a:lnTo>
                    <a:pt x="3929449" y="490740"/>
                  </a:lnTo>
                  <a:lnTo>
                    <a:pt x="3908266" y="511923"/>
                  </a:lnTo>
                  <a:lnTo>
                    <a:pt x="3880022" y="518984"/>
                  </a:lnTo>
                  <a:lnTo>
                    <a:pt x="3827064" y="511923"/>
                  </a:lnTo>
                  <a:lnTo>
                    <a:pt x="3629356" y="469557"/>
                  </a:lnTo>
                  <a:lnTo>
                    <a:pt x="3343386" y="204770"/>
                  </a:lnTo>
                  <a:lnTo>
                    <a:pt x="3149208" y="190648"/>
                  </a:lnTo>
                  <a:lnTo>
                    <a:pt x="2916195" y="180056"/>
                  </a:lnTo>
                  <a:lnTo>
                    <a:pt x="2541962" y="197709"/>
                  </a:lnTo>
                  <a:lnTo>
                    <a:pt x="1924124" y="222422"/>
                  </a:lnTo>
                  <a:lnTo>
                    <a:pt x="1150944" y="2753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02672574-7B75-42EC-A3D9-87440690CCAE}"/>
                </a:ext>
              </a:extLst>
            </p:cNvPr>
            <p:cNvSpPr/>
            <p:nvPr/>
          </p:nvSpPr>
          <p:spPr>
            <a:xfrm>
              <a:off x="6596063" y="2122488"/>
              <a:ext cx="542925" cy="458787"/>
            </a:xfrm>
            <a:custGeom>
              <a:avLst/>
              <a:gdLst>
                <a:gd name="connsiteX0" fmla="*/ 109537 w 542925"/>
                <a:gd name="connsiteY0" fmla="*/ 300037 h 459581"/>
                <a:gd name="connsiteX1" fmla="*/ 166687 w 542925"/>
                <a:gd name="connsiteY1" fmla="*/ 235744 h 459581"/>
                <a:gd name="connsiteX2" fmla="*/ 190500 w 542925"/>
                <a:gd name="connsiteY2" fmla="*/ 188119 h 459581"/>
                <a:gd name="connsiteX3" fmla="*/ 207168 w 542925"/>
                <a:gd name="connsiteY3" fmla="*/ 145256 h 459581"/>
                <a:gd name="connsiteX4" fmla="*/ 216693 w 542925"/>
                <a:gd name="connsiteY4" fmla="*/ 97631 h 459581"/>
                <a:gd name="connsiteX5" fmla="*/ 157162 w 542925"/>
                <a:gd name="connsiteY5" fmla="*/ 0 h 459581"/>
                <a:gd name="connsiteX6" fmla="*/ 542925 w 542925"/>
                <a:gd name="connsiteY6" fmla="*/ 304800 h 459581"/>
                <a:gd name="connsiteX7" fmla="*/ 466725 w 542925"/>
                <a:gd name="connsiteY7" fmla="*/ 319087 h 459581"/>
                <a:gd name="connsiteX8" fmla="*/ 373856 w 542925"/>
                <a:gd name="connsiteY8" fmla="*/ 338137 h 459581"/>
                <a:gd name="connsiteX9" fmla="*/ 271462 w 542925"/>
                <a:gd name="connsiteY9" fmla="*/ 361950 h 459581"/>
                <a:gd name="connsiteX10" fmla="*/ 214312 w 542925"/>
                <a:gd name="connsiteY10" fmla="*/ 381000 h 459581"/>
                <a:gd name="connsiteX11" fmla="*/ 142875 w 542925"/>
                <a:gd name="connsiteY11" fmla="*/ 409575 h 459581"/>
                <a:gd name="connsiteX12" fmla="*/ 73818 w 542925"/>
                <a:gd name="connsiteY12" fmla="*/ 450056 h 459581"/>
                <a:gd name="connsiteX13" fmla="*/ 59531 w 542925"/>
                <a:gd name="connsiteY13" fmla="*/ 457200 h 459581"/>
                <a:gd name="connsiteX14" fmla="*/ 38100 w 542925"/>
                <a:gd name="connsiteY14" fmla="*/ 459581 h 459581"/>
                <a:gd name="connsiteX15" fmla="*/ 11906 w 542925"/>
                <a:gd name="connsiteY15" fmla="*/ 459581 h 459581"/>
                <a:gd name="connsiteX16" fmla="*/ 0 w 542925"/>
                <a:gd name="connsiteY16" fmla="*/ 450056 h 459581"/>
                <a:gd name="connsiteX17" fmla="*/ 4762 w 542925"/>
                <a:gd name="connsiteY17" fmla="*/ 419100 h 459581"/>
                <a:gd name="connsiteX18" fmla="*/ 28575 w 542925"/>
                <a:gd name="connsiteY18" fmla="*/ 381000 h 459581"/>
                <a:gd name="connsiteX19" fmla="*/ 109537 w 542925"/>
                <a:gd name="connsiteY19" fmla="*/ 300037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925" h="459581">
                  <a:moveTo>
                    <a:pt x="109537" y="300037"/>
                  </a:moveTo>
                  <a:lnTo>
                    <a:pt x="166687" y="235744"/>
                  </a:lnTo>
                  <a:lnTo>
                    <a:pt x="190500" y="188119"/>
                  </a:lnTo>
                  <a:lnTo>
                    <a:pt x="207168" y="145256"/>
                  </a:lnTo>
                  <a:lnTo>
                    <a:pt x="216693" y="97631"/>
                  </a:lnTo>
                  <a:lnTo>
                    <a:pt x="157162" y="0"/>
                  </a:lnTo>
                  <a:lnTo>
                    <a:pt x="542925" y="304800"/>
                  </a:lnTo>
                  <a:lnTo>
                    <a:pt x="466725" y="319087"/>
                  </a:lnTo>
                  <a:lnTo>
                    <a:pt x="373856" y="338137"/>
                  </a:lnTo>
                  <a:lnTo>
                    <a:pt x="271462" y="361950"/>
                  </a:lnTo>
                  <a:lnTo>
                    <a:pt x="214312" y="381000"/>
                  </a:lnTo>
                  <a:lnTo>
                    <a:pt x="142875" y="409575"/>
                  </a:lnTo>
                  <a:lnTo>
                    <a:pt x="73818" y="450056"/>
                  </a:lnTo>
                  <a:lnTo>
                    <a:pt x="59531" y="457200"/>
                  </a:lnTo>
                  <a:lnTo>
                    <a:pt x="38100" y="459581"/>
                  </a:lnTo>
                  <a:lnTo>
                    <a:pt x="11906" y="459581"/>
                  </a:lnTo>
                  <a:lnTo>
                    <a:pt x="0" y="450056"/>
                  </a:lnTo>
                  <a:lnTo>
                    <a:pt x="4762" y="419100"/>
                  </a:lnTo>
                  <a:lnTo>
                    <a:pt x="28575" y="381000"/>
                  </a:lnTo>
                  <a:lnTo>
                    <a:pt x="109537" y="3000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11BDA240-7FC5-4D0B-BCF9-DF8734F64156}"/>
                </a:ext>
              </a:extLst>
            </p:cNvPr>
            <p:cNvSpPr/>
            <p:nvPr/>
          </p:nvSpPr>
          <p:spPr>
            <a:xfrm>
              <a:off x="4103688" y="2647950"/>
              <a:ext cx="882650" cy="369888"/>
            </a:xfrm>
            <a:custGeom>
              <a:avLst/>
              <a:gdLst>
                <a:gd name="connsiteX0" fmla="*/ 259556 w 883444"/>
                <a:gd name="connsiteY0" fmla="*/ 219075 h 369094"/>
                <a:gd name="connsiteX1" fmla="*/ 0 w 883444"/>
                <a:gd name="connsiteY1" fmla="*/ 245269 h 369094"/>
                <a:gd name="connsiteX2" fmla="*/ 116681 w 883444"/>
                <a:gd name="connsiteY2" fmla="*/ 104775 h 369094"/>
                <a:gd name="connsiteX3" fmla="*/ 247650 w 883444"/>
                <a:gd name="connsiteY3" fmla="*/ 83344 h 369094"/>
                <a:gd name="connsiteX4" fmla="*/ 366712 w 883444"/>
                <a:gd name="connsiteY4" fmla="*/ 61913 h 369094"/>
                <a:gd name="connsiteX5" fmla="*/ 442912 w 883444"/>
                <a:gd name="connsiteY5" fmla="*/ 47625 h 369094"/>
                <a:gd name="connsiteX6" fmla="*/ 488156 w 883444"/>
                <a:gd name="connsiteY6" fmla="*/ 35719 h 369094"/>
                <a:gd name="connsiteX7" fmla="*/ 516731 w 883444"/>
                <a:gd name="connsiteY7" fmla="*/ 23813 h 369094"/>
                <a:gd name="connsiteX8" fmla="*/ 542925 w 883444"/>
                <a:gd name="connsiteY8" fmla="*/ 2381 h 369094"/>
                <a:gd name="connsiteX9" fmla="*/ 554831 w 883444"/>
                <a:gd name="connsiteY9" fmla="*/ 0 h 369094"/>
                <a:gd name="connsiteX10" fmla="*/ 588169 w 883444"/>
                <a:gd name="connsiteY10" fmla="*/ 11906 h 369094"/>
                <a:gd name="connsiteX11" fmla="*/ 642937 w 883444"/>
                <a:gd name="connsiteY11" fmla="*/ 40481 h 369094"/>
                <a:gd name="connsiteX12" fmla="*/ 709612 w 883444"/>
                <a:gd name="connsiteY12" fmla="*/ 80963 h 369094"/>
                <a:gd name="connsiteX13" fmla="*/ 764381 w 883444"/>
                <a:gd name="connsiteY13" fmla="*/ 126206 h 369094"/>
                <a:gd name="connsiteX14" fmla="*/ 804862 w 883444"/>
                <a:gd name="connsiteY14" fmla="*/ 161925 h 369094"/>
                <a:gd name="connsiteX15" fmla="*/ 854869 w 883444"/>
                <a:gd name="connsiteY15" fmla="*/ 200025 h 369094"/>
                <a:gd name="connsiteX16" fmla="*/ 881062 w 883444"/>
                <a:gd name="connsiteY16" fmla="*/ 228600 h 369094"/>
                <a:gd name="connsiteX17" fmla="*/ 883444 w 883444"/>
                <a:gd name="connsiteY17" fmla="*/ 247650 h 369094"/>
                <a:gd name="connsiteX18" fmla="*/ 864394 w 883444"/>
                <a:gd name="connsiteY18" fmla="*/ 276225 h 369094"/>
                <a:gd name="connsiteX19" fmla="*/ 814387 w 883444"/>
                <a:gd name="connsiteY19" fmla="*/ 323850 h 369094"/>
                <a:gd name="connsiteX20" fmla="*/ 759619 w 883444"/>
                <a:gd name="connsiteY20" fmla="*/ 369094 h 369094"/>
                <a:gd name="connsiteX21" fmla="*/ 473869 w 883444"/>
                <a:gd name="connsiteY21" fmla="*/ 211931 h 369094"/>
                <a:gd name="connsiteX22" fmla="*/ 464344 w 883444"/>
                <a:gd name="connsiteY22" fmla="*/ 200025 h 369094"/>
                <a:gd name="connsiteX23" fmla="*/ 433387 w 883444"/>
                <a:gd name="connsiteY23" fmla="*/ 195263 h 369094"/>
                <a:gd name="connsiteX24" fmla="*/ 259556 w 883444"/>
                <a:gd name="connsiteY24" fmla="*/ 219075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3444" h="369094">
                  <a:moveTo>
                    <a:pt x="259556" y="219075"/>
                  </a:moveTo>
                  <a:lnTo>
                    <a:pt x="0" y="245269"/>
                  </a:lnTo>
                  <a:lnTo>
                    <a:pt x="116681" y="104775"/>
                  </a:lnTo>
                  <a:lnTo>
                    <a:pt x="247650" y="83344"/>
                  </a:lnTo>
                  <a:lnTo>
                    <a:pt x="366712" y="61913"/>
                  </a:lnTo>
                  <a:lnTo>
                    <a:pt x="442912" y="47625"/>
                  </a:lnTo>
                  <a:lnTo>
                    <a:pt x="488156" y="35719"/>
                  </a:lnTo>
                  <a:lnTo>
                    <a:pt x="516731" y="23813"/>
                  </a:lnTo>
                  <a:lnTo>
                    <a:pt x="542925" y="2381"/>
                  </a:lnTo>
                  <a:lnTo>
                    <a:pt x="554831" y="0"/>
                  </a:lnTo>
                  <a:lnTo>
                    <a:pt x="588169" y="11906"/>
                  </a:lnTo>
                  <a:lnTo>
                    <a:pt x="642937" y="40481"/>
                  </a:lnTo>
                  <a:lnTo>
                    <a:pt x="709612" y="80963"/>
                  </a:lnTo>
                  <a:lnTo>
                    <a:pt x="764381" y="126206"/>
                  </a:lnTo>
                  <a:lnTo>
                    <a:pt x="804862" y="161925"/>
                  </a:lnTo>
                  <a:lnTo>
                    <a:pt x="854869" y="200025"/>
                  </a:lnTo>
                  <a:lnTo>
                    <a:pt x="881062" y="228600"/>
                  </a:lnTo>
                  <a:lnTo>
                    <a:pt x="883444" y="247650"/>
                  </a:lnTo>
                  <a:lnTo>
                    <a:pt x="864394" y="276225"/>
                  </a:lnTo>
                  <a:lnTo>
                    <a:pt x="814387" y="323850"/>
                  </a:lnTo>
                  <a:lnTo>
                    <a:pt x="759619" y="369094"/>
                  </a:lnTo>
                  <a:lnTo>
                    <a:pt x="473869" y="211931"/>
                  </a:lnTo>
                  <a:lnTo>
                    <a:pt x="464344" y="200025"/>
                  </a:lnTo>
                  <a:lnTo>
                    <a:pt x="433387" y="195263"/>
                  </a:lnTo>
                  <a:lnTo>
                    <a:pt x="259556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4">
              <a:extLst>
                <a:ext uri="{FF2B5EF4-FFF2-40B4-BE49-F238E27FC236}">
                  <a16:creationId xmlns:a16="http://schemas.microsoft.com/office/drawing/2014/main" id="{8B51EE34-11A2-4644-90A8-9E7BA1474614}"/>
                </a:ext>
              </a:extLst>
            </p:cNvPr>
            <p:cNvSpPr/>
            <p:nvPr/>
          </p:nvSpPr>
          <p:spPr>
            <a:xfrm>
              <a:off x="2847975" y="2805113"/>
              <a:ext cx="2033588" cy="1914525"/>
            </a:xfrm>
            <a:custGeom>
              <a:avLst/>
              <a:gdLst>
                <a:gd name="connsiteX0" fmla="*/ 1317738 w 2034227"/>
                <a:gd name="connsiteY0" fmla="*/ 1034649 h 1913977"/>
                <a:gd name="connsiteX1" fmla="*/ 1144879 w 2034227"/>
                <a:gd name="connsiteY1" fmla="*/ 1212519 h 1913977"/>
                <a:gd name="connsiteX2" fmla="*/ 994567 w 2034227"/>
                <a:gd name="connsiteY2" fmla="*/ 1350305 h 1913977"/>
                <a:gd name="connsiteX3" fmla="*/ 871812 w 2034227"/>
                <a:gd name="connsiteY3" fmla="*/ 1445503 h 1913977"/>
                <a:gd name="connsiteX4" fmla="*/ 759077 w 2034227"/>
                <a:gd name="connsiteY4" fmla="*/ 1528175 h 1913977"/>
                <a:gd name="connsiteX5" fmla="*/ 578703 w 2034227"/>
                <a:gd name="connsiteY5" fmla="*/ 1643414 h 1913977"/>
                <a:gd name="connsiteX6" fmla="*/ 395823 w 2034227"/>
                <a:gd name="connsiteY6" fmla="*/ 1748633 h 1913977"/>
                <a:gd name="connsiteX7" fmla="*/ 230479 w 2034227"/>
                <a:gd name="connsiteY7" fmla="*/ 1826294 h 1913977"/>
                <a:gd name="connsiteX8" fmla="*/ 100208 w 2034227"/>
                <a:gd name="connsiteY8" fmla="*/ 1891430 h 1913977"/>
                <a:gd name="connsiteX9" fmla="*/ 50104 w 2034227"/>
                <a:gd name="connsiteY9" fmla="*/ 1908966 h 1913977"/>
                <a:gd name="connsiteX10" fmla="*/ 27557 w 2034227"/>
                <a:gd name="connsiteY10" fmla="*/ 1913977 h 1913977"/>
                <a:gd name="connsiteX11" fmla="*/ 10021 w 2034227"/>
                <a:gd name="connsiteY11" fmla="*/ 1908966 h 1913977"/>
                <a:gd name="connsiteX12" fmla="*/ 0 w 2034227"/>
                <a:gd name="connsiteY12" fmla="*/ 1896440 h 1913977"/>
                <a:gd name="connsiteX13" fmla="*/ 5011 w 2034227"/>
                <a:gd name="connsiteY13" fmla="*/ 1863872 h 1913977"/>
                <a:gd name="connsiteX14" fmla="*/ 20042 w 2034227"/>
                <a:gd name="connsiteY14" fmla="*/ 1846336 h 1913977"/>
                <a:gd name="connsiteX15" fmla="*/ 120250 w 2034227"/>
                <a:gd name="connsiteY15" fmla="*/ 1791222 h 1913977"/>
                <a:gd name="connsiteX16" fmla="*/ 258036 w 2034227"/>
                <a:gd name="connsiteY16" fmla="*/ 1706045 h 1913977"/>
                <a:gd name="connsiteX17" fmla="*/ 400833 w 2034227"/>
                <a:gd name="connsiteY17" fmla="*/ 1615857 h 1913977"/>
                <a:gd name="connsiteX18" fmla="*/ 553651 w 2034227"/>
                <a:gd name="connsiteY18" fmla="*/ 1498112 h 1913977"/>
                <a:gd name="connsiteX19" fmla="*/ 688932 w 2034227"/>
                <a:gd name="connsiteY19" fmla="*/ 1390389 h 1913977"/>
                <a:gd name="connsiteX20" fmla="*/ 801666 w 2034227"/>
                <a:gd name="connsiteY20" fmla="*/ 1292686 h 1913977"/>
                <a:gd name="connsiteX21" fmla="*/ 939452 w 2034227"/>
                <a:gd name="connsiteY21" fmla="*/ 1152394 h 1913977"/>
                <a:gd name="connsiteX22" fmla="*/ 1069723 w 2034227"/>
                <a:gd name="connsiteY22" fmla="*/ 1022123 h 1913977"/>
                <a:gd name="connsiteX23" fmla="*/ 1192478 w 2034227"/>
                <a:gd name="connsiteY23" fmla="*/ 884337 h 1913977"/>
                <a:gd name="connsiteX24" fmla="*/ 1305212 w 2034227"/>
                <a:gd name="connsiteY24" fmla="*/ 756572 h 1913977"/>
                <a:gd name="connsiteX25" fmla="*/ 1430472 w 2034227"/>
                <a:gd name="connsiteY25" fmla="*/ 588723 h 1913977"/>
                <a:gd name="connsiteX26" fmla="*/ 1505629 w 2034227"/>
                <a:gd name="connsiteY26" fmla="*/ 486009 h 1913977"/>
                <a:gd name="connsiteX27" fmla="*/ 1578280 w 2034227"/>
                <a:gd name="connsiteY27" fmla="*/ 380791 h 1913977"/>
                <a:gd name="connsiteX28" fmla="*/ 1623373 w 2034227"/>
                <a:gd name="connsiteY28" fmla="*/ 308140 h 1913977"/>
                <a:gd name="connsiteX29" fmla="*/ 1683498 w 2034227"/>
                <a:gd name="connsiteY29" fmla="*/ 195406 h 1913977"/>
                <a:gd name="connsiteX30" fmla="*/ 1723581 w 2034227"/>
                <a:gd name="connsiteY30" fmla="*/ 112734 h 1913977"/>
                <a:gd name="connsiteX31" fmla="*/ 1731097 w 2034227"/>
                <a:gd name="connsiteY31" fmla="*/ 87682 h 1913977"/>
                <a:gd name="connsiteX32" fmla="*/ 1731097 w 2034227"/>
                <a:gd name="connsiteY32" fmla="*/ 62630 h 1913977"/>
                <a:gd name="connsiteX33" fmla="*/ 1723581 w 2034227"/>
                <a:gd name="connsiteY33" fmla="*/ 0 h 1913977"/>
                <a:gd name="connsiteX34" fmla="*/ 2034227 w 2034227"/>
                <a:gd name="connsiteY34" fmla="*/ 155322 h 1913977"/>
                <a:gd name="connsiteX35" fmla="*/ 2014185 w 2034227"/>
                <a:gd name="connsiteY35" fmla="*/ 212942 h 1913977"/>
                <a:gd name="connsiteX36" fmla="*/ 1979112 w 2034227"/>
                <a:gd name="connsiteY36" fmla="*/ 240499 h 1913977"/>
                <a:gd name="connsiteX37" fmla="*/ 1906461 w 2034227"/>
                <a:gd name="connsiteY37" fmla="*/ 350728 h 1913977"/>
                <a:gd name="connsiteX38" fmla="*/ 1798738 w 2034227"/>
                <a:gd name="connsiteY38" fmla="*/ 496030 h 1913977"/>
                <a:gd name="connsiteX39" fmla="*/ 1698529 w 2034227"/>
                <a:gd name="connsiteY39" fmla="*/ 616280 h 1913977"/>
                <a:gd name="connsiteX40" fmla="*/ 1578280 w 2034227"/>
                <a:gd name="connsiteY40" fmla="*/ 751561 h 1913977"/>
                <a:gd name="connsiteX41" fmla="*/ 1435483 w 2034227"/>
                <a:gd name="connsiteY41" fmla="*/ 914400 h 1913977"/>
                <a:gd name="connsiteX42" fmla="*/ 1317738 w 2034227"/>
                <a:gd name="connsiteY42" fmla="*/ 1034649 h 19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4227" h="1913977">
                  <a:moveTo>
                    <a:pt x="1317738" y="1034649"/>
                  </a:moveTo>
                  <a:lnTo>
                    <a:pt x="1144879" y="1212519"/>
                  </a:lnTo>
                  <a:lnTo>
                    <a:pt x="994567" y="1350305"/>
                  </a:lnTo>
                  <a:lnTo>
                    <a:pt x="871812" y="1445503"/>
                  </a:lnTo>
                  <a:lnTo>
                    <a:pt x="759077" y="1528175"/>
                  </a:lnTo>
                  <a:lnTo>
                    <a:pt x="578703" y="1643414"/>
                  </a:lnTo>
                  <a:lnTo>
                    <a:pt x="395823" y="1748633"/>
                  </a:lnTo>
                  <a:lnTo>
                    <a:pt x="230479" y="1826294"/>
                  </a:lnTo>
                  <a:lnTo>
                    <a:pt x="100208" y="1891430"/>
                  </a:lnTo>
                  <a:lnTo>
                    <a:pt x="50104" y="1908966"/>
                  </a:lnTo>
                  <a:lnTo>
                    <a:pt x="27557" y="1913977"/>
                  </a:lnTo>
                  <a:lnTo>
                    <a:pt x="10021" y="1908966"/>
                  </a:lnTo>
                  <a:lnTo>
                    <a:pt x="0" y="1896440"/>
                  </a:lnTo>
                  <a:lnTo>
                    <a:pt x="5011" y="1863872"/>
                  </a:lnTo>
                  <a:lnTo>
                    <a:pt x="20042" y="1846336"/>
                  </a:lnTo>
                  <a:lnTo>
                    <a:pt x="120250" y="1791222"/>
                  </a:lnTo>
                  <a:lnTo>
                    <a:pt x="258036" y="1706045"/>
                  </a:lnTo>
                  <a:lnTo>
                    <a:pt x="400833" y="1615857"/>
                  </a:lnTo>
                  <a:lnTo>
                    <a:pt x="553651" y="1498112"/>
                  </a:lnTo>
                  <a:lnTo>
                    <a:pt x="688932" y="1390389"/>
                  </a:lnTo>
                  <a:lnTo>
                    <a:pt x="801666" y="1292686"/>
                  </a:lnTo>
                  <a:lnTo>
                    <a:pt x="939452" y="1152394"/>
                  </a:lnTo>
                  <a:lnTo>
                    <a:pt x="1069723" y="1022123"/>
                  </a:lnTo>
                  <a:lnTo>
                    <a:pt x="1192478" y="884337"/>
                  </a:lnTo>
                  <a:lnTo>
                    <a:pt x="1305212" y="756572"/>
                  </a:lnTo>
                  <a:lnTo>
                    <a:pt x="1430472" y="588723"/>
                  </a:lnTo>
                  <a:lnTo>
                    <a:pt x="1505629" y="486009"/>
                  </a:lnTo>
                  <a:lnTo>
                    <a:pt x="1578280" y="380791"/>
                  </a:lnTo>
                  <a:lnTo>
                    <a:pt x="1623373" y="308140"/>
                  </a:lnTo>
                  <a:lnTo>
                    <a:pt x="1683498" y="195406"/>
                  </a:lnTo>
                  <a:lnTo>
                    <a:pt x="1723581" y="112734"/>
                  </a:lnTo>
                  <a:lnTo>
                    <a:pt x="1731097" y="87682"/>
                  </a:lnTo>
                  <a:lnTo>
                    <a:pt x="1731097" y="62630"/>
                  </a:lnTo>
                  <a:lnTo>
                    <a:pt x="1723581" y="0"/>
                  </a:lnTo>
                  <a:lnTo>
                    <a:pt x="2034227" y="155322"/>
                  </a:lnTo>
                  <a:lnTo>
                    <a:pt x="2014185" y="212942"/>
                  </a:lnTo>
                  <a:lnTo>
                    <a:pt x="1979112" y="240499"/>
                  </a:lnTo>
                  <a:lnTo>
                    <a:pt x="1906461" y="350728"/>
                  </a:lnTo>
                  <a:lnTo>
                    <a:pt x="1798738" y="496030"/>
                  </a:lnTo>
                  <a:lnTo>
                    <a:pt x="1698529" y="616280"/>
                  </a:lnTo>
                  <a:lnTo>
                    <a:pt x="1578280" y="751561"/>
                  </a:lnTo>
                  <a:lnTo>
                    <a:pt x="1435483" y="914400"/>
                  </a:lnTo>
                  <a:lnTo>
                    <a:pt x="1317738" y="10346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91C200C1-B053-419B-867C-A739C7D2D016}"/>
                </a:ext>
              </a:extLst>
            </p:cNvPr>
            <p:cNvSpPr/>
            <p:nvPr/>
          </p:nvSpPr>
          <p:spPr>
            <a:xfrm>
              <a:off x="3843338" y="3167063"/>
              <a:ext cx="434975" cy="473075"/>
            </a:xfrm>
            <a:custGeom>
              <a:avLst/>
              <a:gdLst>
                <a:gd name="connsiteX0" fmla="*/ 245268 w 435768"/>
                <a:gd name="connsiteY0" fmla="*/ 333375 h 473868"/>
                <a:gd name="connsiteX1" fmla="*/ 195262 w 435768"/>
                <a:gd name="connsiteY1" fmla="*/ 250031 h 473868"/>
                <a:gd name="connsiteX2" fmla="*/ 157162 w 435768"/>
                <a:gd name="connsiteY2" fmla="*/ 202406 h 473868"/>
                <a:gd name="connsiteX3" fmla="*/ 114300 w 435768"/>
                <a:gd name="connsiteY3" fmla="*/ 157162 h 473868"/>
                <a:gd name="connsiteX4" fmla="*/ 76200 w 435768"/>
                <a:gd name="connsiteY4" fmla="*/ 123825 h 473868"/>
                <a:gd name="connsiteX5" fmla="*/ 0 w 435768"/>
                <a:gd name="connsiteY5" fmla="*/ 66675 h 473868"/>
                <a:gd name="connsiteX6" fmla="*/ 45243 w 435768"/>
                <a:gd name="connsiteY6" fmla="*/ 0 h 473868"/>
                <a:gd name="connsiteX7" fmla="*/ 154781 w 435768"/>
                <a:gd name="connsiteY7" fmla="*/ 26193 h 473868"/>
                <a:gd name="connsiteX8" fmla="*/ 207168 w 435768"/>
                <a:gd name="connsiteY8" fmla="*/ 42862 h 473868"/>
                <a:gd name="connsiteX9" fmla="*/ 242887 w 435768"/>
                <a:gd name="connsiteY9" fmla="*/ 59531 h 473868"/>
                <a:gd name="connsiteX10" fmla="*/ 283368 w 435768"/>
                <a:gd name="connsiteY10" fmla="*/ 83343 h 473868"/>
                <a:gd name="connsiteX11" fmla="*/ 323850 w 435768"/>
                <a:gd name="connsiteY11" fmla="*/ 114300 h 473868"/>
                <a:gd name="connsiteX12" fmla="*/ 357187 w 435768"/>
                <a:gd name="connsiteY12" fmla="*/ 157162 h 473868"/>
                <a:gd name="connsiteX13" fmla="*/ 385762 w 435768"/>
                <a:gd name="connsiteY13" fmla="*/ 204787 h 473868"/>
                <a:gd name="connsiteX14" fmla="*/ 435768 w 435768"/>
                <a:gd name="connsiteY14" fmla="*/ 309562 h 473868"/>
                <a:gd name="connsiteX15" fmla="*/ 326231 w 435768"/>
                <a:gd name="connsiteY15" fmla="*/ 473868 h 473868"/>
                <a:gd name="connsiteX16" fmla="*/ 245268 w 435768"/>
                <a:gd name="connsiteY16" fmla="*/ 3333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5768" h="473868">
                  <a:moveTo>
                    <a:pt x="245268" y="333375"/>
                  </a:moveTo>
                  <a:lnTo>
                    <a:pt x="195262" y="250031"/>
                  </a:lnTo>
                  <a:lnTo>
                    <a:pt x="157162" y="202406"/>
                  </a:lnTo>
                  <a:lnTo>
                    <a:pt x="114300" y="157162"/>
                  </a:lnTo>
                  <a:lnTo>
                    <a:pt x="76200" y="123825"/>
                  </a:lnTo>
                  <a:lnTo>
                    <a:pt x="0" y="66675"/>
                  </a:lnTo>
                  <a:lnTo>
                    <a:pt x="45243" y="0"/>
                  </a:lnTo>
                  <a:lnTo>
                    <a:pt x="154781" y="26193"/>
                  </a:lnTo>
                  <a:lnTo>
                    <a:pt x="207168" y="42862"/>
                  </a:lnTo>
                  <a:lnTo>
                    <a:pt x="242887" y="59531"/>
                  </a:lnTo>
                  <a:lnTo>
                    <a:pt x="283368" y="83343"/>
                  </a:lnTo>
                  <a:lnTo>
                    <a:pt x="323850" y="114300"/>
                  </a:lnTo>
                  <a:lnTo>
                    <a:pt x="357187" y="157162"/>
                  </a:lnTo>
                  <a:lnTo>
                    <a:pt x="385762" y="204787"/>
                  </a:lnTo>
                  <a:lnTo>
                    <a:pt x="435768" y="309562"/>
                  </a:lnTo>
                  <a:lnTo>
                    <a:pt x="326231" y="473868"/>
                  </a:lnTo>
                  <a:lnTo>
                    <a:pt x="245268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72ACE66F-9A77-40AF-8CEC-C22FB15AC864}"/>
                </a:ext>
              </a:extLst>
            </p:cNvPr>
            <p:cNvSpPr/>
            <p:nvPr/>
          </p:nvSpPr>
          <p:spPr>
            <a:xfrm>
              <a:off x="3598863" y="3621088"/>
              <a:ext cx="365125" cy="406400"/>
            </a:xfrm>
            <a:custGeom>
              <a:avLst/>
              <a:gdLst>
                <a:gd name="connsiteX0" fmla="*/ 135731 w 366712"/>
                <a:gd name="connsiteY0" fmla="*/ 276225 h 404813"/>
                <a:gd name="connsiteX1" fmla="*/ 73819 w 366712"/>
                <a:gd name="connsiteY1" fmla="*/ 185738 h 404813"/>
                <a:gd name="connsiteX2" fmla="*/ 28575 w 366712"/>
                <a:gd name="connsiteY2" fmla="*/ 119063 h 404813"/>
                <a:gd name="connsiteX3" fmla="*/ 7144 w 366712"/>
                <a:gd name="connsiteY3" fmla="*/ 83344 h 404813"/>
                <a:gd name="connsiteX4" fmla="*/ 0 w 366712"/>
                <a:gd name="connsiteY4" fmla="*/ 54769 h 404813"/>
                <a:gd name="connsiteX5" fmla="*/ 0 w 366712"/>
                <a:gd name="connsiteY5" fmla="*/ 30957 h 404813"/>
                <a:gd name="connsiteX6" fmla="*/ 4762 w 366712"/>
                <a:gd name="connsiteY6" fmla="*/ 14288 h 404813"/>
                <a:gd name="connsiteX7" fmla="*/ 23812 w 366712"/>
                <a:gd name="connsiteY7" fmla="*/ 2382 h 404813"/>
                <a:gd name="connsiteX8" fmla="*/ 54769 w 366712"/>
                <a:gd name="connsiteY8" fmla="*/ 0 h 404813"/>
                <a:gd name="connsiteX9" fmla="*/ 85725 w 366712"/>
                <a:gd name="connsiteY9" fmla="*/ 7144 h 404813"/>
                <a:gd name="connsiteX10" fmla="*/ 188119 w 366712"/>
                <a:gd name="connsiteY10" fmla="*/ 88107 h 404813"/>
                <a:gd name="connsiteX11" fmla="*/ 285750 w 366712"/>
                <a:gd name="connsiteY11" fmla="*/ 169069 h 404813"/>
                <a:gd name="connsiteX12" fmla="*/ 366712 w 366712"/>
                <a:gd name="connsiteY12" fmla="*/ 247650 h 404813"/>
                <a:gd name="connsiteX13" fmla="*/ 233362 w 366712"/>
                <a:gd name="connsiteY13" fmla="*/ 404813 h 404813"/>
                <a:gd name="connsiteX14" fmla="*/ 135731 w 366712"/>
                <a:gd name="connsiteY14" fmla="*/ 2762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" h="404813">
                  <a:moveTo>
                    <a:pt x="135731" y="276225"/>
                  </a:moveTo>
                  <a:lnTo>
                    <a:pt x="73819" y="185738"/>
                  </a:lnTo>
                  <a:lnTo>
                    <a:pt x="28575" y="119063"/>
                  </a:lnTo>
                  <a:lnTo>
                    <a:pt x="7144" y="83344"/>
                  </a:lnTo>
                  <a:lnTo>
                    <a:pt x="0" y="54769"/>
                  </a:lnTo>
                  <a:lnTo>
                    <a:pt x="0" y="30957"/>
                  </a:lnTo>
                  <a:lnTo>
                    <a:pt x="4762" y="14288"/>
                  </a:lnTo>
                  <a:lnTo>
                    <a:pt x="23812" y="2382"/>
                  </a:lnTo>
                  <a:lnTo>
                    <a:pt x="54769" y="0"/>
                  </a:lnTo>
                  <a:lnTo>
                    <a:pt x="85725" y="7144"/>
                  </a:lnTo>
                  <a:lnTo>
                    <a:pt x="188119" y="88107"/>
                  </a:lnTo>
                  <a:lnTo>
                    <a:pt x="285750" y="169069"/>
                  </a:lnTo>
                  <a:lnTo>
                    <a:pt x="366712" y="247650"/>
                  </a:lnTo>
                  <a:lnTo>
                    <a:pt x="233362" y="404813"/>
                  </a:lnTo>
                  <a:lnTo>
                    <a:pt x="135731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6">
              <a:extLst>
                <a:ext uri="{FF2B5EF4-FFF2-40B4-BE49-F238E27FC236}">
                  <a16:creationId xmlns:a16="http://schemas.microsoft.com/office/drawing/2014/main" id="{68D70364-0110-4390-AAD1-2412F18C4558}"/>
                </a:ext>
              </a:extLst>
            </p:cNvPr>
            <p:cNvSpPr/>
            <p:nvPr/>
          </p:nvSpPr>
          <p:spPr>
            <a:xfrm>
              <a:off x="5135563" y="2620963"/>
              <a:ext cx="1427162" cy="1085850"/>
            </a:xfrm>
            <a:custGeom>
              <a:avLst/>
              <a:gdLst>
                <a:gd name="connsiteX0" fmla="*/ 504825 w 1426369"/>
                <a:gd name="connsiteY0" fmla="*/ 878682 h 1085850"/>
                <a:gd name="connsiteX1" fmla="*/ 366713 w 1426369"/>
                <a:gd name="connsiteY1" fmla="*/ 947738 h 1085850"/>
                <a:gd name="connsiteX2" fmla="*/ 247650 w 1426369"/>
                <a:gd name="connsiteY2" fmla="*/ 1000125 h 1085850"/>
                <a:gd name="connsiteX3" fmla="*/ 126207 w 1426369"/>
                <a:gd name="connsiteY3" fmla="*/ 1052513 h 1085850"/>
                <a:gd name="connsiteX4" fmla="*/ 40482 w 1426369"/>
                <a:gd name="connsiteY4" fmla="*/ 1085850 h 1085850"/>
                <a:gd name="connsiteX5" fmla="*/ 14288 w 1426369"/>
                <a:gd name="connsiteY5" fmla="*/ 1085850 h 1085850"/>
                <a:gd name="connsiteX6" fmla="*/ 0 w 1426369"/>
                <a:gd name="connsiteY6" fmla="*/ 1073944 h 1085850"/>
                <a:gd name="connsiteX7" fmla="*/ 0 w 1426369"/>
                <a:gd name="connsiteY7" fmla="*/ 1054894 h 1085850"/>
                <a:gd name="connsiteX8" fmla="*/ 16669 w 1426369"/>
                <a:gd name="connsiteY8" fmla="*/ 1016794 h 1085850"/>
                <a:gd name="connsiteX9" fmla="*/ 28575 w 1426369"/>
                <a:gd name="connsiteY9" fmla="*/ 1004888 h 1085850"/>
                <a:gd name="connsiteX10" fmla="*/ 188119 w 1426369"/>
                <a:gd name="connsiteY10" fmla="*/ 912019 h 1085850"/>
                <a:gd name="connsiteX11" fmla="*/ 388144 w 1426369"/>
                <a:gd name="connsiteY11" fmla="*/ 773907 h 1085850"/>
                <a:gd name="connsiteX12" fmla="*/ 523875 w 1426369"/>
                <a:gd name="connsiteY12" fmla="*/ 669132 h 1085850"/>
                <a:gd name="connsiteX13" fmla="*/ 647700 w 1426369"/>
                <a:gd name="connsiteY13" fmla="*/ 569119 h 1085850"/>
                <a:gd name="connsiteX14" fmla="*/ 776288 w 1426369"/>
                <a:gd name="connsiteY14" fmla="*/ 450057 h 1085850"/>
                <a:gd name="connsiteX15" fmla="*/ 881063 w 1426369"/>
                <a:gd name="connsiteY15" fmla="*/ 340519 h 1085850"/>
                <a:gd name="connsiteX16" fmla="*/ 957263 w 1426369"/>
                <a:gd name="connsiteY16" fmla="*/ 245269 h 1085850"/>
                <a:gd name="connsiteX17" fmla="*/ 1023938 w 1426369"/>
                <a:gd name="connsiteY17" fmla="*/ 154782 h 1085850"/>
                <a:gd name="connsiteX18" fmla="*/ 1054894 w 1426369"/>
                <a:gd name="connsiteY18" fmla="*/ 104775 h 1085850"/>
                <a:gd name="connsiteX19" fmla="*/ 1059657 w 1426369"/>
                <a:gd name="connsiteY19" fmla="*/ 85725 h 1085850"/>
                <a:gd name="connsiteX20" fmla="*/ 1066800 w 1426369"/>
                <a:gd name="connsiteY20" fmla="*/ 0 h 1085850"/>
                <a:gd name="connsiteX21" fmla="*/ 1426369 w 1426369"/>
                <a:gd name="connsiteY21" fmla="*/ 130969 h 1085850"/>
                <a:gd name="connsiteX22" fmla="*/ 1402557 w 1426369"/>
                <a:gd name="connsiteY22" fmla="*/ 176213 h 1085850"/>
                <a:gd name="connsiteX23" fmla="*/ 1328738 w 1426369"/>
                <a:gd name="connsiteY23" fmla="*/ 233363 h 1085850"/>
                <a:gd name="connsiteX24" fmla="*/ 1166813 w 1426369"/>
                <a:gd name="connsiteY24" fmla="*/ 373857 h 1085850"/>
                <a:gd name="connsiteX25" fmla="*/ 1000125 w 1426369"/>
                <a:gd name="connsiteY25" fmla="*/ 516732 h 1085850"/>
                <a:gd name="connsiteX26" fmla="*/ 781050 w 1426369"/>
                <a:gd name="connsiteY26" fmla="*/ 695325 h 1085850"/>
                <a:gd name="connsiteX27" fmla="*/ 609600 w 1426369"/>
                <a:gd name="connsiteY27" fmla="*/ 816769 h 1085850"/>
                <a:gd name="connsiteX28" fmla="*/ 504825 w 1426369"/>
                <a:gd name="connsiteY28" fmla="*/ 87868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6369" h="1085850">
                  <a:moveTo>
                    <a:pt x="504825" y="878682"/>
                  </a:moveTo>
                  <a:lnTo>
                    <a:pt x="366713" y="947738"/>
                  </a:lnTo>
                  <a:lnTo>
                    <a:pt x="247650" y="1000125"/>
                  </a:lnTo>
                  <a:lnTo>
                    <a:pt x="126207" y="1052513"/>
                  </a:lnTo>
                  <a:lnTo>
                    <a:pt x="40482" y="1085850"/>
                  </a:lnTo>
                  <a:lnTo>
                    <a:pt x="14288" y="1085850"/>
                  </a:lnTo>
                  <a:lnTo>
                    <a:pt x="0" y="1073944"/>
                  </a:lnTo>
                  <a:lnTo>
                    <a:pt x="0" y="1054894"/>
                  </a:lnTo>
                  <a:lnTo>
                    <a:pt x="16669" y="1016794"/>
                  </a:lnTo>
                  <a:lnTo>
                    <a:pt x="28575" y="1004888"/>
                  </a:lnTo>
                  <a:lnTo>
                    <a:pt x="188119" y="912019"/>
                  </a:lnTo>
                  <a:lnTo>
                    <a:pt x="388144" y="773907"/>
                  </a:lnTo>
                  <a:lnTo>
                    <a:pt x="523875" y="669132"/>
                  </a:lnTo>
                  <a:lnTo>
                    <a:pt x="647700" y="569119"/>
                  </a:lnTo>
                  <a:lnTo>
                    <a:pt x="776288" y="450057"/>
                  </a:lnTo>
                  <a:lnTo>
                    <a:pt x="881063" y="340519"/>
                  </a:lnTo>
                  <a:lnTo>
                    <a:pt x="957263" y="245269"/>
                  </a:lnTo>
                  <a:lnTo>
                    <a:pt x="1023938" y="154782"/>
                  </a:lnTo>
                  <a:lnTo>
                    <a:pt x="1054894" y="104775"/>
                  </a:lnTo>
                  <a:lnTo>
                    <a:pt x="1059657" y="85725"/>
                  </a:lnTo>
                  <a:lnTo>
                    <a:pt x="1066800" y="0"/>
                  </a:lnTo>
                  <a:lnTo>
                    <a:pt x="1426369" y="130969"/>
                  </a:lnTo>
                  <a:lnTo>
                    <a:pt x="1402557" y="176213"/>
                  </a:lnTo>
                  <a:lnTo>
                    <a:pt x="1328738" y="233363"/>
                  </a:lnTo>
                  <a:lnTo>
                    <a:pt x="1166813" y="373857"/>
                  </a:lnTo>
                  <a:lnTo>
                    <a:pt x="1000125" y="516732"/>
                  </a:lnTo>
                  <a:lnTo>
                    <a:pt x="781050" y="695325"/>
                  </a:lnTo>
                  <a:lnTo>
                    <a:pt x="609600" y="816769"/>
                  </a:lnTo>
                  <a:lnTo>
                    <a:pt x="504825" y="878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7">
              <a:extLst>
                <a:ext uri="{FF2B5EF4-FFF2-40B4-BE49-F238E27FC236}">
                  <a16:creationId xmlns:a16="http://schemas.microsoft.com/office/drawing/2014/main" id="{12C4BDFC-DAF1-478A-B51A-7628B1C1FFAC}"/>
                </a:ext>
              </a:extLst>
            </p:cNvPr>
            <p:cNvSpPr/>
            <p:nvPr/>
          </p:nvSpPr>
          <p:spPr>
            <a:xfrm>
              <a:off x="5227638" y="2960688"/>
              <a:ext cx="2239962" cy="1292225"/>
            </a:xfrm>
            <a:custGeom>
              <a:avLst/>
              <a:gdLst>
                <a:gd name="connsiteX0" fmla="*/ 738187 w 2240756"/>
                <a:gd name="connsiteY0" fmla="*/ 638175 h 1293019"/>
                <a:gd name="connsiteX1" fmla="*/ 531019 w 2240756"/>
                <a:gd name="connsiteY1" fmla="*/ 454819 h 1293019"/>
                <a:gd name="connsiteX2" fmla="*/ 404812 w 2240756"/>
                <a:gd name="connsiteY2" fmla="*/ 311944 h 1293019"/>
                <a:gd name="connsiteX3" fmla="*/ 321469 w 2240756"/>
                <a:gd name="connsiteY3" fmla="*/ 240506 h 1293019"/>
                <a:gd name="connsiteX4" fmla="*/ 264319 w 2240756"/>
                <a:gd name="connsiteY4" fmla="*/ 192881 h 1293019"/>
                <a:gd name="connsiteX5" fmla="*/ 221456 w 2240756"/>
                <a:gd name="connsiteY5" fmla="*/ 164306 h 1293019"/>
                <a:gd name="connsiteX6" fmla="*/ 169069 w 2240756"/>
                <a:gd name="connsiteY6" fmla="*/ 138112 h 1293019"/>
                <a:gd name="connsiteX7" fmla="*/ 119062 w 2240756"/>
                <a:gd name="connsiteY7" fmla="*/ 123825 h 1293019"/>
                <a:gd name="connsiteX8" fmla="*/ 69056 w 2240756"/>
                <a:gd name="connsiteY8" fmla="*/ 107156 h 1293019"/>
                <a:gd name="connsiteX9" fmla="*/ 30956 w 2240756"/>
                <a:gd name="connsiteY9" fmla="*/ 92869 h 1293019"/>
                <a:gd name="connsiteX10" fmla="*/ 9525 w 2240756"/>
                <a:gd name="connsiteY10" fmla="*/ 80962 h 1293019"/>
                <a:gd name="connsiteX11" fmla="*/ 0 w 2240756"/>
                <a:gd name="connsiteY11" fmla="*/ 66675 h 1293019"/>
                <a:gd name="connsiteX12" fmla="*/ 2381 w 2240756"/>
                <a:gd name="connsiteY12" fmla="*/ 40481 h 1293019"/>
                <a:gd name="connsiteX13" fmla="*/ 14287 w 2240756"/>
                <a:gd name="connsiteY13" fmla="*/ 23812 h 1293019"/>
                <a:gd name="connsiteX14" fmla="*/ 28575 w 2240756"/>
                <a:gd name="connsiteY14" fmla="*/ 11906 h 1293019"/>
                <a:gd name="connsiteX15" fmla="*/ 47625 w 2240756"/>
                <a:gd name="connsiteY15" fmla="*/ 4762 h 1293019"/>
                <a:gd name="connsiteX16" fmla="*/ 83344 w 2240756"/>
                <a:gd name="connsiteY16" fmla="*/ 0 h 1293019"/>
                <a:gd name="connsiteX17" fmla="*/ 150019 w 2240756"/>
                <a:gd name="connsiteY17" fmla="*/ 9525 h 1293019"/>
                <a:gd name="connsiteX18" fmla="*/ 209550 w 2240756"/>
                <a:gd name="connsiteY18" fmla="*/ 30956 h 1293019"/>
                <a:gd name="connsiteX19" fmla="*/ 259556 w 2240756"/>
                <a:gd name="connsiteY19" fmla="*/ 54769 h 1293019"/>
                <a:gd name="connsiteX20" fmla="*/ 333375 w 2240756"/>
                <a:gd name="connsiteY20" fmla="*/ 95250 h 1293019"/>
                <a:gd name="connsiteX21" fmla="*/ 445294 w 2240756"/>
                <a:gd name="connsiteY21" fmla="*/ 171450 h 1293019"/>
                <a:gd name="connsiteX22" fmla="*/ 561975 w 2240756"/>
                <a:gd name="connsiteY22" fmla="*/ 254794 h 1293019"/>
                <a:gd name="connsiteX23" fmla="*/ 695325 w 2240756"/>
                <a:gd name="connsiteY23" fmla="*/ 354806 h 1293019"/>
                <a:gd name="connsiteX24" fmla="*/ 912019 w 2240756"/>
                <a:gd name="connsiteY24" fmla="*/ 500062 h 1293019"/>
                <a:gd name="connsiteX25" fmla="*/ 1095375 w 2240756"/>
                <a:gd name="connsiteY25" fmla="*/ 628650 h 1293019"/>
                <a:gd name="connsiteX26" fmla="*/ 1340644 w 2240756"/>
                <a:gd name="connsiteY26" fmla="*/ 792956 h 1293019"/>
                <a:gd name="connsiteX27" fmla="*/ 1483519 w 2240756"/>
                <a:gd name="connsiteY27" fmla="*/ 892969 h 1293019"/>
                <a:gd name="connsiteX28" fmla="*/ 1552575 w 2240756"/>
                <a:gd name="connsiteY28" fmla="*/ 923925 h 1293019"/>
                <a:gd name="connsiteX29" fmla="*/ 1728787 w 2240756"/>
                <a:gd name="connsiteY29" fmla="*/ 995362 h 1293019"/>
                <a:gd name="connsiteX30" fmla="*/ 1912144 w 2240756"/>
                <a:gd name="connsiteY30" fmla="*/ 1066800 h 1293019"/>
                <a:gd name="connsiteX31" fmla="*/ 2055019 w 2240756"/>
                <a:gd name="connsiteY31" fmla="*/ 1116806 h 1293019"/>
                <a:gd name="connsiteX32" fmla="*/ 2190750 w 2240756"/>
                <a:gd name="connsiteY32" fmla="*/ 1164431 h 1293019"/>
                <a:gd name="connsiteX33" fmla="*/ 2226469 w 2240756"/>
                <a:gd name="connsiteY33" fmla="*/ 1181100 h 1293019"/>
                <a:gd name="connsiteX34" fmla="*/ 2240756 w 2240756"/>
                <a:gd name="connsiteY34" fmla="*/ 1193006 h 1293019"/>
                <a:gd name="connsiteX35" fmla="*/ 2238375 w 2240756"/>
                <a:gd name="connsiteY35" fmla="*/ 1209675 h 1293019"/>
                <a:gd name="connsiteX36" fmla="*/ 2221706 w 2240756"/>
                <a:gd name="connsiteY36" fmla="*/ 1228725 h 1293019"/>
                <a:gd name="connsiteX37" fmla="*/ 2185987 w 2240756"/>
                <a:gd name="connsiteY37" fmla="*/ 1243012 h 1293019"/>
                <a:gd name="connsiteX38" fmla="*/ 2083594 w 2240756"/>
                <a:gd name="connsiteY38" fmla="*/ 1257300 h 1293019"/>
                <a:gd name="connsiteX39" fmla="*/ 1933575 w 2240756"/>
                <a:gd name="connsiteY39" fmla="*/ 1266825 h 1293019"/>
                <a:gd name="connsiteX40" fmla="*/ 1824037 w 2240756"/>
                <a:gd name="connsiteY40" fmla="*/ 1273969 h 1293019"/>
                <a:gd name="connsiteX41" fmla="*/ 1683544 w 2240756"/>
                <a:gd name="connsiteY41" fmla="*/ 1288256 h 1293019"/>
                <a:gd name="connsiteX42" fmla="*/ 1483519 w 2240756"/>
                <a:gd name="connsiteY42" fmla="*/ 1293019 h 1293019"/>
                <a:gd name="connsiteX43" fmla="*/ 1462087 w 2240756"/>
                <a:gd name="connsiteY43" fmla="*/ 1285875 h 1293019"/>
                <a:gd name="connsiteX44" fmla="*/ 1443037 w 2240756"/>
                <a:gd name="connsiteY44" fmla="*/ 1269206 h 1293019"/>
                <a:gd name="connsiteX45" fmla="*/ 1354931 w 2240756"/>
                <a:gd name="connsiteY45" fmla="*/ 1183481 h 1293019"/>
                <a:gd name="connsiteX46" fmla="*/ 1128712 w 2240756"/>
                <a:gd name="connsiteY46" fmla="*/ 973931 h 1293019"/>
                <a:gd name="connsiteX47" fmla="*/ 935831 w 2240756"/>
                <a:gd name="connsiteY47" fmla="*/ 807244 h 1293019"/>
                <a:gd name="connsiteX48" fmla="*/ 738187 w 2240756"/>
                <a:gd name="connsiteY48" fmla="*/ 638175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40756" h="1293019">
                  <a:moveTo>
                    <a:pt x="738187" y="638175"/>
                  </a:moveTo>
                  <a:lnTo>
                    <a:pt x="531019" y="454819"/>
                  </a:lnTo>
                  <a:lnTo>
                    <a:pt x="404812" y="311944"/>
                  </a:lnTo>
                  <a:lnTo>
                    <a:pt x="321469" y="240506"/>
                  </a:lnTo>
                  <a:lnTo>
                    <a:pt x="264319" y="192881"/>
                  </a:lnTo>
                  <a:lnTo>
                    <a:pt x="221456" y="164306"/>
                  </a:lnTo>
                  <a:lnTo>
                    <a:pt x="169069" y="138112"/>
                  </a:lnTo>
                  <a:lnTo>
                    <a:pt x="119062" y="123825"/>
                  </a:lnTo>
                  <a:lnTo>
                    <a:pt x="69056" y="107156"/>
                  </a:lnTo>
                  <a:lnTo>
                    <a:pt x="30956" y="92869"/>
                  </a:lnTo>
                  <a:lnTo>
                    <a:pt x="9525" y="80962"/>
                  </a:lnTo>
                  <a:lnTo>
                    <a:pt x="0" y="66675"/>
                  </a:lnTo>
                  <a:lnTo>
                    <a:pt x="2381" y="40481"/>
                  </a:lnTo>
                  <a:lnTo>
                    <a:pt x="14287" y="23812"/>
                  </a:lnTo>
                  <a:lnTo>
                    <a:pt x="28575" y="11906"/>
                  </a:lnTo>
                  <a:lnTo>
                    <a:pt x="47625" y="4762"/>
                  </a:lnTo>
                  <a:lnTo>
                    <a:pt x="83344" y="0"/>
                  </a:lnTo>
                  <a:lnTo>
                    <a:pt x="150019" y="9525"/>
                  </a:lnTo>
                  <a:lnTo>
                    <a:pt x="209550" y="30956"/>
                  </a:lnTo>
                  <a:lnTo>
                    <a:pt x="259556" y="54769"/>
                  </a:lnTo>
                  <a:lnTo>
                    <a:pt x="333375" y="95250"/>
                  </a:lnTo>
                  <a:lnTo>
                    <a:pt x="445294" y="171450"/>
                  </a:lnTo>
                  <a:lnTo>
                    <a:pt x="561975" y="254794"/>
                  </a:lnTo>
                  <a:lnTo>
                    <a:pt x="695325" y="354806"/>
                  </a:lnTo>
                  <a:lnTo>
                    <a:pt x="912019" y="500062"/>
                  </a:lnTo>
                  <a:lnTo>
                    <a:pt x="1095375" y="628650"/>
                  </a:lnTo>
                  <a:lnTo>
                    <a:pt x="1340644" y="792956"/>
                  </a:lnTo>
                  <a:lnTo>
                    <a:pt x="1483519" y="892969"/>
                  </a:lnTo>
                  <a:lnTo>
                    <a:pt x="1552575" y="923925"/>
                  </a:lnTo>
                  <a:lnTo>
                    <a:pt x="1728787" y="995362"/>
                  </a:lnTo>
                  <a:lnTo>
                    <a:pt x="1912144" y="1066800"/>
                  </a:lnTo>
                  <a:lnTo>
                    <a:pt x="2055019" y="1116806"/>
                  </a:lnTo>
                  <a:lnTo>
                    <a:pt x="2190750" y="1164431"/>
                  </a:lnTo>
                  <a:lnTo>
                    <a:pt x="2226469" y="1181100"/>
                  </a:lnTo>
                  <a:lnTo>
                    <a:pt x="2240756" y="1193006"/>
                  </a:lnTo>
                  <a:lnTo>
                    <a:pt x="2238375" y="1209675"/>
                  </a:lnTo>
                  <a:lnTo>
                    <a:pt x="2221706" y="1228725"/>
                  </a:lnTo>
                  <a:lnTo>
                    <a:pt x="2185987" y="1243012"/>
                  </a:lnTo>
                  <a:lnTo>
                    <a:pt x="2083594" y="1257300"/>
                  </a:lnTo>
                  <a:lnTo>
                    <a:pt x="1933575" y="1266825"/>
                  </a:lnTo>
                  <a:lnTo>
                    <a:pt x="1824037" y="1273969"/>
                  </a:lnTo>
                  <a:lnTo>
                    <a:pt x="1683544" y="1288256"/>
                  </a:lnTo>
                  <a:lnTo>
                    <a:pt x="1483519" y="1293019"/>
                  </a:lnTo>
                  <a:lnTo>
                    <a:pt x="1462087" y="1285875"/>
                  </a:lnTo>
                  <a:lnTo>
                    <a:pt x="1443037" y="1269206"/>
                  </a:lnTo>
                  <a:lnTo>
                    <a:pt x="1354931" y="1183481"/>
                  </a:lnTo>
                  <a:lnTo>
                    <a:pt x="1128712" y="973931"/>
                  </a:lnTo>
                  <a:lnTo>
                    <a:pt x="935831" y="807244"/>
                  </a:lnTo>
                  <a:lnTo>
                    <a:pt x="738187" y="638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47F994AF-D715-480E-AB63-EB35FE390404}"/>
                </a:ext>
              </a:extLst>
            </p:cNvPr>
            <p:cNvSpPr/>
            <p:nvPr/>
          </p:nvSpPr>
          <p:spPr>
            <a:xfrm>
              <a:off x="4881563" y="4678363"/>
              <a:ext cx="376237" cy="1560512"/>
            </a:xfrm>
            <a:custGeom>
              <a:avLst/>
              <a:gdLst>
                <a:gd name="connsiteX0" fmla="*/ 371475 w 376237"/>
                <a:gd name="connsiteY0" fmla="*/ 816769 h 1559719"/>
                <a:gd name="connsiteX1" fmla="*/ 371475 w 376237"/>
                <a:gd name="connsiteY1" fmla="*/ 1135857 h 1559719"/>
                <a:gd name="connsiteX2" fmla="*/ 369093 w 376237"/>
                <a:gd name="connsiteY2" fmla="*/ 1193007 h 1559719"/>
                <a:gd name="connsiteX3" fmla="*/ 361950 w 376237"/>
                <a:gd name="connsiteY3" fmla="*/ 1235869 h 1559719"/>
                <a:gd name="connsiteX4" fmla="*/ 340518 w 376237"/>
                <a:gd name="connsiteY4" fmla="*/ 1321594 h 1559719"/>
                <a:gd name="connsiteX5" fmla="*/ 323850 w 376237"/>
                <a:gd name="connsiteY5" fmla="*/ 1383507 h 1559719"/>
                <a:gd name="connsiteX6" fmla="*/ 311943 w 376237"/>
                <a:gd name="connsiteY6" fmla="*/ 1416844 h 1559719"/>
                <a:gd name="connsiteX7" fmla="*/ 292893 w 376237"/>
                <a:gd name="connsiteY7" fmla="*/ 1459707 h 1559719"/>
                <a:gd name="connsiteX8" fmla="*/ 266700 w 376237"/>
                <a:gd name="connsiteY8" fmla="*/ 1507332 h 1559719"/>
                <a:gd name="connsiteX9" fmla="*/ 245268 w 376237"/>
                <a:gd name="connsiteY9" fmla="*/ 1535907 h 1559719"/>
                <a:gd name="connsiteX10" fmla="*/ 226218 w 376237"/>
                <a:gd name="connsiteY10" fmla="*/ 1550194 h 1559719"/>
                <a:gd name="connsiteX11" fmla="*/ 204787 w 376237"/>
                <a:gd name="connsiteY11" fmla="*/ 1557338 h 1559719"/>
                <a:gd name="connsiteX12" fmla="*/ 176212 w 376237"/>
                <a:gd name="connsiteY12" fmla="*/ 1559719 h 1559719"/>
                <a:gd name="connsiteX13" fmla="*/ 130968 w 376237"/>
                <a:gd name="connsiteY13" fmla="*/ 1550194 h 1559719"/>
                <a:gd name="connsiteX14" fmla="*/ 107156 w 376237"/>
                <a:gd name="connsiteY14" fmla="*/ 1540669 h 1559719"/>
                <a:gd name="connsiteX15" fmla="*/ 85725 w 376237"/>
                <a:gd name="connsiteY15" fmla="*/ 1516857 h 1559719"/>
                <a:gd name="connsiteX16" fmla="*/ 28575 w 376237"/>
                <a:gd name="connsiteY16" fmla="*/ 1431132 h 1559719"/>
                <a:gd name="connsiteX17" fmla="*/ 121443 w 376237"/>
                <a:gd name="connsiteY17" fmla="*/ 1014413 h 1559719"/>
                <a:gd name="connsiteX18" fmla="*/ 128587 w 376237"/>
                <a:gd name="connsiteY18" fmla="*/ 966788 h 1559719"/>
                <a:gd name="connsiteX19" fmla="*/ 126206 w 376237"/>
                <a:gd name="connsiteY19" fmla="*/ 652463 h 1559719"/>
                <a:gd name="connsiteX20" fmla="*/ 128587 w 376237"/>
                <a:gd name="connsiteY20" fmla="*/ 390525 h 1559719"/>
                <a:gd name="connsiteX21" fmla="*/ 128587 w 376237"/>
                <a:gd name="connsiteY21" fmla="*/ 288132 h 1559719"/>
                <a:gd name="connsiteX22" fmla="*/ 126206 w 376237"/>
                <a:gd name="connsiteY22" fmla="*/ 261938 h 1559719"/>
                <a:gd name="connsiteX23" fmla="*/ 114300 w 376237"/>
                <a:gd name="connsiteY23" fmla="*/ 209550 h 1559719"/>
                <a:gd name="connsiteX24" fmla="*/ 100012 w 376237"/>
                <a:gd name="connsiteY24" fmla="*/ 164307 h 1559719"/>
                <a:gd name="connsiteX25" fmla="*/ 69056 w 376237"/>
                <a:gd name="connsiteY25" fmla="*/ 107157 h 1559719"/>
                <a:gd name="connsiteX26" fmla="*/ 0 w 376237"/>
                <a:gd name="connsiteY26" fmla="*/ 2382 h 1559719"/>
                <a:gd name="connsiteX27" fmla="*/ 204787 w 376237"/>
                <a:gd name="connsiteY27" fmla="*/ 0 h 1559719"/>
                <a:gd name="connsiteX28" fmla="*/ 300037 w 376237"/>
                <a:gd name="connsiteY28" fmla="*/ 73819 h 1559719"/>
                <a:gd name="connsiteX29" fmla="*/ 330993 w 376237"/>
                <a:gd name="connsiteY29" fmla="*/ 97632 h 1559719"/>
                <a:gd name="connsiteX30" fmla="*/ 347662 w 376237"/>
                <a:gd name="connsiteY30" fmla="*/ 111919 h 1559719"/>
                <a:gd name="connsiteX31" fmla="*/ 366712 w 376237"/>
                <a:gd name="connsiteY31" fmla="*/ 135732 h 1559719"/>
                <a:gd name="connsiteX32" fmla="*/ 373856 w 376237"/>
                <a:gd name="connsiteY32" fmla="*/ 154782 h 1559719"/>
                <a:gd name="connsiteX33" fmla="*/ 376237 w 376237"/>
                <a:gd name="connsiteY33" fmla="*/ 188119 h 1559719"/>
                <a:gd name="connsiteX34" fmla="*/ 376237 w 376237"/>
                <a:gd name="connsiteY34" fmla="*/ 419100 h 1559719"/>
                <a:gd name="connsiteX35" fmla="*/ 371475 w 376237"/>
                <a:gd name="connsiteY35" fmla="*/ 81676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76237" h="1559719">
                  <a:moveTo>
                    <a:pt x="371475" y="816769"/>
                  </a:moveTo>
                  <a:lnTo>
                    <a:pt x="371475" y="1135857"/>
                  </a:lnTo>
                  <a:lnTo>
                    <a:pt x="369093" y="1193007"/>
                  </a:lnTo>
                  <a:lnTo>
                    <a:pt x="361950" y="1235869"/>
                  </a:lnTo>
                  <a:lnTo>
                    <a:pt x="340518" y="1321594"/>
                  </a:lnTo>
                  <a:lnTo>
                    <a:pt x="323850" y="1383507"/>
                  </a:lnTo>
                  <a:lnTo>
                    <a:pt x="311943" y="1416844"/>
                  </a:lnTo>
                  <a:lnTo>
                    <a:pt x="292893" y="1459707"/>
                  </a:lnTo>
                  <a:lnTo>
                    <a:pt x="266700" y="1507332"/>
                  </a:lnTo>
                  <a:lnTo>
                    <a:pt x="245268" y="1535907"/>
                  </a:lnTo>
                  <a:lnTo>
                    <a:pt x="226218" y="1550194"/>
                  </a:lnTo>
                  <a:lnTo>
                    <a:pt x="204787" y="1557338"/>
                  </a:lnTo>
                  <a:lnTo>
                    <a:pt x="176212" y="1559719"/>
                  </a:lnTo>
                  <a:lnTo>
                    <a:pt x="130968" y="1550194"/>
                  </a:lnTo>
                  <a:lnTo>
                    <a:pt x="107156" y="1540669"/>
                  </a:lnTo>
                  <a:lnTo>
                    <a:pt x="85725" y="1516857"/>
                  </a:lnTo>
                  <a:lnTo>
                    <a:pt x="28575" y="1431132"/>
                  </a:lnTo>
                  <a:lnTo>
                    <a:pt x="121443" y="1014413"/>
                  </a:lnTo>
                  <a:lnTo>
                    <a:pt x="128587" y="966788"/>
                  </a:lnTo>
                  <a:cubicBezTo>
                    <a:pt x="127793" y="862013"/>
                    <a:pt x="127000" y="757238"/>
                    <a:pt x="126206" y="652463"/>
                  </a:cubicBezTo>
                  <a:cubicBezTo>
                    <a:pt x="127000" y="565150"/>
                    <a:pt x="127793" y="477838"/>
                    <a:pt x="128587" y="390525"/>
                  </a:cubicBezTo>
                  <a:lnTo>
                    <a:pt x="128587" y="288132"/>
                  </a:lnTo>
                  <a:lnTo>
                    <a:pt x="126206" y="261938"/>
                  </a:lnTo>
                  <a:lnTo>
                    <a:pt x="114300" y="209550"/>
                  </a:lnTo>
                  <a:lnTo>
                    <a:pt x="100012" y="164307"/>
                  </a:lnTo>
                  <a:lnTo>
                    <a:pt x="69056" y="107157"/>
                  </a:lnTo>
                  <a:lnTo>
                    <a:pt x="0" y="2382"/>
                  </a:lnTo>
                  <a:lnTo>
                    <a:pt x="204787" y="0"/>
                  </a:lnTo>
                  <a:lnTo>
                    <a:pt x="300037" y="73819"/>
                  </a:lnTo>
                  <a:lnTo>
                    <a:pt x="330993" y="97632"/>
                  </a:lnTo>
                  <a:lnTo>
                    <a:pt x="347662" y="111919"/>
                  </a:lnTo>
                  <a:lnTo>
                    <a:pt x="366712" y="135732"/>
                  </a:lnTo>
                  <a:lnTo>
                    <a:pt x="373856" y="154782"/>
                  </a:lnTo>
                  <a:lnTo>
                    <a:pt x="376237" y="188119"/>
                  </a:lnTo>
                  <a:lnTo>
                    <a:pt x="376237" y="419100"/>
                  </a:lnTo>
                  <a:cubicBezTo>
                    <a:pt x="374650" y="553244"/>
                    <a:pt x="373062" y="687388"/>
                    <a:pt x="371475" y="8167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26892D05-ECF6-4B50-997C-18CE354F0C8C}"/>
                </a:ext>
              </a:extLst>
            </p:cNvPr>
            <p:cNvSpPr/>
            <p:nvPr/>
          </p:nvSpPr>
          <p:spPr>
            <a:xfrm>
              <a:off x="4500563" y="5576888"/>
              <a:ext cx="555625" cy="561975"/>
            </a:xfrm>
            <a:custGeom>
              <a:avLst/>
              <a:gdLst>
                <a:gd name="connsiteX0" fmla="*/ 138112 w 554831"/>
                <a:gd name="connsiteY0" fmla="*/ 116681 h 561975"/>
                <a:gd name="connsiteX1" fmla="*/ 264318 w 554831"/>
                <a:gd name="connsiteY1" fmla="*/ 169068 h 561975"/>
                <a:gd name="connsiteX2" fmla="*/ 314325 w 554831"/>
                <a:gd name="connsiteY2" fmla="*/ 183356 h 561975"/>
                <a:gd name="connsiteX3" fmla="*/ 342900 w 554831"/>
                <a:gd name="connsiteY3" fmla="*/ 188118 h 561975"/>
                <a:gd name="connsiteX4" fmla="*/ 381000 w 554831"/>
                <a:gd name="connsiteY4" fmla="*/ 192881 h 561975"/>
                <a:gd name="connsiteX5" fmla="*/ 419100 w 554831"/>
                <a:gd name="connsiteY5" fmla="*/ 190500 h 561975"/>
                <a:gd name="connsiteX6" fmla="*/ 452437 w 554831"/>
                <a:gd name="connsiteY6" fmla="*/ 180975 h 561975"/>
                <a:gd name="connsiteX7" fmla="*/ 471487 w 554831"/>
                <a:gd name="connsiteY7" fmla="*/ 169068 h 561975"/>
                <a:gd name="connsiteX8" fmla="*/ 554831 w 554831"/>
                <a:gd name="connsiteY8" fmla="*/ 0 h 561975"/>
                <a:gd name="connsiteX9" fmla="*/ 438150 w 554831"/>
                <a:gd name="connsiteY9" fmla="*/ 561975 h 561975"/>
                <a:gd name="connsiteX10" fmla="*/ 407193 w 554831"/>
                <a:gd name="connsiteY10" fmla="*/ 531018 h 561975"/>
                <a:gd name="connsiteX11" fmla="*/ 330993 w 554831"/>
                <a:gd name="connsiteY11" fmla="*/ 431006 h 561975"/>
                <a:gd name="connsiteX12" fmla="*/ 280987 w 554831"/>
                <a:gd name="connsiteY12" fmla="*/ 361950 h 561975"/>
                <a:gd name="connsiteX13" fmla="*/ 207168 w 554831"/>
                <a:gd name="connsiteY13" fmla="*/ 280987 h 561975"/>
                <a:gd name="connsiteX14" fmla="*/ 147637 w 554831"/>
                <a:gd name="connsiteY14" fmla="*/ 226218 h 561975"/>
                <a:gd name="connsiteX15" fmla="*/ 109537 w 554831"/>
                <a:gd name="connsiteY15" fmla="*/ 192881 h 561975"/>
                <a:gd name="connsiteX16" fmla="*/ 80962 w 554831"/>
                <a:gd name="connsiteY16" fmla="*/ 173831 h 561975"/>
                <a:gd name="connsiteX17" fmla="*/ 40481 w 554831"/>
                <a:gd name="connsiteY17" fmla="*/ 154781 h 561975"/>
                <a:gd name="connsiteX18" fmla="*/ 23812 w 554831"/>
                <a:gd name="connsiteY18" fmla="*/ 142875 h 561975"/>
                <a:gd name="connsiteX19" fmla="*/ 9525 w 554831"/>
                <a:gd name="connsiteY19" fmla="*/ 123825 h 561975"/>
                <a:gd name="connsiteX20" fmla="*/ 0 w 554831"/>
                <a:gd name="connsiteY20" fmla="*/ 107156 h 561975"/>
                <a:gd name="connsiteX21" fmla="*/ 0 w 554831"/>
                <a:gd name="connsiteY21" fmla="*/ 88106 h 561975"/>
                <a:gd name="connsiteX22" fmla="*/ 2381 w 554831"/>
                <a:gd name="connsiteY22" fmla="*/ 78581 h 561975"/>
                <a:gd name="connsiteX23" fmla="*/ 16668 w 554831"/>
                <a:gd name="connsiteY23" fmla="*/ 73818 h 561975"/>
                <a:gd name="connsiteX24" fmla="*/ 57150 w 554831"/>
                <a:gd name="connsiteY24" fmla="*/ 78581 h 561975"/>
                <a:gd name="connsiteX25" fmla="*/ 138112 w 554831"/>
                <a:gd name="connsiteY25" fmla="*/ 1166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4831" h="561975">
                  <a:moveTo>
                    <a:pt x="138112" y="116681"/>
                  </a:moveTo>
                  <a:lnTo>
                    <a:pt x="264318" y="169068"/>
                  </a:lnTo>
                  <a:lnTo>
                    <a:pt x="314325" y="183356"/>
                  </a:lnTo>
                  <a:lnTo>
                    <a:pt x="342900" y="188118"/>
                  </a:lnTo>
                  <a:lnTo>
                    <a:pt x="381000" y="192881"/>
                  </a:lnTo>
                  <a:lnTo>
                    <a:pt x="419100" y="190500"/>
                  </a:lnTo>
                  <a:lnTo>
                    <a:pt x="452437" y="180975"/>
                  </a:lnTo>
                  <a:lnTo>
                    <a:pt x="471487" y="169068"/>
                  </a:lnTo>
                  <a:lnTo>
                    <a:pt x="554831" y="0"/>
                  </a:lnTo>
                  <a:lnTo>
                    <a:pt x="438150" y="561975"/>
                  </a:lnTo>
                  <a:lnTo>
                    <a:pt x="407193" y="531018"/>
                  </a:lnTo>
                  <a:lnTo>
                    <a:pt x="330993" y="431006"/>
                  </a:lnTo>
                  <a:lnTo>
                    <a:pt x="280987" y="361950"/>
                  </a:lnTo>
                  <a:lnTo>
                    <a:pt x="207168" y="280987"/>
                  </a:lnTo>
                  <a:lnTo>
                    <a:pt x="147637" y="226218"/>
                  </a:lnTo>
                  <a:lnTo>
                    <a:pt x="109537" y="192881"/>
                  </a:lnTo>
                  <a:lnTo>
                    <a:pt x="80962" y="173831"/>
                  </a:lnTo>
                  <a:lnTo>
                    <a:pt x="40481" y="154781"/>
                  </a:lnTo>
                  <a:lnTo>
                    <a:pt x="23812" y="142875"/>
                  </a:lnTo>
                  <a:lnTo>
                    <a:pt x="9525" y="123825"/>
                  </a:lnTo>
                  <a:lnTo>
                    <a:pt x="0" y="107156"/>
                  </a:lnTo>
                  <a:lnTo>
                    <a:pt x="0" y="88106"/>
                  </a:lnTo>
                  <a:lnTo>
                    <a:pt x="2381" y="78581"/>
                  </a:lnTo>
                  <a:lnTo>
                    <a:pt x="16668" y="73818"/>
                  </a:lnTo>
                  <a:lnTo>
                    <a:pt x="57150" y="78581"/>
                  </a:lnTo>
                  <a:lnTo>
                    <a:pt x="138112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C2866014-A679-4035-85E0-5C9D1CCC0E6D}"/>
              </a:ext>
            </a:extLst>
          </p:cNvPr>
          <p:cNvGrpSpPr/>
          <p:nvPr/>
        </p:nvGrpSpPr>
        <p:grpSpPr>
          <a:xfrm>
            <a:off x="2695575" y="1326357"/>
            <a:ext cx="4619625" cy="4760912"/>
            <a:chOff x="2847975" y="1477963"/>
            <a:chExt cx="4619625" cy="4760912"/>
          </a:xfrm>
        </p:grpSpPr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5D047008-144D-4283-80B1-641287860F12}"/>
                </a:ext>
              </a:extLst>
            </p:cNvPr>
            <p:cNvSpPr/>
            <p:nvPr/>
          </p:nvSpPr>
          <p:spPr>
            <a:xfrm>
              <a:off x="4754563" y="1477963"/>
              <a:ext cx="569912" cy="673100"/>
            </a:xfrm>
            <a:custGeom>
              <a:avLst/>
              <a:gdLst>
                <a:gd name="connsiteX0" fmla="*/ 230982 w 569119"/>
                <a:gd name="connsiteY0" fmla="*/ 431007 h 671513"/>
                <a:gd name="connsiteX1" fmla="*/ 228600 w 569119"/>
                <a:gd name="connsiteY1" fmla="*/ 269082 h 671513"/>
                <a:gd name="connsiteX2" fmla="*/ 223838 w 569119"/>
                <a:gd name="connsiteY2" fmla="*/ 216694 h 671513"/>
                <a:gd name="connsiteX3" fmla="*/ 209550 w 569119"/>
                <a:gd name="connsiteY3" fmla="*/ 178594 h 671513"/>
                <a:gd name="connsiteX4" fmla="*/ 171450 w 569119"/>
                <a:gd name="connsiteY4" fmla="*/ 142875 h 671513"/>
                <a:gd name="connsiteX5" fmla="*/ 135732 w 569119"/>
                <a:gd name="connsiteY5" fmla="*/ 121444 h 671513"/>
                <a:gd name="connsiteX6" fmla="*/ 92869 w 569119"/>
                <a:gd name="connsiteY6" fmla="*/ 100013 h 671513"/>
                <a:gd name="connsiteX7" fmla="*/ 38100 w 569119"/>
                <a:gd name="connsiteY7" fmla="*/ 78582 h 671513"/>
                <a:gd name="connsiteX8" fmla="*/ 19050 w 569119"/>
                <a:gd name="connsiteY8" fmla="*/ 66675 h 671513"/>
                <a:gd name="connsiteX9" fmla="*/ 2382 w 569119"/>
                <a:gd name="connsiteY9" fmla="*/ 42863 h 671513"/>
                <a:gd name="connsiteX10" fmla="*/ 0 w 569119"/>
                <a:gd name="connsiteY10" fmla="*/ 21432 h 671513"/>
                <a:gd name="connsiteX11" fmla="*/ 11907 w 569119"/>
                <a:gd name="connsiteY11" fmla="*/ 7144 h 671513"/>
                <a:gd name="connsiteX12" fmla="*/ 35719 w 569119"/>
                <a:gd name="connsiteY12" fmla="*/ 0 h 671513"/>
                <a:gd name="connsiteX13" fmla="*/ 142875 w 569119"/>
                <a:gd name="connsiteY13" fmla="*/ 0 h 671513"/>
                <a:gd name="connsiteX14" fmla="*/ 240507 w 569119"/>
                <a:gd name="connsiteY14" fmla="*/ 4763 h 671513"/>
                <a:gd name="connsiteX15" fmla="*/ 302419 w 569119"/>
                <a:gd name="connsiteY15" fmla="*/ 11907 h 671513"/>
                <a:gd name="connsiteX16" fmla="*/ 350044 w 569119"/>
                <a:gd name="connsiteY16" fmla="*/ 26194 h 671513"/>
                <a:gd name="connsiteX17" fmla="*/ 390525 w 569119"/>
                <a:gd name="connsiteY17" fmla="*/ 47625 h 671513"/>
                <a:gd name="connsiteX18" fmla="*/ 476250 w 569119"/>
                <a:gd name="connsiteY18" fmla="*/ 102394 h 671513"/>
                <a:gd name="connsiteX19" fmla="*/ 531019 w 569119"/>
                <a:gd name="connsiteY19" fmla="*/ 145257 h 671513"/>
                <a:gd name="connsiteX20" fmla="*/ 559594 w 569119"/>
                <a:gd name="connsiteY20" fmla="*/ 180975 h 671513"/>
                <a:gd name="connsiteX21" fmla="*/ 566738 w 569119"/>
                <a:gd name="connsiteY21" fmla="*/ 207169 h 671513"/>
                <a:gd name="connsiteX22" fmla="*/ 569119 w 569119"/>
                <a:gd name="connsiteY22" fmla="*/ 235744 h 671513"/>
                <a:gd name="connsiteX23" fmla="*/ 561975 w 569119"/>
                <a:gd name="connsiteY23" fmla="*/ 259557 h 671513"/>
                <a:gd name="connsiteX24" fmla="*/ 545307 w 569119"/>
                <a:gd name="connsiteY24" fmla="*/ 295275 h 671513"/>
                <a:gd name="connsiteX25" fmla="*/ 531019 w 569119"/>
                <a:gd name="connsiteY25" fmla="*/ 323850 h 671513"/>
                <a:gd name="connsiteX26" fmla="*/ 519113 w 569119"/>
                <a:gd name="connsiteY26" fmla="*/ 361950 h 671513"/>
                <a:gd name="connsiteX27" fmla="*/ 521494 w 569119"/>
                <a:gd name="connsiteY27" fmla="*/ 438150 h 671513"/>
                <a:gd name="connsiteX28" fmla="*/ 523875 w 569119"/>
                <a:gd name="connsiteY28" fmla="*/ 650082 h 671513"/>
                <a:gd name="connsiteX29" fmla="*/ 230982 w 569119"/>
                <a:gd name="connsiteY29" fmla="*/ 671513 h 671513"/>
                <a:gd name="connsiteX30" fmla="*/ 230982 w 569119"/>
                <a:gd name="connsiteY30" fmla="*/ 431007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9119" h="671513">
                  <a:moveTo>
                    <a:pt x="230982" y="431007"/>
                  </a:moveTo>
                  <a:lnTo>
                    <a:pt x="228600" y="269082"/>
                  </a:lnTo>
                  <a:lnTo>
                    <a:pt x="223838" y="216694"/>
                  </a:lnTo>
                  <a:lnTo>
                    <a:pt x="209550" y="178594"/>
                  </a:lnTo>
                  <a:lnTo>
                    <a:pt x="171450" y="142875"/>
                  </a:lnTo>
                  <a:lnTo>
                    <a:pt x="135732" y="121444"/>
                  </a:lnTo>
                  <a:lnTo>
                    <a:pt x="92869" y="100013"/>
                  </a:lnTo>
                  <a:lnTo>
                    <a:pt x="38100" y="78582"/>
                  </a:lnTo>
                  <a:lnTo>
                    <a:pt x="19050" y="66675"/>
                  </a:lnTo>
                  <a:lnTo>
                    <a:pt x="2382" y="42863"/>
                  </a:lnTo>
                  <a:lnTo>
                    <a:pt x="0" y="21432"/>
                  </a:lnTo>
                  <a:lnTo>
                    <a:pt x="11907" y="7144"/>
                  </a:lnTo>
                  <a:lnTo>
                    <a:pt x="35719" y="0"/>
                  </a:lnTo>
                  <a:lnTo>
                    <a:pt x="142875" y="0"/>
                  </a:lnTo>
                  <a:lnTo>
                    <a:pt x="240507" y="4763"/>
                  </a:lnTo>
                  <a:lnTo>
                    <a:pt x="302419" y="11907"/>
                  </a:lnTo>
                  <a:lnTo>
                    <a:pt x="350044" y="26194"/>
                  </a:lnTo>
                  <a:lnTo>
                    <a:pt x="390525" y="47625"/>
                  </a:lnTo>
                  <a:lnTo>
                    <a:pt x="476250" y="102394"/>
                  </a:lnTo>
                  <a:lnTo>
                    <a:pt x="531019" y="145257"/>
                  </a:lnTo>
                  <a:lnTo>
                    <a:pt x="559594" y="180975"/>
                  </a:lnTo>
                  <a:lnTo>
                    <a:pt x="566738" y="207169"/>
                  </a:lnTo>
                  <a:lnTo>
                    <a:pt x="569119" y="235744"/>
                  </a:lnTo>
                  <a:lnTo>
                    <a:pt x="561975" y="259557"/>
                  </a:lnTo>
                  <a:lnTo>
                    <a:pt x="545307" y="295275"/>
                  </a:lnTo>
                  <a:lnTo>
                    <a:pt x="531019" y="323850"/>
                  </a:lnTo>
                  <a:lnTo>
                    <a:pt x="519113" y="361950"/>
                  </a:lnTo>
                  <a:cubicBezTo>
                    <a:pt x="519907" y="387350"/>
                    <a:pt x="520700" y="412750"/>
                    <a:pt x="521494" y="438150"/>
                  </a:cubicBezTo>
                  <a:cubicBezTo>
                    <a:pt x="522288" y="508794"/>
                    <a:pt x="523081" y="579438"/>
                    <a:pt x="523875" y="650082"/>
                  </a:cubicBezTo>
                  <a:lnTo>
                    <a:pt x="230982" y="671513"/>
                  </a:lnTo>
                  <a:lnTo>
                    <a:pt x="23098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C60F9DC6-4422-4F91-91CA-C997B3D8297C}"/>
                </a:ext>
              </a:extLst>
            </p:cNvPr>
            <p:cNvSpPr/>
            <p:nvPr/>
          </p:nvSpPr>
          <p:spPr>
            <a:xfrm>
              <a:off x="3033713" y="2017713"/>
              <a:ext cx="501650" cy="1092200"/>
            </a:xfrm>
            <a:custGeom>
              <a:avLst/>
              <a:gdLst>
                <a:gd name="connsiteX0" fmla="*/ 0 w 502443"/>
                <a:gd name="connsiteY0" fmla="*/ 938212 h 1092994"/>
                <a:gd name="connsiteX1" fmla="*/ 7143 w 502443"/>
                <a:gd name="connsiteY1" fmla="*/ 795337 h 1092994"/>
                <a:gd name="connsiteX2" fmla="*/ 14287 w 502443"/>
                <a:gd name="connsiteY2" fmla="*/ 773906 h 1092994"/>
                <a:gd name="connsiteX3" fmla="*/ 52387 w 502443"/>
                <a:gd name="connsiteY3" fmla="*/ 738187 h 1092994"/>
                <a:gd name="connsiteX4" fmla="*/ 90487 w 502443"/>
                <a:gd name="connsiteY4" fmla="*/ 697706 h 1092994"/>
                <a:gd name="connsiteX5" fmla="*/ 128587 w 502443"/>
                <a:gd name="connsiteY5" fmla="*/ 650081 h 1092994"/>
                <a:gd name="connsiteX6" fmla="*/ 164306 w 502443"/>
                <a:gd name="connsiteY6" fmla="*/ 602456 h 1092994"/>
                <a:gd name="connsiteX7" fmla="*/ 211931 w 502443"/>
                <a:gd name="connsiteY7" fmla="*/ 528637 h 1092994"/>
                <a:gd name="connsiteX8" fmla="*/ 257175 w 502443"/>
                <a:gd name="connsiteY8" fmla="*/ 440531 h 1092994"/>
                <a:gd name="connsiteX9" fmla="*/ 290512 w 502443"/>
                <a:gd name="connsiteY9" fmla="*/ 359569 h 1092994"/>
                <a:gd name="connsiteX10" fmla="*/ 314325 w 502443"/>
                <a:gd name="connsiteY10" fmla="*/ 283369 h 1092994"/>
                <a:gd name="connsiteX11" fmla="*/ 326231 w 502443"/>
                <a:gd name="connsiteY11" fmla="*/ 207169 h 1092994"/>
                <a:gd name="connsiteX12" fmla="*/ 326231 w 502443"/>
                <a:gd name="connsiteY12" fmla="*/ 161925 h 1092994"/>
                <a:gd name="connsiteX13" fmla="*/ 326231 w 502443"/>
                <a:gd name="connsiteY13" fmla="*/ 119062 h 1092994"/>
                <a:gd name="connsiteX14" fmla="*/ 316706 w 502443"/>
                <a:gd name="connsiteY14" fmla="*/ 88106 h 1092994"/>
                <a:gd name="connsiteX15" fmla="*/ 302418 w 502443"/>
                <a:gd name="connsiteY15" fmla="*/ 59531 h 1092994"/>
                <a:gd name="connsiteX16" fmla="*/ 290512 w 502443"/>
                <a:gd name="connsiteY16" fmla="*/ 33337 h 1092994"/>
                <a:gd name="connsiteX17" fmla="*/ 290512 w 502443"/>
                <a:gd name="connsiteY17" fmla="*/ 19050 h 1092994"/>
                <a:gd name="connsiteX18" fmla="*/ 295275 w 502443"/>
                <a:gd name="connsiteY18" fmla="*/ 4762 h 1092994"/>
                <a:gd name="connsiteX19" fmla="*/ 316706 w 502443"/>
                <a:gd name="connsiteY19" fmla="*/ 0 h 1092994"/>
                <a:gd name="connsiteX20" fmla="*/ 352425 w 502443"/>
                <a:gd name="connsiteY20" fmla="*/ 21431 h 1092994"/>
                <a:gd name="connsiteX21" fmla="*/ 395287 w 502443"/>
                <a:gd name="connsiteY21" fmla="*/ 69056 h 1092994"/>
                <a:gd name="connsiteX22" fmla="*/ 435768 w 502443"/>
                <a:gd name="connsiteY22" fmla="*/ 135731 h 1092994"/>
                <a:gd name="connsiteX23" fmla="*/ 481012 w 502443"/>
                <a:gd name="connsiteY23" fmla="*/ 223837 h 1092994"/>
                <a:gd name="connsiteX24" fmla="*/ 502443 w 502443"/>
                <a:gd name="connsiteY24" fmla="*/ 345281 h 1092994"/>
                <a:gd name="connsiteX25" fmla="*/ 485775 w 502443"/>
                <a:gd name="connsiteY25" fmla="*/ 450056 h 1092994"/>
                <a:gd name="connsiteX26" fmla="*/ 440531 w 502443"/>
                <a:gd name="connsiteY26" fmla="*/ 600075 h 1092994"/>
                <a:gd name="connsiteX27" fmla="*/ 381000 w 502443"/>
                <a:gd name="connsiteY27" fmla="*/ 773906 h 1092994"/>
                <a:gd name="connsiteX28" fmla="*/ 302418 w 502443"/>
                <a:gd name="connsiteY28" fmla="*/ 940594 h 1092994"/>
                <a:gd name="connsiteX29" fmla="*/ 245268 w 502443"/>
                <a:gd name="connsiteY29" fmla="*/ 1023937 h 1092994"/>
                <a:gd name="connsiteX30" fmla="*/ 200025 w 502443"/>
                <a:gd name="connsiteY30" fmla="*/ 1062037 h 1092994"/>
                <a:gd name="connsiteX31" fmla="*/ 166687 w 502443"/>
                <a:gd name="connsiteY31" fmla="*/ 1081087 h 1092994"/>
                <a:gd name="connsiteX32" fmla="*/ 116681 w 502443"/>
                <a:gd name="connsiteY32" fmla="*/ 1092994 h 1092994"/>
                <a:gd name="connsiteX33" fmla="*/ 76200 w 502443"/>
                <a:gd name="connsiteY33" fmla="*/ 1090612 h 1092994"/>
                <a:gd name="connsiteX34" fmla="*/ 54768 w 502443"/>
                <a:gd name="connsiteY34" fmla="*/ 1083469 h 1092994"/>
                <a:gd name="connsiteX35" fmla="*/ 30956 w 502443"/>
                <a:gd name="connsiteY35" fmla="*/ 1066800 h 1092994"/>
                <a:gd name="connsiteX36" fmla="*/ 9525 w 502443"/>
                <a:gd name="connsiteY36" fmla="*/ 1035844 h 1092994"/>
                <a:gd name="connsiteX37" fmla="*/ 0 w 502443"/>
                <a:gd name="connsiteY37" fmla="*/ 9382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3" h="1092994">
                  <a:moveTo>
                    <a:pt x="0" y="938212"/>
                  </a:moveTo>
                  <a:lnTo>
                    <a:pt x="7143" y="795337"/>
                  </a:lnTo>
                  <a:lnTo>
                    <a:pt x="14287" y="773906"/>
                  </a:lnTo>
                  <a:lnTo>
                    <a:pt x="52387" y="738187"/>
                  </a:lnTo>
                  <a:lnTo>
                    <a:pt x="90487" y="697706"/>
                  </a:lnTo>
                  <a:lnTo>
                    <a:pt x="128587" y="650081"/>
                  </a:lnTo>
                  <a:lnTo>
                    <a:pt x="164306" y="602456"/>
                  </a:lnTo>
                  <a:lnTo>
                    <a:pt x="211931" y="528637"/>
                  </a:lnTo>
                  <a:lnTo>
                    <a:pt x="257175" y="440531"/>
                  </a:lnTo>
                  <a:lnTo>
                    <a:pt x="290512" y="359569"/>
                  </a:lnTo>
                  <a:lnTo>
                    <a:pt x="314325" y="283369"/>
                  </a:lnTo>
                  <a:lnTo>
                    <a:pt x="326231" y="207169"/>
                  </a:lnTo>
                  <a:lnTo>
                    <a:pt x="326231" y="161925"/>
                  </a:lnTo>
                  <a:lnTo>
                    <a:pt x="326231" y="119062"/>
                  </a:lnTo>
                  <a:lnTo>
                    <a:pt x="316706" y="88106"/>
                  </a:lnTo>
                  <a:lnTo>
                    <a:pt x="302418" y="59531"/>
                  </a:lnTo>
                  <a:lnTo>
                    <a:pt x="290512" y="33337"/>
                  </a:lnTo>
                  <a:lnTo>
                    <a:pt x="290512" y="19050"/>
                  </a:lnTo>
                  <a:lnTo>
                    <a:pt x="295275" y="4762"/>
                  </a:lnTo>
                  <a:lnTo>
                    <a:pt x="316706" y="0"/>
                  </a:lnTo>
                  <a:lnTo>
                    <a:pt x="352425" y="21431"/>
                  </a:lnTo>
                  <a:lnTo>
                    <a:pt x="395287" y="69056"/>
                  </a:lnTo>
                  <a:lnTo>
                    <a:pt x="435768" y="135731"/>
                  </a:lnTo>
                  <a:lnTo>
                    <a:pt x="481012" y="223837"/>
                  </a:lnTo>
                  <a:lnTo>
                    <a:pt x="502443" y="345281"/>
                  </a:lnTo>
                  <a:lnTo>
                    <a:pt x="485775" y="450056"/>
                  </a:lnTo>
                  <a:lnTo>
                    <a:pt x="440531" y="600075"/>
                  </a:lnTo>
                  <a:lnTo>
                    <a:pt x="381000" y="773906"/>
                  </a:lnTo>
                  <a:lnTo>
                    <a:pt x="302418" y="940594"/>
                  </a:lnTo>
                  <a:lnTo>
                    <a:pt x="245268" y="1023937"/>
                  </a:lnTo>
                  <a:lnTo>
                    <a:pt x="200025" y="1062037"/>
                  </a:lnTo>
                  <a:lnTo>
                    <a:pt x="166687" y="1081087"/>
                  </a:lnTo>
                  <a:lnTo>
                    <a:pt x="116681" y="1092994"/>
                  </a:lnTo>
                  <a:lnTo>
                    <a:pt x="76200" y="1090612"/>
                  </a:lnTo>
                  <a:lnTo>
                    <a:pt x="54768" y="1083469"/>
                  </a:lnTo>
                  <a:lnTo>
                    <a:pt x="30956" y="1066800"/>
                  </a:lnTo>
                  <a:lnTo>
                    <a:pt x="9525" y="1035844"/>
                  </a:lnTo>
                  <a:lnTo>
                    <a:pt x="0" y="938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705AC8E4-159D-4013-A041-2334B8662C66}"/>
                </a:ext>
              </a:extLst>
            </p:cNvPr>
            <p:cNvSpPr/>
            <p:nvPr/>
          </p:nvSpPr>
          <p:spPr>
            <a:xfrm>
              <a:off x="3071813" y="2576513"/>
              <a:ext cx="1165225" cy="1222375"/>
            </a:xfrm>
            <a:custGeom>
              <a:avLst/>
              <a:gdLst>
                <a:gd name="connsiteX0" fmla="*/ 450056 w 1164431"/>
                <a:gd name="connsiteY0" fmla="*/ 962025 h 1221581"/>
                <a:gd name="connsiteX1" fmla="*/ 276225 w 1164431"/>
                <a:gd name="connsiteY1" fmla="*/ 1071562 h 1221581"/>
                <a:gd name="connsiteX2" fmla="*/ 126206 w 1164431"/>
                <a:gd name="connsiteY2" fmla="*/ 1166812 h 1221581"/>
                <a:gd name="connsiteX3" fmla="*/ 59531 w 1164431"/>
                <a:gd name="connsiteY3" fmla="*/ 1209675 h 1221581"/>
                <a:gd name="connsiteX4" fmla="*/ 35718 w 1164431"/>
                <a:gd name="connsiteY4" fmla="*/ 1219200 h 1221581"/>
                <a:gd name="connsiteX5" fmla="*/ 16668 w 1164431"/>
                <a:gd name="connsiteY5" fmla="*/ 1221581 h 1221581"/>
                <a:gd name="connsiteX6" fmla="*/ 4762 w 1164431"/>
                <a:gd name="connsiteY6" fmla="*/ 1216818 h 1221581"/>
                <a:gd name="connsiteX7" fmla="*/ 0 w 1164431"/>
                <a:gd name="connsiteY7" fmla="*/ 1209675 h 1221581"/>
                <a:gd name="connsiteX8" fmla="*/ 0 w 1164431"/>
                <a:gd name="connsiteY8" fmla="*/ 1195387 h 1221581"/>
                <a:gd name="connsiteX9" fmla="*/ 7143 w 1164431"/>
                <a:gd name="connsiteY9" fmla="*/ 1159668 h 1221581"/>
                <a:gd name="connsiteX10" fmla="*/ 14287 w 1164431"/>
                <a:gd name="connsiteY10" fmla="*/ 1140618 h 1221581"/>
                <a:gd name="connsiteX11" fmla="*/ 35718 w 1164431"/>
                <a:gd name="connsiteY11" fmla="*/ 1119187 h 1221581"/>
                <a:gd name="connsiteX12" fmla="*/ 190500 w 1164431"/>
                <a:gd name="connsiteY12" fmla="*/ 1000125 h 1221581"/>
                <a:gd name="connsiteX13" fmla="*/ 307181 w 1164431"/>
                <a:gd name="connsiteY13" fmla="*/ 895350 h 1221581"/>
                <a:gd name="connsiteX14" fmla="*/ 473868 w 1164431"/>
                <a:gd name="connsiteY14" fmla="*/ 735806 h 1221581"/>
                <a:gd name="connsiteX15" fmla="*/ 619125 w 1164431"/>
                <a:gd name="connsiteY15" fmla="*/ 576262 h 1221581"/>
                <a:gd name="connsiteX16" fmla="*/ 723900 w 1164431"/>
                <a:gd name="connsiteY16" fmla="*/ 450056 h 1221581"/>
                <a:gd name="connsiteX17" fmla="*/ 819150 w 1164431"/>
                <a:gd name="connsiteY17" fmla="*/ 307181 h 1221581"/>
                <a:gd name="connsiteX18" fmla="*/ 864393 w 1164431"/>
                <a:gd name="connsiteY18" fmla="*/ 228600 h 1221581"/>
                <a:gd name="connsiteX19" fmla="*/ 866775 w 1164431"/>
                <a:gd name="connsiteY19" fmla="*/ 207168 h 1221581"/>
                <a:gd name="connsiteX20" fmla="*/ 866775 w 1164431"/>
                <a:gd name="connsiteY20" fmla="*/ 171450 h 1221581"/>
                <a:gd name="connsiteX21" fmla="*/ 854868 w 1164431"/>
                <a:gd name="connsiteY21" fmla="*/ 133350 h 1221581"/>
                <a:gd name="connsiteX22" fmla="*/ 840581 w 1164431"/>
                <a:gd name="connsiteY22" fmla="*/ 111918 h 1221581"/>
                <a:gd name="connsiteX23" fmla="*/ 812006 w 1164431"/>
                <a:gd name="connsiteY23" fmla="*/ 80962 h 1221581"/>
                <a:gd name="connsiteX24" fmla="*/ 792956 w 1164431"/>
                <a:gd name="connsiteY24" fmla="*/ 64293 h 1221581"/>
                <a:gd name="connsiteX25" fmla="*/ 776287 w 1164431"/>
                <a:gd name="connsiteY25" fmla="*/ 47625 h 1221581"/>
                <a:gd name="connsiteX26" fmla="*/ 769143 w 1164431"/>
                <a:gd name="connsiteY26" fmla="*/ 33337 h 1221581"/>
                <a:gd name="connsiteX27" fmla="*/ 769143 w 1164431"/>
                <a:gd name="connsiteY27" fmla="*/ 19050 h 1221581"/>
                <a:gd name="connsiteX28" fmla="*/ 776287 w 1164431"/>
                <a:gd name="connsiteY28" fmla="*/ 9525 h 1221581"/>
                <a:gd name="connsiteX29" fmla="*/ 807243 w 1164431"/>
                <a:gd name="connsiteY29" fmla="*/ 0 h 1221581"/>
                <a:gd name="connsiteX30" fmla="*/ 838200 w 1164431"/>
                <a:gd name="connsiteY30" fmla="*/ 0 h 1221581"/>
                <a:gd name="connsiteX31" fmla="*/ 873918 w 1164431"/>
                <a:gd name="connsiteY31" fmla="*/ 9525 h 1221581"/>
                <a:gd name="connsiteX32" fmla="*/ 904875 w 1164431"/>
                <a:gd name="connsiteY32" fmla="*/ 23812 h 1221581"/>
                <a:gd name="connsiteX33" fmla="*/ 992981 w 1164431"/>
                <a:gd name="connsiteY33" fmla="*/ 59531 h 1221581"/>
                <a:gd name="connsiteX34" fmla="*/ 1045368 w 1164431"/>
                <a:gd name="connsiteY34" fmla="*/ 85725 h 1221581"/>
                <a:gd name="connsiteX35" fmla="*/ 1085850 w 1164431"/>
                <a:gd name="connsiteY35" fmla="*/ 114300 h 1221581"/>
                <a:gd name="connsiteX36" fmla="*/ 1116806 w 1164431"/>
                <a:gd name="connsiteY36" fmla="*/ 135731 h 1221581"/>
                <a:gd name="connsiteX37" fmla="*/ 1164431 w 1164431"/>
                <a:gd name="connsiteY37" fmla="*/ 195262 h 1221581"/>
                <a:gd name="connsiteX38" fmla="*/ 1085850 w 1164431"/>
                <a:gd name="connsiteY38" fmla="*/ 309562 h 1221581"/>
                <a:gd name="connsiteX39" fmla="*/ 1012031 w 1164431"/>
                <a:gd name="connsiteY39" fmla="*/ 438150 h 1221581"/>
                <a:gd name="connsiteX40" fmla="*/ 859631 w 1164431"/>
                <a:gd name="connsiteY40" fmla="*/ 607218 h 1221581"/>
                <a:gd name="connsiteX41" fmla="*/ 750093 w 1164431"/>
                <a:gd name="connsiteY41" fmla="*/ 716756 h 1221581"/>
                <a:gd name="connsiteX42" fmla="*/ 628650 w 1164431"/>
                <a:gd name="connsiteY42" fmla="*/ 828675 h 1221581"/>
                <a:gd name="connsiteX43" fmla="*/ 450056 w 1164431"/>
                <a:gd name="connsiteY43" fmla="*/ 962025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64431" h="1221581">
                  <a:moveTo>
                    <a:pt x="450056" y="962025"/>
                  </a:moveTo>
                  <a:lnTo>
                    <a:pt x="276225" y="1071562"/>
                  </a:lnTo>
                  <a:lnTo>
                    <a:pt x="126206" y="1166812"/>
                  </a:lnTo>
                  <a:lnTo>
                    <a:pt x="59531" y="1209675"/>
                  </a:lnTo>
                  <a:lnTo>
                    <a:pt x="35718" y="1219200"/>
                  </a:lnTo>
                  <a:lnTo>
                    <a:pt x="16668" y="1221581"/>
                  </a:lnTo>
                  <a:lnTo>
                    <a:pt x="4762" y="1216818"/>
                  </a:lnTo>
                  <a:lnTo>
                    <a:pt x="0" y="1209675"/>
                  </a:lnTo>
                  <a:lnTo>
                    <a:pt x="0" y="1195387"/>
                  </a:lnTo>
                  <a:lnTo>
                    <a:pt x="7143" y="1159668"/>
                  </a:lnTo>
                  <a:lnTo>
                    <a:pt x="14287" y="1140618"/>
                  </a:lnTo>
                  <a:lnTo>
                    <a:pt x="35718" y="1119187"/>
                  </a:lnTo>
                  <a:lnTo>
                    <a:pt x="190500" y="1000125"/>
                  </a:lnTo>
                  <a:lnTo>
                    <a:pt x="307181" y="895350"/>
                  </a:lnTo>
                  <a:lnTo>
                    <a:pt x="473868" y="735806"/>
                  </a:lnTo>
                  <a:lnTo>
                    <a:pt x="619125" y="576262"/>
                  </a:lnTo>
                  <a:lnTo>
                    <a:pt x="723900" y="450056"/>
                  </a:lnTo>
                  <a:lnTo>
                    <a:pt x="819150" y="307181"/>
                  </a:lnTo>
                  <a:lnTo>
                    <a:pt x="864393" y="228600"/>
                  </a:lnTo>
                  <a:lnTo>
                    <a:pt x="866775" y="207168"/>
                  </a:lnTo>
                  <a:lnTo>
                    <a:pt x="866775" y="171450"/>
                  </a:lnTo>
                  <a:lnTo>
                    <a:pt x="854868" y="133350"/>
                  </a:lnTo>
                  <a:lnTo>
                    <a:pt x="840581" y="111918"/>
                  </a:lnTo>
                  <a:lnTo>
                    <a:pt x="812006" y="80962"/>
                  </a:lnTo>
                  <a:lnTo>
                    <a:pt x="792956" y="64293"/>
                  </a:lnTo>
                  <a:lnTo>
                    <a:pt x="776287" y="47625"/>
                  </a:lnTo>
                  <a:lnTo>
                    <a:pt x="769143" y="33337"/>
                  </a:lnTo>
                  <a:lnTo>
                    <a:pt x="769143" y="19050"/>
                  </a:lnTo>
                  <a:lnTo>
                    <a:pt x="776287" y="9525"/>
                  </a:lnTo>
                  <a:lnTo>
                    <a:pt x="807243" y="0"/>
                  </a:lnTo>
                  <a:lnTo>
                    <a:pt x="838200" y="0"/>
                  </a:lnTo>
                  <a:lnTo>
                    <a:pt x="873918" y="9525"/>
                  </a:lnTo>
                  <a:lnTo>
                    <a:pt x="904875" y="23812"/>
                  </a:lnTo>
                  <a:lnTo>
                    <a:pt x="992981" y="59531"/>
                  </a:lnTo>
                  <a:lnTo>
                    <a:pt x="1045368" y="85725"/>
                  </a:lnTo>
                  <a:lnTo>
                    <a:pt x="1085850" y="114300"/>
                  </a:lnTo>
                  <a:lnTo>
                    <a:pt x="1116806" y="135731"/>
                  </a:lnTo>
                  <a:lnTo>
                    <a:pt x="1164431" y="195262"/>
                  </a:lnTo>
                  <a:lnTo>
                    <a:pt x="1085850" y="309562"/>
                  </a:lnTo>
                  <a:lnTo>
                    <a:pt x="1012031" y="438150"/>
                  </a:lnTo>
                  <a:lnTo>
                    <a:pt x="859631" y="607218"/>
                  </a:lnTo>
                  <a:lnTo>
                    <a:pt x="750093" y="716756"/>
                  </a:lnTo>
                  <a:lnTo>
                    <a:pt x="628650" y="828675"/>
                  </a:lnTo>
                  <a:lnTo>
                    <a:pt x="450056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5">
              <a:extLst>
                <a:ext uri="{FF2B5EF4-FFF2-40B4-BE49-F238E27FC236}">
                  <a16:creationId xmlns:a16="http://schemas.microsoft.com/office/drawing/2014/main" id="{6FDE725D-B53C-4003-A349-EFF977A93B56}"/>
                </a:ext>
              </a:extLst>
            </p:cNvPr>
            <p:cNvSpPr/>
            <p:nvPr/>
          </p:nvSpPr>
          <p:spPr>
            <a:xfrm>
              <a:off x="5395913" y="2487613"/>
              <a:ext cx="1200150" cy="309562"/>
            </a:xfrm>
            <a:custGeom>
              <a:avLst/>
              <a:gdLst>
                <a:gd name="connsiteX0" fmla="*/ 693942 w 1199993"/>
                <a:gd name="connsiteY0" fmla="*/ 212942 h 310645"/>
                <a:gd name="connsiteX1" fmla="*/ 536114 w 1199993"/>
                <a:gd name="connsiteY1" fmla="*/ 258036 h 310645"/>
                <a:gd name="connsiteX2" fmla="*/ 418369 w 1199993"/>
                <a:gd name="connsiteY2" fmla="*/ 280583 h 310645"/>
                <a:gd name="connsiteX3" fmla="*/ 348224 w 1199993"/>
                <a:gd name="connsiteY3" fmla="*/ 293109 h 310645"/>
                <a:gd name="connsiteX4" fmla="*/ 298120 w 1199993"/>
                <a:gd name="connsiteY4" fmla="*/ 295614 h 310645"/>
                <a:gd name="connsiteX5" fmla="*/ 248015 w 1199993"/>
                <a:gd name="connsiteY5" fmla="*/ 290603 h 310645"/>
                <a:gd name="connsiteX6" fmla="*/ 202922 w 1199993"/>
                <a:gd name="connsiteY6" fmla="*/ 278077 h 310645"/>
                <a:gd name="connsiteX7" fmla="*/ 152818 w 1199993"/>
                <a:gd name="connsiteY7" fmla="*/ 253025 h 310645"/>
                <a:gd name="connsiteX8" fmla="*/ 87682 w 1199993"/>
                <a:gd name="connsiteY8" fmla="*/ 212942 h 310645"/>
                <a:gd name="connsiteX9" fmla="*/ 22547 w 1199993"/>
                <a:gd name="connsiteY9" fmla="*/ 170353 h 310645"/>
                <a:gd name="connsiteX10" fmla="*/ 5010 w 1199993"/>
                <a:gd name="connsiteY10" fmla="*/ 150312 h 310645"/>
                <a:gd name="connsiteX11" fmla="*/ 0 w 1199993"/>
                <a:gd name="connsiteY11" fmla="*/ 120249 h 310645"/>
                <a:gd name="connsiteX12" fmla="*/ 0 w 1199993"/>
                <a:gd name="connsiteY12" fmla="*/ 100208 h 310645"/>
                <a:gd name="connsiteX13" fmla="*/ 7516 w 1199993"/>
                <a:gd name="connsiteY13" fmla="*/ 82671 h 310645"/>
                <a:gd name="connsiteX14" fmla="*/ 30063 w 1199993"/>
                <a:gd name="connsiteY14" fmla="*/ 77661 h 310645"/>
                <a:gd name="connsiteX15" fmla="*/ 62630 w 1199993"/>
                <a:gd name="connsiteY15" fmla="*/ 85176 h 310645"/>
                <a:gd name="connsiteX16" fmla="*/ 100208 w 1199993"/>
                <a:gd name="connsiteY16" fmla="*/ 110229 h 310645"/>
                <a:gd name="connsiteX17" fmla="*/ 125260 w 1199993"/>
                <a:gd name="connsiteY17" fmla="*/ 120249 h 310645"/>
                <a:gd name="connsiteX18" fmla="*/ 167849 w 1199993"/>
                <a:gd name="connsiteY18" fmla="*/ 127765 h 310645"/>
                <a:gd name="connsiteX19" fmla="*/ 222963 w 1199993"/>
                <a:gd name="connsiteY19" fmla="*/ 132775 h 310645"/>
                <a:gd name="connsiteX20" fmla="*/ 295614 w 1199993"/>
                <a:gd name="connsiteY20" fmla="*/ 137786 h 310645"/>
                <a:gd name="connsiteX21" fmla="*/ 363255 w 1199993"/>
                <a:gd name="connsiteY21" fmla="*/ 135281 h 310645"/>
                <a:gd name="connsiteX22" fmla="*/ 438411 w 1199993"/>
                <a:gd name="connsiteY22" fmla="*/ 125260 h 310645"/>
                <a:gd name="connsiteX23" fmla="*/ 513567 w 1199993"/>
                <a:gd name="connsiteY23" fmla="*/ 112734 h 310645"/>
                <a:gd name="connsiteX24" fmla="*/ 586218 w 1199993"/>
                <a:gd name="connsiteY24" fmla="*/ 92692 h 310645"/>
                <a:gd name="connsiteX25" fmla="*/ 671395 w 1199993"/>
                <a:gd name="connsiteY25" fmla="*/ 70145 h 310645"/>
                <a:gd name="connsiteX26" fmla="*/ 751562 w 1199993"/>
                <a:gd name="connsiteY26" fmla="*/ 52609 h 310645"/>
                <a:gd name="connsiteX27" fmla="*/ 869306 w 1199993"/>
                <a:gd name="connsiteY27" fmla="*/ 22546 h 310645"/>
                <a:gd name="connsiteX28" fmla="*/ 894358 w 1199993"/>
                <a:gd name="connsiteY28" fmla="*/ 10020 h 310645"/>
                <a:gd name="connsiteX29" fmla="*/ 924421 w 1199993"/>
                <a:gd name="connsiteY29" fmla="*/ 0 h 310645"/>
                <a:gd name="connsiteX30" fmla="*/ 949473 w 1199993"/>
                <a:gd name="connsiteY30" fmla="*/ 5010 h 310645"/>
                <a:gd name="connsiteX31" fmla="*/ 982041 w 1199993"/>
                <a:gd name="connsiteY31" fmla="*/ 25052 h 310645"/>
                <a:gd name="connsiteX32" fmla="*/ 1059702 w 1199993"/>
                <a:gd name="connsiteY32" fmla="*/ 100208 h 310645"/>
                <a:gd name="connsiteX33" fmla="*/ 1129848 w 1199993"/>
                <a:gd name="connsiteY33" fmla="*/ 162838 h 310645"/>
                <a:gd name="connsiteX34" fmla="*/ 1179952 w 1199993"/>
                <a:gd name="connsiteY34" fmla="*/ 207932 h 310645"/>
                <a:gd name="connsiteX35" fmla="*/ 1194983 w 1199993"/>
                <a:gd name="connsiteY35" fmla="*/ 232984 h 310645"/>
                <a:gd name="connsiteX36" fmla="*/ 1199993 w 1199993"/>
                <a:gd name="connsiteY36" fmla="*/ 250520 h 310645"/>
                <a:gd name="connsiteX37" fmla="*/ 1194983 w 1199993"/>
                <a:gd name="connsiteY37" fmla="*/ 268056 h 310645"/>
                <a:gd name="connsiteX38" fmla="*/ 1182457 w 1199993"/>
                <a:gd name="connsiteY38" fmla="*/ 288098 h 310645"/>
                <a:gd name="connsiteX39" fmla="*/ 1144879 w 1199993"/>
                <a:gd name="connsiteY39" fmla="*/ 310645 h 310645"/>
                <a:gd name="connsiteX40" fmla="*/ 794150 w 1199993"/>
                <a:gd name="connsiteY40" fmla="*/ 202921 h 310645"/>
                <a:gd name="connsiteX41" fmla="*/ 776614 w 1199993"/>
                <a:gd name="connsiteY41" fmla="*/ 197911 h 310645"/>
                <a:gd name="connsiteX42" fmla="*/ 749057 w 1199993"/>
                <a:gd name="connsiteY42" fmla="*/ 197911 h 310645"/>
                <a:gd name="connsiteX43" fmla="*/ 693942 w 1199993"/>
                <a:gd name="connsiteY43" fmla="*/ 212942 h 31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99993" h="310645">
                  <a:moveTo>
                    <a:pt x="693942" y="212942"/>
                  </a:moveTo>
                  <a:lnTo>
                    <a:pt x="536114" y="258036"/>
                  </a:lnTo>
                  <a:lnTo>
                    <a:pt x="418369" y="280583"/>
                  </a:lnTo>
                  <a:lnTo>
                    <a:pt x="348224" y="293109"/>
                  </a:lnTo>
                  <a:lnTo>
                    <a:pt x="298120" y="295614"/>
                  </a:lnTo>
                  <a:lnTo>
                    <a:pt x="248015" y="290603"/>
                  </a:lnTo>
                  <a:lnTo>
                    <a:pt x="202922" y="278077"/>
                  </a:lnTo>
                  <a:lnTo>
                    <a:pt x="152818" y="253025"/>
                  </a:lnTo>
                  <a:lnTo>
                    <a:pt x="87682" y="212942"/>
                  </a:lnTo>
                  <a:lnTo>
                    <a:pt x="22547" y="170353"/>
                  </a:lnTo>
                  <a:lnTo>
                    <a:pt x="5010" y="150312"/>
                  </a:lnTo>
                  <a:lnTo>
                    <a:pt x="0" y="120249"/>
                  </a:lnTo>
                  <a:lnTo>
                    <a:pt x="0" y="100208"/>
                  </a:lnTo>
                  <a:lnTo>
                    <a:pt x="7516" y="82671"/>
                  </a:lnTo>
                  <a:lnTo>
                    <a:pt x="30063" y="77661"/>
                  </a:lnTo>
                  <a:lnTo>
                    <a:pt x="62630" y="85176"/>
                  </a:lnTo>
                  <a:lnTo>
                    <a:pt x="100208" y="110229"/>
                  </a:lnTo>
                  <a:lnTo>
                    <a:pt x="125260" y="120249"/>
                  </a:lnTo>
                  <a:lnTo>
                    <a:pt x="167849" y="127765"/>
                  </a:lnTo>
                  <a:lnTo>
                    <a:pt x="222963" y="132775"/>
                  </a:lnTo>
                  <a:lnTo>
                    <a:pt x="295614" y="137786"/>
                  </a:lnTo>
                  <a:lnTo>
                    <a:pt x="363255" y="135281"/>
                  </a:lnTo>
                  <a:lnTo>
                    <a:pt x="438411" y="125260"/>
                  </a:lnTo>
                  <a:lnTo>
                    <a:pt x="513567" y="112734"/>
                  </a:lnTo>
                  <a:lnTo>
                    <a:pt x="586218" y="92692"/>
                  </a:lnTo>
                  <a:lnTo>
                    <a:pt x="671395" y="70145"/>
                  </a:lnTo>
                  <a:lnTo>
                    <a:pt x="751562" y="52609"/>
                  </a:lnTo>
                  <a:lnTo>
                    <a:pt x="869306" y="22546"/>
                  </a:lnTo>
                  <a:lnTo>
                    <a:pt x="894358" y="10020"/>
                  </a:lnTo>
                  <a:lnTo>
                    <a:pt x="924421" y="0"/>
                  </a:lnTo>
                  <a:lnTo>
                    <a:pt x="949473" y="5010"/>
                  </a:lnTo>
                  <a:lnTo>
                    <a:pt x="982041" y="25052"/>
                  </a:lnTo>
                  <a:lnTo>
                    <a:pt x="1059702" y="100208"/>
                  </a:lnTo>
                  <a:lnTo>
                    <a:pt x="1129848" y="162838"/>
                  </a:lnTo>
                  <a:lnTo>
                    <a:pt x="1179952" y="207932"/>
                  </a:lnTo>
                  <a:lnTo>
                    <a:pt x="1194983" y="232984"/>
                  </a:lnTo>
                  <a:lnTo>
                    <a:pt x="1199993" y="250520"/>
                  </a:lnTo>
                  <a:lnTo>
                    <a:pt x="1194983" y="268056"/>
                  </a:lnTo>
                  <a:lnTo>
                    <a:pt x="1182457" y="288098"/>
                  </a:lnTo>
                  <a:lnTo>
                    <a:pt x="1144879" y="310645"/>
                  </a:lnTo>
                  <a:lnTo>
                    <a:pt x="794150" y="202921"/>
                  </a:lnTo>
                  <a:lnTo>
                    <a:pt x="776614" y="197911"/>
                  </a:lnTo>
                  <a:lnTo>
                    <a:pt x="749057" y="197911"/>
                  </a:lnTo>
                  <a:lnTo>
                    <a:pt x="693942" y="212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01181C09-6573-4589-B8E9-74ED4FFDD7DA}"/>
                </a:ext>
              </a:extLst>
            </p:cNvPr>
            <p:cNvSpPr/>
            <p:nvPr/>
          </p:nvSpPr>
          <p:spPr>
            <a:xfrm>
              <a:off x="4200525" y="3829050"/>
              <a:ext cx="1649413" cy="401638"/>
            </a:xfrm>
            <a:custGeom>
              <a:avLst/>
              <a:gdLst>
                <a:gd name="connsiteX0" fmla="*/ 978694 w 1650206"/>
                <a:gd name="connsiteY0" fmla="*/ 326231 h 402431"/>
                <a:gd name="connsiteX1" fmla="*/ 759619 w 1650206"/>
                <a:gd name="connsiteY1" fmla="*/ 357188 h 402431"/>
                <a:gd name="connsiteX2" fmla="*/ 476250 w 1650206"/>
                <a:gd name="connsiteY2" fmla="*/ 388144 h 402431"/>
                <a:gd name="connsiteX3" fmla="*/ 328613 w 1650206"/>
                <a:gd name="connsiteY3" fmla="*/ 402431 h 402431"/>
                <a:gd name="connsiteX4" fmla="*/ 297656 w 1650206"/>
                <a:gd name="connsiteY4" fmla="*/ 397669 h 402431"/>
                <a:gd name="connsiteX5" fmla="*/ 238125 w 1650206"/>
                <a:gd name="connsiteY5" fmla="*/ 376238 h 402431"/>
                <a:gd name="connsiteX6" fmla="*/ 154781 w 1650206"/>
                <a:gd name="connsiteY6" fmla="*/ 338138 h 402431"/>
                <a:gd name="connsiteX7" fmla="*/ 107156 w 1650206"/>
                <a:gd name="connsiteY7" fmla="*/ 309563 h 402431"/>
                <a:gd name="connsiteX8" fmla="*/ 54769 w 1650206"/>
                <a:gd name="connsiteY8" fmla="*/ 273844 h 402431"/>
                <a:gd name="connsiteX9" fmla="*/ 7144 w 1650206"/>
                <a:gd name="connsiteY9" fmla="*/ 230981 h 402431"/>
                <a:gd name="connsiteX10" fmla="*/ 0 w 1650206"/>
                <a:gd name="connsiteY10" fmla="*/ 216694 h 402431"/>
                <a:gd name="connsiteX11" fmla="*/ 0 w 1650206"/>
                <a:gd name="connsiteY11" fmla="*/ 204788 h 402431"/>
                <a:gd name="connsiteX12" fmla="*/ 0 w 1650206"/>
                <a:gd name="connsiteY12" fmla="*/ 180975 h 402431"/>
                <a:gd name="connsiteX13" fmla="*/ 2381 w 1650206"/>
                <a:gd name="connsiteY13" fmla="*/ 166688 h 402431"/>
                <a:gd name="connsiteX14" fmla="*/ 14288 w 1650206"/>
                <a:gd name="connsiteY14" fmla="*/ 152400 h 402431"/>
                <a:gd name="connsiteX15" fmla="*/ 28575 w 1650206"/>
                <a:gd name="connsiteY15" fmla="*/ 145256 h 402431"/>
                <a:gd name="connsiteX16" fmla="*/ 54769 w 1650206"/>
                <a:gd name="connsiteY16" fmla="*/ 145256 h 402431"/>
                <a:gd name="connsiteX17" fmla="*/ 66675 w 1650206"/>
                <a:gd name="connsiteY17" fmla="*/ 147638 h 402431"/>
                <a:gd name="connsiteX18" fmla="*/ 85725 w 1650206"/>
                <a:gd name="connsiteY18" fmla="*/ 161925 h 402431"/>
                <a:gd name="connsiteX19" fmla="*/ 109538 w 1650206"/>
                <a:gd name="connsiteY19" fmla="*/ 180975 h 402431"/>
                <a:gd name="connsiteX20" fmla="*/ 135731 w 1650206"/>
                <a:gd name="connsiteY20" fmla="*/ 195263 h 402431"/>
                <a:gd name="connsiteX21" fmla="*/ 176213 w 1650206"/>
                <a:gd name="connsiteY21" fmla="*/ 209550 h 402431"/>
                <a:gd name="connsiteX22" fmla="*/ 211931 w 1650206"/>
                <a:gd name="connsiteY22" fmla="*/ 216694 h 402431"/>
                <a:gd name="connsiteX23" fmla="*/ 250031 w 1650206"/>
                <a:gd name="connsiteY23" fmla="*/ 221456 h 402431"/>
                <a:gd name="connsiteX24" fmla="*/ 283369 w 1650206"/>
                <a:gd name="connsiteY24" fmla="*/ 221456 h 402431"/>
                <a:gd name="connsiteX25" fmla="*/ 364331 w 1650206"/>
                <a:gd name="connsiteY25" fmla="*/ 214313 h 402431"/>
                <a:gd name="connsiteX26" fmla="*/ 642938 w 1650206"/>
                <a:gd name="connsiteY26" fmla="*/ 173831 h 402431"/>
                <a:gd name="connsiteX27" fmla="*/ 885825 w 1650206"/>
                <a:gd name="connsiteY27" fmla="*/ 133350 h 402431"/>
                <a:gd name="connsiteX28" fmla="*/ 1119188 w 1650206"/>
                <a:gd name="connsiteY28" fmla="*/ 88106 h 402431"/>
                <a:gd name="connsiteX29" fmla="*/ 1226344 w 1650206"/>
                <a:gd name="connsiteY29" fmla="*/ 66675 h 402431"/>
                <a:gd name="connsiteX30" fmla="*/ 1297781 w 1650206"/>
                <a:gd name="connsiteY30" fmla="*/ 45244 h 402431"/>
                <a:gd name="connsiteX31" fmla="*/ 1357313 w 1650206"/>
                <a:gd name="connsiteY31" fmla="*/ 21431 h 402431"/>
                <a:gd name="connsiteX32" fmla="*/ 1397794 w 1650206"/>
                <a:gd name="connsiteY32" fmla="*/ 0 h 402431"/>
                <a:gd name="connsiteX33" fmla="*/ 1426369 w 1650206"/>
                <a:gd name="connsiteY33" fmla="*/ 4763 h 402431"/>
                <a:gd name="connsiteX34" fmla="*/ 1531144 w 1650206"/>
                <a:gd name="connsiteY34" fmla="*/ 30956 h 402431"/>
                <a:gd name="connsiteX35" fmla="*/ 1578769 w 1650206"/>
                <a:gd name="connsiteY35" fmla="*/ 47625 h 402431"/>
                <a:gd name="connsiteX36" fmla="*/ 1607344 w 1650206"/>
                <a:gd name="connsiteY36" fmla="*/ 66675 h 402431"/>
                <a:gd name="connsiteX37" fmla="*/ 1628775 w 1650206"/>
                <a:gd name="connsiteY37" fmla="*/ 83344 h 402431"/>
                <a:gd name="connsiteX38" fmla="*/ 1643063 w 1650206"/>
                <a:gd name="connsiteY38" fmla="*/ 102394 h 402431"/>
                <a:gd name="connsiteX39" fmla="*/ 1650206 w 1650206"/>
                <a:gd name="connsiteY39" fmla="*/ 123825 h 402431"/>
                <a:gd name="connsiteX40" fmla="*/ 1645444 w 1650206"/>
                <a:gd name="connsiteY40" fmla="*/ 147638 h 402431"/>
                <a:gd name="connsiteX41" fmla="*/ 1628775 w 1650206"/>
                <a:gd name="connsiteY41" fmla="*/ 180975 h 402431"/>
                <a:gd name="connsiteX42" fmla="*/ 1604963 w 1650206"/>
                <a:gd name="connsiteY42" fmla="*/ 207169 h 402431"/>
                <a:gd name="connsiteX43" fmla="*/ 1559719 w 1650206"/>
                <a:gd name="connsiteY43" fmla="*/ 223838 h 402431"/>
                <a:gd name="connsiteX44" fmla="*/ 1326356 w 1650206"/>
                <a:gd name="connsiteY44" fmla="*/ 276225 h 402431"/>
                <a:gd name="connsiteX45" fmla="*/ 1178719 w 1650206"/>
                <a:gd name="connsiteY45" fmla="*/ 302419 h 402431"/>
                <a:gd name="connsiteX46" fmla="*/ 978694 w 1650206"/>
                <a:gd name="connsiteY4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50206" h="402431">
                  <a:moveTo>
                    <a:pt x="978694" y="326231"/>
                  </a:moveTo>
                  <a:lnTo>
                    <a:pt x="759619" y="357188"/>
                  </a:lnTo>
                  <a:lnTo>
                    <a:pt x="476250" y="388144"/>
                  </a:lnTo>
                  <a:lnTo>
                    <a:pt x="328613" y="402431"/>
                  </a:lnTo>
                  <a:lnTo>
                    <a:pt x="297656" y="397669"/>
                  </a:lnTo>
                  <a:lnTo>
                    <a:pt x="238125" y="376238"/>
                  </a:lnTo>
                  <a:lnTo>
                    <a:pt x="154781" y="338138"/>
                  </a:lnTo>
                  <a:lnTo>
                    <a:pt x="107156" y="309563"/>
                  </a:lnTo>
                  <a:lnTo>
                    <a:pt x="54769" y="273844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0" y="204788"/>
                  </a:lnTo>
                  <a:lnTo>
                    <a:pt x="0" y="180975"/>
                  </a:lnTo>
                  <a:lnTo>
                    <a:pt x="2381" y="166688"/>
                  </a:lnTo>
                  <a:lnTo>
                    <a:pt x="14288" y="152400"/>
                  </a:lnTo>
                  <a:lnTo>
                    <a:pt x="28575" y="145256"/>
                  </a:lnTo>
                  <a:lnTo>
                    <a:pt x="54769" y="145256"/>
                  </a:lnTo>
                  <a:lnTo>
                    <a:pt x="66675" y="147638"/>
                  </a:lnTo>
                  <a:lnTo>
                    <a:pt x="85725" y="161925"/>
                  </a:lnTo>
                  <a:lnTo>
                    <a:pt x="109538" y="180975"/>
                  </a:lnTo>
                  <a:lnTo>
                    <a:pt x="135731" y="195263"/>
                  </a:lnTo>
                  <a:lnTo>
                    <a:pt x="176213" y="209550"/>
                  </a:lnTo>
                  <a:lnTo>
                    <a:pt x="211931" y="216694"/>
                  </a:lnTo>
                  <a:lnTo>
                    <a:pt x="250031" y="221456"/>
                  </a:lnTo>
                  <a:lnTo>
                    <a:pt x="283369" y="221456"/>
                  </a:lnTo>
                  <a:lnTo>
                    <a:pt x="364331" y="214313"/>
                  </a:lnTo>
                  <a:lnTo>
                    <a:pt x="642938" y="173831"/>
                  </a:lnTo>
                  <a:lnTo>
                    <a:pt x="885825" y="133350"/>
                  </a:lnTo>
                  <a:lnTo>
                    <a:pt x="1119188" y="88106"/>
                  </a:lnTo>
                  <a:lnTo>
                    <a:pt x="1226344" y="66675"/>
                  </a:lnTo>
                  <a:lnTo>
                    <a:pt x="1297781" y="45244"/>
                  </a:lnTo>
                  <a:lnTo>
                    <a:pt x="1357313" y="21431"/>
                  </a:lnTo>
                  <a:lnTo>
                    <a:pt x="1397794" y="0"/>
                  </a:lnTo>
                  <a:lnTo>
                    <a:pt x="1426369" y="4763"/>
                  </a:lnTo>
                  <a:lnTo>
                    <a:pt x="1531144" y="30956"/>
                  </a:lnTo>
                  <a:lnTo>
                    <a:pt x="1578769" y="47625"/>
                  </a:lnTo>
                  <a:lnTo>
                    <a:pt x="1607344" y="66675"/>
                  </a:lnTo>
                  <a:lnTo>
                    <a:pt x="1628775" y="83344"/>
                  </a:lnTo>
                  <a:lnTo>
                    <a:pt x="1643063" y="102394"/>
                  </a:lnTo>
                  <a:lnTo>
                    <a:pt x="1650206" y="123825"/>
                  </a:lnTo>
                  <a:lnTo>
                    <a:pt x="1645444" y="147638"/>
                  </a:lnTo>
                  <a:lnTo>
                    <a:pt x="1628775" y="180975"/>
                  </a:lnTo>
                  <a:lnTo>
                    <a:pt x="1604963" y="207169"/>
                  </a:lnTo>
                  <a:lnTo>
                    <a:pt x="1559719" y="223838"/>
                  </a:lnTo>
                  <a:lnTo>
                    <a:pt x="1326356" y="276225"/>
                  </a:lnTo>
                  <a:lnTo>
                    <a:pt x="1178719" y="302419"/>
                  </a:lnTo>
                  <a:lnTo>
                    <a:pt x="9786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61751AEF-DB2A-4C50-9137-2F522CB70234}"/>
                </a:ext>
              </a:extLst>
            </p:cNvPr>
            <p:cNvSpPr/>
            <p:nvPr/>
          </p:nvSpPr>
          <p:spPr>
            <a:xfrm>
              <a:off x="3584575" y="4386263"/>
              <a:ext cx="3006725" cy="536575"/>
            </a:xfrm>
            <a:custGeom>
              <a:avLst/>
              <a:gdLst>
                <a:gd name="connsiteX0" fmla="*/ 1836315 w 3006246"/>
                <a:gd name="connsiteY0" fmla="*/ 315656 h 536114"/>
                <a:gd name="connsiteX1" fmla="*/ 1538196 w 3006246"/>
                <a:gd name="connsiteY1" fmla="*/ 338203 h 536114"/>
                <a:gd name="connsiteX2" fmla="*/ 1290180 w 3006246"/>
                <a:gd name="connsiteY2" fmla="*/ 363255 h 536114"/>
                <a:gd name="connsiteX3" fmla="*/ 982040 w 3006246"/>
                <a:gd name="connsiteY3" fmla="*/ 410854 h 536114"/>
                <a:gd name="connsiteX4" fmla="*/ 746551 w 3006246"/>
                <a:gd name="connsiteY4" fmla="*/ 453442 h 536114"/>
                <a:gd name="connsiteX5" fmla="*/ 571186 w 3006246"/>
                <a:gd name="connsiteY5" fmla="*/ 491021 h 536114"/>
                <a:gd name="connsiteX6" fmla="*/ 428390 w 3006246"/>
                <a:gd name="connsiteY6" fmla="*/ 533609 h 536114"/>
                <a:gd name="connsiteX7" fmla="*/ 403338 w 3006246"/>
                <a:gd name="connsiteY7" fmla="*/ 536114 h 536114"/>
                <a:gd name="connsiteX8" fmla="*/ 358244 w 3006246"/>
                <a:gd name="connsiteY8" fmla="*/ 528599 h 536114"/>
                <a:gd name="connsiteX9" fmla="*/ 300624 w 3006246"/>
                <a:gd name="connsiteY9" fmla="*/ 506052 h 536114"/>
                <a:gd name="connsiteX10" fmla="*/ 235489 w 3006246"/>
                <a:gd name="connsiteY10" fmla="*/ 465968 h 536114"/>
                <a:gd name="connsiteX11" fmla="*/ 165343 w 3006246"/>
                <a:gd name="connsiteY11" fmla="*/ 415864 h 536114"/>
                <a:gd name="connsiteX12" fmla="*/ 102713 w 3006246"/>
                <a:gd name="connsiteY12" fmla="*/ 358245 h 536114"/>
                <a:gd name="connsiteX13" fmla="*/ 45093 w 3006246"/>
                <a:gd name="connsiteY13" fmla="*/ 303130 h 536114"/>
                <a:gd name="connsiteX14" fmla="*/ 7515 w 3006246"/>
                <a:gd name="connsiteY14" fmla="*/ 263047 h 536114"/>
                <a:gd name="connsiteX15" fmla="*/ 0 w 3006246"/>
                <a:gd name="connsiteY15" fmla="*/ 237995 h 536114"/>
                <a:gd name="connsiteX16" fmla="*/ 2505 w 3006246"/>
                <a:gd name="connsiteY16" fmla="*/ 220458 h 536114"/>
                <a:gd name="connsiteX17" fmla="*/ 15031 w 3006246"/>
                <a:gd name="connsiteY17" fmla="*/ 212943 h 536114"/>
                <a:gd name="connsiteX18" fmla="*/ 40083 w 3006246"/>
                <a:gd name="connsiteY18" fmla="*/ 210438 h 536114"/>
                <a:gd name="connsiteX19" fmla="*/ 67640 w 3006246"/>
                <a:gd name="connsiteY19" fmla="*/ 225469 h 536114"/>
                <a:gd name="connsiteX20" fmla="*/ 122755 w 3006246"/>
                <a:gd name="connsiteY20" fmla="*/ 258036 h 536114"/>
                <a:gd name="connsiteX21" fmla="*/ 165343 w 3006246"/>
                <a:gd name="connsiteY21" fmla="*/ 275573 h 536114"/>
                <a:gd name="connsiteX22" fmla="*/ 220458 w 3006246"/>
                <a:gd name="connsiteY22" fmla="*/ 285594 h 536114"/>
                <a:gd name="connsiteX23" fmla="*/ 280583 w 3006246"/>
                <a:gd name="connsiteY23" fmla="*/ 290604 h 536114"/>
                <a:gd name="connsiteX24" fmla="*/ 355739 w 3006246"/>
                <a:gd name="connsiteY24" fmla="*/ 295615 h 536114"/>
                <a:gd name="connsiteX25" fmla="*/ 435905 w 3006246"/>
                <a:gd name="connsiteY25" fmla="*/ 290604 h 536114"/>
                <a:gd name="connsiteX26" fmla="*/ 703962 w 3006246"/>
                <a:gd name="connsiteY26" fmla="*/ 255531 h 536114"/>
                <a:gd name="connsiteX27" fmla="*/ 1064712 w 3006246"/>
                <a:gd name="connsiteY27" fmla="*/ 210438 h 536114"/>
                <a:gd name="connsiteX28" fmla="*/ 1508133 w 3006246"/>
                <a:gd name="connsiteY28" fmla="*/ 162839 h 536114"/>
                <a:gd name="connsiteX29" fmla="*/ 2036732 w 3006246"/>
                <a:gd name="connsiteY29" fmla="*/ 110229 h 536114"/>
                <a:gd name="connsiteX30" fmla="*/ 2302283 w 3006246"/>
                <a:gd name="connsiteY30" fmla="*/ 90188 h 536114"/>
                <a:gd name="connsiteX31" fmla="*/ 2337356 w 3006246"/>
                <a:gd name="connsiteY31" fmla="*/ 82672 h 536114"/>
                <a:gd name="connsiteX32" fmla="*/ 2430049 w 3006246"/>
                <a:gd name="connsiteY32" fmla="*/ 60125 h 536114"/>
                <a:gd name="connsiteX33" fmla="*/ 2540278 w 3006246"/>
                <a:gd name="connsiteY33" fmla="*/ 22547 h 536114"/>
                <a:gd name="connsiteX34" fmla="*/ 2585372 w 3006246"/>
                <a:gd name="connsiteY34" fmla="*/ 0 h 536114"/>
                <a:gd name="connsiteX35" fmla="*/ 2607918 w 3006246"/>
                <a:gd name="connsiteY35" fmla="*/ 2505 h 536114"/>
                <a:gd name="connsiteX36" fmla="*/ 2718147 w 3006246"/>
                <a:gd name="connsiteY36" fmla="*/ 35073 h 536114"/>
                <a:gd name="connsiteX37" fmla="*/ 2848418 w 3006246"/>
                <a:gd name="connsiteY37" fmla="*/ 67641 h 536114"/>
                <a:gd name="connsiteX38" fmla="*/ 2893512 w 3006246"/>
                <a:gd name="connsiteY38" fmla="*/ 80167 h 536114"/>
                <a:gd name="connsiteX39" fmla="*/ 2936100 w 3006246"/>
                <a:gd name="connsiteY39" fmla="*/ 95198 h 536114"/>
                <a:gd name="connsiteX40" fmla="*/ 2968668 w 3006246"/>
                <a:gd name="connsiteY40" fmla="*/ 115240 h 536114"/>
                <a:gd name="connsiteX41" fmla="*/ 2988710 w 3006246"/>
                <a:gd name="connsiteY41" fmla="*/ 135281 h 536114"/>
                <a:gd name="connsiteX42" fmla="*/ 2998730 w 3006246"/>
                <a:gd name="connsiteY42" fmla="*/ 157828 h 536114"/>
                <a:gd name="connsiteX43" fmla="*/ 3006246 w 3006246"/>
                <a:gd name="connsiteY43" fmla="*/ 210438 h 536114"/>
                <a:gd name="connsiteX44" fmla="*/ 2998730 w 3006246"/>
                <a:gd name="connsiteY44" fmla="*/ 248016 h 536114"/>
                <a:gd name="connsiteX45" fmla="*/ 2978689 w 3006246"/>
                <a:gd name="connsiteY45" fmla="*/ 273068 h 536114"/>
                <a:gd name="connsiteX46" fmla="*/ 2953637 w 3006246"/>
                <a:gd name="connsiteY46" fmla="*/ 285594 h 536114"/>
                <a:gd name="connsiteX47" fmla="*/ 2918564 w 3006246"/>
                <a:gd name="connsiteY47" fmla="*/ 293109 h 536114"/>
                <a:gd name="connsiteX48" fmla="*/ 2853429 w 3006246"/>
                <a:gd name="connsiteY48" fmla="*/ 288099 h 536114"/>
                <a:gd name="connsiteX49" fmla="*/ 2740694 w 3006246"/>
                <a:gd name="connsiteY49" fmla="*/ 273068 h 536114"/>
                <a:gd name="connsiteX50" fmla="*/ 2602908 w 3006246"/>
                <a:gd name="connsiteY50" fmla="*/ 265552 h 536114"/>
                <a:gd name="connsiteX51" fmla="*/ 2457606 w 3006246"/>
                <a:gd name="connsiteY51" fmla="*/ 265552 h 536114"/>
                <a:gd name="connsiteX52" fmla="*/ 2264705 w 3006246"/>
                <a:gd name="connsiteY52" fmla="*/ 273068 h 536114"/>
                <a:gd name="connsiteX53" fmla="*/ 2049258 w 3006246"/>
                <a:gd name="connsiteY53" fmla="*/ 300625 h 536114"/>
                <a:gd name="connsiteX54" fmla="*/ 1836315 w 3006246"/>
                <a:gd name="connsiteY54" fmla="*/ 315656 h 53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06246" h="536114">
                  <a:moveTo>
                    <a:pt x="1836315" y="315656"/>
                  </a:moveTo>
                  <a:lnTo>
                    <a:pt x="1538196" y="338203"/>
                  </a:lnTo>
                  <a:lnTo>
                    <a:pt x="1290180" y="363255"/>
                  </a:lnTo>
                  <a:lnTo>
                    <a:pt x="982040" y="410854"/>
                  </a:lnTo>
                  <a:lnTo>
                    <a:pt x="746551" y="453442"/>
                  </a:lnTo>
                  <a:lnTo>
                    <a:pt x="571186" y="491021"/>
                  </a:lnTo>
                  <a:lnTo>
                    <a:pt x="428390" y="533609"/>
                  </a:lnTo>
                  <a:lnTo>
                    <a:pt x="403338" y="536114"/>
                  </a:lnTo>
                  <a:lnTo>
                    <a:pt x="358244" y="528599"/>
                  </a:lnTo>
                  <a:lnTo>
                    <a:pt x="300624" y="506052"/>
                  </a:lnTo>
                  <a:lnTo>
                    <a:pt x="235489" y="465968"/>
                  </a:lnTo>
                  <a:lnTo>
                    <a:pt x="165343" y="415864"/>
                  </a:lnTo>
                  <a:lnTo>
                    <a:pt x="102713" y="358245"/>
                  </a:lnTo>
                  <a:lnTo>
                    <a:pt x="45093" y="303130"/>
                  </a:lnTo>
                  <a:lnTo>
                    <a:pt x="7515" y="263047"/>
                  </a:lnTo>
                  <a:lnTo>
                    <a:pt x="0" y="237995"/>
                  </a:lnTo>
                  <a:lnTo>
                    <a:pt x="2505" y="220458"/>
                  </a:lnTo>
                  <a:lnTo>
                    <a:pt x="15031" y="212943"/>
                  </a:lnTo>
                  <a:lnTo>
                    <a:pt x="40083" y="210438"/>
                  </a:lnTo>
                  <a:lnTo>
                    <a:pt x="67640" y="225469"/>
                  </a:lnTo>
                  <a:lnTo>
                    <a:pt x="122755" y="258036"/>
                  </a:lnTo>
                  <a:lnTo>
                    <a:pt x="165343" y="275573"/>
                  </a:lnTo>
                  <a:lnTo>
                    <a:pt x="220458" y="285594"/>
                  </a:lnTo>
                  <a:lnTo>
                    <a:pt x="280583" y="290604"/>
                  </a:lnTo>
                  <a:lnTo>
                    <a:pt x="355739" y="295615"/>
                  </a:lnTo>
                  <a:lnTo>
                    <a:pt x="435905" y="290604"/>
                  </a:lnTo>
                  <a:lnTo>
                    <a:pt x="703962" y="255531"/>
                  </a:lnTo>
                  <a:lnTo>
                    <a:pt x="1064712" y="210438"/>
                  </a:lnTo>
                  <a:lnTo>
                    <a:pt x="1508133" y="162839"/>
                  </a:lnTo>
                  <a:lnTo>
                    <a:pt x="2036732" y="110229"/>
                  </a:lnTo>
                  <a:lnTo>
                    <a:pt x="2302283" y="90188"/>
                  </a:lnTo>
                  <a:lnTo>
                    <a:pt x="2337356" y="82672"/>
                  </a:lnTo>
                  <a:lnTo>
                    <a:pt x="2430049" y="60125"/>
                  </a:lnTo>
                  <a:lnTo>
                    <a:pt x="2540278" y="22547"/>
                  </a:lnTo>
                  <a:lnTo>
                    <a:pt x="2585372" y="0"/>
                  </a:lnTo>
                  <a:lnTo>
                    <a:pt x="2607918" y="2505"/>
                  </a:lnTo>
                  <a:lnTo>
                    <a:pt x="2718147" y="35073"/>
                  </a:lnTo>
                  <a:lnTo>
                    <a:pt x="2848418" y="67641"/>
                  </a:lnTo>
                  <a:lnTo>
                    <a:pt x="2893512" y="80167"/>
                  </a:lnTo>
                  <a:lnTo>
                    <a:pt x="2936100" y="95198"/>
                  </a:lnTo>
                  <a:lnTo>
                    <a:pt x="2968668" y="115240"/>
                  </a:lnTo>
                  <a:lnTo>
                    <a:pt x="2988710" y="135281"/>
                  </a:lnTo>
                  <a:lnTo>
                    <a:pt x="2998730" y="157828"/>
                  </a:lnTo>
                  <a:lnTo>
                    <a:pt x="3006246" y="210438"/>
                  </a:lnTo>
                  <a:lnTo>
                    <a:pt x="2998730" y="248016"/>
                  </a:lnTo>
                  <a:lnTo>
                    <a:pt x="2978689" y="273068"/>
                  </a:lnTo>
                  <a:lnTo>
                    <a:pt x="2953637" y="285594"/>
                  </a:lnTo>
                  <a:lnTo>
                    <a:pt x="2918564" y="293109"/>
                  </a:lnTo>
                  <a:lnTo>
                    <a:pt x="2853429" y="288099"/>
                  </a:lnTo>
                  <a:lnTo>
                    <a:pt x="2740694" y="273068"/>
                  </a:lnTo>
                  <a:lnTo>
                    <a:pt x="2602908" y="265552"/>
                  </a:lnTo>
                  <a:lnTo>
                    <a:pt x="2457606" y="265552"/>
                  </a:lnTo>
                  <a:lnTo>
                    <a:pt x="2264705" y="273068"/>
                  </a:lnTo>
                  <a:lnTo>
                    <a:pt x="2049258" y="300625"/>
                  </a:lnTo>
                  <a:lnTo>
                    <a:pt x="1836315" y="315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6F209F86-C709-4ACB-9E6C-CAD6245CA3E4}"/>
                </a:ext>
              </a:extLst>
            </p:cNvPr>
            <p:cNvSpPr/>
            <p:nvPr/>
          </p:nvSpPr>
          <p:spPr>
            <a:xfrm>
              <a:off x="3165475" y="5127625"/>
              <a:ext cx="1271588" cy="711200"/>
            </a:xfrm>
            <a:custGeom>
              <a:avLst/>
              <a:gdLst>
                <a:gd name="connsiteX0" fmla="*/ 718994 w 1270139"/>
                <a:gd name="connsiteY0" fmla="*/ 470979 h 711478"/>
                <a:gd name="connsiteX1" fmla="*/ 581208 w 1270139"/>
                <a:gd name="connsiteY1" fmla="*/ 536114 h 711478"/>
                <a:gd name="connsiteX2" fmla="*/ 478494 w 1270139"/>
                <a:gd name="connsiteY2" fmla="*/ 581208 h 711478"/>
                <a:gd name="connsiteX3" fmla="*/ 388307 w 1270139"/>
                <a:gd name="connsiteY3" fmla="*/ 613775 h 711478"/>
                <a:gd name="connsiteX4" fmla="*/ 265552 w 1270139"/>
                <a:gd name="connsiteY4" fmla="*/ 651354 h 711478"/>
                <a:gd name="connsiteX5" fmla="*/ 102714 w 1270139"/>
                <a:gd name="connsiteY5" fmla="*/ 698952 h 711478"/>
                <a:gd name="connsiteX6" fmla="*/ 52610 w 1270139"/>
                <a:gd name="connsiteY6" fmla="*/ 711478 h 711478"/>
                <a:gd name="connsiteX7" fmla="*/ 30063 w 1270139"/>
                <a:gd name="connsiteY7" fmla="*/ 711478 h 711478"/>
                <a:gd name="connsiteX8" fmla="*/ 7516 w 1270139"/>
                <a:gd name="connsiteY8" fmla="*/ 706468 h 711478"/>
                <a:gd name="connsiteX9" fmla="*/ 0 w 1270139"/>
                <a:gd name="connsiteY9" fmla="*/ 693942 h 711478"/>
                <a:gd name="connsiteX10" fmla="*/ 7516 w 1270139"/>
                <a:gd name="connsiteY10" fmla="*/ 671395 h 711478"/>
                <a:gd name="connsiteX11" fmla="*/ 30063 w 1270139"/>
                <a:gd name="connsiteY11" fmla="*/ 648848 h 711478"/>
                <a:gd name="connsiteX12" fmla="*/ 65136 w 1270139"/>
                <a:gd name="connsiteY12" fmla="*/ 628807 h 711478"/>
                <a:gd name="connsiteX13" fmla="*/ 192901 w 1270139"/>
                <a:gd name="connsiteY13" fmla="*/ 563671 h 711478"/>
                <a:gd name="connsiteX14" fmla="*/ 335698 w 1270139"/>
                <a:gd name="connsiteY14" fmla="*/ 481000 h 711478"/>
                <a:gd name="connsiteX15" fmla="*/ 506052 w 1270139"/>
                <a:gd name="connsiteY15" fmla="*/ 375781 h 711478"/>
                <a:gd name="connsiteX16" fmla="*/ 616281 w 1270139"/>
                <a:gd name="connsiteY16" fmla="*/ 300625 h 711478"/>
                <a:gd name="connsiteX17" fmla="*/ 718994 w 1270139"/>
                <a:gd name="connsiteY17" fmla="*/ 220458 h 711478"/>
                <a:gd name="connsiteX18" fmla="*/ 794150 w 1270139"/>
                <a:gd name="connsiteY18" fmla="*/ 152818 h 711478"/>
                <a:gd name="connsiteX19" fmla="*/ 809182 w 1270139"/>
                <a:gd name="connsiteY19" fmla="*/ 135281 h 711478"/>
                <a:gd name="connsiteX20" fmla="*/ 801666 w 1270139"/>
                <a:gd name="connsiteY20" fmla="*/ 115240 h 711478"/>
                <a:gd name="connsiteX21" fmla="*/ 786635 w 1270139"/>
                <a:gd name="connsiteY21" fmla="*/ 87682 h 711478"/>
                <a:gd name="connsiteX22" fmla="*/ 769098 w 1270139"/>
                <a:gd name="connsiteY22" fmla="*/ 62630 h 711478"/>
                <a:gd name="connsiteX23" fmla="*/ 756572 w 1270139"/>
                <a:gd name="connsiteY23" fmla="*/ 32568 h 711478"/>
                <a:gd name="connsiteX24" fmla="*/ 754067 w 1270139"/>
                <a:gd name="connsiteY24" fmla="*/ 15031 h 711478"/>
                <a:gd name="connsiteX25" fmla="*/ 759077 w 1270139"/>
                <a:gd name="connsiteY25" fmla="*/ 2505 h 711478"/>
                <a:gd name="connsiteX26" fmla="*/ 781624 w 1270139"/>
                <a:gd name="connsiteY26" fmla="*/ 0 h 711478"/>
                <a:gd name="connsiteX27" fmla="*/ 814192 w 1270139"/>
                <a:gd name="connsiteY27" fmla="*/ 15031 h 711478"/>
                <a:gd name="connsiteX28" fmla="*/ 884338 w 1270139"/>
                <a:gd name="connsiteY28" fmla="*/ 35073 h 711478"/>
                <a:gd name="connsiteX29" fmla="*/ 954483 w 1270139"/>
                <a:gd name="connsiteY29" fmla="*/ 55115 h 711478"/>
                <a:gd name="connsiteX30" fmla="*/ 1029640 w 1270139"/>
                <a:gd name="connsiteY30" fmla="*/ 80167 h 711478"/>
                <a:gd name="connsiteX31" fmla="*/ 1107301 w 1270139"/>
                <a:gd name="connsiteY31" fmla="*/ 112734 h 711478"/>
                <a:gd name="connsiteX32" fmla="*/ 1157405 w 1270139"/>
                <a:gd name="connsiteY32" fmla="*/ 137786 h 711478"/>
                <a:gd name="connsiteX33" fmla="*/ 1222540 w 1270139"/>
                <a:gd name="connsiteY33" fmla="*/ 175364 h 711478"/>
                <a:gd name="connsiteX34" fmla="*/ 1255108 w 1270139"/>
                <a:gd name="connsiteY34" fmla="*/ 197911 h 711478"/>
                <a:gd name="connsiteX35" fmla="*/ 1267634 w 1270139"/>
                <a:gd name="connsiteY35" fmla="*/ 215448 h 711478"/>
                <a:gd name="connsiteX36" fmla="*/ 1270139 w 1270139"/>
                <a:gd name="connsiteY36" fmla="*/ 232984 h 711478"/>
                <a:gd name="connsiteX37" fmla="*/ 1255108 w 1270139"/>
                <a:gd name="connsiteY37" fmla="*/ 255531 h 711478"/>
                <a:gd name="connsiteX38" fmla="*/ 1227551 w 1270139"/>
                <a:gd name="connsiteY38" fmla="*/ 270562 h 711478"/>
                <a:gd name="connsiteX39" fmla="*/ 1159910 w 1270139"/>
                <a:gd name="connsiteY39" fmla="*/ 285594 h 711478"/>
                <a:gd name="connsiteX40" fmla="*/ 1087259 w 1270139"/>
                <a:gd name="connsiteY40" fmla="*/ 305635 h 711478"/>
                <a:gd name="connsiteX41" fmla="*/ 1017114 w 1270139"/>
                <a:gd name="connsiteY41" fmla="*/ 338203 h 711478"/>
                <a:gd name="connsiteX42" fmla="*/ 718994 w 1270139"/>
                <a:gd name="connsiteY42" fmla="*/ 470979 h 71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139" h="711478">
                  <a:moveTo>
                    <a:pt x="718994" y="470979"/>
                  </a:moveTo>
                  <a:lnTo>
                    <a:pt x="581208" y="536114"/>
                  </a:lnTo>
                  <a:lnTo>
                    <a:pt x="478494" y="581208"/>
                  </a:lnTo>
                  <a:lnTo>
                    <a:pt x="388307" y="613775"/>
                  </a:lnTo>
                  <a:lnTo>
                    <a:pt x="265552" y="651354"/>
                  </a:lnTo>
                  <a:lnTo>
                    <a:pt x="102714" y="698952"/>
                  </a:lnTo>
                  <a:lnTo>
                    <a:pt x="52610" y="711478"/>
                  </a:lnTo>
                  <a:lnTo>
                    <a:pt x="30063" y="711478"/>
                  </a:lnTo>
                  <a:lnTo>
                    <a:pt x="7516" y="706468"/>
                  </a:lnTo>
                  <a:lnTo>
                    <a:pt x="0" y="693942"/>
                  </a:lnTo>
                  <a:lnTo>
                    <a:pt x="7516" y="671395"/>
                  </a:lnTo>
                  <a:lnTo>
                    <a:pt x="30063" y="648848"/>
                  </a:lnTo>
                  <a:lnTo>
                    <a:pt x="65136" y="628807"/>
                  </a:lnTo>
                  <a:lnTo>
                    <a:pt x="192901" y="563671"/>
                  </a:lnTo>
                  <a:lnTo>
                    <a:pt x="335698" y="481000"/>
                  </a:lnTo>
                  <a:lnTo>
                    <a:pt x="506052" y="375781"/>
                  </a:lnTo>
                  <a:lnTo>
                    <a:pt x="616281" y="300625"/>
                  </a:lnTo>
                  <a:lnTo>
                    <a:pt x="718994" y="220458"/>
                  </a:lnTo>
                  <a:lnTo>
                    <a:pt x="794150" y="152818"/>
                  </a:lnTo>
                  <a:lnTo>
                    <a:pt x="809182" y="135281"/>
                  </a:lnTo>
                  <a:lnTo>
                    <a:pt x="801666" y="115240"/>
                  </a:lnTo>
                  <a:lnTo>
                    <a:pt x="786635" y="87682"/>
                  </a:lnTo>
                  <a:lnTo>
                    <a:pt x="769098" y="62630"/>
                  </a:lnTo>
                  <a:lnTo>
                    <a:pt x="756572" y="32568"/>
                  </a:lnTo>
                  <a:lnTo>
                    <a:pt x="754067" y="15031"/>
                  </a:lnTo>
                  <a:lnTo>
                    <a:pt x="759077" y="2505"/>
                  </a:lnTo>
                  <a:lnTo>
                    <a:pt x="781624" y="0"/>
                  </a:lnTo>
                  <a:lnTo>
                    <a:pt x="814192" y="15031"/>
                  </a:lnTo>
                  <a:lnTo>
                    <a:pt x="884338" y="35073"/>
                  </a:lnTo>
                  <a:lnTo>
                    <a:pt x="954483" y="55115"/>
                  </a:lnTo>
                  <a:lnTo>
                    <a:pt x="1029640" y="80167"/>
                  </a:lnTo>
                  <a:lnTo>
                    <a:pt x="1107301" y="112734"/>
                  </a:lnTo>
                  <a:lnTo>
                    <a:pt x="1157405" y="137786"/>
                  </a:lnTo>
                  <a:lnTo>
                    <a:pt x="1222540" y="175364"/>
                  </a:lnTo>
                  <a:lnTo>
                    <a:pt x="1255108" y="197911"/>
                  </a:lnTo>
                  <a:lnTo>
                    <a:pt x="1267634" y="215448"/>
                  </a:lnTo>
                  <a:lnTo>
                    <a:pt x="1270139" y="232984"/>
                  </a:lnTo>
                  <a:lnTo>
                    <a:pt x="1255108" y="255531"/>
                  </a:lnTo>
                  <a:lnTo>
                    <a:pt x="1227551" y="270562"/>
                  </a:lnTo>
                  <a:lnTo>
                    <a:pt x="1159910" y="285594"/>
                  </a:lnTo>
                  <a:lnTo>
                    <a:pt x="1087259" y="305635"/>
                  </a:lnTo>
                  <a:lnTo>
                    <a:pt x="1017114" y="338203"/>
                  </a:lnTo>
                  <a:lnTo>
                    <a:pt x="718994" y="470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C03ABAE2-0213-420A-89B0-3C08F9551E4B}"/>
                </a:ext>
              </a:extLst>
            </p:cNvPr>
            <p:cNvSpPr/>
            <p:nvPr/>
          </p:nvSpPr>
          <p:spPr>
            <a:xfrm>
              <a:off x="5813425" y="5005388"/>
              <a:ext cx="982663" cy="914400"/>
            </a:xfrm>
            <a:custGeom>
              <a:avLst/>
              <a:gdLst>
                <a:gd name="connsiteX0" fmla="*/ 518578 w 982041"/>
                <a:gd name="connsiteY0" fmla="*/ 558661 h 914400"/>
                <a:gd name="connsiteX1" fmla="*/ 413359 w 982041"/>
                <a:gd name="connsiteY1" fmla="*/ 435906 h 914400"/>
                <a:gd name="connsiteX2" fmla="*/ 333193 w 982041"/>
                <a:gd name="connsiteY2" fmla="*/ 348224 h 914400"/>
                <a:gd name="connsiteX3" fmla="*/ 243005 w 982041"/>
                <a:gd name="connsiteY3" fmla="*/ 255531 h 914400"/>
                <a:gd name="connsiteX4" fmla="*/ 175365 w 982041"/>
                <a:gd name="connsiteY4" fmla="*/ 190396 h 914400"/>
                <a:gd name="connsiteX5" fmla="*/ 107724 w 982041"/>
                <a:gd name="connsiteY5" fmla="*/ 127765 h 914400"/>
                <a:gd name="connsiteX6" fmla="*/ 40084 w 982041"/>
                <a:gd name="connsiteY6" fmla="*/ 77661 h 914400"/>
                <a:gd name="connsiteX7" fmla="*/ 15032 w 982041"/>
                <a:gd name="connsiteY7" fmla="*/ 57620 h 914400"/>
                <a:gd name="connsiteX8" fmla="*/ 5011 w 982041"/>
                <a:gd name="connsiteY8" fmla="*/ 45094 h 914400"/>
                <a:gd name="connsiteX9" fmla="*/ 0 w 982041"/>
                <a:gd name="connsiteY9" fmla="*/ 32568 h 914400"/>
                <a:gd name="connsiteX10" fmla="*/ 2506 w 982041"/>
                <a:gd name="connsiteY10" fmla="*/ 15031 h 914400"/>
                <a:gd name="connsiteX11" fmla="*/ 22547 w 982041"/>
                <a:gd name="connsiteY11" fmla="*/ 5010 h 914400"/>
                <a:gd name="connsiteX12" fmla="*/ 57620 w 982041"/>
                <a:gd name="connsiteY12" fmla="*/ 0 h 914400"/>
                <a:gd name="connsiteX13" fmla="*/ 105219 w 982041"/>
                <a:gd name="connsiteY13" fmla="*/ 17536 h 914400"/>
                <a:gd name="connsiteX14" fmla="*/ 245511 w 982041"/>
                <a:gd name="connsiteY14" fmla="*/ 80167 h 914400"/>
                <a:gd name="connsiteX15" fmla="*/ 368266 w 982041"/>
                <a:gd name="connsiteY15" fmla="*/ 135281 h 914400"/>
                <a:gd name="connsiteX16" fmla="*/ 453443 w 982041"/>
                <a:gd name="connsiteY16" fmla="*/ 177870 h 914400"/>
                <a:gd name="connsiteX17" fmla="*/ 571187 w 982041"/>
                <a:gd name="connsiteY17" fmla="*/ 243005 h 914400"/>
                <a:gd name="connsiteX18" fmla="*/ 658869 w 982041"/>
                <a:gd name="connsiteY18" fmla="*/ 293109 h 914400"/>
                <a:gd name="connsiteX19" fmla="*/ 739036 w 982041"/>
                <a:gd name="connsiteY19" fmla="*/ 343213 h 914400"/>
                <a:gd name="connsiteX20" fmla="*/ 809182 w 982041"/>
                <a:gd name="connsiteY20" fmla="*/ 393317 h 914400"/>
                <a:gd name="connsiteX21" fmla="*/ 836739 w 982041"/>
                <a:gd name="connsiteY21" fmla="*/ 415864 h 914400"/>
                <a:gd name="connsiteX22" fmla="*/ 864296 w 982041"/>
                <a:gd name="connsiteY22" fmla="*/ 455947 h 914400"/>
                <a:gd name="connsiteX23" fmla="*/ 904380 w 982041"/>
                <a:gd name="connsiteY23" fmla="*/ 521083 h 914400"/>
                <a:gd name="connsiteX24" fmla="*/ 941958 w 982041"/>
                <a:gd name="connsiteY24" fmla="*/ 588723 h 914400"/>
                <a:gd name="connsiteX25" fmla="*/ 967010 w 982041"/>
                <a:gd name="connsiteY25" fmla="*/ 648848 h 914400"/>
                <a:gd name="connsiteX26" fmla="*/ 977031 w 982041"/>
                <a:gd name="connsiteY26" fmla="*/ 688932 h 914400"/>
                <a:gd name="connsiteX27" fmla="*/ 979536 w 982041"/>
                <a:gd name="connsiteY27" fmla="*/ 718994 h 914400"/>
                <a:gd name="connsiteX28" fmla="*/ 982041 w 982041"/>
                <a:gd name="connsiteY28" fmla="*/ 764088 h 914400"/>
                <a:gd name="connsiteX29" fmla="*/ 977031 w 982041"/>
                <a:gd name="connsiteY29" fmla="*/ 801666 h 914400"/>
                <a:gd name="connsiteX30" fmla="*/ 964504 w 982041"/>
                <a:gd name="connsiteY30" fmla="*/ 846759 h 914400"/>
                <a:gd name="connsiteX31" fmla="*/ 951978 w 982041"/>
                <a:gd name="connsiteY31" fmla="*/ 871812 h 914400"/>
                <a:gd name="connsiteX32" fmla="*/ 934442 w 982041"/>
                <a:gd name="connsiteY32" fmla="*/ 891853 h 914400"/>
                <a:gd name="connsiteX33" fmla="*/ 914400 w 982041"/>
                <a:gd name="connsiteY33" fmla="*/ 904379 h 914400"/>
                <a:gd name="connsiteX34" fmla="*/ 891854 w 982041"/>
                <a:gd name="connsiteY34" fmla="*/ 909390 h 914400"/>
                <a:gd name="connsiteX35" fmla="*/ 869307 w 982041"/>
                <a:gd name="connsiteY35" fmla="*/ 914400 h 914400"/>
                <a:gd name="connsiteX36" fmla="*/ 844255 w 982041"/>
                <a:gd name="connsiteY36" fmla="*/ 909390 h 914400"/>
                <a:gd name="connsiteX37" fmla="*/ 809182 w 982041"/>
                <a:gd name="connsiteY37" fmla="*/ 901874 h 914400"/>
                <a:gd name="connsiteX38" fmla="*/ 774109 w 982041"/>
                <a:gd name="connsiteY38" fmla="*/ 881832 h 914400"/>
                <a:gd name="connsiteX39" fmla="*/ 721500 w 982041"/>
                <a:gd name="connsiteY39" fmla="*/ 831728 h 914400"/>
                <a:gd name="connsiteX40" fmla="*/ 688932 w 982041"/>
                <a:gd name="connsiteY40" fmla="*/ 791645 h 914400"/>
                <a:gd name="connsiteX41" fmla="*/ 648849 w 982041"/>
                <a:gd name="connsiteY41" fmla="*/ 739036 h 914400"/>
                <a:gd name="connsiteX42" fmla="*/ 593734 w 982041"/>
                <a:gd name="connsiteY42" fmla="*/ 658869 h 914400"/>
                <a:gd name="connsiteX43" fmla="*/ 518578 w 982041"/>
                <a:gd name="connsiteY43" fmla="*/ 55866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82041" h="914400">
                  <a:moveTo>
                    <a:pt x="518578" y="558661"/>
                  </a:moveTo>
                  <a:lnTo>
                    <a:pt x="413359" y="435906"/>
                  </a:lnTo>
                  <a:lnTo>
                    <a:pt x="333193" y="348224"/>
                  </a:lnTo>
                  <a:lnTo>
                    <a:pt x="243005" y="255531"/>
                  </a:lnTo>
                  <a:lnTo>
                    <a:pt x="175365" y="190396"/>
                  </a:lnTo>
                  <a:lnTo>
                    <a:pt x="107724" y="127765"/>
                  </a:lnTo>
                  <a:lnTo>
                    <a:pt x="40084" y="77661"/>
                  </a:lnTo>
                  <a:lnTo>
                    <a:pt x="15032" y="57620"/>
                  </a:lnTo>
                  <a:lnTo>
                    <a:pt x="5011" y="45094"/>
                  </a:lnTo>
                  <a:lnTo>
                    <a:pt x="0" y="32568"/>
                  </a:lnTo>
                  <a:lnTo>
                    <a:pt x="2506" y="15031"/>
                  </a:lnTo>
                  <a:lnTo>
                    <a:pt x="22547" y="5010"/>
                  </a:lnTo>
                  <a:lnTo>
                    <a:pt x="57620" y="0"/>
                  </a:lnTo>
                  <a:lnTo>
                    <a:pt x="105219" y="17536"/>
                  </a:lnTo>
                  <a:lnTo>
                    <a:pt x="245511" y="80167"/>
                  </a:lnTo>
                  <a:lnTo>
                    <a:pt x="368266" y="135281"/>
                  </a:lnTo>
                  <a:lnTo>
                    <a:pt x="453443" y="177870"/>
                  </a:lnTo>
                  <a:lnTo>
                    <a:pt x="571187" y="243005"/>
                  </a:lnTo>
                  <a:lnTo>
                    <a:pt x="658869" y="293109"/>
                  </a:lnTo>
                  <a:lnTo>
                    <a:pt x="739036" y="343213"/>
                  </a:lnTo>
                  <a:lnTo>
                    <a:pt x="809182" y="393317"/>
                  </a:lnTo>
                  <a:lnTo>
                    <a:pt x="836739" y="415864"/>
                  </a:lnTo>
                  <a:lnTo>
                    <a:pt x="864296" y="455947"/>
                  </a:lnTo>
                  <a:lnTo>
                    <a:pt x="904380" y="521083"/>
                  </a:lnTo>
                  <a:lnTo>
                    <a:pt x="941958" y="588723"/>
                  </a:lnTo>
                  <a:lnTo>
                    <a:pt x="967010" y="648848"/>
                  </a:lnTo>
                  <a:lnTo>
                    <a:pt x="977031" y="688932"/>
                  </a:lnTo>
                  <a:lnTo>
                    <a:pt x="979536" y="718994"/>
                  </a:lnTo>
                  <a:lnTo>
                    <a:pt x="982041" y="764088"/>
                  </a:lnTo>
                  <a:lnTo>
                    <a:pt x="977031" y="801666"/>
                  </a:lnTo>
                  <a:lnTo>
                    <a:pt x="964504" y="846759"/>
                  </a:lnTo>
                  <a:lnTo>
                    <a:pt x="951978" y="871812"/>
                  </a:lnTo>
                  <a:lnTo>
                    <a:pt x="934442" y="891853"/>
                  </a:lnTo>
                  <a:lnTo>
                    <a:pt x="914400" y="904379"/>
                  </a:lnTo>
                  <a:lnTo>
                    <a:pt x="891854" y="909390"/>
                  </a:lnTo>
                  <a:lnTo>
                    <a:pt x="869307" y="914400"/>
                  </a:lnTo>
                  <a:lnTo>
                    <a:pt x="844255" y="909390"/>
                  </a:lnTo>
                  <a:lnTo>
                    <a:pt x="809182" y="901874"/>
                  </a:lnTo>
                  <a:lnTo>
                    <a:pt x="774109" y="881832"/>
                  </a:lnTo>
                  <a:lnTo>
                    <a:pt x="721500" y="831728"/>
                  </a:lnTo>
                  <a:lnTo>
                    <a:pt x="688932" y="791645"/>
                  </a:lnTo>
                  <a:lnTo>
                    <a:pt x="648849" y="739036"/>
                  </a:lnTo>
                  <a:lnTo>
                    <a:pt x="593734" y="658869"/>
                  </a:lnTo>
                  <a:lnTo>
                    <a:pt x="518578" y="5586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5E0EBC87-BADE-4528-996A-177C48C39CEF}"/>
                </a:ext>
              </a:extLst>
            </p:cNvPr>
            <p:cNvSpPr/>
            <p:nvPr/>
          </p:nvSpPr>
          <p:spPr>
            <a:xfrm>
              <a:off x="3438525" y="1970088"/>
              <a:ext cx="3937000" cy="519112"/>
            </a:xfrm>
            <a:custGeom>
              <a:avLst/>
              <a:gdLst>
                <a:gd name="connsiteX0" fmla="*/ 1150944 w 3936510"/>
                <a:gd name="connsiteY0" fmla="*/ 275380 h 518984"/>
                <a:gd name="connsiteX1" fmla="*/ 741406 w 3936510"/>
                <a:gd name="connsiteY1" fmla="*/ 328337 h 518984"/>
                <a:gd name="connsiteX2" fmla="*/ 402478 w 3936510"/>
                <a:gd name="connsiteY2" fmla="*/ 377764 h 518984"/>
                <a:gd name="connsiteX3" fmla="*/ 42366 w 3936510"/>
                <a:gd name="connsiteY3" fmla="*/ 437783 h 518984"/>
                <a:gd name="connsiteX4" fmla="*/ 0 w 3936510"/>
                <a:gd name="connsiteY4" fmla="*/ 271849 h 518984"/>
                <a:gd name="connsiteX5" fmla="*/ 310684 w 3936510"/>
                <a:gd name="connsiteY5" fmla="*/ 247136 h 518984"/>
                <a:gd name="connsiteX6" fmla="*/ 653143 w 3936510"/>
                <a:gd name="connsiteY6" fmla="*/ 208300 h 518984"/>
                <a:gd name="connsiteX7" fmla="*/ 1023846 w 3936510"/>
                <a:gd name="connsiteY7" fmla="*/ 165934 h 518984"/>
                <a:gd name="connsiteX8" fmla="*/ 1316878 w 3936510"/>
                <a:gd name="connsiteY8" fmla="*/ 130629 h 518984"/>
                <a:gd name="connsiteX9" fmla="*/ 1560482 w 3936510"/>
                <a:gd name="connsiteY9" fmla="*/ 109446 h 518984"/>
                <a:gd name="connsiteX10" fmla="*/ 1839392 w 3936510"/>
                <a:gd name="connsiteY10" fmla="*/ 91794 h 518984"/>
                <a:gd name="connsiteX11" fmla="*/ 2174789 w 3936510"/>
                <a:gd name="connsiteY11" fmla="*/ 81202 h 518984"/>
                <a:gd name="connsiteX12" fmla="*/ 2746731 w 3936510"/>
                <a:gd name="connsiteY12" fmla="*/ 63550 h 518984"/>
                <a:gd name="connsiteX13" fmla="*/ 2986805 w 3936510"/>
                <a:gd name="connsiteY13" fmla="*/ 52958 h 518984"/>
                <a:gd name="connsiteX14" fmla="*/ 3269245 w 3936510"/>
                <a:gd name="connsiteY14" fmla="*/ 45897 h 518984"/>
                <a:gd name="connsiteX15" fmla="*/ 3343386 w 3936510"/>
                <a:gd name="connsiteY15" fmla="*/ 24714 h 518984"/>
                <a:gd name="connsiteX16" fmla="*/ 3417526 w 3936510"/>
                <a:gd name="connsiteY16" fmla="*/ 0 h 518984"/>
                <a:gd name="connsiteX17" fmla="*/ 3449301 w 3936510"/>
                <a:gd name="connsiteY17" fmla="*/ 10592 h 518984"/>
                <a:gd name="connsiteX18" fmla="*/ 3534033 w 3936510"/>
                <a:gd name="connsiteY18" fmla="*/ 60019 h 518984"/>
                <a:gd name="connsiteX19" fmla="*/ 3632887 w 3936510"/>
                <a:gd name="connsiteY19" fmla="*/ 112977 h 518984"/>
                <a:gd name="connsiteX20" fmla="*/ 3699966 w 3936510"/>
                <a:gd name="connsiteY20" fmla="*/ 158873 h 518984"/>
                <a:gd name="connsiteX21" fmla="*/ 3774107 w 3936510"/>
                <a:gd name="connsiteY21" fmla="*/ 218892 h 518984"/>
                <a:gd name="connsiteX22" fmla="*/ 3848247 w 3936510"/>
                <a:gd name="connsiteY22" fmla="*/ 293032 h 518984"/>
                <a:gd name="connsiteX23" fmla="*/ 3887083 w 3936510"/>
                <a:gd name="connsiteY23" fmla="*/ 345990 h 518984"/>
                <a:gd name="connsiteX24" fmla="*/ 3925918 w 3936510"/>
                <a:gd name="connsiteY24" fmla="*/ 416600 h 518984"/>
                <a:gd name="connsiteX25" fmla="*/ 3936510 w 3936510"/>
                <a:gd name="connsiteY25" fmla="*/ 448374 h 518984"/>
                <a:gd name="connsiteX26" fmla="*/ 3929449 w 3936510"/>
                <a:gd name="connsiteY26" fmla="*/ 490740 h 518984"/>
                <a:gd name="connsiteX27" fmla="*/ 3908266 w 3936510"/>
                <a:gd name="connsiteY27" fmla="*/ 511923 h 518984"/>
                <a:gd name="connsiteX28" fmla="*/ 3880022 w 3936510"/>
                <a:gd name="connsiteY28" fmla="*/ 518984 h 518984"/>
                <a:gd name="connsiteX29" fmla="*/ 3827064 w 3936510"/>
                <a:gd name="connsiteY29" fmla="*/ 511923 h 518984"/>
                <a:gd name="connsiteX30" fmla="*/ 3629356 w 3936510"/>
                <a:gd name="connsiteY30" fmla="*/ 469557 h 518984"/>
                <a:gd name="connsiteX31" fmla="*/ 3343386 w 3936510"/>
                <a:gd name="connsiteY31" fmla="*/ 204770 h 518984"/>
                <a:gd name="connsiteX32" fmla="*/ 3149208 w 3936510"/>
                <a:gd name="connsiteY32" fmla="*/ 190648 h 518984"/>
                <a:gd name="connsiteX33" fmla="*/ 2916195 w 3936510"/>
                <a:gd name="connsiteY33" fmla="*/ 180056 h 518984"/>
                <a:gd name="connsiteX34" fmla="*/ 2541962 w 3936510"/>
                <a:gd name="connsiteY34" fmla="*/ 197709 h 518984"/>
                <a:gd name="connsiteX35" fmla="*/ 1924124 w 3936510"/>
                <a:gd name="connsiteY35" fmla="*/ 222422 h 518984"/>
                <a:gd name="connsiteX36" fmla="*/ 1150944 w 3936510"/>
                <a:gd name="connsiteY36" fmla="*/ 275380 h 51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36510" h="518984">
                  <a:moveTo>
                    <a:pt x="1150944" y="275380"/>
                  </a:moveTo>
                  <a:lnTo>
                    <a:pt x="741406" y="328337"/>
                  </a:lnTo>
                  <a:lnTo>
                    <a:pt x="402478" y="377764"/>
                  </a:lnTo>
                  <a:lnTo>
                    <a:pt x="42366" y="437783"/>
                  </a:lnTo>
                  <a:lnTo>
                    <a:pt x="0" y="271849"/>
                  </a:lnTo>
                  <a:lnTo>
                    <a:pt x="310684" y="247136"/>
                  </a:lnTo>
                  <a:lnTo>
                    <a:pt x="653143" y="208300"/>
                  </a:lnTo>
                  <a:lnTo>
                    <a:pt x="1023846" y="165934"/>
                  </a:lnTo>
                  <a:lnTo>
                    <a:pt x="1316878" y="130629"/>
                  </a:lnTo>
                  <a:lnTo>
                    <a:pt x="1560482" y="109446"/>
                  </a:lnTo>
                  <a:lnTo>
                    <a:pt x="1839392" y="91794"/>
                  </a:lnTo>
                  <a:lnTo>
                    <a:pt x="2174789" y="81202"/>
                  </a:lnTo>
                  <a:lnTo>
                    <a:pt x="2746731" y="63550"/>
                  </a:lnTo>
                  <a:lnTo>
                    <a:pt x="2986805" y="52958"/>
                  </a:lnTo>
                  <a:lnTo>
                    <a:pt x="3269245" y="45897"/>
                  </a:lnTo>
                  <a:lnTo>
                    <a:pt x="3343386" y="24714"/>
                  </a:lnTo>
                  <a:lnTo>
                    <a:pt x="3417526" y="0"/>
                  </a:lnTo>
                  <a:lnTo>
                    <a:pt x="3449301" y="10592"/>
                  </a:lnTo>
                  <a:lnTo>
                    <a:pt x="3534033" y="60019"/>
                  </a:lnTo>
                  <a:lnTo>
                    <a:pt x="3632887" y="112977"/>
                  </a:lnTo>
                  <a:lnTo>
                    <a:pt x="3699966" y="158873"/>
                  </a:lnTo>
                  <a:lnTo>
                    <a:pt x="3774107" y="218892"/>
                  </a:lnTo>
                  <a:lnTo>
                    <a:pt x="3848247" y="293032"/>
                  </a:lnTo>
                  <a:lnTo>
                    <a:pt x="3887083" y="345990"/>
                  </a:lnTo>
                  <a:lnTo>
                    <a:pt x="3925918" y="416600"/>
                  </a:lnTo>
                  <a:lnTo>
                    <a:pt x="3936510" y="448374"/>
                  </a:lnTo>
                  <a:lnTo>
                    <a:pt x="3929449" y="490740"/>
                  </a:lnTo>
                  <a:lnTo>
                    <a:pt x="3908266" y="511923"/>
                  </a:lnTo>
                  <a:lnTo>
                    <a:pt x="3880022" y="518984"/>
                  </a:lnTo>
                  <a:lnTo>
                    <a:pt x="3827064" y="511923"/>
                  </a:lnTo>
                  <a:lnTo>
                    <a:pt x="3629356" y="469557"/>
                  </a:lnTo>
                  <a:lnTo>
                    <a:pt x="3343386" y="204770"/>
                  </a:lnTo>
                  <a:lnTo>
                    <a:pt x="3149208" y="190648"/>
                  </a:lnTo>
                  <a:lnTo>
                    <a:pt x="2916195" y="180056"/>
                  </a:lnTo>
                  <a:lnTo>
                    <a:pt x="2541962" y="197709"/>
                  </a:lnTo>
                  <a:lnTo>
                    <a:pt x="1924124" y="222422"/>
                  </a:lnTo>
                  <a:lnTo>
                    <a:pt x="1150944" y="2753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9A727913-E716-4015-BE8A-045B1C80E8DD}"/>
                </a:ext>
              </a:extLst>
            </p:cNvPr>
            <p:cNvSpPr/>
            <p:nvPr/>
          </p:nvSpPr>
          <p:spPr>
            <a:xfrm>
              <a:off x="6596063" y="2122488"/>
              <a:ext cx="542925" cy="458787"/>
            </a:xfrm>
            <a:custGeom>
              <a:avLst/>
              <a:gdLst>
                <a:gd name="connsiteX0" fmla="*/ 109537 w 542925"/>
                <a:gd name="connsiteY0" fmla="*/ 300037 h 459581"/>
                <a:gd name="connsiteX1" fmla="*/ 166687 w 542925"/>
                <a:gd name="connsiteY1" fmla="*/ 235744 h 459581"/>
                <a:gd name="connsiteX2" fmla="*/ 190500 w 542925"/>
                <a:gd name="connsiteY2" fmla="*/ 188119 h 459581"/>
                <a:gd name="connsiteX3" fmla="*/ 207168 w 542925"/>
                <a:gd name="connsiteY3" fmla="*/ 145256 h 459581"/>
                <a:gd name="connsiteX4" fmla="*/ 216693 w 542925"/>
                <a:gd name="connsiteY4" fmla="*/ 97631 h 459581"/>
                <a:gd name="connsiteX5" fmla="*/ 157162 w 542925"/>
                <a:gd name="connsiteY5" fmla="*/ 0 h 459581"/>
                <a:gd name="connsiteX6" fmla="*/ 542925 w 542925"/>
                <a:gd name="connsiteY6" fmla="*/ 304800 h 459581"/>
                <a:gd name="connsiteX7" fmla="*/ 466725 w 542925"/>
                <a:gd name="connsiteY7" fmla="*/ 319087 h 459581"/>
                <a:gd name="connsiteX8" fmla="*/ 373856 w 542925"/>
                <a:gd name="connsiteY8" fmla="*/ 338137 h 459581"/>
                <a:gd name="connsiteX9" fmla="*/ 271462 w 542925"/>
                <a:gd name="connsiteY9" fmla="*/ 361950 h 459581"/>
                <a:gd name="connsiteX10" fmla="*/ 214312 w 542925"/>
                <a:gd name="connsiteY10" fmla="*/ 381000 h 459581"/>
                <a:gd name="connsiteX11" fmla="*/ 142875 w 542925"/>
                <a:gd name="connsiteY11" fmla="*/ 409575 h 459581"/>
                <a:gd name="connsiteX12" fmla="*/ 73818 w 542925"/>
                <a:gd name="connsiteY12" fmla="*/ 450056 h 459581"/>
                <a:gd name="connsiteX13" fmla="*/ 59531 w 542925"/>
                <a:gd name="connsiteY13" fmla="*/ 457200 h 459581"/>
                <a:gd name="connsiteX14" fmla="*/ 38100 w 542925"/>
                <a:gd name="connsiteY14" fmla="*/ 459581 h 459581"/>
                <a:gd name="connsiteX15" fmla="*/ 11906 w 542925"/>
                <a:gd name="connsiteY15" fmla="*/ 459581 h 459581"/>
                <a:gd name="connsiteX16" fmla="*/ 0 w 542925"/>
                <a:gd name="connsiteY16" fmla="*/ 450056 h 459581"/>
                <a:gd name="connsiteX17" fmla="*/ 4762 w 542925"/>
                <a:gd name="connsiteY17" fmla="*/ 419100 h 459581"/>
                <a:gd name="connsiteX18" fmla="*/ 28575 w 542925"/>
                <a:gd name="connsiteY18" fmla="*/ 381000 h 459581"/>
                <a:gd name="connsiteX19" fmla="*/ 109537 w 542925"/>
                <a:gd name="connsiteY19" fmla="*/ 300037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925" h="459581">
                  <a:moveTo>
                    <a:pt x="109537" y="300037"/>
                  </a:moveTo>
                  <a:lnTo>
                    <a:pt x="166687" y="235744"/>
                  </a:lnTo>
                  <a:lnTo>
                    <a:pt x="190500" y="188119"/>
                  </a:lnTo>
                  <a:lnTo>
                    <a:pt x="207168" y="145256"/>
                  </a:lnTo>
                  <a:lnTo>
                    <a:pt x="216693" y="97631"/>
                  </a:lnTo>
                  <a:lnTo>
                    <a:pt x="157162" y="0"/>
                  </a:lnTo>
                  <a:lnTo>
                    <a:pt x="542925" y="304800"/>
                  </a:lnTo>
                  <a:lnTo>
                    <a:pt x="466725" y="319087"/>
                  </a:lnTo>
                  <a:lnTo>
                    <a:pt x="373856" y="338137"/>
                  </a:lnTo>
                  <a:lnTo>
                    <a:pt x="271462" y="361950"/>
                  </a:lnTo>
                  <a:lnTo>
                    <a:pt x="214312" y="381000"/>
                  </a:lnTo>
                  <a:lnTo>
                    <a:pt x="142875" y="409575"/>
                  </a:lnTo>
                  <a:lnTo>
                    <a:pt x="73818" y="450056"/>
                  </a:lnTo>
                  <a:lnTo>
                    <a:pt x="59531" y="457200"/>
                  </a:lnTo>
                  <a:lnTo>
                    <a:pt x="38100" y="459581"/>
                  </a:lnTo>
                  <a:lnTo>
                    <a:pt x="11906" y="459581"/>
                  </a:lnTo>
                  <a:lnTo>
                    <a:pt x="0" y="450056"/>
                  </a:lnTo>
                  <a:lnTo>
                    <a:pt x="4762" y="419100"/>
                  </a:lnTo>
                  <a:lnTo>
                    <a:pt x="28575" y="381000"/>
                  </a:lnTo>
                  <a:lnTo>
                    <a:pt x="1095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E74920FF-D864-4D77-9138-661E5DFEA7FF}"/>
                </a:ext>
              </a:extLst>
            </p:cNvPr>
            <p:cNvSpPr/>
            <p:nvPr/>
          </p:nvSpPr>
          <p:spPr>
            <a:xfrm>
              <a:off x="4103688" y="2647950"/>
              <a:ext cx="882650" cy="369888"/>
            </a:xfrm>
            <a:custGeom>
              <a:avLst/>
              <a:gdLst>
                <a:gd name="connsiteX0" fmla="*/ 259556 w 883444"/>
                <a:gd name="connsiteY0" fmla="*/ 219075 h 369094"/>
                <a:gd name="connsiteX1" fmla="*/ 0 w 883444"/>
                <a:gd name="connsiteY1" fmla="*/ 245269 h 369094"/>
                <a:gd name="connsiteX2" fmla="*/ 116681 w 883444"/>
                <a:gd name="connsiteY2" fmla="*/ 104775 h 369094"/>
                <a:gd name="connsiteX3" fmla="*/ 247650 w 883444"/>
                <a:gd name="connsiteY3" fmla="*/ 83344 h 369094"/>
                <a:gd name="connsiteX4" fmla="*/ 366712 w 883444"/>
                <a:gd name="connsiteY4" fmla="*/ 61913 h 369094"/>
                <a:gd name="connsiteX5" fmla="*/ 442912 w 883444"/>
                <a:gd name="connsiteY5" fmla="*/ 47625 h 369094"/>
                <a:gd name="connsiteX6" fmla="*/ 488156 w 883444"/>
                <a:gd name="connsiteY6" fmla="*/ 35719 h 369094"/>
                <a:gd name="connsiteX7" fmla="*/ 516731 w 883444"/>
                <a:gd name="connsiteY7" fmla="*/ 23813 h 369094"/>
                <a:gd name="connsiteX8" fmla="*/ 542925 w 883444"/>
                <a:gd name="connsiteY8" fmla="*/ 2381 h 369094"/>
                <a:gd name="connsiteX9" fmla="*/ 554831 w 883444"/>
                <a:gd name="connsiteY9" fmla="*/ 0 h 369094"/>
                <a:gd name="connsiteX10" fmla="*/ 588169 w 883444"/>
                <a:gd name="connsiteY10" fmla="*/ 11906 h 369094"/>
                <a:gd name="connsiteX11" fmla="*/ 642937 w 883444"/>
                <a:gd name="connsiteY11" fmla="*/ 40481 h 369094"/>
                <a:gd name="connsiteX12" fmla="*/ 709612 w 883444"/>
                <a:gd name="connsiteY12" fmla="*/ 80963 h 369094"/>
                <a:gd name="connsiteX13" fmla="*/ 764381 w 883444"/>
                <a:gd name="connsiteY13" fmla="*/ 126206 h 369094"/>
                <a:gd name="connsiteX14" fmla="*/ 804862 w 883444"/>
                <a:gd name="connsiteY14" fmla="*/ 161925 h 369094"/>
                <a:gd name="connsiteX15" fmla="*/ 854869 w 883444"/>
                <a:gd name="connsiteY15" fmla="*/ 200025 h 369094"/>
                <a:gd name="connsiteX16" fmla="*/ 881062 w 883444"/>
                <a:gd name="connsiteY16" fmla="*/ 228600 h 369094"/>
                <a:gd name="connsiteX17" fmla="*/ 883444 w 883444"/>
                <a:gd name="connsiteY17" fmla="*/ 247650 h 369094"/>
                <a:gd name="connsiteX18" fmla="*/ 864394 w 883444"/>
                <a:gd name="connsiteY18" fmla="*/ 276225 h 369094"/>
                <a:gd name="connsiteX19" fmla="*/ 814387 w 883444"/>
                <a:gd name="connsiteY19" fmla="*/ 323850 h 369094"/>
                <a:gd name="connsiteX20" fmla="*/ 759619 w 883444"/>
                <a:gd name="connsiteY20" fmla="*/ 369094 h 369094"/>
                <a:gd name="connsiteX21" fmla="*/ 473869 w 883444"/>
                <a:gd name="connsiteY21" fmla="*/ 211931 h 369094"/>
                <a:gd name="connsiteX22" fmla="*/ 464344 w 883444"/>
                <a:gd name="connsiteY22" fmla="*/ 200025 h 369094"/>
                <a:gd name="connsiteX23" fmla="*/ 433387 w 883444"/>
                <a:gd name="connsiteY23" fmla="*/ 195263 h 369094"/>
                <a:gd name="connsiteX24" fmla="*/ 259556 w 883444"/>
                <a:gd name="connsiteY24" fmla="*/ 219075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3444" h="369094">
                  <a:moveTo>
                    <a:pt x="259556" y="219075"/>
                  </a:moveTo>
                  <a:lnTo>
                    <a:pt x="0" y="245269"/>
                  </a:lnTo>
                  <a:lnTo>
                    <a:pt x="116681" y="104775"/>
                  </a:lnTo>
                  <a:lnTo>
                    <a:pt x="247650" y="83344"/>
                  </a:lnTo>
                  <a:lnTo>
                    <a:pt x="366712" y="61913"/>
                  </a:lnTo>
                  <a:lnTo>
                    <a:pt x="442912" y="47625"/>
                  </a:lnTo>
                  <a:lnTo>
                    <a:pt x="488156" y="35719"/>
                  </a:lnTo>
                  <a:lnTo>
                    <a:pt x="516731" y="23813"/>
                  </a:lnTo>
                  <a:lnTo>
                    <a:pt x="542925" y="2381"/>
                  </a:lnTo>
                  <a:lnTo>
                    <a:pt x="554831" y="0"/>
                  </a:lnTo>
                  <a:lnTo>
                    <a:pt x="588169" y="11906"/>
                  </a:lnTo>
                  <a:lnTo>
                    <a:pt x="642937" y="40481"/>
                  </a:lnTo>
                  <a:lnTo>
                    <a:pt x="709612" y="80963"/>
                  </a:lnTo>
                  <a:lnTo>
                    <a:pt x="764381" y="126206"/>
                  </a:lnTo>
                  <a:lnTo>
                    <a:pt x="804862" y="161925"/>
                  </a:lnTo>
                  <a:lnTo>
                    <a:pt x="854869" y="200025"/>
                  </a:lnTo>
                  <a:lnTo>
                    <a:pt x="881062" y="228600"/>
                  </a:lnTo>
                  <a:lnTo>
                    <a:pt x="883444" y="247650"/>
                  </a:lnTo>
                  <a:lnTo>
                    <a:pt x="864394" y="276225"/>
                  </a:lnTo>
                  <a:lnTo>
                    <a:pt x="814387" y="323850"/>
                  </a:lnTo>
                  <a:lnTo>
                    <a:pt x="759619" y="369094"/>
                  </a:lnTo>
                  <a:lnTo>
                    <a:pt x="473869" y="211931"/>
                  </a:lnTo>
                  <a:lnTo>
                    <a:pt x="464344" y="200025"/>
                  </a:lnTo>
                  <a:lnTo>
                    <a:pt x="433387" y="195263"/>
                  </a:lnTo>
                  <a:lnTo>
                    <a:pt x="25955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4">
              <a:extLst>
                <a:ext uri="{FF2B5EF4-FFF2-40B4-BE49-F238E27FC236}">
                  <a16:creationId xmlns:a16="http://schemas.microsoft.com/office/drawing/2014/main" id="{9D8A4835-2C02-4CDC-81A4-89C7578B4A67}"/>
                </a:ext>
              </a:extLst>
            </p:cNvPr>
            <p:cNvSpPr/>
            <p:nvPr/>
          </p:nvSpPr>
          <p:spPr>
            <a:xfrm>
              <a:off x="2847975" y="2805113"/>
              <a:ext cx="2033588" cy="1914525"/>
            </a:xfrm>
            <a:custGeom>
              <a:avLst/>
              <a:gdLst>
                <a:gd name="connsiteX0" fmla="*/ 1317738 w 2034227"/>
                <a:gd name="connsiteY0" fmla="*/ 1034649 h 1913977"/>
                <a:gd name="connsiteX1" fmla="*/ 1144879 w 2034227"/>
                <a:gd name="connsiteY1" fmla="*/ 1212519 h 1913977"/>
                <a:gd name="connsiteX2" fmla="*/ 994567 w 2034227"/>
                <a:gd name="connsiteY2" fmla="*/ 1350305 h 1913977"/>
                <a:gd name="connsiteX3" fmla="*/ 871812 w 2034227"/>
                <a:gd name="connsiteY3" fmla="*/ 1445503 h 1913977"/>
                <a:gd name="connsiteX4" fmla="*/ 759077 w 2034227"/>
                <a:gd name="connsiteY4" fmla="*/ 1528175 h 1913977"/>
                <a:gd name="connsiteX5" fmla="*/ 578703 w 2034227"/>
                <a:gd name="connsiteY5" fmla="*/ 1643414 h 1913977"/>
                <a:gd name="connsiteX6" fmla="*/ 395823 w 2034227"/>
                <a:gd name="connsiteY6" fmla="*/ 1748633 h 1913977"/>
                <a:gd name="connsiteX7" fmla="*/ 230479 w 2034227"/>
                <a:gd name="connsiteY7" fmla="*/ 1826294 h 1913977"/>
                <a:gd name="connsiteX8" fmla="*/ 100208 w 2034227"/>
                <a:gd name="connsiteY8" fmla="*/ 1891430 h 1913977"/>
                <a:gd name="connsiteX9" fmla="*/ 50104 w 2034227"/>
                <a:gd name="connsiteY9" fmla="*/ 1908966 h 1913977"/>
                <a:gd name="connsiteX10" fmla="*/ 27557 w 2034227"/>
                <a:gd name="connsiteY10" fmla="*/ 1913977 h 1913977"/>
                <a:gd name="connsiteX11" fmla="*/ 10021 w 2034227"/>
                <a:gd name="connsiteY11" fmla="*/ 1908966 h 1913977"/>
                <a:gd name="connsiteX12" fmla="*/ 0 w 2034227"/>
                <a:gd name="connsiteY12" fmla="*/ 1896440 h 1913977"/>
                <a:gd name="connsiteX13" fmla="*/ 5011 w 2034227"/>
                <a:gd name="connsiteY13" fmla="*/ 1863872 h 1913977"/>
                <a:gd name="connsiteX14" fmla="*/ 20042 w 2034227"/>
                <a:gd name="connsiteY14" fmla="*/ 1846336 h 1913977"/>
                <a:gd name="connsiteX15" fmla="*/ 120250 w 2034227"/>
                <a:gd name="connsiteY15" fmla="*/ 1791222 h 1913977"/>
                <a:gd name="connsiteX16" fmla="*/ 258036 w 2034227"/>
                <a:gd name="connsiteY16" fmla="*/ 1706045 h 1913977"/>
                <a:gd name="connsiteX17" fmla="*/ 400833 w 2034227"/>
                <a:gd name="connsiteY17" fmla="*/ 1615857 h 1913977"/>
                <a:gd name="connsiteX18" fmla="*/ 553651 w 2034227"/>
                <a:gd name="connsiteY18" fmla="*/ 1498112 h 1913977"/>
                <a:gd name="connsiteX19" fmla="*/ 688932 w 2034227"/>
                <a:gd name="connsiteY19" fmla="*/ 1390389 h 1913977"/>
                <a:gd name="connsiteX20" fmla="*/ 801666 w 2034227"/>
                <a:gd name="connsiteY20" fmla="*/ 1292686 h 1913977"/>
                <a:gd name="connsiteX21" fmla="*/ 939452 w 2034227"/>
                <a:gd name="connsiteY21" fmla="*/ 1152394 h 1913977"/>
                <a:gd name="connsiteX22" fmla="*/ 1069723 w 2034227"/>
                <a:gd name="connsiteY22" fmla="*/ 1022123 h 1913977"/>
                <a:gd name="connsiteX23" fmla="*/ 1192478 w 2034227"/>
                <a:gd name="connsiteY23" fmla="*/ 884337 h 1913977"/>
                <a:gd name="connsiteX24" fmla="*/ 1305212 w 2034227"/>
                <a:gd name="connsiteY24" fmla="*/ 756572 h 1913977"/>
                <a:gd name="connsiteX25" fmla="*/ 1430472 w 2034227"/>
                <a:gd name="connsiteY25" fmla="*/ 588723 h 1913977"/>
                <a:gd name="connsiteX26" fmla="*/ 1505629 w 2034227"/>
                <a:gd name="connsiteY26" fmla="*/ 486009 h 1913977"/>
                <a:gd name="connsiteX27" fmla="*/ 1578280 w 2034227"/>
                <a:gd name="connsiteY27" fmla="*/ 380791 h 1913977"/>
                <a:gd name="connsiteX28" fmla="*/ 1623373 w 2034227"/>
                <a:gd name="connsiteY28" fmla="*/ 308140 h 1913977"/>
                <a:gd name="connsiteX29" fmla="*/ 1683498 w 2034227"/>
                <a:gd name="connsiteY29" fmla="*/ 195406 h 1913977"/>
                <a:gd name="connsiteX30" fmla="*/ 1723581 w 2034227"/>
                <a:gd name="connsiteY30" fmla="*/ 112734 h 1913977"/>
                <a:gd name="connsiteX31" fmla="*/ 1731097 w 2034227"/>
                <a:gd name="connsiteY31" fmla="*/ 87682 h 1913977"/>
                <a:gd name="connsiteX32" fmla="*/ 1731097 w 2034227"/>
                <a:gd name="connsiteY32" fmla="*/ 62630 h 1913977"/>
                <a:gd name="connsiteX33" fmla="*/ 1723581 w 2034227"/>
                <a:gd name="connsiteY33" fmla="*/ 0 h 1913977"/>
                <a:gd name="connsiteX34" fmla="*/ 2034227 w 2034227"/>
                <a:gd name="connsiteY34" fmla="*/ 155322 h 1913977"/>
                <a:gd name="connsiteX35" fmla="*/ 2014185 w 2034227"/>
                <a:gd name="connsiteY35" fmla="*/ 212942 h 1913977"/>
                <a:gd name="connsiteX36" fmla="*/ 1979112 w 2034227"/>
                <a:gd name="connsiteY36" fmla="*/ 240499 h 1913977"/>
                <a:gd name="connsiteX37" fmla="*/ 1906461 w 2034227"/>
                <a:gd name="connsiteY37" fmla="*/ 350728 h 1913977"/>
                <a:gd name="connsiteX38" fmla="*/ 1798738 w 2034227"/>
                <a:gd name="connsiteY38" fmla="*/ 496030 h 1913977"/>
                <a:gd name="connsiteX39" fmla="*/ 1698529 w 2034227"/>
                <a:gd name="connsiteY39" fmla="*/ 616280 h 1913977"/>
                <a:gd name="connsiteX40" fmla="*/ 1578280 w 2034227"/>
                <a:gd name="connsiteY40" fmla="*/ 751561 h 1913977"/>
                <a:gd name="connsiteX41" fmla="*/ 1435483 w 2034227"/>
                <a:gd name="connsiteY41" fmla="*/ 914400 h 1913977"/>
                <a:gd name="connsiteX42" fmla="*/ 1317738 w 2034227"/>
                <a:gd name="connsiteY42" fmla="*/ 1034649 h 19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4227" h="1913977">
                  <a:moveTo>
                    <a:pt x="1317738" y="1034649"/>
                  </a:moveTo>
                  <a:lnTo>
                    <a:pt x="1144879" y="1212519"/>
                  </a:lnTo>
                  <a:lnTo>
                    <a:pt x="994567" y="1350305"/>
                  </a:lnTo>
                  <a:lnTo>
                    <a:pt x="871812" y="1445503"/>
                  </a:lnTo>
                  <a:lnTo>
                    <a:pt x="759077" y="1528175"/>
                  </a:lnTo>
                  <a:lnTo>
                    <a:pt x="578703" y="1643414"/>
                  </a:lnTo>
                  <a:lnTo>
                    <a:pt x="395823" y="1748633"/>
                  </a:lnTo>
                  <a:lnTo>
                    <a:pt x="230479" y="1826294"/>
                  </a:lnTo>
                  <a:lnTo>
                    <a:pt x="100208" y="1891430"/>
                  </a:lnTo>
                  <a:lnTo>
                    <a:pt x="50104" y="1908966"/>
                  </a:lnTo>
                  <a:lnTo>
                    <a:pt x="27557" y="1913977"/>
                  </a:lnTo>
                  <a:lnTo>
                    <a:pt x="10021" y="1908966"/>
                  </a:lnTo>
                  <a:lnTo>
                    <a:pt x="0" y="1896440"/>
                  </a:lnTo>
                  <a:lnTo>
                    <a:pt x="5011" y="1863872"/>
                  </a:lnTo>
                  <a:lnTo>
                    <a:pt x="20042" y="1846336"/>
                  </a:lnTo>
                  <a:lnTo>
                    <a:pt x="120250" y="1791222"/>
                  </a:lnTo>
                  <a:lnTo>
                    <a:pt x="258036" y="1706045"/>
                  </a:lnTo>
                  <a:lnTo>
                    <a:pt x="400833" y="1615857"/>
                  </a:lnTo>
                  <a:lnTo>
                    <a:pt x="553651" y="1498112"/>
                  </a:lnTo>
                  <a:lnTo>
                    <a:pt x="688932" y="1390389"/>
                  </a:lnTo>
                  <a:lnTo>
                    <a:pt x="801666" y="1292686"/>
                  </a:lnTo>
                  <a:lnTo>
                    <a:pt x="939452" y="1152394"/>
                  </a:lnTo>
                  <a:lnTo>
                    <a:pt x="1069723" y="1022123"/>
                  </a:lnTo>
                  <a:lnTo>
                    <a:pt x="1192478" y="884337"/>
                  </a:lnTo>
                  <a:lnTo>
                    <a:pt x="1305212" y="756572"/>
                  </a:lnTo>
                  <a:lnTo>
                    <a:pt x="1430472" y="588723"/>
                  </a:lnTo>
                  <a:lnTo>
                    <a:pt x="1505629" y="486009"/>
                  </a:lnTo>
                  <a:lnTo>
                    <a:pt x="1578280" y="380791"/>
                  </a:lnTo>
                  <a:lnTo>
                    <a:pt x="1623373" y="308140"/>
                  </a:lnTo>
                  <a:lnTo>
                    <a:pt x="1683498" y="195406"/>
                  </a:lnTo>
                  <a:lnTo>
                    <a:pt x="1723581" y="112734"/>
                  </a:lnTo>
                  <a:lnTo>
                    <a:pt x="1731097" y="87682"/>
                  </a:lnTo>
                  <a:lnTo>
                    <a:pt x="1731097" y="62630"/>
                  </a:lnTo>
                  <a:lnTo>
                    <a:pt x="1723581" y="0"/>
                  </a:lnTo>
                  <a:lnTo>
                    <a:pt x="2034227" y="155322"/>
                  </a:lnTo>
                  <a:lnTo>
                    <a:pt x="2014185" y="212942"/>
                  </a:lnTo>
                  <a:lnTo>
                    <a:pt x="1979112" y="240499"/>
                  </a:lnTo>
                  <a:lnTo>
                    <a:pt x="1906461" y="350728"/>
                  </a:lnTo>
                  <a:lnTo>
                    <a:pt x="1798738" y="496030"/>
                  </a:lnTo>
                  <a:lnTo>
                    <a:pt x="1698529" y="616280"/>
                  </a:lnTo>
                  <a:lnTo>
                    <a:pt x="1578280" y="751561"/>
                  </a:lnTo>
                  <a:lnTo>
                    <a:pt x="1435483" y="914400"/>
                  </a:lnTo>
                  <a:lnTo>
                    <a:pt x="1317738" y="1034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90EA5816-03CB-4E60-9E8F-525A468C9CBB}"/>
                </a:ext>
              </a:extLst>
            </p:cNvPr>
            <p:cNvSpPr/>
            <p:nvPr/>
          </p:nvSpPr>
          <p:spPr>
            <a:xfrm>
              <a:off x="3843338" y="3167063"/>
              <a:ext cx="434975" cy="473075"/>
            </a:xfrm>
            <a:custGeom>
              <a:avLst/>
              <a:gdLst>
                <a:gd name="connsiteX0" fmla="*/ 245268 w 435768"/>
                <a:gd name="connsiteY0" fmla="*/ 333375 h 473868"/>
                <a:gd name="connsiteX1" fmla="*/ 195262 w 435768"/>
                <a:gd name="connsiteY1" fmla="*/ 250031 h 473868"/>
                <a:gd name="connsiteX2" fmla="*/ 157162 w 435768"/>
                <a:gd name="connsiteY2" fmla="*/ 202406 h 473868"/>
                <a:gd name="connsiteX3" fmla="*/ 114300 w 435768"/>
                <a:gd name="connsiteY3" fmla="*/ 157162 h 473868"/>
                <a:gd name="connsiteX4" fmla="*/ 76200 w 435768"/>
                <a:gd name="connsiteY4" fmla="*/ 123825 h 473868"/>
                <a:gd name="connsiteX5" fmla="*/ 0 w 435768"/>
                <a:gd name="connsiteY5" fmla="*/ 66675 h 473868"/>
                <a:gd name="connsiteX6" fmla="*/ 45243 w 435768"/>
                <a:gd name="connsiteY6" fmla="*/ 0 h 473868"/>
                <a:gd name="connsiteX7" fmla="*/ 154781 w 435768"/>
                <a:gd name="connsiteY7" fmla="*/ 26193 h 473868"/>
                <a:gd name="connsiteX8" fmla="*/ 207168 w 435768"/>
                <a:gd name="connsiteY8" fmla="*/ 42862 h 473868"/>
                <a:gd name="connsiteX9" fmla="*/ 242887 w 435768"/>
                <a:gd name="connsiteY9" fmla="*/ 59531 h 473868"/>
                <a:gd name="connsiteX10" fmla="*/ 283368 w 435768"/>
                <a:gd name="connsiteY10" fmla="*/ 83343 h 473868"/>
                <a:gd name="connsiteX11" fmla="*/ 323850 w 435768"/>
                <a:gd name="connsiteY11" fmla="*/ 114300 h 473868"/>
                <a:gd name="connsiteX12" fmla="*/ 357187 w 435768"/>
                <a:gd name="connsiteY12" fmla="*/ 157162 h 473868"/>
                <a:gd name="connsiteX13" fmla="*/ 385762 w 435768"/>
                <a:gd name="connsiteY13" fmla="*/ 204787 h 473868"/>
                <a:gd name="connsiteX14" fmla="*/ 435768 w 435768"/>
                <a:gd name="connsiteY14" fmla="*/ 309562 h 473868"/>
                <a:gd name="connsiteX15" fmla="*/ 326231 w 435768"/>
                <a:gd name="connsiteY15" fmla="*/ 473868 h 473868"/>
                <a:gd name="connsiteX16" fmla="*/ 245268 w 435768"/>
                <a:gd name="connsiteY16" fmla="*/ 3333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5768" h="473868">
                  <a:moveTo>
                    <a:pt x="245268" y="333375"/>
                  </a:moveTo>
                  <a:lnTo>
                    <a:pt x="195262" y="250031"/>
                  </a:lnTo>
                  <a:lnTo>
                    <a:pt x="157162" y="202406"/>
                  </a:lnTo>
                  <a:lnTo>
                    <a:pt x="114300" y="157162"/>
                  </a:lnTo>
                  <a:lnTo>
                    <a:pt x="76200" y="123825"/>
                  </a:lnTo>
                  <a:lnTo>
                    <a:pt x="0" y="66675"/>
                  </a:lnTo>
                  <a:lnTo>
                    <a:pt x="45243" y="0"/>
                  </a:lnTo>
                  <a:lnTo>
                    <a:pt x="154781" y="26193"/>
                  </a:lnTo>
                  <a:lnTo>
                    <a:pt x="207168" y="42862"/>
                  </a:lnTo>
                  <a:lnTo>
                    <a:pt x="242887" y="59531"/>
                  </a:lnTo>
                  <a:lnTo>
                    <a:pt x="283368" y="83343"/>
                  </a:lnTo>
                  <a:lnTo>
                    <a:pt x="323850" y="114300"/>
                  </a:lnTo>
                  <a:lnTo>
                    <a:pt x="357187" y="157162"/>
                  </a:lnTo>
                  <a:lnTo>
                    <a:pt x="385762" y="204787"/>
                  </a:lnTo>
                  <a:lnTo>
                    <a:pt x="435768" y="309562"/>
                  </a:lnTo>
                  <a:lnTo>
                    <a:pt x="326231" y="473868"/>
                  </a:lnTo>
                  <a:lnTo>
                    <a:pt x="245268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BD24F13F-B19B-4A1A-A110-DF4D1BA84344}"/>
                </a:ext>
              </a:extLst>
            </p:cNvPr>
            <p:cNvSpPr/>
            <p:nvPr/>
          </p:nvSpPr>
          <p:spPr>
            <a:xfrm>
              <a:off x="3598863" y="3621088"/>
              <a:ext cx="365125" cy="406400"/>
            </a:xfrm>
            <a:custGeom>
              <a:avLst/>
              <a:gdLst>
                <a:gd name="connsiteX0" fmla="*/ 135731 w 366712"/>
                <a:gd name="connsiteY0" fmla="*/ 276225 h 404813"/>
                <a:gd name="connsiteX1" fmla="*/ 73819 w 366712"/>
                <a:gd name="connsiteY1" fmla="*/ 185738 h 404813"/>
                <a:gd name="connsiteX2" fmla="*/ 28575 w 366712"/>
                <a:gd name="connsiteY2" fmla="*/ 119063 h 404813"/>
                <a:gd name="connsiteX3" fmla="*/ 7144 w 366712"/>
                <a:gd name="connsiteY3" fmla="*/ 83344 h 404813"/>
                <a:gd name="connsiteX4" fmla="*/ 0 w 366712"/>
                <a:gd name="connsiteY4" fmla="*/ 54769 h 404813"/>
                <a:gd name="connsiteX5" fmla="*/ 0 w 366712"/>
                <a:gd name="connsiteY5" fmla="*/ 30957 h 404813"/>
                <a:gd name="connsiteX6" fmla="*/ 4762 w 366712"/>
                <a:gd name="connsiteY6" fmla="*/ 14288 h 404813"/>
                <a:gd name="connsiteX7" fmla="*/ 23812 w 366712"/>
                <a:gd name="connsiteY7" fmla="*/ 2382 h 404813"/>
                <a:gd name="connsiteX8" fmla="*/ 54769 w 366712"/>
                <a:gd name="connsiteY8" fmla="*/ 0 h 404813"/>
                <a:gd name="connsiteX9" fmla="*/ 85725 w 366712"/>
                <a:gd name="connsiteY9" fmla="*/ 7144 h 404813"/>
                <a:gd name="connsiteX10" fmla="*/ 188119 w 366712"/>
                <a:gd name="connsiteY10" fmla="*/ 88107 h 404813"/>
                <a:gd name="connsiteX11" fmla="*/ 285750 w 366712"/>
                <a:gd name="connsiteY11" fmla="*/ 169069 h 404813"/>
                <a:gd name="connsiteX12" fmla="*/ 366712 w 366712"/>
                <a:gd name="connsiteY12" fmla="*/ 247650 h 404813"/>
                <a:gd name="connsiteX13" fmla="*/ 233362 w 366712"/>
                <a:gd name="connsiteY13" fmla="*/ 404813 h 404813"/>
                <a:gd name="connsiteX14" fmla="*/ 135731 w 366712"/>
                <a:gd name="connsiteY14" fmla="*/ 2762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" h="404813">
                  <a:moveTo>
                    <a:pt x="135731" y="276225"/>
                  </a:moveTo>
                  <a:lnTo>
                    <a:pt x="73819" y="185738"/>
                  </a:lnTo>
                  <a:lnTo>
                    <a:pt x="28575" y="119063"/>
                  </a:lnTo>
                  <a:lnTo>
                    <a:pt x="7144" y="83344"/>
                  </a:lnTo>
                  <a:lnTo>
                    <a:pt x="0" y="54769"/>
                  </a:lnTo>
                  <a:lnTo>
                    <a:pt x="0" y="30957"/>
                  </a:lnTo>
                  <a:lnTo>
                    <a:pt x="4762" y="14288"/>
                  </a:lnTo>
                  <a:lnTo>
                    <a:pt x="23812" y="2382"/>
                  </a:lnTo>
                  <a:lnTo>
                    <a:pt x="54769" y="0"/>
                  </a:lnTo>
                  <a:lnTo>
                    <a:pt x="85725" y="7144"/>
                  </a:lnTo>
                  <a:lnTo>
                    <a:pt x="188119" y="88107"/>
                  </a:lnTo>
                  <a:lnTo>
                    <a:pt x="285750" y="169069"/>
                  </a:lnTo>
                  <a:lnTo>
                    <a:pt x="366712" y="247650"/>
                  </a:lnTo>
                  <a:lnTo>
                    <a:pt x="233362" y="404813"/>
                  </a:lnTo>
                  <a:lnTo>
                    <a:pt x="135731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6">
              <a:extLst>
                <a:ext uri="{FF2B5EF4-FFF2-40B4-BE49-F238E27FC236}">
                  <a16:creationId xmlns:a16="http://schemas.microsoft.com/office/drawing/2014/main" id="{B1BE21AA-55EE-4D33-8910-A3FBA2F60313}"/>
                </a:ext>
              </a:extLst>
            </p:cNvPr>
            <p:cNvSpPr/>
            <p:nvPr/>
          </p:nvSpPr>
          <p:spPr>
            <a:xfrm>
              <a:off x="5135563" y="2620963"/>
              <a:ext cx="1427162" cy="1085850"/>
            </a:xfrm>
            <a:custGeom>
              <a:avLst/>
              <a:gdLst>
                <a:gd name="connsiteX0" fmla="*/ 504825 w 1426369"/>
                <a:gd name="connsiteY0" fmla="*/ 878682 h 1085850"/>
                <a:gd name="connsiteX1" fmla="*/ 366713 w 1426369"/>
                <a:gd name="connsiteY1" fmla="*/ 947738 h 1085850"/>
                <a:gd name="connsiteX2" fmla="*/ 247650 w 1426369"/>
                <a:gd name="connsiteY2" fmla="*/ 1000125 h 1085850"/>
                <a:gd name="connsiteX3" fmla="*/ 126207 w 1426369"/>
                <a:gd name="connsiteY3" fmla="*/ 1052513 h 1085850"/>
                <a:gd name="connsiteX4" fmla="*/ 40482 w 1426369"/>
                <a:gd name="connsiteY4" fmla="*/ 1085850 h 1085850"/>
                <a:gd name="connsiteX5" fmla="*/ 14288 w 1426369"/>
                <a:gd name="connsiteY5" fmla="*/ 1085850 h 1085850"/>
                <a:gd name="connsiteX6" fmla="*/ 0 w 1426369"/>
                <a:gd name="connsiteY6" fmla="*/ 1073944 h 1085850"/>
                <a:gd name="connsiteX7" fmla="*/ 0 w 1426369"/>
                <a:gd name="connsiteY7" fmla="*/ 1054894 h 1085850"/>
                <a:gd name="connsiteX8" fmla="*/ 16669 w 1426369"/>
                <a:gd name="connsiteY8" fmla="*/ 1016794 h 1085850"/>
                <a:gd name="connsiteX9" fmla="*/ 28575 w 1426369"/>
                <a:gd name="connsiteY9" fmla="*/ 1004888 h 1085850"/>
                <a:gd name="connsiteX10" fmla="*/ 188119 w 1426369"/>
                <a:gd name="connsiteY10" fmla="*/ 912019 h 1085850"/>
                <a:gd name="connsiteX11" fmla="*/ 388144 w 1426369"/>
                <a:gd name="connsiteY11" fmla="*/ 773907 h 1085850"/>
                <a:gd name="connsiteX12" fmla="*/ 523875 w 1426369"/>
                <a:gd name="connsiteY12" fmla="*/ 669132 h 1085850"/>
                <a:gd name="connsiteX13" fmla="*/ 647700 w 1426369"/>
                <a:gd name="connsiteY13" fmla="*/ 569119 h 1085850"/>
                <a:gd name="connsiteX14" fmla="*/ 776288 w 1426369"/>
                <a:gd name="connsiteY14" fmla="*/ 450057 h 1085850"/>
                <a:gd name="connsiteX15" fmla="*/ 881063 w 1426369"/>
                <a:gd name="connsiteY15" fmla="*/ 340519 h 1085850"/>
                <a:gd name="connsiteX16" fmla="*/ 957263 w 1426369"/>
                <a:gd name="connsiteY16" fmla="*/ 245269 h 1085850"/>
                <a:gd name="connsiteX17" fmla="*/ 1023938 w 1426369"/>
                <a:gd name="connsiteY17" fmla="*/ 154782 h 1085850"/>
                <a:gd name="connsiteX18" fmla="*/ 1054894 w 1426369"/>
                <a:gd name="connsiteY18" fmla="*/ 104775 h 1085850"/>
                <a:gd name="connsiteX19" fmla="*/ 1059657 w 1426369"/>
                <a:gd name="connsiteY19" fmla="*/ 85725 h 1085850"/>
                <a:gd name="connsiteX20" fmla="*/ 1066800 w 1426369"/>
                <a:gd name="connsiteY20" fmla="*/ 0 h 1085850"/>
                <a:gd name="connsiteX21" fmla="*/ 1426369 w 1426369"/>
                <a:gd name="connsiteY21" fmla="*/ 130969 h 1085850"/>
                <a:gd name="connsiteX22" fmla="*/ 1402557 w 1426369"/>
                <a:gd name="connsiteY22" fmla="*/ 176213 h 1085850"/>
                <a:gd name="connsiteX23" fmla="*/ 1328738 w 1426369"/>
                <a:gd name="connsiteY23" fmla="*/ 233363 h 1085850"/>
                <a:gd name="connsiteX24" fmla="*/ 1166813 w 1426369"/>
                <a:gd name="connsiteY24" fmla="*/ 373857 h 1085850"/>
                <a:gd name="connsiteX25" fmla="*/ 1000125 w 1426369"/>
                <a:gd name="connsiteY25" fmla="*/ 516732 h 1085850"/>
                <a:gd name="connsiteX26" fmla="*/ 781050 w 1426369"/>
                <a:gd name="connsiteY26" fmla="*/ 695325 h 1085850"/>
                <a:gd name="connsiteX27" fmla="*/ 609600 w 1426369"/>
                <a:gd name="connsiteY27" fmla="*/ 816769 h 1085850"/>
                <a:gd name="connsiteX28" fmla="*/ 504825 w 1426369"/>
                <a:gd name="connsiteY28" fmla="*/ 87868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6369" h="1085850">
                  <a:moveTo>
                    <a:pt x="504825" y="878682"/>
                  </a:moveTo>
                  <a:lnTo>
                    <a:pt x="366713" y="947738"/>
                  </a:lnTo>
                  <a:lnTo>
                    <a:pt x="247650" y="1000125"/>
                  </a:lnTo>
                  <a:lnTo>
                    <a:pt x="126207" y="1052513"/>
                  </a:lnTo>
                  <a:lnTo>
                    <a:pt x="40482" y="1085850"/>
                  </a:lnTo>
                  <a:lnTo>
                    <a:pt x="14288" y="1085850"/>
                  </a:lnTo>
                  <a:lnTo>
                    <a:pt x="0" y="1073944"/>
                  </a:lnTo>
                  <a:lnTo>
                    <a:pt x="0" y="1054894"/>
                  </a:lnTo>
                  <a:lnTo>
                    <a:pt x="16669" y="1016794"/>
                  </a:lnTo>
                  <a:lnTo>
                    <a:pt x="28575" y="1004888"/>
                  </a:lnTo>
                  <a:lnTo>
                    <a:pt x="188119" y="912019"/>
                  </a:lnTo>
                  <a:lnTo>
                    <a:pt x="388144" y="773907"/>
                  </a:lnTo>
                  <a:lnTo>
                    <a:pt x="523875" y="669132"/>
                  </a:lnTo>
                  <a:lnTo>
                    <a:pt x="647700" y="569119"/>
                  </a:lnTo>
                  <a:lnTo>
                    <a:pt x="776288" y="450057"/>
                  </a:lnTo>
                  <a:lnTo>
                    <a:pt x="881063" y="340519"/>
                  </a:lnTo>
                  <a:lnTo>
                    <a:pt x="957263" y="245269"/>
                  </a:lnTo>
                  <a:lnTo>
                    <a:pt x="1023938" y="154782"/>
                  </a:lnTo>
                  <a:lnTo>
                    <a:pt x="1054894" y="104775"/>
                  </a:lnTo>
                  <a:lnTo>
                    <a:pt x="1059657" y="85725"/>
                  </a:lnTo>
                  <a:lnTo>
                    <a:pt x="1066800" y="0"/>
                  </a:lnTo>
                  <a:lnTo>
                    <a:pt x="1426369" y="130969"/>
                  </a:lnTo>
                  <a:lnTo>
                    <a:pt x="1402557" y="176213"/>
                  </a:lnTo>
                  <a:lnTo>
                    <a:pt x="1328738" y="233363"/>
                  </a:lnTo>
                  <a:lnTo>
                    <a:pt x="1166813" y="373857"/>
                  </a:lnTo>
                  <a:lnTo>
                    <a:pt x="1000125" y="516732"/>
                  </a:lnTo>
                  <a:lnTo>
                    <a:pt x="781050" y="695325"/>
                  </a:lnTo>
                  <a:lnTo>
                    <a:pt x="609600" y="816769"/>
                  </a:lnTo>
                  <a:lnTo>
                    <a:pt x="504825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17">
              <a:extLst>
                <a:ext uri="{FF2B5EF4-FFF2-40B4-BE49-F238E27FC236}">
                  <a16:creationId xmlns:a16="http://schemas.microsoft.com/office/drawing/2014/main" id="{900AC2ED-DAC4-4DA3-B4FE-D8A30C6A555F}"/>
                </a:ext>
              </a:extLst>
            </p:cNvPr>
            <p:cNvSpPr/>
            <p:nvPr/>
          </p:nvSpPr>
          <p:spPr>
            <a:xfrm>
              <a:off x="5227638" y="2960688"/>
              <a:ext cx="2239962" cy="1292225"/>
            </a:xfrm>
            <a:custGeom>
              <a:avLst/>
              <a:gdLst>
                <a:gd name="connsiteX0" fmla="*/ 738187 w 2240756"/>
                <a:gd name="connsiteY0" fmla="*/ 638175 h 1293019"/>
                <a:gd name="connsiteX1" fmla="*/ 531019 w 2240756"/>
                <a:gd name="connsiteY1" fmla="*/ 454819 h 1293019"/>
                <a:gd name="connsiteX2" fmla="*/ 404812 w 2240756"/>
                <a:gd name="connsiteY2" fmla="*/ 311944 h 1293019"/>
                <a:gd name="connsiteX3" fmla="*/ 321469 w 2240756"/>
                <a:gd name="connsiteY3" fmla="*/ 240506 h 1293019"/>
                <a:gd name="connsiteX4" fmla="*/ 264319 w 2240756"/>
                <a:gd name="connsiteY4" fmla="*/ 192881 h 1293019"/>
                <a:gd name="connsiteX5" fmla="*/ 221456 w 2240756"/>
                <a:gd name="connsiteY5" fmla="*/ 164306 h 1293019"/>
                <a:gd name="connsiteX6" fmla="*/ 169069 w 2240756"/>
                <a:gd name="connsiteY6" fmla="*/ 138112 h 1293019"/>
                <a:gd name="connsiteX7" fmla="*/ 119062 w 2240756"/>
                <a:gd name="connsiteY7" fmla="*/ 123825 h 1293019"/>
                <a:gd name="connsiteX8" fmla="*/ 69056 w 2240756"/>
                <a:gd name="connsiteY8" fmla="*/ 107156 h 1293019"/>
                <a:gd name="connsiteX9" fmla="*/ 30956 w 2240756"/>
                <a:gd name="connsiteY9" fmla="*/ 92869 h 1293019"/>
                <a:gd name="connsiteX10" fmla="*/ 9525 w 2240756"/>
                <a:gd name="connsiteY10" fmla="*/ 80962 h 1293019"/>
                <a:gd name="connsiteX11" fmla="*/ 0 w 2240756"/>
                <a:gd name="connsiteY11" fmla="*/ 66675 h 1293019"/>
                <a:gd name="connsiteX12" fmla="*/ 2381 w 2240756"/>
                <a:gd name="connsiteY12" fmla="*/ 40481 h 1293019"/>
                <a:gd name="connsiteX13" fmla="*/ 14287 w 2240756"/>
                <a:gd name="connsiteY13" fmla="*/ 23812 h 1293019"/>
                <a:gd name="connsiteX14" fmla="*/ 28575 w 2240756"/>
                <a:gd name="connsiteY14" fmla="*/ 11906 h 1293019"/>
                <a:gd name="connsiteX15" fmla="*/ 47625 w 2240756"/>
                <a:gd name="connsiteY15" fmla="*/ 4762 h 1293019"/>
                <a:gd name="connsiteX16" fmla="*/ 83344 w 2240756"/>
                <a:gd name="connsiteY16" fmla="*/ 0 h 1293019"/>
                <a:gd name="connsiteX17" fmla="*/ 150019 w 2240756"/>
                <a:gd name="connsiteY17" fmla="*/ 9525 h 1293019"/>
                <a:gd name="connsiteX18" fmla="*/ 209550 w 2240756"/>
                <a:gd name="connsiteY18" fmla="*/ 30956 h 1293019"/>
                <a:gd name="connsiteX19" fmla="*/ 259556 w 2240756"/>
                <a:gd name="connsiteY19" fmla="*/ 54769 h 1293019"/>
                <a:gd name="connsiteX20" fmla="*/ 333375 w 2240756"/>
                <a:gd name="connsiteY20" fmla="*/ 95250 h 1293019"/>
                <a:gd name="connsiteX21" fmla="*/ 445294 w 2240756"/>
                <a:gd name="connsiteY21" fmla="*/ 171450 h 1293019"/>
                <a:gd name="connsiteX22" fmla="*/ 561975 w 2240756"/>
                <a:gd name="connsiteY22" fmla="*/ 254794 h 1293019"/>
                <a:gd name="connsiteX23" fmla="*/ 695325 w 2240756"/>
                <a:gd name="connsiteY23" fmla="*/ 354806 h 1293019"/>
                <a:gd name="connsiteX24" fmla="*/ 912019 w 2240756"/>
                <a:gd name="connsiteY24" fmla="*/ 500062 h 1293019"/>
                <a:gd name="connsiteX25" fmla="*/ 1095375 w 2240756"/>
                <a:gd name="connsiteY25" fmla="*/ 628650 h 1293019"/>
                <a:gd name="connsiteX26" fmla="*/ 1340644 w 2240756"/>
                <a:gd name="connsiteY26" fmla="*/ 792956 h 1293019"/>
                <a:gd name="connsiteX27" fmla="*/ 1483519 w 2240756"/>
                <a:gd name="connsiteY27" fmla="*/ 892969 h 1293019"/>
                <a:gd name="connsiteX28" fmla="*/ 1552575 w 2240756"/>
                <a:gd name="connsiteY28" fmla="*/ 923925 h 1293019"/>
                <a:gd name="connsiteX29" fmla="*/ 1728787 w 2240756"/>
                <a:gd name="connsiteY29" fmla="*/ 995362 h 1293019"/>
                <a:gd name="connsiteX30" fmla="*/ 1912144 w 2240756"/>
                <a:gd name="connsiteY30" fmla="*/ 1066800 h 1293019"/>
                <a:gd name="connsiteX31" fmla="*/ 2055019 w 2240756"/>
                <a:gd name="connsiteY31" fmla="*/ 1116806 h 1293019"/>
                <a:gd name="connsiteX32" fmla="*/ 2190750 w 2240756"/>
                <a:gd name="connsiteY32" fmla="*/ 1164431 h 1293019"/>
                <a:gd name="connsiteX33" fmla="*/ 2226469 w 2240756"/>
                <a:gd name="connsiteY33" fmla="*/ 1181100 h 1293019"/>
                <a:gd name="connsiteX34" fmla="*/ 2240756 w 2240756"/>
                <a:gd name="connsiteY34" fmla="*/ 1193006 h 1293019"/>
                <a:gd name="connsiteX35" fmla="*/ 2238375 w 2240756"/>
                <a:gd name="connsiteY35" fmla="*/ 1209675 h 1293019"/>
                <a:gd name="connsiteX36" fmla="*/ 2221706 w 2240756"/>
                <a:gd name="connsiteY36" fmla="*/ 1228725 h 1293019"/>
                <a:gd name="connsiteX37" fmla="*/ 2185987 w 2240756"/>
                <a:gd name="connsiteY37" fmla="*/ 1243012 h 1293019"/>
                <a:gd name="connsiteX38" fmla="*/ 2083594 w 2240756"/>
                <a:gd name="connsiteY38" fmla="*/ 1257300 h 1293019"/>
                <a:gd name="connsiteX39" fmla="*/ 1933575 w 2240756"/>
                <a:gd name="connsiteY39" fmla="*/ 1266825 h 1293019"/>
                <a:gd name="connsiteX40" fmla="*/ 1824037 w 2240756"/>
                <a:gd name="connsiteY40" fmla="*/ 1273969 h 1293019"/>
                <a:gd name="connsiteX41" fmla="*/ 1683544 w 2240756"/>
                <a:gd name="connsiteY41" fmla="*/ 1288256 h 1293019"/>
                <a:gd name="connsiteX42" fmla="*/ 1483519 w 2240756"/>
                <a:gd name="connsiteY42" fmla="*/ 1293019 h 1293019"/>
                <a:gd name="connsiteX43" fmla="*/ 1462087 w 2240756"/>
                <a:gd name="connsiteY43" fmla="*/ 1285875 h 1293019"/>
                <a:gd name="connsiteX44" fmla="*/ 1443037 w 2240756"/>
                <a:gd name="connsiteY44" fmla="*/ 1269206 h 1293019"/>
                <a:gd name="connsiteX45" fmla="*/ 1354931 w 2240756"/>
                <a:gd name="connsiteY45" fmla="*/ 1183481 h 1293019"/>
                <a:gd name="connsiteX46" fmla="*/ 1128712 w 2240756"/>
                <a:gd name="connsiteY46" fmla="*/ 973931 h 1293019"/>
                <a:gd name="connsiteX47" fmla="*/ 935831 w 2240756"/>
                <a:gd name="connsiteY47" fmla="*/ 807244 h 1293019"/>
                <a:gd name="connsiteX48" fmla="*/ 738187 w 2240756"/>
                <a:gd name="connsiteY48" fmla="*/ 638175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40756" h="1293019">
                  <a:moveTo>
                    <a:pt x="738187" y="638175"/>
                  </a:moveTo>
                  <a:lnTo>
                    <a:pt x="531019" y="454819"/>
                  </a:lnTo>
                  <a:lnTo>
                    <a:pt x="404812" y="311944"/>
                  </a:lnTo>
                  <a:lnTo>
                    <a:pt x="321469" y="240506"/>
                  </a:lnTo>
                  <a:lnTo>
                    <a:pt x="264319" y="192881"/>
                  </a:lnTo>
                  <a:lnTo>
                    <a:pt x="221456" y="164306"/>
                  </a:lnTo>
                  <a:lnTo>
                    <a:pt x="169069" y="138112"/>
                  </a:lnTo>
                  <a:lnTo>
                    <a:pt x="119062" y="123825"/>
                  </a:lnTo>
                  <a:lnTo>
                    <a:pt x="69056" y="107156"/>
                  </a:lnTo>
                  <a:lnTo>
                    <a:pt x="30956" y="92869"/>
                  </a:lnTo>
                  <a:lnTo>
                    <a:pt x="9525" y="80962"/>
                  </a:lnTo>
                  <a:lnTo>
                    <a:pt x="0" y="66675"/>
                  </a:lnTo>
                  <a:lnTo>
                    <a:pt x="2381" y="40481"/>
                  </a:lnTo>
                  <a:lnTo>
                    <a:pt x="14287" y="23812"/>
                  </a:lnTo>
                  <a:lnTo>
                    <a:pt x="28575" y="11906"/>
                  </a:lnTo>
                  <a:lnTo>
                    <a:pt x="47625" y="4762"/>
                  </a:lnTo>
                  <a:lnTo>
                    <a:pt x="83344" y="0"/>
                  </a:lnTo>
                  <a:lnTo>
                    <a:pt x="150019" y="9525"/>
                  </a:lnTo>
                  <a:lnTo>
                    <a:pt x="209550" y="30956"/>
                  </a:lnTo>
                  <a:lnTo>
                    <a:pt x="259556" y="54769"/>
                  </a:lnTo>
                  <a:lnTo>
                    <a:pt x="333375" y="95250"/>
                  </a:lnTo>
                  <a:lnTo>
                    <a:pt x="445294" y="171450"/>
                  </a:lnTo>
                  <a:lnTo>
                    <a:pt x="561975" y="254794"/>
                  </a:lnTo>
                  <a:lnTo>
                    <a:pt x="695325" y="354806"/>
                  </a:lnTo>
                  <a:lnTo>
                    <a:pt x="912019" y="500062"/>
                  </a:lnTo>
                  <a:lnTo>
                    <a:pt x="1095375" y="628650"/>
                  </a:lnTo>
                  <a:lnTo>
                    <a:pt x="1340644" y="792956"/>
                  </a:lnTo>
                  <a:lnTo>
                    <a:pt x="1483519" y="892969"/>
                  </a:lnTo>
                  <a:lnTo>
                    <a:pt x="1552575" y="923925"/>
                  </a:lnTo>
                  <a:lnTo>
                    <a:pt x="1728787" y="995362"/>
                  </a:lnTo>
                  <a:lnTo>
                    <a:pt x="1912144" y="1066800"/>
                  </a:lnTo>
                  <a:lnTo>
                    <a:pt x="2055019" y="1116806"/>
                  </a:lnTo>
                  <a:lnTo>
                    <a:pt x="2190750" y="1164431"/>
                  </a:lnTo>
                  <a:lnTo>
                    <a:pt x="2226469" y="1181100"/>
                  </a:lnTo>
                  <a:lnTo>
                    <a:pt x="2240756" y="1193006"/>
                  </a:lnTo>
                  <a:lnTo>
                    <a:pt x="2238375" y="1209675"/>
                  </a:lnTo>
                  <a:lnTo>
                    <a:pt x="2221706" y="1228725"/>
                  </a:lnTo>
                  <a:lnTo>
                    <a:pt x="2185987" y="1243012"/>
                  </a:lnTo>
                  <a:lnTo>
                    <a:pt x="2083594" y="1257300"/>
                  </a:lnTo>
                  <a:lnTo>
                    <a:pt x="1933575" y="1266825"/>
                  </a:lnTo>
                  <a:lnTo>
                    <a:pt x="1824037" y="1273969"/>
                  </a:lnTo>
                  <a:lnTo>
                    <a:pt x="1683544" y="1288256"/>
                  </a:lnTo>
                  <a:lnTo>
                    <a:pt x="1483519" y="1293019"/>
                  </a:lnTo>
                  <a:lnTo>
                    <a:pt x="1462087" y="1285875"/>
                  </a:lnTo>
                  <a:lnTo>
                    <a:pt x="1443037" y="1269206"/>
                  </a:lnTo>
                  <a:lnTo>
                    <a:pt x="1354931" y="1183481"/>
                  </a:lnTo>
                  <a:lnTo>
                    <a:pt x="1128712" y="973931"/>
                  </a:lnTo>
                  <a:lnTo>
                    <a:pt x="935831" y="807244"/>
                  </a:lnTo>
                  <a:lnTo>
                    <a:pt x="738187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4">
              <a:extLst>
                <a:ext uri="{FF2B5EF4-FFF2-40B4-BE49-F238E27FC236}">
                  <a16:creationId xmlns:a16="http://schemas.microsoft.com/office/drawing/2014/main" id="{C26116FA-3076-420E-9E07-A5538ED07DAC}"/>
                </a:ext>
              </a:extLst>
            </p:cNvPr>
            <p:cNvSpPr/>
            <p:nvPr/>
          </p:nvSpPr>
          <p:spPr>
            <a:xfrm>
              <a:off x="4881563" y="4678363"/>
              <a:ext cx="376237" cy="1560512"/>
            </a:xfrm>
            <a:custGeom>
              <a:avLst/>
              <a:gdLst>
                <a:gd name="connsiteX0" fmla="*/ 371475 w 376237"/>
                <a:gd name="connsiteY0" fmla="*/ 816769 h 1559719"/>
                <a:gd name="connsiteX1" fmla="*/ 371475 w 376237"/>
                <a:gd name="connsiteY1" fmla="*/ 1135857 h 1559719"/>
                <a:gd name="connsiteX2" fmla="*/ 369093 w 376237"/>
                <a:gd name="connsiteY2" fmla="*/ 1193007 h 1559719"/>
                <a:gd name="connsiteX3" fmla="*/ 361950 w 376237"/>
                <a:gd name="connsiteY3" fmla="*/ 1235869 h 1559719"/>
                <a:gd name="connsiteX4" fmla="*/ 340518 w 376237"/>
                <a:gd name="connsiteY4" fmla="*/ 1321594 h 1559719"/>
                <a:gd name="connsiteX5" fmla="*/ 323850 w 376237"/>
                <a:gd name="connsiteY5" fmla="*/ 1383507 h 1559719"/>
                <a:gd name="connsiteX6" fmla="*/ 311943 w 376237"/>
                <a:gd name="connsiteY6" fmla="*/ 1416844 h 1559719"/>
                <a:gd name="connsiteX7" fmla="*/ 292893 w 376237"/>
                <a:gd name="connsiteY7" fmla="*/ 1459707 h 1559719"/>
                <a:gd name="connsiteX8" fmla="*/ 266700 w 376237"/>
                <a:gd name="connsiteY8" fmla="*/ 1507332 h 1559719"/>
                <a:gd name="connsiteX9" fmla="*/ 245268 w 376237"/>
                <a:gd name="connsiteY9" fmla="*/ 1535907 h 1559719"/>
                <a:gd name="connsiteX10" fmla="*/ 226218 w 376237"/>
                <a:gd name="connsiteY10" fmla="*/ 1550194 h 1559719"/>
                <a:gd name="connsiteX11" fmla="*/ 204787 w 376237"/>
                <a:gd name="connsiteY11" fmla="*/ 1557338 h 1559719"/>
                <a:gd name="connsiteX12" fmla="*/ 176212 w 376237"/>
                <a:gd name="connsiteY12" fmla="*/ 1559719 h 1559719"/>
                <a:gd name="connsiteX13" fmla="*/ 130968 w 376237"/>
                <a:gd name="connsiteY13" fmla="*/ 1550194 h 1559719"/>
                <a:gd name="connsiteX14" fmla="*/ 107156 w 376237"/>
                <a:gd name="connsiteY14" fmla="*/ 1540669 h 1559719"/>
                <a:gd name="connsiteX15" fmla="*/ 85725 w 376237"/>
                <a:gd name="connsiteY15" fmla="*/ 1516857 h 1559719"/>
                <a:gd name="connsiteX16" fmla="*/ 28575 w 376237"/>
                <a:gd name="connsiteY16" fmla="*/ 1431132 h 1559719"/>
                <a:gd name="connsiteX17" fmla="*/ 121443 w 376237"/>
                <a:gd name="connsiteY17" fmla="*/ 1014413 h 1559719"/>
                <a:gd name="connsiteX18" fmla="*/ 128587 w 376237"/>
                <a:gd name="connsiteY18" fmla="*/ 966788 h 1559719"/>
                <a:gd name="connsiteX19" fmla="*/ 126206 w 376237"/>
                <a:gd name="connsiteY19" fmla="*/ 652463 h 1559719"/>
                <a:gd name="connsiteX20" fmla="*/ 128587 w 376237"/>
                <a:gd name="connsiteY20" fmla="*/ 390525 h 1559719"/>
                <a:gd name="connsiteX21" fmla="*/ 128587 w 376237"/>
                <a:gd name="connsiteY21" fmla="*/ 288132 h 1559719"/>
                <a:gd name="connsiteX22" fmla="*/ 126206 w 376237"/>
                <a:gd name="connsiteY22" fmla="*/ 261938 h 1559719"/>
                <a:gd name="connsiteX23" fmla="*/ 114300 w 376237"/>
                <a:gd name="connsiteY23" fmla="*/ 209550 h 1559719"/>
                <a:gd name="connsiteX24" fmla="*/ 100012 w 376237"/>
                <a:gd name="connsiteY24" fmla="*/ 164307 h 1559719"/>
                <a:gd name="connsiteX25" fmla="*/ 69056 w 376237"/>
                <a:gd name="connsiteY25" fmla="*/ 107157 h 1559719"/>
                <a:gd name="connsiteX26" fmla="*/ 0 w 376237"/>
                <a:gd name="connsiteY26" fmla="*/ 2382 h 1559719"/>
                <a:gd name="connsiteX27" fmla="*/ 204787 w 376237"/>
                <a:gd name="connsiteY27" fmla="*/ 0 h 1559719"/>
                <a:gd name="connsiteX28" fmla="*/ 300037 w 376237"/>
                <a:gd name="connsiteY28" fmla="*/ 73819 h 1559719"/>
                <a:gd name="connsiteX29" fmla="*/ 330993 w 376237"/>
                <a:gd name="connsiteY29" fmla="*/ 97632 h 1559719"/>
                <a:gd name="connsiteX30" fmla="*/ 347662 w 376237"/>
                <a:gd name="connsiteY30" fmla="*/ 111919 h 1559719"/>
                <a:gd name="connsiteX31" fmla="*/ 366712 w 376237"/>
                <a:gd name="connsiteY31" fmla="*/ 135732 h 1559719"/>
                <a:gd name="connsiteX32" fmla="*/ 373856 w 376237"/>
                <a:gd name="connsiteY32" fmla="*/ 154782 h 1559719"/>
                <a:gd name="connsiteX33" fmla="*/ 376237 w 376237"/>
                <a:gd name="connsiteY33" fmla="*/ 188119 h 1559719"/>
                <a:gd name="connsiteX34" fmla="*/ 376237 w 376237"/>
                <a:gd name="connsiteY34" fmla="*/ 419100 h 1559719"/>
                <a:gd name="connsiteX35" fmla="*/ 371475 w 376237"/>
                <a:gd name="connsiteY35" fmla="*/ 81676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76237" h="1559719">
                  <a:moveTo>
                    <a:pt x="371475" y="816769"/>
                  </a:moveTo>
                  <a:lnTo>
                    <a:pt x="371475" y="1135857"/>
                  </a:lnTo>
                  <a:lnTo>
                    <a:pt x="369093" y="1193007"/>
                  </a:lnTo>
                  <a:lnTo>
                    <a:pt x="361950" y="1235869"/>
                  </a:lnTo>
                  <a:lnTo>
                    <a:pt x="340518" y="1321594"/>
                  </a:lnTo>
                  <a:lnTo>
                    <a:pt x="323850" y="1383507"/>
                  </a:lnTo>
                  <a:lnTo>
                    <a:pt x="311943" y="1416844"/>
                  </a:lnTo>
                  <a:lnTo>
                    <a:pt x="292893" y="1459707"/>
                  </a:lnTo>
                  <a:lnTo>
                    <a:pt x="266700" y="1507332"/>
                  </a:lnTo>
                  <a:lnTo>
                    <a:pt x="245268" y="1535907"/>
                  </a:lnTo>
                  <a:lnTo>
                    <a:pt x="226218" y="1550194"/>
                  </a:lnTo>
                  <a:lnTo>
                    <a:pt x="204787" y="1557338"/>
                  </a:lnTo>
                  <a:lnTo>
                    <a:pt x="176212" y="1559719"/>
                  </a:lnTo>
                  <a:lnTo>
                    <a:pt x="130968" y="1550194"/>
                  </a:lnTo>
                  <a:lnTo>
                    <a:pt x="107156" y="1540669"/>
                  </a:lnTo>
                  <a:lnTo>
                    <a:pt x="85725" y="1516857"/>
                  </a:lnTo>
                  <a:lnTo>
                    <a:pt x="28575" y="1431132"/>
                  </a:lnTo>
                  <a:lnTo>
                    <a:pt x="121443" y="1014413"/>
                  </a:lnTo>
                  <a:lnTo>
                    <a:pt x="128587" y="966788"/>
                  </a:lnTo>
                  <a:cubicBezTo>
                    <a:pt x="127793" y="862013"/>
                    <a:pt x="127000" y="757238"/>
                    <a:pt x="126206" y="652463"/>
                  </a:cubicBezTo>
                  <a:cubicBezTo>
                    <a:pt x="127000" y="565150"/>
                    <a:pt x="127793" y="477838"/>
                    <a:pt x="128587" y="390525"/>
                  </a:cubicBezTo>
                  <a:lnTo>
                    <a:pt x="128587" y="288132"/>
                  </a:lnTo>
                  <a:lnTo>
                    <a:pt x="126206" y="261938"/>
                  </a:lnTo>
                  <a:lnTo>
                    <a:pt x="114300" y="209550"/>
                  </a:lnTo>
                  <a:lnTo>
                    <a:pt x="100012" y="164307"/>
                  </a:lnTo>
                  <a:lnTo>
                    <a:pt x="69056" y="107157"/>
                  </a:lnTo>
                  <a:lnTo>
                    <a:pt x="0" y="2382"/>
                  </a:lnTo>
                  <a:lnTo>
                    <a:pt x="204787" y="0"/>
                  </a:lnTo>
                  <a:lnTo>
                    <a:pt x="300037" y="73819"/>
                  </a:lnTo>
                  <a:lnTo>
                    <a:pt x="330993" y="97632"/>
                  </a:lnTo>
                  <a:lnTo>
                    <a:pt x="347662" y="111919"/>
                  </a:lnTo>
                  <a:lnTo>
                    <a:pt x="366712" y="135732"/>
                  </a:lnTo>
                  <a:lnTo>
                    <a:pt x="373856" y="154782"/>
                  </a:lnTo>
                  <a:lnTo>
                    <a:pt x="376237" y="188119"/>
                  </a:lnTo>
                  <a:lnTo>
                    <a:pt x="376237" y="419100"/>
                  </a:lnTo>
                  <a:cubicBezTo>
                    <a:pt x="374650" y="553244"/>
                    <a:pt x="373062" y="687388"/>
                    <a:pt x="371475" y="8167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5">
              <a:extLst>
                <a:ext uri="{FF2B5EF4-FFF2-40B4-BE49-F238E27FC236}">
                  <a16:creationId xmlns:a16="http://schemas.microsoft.com/office/drawing/2014/main" id="{CA573AE6-7598-4061-88C9-94D82A3D6DEE}"/>
                </a:ext>
              </a:extLst>
            </p:cNvPr>
            <p:cNvSpPr/>
            <p:nvPr/>
          </p:nvSpPr>
          <p:spPr>
            <a:xfrm>
              <a:off x="4500563" y="5576888"/>
              <a:ext cx="555625" cy="561975"/>
            </a:xfrm>
            <a:custGeom>
              <a:avLst/>
              <a:gdLst>
                <a:gd name="connsiteX0" fmla="*/ 138112 w 554831"/>
                <a:gd name="connsiteY0" fmla="*/ 116681 h 561975"/>
                <a:gd name="connsiteX1" fmla="*/ 264318 w 554831"/>
                <a:gd name="connsiteY1" fmla="*/ 169068 h 561975"/>
                <a:gd name="connsiteX2" fmla="*/ 314325 w 554831"/>
                <a:gd name="connsiteY2" fmla="*/ 183356 h 561975"/>
                <a:gd name="connsiteX3" fmla="*/ 342900 w 554831"/>
                <a:gd name="connsiteY3" fmla="*/ 188118 h 561975"/>
                <a:gd name="connsiteX4" fmla="*/ 381000 w 554831"/>
                <a:gd name="connsiteY4" fmla="*/ 192881 h 561975"/>
                <a:gd name="connsiteX5" fmla="*/ 419100 w 554831"/>
                <a:gd name="connsiteY5" fmla="*/ 190500 h 561975"/>
                <a:gd name="connsiteX6" fmla="*/ 452437 w 554831"/>
                <a:gd name="connsiteY6" fmla="*/ 180975 h 561975"/>
                <a:gd name="connsiteX7" fmla="*/ 471487 w 554831"/>
                <a:gd name="connsiteY7" fmla="*/ 169068 h 561975"/>
                <a:gd name="connsiteX8" fmla="*/ 554831 w 554831"/>
                <a:gd name="connsiteY8" fmla="*/ 0 h 561975"/>
                <a:gd name="connsiteX9" fmla="*/ 438150 w 554831"/>
                <a:gd name="connsiteY9" fmla="*/ 561975 h 561975"/>
                <a:gd name="connsiteX10" fmla="*/ 407193 w 554831"/>
                <a:gd name="connsiteY10" fmla="*/ 531018 h 561975"/>
                <a:gd name="connsiteX11" fmla="*/ 330993 w 554831"/>
                <a:gd name="connsiteY11" fmla="*/ 431006 h 561975"/>
                <a:gd name="connsiteX12" fmla="*/ 280987 w 554831"/>
                <a:gd name="connsiteY12" fmla="*/ 361950 h 561975"/>
                <a:gd name="connsiteX13" fmla="*/ 207168 w 554831"/>
                <a:gd name="connsiteY13" fmla="*/ 280987 h 561975"/>
                <a:gd name="connsiteX14" fmla="*/ 147637 w 554831"/>
                <a:gd name="connsiteY14" fmla="*/ 226218 h 561975"/>
                <a:gd name="connsiteX15" fmla="*/ 109537 w 554831"/>
                <a:gd name="connsiteY15" fmla="*/ 192881 h 561975"/>
                <a:gd name="connsiteX16" fmla="*/ 80962 w 554831"/>
                <a:gd name="connsiteY16" fmla="*/ 173831 h 561975"/>
                <a:gd name="connsiteX17" fmla="*/ 40481 w 554831"/>
                <a:gd name="connsiteY17" fmla="*/ 154781 h 561975"/>
                <a:gd name="connsiteX18" fmla="*/ 23812 w 554831"/>
                <a:gd name="connsiteY18" fmla="*/ 142875 h 561975"/>
                <a:gd name="connsiteX19" fmla="*/ 9525 w 554831"/>
                <a:gd name="connsiteY19" fmla="*/ 123825 h 561975"/>
                <a:gd name="connsiteX20" fmla="*/ 0 w 554831"/>
                <a:gd name="connsiteY20" fmla="*/ 107156 h 561975"/>
                <a:gd name="connsiteX21" fmla="*/ 0 w 554831"/>
                <a:gd name="connsiteY21" fmla="*/ 88106 h 561975"/>
                <a:gd name="connsiteX22" fmla="*/ 2381 w 554831"/>
                <a:gd name="connsiteY22" fmla="*/ 78581 h 561975"/>
                <a:gd name="connsiteX23" fmla="*/ 16668 w 554831"/>
                <a:gd name="connsiteY23" fmla="*/ 73818 h 561975"/>
                <a:gd name="connsiteX24" fmla="*/ 57150 w 554831"/>
                <a:gd name="connsiteY24" fmla="*/ 78581 h 561975"/>
                <a:gd name="connsiteX25" fmla="*/ 138112 w 554831"/>
                <a:gd name="connsiteY25" fmla="*/ 1166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4831" h="561975">
                  <a:moveTo>
                    <a:pt x="138112" y="116681"/>
                  </a:moveTo>
                  <a:lnTo>
                    <a:pt x="264318" y="169068"/>
                  </a:lnTo>
                  <a:lnTo>
                    <a:pt x="314325" y="183356"/>
                  </a:lnTo>
                  <a:lnTo>
                    <a:pt x="342900" y="188118"/>
                  </a:lnTo>
                  <a:lnTo>
                    <a:pt x="381000" y="192881"/>
                  </a:lnTo>
                  <a:lnTo>
                    <a:pt x="419100" y="190500"/>
                  </a:lnTo>
                  <a:lnTo>
                    <a:pt x="452437" y="180975"/>
                  </a:lnTo>
                  <a:lnTo>
                    <a:pt x="471487" y="169068"/>
                  </a:lnTo>
                  <a:lnTo>
                    <a:pt x="554831" y="0"/>
                  </a:lnTo>
                  <a:lnTo>
                    <a:pt x="438150" y="561975"/>
                  </a:lnTo>
                  <a:lnTo>
                    <a:pt x="407193" y="531018"/>
                  </a:lnTo>
                  <a:lnTo>
                    <a:pt x="330993" y="431006"/>
                  </a:lnTo>
                  <a:lnTo>
                    <a:pt x="280987" y="361950"/>
                  </a:lnTo>
                  <a:lnTo>
                    <a:pt x="207168" y="280987"/>
                  </a:lnTo>
                  <a:lnTo>
                    <a:pt x="147637" y="226218"/>
                  </a:lnTo>
                  <a:lnTo>
                    <a:pt x="109537" y="192881"/>
                  </a:lnTo>
                  <a:lnTo>
                    <a:pt x="80962" y="173831"/>
                  </a:lnTo>
                  <a:lnTo>
                    <a:pt x="40481" y="154781"/>
                  </a:lnTo>
                  <a:lnTo>
                    <a:pt x="23812" y="142875"/>
                  </a:lnTo>
                  <a:lnTo>
                    <a:pt x="9525" y="123825"/>
                  </a:lnTo>
                  <a:lnTo>
                    <a:pt x="0" y="107156"/>
                  </a:lnTo>
                  <a:lnTo>
                    <a:pt x="0" y="88106"/>
                  </a:lnTo>
                  <a:lnTo>
                    <a:pt x="2381" y="78581"/>
                  </a:lnTo>
                  <a:lnTo>
                    <a:pt x="16668" y="73818"/>
                  </a:lnTo>
                  <a:lnTo>
                    <a:pt x="57150" y="78581"/>
                  </a:lnTo>
                  <a:lnTo>
                    <a:pt x="13811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0917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D32AD16-00DE-D445-916D-787E4D0AF7A1}"/>
              </a:ext>
            </a:extLst>
          </p:cNvPr>
          <p:cNvSpPr/>
          <p:nvPr/>
        </p:nvSpPr>
        <p:spPr>
          <a:xfrm>
            <a:off x="4602163" y="1325563"/>
            <a:ext cx="569912" cy="673100"/>
          </a:xfrm>
          <a:custGeom>
            <a:avLst/>
            <a:gdLst>
              <a:gd name="connsiteX0" fmla="*/ 230982 w 569119"/>
              <a:gd name="connsiteY0" fmla="*/ 431007 h 671513"/>
              <a:gd name="connsiteX1" fmla="*/ 228600 w 569119"/>
              <a:gd name="connsiteY1" fmla="*/ 269082 h 671513"/>
              <a:gd name="connsiteX2" fmla="*/ 223838 w 569119"/>
              <a:gd name="connsiteY2" fmla="*/ 216694 h 671513"/>
              <a:gd name="connsiteX3" fmla="*/ 209550 w 569119"/>
              <a:gd name="connsiteY3" fmla="*/ 178594 h 671513"/>
              <a:gd name="connsiteX4" fmla="*/ 171450 w 569119"/>
              <a:gd name="connsiteY4" fmla="*/ 142875 h 671513"/>
              <a:gd name="connsiteX5" fmla="*/ 135732 w 569119"/>
              <a:gd name="connsiteY5" fmla="*/ 121444 h 671513"/>
              <a:gd name="connsiteX6" fmla="*/ 92869 w 569119"/>
              <a:gd name="connsiteY6" fmla="*/ 100013 h 671513"/>
              <a:gd name="connsiteX7" fmla="*/ 38100 w 569119"/>
              <a:gd name="connsiteY7" fmla="*/ 78582 h 671513"/>
              <a:gd name="connsiteX8" fmla="*/ 19050 w 569119"/>
              <a:gd name="connsiteY8" fmla="*/ 66675 h 671513"/>
              <a:gd name="connsiteX9" fmla="*/ 2382 w 569119"/>
              <a:gd name="connsiteY9" fmla="*/ 42863 h 671513"/>
              <a:gd name="connsiteX10" fmla="*/ 0 w 569119"/>
              <a:gd name="connsiteY10" fmla="*/ 21432 h 671513"/>
              <a:gd name="connsiteX11" fmla="*/ 11907 w 569119"/>
              <a:gd name="connsiteY11" fmla="*/ 7144 h 671513"/>
              <a:gd name="connsiteX12" fmla="*/ 35719 w 569119"/>
              <a:gd name="connsiteY12" fmla="*/ 0 h 671513"/>
              <a:gd name="connsiteX13" fmla="*/ 142875 w 569119"/>
              <a:gd name="connsiteY13" fmla="*/ 0 h 671513"/>
              <a:gd name="connsiteX14" fmla="*/ 240507 w 569119"/>
              <a:gd name="connsiteY14" fmla="*/ 4763 h 671513"/>
              <a:gd name="connsiteX15" fmla="*/ 302419 w 569119"/>
              <a:gd name="connsiteY15" fmla="*/ 11907 h 671513"/>
              <a:gd name="connsiteX16" fmla="*/ 350044 w 569119"/>
              <a:gd name="connsiteY16" fmla="*/ 26194 h 671513"/>
              <a:gd name="connsiteX17" fmla="*/ 390525 w 569119"/>
              <a:gd name="connsiteY17" fmla="*/ 47625 h 671513"/>
              <a:gd name="connsiteX18" fmla="*/ 476250 w 569119"/>
              <a:gd name="connsiteY18" fmla="*/ 102394 h 671513"/>
              <a:gd name="connsiteX19" fmla="*/ 531019 w 569119"/>
              <a:gd name="connsiteY19" fmla="*/ 145257 h 671513"/>
              <a:gd name="connsiteX20" fmla="*/ 559594 w 569119"/>
              <a:gd name="connsiteY20" fmla="*/ 180975 h 671513"/>
              <a:gd name="connsiteX21" fmla="*/ 566738 w 569119"/>
              <a:gd name="connsiteY21" fmla="*/ 207169 h 671513"/>
              <a:gd name="connsiteX22" fmla="*/ 569119 w 569119"/>
              <a:gd name="connsiteY22" fmla="*/ 235744 h 671513"/>
              <a:gd name="connsiteX23" fmla="*/ 561975 w 569119"/>
              <a:gd name="connsiteY23" fmla="*/ 259557 h 671513"/>
              <a:gd name="connsiteX24" fmla="*/ 545307 w 569119"/>
              <a:gd name="connsiteY24" fmla="*/ 295275 h 671513"/>
              <a:gd name="connsiteX25" fmla="*/ 531019 w 569119"/>
              <a:gd name="connsiteY25" fmla="*/ 323850 h 671513"/>
              <a:gd name="connsiteX26" fmla="*/ 519113 w 569119"/>
              <a:gd name="connsiteY26" fmla="*/ 361950 h 671513"/>
              <a:gd name="connsiteX27" fmla="*/ 521494 w 569119"/>
              <a:gd name="connsiteY27" fmla="*/ 438150 h 671513"/>
              <a:gd name="connsiteX28" fmla="*/ 523875 w 569119"/>
              <a:gd name="connsiteY28" fmla="*/ 650082 h 671513"/>
              <a:gd name="connsiteX29" fmla="*/ 230982 w 569119"/>
              <a:gd name="connsiteY29" fmla="*/ 671513 h 671513"/>
              <a:gd name="connsiteX30" fmla="*/ 230982 w 569119"/>
              <a:gd name="connsiteY30" fmla="*/ 431007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9119" h="671513">
                <a:moveTo>
                  <a:pt x="230982" y="431007"/>
                </a:moveTo>
                <a:lnTo>
                  <a:pt x="228600" y="269082"/>
                </a:lnTo>
                <a:lnTo>
                  <a:pt x="223838" y="216694"/>
                </a:lnTo>
                <a:lnTo>
                  <a:pt x="209550" y="178594"/>
                </a:lnTo>
                <a:lnTo>
                  <a:pt x="171450" y="142875"/>
                </a:lnTo>
                <a:lnTo>
                  <a:pt x="135732" y="121444"/>
                </a:lnTo>
                <a:lnTo>
                  <a:pt x="92869" y="100013"/>
                </a:lnTo>
                <a:lnTo>
                  <a:pt x="38100" y="78582"/>
                </a:lnTo>
                <a:lnTo>
                  <a:pt x="19050" y="66675"/>
                </a:lnTo>
                <a:lnTo>
                  <a:pt x="2382" y="42863"/>
                </a:lnTo>
                <a:lnTo>
                  <a:pt x="0" y="21432"/>
                </a:lnTo>
                <a:lnTo>
                  <a:pt x="11907" y="7144"/>
                </a:lnTo>
                <a:lnTo>
                  <a:pt x="35719" y="0"/>
                </a:lnTo>
                <a:lnTo>
                  <a:pt x="142875" y="0"/>
                </a:lnTo>
                <a:lnTo>
                  <a:pt x="240507" y="4763"/>
                </a:lnTo>
                <a:lnTo>
                  <a:pt x="302419" y="11907"/>
                </a:lnTo>
                <a:lnTo>
                  <a:pt x="350044" y="26194"/>
                </a:lnTo>
                <a:lnTo>
                  <a:pt x="390525" y="47625"/>
                </a:lnTo>
                <a:lnTo>
                  <a:pt x="476250" y="102394"/>
                </a:lnTo>
                <a:lnTo>
                  <a:pt x="531019" y="145257"/>
                </a:lnTo>
                <a:lnTo>
                  <a:pt x="559594" y="180975"/>
                </a:lnTo>
                <a:lnTo>
                  <a:pt x="566738" y="207169"/>
                </a:lnTo>
                <a:lnTo>
                  <a:pt x="569119" y="235744"/>
                </a:lnTo>
                <a:lnTo>
                  <a:pt x="561975" y="259557"/>
                </a:lnTo>
                <a:lnTo>
                  <a:pt x="545307" y="295275"/>
                </a:lnTo>
                <a:lnTo>
                  <a:pt x="531019" y="323850"/>
                </a:lnTo>
                <a:lnTo>
                  <a:pt x="519113" y="361950"/>
                </a:lnTo>
                <a:cubicBezTo>
                  <a:pt x="519907" y="387350"/>
                  <a:pt x="520700" y="412750"/>
                  <a:pt x="521494" y="438150"/>
                </a:cubicBezTo>
                <a:cubicBezTo>
                  <a:pt x="522288" y="508794"/>
                  <a:pt x="523081" y="579438"/>
                  <a:pt x="523875" y="650082"/>
                </a:cubicBezTo>
                <a:lnTo>
                  <a:pt x="230982" y="671513"/>
                </a:lnTo>
                <a:lnTo>
                  <a:pt x="230982" y="43100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15B34E3-4377-1948-BFB0-97518E6A5A99}"/>
              </a:ext>
            </a:extLst>
          </p:cNvPr>
          <p:cNvSpPr/>
          <p:nvPr/>
        </p:nvSpPr>
        <p:spPr>
          <a:xfrm>
            <a:off x="2881313" y="1865313"/>
            <a:ext cx="501650" cy="1092200"/>
          </a:xfrm>
          <a:custGeom>
            <a:avLst/>
            <a:gdLst>
              <a:gd name="connsiteX0" fmla="*/ 0 w 502443"/>
              <a:gd name="connsiteY0" fmla="*/ 938212 h 1092994"/>
              <a:gd name="connsiteX1" fmla="*/ 7143 w 502443"/>
              <a:gd name="connsiteY1" fmla="*/ 795337 h 1092994"/>
              <a:gd name="connsiteX2" fmla="*/ 14287 w 502443"/>
              <a:gd name="connsiteY2" fmla="*/ 773906 h 1092994"/>
              <a:gd name="connsiteX3" fmla="*/ 52387 w 502443"/>
              <a:gd name="connsiteY3" fmla="*/ 738187 h 1092994"/>
              <a:gd name="connsiteX4" fmla="*/ 90487 w 502443"/>
              <a:gd name="connsiteY4" fmla="*/ 697706 h 1092994"/>
              <a:gd name="connsiteX5" fmla="*/ 128587 w 502443"/>
              <a:gd name="connsiteY5" fmla="*/ 650081 h 1092994"/>
              <a:gd name="connsiteX6" fmla="*/ 164306 w 502443"/>
              <a:gd name="connsiteY6" fmla="*/ 602456 h 1092994"/>
              <a:gd name="connsiteX7" fmla="*/ 211931 w 502443"/>
              <a:gd name="connsiteY7" fmla="*/ 528637 h 1092994"/>
              <a:gd name="connsiteX8" fmla="*/ 257175 w 502443"/>
              <a:gd name="connsiteY8" fmla="*/ 440531 h 1092994"/>
              <a:gd name="connsiteX9" fmla="*/ 290512 w 502443"/>
              <a:gd name="connsiteY9" fmla="*/ 359569 h 1092994"/>
              <a:gd name="connsiteX10" fmla="*/ 314325 w 502443"/>
              <a:gd name="connsiteY10" fmla="*/ 283369 h 1092994"/>
              <a:gd name="connsiteX11" fmla="*/ 326231 w 502443"/>
              <a:gd name="connsiteY11" fmla="*/ 207169 h 1092994"/>
              <a:gd name="connsiteX12" fmla="*/ 326231 w 502443"/>
              <a:gd name="connsiteY12" fmla="*/ 161925 h 1092994"/>
              <a:gd name="connsiteX13" fmla="*/ 326231 w 502443"/>
              <a:gd name="connsiteY13" fmla="*/ 119062 h 1092994"/>
              <a:gd name="connsiteX14" fmla="*/ 316706 w 502443"/>
              <a:gd name="connsiteY14" fmla="*/ 88106 h 1092994"/>
              <a:gd name="connsiteX15" fmla="*/ 302418 w 502443"/>
              <a:gd name="connsiteY15" fmla="*/ 59531 h 1092994"/>
              <a:gd name="connsiteX16" fmla="*/ 290512 w 502443"/>
              <a:gd name="connsiteY16" fmla="*/ 33337 h 1092994"/>
              <a:gd name="connsiteX17" fmla="*/ 290512 w 502443"/>
              <a:gd name="connsiteY17" fmla="*/ 19050 h 1092994"/>
              <a:gd name="connsiteX18" fmla="*/ 295275 w 502443"/>
              <a:gd name="connsiteY18" fmla="*/ 4762 h 1092994"/>
              <a:gd name="connsiteX19" fmla="*/ 316706 w 502443"/>
              <a:gd name="connsiteY19" fmla="*/ 0 h 1092994"/>
              <a:gd name="connsiteX20" fmla="*/ 352425 w 502443"/>
              <a:gd name="connsiteY20" fmla="*/ 21431 h 1092994"/>
              <a:gd name="connsiteX21" fmla="*/ 395287 w 502443"/>
              <a:gd name="connsiteY21" fmla="*/ 69056 h 1092994"/>
              <a:gd name="connsiteX22" fmla="*/ 435768 w 502443"/>
              <a:gd name="connsiteY22" fmla="*/ 135731 h 1092994"/>
              <a:gd name="connsiteX23" fmla="*/ 481012 w 502443"/>
              <a:gd name="connsiteY23" fmla="*/ 223837 h 1092994"/>
              <a:gd name="connsiteX24" fmla="*/ 502443 w 502443"/>
              <a:gd name="connsiteY24" fmla="*/ 345281 h 1092994"/>
              <a:gd name="connsiteX25" fmla="*/ 485775 w 502443"/>
              <a:gd name="connsiteY25" fmla="*/ 450056 h 1092994"/>
              <a:gd name="connsiteX26" fmla="*/ 440531 w 502443"/>
              <a:gd name="connsiteY26" fmla="*/ 600075 h 1092994"/>
              <a:gd name="connsiteX27" fmla="*/ 381000 w 502443"/>
              <a:gd name="connsiteY27" fmla="*/ 773906 h 1092994"/>
              <a:gd name="connsiteX28" fmla="*/ 302418 w 502443"/>
              <a:gd name="connsiteY28" fmla="*/ 940594 h 1092994"/>
              <a:gd name="connsiteX29" fmla="*/ 245268 w 502443"/>
              <a:gd name="connsiteY29" fmla="*/ 1023937 h 1092994"/>
              <a:gd name="connsiteX30" fmla="*/ 200025 w 502443"/>
              <a:gd name="connsiteY30" fmla="*/ 1062037 h 1092994"/>
              <a:gd name="connsiteX31" fmla="*/ 166687 w 502443"/>
              <a:gd name="connsiteY31" fmla="*/ 1081087 h 1092994"/>
              <a:gd name="connsiteX32" fmla="*/ 116681 w 502443"/>
              <a:gd name="connsiteY32" fmla="*/ 1092994 h 1092994"/>
              <a:gd name="connsiteX33" fmla="*/ 76200 w 502443"/>
              <a:gd name="connsiteY33" fmla="*/ 1090612 h 1092994"/>
              <a:gd name="connsiteX34" fmla="*/ 54768 w 502443"/>
              <a:gd name="connsiteY34" fmla="*/ 1083469 h 1092994"/>
              <a:gd name="connsiteX35" fmla="*/ 30956 w 502443"/>
              <a:gd name="connsiteY35" fmla="*/ 1066800 h 1092994"/>
              <a:gd name="connsiteX36" fmla="*/ 9525 w 502443"/>
              <a:gd name="connsiteY36" fmla="*/ 1035844 h 1092994"/>
              <a:gd name="connsiteX37" fmla="*/ 0 w 502443"/>
              <a:gd name="connsiteY37" fmla="*/ 938212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2443" h="1092994">
                <a:moveTo>
                  <a:pt x="0" y="938212"/>
                </a:moveTo>
                <a:lnTo>
                  <a:pt x="7143" y="795337"/>
                </a:lnTo>
                <a:lnTo>
                  <a:pt x="14287" y="773906"/>
                </a:lnTo>
                <a:lnTo>
                  <a:pt x="52387" y="738187"/>
                </a:lnTo>
                <a:lnTo>
                  <a:pt x="90487" y="697706"/>
                </a:lnTo>
                <a:lnTo>
                  <a:pt x="128587" y="650081"/>
                </a:lnTo>
                <a:lnTo>
                  <a:pt x="164306" y="602456"/>
                </a:lnTo>
                <a:lnTo>
                  <a:pt x="211931" y="528637"/>
                </a:lnTo>
                <a:lnTo>
                  <a:pt x="257175" y="440531"/>
                </a:lnTo>
                <a:lnTo>
                  <a:pt x="290512" y="359569"/>
                </a:lnTo>
                <a:lnTo>
                  <a:pt x="314325" y="283369"/>
                </a:lnTo>
                <a:lnTo>
                  <a:pt x="326231" y="207169"/>
                </a:lnTo>
                <a:lnTo>
                  <a:pt x="326231" y="161925"/>
                </a:lnTo>
                <a:lnTo>
                  <a:pt x="326231" y="119062"/>
                </a:lnTo>
                <a:lnTo>
                  <a:pt x="316706" y="88106"/>
                </a:lnTo>
                <a:lnTo>
                  <a:pt x="302418" y="59531"/>
                </a:lnTo>
                <a:lnTo>
                  <a:pt x="290512" y="33337"/>
                </a:lnTo>
                <a:lnTo>
                  <a:pt x="290512" y="19050"/>
                </a:lnTo>
                <a:lnTo>
                  <a:pt x="295275" y="4762"/>
                </a:lnTo>
                <a:lnTo>
                  <a:pt x="316706" y="0"/>
                </a:lnTo>
                <a:lnTo>
                  <a:pt x="352425" y="21431"/>
                </a:lnTo>
                <a:lnTo>
                  <a:pt x="395287" y="69056"/>
                </a:lnTo>
                <a:lnTo>
                  <a:pt x="435768" y="135731"/>
                </a:lnTo>
                <a:lnTo>
                  <a:pt x="481012" y="223837"/>
                </a:lnTo>
                <a:lnTo>
                  <a:pt x="502443" y="345281"/>
                </a:lnTo>
                <a:lnTo>
                  <a:pt x="485775" y="450056"/>
                </a:lnTo>
                <a:lnTo>
                  <a:pt x="440531" y="600075"/>
                </a:lnTo>
                <a:lnTo>
                  <a:pt x="381000" y="773906"/>
                </a:lnTo>
                <a:lnTo>
                  <a:pt x="302418" y="940594"/>
                </a:lnTo>
                <a:lnTo>
                  <a:pt x="245268" y="1023937"/>
                </a:lnTo>
                <a:lnTo>
                  <a:pt x="200025" y="1062037"/>
                </a:lnTo>
                <a:lnTo>
                  <a:pt x="166687" y="1081087"/>
                </a:lnTo>
                <a:lnTo>
                  <a:pt x="116681" y="1092994"/>
                </a:lnTo>
                <a:lnTo>
                  <a:pt x="76200" y="1090612"/>
                </a:lnTo>
                <a:lnTo>
                  <a:pt x="54768" y="1083469"/>
                </a:lnTo>
                <a:lnTo>
                  <a:pt x="30956" y="1066800"/>
                </a:lnTo>
                <a:lnTo>
                  <a:pt x="9525" y="1035844"/>
                </a:lnTo>
                <a:lnTo>
                  <a:pt x="0" y="9382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00BAB95-5216-464D-83AE-1BCBE0B40B1F}"/>
              </a:ext>
            </a:extLst>
          </p:cNvPr>
          <p:cNvSpPr/>
          <p:nvPr/>
        </p:nvSpPr>
        <p:spPr>
          <a:xfrm>
            <a:off x="2919413" y="2424113"/>
            <a:ext cx="1165225" cy="1222375"/>
          </a:xfrm>
          <a:custGeom>
            <a:avLst/>
            <a:gdLst>
              <a:gd name="connsiteX0" fmla="*/ 450056 w 1164431"/>
              <a:gd name="connsiteY0" fmla="*/ 962025 h 1221581"/>
              <a:gd name="connsiteX1" fmla="*/ 276225 w 1164431"/>
              <a:gd name="connsiteY1" fmla="*/ 1071562 h 1221581"/>
              <a:gd name="connsiteX2" fmla="*/ 126206 w 1164431"/>
              <a:gd name="connsiteY2" fmla="*/ 1166812 h 1221581"/>
              <a:gd name="connsiteX3" fmla="*/ 59531 w 1164431"/>
              <a:gd name="connsiteY3" fmla="*/ 1209675 h 1221581"/>
              <a:gd name="connsiteX4" fmla="*/ 35718 w 1164431"/>
              <a:gd name="connsiteY4" fmla="*/ 1219200 h 1221581"/>
              <a:gd name="connsiteX5" fmla="*/ 16668 w 1164431"/>
              <a:gd name="connsiteY5" fmla="*/ 1221581 h 1221581"/>
              <a:gd name="connsiteX6" fmla="*/ 4762 w 1164431"/>
              <a:gd name="connsiteY6" fmla="*/ 1216818 h 1221581"/>
              <a:gd name="connsiteX7" fmla="*/ 0 w 1164431"/>
              <a:gd name="connsiteY7" fmla="*/ 1209675 h 1221581"/>
              <a:gd name="connsiteX8" fmla="*/ 0 w 1164431"/>
              <a:gd name="connsiteY8" fmla="*/ 1195387 h 1221581"/>
              <a:gd name="connsiteX9" fmla="*/ 7143 w 1164431"/>
              <a:gd name="connsiteY9" fmla="*/ 1159668 h 1221581"/>
              <a:gd name="connsiteX10" fmla="*/ 14287 w 1164431"/>
              <a:gd name="connsiteY10" fmla="*/ 1140618 h 1221581"/>
              <a:gd name="connsiteX11" fmla="*/ 35718 w 1164431"/>
              <a:gd name="connsiteY11" fmla="*/ 1119187 h 1221581"/>
              <a:gd name="connsiteX12" fmla="*/ 190500 w 1164431"/>
              <a:gd name="connsiteY12" fmla="*/ 1000125 h 1221581"/>
              <a:gd name="connsiteX13" fmla="*/ 307181 w 1164431"/>
              <a:gd name="connsiteY13" fmla="*/ 895350 h 1221581"/>
              <a:gd name="connsiteX14" fmla="*/ 473868 w 1164431"/>
              <a:gd name="connsiteY14" fmla="*/ 735806 h 1221581"/>
              <a:gd name="connsiteX15" fmla="*/ 619125 w 1164431"/>
              <a:gd name="connsiteY15" fmla="*/ 576262 h 1221581"/>
              <a:gd name="connsiteX16" fmla="*/ 723900 w 1164431"/>
              <a:gd name="connsiteY16" fmla="*/ 450056 h 1221581"/>
              <a:gd name="connsiteX17" fmla="*/ 819150 w 1164431"/>
              <a:gd name="connsiteY17" fmla="*/ 307181 h 1221581"/>
              <a:gd name="connsiteX18" fmla="*/ 864393 w 1164431"/>
              <a:gd name="connsiteY18" fmla="*/ 228600 h 1221581"/>
              <a:gd name="connsiteX19" fmla="*/ 866775 w 1164431"/>
              <a:gd name="connsiteY19" fmla="*/ 207168 h 1221581"/>
              <a:gd name="connsiteX20" fmla="*/ 866775 w 1164431"/>
              <a:gd name="connsiteY20" fmla="*/ 171450 h 1221581"/>
              <a:gd name="connsiteX21" fmla="*/ 854868 w 1164431"/>
              <a:gd name="connsiteY21" fmla="*/ 133350 h 1221581"/>
              <a:gd name="connsiteX22" fmla="*/ 840581 w 1164431"/>
              <a:gd name="connsiteY22" fmla="*/ 111918 h 1221581"/>
              <a:gd name="connsiteX23" fmla="*/ 812006 w 1164431"/>
              <a:gd name="connsiteY23" fmla="*/ 80962 h 1221581"/>
              <a:gd name="connsiteX24" fmla="*/ 792956 w 1164431"/>
              <a:gd name="connsiteY24" fmla="*/ 64293 h 1221581"/>
              <a:gd name="connsiteX25" fmla="*/ 776287 w 1164431"/>
              <a:gd name="connsiteY25" fmla="*/ 47625 h 1221581"/>
              <a:gd name="connsiteX26" fmla="*/ 769143 w 1164431"/>
              <a:gd name="connsiteY26" fmla="*/ 33337 h 1221581"/>
              <a:gd name="connsiteX27" fmla="*/ 769143 w 1164431"/>
              <a:gd name="connsiteY27" fmla="*/ 19050 h 1221581"/>
              <a:gd name="connsiteX28" fmla="*/ 776287 w 1164431"/>
              <a:gd name="connsiteY28" fmla="*/ 9525 h 1221581"/>
              <a:gd name="connsiteX29" fmla="*/ 807243 w 1164431"/>
              <a:gd name="connsiteY29" fmla="*/ 0 h 1221581"/>
              <a:gd name="connsiteX30" fmla="*/ 838200 w 1164431"/>
              <a:gd name="connsiteY30" fmla="*/ 0 h 1221581"/>
              <a:gd name="connsiteX31" fmla="*/ 873918 w 1164431"/>
              <a:gd name="connsiteY31" fmla="*/ 9525 h 1221581"/>
              <a:gd name="connsiteX32" fmla="*/ 904875 w 1164431"/>
              <a:gd name="connsiteY32" fmla="*/ 23812 h 1221581"/>
              <a:gd name="connsiteX33" fmla="*/ 992981 w 1164431"/>
              <a:gd name="connsiteY33" fmla="*/ 59531 h 1221581"/>
              <a:gd name="connsiteX34" fmla="*/ 1045368 w 1164431"/>
              <a:gd name="connsiteY34" fmla="*/ 85725 h 1221581"/>
              <a:gd name="connsiteX35" fmla="*/ 1085850 w 1164431"/>
              <a:gd name="connsiteY35" fmla="*/ 114300 h 1221581"/>
              <a:gd name="connsiteX36" fmla="*/ 1116806 w 1164431"/>
              <a:gd name="connsiteY36" fmla="*/ 135731 h 1221581"/>
              <a:gd name="connsiteX37" fmla="*/ 1164431 w 1164431"/>
              <a:gd name="connsiteY37" fmla="*/ 195262 h 1221581"/>
              <a:gd name="connsiteX38" fmla="*/ 1085850 w 1164431"/>
              <a:gd name="connsiteY38" fmla="*/ 309562 h 1221581"/>
              <a:gd name="connsiteX39" fmla="*/ 1012031 w 1164431"/>
              <a:gd name="connsiteY39" fmla="*/ 438150 h 1221581"/>
              <a:gd name="connsiteX40" fmla="*/ 859631 w 1164431"/>
              <a:gd name="connsiteY40" fmla="*/ 607218 h 1221581"/>
              <a:gd name="connsiteX41" fmla="*/ 750093 w 1164431"/>
              <a:gd name="connsiteY41" fmla="*/ 716756 h 1221581"/>
              <a:gd name="connsiteX42" fmla="*/ 628650 w 1164431"/>
              <a:gd name="connsiteY42" fmla="*/ 828675 h 1221581"/>
              <a:gd name="connsiteX43" fmla="*/ 450056 w 1164431"/>
              <a:gd name="connsiteY43" fmla="*/ 962025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64431" h="1221581">
                <a:moveTo>
                  <a:pt x="450056" y="962025"/>
                </a:moveTo>
                <a:lnTo>
                  <a:pt x="276225" y="1071562"/>
                </a:lnTo>
                <a:lnTo>
                  <a:pt x="126206" y="1166812"/>
                </a:lnTo>
                <a:lnTo>
                  <a:pt x="59531" y="1209675"/>
                </a:lnTo>
                <a:lnTo>
                  <a:pt x="35718" y="1219200"/>
                </a:lnTo>
                <a:lnTo>
                  <a:pt x="16668" y="1221581"/>
                </a:lnTo>
                <a:lnTo>
                  <a:pt x="4762" y="1216818"/>
                </a:lnTo>
                <a:lnTo>
                  <a:pt x="0" y="1209675"/>
                </a:lnTo>
                <a:lnTo>
                  <a:pt x="0" y="1195387"/>
                </a:lnTo>
                <a:lnTo>
                  <a:pt x="7143" y="1159668"/>
                </a:lnTo>
                <a:lnTo>
                  <a:pt x="14287" y="1140618"/>
                </a:lnTo>
                <a:lnTo>
                  <a:pt x="35718" y="1119187"/>
                </a:lnTo>
                <a:lnTo>
                  <a:pt x="190500" y="1000125"/>
                </a:lnTo>
                <a:lnTo>
                  <a:pt x="307181" y="895350"/>
                </a:lnTo>
                <a:lnTo>
                  <a:pt x="473868" y="735806"/>
                </a:lnTo>
                <a:lnTo>
                  <a:pt x="619125" y="576262"/>
                </a:lnTo>
                <a:lnTo>
                  <a:pt x="723900" y="450056"/>
                </a:lnTo>
                <a:lnTo>
                  <a:pt x="819150" y="307181"/>
                </a:lnTo>
                <a:lnTo>
                  <a:pt x="864393" y="228600"/>
                </a:lnTo>
                <a:lnTo>
                  <a:pt x="866775" y="207168"/>
                </a:lnTo>
                <a:lnTo>
                  <a:pt x="866775" y="171450"/>
                </a:lnTo>
                <a:lnTo>
                  <a:pt x="854868" y="133350"/>
                </a:lnTo>
                <a:lnTo>
                  <a:pt x="840581" y="111918"/>
                </a:lnTo>
                <a:lnTo>
                  <a:pt x="812006" y="80962"/>
                </a:lnTo>
                <a:lnTo>
                  <a:pt x="792956" y="64293"/>
                </a:lnTo>
                <a:lnTo>
                  <a:pt x="776287" y="47625"/>
                </a:lnTo>
                <a:lnTo>
                  <a:pt x="769143" y="33337"/>
                </a:lnTo>
                <a:lnTo>
                  <a:pt x="769143" y="19050"/>
                </a:lnTo>
                <a:lnTo>
                  <a:pt x="776287" y="9525"/>
                </a:lnTo>
                <a:lnTo>
                  <a:pt x="807243" y="0"/>
                </a:lnTo>
                <a:lnTo>
                  <a:pt x="838200" y="0"/>
                </a:lnTo>
                <a:lnTo>
                  <a:pt x="873918" y="9525"/>
                </a:lnTo>
                <a:lnTo>
                  <a:pt x="904875" y="23812"/>
                </a:lnTo>
                <a:lnTo>
                  <a:pt x="992981" y="59531"/>
                </a:lnTo>
                <a:lnTo>
                  <a:pt x="1045368" y="85725"/>
                </a:lnTo>
                <a:lnTo>
                  <a:pt x="1085850" y="114300"/>
                </a:lnTo>
                <a:lnTo>
                  <a:pt x="1116806" y="135731"/>
                </a:lnTo>
                <a:lnTo>
                  <a:pt x="1164431" y="195262"/>
                </a:lnTo>
                <a:lnTo>
                  <a:pt x="1085850" y="309562"/>
                </a:lnTo>
                <a:lnTo>
                  <a:pt x="1012031" y="438150"/>
                </a:lnTo>
                <a:lnTo>
                  <a:pt x="859631" y="607218"/>
                </a:lnTo>
                <a:lnTo>
                  <a:pt x="750093" y="716756"/>
                </a:lnTo>
                <a:lnTo>
                  <a:pt x="628650" y="828675"/>
                </a:lnTo>
                <a:lnTo>
                  <a:pt x="450056" y="9620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DA5D3A48-C7BB-5943-946F-67C3E1FE1251}"/>
              </a:ext>
            </a:extLst>
          </p:cNvPr>
          <p:cNvSpPr/>
          <p:nvPr/>
        </p:nvSpPr>
        <p:spPr>
          <a:xfrm>
            <a:off x="5243513" y="2335213"/>
            <a:ext cx="1200150" cy="309562"/>
          </a:xfrm>
          <a:custGeom>
            <a:avLst/>
            <a:gdLst>
              <a:gd name="connsiteX0" fmla="*/ 693942 w 1199993"/>
              <a:gd name="connsiteY0" fmla="*/ 212942 h 310645"/>
              <a:gd name="connsiteX1" fmla="*/ 536114 w 1199993"/>
              <a:gd name="connsiteY1" fmla="*/ 258036 h 310645"/>
              <a:gd name="connsiteX2" fmla="*/ 418369 w 1199993"/>
              <a:gd name="connsiteY2" fmla="*/ 280583 h 310645"/>
              <a:gd name="connsiteX3" fmla="*/ 348224 w 1199993"/>
              <a:gd name="connsiteY3" fmla="*/ 293109 h 310645"/>
              <a:gd name="connsiteX4" fmla="*/ 298120 w 1199993"/>
              <a:gd name="connsiteY4" fmla="*/ 295614 h 310645"/>
              <a:gd name="connsiteX5" fmla="*/ 248015 w 1199993"/>
              <a:gd name="connsiteY5" fmla="*/ 290603 h 310645"/>
              <a:gd name="connsiteX6" fmla="*/ 202922 w 1199993"/>
              <a:gd name="connsiteY6" fmla="*/ 278077 h 310645"/>
              <a:gd name="connsiteX7" fmla="*/ 152818 w 1199993"/>
              <a:gd name="connsiteY7" fmla="*/ 253025 h 310645"/>
              <a:gd name="connsiteX8" fmla="*/ 87682 w 1199993"/>
              <a:gd name="connsiteY8" fmla="*/ 212942 h 310645"/>
              <a:gd name="connsiteX9" fmla="*/ 22547 w 1199993"/>
              <a:gd name="connsiteY9" fmla="*/ 170353 h 310645"/>
              <a:gd name="connsiteX10" fmla="*/ 5010 w 1199993"/>
              <a:gd name="connsiteY10" fmla="*/ 150312 h 310645"/>
              <a:gd name="connsiteX11" fmla="*/ 0 w 1199993"/>
              <a:gd name="connsiteY11" fmla="*/ 120249 h 310645"/>
              <a:gd name="connsiteX12" fmla="*/ 0 w 1199993"/>
              <a:gd name="connsiteY12" fmla="*/ 100208 h 310645"/>
              <a:gd name="connsiteX13" fmla="*/ 7516 w 1199993"/>
              <a:gd name="connsiteY13" fmla="*/ 82671 h 310645"/>
              <a:gd name="connsiteX14" fmla="*/ 30063 w 1199993"/>
              <a:gd name="connsiteY14" fmla="*/ 77661 h 310645"/>
              <a:gd name="connsiteX15" fmla="*/ 62630 w 1199993"/>
              <a:gd name="connsiteY15" fmla="*/ 85176 h 310645"/>
              <a:gd name="connsiteX16" fmla="*/ 100208 w 1199993"/>
              <a:gd name="connsiteY16" fmla="*/ 110229 h 310645"/>
              <a:gd name="connsiteX17" fmla="*/ 125260 w 1199993"/>
              <a:gd name="connsiteY17" fmla="*/ 120249 h 310645"/>
              <a:gd name="connsiteX18" fmla="*/ 167849 w 1199993"/>
              <a:gd name="connsiteY18" fmla="*/ 127765 h 310645"/>
              <a:gd name="connsiteX19" fmla="*/ 222963 w 1199993"/>
              <a:gd name="connsiteY19" fmla="*/ 132775 h 310645"/>
              <a:gd name="connsiteX20" fmla="*/ 295614 w 1199993"/>
              <a:gd name="connsiteY20" fmla="*/ 137786 h 310645"/>
              <a:gd name="connsiteX21" fmla="*/ 363255 w 1199993"/>
              <a:gd name="connsiteY21" fmla="*/ 135281 h 310645"/>
              <a:gd name="connsiteX22" fmla="*/ 438411 w 1199993"/>
              <a:gd name="connsiteY22" fmla="*/ 125260 h 310645"/>
              <a:gd name="connsiteX23" fmla="*/ 513567 w 1199993"/>
              <a:gd name="connsiteY23" fmla="*/ 112734 h 310645"/>
              <a:gd name="connsiteX24" fmla="*/ 586218 w 1199993"/>
              <a:gd name="connsiteY24" fmla="*/ 92692 h 310645"/>
              <a:gd name="connsiteX25" fmla="*/ 671395 w 1199993"/>
              <a:gd name="connsiteY25" fmla="*/ 70145 h 310645"/>
              <a:gd name="connsiteX26" fmla="*/ 751562 w 1199993"/>
              <a:gd name="connsiteY26" fmla="*/ 52609 h 310645"/>
              <a:gd name="connsiteX27" fmla="*/ 869306 w 1199993"/>
              <a:gd name="connsiteY27" fmla="*/ 22546 h 310645"/>
              <a:gd name="connsiteX28" fmla="*/ 894358 w 1199993"/>
              <a:gd name="connsiteY28" fmla="*/ 10020 h 310645"/>
              <a:gd name="connsiteX29" fmla="*/ 924421 w 1199993"/>
              <a:gd name="connsiteY29" fmla="*/ 0 h 310645"/>
              <a:gd name="connsiteX30" fmla="*/ 949473 w 1199993"/>
              <a:gd name="connsiteY30" fmla="*/ 5010 h 310645"/>
              <a:gd name="connsiteX31" fmla="*/ 982041 w 1199993"/>
              <a:gd name="connsiteY31" fmla="*/ 25052 h 310645"/>
              <a:gd name="connsiteX32" fmla="*/ 1059702 w 1199993"/>
              <a:gd name="connsiteY32" fmla="*/ 100208 h 310645"/>
              <a:gd name="connsiteX33" fmla="*/ 1129848 w 1199993"/>
              <a:gd name="connsiteY33" fmla="*/ 162838 h 310645"/>
              <a:gd name="connsiteX34" fmla="*/ 1179952 w 1199993"/>
              <a:gd name="connsiteY34" fmla="*/ 207932 h 310645"/>
              <a:gd name="connsiteX35" fmla="*/ 1194983 w 1199993"/>
              <a:gd name="connsiteY35" fmla="*/ 232984 h 310645"/>
              <a:gd name="connsiteX36" fmla="*/ 1199993 w 1199993"/>
              <a:gd name="connsiteY36" fmla="*/ 250520 h 310645"/>
              <a:gd name="connsiteX37" fmla="*/ 1194983 w 1199993"/>
              <a:gd name="connsiteY37" fmla="*/ 268056 h 310645"/>
              <a:gd name="connsiteX38" fmla="*/ 1182457 w 1199993"/>
              <a:gd name="connsiteY38" fmla="*/ 288098 h 310645"/>
              <a:gd name="connsiteX39" fmla="*/ 1144879 w 1199993"/>
              <a:gd name="connsiteY39" fmla="*/ 310645 h 310645"/>
              <a:gd name="connsiteX40" fmla="*/ 794150 w 1199993"/>
              <a:gd name="connsiteY40" fmla="*/ 202921 h 310645"/>
              <a:gd name="connsiteX41" fmla="*/ 776614 w 1199993"/>
              <a:gd name="connsiteY41" fmla="*/ 197911 h 310645"/>
              <a:gd name="connsiteX42" fmla="*/ 749057 w 1199993"/>
              <a:gd name="connsiteY42" fmla="*/ 197911 h 310645"/>
              <a:gd name="connsiteX43" fmla="*/ 693942 w 1199993"/>
              <a:gd name="connsiteY43" fmla="*/ 212942 h 310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9993" h="310645">
                <a:moveTo>
                  <a:pt x="693942" y="212942"/>
                </a:moveTo>
                <a:lnTo>
                  <a:pt x="536114" y="258036"/>
                </a:lnTo>
                <a:lnTo>
                  <a:pt x="418369" y="280583"/>
                </a:lnTo>
                <a:lnTo>
                  <a:pt x="348224" y="293109"/>
                </a:lnTo>
                <a:lnTo>
                  <a:pt x="298120" y="295614"/>
                </a:lnTo>
                <a:lnTo>
                  <a:pt x="248015" y="290603"/>
                </a:lnTo>
                <a:lnTo>
                  <a:pt x="202922" y="278077"/>
                </a:lnTo>
                <a:lnTo>
                  <a:pt x="152818" y="253025"/>
                </a:lnTo>
                <a:lnTo>
                  <a:pt x="87682" y="212942"/>
                </a:lnTo>
                <a:lnTo>
                  <a:pt x="22547" y="170353"/>
                </a:lnTo>
                <a:lnTo>
                  <a:pt x="5010" y="150312"/>
                </a:lnTo>
                <a:lnTo>
                  <a:pt x="0" y="120249"/>
                </a:lnTo>
                <a:lnTo>
                  <a:pt x="0" y="100208"/>
                </a:lnTo>
                <a:lnTo>
                  <a:pt x="7516" y="82671"/>
                </a:lnTo>
                <a:lnTo>
                  <a:pt x="30063" y="77661"/>
                </a:lnTo>
                <a:lnTo>
                  <a:pt x="62630" y="85176"/>
                </a:lnTo>
                <a:lnTo>
                  <a:pt x="100208" y="110229"/>
                </a:lnTo>
                <a:lnTo>
                  <a:pt x="125260" y="120249"/>
                </a:lnTo>
                <a:lnTo>
                  <a:pt x="167849" y="127765"/>
                </a:lnTo>
                <a:lnTo>
                  <a:pt x="222963" y="132775"/>
                </a:lnTo>
                <a:lnTo>
                  <a:pt x="295614" y="137786"/>
                </a:lnTo>
                <a:lnTo>
                  <a:pt x="363255" y="135281"/>
                </a:lnTo>
                <a:lnTo>
                  <a:pt x="438411" y="125260"/>
                </a:lnTo>
                <a:lnTo>
                  <a:pt x="513567" y="112734"/>
                </a:lnTo>
                <a:lnTo>
                  <a:pt x="586218" y="92692"/>
                </a:lnTo>
                <a:lnTo>
                  <a:pt x="671395" y="70145"/>
                </a:lnTo>
                <a:lnTo>
                  <a:pt x="751562" y="52609"/>
                </a:lnTo>
                <a:lnTo>
                  <a:pt x="869306" y="22546"/>
                </a:lnTo>
                <a:lnTo>
                  <a:pt x="894358" y="10020"/>
                </a:lnTo>
                <a:lnTo>
                  <a:pt x="924421" y="0"/>
                </a:lnTo>
                <a:lnTo>
                  <a:pt x="949473" y="5010"/>
                </a:lnTo>
                <a:lnTo>
                  <a:pt x="982041" y="25052"/>
                </a:lnTo>
                <a:lnTo>
                  <a:pt x="1059702" y="100208"/>
                </a:lnTo>
                <a:lnTo>
                  <a:pt x="1129848" y="162838"/>
                </a:lnTo>
                <a:lnTo>
                  <a:pt x="1179952" y="207932"/>
                </a:lnTo>
                <a:lnTo>
                  <a:pt x="1194983" y="232984"/>
                </a:lnTo>
                <a:lnTo>
                  <a:pt x="1199993" y="250520"/>
                </a:lnTo>
                <a:lnTo>
                  <a:pt x="1194983" y="268056"/>
                </a:lnTo>
                <a:lnTo>
                  <a:pt x="1182457" y="288098"/>
                </a:lnTo>
                <a:lnTo>
                  <a:pt x="1144879" y="310645"/>
                </a:lnTo>
                <a:lnTo>
                  <a:pt x="794150" y="202921"/>
                </a:lnTo>
                <a:lnTo>
                  <a:pt x="776614" y="197911"/>
                </a:lnTo>
                <a:lnTo>
                  <a:pt x="749057" y="197911"/>
                </a:lnTo>
                <a:lnTo>
                  <a:pt x="693942" y="2129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16AEEA8-AFE7-7D45-AE8F-112ADF22831A}"/>
              </a:ext>
            </a:extLst>
          </p:cNvPr>
          <p:cNvSpPr/>
          <p:nvPr/>
        </p:nvSpPr>
        <p:spPr>
          <a:xfrm>
            <a:off x="4048125" y="3676650"/>
            <a:ext cx="1649413" cy="401638"/>
          </a:xfrm>
          <a:custGeom>
            <a:avLst/>
            <a:gdLst>
              <a:gd name="connsiteX0" fmla="*/ 978694 w 1650206"/>
              <a:gd name="connsiteY0" fmla="*/ 326231 h 402431"/>
              <a:gd name="connsiteX1" fmla="*/ 759619 w 1650206"/>
              <a:gd name="connsiteY1" fmla="*/ 357188 h 402431"/>
              <a:gd name="connsiteX2" fmla="*/ 476250 w 1650206"/>
              <a:gd name="connsiteY2" fmla="*/ 388144 h 402431"/>
              <a:gd name="connsiteX3" fmla="*/ 328613 w 1650206"/>
              <a:gd name="connsiteY3" fmla="*/ 402431 h 402431"/>
              <a:gd name="connsiteX4" fmla="*/ 297656 w 1650206"/>
              <a:gd name="connsiteY4" fmla="*/ 397669 h 402431"/>
              <a:gd name="connsiteX5" fmla="*/ 238125 w 1650206"/>
              <a:gd name="connsiteY5" fmla="*/ 376238 h 402431"/>
              <a:gd name="connsiteX6" fmla="*/ 154781 w 1650206"/>
              <a:gd name="connsiteY6" fmla="*/ 338138 h 402431"/>
              <a:gd name="connsiteX7" fmla="*/ 107156 w 1650206"/>
              <a:gd name="connsiteY7" fmla="*/ 309563 h 402431"/>
              <a:gd name="connsiteX8" fmla="*/ 54769 w 1650206"/>
              <a:gd name="connsiteY8" fmla="*/ 273844 h 402431"/>
              <a:gd name="connsiteX9" fmla="*/ 7144 w 1650206"/>
              <a:gd name="connsiteY9" fmla="*/ 230981 h 402431"/>
              <a:gd name="connsiteX10" fmla="*/ 0 w 1650206"/>
              <a:gd name="connsiteY10" fmla="*/ 216694 h 402431"/>
              <a:gd name="connsiteX11" fmla="*/ 0 w 1650206"/>
              <a:gd name="connsiteY11" fmla="*/ 204788 h 402431"/>
              <a:gd name="connsiteX12" fmla="*/ 0 w 1650206"/>
              <a:gd name="connsiteY12" fmla="*/ 180975 h 402431"/>
              <a:gd name="connsiteX13" fmla="*/ 2381 w 1650206"/>
              <a:gd name="connsiteY13" fmla="*/ 166688 h 402431"/>
              <a:gd name="connsiteX14" fmla="*/ 14288 w 1650206"/>
              <a:gd name="connsiteY14" fmla="*/ 152400 h 402431"/>
              <a:gd name="connsiteX15" fmla="*/ 28575 w 1650206"/>
              <a:gd name="connsiteY15" fmla="*/ 145256 h 402431"/>
              <a:gd name="connsiteX16" fmla="*/ 54769 w 1650206"/>
              <a:gd name="connsiteY16" fmla="*/ 145256 h 402431"/>
              <a:gd name="connsiteX17" fmla="*/ 66675 w 1650206"/>
              <a:gd name="connsiteY17" fmla="*/ 147638 h 402431"/>
              <a:gd name="connsiteX18" fmla="*/ 85725 w 1650206"/>
              <a:gd name="connsiteY18" fmla="*/ 161925 h 402431"/>
              <a:gd name="connsiteX19" fmla="*/ 109538 w 1650206"/>
              <a:gd name="connsiteY19" fmla="*/ 180975 h 402431"/>
              <a:gd name="connsiteX20" fmla="*/ 135731 w 1650206"/>
              <a:gd name="connsiteY20" fmla="*/ 195263 h 402431"/>
              <a:gd name="connsiteX21" fmla="*/ 176213 w 1650206"/>
              <a:gd name="connsiteY21" fmla="*/ 209550 h 402431"/>
              <a:gd name="connsiteX22" fmla="*/ 211931 w 1650206"/>
              <a:gd name="connsiteY22" fmla="*/ 216694 h 402431"/>
              <a:gd name="connsiteX23" fmla="*/ 250031 w 1650206"/>
              <a:gd name="connsiteY23" fmla="*/ 221456 h 402431"/>
              <a:gd name="connsiteX24" fmla="*/ 283369 w 1650206"/>
              <a:gd name="connsiteY24" fmla="*/ 221456 h 402431"/>
              <a:gd name="connsiteX25" fmla="*/ 364331 w 1650206"/>
              <a:gd name="connsiteY25" fmla="*/ 214313 h 402431"/>
              <a:gd name="connsiteX26" fmla="*/ 642938 w 1650206"/>
              <a:gd name="connsiteY26" fmla="*/ 173831 h 402431"/>
              <a:gd name="connsiteX27" fmla="*/ 885825 w 1650206"/>
              <a:gd name="connsiteY27" fmla="*/ 133350 h 402431"/>
              <a:gd name="connsiteX28" fmla="*/ 1119188 w 1650206"/>
              <a:gd name="connsiteY28" fmla="*/ 88106 h 402431"/>
              <a:gd name="connsiteX29" fmla="*/ 1226344 w 1650206"/>
              <a:gd name="connsiteY29" fmla="*/ 66675 h 402431"/>
              <a:gd name="connsiteX30" fmla="*/ 1297781 w 1650206"/>
              <a:gd name="connsiteY30" fmla="*/ 45244 h 402431"/>
              <a:gd name="connsiteX31" fmla="*/ 1357313 w 1650206"/>
              <a:gd name="connsiteY31" fmla="*/ 21431 h 402431"/>
              <a:gd name="connsiteX32" fmla="*/ 1397794 w 1650206"/>
              <a:gd name="connsiteY32" fmla="*/ 0 h 402431"/>
              <a:gd name="connsiteX33" fmla="*/ 1426369 w 1650206"/>
              <a:gd name="connsiteY33" fmla="*/ 4763 h 402431"/>
              <a:gd name="connsiteX34" fmla="*/ 1531144 w 1650206"/>
              <a:gd name="connsiteY34" fmla="*/ 30956 h 402431"/>
              <a:gd name="connsiteX35" fmla="*/ 1578769 w 1650206"/>
              <a:gd name="connsiteY35" fmla="*/ 47625 h 402431"/>
              <a:gd name="connsiteX36" fmla="*/ 1607344 w 1650206"/>
              <a:gd name="connsiteY36" fmla="*/ 66675 h 402431"/>
              <a:gd name="connsiteX37" fmla="*/ 1628775 w 1650206"/>
              <a:gd name="connsiteY37" fmla="*/ 83344 h 402431"/>
              <a:gd name="connsiteX38" fmla="*/ 1643063 w 1650206"/>
              <a:gd name="connsiteY38" fmla="*/ 102394 h 402431"/>
              <a:gd name="connsiteX39" fmla="*/ 1650206 w 1650206"/>
              <a:gd name="connsiteY39" fmla="*/ 123825 h 402431"/>
              <a:gd name="connsiteX40" fmla="*/ 1645444 w 1650206"/>
              <a:gd name="connsiteY40" fmla="*/ 147638 h 402431"/>
              <a:gd name="connsiteX41" fmla="*/ 1628775 w 1650206"/>
              <a:gd name="connsiteY41" fmla="*/ 180975 h 402431"/>
              <a:gd name="connsiteX42" fmla="*/ 1604963 w 1650206"/>
              <a:gd name="connsiteY42" fmla="*/ 207169 h 402431"/>
              <a:gd name="connsiteX43" fmla="*/ 1559719 w 1650206"/>
              <a:gd name="connsiteY43" fmla="*/ 223838 h 402431"/>
              <a:gd name="connsiteX44" fmla="*/ 1326356 w 1650206"/>
              <a:gd name="connsiteY44" fmla="*/ 276225 h 402431"/>
              <a:gd name="connsiteX45" fmla="*/ 1178719 w 1650206"/>
              <a:gd name="connsiteY45" fmla="*/ 302419 h 402431"/>
              <a:gd name="connsiteX46" fmla="*/ 978694 w 1650206"/>
              <a:gd name="connsiteY46" fmla="*/ 3262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50206" h="402431">
                <a:moveTo>
                  <a:pt x="978694" y="326231"/>
                </a:moveTo>
                <a:lnTo>
                  <a:pt x="759619" y="357188"/>
                </a:lnTo>
                <a:lnTo>
                  <a:pt x="476250" y="388144"/>
                </a:lnTo>
                <a:lnTo>
                  <a:pt x="328613" y="402431"/>
                </a:lnTo>
                <a:lnTo>
                  <a:pt x="297656" y="397669"/>
                </a:lnTo>
                <a:lnTo>
                  <a:pt x="238125" y="376238"/>
                </a:lnTo>
                <a:lnTo>
                  <a:pt x="154781" y="338138"/>
                </a:lnTo>
                <a:lnTo>
                  <a:pt x="107156" y="309563"/>
                </a:lnTo>
                <a:lnTo>
                  <a:pt x="54769" y="273844"/>
                </a:lnTo>
                <a:lnTo>
                  <a:pt x="7144" y="230981"/>
                </a:lnTo>
                <a:lnTo>
                  <a:pt x="0" y="216694"/>
                </a:lnTo>
                <a:lnTo>
                  <a:pt x="0" y="204788"/>
                </a:lnTo>
                <a:lnTo>
                  <a:pt x="0" y="180975"/>
                </a:lnTo>
                <a:lnTo>
                  <a:pt x="2381" y="166688"/>
                </a:lnTo>
                <a:lnTo>
                  <a:pt x="14288" y="152400"/>
                </a:lnTo>
                <a:lnTo>
                  <a:pt x="28575" y="145256"/>
                </a:lnTo>
                <a:lnTo>
                  <a:pt x="54769" y="145256"/>
                </a:lnTo>
                <a:lnTo>
                  <a:pt x="66675" y="147638"/>
                </a:lnTo>
                <a:lnTo>
                  <a:pt x="85725" y="161925"/>
                </a:lnTo>
                <a:lnTo>
                  <a:pt x="109538" y="180975"/>
                </a:lnTo>
                <a:lnTo>
                  <a:pt x="135731" y="195263"/>
                </a:lnTo>
                <a:lnTo>
                  <a:pt x="176213" y="209550"/>
                </a:lnTo>
                <a:lnTo>
                  <a:pt x="211931" y="216694"/>
                </a:lnTo>
                <a:lnTo>
                  <a:pt x="250031" y="221456"/>
                </a:lnTo>
                <a:lnTo>
                  <a:pt x="283369" y="221456"/>
                </a:lnTo>
                <a:lnTo>
                  <a:pt x="364331" y="214313"/>
                </a:lnTo>
                <a:lnTo>
                  <a:pt x="642938" y="173831"/>
                </a:lnTo>
                <a:lnTo>
                  <a:pt x="885825" y="133350"/>
                </a:lnTo>
                <a:lnTo>
                  <a:pt x="1119188" y="88106"/>
                </a:lnTo>
                <a:lnTo>
                  <a:pt x="1226344" y="66675"/>
                </a:lnTo>
                <a:lnTo>
                  <a:pt x="1297781" y="45244"/>
                </a:lnTo>
                <a:lnTo>
                  <a:pt x="1357313" y="21431"/>
                </a:lnTo>
                <a:lnTo>
                  <a:pt x="1397794" y="0"/>
                </a:lnTo>
                <a:lnTo>
                  <a:pt x="1426369" y="4763"/>
                </a:lnTo>
                <a:lnTo>
                  <a:pt x="1531144" y="30956"/>
                </a:lnTo>
                <a:lnTo>
                  <a:pt x="1578769" y="47625"/>
                </a:lnTo>
                <a:lnTo>
                  <a:pt x="1607344" y="66675"/>
                </a:lnTo>
                <a:lnTo>
                  <a:pt x="1628775" y="83344"/>
                </a:lnTo>
                <a:lnTo>
                  <a:pt x="1643063" y="102394"/>
                </a:lnTo>
                <a:lnTo>
                  <a:pt x="1650206" y="123825"/>
                </a:lnTo>
                <a:lnTo>
                  <a:pt x="1645444" y="147638"/>
                </a:lnTo>
                <a:lnTo>
                  <a:pt x="1628775" y="180975"/>
                </a:lnTo>
                <a:lnTo>
                  <a:pt x="1604963" y="207169"/>
                </a:lnTo>
                <a:lnTo>
                  <a:pt x="1559719" y="223838"/>
                </a:lnTo>
                <a:lnTo>
                  <a:pt x="1326356" y="276225"/>
                </a:lnTo>
                <a:lnTo>
                  <a:pt x="1178719" y="302419"/>
                </a:lnTo>
                <a:lnTo>
                  <a:pt x="978694" y="3262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5A52E1D-2B99-1D42-A947-77F999ADFDB5}"/>
              </a:ext>
            </a:extLst>
          </p:cNvPr>
          <p:cNvSpPr/>
          <p:nvPr/>
        </p:nvSpPr>
        <p:spPr>
          <a:xfrm>
            <a:off x="3432175" y="4233863"/>
            <a:ext cx="3006725" cy="536575"/>
          </a:xfrm>
          <a:custGeom>
            <a:avLst/>
            <a:gdLst>
              <a:gd name="connsiteX0" fmla="*/ 1836315 w 3006246"/>
              <a:gd name="connsiteY0" fmla="*/ 315656 h 536114"/>
              <a:gd name="connsiteX1" fmla="*/ 1538196 w 3006246"/>
              <a:gd name="connsiteY1" fmla="*/ 338203 h 536114"/>
              <a:gd name="connsiteX2" fmla="*/ 1290180 w 3006246"/>
              <a:gd name="connsiteY2" fmla="*/ 363255 h 536114"/>
              <a:gd name="connsiteX3" fmla="*/ 982040 w 3006246"/>
              <a:gd name="connsiteY3" fmla="*/ 410854 h 536114"/>
              <a:gd name="connsiteX4" fmla="*/ 746551 w 3006246"/>
              <a:gd name="connsiteY4" fmla="*/ 453442 h 536114"/>
              <a:gd name="connsiteX5" fmla="*/ 571186 w 3006246"/>
              <a:gd name="connsiteY5" fmla="*/ 491021 h 536114"/>
              <a:gd name="connsiteX6" fmla="*/ 428390 w 3006246"/>
              <a:gd name="connsiteY6" fmla="*/ 533609 h 536114"/>
              <a:gd name="connsiteX7" fmla="*/ 403338 w 3006246"/>
              <a:gd name="connsiteY7" fmla="*/ 536114 h 536114"/>
              <a:gd name="connsiteX8" fmla="*/ 358244 w 3006246"/>
              <a:gd name="connsiteY8" fmla="*/ 528599 h 536114"/>
              <a:gd name="connsiteX9" fmla="*/ 300624 w 3006246"/>
              <a:gd name="connsiteY9" fmla="*/ 506052 h 536114"/>
              <a:gd name="connsiteX10" fmla="*/ 235489 w 3006246"/>
              <a:gd name="connsiteY10" fmla="*/ 465968 h 536114"/>
              <a:gd name="connsiteX11" fmla="*/ 165343 w 3006246"/>
              <a:gd name="connsiteY11" fmla="*/ 415864 h 536114"/>
              <a:gd name="connsiteX12" fmla="*/ 102713 w 3006246"/>
              <a:gd name="connsiteY12" fmla="*/ 358245 h 536114"/>
              <a:gd name="connsiteX13" fmla="*/ 45093 w 3006246"/>
              <a:gd name="connsiteY13" fmla="*/ 303130 h 536114"/>
              <a:gd name="connsiteX14" fmla="*/ 7515 w 3006246"/>
              <a:gd name="connsiteY14" fmla="*/ 263047 h 536114"/>
              <a:gd name="connsiteX15" fmla="*/ 0 w 3006246"/>
              <a:gd name="connsiteY15" fmla="*/ 237995 h 536114"/>
              <a:gd name="connsiteX16" fmla="*/ 2505 w 3006246"/>
              <a:gd name="connsiteY16" fmla="*/ 220458 h 536114"/>
              <a:gd name="connsiteX17" fmla="*/ 15031 w 3006246"/>
              <a:gd name="connsiteY17" fmla="*/ 212943 h 536114"/>
              <a:gd name="connsiteX18" fmla="*/ 40083 w 3006246"/>
              <a:gd name="connsiteY18" fmla="*/ 210438 h 536114"/>
              <a:gd name="connsiteX19" fmla="*/ 67640 w 3006246"/>
              <a:gd name="connsiteY19" fmla="*/ 225469 h 536114"/>
              <a:gd name="connsiteX20" fmla="*/ 122755 w 3006246"/>
              <a:gd name="connsiteY20" fmla="*/ 258036 h 536114"/>
              <a:gd name="connsiteX21" fmla="*/ 165343 w 3006246"/>
              <a:gd name="connsiteY21" fmla="*/ 275573 h 536114"/>
              <a:gd name="connsiteX22" fmla="*/ 220458 w 3006246"/>
              <a:gd name="connsiteY22" fmla="*/ 285594 h 536114"/>
              <a:gd name="connsiteX23" fmla="*/ 280583 w 3006246"/>
              <a:gd name="connsiteY23" fmla="*/ 290604 h 536114"/>
              <a:gd name="connsiteX24" fmla="*/ 355739 w 3006246"/>
              <a:gd name="connsiteY24" fmla="*/ 295615 h 536114"/>
              <a:gd name="connsiteX25" fmla="*/ 435905 w 3006246"/>
              <a:gd name="connsiteY25" fmla="*/ 290604 h 536114"/>
              <a:gd name="connsiteX26" fmla="*/ 703962 w 3006246"/>
              <a:gd name="connsiteY26" fmla="*/ 255531 h 536114"/>
              <a:gd name="connsiteX27" fmla="*/ 1064712 w 3006246"/>
              <a:gd name="connsiteY27" fmla="*/ 210438 h 536114"/>
              <a:gd name="connsiteX28" fmla="*/ 1508133 w 3006246"/>
              <a:gd name="connsiteY28" fmla="*/ 162839 h 536114"/>
              <a:gd name="connsiteX29" fmla="*/ 2036732 w 3006246"/>
              <a:gd name="connsiteY29" fmla="*/ 110229 h 536114"/>
              <a:gd name="connsiteX30" fmla="*/ 2302283 w 3006246"/>
              <a:gd name="connsiteY30" fmla="*/ 90188 h 536114"/>
              <a:gd name="connsiteX31" fmla="*/ 2337356 w 3006246"/>
              <a:gd name="connsiteY31" fmla="*/ 82672 h 536114"/>
              <a:gd name="connsiteX32" fmla="*/ 2430049 w 3006246"/>
              <a:gd name="connsiteY32" fmla="*/ 60125 h 536114"/>
              <a:gd name="connsiteX33" fmla="*/ 2540278 w 3006246"/>
              <a:gd name="connsiteY33" fmla="*/ 22547 h 536114"/>
              <a:gd name="connsiteX34" fmla="*/ 2585372 w 3006246"/>
              <a:gd name="connsiteY34" fmla="*/ 0 h 536114"/>
              <a:gd name="connsiteX35" fmla="*/ 2607918 w 3006246"/>
              <a:gd name="connsiteY35" fmla="*/ 2505 h 536114"/>
              <a:gd name="connsiteX36" fmla="*/ 2718147 w 3006246"/>
              <a:gd name="connsiteY36" fmla="*/ 35073 h 536114"/>
              <a:gd name="connsiteX37" fmla="*/ 2848418 w 3006246"/>
              <a:gd name="connsiteY37" fmla="*/ 67641 h 536114"/>
              <a:gd name="connsiteX38" fmla="*/ 2893512 w 3006246"/>
              <a:gd name="connsiteY38" fmla="*/ 80167 h 536114"/>
              <a:gd name="connsiteX39" fmla="*/ 2936100 w 3006246"/>
              <a:gd name="connsiteY39" fmla="*/ 95198 h 536114"/>
              <a:gd name="connsiteX40" fmla="*/ 2968668 w 3006246"/>
              <a:gd name="connsiteY40" fmla="*/ 115240 h 536114"/>
              <a:gd name="connsiteX41" fmla="*/ 2988710 w 3006246"/>
              <a:gd name="connsiteY41" fmla="*/ 135281 h 536114"/>
              <a:gd name="connsiteX42" fmla="*/ 2998730 w 3006246"/>
              <a:gd name="connsiteY42" fmla="*/ 157828 h 536114"/>
              <a:gd name="connsiteX43" fmla="*/ 3006246 w 3006246"/>
              <a:gd name="connsiteY43" fmla="*/ 210438 h 536114"/>
              <a:gd name="connsiteX44" fmla="*/ 2998730 w 3006246"/>
              <a:gd name="connsiteY44" fmla="*/ 248016 h 536114"/>
              <a:gd name="connsiteX45" fmla="*/ 2978689 w 3006246"/>
              <a:gd name="connsiteY45" fmla="*/ 273068 h 536114"/>
              <a:gd name="connsiteX46" fmla="*/ 2953637 w 3006246"/>
              <a:gd name="connsiteY46" fmla="*/ 285594 h 536114"/>
              <a:gd name="connsiteX47" fmla="*/ 2918564 w 3006246"/>
              <a:gd name="connsiteY47" fmla="*/ 293109 h 536114"/>
              <a:gd name="connsiteX48" fmla="*/ 2853429 w 3006246"/>
              <a:gd name="connsiteY48" fmla="*/ 288099 h 536114"/>
              <a:gd name="connsiteX49" fmla="*/ 2740694 w 3006246"/>
              <a:gd name="connsiteY49" fmla="*/ 273068 h 536114"/>
              <a:gd name="connsiteX50" fmla="*/ 2602908 w 3006246"/>
              <a:gd name="connsiteY50" fmla="*/ 265552 h 536114"/>
              <a:gd name="connsiteX51" fmla="*/ 2457606 w 3006246"/>
              <a:gd name="connsiteY51" fmla="*/ 265552 h 536114"/>
              <a:gd name="connsiteX52" fmla="*/ 2264705 w 3006246"/>
              <a:gd name="connsiteY52" fmla="*/ 273068 h 536114"/>
              <a:gd name="connsiteX53" fmla="*/ 2049258 w 3006246"/>
              <a:gd name="connsiteY53" fmla="*/ 300625 h 536114"/>
              <a:gd name="connsiteX54" fmla="*/ 1836315 w 3006246"/>
              <a:gd name="connsiteY54" fmla="*/ 315656 h 53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06246" h="536114">
                <a:moveTo>
                  <a:pt x="1836315" y="315656"/>
                </a:moveTo>
                <a:lnTo>
                  <a:pt x="1538196" y="338203"/>
                </a:lnTo>
                <a:lnTo>
                  <a:pt x="1290180" y="363255"/>
                </a:lnTo>
                <a:lnTo>
                  <a:pt x="982040" y="410854"/>
                </a:lnTo>
                <a:lnTo>
                  <a:pt x="746551" y="453442"/>
                </a:lnTo>
                <a:lnTo>
                  <a:pt x="571186" y="491021"/>
                </a:lnTo>
                <a:lnTo>
                  <a:pt x="428390" y="533609"/>
                </a:lnTo>
                <a:lnTo>
                  <a:pt x="403338" y="536114"/>
                </a:lnTo>
                <a:lnTo>
                  <a:pt x="358244" y="528599"/>
                </a:lnTo>
                <a:lnTo>
                  <a:pt x="300624" y="506052"/>
                </a:lnTo>
                <a:lnTo>
                  <a:pt x="235489" y="465968"/>
                </a:lnTo>
                <a:lnTo>
                  <a:pt x="165343" y="415864"/>
                </a:lnTo>
                <a:lnTo>
                  <a:pt x="102713" y="358245"/>
                </a:lnTo>
                <a:lnTo>
                  <a:pt x="45093" y="303130"/>
                </a:lnTo>
                <a:lnTo>
                  <a:pt x="7515" y="263047"/>
                </a:lnTo>
                <a:lnTo>
                  <a:pt x="0" y="237995"/>
                </a:lnTo>
                <a:lnTo>
                  <a:pt x="2505" y="220458"/>
                </a:lnTo>
                <a:lnTo>
                  <a:pt x="15031" y="212943"/>
                </a:lnTo>
                <a:lnTo>
                  <a:pt x="40083" y="210438"/>
                </a:lnTo>
                <a:lnTo>
                  <a:pt x="67640" y="225469"/>
                </a:lnTo>
                <a:lnTo>
                  <a:pt x="122755" y="258036"/>
                </a:lnTo>
                <a:lnTo>
                  <a:pt x="165343" y="275573"/>
                </a:lnTo>
                <a:lnTo>
                  <a:pt x="220458" y="285594"/>
                </a:lnTo>
                <a:lnTo>
                  <a:pt x="280583" y="290604"/>
                </a:lnTo>
                <a:lnTo>
                  <a:pt x="355739" y="295615"/>
                </a:lnTo>
                <a:lnTo>
                  <a:pt x="435905" y="290604"/>
                </a:lnTo>
                <a:lnTo>
                  <a:pt x="703962" y="255531"/>
                </a:lnTo>
                <a:lnTo>
                  <a:pt x="1064712" y="210438"/>
                </a:lnTo>
                <a:lnTo>
                  <a:pt x="1508133" y="162839"/>
                </a:lnTo>
                <a:lnTo>
                  <a:pt x="2036732" y="110229"/>
                </a:lnTo>
                <a:lnTo>
                  <a:pt x="2302283" y="90188"/>
                </a:lnTo>
                <a:lnTo>
                  <a:pt x="2337356" y="82672"/>
                </a:lnTo>
                <a:lnTo>
                  <a:pt x="2430049" y="60125"/>
                </a:lnTo>
                <a:lnTo>
                  <a:pt x="2540278" y="22547"/>
                </a:lnTo>
                <a:lnTo>
                  <a:pt x="2585372" y="0"/>
                </a:lnTo>
                <a:lnTo>
                  <a:pt x="2607918" y="2505"/>
                </a:lnTo>
                <a:lnTo>
                  <a:pt x="2718147" y="35073"/>
                </a:lnTo>
                <a:lnTo>
                  <a:pt x="2848418" y="67641"/>
                </a:lnTo>
                <a:lnTo>
                  <a:pt x="2893512" y="80167"/>
                </a:lnTo>
                <a:lnTo>
                  <a:pt x="2936100" y="95198"/>
                </a:lnTo>
                <a:lnTo>
                  <a:pt x="2968668" y="115240"/>
                </a:lnTo>
                <a:lnTo>
                  <a:pt x="2988710" y="135281"/>
                </a:lnTo>
                <a:lnTo>
                  <a:pt x="2998730" y="157828"/>
                </a:lnTo>
                <a:lnTo>
                  <a:pt x="3006246" y="210438"/>
                </a:lnTo>
                <a:lnTo>
                  <a:pt x="2998730" y="248016"/>
                </a:lnTo>
                <a:lnTo>
                  <a:pt x="2978689" y="273068"/>
                </a:lnTo>
                <a:lnTo>
                  <a:pt x="2953637" y="285594"/>
                </a:lnTo>
                <a:lnTo>
                  <a:pt x="2918564" y="293109"/>
                </a:lnTo>
                <a:lnTo>
                  <a:pt x="2853429" y="288099"/>
                </a:lnTo>
                <a:lnTo>
                  <a:pt x="2740694" y="273068"/>
                </a:lnTo>
                <a:lnTo>
                  <a:pt x="2602908" y="265552"/>
                </a:lnTo>
                <a:lnTo>
                  <a:pt x="2457606" y="265552"/>
                </a:lnTo>
                <a:lnTo>
                  <a:pt x="2264705" y="273068"/>
                </a:lnTo>
                <a:lnTo>
                  <a:pt x="2049258" y="300625"/>
                </a:lnTo>
                <a:lnTo>
                  <a:pt x="1836315" y="3156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2D21DA5-105A-124B-80F7-037897E71D1F}"/>
              </a:ext>
            </a:extLst>
          </p:cNvPr>
          <p:cNvSpPr/>
          <p:nvPr/>
        </p:nvSpPr>
        <p:spPr>
          <a:xfrm>
            <a:off x="3013075" y="4975225"/>
            <a:ext cx="1271588" cy="711200"/>
          </a:xfrm>
          <a:custGeom>
            <a:avLst/>
            <a:gdLst>
              <a:gd name="connsiteX0" fmla="*/ 718994 w 1270139"/>
              <a:gd name="connsiteY0" fmla="*/ 470979 h 711478"/>
              <a:gd name="connsiteX1" fmla="*/ 581208 w 1270139"/>
              <a:gd name="connsiteY1" fmla="*/ 536114 h 711478"/>
              <a:gd name="connsiteX2" fmla="*/ 478494 w 1270139"/>
              <a:gd name="connsiteY2" fmla="*/ 581208 h 711478"/>
              <a:gd name="connsiteX3" fmla="*/ 388307 w 1270139"/>
              <a:gd name="connsiteY3" fmla="*/ 613775 h 711478"/>
              <a:gd name="connsiteX4" fmla="*/ 265552 w 1270139"/>
              <a:gd name="connsiteY4" fmla="*/ 651354 h 711478"/>
              <a:gd name="connsiteX5" fmla="*/ 102714 w 1270139"/>
              <a:gd name="connsiteY5" fmla="*/ 698952 h 711478"/>
              <a:gd name="connsiteX6" fmla="*/ 52610 w 1270139"/>
              <a:gd name="connsiteY6" fmla="*/ 711478 h 711478"/>
              <a:gd name="connsiteX7" fmla="*/ 30063 w 1270139"/>
              <a:gd name="connsiteY7" fmla="*/ 711478 h 711478"/>
              <a:gd name="connsiteX8" fmla="*/ 7516 w 1270139"/>
              <a:gd name="connsiteY8" fmla="*/ 706468 h 711478"/>
              <a:gd name="connsiteX9" fmla="*/ 0 w 1270139"/>
              <a:gd name="connsiteY9" fmla="*/ 693942 h 711478"/>
              <a:gd name="connsiteX10" fmla="*/ 7516 w 1270139"/>
              <a:gd name="connsiteY10" fmla="*/ 671395 h 711478"/>
              <a:gd name="connsiteX11" fmla="*/ 30063 w 1270139"/>
              <a:gd name="connsiteY11" fmla="*/ 648848 h 711478"/>
              <a:gd name="connsiteX12" fmla="*/ 65136 w 1270139"/>
              <a:gd name="connsiteY12" fmla="*/ 628807 h 711478"/>
              <a:gd name="connsiteX13" fmla="*/ 192901 w 1270139"/>
              <a:gd name="connsiteY13" fmla="*/ 563671 h 711478"/>
              <a:gd name="connsiteX14" fmla="*/ 335698 w 1270139"/>
              <a:gd name="connsiteY14" fmla="*/ 481000 h 711478"/>
              <a:gd name="connsiteX15" fmla="*/ 506052 w 1270139"/>
              <a:gd name="connsiteY15" fmla="*/ 375781 h 711478"/>
              <a:gd name="connsiteX16" fmla="*/ 616281 w 1270139"/>
              <a:gd name="connsiteY16" fmla="*/ 300625 h 711478"/>
              <a:gd name="connsiteX17" fmla="*/ 718994 w 1270139"/>
              <a:gd name="connsiteY17" fmla="*/ 220458 h 711478"/>
              <a:gd name="connsiteX18" fmla="*/ 794150 w 1270139"/>
              <a:gd name="connsiteY18" fmla="*/ 152818 h 711478"/>
              <a:gd name="connsiteX19" fmla="*/ 809182 w 1270139"/>
              <a:gd name="connsiteY19" fmla="*/ 135281 h 711478"/>
              <a:gd name="connsiteX20" fmla="*/ 801666 w 1270139"/>
              <a:gd name="connsiteY20" fmla="*/ 115240 h 711478"/>
              <a:gd name="connsiteX21" fmla="*/ 786635 w 1270139"/>
              <a:gd name="connsiteY21" fmla="*/ 87682 h 711478"/>
              <a:gd name="connsiteX22" fmla="*/ 769098 w 1270139"/>
              <a:gd name="connsiteY22" fmla="*/ 62630 h 711478"/>
              <a:gd name="connsiteX23" fmla="*/ 756572 w 1270139"/>
              <a:gd name="connsiteY23" fmla="*/ 32568 h 711478"/>
              <a:gd name="connsiteX24" fmla="*/ 754067 w 1270139"/>
              <a:gd name="connsiteY24" fmla="*/ 15031 h 711478"/>
              <a:gd name="connsiteX25" fmla="*/ 759077 w 1270139"/>
              <a:gd name="connsiteY25" fmla="*/ 2505 h 711478"/>
              <a:gd name="connsiteX26" fmla="*/ 781624 w 1270139"/>
              <a:gd name="connsiteY26" fmla="*/ 0 h 711478"/>
              <a:gd name="connsiteX27" fmla="*/ 814192 w 1270139"/>
              <a:gd name="connsiteY27" fmla="*/ 15031 h 711478"/>
              <a:gd name="connsiteX28" fmla="*/ 884338 w 1270139"/>
              <a:gd name="connsiteY28" fmla="*/ 35073 h 711478"/>
              <a:gd name="connsiteX29" fmla="*/ 954483 w 1270139"/>
              <a:gd name="connsiteY29" fmla="*/ 55115 h 711478"/>
              <a:gd name="connsiteX30" fmla="*/ 1029640 w 1270139"/>
              <a:gd name="connsiteY30" fmla="*/ 80167 h 711478"/>
              <a:gd name="connsiteX31" fmla="*/ 1107301 w 1270139"/>
              <a:gd name="connsiteY31" fmla="*/ 112734 h 711478"/>
              <a:gd name="connsiteX32" fmla="*/ 1157405 w 1270139"/>
              <a:gd name="connsiteY32" fmla="*/ 137786 h 711478"/>
              <a:gd name="connsiteX33" fmla="*/ 1222540 w 1270139"/>
              <a:gd name="connsiteY33" fmla="*/ 175364 h 711478"/>
              <a:gd name="connsiteX34" fmla="*/ 1255108 w 1270139"/>
              <a:gd name="connsiteY34" fmla="*/ 197911 h 711478"/>
              <a:gd name="connsiteX35" fmla="*/ 1267634 w 1270139"/>
              <a:gd name="connsiteY35" fmla="*/ 215448 h 711478"/>
              <a:gd name="connsiteX36" fmla="*/ 1270139 w 1270139"/>
              <a:gd name="connsiteY36" fmla="*/ 232984 h 711478"/>
              <a:gd name="connsiteX37" fmla="*/ 1255108 w 1270139"/>
              <a:gd name="connsiteY37" fmla="*/ 255531 h 711478"/>
              <a:gd name="connsiteX38" fmla="*/ 1227551 w 1270139"/>
              <a:gd name="connsiteY38" fmla="*/ 270562 h 711478"/>
              <a:gd name="connsiteX39" fmla="*/ 1159910 w 1270139"/>
              <a:gd name="connsiteY39" fmla="*/ 285594 h 711478"/>
              <a:gd name="connsiteX40" fmla="*/ 1087259 w 1270139"/>
              <a:gd name="connsiteY40" fmla="*/ 305635 h 711478"/>
              <a:gd name="connsiteX41" fmla="*/ 1017114 w 1270139"/>
              <a:gd name="connsiteY41" fmla="*/ 338203 h 711478"/>
              <a:gd name="connsiteX42" fmla="*/ 718994 w 1270139"/>
              <a:gd name="connsiteY42" fmla="*/ 470979 h 711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70139" h="711478">
                <a:moveTo>
                  <a:pt x="718994" y="470979"/>
                </a:moveTo>
                <a:lnTo>
                  <a:pt x="581208" y="536114"/>
                </a:lnTo>
                <a:lnTo>
                  <a:pt x="478494" y="581208"/>
                </a:lnTo>
                <a:lnTo>
                  <a:pt x="388307" y="613775"/>
                </a:lnTo>
                <a:lnTo>
                  <a:pt x="265552" y="651354"/>
                </a:lnTo>
                <a:lnTo>
                  <a:pt x="102714" y="698952"/>
                </a:lnTo>
                <a:lnTo>
                  <a:pt x="52610" y="711478"/>
                </a:lnTo>
                <a:lnTo>
                  <a:pt x="30063" y="711478"/>
                </a:lnTo>
                <a:lnTo>
                  <a:pt x="7516" y="706468"/>
                </a:lnTo>
                <a:lnTo>
                  <a:pt x="0" y="693942"/>
                </a:lnTo>
                <a:lnTo>
                  <a:pt x="7516" y="671395"/>
                </a:lnTo>
                <a:lnTo>
                  <a:pt x="30063" y="648848"/>
                </a:lnTo>
                <a:lnTo>
                  <a:pt x="65136" y="628807"/>
                </a:lnTo>
                <a:lnTo>
                  <a:pt x="192901" y="563671"/>
                </a:lnTo>
                <a:lnTo>
                  <a:pt x="335698" y="481000"/>
                </a:lnTo>
                <a:lnTo>
                  <a:pt x="506052" y="375781"/>
                </a:lnTo>
                <a:lnTo>
                  <a:pt x="616281" y="300625"/>
                </a:lnTo>
                <a:lnTo>
                  <a:pt x="718994" y="220458"/>
                </a:lnTo>
                <a:lnTo>
                  <a:pt x="794150" y="152818"/>
                </a:lnTo>
                <a:lnTo>
                  <a:pt x="809182" y="135281"/>
                </a:lnTo>
                <a:lnTo>
                  <a:pt x="801666" y="115240"/>
                </a:lnTo>
                <a:lnTo>
                  <a:pt x="786635" y="87682"/>
                </a:lnTo>
                <a:lnTo>
                  <a:pt x="769098" y="62630"/>
                </a:lnTo>
                <a:lnTo>
                  <a:pt x="756572" y="32568"/>
                </a:lnTo>
                <a:lnTo>
                  <a:pt x="754067" y="15031"/>
                </a:lnTo>
                <a:lnTo>
                  <a:pt x="759077" y="2505"/>
                </a:lnTo>
                <a:lnTo>
                  <a:pt x="781624" y="0"/>
                </a:lnTo>
                <a:lnTo>
                  <a:pt x="814192" y="15031"/>
                </a:lnTo>
                <a:lnTo>
                  <a:pt x="884338" y="35073"/>
                </a:lnTo>
                <a:lnTo>
                  <a:pt x="954483" y="55115"/>
                </a:lnTo>
                <a:lnTo>
                  <a:pt x="1029640" y="80167"/>
                </a:lnTo>
                <a:lnTo>
                  <a:pt x="1107301" y="112734"/>
                </a:lnTo>
                <a:lnTo>
                  <a:pt x="1157405" y="137786"/>
                </a:lnTo>
                <a:lnTo>
                  <a:pt x="1222540" y="175364"/>
                </a:lnTo>
                <a:lnTo>
                  <a:pt x="1255108" y="197911"/>
                </a:lnTo>
                <a:lnTo>
                  <a:pt x="1267634" y="215448"/>
                </a:lnTo>
                <a:lnTo>
                  <a:pt x="1270139" y="232984"/>
                </a:lnTo>
                <a:lnTo>
                  <a:pt x="1255108" y="255531"/>
                </a:lnTo>
                <a:lnTo>
                  <a:pt x="1227551" y="270562"/>
                </a:lnTo>
                <a:lnTo>
                  <a:pt x="1159910" y="285594"/>
                </a:lnTo>
                <a:lnTo>
                  <a:pt x="1087259" y="305635"/>
                </a:lnTo>
                <a:lnTo>
                  <a:pt x="1017114" y="338203"/>
                </a:lnTo>
                <a:lnTo>
                  <a:pt x="718994" y="4709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68F4FCB-2BF8-6A49-B181-B193699BF241}"/>
              </a:ext>
            </a:extLst>
          </p:cNvPr>
          <p:cNvSpPr/>
          <p:nvPr/>
        </p:nvSpPr>
        <p:spPr>
          <a:xfrm>
            <a:off x="5661025" y="4852988"/>
            <a:ext cx="982663" cy="914400"/>
          </a:xfrm>
          <a:custGeom>
            <a:avLst/>
            <a:gdLst>
              <a:gd name="connsiteX0" fmla="*/ 518578 w 982041"/>
              <a:gd name="connsiteY0" fmla="*/ 558661 h 914400"/>
              <a:gd name="connsiteX1" fmla="*/ 413359 w 982041"/>
              <a:gd name="connsiteY1" fmla="*/ 435906 h 914400"/>
              <a:gd name="connsiteX2" fmla="*/ 333193 w 982041"/>
              <a:gd name="connsiteY2" fmla="*/ 348224 h 914400"/>
              <a:gd name="connsiteX3" fmla="*/ 243005 w 982041"/>
              <a:gd name="connsiteY3" fmla="*/ 255531 h 914400"/>
              <a:gd name="connsiteX4" fmla="*/ 175365 w 982041"/>
              <a:gd name="connsiteY4" fmla="*/ 190396 h 914400"/>
              <a:gd name="connsiteX5" fmla="*/ 107724 w 982041"/>
              <a:gd name="connsiteY5" fmla="*/ 127765 h 914400"/>
              <a:gd name="connsiteX6" fmla="*/ 40084 w 982041"/>
              <a:gd name="connsiteY6" fmla="*/ 77661 h 914400"/>
              <a:gd name="connsiteX7" fmla="*/ 15032 w 982041"/>
              <a:gd name="connsiteY7" fmla="*/ 57620 h 914400"/>
              <a:gd name="connsiteX8" fmla="*/ 5011 w 982041"/>
              <a:gd name="connsiteY8" fmla="*/ 45094 h 914400"/>
              <a:gd name="connsiteX9" fmla="*/ 0 w 982041"/>
              <a:gd name="connsiteY9" fmla="*/ 32568 h 914400"/>
              <a:gd name="connsiteX10" fmla="*/ 2506 w 982041"/>
              <a:gd name="connsiteY10" fmla="*/ 15031 h 914400"/>
              <a:gd name="connsiteX11" fmla="*/ 22547 w 982041"/>
              <a:gd name="connsiteY11" fmla="*/ 5010 h 914400"/>
              <a:gd name="connsiteX12" fmla="*/ 57620 w 982041"/>
              <a:gd name="connsiteY12" fmla="*/ 0 h 914400"/>
              <a:gd name="connsiteX13" fmla="*/ 105219 w 982041"/>
              <a:gd name="connsiteY13" fmla="*/ 17536 h 914400"/>
              <a:gd name="connsiteX14" fmla="*/ 245511 w 982041"/>
              <a:gd name="connsiteY14" fmla="*/ 80167 h 914400"/>
              <a:gd name="connsiteX15" fmla="*/ 368266 w 982041"/>
              <a:gd name="connsiteY15" fmla="*/ 135281 h 914400"/>
              <a:gd name="connsiteX16" fmla="*/ 453443 w 982041"/>
              <a:gd name="connsiteY16" fmla="*/ 177870 h 914400"/>
              <a:gd name="connsiteX17" fmla="*/ 571187 w 982041"/>
              <a:gd name="connsiteY17" fmla="*/ 243005 h 914400"/>
              <a:gd name="connsiteX18" fmla="*/ 658869 w 982041"/>
              <a:gd name="connsiteY18" fmla="*/ 293109 h 914400"/>
              <a:gd name="connsiteX19" fmla="*/ 739036 w 982041"/>
              <a:gd name="connsiteY19" fmla="*/ 343213 h 914400"/>
              <a:gd name="connsiteX20" fmla="*/ 809182 w 982041"/>
              <a:gd name="connsiteY20" fmla="*/ 393317 h 914400"/>
              <a:gd name="connsiteX21" fmla="*/ 836739 w 982041"/>
              <a:gd name="connsiteY21" fmla="*/ 415864 h 914400"/>
              <a:gd name="connsiteX22" fmla="*/ 864296 w 982041"/>
              <a:gd name="connsiteY22" fmla="*/ 455947 h 914400"/>
              <a:gd name="connsiteX23" fmla="*/ 904380 w 982041"/>
              <a:gd name="connsiteY23" fmla="*/ 521083 h 914400"/>
              <a:gd name="connsiteX24" fmla="*/ 941958 w 982041"/>
              <a:gd name="connsiteY24" fmla="*/ 588723 h 914400"/>
              <a:gd name="connsiteX25" fmla="*/ 967010 w 982041"/>
              <a:gd name="connsiteY25" fmla="*/ 648848 h 914400"/>
              <a:gd name="connsiteX26" fmla="*/ 977031 w 982041"/>
              <a:gd name="connsiteY26" fmla="*/ 688932 h 914400"/>
              <a:gd name="connsiteX27" fmla="*/ 979536 w 982041"/>
              <a:gd name="connsiteY27" fmla="*/ 718994 h 914400"/>
              <a:gd name="connsiteX28" fmla="*/ 982041 w 982041"/>
              <a:gd name="connsiteY28" fmla="*/ 764088 h 914400"/>
              <a:gd name="connsiteX29" fmla="*/ 977031 w 982041"/>
              <a:gd name="connsiteY29" fmla="*/ 801666 h 914400"/>
              <a:gd name="connsiteX30" fmla="*/ 964504 w 982041"/>
              <a:gd name="connsiteY30" fmla="*/ 846759 h 914400"/>
              <a:gd name="connsiteX31" fmla="*/ 951978 w 982041"/>
              <a:gd name="connsiteY31" fmla="*/ 871812 h 914400"/>
              <a:gd name="connsiteX32" fmla="*/ 934442 w 982041"/>
              <a:gd name="connsiteY32" fmla="*/ 891853 h 914400"/>
              <a:gd name="connsiteX33" fmla="*/ 914400 w 982041"/>
              <a:gd name="connsiteY33" fmla="*/ 904379 h 914400"/>
              <a:gd name="connsiteX34" fmla="*/ 891854 w 982041"/>
              <a:gd name="connsiteY34" fmla="*/ 909390 h 914400"/>
              <a:gd name="connsiteX35" fmla="*/ 869307 w 982041"/>
              <a:gd name="connsiteY35" fmla="*/ 914400 h 914400"/>
              <a:gd name="connsiteX36" fmla="*/ 844255 w 982041"/>
              <a:gd name="connsiteY36" fmla="*/ 909390 h 914400"/>
              <a:gd name="connsiteX37" fmla="*/ 809182 w 982041"/>
              <a:gd name="connsiteY37" fmla="*/ 901874 h 914400"/>
              <a:gd name="connsiteX38" fmla="*/ 774109 w 982041"/>
              <a:gd name="connsiteY38" fmla="*/ 881832 h 914400"/>
              <a:gd name="connsiteX39" fmla="*/ 721500 w 982041"/>
              <a:gd name="connsiteY39" fmla="*/ 831728 h 914400"/>
              <a:gd name="connsiteX40" fmla="*/ 688932 w 982041"/>
              <a:gd name="connsiteY40" fmla="*/ 791645 h 914400"/>
              <a:gd name="connsiteX41" fmla="*/ 648849 w 982041"/>
              <a:gd name="connsiteY41" fmla="*/ 739036 h 914400"/>
              <a:gd name="connsiteX42" fmla="*/ 593734 w 982041"/>
              <a:gd name="connsiteY42" fmla="*/ 658869 h 914400"/>
              <a:gd name="connsiteX43" fmla="*/ 518578 w 982041"/>
              <a:gd name="connsiteY43" fmla="*/ 558661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41" h="914400">
                <a:moveTo>
                  <a:pt x="518578" y="558661"/>
                </a:moveTo>
                <a:lnTo>
                  <a:pt x="413359" y="435906"/>
                </a:lnTo>
                <a:lnTo>
                  <a:pt x="333193" y="348224"/>
                </a:lnTo>
                <a:lnTo>
                  <a:pt x="243005" y="255531"/>
                </a:lnTo>
                <a:lnTo>
                  <a:pt x="175365" y="190396"/>
                </a:lnTo>
                <a:lnTo>
                  <a:pt x="107724" y="127765"/>
                </a:lnTo>
                <a:lnTo>
                  <a:pt x="40084" y="77661"/>
                </a:lnTo>
                <a:lnTo>
                  <a:pt x="15032" y="57620"/>
                </a:lnTo>
                <a:lnTo>
                  <a:pt x="5011" y="45094"/>
                </a:lnTo>
                <a:lnTo>
                  <a:pt x="0" y="32568"/>
                </a:lnTo>
                <a:lnTo>
                  <a:pt x="2506" y="15031"/>
                </a:lnTo>
                <a:lnTo>
                  <a:pt x="22547" y="5010"/>
                </a:lnTo>
                <a:lnTo>
                  <a:pt x="57620" y="0"/>
                </a:lnTo>
                <a:lnTo>
                  <a:pt x="105219" y="17536"/>
                </a:lnTo>
                <a:lnTo>
                  <a:pt x="245511" y="80167"/>
                </a:lnTo>
                <a:lnTo>
                  <a:pt x="368266" y="135281"/>
                </a:lnTo>
                <a:lnTo>
                  <a:pt x="453443" y="177870"/>
                </a:lnTo>
                <a:lnTo>
                  <a:pt x="571187" y="243005"/>
                </a:lnTo>
                <a:lnTo>
                  <a:pt x="658869" y="293109"/>
                </a:lnTo>
                <a:lnTo>
                  <a:pt x="739036" y="343213"/>
                </a:lnTo>
                <a:lnTo>
                  <a:pt x="809182" y="393317"/>
                </a:lnTo>
                <a:lnTo>
                  <a:pt x="836739" y="415864"/>
                </a:lnTo>
                <a:lnTo>
                  <a:pt x="864296" y="455947"/>
                </a:lnTo>
                <a:lnTo>
                  <a:pt x="904380" y="521083"/>
                </a:lnTo>
                <a:lnTo>
                  <a:pt x="941958" y="588723"/>
                </a:lnTo>
                <a:lnTo>
                  <a:pt x="967010" y="648848"/>
                </a:lnTo>
                <a:lnTo>
                  <a:pt x="977031" y="688932"/>
                </a:lnTo>
                <a:lnTo>
                  <a:pt x="979536" y="718994"/>
                </a:lnTo>
                <a:lnTo>
                  <a:pt x="982041" y="764088"/>
                </a:lnTo>
                <a:lnTo>
                  <a:pt x="977031" y="801666"/>
                </a:lnTo>
                <a:lnTo>
                  <a:pt x="964504" y="846759"/>
                </a:lnTo>
                <a:lnTo>
                  <a:pt x="951978" y="871812"/>
                </a:lnTo>
                <a:lnTo>
                  <a:pt x="934442" y="891853"/>
                </a:lnTo>
                <a:lnTo>
                  <a:pt x="914400" y="904379"/>
                </a:lnTo>
                <a:lnTo>
                  <a:pt x="891854" y="909390"/>
                </a:lnTo>
                <a:lnTo>
                  <a:pt x="869307" y="914400"/>
                </a:lnTo>
                <a:lnTo>
                  <a:pt x="844255" y="909390"/>
                </a:lnTo>
                <a:lnTo>
                  <a:pt x="809182" y="901874"/>
                </a:lnTo>
                <a:lnTo>
                  <a:pt x="774109" y="881832"/>
                </a:lnTo>
                <a:lnTo>
                  <a:pt x="721500" y="831728"/>
                </a:lnTo>
                <a:lnTo>
                  <a:pt x="688932" y="791645"/>
                </a:lnTo>
                <a:lnTo>
                  <a:pt x="648849" y="739036"/>
                </a:lnTo>
                <a:lnTo>
                  <a:pt x="593734" y="658869"/>
                </a:lnTo>
                <a:lnTo>
                  <a:pt x="518578" y="5586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759C5BD-02E6-1249-AC16-2845C7612567}"/>
              </a:ext>
            </a:extLst>
          </p:cNvPr>
          <p:cNvSpPr/>
          <p:nvPr/>
        </p:nvSpPr>
        <p:spPr>
          <a:xfrm>
            <a:off x="3286125" y="1817688"/>
            <a:ext cx="3937000" cy="519112"/>
          </a:xfrm>
          <a:custGeom>
            <a:avLst/>
            <a:gdLst>
              <a:gd name="connsiteX0" fmla="*/ 1150944 w 3936510"/>
              <a:gd name="connsiteY0" fmla="*/ 275380 h 518984"/>
              <a:gd name="connsiteX1" fmla="*/ 741406 w 3936510"/>
              <a:gd name="connsiteY1" fmla="*/ 328337 h 518984"/>
              <a:gd name="connsiteX2" fmla="*/ 402478 w 3936510"/>
              <a:gd name="connsiteY2" fmla="*/ 377764 h 518984"/>
              <a:gd name="connsiteX3" fmla="*/ 42366 w 3936510"/>
              <a:gd name="connsiteY3" fmla="*/ 437783 h 518984"/>
              <a:gd name="connsiteX4" fmla="*/ 0 w 3936510"/>
              <a:gd name="connsiteY4" fmla="*/ 271849 h 518984"/>
              <a:gd name="connsiteX5" fmla="*/ 310684 w 3936510"/>
              <a:gd name="connsiteY5" fmla="*/ 247136 h 518984"/>
              <a:gd name="connsiteX6" fmla="*/ 653143 w 3936510"/>
              <a:gd name="connsiteY6" fmla="*/ 208300 h 518984"/>
              <a:gd name="connsiteX7" fmla="*/ 1023846 w 3936510"/>
              <a:gd name="connsiteY7" fmla="*/ 165934 h 518984"/>
              <a:gd name="connsiteX8" fmla="*/ 1316878 w 3936510"/>
              <a:gd name="connsiteY8" fmla="*/ 130629 h 518984"/>
              <a:gd name="connsiteX9" fmla="*/ 1560482 w 3936510"/>
              <a:gd name="connsiteY9" fmla="*/ 109446 h 518984"/>
              <a:gd name="connsiteX10" fmla="*/ 1839392 w 3936510"/>
              <a:gd name="connsiteY10" fmla="*/ 91794 h 518984"/>
              <a:gd name="connsiteX11" fmla="*/ 2174789 w 3936510"/>
              <a:gd name="connsiteY11" fmla="*/ 81202 h 518984"/>
              <a:gd name="connsiteX12" fmla="*/ 2746731 w 3936510"/>
              <a:gd name="connsiteY12" fmla="*/ 63550 h 518984"/>
              <a:gd name="connsiteX13" fmla="*/ 2986805 w 3936510"/>
              <a:gd name="connsiteY13" fmla="*/ 52958 h 518984"/>
              <a:gd name="connsiteX14" fmla="*/ 3269245 w 3936510"/>
              <a:gd name="connsiteY14" fmla="*/ 45897 h 518984"/>
              <a:gd name="connsiteX15" fmla="*/ 3343386 w 3936510"/>
              <a:gd name="connsiteY15" fmla="*/ 24714 h 518984"/>
              <a:gd name="connsiteX16" fmla="*/ 3417526 w 3936510"/>
              <a:gd name="connsiteY16" fmla="*/ 0 h 518984"/>
              <a:gd name="connsiteX17" fmla="*/ 3449301 w 3936510"/>
              <a:gd name="connsiteY17" fmla="*/ 10592 h 518984"/>
              <a:gd name="connsiteX18" fmla="*/ 3534033 w 3936510"/>
              <a:gd name="connsiteY18" fmla="*/ 60019 h 518984"/>
              <a:gd name="connsiteX19" fmla="*/ 3632887 w 3936510"/>
              <a:gd name="connsiteY19" fmla="*/ 112977 h 518984"/>
              <a:gd name="connsiteX20" fmla="*/ 3699966 w 3936510"/>
              <a:gd name="connsiteY20" fmla="*/ 158873 h 518984"/>
              <a:gd name="connsiteX21" fmla="*/ 3774107 w 3936510"/>
              <a:gd name="connsiteY21" fmla="*/ 218892 h 518984"/>
              <a:gd name="connsiteX22" fmla="*/ 3848247 w 3936510"/>
              <a:gd name="connsiteY22" fmla="*/ 293032 h 518984"/>
              <a:gd name="connsiteX23" fmla="*/ 3887083 w 3936510"/>
              <a:gd name="connsiteY23" fmla="*/ 345990 h 518984"/>
              <a:gd name="connsiteX24" fmla="*/ 3925918 w 3936510"/>
              <a:gd name="connsiteY24" fmla="*/ 416600 h 518984"/>
              <a:gd name="connsiteX25" fmla="*/ 3936510 w 3936510"/>
              <a:gd name="connsiteY25" fmla="*/ 448374 h 518984"/>
              <a:gd name="connsiteX26" fmla="*/ 3929449 w 3936510"/>
              <a:gd name="connsiteY26" fmla="*/ 490740 h 518984"/>
              <a:gd name="connsiteX27" fmla="*/ 3908266 w 3936510"/>
              <a:gd name="connsiteY27" fmla="*/ 511923 h 518984"/>
              <a:gd name="connsiteX28" fmla="*/ 3880022 w 3936510"/>
              <a:gd name="connsiteY28" fmla="*/ 518984 h 518984"/>
              <a:gd name="connsiteX29" fmla="*/ 3827064 w 3936510"/>
              <a:gd name="connsiteY29" fmla="*/ 511923 h 518984"/>
              <a:gd name="connsiteX30" fmla="*/ 3629356 w 3936510"/>
              <a:gd name="connsiteY30" fmla="*/ 469557 h 518984"/>
              <a:gd name="connsiteX31" fmla="*/ 3343386 w 3936510"/>
              <a:gd name="connsiteY31" fmla="*/ 204770 h 518984"/>
              <a:gd name="connsiteX32" fmla="*/ 3149208 w 3936510"/>
              <a:gd name="connsiteY32" fmla="*/ 190648 h 518984"/>
              <a:gd name="connsiteX33" fmla="*/ 2916195 w 3936510"/>
              <a:gd name="connsiteY33" fmla="*/ 180056 h 518984"/>
              <a:gd name="connsiteX34" fmla="*/ 2541962 w 3936510"/>
              <a:gd name="connsiteY34" fmla="*/ 197709 h 518984"/>
              <a:gd name="connsiteX35" fmla="*/ 1924124 w 3936510"/>
              <a:gd name="connsiteY35" fmla="*/ 222422 h 518984"/>
              <a:gd name="connsiteX36" fmla="*/ 1150944 w 3936510"/>
              <a:gd name="connsiteY36" fmla="*/ 275380 h 518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936510" h="518984">
                <a:moveTo>
                  <a:pt x="1150944" y="275380"/>
                </a:moveTo>
                <a:lnTo>
                  <a:pt x="741406" y="328337"/>
                </a:lnTo>
                <a:lnTo>
                  <a:pt x="402478" y="377764"/>
                </a:lnTo>
                <a:lnTo>
                  <a:pt x="42366" y="437783"/>
                </a:lnTo>
                <a:lnTo>
                  <a:pt x="0" y="271849"/>
                </a:lnTo>
                <a:lnTo>
                  <a:pt x="310684" y="247136"/>
                </a:lnTo>
                <a:lnTo>
                  <a:pt x="653143" y="208300"/>
                </a:lnTo>
                <a:lnTo>
                  <a:pt x="1023846" y="165934"/>
                </a:lnTo>
                <a:lnTo>
                  <a:pt x="1316878" y="130629"/>
                </a:lnTo>
                <a:lnTo>
                  <a:pt x="1560482" y="109446"/>
                </a:lnTo>
                <a:lnTo>
                  <a:pt x="1839392" y="91794"/>
                </a:lnTo>
                <a:lnTo>
                  <a:pt x="2174789" y="81202"/>
                </a:lnTo>
                <a:lnTo>
                  <a:pt x="2746731" y="63550"/>
                </a:lnTo>
                <a:lnTo>
                  <a:pt x="2986805" y="52958"/>
                </a:lnTo>
                <a:lnTo>
                  <a:pt x="3269245" y="45897"/>
                </a:lnTo>
                <a:lnTo>
                  <a:pt x="3343386" y="24714"/>
                </a:lnTo>
                <a:lnTo>
                  <a:pt x="3417526" y="0"/>
                </a:lnTo>
                <a:lnTo>
                  <a:pt x="3449301" y="10592"/>
                </a:lnTo>
                <a:lnTo>
                  <a:pt x="3534033" y="60019"/>
                </a:lnTo>
                <a:lnTo>
                  <a:pt x="3632887" y="112977"/>
                </a:lnTo>
                <a:lnTo>
                  <a:pt x="3699966" y="158873"/>
                </a:lnTo>
                <a:lnTo>
                  <a:pt x="3774107" y="218892"/>
                </a:lnTo>
                <a:lnTo>
                  <a:pt x="3848247" y="293032"/>
                </a:lnTo>
                <a:lnTo>
                  <a:pt x="3887083" y="345990"/>
                </a:lnTo>
                <a:lnTo>
                  <a:pt x="3925918" y="416600"/>
                </a:lnTo>
                <a:lnTo>
                  <a:pt x="3936510" y="448374"/>
                </a:lnTo>
                <a:lnTo>
                  <a:pt x="3929449" y="490740"/>
                </a:lnTo>
                <a:lnTo>
                  <a:pt x="3908266" y="511923"/>
                </a:lnTo>
                <a:lnTo>
                  <a:pt x="3880022" y="518984"/>
                </a:lnTo>
                <a:lnTo>
                  <a:pt x="3827064" y="511923"/>
                </a:lnTo>
                <a:lnTo>
                  <a:pt x="3629356" y="469557"/>
                </a:lnTo>
                <a:lnTo>
                  <a:pt x="3343386" y="204770"/>
                </a:lnTo>
                <a:lnTo>
                  <a:pt x="3149208" y="190648"/>
                </a:lnTo>
                <a:lnTo>
                  <a:pt x="2916195" y="180056"/>
                </a:lnTo>
                <a:lnTo>
                  <a:pt x="2541962" y="197709"/>
                </a:lnTo>
                <a:lnTo>
                  <a:pt x="1924124" y="222422"/>
                </a:lnTo>
                <a:lnTo>
                  <a:pt x="1150944" y="2753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09D28E-0425-C24A-9D54-477704439872}"/>
              </a:ext>
            </a:extLst>
          </p:cNvPr>
          <p:cNvSpPr/>
          <p:nvPr/>
        </p:nvSpPr>
        <p:spPr>
          <a:xfrm>
            <a:off x="6443663" y="1970088"/>
            <a:ext cx="542925" cy="458787"/>
          </a:xfrm>
          <a:custGeom>
            <a:avLst/>
            <a:gdLst>
              <a:gd name="connsiteX0" fmla="*/ 109537 w 542925"/>
              <a:gd name="connsiteY0" fmla="*/ 300037 h 459581"/>
              <a:gd name="connsiteX1" fmla="*/ 166687 w 542925"/>
              <a:gd name="connsiteY1" fmla="*/ 235744 h 459581"/>
              <a:gd name="connsiteX2" fmla="*/ 190500 w 542925"/>
              <a:gd name="connsiteY2" fmla="*/ 188119 h 459581"/>
              <a:gd name="connsiteX3" fmla="*/ 207168 w 542925"/>
              <a:gd name="connsiteY3" fmla="*/ 145256 h 459581"/>
              <a:gd name="connsiteX4" fmla="*/ 216693 w 542925"/>
              <a:gd name="connsiteY4" fmla="*/ 97631 h 459581"/>
              <a:gd name="connsiteX5" fmla="*/ 157162 w 542925"/>
              <a:gd name="connsiteY5" fmla="*/ 0 h 459581"/>
              <a:gd name="connsiteX6" fmla="*/ 542925 w 542925"/>
              <a:gd name="connsiteY6" fmla="*/ 304800 h 459581"/>
              <a:gd name="connsiteX7" fmla="*/ 466725 w 542925"/>
              <a:gd name="connsiteY7" fmla="*/ 319087 h 459581"/>
              <a:gd name="connsiteX8" fmla="*/ 373856 w 542925"/>
              <a:gd name="connsiteY8" fmla="*/ 338137 h 459581"/>
              <a:gd name="connsiteX9" fmla="*/ 271462 w 542925"/>
              <a:gd name="connsiteY9" fmla="*/ 361950 h 459581"/>
              <a:gd name="connsiteX10" fmla="*/ 214312 w 542925"/>
              <a:gd name="connsiteY10" fmla="*/ 381000 h 459581"/>
              <a:gd name="connsiteX11" fmla="*/ 142875 w 542925"/>
              <a:gd name="connsiteY11" fmla="*/ 409575 h 459581"/>
              <a:gd name="connsiteX12" fmla="*/ 73818 w 542925"/>
              <a:gd name="connsiteY12" fmla="*/ 450056 h 459581"/>
              <a:gd name="connsiteX13" fmla="*/ 59531 w 542925"/>
              <a:gd name="connsiteY13" fmla="*/ 457200 h 459581"/>
              <a:gd name="connsiteX14" fmla="*/ 38100 w 542925"/>
              <a:gd name="connsiteY14" fmla="*/ 459581 h 459581"/>
              <a:gd name="connsiteX15" fmla="*/ 11906 w 542925"/>
              <a:gd name="connsiteY15" fmla="*/ 459581 h 459581"/>
              <a:gd name="connsiteX16" fmla="*/ 0 w 542925"/>
              <a:gd name="connsiteY16" fmla="*/ 450056 h 459581"/>
              <a:gd name="connsiteX17" fmla="*/ 4762 w 542925"/>
              <a:gd name="connsiteY17" fmla="*/ 419100 h 459581"/>
              <a:gd name="connsiteX18" fmla="*/ 28575 w 542925"/>
              <a:gd name="connsiteY18" fmla="*/ 381000 h 459581"/>
              <a:gd name="connsiteX19" fmla="*/ 109537 w 542925"/>
              <a:gd name="connsiteY19" fmla="*/ 300037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2925" h="459581">
                <a:moveTo>
                  <a:pt x="109537" y="300037"/>
                </a:moveTo>
                <a:lnTo>
                  <a:pt x="166687" y="235744"/>
                </a:lnTo>
                <a:lnTo>
                  <a:pt x="190500" y="188119"/>
                </a:lnTo>
                <a:lnTo>
                  <a:pt x="207168" y="145256"/>
                </a:lnTo>
                <a:lnTo>
                  <a:pt x="216693" y="97631"/>
                </a:lnTo>
                <a:lnTo>
                  <a:pt x="157162" y="0"/>
                </a:lnTo>
                <a:lnTo>
                  <a:pt x="542925" y="304800"/>
                </a:lnTo>
                <a:lnTo>
                  <a:pt x="466725" y="319087"/>
                </a:lnTo>
                <a:lnTo>
                  <a:pt x="373856" y="338137"/>
                </a:lnTo>
                <a:lnTo>
                  <a:pt x="271462" y="361950"/>
                </a:lnTo>
                <a:lnTo>
                  <a:pt x="214312" y="381000"/>
                </a:lnTo>
                <a:lnTo>
                  <a:pt x="142875" y="409575"/>
                </a:lnTo>
                <a:lnTo>
                  <a:pt x="73818" y="450056"/>
                </a:lnTo>
                <a:lnTo>
                  <a:pt x="59531" y="457200"/>
                </a:lnTo>
                <a:lnTo>
                  <a:pt x="38100" y="459581"/>
                </a:lnTo>
                <a:lnTo>
                  <a:pt x="11906" y="459581"/>
                </a:lnTo>
                <a:lnTo>
                  <a:pt x="0" y="450056"/>
                </a:lnTo>
                <a:lnTo>
                  <a:pt x="4762" y="419100"/>
                </a:lnTo>
                <a:lnTo>
                  <a:pt x="28575" y="381000"/>
                </a:lnTo>
                <a:lnTo>
                  <a:pt x="109537" y="3000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9AD6F76-F403-A14A-ABB1-5D2A14BAA7F9}"/>
              </a:ext>
            </a:extLst>
          </p:cNvPr>
          <p:cNvSpPr/>
          <p:nvPr/>
        </p:nvSpPr>
        <p:spPr>
          <a:xfrm>
            <a:off x="3951288" y="2495550"/>
            <a:ext cx="882650" cy="369888"/>
          </a:xfrm>
          <a:custGeom>
            <a:avLst/>
            <a:gdLst>
              <a:gd name="connsiteX0" fmla="*/ 259556 w 883444"/>
              <a:gd name="connsiteY0" fmla="*/ 219075 h 369094"/>
              <a:gd name="connsiteX1" fmla="*/ 0 w 883444"/>
              <a:gd name="connsiteY1" fmla="*/ 245269 h 369094"/>
              <a:gd name="connsiteX2" fmla="*/ 116681 w 883444"/>
              <a:gd name="connsiteY2" fmla="*/ 104775 h 369094"/>
              <a:gd name="connsiteX3" fmla="*/ 247650 w 883444"/>
              <a:gd name="connsiteY3" fmla="*/ 83344 h 369094"/>
              <a:gd name="connsiteX4" fmla="*/ 366712 w 883444"/>
              <a:gd name="connsiteY4" fmla="*/ 61913 h 369094"/>
              <a:gd name="connsiteX5" fmla="*/ 442912 w 883444"/>
              <a:gd name="connsiteY5" fmla="*/ 47625 h 369094"/>
              <a:gd name="connsiteX6" fmla="*/ 488156 w 883444"/>
              <a:gd name="connsiteY6" fmla="*/ 35719 h 369094"/>
              <a:gd name="connsiteX7" fmla="*/ 516731 w 883444"/>
              <a:gd name="connsiteY7" fmla="*/ 23813 h 369094"/>
              <a:gd name="connsiteX8" fmla="*/ 542925 w 883444"/>
              <a:gd name="connsiteY8" fmla="*/ 2381 h 369094"/>
              <a:gd name="connsiteX9" fmla="*/ 554831 w 883444"/>
              <a:gd name="connsiteY9" fmla="*/ 0 h 369094"/>
              <a:gd name="connsiteX10" fmla="*/ 588169 w 883444"/>
              <a:gd name="connsiteY10" fmla="*/ 11906 h 369094"/>
              <a:gd name="connsiteX11" fmla="*/ 642937 w 883444"/>
              <a:gd name="connsiteY11" fmla="*/ 40481 h 369094"/>
              <a:gd name="connsiteX12" fmla="*/ 709612 w 883444"/>
              <a:gd name="connsiteY12" fmla="*/ 80963 h 369094"/>
              <a:gd name="connsiteX13" fmla="*/ 764381 w 883444"/>
              <a:gd name="connsiteY13" fmla="*/ 126206 h 369094"/>
              <a:gd name="connsiteX14" fmla="*/ 804862 w 883444"/>
              <a:gd name="connsiteY14" fmla="*/ 161925 h 369094"/>
              <a:gd name="connsiteX15" fmla="*/ 854869 w 883444"/>
              <a:gd name="connsiteY15" fmla="*/ 200025 h 369094"/>
              <a:gd name="connsiteX16" fmla="*/ 881062 w 883444"/>
              <a:gd name="connsiteY16" fmla="*/ 228600 h 369094"/>
              <a:gd name="connsiteX17" fmla="*/ 883444 w 883444"/>
              <a:gd name="connsiteY17" fmla="*/ 247650 h 369094"/>
              <a:gd name="connsiteX18" fmla="*/ 864394 w 883444"/>
              <a:gd name="connsiteY18" fmla="*/ 276225 h 369094"/>
              <a:gd name="connsiteX19" fmla="*/ 814387 w 883444"/>
              <a:gd name="connsiteY19" fmla="*/ 323850 h 369094"/>
              <a:gd name="connsiteX20" fmla="*/ 759619 w 883444"/>
              <a:gd name="connsiteY20" fmla="*/ 369094 h 369094"/>
              <a:gd name="connsiteX21" fmla="*/ 473869 w 883444"/>
              <a:gd name="connsiteY21" fmla="*/ 211931 h 369094"/>
              <a:gd name="connsiteX22" fmla="*/ 464344 w 883444"/>
              <a:gd name="connsiteY22" fmla="*/ 200025 h 369094"/>
              <a:gd name="connsiteX23" fmla="*/ 433387 w 883444"/>
              <a:gd name="connsiteY23" fmla="*/ 195263 h 369094"/>
              <a:gd name="connsiteX24" fmla="*/ 259556 w 883444"/>
              <a:gd name="connsiteY24" fmla="*/ 219075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83444" h="369094">
                <a:moveTo>
                  <a:pt x="259556" y="219075"/>
                </a:moveTo>
                <a:lnTo>
                  <a:pt x="0" y="245269"/>
                </a:lnTo>
                <a:lnTo>
                  <a:pt x="116681" y="104775"/>
                </a:lnTo>
                <a:lnTo>
                  <a:pt x="247650" y="83344"/>
                </a:lnTo>
                <a:lnTo>
                  <a:pt x="366712" y="61913"/>
                </a:lnTo>
                <a:lnTo>
                  <a:pt x="442912" y="47625"/>
                </a:lnTo>
                <a:lnTo>
                  <a:pt x="488156" y="35719"/>
                </a:lnTo>
                <a:lnTo>
                  <a:pt x="516731" y="23813"/>
                </a:lnTo>
                <a:lnTo>
                  <a:pt x="542925" y="2381"/>
                </a:lnTo>
                <a:lnTo>
                  <a:pt x="554831" y="0"/>
                </a:lnTo>
                <a:lnTo>
                  <a:pt x="588169" y="11906"/>
                </a:lnTo>
                <a:lnTo>
                  <a:pt x="642937" y="40481"/>
                </a:lnTo>
                <a:lnTo>
                  <a:pt x="709612" y="80963"/>
                </a:lnTo>
                <a:lnTo>
                  <a:pt x="764381" y="126206"/>
                </a:lnTo>
                <a:lnTo>
                  <a:pt x="804862" y="161925"/>
                </a:lnTo>
                <a:lnTo>
                  <a:pt x="854869" y="200025"/>
                </a:lnTo>
                <a:lnTo>
                  <a:pt x="881062" y="228600"/>
                </a:lnTo>
                <a:lnTo>
                  <a:pt x="883444" y="247650"/>
                </a:lnTo>
                <a:lnTo>
                  <a:pt x="864394" y="276225"/>
                </a:lnTo>
                <a:lnTo>
                  <a:pt x="814387" y="323850"/>
                </a:lnTo>
                <a:lnTo>
                  <a:pt x="759619" y="369094"/>
                </a:lnTo>
                <a:lnTo>
                  <a:pt x="473869" y="211931"/>
                </a:lnTo>
                <a:lnTo>
                  <a:pt x="464344" y="200025"/>
                </a:lnTo>
                <a:lnTo>
                  <a:pt x="433387" y="195263"/>
                </a:lnTo>
                <a:lnTo>
                  <a:pt x="259556" y="2190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57ED2B2-1AFF-804E-B23B-E850D113F480}"/>
              </a:ext>
            </a:extLst>
          </p:cNvPr>
          <p:cNvSpPr/>
          <p:nvPr/>
        </p:nvSpPr>
        <p:spPr>
          <a:xfrm>
            <a:off x="2695575" y="2652713"/>
            <a:ext cx="2033588" cy="1914525"/>
          </a:xfrm>
          <a:custGeom>
            <a:avLst/>
            <a:gdLst>
              <a:gd name="connsiteX0" fmla="*/ 1317738 w 2034227"/>
              <a:gd name="connsiteY0" fmla="*/ 1034649 h 1913977"/>
              <a:gd name="connsiteX1" fmla="*/ 1144879 w 2034227"/>
              <a:gd name="connsiteY1" fmla="*/ 1212519 h 1913977"/>
              <a:gd name="connsiteX2" fmla="*/ 994567 w 2034227"/>
              <a:gd name="connsiteY2" fmla="*/ 1350305 h 1913977"/>
              <a:gd name="connsiteX3" fmla="*/ 871812 w 2034227"/>
              <a:gd name="connsiteY3" fmla="*/ 1445503 h 1913977"/>
              <a:gd name="connsiteX4" fmla="*/ 759077 w 2034227"/>
              <a:gd name="connsiteY4" fmla="*/ 1528175 h 1913977"/>
              <a:gd name="connsiteX5" fmla="*/ 578703 w 2034227"/>
              <a:gd name="connsiteY5" fmla="*/ 1643414 h 1913977"/>
              <a:gd name="connsiteX6" fmla="*/ 395823 w 2034227"/>
              <a:gd name="connsiteY6" fmla="*/ 1748633 h 1913977"/>
              <a:gd name="connsiteX7" fmla="*/ 230479 w 2034227"/>
              <a:gd name="connsiteY7" fmla="*/ 1826294 h 1913977"/>
              <a:gd name="connsiteX8" fmla="*/ 100208 w 2034227"/>
              <a:gd name="connsiteY8" fmla="*/ 1891430 h 1913977"/>
              <a:gd name="connsiteX9" fmla="*/ 50104 w 2034227"/>
              <a:gd name="connsiteY9" fmla="*/ 1908966 h 1913977"/>
              <a:gd name="connsiteX10" fmla="*/ 27557 w 2034227"/>
              <a:gd name="connsiteY10" fmla="*/ 1913977 h 1913977"/>
              <a:gd name="connsiteX11" fmla="*/ 10021 w 2034227"/>
              <a:gd name="connsiteY11" fmla="*/ 1908966 h 1913977"/>
              <a:gd name="connsiteX12" fmla="*/ 0 w 2034227"/>
              <a:gd name="connsiteY12" fmla="*/ 1896440 h 1913977"/>
              <a:gd name="connsiteX13" fmla="*/ 5011 w 2034227"/>
              <a:gd name="connsiteY13" fmla="*/ 1863872 h 1913977"/>
              <a:gd name="connsiteX14" fmla="*/ 20042 w 2034227"/>
              <a:gd name="connsiteY14" fmla="*/ 1846336 h 1913977"/>
              <a:gd name="connsiteX15" fmla="*/ 120250 w 2034227"/>
              <a:gd name="connsiteY15" fmla="*/ 1791222 h 1913977"/>
              <a:gd name="connsiteX16" fmla="*/ 258036 w 2034227"/>
              <a:gd name="connsiteY16" fmla="*/ 1706045 h 1913977"/>
              <a:gd name="connsiteX17" fmla="*/ 400833 w 2034227"/>
              <a:gd name="connsiteY17" fmla="*/ 1615857 h 1913977"/>
              <a:gd name="connsiteX18" fmla="*/ 553651 w 2034227"/>
              <a:gd name="connsiteY18" fmla="*/ 1498112 h 1913977"/>
              <a:gd name="connsiteX19" fmla="*/ 688932 w 2034227"/>
              <a:gd name="connsiteY19" fmla="*/ 1390389 h 1913977"/>
              <a:gd name="connsiteX20" fmla="*/ 801666 w 2034227"/>
              <a:gd name="connsiteY20" fmla="*/ 1292686 h 1913977"/>
              <a:gd name="connsiteX21" fmla="*/ 939452 w 2034227"/>
              <a:gd name="connsiteY21" fmla="*/ 1152394 h 1913977"/>
              <a:gd name="connsiteX22" fmla="*/ 1069723 w 2034227"/>
              <a:gd name="connsiteY22" fmla="*/ 1022123 h 1913977"/>
              <a:gd name="connsiteX23" fmla="*/ 1192478 w 2034227"/>
              <a:gd name="connsiteY23" fmla="*/ 884337 h 1913977"/>
              <a:gd name="connsiteX24" fmla="*/ 1305212 w 2034227"/>
              <a:gd name="connsiteY24" fmla="*/ 756572 h 1913977"/>
              <a:gd name="connsiteX25" fmla="*/ 1430472 w 2034227"/>
              <a:gd name="connsiteY25" fmla="*/ 588723 h 1913977"/>
              <a:gd name="connsiteX26" fmla="*/ 1505629 w 2034227"/>
              <a:gd name="connsiteY26" fmla="*/ 486009 h 1913977"/>
              <a:gd name="connsiteX27" fmla="*/ 1578280 w 2034227"/>
              <a:gd name="connsiteY27" fmla="*/ 380791 h 1913977"/>
              <a:gd name="connsiteX28" fmla="*/ 1623373 w 2034227"/>
              <a:gd name="connsiteY28" fmla="*/ 308140 h 1913977"/>
              <a:gd name="connsiteX29" fmla="*/ 1683498 w 2034227"/>
              <a:gd name="connsiteY29" fmla="*/ 195406 h 1913977"/>
              <a:gd name="connsiteX30" fmla="*/ 1723581 w 2034227"/>
              <a:gd name="connsiteY30" fmla="*/ 112734 h 1913977"/>
              <a:gd name="connsiteX31" fmla="*/ 1731097 w 2034227"/>
              <a:gd name="connsiteY31" fmla="*/ 87682 h 1913977"/>
              <a:gd name="connsiteX32" fmla="*/ 1731097 w 2034227"/>
              <a:gd name="connsiteY32" fmla="*/ 62630 h 1913977"/>
              <a:gd name="connsiteX33" fmla="*/ 1723581 w 2034227"/>
              <a:gd name="connsiteY33" fmla="*/ 0 h 1913977"/>
              <a:gd name="connsiteX34" fmla="*/ 2034227 w 2034227"/>
              <a:gd name="connsiteY34" fmla="*/ 155322 h 1913977"/>
              <a:gd name="connsiteX35" fmla="*/ 2014185 w 2034227"/>
              <a:gd name="connsiteY35" fmla="*/ 212942 h 1913977"/>
              <a:gd name="connsiteX36" fmla="*/ 1979112 w 2034227"/>
              <a:gd name="connsiteY36" fmla="*/ 240499 h 1913977"/>
              <a:gd name="connsiteX37" fmla="*/ 1906461 w 2034227"/>
              <a:gd name="connsiteY37" fmla="*/ 350728 h 1913977"/>
              <a:gd name="connsiteX38" fmla="*/ 1798738 w 2034227"/>
              <a:gd name="connsiteY38" fmla="*/ 496030 h 1913977"/>
              <a:gd name="connsiteX39" fmla="*/ 1698529 w 2034227"/>
              <a:gd name="connsiteY39" fmla="*/ 616280 h 1913977"/>
              <a:gd name="connsiteX40" fmla="*/ 1578280 w 2034227"/>
              <a:gd name="connsiteY40" fmla="*/ 751561 h 1913977"/>
              <a:gd name="connsiteX41" fmla="*/ 1435483 w 2034227"/>
              <a:gd name="connsiteY41" fmla="*/ 914400 h 1913977"/>
              <a:gd name="connsiteX42" fmla="*/ 1317738 w 2034227"/>
              <a:gd name="connsiteY42" fmla="*/ 1034649 h 191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034227" h="1913977">
                <a:moveTo>
                  <a:pt x="1317738" y="1034649"/>
                </a:moveTo>
                <a:lnTo>
                  <a:pt x="1144879" y="1212519"/>
                </a:lnTo>
                <a:lnTo>
                  <a:pt x="994567" y="1350305"/>
                </a:lnTo>
                <a:lnTo>
                  <a:pt x="871812" y="1445503"/>
                </a:lnTo>
                <a:lnTo>
                  <a:pt x="759077" y="1528175"/>
                </a:lnTo>
                <a:lnTo>
                  <a:pt x="578703" y="1643414"/>
                </a:lnTo>
                <a:lnTo>
                  <a:pt x="395823" y="1748633"/>
                </a:lnTo>
                <a:lnTo>
                  <a:pt x="230479" y="1826294"/>
                </a:lnTo>
                <a:lnTo>
                  <a:pt x="100208" y="1891430"/>
                </a:lnTo>
                <a:lnTo>
                  <a:pt x="50104" y="1908966"/>
                </a:lnTo>
                <a:lnTo>
                  <a:pt x="27557" y="1913977"/>
                </a:lnTo>
                <a:lnTo>
                  <a:pt x="10021" y="1908966"/>
                </a:lnTo>
                <a:lnTo>
                  <a:pt x="0" y="1896440"/>
                </a:lnTo>
                <a:lnTo>
                  <a:pt x="5011" y="1863872"/>
                </a:lnTo>
                <a:lnTo>
                  <a:pt x="20042" y="1846336"/>
                </a:lnTo>
                <a:lnTo>
                  <a:pt x="120250" y="1791222"/>
                </a:lnTo>
                <a:lnTo>
                  <a:pt x="258036" y="1706045"/>
                </a:lnTo>
                <a:lnTo>
                  <a:pt x="400833" y="1615857"/>
                </a:lnTo>
                <a:lnTo>
                  <a:pt x="553651" y="1498112"/>
                </a:lnTo>
                <a:lnTo>
                  <a:pt x="688932" y="1390389"/>
                </a:lnTo>
                <a:lnTo>
                  <a:pt x="801666" y="1292686"/>
                </a:lnTo>
                <a:lnTo>
                  <a:pt x="939452" y="1152394"/>
                </a:lnTo>
                <a:lnTo>
                  <a:pt x="1069723" y="1022123"/>
                </a:lnTo>
                <a:lnTo>
                  <a:pt x="1192478" y="884337"/>
                </a:lnTo>
                <a:lnTo>
                  <a:pt x="1305212" y="756572"/>
                </a:lnTo>
                <a:lnTo>
                  <a:pt x="1430472" y="588723"/>
                </a:lnTo>
                <a:lnTo>
                  <a:pt x="1505629" y="486009"/>
                </a:lnTo>
                <a:lnTo>
                  <a:pt x="1578280" y="380791"/>
                </a:lnTo>
                <a:lnTo>
                  <a:pt x="1623373" y="308140"/>
                </a:lnTo>
                <a:lnTo>
                  <a:pt x="1683498" y="195406"/>
                </a:lnTo>
                <a:lnTo>
                  <a:pt x="1723581" y="112734"/>
                </a:lnTo>
                <a:lnTo>
                  <a:pt x="1731097" y="87682"/>
                </a:lnTo>
                <a:lnTo>
                  <a:pt x="1731097" y="62630"/>
                </a:lnTo>
                <a:lnTo>
                  <a:pt x="1723581" y="0"/>
                </a:lnTo>
                <a:lnTo>
                  <a:pt x="2034227" y="155322"/>
                </a:lnTo>
                <a:lnTo>
                  <a:pt x="2014185" y="212942"/>
                </a:lnTo>
                <a:lnTo>
                  <a:pt x="1979112" y="240499"/>
                </a:lnTo>
                <a:lnTo>
                  <a:pt x="1906461" y="350728"/>
                </a:lnTo>
                <a:lnTo>
                  <a:pt x="1798738" y="496030"/>
                </a:lnTo>
                <a:lnTo>
                  <a:pt x="1698529" y="616280"/>
                </a:lnTo>
                <a:lnTo>
                  <a:pt x="1578280" y="751561"/>
                </a:lnTo>
                <a:lnTo>
                  <a:pt x="1435483" y="914400"/>
                </a:lnTo>
                <a:lnTo>
                  <a:pt x="1317738" y="10346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CB2E605-159A-8745-B0AD-D32AB2E4CCFA}"/>
              </a:ext>
            </a:extLst>
          </p:cNvPr>
          <p:cNvSpPr/>
          <p:nvPr/>
        </p:nvSpPr>
        <p:spPr>
          <a:xfrm>
            <a:off x="3690938" y="3014663"/>
            <a:ext cx="434975" cy="473075"/>
          </a:xfrm>
          <a:custGeom>
            <a:avLst/>
            <a:gdLst>
              <a:gd name="connsiteX0" fmla="*/ 245268 w 435768"/>
              <a:gd name="connsiteY0" fmla="*/ 333375 h 473868"/>
              <a:gd name="connsiteX1" fmla="*/ 195262 w 435768"/>
              <a:gd name="connsiteY1" fmla="*/ 250031 h 473868"/>
              <a:gd name="connsiteX2" fmla="*/ 157162 w 435768"/>
              <a:gd name="connsiteY2" fmla="*/ 202406 h 473868"/>
              <a:gd name="connsiteX3" fmla="*/ 114300 w 435768"/>
              <a:gd name="connsiteY3" fmla="*/ 157162 h 473868"/>
              <a:gd name="connsiteX4" fmla="*/ 76200 w 435768"/>
              <a:gd name="connsiteY4" fmla="*/ 123825 h 473868"/>
              <a:gd name="connsiteX5" fmla="*/ 0 w 435768"/>
              <a:gd name="connsiteY5" fmla="*/ 66675 h 473868"/>
              <a:gd name="connsiteX6" fmla="*/ 45243 w 435768"/>
              <a:gd name="connsiteY6" fmla="*/ 0 h 473868"/>
              <a:gd name="connsiteX7" fmla="*/ 154781 w 435768"/>
              <a:gd name="connsiteY7" fmla="*/ 26193 h 473868"/>
              <a:gd name="connsiteX8" fmla="*/ 207168 w 435768"/>
              <a:gd name="connsiteY8" fmla="*/ 42862 h 473868"/>
              <a:gd name="connsiteX9" fmla="*/ 242887 w 435768"/>
              <a:gd name="connsiteY9" fmla="*/ 59531 h 473868"/>
              <a:gd name="connsiteX10" fmla="*/ 283368 w 435768"/>
              <a:gd name="connsiteY10" fmla="*/ 83343 h 473868"/>
              <a:gd name="connsiteX11" fmla="*/ 323850 w 435768"/>
              <a:gd name="connsiteY11" fmla="*/ 114300 h 473868"/>
              <a:gd name="connsiteX12" fmla="*/ 357187 w 435768"/>
              <a:gd name="connsiteY12" fmla="*/ 157162 h 473868"/>
              <a:gd name="connsiteX13" fmla="*/ 385762 w 435768"/>
              <a:gd name="connsiteY13" fmla="*/ 204787 h 473868"/>
              <a:gd name="connsiteX14" fmla="*/ 435768 w 435768"/>
              <a:gd name="connsiteY14" fmla="*/ 309562 h 473868"/>
              <a:gd name="connsiteX15" fmla="*/ 326231 w 435768"/>
              <a:gd name="connsiteY15" fmla="*/ 473868 h 473868"/>
              <a:gd name="connsiteX16" fmla="*/ 245268 w 435768"/>
              <a:gd name="connsiteY16" fmla="*/ 333375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5768" h="473868">
                <a:moveTo>
                  <a:pt x="245268" y="333375"/>
                </a:moveTo>
                <a:lnTo>
                  <a:pt x="195262" y="250031"/>
                </a:lnTo>
                <a:lnTo>
                  <a:pt x="157162" y="202406"/>
                </a:lnTo>
                <a:lnTo>
                  <a:pt x="114300" y="157162"/>
                </a:lnTo>
                <a:lnTo>
                  <a:pt x="76200" y="123825"/>
                </a:lnTo>
                <a:lnTo>
                  <a:pt x="0" y="66675"/>
                </a:lnTo>
                <a:lnTo>
                  <a:pt x="45243" y="0"/>
                </a:lnTo>
                <a:lnTo>
                  <a:pt x="154781" y="26193"/>
                </a:lnTo>
                <a:lnTo>
                  <a:pt x="207168" y="42862"/>
                </a:lnTo>
                <a:lnTo>
                  <a:pt x="242887" y="59531"/>
                </a:lnTo>
                <a:lnTo>
                  <a:pt x="283368" y="83343"/>
                </a:lnTo>
                <a:lnTo>
                  <a:pt x="323850" y="114300"/>
                </a:lnTo>
                <a:lnTo>
                  <a:pt x="357187" y="157162"/>
                </a:lnTo>
                <a:lnTo>
                  <a:pt x="385762" y="204787"/>
                </a:lnTo>
                <a:lnTo>
                  <a:pt x="435768" y="309562"/>
                </a:lnTo>
                <a:lnTo>
                  <a:pt x="326231" y="473868"/>
                </a:lnTo>
                <a:lnTo>
                  <a:pt x="245268" y="3333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EBF3963-A9A1-8D4D-B66E-FC1852197732}"/>
              </a:ext>
            </a:extLst>
          </p:cNvPr>
          <p:cNvSpPr/>
          <p:nvPr/>
        </p:nvSpPr>
        <p:spPr>
          <a:xfrm>
            <a:off x="3446463" y="3468688"/>
            <a:ext cx="365125" cy="406400"/>
          </a:xfrm>
          <a:custGeom>
            <a:avLst/>
            <a:gdLst>
              <a:gd name="connsiteX0" fmla="*/ 135731 w 366712"/>
              <a:gd name="connsiteY0" fmla="*/ 276225 h 404813"/>
              <a:gd name="connsiteX1" fmla="*/ 73819 w 366712"/>
              <a:gd name="connsiteY1" fmla="*/ 185738 h 404813"/>
              <a:gd name="connsiteX2" fmla="*/ 28575 w 366712"/>
              <a:gd name="connsiteY2" fmla="*/ 119063 h 404813"/>
              <a:gd name="connsiteX3" fmla="*/ 7144 w 366712"/>
              <a:gd name="connsiteY3" fmla="*/ 83344 h 404813"/>
              <a:gd name="connsiteX4" fmla="*/ 0 w 366712"/>
              <a:gd name="connsiteY4" fmla="*/ 54769 h 404813"/>
              <a:gd name="connsiteX5" fmla="*/ 0 w 366712"/>
              <a:gd name="connsiteY5" fmla="*/ 30957 h 404813"/>
              <a:gd name="connsiteX6" fmla="*/ 4762 w 366712"/>
              <a:gd name="connsiteY6" fmla="*/ 14288 h 404813"/>
              <a:gd name="connsiteX7" fmla="*/ 23812 w 366712"/>
              <a:gd name="connsiteY7" fmla="*/ 2382 h 404813"/>
              <a:gd name="connsiteX8" fmla="*/ 54769 w 366712"/>
              <a:gd name="connsiteY8" fmla="*/ 0 h 404813"/>
              <a:gd name="connsiteX9" fmla="*/ 85725 w 366712"/>
              <a:gd name="connsiteY9" fmla="*/ 7144 h 404813"/>
              <a:gd name="connsiteX10" fmla="*/ 188119 w 366712"/>
              <a:gd name="connsiteY10" fmla="*/ 88107 h 404813"/>
              <a:gd name="connsiteX11" fmla="*/ 285750 w 366712"/>
              <a:gd name="connsiteY11" fmla="*/ 169069 h 404813"/>
              <a:gd name="connsiteX12" fmla="*/ 366712 w 366712"/>
              <a:gd name="connsiteY12" fmla="*/ 247650 h 404813"/>
              <a:gd name="connsiteX13" fmla="*/ 233362 w 366712"/>
              <a:gd name="connsiteY13" fmla="*/ 404813 h 404813"/>
              <a:gd name="connsiteX14" fmla="*/ 135731 w 366712"/>
              <a:gd name="connsiteY14" fmla="*/ 276225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6712" h="404813">
                <a:moveTo>
                  <a:pt x="135731" y="276225"/>
                </a:moveTo>
                <a:lnTo>
                  <a:pt x="73819" y="185738"/>
                </a:lnTo>
                <a:lnTo>
                  <a:pt x="28575" y="119063"/>
                </a:lnTo>
                <a:lnTo>
                  <a:pt x="7144" y="83344"/>
                </a:lnTo>
                <a:lnTo>
                  <a:pt x="0" y="54769"/>
                </a:lnTo>
                <a:lnTo>
                  <a:pt x="0" y="30957"/>
                </a:lnTo>
                <a:lnTo>
                  <a:pt x="4762" y="14288"/>
                </a:lnTo>
                <a:lnTo>
                  <a:pt x="23812" y="2382"/>
                </a:lnTo>
                <a:lnTo>
                  <a:pt x="54769" y="0"/>
                </a:lnTo>
                <a:lnTo>
                  <a:pt x="85725" y="7144"/>
                </a:lnTo>
                <a:lnTo>
                  <a:pt x="188119" y="88107"/>
                </a:lnTo>
                <a:lnTo>
                  <a:pt x="285750" y="169069"/>
                </a:lnTo>
                <a:lnTo>
                  <a:pt x="366712" y="247650"/>
                </a:lnTo>
                <a:lnTo>
                  <a:pt x="233362" y="404813"/>
                </a:lnTo>
                <a:lnTo>
                  <a:pt x="135731" y="2762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C0E5544-7EEA-4A4C-8107-193933E83D50}"/>
              </a:ext>
            </a:extLst>
          </p:cNvPr>
          <p:cNvSpPr/>
          <p:nvPr/>
        </p:nvSpPr>
        <p:spPr>
          <a:xfrm>
            <a:off x="4983163" y="2468563"/>
            <a:ext cx="1427162" cy="1085850"/>
          </a:xfrm>
          <a:custGeom>
            <a:avLst/>
            <a:gdLst>
              <a:gd name="connsiteX0" fmla="*/ 504825 w 1426369"/>
              <a:gd name="connsiteY0" fmla="*/ 878682 h 1085850"/>
              <a:gd name="connsiteX1" fmla="*/ 366713 w 1426369"/>
              <a:gd name="connsiteY1" fmla="*/ 947738 h 1085850"/>
              <a:gd name="connsiteX2" fmla="*/ 247650 w 1426369"/>
              <a:gd name="connsiteY2" fmla="*/ 1000125 h 1085850"/>
              <a:gd name="connsiteX3" fmla="*/ 126207 w 1426369"/>
              <a:gd name="connsiteY3" fmla="*/ 1052513 h 1085850"/>
              <a:gd name="connsiteX4" fmla="*/ 40482 w 1426369"/>
              <a:gd name="connsiteY4" fmla="*/ 1085850 h 1085850"/>
              <a:gd name="connsiteX5" fmla="*/ 14288 w 1426369"/>
              <a:gd name="connsiteY5" fmla="*/ 1085850 h 1085850"/>
              <a:gd name="connsiteX6" fmla="*/ 0 w 1426369"/>
              <a:gd name="connsiteY6" fmla="*/ 1073944 h 1085850"/>
              <a:gd name="connsiteX7" fmla="*/ 0 w 1426369"/>
              <a:gd name="connsiteY7" fmla="*/ 1054894 h 1085850"/>
              <a:gd name="connsiteX8" fmla="*/ 16669 w 1426369"/>
              <a:gd name="connsiteY8" fmla="*/ 1016794 h 1085850"/>
              <a:gd name="connsiteX9" fmla="*/ 28575 w 1426369"/>
              <a:gd name="connsiteY9" fmla="*/ 1004888 h 1085850"/>
              <a:gd name="connsiteX10" fmla="*/ 188119 w 1426369"/>
              <a:gd name="connsiteY10" fmla="*/ 912019 h 1085850"/>
              <a:gd name="connsiteX11" fmla="*/ 388144 w 1426369"/>
              <a:gd name="connsiteY11" fmla="*/ 773907 h 1085850"/>
              <a:gd name="connsiteX12" fmla="*/ 523875 w 1426369"/>
              <a:gd name="connsiteY12" fmla="*/ 669132 h 1085850"/>
              <a:gd name="connsiteX13" fmla="*/ 647700 w 1426369"/>
              <a:gd name="connsiteY13" fmla="*/ 569119 h 1085850"/>
              <a:gd name="connsiteX14" fmla="*/ 776288 w 1426369"/>
              <a:gd name="connsiteY14" fmla="*/ 450057 h 1085850"/>
              <a:gd name="connsiteX15" fmla="*/ 881063 w 1426369"/>
              <a:gd name="connsiteY15" fmla="*/ 340519 h 1085850"/>
              <a:gd name="connsiteX16" fmla="*/ 957263 w 1426369"/>
              <a:gd name="connsiteY16" fmla="*/ 245269 h 1085850"/>
              <a:gd name="connsiteX17" fmla="*/ 1023938 w 1426369"/>
              <a:gd name="connsiteY17" fmla="*/ 154782 h 1085850"/>
              <a:gd name="connsiteX18" fmla="*/ 1054894 w 1426369"/>
              <a:gd name="connsiteY18" fmla="*/ 104775 h 1085850"/>
              <a:gd name="connsiteX19" fmla="*/ 1059657 w 1426369"/>
              <a:gd name="connsiteY19" fmla="*/ 85725 h 1085850"/>
              <a:gd name="connsiteX20" fmla="*/ 1066800 w 1426369"/>
              <a:gd name="connsiteY20" fmla="*/ 0 h 1085850"/>
              <a:gd name="connsiteX21" fmla="*/ 1426369 w 1426369"/>
              <a:gd name="connsiteY21" fmla="*/ 130969 h 1085850"/>
              <a:gd name="connsiteX22" fmla="*/ 1402557 w 1426369"/>
              <a:gd name="connsiteY22" fmla="*/ 176213 h 1085850"/>
              <a:gd name="connsiteX23" fmla="*/ 1328738 w 1426369"/>
              <a:gd name="connsiteY23" fmla="*/ 233363 h 1085850"/>
              <a:gd name="connsiteX24" fmla="*/ 1166813 w 1426369"/>
              <a:gd name="connsiteY24" fmla="*/ 373857 h 1085850"/>
              <a:gd name="connsiteX25" fmla="*/ 1000125 w 1426369"/>
              <a:gd name="connsiteY25" fmla="*/ 516732 h 1085850"/>
              <a:gd name="connsiteX26" fmla="*/ 781050 w 1426369"/>
              <a:gd name="connsiteY26" fmla="*/ 695325 h 1085850"/>
              <a:gd name="connsiteX27" fmla="*/ 609600 w 1426369"/>
              <a:gd name="connsiteY27" fmla="*/ 816769 h 1085850"/>
              <a:gd name="connsiteX28" fmla="*/ 504825 w 1426369"/>
              <a:gd name="connsiteY28" fmla="*/ 878682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26369" h="1085850">
                <a:moveTo>
                  <a:pt x="504825" y="878682"/>
                </a:moveTo>
                <a:lnTo>
                  <a:pt x="366713" y="947738"/>
                </a:lnTo>
                <a:lnTo>
                  <a:pt x="247650" y="1000125"/>
                </a:lnTo>
                <a:lnTo>
                  <a:pt x="126207" y="1052513"/>
                </a:lnTo>
                <a:lnTo>
                  <a:pt x="40482" y="1085850"/>
                </a:lnTo>
                <a:lnTo>
                  <a:pt x="14288" y="1085850"/>
                </a:lnTo>
                <a:lnTo>
                  <a:pt x="0" y="1073944"/>
                </a:lnTo>
                <a:lnTo>
                  <a:pt x="0" y="1054894"/>
                </a:lnTo>
                <a:lnTo>
                  <a:pt x="16669" y="1016794"/>
                </a:lnTo>
                <a:lnTo>
                  <a:pt x="28575" y="1004888"/>
                </a:lnTo>
                <a:lnTo>
                  <a:pt x="188119" y="912019"/>
                </a:lnTo>
                <a:lnTo>
                  <a:pt x="388144" y="773907"/>
                </a:lnTo>
                <a:lnTo>
                  <a:pt x="523875" y="669132"/>
                </a:lnTo>
                <a:lnTo>
                  <a:pt x="647700" y="569119"/>
                </a:lnTo>
                <a:lnTo>
                  <a:pt x="776288" y="450057"/>
                </a:lnTo>
                <a:lnTo>
                  <a:pt x="881063" y="340519"/>
                </a:lnTo>
                <a:lnTo>
                  <a:pt x="957263" y="245269"/>
                </a:lnTo>
                <a:lnTo>
                  <a:pt x="1023938" y="154782"/>
                </a:lnTo>
                <a:lnTo>
                  <a:pt x="1054894" y="104775"/>
                </a:lnTo>
                <a:lnTo>
                  <a:pt x="1059657" y="85725"/>
                </a:lnTo>
                <a:lnTo>
                  <a:pt x="1066800" y="0"/>
                </a:lnTo>
                <a:lnTo>
                  <a:pt x="1426369" y="130969"/>
                </a:lnTo>
                <a:lnTo>
                  <a:pt x="1402557" y="176213"/>
                </a:lnTo>
                <a:lnTo>
                  <a:pt x="1328738" y="233363"/>
                </a:lnTo>
                <a:lnTo>
                  <a:pt x="1166813" y="373857"/>
                </a:lnTo>
                <a:lnTo>
                  <a:pt x="1000125" y="516732"/>
                </a:lnTo>
                <a:lnTo>
                  <a:pt x="781050" y="695325"/>
                </a:lnTo>
                <a:lnTo>
                  <a:pt x="609600" y="816769"/>
                </a:lnTo>
                <a:lnTo>
                  <a:pt x="504825" y="8786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23E340C-9158-B54D-9B23-D5C795A95CD8}"/>
              </a:ext>
            </a:extLst>
          </p:cNvPr>
          <p:cNvSpPr/>
          <p:nvPr/>
        </p:nvSpPr>
        <p:spPr>
          <a:xfrm>
            <a:off x="5075238" y="2808288"/>
            <a:ext cx="2239962" cy="1292225"/>
          </a:xfrm>
          <a:custGeom>
            <a:avLst/>
            <a:gdLst>
              <a:gd name="connsiteX0" fmla="*/ 738187 w 2240756"/>
              <a:gd name="connsiteY0" fmla="*/ 638175 h 1293019"/>
              <a:gd name="connsiteX1" fmla="*/ 531019 w 2240756"/>
              <a:gd name="connsiteY1" fmla="*/ 454819 h 1293019"/>
              <a:gd name="connsiteX2" fmla="*/ 404812 w 2240756"/>
              <a:gd name="connsiteY2" fmla="*/ 311944 h 1293019"/>
              <a:gd name="connsiteX3" fmla="*/ 321469 w 2240756"/>
              <a:gd name="connsiteY3" fmla="*/ 240506 h 1293019"/>
              <a:gd name="connsiteX4" fmla="*/ 264319 w 2240756"/>
              <a:gd name="connsiteY4" fmla="*/ 192881 h 1293019"/>
              <a:gd name="connsiteX5" fmla="*/ 221456 w 2240756"/>
              <a:gd name="connsiteY5" fmla="*/ 164306 h 1293019"/>
              <a:gd name="connsiteX6" fmla="*/ 169069 w 2240756"/>
              <a:gd name="connsiteY6" fmla="*/ 138112 h 1293019"/>
              <a:gd name="connsiteX7" fmla="*/ 119062 w 2240756"/>
              <a:gd name="connsiteY7" fmla="*/ 123825 h 1293019"/>
              <a:gd name="connsiteX8" fmla="*/ 69056 w 2240756"/>
              <a:gd name="connsiteY8" fmla="*/ 107156 h 1293019"/>
              <a:gd name="connsiteX9" fmla="*/ 30956 w 2240756"/>
              <a:gd name="connsiteY9" fmla="*/ 92869 h 1293019"/>
              <a:gd name="connsiteX10" fmla="*/ 9525 w 2240756"/>
              <a:gd name="connsiteY10" fmla="*/ 80962 h 1293019"/>
              <a:gd name="connsiteX11" fmla="*/ 0 w 2240756"/>
              <a:gd name="connsiteY11" fmla="*/ 66675 h 1293019"/>
              <a:gd name="connsiteX12" fmla="*/ 2381 w 2240756"/>
              <a:gd name="connsiteY12" fmla="*/ 40481 h 1293019"/>
              <a:gd name="connsiteX13" fmla="*/ 14287 w 2240756"/>
              <a:gd name="connsiteY13" fmla="*/ 23812 h 1293019"/>
              <a:gd name="connsiteX14" fmla="*/ 28575 w 2240756"/>
              <a:gd name="connsiteY14" fmla="*/ 11906 h 1293019"/>
              <a:gd name="connsiteX15" fmla="*/ 47625 w 2240756"/>
              <a:gd name="connsiteY15" fmla="*/ 4762 h 1293019"/>
              <a:gd name="connsiteX16" fmla="*/ 83344 w 2240756"/>
              <a:gd name="connsiteY16" fmla="*/ 0 h 1293019"/>
              <a:gd name="connsiteX17" fmla="*/ 150019 w 2240756"/>
              <a:gd name="connsiteY17" fmla="*/ 9525 h 1293019"/>
              <a:gd name="connsiteX18" fmla="*/ 209550 w 2240756"/>
              <a:gd name="connsiteY18" fmla="*/ 30956 h 1293019"/>
              <a:gd name="connsiteX19" fmla="*/ 259556 w 2240756"/>
              <a:gd name="connsiteY19" fmla="*/ 54769 h 1293019"/>
              <a:gd name="connsiteX20" fmla="*/ 333375 w 2240756"/>
              <a:gd name="connsiteY20" fmla="*/ 95250 h 1293019"/>
              <a:gd name="connsiteX21" fmla="*/ 445294 w 2240756"/>
              <a:gd name="connsiteY21" fmla="*/ 171450 h 1293019"/>
              <a:gd name="connsiteX22" fmla="*/ 561975 w 2240756"/>
              <a:gd name="connsiteY22" fmla="*/ 254794 h 1293019"/>
              <a:gd name="connsiteX23" fmla="*/ 695325 w 2240756"/>
              <a:gd name="connsiteY23" fmla="*/ 354806 h 1293019"/>
              <a:gd name="connsiteX24" fmla="*/ 912019 w 2240756"/>
              <a:gd name="connsiteY24" fmla="*/ 500062 h 1293019"/>
              <a:gd name="connsiteX25" fmla="*/ 1095375 w 2240756"/>
              <a:gd name="connsiteY25" fmla="*/ 628650 h 1293019"/>
              <a:gd name="connsiteX26" fmla="*/ 1340644 w 2240756"/>
              <a:gd name="connsiteY26" fmla="*/ 792956 h 1293019"/>
              <a:gd name="connsiteX27" fmla="*/ 1483519 w 2240756"/>
              <a:gd name="connsiteY27" fmla="*/ 892969 h 1293019"/>
              <a:gd name="connsiteX28" fmla="*/ 1552575 w 2240756"/>
              <a:gd name="connsiteY28" fmla="*/ 923925 h 1293019"/>
              <a:gd name="connsiteX29" fmla="*/ 1728787 w 2240756"/>
              <a:gd name="connsiteY29" fmla="*/ 995362 h 1293019"/>
              <a:gd name="connsiteX30" fmla="*/ 1912144 w 2240756"/>
              <a:gd name="connsiteY30" fmla="*/ 1066800 h 1293019"/>
              <a:gd name="connsiteX31" fmla="*/ 2055019 w 2240756"/>
              <a:gd name="connsiteY31" fmla="*/ 1116806 h 1293019"/>
              <a:gd name="connsiteX32" fmla="*/ 2190750 w 2240756"/>
              <a:gd name="connsiteY32" fmla="*/ 1164431 h 1293019"/>
              <a:gd name="connsiteX33" fmla="*/ 2226469 w 2240756"/>
              <a:gd name="connsiteY33" fmla="*/ 1181100 h 1293019"/>
              <a:gd name="connsiteX34" fmla="*/ 2240756 w 2240756"/>
              <a:gd name="connsiteY34" fmla="*/ 1193006 h 1293019"/>
              <a:gd name="connsiteX35" fmla="*/ 2238375 w 2240756"/>
              <a:gd name="connsiteY35" fmla="*/ 1209675 h 1293019"/>
              <a:gd name="connsiteX36" fmla="*/ 2221706 w 2240756"/>
              <a:gd name="connsiteY36" fmla="*/ 1228725 h 1293019"/>
              <a:gd name="connsiteX37" fmla="*/ 2185987 w 2240756"/>
              <a:gd name="connsiteY37" fmla="*/ 1243012 h 1293019"/>
              <a:gd name="connsiteX38" fmla="*/ 2083594 w 2240756"/>
              <a:gd name="connsiteY38" fmla="*/ 1257300 h 1293019"/>
              <a:gd name="connsiteX39" fmla="*/ 1933575 w 2240756"/>
              <a:gd name="connsiteY39" fmla="*/ 1266825 h 1293019"/>
              <a:gd name="connsiteX40" fmla="*/ 1824037 w 2240756"/>
              <a:gd name="connsiteY40" fmla="*/ 1273969 h 1293019"/>
              <a:gd name="connsiteX41" fmla="*/ 1683544 w 2240756"/>
              <a:gd name="connsiteY41" fmla="*/ 1288256 h 1293019"/>
              <a:gd name="connsiteX42" fmla="*/ 1483519 w 2240756"/>
              <a:gd name="connsiteY42" fmla="*/ 1293019 h 1293019"/>
              <a:gd name="connsiteX43" fmla="*/ 1462087 w 2240756"/>
              <a:gd name="connsiteY43" fmla="*/ 1285875 h 1293019"/>
              <a:gd name="connsiteX44" fmla="*/ 1443037 w 2240756"/>
              <a:gd name="connsiteY44" fmla="*/ 1269206 h 1293019"/>
              <a:gd name="connsiteX45" fmla="*/ 1354931 w 2240756"/>
              <a:gd name="connsiteY45" fmla="*/ 1183481 h 1293019"/>
              <a:gd name="connsiteX46" fmla="*/ 1128712 w 2240756"/>
              <a:gd name="connsiteY46" fmla="*/ 973931 h 1293019"/>
              <a:gd name="connsiteX47" fmla="*/ 935831 w 2240756"/>
              <a:gd name="connsiteY47" fmla="*/ 807244 h 1293019"/>
              <a:gd name="connsiteX48" fmla="*/ 738187 w 2240756"/>
              <a:gd name="connsiteY48" fmla="*/ 638175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40756" h="1293019">
                <a:moveTo>
                  <a:pt x="738187" y="638175"/>
                </a:moveTo>
                <a:lnTo>
                  <a:pt x="531019" y="454819"/>
                </a:lnTo>
                <a:lnTo>
                  <a:pt x="404812" y="311944"/>
                </a:lnTo>
                <a:lnTo>
                  <a:pt x="321469" y="240506"/>
                </a:lnTo>
                <a:lnTo>
                  <a:pt x="264319" y="192881"/>
                </a:lnTo>
                <a:lnTo>
                  <a:pt x="221456" y="164306"/>
                </a:lnTo>
                <a:lnTo>
                  <a:pt x="169069" y="138112"/>
                </a:lnTo>
                <a:lnTo>
                  <a:pt x="119062" y="123825"/>
                </a:lnTo>
                <a:lnTo>
                  <a:pt x="69056" y="107156"/>
                </a:lnTo>
                <a:lnTo>
                  <a:pt x="30956" y="92869"/>
                </a:lnTo>
                <a:lnTo>
                  <a:pt x="9525" y="80962"/>
                </a:lnTo>
                <a:lnTo>
                  <a:pt x="0" y="66675"/>
                </a:lnTo>
                <a:lnTo>
                  <a:pt x="2381" y="40481"/>
                </a:lnTo>
                <a:lnTo>
                  <a:pt x="14287" y="23812"/>
                </a:lnTo>
                <a:lnTo>
                  <a:pt x="28575" y="11906"/>
                </a:lnTo>
                <a:lnTo>
                  <a:pt x="47625" y="4762"/>
                </a:lnTo>
                <a:lnTo>
                  <a:pt x="83344" y="0"/>
                </a:lnTo>
                <a:lnTo>
                  <a:pt x="150019" y="9525"/>
                </a:lnTo>
                <a:lnTo>
                  <a:pt x="209550" y="30956"/>
                </a:lnTo>
                <a:lnTo>
                  <a:pt x="259556" y="54769"/>
                </a:lnTo>
                <a:lnTo>
                  <a:pt x="333375" y="95250"/>
                </a:lnTo>
                <a:lnTo>
                  <a:pt x="445294" y="171450"/>
                </a:lnTo>
                <a:lnTo>
                  <a:pt x="561975" y="254794"/>
                </a:lnTo>
                <a:lnTo>
                  <a:pt x="695325" y="354806"/>
                </a:lnTo>
                <a:lnTo>
                  <a:pt x="912019" y="500062"/>
                </a:lnTo>
                <a:lnTo>
                  <a:pt x="1095375" y="628650"/>
                </a:lnTo>
                <a:lnTo>
                  <a:pt x="1340644" y="792956"/>
                </a:lnTo>
                <a:lnTo>
                  <a:pt x="1483519" y="892969"/>
                </a:lnTo>
                <a:lnTo>
                  <a:pt x="1552575" y="923925"/>
                </a:lnTo>
                <a:lnTo>
                  <a:pt x="1728787" y="995362"/>
                </a:lnTo>
                <a:lnTo>
                  <a:pt x="1912144" y="1066800"/>
                </a:lnTo>
                <a:lnTo>
                  <a:pt x="2055019" y="1116806"/>
                </a:lnTo>
                <a:lnTo>
                  <a:pt x="2190750" y="1164431"/>
                </a:lnTo>
                <a:lnTo>
                  <a:pt x="2226469" y="1181100"/>
                </a:lnTo>
                <a:lnTo>
                  <a:pt x="2240756" y="1193006"/>
                </a:lnTo>
                <a:lnTo>
                  <a:pt x="2238375" y="1209675"/>
                </a:lnTo>
                <a:lnTo>
                  <a:pt x="2221706" y="1228725"/>
                </a:lnTo>
                <a:lnTo>
                  <a:pt x="2185987" y="1243012"/>
                </a:lnTo>
                <a:lnTo>
                  <a:pt x="2083594" y="1257300"/>
                </a:lnTo>
                <a:lnTo>
                  <a:pt x="1933575" y="1266825"/>
                </a:lnTo>
                <a:lnTo>
                  <a:pt x="1824037" y="1273969"/>
                </a:lnTo>
                <a:lnTo>
                  <a:pt x="1683544" y="1288256"/>
                </a:lnTo>
                <a:lnTo>
                  <a:pt x="1483519" y="1293019"/>
                </a:lnTo>
                <a:lnTo>
                  <a:pt x="1462087" y="1285875"/>
                </a:lnTo>
                <a:lnTo>
                  <a:pt x="1443037" y="1269206"/>
                </a:lnTo>
                <a:lnTo>
                  <a:pt x="1354931" y="1183481"/>
                </a:lnTo>
                <a:lnTo>
                  <a:pt x="1128712" y="973931"/>
                </a:lnTo>
                <a:lnTo>
                  <a:pt x="935831" y="807244"/>
                </a:lnTo>
                <a:lnTo>
                  <a:pt x="738187" y="6381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CA2DAB9-8A25-DB49-816A-6851A54731D6}"/>
              </a:ext>
            </a:extLst>
          </p:cNvPr>
          <p:cNvSpPr/>
          <p:nvPr/>
        </p:nvSpPr>
        <p:spPr>
          <a:xfrm>
            <a:off x="4729163" y="4525963"/>
            <a:ext cx="376237" cy="1560512"/>
          </a:xfrm>
          <a:custGeom>
            <a:avLst/>
            <a:gdLst>
              <a:gd name="connsiteX0" fmla="*/ 371475 w 376237"/>
              <a:gd name="connsiteY0" fmla="*/ 816769 h 1559719"/>
              <a:gd name="connsiteX1" fmla="*/ 371475 w 376237"/>
              <a:gd name="connsiteY1" fmla="*/ 1135857 h 1559719"/>
              <a:gd name="connsiteX2" fmla="*/ 369093 w 376237"/>
              <a:gd name="connsiteY2" fmla="*/ 1193007 h 1559719"/>
              <a:gd name="connsiteX3" fmla="*/ 361950 w 376237"/>
              <a:gd name="connsiteY3" fmla="*/ 1235869 h 1559719"/>
              <a:gd name="connsiteX4" fmla="*/ 340518 w 376237"/>
              <a:gd name="connsiteY4" fmla="*/ 1321594 h 1559719"/>
              <a:gd name="connsiteX5" fmla="*/ 323850 w 376237"/>
              <a:gd name="connsiteY5" fmla="*/ 1383507 h 1559719"/>
              <a:gd name="connsiteX6" fmla="*/ 311943 w 376237"/>
              <a:gd name="connsiteY6" fmla="*/ 1416844 h 1559719"/>
              <a:gd name="connsiteX7" fmla="*/ 292893 w 376237"/>
              <a:gd name="connsiteY7" fmla="*/ 1459707 h 1559719"/>
              <a:gd name="connsiteX8" fmla="*/ 266700 w 376237"/>
              <a:gd name="connsiteY8" fmla="*/ 1507332 h 1559719"/>
              <a:gd name="connsiteX9" fmla="*/ 245268 w 376237"/>
              <a:gd name="connsiteY9" fmla="*/ 1535907 h 1559719"/>
              <a:gd name="connsiteX10" fmla="*/ 226218 w 376237"/>
              <a:gd name="connsiteY10" fmla="*/ 1550194 h 1559719"/>
              <a:gd name="connsiteX11" fmla="*/ 204787 w 376237"/>
              <a:gd name="connsiteY11" fmla="*/ 1557338 h 1559719"/>
              <a:gd name="connsiteX12" fmla="*/ 176212 w 376237"/>
              <a:gd name="connsiteY12" fmla="*/ 1559719 h 1559719"/>
              <a:gd name="connsiteX13" fmla="*/ 130968 w 376237"/>
              <a:gd name="connsiteY13" fmla="*/ 1550194 h 1559719"/>
              <a:gd name="connsiteX14" fmla="*/ 107156 w 376237"/>
              <a:gd name="connsiteY14" fmla="*/ 1540669 h 1559719"/>
              <a:gd name="connsiteX15" fmla="*/ 85725 w 376237"/>
              <a:gd name="connsiteY15" fmla="*/ 1516857 h 1559719"/>
              <a:gd name="connsiteX16" fmla="*/ 28575 w 376237"/>
              <a:gd name="connsiteY16" fmla="*/ 1431132 h 1559719"/>
              <a:gd name="connsiteX17" fmla="*/ 121443 w 376237"/>
              <a:gd name="connsiteY17" fmla="*/ 1014413 h 1559719"/>
              <a:gd name="connsiteX18" fmla="*/ 128587 w 376237"/>
              <a:gd name="connsiteY18" fmla="*/ 966788 h 1559719"/>
              <a:gd name="connsiteX19" fmla="*/ 126206 w 376237"/>
              <a:gd name="connsiteY19" fmla="*/ 652463 h 1559719"/>
              <a:gd name="connsiteX20" fmla="*/ 128587 w 376237"/>
              <a:gd name="connsiteY20" fmla="*/ 390525 h 1559719"/>
              <a:gd name="connsiteX21" fmla="*/ 128587 w 376237"/>
              <a:gd name="connsiteY21" fmla="*/ 288132 h 1559719"/>
              <a:gd name="connsiteX22" fmla="*/ 126206 w 376237"/>
              <a:gd name="connsiteY22" fmla="*/ 261938 h 1559719"/>
              <a:gd name="connsiteX23" fmla="*/ 114300 w 376237"/>
              <a:gd name="connsiteY23" fmla="*/ 209550 h 1559719"/>
              <a:gd name="connsiteX24" fmla="*/ 100012 w 376237"/>
              <a:gd name="connsiteY24" fmla="*/ 164307 h 1559719"/>
              <a:gd name="connsiteX25" fmla="*/ 69056 w 376237"/>
              <a:gd name="connsiteY25" fmla="*/ 107157 h 1559719"/>
              <a:gd name="connsiteX26" fmla="*/ 0 w 376237"/>
              <a:gd name="connsiteY26" fmla="*/ 2382 h 1559719"/>
              <a:gd name="connsiteX27" fmla="*/ 204787 w 376237"/>
              <a:gd name="connsiteY27" fmla="*/ 0 h 1559719"/>
              <a:gd name="connsiteX28" fmla="*/ 300037 w 376237"/>
              <a:gd name="connsiteY28" fmla="*/ 73819 h 1559719"/>
              <a:gd name="connsiteX29" fmla="*/ 330993 w 376237"/>
              <a:gd name="connsiteY29" fmla="*/ 97632 h 1559719"/>
              <a:gd name="connsiteX30" fmla="*/ 347662 w 376237"/>
              <a:gd name="connsiteY30" fmla="*/ 111919 h 1559719"/>
              <a:gd name="connsiteX31" fmla="*/ 366712 w 376237"/>
              <a:gd name="connsiteY31" fmla="*/ 135732 h 1559719"/>
              <a:gd name="connsiteX32" fmla="*/ 373856 w 376237"/>
              <a:gd name="connsiteY32" fmla="*/ 154782 h 1559719"/>
              <a:gd name="connsiteX33" fmla="*/ 376237 w 376237"/>
              <a:gd name="connsiteY33" fmla="*/ 188119 h 1559719"/>
              <a:gd name="connsiteX34" fmla="*/ 376237 w 376237"/>
              <a:gd name="connsiteY34" fmla="*/ 419100 h 1559719"/>
              <a:gd name="connsiteX35" fmla="*/ 371475 w 376237"/>
              <a:gd name="connsiteY35" fmla="*/ 816769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76237" h="1559719">
                <a:moveTo>
                  <a:pt x="371475" y="816769"/>
                </a:moveTo>
                <a:lnTo>
                  <a:pt x="371475" y="1135857"/>
                </a:lnTo>
                <a:lnTo>
                  <a:pt x="369093" y="1193007"/>
                </a:lnTo>
                <a:lnTo>
                  <a:pt x="361950" y="1235869"/>
                </a:lnTo>
                <a:lnTo>
                  <a:pt x="340518" y="1321594"/>
                </a:lnTo>
                <a:lnTo>
                  <a:pt x="323850" y="1383507"/>
                </a:lnTo>
                <a:lnTo>
                  <a:pt x="311943" y="1416844"/>
                </a:lnTo>
                <a:lnTo>
                  <a:pt x="292893" y="1459707"/>
                </a:lnTo>
                <a:lnTo>
                  <a:pt x="266700" y="1507332"/>
                </a:lnTo>
                <a:lnTo>
                  <a:pt x="245268" y="1535907"/>
                </a:lnTo>
                <a:lnTo>
                  <a:pt x="226218" y="1550194"/>
                </a:lnTo>
                <a:lnTo>
                  <a:pt x="204787" y="1557338"/>
                </a:lnTo>
                <a:lnTo>
                  <a:pt x="176212" y="1559719"/>
                </a:lnTo>
                <a:lnTo>
                  <a:pt x="130968" y="1550194"/>
                </a:lnTo>
                <a:lnTo>
                  <a:pt x="107156" y="1540669"/>
                </a:lnTo>
                <a:lnTo>
                  <a:pt x="85725" y="1516857"/>
                </a:lnTo>
                <a:lnTo>
                  <a:pt x="28575" y="1431132"/>
                </a:lnTo>
                <a:lnTo>
                  <a:pt x="121443" y="1014413"/>
                </a:lnTo>
                <a:lnTo>
                  <a:pt x="128587" y="966788"/>
                </a:lnTo>
                <a:cubicBezTo>
                  <a:pt x="127793" y="862013"/>
                  <a:pt x="127000" y="757238"/>
                  <a:pt x="126206" y="652463"/>
                </a:cubicBezTo>
                <a:cubicBezTo>
                  <a:pt x="127000" y="565150"/>
                  <a:pt x="127793" y="477838"/>
                  <a:pt x="128587" y="390525"/>
                </a:cubicBezTo>
                <a:lnTo>
                  <a:pt x="128587" y="288132"/>
                </a:lnTo>
                <a:lnTo>
                  <a:pt x="126206" y="261938"/>
                </a:lnTo>
                <a:lnTo>
                  <a:pt x="114300" y="209550"/>
                </a:lnTo>
                <a:lnTo>
                  <a:pt x="100012" y="164307"/>
                </a:lnTo>
                <a:lnTo>
                  <a:pt x="69056" y="107157"/>
                </a:lnTo>
                <a:lnTo>
                  <a:pt x="0" y="2382"/>
                </a:lnTo>
                <a:lnTo>
                  <a:pt x="204787" y="0"/>
                </a:lnTo>
                <a:lnTo>
                  <a:pt x="300037" y="73819"/>
                </a:lnTo>
                <a:lnTo>
                  <a:pt x="330993" y="97632"/>
                </a:lnTo>
                <a:lnTo>
                  <a:pt x="347662" y="111919"/>
                </a:lnTo>
                <a:lnTo>
                  <a:pt x="366712" y="135732"/>
                </a:lnTo>
                <a:lnTo>
                  <a:pt x="373856" y="154782"/>
                </a:lnTo>
                <a:lnTo>
                  <a:pt x="376237" y="188119"/>
                </a:lnTo>
                <a:lnTo>
                  <a:pt x="376237" y="419100"/>
                </a:lnTo>
                <a:cubicBezTo>
                  <a:pt x="374650" y="553244"/>
                  <a:pt x="373062" y="687388"/>
                  <a:pt x="371475" y="8167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528567A-D044-2146-B09F-2CF20A526A67}"/>
              </a:ext>
            </a:extLst>
          </p:cNvPr>
          <p:cNvSpPr/>
          <p:nvPr/>
        </p:nvSpPr>
        <p:spPr>
          <a:xfrm>
            <a:off x="4348163" y="5424488"/>
            <a:ext cx="555625" cy="561975"/>
          </a:xfrm>
          <a:custGeom>
            <a:avLst/>
            <a:gdLst>
              <a:gd name="connsiteX0" fmla="*/ 138112 w 554831"/>
              <a:gd name="connsiteY0" fmla="*/ 116681 h 561975"/>
              <a:gd name="connsiteX1" fmla="*/ 264318 w 554831"/>
              <a:gd name="connsiteY1" fmla="*/ 169068 h 561975"/>
              <a:gd name="connsiteX2" fmla="*/ 314325 w 554831"/>
              <a:gd name="connsiteY2" fmla="*/ 183356 h 561975"/>
              <a:gd name="connsiteX3" fmla="*/ 342900 w 554831"/>
              <a:gd name="connsiteY3" fmla="*/ 188118 h 561975"/>
              <a:gd name="connsiteX4" fmla="*/ 381000 w 554831"/>
              <a:gd name="connsiteY4" fmla="*/ 192881 h 561975"/>
              <a:gd name="connsiteX5" fmla="*/ 419100 w 554831"/>
              <a:gd name="connsiteY5" fmla="*/ 190500 h 561975"/>
              <a:gd name="connsiteX6" fmla="*/ 452437 w 554831"/>
              <a:gd name="connsiteY6" fmla="*/ 180975 h 561975"/>
              <a:gd name="connsiteX7" fmla="*/ 471487 w 554831"/>
              <a:gd name="connsiteY7" fmla="*/ 169068 h 561975"/>
              <a:gd name="connsiteX8" fmla="*/ 554831 w 554831"/>
              <a:gd name="connsiteY8" fmla="*/ 0 h 561975"/>
              <a:gd name="connsiteX9" fmla="*/ 438150 w 554831"/>
              <a:gd name="connsiteY9" fmla="*/ 561975 h 561975"/>
              <a:gd name="connsiteX10" fmla="*/ 407193 w 554831"/>
              <a:gd name="connsiteY10" fmla="*/ 531018 h 561975"/>
              <a:gd name="connsiteX11" fmla="*/ 330993 w 554831"/>
              <a:gd name="connsiteY11" fmla="*/ 431006 h 561975"/>
              <a:gd name="connsiteX12" fmla="*/ 280987 w 554831"/>
              <a:gd name="connsiteY12" fmla="*/ 361950 h 561975"/>
              <a:gd name="connsiteX13" fmla="*/ 207168 w 554831"/>
              <a:gd name="connsiteY13" fmla="*/ 280987 h 561975"/>
              <a:gd name="connsiteX14" fmla="*/ 147637 w 554831"/>
              <a:gd name="connsiteY14" fmla="*/ 226218 h 561975"/>
              <a:gd name="connsiteX15" fmla="*/ 109537 w 554831"/>
              <a:gd name="connsiteY15" fmla="*/ 192881 h 561975"/>
              <a:gd name="connsiteX16" fmla="*/ 80962 w 554831"/>
              <a:gd name="connsiteY16" fmla="*/ 173831 h 561975"/>
              <a:gd name="connsiteX17" fmla="*/ 40481 w 554831"/>
              <a:gd name="connsiteY17" fmla="*/ 154781 h 561975"/>
              <a:gd name="connsiteX18" fmla="*/ 23812 w 554831"/>
              <a:gd name="connsiteY18" fmla="*/ 142875 h 561975"/>
              <a:gd name="connsiteX19" fmla="*/ 9525 w 554831"/>
              <a:gd name="connsiteY19" fmla="*/ 123825 h 561975"/>
              <a:gd name="connsiteX20" fmla="*/ 0 w 554831"/>
              <a:gd name="connsiteY20" fmla="*/ 107156 h 561975"/>
              <a:gd name="connsiteX21" fmla="*/ 0 w 554831"/>
              <a:gd name="connsiteY21" fmla="*/ 88106 h 561975"/>
              <a:gd name="connsiteX22" fmla="*/ 2381 w 554831"/>
              <a:gd name="connsiteY22" fmla="*/ 78581 h 561975"/>
              <a:gd name="connsiteX23" fmla="*/ 16668 w 554831"/>
              <a:gd name="connsiteY23" fmla="*/ 73818 h 561975"/>
              <a:gd name="connsiteX24" fmla="*/ 57150 w 554831"/>
              <a:gd name="connsiteY24" fmla="*/ 78581 h 561975"/>
              <a:gd name="connsiteX25" fmla="*/ 138112 w 554831"/>
              <a:gd name="connsiteY25" fmla="*/ 1166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54831" h="561975">
                <a:moveTo>
                  <a:pt x="138112" y="116681"/>
                </a:moveTo>
                <a:lnTo>
                  <a:pt x="264318" y="169068"/>
                </a:lnTo>
                <a:lnTo>
                  <a:pt x="314325" y="183356"/>
                </a:lnTo>
                <a:lnTo>
                  <a:pt x="342900" y="188118"/>
                </a:lnTo>
                <a:lnTo>
                  <a:pt x="381000" y="192881"/>
                </a:lnTo>
                <a:lnTo>
                  <a:pt x="419100" y="190500"/>
                </a:lnTo>
                <a:lnTo>
                  <a:pt x="452437" y="180975"/>
                </a:lnTo>
                <a:lnTo>
                  <a:pt x="471487" y="169068"/>
                </a:lnTo>
                <a:lnTo>
                  <a:pt x="554831" y="0"/>
                </a:lnTo>
                <a:lnTo>
                  <a:pt x="438150" y="561975"/>
                </a:lnTo>
                <a:lnTo>
                  <a:pt x="407193" y="531018"/>
                </a:lnTo>
                <a:lnTo>
                  <a:pt x="330993" y="431006"/>
                </a:lnTo>
                <a:lnTo>
                  <a:pt x="280987" y="361950"/>
                </a:lnTo>
                <a:lnTo>
                  <a:pt x="207168" y="280987"/>
                </a:lnTo>
                <a:lnTo>
                  <a:pt x="147637" y="226218"/>
                </a:lnTo>
                <a:lnTo>
                  <a:pt x="109537" y="192881"/>
                </a:lnTo>
                <a:lnTo>
                  <a:pt x="80962" y="173831"/>
                </a:lnTo>
                <a:lnTo>
                  <a:pt x="40481" y="154781"/>
                </a:lnTo>
                <a:lnTo>
                  <a:pt x="23812" y="142875"/>
                </a:lnTo>
                <a:lnTo>
                  <a:pt x="9525" y="123825"/>
                </a:lnTo>
                <a:lnTo>
                  <a:pt x="0" y="107156"/>
                </a:lnTo>
                <a:lnTo>
                  <a:pt x="0" y="88106"/>
                </a:lnTo>
                <a:lnTo>
                  <a:pt x="2381" y="78581"/>
                </a:lnTo>
                <a:lnTo>
                  <a:pt x="16668" y="73818"/>
                </a:lnTo>
                <a:lnTo>
                  <a:pt x="57150" y="78581"/>
                </a:lnTo>
                <a:lnTo>
                  <a:pt x="138112" y="1166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B81AAB-C9BD-4195-AA0A-D98DF1802D5F}"/>
              </a:ext>
            </a:extLst>
          </p:cNvPr>
          <p:cNvGrpSpPr/>
          <p:nvPr/>
        </p:nvGrpSpPr>
        <p:grpSpPr>
          <a:xfrm>
            <a:off x="2695575" y="1326357"/>
            <a:ext cx="4619625" cy="4760912"/>
            <a:chOff x="2847975" y="1477963"/>
            <a:chExt cx="4619625" cy="4760912"/>
          </a:xfrm>
        </p:grpSpPr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5F2C9036-5DF8-48FA-832B-01727C16BC72}"/>
                </a:ext>
              </a:extLst>
            </p:cNvPr>
            <p:cNvSpPr/>
            <p:nvPr/>
          </p:nvSpPr>
          <p:spPr>
            <a:xfrm>
              <a:off x="4754563" y="1477963"/>
              <a:ext cx="569912" cy="673100"/>
            </a:xfrm>
            <a:custGeom>
              <a:avLst/>
              <a:gdLst>
                <a:gd name="connsiteX0" fmla="*/ 230982 w 569119"/>
                <a:gd name="connsiteY0" fmla="*/ 431007 h 671513"/>
                <a:gd name="connsiteX1" fmla="*/ 228600 w 569119"/>
                <a:gd name="connsiteY1" fmla="*/ 269082 h 671513"/>
                <a:gd name="connsiteX2" fmla="*/ 223838 w 569119"/>
                <a:gd name="connsiteY2" fmla="*/ 216694 h 671513"/>
                <a:gd name="connsiteX3" fmla="*/ 209550 w 569119"/>
                <a:gd name="connsiteY3" fmla="*/ 178594 h 671513"/>
                <a:gd name="connsiteX4" fmla="*/ 171450 w 569119"/>
                <a:gd name="connsiteY4" fmla="*/ 142875 h 671513"/>
                <a:gd name="connsiteX5" fmla="*/ 135732 w 569119"/>
                <a:gd name="connsiteY5" fmla="*/ 121444 h 671513"/>
                <a:gd name="connsiteX6" fmla="*/ 92869 w 569119"/>
                <a:gd name="connsiteY6" fmla="*/ 100013 h 671513"/>
                <a:gd name="connsiteX7" fmla="*/ 38100 w 569119"/>
                <a:gd name="connsiteY7" fmla="*/ 78582 h 671513"/>
                <a:gd name="connsiteX8" fmla="*/ 19050 w 569119"/>
                <a:gd name="connsiteY8" fmla="*/ 66675 h 671513"/>
                <a:gd name="connsiteX9" fmla="*/ 2382 w 569119"/>
                <a:gd name="connsiteY9" fmla="*/ 42863 h 671513"/>
                <a:gd name="connsiteX10" fmla="*/ 0 w 569119"/>
                <a:gd name="connsiteY10" fmla="*/ 21432 h 671513"/>
                <a:gd name="connsiteX11" fmla="*/ 11907 w 569119"/>
                <a:gd name="connsiteY11" fmla="*/ 7144 h 671513"/>
                <a:gd name="connsiteX12" fmla="*/ 35719 w 569119"/>
                <a:gd name="connsiteY12" fmla="*/ 0 h 671513"/>
                <a:gd name="connsiteX13" fmla="*/ 142875 w 569119"/>
                <a:gd name="connsiteY13" fmla="*/ 0 h 671513"/>
                <a:gd name="connsiteX14" fmla="*/ 240507 w 569119"/>
                <a:gd name="connsiteY14" fmla="*/ 4763 h 671513"/>
                <a:gd name="connsiteX15" fmla="*/ 302419 w 569119"/>
                <a:gd name="connsiteY15" fmla="*/ 11907 h 671513"/>
                <a:gd name="connsiteX16" fmla="*/ 350044 w 569119"/>
                <a:gd name="connsiteY16" fmla="*/ 26194 h 671513"/>
                <a:gd name="connsiteX17" fmla="*/ 390525 w 569119"/>
                <a:gd name="connsiteY17" fmla="*/ 47625 h 671513"/>
                <a:gd name="connsiteX18" fmla="*/ 476250 w 569119"/>
                <a:gd name="connsiteY18" fmla="*/ 102394 h 671513"/>
                <a:gd name="connsiteX19" fmla="*/ 531019 w 569119"/>
                <a:gd name="connsiteY19" fmla="*/ 145257 h 671513"/>
                <a:gd name="connsiteX20" fmla="*/ 559594 w 569119"/>
                <a:gd name="connsiteY20" fmla="*/ 180975 h 671513"/>
                <a:gd name="connsiteX21" fmla="*/ 566738 w 569119"/>
                <a:gd name="connsiteY21" fmla="*/ 207169 h 671513"/>
                <a:gd name="connsiteX22" fmla="*/ 569119 w 569119"/>
                <a:gd name="connsiteY22" fmla="*/ 235744 h 671513"/>
                <a:gd name="connsiteX23" fmla="*/ 561975 w 569119"/>
                <a:gd name="connsiteY23" fmla="*/ 259557 h 671513"/>
                <a:gd name="connsiteX24" fmla="*/ 545307 w 569119"/>
                <a:gd name="connsiteY24" fmla="*/ 295275 h 671513"/>
                <a:gd name="connsiteX25" fmla="*/ 531019 w 569119"/>
                <a:gd name="connsiteY25" fmla="*/ 323850 h 671513"/>
                <a:gd name="connsiteX26" fmla="*/ 519113 w 569119"/>
                <a:gd name="connsiteY26" fmla="*/ 361950 h 671513"/>
                <a:gd name="connsiteX27" fmla="*/ 521494 w 569119"/>
                <a:gd name="connsiteY27" fmla="*/ 438150 h 671513"/>
                <a:gd name="connsiteX28" fmla="*/ 523875 w 569119"/>
                <a:gd name="connsiteY28" fmla="*/ 650082 h 671513"/>
                <a:gd name="connsiteX29" fmla="*/ 230982 w 569119"/>
                <a:gd name="connsiteY29" fmla="*/ 671513 h 671513"/>
                <a:gd name="connsiteX30" fmla="*/ 230982 w 569119"/>
                <a:gd name="connsiteY30" fmla="*/ 431007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9119" h="671513">
                  <a:moveTo>
                    <a:pt x="230982" y="431007"/>
                  </a:moveTo>
                  <a:lnTo>
                    <a:pt x="228600" y="269082"/>
                  </a:lnTo>
                  <a:lnTo>
                    <a:pt x="223838" y="216694"/>
                  </a:lnTo>
                  <a:lnTo>
                    <a:pt x="209550" y="178594"/>
                  </a:lnTo>
                  <a:lnTo>
                    <a:pt x="171450" y="142875"/>
                  </a:lnTo>
                  <a:lnTo>
                    <a:pt x="135732" y="121444"/>
                  </a:lnTo>
                  <a:lnTo>
                    <a:pt x="92869" y="100013"/>
                  </a:lnTo>
                  <a:lnTo>
                    <a:pt x="38100" y="78582"/>
                  </a:lnTo>
                  <a:lnTo>
                    <a:pt x="19050" y="66675"/>
                  </a:lnTo>
                  <a:lnTo>
                    <a:pt x="2382" y="42863"/>
                  </a:lnTo>
                  <a:lnTo>
                    <a:pt x="0" y="21432"/>
                  </a:lnTo>
                  <a:lnTo>
                    <a:pt x="11907" y="7144"/>
                  </a:lnTo>
                  <a:lnTo>
                    <a:pt x="35719" y="0"/>
                  </a:lnTo>
                  <a:lnTo>
                    <a:pt x="142875" y="0"/>
                  </a:lnTo>
                  <a:lnTo>
                    <a:pt x="240507" y="4763"/>
                  </a:lnTo>
                  <a:lnTo>
                    <a:pt x="302419" y="11907"/>
                  </a:lnTo>
                  <a:lnTo>
                    <a:pt x="350044" y="26194"/>
                  </a:lnTo>
                  <a:lnTo>
                    <a:pt x="390525" y="47625"/>
                  </a:lnTo>
                  <a:lnTo>
                    <a:pt x="476250" y="102394"/>
                  </a:lnTo>
                  <a:lnTo>
                    <a:pt x="531019" y="145257"/>
                  </a:lnTo>
                  <a:lnTo>
                    <a:pt x="559594" y="180975"/>
                  </a:lnTo>
                  <a:lnTo>
                    <a:pt x="566738" y="207169"/>
                  </a:lnTo>
                  <a:lnTo>
                    <a:pt x="569119" y="235744"/>
                  </a:lnTo>
                  <a:lnTo>
                    <a:pt x="561975" y="259557"/>
                  </a:lnTo>
                  <a:lnTo>
                    <a:pt x="545307" y="295275"/>
                  </a:lnTo>
                  <a:lnTo>
                    <a:pt x="531019" y="323850"/>
                  </a:lnTo>
                  <a:lnTo>
                    <a:pt x="519113" y="361950"/>
                  </a:lnTo>
                  <a:cubicBezTo>
                    <a:pt x="519907" y="387350"/>
                    <a:pt x="520700" y="412750"/>
                    <a:pt x="521494" y="438150"/>
                  </a:cubicBezTo>
                  <a:cubicBezTo>
                    <a:pt x="522288" y="508794"/>
                    <a:pt x="523081" y="579438"/>
                    <a:pt x="523875" y="650082"/>
                  </a:cubicBezTo>
                  <a:lnTo>
                    <a:pt x="230982" y="671513"/>
                  </a:lnTo>
                  <a:lnTo>
                    <a:pt x="23098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2BB0D9E1-DF79-44C8-8BE5-9B4EAAD9D72B}"/>
                </a:ext>
              </a:extLst>
            </p:cNvPr>
            <p:cNvSpPr/>
            <p:nvPr/>
          </p:nvSpPr>
          <p:spPr>
            <a:xfrm>
              <a:off x="3033713" y="2017713"/>
              <a:ext cx="501650" cy="1092200"/>
            </a:xfrm>
            <a:custGeom>
              <a:avLst/>
              <a:gdLst>
                <a:gd name="connsiteX0" fmla="*/ 0 w 502443"/>
                <a:gd name="connsiteY0" fmla="*/ 938212 h 1092994"/>
                <a:gd name="connsiteX1" fmla="*/ 7143 w 502443"/>
                <a:gd name="connsiteY1" fmla="*/ 795337 h 1092994"/>
                <a:gd name="connsiteX2" fmla="*/ 14287 w 502443"/>
                <a:gd name="connsiteY2" fmla="*/ 773906 h 1092994"/>
                <a:gd name="connsiteX3" fmla="*/ 52387 w 502443"/>
                <a:gd name="connsiteY3" fmla="*/ 738187 h 1092994"/>
                <a:gd name="connsiteX4" fmla="*/ 90487 w 502443"/>
                <a:gd name="connsiteY4" fmla="*/ 697706 h 1092994"/>
                <a:gd name="connsiteX5" fmla="*/ 128587 w 502443"/>
                <a:gd name="connsiteY5" fmla="*/ 650081 h 1092994"/>
                <a:gd name="connsiteX6" fmla="*/ 164306 w 502443"/>
                <a:gd name="connsiteY6" fmla="*/ 602456 h 1092994"/>
                <a:gd name="connsiteX7" fmla="*/ 211931 w 502443"/>
                <a:gd name="connsiteY7" fmla="*/ 528637 h 1092994"/>
                <a:gd name="connsiteX8" fmla="*/ 257175 w 502443"/>
                <a:gd name="connsiteY8" fmla="*/ 440531 h 1092994"/>
                <a:gd name="connsiteX9" fmla="*/ 290512 w 502443"/>
                <a:gd name="connsiteY9" fmla="*/ 359569 h 1092994"/>
                <a:gd name="connsiteX10" fmla="*/ 314325 w 502443"/>
                <a:gd name="connsiteY10" fmla="*/ 283369 h 1092994"/>
                <a:gd name="connsiteX11" fmla="*/ 326231 w 502443"/>
                <a:gd name="connsiteY11" fmla="*/ 207169 h 1092994"/>
                <a:gd name="connsiteX12" fmla="*/ 326231 w 502443"/>
                <a:gd name="connsiteY12" fmla="*/ 161925 h 1092994"/>
                <a:gd name="connsiteX13" fmla="*/ 326231 w 502443"/>
                <a:gd name="connsiteY13" fmla="*/ 119062 h 1092994"/>
                <a:gd name="connsiteX14" fmla="*/ 316706 w 502443"/>
                <a:gd name="connsiteY14" fmla="*/ 88106 h 1092994"/>
                <a:gd name="connsiteX15" fmla="*/ 302418 w 502443"/>
                <a:gd name="connsiteY15" fmla="*/ 59531 h 1092994"/>
                <a:gd name="connsiteX16" fmla="*/ 290512 w 502443"/>
                <a:gd name="connsiteY16" fmla="*/ 33337 h 1092994"/>
                <a:gd name="connsiteX17" fmla="*/ 290512 w 502443"/>
                <a:gd name="connsiteY17" fmla="*/ 19050 h 1092994"/>
                <a:gd name="connsiteX18" fmla="*/ 295275 w 502443"/>
                <a:gd name="connsiteY18" fmla="*/ 4762 h 1092994"/>
                <a:gd name="connsiteX19" fmla="*/ 316706 w 502443"/>
                <a:gd name="connsiteY19" fmla="*/ 0 h 1092994"/>
                <a:gd name="connsiteX20" fmla="*/ 352425 w 502443"/>
                <a:gd name="connsiteY20" fmla="*/ 21431 h 1092994"/>
                <a:gd name="connsiteX21" fmla="*/ 395287 w 502443"/>
                <a:gd name="connsiteY21" fmla="*/ 69056 h 1092994"/>
                <a:gd name="connsiteX22" fmla="*/ 435768 w 502443"/>
                <a:gd name="connsiteY22" fmla="*/ 135731 h 1092994"/>
                <a:gd name="connsiteX23" fmla="*/ 481012 w 502443"/>
                <a:gd name="connsiteY23" fmla="*/ 223837 h 1092994"/>
                <a:gd name="connsiteX24" fmla="*/ 502443 w 502443"/>
                <a:gd name="connsiteY24" fmla="*/ 345281 h 1092994"/>
                <a:gd name="connsiteX25" fmla="*/ 485775 w 502443"/>
                <a:gd name="connsiteY25" fmla="*/ 450056 h 1092994"/>
                <a:gd name="connsiteX26" fmla="*/ 440531 w 502443"/>
                <a:gd name="connsiteY26" fmla="*/ 600075 h 1092994"/>
                <a:gd name="connsiteX27" fmla="*/ 381000 w 502443"/>
                <a:gd name="connsiteY27" fmla="*/ 773906 h 1092994"/>
                <a:gd name="connsiteX28" fmla="*/ 302418 w 502443"/>
                <a:gd name="connsiteY28" fmla="*/ 940594 h 1092994"/>
                <a:gd name="connsiteX29" fmla="*/ 245268 w 502443"/>
                <a:gd name="connsiteY29" fmla="*/ 1023937 h 1092994"/>
                <a:gd name="connsiteX30" fmla="*/ 200025 w 502443"/>
                <a:gd name="connsiteY30" fmla="*/ 1062037 h 1092994"/>
                <a:gd name="connsiteX31" fmla="*/ 166687 w 502443"/>
                <a:gd name="connsiteY31" fmla="*/ 1081087 h 1092994"/>
                <a:gd name="connsiteX32" fmla="*/ 116681 w 502443"/>
                <a:gd name="connsiteY32" fmla="*/ 1092994 h 1092994"/>
                <a:gd name="connsiteX33" fmla="*/ 76200 w 502443"/>
                <a:gd name="connsiteY33" fmla="*/ 1090612 h 1092994"/>
                <a:gd name="connsiteX34" fmla="*/ 54768 w 502443"/>
                <a:gd name="connsiteY34" fmla="*/ 1083469 h 1092994"/>
                <a:gd name="connsiteX35" fmla="*/ 30956 w 502443"/>
                <a:gd name="connsiteY35" fmla="*/ 1066800 h 1092994"/>
                <a:gd name="connsiteX36" fmla="*/ 9525 w 502443"/>
                <a:gd name="connsiteY36" fmla="*/ 1035844 h 1092994"/>
                <a:gd name="connsiteX37" fmla="*/ 0 w 502443"/>
                <a:gd name="connsiteY37" fmla="*/ 9382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3" h="1092994">
                  <a:moveTo>
                    <a:pt x="0" y="938212"/>
                  </a:moveTo>
                  <a:lnTo>
                    <a:pt x="7143" y="795337"/>
                  </a:lnTo>
                  <a:lnTo>
                    <a:pt x="14287" y="773906"/>
                  </a:lnTo>
                  <a:lnTo>
                    <a:pt x="52387" y="738187"/>
                  </a:lnTo>
                  <a:lnTo>
                    <a:pt x="90487" y="697706"/>
                  </a:lnTo>
                  <a:lnTo>
                    <a:pt x="128587" y="650081"/>
                  </a:lnTo>
                  <a:lnTo>
                    <a:pt x="164306" y="602456"/>
                  </a:lnTo>
                  <a:lnTo>
                    <a:pt x="211931" y="528637"/>
                  </a:lnTo>
                  <a:lnTo>
                    <a:pt x="257175" y="440531"/>
                  </a:lnTo>
                  <a:lnTo>
                    <a:pt x="290512" y="359569"/>
                  </a:lnTo>
                  <a:lnTo>
                    <a:pt x="314325" y="283369"/>
                  </a:lnTo>
                  <a:lnTo>
                    <a:pt x="326231" y="207169"/>
                  </a:lnTo>
                  <a:lnTo>
                    <a:pt x="326231" y="161925"/>
                  </a:lnTo>
                  <a:lnTo>
                    <a:pt x="326231" y="119062"/>
                  </a:lnTo>
                  <a:lnTo>
                    <a:pt x="316706" y="88106"/>
                  </a:lnTo>
                  <a:lnTo>
                    <a:pt x="302418" y="59531"/>
                  </a:lnTo>
                  <a:lnTo>
                    <a:pt x="290512" y="33337"/>
                  </a:lnTo>
                  <a:lnTo>
                    <a:pt x="290512" y="19050"/>
                  </a:lnTo>
                  <a:lnTo>
                    <a:pt x="295275" y="4762"/>
                  </a:lnTo>
                  <a:lnTo>
                    <a:pt x="316706" y="0"/>
                  </a:lnTo>
                  <a:lnTo>
                    <a:pt x="352425" y="21431"/>
                  </a:lnTo>
                  <a:lnTo>
                    <a:pt x="395287" y="69056"/>
                  </a:lnTo>
                  <a:lnTo>
                    <a:pt x="435768" y="135731"/>
                  </a:lnTo>
                  <a:lnTo>
                    <a:pt x="481012" y="223837"/>
                  </a:lnTo>
                  <a:lnTo>
                    <a:pt x="502443" y="345281"/>
                  </a:lnTo>
                  <a:lnTo>
                    <a:pt x="485775" y="450056"/>
                  </a:lnTo>
                  <a:lnTo>
                    <a:pt x="440531" y="600075"/>
                  </a:lnTo>
                  <a:lnTo>
                    <a:pt x="381000" y="773906"/>
                  </a:lnTo>
                  <a:lnTo>
                    <a:pt x="302418" y="940594"/>
                  </a:lnTo>
                  <a:lnTo>
                    <a:pt x="245268" y="1023937"/>
                  </a:lnTo>
                  <a:lnTo>
                    <a:pt x="200025" y="1062037"/>
                  </a:lnTo>
                  <a:lnTo>
                    <a:pt x="166687" y="1081087"/>
                  </a:lnTo>
                  <a:lnTo>
                    <a:pt x="116681" y="1092994"/>
                  </a:lnTo>
                  <a:lnTo>
                    <a:pt x="76200" y="1090612"/>
                  </a:lnTo>
                  <a:lnTo>
                    <a:pt x="54768" y="1083469"/>
                  </a:lnTo>
                  <a:lnTo>
                    <a:pt x="30956" y="1066800"/>
                  </a:lnTo>
                  <a:lnTo>
                    <a:pt x="9525" y="1035844"/>
                  </a:lnTo>
                  <a:lnTo>
                    <a:pt x="0" y="938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67625FE3-385E-4271-9038-511B2A71311C}"/>
                </a:ext>
              </a:extLst>
            </p:cNvPr>
            <p:cNvSpPr/>
            <p:nvPr/>
          </p:nvSpPr>
          <p:spPr>
            <a:xfrm>
              <a:off x="3071813" y="2576513"/>
              <a:ext cx="1165225" cy="1222375"/>
            </a:xfrm>
            <a:custGeom>
              <a:avLst/>
              <a:gdLst>
                <a:gd name="connsiteX0" fmla="*/ 450056 w 1164431"/>
                <a:gd name="connsiteY0" fmla="*/ 962025 h 1221581"/>
                <a:gd name="connsiteX1" fmla="*/ 276225 w 1164431"/>
                <a:gd name="connsiteY1" fmla="*/ 1071562 h 1221581"/>
                <a:gd name="connsiteX2" fmla="*/ 126206 w 1164431"/>
                <a:gd name="connsiteY2" fmla="*/ 1166812 h 1221581"/>
                <a:gd name="connsiteX3" fmla="*/ 59531 w 1164431"/>
                <a:gd name="connsiteY3" fmla="*/ 1209675 h 1221581"/>
                <a:gd name="connsiteX4" fmla="*/ 35718 w 1164431"/>
                <a:gd name="connsiteY4" fmla="*/ 1219200 h 1221581"/>
                <a:gd name="connsiteX5" fmla="*/ 16668 w 1164431"/>
                <a:gd name="connsiteY5" fmla="*/ 1221581 h 1221581"/>
                <a:gd name="connsiteX6" fmla="*/ 4762 w 1164431"/>
                <a:gd name="connsiteY6" fmla="*/ 1216818 h 1221581"/>
                <a:gd name="connsiteX7" fmla="*/ 0 w 1164431"/>
                <a:gd name="connsiteY7" fmla="*/ 1209675 h 1221581"/>
                <a:gd name="connsiteX8" fmla="*/ 0 w 1164431"/>
                <a:gd name="connsiteY8" fmla="*/ 1195387 h 1221581"/>
                <a:gd name="connsiteX9" fmla="*/ 7143 w 1164431"/>
                <a:gd name="connsiteY9" fmla="*/ 1159668 h 1221581"/>
                <a:gd name="connsiteX10" fmla="*/ 14287 w 1164431"/>
                <a:gd name="connsiteY10" fmla="*/ 1140618 h 1221581"/>
                <a:gd name="connsiteX11" fmla="*/ 35718 w 1164431"/>
                <a:gd name="connsiteY11" fmla="*/ 1119187 h 1221581"/>
                <a:gd name="connsiteX12" fmla="*/ 190500 w 1164431"/>
                <a:gd name="connsiteY12" fmla="*/ 1000125 h 1221581"/>
                <a:gd name="connsiteX13" fmla="*/ 307181 w 1164431"/>
                <a:gd name="connsiteY13" fmla="*/ 895350 h 1221581"/>
                <a:gd name="connsiteX14" fmla="*/ 473868 w 1164431"/>
                <a:gd name="connsiteY14" fmla="*/ 735806 h 1221581"/>
                <a:gd name="connsiteX15" fmla="*/ 619125 w 1164431"/>
                <a:gd name="connsiteY15" fmla="*/ 576262 h 1221581"/>
                <a:gd name="connsiteX16" fmla="*/ 723900 w 1164431"/>
                <a:gd name="connsiteY16" fmla="*/ 450056 h 1221581"/>
                <a:gd name="connsiteX17" fmla="*/ 819150 w 1164431"/>
                <a:gd name="connsiteY17" fmla="*/ 307181 h 1221581"/>
                <a:gd name="connsiteX18" fmla="*/ 864393 w 1164431"/>
                <a:gd name="connsiteY18" fmla="*/ 228600 h 1221581"/>
                <a:gd name="connsiteX19" fmla="*/ 866775 w 1164431"/>
                <a:gd name="connsiteY19" fmla="*/ 207168 h 1221581"/>
                <a:gd name="connsiteX20" fmla="*/ 866775 w 1164431"/>
                <a:gd name="connsiteY20" fmla="*/ 171450 h 1221581"/>
                <a:gd name="connsiteX21" fmla="*/ 854868 w 1164431"/>
                <a:gd name="connsiteY21" fmla="*/ 133350 h 1221581"/>
                <a:gd name="connsiteX22" fmla="*/ 840581 w 1164431"/>
                <a:gd name="connsiteY22" fmla="*/ 111918 h 1221581"/>
                <a:gd name="connsiteX23" fmla="*/ 812006 w 1164431"/>
                <a:gd name="connsiteY23" fmla="*/ 80962 h 1221581"/>
                <a:gd name="connsiteX24" fmla="*/ 792956 w 1164431"/>
                <a:gd name="connsiteY24" fmla="*/ 64293 h 1221581"/>
                <a:gd name="connsiteX25" fmla="*/ 776287 w 1164431"/>
                <a:gd name="connsiteY25" fmla="*/ 47625 h 1221581"/>
                <a:gd name="connsiteX26" fmla="*/ 769143 w 1164431"/>
                <a:gd name="connsiteY26" fmla="*/ 33337 h 1221581"/>
                <a:gd name="connsiteX27" fmla="*/ 769143 w 1164431"/>
                <a:gd name="connsiteY27" fmla="*/ 19050 h 1221581"/>
                <a:gd name="connsiteX28" fmla="*/ 776287 w 1164431"/>
                <a:gd name="connsiteY28" fmla="*/ 9525 h 1221581"/>
                <a:gd name="connsiteX29" fmla="*/ 807243 w 1164431"/>
                <a:gd name="connsiteY29" fmla="*/ 0 h 1221581"/>
                <a:gd name="connsiteX30" fmla="*/ 838200 w 1164431"/>
                <a:gd name="connsiteY30" fmla="*/ 0 h 1221581"/>
                <a:gd name="connsiteX31" fmla="*/ 873918 w 1164431"/>
                <a:gd name="connsiteY31" fmla="*/ 9525 h 1221581"/>
                <a:gd name="connsiteX32" fmla="*/ 904875 w 1164431"/>
                <a:gd name="connsiteY32" fmla="*/ 23812 h 1221581"/>
                <a:gd name="connsiteX33" fmla="*/ 992981 w 1164431"/>
                <a:gd name="connsiteY33" fmla="*/ 59531 h 1221581"/>
                <a:gd name="connsiteX34" fmla="*/ 1045368 w 1164431"/>
                <a:gd name="connsiteY34" fmla="*/ 85725 h 1221581"/>
                <a:gd name="connsiteX35" fmla="*/ 1085850 w 1164431"/>
                <a:gd name="connsiteY35" fmla="*/ 114300 h 1221581"/>
                <a:gd name="connsiteX36" fmla="*/ 1116806 w 1164431"/>
                <a:gd name="connsiteY36" fmla="*/ 135731 h 1221581"/>
                <a:gd name="connsiteX37" fmla="*/ 1164431 w 1164431"/>
                <a:gd name="connsiteY37" fmla="*/ 195262 h 1221581"/>
                <a:gd name="connsiteX38" fmla="*/ 1085850 w 1164431"/>
                <a:gd name="connsiteY38" fmla="*/ 309562 h 1221581"/>
                <a:gd name="connsiteX39" fmla="*/ 1012031 w 1164431"/>
                <a:gd name="connsiteY39" fmla="*/ 438150 h 1221581"/>
                <a:gd name="connsiteX40" fmla="*/ 859631 w 1164431"/>
                <a:gd name="connsiteY40" fmla="*/ 607218 h 1221581"/>
                <a:gd name="connsiteX41" fmla="*/ 750093 w 1164431"/>
                <a:gd name="connsiteY41" fmla="*/ 716756 h 1221581"/>
                <a:gd name="connsiteX42" fmla="*/ 628650 w 1164431"/>
                <a:gd name="connsiteY42" fmla="*/ 828675 h 1221581"/>
                <a:gd name="connsiteX43" fmla="*/ 450056 w 1164431"/>
                <a:gd name="connsiteY43" fmla="*/ 962025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64431" h="1221581">
                  <a:moveTo>
                    <a:pt x="450056" y="962025"/>
                  </a:moveTo>
                  <a:lnTo>
                    <a:pt x="276225" y="1071562"/>
                  </a:lnTo>
                  <a:lnTo>
                    <a:pt x="126206" y="1166812"/>
                  </a:lnTo>
                  <a:lnTo>
                    <a:pt x="59531" y="1209675"/>
                  </a:lnTo>
                  <a:lnTo>
                    <a:pt x="35718" y="1219200"/>
                  </a:lnTo>
                  <a:lnTo>
                    <a:pt x="16668" y="1221581"/>
                  </a:lnTo>
                  <a:lnTo>
                    <a:pt x="4762" y="1216818"/>
                  </a:lnTo>
                  <a:lnTo>
                    <a:pt x="0" y="1209675"/>
                  </a:lnTo>
                  <a:lnTo>
                    <a:pt x="0" y="1195387"/>
                  </a:lnTo>
                  <a:lnTo>
                    <a:pt x="7143" y="1159668"/>
                  </a:lnTo>
                  <a:lnTo>
                    <a:pt x="14287" y="1140618"/>
                  </a:lnTo>
                  <a:lnTo>
                    <a:pt x="35718" y="1119187"/>
                  </a:lnTo>
                  <a:lnTo>
                    <a:pt x="190500" y="1000125"/>
                  </a:lnTo>
                  <a:lnTo>
                    <a:pt x="307181" y="895350"/>
                  </a:lnTo>
                  <a:lnTo>
                    <a:pt x="473868" y="735806"/>
                  </a:lnTo>
                  <a:lnTo>
                    <a:pt x="619125" y="576262"/>
                  </a:lnTo>
                  <a:lnTo>
                    <a:pt x="723900" y="450056"/>
                  </a:lnTo>
                  <a:lnTo>
                    <a:pt x="819150" y="307181"/>
                  </a:lnTo>
                  <a:lnTo>
                    <a:pt x="864393" y="228600"/>
                  </a:lnTo>
                  <a:lnTo>
                    <a:pt x="866775" y="207168"/>
                  </a:lnTo>
                  <a:lnTo>
                    <a:pt x="866775" y="171450"/>
                  </a:lnTo>
                  <a:lnTo>
                    <a:pt x="854868" y="133350"/>
                  </a:lnTo>
                  <a:lnTo>
                    <a:pt x="840581" y="111918"/>
                  </a:lnTo>
                  <a:lnTo>
                    <a:pt x="812006" y="80962"/>
                  </a:lnTo>
                  <a:lnTo>
                    <a:pt x="792956" y="64293"/>
                  </a:lnTo>
                  <a:lnTo>
                    <a:pt x="776287" y="47625"/>
                  </a:lnTo>
                  <a:lnTo>
                    <a:pt x="769143" y="33337"/>
                  </a:lnTo>
                  <a:lnTo>
                    <a:pt x="769143" y="19050"/>
                  </a:lnTo>
                  <a:lnTo>
                    <a:pt x="776287" y="9525"/>
                  </a:lnTo>
                  <a:lnTo>
                    <a:pt x="807243" y="0"/>
                  </a:lnTo>
                  <a:lnTo>
                    <a:pt x="838200" y="0"/>
                  </a:lnTo>
                  <a:lnTo>
                    <a:pt x="873918" y="9525"/>
                  </a:lnTo>
                  <a:lnTo>
                    <a:pt x="904875" y="23812"/>
                  </a:lnTo>
                  <a:lnTo>
                    <a:pt x="992981" y="59531"/>
                  </a:lnTo>
                  <a:lnTo>
                    <a:pt x="1045368" y="85725"/>
                  </a:lnTo>
                  <a:lnTo>
                    <a:pt x="1085850" y="114300"/>
                  </a:lnTo>
                  <a:lnTo>
                    <a:pt x="1116806" y="135731"/>
                  </a:lnTo>
                  <a:lnTo>
                    <a:pt x="1164431" y="195262"/>
                  </a:lnTo>
                  <a:lnTo>
                    <a:pt x="1085850" y="309562"/>
                  </a:lnTo>
                  <a:lnTo>
                    <a:pt x="1012031" y="438150"/>
                  </a:lnTo>
                  <a:lnTo>
                    <a:pt x="859631" y="607218"/>
                  </a:lnTo>
                  <a:lnTo>
                    <a:pt x="750093" y="716756"/>
                  </a:lnTo>
                  <a:lnTo>
                    <a:pt x="628650" y="828675"/>
                  </a:lnTo>
                  <a:lnTo>
                    <a:pt x="450056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5">
              <a:extLst>
                <a:ext uri="{FF2B5EF4-FFF2-40B4-BE49-F238E27FC236}">
                  <a16:creationId xmlns:a16="http://schemas.microsoft.com/office/drawing/2014/main" id="{92623493-AED0-431F-AF48-ED0BC8CAC9FB}"/>
                </a:ext>
              </a:extLst>
            </p:cNvPr>
            <p:cNvSpPr/>
            <p:nvPr/>
          </p:nvSpPr>
          <p:spPr>
            <a:xfrm>
              <a:off x="5395913" y="2487613"/>
              <a:ext cx="1200150" cy="309562"/>
            </a:xfrm>
            <a:custGeom>
              <a:avLst/>
              <a:gdLst>
                <a:gd name="connsiteX0" fmla="*/ 693942 w 1199993"/>
                <a:gd name="connsiteY0" fmla="*/ 212942 h 310645"/>
                <a:gd name="connsiteX1" fmla="*/ 536114 w 1199993"/>
                <a:gd name="connsiteY1" fmla="*/ 258036 h 310645"/>
                <a:gd name="connsiteX2" fmla="*/ 418369 w 1199993"/>
                <a:gd name="connsiteY2" fmla="*/ 280583 h 310645"/>
                <a:gd name="connsiteX3" fmla="*/ 348224 w 1199993"/>
                <a:gd name="connsiteY3" fmla="*/ 293109 h 310645"/>
                <a:gd name="connsiteX4" fmla="*/ 298120 w 1199993"/>
                <a:gd name="connsiteY4" fmla="*/ 295614 h 310645"/>
                <a:gd name="connsiteX5" fmla="*/ 248015 w 1199993"/>
                <a:gd name="connsiteY5" fmla="*/ 290603 h 310645"/>
                <a:gd name="connsiteX6" fmla="*/ 202922 w 1199993"/>
                <a:gd name="connsiteY6" fmla="*/ 278077 h 310645"/>
                <a:gd name="connsiteX7" fmla="*/ 152818 w 1199993"/>
                <a:gd name="connsiteY7" fmla="*/ 253025 h 310645"/>
                <a:gd name="connsiteX8" fmla="*/ 87682 w 1199993"/>
                <a:gd name="connsiteY8" fmla="*/ 212942 h 310645"/>
                <a:gd name="connsiteX9" fmla="*/ 22547 w 1199993"/>
                <a:gd name="connsiteY9" fmla="*/ 170353 h 310645"/>
                <a:gd name="connsiteX10" fmla="*/ 5010 w 1199993"/>
                <a:gd name="connsiteY10" fmla="*/ 150312 h 310645"/>
                <a:gd name="connsiteX11" fmla="*/ 0 w 1199993"/>
                <a:gd name="connsiteY11" fmla="*/ 120249 h 310645"/>
                <a:gd name="connsiteX12" fmla="*/ 0 w 1199993"/>
                <a:gd name="connsiteY12" fmla="*/ 100208 h 310645"/>
                <a:gd name="connsiteX13" fmla="*/ 7516 w 1199993"/>
                <a:gd name="connsiteY13" fmla="*/ 82671 h 310645"/>
                <a:gd name="connsiteX14" fmla="*/ 30063 w 1199993"/>
                <a:gd name="connsiteY14" fmla="*/ 77661 h 310645"/>
                <a:gd name="connsiteX15" fmla="*/ 62630 w 1199993"/>
                <a:gd name="connsiteY15" fmla="*/ 85176 h 310645"/>
                <a:gd name="connsiteX16" fmla="*/ 100208 w 1199993"/>
                <a:gd name="connsiteY16" fmla="*/ 110229 h 310645"/>
                <a:gd name="connsiteX17" fmla="*/ 125260 w 1199993"/>
                <a:gd name="connsiteY17" fmla="*/ 120249 h 310645"/>
                <a:gd name="connsiteX18" fmla="*/ 167849 w 1199993"/>
                <a:gd name="connsiteY18" fmla="*/ 127765 h 310645"/>
                <a:gd name="connsiteX19" fmla="*/ 222963 w 1199993"/>
                <a:gd name="connsiteY19" fmla="*/ 132775 h 310645"/>
                <a:gd name="connsiteX20" fmla="*/ 295614 w 1199993"/>
                <a:gd name="connsiteY20" fmla="*/ 137786 h 310645"/>
                <a:gd name="connsiteX21" fmla="*/ 363255 w 1199993"/>
                <a:gd name="connsiteY21" fmla="*/ 135281 h 310645"/>
                <a:gd name="connsiteX22" fmla="*/ 438411 w 1199993"/>
                <a:gd name="connsiteY22" fmla="*/ 125260 h 310645"/>
                <a:gd name="connsiteX23" fmla="*/ 513567 w 1199993"/>
                <a:gd name="connsiteY23" fmla="*/ 112734 h 310645"/>
                <a:gd name="connsiteX24" fmla="*/ 586218 w 1199993"/>
                <a:gd name="connsiteY24" fmla="*/ 92692 h 310645"/>
                <a:gd name="connsiteX25" fmla="*/ 671395 w 1199993"/>
                <a:gd name="connsiteY25" fmla="*/ 70145 h 310645"/>
                <a:gd name="connsiteX26" fmla="*/ 751562 w 1199993"/>
                <a:gd name="connsiteY26" fmla="*/ 52609 h 310645"/>
                <a:gd name="connsiteX27" fmla="*/ 869306 w 1199993"/>
                <a:gd name="connsiteY27" fmla="*/ 22546 h 310645"/>
                <a:gd name="connsiteX28" fmla="*/ 894358 w 1199993"/>
                <a:gd name="connsiteY28" fmla="*/ 10020 h 310645"/>
                <a:gd name="connsiteX29" fmla="*/ 924421 w 1199993"/>
                <a:gd name="connsiteY29" fmla="*/ 0 h 310645"/>
                <a:gd name="connsiteX30" fmla="*/ 949473 w 1199993"/>
                <a:gd name="connsiteY30" fmla="*/ 5010 h 310645"/>
                <a:gd name="connsiteX31" fmla="*/ 982041 w 1199993"/>
                <a:gd name="connsiteY31" fmla="*/ 25052 h 310645"/>
                <a:gd name="connsiteX32" fmla="*/ 1059702 w 1199993"/>
                <a:gd name="connsiteY32" fmla="*/ 100208 h 310645"/>
                <a:gd name="connsiteX33" fmla="*/ 1129848 w 1199993"/>
                <a:gd name="connsiteY33" fmla="*/ 162838 h 310645"/>
                <a:gd name="connsiteX34" fmla="*/ 1179952 w 1199993"/>
                <a:gd name="connsiteY34" fmla="*/ 207932 h 310645"/>
                <a:gd name="connsiteX35" fmla="*/ 1194983 w 1199993"/>
                <a:gd name="connsiteY35" fmla="*/ 232984 h 310645"/>
                <a:gd name="connsiteX36" fmla="*/ 1199993 w 1199993"/>
                <a:gd name="connsiteY36" fmla="*/ 250520 h 310645"/>
                <a:gd name="connsiteX37" fmla="*/ 1194983 w 1199993"/>
                <a:gd name="connsiteY37" fmla="*/ 268056 h 310645"/>
                <a:gd name="connsiteX38" fmla="*/ 1182457 w 1199993"/>
                <a:gd name="connsiteY38" fmla="*/ 288098 h 310645"/>
                <a:gd name="connsiteX39" fmla="*/ 1144879 w 1199993"/>
                <a:gd name="connsiteY39" fmla="*/ 310645 h 310645"/>
                <a:gd name="connsiteX40" fmla="*/ 794150 w 1199993"/>
                <a:gd name="connsiteY40" fmla="*/ 202921 h 310645"/>
                <a:gd name="connsiteX41" fmla="*/ 776614 w 1199993"/>
                <a:gd name="connsiteY41" fmla="*/ 197911 h 310645"/>
                <a:gd name="connsiteX42" fmla="*/ 749057 w 1199993"/>
                <a:gd name="connsiteY42" fmla="*/ 197911 h 310645"/>
                <a:gd name="connsiteX43" fmla="*/ 693942 w 1199993"/>
                <a:gd name="connsiteY43" fmla="*/ 212942 h 31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99993" h="310645">
                  <a:moveTo>
                    <a:pt x="693942" y="212942"/>
                  </a:moveTo>
                  <a:lnTo>
                    <a:pt x="536114" y="258036"/>
                  </a:lnTo>
                  <a:lnTo>
                    <a:pt x="418369" y="280583"/>
                  </a:lnTo>
                  <a:lnTo>
                    <a:pt x="348224" y="293109"/>
                  </a:lnTo>
                  <a:lnTo>
                    <a:pt x="298120" y="295614"/>
                  </a:lnTo>
                  <a:lnTo>
                    <a:pt x="248015" y="290603"/>
                  </a:lnTo>
                  <a:lnTo>
                    <a:pt x="202922" y="278077"/>
                  </a:lnTo>
                  <a:lnTo>
                    <a:pt x="152818" y="253025"/>
                  </a:lnTo>
                  <a:lnTo>
                    <a:pt x="87682" y="212942"/>
                  </a:lnTo>
                  <a:lnTo>
                    <a:pt x="22547" y="170353"/>
                  </a:lnTo>
                  <a:lnTo>
                    <a:pt x="5010" y="150312"/>
                  </a:lnTo>
                  <a:lnTo>
                    <a:pt x="0" y="120249"/>
                  </a:lnTo>
                  <a:lnTo>
                    <a:pt x="0" y="100208"/>
                  </a:lnTo>
                  <a:lnTo>
                    <a:pt x="7516" y="82671"/>
                  </a:lnTo>
                  <a:lnTo>
                    <a:pt x="30063" y="77661"/>
                  </a:lnTo>
                  <a:lnTo>
                    <a:pt x="62630" y="85176"/>
                  </a:lnTo>
                  <a:lnTo>
                    <a:pt x="100208" y="110229"/>
                  </a:lnTo>
                  <a:lnTo>
                    <a:pt x="125260" y="120249"/>
                  </a:lnTo>
                  <a:lnTo>
                    <a:pt x="167849" y="127765"/>
                  </a:lnTo>
                  <a:lnTo>
                    <a:pt x="222963" y="132775"/>
                  </a:lnTo>
                  <a:lnTo>
                    <a:pt x="295614" y="137786"/>
                  </a:lnTo>
                  <a:lnTo>
                    <a:pt x="363255" y="135281"/>
                  </a:lnTo>
                  <a:lnTo>
                    <a:pt x="438411" y="125260"/>
                  </a:lnTo>
                  <a:lnTo>
                    <a:pt x="513567" y="112734"/>
                  </a:lnTo>
                  <a:lnTo>
                    <a:pt x="586218" y="92692"/>
                  </a:lnTo>
                  <a:lnTo>
                    <a:pt x="671395" y="70145"/>
                  </a:lnTo>
                  <a:lnTo>
                    <a:pt x="751562" y="52609"/>
                  </a:lnTo>
                  <a:lnTo>
                    <a:pt x="869306" y="22546"/>
                  </a:lnTo>
                  <a:lnTo>
                    <a:pt x="894358" y="10020"/>
                  </a:lnTo>
                  <a:lnTo>
                    <a:pt x="924421" y="0"/>
                  </a:lnTo>
                  <a:lnTo>
                    <a:pt x="949473" y="5010"/>
                  </a:lnTo>
                  <a:lnTo>
                    <a:pt x="982041" y="25052"/>
                  </a:lnTo>
                  <a:lnTo>
                    <a:pt x="1059702" y="100208"/>
                  </a:lnTo>
                  <a:lnTo>
                    <a:pt x="1129848" y="162838"/>
                  </a:lnTo>
                  <a:lnTo>
                    <a:pt x="1179952" y="207932"/>
                  </a:lnTo>
                  <a:lnTo>
                    <a:pt x="1194983" y="232984"/>
                  </a:lnTo>
                  <a:lnTo>
                    <a:pt x="1199993" y="250520"/>
                  </a:lnTo>
                  <a:lnTo>
                    <a:pt x="1194983" y="268056"/>
                  </a:lnTo>
                  <a:lnTo>
                    <a:pt x="1182457" y="288098"/>
                  </a:lnTo>
                  <a:lnTo>
                    <a:pt x="1144879" y="310645"/>
                  </a:lnTo>
                  <a:lnTo>
                    <a:pt x="794150" y="202921"/>
                  </a:lnTo>
                  <a:lnTo>
                    <a:pt x="776614" y="197911"/>
                  </a:lnTo>
                  <a:lnTo>
                    <a:pt x="749057" y="197911"/>
                  </a:lnTo>
                  <a:lnTo>
                    <a:pt x="693942" y="212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C3DC79EA-D909-4E1C-B17C-5EDE2EC92C58}"/>
                </a:ext>
              </a:extLst>
            </p:cNvPr>
            <p:cNvSpPr/>
            <p:nvPr/>
          </p:nvSpPr>
          <p:spPr>
            <a:xfrm>
              <a:off x="4200525" y="3829050"/>
              <a:ext cx="1649413" cy="401638"/>
            </a:xfrm>
            <a:custGeom>
              <a:avLst/>
              <a:gdLst>
                <a:gd name="connsiteX0" fmla="*/ 978694 w 1650206"/>
                <a:gd name="connsiteY0" fmla="*/ 326231 h 402431"/>
                <a:gd name="connsiteX1" fmla="*/ 759619 w 1650206"/>
                <a:gd name="connsiteY1" fmla="*/ 357188 h 402431"/>
                <a:gd name="connsiteX2" fmla="*/ 476250 w 1650206"/>
                <a:gd name="connsiteY2" fmla="*/ 388144 h 402431"/>
                <a:gd name="connsiteX3" fmla="*/ 328613 w 1650206"/>
                <a:gd name="connsiteY3" fmla="*/ 402431 h 402431"/>
                <a:gd name="connsiteX4" fmla="*/ 297656 w 1650206"/>
                <a:gd name="connsiteY4" fmla="*/ 397669 h 402431"/>
                <a:gd name="connsiteX5" fmla="*/ 238125 w 1650206"/>
                <a:gd name="connsiteY5" fmla="*/ 376238 h 402431"/>
                <a:gd name="connsiteX6" fmla="*/ 154781 w 1650206"/>
                <a:gd name="connsiteY6" fmla="*/ 338138 h 402431"/>
                <a:gd name="connsiteX7" fmla="*/ 107156 w 1650206"/>
                <a:gd name="connsiteY7" fmla="*/ 309563 h 402431"/>
                <a:gd name="connsiteX8" fmla="*/ 54769 w 1650206"/>
                <a:gd name="connsiteY8" fmla="*/ 273844 h 402431"/>
                <a:gd name="connsiteX9" fmla="*/ 7144 w 1650206"/>
                <a:gd name="connsiteY9" fmla="*/ 230981 h 402431"/>
                <a:gd name="connsiteX10" fmla="*/ 0 w 1650206"/>
                <a:gd name="connsiteY10" fmla="*/ 216694 h 402431"/>
                <a:gd name="connsiteX11" fmla="*/ 0 w 1650206"/>
                <a:gd name="connsiteY11" fmla="*/ 204788 h 402431"/>
                <a:gd name="connsiteX12" fmla="*/ 0 w 1650206"/>
                <a:gd name="connsiteY12" fmla="*/ 180975 h 402431"/>
                <a:gd name="connsiteX13" fmla="*/ 2381 w 1650206"/>
                <a:gd name="connsiteY13" fmla="*/ 166688 h 402431"/>
                <a:gd name="connsiteX14" fmla="*/ 14288 w 1650206"/>
                <a:gd name="connsiteY14" fmla="*/ 152400 h 402431"/>
                <a:gd name="connsiteX15" fmla="*/ 28575 w 1650206"/>
                <a:gd name="connsiteY15" fmla="*/ 145256 h 402431"/>
                <a:gd name="connsiteX16" fmla="*/ 54769 w 1650206"/>
                <a:gd name="connsiteY16" fmla="*/ 145256 h 402431"/>
                <a:gd name="connsiteX17" fmla="*/ 66675 w 1650206"/>
                <a:gd name="connsiteY17" fmla="*/ 147638 h 402431"/>
                <a:gd name="connsiteX18" fmla="*/ 85725 w 1650206"/>
                <a:gd name="connsiteY18" fmla="*/ 161925 h 402431"/>
                <a:gd name="connsiteX19" fmla="*/ 109538 w 1650206"/>
                <a:gd name="connsiteY19" fmla="*/ 180975 h 402431"/>
                <a:gd name="connsiteX20" fmla="*/ 135731 w 1650206"/>
                <a:gd name="connsiteY20" fmla="*/ 195263 h 402431"/>
                <a:gd name="connsiteX21" fmla="*/ 176213 w 1650206"/>
                <a:gd name="connsiteY21" fmla="*/ 209550 h 402431"/>
                <a:gd name="connsiteX22" fmla="*/ 211931 w 1650206"/>
                <a:gd name="connsiteY22" fmla="*/ 216694 h 402431"/>
                <a:gd name="connsiteX23" fmla="*/ 250031 w 1650206"/>
                <a:gd name="connsiteY23" fmla="*/ 221456 h 402431"/>
                <a:gd name="connsiteX24" fmla="*/ 283369 w 1650206"/>
                <a:gd name="connsiteY24" fmla="*/ 221456 h 402431"/>
                <a:gd name="connsiteX25" fmla="*/ 364331 w 1650206"/>
                <a:gd name="connsiteY25" fmla="*/ 214313 h 402431"/>
                <a:gd name="connsiteX26" fmla="*/ 642938 w 1650206"/>
                <a:gd name="connsiteY26" fmla="*/ 173831 h 402431"/>
                <a:gd name="connsiteX27" fmla="*/ 885825 w 1650206"/>
                <a:gd name="connsiteY27" fmla="*/ 133350 h 402431"/>
                <a:gd name="connsiteX28" fmla="*/ 1119188 w 1650206"/>
                <a:gd name="connsiteY28" fmla="*/ 88106 h 402431"/>
                <a:gd name="connsiteX29" fmla="*/ 1226344 w 1650206"/>
                <a:gd name="connsiteY29" fmla="*/ 66675 h 402431"/>
                <a:gd name="connsiteX30" fmla="*/ 1297781 w 1650206"/>
                <a:gd name="connsiteY30" fmla="*/ 45244 h 402431"/>
                <a:gd name="connsiteX31" fmla="*/ 1357313 w 1650206"/>
                <a:gd name="connsiteY31" fmla="*/ 21431 h 402431"/>
                <a:gd name="connsiteX32" fmla="*/ 1397794 w 1650206"/>
                <a:gd name="connsiteY32" fmla="*/ 0 h 402431"/>
                <a:gd name="connsiteX33" fmla="*/ 1426369 w 1650206"/>
                <a:gd name="connsiteY33" fmla="*/ 4763 h 402431"/>
                <a:gd name="connsiteX34" fmla="*/ 1531144 w 1650206"/>
                <a:gd name="connsiteY34" fmla="*/ 30956 h 402431"/>
                <a:gd name="connsiteX35" fmla="*/ 1578769 w 1650206"/>
                <a:gd name="connsiteY35" fmla="*/ 47625 h 402431"/>
                <a:gd name="connsiteX36" fmla="*/ 1607344 w 1650206"/>
                <a:gd name="connsiteY36" fmla="*/ 66675 h 402431"/>
                <a:gd name="connsiteX37" fmla="*/ 1628775 w 1650206"/>
                <a:gd name="connsiteY37" fmla="*/ 83344 h 402431"/>
                <a:gd name="connsiteX38" fmla="*/ 1643063 w 1650206"/>
                <a:gd name="connsiteY38" fmla="*/ 102394 h 402431"/>
                <a:gd name="connsiteX39" fmla="*/ 1650206 w 1650206"/>
                <a:gd name="connsiteY39" fmla="*/ 123825 h 402431"/>
                <a:gd name="connsiteX40" fmla="*/ 1645444 w 1650206"/>
                <a:gd name="connsiteY40" fmla="*/ 147638 h 402431"/>
                <a:gd name="connsiteX41" fmla="*/ 1628775 w 1650206"/>
                <a:gd name="connsiteY41" fmla="*/ 180975 h 402431"/>
                <a:gd name="connsiteX42" fmla="*/ 1604963 w 1650206"/>
                <a:gd name="connsiteY42" fmla="*/ 207169 h 402431"/>
                <a:gd name="connsiteX43" fmla="*/ 1559719 w 1650206"/>
                <a:gd name="connsiteY43" fmla="*/ 223838 h 402431"/>
                <a:gd name="connsiteX44" fmla="*/ 1326356 w 1650206"/>
                <a:gd name="connsiteY44" fmla="*/ 276225 h 402431"/>
                <a:gd name="connsiteX45" fmla="*/ 1178719 w 1650206"/>
                <a:gd name="connsiteY45" fmla="*/ 302419 h 402431"/>
                <a:gd name="connsiteX46" fmla="*/ 978694 w 1650206"/>
                <a:gd name="connsiteY46" fmla="*/ 3262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50206" h="402431">
                  <a:moveTo>
                    <a:pt x="978694" y="326231"/>
                  </a:moveTo>
                  <a:lnTo>
                    <a:pt x="759619" y="357188"/>
                  </a:lnTo>
                  <a:lnTo>
                    <a:pt x="476250" y="388144"/>
                  </a:lnTo>
                  <a:lnTo>
                    <a:pt x="328613" y="402431"/>
                  </a:lnTo>
                  <a:lnTo>
                    <a:pt x="297656" y="397669"/>
                  </a:lnTo>
                  <a:lnTo>
                    <a:pt x="238125" y="376238"/>
                  </a:lnTo>
                  <a:lnTo>
                    <a:pt x="154781" y="338138"/>
                  </a:lnTo>
                  <a:lnTo>
                    <a:pt x="107156" y="309563"/>
                  </a:lnTo>
                  <a:lnTo>
                    <a:pt x="54769" y="273844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0" y="204788"/>
                  </a:lnTo>
                  <a:lnTo>
                    <a:pt x="0" y="180975"/>
                  </a:lnTo>
                  <a:lnTo>
                    <a:pt x="2381" y="166688"/>
                  </a:lnTo>
                  <a:lnTo>
                    <a:pt x="14288" y="152400"/>
                  </a:lnTo>
                  <a:lnTo>
                    <a:pt x="28575" y="145256"/>
                  </a:lnTo>
                  <a:lnTo>
                    <a:pt x="54769" y="145256"/>
                  </a:lnTo>
                  <a:lnTo>
                    <a:pt x="66675" y="147638"/>
                  </a:lnTo>
                  <a:lnTo>
                    <a:pt x="85725" y="161925"/>
                  </a:lnTo>
                  <a:lnTo>
                    <a:pt x="109538" y="180975"/>
                  </a:lnTo>
                  <a:lnTo>
                    <a:pt x="135731" y="195263"/>
                  </a:lnTo>
                  <a:lnTo>
                    <a:pt x="176213" y="209550"/>
                  </a:lnTo>
                  <a:lnTo>
                    <a:pt x="211931" y="216694"/>
                  </a:lnTo>
                  <a:lnTo>
                    <a:pt x="250031" y="221456"/>
                  </a:lnTo>
                  <a:lnTo>
                    <a:pt x="283369" y="221456"/>
                  </a:lnTo>
                  <a:lnTo>
                    <a:pt x="364331" y="214313"/>
                  </a:lnTo>
                  <a:lnTo>
                    <a:pt x="642938" y="173831"/>
                  </a:lnTo>
                  <a:lnTo>
                    <a:pt x="885825" y="133350"/>
                  </a:lnTo>
                  <a:lnTo>
                    <a:pt x="1119188" y="88106"/>
                  </a:lnTo>
                  <a:lnTo>
                    <a:pt x="1226344" y="66675"/>
                  </a:lnTo>
                  <a:lnTo>
                    <a:pt x="1297781" y="45244"/>
                  </a:lnTo>
                  <a:lnTo>
                    <a:pt x="1357313" y="21431"/>
                  </a:lnTo>
                  <a:lnTo>
                    <a:pt x="1397794" y="0"/>
                  </a:lnTo>
                  <a:lnTo>
                    <a:pt x="1426369" y="4763"/>
                  </a:lnTo>
                  <a:lnTo>
                    <a:pt x="1531144" y="30956"/>
                  </a:lnTo>
                  <a:lnTo>
                    <a:pt x="1578769" y="47625"/>
                  </a:lnTo>
                  <a:lnTo>
                    <a:pt x="1607344" y="66675"/>
                  </a:lnTo>
                  <a:lnTo>
                    <a:pt x="1628775" y="83344"/>
                  </a:lnTo>
                  <a:lnTo>
                    <a:pt x="1643063" y="102394"/>
                  </a:lnTo>
                  <a:lnTo>
                    <a:pt x="1650206" y="123825"/>
                  </a:lnTo>
                  <a:lnTo>
                    <a:pt x="1645444" y="147638"/>
                  </a:lnTo>
                  <a:lnTo>
                    <a:pt x="1628775" y="180975"/>
                  </a:lnTo>
                  <a:lnTo>
                    <a:pt x="1604963" y="207169"/>
                  </a:lnTo>
                  <a:lnTo>
                    <a:pt x="1559719" y="223838"/>
                  </a:lnTo>
                  <a:lnTo>
                    <a:pt x="1326356" y="276225"/>
                  </a:lnTo>
                  <a:lnTo>
                    <a:pt x="1178719" y="302419"/>
                  </a:lnTo>
                  <a:lnTo>
                    <a:pt x="9786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1BA7DE15-58C2-4870-ADA2-164C4C5C9024}"/>
                </a:ext>
              </a:extLst>
            </p:cNvPr>
            <p:cNvSpPr/>
            <p:nvPr/>
          </p:nvSpPr>
          <p:spPr>
            <a:xfrm>
              <a:off x="3584575" y="4386263"/>
              <a:ext cx="3006725" cy="536575"/>
            </a:xfrm>
            <a:custGeom>
              <a:avLst/>
              <a:gdLst>
                <a:gd name="connsiteX0" fmla="*/ 1836315 w 3006246"/>
                <a:gd name="connsiteY0" fmla="*/ 315656 h 536114"/>
                <a:gd name="connsiteX1" fmla="*/ 1538196 w 3006246"/>
                <a:gd name="connsiteY1" fmla="*/ 338203 h 536114"/>
                <a:gd name="connsiteX2" fmla="*/ 1290180 w 3006246"/>
                <a:gd name="connsiteY2" fmla="*/ 363255 h 536114"/>
                <a:gd name="connsiteX3" fmla="*/ 982040 w 3006246"/>
                <a:gd name="connsiteY3" fmla="*/ 410854 h 536114"/>
                <a:gd name="connsiteX4" fmla="*/ 746551 w 3006246"/>
                <a:gd name="connsiteY4" fmla="*/ 453442 h 536114"/>
                <a:gd name="connsiteX5" fmla="*/ 571186 w 3006246"/>
                <a:gd name="connsiteY5" fmla="*/ 491021 h 536114"/>
                <a:gd name="connsiteX6" fmla="*/ 428390 w 3006246"/>
                <a:gd name="connsiteY6" fmla="*/ 533609 h 536114"/>
                <a:gd name="connsiteX7" fmla="*/ 403338 w 3006246"/>
                <a:gd name="connsiteY7" fmla="*/ 536114 h 536114"/>
                <a:gd name="connsiteX8" fmla="*/ 358244 w 3006246"/>
                <a:gd name="connsiteY8" fmla="*/ 528599 h 536114"/>
                <a:gd name="connsiteX9" fmla="*/ 300624 w 3006246"/>
                <a:gd name="connsiteY9" fmla="*/ 506052 h 536114"/>
                <a:gd name="connsiteX10" fmla="*/ 235489 w 3006246"/>
                <a:gd name="connsiteY10" fmla="*/ 465968 h 536114"/>
                <a:gd name="connsiteX11" fmla="*/ 165343 w 3006246"/>
                <a:gd name="connsiteY11" fmla="*/ 415864 h 536114"/>
                <a:gd name="connsiteX12" fmla="*/ 102713 w 3006246"/>
                <a:gd name="connsiteY12" fmla="*/ 358245 h 536114"/>
                <a:gd name="connsiteX13" fmla="*/ 45093 w 3006246"/>
                <a:gd name="connsiteY13" fmla="*/ 303130 h 536114"/>
                <a:gd name="connsiteX14" fmla="*/ 7515 w 3006246"/>
                <a:gd name="connsiteY14" fmla="*/ 263047 h 536114"/>
                <a:gd name="connsiteX15" fmla="*/ 0 w 3006246"/>
                <a:gd name="connsiteY15" fmla="*/ 237995 h 536114"/>
                <a:gd name="connsiteX16" fmla="*/ 2505 w 3006246"/>
                <a:gd name="connsiteY16" fmla="*/ 220458 h 536114"/>
                <a:gd name="connsiteX17" fmla="*/ 15031 w 3006246"/>
                <a:gd name="connsiteY17" fmla="*/ 212943 h 536114"/>
                <a:gd name="connsiteX18" fmla="*/ 40083 w 3006246"/>
                <a:gd name="connsiteY18" fmla="*/ 210438 h 536114"/>
                <a:gd name="connsiteX19" fmla="*/ 67640 w 3006246"/>
                <a:gd name="connsiteY19" fmla="*/ 225469 h 536114"/>
                <a:gd name="connsiteX20" fmla="*/ 122755 w 3006246"/>
                <a:gd name="connsiteY20" fmla="*/ 258036 h 536114"/>
                <a:gd name="connsiteX21" fmla="*/ 165343 w 3006246"/>
                <a:gd name="connsiteY21" fmla="*/ 275573 h 536114"/>
                <a:gd name="connsiteX22" fmla="*/ 220458 w 3006246"/>
                <a:gd name="connsiteY22" fmla="*/ 285594 h 536114"/>
                <a:gd name="connsiteX23" fmla="*/ 280583 w 3006246"/>
                <a:gd name="connsiteY23" fmla="*/ 290604 h 536114"/>
                <a:gd name="connsiteX24" fmla="*/ 355739 w 3006246"/>
                <a:gd name="connsiteY24" fmla="*/ 295615 h 536114"/>
                <a:gd name="connsiteX25" fmla="*/ 435905 w 3006246"/>
                <a:gd name="connsiteY25" fmla="*/ 290604 h 536114"/>
                <a:gd name="connsiteX26" fmla="*/ 703962 w 3006246"/>
                <a:gd name="connsiteY26" fmla="*/ 255531 h 536114"/>
                <a:gd name="connsiteX27" fmla="*/ 1064712 w 3006246"/>
                <a:gd name="connsiteY27" fmla="*/ 210438 h 536114"/>
                <a:gd name="connsiteX28" fmla="*/ 1508133 w 3006246"/>
                <a:gd name="connsiteY28" fmla="*/ 162839 h 536114"/>
                <a:gd name="connsiteX29" fmla="*/ 2036732 w 3006246"/>
                <a:gd name="connsiteY29" fmla="*/ 110229 h 536114"/>
                <a:gd name="connsiteX30" fmla="*/ 2302283 w 3006246"/>
                <a:gd name="connsiteY30" fmla="*/ 90188 h 536114"/>
                <a:gd name="connsiteX31" fmla="*/ 2337356 w 3006246"/>
                <a:gd name="connsiteY31" fmla="*/ 82672 h 536114"/>
                <a:gd name="connsiteX32" fmla="*/ 2430049 w 3006246"/>
                <a:gd name="connsiteY32" fmla="*/ 60125 h 536114"/>
                <a:gd name="connsiteX33" fmla="*/ 2540278 w 3006246"/>
                <a:gd name="connsiteY33" fmla="*/ 22547 h 536114"/>
                <a:gd name="connsiteX34" fmla="*/ 2585372 w 3006246"/>
                <a:gd name="connsiteY34" fmla="*/ 0 h 536114"/>
                <a:gd name="connsiteX35" fmla="*/ 2607918 w 3006246"/>
                <a:gd name="connsiteY35" fmla="*/ 2505 h 536114"/>
                <a:gd name="connsiteX36" fmla="*/ 2718147 w 3006246"/>
                <a:gd name="connsiteY36" fmla="*/ 35073 h 536114"/>
                <a:gd name="connsiteX37" fmla="*/ 2848418 w 3006246"/>
                <a:gd name="connsiteY37" fmla="*/ 67641 h 536114"/>
                <a:gd name="connsiteX38" fmla="*/ 2893512 w 3006246"/>
                <a:gd name="connsiteY38" fmla="*/ 80167 h 536114"/>
                <a:gd name="connsiteX39" fmla="*/ 2936100 w 3006246"/>
                <a:gd name="connsiteY39" fmla="*/ 95198 h 536114"/>
                <a:gd name="connsiteX40" fmla="*/ 2968668 w 3006246"/>
                <a:gd name="connsiteY40" fmla="*/ 115240 h 536114"/>
                <a:gd name="connsiteX41" fmla="*/ 2988710 w 3006246"/>
                <a:gd name="connsiteY41" fmla="*/ 135281 h 536114"/>
                <a:gd name="connsiteX42" fmla="*/ 2998730 w 3006246"/>
                <a:gd name="connsiteY42" fmla="*/ 157828 h 536114"/>
                <a:gd name="connsiteX43" fmla="*/ 3006246 w 3006246"/>
                <a:gd name="connsiteY43" fmla="*/ 210438 h 536114"/>
                <a:gd name="connsiteX44" fmla="*/ 2998730 w 3006246"/>
                <a:gd name="connsiteY44" fmla="*/ 248016 h 536114"/>
                <a:gd name="connsiteX45" fmla="*/ 2978689 w 3006246"/>
                <a:gd name="connsiteY45" fmla="*/ 273068 h 536114"/>
                <a:gd name="connsiteX46" fmla="*/ 2953637 w 3006246"/>
                <a:gd name="connsiteY46" fmla="*/ 285594 h 536114"/>
                <a:gd name="connsiteX47" fmla="*/ 2918564 w 3006246"/>
                <a:gd name="connsiteY47" fmla="*/ 293109 h 536114"/>
                <a:gd name="connsiteX48" fmla="*/ 2853429 w 3006246"/>
                <a:gd name="connsiteY48" fmla="*/ 288099 h 536114"/>
                <a:gd name="connsiteX49" fmla="*/ 2740694 w 3006246"/>
                <a:gd name="connsiteY49" fmla="*/ 273068 h 536114"/>
                <a:gd name="connsiteX50" fmla="*/ 2602908 w 3006246"/>
                <a:gd name="connsiteY50" fmla="*/ 265552 h 536114"/>
                <a:gd name="connsiteX51" fmla="*/ 2457606 w 3006246"/>
                <a:gd name="connsiteY51" fmla="*/ 265552 h 536114"/>
                <a:gd name="connsiteX52" fmla="*/ 2264705 w 3006246"/>
                <a:gd name="connsiteY52" fmla="*/ 273068 h 536114"/>
                <a:gd name="connsiteX53" fmla="*/ 2049258 w 3006246"/>
                <a:gd name="connsiteY53" fmla="*/ 300625 h 536114"/>
                <a:gd name="connsiteX54" fmla="*/ 1836315 w 3006246"/>
                <a:gd name="connsiteY54" fmla="*/ 315656 h 53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06246" h="536114">
                  <a:moveTo>
                    <a:pt x="1836315" y="315656"/>
                  </a:moveTo>
                  <a:lnTo>
                    <a:pt x="1538196" y="338203"/>
                  </a:lnTo>
                  <a:lnTo>
                    <a:pt x="1290180" y="363255"/>
                  </a:lnTo>
                  <a:lnTo>
                    <a:pt x="982040" y="410854"/>
                  </a:lnTo>
                  <a:lnTo>
                    <a:pt x="746551" y="453442"/>
                  </a:lnTo>
                  <a:lnTo>
                    <a:pt x="571186" y="491021"/>
                  </a:lnTo>
                  <a:lnTo>
                    <a:pt x="428390" y="533609"/>
                  </a:lnTo>
                  <a:lnTo>
                    <a:pt x="403338" y="536114"/>
                  </a:lnTo>
                  <a:lnTo>
                    <a:pt x="358244" y="528599"/>
                  </a:lnTo>
                  <a:lnTo>
                    <a:pt x="300624" y="506052"/>
                  </a:lnTo>
                  <a:lnTo>
                    <a:pt x="235489" y="465968"/>
                  </a:lnTo>
                  <a:lnTo>
                    <a:pt x="165343" y="415864"/>
                  </a:lnTo>
                  <a:lnTo>
                    <a:pt x="102713" y="358245"/>
                  </a:lnTo>
                  <a:lnTo>
                    <a:pt x="45093" y="303130"/>
                  </a:lnTo>
                  <a:lnTo>
                    <a:pt x="7515" y="263047"/>
                  </a:lnTo>
                  <a:lnTo>
                    <a:pt x="0" y="237995"/>
                  </a:lnTo>
                  <a:lnTo>
                    <a:pt x="2505" y="220458"/>
                  </a:lnTo>
                  <a:lnTo>
                    <a:pt x="15031" y="212943"/>
                  </a:lnTo>
                  <a:lnTo>
                    <a:pt x="40083" y="210438"/>
                  </a:lnTo>
                  <a:lnTo>
                    <a:pt x="67640" y="225469"/>
                  </a:lnTo>
                  <a:lnTo>
                    <a:pt x="122755" y="258036"/>
                  </a:lnTo>
                  <a:lnTo>
                    <a:pt x="165343" y="275573"/>
                  </a:lnTo>
                  <a:lnTo>
                    <a:pt x="220458" y="285594"/>
                  </a:lnTo>
                  <a:lnTo>
                    <a:pt x="280583" y="290604"/>
                  </a:lnTo>
                  <a:lnTo>
                    <a:pt x="355739" y="295615"/>
                  </a:lnTo>
                  <a:lnTo>
                    <a:pt x="435905" y="290604"/>
                  </a:lnTo>
                  <a:lnTo>
                    <a:pt x="703962" y="255531"/>
                  </a:lnTo>
                  <a:lnTo>
                    <a:pt x="1064712" y="210438"/>
                  </a:lnTo>
                  <a:lnTo>
                    <a:pt x="1508133" y="162839"/>
                  </a:lnTo>
                  <a:lnTo>
                    <a:pt x="2036732" y="110229"/>
                  </a:lnTo>
                  <a:lnTo>
                    <a:pt x="2302283" y="90188"/>
                  </a:lnTo>
                  <a:lnTo>
                    <a:pt x="2337356" y="82672"/>
                  </a:lnTo>
                  <a:lnTo>
                    <a:pt x="2430049" y="60125"/>
                  </a:lnTo>
                  <a:lnTo>
                    <a:pt x="2540278" y="22547"/>
                  </a:lnTo>
                  <a:lnTo>
                    <a:pt x="2585372" y="0"/>
                  </a:lnTo>
                  <a:lnTo>
                    <a:pt x="2607918" y="2505"/>
                  </a:lnTo>
                  <a:lnTo>
                    <a:pt x="2718147" y="35073"/>
                  </a:lnTo>
                  <a:lnTo>
                    <a:pt x="2848418" y="67641"/>
                  </a:lnTo>
                  <a:lnTo>
                    <a:pt x="2893512" y="80167"/>
                  </a:lnTo>
                  <a:lnTo>
                    <a:pt x="2936100" y="95198"/>
                  </a:lnTo>
                  <a:lnTo>
                    <a:pt x="2968668" y="115240"/>
                  </a:lnTo>
                  <a:lnTo>
                    <a:pt x="2988710" y="135281"/>
                  </a:lnTo>
                  <a:lnTo>
                    <a:pt x="2998730" y="157828"/>
                  </a:lnTo>
                  <a:lnTo>
                    <a:pt x="3006246" y="210438"/>
                  </a:lnTo>
                  <a:lnTo>
                    <a:pt x="2998730" y="248016"/>
                  </a:lnTo>
                  <a:lnTo>
                    <a:pt x="2978689" y="273068"/>
                  </a:lnTo>
                  <a:lnTo>
                    <a:pt x="2953637" y="285594"/>
                  </a:lnTo>
                  <a:lnTo>
                    <a:pt x="2918564" y="293109"/>
                  </a:lnTo>
                  <a:lnTo>
                    <a:pt x="2853429" y="288099"/>
                  </a:lnTo>
                  <a:lnTo>
                    <a:pt x="2740694" y="273068"/>
                  </a:lnTo>
                  <a:lnTo>
                    <a:pt x="2602908" y="265552"/>
                  </a:lnTo>
                  <a:lnTo>
                    <a:pt x="2457606" y="265552"/>
                  </a:lnTo>
                  <a:lnTo>
                    <a:pt x="2264705" y="273068"/>
                  </a:lnTo>
                  <a:lnTo>
                    <a:pt x="2049258" y="300625"/>
                  </a:lnTo>
                  <a:lnTo>
                    <a:pt x="1836315" y="315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AAEC54CE-F5DB-4AE5-AFE0-FFAB3F090D9F}"/>
                </a:ext>
              </a:extLst>
            </p:cNvPr>
            <p:cNvSpPr/>
            <p:nvPr/>
          </p:nvSpPr>
          <p:spPr>
            <a:xfrm>
              <a:off x="3165475" y="5127625"/>
              <a:ext cx="1271588" cy="711200"/>
            </a:xfrm>
            <a:custGeom>
              <a:avLst/>
              <a:gdLst>
                <a:gd name="connsiteX0" fmla="*/ 718994 w 1270139"/>
                <a:gd name="connsiteY0" fmla="*/ 470979 h 711478"/>
                <a:gd name="connsiteX1" fmla="*/ 581208 w 1270139"/>
                <a:gd name="connsiteY1" fmla="*/ 536114 h 711478"/>
                <a:gd name="connsiteX2" fmla="*/ 478494 w 1270139"/>
                <a:gd name="connsiteY2" fmla="*/ 581208 h 711478"/>
                <a:gd name="connsiteX3" fmla="*/ 388307 w 1270139"/>
                <a:gd name="connsiteY3" fmla="*/ 613775 h 711478"/>
                <a:gd name="connsiteX4" fmla="*/ 265552 w 1270139"/>
                <a:gd name="connsiteY4" fmla="*/ 651354 h 711478"/>
                <a:gd name="connsiteX5" fmla="*/ 102714 w 1270139"/>
                <a:gd name="connsiteY5" fmla="*/ 698952 h 711478"/>
                <a:gd name="connsiteX6" fmla="*/ 52610 w 1270139"/>
                <a:gd name="connsiteY6" fmla="*/ 711478 h 711478"/>
                <a:gd name="connsiteX7" fmla="*/ 30063 w 1270139"/>
                <a:gd name="connsiteY7" fmla="*/ 711478 h 711478"/>
                <a:gd name="connsiteX8" fmla="*/ 7516 w 1270139"/>
                <a:gd name="connsiteY8" fmla="*/ 706468 h 711478"/>
                <a:gd name="connsiteX9" fmla="*/ 0 w 1270139"/>
                <a:gd name="connsiteY9" fmla="*/ 693942 h 711478"/>
                <a:gd name="connsiteX10" fmla="*/ 7516 w 1270139"/>
                <a:gd name="connsiteY10" fmla="*/ 671395 h 711478"/>
                <a:gd name="connsiteX11" fmla="*/ 30063 w 1270139"/>
                <a:gd name="connsiteY11" fmla="*/ 648848 h 711478"/>
                <a:gd name="connsiteX12" fmla="*/ 65136 w 1270139"/>
                <a:gd name="connsiteY12" fmla="*/ 628807 h 711478"/>
                <a:gd name="connsiteX13" fmla="*/ 192901 w 1270139"/>
                <a:gd name="connsiteY13" fmla="*/ 563671 h 711478"/>
                <a:gd name="connsiteX14" fmla="*/ 335698 w 1270139"/>
                <a:gd name="connsiteY14" fmla="*/ 481000 h 711478"/>
                <a:gd name="connsiteX15" fmla="*/ 506052 w 1270139"/>
                <a:gd name="connsiteY15" fmla="*/ 375781 h 711478"/>
                <a:gd name="connsiteX16" fmla="*/ 616281 w 1270139"/>
                <a:gd name="connsiteY16" fmla="*/ 300625 h 711478"/>
                <a:gd name="connsiteX17" fmla="*/ 718994 w 1270139"/>
                <a:gd name="connsiteY17" fmla="*/ 220458 h 711478"/>
                <a:gd name="connsiteX18" fmla="*/ 794150 w 1270139"/>
                <a:gd name="connsiteY18" fmla="*/ 152818 h 711478"/>
                <a:gd name="connsiteX19" fmla="*/ 809182 w 1270139"/>
                <a:gd name="connsiteY19" fmla="*/ 135281 h 711478"/>
                <a:gd name="connsiteX20" fmla="*/ 801666 w 1270139"/>
                <a:gd name="connsiteY20" fmla="*/ 115240 h 711478"/>
                <a:gd name="connsiteX21" fmla="*/ 786635 w 1270139"/>
                <a:gd name="connsiteY21" fmla="*/ 87682 h 711478"/>
                <a:gd name="connsiteX22" fmla="*/ 769098 w 1270139"/>
                <a:gd name="connsiteY22" fmla="*/ 62630 h 711478"/>
                <a:gd name="connsiteX23" fmla="*/ 756572 w 1270139"/>
                <a:gd name="connsiteY23" fmla="*/ 32568 h 711478"/>
                <a:gd name="connsiteX24" fmla="*/ 754067 w 1270139"/>
                <a:gd name="connsiteY24" fmla="*/ 15031 h 711478"/>
                <a:gd name="connsiteX25" fmla="*/ 759077 w 1270139"/>
                <a:gd name="connsiteY25" fmla="*/ 2505 h 711478"/>
                <a:gd name="connsiteX26" fmla="*/ 781624 w 1270139"/>
                <a:gd name="connsiteY26" fmla="*/ 0 h 711478"/>
                <a:gd name="connsiteX27" fmla="*/ 814192 w 1270139"/>
                <a:gd name="connsiteY27" fmla="*/ 15031 h 711478"/>
                <a:gd name="connsiteX28" fmla="*/ 884338 w 1270139"/>
                <a:gd name="connsiteY28" fmla="*/ 35073 h 711478"/>
                <a:gd name="connsiteX29" fmla="*/ 954483 w 1270139"/>
                <a:gd name="connsiteY29" fmla="*/ 55115 h 711478"/>
                <a:gd name="connsiteX30" fmla="*/ 1029640 w 1270139"/>
                <a:gd name="connsiteY30" fmla="*/ 80167 h 711478"/>
                <a:gd name="connsiteX31" fmla="*/ 1107301 w 1270139"/>
                <a:gd name="connsiteY31" fmla="*/ 112734 h 711478"/>
                <a:gd name="connsiteX32" fmla="*/ 1157405 w 1270139"/>
                <a:gd name="connsiteY32" fmla="*/ 137786 h 711478"/>
                <a:gd name="connsiteX33" fmla="*/ 1222540 w 1270139"/>
                <a:gd name="connsiteY33" fmla="*/ 175364 h 711478"/>
                <a:gd name="connsiteX34" fmla="*/ 1255108 w 1270139"/>
                <a:gd name="connsiteY34" fmla="*/ 197911 h 711478"/>
                <a:gd name="connsiteX35" fmla="*/ 1267634 w 1270139"/>
                <a:gd name="connsiteY35" fmla="*/ 215448 h 711478"/>
                <a:gd name="connsiteX36" fmla="*/ 1270139 w 1270139"/>
                <a:gd name="connsiteY36" fmla="*/ 232984 h 711478"/>
                <a:gd name="connsiteX37" fmla="*/ 1255108 w 1270139"/>
                <a:gd name="connsiteY37" fmla="*/ 255531 h 711478"/>
                <a:gd name="connsiteX38" fmla="*/ 1227551 w 1270139"/>
                <a:gd name="connsiteY38" fmla="*/ 270562 h 711478"/>
                <a:gd name="connsiteX39" fmla="*/ 1159910 w 1270139"/>
                <a:gd name="connsiteY39" fmla="*/ 285594 h 711478"/>
                <a:gd name="connsiteX40" fmla="*/ 1087259 w 1270139"/>
                <a:gd name="connsiteY40" fmla="*/ 305635 h 711478"/>
                <a:gd name="connsiteX41" fmla="*/ 1017114 w 1270139"/>
                <a:gd name="connsiteY41" fmla="*/ 338203 h 711478"/>
                <a:gd name="connsiteX42" fmla="*/ 718994 w 1270139"/>
                <a:gd name="connsiteY42" fmla="*/ 470979 h 71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139" h="711478">
                  <a:moveTo>
                    <a:pt x="718994" y="470979"/>
                  </a:moveTo>
                  <a:lnTo>
                    <a:pt x="581208" y="536114"/>
                  </a:lnTo>
                  <a:lnTo>
                    <a:pt x="478494" y="581208"/>
                  </a:lnTo>
                  <a:lnTo>
                    <a:pt x="388307" y="613775"/>
                  </a:lnTo>
                  <a:lnTo>
                    <a:pt x="265552" y="651354"/>
                  </a:lnTo>
                  <a:lnTo>
                    <a:pt x="102714" y="698952"/>
                  </a:lnTo>
                  <a:lnTo>
                    <a:pt x="52610" y="711478"/>
                  </a:lnTo>
                  <a:lnTo>
                    <a:pt x="30063" y="711478"/>
                  </a:lnTo>
                  <a:lnTo>
                    <a:pt x="7516" y="706468"/>
                  </a:lnTo>
                  <a:lnTo>
                    <a:pt x="0" y="693942"/>
                  </a:lnTo>
                  <a:lnTo>
                    <a:pt x="7516" y="671395"/>
                  </a:lnTo>
                  <a:lnTo>
                    <a:pt x="30063" y="648848"/>
                  </a:lnTo>
                  <a:lnTo>
                    <a:pt x="65136" y="628807"/>
                  </a:lnTo>
                  <a:lnTo>
                    <a:pt x="192901" y="563671"/>
                  </a:lnTo>
                  <a:lnTo>
                    <a:pt x="335698" y="481000"/>
                  </a:lnTo>
                  <a:lnTo>
                    <a:pt x="506052" y="375781"/>
                  </a:lnTo>
                  <a:lnTo>
                    <a:pt x="616281" y="300625"/>
                  </a:lnTo>
                  <a:lnTo>
                    <a:pt x="718994" y="220458"/>
                  </a:lnTo>
                  <a:lnTo>
                    <a:pt x="794150" y="152818"/>
                  </a:lnTo>
                  <a:lnTo>
                    <a:pt x="809182" y="135281"/>
                  </a:lnTo>
                  <a:lnTo>
                    <a:pt x="801666" y="115240"/>
                  </a:lnTo>
                  <a:lnTo>
                    <a:pt x="786635" y="87682"/>
                  </a:lnTo>
                  <a:lnTo>
                    <a:pt x="769098" y="62630"/>
                  </a:lnTo>
                  <a:lnTo>
                    <a:pt x="756572" y="32568"/>
                  </a:lnTo>
                  <a:lnTo>
                    <a:pt x="754067" y="15031"/>
                  </a:lnTo>
                  <a:lnTo>
                    <a:pt x="759077" y="2505"/>
                  </a:lnTo>
                  <a:lnTo>
                    <a:pt x="781624" y="0"/>
                  </a:lnTo>
                  <a:lnTo>
                    <a:pt x="814192" y="15031"/>
                  </a:lnTo>
                  <a:lnTo>
                    <a:pt x="884338" y="35073"/>
                  </a:lnTo>
                  <a:lnTo>
                    <a:pt x="954483" y="55115"/>
                  </a:lnTo>
                  <a:lnTo>
                    <a:pt x="1029640" y="80167"/>
                  </a:lnTo>
                  <a:lnTo>
                    <a:pt x="1107301" y="112734"/>
                  </a:lnTo>
                  <a:lnTo>
                    <a:pt x="1157405" y="137786"/>
                  </a:lnTo>
                  <a:lnTo>
                    <a:pt x="1222540" y="175364"/>
                  </a:lnTo>
                  <a:lnTo>
                    <a:pt x="1255108" y="197911"/>
                  </a:lnTo>
                  <a:lnTo>
                    <a:pt x="1267634" y="215448"/>
                  </a:lnTo>
                  <a:lnTo>
                    <a:pt x="1270139" y="232984"/>
                  </a:lnTo>
                  <a:lnTo>
                    <a:pt x="1255108" y="255531"/>
                  </a:lnTo>
                  <a:lnTo>
                    <a:pt x="1227551" y="270562"/>
                  </a:lnTo>
                  <a:lnTo>
                    <a:pt x="1159910" y="285594"/>
                  </a:lnTo>
                  <a:lnTo>
                    <a:pt x="1087259" y="305635"/>
                  </a:lnTo>
                  <a:lnTo>
                    <a:pt x="1017114" y="338203"/>
                  </a:lnTo>
                  <a:lnTo>
                    <a:pt x="718994" y="470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40E9750A-22BA-4D39-AB51-04B40B78B4C6}"/>
                </a:ext>
              </a:extLst>
            </p:cNvPr>
            <p:cNvSpPr/>
            <p:nvPr/>
          </p:nvSpPr>
          <p:spPr>
            <a:xfrm>
              <a:off x="5813425" y="5005388"/>
              <a:ext cx="982663" cy="914400"/>
            </a:xfrm>
            <a:custGeom>
              <a:avLst/>
              <a:gdLst>
                <a:gd name="connsiteX0" fmla="*/ 518578 w 982041"/>
                <a:gd name="connsiteY0" fmla="*/ 558661 h 914400"/>
                <a:gd name="connsiteX1" fmla="*/ 413359 w 982041"/>
                <a:gd name="connsiteY1" fmla="*/ 435906 h 914400"/>
                <a:gd name="connsiteX2" fmla="*/ 333193 w 982041"/>
                <a:gd name="connsiteY2" fmla="*/ 348224 h 914400"/>
                <a:gd name="connsiteX3" fmla="*/ 243005 w 982041"/>
                <a:gd name="connsiteY3" fmla="*/ 255531 h 914400"/>
                <a:gd name="connsiteX4" fmla="*/ 175365 w 982041"/>
                <a:gd name="connsiteY4" fmla="*/ 190396 h 914400"/>
                <a:gd name="connsiteX5" fmla="*/ 107724 w 982041"/>
                <a:gd name="connsiteY5" fmla="*/ 127765 h 914400"/>
                <a:gd name="connsiteX6" fmla="*/ 40084 w 982041"/>
                <a:gd name="connsiteY6" fmla="*/ 77661 h 914400"/>
                <a:gd name="connsiteX7" fmla="*/ 15032 w 982041"/>
                <a:gd name="connsiteY7" fmla="*/ 57620 h 914400"/>
                <a:gd name="connsiteX8" fmla="*/ 5011 w 982041"/>
                <a:gd name="connsiteY8" fmla="*/ 45094 h 914400"/>
                <a:gd name="connsiteX9" fmla="*/ 0 w 982041"/>
                <a:gd name="connsiteY9" fmla="*/ 32568 h 914400"/>
                <a:gd name="connsiteX10" fmla="*/ 2506 w 982041"/>
                <a:gd name="connsiteY10" fmla="*/ 15031 h 914400"/>
                <a:gd name="connsiteX11" fmla="*/ 22547 w 982041"/>
                <a:gd name="connsiteY11" fmla="*/ 5010 h 914400"/>
                <a:gd name="connsiteX12" fmla="*/ 57620 w 982041"/>
                <a:gd name="connsiteY12" fmla="*/ 0 h 914400"/>
                <a:gd name="connsiteX13" fmla="*/ 105219 w 982041"/>
                <a:gd name="connsiteY13" fmla="*/ 17536 h 914400"/>
                <a:gd name="connsiteX14" fmla="*/ 245511 w 982041"/>
                <a:gd name="connsiteY14" fmla="*/ 80167 h 914400"/>
                <a:gd name="connsiteX15" fmla="*/ 368266 w 982041"/>
                <a:gd name="connsiteY15" fmla="*/ 135281 h 914400"/>
                <a:gd name="connsiteX16" fmla="*/ 453443 w 982041"/>
                <a:gd name="connsiteY16" fmla="*/ 177870 h 914400"/>
                <a:gd name="connsiteX17" fmla="*/ 571187 w 982041"/>
                <a:gd name="connsiteY17" fmla="*/ 243005 h 914400"/>
                <a:gd name="connsiteX18" fmla="*/ 658869 w 982041"/>
                <a:gd name="connsiteY18" fmla="*/ 293109 h 914400"/>
                <a:gd name="connsiteX19" fmla="*/ 739036 w 982041"/>
                <a:gd name="connsiteY19" fmla="*/ 343213 h 914400"/>
                <a:gd name="connsiteX20" fmla="*/ 809182 w 982041"/>
                <a:gd name="connsiteY20" fmla="*/ 393317 h 914400"/>
                <a:gd name="connsiteX21" fmla="*/ 836739 w 982041"/>
                <a:gd name="connsiteY21" fmla="*/ 415864 h 914400"/>
                <a:gd name="connsiteX22" fmla="*/ 864296 w 982041"/>
                <a:gd name="connsiteY22" fmla="*/ 455947 h 914400"/>
                <a:gd name="connsiteX23" fmla="*/ 904380 w 982041"/>
                <a:gd name="connsiteY23" fmla="*/ 521083 h 914400"/>
                <a:gd name="connsiteX24" fmla="*/ 941958 w 982041"/>
                <a:gd name="connsiteY24" fmla="*/ 588723 h 914400"/>
                <a:gd name="connsiteX25" fmla="*/ 967010 w 982041"/>
                <a:gd name="connsiteY25" fmla="*/ 648848 h 914400"/>
                <a:gd name="connsiteX26" fmla="*/ 977031 w 982041"/>
                <a:gd name="connsiteY26" fmla="*/ 688932 h 914400"/>
                <a:gd name="connsiteX27" fmla="*/ 979536 w 982041"/>
                <a:gd name="connsiteY27" fmla="*/ 718994 h 914400"/>
                <a:gd name="connsiteX28" fmla="*/ 982041 w 982041"/>
                <a:gd name="connsiteY28" fmla="*/ 764088 h 914400"/>
                <a:gd name="connsiteX29" fmla="*/ 977031 w 982041"/>
                <a:gd name="connsiteY29" fmla="*/ 801666 h 914400"/>
                <a:gd name="connsiteX30" fmla="*/ 964504 w 982041"/>
                <a:gd name="connsiteY30" fmla="*/ 846759 h 914400"/>
                <a:gd name="connsiteX31" fmla="*/ 951978 w 982041"/>
                <a:gd name="connsiteY31" fmla="*/ 871812 h 914400"/>
                <a:gd name="connsiteX32" fmla="*/ 934442 w 982041"/>
                <a:gd name="connsiteY32" fmla="*/ 891853 h 914400"/>
                <a:gd name="connsiteX33" fmla="*/ 914400 w 982041"/>
                <a:gd name="connsiteY33" fmla="*/ 904379 h 914400"/>
                <a:gd name="connsiteX34" fmla="*/ 891854 w 982041"/>
                <a:gd name="connsiteY34" fmla="*/ 909390 h 914400"/>
                <a:gd name="connsiteX35" fmla="*/ 869307 w 982041"/>
                <a:gd name="connsiteY35" fmla="*/ 914400 h 914400"/>
                <a:gd name="connsiteX36" fmla="*/ 844255 w 982041"/>
                <a:gd name="connsiteY36" fmla="*/ 909390 h 914400"/>
                <a:gd name="connsiteX37" fmla="*/ 809182 w 982041"/>
                <a:gd name="connsiteY37" fmla="*/ 901874 h 914400"/>
                <a:gd name="connsiteX38" fmla="*/ 774109 w 982041"/>
                <a:gd name="connsiteY38" fmla="*/ 881832 h 914400"/>
                <a:gd name="connsiteX39" fmla="*/ 721500 w 982041"/>
                <a:gd name="connsiteY39" fmla="*/ 831728 h 914400"/>
                <a:gd name="connsiteX40" fmla="*/ 688932 w 982041"/>
                <a:gd name="connsiteY40" fmla="*/ 791645 h 914400"/>
                <a:gd name="connsiteX41" fmla="*/ 648849 w 982041"/>
                <a:gd name="connsiteY41" fmla="*/ 739036 h 914400"/>
                <a:gd name="connsiteX42" fmla="*/ 593734 w 982041"/>
                <a:gd name="connsiteY42" fmla="*/ 658869 h 914400"/>
                <a:gd name="connsiteX43" fmla="*/ 518578 w 982041"/>
                <a:gd name="connsiteY43" fmla="*/ 55866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82041" h="914400">
                  <a:moveTo>
                    <a:pt x="518578" y="558661"/>
                  </a:moveTo>
                  <a:lnTo>
                    <a:pt x="413359" y="435906"/>
                  </a:lnTo>
                  <a:lnTo>
                    <a:pt x="333193" y="348224"/>
                  </a:lnTo>
                  <a:lnTo>
                    <a:pt x="243005" y="255531"/>
                  </a:lnTo>
                  <a:lnTo>
                    <a:pt x="175365" y="190396"/>
                  </a:lnTo>
                  <a:lnTo>
                    <a:pt x="107724" y="127765"/>
                  </a:lnTo>
                  <a:lnTo>
                    <a:pt x="40084" y="77661"/>
                  </a:lnTo>
                  <a:lnTo>
                    <a:pt x="15032" y="57620"/>
                  </a:lnTo>
                  <a:lnTo>
                    <a:pt x="5011" y="45094"/>
                  </a:lnTo>
                  <a:lnTo>
                    <a:pt x="0" y="32568"/>
                  </a:lnTo>
                  <a:lnTo>
                    <a:pt x="2506" y="15031"/>
                  </a:lnTo>
                  <a:lnTo>
                    <a:pt x="22547" y="5010"/>
                  </a:lnTo>
                  <a:lnTo>
                    <a:pt x="57620" y="0"/>
                  </a:lnTo>
                  <a:lnTo>
                    <a:pt x="105219" y="17536"/>
                  </a:lnTo>
                  <a:lnTo>
                    <a:pt x="245511" y="80167"/>
                  </a:lnTo>
                  <a:lnTo>
                    <a:pt x="368266" y="135281"/>
                  </a:lnTo>
                  <a:lnTo>
                    <a:pt x="453443" y="177870"/>
                  </a:lnTo>
                  <a:lnTo>
                    <a:pt x="571187" y="243005"/>
                  </a:lnTo>
                  <a:lnTo>
                    <a:pt x="658869" y="293109"/>
                  </a:lnTo>
                  <a:lnTo>
                    <a:pt x="739036" y="343213"/>
                  </a:lnTo>
                  <a:lnTo>
                    <a:pt x="809182" y="393317"/>
                  </a:lnTo>
                  <a:lnTo>
                    <a:pt x="836739" y="415864"/>
                  </a:lnTo>
                  <a:lnTo>
                    <a:pt x="864296" y="455947"/>
                  </a:lnTo>
                  <a:lnTo>
                    <a:pt x="904380" y="521083"/>
                  </a:lnTo>
                  <a:lnTo>
                    <a:pt x="941958" y="588723"/>
                  </a:lnTo>
                  <a:lnTo>
                    <a:pt x="967010" y="648848"/>
                  </a:lnTo>
                  <a:lnTo>
                    <a:pt x="977031" y="688932"/>
                  </a:lnTo>
                  <a:lnTo>
                    <a:pt x="979536" y="718994"/>
                  </a:lnTo>
                  <a:lnTo>
                    <a:pt x="982041" y="764088"/>
                  </a:lnTo>
                  <a:lnTo>
                    <a:pt x="977031" y="801666"/>
                  </a:lnTo>
                  <a:lnTo>
                    <a:pt x="964504" y="846759"/>
                  </a:lnTo>
                  <a:lnTo>
                    <a:pt x="951978" y="871812"/>
                  </a:lnTo>
                  <a:lnTo>
                    <a:pt x="934442" y="891853"/>
                  </a:lnTo>
                  <a:lnTo>
                    <a:pt x="914400" y="904379"/>
                  </a:lnTo>
                  <a:lnTo>
                    <a:pt x="891854" y="909390"/>
                  </a:lnTo>
                  <a:lnTo>
                    <a:pt x="869307" y="914400"/>
                  </a:lnTo>
                  <a:lnTo>
                    <a:pt x="844255" y="909390"/>
                  </a:lnTo>
                  <a:lnTo>
                    <a:pt x="809182" y="901874"/>
                  </a:lnTo>
                  <a:lnTo>
                    <a:pt x="774109" y="881832"/>
                  </a:lnTo>
                  <a:lnTo>
                    <a:pt x="721500" y="831728"/>
                  </a:lnTo>
                  <a:lnTo>
                    <a:pt x="688932" y="791645"/>
                  </a:lnTo>
                  <a:lnTo>
                    <a:pt x="648849" y="739036"/>
                  </a:lnTo>
                  <a:lnTo>
                    <a:pt x="593734" y="658869"/>
                  </a:lnTo>
                  <a:lnTo>
                    <a:pt x="518578" y="5586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5284B08E-FF37-4CF1-8FDC-43224DDEE152}"/>
                </a:ext>
              </a:extLst>
            </p:cNvPr>
            <p:cNvSpPr/>
            <p:nvPr/>
          </p:nvSpPr>
          <p:spPr>
            <a:xfrm>
              <a:off x="3438525" y="1970088"/>
              <a:ext cx="3937000" cy="519112"/>
            </a:xfrm>
            <a:custGeom>
              <a:avLst/>
              <a:gdLst>
                <a:gd name="connsiteX0" fmla="*/ 1150944 w 3936510"/>
                <a:gd name="connsiteY0" fmla="*/ 275380 h 518984"/>
                <a:gd name="connsiteX1" fmla="*/ 741406 w 3936510"/>
                <a:gd name="connsiteY1" fmla="*/ 328337 h 518984"/>
                <a:gd name="connsiteX2" fmla="*/ 402478 w 3936510"/>
                <a:gd name="connsiteY2" fmla="*/ 377764 h 518984"/>
                <a:gd name="connsiteX3" fmla="*/ 42366 w 3936510"/>
                <a:gd name="connsiteY3" fmla="*/ 437783 h 518984"/>
                <a:gd name="connsiteX4" fmla="*/ 0 w 3936510"/>
                <a:gd name="connsiteY4" fmla="*/ 271849 h 518984"/>
                <a:gd name="connsiteX5" fmla="*/ 310684 w 3936510"/>
                <a:gd name="connsiteY5" fmla="*/ 247136 h 518984"/>
                <a:gd name="connsiteX6" fmla="*/ 653143 w 3936510"/>
                <a:gd name="connsiteY6" fmla="*/ 208300 h 518984"/>
                <a:gd name="connsiteX7" fmla="*/ 1023846 w 3936510"/>
                <a:gd name="connsiteY7" fmla="*/ 165934 h 518984"/>
                <a:gd name="connsiteX8" fmla="*/ 1316878 w 3936510"/>
                <a:gd name="connsiteY8" fmla="*/ 130629 h 518984"/>
                <a:gd name="connsiteX9" fmla="*/ 1560482 w 3936510"/>
                <a:gd name="connsiteY9" fmla="*/ 109446 h 518984"/>
                <a:gd name="connsiteX10" fmla="*/ 1839392 w 3936510"/>
                <a:gd name="connsiteY10" fmla="*/ 91794 h 518984"/>
                <a:gd name="connsiteX11" fmla="*/ 2174789 w 3936510"/>
                <a:gd name="connsiteY11" fmla="*/ 81202 h 518984"/>
                <a:gd name="connsiteX12" fmla="*/ 2746731 w 3936510"/>
                <a:gd name="connsiteY12" fmla="*/ 63550 h 518984"/>
                <a:gd name="connsiteX13" fmla="*/ 2986805 w 3936510"/>
                <a:gd name="connsiteY13" fmla="*/ 52958 h 518984"/>
                <a:gd name="connsiteX14" fmla="*/ 3269245 w 3936510"/>
                <a:gd name="connsiteY14" fmla="*/ 45897 h 518984"/>
                <a:gd name="connsiteX15" fmla="*/ 3343386 w 3936510"/>
                <a:gd name="connsiteY15" fmla="*/ 24714 h 518984"/>
                <a:gd name="connsiteX16" fmla="*/ 3417526 w 3936510"/>
                <a:gd name="connsiteY16" fmla="*/ 0 h 518984"/>
                <a:gd name="connsiteX17" fmla="*/ 3449301 w 3936510"/>
                <a:gd name="connsiteY17" fmla="*/ 10592 h 518984"/>
                <a:gd name="connsiteX18" fmla="*/ 3534033 w 3936510"/>
                <a:gd name="connsiteY18" fmla="*/ 60019 h 518984"/>
                <a:gd name="connsiteX19" fmla="*/ 3632887 w 3936510"/>
                <a:gd name="connsiteY19" fmla="*/ 112977 h 518984"/>
                <a:gd name="connsiteX20" fmla="*/ 3699966 w 3936510"/>
                <a:gd name="connsiteY20" fmla="*/ 158873 h 518984"/>
                <a:gd name="connsiteX21" fmla="*/ 3774107 w 3936510"/>
                <a:gd name="connsiteY21" fmla="*/ 218892 h 518984"/>
                <a:gd name="connsiteX22" fmla="*/ 3848247 w 3936510"/>
                <a:gd name="connsiteY22" fmla="*/ 293032 h 518984"/>
                <a:gd name="connsiteX23" fmla="*/ 3887083 w 3936510"/>
                <a:gd name="connsiteY23" fmla="*/ 345990 h 518984"/>
                <a:gd name="connsiteX24" fmla="*/ 3925918 w 3936510"/>
                <a:gd name="connsiteY24" fmla="*/ 416600 h 518984"/>
                <a:gd name="connsiteX25" fmla="*/ 3936510 w 3936510"/>
                <a:gd name="connsiteY25" fmla="*/ 448374 h 518984"/>
                <a:gd name="connsiteX26" fmla="*/ 3929449 w 3936510"/>
                <a:gd name="connsiteY26" fmla="*/ 490740 h 518984"/>
                <a:gd name="connsiteX27" fmla="*/ 3908266 w 3936510"/>
                <a:gd name="connsiteY27" fmla="*/ 511923 h 518984"/>
                <a:gd name="connsiteX28" fmla="*/ 3880022 w 3936510"/>
                <a:gd name="connsiteY28" fmla="*/ 518984 h 518984"/>
                <a:gd name="connsiteX29" fmla="*/ 3827064 w 3936510"/>
                <a:gd name="connsiteY29" fmla="*/ 511923 h 518984"/>
                <a:gd name="connsiteX30" fmla="*/ 3629356 w 3936510"/>
                <a:gd name="connsiteY30" fmla="*/ 469557 h 518984"/>
                <a:gd name="connsiteX31" fmla="*/ 3343386 w 3936510"/>
                <a:gd name="connsiteY31" fmla="*/ 204770 h 518984"/>
                <a:gd name="connsiteX32" fmla="*/ 3149208 w 3936510"/>
                <a:gd name="connsiteY32" fmla="*/ 190648 h 518984"/>
                <a:gd name="connsiteX33" fmla="*/ 2916195 w 3936510"/>
                <a:gd name="connsiteY33" fmla="*/ 180056 h 518984"/>
                <a:gd name="connsiteX34" fmla="*/ 2541962 w 3936510"/>
                <a:gd name="connsiteY34" fmla="*/ 197709 h 518984"/>
                <a:gd name="connsiteX35" fmla="*/ 1924124 w 3936510"/>
                <a:gd name="connsiteY35" fmla="*/ 222422 h 518984"/>
                <a:gd name="connsiteX36" fmla="*/ 1150944 w 3936510"/>
                <a:gd name="connsiteY36" fmla="*/ 275380 h 51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36510" h="518984">
                  <a:moveTo>
                    <a:pt x="1150944" y="275380"/>
                  </a:moveTo>
                  <a:lnTo>
                    <a:pt x="741406" y="328337"/>
                  </a:lnTo>
                  <a:lnTo>
                    <a:pt x="402478" y="377764"/>
                  </a:lnTo>
                  <a:lnTo>
                    <a:pt x="42366" y="437783"/>
                  </a:lnTo>
                  <a:lnTo>
                    <a:pt x="0" y="271849"/>
                  </a:lnTo>
                  <a:lnTo>
                    <a:pt x="310684" y="247136"/>
                  </a:lnTo>
                  <a:lnTo>
                    <a:pt x="653143" y="208300"/>
                  </a:lnTo>
                  <a:lnTo>
                    <a:pt x="1023846" y="165934"/>
                  </a:lnTo>
                  <a:lnTo>
                    <a:pt x="1316878" y="130629"/>
                  </a:lnTo>
                  <a:lnTo>
                    <a:pt x="1560482" y="109446"/>
                  </a:lnTo>
                  <a:lnTo>
                    <a:pt x="1839392" y="91794"/>
                  </a:lnTo>
                  <a:lnTo>
                    <a:pt x="2174789" y="81202"/>
                  </a:lnTo>
                  <a:lnTo>
                    <a:pt x="2746731" y="63550"/>
                  </a:lnTo>
                  <a:lnTo>
                    <a:pt x="2986805" y="52958"/>
                  </a:lnTo>
                  <a:lnTo>
                    <a:pt x="3269245" y="45897"/>
                  </a:lnTo>
                  <a:lnTo>
                    <a:pt x="3343386" y="24714"/>
                  </a:lnTo>
                  <a:lnTo>
                    <a:pt x="3417526" y="0"/>
                  </a:lnTo>
                  <a:lnTo>
                    <a:pt x="3449301" y="10592"/>
                  </a:lnTo>
                  <a:lnTo>
                    <a:pt x="3534033" y="60019"/>
                  </a:lnTo>
                  <a:lnTo>
                    <a:pt x="3632887" y="112977"/>
                  </a:lnTo>
                  <a:lnTo>
                    <a:pt x="3699966" y="158873"/>
                  </a:lnTo>
                  <a:lnTo>
                    <a:pt x="3774107" y="218892"/>
                  </a:lnTo>
                  <a:lnTo>
                    <a:pt x="3848247" y="293032"/>
                  </a:lnTo>
                  <a:lnTo>
                    <a:pt x="3887083" y="345990"/>
                  </a:lnTo>
                  <a:lnTo>
                    <a:pt x="3925918" y="416600"/>
                  </a:lnTo>
                  <a:lnTo>
                    <a:pt x="3936510" y="448374"/>
                  </a:lnTo>
                  <a:lnTo>
                    <a:pt x="3929449" y="490740"/>
                  </a:lnTo>
                  <a:lnTo>
                    <a:pt x="3908266" y="511923"/>
                  </a:lnTo>
                  <a:lnTo>
                    <a:pt x="3880022" y="518984"/>
                  </a:lnTo>
                  <a:lnTo>
                    <a:pt x="3827064" y="511923"/>
                  </a:lnTo>
                  <a:lnTo>
                    <a:pt x="3629356" y="469557"/>
                  </a:lnTo>
                  <a:lnTo>
                    <a:pt x="3343386" y="204770"/>
                  </a:lnTo>
                  <a:lnTo>
                    <a:pt x="3149208" y="190648"/>
                  </a:lnTo>
                  <a:lnTo>
                    <a:pt x="2916195" y="180056"/>
                  </a:lnTo>
                  <a:lnTo>
                    <a:pt x="2541962" y="197709"/>
                  </a:lnTo>
                  <a:lnTo>
                    <a:pt x="1924124" y="222422"/>
                  </a:lnTo>
                  <a:lnTo>
                    <a:pt x="1150944" y="2753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643B87B8-3836-4C0C-8DD7-4B3DC62D0ED3}"/>
                </a:ext>
              </a:extLst>
            </p:cNvPr>
            <p:cNvSpPr/>
            <p:nvPr/>
          </p:nvSpPr>
          <p:spPr>
            <a:xfrm>
              <a:off x="6596063" y="2122488"/>
              <a:ext cx="542925" cy="458787"/>
            </a:xfrm>
            <a:custGeom>
              <a:avLst/>
              <a:gdLst>
                <a:gd name="connsiteX0" fmla="*/ 109537 w 542925"/>
                <a:gd name="connsiteY0" fmla="*/ 300037 h 459581"/>
                <a:gd name="connsiteX1" fmla="*/ 166687 w 542925"/>
                <a:gd name="connsiteY1" fmla="*/ 235744 h 459581"/>
                <a:gd name="connsiteX2" fmla="*/ 190500 w 542925"/>
                <a:gd name="connsiteY2" fmla="*/ 188119 h 459581"/>
                <a:gd name="connsiteX3" fmla="*/ 207168 w 542925"/>
                <a:gd name="connsiteY3" fmla="*/ 145256 h 459581"/>
                <a:gd name="connsiteX4" fmla="*/ 216693 w 542925"/>
                <a:gd name="connsiteY4" fmla="*/ 97631 h 459581"/>
                <a:gd name="connsiteX5" fmla="*/ 157162 w 542925"/>
                <a:gd name="connsiteY5" fmla="*/ 0 h 459581"/>
                <a:gd name="connsiteX6" fmla="*/ 542925 w 542925"/>
                <a:gd name="connsiteY6" fmla="*/ 304800 h 459581"/>
                <a:gd name="connsiteX7" fmla="*/ 466725 w 542925"/>
                <a:gd name="connsiteY7" fmla="*/ 319087 h 459581"/>
                <a:gd name="connsiteX8" fmla="*/ 373856 w 542925"/>
                <a:gd name="connsiteY8" fmla="*/ 338137 h 459581"/>
                <a:gd name="connsiteX9" fmla="*/ 271462 w 542925"/>
                <a:gd name="connsiteY9" fmla="*/ 361950 h 459581"/>
                <a:gd name="connsiteX10" fmla="*/ 214312 w 542925"/>
                <a:gd name="connsiteY10" fmla="*/ 381000 h 459581"/>
                <a:gd name="connsiteX11" fmla="*/ 142875 w 542925"/>
                <a:gd name="connsiteY11" fmla="*/ 409575 h 459581"/>
                <a:gd name="connsiteX12" fmla="*/ 73818 w 542925"/>
                <a:gd name="connsiteY12" fmla="*/ 450056 h 459581"/>
                <a:gd name="connsiteX13" fmla="*/ 59531 w 542925"/>
                <a:gd name="connsiteY13" fmla="*/ 457200 h 459581"/>
                <a:gd name="connsiteX14" fmla="*/ 38100 w 542925"/>
                <a:gd name="connsiteY14" fmla="*/ 459581 h 459581"/>
                <a:gd name="connsiteX15" fmla="*/ 11906 w 542925"/>
                <a:gd name="connsiteY15" fmla="*/ 459581 h 459581"/>
                <a:gd name="connsiteX16" fmla="*/ 0 w 542925"/>
                <a:gd name="connsiteY16" fmla="*/ 450056 h 459581"/>
                <a:gd name="connsiteX17" fmla="*/ 4762 w 542925"/>
                <a:gd name="connsiteY17" fmla="*/ 419100 h 459581"/>
                <a:gd name="connsiteX18" fmla="*/ 28575 w 542925"/>
                <a:gd name="connsiteY18" fmla="*/ 381000 h 459581"/>
                <a:gd name="connsiteX19" fmla="*/ 109537 w 542925"/>
                <a:gd name="connsiteY19" fmla="*/ 300037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925" h="459581">
                  <a:moveTo>
                    <a:pt x="109537" y="300037"/>
                  </a:moveTo>
                  <a:lnTo>
                    <a:pt x="166687" y="235744"/>
                  </a:lnTo>
                  <a:lnTo>
                    <a:pt x="190500" y="188119"/>
                  </a:lnTo>
                  <a:lnTo>
                    <a:pt x="207168" y="145256"/>
                  </a:lnTo>
                  <a:lnTo>
                    <a:pt x="216693" y="97631"/>
                  </a:lnTo>
                  <a:lnTo>
                    <a:pt x="157162" y="0"/>
                  </a:lnTo>
                  <a:lnTo>
                    <a:pt x="542925" y="304800"/>
                  </a:lnTo>
                  <a:lnTo>
                    <a:pt x="466725" y="319087"/>
                  </a:lnTo>
                  <a:lnTo>
                    <a:pt x="373856" y="338137"/>
                  </a:lnTo>
                  <a:lnTo>
                    <a:pt x="271462" y="361950"/>
                  </a:lnTo>
                  <a:lnTo>
                    <a:pt x="214312" y="381000"/>
                  </a:lnTo>
                  <a:lnTo>
                    <a:pt x="142875" y="409575"/>
                  </a:lnTo>
                  <a:lnTo>
                    <a:pt x="73818" y="450056"/>
                  </a:lnTo>
                  <a:lnTo>
                    <a:pt x="59531" y="457200"/>
                  </a:lnTo>
                  <a:lnTo>
                    <a:pt x="38100" y="459581"/>
                  </a:lnTo>
                  <a:lnTo>
                    <a:pt x="11906" y="459581"/>
                  </a:lnTo>
                  <a:lnTo>
                    <a:pt x="0" y="450056"/>
                  </a:lnTo>
                  <a:lnTo>
                    <a:pt x="4762" y="419100"/>
                  </a:lnTo>
                  <a:lnTo>
                    <a:pt x="28575" y="381000"/>
                  </a:lnTo>
                  <a:lnTo>
                    <a:pt x="1095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CEFAEEE0-4656-4505-9810-0C94A2932DDC}"/>
                </a:ext>
              </a:extLst>
            </p:cNvPr>
            <p:cNvSpPr/>
            <p:nvPr/>
          </p:nvSpPr>
          <p:spPr>
            <a:xfrm>
              <a:off x="4103688" y="2647950"/>
              <a:ext cx="882650" cy="369888"/>
            </a:xfrm>
            <a:custGeom>
              <a:avLst/>
              <a:gdLst>
                <a:gd name="connsiteX0" fmla="*/ 259556 w 883444"/>
                <a:gd name="connsiteY0" fmla="*/ 219075 h 369094"/>
                <a:gd name="connsiteX1" fmla="*/ 0 w 883444"/>
                <a:gd name="connsiteY1" fmla="*/ 245269 h 369094"/>
                <a:gd name="connsiteX2" fmla="*/ 116681 w 883444"/>
                <a:gd name="connsiteY2" fmla="*/ 104775 h 369094"/>
                <a:gd name="connsiteX3" fmla="*/ 247650 w 883444"/>
                <a:gd name="connsiteY3" fmla="*/ 83344 h 369094"/>
                <a:gd name="connsiteX4" fmla="*/ 366712 w 883444"/>
                <a:gd name="connsiteY4" fmla="*/ 61913 h 369094"/>
                <a:gd name="connsiteX5" fmla="*/ 442912 w 883444"/>
                <a:gd name="connsiteY5" fmla="*/ 47625 h 369094"/>
                <a:gd name="connsiteX6" fmla="*/ 488156 w 883444"/>
                <a:gd name="connsiteY6" fmla="*/ 35719 h 369094"/>
                <a:gd name="connsiteX7" fmla="*/ 516731 w 883444"/>
                <a:gd name="connsiteY7" fmla="*/ 23813 h 369094"/>
                <a:gd name="connsiteX8" fmla="*/ 542925 w 883444"/>
                <a:gd name="connsiteY8" fmla="*/ 2381 h 369094"/>
                <a:gd name="connsiteX9" fmla="*/ 554831 w 883444"/>
                <a:gd name="connsiteY9" fmla="*/ 0 h 369094"/>
                <a:gd name="connsiteX10" fmla="*/ 588169 w 883444"/>
                <a:gd name="connsiteY10" fmla="*/ 11906 h 369094"/>
                <a:gd name="connsiteX11" fmla="*/ 642937 w 883444"/>
                <a:gd name="connsiteY11" fmla="*/ 40481 h 369094"/>
                <a:gd name="connsiteX12" fmla="*/ 709612 w 883444"/>
                <a:gd name="connsiteY12" fmla="*/ 80963 h 369094"/>
                <a:gd name="connsiteX13" fmla="*/ 764381 w 883444"/>
                <a:gd name="connsiteY13" fmla="*/ 126206 h 369094"/>
                <a:gd name="connsiteX14" fmla="*/ 804862 w 883444"/>
                <a:gd name="connsiteY14" fmla="*/ 161925 h 369094"/>
                <a:gd name="connsiteX15" fmla="*/ 854869 w 883444"/>
                <a:gd name="connsiteY15" fmla="*/ 200025 h 369094"/>
                <a:gd name="connsiteX16" fmla="*/ 881062 w 883444"/>
                <a:gd name="connsiteY16" fmla="*/ 228600 h 369094"/>
                <a:gd name="connsiteX17" fmla="*/ 883444 w 883444"/>
                <a:gd name="connsiteY17" fmla="*/ 247650 h 369094"/>
                <a:gd name="connsiteX18" fmla="*/ 864394 w 883444"/>
                <a:gd name="connsiteY18" fmla="*/ 276225 h 369094"/>
                <a:gd name="connsiteX19" fmla="*/ 814387 w 883444"/>
                <a:gd name="connsiteY19" fmla="*/ 323850 h 369094"/>
                <a:gd name="connsiteX20" fmla="*/ 759619 w 883444"/>
                <a:gd name="connsiteY20" fmla="*/ 369094 h 369094"/>
                <a:gd name="connsiteX21" fmla="*/ 473869 w 883444"/>
                <a:gd name="connsiteY21" fmla="*/ 211931 h 369094"/>
                <a:gd name="connsiteX22" fmla="*/ 464344 w 883444"/>
                <a:gd name="connsiteY22" fmla="*/ 200025 h 369094"/>
                <a:gd name="connsiteX23" fmla="*/ 433387 w 883444"/>
                <a:gd name="connsiteY23" fmla="*/ 195263 h 369094"/>
                <a:gd name="connsiteX24" fmla="*/ 259556 w 883444"/>
                <a:gd name="connsiteY24" fmla="*/ 219075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3444" h="369094">
                  <a:moveTo>
                    <a:pt x="259556" y="219075"/>
                  </a:moveTo>
                  <a:lnTo>
                    <a:pt x="0" y="245269"/>
                  </a:lnTo>
                  <a:lnTo>
                    <a:pt x="116681" y="104775"/>
                  </a:lnTo>
                  <a:lnTo>
                    <a:pt x="247650" y="83344"/>
                  </a:lnTo>
                  <a:lnTo>
                    <a:pt x="366712" y="61913"/>
                  </a:lnTo>
                  <a:lnTo>
                    <a:pt x="442912" y="47625"/>
                  </a:lnTo>
                  <a:lnTo>
                    <a:pt x="488156" y="35719"/>
                  </a:lnTo>
                  <a:lnTo>
                    <a:pt x="516731" y="23813"/>
                  </a:lnTo>
                  <a:lnTo>
                    <a:pt x="542925" y="2381"/>
                  </a:lnTo>
                  <a:lnTo>
                    <a:pt x="554831" y="0"/>
                  </a:lnTo>
                  <a:lnTo>
                    <a:pt x="588169" y="11906"/>
                  </a:lnTo>
                  <a:lnTo>
                    <a:pt x="642937" y="40481"/>
                  </a:lnTo>
                  <a:lnTo>
                    <a:pt x="709612" y="80963"/>
                  </a:lnTo>
                  <a:lnTo>
                    <a:pt x="764381" y="126206"/>
                  </a:lnTo>
                  <a:lnTo>
                    <a:pt x="804862" y="161925"/>
                  </a:lnTo>
                  <a:lnTo>
                    <a:pt x="854869" y="200025"/>
                  </a:lnTo>
                  <a:lnTo>
                    <a:pt x="881062" y="228600"/>
                  </a:lnTo>
                  <a:lnTo>
                    <a:pt x="883444" y="247650"/>
                  </a:lnTo>
                  <a:lnTo>
                    <a:pt x="864394" y="276225"/>
                  </a:lnTo>
                  <a:lnTo>
                    <a:pt x="814387" y="323850"/>
                  </a:lnTo>
                  <a:lnTo>
                    <a:pt x="759619" y="369094"/>
                  </a:lnTo>
                  <a:lnTo>
                    <a:pt x="473869" y="211931"/>
                  </a:lnTo>
                  <a:lnTo>
                    <a:pt x="464344" y="200025"/>
                  </a:lnTo>
                  <a:lnTo>
                    <a:pt x="433387" y="195263"/>
                  </a:lnTo>
                  <a:lnTo>
                    <a:pt x="25955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4">
              <a:extLst>
                <a:ext uri="{FF2B5EF4-FFF2-40B4-BE49-F238E27FC236}">
                  <a16:creationId xmlns:a16="http://schemas.microsoft.com/office/drawing/2014/main" id="{7552AEE5-55C5-4772-914F-87D81ACDE89A}"/>
                </a:ext>
              </a:extLst>
            </p:cNvPr>
            <p:cNvSpPr/>
            <p:nvPr/>
          </p:nvSpPr>
          <p:spPr>
            <a:xfrm>
              <a:off x="2847975" y="2805113"/>
              <a:ext cx="2033588" cy="1914525"/>
            </a:xfrm>
            <a:custGeom>
              <a:avLst/>
              <a:gdLst>
                <a:gd name="connsiteX0" fmla="*/ 1317738 w 2034227"/>
                <a:gd name="connsiteY0" fmla="*/ 1034649 h 1913977"/>
                <a:gd name="connsiteX1" fmla="*/ 1144879 w 2034227"/>
                <a:gd name="connsiteY1" fmla="*/ 1212519 h 1913977"/>
                <a:gd name="connsiteX2" fmla="*/ 994567 w 2034227"/>
                <a:gd name="connsiteY2" fmla="*/ 1350305 h 1913977"/>
                <a:gd name="connsiteX3" fmla="*/ 871812 w 2034227"/>
                <a:gd name="connsiteY3" fmla="*/ 1445503 h 1913977"/>
                <a:gd name="connsiteX4" fmla="*/ 759077 w 2034227"/>
                <a:gd name="connsiteY4" fmla="*/ 1528175 h 1913977"/>
                <a:gd name="connsiteX5" fmla="*/ 578703 w 2034227"/>
                <a:gd name="connsiteY5" fmla="*/ 1643414 h 1913977"/>
                <a:gd name="connsiteX6" fmla="*/ 395823 w 2034227"/>
                <a:gd name="connsiteY6" fmla="*/ 1748633 h 1913977"/>
                <a:gd name="connsiteX7" fmla="*/ 230479 w 2034227"/>
                <a:gd name="connsiteY7" fmla="*/ 1826294 h 1913977"/>
                <a:gd name="connsiteX8" fmla="*/ 100208 w 2034227"/>
                <a:gd name="connsiteY8" fmla="*/ 1891430 h 1913977"/>
                <a:gd name="connsiteX9" fmla="*/ 50104 w 2034227"/>
                <a:gd name="connsiteY9" fmla="*/ 1908966 h 1913977"/>
                <a:gd name="connsiteX10" fmla="*/ 27557 w 2034227"/>
                <a:gd name="connsiteY10" fmla="*/ 1913977 h 1913977"/>
                <a:gd name="connsiteX11" fmla="*/ 10021 w 2034227"/>
                <a:gd name="connsiteY11" fmla="*/ 1908966 h 1913977"/>
                <a:gd name="connsiteX12" fmla="*/ 0 w 2034227"/>
                <a:gd name="connsiteY12" fmla="*/ 1896440 h 1913977"/>
                <a:gd name="connsiteX13" fmla="*/ 5011 w 2034227"/>
                <a:gd name="connsiteY13" fmla="*/ 1863872 h 1913977"/>
                <a:gd name="connsiteX14" fmla="*/ 20042 w 2034227"/>
                <a:gd name="connsiteY14" fmla="*/ 1846336 h 1913977"/>
                <a:gd name="connsiteX15" fmla="*/ 120250 w 2034227"/>
                <a:gd name="connsiteY15" fmla="*/ 1791222 h 1913977"/>
                <a:gd name="connsiteX16" fmla="*/ 258036 w 2034227"/>
                <a:gd name="connsiteY16" fmla="*/ 1706045 h 1913977"/>
                <a:gd name="connsiteX17" fmla="*/ 400833 w 2034227"/>
                <a:gd name="connsiteY17" fmla="*/ 1615857 h 1913977"/>
                <a:gd name="connsiteX18" fmla="*/ 553651 w 2034227"/>
                <a:gd name="connsiteY18" fmla="*/ 1498112 h 1913977"/>
                <a:gd name="connsiteX19" fmla="*/ 688932 w 2034227"/>
                <a:gd name="connsiteY19" fmla="*/ 1390389 h 1913977"/>
                <a:gd name="connsiteX20" fmla="*/ 801666 w 2034227"/>
                <a:gd name="connsiteY20" fmla="*/ 1292686 h 1913977"/>
                <a:gd name="connsiteX21" fmla="*/ 939452 w 2034227"/>
                <a:gd name="connsiteY21" fmla="*/ 1152394 h 1913977"/>
                <a:gd name="connsiteX22" fmla="*/ 1069723 w 2034227"/>
                <a:gd name="connsiteY22" fmla="*/ 1022123 h 1913977"/>
                <a:gd name="connsiteX23" fmla="*/ 1192478 w 2034227"/>
                <a:gd name="connsiteY23" fmla="*/ 884337 h 1913977"/>
                <a:gd name="connsiteX24" fmla="*/ 1305212 w 2034227"/>
                <a:gd name="connsiteY24" fmla="*/ 756572 h 1913977"/>
                <a:gd name="connsiteX25" fmla="*/ 1430472 w 2034227"/>
                <a:gd name="connsiteY25" fmla="*/ 588723 h 1913977"/>
                <a:gd name="connsiteX26" fmla="*/ 1505629 w 2034227"/>
                <a:gd name="connsiteY26" fmla="*/ 486009 h 1913977"/>
                <a:gd name="connsiteX27" fmla="*/ 1578280 w 2034227"/>
                <a:gd name="connsiteY27" fmla="*/ 380791 h 1913977"/>
                <a:gd name="connsiteX28" fmla="*/ 1623373 w 2034227"/>
                <a:gd name="connsiteY28" fmla="*/ 308140 h 1913977"/>
                <a:gd name="connsiteX29" fmla="*/ 1683498 w 2034227"/>
                <a:gd name="connsiteY29" fmla="*/ 195406 h 1913977"/>
                <a:gd name="connsiteX30" fmla="*/ 1723581 w 2034227"/>
                <a:gd name="connsiteY30" fmla="*/ 112734 h 1913977"/>
                <a:gd name="connsiteX31" fmla="*/ 1731097 w 2034227"/>
                <a:gd name="connsiteY31" fmla="*/ 87682 h 1913977"/>
                <a:gd name="connsiteX32" fmla="*/ 1731097 w 2034227"/>
                <a:gd name="connsiteY32" fmla="*/ 62630 h 1913977"/>
                <a:gd name="connsiteX33" fmla="*/ 1723581 w 2034227"/>
                <a:gd name="connsiteY33" fmla="*/ 0 h 1913977"/>
                <a:gd name="connsiteX34" fmla="*/ 2034227 w 2034227"/>
                <a:gd name="connsiteY34" fmla="*/ 155322 h 1913977"/>
                <a:gd name="connsiteX35" fmla="*/ 2014185 w 2034227"/>
                <a:gd name="connsiteY35" fmla="*/ 212942 h 1913977"/>
                <a:gd name="connsiteX36" fmla="*/ 1979112 w 2034227"/>
                <a:gd name="connsiteY36" fmla="*/ 240499 h 1913977"/>
                <a:gd name="connsiteX37" fmla="*/ 1906461 w 2034227"/>
                <a:gd name="connsiteY37" fmla="*/ 350728 h 1913977"/>
                <a:gd name="connsiteX38" fmla="*/ 1798738 w 2034227"/>
                <a:gd name="connsiteY38" fmla="*/ 496030 h 1913977"/>
                <a:gd name="connsiteX39" fmla="*/ 1698529 w 2034227"/>
                <a:gd name="connsiteY39" fmla="*/ 616280 h 1913977"/>
                <a:gd name="connsiteX40" fmla="*/ 1578280 w 2034227"/>
                <a:gd name="connsiteY40" fmla="*/ 751561 h 1913977"/>
                <a:gd name="connsiteX41" fmla="*/ 1435483 w 2034227"/>
                <a:gd name="connsiteY41" fmla="*/ 914400 h 1913977"/>
                <a:gd name="connsiteX42" fmla="*/ 1317738 w 2034227"/>
                <a:gd name="connsiteY42" fmla="*/ 1034649 h 191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4227" h="1913977">
                  <a:moveTo>
                    <a:pt x="1317738" y="1034649"/>
                  </a:moveTo>
                  <a:lnTo>
                    <a:pt x="1144879" y="1212519"/>
                  </a:lnTo>
                  <a:lnTo>
                    <a:pt x="994567" y="1350305"/>
                  </a:lnTo>
                  <a:lnTo>
                    <a:pt x="871812" y="1445503"/>
                  </a:lnTo>
                  <a:lnTo>
                    <a:pt x="759077" y="1528175"/>
                  </a:lnTo>
                  <a:lnTo>
                    <a:pt x="578703" y="1643414"/>
                  </a:lnTo>
                  <a:lnTo>
                    <a:pt x="395823" y="1748633"/>
                  </a:lnTo>
                  <a:lnTo>
                    <a:pt x="230479" y="1826294"/>
                  </a:lnTo>
                  <a:lnTo>
                    <a:pt x="100208" y="1891430"/>
                  </a:lnTo>
                  <a:lnTo>
                    <a:pt x="50104" y="1908966"/>
                  </a:lnTo>
                  <a:lnTo>
                    <a:pt x="27557" y="1913977"/>
                  </a:lnTo>
                  <a:lnTo>
                    <a:pt x="10021" y="1908966"/>
                  </a:lnTo>
                  <a:lnTo>
                    <a:pt x="0" y="1896440"/>
                  </a:lnTo>
                  <a:lnTo>
                    <a:pt x="5011" y="1863872"/>
                  </a:lnTo>
                  <a:lnTo>
                    <a:pt x="20042" y="1846336"/>
                  </a:lnTo>
                  <a:lnTo>
                    <a:pt x="120250" y="1791222"/>
                  </a:lnTo>
                  <a:lnTo>
                    <a:pt x="258036" y="1706045"/>
                  </a:lnTo>
                  <a:lnTo>
                    <a:pt x="400833" y="1615857"/>
                  </a:lnTo>
                  <a:lnTo>
                    <a:pt x="553651" y="1498112"/>
                  </a:lnTo>
                  <a:lnTo>
                    <a:pt x="688932" y="1390389"/>
                  </a:lnTo>
                  <a:lnTo>
                    <a:pt x="801666" y="1292686"/>
                  </a:lnTo>
                  <a:lnTo>
                    <a:pt x="939452" y="1152394"/>
                  </a:lnTo>
                  <a:lnTo>
                    <a:pt x="1069723" y="1022123"/>
                  </a:lnTo>
                  <a:lnTo>
                    <a:pt x="1192478" y="884337"/>
                  </a:lnTo>
                  <a:lnTo>
                    <a:pt x="1305212" y="756572"/>
                  </a:lnTo>
                  <a:lnTo>
                    <a:pt x="1430472" y="588723"/>
                  </a:lnTo>
                  <a:lnTo>
                    <a:pt x="1505629" y="486009"/>
                  </a:lnTo>
                  <a:lnTo>
                    <a:pt x="1578280" y="380791"/>
                  </a:lnTo>
                  <a:lnTo>
                    <a:pt x="1623373" y="308140"/>
                  </a:lnTo>
                  <a:lnTo>
                    <a:pt x="1683498" y="195406"/>
                  </a:lnTo>
                  <a:lnTo>
                    <a:pt x="1723581" y="112734"/>
                  </a:lnTo>
                  <a:lnTo>
                    <a:pt x="1731097" y="87682"/>
                  </a:lnTo>
                  <a:lnTo>
                    <a:pt x="1731097" y="62630"/>
                  </a:lnTo>
                  <a:lnTo>
                    <a:pt x="1723581" y="0"/>
                  </a:lnTo>
                  <a:lnTo>
                    <a:pt x="2034227" y="155322"/>
                  </a:lnTo>
                  <a:lnTo>
                    <a:pt x="2014185" y="212942"/>
                  </a:lnTo>
                  <a:lnTo>
                    <a:pt x="1979112" y="240499"/>
                  </a:lnTo>
                  <a:lnTo>
                    <a:pt x="1906461" y="350728"/>
                  </a:lnTo>
                  <a:lnTo>
                    <a:pt x="1798738" y="496030"/>
                  </a:lnTo>
                  <a:lnTo>
                    <a:pt x="1698529" y="616280"/>
                  </a:lnTo>
                  <a:lnTo>
                    <a:pt x="1578280" y="751561"/>
                  </a:lnTo>
                  <a:lnTo>
                    <a:pt x="1435483" y="914400"/>
                  </a:lnTo>
                  <a:lnTo>
                    <a:pt x="1317738" y="1034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4B821A2E-0C9E-45CF-A4C1-6A8AED190574}"/>
                </a:ext>
              </a:extLst>
            </p:cNvPr>
            <p:cNvSpPr/>
            <p:nvPr/>
          </p:nvSpPr>
          <p:spPr>
            <a:xfrm>
              <a:off x="3843338" y="3167063"/>
              <a:ext cx="434975" cy="473075"/>
            </a:xfrm>
            <a:custGeom>
              <a:avLst/>
              <a:gdLst>
                <a:gd name="connsiteX0" fmla="*/ 245268 w 435768"/>
                <a:gd name="connsiteY0" fmla="*/ 333375 h 473868"/>
                <a:gd name="connsiteX1" fmla="*/ 195262 w 435768"/>
                <a:gd name="connsiteY1" fmla="*/ 250031 h 473868"/>
                <a:gd name="connsiteX2" fmla="*/ 157162 w 435768"/>
                <a:gd name="connsiteY2" fmla="*/ 202406 h 473868"/>
                <a:gd name="connsiteX3" fmla="*/ 114300 w 435768"/>
                <a:gd name="connsiteY3" fmla="*/ 157162 h 473868"/>
                <a:gd name="connsiteX4" fmla="*/ 76200 w 435768"/>
                <a:gd name="connsiteY4" fmla="*/ 123825 h 473868"/>
                <a:gd name="connsiteX5" fmla="*/ 0 w 435768"/>
                <a:gd name="connsiteY5" fmla="*/ 66675 h 473868"/>
                <a:gd name="connsiteX6" fmla="*/ 45243 w 435768"/>
                <a:gd name="connsiteY6" fmla="*/ 0 h 473868"/>
                <a:gd name="connsiteX7" fmla="*/ 154781 w 435768"/>
                <a:gd name="connsiteY7" fmla="*/ 26193 h 473868"/>
                <a:gd name="connsiteX8" fmla="*/ 207168 w 435768"/>
                <a:gd name="connsiteY8" fmla="*/ 42862 h 473868"/>
                <a:gd name="connsiteX9" fmla="*/ 242887 w 435768"/>
                <a:gd name="connsiteY9" fmla="*/ 59531 h 473868"/>
                <a:gd name="connsiteX10" fmla="*/ 283368 w 435768"/>
                <a:gd name="connsiteY10" fmla="*/ 83343 h 473868"/>
                <a:gd name="connsiteX11" fmla="*/ 323850 w 435768"/>
                <a:gd name="connsiteY11" fmla="*/ 114300 h 473868"/>
                <a:gd name="connsiteX12" fmla="*/ 357187 w 435768"/>
                <a:gd name="connsiteY12" fmla="*/ 157162 h 473868"/>
                <a:gd name="connsiteX13" fmla="*/ 385762 w 435768"/>
                <a:gd name="connsiteY13" fmla="*/ 204787 h 473868"/>
                <a:gd name="connsiteX14" fmla="*/ 435768 w 435768"/>
                <a:gd name="connsiteY14" fmla="*/ 309562 h 473868"/>
                <a:gd name="connsiteX15" fmla="*/ 326231 w 435768"/>
                <a:gd name="connsiteY15" fmla="*/ 473868 h 473868"/>
                <a:gd name="connsiteX16" fmla="*/ 245268 w 435768"/>
                <a:gd name="connsiteY16" fmla="*/ 333375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5768" h="473868">
                  <a:moveTo>
                    <a:pt x="245268" y="333375"/>
                  </a:moveTo>
                  <a:lnTo>
                    <a:pt x="195262" y="250031"/>
                  </a:lnTo>
                  <a:lnTo>
                    <a:pt x="157162" y="202406"/>
                  </a:lnTo>
                  <a:lnTo>
                    <a:pt x="114300" y="157162"/>
                  </a:lnTo>
                  <a:lnTo>
                    <a:pt x="76200" y="123825"/>
                  </a:lnTo>
                  <a:lnTo>
                    <a:pt x="0" y="66675"/>
                  </a:lnTo>
                  <a:lnTo>
                    <a:pt x="45243" y="0"/>
                  </a:lnTo>
                  <a:lnTo>
                    <a:pt x="154781" y="26193"/>
                  </a:lnTo>
                  <a:lnTo>
                    <a:pt x="207168" y="42862"/>
                  </a:lnTo>
                  <a:lnTo>
                    <a:pt x="242887" y="59531"/>
                  </a:lnTo>
                  <a:lnTo>
                    <a:pt x="283368" y="83343"/>
                  </a:lnTo>
                  <a:lnTo>
                    <a:pt x="323850" y="114300"/>
                  </a:lnTo>
                  <a:lnTo>
                    <a:pt x="357187" y="157162"/>
                  </a:lnTo>
                  <a:lnTo>
                    <a:pt x="385762" y="204787"/>
                  </a:lnTo>
                  <a:lnTo>
                    <a:pt x="435768" y="309562"/>
                  </a:lnTo>
                  <a:lnTo>
                    <a:pt x="326231" y="473868"/>
                  </a:lnTo>
                  <a:lnTo>
                    <a:pt x="245268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D3E34DC9-A082-47BD-83FD-58073365AA1B}"/>
                </a:ext>
              </a:extLst>
            </p:cNvPr>
            <p:cNvSpPr/>
            <p:nvPr/>
          </p:nvSpPr>
          <p:spPr>
            <a:xfrm>
              <a:off x="3598863" y="3621088"/>
              <a:ext cx="365125" cy="406400"/>
            </a:xfrm>
            <a:custGeom>
              <a:avLst/>
              <a:gdLst>
                <a:gd name="connsiteX0" fmla="*/ 135731 w 366712"/>
                <a:gd name="connsiteY0" fmla="*/ 276225 h 404813"/>
                <a:gd name="connsiteX1" fmla="*/ 73819 w 366712"/>
                <a:gd name="connsiteY1" fmla="*/ 185738 h 404813"/>
                <a:gd name="connsiteX2" fmla="*/ 28575 w 366712"/>
                <a:gd name="connsiteY2" fmla="*/ 119063 h 404813"/>
                <a:gd name="connsiteX3" fmla="*/ 7144 w 366712"/>
                <a:gd name="connsiteY3" fmla="*/ 83344 h 404813"/>
                <a:gd name="connsiteX4" fmla="*/ 0 w 366712"/>
                <a:gd name="connsiteY4" fmla="*/ 54769 h 404813"/>
                <a:gd name="connsiteX5" fmla="*/ 0 w 366712"/>
                <a:gd name="connsiteY5" fmla="*/ 30957 h 404813"/>
                <a:gd name="connsiteX6" fmla="*/ 4762 w 366712"/>
                <a:gd name="connsiteY6" fmla="*/ 14288 h 404813"/>
                <a:gd name="connsiteX7" fmla="*/ 23812 w 366712"/>
                <a:gd name="connsiteY7" fmla="*/ 2382 h 404813"/>
                <a:gd name="connsiteX8" fmla="*/ 54769 w 366712"/>
                <a:gd name="connsiteY8" fmla="*/ 0 h 404813"/>
                <a:gd name="connsiteX9" fmla="*/ 85725 w 366712"/>
                <a:gd name="connsiteY9" fmla="*/ 7144 h 404813"/>
                <a:gd name="connsiteX10" fmla="*/ 188119 w 366712"/>
                <a:gd name="connsiteY10" fmla="*/ 88107 h 404813"/>
                <a:gd name="connsiteX11" fmla="*/ 285750 w 366712"/>
                <a:gd name="connsiteY11" fmla="*/ 169069 h 404813"/>
                <a:gd name="connsiteX12" fmla="*/ 366712 w 366712"/>
                <a:gd name="connsiteY12" fmla="*/ 247650 h 404813"/>
                <a:gd name="connsiteX13" fmla="*/ 233362 w 366712"/>
                <a:gd name="connsiteY13" fmla="*/ 404813 h 404813"/>
                <a:gd name="connsiteX14" fmla="*/ 135731 w 366712"/>
                <a:gd name="connsiteY14" fmla="*/ 2762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712" h="404813">
                  <a:moveTo>
                    <a:pt x="135731" y="276225"/>
                  </a:moveTo>
                  <a:lnTo>
                    <a:pt x="73819" y="185738"/>
                  </a:lnTo>
                  <a:lnTo>
                    <a:pt x="28575" y="119063"/>
                  </a:lnTo>
                  <a:lnTo>
                    <a:pt x="7144" y="83344"/>
                  </a:lnTo>
                  <a:lnTo>
                    <a:pt x="0" y="54769"/>
                  </a:lnTo>
                  <a:lnTo>
                    <a:pt x="0" y="30957"/>
                  </a:lnTo>
                  <a:lnTo>
                    <a:pt x="4762" y="14288"/>
                  </a:lnTo>
                  <a:lnTo>
                    <a:pt x="23812" y="2382"/>
                  </a:lnTo>
                  <a:lnTo>
                    <a:pt x="54769" y="0"/>
                  </a:lnTo>
                  <a:lnTo>
                    <a:pt x="85725" y="7144"/>
                  </a:lnTo>
                  <a:lnTo>
                    <a:pt x="188119" y="88107"/>
                  </a:lnTo>
                  <a:lnTo>
                    <a:pt x="285750" y="169069"/>
                  </a:lnTo>
                  <a:lnTo>
                    <a:pt x="366712" y="247650"/>
                  </a:lnTo>
                  <a:lnTo>
                    <a:pt x="233362" y="404813"/>
                  </a:lnTo>
                  <a:lnTo>
                    <a:pt x="135731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6">
              <a:extLst>
                <a:ext uri="{FF2B5EF4-FFF2-40B4-BE49-F238E27FC236}">
                  <a16:creationId xmlns:a16="http://schemas.microsoft.com/office/drawing/2014/main" id="{35F49EB7-A5C8-4AE3-99AD-2DAA191B8B3C}"/>
                </a:ext>
              </a:extLst>
            </p:cNvPr>
            <p:cNvSpPr/>
            <p:nvPr/>
          </p:nvSpPr>
          <p:spPr>
            <a:xfrm>
              <a:off x="5135563" y="2620963"/>
              <a:ext cx="1427162" cy="1085850"/>
            </a:xfrm>
            <a:custGeom>
              <a:avLst/>
              <a:gdLst>
                <a:gd name="connsiteX0" fmla="*/ 504825 w 1426369"/>
                <a:gd name="connsiteY0" fmla="*/ 878682 h 1085850"/>
                <a:gd name="connsiteX1" fmla="*/ 366713 w 1426369"/>
                <a:gd name="connsiteY1" fmla="*/ 947738 h 1085850"/>
                <a:gd name="connsiteX2" fmla="*/ 247650 w 1426369"/>
                <a:gd name="connsiteY2" fmla="*/ 1000125 h 1085850"/>
                <a:gd name="connsiteX3" fmla="*/ 126207 w 1426369"/>
                <a:gd name="connsiteY3" fmla="*/ 1052513 h 1085850"/>
                <a:gd name="connsiteX4" fmla="*/ 40482 w 1426369"/>
                <a:gd name="connsiteY4" fmla="*/ 1085850 h 1085850"/>
                <a:gd name="connsiteX5" fmla="*/ 14288 w 1426369"/>
                <a:gd name="connsiteY5" fmla="*/ 1085850 h 1085850"/>
                <a:gd name="connsiteX6" fmla="*/ 0 w 1426369"/>
                <a:gd name="connsiteY6" fmla="*/ 1073944 h 1085850"/>
                <a:gd name="connsiteX7" fmla="*/ 0 w 1426369"/>
                <a:gd name="connsiteY7" fmla="*/ 1054894 h 1085850"/>
                <a:gd name="connsiteX8" fmla="*/ 16669 w 1426369"/>
                <a:gd name="connsiteY8" fmla="*/ 1016794 h 1085850"/>
                <a:gd name="connsiteX9" fmla="*/ 28575 w 1426369"/>
                <a:gd name="connsiteY9" fmla="*/ 1004888 h 1085850"/>
                <a:gd name="connsiteX10" fmla="*/ 188119 w 1426369"/>
                <a:gd name="connsiteY10" fmla="*/ 912019 h 1085850"/>
                <a:gd name="connsiteX11" fmla="*/ 388144 w 1426369"/>
                <a:gd name="connsiteY11" fmla="*/ 773907 h 1085850"/>
                <a:gd name="connsiteX12" fmla="*/ 523875 w 1426369"/>
                <a:gd name="connsiteY12" fmla="*/ 669132 h 1085850"/>
                <a:gd name="connsiteX13" fmla="*/ 647700 w 1426369"/>
                <a:gd name="connsiteY13" fmla="*/ 569119 h 1085850"/>
                <a:gd name="connsiteX14" fmla="*/ 776288 w 1426369"/>
                <a:gd name="connsiteY14" fmla="*/ 450057 h 1085850"/>
                <a:gd name="connsiteX15" fmla="*/ 881063 w 1426369"/>
                <a:gd name="connsiteY15" fmla="*/ 340519 h 1085850"/>
                <a:gd name="connsiteX16" fmla="*/ 957263 w 1426369"/>
                <a:gd name="connsiteY16" fmla="*/ 245269 h 1085850"/>
                <a:gd name="connsiteX17" fmla="*/ 1023938 w 1426369"/>
                <a:gd name="connsiteY17" fmla="*/ 154782 h 1085850"/>
                <a:gd name="connsiteX18" fmla="*/ 1054894 w 1426369"/>
                <a:gd name="connsiteY18" fmla="*/ 104775 h 1085850"/>
                <a:gd name="connsiteX19" fmla="*/ 1059657 w 1426369"/>
                <a:gd name="connsiteY19" fmla="*/ 85725 h 1085850"/>
                <a:gd name="connsiteX20" fmla="*/ 1066800 w 1426369"/>
                <a:gd name="connsiteY20" fmla="*/ 0 h 1085850"/>
                <a:gd name="connsiteX21" fmla="*/ 1426369 w 1426369"/>
                <a:gd name="connsiteY21" fmla="*/ 130969 h 1085850"/>
                <a:gd name="connsiteX22" fmla="*/ 1402557 w 1426369"/>
                <a:gd name="connsiteY22" fmla="*/ 176213 h 1085850"/>
                <a:gd name="connsiteX23" fmla="*/ 1328738 w 1426369"/>
                <a:gd name="connsiteY23" fmla="*/ 233363 h 1085850"/>
                <a:gd name="connsiteX24" fmla="*/ 1166813 w 1426369"/>
                <a:gd name="connsiteY24" fmla="*/ 373857 h 1085850"/>
                <a:gd name="connsiteX25" fmla="*/ 1000125 w 1426369"/>
                <a:gd name="connsiteY25" fmla="*/ 516732 h 1085850"/>
                <a:gd name="connsiteX26" fmla="*/ 781050 w 1426369"/>
                <a:gd name="connsiteY26" fmla="*/ 695325 h 1085850"/>
                <a:gd name="connsiteX27" fmla="*/ 609600 w 1426369"/>
                <a:gd name="connsiteY27" fmla="*/ 816769 h 1085850"/>
                <a:gd name="connsiteX28" fmla="*/ 504825 w 1426369"/>
                <a:gd name="connsiteY28" fmla="*/ 87868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6369" h="1085850">
                  <a:moveTo>
                    <a:pt x="504825" y="878682"/>
                  </a:moveTo>
                  <a:lnTo>
                    <a:pt x="366713" y="947738"/>
                  </a:lnTo>
                  <a:lnTo>
                    <a:pt x="247650" y="1000125"/>
                  </a:lnTo>
                  <a:lnTo>
                    <a:pt x="126207" y="1052513"/>
                  </a:lnTo>
                  <a:lnTo>
                    <a:pt x="40482" y="1085850"/>
                  </a:lnTo>
                  <a:lnTo>
                    <a:pt x="14288" y="1085850"/>
                  </a:lnTo>
                  <a:lnTo>
                    <a:pt x="0" y="1073944"/>
                  </a:lnTo>
                  <a:lnTo>
                    <a:pt x="0" y="1054894"/>
                  </a:lnTo>
                  <a:lnTo>
                    <a:pt x="16669" y="1016794"/>
                  </a:lnTo>
                  <a:lnTo>
                    <a:pt x="28575" y="1004888"/>
                  </a:lnTo>
                  <a:lnTo>
                    <a:pt x="188119" y="912019"/>
                  </a:lnTo>
                  <a:lnTo>
                    <a:pt x="388144" y="773907"/>
                  </a:lnTo>
                  <a:lnTo>
                    <a:pt x="523875" y="669132"/>
                  </a:lnTo>
                  <a:lnTo>
                    <a:pt x="647700" y="569119"/>
                  </a:lnTo>
                  <a:lnTo>
                    <a:pt x="776288" y="450057"/>
                  </a:lnTo>
                  <a:lnTo>
                    <a:pt x="881063" y="340519"/>
                  </a:lnTo>
                  <a:lnTo>
                    <a:pt x="957263" y="245269"/>
                  </a:lnTo>
                  <a:lnTo>
                    <a:pt x="1023938" y="154782"/>
                  </a:lnTo>
                  <a:lnTo>
                    <a:pt x="1054894" y="104775"/>
                  </a:lnTo>
                  <a:lnTo>
                    <a:pt x="1059657" y="85725"/>
                  </a:lnTo>
                  <a:lnTo>
                    <a:pt x="1066800" y="0"/>
                  </a:lnTo>
                  <a:lnTo>
                    <a:pt x="1426369" y="130969"/>
                  </a:lnTo>
                  <a:lnTo>
                    <a:pt x="1402557" y="176213"/>
                  </a:lnTo>
                  <a:lnTo>
                    <a:pt x="1328738" y="233363"/>
                  </a:lnTo>
                  <a:lnTo>
                    <a:pt x="1166813" y="373857"/>
                  </a:lnTo>
                  <a:lnTo>
                    <a:pt x="1000125" y="516732"/>
                  </a:lnTo>
                  <a:lnTo>
                    <a:pt x="781050" y="695325"/>
                  </a:lnTo>
                  <a:lnTo>
                    <a:pt x="609600" y="816769"/>
                  </a:lnTo>
                  <a:lnTo>
                    <a:pt x="504825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72EBC8B7-B505-4695-A0AA-607B069B5579}"/>
                </a:ext>
              </a:extLst>
            </p:cNvPr>
            <p:cNvSpPr/>
            <p:nvPr/>
          </p:nvSpPr>
          <p:spPr>
            <a:xfrm>
              <a:off x="5227638" y="2960688"/>
              <a:ext cx="2239962" cy="1292225"/>
            </a:xfrm>
            <a:custGeom>
              <a:avLst/>
              <a:gdLst>
                <a:gd name="connsiteX0" fmla="*/ 738187 w 2240756"/>
                <a:gd name="connsiteY0" fmla="*/ 638175 h 1293019"/>
                <a:gd name="connsiteX1" fmla="*/ 531019 w 2240756"/>
                <a:gd name="connsiteY1" fmla="*/ 454819 h 1293019"/>
                <a:gd name="connsiteX2" fmla="*/ 404812 w 2240756"/>
                <a:gd name="connsiteY2" fmla="*/ 311944 h 1293019"/>
                <a:gd name="connsiteX3" fmla="*/ 321469 w 2240756"/>
                <a:gd name="connsiteY3" fmla="*/ 240506 h 1293019"/>
                <a:gd name="connsiteX4" fmla="*/ 264319 w 2240756"/>
                <a:gd name="connsiteY4" fmla="*/ 192881 h 1293019"/>
                <a:gd name="connsiteX5" fmla="*/ 221456 w 2240756"/>
                <a:gd name="connsiteY5" fmla="*/ 164306 h 1293019"/>
                <a:gd name="connsiteX6" fmla="*/ 169069 w 2240756"/>
                <a:gd name="connsiteY6" fmla="*/ 138112 h 1293019"/>
                <a:gd name="connsiteX7" fmla="*/ 119062 w 2240756"/>
                <a:gd name="connsiteY7" fmla="*/ 123825 h 1293019"/>
                <a:gd name="connsiteX8" fmla="*/ 69056 w 2240756"/>
                <a:gd name="connsiteY8" fmla="*/ 107156 h 1293019"/>
                <a:gd name="connsiteX9" fmla="*/ 30956 w 2240756"/>
                <a:gd name="connsiteY9" fmla="*/ 92869 h 1293019"/>
                <a:gd name="connsiteX10" fmla="*/ 9525 w 2240756"/>
                <a:gd name="connsiteY10" fmla="*/ 80962 h 1293019"/>
                <a:gd name="connsiteX11" fmla="*/ 0 w 2240756"/>
                <a:gd name="connsiteY11" fmla="*/ 66675 h 1293019"/>
                <a:gd name="connsiteX12" fmla="*/ 2381 w 2240756"/>
                <a:gd name="connsiteY12" fmla="*/ 40481 h 1293019"/>
                <a:gd name="connsiteX13" fmla="*/ 14287 w 2240756"/>
                <a:gd name="connsiteY13" fmla="*/ 23812 h 1293019"/>
                <a:gd name="connsiteX14" fmla="*/ 28575 w 2240756"/>
                <a:gd name="connsiteY14" fmla="*/ 11906 h 1293019"/>
                <a:gd name="connsiteX15" fmla="*/ 47625 w 2240756"/>
                <a:gd name="connsiteY15" fmla="*/ 4762 h 1293019"/>
                <a:gd name="connsiteX16" fmla="*/ 83344 w 2240756"/>
                <a:gd name="connsiteY16" fmla="*/ 0 h 1293019"/>
                <a:gd name="connsiteX17" fmla="*/ 150019 w 2240756"/>
                <a:gd name="connsiteY17" fmla="*/ 9525 h 1293019"/>
                <a:gd name="connsiteX18" fmla="*/ 209550 w 2240756"/>
                <a:gd name="connsiteY18" fmla="*/ 30956 h 1293019"/>
                <a:gd name="connsiteX19" fmla="*/ 259556 w 2240756"/>
                <a:gd name="connsiteY19" fmla="*/ 54769 h 1293019"/>
                <a:gd name="connsiteX20" fmla="*/ 333375 w 2240756"/>
                <a:gd name="connsiteY20" fmla="*/ 95250 h 1293019"/>
                <a:gd name="connsiteX21" fmla="*/ 445294 w 2240756"/>
                <a:gd name="connsiteY21" fmla="*/ 171450 h 1293019"/>
                <a:gd name="connsiteX22" fmla="*/ 561975 w 2240756"/>
                <a:gd name="connsiteY22" fmla="*/ 254794 h 1293019"/>
                <a:gd name="connsiteX23" fmla="*/ 695325 w 2240756"/>
                <a:gd name="connsiteY23" fmla="*/ 354806 h 1293019"/>
                <a:gd name="connsiteX24" fmla="*/ 912019 w 2240756"/>
                <a:gd name="connsiteY24" fmla="*/ 500062 h 1293019"/>
                <a:gd name="connsiteX25" fmla="*/ 1095375 w 2240756"/>
                <a:gd name="connsiteY25" fmla="*/ 628650 h 1293019"/>
                <a:gd name="connsiteX26" fmla="*/ 1340644 w 2240756"/>
                <a:gd name="connsiteY26" fmla="*/ 792956 h 1293019"/>
                <a:gd name="connsiteX27" fmla="*/ 1483519 w 2240756"/>
                <a:gd name="connsiteY27" fmla="*/ 892969 h 1293019"/>
                <a:gd name="connsiteX28" fmla="*/ 1552575 w 2240756"/>
                <a:gd name="connsiteY28" fmla="*/ 923925 h 1293019"/>
                <a:gd name="connsiteX29" fmla="*/ 1728787 w 2240756"/>
                <a:gd name="connsiteY29" fmla="*/ 995362 h 1293019"/>
                <a:gd name="connsiteX30" fmla="*/ 1912144 w 2240756"/>
                <a:gd name="connsiteY30" fmla="*/ 1066800 h 1293019"/>
                <a:gd name="connsiteX31" fmla="*/ 2055019 w 2240756"/>
                <a:gd name="connsiteY31" fmla="*/ 1116806 h 1293019"/>
                <a:gd name="connsiteX32" fmla="*/ 2190750 w 2240756"/>
                <a:gd name="connsiteY32" fmla="*/ 1164431 h 1293019"/>
                <a:gd name="connsiteX33" fmla="*/ 2226469 w 2240756"/>
                <a:gd name="connsiteY33" fmla="*/ 1181100 h 1293019"/>
                <a:gd name="connsiteX34" fmla="*/ 2240756 w 2240756"/>
                <a:gd name="connsiteY34" fmla="*/ 1193006 h 1293019"/>
                <a:gd name="connsiteX35" fmla="*/ 2238375 w 2240756"/>
                <a:gd name="connsiteY35" fmla="*/ 1209675 h 1293019"/>
                <a:gd name="connsiteX36" fmla="*/ 2221706 w 2240756"/>
                <a:gd name="connsiteY36" fmla="*/ 1228725 h 1293019"/>
                <a:gd name="connsiteX37" fmla="*/ 2185987 w 2240756"/>
                <a:gd name="connsiteY37" fmla="*/ 1243012 h 1293019"/>
                <a:gd name="connsiteX38" fmla="*/ 2083594 w 2240756"/>
                <a:gd name="connsiteY38" fmla="*/ 1257300 h 1293019"/>
                <a:gd name="connsiteX39" fmla="*/ 1933575 w 2240756"/>
                <a:gd name="connsiteY39" fmla="*/ 1266825 h 1293019"/>
                <a:gd name="connsiteX40" fmla="*/ 1824037 w 2240756"/>
                <a:gd name="connsiteY40" fmla="*/ 1273969 h 1293019"/>
                <a:gd name="connsiteX41" fmla="*/ 1683544 w 2240756"/>
                <a:gd name="connsiteY41" fmla="*/ 1288256 h 1293019"/>
                <a:gd name="connsiteX42" fmla="*/ 1483519 w 2240756"/>
                <a:gd name="connsiteY42" fmla="*/ 1293019 h 1293019"/>
                <a:gd name="connsiteX43" fmla="*/ 1462087 w 2240756"/>
                <a:gd name="connsiteY43" fmla="*/ 1285875 h 1293019"/>
                <a:gd name="connsiteX44" fmla="*/ 1443037 w 2240756"/>
                <a:gd name="connsiteY44" fmla="*/ 1269206 h 1293019"/>
                <a:gd name="connsiteX45" fmla="*/ 1354931 w 2240756"/>
                <a:gd name="connsiteY45" fmla="*/ 1183481 h 1293019"/>
                <a:gd name="connsiteX46" fmla="*/ 1128712 w 2240756"/>
                <a:gd name="connsiteY46" fmla="*/ 973931 h 1293019"/>
                <a:gd name="connsiteX47" fmla="*/ 935831 w 2240756"/>
                <a:gd name="connsiteY47" fmla="*/ 807244 h 1293019"/>
                <a:gd name="connsiteX48" fmla="*/ 738187 w 2240756"/>
                <a:gd name="connsiteY48" fmla="*/ 638175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40756" h="1293019">
                  <a:moveTo>
                    <a:pt x="738187" y="638175"/>
                  </a:moveTo>
                  <a:lnTo>
                    <a:pt x="531019" y="454819"/>
                  </a:lnTo>
                  <a:lnTo>
                    <a:pt x="404812" y="311944"/>
                  </a:lnTo>
                  <a:lnTo>
                    <a:pt x="321469" y="240506"/>
                  </a:lnTo>
                  <a:lnTo>
                    <a:pt x="264319" y="192881"/>
                  </a:lnTo>
                  <a:lnTo>
                    <a:pt x="221456" y="164306"/>
                  </a:lnTo>
                  <a:lnTo>
                    <a:pt x="169069" y="138112"/>
                  </a:lnTo>
                  <a:lnTo>
                    <a:pt x="119062" y="123825"/>
                  </a:lnTo>
                  <a:lnTo>
                    <a:pt x="69056" y="107156"/>
                  </a:lnTo>
                  <a:lnTo>
                    <a:pt x="30956" y="92869"/>
                  </a:lnTo>
                  <a:lnTo>
                    <a:pt x="9525" y="80962"/>
                  </a:lnTo>
                  <a:lnTo>
                    <a:pt x="0" y="66675"/>
                  </a:lnTo>
                  <a:lnTo>
                    <a:pt x="2381" y="40481"/>
                  </a:lnTo>
                  <a:lnTo>
                    <a:pt x="14287" y="23812"/>
                  </a:lnTo>
                  <a:lnTo>
                    <a:pt x="28575" y="11906"/>
                  </a:lnTo>
                  <a:lnTo>
                    <a:pt x="47625" y="4762"/>
                  </a:lnTo>
                  <a:lnTo>
                    <a:pt x="83344" y="0"/>
                  </a:lnTo>
                  <a:lnTo>
                    <a:pt x="150019" y="9525"/>
                  </a:lnTo>
                  <a:lnTo>
                    <a:pt x="209550" y="30956"/>
                  </a:lnTo>
                  <a:lnTo>
                    <a:pt x="259556" y="54769"/>
                  </a:lnTo>
                  <a:lnTo>
                    <a:pt x="333375" y="95250"/>
                  </a:lnTo>
                  <a:lnTo>
                    <a:pt x="445294" y="171450"/>
                  </a:lnTo>
                  <a:lnTo>
                    <a:pt x="561975" y="254794"/>
                  </a:lnTo>
                  <a:lnTo>
                    <a:pt x="695325" y="354806"/>
                  </a:lnTo>
                  <a:lnTo>
                    <a:pt x="912019" y="500062"/>
                  </a:lnTo>
                  <a:lnTo>
                    <a:pt x="1095375" y="628650"/>
                  </a:lnTo>
                  <a:lnTo>
                    <a:pt x="1340644" y="792956"/>
                  </a:lnTo>
                  <a:lnTo>
                    <a:pt x="1483519" y="892969"/>
                  </a:lnTo>
                  <a:lnTo>
                    <a:pt x="1552575" y="923925"/>
                  </a:lnTo>
                  <a:lnTo>
                    <a:pt x="1728787" y="995362"/>
                  </a:lnTo>
                  <a:lnTo>
                    <a:pt x="1912144" y="1066800"/>
                  </a:lnTo>
                  <a:lnTo>
                    <a:pt x="2055019" y="1116806"/>
                  </a:lnTo>
                  <a:lnTo>
                    <a:pt x="2190750" y="1164431"/>
                  </a:lnTo>
                  <a:lnTo>
                    <a:pt x="2226469" y="1181100"/>
                  </a:lnTo>
                  <a:lnTo>
                    <a:pt x="2240756" y="1193006"/>
                  </a:lnTo>
                  <a:lnTo>
                    <a:pt x="2238375" y="1209675"/>
                  </a:lnTo>
                  <a:lnTo>
                    <a:pt x="2221706" y="1228725"/>
                  </a:lnTo>
                  <a:lnTo>
                    <a:pt x="2185987" y="1243012"/>
                  </a:lnTo>
                  <a:lnTo>
                    <a:pt x="2083594" y="1257300"/>
                  </a:lnTo>
                  <a:lnTo>
                    <a:pt x="1933575" y="1266825"/>
                  </a:lnTo>
                  <a:lnTo>
                    <a:pt x="1824037" y="1273969"/>
                  </a:lnTo>
                  <a:lnTo>
                    <a:pt x="1683544" y="1288256"/>
                  </a:lnTo>
                  <a:lnTo>
                    <a:pt x="1483519" y="1293019"/>
                  </a:lnTo>
                  <a:lnTo>
                    <a:pt x="1462087" y="1285875"/>
                  </a:lnTo>
                  <a:lnTo>
                    <a:pt x="1443037" y="1269206"/>
                  </a:lnTo>
                  <a:lnTo>
                    <a:pt x="1354931" y="1183481"/>
                  </a:lnTo>
                  <a:lnTo>
                    <a:pt x="1128712" y="973931"/>
                  </a:lnTo>
                  <a:lnTo>
                    <a:pt x="935831" y="807244"/>
                  </a:lnTo>
                  <a:lnTo>
                    <a:pt x="738187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7A572B0E-276D-4F4F-8C6B-A08D3AD95D0F}"/>
                </a:ext>
              </a:extLst>
            </p:cNvPr>
            <p:cNvSpPr/>
            <p:nvPr/>
          </p:nvSpPr>
          <p:spPr>
            <a:xfrm>
              <a:off x="4881563" y="4678363"/>
              <a:ext cx="376237" cy="1560512"/>
            </a:xfrm>
            <a:custGeom>
              <a:avLst/>
              <a:gdLst>
                <a:gd name="connsiteX0" fmla="*/ 371475 w 376237"/>
                <a:gd name="connsiteY0" fmla="*/ 816769 h 1559719"/>
                <a:gd name="connsiteX1" fmla="*/ 371475 w 376237"/>
                <a:gd name="connsiteY1" fmla="*/ 1135857 h 1559719"/>
                <a:gd name="connsiteX2" fmla="*/ 369093 w 376237"/>
                <a:gd name="connsiteY2" fmla="*/ 1193007 h 1559719"/>
                <a:gd name="connsiteX3" fmla="*/ 361950 w 376237"/>
                <a:gd name="connsiteY3" fmla="*/ 1235869 h 1559719"/>
                <a:gd name="connsiteX4" fmla="*/ 340518 w 376237"/>
                <a:gd name="connsiteY4" fmla="*/ 1321594 h 1559719"/>
                <a:gd name="connsiteX5" fmla="*/ 323850 w 376237"/>
                <a:gd name="connsiteY5" fmla="*/ 1383507 h 1559719"/>
                <a:gd name="connsiteX6" fmla="*/ 311943 w 376237"/>
                <a:gd name="connsiteY6" fmla="*/ 1416844 h 1559719"/>
                <a:gd name="connsiteX7" fmla="*/ 292893 w 376237"/>
                <a:gd name="connsiteY7" fmla="*/ 1459707 h 1559719"/>
                <a:gd name="connsiteX8" fmla="*/ 266700 w 376237"/>
                <a:gd name="connsiteY8" fmla="*/ 1507332 h 1559719"/>
                <a:gd name="connsiteX9" fmla="*/ 245268 w 376237"/>
                <a:gd name="connsiteY9" fmla="*/ 1535907 h 1559719"/>
                <a:gd name="connsiteX10" fmla="*/ 226218 w 376237"/>
                <a:gd name="connsiteY10" fmla="*/ 1550194 h 1559719"/>
                <a:gd name="connsiteX11" fmla="*/ 204787 w 376237"/>
                <a:gd name="connsiteY11" fmla="*/ 1557338 h 1559719"/>
                <a:gd name="connsiteX12" fmla="*/ 176212 w 376237"/>
                <a:gd name="connsiteY12" fmla="*/ 1559719 h 1559719"/>
                <a:gd name="connsiteX13" fmla="*/ 130968 w 376237"/>
                <a:gd name="connsiteY13" fmla="*/ 1550194 h 1559719"/>
                <a:gd name="connsiteX14" fmla="*/ 107156 w 376237"/>
                <a:gd name="connsiteY14" fmla="*/ 1540669 h 1559719"/>
                <a:gd name="connsiteX15" fmla="*/ 85725 w 376237"/>
                <a:gd name="connsiteY15" fmla="*/ 1516857 h 1559719"/>
                <a:gd name="connsiteX16" fmla="*/ 28575 w 376237"/>
                <a:gd name="connsiteY16" fmla="*/ 1431132 h 1559719"/>
                <a:gd name="connsiteX17" fmla="*/ 121443 w 376237"/>
                <a:gd name="connsiteY17" fmla="*/ 1014413 h 1559719"/>
                <a:gd name="connsiteX18" fmla="*/ 128587 w 376237"/>
                <a:gd name="connsiteY18" fmla="*/ 966788 h 1559719"/>
                <a:gd name="connsiteX19" fmla="*/ 126206 w 376237"/>
                <a:gd name="connsiteY19" fmla="*/ 652463 h 1559719"/>
                <a:gd name="connsiteX20" fmla="*/ 128587 w 376237"/>
                <a:gd name="connsiteY20" fmla="*/ 390525 h 1559719"/>
                <a:gd name="connsiteX21" fmla="*/ 128587 w 376237"/>
                <a:gd name="connsiteY21" fmla="*/ 288132 h 1559719"/>
                <a:gd name="connsiteX22" fmla="*/ 126206 w 376237"/>
                <a:gd name="connsiteY22" fmla="*/ 261938 h 1559719"/>
                <a:gd name="connsiteX23" fmla="*/ 114300 w 376237"/>
                <a:gd name="connsiteY23" fmla="*/ 209550 h 1559719"/>
                <a:gd name="connsiteX24" fmla="*/ 100012 w 376237"/>
                <a:gd name="connsiteY24" fmla="*/ 164307 h 1559719"/>
                <a:gd name="connsiteX25" fmla="*/ 69056 w 376237"/>
                <a:gd name="connsiteY25" fmla="*/ 107157 h 1559719"/>
                <a:gd name="connsiteX26" fmla="*/ 0 w 376237"/>
                <a:gd name="connsiteY26" fmla="*/ 2382 h 1559719"/>
                <a:gd name="connsiteX27" fmla="*/ 204787 w 376237"/>
                <a:gd name="connsiteY27" fmla="*/ 0 h 1559719"/>
                <a:gd name="connsiteX28" fmla="*/ 300037 w 376237"/>
                <a:gd name="connsiteY28" fmla="*/ 73819 h 1559719"/>
                <a:gd name="connsiteX29" fmla="*/ 330993 w 376237"/>
                <a:gd name="connsiteY29" fmla="*/ 97632 h 1559719"/>
                <a:gd name="connsiteX30" fmla="*/ 347662 w 376237"/>
                <a:gd name="connsiteY30" fmla="*/ 111919 h 1559719"/>
                <a:gd name="connsiteX31" fmla="*/ 366712 w 376237"/>
                <a:gd name="connsiteY31" fmla="*/ 135732 h 1559719"/>
                <a:gd name="connsiteX32" fmla="*/ 373856 w 376237"/>
                <a:gd name="connsiteY32" fmla="*/ 154782 h 1559719"/>
                <a:gd name="connsiteX33" fmla="*/ 376237 w 376237"/>
                <a:gd name="connsiteY33" fmla="*/ 188119 h 1559719"/>
                <a:gd name="connsiteX34" fmla="*/ 376237 w 376237"/>
                <a:gd name="connsiteY34" fmla="*/ 419100 h 1559719"/>
                <a:gd name="connsiteX35" fmla="*/ 371475 w 376237"/>
                <a:gd name="connsiteY35" fmla="*/ 81676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76237" h="1559719">
                  <a:moveTo>
                    <a:pt x="371475" y="816769"/>
                  </a:moveTo>
                  <a:lnTo>
                    <a:pt x="371475" y="1135857"/>
                  </a:lnTo>
                  <a:lnTo>
                    <a:pt x="369093" y="1193007"/>
                  </a:lnTo>
                  <a:lnTo>
                    <a:pt x="361950" y="1235869"/>
                  </a:lnTo>
                  <a:lnTo>
                    <a:pt x="340518" y="1321594"/>
                  </a:lnTo>
                  <a:lnTo>
                    <a:pt x="323850" y="1383507"/>
                  </a:lnTo>
                  <a:lnTo>
                    <a:pt x="311943" y="1416844"/>
                  </a:lnTo>
                  <a:lnTo>
                    <a:pt x="292893" y="1459707"/>
                  </a:lnTo>
                  <a:lnTo>
                    <a:pt x="266700" y="1507332"/>
                  </a:lnTo>
                  <a:lnTo>
                    <a:pt x="245268" y="1535907"/>
                  </a:lnTo>
                  <a:lnTo>
                    <a:pt x="226218" y="1550194"/>
                  </a:lnTo>
                  <a:lnTo>
                    <a:pt x="204787" y="1557338"/>
                  </a:lnTo>
                  <a:lnTo>
                    <a:pt x="176212" y="1559719"/>
                  </a:lnTo>
                  <a:lnTo>
                    <a:pt x="130968" y="1550194"/>
                  </a:lnTo>
                  <a:lnTo>
                    <a:pt x="107156" y="1540669"/>
                  </a:lnTo>
                  <a:lnTo>
                    <a:pt x="85725" y="1516857"/>
                  </a:lnTo>
                  <a:lnTo>
                    <a:pt x="28575" y="1431132"/>
                  </a:lnTo>
                  <a:lnTo>
                    <a:pt x="121443" y="1014413"/>
                  </a:lnTo>
                  <a:lnTo>
                    <a:pt x="128587" y="966788"/>
                  </a:lnTo>
                  <a:cubicBezTo>
                    <a:pt x="127793" y="862013"/>
                    <a:pt x="127000" y="757238"/>
                    <a:pt x="126206" y="652463"/>
                  </a:cubicBezTo>
                  <a:cubicBezTo>
                    <a:pt x="127000" y="565150"/>
                    <a:pt x="127793" y="477838"/>
                    <a:pt x="128587" y="390525"/>
                  </a:cubicBezTo>
                  <a:lnTo>
                    <a:pt x="128587" y="288132"/>
                  </a:lnTo>
                  <a:lnTo>
                    <a:pt x="126206" y="261938"/>
                  </a:lnTo>
                  <a:lnTo>
                    <a:pt x="114300" y="209550"/>
                  </a:lnTo>
                  <a:lnTo>
                    <a:pt x="100012" y="164307"/>
                  </a:lnTo>
                  <a:lnTo>
                    <a:pt x="69056" y="107157"/>
                  </a:lnTo>
                  <a:lnTo>
                    <a:pt x="0" y="2382"/>
                  </a:lnTo>
                  <a:lnTo>
                    <a:pt x="204787" y="0"/>
                  </a:lnTo>
                  <a:lnTo>
                    <a:pt x="300037" y="73819"/>
                  </a:lnTo>
                  <a:lnTo>
                    <a:pt x="330993" y="97632"/>
                  </a:lnTo>
                  <a:lnTo>
                    <a:pt x="347662" y="111919"/>
                  </a:lnTo>
                  <a:lnTo>
                    <a:pt x="366712" y="135732"/>
                  </a:lnTo>
                  <a:lnTo>
                    <a:pt x="373856" y="154782"/>
                  </a:lnTo>
                  <a:lnTo>
                    <a:pt x="376237" y="188119"/>
                  </a:lnTo>
                  <a:lnTo>
                    <a:pt x="376237" y="419100"/>
                  </a:lnTo>
                  <a:cubicBezTo>
                    <a:pt x="374650" y="553244"/>
                    <a:pt x="373062" y="687388"/>
                    <a:pt x="371475" y="8167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CB3AEB70-1FCB-490E-BCF5-7DE7A160F5E0}"/>
                </a:ext>
              </a:extLst>
            </p:cNvPr>
            <p:cNvSpPr/>
            <p:nvPr/>
          </p:nvSpPr>
          <p:spPr>
            <a:xfrm>
              <a:off x="4500563" y="5576888"/>
              <a:ext cx="555625" cy="561975"/>
            </a:xfrm>
            <a:custGeom>
              <a:avLst/>
              <a:gdLst>
                <a:gd name="connsiteX0" fmla="*/ 138112 w 554831"/>
                <a:gd name="connsiteY0" fmla="*/ 116681 h 561975"/>
                <a:gd name="connsiteX1" fmla="*/ 264318 w 554831"/>
                <a:gd name="connsiteY1" fmla="*/ 169068 h 561975"/>
                <a:gd name="connsiteX2" fmla="*/ 314325 w 554831"/>
                <a:gd name="connsiteY2" fmla="*/ 183356 h 561975"/>
                <a:gd name="connsiteX3" fmla="*/ 342900 w 554831"/>
                <a:gd name="connsiteY3" fmla="*/ 188118 h 561975"/>
                <a:gd name="connsiteX4" fmla="*/ 381000 w 554831"/>
                <a:gd name="connsiteY4" fmla="*/ 192881 h 561975"/>
                <a:gd name="connsiteX5" fmla="*/ 419100 w 554831"/>
                <a:gd name="connsiteY5" fmla="*/ 190500 h 561975"/>
                <a:gd name="connsiteX6" fmla="*/ 452437 w 554831"/>
                <a:gd name="connsiteY6" fmla="*/ 180975 h 561975"/>
                <a:gd name="connsiteX7" fmla="*/ 471487 w 554831"/>
                <a:gd name="connsiteY7" fmla="*/ 169068 h 561975"/>
                <a:gd name="connsiteX8" fmla="*/ 554831 w 554831"/>
                <a:gd name="connsiteY8" fmla="*/ 0 h 561975"/>
                <a:gd name="connsiteX9" fmla="*/ 438150 w 554831"/>
                <a:gd name="connsiteY9" fmla="*/ 561975 h 561975"/>
                <a:gd name="connsiteX10" fmla="*/ 407193 w 554831"/>
                <a:gd name="connsiteY10" fmla="*/ 531018 h 561975"/>
                <a:gd name="connsiteX11" fmla="*/ 330993 w 554831"/>
                <a:gd name="connsiteY11" fmla="*/ 431006 h 561975"/>
                <a:gd name="connsiteX12" fmla="*/ 280987 w 554831"/>
                <a:gd name="connsiteY12" fmla="*/ 361950 h 561975"/>
                <a:gd name="connsiteX13" fmla="*/ 207168 w 554831"/>
                <a:gd name="connsiteY13" fmla="*/ 280987 h 561975"/>
                <a:gd name="connsiteX14" fmla="*/ 147637 w 554831"/>
                <a:gd name="connsiteY14" fmla="*/ 226218 h 561975"/>
                <a:gd name="connsiteX15" fmla="*/ 109537 w 554831"/>
                <a:gd name="connsiteY15" fmla="*/ 192881 h 561975"/>
                <a:gd name="connsiteX16" fmla="*/ 80962 w 554831"/>
                <a:gd name="connsiteY16" fmla="*/ 173831 h 561975"/>
                <a:gd name="connsiteX17" fmla="*/ 40481 w 554831"/>
                <a:gd name="connsiteY17" fmla="*/ 154781 h 561975"/>
                <a:gd name="connsiteX18" fmla="*/ 23812 w 554831"/>
                <a:gd name="connsiteY18" fmla="*/ 142875 h 561975"/>
                <a:gd name="connsiteX19" fmla="*/ 9525 w 554831"/>
                <a:gd name="connsiteY19" fmla="*/ 123825 h 561975"/>
                <a:gd name="connsiteX20" fmla="*/ 0 w 554831"/>
                <a:gd name="connsiteY20" fmla="*/ 107156 h 561975"/>
                <a:gd name="connsiteX21" fmla="*/ 0 w 554831"/>
                <a:gd name="connsiteY21" fmla="*/ 88106 h 561975"/>
                <a:gd name="connsiteX22" fmla="*/ 2381 w 554831"/>
                <a:gd name="connsiteY22" fmla="*/ 78581 h 561975"/>
                <a:gd name="connsiteX23" fmla="*/ 16668 w 554831"/>
                <a:gd name="connsiteY23" fmla="*/ 73818 h 561975"/>
                <a:gd name="connsiteX24" fmla="*/ 57150 w 554831"/>
                <a:gd name="connsiteY24" fmla="*/ 78581 h 561975"/>
                <a:gd name="connsiteX25" fmla="*/ 138112 w 554831"/>
                <a:gd name="connsiteY25" fmla="*/ 1166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4831" h="561975">
                  <a:moveTo>
                    <a:pt x="138112" y="116681"/>
                  </a:moveTo>
                  <a:lnTo>
                    <a:pt x="264318" y="169068"/>
                  </a:lnTo>
                  <a:lnTo>
                    <a:pt x="314325" y="183356"/>
                  </a:lnTo>
                  <a:lnTo>
                    <a:pt x="342900" y="188118"/>
                  </a:lnTo>
                  <a:lnTo>
                    <a:pt x="381000" y="192881"/>
                  </a:lnTo>
                  <a:lnTo>
                    <a:pt x="419100" y="190500"/>
                  </a:lnTo>
                  <a:lnTo>
                    <a:pt x="452437" y="180975"/>
                  </a:lnTo>
                  <a:lnTo>
                    <a:pt x="471487" y="169068"/>
                  </a:lnTo>
                  <a:lnTo>
                    <a:pt x="554831" y="0"/>
                  </a:lnTo>
                  <a:lnTo>
                    <a:pt x="438150" y="561975"/>
                  </a:lnTo>
                  <a:lnTo>
                    <a:pt x="407193" y="531018"/>
                  </a:lnTo>
                  <a:lnTo>
                    <a:pt x="330993" y="431006"/>
                  </a:lnTo>
                  <a:lnTo>
                    <a:pt x="280987" y="361950"/>
                  </a:lnTo>
                  <a:lnTo>
                    <a:pt x="207168" y="280987"/>
                  </a:lnTo>
                  <a:lnTo>
                    <a:pt x="147637" y="226218"/>
                  </a:lnTo>
                  <a:lnTo>
                    <a:pt x="109537" y="192881"/>
                  </a:lnTo>
                  <a:lnTo>
                    <a:pt x="80962" y="173831"/>
                  </a:lnTo>
                  <a:lnTo>
                    <a:pt x="40481" y="154781"/>
                  </a:lnTo>
                  <a:lnTo>
                    <a:pt x="23812" y="142875"/>
                  </a:lnTo>
                  <a:lnTo>
                    <a:pt x="9525" y="123825"/>
                  </a:lnTo>
                  <a:lnTo>
                    <a:pt x="0" y="107156"/>
                  </a:lnTo>
                  <a:lnTo>
                    <a:pt x="0" y="88106"/>
                  </a:lnTo>
                  <a:lnTo>
                    <a:pt x="2381" y="78581"/>
                  </a:lnTo>
                  <a:lnTo>
                    <a:pt x="16668" y="73818"/>
                  </a:lnTo>
                  <a:lnTo>
                    <a:pt x="57150" y="78581"/>
                  </a:lnTo>
                  <a:lnTo>
                    <a:pt x="13811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9758988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F7E484A7-FBF5-A945-A2E0-46B8B17BBD3A}"/>
              </a:ext>
            </a:extLst>
          </p:cNvPr>
          <p:cNvSpPr/>
          <p:nvPr/>
        </p:nvSpPr>
        <p:spPr>
          <a:xfrm>
            <a:off x="2790825" y="2525713"/>
            <a:ext cx="1017588" cy="793750"/>
          </a:xfrm>
          <a:custGeom>
            <a:avLst/>
            <a:gdLst>
              <a:gd name="connsiteX0" fmla="*/ 600075 w 1016794"/>
              <a:gd name="connsiteY0" fmla="*/ 547688 h 792957"/>
              <a:gd name="connsiteX1" fmla="*/ 519113 w 1016794"/>
              <a:gd name="connsiteY1" fmla="*/ 471488 h 792957"/>
              <a:gd name="connsiteX2" fmla="*/ 435769 w 1016794"/>
              <a:gd name="connsiteY2" fmla="*/ 390525 h 792957"/>
              <a:gd name="connsiteX3" fmla="*/ 345281 w 1016794"/>
              <a:gd name="connsiteY3" fmla="*/ 300038 h 792957"/>
              <a:gd name="connsiteX4" fmla="*/ 259556 w 1016794"/>
              <a:gd name="connsiteY4" fmla="*/ 223838 h 792957"/>
              <a:gd name="connsiteX5" fmla="*/ 188119 w 1016794"/>
              <a:gd name="connsiteY5" fmla="*/ 169069 h 792957"/>
              <a:gd name="connsiteX6" fmla="*/ 135731 w 1016794"/>
              <a:gd name="connsiteY6" fmla="*/ 133350 h 792957"/>
              <a:gd name="connsiteX7" fmla="*/ 73819 w 1016794"/>
              <a:gd name="connsiteY7" fmla="*/ 92869 h 792957"/>
              <a:gd name="connsiteX8" fmla="*/ 28575 w 1016794"/>
              <a:gd name="connsiteY8" fmla="*/ 66675 h 792957"/>
              <a:gd name="connsiteX9" fmla="*/ 16669 w 1016794"/>
              <a:gd name="connsiteY9" fmla="*/ 57150 h 792957"/>
              <a:gd name="connsiteX10" fmla="*/ 7144 w 1016794"/>
              <a:gd name="connsiteY10" fmla="*/ 42863 h 792957"/>
              <a:gd name="connsiteX11" fmla="*/ 0 w 1016794"/>
              <a:gd name="connsiteY11" fmla="*/ 23813 h 792957"/>
              <a:gd name="connsiteX12" fmla="*/ 0 w 1016794"/>
              <a:gd name="connsiteY12" fmla="*/ 9525 h 792957"/>
              <a:gd name="connsiteX13" fmla="*/ 7144 w 1016794"/>
              <a:gd name="connsiteY13" fmla="*/ 0 h 792957"/>
              <a:gd name="connsiteX14" fmla="*/ 21431 w 1016794"/>
              <a:gd name="connsiteY14" fmla="*/ 0 h 792957"/>
              <a:gd name="connsiteX15" fmla="*/ 42863 w 1016794"/>
              <a:gd name="connsiteY15" fmla="*/ 4763 h 792957"/>
              <a:gd name="connsiteX16" fmla="*/ 73819 w 1016794"/>
              <a:gd name="connsiteY16" fmla="*/ 14288 h 792957"/>
              <a:gd name="connsiteX17" fmla="*/ 154781 w 1016794"/>
              <a:gd name="connsiteY17" fmla="*/ 28575 h 792957"/>
              <a:gd name="connsiteX18" fmla="*/ 240506 w 1016794"/>
              <a:gd name="connsiteY18" fmla="*/ 47625 h 792957"/>
              <a:gd name="connsiteX19" fmla="*/ 342900 w 1016794"/>
              <a:gd name="connsiteY19" fmla="*/ 73819 h 792957"/>
              <a:gd name="connsiteX20" fmla="*/ 438150 w 1016794"/>
              <a:gd name="connsiteY20" fmla="*/ 102394 h 792957"/>
              <a:gd name="connsiteX21" fmla="*/ 497681 w 1016794"/>
              <a:gd name="connsiteY21" fmla="*/ 123825 h 792957"/>
              <a:gd name="connsiteX22" fmla="*/ 573881 w 1016794"/>
              <a:gd name="connsiteY22" fmla="*/ 154782 h 792957"/>
              <a:gd name="connsiteX23" fmla="*/ 645319 w 1016794"/>
              <a:gd name="connsiteY23" fmla="*/ 190500 h 792957"/>
              <a:gd name="connsiteX24" fmla="*/ 707231 w 1016794"/>
              <a:gd name="connsiteY24" fmla="*/ 223838 h 792957"/>
              <a:gd name="connsiteX25" fmla="*/ 742950 w 1016794"/>
              <a:gd name="connsiteY25" fmla="*/ 250032 h 792957"/>
              <a:gd name="connsiteX26" fmla="*/ 792956 w 1016794"/>
              <a:gd name="connsiteY26" fmla="*/ 292894 h 792957"/>
              <a:gd name="connsiteX27" fmla="*/ 850106 w 1016794"/>
              <a:gd name="connsiteY27" fmla="*/ 350044 h 792957"/>
              <a:gd name="connsiteX28" fmla="*/ 909638 w 1016794"/>
              <a:gd name="connsiteY28" fmla="*/ 419100 h 792957"/>
              <a:gd name="connsiteX29" fmla="*/ 954881 w 1016794"/>
              <a:gd name="connsiteY29" fmla="*/ 485775 h 792957"/>
              <a:gd name="connsiteX30" fmla="*/ 978694 w 1016794"/>
              <a:gd name="connsiteY30" fmla="*/ 528638 h 792957"/>
              <a:gd name="connsiteX31" fmla="*/ 995363 w 1016794"/>
              <a:gd name="connsiteY31" fmla="*/ 576263 h 792957"/>
              <a:gd name="connsiteX32" fmla="*/ 1004888 w 1016794"/>
              <a:gd name="connsiteY32" fmla="*/ 619125 h 792957"/>
              <a:gd name="connsiteX33" fmla="*/ 1014413 w 1016794"/>
              <a:gd name="connsiteY33" fmla="*/ 673894 h 792957"/>
              <a:gd name="connsiteX34" fmla="*/ 1016794 w 1016794"/>
              <a:gd name="connsiteY34" fmla="*/ 719138 h 792957"/>
              <a:gd name="connsiteX35" fmla="*/ 1007269 w 1016794"/>
              <a:gd name="connsiteY35" fmla="*/ 745332 h 792957"/>
              <a:gd name="connsiteX36" fmla="*/ 983456 w 1016794"/>
              <a:gd name="connsiteY36" fmla="*/ 764382 h 792957"/>
              <a:gd name="connsiteX37" fmla="*/ 954881 w 1016794"/>
              <a:gd name="connsiteY37" fmla="*/ 778669 h 792957"/>
              <a:gd name="connsiteX38" fmla="*/ 907256 w 1016794"/>
              <a:gd name="connsiteY38" fmla="*/ 790575 h 792957"/>
              <a:gd name="connsiteX39" fmla="*/ 871538 w 1016794"/>
              <a:gd name="connsiteY39" fmla="*/ 792957 h 792957"/>
              <a:gd name="connsiteX40" fmla="*/ 852488 w 1016794"/>
              <a:gd name="connsiteY40" fmla="*/ 785813 h 792957"/>
              <a:gd name="connsiteX41" fmla="*/ 771525 w 1016794"/>
              <a:gd name="connsiteY41" fmla="*/ 707232 h 792957"/>
              <a:gd name="connsiteX42" fmla="*/ 600075 w 1016794"/>
              <a:gd name="connsiteY42" fmla="*/ 547688 h 79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16794" h="792957">
                <a:moveTo>
                  <a:pt x="600075" y="547688"/>
                </a:moveTo>
                <a:lnTo>
                  <a:pt x="519113" y="471488"/>
                </a:lnTo>
                <a:lnTo>
                  <a:pt x="435769" y="390525"/>
                </a:lnTo>
                <a:lnTo>
                  <a:pt x="345281" y="300038"/>
                </a:lnTo>
                <a:lnTo>
                  <a:pt x="259556" y="223838"/>
                </a:lnTo>
                <a:lnTo>
                  <a:pt x="188119" y="169069"/>
                </a:lnTo>
                <a:lnTo>
                  <a:pt x="135731" y="133350"/>
                </a:lnTo>
                <a:lnTo>
                  <a:pt x="73819" y="92869"/>
                </a:lnTo>
                <a:lnTo>
                  <a:pt x="28575" y="66675"/>
                </a:lnTo>
                <a:lnTo>
                  <a:pt x="16669" y="57150"/>
                </a:lnTo>
                <a:lnTo>
                  <a:pt x="7144" y="42863"/>
                </a:lnTo>
                <a:lnTo>
                  <a:pt x="0" y="23813"/>
                </a:lnTo>
                <a:lnTo>
                  <a:pt x="0" y="9525"/>
                </a:lnTo>
                <a:lnTo>
                  <a:pt x="7144" y="0"/>
                </a:lnTo>
                <a:lnTo>
                  <a:pt x="21431" y="0"/>
                </a:lnTo>
                <a:lnTo>
                  <a:pt x="42863" y="4763"/>
                </a:lnTo>
                <a:lnTo>
                  <a:pt x="73819" y="14288"/>
                </a:lnTo>
                <a:lnTo>
                  <a:pt x="154781" y="28575"/>
                </a:lnTo>
                <a:lnTo>
                  <a:pt x="240506" y="47625"/>
                </a:lnTo>
                <a:lnTo>
                  <a:pt x="342900" y="73819"/>
                </a:lnTo>
                <a:lnTo>
                  <a:pt x="438150" y="102394"/>
                </a:lnTo>
                <a:lnTo>
                  <a:pt x="497681" y="123825"/>
                </a:lnTo>
                <a:lnTo>
                  <a:pt x="573881" y="154782"/>
                </a:lnTo>
                <a:lnTo>
                  <a:pt x="645319" y="190500"/>
                </a:lnTo>
                <a:lnTo>
                  <a:pt x="707231" y="223838"/>
                </a:lnTo>
                <a:lnTo>
                  <a:pt x="742950" y="250032"/>
                </a:lnTo>
                <a:lnTo>
                  <a:pt x="792956" y="292894"/>
                </a:lnTo>
                <a:lnTo>
                  <a:pt x="850106" y="350044"/>
                </a:lnTo>
                <a:lnTo>
                  <a:pt x="909638" y="419100"/>
                </a:lnTo>
                <a:lnTo>
                  <a:pt x="954881" y="485775"/>
                </a:lnTo>
                <a:lnTo>
                  <a:pt x="978694" y="528638"/>
                </a:lnTo>
                <a:lnTo>
                  <a:pt x="995363" y="576263"/>
                </a:lnTo>
                <a:lnTo>
                  <a:pt x="1004888" y="619125"/>
                </a:lnTo>
                <a:lnTo>
                  <a:pt x="1014413" y="673894"/>
                </a:lnTo>
                <a:lnTo>
                  <a:pt x="1016794" y="719138"/>
                </a:lnTo>
                <a:lnTo>
                  <a:pt x="1007269" y="745332"/>
                </a:lnTo>
                <a:lnTo>
                  <a:pt x="983456" y="764382"/>
                </a:lnTo>
                <a:lnTo>
                  <a:pt x="954881" y="778669"/>
                </a:lnTo>
                <a:lnTo>
                  <a:pt x="907256" y="790575"/>
                </a:lnTo>
                <a:lnTo>
                  <a:pt x="871538" y="792957"/>
                </a:lnTo>
                <a:lnTo>
                  <a:pt x="852488" y="785813"/>
                </a:lnTo>
                <a:lnTo>
                  <a:pt x="771525" y="707232"/>
                </a:lnTo>
                <a:lnTo>
                  <a:pt x="600075" y="5476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1E901C3-5AE9-F240-93A9-CC5919A74CBE}"/>
              </a:ext>
            </a:extLst>
          </p:cNvPr>
          <p:cNvSpPr/>
          <p:nvPr/>
        </p:nvSpPr>
        <p:spPr>
          <a:xfrm rot="16200000">
            <a:off x="1514475" y="3136900"/>
            <a:ext cx="4295775" cy="1393825"/>
          </a:xfrm>
          <a:custGeom>
            <a:avLst/>
            <a:gdLst>
              <a:gd name="connsiteX0" fmla="*/ 2640815 w 4296621"/>
              <a:gd name="connsiteY0" fmla="*/ 1112108 h 1394549"/>
              <a:gd name="connsiteX1" fmla="*/ 3032701 w 4296621"/>
              <a:gd name="connsiteY1" fmla="*/ 1105047 h 1394549"/>
              <a:gd name="connsiteX2" fmla="*/ 3403404 w 4296621"/>
              <a:gd name="connsiteY2" fmla="*/ 1097986 h 1394549"/>
              <a:gd name="connsiteX3" fmla="*/ 3685844 w 4296621"/>
              <a:gd name="connsiteY3" fmla="*/ 1090925 h 1394549"/>
              <a:gd name="connsiteX4" fmla="*/ 3869430 w 4296621"/>
              <a:gd name="connsiteY4" fmla="*/ 1087395 h 1394549"/>
              <a:gd name="connsiteX5" fmla="*/ 3918857 w 4296621"/>
              <a:gd name="connsiteY5" fmla="*/ 1083864 h 1394549"/>
              <a:gd name="connsiteX6" fmla="*/ 3982406 w 4296621"/>
              <a:gd name="connsiteY6" fmla="*/ 1073273 h 1394549"/>
              <a:gd name="connsiteX7" fmla="*/ 4021241 w 4296621"/>
              <a:gd name="connsiteY7" fmla="*/ 1062681 h 1394549"/>
              <a:gd name="connsiteX8" fmla="*/ 4056547 w 4296621"/>
              <a:gd name="connsiteY8" fmla="*/ 1052090 h 1394549"/>
              <a:gd name="connsiteX9" fmla="*/ 4088321 w 4296621"/>
              <a:gd name="connsiteY9" fmla="*/ 1037968 h 1394549"/>
              <a:gd name="connsiteX10" fmla="*/ 4130687 w 4296621"/>
              <a:gd name="connsiteY10" fmla="*/ 1009724 h 1394549"/>
              <a:gd name="connsiteX11" fmla="*/ 4169523 w 4296621"/>
              <a:gd name="connsiteY11" fmla="*/ 970888 h 1394549"/>
              <a:gd name="connsiteX12" fmla="*/ 4197767 w 4296621"/>
              <a:gd name="connsiteY12" fmla="*/ 935583 h 1394549"/>
              <a:gd name="connsiteX13" fmla="*/ 4229541 w 4296621"/>
              <a:gd name="connsiteY13" fmla="*/ 889687 h 1394549"/>
              <a:gd name="connsiteX14" fmla="*/ 4254255 w 4296621"/>
              <a:gd name="connsiteY14" fmla="*/ 868504 h 1394549"/>
              <a:gd name="connsiteX15" fmla="*/ 4271907 w 4296621"/>
              <a:gd name="connsiteY15" fmla="*/ 861443 h 1394549"/>
              <a:gd name="connsiteX16" fmla="*/ 4286029 w 4296621"/>
              <a:gd name="connsiteY16" fmla="*/ 868504 h 1394549"/>
              <a:gd name="connsiteX17" fmla="*/ 4293090 w 4296621"/>
              <a:gd name="connsiteY17" fmla="*/ 882626 h 1394549"/>
              <a:gd name="connsiteX18" fmla="*/ 4296621 w 4296621"/>
              <a:gd name="connsiteY18" fmla="*/ 917931 h 1394549"/>
              <a:gd name="connsiteX19" fmla="*/ 4296621 w 4296621"/>
              <a:gd name="connsiteY19" fmla="*/ 985010 h 1394549"/>
              <a:gd name="connsiteX20" fmla="*/ 4293090 w 4296621"/>
              <a:gd name="connsiteY20" fmla="*/ 1037968 h 1394549"/>
              <a:gd name="connsiteX21" fmla="*/ 4275438 w 4296621"/>
              <a:gd name="connsiteY21" fmla="*/ 1105047 h 1394549"/>
              <a:gd name="connsiteX22" fmla="*/ 4243663 w 4296621"/>
              <a:gd name="connsiteY22" fmla="*/ 1182718 h 1394549"/>
              <a:gd name="connsiteX23" fmla="*/ 4208358 w 4296621"/>
              <a:gd name="connsiteY23" fmla="*/ 1253328 h 1394549"/>
              <a:gd name="connsiteX24" fmla="*/ 4165992 w 4296621"/>
              <a:gd name="connsiteY24" fmla="*/ 1320408 h 1394549"/>
              <a:gd name="connsiteX25" fmla="*/ 4141279 w 4296621"/>
              <a:gd name="connsiteY25" fmla="*/ 1359243 h 1394549"/>
              <a:gd name="connsiteX26" fmla="*/ 4116565 w 4296621"/>
              <a:gd name="connsiteY26" fmla="*/ 1376896 h 1394549"/>
              <a:gd name="connsiteX27" fmla="*/ 4084791 w 4296621"/>
              <a:gd name="connsiteY27" fmla="*/ 1391018 h 1394549"/>
              <a:gd name="connsiteX28" fmla="*/ 4049485 w 4296621"/>
              <a:gd name="connsiteY28" fmla="*/ 1394549 h 1394549"/>
              <a:gd name="connsiteX29" fmla="*/ 3996528 w 4296621"/>
              <a:gd name="connsiteY29" fmla="*/ 1387488 h 1394549"/>
              <a:gd name="connsiteX30" fmla="*/ 3943570 w 4296621"/>
              <a:gd name="connsiteY30" fmla="*/ 1373365 h 1394549"/>
              <a:gd name="connsiteX31" fmla="*/ 3862369 w 4296621"/>
              <a:gd name="connsiteY31" fmla="*/ 1362774 h 1394549"/>
              <a:gd name="connsiteX32" fmla="*/ 3664661 w 4296621"/>
              <a:gd name="connsiteY32" fmla="*/ 1355713 h 1394549"/>
              <a:gd name="connsiteX33" fmla="*/ 3396343 w 4296621"/>
              <a:gd name="connsiteY33" fmla="*/ 1355713 h 1394549"/>
              <a:gd name="connsiteX34" fmla="*/ 3036231 w 4296621"/>
              <a:gd name="connsiteY34" fmla="*/ 1359243 h 1394549"/>
              <a:gd name="connsiteX35" fmla="*/ 2764383 w 4296621"/>
              <a:gd name="connsiteY35" fmla="*/ 1355713 h 1394549"/>
              <a:gd name="connsiteX36" fmla="*/ 2478412 w 4296621"/>
              <a:gd name="connsiteY36" fmla="*/ 1355713 h 1394549"/>
              <a:gd name="connsiteX37" fmla="*/ 2248930 w 4296621"/>
              <a:gd name="connsiteY37" fmla="*/ 1348652 h 1394549"/>
              <a:gd name="connsiteX38" fmla="*/ 2061813 w 4296621"/>
              <a:gd name="connsiteY38" fmla="*/ 1338060 h 1394549"/>
              <a:gd name="connsiteX39" fmla="*/ 1910001 w 4296621"/>
              <a:gd name="connsiteY39" fmla="*/ 1323938 h 1394549"/>
              <a:gd name="connsiteX40" fmla="*/ 1705232 w 4296621"/>
              <a:gd name="connsiteY40" fmla="*/ 1295694 h 1394549"/>
              <a:gd name="connsiteX41" fmla="*/ 1472219 w 4296621"/>
              <a:gd name="connsiteY41" fmla="*/ 1249798 h 1394549"/>
              <a:gd name="connsiteX42" fmla="*/ 1274511 w 4296621"/>
              <a:gd name="connsiteY42" fmla="*/ 1196840 h 1394549"/>
              <a:gd name="connsiteX43" fmla="*/ 1080333 w 4296621"/>
              <a:gd name="connsiteY43" fmla="*/ 1129761 h 1394549"/>
              <a:gd name="connsiteX44" fmla="*/ 949705 w 4296621"/>
              <a:gd name="connsiteY44" fmla="*/ 1069742 h 1394549"/>
              <a:gd name="connsiteX45" fmla="*/ 815546 w 4296621"/>
              <a:gd name="connsiteY45" fmla="*/ 992071 h 1394549"/>
              <a:gd name="connsiteX46" fmla="*/ 674326 w 4296621"/>
              <a:gd name="connsiteY46" fmla="*/ 893217 h 1394549"/>
              <a:gd name="connsiteX47" fmla="*/ 571941 w 4296621"/>
              <a:gd name="connsiteY47" fmla="*/ 812016 h 1394549"/>
              <a:gd name="connsiteX48" fmla="*/ 458965 w 4296621"/>
              <a:gd name="connsiteY48" fmla="*/ 709631 h 1394549"/>
              <a:gd name="connsiteX49" fmla="*/ 331867 w 4296621"/>
              <a:gd name="connsiteY49" fmla="*/ 568411 h 1394549"/>
              <a:gd name="connsiteX50" fmla="*/ 208299 w 4296621"/>
              <a:gd name="connsiteY50" fmla="*/ 406008 h 1394549"/>
              <a:gd name="connsiteX51" fmla="*/ 134159 w 4296621"/>
              <a:gd name="connsiteY51" fmla="*/ 289501 h 1394549"/>
              <a:gd name="connsiteX52" fmla="*/ 45896 w 4296621"/>
              <a:gd name="connsiteY52" fmla="*/ 141220 h 1394549"/>
              <a:gd name="connsiteX53" fmla="*/ 10591 w 4296621"/>
              <a:gd name="connsiteY53" fmla="*/ 67080 h 1394549"/>
              <a:gd name="connsiteX54" fmla="*/ 0 w 4296621"/>
              <a:gd name="connsiteY54" fmla="*/ 35305 h 1394549"/>
              <a:gd name="connsiteX55" fmla="*/ 0 w 4296621"/>
              <a:gd name="connsiteY55" fmla="*/ 17653 h 1394549"/>
              <a:gd name="connsiteX56" fmla="*/ 14122 w 4296621"/>
              <a:gd name="connsiteY56" fmla="*/ 0 h 1394549"/>
              <a:gd name="connsiteX57" fmla="*/ 35305 w 4296621"/>
              <a:gd name="connsiteY57" fmla="*/ 3531 h 1394549"/>
              <a:gd name="connsiteX58" fmla="*/ 52957 w 4296621"/>
              <a:gd name="connsiteY58" fmla="*/ 14122 h 1394549"/>
              <a:gd name="connsiteX59" fmla="*/ 81201 w 4296621"/>
              <a:gd name="connsiteY59" fmla="*/ 56488 h 1394549"/>
              <a:gd name="connsiteX60" fmla="*/ 165933 w 4296621"/>
              <a:gd name="connsiteY60" fmla="*/ 172995 h 1394549"/>
              <a:gd name="connsiteX61" fmla="*/ 240074 w 4296621"/>
              <a:gd name="connsiteY61" fmla="*/ 264788 h 1394549"/>
              <a:gd name="connsiteX62" fmla="*/ 314214 w 4296621"/>
              <a:gd name="connsiteY62" fmla="*/ 345989 h 1394549"/>
              <a:gd name="connsiteX63" fmla="*/ 402477 w 4296621"/>
              <a:gd name="connsiteY63" fmla="*/ 441313 h 1394549"/>
              <a:gd name="connsiteX64" fmla="*/ 497801 w 4296621"/>
              <a:gd name="connsiteY64" fmla="*/ 533106 h 1394549"/>
              <a:gd name="connsiteX65" fmla="*/ 603716 w 4296621"/>
              <a:gd name="connsiteY65" fmla="*/ 617838 h 1394549"/>
              <a:gd name="connsiteX66" fmla="*/ 677856 w 4296621"/>
              <a:gd name="connsiteY66" fmla="*/ 674326 h 1394549"/>
              <a:gd name="connsiteX67" fmla="*/ 773180 w 4296621"/>
              <a:gd name="connsiteY67" fmla="*/ 741406 h 1394549"/>
              <a:gd name="connsiteX68" fmla="*/ 857912 w 4296621"/>
              <a:gd name="connsiteY68" fmla="*/ 790833 h 1394549"/>
              <a:gd name="connsiteX69" fmla="*/ 949705 w 4296621"/>
              <a:gd name="connsiteY69" fmla="*/ 843790 h 1394549"/>
              <a:gd name="connsiteX70" fmla="*/ 1073272 w 4296621"/>
              <a:gd name="connsiteY70" fmla="*/ 900278 h 1394549"/>
              <a:gd name="connsiteX71" fmla="*/ 1179187 w 4296621"/>
              <a:gd name="connsiteY71" fmla="*/ 939114 h 1394549"/>
              <a:gd name="connsiteX72" fmla="*/ 1270980 w 4296621"/>
              <a:gd name="connsiteY72" fmla="*/ 970888 h 1394549"/>
              <a:gd name="connsiteX73" fmla="*/ 1394548 w 4296621"/>
              <a:gd name="connsiteY73" fmla="*/ 1006193 h 1394549"/>
              <a:gd name="connsiteX74" fmla="*/ 1581665 w 4296621"/>
              <a:gd name="connsiteY74" fmla="*/ 1045029 h 1394549"/>
              <a:gd name="connsiteX75" fmla="*/ 1768781 w 4296621"/>
              <a:gd name="connsiteY75" fmla="*/ 1073273 h 1394549"/>
              <a:gd name="connsiteX76" fmla="*/ 1924123 w 4296621"/>
              <a:gd name="connsiteY76" fmla="*/ 1090925 h 1394549"/>
              <a:gd name="connsiteX77" fmla="*/ 2104179 w 4296621"/>
              <a:gd name="connsiteY77" fmla="*/ 1105047 h 1394549"/>
              <a:gd name="connsiteX78" fmla="*/ 2312479 w 4296621"/>
              <a:gd name="connsiteY78" fmla="*/ 1112108 h 1394549"/>
              <a:gd name="connsiteX79" fmla="*/ 2640815 w 4296621"/>
              <a:gd name="connsiteY79" fmla="*/ 1112108 h 1394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296621" h="1394549">
                <a:moveTo>
                  <a:pt x="2640815" y="1112108"/>
                </a:moveTo>
                <a:lnTo>
                  <a:pt x="3032701" y="1105047"/>
                </a:lnTo>
                <a:lnTo>
                  <a:pt x="3403404" y="1097986"/>
                </a:lnTo>
                <a:lnTo>
                  <a:pt x="3685844" y="1090925"/>
                </a:lnTo>
                <a:lnTo>
                  <a:pt x="3869430" y="1087395"/>
                </a:lnTo>
                <a:lnTo>
                  <a:pt x="3918857" y="1083864"/>
                </a:lnTo>
                <a:lnTo>
                  <a:pt x="3982406" y="1073273"/>
                </a:lnTo>
                <a:lnTo>
                  <a:pt x="4021241" y="1062681"/>
                </a:lnTo>
                <a:lnTo>
                  <a:pt x="4056547" y="1052090"/>
                </a:lnTo>
                <a:lnTo>
                  <a:pt x="4088321" y="1037968"/>
                </a:lnTo>
                <a:lnTo>
                  <a:pt x="4130687" y="1009724"/>
                </a:lnTo>
                <a:lnTo>
                  <a:pt x="4169523" y="970888"/>
                </a:lnTo>
                <a:lnTo>
                  <a:pt x="4197767" y="935583"/>
                </a:lnTo>
                <a:lnTo>
                  <a:pt x="4229541" y="889687"/>
                </a:lnTo>
                <a:lnTo>
                  <a:pt x="4254255" y="868504"/>
                </a:lnTo>
                <a:lnTo>
                  <a:pt x="4271907" y="861443"/>
                </a:lnTo>
                <a:lnTo>
                  <a:pt x="4286029" y="868504"/>
                </a:lnTo>
                <a:lnTo>
                  <a:pt x="4293090" y="882626"/>
                </a:lnTo>
                <a:lnTo>
                  <a:pt x="4296621" y="917931"/>
                </a:lnTo>
                <a:lnTo>
                  <a:pt x="4296621" y="985010"/>
                </a:lnTo>
                <a:lnTo>
                  <a:pt x="4293090" y="1037968"/>
                </a:lnTo>
                <a:lnTo>
                  <a:pt x="4275438" y="1105047"/>
                </a:lnTo>
                <a:lnTo>
                  <a:pt x="4243663" y="1182718"/>
                </a:lnTo>
                <a:lnTo>
                  <a:pt x="4208358" y="1253328"/>
                </a:lnTo>
                <a:lnTo>
                  <a:pt x="4165992" y="1320408"/>
                </a:lnTo>
                <a:lnTo>
                  <a:pt x="4141279" y="1359243"/>
                </a:lnTo>
                <a:lnTo>
                  <a:pt x="4116565" y="1376896"/>
                </a:lnTo>
                <a:lnTo>
                  <a:pt x="4084791" y="1391018"/>
                </a:lnTo>
                <a:lnTo>
                  <a:pt x="4049485" y="1394549"/>
                </a:lnTo>
                <a:lnTo>
                  <a:pt x="3996528" y="1387488"/>
                </a:lnTo>
                <a:lnTo>
                  <a:pt x="3943570" y="1373365"/>
                </a:lnTo>
                <a:lnTo>
                  <a:pt x="3862369" y="1362774"/>
                </a:lnTo>
                <a:lnTo>
                  <a:pt x="3664661" y="1355713"/>
                </a:lnTo>
                <a:lnTo>
                  <a:pt x="3396343" y="1355713"/>
                </a:lnTo>
                <a:lnTo>
                  <a:pt x="3036231" y="1359243"/>
                </a:lnTo>
                <a:lnTo>
                  <a:pt x="2764383" y="1355713"/>
                </a:lnTo>
                <a:lnTo>
                  <a:pt x="2478412" y="1355713"/>
                </a:lnTo>
                <a:lnTo>
                  <a:pt x="2248930" y="1348652"/>
                </a:lnTo>
                <a:lnTo>
                  <a:pt x="2061813" y="1338060"/>
                </a:lnTo>
                <a:lnTo>
                  <a:pt x="1910001" y="1323938"/>
                </a:lnTo>
                <a:lnTo>
                  <a:pt x="1705232" y="1295694"/>
                </a:lnTo>
                <a:lnTo>
                  <a:pt x="1472219" y="1249798"/>
                </a:lnTo>
                <a:lnTo>
                  <a:pt x="1274511" y="1196840"/>
                </a:lnTo>
                <a:lnTo>
                  <a:pt x="1080333" y="1129761"/>
                </a:lnTo>
                <a:lnTo>
                  <a:pt x="949705" y="1069742"/>
                </a:lnTo>
                <a:lnTo>
                  <a:pt x="815546" y="992071"/>
                </a:lnTo>
                <a:lnTo>
                  <a:pt x="674326" y="893217"/>
                </a:lnTo>
                <a:lnTo>
                  <a:pt x="571941" y="812016"/>
                </a:lnTo>
                <a:lnTo>
                  <a:pt x="458965" y="709631"/>
                </a:lnTo>
                <a:lnTo>
                  <a:pt x="331867" y="568411"/>
                </a:lnTo>
                <a:lnTo>
                  <a:pt x="208299" y="406008"/>
                </a:lnTo>
                <a:lnTo>
                  <a:pt x="134159" y="289501"/>
                </a:lnTo>
                <a:lnTo>
                  <a:pt x="45896" y="141220"/>
                </a:lnTo>
                <a:lnTo>
                  <a:pt x="10591" y="67080"/>
                </a:lnTo>
                <a:lnTo>
                  <a:pt x="0" y="35305"/>
                </a:lnTo>
                <a:lnTo>
                  <a:pt x="0" y="17653"/>
                </a:lnTo>
                <a:lnTo>
                  <a:pt x="14122" y="0"/>
                </a:lnTo>
                <a:lnTo>
                  <a:pt x="35305" y="3531"/>
                </a:lnTo>
                <a:lnTo>
                  <a:pt x="52957" y="14122"/>
                </a:lnTo>
                <a:lnTo>
                  <a:pt x="81201" y="56488"/>
                </a:lnTo>
                <a:lnTo>
                  <a:pt x="165933" y="172995"/>
                </a:lnTo>
                <a:lnTo>
                  <a:pt x="240074" y="264788"/>
                </a:lnTo>
                <a:lnTo>
                  <a:pt x="314214" y="345989"/>
                </a:lnTo>
                <a:lnTo>
                  <a:pt x="402477" y="441313"/>
                </a:lnTo>
                <a:lnTo>
                  <a:pt x="497801" y="533106"/>
                </a:lnTo>
                <a:lnTo>
                  <a:pt x="603716" y="617838"/>
                </a:lnTo>
                <a:lnTo>
                  <a:pt x="677856" y="674326"/>
                </a:lnTo>
                <a:lnTo>
                  <a:pt x="773180" y="741406"/>
                </a:lnTo>
                <a:lnTo>
                  <a:pt x="857912" y="790833"/>
                </a:lnTo>
                <a:lnTo>
                  <a:pt x="949705" y="843790"/>
                </a:lnTo>
                <a:lnTo>
                  <a:pt x="1073272" y="900278"/>
                </a:lnTo>
                <a:lnTo>
                  <a:pt x="1179187" y="939114"/>
                </a:lnTo>
                <a:lnTo>
                  <a:pt x="1270980" y="970888"/>
                </a:lnTo>
                <a:lnTo>
                  <a:pt x="1394548" y="1006193"/>
                </a:lnTo>
                <a:lnTo>
                  <a:pt x="1581665" y="1045029"/>
                </a:lnTo>
                <a:lnTo>
                  <a:pt x="1768781" y="1073273"/>
                </a:lnTo>
                <a:lnTo>
                  <a:pt x="1924123" y="1090925"/>
                </a:lnTo>
                <a:lnTo>
                  <a:pt x="2104179" y="1105047"/>
                </a:lnTo>
                <a:lnTo>
                  <a:pt x="2312479" y="1112108"/>
                </a:lnTo>
                <a:lnTo>
                  <a:pt x="2640815" y="11121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8FCD875E-5958-A246-AB0C-D05C1C1750E9}"/>
              </a:ext>
            </a:extLst>
          </p:cNvPr>
          <p:cNvSpPr/>
          <p:nvPr/>
        </p:nvSpPr>
        <p:spPr>
          <a:xfrm>
            <a:off x="2655888" y="3494088"/>
            <a:ext cx="1562100" cy="1403350"/>
          </a:xfrm>
          <a:custGeom>
            <a:avLst/>
            <a:gdLst>
              <a:gd name="connsiteX0" fmla="*/ 604837 w 1562100"/>
              <a:gd name="connsiteY0" fmla="*/ 704850 h 1404937"/>
              <a:gd name="connsiteX1" fmla="*/ 864394 w 1562100"/>
              <a:gd name="connsiteY1" fmla="*/ 500062 h 1404937"/>
              <a:gd name="connsiteX2" fmla="*/ 1147762 w 1562100"/>
              <a:gd name="connsiteY2" fmla="*/ 271462 h 1404937"/>
              <a:gd name="connsiteX3" fmla="*/ 1400175 w 1562100"/>
              <a:gd name="connsiteY3" fmla="*/ 64294 h 1404937"/>
              <a:gd name="connsiteX4" fmla="*/ 1443037 w 1562100"/>
              <a:gd name="connsiteY4" fmla="*/ 33337 h 1404937"/>
              <a:gd name="connsiteX5" fmla="*/ 1562100 w 1562100"/>
              <a:gd name="connsiteY5" fmla="*/ 0 h 1404937"/>
              <a:gd name="connsiteX6" fmla="*/ 1445419 w 1562100"/>
              <a:gd name="connsiteY6" fmla="*/ 157162 h 1404937"/>
              <a:gd name="connsiteX7" fmla="*/ 1319212 w 1562100"/>
              <a:gd name="connsiteY7" fmla="*/ 297656 h 1404937"/>
              <a:gd name="connsiteX8" fmla="*/ 1109662 w 1562100"/>
              <a:gd name="connsiteY8" fmla="*/ 531019 h 1404937"/>
              <a:gd name="connsiteX9" fmla="*/ 923925 w 1562100"/>
              <a:gd name="connsiteY9" fmla="*/ 733425 h 1404937"/>
              <a:gd name="connsiteX10" fmla="*/ 781050 w 1562100"/>
              <a:gd name="connsiteY10" fmla="*/ 888206 h 1404937"/>
              <a:gd name="connsiteX11" fmla="*/ 628650 w 1562100"/>
              <a:gd name="connsiteY11" fmla="*/ 1054894 h 1404937"/>
              <a:gd name="connsiteX12" fmla="*/ 478631 w 1562100"/>
              <a:gd name="connsiteY12" fmla="*/ 1209675 h 1404937"/>
              <a:gd name="connsiteX13" fmla="*/ 409575 w 1562100"/>
              <a:gd name="connsiteY13" fmla="*/ 1281112 h 1404937"/>
              <a:gd name="connsiteX14" fmla="*/ 397669 w 1562100"/>
              <a:gd name="connsiteY14" fmla="*/ 1312069 h 1404937"/>
              <a:gd name="connsiteX15" fmla="*/ 385762 w 1562100"/>
              <a:gd name="connsiteY15" fmla="*/ 1340644 h 1404937"/>
              <a:gd name="connsiteX16" fmla="*/ 361950 w 1562100"/>
              <a:gd name="connsiteY16" fmla="*/ 1373981 h 1404937"/>
              <a:gd name="connsiteX17" fmla="*/ 338137 w 1562100"/>
              <a:gd name="connsiteY17" fmla="*/ 1395412 h 1404937"/>
              <a:gd name="connsiteX18" fmla="*/ 321469 w 1562100"/>
              <a:gd name="connsiteY18" fmla="*/ 1402556 h 1404937"/>
              <a:gd name="connsiteX19" fmla="*/ 295275 w 1562100"/>
              <a:gd name="connsiteY19" fmla="*/ 1404937 h 1404937"/>
              <a:gd name="connsiteX20" fmla="*/ 269081 w 1562100"/>
              <a:gd name="connsiteY20" fmla="*/ 1395412 h 1404937"/>
              <a:gd name="connsiteX21" fmla="*/ 247650 w 1562100"/>
              <a:gd name="connsiteY21" fmla="*/ 1376362 h 1404937"/>
              <a:gd name="connsiteX22" fmla="*/ 216694 w 1562100"/>
              <a:gd name="connsiteY22" fmla="*/ 1335881 h 1404937"/>
              <a:gd name="connsiteX23" fmla="*/ 171450 w 1562100"/>
              <a:gd name="connsiteY23" fmla="*/ 1269206 h 1404937"/>
              <a:gd name="connsiteX24" fmla="*/ 119062 w 1562100"/>
              <a:gd name="connsiteY24" fmla="*/ 1193006 h 1404937"/>
              <a:gd name="connsiteX25" fmla="*/ 71437 w 1562100"/>
              <a:gd name="connsiteY25" fmla="*/ 1107281 h 1404937"/>
              <a:gd name="connsiteX26" fmla="*/ 30956 w 1562100"/>
              <a:gd name="connsiteY26" fmla="*/ 1012031 h 1404937"/>
              <a:gd name="connsiteX27" fmla="*/ 7144 w 1562100"/>
              <a:gd name="connsiteY27" fmla="*/ 950119 h 1404937"/>
              <a:gd name="connsiteX28" fmla="*/ 0 w 1562100"/>
              <a:gd name="connsiteY28" fmla="*/ 907256 h 1404937"/>
              <a:gd name="connsiteX29" fmla="*/ 4762 w 1562100"/>
              <a:gd name="connsiteY29" fmla="*/ 883444 h 1404937"/>
              <a:gd name="connsiteX30" fmla="*/ 9525 w 1562100"/>
              <a:gd name="connsiteY30" fmla="*/ 876300 h 1404937"/>
              <a:gd name="connsiteX31" fmla="*/ 14287 w 1562100"/>
              <a:gd name="connsiteY31" fmla="*/ 873919 h 1404937"/>
              <a:gd name="connsiteX32" fmla="*/ 26194 w 1562100"/>
              <a:gd name="connsiteY32" fmla="*/ 873919 h 1404937"/>
              <a:gd name="connsiteX33" fmla="*/ 42862 w 1562100"/>
              <a:gd name="connsiteY33" fmla="*/ 878681 h 1404937"/>
              <a:gd name="connsiteX34" fmla="*/ 76200 w 1562100"/>
              <a:gd name="connsiteY34" fmla="*/ 895350 h 1404937"/>
              <a:gd name="connsiteX35" fmla="*/ 128587 w 1562100"/>
              <a:gd name="connsiteY35" fmla="*/ 919162 h 1404937"/>
              <a:gd name="connsiteX36" fmla="*/ 183356 w 1562100"/>
              <a:gd name="connsiteY36" fmla="*/ 940594 h 1404937"/>
              <a:gd name="connsiteX37" fmla="*/ 216694 w 1562100"/>
              <a:gd name="connsiteY37" fmla="*/ 947737 h 1404937"/>
              <a:gd name="connsiteX38" fmla="*/ 242887 w 1562100"/>
              <a:gd name="connsiteY38" fmla="*/ 950119 h 1404937"/>
              <a:gd name="connsiteX39" fmla="*/ 269081 w 1562100"/>
              <a:gd name="connsiteY39" fmla="*/ 945356 h 1404937"/>
              <a:gd name="connsiteX40" fmla="*/ 311944 w 1562100"/>
              <a:gd name="connsiteY40" fmla="*/ 926306 h 1404937"/>
              <a:gd name="connsiteX41" fmla="*/ 371475 w 1562100"/>
              <a:gd name="connsiteY41" fmla="*/ 881062 h 1404937"/>
              <a:gd name="connsiteX42" fmla="*/ 564356 w 1562100"/>
              <a:gd name="connsiteY42" fmla="*/ 738187 h 1404937"/>
              <a:gd name="connsiteX43" fmla="*/ 604837 w 1562100"/>
              <a:gd name="connsiteY43" fmla="*/ 704850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62100" h="1404937">
                <a:moveTo>
                  <a:pt x="604837" y="704850"/>
                </a:moveTo>
                <a:lnTo>
                  <a:pt x="864394" y="500062"/>
                </a:lnTo>
                <a:lnTo>
                  <a:pt x="1147762" y="271462"/>
                </a:lnTo>
                <a:lnTo>
                  <a:pt x="1400175" y="64294"/>
                </a:lnTo>
                <a:lnTo>
                  <a:pt x="1443037" y="33337"/>
                </a:lnTo>
                <a:lnTo>
                  <a:pt x="1562100" y="0"/>
                </a:lnTo>
                <a:lnTo>
                  <a:pt x="1445419" y="157162"/>
                </a:lnTo>
                <a:lnTo>
                  <a:pt x="1319212" y="297656"/>
                </a:lnTo>
                <a:lnTo>
                  <a:pt x="1109662" y="531019"/>
                </a:lnTo>
                <a:lnTo>
                  <a:pt x="923925" y="733425"/>
                </a:lnTo>
                <a:lnTo>
                  <a:pt x="781050" y="888206"/>
                </a:lnTo>
                <a:lnTo>
                  <a:pt x="628650" y="1054894"/>
                </a:lnTo>
                <a:lnTo>
                  <a:pt x="478631" y="1209675"/>
                </a:lnTo>
                <a:lnTo>
                  <a:pt x="409575" y="1281112"/>
                </a:lnTo>
                <a:lnTo>
                  <a:pt x="397669" y="1312069"/>
                </a:lnTo>
                <a:lnTo>
                  <a:pt x="385762" y="1340644"/>
                </a:lnTo>
                <a:lnTo>
                  <a:pt x="361950" y="1373981"/>
                </a:lnTo>
                <a:lnTo>
                  <a:pt x="338137" y="1395412"/>
                </a:lnTo>
                <a:lnTo>
                  <a:pt x="321469" y="1402556"/>
                </a:lnTo>
                <a:lnTo>
                  <a:pt x="295275" y="1404937"/>
                </a:lnTo>
                <a:lnTo>
                  <a:pt x="269081" y="1395412"/>
                </a:lnTo>
                <a:lnTo>
                  <a:pt x="247650" y="1376362"/>
                </a:lnTo>
                <a:lnTo>
                  <a:pt x="216694" y="1335881"/>
                </a:lnTo>
                <a:lnTo>
                  <a:pt x="171450" y="1269206"/>
                </a:lnTo>
                <a:lnTo>
                  <a:pt x="119062" y="1193006"/>
                </a:lnTo>
                <a:lnTo>
                  <a:pt x="71437" y="1107281"/>
                </a:lnTo>
                <a:lnTo>
                  <a:pt x="30956" y="1012031"/>
                </a:lnTo>
                <a:lnTo>
                  <a:pt x="7144" y="950119"/>
                </a:lnTo>
                <a:lnTo>
                  <a:pt x="0" y="907256"/>
                </a:lnTo>
                <a:lnTo>
                  <a:pt x="4762" y="883444"/>
                </a:lnTo>
                <a:lnTo>
                  <a:pt x="9525" y="876300"/>
                </a:lnTo>
                <a:lnTo>
                  <a:pt x="14287" y="873919"/>
                </a:lnTo>
                <a:lnTo>
                  <a:pt x="26194" y="873919"/>
                </a:lnTo>
                <a:lnTo>
                  <a:pt x="42862" y="878681"/>
                </a:lnTo>
                <a:lnTo>
                  <a:pt x="76200" y="895350"/>
                </a:lnTo>
                <a:lnTo>
                  <a:pt x="128587" y="919162"/>
                </a:lnTo>
                <a:lnTo>
                  <a:pt x="183356" y="940594"/>
                </a:lnTo>
                <a:lnTo>
                  <a:pt x="216694" y="947737"/>
                </a:lnTo>
                <a:lnTo>
                  <a:pt x="242887" y="950119"/>
                </a:lnTo>
                <a:lnTo>
                  <a:pt x="269081" y="945356"/>
                </a:lnTo>
                <a:lnTo>
                  <a:pt x="311944" y="926306"/>
                </a:lnTo>
                <a:lnTo>
                  <a:pt x="371475" y="881062"/>
                </a:lnTo>
                <a:lnTo>
                  <a:pt x="564356" y="738187"/>
                </a:lnTo>
                <a:lnTo>
                  <a:pt x="604837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E892F-F6A5-9E4D-AD14-BDF6D4A77136}"/>
              </a:ext>
            </a:extLst>
          </p:cNvPr>
          <p:cNvSpPr/>
          <p:nvPr/>
        </p:nvSpPr>
        <p:spPr>
          <a:xfrm rot="16200000">
            <a:off x="3894932" y="2415381"/>
            <a:ext cx="4402138" cy="2454275"/>
          </a:xfrm>
          <a:custGeom>
            <a:avLst/>
            <a:gdLst>
              <a:gd name="connsiteX0" fmla="*/ 2035162 w 4401217"/>
              <a:gd name="connsiteY0" fmla="*/ 209920 h 2455003"/>
              <a:gd name="connsiteX1" fmla="*/ 2405192 w 4401217"/>
              <a:gd name="connsiteY1" fmla="*/ 209920 h 2455003"/>
              <a:gd name="connsiteX2" fmla="*/ 2696946 w 4401217"/>
              <a:gd name="connsiteY2" fmla="*/ 213478 h 2455003"/>
              <a:gd name="connsiteX3" fmla="*/ 2924656 w 4401217"/>
              <a:gd name="connsiteY3" fmla="*/ 220594 h 2455003"/>
              <a:gd name="connsiteX4" fmla="*/ 3138135 w 4401217"/>
              <a:gd name="connsiteY4" fmla="*/ 224152 h 2455003"/>
              <a:gd name="connsiteX5" fmla="*/ 3419215 w 4401217"/>
              <a:gd name="connsiteY5" fmla="*/ 234826 h 2455003"/>
              <a:gd name="connsiteX6" fmla="*/ 3597114 w 4401217"/>
              <a:gd name="connsiteY6" fmla="*/ 241942 h 2455003"/>
              <a:gd name="connsiteX7" fmla="*/ 3782129 w 4401217"/>
              <a:gd name="connsiteY7" fmla="*/ 249058 h 2455003"/>
              <a:gd name="connsiteX8" fmla="*/ 3924448 w 4401217"/>
              <a:gd name="connsiteY8" fmla="*/ 256174 h 2455003"/>
              <a:gd name="connsiteX9" fmla="*/ 3963586 w 4401217"/>
              <a:gd name="connsiteY9" fmla="*/ 256174 h 2455003"/>
              <a:gd name="connsiteX10" fmla="*/ 4016955 w 4401217"/>
              <a:gd name="connsiteY10" fmla="*/ 249058 h 2455003"/>
              <a:gd name="connsiteX11" fmla="*/ 4066767 w 4401217"/>
              <a:gd name="connsiteY11" fmla="*/ 241942 h 2455003"/>
              <a:gd name="connsiteX12" fmla="*/ 4120137 w 4401217"/>
              <a:gd name="connsiteY12" fmla="*/ 227710 h 2455003"/>
              <a:gd name="connsiteX13" fmla="*/ 4169948 w 4401217"/>
              <a:gd name="connsiteY13" fmla="*/ 206362 h 2455003"/>
              <a:gd name="connsiteX14" fmla="*/ 4219760 w 4401217"/>
              <a:gd name="connsiteY14" fmla="*/ 170782 h 2455003"/>
              <a:gd name="connsiteX15" fmla="*/ 4269572 w 4401217"/>
              <a:gd name="connsiteY15" fmla="*/ 117413 h 2455003"/>
              <a:gd name="connsiteX16" fmla="*/ 4312267 w 4401217"/>
              <a:gd name="connsiteY16" fmla="*/ 64043 h 2455003"/>
              <a:gd name="connsiteX17" fmla="*/ 4354963 w 4401217"/>
              <a:gd name="connsiteY17" fmla="*/ 7115 h 2455003"/>
              <a:gd name="connsiteX18" fmla="*/ 4372753 w 4401217"/>
              <a:gd name="connsiteY18" fmla="*/ 0 h 2455003"/>
              <a:gd name="connsiteX19" fmla="*/ 4383427 w 4401217"/>
              <a:gd name="connsiteY19" fmla="*/ 3558 h 2455003"/>
              <a:gd name="connsiteX20" fmla="*/ 4394101 w 4401217"/>
              <a:gd name="connsiteY20" fmla="*/ 10673 h 2455003"/>
              <a:gd name="connsiteX21" fmla="*/ 4401217 w 4401217"/>
              <a:gd name="connsiteY21" fmla="*/ 35579 h 2455003"/>
              <a:gd name="connsiteX22" fmla="*/ 4397659 w 4401217"/>
              <a:gd name="connsiteY22" fmla="*/ 117413 h 2455003"/>
              <a:gd name="connsiteX23" fmla="*/ 4390543 w 4401217"/>
              <a:gd name="connsiteY23" fmla="*/ 199246 h 2455003"/>
              <a:gd name="connsiteX24" fmla="*/ 4376311 w 4401217"/>
              <a:gd name="connsiteY24" fmla="*/ 263290 h 2455003"/>
              <a:gd name="connsiteX25" fmla="*/ 4347847 w 4401217"/>
              <a:gd name="connsiteY25" fmla="*/ 338007 h 2455003"/>
              <a:gd name="connsiteX26" fmla="*/ 4315825 w 4401217"/>
              <a:gd name="connsiteY26" fmla="*/ 409167 h 2455003"/>
              <a:gd name="connsiteX27" fmla="*/ 4283804 w 4401217"/>
              <a:gd name="connsiteY27" fmla="*/ 466094 h 2455003"/>
              <a:gd name="connsiteX28" fmla="*/ 4244666 w 4401217"/>
              <a:gd name="connsiteY28" fmla="*/ 533696 h 2455003"/>
              <a:gd name="connsiteX29" fmla="*/ 4205528 w 4401217"/>
              <a:gd name="connsiteY29" fmla="*/ 587066 h 2455003"/>
              <a:gd name="connsiteX30" fmla="*/ 4166390 w 4401217"/>
              <a:gd name="connsiteY30" fmla="*/ 619087 h 2455003"/>
              <a:gd name="connsiteX31" fmla="*/ 4130811 w 4401217"/>
              <a:gd name="connsiteY31" fmla="*/ 633319 h 2455003"/>
              <a:gd name="connsiteX32" fmla="*/ 4105905 w 4401217"/>
              <a:gd name="connsiteY32" fmla="*/ 629761 h 2455003"/>
              <a:gd name="connsiteX33" fmla="*/ 4077441 w 4401217"/>
              <a:gd name="connsiteY33" fmla="*/ 619087 h 2455003"/>
              <a:gd name="connsiteX34" fmla="*/ 4041861 w 4401217"/>
              <a:gd name="connsiteY34" fmla="*/ 594182 h 2455003"/>
              <a:gd name="connsiteX35" fmla="*/ 4020513 w 4401217"/>
              <a:gd name="connsiteY35" fmla="*/ 569276 h 2455003"/>
              <a:gd name="connsiteX36" fmla="*/ 3984934 w 4401217"/>
              <a:gd name="connsiteY36" fmla="*/ 547928 h 2455003"/>
              <a:gd name="connsiteX37" fmla="*/ 3920890 w 4401217"/>
              <a:gd name="connsiteY37" fmla="*/ 530138 h 2455003"/>
              <a:gd name="connsiteX38" fmla="*/ 3856846 w 4401217"/>
              <a:gd name="connsiteY38" fmla="*/ 523022 h 2455003"/>
              <a:gd name="connsiteX39" fmla="*/ 3646926 w 4401217"/>
              <a:gd name="connsiteY39" fmla="*/ 512348 h 2455003"/>
              <a:gd name="connsiteX40" fmla="*/ 3369404 w 4401217"/>
              <a:gd name="connsiteY40" fmla="*/ 494558 h 2455003"/>
              <a:gd name="connsiteX41" fmla="*/ 2988700 w 4401217"/>
              <a:gd name="connsiteY41" fmla="*/ 469652 h 2455003"/>
              <a:gd name="connsiteX42" fmla="*/ 2743200 w 4401217"/>
              <a:gd name="connsiteY42" fmla="*/ 455421 h 2455003"/>
              <a:gd name="connsiteX43" fmla="*/ 2622228 w 4401217"/>
              <a:gd name="connsiteY43" fmla="*/ 430515 h 2455003"/>
              <a:gd name="connsiteX44" fmla="*/ 2316242 w 4401217"/>
              <a:gd name="connsiteY44" fmla="*/ 434073 h 2455003"/>
              <a:gd name="connsiteX45" fmla="*/ 2024488 w 4401217"/>
              <a:gd name="connsiteY45" fmla="*/ 434073 h 2455003"/>
              <a:gd name="connsiteX46" fmla="*/ 1750524 w 4401217"/>
              <a:gd name="connsiteY46" fmla="*/ 434073 h 2455003"/>
              <a:gd name="connsiteX47" fmla="*/ 1405400 w 4401217"/>
              <a:gd name="connsiteY47" fmla="*/ 434073 h 2455003"/>
              <a:gd name="connsiteX48" fmla="*/ 992675 w 4401217"/>
              <a:gd name="connsiteY48" fmla="*/ 434073 h 2455003"/>
              <a:gd name="connsiteX49" fmla="*/ 793428 w 4401217"/>
              <a:gd name="connsiteY49" fmla="*/ 437631 h 2455003"/>
              <a:gd name="connsiteX50" fmla="*/ 697363 w 4401217"/>
              <a:gd name="connsiteY50" fmla="*/ 444747 h 2455003"/>
              <a:gd name="connsiteX51" fmla="*/ 622646 w 4401217"/>
              <a:gd name="connsiteY51" fmla="*/ 455421 h 2455003"/>
              <a:gd name="connsiteX52" fmla="*/ 555044 w 4401217"/>
              <a:gd name="connsiteY52" fmla="*/ 476768 h 2455003"/>
              <a:gd name="connsiteX53" fmla="*/ 458979 w 4401217"/>
              <a:gd name="connsiteY53" fmla="*/ 523022 h 2455003"/>
              <a:gd name="connsiteX54" fmla="*/ 409167 w 4401217"/>
              <a:gd name="connsiteY54" fmla="*/ 558602 h 2455003"/>
              <a:gd name="connsiteX55" fmla="*/ 370029 w 4401217"/>
              <a:gd name="connsiteY55" fmla="*/ 604856 h 2455003"/>
              <a:gd name="connsiteX56" fmla="*/ 334449 w 4401217"/>
              <a:gd name="connsiteY56" fmla="*/ 658225 h 2455003"/>
              <a:gd name="connsiteX57" fmla="*/ 309544 w 4401217"/>
              <a:gd name="connsiteY57" fmla="*/ 715153 h 2455003"/>
              <a:gd name="connsiteX58" fmla="*/ 284638 w 4401217"/>
              <a:gd name="connsiteY58" fmla="*/ 786312 h 2455003"/>
              <a:gd name="connsiteX59" fmla="*/ 266848 w 4401217"/>
              <a:gd name="connsiteY59" fmla="*/ 893052 h 2455003"/>
              <a:gd name="connsiteX60" fmla="*/ 252616 w 4401217"/>
              <a:gd name="connsiteY60" fmla="*/ 1003349 h 2455003"/>
              <a:gd name="connsiteX61" fmla="*/ 245500 w 4401217"/>
              <a:gd name="connsiteY61" fmla="*/ 1181248 h 2455003"/>
              <a:gd name="connsiteX62" fmla="*/ 249058 w 4401217"/>
              <a:gd name="connsiteY62" fmla="*/ 1334241 h 2455003"/>
              <a:gd name="connsiteX63" fmla="*/ 256174 w 4401217"/>
              <a:gd name="connsiteY63" fmla="*/ 1547719 h 2455003"/>
              <a:gd name="connsiteX64" fmla="*/ 266848 w 4401217"/>
              <a:gd name="connsiteY64" fmla="*/ 1679365 h 2455003"/>
              <a:gd name="connsiteX65" fmla="*/ 281080 w 4401217"/>
              <a:gd name="connsiteY65" fmla="*/ 1789662 h 2455003"/>
              <a:gd name="connsiteX66" fmla="*/ 302428 w 4401217"/>
              <a:gd name="connsiteY66" fmla="*/ 1878611 h 2455003"/>
              <a:gd name="connsiteX67" fmla="*/ 327334 w 4401217"/>
              <a:gd name="connsiteY67" fmla="*/ 1953329 h 2455003"/>
              <a:gd name="connsiteX68" fmla="*/ 352239 w 4401217"/>
              <a:gd name="connsiteY68" fmla="*/ 2422982 h 2455003"/>
              <a:gd name="connsiteX69" fmla="*/ 320218 w 4401217"/>
              <a:gd name="connsiteY69" fmla="*/ 2444330 h 2455003"/>
              <a:gd name="connsiteX70" fmla="*/ 281080 w 4401217"/>
              <a:gd name="connsiteY70" fmla="*/ 2455003 h 2455003"/>
              <a:gd name="connsiteX71" fmla="*/ 252616 w 4401217"/>
              <a:gd name="connsiteY71" fmla="*/ 2455003 h 2455003"/>
              <a:gd name="connsiteX72" fmla="*/ 209920 w 4401217"/>
              <a:gd name="connsiteY72" fmla="*/ 2437214 h 2455003"/>
              <a:gd name="connsiteX73" fmla="*/ 174341 w 4401217"/>
              <a:gd name="connsiteY73" fmla="*/ 2408750 h 2455003"/>
              <a:gd name="connsiteX74" fmla="*/ 142319 w 4401217"/>
              <a:gd name="connsiteY74" fmla="*/ 2358938 h 2455003"/>
              <a:gd name="connsiteX75" fmla="*/ 120971 w 4401217"/>
              <a:gd name="connsiteY75" fmla="*/ 2312684 h 2455003"/>
              <a:gd name="connsiteX76" fmla="*/ 81833 w 4401217"/>
              <a:gd name="connsiteY76" fmla="*/ 2188155 h 2455003"/>
              <a:gd name="connsiteX77" fmla="*/ 46253 w 4401217"/>
              <a:gd name="connsiteY77" fmla="*/ 2042278 h 2455003"/>
              <a:gd name="connsiteX78" fmla="*/ 24906 w 4401217"/>
              <a:gd name="connsiteY78" fmla="*/ 1882169 h 2455003"/>
              <a:gd name="connsiteX79" fmla="*/ 10674 w 4401217"/>
              <a:gd name="connsiteY79" fmla="*/ 1739850 h 2455003"/>
              <a:gd name="connsiteX80" fmla="*/ 0 w 4401217"/>
              <a:gd name="connsiteY80" fmla="*/ 1512140 h 2455003"/>
              <a:gd name="connsiteX81" fmla="*/ 7116 w 4401217"/>
              <a:gd name="connsiteY81" fmla="*/ 1277313 h 2455003"/>
              <a:gd name="connsiteX82" fmla="*/ 17790 w 4401217"/>
              <a:gd name="connsiteY82" fmla="*/ 1106530 h 2455003"/>
              <a:gd name="connsiteX83" fmla="*/ 24906 w 4401217"/>
              <a:gd name="connsiteY83" fmla="*/ 1010465 h 2455003"/>
              <a:gd name="connsiteX84" fmla="*/ 39137 w 4401217"/>
              <a:gd name="connsiteY84" fmla="*/ 903726 h 2455003"/>
              <a:gd name="connsiteX85" fmla="*/ 56927 w 4401217"/>
              <a:gd name="connsiteY85" fmla="*/ 804102 h 2455003"/>
              <a:gd name="connsiteX86" fmla="*/ 92507 w 4401217"/>
              <a:gd name="connsiteY86" fmla="*/ 661783 h 2455003"/>
              <a:gd name="connsiteX87" fmla="*/ 128087 w 4401217"/>
              <a:gd name="connsiteY87" fmla="*/ 562160 h 2455003"/>
              <a:gd name="connsiteX88" fmla="*/ 177899 w 4401217"/>
              <a:gd name="connsiteY88" fmla="*/ 469652 h 2455003"/>
              <a:gd name="connsiteX89" fmla="*/ 238384 w 4401217"/>
              <a:gd name="connsiteY89" fmla="*/ 394935 h 2455003"/>
              <a:gd name="connsiteX90" fmla="*/ 291754 w 4401217"/>
              <a:gd name="connsiteY90" fmla="*/ 345123 h 2455003"/>
              <a:gd name="connsiteX91" fmla="*/ 341565 w 4401217"/>
              <a:gd name="connsiteY91" fmla="*/ 313101 h 2455003"/>
              <a:gd name="connsiteX92" fmla="*/ 426957 w 4401217"/>
              <a:gd name="connsiteY92" fmla="*/ 273964 h 2455003"/>
              <a:gd name="connsiteX93" fmla="*/ 530138 w 4401217"/>
              <a:gd name="connsiteY93" fmla="*/ 241942 h 2455003"/>
              <a:gd name="connsiteX94" fmla="*/ 651109 w 4401217"/>
              <a:gd name="connsiteY94" fmla="*/ 220594 h 2455003"/>
              <a:gd name="connsiteX95" fmla="*/ 747175 w 4401217"/>
              <a:gd name="connsiteY95" fmla="*/ 213478 h 2455003"/>
              <a:gd name="connsiteX96" fmla="*/ 871704 w 4401217"/>
              <a:gd name="connsiteY96" fmla="*/ 209920 h 2455003"/>
              <a:gd name="connsiteX97" fmla="*/ 1131436 w 4401217"/>
              <a:gd name="connsiteY97" fmla="*/ 209920 h 2455003"/>
              <a:gd name="connsiteX98" fmla="*/ 1533488 w 4401217"/>
              <a:gd name="connsiteY98" fmla="*/ 209920 h 2455003"/>
              <a:gd name="connsiteX99" fmla="*/ 2035162 w 4401217"/>
              <a:gd name="connsiteY99" fmla="*/ 209920 h 2455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4401217" h="2455003">
                <a:moveTo>
                  <a:pt x="2035162" y="209920"/>
                </a:moveTo>
                <a:lnTo>
                  <a:pt x="2405192" y="209920"/>
                </a:lnTo>
                <a:lnTo>
                  <a:pt x="2696946" y="213478"/>
                </a:lnTo>
                <a:lnTo>
                  <a:pt x="2924656" y="220594"/>
                </a:lnTo>
                <a:lnTo>
                  <a:pt x="3138135" y="224152"/>
                </a:lnTo>
                <a:lnTo>
                  <a:pt x="3419215" y="234826"/>
                </a:lnTo>
                <a:lnTo>
                  <a:pt x="3597114" y="241942"/>
                </a:lnTo>
                <a:lnTo>
                  <a:pt x="3782129" y="249058"/>
                </a:lnTo>
                <a:lnTo>
                  <a:pt x="3924448" y="256174"/>
                </a:lnTo>
                <a:lnTo>
                  <a:pt x="3963586" y="256174"/>
                </a:lnTo>
                <a:lnTo>
                  <a:pt x="4016955" y="249058"/>
                </a:lnTo>
                <a:lnTo>
                  <a:pt x="4066767" y="241942"/>
                </a:lnTo>
                <a:lnTo>
                  <a:pt x="4120137" y="227710"/>
                </a:lnTo>
                <a:lnTo>
                  <a:pt x="4169948" y="206362"/>
                </a:lnTo>
                <a:lnTo>
                  <a:pt x="4219760" y="170782"/>
                </a:lnTo>
                <a:lnTo>
                  <a:pt x="4269572" y="117413"/>
                </a:lnTo>
                <a:lnTo>
                  <a:pt x="4312267" y="64043"/>
                </a:lnTo>
                <a:lnTo>
                  <a:pt x="4354963" y="7115"/>
                </a:lnTo>
                <a:lnTo>
                  <a:pt x="4372753" y="0"/>
                </a:lnTo>
                <a:lnTo>
                  <a:pt x="4383427" y="3558"/>
                </a:lnTo>
                <a:lnTo>
                  <a:pt x="4394101" y="10673"/>
                </a:lnTo>
                <a:lnTo>
                  <a:pt x="4401217" y="35579"/>
                </a:lnTo>
                <a:lnTo>
                  <a:pt x="4397659" y="117413"/>
                </a:lnTo>
                <a:lnTo>
                  <a:pt x="4390543" y="199246"/>
                </a:lnTo>
                <a:lnTo>
                  <a:pt x="4376311" y="263290"/>
                </a:lnTo>
                <a:lnTo>
                  <a:pt x="4347847" y="338007"/>
                </a:lnTo>
                <a:lnTo>
                  <a:pt x="4315825" y="409167"/>
                </a:lnTo>
                <a:lnTo>
                  <a:pt x="4283804" y="466094"/>
                </a:lnTo>
                <a:lnTo>
                  <a:pt x="4244666" y="533696"/>
                </a:lnTo>
                <a:lnTo>
                  <a:pt x="4205528" y="587066"/>
                </a:lnTo>
                <a:lnTo>
                  <a:pt x="4166390" y="619087"/>
                </a:lnTo>
                <a:lnTo>
                  <a:pt x="4130811" y="633319"/>
                </a:lnTo>
                <a:lnTo>
                  <a:pt x="4105905" y="629761"/>
                </a:lnTo>
                <a:lnTo>
                  <a:pt x="4077441" y="619087"/>
                </a:lnTo>
                <a:lnTo>
                  <a:pt x="4041861" y="594182"/>
                </a:lnTo>
                <a:lnTo>
                  <a:pt x="4020513" y="569276"/>
                </a:lnTo>
                <a:lnTo>
                  <a:pt x="3984934" y="547928"/>
                </a:lnTo>
                <a:lnTo>
                  <a:pt x="3920890" y="530138"/>
                </a:lnTo>
                <a:lnTo>
                  <a:pt x="3856846" y="523022"/>
                </a:lnTo>
                <a:lnTo>
                  <a:pt x="3646926" y="512348"/>
                </a:lnTo>
                <a:lnTo>
                  <a:pt x="3369404" y="494558"/>
                </a:lnTo>
                <a:lnTo>
                  <a:pt x="2988700" y="469652"/>
                </a:lnTo>
                <a:lnTo>
                  <a:pt x="2743200" y="455421"/>
                </a:lnTo>
                <a:lnTo>
                  <a:pt x="2622228" y="430515"/>
                </a:lnTo>
                <a:lnTo>
                  <a:pt x="2316242" y="434073"/>
                </a:lnTo>
                <a:lnTo>
                  <a:pt x="2024488" y="434073"/>
                </a:lnTo>
                <a:lnTo>
                  <a:pt x="1750524" y="434073"/>
                </a:lnTo>
                <a:lnTo>
                  <a:pt x="1405400" y="434073"/>
                </a:lnTo>
                <a:lnTo>
                  <a:pt x="992675" y="434073"/>
                </a:lnTo>
                <a:lnTo>
                  <a:pt x="793428" y="437631"/>
                </a:lnTo>
                <a:lnTo>
                  <a:pt x="697363" y="444747"/>
                </a:lnTo>
                <a:lnTo>
                  <a:pt x="622646" y="455421"/>
                </a:lnTo>
                <a:lnTo>
                  <a:pt x="555044" y="476768"/>
                </a:lnTo>
                <a:lnTo>
                  <a:pt x="458979" y="523022"/>
                </a:lnTo>
                <a:lnTo>
                  <a:pt x="409167" y="558602"/>
                </a:lnTo>
                <a:lnTo>
                  <a:pt x="370029" y="604856"/>
                </a:lnTo>
                <a:lnTo>
                  <a:pt x="334449" y="658225"/>
                </a:lnTo>
                <a:lnTo>
                  <a:pt x="309544" y="715153"/>
                </a:lnTo>
                <a:lnTo>
                  <a:pt x="284638" y="786312"/>
                </a:lnTo>
                <a:lnTo>
                  <a:pt x="266848" y="893052"/>
                </a:lnTo>
                <a:lnTo>
                  <a:pt x="252616" y="1003349"/>
                </a:lnTo>
                <a:lnTo>
                  <a:pt x="245500" y="1181248"/>
                </a:lnTo>
                <a:lnTo>
                  <a:pt x="249058" y="1334241"/>
                </a:lnTo>
                <a:lnTo>
                  <a:pt x="256174" y="1547719"/>
                </a:lnTo>
                <a:lnTo>
                  <a:pt x="266848" y="1679365"/>
                </a:lnTo>
                <a:lnTo>
                  <a:pt x="281080" y="1789662"/>
                </a:lnTo>
                <a:lnTo>
                  <a:pt x="302428" y="1878611"/>
                </a:lnTo>
                <a:lnTo>
                  <a:pt x="327334" y="1953329"/>
                </a:lnTo>
                <a:lnTo>
                  <a:pt x="352239" y="2422982"/>
                </a:lnTo>
                <a:lnTo>
                  <a:pt x="320218" y="2444330"/>
                </a:lnTo>
                <a:lnTo>
                  <a:pt x="281080" y="2455003"/>
                </a:lnTo>
                <a:lnTo>
                  <a:pt x="252616" y="2455003"/>
                </a:lnTo>
                <a:lnTo>
                  <a:pt x="209920" y="2437214"/>
                </a:lnTo>
                <a:lnTo>
                  <a:pt x="174341" y="2408750"/>
                </a:lnTo>
                <a:lnTo>
                  <a:pt x="142319" y="2358938"/>
                </a:lnTo>
                <a:lnTo>
                  <a:pt x="120971" y="2312684"/>
                </a:lnTo>
                <a:lnTo>
                  <a:pt x="81833" y="2188155"/>
                </a:lnTo>
                <a:lnTo>
                  <a:pt x="46253" y="2042278"/>
                </a:lnTo>
                <a:lnTo>
                  <a:pt x="24906" y="1882169"/>
                </a:lnTo>
                <a:lnTo>
                  <a:pt x="10674" y="1739850"/>
                </a:lnTo>
                <a:lnTo>
                  <a:pt x="0" y="1512140"/>
                </a:lnTo>
                <a:lnTo>
                  <a:pt x="7116" y="1277313"/>
                </a:lnTo>
                <a:lnTo>
                  <a:pt x="17790" y="1106530"/>
                </a:lnTo>
                <a:lnTo>
                  <a:pt x="24906" y="1010465"/>
                </a:lnTo>
                <a:lnTo>
                  <a:pt x="39137" y="903726"/>
                </a:lnTo>
                <a:lnTo>
                  <a:pt x="56927" y="804102"/>
                </a:lnTo>
                <a:lnTo>
                  <a:pt x="92507" y="661783"/>
                </a:lnTo>
                <a:lnTo>
                  <a:pt x="128087" y="562160"/>
                </a:lnTo>
                <a:lnTo>
                  <a:pt x="177899" y="469652"/>
                </a:lnTo>
                <a:lnTo>
                  <a:pt x="238384" y="394935"/>
                </a:lnTo>
                <a:lnTo>
                  <a:pt x="291754" y="345123"/>
                </a:lnTo>
                <a:lnTo>
                  <a:pt x="341565" y="313101"/>
                </a:lnTo>
                <a:lnTo>
                  <a:pt x="426957" y="273964"/>
                </a:lnTo>
                <a:lnTo>
                  <a:pt x="530138" y="241942"/>
                </a:lnTo>
                <a:lnTo>
                  <a:pt x="651109" y="220594"/>
                </a:lnTo>
                <a:lnTo>
                  <a:pt x="747175" y="213478"/>
                </a:lnTo>
                <a:lnTo>
                  <a:pt x="871704" y="209920"/>
                </a:lnTo>
                <a:lnTo>
                  <a:pt x="1131436" y="209920"/>
                </a:lnTo>
                <a:lnTo>
                  <a:pt x="1533488" y="209920"/>
                </a:lnTo>
                <a:lnTo>
                  <a:pt x="2035162" y="20992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0C5F6F9F-D46C-B84C-BA75-2C39C073F715}"/>
              </a:ext>
            </a:extLst>
          </p:cNvPr>
          <p:cNvSpPr/>
          <p:nvPr/>
        </p:nvSpPr>
        <p:spPr>
          <a:xfrm rot="16200000">
            <a:off x="6614319" y="4871244"/>
            <a:ext cx="817562" cy="590550"/>
          </a:xfrm>
          <a:custGeom>
            <a:avLst/>
            <a:gdLst>
              <a:gd name="connsiteX0" fmla="*/ 497682 w 816769"/>
              <a:gd name="connsiteY0" fmla="*/ 273843 h 590550"/>
              <a:gd name="connsiteX1" fmla="*/ 733425 w 816769"/>
              <a:gd name="connsiteY1" fmla="*/ 309562 h 590550"/>
              <a:gd name="connsiteX2" fmla="*/ 790575 w 816769"/>
              <a:gd name="connsiteY2" fmla="*/ 319087 h 590550"/>
              <a:gd name="connsiteX3" fmla="*/ 804863 w 816769"/>
              <a:gd name="connsiteY3" fmla="*/ 323850 h 590550"/>
              <a:gd name="connsiteX4" fmla="*/ 814388 w 816769"/>
              <a:gd name="connsiteY4" fmla="*/ 333375 h 590550"/>
              <a:gd name="connsiteX5" fmla="*/ 816769 w 816769"/>
              <a:gd name="connsiteY5" fmla="*/ 342900 h 590550"/>
              <a:gd name="connsiteX6" fmla="*/ 809625 w 816769"/>
              <a:gd name="connsiteY6" fmla="*/ 359568 h 590550"/>
              <a:gd name="connsiteX7" fmla="*/ 788194 w 816769"/>
              <a:gd name="connsiteY7" fmla="*/ 381000 h 590550"/>
              <a:gd name="connsiteX8" fmla="*/ 738188 w 816769"/>
              <a:gd name="connsiteY8" fmla="*/ 385762 h 590550"/>
              <a:gd name="connsiteX9" fmla="*/ 626269 w 816769"/>
              <a:gd name="connsiteY9" fmla="*/ 388143 h 590550"/>
              <a:gd name="connsiteX10" fmla="*/ 464344 w 816769"/>
              <a:gd name="connsiteY10" fmla="*/ 400050 h 590550"/>
              <a:gd name="connsiteX11" fmla="*/ 314325 w 816769"/>
              <a:gd name="connsiteY11" fmla="*/ 419100 h 590550"/>
              <a:gd name="connsiteX12" fmla="*/ 221457 w 816769"/>
              <a:gd name="connsiteY12" fmla="*/ 433387 h 590550"/>
              <a:gd name="connsiteX13" fmla="*/ 173832 w 816769"/>
              <a:gd name="connsiteY13" fmla="*/ 450056 h 590550"/>
              <a:gd name="connsiteX14" fmla="*/ 135732 w 816769"/>
              <a:gd name="connsiteY14" fmla="*/ 473868 h 590550"/>
              <a:gd name="connsiteX15" fmla="*/ 114300 w 816769"/>
              <a:gd name="connsiteY15" fmla="*/ 497681 h 590550"/>
              <a:gd name="connsiteX16" fmla="*/ 97632 w 816769"/>
              <a:gd name="connsiteY16" fmla="*/ 531018 h 590550"/>
              <a:gd name="connsiteX17" fmla="*/ 80963 w 816769"/>
              <a:gd name="connsiteY17" fmla="*/ 564356 h 590550"/>
              <a:gd name="connsiteX18" fmla="*/ 38100 w 816769"/>
              <a:gd name="connsiteY18" fmla="*/ 588168 h 590550"/>
              <a:gd name="connsiteX19" fmla="*/ 0 w 816769"/>
              <a:gd name="connsiteY19" fmla="*/ 590550 h 590550"/>
              <a:gd name="connsiteX20" fmla="*/ 26194 w 816769"/>
              <a:gd name="connsiteY20" fmla="*/ 0 h 590550"/>
              <a:gd name="connsiteX21" fmla="*/ 57150 w 816769"/>
              <a:gd name="connsiteY21" fmla="*/ 90487 h 590550"/>
              <a:gd name="connsiteX22" fmla="*/ 73819 w 816769"/>
              <a:gd name="connsiteY22" fmla="*/ 126206 h 590550"/>
              <a:gd name="connsiteX23" fmla="*/ 97632 w 816769"/>
              <a:gd name="connsiteY23" fmla="*/ 159543 h 590550"/>
              <a:gd name="connsiteX24" fmla="*/ 121444 w 816769"/>
              <a:gd name="connsiteY24" fmla="*/ 183356 h 590550"/>
              <a:gd name="connsiteX25" fmla="*/ 152400 w 816769"/>
              <a:gd name="connsiteY25" fmla="*/ 202406 h 590550"/>
              <a:gd name="connsiteX26" fmla="*/ 180975 w 816769"/>
              <a:gd name="connsiteY26" fmla="*/ 214312 h 590550"/>
              <a:gd name="connsiteX27" fmla="*/ 214313 w 816769"/>
              <a:gd name="connsiteY27" fmla="*/ 223837 h 590550"/>
              <a:gd name="connsiteX28" fmla="*/ 330994 w 816769"/>
              <a:gd name="connsiteY28" fmla="*/ 245268 h 590550"/>
              <a:gd name="connsiteX29" fmla="*/ 497682 w 816769"/>
              <a:gd name="connsiteY29" fmla="*/ 273843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16769" h="590550">
                <a:moveTo>
                  <a:pt x="497682" y="273843"/>
                </a:moveTo>
                <a:lnTo>
                  <a:pt x="733425" y="309562"/>
                </a:lnTo>
                <a:lnTo>
                  <a:pt x="790575" y="319087"/>
                </a:lnTo>
                <a:lnTo>
                  <a:pt x="804863" y="323850"/>
                </a:lnTo>
                <a:lnTo>
                  <a:pt x="814388" y="333375"/>
                </a:lnTo>
                <a:lnTo>
                  <a:pt x="816769" y="342900"/>
                </a:lnTo>
                <a:lnTo>
                  <a:pt x="809625" y="359568"/>
                </a:lnTo>
                <a:lnTo>
                  <a:pt x="788194" y="381000"/>
                </a:lnTo>
                <a:lnTo>
                  <a:pt x="738188" y="385762"/>
                </a:lnTo>
                <a:lnTo>
                  <a:pt x="626269" y="388143"/>
                </a:lnTo>
                <a:lnTo>
                  <a:pt x="464344" y="400050"/>
                </a:lnTo>
                <a:lnTo>
                  <a:pt x="314325" y="419100"/>
                </a:lnTo>
                <a:lnTo>
                  <a:pt x="221457" y="433387"/>
                </a:lnTo>
                <a:lnTo>
                  <a:pt x="173832" y="450056"/>
                </a:lnTo>
                <a:lnTo>
                  <a:pt x="135732" y="473868"/>
                </a:lnTo>
                <a:lnTo>
                  <a:pt x="114300" y="497681"/>
                </a:lnTo>
                <a:lnTo>
                  <a:pt x="97632" y="531018"/>
                </a:lnTo>
                <a:lnTo>
                  <a:pt x="80963" y="564356"/>
                </a:lnTo>
                <a:lnTo>
                  <a:pt x="38100" y="588168"/>
                </a:lnTo>
                <a:lnTo>
                  <a:pt x="0" y="590550"/>
                </a:lnTo>
                <a:lnTo>
                  <a:pt x="26194" y="0"/>
                </a:lnTo>
                <a:lnTo>
                  <a:pt x="57150" y="90487"/>
                </a:lnTo>
                <a:lnTo>
                  <a:pt x="73819" y="126206"/>
                </a:lnTo>
                <a:lnTo>
                  <a:pt x="97632" y="159543"/>
                </a:lnTo>
                <a:lnTo>
                  <a:pt x="121444" y="183356"/>
                </a:lnTo>
                <a:lnTo>
                  <a:pt x="152400" y="202406"/>
                </a:lnTo>
                <a:lnTo>
                  <a:pt x="180975" y="214312"/>
                </a:lnTo>
                <a:lnTo>
                  <a:pt x="214313" y="223837"/>
                </a:lnTo>
                <a:lnTo>
                  <a:pt x="330994" y="245268"/>
                </a:lnTo>
                <a:lnTo>
                  <a:pt x="497682" y="273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83652A3-8B6A-0E45-B0C6-0D059C2D02B1}"/>
              </a:ext>
            </a:extLst>
          </p:cNvPr>
          <p:cNvSpPr/>
          <p:nvPr/>
        </p:nvSpPr>
        <p:spPr>
          <a:xfrm>
            <a:off x="5162550" y="1998663"/>
            <a:ext cx="1541463" cy="1268412"/>
          </a:xfrm>
          <a:custGeom>
            <a:avLst/>
            <a:gdLst>
              <a:gd name="connsiteX0" fmla="*/ 423863 w 1540669"/>
              <a:gd name="connsiteY0" fmla="*/ 871537 h 1269206"/>
              <a:gd name="connsiteX1" fmla="*/ 661988 w 1540669"/>
              <a:gd name="connsiteY1" fmla="*/ 678656 h 1269206"/>
              <a:gd name="connsiteX2" fmla="*/ 866775 w 1540669"/>
              <a:gd name="connsiteY2" fmla="*/ 502444 h 1269206"/>
              <a:gd name="connsiteX3" fmla="*/ 1002506 w 1540669"/>
              <a:gd name="connsiteY3" fmla="*/ 373856 h 1269206"/>
              <a:gd name="connsiteX4" fmla="*/ 1076325 w 1540669"/>
              <a:gd name="connsiteY4" fmla="*/ 292894 h 1269206"/>
              <a:gd name="connsiteX5" fmla="*/ 1121569 w 1540669"/>
              <a:gd name="connsiteY5" fmla="*/ 228600 h 1269206"/>
              <a:gd name="connsiteX6" fmla="*/ 1126331 w 1540669"/>
              <a:gd name="connsiteY6" fmla="*/ 204787 h 1269206"/>
              <a:gd name="connsiteX7" fmla="*/ 1126331 w 1540669"/>
              <a:gd name="connsiteY7" fmla="*/ 161925 h 1269206"/>
              <a:gd name="connsiteX8" fmla="*/ 1114425 w 1540669"/>
              <a:gd name="connsiteY8" fmla="*/ 128587 h 1269206"/>
              <a:gd name="connsiteX9" fmla="*/ 1092994 w 1540669"/>
              <a:gd name="connsiteY9" fmla="*/ 92869 h 1269206"/>
              <a:gd name="connsiteX10" fmla="*/ 1073944 w 1540669"/>
              <a:gd name="connsiteY10" fmla="*/ 66675 h 1269206"/>
              <a:gd name="connsiteX11" fmla="*/ 1054894 w 1540669"/>
              <a:gd name="connsiteY11" fmla="*/ 40481 h 1269206"/>
              <a:gd name="connsiteX12" fmla="*/ 1050131 w 1540669"/>
              <a:gd name="connsiteY12" fmla="*/ 26194 h 1269206"/>
              <a:gd name="connsiteX13" fmla="*/ 1057275 w 1540669"/>
              <a:gd name="connsiteY13" fmla="*/ 11906 h 1269206"/>
              <a:gd name="connsiteX14" fmla="*/ 1083469 w 1540669"/>
              <a:gd name="connsiteY14" fmla="*/ 0 h 1269206"/>
              <a:gd name="connsiteX15" fmla="*/ 1135856 w 1540669"/>
              <a:gd name="connsiteY15" fmla="*/ 4762 h 1269206"/>
              <a:gd name="connsiteX16" fmla="*/ 1185863 w 1540669"/>
              <a:gd name="connsiteY16" fmla="*/ 16669 h 1269206"/>
              <a:gd name="connsiteX17" fmla="*/ 1231106 w 1540669"/>
              <a:gd name="connsiteY17" fmla="*/ 35719 h 1269206"/>
              <a:gd name="connsiteX18" fmla="*/ 1271588 w 1540669"/>
              <a:gd name="connsiteY18" fmla="*/ 57150 h 1269206"/>
              <a:gd name="connsiteX19" fmla="*/ 1316831 w 1540669"/>
              <a:gd name="connsiteY19" fmla="*/ 88106 h 1269206"/>
              <a:gd name="connsiteX20" fmla="*/ 1359694 w 1540669"/>
              <a:gd name="connsiteY20" fmla="*/ 121444 h 1269206"/>
              <a:gd name="connsiteX21" fmla="*/ 1407319 w 1540669"/>
              <a:gd name="connsiteY21" fmla="*/ 166687 h 1269206"/>
              <a:gd name="connsiteX22" fmla="*/ 1452563 w 1540669"/>
              <a:gd name="connsiteY22" fmla="*/ 211931 h 1269206"/>
              <a:gd name="connsiteX23" fmla="*/ 1488281 w 1540669"/>
              <a:gd name="connsiteY23" fmla="*/ 252412 h 1269206"/>
              <a:gd name="connsiteX24" fmla="*/ 1516856 w 1540669"/>
              <a:gd name="connsiteY24" fmla="*/ 290512 h 1269206"/>
              <a:gd name="connsiteX25" fmla="*/ 1531144 w 1540669"/>
              <a:gd name="connsiteY25" fmla="*/ 323850 h 1269206"/>
              <a:gd name="connsiteX26" fmla="*/ 1538288 w 1540669"/>
              <a:gd name="connsiteY26" fmla="*/ 354806 h 1269206"/>
              <a:gd name="connsiteX27" fmla="*/ 1540669 w 1540669"/>
              <a:gd name="connsiteY27" fmla="*/ 373856 h 1269206"/>
              <a:gd name="connsiteX28" fmla="*/ 1535906 w 1540669"/>
              <a:gd name="connsiteY28" fmla="*/ 390525 h 1269206"/>
              <a:gd name="connsiteX29" fmla="*/ 1524000 w 1540669"/>
              <a:gd name="connsiteY29" fmla="*/ 407194 h 1269206"/>
              <a:gd name="connsiteX30" fmla="*/ 1500188 w 1540669"/>
              <a:gd name="connsiteY30" fmla="*/ 419100 h 1269206"/>
              <a:gd name="connsiteX31" fmla="*/ 1478756 w 1540669"/>
              <a:gd name="connsiteY31" fmla="*/ 423862 h 1269206"/>
              <a:gd name="connsiteX32" fmla="*/ 1438275 w 1540669"/>
              <a:gd name="connsiteY32" fmla="*/ 440531 h 1269206"/>
              <a:gd name="connsiteX33" fmla="*/ 1350169 w 1540669"/>
              <a:gd name="connsiteY33" fmla="*/ 481012 h 1269206"/>
              <a:gd name="connsiteX34" fmla="*/ 1219200 w 1540669"/>
              <a:gd name="connsiteY34" fmla="*/ 561975 h 1269206"/>
              <a:gd name="connsiteX35" fmla="*/ 1033463 w 1540669"/>
              <a:gd name="connsiteY35" fmla="*/ 685800 h 1269206"/>
              <a:gd name="connsiteX36" fmla="*/ 916781 w 1540669"/>
              <a:gd name="connsiteY36" fmla="*/ 764381 h 1269206"/>
              <a:gd name="connsiteX37" fmla="*/ 745331 w 1540669"/>
              <a:gd name="connsiteY37" fmla="*/ 869156 h 1269206"/>
              <a:gd name="connsiteX38" fmla="*/ 471488 w 1540669"/>
              <a:gd name="connsiteY38" fmla="*/ 1038225 h 1269206"/>
              <a:gd name="connsiteX39" fmla="*/ 264319 w 1540669"/>
              <a:gd name="connsiteY39" fmla="*/ 1157287 h 1269206"/>
              <a:gd name="connsiteX40" fmla="*/ 128588 w 1540669"/>
              <a:gd name="connsiteY40" fmla="*/ 1238250 h 1269206"/>
              <a:gd name="connsiteX41" fmla="*/ 0 w 1540669"/>
              <a:gd name="connsiteY41" fmla="*/ 1269206 h 1269206"/>
              <a:gd name="connsiteX42" fmla="*/ 145256 w 1540669"/>
              <a:gd name="connsiteY42" fmla="*/ 1088231 h 1269206"/>
              <a:gd name="connsiteX43" fmla="*/ 335756 w 1540669"/>
              <a:gd name="connsiteY43" fmla="*/ 942975 h 1269206"/>
              <a:gd name="connsiteX44" fmla="*/ 423863 w 1540669"/>
              <a:gd name="connsiteY44" fmla="*/ 871537 h 1269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40669" h="1269206">
                <a:moveTo>
                  <a:pt x="423863" y="871537"/>
                </a:moveTo>
                <a:lnTo>
                  <a:pt x="661988" y="678656"/>
                </a:lnTo>
                <a:lnTo>
                  <a:pt x="866775" y="502444"/>
                </a:lnTo>
                <a:lnTo>
                  <a:pt x="1002506" y="373856"/>
                </a:lnTo>
                <a:lnTo>
                  <a:pt x="1076325" y="292894"/>
                </a:lnTo>
                <a:lnTo>
                  <a:pt x="1121569" y="228600"/>
                </a:lnTo>
                <a:lnTo>
                  <a:pt x="1126331" y="204787"/>
                </a:lnTo>
                <a:lnTo>
                  <a:pt x="1126331" y="161925"/>
                </a:lnTo>
                <a:lnTo>
                  <a:pt x="1114425" y="128587"/>
                </a:lnTo>
                <a:lnTo>
                  <a:pt x="1092994" y="92869"/>
                </a:lnTo>
                <a:lnTo>
                  <a:pt x="1073944" y="66675"/>
                </a:lnTo>
                <a:lnTo>
                  <a:pt x="1054894" y="40481"/>
                </a:lnTo>
                <a:lnTo>
                  <a:pt x="1050131" y="26194"/>
                </a:lnTo>
                <a:lnTo>
                  <a:pt x="1057275" y="11906"/>
                </a:lnTo>
                <a:lnTo>
                  <a:pt x="1083469" y="0"/>
                </a:lnTo>
                <a:lnTo>
                  <a:pt x="1135856" y="4762"/>
                </a:lnTo>
                <a:lnTo>
                  <a:pt x="1185863" y="16669"/>
                </a:lnTo>
                <a:lnTo>
                  <a:pt x="1231106" y="35719"/>
                </a:lnTo>
                <a:lnTo>
                  <a:pt x="1271588" y="57150"/>
                </a:lnTo>
                <a:lnTo>
                  <a:pt x="1316831" y="88106"/>
                </a:lnTo>
                <a:lnTo>
                  <a:pt x="1359694" y="121444"/>
                </a:lnTo>
                <a:lnTo>
                  <a:pt x="1407319" y="166687"/>
                </a:lnTo>
                <a:lnTo>
                  <a:pt x="1452563" y="211931"/>
                </a:lnTo>
                <a:lnTo>
                  <a:pt x="1488281" y="252412"/>
                </a:lnTo>
                <a:lnTo>
                  <a:pt x="1516856" y="290512"/>
                </a:lnTo>
                <a:lnTo>
                  <a:pt x="1531144" y="323850"/>
                </a:lnTo>
                <a:lnTo>
                  <a:pt x="1538288" y="354806"/>
                </a:lnTo>
                <a:lnTo>
                  <a:pt x="1540669" y="373856"/>
                </a:lnTo>
                <a:lnTo>
                  <a:pt x="1535906" y="390525"/>
                </a:lnTo>
                <a:lnTo>
                  <a:pt x="1524000" y="407194"/>
                </a:lnTo>
                <a:lnTo>
                  <a:pt x="1500188" y="419100"/>
                </a:lnTo>
                <a:lnTo>
                  <a:pt x="1478756" y="423862"/>
                </a:lnTo>
                <a:lnTo>
                  <a:pt x="1438275" y="440531"/>
                </a:lnTo>
                <a:lnTo>
                  <a:pt x="1350169" y="481012"/>
                </a:lnTo>
                <a:lnTo>
                  <a:pt x="1219200" y="561975"/>
                </a:lnTo>
                <a:lnTo>
                  <a:pt x="1033463" y="685800"/>
                </a:lnTo>
                <a:lnTo>
                  <a:pt x="916781" y="764381"/>
                </a:lnTo>
                <a:lnTo>
                  <a:pt x="745331" y="869156"/>
                </a:lnTo>
                <a:lnTo>
                  <a:pt x="471488" y="1038225"/>
                </a:lnTo>
                <a:lnTo>
                  <a:pt x="264319" y="1157287"/>
                </a:lnTo>
                <a:lnTo>
                  <a:pt x="128588" y="1238250"/>
                </a:lnTo>
                <a:lnTo>
                  <a:pt x="0" y="1269206"/>
                </a:lnTo>
                <a:lnTo>
                  <a:pt x="145256" y="1088231"/>
                </a:lnTo>
                <a:lnTo>
                  <a:pt x="335756" y="942975"/>
                </a:lnTo>
                <a:lnTo>
                  <a:pt x="423863" y="871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375DFD23-FA14-C34A-9F6C-D83DBE732EF1}"/>
              </a:ext>
            </a:extLst>
          </p:cNvPr>
          <p:cNvSpPr/>
          <p:nvPr/>
        </p:nvSpPr>
        <p:spPr>
          <a:xfrm>
            <a:off x="5195888" y="3467100"/>
            <a:ext cx="1400175" cy="1058863"/>
          </a:xfrm>
          <a:custGeom>
            <a:avLst/>
            <a:gdLst>
              <a:gd name="connsiteX0" fmla="*/ 440531 w 1400175"/>
              <a:gd name="connsiteY0" fmla="*/ 323850 h 1059656"/>
              <a:gd name="connsiteX1" fmla="*/ 540543 w 1400175"/>
              <a:gd name="connsiteY1" fmla="*/ 395288 h 1059656"/>
              <a:gd name="connsiteX2" fmla="*/ 623887 w 1400175"/>
              <a:gd name="connsiteY2" fmla="*/ 459581 h 1059656"/>
              <a:gd name="connsiteX3" fmla="*/ 721518 w 1400175"/>
              <a:gd name="connsiteY3" fmla="*/ 540544 h 1059656"/>
              <a:gd name="connsiteX4" fmla="*/ 812006 w 1400175"/>
              <a:gd name="connsiteY4" fmla="*/ 619125 h 1059656"/>
              <a:gd name="connsiteX5" fmla="*/ 919162 w 1400175"/>
              <a:gd name="connsiteY5" fmla="*/ 714375 h 1059656"/>
              <a:gd name="connsiteX6" fmla="*/ 1019175 w 1400175"/>
              <a:gd name="connsiteY6" fmla="*/ 807244 h 1059656"/>
              <a:gd name="connsiteX7" fmla="*/ 1104900 w 1400175"/>
              <a:gd name="connsiteY7" fmla="*/ 892969 h 1059656"/>
              <a:gd name="connsiteX8" fmla="*/ 1209675 w 1400175"/>
              <a:gd name="connsiteY8" fmla="*/ 997744 h 1059656"/>
              <a:gd name="connsiteX9" fmla="*/ 1252537 w 1400175"/>
              <a:gd name="connsiteY9" fmla="*/ 1038225 h 1059656"/>
              <a:gd name="connsiteX10" fmla="*/ 1278731 w 1400175"/>
              <a:gd name="connsiteY10" fmla="*/ 1052513 h 1059656"/>
              <a:gd name="connsiteX11" fmla="*/ 1302543 w 1400175"/>
              <a:gd name="connsiteY11" fmla="*/ 1059656 h 1059656"/>
              <a:gd name="connsiteX12" fmla="*/ 1316831 w 1400175"/>
              <a:gd name="connsiteY12" fmla="*/ 1059656 h 1059656"/>
              <a:gd name="connsiteX13" fmla="*/ 1345406 w 1400175"/>
              <a:gd name="connsiteY13" fmla="*/ 1045369 h 1059656"/>
              <a:gd name="connsiteX14" fmla="*/ 1371600 w 1400175"/>
              <a:gd name="connsiteY14" fmla="*/ 1021556 h 1059656"/>
              <a:gd name="connsiteX15" fmla="*/ 1397793 w 1400175"/>
              <a:gd name="connsiteY15" fmla="*/ 981075 h 1059656"/>
              <a:gd name="connsiteX16" fmla="*/ 1400175 w 1400175"/>
              <a:gd name="connsiteY16" fmla="*/ 950119 h 1059656"/>
              <a:gd name="connsiteX17" fmla="*/ 1397793 w 1400175"/>
              <a:gd name="connsiteY17" fmla="*/ 888206 h 1059656"/>
              <a:gd name="connsiteX18" fmla="*/ 1385887 w 1400175"/>
              <a:gd name="connsiteY18" fmla="*/ 804863 h 1059656"/>
              <a:gd name="connsiteX19" fmla="*/ 1364456 w 1400175"/>
              <a:gd name="connsiteY19" fmla="*/ 723900 h 1059656"/>
              <a:gd name="connsiteX20" fmla="*/ 1333500 w 1400175"/>
              <a:gd name="connsiteY20" fmla="*/ 642938 h 1059656"/>
              <a:gd name="connsiteX21" fmla="*/ 1300162 w 1400175"/>
              <a:gd name="connsiteY21" fmla="*/ 578644 h 1059656"/>
              <a:gd name="connsiteX22" fmla="*/ 1281112 w 1400175"/>
              <a:gd name="connsiteY22" fmla="*/ 554831 h 1059656"/>
              <a:gd name="connsiteX23" fmla="*/ 1212056 w 1400175"/>
              <a:gd name="connsiteY23" fmla="*/ 507206 h 1059656"/>
              <a:gd name="connsiteX24" fmla="*/ 1097756 w 1400175"/>
              <a:gd name="connsiteY24" fmla="*/ 440531 h 1059656"/>
              <a:gd name="connsiteX25" fmla="*/ 985837 w 1400175"/>
              <a:gd name="connsiteY25" fmla="*/ 381000 h 1059656"/>
              <a:gd name="connsiteX26" fmla="*/ 862012 w 1400175"/>
              <a:gd name="connsiteY26" fmla="*/ 319088 h 1059656"/>
              <a:gd name="connsiteX27" fmla="*/ 757237 w 1400175"/>
              <a:gd name="connsiteY27" fmla="*/ 273844 h 1059656"/>
              <a:gd name="connsiteX28" fmla="*/ 616743 w 1400175"/>
              <a:gd name="connsiteY28" fmla="*/ 214313 h 1059656"/>
              <a:gd name="connsiteX29" fmla="*/ 457200 w 1400175"/>
              <a:gd name="connsiteY29" fmla="*/ 152400 h 1059656"/>
              <a:gd name="connsiteX30" fmla="*/ 264318 w 1400175"/>
              <a:gd name="connsiteY30" fmla="*/ 80963 h 1059656"/>
              <a:gd name="connsiteX31" fmla="*/ 119062 w 1400175"/>
              <a:gd name="connsiteY31" fmla="*/ 33338 h 1059656"/>
              <a:gd name="connsiteX32" fmla="*/ 0 w 1400175"/>
              <a:gd name="connsiteY32" fmla="*/ 0 h 1059656"/>
              <a:gd name="connsiteX33" fmla="*/ 83343 w 1400175"/>
              <a:gd name="connsiteY33" fmla="*/ 109538 h 1059656"/>
              <a:gd name="connsiteX34" fmla="*/ 178593 w 1400175"/>
              <a:gd name="connsiteY34" fmla="*/ 157163 h 1059656"/>
              <a:gd name="connsiteX35" fmla="*/ 266700 w 1400175"/>
              <a:gd name="connsiteY35" fmla="*/ 207169 h 1059656"/>
              <a:gd name="connsiteX36" fmla="*/ 352425 w 1400175"/>
              <a:gd name="connsiteY36" fmla="*/ 261938 h 1059656"/>
              <a:gd name="connsiteX37" fmla="*/ 440531 w 1400175"/>
              <a:gd name="connsiteY37" fmla="*/ 323850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00175" h="1059656">
                <a:moveTo>
                  <a:pt x="440531" y="323850"/>
                </a:moveTo>
                <a:lnTo>
                  <a:pt x="540543" y="395288"/>
                </a:lnTo>
                <a:lnTo>
                  <a:pt x="623887" y="459581"/>
                </a:lnTo>
                <a:lnTo>
                  <a:pt x="721518" y="540544"/>
                </a:lnTo>
                <a:lnTo>
                  <a:pt x="812006" y="619125"/>
                </a:lnTo>
                <a:lnTo>
                  <a:pt x="919162" y="714375"/>
                </a:lnTo>
                <a:lnTo>
                  <a:pt x="1019175" y="807244"/>
                </a:lnTo>
                <a:lnTo>
                  <a:pt x="1104900" y="892969"/>
                </a:lnTo>
                <a:lnTo>
                  <a:pt x="1209675" y="997744"/>
                </a:lnTo>
                <a:lnTo>
                  <a:pt x="1252537" y="1038225"/>
                </a:lnTo>
                <a:lnTo>
                  <a:pt x="1278731" y="1052513"/>
                </a:lnTo>
                <a:lnTo>
                  <a:pt x="1302543" y="1059656"/>
                </a:lnTo>
                <a:lnTo>
                  <a:pt x="1316831" y="1059656"/>
                </a:lnTo>
                <a:lnTo>
                  <a:pt x="1345406" y="1045369"/>
                </a:lnTo>
                <a:lnTo>
                  <a:pt x="1371600" y="1021556"/>
                </a:lnTo>
                <a:lnTo>
                  <a:pt x="1397793" y="981075"/>
                </a:lnTo>
                <a:lnTo>
                  <a:pt x="1400175" y="950119"/>
                </a:lnTo>
                <a:lnTo>
                  <a:pt x="1397793" y="888206"/>
                </a:lnTo>
                <a:lnTo>
                  <a:pt x="1385887" y="804863"/>
                </a:lnTo>
                <a:lnTo>
                  <a:pt x="1364456" y="723900"/>
                </a:lnTo>
                <a:lnTo>
                  <a:pt x="1333500" y="642938"/>
                </a:lnTo>
                <a:lnTo>
                  <a:pt x="1300162" y="578644"/>
                </a:lnTo>
                <a:lnTo>
                  <a:pt x="1281112" y="554831"/>
                </a:lnTo>
                <a:lnTo>
                  <a:pt x="1212056" y="507206"/>
                </a:lnTo>
                <a:lnTo>
                  <a:pt x="1097756" y="440531"/>
                </a:lnTo>
                <a:lnTo>
                  <a:pt x="985837" y="381000"/>
                </a:lnTo>
                <a:lnTo>
                  <a:pt x="862012" y="319088"/>
                </a:lnTo>
                <a:lnTo>
                  <a:pt x="757237" y="273844"/>
                </a:lnTo>
                <a:lnTo>
                  <a:pt x="616743" y="214313"/>
                </a:lnTo>
                <a:lnTo>
                  <a:pt x="457200" y="152400"/>
                </a:lnTo>
                <a:lnTo>
                  <a:pt x="264318" y="80963"/>
                </a:lnTo>
                <a:lnTo>
                  <a:pt x="119062" y="33338"/>
                </a:lnTo>
                <a:lnTo>
                  <a:pt x="0" y="0"/>
                </a:lnTo>
                <a:lnTo>
                  <a:pt x="83343" y="109538"/>
                </a:lnTo>
                <a:lnTo>
                  <a:pt x="178593" y="157163"/>
                </a:lnTo>
                <a:lnTo>
                  <a:pt x="266700" y="207169"/>
                </a:lnTo>
                <a:lnTo>
                  <a:pt x="352425" y="261938"/>
                </a:lnTo>
                <a:lnTo>
                  <a:pt x="440531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C964D3-C191-49D1-AB95-897D5EAB4941}"/>
              </a:ext>
            </a:extLst>
          </p:cNvPr>
          <p:cNvGrpSpPr/>
          <p:nvPr/>
        </p:nvGrpSpPr>
        <p:grpSpPr>
          <a:xfrm>
            <a:off x="2687638" y="1441449"/>
            <a:ext cx="4667250" cy="4540250"/>
            <a:chOff x="2808288" y="1593850"/>
            <a:chExt cx="4667250" cy="4540250"/>
          </a:xfrm>
        </p:grpSpPr>
        <p:sp>
          <p:nvSpPr>
            <p:cNvPr id="9" name="フリーフォーム 34">
              <a:extLst>
                <a:ext uri="{FF2B5EF4-FFF2-40B4-BE49-F238E27FC236}">
                  <a16:creationId xmlns:a16="http://schemas.microsoft.com/office/drawing/2014/main" id="{B4AC18A7-A38F-4937-A159-D740BFB198DB}"/>
                </a:ext>
              </a:extLst>
            </p:cNvPr>
            <p:cNvSpPr/>
            <p:nvPr/>
          </p:nvSpPr>
          <p:spPr>
            <a:xfrm>
              <a:off x="2943225" y="2678113"/>
              <a:ext cx="1017588" cy="793750"/>
            </a:xfrm>
            <a:custGeom>
              <a:avLst/>
              <a:gdLst>
                <a:gd name="connsiteX0" fmla="*/ 600075 w 1016794"/>
                <a:gd name="connsiteY0" fmla="*/ 547688 h 792957"/>
                <a:gd name="connsiteX1" fmla="*/ 519113 w 1016794"/>
                <a:gd name="connsiteY1" fmla="*/ 471488 h 792957"/>
                <a:gd name="connsiteX2" fmla="*/ 435769 w 1016794"/>
                <a:gd name="connsiteY2" fmla="*/ 390525 h 792957"/>
                <a:gd name="connsiteX3" fmla="*/ 345281 w 1016794"/>
                <a:gd name="connsiteY3" fmla="*/ 300038 h 792957"/>
                <a:gd name="connsiteX4" fmla="*/ 259556 w 1016794"/>
                <a:gd name="connsiteY4" fmla="*/ 223838 h 792957"/>
                <a:gd name="connsiteX5" fmla="*/ 188119 w 1016794"/>
                <a:gd name="connsiteY5" fmla="*/ 169069 h 792957"/>
                <a:gd name="connsiteX6" fmla="*/ 135731 w 1016794"/>
                <a:gd name="connsiteY6" fmla="*/ 133350 h 792957"/>
                <a:gd name="connsiteX7" fmla="*/ 73819 w 1016794"/>
                <a:gd name="connsiteY7" fmla="*/ 92869 h 792957"/>
                <a:gd name="connsiteX8" fmla="*/ 28575 w 1016794"/>
                <a:gd name="connsiteY8" fmla="*/ 66675 h 792957"/>
                <a:gd name="connsiteX9" fmla="*/ 16669 w 1016794"/>
                <a:gd name="connsiteY9" fmla="*/ 57150 h 792957"/>
                <a:gd name="connsiteX10" fmla="*/ 7144 w 1016794"/>
                <a:gd name="connsiteY10" fmla="*/ 42863 h 792957"/>
                <a:gd name="connsiteX11" fmla="*/ 0 w 1016794"/>
                <a:gd name="connsiteY11" fmla="*/ 23813 h 792957"/>
                <a:gd name="connsiteX12" fmla="*/ 0 w 1016794"/>
                <a:gd name="connsiteY12" fmla="*/ 9525 h 792957"/>
                <a:gd name="connsiteX13" fmla="*/ 7144 w 1016794"/>
                <a:gd name="connsiteY13" fmla="*/ 0 h 792957"/>
                <a:gd name="connsiteX14" fmla="*/ 21431 w 1016794"/>
                <a:gd name="connsiteY14" fmla="*/ 0 h 792957"/>
                <a:gd name="connsiteX15" fmla="*/ 42863 w 1016794"/>
                <a:gd name="connsiteY15" fmla="*/ 4763 h 792957"/>
                <a:gd name="connsiteX16" fmla="*/ 73819 w 1016794"/>
                <a:gd name="connsiteY16" fmla="*/ 14288 h 792957"/>
                <a:gd name="connsiteX17" fmla="*/ 154781 w 1016794"/>
                <a:gd name="connsiteY17" fmla="*/ 28575 h 792957"/>
                <a:gd name="connsiteX18" fmla="*/ 240506 w 1016794"/>
                <a:gd name="connsiteY18" fmla="*/ 47625 h 792957"/>
                <a:gd name="connsiteX19" fmla="*/ 342900 w 1016794"/>
                <a:gd name="connsiteY19" fmla="*/ 73819 h 792957"/>
                <a:gd name="connsiteX20" fmla="*/ 438150 w 1016794"/>
                <a:gd name="connsiteY20" fmla="*/ 102394 h 792957"/>
                <a:gd name="connsiteX21" fmla="*/ 497681 w 1016794"/>
                <a:gd name="connsiteY21" fmla="*/ 123825 h 792957"/>
                <a:gd name="connsiteX22" fmla="*/ 573881 w 1016794"/>
                <a:gd name="connsiteY22" fmla="*/ 154782 h 792957"/>
                <a:gd name="connsiteX23" fmla="*/ 645319 w 1016794"/>
                <a:gd name="connsiteY23" fmla="*/ 190500 h 792957"/>
                <a:gd name="connsiteX24" fmla="*/ 707231 w 1016794"/>
                <a:gd name="connsiteY24" fmla="*/ 223838 h 792957"/>
                <a:gd name="connsiteX25" fmla="*/ 742950 w 1016794"/>
                <a:gd name="connsiteY25" fmla="*/ 250032 h 792957"/>
                <a:gd name="connsiteX26" fmla="*/ 792956 w 1016794"/>
                <a:gd name="connsiteY26" fmla="*/ 292894 h 792957"/>
                <a:gd name="connsiteX27" fmla="*/ 850106 w 1016794"/>
                <a:gd name="connsiteY27" fmla="*/ 350044 h 792957"/>
                <a:gd name="connsiteX28" fmla="*/ 909638 w 1016794"/>
                <a:gd name="connsiteY28" fmla="*/ 419100 h 792957"/>
                <a:gd name="connsiteX29" fmla="*/ 954881 w 1016794"/>
                <a:gd name="connsiteY29" fmla="*/ 485775 h 792957"/>
                <a:gd name="connsiteX30" fmla="*/ 978694 w 1016794"/>
                <a:gd name="connsiteY30" fmla="*/ 528638 h 792957"/>
                <a:gd name="connsiteX31" fmla="*/ 995363 w 1016794"/>
                <a:gd name="connsiteY31" fmla="*/ 576263 h 792957"/>
                <a:gd name="connsiteX32" fmla="*/ 1004888 w 1016794"/>
                <a:gd name="connsiteY32" fmla="*/ 619125 h 792957"/>
                <a:gd name="connsiteX33" fmla="*/ 1014413 w 1016794"/>
                <a:gd name="connsiteY33" fmla="*/ 673894 h 792957"/>
                <a:gd name="connsiteX34" fmla="*/ 1016794 w 1016794"/>
                <a:gd name="connsiteY34" fmla="*/ 719138 h 792957"/>
                <a:gd name="connsiteX35" fmla="*/ 1007269 w 1016794"/>
                <a:gd name="connsiteY35" fmla="*/ 745332 h 792957"/>
                <a:gd name="connsiteX36" fmla="*/ 983456 w 1016794"/>
                <a:gd name="connsiteY36" fmla="*/ 764382 h 792957"/>
                <a:gd name="connsiteX37" fmla="*/ 954881 w 1016794"/>
                <a:gd name="connsiteY37" fmla="*/ 778669 h 792957"/>
                <a:gd name="connsiteX38" fmla="*/ 907256 w 1016794"/>
                <a:gd name="connsiteY38" fmla="*/ 790575 h 792957"/>
                <a:gd name="connsiteX39" fmla="*/ 871538 w 1016794"/>
                <a:gd name="connsiteY39" fmla="*/ 792957 h 792957"/>
                <a:gd name="connsiteX40" fmla="*/ 852488 w 1016794"/>
                <a:gd name="connsiteY40" fmla="*/ 785813 h 792957"/>
                <a:gd name="connsiteX41" fmla="*/ 771525 w 1016794"/>
                <a:gd name="connsiteY41" fmla="*/ 707232 h 792957"/>
                <a:gd name="connsiteX42" fmla="*/ 600075 w 1016794"/>
                <a:gd name="connsiteY42" fmla="*/ 5476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16794" h="792957">
                  <a:moveTo>
                    <a:pt x="600075" y="547688"/>
                  </a:moveTo>
                  <a:lnTo>
                    <a:pt x="519113" y="471488"/>
                  </a:lnTo>
                  <a:lnTo>
                    <a:pt x="435769" y="390525"/>
                  </a:lnTo>
                  <a:lnTo>
                    <a:pt x="345281" y="300038"/>
                  </a:lnTo>
                  <a:lnTo>
                    <a:pt x="259556" y="223838"/>
                  </a:lnTo>
                  <a:lnTo>
                    <a:pt x="188119" y="169069"/>
                  </a:lnTo>
                  <a:lnTo>
                    <a:pt x="135731" y="133350"/>
                  </a:lnTo>
                  <a:lnTo>
                    <a:pt x="73819" y="92869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3819" y="14288"/>
                  </a:lnTo>
                  <a:lnTo>
                    <a:pt x="154781" y="28575"/>
                  </a:lnTo>
                  <a:lnTo>
                    <a:pt x="240506" y="47625"/>
                  </a:lnTo>
                  <a:lnTo>
                    <a:pt x="342900" y="73819"/>
                  </a:lnTo>
                  <a:lnTo>
                    <a:pt x="438150" y="102394"/>
                  </a:lnTo>
                  <a:lnTo>
                    <a:pt x="497681" y="123825"/>
                  </a:lnTo>
                  <a:lnTo>
                    <a:pt x="573881" y="154782"/>
                  </a:lnTo>
                  <a:lnTo>
                    <a:pt x="645319" y="190500"/>
                  </a:lnTo>
                  <a:lnTo>
                    <a:pt x="707231" y="223838"/>
                  </a:lnTo>
                  <a:lnTo>
                    <a:pt x="742950" y="250032"/>
                  </a:lnTo>
                  <a:lnTo>
                    <a:pt x="792956" y="292894"/>
                  </a:lnTo>
                  <a:lnTo>
                    <a:pt x="850106" y="350044"/>
                  </a:lnTo>
                  <a:lnTo>
                    <a:pt x="909638" y="419100"/>
                  </a:lnTo>
                  <a:lnTo>
                    <a:pt x="954881" y="485775"/>
                  </a:lnTo>
                  <a:lnTo>
                    <a:pt x="978694" y="528638"/>
                  </a:lnTo>
                  <a:lnTo>
                    <a:pt x="995363" y="576263"/>
                  </a:lnTo>
                  <a:lnTo>
                    <a:pt x="1004888" y="619125"/>
                  </a:lnTo>
                  <a:lnTo>
                    <a:pt x="1014413" y="673894"/>
                  </a:lnTo>
                  <a:lnTo>
                    <a:pt x="1016794" y="719138"/>
                  </a:lnTo>
                  <a:lnTo>
                    <a:pt x="1007269" y="745332"/>
                  </a:lnTo>
                  <a:lnTo>
                    <a:pt x="983456" y="764382"/>
                  </a:lnTo>
                  <a:lnTo>
                    <a:pt x="954881" y="778669"/>
                  </a:lnTo>
                  <a:lnTo>
                    <a:pt x="907256" y="790575"/>
                  </a:lnTo>
                  <a:lnTo>
                    <a:pt x="871538" y="792957"/>
                  </a:lnTo>
                  <a:lnTo>
                    <a:pt x="852488" y="785813"/>
                  </a:lnTo>
                  <a:lnTo>
                    <a:pt x="771525" y="707232"/>
                  </a:lnTo>
                  <a:lnTo>
                    <a:pt x="600075" y="5476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9">
              <a:extLst>
                <a:ext uri="{FF2B5EF4-FFF2-40B4-BE49-F238E27FC236}">
                  <a16:creationId xmlns:a16="http://schemas.microsoft.com/office/drawing/2014/main" id="{206A8434-4E99-480F-A2E6-7A6047BC0754}"/>
                </a:ext>
              </a:extLst>
            </p:cNvPr>
            <p:cNvSpPr/>
            <p:nvPr/>
          </p:nvSpPr>
          <p:spPr>
            <a:xfrm rot="16200000">
              <a:off x="1666875" y="3289300"/>
              <a:ext cx="4295775" cy="1393825"/>
            </a:xfrm>
            <a:custGeom>
              <a:avLst/>
              <a:gdLst>
                <a:gd name="connsiteX0" fmla="*/ 2640815 w 4296621"/>
                <a:gd name="connsiteY0" fmla="*/ 1112108 h 1394549"/>
                <a:gd name="connsiteX1" fmla="*/ 3032701 w 4296621"/>
                <a:gd name="connsiteY1" fmla="*/ 1105047 h 1394549"/>
                <a:gd name="connsiteX2" fmla="*/ 3403404 w 4296621"/>
                <a:gd name="connsiteY2" fmla="*/ 1097986 h 1394549"/>
                <a:gd name="connsiteX3" fmla="*/ 3685844 w 4296621"/>
                <a:gd name="connsiteY3" fmla="*/ 1090925 h 1394549"/>
                <a:gd name="connsiteX4" fmla="*/ 3869430 w 4296621"/>
                <a:gd name="connsiteY4" fmla="*/ 1087395 h 1394549"/>
                <a:gd name="connsiteX5" fmla="*/ 3918857 w 4296621"/>
                <a:gd name="connsiteY5" fmla="*/ 1083864 h 1394549"/>
                <a:gd name="connsiteX6" fmla="*/ 3982406 w 4296621"/>
                <a:gd name="connsiteY6" fmla="*/ 1073273 h 1394549"/>
                <a:gd name="connsiteX7" fmla="*/ 4021241 w 4296621"/>
                <a:gd name="connsiteY7" fmla="*/ 1062681 h 1394549"/>
                <a:gd name="connsiteX8" fmla="*/ 4056547 w 4296621"/>
                <a:gd name="connsiteY8" fmla="*/ 1052090 h 1394549"/>
                <a:gd name="connsiteX9" fmla="*/ 4088321 w 4296621"/>
                <a:gd name="connsiteY9" fmla="*/ 1037968 h 1394549"/>
                <a:gd name="connsiteX10" fmla="*/ 4130687 w 4296621"/>
                <a:gd name="connsiteY10" fmla="*/ 1009724 h 1394549"/>
                <a:gd name="connsiteX11" fmla="*/ 4169523 w 4296621"/>
                <a:gd name="connsiteY11" fmla="*/ 970888 h 1394549"/>
                <a:gd name="connsiteX12" fmla="*/ 4197767 w 4296621"/>
                <a:gd name="connsiteY12" fmla="*/ 935583 h 1394549"/>
                <a:gd name="connsiteX13" fmla="*/ 4229541 w 4296621"/>
                <a:gd name="connsiteY13" fmla="*/ 889687 h 1394549"/>
                <a:gd name="connsiteX14" fmla="*/ 4254255 w 4296621"/>
                <a:gd name="connsiteY14" fmla="*/ 868504 h 1394549"/>
                <a:gd name="connsiteX15" fmla="*/ 4271907 w 4296621"/>
                <a:gd name="connsiteY15" fmla="*/ 861443 h 1394549"/>
                <a:gd name="connsiteX16" fmla="*/ 4286029 w 4296621"/>
                <a:gd name="connsiteY16" fmla="*/ 868504 h 1394549"/>
                <a:gd name="connsiteX17" fmla="*/ 4293090 w 4296621"/>
                <a:gd name="connsiteY17" fmla="*/ 882626 h 1394549"/>
                <a:gd name="connsiteX18" fmla="*/ 4296621 w 4296621"/>
                <a:gd name="connsiteY18" fmla="*/ 917931 h 1394549"/>
                <a:gd name="connsiteX19" fmla="*/ 4296621 w 4296621"/>
                <a:gd name="connsiteY19" fmla="*/ 985010 h 1394549"/>
                <a:gd name="connsiteX20" fmla="*/ 4293090 w 4296621"/>
                <a:gd name="connsiteY20" fmla="*/ 1037968 h 1394549"/>
                <a:gd name="connsiteX21" fmla="*/ 4275438 w 4296621"/>
                <a:gd name="connsiteY21" fmla="*/ 1105047 h 1394549"/>
                <a:gd name="connsiteX22" fmla="*/ 4243663 w 4296621"/>
                <a:gd name="connsiteY22" fmla="*/ 1182718 h 1394549"/>
                <a:gd name="connsiteX23" fmla="*/ 4208358 w 4296621"/>
                <a:gd name="connsiteY23" fmla="*/ 1253328 h 1394549"/>
                <a:gd name="connsiteX24" fmla="*/ 4165992 w 4296621"/>
                <a:gd name="connsiteY24" fmla="*/ 1320408 h 1394549"/>
                <a:gd name="connsiteX25" fmla="*/ 4141279 w 4296621"/>
                <a:gd name="connsiteY25" fmla="*/ 1359243 h 1394549"/>
                <a:gd name="connsiteX26" fmla="*/ 4116565 w 4296621"/>
                <a:gd name="connsiteY26" fmla="*/ 1376896 h 1394549"/>
                <a:gd name="connsiteX27" fmla="*/ 4084791 w 4296621"/>
                <a:gd name="connsiteY27" fmla="*/ 1391018 h 1394549"/>
                <a:gd name="connsiteX28" fmla="*/ 4049485 w 4296621"/>
                <a:gd name="connsiteY28" fmla="*/ 1394549 h 1394549"/>
                <a:gd name="connsiteX29" fmla="*/ 3996528 w 4296621"/>
                <a:gd name="connsiteY29" fmla="*/ 1387488 h 1394549"/>
                <a:gd name="connsiteX30" fmla="*/ 3943570 w 4296621"/>
                <a:gd name="connsiteY30" fmla="*/ 1373365 h 1394549"/>
                <a:gd name="connsiteX31" fmla="*/ 3862369 w 4296621"/>
                <a:gd name="connsiteY31" fmla="*/ 1362774 h 1394549"/>
                <a:gd name="connsiteX32" fmla="*/ 3664661 w 4296621"/>
                <a:gd name="connsiteY32" fmla="*/ 1355713 h 1394549"/>
                <a:gd name="connsiteX33" fmla="*/ 3396343 w 4296621"/>
                <a:gd name="connsiteY33" fmla="*/ 1355713 h 1394549"/>
                <a:gd name="connsiteX34" fmla="*/ 3036231 w 4296621"/>
                <a:gd name="connsiteY34" fmla="*/ 1359243 h 1394549"/>
                <a:gd name="connsiteX35" fmla="*/ 2764383 w 4296621"/>
                <a:gd name="connsiteY35" fmla="*/ 1355713 h 1394549"/>
                <a:gd name="connsiteX36" fmla="*/ 2478412 w 4296621"/>
                <a:gd name="connsiteY36" fmla="*/ 1355713 h 1394549"/>
                <a:gd name="connsiteX37" fmla="*/ 2248930 w 4296621"/>
                <a:gd name="connsiteY37" fmla="*/ 1348652 h 1394549"/>
                <a:gd name="connsiteX38" fmla="*/ 2061813 w 4296621"/>
                <a:gd name="connsiteY38" fmla="*/ 1338060 h 1394549"/>
                <a:gd name="connsiteX39" fmla="*/ 1910001 w 4296621"/>
                <a:gd name="connsiteY39" fmla="*/ 1323938 h 1394549"/>
                <a:gd name="connsiteX40" fmla="*/ 1705232 w 4296621"/>
                <a:gd name="connsiteY40" fmla="*/ 1295694 h 1394549"/>
                <a:gd name="connsiteX41" fmla="*/ 1472219 w 4296621"/>
                <a:gd name="connsiteY41" fmla="*/ 1249798 h 1394549"/>
                <a:gd name="connsiteX42" fmla="*/ 1274511 w 4296621"/>
                <a:gd name="connsiteY42" fmla="*/ 1196840 h 1394549"/>
                <a:gd name="connsiteX43" fmla="*/ 1080333 w 4296621"/>
                <a:gd name="connsiteY43" fmla="*/ 1129761 h 1394549"/>
                <a:gd name="connsiteX44" fmla="*/ 949705 w 4296621"/>
                <a:gd name="connsiteY44" fmla="*/ 1069742 h 1394549"/>
                <a:gd name="connsiteX45" fmla="*/ 815546 w 4296621"/>
                <a:gd name="connsiteY45" fmla="*/ 992071 h 1394549"/>
                <a:gd name="connsiteX46" fmla="*/ 674326 w 4296621"/>
                <a:gd name="connsiteY46" fmla="*/ 893217 h 1394549"/>
                <a:gd name="connsiteX47" fmla="*/ 571941 w 4296621"/>
                <a:gd name="connsiteY47" fmla="*/ 812016 h 1394549"/>
                <a:gd name="connsiteX48" fmla="*/ 458965 w 4296621"/>
                <a:gd name="connsiteY48" fmla="*/ 709631 h 1394549"/>
                <a:gd name="connsiteX49" fmla="*/ 331867 w 4296621"/>
                <a:gd name="connsiteY49" fmla="*/ 568411 h 1394549"/>
                <a:gd name="connsiteX50" fmla="*/ 208299 w 4296621"/>
                <a:gd name="connsiteY50" fmla="*/ 406008 h 1394549"/>
                <a:gd name="connsiteX51" fmla="*/ 134159 w 4296621"/>
                <a:gd name="connsiteY51" fmla="*/ 289501 h 1394549"/>
                <a:gd name="connsiteX52" fmla="*/ 45896 w 4296621"/>
                <a:gd name="connsiteY52" fmla="*/ 141220 h 1394549"/>
                <a:gd name="connsiteX53" fmla="*/ 10591 w 4296621"/>
                <a:gd name="connsiteY53" fmla="*/ 67080 h 1394549"/>
                <a:gd name="connsiteX54" fmla="*/ 0 w 4296621"/>
                <a:gd name="connsiteY54" fmla="*/ 35305 h 1394549"/>
                <a:gd name="connsiteX55" fmla="*/ 0 w 4296621"/>
                <a:gd name="connsiteY55" fmla="*/ 17653 h 1394549"/>
                <a:gd name="connsiteX56" fmla="*/ 14122 w 4296621"/>
                <a:gd name="connsiteY56" fmla="*/ 0 h 1394549"/>
                <a:gd name="connsiteX57" fmla="*/ 35305 w 4296621"/>
                <a:gd name="connsiteY57" fmla="*/ 3531 h 1394549"/>
                <a:gd name="connsiteX58" fmla="*/ 52957 w 4296621"/>
                <a:gd name="connsiteY58" fmla="*/ 14122 h 1394549"/>
                <a:gd name="connsiteX59" fmla="*/ 81201 w 4296621"/>
                <a:gd name="connsiteY59" fmla="*/ 56488 h 1394549"/>
                <a:gd name="connsiteX60" fmla="*/ 165933 w 4296621"/>
                <a:gd name="connsiteY60" fmla="*/ 172995 h 1394549"/>
                <a:gd name="connsiteX61" fmla="*/ 240074 w 4296621"/>
                <a:gd name="connsiteY61" fmla="*/ 264788 h 1394549"/>
                <a:gd name="connsiteX62" fmla="*/ 314214 w 4296621"/>
                <a:gd name="connsiteY62" fmla="*/ 345989 h 1394549"/>
                <a:gd name="connsiteX63" fmla="*/ 402477 w 4296621"/>
                <a:gd name="connsiteY63" fmla="*/ 441313 h 1394549"/>
                <a:gd name="connsiteX64" fmla="*/ 497801 w 4296621"/>
                <a:gd name="connsiteY64" fmla="*/ 533106 h 1394549"/>
                <a:gd name="connsiteX65" fmla="*/ 603716 w 4296621"/>
                <a:gd name="connsiteY65" fmla="*/ 617838 h 1394549"/>
                <a:gd name="connsiteX66" fmla="*/ 677856 w 4296621"/>
                <a:gd name="connsiteY66" fmla="*/ 674326 h 1394549"/>
                <a:gd name="connsiteX67" fmla="*/ 773180 w 4296621"/>
                <a:gd name="connsiteY67" fmla="*/ 741406 h 1394549"/>
                <a:gd name="connsiteX68" fmla="*/ 857912 w 4296621"/>
                <a:gd name="connsiteY68" fmla="*/ 790833 h 1394549"/>
                <a:gd name="connsiteX69" fmla="*/ 949705 w 4296621"/>
                <a:gd name="connsiteY69" fmla="*/ 843790 h 1394549"/>
                <a:gd name="connsiteX70" fmla="*/ 1073272 w 4296621"/>
                <a:gd name="connsiteY70" fmla="*/ 900278 h 1394549"/>
                <a:gd name="connsiteX71" fmla="*/ 1179187 w 4296621"/>
                <a:gd name="connsiteY71" fmla="*/ 939114 h 1394549"/>
                <a:gd name="connsiteX72" fmla="*/ 1270980 w 4296621"/>
                <a:gd name="connsiteY72" fmla="*/ 970888 h 1394549"/>
                <a:gd name="connsiteX73" fmla="*/ 1394548 w 4296621"/>
                <a:gd name="connsiteY73" fmla="*/ 1006193 h 1394549"/>
                <a:gd name="connsiteX74" fmla="*/ 1581665 w 4296621"/>
                <a:gd name="connsiteY74" fmla="*/ 1045029 h 1394549"/>
                <a:gd name="connsiteX75" fmla="*/ 1768781 w 4296621"/>
                <a:gd name="connsiteY75" fmla="*/ 1073273 h 1394549"/>
                <a:gd name="connsiteX76" fmla="*/ 1924123 w 4296621"/>
                <a:gd name="connsiteY76" fmla="*/ 1090925 h 1394549"/>
                <a:gd name="connsiteX77" fmla="*/ 2104179 w 4296621"/>
                <a:gd name="connsiteY77" fmla="*/ 1105047 h 1394549"/>
                <a:gd name="connsiteX78" fmla="*/ 2312479 w 4296621"/>
                <a:gd name="connsiteY78" fmla="*/ 1112108 h 1394549"/>
                <a:gd name="connsiteX79" fmla="*/ 2640815 w 4296621"/>
                <a:gd name="connsiteY79" fmla="*/ 1112108 h 139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296621" h="1394549">
                  <a:moveTo>
                    <a:pt x="2640815" y="1112108"/>
                  </a:moveTo>
                  <a:lnTo>
                    <a:pt x="3032701" y="1105047"/>
                  </a:lnTo>
                  <a:lnTo>
                    <a:pt x="3403404" y="1097986"/>
                  </a:lnTo>
                  <a:lnTo>
                    <a:pt x="3685844" y="1090925"/>
                  </a:lnTo>
                  <a:lnTo>
                    <a:pt x="3869430" y="1087395"/>
                  </a:lnTo>
                  <a:lnTo>
                    <a:pt x="3918857" y="1083864"/>
                  </a:lnTo>
                  <a:lnTo>
                    <a:pt x="3982406" y="1073273"/>
                  </a:lnTo>
                  <a:lnTo>
                    <a:pt x="4021241" y="1062681"/>
                  </a:lnTo>
                  <a:lnTo>
                    <a:pt x="4056547" y="1052090"/>
                  </a:lnTo>
                  <a:lnTo>
                    <a:pt x="4088321" y="1037968"/>
                  </a:lnTo>
                  <a:lnTo>
                    <a:pt x="4130687" y="1009724"/>
                  </a:lnTo>
                  <a:lnTo>
                    <a:pt x="4169523" y="970888"/>
                  </a:lnTo>
                  <a:lnTo>
                    <a:pt x="4197767" y="935583"/>
                  </a:lnTo>
                  <a:lnTo>
                    <a:pt x="4229541" y="889687"/>
                  </a:lnTo>
                  <a:lnTo>
                    <a:pt x="4254255" y="868504"/>
                  </a:lnTo>
                  <a:lnTo>
                    <a:pt x="4271907" y="861443"/>
                  </a:lnTo>
                  <a:lnTo>
                    <a:pt x="4286029" y="868504"/>
                  </a:lnTo>
                  <a:lnTo>
                    <a:pt x="4293090" y="882626"/>
                  </a:lnTo>
                  <a:lnTo>
                    <a:pt x="4296621" y="917931"/>
                  </a:lnTo>
                  <a:lnTo>
                    <a:pt x="4296621" y="985010"/>
                  </a:lnTo>
                  <a:lnTo>
                    <a:pt x="4293090" y="1037968"/>
                  </a:lnTo>
                  <a:lnTo>
                    <a:pt x="4275438" y="1105047"/>
                  </a:lnTo>
                  <a:lnTo>
                    <a:pt x="4243663" y="1182718"/>
                  </a:lnTo>
                  <a:lnTo>
                    <a:pt x="4208358" y="1253328"/>
                  </a:lnTo>
                  <a:lnTo>
                    <a:pt x="4165992" y="1320408"/>
                  </a:lnTo>
                  <a:lnTo>
                    <a:pt x="4141279" y="1359243"/>
                  </a:lnTo>
                  <a:lnTo>
                    <a:pt x="4116565" y="1376896"/>
                  </a:lnTo>
                  <a:lnTo>
                    <a:pt x="4084791" y="1391018"/>
                  </a:lnTo>
                  <a:lnTo>
                    <a:pt x="4049485" y="1394549"/>
                  </a:lnTo>
                  <a:lnTo>
                    <a:pt x="3996528" y="1387488"/>
                  </a:lnTo>
                  <a:lnTo>
                    <a:pt x="3943570" y="1373365"/>
                  </a:lnTo>
                  <a:lnTo>
                    <a:pt x="3862369" y="1362774"/>
                  </a:lnTo>
                  <a:lnTo>
                    <a:pt x="3664661" y="1355713"/>
                  </a:lnTo>
                  <a:lnTo>
                    <a:pt x="3396343" y="1355713"/>
                  </a:lnTo>
                  <a:lnTo>
                    <a:pt x="3036231" y="1359243"/>
                  </a:lnTo>
                  <a:lnTo>
                    <a:pt x="2764383" y="1355713"/>
                  </a:lnTo>
                  <a:lnTo>
                    <a:pt x="2478412" y="1355713"/>
                  </a:lnTo>
                  <a:lnTo>
                    <a:pt x="2248930" y="1348652"/>
                  </a:lnTo>
                  <a:lnTo>
                    <a:pt x="2061813" y="1338060"/>
                  </a:lnTo>
                  <a:lnTo>
                    <a:pt x="1910001" y="1323938"/>
                  </a:lnTo>
                  <a:lnTo>
                    <a:pt x="1705232" y="1295694"/>
                  </a:lnTo>
                  <a:lnTo>
                    <a:pt x="1472219" y="1249798"/>
                  </a:lnTo>
                  <a:lnTo>
                    <a:pt x="1274511" y="1196840"/>
                  </a:lnTo>
                  <a:lnTo>
                    <a:pt x="1080333" y="1129761"/>
                  </a:lnTo>
                  <a:lnTo>
                    <a:pt x="949705" y="1069742"/>
                  </a:lnTo>
                  <a:lnTo>
                    <a:pt x="815546" y="992071"/>
                  </a:lnTo>
                  <a:lnTo>
                    <a:pt x="674326" y="893217"/>
                  </a:lnTo>
                  <a:lnTo>
                    <a:pt x="571941" y="812016"/>
                  </a:lnTo>
                  <a:lnTo>
                    <a:pt x="458965" y="709631"/>
                  </a:lnTo>
                  <a:lnTo>
                    <a:pt x="331867" y="568411"/>
                  </a:lnTo>
                  <a:lnTo>
                    <a:pt x="208299" y="406008"/>
                  </a:lnTo>
                  <a:lnTo>
                    <a:pt x="134159" y="289501"/>
                  </a:lnTo>
                  <a:lnTo>
                    <a:pt x="45896" y="141220"/>
                  </a:lnTo>
                  <a:lnTo>
                    <a:pt x="10591" y="67080"/>
                  </a:lnTo>
                  <a:lnTo>
                    <a:pt x="0" y="35305"/>
                  </a:lnTo>
                  <a:lnTo>
                    <a:pt x="0" y="17653"/>
                  </a:lnTo>
                  <a:lnTo>
                    <a:pt x="14122" y="0"/>
                  </a:lnTo>
                  <a:lnTo>
                    <a:pt x="35305" y="3531"/>
                  </a:lnTo>
                  <a:lnTo>
                    <a:pt x="52957" y="14122"/>
                  </a:lnTo>
                  <a:lnTo>
                    <a:pt x="81201" y="56488"/>
                  </a:lnTo>
                  <a:lnTo>
                    <a:pt x="165933" y="172995"/>
                  </a:lnTo>
                  <a:lnTo>
                    <a:pt x="240074" y="264788"/>
                  </a:lnTo>
                  <a:lnTo>
                    <a:pt x="314214" y="345989"/>
                  </a:lnTo>
                  <a:lnTo>
                    <a:pt x="402477" y="441313"/>
                  </a:lnTo>
                  <a:lnTo>
                    <a:pt x="497801" y="533106"/>
                  </a:lnTo>
                  <a:lnTo>
                    <a:pt x="603716" y="617838"/>
                  </a:lnTo>
                  <a:lnTo>
                    <a:pt x="677856" y="674326"/>
                  </a:lnTo>
                  <a:lnTo>
                    <a:pt x="773180" y="741406"/>
                  </a:lnTo>
                  <a:lnTo>
                    <a:pt x="857912" y="790833"/>
                  </a:lnTo>
                  <a:lnTo>
                    <a:pt x="949705" y="843790"/>
                  </a:lnTo>
                  <a:lnTo>
                    <a:pt x="1073272" y="900278"/>
                  </a:lnTo>
                  <a:lnTo>
                    <a:pt x="1179187" y="939114"/>
                  </a:lnTo>
                  <a:lnTo>
                    <a:pt x="1270980" y="970888"/>
                  </a:lnTo>
                  <a:lnTo>
                    <a:pt x="1394548" y="1006193"/>
                  </a:lnTo>
                  <a:lnTo>
                    <a:pt x="1581665" y="1045029"/>
                  </a:lnTo>
                  <a:lnTo>
                    <a:pt x="1768781" y="1073273"/>
                  </a:lnTo>
                  <a:lnTo>
                    <a:pt x="1924123" y="1090925"/>
                  </a:lnTo>
                  <a:lnTo>
                    <a:pt x="2104179" y="1105047"/>
                  </a:lnTo>
                  <a:lnTo>
                    <a:pt x="2312479" y="1112108"/>
                  </a:lnTo>
                  <a:lnTo>
                    <a:pt x="2640815" y="11121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5">
              <a:extLst>
                <a:ext uri="{FF2B5EF4-FFF2-40B4-BE49-F238E27FC236}">
                  <a16:creationId xmlns:a16="http://schemas.microsoft.com/office/drawing/2014/main" id="{207043B6-8A58-484D-B977-4D04FF26B980}"/>
                </a:ext>
              </a:extLst>
            </p:cNvPr>
            <p:cNvSpPr/>
            <p:nvPr/>
          </p:nvSpPr>
          <p:spPr>
            <a:xfrm>
              <a:off x="2808288" y="3646488"/>
              <a:ext cx="1562100" cy="1403350"/>
            </a:xfrm>
            <a:custGeom>
              <a:avLst/>
              <a:gdLst>
                <a:gd name="connsiteX0" fmla="*/ 604837 w 1562100"/>
                <a:gd name="connsiteY0" fmla="*/ 704850 h 1404937"/>
                <a:gd name="connsiteX1" fmla="*/ 864394 w 1562100"/>
                <a:gd name="connsiteY1" fmla="*/ 500062 h 1404937"/>
                <a:gd name="connsiteX2" fmla="*/ 1147762 w 1562100"/>
                <a:gd name="connsiteY2" fmla="*/ 271462 h 1404937"/>
                <a:gd name="connsiteX3" fmla="*/ 1400175 w 1562100"/>
                <a:gd name="connsiteY3" fmla="*/ 64294 h 1404937"/>
                <a:gd name="connsiteX4" fmla="*/ 1443037 w 1562100"/>
                <a:gd name="connsiteY4" fmla="*/ 33337 h 1404937"/>
                <a:gd name="connsiteX5" fmla="*/ 1562100 w 1562100"/>
                <a:gd name="connsiteY5" fmla="*/ 0 h 1404937"/>
                <a:gd name="connsiteX6" fmla="*/ 1445419 w 1562100"/>
                <a:gd name="connsiteY6" fmla="*/ 157162 h 1404937"/>
                <a:gd name="connsiteX7" fmla="*/ 1319212 w 1562100"/>
                <a:gd name="connsiteY7" fmla="*/ 297656 h 1404937"/>
                <a:gd name="connsiteX8" fmla="*/ 1109662 w 1562100"/>
                <a:gd name="connsiteY8" fmla="*/ 531019 h 1404937"/>
                <a:gd name="connsiteX9" fmla="*/ 923925 w 1562100"/>
                <a:gd name="connsiteY9" fmla="*/ 733425 h 1404937"/>
                <a:gd name="connsiteX10" fmla="*/ 781050 w 1562100"/>
                <a:gd name="connsiteY10" fmla="*/ 888206 h 1404937"/>
                <a:gd name="connsiteX11" fmla="*/ 628650 w 1562100"/>
                <a:gd name="connsiteY11" fmla="*/ 1054894 h 1404937"/>
                <a:gd name="connsiteX12" fmla="*/ 478631 w 1562100"/>
                <a:gd name="connsiteY12" fmla="*/ 1209675 h 1404937"/>
                <a:gd name="connsiteX13" fmla="*/ 409575 w 1562100"/>
                <a:gd name="connsiteY13" fmla="*/ 1281112 h 1404937"/>
                <a:gd name="connsiteX14" fmla="*/ 397669 w 1562100"/>
                <a:gd name="connsiteY14" fmla="*/ 1312069 h 1404937"/>
                <a:gd name="connsiteX15" fmla="*/ 385762 w 1562100"/>
                <a:gd name="connsiteY15" fmla="*/ 1340644 h 1404937"/>
                <a:gd name="connsiteX16" fmla="*/ 361950 w 1562100"/>
                <a:gd name="connsiteY16" fmla="*/ 1373981 h 1404937"/>
                <a:gd name="connsiteX17" fmla="*/ 338137 w 1562100"/>
                <a:gd name="connsiteY17" fmla="*/ 1395412 h 1404937"/>
                <a:gd name="connsiteX18" fmla="*/ 321469 w 1562100"/>
                <a:gd name="connsiteY18" fmla="*/ 1402556 h 1404937"/>
                <a:gd name="connsiteX19" fmla="*/ 295275 w 1562100"/>
                <a:gd name="connsiteY19" fmla="*/ 1404937 h 1404937"/>
                <a:gd name="connsiteX20" fmla="*/ 269081 w 1562100"/>
                <a:gd name="connsiteY20" fmla="*/ 1395412 h 1404937"/>
                <a:gd name="connsiteX21" fmla="*/ 247650 w 1562100"/>
                <a:gd name="connsiteY21" fmla="*/ 1376362 h 1404937"/>
                <a:gd name="connsiteX22" fmla="*/ 216694 w 1562100"/>
                <a:gd name="connsiteY22" fmla="*/ 1335881 h 1404937"/>
                <a:gd name="connsiteX23" fmla="*/ 171450 w 1562100"/>
                <a:gd name="connsiteY23" fmla="*/ 1269206 h 1404937"/>
                <a:gd name="connsiteX24" fmla="*/ 119062 w 1562100"/>
                <a:gd name="connsiteY24" fmla="*/ 1193006 h 1404937"/>
                <a:gd name="connsiteX25" fmla="*/ 71437 w 1562100"/>
                <a:gd name="connsiteY25" fmla="*/ 1107281 h 1404937"/>
                <a:gd name="connsiteX26" fmla="*/ 30956 w 1562100"/>
                <a:gd name="connsiteY26" fmla="*/ 1012031 h 1404937"/>
                <a:gd name="connsiteX27" fmla="*/ 7144 w 1562100"/>
                <a:gd name="connsiteY27" fmla="*/ 950119 h 1404937"/>
                <a:gd name="connsiteX28" fmla="*/ 0 w 1562100"/>
                <a:gd name="connsiteY28" fmla="*/ 907256 h 1404937"/>
                <a:gd name="connsiteX29" fmla="*/ 4762 w 1562100"/>
                <a:gd name="connsiteY29" fmla="*/ 883444 h 1404937"/>
                <a:gd name="connsiteX30" fmla="*/ 9525 w 1562100"/>
                <a:gd name="connsiteY30" fmla="*/ 876300 h 1404937"/>
                <a:gd name="connsiteX31" fmla="*/ 14287 w 1562100"/>
                <a:gd name="connsiteY31" fmla="*/ 873919 h 1404937"/>
                <a:gd name="connsiteX32" fmla="*/ 26194 w 1562100"/>
                <a:gd name="connsiteY32" fmla="*/ 873919 h 1404937"/>
                <a:gd name="connsiteX33" fmla="*/ 42862 w 1562100"/>
                <a:gd name="connsiteY33" fmla="*/ 878681 h 1404937"/>
                <a:gd name="connsiteX34" fmla="*/ 76200 w 1562100"/>
                <a:gd name="connsiteY34" fmla="*/ 895350 h 1404937"/>
                <a:gd name="connsiteX35" fmla="*/ 128587 w 1562100"/>
                <a:gd name="connsiteY35" fmla="*/ 919162 h 1404937"/>
                <a:gd name="connsiteX36" fmla="*/ 183356 w 1562100"/>
                <a:gd name="connsiteY36" fmla="*/ 940594 h 1404937"/>
                <a:gd name="connsiteX37" fmla="*/ 216694 w 1562100"/>
                <a:gd name="connsiteY37" fmla="*/ 947737 h 1404937"/>
                <a:gd name="connsiteX38" fmla="*/ 242887 w 1562100"/>
                <a:gd name="connsiteY38" fmla="*/ 950119 h 1404937"/>
                <a:gd name="connsiteX39" fmla="*/ 269081 w 1562100"/>
                <a:gd name="connsiteY39" fmla="*/ 945356 h 1404937"/>
                <a:gd name="connsiteX40" fmla="*/ 311944 w 1562100"/>
                <a:gd name="connsiteY40" fmla="*/ 926306 h 1404937"/>
                <a:gd name="connsiteX41" fmla="*/ 371475 w 1562100"/>
                <a:gd name="connsiteY41" fmla="*/ 881062 h 1404937"/>
                <a:gd name="connsiteX42" fmla="*/ 564356 w 1562100"/>
                <a:gd name="connsiteY42" fmla="*/ 738187 h 1404937"/>
                <a:gd name="connsiteX43" fmla="*/ 604837 w 1562100"/>
                <a:gd name="connsiteY43" fmla="*/ 70485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2100" h="1404937">
                  <a:moveTo>
                    <a:pt x="604837" y="704850"/>
                  </a:moveTo>
                  <a:lnTo>
                    <a:pt x="864394" y="500062"/>
                  </a:lnTo>
                  <a:lnTo>
                    <a:pt x="1147762" y="271462"/>
                  </a:lnTo>
                  <a:lnTo>
                    <a:pt x="1400175" y="64294"/>
                  </a:lnTo>
                  <a:lnTo>
                    <a:pt x="1443037" y="33337"/>
                  </a:lnTo>
                  <a:lnTo>
                    <a:pt x="1562100" y="0"/>
                  </a:lnTo>
                  <a:lnTo>
                    <a:pt x="1445419" y="157162"/>
                  </a:lnTo>
                  <a:lnTo>
                    <a:pt x="1319212" y="297656"/>
                  </a:lnTo>
                  <a:lnTo>
                    <a:pt x="1109662" y="531019"/>
                  </a:lnTo>
                  <a:lnTo>
                    <a:pt x="923925" y="733425"/>
                  </a:lnTo>
                  <a:lnTo>
                    <a:pt x="781050" y="888206"/>
                  </a:lnTo>
                  <a:lnTo>
                    <a:pt x="628650" y="1054894"/>
                  </a:lnTo>
                  <a:lnTo>
                    <a:pt x="478631" y="1209675"/>
                  </a:lnTo>
                  <a:lnTo>
                    <a:pt x="409575" y="1281112"/>
                  </a:lnTo>
                  <a:lnTo>
                    <a:pt x="397669" y="1312069"/>
                  </a:lnTo>
                  <a:lnTo>
                    <a:pt x="385762" y="1340644"/>
                  </a:lnTo>
                  <a:lnTo>
                    <a:pt x="361950" y="1373981"/>
                  </a:lnTo>
                  <a:lnTo>
                    <a:pt x="338137" y="1395412"/>
                  </a:lnTo>
                  <a:lnTo>
                    <a:pt x="321469" y="1402556"/>
                  </a:lnTo>
                  <a:lnTo>
                    <a:pt x="295275" y="1404937"/>
                  </a:lnTo>
                  <a:lnTo>
                    <a:pt x="269081" y="1395412"/>
                  </a:lnTo>
                  <a:lnTo>
                    <a:pt x="247650" y="1376362"/>
                  </a:lnTo>
                  <a:lnTo>
                    <a:pt x="216694" y="1335881"/>
                  </a:lnTo>
                  <a:lnTo>
                    <a:pt x="171450" y="1269206"/>
                  </a:lnTo>
                  <a:lnTo>
                    <a:pt x="119062" y="1193006"/>
                  </a:lnTo>
                  <a:lnTo>
                    <a:pt x="71437" y="1107281"/>
                  </a:lnTo>
                  <a:lnTo>
                    <a:pt x="30956" y="1012031"/>
                  </a:lnTo>
                  <a:lnTo>
                    <a:pt x="7144" y="950119"/>
                  </a:lnTo>
                  <a:lnTo>
                    <a:pt x="0" y="907256"/>
                  </a:lnTo>
                  <a:lnTo>
                    <a:pt x="4762" y="883444"/>
                  </a:lnTo>
                  <a:lnTo>
                    <a:pt x="9525" y="876300"/>
                  </a:lnTo>
                  <a:lnTo>
                    <a:pt x="14287" y="873919"/>
                  </a:lnTo>
                  <a:lnTo>
                    <a:pt x="26194" y="873919"/>
                  </a:lnTo>
                  <a:lnTo>
                    <a:pt x="42862" y="878681"/>
                  </a:lnTo>
                  <a:lnTo>
                    <a:pt x="76200" y="895350"/>
                  </a:lnTo>
                  <a:lnTo>
                    <a:pt x="128587" y="919162"/>
                  </a:lnTo>
                  <a:lnTo>
                    <a:pt x="183356" y="940594"/>
                  </a:lnTo>
                  <a:lnTo>
                    <a:pt x="216694" y="947737"/>
                  </a:lnTo>
                  <a:lnTo>
                    <a:pt x="242887" y="950119"/>
                  </a:lnTo>
                  <a:lnTo>
                    <a:pt x="269081" y="945356"/>
                  </a:lnTo>
                  <a:lnTo>
                    <a:pt x="311944" y="926306"/>
                  </a:lnTo>
                  <a:lnTo>
                    <a:pt x="371475" y="881062"/>
                  </a:lnTo>
                  <a:lnTo>
                    <a:pt x="564356" y="738187"/>
                  </a:lnTo>
                  <a:lnTo>
                    <a:pt x="604837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0">
              <a:extLst>
                <a:ext uri="{FF2B5EF4-FFF2-40B4-BE49-F238E27FC236}">
                  <a16:creationId xmlns:a16="http://schemas.microsoft.com/office/drawing/2014/main" id="{F07776FA-55CF-4066-A4E0-F5006C06117C}"/>
                </a:ext>
              </a:extLst>
            </p:cNvPr>
            <p:cNvSpPr/>
            <p:nvPr/>
          </p:nvSpPr>
          <p:spPr>
            <a:xfrm rot="16200000">
              <a:off x="4047332" y="2567781"/>
              <a:ext cx="4402138" cy="2454275"/>
            </a:xfrm>
            <a:custGeom>
              <a:avLst/>
              <a:gdLst>
                <a:gd name="connsiteX0" fmla="*/ 2035162 w 4401217"/>
                <a:gd name="connsiteY0" fmla="*/ 209920 h 2455003"/>
                <a:gd name="connsiteX1" fmla="*/ 2405192 w 4401217"/>
                <a:gd name="connsiteY1" fmla="*/ 209920 h 2455003"/>
                <a:gd name="connsiteX2" fmla="*/ 2696946 w 4401217"/>
                <a:gd name="connsiteY2" fmla="*/ 213478 h 2455003"/>
                <a:gd name="connsiteX3" fmla="*/ 2924656 w 4401217"/>
                <a:gd name="connsiteY3" fmla="*/ 220594 h 2455003"/>
                <a:gd name="connsiteX4" fmla="*/ 3138135 w 4401217"/>
                <a:gd name="connsiteY4" fmla="*/ 224152 h 2455003"/>
                <a:gd name="connsiteX5" fmla="*/ 3419215 w 4401217"/>
                <a:gd name="connsiteY5" fmla="*/ 234826 h 2455003"/>
                <a:gd name="connsiteX6" fmla="*/ 3597114 w 4401217"/>
                <a:gd name="connsiteY6" fmla="*/ 241942 h 2455003"/>
                <a:gd name="connsiteX7" fmla="*/ 3782129 w 4401217"/>
                <a:gd name="connsiteY7" fmla="*/ 249058 h 2455003"/>
                <a:gd name="connsiteX8" fmla="*/ 3924448 w 4401217"/>
                <a:gd name="connsiteY8" fmla="*/ 256174 h 2455003"/>
                <a:gd name="connsiteX9" fmla="*/ 3963586 w 4401217"/>
                <a:gd name="connsiteY9" fmla="*/ 256174 h 2455003"/>
                <a:gd name="connsiteX10" fmla="*/ 4016955 w 4401217"/>
                <a:gd name="connsiteY10" fmla="*/ 249058 h 2455003"/>
                <a:gd name="connsiteX11" fmla="*/ 4066767 w 4401217"/>
                <a:gd name="connsiteY11" fmla="*/ 241942 h 2455003"/>
                <a:gd name="connsiteX12" fmla="*/ 4120137 w 4401217"/>
                <a:gd name="connsiteY12" fmla="*/ 227710 h 2455003"/>
                <a:gd name="connsiteX13" fmla="*/ 4169948 w 4401217"/>
                <a:gd name="connsiteY13" fmla="*/ 206362 h 2455003"/>
                <a:gd name="connsiteX14" fmla="*/ 4219760 w 4401217"/>
                <a:gd name="connsiteY14" fmla="*/ 170782 h 2455003"/>
                <a:gd name="connsiteX15" fmla="*/ 4269572 w 4401217"/>
                <a:gd name="connsiteY15" fmla="*/ 117413 h 2455003"/>
                <a:gd name="connsiteX16" fmla="*/ 4312267 w 4401217"/>
                <a:gd name="connsiteY16" fmla="*/ 64043 h 2455003"/>
                <a:gd name="connsiteX17" fmla="*/ 4354963 w 4401217"/>
                <a:gd name="connsiteY17" fmla="*/ 7115 h 2455003"/>
                <a:gd name="connsiteX18" fmla="*/ 4372753 w 4401217"/>
                <a:gd name="connsiteY18" fmla="*/ 0 h 2455003"/>
                <a:gd name="connsiteX19" fmla="*/ 4383427 w 4401217"/>
                <a:gd name="connsiteY19" fmla="*/ 3558 h 2455003"/>
                <a:gd name="connsiteX20" fmla="*/ 4394101 w 4401217"/>
                <a:gd name="connsiteY20" fmla="*/ 10673 h 2455003"/>
                <a:gd name="connsiteX21" fmla="*/ 4401217 w 4401217"/>
                <a:gd name="connsiteY21" fmla="*/ 35579 h 2455003"/>
                <a:gd name="connsiteX22" fmla="*/ 4397659 w 4401217"/>
                <a:gd name="connsiteY22" fmla="*/ 117413 h 2455003"/>
                <a:gd name="connsiteX23" fmla="*/ 4390543 w 4401217"/>
                <a:gd name="connsiteY23" fmla="*/ 199246 h 2455003"/>
                <a:gd name="connsiteX24" fmla="*/ 4376311 w 4401217"/>
                <a:gd name="connsiteY24" fmla="*/ 263290 h 2455003"/>
                <a:gd name="connsiteX25" fmla="*/ 4347847 w 4401217"/>
                <a:gd name="connsiteY25" fmla="*/ 338007 h 2455003"/>
                <a:gd name="connsiteX26" fmla="*/ 4315825 w 4401217"/>
                <a:gd name="connsiteY26" fmla="*/ 409167 h 2455003"/>
                <a:gd name="connsiteX27" fmla="*/ 4283804 w 4401217"/>
                <a:gd name="connsiteY27" fmla="*/ 466094 h 2455003"/>
                <a:gd name="connsiteX28" fmla="*/ 4244666 w 4401217"/>
                <a:gd name="connsiteY28" fmla="*/ 533696 h 2455003"/>
                <a:gd name="connsiteX29" fmla="*/ 4205528 w 4401217"/>
                <a:gd name="connsiteY29" fmla="*/ 587066 h 2455003"/>
                <a:gd name="connsiteX30" fmla="*/ 4166390 w 4401217"/>
                <a:gd name="connsiteY30" fmla="*/ 619087 h 2455003"/>
                <a:gd name="connsiteX31" fmla="*/ 4130811 w 4401217"/>
                <a:gd name="connsiteY31" fmla="*/ 633319 h 2455003"/>
                <a:gd name="connsiteX32" fmla="*/ 4105905 w 4401217"/>
                <a:gd name="connsiteY32" fmla="*/ 629761 h 2455003"/>
                <a:gd name="connsiteX33" fmla="*/ 4077441 w 4401217"/>
                <a:gd name="connsiteY33" fmla="*/ 619087 h 2455003"/>
                <a:gd name="connsiteX34" fmla="*/ 4041861 w 4401217"/>
                <a:gd name="connsiteY34" fmla="*/ 594182 h 2455003"/>
                <a:gd name="connsiteX35" fmla="*/ 4020513 w 4401217"/>
                <a:gd name="connsiteY35" fmla="*/ 569276 h 2455003"/>
                <a:gd name="connsiteX36" fmla="*/ 3984934 w 4401217"/>
                <a:gd name="connsiteY36" fmla="*/ 547928 h 2455003"/>
                <a:gd name="connsiteX37" fmla="*/ 3920890 w 4401217"/>
                <a:gd name="connsiteY37" fmla="*/ 530138 h 2455003"/>
                <a:gd name="connsiteX38" fmla="*/ 3856846 w 4401217"/>
                <a:gd name="connsiteY38" fmla="*/ 523022 h 2455003"/>
                <a:gd name="connsiteX39" fmla="*/ 3646926 w 4401217"/>
                <a:gd name="connsiteY39" fmla="*/ 512348 h 2455003"/>
                <a:gd name="connsiteX40" fmla="*/ 3369404 w 4401217"/>
                <a:gd name="connsiteY40" fmla="*/ 494558 h 2455003"/>
                <a:gd name="connsiteX41" fmla="*/ 2988700 w 4401217"/>
                <a:gd name="connsiteY41" fmla="*/ 469652 h 2455003"/>
                <a:gd name="connsiteX42" fmla="*/ 2743200 w 4401217"/>
                <a:gd name="connsiteY42" fmla="*/ 455421 h 2455003"/>
                <a:gd name="connsiteX43" fmla="*/ 2622228 w 4401217"/>
                <a:gd name="connsiteY43" fmla="*/ 430515 h 2455003"/>
                <a:gd name="connsiteX44" fmla="*/ 2316242 w 4401217"/>
                <a:gd name="connsiteY44" fmla="*/ 434073 h 2455003"/>
                <a:gd name="connsiteX45" fmla="*/ 2024488 w 4401217"/>
                <a:gd name="connsiteY45" fmla="*/ 434073 h 2455003"/>
                <a:gd name="connsiteX46" fmla="*/ 1750524 w 4401217"/>
                <a:gd name="connsiteY46" fmla="*/ 434073 h 2455003"/>
                <a:gd name="connsiteX47" fmla="*/ 1405400 w 4401217"/>
                <a:gd name="connsiteY47" fmla="*/ 434073 h 2455003"/>
                <a:gd name="connsiteX48" fmla="*/ 992675 w 4401217"/>
                <a:gd name="connsiteY48" fmla="*/ 434073 h 2455003"/>
                <a:gd name="connsiteX49" fmla="*/ 793428 w 4401217"/>
                <a:gd name="connsiteY49" fmla="*/ 437631 h 2455003"/>
                <a:gd name="connsiteX50" fmla="*/ 697363 w 4401217"/>
                <a:gd name="connsiteY50" fmla="*/ 444747 h 2455003"/>
                <a:gd name="connsiteX51" fmla="*/ 622646 w 4401217"/>
                <a:gd name="connsiteY51" fmla="*/ 455421 h 2455003"/>
                <a:gd name="connsiteX52" fmla="*/ 555044 w 4401217"/>
                <a:gd name="connsiteY52" fmla="*/ 476768 h 2455003"/>
                <a:gd name="connsiteX53" fmla="*/ 458979 w 4401217"/>
                <a:gd name="connsiteY53" fmla="*/ 523022 h 2455003"/>
                <a:gd name="connsiteX54" fmla="*/ 409167 w 4401217"/>
                <a:gd name="connsiteY54" fmla="*/ 558602 h 2455003"/>
                <a:gd name="connsiteX55" fmla="*/ 370029 w 4401217"/>
                <a:gd name="connsiteY55" fmla="*/ 604856 h 2455003"/>
                <a:gd name="connsiteX56" fmla="*/ 334449 w 4401217"/>
                <a:gd name="connsiteY56" fmla="*/ 658225 h 2455003"/>
                <a:gd name="connsiteX57" fmla="*/ 309544 w 4401217"/>
                <a:gd name="connsiteY57" fmla="*/ 715153 h 2455003"/>
                <a:gd name="connsiteX58" fmla="*/ 284638 w 4401217"/>
                <a:gd name="connsiteY58" fmla="*/ 786312 h 2455003"/>
                <a:gd name="connsiteX59" fmla="*/ 266848 w 4401217"/>
                <a:gd name="connsiteY59" fmla="*/ 893052 h 2455003"/>
                <a:gd name="connsiteX60" fmla="*/ 252616 w 4401217"/>
                <a:gd name="connsiteY60" fmla="*/ 1003349 h 2455003"/>
                <a:gd name="connsiteX61" fmla="*/ 245500 w 4401217"/>
                <a:gd name="connsiteY61" fmla="*/ 1181248 h 2455003"/>
                <a:gd name="connsiteX62" fmla="*/ 249058 w 4401217"/>
                <a:gd name="connsiteY62" fmla="*/ 1334241 h 2455003"/>
                <a:gd name="connsiteX63" fmla="*/ 256174 w 4401217"/>
                <a:gd name="connsiteY63" fmla="*/ 1547719 h 2455003"/>
                <a:gd name="connsiteX64" fmla="*/ 266848 w 4401217"/>
                <a:gd name="connsiteY64" fmla="*/ 1679365 h 2455003"/>
                <a:gd name="connsiteX65" fmla="*/ 281080 w 4401217"/>
                <a:gd name="connsiteY65" fmla="*/ 1789662 h 2455003"/>
                <a:gd name="connsiteX66" fmla="*/ 302428 w 4401217"/>
                <a:gd name="connsiteY66" fmla="*/ 1878611 h 2455003"/>
                <a:gd name="connsiteX67" fmla="*/ 327334 w 4401217"/>
                <a:gd name="connsiteY67" fmla="*/ 1953329 h 2455003"/>
                <a:gd name="connsiteX68" fmla="*/ 352239 w 4401217"/>
                <a:gd name="connsiteY68" fmla="*/ 2422982 h 2455003"/>
                <a:gd name="connsiteX69" fmla="*/ 320218 w 4401217"/>
                <a:gd name="connsiteY69" fmla="*/ 2444330 h 2455003"/>
                <a:gd name="connsiteX70" fmla="*/ 281080 w 4401217"/>
                <a:gd name="connsiteY70" fmla="*/ 2455003 h 2455003"/>
                <a:gd name="connsiteX71" fmla="*/ 252616 w 4401217"/>
                <a:gd name="connsiteY71" fmla="*/ 2455003 h 2455003"/>
                <a:gd name="connsiteX72" fmla="*/ 209920 w 4401217"/>
                <a:gd name="connsiteY72" fmla="*/ 2437214 h 2455003"/>
                <a:gd name="connsiteX73" fmla="*/ 174341 w 4401217"/>
                <a:gd name="connsiteY73" fmla="*/ 2408750 h 2455003"/>
                <a:gd name="connsiteX74" fmla="*/ 142319 w 4401217"/>
                <a:gd name="connsiteY74" fmla="*/ 2358938 h 2455003"/>
                <a:gd name="connsiteX75" fmla="*/ 120971 w 4401217"/>
                <a:gd name="connsiteY75" fmla="*/ 2312684 h 2455003"/>
                <a:gd name="connsiteX76" fmla="*/ 81833 w 4401217"/>
                <a:gd name="connsiteY76" fmla="*/ 2188155 h 2455003"/>
                <a:gd name="connsiteX77" fmla="*/ 46253 w 4401217"/>
                <a:gd name="connsiteY77" fmla="*/ 2042278 h 2455003"/>
                <a:gd name="connsiteX78" fmla="*/ 24906 w 4401217"/>
                <a:gd name="connsiteY78" fmla="*/ 1882169 h 2455003"/>
                <a:gd name="connsiteX79" fmla="*/ 10674 w 4401217"/>
                <a:gd name="connsiteY79" fmla="*/ 1739850 h 2455003"/>
                <a:gd name="connsiteX80" fmla="*/ 0 w 4401217"/>
                <a:gd name="connsiteY80" fmla="*/ 1512140 h 2455003"/>
                <a:gd name="connsiteX81" fmla="*/ 7116 w 4401217"/>
                <a:gd name="connsiteY81" fmla="*/ 1277313 h 2455003"/>
                <a:gd name="connsiteX82" fmla="*/ 17790 w 4401217"/>
                <a:gd name="connsiteY82" fmla="*/ 1106530 h 2455003"/>
                <a:gd name="connsiteX83" fmla="*/ 24906 w 4401217"/>
                <a:gd name="connsiteY83" fmla="*/ 1010465 h 2455003"/>
                <a:gd name="connsiteX84" fmla="*/ 39137 w 4401217"/>
                <a:gd name="connsiteY84" fmla="*/ 903726 h 2455003"/>
                <a:gd name="connsiteX85" fmla="*/ 56927 w 4401217"/>
                <a:gd name="connsiteY85" fmla="*/ 804102 h 2455003"/>
                <a:gd name="connsiteX86" fmla="*/ 92507 w 4401217"/>
                <a:gd name="connsiteY86" fmla="*/ 661783 h 2455003"/>
                <a:gd name="connsiteX87" fmla="*/ 128087 w 4401217"/>
                <a:gd name="connsiteY87" fmla="*/ 562160 h 2455003"/>
                <a:gd name="connsiteX88" fmla="*/ 177899 w 4401217"/>
                <a:gd name="connsiteY88" fmla="*/ 469652 h 2455003"/>
                <a:gd name="connsiteX89" fmla="*/ 238384 w 4401217"/>
                <a:gd name="connsiteY89" fmla="*/ 394935 h 2455003"/>
                <a:gd name="connsiteX90" fmla="*/ 291754 w 4401217"/>
                <a:gd name="connsiteY90" fmla="*/ 345123 h 2455003"/>
                <a:gd name="connsiteX91" fmla="*/ 341565 w 4401217"/>
                <a:gd name="connsiteY91" fmla="*/ 313101 h 2455003"/>
                <a:gd name="connsiteX92" fmla="*/ 426957 w 4401217"/>
                <a:gd name="connsiteY92" fmla="*/ 273964 h 2455003"/>
                <a:gd name="connsiteX93" fmla="*/ 530138 w 4401217"/>
                <a:gd name="connsiteY93" fmla="*/ 241942 h 2455003"/>
                <a:gd name="connsiteX94" fmla="*/ 651109 w 4401217"/>
                <a:gd name="connsiteY94" fmla="*/ 220594 h 2455003"/>
                <a:gd name="connsiteX95" fmla="*/ 747175 w 4401217"/>
                <a:gd name="connsiteY95" fmla="*/ 213478 h 2455003"/>
                <a:gd name="connsiteX96" fmla="*/ 871704 w 4401217"/>
                <a:gd name="connsiteY96" fmla="*/ 209920 h 2455003"/>
                <a:gd name="connsiteX97" fmla="*/ 1131436 w 4401217"/>
                <a:gd name="connsiteY97" fmla="*/ 209920 h 2455003"/>
                <a:gd name="connsiteX98" fmla="*/ 1533488 w 4401217"/>
                <a:gd name="connsiteY98" fmla="*/ 209920 h 2455003"/>
                <a:gd name="connsiteX99" fmla="*/ 2035162 w 4401217"/>
                <a:gd name="connsiteY99" fmla="*/ 209920 h 245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401217" h="2455003">
                  <a:moveTo>
                    <a:pt x="2035162" y="209920"/>
                  </a:moveTo>
                  <a:lnTo>
                    <a:pt x="2405192" y="209920"/>
                  </a:lnTo>
                  <a:lnTo>
                    <a:pt x="2696946" y="213478"/>
                  </a:lnTo>
                  <a:lnTo>
                    <a:pt x="2924656" y="220594"/>
                  </a:lnTo>
                  <a:lnTo>
                    <a:pt x="3138135" y="224152"/>
                  </a:lnTo>
                  <a:lnTo>
                    <a:pt x="3419215" y="234826"/>
                  </a:lnTo>
                  <a:lnTo>
                    <a:pt x="3597114" y="241942"/>
                  </a:lnTo>
                  <a:lnTo>
                    <a:pt x="3782129" y="249058"/>
                  </a:lnTo>
                  <a:lnTo>
                    <a:pt x="3924448" y="256174"/>
                  </a:lnTo>
                  <a:lnTo>
                    <a:pt x="3963586" y="256174"/>
                  </a:lnTo>
                  <a:lnTo>
                    <a:pt x="4016955" y="249058"/>
                  </a:lnTo>
                  <a:lnTo>
                    <a:pt x="4066767" y="241942"/>
                  </a:lnTo>
                  <a:lnTo>
                    <a:pt x="4120137" y="227710"/>
                  </a:lnTo>
                  <a:lnTo>
                    <a:pt x="4169948" y="206362"/>
                  </a:lnTo>
                  <a:lnTo>
                    <a:pt x="4219760" y="170782"/>
                  </a:lnTo>
                  <a:lnTo>
                    <a:pt x="4269572" y="117413"/>
                  </a:lnTo>
                  <a:lnTo>
                    <a:pt x="4312267" y="64043"/>
                  </a:lnTo>
                  <a:lnTo>
                    <a:pt x="4354963" y="7115"/>
                  </a:lnTo>
                  <a:lnTo>
                    <a:pt x="4372753" y="0"/>
                  </a:lnTo>
                  <a:lnTo>
                    <a:pt x="4383427" y="3558"/>
                  </a:lnTo>
                  <a:lnTo>
                    <a:pt x="4394101" y="10673"/>
                  </a:lnTo>
                  <a:lnTo>
                    <a:pt x="4401217" y="35579"/>
                  </a:lnTo>
                  <a:lnTo>
                    <a:pt x="4397659" y="117413"/>
                  </a:lnTo>
                  <a:lnTo>
                    <a:pt x="4390543" y="199246"/>
                  </a:lnTo>
                  <a:lnTo>
                    <a:pt x="4376311" y="263290"/>
                  </a:lnTo>
                  <a:lnTo>
                    <a:pt x="4347847" y="338007"/>
                  </a:lnTo>
                  <a:lnTo>
                    <a:pt x="4315825" y="409167"/>
                  </a:lnTo>
                  <a:lnTo>
                    <a:pt x="4283804" y="466094"/>
                  </a:lnTo>
                  <a:lnTo>
                    <a:pt x="4244666" y="533696"/>
                  </a:lnTo>
                  <a:lnTo>
                    <a:pt x="4205528" y="587066"/>
                  </a:lnTo>
                  <a:lnTo>
                    <a:pt x="4166390" y="619087"/>
                  </a:lnTo>
                  <a:lnTo>
                    <a:pt x="4130811" y="633319"/>
                  </a:lnTo>
                  <a:lnTo>
                    <a:pt x="4105905" y="629761"/>
                  </a:lnTo>
                  <a:lnTo>
                    <a:pt x="4077441" y="619087"/>
                  </a:lnTo>
                  <a:lnTo>
                    <a:pt x="4041861" y="594182"/>
                  </a:lnTo>
                  <a:lnTo>
                    <a:pt x="4020513" y="569276"/>
                  </a:lnTo>
                  <a:lnTo>
                    <a:pt x="3984934" y="547928"/>
                  </a:lnTo>
                  <a:lnTo>
                    <a:pt x="3920890" y="530138"/>
                  </a:lnTo>
                  <a:lnTo>
                    <a:pt x="3856846" y="523022"/>
                  </a:lnTo>
                  <a:lnTo>
                    <a:pt x="3646926" y="512348"/>
                  </a:lnTo>
                  <a:lnTo>
                    <a:pt x="3369404" y="494558"/>
                  </a:lnTo>
                  <a:lnTo>
                    <a:pt x="2988700" y="469652"/>
                  </a:lnTo>
                  <a:lnTo>
                    <a:pt x="2743200" y="455421"/>
                  </a:lnTo>
                  <a:lnTo>
                    <a:pt x="2622228" y="430515"/>
                  </a:lnTo>
                  <a:lnTo>
                    <a:pt x="2316242" y="434073"/>
                  </a:lnTo>
                  <a:lnTo>
                    <a:pt x="2024488" y="434073"/>
                  </a:lnTo>
                  <a:lnTo>
                    <a:pt x="1750524" y="434073"/>
                  </a:lnTo>
                  <a:lnTo>
                    <a:pt x="1405400" y="434073"/>
                  </a:lnTo>
                  <a:lnTo>
                    <a:pt x="992675" y="434073"/>
                  </a:lnTo>
                  <a:lnTo>
                    <a:pt x="793428" y="437631"/>
                  </a:lnTo>
                  <a:lnTo>
                    <a:pt x="697363" y="444747"/>
                  </a:lnTo>
                  <a:lnTo>
                    <a:pt x="622646" y="455421"/>
                  </a:lnTo>
                  <a:lnTo>
                    <a:pt x="555044" y="476768"/>
                  </a:lnTo>
                  <a:lnTo>
                    <a:pt x="458979" y="523022"/>
                  </a:lnTo>
                  <a:lnTo>
                    <a:pt x="409167" y="558602"/>
                  </a:lnTo>
                  <a:lnTo>
                    <a:pt x="370029" y="604856"/>
                  </a:lnTo>
                  <a:lnTo>
                    <a:pt x="334449" y="658225"/>
                  </a:lnTo>
                  <a:lnTo>
                    <a:pt x="309544" y="715153"/>
                  </a:lnTo>
                  <a:lnTo>
                    <a:pt x="284638" y="786312"/>
                  </a:lnTo>
                  <a:lnTo>
                    <a:pt x="266848" y="893052"/>
                  </a:lnTo>
                  <a:lnTo>
                    <a:pt x="252616" y="1003349"/>
                  </a:lnTo>
                  <a:lnTo>
                    <a:pt x="245500" y="1181248"/>
                  </a:lnTo>
                  <a:lnTo>
                    <a:pt x="249058" y="1334241"/>
                  </a:lnTo>
                  <a:lnTo>
                    <a:pt x="256174" y="1547719"/>
                  </a:lnTo>
                  <a:lnTo>
                    <a:pt x="266848" y="1679365"/>
                  </a:lnTo>
                  <a:lnTo>
                    <a:pt x="281080" y="1789662"/>
                  </a:lnTo>
                  <a:lnTo>
                    <a:pt x="302428" y="1878611"/>
                  </a:lnTo>
                  <a:lnTo>
                    <a:pt x="327334" y="1953329"/>
                  </a:lnTo>
                  <a:lnTo>
                    <a:pt x="352239" y="2422982"/>
                  </a:lnTo>
                  <a:lnTo>
                    <a:pt x="320218" y="2444330"/>
                  </a:lnTo>
                  <a:lnTo>
                    <a:pt x="281080" y="2455003"/>
                  </a:lnTo>
                  <a:lnTo>
                    <a:pt x="252616" y="2455003"/>
                  </a:lnTo>
                  <a:lnTo>
                    <a:pt x="209920" y="2437214"/>
                  </a:lnTo>
                  <a:lnTo>
                    <a:pt x="174341" y="2408750"/>
                  </a:lnTo>
                  <a:lnTo>
                    <a:pt x="142319" y="2358938"/>
                  </a:lnTo>
                  <a:lnTo>
                    <a:pt x="120971" y="2312684"/>
                  </a:lnTo>
                  <a:lnTo>
                    <a:pt x="81833" y="2188155"/>
                  </a:lnTo>
                  <a:lnTo>
                    <a:pt x="46253" y="2042278"/>
                  </a:lnTo>
                  <a:lnTo>
                    <a:pt x="24906" y="1882169"/>
                  </a:lnTo>
                  <a:lnTo>
                    <a:pt x="10674" y="1739850"/>
                  </a:lnTo>
                  <a:lnTo>
                    <a:pt x="0" y="1512140"/>
                  </a:lnTo>
                  <a:lnTo>
                    <a:pt x="7116" y="1277313"/>
                  </a:lnTo>
                  <a:lnTo>
                    <a:pt x="17790" y="1106530"/>
                  </a:lnTo>
                  <a:lnTo>
                    <a:pt x="24906" y="1010465"/>
                  </a:lnTo>
                  <a:lnTo>
                    <a:pt x="39137" y="903726"/>
                  </a:lnTo>
                  <a:lnTo>
                    <a:pt x="56927" y="804102"/>
                  </a:lnTo>
                  <a:lnTo>
                    <a:pt x="92507" y="661783"/>
                  </a:lnTo>
                  <a:lnTo>
                    <a:pt x="128087" y="562160"/>
                  </a:lnTo>
                  <a:lnTo>
                    <a:pt x="177899" y="469652"/>
                  </a:lnTo>
                  <a:lnTo>
                    <a:pt x="238384" y="394935"/>
                  </a:lnTo>
                  <a:lnTo>
                    <a:pt x="291754" y="345123"/>
                  </a:lnTo>
                  <a:lnTo>
                    <a:pt x="341565" y="313101"/>
                  </a:lnTo>
                  <a:lnTo>
                    <a:pt x="426957" y="273964"/>
                  </a:lnTo>
                  <a:lnTo>
                    <a:pt x="530138" y="241942"/>
                  </a:lnTo>
                  <a:lnTo>
                    <a:pt x="651109" y="220594"/>
                  </a:lnTo>
                  <a:lnTo>
                    <a:pt x="747175" y="213478"/>
                  </a:lnTo>
                  <a:lnTo>
                    <a:pt x="871704" y="209920"/>
                  </a:lnTo>
                  <a:lnTo>
                    <a:pt x="1131436" y="209920"/>
                  </a:lnTo>
                  <a:lnTo>
                    <a:pt x="1533488" y="209920"/>
                  </a:lnTo>
                  <a:lnTo>
                    <a:pt x="2035162" y="20992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1">
              <a:extLst>
                <a:ext uri="{FF2B5EF4-FFF2-40B4-BE49-F238E27FC236}">
                  <a16:creationId xmlns:a16="http://schemas.microsoft.com/office/drawing/2014/main" id="{AC45660E-80B4-45C4-B225-6C699002A846}"/>
                </a:ext>
              </a:extLst>
            </p:cNvPr>
            <p:cNvSpPr/>
            <p:nvPr/>
          </p:nvSpPr>
          <p:spPr>
            <a:xfrm rot="16200000">
              <a:off x="6766719" y="5023644"/>
              <a:ext cx="817562" cy="590550"/>
            </a:xfrm>
            <a:custGeom>
              <a:avLst/>
              <a:gdLst>
                <a:gd name="connsiteX0" fmla="*/ 497682 w 816769"/>
                <a:gd name="connsiteY0" fmla="*/ 273843 h 590550"/>
                <a:gd name="connsiteX1" fmla="*/ 733425 w 816769"/>
                <a:gd name="connsiteY1" fmla="*/ 309562 h 590550"/>
                <a:gd name="connsiteX2" fmla="*/ 790575 w 816769"/>
                <a:gd name="connsiteY2" fmla="*/ 319087 h 590550"/>
                <a:gd name="connsiteX3" fmla="*/ 804863 w 816769"/>
                <a:gd name="connsiteY3" fmla="*/ 323850 h 590550"/>
                <a:gd name="connsiteX4" fmla="*/ 814388 w 816769"/>
                <a:gd name="connsiteY4" fmla="*/ 333375 h 590550"/>
                <a:gd name="connsiteX5" fmla="*/ 816769 w 816769"/>
                <a:gd name="connsiteY5" fmla="*/ 342900 h 590550"/>
                <a:gd name="connsiteX6" fmla="*/ 809625 w 816769"/>
                <a:gd name="connsiteY6" fmla="*/ 359568 h 590550"/>
                <a:gd name="connsiteX7" fmla="*/ 788194 w 816769"/>
                <a:gd name="connsiteY7" fmla="*/ 381000 h 590550"/>
                <a:gd name="connsiteX8" fmla="*/ 738188 w 816769"/>
                <a:gd name="connsiteY8" fmla="*/ 385762 h 590550"/>
                <a:gd name="connsiteX9" fmla="*/ 626269 w 816769"/>
                <a:gd name="connsiteY9" fmla="*/ 388143 h 590550"/>
                <a:gd name="connsiteX10" fmla="*/ 464344 w 816769"/>
                <a:gd name="connsiteY10" fmla="*/ 400050 h 590550"/>
                <a:gd name="connsiteX11" fmla="*/ 314325 w 816769"/>
                <a:gd name="connsiteY11" fmla="*/ 419100 h 590550"/>
                <a:gd name="connsiteX12" fmla="*/ 221457 w 816769"/>
                <a:gd name="connsiteY12" fmla="*/ 433387 h 590550"/>
                <a:gd name="connsiteX13" fmla="*/ 173832 w 816769"/>
                <a:gd name="connsiteY13" fmla="*/ 450056 h 590550"/>
                <a:gd name="connsiteX14" fmla="*/ 135732 w 816769"/>
                <a:gd name="connsiteY14" fmla="*/ 473868 h 590550"/>
                <a:gd name="connsiteX15" fmla="*/ 114300 w 816769"/>
                <a:gd name="connsiteY15" fmla="*/ 497681 h 590550"/>
                <a:gd name="connsiteX16" fmla="*/ 97632 w 816769"/>
                <a:gd name="connsiteY16" fmla="*/ 531018 h 590550"/>
                <a:gd name="connsiteX17" fmla="*/ 80963 w 816769"/>
                <a:gd name="connsiteY17" fmla="*/ 564356 h 590550"/>
                <a:gd name="connsiteX18" fmla="*/ 38100 w 816769"/>
                <a:gd name="connsiteY18" fmla="*/ 588168 h 590550"/>
                <a:gd name="connsiteX19" fmla="*/ 0 w 816769"/>
                <a:gd name="connsiteY19" fmla="*/ 590550 h 590550"/>
                <a:gd name="connsiteX20" fmla="*/ 26194 w 816769"/>
                <a:gd name="connsiteY20" fmla="*/ 0 h 590550"/>
                <a:gd name="connsiteX21" fmla="*/ 57150 w 816769"/>
                <a:gd name="connsiteY21" fmla="*/ 90487 h 590550"/>
                <a:gd name="connsiteX22" fmla="*/ 73819 w 816769"/>
                <a:gd name="connsiteY22" fmla="*/ 126206 h 590550"/>
                <a:gd name="connsiteX23" fmla="*/ 97632 w 816769"/>
                <a:gd name="connsiteY23" fmla="*/ 159543 h 590550"/>
                <a:gd name="connsiteX24" fmla="*/ 121444 w 816769"/>
                <a:gd name="connsiteY24" fmla="*/ 183356 h 590550"/>
                <a:gd name="connsiteX25" fmla="*/ 152400 w 816769"/>
                <a:gd name="connsiteY25" fmla="*/ 202406 h 590550"/>
                <a:gd name="connsiteX26" fmla="*/ 180975 w 816769"/>
                <a:gd name="connsiteY26" fmla="*/ 214312 h 590550"/>
                <a:gd name="connsiteX27" fmla="*/ 214313 w 816769"/>
                <a:gd name="connsiteY27" fmla="*/ 223837 h 590550"/>
                <a:gd name="connsiteX28" fmla="*/ 330994 w 816769"/>
                <a:gd name="connsiteY28" fmla="*/ 245268 h 590550"/>
                <a:gd name="connsiteX29" fmla="*/ 497682 w 816769"/>
                <a:gd name="connsiteY29" fmla="*/ 273843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16769" h="590550">
                  <a:moveTo>
                    <a:pt x="497682" y="273843"/>
                  </a:moveTo>
                  <a:lnTo>
                    <a:pt x="733425" y="309562"/>
                  </a:lnTo>
                  <a:lnTo>
                    <a:pt x="790575" y="319087"/>
                  </a:lnTo>
                  <a:lnTo>
                    <a:pt x="804863" y="323850"/>
                  </a:lnTo>
                  <a:lnTo>
                    <a:pt x="814388" y="333375"/>
                  </a:lnTo>
                  <a:lnTo>
                    <a:pt x="816769" y="342900"/>
                  </a:lnTo>
                  <a:lnTo>
                    <a:pt x="809625" y="359568"/>
                  </a:lnTo>
                  <a:lnTo>
                    <a:pt x="788194" y="381000"/>
                  </a:lnTo>
                  <a:lnTo>
                    <a:pt x="738188" y="385762"/>
                  </a:lnTo>
                  <a:lnTo>
                    <a:pt x="626269" y="388143"/>
                  </a:lnTo>
                  <a:lnTo>
                    <a:pt x="464344" y="400050"/>
                  </a:lnTo>
                  <a:lnTo>
                    <a:pt x="314325" y="419100"/>
                  </a:lnTo>
                  <a:lnTo>
                    <a:pt x="221457" y="433387"/>
                  </a:lnTo>
                  <a:lnTo>
                    <a:pt x="173832" y="450056"/>
                  </a:lnTo>
                  <a:lnTo>
                    <a:pt x="135732" y="473868"/>
                  </a:lnTo>
                  <a:lnTo>
                    <a:pt x="114300" y="497681"/>
                  </a:lnTo>
                  <a:lnTo>
                    <a:pt x="97632" y="531018"/>
                  </a:lnTo>
                  <a:lnTo>
                    <a:pt x="80963" y="564356"/>
                  </a:lnTo>
                  <a:lnTo>
                    <a:pt x="38100" y="588168"/>
                  </a:lnTo>
                  <a:lnTo>
                    <a:pt x="0" y="590550"/>
                  </a:lnTo>
                  <a:lnTo>
                    <a:pt x="26194" y="0"/>
                  </a:lnTo>
                  <a:lnTo>
                    <a:pt x="57150" y="90487"/>
                  </a:lnTo>
                  <a:lnTo>
                    <a:pt x="73819" y="126206"/>
                  </a:lnTo>
                  <a:lnTo>
                    <a:pt x="97632" y="159543"/>
                  </a:lnTo>
                  <a:lnTo>
                    <a:pt x="121444" y="183356"/>
                  </a:lnTo>
                  <a:lnTo>
                    <a:pt x="152400" y="202406"/>
                  </a:lnTo>
                  <a:lnTo>
                    <a:pt x="180975" y="214312"/>
                  </a:lnTo>
                  <a:lnTo>
                    <a:pt x="214313" y="223837"/>
                  </a:lnTo>
                  <a:lnTo>
                    <a:pt x="330994" y="245268"/>
                  </a:lnTo>
                  <a:lnTo>
                    <a:pt x="497682" y="273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6">
              <a:extLst>
                <a:ext uri="{FF2B5EF4-FFF2-40B4-BE49-F238E27FC236}">
                  <a16:creationId xmlns:a16="http://schemas.microsoft.com/office/drawing/2014/main" id="{15AB5AE3-DB08-4D1E-8D0C-8C686E8F2B60}"/>
                </a:ext>
              </a:extLst>
            </p:cNvPr>
            <p:cNvSpPr/>
            <p:nvPr/>
          </p:nvSpPr>
          <p:spPr>
            <a:xfrm>
              <a:off x="5314950" y="2151063"/>
              <a:ext cx="1541463" cy="1268412"/>
            </a:xfrm>
            <a:custGeom>
              <a:avLst/>
              <a:gdLst>
                <a:gd name="connsiteX0" fmla="*/ 423863 w 1540669"/>
                <a:gd name="connsiteY0" fmla="*/ 871537 h 1269206"/>
                <a:gd name="connsiteX1" fmla="*/ 661988 w 1540669"/>
                <a:gd name="connsiteY1" fmla="*/ 678656 h 1269206"/>
                <a:gd name="connsiteX2" fmla="*/ 866775 w 1540669"/>
                <a:gd name="connsiteY2" fmla="*/ 502444 h 1269206"/>
                <a:gd name="connsiteX3" fmla="*/ 1002506 w 1540669"/>
                <a:gd name="connsiteY3" fmla="*/ 373856 h 1269206"/>
                <a:gd name="connsiteX4" fmla="*/ 1076325 w 1540669"/>
                <a:gd name="connsiteY4" fmla="*/ 292894 h 1269206"/>
                <a:gd name="connsiteX5" fmla="*/ 1121569 w 1540669"/>
                <a:gd name="connsiteY5" fmla="*/ 228600 h 1269206"/>
                <a:gd name="connsiteX6" fmla="*/ 1126331 w 1540669"/>
                <a:gd name="connsiteY6" fmla="*/ 204787 h 1269206"/>
                <a:gd name="connsiteX7" fmla="*/ 1126331 w 1540669"/>
                <a:gd name="connsiteY7" fmla="*/ 161925 h 1269206"/>
                <a:gd name="connsiteX8" fmla="*/ 1114425 w 1540669"/>
                <a:gd name="connsiteY8" fmla="*/ 128587 h 1269206"/>
                <a:gd name="connsiteX9" fmla="*/ 1092994 w 1540669"/>
                <a:gd name="connsiteY9" fmla="*/ 92869 h 1269206"/>
                <a:gd name="connsiteX10" fmla="*/ 1073944 w 1540669"/>
                <a:gd name="connsiteY10" fmla="*/ 66675 h 1269206"/>
                <a:gd name="connsiteX11" fmla="*/ 1054894 w 1540669"/>
                <a:gd name="connsiteY11" fmla="*/ 40481 h 1269206"/>
                <a:gd name="connsiteX12" fmla="*/ 1050131 w 1540669"/>
                <a:gd name="connsiteY12" fmla="*/ 26194 h 1269206"/>
                <a:gd name="connsiteX13" fmla="*/ 1057275 w 1540669"/>
                <a:gd name="connsiteY13" fmla="*/ 11906 h 1269206"/>
                <a:gd name="connsiteX14" fmla="*/ 1083469 w 1540669"/>
                <a:gd name="connsiteY14" fmla="*/ 0 h 1269206"/>
                <a:gd name="connsiteX15" fmla="*/ 1135856 w 1540669"/>
                <a:gd name="connsiteY15" fmla="*/ 4762 h 1269206"/>
                <a:gd name="connsiteX16" fmla="*/ 1185863 w 1540669"/>
                <a:gd name="connsiteY16" fmla="*/ 16669 h 1269206"/>
                <a:gd name="connsiteX17" fmla="*/ 1231106 w 1540669"/>
                <a:gd name="connsiteY17" fmla="*/ 35719 h 1269206"/>
                <a:gd name="connsiteX18" fmla="*/ 1271588 w 1540669"/>
                <a:gd name="connsiteY18" fmla="*/ 57150 h 1269206"/>
                <a:gd name="connsiteX19" fmla="*/ 1316831 w 1540669"/>
                <a:gd name="connsiteY19" fmla="*/ 88106 h 1269206"/>
                <a:gd name="connsiteX20" fmla="*/ 1359694 w 1540669"/>
                <a:gd name="connsiteY20" fmla="*/ 121444 h 1269206"/>
                <a:gd name="connsiteX21" fmla="*/ 1407319 w 1540669"/>
                <a:gd name="connsiteY21" fmla="*/ 166687 h 1269206"/>
                <a:gd name="connsiteX22" fmla="*/ 1452563 w 1540669"/>
                <a:gd name="connsiteY22" fmla="*/ 211931 h 1269206"/>
                <a:gd name="connsiteX23" fmla="*/ 1488281 w 1540669"/>
                <a:gd name="connsiteY23" fmla="*/ 252412 h 1269206"/>
                <a:gd name="connsiteX24" fmla="*/ 1516856 w 1540669"/>
                <a:gd name="connsiteY24" fmla="*/ 290512 h 1269206"/>
                <a:gd name="connsiteX25" fmla="*/ 1531144 w 1540669"/>
                <a:gd name="connsiteY25" fmla="*/ 323850 h 1269206"/>
                <a:gd name="connsiteX26" fmla="*/ 1538288 w 1540669"/>
                <a:gd name="connsiteY26" fmla="*/ 354806 h 1269206"/>
                <a:gd name="connsiteX27" fmla="*/ 1540669 w 1540669"/>
                <a:gd name="connsiteY27" fmla="*/ 373856 h 1269206"/>
                <a:gd name="connsiteX28" fmla="*/ 1535906 w 1540669"/>
                <a:gd name="connsiteY28" fmla="*/ 390525 h 1269206"/>
                <a:gd name="connsiteX29" fmla="*/ 1524000 w 1540669"/>
                <a:gd name="connsiteY29" fmla="*/ 407194 h 1269206"/>
                <a:gd name="connsiteX30" fmla="*/ 1500188 w 1540669"/>
                <a:gd name="connsiteY30" fmla="*/ 419100 h 1269206"/>
                <a:gd name="connsiteX31" fmla="*/ 1478756 w 1540669"/>
                <a:gd name="connsiteY31" fmla="*/ 423862 h 1269206"/>
                <a:gd name="connsiteX32" fmla="*/ 1438275 w 1540669"/>
                <a:gd name="connsiteY32" fmla="*/ 440531 h 1269206"/>
                <a:gd name="connsiteX33" fmla="*/ 1350169 w 1540669"/>
                <a:gd name="connsiteY33" fmla="*/ 481012 h 1269206"/>
                <a:gd name="connsiteX34" fmla="*/ 1219200 w 1540669"/>
                <a:gd name="connsiteY34" fmla="*/ 561975 h 1269206"/>
                <a:gd name="connsiteX35" fmla="*/ 1033463 w 1540669"/>
                <a:gd name="connsiteY35" fmla="*/ 685800 h 1269206"/>
                <a:gd name="connsiteX36" fmla="*/ 916781 w 1540669"/>
                <a:gd name="connsiteY36" fmla="*/ 764381 h 1269206"/>
                <a:gd name="connsiteX37" fmla="*/ 745331 w 1540669"/>
                <a:gd name="connsiteY37" fmla="*/ 869156 h 1269206"/>
                <a:gd name="connsiteX38" fmla="*/ 471488 w 1540669"/>
                <a:gd name="connsiteY38" fmla="*/ 1038225 h 1269206"/>
                <a:gd name="connsiteX39" fmla="*/ 264319 w 1540669"/>
                <a:gd name="connsiteY39" fmla="*/ 1157287 h 1269206"/>
                <a:gd name="connsiteX40" fmla="*/ 128588 w 1540669"/>
                <a:gd name="connsiteY40" fmla="*/ 1238250 h 1269206"/>
                <a:gd name="connsiteX41" fmla="*/ 0 w 1540669"/>
                <a:gd name="connsiteY41" fmla="*/ 1269206 h 1269206"/>
                <a:gd name="connsiteX42" fmla="*/ 145256 w 1540669"/>
                <a:gd name="connsiteY42" fmla="*/ 1088231 h 1269206"/>
                <a:gd name="connsiteX43" fmla="*/ 335756 w 1540669"/>
                <a:gd name="connsiteY43" fmla="*/ 942975 h 1269206"/>
                <a:gd name="connsiteX44" fmla="*/ 423863 w 1540669"/>
                <a:gd name="connsiteY44" fmla="*/ 871537 h 126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40669" h="1269206">
                  <a:moveTo>
                    <a:pt x="423863" y="871537"/>
                  </a:moveTo>
                  <a:lnTo>
                    <a:pt x="661988" y="678656"/>
                  </a:lnTo>
                  <a:lnTo>
                    <a:pt x="866775" y="502444"/>
                  </a:lnTo>
                  <a:lnTo>
                    <a:pt x="1002506" y="373856"/>
                  </a:lnTo>
                  <a:lnTo>
                    <a:pt x="1076325" y="292894"/>
                  </a:lnTo>
                  <a:lnTo>
                    <a:pt x="1121569" y="228600"/>
                  </a:lnTo>
                  <a:lnTo>
                    <a:pt x="1126331" y="204787"/>
                  </a:lnTo>
                  <a:lnTo>
                    <a:pt x="1126331" y="161925"/>
                  </a:lnTo>
                  <a:lnTo>
                    <a:pt x="1114425" y="128587"/>
                  </a:lnTo>
                  <a:lnTo>
                    <a:pt x="1092994" y="92869"/>
                  </a:lnTo>
                  <a:lnTo>
                    <a:pt x="1073944" y="66675"/>
                  </a:lnTo>
                  <a:lnTo>
                    <a:pt x="1054894" y="40481"/>
                  </a:lnTo>
                  <a:lnTo>
                    <a:pt x="1050131" y="26194"/>
                  </a:lnTo>
                  <a:lnTo>
                    <a:pt x="1057275" y="11906"/>
                  </a:lnTo>
                  <a:lnTo>
                    <a:pt x="1083469" y="0"/>
                  </a:lnTo>
                  <a:lnTo>
                    <a:pt x="1135856" y="4762"/>
                  </a:lnTo>
                  <a:lnTo>
                    <a:pt x="1185863" y="16669"/>
                  </a:lnTo>
                  <a:lnTo>
                    <a:pt x="1231106" y="35719"/>
                  </a:lnTo>
                  <a:lnTo>
                    <a:pt x="1271588" y="57150"/>
                  </a:lnTo>
                  <a:lnTo>
                    <a:pt x="1316831" y="88106"/>
                  </a:lnTo>
                  <a:lnTo>
                    <a:pt x="1359694" y="121444"/>
                  </a:lnTo>
                  <a:lnTo>
                    <a:pt x="1407319" y="166687"/>
                  </a:lnTo>
                  <a:lnTo>
                    <a:pt x="1452563" y="211931"/>
                  </a:lnTo>
                  <a:lnTo>
                    <a:pt x="1488281" y="252412"/>
                  </a:lnTo>
                  <a:lnTo>
                    <a:pt x="1516856" y="290512"/>
                  </a:lnTo>
                  <a:lnTo>
                    <a:pt x="1531144" y="323850"/>
                  </a:lnTo>
                  <a:lnTo>
                    <a:pt x="1538288" y="354806"/>
                  </a:lnTo>
                  <a:lnTo>
                    <a:pt x="1540669" y="373856"/>
                  </a:lnTo>
                  <a:lnTo>
                    <a:pt x="1535906" y="390525"/>
                  </a:lnTo>
                  <a:lnTo>
                    <a:pt x="1524000" y="407194"/>
                  </a:lnTo>
                  <a:lnTo>
                    <a:pt x="1500188" y="419100"/>
                  </a:lnTo>
                  <a:lnTo>
                    <a:pt x="1478756" y="423862"/>
                  </a:lnTo>
                  <a:lnTo>
                    <a:pt x="1438275" y="440531"/>
                  </a:lnTo>
                  <a:lnTo>
                    <a:pt x="1350169" y="481012"/>
                  </a:lnTo>
                  <a:lnTo>
                    <a:pt x="1219200" y="561975"/>
                  </a:lnTo>
                  <a:lnTo>
                    <a:pt x="1033463" y="685800"/>
                  </a:lnTo>
                  <a:lnTo>
                    <a:pt x="916781" y="764381"/>
                  </a:lnTo>
                  <a:lnTo>
                    <a:pt x="745331" y="869156"/>
                  </a:lnTo>
                  <a:lnTo>
                    <a:pt x="471488" y="1038225"/>
                  </a:lnTo>
                  <a:lnTo>
                    <a:pt x="264319" y="1157287"/>
                  </a:lnTo>
                  <a:lnTo>
                    <a:pt x="128588" y="1238250"/>
                  </a:lnTo>
                  <a:lnTo>
                    <a:pt x="0" y="1269206"/>
                  </a:lnTo>
                  <a:lnTo>
                    <a:pt x="145256" y="1088231"/>
                  </a:lnTo>
                  <a:lnTo>
                    <a:pt x="335756" y="942975"/>
                  </a:lnTo>
                  <a:lnTo>
                    <a:pt x="423863" y="871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7">
              <a:extLst>
                <a:ext uri="{FF2B5EF4-FFF2-40B4-BE49-F238E27FC236}">
                  <a16:creationId xmlns:a16="http://schemas.microsoft.com/office/drawing/2014/main" id="{197277E8-2DBD-494B-8C90-1440AB84310A}"/>
                </a:ext>
              </a:extLst>
            </p:cNvPr>
            <p:cNvSpPr/>
            <p:nvPr/>
          </p:nvSpPr>
          <p:spPr>
            <a:xfrm>
              <a:off x="5348288" y="3619500"/>
              <a:ext cx="1400175" cy="1058863"/>
            </a:xfrm>
            <a:custGeom>
              <a:avLst/>
              <a:gdLst>
                <a:gd name="connsiteX0" fmla="*/ 440531 w 1400175"/>
                <a:gd name="connsiteY0" fmla="*/ 323850 h 1059656"/>
                <a:gd name="connsiteX1" fmla="*/ 540543 w 1400175"/>
                <a:gd name="connsiteY1" fmla="*/ 395288 h 1059656"/>
                <a:gd name="connsiteX2" fmla="*/ 623887 w 1400175"/>
                <a:gd name="connsiteY2" fmla="*/ 459581 h 1059656"/>
                <a:gd name="connsiteX3" fmla="*/ 721518 w 1400175"/>
                <a:gd name="connsiteY3" fmla="*/ 540544 h 1059656"/>
                <a:gd name="connsiteX4" fmla="*/ 812006 w 1400175"/>
                <a:gd name="connsiteY4" fmla="*/ 619125 h 1059656"/>
                <a:gd name="connsiteX5" fmla="*/ 919162 w 1400175"/>
                <a:gd name="connsiteY5" fmla="*/ 714375 h 1059656"/>
                <a:gd name="connsiteX6" fmla="*/ 1019175 w 1400175"/>
                <a:gd name="connsiteY6" fmla="*/ 807244 h 1059656"/>
                <a:gd name="connsiteX7" fmla="*/ 1104900 w 1400175"/>
                <a:gd name="connsiteY7" fmla="*/ 892969 h 1059656"/>
                <a:gd name="connsiteX8" fmla="*/ 1209675 w 1400175"/>
                <a:gd name="connsiteY8" fmla="*/ 997744 h 1059656"/>
                <a:gd name="connsiteX9" fmla="*/ 1252537 w 1400175"/>
                <a:gd name="connsiteY9" fmla="*/ 1038225 h 1059656"/>
                <a:gd name="connsiteX10" fmla="*/ 1278731 w 1400175"/>
                <a:gd name="connsiteY10" fmla="*/ 1052513 h 1059656"/>
                <a:gd name="connsiteX11" fmla="*/ 1302543 w 1400175"/>
                <a:gd name="connsiteY11" fmla="*/ 1059656 h 1059656"/>
                <a:gd name="connsiteX12" fmla="*/ 1316831 w 1400175"/>
                <a:gd name="connsiteY12" fmla="*/ 1059656 h 1059656"/>
                <a:gd name="connsiteX13" fmla="*/ 1345406 w 1400175"/>
                <a:gd name="connsiteY13" fmla="*/ 1045369 h 1059656"/>
                <a:gd name="connsiteX14" fmla="*/ 1371600 w 1400175"/>
                <a:gd name="connsiteY14" fmla="*/ 1021556 h 1059656"/>
                <a:gd name="connsiteX15" fmla="*/ 1397793 w 1400175"/>
                <a:gd name="connsiteY15" fmla="*/ 981075 h 1059656"/>
                <a:gd name="connsiteX16" fmla="*/ 1400175 w 1400175"/>
                <a:gd name="connsiteY16" fmla="*/ 950119 h 1059656"/>
                <a:gd name="connsiteX17" fmla="*/ 1397793 w 1400175"/>
                <a:gd name="connsiteY17" fmla="*/ 888206 h 1059656"/>
                <a:gd name="connsiteX18" fmla="*/ 1385887 w 1400175"/>
                <a:gd name="connsiteY18" fmla="*/ 804863 h 1059656"/>
                <a:gd name="connsiteX19" fmla="*/ 1364456 w 1400175"/>
                <a:gd name="connsiteY19" fmla="*/ 723900 h 1059656"/>
                <a:gd name="connsiteX20" fmla="*/ 1333500 w 1400175"/>
                <a:gd name="connsiteY20" fmla="*/ 642938 h 1059656"/>
                <a:gd name="connsiteX21" fmla="*/ 1300162 w 1400175"/>
                <a:gd name="connsiteY21" fmla="*/ 578644 h 1059656"/>
                <a:gd name="connsiteX22" fmla="*/ 1281112 w 1400175"/>
                <a:gd name="connsiteY22" fmla="*/ 554831 h 1059656"/>
                <a:gd name="connsiteX23" fmla="*/ 1212056 w 1400175"/>
                <a:gd name="connsiteY23" fmla="*/ 507206 h 1059656"/>
                <a:gd name="connsiteX24" fmla="*/ 1097756 w 1400175"/>
                <a:gd name="connsiteY24" fmla="*/ 440531 h 1059656"/>
                <a:gd name="connsiteX25" fmla="*/ 985837 w 1400175"/>
                <a:gd name="connsiteY25" fmla="*/ 381000 h 1059656"/>
                <a:gd name="connsiteX26" fmla="*/ 862012 w 1400175"/>
                <a:gd name="connsiteY26" fmla="*/ 319088 h 1059656"/>
                <a:gd name="connsiteX27" fmla="*/ 757237 w 1400175"/>
                <a:gd name="connsiteY27" fmla="*/ 273844 h 1059656"/>
                <a:gd name="connsiteX28" fmla="*/ 616743 w 1400175"/>
                <a:gd name="connsiteY28" fmla="*/ 214313 h 1059656"/>
                <a:gd name="connsiteX29" fmla="*/ 457200 w 1400175"/>
                <a:gd name="connsiteY29" fmla="*/ 152400 h 1059656"/>
                <a:gd name="connsiteX30" fmla="*/ 264318 w 1400175"/>
                <a:gd name="connsiteY30" fmla="*/ 80963 h 1059656"/>
                <a:gd name="connsiteX31" fmla="*/ 119062 w 1400175"/>
                <a:gd name="connsiteY31" fmla="*/ 33338 h 1059656"/>
                <a:gd name="connsiteX32" fmla="*/ 0 w 1400175"/>
                <a:gd name="connsiteY32" fmla="*/ 0 h 1059656"/>
                <a:gd name="connsiteX33" fmla="*/ 83343 w 1400175"/>
                <a:gd name="connsiteY33" fmla="*/ 109538 h 1059656"/>
                <a:gd name="connsiteX34" fmla="*/ 178593 w 1400175"/>
                <a:gd name="connsiteY34" fmla="*/ 157163 h 1059656"/>
                <a:gd name="connsiteX35" fmla="*/ 266700 w 1400175"/>
                <a:gd name="connsiteY35" fmla="*/ 207169 h 1059656"/>
                <a:gd name="connsiteX36" fmla="*/ 352425 w 1400175"/>
                <a:gd name="connsiteY36" fmla="*/ 261938 h 1059656"/>
                <a:gd name="connsiteX37" fmla="*/ 440531 w 1400175"/>
                <a:gd name="connsiteY37" fmla="*/ 3238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0175" h="1059656">
                  <a:moveTo>
                    <a:pt x="440531" y="323850"/>
                  </a:moveTo>
                  <a:lnTo>
                    <a:pt x="540543" y="395288"/>
                  </a:lnTo>
                  <a:lnTo>
                    <a:pt x="623887" y="459581"/>
                  </a:lnTo>
                  <a:lnTo>
                    <a:pt x="721518" y="540544"/>
                  </a:lnTo>
                  <a:lnTo>
                    <a:pt x="812006" y="619125"/>
                  </a:lnTo>
                  <a:lnTo>
                    <a:pt x="919162" y="714375"/>
                  </a:lnTo>
                  <a:lnTo>
                    <a:pt x="1019175" y="807244"/>
                  </a:lnTo>
                  <a:lnTo>
                    <a:pt x="1104900" y="892969"/>
                  </a:lnTo>
                  <a:lnTo>
                    <a:pt x="1209675" y="997744"/>
                  </a:lnTo>
                  <a:lnTo>
                    <a:pt x="1252537" y="1038225"/>
                  </a:lnTo>
                  <a:lnTo>
                    <a:pt x="1278731" y="1052513"/>
                  </a:lnTo>
                  <a:lnTo>
                    <a:pt x="1302543" y="1059656"/>
                  </a:lnTo>
                  <a:lnTo>
                    <a:pt x="1316831" y="1059656"/>
                  </a:lnTo>
                  <a:lnTo>
                    <a:pt x="1345406" y="1045369"/>
                  </a:lnTo>
                  <a:lnTo>
                    <a:pt x="1371600" y="1021556"/>
                  </a:lnTo>
                  <a:lnTo>
                    <a:pt x="1397793" y="981075"/>
                  </a:lnTo>
                  <a:lnTo>
                    <a:pt x="1400175" y="950119"/>
                  </a:lnTo>
                  <a:lnTo>
                    <a:pt x="1397793" y="888206"/>
                  </a:lnTo>
                  <a:lnTo>
                    <a:pt x="1385887" y="804863"/>
                  </a:lnTo>
                  <a:lnTo>
                    <a:pt x="1364456" y="723900"/>
                  </a:lnTo>
                  <a:lnTo>
                    <a:pt x="1333500" y="642938"/>
                  </a:lnTo>
                  <a:lnTo>
                    <a:pt x="1300162" y="578644"/>
                  </a:lnTo>
                  <a:lnTo>
                    <a:pt x="1281112" y="554831"/>
                  </a:lnTo>
                  <a:lnTo>
                    <a:pt x="1212056" y="507206"/>
                  </a:lnTo>
                  <a:lnTo>
                    <a:pt x="1097756" y="440531"/>
                  </a:lnTo>
                  <a:lnTo>
                    <a:pt x="985837" y="381000"/>
                  </a:lnTo>
                  <a:lnTo>
                    <a:pt x="862012" y="319088"/>
                  </a:lnTo>
                  <a:lnTo>
                    <a:pt x="757237" y="273844"/>
                  </a:lnTo>
                  <a:lnTo>
                    <a:pt x="616743" y="214313"/>
                  </a:lnTo>
                  <a:lnTo>
                    <a:pt x="457200" y="152400"/>
                  </a:lnTo>
                  <a:lnTo>
                    <a:pt x="264318" y="80963"/>
                  </a:lnTo>
                  <a:lnTo>
                    <a:pt x="119062" y="33338"/>
                  </a:lnTo>
                  <a:lnTo>
                    <a:pt x="0" y="0"/>
                  </a:lnTo>
                  <a:lnTo>
                    <a:pt x="83343" y="109538"/>
                  </a:lnTo>
                  <a:lnTo>
                    <a:pt x="178593" y="157163"/>
                  </a:lnTo>
                  <a:lnTo>
                    <a:pt x="266700" y="207169"/>
                  </a:lnTo>
                  <a:lnTo>
                    <a:pt x="352425" y="261938"/>
                  </a:lnTo>
                  <a:lnTo>
                    <a:pt x="440531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9F212FC0-455B-479A-AB36-89E863178654}"/>
              </a:ext>
            </a:extLst>
          </p:cNvPr>
          <p:cNvGrpSpPr/>
          <p:nvPr/>
        </p:nvGrpSpPr>
        <p:grpSpPr>
          <a:xfrm>
            <a:off x="2655888" y="1441450"/>
            <a:ext cx="4667250" cy="4540250"/>
            <a:chOff x="2655888" y="1441450"/>
            <a:chExt cx="4667250" cy="4540250"/>
          </a:xfrm>
        </p:grpSpPr>
        <p:sp>
          <p:nvSpPr>
            <p:cNvPr id="18" name="フリーフォーム 34">
              <a:extLst>
                <a:ext uri="{FF2B5EF4-FFF2-40B4-BE49-F238E27FC236}">
                  <a16:creationId xmlns:a16="http://schemas.microsoft.com/office/drawing/2014/main" id="{8AE8A78C-D219-4EE2-9001-B27E6DB93A21}"/>
                </a:ext>
              </a:extLst>
            </p:cNvPr>
            <p:cNvSpPr/>
            <p:nvPr/>
          </p:nvSpPr>
          <p:spPr>
            <a:xfrm>
              <a:off x="2790825" y="2525713"/>
              <a:ext cx="1017588" cy="793750"/>
            </a:xfrm>
            <a:custGeom>
              <a:avLst/>
              <a:gdLst>
                <a:gd name="connsiteX0" fmla="*/ 600075 w 1016794"/>
                <a:gd name="connsiteY0" fmla="*/ 547688 h 792957"/>
                <a:gd name="connsiteX1" fmla="*/ 519113 w 1016794"/>
                <a:gd name="connsiteY1" fmla="*/ 471488 h 792957"/>
                <a:gd name="connsiteX2" fmla="*/ 435769 w 1016794"/>
                <a:gd name="connsiteY2" fmla="*/ 390525 h 792957"/>
                <a:gd name="connsiteX3" fmla="*/ 345281 w 1016794"/>
                <a:gd name="connsiteY3" fmla="*/ 300038 h 792957"/>
                <a:gd name="connsiteX4" fmla="*/ 259556 w 1016794"/>
                <a:gd name="connsiteY4" fmla="*/ 223838 h 792957"/>
                <a:gd name="connsiteX5" fmla="*/ 188119 w 1016794"/>
                <a:gd name="connsiteY5" fmla="*/ 169069 h 792957"/>
                <a:gd name="connsiteX6" fmla="*/ 135731 w 1016794"/>
                <a:gd name="connsiteY6" fmla="*/ 133350 h 792957"/>
                <a:gd name="connsiteX7" fmla="*/ 73819 w 1016794"/>
                <a:gd name="connsiteY7" fmla="*/ 92869 h 792957"/>
                <a:gd name="connsiteX8" fmla="*/ 28575 w 1016794"/>
                <a:gd name="connsiteY8" fmla="*/ 66675 h 792957"/>
                <a:gd name="connsiteX9" fmla="*/ 16669 w 1016794"/>
                <a:gd name="connsiteY9" fmla="*/ 57150 h 792957"/>
                <a:gd name="connsiteX10" fmla="*/ 7144 w 1016794"/>
                <a:gd name="connsiteY10" fmla="*/ 42863 h 792957"/>
                <a:gd name="connsiteX11" fmla="*/ 0 w 1016794"/>
                <a:gd name="connsiteY11" fmla="*/ 23813 h 792957"/>
                <a:gd name="connsiteX12" fmla="*/ 0 w 1016794"/>
                <a:gd name="connsiteY12" fmla="*/ 9525 h 792957"/>
                <a:gd name="connsiteX13" fmla="*/ 7144 w 1016794"/>
                <a:gd name="connsiteY13" fmla="*/ 0 h 792957"/>
                <a:gd name="connsiteX14" fmla="*/ 21431 w 1016794"/>
                <a:gd name="connsiteY14" fmla="*/ 0 h 792957"/>
                <a:gd name="connsiteX15" fmla="*/ 42863 w 1016794"/>
                <a:gd name="connsiteY15" fmla="*/ 4763 h 792957"/>
                <a:gd name="connsiteX16" fmla="*/ 73819 w 1016794"/>
                <a:gd name="connsiteY16" fmla="*/ 14288 h 792957"/>
                <a:gd name="connsiteX17" fmla="*/ 154781 w 1016794"/>
                <a:gd name="connsiteY17" fmla="*/ 28575 h 792957"/>
                <a:gd name="connsiteX18" fmla="*/ 240506 w 1016794"/>
                <a:gd name="connsiteY18" fmla="*/ 47625 h 792957"/>
                <a:gd name="connsiteX19" fmla="*/ 342900 w 1016794"/>
                <a:gd name="connsiteY19" fmla="*/ 73819 h 792957"/>
                <a:gd name="connsiteX20" fmla="*/ 438150 w 1016794"/>
                <a:gd name="connsiteY20" fmla="*/ 102394 h 792957"/>
                <a:gd name="connsiteX21" fmla="*/ 497681 w 1016794"/>
                <a:gd name="connsiteY21" fmla="*/ 123825 h 792957"/>
                <a:gd name="connsiteX22" fmla="*/ 573881 w 1016794"/>
                <a:gd name="connsiteY22" fmla="*/ 154782 h 792957"/>
                <a:gd name="connsiteX23" fmla="*/ 645319 w 1016794"/>
                <a:gd name="connsiteY23" fmla="*/ 190500 h 792957"/>
                <a:gd name="connsiteX24" fmla="*/ 707231 w 1016794"/>
                <a:gd name="connsiteY24" fmla="*/ 223838 h 792957"/>
                <a:gd name="connsiteX25" fmla="*/ 742950 w 1016794"/>
                <a:gd name="connsiteY25" fmla="*/ 250032 h 792957"/>
                <a:gd name="connsiteX26" fmla="*/ 792956 w 1016794"/>
                <a:gd name="connsiteY26" fmla="*/ 292894 h 792957"/>
                <a:gd name="connsiteX27" fmla="*/ 850106 w 1016794"/>
                <a:gd name="connsiteY27" fmla="*/ 350044 h 792957"/>
                <a:gd name="connsiteX28" fmla="*/ 909638 w 1016794"/>
                <a:gd name="connsiteY28" fmla="*/ 419100 h 792957"/>
                <a:gd name="connsiteX29" fmla="*/ 954881 w 1016794"/>
                <a:gd name="connsiteY29" fmla="*/ 485775 h 792957"/>
                <a:gd name="connsiteX30" fmla="*/ 978694 w 1016794"/>
                <a:gd name="connsiteY30" fmla="*/ 528638 h 792957"/>
                <a:gd name="connsiteX31" fmla="*/ 995363 w 1016794"/>
                <a:gd name="connsiteY31" fmla="*/ 576263 h 792957"/>
                <a:gd name="connsiteX32" fmla="*/ 1004888 w 1016794"/>
                <a:gd name="connsiteY32" fmla="*/ 619125 h 792957"/>
                <a:gd name="connsiteX33" fmla="*/ 1014413 w 1016794"/>
                <a:gd name="connsiteY33" fmla="*/ 673894 h 792957"/>
                <a:gd name="connsiteX34" fmla="*/ 1016794 w 1016794"/>
                <a:gd name="connsiteY34" fmla="*/ 719138 h 792957"/>
                <a:gd name="connsiteX35" fmla="*/ 1007269 w 1016794"/>
                <a:gd name="connsiteY35" fmla="*/ 745332 h 792957"/>
                <a:gd name="connsiteX36" fmla="*/ 983456 w 1016794"/>
                <a:gd name="connsiteY36" fmla="*/ 764382 h 792957"/>
                <a:gd name="connsiteX37" fmla="*/ 954881 w 1016794"/>
                <a:gd name="connsiteY37" fmla="*/ 778669 h 792957"/>
                <a:gd name="connsiteX38" fmla="*/ 907256 w 1016794"/>
                <a:gd name="connsiteY38" fmla="*/ 790575 h 792957"/>
                <a:gd name="connsiteX39" fmla="*/ 871538 w 1016794"/>
                <a:gd name="connsiteY39" fmla="*/ 792957 h 792957"/>
                <a:gd name="connsiteX40" fmla="*/ 852488 w 1016794"/>
                <a:gd name="connsiteY40" fmla="*/ 785813 h 792957"/>
                <a:gd name="connsiteX41" fmla="*/ 771525 w 1016794"/>
                <a:gd name="connsiteY41" fmla="*/ 707232 h 792957"/>
                <a:gd name="connsiteX42" fmla="*/ 600075 w 1016794"/>
                <a:gd name="connsiteY42" fmla="*/ 5476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16794" h="792957">
                  <a:moveTo>
                    <a:pt x="600075" y="547688"/>
                  </a:moveTo>
                  <a:lnTo>
                    <a:pt x="519113" y="471488"/>
                  </a:lnTo>
                  <a:lnTo>
                    <a:pt x="435769" y="390525"/>
                  </a:lnTo>
                  <a:lnTo>
                    <a:pt x="345281" y="300038"/>
                  </a:lnTo>
                  <a:lnTo>
                    <a:pt x="259556" y="223838"/>
                  </a:lnTo>
                  <a:lnTo>
                    <a:pt x="188119" y="169069"/>
                  </a:lnTo>
                  <a:lnTo>
                    <a:pt x="135731" y="133350"/>
                  </a:lnTo>
                  <a:lnTo>
                    <a:pt x="73819" y="92869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3819" y="14288"/>
                  </a:lnTo>
                  <a:lnTo>
                    <a:pt x="154781" y="28575"/>
                  </a:lnTo>
                  <a:lnTo>
                    <a:pt x="240506" y="47625"/>
                  </a:lnTo>
                  <a:lnTo>
                    <a:pt x="342900" y="73819"/>
                  </a:lnTo>
                  <a:lnTo>
                    <a:pt x="438150" y="102394"/>
                  </a:lnTo>
                  <a:lnTo>
                    <a:pt x="497681" y="123825"/>
                  </a:lnTo>
                  <a:lnTo>
                    <a:pt x="573881" y="154782"/>
                  </a:lnTo>
                  <a:lnTo>
                    <a:pt x="645319" y="190500"/>
                  </a:lnTo>
                  <a:lnTo>
                    <a:pt x="707231" y="223838"/>
                  </a:lnTo>
                  <a:lnTo>
                    <a:pt x="742950" y="250032"/>
                  </a:lnTo>
                  <a:lnTo>
                    <a:pt x="792956" y="292894"/>
                  </a:lnTo>
                  <a:lnTo>
                    <a:pt x="850106" y="350044"/>
                  </a:lnTo>
                  <a:lnTo>
                    <a:pt x="909638" y="419100"/>
                  </a:lnTo>
                  <a:lnTo>
                    <a:pt x="954881" y="485775"/>
                  </a:lnTo>
                  <a:lnTo>
                    <a:pt x="978694" y="528638"/>
                  </a:lnTo>
                  <a:lnTo>
                    <a:pt x="995363" y="576263"/>
                  </a:lnTo>
                  <a:lnTo>
                    <a:pt x="1004888" y="619125"/>
                  </a:lnTo>
                  <a:lnTo>
                    <a:pt x="1014413" y="673894"/>
                  </a:lnTo>
                  <a:lnTo>
                    <a:pt x="1016794" y="719138"/>
                  </a:lnTo>
                  <a:lnTo>
                    <a:pt x="1007269" y="745332"/>
                  </a:lnTo>
                  <a:lnTo>
                    <a:pt x="983456" y="764382"/>
                  </a:lnTo>
                  <a:lnTo>
                    <a:pt x="954881" y="778669"/>
                  </a:lnTo>
                  <a:lnTo>
                    <a:pt x="907256" y="790575"/>
                  </a:lnTo>
                  <a:lnTo>
                    <a:pt x="871538" y="792957"/>
                  </a:lnTo>
                  <a:lnTo>
                    <a:pt x="852488" y="785813"/>
                  </a:lnTo>
                  <a:lnTo>
                    <a:pt x="771525" y="707232"/>
                  </a:lnTo>
                  <a:lnTo>
                    <a:pt x="600075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9">
              <a:extLst>
                <a:ext uri="{FF2B5EF4-FFF2-40B4-BE49-F238E27FC236}">
                  <a16:creationId xmlns:a16="http://schemas.microsoft.com/office/drawing/2014/main" id="{9F0E9E48-0962-4500-BA6D-D505F72BC72E}"/>
                </a:ext>
              </a:extLst>
            </p:cNvPr>
            <p:cNvSpPr/>
            <p:nvPr/>
          </p:nvSpPr>
          <p:spPr>
            <a:xfrm rot="16200000">
              <a:off x="1514475" y="3136900"/>
              <a:ext cx="4295775" cy="1393825"/>
            </a:xfrm>
            <a:custGeom>
              <a:avLst/>
              <a:gdLst>
                <a:gd name="connsiteX0" fmla="*/ 2640815 w 4296621"/>
                <a:gd name="connsiteY0" fmla="*/ 1112108 h 1394549"/>
                <a:gd name="connsiteX1" fmla="*/ 3032701 w 4296621"/>
                <a:gd name="connsiteY1" fmla="*/ 1105047 h 1394549"/>
                <a:gd name="connsiteX2" fmla="*/ 3403404 w 4296621"/>
                <a:gd name="connsiteY2" fmla="*/ 1097986 h 1394549"/>
                <a:gd name="connsiteX3" fmla="*/ 3685844 w 4296621"/>
                <a:gd name="connsiteY3" fmla="*/ 1090925 h 1394549"/>
                <a:gd name="connsiteX4" fmla="*/ 3869430 w 4296621"/>
                <a:gd name="connsiteY4" fmla="*/ 1087395 h 1394549"/>
                <a:gd name="connsiteX5" fmla="*/ 3918857 w 4296621"/>
                <a:gd name="connsiteY5" fmla="*/ 1083864 h 1394549"/>
                <a:gd name="connsiteX6" fmla="*/ 3982406 w 4296621"/>
                <a:gd name="connsiteY6" fmla="*/ 1073273 h 1394549"/>
                <a:gd name="connsiteX7" fmla="*/ 4021241 w 4296621"/>
                <a:gd name="connsiteY7" fmla="*/ 1062681 h 1394549"/>
                <a:gd name="connsiteX8" fmla="*/ 4056547 w 4296621"/>
                <a:gd name="connsiteY8" fmla="*/ 1052090 h 1394549"/>
                <a:gd name="connsiteX9" fmla="*/ 4088321 w 4296621"/>
                <a:gd name="connsiteY9" fmla="*/ 1037968 h 1394549"/>
                <a:gd name="connsiteX10" fmla="*/ 4130687 w 4296621"/>
                <a:gd name="connsiteY10" fmla="*/ 1009724 h 1394549"/>
                <a:gd name="connsiteX11" fmla="*/ 4169523 w 4296621"/>
                <a:gd name="connsiteY11" fmla="*/ 970888 h 1394549"/>
                <a:gd name="connsiteX12" fmla="*/ 4197767 w 4296621"/>
                <a:gd name="connsiteY12" fmla="*/ 935583 h 1394549"/>
                <a:gd name="connsiteX13" fmla="*/ 4229541 w 4296621"/>
                <a:gd name="connsiteY13" fmla="*/ 889687 h 1394549"/>
                <a:gd name="connsiteX14" fmla="*/ 4254255 w 4296621"/>
                <a:gd name="connsiteY14" fmla="*/ 868504 h 1394549"/>
                <a:gd name="connsiteX15" fmla="*/ 4271907 w 4296621"/>
                <a:gd name="connsiteY15" fmla="*/ 861443 h 1394549"/>
                <a:gd name="connsiteX16" fmla="*/ 4286029 w 4296621"/>
                <a:gd name="connsiteY16" fmla="*/ 868504 h 1394549"/>
                <a:gd name="connsiteX17" fmla="*/ 4293090 w 4296621"/>
                <a:gd name="connsiteY17" fmla="*/ 882626 h 1394549"/>
                <a:gd name="connsiteX18" fmla="*/ 4296621 w 4296621"/>
                <a:gd name="connsiteY18" fmla="*/ 917931 h 1394549"/>
                <a:gd name="connsiteX19" fmla="*/ 4296621 w 4296621"/>
                <a:gd name="connsiteY19" fmla="*/ 985010 h 1394549"/>
                <a:gd name="connsiteX20" fmla="*/ 4293090 w 4296621"/>
                <a:gd name="connsiteY20" fmla="*/ 1037968 h 1394549"/>
                <a:gd name="connsiteX21" fmla="*/ 4275438 w 4296621"/>
                <a:gd name="connsiteY21" fmla="*/ 1105047 h 1394549"/>
                <a:gd name="connsiteX22" fmla="*/ 4243663 w 4296621"/>
                <a:gd name="connsiteY22" fmla="*/ 1182718 h 1394549"/>
                <a:gd name="connsiteX23" fmla="*/ 4208358 w 4296621"/>
                <a:gd name="connsiteY23" fmla="*/ 1253328 h 1394549"/>
                <a:gd name="connsiteX24" fmla="*/ 4165992 w 4296621"/>
                <a:gd name="connsiteY24" fmla="*/ 1320408 h 1394549"/>
                <a:gd name="connsiteX25" fmla="*/ 4141279 w 4296621"/>
                <a:gd name="connsiteY25" fmla="*/ 1359243 h 1394549"/>
                <a:gd name="connsiteX26" fmla="*/ 4116565 w 4296621"/>
                <a:gd name="connsiteY26" fmla="*/ 1376896 h 1394549"/>
                <a:gd name="connsiteX27" fmla="*/ 4084791 w 4296621"/>
                <a:gd name="connsiteY27" fmla="*/ 1391018 h 1394549"/>
                <a:gd name="connsiteX28" fmla="*/ 4049485 w 4296621"/>
                <a:gd name="connsiteY28" fmla="*/ 1394549 h 1394549"/>
                <a:gd name="connsiteX29" fmla="*/ 3996528 w 4296621"/>
                <a:gd name="connsiteY29" fmla="*/ 1387488 h 1394549"/>
                <a:gd name="connsiteX30" fmla="*/ 3943570 w 4296621"/>
                <a:gd name="connsiteY30" fmla="*/ 1373365 h 1394549"/>
                <a:gd name="connsiteX31" fmla="*/ 3862369 w 4296621"/>
                <a:gd name="connsiteY31" fmla="*/ 1362774 h 1394549"/>
                <a:gd name="connsiteX32" fmla="*/ 3664661 w 4296621"/>
                <a:gd name="connsiteY32" fmla="*/ 1355713 h 1394549"/>
                <a:gd name="connsiteX33" fmla="*/ 3396343 w 4296621"/>
                <a:gd name="connsiteY33" fmla="*/ 1355713 h 1394549"/>
                <a:gd name="connsiteX34" fmla="*/ 3036231 w 4296621"/>
                <a:gd name="connsiteY34" fmla="*/ 1359243 h 1394549"/>
                <a:gd name="connsiteX35" fmla="*/ 2764383 w 4296621"/>
                <a:gd name="connsiteY35" fmla="*/ 1355713 h 1394549"/>
                <a:gd name="connsiteX36" fmla="*/ 2478412 w 4296621"/>
                <a:gd name="connsiteY36" fmla="*/ 1355713 h 1394549"/>
                <a:gd name="connsiteX37" fmla="*/ 2248930 w 4296621"/>
                <a:gd name="connsiteY37" fmla="*/ 1348652 h 1394549"/>
                <a:gd name="connsiteX38" fmla="*/ 2061813 w 4296621"/>
                <a:gd name="connsiteY38" fmla="*/ 1338060 h 1394549"/>
                <a:gd name="connsiteX39" fmla="*/ 1910001 w 4296621"/>
                <a:gd name="connsiteY39" fmla="*/ 1323938 h 1394549"/>
                <a:gd name="connsiteX40" fmla="*/ 1705232 w 4296621"/>
                <a:gd name="connsiteY40" fmla="*/ 1295694 h 1394549"/>
                <a:gd name="connsiteX41" fmla="*/ 1472219 w 4296621"/>
                <a:gd name="connsiteY41" fmla="*/ 1249798 h 1394549"/>
                <a:gd name="connsiteX42" fmla="*/ 1274511 w 4296621"/>
                <a:gd name="connsiteY42" fmla="*/ 1196840 h 1394549"/>
                <a:gd name="connsiteX43" fmla="*/ 1080333 w 4296621"/>
                <a:gd name="connsiteY43" fmla="*/ 1129761 h 1394549"/>
                <a:gd name="connsiteX44" fmla="*/ 949705 w 4296621"/>
                <a:gd name="connsiteY44" fmla="*/ 1069742 h 1394549"/>
                <a:gd name="connsiteX45" fmla="*/ 815546 w 4296621"/>
                <a:gd name="connsiteY45" fmla="*/ 992071 h 1394549"/>
                <a:gd name="connsiteX46" fmla="*/ 674326 w 4296621"/>
                <a:gd name="connsiteY46" fmla="*/ 893217 h 1394549"/>
                <a:gd name="connsiteX47" fmla="*/ 571941 w 4296621"/>
                <a:gd name="connsiteY47" fmla="*/ 812016 h 1394549"/>
                <a:gd name="connsiteX48" fmla="*/ 458965 w 4296621"/>
                <a:gd name="connsiteY48" fmla="*/ 709631 h 1394549"/>
                <a:gd name="connsiteX49" fmla="*/ 331867 w 4296621"/>
                <a:gd name="connsiteY49" fmla="*/ 568411 h 1394549"/>
                <a:gd name="connsiteX50" fmla="*/ 208299 w 4296621"/>
                <a:gd name="connsiteY50" fmla="*/ 406008 h 1394549"/>
                <a:gd name="connsiteX51" fmla="*/ 134159 w 4296621"/>
                <a:gd name="connsiteY51" fmla="*/ 289501 h 1394549"/>
                <a:gd name="connsiteX52" fmla="*/ 45896 w 4296621"/>
                <a:gd name="connsiteY52" fmla="*/ 141220 h 1394549"/>
                <a:gd name="connsiteX53" fmla="*/ 10591 w 4296621"/>
                <a:gd name="connsiteY53" fmla="*/ 67080 h 1394549"/>
                <a:gd name="connsiteX54" fmla="*/ 0 w 4296621"/>
                <a:gd name="connsiteY54" fmla="*/ 35305 h 1394549"/>
                <a:gd name="connsiteX55" fmla="*/ 0 w 4296621"/>
                <a:gd name="connsiteY55" fmla="*/ 17653 h 1394549"/>
                <a:gd name="connsiteX56" fmla="*/ 14122 w 4296621"/>
                <a:gd name="connsiteY56" fmla="*/ 0 h 1394549"/>
                <a:gd name="connsiteX57" fmla="*/ 35305 w 4296621"/>
                <a:gd name="connsiteY57" fmla="*/ 3531 h 1394549"/>
                <a:gd name="connsiteX58" fmla="*/ 52957 w 4296621"/>
                <a:gd name="connsiteY58" fmla="*/ 14122 h 1394549"/>
                <a:gd name="connsiteX59" fmla="*/ 81201 w 4296621"/>
                <a:gd name="connsiteY59" fmla="*/ 56488 h 1394549"/>
                <a:gd name="connsiteX60" fmla="*/ 165933 w 4296621"/>
                <a:gd name="connsiteY60" fmla="*/ 172995 h 1394549"/>
                <a:gd name="connsiteX61" fmla="*/ 240074 w 4296621"/>
                <a:gd name="connsiteY61" fmla="*/ 264788 h 1394549"/>
                <a:gd name="connsiteX62" fmla="*/ 314214 w 4296621"/>
                <a:gd name="connsiteY62" fmla="*/ 345989 h 1394549"/>
                <a:gd name="connsiteX63" fmla="*/ 402477 w 4296621"/>
                <a:gd name="connsiteY63" fmla="*/ 441313 h 1394549"/>
                <a:gd name="connsiteX64" fmla="*/ 497801 w 4296621"/>
                <a:gd name="connsiteY64" fmla="*/ 533106 h 1394549"/>
                <a:gd name="connsiteX65" fmla="*/ 603716 w 4296621"/>
                <a:gd name="connsiteY65" fmla="*/ 617838 h 1394549"/>
                <a:gd name="connsiteX66" fmla="*/ 677856 w 4296621"/>
                <a:gd name="connsiteY66" fmla="*/ 674326 h 1394549"/>
                <a:gd name="connsiteX67" fmla="*/ 773180 w 4296621"/>
                <a:gd name="connsiteY67" fmla="*/ 741406 h 1394549"/>
                <a:gd name="connsiteX68" fmla="*/ 857912 w 4296621"/>
                <a:gd name="connsiteY68" fmla="*/ 790833 h 1394549"/>
                <a:gd name="connsiteX69" fmla="*/ 949705 w 4296621"/>
                <a:gd name="connsiteY69" fmla="*/ 843790 h 1394549"/>
                <a:gd name="connsiteX70" fmla="*/ 1073272 w 4296621"/>
                <a:gd name="connsiteY70" fmla="*/ 900278 h 1394549"/>
                <a:gd name="connsiteX71" fmla="*/ 1179187 w 4296621"/>
                <a:gd name="connsiteY71" fmla="*/ 939114 h 1394549"/>
                <a:gd name="connsiteX72" fmla="*/ 1270980 w 4296621"/>
                <a:gd name="connsiteY72" fmla="*/ 970888 h 1394549"/>
                <a:gd name="connsiteX73" fmla="*/ 1394548 w 4296621"/>
                <a:gd name="connsiteY73" fmla="*/ 1006193 h 1394549"/>
                <a:gd name="connsiteX74" fmla="*/ 1581665 w 4296621"/>
                <a:gd name="connsiteY74" fmla="*/ 1045029 h 1394549"/>
                <a:gd name="connsiteX75" fmla="*/ 1768781 w 4296621"/>
                <a:gd name="connsiteY75" fmla="*/ 1073273 h 1394549"/>
                <a:gd name="connsiteX76" fmla="*/ 1924123 w 4296621"/>
                <a:gd name="connsiteY76" fmla="*/ 1090925 h 1394549"/>
                <a:gd name="connsiteX77" fmla="*/ 2104179 w 4296621"/>
                <a:gd name="connsiteY77" fmla="*/ 1105047 h 1394549"/>
                <a:gd name="connsiteX78" fmla="*/ 2312479 w 4296621"/>
                <a:gd name="connsiteY78" fmla="*/ 1112108 h 1394549"/>
                <a:gd name="connsiteX79" fmla="*/ 2640815 w 4296621"/>
                <a:gd name="connsiteY79" fmla="*/ 1112108 h 139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296621" h="1394549">
                  <a:moveTo>
                    <a:pt x="2640815" y="1112108"/>
                  </a:moveTo>
                  <a:lnTo>
                    <a:pt x="3032701" y="1105047"/>
                  </a:lnTo>
                  <a:lnTo>
                    <a:pt x="3403404" y="1097986"/>
                  </a:lnTo>
                  <a:lnTo>
                    <a:pt x="3685844" y="1090925"/>
                  </a:lnTo>
                  <a:lnTo>
                    <a:pt x="3869430" y="1087395"/>
                  </a:lnTo>
                  <a:lnTo>
                    <a:pt x="3918857" y="1083864"/>
                  </a:lnTo>
                  <a:lnTo>
                    <a:pt x="3982406" y="1073273"/>
                  </a:lnTo>
                  <a:lnTo>
                    <a:pt x="4021241" y="1062681"/>
                  </a:lnTo>
                  <a:lnTo>
                    <a:pt x="4056547" y="1052090"/>
                  </a:lnTo>
                  <a:lnTo>
                    <a:pt x="4088321" y="1037968"/>
                  </a:lnTo>
                  <a:lnTo>
                    <a:pt x="4130687" y="1009724"/>
                  </a:lnTo>
                  <a:lnTo>
                    <a:pt x="4169523" y="970888"/>
                  </a:lnTo>
                  <a:lnTo>
                    <a:pt x="4197767" y="935583"/>
                  </a:lnTo>
                  <a:lnTo>
                    <a:pt x="4229541" y="889687"/>
                  </a:lnTo>
                  <a:lnTo>
                    <a:pt x="4254255" y="868504"/>
                  </a:lnTo>
                  <a:lnTo>
                    <a:pt x="4271907" y="861443"/>
                  </a:lnTo>
                  <a:lnTo>
                    <a:pt x="4286029" y="868504"/>
                  </a:lnTo>
                  <a:lnTo>
                    <a:pt x="4293090" y="882626"/>
                  </a:lnTo>
                  <a:lnTo>
                    <a:pt x="4296621" y="917931"/>
                  </a:lnTo>
                  <a:lnTo>
                    <a:pt x="4296621" y="985010"/>
                  </a:lnTo>
                  <a:lnTo>
                    <a:pt x="4293090" y="1037968"/>
                  </a:lnTo>
                  <a:lnTo>
                    <a:pt x="4275438" y="1105047"/>
                  </a:lnTo>
                  <a:lnTo>
                    <a:pt x="4243663" y="1182718"/>
                  </a:lnTo>
                  <a:lnTo>
                    <a:pt x="4208358" y="1253328"/>
                  </a:lnTo>
                  <a:lnTo>
                    <a:pt x="4165992" y="1320408"/>
                  </a:lnTo>
                  <a:lnTo>
                    <a:pt x="4141279" y="1359243"/>
                  </a:lnTo>
                  <a:lnTo>
                    <a:pt x="4116565" y="1376896"/>
                  </a:lnTo>
                  <a:lnTo>
                    <a:pt x="4084791" y="1391018"/>
                  </a:lnTo>
                  <a:lnTo>
                    <a:pt x="4049485" y="1394549"/>
                  </a:lnTo>
                  <a:lnTo>
                    <a:pt x="3996528" y="1387488"/>
                  </a:lnTo>
                  <a:lnTo>
                    <a:pt x="3943570" y="1373365"/>
                  </a:lnTo>
                  <a:lnTo>
                    <a:pt x="3862369" y="1362774"/>
                  </a:lnTo>
                  <a:lnTo>
                    <a:pt x="3664661" y="1355713"/>
                  </a:lnTo>
                  <a:lnTo>
                    <a:pt x="3396343" y="1355713"/>
                  </a:lnTo>
                  <a:lnTo>
                    <a:pt x="3036231" y="1359243"/>
                  </a:lnTo>
                  <a:lnTo>
                    <a:pt x="2764383" y="1355713"/>
                  </a:lnTo>
                  <a:lnTo>
                    <a:pt x="2478412" y="1355713"/>
                  </a:lnTo>
                  <a:lnTo>
                    <a:pt x="2248930" y="1348652"/>
                  </a:lnTo>
                  <a:lnTo>
                    <a:pt x="2061813" y="1338060"/>
                  </a:lnTo>
                  <a:lnTo>
                    <a:pt x="1910001" y="1323938"/>
                  </a:lnTo>
                  <a:lnTo>
                    <a:pt x="1705232" y="1295694"/>
                  </a:lnTo>
                  <a:lnTo>
                    <a:pt x="1472219" y="1249798"/>
                  </a:lnTo>
                  <a:lnTo>
                    <a:pt x="1274511" y="1196840"/>
                  </a:lnTo>
                  <a:lnTo>
                    <a:pt x="1080333" y="1129761"/>
                  </a:lnTo>
                  <a:lnTo>
                    <a:pt x="949705" y="1069742"/>
                  </a:lnTo>
                  <a:lnTo>
                    <a:pt x="815546" y="992071"/>
                  </a:lnTo>
                  <a:lnTo>
                    <a:pt x="674326" y="893217"/>
                  </a:lnTo>
                  <a:lnTo>
                    <a:pt x="571941" y="812016"/>
                  </a:lnTo>
                  <a:lnTo>
                    <a:pt x="458965" y="709631"/>
                  </a:lnTo>
                  <a:lnTo>
                    <a:pt x="331867" y="568411"/>
                  </a:lnTo>
                  <a:lnTo>
                    <a:pt x="208299" y="406008"/>
                  </a:lnTo>
                  <a:lnTo>
                    <a:pt x="134159" y="289501"/>
                  </a:lnTo>
                  <a:lnTo>
                    <a:pt x="45896" y="141220"/>
                  </a:lnTo>
                  <a:lnTo>
                    <a:pt x="10591" y="67080"/>
                  </a:lnTo>
                  <a:lnTo>
                    <a:pt x="0" y="35305"/>
                  </a:lnTo>
                  <a:lnTo>
                    <a:pt x="0" y="17653"/>
                  </a:lnTo>
                  <a:lnTo>
                    <a:pt x="14122" y="0"/>
                  </a:lnTo>
                  <a:lnTo>
                    <a:pt x="35305" y="3531"/>
                  </a:lnTo>
                  <a:lnTo>
                    <a:pt x="52957" y="14122"/>
                  </a:lnTo>
                  <a:lnTo>
                    <a:pt x="81201" y="56488"/>
                  </a:lnTo>
                  <a:lnTo>
                    <a:pt x="165933" y="172995"/>
                  </a:lnTo>
                  <a:lnTo>
                    <a:pt x="240074" y="264788"/>
                  </a:lnTo>
                  <a:lnTo>
                    <a:pt x="314214" y="345989"/>
                  </a:lnTo>
                  <a:lnTo>
                    <a:pt x="402477" y="441313"/>
                  </a:lnTo>
                  <a:lnTo>
                    <a:pt x="497801" y="533106"/>
                  </a:lnTo>
                  <a:lnTo>
                    <a:pt x="603716" y="617838"/>
                  </a:lnTo>
                  <a:lnTo>
                    <a:pt x="677856" y="674326"/>
                  </a:lnTo>
                  <a:lnTo>
                    <a:pt x="773180" y="741406"/>
                  </a:lnTo>
                  <a:lnTo>
                    <a:pt x="857912" y="790833"/>
                  </a:lnTo>
                  <a:lnTo>
                    <a:pt x="949705" y="843790"/>
                  </a:lnTo>
                  <a:lnTo>
                    <a:pt x="1073272" y="900278"/>
                  </a:lnTo>
                  <a:lnTo>
                    <a:pt x="1179187" y="939114"/>
                  </a:lnTo>
                  <a:lnTo>
                    <a:pt x="1270980" y="970888"/>
                  </a:lnTo>
                  <a:lnTo>
                    <a:pt x="1394548" y="1006193"/>
                  </a:lnTo>
                  <a:lnTo>
                    <a:pt x="1581665" y="1045029"/>
                  </a:lnTo>
                  <a:lnTo>
                    <a:pt x="1768781" y="1073273"/>
                  </a:lnTo>
                  <a:lnTo>
                    <a:pt x="1924123" y="1090925"/>
                  </a:lnTo>
                  <a:lnTo>
                    <a:pt x="2104179" y="1105047"/>
                  </a:lnTo>
                  <a:lnTo>
                    <a:pt x="2312479" y="1112108"/>
                  </a:lnTo>
                  <a:lnTo>
                    <a:pt x="2640815" y="1112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305DC1D6-1CE5-4E3E-96F4-78A82930D82F}"/>
                </a:ext>
              </a:extLst>
            </p:cNvPr>
            <p:cNvSpPr/>
            <p:nvPr/>
          </p:nvSpPr>
          <p:spPr>
            <a:xfrm>
              <a:off x="2655888" y="3494088"/>
              <a:ext cx="1562100" cy="1403350"/>
            </a:xfrm>
            <a:custGeom>
              <a:avLst/>
              <a:gdLst>
                <a:gd name="connsiteX0" fmla="*/ 604837 w 1562100"/>
                <a:gd name="connsiteY0" fmla="*/ 704850 h 1404937"/>
                <a:gd name="connsiteX1" fmla="*/ 864394 w 1562100"/>
                <a:gd name="connsiteY1" fmla="*/ 500062 h 1404937"/>
                <a:gd name="connsiteX2" fmla="*/ 1147762 w 1562100"/>
                <a:gd name="connsiteY2" fmla="*/ 271462 h 1404937"/>
                <a:gd name="connsiteX3" fmla="*/ 1400175 w 1562100"/>
                <a:gd name="connsiteY3" fmla="*/ 64294 h 1404937"/>
                <a:gd name="connsiteX4" fmla="*/ 1443037 w 1562100"/>
                <a:gd name="connsiteY4" fmla="*/ 33337 h 1404937"/>
                <a:gd name="connsiteX5" fmla="*/ 1562100 w 1562100"/>
                <a:gd name="connsiteY5" fmla="*/ 0 h 1404937"/>
                <a:gd name="connsiteX6" fmla="*/ 1445419 w 1562100"/>
                <a:gd name="connsiteY6" fmla="*/ 157162 h 1404937"/>
                <a:gd name="connsiteX7" fmla="*/ 1319212 w 1562100"/>
                <a:gd name="connsiteY7" fmla="*/ 297656 h 1404937"/>
                <a:gd name="connsiteX8" fmla="*/ 1109662 w 1562100"/>
                <a:gd name="connsiteY8" fmla="*/ 531019 h 1404937"/>
                <a:gd name="connsiteX9" fmla="*/ 923925 w 1562100"/>
                <a:gd name="connsiteY9" fmla="*/ 733425 h 1404937"/>
                <a:gd name="connsiteX10" fmla="*/ 781050 w 1562100"/>
                <a:gd name="connsiteY10" fmla="*/ 888206 h 1404937"/>
                <a:gd name="connsiteX11" fmla="*/ 628650 w 1562100"/>
                <a:gd name="connsiteY11" fmla="*/ 1054894 h 1404937"/>
                <a:gd name="connsiteX12" fmla="*/ 478631 w 1562100"/>
                <a:gd name="connsiteY12" fmla="*/ 1209675 h 1404937"/>
                <a:gd name="connsiteX13" fmla="*/ 409575 w 1562100"/>
                <a:gd name="connsiteY13" fmla="*/ 1281112 h 1404937"/>
                <a:gd name="connsiteX14" fmla="*/ 397669 w 1562100"/>
                <a:gd name="connsiteY14" fmla="*/ 1312069 h 1404937"/>
                <a:gd name="connsiteX15" fmla="*/ 385762 w 1562100"/>
                <a:gd name="connsiteY15" fmla="*/ 1340644 h 1404937"/>
                <a:gd name="connsiteX16" fmla="*/ 361950 w 1562100"/>
                <a:gd name="connsiteY16" fmla="*/ 1373981 h 1404937"/>
                <a:gd name="connsiteX17" fmla="*/ 338137 w 1562100"/>
                <a:gd name="connsiteY17" fmla="*/ 1395412 h 1404937"/>
                <a:gd name="connsiteX18" fmla="*/ 321469 w 1562100"/>
                <a:gd name="connsiteY18" fmla="*/ 1402556 h 1404937"/>
                <a:gd name="connsiteX19" fmla="*/ 295275 w 1562100"/>
                <a:gd name="connsiteY19" fmla="*/ 1404937 h 1404937"/>
                <a:gd name="connsiteX20" fmla="*/ 269081 w 1562100"/>
                <a:gd name="connsiteY20" fmla="*/ 1395412 h 1404937"/>
                <a:gd name="connsiteX21" fmla="*/ 247650 w 1562100"/>
                <a:gd name="connsiteY21" fmla="*/ 1376362 h 1404937"/>
                <a:gd name="connsiteX22" fmla="*/ 216694 w 1562100"/>
                <a:gd name="connsiteY22" fmla="*/ 1335881 h 1404937"/>
                <a:gd name="connsiteX23" fmla="*/ 171450 w 1562100"/>
                <a:gd name="connsiteY23" fmla="*/ 1269206 h 1404937"/>
                <a:gd name="connsiteX24" fmla="*/ 119062 w 1562100"/>
                <a:gd name="connsiteY24" fmla="*/ 1193006 h 1404937"/>
                <a:gd name="connsiteX25" fmla="*/ 71437 w 1562100"/>
                <a:gd name="connsiteY25" fmla="*/ 1107281 h 1404937"/>
                <a:gd name="connsiteX26" fmla="*/ 30956 w 1562100"/>
                <a:gd name="connsiteY26" fmla="*/ 1012031 h 1404937"/>
                <a:gd name="connsiteX27" fmla="*/ 7144 w 1562100"/>
                <a:gd name="connsiteY27" fmla="*/ 950119 h 1404937"/>
                <a:gd name="connsiteX28" fmla="*/ 0 w 1562100"/>
                <a:gd name="connsiteY28" fmla="*/ 907256 h 1404937"/>
                <a:gd name="connsiteX29" fmla="*/ 4762 w 1562100"/>
                <a:gd name="connsiteY29" fmla="*/ 883444 h 1404937"/>
                <a:gd name="connsiteX30" fmla="*/ 9525 w 1562100"/>
                <a:gd name="connsiteY30" fmla="*/ 876300 h 1404937"/>
                <a:gd name="connsiteX31" fmla="*/ 14287 w 1562100"/>
                <a:gd name="connsiteY31" fmla="*/ 873919 h 1404937"/>
                <a:gd name="connsiteX32" fmla="*/ 26194 w 1562100"/>
                <a:gd name="connsiteY32" fmla="*/ 873919 h 1404937"/>
                <a:gd name="connsiteX33" fmla="*/ 42862 w 1562100"/>
                <a:gd name="connsiteY33" fmla="*/ 878681 h 1404937"/>
                <a:gd name="connsiteX34" fmla="*/ 76200 w 1562100"/>
                <a:gd name="connsiteY34" fmla="*/ 895350 h 1404937"/>
                <a:gd name="connsiteX35" fmla="*/ 128587 w 1562100"/>
                <a:gd name="connsiteY35" fmla="*/ 919162 h 1404937"/>
                <a:gd name="connsiteX36" fmla="*/ 183356 w 1562100"/>
                <a:gd name="connsiteY36" fmla="*/ 940594 h 1404937"/>
                <a:gd name="connsiteX37" fmla="*/ 216694 w 1562100"/>
                <a:gd name="connsiteY37" fmla="*/ 947737 h 1404937"/>
                <a:gd name="connsiteX38" fmla="*/ 242887 w 1562100"/>
                <a:gd name="connsiteY38" fmla="*/ 950119 h 1404937"/>
                <a:gd name="connsiteX39" fmla="*/ 269081 w 1562100"/>
                <a:gd name="connsiteY39" fmla="*/ 945356 h 1404937"/>
                <a:gd name="connsiteX40" fmla="*/ 311944 w 1562100"/>
                <a:gd name="connsiteY40" fmla="*/ 926306 h 1404937"/>
                <a:gd name="connsiteX41" fmla="*/ 371475 w 1562100"/>
                <a:gd name="connsiteY41" fmla="*/ 881062 h 1404937"/>
                <a:gd name="connsiteX42" fmla="*/ 564356 w 1562100"/>
                <a:gd name="connsiteY42" fmla="*/ 738187 h 1404937"/>
                <a:gd name="connsiteX43" fmla="*/ 604837 w 1562100"/>
                <a:gd name="connsiteY43" fmla="*/ 70485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2100" h="1404937">
                  <a:moveTo>
                    <a:pt x="604837" y="704850"/>
                  </a:moveTo>
                  <a:lnTo>
                    <a:pt x="864394" y="500062"/>
                  </a:lnTo>
                  <a:lnTo>
                    <a:pt x="1147762" y="271462"/>
                  </a:lnTo>
                  <a:lnTo>
                    <a:pt x="1400175" y="64294"/>
                  </a:lnTo>
                  <a:lnTo>
                    <a:pt x="1443037" y="33337"/>
                  </a:lnTo>
                  <a:lnTo>
                    <a:pt x="1562100" y="0"/>
                  </a:lnTo>
                  <a:lnTo>
                    <a:pt x="1445419" y="157162"/>
                  </a:lnTo>
                  <a:lnTo>
                    <a:pt x="1319212" y="297656"/>
                  </a:lnTo>
                  <a:lnTo>
                    <a:pt x="1109662" y="531019"/>
                  </a:lnTo>
                  <a:lnTo>
                    <a:pt x="923925" y="733425"/>
                  </a:lnTo>
                  <a:lnTo>
                    <a:pt x="781050" y="888206"/>
                  </a:lnTo>
                  <a:lnTo>
                    <a:pt x="628650" y="1054894"/>
                  </a:lnTo>
                  <a:lnTo>
                    <a:pt x="478631" y="1209675"/>
                  </a:lnTo>
                  <a:lnTo>
                    <a:pt x="409575" y="1281112"/>
                  </a:lnTo>
                  <a:lnTo>
                    <a:pt x="397669" y="1312069"/>
                  </a:lnTo>
                  <a:lnTo>
                    <a:pt x="385762" y="1340644"/>
                  </a:lnTo>
                  <a:lnTo>
                    <a:pt x="361950" y="1373981"/>
                  </a:lnTo>
                  <a:lnTo>
                    <a:pt x="338137" y="1395412"/>
                  </a:lnTo>
                  <a:lnTo>
                    <a:pt x="321469" y="1402556"/>
                  </a:lnTo>
                  <a:lnTo>
                    <a:pt x="295275" y="1404937"/>
                  </a:lnTo>
                  <a:lnTo>
                    <a:pt x="269081" y="1395412"/>
                  </a:lnTo>
                  <a:lnTo>
                    <a:pt x="247650" y="1376362"/>
                  </a:lnTo>
                  <a:lnTo>
                    <a:pt x="216694" y="1335881"/>
                  </a:lnTo>
                  <a:lnTo>
                    <a:pt x="171450" y="1269206"/>
                  </a:lnTo>
                  <a:lnTo>
                    <a:pt x="119062" y="1193006"/>
                  </a:lnTo>
                  <a:lnTo>
                    <a:pt x="71437" y="1107281"/>
                  </a:lnTo>
                  <a:lnTo>
                    <a:pt x="30956" y="1012031"/>
                  </a:lnTo>
                  <a:lnTo>
                    <a:pt x="7144" y="950119"/>
                  </a:lnTo>
                  <a:lnTo>
                    <a:pt x="0" y="907256"/>
                  </a:lnTo>
                  <a:lnTo>
                    <a:pt x="4762" y="883444"/>
                  </a:lnTo>
                  <a:lnTo>
                    <a:pt x="9525" y="876300"/>
                  </a:lnTo>
                  <a:lnTo>
                    <a:pt x="14287" y="873919"/>
                  </a:lnTo>
                  <a:lnTo>
                    <a:pt x="26194" y="873919"/>
                  </a:lnTo>
                  <a:lnTo>
                    <a:pt x="42862" y="878681"/>
                  </a:lnTo>
                  <a:lnTo>
                    <a:pt x="76200" y="895350"/>
                  </a:lnTo>
                  <a:lnTo>
                    <a:pt x="128587" y="919162"/>
                  </a:lnTo>
                  <a:lnTo>
                    <a:pt x="183356" y="940594"/>
                  </a:lnTo>
                  <a:lnTo>
                    <a:pt x="216694" y="947737"/>
                  </a:lnTo>
                  <a:lnTo>
                    <a:pt x="242887" y="950119"/>
                  </a:lnTo>
                  <a:lnTo>
                    <a:pt x="269081" y="945356"/>
                  </a:lnTo>
                  <a:lnTo>
                    <a:pt x="311944" y="926306"/>
                  </a:lnTo>
                  <a:lnTo>
                    <a:pt x="371475" y="881062"/>
                  </a:lnTo>
                  <a:lnTo>
                    <a:pt x="564356" y="738187"/>
                  </a:lnTo>
                  <a:lnTo>
                    <a:pt x="604837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252C7E60-D020-4BCB-BA71-0B7CF2CFB5A6}"/>
                </a:ext>
              </a:extLst>
            </p:cNvPr>
            <p:cNvSpPr/>
            <p:nvPr/>
          </p:nvSpPr>
          <p:spPr>
            <a:xfrm rot="16200000">
              <a:off x="3894932" y="2415381"/>
              <a:ext cx="4402138" cy="2454275"/>
            </a:xfrm>
            <a:custGeom>
              <a:avLst/>
              <a:gdLst>
                <a:gd name="connsiteX0" fmla="*/ 2035162 w 4401217"/>
                <a:gd name="connsiteY0" fmla="*/ 209920 h 2455003"/>
                <a:gd name="connsiteX1" fmla="*/ 2405192 w 4401217"/>
                <a:gd name="connsiteY1" fmla="*/ 209920 h 2455003"/>
                <a:gd name="connsiteX2" fmla="*/ 2696946 w 4401217"/>
                <a:gd name="connsiteY2" fmla="*/ 213478 h 2455003"/>
                <a:gd name="connsiteX3" fmla="*/ 2924656 w 4401217"/>
                <a:gd name="connsiteY3" fmla="*/ 220594 h 2455003"/>
                <a:gd name="connsiteX4" fmla="*/ 3138135 w 4401217"/>
                <a:gd name="connsiteY4" fmla="*/ 224152 h 2455003"/>
                <a:gd name="connsiteX5" fmla="*/ 3419215 w 4401217"/>
                <a:gd name="connsiteY5" fmla="*/ 234826 h 2455003"/>
                <a:gd name="connsiteX6" fmla="*/ 3597114 w 4401217"/>
                <a:gd name="connsiteY6" fmla="*/ 241942 h 2455003"/>
                <a:gd name="connsiteX7" fmla="*/ 3782129 w 4401217"/>
                <a:gd name="connsiteY7" fmla="*/ 249058 h 2455003"/>
                <a:gd name="connsiteX8" fmla="*/ 3924448 w 4401217"/>
                <a:gd name="connsiteY8" fmla="*/ 256174 h 2455003"/>
                <a:gd name="connsiteX9" fmla="*/ 3963586 w 4401217"/>
                <a:gd name="connsiteY9" fmla="*/ 256174 h 2455003"/>
                <a:gd name="connsiteX10" fmla="*/ 4016955 w 4401217"/>
                <a:gd name="connsiteY10" fmla="*/ 249058 h 2455003"/>
                <a:gd name="connsiteX11" fmla="*/ 4066767 w 4401217"/>
                <a:gd name="connsiteY11" fmla="*/ 241942 h 2455003"/>
                <a:gd name="connsiteX12" fmla="*/ 4120137 w 4401217"/>
                <a:gd name="connsiteY12" fmla="*/ 227710 h 2455003"/>
                <a:gd name="connsiteX13" fmla="*/ 4169948 w 4401217"/>
                <a:gd name="connsiteY13" fmla="*/ 206362 h 2455003"/>
                <a:gd name="connsiteX14" fmla="*/ 4219760 w 4401217"/>
                <a:gd name="connsiteY14" fmla="*/ 170782 h 2455003"/>
                <a:gd name="connsiteX15" fmla="*/ 4269572 w 4401217"/>
                <a:gd name="connsiteY15" fmla="*/ 117413 h 2455003"/>
                <a:gd name="connsiteX16" fmla="*/ 4312267 w 4401217"/>
                <a:gd name="connsiteY16" fmla="*/ 64043 h 2455003"/>
                <a:gd name="connsiteX17" fmla="*/ 4354963 w 4401217"/>
                <a:gd name="connsiteY17" fmla="*/ 7115 h 2455003"/>
                <a:gd name="connsiteX18" fmla="*/ 4372753 w 4401217"/>
                <a:gd name="connsiteY18" fmla="*/ 0 h 2455003"/>
                <a:gd name="connsiteX19" fmla="*/ 4383427 w 4401217"/>
                <a:gd name="connsiteY19" fmla="*/ 3558 h 2455003"/>
                <a:gd name="connsiteX20" fmla="*/ 4394101 w 4401217"/>
                <a:gd name="connsiteY20" fmla="*/ 10673 h 2455003"/>
                <a:gd name="connsiteX21" fmla="*/ 4401217 w 4401217"/>
                <a:gd name="connsiteY21" fmla="*/ 35579 h 2455003"/>
                <a:gd name="connsiteX22" fmla="*/ 4397659 w 4401217"/>
                <a:gd name="connsiteY22" fmla="*/ 117413 h 2455003"/>
                <a:gd name="connsiteX23" fmla="*/ 4390543 w 4401217"/>
                <a:gd name="connsiteY23" fmla="*/ 199246 h 2455003"/>
                <a:gd name="connsiteX24" fmla="*/ 4376311 w 4401217"/>
                <a:gd name="connsiteY24" fmla="*/ 263290 h 2455003"/>
                <a:gd name="connsiteX25" fmla="*/ 4347847 w 4401217"/>
                <a:gd name="connsiteY25" fmla="*/ 338007 h 2455003"/>
                <a:gd name="connsiteX26" fmla="*/ 4315825 w 4401217"/>
                <a:gd name="connsiteY26" fmla="*/ 409167 h 2455003"/>
                <a:gd name="connsiteX27" fmla="*/ 4283804 w 4401217"/>
                <a:gd name="connsiteY27" fmla="*/ 466094 h 2455003"/>
                <a:gd name="connsiteX28" fmla="*/ 4244666 w 4401217"/>
                <a:gd name="connsiteY28" fmla="*/ 533696 h 2455003"/>
                <a:gd name="connsiteX29" fmla="*/ 4205528 w 4401217"/>
                <a:gd name="connsiteY29" fmla="*/ 587066 h 2455003"/>
                <a:gd name="connsiteX30" fmla="*/ 4166390 w 4401217"/>
                <a:gd name="connsiteY30" fmla="*/ 619087 h 2455003"/>
                <a:gd name="connsiteX31" fmla="*/ 4130811 w 4401217"/>
                <a:gd name="connsiteY31" fmla="*/ 633319 h 2455003"/>
                <a:gd name="connsiteX32" fmla="*/ 4105905 w 4401217"/>
                <a:gd name="connsiteY32" fmla="*/ 629761 h 2455003"/>
                <a:gd name="connsiteX33" fmla="*/ 4077441 w 4401217"/>
                <a:gd name="connsiteY33" fmla="*/ 619087 h 2455003"/>
                <a:gd name="connsiteX34" fmla="*/ 4041861 w 4401217"/>
                <a:gd name="connsiteY34" fmla="*/ 594182 h 2455003"/>
                <a:gd name="connsiteX35" fmla="*/ 4020513 w 4401217"/>
                <a:gd name="connsiteY35" fmla="*/ 569276 h 2455003"/>
                <a:gd name="connsiteX36" fmla="*/ 3984934 w 4401217"/>
                <a:gd name="connsiteY36" fmla="*/ 547928 h 2455003"/>
                <a:gd name="connsiteX37" fmla="*/ 3920890 w 4401217"/>
                <a:gd name="connsiteY37" fmla="*/ 530138 h 2455003"/>
                <a:gd name="connsiteX38" fmla="*/ 3856846 w 4401217"/>
                <a:gd name="connsiteY38" fmla="*/ 523022 h 2455003"/>
                <a:gd name="connsiteX39" fmla="*/ 3646926 w 4401217"/>
                <a:gd name="connsiteY39" fmla="*/ 512348 h 2455003"/>
                <a:gd name="connsiteX40" fmla="*/ 3369404 w 4401217"/>
                <a:gd name="connsiteY40" fmla="*/ 494558 h 2455003"/>
                <a:gd name="connsiteX41" fmla="*/ 2988700 w 4401217"/>
                <a:gd name="connsiteY41" fmla="*/ 469652 h 2455003"/>
                <a:gd name="connsiteX42" fmla="*/ 2743200 w 4401217"/>
                <a:gd name="connsiteY42" fmla="*/ 455421 h 2455003"/>
                <a:gd name="connsiteX43" fmla="*/ 2622228 w 4401217"/>
                <a:gd name="connsiteY43" fmla="*/ 430515 h 2455003"/>
                <a:gd name="connsiteX44" fmla="*/ 2316242 w 4401217"/>
                <a:gd name="connsiteY44" fmla="*/ 434073 h 2455003"/>
                <a:gd name="connsiteX45" fmla="*/ 2024488 w 4401217"/>
                <a:gd name="connsiteY45" fmla="*/ 434073 h 2455003"/>
                <a:gd name="connsiteX46" fmla="*/ 1750524 w 4401217"/>
                <a:gd name="connsiteY46" fmla="*/ 434073 h 2455003"/>
                <a:gd name="connsiteX47" fmla="*/ 1405400 w 4401217"/>
                <a:gd name="connsiteY47" fmla="*/ 434073 h 2455003"/>
                <a:gd name="connsiteX48" fmla="*/ 992675 w 4401217"/>
                <a:gd name="connsiteY48" fmla="*/ 434073 h 2455003"/>
                <a:gd name="connsiteX49" fmla="*/ 793428 w 4401217"/>
                <a:gd name="connsiteY49" fmla="*/ 437631 h 2455003"/>
                <a:gd name="connsiteX50" fmla="*/ 697363 w 4401217"/>
                <a:gd name="connsiteY50" fmla="*/ 444747 h 2455003"/>
                <a:gd name="connsiteX51" fmla="*/ 622646 w 4401217"/>
                <a:gd name="connsiteY51" fmla="*/ 455421 h 2455003"/>
                <a:gd name="connsiteX52" fmla="*/ 555044 w 4401217"/>
                <a:gd name="connsiteY52" fmla="*/ 476768 h 2455003"/>
                <a:gd name="connsiteX53" fmla="*/ 458979 w 4401217"/>
                <a:gd name="connsiteY53" fmla="*/ 523022 h 2455003"/>
                <a:gd name="connsiteX54" fmla="*/ 409167 w 4401217"/>
                <a:gd name="connsiteY54" fmla="*/ 558602 h 2455003"/>
                <a:gd name="connsiteX55" fmla="*/ 370029 w 4401217"/>
                <a:gd name="connsiteY55" fmla="*/ 604856 h 2455003"/>
                <a:gd name="connsiteX56" fmla="*/ 334449 w 4401217"/>
                <a:gd name="connsiteY56" fmla="*/ 658225 h 2455003"/>
                <a:gd name="connsiteX57" fmla="*/ 309544 w 4401217"/>
                <a:gd name="connsiteY57" fmla="*/ 715153 h 2455003"/>
                <a:gd name="connsiteX58" fmla="*/ 284638 w 4401217"/>
                <a:gd name="connsiteY58" fmla="*/ 786312 h 2455003"/>
                <a:gd name="connsiteX59" fmla="*/ 266848 w 4401217"/>
                <a:gd name="connsiteY59" fmla="*/ 893052 h 2455003"/>
                <a:gd name="connsiteX60" fmla="*/ 252616 w 4401217"/>
                <a:gd name="connsiteY60" fmla="*/ 1003349 h 2455003"/>
                <a:gd name="connsiteX61" fmla="*/ 245500 w 4401217"/>
                <a:gd name="connsiteY61" fmla="*/ 1181248 h 2455003"/>
                <a:gd name="connsiteX62" fmla="*/ 249058 w 4401217"/>
                <a:gd name="connsiteY62" fmla="*/ 1334241 h 2455003"/>
                <a:gd name="connsiteX63" fmla="*/ 256174 w 4401217"/>
                <a:gd name="connsiteY63" fmla="*/ 1547719 h 2455003"/>
                <a:gd name="connsiteX64" fmla="*/ 266848 w 4401217"/>
                <a:gd name="connsiteY64" fmla="*/ 1679365 h 2455003"/>
                <a:gd name="connsiteX65" fmla="*/ 281080 w 4401217"/>
                <a:gd name="connsiteY65" fmla="*/ 1789662 h 2455003"/>
                <a:gd name="connsiteX66" fmla="*/ 302428 w 4401217"/>
                <a:gd name="connsiteY66" fmla="*/ 1878611 h 2455003"/>
                <a:gd name="connsiteX67" fmla="*/ 327334 w 4401217"/>
                <a:gd name="connsiteY67" fmla="*/ 1953329 h 2455003"/>
                <a:gd name="connsiteX68" fmla="*/ 352239 w 4401217"/>
                <a:gd name="connsiteY68" fmla="*/ 2422982 h 2455003"/>
                <a:gd name="connsiteX69" fmla="*/ 320218 w 4401217"/>
                <a:gd name="connsiteY69" fmla="*/ 2444330 h 2455003"/>
                <a:gd name="connsiteX70" fmla="*/ 281080 w 4401217"/>
                <a:gd name="connsiteY70" fmla="*/ 2455003 h 2455003"/>
                <a:gd name="connsiteX71" fmla="*/ 252616 w 4401217"/>
                <a:gd name="connsiteY71" fmla="*/ 2455003 h 2455003"/>
                <a:gd name="connsiteX72" fmla="*/ 209920 w 4401217"/>
                <a:gd name="connsiteY72" fmla="*/ 2437214 h 2455003"/>
                <a:gd name="connsiteX73" fmla="*/ 174341 w 4401217"/>
                <a:gd name="connsiteY73" fmla="*/ 2408750 h 2455003"/>
                <a:gd name="connsiteX74" fmla="*/ 142319 w 4401217"/>
                <a:gd name="connsiteY74" fmla="*/ 2358938 h 2455003"/>
                <a:gd name="connsiteX75" fmla="*/ 120971 w 4401217"/>
                <a:gd name="connsiteY75" fmla="*/ 2312684 h 2455003"/>
                <a:gd name="connsiteX76" fmla="*/ 81833 w 4401217"/>
                <a:gd name="connsiteY76" fmla="*/ 2188155 h 2455003"/>
                <a:gd name="connsiteX77" fmla="*/ 46253 w 4401217"/>
                <a:gd name="connsiteY77" fmla="*/ 2042278 h 2455003"/>
                <a:gd name="connsiteX78" fmla="*/ 24906 w 4401217"/>
                <a:gd name="connsiteY78" fmla="*/ 1882169 h 2455003"/>
                <a:gd name="connsiteX79" fmla="*/ 10674 w 4401217"/>
                <a:gd name="connsiteY79" fmla="*/ 1739850 h 2455003"/>
                <a:gd name="connsiteX80" fmla="*/ 0 w 4401217"/>
                <a:gd name="connsiteY80" fmla="*/ 1512140 h 2455003"/>
                <a:gd name="connsiteX81" fmla="*/ 7116 w 4401217"/>
                <a:gd name="connsiteY81" fmla="*/ 1277313 h 2455003"/>
                <a:gd name="connsiteX82" fmla="*/ 17790 w 4401217"/>
                <a:gd name="connsiteY82" fmla="*/ 1106530 h 2455003"/>
                <a:gd name="connsiteX83" fmla="*/ 24906 w 4401217"/>
                <a:gd name="connsiteY83" fmla="*/ 1010465 h 2455003"/>
                <a:gd name="connsiteX84" fmla="*/ 39137 w 4401217"/>
                <a:gd name="connsiteY84" fmla="*/ 903726 h 2455003"/>
                <a:gd name="connsiteX85" fmla="*/ 56927 w 4401217"/>
                <a:gd name="connsiteY85" fmla="*/ 804102 h 2455003"/>
                <a:gd name="connsiteX86" fmla="*/ 92507 w 4401217"/>
                <a:gd name="connsiteY86" fmla="*/ 661783 h 2455003"/>
                <a:gd name="connsiteX87" fmla="*/ 128087 w 4401217"/>
                <a:gd name="connsiteY87" fmla="*/ 562160 h 2455003"/>
                <a:gd name="connsiteX88" fmla="*/ 177899 w 4401217"/>
                <a:gd name="connsiteY88" fmla="*/ 469652 h 2455003"/>
                <a:gd name="connsiteX89" fmla="*/ 238384 w 4401217"/>
                <a:gd name="connsiteY89" fmla="*/ 394935 h 2455003"/>
                <a:gd name="connsiteX90" fmla="*/ 291754 w 4401217"/>
                <a:gd name="connsiteY90" fmla="*/ 345123 h 2455003"/>
                <a:gd name="connsiteX91" fmla="*/ 341565 w 4401217"/>
                <a:gd name="connsiteY91" fmla="*/ 313101 h 2455003"/>
                <a:gd name="connsiteX92" fmla="*/ 426957 w 4401217"/>
                <a:gd name="connsiteY92" fmla="*/ 273964 h 2455003"/>
                <a:gd name="connsiteX93" fmla="*/ 530138 w 4401217"/>
                <a:gd name="connsiteY93" fmla="*/ 241942 h 2455003"/>
                <a:gd name="connsiteX94" fmla="*/ 651109 w 4401217"/>
                <a:gd name="connsiteY94" fmla="*/ 220594 h 2455003"/>
                <a:gd name="connsiteX95" fmla="*/ 747175 w 4401217"/>
                <a:gd name="connsiteY95" fmla="*/ 213478 h 2455003"/>
                <a:gd name="connsiteX96" fmla="*/ 871704 w 4401217"/>
                <a:gd name="connsiteY96" fmla="*/ 209920 h 2455003"/>
                <a:gd name="connsiteX97" fmla="*/ 1131436 w 4401217"/>
                <a:gd name="connsiteY97" fmla="*/ 209920 h 2455003"/>
                <a:gd name="connsiteX98" fmla="*/ 1533488 w 4401217"/>
                <a:gd name="connsiteY98" fmla="*/ 209920 h 2455003"/>
                <a:gd name="connsiteX99" fmla="*/ 2035162 w 4401217"/>
                <a:gd name="connsiteY99" fmla="*/ 209920 h 245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401217" h="2455003">
                  <a:moveTo>
                    <a:pt x="2035162" y="209920"/>
                  </a:moveTo>
                  <a:lnTo>
                    <a:pt x="2405192" y="209920"/>
                  </a:lnTo>
                  <a:lnTo>
                    <a:pt x="2696946" y="213478"/>
                  </a:lnTo>
                  <a:lnTo>
                    <a:pt x="2924656" y="220594"/>
                  </a:lnTo>
                  <a:lnTo>
                    <a:pt x="3138135" y="224152"/>
                  </a:lnTo>
                  <a:lnTo>
                    <a:pt x="3419215" y="234826"/>
                  </a:lnTo>
                  <a:lnTo>
                    <a:pt x="3597114" y="241942"/>
                  </a:lnTo>
                  <a:lnTo>
                    <a:pt x="3782129" y="249058"/>
                  </a:lnTo>
                  <a:lnTo>
                    <a:pt x="3924448" y="256174"/>
                  </a:lnTo>
                  <a:lnTo>
                    <a:pt x="3963586" y="256174"/>
                  </a:lnTo>
                  <a:lnTo>
                    <a:pt x="4016955" y="249058"/>
                  </a:lnTo>
                  <a:lnTo>
                    <a:pt x="4066767" y="241942"/>
                  </a:lnTo>
                  <a:lnTo>
                    <a:pt x="4120137" y="227710"/>
                  </a:lnTo>
                  <a:lnTo>
                    <a:pt x="4169948" y="206362"/>
                  </a:lnTo>
                  <a:lnTo>
                    <a:pt x="4219760" y="170782"/>
                  </a:lnTo>
                  <a:lnTo>
                    <a:pt x="4269572" y="117413"/>
                  </a:lnTo>
                  <a:lnTo>
                    <a:pt x="4312267" y="64043"/>
                  </a:lnTo>
                  <a:lnTo>
                    <a:pt x="4354963" y="7115"/>
                  </a:lnTo>
                  <a:lnTo>
                    <a:pt x="4372753" y="0"/>
                  </a:lnTo>
                  <a:lnTo>
                    <a:pt x="4383427" y="3558"/>
                  </a:lnTo>
                  <a:lnTo>
                    <a:pt x="4394101" y="10673"/>
                  </a:lnTo>
                  <a:lnTo>
                    <a:pt x="4401217" y="35579"/>
                  </a:lnTo>
                  <a:lnTo>
                    <a:pt x="4397659" y="117413"/>
                  </a:lnTo>
                  <a:lnTo>
                    <a:pt x="4390543" y="199246"/>
                  </a:lnTo>
                  <a:lnTo>
                    <a:pt x="4376311" y="263290"/>
                  </a:lnTo>
                  <a:lnTo>
                    <a:pt x="4347847" y="338007"/>
                  </a:lnTo>
                  <a:lnTo>
                    <a:pt x="4315825" y="409167"/>
                  </a:lnTo>
                  <a:lnTo>
                    <a:pt x="4283804" y="466094"/>
                  </a:lnTo>
                  <a:lnTo>
                    <a:pt x="4244666" y="533696"/>
                  </a:lnTo>
                  <a:lnTo>
                    <a:pt x="4205528" y="587066"/>
                  </a:lnTo>
                  <a:lnTo>
                    <a:pt x="4166390" y="619087"/>
                  </a:lnTo>
                  <a:lnTo>
                    <a:pt x="4130811" y="633319"/>
                  </a:lnTo>
                  <a:lnTo>
                    <a:pt x="4105905" y="629761"/>
                  </a:lnTo>
                  <a:lnTo>
                    <a:pt x="4077441" y="619087"/>
                  </a:lnTo>
                  <a:lnTo>
                    <a:pt x="4041861" y="594182"/>
                  </a:lnTo>
                  <a:lnTo>
                    <a:pt x="4020513" y="569276"/>
                  </a:lnTo>
                  <a:lnTo>
                    <a:pt x="3984934" y="547928"/>
                  </a:lnTo>
                  <a:lnTo>
                    <a:pt x="3920890" y="530138"/>
                  </a:lnTo>
                  <a:lnTo>
                    <a:pt x="3856846" y="523022"/>
                  </a:lnTo>
                  <a:lnTo>
                    <a:pt x="3646926" y="512348"/>
                  </a:lnTo>
                  <a:lnTo>
                    <a:pt x="3369404" y="494558"/>
                  </a:lnTo>
                  <a:lnTo>
                    <a:pt x="2988700" y="469652"/>
                  </a:lnTo>
                  <a:lnTo>
                    <a:pt x="2743200" y="455421"/>
                  </a:lnTo>
                  <a:lnTo>
                    <a:pt x="2622228" y="430515"/>
                  </a:lnTo>
                  <a:lnTo>
                    <a:pt x="2316242" y="434073"/>
                  </a:lnTo>
                  <a:lnTo>
                    <a:pt x="2024488" y="434073"/>
                  </a:lnTo>
                  <a:lnTo>
                    <a:pt x="1750524" y="434073"/>
                  </a:lnTo>
                  <a:lnTo>
                    <a:pt x="1405400" y="434073"/>
                  </a:lnTo>
                  <a:lnTo>
                    <a:pt x="992675" y="434073"/>
                  </a:lnTo>
                  <a:lnTo>
                    <a:pt x="793428" y="437631"/>
                  </a:lnTo>
                  <a:lnTo>
                    <a:pt x="697363" y="444747"/>
                  </a:lnTo>
                  <a:lnTo>
                    <a:pt x="622646" y="455421"/>
                  </a:lnTo>
                  <a:lnTo>
                    <a:pt x="555044" y="476768"/>
                  </a:lnTo>
                  <a:lnTo>
                    <a:pt x="458979" y="523022"/>
                  </a:lnTo>
                  <a:lnTo>
                    <a:pt x="409167" y="558602"/>
                  </a:lnTo>
                  <a:lnTo>
                    <a:pt x="370029" y="604856"/>
                  </a:lnTo>
                  <a:lnTo>
                    <a:pt x="334449" y="658225"/>
                  </a:lnTo>
                  <a:lnTo>
                    <a:pt x="309544" y="715153"/>
                  </a:lnTo>
                  <a:lnTo>
                    <a:pt x="284638" y="786312"/>
                  </a:lnTo>
                  <a:lnTo>
                    <a:pt x="266848" y="893052"/>
                  </a:lnTo>
                  <a:lnTo>
                    <a:pt x="252616" y="1003349"/>
                  </a:lnTo>
                  <a:lnTo>
                    <a:pt x="245500" y="1181248"/>
                  </a:lnTo>
                  <a:lnTo>
                    <a:pt x="249058" y="1334241"/>
                  </a:lnTo>
                  <a:lnTo>
                    <a:pt x="256174" y="1547719"/>
                  </a:lnTo>
                  <a:lnTo>
                    <a:pt x="266848" y="1679365"/>
                  </a:lnTo>
                  <a:lnTo>
                    <a:pt x="281080" y="1789662"/>
                  </a:lnTo>
                  <a:lnTo>
                    <a:pt x="302428" y="1878611"/>
                  </a:lnTo>
                  <a:lnTo>
                    <a:pt x="327334" y="1953329"/>
                  </a:lnTo>
                  <a:lnTo>
                    <a:pt x="352239" y="2422982"/>
                  </a:lnTo>
                  <a:lnTo>
                    <a:pt x="320218" y="2444330"/>
                  </a:lnTo>
                  <a:lnTo>
                    <a:pt x="281080" y="2455003"/>
                  </a:lnTo>
                  <a:lnTo>
                    <a:pt x="252616" y="2455003"/>
                  </a:lnTo>
                  <a:lnTo>
                    <a:pt x="209920" y="2437214"/>
                  </a:lnTo>
                  <a:lnTo>
                    <a:pt x="174341" y="2408750"/>
                  </a:lnTo>
                  <a:lnTo>
                    <a:pt x="142319" y="2358938"/>
                  </a:lnTo>
                  <a:lnTo>
                    <a:pt x="120971" y="2312684"/>
                  </a:lnTo>
                  <a:lnTo>
                    <a:pt x="81833" y="2188155"/>
                  </a:lnTo>
                  <a:lnTo>
                    <a:pt x="46253" y="2042278"/>
                  </a:lnTo>
                  <a:lnTo>
                    <a:pt x="24906" y="1882169"/>
                  </a:lnTo>
                  <a:lnTo>
                    <a:pt x="10674" y="1739850"/>
                  </a:lnTo>
                  <a:lnTo>
                    <a:pt x="0" y="1512140"/>
                  </a:lnTo>
                  <a:lnTo>
                    <a:pt x="7116" y="1277313"/>
                  </a:lnTo>
                  <a:lnTo>
                    <a:pt x="17790" y="1106530"/>
                  </a:lnTo>
                  <a:lnTo>
                    <a:pt x="24906" y="1010465"/>
                  </a:lnTo>
                  <a:lnTo>
                    <a:pt x="39137" y="903726"/>
                  </a:lnTo>
                  <a:lnTo>
                    <a:pt x="56927" y="804102"/>
                  </a:lnTo>
                  <a:lnTo>
                    <a:pt x="92507" y="661783"/>
                  </a:lnTo>
                  <a:lnTo>
                    <a:pt x="128087" y="562160"/>
                  </a:lnTo>
                  <a:lnTo>
                    <a:pt x="177899" y="469652"/>
                  </a:lnTo>
                  <a:lnTo>
                    <a:pt x="238384" y="394935"/>
                  </a:lnTo>
                  <a:lnTo>
                    <a:pt x="291754" y="345123"/>
                  </a:lnTo>
                  <a:lnTo>
                    <a:pt x="341565" y="313101"/>
                  </a:lnTo>
                  <a:lnTo>
                    <a:pt x="426957" y="273964"/>
                  </a:lnTo>
                  <a:lnTo>
                    <a:pt x="530138" y="241942"/>
                  </a:lnTo>
                  <a:lnTo>
                    <a:pt x="651109" y="220594"/>
                  </a:lnTo>
                  <a:lnTo>
                    <a:pt x="747175" y="213478"/>
                  </a:lnTo>
                  <a:lnTo>
                    <a:pt x="871704" y="209920"/>
                  </a:lnTo>
                  <a:lnTo>
                    <a:pt x="1131436" y="209920"/>
                  </a:lnTo>
                  <a:lnTo>
                    <a:pt x="1533488" y="209920"/>
                  </a:lnTo>
                  <a:lnTo>
                    <a:pt x="2035162" y="209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1">
              <a:extLst>
                <a:ext uri="{FF2B5EF4-FFF2-40B4-BE49-F238E27FC236}">
                  <a16:creationId xmlns:a16="http://schemas.microsoft.com/office/drawing/2014/main" id="{851FCCBB-5D4F-477C-A3D2-F3EE1B648945}"/>
                </a:ext>
              </a:extLst>
            </p:cNvPr>
            <p:cNvSpPr/>
            <p:nvPr/>
          </p:nvSpPr>
          <p:spPr>
            <a:xfrm rot="16200000">
              <a:off x="6614319" y="4871244"/>
              <a:ext cx="817562" cy="590550"/>
            </a:xfrm>
            <a:custGeom>
              <a:avLst/>
              <a:gdLst>
                <a:gd name="connsiteX0" fmla="*/ 497682 w 816769"/>
                <a:gd name="connsiteY0" fmla="*/ 273843 h 590550"/>
                <a:gd name="connsiteX1" fmla="*/ 733425 w 816769"/>
                <a:gd name="connsiteY1" fmla="*/ 309562 h 590550"/>
                <a:gd name="connsiteX2" fmla="*/ 790575 w 816769"/>
                <a:gd name="connsiteY2" fmla="*/ 319087 h 590550"/>
                <a:gd name="connsiteX3" fmla="*/ 804863 w 816769"/>
                <a:gd name="connsiteY3" fmla="*/ 323850 h 590550"/>
                <a:gd name="connsiteX4" fmla="*/ 814388 w 816769"/>
                <a:gd name="connsiteY4" fmla="*/ 333375 h 590550"/>
                <a:gd name="connsiteX5" fmla="*/ 816769 w 816769"/>
                <a:gd name="connsiteY5" fmla="*/ 342900 h 590550"/>
                <a:gd name="connsiteX6" fmla="*/ 809625 w 816769"/>
                <a:gd name="connsiteY6" fmla="*/ 359568 h 590550"/>
                <a:gd name="connsiteX7" fmla="*/ 788194 w 816769"/>
                <a:gd name="connsiteY7" fmla="*/ 381000 h 590550"/>
                <a:gd name="connsiteX8" fmla="*/ 738188 w 816769"/>
                <a:gd name="connsiteY8" fmla="*/ 385762 h 590550"/>
                <a:gd name="connsiteX9" fmla="*/ 626269 w 816769"/>
                <a:gd name="connsiteY9" fmla="*/ 388143 h 590550"/>
                <a:gd name="connsiteX10" fmla="*/ 464344 w 816769"/>
                <a:gd name="connsiteY10" fmla="*/ 400050 h 590550"/>
                <a:gd name="connsiteX11" fmla="*/ 314325 w 816769"/>
                <a:gd name="connsiteY11" fmla="*/ 419100 h 590550"/>
                <a:gd name="connsiteX12" fmla="*/ 221457 w 816769"/>
                <a:gd name="connsiteY12" fmla="*/ 433387 h 590550"/>
                <a:gd name="connsiteX13" fmla="*/ 173832 w 816769"/>
                <a:gd name="connsiteY13" fmla="*/ 450056 h 590550"/>
                <a:gd name="connsiteX14" fmla="*/ 135732 w 816769"/>
                <a:gd name="connsiteY14" fmla="*/ 473868 h 590550"/>
                <a:gd name="connsiteX15" fmla="*/ 114300 w 816769"/>
                <a:gd name="connsiteY15" fmla="*/ 497681 h 590550"/>
                <a:gd name="connsiteX16" fmla="*/ 97632 w 816769"/>
                <a:gd name="connsiteY16" fmla="*/ 531018 h 590550"/>
                <a:gd name="connsiteX17" fmla="*/ 80963 w 816769"/>
                <a:gd name="connsiteY17" fmla="*/ 564356 h 590550"/>
                <a:gd name="connsiteX18" fmla="*/ 38100 w 816769"/>
                <a:gd name="connsiteY18" fmla="*/ 588168 h 590550"/>
                <a:gd name="connsiteX19" fmla="*/ 0 w 816769"/>
                <a:gd name="connsiteY19" fmla="*/ 590550 h 590550"/>
                <a:gd name="connsiteX20" fmla="*/ 26194 w 816769"/>
                <a:gd name="connsiteY20" fmla="*/ 0 h 590550"/>
                <a:gd name="connsiteX21" fmla="*/ 57150 w 816769"/>
                <a:gd name="connsiteY21" fmla="*/ 90487 h 590550"/>
                <a:gd name="connsiteX22" fmla="*/ 73819 w 816769"/>
                <a:gd name="connsiteY22" fmla="*/ 126206 h 590550"/>
                <a:gd name="connsiteX23" fmla="*/ 97632 w 816769"/>
                <a:gd name="connsiteY23" fmla="*/ 159543 h 590550"/>
                <a:gd name="connsiteX24" fmla="*/ 121444 w 816769"/>
                <a:gd name="connsiteY24" fmla="*/ 183356 h 590550"/>
                <a:gd name="connsiteX25" fmla="*/ 152400 w 816769"/>
                <a:gd name="connsiteY25" fmla="*/ 202406 h 590550"/>
                <a:gd name="connsiteX26" fmla="*/ 180975 w 816769"/>
                <a:gd name="connsiteY26" fmla="*/ 214312 h 590550"/>
                <a:gd name="connsiteX27" fmla="*/ 214313 w 816769"/>
                <a:gd name="connsiteY27" fmla="*/ 223837 h 590550"/>
                <a:gd name="connsiteX28" fmla="*/ 330994 w 816769"/>
                <a:gd name="connsiteY28" fmla="*/ 245268 h 590550"/>
                <a:gd name="connsiteX29" fmla="*/ 497682 w 816769"/>
                <a:gd name="connsiteY29" fmla="*/ 273843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16769" h="590550">
                  <a:moveTo>
                    <a:pt x="497682" y="273843"/>
                  </a:moveTo>
                  <a:lnTo>
                    <a:pt x="733425" y="309562"/>
                  </a:lnTo>
                  <a:lnTo>
                    <a:pt x="790575" y="319087"/>
                  </a:lnTo>
                  <a:lnTo>
                    <a:pt x="804863" y="323850"/>
                  </a:lnTo>
                  <a:lnTo>
                    <a:pt x="814388" y="333375"/>
                  </a:lnTo>
                  <a:lnTo>
                    <a:pt x="816769" y="342900"/>
                  </a:lnTo>
                  <a:lnTo>
                    <a:pt x="809625" y="359568"/>
                  </a:lnTo>
                  <a:lnTo>
                    <a:pt x="788194" y="381000"/>
                  </a:lnTo>
                  <a:lnTo>
                    <a:pt x="738188" y="385762"/>
                  </a:lnTo>
                  <a:lnTo>
                    <a:pt x="626269" y="388143"/>
                  </a:lnTo>
                  <a:lnTo>
                    <a:pt x="464344" y="400050"/>
                  </a:lnTo>
                  <a:lnTo>
                    <a:pt x="314325" y="419100"/>
                  </a:lnTo>
                  <a:lnTo>
                    <a:pt x="221457" y="433387"/>
                  </a:lnTo>
                  <a:lnTo>
                    <a:pt x="173832" y="450056"/>
                  </a:lnTo>
                  <a:lnTo>
                    <a:pt x="135732" y="473868"/>
                  </a:lnTo>
                  <a:lnTo>
                    <a:pt x="114300" y="497681"/>
                  </a:lnTo>
                  <a:lnTo>
                    <a:pt x="97632" y="531018"/>
                  </a:lnTo>
                  <a:lnTo>
                    <a:pt x="80963" y="564356"/>
                  </a:lnTo>
                  <a:lnTo>
                    <a:pt x="38100" y="588168"/>
                  </a:lnTo>
                  <a:lnTo>
                    <a:pt x="0" y="590550"/>
                  </a:lnTo>
                  <a:lnTo>
                    <a:pt x="26194" y="0"/>
                  </a:lnTo>
                  <a:lnTo>
                    <a:pt x="57150" y="90487"/>
                  </a:lnTo>
                  <a:lnTo>
                    <a:pt x="73819" y="126206"/>
                  </a:lnTo>
                  <a:lnTo>
                    <a:pt x="97632" y="159543"/>
                  </a:lnTo>
                  <a:lnTo>
                    <a:pt x="121444" y="183356"/>
                  </a:lnTo>
                  <a:lnTo>
                    <a:pt x="152400" y="202406"/>
                  </a:lnTo>
                  <a:lnTo>
                    <a:pt x="180975" y="214312"/>
                  </a:lnTo>
                  <a:lnTo>
                    <a:pt x="214313" y="223837"/>
                  </a:lnTo>
                  <a:lnTo>
                    <a:pt x="330994" y="245268"/>
                  </a:lnTo>
                  <a:lnTo>
                    <a:pt x="497682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6">
              <a:extLst>
                <a:ext uri="{FF2B5EF4-FFF2-40B4-BE49-F238E27FC236}">
                  <a16:creationId xmlns:a16="http://schemas.microsoft.com/office/drawing/2014/main" id="{8D87EE82-D5F7-40FB-AB7D-49EF97827C1E}"/>
                </a:ext>
              </a:extLst>
            </p:cNvPr>
            <p:cNvSpPr/>
            <p:nvPr/>
          </p:nvSpPr>
          <p:spPr>
            <a:xfrm>
              <a:off x="5162550" y="1998663"/>
              <a:ext cx="1541463" cy="1268412"/>
            </a:xfrm>
            <a:custGeom>
              <a:avLst/>
              <a:gdLst>
                <a:gd name="connsiteX0" fmla="*/ 423863 w 1540669"/>
                <a:gd name="connsiteY0" fmla="*/ 871537 h 1269206"/>
                <a:gd name="connsiteX1" fmla="*/ 661988 w 1540669"/>
                <a:gd name="connsiteY1" fmla="*/ 678656 h 1269206"/>
                <a:gd name="connsiteX2" fmla="*/ 866775 w 1540669"/>
                <a:gd name="connsiteY2" fmla="*/ 502444 h 1269206"/>
                <a:gd name="connsiteX3" fmla="*/ 1002506 w 1540669"/>
                <a:gd name="connsiteY3" fmla="*/ 373856 h 1269206"/>
                <a:gd name="connsiteX4" fmla="*/ 1076325 w 1540669"/>
                <a:gd name="connsiteY4" fmla="*/ 292894 h 1269206"/>
                <a:gd name="connsiteX5" fmla="*/ 1121569 w 1540669"/>
                <a:gd name="connsiteY5" fmla="*/ 228600 h 1269206"/>
                <a:gd name="connsiteX6" fmla="*/ 1126331 w 1540669"/>
                <a:gd name="connsiteY6" fmla="*/ 204787 h 1269206"/>
                <a:gd name="connsiteX7" fmla="*/ 1126331 w 1540669"/>
                <a:gd name="connsiteY7" fmla="*/ 161925 h 1269206"/>
                <a:gd name="connsiteX8" fmla="*/ 1114425 w 1540669"/>
                <a:gd name="connsiteY8" fmla="*/ 128587 h 1269206"/>
                <a:gd name="connsiteX9" fmla="*/ 1092994 w 1540669"/>
                <a:gd name="connsiteY9" fmla="*/ 92869 h 1269206"/>
                <a:gd name="connsiteX10" fmla="*/ 1073944 w 1540669"/>
                <a:gd name="connsiteY10" fmla="*/ 66675 h 1269206"/>
                <a:gd name="connsiteX11" fmla="*/ 1054894 w 1540669"/>
                <a:gd name="connsiteY11" fmla="*/ 40481 h 1269206"/>
                <a:gd name="connsiteX12" fmla="*/ 1050131 w 1540669"/>
                <a:gd name="connsiteY12" fmla="*/ 26194 h 1269206"/>
                <a:gd name="connsiteX13" fmla="*/ 1057275 w 1540669"/>
                <a:gd name="connsiteY13" fmla="*/ 11906 h 1269206"/>
                <a:gd name="connsiteX14" fmla="*/ 1083469 w 1540669"/>
                <a:gd name="connsiteY14" fmla="*/ 0 h 1269206"/>
                <a:gd name="connsiteX15" fmla="*/ 1135856 w 1540669"/>
                <a:gd name="connsiteY15" fmla="*/ 4762 h 1269206"/>
                <a:gd name="connsiteX16" fmla="*/ 1185863 w 1540669"/>
                <a:gd name="connsiteY16" fmla="*/ 16669 h 1269206"/>
                <a:gd name="connsiteX17" fmla="*/ 1231106 w 1540669"/>
                <a:gd name="connsiteY17" fmla="*/ 35719 h 1269206"/>
                <a:gd name="connsiteX18" fmla="*/ 1271588 w 1540669"/>
                <a:gd name="connsiteY18" fmla="*/ 57150 h 1269206"/>
                <a:gd name="connsiteX19" fmla="*/ 1316831 w 1540669"/>
                <a:gd name="connsiteY19" fmla="*/ 88106 h 1269206"/>
                <a:gd name="connsiteX20" fmla="*/ 1359694 w 1540669"/>
                <a:gd name="connsiteY20" fmla="*/ 121444 h 1269206"/>
                <a:gd name="connsiteX21" fmla="*/ 1407319 w 1540669"/>
                <a:gd name="connsiteY21" fmla="*/ 166687 h 1269206"/>
                <a:gd name="connsiteX22" fmla="*/ 1452563 w 1540669"/>
                <a:gd name="connsiteY22" fmla="*/ 211931 h 1269206"/>
                <a:gd name="connsiteX23" fmla="*/ 1488281 w 1540669"/>
                <a:gd name="connsiteY23" fmla="*/ 252412 h 1269206"/>
                <a:gd name="connsiteX24" fmla="*/ 1516856 w 1540669"/>
                <a:gd name="connsiteY24" fmla="*/ 290512 h 1269206"/>
                <a:gd name="connsiteX25" fmla="*/ 1531144 w 1540669"/>
                <a:gd name="connsiteY25" fmla="*/ 323850 h 1269206"/>
                <a:gd name="connsiteX26" fmla="*/ 1538288 w 1540669"/>
                <a:gd name="connsiteY26" fmla="*/ 354806 h 1269206"/>
                <a:gd name="connsiteX27" fmla="*/ 1540669 w 1540669"/>
                <a:gd name="connsiteY27" fmla="*/ 373856 h 1269206"/>
                <a:gd name="connsiteX28" fmla="*/ 1535906 w 1540669"/>
                <a:gd name="connsiteY28" fmla="*/ 390525 h 1269206"/>
                <a:gd name="connsiteX29" fmla="*/ 1524000 w 1540669"/>
                <a:gd name="connsiteY29" fmla="*/ 407194 h 1269206"/>
                <a:gd name="connsiteX30" fmla="*/ 1500188 w 1540669"/>
                <a:gd name="connsiteY30" fmla="*/ 419100 h 1269206"/>
                <a:gd name="connsiteX31" fmla="*/ 1478756 w 1540669"/>
                <a:gd name="connsiteY31" fmla="*/ 423862 h 1269206"/>
                <a:gd name="connsiteX32" fmla="*/ 1438275 w 1540669"/>
                <a:gd name="connsiteY32" fmla="*/ 440531 h 1269206"/>
                <a:gd name="connsiteX33" fmla="*/ 1350169 w 1540669"/>
                <a:gd name="connsiteY33" fmla="*/ 481012 h 1269206"/>
                <a:gd name="connsiteX34" fmla="*/ 1219200 w 1540669"/>
                <a:gd name="connsiteY34" fmla="*/ 561975 h 1269206"/>
                <a:gd name="connsiteX35" fmla="*/ 1033463 w 1540669"/>
                <a:gd name="connsiteY35" fmla="*/ 685800 h 1269206"/>
                <a:gd name="connsiteX36" fmla="*/ 916781 w 1540669"/>
                <a:gd name="connsiteY36" fmla="*/ 764381 h 1269206"/>
                <a:gd name="connsiteX37" fmla="*/ 745331 w 1540669"/>
                <a:gd name="connsiteY37" fmla="*/ 869156 h 1269206"/>
                <a:gd name="connsiteX38" fmla="*/ 471488 w 1540669"/>
                <a:gd name="connsiteY38" fmla="*/ 1038225 h 1269206"/>
                <a:gd name="connsiteX39" fmla="*/ 264319 w 1540669"/>
                <a:gd name="connsiteY39" fmla="*/ 1157287 h 1269206"/>
                <a:gd name="connsiteX40" fmla="*/ 128588 w 1540669"/>
                <a:gd name="connsiteY40" fmla="*/ 1238250 h 1269206"/>
                <a:gd name="connsiteX41" fmla="*/ 0 w 1540669"/>
                <a:gd name="connsiteY41" fmla="*/ 1269206 h 1269206"/>
                <a:gd name="connsiteX42" fmla="*/ 145256 w 1540669"/>
                <a:gd name="connsiteY42" fmla="*/ 1088231 h 1269206"/>
                <a:gd name="connsiteX43" fmla="*/ 335756 w 1540669"/>
                <a:gd name="connsiteY43" fmla="*/ 942975 h 1269206"/>
                <a:gd name="connsiteX44" fmla="*/ 423863 w 1540669"/>
                <a:gd name="connsiteY44" fmla="*/ 871537 h 126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40669" h="1269206">
                  <a:moveTo>
                    <a:pt x="423863" y="871537"/>
                  </a:moveTo>
                  <a:lnTo>
                    <a:pt x="661988" y="678656"/>
                  </a:lnTo>
                  <a:lnTo>
                    <a:pt x="866775" y="502444"/>
                  </a:lnTo>
                  <a:lnTo>
                    <a:pt x="1002506" y="373856"/>
                  </a:lnTo>
                  <a:lnTo>
                    <a:pt x="1076325" y="292894"/>
                  </a:lnTo>
                  <a:lnTo>
                    <a:pt x="1121569" y="228600"/>
                  </a:lnTo>
                  <a:lnTo>
                    <a:pt x="1126331" y="204787"/>
                  </a:lnTo>
                  <a:lnTo>
                    <a:pt x="1126331" y="161925"/>
                  </a:lnTo>
                  <a:lnTo>
                    <a:pt x="1114425" y="128587"/>
                  </a:lnTo>
                  <a:lnTo>
                    <a:pt x="1092994" y="92869"/>
                  </a:lnTo>
                  <a:lnTo>
                    <a:pt x="1073944" y="66675"/>
                  </a:lnTo>
                  <a:lnTo>
                    <a:pt x="1054894" y="40481"/>
                  </a:lnTo>
                  <a:lnTo>
                    <a:pt x="1050131" y="26194"/>
                  </a:lnTo>
                  <a:lnTo>
                    <a:pt x="1057275" y="11906"/>
                  </a:lnTo>
                  <a:lnTo>
                    <a:pt x="1083469" y="0"/>
                  </a:lnTo>
                  <a:lnTo>
                    <a:pt x="1135856" y="4762"/>
                  </a:lnTo>
                  <a:lnTo>
                    <a:pt x="1185863" y="16669"/>
                  </a:lnTo>
                  <a:lnTo>
                    <a:pt x="1231106" y="35719"/>
                  </a:lnTo>
                  <a:lnTo>
                    <a:pt x="1271588" y="57150"/>
                  </a:lnTo>
                  <a:lnTo>
                    <a:pt x="1316831" y="88106"/>
                  </a:lnTo>
                  <a:lnTo>
                    <a:pt x="1359694" y="121444"/>
                  </a:lnTo>
                  <a:lnTo>
                    <a:pt x="1407319" y="166687"/>
                  </a:lnTo>
                  <a:lnTo>
                    <a:pt x="1452563" y="211931"/>
                  </a:lnTo>
                  <a:lnTo>
                    <a:pt x="1488281" y="252412"/>
                  </a:lnTo>
                  <a:lnTo>
                    <a:pt x="1516856" y="290512"/>
                  </a:lnTo>
                  <a:lnTo>
                    <a:pt x="1531144" y="323850"/>
                  </a:lnTo>
                  <a:lnTo>
                    <a:pt x="1538288" y="354806"/>
                  </a:lnTo>
                  <a:lnTo>
                    <a:pt x="1540669" y="373856"/>
                  </a:lnTo>
                  <a:lnTo>
                    <a:pt x="1535906" y="390525"/>
                  </a:lnTo>
                  <a:lnTo>
                    <a:pt x="1524000" y="407194"/>
                  </a:lnTo>
                  <a:lnTo>
                    <a:pt x="1500188" y="419100"/>
                  </a:lnTo>
                  <a:lnTo>
                    <a:pt x="1478756" y="423862"/>
                  </a:lnTo>
                  <a:lnTo>
                    <a:pt x="1438275" y="440531"/>
                  </a:lnTo>
                  <a:lnTo>
                    <a:pt x="1350169" y="481012"/>
                  </a:lnTo>
                  <a:lnTo>
                    <a:pt x="1219200" y="561975"/>
                  </a:lnTo>
                  <a:lnTo>
                    <a:pt x="1033463" y="685800"/>
                  </a:lnTo>
                  <a:lnTo>
                    <a:pt x="916781" y="764381"/>
                  </a:lnTo>
                  <a:lnTo>
                    <a:pt x="745331" y="869156"/>
                  </a:lnTo>
                  <a:lnTo>
                    <a:pt x="471488" y="1038225"/>
                  </a:lnTo>
                  <a:lnTo>
                    <a:pt x="264319" y="1157287"/>
                  </a:lnTo>
                  <a:lnTo>
                    <a:pt x="128588" y="1238250"/>
                  </a:lnTo>
                  <a:lnTo>
                    <a:pt x="0" y="1269206"/>
                  </a:lnTo>
                  <a:lnTo>
                    <a:pt x="145256" y="1088231"/>
                  </a:lnTo>
                  <a:lnTo>
                    <a:pt x="335756" y="942975"/>
                  </a:lnTo>
                  <a:lnTo>
                    <a:pt x="423863" y="871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5AF56D54-B02D-4EED-A794-095B2A2004ED}"/>
                </a:ext>
              </a:extLst>
            </p:cNvPr>
            <p:cNvSpPr/>
            <p:nvPr/>
          </p:nvSpPr>
          <p:spPr>
            <a:xfrm>
              <a:off x="5195888" y="3467100"/>
              <a:ext cx="1400175" cy="1058863"/>
            </a:xfrm>
            <a:custGeom>
              <a:avLst/>
              <a:gdLst>
                <a:gd name="connsiteX0" fmla="*/ 440531 w 1400175"/>
                <a:gd name="connsiteY0" fmla="*/ 323850 h 1059656"/>
                <a:gd name="connsiteX1" fmla="*/ 540543 w 1400175"/>
                <a:gd name="connsiteY1" fmla="*/ 395288 h 1059656"/>
                <a:gd name="connsiteX2" fmla="*/ 623887 w 1400175"/>
                <a:gd name="connsiteY2" fmla="*/ 459581 h 1059656"/>
                <a:gd name="connsiteX3" fmla="*/ 721518 w 1400175"/>
                <a:gd name="connsiteY3" fmla="*/ 540544 h 1059656"/>
                <a:gd name="connsiteX4" fmla="*/ 812006 w 1400175"/>
                <a:gd name="connsiteY4" fmla="*/ 619125 h 1059656"/>
                <a:gd name="connsiteX5" fmla="*/ 919162 w 1400175"/>
                <a:gd name="connsiteY5" fmla="*/ 714375 h 1059656"/>
                <a:gd name="connsiteX6" fmla="*/ 1019175 w 1400175"/>
                <a:gd name="connsiteY6" fmla="*/ 807244 h 1059656"/>
                <a:gd name="connsiteX7" fmla="*/ 1104900 w 1400175"/>
                <a:gd name="connsiteY7" fmla="*/ 892969 h 1059656"/>
                <a:gd name="connsiteX8" fmla="*/ 1209675 w 1400175"/>
                <a:gd name="connsiteY8" fmla="*/ 997744 h 1059656"/>
                <a:gd name="connsiteX9" fmla="*/ 1252537 w 1400175"/>
                <a:gd name="connsiteY9" fmla="*/ 1038225 h 1059656"/>
                <a:gd name="connsiteX10" fmla="*/ 1278731 w 1400175"/>
                <a:gd name="connsiteY10" fmla="*/ 1052513 h 1059656"/>
                <a:gd name="connsiteX11" fmla="*/ 1302543 w 1400175"/>
                <a:gd name="connsiteY11" fmla="*/ 1059656 h 1059656"/>
                <a:gd name="connsiteX12" fmla="*/ 1316831 w 1400175"/>
                <a:gd name="connsiteY12" fmla="*/ 1059656 h 1059656"/>
                <a:gd name="connsiteX13" fmla="*/ 1345406 w 1400175"/>
                <a:gd name="connsiteY13" fmla="*/ 1045369 h 1059656"/>
                <a:gd name="connsiteX14" fmla="*/ 1371600 w 1400175"/>
                <a:gd name="connsiteY14" fmla="*/ 1021556 h 1059656"/>
                <a:gd name="connsiteX15" fmla="*/ 1397793 w 1400175"/>
                <a:gd name="connsiteY15" fmla="*/ 981075 h 1059656"/>
                <a:gd name="connsiteX16" fmla="*/ 1400175 w 1400175"/>
                <a:gd name="connsiteY16" fmla="*/ 950119 h 1059656"/>
                <a:gd name="connsiteX17" fmla="*/ 1397793 w 1400175"/>
                <a:gd name="connsiteY17" fmla="*/ 888206 h 1059656"/>
                <a:gd name="connsiteX18" fmla="*/ 1385887 w 1400175"/>
                <a:gd name="connsiteY18" fmla="*/ 804863 h 1059656"/>
                <a:gd name="connsiteX19" fmla="*/ 1364456 w 1400175"/>
                <a:gd name="connsiteY19" fmla="*/ 723900 h 1059656"/>
                <a:gd name="connsiteX20" fmla="*/ 1333500 w 1400175"/>
                <a:gd name="connsiteY20" fmla="*/ 642938 h 1059656"/>
                <a:gd name="connsiteX21" fmla="*/ 1300162 w 1400175"/>
                <a:gd name="connsiteY21" fmla="*/ 578644 h 1059656"/>
                <a:gd name="connsiteX22" fmla="*/ 1281112 w 1400175"/>
                <a:gd name="connsiteY22" fmla="*/ 554831 h 1059656"/>
                <a:gd name="connsiteX23" fmla="*/ 1212056 w 1400175"/>
                <a:gd name="connsiteY23" fmla="*/ 507206 h 1059656"/>
                <a:gd name="connsiteX24" fmla="*/ 1097756 w 1400175"/>
                <a:gd name="connsiteY24" fmla="*/ 440531 h 1059656"/>
                <a:gd name="connsiteX25" fmla="*/ 985837 w 1400175"/>
                <a:gd name="connsiteY25" fmla="*/ 381000 h 1059656"/>
                <a:gd name="connsiteX26" fmla="*/ 862012 w 1400175"/>
                <a:gd name="connsiteY26" fmla="*/ 319088 h 1059656"/>
                <a:gd name="connsiteX27" fmla="*/ 757237 w 1400175"/>
                <a:gd name="connsiteY27" fmla="*/ 273844 h 1059656"/>
                <a:gd name="connsiteX28" fmla="*/ 616743 w 1400175"/>
                <a:gd name="connsiteY28" fmla="*/ 214313 h 1059656"/>
                <a:gd name="connsiteX29" fmla="*/ 457200 w 1400175"/>
                <a:gd name="connsiteY29" fmla="*/ 152400 h 1059656"/>
                <a:gd name="connsiteX30" fmla="*/ 264318 w 1400175"/>
                <a:gd name="connsiteY30" fmla="*/ 80963 h 1059656"/>
                <a:gd name="connsiteX31" fmla="*/ 119062 w 1400175"/>
                <a:gd name="connsiteY31" fmla="*/ 33338 h 1059656"/>
                <a:gd name="connsiteX32" fmla="*/ 0 w 1400175"/>
                <a:gd name="connsiteY32" fmla="*/ 0 h 1059656"/>
                <a:gd name="connsiteX33" fmla="*/ 83343 w 1400175"/>
                <a:gd name="connsiteY33" fmla="*/ 109538 h 1059656"/>
                <a:gd name="connsiteX34" fmla="*/ 178593 w 1400175"/>
                <a:gd name="connsiteY34" fmla="*/ 157163 h 1059656"/>
                <a:gd name="connsiteX35" fmla="*/ 266700 w 1400175"/>
                <a:gd name="connsiteY35" fmla="*/ 207169 h 1059656"/>
                <a:gd name="connsiteX36" fmla="*/ 352425 w 1400175"/>
                <a:gd name="connsiteY36" fmla="*/ 261938 h 1059656"/>
                <a:gd name="connsiteX37" fmla="*/ 440531 w 1400175"/>
                <a:gd name="connsiteY37" fmla="*/ 3238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0175" h="1059656">
                  <a:moveTo>
                    <a:pt x="440531" y="323850"/>
                  </a:moveTo>
                  <a:lnTo>
                    <a:pt x="540543" y="395288"/>
                  </a:lnTo>
                  <a:lnTo>
                    <a:pt x="623887" y="459581"/>
                  </a:lnTo>
                  <a:lnTo>
                    <a:pt x="721518" y="540544"/>
                  </a:lnTo>
                  <a:lnTo>
                    <a:pt x="812006" y="619125"/>
                  </a:lnTo>
                  <a:lnTo>
                    <a:pt x="919162" y="714375"/>
                  </a:lnTo>
                  <a:lnTo>
                    <a:pt x="1019175" y="807244"/>
                  </a:lnTo>
                  <a:lnTo>
                    <a:pt x="1104900" y="892969"/>
                  </a:lnTo>
                  <a:lnTo>
                    <a:pt x="1209675" y="997744"/>
                  </a:lnTo>
                  <a:lnTo>
                    <a:pt x="1252537" y="1038225"/>
                  </a:lnTo>
                  <a:lnTo>
                    <a:pt x="1278731" y="1052513"/>
                  </a:lnTo>
                  <a:lnTo>
                    <a:pt x="1302543" y="1059656"/>
                  </a:lnTo>
                  <a:lnTo>
                    <a:pt x="1316831" y="1059656"/>
                  </a:lnTo>
                  <a:lnTo>
                    <a:pt x="1345406" y="1045369"/>
                  </a:lnTo>
                  <a:lnTo>
                    <a:pt x="1371600" y="1021556"/>
                  </a:lnTo>
                  <a:lnTo>
                    <a:pt x="1397793" y="981075"/>
                  </a:lnTo>
                  <a:lnTo>
                    <a:pt x="1400175" y="950119"/>
                  </a:lnTo>
                  <a:lnTo>
                    <a:pt x="1397793" y="888206"/>
                  </a:lnTo>
                  <a:lnTo>
                    <a:pt x="1385887" y="804863"/>
                  </a:lnTo>
                  <a:lnTo>
                    <a:pt x="1364456" y="723900"/>
                  </a:lnTo>
                  <a:lnTo>
                    <a:pt x="1333500" y="642938"/>
                  </a:lnTo>
                  <a:lnTo>
                    <a:pt x="1300162" y="578644"/>
                  </a:lnTo>
                  <a:lnTo>
                    <a:pt x="1281112" y="554831"/>
                  </a:lnTo>
                  <a:lnTo>
                    <a:pt x="1212056" y="507206"/>
                  </a:lnTo>
                  <a:lnTo>
                    <a:pt x="1097756" y="440531"/>
                  </a:lnTo>
                  <a:lnTo>
                    <a:pt x="985837" y="381000"/>
                  </a:lnTo>
                  <a:lnTo>
                    <a:pt x="862012" y="319088"/>
                  </a:lnTo>
                  <a:lnTo>
                    <a:pt x="757237" y="273844"/>
                  </a:lnTo>
                  <a:lnTo>
                    <a:pt x="616743" y="214313"/>
                  </a:lnTo>
                  <a:lnTo>
                    <a:pt x="457200" y="152400"/>
                  </a:lnTo>
                  <a:lnTo>
                    <a:pt x="264318" y="80963"/>
                  </a:lnTo>
                  <a:lnTo>
                    <a:pt x="119062" y="33338"/>
                  </a:lnTo>
                  <a:lnTo>
                    <a:pt x="0" y="0"/>
                  </a:lnTo>
                  <a:lnTo>
                    <a:pt x="83343" y="109538"/>
                  </a:lnTo>
                  <a:lnTo>
                    <a:pt x="178593" y="157163"/>
                  </a:lnTo>
                  <a:lnTo>
                    <a:pt x="266700" y="207169"/>
                  </a:lnTo>
                  <a:lnTo>
                    <a:pt x="352425" y="261938"/>
                  </a:lnTo>
                  <a:lnTo>
                    <a:pt x="440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6232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53FBEF7-F848-4459-B4F7-3E09C6DC646E}"/>
              </a:ext>
            </a:extLst>
          </p:cNvPr>
          <p:cNvGrpSpPr/>
          <p:nvPr/>
        </p:nvGrpSpPr>
        <p:grpSpPr>
          <a:xfrm>
            <a:off x="2655888" y="1441450"/>
            <a:ext cx="4667250" cy="4540250"/>
            <a:chOff x="2655888" y="1441450"/>
            <a:chExt cx="4667250" cy="4540250"/>
          </a:xfrm>
        </p:grpSpPr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3E748D21-EA6A-594F-BE48-9DA58652CF2A}"/>
                </a:ext>
              </a:extLst>
            </p:cNvPr>
            <p:cNvSpPr/>
            <p:nvPr/>
          </p:nvSpPr>
          <p:spPr>
            <a:xfrm>
              <a:off x="2790825" y="2525713"/>
              <a:ext cx="1017588" cy="793750"/>
            </a:xfrm>
            <a:custGeom>
              <a:avLst/>
              <a:gdLst>
                <a:gd name="connsiteX0" fmla="*/ 600075 w 1016794"/>
                <a:gd name="connsiteY0" fmla="*/ 547688 h 792957"/>
                <a:gd name="connsiteX1" fmla="*/ 519113 w 1016794"/>
                <a:gd name="connsiteY1" fmla="*/ 471488 h 792957"/>
                <a:gd name="connsiteX2" fmla="*/ 435769 w 1016794"/>
                <a:gd name="connsiteY2" fmla="*/ 390525 h 792957"/>
                <a:gd name="connsiteX3" fmla="*/ 345281 w 1016794"/>
                <a:gd name="connsiteY3" fmla="*/ 300038 h 792957"/>
                <a:gd name="connsiteX4" fmla="*/ 259556 w 1016794"/>
                <a:gd name="connsiteY4" fmla="*/ 223838 h 792957"/>
                <a:gd name="connsiteX5" fmla="*/ 188119 w 1016794"/>
                <a:gd name="connsiteY5" fmla="*/ 169069 h 792957"/>
                <a:gd name="connsiteX6" fmla="*/ 135731 w 1016794"/>
                <a:gd name="connsiteY6" fmla="*/ 133350 h 792957"/>
                <a:gd name="connsiteX7" fmla="*/ 73819 w 1016794"/>
                <a:gd name="connsiteY7" fmla="*/ 92869 h 792957"/>
                <a:gd name="connsiteX8" fmla="*/ 28575 w 1016794"/>
                <a:gd name="connsiteY8" fmla="*/ 66675 h 792957"/>
                <a:gd name="connsiteX9" fmla="*/ 16669 w 1016794"/>
                <a:gd name="connsiteY9" fmla="*/ 57150 h 792957"/>
                <a:gd name="connsiteX10" fmla="*/ 7144 w 1016794"/>
                <a:gd name="connsiteY10" fmla="*/ 42863 h 792957"/>
                <a:gd name="connsiteX11" fmla="*/ 0 w 1016794"/>
                <a:gd name="connsiteY11" fmla="*/ 23813 h 792957"/>
                <a:gd name="connsiteX12" fmla="*/ 0 w 1016794"/>
                <a:gd name="connsiteY12" fmla="*/ 9525 h 792957"/>
                <a:gd name="connsiteX13" fmla="*/ 7144 w 1016794"/>
                <a:gd name="connsiteY13" fmla="*/ 0 h 792957"/>
                <a:gd name="connsiteX14" fmla="*/ 21431 w 1016794"/>
                <a:gd name="connsiteY14" fmla="*/ 0 h 792957"/>
                <a:gd name="connsiteX15" fmla="*/ 42863 w 1016794"/>
                <a:gd name="connsiteY15" fmla="*/ 4763 h 792957"/>
                <a:gd name="connsiteX16" fmla="*/ 73819 w 1016794"/>
                <a:gd name="connsiteY16" fmla="*/ 14288 h 792957"/>
                <a:gd name="connsiteX17" fmla="*/ 154781 w 1016794"/>
                <a:gd name="connsiteY17" fmla="*/ 28575 h 792957"/>
                <a:gd name="connsiteX18" fmla="*/ 240506 w 1016794"/>
                <a:gd name="connsiteY18" fmla="*/ 47625 h 792957"/>
                <a:gd name="connsiteX19" fmla="*/ 342900 w 1016794"/>
                <a:gd name="connsiteY19" fmla="*/ 73819 h 792957"/>
                <a:gd name="connsiteX20" fmla="*/ 438150 w 1016794"/>
                <a:gd name="connsiteY20" fmla="*/ 102394 h 792957"/>
                <a:gd name="connsiteX21" fmla="*/ 497681 w 1016794"/>
                <a:gd name="connsiteY21" fmla="*/ 123825 h 792957"/>
                <a:gd name="connsiteX22" fmla="*/ 573881 w 1016794"/>
                <a:gd name="connsiteY22" fmla="*/ 154782 h 792957"/>
                <a:gd name="connsiteX23" fmla="*/ 645319 w 1016794"/>
                <a:gd name="connsiteY23" fmla="*/ 190500 h 792957"/>
                <a:gd name="connsiteX24" fmla="*/ 707231 w 1016794"/>
                <a:gd name="connsiteY24" fmla="*/ 223838 h 792957"/>
                <a:gd name="connsiteX25" fmla="*/ 742950 w 1016794"/>
                <a:gd name="connsiteY25" fmla="*/ 250032 h 792957"/>
                <a:gd name="connsiteX26" fmla="*/ 792956 w 1016794"/>
                <a:gd name="connsiteY26" fmla="*/ 292894 h 792957"/>
                <a:gd name="connsiteX27" fmla="*/ 850106 w 1016794"/>
                <a:gd name="connsiteY27" fmla="*/ 350044 h 792957"/>
                <a:gd name="connsiteX28" fmla="*/ 909638 w 1016794"/>
                <a:gd name="connsiteY28" fmla="*/ 419100 h 792957"/>
                <a:gd name="connsiteX29" fmla="*/ 954881 w 1016794"/>
                <a:gd name="connsiteY29" fmla="*/ 485775 h 792957"/>
                <a:gd name="connsiteX30" fmla="*/ 978694 w 1016794"/>
                <a:gd name="connsiteY30" fmla="*/ 528638 h 792957"/>
                <a:gd name="connsiteX31" fmla="*/ 995363 w 1016794"/>
                <a:gd name="connsiteY31" fmla="*/ 576263 h 792957"/>
                <a:gd name="connsiteX32" fmla="*/ 1004888 w 1016794"/>
                <a:gd name="connsiteY32" fmla="*/ 619125 h 792957"/>
                <a:gd name="connsiteX33" fmla="*/ 1014413 w 1016794"/>
                <a:gd name="connsiteY33" fmla="*/ 673894 h 792957"/>
                <a:gd name="connsiteX34" fmla="*/ 1016794 w 1016794"/>
                <a:gd name="connsiteY34" fmla="*/ 719138 h 792957"/>
                <a:gd name="connsiteX35" fmla="*/ 1007269 w 1016794"/>
                <a:gd name="connsiteY35" fmla="*/ 745332 h 792957"/>
                <a:gd name="connsiteX36" fmla="*/ 983456 w 1016794"/>
                <a:gd name="connsiteY36" fmla="*/ 764382 h 792957"/>
                <a:gd name="connsiteX37" fmla="*/ 954881 w 1016794"/>
                <a:gd name="connsiteY37" fmla="*/ 778669 h 792957"/>
                <a:gd name="connsiteX38" fmla="*/ 907256 w 1016794"/>
                <a:gd name="connsiteY38" fmla="*/ 790575 h 792957"/>
                <a:gd name="connsiteX39" fmla="*/ 871538 w 1016794"/>
                <a:gd name="connsiteY39" fmla="*/ 792957 h 792957"/>
                <a:gd name="connsiteX40" fmla="*/ 852488 w 1016794"/>
                <a:gd name="connsiteY40" fmla="*/ 785813 h 792957"/>
                <a:gd name="connsiteX41" fmla="*/ 771525 w 1016794"/>
                <a:gd name="connsiteY41" fmla="*/ 707232 h 792957"/>
                <a:gd name="connsiteX42" fmla="*/ 600075 w 1016794"/>
                <a:gd name="connsiteY42" fmla="*/ 5476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16794" h="792957">
                  <a:moveTo>
                    <a:pt x="600075" y="547688"/>
                  </a:moveTo>
                  <a:lnTo>
                    <a:pt x="519113" y="471488"/>
                  </a:lnTo>
                  <a:lnTo>
                    <a:pt x="435769" y="390525"/>
                  </a:lnTo>
                  <a:lnTo>
                    <a:pt x="345281" y="300038"/>
                  </a:lnTo>
                  <a:lnTo>
                    <a:pt x="259556" y="223838"/>
                  </a:lnTo>
                  <a:lnTo>
                    <a:pt x="188119" y="169069"/>
                  </a:lnTo>
                  <a:lnTo>
                    <a:pt x="135731" y="133350"/>
                  </a:lnTo>
                  <a:lnTo>
                    <a:pt x="73819" y="92869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3819" y="14288"/>
                  </a:lnTo>
                  <a:lnTo>
                    <a:pt x="154781" y="28575"/>
                  </a:lnTo>
                  <a:lnTo>
                    <a:pt x="240506" y="47625"/>
                  </a:lnTo>
                  <a:lnTo>
                    <a:pt x="342900" y="73819"/>
                  </a:lnTo>
                  <a:lnTo>
                    <a:pt x="438150" y="102394"/>
                  </a:lnTo>
                  <a:lnTo>
                    <a:pt x="497681" y="123825"/>
                  </a:lnTo>
                  <a:lnTo>
                    <a:pt x="573881" y="154782"/>
                  </a:lnTo>
                  <a:lnTo>
                    <a:pt x="645319" y="190500"/>
                  </a:lnTo>
                  <a:lnTo>
                    <a:pt x="707231" y="223838"/>
                  </a:lnTo>
                  <a:lnTo>
                    <a:pt x="742950" y="250032"/>
                  </a:lnTo>
                  <a:lnTo>
                    <a:pt x="792956" y="292894"/>
                  </a:lnTo>
                  <a:lnTo>
                    <a:pt x="850106" y="350044"/>
                  </a:lnTo>
                  <a:lnTo>
                    <a:pt x="909638" y="419100"/>
                  </a:lnTo>
                  <a:lnTo>
                    <a:pt x="954881" y="485775"/>
                  </a:lnTo>
                  <a:lnTo>
                    <a:pt x="978694" y="528638"/>
                  </a:lnTo>
                  <a:lnTo>
                    <a:pt x="995363" y="576263"/>
                  </a:lnTo>
                  <a:lnTo>
                    <a:pt x="1004888" y="619125"/>
                  </a:lnTo>
                  <a:lnTo>
                    <a:pt x="1014413" y="673894"/>
                  </a:lnTo>
                  <a:lnTo>
                    <a:pt x="1016794" y="719138"/>
                  </a:lnTo>
                  <a:lnTo>
                    <a:pt x="1007269" y="745332"/>
                  </a:lnTo>
                  <a:lnTo>
                    <a:pt x="983456" y="764382"/>
                  </a:lnTo>
                  <a:lnTo>
                    <a:pt x="954881" y="778669"/>
                  </a:lnTo>
                  <a:lnTo>
                    <a:pt x="907256" y="790575"/>
                  </a:lnTo>
                  <a:lnTo>
                    <a:pt x="871538" y="792957"/>
                  </a:lnTo>
                  <a:lnTo>
                    <a:pt x="852488" y="785813"/>
                  </a:lnTo>
                  <a:lnTo>
                    <a:pt x="771525" y="707232"/>
                  </a:lnTo>
                  <a:lnTo>
                    <a:pt x="600075" y="547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A93F64F3-6D38-294E-889C-A9E3A51D5652}"/>
                </a:ext>
              </a:extLst>
            </p:cNvPr>
            <p:cNvSpPr/>
            <p:nvPr/>
          </p:nvSpPr>
          <p:spPr>
            <a:xfrm rot="16200000">
              <a:off x="1514475" y="3136900"/>
              <a:ext cx="4295775" cy="1393825"/>
            </a:xfrm>
            <a:custGeom>
              <a:avLst/>
              <a:gdLst>
                <a:gd name="connsiteX0" fmla="*/ 2640815 w 4296621"/>
                <a:gd name="connsiteY0" fmla="*/ 1112108 h 1394549"/>
                <a:gd name="connsiteX1" fmla="*/ 3032701 w 4296621"/>
                <a:gd name="connsiteY1" fmla="*/ 1105047 h 1394549"/>
                <a:gd name="connsiteX2" fmla="*/ 3403404 w 4296621"/>
                <a:gd name="connsiteY2" fmla="*/ 1097986 h 1394549"/>
                <a:gd name="connsiteX3" fmla="*/ 3685844 w 4296621"/>
                <a:gd name="connsiteY3" fmla="*/ 1090925 h 1394549"/>
                <a:gd name="connsiteX4" fmla="*/ 3869430 w 4296621"/>
                <a:gd name="connsiteY4" fmla="*/ 1087395 h 1394549"/>
                <a:gd name="connsiteX5" fmla="*/ 3918857 w 4296621"/>
                <a:gd name="connsiteY5" fmla="*/ 1083864 h 1394549"/>
                <a:gd name="connsiteX6" fmla="*/ 3982406 w 4296621"/>
                <a:gd name="connsiteY6" fmla="*/ 1073273 h 1394549"/>
                <a:gd name="connsiteX7" fmla="*/ 4021241 w 4296621"/>
                <a:gd name="connsiteY7" fmla="*/ 1062681 h 1394549"/>
                <a:gd name="connsiteX8" fmla="*/ 4056547 w 4296621"/>
                <a:gd name="connsiteY8" fmla="*/ 1052090 h 1394549"/>
                <a:gd name="connsiteX9" fmla="*/ 4088321 w 4296621"/>
                <a:gd name="connsiteY9" fmla="*/ 1037968 h 1394549"/>
                <a:gd name="connsiteX10" fmla="*/ 4130687 w 4296621"/>
                <a:gd name="connsiteY10" fmla="*/ 1009724 h 1394549"/>
                <a:gd name="connsiteX11" fmla="*/ 4169523 w 4296621"/>
                <a:gd name="connsiteY11" fmla="*/ 970888 h 1394549"/>
                <a:gd name="connsiteX12" fmla="*/ 4197767 w 4296621"/>
                <a:gd name="connsiteY12" fmla="*/ 935583 h 1394549"/>
                <a:gd name="connsiteX13" fmla="*/ 4229541 w 4296621"/>
                <a:gd name="connsiteY13" fmla="*/ 889687 h 1394549"/>
                <a:gd name="connsiteX14" fmla="*/ 4254255 w 4296621"/>
                <a:gd name="connsiteY14" fmla="*/ 868504 h 1394549"/>
                <a:gd name="connsiteX15" fmla="*/ 4271907 w 4296621"/>
                <a:gd name="connsiteY15" fmla="*/ 861443 h 1394549"/>
                <a:gd name="connsiteX16" fmla="*/ 4286029 w 4296621"/>
                <a:gd name="connsiteY16" fmla="*/ 868504 h 1394549"/>
                <a:gd name="connsiteX17" fmla="*/ 4293090 w 4296621"/>
                <a:gd name="connsiteY17" fmla="*/ 882626 h 1394549"/>
                <a:gd name="connsiteX18" fmla="*/ 4296621 w 4296621"/>
                <a:gd name="connsiteY18" fmla="*/ 917931 h 1394549"/>
                <a:gd name="connsiteX19" fmla="*/ 4296621 w 4296621"/>
                <a:gd name="connsiteY19" fmla="*/ 985010 h 1394549"/>
                <a:gd name="connsiteX20" fmla="*/ 4293090 w 4296621"/>
                <a:gd name="connsiteY20" fmla="*/ 1037968 h 1394549"/>
                <a:gd name="connsiteX21" fmla="*/ 4275438 w 4296621"/>
                <a:gd name="connsiteY21" fmla="*/ 1105047 h 1394549"/>
                <a:gd name="connsiteX22" fmla="*/ 4243663 w 4296621"/>
                <a:gd name="connsiteY22" fmla="*/ 1182718 h 1394549"/>
                <a:gd name="connsiteX23" fmla="*/ 4208358 w 4296621"/>
                <a:gd name="connsiteY23" fmla="*/ 1253328 h 1394549"/>
                <a:gd name="connsiteX24" fmla="*/ 4165992 w 4296621"/>
                <a:gd name="connsiteY24" fmla="*/ 1320408 h 1394549"/>
                <a:gd name="connsiteX25" fmla="*/ 4141279 w 4296621"/>
                <a:gd name="connsiteY25" fmla="*/ 1359243 h 1394549"/>
                <a:gd name="connsiteX26" fmla="*/ 4116565 w 4296621"/>
                <a:gd name="connsiteY26" fmla="*/ 1376896 h 1394549"/>
                <a:gd name="connsiteX27" fmla="*/ 4084791 w 4296621"/>
                <a:gd name="connsiteY27" fmla="*/ 1391018 h 1394549"/>
                <a:gd name="connsiteX28" fmla="*/ 4049485 w 4296621"/>
                <a:gd name="connsiteY28" fmla="*/ 1394549 h 1394549"/>
                <a:gd name="connsiteX29" fmla="*/ 3996528 w 4296621"/>
                <a:gd name="connsiteY29" fmla="*/ 1387488 h 1394549"/>
                <a:gd name="connsiteX30" fmla="*/ 3943570 w 4296621"/>
                <a:gd name="connsiteY30" fmla="*/ 1373365 h 1394549"/>
                <a:gd name="connsiteX31" fmla="*/ 3862369 w 4296621"/>
                <a:gd name="connsiteY31" fmla="*/ 1362774 h 1394549"/>
                <a:gd name="connsiteX32" fmla="*/ 3664661 w 4296621"/>
                <a:gd name="connsiteY32" fmla="*/ 1355713 h 1394549"/>
                <a:gd name="connsiteX33" fmla="*/ 3396343 w 4296621"/>
                <a:gd name="connsiteY33" fmla="*/ 1355713 h 1394549"/>
                <a:gd name="connsiteX34" fmla="*/ 3036231 w 4296621"/>
                <a:gd name="connsiteY34" fmla="*/ 1359243 h 1394549"/>
                <a:gd name="connsiteX35" fmla="*/ 2764383 w 4296621"/>
                <a:gd name="connsiteY35" fmla="*/ 1355713 h 1394549"/>
                <a:gd name="connsiteX36" fmla="*/ 2478412 w 4296621"/>
                <a:gd name="connsiteY36" fmla="*/ 1355713 h 1394549"/>
                <a:gd name="connsiteX37" fmla="*/ 2248930 w 4296621"/>
                <a:gd name="connsiteY37" fmla="*/ 1348652 h 1394549"/>
                <a:gd name="connsiteX38" fmla="*/ 2061813 w 4296621"/>
                <a:gd name="connsiteY38" fmla="*/ 1338060 h 1394549"/>
                <a:gd name="connsiteX39" fmla="*/ 1910001 w 4296621"/>
                <a:gd name="connsiteY39" fmla="*/ 1323938 h 1394549"/>
                <a:gd name="connsiteX40" fmla="*/ 1705232 w 4296621"/>
                <a:gd name="connsiteY40" fmla="*/ 1295694 h 1394549"/>
                <a:gd name="connsiteX41" fmla="*/ 1472219 w 4296621"/>
                <a:gd name="connsiteY41" fmla="*/ 1249798 h 1394549"/>
                <a:gd name="connsiteX42" fmla="*/ 1274511 w 4296621"/>
                <a:gd name="connsiteY42" fmla="*/ 1196840 h 1394549"/>
                <a:gd name="connsiteX43" fmla="*/ 1080333 w 4296621"/>
                <a:gd name="connsiteY43" fmla="*/ 1129761 h 1394549"/>
                <a:gd name="connsiteX44" fmla="*/ 949705 w 4296621"/>
                <a:gd name="connsiteY44" fmla="*/ 1069742 h 1394549"/>
                <a:gd name="connsiteX45" fmla="*/ 815546 w 4296621"/>
                <a:gd name="connsiteY45" fmla="*/ 992071 h 1394549"/>
                <a:gd name="connsiteX46" fmla="*/ 674326 w 4296621"/>
                <a:gd name="connsiteY46" fmla="*/ 893217 h 1394549"/>
                <a:gd name="connsiteX47" fmla="*/ 571941 w 4296621"/>
                <a:gd name="connsiteY47" fmla="*/ 812016 h 1394549"/>
                <a:gd name="connsiteX48" fmla="*/ 458965 w 4296621"/>
                <a:gd name="connsiteY48" fmla="*/ 709631 h 1394549"/>
                <a:gd name="connsiteX49" fmla="*/ 331867 w 4296621"/>
                <a:gd name="connsiteY49" fmla="*/ 568411 h 1394549"/>
                <a:gd name="connsiteX50" fmla="*/ 208299 w 4296621"/>
                <a:gd name="connsiteY50" fmla="*/ 406008 h 1394549"/>
                <a:gd name="connsiteX51" fmla="*/ 134159 w 4296621"/>
                <a:gd name="connsiteY51" fmla="*/ 289501 h 1394549"/>
                <a:gd name="connsiteX52" fmla="*/ 45896 w 4296621"/>
                <a:gd name="connsiteY52" fmla="*/ 141220 h 1394549"/>
                <a:gd name="connsiteX53" fmla="*/ 10591 w 4296621"/>
                <a:gd name="connsiteY53" fmla="*/ 67080 h 1394549"/>
                <a:gd name="connsiteX54" fmla="*/ 0 w 4296621"/>
                <a:gd name="connsiteY54" fmla="*/ 35305 h 1394549"/>
                <a:gd name="connsiteX55" fmla="*/ 0 w 4296621"/>
                <a:gd name="connsiteY55" fmla="*/ 17653 h 1394549"/>
                <a:gd name="connsiteX56" fmla="*/ 14122 w 4296621"/>
                <a:gd name="connsiteY56" fmla="*/ 0 h 1394549"/>
                <a:gd name="connsiteX57" fmla="*/ 35305 w 4296621"/>
                <a:gd name="connsiteY57" fmla="*/ 3531 h 1394549"/>
                <a:gd name="connsiteX58" fmla="*/ 52957 w 4296621"/>
                <a:gd name="connsiteY58" fmla="*/ 14122 h 1394549"/>
                <a:gd name="connsiteX59" fmla="*/ 81201 w 4296621"/>
                <a:gd name="connsiteY59" fmla="*/ 56488 h 1394549"/>
                <a:gd name="connsiteX60" fmla="*/ 165933 w 4296621"/>
                <a:gd name="connsiteY60" fmla="*/ 172995 h 1394549"/>
                <a:gd name="connsiteX61" fmla="*/ 240074 w 4296621"/>
                <a:gd name="connsiteY61" fmla="*/ 264788 h 1394549"/>
                <a:gd name="connsiteX62" fmla="*/ 314214 w 4296621"/>
                <a:gd name="connsiteY62" fmla="*/ 345989 h 1394549"/>
                <a:gd name="connsiteX63" fmla="*/ 402477 w 4296621"/>
                <a:gd name="connsiteY63" fmla="*/ 441313 h 1394549"/>
                <a:gd name="connsiteX64" fmla="*/ 497801 w 4296621"/>
                <a:gd name="connsiteY64" fmla="*/ 533106 h 1394549"/>
                <a:gd name="connsiteX65" fmla="*/ 603716 w 4296621"/>
                <a:gd name="connsiteY65" fmla="*/ 617838 h 1394549"/>
                <a:gd name="connsiteX66" fmla="*/ 677856 w 4296621"/>
                <a:gd name="connsiteY66" fmla="*/ 674326 h 1394549"/>
                <a:gd name="connsiteX67" fmla="*/ 773180 w 4296621"/>
                <a:gd name="connsiteY67" fmla="*/ 741406 h 1394549"/>
                <a:gd name="connsiteX68" fmla="*/ 857912 w 4296621"/>
                <a:gd name="connsiteY68" fmla="*/ 790833 h 1394549"/>
                <a:gd name="connsiteX69" fmla="*/ 949705 w 4296621"/>
                <a:gd name="connsiteY69" fmla="*/ 843790 h 1394549"/>
                <a:gd name="connsiteX70" fmla="*/ 1073272 w 4296621"/>
                <a:gd name="connsiteY70" fmla="*/ 900278 h 1394549"/>
                <a:gd name="connsiteX71" fmla="*/ 1179187 w 4296621"/>
                <a:gd name="connsiteY71" fmla="*/ 939114 h 1394549"/>
                <a:gd name="connsiteX72" fmla="*/ 1270980 w 4296621"/>
                <a:gd name="connsiteY72" fmla="*/ 970888 h 1394549"/>
                <a:gd name="connsiteX73" fmla="*/ 1394548 w 4296621"/>
                <a:gd name="connsiteY73" fmla="*/ 1006193 h 1394549"/>
                <a:gd name="connsiteX74" fmla="*/ 1581665 w 4296621"/>
                <a:gd name="connsiteY74" fmla="*/ 1045029 h 1394549"/>
                <a:gd name="connsiteX75" fmla="*/ 1768781 w 4296621"/>
                <a:gd name="connsiteY75" fmla="*/ 1073273 h 1394549"/>
                <a:gd name="connsiteX76" fmla="*/ 1924123 w 4296621"/>
                <a:gd name="connsiteY76" fmla="*/ 1090925 h 1394549"/>
                <a:gd name="connsiteX77" fmla="*/ 2104179 w 4296621"/>
                <a:gd name="connsiteY77" fmla="*/ 1105047 h 1394549"/>
                <a:gd name="connsiteX78" fmla="*/ 2312479 w 4296621"/>
                <a:gd name="connsiteY78" fmla="*/ 1112108 h 1394549"/>
                <a:gd name="connsiteX79" fmla="*/ 2640815 w 4296621"/>
                <a:gd name="connsiteY79" fmla="*/ 1112108 h 139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296621" h="1394549">
                  <a:moveTo>
                    <a:pt x="2640815" y="1112108"/>
                  </a:moveTo>
                  <a:lnTo>
                    <a:pt x="3032701" y="1105047"/>
                  </a:lnTo>
                  <a:lnTo>
                    <a:pt x="3403404" y="1097986"/>
                  </a:lnTo>
                  <a:lnTo>
                    <a:pt x="3685844" y="1090925"/>
                  </a:lnTo>
                  <a:lnTo>
                    <a:pt x="3869430" y="1087395"/>
                  </a:lnTo>
                  <a:lnTo>
                    <a:pt x="3918857" y="1083864"/>
                  </a:lnTo>
                  <a:lnTo>
                    <a:pt x="3982406" y="1073273"/>
                  </a:lnTo>
                  <a:lnTo>
                    <a:pt x="4021241" y="1062681"/>
                  </a:lnTo>
                  <a:lnTo>
                    <a:pt x="4056547" y="1052090"/>
                  </a:lnTo>
                  <a:lnTo>
                    <a:pt x="4088321" y="1037968"/>
                  </a:lnTo>
                  <a:lnTo>
                    <a:pt x="4130687" y="1009724"/>
                  </a:lnTo>
                  <a:lnTo>
                    <a:pt x="4169523" y="970888"/>
                  </a:lnTo>
                  <a:lnTo>
                    <a:pt x="4197767" y="935583"/>
                  </a:lnTo>
                  <a:lnTo>
                    <a:pt x="4229541" y="889687"/>
                  </a:lnTo>
                  <a:lnTo>
                    <a:pt x="4254255" y="868504"/>
                  </a:lnTo>
                  <a:lnTo>
                    <a:pt x="4271907" y="861443"/>
                  </a:lnTo>
                  <a:lnTo>
                    <a:pt x="4286029" y="868504"/>
                  </a:lnTo>
                  <a:lnTo>
                    <a:pt x="4293090" y="882626"/>
                  </a:lnTo>
                  <a:lnTo>
                    <a:pt x="4296621" y="917931"/>
                  </a:lnTo>
                  <a:lnTo>
                    <a:pt x="4296621" y="985010"/>
                  </a:lnTo>
                  <a:lnTo>
                    <a:pt x="4293090" y="1037968"/>
                  </a:lnTo>
                  <a:lnTo>
                    <a:pt x="4275438" y="1105047"/>
                  </a:lnTo>
                  <a:lnTo>
                    <a:pt x="4243663" y="1182718"/>
                  </a:lnTo>
                  <a:lnTo>
                    <a:pt x="4208358" y="1253328"/>
                  </a:lnTo>
                  <a:lnTo>
                    <a:pt x="4165992" y="1320408"/>
                  </a:lnTo>
                  <a:lnTo>
                    <a:pt x="4141279" y="1359243"/>
                  </a:lnTo>
                  <a:lnTo>
                    <a:pt x="4116565" y="1376896"/>
                  </a:lnTo>
                  <a:lnTo>
                    <a:pt x="4084791" y="1391018"/>
                  </a:lnTo>
                  <a:lnTo>
                    <a:pt x="4049485" y="1394549"/>
                  </a:lnTo>
                  <a:lnTo>
                    <a:pt x="3996528" y="1387488"/>
                  </a:lnTo>
                  <a:lnTo>
                    <a:pt x="3943570" y="1373365"/>
                  </a:lnTo>
                  <a:lnTo>
                    <a:pt x="3862369" y="1362774"/>
                  </a:lnTo>
                  <a:lnTo>
                    <a:pt x="3664661" y="1355713"/>
                  </a:lnTo>
                  <a:lnTo>
                    <a:pt x="3396343" y="1355713"/>
                  </a:lnTo>
                  <a:lnTo>
                    <a:pt x="3036231" y="1359243"/>
                  </a:lnTo>
                  <a:lnTo>
                    <a:pt x="2764383" y="1355713"/>
                  </a:lnTo>
                  <a:lnTo>
                    <a:pt x="2478412" y="1355713"/>
                  </a:lnTo>
                  <a:lnTo>
                    <a:pt x="2248930" y="1348652"/>
                  </a:lnTo>
                  <a:lnTo>
                    <a:pt x="2061813" y="1338060"/>
                  </a:lnTo>
                  <a:lnTo>
                    <a:pt x="1910001" y="1323938"/>
                  </a:lnTo>
                  <a:lnTo>
                    <a:pt x="1705232" y="1295694"/>
                  </a:lnTo>
                  <a:lnTo>
                    <a:pt x="1472219" y="1249798"/>
                  </a:lnTo>
                  <a:lnTo>
                    <a:pt x="1274511" y="1196840"/>
                  </a:lnTo>
                  <a:lnTo>
                    <a:pt x="1080333" y="1129761"/>
                  </a:lnTo>
                  <a:lnTo>
                    <a:pt x="949705" y="1069742"/>
                  </a:lnTo>
                  <a:lnTo>
                    <a:pt x="815546" y="992071"/>
                  </a:lnTo>
                  <a:lnTo>
                    <a:pt x="674326" y="893217"/>
                  </a:lnTo>
                  <a:lnTo>
                    <a:pt x="571941" y="812016"/>
                  </a:lnTo>
                  <a:lnTo>
                    <a:pt x="458965" y="709631"/>
                  </a:lnTo>
                  <a:lnTo>
                    <a:pt x="331867" y="568411"/>
                  </a:lnTo>
                  <a:lnTo>
                    <a:pt x="208299" y="406008"/>
                  </a:lnTo>
                  <a:lnTo>
                    <a:pt x="134159" y="289501"/>
                  </a:lnTo>
                  <a:lnTo>
                    <a:pt x="45896" y="141220"/>
                  </a:lnTo>
                  <a:lnTo>
                    <a:pt x="10591" y="67080"/>
                  </a:lnTo>
                  <a:lnTo>
                    <a:pt x="0" y="35305"/>
                  </a:lnTo>
                  <a:lnTo>
                    <a:pt x="0" y="17653"/>
                  </a:lnTo>
                  <a:lnTo>
                    <a:pt x="14122" y="0"/>
                  </a:lnTo>
                  <a:lnTo>
                    <a:pt x="35305" y="3531"/>
                  </a:lnTo>
                  <a:lnTo>
                    <a:pt x="52957" y="14122"/>
                  </a:lnTo>
                  <a:lnTo>
                    <a:pt x="81201" y="56488"/>
                  </a:lnTo>
                  <a:lnTo>
                    <a:pt x="165933" y="172995"/>
                  </a:lnTo>
                  <a:lnTo>
                    <a:pt x="240074" y="264788"/>
                  </a:lnTo>
                  <a:lnTo>
                    <a:pt x="314214" y="345989"/>
                  </a:lnTo>
                  <a:lnTo>
                    <a:pt x="402477" y="441313"/>
                  </a:lnTo>
                  <a:lnTo>
                    <a:pt x="497801" y="533106"/>
                  </a:lnTo>
                  <a:lnTo>
                    <a:pt x="603716" y="617838"/>
                  </a:lnTo>
                  <a:lnTo>
                    <a:pt x="677856" y="674326"/>
                  </a:lnTo>
                  <a:lnTo>
                    <a:pt x="773180" y="741406"/>
                  </a:lnTo>
                  <a:lnTo>
                    <a:pt x="857912" y="790833"/>
                  </a:lnTo>
                  <a:lnTo>
                    <a:pt x="949705" y="843790"/>
                  </a:lnTo>
                  <a:lnTo>
                    <a:pt x="1073272" y="900278"/>
                  </a:lnTo>
                  <a:lnTo>
                    <a:pt x="1179187" y="939114"/>
                  </a:lnTo>
                  <a:lnTo>
                    <a:pt x="1270980" y="970888"/>
                  </a:lnTo>
                  <a:lnTo>
                    <a:pt x="1394548" y="1006193"/>
                  </a:lnTo>
                  <a:lnTo>
                    <a:pt x="1581665" y="1045029"/>
                  </a:lnTo>
                  <a:lnTo>
                    <a:pt x="1768781" y="1073273"/>
                  </a:lnTo>
                  <a:lnTo>
                    <a:pt x="1924123" y="1090925"/>
                  </a:lnTo>
                  <a:lnTo>
                    <a:pt x="2104179" y="1105047"/>
                  </a:lnTo>
                  <a:lnTo>
                    <a:pt x="2312479" y="1112108"/>
                  </a:lnTo>
                  <a:lnTo>
                    <a:pt x="2640815" y="1112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A7586C1-A1EA-8644-AE6D-DD63767BA070}"/>
                </a:ext>
              </a:extLst>
            </p:cNvPr>
            <p:cNvSpPr/>
            <p:nvPr/>
          </p:nvSpPr>
          <p:spPr>
            <a:xfrm>
              <a:off x="2655888" y="3494088"/>
              <a:ext cx="1562100" cy="1403350"/>
            </a:xfrm>
            <a:custGeom>
              <a:avLst/>
              <a:gdLst>
                <a:gd name="connsiteX0" fmla="*/ 604837 w 1562100"/>
                <a:gd name="connsiteY0" fmla="*/ 704850 h 1404937"/>
                <a:gd name="connsiteX1" fmla="*/ 864394 w 1562100"/>
                <a:gd name="connsiteY1" fmla="*/ 500062 h 1404937"/>
                <a:gd name="connsiteX2" fmla="*/ 1147762 w 1562100"/>
                <a:gd name="connsiteY2" fmla="*/ 271462 h 1404937"/>
                <a:gd name="connsiteX3" fmla="*/ 1400175 w 1562100"/>
                <a:gd name="connsiteY3" fmla="*/ 64294 h 1404937"/>
                <a:gd name="connsiteX4" fmla="*/ 1443037 w 1562100"/>
                <a:gd name="connsiteY4" fmla="*/ 33337 h 1404937"/>
                <a:gd name="connsiteX5" fmla="*/ 1562100 w 1562100"/>
                <a:gd name="connsiteY5" fmla="*/ 0 h 1404937"/>
                <a:gd name="connsiteX6" fmla="*/ 1445419 w 1562100"/>
                <a:gd name="connsiteY6" fmla="*/ 157162 h 1404937"/>
                <a:gd name="connsiteX7" fmla="*/ 1319212 w 1562100"/>
                <a:gd name="connsiteY7" fmla="*/ 297656 h 1404937"/>
                <a:gd name="connsiteX8" fmla="*/ 1109662 w 1562100"/>
                <a:gd name="connsiteY8" fmla="*/ 531019 h 1404937"/>
                <a:gd name="connsiteX9" fmla="*/ 923925 w 1562100"/>
                <a:gd name="connsiteY9" fmla="*/ 733425 h 1404937"/>
                <a:gd name="connsiteX10" fmla="*/ 781050 w 1562100"/>
                <a:gd name="connsiteY10" fmla="*/ 888206 h 1404937"/>
                <a:gd name="connsiteX11" fmla="*/ 628650 w 1562100"/>
                <a:gd name="connsiteY11" fmla="*/ 1054894 h 1404937"/>
                <a:gd name="connsiteX12" fmla="*/ 478631 w 1562100"/>
                <a:gd name="connsiteY12" fmla="*/ 1209675 h 1404937"/>
                <a:gd name="connsiteX13" fmla="*/ 409575 w 1562100"/>
                <a:gd name="connsiteY13" fmla="*/ 1281112 h 1404937"/>
                <a:gd name="connsiteX14" fmla="*/ 397669 w 1562100"/>
                <a:gd name="connsiteY14" fmla="*/ 1312069 h 1404937"/>
                <a:gd name="connsiteX15" fmla="*/ 385762 w 1562100"/>
                <a:gd name="connsiteY15" fmla="*/ 1340644 h 1404937"/>
                <a:gd name="connsiteX16" fmla="*/ 361950 w 1562100"/>
                <a:gd name="connsiteY16" fmla="*/ 1373981 h 1404937"/>
                <a:gd name="connsiteX17" fmla="*/ 338137 w 1562100"/>
                <a:gd name="connsiteY17" fmla="*/ 1395412 h 1404937"/>
                <a:gd name="connsiteX18" fmla="*/ 321469 w 1562100"/>
                <a:gd name="connsiteY18" fmla="*/ 1402556 h 1404937"/>
                <a:gd name="connsiteX19" fmla="*/ 295275 w 1562100"/>
                <a:gd name="connsiteY19" fmla="*/ 1404937 h 1404937"/>
                <a:gd name="connsiteX20" fmla="*/ 269081 w 1562100"/>
                <a:gd name="connsiteY20" fmla="*/ 1395412 h 1404937"/>
                <a:gd name="connsiteX21" fmla="*/ 247650 w 1562100"/>
                <a:gd name="connsiteY21" fmla="*/ 1376362 h 1404937"/>
                <a:gd name="connsiteX22" fmla="*/ 216694 w 1562100"/>
                <a:gd name="connsiteY22" fmla="*/ 1335881 h 1404937"/>
                <a:gd name="connsiteX23" fmla="*/ 171450 w 1562100"/>
                <a:gd name="connsiteY23" fmla="*/ 1269206 h 1404937"/>
                <a:gd name="connsiteX24" fmla="*/ 119062 w 1562100"/>
                <a:gd name="connsiteY24" fmla="*/ 1193006 h 1404937"/>
                <a:gd name="connsiteX25" fmla="*/ 71437 w 1562100"/>
                <a:gd name="connsiteY25" fmla="*/ 1107281 h 1404937"/>
                <a:gd name="connsiteX26" fmla="*/ 30956 w 1562100"/>
                <a:gd name="connsiteY26" fmla="*/ 1012031 h 1404937"/>
                <a:gd name="connsiteX27" fmla="*/ 7144 w 1562100"/>
                <a:gd name="connsiteY27" fmla="*/ 950119 h 1404937"/>
                <a:gd name="connsiteX28" fmla="*/ 0 w 1562100"/>
                <a:gd name="connsiteY28" fmla="*/ 907256 h 1404937"/>
                <a:gd name="connsiteX29" fmla="*/ 4762 w 1562100"/>
                <a:gd name="connsiteY29" fmla="*/ 883444 h 1404937"/>
                <a:gd name="connsiteX30" fmla="*/ 9525 w 1562100"/>
                <a:gd name="connsiteY30" fmla="*/ 876300 h 1404937"/>
                <a:gd name="connsiteX31" fmla="*/ 14287 w 1562100"/>
                <a:gd name="connsiteY31" fmla="*/ 873919 h 1404937"/>
                <a:gd name="connsiteX32" fmla="*/ 26194 w 1562100"/>
                <a:gd name="connsiteY32" fmla="*/ 873919 h 1404937"/>
                <a:gd name="connsiteX33" fmla="*/ 42862 w 1562100"/>
                <a:gd name="connsiteY33" fmla="*/ 878681 h 1404937"/>
                <a:gd name="connsiteX34" fmla="*/ 76200 w 1562100"/>
                <a:gd name="connsiteY34" fmla="*/ 895350 h 1404937"/>
                <a:gd name="connsiteX35" fmla="*/ 128587 w 1562100"/>
                <a:gd name="connsiteY35" fmla="*/ 919162 h 1404937"/>
                <a:gd name="connsiteX36" fmla="*/ 183356 w 1562100"/>
                <a:gd name="connsiteY36" fmla="*/ 940594 h 1404937"/>
                <a:gd name="connsiteX37" fmla="*/ 216694 w 1562100"/>
                <a:gd name="connsiteY37" fmla="*/ 947737 h 1404937"/>
                <a:gd name="connsiteX38" fmla="*/ 242887 w 1562100"/>
                <a:gd name="connsiteY38" fmla="*/ 950119 h 1404937"/>
                <a:gd name="connsiteX39" fmla="*/ 269081 w 1562100"/>
                <a:gd name="connsiteY39" fmla="*/ 945356 h 1404937"/>
                <a:gd name="connsiteX40" fmla="*/ 311944 w 1562100"/>
                <a:gd name="connsiteY40" fmla="*/ 926306 h 1404937"/>
                <a:gd name="connsiteX41" fmla="*/ 371475 w 1562100"/>
                <a:gd name="connsiteY41" fmla="*/ 881062 h 1404937"/>
                <a:gd name="connsiteX42" fmla="*/ 564356 w 1562100"/>
                <a:gd name="connsiteY42" fmla="*/ 738187 h 1404937"/>
                <a:gd name="connsiteX43" fmla="*/ 604837 w 1562100"/>
                <a:gd name="connsiteY43" fmla="*/ 704850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2100" h="1404937">
                  <a:moveTo>
                    <a:pt x="604837" y="704850"/>
                  </a:moveTo>
                  <a:lnTo>
                    <a:pt x="864394" y="500062"/>
                  </a:lnTo>
                  <a:lnTo>
                    <a:pt x="1147762" y="271462"/>
                  </a:lnTo>
                  <a:lnTo>
                    <a:pt x="1400175" y="64294"/>
                  </a:lnTo>
                  <a:lnTo>
                    <a:pt x="1443037" y="33337"/>
                  </a:lnTo>
                  <a:lnTo>
                    <a:pt x="1562100" y="0"/>
                  </a:lnTo>
                  <a:lnTo>
                    <a:pt x="1445419" y="157162"/>
                  </a:lnTo>
                  <a:lnTo>
                    <a:pt x="1319212" y="297656"/>
                  </a:lnTo>
                  <a:lnTo>
                    <a:pt x="1109662" y="531019"/>
                  </a:lnTo>
                  <a:lnTo>
                    <a:pt x="923925" y="733425"/>
                  </a:lnTo>
                  <a:lnTo>
                    <a:pt x="781050" y="888206"/>
                  </a:lnTo>
                  <a:lnTo>
                    <a:pt x="628650" y="1054894"/>
                  </a:lnTo>
                  <a:lnTo>
                    <a:pt x="478631" y="1209675"/>
                  </a:lnTo>
                  <a:lnTo>
                    <a:pt x="409575" y="1281112"/>
                  </a:lnTo>
                  <a:lnTo>
                    <a:pt x="397669" y="1312069"/>
                  </a:lnTo>
                  <a:lnTo>
                    <a:pt x="385762" y="1340644"/>
                  </a:lnTo>
                  <a:lnTo>
                    <a:pt x="361950" y="1373981"/>
                  </a:lnTo>
                  <a:lnTo>
                    <a:pt x="338137" y="1395412"/>
                  </a:lnTo>
                  <a:lnTo>
                    <a:pt x="321469" y="1402556"/>
                  </a:lnTo>
                  <a:lnTo>
                    <a:pt x="295275" y="1404937"/>
                  </a:lnTo>
                  <a:lnTo>
                    <a:pt x="269081" y="1395412"/>
                  </a:lnTo>
                  <a:lnTo>
                    <a:pt x="247650" y="1376362"/>
                  </a:lnTo>
                  <a:lnTo>
                    <a:pt x="216694" y="1335881"/>
                  </a:lnTo>
                  <a:lnTo>
                    <a:pt x="171450" y="1269206"/>
                  </a:lnTo>
                  <a:lnTo>
                    <a:pt x="119062" y="1193006"/>
                  </a:lnTo>
                  <a:lnTo>
                    <a:pt x="71437" y="1107281"/>
                  </a:lnTo>
                  <a:lnTo>
                    <a:pt x="30956" y="1012031"/>
                  </a:lnTo>
                  <a:lnTo>
                    <a:pt x="7144" y="950119"/>
                  </a:lnTo>
                  <a:lnTo>
                    <a:pt x="0" y="907256"/>
                  </a:lnTo>
                  <a:lnTo>
                    <a:pt x="4762" y="883444"/>
                  </a:lnTo>
                  <a:lnTo>
                    <a:pt x="9525" y="876300"/>
                  </a:lnTo>
                  <a:lnTo>
                    <a:pt x="14287" y="873919"/>
                  </a:lnTo>
                  <a:lnTo>
                    <a:pt x="26194" y="873919"/>
                  </a:lnTo>
                  <a:lnTo>
                    <a:pt x="42862" y="878681"/>
                  </a:lnTo>
                  <a:lnTo>
                    <a:pt x="76200" y="895350"/>
                  </a:lnTo>
                  <a:lnTo>
                    <a:pt x="128587" y="919162"/>
                  </a:lnTo>
                  <a:lnTo>
                    <a:pt x="183356" y="940594"/>
                  </a:lnTo>
                  <a:lnTo>
                    <a:pt x="216694" y="947737"/>
                  </a:lnTo>
                  <a:lnTo>
                    <a:pt x="242887" y="950119"/>
                  </a:lnTo>
                  <a:lnTo>
                    <a:pt x="269081" y="945356"/>
                  </a:lnTo>
                  <a:lnTo>
                    <a:pt x="311944" y="926306"/>
                  </a:lnTo>
                  <a:lnTo>
                    <a:pt x="371475" y="881062"/>
                  </a:lnTo>
                  <a:lnTo>
                    <a:pt x="564356" y="738187"/>
                  </a:lnTo>
                  <a:lnTo>
                    <a:pt x="604837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D07AF602-55F9-5D49-BCAA-A0251055DE3D}"/>
                </a:ext>
              </a:extLst>
            </p:cNvPr>
            <p:cNvSpPr/>
            <p:nvPr/>
          </p:nvSpPr>
          <p:spPr>
            <a:xfrm rot="16200000">
              <a:off x="3894932" y="2415381"/>
              <a:ext cx="4402138" cy="2454275"/>
            </a:xfrm>
            <a:custGeom>
              <a:avLst/>
              <a:gdLst>
                <a:gd name="connsiteX0" fmla="*/ 2035162 w 4401217"/>
                <a:gd name="connsiteY0" fmla="*/ 209920 h 2455003"/>
                <a:gd name="connsiteX1" fmla="*/ 2405192 w 4401217"/>
                <a:gd name="connsiteY1" fmla="*/ 209920 h 2455003"/>
                <a:gd name="connsiteX2" fmla="*/ 2696946 w 4401217"/>
                <a:gd name="connsiteY2" fmla="*/ 213478 h 2455003"/>
                <a:gd name="connsiteX3" fmla="*/ 2924656 w 4401217"/>
                <a:gd name="connsiteY3" fmla="*/ 220594 h 2455003"/>
                <a:gd name="connsiteX4" fmla="*/ 3138135 w 4401217"/>
                <a:gd name="connsiteY4" fmla="*/ 224152 h 2455003"/>
                <a:gd name="connsiteX5" fmla="*/ 3419215 w 4401217"/>
                <a:gd name="connsiteY5" fmla="*/ 234826 h 2455003"/>
                <a:gd name="connsiteX6" fmla="*/ 3597114 w 4401217"/>
                <a:gd name="connsiteY6" fmla="*/ 241942 h 2455003"/>
                <a:gd name="connsiteX7" fmla="*/ 3782129 w 4401217"/>
                <a:gd name="connsiteY7" fmla="*/ 249058 h 2455003"/>
                <a:gd name="connsiteX8" fmla="*/ 3924448 w 4401217"/>
                <a:gd name="connsiteY8" fmla="*/ 256174 h 2455003"/>
                <a:gd name="connsiteX9" fmla="*/ 3963586 w 4401217"/>
                <a:gd name="connsiteY9" fmla="*/ 256174 h 2455003"/>
                <a:gd name="connsiteX10" fmla="*/ 4016955 w 4401217"/>
                <a:gd name="connsiteY10" fmla="*/ 249058 h 2455003"/>
                <a:gd name="connsiteX11" fmla="*/ 4066767 w 4401217"/>
                <a:gd name="connsiteY11" fmla="*/ 241942 h 2455003"/>
                <a:gd name="connsiteX12" fmla="*/ 4120137 w 4401217"/>
                <a:gd name="connsiteY12" fmla="*/ 227710 h 2455003"/>
                <a:gd name="connsiteX13" fmla="*/ 4169948 w 4401217"/>
                <a:gd name="connsiteY13" fmla="*/ 206362 h 2455003"/>
                <a:gd name="connsiteX14" fmla="*/ 4219760 w 4401217"/>
                <a:gd name="connsiteY14" fmla="*/ 170782 h 2455003"/>
                <a:gd name="connsiteX15" fmla="*/ 4269572 w 4401217"/>
                <a:gd name="connsiteY15" fmla="*/ 117413 h 2455003"/>
                <a:gd name="connsiteX16" fmla="*/ 4312267 w 4401217"/>
                <a:gd name="connsiteY16" fmla="*/ 64043 h 2455003"/>
                <a:gd name="connsiteX17" fmla="*/ 4354963 w 4401217"/>
                <a:gd name="connsiteY17" fmla="*/ 7115 h 2455003"/>
                <a:gd name="connsiteX18" fmla="*/ 4372753 w 4401217"/>
                <a:gd name="connsiteY18" fmla="*/ 0 h 2455003"/>
                <a:gd name="connsiteX19" fmla="*/ 4383427 w 4401217"/>
                <a:gd name="connsiteY19" fmla="*/ 3558 h 2455003"/>
                <a:gd name="connsiteX20" fmla="*/ 4394101 w 4401217"/>
                <a:gd name="connsiteY20" fmla="*/ 10673 h 2455003"/>
                <a:gd name="connsiteX21" fmla="*/ 4401217 w 4401217"/>
                <a:gd name="connsiteY21" fmla="*/ 35579 h 2455003"/>
                <a:gd name="connsiteX22" fmla="*/ 4397659 w 4401217"/>
                <a:gd name="connsiteY22" fmla="*/ 117413 h 2455003"/>
                <a:gd name="connsiteX23" fmla="*/ 4390543 w 4401217"/>
                <a:gd name="connsiteY23" fmla="*/ 199246 h 2455003"/>
                <a:gd name="connsiteX24" fmla="*/ 4376311 w 4401217"/>
                <a:gd name="connsiteY24" fmla="*/ 263290 h 2455003"/>
                <a:gd name="connsiteX25" fmla="*/ 4347847 w 4401217"/>
                <a:gd name="connsiteY25" fmla="*/ 338007 h 2455003"/>
                <a:gd name="connsiteX26" fmla="*/ 4315825 w 4401217"/>
                <a:gd name="connsiteY26" fmla="*/ 409167 h 2455003"/>
                <a:gd name="connsiteX27" fmla="*/ 4283804 w 4401217"/>
                <a:gd name="connsiteY27" fmla="*/ 466094 h 2455003"/>
                <a:gd name="connsiteX28" fmla="*/ 4244666 w 4401217"/>
                <a:gd name="connsiteY28" fmla="*/ 533696 h 2455003"/>
                <a:gd name="connsiteX29" fmla="*/ 4205528 w 4401217"/>
                <a:gd name="connsiteY29" fmla="*/ 587066 h 2455003"/>
                <a:gd name="connsiteX30" fmla="*/ 4166390 w 4401217"/>
                <a:gd name="connsiteY30" fmla="*/ 619087 h 2455003"/>
                <a:gd name="connsiteX31" fmla="*/ 4130811 w 4401217"/>
                <a:gd name="connsiteY31" fmla="*/ 633319 h 2455003"/>
                <a:gd name="connsiteX32" fmla="*/ 4105905 w 4401217"/>
                <a:gd name="connsiteY32" fmla="*/ 629761 h 2455003"/>
                <a:gd name="connsiteX33" fmla="*/ 4077441 w 4401217"/>
                <a:gd name="connsiteY33" fmla="*/ 619087 h 2455003"/>
                <a:gd name="connsiteX34" fmla="*/ 4041861 w 4401217"/>
                <a:gd name="connsiteY34" fmla="*/ 594182 h 2455003"/>
                <a:gd name="connsiteX35" fmla="*/ 4020513 w 4401217"/>
                <a:gd name="connsiteY35" fmla="*/ 569276 h 2455003"/>
                <a:gd name="connsiteX36" fmla="*/ 3984934 w 4401217"/>
                <a:gd name="connsiteY36" fmla="*/ 547928 h 2455003"/>
                <a:gd name="connsiteX37" fmla="*/ 3920890 w 4401217"/>
                <a:gd name="connsiteY37" fmla="*/ 530138 h 2455003"/>
                <a:gd name="connsiteX38" fmla="*/ 3856846 w 4401217"/>
                <a:gd name="connsiteY38" fmla="*/ 523022 h 2455003"/>
                <a:gd name="connsiteX39" fmla="*/ 3646926 w 4401217"/>
                <a:gd name="connsiteY39" fmla="*/ 512348 h 2455003"/>
                <a:gd name="connsiteX40" fmla="*/ 3369404 w 4401217"/>
                <a:gd name="connsiteY40" fmla="*/ 494558 h 2455003"/>
                <a:gd name="connsiteX41" fmla="*/ 2988700 w 4401217"/>
                <a:gd name="connsiteY41" fmla="*/ 469652 h 2455003"/>
                <a:gd name="connsiteX42" fmla="*/ 2743200 w 4401217"/>
                <a:gd name="connsiteY42" fmla="*/ 455421 h 2455003"/>
                <a:gd name="connsiteX43" fmla="*/ 2622228 w 4401217"/>
                <a:gd name="connsiteY43" fmla="*/ 430515 h 2455003"/>
                <a:gd name="connsiteX44" fmla="*/ 2316242 w 4401217"/>
                <a:gd name="connsiteY44" fmla="*/ 434073 h 2455003"/>
                <a:gd name="connsiteX45" fmla="*/ 2024488 w 4401217"/>
                <a:gd name="connsiteY45" fmla="*/ 434073 h 2455003"/>
                <a:gd name="connsiteX46" fmla="*/ 1750524 w 4401217"/>
                <a:gd name="connsiteY46" fmla="*/ 434073 h 2455003"/>
                <a:gd name="connsiteX47" fmla="*/ 1405400 w 4401217"/>
                <a:gd name="connsiteY47" fmla="*/ 434073 h 2455003"/>
                <a:gd name="connsiteX48" fmla="*/ 992675 w 4401217"/>
                <a:gd name="connsiteY48" fmla="*/ 434073 h 2455003"/>
                <a:gd name="connsiteX49" fmla="*/ 793428 w 4401217"/>
                <a:gd name="connsiteY49" fmla="*/ 437631 h 2455003"/>
                <a:gd name="connsiteX50" fmla="*/ 697363 w 4401217"/>
                <a:gd name="connsiteY50" fmla="*/ 444747 h 2455003"/>
                <a:gd name="connsiteX51" fmla="*/ 622646 w 4401217"/>
                <a:gd name="connsiteY51" fmla="*/ 455421 h 2455003"/>
                <a:gd name="connsiteX52" fmla="*/ 555044 w 4401217"/>
                <a:gd name="connsiteY52" fmla="*/ 476768 h 2455003"/>
                <a:gd name="connsiteX53" fmla="*/ 458979 w 4401217"/>
                <a:gd name="connsiteY53" fmla="*/ 523022 h 2455003"/>
                <a:gd name="connsiteX54" fmla="*/ 409167 w 4401217"/>
                <a:gd name="connsiteY54" fmla="*/ 558602 h 2455003"/>
                <a:gd name="connsiteX55" fmla="*/ 370029 w 4401217"/>
                <a:gd name="connsiteY55" fmla="*/ 604856 h 2455003"/>
                <a:gd name="connsiteX56" fmla="*/ 334449 w 4401217"/>
                <a:gd name="connsiteY56" fmla="*/ 658225 h 2455003"/>
                <a:gd name="connsiteX57" fmla="*/ 309544 w 4401217"/>
                <a:gd name="connsiteY57" fmla="*/ 715153 h 2455003"/>
                <a:gd name="connsiteX58" fmla="*/ 284638 w 4401217"/>
                <a:gd name="connsiteY58" fmla="*/ 786312 h 2455003"/>
                <a:gd name="connsiteX59" fmla="*/ 266848 w 4401217"/>
                <a:gd name="connsiteY59" fmla="*/ 893052 h 2455003"/>
                <a:gd name="connsiteX60" fmla="*/ 252616 w 4401217"/>
                <a:gd name="connsiteY60" fmla="*/ 1003349 h 2455003"/>
                <a:gd name="connsiteX61" fmla="*/ 245500 w 4401217"/>
                <a:gd name="connsiteY61" fmla="*/ 1181248 h 2455003"/>
                <a:gd name="connsiteX62" fmla="*/ 249058 w 4401217"/>
                <a:gd name="connsiteY62" fmla="*/ 1334241 h 2455003"/>
                <a:gd name="connsiteX63" fmla="*/ 256174 w 4401217"/>
                <a:gd name="connsiteY63" fmla="*/ 1547719 h 2455003"/>
                <a:gd name="connsiteX64" fmla="*/ 266848 w 4401217"/>
                <a:gd name="connsiteY64" fmla="*/ 1679365 h 2455003"/>
                <a:gd name="connsiteX65" fmla="*/ 281080 w 4401217"/>
                <a:gd name="connsiteY65" fmla="*/ 1789662 h 2455003"/>
                <a:gd name="connsiteX66" fmla="*/ 302428 w 4401217"/>
                <a:gd name="connsiteY66" fmla="*/ 1878611 h 2455003"/>
                <a:gd name="connsiteX67" fmla="*/ 327334 w 4401217"/>
                <a:gd name="connsiteY67" fmla="*/ 1953329 h 2455003"/>
                <a:gd name="connsiteX68" fmla="*/ 352239 w 4401217"/>
                <a:gd name="connsiteY68" fmla="*/ 2422982 h 2455003"/>
                <a:gd name="connsiteX69" fmla="*/ 320218 w 4401217"/>
                <a:gd name="connsiteY69" fmla="*/ 2444330 h 2455003"/>
                <a:gd name="connsiteX70" fmla="*/ 281080 w 4401217"/>
                <a:gd name="connsiteY70" fmla="*/ 2455003 h 2455003"/>
                <a:gd name="connsiteX71" fmla="*/ 252616 w 4401217"/>
                <a:gd name="connsiteY71" fmla="*/ 2455003 h 2455003"/>
                <a:gd name="connsiteX72" fmla="*/ 209920 w 4401217"/>
                <a:gd name="connsiteY72" fmla="*/ 2437214 h 2455003"/>
                <a:gd name="connsiteX73" fmla="*/ 174341 w 4401217"/>
                <a:gd name="connsiteY73" fmla="*/ 2408750 h 2455003"/>
                <a:gd name="connsiteX74" fmla="*/ 142319 w 4401217"/>
                <a:gd name="connsiteY74" fmla="*/ 2358938 h 2455003"/>
                <a:gd name="connsiteX75" fmla="*/ 120971 w 4401217"/>
                <a:gd name="connsiteY75" fmla="*/ 2312684 h 2455003"/>
                <a:gd name="connsiteX76" fmla="*/ 81833 w 4401217"/>
                <a:gd name="connsiteY76" fmla="*/ 2188155 h 2455003"/>
                <a:gd name="connsiteX77" fmla="*/ 46253 w 4401217"/>
                <a:gd name="connsiteY77" fmla="*/ 2042278 h 2455003"/>
                <a:gd name="connsiteX78" fmla="*/ 24906 w 4401217"/>
                <a:gd name="connsiteY78" fmla="*/ 1882169 h 2455003"/>
                <a:gd name="connsiteX79" fmla="*/ 10674 w 4401217"/>
                <a:gd name="connsiteY79" fmla="*/ 1739850 h 2455003"/>
                <a:gd name="connsiteX80" fmla="*/ 0 w 4401217"/>
                <a:gd name="connsiteY80" fmla="*/ 1512140 h 2455003"/>
                <a:gd name="connsiteX81" fmla="*/ 7116 w 4401217"/>
                <a:gd name="connsiteY81" fmla="*/ 1277313 h 2455003"/>
                <a:gd name="connsiteX82" fmla="*/ 17790 w 4401217"/>
                <a:gd name="connsiteY82" fmla="*/ 1106530 h 2455003"/>
                <a:gd name="connsiteX83" fmla="*/ 24906 w 4401217"/>
                <a:gd name="connsiteY83" fmla="*/ 1010465 h 2455003"/>
                <a:gd name="connsiteX84" fmla="*/ 39137 w 4401217"/>
                <a:gd name="connsiteY84" fmla="*/ 903726 h 2455003"/>
                <a:gd name="connsiteX85" fmla="*/ 56927 w 4401217"/>
                <a:gd name="connsiteY85" fmla="*/ 804102 h 2455003"/>
                <a:gd name="connsiteX86" fmla="*/ 92507 w 4401217"/>
                <a:gd name="connsiteY86" fmla="*/ 661783 h 2455003"/>
                <a:gd name="connsiteX87" fmla="*/ 128087 w 4401217"/>
                <a:gd name="connsiteY87" fmla="*/ 562160 h 2455003"/>
                <a:gd name="connsiteX88" fmla="*/ 177899 w 4401217"/>
                <a:gd name="connsiteY88" fmla="*/ 469652 h 2455003"/>
                <a:gd name="connsiteX89" fmla="*/ 238384 w 4401217"/>
                <a:gd name="connsiteY89" fmla="*/ 394935 h 2455003"/>
                <a:gd name="connsiteX90" fmla="*/ 291754 w 4401217"/>
                <a:gd name="connsiteY90" fmla="*/ 345123 h 2455003"/>
                <a:gd name="connsiteX91" fmla="*/ 341565 w 4401217"/>
                <a:gd name="connsiteY91" fmla="*/ 313101 h 2455003"/>
                <a:gd name="connsiteX92" fmla="*/ 426957 w 4401217"/>
                <a:gd name="connsiteY92" fmla="*/ 273964 h 2455003"/>
                <a:gd name="connsiteX93" fmla="*/ 530138 w 4401217"/>
                <a:gd name="connsiteY93" fmla="*/ 241942 h 2455003"/>
                <a:gd name="connsiteX94" fmla="*/ 651109 w 4401217"/>
                <a:gd name="connsiteY94" fmla="*/ 220594 h 2455003"/>
                <a:gd name="connsiteX95" fmla="*/ 747175 w 4401217"/>
                <a:gd name="connsiteY95" fmla="*/ 213478 h 2455003"/>
                <a:gd name="connsiteX96" fmla="*/ 871704 w 4401217"/>
                <a:gd name="connsiteY96" fmla="*/ 209920 h 2455003"/>
                <a:gd name="connsiteX97" fmla="*/ 1131436 w 4401217"/>
                <a:gd name="connsiteY97" fmla="*/ 209920 h 2455003"/>
                <a:gd name="connsiteX98" fmla="*/ 1533488 w 4401217"/>
                <a:gd name="connsiteY98" fmla="*/ 209920 h 2455003"/>
                <a:gd name="connsiteX99" fmla="*/ 2035162 w 4401217"/>
                <a:gd name="connsiteY99" fmla="*/ 209920 h 245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401217" h="2455003">
                  <a:moveTo>
                    <a:pt x="2035162" y="209920"/>
                  </a:moveTo>
                  <a:lnTo>
                    <a:pt x="2405192" y="209920"/>
                  </a:lnTo>
                  <a:lnTo>
                    <a:pt x="2696946" y="213478"/>
                  </a:lnTo>
                  <a:lnTo>
                    <a:pt x="2924656" y="220594"/>
                  </a:lnTo>
                  <a:lnTo>
                    <a:pt x="3138135" y="224152"/>
                  </a:lnTo>
                  <a:lnTo>
                    <a:pt x="3419215" y="234826"/>
                  </a:lnTo>
                  <a:lnTo>
                    <a:pt x="3597114" y="241942"/>
                  </a:lnTo>
                  <a:lnTo>
                    <a:pt x="3782129" y="249058"/>
                  </a:lnTo>
                  <a:lnTo>
                    <a:pt x="3924448" y="256174"/>
                  </a:lnTo>
                  <a:lnTo>
                    <a:pt x="3963586" y="256174"/>
                  </a:lnTo>
                  <a:lnTo>
                    <a:pt x="4016955" y="249058"/>
                  </a:lnTo>
                  <a:lnTo>
                    <a:pt x="4066767" y="241942"/>
                  </a:lnTo>
                  <a:lnTo>
                    <a:pt x="4120137" y="227710"/>
                  </a:lnTo>
                  <a:lnTo>
                    <a:pt x="4169948" y="206362"/>
                  </a:lnTo>
                  <a:lnTo>
                    <a:pt x="4219760" y="170782"/>
                  </a:lnTo>
                  <a:lnTo>
                    <a:pt x="4269572" y="117413"/>
                  </a:lnTo>
                  <a:lnTo>
                    <a:pt x="4312267" y="64043"/>
                  </a:lnTo>
                  <a:lnTo>
                    <a:pt x="4354963" y="7115"/>
                  </a:lnTo>
                  <a:lnTo>
                    <a:pt x="4372753" y="0"/>
                  </a:lnTo>
                  <a:lnTo>
                    <a:pt x="4383427" y="3558"/>
                  </a:lnTo>
                  <a:lnTo>
                    <a:pt x="4394101" y="10673"/>
                  </a:lnTo>
                  <a:lnTo>
                    <a:pt x="4401217" y="35579"/>
                  </a:lnTo>
                  <a:lnTo>
                    <a:pt x="4397659" y="117413"/>
                  </a:lnTo>
                  <a:lnTo>
                    <a:pt x="4390543" y="199246"/>
                  </a:lnTo>
                  <a:lnTo>
                    <a:pt x="4376311" y="263290"/>
                  </a:lnTo>
                  <a:lnTo>
                    <a:pt x="4347847" y="338007"/>
                  </a:lnTo>
                  <a:lnTo>
                    <a:pt x="4315825" y="409167"/>
                  </a:lnTo>
                  <a:lnTo>
                    <a:pt x="4283804" y="466094"/>
                  </a:lnTo>
                  <a:lnTo>
                    <a:pt x="4244666" y="533696"/>
                  </a:lnTo>
                  <a:lnTo>
                    <a:pt x="4205528" y="587066"/>
                  </a:lnTo>
                  <a:lnTo>
                    <a:pt x="4166390" y="619087"/>
                  </a:lnTo>
                  <a:lnTo>
                    <a:pt x="4130811" y="633319"/>
                  </a:lnTo>
                  <a:lnTo>
                    <a:pt x="4105905" y="629761"/>
                  </a:lnTo>
                  <a:lnTo>
                    <a:pt x="4077441" y="619087"/>
                  </a:lnTo>
                  <a:lnTo>
                    <a:pt x="4041861" y="594182"/>
                  </a:lnTo>
                  <a:lnTo>
                    <a:pt x="4020513" y="569276"/>
                  </a:lnTo>
                  <a:lnTo>
                    <a:pt x="3984934" y="547928"/>
                  </a:lnTo>
                  <a:lnTo>
                    <a:pt x="3920890" y="530138"/>
                  </a:lnTo>
                  <a:lnTo>
                    <a:pt x="3856846" y="523022"/>
                  </a:lnTo>
                  <a:lnTo>
                    <a:pt x="3646926" y="512348"/>
                  </a:lnTo>
                  <a:lnTo>
                    <a:pt x="3369404" y="494558"/>
                  </a:lnTo>
                  <a:lnTo>
                    <a:pt x="2988700" y="469652"/>
                  </a:lnTo>
                  <a:lnTo>
                    <a:pt x="2743200" y="455421"/>
                  </a:lnTo>
                  <a:lnTo>
                    <a:pt x="2622228" y="430515"/>
                  </a:lnTo>
                  <a:lnTo>
                    <a:pt x="2316242" y="434073"/>
                  </a:lnTo>
                  <a:lnTo>
                    <a:pt x="2024488" y="434073"/>
                  </a:lnTo>
                  <a:lnTo>
                    <a:pt x="1750524" y="434073"/>
                  </a:lnTo>
                  <a:lnTo>
                    <a:pt x="1405400" y="434073"/>
                  </a:lnTo>
                  <a:lnTo>
                    <a:pt x="992675" y="434073"/>
                  </a:lnTo>
                  <a:lnTo>
                    <a:pt x="793428" y="437631"/>
                  </a:lnTo>
                  <a:lnTo>
                    <a:pt x="697363" y="444747"/>
                  </a:lnTo>
                  <a:lnTo>
                    <a:pt x="622646" y="455421"/>
                  </a:lnTo>
                  <a:lnTo>
                    <a:pt x="555044" y="476768"/>
                  </a:lnTo>
                  <a:lnTo>
                    <a:pt x="458979" y="523022"/>
                  </a:lnTo>
                  <a:lnTo>
                    <a:pt x="409167" y="558602"/>
                  </a:lnTo>
                  <a:lnTo>
                    <a:pt x="370029" y="604856"/>
                  </a:lnTo>
                  <a:lnTo>
                    <a:pt x="334449" y="658225"/>
                  </a:lnTo>
                  <a:lnTo>
                    <a:pt x="309544" y="715153"/>
                  </a:lnTo>
                  <a:lnTo>
                    <a:pt x="284638" y="786312"/>
                  </a:lnTo>
                  <a:lnTo>
                    <a:pt x="266848" y="893052"/>
                  </a:lnTo>
                  <a:lnTo>
                    <a:pt x="252616" y="1003349"/>
                  </a:lnTo>
                  <a:lnTo>
                    <a:pt x="245500" y="1181248"/>
                  </a:lnTo>
                  <a:lnTo>
                    <a:pt x="249058" y="1334241"/>
                  </a:lnTo>
                  <a:lnTo>
                    <a:pt x="256174" y="1547719"/>
                  </a:lnTo>
                  <a:lnTo>
                    <a:pt x="266848" y="1679365"/>
                  </a:lnTo>
                  <a:lnTo>
                    <a:pt x="281080" y="1789662"/>
                  </a:lnTo>
                  <a:lnTo>
                    <a:pt x="302428" y="1878611"/>
                  </a:lnTo>
                  <a:lnTo>
                    <a:pt x="327334" y="1953329"/>
                  </a:lnTo>
                  <a:lnTo>
                    <a:pt x="352239" y="2422982"/>
                  </a:lnTo>
                  <a:lnTo>
                    <a:pt x="320218" y="2444330"/>
                  </a:lnTo>
                  <a:lnTo>
                    <a:pt x="281080" y="2455003"/>
                  </a:lnTo>
                  <a:lnTo>
                    <a:pt x="252616" y="2455003"/>
                  </a:lnTo>
                  <a:lnTo>
                    <a:pt x="209920" y="2437214"/>
                  </a:lnTo>
                  <a:lnTo>
                    <a:pt x="174341" y="2408750"/>
                  </a:lnTo>
                  <a:lnTo>
                    <a:pt x="142319" y="2358938"/>
                  </a:lnTo>
                  <a:lnTo>
                    <a:pt x="120971" y="2312684"/>
                  </a:lnTo>
                  <a:lnTo>
                    <a:pt x="81833" y="2188155"/>
                  </a:lnTo>
                  <a:lnTo>
                    <a:pt x="46253" y="2042278"/>
                  </a:lnTo>
                  <a:lnTo>
                    <a:pt x="24906" y="1882169"/>
                  </a:lnTo>
                  <a:lnTo>
                    <a:pt x="10674" y="1739850"/>
                  </a:lnTo>
                  <a:lnTo>
                    <a:pt x="0" y="1512140"/>
                  </a:lnTo>
                  <a:lnTo>
                    <a:pt x="7116" y="1277313"/>
                  </a:lnTo>
                  <a:lnTo>
                    <a:pt x="17790" y="1106530"/>
                  </a:lnTo>
                  <a:lnTo>
                    <a:pt x="24906" y="1010465"/>
                  </a:lnTo>
                  <a:lnTo>
                    <a:pt x="39137" y="903726"/>
                  </a:lnTo>
                  <a:lnTo>
                    <a:pt x="56927" y="804102"/>
                  </a:lnTo>
                  <a:lnTo>
                    <a:pt x="92507" y="661783"/>
                  </a:lnTo>
                  <a:lnTo>
                    <a:pt x="128087" y="562160"/>
                  </a:lnTo>
                  <a:lnTo>
                    <a:pt x="177899" y="469652"/>
                  </a:lnTo>
                  <a:lnTo>
                    <a:pt x="238384" y="394935"/>
                  </a:lnTo>
                  <a:lnTo>
                    <a:pt x="291754" y="345123"/>
                  </a:lnTo>
                  <a:lnTo>
                    <a:pt x="341565" y="313101"/>
                  </a:lnTo>
                  <a:lnTo>
                    <a:pt x="426957" y="273964"/>
                  </a:lnTo>
                  <a:lnTo>
                    <a:pt x="530138" y="241942"/>
                  </a:lnTo>
                  <a:lnTo>
                    <a:pt x="651109" y="220594"/>
                  </a:lnTo>
                  <a:lnTo>
                    <a:pt x="747175" y="213478"/>
                  </a:lnTo>
                  <a:lnTo>
                    <a:pt x="871704" y="209920"/>
                  </a:lnTo>
                  <a:lnTo>
                    <a:pt x="1131436" y="209920"/>
                  </a:lnTo>
                  <a:lnTo>
                    <a:pt x="1533488" y="209920"/>
                  </a:lnTo>
                  <a:lnTo>
                    <a:pt x="2035162" y="209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C6D43CA7-C011-6E47-A54A-50AF236473B6}"/>
                </a:ext>
              </a:extLst>
            </p:cNvPr>
            <p:cNvSpPr/>
            <p:nvPr/>
          </p:nvSpPr>
          <p:spPr>
            <a:xfrm rot="16200000">
              <a:off x="6614319" y="4871244"/>
              <a:ext cx="817562" cy="590550"/>
            </a:xfrm>
            <a:custGeom>
              <a:avLst/>
              <a:gdLst>
                <a:gd name="connsiteX0" fmla="*/ 497682 w 816769"/>
                <a:gd name="connsiteY0" fmla="*/ 273843 h 590550"/>
                <a:gd name="connsiteX1" fmla="*/ 733425 w 816769"/>
                <a:gd name="connsiteY1" fmla="*/ 309562 h 590550"/>
                <a:gd name="connsiteX2" fmla="*/ 790575 w 816769"/>
                <a:gd name="connsiteY2" fmla="*/ 319087 h 590550"/>
                <a:gd name="connsiteX3" fmla="*/ 804863 w 816769"/>
                <a:gd name="connsiteY3" fmla="*/ 323850 h 590550"/>
                <a:gd name="connsiteX4" fmla="*/ 814388 w 816769"/>
                <a:gd name="connsiteY4" fmla="*/ 333375 h 590550"/>
                <a:gd name="connsiteX5" fmla="*/ 816769 w 816769"/>
                <a:gd name="connsiteY5" fmla="*/ 342900 h 590550"/>
                <a:gd name="connsiteX6" fmla="*/ 809625 w 816769"/>
                <a:gd name="connsiteY6" fmla="*/ 359568 h 590550"/>
                <a:gd name="connsiteX7" fmla="*/ 788194 w 816769"/>
                <a:gd name="connsiteY7" fmla="*/ 381000 h 590550"/>
                <a:gd name="connsiteX8" fmla="*/ 738188 w 816769"/>
                <a:gd name="connsiteY8" fmla="*/ 385762 h 590550"/>
                <a:gd name="connsiteX9" fmla="*/ 626269 w 816769"/>
                <a:gd name="connsiteY9" fmla="*/ 388143 h 590550"/>
                <a:gd name="connsiteX10" fmla="*/ 464344 w 816769"/>
                <a:gd name="connsiteY10" fmla="*/ 400050 h 590550"/>
                <a:gd name="connsiteX11" fmla="*/ 314325 w 816769"/>
                <a:gd name="connsiteY11" fmla="*/ 419100 h 590550"/>
                <a:gd name="connsiteX12" fmla="*/ 221457 w 816769"/>
                <a:gd name="connsiteY12" fmla="*/ 433387 h 590550"/>
                <a:gd name="connsiteX13" fmla="*/ 173832 w 816769"/>
                <a:gd name="connsiteY13" fmla="*/ 450056 h 590550"/>
                <a:gd name="connsiteX14" fmla="*/ 135732 w 816769"/>
                <a:gd name="connsiteY14" fmla="*/ 473868 h 590550"/>
                <a:gd name="connsiteX15" fmla="*/ 114300 w 816769"/>
                <a:gd name="connsiteY15" fmla="*/ 497681 h 590550"/>
                <a:gd name="connsiteX16" fmla="*/ 97632 w 816769"/>
                <a:gd name="connsiteY16" fmla="*/ 531018 h 590550"/>
                <a:gd name="connsiteX17" fmla="*/ 80963 w 816769"/>
                <a:gd name="connsiteY17" fmla="*/ 564356 h 590550"/>
                <a:gd name="connsiteX18" fmla="*/ 38100 w 816769"/>
                <a:gd name="connsiteY18" fmla="*/ 588168 h 590550"/>
                <a:gd name="connsiteX19" fmla="*/ 0 w 816769"/>
                <a:gd name="connsiteY19" fmla="*/ 590550 h 590550"/>
                <a:gd name="connsiteX20" fmla="*/ 26194 w 816769"/>
                <a:gd name="connsiteY20" fmla="*/ 0 h 590550"/>
                <a:gd name="connsiteX21" fmla="*/ 57150 w 816769"/>
                <a:gd name="connsiteY21" fmla="*/ 90487 h 590550"/>
                <a:gd name="connsiteX22" fmla="*/ 73819 w 816769"/>
                <a:gd name="connsiteY22" fmla="*/ 126206 h 590550"/>
                <a:gd name="connsiteX23" fmla="*/ 97632 w 816769"/>
                <a:gd name="connsiteY23" fmla="*/ 159543 h 590550"/>
                <a:gd name="connsiteX24" fmla="*/ 121444 w 816769"/>
                <a:gd name="connsiteY24" fmla="*/ 183356 h 590550"/>
                <a:gd name="connsiteX25" fmla="*/ 152400 w 816769"/>
                <a:gd name="connsiteY25" fmla="*/ 202406 h 590550"/>
                <a:gd name="connsiteX26" fmla="*/ 180975 w 816769"/>
                <a:gd name="connsiteY26" fmla="*/ 214312 h 590550"/>
                <a:gd name="connsiteX27" fmla="*/ 214313 w 816769"/>
                <a:gd name="connsiteY27" fmla="*/ 223837 h 590550"/>
                <a:gd name="connsiteX28" fmla="*/ 330994 w 816769"/>
                <a:gd name="connsiteY28" fmla="*/ 245268 h 590550"/>
                <a:gd name="connsiteX29" fmla="*/ 497682 w 816769"/>
                <a:gd name="connsiteY29" fmla="*/ 273843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16769" h="590550">
                  <a:moveTo>
                    <a:pt x="497682" y="273843"/>
                  </a:moveTo>
                  <a:lnTo>
                    <a:pt x="733425" y="309562"/>
                  </a:lnTo>
                  <a:lnTo>
                    <a:pt x="790575" y="319087"/>
                  </a:lnTo>
                  <a:lnTo>
                    <a:pt x="804863" y="323850"/>
                  </a:lnTo>
                  <a:lnTo>
                    <a:pt x="814388" y="333375"/>
                  </a:lnTo>
                  <a:lnTo>
                    <a:pt x="816769" y="342900"/>
                  </a:lnTo>
                  <a:lnTo>
                    <a:pt x="809625" y="359568"/>
                  </a:lnTo>
                  <a:lnTo>
                    <a:pt x="788194" y="381000"/>
                  </a:lnTo>
                  <a:lnTo>
                    <a:pt x="738188" y="385762"/>
                  </a:lnTo>
                  <a:lnTo>
                    <a:pt x="626269" y="388143"/>
                  </a:lnTo>
                  <a:lnTo>
                    <a:pt x="464344" y="400050"/>
                  </a:lnTo>
                  <a:lnTo>
                    <a:pt x="314325" y="419100"/>
                  </a:lnTo>
                  <a:lnTo>
                    <a:pt x="221457" y="433387"/>
                  </a:lnTo>
                  <a:lnTo>
                    <a:pt x="173832" y="450056"/>
                  </a:lnTo>
                  <a:lnTo>
                    <a:pt x="135732" y="473868"/>
                  </a:lnTo>
                  <a:lnTo>
                    <a:pt x="114300" y="497681"/>
                  </a:lnTo>
                  <a:lnTo>
                    <a:pt x="97632" y="531018"/>
                  </a:lnTo>
                  <a:lnTo>
                    <a:pt x="80963" y="564356"/>
                  </a:lnTo>
                  <a:lnTo>
                    <a:pt x="38100" y="588168"/>
                  </a:lnTo>
                  <a:lnTo>
                    <a:pt x="0" y="590550"/>
                  </a:lnTo>
                  <a:lnTo>
                    <a:pt x="26194" y="0"/>
                  </a:lnTo>
                  <a:lnTo>
                    <a:pt x="57150" y="90487"/>
                  </a:lnTo>
                  <a:lnTo>
                    <a:pt x="73819" y="126206"/>
                  </a:lnTo>
                  <a:lnTo>
                    <a:pt x="97632" y="159543"/>
                  </a:lnTo>
                  <a:lnTo>
                    <a:pt x="121444" y="183356"/>
                  </a:lnTo>
                  <a:lnTo>
                    <a:pt x="152400" y="202406"/>
                  </a:lnTo>
                  <a:lnTo>
                    <a:pt x="180975" y="214312"/>
                  </a:lnTo>
                  <a:lnTo>
                    <a:pt x="214313" y="223837"/>
                  </a:lnTo>
                  <a:lnTo>
                    <a:pt x="330994" y="245268"/>
                  </a:lnTo>
                  <a:lnTo>
                    <a:pt x="497682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1B04156D-0DDF-E14B-8AF0-1647C7CA8A8D}"/>
                </a:ext>
              </a:extLst>
            </p:cNvPr>
            <p:cNvSpPr/>
            <p:nvPr/>
          </p:nvSpPr>
          <p:spPr>
            <a:xfrm>
              <a:off x="5162550" y="1998663"/>
              <a:ext cx="1541463" cy="1268412"/>
            </a:xfrm>
            <a:custGeom>
              <a:avLst/>
              <a:gdLst>
                <a:gd name="connsiteX0" fmla="*/ 423863 w 1540669"/>
                <a:gd name="connsiteY0" fmla="*/ 871537 h 1269206"/>
                <a:gd name="connsiteX1" fmla="*/ 661988 w 1540669"/>
                <a:gd name="connsiteY1" fmla="*/ 678656 h 1269206"/>
                <a:gd name="connsiteX2" fmla="*/ 866775 w 1540669"/>
                <a:gd name="connsiteY2" fmla="*/ 502444 h 1269206"/>
                <a:gd name="connsiteX3" fmla="*/ 1002506 w 1540669"/>
                <a:gd name="connsiteY3" fmla="*/ 373856 h 1269206"/>
                <a:gd name="connsiteX4" fmla="*/ 1076325 w 1540669"/>
                <a:gd name="connsiteY4" fmla="*/ 292894 h 1269206"/>
                <a:gd name="connsiteX5" fmla="*/ 1121569 w 1540669"/>
                <a:gd name="connsiteY5" fmla="*/ 228600 h 1269206"/>
                <a:gd name="connsiteX6" fmla="*/ 1126331 w 1540669"/>
                <a:gd name="connsiteY6" fmla="*/ 204787 h 1269206"/>
                <a:gd name="connsiteX7" fmla="*/ 1126331 w 1540669"/>
                <a:gd name="connsiteY7" fmla="*/ 161925 h 1269206"/>
                <a:gd name="connsiteX8" fmla="*/ 1114425 w 1540669"/>
                <a:gd name="connsiteY8" fmla="*/ 128587 h 1269206"/>
                <a:gd name="connsiteX9" fmla="*/ 1092994 w 1540669"/>
                <a:gd name="connsiteY9" fmla="*/ 92869 h 1269206"/>
                <a:gd name="connsiteX10" fmla="*/ 1073944 w 1540669"/>
                <a:gd name="connsiteY10" fmla="*/ 66675 h 1269206"/>
                <a:gd name="connsiteX11" fmla="*/ 1054894 w 1540669"/>
                <a:gd name="connsiteY11" fmla="*/ 40481 h 1269206"/>
                <a:gd name="connsiteX12" fmla="*/ 1050131 w 1540669"/>
                <a:gd name="connsiteY12" fmla="*/ 26194 h 1269206"/>
                <a:gd name="connsiteX13" fmla="*/ 1057275 w 1540669"/>
                <a:gd name="connsiteY13" fmla="*/ 11906 h 1269206"/>
                <a:gd name="connsiteX14" fmla="*/ 1083469 w 1540669"/>
                <a:gd name="connsiteY14" fmla="*/ 0 h 1269206"/>
                <a:gd name="connsiteX15" fmla="*/ 1135856 w 1540669"/>
                <a:gd name="connsiteY15" fmla="*/ 4762 h 1269206"/>
                <a:gd name="connsiteX16" fmla="*/ 1185863 w 1540669"/>
                <a:gd name="connsiteY16" fmla="*/ 16669 h 1269206"/>
                <a:gd name="connsiteX17" fmla="*/ 1231106 w 1540669"/>
                <a:gd name="connsiteY17" fmla="*/ 35719 h 1269206"/>
                <a:gd name="connsiteX18" fmla="*/ 1271588 w 1540669"/>
                <a:gd name="connsiteY18" fmla="*/ 57150 h 1269206"/>
                <a:gd name="connsiteX19" fmla="*/ 1316831 w 1540669"/>
                <a:gd name="connsiteY19" fmla="*/ 88106 h 1269206"/>
                <a:gd name="connsiteX20" fmla="*/ 1359694 w 1540669"/>
                <a:gd name="connsiteY20" fmla="*/ 121444 h 1269206"/>
                <a:gd name="connsiteX21" fmla="*/ 1407319 w 1540669"/>
                <a:gd name="connsiteY21" fmla="*/ 166687 h 1269206"/>
                <a:gd name="connsiteX22" fmla="*/ 1452563 w 1540669"/>
                <a:gd name="connsiteY22" fmla="*/ 211931 h 1269206"/>
                <a:gd name="connsiteX23" fmla="*/ 1488281 w 1540669"/>
                <a:gd name="connsiteY23" fmla="*/ 252412 h 1269206"/>
                <a:gd name="connsiteX24" fmla="*/ 1516856 w 1540669"/>
                <a:gd name="connsiteY24" fmla="*/ 290512 h 1269206"/>
                <a:gd name="connsiteX25" fmla="*/ 1531144 w 1540669"/>
                <a:gd name="connsiteY25" fmla="*/ 323850 h 1269206"/>
                <a:gd name="connsiteX26" fmla="*/ 1538288 w 1540669"/>
                <a:gd name="connsiteY26" fmla="*/ 354806 h 1269206"/>
                <a:gd name="connsiteX27" fmla="*/ 1540669 w 1540669"/>
                <a:gd name="connsiteY27" fmla="*/ 373856 h 1269206"/>
                <a:gd name="connsiteX28" fmla="*/ 1535906 w 1540669"/>
                <a:gd name="connsiteY28" fmla="*/ 390525 h 1269206"/>
                <a:gd name="connsiteX29" fmla="*/ 1524000 w 1540669"/>
                <a:gd name="connsiteY29" fmla="*/ 407194 h 1269206"/>
                <a:gd name="connsiteX30" fmla="*/ 1500188 w 1540669"/>
                <a:gd name="connsiteY30" fmla="*/ 419100 h 1269206"/>
                <a:gd name="connsiteX31" fmla="*/ 1478756 w 1540669"/>
                <a:gd name="connsiteY31" fmla="*/ 423862 h 1269206"/>
                <a:gd name="connsiteX32" fmla="*/ 1438275 w 1540669"/>
                <a:gd name="connsiteY32" fmla="*/ 440531 h 1269206"/>
                <a:gd name="connsiteX33" fmla="*/ 1350169 w 1540669"/>
                <a:gd name="connsiteY33" fmla="*/ 481012 h 1269206"/>
                <a:gd name="connsiteX34" fmla="*/ 1219200 w 1540669"/>
                <a:gd name="connsiteY34" fmla="*/ 561975 h 1269206"/>
                <a:gd name="connsiteX35" fmla="*/ 1033463 w 1540669"/>
                <a:gd name="connsiteY35" fmla="*/ 685800 h 1269206"/>
                <a:gd name="connsiteX36" fmla="*/ 916781 w 1540669"/>
                <a:gd name="connsiteY36" fmla="*/ 764381 h 1269206"/>
                <a:gd name="connsiteX37" fmla="*/ 745331 w 1540669"/>
                <a:gd name="connsiteY37" fmla="*/ 869156 h 1269206"/>
                <a:gd name="connsiteX38" fmla="*/ 471488 w 1540669"/>
                <a:gd name="connsiteY38" fmla="*/ 1038225 h 1269206"/>
                <a:gd name="connsiteX39" fmla="*/ 264319 w 1540669"/>
                <a:gd name="connsiteY39" fmla="*/ 1157287 h 1269206"/>
                <a:gd name="connsiteX40" fmla="*/ 128588 w 1540669"/>
                <a:gd name="connsiteY40" fmla="*/ 1238250 h 1269206"/>
                <a:gd name="connsiteX41" fmla="*/ 0 w 1540669"/>
                <a:gd name="connsiteY41" fmla="*/ 1269206 h 1269206"/>
                <a:gd name="connsiteX42" fmla="*/ 145256 w 1540669"/>
                <a:gd name="connsiteY42" fmla="*/ 1088231 h 1269206"/>
                <a:gd name="connsiteX43" fmla="*/ 335756 w 1540669"/>
                <a:gd name="connsiteY43" fmla="*/ 942975 h 1269206"/>
                <a:gd name="connsiteX44" fmla="*/ 423863 w 1540669"/>
                <a:gd name="connsiteY44" fmla="*/ 871537 h 126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40669" h="1269206">
                  <a:moveTo>
                    <a:pt x="423863" y="871537"/>
                  </a:moveTo>
                  <a:lnTo>
                    <a:pt x="661988" y="678656"/>
                  </a:lnTo>
                  <a:lnTo>
                    <a:pt x="866775" y="502444"/>
                  </a:lnTo>
                  <a:lnTo>
                    <a:pt x="1002506" y="373856"/>
                  </a:lnTo>
                  <a:lnTo>
                    <a:pt x="1076325" y="292894"/>
                  </a:lnTo>
                  <a:lnTo>
                    <a:pt x="1121569" y="228600"/>
                  </a:lnTo>
                  <a:lnTo>
                    <a:pt x="1126331" y="204787"/>
                  </a:lnTo>
                  <a:lnTo>
                    <a:pt x="1126331" y="161925"/>
                  </a:lnTo>
                  <a:lnTo>
                    <a:pt x="1114425" y="128587"/>
                  </a:lnTo>
                  <a:lnTo>
                    <a:pt x="1092994" y="92869"/>
                  </a:lnTo>
                  <a:lnTo>
                    <a:pt x="1073944" y="66675"/>
                  </a:lnTo>
                  <a:lnTo>
                    <a:pt x="1054894" y="40481"/>
                  </a:lnTo>
                  <a:lnTo>
                    <a:pt x="1050131" y="26194"/>
                  </a:lnTo>
                  <a:lnTo>
                    <a:pt x="1057275" y="11906"/>
                  </a:lnTo>
                  <a:lnTo>
                    <a:pt x="1083469" y="0"/>
                  </a:lnTo>
                  <a:lnTo>
                    <a:pt x="1135856" y="4762"/>
                  </a:lnTo>
                  <a:lnTo>
                    <a:pt x="1185863" y="16669"/>
                  </a:lnTo>
                  <a:lnTo>
                    <a:pt x="1231106" y="35719"/>
                  </a:lnTo>
                  <a:lnTo>
                    <a:pt x="1271588" y="57150"/>
                  </a:lnTo>
                  <a:lnTo>
                    <a:pt x="1316831" y="88106"/>
                  </a:lnTo>
                  <a:lnTo>
                    <a:pt x="1359694" y="121444"/>
                  </a:lnTo>
                  <a:lnTo>
                    <a:pt x="1407319" y="166687"/>
                  </a:lnTo>
                  <a:lnTo>
                    <a:pt x="1452563" y="211931"/>
                  </a:lnTo>
                  <a:lnTo>
                    <a:pt x="1488281" y="252412"/>
                  </a:lnTo>
                  <a:lnTo>
                    <a:pt x="1516856" y="290512"/>
                  </a:lnTo>
                  <a:lnTo>
                    <a:pt x="1531144" y="323850"/>
                  </a:lnTo>
                  <a:lnTo>
                    <a:pt x="1538288" y="354806"/>
                  </a:lnTo>
                  <a:lnTo>
                    <a:pt x="1540669" y="373856"/>
                  </a:lnTo>
                  <a:lnTo>
                    <a:pt x="1535906" y="390525"/>
                  </a:lnTo>
                  <a:lnTo>
                    <a:pt x="1524000" y="407194"/>
                  </a:lnTo>
                  <a:lnTo>
                    <a:pt x="1500188" y="419100"/>
                  </a:lnTo>
                  <a:lnTo>
                    <a:pt x="1478756" y="423862"/>
                  </a:lnTo>
                  <a:lnTo>
                    <a:pt x="1438275" y="440531"/>
                  </a:lnTo>
                  <a:lnTo>
                    <a:pt x="1350169" y="481012"/>
                  </a:lnTo>
                  <a:lnTo>
                    <a:pt x="1219200" y="561975"/>
                  </a:lnTo>
                  <a:lnTo>
                    <a:pt x="1033463" y="685800"/>
                  </a:lnTo>
                  <a:lnTo>
                    <a:pt x="916781" y="764381"/>
                  </a:lnTo>
                  <a:lnTo>
                    <a:pt x="745331" y="869156"/>
                  </a:lnTo>
                  <a:lnTo>
                    <a:pt x="471488" y="1038225"/>
                  </a:lnTo>
                  <a:lnTo>
                    <a:pt x="264319" y="1157287"/>
                  </a:lnTo>
                  <a:lnTo>
                    <a:pt x="128588" y="1238250"/>
                  </a:lnTo>
                  <a:lnTo>
                    <a:pt x="0" y="1269206"/>
                  </a:lnTo>
                  <a:lnTo>
                    <a:pt x="145256" y="1088231"/>
                  </a:lnTo>
                  <a:lnTo>
                    <a:pt x="335756" y="942975"/>
                  </a:lnTo>
                  <a:lnTo>
                    <a:pt x="423863" y="871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EAC3BA9A-E22C-1C41-97EB-5F30B69C3363}"/>
                </a:ext>
              </a:extLst>
            </p:cNvPr>
            <p:cNvSpPr/>
            <p:nvPr/>
          </p:nvSpPr>
          <p:spPr>
            <a:xfrm>
              <a:off x="5195888" y="3467100"/>
              <a:ext cx="1400175" cy="1058863"/>
            </a:xfrm>
            <a:custGeom>
              <a:avLst/>
              <a:gdLst>
                <a:gd name="connsiteX0" fmla="*/ 440531 w 1400175"/>
                <a:gd name="connsiteY0" fmla="*/ 323850 h 1059656"/>
                <a:gd name="connsiteX1" fmla="*/ 540543 w 1400175"/>
                <a:gd name="connsiteY1" fmla="*/ 395288 h 1059656"/>
                <a:gd name="connsiteX2" fmla="*/ 623887 w 1400175"/>
                <a:gd name="connsiteY2" fmla="*/ 459581 h 1059656"/>
                <a:gd name="connsiteX3" fmla="*/ 721518 w 1400175"/>
                <a:gd name="connsiteY3" fmla="*/ 540544 h 1059656"/>
                <a:gd name="connsiteX4" fmla="*/ 812006 w 1400175"/>
                <a:gd name="connsiteY4" fmla="*/ 619125 h 1059656"/>
                <a:gd name="connsiteX5" fmla="*/ 919162 w 1400175"/>
                <a:gd name="connsiteY5" fmla="*/ 714375 h 1059656"/>
                <a:gd name="connsiteX6" fmla="*/ 1019175 w 1400175"/>
                <a:gd name="connsiteY6" fmla="*/ 807244 h 1059656"/>
                <a:gd name="connsiteX7" fmla="*/ 1104900 w 1400175"/>
                <a:gd name="connsiteY7" fmla="*/ 892969 h 1059656"/>
                <a:gd name="connsiteX8" fmla="*/ 1209675 w 1400175"/>
                <a:gd name="connsiteY8" fmla="*/ 997744 h 1059656"/>
                <a:gd name="connsiteX9" fmla="*/ 1252537 w 1400175"/>
                <a:gd name="connsiteY9" fmla="*/ 1038225 h 1059656"/>
                <a:gd name="connsiteX10" fmla="*/ 1278731 w 1400175"/>
                <a:gd name="connsiteY10" fmla="*/ 1052513 h 1059656"/>
                <a:gd name="connsiteX11" fmla="*/ 1302543 w 1400175"/>
                <a:gd name="connsiteY11" fmla="*/ 1059656 h 1059656"/>
                <a:gd name="connsiteX12" fmla="*/ 1316831 w 1400175"/>
                <a:gd name="connsiteY12" fmla="*/ 1059656 h 1059656"/>
                <a:gd name="connsiteX13" fmla="*/ 1345406 w 1400175"/>
                <a:gd name="connsiteY13" fmla="*/ 1045369 h 1059656"/>
                <a:gd name="connsiteX14" fmla="*/ 1371600 w 1400175"/>
                <a:gd name="connsiteY14" fmla="*/ 1021556 h 1059656"/>
                <a:gd name="connsiteX15" fmla="*/ 1397793 w 1400175"/>
                <a:gd name="connsiteY15" fmla="*/ 981075 h 1059656"/>
                <a:gd name="connsiteX16" fmla="*/ 1400175 w 1400175"/>
                <a:gd name="connsiteY16" fmla="*/ 950119 h 1059656"/>
                <a:gd name="connsiteX17" fmla="*/ 1397793 w 1400175"/>
                <a:gd name="connsiteY17" fmla="*/ 888206 h 1059656"/>
                <a:gd name="connsiteX18" fmla="*/ 1385887 w 1400175"/>
                <a:gd name="connsiteY18" fmla="*/ 804863 h 1059656"/>
                <a:gd name="connsiteX19" fmla="*/ 1364456 w 1400175"/>
                <a:gd name="connsiteY19" fmla="*/ 723900 h 1059656"/>
                <a:gd name="connsiteX20" fmla="*/ 1333500 w 1400175"/>
                <a:gd name="connsiteY20" fmla="*/ 642938 h 1059656"/>
                <a:gd name="connsiteX21" fmla="*/ 1300162 w 1400175"/>
                <a:gd name="connsiteY21" fmla="*/ 578644 h 1059656"/>
                <a:gd name="connsiteX22" fmla="*/ 1281112 w 1400175"/>
                <a:gd name="connsiteY22" fmla="*/ 554831 h 1059656"/>
                <a:gd name="connsiteX23" fmla="*/ 1212056 w 1400175"/>
                <a:gd name="connsiteY23" fmla="*/ 507206 h 1059656"/>
                <a:gd name="connsiteX24" fmla="*/ 1097756 w 1400175"/>
                <a:gd name="connsiteY24" fmla="*/ 440531 h 1059656"/>
                <a:gd name="connsiteX25" fmla="*/ 985837 w 1400175"/>
                <a:gd name="connsiteY25" fmla="*/ 381000 h 1059656"/>
                <a:gd name="connsiteX26" fmla="*/ 862012 w 1400175"/>
                <a:gd name="connsiteY26" fmla="*/ 319088 h 1059656"/>
                <a:gd name="connsiteX27" fmla="*/ 757237 w 1400175"/>
                <a:gd name="connsiteY27" fmla="*/ 273844 h 1059656"/>
                <a:gd name="connsiteX28" fmla="*/ 616743 w 1400175"/>
                <a:gd name="connsiteY28" fmla="*/ 214313 h 1059656"/>
                <a:gd name="connsiteX29" fmla="*/ 457200 w 1400175"/>
                <a:gd name="connsiteY29" fmla="*/ 152400 h 1059656"/>
                <a:gd name="connsiteX30" fmla="*/ 264318 w 1400175"/>
                <a:gd name="connsiteY30" fmla="*/ 80963 h 1059656"/>
                <a:gd name="connsiteX31" fmla="*/ 119062 w 1400175"/>
                <a:gd name="connsiteY31" fmla="*/ 33338 h 1059656"/>
                <a:gd name="connsiteX32" fmla="*/ 0 w 1400175"/>
                <a:gd name="connsiteY32" fmla="*/ 0 h 1059656"/>
                <a:gd name="connsiteX33" fmla="*/ 83343 w 1400175"/>
                <a:gd name="connsiteY33" fmla="*/ 109538 h 1059656"/>
                <a:gd name="connsiteX34" fmla="*/ 178593 w 1400175"/>
                <a:gd name="connsiteY34" fmla="*/ 157163 h 1059656"/>
                <a:gd name="connsiteX35" fmla="*/ 266700 w 1400175"/>
                <a:gd name="connsiteY35" fmla="*/ 207169 h 1059656"/>
                <a:gd name="connsiteX36" fmla="*/ 352425 w 1400175"/>
                <a:gd name="connsiteY36" fmla="*/ 261938 h 1059656"/>
                <a:gd name="connsiteX37" fmla="*/ 440531 w 1400175"/>
                <a:gd name="connsiteY37" fmla="*/ 3238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0175" h="1059656">
                  <a:moveTo>
                    <a:pt x="440531" y="323850"/>
                  </a:moveTo>
                  <a:lnTo>
                    <a:pt x="540543" y="395288"/>
                  </a:lnTo>
                  <a:lnTo>
                    <a:pt x="623887" y="459581"/>
                  </a:lnTo>
                  <a:lnTo>
                    <a:pt x="721518" y="540544"/>
                  </a:lnTo>
                  <a:lnTo>
                    <a:pt x="812006" y="619125"/>
                  </a:lnTo>
                  <a:lnTo>
                    <a:pt x="919162" y="714375"/>
                  </a:lnTo>
                  <a:lnTo>
                    <a:pt x="1019175" y="807244"/>
                  </a:lnTo>
                  <a:lnTo>
                    <a:pt x="1104900" y="892969"/>
                  </a:lnTo>
                  <a:lnTo>
                    <a:pt x="1209675" y="997744"/>
                  </a:lnTo>
                  <a:lnTo>
                    <a:pt x="1252537" y="1038225"/>
                  </a:lnTo>
                  <a:lnTo>
                    <a:pt x="1278731" y="1052513"/>
                  </a:lnTo>
                  <a:lnTo>
                    <a:pt x="1302543" y="1059656"/>
                  </a:lnTo>
                  <a:lnTo>
                    <a:pt x="1316831" y="1059656"/>
                  </a:lnTo>
                  <a:lnTo>
                    <a:pt x="1345406" y="1045369"/>
                  </a:lnTo>
                  <a:lnTo>
                    <a:pt x="1371600" y="1021556"/>
                  </a:lnTo>
                  <a:lnTo>
                    <a:pt x="1397793" y="981075"/>
                  </a:lnTo>
                  <a:lnTo>
                    <a:pt x="1400175" y="950119"/>
                  </a:lnTo>
                  <a:lnTo>
                    <a:pt x="1397793" y="888206"/>
                  </a:lnTo>
                  <a:lnTo>
                    <a:pt x="1385887" y="804863"/>
                  </a:lnTo>
                  <a:lnTo>
                    <a:pt x="1364456" y="723900"/>
                  </a:lnTo>
                  <a:lnTo>
                    <a:pt x="1333500" y="642938"/>
                  </a:lnTo>
                  <a:lnTo>
                    <a:pt x="1300162" y="578644"/>
                  </a:lnTo>
                  <a:lnTo>
                    <a:pt x="1281112" y="554831"/>
                  </a:lnTo>
                  <a:lnTo>
                    <a:pt x="1212056" y="507206"/>
                  </a:lnTo>
                  <a:lnTo>
                    <a:pt x="1097756" y="440531"/>
                  </a:lnTo>
                  <a:lnTo>
                    <a:pt x="985837" y="381000"/>
                  </a:lnTo>
                  <a:lnTo>
                    <a:pt x="862012" y="319088"/>
                  </a:lnTo>
                  <a:lnTo>
                    <a:pt x="757237" y="273844"/>
                  </a:lnTo>
                  <a:lnTo>
                    <a:pt x="616743" y="214313"/>
                  </a:lnTo>
                  <a:lnTo>
                    <a:pt x="457200" y="152400"/>
                  </a:lnTo>
                  <a:lnTo>
                    <a:pt x="264318" y="80963"/>
                  </a:lnTo>
                  <a:lnTo>
                    <a:pt x="119062" y="33338"/>
                  </a:lnTo>
                  <a:lnTo>
                    <a:pt x="0" y="0"/>
                  </a:lnTo>
                  <a:lnTo>
                    <a:pt x="83343" y="109538"/>
                  </a:lnTo>
                  <a:lnTo>
                    <a:pt x="178593" y="157163"/>
                  </a:lnTo>
                  <a:lnTo>
                    <a:pt x="266700" y="207169"/>
                  </a:lnTo>
                  <a:lnTo>
                    <a:pt x="352425" y="261938"/>
                  </a:lnTo>
                  <a:lnTo>
                    <a:pt x="44053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106998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8079815-4890-B542-AF38-53A75B6C8AA6}"/>
              </a:ext>
            </a:extLst>
          </p:cNvPr>
          <p:cNvSpPr/>
          <p:nvPr/>
        </p:nvSpPr>
        <p:spPr>
          <a:xfrm>
            <a:off x="5003800" y="1371600"/>
            <a:ext cx="571500" cy="735013"/>
          </a:xfrm>
          <a:custGeom>
            <a:avLst/>
            <a:gdLst>
              <a:gd name="connsiteX0" fmla="*/ 242888 w 571500"/>
              <a:gd name="connsiteY0" fmla="*/ 457200 h 735806"/>
              <a:gd name="connsiteX1" fmla="*/ 235744 w 571500"/>
              <a:gd name="connsiteY1" fmla="*/ 297656 h 735806"/>
              <a:gd name="connsiteX2" fmla="*/ 230982 w 571500"/>
              <a:gd name="connsiteY2" fmla="*/ 264319 h 735806"/>
              <a:gd name="connsiteX3" fmla="*/ 195263 w 571500"/>
              <a:gd name="connsiteY3" fmla="*/ 209550 h 735806"/>
              <a:gd name="connsiteX4" fmla="*/ 164307 w 571500"/>
              <a:gd name="connsiteY4" fmla="*/ 169069 h 735806"/>
              <a:gd name="connsiteX5" fmla="*/ 114300 w 571500"/>
              <a:gd name="connsiteY5" fmla="*/ 123825 h 735806"/>
              <a:gd name="connsiteX6" fmla="*/ 83344 w 571500"/>
              <a:gd name="connsiteY6" fmla="*/ 100013 h 735806"/>
              <a:gd name="connsiteX7" fmla="*/ 23813 w 571500"/>
              <a:gd name="connsiteY7" fmla="*/ 66675 h 735806"/>
              <a:gd name="connsiteX8" fmla="*/ 9525 w 571500"/>
              <a:gd name="connsiteY8" fmla="*/ 50006 h 735806"/>
              <a:gd name="connsiteX9" fmla="*/ 0 w 571500"/>
              <a:gd name="connsiteY9" fmla="*/ 28575 h 735806"/>
              <a:gd name="connsiteX10" fmla="*/ 7144 w 571500"/>
              <a:gd name="connsiteY10" fmla="*/ 9525 h 735806"/>
              <a:gd name="connsiteX11" fmla="*/ 26194 w 571500"/>
              <a:gd name="connsiteY11" fmla="*/ 0 h 735806"/>
              <a:gd name="connsiteX12" fmla="*/ 71438 w 571500"/>
              <a:gd name="connsiteY12" fmla="*/ 0 h 735806"/>
              <a:gd name="connsiteX13" fmla="*/ 145257 w 571500"/>
              <a:gd name="connsiteY13" fmla="*/ 9525 h 735806"/>
              <a:gd name="connsiteX14" fmla="*/ 216694 w 571500"/>
              <a:gd name="connsiteY14" fmla="*/ 28575 h 735806"/>
              <a:gd name="connsiteX15" fmla="*/ 300038 w 571500"/>
              <a:gd name="connsiteY15" fmla="*/ 57150 h 735806"/>
              <a:gd name="connsiteX16" fmla="*/ 402432 w 571500"/>
              <a:gd name="connsiteY16" fmla="*/ 97631 h 735806"/>
              <a:gd name="connsiteX17" fmla="*/ 476250 w 571500"/>
              <a:gd name="connsiteY17" fmla="*/ 135731 h 735806"/>
              <a:gd name="connsiteX18" fmla="*/ 528638 w 571500"/>
              <a:gd name="connsiteY18" fmla="*/ 171450 h 735806"/>
              <a:gd name="connsiteX19" fmla="*/ 550069 w 571500"/>
              <a:gd name="connsiteY19" fmla="*/ 195263 h 735806"/>
              <a:gd name="connsiteX20" fmla="*/ 566738 w 571500"/>
              <a:gd name="connsiteY20" fmla="*/ 219075 h 735806"/>
              <a:gd name="connsiteX21" fmla="*/ 571500 w 571500"/>
              <a:gd name="connsiteY21" fmla="*/ 235744 h 735806"/>
              <a:gd name="connsiteX22" fmla="*/ 547688 w 571500"/>
              <a:gd name="connsiteY22" fmla="*/ 278606 h 735806"/>
              <a:gd name="connsiteX23" fmla="*/ 519113 w 571500"/>
              <a:gd name="connsiteY23" fmla="*/ 345281 h 735806"/>
              <a:gd name="connsiteX24" fmla="*/ 507207 w 571500"/>
              <a:gd name="connsiteY24" fmla="*/ 423863 h 735806"/>
              <a:gd name="connsiteX25" fmla="*/ 500063 w 571500"/>
              <a:gd name="connsiteY25" fmla="*/ 514350 h 735806"/>
              <a:gd name="connsiteX26" fmla="*/ 500063 w 571500"/>
              <a:gd name="connsiteY26" fmla="*/ 695325 h 735806"/>
              <a:gd name="connsiteX27" fmla="*/ 261938 w 571500"/>
              <a:gd name="connsiteY27" fmla="*/ 735806 h 735806"/>
              <a:gd name="connsiteX28" fmla="*/ 242888 w 571500"/>
              <a:gd name="connsiteY28" fmla="*/ 457200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1500" h="735806">
                <a:moveTo>
                  <a:pt x="242888" y="457200"/>
                </a:moveTo>
                <a:lnTo>
                  <a:pt x="235744" y="297656"/>
                </a:lnTo>
                <a:lnTo>
                  <a:pt x="230982" y="264319"/>
                </a:lnTo>
                <a:lnTo>
                  <a:pt x="195263" y="209550"/>
                </a:lnTo>
                <a:lnTo>
                  <a:pt x="164307" y="169069"/>
                </a:lnTo>
                <a:lnTo>
                  <a:pt x="114300" y="123825"/>
                </a:lnTo>
                <a:lnTo>
                  <a:pt x="83344" y="100013"/>
                </a:lnTo>
                <a:lnTo>
                  <a:pt x="23813" y="66675"/>
                </a:lnTo>
                <a:lnTo>
                  <a:pt x="9525" y="50006"/>
                </a:lnTo>
                <a:lnTo>
                  <a:pt x="0" y="28575"/>
                </a:lnTo>
                <a:lnTo>
                  <a:pt x="7144" y="9525"/>
                </a:lnTo>
                <a:lnTo>
                  <a:pt x="26194" y="0"/>
                </a:lnTo>
                <a:lnTo>
                  <a:pt x="71438" y="0"/>
                </a:lnTo>
                <a:lnTo>
                  <a:pt x="145257" y="9525"/>
                </a:lnTo>
                <a:lnTo>
                  <a:pt x="216694" y="28575"/>
                </a:lnTo>
                <a:lnTo>
                  <a:pt x="300038" y="57150"/>
                </a:lnTo>
                <a:lnTo>
                  <a:pt x="402432" y="97631"/>
                </a:lnTo>
                <a:lnTo>
                  <a:pt x="476250" y="135731"/>
                </a:lnTo>
                <a:lnTo>
                  <a:pt x="528638" y="171450"/>
                </a:lnTo>
                <a:lnTo>
                  <a:pt x="550069" y="195263"/>
                </a:lnTo>
                <a:lnTo>
                  <a:pt x="566738" y="219075"/>
                </a:lnTo>
                <a:lnTo>
                  <a:pt x="571500" y="235744"/>
                </a:lnTo>
                <a:lnTo>
                  <a:pt x="547688" y="278606"/>
                </a:lnTo>
                <a:lnTo>
                  <a:pt x="519113" y="345281"/>
                </a:lnTo>
                <a:lnTo>
                  <a:pt x="507207" y="423863"/>
                </a:lnTo>
                <a:lnTo>
                  <a:pt x="500063" y="514350"/>
                </a:lnTo>
                <a:lnTo>
                  <a:pt x="500063" y="695325"/>
                </a:lnTo>
                <a:lnTo>
                  <a:pt x="261938" y="735806"/>
                </a:lnTo>
                <a:lnTo>
                  <a:pt x="242888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E748D16-701C-D24A-8962-5599BDF3F2A5}"/>
              </a:ext>
            </a:extLst>
          </p:cNvPr>
          <p:cNvSpPr/>
          <p:nvPr/>
        </p:nvSpPr>
        <p:spPr>
          <a:xfrm>
            <a:off x="4438650" y="3216275"/>
            <a:ext cx="522288" cy="1344613"/>
          </a:xfrm>
          <a:custGeom>
            <a:avLst/>
            <a:gdLst>
              <a:gd name="connsiteX0" fmla="*/ 213456 w 522102"/>
              <a:gd name="connsiteY0" fmla="*/ 813441 h 1344197"/>
              <a:gd name="connsiteX1" fmla="*/ 178842 w 522102"/>
              <a:gd name="connsiteY1" fmla="*/ 548063 h 1344197"/>
              <a:gd name="connsiteX2" fmla="*/ 152881 w 522102"/>
              <a:gd name="connsiteY2" fmla="*/ 349030 h 1344197"/>
              <a:gd name="connsiteX3" fmla="*/ 138458 w 522102"/>
              <a:gd name="connsiteY3" fmla="*/ 274032 h 1344197"/>
              <a:gd name="connsiteX4" fmla="*/ 121151 w 522102"/>
              <a:gd name="connsiteY4" fmla="*/ 210572 h 1344197"/>
              <a:gd name="connsiteX5" fmla="*/ 74998 w 522102"/>
              <a:gd name="connsiteY5" fmla="*/ 132689 h 1344197"/>
              <a:gd name="connsiteX6" fmla="*/ 28845 w 522102"/>
              <a:gd name="connsiteY6" fmla="*/ 77883 h 1344197"/>
              <a:gd name="connsiteX7" fmla="*/ 8654 w 522102"/>
              <a:gd name="connsiteY7" fmla="*/ 54806 h 1344197"/>
              <a:gd name="connsiteX8" fmla="*/ 0 w 522102"/>
              <a:gd name="connsiteY8" fmla="*/ 43268 h 1344197"/>
              <a:gd name="connsiteX9" fmla="*/ 0 w 522102"/>
              <a:gd name="connsiteY9" fmla="*/ 20192 h 1344197"/>
              <a:gd name="connsiteX10" fmla="*/ 5769 w 522102"/>
              <a:gd name="connsiteY10" fmla="*/ 0 h 1344197"/>
              <a:gd name="connsiteX11" fmla="*/ 20192 w 522102"/>
              <a:gd name="connsiteY11" fmla="*/ 0 h 1344197"/>
              <a:gd name="connsiteX12" fmla="*/ 74998 w 522102"/>
              <a:gd name="connsiteY12" fmla="*/ 14423 h 1344197"/>
              <a:gd name="connsiteX13" fmla="*/ 167304 w 522102"/>
              <a:gd name="connsiteY13" fmla="*/ 54806 h 1344197"/>
              <a:gd name="connsiteX14" fmla="*/ 360568 w 522102"/>
              <a:gd name="connsiteY14" fmla="*/ 103844 h 1344197"/>
              <a:gd name="connsiteX15" fmla="*/ 372106 w 522102"/>
              <a:gd name="connsiteY15" fmla="*/ 282685 h 1344197"/>
              <a:gd name="connsiteX16" fmla="*/ 412490 w 522102"/>
              <a:gd name="connsiteY16" fmla="*/ 565370 h 1344197"/>
              <a:gd name="connsiteX17" fmla="*/ 438451 w 522102"/>
              <a:gd name="connsiteY17" fmla="*/ 735558 h 1344197"/>
              <a:gd name="connsiteX18" fmla="*/ 481719 w 522102"/>
              <a:gd name="connsiteY18" fmla="*/ 1064396 h 1344197"/>
              <a:gd name="connsiteX19" fmla="*/ 522102 w 522102"/>
              <a:gd name="connsiteY19" fmla="*/ 1220161 h 1344197"/>
              <a:gd name="connsiteX20" fmla="*/ 496141 w 522102"/>
              <a:gd name="connsiteY20" fmla="*/ 1298044 h 1344197"/>
              <a:gd name="connsiteX21" fmla="*/ 473065 w 522102"/>
              <a:gd name="connsiteY21" fmla="*/ 1332659 h 1344197"/>
              <a:gd name="connsiteX22" fmla="*/ 441335 w 522102"/>
              <a:gd name="connsiteY22" fmla="*/ 1344197 h 1344197"/>
              <a:gd name="connsiteX23" fmla="*/ 409605 w 522102"/>
              <a:gd name="connsiteY23" fmla="*/ 1341312 h 1344197"/>
              <a:gd name="connsiteX24" fmla="*/ 383644 w 522102"/>
              <a:gd name="connsiteY24" fmla="*/ 1326890 h 1344197"/>
              <a:gd name="connsiteX25" fmla="*/ 265378 w 522102"/>
              <a:gd name="connsiteY25" fmla="*/ 1188432 h 1344197"/>
              <a:gd name="connsiteX26" fmla="*/ 259609 w 522102"/>
              <a:gd name="connsiteY26" fmla="*/ 1153817 h 1344197"/>
              <a:gd name="connsiteX27" fmla="*/ 213456 w 522102"/>
              <a:gd name="connsiteY27" fmla="*/ 813441 h 1344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22102" h="1344197">
                <a:moveTo>
                  <a:pt x="213456" y="813441"/>
                </a:moveTo>
                <a:lnTo>
                  <a:pt x="178842" y="548063"/>
                </a:lnTo>
                <a:lnTo>
                  <a:pt x="152881" y="349030"/>
                </a:lnTo>
                <a:lnTo>
                  <a:pt x="138458" y="274032"/>
                </a:lnTo>
                <a:lnTo>
                  <a:pt x="121151" y="210572"/>
                </a:lnTo>
                <a:lnTo>
                  <a:pt x="74998" y="132689"/>
                </a:lnTo>
                <a:lnTo>
                  <a:pt x="28845" y="77883"/>
                </a:lnTo>
                <a:lnTo>
                  <a:pt x="8654" y="54806"/>
                </a:lnTo>
                <a:lnTo>
                  <a:pt x="0" y="43268"/>
                </a:lnTo>
                <a:lnTo>
                  <a:pt x="0" y="20192"/>
                </a:lnTo>
                <a:lnTo>
                  <a:pt x="5769" y="0"/>
                </a:lnTo>
                <a:lnTo>
                  <a:pt x="20192" y="0"/>
                </a:lnTo>
                <a:lnTo>
                  <a:pt x="74998" y="14423"/>
                </a:lnTo>
                <a:lnTo>
                  <a:pt x="167304" y="54806"/>
                </a:lnTo>
                <a:lnTo>
                  <a:pt x="360568" y="103844"/>
                </a:lnTo>
                <a:lnTo>
                  <a:pt x="372106" y="282685"/>
                </a:lnTo>
                <a:lnTo>
                  <a:pt x="412490" y="565370"/>
                </a:lnTo>
                <a:lnTo>
                  <a:pt x="438451" y="735558"/>
                </a:lnTo>
                <a:lnTo>
                  <a:pt x="481719" y="1064396"/>
                </a:lnTo>
                <a:lnTo>
                  <a:pt x="522102" y="1220161"/>
                </a:lnTo>
                <a:lnTo>
                  <a:pt x="496141" y="1298044"/>
                </a:lnTo>
                <a:lnTo>
                  <a:pt x="473065" y="1332659"/>
                </a:lnTo>
                <a:lnTo>
                  <a:pt x="441335" y="1344197"/>
                </a:lnTo>
                <a:lnTo>
                  <a:pt x="409605" y="1341312"/>
                </a:lnTo>
                <a:lnTo>
                  <a:pt x="383644" y="1326890"/>
                </a:lnTo>
                <a:lnTo>
                  <a:pt x="265378" y="1188432"/>
                </a:lnTo>
                <a:lnTo>
                  <a:pt x="259609" y="1153817"/>
                </a:lnTo>
                <a:lnTo>
                  <a:pt x="213456" y="81344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26CB365-E2FD-8148-903B-B8C426E2175E}"/>
              </a:ext>
            </a:extLst>
          </p:cNvPr>
          <p:cNvSpPr/>
          <p:nvPr/>
        </p:nvSpPr>
        <p:spPr>
          <a:xfrm>
            <a:off x="3951288" y="4724400"/>
            <a:ext cx="458787" cy="1058863"/>
          </a:xfrm>
          <a:custGeom>
            <a:avLst/>
            <a:gdLst>
              <a:gd name="connsiteX0" fmla="*/ 0 w 459682"/>
              <a:gd name="connsiteY0" fmla="*/ 864394 h 1059656"/>
              <a:gd name="connsiteX1" fmla="*/ 9525 w 459682"/>
              <a:gd name="connsiteY1" fmla="*/ 757238 h 1059656"/>
              <a:gd name="connsiteX2" fmla="*/ 16669 w 459682"/>
              <a:gd name="connsiteY2" fmla="*/ 731044 h 1059656"/>
              <a:gd name="connsiteX3" fmla="*/ 100012 w 459682"/>
              <a:gd name="connsiteY3" fmla="*/ 642938 h 1059656"/>
              <a:gd name="connsiteX4" fmla="*/ 180975 w 459682"/>
              <a:gd name="connsiteY4" fmla="*/ 552450 h 1059656"/>
              <a:gd name="connsiteX5" fmla="*/ 240506 w 459682"/>
              <a:gd name="connsiteY5" fmla="*/ 485775 h 1059656"/>
              <a:gd name="connsiteX6" fmla="*/ 266700 w 459682"/>
              <a:gd name="connsiteY6" fmla="*/ 435769 h 1059656"/>
              <a:gd name="connsiteX7" fmla="*/ 314325 w 459682"/>
              <a:gd name="connsiteY7" fmla="*/ 319088 h 1059656"/>
              <a:gd name="connsiteX8" fmla="*/ 340519 w 459682"/>
              <a:gd name="connsiteY8" fmla="*/ 247650 h 1059656"/>
              <a:gd name="connsiteX9" fmla="*/ 352425 w 459682"/>
              <a:gd name="connsiteY9" fmla="*/ 176213 h 1059656"/>
              <a:gd name="connsiteX10" fmla="*/ 364331 w 459682"/>
              <a:gd name="connsiteY10" fmla="*/ 100013 h 1059656"/>
              <a:gd name="connsiteX11" fmla="*/ 369094 w 459682"/>
              <a:gd name="connsiteY11" fmla="*/ 33338 h 1059656"/>
              <a:gd name="connsiteX12" fmla="*/ 371475 w 459682"/>
              <a:gd name="connsiteY12" fmla="*/ 11906 h 1059656"/>
              <a:gd name="connsiteX13" fmla="*/ 378619 w 459682"/>
              <a:gd name="connsiteY13" fmla="*/ 2381 h 1059656"/>
              <a:gd name="connsiteX14" fmla="*/ 392906 w 459682"/>
              <a:gd name="connsiteY14" fmla="*/ 0 h 1059656"/>
              <a:gd name="connsiteX15" fmla="*/ 409575 w 459682"/>
              <a:gd name="connsiteY15" fmla="*/ 7144 h 1059656"/>
              <a:gd name="connsiteX16" fmla="*/ 435769 w 459682"/>
              <a:gd name="connsiteY16" fmla="*/ 38100 h 1059656"/>
              <a:gd name="connsiteX17" fmla="*/ 442912 w 459682"/>
              <a:gd name="connsiteY17" fmla="*/ 97631 h 1059656"/>
              <a:gd name="connsiteX18" fmla="*/ 452437 w 459682"/>
              <a:gd name="connsiteY18" fmla="*/ 233363 h 1059656"/>
              <a:gd name="connsiteX19" fmla="*/ 459581 w 459682"/>
              <a:gd name="connsiteY19" fmla="*/ 350044 h 1059656"/>
              <a:gd name="connsiteX20" fmla="*/ 452437 w 459682"/>
              <a:gd name="connsiteY20" fmla="*/ 445294 h 1059656"/>
              <a:gd name="connsiteX21" fmla="*/ 440531 w 459682"/>
              <a:gd name="connsiteY21" fmla="*/ 528638 h 1059656"/>
              <a:gd name="connsiteX22" fmla="*/ 419100 w 459682"/>
              <a:gd name="connsiteY22" fmla="*/ 628650 h 1059656"/>
              <a:gd name="connsiteX23" fmla="*/ 383381 w 459682"/>
              <a:gd name="connsiteY23" fmla="*/ 733425 h 1059656"/>
              <a:gd name="connsiteX24" fmla="*/ 338137 w 459682"/>
              <a:gd name="connsiteY24" fmla="*/ 842963 h 1059656"/>
              <a:gd name="connsiteX25" fmla="*/ 285750 w 459682"/>
              <a:gd name="connsiteY25" fmla="*/ 935831 h 1059656"/>
              <a:gd name="connsiteX26" fmla="*/ 228600 w 459682"/>
              <a:gd name="connsiteY26" fmla="*/ 1000125 h 1059656"/>
              <a:gd name="connsiteX27" fmla="*/ 171450 w 459682"/>
              <a:gd name="connsiteY27" fmla="*/ 1047750 h 1059656"/>
              <a:gd name="connsiteX28" fmla="*/ 142875 w 459682"/>
              <a:gd name="connsiteY28" fmla="*/ 1057275 h 1059656"/>
              <a:gd name="connsiteX29" fmla="*/ 107156 w 459682"/>
              <a:gd name="connsiteY29" fmla="*/ 1059656 h 1059656"/>
              <a:gd name="connsiteX30" fmla="*/ 66675 w 459682"/>
              <a:gd name="connsiteY30" fmla="*/ 1050131 h 1059656"/>
              <a:gd name="connsiteX31" fmla="*/ 42862 w 459682"/>
              <a:gd name="connsiteY31" fmla="*/ 1031081 h 1059656"/>
              <a:gd name="connsiteX32" fmla="*/ 16669 w 459682"/>
              <a:gd name="connsiteY32" fmla="*/ 990600 h 1059656"/>
              <a:gd name="connsiteX33" fmla="*/ 7144 w 459682"/>
              <a:gd name="connsiteY33" fmla="*/ 947738 h 1059656"/>
              <a:gd name="connsiteX34" fmla="*/ 0 w 459682"/>
              <a:gd name="connsiteY34" fmla="*/ 864394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9682" h="1059656">
                <a:moveTo>
                  <a:pt x="0" y="864394"/>
                </a:moveTo>
                <a:lnTo>
                  <a:pt x="9525" y="757238"/>
                </a:lnTo>
                <a:lnTo>
                  <a:pt x="16669" y="731044"/>
                </a:lnTo>
                <a:lnTo>
                  <a:pt x="100012" y="642938"/>
                </a:lnTo>
                <a:lnTo>
                  <a:pt x="180975" y="552450"/>
                </a:lnTo>
                <a:lnTo>
                  <a:pt x="240506" y="485775"/>
                </a:lnTo>
                <a:lnTo>
                  <a:pt x="266700" y="435769"/>
                </a:lnTo>
                <a:lnTo>
                  <a:pt x="314325" y="319088"/>
                </a:lnTo>
                <a:lnTo>
                  <a:pt x="340519" y="247650"/>
                </a:lnTo>
                <a:lnTo>
                  <a:pt x="352425" y="176213"/>
                </a:lnTo>
                <a:lnTo>
                  <a:pt x="364331" y="100013"/>
                </a:lnTo>
                <a:lnTo>
                  <a:pt x="369094" y="33338"/>
                </a:lnTo>
                <a:lnTo>
                  <a:pt x="371475" y="11906"/>
                </a:lnTo>
                <a:lnTo>
                  <a:pt x="378619" y="2381"/>
                </a:lnTo>
                <a:lnTo>
                  <a:pt x="392906" y="0"/>
                </a:lnTo>
                <a:lnTo>
                  <a:pt x="409575" y="7144"/>
                </a:lnTo>
                <a:lnTo>
                  <a:pt x="435769" y="38100"/>
                </a:lnTo>
                <a:lnTo>
                  <a:pt x="442912" y="97631"/>
                </a:lnTo>
                <a:cubicBezTo>
                  <a:pt x="446143" y="142871"/>
                  <a:pt x="452437" y="188008"/>
                  <a:pt x="452437" y="233363"/>
                </a:cubicBezTo>
                <a:cubicBezTo>
                  <a:pt x="459682" y="346865"/>
                  <a:pt x="459581" y="307899"/>
                  <a:pt x="459581" y="350044"/>
                </a:cubicBezTo>
                <a:lnTo>
                  <a:pt x="452437" y="445294"/>
                </a:lnTo>
                <a:lnTo>
                  <a:pt x="440531" y="528638"/>
                </a:lnTo>
                <a:lnTo>
                  <a:pt x="419100" y="628650"/>
                </a:lnTo>
                <a:lnTo>
                  <a:pt x="383381" y="733425"/>
                </a:lnTo>
                <a:lnTo>
                  <a:pt x="338137" y="842963"/>
                </a:lnTo>
                <a:lnTo>
                  <a:pt x="285750" y="935831"/>
                </a:lnTo>
                <a:lnTo>
                  <a:pt x="228600" y="1000125"/>
                </a:lnTo>
                <a:lnTo>
                  <a:pt x="171450" y="1047750"/>
                </a:lnTo>
                <a:lnTo>
                  <a:pt x="142875" y="1057275"/>
                </a:lnTo>
                <a:lnTo>
                  <a:pt x="107156" y="1059656"/>
                </a:lnTo>
                <a:lnTo>
                  <a:pt x="66675" y="1050131"/>
                </a:lnTo>
                <a:lnTo>
                  <a:pt x="42862" y="1031081"/>
                </a:lnTo>
                <a:lnTo>
                  <a:pt x="16669" y="990600"/>
                </a:lnTo>
                <a:lnTo>
                  <a:pt x="7144" y="947738"/>
                </a:lnTo>
                <a:lnTo>
                  <a:pt x="0" y="8643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B5589F5-F266-404A-97C7-3F4B40671A08}"/>
              </a:ext>
            </a:extLst>
          </p:cNvPr>
          <p:cNvSpPr/>
          <p:nvPr/>
        </p:nvSpPr>
        <p:spPr>
          <a:xfrm>
            <a:off x="4765675" y="4840288"/>
            <a:ext cx="2438400" cy="1047750"/>
          </a:xfrm>
          <a:custGeom>
            <a:avLst/>
            <a:gdLst>
              <a:gd name="connsiteX0" fmla="*/ 762000 w 2438400"/>
              <a:gd name="connsiteY0" fmla="*/ 864394 h 1047750"/>
              <a:gd name="connsiteX1" fmla="*/ 592932 w 2438400"/>
              <a:gd name="connsiteY1" fmla="*/ 771525 h 1047750"/>
              <a:gd name="connsiteX2" fmla="*/ 490538 w 2438400"/>
              <a:gd name="connsiteY2" fmla="*/ 692944 h 1047750"/>
              <a:gd name="connsiteX3" fmla="*/ 378619 w 2438400"/>
              <a:gd name="connsiteY3" fmla="*/ 585788 h 1047750"/>
              <a:gd name="connsiteX4" fmla="*/ 252413 w 2438400"/>
              <a:gd name="connsiteY4" fmla="*/ 445294 h 1047750"/>
              <a:gd name="connsiteX5" fmla="*/ 161925 w 2438400"/>
              <a:gd name="connsiteY5" fmla="*/ 316707 h 1047750"/>
              <a:gd name="connsiteX6" fmla="*/ 76200 w 2438400"/>
              <a:gd name="connsiteY6" fmla="*/ 173832 h 1047750"/>
              <a:gd name="connsiteX7" fmla="*/ 26194 w 2438400"/>
              <a:gd name="connsiteY7" fmla="*/ 76200 h 1047750"/>
              <a:gd name="connsiteX8" fmla="*/ 2382 w 2438400"/>
              <a:gd name="connsiteY8" fmla="*/ 30957 h 1047750"/>
              <a:gd name="connsiteX9" fmla="*/ 0 w 2438400"/>
              <a:gd name="connsiteY9" fmla="*/ 14288 h 1047750"/>
              <a:gd name="connsiteX10" fmla="*/ 4763 w 2438400"/>
              <a:gd name="connsiteY10" fmla="*/ 0 h 1047750"/>
              <a:gd name="connsiteX11" fmla="*/ 26194 w 2438400"/>
              <a:gd name="connsiteY11" fmla="*/ 2382 h 1047750"/>
              <a:gd name="connsiteX12" fmla="*/ 47625 w 2438400"/>
              <a:gd name="connsiteY12" fmla="*/ 7144 h 1047750"/>
              <a:gd name="connsiteX13" fmla="*/ 102394 w 2438400"/>
              <a:gd name="connsiteY13" fmla="*/ 76200 h 1047750"/>
              <a:gd name="connsiteX14" fmla="*/ 195263 w 2438400"/>
              <a:gd name="connsiteY14" fmla="*/ 190500 h 1047750"/>
              <a:gd name="connsiteX15" fmla="*/ 273844 w 2438400"/>
              <a:gd name="connsiteY15" fmla="*/ 271463 h 1047750"/>
              <a:gd name="connsiteX16" fmla="*/ 359569 w 2438400"/>
              <a:gd name="connsiteY16" fmla="*/ 357188 h 1047750"/>
              <a:gd name="connsiteX17" fmla="*/ 452438 w 2438400"/>
              <a:gd name="connsiteY17" fmla="*/ 442913 h 1047750"/>
              <a:gd name="connsiteX18" fmla="*/ 564357 w 2438400"/>
              <a:gd name="connsiteY18" fmla="*/ 535782 h 1047750"/>
              <a:gd name="connsiteX19" fmla="*/ 695325 w 2438400"/>
              <a:gd name="connsiteY19" fmla="*/ 621507 h 1047750"/>
              <a:gd name="connsiteX20" fmla="*/ 809625 w 2438400"/>
              <a:gd name="connsiteY20" fmla="*/ 676275 h 1047750"/>
              <a:gd name="connsiteX21" fmla="*/ 931069 w 2438400"/>
              <a:gd name="connsiteY21" fmla="*/ 714375 h 1047750"/>
              <a:gd name="connsiteX22" fmla="*/ 1073944 w 2438400"/>
              <a:gd name="connsiteY22" fmla="*/ 747713 h 1047750"/>
              <a:gd name="connsiteX23" fmla="*/ 1250157 w 2438400"/>
              <a:gd name="connsiteY23" fmla="*/ 773907 h 1047750"/>
              <a:gd name="connsiteX24" fmla="*/ 1433513 w 2438400"/>
              <a:gd name="connsiteY24" fmla="*/ 790575 h 1047750"/>
              <a:gd name="connsiteX25" fmla="*/ 1640682 w 2438400"/>
              <a:gd name="connsiteY25" fmla="*/ 797719 h 1047750"/>
              <a:gd name="connsiteX26" fmla="*/ 1778794 w 2438400"/>
              <a:gd name="connsiteY26" fmla="*/ 795338 h 1047750"/>
              <a:gd name="connsiteX27" fmla="*/ 1831182 w 2438400"/>
              <a:gd name="connsiteY27" fmla="*/ 790575 h 1047750"/>
              <a:gd name="connsiteX28" fmla="*/ 1871663 w 2438400"/>
              <a:gd name="connsiteY28" fmla="*/ 778669 h 1047750"/>
              <a:gd name="connsiteX29" fmla="*/ 2178844 w 2438400"/>
              <a:gd name="connsiteY29" fmla="*/ 669132 h 1047750"/>
              <a:gd name="connsiteX30" fmla="*/ 2302669 w 2438400"/>
              <a:gd name="connsiteY30" fmla="*/ 716757 h 1047750"/>
              <a:gd name="connsiteX31" fmla="*/ 2390775 w 2438400"/>
              <a:gd name="connsiteY31" fmla="*/ 759619 h 1047750"/>
              <a:gd name="connsiteX32" fmla="*/ 2424113 w 2438400"/>
              <a:gd name="connsiteY32" fmla="*/ 785813 h 1047750"/>
              <a:gd name="connsiteX33" fmla="*/ 2438400 w 2438400"/>
              <a:gd name="connsiteY33" fmla="*/ 814388 h 1047750"/>
              <a:gd name="connsiteX34" fmla="*/ 2431257 w 2438400"/>
              <a:gd name="connsiteY34" fmla="*/ 852488 h 1047750"/>
              <a:gd name="connsiteX35" fmla="*/ 2390775 w 2438400"/>
              <a:gd name="connsiteY35" fmla="*/ 912019 h 1047750"/>
              <a:gd name="connsiteX36" fmla="*/ 2352675 w 2438400"/>
              <a:gd name="connsiteY36" fmla="*/ 952500 h 1047750"/>
              <a:gd name="connsiteX37" fmla="*/ 2264569 w 2438400"/>
              <a:gd name="connsiteY37" fmla="*/ 973932 h 1047750"/>
              <a:gd name="connsiteX38" fmla="*/ 2083594 w 2438400"/>
              <a:gd name="connsiteY38" fmla="*/ 1012032 h 1047750"/>
              <a:gd name="connsiteX39" fmla="*/ 1890713 w 2438400"/>
              <a:gd name="connsiteY39" fmla="*/ 1033463 h 1047750"/>
              <a:gd name="connsiteX40" fmla="*/ 1640682 w 2438400"/>
              <a:gd name="connsiteY40" fmla="*/ 1047750 h 1047750"/>
              <a:gd name="connsiteX41" fmla="*/ 1438275 w 2438400"/>
              <a:gd name="connsiteY41" fmla="*/ 1038225 h 1047750"/>
              <a:gd name="connsiteX42" fmla="*/ 1293019 w 2438400"/>
              <a:gd name="connsiteY42" fmla="*/ 1021557 h 1047750"/>
              <a:gd name="connsiteX43" fmla="*/ 1154907 w 2438400"/>
              <a:gd name="connsiteY43" fmla="*/ 995363 h 1047750"/>
              <a:gd name="connsiteX44" fmla="*/ 1028700 w 2438400"/>
              <a:gd name="connsiteY44" fmla="*/ 966788 h 1047750"/>
              <a:gd name="connsiteX45" fmla="*/ 914400 w 2438400"/>
              <a:gd name="connsiteY45" fmla="*/ 931069 h 1047750"/>
              <a:gd name="connsiteX46" fmla="*/ 762000 w 2438400"/>
              <a:gd name="connsiteY46" fmla="*/ 864394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38400" h="1047750">
                <a:moveTo>
                  <a:pt x="762000" y="864394"/>
                </a:moveTo>
                <a:lnTo>
                  <a:pt x="592932" y="771525"/>
                </a:lnTo>
                <a:lnTo>
                  <a:pt x="490538" y="692944"/>
                </a:lnTo>
                <a:lnTo>
                  <a:pt x="378619" y="585788"/>
                </a:lnTo>
                <a:lnTo>
                  <a:pt x="252413" y="445294"/>
                </a:lnTo>
                <a:lnTo>
                  <a:pt x="161925" y="316707"/>
                </a:lnTo>
                <a:lnTo>
                  <a:pt x="76200" y="173832"/>
                </a:lnTo>
                <a:lnTo>
                  <a:pt x="26194" y="76200"/>
                </a:lnTo>
                <a:lnTo>
                  <a:pt x="2382" y="30957"/>
                </a:lnTo>
                <a:lnTo>
                  <a:pt x="0" y="14288"/>
                </a:lnTo>
                <a:lnTo>
                  <a:pt x="4763" y="0"/>
                </a:lnTo>
                <a:lnTo>
                  <a:pt x="26194" y="2382"/>
                </a:lnTo>
                <a:lnTo>
                  <a:pt x="47625" y="7144"/>
                </a:lnTo>
                <a:lnTo>
                  <a:pt x="102394" y="76200"/>
                </a:lnTo>
                <a:lnTo>
                  <a:pt x="195263" y="190500"/>
                </a:lnTo>
                <a:lnTo>
                  <a:pt x="273844" y="271463"/>
                </a:lnTo>
                <a:lnTo>
                  <a:pt x="359569" y="357188"/>
                </a:lnTo>
                <a:lnTo>
                  <a:pt x="452438" y="442913"/>
                </a:lnTo>
                <a:lnTo>
                  <a:pt x="564357" y="535782"/>
                </a:lnTo>
                <a:lnTo>
                  <a:pt x="695325" y="621507"/>
                </a:lnTo>
                <a:lnTo>
                  <a:pt x="809625" y="676275"/>
                </a:lnTo>
                <a:lnTo>
                  <a:pt x="931069" y="714375"/>
                </a:lnTo>
                <a:lnTo>
                  <a:pt x="1073944" y="747713"/>
                </a:lnTo>
                <a:lnTo>
                  <a:pt x="1250157" y="773907"/>
                </a:lnTo>
                <a:lnTo>
                  <a:pt x="1433513" y="790575"/>
                </a:lnTo>
                <a:lnTo>
                  <a:pt x="1640682" y="797719"/>
                </a:lnTo>
                <a:lnTo>
                  <a:pt x="1778794" y="795338"/>
                </a:lnTo>
                <a:lnTo>
                  <a:pt x="1831182" y="790575"/>
                </a:lnTo>
                <a:lnTo>
                  <a:pt x="1871663" y="778669"/>
                </a:lnTo>
                <a:lnTo>
                  <a:pt x="2178844" y="669132"/>
                </a:lnTo>
                <a:lnTo>
                  <a:pt x="2302669" y="716757"/>
                </a:lnTo>
                <a:lnTo>
                  <a:pt x="2390775" y="759619"/>
                </a:lnTo>
                <a:lnTo>
                  <a:pt x="2424113" y="785813"/>
                </a:lnTo>
                <a:lnTo>
                  <a:pt x="2438400" y="814388"/>
                </a:lnTo>
                <a:lnTo>
                  <a:pt x="2431257" y="852488"/>
                </a:lnTo>
                <a:lnTo>
                  <a:pt x="2390775" y="912019"/>
                </a:lnTo>
                <a:lnTo>
                  <a:pt x="2352675" y="952500"/>
                </a:lnTo>
                <a:lnTo>
                  <a:pt x="2264569" y="973932"/>
                </a:lnTo>
                <a:lnTo>
                  <a:pt x="2083594" y="1012032"/>
                </a:lnTo>
                <a:lnTo>
                  <a:pt x="1890713" y="1033463"/>
                </a:lnTo>
                <a:lnTo>
                  <a:pt x="1640682" y="1047750"/>
                </a:lnTo>
                <a:lnTo>
                  <a:pt x="1438275" y="1038225"/>
                </a:lnTo>
                <a:lnTo>
                  <a:pt x="1293019" y="1021557"/>
                </a:lnTo>
                <a:lnTo>
                  <a:pt x="1154907" y="995363"/>
                </a:lnTo>
                <a:lnTo>
                  <a:pt x="1028700" y="966788"/>
                </a:lnTo>
                <a:lnTo>
                  <a:pt x="914400" y="931069"/>
                </a:lnTo>
                <a:lnTo>
                  <a:pt x="762000" y="8643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E367C36-2A91-1743-B943-13FE5E40773B}"/>
              </a:ext>
            </a:extLst>
          </p:cNvPr>
          <p:cNvSpPr/>
          <p:nvPr/>
        </p:nvSpPr>
        <p:spPr>
          <a:xfrm>
            <a:off x="5386388" y="4519613"/>
            <a:ext cx="495300" cy="644525"/>
          </a:xfrm>
          <a:custGeom>
            <a:avLst/>
            <a:gdLst>
              <a:gd name="connsiteX0" fmla="*/ 145256 w 495300"/>
              <a:gd name="connsiteY0" fmla="*/ 397668 h 645318"/>
              <a:gd name="connsiteX1" fmla="*/ 100012 w 495300"/>
              <a:gd name="connsiteY1" fmla="*/ 319087 h 645318"/>
              <a:gd name="connsiteX2" fmla="*/ 59531 w 495300"/>
              <a:gd name="connsiteY2" fmla="*/ 226218 h 645318"/>
              <a:gd name="connsiteX3" fmla="*/ 28575 w 495300"/>
              <a:gd name="connsiteY3" fmla="*/ 138112 h 645318"/>
              <a:gd name="connsiteX4" fmla="*/ 7143 w 495300"/>
              <a:gd name="connsiteY4" fmla="*/ 64293 h 645318"/>
              <a:gd name="connsiteX5" fmla="*/ 0 w 495300"/>
              <a:gd name="connsiteY5" fmla="*/ 33337 h 645318"/>
              <a:gd name="connsiteX6" fmla="*/ 0 w 495300"/>
              <a:gd name="connsiteY6" fmla="*/ 11906 h 645318"/>
              <a:gd name="connsiteX7" fmla="*/ 7143 w 495300"/>
              <a:gd name="connsiteY7" fmla="*/ 4762 h 645318"/>
              <a:gd name="connsiteX8" fmla="*/ 21431 w 495300"/>
              <a:gd name="connsiteY8" fmla="*/ 0 h 645318"/>
              <a:gd name="connsiteX9" fmla="*/ 40481 w 495300"/>
              <a:gd name="connsiteY9" fmla="*/ 9525 h 645318"/>
              <a:gd name="connsiteX10" fmla="*/ 66675 w 495300"/>
              <a:gd name="connsiteY10" fmla="*/ 52387 h 645318"/>
              <a:gd name="connsiteX11" fmla="*/ 114300 w 495300"/>
              <a:gd name="connsiteY11" fmla="*/ 126206 h 645318"/>
              <a:gd name="connsiteX12" fmla="*/ 159543 w 495300"/>
              <a:gd name="connsiteY12" fmla="*/ 176212 h 645318"/>
              <a:gd name="connsiteX13" fmla="*/ 197643 w 495300"/>
              <a:gd name="connsiteY13" fmla="*/ 207168 h 645318"/>
              <a:gd name="connsiteX14" fmla="*/ 242887 w 495300"/>
              <a:gd name="connsiteY14" fmla="*/ 223837 h 645318"/>
              <a:gd name="connsiteX15" fmla="*/ 490537 w 495300"/>
              <a:gd name="connsiteY15" fmla="*/ 545306 h 645318"/>
              <a:gd name="connsiteX16" fmla="*/ 495300 w 495300"/>
              <a:gd name="connsiteY16" fmla="*/ 600075 h 645318"/>
              <a:gd name="connsiteX17" fmla="*/ 488156 w 495300"/>
              <a:gd name="connsiteY17" fmla="*/ 626268 h 645318"/>
              <a:gd name="connsiteX18" fmla="*/ 473868 w 495300"/>
              <a:gd name="connsiteY18" fmla="*/ 638175 h 645318"/>
              <a:gd name="connsiteX19" fmla="*/ 452437 w 495300"/>
              <a:gd name="connsiteY19" fmla="*/ 645318 h 645318"/>
              <a:gd name="connsiteX20" fmla="*/ 416718 w 495300"/>
              <a:gd name="connsiteY20" fmla="*/ 645318 h 645318"/>
              <a:gd name="connsiteX21" fmla="*/ 364331 w 495300"/>
              <a:gd name="connsiteY21" fmla="*/ 631031 h 645318"/>
              <a:gd name="connsiteX22" fmla="*/ 307181 w 495300"/>
              <a:gd name="connsiteY22" fmla="*/ 597693 h 645318"/>
              <a:gd name="connsiteX23" fmla="*/ 271462 w 495300"/>
              <a:gd name="connsiteY23" fmla="*/ 566737 h 645318"/>
              <a:gd name="connsiteX24" fmla="*/ 226218 w 495300"/>
              <a:gd name="connsiteY24" fmla="*/ 519112 h 645318"/>
              <a:gd name="connsiteX25" fmla="*/ 145256 w 495300"/>
              <a:gd name="connsiteY25" fmla="*/ 397668 h 64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95300" h="645318">
                <a:moveTo>
                  <a:pt x="145256" y="397668"/>
                </a:moveTo>
                <a:lnTo>
                  <a:pt x="100012" y="319087"/>
                </a:lnTo>
                <a:lnTo>
                  <a:pt x="59531" y="226218"/>
                </a:lnTo>
                <a:lnTo>
                  <a:pt x="28575" y="138112"/>
                </a:lnTo>
                <a:lnTo>
                  <a:pt x="7143" y="64293"/>
                </a:lnTo>
                <a:lnTo>
                  <a:pt x="0" y="33337"/>
                </a:lnTo>
                <a:lnTo>
                  <a:pt x="0" y="11906"/>
                </a:lnTo>
                <a:lnTo>
                  <a:pt x="7143" y="4762"/>
                </a:lnTo>
                <a:lnTo>
                  <a:pt x="21431" y="0"/>
                </a:lnTo>
                <a:lnTo>
                  <a:pt x="40481" y="9525"/>
                </a:lnTo>
                <a:lnTo>
                  <a:pt x="66675" y="52387"/>
                </a:lnTo>
                <a:lnTo>
                  <a:pt x="114300" y="126206"/>
                </a:lnTo>
                <a:lnTo>
                  <a:pt x="159543" y="176212"/>
                </a:lnTo>
                <a:lnTo>
                  <a:pt x="197643" y="207168"/>
                </a:lnTo>
                <a:lnTo>
                  <a:pt x="242887" y="223837"/>
                </a:lnTo>
                <a:lnTo>
                  <a:pt x="490537" y="545306"/>
                </a:lnTo>
                <a:lnTo>
                  <a:pt x="495300" y="600075"/>
                </a:lnTo>
                <a:lnTo>
                  <a:pt x="488156" y="626268"/>
                </a:lnTo>
                <a:lnTo>
                  <a:pt x="473868" y="638175"/>
                </a:lnTo>
                <a:lnTo>
                  <a:pt x="452437" y="645318"/>
                </a:lnTo>
                <a:lnTo>
                  <a:pt x="416718" y="645318"/>
                </a:lnTo>
                <a:lnTo>
                  <a:pt x="364331" y="631031"/>
                </a:lnTo>
                <a:lnTo>
                  <a:pt x="307181" y="597693"/>
                </a:lnTo>
                <a:lnTo>
                  <a:pt x="271462" y="566737"/>
                </a:lnTo>
                <a:lnTo>
                  <a:pt x="226218" y="519112"/>
                </a:lnTo>
                <a:lnTo>
                  <a:pt x="145256" y="3976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4FAC904-8C3C-4B48-83C1-BA8DBEF0A32A}"/>
              </a:ext>
            </a:extLst>
          </p:cNvPr>
          <p:cNvSpPr/>
          <p:nvPr/>
        </p:nvSpPr>
        <p:spPr>
          <a:xfrm>
            <a:off x="6586538" y="4373563"/>
            <a:ext cx="614362" cy="762000"/>
          </a:xfrm>
          <a:custGeom>
            <a:avLst/>
            <a:gdLst>
              <a:gd name="connsiteX0" fmla="*/ 361950 w 614362"/>
              <a:gd name="connsiteY0" fmla="*/ 550069 h 762000"/>
              <a:gd name="connsiteX1" fmla="*/ 340518 w 614362"/>
              <a:gd name="connsiteY1" fmla="*/ 452438 h 762000"/>
              <a:gd name="connsiteX2" fmla="*/ 314325 w 614362"/>
              <a:gd name="connsiteY2" fmla="*/ 385763 h 762000"/>
              <a:gd name="connsiteX3" fmla="*/ 269081 w 614362"/>
              <a:gd name="connsiteY3" fmla="*/ 309563 h 762000"/>
              <a:gd name="connsiteX4" fmla="*/ 207168 w 614362"/>
              <a:gd name="connsiteY4" fmla="*/ 228600 h 762000"/>
              <a:gd name="connsiteX5" fmla="*/ 147637 w 614362"/>
              <a:gd name="connsiteY5" fmla="*/ 164307 h 762000"/>
              <a:gd name="connsiteX6" fmla="*/ 71437 w 614362"/>
              <a:gd name="connsiteY6" fmla="*/ 97632 h 762000"/>
              <a:gd name="connsiteX7" fmla="*/ 19050 w 614362"/>
              <a:gd name="connsiteY7" fmla="*/ 50007 h 762000"/>
              <a:gd name="connsiteX8" fmla="*/ 0 w 614362"/>
              <a:gd name="connsiteY8" fmla="*/ 30957 h 762000"/>
              <a:gd name="connsiteX9" fmla="*/ 0 w 614362"/>
              <a:gd name="connsiteY9" fmla="*/ 19050 h 762000"/>
              <a:gd name="connsiteX10" fmla="*/ 0 w 614362"/>
              <a:gd name="connsiteY10" fmla="*/ 9525 h 762000"/>
              <a:gd name="connsiteX11" fmla="*/ 4762 w 614362"/>
              <a:gd name="connsiteY11" fmla="*/ 0 h 762000"/>
              <a:gd name="connsiteX12" fmla="*/ 28575 w 614362"/>
              <a:gd name="connsiteY12" fmla="*/ 0 h 762000"/>
              <a:gd name="connsiteX13" fmla="*/ 78581 w 614362"/>
              <a:gd name="connsiteY13" fmla="*/ 11907 h 762000"/>
              <a:gd name="connsiteX14" fmla="*/ 195262 w 614362"/>
              <a:gd name="connsiteY14" fmla="*/ 76200 h 762000"/>
              <a:gd name="connsiteX15" fmla="*/ 338137 w 614362"/>
              <a:gd name="connsiteY15" fmla="*/ 166688 h 762000"/>
              <a:gd name="connsiteX16" fmla="*/ 457200 w 614362"/>
              <a:gd name="connsiteY16" fmla="*/ 259557 h 762000"/>
              <a:gd name="connsiteX17" fmla="*/ 507206 w 614362"/>
              <a:gd name="connsiteY17" fmla="*/ 311944 h 762000"/>
              <a:gd name="connsiteX18" fmla="*/ 542925 w 614362"/>
              <a:gd name="connsiteY18" fmla="*/ 366713 h 762000"/>
              <a:gd name="connsiteX19" fmla="*/ 571500 w 614362"/>
              <a:gd name="connsiteY19" fmla="*/ 419100 h 762000"/>
              <a:gd name="connsiteX20" fmla="*/ 590550 w 614362"/>
              <a:gd name="connsiteY20" fmla="*/ 461963 h 762000"/>
              <a:gd name="connsiteX21" fmla="*/ 607218 w 614362"/>
              <a:gd name="connsiteY21" fmla="*/ 528638 h 762000"/>
              <a:gd name="connsiteX22" fmla="*/ 614362 w 614362"/>
              <a:gd name="connsiteY22" fmla="*/ 569119 h 762000"/>
              <a:gd name="connsiteX23" fmla="*/ 614362 w 614362"/>
              <a:gd name="connsiteY23" fmla="*/ 626269 h 762000"/>
              <a:gd name="connsiteX24" fmla="*/ 604837 w 614362"/>
              <a:gd name="connsiteY24" fmla="*/ 673894 h 762000"/>
              <a:gd name="connsiteX25" fmla="*/ 581025 w 614362"/>
              <a:gd name="connsiteY25" fmla="*/ 719138 h 762000"/>
              <a:gd name="connsiteX26" fmla="*/ 552450 w 614362"/>
              <a:gd name="connsiteY26" fmla="*/ 747713 h 762000"/>
              <a:gd name="connsiteX27" fmla="*/ 528637 w 614362"/>
              <a:gd name="connsiteY27" fmla="*/ 759619 h 762000"/>
              <a:gd name="connsiteX28" fmla="*/ 492918 w 614362"/>
              <a:gd name="connsiteY28" fmla="*/ 762000 h 762000"/>
              <a:gd name="connsiteX29" fmla="*/ 459581 w 614362"/>
              <a:gd name="connsiteY29" fmla="*/ 740569 h 762000"/>
              <a:gd name="connsiteX30" fmla="*/ 428625 w 614362"/>
              <a:gd name="connsiteY30" fmla="*/ 707232 h 762000"/>
              <a:gd name="connsiteX31" fmla="*/ 400050 w 614362"/>
              <a:gd name="connsiteY31" fmla="*/ 661988 h 762000"/>
              <a:gd name="connsiteX32" fmla="*/ 361950 w 614362"/>
              <a:gd name="connsiteY32" fmla="*/ 550069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14362" h="762000">
                <a:moveTo>
                  <a:pt x="361950" y="550069"/>
                </a:moveTo>
                <a:lnTo>
                  <a:pt x="340518" y="452438"/>
                </a:lnTo>
                <a:lnTo>
                  <a:pt x="314325" y="385763"/>
                </a:lnTo>
                <a:lnTo>
                  <a:pt x="269081" y="309563"/>
                </a:lnTo>
                <a:lnTo>
                  <a:pt x="207168" y="228600"/>
                </a:lnTo>
                <a:lnTo>
                  <a:pt x="147637" y="164307"/>
                </a:lnTo>
                <a:lnTo>
                  <a:pt x="71437" y="97632"/>
                </a:lnTo>
                <a:lnTo>
                  <a:pt x="19050" y="50007"/>
                </a:lnTo>
                <a:lnTo>
                  <a:pt x="0" y="30957"/>
                </a:lnTo>
                <a:lnTo>
                  <a:pt x="0" y="19050"/>
                </a:lnTo>
                <a:lnTo>
                  <a:pt x="0" y="9525"/>
                </a:lnTo>
                <a:lnTo>
                  <a:pt x="4762" y="0"/>
                </a:lnTo>
                <a:lnTo>
                  <a:pt x="28575" y="0"/>
                </a:lnTo>
                <a:lnTo>
                  <a:pt x="78581" y="11907"/>
                </a:lnTo>
                <a:lnTo>
                  <a:pt x="195262" y="76200"/>
                </a:lnTo>
                <a:lnTo>
                  <a:pt x="338137" y="166688"/>
                </a:lnTo>
                <a:lnTo>
                  <a:pt x="457200" y="259557"/>
                </a:lnTo>
                <a:lnTo>
                  <a:pt x="507206" y="311944"/>
                </a:lnTo>
                <a:lnTo>
                  <a:pt x="542925" y="366713"/>
                </a:lnTo>
                <a:lnTo>
                  <a:pt x="571500" y="419100"/>
                </a:lnTo>
                <a:lnTo>
                  <a:pt x="590550" y="461963"/>
                </a:lnTo>
                <a:lnTo>
                  <a:pt x="607218" y="528638"/>
                </a:lnTo>
                <a:lnTo>
                  <a:pt x="614362" y="569119"/>
                </a:lnTo>
                <a:lnTo>
                  <a:pt x="614362" y="626269"/>
                </a:lnTo>
                <a:lnTo>
                  <a:pt x="604837" y="673894"/>
                </a:lnTo>
                <a:lnTo>
                  <a:pt x="581025" y="719138"/>
                </a:lnTo>
                <a:lnTo>
                  <a:pt x="552450" y="747713"/>
                </a:lnTo>
                <a:lnTo>
                  <a:pt x="528637" y="759619"/>
                </a:lnTo>
                <a:lnTo>
                  <a:pt x="492918" y="762000"/>
                </a:lnTo>
                <a:lnTo>
                  <a:pt x="459581" y="740569"/>
                </a:lnTo>
                <a:lnTo>
                  <a:pt x="428625" y="707232"/>
                </a:lnTo>
                <a:lnTo>
                  <a:pt x="400050" y="661988"/>
                </a:lnTo>
                <a:lnTo>
                  <a:pt x="361950" y="550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F34D102-FD4B-CE49-B232-67885033753E}"/>
              </a:ext>
            </a:extLst>
          </p:cNvPr>
          <p:cNvSpPr/>
          <p:nvPr/>
        </p:nvSpPr>
        <p:spPr>
          <a:xfrm rot="16200000">
            <a:off x="1943894" y="2035969"/>
            <a:ext cx="2384425" cy="1503363"/>
          </a:xfrm>
          <a:custGeom>
            <a:avLst/>
            <a:gdLst>
              <a:gd name="connsiteX0" fmla="*/ 700087 w 2383631"/>
              <a:gd name="connsiteY0" fmla="*/ 654843 h 1502568"/>
              <a:gd name="connsiteX1" fmla="*/ 526256 w 2383631"/>
              <a:gd name="connsiteY1" fmla="*/ 528637 h 1502568"/>
              <a:gd name="connsiteX2" fmla="*/ 366712 w 2383631"/>
              <a:gd name="connsiteY2" fmla="*/ 404812 h 1502568"/>
              <a:gd name="connsiteX3" fmla="*/ 183356 w 2383631"/>
              <a:gd name="connsiteY3" fmla="*/ 242887 h 1502568"/>
              <a:gd name="connsiteX4" fmla="*/ 28575 w 2383631"/>
              <a:gd name="connsiteY4" fmla="*/ 88106 h 1502568"/>
              <a:gd name="connsiteX5" fmla="*/ 14287 w 2383631"/>
              <a:gd name="connsiteY5" fmla="*/ 69056 h 1502568"/>
              <a:gd name="connsiteX6" fmla="*/ 4762 w 2383631"/>
              <a:gd name="connsiteY6" fmla="*/ 47625 h 1502568"/>
              <a:gd name="connsiteX7" fmla="*/ 0 w 2383631"/>
              <a:gd name="connsiteY7" fmla="*/ 28575 h 1502568"/>
              <a:gd name="connsiteX8" fmla="*/ 2381 w 2383631"/>
              <a:gd name="connsiteY8" fmla="*/ 11906 h 1502568"/>
              <a:gd name="connsiteX9" fmla="*/ 9525 w 2383631"/>
              <a:gd name="connsiteY9" fmla="*/ 2381 h 1502568"/>
              <a:gd name="connsiteX10" fmla="*/ 33337 w 2383631"/>
              <a:gd name="connsiteY10" fmla="*/ 0 h 1502568"/>
              <a:gd name="connsiteX11" fmla="*/ 73819 w 2383631"/>
              <a:gd name="connsiteY11" fmla="*/ 21431 h 1502568"/>
              <a:gd name="connsiteX12" fmla="*/ 321469 w 2383631"/>
              <a:gd name="connsiteY12" fmla="*/ 195262 h 1502568"/>
              <a:gd name="connsiteX13" fmla="*/ 538162 w 2383631"/>
              <a:gd name="connsiteY13" fmla="*/ 338137 h 1502568"/>
              <a:gd name="connsiteX14" fmla="*/ 892969 w 2383631"/>
              <a:gd name="connsiteY14" fmla="*/ 557212 h 1502568"/>
              <a:gd name="connsiteX15" fmla="*/ 1250156 w 2383631"/>
              <a:gd name="connsiteY15" fmla="*/ 766762 h 1502568"/>
              <a:gd name="connsiteX16" fmla="*/ 1497806 w 2383631"/>
              <a:gd name="connsiteY16" fmla="*/ 890587 h 1502568"/>
              <a:gd name="connsiteX17" fmla="*/ 1764506 w 2383631"/>
              <a:gd name="connsiteY17" fmla="*/ 1007268 h 1502568"/>
              <a:gd name="connsiteX18" fmla="*/ 2000250 w 2383631"/>
              <a:gd name="connsiteY18" fmla="*/ 1104900 h 1502568"/>
              <a:gd name="connsiteX19" fmla="*/ 2064544 w 2383631"/>
              <a:gd name="connsiteY19" fmla="*/ 1123950 h 1502568"/>
              <a:gd name="connsiteX20" fmla="*/ 2105025 w 2383631"/>
              <a:gd name="connsiteY20" fmla="*/ 1131093 h 1502568"/>
              <a:gd name="connsiteX21" fmla="*/ 2140744 w 2383631"/>
              <a:gd name="connsiteY21" fmla="*/ 1133475 h 1502568"/>
              <a:gd name="connsiteX22" fmla="*/ 2178844 w 2383631"/>
              <a:gd name="connsiteY22" fmla="*/ 1121568 h 1502568"/>
              <a:gd name="connsiteX23" fmla="*/ 2235994 w 2383631"/>
              <a:gd name="connsiteY23" fmla="*/ 1095375 h 1502568"/>
              <a:gd name="connsiteX24" fmla="*/ 2274094 w 2383631"/>
              <a:gd name="connsiteY24" fmla="*/ 1066800 h 1502568"/>
              <a:gd name="connsiteX25" fmla="*/ 2307431 w 2383631"/>
              <a:gd name="connsiteY25" fmla="*/ 1023937 h 1502568"/>
              <a:gd name="connsiteX26" fmla="*/ 2316956 w 2383631"/>
              <a:gd name="connsiteY26" fmla="*/ 995362 h 1502568"/>
              <a:gd name="connsiteX27" fmla="*/ 2328862 w 2383631"/>
              <a:gd name="connsiteY27" fmla="*/ 978693 h 1502568"/>
              <a:gd name="connsiteX28" fmla="*/ 2350294 w 2383631"/>
              <a:gd name="connsiteY28" fmla="*/ 966787 h 1502568"/>
              <a:gd name="connsiteX29" fmla="*/ 2364581 w 2383631"/>
              <a:gd name="connsiteY29" fmla="*/ 969168 h 1502568"/>
              <a:gd name="connsiteX30" fmla="*/ 2376487 w 2383631"/>
              <a:gd name="connsiteY30" fmla="*/ 976312 h 1502568"/>
              <a:gd name="connsiteX31" fmla="*/ 2383631 w 2383631"/>
              <a:gd name="connsiteY31" fmla="*/ 1000125 h 1502568"/>
              <a:gd name="connsiteX32" fmla="*/ 2378869 w 2383631"/>
              <a:gd name="connsiteY32" fmla="*/ 1059656 h 1502568"/>
              <a:gd name="connsiteX33" fmla="*/ 2359819 w 2383631"/>
              <a:gd name="connsiteY33" fmla="*/ 1140618 h 1502568"/>
              <a:gd name="connsiteX34" fmla="*/ 2336006 w 2383631"/>
              <a:gd name="connsiteY34" fmla="*/ 1202531 h 1502568"/>
              <a:gd name="connsiteX35" fmla="*/ 2290762 w 2383631"/>
              <a:gd name="connsiteY35" fmla="*/ 1273968 h 1502568"/>
              <a:gd name="connsiteX36" fmla="*/ 2197894 w 2383631"/>
              <a:gd name="connsiteY36" fmla="*/ 1383506 h 1502568"/>
              <a:gd name="connsiteX37" fmla="*/ 2133600 w 2383631"/>
              <a:gd name="connsiteY37" fmla="*/ 1450181 h 1502568"/>
              <a:gd name="connsiteX38" fmla="*/ 2071687 w 2383631"/>
              <a:gd name="connsiteY38" fmla="*/ 1495425 h 1502568"/>
              <a:gd name="connsiteX39" fmla="*/ 2035969 w 2383631"/>
              <a:gd name="connsiteY39" fmla="*/ 1502568 h 1502568"/>
              <a:gd name="connsiteX40" fmla="*/ 2009775 w 2383631"/>
              <a:gd name="connsiteY40" fmla="*/ 1500187 h 1502568"/>
              <a:gd name="connsiteX41" fmla="*/ 1981200 w 2383631"/>
              <a:gd name="connsiteY41" fmla="*/ 1485900 h 1502568"/>
              <a:gd name="connsiteX42" fmla="*/ 1950244 w 2383631"/>
              <a:gd name="connsiteY42" fmla="*/ 1450181 h 1502568"/>
              <a:gd name="connsiteX43" fmla="*/ 1933575 w 2383631"/>
              <a:gd name="connsiteY43" fmla="*/ 1423987 h 1502568"/>
              <a:gd name="connsiteX44" fmla="*/ 1635919 w 2383631"/>
              <a:gd name="connsiteY44" fmla="*/ 1259681 h 1502568"/>
              <a:gd name="connsiteX45" fmla="*/ 1290637 w 2383631"/>
              <a:gd name="connsiteY45" fmla="*/ 1054893 h 1502568"/>
              <a:gd name="connsiteX46" fmla="*/ 1121569 w 2383631"/>
              <a:gd name="connsiteY46" fmla="*/ 952500 h 1502568"/>
              <a:gd name="connsiteX47" fmla="*/ 881062 w 2383631"/>
              <a:gd name="connsiteY47" fmla="*/ 785812 h 1502568"/>
              <a:gd name="connsiteX48" fmla="*/ 700087 w 2383631"/>
              <a:gd name="connsiteY48" fmla="*/ 654843 h 15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83631" h="1502568">
                <a:moveTo>
                  <a:pt x="700087" y="654843"/>
                </a:moveTo>
                <a:lnTo>
                  <a:pt x="526256" y="528637"/>
                </a:lnTo>
                <a:lnTo>
                  <a:pt x="366712" y="404812"/>
                </a:lnTo>
                <a:lnTo>
                  <a:pt x="183356" y="242887"/>
                </a:lnTo>
                <a:lnTo>
                  <a:pt x="28575" y="88106"/>
                </a:lnTo>
                <a:lnTo>
                  <a:pt x="14287" y="69056"/>
                </a:lnTo>
                <a:lnTo>
                  <a:pt x="4762" y="47625"/>
                </a:lnTo>
                <a:lnTo>
                  <a:pt x="0" y="28575"/>
                </a:lnTo>
                <a:lnTo>
                  <a:pt x="2381" y="11906"/>
                </a:lnTo>
                <a:lnTo>
                  <a:pt x="9525" y="2381"/>
                </a:lnTo>
                <a:lnTo>
                  <a:pt x="33337" y="0"/>
                </a:lnTo>
                <a:lnTo>
                  <a:pt x="73819" y="21431"/>
                </a:lnTo>
                <a:lnTo>
                  <a:pt x="321469" y="195262"/>
                </a:lnTo>
                <a:lnTo>
                  <a:pt x="538162" y="338137"/>
                </a:lnTo>
                <a:lnTo>
                  <a:pt x="892969" y="557212"/>
                </a:lnTo>
                <a:lnTo>
                  <a:pt x="1250156" y="766762"/>
                </a:lnTo>
                <a:lnTo>
                  <a:pt x="1497806" y="890587"/>
                </a:lnTo>
                <a:lnTo>
                  <a:pt x="1764506" y="1007268"/>
                </a:lnTo>
                <a:lnTo>
                  <a:pt x="2000250" y="1104900"/>
                </a:lnTo>
                <a:lnTo>
                  <a:pt x="2064544" y="1123950"/>
                </a:lnTo>
                <a:lnTo>
                  <a:pt x="2105025" y="1131093"/>
                </a:lnTo>
                <a:lnTo>
                  <a:pt x="2140744" y="1133475"/>
                </a:lnTo>
                <a:lnTo>
                  <a:pt x="2178844" y="1121568"/>
                </a:lnTo>
                <a:lnTo>
                  <a:pt x="2235994" y="1095375"/>
                </a:lnTo>
                <a:lnTo>
                  <a:pt x="2274094" y="1066800"/>
                </a:lnTo>
                <a:lnTo>
                  <a:pt x="2307431" y="1023937"/>
                </a:lnTo>
                <a:lnTo>
                  <a:pt x="2316956" y="995362"/>
                </a:lnTo>
                <a:lnTo>
                  <a:pt x="2328862" y="978693"/>
                </a:lnTo>
                <a:lnTo>
                  <a:pt x="2350294" y="966787"/>
                </a:lnTo>
                <a:lnTo>
                  <a:pt x="2364581" y="969168"/>
                </a:lnTo>
                <a:lnTo>
                  <a:pt x="2376487" y="976312"/>
                </a:lnTo>
                <a:lnTo>
                  <a:pt x="2383631" y="1000125"/>
                </a:lnTo>
                <a:cubicBezTo>
                  <a:pt x="2378803" y="1058066"/>
                  <a:pt x="2378869" y="1038159"/>
                  <a:pt x="2378869" y="1059656"/>
                </a:cubicBezTo>
                <a:lnTo>
                  <a:pt x="2359819" y="1140618"/>
                </a:lnTo>
                <a:lnTo>
                  <a:pt x="2336006" y="1202531"/>
                </a:lnTo>
                <a:lnTo>
                  <a:pt x="2290762" y="1273968"/>
                </a:lnTo>
                <a:lnTo>
                  <a:pt x="2197894" y="1383506"/>
                </a:lnTo>
                <a:lnTo>
                  <a:pt x="2133600" y="1450181"/>
                </a:lnTo>
                <a:lnTo>
                  <a:pt x="2071687" y="1495425"/>
                </a:lnTo>
                <a:lnTo>
                  <a:pt x="2035969" y="1502568"/>
                </a:lnTo>
                <a:lnTo>
                  <a:pt x="2009775" y="1500187"/>
                </a:lnTo>
                <a:cubicBezTo>
                  <a:pt x="1982559" y="1487817"/>
                  <a:pt x="1990363" y="1495063"/>
                  <a:pt x="1981200" y="1485900"/>
                </a:cubicBezTo>
                <a:lnTo>
                  <a:pt x="1950244" y="1450181"/>
                </a:lnTo>
                <a:lnTo>
                  <a:pt x="1933575" y="1423987"/>
                </a:lnTo>
                <a:lnTo>
                  <a:pt x="1635919" y="1259681"/>
                </a:lnTo>
                <a:lnTo>
                  <a:pt x="1290637" y="1054893"/>
                </a:lnTo>
                <a:lnTo>
                  <a:pt x="1121569" y="952500"/>
                </a:lnTo>
                <a:lnTo>
                  <a:pt x="881062" y="785812"/>
                </a:lnTo>
                <a:lnTo>
                  <a:pt x="700087" y="654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EB0C011-7C5A-3D42-B0EF-F395EEB7BBC6}"/>
              </a:ext>
            </a:extLst>
          </p:cNvPr>
          <p:cNvSpPr/>
          <p:nvPr/>
        </p:nvSpPr>
        <p:spPr>
          <a:xfrm rot="16200000">
            <a:off x="1779588" y="4103688"/>
            <a:ext cx="2981325" cy="403225"/>
          </a:xfrm>
          <a:custGeom>
            <a:avLst/>
            <a:gdLst>
              <a:gd name="connsiteX0" fmla="*/ 1432384 w 2981050"/>
              <a:gd name="connsiteY0" fmla="*/ 383202 h 404344"/>
              <a:gd name="connsiteX1" fmla="*/ 998969 w 2981050"/>
              <a:gd name="connsiteY1" fmla="*/ 359417 h 404344"/>
              <a:gd name="connsiteX2" fmla="*/ 623695 w 2981050"/>
              <a:gd name="connsiteY2" fmla="*/ 327704 h 404344"/>
              <a:gd name="connsiteX3" fmla="*/ 383202 w 2981050"/>
              <a:gd name="connsiteY3" fmla="*/ 303919 h 404344"/>
              <a:gd name="connsiteX4" fmla="*/ 187637 w 2981050"/>
              <a:gd name="connsiteY4" fmla="*/ 277491 h 404344"/>
              <a:gd name="connsiteX5" fmla="*/ 79283 w 2981050"/>
              <a:gd name="connsiteY5" fmla="*/ 256349 h 404344"/>
              <a:gd name="connsiteX6" fmla="*/ 50213 w 2981050"/>
              <a:gd name="connsiteY6" fmla="*/ 245778 h 404344"/>
              <a:gd name="connsiteX7" fmla="*/ 26428 w 2981050"/>
              <a:gd name="connsiteY7" fmla="*/ 227278 h 404344"/>
              <a:gd name="connsiteX8" fmla="*/ 10571 w 2981050"/>
              <a:gd name="connsiteY8" fmla="*/ 206136 h 404344"/>
              <a:gd name="connsiteX9" fmla="*/ 2643 w 2981050"/>
              <a:gd name="connsiteY9" fmla="*/ 190279 h 404344"/>
              <a:gd name="connsiteX10" fmla="*/ 0 w 2981050"/>
              <a:gd name="connsiteY10" fmla="*/ 161209 h 404344"/>
              <a:gd name="connsiteX11" fmla="*/ 18499 w 2981050"/>
              <a:gd name="connsiteY11" fmla="*/ 118925 h 404344"/>
              <a:gd name="connsiteX12" fmla="*/ 47570 w 2981050"/>
              <a:gd name="connsiteY12" fmla="*/ 87211 h 404344"/>
              <a:gd name="connsiteX13" fmla="*/ 97782 w 2981050"/>
              <a:gd name="connsiteY13" fmla="*/ 63426 h 404344"/>
              <a:gd name="connsiteX14" fmla="*/ 158566 w 2981050"/>
              <a:gd name="connsiteY14" fmla="*/ 42284 h 404344"/>
              <a:gd name="connsiteX15" fmla="*/ 245778 w 2981050"/>
              <a:gd name="connsiteY15" fmla="*/ 21142 h 404344"/>
              <a:gd name="connsiteX16" fmla="*/ 401702 w 2981050"/>
              <a:gd name="connsiteY16" fmla="*/ 0 h 404344"/>
              <a:gd name="connsiteX17" fmla="*/ 438700 w 2981050"/>
              <a:gd name="connsiteY17" fmla="*/ 15856 h 404344"/>
              <a:gd name="connsiteX18" fmla="*/ 517984 w 2981050"/>
              <a:gd name="connsiteY18" fmla="*/ 42284 h 404344"/>
              <a:gd name="connsiteX19" fmla="*/ 644837 w 2981050"/>
              <a:gd name="connsiteY19" fmla="*/ 68712 h 404344"/>
              <a:gd name="connsiteX20" fmla="*/ 798118 w 2981050"/>
              <a:gd name="connsiteY20" fmla="*/ 97782 h 404344"/>
              <a:gd name="connsiteX21" fmla="*/ 975184 w 2981050"/>
              <a:gd name="connsiteY21" fmla="*/ 118925 h 404344"/>
              <a:gd name="connsiteX22" fmla="*/ 1345172 w 2981050"/>
              <a:gd name="connsiteY22" fmla="*/ 150638 h 404344"/>
              <a:gd name="connsiteX23" fmla="*/ 1786515 w 2981050"/>
              <a:gd name="connsiteY23" fmla="*/ 169137 h 404344"/>
              <a:gd name="connsiteX24" fmla="*/ 2201431 w 2981050"/>
              <a:gd name="connsiteY24" fmla="*/ 179708 h 404344"/>
              <a:gd name="connsiteX25" fmla="*/ 2637489 w 2981050"/>
              <a:gd name="connsiteY25" fmla="*/ 179708 h 404344"/>
              <a:gd name="connsiteX26" fmla="*/ 2785484 w 2981050"/>
              <a:gd name="connsiteY26" fmla="*/ 103068 h 404344"/>
              <a:gd name="connsiteX27" fmla="*/ 2981050 w 2981050"/>
              <a:gd name="connsiteY27" fmla="*/ 182351 h 404344"/>
              <a:gd name="connsiteX28" fmla="*/ 2941408 w 2981050"/>
              <a:gd name="connsiteY28" fmla="*/ 266920 h 404344"/>
              <a:gd name="connsiteX29" fmla="*/ 2907052 w 2981050"/>
              <a:gd name="connsiteY29" fmla="*/ 317133 h 404344"/>
              <a:gd name="connsiteX30" fmla="*/ 2864767 w 2981050"/>
              <a:gd name="connsiteY30" fmla="*/ 351489 h 404344"/>
              <a:gd name="connsiteX31" fmla="*/ 2803984 w 2981050"/>
              <a:gd name="connsiteY31" fmla="*/ 383202 h 404344"/>
              <a:gd name="connsiteX32" fmla="*/ 2722058 w 2981050"/>
              <a:gd name="connsiteY32" fmla="*/ 404344 h 404344"/>
              <a:gd name="connsiteX33" fmla="*/ 2618989 w 2981050"/>
              <a:gd name="connsiteY33" fmla="*/ 404344 h 404344"/>
              <a:gd name="connsiteX34" fmla="*/ 2095720 w 2981050"/>
              <a:gd name="connsiteY34" fmla="*/ 396416 h 404344"/>
              <a:gd name="connsiteX35" fmla="*/ 1432384 w 2981050"/>
              <a:gd name="connsiteY35" fmla="*/ 383202 h 40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981050" h="404344">
                <a:moveTo>
                  <a:pt x="1432384" y="383202"/>
                </a:moveTo>
                <a:lnTo>
                  <a:pt x="998969" y="359417"/>
                </a:lnTo>
                <a:lnTo>
                  <a:pt x="623695" y="327704"/>
                </a:lnTo>
                <a:lnTo>
                  <a:pt x="383202" y="303919"/>
                </a:lnTo>
                <a:lnTo>
                  <a:pt x="187637" y="277491"/>
                </a:lnTo>
                <a:lnTo>
                  <a:pt x="79283" y="256349"/>
                </a:lnTo>
                <a:lnTo>
                  <a:pt x="50213" y="245778"/>
                </a:lnTo>
                <a:lnTo>
                  <a:pt x="26428" y="227278"/>
                </a:lnTo>
                <a:lnTo>
                  <a:pt x="10571" y="206136"/>
                </a:lnTo>
                <a:lnTo>
                  <a:pt x="2643" y="190279"/>
                </a:lnTo>
                <a:lnTo>
                  <a:pt x="0" y="161209"/>
                </a:lnTo>
                <a:lnTo>
                  <a:pt x="18499" y="118925"/>
                </a:lnTo>
                <a:lnTo>
                  <a:pt x="47570" y="87211"/>
                </a:lnTo>
                <a:lnTo>
                  <a:pt x="97782" y="63426"/>
                </a:lnTo>
                <a:lnTo>
                  <a:pt x="158566" y="42284"/>
                </a:lnTo>
                <a:lnTo>
                  <a:pt x="245778" y="21142"/>
                </a:lnTo>
                <a:lnTo>
                  <a:pt x="401702" y="0"/>
                </a:lnTo>
                <a:lnTo>
                  <a:pt x="438700" y="15856"/>
                </a:lnTo>
                <a:lnTo>
                  <a:pt x="517984" y="42284"/>
                </a:lnTo>
                <a:lnTo>
                  <a:pt x="644837" y="68712"/>
                </a:lnTo>
                <a:lnTo>
                  <a:pt x="798118" y="97782"/>
                </a:lnTo>
                <a:lnTo>
                  <a:pt x="975184" y="118925"/>
                </a:lnTo>
                <a:lnTo>
                  <a:pt x="1345172" y="150638"/>
                </a:lnTo>
                <a:lnTo>
                  <a:pt x="1786515" y="169137"/>
                </a:lnTo>
                <a:lnTo>
                  <a:pt x="2201431" y="179708"/>
                </a:lnTo>
                <a:lnTo>
                  <a:pt x="2637489" y="179708"/>
                </a:lnTo>
                <a:lnTo>
                  <a:pt x="2785484" y="103068"/>
                </a:lnTo>
                <a:lnTo>
                  <a:pt x="2981050" y="182351"/>
                </a:lnTo>
                <a:cubicBezTo>
                  <a:pt x="2943538" y="265412"/>
                  <a:pt x="2965239" y="243089"/>
                  <a:pt x="2941408" y="266920"/>
                </a:cubicBezTo>
                <a:lnTo>
                  <a:pt x="2907052" y="317133"/>
                </a:lnTo>
                <a:lnTo>
                  <a:pt x="2864767" y="351489"/>
                </a:lnTo>
                <a:lnTo>
                  <a:pt x="2803984" y="383202"/>
                </a:lnTo>
                <a:lnTo>
                  <a:pt x="2722058" y="404344"/>
                </a:lnTo>
                <a:lnTo>
                  <a:pt x="2618989" y="404344"/>
                </a:lnTo>
                <a:lnTo>
                  <a:pt x="2095720" y="396416"/>
                </a:lnTo>
                <a:lnTo>
                  <a:pt x="1432384" y="3832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FA4DB6-2CE5-A947-8B45-D25A2E3CD0A6}"/>
              </a:ext>
            </a:extLst>
          </p:cNvPr>
          <p:cNvSpPr/>
          <p:nvPr/>
        </p:nvSpPr>
        <p:spPr>
          <a:xfrm>
            <a:off x="4276725" y="1820863"/>
            <a:ext cx="2366963" cy="488950"/>
          </a:xfrm>
          <a:custGeom>
            <a:avLst/>
            <a:gdLst>
              <a:gd name="connsiteX0" fmla="*/ 1045369 w 2366963"/>
              <a:gd name="connsiteY0" fmla="*/ 373857 h 488157"/>
              <a:gd name="connsiteX1" fmla="*/ 659606 w 2366963"/>
              <a:gd name="connsiteY1" fmla="*/ 450057 h 488157"/>
              <a:gd name="connsiteX2" fmla="*/ 483394 w 2366963"/>
              <a:gd name="connsiteY2" fmla="*/ 488157 h 488157"/>
              <a:gd name="connsiteX3" fmla="*/ 404813 w 2366963"/>
              <a:gd name="connsiteY3" fmla="*/ 473869 h 488157"/>
              <a:gd name="connsiteX4" fmla="*/ 330994 w 2366963"/>
              <a:gd name="connsiteY4" fmla="*/ 452438 h 488157"/>
              <a:gd name="connsiteX5" fmla="*/ 257175 w 2366963"/>
              <a:gd name="connsiteY5" fmla="*/ 411957 h 488157"/>
              <a:gd name="connsiteX6" fmla="*/ 152400 w 2366963"/>
              <a:gd name="connsiteY6" fmla="*/ 338138 h 488157"/>
              <a:gd name="connsiteX7" fmla="*/ 80963 w 2366963"/>
              <a:gd name="connsiteY7" fmla="*/ 273844 h 488157"/>
              <a:gd name="connsiteX8" fmla="*/ 28575 w 2366963"/>
              <a:gd name="connsiteY8" fmla="*/ 216694 h 488157"/>
              <a:gd name="connsiteX9" fmla="*/ 4763 w 2366963"/>
              <a:gd name="connsiteY9" fmla="*/ 178594 h 488157"/>
              <a:gd name="connsiteX10" fmla="*/ 0 w 2366963"/>
              <a:gd name="connsiteY10" fmla="*/ 152400 h 488157"/>
              <a:gd name="connsiteX11" fmla="*/ 9525 w 2366963"/>
              <a:gd name="connsiteY11" fmla="*/ 133350 h 488157"/>
              <a:gd name="connsiteX12" fmla="*/ 26194 w 2366963"/>
              <a:gd name="connsiteY12" fmla="*/ 133350 h 488157"/>
              <a:gd name="connsiteX13" fmla="*/ 88106 w 2366963"/>
              <a:gd name="connsiteY13" fmla="*/ 169069 h 488157"/>
              <a:gd name="connsiteX14" fmla="*/ 171450 w 2366963"/>
              <a:gd name="connsiteY14" fmla="*/ 211932 h 488157"/>
              <a:gd name="connsiteX15" fmla="*/ 247650 w 2366963"/>
              <a:gd name="connsiteY15" fmla="*/ 242888 h 488157"/>
              <a:gd name="connsiteX16" fmla="*/ 319088 w 2366963"/>
              <a:gd name="connsiteY16" fmla="*/ 264319 h 488157"/>
              <a:gd name="connsiteX17" fmla="*/ 373856 w 2366963"/>
              <a:gd name="connsiteY17" fmla="*/ 271463 h 488157"/>
              <a:gd name="connsiteX18" fmla="*/ 431006 w 2366963"/>
              <a:gd name="connsiteY18" fmla="*/ 271463 h 488157"/>
              <a:gd name="connsiteX19" fmla="*/ 657225 w 2366963"/>
              <a:gd name="connsiteY19" fmla="*/ 247650 h 488157"/>
              <a:gd name="connsiteX20" fmla="*/ 983456 w 2366963"/>
              <a:gd name="connsiteY20" fmla="*/ 202407 h 488157"/>
              <a:gd name="connsiteX21" fmla="*/ 1223963 w 2366963"/>
              <a:gd name="connsiteY21" fmla="*/ 183357 h 488157"/>
              <a:gd name="connsiteX22" fmla="*/ 1485900 w 2366963"/>
              <a:gd name="connsiteY22" fmla="*/ 128588 h 488157"/>
              <a:gd name="connsiteX23" fmla="*/ 1752600 w 2366963"/>
              <a:gd name="connsiteY23" fmla="*/ 76200 h 488157"/>
              <a:gd name="connsiteX24" fmla="*/ 1912144 w 2366963"/>
              <a:gd name="connsiteY24" fmla="*/ 40482 h 488157"/>
              <a:gd name="connsiteX25" fmla="*/ 2009775 w 2366963"/>
              <a:gd name="connsiteY25" fmla="*/ 0 h 488157"/>
              <a:gd name="connsiteX26" fmla="*/ 2026444 w 2366963"/>
              <a:gd name="connsiteY26" fmla="*/ 2382 h 488157"/>
              <a:gd name="connsiteX27" fmla="*/ 2105025 w 2366963"/>
              <a:gd name="connsiteY27" fmla="*/ 16669 h 488157"/>
              <a:gd name="connsiteX28" fmla="*/ 2207419 w 2366963"/>
              <a:gd name="connsiteY28" fmla="*/ 35719 h 488157"/>
              <a:gd name="connsiteX29" fmla="*/ 2269331 w 2366963"/>
              <a:gd name="connsiteY29" fmla="*/ 57150 h 488157"/>
              <a:gd name="connsiteX30" fmla="*/ 2321719 w 2366963"/>
              <a:gd name="connsiteY30" fmla="*/ 85725 h 488157"/>
              <a:gd name="connsiteX31" fmla="*/ 2347913 w 2366963"/>
              <a:gd name="connsiteY31" fmla="*/ 109538 h 488157"/>
              <a:gd name="connsiteX32" fmla="*/ 2362200 w 2366963"/>
              <a:gd name="connsiteY32" fmla="*/ 128588 h 488157"/>
              <a:gd name="connsiteX33" fmla="*/ 2366963 w 2366963"/>
              <a:gd name="connsiteY33" fmla="*/ 154782 h 488157"/>
              <a:gd name="connsiteX34" fmla="*/ 2357438 w 2366963"/>
              <a:gd name="connsiteY34" fmla="*/ 185738 h 488157"/>
              <a:gd name="connsiteX35" fmla="*/ 2338388 w 2366963"/>
              <a:gd name="connsiteY35" fmla="*/ 207169 h 488157"/>
              <a:gd name="connsiteX36" fmla="*/ 2297906 w 2366963"/>
              <a:gd name="connsiteY36" fmla="*/ 223838 h 488157"/>
              <a:gd name="connsiteX37" fmla="*/ 2238375 w 2366963"/>
              <a:gd name="connsiteY37" fmla="*/ 240507 h 488157"/>
              <a:gd name="connsiteX38" fmla="*/ 2093119 w 2366963"/>
              <a:gd name="connsiteY38" fmla="*/ 250032 h 488157"/>
              <a:gd name="connsiteX39" fmla="*/ 1857375 w 2366963"/>
              <a:gd name="connsiteY39" fmla="*/ 259557 h 488157"/>
              <a:gd name="connsiteX40" fmla="*/ 1752600 w 2366963"/>
              <a:gd name="connsiteY40" fmla="*/ 266700 h 488157"/>
              <a:gd name="connsiteX41" fmla="*/ 1540669 w 2366963"/>
              <a:gd name="connsiteY41" fmla="*/ 295275 h 488157"/>
              <a:gd name="connsiteX42" fmla="*/ 1045369 w 2366963"/>
              <a:gd name="connsiteY42" fmla="*/ 373857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66963" h="488157">
                <a:moveTo>
                  <a:pt x="1045369" y="373857"/>
                </a:moveTo>
                <a:lnTo>
                  <a:pt x="659606" y="450057"/>
                </a:lnTo>
                <a:lnTo>
                  <a:pt x="483394" y="488157"/>
                </a:lnTo>
                <a:lnTo>
                  <a:pt x="404813" y="473869"/>
                </a:lnTo>
                <a:lnTo>
                  <a:pt x="330994" y="452438"/>
                </a:lnTo>
                <a:lnTo>
                  <a:pt x="257175" y="411957"/>
                </a:lnTo>
                <a:lnTo>
                  <a:pt x="152400" y="338138"/>
                </a:lnTo>
                <a:lnTo>
                  <a:pt x="80963" y="273844"/>
                </a:lnTo>
                <a:lnTo>
                  <a:pt x="28575" y="216694"/>
                </a:lnTo>
                <a:lnTo>
                  <a:pt x="4763" y="178594"/>
                </a:lnTo>
                <a:lnTo>
                  <a:pt x="0" y="152400"/>
                </a:lnTo>
                <a:lnTo>
                  <a:pt x="9525" y="133350"/>
                </a:lnTo>
                <a:lnTo>
                  <a:pt x="26194" y="133350"/>
                </a:lnTo>
                <a:lnTo>
                  <a:pt x="88106" y="169069"/>
                </a:lnTo>
                <a:lnTo>
                  <a:pt x="171450" y="211932"/>
                </a:lnTo>
                <a:lnTo>
                  <a:pt x="247650" y="242888"/>
                </a:lnTo>
                <a:lnTo>
                  <a:pt x="319088" y="264319"/>
                </a:lnTo>
                <a:lnTo>
                  <a:pt x="373856" y="271463"/>
                </a:lnTo>
                <a:lnTo>
                  <a:pt x="431006" y="271463"/>
                </a:lnTo>
                <a:lnTo>
                  <a:pt x="657225" y="247650"/>
                </a:lnTo>
                <a:lnTo>
                  <a:pt x="983456" y="202407"/>
                </a:lnTo>
                <a:lnTo>
                  <a:pt x="1223963" y="183357"/>
                </a:lnTo>
                <a:lnTo>
                  <a:pt x="1485900" y="128588"/>
                </a:lnTo>
                <a:lnTo>
                  <a:pt x="1752600" y="76200"/>
                </a:lnTo>
                <a:lnTo>
                  <a:pt x="1912144" y="40482"/>
                </a:lnTo>
                <a:lnTo>
                  <a:pt x="2009775" y="0"/>
                </a:lnTo>
                <a:lnTo>
                  <a:pt x="2026444" y="2382"/>
                </a:lnTo>
                <a:lnTo>
                  <a:pt x="2105025" y="16669"/>
                </a:lnTo>
                <a:lnTo>
                  <a:pt x="2207419" y="35719"/>
                </a:lnTo>
                <a:lnTo>
                  <a:pt x="2269331" y="57150"/>
                </a:lnTo>
                <a:lnTo>
                  <a:pt x="2321719" y="85725"/>
                </a:lnTo>
                <a:lnTo>
                  <a:pt x="2347913" y="109538"/>
                </a:lnTo>
                <a:lnTo>
                  <a:pt x="2362200" y="128588"/>
                </a:lnTo>
                <a:lnTo>
                  <a:pt x="2366963" y="154782"/>
                </a:lnTo>
                <a:lnTo>
                  <a:pt x="2357438" y="185738"/>
                </a:lnTo>
                <a:lnTo>
                  <a:pt x="2338388" y="207169"/>
                </a:lnTo>
                <a:lnTo>
                  <a:pt x="2297906" y="223838"/>
                </a:lnTo>
                <a:lnTo>
                  <a:pt x="2238375" y="240507"/>
                </a:lnTo>
                <a:lnTo>
                  <a:pt x="2093119" y="250032"/>
                </a:lnTo>
                <a:lnTo>
                  <a:pt x="1857375" y="259557"/>
                </a:lnTo>
                <a:lnTo>
                  <a:pt x="1752600" y="266700"/>
                </a:lnTo>
                <a:lnTo>
                  <a:pt x="1540669" y="295275"/>
                </a:lnTo>
                <a:lnTo>
                  <a:pt x="1045369" y="3738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006D6A9-F906-2440-924B-B536C3F9949B}"/>
              </a:ext>
            </a:extLst>
          </p:cNvPr>
          <p:cNvSpPr/>
          <p:nvPr/>
        </p:nvSpPr>
        <p:spPr>
          <a:xfrm>
            <a:off x="4718050" y="2227263"/>
            <a:ext cx="439738" cy="601662"/>
          </a:xfrm>
          <a:custGeom>
            <a:avLst/>
            <a:gdLst>
              <a:gd name="connsiteX0" fmla="*/ 190500 w 440532"/>
              <a:gd name="connsiteY0" fmla="*/ 366712 h 602456"/>
              <a:gd name="connsiteX1" fmla="*/ 135732 w 440532"/>
              <a:gd name="connsiteY1" fmla="*/ 250031 h 602456"/>
              <a:gd name="connsiteX2" fmla="*/ 80963 w 440532"/>
              <a:gd name="connsiteY2" fmla="*/ 145256 h 602456"/>
              <a:gd name="connsiteX3" fmla="*/ 0 w 440532"/>
              <a:gd name="connsiteY3" fmla="*/ 14287 h 602456"/>
              <a:gd name="connsiteX4" fmla="*/ 176213 w 440532"/>
              <a:gd name="connsiteY4" fmla="*/ 0 h 602456"/>
              <a:gd name="connsiteX5" fmla="*/ 264319 w 440532"/>
              <a:gd name="connsiteY5" fmla="*/ 73819 h 602456"/>
              <a:gd name="connsiteX6" fmla="*/ 288132 w 440532"/>
              <a:gd name="connsiteY6" fmla="*/ 100012 h 602456"/>
              <a:gd name="connsiteX7" fmla="*/ 316707 w 440532"/>
              <a:gd name="connsiteY7" fmla="*/ 145256 h 602456"/>
              <a:gd name="connsiteX8" fmla="*/ 352425 w 440532"/>
              <a:gd name="connsiteY8" fmla="*/ 211931 h 602456"/>
              <a:gd name="connsiteX9" fmla="*/ 383382 w 440532"/>
              <a:gd name="connsiteY9" fmla="*/ 288131 h 602456"/>
              <a:gd name="connsiteX10" fmla="*/ 414338 w 440532"/>
              <a:gd name="connsiteY10" fmla="*/ 407194 h 602456"/>
              <a:gd name="connsiteX11" fmla="*/ 440532 w 440532"/>
              <a:gd name="connsiteY11" fmla="*/ 550069 h 602456"/>
              <a:gd name="connsiteX12" fmla="*/ 269082 w 440532"/>
              <a:gd name="connsiteY12" fmla="*/ 602456 h 602456"/>
              <a:gd name="connsiteX13" fmla="*/ 190500 w 440532"/>
              <a:gd name="connsiteY13" fmla="*/ 366712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0532" h="602456">
                <a:moveTo>
                  <a:pt x="190500" y="366712"/>
                </a:moveTo>
                <a:lnTo>
                  <a:pt x="135732" y="250031"/>
                </a:lnTo>
                <a:lnTo>
                  <a:pt x="80963" y="145256"/>
                </a:lnTo>
                <a:lnTo>
                  <a:pt x="0" y="14287"/>
                </a:lnTo>
                <a:lnTo>
                  <a:pt x="176213" y="0"/>
                </a:lnTo>
                <a:lnTo>
                  <a:pt x="264319" y="73819"/>
                </a:lnTo>
                <a:lnTo>
                  <a:pt x="288132" y="100012"/>
                </a:lnTo>
                <a:lnTo>
                  <a:pt x="316707" y="145256"/>
                </a:lnTo>
                <a:lnTo>
                  <a:pt x="352425" y="211931"/>
                </a:lnTo>
                <a:lnTo>
                  <a:pt x="383382" y="288131"/>
                </a:lnTo>
                <a:lnTo>
                  <a:pt x="414338" y="407194"/>
                </a:lnTo>
                <a:lnTo>
                  <a:pt x="440532" y="550069"/>
                </a:lnTo>
                <a:lnTo>
                  <a:pt x="269082" y="602456"/>
                </a:lnTo>
                <a:lnTo>
                  <a:pt x="190500" y="3667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C9503E5-5959-3C4A-A930-6F8EFCA35222}"/>
              </a:ext>
            </a:extLst>
          </p:cNvPr>
          <p:cNvSpPr/>
          <p:nvPr/>
        </p:nvSpPr>
        <p:spPr>
          <a:xfrm>
            <a:off x="5781675" y="2020888"/>
            <a:ext cx="371475" cy="679450"/>
          </a:xfrm>
          <a:custGeom>
            <a:avLst/>
            <a:gdLst>
              <a:gd name="connsiteX0" fmla="*/ 54769 w 371475"/>
              <a:gd name="connsiteY0" fmla="*/ 411957 h 678657"/>
              <a:gd name="connsiteX1" fmla="*/ 78581 w 371475"/>
              <a:gd name="connsiteY1" fmla="*/ 280988 h 678657"/>
              <a:gd name="connsiteX2" fmla="*/ 83344 w 371475"/>
              <a:gd name="connsiteY2" fmla="*/ 219075 h 678657"/>
              <a:gd name="connsiteX3" fmla="*/ 85725 w 371475"/>
              <a:gd name="connsiteY3" fmla="*/ 154782 h 678657"/>
              <a:gd name="connsiteX4" fmla="*/ 83344 w 371475"/>
              <a:gd name="connsiteY4" fmla="*/ 47625 h 678657"/>
              <a:gd name="connsiteX5" fmla="*/ 188119 w 371475"/>
              <a:gd name="connsiteY5" fmla="*/ 0 h 678657"/>
              <a:gd name="connsiteX6" fmla="*/ 304800 w 371475"/>
              <a:gd name="connsiteY6" fmla="*/ 100013 h 678657"/>
              <a:gd name="connsiteX7" fmla="*/ 345281 w 371475"/>
              <a:gd name="connsiteY7" fmla="*/ 133350 h 678657"/>
              <a:gd name="connsiteX8" fmla="*/ 364331 w 371475"/>
              <a:gd name="connsiteY8" fmla="*/ 164307 h 678657"/>
              <a:gd name="connsiteX9" fmla="*/ 371475 w 371475"/>
              <a:gd name="connsiteY9" fmla="*/ 195263 h 678657"/>
              <a:gd name="connsiteX10" fmla="*/ 359569 w 371475"/>
              <a:gd name="connsiteY10" fmla="*/ 228600 h 678657"/>
              <a:gd name="connsiteX11" fmla="*/ 288131 w 371475"/>
              <a:gd name="connsiteY11" fmla="*/ 359569 h 678657"/>
              <a:gd name="connsiteX12" fmla="*/ 164306 w 371475"/>
              <a:gd name="connsiteY12" fmla="*/ 590550 h 678657"/>
              <a:gd name="connsiteX13" fmla="*/ 133350 w 371475"/>
              <a:gd name="connsiteY13" fmla="*/ 661988 h 678657"/>
              <a:gd name="connsiteX14" fmla="*/ 0 w 371475"/>
              <a:gd name="connsiteY14" fmla="*/ 678657 h 678657"/>
              <a:gd name="connsiteX15" fmla="*/ 54769 w 371475"/>
              <a:gd name="connsiteY15" fmla="*/ 411957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1475" h="678657">
                <a:moveTo>
                  <a:pt x="54769" y="411957"/>
                </a:moveTo>
                <a:lnTo>
                  <a:pt x="78581" y="280988"/>
                </a:lnTo>
                <a:lnTo>
                  <a:pt x="83344" y="219075"/>
                </a:lnTo>
                <a:cubicBezTo>
                  <a:pt x="84138" y="197644"/>
                  <a:pt x="84931" y="176213"/>
                  <a:pt x="85725" y="154782"/>
                </a:cubicBezTo>
                <a:cubicBezTo>
                  <a:pt x="84931" y="119063"/>
                  <a:pt x="84138" y="83344"/>
                  <a:pt x="83344" y="47625"/>
                </a:cubicBezTo>
                <a:lnTo>
                  <a:pt x="188119" y="0"/>
                </a:lnTo>
                <a:lnTo>
                  <a:pt x="304800" y="100013"/>
                </a:lnTo>
                <a:lnTo>
                  <a:pt x="345281" y="133350"/>
                </a:lnTo>
                <a:lnTo>
                  <a:pt x="364331" y="164307"/>
                </a:lnTo>
                <a:lnTo>
                  <a:pt x="371475" y="195263"/>
                </a:lnTo>
                <a:lnTo>
                  <a:pt x="359569" y="228600"/>
                </a:lnTo>
                <a:lnTo>
                  <a:pt x="288131" y="359569"/>
                </a:lnTo>
                <a:lnTo>
                  <a:pt x="164306" y="590550"/>
                </a:lnTo>
                <a:lnTo>
                  <a:pt x="133350" y="661988"/>
                </a:lnTo>
                <a:lnTo>
                  <a:pt x="0" y="678657"/>
                </a:lnTo>
                <a:lnTo>
                  <a:pt x="54769" y="4119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E6B8CF1-825D-5149-9E11-BA1D6159FA55}"/>
              </a:ext>
            </a:extLst>
          </p:cNvPr>
          <p:cNvSpPr/>
          <p:nvPr/>
        </p:nvSpPr>
        <p:spPr>
          <a:xfrm>
            <a:off x="3703638" y="2466975"/>
            <a:ext cx="3481387" cy="654050"/>
          </a:xfrm>
          <a:custGeom>
            <a:avLst/>
            <a:gdLst>
              <a:gd name="connsiteX0" fmla="*/ 1410541 w 3481643"/>
              <a:gd name="connsiteY0" fmla="*/ 424028 h 654791"/>
              <a:gd name="connsiteX1" fmla="*/ 972091 w 3481643"/>
              <a:gd name="connsiteY1" fmla="*/ 513448 h 654791"/>
              <a:gd name="connsiteX2" fmla="*/ 700944 w 3481643"/>
              <a:gd name="connsiteY2" fmla="*/ 582678 h 654791"/>
              <a:gd name="connsiteX3" fmla="*/ 510564 w 3481643"/>
              <a:gd name="connsiteY3" fmla="*/ 646137 h 654791"/>
              <a:gd name="connsiteX4" fmla="*/ 449988 w 3481643"/>
              <a:gd name="connsiteY4" fmla="*/ 654791 h 654791"/>
              <a:gd name="connsiteX5" fmla="*/ 374990 w 3481643"/>
              <a:gd name="connsiteY5" fmla="*/ 646137 h 654791"/>
              <a:gd name="connsiteX6" fmla="*/ 311530 w 3481643"/>
              <a:gd name="connsiteY6" fmla="*/ 625946 h 654791"/>
              <a:gd name="connsiteX7" fmla="*/ 236532 w 3481643"/>
              <a:gd name="connsiteY7" fmla="*/ 585562 h 654791"/>
              <a:gd name="connsiteX8" fmla="*/ 155765 w 3481643"/>
              <a:gd name="connsiteY8" fmla="*/ 519218 h 654791"/>
              <a:gd name="connsiteX9" fmla="*/ 74998 w 3481643"/>
              <a:gd name="connsiteY9" fmla="*/ 429797 h 654791"/>
              <a:gd name="connsiteX10" fmla="*/ 28845 w 3481643"/>
              <a:gd name="connsiteY10" fmla="*/ 374990 h 654791"/>
              <a:gd name="connsiteX11" fmla="*/ 5769 w 3481643"/>
              <a:gd name="connsiteY11" fmla="*/ 328838 h 654791"/>
              <a:gd name="connsiteX12" fmla="*/ 0 w 3481643"/>
              <a:gd name="connsiteY12" fmla="*/ 299992 h 654791"/>
              <a:gd name="connsiteX13" fmla="*/ 5769 w 3481643"/>
              <a:gd name="connsiteY13" fmla="*/ 279801 h 654791"/>
              <a:gd name="connsiteX14" fmla="*/ 23076 w 3481643"/>
              <a:gd name="connsiteY14" fmla="*/ 279801 h 654791"/>
              <a:gd name="connsiteX15" fmla="*/ 54806 w 3481643"/>
              <a:gd name="connsiteY15" fmla="*/ 291339 h 654791"/>
              <a:gd name="connsiteX16" fmla="*/ 121150 w 3481643"/>
              <a:gd name="connsiteY16" fmla="*/ 334607 h 654791"/>
              <a:gd name="connsiteX17" fmla="*/ 213456 w 3481643"/>
              <a:gd name="connsiteY17" fmla="*/ 374990 h 654791"/>
              <a:gd name="connsiteX18" fmla="*/ 320184 w 3481643"/>
              <a:gd name="connsiteY18" fmla="*/ 398067 h 654791"/>
              <a:gd name="connsiteX19" fmla="*/ 429797 w 3481643"/>
              <a:gd name="connsiteY19" fmla="*/ 406720 h 654791"/>
              <a:gd name="connsiteX20" fmla="*/ 574024 w 3481643"/>
              <a:gd name="connsiteY20" fmla="*/ 395182 h 654791"/>
              <a:gd name="connsiteX21" fmla="*/ 911515 w 3481643"/>
              <a:gd name="connsiteY21" fmla="*/ 343260 h 654791"/>
              <a:gd name="connsiteX22" fmla="*/ 1260545 w 3481643"/>
              <a:gd name="connsiteY22" fmla="*/ 285570 h 654791"/>
              <a:gd name="connsiteX23" fmla="*/ 1439386 w 3481643"/>
              <a:gd name="connsiteY23" fmla="*/ 248071 h 654791"/>
              <a:gd name="connsiteX24" fmla="*/ 2102831 w 3481643"/>
              <a:gd name="connsiteY24" fmla="*/ 155765 h 654791"/>
              <a:gd name="connsiteX25" fmla="*/ 2281673 w 3481643"/>
              <a:gd name="connsiteY25" fmla="*/ 132689 h 654791"/>
              <a:gd name="connsiteX26" fmla="*/ 2604742 w 3481643"/>
              <a:gd name="connsiteY26" fmla="*/ 98074 h 654791"/>
              <a:gd name="connsiteX27" fmla="*/ 2930695 w 3481643"/>
              <a:gd name="connsiteY27" fmla="*/ 66344 h 654791"/>
              <a:gd name="connsiteX28" fmla="*/ 3074922 w 3481643"/>
              <a:gd name="connsiteY28" fmla="*/ 0 h 654791"/>
              <a:gd name="connsiteX29" fmla="*/ 3144151 w 3481643"/>
              <a:gd name="connsiteY29" fmla="*/ 17307 h 654791"/>
              <a:gd name="connsiteX30" fmla="*/ 3245110 w 3481643"/>
              <a:gd name="connsiteY30" fmla="*/ 54806 h 654791"/>
              <a:gd name="connsiteX31" fmla="*/ 3348954 w 3481643"/>
              <a:gd name="connsiteY31" fmla="*/ 112497 h 654791"/>
              <a:gd name="connsiteX32" fmla="*/ 3429721 w 3481643"/>
              <a:gd name="connsiteY32" fmla="*/ 164419 h 654791"/>
              <a:gd name="connsiteX33" fmla="*/ 3455682 w 3481643"/>
              <a:gd name="connsiteY33" fmla="*/ 187495 h 654791"/>
              <a:gd name="connsiteX34" fmla="*/ 3472989 w 3481643"/>
              <a:gd name="connsiteY34" fmla="*/ 216341 h 654791"/>
              <a:gd name="connsiteX35" fmla="*/ 3481643 w 3481643"/>
              <a:gd name="connsiteY35" fmla="*/ 253840 h 654791"/>
              <a:gd name="connsiteX36" fmla="*/ 3475873 w 3481643"/>
              <a:gd name="connsiteY36" fmla="*/ 285570 h 654791"/>
              <a:gd name="connsiteX37" fmla="*/ 3449913 w 3481643"/>
              <a:gd name="connsiteY37" fmla="*/ 305761 h 654791"/>
              <a:gd name="connsiteX38" fmla="*/ 3403760 w 3481643"/>
              <a:gd name="connsiteY38" fmla="*/ 311531 h 654791"/>
              <a:gd name="connsiteX39" fmla="*/ 3184535 w 3481643"/>
              <a:gd name="connsiteY39" fmla="*/ 297108 h 654791"/>
              <a:gd name="connsiteX40" fmla="*/ 2910503 w 3481643"/>
              <a:gd name="connsiteY40" fmla="*/ 285570 h 654791"/>
              <a:gd name="connsiteX41" fmla="*/ 2584550 w 3481643"/>
              <a:gd name="connsiteY41" fmla="*/ 291339 h 654791"/>
              <a:gd name="connsiteX42" fmla="*/ 2229751 w 3481643"/>
              <a:gd name="connsiteY42" fmla="*/ 314415 h 654791"/>
              <a:gd name="connsiteX43" fmla="*/ 1817262 w 3481643"/>
              <a:gd name="connsiteY43" fmla="*/ 366337 h 654791"/>
              <a:gd name="connsiteX44" fmla="*/ 1410541 w 3481643"/>
              <a:gd name="connsiteY44" fmla="*/ 424028 h 65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481643" h="654791">
                <a:moveTo>
                  <a:pt x="1410541" y="424028"/>
                </a:moveTo>
                <a:lnTo>
                  <a:pt x="972091" y="513448"/>
                </a:lnTo>
                <a:lnTo>
                  <a:pt x="700944" y="582678"/>
                </a:lnTo>
                <a:lnTo>
                  <a:pt x="510564" y="646137"/>
                </a:lnTo>
                <a:lnTo>
                  <a:pt x="449988" y="654791"/>
                </a:lnTo>
                <a:lnTo>
                  <a:pt x="374990" y="646137"/>
                </a:lnTo>
                <a:lnTo>
                  <a:pt x="311530" y="625946"/>
                </a:lnTo>
                <a:lnTo>
                  <a:pt x="236532" y="585562"/>
                </a:lnTo>
                <a:lnTo>
                  <a:pt x="155765" y="519218"/>
                </a:lnTo>
                <a:lnTo>
                  <a:pt x="74998" y="429797"/>
                </a:lnTo>
                <a:lnTo>
                  <a:pt x="28845" y="374990"/>
                </a:lnTo>
                <a:lnTo>
                  <a:pt x="5769" y="328838"/>
                </a:lnTo>
                <a:lnTo>
                  <a:pt x="0" y="299992"/>
                </a:lnTo>
                <a:lnTo>
                  <a:pt x="5769" y="279801"/>
                </a:lnTo>
                <a:lnTo>
                  <a:pt x="23076" y="279801"/>
                </a:lnTo>
                <a:lnTo>
                  <a:pt x="54806" y="291339"/>
                </a:lnTo>
                <a:lnTo>
                  <a:pt x="121150" y="334607"/>
                </a:lnTo>
                <a:lnTo>
                  <a:pt x="213456" y="374990"/>
                </a:lnTo>
                <a:lnTo>
                  <a:pt x="320184" y="398067"/>
                </a:lnTo>
                <a:lnTo>
                  <a:pt x="429797" y="406720"/>
                </a:lnTo>
                <a:lnTo>
                  <a:pt x="574024" y="395182"/>
                </a:lnTo>
                <a:lnTo>
                  <a:pt x="911515" y="343260"/>
                </a:lnTo>
                <a:lnTo>
                  <a:pt x="1260545" y="285570"/>
                </a:lnTo>
                <a:lnTo>
                  <a:pt x="1439386" y="248071"/>
                </a:lnTo>
                <a:lnTo>
                  <a:pt x="2102831" y="155765"/>
                </a:lnTo>
                <a:lnTo>
                  <a:pt x="2281673" y="132689"/>
                </a:lnTo>
                <a:lnTo>
                  <a:pt x="2604742" y="98074"/>
                </a:lnTo>
                <a:lnTo>
                  <a:pt x="2930695" y="66344"/>
                </a:lnTo>
                <a:lnTo>
                  <a:pt x="3074922" y="0"/>
                </a:lnTo>
                <a:lnTo>
                  <a:pt x="3144151" y="17307"/>
                </a:lnTo>
                <a:lnTo>
                  <a:pt x="3245110" y="54806"/>
                </a:lnTo>
                <a:lnTo>
                  <a:pt x="3348954" y="112497"/>
                </a:lnTo>
                <a:lnTo>
                  <a:pt x="3429721" y="164419"/>
                </a:lnTo>
                <a:lnTo>
                  <a:pt x="3455682" y="187495"/>
                </a:lnTo>
                <a:lnTo>
                  <a:pt x="3472989" y="216341"/>
                </a:lnTo>
                <a:lnTo>
                  <a:pt x="3481643" y="253840"/>
                </a:lnTo>
                <a:lnTo>
                  <a:pt x="3475873" y="285570"/>
                </a:lnTo>
                <a:lnTo>
                  <a:pt x="3449913" y="305761"/>
                </a:lnTo>
                <a:lnTo>
                  <a:pt x="3403760" y="311531"/>
                </a:lnTo>
                <a:lnTo>
                  <a:pt x="3184535" y="297108"/>
                </a:lnTo>
                <a:lnTo>
                  <a:pt x="2910503" y="285570"/>
                </a:lnTo>
                <a:lnTo>
                  <a:pt x="2584550" y="291339"/>
                </a:lnTo>
                <a:lnTo>
                  <a:pt x="2229751" y="314415"/>
                </a:lnTo>
                <a:lnTo>
                  <a:pt x="1817262" y="366337"/>
                </a:lnTo>
                <a:lnTo>
                  <a:pt x="1410541" y="4240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2486587-40A2-9B42-8CA4-3009A49D2CC4}"/>
              </a:ext>
            </a:extLst>
          </p:cNvPr>
          <p:cNvSpPr/>
          <p:nvPr/>
        </p:nvSpPr>
        <p:spPr>
          <a:xfrm>
            <a:off x="4687888" y="3063875"/>
            <a:ext cx="1931987" cy="1263650"/>
          </a:xfrm>
          <a:custGeom>
            <a:avLst/>
            <a:gdLst>
              <a:gd name="connsiteX0" fmla="*/ 470180 w 1932643"/>
              <a:gd name="connsiteY0" fmla="*/ 374991 h 1263430"/>
              <a:gd name="connsiteX1" fmla="*/ 74998 w 1932643"/>
              <a:gd name="connsiteY1" fmla="*/ 444220 h 1263430"/>
              <a:gd name="connsiteX2" fmla="*/ 0 w 1932643"/>
              <a:gd name="connsiteY2" fmla="*/ 265378 h 1263430"/>
              <a:gd name="connsiteX3" fmla="*/ 271147 w 1932643"/>
              <a:gd name="connsiteY3" fmla="*/ 227879 h 1263430"/>
              <a:gd name="connsiteX4" fmla="*/ 637484 w 1932643"/>
              <a:gd name="connsiteY4" fmla="*/ 173073 h 1263430"/>
              <a:gd name="connsiteX5" fmla="*/ 1122087 w 1932643"/>
              <a:gd name="connsiteY5" fmla="*/ 100959 h 1263430"/>
              <a:gd name="connsiteX6" fmla="*/ 1427848 w 1932643"/>
              <a:gd name="connsiteY6" fmla="*/ 54807 h 1263430"/>
              <a:gd name="connsiteX7" fmla="*/ 1482655 w 1932643"/>
              <a:gd name="connsiteY7" fmla="*/ 34615 h 1263430"/>
              <a:gd name="connsiteX8" fmla="*/ 1525923 w 1932643"/>
              <a:gd name="connsiteY8" fmla="*/ 14423 h 1263430"/>
              <a:gd name="connsiteX9" fmla="*/ 1574960 w 1932643"/>
              <a:gd name="connsiteY9" fmla="*/ 2885 h 1263430"/>
              <a:gd name="connsiteX10" fmla="*/ 1638420 w 1932643"/>
              <a:gd name="connsiteY10" fmla="*/ 0 h 1263430"/>
              <a:gd name="connsiteX11" fmla="*/ 1693226 w 1932643"/>
              <a:gd name="connsiteY11" fmla="*/ 14423 h 1263430"/>
              <a:gd name="connsiteX12" fmla="*/ 1785532 w 1932643"/>
              <a:gd name="connsiteY12" fmla="*/ 74998 h 1263430"/>
              <a:gd name="connsiteX13" fmla="*/ 1854761 w 1932643"/>
              <a:gd name="connsiteY13" fmla="*/ 126920 h 1263430"/>
              <a:gd name="connsiteX14" fmla="*/ 1903798 w 1932643"/>
              <a:gd name="connsiteY14" fmla="*/ 181726 h 1263430"/>
              <a:gd name="connsiteX15" fmla="*/ 1929759 w 1932643"/>
              <a:gd name="connsiteY15" fmla="*/ 222110 h 1263430"/>
              <a:gd name="connsiteX16" fmla="*/ 1932643 w 1932643"/>
              <a:gd name="connsiteY16" fmla="*/ 250955 h 1263430"/>
              <a:gd name="connsiteX17" fmla="*/ 1921105 w 1932643"/>
              <a:gd name="connsiteY17" fmla="*/ 302877 h 1263430"/>
              <a:gd name="connsiteX18" fmla="*/ 1898029 w 1932643"/>
              <a:gd name="connsiteY18" fmla="*/ 337492 h 1263430"/>
              <a:gd name="connsiteX19" fmla="*/ 1854761 w 1932643"/>
              <a:gd name="connsiteY19" fmla="*/ 380760 h 1263430"/>
              <a:gd name="connsiteX20" fmla="*/ 1837453 w 1932643"/>
              <a:gd name="connsiteY20" fmla="*/ 398067 h 1263430"/>
              <a:gd name="connsiteX21" fmla="*/ 1756686 w 1932643"/>
              <a:gd name="connsiteY21" fmla="*/ 747097 h 1263430"/>
              <a:gd name="connsiteX22" fmla="*/ 1681688 w 1932643"/>
              <a:gd name="connsiteY22" fmla="*/ 1035551 h 1263430"/>
              <a:gd name="connsiteX23" fmla="*/ 1655727 w 1932643"/>
              <a:gd name="connsiteY23" fmla="*/ 1150933 h 1263430"/>
              <a:gd name="connsiteX24" fmla="*/ 1621113 w 1932643"/>
              <a:gd name="connsiteY24" fmla="*/ 1211508 h 1263430"/>
              <a:gd name="connsiteX25" fmla="*/ 1592267 w 1932643"/>
              <a:gd name="connsiteY25" fmla="*/ 1246123 h 1263430"/>
              <a:gd name="connsiteX26" fmla="*/ 1566306 w 1932643"/>
              <a:gd name="connsiteY26" fmla="*/ 1257661 h 1263430"/>
              <a:gd name="connsiteX27" fmla="*/ 1528807 w 1932643"/>
              <a:gd name="connsiteY27" fmla="*/ 1263430 h 1263430"/>
              <a:gd name="connsiteX28" fmla="*/ 1476886 w 1932643"/>
              <a:gd name="connsiteY28" fmla="*/ 1251892 h 1263430"/>
              <a:gd name="connsiteX29" fmla="*/ 1445156 w 1932643"/>
              <a:gd name="connsiteY29" fmla="*/ 1223046 h 1263430"/>
              <a:gd name="connsiteX30" fmla="*/ 1465347 w 1932643"/>
              <a:gd name="connsiteY30" fmla="*/ 1035551 h 1263430"/>
              <a:gd name="connsiteX31" fmla="*/ 1508615 w 1932643"/>
              <a:gd name="connsiteY31" fmla="*/ 669214 h 1263430"/>
              <a:gd name="connsiteX32" fmla="*/ 1531692 w 1932643"/>
              <a:gd name="connsiteY32" fmla="*/ 493257 h 1263430"/>
              <a:gd name="connsiteX33" fmla="*/ 1551884 w 1932643"/>
              <a:gd name="connsiteY33" fmla="*/ 320184 h 1263430"/>
              <a:gd name="connsiteX34" fmla="*/ 1551884 w 1932643"/>
              <a:gd name="connsiteY34" fmla="*/ 291339 h 1263430"/>
              <a:gd name="connsiteX35" fmla="*/ 1537461 w 1932643"/>
              <a:gd name="connsiteY35" fmla="*/ 248071 h 1263430"/>
              <a:gd name="connsiteX36" fmla="*/ 1514385 w 1932643"/>
              <a:gd name="connsiteY36" fmla="*/ 216341 h 1263430"/>
              <a:gd name="connsiteX37" fmla="*/ 1497077 w 1932643"/>
              <a:gd name="connsiteY37" fmla="*/ 213456 h 1263430"/>
              <a:gd name="connsiteX38" fmla="*/ 1326889 w 1932643"/>
              <a:gd name="connsiteY38" fmla="*/ 239417 h 1263430"/>
              <a:gd name="connsiteX39" fmla="*/ 894208 w 1932643"/>
              <a:gd name="connsiteY39" fmla="*/ 308646 h 1263430"/>
              <a:gd name="connsiteX40" fmla="*/ 470180 w 1932643"/>
              <a:gd name="connsiteY40" fmla="*/ 374991 h 126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32643" h="1263430">
                <a:moveTo>
                  <a:pt x="470180" y="374991"/>
                </a:moveTo>
                <a:lnTo>
                  <a:pt x="74998" y="444220"/>
                </a:lnTo>
                <a:lnTo>
                  <a:pt x="0" y="265378"/>
                </a:lnTo>
                <a:lnTo>
                  <a:pt x="271147" y="227879"/>
                </a:lnTo>
                <a:lnTo>
                  <a:pt x="637484" y="173073"/>
                </a:lnTo>
                <a:lnTo>
                  <a:pt x="1122087" y="100959"/>
                </a:lnTo>
                <a:lnTo>
                  <a:pt x="1427848" y="54807"/>
                </a:lnTo>
                <a:lnTo>
                  <a:pt x="1482655" y="34615"/>
                </a:lnTo>
                <a:lnTo>
                  <a:pt x="1525923" y="14423"/>
                </a:lnTo>
                <a:lnTo>
                  <a:pt x="1574960" y="2885"/>
                </a:lnTo>
                <a:lnTo>
                  <a:pt x="1638420" y="0"/>
                </a:lnTo>
                <a:lnTo>
                  <a:pt x="1693226" y="14423"/>
                </a:lnTo>
                <a:lnTo>
                  <a:pt x="1785532" y="74998"/>
                </a:lnTo>
                <a:lnTo>
                  <a:pt x="1854761" y="126920"/>
                </a:lnTo>
                <a:lnTo>
                  <a:pt x="1903798" y="181726"/>
                </a:lnTo>
                <a:lnTo>
                  <a:pt x="1929759" y="222110"/>
                </a:lnTo>
                <a:lnTo>
                  <a:pt x="1932643" y="250955"/>
                </a:lnTo>
                <a:lnTo>
                  <a:pt x="1921105" y="302877"/>
                </a:lnTo>
                <a:lnTo>
                  <a:pt x="1898029" y="337492"/>
                </a:lnTo>
                <a:lnTo>
                  <a:pt x="1854761" y="380760"/>
                </a:lnTo>
                <a:lnTo>
                  <a:pt x="1837453" y="398067"/>
                </a:lnTo>
                <a:lnTo>
                  <a:pt x="1756686" y="747097"/>
                </a:lnTo>
                <a:lnTo>
                  <a:pt x="1681688" y="1035551"/>
                </a:lnTo>
                <a:lnTo>
                  <a:pt x="1655727" y="1150933"/>
                </a:lnTo>
                <a:lnTo>
                  <a:pt x="1621113" y="1211508"/>
                </a:lnTo>
                <a:lnTo>
                  <a:pt x="1592267" y="1246123"/>
                </a:lnTo>
                <a:lnTo>
                  <a:pt x="1566306" y="1257661"/>
                </a:lnTo>
                <a:lnTo>
                  <a:pt x="1528807" y="1263430"/>
                </a:lnTo>
                <a:lnTo>
                  <a:pt x="1476886" y="1251892"/>
                </a:lnTo>
                <a:lnTo>
                  <a:pt x="1445156" y="1223046"/>
                </a:lnTo>
                <a:lnTo>
                  <a:pt x="1465347" y="1035551"/>
                </a:lnTo>
                <a:lnTo>
                  <a:pt x="1508615" y="669214"/>
                </a:lnTo>
                <a:lnTo>
                  <a:pt x="1531692" y="493257"/>
                </a:lnTo>
                <a:lnTo>
                  <a:pt x="1551884" y="320184"/>
                </a:lnTo>
                <a:lnTo>
                  <a:pt x="1551884" y="291339"/>
                </a:lnTo>
                <a:lnTo>
                  <a:pt x="1537461" y="248071"/>
                </a:lnTo>
                <a:lnTo>
                  <a:pt x="1514385" y="216341"/>
                </a:lnTo>
                <a:lnTo>
                  <a:pt x="1497077" y="213456"/>
                </a:lnTo>
                <a:lnTo>
                  <a:pt x="1326889" y="239417"/>
                </a:lnTo>
                <a:lnTo>
                  <a:pt x="894208" y="308646"/>
                </a:lnTo>
                <a:lnTo>
                  <a:pt x="470180" y="3749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DD8105A-6636-0B4F-9BD2-EF0335C453A6}"/>
              </a:ext>
            </a:extLst>
          </p:cNvPr>
          <p:cNvSpPr/>
          <p:nvPr/>
        </p:nvSpPr>
        <p:spPr>
          <a:xfrm>
            <a:off x="4794250" y="3559175"/>
            <a:ext cx="1471613" cy="398463"/>
          </a:xfrm>
          <a:custGeom>
            <a:avLst/>
            <a:gdLst>
              <a:gd name="connsiteX0" fmla="*/ 334607 w 1471116"/>
              <a:gd name="connsiteY0" fmla="*/ 325953 h 398066"/>
              <a:gd name="connsiteX1" fmla="*/ 43268 w 1471116"/>
              <a:gd name="connsiteY1" fmla="*/ 398066 h 398066"/>
              <a:gd name="connsiteX2" fmla="*/ 0 w 1471116"/>
              <a:gd name="connsiteY2" fmla="*/ 245186 h 398066"/>
              <a:gd name="connsiteX3" fmla="*/ 248070 w 1471116"/>
              <a:gd name="connsiteY3" fmla="*/ 184610 h 398066"/>
              <a:gd name="connsiteX4" fmla="*/ 452873 w 1471116"/>
              <a:gd name="connsiteY4" fmla="*/ 138458 h 398066"/>
              <a:gd name="connsiteX5" fmla="*/ 767288 w 1471116"/>
              <a:gd name="connsiteY5" fmla="*/ 83651 h 398066"/>
              <a:gd name="connsiteX6" fmla="*/ 1099011 w 1471116"/>
              <a:gd name="connsiteY6" fmla="*/ 37499 h 398066"/>
              <a:gd name="connsiteX7" fmla="*/ 1471116 w 1471116"/>
              <a:gd name="connsiteY7" fmla="*/ 0 h 398066"/>
              <a:gd name="connsiteX8" fmla="*/ 1456694 w 1471116"/>
              <a:gd name="connsiteY8" fmla="*/ 181726 h 398066"/>
              <a:gd name="connsiteX9" fmla="*/ 1217277 w 1471116"/>
              <a:gd name="connsiteY9" fmla="*/ 193264 h 398066"/>
              <a:gd name="connsiteX10" fmla="*/ 960552 w 1471116"/>
              <a:gd name="connsiteY10" fmla="*/ 224994 h 398066"/>
              <a:gd name="connsiteX11" fmla="*/ 663445 w 1471116"/>
              <a:gd name="connsiteY11" fmla="*/ 268262 h 398066"/>
              <a:gd name="connsiteX12" fmla="*/ 334607 w 1471116"/>
              <a:gd name="connsiteY12" fmla="*/ 325953 h 39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71116" h="398066">
                <a:moveTo>
                  <a:pt x="334607" y="325953"/>
                </a:moveTo>
                <a:lnTo>
                  <a:pt x="43268" y="398066"/>
                </a:lnTo>
                <a:lnTo>
                  <a:pt x="0" y="245186"/>
                </a:lnTo>
                <a:lnTo>
                  <a:pt x="248070" y="184610"/>
                </a:lnTo>
                <a:lnTo>
                  <a:pt x="452873" y="138458"/>
                </a:lnTo>
                <a:lnTo>
                  <a:pt x="767288" y="83651"/>
                </a:lnTo>
                <a:lnTo>
                  <a:pt x="1099011" y="37499"/>
                </a:lnTo>
                <a:lnTo>
                  <a:pt x="1471116" y="0"/>
                </a:lnTo>
                <a:lnTo>
                  <a:pt x="1456694" y="181726"/>
                </a:lnTo>
                <a:lnTo>
                  <a:pt x="1217277" y="193264"/>
                </a:lnTo>
                <a:lnTo>
                  <a:pt x="960552" y="224994"/>
                </a:lnTo>
                <a:lnTo>
                  <a:pt x="663445" y="268262"/>
                </a:lnTo>
                <a:lnTo>
                  <a:pt x="334607" y="3259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C281172-7CD3-D044-B1FA-916AA8F76B50}"/>
              </a:ext>
            </a:extLst>
          </p:cNvPr>
          <p:cNvSpPr/>
          <p:nvPr/>
        </p:nvSpPr>
        <p:spPr>
          <a:xfrm>
            <a:off x="4854575" y="4098925"/>
            <a:ext cx="1341438" cy="355600"/>
          </a:xfrm>
          <a:custGeom>
            <a:avLst/>
            <a:gdLst>
              <a:gd name="connsiteX0" fmla="*/ 337492 w 1341312"/>
              <a:gd name="connsiteY0" fmla="*/ 294223 h 354799"/>
              <a:gd name="connsiteX1" fmla="*/ 51922 w 1341312"/>
              <a:gd name="connsiteY1" fmla="*/ 354799 h 354799"/>
              <a:gd name="connsiteX2" fmla="*/ 0 w 1341312"/>
              <a:gd name="connsiteY2" fmla="*/ 196149 h 354799"/>
              <a:gd name="connsiteX3" fmla="*/ 256724 w 1341312"/>
              <a:gd name="connsiteY3" fmla="*/ 138458 h 354799"/>
              <a:gd name="connsiteX4" fmla="*/ 513449 w 1341312"/>
              <a:gd name="connsiteY4" fmla="*/ 89421 h 354799"/>
              <a:gd name="connsiteX5" fmla="*/ 735559 w 1341312"/>
              <a:gd name="connsiteY5" fmla="*/ 54806 h 354799"/>
              <a:gd name="connsiteX6" fmla="*/ 931707 w 1341312"/>
              <a:gd name="connsiteY6" fmla="*/ 25961 h 354799"/>
              <a:gd name="connsiteX7" fmla="*/ 1159586 w 1341312"/>
              <a:gd name="connsiteY7" fmla="*/ 2885 h 354799"/>
              <a:gd name="connsiteX8" fmla="*/ 1341312 w 1341312"/>
              <a:gd name="connsiteY8" fmla="*/ 0 h 354799"/>
              <a:gd name="connsiteX9" fmla="*/ 1341312 w 1341312"/>
              <a:gd name="connsiteY9" fmla="*/ 190380 h 354799"/>
              <a:gd name="connsiteX10" fmla="*/ 1272083 w 1341312"/>
              <a:gd name="connsiteY10" fmla="*/ 187495 h 354799"/>
              <a:gd name="connsiteX11" fmla="*/ 1136510 w 1341312"/>
              <a:gd name="connsiteY11" fmla="*/ 181726 h 354799"/>
              <a:gd name="connsiteX12" fmla="*/ 998052 w 1341312"/>
              <a:gd name="connsiteY12" fmla="*/ 193264 h 354799"/>
              <a:gd name="connsiteX13" fmla="*/ 738443 w 1341312"/>
              <a:gd name="connsiteY13" fmla="*/ 222110 h 354799"/>
              <a:gd name="connsiteX14" fmla="*/ 513449 w 1341312"/>
              <a:gd name="connsiteY14" fmla="*/ 262493 h 354799"/>
              <a:gd name="connsiteX15" fmla="*/ 337492 w 1341312"/>
              <a:gd name="connsiteY15" fmla="*/ 294223 h 35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41312" h="354799">
                <a:moveTo>
                  <a:pt x="337492" y="294223"/>
                </a:moveTo>
                <a:lnTo>
                  <a:pt x="51922" y="354799"/>
                </a:lnTo>
                <a:lnTo>
                  <a:pt x="0" y="196149"/>
                </a:lnTo>
                <a:lnTo>
                  <a:pt x="256724" y="138458"/>
                </a:lnTo>
                <a:lnTo>
                  <a:pt x="513449" y="89421"/>
                </a:lnTo>
                <a:lnTo>
                  <a:pt x="735559" y="54806"/>
                </a:lnTo>
                <a:lnTo>
                  <a:pt x="931707" y="25961"/>
                </a:lnTo>
                <a:lnTo>
                  <a:pt x="1159586" y="2885"/>
                </a:lnTo>
                <a:lnTo>
                  <a:pt x="1341312" y="0"/>
                </a:lnTo>
                <a:lnTo>
                  <a:pt x="1341312" y="190380"/>
                </a:lnTo>
                <a:lnTo>
                  <a:pt x="1272083" y="187495"/>
                </a:lnTo>
                <a:lnTo>
                  <a:pt x="1136510" y="181726"/>
                </a:lnTo>
                <a:lnTo>
                  <a:pt x="998052" y="193264"/>
                </a:lnTo>
                <a:lnTo>
                  <a:pt x="738443" y="222110"/>
                </a:lnTo>
                <a:lnTo>
                  <a:pt x="513449" y="262493"/>
                </a:lnTo>
                <a:lnTo>
                  <a:pt x="337492" y="2942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3A9F045-0282-604B-AA3B-BEC58F3EB5C8}"/>
              </a:ext>
            </a:extLst>
          </p:cNvPr>
          <p:cNvSpPr/>
          <p:nvPr/>
        </p:nvSpPr>
        <p:spPr>
          <a:xfrm>
            <a:off x="6338888" y="5065713"/>
            <a:ext cx="631825" cy="590550"/>
          </a:xfrm>
          <a:custGeom>
            <a:avLst/>
            <a:gdLst>
              <a:gd name="connsiteX0" fmla="*/ 371475 w 631031"/>
              <a:gd name="connsiteY0" fmla="*/ 261937 h 590550"/>
              <a:gd name="connsiteX1" fmla="*/ 631031 w 631031"/>
              <a:gd name="connsiteY1" fmla="*/ 464344 h 590550"/>
              <a:gd name="connsiteX2" fmla="*/ 302418 w 631031"/>
              <a:gd name="connsiteY2" fmla="*/ 590550 h 590550"/>
              <a:gd name="connsiteX3" fmla="*/ 333375 w 631031"/>
              <a:gd name="connsiteY3" fmla="*/ 523875 h 590550"/>
              <a:gd name="connsiteX4" fmla="*/ 342900 w 631031"/>
              <a:gd name="connsiteY4" fmla="*/ 497681 h 590550"/>
              <a:gd name="connsiteX5" fmla="*/ 342900 w 631031"/>
              <a:gd name="connsiteY5" fmla="*/ 481012 h 590550"/>
              <a:gd name="connsiteX6" fmla="*/ 309562 w 631031"/>
              <a:gd name="connsiteY6" fmla="*/ 440531 h 590550"/>
              <a:gd name="connsiteX7" fmla="*/ 183356 w 631031"/>
              <a:gd name="connsiteY7" fmla="*/ 290512 h 590550"/>
              <a:gd name="connsiteX8" fmla="*/ 50006 w 631031"/>
              <a:gd name="connsiteY8" fmla="*/ 119062 h 590550"/>
              <a:gd name="connsiteX9" fmla="*/ 16668 w 631031"/>
              <a:gd name="connsiteY9" fmla="*/ 71437 h 590550"/>
              <a:gd name="connsiteX10" fmla="*/ 4762 w 631031"/>
              <a:gd name="connsiteY10" fmla="*/ 50006 h 590550"/>
              <a:gd name="connsiteX11" fmla="*/ 0 w 631031"/>
              <a:gd name="connsiteY11" fmla="*/ 26194 h 590550"/>
              <a:gd name="connsiteX12" fmla="*/ 4762 w 631031"/>
              <a:gd name="connsiteY12" fmla="*/ 7144 h 590550"/>
              <a:gd name="connsiteX13" fmla="*/ 19050 w 631031"/>
              <a:gd name="connsiteY13" fmla="*/ 0 h 590550"/>
              <a:gd name="connsiteX14" fmla="*/ 42862 w 631031"/>
              <a:gd name="connsiteY14" fmla="*/ 7144 h 590550"/>
              <a:gd name="connsiteX15" fmla="*/ 97631 w 631031"/>
              <a:gd name="connsiteY15" fmla="*/ 47625 h 590550"/>
              <a:gd name="connsiteX16" fmla="*/ 216693 w 631031"/>
              <a:gd name="connsiteY16" fmla="*/ 145256 h 590550"/>
              <a:gd name="connsiteX17" fmla="*/ 371475 w 631031"/>
              <a:gd name="connsiteY17" fmla="*/ 261937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31031" h="590550">
                <a:moveTo>
                  <a:pt x="371475" y="261937"/>
                </a:moveTo>
                <a:lnTo>
                  <a:pt x="631031" y="464344"/>
                </a:lnTo>
                <a:lnTo>
                  <a:pt x="302418" y="590550"/>
                </a:lnTo>
                <a:lnTo>
                  <a:pt x="333375" y="523875"/>
                </a:lnTo>
                <a:lnTo>
                  <a:pt x="342900" y="497681"/>
                </a:lnTo>
                <a:lnTo>
                  <a:pt x="342900" y="481012"/>
                </a:lnTo>
                <a:lnTo>
                  <a:pt x="309562" y="440531"/>
                </a:lnTo>
                <a:lnTo>
                  <a:pt x="183356" y="290512"/>
                </a:lnTo>
                <a:lnTo>
                  <a:pt x="50006" y="119062"/>
                </a:lnTo>
                <a:lnTo>
                  <a:pt x="16668" y="71437"/>
                </a:lnTo>
                <a:lnTo>
                  <a:pt x="4762" y="50006"/>
                </a:lnTo>
                <a:lnTo>
                  <a:pt x="0" y="26194"/>
                </a:lnTo>
                <a:lnTo>
                  <a:pt x="4762" y="7144"/>
                </a:lnTo>
                <a:lnTo>
                  <a:pt x="19050" y="0"/>
                </a:lnTo>
                <a:lnTo>
                  <a:pt x="42862" y="7144"/>
                </a:lnTo>
                <a:lnTo>
                  <a:pt x="97631" y="47625"/>
                </a:lnTo>
                <a:lnTo>
                  <a:pt x="216693" y="145256"/>
                </a:lnTo>
                <a:lnTo>
                  <a:pt x="371475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4ACC612-8CEC-574C-A66F-EC0CD944F368}"/>
              </a:ext>
            </a:extLst>
          </p:cNvPr>
          <p:cNvSpPr/>
          <p:nvPr/>
        </p:nvSpPr>
        <p:spPr>
          <a:xfrm>
            <a:off x="5613400" y="4675188"/>
            <a:ext cx="306388" cy="411162"/>
          </a:xfrm>
          <a:custGeom>
            <a:avLst/>
            <a:gdLst>
              <a:gd name="connsiteX0" fmla="*/ 252413 w 307182"/>
              <a:gd name="connsiteY0" fmla="*/ 195262 h 411956"/>
              <a:gd name="connsiteX1" fmla="*/ 247650 w 307182"/>
              <a:gd name="connsiteY1" fmla="*/ 247650 h 411956"/>
              <a:gd name="connsiteX2" fmla="*/ 252413 w 307182"/>
              <a:gd name="connsiteY2" fmla="*/ 311944 h 411956"/>
              <a:gd name="connsiteX3" fmla="*/ 266700 w 307182"/>
              <a:gd name="connsiteY3" fmla="*/ 411956 h 411956"/>
              <a:gd name="connsiteX4" fmla="*/ 28575 w 307182"/>
              <a:gd name="connsiteY4" fmla="*/ 280987 h 411956"/>
              <a:gd name="connsiteX5" fmla="*/ 0 w 307182"/>
              <a:gd name="connsiteY5" fmla="*/ 64294 h 411956"/>
              <a:gd name="connsiteX6" fmla="*/ 45244 w 307182"/>
              <a:gd name="connsiteY6" fmla="*/ 71437 h 411956"/>
              <a:gd name="connsiteX7" fmla="*/ 83344 w 307182"/>
              <a:gd name="connsiteY7" fmla="*/ 69056 h 411956"/>
              <a:gd name="connsiteX8" fmla="*/ 123825 w 307182"/>
              <a:gd name="connsiteY8" fmla="*/ 66675 h 411956"/>
              <a:gd name="connsiteX9" fmla="*/ 154782 w 307182"/>
              <a:gd name="connsiteY9" fmla="*/ 59531 h 411956"/>
              <a:gd name="connsiteX10" fmla="*/ 207169 w 307182"/>
              <a:gd name="connsiteY10" fmla="*/ 35719 h 411956"/>
              <a:gd name="connsiteX11" fmla="*/ 240507 w 307182"/>
              <a:gd name="connsiteY11" fmla="*/ 11906 h 411956"/>
              <a:gd name="connsiteX12" fmla="*/ 261938 w 307182"/>
              <a:gd name="connsiteY12" fmla="*/ 2381 h 411956"/>
              <a:gd name="connsiteX13" fmla="*/ 283369 w 307182"/>
              <a:gd name="connsiteY13" fmla="*/ 0 h 411956"/>
              <a:gd name="connsiteX14" fmla="*/ 300038 w 307182"/>
              <a:gd name="connsiteY14" fmla="*/ 2381 h 411956"/>
              <a:gd name="connsiteX15" fmla="*/ 307182 w 307182"/>
              <a:gd name="connsiteY15" fmla="*/ 9525 h 411956"/>
              <a:gd name="connsiteX16" fmla="*/ 302419 w 307182"/>
              <a:gd name="connsiteY16" fmla="*/ 28575 h 411956"/>
              <a:gd name="connsiteX17" fmla="*/ 283369 w 307182"/>
              <a:gd name="connsiteY17" fmla="*/ 76200 h 411956"/>
              <a:gd name="connsiteX18" fmla="*/ 252413 w 307182"/>
              <a:gd name="connsiteY18" fmla="*/ 195262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7182" h="411956">
                <a:moveTo>
                  <a:pt x="252413" y="195262"/>
                </a:moveTo>
                <a:lnTo>
                  <a:pt x="247650" y="247650"/>
                </a:lnTo>
                <a:lnTo>
                  <a:pt x="252413" y="311944"/>
                </a:lnTo>
                <a:lnTo>
                  <a:pt x="266700" y="411956"/>
                </a:lnTo>
                <a:lnTo>
                  <a:pt x="28575" y="280987"/>
                </a:lnTo>
                <a:lnTo>
                  <a:pt x="0" y="64294"/>
                </a:lnTo>
                <a:lnTo>
                  <a:pt x="45244" y="71437"/>
                </a:lnTo>
                <a:lnTo>
                  <a:pt x="83344" y="69056"/>
                </a:lnTo>
                <a:lnTo>
                  <a:pt x="123825" y="66675"/>
                </a:lnTo>
                <a:lnTo>
                  <a:pt x="154782" y="59531"/>
                </a:lnTo>
                <a:lnTo>
                  <a:pt x="207169" y="35719"/>
                </a:lnTo>
                <a:lnTo>
                  <a:pt x="240507" y="11906"/>
                </a:lnTo>
                <a:lnTo>
                  <a:pt x="261938" y="2381"/>
                </a:lnTo>
                <a:lnTo>
                  <a:pt x="283369" y="0"/>
                </a:lnTo>
                <a:lnTo>
                  <a:pt x="300038" y="2381"/>
                </a:lnTo>
                <a:lnTo>
                  <a:pt x="307182" y="9525"/>
                </a:lnTo>
                <a:lnTo>
                  <a:pt x="302419" y="28575"/>
                </a:lnTo>
                <a:lnTo>
                  <a:pt x="283369" y="76200"/>
                </a:lnTo>
                <a:lnTo>
                  <a:pt x="252413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D962E4C-86B5-45D1-8434-A7F385C3ED83}"/>
              </a:ext>
            </a:extLst>
          </p:cNvPr>
          <p:cNvGrpSpPr/>
          <p:nvPr/>
        </p:nvGrpSpPr>
        <p:grpSpPr>
          <a:xfrm>
            <a:off x="2384425" y="1366286"/>
            <a:ext cx="4819650" cy="4516438"/>
            <a:chOff x="2536825" y="1524000"/>
            <a:chExt cx="4819650" cy="4516438"/>
          </a:xfrm>
        </p:grpSpPr>
        <p:sp>
          <p:nvSpPr>
            <p:cNvPr id="45" name="フリーフォーム 6">
              <a:extLst>
                <a:ext uri="{FF2B5EF4-FFF2-40B4-BE49-F238E27FC236}">
                  <a16:creationId xmlns:a16="http://schemas.microsoft.com/office/drawing/2014/main" id="{8142A957-5D54-436A-A6C0-E1AD6D125468}"/>
                </a:ext>
              </a:extLst>
            </p:cNvPr>
            <p:cNvSpPr/>
            <p:nvPr/>
          </p:nvSpPr>
          <p:spPr>
            <a:xfrm>
              <a:off x="5156200" y="1524000"/>
              <a:ext cx="571500" cy="735013"/>
            </a:xfrm>
            <a:custGeom>
              <a:avLst/>
              <a:gdLst>
                <a:gd name="connsiteX0" fmla="*/ 242888 w 571500"/>
                <a:gd name="connsiteY0" fmla="*/ 457200 h 735806"/>
                <a:gd name="connsiteX1" fmla="*/ 235744 w 571500"/>
                <a:gd name="connsiteY1" fmla="*/ 297656 h 735806"/>
                <a:gd name="connsiteX2" fmla="*/ 230982 w 571500"/>
                <a:gd name="connsiteY2" fmla="*/ 264319 h 735806"/>
                <a:gd name="connsiteX3" fmla="*/ 195263 w 571500"/>
                <a:gd name="connsiteY3" fmla="*/ 209550 h 735806"/>
                <a:gd name="connsiteX4" fmla="*/ 164307 w 571500"/>
                <a:gd name="connsiteY4" fmla="*/ 169069 h 735806"/>
                <a:gd name="connsiteX5" fmla="*/ 114300 w 571500"/>
                <a:gd name="connsiteY5" fmla="*/ 123825 h 735806"/>
                <a:gd name="connsiteX6" fmla="*/ 83344 w 571500"/>
                <a:gd name="connsiteY6" fmla="*/ 100013 h 735806"/>
                <a:gd name="connsiteX7" fmla="*/ 23813 w 571500"/>
                <a:gd name="connsiteY7" fmla="*/ 66675 h 735806"/>
                <a:gd name="connsiteX8" fmla="*/ 9525 w 571500"/>
                <a:gd name="connsiteY8" fmla="*/ 50006 h 735806"/>
                <a:gd name="connsiteX9" fmla="*/ 0 w 571500"/>
                <a:gd name="connsiteY9" fmla="*/ 28575 h 735806"/>
                <a:gd name="connsiteX10" fmla="*/ 7144 w 571500"/>
                <a:gd name="connsiteY10" fmla="*/ 9525 h 735806"/>
                <a:gd name="connsiteX11" fmla="*/ 26194 w 571500"/>
                <a:gd name="connsiteY11" fmla="*/ 0 h 735806"/>
                <a:gd name="connsiteX12" fmla="*/ 71438 w 571500"/>
                <a:gd name="connsiteY12" fmla="*/ 0 h 735806"/>
                <a:gd name="connsiteX13" fmla="*/ 145257 w 571500"/>
                <a:gd name="connsiteY13" fmla="*/ 9525 h 735806"/>
                <a:gd name="connsiteX14" fmla="*/ 216694 w 571500"/>
                <a:gd name="connsiteY14" fmla="*/ 28575 h 735806"/>
                <a:gd name="connsiteX15" fmla="*/ 300038 w 571500"/>
                <a:gd name="connsiteY15" fmla="*/ 57150 h 735806"/>
                <a:gd name="connsiteX16" fmla="*/ 402432 w 571500"/>
                <a:gd name="connsiteY16" fmla="*/ 97631 h 735806"/>
                <a:gd name="connsiteX17" fmla="*/ 476250 w 571500"/>
                <a:gd name="connsiteY17" fmla="*/ 135731 h 735806"/>
                <a:gd name="connsiteX18" fmla="*/ 528638 w 571500"/>
                <a:gd name="connsiteY18" fmla="*/ 171450 h 735806"/>
                <a:gd name="connsiteX19" fmla="*/ 550069 w 571500"/>
                <a:gd name="connsiteY19" fmla="*/ 195263 h 735806"/>
                <a:gd name="connsiteX20" fmla="*/ 566738 w 571500"/>
                <a:gd name="connsiteY20" fmla="*/ 219075 h 735806"/>
                <a:gd name="connsiteX21" fmla="*/ 571500 w 571500"/>
                <a:gd name="connsiteY21" fmla="*/ 235744 h 735806"/>
                <a:gd name="connsiteX22" fmla="*/ 547688 w 571500"/>
                <a:gd name="connsiteY22" fmla="*/ 278606 h 735806"/>
                <a:gd name="connsiteX23" fmla="*/ 519113 w 571500"/>
                <a:gd name="connsiteY23" fmla="*/ 345281 h 735806"/>
                <a:gd name="connsiteX24" fmla="*/ 507207 w 571500"/>
                <a:gd name="connsiteY24" fmla="*/ 423863 h 735806"/>
                <a:gd name="connsiteX25" fmla="*/ 500063 w 571500"/>
                <a:gd name="connsiteY25" fmla="*/ 514350 h 735806"/>
                <a:gd name="connsiteX26" fmla="*/ 500063 w 571500"/>
                <a:gd name="connsiteY26" fmla="*/ 695325 h 735806"/>
                <a:gd name="connsiteX27" fmla="*/ 261938 w 571500"/>
                <a:gd name="connsiteY27" fmla="*/ 735806 h 735806"/>
                <a:gd name="connsiteX28" fmla="*/ 242888 w 571500"/>
                <a:gd name="connsiteY28" fmla="*/ 45720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1500" h="735806">
                  <a:moveTo>
                    <a:pt x="242888" y="457200"/>
                  </a:moveTo>
                  <a:lnTo>
                    <a:pt x="235744" y="297656"/>
                  </a:lnTo>
                  <a:lnTo>
                    <a:pt x="230982" y="264319"/>
                  </a:lnTo>
                  <a:lnTo>
                    <a:pt x="195263" y="209550"/>
                  </a:lnTo>
                  <a:lnTo>
                    <a:pt x="164307" y="169069"/>
                  </a:lnTo>
                  <a:lnTo>
                    <a:pt x="114300" y="123825"/>
                  </a:lnTo>
                  <a:lnTo>
                    <a:pt x="83344" y="100013"/>
                  </a:lnTo>
                  <a:lnTo>
                    <a:pt x="23813" y="66675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71438" y="0"/>
                  </a:lnTo>
                  <a:lnTo>
                    <a:pt x="145257" y="9525"/>
                  </a:lnTo>
                  <a:lnTo>
                    <a:pt x="216694" y="28575"/>
                  </a:lnTo>
                  <a:lnTo>
                    <a:pt x="300038" y="57150"/>
                  </a:lnTo>
                  <a:lnTo>
                    <a:pt x="402432" y="97631"/>
                  </a:lnTo>
                  <a:lnTo>
                    <a:pt x="476250" y="135731"/>
                  </a:lnTo>
                  <a:lnTo>
                    <a:pt x="528638" y="171450"/>
                  </a:lnTo>
                  <a:lnTo>
                    <a:pt x="550069" y="195263"/>
                  </a:lnTo>
                  <a:lnTo>
                    <a:pt x="566738" y="219075"/>
                  </a:lnTo>
                  <a:lnTo>
                    <a:pt x="571500" y="235744"/>
                  </a:lnTo>
                  <a:lnTo>
                    <a:pt x="547688" y="278606"/>
                  </a:lnTo>
                  <a:lnTo>
                    <a:pt x="519113" y="345281"/>
                  </a:lnTo>
                  <a:lnTo>
                    <a:pt x="507207" y="423863"/>
                  </a:lnTo>
                  <a:lnTo>
                    <a:pt x="500063" y="514350"/>
                  </a:lnTo>
                  <a:lnTo>
                    <a:pt x="500063" y="695325"/>
                  </a:lnTo>
                  <a:lnTo>
                    <a:pt x="261938" y="735806"/>
                  </a:lnTo>
                  <a:lnTo>
                    <a:pt x="242888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F68203EA-677B-49AE-8AC3-197A2721B129}"/>
                </a:ext>
              </a:extLst>
            </p:cNvPr>
            <p:cNvSpPr/>
            <p:nvPr/>
          </p:nvSpPr>
          <p:spPr>
            <a:xfrm>
              <a:off x="4591050" y="3368675"/>
              <a:ext cx="522288" cy="1344613"/>
            </a:xfrm>
            <a:custGeom>
              <a:avLst/>
              <a:gdLst>
                <a:gd name="connsiteX0" fmla="*/ 213456 w 522102"/>
                <a:gd name="connsiteY0" fmla="*/ 813441 h 1344197"/>
                <a:gd name="connsiteX1" fmla="*/ 178842 w 522102"/>
                <a:gd name="connsiteY1" fmla="*/ 548063 h 1344197"/>
                <a:gd name="connsiteX2" fmla="*/ 152881 w 522102"/>
                <a:gd name="connsiteY2" fmla="*/ 349030 h 1344197"/>
                <a:gd name="connsiteX3" fmla="*/ 138458 w 522102"/>
                <a:gd name="connsiteY3" fmla="*/ 274032 h 1344197"/>
                <a:gd name="connsiteX4" fmla="*/ 121151 w 522102"/>
                <a:gd name="connsiteY4" fmla="*/ 210572 h 1344197"/>
                <a:gd name="connsiteX5" fmla="*/ 74998 w 522102"/>
                <a:gd name="connsiteY5" fmla="*/ 132689 h 1344197"/>
                <a:gd name="connsiteX6" fmla="*/ 28845 w 522102"/>
                <a:gd name="connsiteY6" fmla="*/ 77883 h 1344197"/>
                <a:gd name="connsiteX7" fmla="*/ 8654 w 522102"/>
                <a:gd name="connsiteY7" fmla="*/ 54806 h 1344197"/>
                <a:gd name="connsiteX8" fmla="*/ 0 w 522102"/>
                <a:gd name="connsiteY8" fmla="*/ 43268 h 1344197"/>
                <a:gd name="connsiteX9" fmla="*/ 0 w 522102"/>
                <a:gd name="connsiteY9" fmla="*/ 20192 h 1344197"/>
                <a:gd name="connsiteX10" fmla="*/ 5769 w 522102"/>
                <a:gd name="connsiteY10" fmla="*/ 0 h 1344197"/>
                <a:gd name="connsiteX11" fmla="*/ 20192 w 522102"/>
                <a:gd name="connsiteY11" fmla="*/ 0 h 1344197"/>
                <a:gd name="connsiteX12" fmla="*/ 74998 w 522102"/>
                <a:gd name="connsiteY12" fmla="*/ 14423 h 1344197"/>
                <a:gd name="connsiteX13" fmla="*/ 167304 w 522102"/>
                <a:gd name="connsiteY13" fmla="*/ 54806 h 1344197"/>
                <a:gd name="connsiteX14" fmla="*/ 360568 w 522102"/>
                <a:gd name="connsiteY14" fmla="*/ 103844 h 1344197"/>
                <a:gd name="connsiteX15" fmla="*/ 372106 w 522102"/>
                <a:gd name="connsiteY15" fmla="*/ 282685 h 1344197"/>
                <a:gd name="connsiteX16" fmla="*/ 412490 w 522102"/>
                <a:gd name="connsiteY16" fmla="*/ 565370 h 1344197"/>
                <a:gd name="connsiteX17" fmla="*/ 438451 w 522102"/>
                <a:gd name="connsiteY17" fmla="*/ 735558 h 1344197"/>
                <a:gd name="connsiteX18" fmla="*/ 481719 w 522102"/>
                <a:gd name="connsiteY18" fmla="*/ 1064396 h 1344197"/>
                <a:gd name="connsiteX19" fmla="*/ 522102 w 522102"/>
                <a:gd name="connsiteY19" fmla="*/ 1220161 h 1344197"/>
                <a:gd name="connsiteX20" fmla="*/ 496141 w 522102"/>
                <a:gd name="connsiteY20" fmla="*/ 1298044 h 1344197"/>
                <a:gd name="connsiteX21" fmla="*/ 473065 w 522102"/>
                <a:gd name="connsiteY21" fmla="*/ 1332659 h 1344197"/>
                <a:gd name="connsiteX22" fmla="*/ 441335 w 522102"/>
                <a:gd name="connsiteY22" fmla="*/ 1344197 h 1344197"/>
                <a:gd name="connsiteX23" fmla="*/ 409605 w 522102"/>
                <a:gd name="connsiteY23" fmla="*/ 1341312 h 1344197"/>
                <a:gd name="connsiteX24" fmla="*/ 383644 w 522102"/>
                <a:gd name="connsiteY24" fmla="*/ 1326890 h 1344197"/>
                <a:gd name="connsiteX25" fmla="*/ 265378 w 522102"/>
                <a:gd name="connsiteY25" fmla="*/ 1188432 h 1344197"/>
                <a:gd name="connsiteX26" fmla="*/ 259609 w 522102"/>
                <a:gd name="connsiteY26" fmla="*/ 1153817 h 1344197"/>
                <a:gd name="connsiteX27" fmla="*/ 213456 w 522102"/>
                <a:gd name="connsiteY27" fmla="*/ 813441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102" h="1344197">
                  <a:moveTo>
                    <a:pt x="213456" y="813441"/>
                  </a:moveTo>
                  <a:lnTo>
                    <a:pt x="178842" y="548063"/>
                  </a:lnTo>
                  <a:lnTo>
                    <a:pt x="152881" y="349030"/>
                  </a:lnTo>
                  <a:lnTo>
                    <a:pt x="138458" y="274032"/>
                  </a:lnTo>
                  <a:lnTo>
                    <a:pt x="121151" y="210572"/>
                  </a:lnTo>
                  <a:lnTo>
                    <a:pt x="74998" y="132689"/>
                  </a:lnTo>
                  <a:lnTo>
                    <a:pt x="28845" y="77883"/>
                  </a:lnTo>
                  <a:lnTo>
                    <a:pt x="8654" y="54806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0"/>
                  </a:lnTo>
                  <a:lnTo>
                    <a:pt x="20192" y="0"/>
                  </a:lnTo>
                  <a:lnTo>
                    <a:pt x="74998" y="14423"/>
                  </a:lnTo>
                  <a:lnTo>
                    <a:pt x="167304" y="54806"/>
                  </a:lnTo>
                  <a:lnTo>
                    <a:pt x="360568" y="103844"/>
                  </a:lnTo>
                  <a:lnTo>
                    <a:pt x="372106" y="282685"/>
                  </a:lnTo>
                  <a:lnTo>
                    <a:pt x="412490" y="565370"/>
                  </a:lnTo>
                  <a:lnTo>
                    <a:pt x="438451" y="735558"/>
                  </a:lnTo>
                  <a:lnTo>
                    <a:pt x="481719" y="1064396"/>
                  </a:lnTo>
                  <a:lnTo>
                    <a:pt x="522102" y="1220161"/>
                  </a:lnTo>
                  <a:lnTo>
                    <a:pt x="496141" y="1298044"/>
                  </a:lnTo>
                  <a:lnTo>
                    <a:pt x="473065" y="1332659"/>
                  </a:lnTo>
                  <a:lnTo>
                    <a:pt x="441335" y="1344197"/>
                  </a:lnTo>
                  <a:lnTo>
                    <a:pt x="409605" y="1341312"/>
                  </a:lnTo>
                  <a:lnTo>
                    <a:pt x="383644" y="1326890"/>
                  </a:lnTo>
                  <a:lnTo>
                    <a:pt x="265378" y="1188432"/>
                  </a:lnTo>
                  <a:lnTo>
                    <a:pt x="259609" y="1153817"/>
                  </a:lnTo>
                  <a:lnTo>
                    <a:pt x="213456" y="8134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67D8F705-7DCB-4704-B31A-190744528F61}"/>
                </a:ext>
              </a:extLst>
            </p:cNvPr>
            <p:cNvSpPr/>
            <p:nvPr/>
          </p:nvSpPr>
          <p:spPr>
            <a:xfrm>
              <a:off x="4103688" y="4876800"/>
              <a:ext cx="458787" cy="1058863"/>
            </a:xfrm>
            <a:custGeom>
              <a:avLst/>
              <a:gdLst>
                <a:gd name="connsiteX0" fmla="*/ 0 w 459682"/>
                <a:gd name="connsiteY0" fmla="*/ 864394 h 1059656"/>
                <a:gd name="connsiteX1" fmla="*/ 9525 w 459682"/>
                <a:gd name="connsiteY1" fmla="*/ 757238 h 1059656"/>
                <a:gd name="connsiteX2" fmla="*/ 16669 w 459682"/>
                <a:gd name="connsiteY2" fmla="*/ 731044 h 1059656"/>
                <a:gd name="connsiteX3" fmla="*/ 100012 w 459682"/>
                <a:gd name="connsiteY3" fmla="*/ 642938 h 1059656"/>
                <a:gd name="connsiteX4" fmla="*/ 180975 w 459682"/>
                <a:gd name="connsiteY4" fmla="*/ 552450 h 1059656"/>
                <a:gd name="connsiteX5" fmla="*/ 240506 w 459682"/>
                <a:gd name="connsiteY5" fmla="*/ 485775 h 1059656"/>
                <a:gd name="connsiteX6" fmla="*/ 266700 w 459682"/>
                <a:gd name="connsiteY6" fmla="*/ 435769 h 1059656"/>
                <a:gd name="connsiteX7" fmla="*/ 314325 w 459682"/>
                <a:gd name="connsiteY7" fmla="*/ 319088 h 1059656"/>
                <a:gd name="connsiteX8" fmla="*/ 340519 w 459682"/>
                <a:gd name="connsiteY8" fmla="*/ 247650 h 1059656"/>
                <a:gd name="connsiteX9" fmla="*/ 352425 w 459682"/>
                <a:gd name="connsiteY9" fmla="*/ 176213 h 1059656"/>
                <a:gd name="connsiteX10" fmla="*/ 364331 w 459682"/>
                <a:gd name="connsiteY10" fmla="*/ 100013 h 1059656"/>
                <a:gd name="connsiteX11" fmla="*/ 369094 w 459682"/>
                <a:gd name="connsiteY11" fmla="*/ 33338 h 1059656"/>
                <a:gd name="connsiteX12" fmla="*/ 371475 w 459682"/>
                <a:gd name="connsiteY12" fmla="*/ 11906 h 1059656"/>
                <a:gd name="connsiteX13" fmla="*/ 378619 w 459682"/>
                <a:gd name="connsiteY13" fmla="*/ 2381 h 1059656"/>
                <a:gd name="connsiteX14" fmla="*/ 392906 w 459682"/>
                <a:gd name="connsiteY14" fmla="*/ 0 h 1059656"/>
                <a:gd name="connsiteX15" fmla="*/ 409575 w 459682"/>
                <a:gd name="connsiteY15" fmla="*/ 7144 h 1059656"/>
                <a:gd name="connsiteX16" fmla="*/ 435769 w 459682"/>
                <a:gd name="connsiteY16" fmla="*/ 38100 h 1059656"/>
                <a:gd name="connsiteX17" fmla="*/ 442912 w 459682"/>
                <a:gd name="connsiteY17" fmla="*/ 97631 h 1059656"/>
                <a:gd name="connsiteX18" fmla="*/ 452437 w 459682"/>
                <a:gd name="connsiteY18" fmla="*/ 233363 h 1059656"/>
                <a:gd name="connsiteX19" fmla="*/ 459581 w 459682"/>
                <a:gd name="connsiteY19" fmla="*/ 350044 h 1059656"/>
                <a:gd name="connsiteX20" fmla="*/ 452437 w 459682"/>
                <a:gd name="connsiteY20" fmla="*/ 445294 h 1059656"/>
                <a:gd name="connsiteX21" fmla="*/ 440531 w 459682"/>
                <a:gd name="connsiteY21" fmla="*/ 528638 h 1059656"/>
                <a:gd name="connsiteX22" fmla="*/ 419100 w 459682"/>
                <a:gd name="connsiteY22" fmla="*/ 628650 h 1059656"/>
                <a:gd name="connsiteX23" fmla="*/ 383381 w 459682"/>
                <a:gd name="connsiteY23" fmla="*/ 733425 h 1059656"/>
                <a:gd name="connsiteX24" fmla="*/ 338137 w 459682"/>
                <a:gd name="connsiteY24" fmla="*/ 842963 h 1059656"/>
                <a:gd name="connsiteX25" fmla="*/ 285750 w 459682"/>
                <a:gd name="connsiteY25" fmla="*/ 935831 h 1059656"/>
                <a:gd name="connsiteX26" fmla="*/ 228600 w 459682"/>
                <a:gd name="connsiteY26" fmla="*/ 1000125 h 1059656"/>
                <a:gd name="connsiteX27" fmla="*/ 171450 w 459682"/>
                <a:gd name="connsiteY27" fmla="*/ 1047750 h 1059656"/>
                <a:gd name="connsiteX28" fmla="*/ 142875 w 459682"/>
                <a:gd name="connsiteY28" fmla="*/ 1057275 h 1059656"/>
                <a:gd name="connsiteX29" fmla="*/ 107156 w 459682"/>
                <a:gd name="connsiteY29" fmla="*/ 1059656 h 1059656"/>
                <a:gd name="connsiteX30" fmla="*/ 66675 w 459682"/>
                <a:gd name="connsiteY30" fmla="*/ 1050131 h 1059656"/>
                <a:gd name="connsiteX31" fmla="*/ 42862 w 459682"/>
                <a:gd name="connsiteY31" fmla="*/ 1031081 h 1059656"/>
                <a:gd name="connsiteX32" fmla="*/ 16669 w 459682"/>
                <a:gd name="connsiteY32" fmla="*/ 990600 h 1059656"/>
                <a:gd name="connsiteX33" fmla="*/ 7144 w 459682"/>
                <a:gd name="connsiteY33" fmla="*/ 947738 h 1059656"/>
                <a:gd name="connsiteX34" fmla="*/ 0 w 459682"/>
                <a:gd name="connsiteY34" fmla="*/ 864394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682" h="1059656">
                  <a:moveTo>
                    <a:pt x="0" y="864394"/>
                  </a:moveTo>
                  <a:lnTo>
                    <a:pt x="9525" y="757238"/>
                  </a:lnTo>
                  <a:lnTo>
                    <a:pt x="16669" y="731044"/>
                  </a:lnTo>
                  <a:lnTo>
                    <a:pt x="100012" y="642938"/>
                  </a:lnTo>
                  <a:lnTo>
                    <a:pt x="180975" y="552450"/>
                  </a:lnTo>
                  <a:lnTo>
                    <a:pt x="240506" y="485775"/>
                  </a:lnTo>
                  <a:lnTo>
                    <a:pt x="266700" y="435769"/>
                  </a:lnTo>
                  <a:lnTo>
                    <a:pt x="314325" y="319088"/>
                  </a:lnTo>
                  <a:lnTo>
                    <a:pt x="340519" y="247650"/>
                  </a:lnTo>
                  <a:lnTo>
                    <a:pt x="352425" y="176213"/>
                  </a:lnTo>
                  <a:lnTo>
                    <a:pt x="364331" y="100013"/>
                  </a:lnTo>
                  <a:lnTo>
                    <a:pt x="369094" y="33338"/>
                  </a:lnTo>
                  <a:lnTo>
                    <a:pt x="371475" y="11906"/>
                  </a:lnTo>
                  <a:lnTo>
                    <a:pt x="378619" y="2381"/>
                  </a:lnTo>
                  <a:lnTo>
                    <a:pt x="392906" y="0"/>
                  </a:lnTo>
                  <a:lnTo>
                    <a:pt x="409575" y="7144"/>
                  </a:lnTo>
                  <a:lnTo>
                    <a:pt x="435769" y="38100"/>
                  </a:lnTo>
                  <a:lnTo>
                    <a:pt x="442912" y="97631"/>
                  </a:lnTo>
                  <a:cubicBezTo>
                    <a:pt x="446143" y="142871"/>
                    <a:pt x="452437" y="188008"/>
                    <a:pt x="452437" y="233363"/>
                  </a:cubicBezTo>
                  <a:cubicBezTo>
                    <a:pt x="459682" y="346865"/>
                    <a:pt x="459581" y="307899"/>
                    <a:pt x="459581" y="350044"/>
                  </a:cubicBezTo>
                  <a:lnTo>
                    <a:pt x="452437" y="445294"/>
                  </a:lnTo>
                  <a:lnTo>
                    <a:pt x="440531" y="528638"/>
                  </a:lnTo>
                  <a:lnTo>
                    <a:pt x="419100" y="628650"/>
                  </a:lnTo>
                  <a:lnTo>
                    <a:pt x="383381" y="733425"/>
                  </a:lnTo>
                  <a:lnTo>
                    <a:pt x="338137" y="842963"/>
                  </a:lnTo>
                  <a:lnTo>
                    <a:pt x="285750" y="935831"/>
                  </a:lnTo>
                  <a:lnTo>
                    <a:pt x="228600" y="1000125"/>
                  </a:lnTo>
                  <a:lnTo>
                    <a:pt x="171450" y="1047750"/>
                  </a:lnTo>
                  <a:lnTo>
                    <a:pt x="142875" y="1057275"/>
                  </a:lnTo>
                  <a:lnTo>
                    <a:pt x="107156" y="1059656"/>
                  </a:lnTo>
                  <a:lnTo>
                    <a:pt x="66675" y="1050131"/>
                  </a:lnTo>
                  <a:lnTo>
                    <a:pt x="42862" y="1031081"/>
                  </a:lnTo>
                  <a:lnTo>
                    <a:pt x="16669" y="990600"/>
                  </a:lnTo>
                  <a:lnTo>
                    <a:pt x="7144" y="947738"/>
                  </a:lnTo>
                  <a:lnTo>
                    <a:pt x="0" y="8643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C33E5232-7BEF-4E70-A0C9-BFBC8F7BA0BF}"/>
                </a:ext>
              </a:extLst>
            </p:cNvPr>
            <p:cNvSpPr/>
            <p:nvPr/>
          </p:nvSpPr>
          <p:spPr>
            <a:xfrm>
              <a:off x="4918075" y="4992688"/>
              <a:ext cx="2438400" cy="1047750"/>
            </a:xfrm>
            <a:custGeom>
              <a:avLst/>
              <a:gdLst>
                <a:gd name="connsiteX0" fmla="*/ 762000 w 2438400"/>
                <a:gd name="connsiteY0" fmla="*/ 864394 h 1047750"/>
                <a:gd name="connsiteX1" fmla="*/ 592932 w 2438400"/>
                <a:gd name="connsiteY1" fmla="*/ 771525 h 1047750"/>
                <a:gd name="connsiteX2" fmla="*/ 490538 w 2438400"/>
                <a:gd name="connsiteY2" fmla="*/ 692944 h 1047750"/>
                <a:gd name="connsiteX3" fmla="*/ 378619 w 2438400"/>
                <a:gd name="connsiteY3" fmla="*/ 585788 h 1047750"/>
                <a:gd name="connsiteX4" fmla="*/ 252413 w 2438400"/>
                <a:gd name="connsiteY4" fmla="*/ 445294 h 1047750"/>
                <a:gd name="connsiteX5" fmla="*/ 161925 w 2438400"/>
                <a:gd name="connsiteY5" fmla="*/ 316707 h 1047750"/>
                <a:gd name="connsiteX6" fmla="*/ 76200 w 2438400"/>
                <a:gd name="connsiteY6" fmla="*/ 173832 h 1047750"/>
                <a:gd name="connsiteX7" fmla="*/ 26194 w 2438400"/>
                <a:gd name="connsiteY7" fmla="*/ 76200 h 1047750"/>
                <a:gd name="connsiteX8" fmla="*/ 2382 w 2438400"/>
                <a:gd name="connsiteY8" fmla="*/ 30957 h 1047750"/>
                <a:gd name="connsiteX9" fmla="*/ 0 w 2438400"/>
                <a:gd name="connsiteY9" fmla="*/ 14288 h 1047750"/>
                <a:gd name="connsiteX10" fmla="*/ 4763 w 2438400"/>
                <a:gd name="connsiteY10" fmla="*/ 0 h 1047750"/>
                <a:gd name="connsiteX11" fmla="*/ 26194 w 2438400"/>
                <a:gd name="connsiteY11" fmla="*/ 2382 h 1047750"/>
                <a:gd name="connsiteX12" fmla="*/ 47625 w 2438400"/>
                <a:gd name="connsiteY12" fmla="*/ 7144 h 1047750"/>
                <a:gd name="connsiteX13" fmla="*/ 102394 w 2438400"/>
                <a:gd name="connsiteY13" fmla="*/ 76200 h 1047750"/>
                <a:gd name="connsiteX14" fmla="*/ 195263 w 2438400"/>
                <a:gd name="connsiteY14" fmla="*/ 190500 h 1047750"/>
                <a:gd name="connsiteX15" fmla="*/ 273844 w 2438400"/>
                <a:gd name="connsiteY15" fmla="*/ 271463 h 1047750"/>
                <a:gd name="connsiteX16" fmla="*/ 359569 w 2438400"/>
                <a:gd name="connsiteY16" fmla="*/ 357188 h 1047750"/>
                <a:gd name="connsiteX17" fmla="*/ 452438 w 2438400"/>
                <a:gd name="connsiteY17" fmla="*/ 442913 h 1047750"/>
                <a:gd name="connsiteX18" fmla="*/ 564357 w 2438400"/>
                <a:gd name="connsiteY18" fmla="*/ 535782 h 1047750"/>
                <a:gd name="connsiteX19" fmla="*/ 695325 w 2438400"/>
                <a:gd name="connsiteY19" fmla="*/ 621507 h 1047750"/>
                <a:gd name="connsiteX20" fmla="*/ 809625 w 2438400"/>
                <a:gd name="connsiteY20" fmla="*/ 676275 h 1047750"/>
                <a:gd name="connsiteX21" fmla="*/ 931069 w 2438400"/>
                <a:gd name="connsiteY21" fmla="*/ 714375 h 1047750"/>
                <a:gd name="connsiteX22" fmla="*/ 1073944 w 2438400"/>
                <a:gd name="connsiteY22" fmla="*/ 747713 h 1047750"/>
                <a:gd name="connsiteX23" fmla="*/ 1250157 w 2438400"/>
                <a:gd name="connsiteY23" fmla="*/ 773907 h 1047750"/>
                <a:gd name="connsiteX24" fmla="*/ 1433513 w 2438400"/>
                <a:gd name="connsiteY24" fmla="*/ 790575 h 1047750"/>
                <a:gd name="connsiteX25" fmla="*/ 1640682 w 2438400"/>
                <a:gd name="connsiteY25" fmla="*/ 797719 h 1047750"/>
                <a:gd name="connsiteX26" fmla="*/ 1778794 w 2438400"/>
                <a:gd name="connsiteY26" fmla="*/ 795338 h 1047750"/>
                <a:gd name="connsiteX27" fmla="*/ 1831182 w 2438400"/>
                <a:gd name="connsiteY27" fmla="*/ 790575 h 1047750"/>
                <a:gd name="connsiteX28" fmla="*/ 1871663 w 2438400"/>
                <a:gd name="connsiteY28" fmla="*/ 778669 h 1047750"/>
                <a:gd name="connsiteX29" fmla="*/ 2178844 w 2438400"/>
                <a:gd name="connsiteY29" fmla="*/ 669132 h 1047750"/>
                <a:gd name="connsiteX30" fmla="*/ 2302669 w 2438400"/>
                <a:gd name="connsiteY30" fmla="*/ 716757 h 1047750"/>
                <a:gd name="connsiteX31" fmla="*/ 2390775 w 2438400"/>
                <a:gd name="connsiteY31" fmla="*/ 759619 h 1047750"/>
                <a:gd name="connsiteX32" fmla="*/ 2424113 w 2438400"/>
                <a:gd name="connsiteY32" fmla="*/ 785813 h 1047750"/>
                <a:gd name="connsiteX33" fmla="*/ 2438400 w 2438400"/>
                <a:gd name="connsiteY33" fmla="*/ 814388 h 1047750"/>
                <a:gd name="connsiteX34" fmla="*/ 2431257 w 2438400"/>
                <a:gd name="connsiteY34" fmla="*/ 852488 h 1047750"/>
                <a:gd name="connsiteX35" fmla="*/ 2390775 w 2438400"/>
                <a:gd name="connsiteY35" fmla="*/ 912019 h 1047750"/>
                <a:gd name="connsiteX36" fmla="*/ 2352675 w 2438400"/>
                <a:gd name="connsiteY36" fmla="*/ 952500 h 1047750"/>
                <a:gd name="connsiteX37" fmla="*/ 2264569 w 2438400"/>
                <a:gd name="connsiteY37" fmla="*/ 973932 h 1047750"/>
                <a:gd name="connsiteX38" fmla="*/ 2083594 w 2438400"/>
                <a:gd name="connsiteY38" fmla="*/ 1012032 h 1047750"/>
                <a:gd name="connsiteX39" fmla="*/ 1890713 w 2438400"/>
                <a:gd name="connsiteY39" fmla="*/ 1033463 h 1047750"/>
                <a:gd name="connsiteX40" fmla="*/ 1640682 w 2438400"/>
                <a:gd name="connsiteY40" fmla="*/ 1047750 h 1047750"/>
                <a:gd name="connsiteX41" fmla="*/ 1438275 w 2438400"/>
                <a:gd name="connsiteY41" fmla="*/ 1038225 h 1047750"/>
                <a:gd name="connsiteX42" fmla="*/ 1293019 w 2438400"/>
                <a:gd name="connsiteY42" fmla="*/ 1021557 h 1047750"/>
                <a:gd name="connsiteX43" fmla="*/ 1154907 w 2438400"/>
                <a:gd name="connsiteY43" fmla="*/ 995363 h 1047750"/>
                <a:gd name="connsiteX44" fmla="*/ 1028700 w 2438400"/>
                <a:gd name="connsiteY44" fmla="*/ 966788 h 1047750"/>
                <a:gd name="connsiteX45" fmla="*/ 914400 w 2438400"/>
                <a:gd name="connsiteY45" fmla="*/ 931069 h 1047750"/>
                <a:gd name="connsiteX46" fmla="*/ 762000 w 2438400"/>
                <a:gd name="connsiteY46" fmla="*/ 864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38400" h="1047750">
                  <a:moveTo>
                    <a:pt x="762000" y="864394"/>
                  </a:moveTo>
                  <a:lnTo>
                    <a:pt x="592932" y="771525"/>
                  </a:lnTo>
                  <a:lnTo>
                    <a:pt x="490538" y="692944"/>
                  </a:lnTo>
                  <a:lnTo>
                    <a:pt x="378619" y="585788"/>
                  </a:lnTo>
                  <a:lnTo>
                    <a:pt x="252413" y="445294"/>
                  </a:lnTo>
                  <a:lnTo>
                    <a:pt x="161925" y="316707"/>
                  </a:lnTo>
                  <a:lnTo>
                    <a:pt x="76200" y="173832"/>
                  </a:lnTo>
                  <a:lnTo>
                    <a:pt x="26194" y="76200"/>
                  </a:lnTo>
                  <a:lnTo>
                    <a:pt x="2382" y="30957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6194" y="2382"/>
                  </a:lnTo>
                  <a:lnTo>
                    <a:pt x="47625" y="7144"/>
                  </a:lnTo>
                  <a:lnTo>
                    <a:pt x="102394" y="76200"/>
                  </a:lnTo>
                  <a:lnTo>
                    <a:pt x="195263" y="190500"/>
                  </a:lnTo>
                  <a:lnTo>
                    <a:pt x="273844" y="271463"/>
                  </a:lnTo>
                  <a:lnTo>
                    <a:pt x="359569" y="357188"/>
                  </a:lnTo>
                  <a:lnTo>
                    <a:pt x="452438" y="442913"/>
                  </a:lnTo>
                  <a:lnTo>
                    <a:pt x="564357" y="535782"/>
                  </a:lnTo>
                  <a:lnTo>
                    <a:pt x="695325" y="621507"/>
                  </a:lnTo>
                  <a:lnTo>
                    <a:pt x="809625" y="676275"/>
                  </a:lnTo>
                  <a:lnTo>
                    <a:pt x="931069" y="714375"/>
                  </a:lnTo>
                  <a:lnTo>
                    <a:pt x="1073944" y="747713"/>
                  </a:lnTo>
                  <a:lnTo>
                    <a:pt x="1250157" y="773907"/>
                  </a:lnTo>
                  <a:lnTo>
                    <a:pt x="1433513" y="790575"/>
                  </a:lnTo>
                  <a:lnTo>
                    <a:pt x="1640682" y="797719"/>
                  </a:lnTo>
                  <a:lnTo>
                    <a:pt x="1778794" y="795338"/>
                  </a:lnTo>
                  <a:lnTo>
                    <a:pt x="1831182" y="790575"/>
                  </a:lnTo>
                  <a:lnTo>
                    <a:pt x="1871663" y="778669"/>
                  </a:lnTo>
                  <a:lnTo>
                    <a:pt x="2178844" y="669132"/>
                  </a:lnTo>
                  <a:lnTo>
                    <a:pt x="2302669" y="716757"/>
                  </a:lnTo>
                  <a:lnTo>
                    <a:pt x="2390775" y="759619"/>
                  </a:lnTo>
                  <a:lnTo>
                    <a:pt x="2424113" y="785813"/>
                  </a:lnTo>
                  <a:lnTo>
                    <a:pt x="2438400" y="814388"/>
                  </a:lnTo>
                  <a:lnTo>
                    <a:pt x="2431257" y="852488"/>
                  </a:lnTo>
                  <a:lnTo>
                    <a:pt x="2390775" y="912019"/>
                  </a:lnTo>
                  <a:lnTo>
                    <a:pt x="2352675" y="952500"/>
                  </a:lnTo>
                  <a:lnTo>
                    <a:pt x="2264569" y="973932"/>
                  </a:lnTo>
                  <a:lnTo>
                    <a:pt x="2083594" y="1012032"/>
                  </a:lnTo>
                  <a:lnTo>
                    <a:pt x="1890713" y="1033463"/>
                  </a:lnTo>
                  <a:lnTo>
                    <a:pt x="1640682" y="1047750"/>
                  </a:lnTo>
                  <a:lnTo>
                    <a:pt x="1438275" y="1038225"/>
                  </a:lnTo>
                  <a:lnTo>
                    <a:pt x="1293019" y="1021557"/>
                  </a:lnTo>
                  <a:lnTo>
                    <a:pt x="1154907" y="995363"/>
                  </a:lnTo>
                  <a:lnTo>
                    <a:pt x="1028700" y="966788"/>
                  </a:lnTo>
                  <a:lnTo>
                    <a:pt x="914400" y="931069"/>
                  </a:lnTo>
                  <a:lnTo>
                    <a:pt x="762000" y="8643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4396DAC1-FCD5-4713-B357-A0C6DFA234F7}"/>
                </a:ext>
              </a:extLst>
            </p:cNvPr>
            <p:cNvSpPr/>
            <p:nvPr/>
          </p:nvSpPr>
          <p:spPr>
            <a:xfrm>
              <a:off x="5538788" y="4672013"/>
              <a:ext cx="495300" cy="644525"/>
            </a:xfrm>
            <a:custGeom>
              <a:avLst/>
              <a:gdLst>
                <a:gd name="connsiteX0" fmla="*/ 145256 w 495300"/>
                <a:gd name="connsiteY0" fmla="*/ 397668 h 645318"/>
                <a:gd name="connsiteX1" fmla="*/ 100012 w 495300"/>
                <a:gd name="connsiteY1" fmla="*/ 319087 h 645318"/>
                <a:gd name="connsiteX2" fmla="*/ 59531 w 495300"/>
                <a:gd name="connsiteY2" fmla="*/ 226218 h 645318"/>
                <a:gd name="connsiteX3" fmla="*/ 28575 w 495300"/>
                <a:gd name="connsiteY3" fmla="*/ 138112 h 645318"/>
                <a:gd name="connsiteX4" fmla="*/ 7143 w 495300"/>
                <a:gd name="connsiteY4" fmla="*/ 64293 h 645318"/>
                <a:gd name="connsiteX5" fmla="*/ 0 w 495300"/>
                <a:gd name="connsiteY5" fmla="*/ 33337 h 645318"/>
                <a:gd name="connsiteX6" fmla="*/ 0 w 495300"/>
                <a:gd name="connsiteY6" fmla="*/ 11906 h 645318"/>
                <a:gd name="connsiteX7" fmla="*/ 7143 w 495300"/>
                <a:gd name="connsiteY7" fmla="*/ 4762 h 645318"/>
                <a:gd name="connsiteX8" fmla="*/ 21431 w 495300"/>
                <a:gd name="connsiteY8" fmla="*/ 0 h 645318"/>
                <a:gd name="connsiteX9" fmla="*/ 40481 w 495300"/>
                <a:gd name="connsiteY9" fmla="*/ 9525 h 645318"/>
                <a:gd name="connsiteX10" fmla="*/ 66675 w 495300"/>
                <a:gd name="connsiteY10" fmla="*/ 52387 h 645318"/>
                <a:gd name="connsiteX11" fmla="*/ 114300 w 495300"/>
                <a:gd name="connsiteY11" fmla="*/ 126206 h 645318"/>
                <a:gd name="connsiteX12" fmla="*/ 159543 w 495300"/>
                <a:gd name="connsiteY12" fmla="*/ 176212 h 645318"/>
                <a:gd name="connsiteX13" fmla="*/ 197643 w 495300"/>
                <a:gd name="connsiteY13" fmla="*/ 207168 h 645318"/>
                <a:gd name="connsiteX14" fmla="*/ 242887 w 495300"/>
                <a:gd name="connsiteY14" fmla="*/ 223837 h 645318"/>
                <a:gd name="connsiteX15" fmla="*/ 490537 w 495300"/>
                <a:gd name="connsiteY15" fmla="*/ 545306 h 645318"/>
                <a:gd name="connsiteX16" fmla="*/ 495300 w 495300"/>
                <a:gd name="connsiteY16" fmla="*/ 600075 h 645318"/>
                <a:gd name="connsiteX17" fmla="*/ 488156 w 495300"/>
                <a:gd name="connsiteY17" fmla="*/ 626268 h 645318"/>
                <a:gd name="connsiteX18" fmla="*/ 473868 w 495300"/>
                <a:gd name="connsiteY18" fmla="*/ 638175 h 645318"/>
                <a:gd name="connsiteX19" fmla="*/ 452437 w 495300"/>
                <a:gd name="connsiteY19" fmla="*/ 645318 h 645318"/>
                <a:gd name="connsiteX20" fmla="*/ 416718 w 495300"/>
                <a:gd name="connsiteY20" fmla="*/ 645318 h 645318"/>
                <a:gd name="connsiteX21" fmla="*/ 364331 w 495300"/>
                <a:gd name="connsiteY21" fmla="*/ 631031 h 645318"/>
                <a:gd name="connsiteX22" fmla="*/ 307181 w 495300"/>
                <a:gd name="connsiteY22" fmla="*/ 597693 h 645318"/>
                <a:gd name="connsiteX23" fmla="*/ 271462 w 495300"/>
                <a:gd name="connsiteY23" fmla="*/ 566737 h 645318"/>
                <a:gd name="connsiteX24" fmla="*/ 226218 w 495300"/>
                <a:gd name="connsiteY24" fmla="*/ 519112 h 645318"/>
                <a:gd name="connsiteX25" fmla="*/ 145256 w 495300"/>
                <a:gd name="connsiteY25" fmla="*/ 39766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5300" h="645318">
                  <a:moveTo>
                    <a:pt x="145256" y="397668"/>
                  </a:moveTo>
                  <a:lnTo>
                    <a:pt x="100012" y="319087"/>
                  </a:lnTo>
                  <a:lnTo>
                    <a:pt x="59531" y="226218"/>
                  </a:lnTo>
                  <a:lnTo>
                    <a:pt x="28575" y="138112"/>
                  </a:lnTo>
                  <a:lnTo>
                    <a:pt x="7143" y="64293"/>
                  </a:lnTo>
                  <a:lnTo>
                    <a:pt x="0" y="33337"/>
                  </a:lnTo>
                  <a:lnTo>
                    <a:pt x="0" y="11906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40481" y="9525"/>
                  </a:lnTo>
                  <a:lnTo>
                    <a:pt x="66675" y="52387"/>
                  </a:lnTo>
                  <a:lnTo>
                    <a:pt x="114300" y="126206"/>
                  </a:lnTo>
                  <a:lnTo>
                    <a:pt x="159543" y="176212"/>
                  </a:lnTo>
                  <a:lnTo>
                    <a:pt x="197643" y="207168"/>
                  </a:lnTo>
                  <a:lnTo>
                    <a:pt x="242887" y="223837"/>
                  </a:lnTo>
                  <a:lnTo>
                    <a:pt x="490537" y="545306"/>
                  </a:lnTo>
                  <a:lnTo>
                    <a:pt x="495300" y="600075"/>
                  </a:lnTo>
                  <a:lnTo>
                    <a:pt x="488156" y="626268"/>
                  </a:lnTo>
                  <a:lnTo>
                    <a:pt x="473868" y="638175"/>
                  </a:lnTo>
                  <a:lnTo>
                    <a:pt x="452437" y="645318"/>
                  </a:lnTo>
                  <a:lnTo>
                    <a:pt x="416718" y="645318"/>
                  </a:lnTo>
                  <a:lnTo>
                    <a:pt x="364331" y="631031"/>
                  </a:lnTo>
                  <a:lnTo>
                    <a:pt x="307181" y="597693"/>
                  </a:lnTo>
                  <a:lnTo>
                    <a:pt x="271462" y="566737"/>
                  </a:lnTo>
                  <a:lnTo>
                    <a:pt x="226218" y="519112"/>
                  </a:lnTo>
                  <a:lnTo>
                    <a:pt x="145256" y="3976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C4D28F2E-A534-43BA-96B7-2F5CBD46B8BB}"/>
                </a:ext>
              </a:extLst>
            </p:cNvPr>
            <p:cNvSpPr/>
            <p:nvPr/>
          </p:nvSpPr>
          <p:spPr>
            <a:xfrm>
              <a:off x="6738938" y="4525963"/>
              <a:ext cx="614362" cy="762000"/>
            </a:xfrm>
            <a:custGeom>
              <a:avLst/>
              <a:gdLst>
                <a:gd name="connsiteX0" fmla="*/ 361950 w 614362"/>
                <a:gd name="connsiteY0" fmla="*/ 550069 h 762000"/>
                <a:gd name="connsiteX1" fmla="*/ 340518 w 614362"/>
                <a:gd name="connsiteY1" fmla="*/ 452438 h 762000"/>
                <a:gd name="connsiteX2" fmla="*/ 314325 w 614362"/>
                <a:gd name="connsiteY2" fmla="*/ 385763 h 762000"/>
                <a:gd name="connsiteX3" fmla="*/ 269081 w 614362"/>
                <a:gd name="connsiteY3" fmla="*/ 309563 h 762000"/>
                <a:gd name="connsiteX4" fmla="*/ 207168 w 614362"/>
                <a:gd name="connsiteY4" fmla="*/ 228600 h 762000"/>
                <a:gd name="connsiteX5" fmla="*/ 147637 w 614362"/>
                <a:gd name="connsiteY5" fmla="*/ 164307 h 762000"/>
                <a:gd name="connsiteX6" fmla="*/ 71437 w 614362"/>
                <a:gd name="connsiteY6" fmla="*/ 97632 h 762000"/>
                <a:gd name="connsiteX7" fmla="*/ 19050 w 614362"/>
                <a:gd name="connsiteY7" fmla="*/ 50007 h 762000"/>
                <a:gd name="connsiteX8" fmla="*/ 0 w 614362"/>
                <a:gd name="connsiteY8" fmla="*/ 30957 h 762000"/>
                <a:gd name="connsiteX9" fmla="*/ 0 w 614362"/>
                <a:gd name="connsiteY9" fmla="*/ 19050 h 762000"/>
                <a:gd name="connsiteX10" fmla="*/ 0 w 614362"/>
                <a:gd name="connsiteY10" fmla="*/ 9525 h 762000"/>
                <a:gd name="connsiteX11" fmla="*/ 4762 w 614362"/>
                <a:gd name="connsiteY11" fmla="*/ 0 h 762000"/>
                <a:gd name="connsiteX12" fmla="*/ 28575 w 614362"/>
                <a:gd name="connsiteY12" fmla="*/ 0 h 762000"/>
                <a:gd name="connsiteX13" fmla="*/ 78581 w 614362"/>
                <a:gd name="connsiteY13" fmla="*/ 11907 h 762000"/>
                <a:gd name="connsiteX14" fmla="*/ 195262 w 614362"/>
                <a:gd name="connsiteY14" fmla="*/ 76200 h 762000"/>
                <a:gd name="connsiteX15" fmla="*/ 338137 w 614362"/>
                <a:gd name="connsiteY15" fmla="*/ 166688 h 762000"/>
                <a:gd name="connsiteX16" fmla="*/ 457200 w 614362"/>
                <a:gd name="connsiteY16" fmla="*/ 259557 h 762000"/>
                <a:gd name="connsiteX17" fmla="*/ 507206 w 614362"/>
                <a:gd name="connsiteY17" fmla="*/ 311944 h 762000"/>
                <a:gd name="connsiteX18" fmla="*/ 542925 w 614362"/>
                <a:gd name="connsiteY18" fmla="*/ 366713 h 762000"/>
                <a:gd name="connsiteX19" fmla="*/ 571500 w 614362"/>
                <a:gd name="connsiteY19" fmla="*/ 419100 h 762000"/>
                <a:gd name="connsiteX20" fmla="*/ 590550 w 614362"/>
                <a:gd name="connsiteY20" fmla="*/ 461963 h 762000"/>
                <a:gd name="connsiteX21" fmla="*/ 607218 w 614362"/>
                <a:gd name="connsiteY21" fmla="*/ 528638 h 762000"/>
                <a:gd name="connsiteX22" fmla="*/ 614362 w 614362"/>
                <a:gd name="connsiteY22" fmla="*/ 569119 h 762000"/>
                <a:gd name="connsiteX23" fmla="*/ 614362 w 614362"/>
                <a:gd name="connsiteY23" fmla="*/ 626269 h 762000"/>
                <a:gd name="connsiteX24" fmla="*/ 604837 w 614362"/>
                <a:gd name="connsiteY24" fmla="*/ 673894 h 762000"/>
                <a:gd name="connsiteX25" fmla="*/ 581025 w 614362"/>
                <a:gd name="connsiteY25" fmla="*/ 719138 h 762000"/>
                <a:gd name="connsiteX26" fmla="*/ 552450 w 614362"/>
                <a:gd name="connsiteY26" fmla="*/ 747713 h 762000"/>
                <a:gd name="connsiteX27" fmla="*/ 528637 w 614362"/>
                <a:gd name="connsiteY27" fmla="*/ 759619 h 762000"/>
                <a:gd name="connsiteX28" fmla="*/ 492918 w 614362"/>
                <a:gd name="connsiteY28" fmla="*/ 762000 h 762000"/>
                <a:gd name="connsiteX29" fmla="*/ 459581 w 614362"/>
                <a:gd name="connsiteY29" fmla="*/ 740569 h 762000"/>
                <a:gd name="connsiteX30" fmla="*/ 428625 w 614362"/>
                <a:gd name="connsiteY30" fmla="*/ 707232 h 762000"/>
                <a:gd name="connsiteX31" fmla="*/ 400050 w 614362"/>
                <a:gd name="connsiteY31" fmla="*/ 661988 h 762000"/>
                <a:gd name="connsiteX32" fmla="*/ 361950 w 614362"/>
                <a:gd name="connsiteY32" fmla="*/ 55006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4362" h="762000">
                  <a:moveTo>
                    <a:pt x="361950" y="550069"/>
                  </a:moveTo>
                  <a:lnTo>
                    <a:pt x="340518" y="452438"/>
                  </a:lnTo>
                  <a:lnTo>
                    <a:pt x="314325" y="385763"/>
                  </a:lnTo>
                  <a:lnTo>
                    <a:pt x="269081" y="309563"/>
                  </a:lnTo>
                  <a:lnTo>
                    <a:pt x="207168" y="228600"/>
                  </a:lnTo>
                  <a:lnTo>
                    <a:pt x="147637" y="164307"/>
                  </a:lnTo>
                  <a:lnTo>
                    <a:pt x="71437" y="97632"/>
                  </a:lnTo>
                  <a:lnTo>
                    <a:pt x="19050" y="50007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8575" y="0"/>
                  </a:lnTo>
                  <a:lnTo>
                    <a:pt x="78581" y="11907"/>
                  </a:lnTo>
                  <a:lnTo>
                    <a:pt x="195262" y="76200"/>
                  </a:lnTo>
                  <a:lnTo>
                    <a:pt x="338137" y="166688"/>
                  </a:lnTo>
                  <a:lnTo>
                    <a:pt x="457200" y="259557"/>
                  </a:lnTo>
                  <a:lnTo>
                    <a:pt x="507206" y="311944"/>
                  </a:lnTo>
                  <a:lnTo>
                    <a:pt x="542925" y="366713"/>
                  </a:lnTo>
                  <a:lnTo>
                    <a:pt x="571500" y="419100"/>
                  </a:lnTo>
                  <a:lnTo>
                    <a:pt x="590550" y="461963"/>
                  </a:lnTo>
                  <a:lnTo>
                    <a:pt x="607218" y="528638"/>
                  </a:lnTo>
                  <a:lnTo>
                    <a:pt x="614362" y="569119"/>
                  </a:lnTo>
                  <a:lnTo>
                    <a:pt x="614362" y="626269"/>
                  </a:lnTo>
                  <a:lnTo>
                    <a:pt x="604837" y="673894"/>
                  </a:lnTo>
                  <a:lnTo>
                    <a:pt x="581025" y="719138"/>
                  </a:lnTo>
                  <a:lnTo>
                    <a:pt x="552450" y="747713"/>
                  </a:lnTo>
                  <a:lnTo>
                    <a:pt x="528637" y="759619"/>
                  </a:lnTo>
                  <a:lnTo>
                    <a:pt x="492918" y="762000"/>
                  </a:lnTo>
                  <a:lnTo>
                    <a:pt x="459581" y="740569"/>
                  </a:lnTo>
                  <a:lnTo>
                    <a:pt x="428625" y="707232"/>
                  </a:lnTo>
                  <a:lnTo>
                    <a:pt x="400050" y="661988"/>
                  </a:lnTo>
                  <a:lnTo>
                    <a:pt x="361950" y="550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CC78BEA7-1954-488B-BF69-C1A033E815CA}"/>
                </a:ext>
              </a:extLst>
            </p:cNvPr>
            <p:cNvSpPr/>
            <p:nvPr/>
          </p:nvSpPr>
          <p:spPr>
            <a:xfrm rot="16200000">
              <a:off x="2096294" y="2188369"/>
              <a:ext cx="2384425" cy="1503363"/>
            </a:xfrm>
            <a:custGeom>
              <a:avLst/>
              <a:gdLst>
                <a:gd name="connsiteX0" fmla="*/ 700087 w 2383631"/>
                <a:gd name="connsiteY0" fmla="*/ 654843 h 1502568"/>
                <a:gd name="connsiteX1" fmla="*/ 526256 w 2383631"/>
                <a:gd name="connsiteY1" fmla="*/ 528637 h 1502568"/>
                <a:gd name="connsiteX2" fmla="*/ 366712 w 2383631"/>
                <a:gd name="connsiteY2" fmla="*/ 404812 h 1502568"/>
                <a:gd name="connsiteX3" fmla="*/ 183356 w 2383631"/>
                <a:gd name="connsiteY3" fmla="*/ 242887 h 1502568"/>
                <a:gd name="connsiteX4" fmla="*/ 28575 w 2383631"/>
                <a:gd name="connsiteY4" fmla="*/ 88106 h 1502568"/>
                <a:gd name="connsiteX5" fmla="*/ 14287 w 2383631"/>
                <a:gd name="connsiteY5" fmla="*/ 69056 h 1502568"/>
                <a:gd name="connsiteX6" fmla="*/ 4762 w 2383631"/>
                <a:gd name="connsiteY6" fmla="*/ 47625 h 1502568"/>
                <a:gd name="connsiteX7" fmla="*/ 0 w 2383631"/>
                <a:gd name="connsiteY7" fmla="*/ 28575 h 1502568"/>
                <a:gd name="connsiteX8" fmla="*/ 2381 w 2383631"/>
                <a:gd name="connsiteY8" fmla="*/ 11906 h 1502568"/>
                <a:gd name="connsiteX9" fmla="*/ 9525 w 2383631"/>
                <a:gd name="connsiteY9" fmla="*/ 2381 h 1502568"/>
                <a:gd name="connsiteX10" fmla="*/ 33337 w 2383631"/>
                <a:gd name="connsiteY10" fmla="*/ 0 h 1502568"/>
                <a:gd name="connsiteX11" fmla="*/ 73819 w 2383631"/>
                <a:gd name="connsiteY11" fmla="*/ 21431 h 1502568"/>
                <a:gd name="connsiteX12" fmla="*/ 321469 w 2383631"/>
                <a:gd name="connsiteY12" fmla="*/ 195262 h 1502568"/>
                <a:gd name="connsiteX13" fmla="*/ 538162 w 2383631"/>
                <a:gd name="connsiteY13" fmla="*/ 338137 h 1502568"/>
                <a:gd name="connsiteX14" fmla="*/ 892969 w 2383631"/>
                <a:gd name="connsiteY14" fmla="*/ 557212 h 1502568"/>
                <a:gd name="connsiteX15" fmla="*/ 1250156 w 2383631"/>
                <a:gd name="connsiteY15" fmla="*/ 766762 h 1502568"/>
                <a:gd name="connsiteX16" fmla="*/ 1497806 w 2383631"/>
                <a:gd name="connsiteY16" fmla="*/ 890587 h 1502568"/>
                <a:gd name="connsiteX17" fmla="*/ 1764506 w 2383631"/>
                <a:gd name="connsiteY17" fmla="*/ 1007268 h 1502568"/>
                <a:gd name="connsiteX18" fmla="*/ 2000250 w 2383631"/>
                <a:gd name="connsiteY18" fmla="*/ 1104900 h 1502568"/>
                <a:gd name="connsiteX19" fmla="*/ 2064544 w 2383631"/>
                <a:gd name="connsiteY19" fmla="*/ 1123950 h 1502568"/>
                <a:gd name="connsiteX20" fmla="*/ 2105025 w 2383631"/>
                <a:gd name="connsiteY20" fmla="*/ 1131093 h 1502568"/>
                <a:gd name="connsiteX21" fmla="*/ 2140744 w 2383631"/>
                <a:gd name="connsiteY21" fmla="*/ 1133475 h 1502568"/>
                <a:gd name="connsiteX22" fmla="*/ 2178844 w 2383631"/>
                <a:gd name="connsiteY22" fmla="*/ 1121568 h 1502568"/>
                <a:gd name="connsiteX23" fmla="*/ 2235994 w 2383631"/>
                <a:gd name="connsiteY23" fmla="*/ 1095375 h 1502568"/>
                <a:gd name="connsiteX24" fmla="*/ 2274094 w 2383631"/>
                <a:gd name="connsiteY24" fmla="*/ 1066800 h 1502568"/>
                <a:gd name="connsiteX25" fmla="*/ 2307431 w 2383631"/>
                <a:gd name="connsiteY25" fmla="*/ 1023937 h 1502568"/>
                <a:gd name="connsiteX26" fmla="*/ 2316956 w 2383631"/>
                <a:gd name="connsiteY26" fmla="*/ 995362 h 1502568"/>
                <a:gd name="connsiteX27" fmla="*/ 2328862 w 2383631"/>
                <a:gd name="connsiteY27" fmla="*/ 978693 h 1502568"/>
                <a:gd name="connsiteX28" fmla="*/ 2350294 w 2383631"/>
                <a:gd name="connsiteY28" fmla="*/ 966787 h 1502568"/>
                <a:gd name="connsiteX29" fmla="*/ 2364581 w 2383631"/>
                <a:gd name="connsiteY29" fmla="*/ 969168 h 1502568"/>
                <a:gd name="connsiteX30" fmla="*/ 2376487 w 2383631"/>
                <a:gd name="connsiteY30" fmla="*/ 976312 h 1502568"/>
                <a:gd name="connsiteX31" fmla="*/ 2383631 w 2383631"/>
                <a:gd name="connsiteY31" fmla="*/ 1000125 h 1502568"/>
                <a:gd name="connsiteX32" fmla="*/ 2378869 w 2383631"/>
                <a:gd name="connsiteY32" fmla="*/ 1059656 h 1502568"/>
                <a:gd name="connsiteX33" fmla="*/ 2359819 w 2383631"/>
                <a:gd name="connsiteY33" fmla="*/ 1140618 h 1502568"/>
                <a:gd name="connsiteX34" fmla="*/ 2336006 w 2383631"/>
                <a:gd name="connsiteY34" fmla="*/ 1202531 h 1502568"/>
                <a:gd name="connsiteX35" fmla="*/ 2290762 w 2383631"/>
                <a:gd name="connsiteY35" fmla="*/ 1273968 h 1502568"/>
                <a:gd name="connsiteX36" fmla="*/ 2197894 w 2383631"/>
                <a:gd name="connsiteY36" fmla="*/ 1383506 h 1502568"/>
                <a:gd name="connsiteX37" fmla="*/ 2133600 w 2383631"/>
                <a:gd name="connsiteY37" fmla="*/ 1450181 h 1502568"/>
                <a:gd name="connsiteX38" fmla="*/ 2071687 w 2383631"/>
                <a:gd name="connsiteY38" fmla="*/ 1495425 h 1502568"/>
                <a:gd name="connsiteX39" fmla="*/ 2035969 w 2383631"/>
                <a:gd name="connsiteY39" fmla="*/ 1502568 h 1502568"/>
                <a:gd name="connsiteX40" fmla="*/ 2009775 w 2383631"/>
                <a:gd name="connsiteY40" fmla="*/ 1500187 h 1502568"/>
                <a:gd name="connsiteX41" fmla="*/ 1981200 w 2383631"/>
                <a:gd name="connsiteY41" fmla="*/ 1485900 h 1502568"/>
                <a:gd name="connsiteX42" fmla="*/ 1950244 w 2383631"/>
                <a:gd name="connsiteY42" fmla="*/ 1450181 h 1502568"/>
                <a:gd name="connsiteX43" fmla="*/ 1933575 w 2383631"/>
                <a:gd name="connsiteY43" fmla="*/ 1423987 h 1502568"/>
                <a:gd name="connsiteX44" fmla="*/ 1635919 w 2383631"/>
                <a:gd name="connsiteY44" fmla="*/ 1259681 h 1502568"/>
                <a:gd name="connsiteX45" fmla="*/ 1290637 w 2383631"/>
                <a:gd name="connsiteY45" fmla="*/ 1054893 h 1502568"/>
                <a:gd name="connsiteX46" fmla="*/ 1121569 w 2383631"/>
                <a:gd name="connsiteY46" fmla="*/ 952500 h 1502568"/>
                <a:gd name="connsiteX47" fmla="*/ 881062 w 2383631"/>
                <a:gd name="connsiteY47" fmla="*/ 785812 h 1502568"/>
                <a:gd name="connsiteX48" fmla="*/ 700087 w 2383631"/>
                <a:gd name="connsiteY48" fmla="*/ 654843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631" h="1502568">
                  <a:moveTo>
                    <a:pt x="700087" y="654843"/>
                  </a:moveTo>
                  <a:lnTo>
                    <a:pt x="526256" y="528637"/>
                  </a:lnTo>
                  <a:lnTo>
                    <a:pt x="366712" y="404812"/>
                  </a:lnTo>
                  <a:lnTo>
                    <a:pt x="183356" y="242887"/>
                  </a:lnTo>
                  <a:lnTo>
                    <a:pt x="28575" y="88106"/>
                  </a:lnTo>
                  <a:lnTo>
                    <a:pt x="14287" y="69056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73819" y="21431"/>
                  </a:lnTo>
                  <a:lnTo>
                    <a:pt x="321469" y="195262"/>
                  </a:lnTo>
                  <a:lnTo>
                    <a:pt x="538162" y="338137"/>
                  </a:lnTo>
                  <a:lnTo>
                    <a:pt x="892969" y="557212"/>
                  </a:lnTo>
                  <a:lnTo>
                    <a:pt x="1250156" y="766762"/>
                  </a:lnTo>
                  <a:lnTo>
                    <a:pt x="1497806" y="890587"/>
                  </a:lnTo>
                  <a:lnTo>
                    <a:pt x="1764506" y="1007268"/>
                  </a:lnTo>
                  <a:lnTo>
                    <a:pt x="2000250" y="1104900"/>
                  </a:lnTo>
                  <a:lnTo>
                    <a:pt x="2064544" y="1123950"/>
                  </a:lnTo>
                  <a:lnTo>
                    <a:pt x="2105025" y="1131093"/>
                  </a:lnTo>
                  <a:lnTo>
                    <a:pt x="2140744" y="1133475"/>
                  </a:lnTo>
                  <a:lnTo>
                    <a:pt x="2178844" y="1121568"/>
                  </a:lnTo>
                  <a:lnTo>
                    <a:pt x="2235994" y="1095375"/>
                  </a:lnTo>
                  <a:lnTo>
                    <a:pt x="2274094" y="1066800"/>
                  </a:lnTo>
                  <a:lnTo>
                    <a:pt x="2307431" y="1023937"/>
                  </a:lnTo>
                  <a:lnTo>
                    <a:pt x="2316956" y="995362"/>
                  </a:lnTo>
                  <a:lnTo>
                    <a:pt x="2328862" y="978693"/>
                  </a:lnTo>
                  <a:lnTo>
                    <a:pt x="2350294" y="966787"/>
                  </a:lnTo>
                  <a:lnTo>
                    <a:pt x="2364581" y="969168"/>
                  </a:lnTo>
                  <a:lnTo>
                    <a:pt x="2376487" y="976312"/>
                  </a:lnTo>
                  <a:lnTo>
                    <a:pt x="2383631" y="1000125"/>
                  </a:lnTo>
                  <a:cubicBezTo>
                    <a:pt x="2378803" y="1058066"/>
                    <a:pt x="2378869" y="1038159"/>
                    <a:pt x="2378869" y="1059656"/>
                  </a:cubicBezTo>
                  <a:lnTo>
                    <a:pt x="2359819" y="1140618"/>
                  </a:lnTo>
                  <a:lnTo>
                    <a:pt x="2336006" y="1202531"/>
                  </a:lnTo>
                  <a:lnTo>
                    <a:pt x="2290762" y="1273968"/>
                  </a:lnTo>
                  <a:lnTo>
                    <a:pt x="2197894" y="1383506"/>
                  </a:lnTo>
                  <a:lnTo>
                    <a:pt x="2133600" y="1450181"/>
                  </a:lnTo>
                  <a:lnTo>
                    <a:pt x="2071687" y="1495425"/>
                  </a:lnTo>
                  <a:lnTo>
                    <a:pt x="2035969" y="1502568"/>
                  </a:lnTo>
                  <a:lnTo>
                    <a:pt x="2009775" y="1500187"/>
                  </a:lnTo>
                  <a:cubicBezTo>
                    <a:pt x="1982559" y="1487817"/>
                    <a:pt x="1990363" y="1495063"/>
                    <a:pt x="1981200" y="1485900"/>
                  </a:cubicBezTo>
                  <a:lnTo>
                    <a:pt x="1950244" y="1450181"/>
                  </a:lnTo>
                  <a:lnTo>
                    <a:pt x="1933575" y="1423987"/>
                  </a:lnTo>
                  <a:lnTo>
                    <a:pt x="1635919" y="1259681"/>
                  </a:lnTo>
                  <a:lnTo>
                    <a:pt x="1290637" y="1054893"/>
                  </a:lnTo>
                  <a:lnTo>
                    <a:pt x="1121569" y="952500"/>
                  </a:lnTo>
                  <a:lnTo>
                    <a:pt x="881062" y="785812"/>
                  </a:lnTo>
                  <a:lnTo>
                    <a:pt x="700087" y="654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4F3C9CF4-CE83-4FE1-9D74-A4ADE681FB8B}"/>
                </a:ext>
              </a:extLst>
            </p:cNvPr>
            <p:cNvSpPr/>
            <p:nvPr/>
          </p:nvSpPr>
          <p:spPr>
            <a:xfrm rot="16200000">
              <a:off x="1931988" y="4256088"/>
              <a:ext cx="2981325" cy="403225"/>
            </a:xfrm>
            <a:custGeom>
              <a:avLst/>
              <a:gdLst>
                <a:gd name="connsiteX0" fmla="*/ 1432384 w 2981050"/>
                <a:gd name="connsiteY0" fmla="*/ 383202 h 404344"/>
                <a:gd name="connsiteX1" fmla="*/ 998969 w 2981050"/>
                <a:gd name="connsiteY1" fmla="*/ 359417 h 404344"/>
                <a:gd name="connsiteX2" fmla="*/ 623695 w 2981050"/>
                <a:gd name="connsiteY2" fmla="*/ 327704 h 404344"/>
                <a:gd name="connsiteX3" fmla="*/ 383202 w 2981050"/>
                <a:gd name="connsiteY3" fmla="*/ 303919 h 404344"/>
                <a:gd name="connsiteX4" fmla="*/ 187637 w 2981050"/>
                <a:gd name="connsiteY4" fmla="*/ 277491 h 404344"/>
                <a:gd name="connsiteX5" fmla="*/ 79283 w 2981050"/>
                <a:gd name="connsiteY5" fmla="*/ 256349 h 404344"/>
                <a:gd name="connsiteX6" fmla="*/ 50213 w 2981050"/>
                <a:gd name="connsiteY6" fmla="*/ 245778 h 404344"/>
                <a:gd name="connsiteX7" fmla="*/ 26428 w 2981050"/>
                <a:gd name="connsiteY7" fmla="*/ 227278 h 404344"/>
                <a:gd name="connsiteX8" fmla="*/ 10571 w 2981050"/>
                <a:gd name="connsiteY8" fmla="*/ 206136 h 404344"/>
                <a:gd name="connsiteX9" fmla="*/ 2643 w 2981050"/>
                <a:gd name="connsiteY9" fmla="*/ 190279 h 404344"/>
                <a:gd name="connsiteX10" fmla="*/ 0 w 2981050"/>
                <a:gd name="connsiteY10" fmla="*/ 161209 h 404344"/>
                <a:gd name="connsiteX11" fmla="*/ 18499 w 2981050"/>
                <a:gd name="connsiteY11" fmla="*/ 118925 h 404344"/>
                <a:gd name="connsiteX12" fmla="*/ 47570 w 2981050"/>
                <a:gd name="connsiteY12" fmla="*/ 87211 h 404344"/>
                <a:gd name="connsiteX13" fmla="*/ 97782 w 2981050"/>
                <a:gd name="connsiteY13" fmla="*/ 63426 h 404344"/>
                <a:gd name="connsiteX14" fmla="*/ 158566 w 2981050"/>
                <a:gd name="connsiteY14" fmla="*/ 42284 h 404344"/>
                <a:gd name="connsiteX15" fmla="*/ 245778 w 2981050"/>
                <a:gd name="connsiteY15" fmla="*/ 21142 h 404344"/>
                <a:gd name="connsiteX16" fmla="*/ 401702 w 2981050"/>
                <a:gd name="connsiteY16" fmla="*/ 0 h 404344"/>
                <a:gd name="connsiteX17" fmla="*/ 438700 w 2981050"/>
                <a:gd name="connsiteY17" fmla="*/ 15856 h 404344"/>
                <a:gd name="connsiteX18" fmla="*/ 517984 w 2981050"/>
                <a:gd name="connsiteY18" fmla="*/ 42284 h 404344"/>
                <a:gd name="connsiteX19" fmla="*/ 644837 w 2981050"/>
                <a:gd name="connsiteY19" fmla="*/ 68712 h 404344"/>
                <a:gd name="connsiteX20" fmla="*/ 798118 w 2981050"/>
                <a:gd name="connsiteY20" fmla="*/ 97782 h 404344"/>
                <a:gd name="connsiteX21" fmla="*/ 975184 w 2981050"/>
                <a:gd name="connsiteY21" fmla="*/ 118925 h 404344"/>
                <a:gd name="connsiteX22" fmla="*/ 1345172 w 2981050"/>
                <a:gd name="connsiteY22" fmla="*/ 150638 h 404344"/>
                <a:gd name="connsiteX23" fmla="*/ 1786515 w 2981050"/>
                <a:gd name="connsiteY23" fmla="*/ 169137 h 404344"/>
                <a:gd name="connsiteX24" fmla="*/ 2201431 w 2981050"/>
                <a:gd name="connsiteY24" fmla="*/ 179708 h 404344"/>
                <a:gd name="connsiteX25" fmla="*/ 2637489 w 2981050"/>
                <a:gd name="connsiteY25" fmla="*/ 179708 h 404344"/>
                <a:gd name="connsiteX26" fmla="*/ 2785484 w 2981050"/>
                <a:gd name="connsiteY26" fmla="*/ 103068 h 404344"/>
                <a:gd name="connsiteX27" fmla="*/ 2981050 w 2981050"/>
                <a:gd name="connsiteY27" fmla="*/ 182351 h 404344"/>
                <a:gd name="connsiteX28" fmla="*/ 2941408 w 2981050"/>
                <a:gd name="connsiteY28" fmla="*/ 266920 h 404344"/>
                <a:gd name="connsiteX29" fmla="*/ 2907052 w 2981050"/>
                <a:gd name="connsiteY29" fmla="*/ 317133 h 404344"/>
                <a:gd name="connsiteX30" fmla="*/ 2864767 w 2981050"/>
                <a:gd name="connsiteY30" fmla="*/ 351489 h 404344"/>
                <a:gd name="connsiteX31" fmla="*/ 2803984 w 2981050"/>
                <a:gd name="connsiteY31" fmla="*/ 383202 h 404344"/>
                <a:gd name="connsiteX32" fmla="*/ 2722058 w 2981050"/>
                <a:gd name="connsiteY32" fmla="*/ 404344 h 404344"/>
                <a:gd name="connsiteX33" fmla="*/ 2618989 w 2981050"/>
                <a:gd name="connsiteY33" fmla="*/ 404344 h 404344"/>
                <a:gd name="connsiteX34" fmla="*/ 2095720 w 2981050"/>
                <a:gd name="connsiteY34" fmla="*/ 396416 h 404344"/>
                <a:gd name="connsiteX35" fmla="*/ 1432384 w 2981050"/>
                <a:gd name="connsiteY35" fmla="*/ 383202 h 40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1050" h="404344">
                  <a:moveTo>
                    <a:pt x="1432384" y="383202"/>
                  </a:moveTo>
                  <a:lnTo>
                    <a:pt x="998969" y="359417"/>
                  </a:lnTo>
                  <a:lnTo>
                    <a:pt x="623695" y="327704"/>
                  </a:lnTo>
                  <a:lnTo>
                    <a:pt x="383202" y="303919"/>
                  </a:lnTo>
                  <a:lnTo>
                    <a:pt x="187637" y="277491"/>
                  </a:lnTo>
                  <a:lnTo>
                    <a:pt x="79283" y="256349"/>
                  </a:lnTo>
                  <a:lnTo>
                    <a:pt x="50213" y="245778"/>
                  </a:lnTo>
                  <a:lnTo>
                    <a:pt x="26428" y="227278"/>
                  </a:lnTo>
                  <a:lnTo>
                    <a:pt x="10571" y="206136"/>
                  </a:lnTo>
                  <a:lnTo>
                    <a:pt x="2643" y="190279"/>
                  </a:lnTo>
                  <a:lnTo>
                    <a:pt x="0" y="161209"/>
                  </a:lnTo>
                  <a:lnTo>
                    <a:pt x="18499" y="118925"/>
                  </a:lnTo>
                  <a:lnTo>
                    <a:pt x="47570" y="87211"/>
                  </a:lnTo>
                  <a:lnTo>
                    <a:pt x="97782" y="63426"/>
                  </a:lnTo>
                  <a:lnTo>
                    <a:pt x="158566" y="42284"/>
                  </a:lnTo>
                  <a:lnTo>
                    <a:pt x="245778" y="21142"/>
                  </a:lnTo>
                  <a:lnTo>
                    <a:pt x="401702" y="0"/>
                  </a:lnTo>
                  <a:lnTo>
                    <a:pt x="438700" y="15856"/>
                  </a:lnTo>
                  <a:lnTo>
                    <a:pt x="517984" y="42284"/>
                  </a:lnTo>
                  <a:lnTo>
                    <a:pt x="644837" y="68712"/>
                  </a:lnTo>
                  <a:lnTo>
                    <a:pt x="798118" y="97782"/>
                  </a:lnTo>
                  <a:lnTo>
                    <a:pt x="975184" y="118925"/>
                  </a:lnTo>
                  <a:lnTo>
                    <a:pt x="1345172" y="150638"/>
                  </a:lnTo>
                  <a:lnTo>
                    <a:pt x="1786515" y="169137"/>
                  </a:lnTo>
                  <a:lnTo>
                    <a:pt x="2201431" y="179708"/>
                  </a:lnTo>
                  <a:lnTo>
                    <a:pt x="2637489" y="179708"/>
                  </a:lnTo>
                  <a:lnTo>
                    <a:pt x="2785484" y="103068"/>
                  </a:lnTo>
                  <a:lnTo>
                    <a:pt x="2981050" y="182351"/>
                  </a:lnTo>
                  <a:cubicBezTo>
                    <a:pt x="2943538" y="265412"/>
                    <a:pt x="2965239" y="243089"/>
                    <a:pt x="2941408" y="266920"/>
                  </a:cubicBezTo>
                  <a:lnTo>
                    <a:pt x="2907052" y="317133"/>
                  </a:lnTo>
                  <a:lnTo>
                    <a:pt x="2864767" y="351489"/>
                  </a:lnTo>
                  <a:lnTo>
                    <a:pt x="2803984" y="383202"/>
                  </a:lnTo>
                  <a:lnTo>
                    <a:pt x="2722058" y="404344"/>
                  </a:lnTo>
                  <a:lnTo>
                    <a:pt x="2618989" y="404344"/>
                  </a:lnTo>
                  <a:lnTo>
                    <a:pt x="2095720" y="396416"/>
                  </a:lnTo>
                  <a:lnTo>
                    <a:pt x="1432384" y="3832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34927DA3-F008-4958-8BAD-8E870968A3C8}"/>
                </a:ext>
              </a:extLst>
            </p:cNvPr>
            <p:cNvSpPr/>
            <p:nvPr/>
          </p:nvSpPr>
          <p:spPr>
            <a:xfrm>
              <a:off x="4429125" y="1973263"/>
              <a:ext cx="2366963" cy="488950"/>
            </a:xfrm>
            <a:custGeom>
              <a:avLst/>
              <a:gdLst>
                <a:gd name="connsiteX0" fmla="*/ 1045369 w 2366963"/>
                <a:gd name="connsiteY0" fmla="*/ 373857 h 488157"/>
                <a:gd name="connsiteX1" fmla="*/ 659606 w 2366963"/>
                <a:gd name="connsiteY1" fmla="*/ 450057 h 488157"/>
                <a:gd name="connsiteX2" fmla="*/ 483394 w 2366963"/>
                <a:gd name="connsiteY2" fmla="*/ 488157 h 488157"/>
                <a:gd name="connsiteX3" fmla="*/ 404813 w 2366963"/>
                <a:gd name="connsiteY3" fmla="*/ 473869 h 488157"/>
                <a:gd name="connsiteX4" fmla="*/ 330994 w 2366963"/>
                <a:gd name="connsiteY4" fmla="*/ 452438 h 488157"/>
                <a:gd name="connsiteX5" fmla="*/ 257175 w 2366963"/>
                <a:gd name="connsiteY5" fmla="*/ 411957 h 488157"/>
                <a:gd name="connsiteX6" fmla="*/ 152400 w 2366963"/>
                <a:gd name="connsiteY6" fmla="*/ 338138 h 488157"/>
                <a:gd name="connsiteX7" fmla="*/ 80963 w 2366963"/>
                <a:gd name="connsiteY7" fmla="*/ 273844 h 488157"/>
                <a:gd name="connsiteX8" fmla="*/ 28575 w 2366963"/>
                <a:gd name="connsiteY8" fmla="*/ 216694 h 488157"/>
                <a:gd name="connsiteX9" fmla="*/ 4763 w 2366963"/>
                <a:gd name="connsiteY9" fmla="*/ 178594 h 488157"/>
                <a:gd name="connsiteX10" fmla="*/ 0 w 2366963"/>
                <a:gd name="connsiteY10" fmla="*/ 152400 h 488157"/>
                <a:gd name="connsiteX11" fmla="*/ 9525 w 2366963"/>
                <a:gd name="connsiteY11" fmla="*/ 133350 h 488157"/>
                <a:gd name="connsiteX12" fmla="*/ 26194 w 2366963"/>
                <a:gd name="connsiteY12" fmla="*/ 133350 h 488157"/>
                <a:gd name="connsiteX13" fmla="*/ 88106 w 2366963"/>
                <a:gd name="connsiteY13" fmla="*/ 169069 h 488157"/>
                <a:gd name="connsiteX14" fmla="*/ 171450 w 2366963"/>
                <a:gd name="connsiteY14" fmla="*/ 211932 h 488157"/>
                <a:gd name="connsiteX15" fmla="*/ 247650 w 2366963"/>
                <a:gd name="connsiteY15" fmla="*/ 242888 h 488157"/>
                <a:gd name="connsiteX16" fmla="*/ 319088 w 2366963"/>
                <a:gd name="connsiteY16" fmla="*/ 264319 h 488157"/>
                <a:gd name="connsiteX17" fmla="*/ 373856 w 2366963"/>
                <a:gd name="connsiteY17" fmla="*/ 271463 h 488157"/>
                <a:gd name="connsiteX18" fmla="*/ 431006 w 2366963"/>
                <a:gd name="connsiteY18" fmla="*/ 271463 h 488157"/>
                <a:gd name="connsiteX19" fmla="*/ 657225 w 2366963"/>
                <a:gd name="connsiteY19" fmla="*/ 247650 h 488157"/>
                <a:gd name="connsiteX20" fmla="*/ 983456 w 2366963"/>
                <a:gd name="connsiteY20" fmla="*/ 202407 h 488157"/>
                <a:gd name="connsiteX21" fmla="*/ 1223963 w 2366963"/>
                <a:gd name="connsiteY21" fmla="*/ 183357 h 488157"/>
                <a:gd name="connsiteX22" fmla="*/ 1485900 w 2366963"/>
                <a:gd name="connsiteY22" fmla="*/ 128588 h 488157"/>
                <a:gd name="connsiteX23" fmla="*/ 1752600 w 2366963"/>
                <a:gd name="connsiteY23" fmla="*/ 76200 h 488157"/>
                <a:gd name="connsiteX24" fmla="*/ 1912144 w 2366963"/>
                <a:gd name="connsiteY24" fmla="*/ 40482 h 488157"/>
                <a:gd name="connsiteX25" fmla="*/ 2009775 w 2366963"/>
                <a:gd name="connsiteY25" fmla="*/ 0 h 488157"/>
                <a:gd name="connsiteX26" fmla="*/ 2026444 w 2366963"/>
                <a:gd name="connsiteY26" fmla="*/ 2382 h 488157"/>
                <a:gd name="connsiteX27" fmla="*/ 2105025 w 2366963"/>
                <a:gd name="connsiteY27" fmla="*/ 16669 h 488157"/>
                <a:gd name="connsiteX28" fmla="*/ 2207419 w 2366963"/>
                <a:gd name="connsiteY28" fmla="*/ 35719 h 488157"/>
                <a:gd name="connsiteX29" fmla="*/ 2269331 w 2366963"/>
                <a:gd name="connsiteY29" fmla="*/ 57150 h 488157"/>
                <a:gd name="connsiteX30" fmla="*/ 2321719 w 2366963"/>
                <a:gd name="connsiteY30" fmla="*/ 85725 h 488157"/>
                <a:gd name="connsiteX31" fmla="*/ 2347913 w 2366963"/>
                <a:gd name="connsiteY31" fmla="*/ 109538 h 488157"/>
                <a:gd name="connsiteX32" fmla="*/ 2362200 w 2366963"/>
                <a:gd name="connsiteY32" fmla="*/ 128588 h 488157"/>
                <a:gd name="connsiteX33" fmla="*/ 2366963 w 2366963"/>
                <a:gd name="connsiteY33" fmla="*/ 154782 h 488157"/>
                <a:gd name="connsiteX34" fmla="*/ 2357438 w 2366963"/>
                <a:gd name="connsiteY34" fmla="*/ 185738 h 488157"/>
                <a:gd name="connsiteX35" fmla="*/ 2338388 w 2366963"/>
                <a:gd name="connsiteY35" fmla="*/ 207169 h 488157"/>
                <a:gd name="connsiteX36" fmla="*/ 2297906 w 2366963"/>
                <a:gd name="connsiteY36" fmla="*/ 223838 h 488157"/>
                <a:gd name="connsiteX37" fmla="*/ 2238375 w 2366963"/>
                <a:gd name="connsiteY37" fmla="*/ 240507 h 488157"/>
                <a:gd name="connsiteX38" fmla="*/ 2093119 w 2366963"/>
                <a:gd name="connsiteY38" fmla="*/ 250032 h 488157"/>
                <a:gd name="connsiteX39" fmla="*/ 1857375 w 2366963"/>
                <a:gd name="connsiteY39" fmla="*/ 259557 h 488157"/>
                <a:gd name="connsiteX40" fmla="*/ 1752600 w 2366963"/>
                <a:gd name="connsiteY40" fmla="*/ 266700 h 488157"/>
                <a:gd name="connsiteX41" fmla="*/ 1540669 w 2366963"/>
                <a:gd name="connsiteY41" fmla="*/ 295275 h 488157"/>
                <a:gd name="connsiteX42" fmla="*/ 1045369 w 2366963"/>
                <a:gd name="connsiteY42" fmla="*/ 373857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6963" h="488157">
                  <a:moveTo>
                    <a:pt x="1045369" y="373857"/>
                  </a:moveTo>
                  <a:lnTo>
                    <a:pt x="659606" y="450057"/>
                  </a:lnTo>
                  <a:lnTo>
                    <a:pt x="483394" y="488157"/>
                  </a:lnTo>
                  <a:lnTo>
                    <a:pt x="404813" y="473869"/>
                  </a:lnTo>
                  <a:lnTo>
                    <a:pt x="330994" y="452438"/>
                  </a:lnTo>
                  <a:lnTo>
                    <a:pt x="257175" y="411957"/>
                  </a:lnTo>
                  <a:lnTo>
                    <a:pt x="152400" y="338138"/>
                  </a:lnTo>
                  <a:lnTo>
                    <a:pt x="80963" y="273844"/>
                  </a:lnTo>
                  <a:lnTo>
                    <a:pt x="28575" y="216694"/>
                  </a:lnTo>
                  <a:lnTo>
                    <a:pt x="4763" y="178594"/>
                  </a:lnTo>
                  <a:lnTo>
                    <a:pt x="0" y="152400"/>
                  </a:lnTo>
                  <a:lnTo>
                    <a:pt x="9525" y="133350"/>
                  </a:lnTo>
                  <a:lnTo>
                    <a:pt x="26194" y="133350"/>
                  </a:lnTo>
                  <a:lnTo>
                    <a:pt x="88106" y="169069"/>
                  </a:lnTo>
                  <a:lnTo>
                    <a:pt x="171450" y="211932"/>
                  </a:lnTo>
                  <a:lnTo>
                    <a:pt x="247650" y="242888"/>
                  </a:lnTo>
                  <a:lnTo>
                    <a:pt x="319088" y="264319"/>
                  </a:lnTo>
                  <a:lnTo>
                    <a:pt x="373856" y="271463"/>
                  </a:lnTo>
                  <a:lnTo>
                    <a:pt x="431006" y="271463"/>
                  </a:lnTo>
                  <a:lnTo>
                    <a:pt x="657225" y="247650"/>
                  </a:lnTo>
                  <a:lnTo>
                    <a:pt x="983456" y="202407"/>
                  </a:lnTo>
                  <a:lnTo>
                    <a:pt x="1223963" y="183357"/>
                  </a:lnTo>
                  <a:lnTo>
                    <a:pt x="1485900" y="128588"/>
                  </a:lnTo>
                  <a:lnTo>
                    <a:pt x="1752600" y="76200"/>
                  </a:lnTo>
                  <a:lnTo>
                    <a:pt x="1912144" y="40482"/>
                  </a:lnTo>
                  <a:lnTo>
                    <a:pt x="2009775" y="0"/>
                  </a:lnTo>
                  <a:lnTo>
                    <a:pt x="2026444" y="2382"/>
                  </a:lnTo>
                  <a:lnTo>
                    <a:pt x="2105025" y="16669"/>
                  </a:lnTo>
                  <a:lnTo>
                    <a:pt x="2207419" y="35719"/>
                  </a:lnTo>
                  <a:lnTo>
                    <a:pt x="2269331" y="57150"/>
                  </a:lnTo>
                  <a:lnTo>
                    <a:pt x="2321719" y="85725"/>
                  </a:lnTo>
                  <a:lnTo>
                    <a:pt x="2347913" y="109538"/>
                  </a:lnTo>
                  <a:lnTo>
                    <a:pt x="2362200" y="128588"/>
                  </a:lnTo>
                  <a:lnTo>
                    <a:pt x="2366963" y="154782"/>
                  </a:lnTo>
                  <a:lnTo>
                    <a:pt x="2357438" y="185738"/>
                  </a:lnTo>
                  <a:lnTo>
                    <a:pt x="2338388" y="207169"/>
                  </a:lnTo>
                  <a:lnTo>
                    <a:pt x="2297906" y="223838"/>
                  </a:lnTo>
                  <a:lnTo>
                    <a:pt x="2238375" y="240507"/>
                  </a:lnTo>
                  <a:lnTo>
                    <a:pt x="2093119" y="250032"/>
                  </a:lnTo>
                  <a:lnTo>
                    <a:pt x="1857375" y="259557"/>
                  </a:lnTo>
                  <a:lnTo>
                    <a:pt x="1752600" y="266700"/>
                  </a:lnTo>
                  <a:lnTo>
                    <a:pt x="1540669" y="295275"/>
                  </a:lnTo>
                  <a:lnTo>
                    <a:pt x="1045369" y="3738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8">
              <a:extLst>
                <a:ext uri="{FF2B5EF4-FFF2-40B4-BE49-F238E27FC236}">
                  <a16:creationId xmlns:a16="http://schemas.microsoft.com/office/drawing/2014/main" id="{1E407118-CC98-4E25-BC6B-3CEF28A0CAD3}"/>
                </a:ext>
              </a:extLst>
            </p:cNvPr>
            <p:cNvSpPr/>
            <p:nvPr/>
          </p:nvSpPr>
          <p:spPr>
            <a:xfrm>
              <a:off x="4870450" y="2379663"/>
              <a:ext cx="439738" cy="601662"/>
            </a:xfrm>
            <a:custGeom>
              <a:avLst/>
              <a:gdLst>
                <a:gd name="connsiteX0" fmla="*/ 190500 w 440532"/>
                <a:gd name="connsiteY0" fmla="*/ 366712 h 602456"/>
                <a:gd name="connsiteX1" fmla="*/ 135732 w 440532"/>
                <a:gd name="connsiteY1" fmla="*/ 250031 h 602456"/>
                <a:gd name="connsiteX2" fmla="*/ 80963 w 440532"/>
                <a:gd name="connsiteY2" fmla="*/ 145256 h 602456"/>
                <a:gd name="connsiteX3" fmla="*/ 0 w 440532"/>
                <a:gd name="connsiteY3" fmla="*/ 14287 h 602456"/>
                <a:gd name="connsiteX4" fmla="*/ 176213 w 440532"/>
                <a:gd name="connsiteY4" fmla="*/ 0 h 602456"/>
                <a:gd name="connsiteX5" fmla="*/ 264319 w 440532"/>
                <a:gd name="connsiteY5" fmla="*/ 73819 h 602456"/>
                <a:gd name="connsiteX6" fmla="*/ 288132 w 440532"/>
                <a:gd name="connsiteY6" fmla="*/ 100012 h 602456"/>
                <a:gd name="connsiteX7" fmla="*/ 316707 w 440532"/>
                <a:gd name="connsiteY7" fmla="*/ 145256 h 602456"/>
                <a:gd name="connsiteX8" fmla="*/ 352425 w 440532"/>
                <a:gd name="connsiteY8" fmla="*/ 211931 h 602456"/>
                <a:gd name="connsiteX9" fmla="*/ 383382 w 440532"/>
                <a:gd name="connsiteY9" fmla="*/ 288131 h 602456"/>
                <a:gd name="connsiteX10" fmla="*/ 414338 w 440532"/>
                <a:gd name="connsiteY10" fmla="*/ 407194 h 602456"/>
                <a:gd name="connsiteX11" fmla="*/ 440532 w 440532"/>
                <a:gd name="connsiteY11" fmla="*/ 550069 h 602456"/>
                <a:gd name="connsiteX12" fmla="*/ 269082 w 440532"/>
                <a:gd name="connsiteY12" fmla="*/ 602456 h 602456"/>
                <a:gd name="connsiteX13" fmla="*/ 190500 w 440532"/>
                <a:gd name="connsiteY13" fmla="*/ 36671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0532" h="602456">
                  <a:moveTo>
                    <a:pt x="190500" y="366712"/>
                  </a:moveTo>
                  <a:lnTo>
                    <a:pt x="135732" y="250031"/>
                  </a:lnTo>
                  <a:lnTo>
                    <a:pt x="80963" y="145256"/>
                  </a:lnTo>
                  <a:lnTo>
                    <a:pt x="0" y="14287"/>
                  </a:lnTo>
                  <a:lnTo>
                    <a:pt x="176213" y="0"/>
                  </a:lnTo>
                  <a:lnTo>
                    <a:pt x="264319" y="73819"/>
                  </a:lnTo>
                  <a:lnTo>
                    <a:pt x="288132" y="100012"/>
                  </a:lnTo>
                  <a:lnTo>
                    <a:pt x="316707" y="145256"/>
                  </a:lnTo>
                  <a:lnTo>
                    <a:pt x="352425" y="211931"/>
                  </a:lnTo>
                  <a:lnTo>
                    <a:pt x="383382" y="288131"/>
                  </a:lnTo>
                  <a:lnTo>
                    <a:pt x="414338" y="407194"/>
                  </a:lnTo>
                  <a:lnTo>
                    <a:pt x="440532" y="550069"/>
                  </a:lnTo>
                  <a:lnTo>
                    <a:pt x="269082" y="602456"/>
                  </a:lnTo>
                  <a:lnTo>
                    <a:pt x="190500" y="3667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9">
              <a:extLst>
                <a:ext uri="{FF2B5EF4-FFF2-40B4-BE49-F238E27FC236}">
                  <a16:creationId xmlns:a16="http://schemas.microsoft.com/office/drawing/2014/main" id="{95D9A1BD-0C70-4988-BC3A-5BE200B340E6}"/>
                </a:ext>
              </a:extLst>
            </p:cNvPr>
            <p:cNvSpPr/>
            <p:nvPr/>
          </p:nvSpPr>
          <p:spPr>
            <a:xfrm>
              <a:off x="5934075" y="2173288"/>
              <a:ext cx="371475" cy="679450"/>
            </a:xfrm>
            <a:custGeom>
              <a:avLst/>
              <a:gdLst>
                <a:gd name="connsiteX0" fmla="*/ 54769 w 371475"/>
                <a:gd name="connsiteY0" fmla="*/ 411957 h 678657"/>
                <a:gd name="connsiteX1" fmla="*/ 78581 w 371475"/>
                <a:gd name="connsiteY1" fmla="*/ 280988 h 678657"/>
                <a:gd name="connsiteX2" fmla="*/ 83344 w 371475"/>
                <a:gd name="connsiteY2" fmla="*/ 219075 h 678657"/>
                <a:gd name="connsiteX3" fmla="*/ 85725 w 371475"/>
                <a:gd name="connsiteY3" fmla="*/ 154782 h 678657"/>
                <a:gd name="connsiteX4" fmla="*/ 83344 w 371475"/>
                <a:gd name="connsiteY4" fmla="*/ 47625 h 678657"/>
                <a:gd name="connsiteX5" fmla="*/ 188119 w 371475"/>
                <a:gd name="connsiteY5" fmla="*/ 0 h 678657"/>
                <a:gd name="connsiteX6" fmla="*/ 304800 w 371475"/>
                <a:gd name="connsiteY6" fmla="*/ 100013 h 678657"/>
                <a:gd name="connsiteX7" fmla="*/ 345281 w 371475"/>
                <a:gd name="connsiteY7" fmla="*/ 133350 h 678657"/>
                <a:gd name="connsiteX8" fmla="*/ 364331 w 371475"/>
                <a:gd name="connsiteY8" fmla="*/ 164307 h 678657"/>
                <a:gd name="connsiteX9" fmla="*/ 371475 w 371475"/>
                <a:gd name="connsiteY9" fmla="*/ 195263 h 678657"/>
                <a:gd name="connsiteX10" fmla="*/ 359569 w 371475"/>
                <a:gd name="connsiteY10" fmla="*/ 228600 h 678657"/>
                <a:gd name="connsiteX11" fmla="*/ 288131 w 371475"/>
                <a:gd name="connsiteY11" fmla="*/ 359569 h 678657"/>
                <a:gd name="connsiteX12" fmla="*/ 164306 w 371475"/>
                <a:gd name="connsiteY12" fmla="*/ 590550 h 678657"/>
                <a:gd name="connsiteX13" fmla="*/ 133350 w 371475"/>
                <a:gd name="connsiteY13" fmla="*/ 661988 h 678657"/>
                <a:gd name="connsiteX14" fmla="*/ 0 w 371475"/>
                <a:gd name="connsiteY14" fmla="*/ 678657 h 678657"/>
                <a:gd name="connsiteX15" fmla="*/ 54769 w 371475"/>
                <a:gd name="connsiteY15" fmla="*/ 411957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475" h="678657">
                  <a:moveTo>
                    <a:pt x="54769" y="411957"/>
                  </a:moveTo>
                  <a:lnTo>
                    <a:pt x="78581" y="280988"/>
                  </a:lnTo>
                  <a:lnTo>
                    <a:pt x="83344" y="219075"/>
                  </a:lnTo>
                  <a:cubicBezTo>
                    <a:pt x="84138" y="197644"/>
                    <a:pt x="84931" y="176213"/>
                    <a:pt x="85725" y="154782"/>
                  </a:cubicBezTo>
                  <a:cubicBezTo>
                    <a:pt x="84931" y="119063"/>
                    <a:pt x="84138" y="83344"/>
                    <a:pt x="83344" y="47625"/>
                  </a:cubicBezTo>
                  <a:lnTo>
                    <a:pt x="188119" y="0"/>
                  </a:lnTo>
                  <a:lnTo>
                    <a:pt x="304800" y="100013"/>
                  </a:lnTo>
                  <a:lnTo>
                    <a:pt x="345281" y="133350"/>
                  </a:lnTo>
                  <a:lnTo>
                    <a:pt x="364331" y="164307"/>
                  </a:lnTo>
                  <a:lnTo>
                    <a:pt x="371475" y="195263"/>
                  </a:lnTo>
                  <a:lnTo>
                    <a:pt x="359569" y="228600"/>
                  </a:lnTo>
                  <a:lnTo>
                    <a:pt x="288131" y="359569"/>
                  </a:lnTo>
                  <a:lnTo>
                    <a:pt x="164306" y="590550"/>
                  </a:lnTo>
                  <a:lnTo>
                    <a:pt x="133350" y="661988"/>
                  </a:lnTo>
                  <a:lnTo>
                    <a:pt x="0" y="678657"/>
                  </a:lnTo>
                  <a:lnTo>
                    <a:pt x="54769" y="4119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0">
              <a:extLst>
                <a:ext uri="{FF2B5EF4-FFF2-40B4-BE49-F238E27FC236}">
                  <a16:creationId xmlns:a16="http://schemas.microsoft.com/office/drawing/2014/main" id="{B2044E48-52B8-466F-B509-D456BA661A96}"/>
                </a:ext>
              </a:extLst>
            </p:cNvPr>
            <p:cNvSpPr/>
            <p:nvPr/>
          </p:nvSpPr>
          <p:spPr>
            <a:xfrm>
              <a:off x="3856038" y="2619375"/>
              <a:ext cx="3481387" cy="654050"/>
            </a:xfrm>
            <a:custGeom>
              <a:avLst/>
              <a:gdLst>
                <a:gd name="connsiteX0" fmla="*/ 1410541 w 3481643"/>
                <a:gd name="connsiteY0" fmla="*/ 424028 h 654791"/>
                <a:gd name="connsiteX1" fmla="*/ 972091 w 3481643"/>
                <a:gd name="connsiteY1" fmla="*/ 513448 h 654791"/>
                <a:gd name="connsiteX2" fmla="*/ 700944 w 3481643"/>
                <a:gd name="connsiteY2" fmla="*/ 582678 h 654791"/>
                <a:gd name="connsiteX3" fmla="*/ 510564 w 3481643"/>
                <a:gd name="connsiteY3" fmla="*/ 646137 h 654791"/>
                <a:gd name="connsiteX4" fmla="*/ 449988 w 3481643"/>
                <a:gd name="connsiteY4" fmla="*/ 654791 h 654791"/>
                <a:gd name="connsiteX5" fmla="*/ 374990 w 3481643"/>
                <a:gd name="connsiteY5" fmla="*/ 646137 h 654791"/>
                <a:gd name="connsiteX6" fmla="*/ 311530 w 3481643"/>
                <a:gd name="connsiteY6" fmla="*/ 625946 h 654791"/>
                <a:gd name="connsiteX7" fmla="*/ 236532 w 3481643"/>
                <a:gd name="connsiteY7" fmla="*/ 585562 h 654791"/>
                <a:gd name="connsiteX8" fmla="*/ 155765 w 3481643"/>
                <a:gd name="connsiteY8" fmla="*/ 519218 h 654791"/>
                <a:gd name="connsiteX9" fmla="*/ 74998 w 3481643"/>
                <a:gd name="connsiteY9" fmla="*/ 429797 h 654791"/>
                <a:gd name="connsiteX10" fmla="*/ 28845 w 3481643"/>
                <a:gd name="connsiteY10" fmla="*/ 374990 h 654791"/>
                <a:gd name="connsiteX11" fmla="*/ 5769 w 3481643"/>
                <a:gd name="connsiteY11" fmla="*/ 328838 h 654791"/>
                <a:gd name="connsiteX12" fmla="*/ 0 w 3481643"/>
                <a:gd name="connsiteY12" fmla="*/ 299992 h 654791"/>
                <a:gd name="connsiteX13" fmla="*/ 5769 w 3481643"/>
                <a:gd name="connsiteY13" fmla="*/ 279801 h 654791"/>
                <a:gd name="connsiteX14" fmla="*/ 23076 w 3481643"/>
                <a:gd name="connsiteY14" fmla="*/ 279801 h 654791"/>
                <a:gd name="connsiteX15" fmla="*/ 54806 w 3481643"/>
                <a:gd name="connsiteY15" fmla="*/ 291339 h 654791"/>
                <a:gd name="connsiteX16" fmla="*/ 121150 w 3481643"/>
                <a:gd name="connsiteY16" fmla="*/ 334607 h 654791"/>
                <a:gd name="connsiteX17" fmla="*/ 213456 w 3481643"/>
                <a:gd name="connsiteY17" fmla="*/ 374990 h 654791"/>
                <a:gd name="connsiteX18" fmla="*/ 320184 w 3481643"/>
                <a:gd name="connsiteY18" fmla="*/ 398067 h 654791"/>
                <a:gd name="connsiteX19" fmla="*/ 429797 w 3481643"/>
                <a:gd name="connsiteY19" fmla="*/ 406720 h 654791"/>
                <a:gd name="connsiteX20" fmla="*/ 574024 w 3481643"/>
                <a:gd name="connsiteY20" fmla="*/ 395182 h 654791"/>
                <a:gd name="connsiteX21" fmla="*/ 911515 w 3481643"/>
                <a:gd name="connsiteY21" fmla="*/ 343260 h 654791"/>
                <a:gd name="connsiteX22" fmla="*/ 1260545 w 3481643"/>
                <a:gd name="connsiteY22" fmla="*/ 285570 h 654791"/>
                <a:gd name="connsiteX23" fmla="*/ 1439386 w 3481643"/>
                <a:gd name="connsiteY23" fmla="*/ 248071 h 654791"/>
                <a:gd name="connsiteX24" fmla="*/ 2102831 w 3481643"/>
                <a:gd name="connsiteY24" fmla="*/ 155765 h 654791"/>
                <a:gd name="connsiteX25" fmla="*/ 2281673 w 3481643"/>
                <a:gd name="connsiteY25" fmla="*/ 132689 h 654791"/>
                <a:gd name="connsiteX26" fmla="*/ 2604742 w 3481643"/>
                <a:gd name="connsiteY26" fmla="*/ 98074 h 654791"/>
                <a:gd name="connsiteX27" fmla="*/ 2930695 w 3481643"/>
                <a:gd name="connsiteY27" fmla="*/ 66344 h 654791"/>
                <a:gd name="connsiteX28" fmla="*/ 3074922 w 3481643"/>
                <a:gd name="connsiteY28" fmla="*/ 0 h 654791"/>
                <a:gd name="connsiteX29" fmla="*/ 3144151 w 3481643"/>
                <a:gd name="connsiteY29" fmla="*/ 17307 h 654791"/>
                <a:gd name="connsiteX30" fmla="*/ 3245110 w 3481643"/>
                <a:gd name="connsiteY30" fmla="*/ 54806 h 654791"/>
                <a:gd name="connsiteX31" fmla="*/ 3348954 w 3481643"/>
                <a:gd name="connsiteY31" fmla="*/ 112497 h 654791"/>
                <a:gd name="connsiteX32" fmla="*/ 3429721 w 3481643"/>
                <a:gd name="connsiteY32" fmla="*/ 164419 h 654791"/>
                <a:gd name="connsiteX33" fmla="*/ 3455682 w 3481643"/>
                <a:gd name="connsiteY33" fmla="*/ 187495 h 654791"/>
                <a:gd name="connsiteX34" fmla="*/ 3472989 w 3481643"/>
                <a:gd name="connsiteY34" fmla="*/ 216341 h 654791"/>
                <a:gd name="connsiteX35" fmla="*/ 3481643 w 3481643"/>
                <a:gd name="connsiteY35" fmla="*/ 253840 h 654791"/>
                <a:gd name="connsiteX36" fmla="*/ 3475873 w 3481643"/>
                <a:gd name="connsiteY36" fmla="*/ 285570 h 654791"/>
                <a:gd name="connsiteX37" fmla="*/ 3449913 w 3481643"/>
                <a:gd name="connsiteY37" fmla="*/ 305761 h 654791"/>
                <a:gd name="connsiteX38" fmla="*/ 3403760 w 3481643"/>
                <a:gd name="connsiteY38" fmla="*/ 311531 h 654791"/>
                <a:gd name="connsiteX39" fmla="*/ 3184535 w 3481643"/>
                <a:gd name="connsiteY39" fmla="*/ 297108 h 654791"/>
                <a:gd name="connsiteX40" fmla="*/ 2910503 w 3481643"/>
                <a:gd name="connsiteY40" fmla="*/ 285570 h 654791"/>
                <a:gd name="connsiteX41" fmla="*/ 2584550 w 3481643"/>
                <a:gd name="connsiteY41" fmla="*/ 291339 h 654791"/>
                <a:gd name="connsiteX42" fmla="*/ 2229751 w 3481643"/>
                <a:gd name="connsiteY42" fmla="*/ 314415 h 654791"/>
                <a:gd name="connsiteX43" fmla="*/ 1817262 w 3481643"/>
                <a:gd name="connsiteY43" fmla="*/ 366337 h 654791"/>
                <a:gd name="connsiteX44" fmla="*/ 1410541 w 3481643"/>
                <a:gd name="connsiteY44" fmla="*/ 424028 h 65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81643" h="654791">
                  <a:moveTo>
                    <a:pt x="1410541" y="424028"/>
                  </a:moveTo>
                  <a:lnTo>
                    <a:pt x="972091" y="513448"/>
                  </a:lnTo>
                  <a:lnTo>
                    <a:pt x="700944" y="582678"/>
                  </a:lnTo>
                  <a:lnTo>
                    <a:pt x="510564" y="646137"/>
                  </a:lnTo>
                  <a:lnTo>
                    <a:pt x="449988" y="654791"/>
                  </a:lnTo>
                  <a:lnTo>
                    <a:pt x="374990" y="646137"/>
                  </a:lnTo>
                  <a:lnTo>
                    <a:pt x="311530" y="625946"/>
                  </a:lnTo>
                  <a:lnTo>
                    <a:pt x="236532" y="585562"/>
                  </a:lnTo>
                  <a:lnTo>
                    <a:pt x="155765" y="519218"/>
                  </a:lnTo>
                  <a:lnTo>
                    <a:pt x="74998" y="429797"/>
                  </a:lnTo>
                  <a:lnTo>
                    <a:pt x="28845" y="374990"/>
                  </a:lnTo>
                  <a:lnTo>
                    <a:pt x="5769" y="328838"/>
                  </a:lnTo>
                  <a:lnTo>
                    <a:pt x="0" y="299992"/>
                  </a:lnTo>
                  <a:lnTo>
                    <a:pt x="5769" y="279801"/>
                  </a:lnTo>
                  <a:lnTo>
                    <a:pt x="23076" y="279801"/>
                  </a:lnTo>
                  <a:lnTo>
                    <a:pt x="54806" y="291339"/>
                  </a:lnTo>
                  <a:lnTo>
                    <a:pt x="121150" y="334607"/>
                  </a:lnTo>
                  <a:lnTo>
                    <a:pt x="213456" y="374990"/>
                  </a:lnTo>
                  <a:lnTo>
                    <a:pt x="320184" y="398067"/>
                  </a:lnTo>
                  <a:lnTo>
                    <a:pt x="429797" y="406720"/>
                  </a:lnTo>
                  <a:lnTo>
                    <a:pt x="574024" y="395182"/>
                  </a:lnTo>
                  <a:lnTo>
                    <a:pt x="911515" y="343260"/>
                  </a:lnTo>
                  <a:lnTo>
                    <a:pt x="1260545" y="285570"/>
                  </a:lnTo>
                  <a:lnTo>
                    <a:pt x="1439386" y="248071"/>
                  </a:lnTo>
                  <a:lnTo>
                    <a:pt x="2102831" y="155765"/>
                  </a:lnTo>
                  <a:lnTo>
                    <a:pt x="2281673" y="132689"/>
                  </a:lnTo>
                  <a:lnTo>
                    <a:pt x="2604742" y="98074"/>
                  </a:lnTo>
                  <a:lnTo>
                    <a:pt x="2930695" y="66344"/>
                  </a:lnTo>
                  <a:lnTo>
                    <a:pt x="3074922" y="0"/>
                  </a:lnTo>
                  <a:lnTo>
                    <a:pt x="3144151" y="17307"/>
                  </a:lnTo>
                  <a:lnTo>
                    <a:pt x="3245110" y="54806"/>
                  </a:lnTo>
                  <a:lnTo>
                    <a:pt x="3348954" y="112497"/>
                  </a:lnTo>
                  <a:lnTo>
                    <a:pt x="3429721" y="164419"/>
                  </a:lnTo>
                  <a:lnTo>
                    <a:pt x="3455682" y="187495"/>
                  </a:lnTo>
                  <a:lnTo>
                    <a:pt x="3472989" y="216341"/>
                  </a:lnTo>
                  <a:lnTo>
                    <a:pt x="3481643" y="253840"/>
                  </a:lnTo>
                  <a:lnTo>
                    <a:pt x="3475873" y="285570"/>
                  </a:lnTo>
                  <a:lnTo>
                    <a:pt x="3449913" y="305761"/>
                  </a:lnTo>
                  <a:lnTo>
                    <a:pt x="3403760" y="311531"/>
                  </a:lnTo>
                  <a:lnTo>
                    <a:pt x="3184535" y="297108"/>
                  </a:lnTo>
                  <a:lnTo>
                    <a:pt x="2910503" y="285570"/>
                  </a:lnTo>
                  <a:lnTo>
                    <a:pt x="2584550" y="291339"/>
                  </a:lnTo>
                  <a:lnTo>
                    <a:pt x="2229751" y="314415"/>
                  </a:lnTo>
                  <a:lnTo>
                    <a:pt x="1817262" y="366337"/>
                  </a:lnTo>
                  <a:lnTo>
                    <a:pt x="1410541" y="4240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04D780C8-3618-4775-903B-478EE160E676}"/>
                </a:ext>
              </a:extLst>
            </p:cNvPr>
            <p:cNvSpPr/>
            <p:nvPr/>
          </p:nvSpPr>
          <p:spPr>
            <a:xfrm>
              <a:off x="4840288" y="3216275"/>
              <a:ext cx="1931987" cy="1263650"/>
            </a:xfrm>
            <a:custGeom>
              <a:avLst/>
              <a:gdLst>
                <a:gd name="connsiteX0" fmla="*/ 470180 w 1932643"/>
                <a:gd name="connsiteY0" fmla="*/ 374991 h 1263430"/>
                <a:gd name="connsiteX1" fmla="*/ 74998 w 1932643"/>
                <a:gd name="connsiteY1" fmla="*/ 444220 h 1263430"/>
                <a:gd name="connsiteX2" fmla="*/ 0 w 1932643"/>
                <a:gd name="connsiteY2" fmla="*/ 265378 h 1263430"/>
                <a:gd name="connsiteX3" fmla="*/ 271147 w 1932643"/>
                <a:gd name="connsiteY3" fmla="*/ 227879 h 1263430"/>
                <a:gd name="connsiteX4" fmla="*/ 637484 w 1932643"/>
                <a:gd name="connsiteY4" fmla="*/ 173073 h 1263430"/>
                <a:gd name="connsiteX5" fmla="*/ 1122087 w 1932643"/>
                <a:gd name="connsiteY5" fmla="*/ 100959 h 1263430"/>
                <a:gd name="connsiteX6" fmla="*/ 1427848 w 1932643"/>
                <a:gd name="connsiteY6" fmla="*/ 54807 h 1263430"/>
                <a:gd name="connsiteX7" fmla="*/ 1482655 w 1932643"/>
                <a:gd name="connsiteY7" fmla="*/ 34615 h 1263430"/>
                <a:gd name="connsiteX8" fmla="*/ 1525923 w 1932643"/>
                <a:gd name="connsiteY8" fmla="*/ 14423 h 1263430"/>
                <a:gd name="connsiteX9" fmla="*/ 1574960 w 1932643"/>
                <a:gd name="connsiteY9" fmla="*/ 2885 h 1263430"/>
                <a:gd name="connsiteX10" fmla="*/ 1638420 w 1932643"/>
                <a:gd name="connsiteY10" fmla="*/ 0 h 1263430"/>
                <a:gd name="connsiteX11" fmla="*/ 1693226 w 1932643"/>
                <a:gd name="connsiteY11" fmla="*/ 14423 h 1263430"/>
                <a:gd name="connsiteX12" fmla="*/ 1785532 w 1932643"/>
                <a:gd name="connsiteY12" fmla="*/ 74998 h 1263430"/>
                <a:gd name="connsiteX13" fmla="*/ 1854761 w 1932643"/>
                <a:gd name="connsiteY13" fmla="*/ 126920 h 1263430"/>
                <a:gd name="connsiteX14" fmla="*/ 1903798 w 1932643"/>
                <a:gd name="connsiteY14" fmla="*/ 181726 h 1263430"/>
                <a:gd name="connsiteX15" fmla="*/ 1929759 w 1932643"/>
                <a:gd name="connsiteY15" fmla="*/ 222110 h 1263430"/>
                <a:gd name="connsiteX16" fmla="*/ 1932643 w 1932643"/>
                <a:gd name="connsiteY16" fmla="*/ 250955 h 1263430"/>
                <a:gd name="connsiteX17" fmla="*/ 1921105 w 1932643"/>
                <a:gd name="connsiteY17" fmla="*/ 302877 h 1263430"/>
                <a:gd name="connsiteX18" fmla="*/ 1898029 w 1932643"/>
                <a:gd name="connsiteY18" fmla="*/ 337492 h 1263430"/>
                <a:gd name="connsiteX19" fmla="*/ 1854761 w 1932643"/>
                <a:gd name="connsiteY19" fmla="*/ 380760 h 1263430"/>
                <a:gd name="connsiteX20" fmla="*/ 1837453 w 1932643"/>
                <a:gd name="connsiteY20" fmla="*/ 398067 h 1263430"/>
                <a:gd name="connsiteX21" fmla="*/ 1756686 w 1932643"/>
                <a:gd name="connsiteY21" fmla="*/ 747097 h 1263430"/>
                <a:gd name="connsiteX22" fmla="*/ 1681688 w 1932643"/>
                <a:gd name="connsiteY22" fmla="*/ 1035551 h 1263430"/>
                <a:gd name="connsiteX23" fmla="*/ 1655727 w 1932643"/>
                <a:gd name="connsiteY23" fmla="*/ 1150933 h 1263430"/>
                <a:gd name="connsiteX24" fmla="*/ 1621113 w 1932643"/>
                <a:gd name="connsiteY24" fmla="*/ 1211508 h 1263430"/>
                <a:gd name="connsiteX25" fmla="*/ 1592267 w 1932643"/>
                <a:gd name="connsiteY25" fmla="*/ 1246123 h 1263430"/>
                <a:gd name="connsiteX26" fmla="*/ 1566306 w 1932643"/>
                <a:gd name="connsiteY26" fmla="*/ 1257661 h 1263430"/>
                <a:gd name="connsiteX27" fmla="*/ 1528807 w 1932643"/>
                <a:gd name="connsiteY27" fmla="*/ 1263430 h 1263430"/>
                <a:gd name="connsiteX28" fmla="*/ 1476886 w 1932643"/>
                <a:gd name="connsiteY28" fmla="*/ 1251892 h 1263430"/>
                <a:gd name="connsiteX29" fmla="*/ 1445156 w 1932643"/>
                <a:gd name="connsiteY29" fmla="*/ 1223046 h 1263430"/>
                <a:gd name="connsiteX30" fmla="*/ 1465347 w 1932643"/>
                <a:gd name="connsiteY30" fmla="*/ 1035551 h 1263430"/>
                <a:gd name="connsiteX31" fmla="*/ 1508615 w 1932643"/>
                <a:gd name="connsiteY31" fmla="*/ 669214 h 1263430"/>
                <a:gd name="connsiteX32" fmla="*/ 1531692 w 1932643"/>
                <a:gd name="connsiteY32" fmla="*/ 493257 h 1263430"/>
                <a:gd name="connsiteX33" fmla="*/ 1551884 w 1932643"/>
                <a:gd name="connsiteY33" fmla="*/ 320184 h 1263430"/>
                <a:gd name="connsiteX34" fmla="*/ 1551884 w 1932643"/>
                <a:gd name="connsiteY34" fmla="*/ 291339 h 1263430"/>
                <a:gd name="connsiteX35" fmla="*/ 1537461 w 1932643"/>
                <a:gd name="connsiteY35" fmla="*/ 248071 h 1263430"/>
                <a:gd name="connsiteX36" fmla="*/ 1514385 w 1932643"/>
                <a:gd name="connsiteY36" fmla="*/ 216341 h 1263430"/>
                <a:gd name="connsiteX37" fmla="*/ 1497077 w 1932643"/>
                <a:gd name="connsiteY37" fmla="*/ 213456 h 1263430"/>
                <a:gd name="connsiteX38" fmla="*/ 1326889 w 1932643"/>
                <a:gd name="connsiteY38" fmla="*/ 239417 h 1263430"/>
                <a:gd name="connsiteX39" fmla="*/ 894208 w 1932643"/>
                <a:gd name="connsiteY39" fmla="*/ 308646 h 1263430"/>
                <a:gd name="connsiteX40" fmla="*/ 470180 w 1932643"/>
                <a:gd name="connsiteY40" fmla="*/ 374991 h 12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32643" h="1263430">
                  <a:moveTo>
                    <a:pt x="470180" y="374991"/>
                  </a:moveTo>
                  <a:lnTo>
                    <a:pt x="74998" y="444220"/>
                  </a:lnTo>
                  <a:lnTo>
                    <a:pt x="0" y="265378"/>
                  </a:lnTo>
                  <a:lnTo>
                    <a:pt x="271147" y="227879"/>
                  </a:lnTo>
                  <a:lnTo>
                    <a:pt x="637484" y="173073"/>
                  </a:lnTo>
                  <a:lnTo>
                    <a:pt x="1122087" y="100959"/>
                  </a:lnTo>
                  <a:lnTo>
                    <a:pt x="1427848" y="54807"/>
                  </a:lnTo>
                  <a:lnTo>
                    <a:pt x="1482655" y="34615"/>
                  </a:lnTo>
                  <a:lnTo>
                    <a:pt x="1525923" y="14423"/>
                  </a:lnTo>
                  <a:lnTo>
                    <a:pt x="1574960" y="2885"/>
                  </a:lnTo>
                  <a:lnTo>
                    <a:pt x="1638420" y="0"/>
                  </a:lnTo>
                  <a:lnTo>
                    <a:pt x="1693226" y="14423"/>
                  </a:lnTo>
                  <a:lnTo>
                    <a:pt x="1785532" y="74998"/>
                  </a:lnTo>
                  <a:lnTo>
                    <a:pt x="1854761" y="126920"/>
                  </a:lnTo>
                  <a:lnTo>
                    <a:pt x="1903798" y="181726"/>
                  </a:lnTo>
                  <a:lnTo>
                    <a:pt x="1929759" y="222110"/>
                  </a:lnTo>
                  <a:lnTo>
                    <a:pt x="1932643" y="250955"/>
                  </a:lnTo>
                  <a:lnTo>
                    <a:pt x="1921105" y="302877"/>
                  </a:lnTo>
                  <a:lnTo>
                    <a:pt x="1898029" y="337492"/>
                  </a:lnTo>
                  <a:lnTo>
                    <a:pt x="1854761" y="380760"/>
                  </a:lnTo>
                  <a:lnTo>
                    <a:pt x="1837453" y="398067"/>
                  </a:lnTo>
                  <a:lnTo>
                    <a:pt x="1756686" y="747097"/>
                  </a:lnTo>
                  <a:lnTo>
                    <a:pt x="1681688" y="1035551"/>
                  </a:lnTo>
                  <a:lnTo>
                    <a:pt x="1655727" y="1150933"/>
                  </a:lnTo>
                  <a:lnTo>
                    <a:pt x="1621113" y="1211508"/>
                  </a:lnTo>
                  <a:lnTo>
                    <a:pt x="1592267" y="1246123"/>
                  </a:lnTo>
                  <a:lnTo>
                    <a:pt x="1566306" y="1257661"/>
                  </a:lnTo>
                  <a:lnTo>
                    <a:pt x="1528807" y="1263430"/>
                  </a:lnTo>
                  <a:lnTo>
                    <a:pt x="1476886" y="1251892"/>
                  </a:lnTo>
                  <a:lnTo>
                    <a:pt x="1445156" y="1223046"/>
                  </a:lnTo>
                  <a:lnTo>
                    <a:pt x="1465347" y="1035551"/>
                  </a:lnTo>
                  <a:lnTo>
                    <a:pt x="1508615" y="669214"/>
                  </a:lnTo>
                  <a:lnTo>
                    <a:pt x="1531692" y="493257"/>
                  </a:lnTo>
                  <a:lnTo>
                    <a:pt x="1551884" y="320184"/>
                  </a:lnTo>
                  <a:lnTo>
                    <a:pt x="1551884" y="291339"/>
                  </a:lnTo>
                  <a:lnTo>
                    <a:pt x="1537461" y="248071"/>
                  </a:lnTo>
                  <a:lnTo>
                    <a:pt x="1514385" y="216341"/>
                  </a:lnTo>
                  <a:lnTo>
                    <a:pt x="1497077" y="213456"/>
                  </a:lnTo>
                  <a:lnTo>
                    <a:pt x="1326889" y="239417"/>
                  </a:lnTo>
                  <a:lnTo>
                    <a:pt x="894208" y="308646"/>
                  </a:lnTo>
                  <a:lnTo>
                    <a:pt x="470180" y="3749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469559B8-DE8F-4696-9CBB-DFA35DEF826D}"/>
                </a:ext>
              </a:extLst>
            </p:cNvPr>
            <p:cNvSpPr/>
            <p:nvPr/>
          </p:nvSpPr>
          <p:spPr>
            <a:xfrm>
              <a:off x="4946650" y="3711575"/>
              <a:ext cx="1471613" cy="398463"/>
            </a:xfrm>
            <a:custGeom>
              <a:avLst/>
              <a:gdLst>
                <a:gd name="connsiteX0" fmla="*/ 334607 w 1471116"/>
                <a:gd name="connsiteY0" fmla="*/ 325953 h 398066"/>
                <a:gd name="connsiteX1" fmla="*/ 43268 w 1471116"/>
                <a:gd name="connsiteY1" fmla="*/ 398066 h 398066"/>
                <a:gd name="connsiteX2" fmla="*/ 0 w 1471116"/>
                <a:gd name="connsiteY2" fmla="*/ 245186 h 398066"/>
                <a:gd name="connsiteX3" fmla="*/ 248070 w 1471116"/>
                <a:gd name="connsiteY3" fmla="*/ 184610 h 398066"/>
                <a:gd name="connsiteX4" fmla="*/ 452873 w 1471116"/>
                <a:gd name="connsiteY4" fmla="*/ 138458 h 398066"/>
                <a:gd name="connsiteX5" fmla="*/ 767288 w 1471116"/>
                <a:gd name="connsiteY5" fmla="*/ 83651 h 398066"/>
                <a:gd name="connsiteX6" fmla="*/ 1099011 w 1471116"/>
                <a:gd name="connsiteY6" fmla="*/ 37499 h 398066"/>
                <a:gd name="connsiteX7" fmla="*/ 1471116 w 1471116"/>
                <a:gd name="connsiteY7" fmla="*/ 0 h 398066"/>
                <a:gd name="connsiteX8" fmla="*/ 1456694 w 1471116"/>
                <a:gd name="connsiteY8" fmla="*/ 181726 h 398066"/>
                <a:gd name="connsiteX9" fmla="*/ 1217277 w 1471116"/>
                <a:gd name="connsiteY9" fmla="*/ 193264 h 398066"/>
                <a:gd name="connsiteX10" fmla="*/ 960552 w 1471116"/>
                <a:gd name="connsiteY10" fmla="*/ 224994 h 398066"/>
                <a:gd name="connsiteX11" fmla="*/ 663445 w 1471116"/>
                <a:gd name="connsiteY11" fmla="*/ 268262 h 398066"/>
                <a:gd name="connsiteX12" fmla="*/ 334607 w 1471116"/>
                <a:gd name="connsiteY12" fmla="*/ 325953 h 39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16" h="398066">
                  <a:moveTo>
                    <a:pt x="334607" y="325953"/>
                  </a:moveTo>
                  <a:lnTo>
                    <a:pt x="43268" y="398066"/>
                  </a:lnTo>
                  <a:lnTo>
                    <a:pt x="0" y="245186"/>
                  </a:lnTo>
                  <a:lnTo>
                    <a:pt x="248070" y="184610"/>
                  </a:lnTo>
                  <a:lnTo>
                    <a:pt x="452873" y="138458"/>
                  </a:lnTo>
                  <a:lnTo>
                    <a:pt x="767288" y="83651"/>
                  </a:lnTo>
                  <a:lnTo>
                    <a:pt x="1099011" y="37499"/>
                  </a:lnTo>
                  <a:lnTo>
                    <a:pt x="1471116" y="0"/>
                  </a:lnTo>
                  <a:lnTo>
                    <a:pt x="1456694" y="181726"/>
                  </a:lnTo>
                  <a:lnTo>
                    <a:pt x="1217277" y="193264"/>
                  </a:lnTo>
                  <a:lnTo>
                    <a:pt x="960552" y="224994"/>
                  </a:lnTo>
                  <a:lnTo>
                    <a:pt x="663445" y="268262"/>
                  </a:lnTo>
                  <a:lnTo>
                    <a:pt x="334607" y="3259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8">
              <a:extLst>
                <a:ext uri="{FF2B5EF4-FFF2-40B4-BE49-F238E27FC236}">
                  <a16:creationId xmlns:a16="http://schemas.microsoft.com/office/drawing/2014/main" id="{4ADBE9A8-BABB-4886-860A-21321E862C79}"/>
                </a:ext>
              </a:extLst>
            </p:cNvPr>
            <p:cNvSpPr/>
            <p:nvPr/>
          </p:nvSpPr>
          <p:spPr>
            <a:xfrm>
              <a:off x="5006975" y="4251325"/>
              <a:ext cx="1341438" cy="355600"/>
            </a:xfrm>
            <a:custGeom>
              <a:avLst/>
              <a:gdLst>
                <a:gd name="connsiteX0" fmla="*/ 337492 w 1341312"/>
                <a:gd name="connsiteY0" fmla="*/ 294223 h 354799"/>
                <a:gd name="connsiteX1" fmla="*/ 51922 w 1341312"/>
                <a:gd name="connsiteY1" fmla="*/ 354799 h 354799"/>
                <a:gd name="connsiteX2" fmla="*/ 0 w 1341312"/>
                <a:gd name="connsiteY2" fmla="*/ 196149 h 354799"/>
                <a:gd name="connsiteX3" fmla="*/ 256724 w 1341312"/>
                <a:gd name="connsiteY3" fmla="*/ 138458 h 354799"/>
                <a:gd name="connsiteX4" fmla="*/ 513449 w 1341312"/>
                <a:gd name="connsiteY4" fmla="*/ 89421 h 354799"/>
                <a:gd name="connsiteX5" fmla="*/ 735559 w 1341312"/>
                <a:gd name="connsiteY5" fmla="*/ 54806 h 354799"/>
                <a:gd name="connsiteX6" fmla="*/ 931707 w 1341312"/>
                <a:gd name="connsiteY6" fmla="*/ 25961 h 354799"/>
                <a:gd name="connsiteX7" fmla="*/ 1159586 w 1341312"/>
                <a:gd name="connsiteY7" fmla="*/ 2885 h 354799"/>
                <a:gd name="connsiteX8" fmla="*/ 1341312 w 1341312"/>
                <a:gd name="connsiteY8" fmla="*/ 0 h 354799"/>
                <a:gd name="connsiteX9" fmla="*/ 1341312 w 1341312"/>
                <a:gd name="connsiteY9" fmla="*/ 190380 h 354799"/>
                <a:gd name="connsiteX10" fmla="*/ 1272083 w 1341312"/>
                <a:gd name="connsiteY10" fmla="*/ 187495 h 354799"/>
                <a:gd name="connsiteX11" fmla="*/ 1136510 w 1341312"/>
                <a:gd name="connsiteY11" fmla="*/ 181726 h 354799"/>
                <a:gd name="connsiteX12" fmla="*/ 998052 w 1341312"/>
                <a:gd name="connsiteY12" fmla="*/ 193264 h 354799"/>
                <a:gd name="connsiteX13" fmla="*/ 738443 w 1341312"/>
                <a:gd name="connsiteY13" fmla="*/ 222110 h 354799"/>
                <a:gd name="connsiteX14" fmla="*/ 513449 w 1341312"/>
                <a:gd name="connsiteY14" fmla="*/ 262493 h 354799"/>
                <a:gd name="connsiteX15" fmla="*/ 337492 w 1341312"/>
                <a:gd name="connsiteY15" fmla="*/ 294223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1312" h="354799">
                  <a:moveTo>
                    <a:pt x="337492" y="294223"/>
                  </a:moveTo>
                  <a:lnTo>
                    <a:pt x="51922" y="354799"/>
                  </a:lnTo>
                  <a:lnTo>
                    <a:pt x="0" y="196149"/>
                  </a:lnTo>
                  <a:lnTo>
                    <a:pt x="256724" y="138458"/>
                  </a:lnTo>
                  <a:lnTo>
                    <a:pt x="513449" y="89421"/>
                  </a:lnTo>
                  <a:lnTo>
                    <a:pt x="735559" y="54806"/>
                  </a:lnTo>
                  <a:lnTo>
                    <a:pt x="931707" y="25961"/>
                  </a:lnTo>
                  <a:lnTo>
                    <a:pt x="1159586" y="2885"/>
                  </a:lnTo>
                  <a:lnTo>
                    <a:pt x="1341312" y="0"/>
                  </a:lnTo>
                  <a:lnTo>
                    <a:pt x="1341312" y="190380"/>
                  </a:lnTo>
                  <a:lnTo>
                    <a:pt x="1272083" y="187495"/>
                  </a:lnTo>
                  <a:lnTo>
                    <a:pt x="1136510" y="181726"/>
                  </a:lnTo>
                  <a:lnTo>
                    <a:pt x="998052" y="193264"/>
                  </a:lnTo>
                  <a:lnTo>
                    <a:pt x="738443" y="222110"/>
                  </a:lnTo>
                  <a:lnTo>
                    <a:pt x="513449" y="262493"/>
                  </a:lnTo>
                  <a:lnTo>
                    <a:pt x="337492" y="2942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2">
              <a:extLst>
                <a:ext uri="{FF2B5EF4-FFF2-40B4-BE49-F238E27FC236}">
                  <a16:creationId xmlns:a16="http://schemas.microsoft.com/office/drawing/2014/main" id="{001D1742-68C9-4F55-8BBE-1B93A3A13DBE}"/>
                </a:ext>
              </a:extLst>
            </p:cNvPr>
            <p:cNvSpPr/>
            <p:nvPr/>
          </p:nvSpPr>
          <p:spPr>
            <a:xfrm>
              <a:off x="6491288" y="5218113"/>
              <a:ext cx="631825" cy="590550"/>
            </a:xfrm>
            <a:custGeom>
              <a:avLst/>
              <a:gdLst>
                <a:gd name="connsiteX0" fmla="*/ 371475 w 631031"/>
                <a:gd name="connsiteY0" fmla="*/ 261937 h 590550"/>
                <a:gd name="connsiteX1" fmla="*/ 631031 w 631031"/>
                <a:gd name="connsiteY1" fmla="*/ 464344 h 590550"/>
                <a:gd name="connsiteX2" fmla="*/ 302418 w 631031"/>
                <a:gd name="connsiteY2" fmla="*/ 590550 h 590550"/>
                <a:gd name="connsiteX3" fmla="*/ 333375 w 631031"/>
                <a:gd name="connsiteY3" fmla="*/ 523875 h 590550"/>
                <a:gd name="connsiteX4" fmla="*/ 342900 w 631031"/>
                <a:gd name="connsiteY4" fmla="*/ 497681 h 590550"/>
                <a:gd name="connsiteX5" fmla="*/ 342900 w 631031"/>
                <a:gd name="connsiteY5" fmla="*/ 481012 h 590550"/>
                <a:gd name="connsiteX6" fmla="*/ 309562 w 631031"/>
                <a:gd name="connsiteY6" fmla="*/ 440531 h 590550"/>
                <a:gd name="connsiteX7" fmla="*/ 183356 w 631031"/>
                <a:gd name="connsiteY7" fmla="*/ 290512 h 590550"/>
                <a:gd name="connsiteX8" fmla="*/ 50006 w 631031"/>
                <a:gd name="connsiteY8" fmla="*/ 119062 h 590550"/>
                <a:gd name="connsiteX9" fmla="*/ 16668 w 631031"/>
                <a:gd name="connsiteY9" fmla="*/ 71437 h 590550"/>
                <a:gd name="connsiteX10" fmla="*/ 4762 w 631031"/>
                <a:gd name="connsiteY10" fmla="*/ 50006 h 590550"/>
                <a:gd name="connsiteX11" fmla="*/ 0 w 631031"/>
                <a:gd name="connsiteY11" fmla="*/ 26194 h 590550"/>
                <a:gd name="connsiteX12" fmla="*/ 4762 w 631031"/>
                <a:gd name="connsiteY12" fmla="*/ 7144 h 590550"/>
                <a:gd name="connsiteX13" fmla="*/ 19050 w 631031"/>
                <a:gd name="connsiteY13" fmla="*/ 0 h 590550"/>
                <a:gd name="connsiteX14" fmla="*/ 42862 w 631031"/>
                <a:gd name="connsiteY14" fmla="*/ 7144 h 590550"/>
                <a:gd name="connsiteX15" fmla="*/ 97631 w 631031"/>
                <a:gd name="connsiteY15" fmla="*/ 47625 h 590550"/>
                <a:gd name="connsiteX16" fmla="*/ 216693 w 631031"/>
                <a:gd name="connsiteY16" fmla="*/ 145256 h 590550"/>
                <a:gd name="connsiteX17" fmla="*/ 371475 w 631031"/>
                <a:gd name="connsiteY17" fmla="*/ 26193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1031" h="590550">
                  <a:moveTo>
                    <a:pt x="371475" y="261937"/>
                  </a:moveTo>
                  <a:lnTo>
                    <a:pt x="631031" y="464344"/>
                  </a:lnTo>
                  <a:lnTo>
                    <a:pt x="302418" y="590550"/>
                  </a:lnTo>
                  <a:lnTo>
                    <a:pt x="333375" y="523875"/>
                  </a:lnTo>
                  <a:lnTo>
                    <a:pt x="342900" y="497681"/>
                  </a:lnTo>
                  <a:lnTo>
                    <a:pt x="342900" y="481012"/>
                  </a:lnTo>
                  <a:lnTo>
                    <a:pt x="309562" y="440531"/>
                  </a:lnTo>
                  <a:lnTo>
                    <a:pt x="183356" y="290512"/>
                  </a:lnTo>
                  <a:lnTo>
                    <a:pt x="50006" y="119062"/>
                  </a:lnTo>
                  <a:lnTo>
                    <a:pt x="16668" y="71437"/>
                  </a:lnTo>
                  <a:lnTo>
                    <a:pt x="4762" y="50006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47625"/>
                  </a:lnTo>
                  <a:lnTo>
                    <a:pt x="216693" y="145256"/>
                  </a:lnTo>
                  <a:lnTo>
                    <a:pt x="371475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4">
              <a:extLst>
                <a:ext uri="{FF2B5EF4-FFF2-40B4-BE49-F238E27FC236}">
                  <a16:creationId xmlns:a16="http://schemas.microsoft.com/office/drawing/2014/main" id="{5D9DD545-49E9-4BB2-9F32-A868D40FAA88}"/>
                </a:ext>
              </a:extLst>
            </p:cNvPr>
            <p:cNvSpPr/>
            <p:nvPr/>
          </p:nvSpPr>
          <p:spPr>
            <a:xfrm>
              <a:off x="5765800" y="4827588"/>
              <a:ext cx="306388" cy="411162"/>
            </a:xfrm>
            <a:custGeom>
              <a:avLst/>
              <a:gdLst>
                <a:gd name="connsiteX0" fmla="*/ 252413 w 307182"/>
                <a:gd name="connsiteY0" fmla="*/ 195262 h 411956"/>
                <a:gd name="connsiteX1" fmla="*/ 247650 w 307182"/>
                <a:gd name="connsiteY1" fmla="*/ 247650 h 411956"/>
                <a:gd name="connsiteX2" fmla="*/ 252413 w 307182"/>
                <a:gd name="connsiteY2" fmla="*/ 311944 h 411956"/>
                <a:gd name="connsiteX3" fmla="*/ 266700 w 307182"/>
                <a:gd name="connsiteY3" fmla="*/ 411956 h 411956"/>
                <a:gd name="connsiteX4" fmla="*/ 28575 w 307182"/>
                <a:gd name="connsiteY4" fmla="*/ 280987 h 411956"/>
                <a:gd name="connsiteX5" fmla="*/ 0 w 307182"/>
                <a:gd name="connsiteY5" fmla="*/ 64294 h 411956"/>
                <a:gd name="connsiteX6" fmla="*/ 45244 w 307182"/>
                <a:gd name="connsiteY6" fmla="*/ 71437 h 411956"/>
                <a:gd name="connsiteX7" fmla="*/ 83344 w 307182"/>
                <a:gd name="connsiteY7" fmla="*/ 69056 h 411956"/>
                <a:gd name="connsiteX8" fmla="*/ 123825 w 307182"/>
                <a:gd name="connsiteY8" fmla="*/ 66675 h 411956"/>
                <a:gd name="connsiteX9" fmla="*/ 154782 w 307182"/>
                <a:gd name="connsiteY9" fmla="*/ 59531 h 411956"/>
                <a:gd name="connsiteX10" fmla="*/ 207169 w 307182"/>
                <a:gd name="connsiteY10" fmla="*/ 35719 h 411956"/>
                <a:gd name="connsiteX11" fmla="*/ 240507 w 307182"/>
                <a:gd name="connsiteY11" fmla="*/ 11906 h 411956"/>
                <a:gd name="connsiteX12" fmla="*/ 261938 w 307182"/>
                <a:gd name="connsiteY12" fmla="*/ 2381 h 411956"/>
                <a:gd name="connsiteX13" fmla="*/ 283369 w 307182"/>
                <a:gd name="connsiteY13" fmla="*/ 0 h 411956"/>
                <a:gd name="connsiteX14" fmla="*/ 300038 w 307182"/>
                <a:gd name="connsiteY14" fmla="*/ 2381 h 411956"/>
                <a:gd name="connsiteX15" fmla="*/ 307182 w 307182"/>
                <a:gd name="connsiteY15" fmla="*/ 9525 h 411956"/>
                <a:gd name="connsiteX16" fmla="*/ 302419 w 307182"/>
                <a:gd name="connsiteY16" fmla="*/ 28575 h 411956"/>
                <a:gd name="connsiteX17" fmla="*/ 283369 w 307182"/>
                <a:gd name="connsiteY17" fmla="*/ 76200 h 411956"/>
                <a:gd name="connsiteX18" fmla="*/ 252413 w 307182"/>
                <a:gd name="connsiteY18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182" h="411956">
                  <a:moveTo>
                    <a:pt x="252413" y="195262"/>
                  </a:moveTo>
                  <a:lnTo>
                    <a:pt x="247650" y="247650"/>
                  </a:lnTo>
                  <a:lnTo>
                    <a:pt x="252413" y="311944"/>
                  </a:lnTo>
                  <a:lnTo>
                    <a:pt x="266700" y="411956"/>
                  </a:lnTo>
                  <a:lnTo>
                    <a:pt x="28575" y="280987"/>
                  </a:lnTo>
                  <a:lnTo>
                    <a:pt x="0" y="64294"/>
                  </a:lnTo>
                  <a:lnTo>
                    <a:pt x="45244" y="71437"/>
                  </a:lnTo>
                  <a:lnTo>
                    <a:pt x="83344" y="69056"/>
                  </a:lnTo>
                  <a:lnTo>
                    <a:pt x="123825" y="66675"/>
                  </a:lnTo>
                  <a:lnTo>
                    <a:pt x="154782" y="59531"/>
                  </a:lnTo>
                  <a:lnTo>
                    <a:pt x="207169" y="35719"/>
                  </a:lnTo>
                  <a:lnTo>
                    <a:pt x="240507" y="11906"/>
                  </a:lnTo>
                  <a:lnTo>
                    <a:pt x="261938" y="2381"/>
                  </a:lnTo>
                  <a:lnTo>
                    <a:pt x="283369" y="0"/>
                  </a:lnTo>
                  <a:lnTo>
                    <a:pt x="300038" y="2381"/>
                  </a:lnTo>
                  <a:lnTo>
                    <a:pt x="307182" y="9525"/>
                  </a:lnTo>
                  <a:lnTo>
                    <a:pt x="302419" y="28575"/>
                  </a:lnTo>
                  <a:lnTo>
                    <a:pt x="283369" y="76200"/>
                  </a:lnTo>
                  <a:lnTo>
                    <a:pt x="252413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2" name="グループ化 61">
            <a:extLst>
              <a:ext uri="{FF2B5EF4-FFF2-40B4-BE49-F238E27FC236}">
                <a16:creationId xmlns:a16="http://schemas.microsoft.com/office/drawing/2014/main" id="{A65205DB-B897-4F93-ABDA-EFB638C32CDA}"/>
              </a:ext>
            </a:extLst>
          </p:cNvPr>
          <p:cNvGrpSpPr/>
          <p:nvPr/>
        </p:nvGrpSpPr>
        <p:grpSpPr>
          <a:xfrm>
            <a:off x="2384425" y="1371600"/>
            <a:ext cx="4819650" cy="4516438"/>
            <a:chOff x="2384425" y="1371600"/>
            <a:chExt cx="4819650" cy="4516438"/>
          </a:xfrm>
        </p:grpSpPr>
        <p:sp>
          <p:nvSpPr>
            <p:cNvPr id="63" name="フリーフォーム 6">
              <a:extLst>
                <a:ext uri="{FF2B5EF4-FFF2-40B4-BE49-F238E27FC236}">
                  <a16:creationId xmlns:a16="http://schemas.microsoft.com/office/drawing/2014/main" id="{9E6F8C0C-8C2C-4071-950C-403ADAE71241}"/>
                </a:ext>
              </a:extLst>
            </p:cNvPr>
            <p:cNvSpPr/>
            <p:nvPr/>
          </p:nvSpPr>
          <p:spPr>
            <a:xfrm>
              <a:off x="5003800" y="1371600"/>
              <a:ext cx="571500" cy="735013"/>
            </a:xfrm>
            <a:custGeom>
              <a:avLst/>
              <a:gdLst>
                <a:gd name="connsiteX0" fmla="*/ 242888 w 571500"/>
                <a:gd name="connsiteY0" fmla="*/ 457200 h 735806"/>
                <a:gd name="connsiteX1" fmla="*/ 235744 w 571500"/>
                <a:gd name="connsiteY1" fmla="*/ 297656 h 735806"/>
                <a:gd name="connsiteX2" fmla="*/ 230982 w 571500"/>
                <a:gd name="connsiteY2" fmla="*/ 264319 h 735806"/>
                <a:gd name="connsiteX3" fmla="*/ 195263 w 571500"/>
                <a:gd name="connsiteY3" fmla="*/ 209550 h 735806"/>
                <a:gd name="connsiteX4" fmla="*/ 164307 w 571500"/>
                <a:gd name="connsiteY4" fmla="*/ 169069 h 735806"/>
                <a:gd name="connsiteX5" fmla="*/ 114300 w 571500"/>
                <a:gd name="connsiteY5" fmla="*/ 123825 h 735806"/>
                <a:gd name="connsiteX6" fmla="*/ 83344 w 571500"/>
                <a:gd name="connsiteY6" fmla="*/ 100013 h 735806"/>
                <a:gd name="connsiteX7" fmla="*/ 23813 w 571500"/>
                <a:gd name="connsiteY7" fmla="*/ 66675 h 735806"/>
                <a:gd name="connsiteX8" fmla="*/ 9525 w 571500"/>
                <a:gd name="connsiteY8" fmla="*/ 50006 h 735806"/>
                <a:gd name="connsiteX9" fmla="*/ 0 w 571500"/>
                <a:gd name="connsiteY9" fmla="*/ 28575 h 735806"/>
                <a:gd name="connsiteX10" fmla="*/ 7144 w 571500"/>
                <a:gd name="connsiteY10" fmla="*/ 9525 h 735806"/>
                <a:gd name="connsiteX11" fmla="*/ 26194 w 571500"/>
                <a:gd name="connsiteY11" fmla="*/ 0 h 735806"/>
                <a:gd name="connsiteX12" fmla="*/ 71438 w 571500"/>
                <a:gd name="connsiteY12" fmla="*/ 0 h 735806"/>
                <a:gd name="connsiteX13" fmla="*/ 145257 w 571500"/>
                <a:gd name="connsiteY13" fmla="*/ 9525 h 735806"/>
                <a:gd name="connsiteX14" fmla="*/ 216694 w 571500"/>
                <a:gd name="connsiteY14" fmla="*/ 28575 h 735806"/>
                <a:gd name="connsiteX15" fmla="*/ 300038 w 571500"/>
                <a:gd name="connsiteY15" fmla="*/ 57150 h 735806"/>
                <a:gd name="connsiteX16" fmla="*/ 402432 w 571500"/>
                <a:gd name="connsiteY16" fmla="*/ 97631 h 735806"/>
                <a:gd name="connsiteX17" fmla="*/ 476250 w 571500"/>
                <a:gd name="connsiteY17" fmla="*/ 135731 h 735806"/>
                <a:gd name="connsiteX18" fmla="*/ 528638 w 571500"/>
                <a:gd name="connsiteY18" fmla="*/ 171450 h 735806"/>
                <a:gd name="connsiteX19" fmla="*/ 550069 w 571500"/>
                <a:gd name="connsiteY19" fmla="*/ 195263 h 735806"/>
                <a:gd name="connsiteX20" fmla="*/ 566738 w 571500"/>
                <a:gd name="connsiteY20" fmla="*/ 219075 h 735806"/>
                <a:gd name="connsiteX21" fmla="*/ 571500 w 571500"/>
                <a:gd name="connsiteY21" fmla="*/ 235744 h 735806"/>
                <a:gd name="connsiteX22" fmla="*/ 547688 w 571500"/>
                <a:gd name="connsiteY22" fmla="*/ 278606 h 735806"/>
                <a:gd name="connsiteX23" fmla="*/ 519113 w 571500"/>
                <a:gd name="connsiteY23" fmla="*/ 345281 h 735806"/>
                <a:gd name="connsiteX24" fmla="*/ 507207 w 571500"/>
                <a:gd name="connsiteY24" fmla="*/ 423863 h 735806"/>
                <a:gd name="connsiteX25" fmla="*/ 500063 w 571500"/>
                <a:gd name="connsiteY25" fmla="*/ 514350 h 735806"/>
                <a:gd name="connsiteX26" fmla="*/ 500063 w 571500"/>
                <a:gd name="connsiteY26" fmla="*/ 695325 h 735806"/>
                <a:gd name="connsiteX27" fmla="*/ 261938 w 571500"/>
                <a:gd name="connsiteY27" fmla="*/ 735806 h 735806"/>
                <a:gd name="connsiteX28" fmla="*/ 242888 w 571500"/>
                <a:gd name="connsiteY28" fmla="*/ 45720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1500" h="735806">
                  <a:moveTo>
                    <a:pt x="242888" y="457200"/>
                  </a:moveTo>
                  <a:lnTo>
                    <a:pt x="235744" y="297656"/>
                  </a:lnTo>
                  <a:lnTo>
                    <a:pt x="230982" y="264319"/>
                  </a:lnTo>
                  <a:lnTo>
                    <a:pt x="195263" y="209550"/>
                  </a:lnTo>
                  <a:lnTo>
                    <a:pt x="164307" y="169069"/>
                  </a:lnTo>
                  <a:lnTo>
                    <a:pt x="114300" y="123825"/>
                  </a:lnTo>
                  <a:lnTo>
                    <a:pt x="83344" y="100013"/>
                  </a:lnTo>
                  <a:lnTo>
                    <a:pt x="23813" y="66675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71438" y="0"/>
                  </a:lnTo>
                  <a:lnTo>
                    <a:pt x="145257" y="9525"/>
                  </a:lnTo>
                  <a:lnTo>
                    <a:pt x="216694" y="28575"/>
                  </a:lnTo>
                  <a:lnTo>
                    <a:pt x="300038" y="57150"/>
                  </a:lnTo>
                  <a:lnTo>
                    <a:pt x="402432" y="97631"/>
                  </a:lnTo>
                  <a:lnTo>
                    <a:pt x="476250" y="135731"/>
                  </a:lnTo>
                  <a:lnTo>
                    <a:pt x="528638" y="171450"/>
                  </a:lnTo>
                  <a:lnTo>
                    <a:pt x="550069" y="195263"/>
                  </a:lnTo>
                  <a:lnTo>
                    <a:pt x="566738" y="219075"/>
                  </a:lnTo>
                  <a:lnTo>
                    <a:pt x="571500" y="235744"/>
                  </a:lnTo>
                  <a:lnTo>
                    <a:pt x="547688" y="278606"/>
                  </a:lnTo>
                  <a:lnTo>
                    <a:pt x="519113" y="345281"/>
                  </a:lnTo>
                  <a:lnTo>
                    <a:pt x="507207" y="423863"/>
                  </a:lnTo>
                  <a:lnTo>
                    <a:pt x="500063" y="514350"/>
                  </a:lnTo>
                  <a:lnTo>
                    <a:pt x="500063" y="695325"/>
                  </a:lnTo>
                  <a:lnTo>
                    <a:pt x="261938" y="735806"/>
                  </a:lnTo>
                  <a:lnTo>
                    <a:pt x="242888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1">
              <a:extLst>
                <a:ext uri="{FF2B5EF4-FFF2-40B4-BE49-F238E27FC236}">
                  <a16:creationId xmlns:a16="http://schemas.microsoft.com/office/drawing/2014/main" id="{065DFB10-1ED0-48B9-B0FC-EEE727437F0E}"/>
                </a:ext>
              </a:extLst>
            </p:cNvPr>
            <p:cNvSpPr/>
            <p:nvPr/>
          </p:nvSpPr>
          <p:spPr>
            <a:xfrm>
              <a:off x="4438650" y="3216275"/>
              <a:ext cx="522288" cy="1344613"/>
            </a:xfrm>
            <a:custGeom>
              <a:avLst/>
              <a:gdLst>
                <a:gd name="connsiteX0" fmla="*/ 213456 w 522102"/>
                <a:gd name="connsiteY0" fmla="*/ 813441 h 1344197"/>
                <a:gd name="connsiteX1" fmla="*/ 178842 w 522102"/>
                <a:gd name="connsiteY1" fmla="*/ 548063 h 1344197"/>
                <a:gd name="connsiteX2" fmla="*/ 152881 w 522102"/>
                <a:gd name="connsiteY2" fmla="*/ 349030 h 1344197"/>
                <a:gd name="connsiteX3" fmla="*/ 138458 w 522102"/>
                <a:gd name="connsiteY3" fmla="*/ 274032 h 1344197"/>
                <a:gd name="connsiteX4" fmla="*/ 121151 w 522102"/>
                <a:gd name="connsiteY4" fmla="*/ 210572 h 1344197"/>
                <a:gd name="connsiteX5" fmla="*/ 74998 w 522102"/>
                <a:gd name="connsiteY5" fmla="*/ 132689 h 1344197"/>
                <a:gd name="connsiteX6" fmla="*/ 28845 w 522102"/>
                <a:gd name="connsiteY6" fmla="*/ 77883 h 1344197"/>
                <a:gd name="connsiteX7" fmla="*/ 8654 w 522102"/>
                <a:gd name="connsiteY7" fmla="*/ 54806 h 1344197"/>
                <a:gd name="connsiteX8" fmla="*/ 0 w 522102"/>
                <a:gd name="connsiteY8" fmla="*/ 43268 h 1344197"/>
                <a:gd name="connsiteX9" fmla="*/ 0 w 522102"/>
                <a:gd name="connsiteY9" fmla="*/ 20192 h 1344197"/>
                <a:gd name="connsiteX10" fmla="*/ 5769 w 522102"/>
                <a:gd name="connsiteY10" fmla="*/ 0 h 1344197"/>
                <a:gd name="connsiteX11" fmla="*/ 20192 w 522102"/>
                <a:gd name="connsiteY11" fmla="*/ 0 h 1344197"/>
                <a:gd name="connsiteX12" fmla="*/ 74998 w 522102"/>
                <a:gd name="connsiteY12" fmla="*/ 14423 h 1344197"/>
                <a:gd name="connsiteX13" fmla="*/ 167304 w 522102"/>
                <a:gd name="connsiteY13" fmla="*/ 54806 h 1344197"/>
                <a:gd name="connsiteX14" fmla="*/ 360568 w 522102"/>
                <a:gd name="connsiteY14" fmla="*/ 103844 h 1344197"/>
                <a:gd name="connsiteX15" fmla="*/ 372106 w 522102"/>
                <a:gd name="connsiteY15" fmla="*/ 282685 h 1344197"/>
                <a:gd name="connsiteX16" fmla="*/ 412490 w 522102"/>
                <a:gd name="connsiteY16" fmla="*/ 565370 h 1344197"/>
                <a:gd name="connsiteX17" fmla="*/ 438451 w 522102"/>
                <a:gd name="connsiteY17" fmla="*/ 735558 h 1344197"/>
                <a:gd name="connsiteX18" fmla="*/ 481719 w 522102"/>
                <a:gd name="connsiteY18" fmla="*/ 1064396 h 1344197"/>
                <a:gd name="connsiteX19" fmla="*/ 522102 w 522102"/>
                <a:gd name="connsiteY19" fmla="*/ 1220161 h 1344197"/>
                <a:gd name="connsiteX20" fmla="*/ 496141 w 522102"/>
                <a:gd name="connsiteY20" fmla="*/ 1298044 h 1344197"/>
                <a:gd name="connsiteX21" fmla="*/ 473065 w 522102"/>
                <a:gd name="connsiteY21" fmla="*/ 1332659 h 1344197"/>
                <a:gd name="connsiteX22" fmla="*/ 441335 w 522102"/>
                <a:gd name="connsiteY22" fmla="*/ 1344197 h 1344197"/>
                <a:gd name="connsiteX23" fmla="*/ 409605 w 522102"/>
                <a:gd name="connsiteY23" fmla="*/ 1341312 h 1344197"/>
                <a:gd name="connsiteX24" fmla="*/ 383644 w 522102"/>
                <a:gd name="connsiteY24" fmla="*/ 1326890 h 1344197"/>
                <a:gd name="connsiteX25" fmla="*/ 265378 w 522102"/>
                <a:gd name="connsiteY25" fmla="*/ 1188432 h 1344197"/>
                <a:gd name="connsiteX26" fmla="*/ 259609 w 522102"/>
                <a:gd name="connsiteY26" fmla="*/ 1153817 h 1344197"/>
                <a:gd name="connsiteX27" fmla="*/ 213456 w 522102"/>
                <a:gd name="connsiteY27" fmla="*/ 813441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102" h="1344197">
                  <a:moveTo>
                    <a:pt x="213456" y="813441"/>
                  </a:moveTo>
                  <a:lnTo>
                    <a:pt x="178842" y="548063"/>
                  </a:lnTo>
                  <a:lnTo>
                    <a:pt x="152881" y="349030"/>
                  </a:lnTo>
                  <a:lnTo>
                    <a:pt x="138458" y="274032"/>
                  </a:lnTo>
                  <a:lnTo>
                    <a:pt x="121151" y="210572"/>
                  </a:lnTo>
                  <a:lnTo>
                    <a:pt x="74998" y="132689"/>
                  </a:lnTo>
                  <a:lnTo>
                    <a:pt x="28845" y="77883"/>
                  </a:lnTo>
                  <a:lnTo>
                    <a:pt x="8654" y="54806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0"/>
                  </a:lnTo>
                  <a:lnTo>
                    <a:pt x="20192" y="0"/>
                  </a:lnTo>
                  <a:lnTo>
                    <a:pt x="74998" y="14423"/>
                  </a:lnTo>
                  <a:lnTo>
                    <a:pt x="167304" y="54806"/>
                  </a:lnTo>
                  <a:lnTo>
                    <a:pt x="360568" y="103844"/>
                  </a:lnTo>
                  <a:lnTo>
                    <a:pt x="372106" y="282685"/>
                  </a:lnTo>
                  <a:lnTo>
                    <a:pt x="412490" y="565370"/>
                  </a:lnTo>
                  <a:lnTo>
                    <a:pt x="438451" y="735558"/>
                  </a:lnTo>
                  <a:lnTo>
                    <a:pt x="481719" y="1064396"/>
                  </a:lnTo>
                  <a:lnTo>
                    <a:pt x="522102" y="1220161"/>
                  </a:lnTo>
                  <a:lnTo>
                    <a:pt x="496141" y="1298044"/>
                  </a:lnTo>
                  <a:lnTo>
                    <a:pt x="473065" y="1332659"/>
                  </a:lnTo>
                  <a:lnTo>
                    <a:pt x="441335" y="1344197"/>
                  </a:lnTo>
                  <a:lnTo>
                    <a:pt x="409605" y="1341312"/>
                  </a:lnTo>
                  <a:lnTo>
                    <a:pt x="383644" y="1326890"/>
                  </a:lnTo>
                  <a:lnTo>
                    <a:pt x="265378" y="1188432"/>
                  </a:lnTo>
                  <a:lnTo>
                    <a:pt x="259609" y="1153817"/>
                  </a:lnTo>
                  <a:lnTo>
                    <a:pt x="21345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834D96DF-AFDB-4130-B619-2593D5132BA7}"/>
                </a:ext>
              </a:extLst>
            </p:cNvPr>
            <p:cNvSpPr/>
            <p:nvPr/>
          </p:nvSpPr>
          <p:spPr>
            <a:xfrm>
              <a:off x="3951288" y="4724400"/>
              <a:ext cx="458787" cy="1058863"/>
            </a:xfrm>
            <a:custGeom>
              <a:avLst/>
              <a:gdLst>
                <a:gd name="connsiteX0" fmla="*/ 0 w 459682"/>
                <a:gd name="connsiteY0" fmla="*/ 864394 h 1059656"/>
                <a:gd name="connsiteX1" fmla="*/ 9525 w 459682"/>
                <a:gd name="connsiteY1" fmla="*/ 757238 h 1059656"/>
                <a:gd name="connsiteX2" fmla="*/ 16669 w 459682"/>
                <a:gd name="connsiteY2" fmla="*/ 731044 h 1059656"/>
                <a:gd name="connsiteX3" fmla="*/ 100012 w 459682"/>
                <a:gd name="connsiteY3" fmla="*/ 642938 h 1059656"/>
                <a:gd name="connsiteX4" fmla="*/ 180975 w 459682"/>
                <a:gd name="connsiteY4" fmla="*/ 552450 h 1059656"/>
                <a:gd name="connsiteX5" fmla="*/ 240506 w 459682"/>
                <a:gd name="connsiteY5" fmla="*/ 485775 h 1059656"/>
                <a:gd name="connsiteX6" fmla="*/ 266700 w 459682"/>
                <a:gd name="connsiteY6" fmla="*/ 435769 h 1059656"/>
                <a:gd name="connsiteX7" fmla="*/ 314325 w 459682"/>
                <a:gd name="connsiteY7" fmla="*/ 319088 h 1059656"/>
                <a:gd name="connsiteX8" fmla="*/ 340519 w 459682"/>
                <a:gd name="connsiteY8" fmla="*/ 247650 h 1059656"/>
                <a:gd name="connsiteX9" fmla="*/ 352425 w 459682"/>
                <a:gd name="connsiteY9" fmla="*/ 176213 h 1059656"/>
                <a:gd name="connsiteX10" fmla="*/ 364331 w 459682"/>
                <a:gd name="connsiteY10" fmla="*/ 100013 h 1059656"/>
                <a:gd name="connsiteX11" fmla="*/ 369094 w 459682"/>
                <a:gd name="connsiteY11" fmla="*/ 33338 h 1059656"/>
                <a:gd name="connsiteX12" fmla="*/ 371475 w 459682"/>
                <a:gd name="connsiteY12" fmla="*/ 11906 h 1059656"/>
                <a:gd name="connsiteX13" fmla="*/ 378619 w 459682"/>
                <a:gd name="connsiteY13" fmla="*/ 2381 h 1059656"/>
                <a:gd name="connsiteX14" fmla="*/ 392906 w 459682"/>
                <a:gd name="connsiteY14" fmla="*/ 0 h 1059656"/>
                <a:gd name="connsiteX15" fmla="*/ 409575 w 459682"/>
                <a:gd name="connsiteY15" fmla="*/ 7144 h 1059656"/>
                <a:gd name="connsiteX16" fmla="*/ 435769 w 459682"/>
                <a:gd name="connsiteY16" fmla="*/ 38100 h 1059656"/>
                <a:gd name="connsiteX17" fmla="*/ 442912 w 459682"/>
                <a:gd name="connsiteY17" fmla="*/ 97631 h 1059656"/>
                <a:gd name="connsiteX18" fmla="*/ 452437 w 459682"/>
                <a:gd name="connsiteY18" fmla="*/ 233363 h 1059656"/>
                <a:gd name="connsiteX19" fmla="*/ 459581 w 459682"/>
                <a:gd name="connsiteY19" fmla="*/ 350044 h 1059656"/>
                <a:gd name="connsiteX20" fmla="*/ 452437 w 459682"/>
                <a:gd name="connsiteY20" fmla="*/ 445294 h 1059656"/>
                <a:gd name="connsiteX21" fmla="*/ 440531 w 459682"/>
                <a:gd name="connsiteY21" fmla="*/ 528638 h 1059656"/>
                <a:gd name="connsiteX22" fmla="*/ 419100 w 459682"/>
                <a:gd name="connsiteY22" fmla="*/ 628650 h 1059656"/>
                <a:gd name="connsiteX23" fmla="*/ 383381 w 459682"/>
                <a:gd name="connsiteY23" fmla="*/ 733425 h 1059656"/>
                <a:gd name="connsiteX24" fmla="*/ 338137 w 459682"/>
                <a:gd name="connsiteY24" fmla="*/ 842963 h 1059656"/>
                <a:gd name="connsiteX25" fmla="*/ 285750 w 459682"/>
                <a:gd name="connsiteY25" fmla="*/ 935831 h 1059656"/>
                <a:gd name="connsiteX26" fmla="*/ 228600 w 459682"/>
                <a:gd name="connsiteY26" fmla="*/ 1000125 h 1059656"/>
                <a:gd name="connsiteX27" fmla="*/ 171450 w 459682"/>
                <a:gd name="connsiteY27" fmla="*/ 1047750 h 1059656"/>
                <a:gd name="connsiteX28" fmla="*/ 142875 w 459682"/>
                <a:gd name="connsiteY28" fmla="*/ 1057275 h 1059656"/>
                <a:gd name="connsiteX29" fmla="*/ 107156 w 459682"/>
                <a:gd name="connsiteY29" fmla="*/ 1059656 h 1059656"/>
                <a:gd name="connsiteX30" fmla="*/ 66675 w 459682"/>
                <a:gd name="connsiteY30" fmla="*/ 1050131 h 1059656"/>
                <a:gd name="connsiteX31" fmla="*/ 42862 w 459682"/>
                <a:gd name="connsiteY31" fmla="*/ 1031081 h 1059656"/>
                <a:gd name="connsiteX32" fmla="*/ 16669 w 459682"/>
                <a:gd name="connsiteY32" fmla="*/ 990600 h 1059656"/>
                <a:gd name="connsiteX33" fmla="*/ 7144 w 459682"/>
                <a:gd name="connsiteY33" fmla="*/ 947738 h 1059656"/>
                <a:gd name="connsiteX34" fmla="*/ 0 w 459682"/>
                <a:gd name="connsiteY34" fmla="*/ 864394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682" h="1059656">
                  <a:moveTo>
                    <a:pt x="0" y="864394"/>
                  </a:moveTo>
                  <a:lnTo>
                    <a:pt x="9525" y="757238"/>
                  </a:lnTo>
                  <a:lnTo>
                    <a:pt x="16669" y="731044"/>
                  </a:lnTo>
                  <a:lnTo>
                    <a:pt x="100012" y="642938"/>
                  </a:lnTo>
                  <a:lnTo>
                    <a:pt x="180975" y="552450"/>
                  </a:lnTo>
                  <a:lnTo>
                    <a:pt x="240506" y="485775"/>
                  </a:lnTo>
                  <a:lnTo>
                    <a:pt x="266700" y="435769"/>
                  </a:lnTo>
                  <a:lnTo>
                    <a:pt x="314325" y="319088"/>
                  </a:lnTo>
                  <a:lnTo>
                    <a:pt x="340519" y="247650"/>
                  </a:lnTo>
                  <a:lnTo>
                    <a:pt x="352425" y="176213"/>
                  </a:lnTo>
                  <a:lnTo>
                    <a:pt x="364331" y="100013"/>
                  </a:lnTo>
                  <a:lnTo>
                    <a:pt x="369094" y="33338"/>
                  </a:lnTo>
                  <a:lnTo>
                    <a:pt x="371475" y="11906"/>
                  </a:lnTo>
                  <a:lnTo>
                    <a:pt x="378619" y="2381"/>
                  </a:lnTo>
                  <a:lnTo>
                    <a:pt x="392906" y="0"/>
                  </a:lnTo>
                  <a:lnTo>
                    <a:pt x="409575" y="7144"/>
                  </a:lnTo>
                  <a:lnTo>
                    <a:pt x="435769" y="38100"/>
                  </a:lnTo>
                  <a:lnTo>
                    <a:pt x="442912" y="97631"/>
                  </a:lnTo>
                  <a:cubicBezTo>
                    <a:pt x="446143" y="142871"/>
                    <a:pt x="452437" y="188008"/>
                    <a:pt x="452437" y="233363"/>
                  </a:cubicBezTo>
                  <a:cubicBezTo>
                    <a:pt x="459682" y="346865"/>
                    <a:pt x="459581" y="307899"/>
                    <a:pt x="459581" y="350044"/>
                  </a:cubicBezTo>
                  <a:lnTo>
                    <a:pt x="452437" y="445294"/>
                  </a:lnTo>
                  <a:lnTo>
                    <a:pt x="440531" y="528638"/>
                  </a:lnTo>
                  <a:lnTo>
                    <a:pt x="419100" y="628650"/>
                  </a:lnTo>
                  <a:lnTo>
                    <a:pt x="383381" y="733425"/>
                  </a:lnTo>
                  <a:lnTo>
                    <a:pt x="338137" y="842963"/>
                  </a:lnTo>
                  <a:lnTo>
                    <a:pt x="285750" y="935831"/>
                  </a:lnTo>
                  <a:lnTo>
                    <a:pt x="228600" y="1000125"/>
                  </a:lnTo>
                  <a:lnTo>
                    <a:pt x="171450" y="1047750"/>
                  </a:lnTo>
                  <a:lnTo>
                    <a:pt x="142875" y="1057275"/>
                  </a:lnTo>
                  <a:lnTo>
                    <a:pt x="107156" y="1059656"/>
                  </a:lnTo>
                  <a:lnTo>
                    <a:pt x="66675" y="1050131"/>
                  </a:lnTo>
                  <a:lnTo>
                    <a:pt x="42862" y="1031081"/>
                  </a:lnTo>
                  <a:lnTo>
                    <a:pt x="16669" y="990600"/>
                  </a:lnTo>
                  <a:lnTo>
                    <a:pt x="7144" y="947738"/>
                  </a:lnTo>
                  <a:lnTo>
                    <a:pt x="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CAE38117-1231-4B31-8156-02FF9EFDB996}"/>
                </a:ext>
              </a:extLst>
            </p:cNvPr>
            <p:cNvSpPr/>
            <p:nvPr/>
          </p:nvSpPr>
          <p:spPr>
            <a:xfrm>
              <a:off x="4765675" y="4840288"/>
              <a:ext cx="2438400" cy="1047750"/>
            </a:xfrm>
            <a:custGeom>
              <a:avLst/>
              <a:gdLst>
                <a:gd name="connsiteX0" fmla="*/ 762000 w 2438400"/>
                <a:gd name="connsiteY0" fmla="*/ 864394 h 1047750"/>
                <a:gd name="connsiteX1" fmla="*/ 592932 w 2438400"/>
                <a:gd name="connsiteY1" fmla="*/ 771525 h 1047750"/>
                <a:gd name="connsiteX2" fmla="*/ 490538 w 2438400"/>
                <a:gd name="connsiteY2" fmla="*/ 692944 h 1047750"/>
                <a:gd name="connsiteX3" fmla="*/ 378619 w 2438400"/>
                <a:gd name="connsiteY3" fmla="*/ 585788 h 1047750"/>
                <a:gd name="connsiteX4" fmla="*/ 252413 w 2438400"/>
                <a:gd name="connsiteY4" fmla="*/ 445294 h 1047750"/>
                <a:gd name="connsiteX5" fmla="*/ 161925 w 2438400"/>
                <a:gd name="connsiteY5" fmla="*/ 316707 h 1047750"/>
                <a:gd name="connsiteX6" fmla="*/ 76200 w 2438400"/>
                <a:gd name="connsiteY6" fmla="*/ 173832 h 1047750"/>
                <a:gd name="connsiteX7" fmla="*/ 26194 w 2438400"/>
                <a:gd name="connsiteY7" fmla="*/ 76200 h 1047750"/>
                <a:gd name="connsiteX8" fmla="*/ 2382 w 2438400"/>
                <a:gd name="connsiteY8" fmla="*/ 30957 h 1047750"/>
                <a:gd name="connsiteX9" fmla="*/ 0 w 2438400"/>
                <a:gd name="connsiteY9" fmla="*/ 14288 h 1047750"/>
                <a:gd name="connsiteX10" fmla="*/ 4763 w 2438400"/>
                <a:gd name="connsiteY10" fmla="*/ 0 h 1047750"/>
                <a:gd name="connsiteX11" fmla="*/ 26194 w 2438400"/>
                <a:gd name="connsiteY11" fmla="*/ 2382 h 1047750"/>
                <a:gd name="connsiteX12" fmla="*/ 47625 w 2438400"/>
                <a:gd name="connsiteY12" fmla="*/ 7144 h 1047750"/>
                <a:gd name="connsiteX13" fmla="*/ 102394 w 2438400"/>
                <a:gd name="connsiteY13" fmla="*/ 76200 h 1047750"/>
                <a:gd name="connsiteX14" fmla="*/ 195263 w 2438400"/>
                <a:gd name="connsiteY14" fmla="*/ 190500 h 1047750"/>
                <a:gd name="connsiteX15" fmla="*/ 273844 w 2438400"/>
                <a:gd name="connsiteY15" fmla="*/ 271463 h 1047750"/>
                <a:gd name="connsiteX16" fmla="*/ 359569 w 2438400"/>
                <a:gd name="connsiteY16" fmla="*/ 357188 h 1047750"/>
                <a:gd name="connsiteX17" fmla="*/ 452438 w 2438400"/>
                <a:gd name="connsiteY17" fmla="*/ 442913 h 1047750"/>
                <a:gd name="connsiteX18" fmla="*/ 564357 w 2438400"/>
                <a:gd name="connsiteY18" fmla="*/ 535782 h 1047750"/>
                <a:gd name="connsiteX19" fmla="*/ 695325 w 2438400"/>
                <a:gd name="connsiteY19" fmla="*/ 621507 h 1047750"/>
                <a:gd name="connsiteX20" fmla="*/ 809625 w 2438400"/>
                <a:gd name="connsiteY20" fmla="*/ 676275 h 1047750"/>
                <a:gd name="connsiteX21" fmla="*/ 931069 w 2438400"/>
                <a:gd name="connsiteY21" fmla="*/ 714375 h 1047750"/>
                <a:gd name="connsiteX22" fmla="*/ 1073944 w 2438400"/>
                <a:gd name="connsiteY22" fmla="*/ 747713 h 1047750"/>
                <a:gd name="connsiteX23" fmla="*/ 1250157 w 2438400"/>
                <a:gd name="connsiteY23" fmla="*/ 773907 h 1047750"/>
                <a:gd name="connsiteX24" fmla="*/ 1433513 w 2438400"/>
                <a:gd name="connsiteY24" fmla="*/ 790575 h 1047750"/>
                <a:gd name="connsiteX25" fmla="*/ 1640682 w 2438400"/>
                <a:gd name="connsiteY25" fmla="*/ 797719 h 1047750"/>
                <a:gd name="connsiteX26" fmla="*/ 1778794 w 2438400"/>
                <a:gd name="connsiteY26" fmla="*/ 795338 h 1047750"/>
                <a:gd name="connsiteX27" fmla="*/ 1831182 w 2438400"/>
                <a:gd name="connsiteY27" fmla="*/ 790575 h 1047750"/>
                <a:gd name="connsiteX28" fmla="*/ 1871663 w 2438400"/>
                <a:gd name="connsiteY28" fmla="*/ 778669 h 1047750"/>
                <a:gd name="connsiteX29" fmla="*/ 2178844 w 2438400"/>
                <a:gd name="connsiteY29" fmla="*/ 669132 h 1047750"/>
                <a:gd name="connsiteX30" fmla="*/ 2302669 w 2438400"/>
                <a:gd name="connsiteY30" fmla="*/ 716757 h 1047750"/>
                <a:gd name="connsiteX31" fmla="*/ 2390775 w 2438400"/>
                <a:gd name="connsiteY31" fmla="*/ 759619 h 1047750"/>
                <a:gd name="connsiteX32" fmla="*/ 2424113 w 2438400"/>
                <a:gd name="connsiteY32" fmla="*/ 785813 h 1047750"/>
                <a:gd name="connsiteX33" fmla="*/ 2438400 w 2438400"/>
                <a:gd name="connsiteY33" fmla="*/ 814388 h 1047750"/>
                <a:gd name="connsiteX34" fmla="*/ 2431257 w 2438400"/>
                <a:gd name="connsiteY34" fmla="*/ 852488 h 1047750"/>
                <a:gd name="connsiteX35" fmla="*/ 2390775 w 2438400"/>
                <a:gd name="connsiteY35" fmla="*/ 912019 h 1047750"/>
                <a:gd name="connsiteX36" fmla="*/ 2352675 w 2438400"/>
                <a:gd name="connsiteY36" fmla="*/ 952500 h 1047750"/>
                <a:gd name="connsiteX37" fmla="*/ 2264569 w 2438400"/>
                <a:gd name="connsiteY37" fmla="*/ 973932 h 1047750"/>
                <a:gd name="connsiteX38" fmla="*/ 2083594 w 2438400"/>
                <a:gd name="connsiteY38" fmla="*/ 1012032 h 1047750"/>
                <a:gd name="connsiteX39" fmla="*/ 1890713 w 2438400"/>
                <a:gd name="connsiteY39" fmla="*/ 1033463 h 1047750"/>
                <a:gd name="connsiteX40" fmla="*/ 1640682 w 2438400"/>
                <a:gd name="connsiteY40" fmla="*/ 1047750 h 1047750"/>
                <a:gd name="connsiteX41" fmla="*/ 1438275 w 2438400"/>
                <a:gd name="connsiteY41" fmla="*/ 1038225 h 1047750"/>
                <a:gd name="connsiteX42" fmla="*/ 1293019 w 2438400"/>
                <a:gd name="connsiteY42" fmla="*/ 1021557 h 1047750"/>
                <a:gd name="connsiteX43" fmla="*/ 1154907 w 2438400"/>
                <a:gd name="connsiteY43" fmla="*/ 995363 h 1047750"/>
                <a:gd name="connsiteX44" fmla="*/ 1028700 w 2438400"/>
                <a:gd name="connsiteY44" fmla="*/ 966788 h 1047750"/>
                <a:gd name="connsiteX45" fmla="*/ 914400 w 2438400"/>
                <a:gd name="connsiteY45" fmla="*/ 931069 h 1047750"/>
                <a:gd name="connsiteX46" fmla="*/ 762000 w 2438400"/>
                <a:gd name="connsiteY46" fmla="*/ 864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38400" h="1047750">
                  <a:moveTo>
                    <a:pt x="762000" y="864394"/>
                  </a:moveTo>
                  <a:lnTo>
                    <a:pt x="592932" y="771525"/>
                  </a:lnTo>
                  <a:lnTo>
                    <a:pt x="490538" y="692944"/>
                  </a:lnTo>
                  <a:lnTo>
                    <a:pt x="378619" y="585788"/>
                  </a:lnTo>
                  <a:lnTo>
                    <a:pt x="252413" y="445294"/>
                  </a:lnTo>
                  <a:lnTo>
                    <a:pt x="161925" y="316707"/>
                  </a:lnTo>
                  <a:lnTo>
                    <a:pt x="76200" y="173832"/>
                  </a:lnTo>
                  <a:lnTo>
                    <a:pt x="26194" y="76200"/>
                  </a:lnTo>
                  <a:lnTo>
                    <a:pt x="2382" y="30957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6194" y="2382"/>
                  </a:lnTo>
                  <a:lnTo>
                    <a:pt x="47625" y="7144"/>
                  </a:lnTo>
                  <a:lnTo>
                    <a:pt x="102394" y="76200"/>
                  </a:lnTo>
                  <a:lnTo>
                    <a:pt x="195263" y="190500"/>
                  </a:lnTo>
                  <a:lnTo>
                    <a:pt x="273844" y="271463"/>
                  </a:lnTo>
                  <a:lnTo>
                    <a:pt x="359569" y="357188"/>
                  </a:lnTo>
                  <a:lnTo>
                    <a:pt x="452438" y="442913"/>
                  </a:lnTo>
                  <a:lnTo>
                    <a:pt x="564357" y="535782"/>
                  </a:lnTo>
                  <a:lnTo>
                    <a:pt x="695325" y="621507"/>
                  </a:lnTo>
                  <a:lnTo>
                    <a:pt x="809625" y="676275"/>
                  </a:lnTo>
                  <a:lnTo>
                    <a:pt x="931069" y="714375"/>
                  </a:lnTo>
                  <a:lnTo>
                    <a:pt x="1073944" y="747713"/>
                  </a:lnTo>
                  <a:lnTo>
                    <a:pt x="1250157" y="773907"/>
                  </a:lnTo>
                  <a:lnTo>
                    <a:pt x="1433513" y="790575"/>
                  </a:lnTo>
                  <a:lnTo>
                    <a:pt x="1640682" y="797719"/>
                  </a:lnTo>
                  <a:lnTo>
                    <a:pt x="1778794" y="795338"/>
                  </a:lnTo>
                  <a:lnTo>
                    <a:pt x="1831182" y="790575"/>
                  </a:lnTo>
                  <a:lnTo>
                    <a:pt x="1871663" y="778669"/>
                  </a:lnTo>
                  <a:lnTo>
                    <a:pt x="2178844" y="669132"/>
                  </a:lnTo>
                  <a:lnTo>
                    <a:pt x="2302669" y="716757"/>
                  </a:lnTo>
                  <a:lnTo>
                    <a:pt x="2390775" y="759619"/>
                  </a:lnTo>
                  <a:lnTo>
                    <a:pt x="2424113" y="785813"/>
                  </a:lnTo>
                  <a:lnTo>
                    <a:pt x="2438400" y="814388"/>
                  </a:lnTo>
                  <a:lnTo>
                    <a:pt x="2431257" y="852488"/>
                  </a:lnTo>
                  <a:lnTo>
                    <a:pt x="2390775" y="912019"/>
                  </a:lnTo>
                  <a:lnTo>
                    <a:pt x="2352675" y="952500"/>
                  </a:lnTo>
                  <a:lnTo>
                    <a:pt x="2264569" y="973932"/>
                  </a:lnTo>
                  <a:lnTo>
                    <a:pt x="2083594" y="1012032"/>
                  </a:lnTo>
                  <a:lnTo>
                    <a:pt x="1890713" y="1033463"/>
                  </a:lnTo>
                  <a:lnTo>
                    <a:pt x="1640682" y="1047750"/>
                  </a:lnTo>
                  <a:lnTo>
                    <a:pt x="1438275" y="1038225"/>
                  </a:lnTo>
                  <a:lnTo>
                    <a:pt x="1293019" y="1021557"/>
                  </a:lnTo>
                  <a:lnTo>
                    <a:pt x="1154907" y="995363"/>
                  </a:lnTo>
                  <a:lnTo>
                    <a:pt x="1028700" y="966788"/>
                  </a:lnTo>
                  <a:lnTo>
                    <a:pt x="914400" y="931069"/>
                  </a:lnTo>
                  <a:lnTo>
                    <a:pt x="76200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3">
              <a:extLst>
                <a:ext uri="{FF2B5EF4-FFF2-40B4-BE49-F238E27FC236}">
                  <a16:creationId xmlns:a16="http://schemas.microsoft.com/office/drawing/2014/main" id="{9109DE2A-80ED-449C-A1E3-065EA17886A2}"/>
                </a:ext>
              </a:extLst>
            </p:cNvPr>
            <p:cNvSpPr/>
            <p:nvPr/>
          </p:nvSpPr>
          <p:spPr>
            <a:xfrm>
              <a:off x="5386388" y="4519613"/>
              <a:ext cx="495300" cy="644525"/>
            </a:xfrm>
            <a:custGeom>
              <a:avLst/>
              <a:gdLst>
                <a:gd name="connsiteX0" fmla="*/ 145256 w 495300"/>
                <a:gd name="connsiteY0" fmla="*/ 397668 h 645318"/>
                <a:gd name="connsiteX1" fmla="*/ 100012 w 495300"/>
                <a:gd name="connsiteY1" fmla="*/ 319087 h 645318"/>
                <a:gd name="connsiteX2" fmla="*/ 59531 w 495300"/>
                <a:gd name="connsiteY2" fmla="*/ 226218 h 645318"/>
                <a:gd name="connsiteX3" fmla="*/ 28575 w 495300"/>
                <a:gd name="connsiteY3" fmla="*/ 138112 h 645318"/>
                <a:gd name="connsiteX4" fmla="*/ 7143 w 495300"/>
                <a:gd name="connsiteY4" fmla="*/ 64293 h 645318"/>
                <a:gd name="connsiteX5" fmla="*/ 0 w 495300"/>
                <a:gd name="connsiteY5" fmla="*/ 33337 h 645318"/>
                <a:gd name="connsiteX6" fmla="*/ 0 w 495300"/>
                <a:gd name="connsiteY6" fmla="*/ 11906 h 645318"/>
                <a:gd name="connsiteX7" fmla="*/ 7143 w 495300"/>
                <a:gd name="connsiteY7" fmla="*/ 4762 h 645318"/>
                <a:gd name="connsiteX8" fmla="*/ 21431 w 495300"/>
                <a:gd name="connsiteY8" fmla="*/ 0 h 645318"/>
                <a:gd name="connsiteX9" fmla="*/ 40481 w 495300"/>
                <a:gd name="connsiteY9" fmla="*/ 9525 h 645318"/>
                <a:gd name="connsiteX10" fmla="*/ 66675 w 495300"/>
                <a:gd name="connsiteY10" fmla="*/ 52387 h 645318"/>
                <a:gd name="connsiteX11" fmla="*/ 114300 w 495300"/>
                <a:gd name="connsiteY11" fmla="*/ 126206 h 645318"/>
                <a:gd name="connsiteX12" fmla="*/ 159543 w 495300"/>
                <a:gd name="connsiteY12" fmla="*/ 176212 h 645318"/>
                <a:gd name="connsiteX13" fmla="*/ 197643 w 495300"/>
                <a:gd name="connsiteY13" fmla="*/ 207168 h 645318"/>
                <a:gd name="connsiteX14" fmla="*/ 242887 w 495300"/>
                <a:gd name="connsiteY14" fmla="*/ 223837 h 645318"/>
                <a:gd name="connsiteX15" fmla="*/ 490537 w 495300"/>
                <a:gd name="connsiteY15" fmla="*/ 545306 h 645318"/>
                <a:gd name="connsiteX16" fmla="*/ 495300 w 495300"/>
                <a:gd name="connsiteY16" fmla="*/ 600075 h 645318"/>
                <a:gd name="connsiteX17" fmla="*/ 488156 w 495300"/>
                <a:gd name="connsiteY17" fmla="*/ 626268 h 645318"/>
                <a:gd name="connsiteX18" fmla="*/ 473868 w 495300"/>
                <a:gd name="connsiteY18" fmla="*/ 638175 h 645318"/>
                <a:gd name="connsiteX19" fmla="*/ 452437 w 495300"/>
                <a:gd name="connsiteY19" fmla="*/ 645318 h 645318"/>
                <a:gd name="connsiteX20" fmla="*/ 416718 w 495300"/>
                <a:gd name="connsiteY20" fmla="*/ 645318 h 645318"/>
                <a:gd name="connsiteX21" fmla="*/ 364331 w 495300"/>
                <a:gd name="connsiteY21" fmla="*/ 631031 h 645318"/>
                <a:gd name="connsiteX22" fmla="*/ 307181 w 495300"/>
                <a:gd name="connsiteY22" fmla="*/ 597693 h 645318"/>
                <a:gd name="connsiteX23" fmla="*/ 271462 w 495300"/>
                <a:gd name="connsiteY23" fmla="*/ 566737 h 645318"/>
                <a:gd name="connsiteX24" fmla="*/ 226218 w 495300"/>
                <a:gd name="connsiteY24" fmla="*/ 519112 h 645318"/>
                <a:gd name="connsiteX25" fmla="*/ 145256 w 495300"/>
                <a:gd name="connsiteY25" fmla="*/ 39766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5300" h="645318">
                  <a:moveTo>
                    <a:pt x="145256" y="397668"/>
                  </a:moveTo>
                  <a:lnTo>
                    <a:pt x="100012" y="319087"/>
                  </a:lnTo>
                  <a:lnTo>
                    <a:pt x="59531" y="226218"/>
                  </a:lnTo>
                  <a:lnTo>
                    <a:pt x="28575" y="138112"/>
                  </a:lnTo>
                  <a:lnTo>
                    <a:pt x="7143" y="64293"/>
                  </a:lnTo>
                  <a:lnTo>
                    <a:pt x="0" y="33337"/>
                  </a:lnTo>
                  <a:lnTo>
                    <a:pt x="0" y="11906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40481" y="9525"/>
                  </a:lnTo>
                  <a:lnTo>
                    <a:pt x="66675" y="52387"/>
                  </a:lnTo>
                  <a:lnTo>
                    <a:pt x="114300" y="126206"/>
                  </a:lnTo>
                  <a:lnTo>
                    <a:pt x="159543" y="176212"/>
                  </a:lnTo>
                  <a:lnTo>
                    <a:pt x="197643" y="207168"/>
                  </a:lnTo>
                  <a:lnTo>
                    <a:pt x="242887" y="223837"/>
                  </a:lnTo>
                  <a:lnTo>
                    <a:pt x="490537" y="545306"/>
                  </a:lnTo>
                  <a:lnTo>
                    <a:pt x="495300" y="600075"/>
                  </a:lnTo>
                  <a:lnTo>
                    <a:pt x="488156" y="626268"/>
                  </a:lnTo>
                  <a:lnTo>
                    <a:pt x="473868" y="638175"/>
                  </a:lnTo>
                  <a:lnTo>
                    <a:pt x="452437" y="645318"/>
                  </a:lnTo>
                  <a:lnTo>
                    <a:pt x="416718" y="645318"/>
                  </a:lnTo>
                  <a:lnTo>
                    <a:pt x="364331" y="631031"/>
                  </a:lnTo>
                  <a:lnTo>
                    <a:pt x="307181" y="597693"/>
                  </a:lnTo>
                  <a:lnTo>
                    <a:pt x="271462" y="566737"/>
                  </a:lnTo>
                  <a:lnTo>
                    <a:pt x="226218" y="519112"/>
                  </a:lnTo>
                  <a:lnTo>
                    <a:pt x="145256" y="397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8B93DF70-1694-4A2B-8D43-7AD6B81FDF86}"/>
                </a:ext>
              </a:extLst>
            </p:cNvPr>
            <p:cNvSpPr/>
            <p:nvPr/>
          </p:nvSpPr>
          <p:spPr>
            <a:xfrm>
              <a:off x="6586538" y="4373563"/>
              <a:ext cx="614362" cy="762000"/>
            </a:xfrm>
            <a:custGeom>
              <a:avLst/>
              <a:gdLst>
                <a:gd name="connsiteX0" fmla="*/ 361950 w 614362"/>
                <a:gd name="connsiteY0" fmla="*/ 550069 h 762000"/>
                <a:gd name="connsiteX1" fmla="*/ 340518 w 614362"/>
                <a:gd name="connsiteY1" fmla="*/ 452438 h 762000"/>
                <a:gd name="connsiteX2" fmla="*/ 314325 w 614362"/>
                <a:gd name="connsiteY2" fmla="*/ 385763 h 762000"/>
                <a:gd name="connsiteX3" fmla="*/ 269081 w 614362"/>
                <a:gd name="connsiteY3" fmla="*/ 309563 h 762000"/>
                <a:gd name="connsiteX4" fmla="*/ 207168 w 614362"/>
                <a:gd name="connsiteY4" fmla="*/ 228600 h 762000"/>
                <a:gd name="connsiteX5" fmla="*/ 147637 w 614362"/>
                <a:gd name="connsiteY5" fmla="*/ 164307 h 762000"/>
                <a:gd name="connsiteX6" fmla="*/ 71437 w 614362"/>
                <a:gd name="connsiteY6" fmla="*/ 97632 h 762000"/>
                <a:gd name="connsiteX7" fmla="*/ 19050 w 614362"/>
                <a:gd name="connsiteY7" fmla="*/ 50007 h 762000"/>
                <a:gd name="connsiteX8" fmla="*/ 0 w 614362"/>
                <a:gd name="connsiteY8" fmla="*/ 30957 h 762000"/>
                <a:gd name="connsiteX9" fmla="*/ 0 w 614362"/>
                <a:gd name="connsiteY9" fmla="*/ 19050 h 762000"/>
                <a:gd name="connsiteX10" fmla="*/ 0 w 614362"/>
                <a:gd name="connsiteY10" fmla="*/ 9525 h 762000"/>
                <a:gd name="connsiteX11" fmla="*/ 4762 w 614362"/>
                <a:gd name="connsiteY11" fmla="*/ 0 h 762000"/>
                <a:gd name="connsiteX12" fmla="*/ 28575 w 614362"/>
                <a:gd name="connsiteY12" fmla="*/ 0 h 762000"/>
                <a:gd name="connsiteX13" fmla="*/ 78581 w 614362"/>
                <a:gd name="connsiteY13" fmla="*/ 11907 h 762000"/>
                <a:gd name="connsiteX14" fmla="*/ 195262 w 614362"/>
                <a:gd name="connsiteY14" fmla="*/ 76200 h 762000"/>
                <a:gd name="connsiteX15" fmla="*/ 338137 w 614362"/>
                <a:gd name="connsiteY15" fmla="*/ 166688 h 762000"/>
                <a:gd name="connsiteX16" fmla="*/ 457200 w 614362"/>
                <a:gd name="connsiteY16" fmla="*/ 259557 h 762000"/>
                <a:gd name="connsiteX17" fmla="*/ 507206 w 614362"/>
                <a:gd name="connsiteY17" fmla="*/ 311944 h 762000"/>
                <a:gd name="connsiteX18" fmla="*/ 542925 w 614362"/>
                <a:gd name="connsiteY18" fmla="*/ 366713 h 762000"/>
                <a:gd name="connsiteX19" fmla="*/ 571500 w 614362"/>
                <a:gd name="connsiteY19" fmla="*/ 419100 h 762000"/>
                <a:gd name="connsiteX20" fmla="*/ 590550 w 614362"/>
                <a:gd name="connsiteY20" fmla="*/ 461963 h 762000"/>
                <a:gd name="connsiteX21" fmla="*/ 607218 w 614362"/>
                <a:gd name="connsiteY21" fmla="*/ 528638 h 762000"/>
                <a:gd name="connsiteX22" fmla="*/ 614362 w 614362"/>
                <a:gd name="connsiteY22" fmla="*/ 569119 h 762000"/>
                <a:gd name="connsiteX23" fmla="*/ 614362 w 614362"/>
                <a:gd name="connsiteY23" fmla="*/ 626269 h 762000"/>
                <a:gd name="connsiteX24" fmla="*/ 604837 w 614362"/>
                <a:gd name="connsiteY24" fmla="*/ 673894 h 762000"/>
                <a:gd name="connsiteX25" fmla="*/ 581025 w 614362"/>
                <a:gd name="connsiteY25" fmla="*/ 719138 h 762000"/>
                <a:gd name="connsiteX26" fmla="*/ 552450 w 614362"/>
                <a:gd name="connsiteY26" fmla="*/ 747713 h 762000"/>
                <a:gd name="connsiteX27" fmla="*/ 528637 w 614362"/>
                <a:gd name="connsiteY27" fmla="*/ 759619 h 762000"/>
                <a:gd name="connsiteX28" fmla="*/ 492918 w 614362"/>
                <a:gd name="connsiteY28" fmla="*/ 762000 h 762000"/>
                <a:gd name="connsiteX29" fmla="*/ 459581 w 614362"/>
                <a:gd name="connsiteY29" fmla="*/ 740569 h 762000"/>
                <a:gd name="connsiteX30" fmla="*/ 428625 w 614362"/>
                <a:gd name="connsiteY30" fmla="*/ 707232 h 762000"/>
                <a:gd name="connsiteX31" fmla="*/ 400050 w 614362"/>
                <a:gd name="connsiteY31" fmla="*/ 661988 h 762000"/>
                <a:gd name="connsiteX32" fmla="*/ 361950 w 614362"/>
                <a:gd name="connsiteY32" fmla="*/ 55006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4362" h="762000">
                  <a:moveTo>
                    <a:pt x="361950" y="550069"/>
                  </a:moveTo>
                  <a:lnTo>
                    <a:pt x="340518" y="452438"/>
                  </a:lnTo>
                  <a:lnTo>
                    <a:pt x="314325" y="385763"/>
                  </a:lnTo>
                  <a:lnTo>
                    <a:pt x="269081" y="309563"/>
                  </a:lnTo>
                  <a:lnTo>
                    <a:pt x="207168" y="228600"/>
                  </a:lnTo>
                  <a:lnTo>
                    <a:pt x="147637" y="164307"/>
                  </a:lnTo>
                  <a:lnTo>
                    <a:pt x="71437" y="97632"/>
                  </a:lnTo>
                  <a:lnTo>
                    <a:pt x="19050" y="50007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8575" y="0"/>
                  </a:lnTo>
                  <a:lnTo>
                    <a:pt x="78581" y="11907"/>
                  </a:lnTo>
                  <a:lnTo>
                    <a:pt x="195262" y="76200"/>
                  </a:lnTo>
                  <a:lnTo>
                    <a:pt x="338137" y="166688"/>
                  </a:lnTo>
                  <a:lnTo>
                    <a:pt x="457200" y="259557"/>
                  </a:lnTo>
                  <a:lnTo>
                    <a:pt x="507206" y="311944"/>
                  </a:lnTo>
                  <a:lnTo>
                    <a:pt x="542925" y="366713"/>
                  </a:lnTo>
                  <a:lnTo>
                    <a:pt x="571500" y="419100"/>
                  </a:lnTo>
                  <a:lnTo>
                    <a:pt x="590550" y="461963"/>
                  </a:lnTo>
                  <a:lnTo>
                    <a:pt x="607218" y="528638"/>
                  </a:lnTo>
                  <a:lnTo>
                    <a:pt x="614362" y="569119"/>
                  </a:lnTo>
                  <a:lnTo>
                    <a:pt x="614362" y="626269"/>
                  </a:lnTo>
                  <a:lnTo>
                    <a:pt x="604837" y="673894"/>
                  </a:lnTo>
                  <a:lnTo>
                    <a:pt x="581025" y="719138"/>
                  </a:lnTo>
                  <a:lnTo>
                    <a:pt x="552450" y="747713"/>
                  </a:lnTo>
                  <a:lnTo>
                    <a:pt x="528637" y="759619"/>
                  </a:lnTo>
                  <a:lnTo>
                    <a:pt x="492918" y="762000"/>
                  </a:lnTo>
                  <a:lnTo>
                    <a:pt x="459581" y="740569"/>
                  </a:lnTo>
                  <a:lnTo>
                    <a:pt x="428625" y="707232"/>
                  </a:lnTo>
                  <a:lnTo>
                    <a:pt x="400050" y="661988"/>
                  </a:lnTo>
                  <a:lnTo>
                    <a:pt x="361950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7">
              <a:extLst>
                <a:ext uri="{FF2B5EF4-FFF2-40B4-BE49-F238E27FC236}">
                  <a16:creationId xmlns:a16="http://schemas.microsoft.com/office/drawing/2014/main" id="{4F4DC6E3-52F4-4A33-96DA-812129155620}"/>
                </a:ext>
              </a:extLst>
            </p:cNvPr>
            <p:cNvSpPr/>
            <p:nvPr/>
          </p:nvSpPr>
          <p:spPr>
            <a:xfrm rot="16200000">
              <a:off x="1943894" y="2035969"/>
              <a:ext cx="2384425" cy="1503363"/>
            </a:xfrm>
            <a:custGeom>
              <a:avLst/>
              <a:gdLst>
                <a:gd name="connsiteX0" fmla="*/ 700087 w 2383631"/>
                <a:gd name="connsiteY0" fmla="*/ 654843 h 1502568"/>
                <a:gd name="connsiteX1" fmla="*/ 526256 w 2383631"/>
                <a:gd name="connsiteY1" fmla="*/ 528637 h 1502568"/>
                <a:gd name="connsiteX2" fmla="*/ 366712 w 2383631"/>
                <a:gd name="connsiteY2" fmla="*/ 404812 h 1502568"/>
                <a:gd name="connsiteX3" fmla="*/ 183356 w 2383631"/>
                <a:gd name="connsiteY3" fmla="*/ 242887 h 1502568"/>
                <a:gd name="connsiteX4" fmla="*/ 28575 w 2383631"/>
                <a:gd name="connsiteY4" fmla="*/ 88106 h 1502568"/>
                <a:gd name="connsiteX5" fmla="*/ 14287 w 2383631"/>
                <a:gd name="connsiteY5" fmla="*/ 69056 h 1502568"/>
                <a:gd name="connsiteX6" fmla="*/ 4762 w 2383631"/>
                <a:gd name="connsiteY6" fmla="*/ 47625 h 1502568"/>
                <a:gd name="connsiteX7" fmla="*/ 0 w 2383631"/>
                <a:gd name="connsiteY7" fmla="*/ 28575 h 1502568"/>
                <a:gd name="connsiteX8" fmla="*/ 2381 w 2383631"/>
                <a:gd name="connsiteY8" fmla="*/ 11906 h 1502568"/>
                <a:gd name="connsiteX9" fmla="*/ 9525 w 2383631"/>
                <a:gd name="connsiteY9" fmla="*/ 2381 h 1502568"/>
                <a:gd name="connsiteX10" fmla="*/ 33337 w 2383631"/>
                <a:gd name="connsiteY10" fmla="*/ 0 h 1502568"/>
                <a:gd name="connsiteX11" fmla="*/ 73819 w 2383631"/>
                <a:gd name="connsiteY11" fmla="*/ 21431 h 1502568"/>
                <a:gd name="connsiteX12" fmla="*/ 321469 w 2383631"/>
                <a:gd name="connsiteY12" fmla="*/ 195262 h 1502568"/>
                <a:gd name="connsiteX13" fmla="*/ 538162 w 2383631"/>
                <a:gd name="connsiteY13" fmla="*/ 338137 h 1502568"/>
                <a:gd name="connsiteX14" fmla="*/ 892969 w 2383631"/>
                <a:gd name="connsiteY14" fmla="*/ 557212 h 1502568"/>
                <a:gd name="connsiteX15" fmla="*/ 1250156 w 2383631"/>
                <a:gd name="connsiteY15" fmla="*/ 766762 h 1502568"/>
                <a:gd name="connsiteX16" fmla="*/ 1497806 w 2383631"/>
                <a:gd name="connsiteY16" fmla="*/ 890587 h 1502568"/>
                <a:gd name="connsiteX17" fmla="*/ 1764506 w 2383631"/>
                <a:gd name="connsiteY17" fmla="*/ 1007268 h 1502568"/>
                <a:gd name="connsiteX18" fmla="*/ 2000250 w 2383631"/>
                <a:gd name="connsiteY18" fmla="*/ 1104900 h 1502568"/>
                <a:gd name="connsiteX19" fmla="*/ 2064544 w 2383631"/>
                <a:gd name="connsiteY19" fmla="*/ 1123950 h 1502568"/>
                <a:gd name="connsiteX20" fmla="*/ 2105025 w 2383631"/>
                <a:gd name="connsiteY20" fmla="*/ 1131093 h 1502568"/>
                <a:gd name="connsiteX21" fmla="*/ 2140744 w 2383631"/>
                <a:gd name="connsiteY21" fmla="*/ 1133475 h 1502568"/>
                <a:gd name="connsiteX22" fmla="*/ 2178844 w 2383631"/>
                <a:gd name="connsiteY22" fmla="*/ 1121568 h 1502568"/>
                <a:gd name="connsiteX23" fmla="*/ 2235994 w 2383631"/>
                <a:gd name="connsiteY23" fmla="*/ 1095375 h 1502568"/>
                <a:gd name="connsiteX24" fmla="*/ 2274094 w 2383631"/>
                <a:gd name="connsiteY24" fmla="*/ 1066800 h 1502568"/>
                <a:gd name="connsiteX25" fmla="*/ 2307431 w 2383631"/>
                <a:gd name="connsiteY25" fmla="*/ 1023937 h 1502568"/>
                <a:gd name="connsiteX26" fmla="*/ 2316956 w 2383631"/>
                <a:gd name="connsiteY26" fmla="*/ 995362 h 1502568"/>
                <a:gd name="connsiteX27" fmla="*/ 2328862 w 2383631"/>
                <a:gd name="connsiteY27" fmla="*/ 978693 h 1502568"/>
                <a:gd name="connsiteX28" fmla="*/ 2350294 w 2383631"/>
                <a:gd name="connsiteY28" fmla="*/ 966787 h 1502568"/>
                <a:gd name="connsiteX29" fmla="*/ 2364581 w 2383631"/>
                <a:gd name="connsiteY29" fmla="*/ 969168 h 1502568"/>
                <a:gd name="connsiteX30" fmla="*/ 2376487 w 2383631"/>
                <a:gd name="connsiteY30" fmla="*/ 976312 h 1502568"/>
                <a:gd name="connsiteX31" fmla="*/ 2383631 w 2383631"/>
                <a:gd name="connsiteY31" fmla="*/ 1000125 h 1502568"/>
                <a:gd name="connsiteX32" fmla="*/ 2378869 w 2383631"/>
                <a:gd name="connsiteY32" fmla="*/ 1059656 h 1502568"/>
                <a:gd name="connsiteX33" fmla="*/ 2359819 w 2383631"/>
                <a:gd name="connsiteY33" fmla="*/ 1140618 h 1502568"/>
                <a:gd name="connsiteX34" fmla="*/ 2336006 w 2383631"/>
                <a:gd name="connsiteY34" fmla="*/ 1202531 h 1502568"/>
                <a:gd name="connsiteX35" fmla="*/ 2290762 w 2383631"/>
                <a:gd name="connsiteY35" fmla="*/ 1273968 h 1502568"/>
                <a:gd name="connsiteX36" fmla="*/ 2197894 w 2383631"/>
                <a:gd name="connsiteY36" fmla="*/ 1383506 h 1502568"/>
                <a:gd name="connsiteX37" fmla="*/ 2133600 w 2383631"/>
                <a:gd name="connsiteY37" fmla="*/ 1450181 h 1502568"/>
                <a:gd name="connsiteX38" fmla="*/ 2071687 w 2383631"/>
                <a:gd name="connsiteY38" fmla="*/ 1495425 h 1502568"/>
                <a:gd name="connsiteX39" fmla="*/ 2035969 w 2383631"/>
                <a:gd name="connsiteY39" fmla="*/ 1502568 h 1502568"/>
                <a:gd name="connsiteX40" fmla="*/ 2009775 w 2383631"/>
                <a:gd name="connsiteY40" fmla="*/ 1500187 h 1502568"/>
                <a:gd name="connsiteX41" fmla="*/ 1981200 w 2383631"/>
                <a:gd name="connsiteY41" fmla="*/ 1485900 h 1502568"/>
                <a:gd name="connsiteX42" fmla="*/ 1950244 w 2383631"/>
                <a:gd name="connsiteY42" fmla="*/ 1450181 h 1502568"/>
                <a:gd name="connsiteX43" fmla="*/ 1933575 w 2383631"/>
                <a:gd name="connsiteY43" fmla="*/ 1423987 h 1502568"/>
                <a:gd name="connsiteX44" fmla="*/ 1635919 w 2383631"/>
                <a:gd name="connsiteY44" fmla="*/ 1259681 h 1502568"/>
                <a:gd name="connsiteX45" fmla="*/ 1290637 w 2383631"/>
                <a:gd name="connsiteY45" fmla="*/ 1054893 h 1502568"/>
                <a:gd name="connsiteX46" fmla="*/ 1121569 w 2383631"/>
                <a:gd name="connsiteY46" fmla="*/ 952500 h 1502568"/>
                <a:gd name="connsiteX47" fmla="*/ 881062 w 2383631"/>
                <a:gd name="connsiteY47" fmla="*/ 785812 h 1502568"/>
                <a:gd name="connsiteX48" fmla="*/ 700087 w 2383631"/>
                <a:gd name="connsiteY48" fmla="*/ 654843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631" h="1502568">
                  <a:moveTo>
                    <a:pt x="700087" y="654843"/>
                  </a:moveTo>
                  <a:lnTo>
                    <a:pt x="526256" y="528637"/>
                  </a:lnTo>
                  <a:lnTo>
                    <a:pt x="366712" y="404812"/>
                  </a:lnTo>
                  <a:lnTo>
                    <a:pt x="183356" y="242887"/>
                  </a:lnTo>
                  <a:lnTo>
                    <a:pt x="28575" y="88106"/>
                  </a:lnTo>
                  <a:lnTo>
                    <a:pt x="14287" y="69056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73819" y="21431"/>
                  </a:lnTo>
                  <a:lnTo>
                    <a:pt x="321469" y="195262"/>
                  </a:lnTo>
                  <a:lnTo>
                    <a:pt x="538162" y="338137"/>
                  </a:lnTo>
                  <a:lnTo>
                    <a:pt x="892969" y="557212"/>
                  </a:lnTo>
                  <a:lnTo>
                    <a:pt x="1250156" y="766762"/>
                  </a:lnTo>
                  <a:lnTo>
                    <a:pt x="1497806" y="890587"/>
                  </a:lnTo>
                  <a:lnTo>
                    <a:pt x="1764506" y="1007268"/>
                  </a:lnTo>
                  <a:lnTo>
                    <a:pt x="2000250" y="1104900"/>
                  </a:lnTo>
                  <a:lnTo>
                    <a:pt x="2064544" y="1123950"/>
                  </a:lnTo>
                  <a:lnTo>
                    <a:pt x="2105025" y="1131093"/>
                  </a:lnTo>
                  <a:lnTo>
                    <a:pt x="2140744" y="1133475"/>
                  </a:lnTo>
                  <a:lnTo>
                    <a:pt x="2178844" y="1121568"/>
                  </a:lnTo>
                  <a:lnTo>
                    <a:pt x="2235994" y="1095375"/>
                  </a:lnTo>
                  <a:lnTo>
                    <a:pt x="2274094" y="1066800"/>
                  </a:lnTo>
                  <a:lnTo>
                    <a:pt x="2307431" y="1023937"/>
                  </a:lnTo>
                  <a:lnTo>
                    <a:pt x="2316956" y="995362"/>
                  </a:lnTo>
                  <a:lnTo>
                    <a:pt x="2328862" y="978693"/>
                  </a:lnTo>
                  <a:lnTo>
                    <a:pt x="2350294" y="966787"/>
                  </a:lnTo>
                  <a:lnTo>
                    <a:pt x="2364581" y="969168"/>
                  </a:lnTo>
                  <a:lnTo>
                    <a:pt x="2376487" y="976312"/>
                  </a:lnTo>
                  <a:lnTo>
                    <a:pt x="2383631" y="1000125"/>
                  </a:lnTo>
                  <a:cubicBezTo>
                    <a:pt x="2378803" y="1058066"/>
                    <a:pt x="2378869" y="1038159"/>
                    <a:pt x="2378869" y="1059656"/>
                  </a:cubicBezTo>
                  <a:lnTo>
                    <a:pt x="2359819" y="1140618"/>
                  </a:lnTo>
                  <a:lnTo>
                    <a:pt x="2336006" y="1202531"/>
                  </a:lnTo>
                  <a:lnTo>
                    <a:pt x="2290762" y="1273968"/>
                  </a:lnTo>
                  <a:lnTo>
                    <a:pt x="2197894" y="1383506"/>
                  </a:lnTo>
                  <a:lnTo>
                    <a:pt x="2133600" y="1450181"/>
                  </a:lnTo>
                  <a:lnTo>
                    <a:pt x="2071687" y="1495425"/>
                  </a:lnTo>
                  <a:lnTo>
                    <a:pt x="2035969" y="1502568"/>
                  </a:lnTo>
                  <a:lnTo>
                    <a:pt x="2009775" y="1500187"/>
                  </a:lnTo>
                  <a:cubicBezTo>
                    <a:pt x="1982559" y="1487817"/>
                    <a:pt x="1990363" y="1495063"/>
                    <a:pt x="1981200" y="1485900"/>
                  </a:cubicBezTo>
                  <a:lnTo>
                    <a:pt x="1950244" y="1450181"/>
                  </a:lnTo>
                  <a:lnTo>
                    <a:pt x="1933575" y="1423987"/>
                  </a:lnTo>
                  <a:lnTo>
                    <a:pt x="1635919" y="1259681"/>
                  </a:lnTo>
                  <a:lnTo>
                    <a:pt x="1290637" y="1054893"/>
                  </a:lnTo>
                  <a:lnTo>
                    <a:pt x="1121569" y="952500"/>
                  </a:lnTo>
                  <a:lnTo>
                    <a:pt x="881062" y="785812"/>
                  </a:lnTo>
                  <a:lnTo>
                    <a:pt x="70008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8">
              <a:extLst>
                <a:ext uri="{FF2B5EF4-FFF2-40B4-BE49-F238E27FC236}">
                  <a16:creationId xmlns:a16="http://schemas.microsoft.com/office/drawing/2014/main" id="{2EF5A3BE-DFBD-484E-A6B4-717F6F43C7CE}"/>
                </a:ext>
              </a:extLst>
            </p:cNvPr>
            <p:cNvSpPr/>
            <p:nvPr/>
          </p:nvSpPr>
          <p:spPr>
            <a:xfrm rot="16200000">
              <a:off x="1779588" y="4103688"/>
              <a:ext cx="2981325" cy="403225"/>
            </a:xfrm>
            <a:custGeom>
              <a:avLst/>
              <a:gdLst>
                <a:gd name="connsiteX0" fmla="*/ 1432384 w 2981050"/>
                <a:gd name="connsiteY0" fmla="*/ 383202 h 404344"/>
                <a:gd name="connsiteX1" fmla="*/ 998969 w 2981050"/>
                <a:gd name="connsiteY1" fmla="*/ 359417 h 404344"/>
                <a:gd name="connsiteX2" fmla="*/ 623695 w 2981050"/>
                <a:gd name="connsiteY2" fmla="*/ 327704 h 404344"/>
                <a:gd name="connsiteX3" fmla="*/ 383202 w 2981050"/>
                <a:gd name="connsiteY3" fmla="*/ 303919 h 404344"/>
                <a:gd name="connsiteX4" fmla="*/ 187637 w 2981050"/>
                <a:gd name="connsiteY4" fmla="*/ 277491 h 404344"/>
                <a:gd name="connsiteX5" fmla="*/ 79283 w 2981050"/>
                <a:gd name="connsiteY5" fmla="*/ 256349 h 404344"/>
                <a:gd name="connsiteX6" fmla="*/ 50213 w 2981050"/>
                <a:gd name="connsiteY6" fmla="*/ 245778 h 404344"/>
                <a:gd name="connsiteX7" fmla="*/ 26428 w 2981050"/>
                <a:gd name="connsiteY7" fmla="*/ 227278 h 404344"/>
                <a:gd name="connsiteX8" fmla="*/ 10571 w 2981050"/>
                <a:gd name="connsiteY8" fmla="*/ 206136 h 404344"/>
                <a:gd name="connsiteX9" fmla="*/ 2643 w 2981050"/>
                <a:gd name="connsiteY9" fmla="*/ 190279 h 404344"/>
                <a:gd name="connsiteX10" fmla="*/ 0 w 2981050"/>
                <a:gd name="connsiteY10" fmla="*/ 161209 h 404344"/>
                <a:gd name="connsiteX11" fmla="*/ 18499 w 2981050"/>
                <a:gd name="connsiteY11" fmla="*/ 118925 h 404344"/>
                <a:gd name="connsiteX12" fmla="*/ 47570 w 2981050"/>
                <a:gd name="connsiteY12" fmla="*/ 87211 h 404344"/>
                <a:gd name="connsiteX13" fmla="*/ 97782 w 2981050"/>
                <a:gd name="connsiteY13" fmla="*/ 63426 h 404344"/>
                <a:gd name="connsiteX14" fmla="*/ 158566 w 2981050"/>
                <a:gd name="connsiteY14" fmla="*/ 42284 h 404344"/>
                <a:gd name="connsiteX15" fmla="*/ 245778 w 2981050"/>
                <a:gd name="connsiteY15" fmla="*/ 21142 h 404344"/>
                <a:gd name="connsiteX16" fmla="*/ 401702 w 2981050"/>
                <a:gd name="connsiteY16" fmla="*/ 0 h 404344"/>
                <a:gd name="connsiteX17" fmla="*/ 438700 w 2981050"/>
                <a:gd name="connsiteY17" fmla="*/ 15856 h 404344"/>
                <a:gd name="connsiteX18" fmla="*/ 517984 w 2981050"/>
                <a:gd name="connsiteY18" fmla="*/ 42284 h 404344"/>
                <a:gd name="connsiteX19" fmla="*/ 644837 w 2981050"/>
                <a:gd name="connsiteY19" fmla="*/ 68712 h 404344"/>
                <a:gd name="connsiteX20" fmla="*/ 798118 w 2981050"/>
                <a:gd name="connsiteY20" fmla="*/ 97782 h 404344"/>
                <a:gd name="connsiteX21" fmla="*/ 975184 w 2981050"/>
                <a:gd name="connsiteY21" fmla="*/ 118925 h 404344"/>
                <a:gd name="connsiteX22" fmla="*/ 1345172 w 2981050"/>
                <a:gd name="connsiteY22" fmla="*/ 150638 h 404344"/>
                <a:gd name="connsiteX23" fmla="*/ 1786515 w 2981050"/>
                <a:gd name="connsiteY23" fmla="*/ 169137 h 404344"/>
                <a:gd name="connsiteX24" fmla="*/ 2201431 w 2981050"/>
                <a:gd name="connsiteY24" fmla="*/ 179708 h 404344"/>
                <a:gd name="connsiteX25" fmla="*/ 2637489 w 2981050"/>
                <a:gd name="connsiteY25" fmla="*/ 179708 h 404344"/>
                <a:gd name="connsiteX26" fmla="*/ 2785484 w 2981050"/>
                <a:gd name="connsiteY26" fmla="*/ 103068 h 404344"/>
                <a:gd name="connsiteX27" fmla="*/ 2981050 w 2981050"/>
                <a:gd name="connsiteY27" fmla="*/ 182351 h 404344"/>
                <a:gd name="connsiteX28" fmla="*/ 2941408 w 2981050"/>
                <a:gd name="connsiteY28" fmla="*/ 266920 h 404344"/>
                <a:gd name="connsiteX29" fmla="*/ 2907052 w 2981050"/>
                <a:gd name="connsiteY29" fmla="*/ 317133 h 404344"/>
                <a:gd name="connsiteX30" fmla="*/ 2864767 w 2981050"/>
                <a:gd name="connsiteY30" fmla="*/ 351489 h 404344"/>
                <a:gd name="connsiteX31" fmla="*/ 2803984 w 2981050"/>
                <a:gd name="connsiteY31" fmla="*/ 383202 h 404344"/>
                <a:gd name="connsiteX32" fmla="*/ 2722058 w 2981050"/>
                <a:gd name="connsiteY32" fmla="*/ 404344 h 404344"/>
                <a:gd name="connsiteX33" fmla="*/ 2618989 w 2981050"/>
                <a:gd name="connsiteY33" fmla="*/ 404344 h 404344"/>
                <a:gd name="connsiteX34" fmla="*/ 2095720 w 2981050"/>
                <a:gd name="connsiteY34" fmla="*/ 396416 h 404344"/>
                <a:gd name="connsiteX35" fmla="*/ 1432384 w 2981050"/>
                <a:gd name="connsiteY35" fmla="*/ 383202 h 40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1050" h="404344">
                  <a:moveTo>
                    <a:pt x="1432384" y="383202"/>
                  </a:moveTo>
                  <a:lnTo>
                    <a:pt x="998969" y="359417"/>
                  </a:lnTo>
                  <a:lnTo>
                    <a:pt x="623695" y="327704"/>
                  </a:lnTo>
                  <a:lnTo>
                    <a:pt x="383202" y="303919"/>
                  </a:lnTo>
                  <a:lnTo>
                    <a:pt x="187637" y="277491"/>
                  </a:lnTo>
                  <a:lnTo>
                    <a:pt x="79283" y="256349"/>
                  </a:lnTo>
                  <a:lnTo>
                    <a:pt x="50213" y="245778"/>
                  </a:lnTo>
                  <a:lnTo>
                    <a:pt x="26428" y="227278"/>
                  </a:lnTo>
                  <a:lnTo>
                    <a:pt x="10571" y="206136"/>
                  </a:lnTo>
                  <a:lnTo>
                    <a:pt x="2643" y="190279"/>
                  </a:lnTo>
                  <a:lnTo>
                    <a:pt x="0" y="161209"/>
                  </a:lnTo>
                  <a:lnTo>
                    <a:pt x="18499" y="118925"/>
                  </a:lnTo>
                  <a:lnTo>
                    <a:pt x="47570" y="87211"/>
                  </a:lnTo>
                  <a:lnTo>
                    <a:pt x="97782" y="63426"/>
                  </a:lnTo>
                  <a:lnTo>
                    <a:pt x="158566" y="42284"/>
                  </a:lnTo>
                  <a:lnTo>
                    <a:pt x="245778" y="21142"/>
                  </a:lnTo>
                  <a:lnTo>
                    <a:pt x="401702" y="0"/>
                  </a:lnTo>
                  <a:lnTo>
                    <a:pt x="438700" y="15856"/>
                  </a:lnTo>
                  <a:lnTo>
                    <a:pt x="517984" y="42284"/>
                  </a:lnTo>
                  <a:lnTo>
                    <a:pt x="644837" y="68712"/>
                  </a:lnTo>
                  <a:lnTo>
                    <a:pt x="798118" y="97782"/>
                  </a:lnTo>
                  <a:lnTo>
                    <a:pt x="975184" y="118925"/>
                  </a:lnTo>
                  <a:lnTo>
                    <a:pt x="1345172" y="150638"/>
                  </a:lnTo>
                  <a:lnTo>
                    <a:pt x="1786515" y="169137"/>
                  </a:lnTo>
                  <a:lnTo>
                    <a:pt x="2201431" y="179708"/>
                  </a:lnTo>
                  <a:lnTo>
                    <a:pt x="2637489" y="179708"/>
                  </a:lnTo>
                  <a:lnTo>
                    <a:pt x="2785484" y="103068"/>
                  </a:lnTo>
                  <a:lnTo>
                    <a:pt x="2981050" y="182351"/>
                  </a:lnTo>
                  <a:cubicBezTo>
                    <a:pt x="2943538" y="265412"/>
                    <a:pt x="2965239" y="243089"/>
                    <a:pt x="2941408" y="266920"/>
                  </a:cubicBezTo>
                  <a:lnTo>
                    <a:pt x="2907052" y="317133"/>
                  </a:lnTo>
                  <a:lnTo>
                    <a:pt x="2864767" y="351489"/>
                  </a:lnTo>
                  <a:lnTo>
                    <a:pt x="2803984" y="383202"/>
                  </a:lnTo>
                  <a:lnTo>
                    <a:pt x="2722058" y="404344"/>
                  </a:lnTo>
                  <a:lnTo>
                    <a:pt x="2618989" y="404344"/>
                  </a:lnTo>
                  <a:lnTo>
                    <a:pt x="2095720" y="396416"/>
                  </a:lnTo>
                  <a:lnTo>
                    <a:pt x="1432384" y="383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">
              <a:extLst>
                <a:ext uri="{FF2B5EF4-FFF2-40B4-BE49-F238E27FC236}">
                  <a16:creationId xmlns:a16="http://schemas.microsoft.com/office/drawing/2014/main" id="{B8A92C80-FF86-4A38-BD81-6F4E99F0CEC9}"/>
                </a:ext>
              </a:extLst>
            </p:cNvPr>
            <p:cNvSpPr/>
            <p:nvPr/>
          </p:nvSpPr>
          <p:spPr>
            <a:xfrm>
              <a:off x="4276725" y="1820863"/>
              <a:ext cx="2366963" cy="488950"/>
            </a:xfrm>
            <a:custGeom>
              <a:avLst/>
              <a:gdLst>
                <a:gd name="connsiteX0" fmla="*/ 1045369 w 2366963"/>
                <a:gd name="connsiteY0" fmla="*/ 373857 h 488157"/>
                <a:gd name="connsiteX1" fmla="*/ 659606 w 2366963"/>
                <a:gd name="connsiteY1" fmla="*/ 450057 h 488157"/>
                <a:gd name="connsiteX2" fmla="*/ 483394 w 2366963"/>
                <a:gd name="connsiteY2" fmla="*/ 488157 h 488157"/>
                <a:gd name="connsiteX3" fmla="*/ 404813 w 2366963"/>
                <a:gd name="connsiteY3" fmla="*/ 473869 h 488157"/>
                <a:gd name="connsiteX4" fmla="*/ 330994 w 2366963"/>
                <a:gd name="connsiteY4" fmla="*/ 452438 h 488157"/>
                <a:gd name="connsiteX5" fmla="*/ 257175 w 2366963"/>
                <a:gd name="connsiteY5" fmla="*/ 411957 h 488157"/>
                <a:gd name="connsiteX6" fmla="*/ 152400 w 2366963"/>
                <a:gd name="connsiteY6" fmla="*/ 338138 h 488157"/>
                <a:gd name="connsiteX7" fmla="*/ 80963 w 2366963"/>
                <a:gd name="connsiteY7" fmla="*/ 273844 h 488157"/>
                <a:gd name="connsiteX8" fmla="*/ 28575 w 2366963"/>
                <a:gd name="connsiteY8" fmla="*/ 216694 h 488157"/>
                <a:gd name="connsiteX9" fmla="*/ 4763 w 2366963"/>
                <a:gd name="connsiteY9" fmla="*/ 178594 h 488157"/>
                <a:gd name="connsiteX10" fmla="*/ 0 w 2366963"/>
                <a:gd name="connsiteY10" fmla="*/ 152400 h 488157"/>
                <a:gd name="connsiteX11" fmla="*/ 9525 w 2366963"/>
                <a:gd name="connsiteY11" fmla="*/ 133350 h 488157"/>
                <a:gd name="connsiteX12" fmla="*/ 26194 w 2366963"/>
                <a:gd name="connsiteY12" fmla="*/ 133350 h 488157"/>
                <a:gd name="connsiteX13" fmla="*/ 88106 w 2366963"/>
                <a:gd name="connsiteY13" fmla="*/ 169069 h 488157"/>
                <a:gd name="connsiteX14" fmla="*/ 171450 w 2366963"/>
                <a:gd name="connsiteY14" fmla="*/ 211932 h 488157"/>
                <a:gd name="connsiteX15" fmla="*/ 247650 w 2366963"/>
                <a:gd name="connsiteY15" fmla="*/ 242888 h 488157"/>
                <a:gd name="connsiteX16" fmla="*/ 319088 w 2366963"/>
                <a:gd name="connsiteY16" fmla="*/ 264319 h 488157"/>
                <a:gd name="connsiteX17" fmla="*/ 373856 w 2366963"/>
                <a:gd name="connsiteY17" fmla="*/ 271463 h 488157"/>
                <a:gd name="connsiteX18" fmla="*/ 431006 w 2366963"/>
                <a:gd name="connsiteY18" fmla="*/ 271463 h 488157"/>
                <a:gd name="connsiteX19" fmla="*/ 657225 w 2366963"/>
                <a:gd name="connsiteY19" fmla="*/ 247650 h 488157"/>
                <a:gd name="connsiteX20" fmla="*/ 983456 w 2366963"/>
                <a:gd name="connsiteY20" fmla="*/ 202407 h 488157"/>
                <a:gd name="connsiteX21" fmla="*/ 1223963 w 2366963"/>
                <a:gd name="connsiteY21" fmla="*/ 183357 h 488157"/>
                <a:gd name="connsiteX22" fmla="*/ 1485900 w 2366963"/>
                <a:gd name="connsiteY22" fmla="*/ 128588 h 488157"/>
                <a:gd name="connsiteX23" fmla="*/ 1752600 w 2366963"/>
                <a:gd name="connsiteY23" fmla="*/ 76200 h 488157"/>
                <a:gd name="connsiteX24" fmla="*/ 1912144 w 2366963"/>
                <a:gd name="connsiteY24" fmla="*/ 40482 h 488157"/>
                <a:gd name="connsiteX25" fmla="*/ 2009775 w 2366963"/>
                <a:gd name="connsiteY25" fmla="*/ 0 h 488157"/>
                <a:gd name="connsiteX26" fmla="*/ 2026444 w 2366963"/>
                <a:gd name="connsiteY26" fmla="*/ 2382 h 488157"/>
                <a:gd name="connsiteX27" fmla="*/ 2105025 w 2366963"/>
                <a:gd name="connsiteY27" fmla="*/ 16669 h 488157"/>
                <a:gd name="connsiteX28" fmla="*/ 2207419 w 2366963"/>
                <a:gd name="connsiteY28" fmla="*/ 35719 h 488157"/>
                <a:gd name="connsiteX29" fmla="*/ 2269331 w 2366963"/>
                <a:gd name="connsiteY29" fmla="*/ 57150 h 488157"/>
                <a:gd name="connsiteX30" fmla="*/ 2321719 w 2366963"/>
                <a:gd name="connsiteY30" fmla="*/ 85725 h 488157"/>
                <a:gd name="connsiteX31" fmla="*/ 2347913 w 2366963"/>
                <a:gd name="connsiteY31" fmla="*/ 109538 h 488157"/>
                <a:gd name="connsiteX32" fmla="*/ 2362200 w 2366963"/>
                <a:gd name="connsiteY32" fmla="*/ 128588 h 488157"/>
                <a:gd name="connsiteX33" fmla="*/ 2366963 w 2366963"/>
                <a:gd name="connsiteY33" fmla="*/ 154782 h 488157"/>
                <a:gd name="connsiteX34" fmla="*/ 2357438 w 2366963"/>
                <a:gd name="connsiteY34" fmla="*/ 185738 h 488157"/>
                <a:gd name="connsiteX35" fmla="*/ 2338388 w 2366963"/>
                <a:gd name="connsiteY35" fmla="*/ 207169 h 488157"/>
                <a:gd name="connsiteX36" fmla="*/ 2297906 w 2366963"/>
                <a:gd name="connsiteY36" fmla="*/ 223838 h 488157"/>
                <a:gd name="connsiteX37" fmla="*/ 2238375 w 2366963"/>
                <a:gd name="connsiteY37" fmla="*/ 240507 h 488157"/>
                <a:gd name="connsiteX38" fmla="*/ 2093119 w 2366963"/>
                <a:gd name="connsiteY38" fmla="*/ 250032 h 488157"/>
                <a:gd name="connsiteX39" fmla="*/ 1857375 w 2366963"/>
                <a:gd name="connsiteY39" fmla="*/ 259557 h 488157"/>
                <a:gd name="connsiteX40" fmla="*/ 1752600 w 2366963"/>
                <a:gd name="connsiteY40" fmla="*/ 266700 h 488157"/>
                <a:gd name="connsiteX41" fmla="*/ 1540669 w 2366963"/>
                <a:gd name="connsiteY41" fmla="*/ 295275 h 488157"/>
                <a:gd name="connsiteX42" fmla="*/ 1045369 w 2366963"/>
                <a:gd name="connsiteY42" fmla="*/ 373857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6963" h="488157">
                  <a:moveTo>
                    <a:pt x="1045369" y="373857"/>
                  </a:moveTo>
                  <a:lnTo>
                    <a:pt x="659606" y="450057"/>
                  </a:lnTo>
                  <a:lnTo>
                    <a:pt x="483394" y="488157"/>
                  </a:lnTo>
                  <a:lnTo>
                    <a:pt x="404813" y="473869"/>
                  </a:lnTo>
                  <a:lnTo>
                    <a:pt x="330994" y="452438"/>
                  </a:lnTo>
                  <a:lnTo>
                    <a:pt x="257175" y="411957"/>
                  </a:lnTo>
                  <a:lnTo>
                    <a:pt x="152400" y="338138"/>
                  </a:lnTo>
                  <a:lnTo>
                    <a:pt x="80963" y="273844"/>
                  </a:lnTo>
                  <a:lnTo>
                    <a:pt x="28575" y="216694"/>
                  </a:lnTo>
                  <a:lnTo>
                    <a:pt x="4763" y="178594"/>
                  </a:lnTo>
                  <a:lnTo>
                    <a:pt x="0" y="152400"/>
                  </a:lnTo>
                  <a:lnTo>
                    <a:pt x="9525" y="133350"/>
                  </a:lnTo>
                  <a:lnTo>
                    <a:pt x="26194" y="133350"/>
                  </a:lnTo>
                  <a:lnTo>
                    <a:pt x="88106" y="169069"/>
                  </a:lnTo>
                  <a:lnTo>
                    <a:pt x="171450" y="211932"/>
                  </a:lnTo>
                  <a:lnTo>
                    <a:pt x="247650" y="242888"/>
                  </a:lnTo>
                  <a:lnTo>
                    <a:pt x="319088" y="264319"/>
                  </a:lnTo>
                  <a:lnTo>
                    <a:pt x="373856" y="271463"/>
                  </a:lnTo>
                  <a:lnTo>
                    <a:pt x="431006" y="271463"/>
                  </a:lnTo>
                  <a:lnTo>
                    <a:pt x="657225" y="247650"/>
                  </a:lnTo>
                  <a:lnTo>
                    <a:pt x="983456" y="202407"/>
                  </a:lnTo>
                  <a:lnTo>
                    <a:pt x="1223963" y="183357"/>
                  </a:lnTo>
                  <a:lnTo>
                    <a:pt x="1485900" y="128588"/>
                  </a:lnTo>
                  <a:lnTo>
                    <a:pt x="1752600" y="76200"/>
                  </a:lnTo>
                  <a:lnTo>
                    <a:pt x="1912144" y="40482"/>
                  </a:lnTo>
                  <a:lnTo>
                    <a:pt x="2009775" y="0"/>
                  </a:lnTo>
                  <a:lnTo>
                    <a:pt x="2026444" y="2382"/>
                  </a:lnTo>
                  <a:lnTo>
                    <a:pt x="2105025" y="16669"/>
                  </a:lnTo>
                  <a:lnTo>
                    <a:pt x="2207419" y="35719"/>
                  </a:lnTo>
                  <a:lnTo>
                    <a:pt x="2269331" y="57150"/>
                  </a:lnTo>
                  <a:lnTo>
                    <a:pt x="2321719" y="85725"/>
                  </a:lnTo>
                  <a:lnTo>
                    <a:pt x="2347913" y="109538"/>
                  </a:lnTo>
                  <a:lnTo>
                    <a:pt x="2362200" y="128588"/>
                  </a:lnTo>
                  <a:lnTo>
                    <a:pt x="2366963" y="154782"/>
                  </a:lnTo>
                  <a:lnTo>
                    <a:pt x="2357438" y="185738"/>
                  </a:lnTo>
                  <a:lnTo>
                    <a:pt x="2338388" y="207169"/>
                  </a:lnTo>
                  <a:lnTo>
                    <a:pt x="2297906" y="223838"/>
                  </a:lnTo>
                  <a:lnTo>
                    <a:pt x="2238375" y="240507"/>
                  </a:lnTo>
                  <a:lnTo>
                    <a:pt x="2093119" y="250032"/>
                  </a:lnTo>
                  <a:lnTo>
                    <a:pt x="1857375" y="259557"/>
                  </a:lnTo>
                  <a:lnTo>
                    <a:pt x="1752600" y="266700"/>
                  </a:lnTo>
                  <a:lnTo>
                    <a:pt x="1540669" y="295275"/>
                  </a:lnTo>
                  <a:lnTo>
                    <a:pt x="1045369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8">
              <a:extLst>
                <a:ext uri="{FF2B5EF4-FFF2-40B4-BE49-F238E27FC236}">
                  <a16:creationId xmlns:a16="http://schemas.microsoft.com/office/drawing/2014/main" id="{BF207A50-6F0D-4E05-A661-E7FFF8338399}"/>
                </a:ext>
              </a:extLst>
            </p:cNvPr>
            <p:cNvSpPr/>
            <p:nvPr/>
          </p:nvSpPr>
          <p:spPr>
            <a:xfrm>
              <a:off x="4718050" y="2227263"/>
              <a:ext cx="439738" cy="601662"/>
            </a:xfrm>
            <a:custGeom>
              <a:avLst/>
              <a:gdLst>
                <a:gd name="connsiteX0" fmla="*/ 190500 w 440532"/>
                <a:gd name="connsiteY0" fmla="*/ 366712 h 602456"/>
                <a:gd name="connsiteX1" fmla="*/ 135732 w 440532"/>
                <a:gd name="connsiteY1" fmla="*/ 250031 h 602456"/>
                <a:gd name="connsiteX2" fmla="*/ 80963 w 440532"/>
                <a:gd name="connsiteY2" fmla="*/ 145256 h 602456"/>
                <a:gd name="connsiteX3" fmla="*/ 0 w 440532"/>
                <a:gd name="connsiteY3" fmla="*/ 14287 h 602456"/>
                <a:gd name="connsiteX4" fmla="*/ 176213 w 440532"/>
                <a:gd name="connsiteY4" fmla="*/ 0 h 602456"/>
                <a:gd name="connsiteX5" fmla="*/ 264319 w 440532"/>
                <a:gd name="connsiteY5" fmla="*/ 73819 h 602456"/>
                <a:gd name="connsiteX6" fmla="*/ 288132 w 440532"/>
                <a:gd name="connsiteY6" fmla="*/ 100012 h 602456"/>
                <a:gd name="connsiteX7" fmla="*/ 316707 w 440532"/>
                <a:gd name="connsiteY7" fmla="*/ 145256 h 602456"/>
                <a:gd name="connsiteX8" fmla="*/ 352425 w 440532"/>
                <a:gd name="connsiteY8" fmla="*/ 211931 h 602456"/>
                <a:gd name="connsiteX9" fmla="*/ 383382 w 440532"/>
                <a:gd name="connsiteY9" fmla="*/ 288131 h 602456"/>
                <a:gd name="connsiteX10" fmla="*/ 414338 w 440532"/>
                <a:gd name="connsiteY10" fmla="*/ 407194 h 602456"/>
                <a:gd name="connsiteX11" fmla="*/ 440532 w 440532"/>
                <a:gd name="connsiteY11" fmla="*/ 550069 h 602456"/>
                <a:gd name="connsiteX12" fmla="*/ 269082 w 440532"/>
                <a:gd name="connsiteY12" fmla="*/ 602456 h 602456"/>
                <a:gd name="connsiteX13" fmla="*/ 190500 w 440532"/>
                <a:gd name="connsiteY13" fmla="*/ 36671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0532" h="602456">
                  <a:moveTo>
                    <a:pt x="190500" y="366712"/>
                  </a:moveTo>
                  <a:lnTo>
                    <a:pt x="135732" y="250031"/>
                  </a:lnTo>
                  <a:lnTo>
                    <a:pt x="80963" y="145256"/>
                  </a:lnTo>
                  <a:lnTo>
                    <a:pt x="0" y="14287"/>
                  </a:lnTo>
                  <a:lnTo>
                    <a:pt x="176213" y="0"/>
                  </a:lnTo>
                  <a:lnTo>
                    <a:pt x="264319" y="73819"/>
                  </a:lnTo>
                  <a:lnTo>
                    <a:pt x="288132" y="100012"/>
                  </a:lnTo>
                  <a:lnTo>
                    <a:pt x="316707" y="145256"/>
                  </a:lnTo>
                  <a:lnTo>
                    <a:pt x="352425" y="211931"/>
                  </a:lnTo>
                  <a:lnTo>
                    <a:pt x="383382" y="288131"/>
                  </a:lnTo>
                  <a:lnTo>
                    <a:pt x="414338" y="407194"/>
                  </a:lnTo>
                  <a:lnTo>
                    <a:pt x="440532" y="550069"/>
                  </a:lnTo>
                  <a:lnTo>
                    <a:pt x="269082" y="602456"/>
                  </a:lnTo>
                  <a:lnTo>
                    <a:pt x="1905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9">
              <a:extLst>
                <a:ext uri="{FF2B5EF4-FFF2-40B4-BE49-F238E27FC236}">
                  <a16:creationId xmlns:a16="http://schemas.microsoft.com/office/drawing/2014/main" id="{EC23B2AE-4D33-4647-A255-453626CDAFF7}"/>
                </a:ext>
              </a:extLst>
            </p:cNvPr>
            <p:cNvSpPr/>
            <p:nvPr/>
          </p:nvSpPr>
          <p:spPr>
            <a:xfrm>
              <a:off x="5781675" y="2020888"/>
              <a:ext cx="371475" cy="679450"/>
            </a:xfrm>
            <a:custGeom>
              <a:avLst/>
              <a:gdLst>
                <a:gd name="connsiteX0" fmla="*/ 54769 w 371475"/>
                <a:gd name="connsiteY0" fmla="*/ 411957 h 678657"/>
                <a:gd name="connsiteX1" fmla="*/ 78581 w 371475"/>
                <a:gd name="connsiteY1" fmla="*/ 280988 h 678657"/>
                <a:gd name="connsiteX2" fmla="*/ 83344 w 371475"/>
                <a:gd name="connsiteY2" fmla="*/ 219075 h 678657"/>
                <a:gd name="connsiteX3" fmla="*/ 85725 w 371475"/>
                <a:gd name="connsiteY3" fmla="*/ 154782 h 678657"/>
                <a:gd name="connsiteX4" fmla="*/ 83344 w 371475"/>
                <a:gd name="connsiteY4" fmla="*/ 47625 h 678657"/>
                <a:gd name="connsiteX5" fmla="*/ 188119 w 371475"/>
                <a:gd name="connsiteY5" fmla="*/ 0 h 678657"/>
                <a:gd name="connsiteX6" fmla="*/ 304800 w 371475"/>
                <a:gd name="connsiteY6" fmla="*/ 100013 h 678657"/>
                <a:gd name="connsiteX7" fmla="*/ 345281 w 371475"/>
                <a:gd name="connsiteY7" fmla="*/ 133350 h 678657"/>
                <a:gd name="connsiteX8" fmla="*/ 364331 w 371475"/>
                <a:gd name="connsiteY8" fmla="*/ 164307 h 678657"/>
                <a:gd name="connsiteX9" fmla="*/ 371475 w 371475"/>
                <a:gd name="connsiteY9" fmla="*/ 195263 h 678657"/>
                <a:gd name="connsiteX10" fmla="*/ 359569 w 371475"/>
                <a:gd name="connsiteY10" fmla="*/ 228600 h 678657"/>
                <a:gd name="connsiteX11" fmla="*/ 288131 w 371475"/>
                <a:gd name="connsiteY11" fmla="*/ 359569 h 678657"/>
                <a:gd name="connsiteX12" fmla="*/ 164306 w 371475"/>
                <a:gd name="connsiteY12" fmla="*/ 590550 h 678657"/>
                <a:gd name="connsiteX13" fmla="*/ 133350 w 371475"/>
                <a:gd name="connsiteY13" fmla="*/ 661988 h 678657"/>
                <a:gd name="connsiteX14" fmla="*/ 0 w 371475"/>
                <a:gd name="connsiteY14" fmla="*/ 678657 h 678657"/>
                <a:gd name="connsiteX15" fmla="*/ 54769 w 371475"/>
                <a:gd name="connsiteY15" fmla="*/ 411957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475" h="678657">
                  <a:moveTo>
                    <a:pt x="54769" y="411957"/>
                  </a:moveTo>
                  <a:lnTo>
                    <a:pt x="78581" y="280988"/>
                  </a:lnTo>
                  <a:lnTo>
                    <a:pt x="83344" y="219075"/>
                  </a:lnTo>
                  <a:cubicBezTo>
                    <a:pt x="84138" y="197644"/>
                    <a:pt x="84931" y="176213"/>
                    <a:pt x="85725" y="154782"/>
                  </a:cubicBezTo>
                  <a:cubicBezTo>
                    <a:pt x="84931" y="119063"/>
                    <a:pt x="84138" y="83344"/>
                    <a:pt x="83344" y="47625"/>
                  </a:cubicBezTo>
                  <a:lnTo>
                    <a:pt x="188119" y="0"/>
                  </a:lnTo>
                  <a:lnTo>
                    <a:pt x="304800" y="100013"/>
                  </a:lnTo>
                  <a:lnTo>
                    <a:pt x="345281" y="133350"/>
                  </a:lnTo>
                  <a:lnTo>
                    <a:pt x="364331" y="164307"/>
                  </a:lnTo>
                  <a:lnTo>
                    <a:pt x="371475" y="195263"/>
                  </a:lnTo>
                  <a:lnTo>
                    <a:pt x="359569" y="228600"/>
                  </a:lnTo>
                  <a:lnTo>
                    <a:pt x="288131" y="359569"/>
                  </a:lnTo>
                  <a:lnTo>
                    <a:pt x="164306" y="590550"/>
                  </a:lnTo>
                  <a:lnTo>
                    <a:pt x="133350" y="661988"/>
                  </a:lnTo>
                  <a:lnTo>
                    <a:pt x="0" y="678657"/>
                  </a:lnTo>
                  <a:lnTo>
                    <a:pt x="54769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10">
              <a:extLst>
                <a:ext uri="{FF2B5EF4-FFF2-40B4-BE49-F238E27FC236}">
                  <a16:creationId xmlns:a16="http://schemas.microsoft.com/office/drawing/2014/main" id="{192B7313-2840-4EA3-B618-426F367CAA40}"/>
                </a:ext>
              </a:extLst>
            </p:cNvPr>
            <p:cNvSpPr/>
            <p:nvPr/>
          </p:nvSpPr>
          <p:spPr>
            <a:xfrm>
              <a:off x="3703638" y="2466975"/>
              <a:ext cx="3481387" cy="654050"/>
            </a:xfrm>
            <a:custGeom>
              <a:avLst/>
              <a:gdLst>
                <a:gd name="connsiteX0" fmla="*/ 1410541 w 3481643"/>
                <a:gd name="connsiteY0" fmla="*/ 424028 h 654791"/>
                <a:gd name="connsiteX1" fmla="*/ 972091 w 3481643"/>
                <a:gd name="connsiteY1" fmla="*/ 513448 h 654791"/>
                <a:gd name="connsiteX2" fmla="*/ 700944 w 3481643"/>
                <a:gd name="connsiteY2" fmla="*/ 582678 h 654791"/>
                <a:gd name="connsiteX3" fmla="*/ 510564 w 3481643"/>
                <a:gd name="connsiteY3" fmla="*/ 646137 h 654791"/>
                <a:gd name="connsiteX4" fmla="*/ 449988 w 3481643"/>
                <a:gd name="connsiteY4" fmla="*/ 654791 h 654791"/>
                <a:gd name="connsiteX5" fmla="*/ 374990 w 3481643"/>
                <a:gd name="connsiteY5" fmla="*/ 646137 h 654791"/>
                <a:gd name="connsiteX6" fmla="*/ 311530 w 3481643"/>
                <a:gd name="connsiteY6" fmla="*/ 625946 h 654791"/>
                <a:gd name="connsiteX7" fmla="*/ 236532 w 3481643"/>
                <a:gd name="connsiteY7" fmla="*/ 585562 h 654791"/>
                <a:gd name="connsiteX8" fmla="*/ 155765 w 3481643"/>
                <a:gd name="connsiteY8" fmla="*/ 519218 h 654791"/>
                <a:gd name="connsiteX9" fmla="*/ 74998 w 3481643"/>
                <a:gd name="connsiteY9" fmla="*/ 429797 h 654791"/>
                <a:gd name="connsiteX10" fmla="*/ 28845 w 3481643"/>
                <a:gd name="connsiteY10" fmla="*/ 374990 h 654791"/>
                <a:gd name="connsiteX11" fmla="*/ 5769 w 3481643"/>
                <a:gd name="connsiteY11" fmla="*/ 328838 h 654791"/>
                <a:gd name="connsiteX12" fmla="*/ 0 w 3481643"/>
                <a:gd name="connsiteY12" fmla="*/ 299992 h 654791"/>
                <a:gd name="connsiteX13" fmla="*/ 5769 w 3481643"/>
                <a:gd name="connsiteY13" fmla="*/ 279801 h 654791"/>
                <a:gd name="connsiteX14" fmla="*/ 23076 w 3481643"/>
                <a:gd name="connsiteY14" fmla="*/ 279801 h 654791"/>
                <a:gd name="connsiteX15" fmla="*/ 54806 w 3481643"/>
                <a:gd name="connsiteY15" fmla="*/ 291339 h 654791"/>
                <a:gd name="connsiteX16" fmla="*/ 121150 w 3481643"/>
                <a:gd name="connsiteY16" fmla="*/ 334607 h 654791"/>
                <a:gd name="connsiteX17" fmla="*/ 213456 w 3481643"/>
                <a:gd name="connsiteY17" fmla="*/ 374990 h 654791"/>
                <a:gd name="connsiteX18" fmla="*/ 320184 w 3481643"/>
                <a:gd name="connsiteY18" fmla="*/ 398067 h 654791"/>
                <a:gd name="connsiteX19" fmla="*/ 429797 w 3481643"/>
                <a:gd name="connsiteY19" fmla="*/ 406720 h 654791"/>
                <a:gd name="connsiteX20" fmla="*/ 574024 w 3481643"/>
                <a:gd name="connsiteY20" fmla="*/ 395182 h 654791"/>
                <a:gd name="connsiteX21" fmla="*/ 911515 w 3481643"/>
                <a:gd name="connsiteY21" fmla="*/ 343260 h 654791"/>
                <a:gd name="connsiteX22" fmla="*/ 1260545 w 3481643"/>
                <a:gd name="connsiteY22" fmla="*/ 285570 h 654791"/>
                <a:gd name="connsiteX23" fmla="*/ 1439386 w 3481643"/>
                <a:gd name="connsiteY23" fmla="*/ 248071 h 654791"/>
                <a:gd name="connsiteX24" fmla="*/ 2102831 w 3481643"/>
                <a:gd name="connsiteY24" fmla="*/ 155765 h 654791"/>
                <a:gd name="connsiteX25" fmla="*/ 2281673 w 3481643"/>
                <a:gd name="connsiteY25" fmla="*/ 132689 h 654791"/>
                <a:gd name="connsiteX26" fmla="*/ 2604742 w 3481643"/>
                <a:gd name="connsiteY26" fmla="*/ 98074 h 654791"/>
                <a:gd name="connsiteX27" fmla="*/ 2930695 w 3481643"/>
                <a:gd name="connsiteY27" fmla="*/ 66344 h 654791"/>
                <a:gd name="connsiteX28" fmla="*/ 3074922 w 3481643"/>
                <a:gd name="connsiteY28" fmla="*/ 0 h 654791"/>
                <a:gd name="connsiteX29" fmla="*/ 3144151 w 3481643"/>
                <a:gd name="connsiteY29" fmla="*/ 17307 h 654791"/>
                <a:gd name="connsiteX30" fmla="*/ 3245110 w 3481643"/>
                <a:gd name="connsiteY30" fmla="*/ 54806 h 654791"/>
                <a:gd name="connsiteX31" fmla="*/ 3348954 w 3481643"/>
                <a:gd name="connsiteY31" fmla="*/ 112497 h 654791"/>
                <a:gd name="connsiteX32" fmla="*/ 3429721 w 3481643"/>
                <a:gd name="connsiteY32" fmla="*/ 164419 h 654791"/>
                <a:gd name="connsiteX33" fmla="*/ 3455682 w 3481643"/>
                <a:gd name="connsiteY33" fmla="*/ 187495 h 654791"/>
                <a:gd name="connsiteX34" fmla="*/ 3472989 w 3481643"/>
                <a:gd name="connsiteY34" fmla="*/ 216341 h 654791"/>
                <a:gd name="connsiteX35" fmla="*/ 3481643 w 3481643"/>
                <a:gd name="connsiteY35" fmla="*/ 253840 h 654791"/>
                <a:gd name="connsiteX36" fmla="*/ 3475873 w 3481643"/>
                <a:gd name="connsiteY36" fmla="*/ 285570 h 654791"/>
                <a:gd name="connsiteX37" fmla="*/ 3449913 w 3481643"/>
                <a:gd name="connsiteY37" fmla="*/ 305761 h 654791"/>
                <a:gd name="connsiteX38" fmla="*/ 3403760 w 3481643"/>
                <a:gd name="connsiteY38" fmla="*/ 311531 h 654791"/>
                <a:gd name="connsiteX39" fmla="*/ 3184535 w 3481643"/>
                <a:gd name="connsiteY39" fmla="*/ 297108 h 654791"/>
                <a:gd name="connsiteX40" fmla="*/ 2910503 w 3481643"/>
                <a:gd name="connsiteY40" fmla="*/ 285570 h 654791"/>
                <a:gd name="connsiteX41" fmla="*/ 2584550 w 3481643"/>
                <a:gd name="connsiteY41" fmla="*/ 291339 h 654791"/>
                <a:gd name="connsiteX42" fmla="*/ 2229751 w 3481643"/>
                <a:gd name="connsiteY42" fmla="*/ 314415 h 654791"/>
                <a:gd name="connsiteX43" fmla="*/ 1817262 w 3481643"/>
                <a:gd name="connsiteY43" fmla="*/ 366337 h 654791"/>
                <a:gd name="connsiteX44" fmla="*/ 1410541 w 3481643"/>
                <a:gd name="connsiteY44" fmla="*/ 424028 h 65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81643" h="654791">
                  <a:moveTo>
                    <a:pt x="1410541" y="424028"/>
                  </a:moveTo>
                  <a:lnTo>
                    <a:pt x="972091" y="513448"/>
                  </a:lnTo>
                  <a:lnTo>
                    <a:pt x="700944" y="582678"/>
                  </a:lnTo>
                  <a:lnTo>
                    <a:pt x="510564" y="646137"/>
                  </a:lnTo>
                  <a:lnTo>
                    <a:pt x="449988" y="654791"/>
                  </a:lnTo>
                  <a:lnTo>
                    <a:pt x="374990" y="646137"/>
                  </a:lnTo>
                  <a:lnTo>
                    <a:pt x="311530" y="625946"/>
                  </a:lnTo>
                  <a:lnTo>
                    <a:pt x="236532" y="585562"/>
                  </a:lnTo>
                  <a:lnTo>
                    <a:pt x="155765" y="519218"/>
                  </a:lnTo>
                  <a:lnTo>
                    <a:pt x="74998" y="429797"/>
                  </a:lnTo>
                  <a:lnTo>
                    <a:pt x="28845" y="374990"/>
                  </a:lnTo>
                  <a:lnTo>
                    <a:pt x="5769" y="328838"/>
                  </a:lnTo>
                  <a:lnTo>
                    <a:pt x="0" y="299992"/>
                  </a:lnTo>
                  <a:lnTo>
                    <a:pt x="5769" y="279801"/>
                  </a:lnTo>
                  <a:lnTo>
                    <a:pt x="23076" y="279801"/>
                  </a:lnTo>
                  <a:lnTo>
                    <a:pt x="54806" y="291339"/>
                  </a:lnTo>
                  <a:lnTo>
                    <a:pt x="121150" y="334607"/>
                  </a:lnTo>
                  <a:lnTo>
                    <a:pt x="213456" y="374990"/>
                  </a:lnTo>
                  <a:lnTo>
                    <a:pt x="320184" y="398067"/>
                  </a:lnTo>
                  <a:lnTo>
                    <a:pt x="429797" y="406720"/>
                  </a:lnTo>
                  <a:lnTo>
                    <a:pt x="574024" y="395182"/>
                  </a:lnTo>
                  <a:lnTo>
                    <a:pt x="911515" y="343260"/>
                  </a:lnTo>
                  <a:lnTo>
                    <a:pt x="1260545" y="285570"/>
                  </a:lnTo>
                  <a:lnTo>
                    <a:pt x="1439386" y="248071"/>
                  </a:lnTo>
                  <a:lnTo>
                    <a:pt x="2102831" y="155765"/>
                  </a:lnTo>
                  <a:lnTo>
                    <a:pt x="2281673" y="132689"/>
                  </a:lnTo>
                  <a:lnTo>
                    <a:pt x="2604742" y="98074"/>
                  </a:lnTo>
                  <a:lnTo>
                    <a:pt x="2930695" y="66344"/>
                  </a:lnTo>
                  <a:lnTo>
                    <a:pt x="3074922" y="0"/>
                  </a:lnTo>
                  <a:lnTo>
                    <a:pt x="3144151" y="17307"/>
                  </a:lnTo>
                  <a:lnTo>
                    <a:pt x="3245110" y="54806"/>
                  </a:lnTo>
                  <a:lnTo>
                    <a:pt x="3348954" y="112497"/>
                  </a:lnTo>
                  <a:lnTo>
                    <a:pt x="3429721" y="164419"/>
                  </a:lnTo>
                  <a:lnTo>
                    <a:pt x="3455682" y="187495"/>
                  </a:lnTo>
                  <a:lnTo>
                    <a:pt x="3472989" y="216341"/>
                  </a:lnTo>
                  <a:lnTo>
                    <a:pt x="3481643" y="253840"/>
                  </a:lnTo>
                  <a:lnTo>
                    <a:pt x="3475873" y="285570"/>
                  </a:lnTo>
                  <a:lnTo>
                    <a:pt x="3449913" y="305761"/>
                  </a:lnTo>
                  <a:lnTo>
                    <a:pt x="3403760" y="311531"/>
                  </a:lnTo>
                  <a:lnTo>
                    <a:pt x="3184535" y="297108"/>
                  </a:lnTo>
                  <a:lnTo>
                    <a:pt x="2910503" y="285570"/>
                  </a:lnTo>
                  <a:lnTo>
                    <a:pt x="2584550" y="291339"/>
                  </a:lnTo>
                  <a:lnTo>
                    <a:pt x="2229751" y="314415"/>
                  </a:lnTo>
                  <a:lnTo>
                    <a:pt x="1817262" y="366337"/>
                  </a:lnTo>
                  <a:lnTo>
                    <a:pt x="1410541" y="424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12">
              <a:extLst>
                <a:ext uri="{FF2B5EF4-FFF2-40B4-BE49-F238E27FC236}">
                  <a16:creationId xmlns:a16="http://schemas.microsoft.com/office/drawing/2014/main" id="{FA2398F0-29EF-4E26-9774-B6486789A92B}"/>
                </a:ext>
              </a:extLst>
            </p:cNvPr>
            <p:cNvSpPr/>
            <p:nvPr/>
          </p:nvSpPr>
          <p:spPr>
            <a:xfrm>
              <a:off x="4687888" y="3063875"/>
              <a:ext cx="1931987" cy="1263650"/>
            </a:xfrm>
            <a:custGeom>
              <a:avLst/>
              <a:gdLst>
                <a:gd name="connsiteX0" fmla="*/ 470180 w 1932643"/>
                <a:gd name="connsiteY0" fmla="*/ 374991 h 1263430"/>
                <a:gd name="connsiteX1" fmla="*/ 74998 w 1932643"/>
                <a:gd name="connsiteY1" fmla="*/ 444220 h 1263430"/>
                <a:gd name="connsiteX2" fmla="*/ 0 w 1932643"/>
                <a:gd name="connsiteY2" fmla="*/ 265378 h 1263430"/>
                <a:gd name="connsiteX3" fmla="*/ 271147 w 1932643"/>
                <a:gd name="connsiteY3" fmla="*/ 227879 h 1263430"/>
                <a:gd name="connsiteX4" fmla="*/ 637484 w 1932643"/>
                <a:gd name="connsiteY4" fmla="*/ 173073 h 1263430"/>
                <a:gd name="connsiteX5" fmla="*/ 1122087 w 1932643"/>
                <a:gd name="connsiteY5" fmla="*/ 100959 h 1263430"/>
                <a:gd name="connsiteX6" fmla="*/ 1427848 w 1932643"/>
                <a:gd name="connsiteY6" fmla="*/ 54807 h 1263430"/>
                <a:gd name="connsiteX7" fmla="*/ 1482655 w 1932643"/>
                <a:gd name="connsiteY7" fmla="*/ 34615 h 1263430"/>
                <a:gd name="connsiteX8" fmla="*/ 1525923 w 1932643"/>
                <a:gd name="connsiteY8" fmla="*/ 14423 h 1263430"/>
                <a:gd name="connsiteX9" fmla="*/ 1574960 w 1932643"/>
                <a:gd name="connsiteY9" fmla="*/ 2885 h 1263430"/>
                <a:gd name="connsiteX10" fmla="*/ 1638420 w 1932643"/>
                <a:gd name="connsiteY10" fmla="*/ 0 h 1263430"/>
                <a:gd name="connsiteX11" fmla="*/ 1693226 w 1932643"/>
                <a:gd name="connsiteY11" fmla="*/ 14423 h 1263430"/>
                <a:gd name="connsiteX12" fmla="*/ 1785532 w 1932643"/>
                <a:gd name="connsiteY12" fmla="*/ 74998 h 1263430"/>
                <a:gd name="connsiteX13" fmla="*/ 1854761 w 1932643"/>
                <a:gd name="connsiteY13" fmla="*/ 126920 h 1263430"/>
                <a:gd name="connsiteX14" fmla="*/ 1903798 w 1932643"/>
                <a:gd name="connsiteY14" fmla="*/ 181726 h 1263430"/>
                <a:gd name="connsiteX15" fmla="*/ 1929759 w 1932643"/>
                <a:gd name="connsiteY15" fmla="*/ 222110 h 1263430"/>
                <a:gd name="connsiteX16" fmla="*/ 1932643 w 1932643"/>
                <a:gd name="connsiteY16" fmla="*/ 250955 h 1263430"/>
                <a:gd name="connsiteX17" fmla="*/ 1921105 w 1932643"/>
                <a:gd name="connsiteY17" fmla="*/ 302877 h 1263430"/>
                <a:gd name="connsiteX18" fmla="*/ 1898029 w 1932643"/>
                <a:gd name="connsiteY18" fmla="*/ 337492 h 1263430"/>
                <a:gd name="connsiteX19" fmla="*/ 1854761 w 1932643"/>
                <a:gd name="connsiteY19" fmla="*/ 380760 h 1263430"/>
                <a:gd name="connsiteX20" fmla="*/ 1837453 w 1932643"/>
                <a:gd name="connsiteY20" fmla="*/ 398067 h 1263430"/>
                <a:gd name="connsiteX21" fmla="*/ 1756686 w 1932643"/>
                <a:gd name="connsiteY21" fmla="*/ 747097 h 1263430"/>
                <a:gd name="connsiteX22" fmla="*/ 1681688 w 1932643"/>
                <a:gd name="connsiteY22" fmla="*/ 1035551 h 1263430"/>
                <a:gd name="connsiteX23" fmla="*/ 1655727 w 1932643"/>
                <a:gd name="connsiteY23" fmla="*/ 1150933 h 1263430"/>
                <a:gd name="connsiteX24" fmla="*/ 1621113 w 1932643"/>
                <a:gd name="connsiteY24" fmla="*/ 1211508 h 1263430"/>
                <a:gd name="connsiteX25" fmla="*/ 1592267 w 1932643"/>
                <a:gd name="connsiteY25" fmla="*/ 1246123 h 1263430"/>
                <a:gd name="connsiteX26" fmla="*/ 1566306 w 1932643"/>
                <a:gd name="connsiteY26" fmla="*/ 1257661 h 1263430"/>
                <a:gd name="connsiteX27" fmla="*/ 1528807 w 1932643"/>
                <a:gd name="connsiteY27" fmla="*/ 1263430 h 1263430"/>
                <a:gd name="connsiteX28" fmla="*/ 1476886 w 1932643"/>
                <a:gd name="connsiteY28" fmla="*/ 1251892 h 1263430"/>
                <a:gd name="connsiteX29" fmla="*/ 1445156 w 1932643"/>
                <a:gd name="connsiteY29" fmla="*/ 1223046 h 1263430"/>
                <a:gd name="connsiteX30" fmla="*/ 1465347 w 1932643"/>
                <a:gd name="connsiteY30" fmla="*/ 1035551 h 1263430"/>
                <a:gd name="connsiteX31" fmla="*/ 1508615 w 1932643"/>
                <a:gd name="connsiteY31" fmla="*/ 669214 h 1263430"/>
                <a:gd name="connsiteX32" fmla="*/ 1531692 w 1932643"/>
                <a:gd name="connsiteY32" fmla="*/ 493257 h 1263430"/>
                <a:gd name="connsiteX33" fmla="*/ 1551884 w 1932643"/>
                <a:gd name="connsiteY33" fmla="*/ 320184 h 1263430"/>
                <a:gd name="connsiteX34" fmla="*/ 1551884 w 1932643"/>
                <a:gd name="connsiteY34" fmla="*/ 291339 h 1263430"/>
                <a:gd name="connsiteX35" fmla="*/ 1537461 w 1932643"/>
                <a:gd name="connsiteY35" fmla="*/ 248071 h 1263430"/>
                <a:gd name="connsiteX36" fmla="*/ 1514385 w 1932643"/>
                <a:gd name="connsiteY36" fmla="*/ 216341 h 1263430"/>
                <a:gd name="connsiteX37" fmla="*/ 1497077 w 1932643"/>
                <a:gd name="connsiteY37" fmla="*/ 213456 h 1263430"/>
                <a:gd name="connsiteX38" fmla="*/ 1326889 w 1932643"/>
                <a:gd name="connsiteY38" fmla="*/ 239417 h 1263430"/>
                <a:gd name="connsiteX39" fmla="*/ 894208 w 1932643"/>
                <a:gd name="connsiteY39" fmla="*/ 308646 h 1263430"/>
                <a:gd name="connsiteX40" fmla="*/ 470180 w 1932643"/>
                <a:gd name="connsiteY40" fmla="*/ 374991 h 12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32643" h="1263430">
                  <a:moveTo>
                    <a:pt x="470180" y="374991"/>
                  </a:moveTo>
                  <a:lnTo>
                    <a:pt x="74998" y="444220"/>
                  </a:lnTo>
                  <a:lnTo>
                    <a:pt x="0" y="265378"/>
                  </a:lnTo>
                  <a:lnTo>
                    <a:pt x="271147" y="227879"/>
                  </a:lnTo>
                  <a:lnTo>
                    <a:pt x="637484" y="173073"/>
                  </a:lnTo>
                  <a:lnTo>
                    <a:pt x="1122087" y="100959"/>
                  </a:lnTo>
                  <a:lnTo>
                    <a:pt x="1427848" y="54807"/>
                  </a:lnTo>
                  <a:lnTo>
                    <a:pt x="1482655" y="34615"/>
                  </a:lnTo>
                  <a:lnTo>
                    <a:pt x="1525923" y="14423"/>
                  </a:lnTo>
                  <a:lnTo>
                    <a:pt x="1574960" y="2885"/>
                  </a:lnTo>
                  <a:lnTo>
                    <a:pt x="1638420" y="0"/>
                  </a:lnTo>
                  <a:lnTo>
                    <a:pt x="1693226" y="14423"/>
                  </a:lnTo>
                  <a:lnTo>
                    <a:pt x="1785532" y="74998"/>
                  </a:lnTo>
                  <a:lnTo>
                    <a:pt x="1854761" y="126920"/>
                  </a:lnTo>
                  <a:lnTo>
                    <a:pt x="1903798" y="181726"/>
                  </a:lnTo>
                  <a:lnTo>
                    <a:pt x="1929759" y="222110"/>
                  </a:lnTo>
                  <a:lnTo>
                    <a:pt x="1932643" y="250955"/>
                  </a:lnTo>
                  <a:lnTo>
                    <a:pt x="1921105" y="302877"/>
                  </a:lnTo>
                  <a:lnTo>
                    <a:pt x="1898029" y="337492"/>
                  </a:lnTo>
                  <a:lnTo>
                    <a:pt x="1854761" y="380760"/>
                  </a:lnTo>
                  <a:lnTo>
                    <a:pt x="1837453" y="398067"/>
                  </a:lnTo>
                  <a:lnTo>
                    <a:pt x="1756686" y="747097"/>
                  </a:lnTo>
                  <a:lnTo>
                    <a:pt x="1681688" y="1035551"/>
                  </a:lnTo>
                  <a:lnTo>
                    <a:pt x="1655727" y="1150933"/>
                  </a:lnTo>
                  <a:lnTo>
                    <a:pt x="1621113" y="1211508"/>
                  </a:lnTo>
                  <a:lnTo>
                    <a:pt x="1592267" y="1246123"/>
                  </a:lnTo>
                  <a:lnTo>
                    <a:pt x="1566306" y="1257661"/>
                  </a:lnTo>
                  <a:lnTo>
                    <a:pt x="1528807" y="1263430"/>
                  </a:lnTo>
                  <a:lnTo>
                    <a:pt x="1476886" y="1251892"/>
                  </a:lnTo>
                  <a:lnTo>
                    <a:pt x="1445156" y="1223046"/>
                  </a:lnTo>
                  <a:lnTo>
                    <a:pt x="1465347" y="1035551"/>
                  </a:lnTo>
                  <a:lnTo>
                    <a:pt x="1508615" y="669214"/>
                  </a:lnTo>
                  <a:lnTo>
                    <a:pt x="1531692" y="493257"/>
                  </a:lnTo>
                  <a:lnTo>
                    <a:pt x="1551884" y="320184"/>
                  </a:lnTo>
                  <a:lnTo>
                    <a:pt x="1551884" y="291339"/>
                  </a:lnTo>
                  <a:lnTo>
                    <a:pt x="1537461" y="248071"/>
                  </a:lnTo>
                  <a:lnTo>
                    <a:pt x="1514385" y="216341"/>
                  </a:lnTo>
                  <a:lnTo>
                    <a:pt x="1497077" y="213456"/>
                  </a:lnTo>
                  <a:lnTo>
                    <a:pt x="1326889" y="239417"/>
                  </a:lnTo>
                  <a:lnTo>
                    <a:pt x="894208" y="308646"/>
                  </a:lnTo>
                  <a:lnTo>
                    <a:pt x="470180" y="37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13">
              <a:extLst>
                <a:ext uri="{FF2B5EF4-FFF2-40B4-BE49-F238E27FC236}">
                  <a16:creationId xmlns:a16="http://schemas.microsoft.com/office/drawing/2014/main" id="{24710933-9A9E-449B-8E64-BD97AC16878C}"/>
                </a:ext>
              </a:extLst>
            </p:cNvPr>
            <p:cNvSpPr/>
            <p:nvPr/>
          </p:nvSpPr>
          <p:spPr>
            <a:xfrm>
              <a:off x="4794250" y="3559175"/>
              <a:ext cx="1471613" cy="398463"/>
            </a:xfrm>
            <a:custGeom>
              <a:avLst/>
              <a:gdLst>
                <a:gd name="connsiteX0" fmla="*/ 334607 w 1471116"/>
                <a:gd name="connsiteY0" fmla="*/ 325953 h 398066"/>
                <a:gd name="connsiteX1" fmla="*/ 43268 w 1471116"/>
                <a:gd name="connsiteY1" fmla="*/ 398066 h 398066"/>
                <a:gd name="connsiteX2" fmla="*/ 0 w 1471116"/>
                <a:gd name="connsiteY2" fmla="*/ 245186 h 398066"/>
                <a:gd name="connsiteX3" fmla="*/ 248070 w 1471116"/>
                <a:gd name="connsiteY3" fmla="*/ 184610 h 398066"/>
                <a:gd name="connsiteX4" fmla="*/ 452873 w 1471116"/>
                <a:gd name="connsiteY4" fmla="*/ 138458 h 398066"/>
                <a:gd name="connsiteX5" fmla="*/ 767288 w 1471116"/>
                <a:gd name="connsiteY5" fmla="*/ 83651 h 398066"/>
                <a:gd name="connsiteX6" fmla="*/ 1099011 w 1471116"/>
                <a:gd name="connsiteY6" fmla="*/ 37499 h 398066"/>
                <a:gd name="connsiteX7" fmla="*/ 1471116 w 1471116"/>
                <a:gd name="connsiteY7" fmla="*/ 0 h 398066"/>
                <a:gd name="connsiteX8" fmla="*/ 1456694 w 1471116"/>
                <a:gd name="connsiteY8" fmla="*/ 181726 h 398066"/>
                <a:gd name="connsiteX9" fmla="*/ 1217277 w 1471116"/>
                <a:gd name="connsiteY9" fmla="*/ 193264 h 398066"/>
                <a:gd name="connsiteX10" fmla="*/ 960552 w 1471116"/>
                <a:gd name="connsiteY10" fmla="*/ 224994 h 398066"/>
                <a:gd name="connsiteX11" fmla="*/ 663445 w 1471116"/>
                <a:gd name="connsiteY11" fmla="*/ 268262 h 398066"/>
                <a:gd name="connsiteX12" fmla="*/ 334607 w 1471116"/>
                <a:gd name="connsiteY12" fmla="*/ 325953 h 39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16" h="398066">
                  <a:moveTo>
                    <a:pt x="334607" y="325953"/>
                  </a:moveTo>
                  <a:lnTo>
                    <a:pt x="43268" y="398066"/>
                  </a:lnTo>
                  <a:lnTo>
                    <a:pt x="0" y="245186"/>
                  </a:lnTo>
                  <a:lnTo>
                    <a:pt x="248070" y="184610"/>
                  </a:lnTo>
                  <a:lnTo>
                    <a:pt x="452873" y="138458"/>
                  </a:lnTo>
                  <a:lnTo>
                    <a:pt x="767288" y="83651"/>
                  </a:lnTo>
                  <a:lnTo>
                    <a:pt x="1099011" y="37499"/>
                  </a:lnTo>
                  <a:lnTo>
                    <a:pt x="1471116" y="0"/>
                  </a:lnTo>
                  <a:lnTo>
                    <a:pt x="1456694" y="181726"/>
                  </a:lnTo>
                  <a:lnTo>
                    <a:pt x="1217277" y="193264"/>
                  </a:lnTo>
                  <a:lnTo>
                    <a:pt x="960552" y="224994"/>
                  </a:lnTo>
                  <a:lnTo>
                    <a:pt x="663445" y="268262"/>
                  </a:lnTo>
                  <a:lnTo>
                    <a:pt x="334607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18">
              <a:extLst>
                <a:ext uri="{FF2B5EF4-FFF2-40B4-BE49-F238E27FC236}">
                  <a16:creationId xmlns:a16="http://schemas.microsoft.com/office/drawing/2014/main" id="{6DE51E1B-8CF5-45CA-9821-431B66E8AFAF}"/>
                </a:ext>
              </a:extLst>
            </p:cNvPr>
            <p:cNvSpPr/>
            <p:nvPr/>
          </p:nvSpPr>
          <p:spPr>
            <a:xfrm>
              <a:off x="4854575" y="4098925"/>
              <a:ext cx="1341438" cy="355600"/>
            </a:xfrm>
            <a:custGeom>
              <a:avLst/>
              <a:gdLst>
                <a:gd name="connsiteX0" fmla="*/ 337492 w 1341312"/>
                <a:gd name="connsiteY0" fmla="*/ 294223 h 354799"/>
                <a:gd name="connsiteX1" fmla="*/ 51922 w 1341312"/>
                <a:gd name="connsiteY1" fmla="*/ 354799 h 354799"/>
                <a:gd name="connsiteX2" fmla="*/ 0 w 1341312"/>
                <a:gd name="connsiteY2" fmla="*/ 196149 h 354799"/>
                <a:gd name="connsiteX3" fmla="*/ 256724 w 1341312"/>
                <a:gd name="connsiteY3" fmla="*/ 138458 h 354799"/>
                <a:gd name="connsiteX4" fmla="*/ 513449 w 1341312"/>
                <a:gd name="connsiteY4" fmla="*/ 89421 h 354799"/>
                <a:gd name="connsiteX5" fmla="*/ 735559 w 1341312"/>
                <a:gd name="connsiteY5" fmla="*/ 54806 h 354799"/>
                <a:gd name="connsiteX6" fmla="*/ 931707 w 1341312"/>
                <a:gd name="connsiteY6" fmla="*/ 25961 h 354799"/>
                <a:gd name="connsiteX7" fmla="*/ 1159586 w 1341312"/>
                <a:gd name="connsiteY7" fmla="*/ 2885 h 354799"/>
                <a:gd name="connsiteX8" fmla="*/ 1341312 w 1341312"/>
                <a:gd name="connsiteY8" fmla="*/ 0 h 354799"/>
                <a:gd name="connsiteX9" fmla="*/ 1341312 w 1341312"/>
                <a:gd name="connsiteY9" fmla="*/ 190380 h 354799"/>
                <a:gd name="connsiteX10" fmla="*/ 1272083 w 1341312"/>
                <a:gd name="connsiteY10" fmla="*/ 187495 h 354799"/>
                <a:gd name="connsiteX11" fmla="*/ 1136510 w 1341312"/>
                <a:gd name="connsiteY11" fmla="*/ 181726 h 354799"/>
                <a:gd name="connsiteX12" fmla="*/ 998052 w 1341312"/>
                <a:gd name="connsiteY12" fmla="*/ 193264 h 354799"/>
                <a:gd name="connsiteX13" fmla="*/ 738443 w 1341312"/>
                <a:gd name="connsiteY13" fmla="*/ 222110 h 354799"/>
                <a:gd name="connsiteX14" fmla="*/ 513449 w 1341312"/>
                <a:gd name="connsiteY14" fmla="*/ 262493 h 354799"/>
                <a:gd name="connsiteX15" fmla="*/ 337492 w 1341312"/>
                <a:gd name="connsiteY15" fmla="*/ 294223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1312" h="354799">
                  <a:moveTo>
                    <a:pt x="337492" y="294223"/>
                  </a:moveTo>
                  <a:lnTo>
                    <a:pt x="51922" y="354799"/>
                  </a:lnTo>
                  <a:lnTo>
                    <a:pt x="0" y="196149"/>
                  </a:lnTo>
                  <a:lnTo>
                    <a:pt x="256724" y="138458"/>
                  </a:lnTo>
                  <a:lnTo>
                    <a:pt x="513449" y="89421"/>
                  </a:lnTo>
                  <a:lnTo>
                    <a:pt x="735559" y="54806"/>
                  </a:lnTo>
                  <a:lnTo>
                    <a:pt x="931707" y="25961"/>
                  </a:lnTo>
                  <a:lnTo>
                    <a:pt x="1159586" y="2885"/>
                  </a:lnTo>
                  <a:lnTo>
                    <a:pt x="1341312" y="0"/>
                  </a:lnTo>
                  <a:lnTo>
                    <a:pt x="1341312" y="190380"/>
                  </a:lnTo>
                  <a:lnTo>
                    <a:pt x="1272083" y="187495"/>
                  </a:lnTo>
                  <a:lnTo>
                    <a:pt x="1136510" y="181726"/>
                  </a:lnTo>
                  <a:lnTo>
                    <a:pt x="998052" y="193264"/>
                  </a:lnTo>
                  <a:lnTo>
                    <a:pt x="738443" y="222110"/>
                  </a:lnTo>
                  <a:lnTo>
                    <a:pt x="513449" y="262493"/>
                  </a:lnTo>
                  <a:lnTo>
                    <a:pt x="337492" y="2942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22">
              <a:extLst>
                <a:ext uri="{FF2B5EF4-FFF2-40B4-BE49-F238E27FC236}">
                  <a16:creationId xmlns:a16="http://schemas.microsoft.com/office/drawing/2014/main" id="{1AD9ED6E-2980-4403-9973-CAC5D2EC7D81}"/>
                </a:ext>
              </a:extLst>
            </p:cNvPr>
            <p:cNvSpPr/>
            <p:nvPr/>
          </p:nvSpPr>
          <p:spPr>
            <a:xfrm>
              <a:off x="6338888" y="5065713"/>
              <a:ext cx="631825" cy="590550"/>
            </a:xfrm>
            <a:custGeom>
              <a:avLst/>
              <a:gdLst>
                <a:gd name="connsiteX0" fmla="*/ 371475 w 631031"/>
                <a:gd name="connsiteY0" fmla="*/ 261937 h 590550"/>
                <a:gd name="connsiteX1" fmla="*/ 631031 w 631031"/>
                <a:gd name="connsiteY1" fmla="*/ 464344 h 590550"/>
                <a:gd name="connsiteX2" fmla="*/ 302418 w 631031"/>
                <a:gd name="connsiteY2" fmla="*/ 590550 h 590550"/>
                <a:gd name="connsiteX3" fmla="*/ 333375 w 631031"/>
                <a:gd name="connsiteY3" fmla="*/ 523875 h 590550"/>
                <a:gd name="connsiteX4" fmla="*/ 342900 w 631031"/>
                <a:gd name="connsiteY4" fmla="*/ 497681 h 590550"/>
                <a:gd name="connsiteX5" fmla="*/ 342900 w 631031"/>
                <a:gd name="connsiteY5" fmla="*/ 481012 h 590550"/>
                <a:gd name="connsiteX6" fmla="*/ 309562 w 631031"/>
                <a:gd name="connsiteY6" fmla="*/ 440531 h 590550"/>
                <a:gd name="connsiteX7" fmla="*/ 183356 w 631031"/>
                <a:gd name="connsiteY7" fmla="*/ 290512 h 590550"/>
                <a:gd name="connsiteX8" fmla="*/ 50006 w 631031"/>
                <a:gd name="connsiteY8" fmla="*/ 119062 h 590550"/>
                <a:gd name="connsiteX9" fmla="*/ 16668 w 631031"/>
                <a:gd name="connsiteY9" fmla="*/ 71437 h 590550"/>
                <a:gd name="connsiteX10" fmla="*/ 4762 w 631031"/>
                <a:gd name="connsiteY10" fmla="*/ 50006 h 590550"/>
                <a:gd name="connsiteX11" fmla="*/ 0 w 631031"/>
                <a:gd name="connsiteY11" fmla="*/ 26194 h 590550"/>
                <a:gd name="connsiteX12" fmla="*/ 4762 w 631031"/>
                <a:gd name="connsiteY12" fmla="*/ 7144 h 590550"/>
                <a:gd name="connsiteX13" fmla="*/ 19050 w 631031"/>
                <a:gd name="connsiteY13" fmla="*/ 0 h 590550"/>
                <a:gd name="connsiteX14" fmla="*/ 42862 w 631031"/>
                <a:gd name="connsiteY14" fmla="*/ 7144 h 590550"/>
                <a:gd name="connsiteX15" fmla="*/ 97631 w 631031"/>
                <a:gd name="connsiteY15" fmla="*/ 47625 h 590550"/>
                <a:gd name="connsiteX16" fmla="*/ 216693 w 631031"/>
                <a:gd name="connsiteY16" fmla="*/ 145256 h 590550"/>
                <a:gd name="connsiteX17" fmla="*/ 371475 w 631031"/>
                <a:gd name="connsiteY17" fmla="*/ 26193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1031" h="590550">
                  <a:moveTo>
                    <a:pt x="371475" y="261937"/>
                  </a:moveTo>
                  <a:lnTo>
                    <a:pt x="631031" y="464344"/>
                  </a:lnTo>
                  <a:lnTo>
                    <a:pt x="302418" y="590550"/>
                  </a:lnTo>
                  <a:lnTo>
                    <a:pt x="333375" y="523875"/>
                  </a:lnTo>
                  <a:lnTo>
                    <a:pt x="342900" y="497681"/>
                  </a:lnTo>
                  <a:lnTo>
                    <a:pt x="342900" y="481012"/>
                  </a:lnTo>
                  <a:lnTo>
                    <a:pt x="309562" y="440531"/>
                  </a:lnTo>
                  <a:lnTo>
                    <a:pt x="183356" y="290512"/>
                  </a:lnTo>
                  <a:lnTo>
                    <a:pt x="50006" y="119062"/>
                  </a:lnTo>
                  <a:lnTo>
                    <a:pt x="16668" y="71437"/>
                  </a:lnTo>
                  <a:lnTo>
                    <a:pt x="4762" y="50006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47625"/>
                  </a:lnTo>
                  <a:lnTo>
                    <a:pt x="216693" y="145256"/>
                  </a:lnTo>
                  <a:lnTo>
                    <a:pt x="3714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24">
              <a:extLst>
                <a:ext uri="{FF2B5EF4-FFF2-40B4-BE49-F238E27FC236}">
                  <a16:creationId xmlns:a16="http://schemas.microsoft.com/office/drawing/2014/main" id="{0E373D96-25E7-468F-8A98-B61DFDC306F6}"/>
                </a:ext>
              </a:extLst>
            </p:cNvPr>
            <p:cNvSpPr/>
            <p:nvPr/>
          </p:nvSpPr>
          <p:spPr>
            <a:xfrm>
              <a:off x="5613400" y="4675188"/>
              <a:ext cx="306388" cy="411162"/>
            </a:xfrm>
            <a:custGeom>
              <a:avLst/>
              <a:gdLst>
                <a:gd name="connsiteX0" fmla="*/ 252413 w 307182"/>
                <a:gd name="connsiteY0" fmla="*/ 195262 h 411956"/>
                <a:gd name="connsiteX1" fmla="*/ 247650 w 307182"/>
                <a:gd name="connsiteY1" fmla="*/ 247650 h 411956"/>
                <a:gd name="connsiteX2" fmla="*/ 252413 w 307182"/>
                <a:gd name="connsiteY2" fmla="*/ 311944 h 411956"/>
                <a:gd name="connsiteX3" fmla="*/ 266700 w 307182"/>
                <a:gd name="connsiteY3" fmla="*/ 411956 h 411956"/>
                <a:gd name="connsiteX4" fmla="*/ 28575 w 307182"/>
                <a:gd name="connsiteY4" fmla="*/ 280987 h 411956"/>
                <a:gd name="connsiteX5" fmla="*/ 0 w 307182"/>
                <a:gd name="connsiteY5" fmla="*/ 64294 h 411956"/>
                <a:gd name="connsiteX6" fmla="*/ 45244 w 307182"/>
                <a:gd name="connsiteY6" fmla="*/ 71437 h 411956"/>
                <a:gd name="connsiteX7" fmla="*/ 83344 w 307182"/>
                <a:gd name="connsiteY7" fmla="*/ 69056 h 411956"/>
                <a:gd name="connsiteX8" fmla="*/ 123825 w 307182"/>
                <a:gd name="connsiteY8" fmla="*/ 66675 h 411956"/>
                <a:gd name="connsiteX9" fmla="*/ 154782 w 307182"/>
                <a:gd name="connsiteY9" fmla="*/ 59531 h 411956"/>
                <a:gd name="connsiteX10" fmla="*/ 207169 w 307182"/>
                <a:gd name="connsiteY10" fmla="*/ 35719 h 411956"/>
                <a:gd name="connsiteX11" fmla="*/ 240507 w 307182"/>
                <a:gd name="connsiteY11" fmla="*/ 11906 h 411956"/>
                <a:gd name="connsiteX12" fmla="*/ 261938 w 307182"/>
                <a:gd name="connsiteY12" fmla="*/ 2381 h 411956"/>
                <a:gd name="connsiteX13" fmla="*/ 283369 w 307182"/>
                <a:gd name="connsiteY13" fmla="*/ 0 h 411956"/>
                <a:gd name="connsiteX14" fmla="*/ 300038 w 307182"/>
                <a:gd name="connsiteY14" fmla="*/ 2381 h 411956"/>
                <a:gd name="connsiteX15" fmla="*/ 307182 w 307182"/>
                <a:gd name="connsiteY15" fmla="*/ 9525 h 411956"/>
                <a:gd name="connsiteX16" fmla="*/ 302419 w 307182"/>
                <a:gd name="connsiteY16" fmla="*/ 28575 h 411956"/>
                <a:gd name="connsiteX17" fmla="*/ 283369 w 307182"/>
                <a:gd name="connsiteY17" fmla="*/ 76200 h 411956"/>
                <a:gd name="connsiteX18" fmla="*/ 252413 w 307182"/>
                <a:gd name="connsiteY18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182" h="411956">
                  <a:moveTo>
                    <a:pt x="252413" y="195262"/>
                  </a:moveTo>
                  <a:lnTo>
                    <a:pt x="247650" y="247650"/>
                  </a:lnTo>
                  <a:lnTo>
                    <a:pt x="252413" y="311944"/>
                  </a:lnTo>
                  <a:lnTo>
                    <a:pt x="266700" y="411956"/>
                  </a:lnTo>
                  <a:lnTo>
                    <a:pt x="28575" y="280987"/>
                  </a:lnTo>
                  <a:lnTo>
                    <a:pt x="0" y="64294"/>
                  </a:lnTo>
                  <a:lnTo>
                    <a:pt x="45244" y="71437"/>
                  </a:lnTo>
                  <a:lnTo>
                    <a:pt x="83344" y="69056"/>
                  </a:lnTo>
                  <a:lnTo>
                    <a:pt x="123825" y="66675"/>
                  </a:lnTo>
                  <a:lnTo>
                    <a:pt x="154782" y="59531"/>
                  </a:lnTo>
                  <a:lnTo>
                    <a:pt x="207169" y="35719"/>
                  </a:lnTo>
                  <a:lnTo>
                    <a:pt x="240507" y="11906"/>
                  </a:lnTo>
                  <a:lnTo>
                    <a:pt x="261938" y="2381"/>
                  </a:lnTo>
                  <a:lnTo>
                    <a:pt x="283369" y="0"/>
                  </a:lnTo>
                  <a:lnTo>
                    <a:pt x="300038" y="2381"/>
                  </a:lnTo>
                  <a:lnTo>
                    <a:pt x="307182" y="9525"/>
                  </a:lnTo>
                  <a:lnTo>
                    <a:pt x="302419" y="28575"/>
                  </a:lnTo>
                  <a:lnTo>
                    <a:pt x="283369" y="76200"/>
                  </a:lnTo>
                  <a:lnTo>
                    <a:pt x="2524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0445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0DDF77-072F-4524-A29F-99A3837A2040}"/>
              </a:ext>
            </a:extLst>
          </p:cNvPr>
          <p:cNvGrpSpPr/>
          <p:nvPr/>
        </p:nvGrpSpPr>
        <p:grpSpPr>
          <a:xfrm>
            <a:off x="2384425" y="1371600"/>
            <a:ext cx="4819650" cy="4516438"/>
            <a:chOff x="2384425" y="1371600"/>
            <a:chExt cx="4819650" cy="45164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1774A2F-E706-2740-9643-1F80EA106758}"/>
                </a:ext>
              </a:extLst>
            </p:cNvPr>
            <p:cNvSpPr/>
            <p:nvPr/>
          </p:nvSpPr>
          <p:spPr>
            <a:xfrm>
              <a:off x="5003800" y="1371600"/>
              <a:ext cx="571500" cy="735013"/>
            </a:xfrm>
            <a:custGeom>
              <a:avLst/>
              <a:gdLst>
                <a:gd name="connsiteX0" fmla="*/ 242888 w 571500"/>
                <a:gd name="connsiteY0" fmla="*/ 457200 h 735806"/>
                <a:gd name="connsiteX1" fmla="*/ 235744 w 571500"/>
                <a:gd name="connsiteY1" fmla="*/ 297656 h 735806"/>
                <a:gd name="connsiteX2" fmla="*/ 230982 w 571500"/>
                <a:gd name="connsiteY2" fmla="*/ 264319 h 735806"/>
                <a:gd name="connsiteX3" fmla="*/ 195263 w 571500"/>
                <a:gd name="connsiteY3" fmla="*/ 209550 h 735806"/>
                <a:gd name="connsiteX4" fmla="*/ 164307 w 571500"/>
                <a:gd name="connsiteY4" fmla="*/ 169069 h 735806"/>
                <a:gd name="connsiteX5" fmla="*/ 114300 w 571500"/>
                <a:gd name="connsiteY5" fmla="*/ 123825 h 735806"/>
                <a:gd name="connsiteX6" fmla="*/ 83344 w 571500"/>
                <a:gd name="connsiteY6" fmla="*/ 100013 h 735806"/>
                <a:gd name="connsiteX7" fmla="*/ 23813 w 571500"/>
                <a:gd name="connsiteY7" fmla="*/ 66675 h 735806"/>
                <a:gd name="connsiteX8" fmla="*/ 9525 w 571500"/>
                <a:gd name="connsiteY8" fmla="*/ 50006 h 735806"/>
                <a:gd name="connsiteX9" fmla="*/ 0 w 571500"/>
                <a:gd name="connsiteY9" fmla="*/ 28575 h 735806"/>
                <a:gd name="connsiteX10" fmla="*/ 7144 w 571500"/>
                <a:gd name="connsiteY10" fmla="*/ 9525 h 735806"/>
                <a:gd name="connsiteX11" fmla="*/ 26194 w 571500"/>
                <a:gd name="connsiteY11" fmla="*/ 0 h 735806"/>
                <a:gd name="connsiteX12" fmla="*/ 71438 w 571500"/>
                <a:gd name="connsiteY12" fmla="*/ 0 h 735806"/>
                <a:gd name="connsiteX13" fmla="*/ 145257 w 571500"/>
                <a:gd name="connsiteY13" fmla="*/ 9525 h 735806"/>
                <a:gd name="connsiteX14" fmla="*/ 216694 w 571500"/>
                <a:gd name="connsiteY14" fmla="*/ 28575 h 735806"/>
                <a:gd name="connsiteX15" fmla="*/ 300038 w 571500"/>
                <a:gd name="connsiteY15" fmla="*/ 57150 h 735806"/>
                <a:gd name="connsiteX16" fmla="*/ 402432 w 571500"/>
                <a:gd name="connsiteY16" fmla="*/ 97631 h 735806"/>
                <a:gd name="connsiteX17" fmla="*/ 476250 w 571500"/>
                <a:gd name="connsiteY17" fmla="*/ 135731 h 735806"/>
                <a:gd name="connsiteX18" fmla="*/ 528638 w 571500"/>
                <a:gd name="connsiteY18" fmla="*/ 171450 h 735806"/>
                <a:gd name="connsiteX19" fmla="*/ 550069 w 571500"/>
                <a:gd name="connsiteY19" fmla="*/ 195263 h 735806"/>
                <a:gd name="connsiteX20" fmla="*/ 566738 w 571500"/>
                <a:gd name="connsiteY20" fmla="*/ 219075 h 735806"/>
                <a:gd name="connsiteX21" fmla="*/ 571500 w 571500"/>
                <a:gd name="connsiteY21" fmla="*/ 235744 h 735806"/>
                <a:gd name="connsiteX22" fmla="*/ 547688 w 571500"/>
                <a:gd name="connsiteY22" fmla="*/ 278606 h 735806"/>
                <a:gd name="connsiteX23" fmla="*/ 519113 w 571500"/>
                <a:gd name="connsiteY23" fmla="*/ 345281 h 735806"/>
                <a:gd name="connsiteX24" fmla="*/ 507207 w 571500"/>
                <a:gd name="connsiteY24" fmla="*/ 423863 h 735806"/>
                <a:gd name="connsiteX25" fmla="*/ 500063 w 571500"/>
                <a:gd name="connsiteY25" fmla="*/ 514350 h 735806"/>
                <a:gd name="connsiteX26" fmla="*/ 500063 w 571500"/>
                <a:gd name="connsiteY26" fmla="*/ 695325 h 735806"/>
                <a:gd name="connsiteX27" fmla="*/ 261938 w 571500"/>
                <a:gd name="connsiteY27" fmla="*/ 735806 h 735806"/>
                <a:gd name="connsiteX28" fmla="*/ 242888 w 571500"/>
                <a:gd name="connsiteY28" fmla="*/ 45720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1500" h="735806">
                  <a:moveTo>
                    <a:pt x="242888" y="457200"/>
                  </a:moveTo>
                  <a:lnTo>
                    <a:pt x="235744" y="297656"/>
                  </a:lnTo>
                  <a:lnTo>
                    <a:pt x="230982" y="264319"/>
                  </a:lnTo>
                  <a:lnTo>
                    <a:pt x="195263" y="209550"/>
                  </a:lnTo>
                  <a:lnTo>
                    <a:pt x="164307" y="169069"/>
                  </a:lnTo>
                  <a:lnTo>
                    <a:pt x="114300" y="123825"/>
                  </a:lnTo>
                  <a:lnTo>
                    <a:pt x="83344" y="100013"/>
                  </a:lnTo>
                  <a:lnTo>
                    <a:pt x="23813" y="66675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71438" y="0"/>
                  </a:lnTo>
                  <a:lnTo>
                    <a:pt x="145257" y="9525"/>
                  </a:lnTo>
                  <a:lnTo>
                    <a:pt x="216694" y="28575"/>
                  </a:lnTo>
                  <a:lnTo>
                    <a:pt x="300038" y="57150"/>
                  </a:lnTo>
                  <a:lnTo>
                    <a:pt x="402432" y="97631"/>
                  </a:lnTo>
                  <a:lnTo>
                    <a:pt x="476250" y="135731"/>
                  </a:lnTo>
                  <a:lnTo>
                    <a:pt x="528638" y="171450"/>
                  </a:lnTo>
                  <a:lnTo>
                    <a:pt x="550069" y="195263"/>
                  </a:lnTo>
                  <a:lnTo>
                    <a:pt x="566738" y="219075"/>
                  </a:lnTo>
                  <a:lnTo>
                    <a:pt x="571500" y="235744"/>
                  </a:lnTo>
                  <a:lnTo>
                    <a:pt x="547688" y="278606"/>
                  </a:lnTo>
                  <a:lnTo>
                    <a:pt x="519113" y="345281"/>
                  </a:lnTo>
                  <a:lnTo>
                    <a:pt x="507207" y="423863"/>
                  </a:lnTo>
                  <a:lnTo>
                    <a:pt x="500063" y="514350"/>
                  </a:lnTo>
                  <a:lnTo>
                    <a:pt x="500063" y="695325"/>
                  </a:lnTo>
                  <a:lnTo>
                    <a:pt x="261938" y="735806"/>
                  </a:lnTo>
                  <a:lnTo>
                    <a:pt x="242888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362648F-A8AA-E741-8C21-EADF347A7BFE}"/>
                </a:ext>
              </a:extLst>
            </p:cNvPr>
            <p:cNvSpPr/>
            <p:nvPr/>
          </p:nvSpPr>
          <p:spPr>
            <a:xfrm>
              <a:off x="4438650" y="3216275"/>
              <a:ext cx="522288" cy="1344613"/>
            </a:xfrm>
            <a:custGeom>
              <a:avLst/>
              <a:gdLst>
                <a:gd name="connsiteX0" fmla="*/ 213456 w 522102"/>
                <a:gd name="connsiteY0" fmla="*/ 813441 h 1344197"/>
                <a:gd name="connsiteX1" fmla="*/ 178842 w 522102"/>
                <a:gd name="connsiteY1" fmla="*/ 548063 h 1344197"/>
                <a:gd name="connsiteX2" fmla="*/ 152881 w 522102"/>
                <a:gd name="connsiteY2" fmla="*/ 349030 h 1344197"/>
                <a:gd name="connsiteX3" fmla="*/ 138458 w 522102"/>
                <a:gd name="connsiteY3" fmla="*/ 274032 h 1344197"/>
                <a:gd name="connsiteX4" fmla="*/ 121151 w 522102"/>
                <a:gd name="connsiteY4" fmla="*/ 210572 h 1344197"/>
                <a:gd name="connsiteX5" fmla="*/ 74998 w 522102"/>
                <a:gd name="connsiteY5" fmla="*/ 132689 h 1344197"/>
                <a:gd name="connsiteX6" fmla="*/ 28845 w 522102"/>
                <a:gd name="connsiteY6" fmla="*/ 77883 h 1344197"/>
                <a:gd name="connsiteX7" fmla="*/ 8654 w 522102"/>
                <a:gd name="connsiteY7" fmla="*/ 54806 h 1344197"/>
                <a:gd name="connsiteX8" fmla="*/ 0 w 522102"/>
                <a:gd name="connsiteY8" fmla="*/ 43268 h 1344197"/>
                <a:gd name="connsiteX9" fmla="*/ 0 w 522102"/>
                <a:gd name="connsiteY9" fmla="*/ 20192 h 1344197"/>
                <a:gd name="connsiteX10" fmla="*/ 5769 w 522102"/>
                <a:gd name="connsiteY10" fmla="*/ 0 h 1344197"/>
                <a:gd name="connsiteX11" fmla="*/ 20192 w 522102"/>
                <a:gd name="connsiteY11" fmla="*/ 0 h 1344197"/>
                <a:gd name="connsiteX12" fmla="*/ 74998 w 522102"/>
                <a:gd name="connsiteY12" fmla="*/ 14423 h 1344197"/>
                <a:gd name="connsiteX13" fmla="*/ 167304 w 522102"/>
                <a:gd name="connsiteY13" fmla="*/ 54806 h 1344197"/>
                <a:gd name="connsiteX14" fmla="*/ 360568 w 522102"/>
                <a:gd name="connsiteY14" fmla="*/ 103844 h 1344197"/>
                <a:gd name="connsiteX15" fmla="*/ 372106 w 522102"/>
                <a:gd name="connsiteY15" fmla="*/ 282685 h 1344197"/>
                <a:gd name="connsiteX16" fmla="*/ 412490 w 522102"/>
                <a:gd name="connsiteY16" fmla="*/ 565370 h 1344197"/>
                <a:gd name="connsiteX17" fmla="*/ 438451 w 522102"/>
                <a:gd name="connsiteY17" fmla="*/ 735558 h 1344197"/>
                <a:gd name="connsiteX18" fmla="*/ 481719 w 522102"/>
                <a:gd name="connsiteY18" fmla="*/ 1064396 h 1344197"/>
                <a:gd name="connsiteX19" fmla="*/ 522102 w 522102"/>
                <a:gd name="connsiteY19" fmla="*/ 1220161 h 1344197"/>
                <a:gd name="connsiteX20" fmla="*/ 496141 w 522102"/>
                <a:gd name="connsiteY20" fmla="*/ 1298044 h 1344197"/>
                <a:gd name="connsiteX21" fmla="*/ 473065 w 522102"/>
                <a:gd name="connsiteY21" fmla="*/ 1332659 h 1344197"/>
                <a:gd name="connsiteX22" fmla="*/ 441335 w 522102"/>
                <a:gd name="connsiteY22" fmla="*/ 1344197 h 1344197"/>
                <a:gd name="connsiteX23" fmla="*/ 409605 w 522102"/>
                <a:gd name="connsiteY23" fmla="*/ 1341312 h 1344197"/>
                <a:gd name="connsiteX24" fmla="*/ 383644 w 522102"/>
                <a:gd name="connsiteY24" fmla="*/ 1326890 h 1344197"/>
                <a:gd name="connsiteX25" fmla="*/ 265378 w 522102"/>
                <a:gd name="connsiteY25" fmla="*/ 1188432 h 1344197"/>
                <a:gd name="connsiteX26" fmla="*/ 259609 w 522102"/>
                <a:gd name="connsiteY26" fmla="*/ 1153817 h 1344197"/>
                <a:gd name="connsiteX27" fmla="*/ 213456 w 522102"/>
                <a:gd name="connsiteY27" fmla="*/ 813441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2102" h="1344197">
                  <a:moveTo>
                    <a:pt x="213456" y="813441"/>
                  </a:moveTo>
                  <a:lnTo>
                    <a:pt x="178842" y="548063"/>
                  </a:lnTo>
                  <a:lnTo>
                    <a:pt x="152881" y="349030"/>
                  </a:lnTo>
                  <a:lnTo>
                    <a:pt x="138458" y="274032"/>
                  </a:lnTo>
                  <a:lnTo>
                    <a:pt x="121151" y="210572"/>
                  </a:lnTo>
                  <a:lnTo>
                    <a:pt x="74998" y="132689"/>
                  </a:lnTo>
                  <a:lnTo>
                    <a:pt x="28845" y="77883"/>
                  </a:lnTo>
                  <a:lnTo>
                    <a:pt x="8654" y="54806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0"/>
                  </a:lnTo>
                  <a:lnTo>
                    <a:pt x="20192" y="0"/>
                  </a:lnTo>
                  <a:lnTo>
                    <a:pt x="74998" y="14423"/>
                  </a:lnTo>
                  <a:lnTo>
                    <a:pt x="167304" y="54806"/>
                  </a:lnTo>
                  <a:lnTo>
                    <a:pt x="360568" y="103844"/>
                  </a:lnTo>
                  <a:lnTo>
                    <a:pt x="372106" y="282685"/>
                  </a:lnTo>
                  <a:lnTo>
                    <a:pt x="412490" y="565370"/>
                  </a:lnTo>
                  <a:lnTo>
                    <a:pt x="438451" y="735558"/>
                  </a:lnTo>
                  <a:lnTo>
                    <a:pt x="481719" y="1064396"/>
                  </a:lnTo>
                  <a:lnTo>
                    <a:pt x="522102" y="1220161"/>
                  </a:lnTo>
                  <a:lnTo>
                    <a:pt x="496141" y="1298044"/>
                  </a:lnTo>
                  <a:lnTo>
                    <a:pt x="473065" y="1332659"/>
                  </a:lnTo>
                  <a:lnTo>
                    <a:pt x="441335" y="1344197"/>
                  </a:lnTo>
                  <a:lnTo>
                    <a:pt x="409605" y="1341312"/>
                  </a:lnTo>
                  <a:lnTo>
                    <a:pt x="383644" y="1326890"/>
                  </a:lnTo>
                  <a:lnTo>
                    <a:pt x="265378" y="1188432"/>
                  </a:lnTo>
                  <a:lnTo>
                    <a:pt x="259609" y="1153817"/>
                  </a:lnTo>
                  <a:lnTo>
                    <a:pt x="21345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FC26713-C457-8C48-AC68-1C318DD06D03}"/>
                </a:ext>
              </a:extLst>
            </p:cNvPr>
            <p:cNvSpPr/>
            <p:nvPr/>
          </p:nvSpPr>
          <p:spPr>
            <a:xfrm>
              <a:off x="3951288" y="4724400"/>
              <a:ext cx="458787" cy="1058863"/>
            </a:xfrm>
            <a:custGeom>
              <a:avLst/>
              <a:gdLst>
                <a:gd name="connsiteX0" fmla="*/ 0 w 459682"/>
                <a:gd name="connsiteY0" fmla="*/ 864394 h 1059656"/>
                <a:gd name="connsiteX1" fmla="*/ 9525 w 459682"/>
                <a:gd name="connsiteY1" fmla="*/ 757238 h 1059656"/>
                <a:gd name="connsiteX2" fmla="*/ 16669 w 459682"/>
                <a:gd name="connsiteY2" fmla="*/ 731044 h 1059656"/>
                <a:gd name="connsiteX3" fmla="*/ 100012 w 459682"/>
                <a:gd name="connsiteY3" fmla="*/ 642938 h 1059656"/>
                <a:gd name="connsiteX4" fmla="*/ 180975 w 459682"/>
                <a:gd name="connsiteY4" fmla="*/ 552450 h 1059656"/>
                <a:gd name="connsiteX5" fmla="*/ 240506 w 459682"/>
                <a:gd name="connsiteY5" fmla="*/ 485775 h 1059656"/>
                <a:gd name="connsiteX6" fmla="*/ 266700 w 459682"/>
                <a:gd name="connsiteY6" fmla="*/ 435769 h 1059656"/>
                <a:gd name="connsiteX7" fmla="*/ 314325 w 459682"/>
                <a:gd name="connsiteY7" fmla="*/ 319088 h 1059656"/>
                <a:gd name="connsiteX8" fmla="*/ 340519 w 459682"/>
                <a:gd name="connsiteY8" fmla="*/ 247650 h 1059656"/>
                <a:gd name="connsiteX9" fmla="*/ 352425 w 459682"/>
                <a:gd name="connsiteY9" fmla="*/ 176213 h 1059656"/>
                <a:gd name="connsiteX10" fmla="*/ 364331 w 459682"/>
                <a:gd name="connsiteY10" fmla="*/ 100013 h 1059656"/>
                <a:gd name="connsiteX11" fmla="*/ 369094 w 459682"/>
                <a:gd name="connsiteY11" fmla="*/ 33338 h 1059656"/>
                <a:gd name="connsiteX12" fmla="*/ 371475 w 459682"/>
                <a:gd name="connsiteY12" fmla="*/ 11906 h 1059656"/>
                <a:gd name="connsiteX13" fmla="*/ 378619 w 459682"/>
                <a:gd name="connsiteY13" fmla="*/ 2381 h 1059656"/>
                <a:gd name="connsiteX14" fmla="*/ 392906 w 459682"/>
                <a:gd name="connsiteY14" fmla="*/ 0 h 1059656"/>
                <a:gd name="connsiteX15" fmla="*/ 409575 w 459682"/>
                <a:gd name="connsiteY15" fmla="*/ 7144 h 1059656"/>
                <a:gd name="connsiteX16" fmla="*/ 435769 w 459682"/>
                <a:gd name="connsiteY16" fmla="*/ 38100 h 1059656"/>
                <a:gd name="connsiteX17" fmla="*/ 442912 w 459682"/>
                <a:gd name="connsiteY17" fmla="*/ 97631 h 1059656"/>
                <a:gd name="connsiteX18" fmla="*/ 452437 w 459682"/>
                <a:gd name="connsiteY18" fmla="*/ 233363 h 1059656"/>
                <a:gd name="connsiteX19" fmla="*/ 459581 w 459682"/>
                <a:gd name="connsiteY19" fmla="*/ 350044 h 1059656"/>
                <a:gd name="connsiteX20" fmla="*/ 452437 w 459682"/>
                <a:gd name="connsiteY20" fmla="*/ 445294 h 1059656"/>
                <a:gd name="connsiteX21" fmla="*/ 440531 w 459682"/>
                <a:gd name="connsiteY21" fmla="*/ 528638 h 1059656"/>
                <a:gd name="connsiteX22" fmla="*/ 419100 w 459682"/>
                <a:gd name="connsiteY22" fmla="*/ 628650 h 1059656"/>
                <a:gd name="connsiteX23" fmla="*/ 383381 w 459682"/>
                <a:gd name="connsiteY23" fmla="*/ 733425 h 1059656"/>
                <a:gd name="connsiteX24" fmla="*/ 338137 w 459682"/>
                <a:gd name="connsiteY24" fmla="*/ 842963 h 1059656"/>
                <a:gd name="connsiteX25" fmla="*/ 285750 w 459682"/>
                <a:gd name="connsiteY25" fmla="*/ 935831 h 1059656"/>
                <a:gd name="connsiteX26" fmla="*/ 228600 w 459682"/>
                <a:gd name="connsiteY26" fmla="*/ 1000125 h 1059656"/>
                <a:gd name="connsiteX27" fmla="*/ 171450 w 459682"/>
                <a:gd name="connsiteY27" fmla="*/ 1047750 h 1059656"/>
                <a:gd name="connsiteX28" fmla="*/ 142875 w 459682"/>
                <a:gd name="connsiteY28" fmla="*/ 1057275 h 1059656"/>
                <a:gd name="connsiteX29" fmla="*/ 107156 w 459682"/>
                <a:gd name="connsiteY29" fmla="*/ 1059656 h 1059656"/>
                <a:gd name="connsiteX30" fmla="*/ 66675 w 459682"/>
                <a:gd name="connsiteY30" fmla="*/ 1050131 h 1059656"/>
                <a:gd name="connsiteX31" fmla="*/ 42862 w 459682"/>
                <a:gd name="connsiteY31" fmla="*/ 1031081 h 1059656"/>
                <a:gd name="connsiteX32" fmla="*/ 16669 w 459682"/>
                <a:gd name="connsiteY32" fmla="*/ 990600 h 1059656"/>
                <a:gd name="connsiteX33" fmla="*/ 7144 w 459682"/>
                <a:gd name="connsiteY33" fmla="*/ 947738 h 1059656"/>
                <a:gd name="connsiteX34" fmla="*/ 0 w 459682"/>
                <a:gd name="connsiteY34" fmla="*/ 864394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682" h="1059656">
                  <a:moveTo>
                    <a:pt x="0" y="864394"/>
                  </a:moveTo>
                  <a:lnTo>
                    <a:pt x="9525" y="757238"/>
                  </a:lnTo>
                  <a:lnTo>
                    <a:pt x="16669" y="731044"/>
                  </a:lnTo>
                  <a:lnTo>
                    <a:pt x="100012" y="642938"/>
                  </a:lnTo>
                  <a:lnTo>
                    <a:pt x="180975" y="552450"/>
                  </a:lnTo>
                  <a:lnTo>
                    <a:pt x="240506" y="485775"/>
                  </a:lnTo>
                  <a:lnTo>
                    <a:pt x="266700" y="435769"/>
                  </a:lnTo>
                  <a:lnTo>
                    <a:pt x="314325" y="319088"/>
                  </a:lnTo>
                  <a:lnTo>
                    <a:pt x="340519" y="247650"/>
                  </a:lnTo>
                  <a:lnTo>
                    <a:pt x="352425" y="176213"/>
                  </a:lnTo>
                  <a:lnTo>
                    <a:pt x="364331" y="100013"/>
                  </a:lnTo>
                  <a:lnTo>
                    <a:pt x="369094" y="33338"/>
                  </a:lnTo>
                  <a:lnTo>
                    <a:pt x="371475" y="11906"/>
                  </a:lnTo>
                  <a:lnTo>
                    <a:pt x="378619" y="2381"/>
                  </a:lnTo>
                  <a:lnTo>
                    <a:pt x="392906" y="0"/>
                  </a:lnTo>
                  <a:lnTo>
                    <a:pt x="409575" y="7144"/>
                  </a:lnTo>
                  <a:lnTo>
                    <a:pt x="435769" y="38100"/>
                  </a:lnTo>
                  <a:lnTo>
                    <a:pt x="442912" y="97631"/>
                  </a:lnTo>
                  <a:cubicBezTo>
                    <a:pt x="446143" y="142871"/>
                    <a:pt x="452437" y="188008"/>
                    <a:pt x="452437" y="233363"/>
                  </a:cubicBezTo>
                  <a:cubicBezTo>
                    <a:pt x="459682" y="346865"/>
                    <a:pt x="459581" y="307899"/>
                    <a:pt x="459581" y="350044"/>
                  </a:cubicBezTo>
                  <a:lnTo>
                    <a:pt x="452437" y="445294"/>
                  </a:lnTo>
                  <a:lnTo>
                    <a:pt x="440531" y="528638"/>
                  </a:lnTo>
                  <a:lnTo>
                    <a:pt x="419100" y="628650"/>
                  </a:lnTo>
                  <a:lnTo>
                    <a:pt x="383381" y="733425"/>
                  </a:lnTo>
                  <a:lnTo>
                    <a:pt x="338137" y="842963"/>
                  </a:lnTo>
                  <a:lnTo>
                    <a:pt x="285750" y="935831"/>
                  </a:lnTo>
                  <a:lnTo>
                    <a:pt x="228600" y="1000125"/>
                  </a:lnTo>
                  <a:lnTo>
                    <a:pt x="171450" y="1047750"/>
                  </a:lnTo>
                  <a:lnTo>
                    <a:pt x="142875" y="1057275"/>
                  </a:lnTo>
                  <a:lnTo>
                    <a:pt x="107156" y="1059656"/>
                  </a:lnTo>
                  <a:lnTo>
                    <a:pt x="66675" y="1050131"/>
                  </a:lnTo>
                  <a:lnTo>
                    <a:pt x="42862" y="1031081"/>
                  </a:lnTo>
                  <a:lnTo>
                    <a:pt x="16669" y="990600"/>
                  </a:lnTo>
                  <a:lnTo>
                    <a:pt x="7144" y="947738"/>
                  </a:lnTo>
                  <a:lnTo>
                    <a:pt x="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9A3A486-7236-6D43-AE87-CFE7167D8E92}"/>
                </a:ext>
              </a:extLst>
            </p:cNvPr>
            <p:cNvSpPr/>
            <p:nvPr/>
          </p:nvSpPr>
          <p:spPr>
            <a:xfrm>
              <a:off x="4765675" y="4840288"/>
              <a:ext cx="2438400" cy="1047750"/>
            </a:xfrm>
            <a:custGeom>
              <a:avLst/>
              <a:gdLst>
                <a:gd name="connsiteX0" fmla="*/ 762000 w 2438400"/>
                <a:gd name="connsiteY0" fmla="*/ 864394 h 1047750"/>
                <a:gd name="connsiteX1" fmla="*/ 592932 w 2438400"/>
                <a:gd name="connsiteY1" fmla="*/ 771525 h 1047750"/>
                <a:gd name="connsiteX2" fmla="*/ 490538 w 2438400"/>
                <a:gd name="connsiteY2" fmla="*/ 692944 h 1047750"/>
                <a:gd name="connsiteX3" fmla="*/ 378619 w 2438400"/>
                <a:gd name="connsiteY3" fmla="*/ 585788 h 1047750"/>
                <a:gd name="connsiteX4" fmla="*/ 252413 w 2438400"/>
                <a:gd name="connsiteY4" fmla="*/ 445294 h 1047750"/>
                <a:gd name="connsiteX5" fmla="*/ 161925 w 2438400"/>
                <a:gd name="connsiteY5" fmla="*/ 316707 h 1047750"/>
                <a:gd name="connsiteX6" fmla="*/ 76200 w 2438400"/>
                <a:gd name="connsiteY6" fmla="*/ 173832 h 1047750"/>
                <a:gd name="connsiteX7" fmla="*/ 26194 w 2438400"/>
                <a:gd name="connsiteY7" fmla="*/ 76200 h 1047750"/>
                <a:gd name="connsiteX8" fmla="*/ 2382 w 2438400"/>
                <a:gd name="connsiteY8" fmla="*/ 30957 h 1047750"/>
                <a:gd name="connsiteX9" fmla="*/ 0 w 2438400"/>
                <a:gd name="connsiteY9" fmla="*/ 14288 h 1047750"/>
                <a:gd name="connsiteX10" fmla="*/ 4763 w 2438400"/>
                <a:gd name="connsiteY10" fmla="*/ 0 h 1047750"/>
                <a:gd name="connsiteX11" fmla="*/ 26194 w 2438400"/>
                <a:gd name="connsiteY11" fmla="*/ 2382 h 1047750"/>
                <a:gd name="connsiteX12" fmla="*/ 47625 w 2438400"/>
                <a:gd name="connsiteY12" fmla="*/ 7144 h 1047750"/>
                <a:gd name="connsiteX13" fmla="*/ 102394 w 2438400"/>
                <a:gd name="connsiteY13" fmla="*/ 76200 h 1047750"/>
                <a:gd name="connsiteX14" fmla="*/ 195263 w 2438400"/>
                <a:gd name="connsiteY14" fmla="*/ 190500 h 1047750"/>
                <a:gd name="connsiteX15" fmla="*/ 273844 w 2438400"/>
                <a:gd name="connsiteY15" fmla="*/ 271463 h 1047750"/>
                <a:gd name="connsiteX16" fmla="*/ 359569 w 2438400"/>
                <a:gd name="connsiteY16" fmla="*/ 357188 h 1047750"/>
                <a:gd name="connsiteX17" fmla="*/ 452438 w 2438400"/>
                <a:gd name="connsiteY17" fmla="*/ 442913 h 1047750"/>
                <a:gd name="connsiteX18" fmla="*/ 564357 w 2438400"/>
                <a:gd name="connsiteY18" fmla="*/ 535782 h 1047750"/>
                <a:gd name="connsiteX19" fmla="*/ 695325 w 2438400"/>
                <a:gd name="connsiteY19" fmla="*/ 621507 h 1047750"/>
                <a:gd name="connsiteX20" fmla="*/ 809625 w 2438400"/>
                <a:gd name="connsiteY20" fmla="*/ 676275 h 1047750"/>
                <a:gd name="connsiteX21" fmla="*/ 931069 w 2438400"/>
                <a:gd name="connsiteY21" fmla="*/ 714375 h 1047750"/>
                <a:gd name="connsiteX22" fmla="*/ 1073944 w 2438400"/>
                <a:gd name="connsiteY22" fmla="*/ 747713 h 1047750"/>
                <a:gd name="connsiteX23" fmla="*/ 1250157 w 2438400"/>
                <a:gd name="connsiteY23" fmla="*/ 773907 h 1047750"/>
                <a:gd name="connsiteX24" fmla="*/ 1433513 w 2438400"/>
                <a:gd name="connsiteY24" fmla="*/ 790575 h 1047750"/>
                <a:gd name="connsiteX25" fmla="*/ 1640682 w 2438400"/>
                <a:gd name="connsiteY25" fmla="*/ 797719 h 1047750"/>
                <a:gd name="connsiteX26" fmla="*/ 1778794 w 2438400"/>
                <a:gd name="connsiteY26" fmla="*/ 795338 h 1047750"/>
                <a:gd name="connsiteX27" fmla="*/ 1831182 w 2438400"/>
                <a:gd name="connsiteY27" fmla="*/ 790575 h 1047750"/>
                <a:gd name="connsiteX28" fmla="*/ 1871663 w 2438400"/>
                <a:gd name="connsiteY28" fmla="*/ 778669 h 1047750"/>
                <a:gd name="connsiteX29" fmla="*/ 2178844 w 2438400"/>
                <a:gd name="connsiteY29" fmla="*/ 669132 h 1047750"/>
                <a:gd name="connsiteX30" fmla="*/ 2302669 w 2438400"/>
                <a:gd name="connsiteY30" fmla="*/ 716757 h 1047750"/>
                <a:gd name="connsiteX31" fmla="*/ 2390775 w 2438400"/>
                <a:gd name="connsiteY31" fmla="*/ 759619 h 1047750"/>
                <a:gd name="connsiteX32" fmla="*/ 2424113 w 2438400"/>
                <a:gd name="connsiteY32" fmla="*/ 785813 h 1047750"/>
                <a:gd name="connsiteX33" fmla="*/ 2438400 w 2438400"/>
                <a:gd name="connsiteY33" fmla="*/ 814388 h 1047750"/>
                <a:gd name="connsiteX34" fmla="*/ 2431257 w 2438400"/>
                <a:gd name="connsiteY34" fmla="*/ 852488 h 1047750"/>
                <a:gd name="connsiteX35" fmla="*/ 2390775 w 2438400"/>
                <a:gd name="connsiteY35" fmla="*/ 912019 h 1047750"/>
                <a:gd name="connsiteX36" fmla="*/ 2352675 w 2438400"/>
                <a:gd name="connsiteY36" fmla="*/ 952500 h 1047750"/>
                <a:gd name="connsiteX37" fmla="*/ 2264569 w 2438400"/>
                <a:gd name="connsiteY37" fmla="*/ 973932 h 1047750"/>
                <a:gd name="connsiteX38" fmla="*/ 2083594 w 2438400"/>
                <a:gd name="connsiteY38" fmla="*/ 1012032 h 1047750"/>
                <a:gd name="connsiteX39" fmla="*/ 1890713 w 2438400"/>
                <a:gd name="connsiteY39" fmla="*/ 1033463 h 1047750"/>
                <a:gd name="connsiteX40" fmla="*/ 1640682 w 2438400"/>
                <a:gd name="connsiteY40" fmla="*/ 1047750 h 1047750"/>
                <a:gd name="connsiteX41" fmla="*/ 1438275 w 2438400"/>
                <a:gd name="connsiteY41" fmla="*/ 1038225 h 1047750"/>
                <a:gd name="connsiteX42" fmla="*/ 1293019 w 2438400"/>
                <a:gd name="connsiteY42" fmla="*/ 1021557 h 1047750"/>
                <a:gd name="connsiteX43" fmla="*/ 1154907 w 2438400"/>
                <a:gd name="connsiteY43" fmla="*/ 995363 h 1047750"/>
                <a:gd name="connsiteX44" fmla="*/ 1028700 w 2438400"/>
                <a:gd name="connsiteY44" fmla="*/ 966788 h 1047750"/>
                <a:gd name="connsiteX45" fmla="*/ 914400 w 2438400"/>
                <a:gd name="connsiteY45" fmla="*/ 931069 h 1047750"/>
                <a:gd name="connsiteX46" fmla="*/ 762000 w 2438400"/>
                <a:gd name="connsiteY46" fmla="*/ 864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38400" h="1047750">
                  <a:moveTo>
                    <a:pt x="762000" y="864394"/>
                  </a:moveTo>
                  <a:lnTo>
                    <a:pt x="592932" y="771525"/>
                  </a:lnTo>
                  <a:lnTo>
                    <a:pt x="490538" y="692944"/>
                  </a:lnTo>
                  <a:lnTo>
                    <a:pt x="378619" y="585788"/>
                  </a:lnTo>
                  <a:lnTo>
                    <a:pt x="252413" y="445294"/>
                  </a:lnTo>
                  <a:lnTo>
                    <a:pt x="161925" y="316707"/>
                  </a:lnTo>
                  <a:lnTo>
                    <a:pt x="76200" y="173832"/>
                  </a:lnTo>
                  <a:lnTo>
                    <a:pt x="26194" y="76200"/>
                  </a:lnTo>
                  <a:lnTo>
                    <a:pt x="2382" y="30957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6194" y="2382"/>
                  </a:lnTo>
                  <a:lnTo>
                    <a:pt x="47625" y="7144"/>
                  </a:lnTo>
                  <a:lnTo>
                    <a:pt x="102394" y="76200"/>
                  </a:lnTo>
                  <a:lnTo>
                    <a:pt x="195263" y="190500"/>
                  </a:lnTo>
                  <a:lnTo>
                    <a:pt x="273844" y="271463"/>
                  </a:lnTo>
                  <a:lnTo>
                    <a:pt x="359569" y="357188"/>
                  </a:lnTo>
                  <a:lnTo>
                    <a:pt x="452438" y="442913"/>
                  </a:lnTo>
                  <a:lnTo>
                    <a:pt x="564357" y="535782"/>
                  </a:lnTo>
                  <a:lnTo>
                    <a:pt x="695325" y="621507"/>
                  </a:lnTo>
                  <a:lnTo>
                    <a:pt x="809625" y="676275"/>
                  </a:lnTo>
                  <a:lnTo>
                    <a:pt x="931069" y="714375"/>
                  </a:lnTo>
                  <a:lnTo>
                    <a:pt x="1073944" y="747713"/>
                  </a:lnTo>
                  <a:lnTo>
                    <a:pt x="1250157" y="773907"/>
                  </a:lnTo>
                  <a:lnTo>
                    <a:pt x="1433513" y="790575"/>
                  </a:lnTo>
                  <a:lnTo>
                    <a:pt x="1640682" y="797719"/>
                  </a:lnTo>
                  <a:lnTo>
                    <a:pt x="1778794" y="795338"/>
                  </a:lnTo>
                  <a:lnTo>
                    <a:pt x="1831182" y="790575"/>
                  </a:lnTo>
                  <a:lnTo>
                    <a:pt x="1871663" y="778669"/>
                  </a:lnTo>
                  <a:lnTo>
                    <a:pt x="2178844" y="669132"/>
                  </a:lnTo>
                  <a:lnTo>
                    <a:pt x="2302669" y="716757"/>
                  </a:lnTo>
                  <a:lnTo>
                    <a:pt x="2390775" y="759619"/>
                  </a:lnTo>
                  <a:lnTo>
                    <a:pt x="2424113" y="785813"/>
                  </a:lnTo>
                  <a:lnTo>
                    <a:pt x="2438400" y="814388"/>
                  </a:lnTo>
                  <a:lnTo>
                    <a:pt x="2431257" y="852488"/>
                  </a:lnTo>
                  <a:lnTo>
                    <a:pt x="2390775" y="912019"/>
                  </a:lnTo>
                  <a:lnTo>
                    <a:pt x="2352675" y="952500"/>
                  </a:lnTo>
                  <a:lnTo>
                    <a:pt x="2264569" y="973932"/>
                  </a:lnTo>
                  <a:lnTo>
                    <a:pt x="2083594" y="1012032"/>
                  </a:lnTo>
                  <a:lnTo>
                    <a:pt x="1890713" y="1033463"/>
                  </a:lnTo>
                  <a:lnTo>
                    <a:pt x="1640682" y="1047750"/>
                  </a:lnTo>
                  <a:lnTo>
                    <a:pt x="1438275" y="1038225"/>
                  </a:lnTo>
                  <a:lnTo>
                    <a:pt x="1293019" y="1021557"/>
                  </a:lnTo>
                  <a:lnTo>
                    <a:pt x="1154907" y="995363"/>
                  </a:lnTo>
                  <a:lnTo>
                    <a:pt x="1028700" y="966788"/>
                  </a:lnTo>
                  <a:lnTo>
                    <a:pt x="914400" y="931069"/>
                  </a:lnTo>
                  <a:lnTo>
                    <a:pt x="762000" y="864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9131955-6913-F24D-BB50-169C5240ECD2}"/>
                </a:ext>
              </a:extLst>
            </p:cNvPr>
            <p:cNvSpPr/>
            <p:nvPr/>
          </p:nvSpPr>
          <p:spPr>
            <a:xfrm>
              <a:off x="5386388" y="4519613"/>
              <a:ext cx="495300" cy="644525"/>
            </a:xfrm>
            <a:custGeom>
              <a:avLst/>
              <a:gdLst>
                <a:gd name="connsiteX0" fmla="*/ 145256 w 495300"/>
                <a:gd name="connsiteY0" fmla="*/ 397668 h 645318"/>
                <a:gd name="connsiteX1" fmla="*/ 100012 w 495300"/>
                <a:gd name="connsiteY1" fmla="*/ 319087 h 645318"/>
                <a:gd name="connsiteX2" fmla="*/ 59531 w 495300"/>
                <a:gd name="connsiteY2" fmla="*/ 226218 h 645318"/>
                <a:gd name="connsiteX3" fmla="*/ 28575 w 495300"/>
                <a:gd name="connsiteY3" fmla="*/ 138112 h 645318"/>
                <a:gd name="connsiteX4" fmla="*/ 7143 w 495300"/>
                <a:gd name="connsiteY4" fmla="*/ 64293 h 645318"/>
                <a:gd name="connsiteX5" fmla="*/ 0 w 495300"/>
                <a:gd name="connsiteY5" fmla="*/ 33337 h 645318"/>
                <a:gd name="connsiteX6" fmla="*/ 0 w 495300"/>
                <a:gd name="connsiteY6" fmla="*/ 11906 h 645318"/>
                <a:gd name="connsiteX7" fmla="*/ 7143 w 495300"/>
                <a:gd name="connsiteY7" fmla="*/ 4762 h 645318"/>
                <a:gd name="connsiteX8" fmla="*/ 21431 w 495300"/>
                <a:gd name="connsiteY8" fmla="*/ 0 h 645318"/>
                <a:gd name="connsiteX9" fmla="*/ 40481 w 495300"/>
                <a:gd name="connsiteY9" fmla="*/ 9525 h 645318"/>
                <a:gd name="connsiteX10" fmla="*/ 66675 w 495300"/>
                <a:gd name="connsiteY10" fmla="*/ 52387 h 645318"/>
                <a:gd name="connsiteX11" fmla="*/ 114300 w 495300"/>
                <a:gd name="connsiteY11" fmla="*/ 126206 h 645318"/>
                <a:gd name="connsiteX12" fmla="*/ 159543 w 495300"/>
                <a:gd name="connsiteY12" fmla="*/ 176212 h 645318"/>
                <a:gd name="connsiteX13" fmla="*/ 197643 w 495300"/>
                <a:gd name="connsiteY13" fmla="*/ 207168 h 645318"/>
                <a:gd name="connsiteX14" fmla="*/ 242887 w 495300"/>
                <a:gd name="connsiteY14" fmla="*/ 223837 h 645318"/>
                <a:gd name="connsiteX15" fmla="*/ 490537 w 495300"/>
                <a:gd name="connsiteY15" fmla="*/ 545306 h 645318"/>
                <a:gd name="connsiteX16" fmla="*/ 495300 w 495300"/>
                <a:gd name="connsiteY16" fmla="*/ 600075 h 645318"/>
                <a:gd name="connsiteX17" fmla="*/ 488156 w 495300"/>
                <a:gd name="connsiteY17" fmla="*/ 626268 h 645318"/>
                <a:gd name="connsiteX18" fmla="*/ 473868 w 495300"/>
                <a:gd name="connsiteY18" fmla="*/ 638175 h 645318"/>
                <a:gd name="connsiteX19" fmla="*/ 452437 w 495300"/>
                <a:gd name="connsiteY19" fmla="*/ 645318 h 645318"/>
                <a:gd name="connsiteX20" fmla="*/ 416718 w 495300"/>
                <a:gd name="connsiteY20" fmla="*/ 645318 h 645318"/>
                <a:gd name="connsiteX21" fmla="*/ 364331 w 495300"/>
                <a:gd name="connsiteY21" fmla="*/ 631031 h 645318"/>
                <a:gd name="connsiteX22" fmla="*/ 307181 w 495300"/>
                <a:gd name="connsiteY22" fmla="*/ 597693 h 645318"/>
                <a:gd name="connsiteX23" fmla="*/ 271462 w 495300"/>
                <a:gd name="connsiteY23" fmla="*/ 566737 h 645318"/>
                <a:gd name="connsiteX24" fmla="*/ 226218 w 495300"/>
                <a:gd name="connsiteY24" fmla="*/ 519112 h 645318"/>
                <a:gd name="connsiteX25" fmla="*/ 145256 w 495300"/>
                <a:gd name="connsiteY25" fmla="*/ 39766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5300" h="645318">
                  <a:moveTo>
                    <a:pt x="145256" y="397668"/>
                  </a:moveTo>
                  <a:lnTo>
                    <a:pt x="100012" y="319087"/>
                  </a:lnTo>
                  <a:lnTo>
                    <a:pt x="59531" y="226218"/>
                  </a:lnTo>
                  <a:lnTo>
                    <a:pt x="28575" y="138112"/>
                  </a:lnTo>
                  <a:lnTo>
                    <a:pt x="7143" y="64293"/>
                  </a:lnTo>
                  <a:lnTo>
                    <a:pt x="0" y="33337"/>
                  </a:lnTo>
                  <a:lnTo>
                    <a:pt x="0" y="11906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40481" y="9525"/>
                  </a:lnTo>
                  <a:lnTo>
                    <a:pt x="66675" y="52387"/>
                  </a:lnTo>
                  <a:lnTo>
                    <a:pt x="114300" y="126206"/>
                  </a:lnTo>
                  <a:lnTo>
                    <a:pt x="159543" y="176212"/>
                  </a:lnTo>
                  <a:lnTo>
                    <a:pt x="197643" y="207168"/>
                  </a:lnTo>
                  <a:lnTo>
                    <a:pt x="242887" y="223837"/>
                  </a:lnTo>
                  <a:lnTo>
                    <a:pt x="490537" y="545306"/>
                  </a:lnTo>
                  <a:lnTo>
                    <a:pt x="495300" y="600075"/>
                  </a:lnTo>
                  <a:lnTo>
                    <a:pt x="488156" y="626268"/>
                  </a:lnTo>
                  <a:lnTo>
                    <a:pt x="473868" y="638175"/>
                  </a:lnTo>
                  <a:lnTo>
                    <a:pt x="452437" y="645318"/>
                  </a:lnTo>
                  <a:lnTo>
                    <a:pt x="416718" y="645318"/>
                  </a:lnTo>
                  <a:lnTo>
                    <a:pt x="364331" y="631031"/>
                  </a:lnTo>
                  <a:lnTo>
                    <a:pt x="307181" y="597693"/>
                  </a:lnTo>
                  <a:lnTo>
                    <a:pt x="271462" y="566737"/>
                  </a:lnTo>
                  <a:lnTo>
                    <a:pt x="226218" y="519112"/>
                  </a:lnTo>
                  <a:lnTo>
                    <a:pt x="145256" y="397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AA569E7-672D-8141-9082-DFEAAA7506AF}"/>
                </a:ext>
              </a:extLst>
            </p:cNvPr>
            <p:cNvSpPr/>
            <p:nvPr/>
          </p:nvSpPr>
          <p:spPr>
            <a:xfrm>
              <a:off x="6586538" y="4373563"/>
              <a:ext cx="614362" cy="762000"/>
            </a:xfrm>
            <a:custGeom>
              <a:avLst/>
              <a:gdLst>
                <a:gd name="connsiteX0" fmla="*/ 361950 w 614362"/>
                <a:gd name="connsiteY0" fmla="*/ 550069 h 762000"/>
                <a:gd name="connsiteX1" fmla="*/ 340518 w 614362"/>
                <a:gd name="connsiteY1" fmla="*/ 452438 h 762000"/>
                <a:gd name="connsiteX2" fmla="*/ 314325 w 614362"/>
                <a:gd name="connsiteY2" fmla="*/ 385763 h 762000"/>
                <a:gd name="connsiteX3" fmla="*/ 269081 w 614362"/>
                <a:gd name="connsiteY3" fmla="*/ 309563 h 762000"/>
                <a:gd name="connsiteX4" fmla="*/ 207168 w 614362"/>
                <a:gd name="connsiteY4" fmla="*/ 228600 h 762000"/>
                <a:gd name="connsiteX5" fmla="*/ 147637 w 614362"/>
                <a:gd name="connsiteY5" fmla="*/ 164307 h 762000"/>
                <a:gd name="connsiteX6" fmla="*/ 71437 w 614362"/>
                <a:gd name="connsiteY6" fmla="*/ 97632 h 762000"/>
                <a:gd name="connsiteX7" fmla="*/ 19050 w 614362"/>
                <a:gd name="connsiteY7" fmla="*/ 50007 h 762000"/>
                <a:gd name="connsiteX8" fmla="*/ 0 w 614362"/>
                <a:gd name="connsiteY8" fmla="*/ 30957 h 762000"/>
                <a:gd name="connsiteX9" fmla="*/ 0 w 614362"/>
                <a:gd name="connsiteY9" fmla="*/ 19050 h 762000"/>
                <a:gd name="connsiteX10" fmla="*/ 0 w 614362"/>
                <a:gd name="connsiteY10" fmla="*/ 9525 h 762000"/>
                <a:gd name="connsiteX11" fmla="*/ 4762 w 614362"/>
                <a:gd name="connsiteY11" fmla="*/ 0 h 762000"/>
                <a:gd name="connsiteX12" fmla="*/ 28575 w 614362"/>
                <a:gd name="connsiteY12" fmla="*/ 0 h 762000"/>
                <a:gd name="connsiteX13" fmla="*/ 78581 w 614362"/>
                <a:gd name="connsiteY13" fmla="*/ 11907 h 762000"/>
                <a:gd name="connsiteX14" fmla="*/ 195262 w 614362"/>
                <a:gd name="connsiteY14" fmla="*/ 76200 h 762000"/>
                <a:gd name="connsiteX15" fmla="*/ 338137 w 614362"/>
                <a:gd name="connsiteY15" fmla="*/ 166688 h 762000"/>
                <a:gd name="connsiteX16" fmla="*/ 457200 w 614362"/>
                <a:gd name="connsiteY16" fmla="*/ 259557 h 762000"/>
                <a:gd name="connsiteX17" fmla="*/ 507206 w 614362"/>
                <a:gd name="connsiteY17" fmla="*/ 311944 h 762000"/>
                <a:gd name="connsiteX18" fmla="*/ 542925 w 614362"/>
                <a:gd name="connsiteY18" fmla="*/ 366713 h 762000"/>
                <a:gd name="connsiteX19" fmla="*/ 571500 w 614362"/>
                <a:gd name="connsiteY19" fmla="*/ 419100 h 762000"/>
                <a:gd name="connsiteX20" fmla="*/ 590550 w 614362"/>
                <a:gd name="connsiteY20" fmla="*/ 461963 h 762000"/>
                <a:gd name="connsiteX21" fmla="*/ 607218 w 614362"/>
                <a:gd name="connsiteY21" fmla="*/ 528638 h 762000"/>
                <a:gd name="connsiteX22" fmla="*/ 614362 w 614362"/>
                <a:gd name="connsiteY22" fmla="*/ 569119 h 762000"/>
                <a:gd name="connsiteX23" fmla="*/ 614362 w 614362"/>
                <a:gd name="connsiteY23" fmla="*/ 626269 h 762000"/>
                <a:gd name="connsiteX24" fmla="*/ 604837 w 614362"/>
                <a:gd name="connsiteY24" fmla="*/ 673894 h 762000"/>
                <a:gd name="connsiteX25" fmla="*/ 581025 w 614362"/>
                <a:gd name="connsiteY25" fmla="*/ 719138 h 762000"/>
                <a:gd name="connsiteX26" fmla="*/ 552450 w 614362"/>
                <a:gd name="connsiteY26" fmla="*/ 747713 h 762000"/>
                <a:gd name="connsiteX27" fmla="*/ 528637 w 614362"/>
                <a:gd name="connsiteY27" fmla="*/ 759619 h 762000"/>
                <a:gd name="connsiteX28" fmla="*/ 492918 w 614362"/>
                <a:gd name="connsiteY28" fmla="*/ 762000 h 762000"/>
                <a:gd name="connsiteX29" fmla="*/ 459581 w 614362"/>
                <a:gd name="connsiteY29" fmla="*/ 740569 h 762000"/>
                <a:gd name="connsiteX30" fmla="*/ 428625 w 614362"/>
                <a:gd name="connsiteY30" fmla="*/ 707232 h 762000"/>
                <a:gd name="connsiteX31" fmla="*/ 400050 w 614362"/>
                <a:gd name="connsiteY31" fmla="*/ 661988 h 762000"/>
                <a:gd name="connsiteX32" fmla="*/ 361950 w 614362"/>
                <a:gd name="connsiteY32" fmla="*/ 550069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4362" h="762000">
                  <a:moveTo>
                    <a:pt x="361950" y="550069"/>
                  </a:moveTo>
                  <a:lnTo>
                    <a:pt x="340518" y="452438"/>
                  </a:lnTo>
                  <a:lnTo>
                    <a:pt x="314325" y="385763"/>
                  </a:lnTo>
                  <a:lnTo>
                    <a:pt x="269081" y="309563"/>
                  </a:lnTo>
                  <a:lnTo>
                    <a:pt x="207168" y="228600"/>
                  </a:lnTo>
                  <a:lnTo>
                    <a:pt x="147637" y="164307"/>
                  </a:lnTo>
                  <a:lnTo>
                    <a:pt x="71437" y="97632"/>
                  </a:lnTo>
                  <a:lnTo>
                    <a:pt x="19050" y="50007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8575" y="0"/>
                  </a:lnTo>
                  <a:lnTo>
                    <a:pt x="78581" y="11907"/>
                  </a:lnTo>
                  <a:lnTo>
                    <a:pt x="195262" y="76200"/>
                  </a:lnTo>
                  <a:lnTo>
                    <a:pt x="338137" y="166688"/>
                  </a:lnTo>
                  <a:lnTo>
                    <a:pt x="457200" y="259557"/>
                  </a:lnTo>
                  <a:lnTo>
                    <a:pt x="507206" y="311944"/>
                  </a:lnTo>
                  <a:lnTo>
                    <a:pt x="542925" y="366713"/>
                  </a:lnTo>
                  <a:lnTo>
                    <a:pt x="571500" y="419100"/>
                  </a:lnTo>
                  <a:lnTo>
                    <a:pt x="590550" y="461963"/>
                  </a:lnTo>
                  <a:lnTo>
                    <a:pt x="607218" y="528638"/>
                  </a:lnTo>
                  <a:lnTo>
                    <a:pt x="614362" y="569119"/>
                  </a:lnTo>
                  <a:lnTo>
                    <a:pt x="614362" y="626269"/>
                  </a:lnTo>
                  <a:lnTo>
                    <a:pt x="604837" y="673894"/>
                  </a:lnTo>
                  <a:lnTo>
                    <a:pt x="581025" y="719138"/>
                  </a:lnTo>
                  <a:lnTo>
                    <a:pt x="552450" y="747713"/>
                  </a:lnTo>
                  <a:lnTo>
                    <a:pt x="528637" y="759619"/>
                  </a:lnTo>
                  <a:lnTo>
                    <a:pt x="492918" y="762000"/>
                  </a:lnTo>
                  <a:lnTo>
                    <a:pt x="459581" y="740569"/>
                  </a:lnTo>
                  <a:lnTo>
                    <a:pt x="428625" y="707232"/>
                  </a:lnTo>
                  <a:lnTo>
                    <a:pt x="400050" y="661988"/>
                  </a:lnTo>
                  <a:lnTo>
                    <a:pt x="361950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F8BC7C8-FBA9-064E-BA3E-3F6CCC22E945}"/>
                </a:ext>
              </a:extLst>
            </p:cNvPr>
            <p:cNvSpPr/>
            <p:nvPr/>
          </p:nvSpPr>
          <p:spPr>
            <a:xfrm rot="16200000">
              <a:off x="1943894" y="2035969"/>
              <a:ext cx="2384425" cy="1503363"/>
            </a:xfrm>
            <a:custGeom>
              <a:avLst/>
              <a:gdLst>
                <a:gd name="connsiteX0" fmla="*/ 700087 w 2383631"/>
                <a:gd name="connsiteY0" fmla="*/ 654843 h 1502568"/>
                <a:gd name="connsiteX1" fmla="*/ 526256 w 2383631"/>
                <a:gd name="connsiteY1" fmla="*/ 528637 h 1502568"/>
                <a:gd name="connsiteX2" fmla="*/ 366712 w 2383631"/>
                <a:gd name="connsiteY2" fmla="*/ 404812 h 1502568"/>
                <a:gd name="connsiteX3" fmla="*/ 183356 w 2383631"/>
                <a:gd name="connsiteY3" fmla="*/ 242887 h 1502568"/>
                <a:gd name="connsiteX4" fmla="*/ 28575 w 2383631"/>
                <a:gd name="connsiteY4" fmla="*/ 88106 h 1502568"/>
                <a:gd name="connsiteX5" fmla="*/ 14287 w 2383631"/>
                <a:gd name="connsiteY5" fmla="*/ 69056 h 1502568"/>
                <a:gd name="connsiteX6" fmla="*/ 4762 w 2383631"/>
                <a:gd name="connsiteY6" fmla="*/ 47625 h 1502568"/>
                <a:gd name="connsiteX7" fmla="*/ 0 w 2383631"/>
                <a:gd name="connsiteY7" fmla="*/ 28575 h 1502568"/>
                <a:gd name="connsiteX8" fmla="*/ 2381 w 2383631"/>
                <a:gd name="connsiteY8" fmla="*/ 11906 h 1502568"/>
                <a:gd name="connsiteX9" fmla="*/ 9525 w 2383631"/>
                <a:gd name="connsiteY9" fmla="*/ 2381 h 1502568"/>
                <a:gd name="connsiteX10" fmla="*/ 33337 w 2383631"/>
                <a:gd name="connsiteY10" fmla="*/ 0 h 1502568"/>
                <a:gd name="connsiteX11" fmla="*/ 73819 w 2383631"/>
                <a:gd name="connsiteY11" fmla="*/ 21431 h 1502568"/>
                <a:gd name="connsiteX12" fmla="*/ 321469 w 2383631"/>
                <a:gd name="connsiteY12" fmla="*/ 195262 h 1502568"/>
                <a:gd name="connsiteX13" fmla="*/ 538162 w 2383631"/>
                <a:gd name="connsiteY13" fmla="*/ 338137 h 1502568"/>
                <a:gd name="connsiteX14" fmla="*/ 892969 w 2383631"/>
                <a:gd name="connsiteY14" fmla="*/ 557212 h 1502568"/>
                <a:gd name="connsiteX15" fmla="*/ 1250156 w 2383631"/>
                <a:gd name="connsiteY15" fmla="*/ 766762 h 1502568"/>
                <a:gd name="connsiteX16" fmla="*/ 1497806 w 2383631"/>
                <a:gd name="connsiteY16" fmla="*/ 890587 h 1502568"/>
                <a:gd name="connsiteX17" fmla="*/ 1764506 w 2383631"/>
                <a:gd name="connsiteY17" fmla="*/ 1007268 h 1502568"/>
                <a:gd name="connsiteX18" fmla="*/ 2000250 w 2383631"/>
                <a:gd name="connsiteY18" fmla="*/ 1104900 h 1502568"/>
                <a:gd name="connsiteX19" fmla="*/ 2064544 w 2383631"/>
                <a:gd name="connsiteY19" fmla="*/ 1123950 h 1502568"/>
                <a:gd name="connsiteX20" fmla="*/ 2105025 w 2383631"/>
                <a:gd name="connsiteY20" fmla="*/ 1131093 h 1502568"/>
                <a:gd name="connsiteX21" fmla="*/ 2140744 w 2383631"/>
                <a:gd name="connsiteY21" fmla="*/ 1133475 h 1502568"/>
                <a:gd name="connsiteX22" fmla="*/ 2178844 w 2383631"/>
                <a:gd name="connsiteY22" fmla="*/ 1121568 h 1502568"/>
                <a:gd name="connsiteX23" fmla="*/ 2235994 w 2383631"/>
                <a:gd name="connsiteY23" fmla="*/ 1095375 h 1502568"/>
                <a:gd name="connsiteX24" fmla="*/ 2274094 w 2383631"/>
                <a:gd name="connsiteY24" fmla="*/ 1066800 h 1502568"/>
                <a:gd name="connsiteX25" fmla="*/ 2307431 w 2383631"/>
                <a:gd name="connsiteY25" fmla="*/ 1023937 h 1502568"/>
                <a:gd name="connsiteX26" fmla="*/ 2316956 w 2383631"/>
                <a:gd name="connsiteY26" fmla="*/ 995362 h 1502568"/>
                <a:gd name="connsiteX27" fmla="*/ 2328862 w 2383631"/>
                <a:gd name="connsiteY27" fmla="*/ 978693 h 1502568"/>
                <a:gd name="connsiteX28" fmla="*/ 2350294 w 2383631"/>
                <a:gd name="connsiteY28" fmla="*/ 966787 h 1502568"/>
                <a:gd name="connsiteX29" fmla="*/ 2364581 w 2383631"/>
                <a:gd name="connsiteY29" fmla="*/ 969168 h 1502568"/>
                <a:gd name="connsiteX30" fmla="*/ 2376487 w 2383631"/>
                <a:gd name="connsiteY30" fmla="*/ 976312 h 1502568"/>
                <a:gd name="connsiteX31" fmla="*/ 2383631 w 2383631"/>
                <a:gd name="connsiteY31" fmla="*/ 1000125 h 1502568"/>
                <a:gd name="connsiteX32" fmla="*/ 2378869 w 2383631"/>
                <a:gd name="connsiteY32" fmla="*/ 1059656 h 1502568"/>
                <a:gd name="connsiteX33" fmla="*/ 2359819 w 2383631"/>
                <a:gd name="connsiteY33" fmla="*/ 1140618 h 1502568"/>
                <a:gd name="connsiteX34" fmla="*/ 2336006 w 2383631"/>
                <a:gd name="connsiteY34" fmla="*/ 1202531 h 1502568"/>
                <a:gd name="connsiteX35" fmla="*/ 2290762 w 2383631"/>
                <a:gd name="connsiteY35" fmla="*/ 1273968 h 1502568"/>
                <a:gd name="connsiteX36" fmla="*/ 2197894 w 2383631"/>
                <a:gd name="connsiteY36" fmla="*/ 1383506 h 1502568"/>
                <a:gd name="connsiteX37" fmla="*/ 2133600 w 2383631"/>
                <a:gd name="connsiteY37" fmla="*/ 1450181 h 1502568"/>
                <a:gd name="connsiteX38" fmla="*/ 2071687 w 2383631"/>
                <a:gd name="connsiteY38" fmla="*/ 1495425 h 1502568"/>
                <a:gd name="connsiteX39" fmla="*/ 2035969 w 2383631"/>
                <a:gd name="connsiteY39" fmla="*/ 1502568 h 1502568"/>
                <a:gd name="connsiteX40" fmla="*/ 2009775 w 2383631"/>
                <a:gd name="connsiteY40" fmla="*/ 1500187 h 1502568"/>
                <a:gd name="connsiteX41" fmla="*/ 1981200 w 2383631"/>
                <a:gd name="connsiteY41" fmla="*/ 1485900 h 1502568"/>
                <a:gd name="connsiteX42" fmla="*/ 1950244 w 2383631"/>
                <a:gd name="connsiteY42" fmla="*/ 1450181 h 1502568"/>
                <a:gd name="connsiteX43" fmla="*/ 1933575 w 2383631"/>
                <a:gd name="connsiteY43" fmla="*/ 1423987 h 1502568"/>
                <a:gd name="connsiteX44" fmla="*/ 1635919 w 2383631"/>
                <a:gd name="connsiteY44" fmla="*/ 1259681 h 1502568"/>
                <a:gd name="connsiteX45" fmla="*/ 1290637 w 2383631"/>
                <a:gd name="connsiteY45" fmla="*/ 1054893 h 1502568"/>
                <a:gd name="connsiteX46" fmla="*/ 1121569 w 2383631"/>
                <a:gd name="connsiteY46" fmla="*/ 952500 h 1502568"/>
                <a:gd name="connsiteX47" fmla="*/ 881062 w 2383631"/>
                <a:gd name="connsiteY47" fmla="*/ 785812 h 1502568"/>
                <a:gd name="connsiteX48" fmla="*/ 700087 w 2383631"/>
                <a:gd name="connsiteY48" fmla="*/ 654843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631" h="1502568">
                  <a:moveTo>
                    <a:pt x="700087" y="654843"/>
                  </a:moveTo>
                  <a:lnTo>
                    <a:pt x="526256" y="528637"/>
                  </a:lnTo>
                  <a:lnTo>
                    <a:pt x="366712" y="404812"/>
                  </a:lnTo>
                  <a:lnTo>
                    <a:pt x="183356" y="242887"/>
                  </a:lnTo>
                  <a:lnTo>
                    <a:pt x="28575" y="88106"/>
                  </a:lnTo>
                  <a:lnTo>
                    <a:pt x="14287" y="69056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73819" y="21431"/>
                  </a:lnTo>
                  <a:lnTo>
                    <a:pt x="321469" y="195262"/>
                  </a:lnTo>
                  <a:lnTo>
                    <a:pt x="538162" y="338137"/>
                  </a:lnTo>
                  <a:lnTo>
                    <a:pt x="892969" y="557212"/>
                  </a:lnTo>
                  <a:lnTo>
                    <a:pt x="1250156" y="766762"/>
                  </a:lnTo>
                  <a:lnTo>
                    <a:pt x="1497806" y="890587"/>
                  </a:lnTo>
                  <a:lnTo>
                    <a:pt x="1764506" y="1007268"/>
                  </a:lnTo>
                  <a:lnTo>
                    <a:pt x="2000250" y="1104900"/>
                  </a:lnTo>
                  <a:lnTo>
                    <a:pt x="2064544" y="1123950"/>
                  </a:lnTo>
                  <a:lnTo>
                    <a:pt x="2105025" y="1131093"/>
                  </a:lnTo>
                  <a:lnTo>
                    <a:pt x="2140744" y="1133475"/>
                  </a:lnTo>
                  <a:lnTo>
                    <a:pt x="2178844" y="1121568"/>
                  </a:lnTo>
                  <a:lnTo>
                    <a:pt x="2235994" y="1095375"/>
                  </a:lnTo>
                  <a:lnTo>
                    <a:pt x="2274094" y="1066800"/>
                  </a:lnTo>
                  <a:lnTo>
                    <a:pt x="2307431" y="1023937"/>
                  </a:lnTo>
                  <a:lnTo>
                    <a:pt x="2316956" y="995362"/>
                  </a:lnTo>
                  <a:lnTo>
                    <a:pt x="2328862" y="978693"/>
                  </a:lnTo>
                  <a:lnTo>
                    <a:pt x="2350294" y="966787"/>
                  </a:lnTo>
                  <a:lnTo>
                    <a:pt x="2364581" y="969168"/>
                  </a:lnTo>
                  <a:lnTo>
                    <a:pt x="2376487" y="976312"/>
                  </a:lnTo>
                  <a:lnTo>
                    <a:pt x="2383631" y="1000125"/>
                  </a:lnTo>
                  <a:cubicBezTo>
                    <a:pt x="2378803" y="1058066"/>
                    <a:pt x="2378869" y="1038159"/>
                    <a:pt x="2378869" y="1059656"/>
                  </a:cubicBezTo>
                  <a:lnTo>
                    <a:pt x="2359819" y="1140618"/>
                  </a:lnTo>
                  <a:lnTo>
                    <a:pt x="2336006" y="1202531"/>
                  </a:lnTo>
                  <a:lnTo>
                    <a:pt x="2290762" y="1273968"/>
                  </a:lnTo>
                  <a:lnTo>
                    <a:pt x="2197894" y="1383506"/>
                  </a:lnTo>
                  <a:lnTo>
                    <a:pt x="2133600" y="1450181"/>
                  </a:lnTo>
                  <a:lnTo>
                    <a:pt x="2071687" y="1495425"/>
                  </a:lnTo>
                  <a:lnTo>
                    <a:pt x="2035969" y="1502568"/>
                  </a:lnTo>
                  <a:lnTo>
                    <a:pt x="2009775" y="1500187"/>
                  </a:lnTo>
                  <a:cubicBezTo>
                    <a:pt x="1982559" y="1487817"/>
                    <a:pt x="1990363" y="1495063"/>
                    <a:pt x="1981200" y="1485900"/>
                  </a:cubicBezTo>
                  <a:lnTo>
                    <a:pt x="1950244" y="1450181"/>
                  </a:lnTo>
                  <a:lnTo>
                    <a:pt x="1933575" y="1423987"/>
                  </a:lnTo>
                  <a:lnTo>
                    <a:pt x="1635919" y="1259681"/>
                  </a:lnTo>
                  <a:lnTo>
                    <a:pt x="1290637" y="1054893"/>
                  </a:lnTo>
                  <a:lnTo>
                    <a:pt x="1121569" y="952500"/>
                  </a:lnTo>
                  <a:lnTo>
                    <a:pt x="881062" y="785812"/>
                  </a:lnTo>
                  <a:lnTo>
                    <a:pt x="700087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1DF8D4E2-3F73-4A47-AD36-0F98B710C014}"/>
                </a:ext>
              </a:extLst>
            </p:cNvPr>
            <p:cNvSpPr/>
            <p:nvPr/>
          </p:nvSpPr>
          <p:spPr>
            <a:xfrm rot="16200000">
              <a:off x="1779588" y="4103688"/>
              <a:ext cx="2981325" cy="403225"/>
            </a:xfrm>
            <a:custGeom>
              <a:avLst/>
              <a:gdLst>
                <a:gd name="connsiteX0" fmla="*/ 1432384 w 2981050"/>
                <a:gd name="connsiteY0" fmla="*/ 383202 h 404344"/>
                <a:gd name="connsiteX1" fmla="*/ 998969 w 2981050"/>
                <a:gd name="connsiteY1" fmla="*/ 359417 h 404344"/>
                <a:gd name="connsiteX2" fmla="*/ 623695 w 2981050"/>
                <a:gd name="connsiteY2" fmla="*/ 327704 h 404344"/>
                <a:gd name="connsiteX3" fmla="*/ 383202 w 2981050"/>
                <a:gd name="connsiteY3" fmla="*/ 303919 h 404344"/>
                <a:gd name="connsiteX4" fmla="*/ 187637 w 2981050"/>
                <a:gd name="connsiteY4" fmla="*/ 277491 h 404344"/>
                <a:gd name="connsiteX5" fmla="*/ 79283 w 2981050"/>
                <a:gd name="connsiteY5" fmla="*/ 256349 h 404344"/>
                <a:gd name="connsiteX6" fmla="*/ 50213 w 2981050"/>
                <a:gd name="connsiteY6" fmla="*/ 245778 h 404344"/>
                <a:gd name="connsiteX7" fmla="*/ 26428 w 2981050"/>
                <a:gd name="connsiteY7" fmla="*/ 227278 h 404344"/>
                <a:gd name="connsiteX8" fmla="*/ 10571 w 2981050"/>
                <a:gd name="connsiteY8" fmla="*/ 206136 h 404344"/>
                <a:gd name="connsiteX9" fmla="*/ 2643 w 2981050"/>
                <a:gd name="connsiteY9" fmla="*/ 190279 h 404344"/>
                <a:gd name="connsiteX10" fmla="*/ 0 w 2981050"/>
                <a:gd name="connsiteY10" fmla="*/ 161209 h 404344"/>
                <a:gd name="connsiteX11" fmla="*/ 18499 w 2981050"/>
                <a:gd name="connsiteY11" fmla="*/ 118925 h 404344"/>
                <a:gd name="connsiteX12" fmla="*/ 47570 w 2981050"/>
                <a:gd name="connsiteY12" fmla="*/ 87211 h 404344"/>
                <a:gd name="connsiteX13" fmla="*/ 97782 w 2981050"/>
                <a:gd name="connsiteY13" fmla="*/ 63426 h 404344"/>
                <a:gd name="connsiteX14" fmla="*/ 158566 w 2981050"/>
                <a:gd name="connsiteY14" fmla="*/ 42284 h 404344"/>
                <a:gd name="connsiteX15" fmla="*/ 245778 w 2981050"/>
                <a:gd name="connsiteY15" fmla="*/ 21142 h 404344"/>
                <a:gd name="connsiteX16" fmla="*/ 401702 w 2981050"/>
                <a:gd name="connsiteY16" fmla="*/ 0 h 404344"/>
                <a:gd name="connsiteX17" fmla="*/ 438700 w 2981050"/>
                <a:gd name="connsiteY17" fmla="*/ 15856 h 404344"/>
                <a:gd name="connsiteX18" fmla="*/ 517984 w 2981050"/>
                <a:gd name="connsiteY18" fmla="*/ 42284 h 404344"/>
                <a:gd name="connsiteX19" fmla="*/ 644837 w 2981050"/>
                <a:gd name="connsiteY19" fmla="*/ 68712 h 404344"/>
                <a:gd name="connsiteX20" fmla="*/ 798118 w 2981050"/>
                <a:gd name="connsiteY20" fmla="*/ 97782 h 404344"/>
                <a:gd name="connsiteX21" fmla="*/ 975184 w 2981050"/>
                <a:gd name="connsiteY21" fmla="*/ 118925 h 404344"/>
                <a:gd name="connsiteX22" fmla="*/ 1345172 w 2981050"/>
                <a:gd name="connsiteY22" fmla="*/ 150638 h 404344"/>
                <a:gd name="connsiteX23" fmla="*/ 1786515 w 2981050"/>
                <a:gd name="connsiteY23" fmla="*/ 169137 h 404344"/>
                <a:gd name="connsiteX24" fmla="*/ 2201431 w 2981050"/>
                <a:gd name="connsiteY24" fmla="*/ 179708 h 404344"/>
                <a:gd name="connsiteX25" fmla="*/ 2637489 w 2981050"/>
                <a:gd name="connsiteY25" fmla="*/ 179708 h 404344"/>
                <a:gd name="connsiteX26" fmla="*/ 2785484 w 2981050"/>
                <a:gd name="connsiteY26" fmla="*/ 103068 h 404344"/>
                <a:gd name="connsiteX27" fmla="*/ 2981050 w 2981050"/>
                <a:gd name="connsiteY27" fmla="*/ 182351 h 404344"/>
                <a:gd name="connsiteX28" fmla="*/ 2941408 w 2981050"/>
                <a:gd name="connsiteY28" fmla="*/ 266920 h 404344"/>
                <a:gd name="connsiteX29" fmla="*/ 2907052 w 2981050"/>
                <a:gd name="connsiteY29" fmla="*/ 317133 h 404344"/>
                <a:gd name="connsiteX30" fmla="*/ 2864767 w 2981050"/>
                <a:gd name="connsiteY30" fmla="*/ 351489 h 404344"/>
                <a:gd name="connsiteX31" fmla="*/ 2803984 w 2981050"/>
                <a:gd name="connsiteY31" fmla="*/ 383202 h 404344"/>
                <a:gd name="connsiteX32" fmla="*/ 2722058 w 2981050"/>
                <a:gd name="connsiteY32" fmla="*/ 404344 h 404344"/>
                <a:gd name="connsiteX33" fmla="*/ 2618989 w 2981050"/>
                <a:gd name="connsiteY33" fmla="*/ 404344 h 404344"/>
                <a:gd name="connsiteX34" fmla="*/ 2095720 w 2981050"/>
                <a:gd name="connsiteY34" fmla="*/ 396416 h 404344"/>
                <a:gd name="connsiteX35" fmla="*/ 1432384 w 2981050"/>
                <a:gd name="connsiteY35" fmla="*/ 383202 h 40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1050" h="404344">
                  <a:moveTo>
                    <a:pt x="1432384" y="383202"/>
                  </a:moveTo>
                  <a:lnTo>
                    <a:pt x="998969" y="359417"/>
                  </a:lnTo>
                  <a:lnTo>
                    <a:pt x="623695" y="327704"/>
                  </a:lnTo>
                  <a:lnTo>
                    <a:pt x="383202" y="303919"/>
                  </a:lnTo>
                  <a:lnTo>
                    <a:pt x="187637" y="277491"/>
                  </a:lnTo>
                  <a:lnTo>
                    <a:pt x="79283" y="256349"/>
                  </a:lnTo>
                  <a:lnTo>
                    <a:pt x="50213" y="245778"/>
                  </a:lnTo>
                  <a:lnTo>
                    <a:pt x="26428" y="227278"/>
                  </a:lnTo>
                  <a:lnTo>
                    <a:pt x="10571" y="206136"/>
                  </a:lnTo>
                  <a:lnTo>
                    <a:pt x="2643" y="190279"/>
                  </a:lnTo>
                  <a:lnTo>
                    <a:pt x="0" y="161209"/>
                  </a:lnTo>
                  <a:lnTo>
                    <a:pt x="18499" y="118925"/>
                  </a:lnTo>
                  <a:lnTo>
                    <a:pt x="47570" y="87211"/>
                  </a:lnTo>
                  <a:lnTo>
                    <a:pt x="97782" y="63426"/>
                  </a:lnTo>
                  <a:lnTo>
                    <a:pt x="158566" y="42284"/>
                  </a:lnTo>
                  <a:lnTo>
                    <a:pt x="245778" y="21142"/>
                  </a:lnTo>
                  <a:lnTo>
                    <a:pt x="401702" y="0"/>
                  </a:lnTo>
                  <a:lnTo>
                    <a:pt x="438700" y="15856"/>
                  </a:lnTo>
                  <a:lnTo>
                    <a:pt x="517984" y="42284"/>
                  </a:lnTo>
                  <a:lnTo>
                    <a:pt x="644837" y="68712"/>
                  </a:lnTo>
                  <a:lnTo>
                    <a:pt x="798118" y="97782"/>
                  </a:lnTo>
                  <a:lnTo>
                    <a:pt x="975184" y="118925"/>
                  </a:lnTo>
                  <a:lnTo>
                    <a:pt x="1345172" y="150638"/>
                  </a:lnTo>
                  <a:lnTo>
                    <a:pt x="1786515" y="169137"/>
                  </a:lnTo>
                  <a:lnTo>
                    <a:pt x="2201431" y="179708"/>
                  </a:lnTo>
                  <a:lnTo>
                    <a:pt x="2637489" y="179708"/>
                  </a:lnTo>
                  <a:lnTo>
                    <a:pt x="2785484" y="103068"/>
                  </a:lnTo>
                  <a:lnTo>
                    <a:pt x="2981050" y="182351"/>
                  </a:lnTo>
                  <a:cubicBezTo>
                    <a:pt x="2943538" y="265412"/>
                    <a:pt x="2965239" y="243089"/>
                    <a:pt x="2941408" y="266920"/>
                  </a:cubicBezTo>
                  <a:lnTo>
                    <a:pt x="2907052" y="317133"/>
                  </a:lnTo>
                  <a:lnTo>
                    <a:pt x="2864767" y="351489"/>
                  </a:lnTo>
                  <a:lnTo>
                    <a:pt x="2803984" y="383202"/>
                  </a:lnTo>
                  <a:lnTo>
                    <a:pt x="2722058" y="404344"/>
                  </a:lnTo>
                  <a:lnTo>
                    <a:pt x="2618989" y="404344"/>
                  </a:lnTo>
                  <a:lnTo>
                    <a:pt x="2095720" y="396416"/>
                  </a:lnTo>
                  <a:lnTo>
                    <a:pt x="1432384" y="383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7BF51D0-E82F-1A47-B5DA-CF8EBBF2CC32}"/>
                </a:ext>
              </a:extLst>
            </p:cNvPr>
            <p:cNvSpPr/>
            <p:nvPr/>
          </p:nvSpPr>
          <p:spPr>
            <a:xfrm>
              <a:off x="4276725" y="1820863"/>
              <a:ext cx="2366963" cy="488950"/>
            </a:xfrm>
            <a:custGeom>
              <a:avLst/>
              <a:gdLst>
                <a:gd name="connsiteX0" fmla="*/ 1045369 w 2366963"/>
                <a:gd name="connsiteY0" fmla="*/ 373857 h 488157"/>
                <a:gd name="connsiteX1" fmla="*/ 659606 w 2366963"/>
                <a:gd name="connsiteY1" fmla="*/ 450057 h 488157"/>
                <a:gd name="connsiteX2" fmla="*/ 483394 w 2366963"/>
                <a:gd name="connsiteY2" fmla="*/ 488157 h 488157"/>
                <a:gd name="connsiteX3" fmla="*/ 404813 w 2366963"/>
                <a:gd name="connsiteY3" fmla="*/ 473869 h 488157"/>
                <a:gd name="connsiteX4" fmla="*/ 330994 w 2366963"/>
                <a:gd name="connsiteY4" fmla="*/ 452438 h 488157"/>
                <a:gd name="connsiteX5" fmla="*/ 257175 w 2366963"/>
                <a:gd name="connsiteY5" fmla="*/ 411957 h 488157"/>
                <a:gd name="connsiteX6" fmla="*/ 152400 w 2366963"/>
                <a:gd name="connsiteY6" fmla="*/ 338138 h 488157"/>
                <a:gd name="connsiteX7" fmla="*/ 80963 w 2366963"/>
                <a:gd name="connsiteY7" fmla="*/ 273844 h 488157"/>
                <a:gd name="connsiteX8" fmla="*/ 28575 w 2366963"/>
                <a:gd name="connsiteY8" fmla="*/ 216694 h 488157"/>
                <a:gd name="connsiteX9" fmla="*/ 4763 w 2366963"/>
                <a:gd name="connsiteY9" fmla="*/ 178594 h 488157"/>
                <a:gd name="connsiteX10" fmla="*/ 0 w 2366963"/>
                <a:gd name="connsiteY10" fmla="*/ 152400 h 488157"/>
                <a:gd name="connsiteX11" fmla="*/ 9525 w 2366963"/>
                <a:gd name="connsiteY11" fmla="*/ 133350 h 488157"/>
                <a:gd name="connsiteX12" fmla="*/ 26194 w 2366963"/>
                <a:gd name="connsiteY12" fmla="*/ 133350 h 488157"/>
                <a:gd name="connsiteX13" fmla="*/ 88106 w 2366963"/>
                <a:gd name="connsiteY13" fmla="*/ 169069 h 488157"/>
                <a:gd name="connsiteX14" fmla="*/ 171450 w 2366963"/>
                <a:gd name="connsiteY14" fmla="*/ 211932 h 488157"/>
                <a:gd name="connsiteX15" fmla="*/ 247650 w 2366963"/>
                <a:gd name="connsiteY15" fmla="*/ 242888 h 488157"/>
                <a:gd name="connsiteX16" fmla="*/ 319088 w 2366963"/>
                <a:gd name="connsiteY16" fmla="*/ 264319 h 488157"/>
                <a:gd name="connsiteX17" fmla="*/ 373856 w 2366963"/>
                <a:gd name="connsiteY17" fmla="*/ 271463 h 488157"/>
                <a:gd name="connsiteX18" fmla="*/ 431006 w 2366963"/>
                <a:gd name="connsiteY18" fmla="*/ 271463 h 488157"/>
                <a:gd name="connsiteX19" fmla="*/ 657225 w 2366963"/>
                <a:gd name="connsiteY19" fmla="*/ 247650 h 488157"/>
                <a:gd name="connsiteX20" fmla="*/ 983456 w 2366963"/>
                <a:gd name="connsiteY20" fmla="*/ 202407 h 488157"/>
                <a:gd name="connsiteX21" fmla="*/ 1223963 w 2366963"/>
                <a:gd name="connsiteY21" fmla="*/ 183357 h 488157"/>
                <a:gd name="connsiteX22" fmla="*/ 1485900 w 2366963"/>
                <a:gd name="connsiteY22" fmla="*/ 128588 h 488157"/>
                <a:gd name="connsiteX23" fmla="*/ 1752600 w 2366963"/>
                <a:gd name="connsiteY23" fmla="*/ 76200 h 488157"/>
                <a:gd name="connsiteX24" fmla="*/ 1912144 w 2366963"/>
                <a:gd name="connsiteY24" fmla="*/ 40482 h 488157"/>
                <a:gd name="connsiteX25" fmla="*/ 2009775 w 2366963"/>
                <a:gd name="connsiteY25" fmla="*/ 0 h 488157"/>
                <a:gd name="connsiteX26" fmla="*/ 2026444 w 2366963"/>
                <a:gd name="connsiteY26" fmla="*/ 2382 h 488157"/>
                <a:gd name="connsiteX27" fmla="*/ 2105025 w 2366963"/>
                <a:gd name="connsiteY27" fmla="*/ 16669 h 488157"/>
                <a:gd name="connsiteX28" fmla="*/ 2207419 w 2366963"/>
                <a:gd name="connsiteY28" fmla="*/ 35719 h 488157"/>
                <a:gd name="connsiteX29" fmla="*/ 2269331 w 2366963"/>
                <a:gd name="connsiteY29" fmla="*/ 57150 h 488157"/>
                <a:gd name="connsiteX30" fmla="*/ 2321719 w 2366963"/>
                <a:gd name="connsiteY30" fmla="*/ 85725 h 488157"/>
                <a:gd name="connsiteX31" fmla="*/ 2347913 w 2366963"/>
                <a:gd name="connsiteY31" fmla="*/ 109538 h 488157"/>
                <a:gd name="connsiteX32" fmla="*/ 2362200 w 2366963"/>
                <a:gd name="connsiteY32" fmla="*/ 128588 h 488157"/>
                <a:gd name="connsiteX33" fmla="*/ 2366963 w 2366963"/>
                <a:gd name="connsiteY33" fmla="*/ 154782 h 488157"/>
                <a:gd name="connsiteX34" fmla="*/ 2357438 w 2366963"/>
                <a:gd name="connsiteY34" fmla="*/ 185738 h 488157"/>
                <a:gd name="connsiteX35" fmla="*/ 2338388 w 2366963"/>
                <a:gd name="connsiteY35" fmla="*/ 207169 h 488157"/>
                <a:gd name="connsiteX36" fmla="*/ 2297906 w 2366963"/>
                <a:gd name="connsiteY36" fmla="*/ 223838 h 488157"/>
                <a:gd name="connsiteX37" fmla="*/ 2238375 w 2366963"/>
                <a:gd name="connsiteY37" fmla="*/ 240507 h 488157"/>
                <a:gd name="connsiteX38" fmla="*/ 2093119 w 2366963"/>
                <a:gd name="connsiteY38" fmla="*/ 250032 h 488157"/>
                <a:gd name="connsiteX39" fmla="*/ 1857375 w 2366963"/>
                <a:gd name="connsiteY39" fmla="*/ 259557 h 488157"/>
                <a:gd name="connsiteX40" fmla="*/ 1752600 w 2366963"/>
                <a:gd name="connsiteY40" fmla="*/ 266700 h 488157"/>
                <a:gd name="connsiteX41" fmla="*/ 1540669 w 2366963"/>
                <a:gd name="connsiteY41" fmla="*/ 295275 h 488157"/>
                <a:gd name="connsiteX42" fmla="*/ 1045369 w 2366963"/>
                <a:gd name="connsiteY42" fmla="*/ 373857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6963" h="488157">
                  <a:moveTo>
                    <a:pt x="1045369" y="373857"/>
                  </a:moveTo>
                  <a:lnTo>
                    <a:pt x="659606" y="450057"/>
                  </a:lnTo>
                  <a:lnTo>
                    <a:pt x="483394" y="488157"/>
                  </a:lnTo>
                  <a:lnTo>
                    <a:pt x="404813" y="473869"/>
                  </a:lnTo>
                  <a:lnTo>
                    <a:pt x="330994" y="452438"/>
                  </a:lnTo>
                  <a:lnTo>
                    <a:pt x="257175" y="411957"/>
                  </a:lnTo>
                  <a:lnTo>
                    <a:pt x="152400" y="338138"/>
                  </a:lnTo>
                  <a:lnTo>
                    <a:pt x="80963" y="273844"/>
                  </a:lnTo>
                  <a:lnTo>
                    <a:pt x="28575" y="216694"/>
                  </a:lnTo>
                  <a:lnTo>
                    <a:pt x="4763" y="178594"/>
                  </a:lnTo>
                  <a:lnTo>
                    <a:pt x="0" y="152400"/>
                  </a:lnTo>
                  <a:lnTo>
                    <a:pt x="9525" y="133350"/>
                  </a:lnTo>
                  <a:lnTo>
                    <a:pt x="26194" y="133350"/>
                  </a:lnTo>
                  <a:lnTo>
                    <a:pt x="88106" y="169069"/>
                  </a:lnTo>
                  <a:lnTo>
                    <a:pt x="171450" y="211932"/>
                  </a:lnTo>
                  <a:lnTo>
                    <a:pt x="247650" y="242888"/>
                  </a:lnTo>
                  <a:lnTo>
                    <a:pt x="319088" y="264319"/>
                  </a:lnTo>
                  <a:lnTo>
                    <a:pt x="373856" y="271463"/>
                  </a:lnTo>
                  <a:lnTo>
                    <a:pt x="431006" y="271463"/>
                  </a:lnTo>
                  <a:lnTo>
                    <a:pt x="657225" y="247650"/>
                  </a:lnTo>
                  <a:lnTo>
                    <a:pt x="983456" y="202407"/>
                  </a:lnTo>
                  <a:lnTo>
                    <a:pt x="1223963" y="183357"/>
                  </a:lnTo>
                  <a:lnTo>
                    <a:pt x="1485900" y="128588"/>
                  </a:lnTo>
                  <a:lnTo>
                    <a:pt x="1752600" y="76200"/>
                  </a:lnTo>
                  <a:lnTo>
                    <a:pt x="1912144" y="40482"/>
                  </a:lnTo>
                  <a:lnTo>
                    <a:pt x="2009775" y="0"/>
                  </a:lnTo>
                  <a:lnTo>
                    <a:pt x="2026444" y="2382"/>
                  </a:lnTo>
                  <a:lnTo>
                    <a:pt x="2105025" y="16669"/>
                  </a:lnTo>
                  <a:lnTo>
                    <a:pt x="2207419" y="35719"/>
                  </a:lnTo>
                  <a:lnTo>
                    <a:pt x="2269331" y="57150"/>
                  </a:lnTo>
                  <a:lnTo>
                    <a:pt x="2321719" y="85725"/>
                  </a:lnTo>
                  <a:lnTo>
                    <a:pt x="2347913" y="109538"/>
                  </a:lnTo>
                  <a:lnTo>
                    <a:pt x="2362200" y="128588"/>
                  </a:lnTo>
                  <a:lnTo>
                    <a:pt x="2366963" y="154782"/>
                  </a:lnTo>
                  <a:lnTo>
                    <a:pt x="2357438" y="185738"/>
                  </a:lnTo>
                  <a:lnTo>
                    <a:pt x="2338388" y="207169"/>
                  </a:lnTo>
                  <a:lnTo>
                    <a:pt x="2297906" y="223838"/>
                  </a:lnTo>
                  <a:lnTo>
                    <a:pt x="2238375" y="240507"/>
                  </a:lnTo>
                  <a:lnTo>
                    <a:pt x="2093119" y="250032"/>
                  </a:lnTo>
                  <a:lnTo>
                    <a:pt x="1857375" y="259557"/>
                  </a:lnTo>
                  <a:lnTo>
                    <a:pt x="1752600" y="266700"/>
                  </a:lnTo>
                  <a:lnTo>
                    <a:pt x="1540669" y="295275"/>
                  </a:lnTo>
                  <a:lnTo>
                    <a:pt x="1045369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BD8EDB8-430A-E543-B54C-52D8A7A2E840}"/>
                </a:ext>
              </a:extLst>
            </p:cNvPr>
            <p:cNvSpPr/>
            <p:nvPr/>
          </p:nvSpPr>
          <p:spPr>
            <a:xfrm>
              <a:off x="4718050" y="2227263"/>
              <a:ext cx="439738" cy="601662"/>
            </a:xfrm>
            <a:custGeom>
              <a:avLst/>
              <a:gdLst>
                <a:gd name="connsiteX0" fmla="*/ 190500 w 440532"/>
                <a:gd name="connsiteY0" fmla="*/ 366712 h 602456"/>
                <a:gd name="connsiteX1" fmla="*/ 135732 w 440532"/>
                <a:gd name="connsiteY1" fmla="*/ 250031 h 602456"/>
                <a:gd name="connsiteX2" fmla="*/ 80963 w 440532"/>
                <a:gd name="connsiteY2" fmla="*/ 145256 h 602456"/>
                <a:gd name="connsiteX3" fmla="*/ 0 w 440532"/>
                <a:gd name="connsiteY3" fmla="*/ 14287 h 602456"/>
                <a:gd name="connsiteX4" fmla="*/ 176213 w 440532"/>
                <a:gd name="connsiteY4" fmla="*/ 0 h 602456"/>
                <a:gd name="connsiteX5" fmla="*/ 264319 w 440532"/>
                <a:gd name="connsiteY5" fmla="*/ 73819 h 602456"/>
                <a:gd name="connsiteX6" fmla="*/ 288132 w 440532"/>
                <a:gd name="connsiteY6" fmla="*/ 100012 h 602456"/>
                <a:gd name="connsiteX7" fmla="*/ 316707 w 440532"/>
                <a:gd name="connsiteY7" fmla="*/ 145256 h 602456"/>
                <a:gd name="connsiteX8" fmla="*/ 352425 w 440532"/>
                <a:gd name="connsiteY8" fmla="*/ 211931 h 602456"/>
                <a:gd name="connsiteX9" fmla="*/ 383382 w 440532"/>
                <a:gd name="connsiteY9" fmla="*/ 288131 h 602456"/>
                <a:gd name="connsiteX10" fmla="*/ 414338 w 440532"/>
                <a:gd name="connsiteY10" fmla="*/ 407194 h 602456"/>
                <a:gd name="connsiteX11" fmla="*/ 440532 w 440532"/>
                <a:gd name="connsiteY11" fmla="*/ 550069 h 602456"/>
                <a:gd name="connsiteX12" fmla="*/ 269082 w 440532"/>
                <a:gd name="connsiteY12" fmla="*/ 602456 h 602456"/>
                <a:gd name="connsiteX13" fmla="*/ 190500 w 440532"/>
                <a:gd name="connsiteY13" fmla="*/ 36671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0532" h="602456">
                  <a:moveTo>
                    <a:pt x="190500" y="366712"/>
                  </a:moveTo>
                  <a:lnTo>
                    <a:pt x="135732" y="250031"/>
                  </a:lnTo>
                  <a:lnTo>
                    <a:pt x="80963" y="145256"/>
                  </a:lnTo>
                  <a:lnTo>
                    <a:pt x="0" y="14287"/>
                  </a:lnTo>
                  <a:lnTo>
                    <a:pt x="176213" y="0"/>
                  </a:lnTo>
                  <a:lnTo>
                    <a:pt x="264319" y="73819"/>
                  </a:lnTo>
                  <a:lnTo>
                    <a:pt x="288132" y="100012"/>
                  </a:lnTo>
                  <a:lnTo>
                    <a:pt x="316707" y="145256"/>
                  </a:lnTo>
                  <a:lnTo>
                    <a:pt x="352425" y="211931"/>
                  </a:lnTo>
                  <a:lnTo>
                    <a:pt x="383382" y="288131"/>
                  </a:lnTo>
                  <a:lnTo>
                    <a:pt x="414338" y="407194"/>
                  </a:lnTo>
                  <a:lnTo>
                    <a:pt x="440532" y="550069"/>
                  </a:lnTo>
                  <a:lnTo>
                    <a:pt x="269082" y="602456"/>
                  </a:lnTo>
                  <a:lnTo>
                    <a:pt x="19050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D8D96C3-43F5-4C4B-A6BD-4D7BABC1550A}"/>
                </a:ext>
              </a:extLst>
            </p:cNvPr>
            <p:cNvSpPr/>
            <p:nvPr/>
          </p:nvSpPr>
          <p:spPr>
            <a:xfrm>
              <a:off x="5781675" y="2020888"/>
              <a:ext cx="371475" cy="679450"/>
            </a:xfrm>
            <a:custGeom>
              <a:avLst/>
              <a:gdLst>
                <a:gd name="connsiteX0" fmla="*/ 54769 w 371475"/>
                <a:gd name="connsiteY0" fmla="*/ 411957 h 678657"/>
                <a:gd name="connsiteX1" fmla="*/ 78581 w 371475"/>
                <a:gd name="connsiteY1" fmla="*/ 280988 h 678657"/>
                <a:gd name="connsiteX2" fmla="*/ 83344 w 371475"/>
                <a:gd name="connsiteY2" fmla="*/ 219075 h 678657"/>
                <a:gd name="connsiteX3" fmla="*/ 85725 w 371475"/>
                <a:gd name="connsiteY3" fmla="*/ 154782 h 678657"/>
                <a:gd name="connsiteX4" fmla="*/ 83344 w 371475"/>
                <a:gd name="connsiteY4" fmla="*/ 47625 h 678657"/>
                <a:gd name="connsiteX5" fmla="*/ 188119 w 371475"/>
                <a:gd name="connsiteY5" fmla="*/ 0 h 678657"/>
                <a:gd name="connsiteX6" fmla="*/ 304800 w 371475"/>
                <a:gd name="connsiteY6" fmla="*/ 100013 h 678657"/>
                <a:gd name="connsiteX7" fmla="*/ 345281 w 371475"/>
                <a:gd name="connsiteY7" fmla="*/ 133350 h 678657"/>
                <a:gd name="connsiteX8" fmla="*/ 364331 w 371475"/>
                <a:gd name="connsiteY8" fmla="*/ 164307 h 678657"/>
                <a:gd name="connsiteX9" fmla="*/ 371475 w 371475"/>
                <a:gd name="connsiteY9" fmla="*/ 195263 h 678657"/>
                <a:gd name="connsiteX10" fmla="*/ 359569 w 371475"/>
                <a:gd name="connsiteY10" fmla="*/ 228600 h 678657"/>
                <a:gd name="connsiteX11" fmla="*/ 288131 w 371475"/>
                <a:gd name="connsiteY11" fmla="*/ 359569 h 678657"/>
                <a:gd name="connsiteX12" fmla="*/ 164306 w 371475"/>
                <a:gd name="connsiteY12" fmla="*/ 590550 h 678657"/>
                <a:gd name="connsiteX13" fmla="*/ 133350 w 371475"/>
                <a:gd name="connsiteY13" fmla="*/ 661988 h 678657"/>
                <a:gd name="connsiteX14" fmla="*/ 0 w 371475"/>
                <a:gd name="connsiteY14" fmla="*/ 678657 h 678657"/>
                <a:gd name="connsiteX15" fmla="*/ 54769 w 371475"/>
                <a:gd name="connsiteY15" fmla="*/ 411957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475" h="678657">
                  <a:moveTo>
                    <a:pt x="54769" y="411957"/>
                  </a:moveTo>
                  <a:lnTo>
                    <a:pt x="78581" y="280988"/>
                  </a:lnTo>
                  <a:lnTo>
                    <a:pt x="83344" y="219075"/>
                  </a:lnTo>
                  <a:cubicBezTo>
                    <a:pt x="84138" y="197644"/>
                    <a:pt x="84931" y="176213"/>
                    <a:pt x="85725" y="154782"/>
                  </a:cubicBezTo>
                  <a:cubicBezTo>
                    <a:pt x="84931" y="119063"/>
                    <a:pt x="84138" y="83344"/>
                    <a:pt x="83344" y="47625"/>
                  </a:cubicBezTo>
                  <a:lnTo>
                    <a:pt x="188119" y="0"/>
                  </a:lnTo>
                  <a:lnTo>
                    <a:pt x="304800" y="100013"/>
                  </a:lnTo>
                  <a:lnTo>
                    <a:pt x="345281" y="133350"/>
                  </a:lnTo>
                  <a:lnTo>
                    <a:pt x="364331" y="164307"/>
                  </a:lnTo>
                  <a:lnTo>
                    <a:pt x="371475" y="195263"/>
                  </a:lnTo>
                  <a:lnTo>
                    <a:pt x="359569" y="228600"/>
                  </a:lnTo>
                  <a:lnTo>
                    <a:pt x="288131" y="359569"/>
                  </a:lnTo>
                  <a:lnTo>
                    <a:pt x="164306" y="590550"/>
                  </a:lnTo>
                  <a:lnTo>
                    <a:pt x="133350" y="661988"/>
                  </a:lnTo>
                  <a:lnTo>
                    <a:pt x="0" y="678657"/>
                  </a:lnTo>
                  <a:lnTo>
                    <a:pt x="54769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E8322FF-F472-B44B-BFF1-7E36D33EE612}"/>
                </a:ext>
              </a:extLst>
            </p:cNvPr>
            <p:cNvSpPr/>
            <p:nvPr/>
          </p:nvSpPr>
          <p:spPr>
            <a:xfrm>
              <a:off x="3703638" y="2466975"/>
              <a:ext cx="3481387" cy="654050"/>
            </a:xfrm>
            <a:custGeom>
              <a:avLst/>
              <a:gdLst>
                <a:gd name="connsiteX0" fmla="*/ 1410541 w 3481643"/>
                <a:gd name="connsiteY0" fmla="*/ 424028 h 654791"/>
                <a:gd name="connsiteX1" fmla="*/ 972091 w 3481643"/>
                <a:gd name="connsiteY1" fmla="*/ 513448 h 654791"/>
                <a:gd name="connsiteX2" fmla="*/ 700944 w 3481643"/>
                <a:gd name="connsiteY2" fmla="*/ 582678 h 654791"/>
                <a:gd name="connsiteX3" fmla="*/ 510564 w 3481643"/>
                <a:gd name="connsiteY3" fmla="*/ 646137 h 654791"/>
                <a:gd name="connsiteX4" fmla="*/ 449988 w 3481643"/>
                <a:gd name="connsiteY4" fmla="*/ 654791 h 654791"/>
                <a:gd name="connsiteX5" fmla="*/ 374990 w 3481643"/>
                <a:gd name="connsiteY5" fmla="*/ 646137 h 654791"/>
                <a:gd name="connsiteX6" fmla="*/ 311530 w 3481643"/>
                <a:gd name="connsiteY6" fmla="*/ 625946 h 654791"/>
                <a:gd name="connsiteX7" fmla="*/ 236532 w 3481643"/>
                <a:gd name="connsiteY7" fmla="*/ 585562 h 654791"/>
                <a:gd name="connsiteX8" fmla="*/ 155765 w 3481643"/>
                <a:gd name="connsiteY8" fmla="*/ 519218 h 654791"/>
                <a:gd name="connsiteX9" fmla="*/ 74998 w 3481643"/>
                <a:gd name="connsiteY9" fmla="*/ 429797 h 654791"/>
                <a:gd name="connsiteX10" fmla="*/ 28845 w 3481643"/>
                <a:gd name="connsiteY10" fmla="*/ 374990 h 654791"/>
                <a:gd name="connsiteX11" fmla="*/ 5769 w 3481643"/>
                <a:gd name="connsiteY11" fmla="*/ 328838 h 654791"/>
                <a:gd name="connsiteX12" fmla="*/ 0 w 3481643"/>
                <a:gd name="connsiteY12" fmla="*/ 299992 h 654791"/>
                <a:gd name="connsiteX13" fmla="*/ 5769 w 3481643"/>
                <a:gd name="connsiteY13" fmla="*/ 279801 h 654791"/>
                <a:gd name="connsiteX14" fmla="*/ 23076 w 3481643"/>
                <a:gd name="connsiteY14" fmla="*/ 279801 h 654791"/>
                <a:gd name="connsiteX15" fmla="*/ 54806 w 3481643"/>
                <a:gd name="connsiteY15" fmla="*/ 291339 h 654791"/>
                <a:gd name="connsiteX16" fmla="*/ 121150 w 3481643"/>
                <a:gd name="connsiteY16" fmla="*/ 334607 h 654791"/>
                <a:gd name="connsiteX17" fmla="*/ 213456 w 3481643"/>
                <a:gd name="connsiteY17" fmla="*/ 374990 h 654791"/>
                <a:gd name="connsiteX18" fmla="*/ 320184 w 3481643"/>
                <a:gd name="connsiteY18" fmla="*/ 398067 h 654791"/>
                <a:gd name="connsiteX19" fmla="*/ 429797 w 3481643"/>
                <a:gd name="connsiteY19" fmla="*/ 406720 h 654791"/>
                <a:gd name="connsiteX20" fmla="*/ 574024 w 3481643"/>
                <a:gd name="connsiteY20" fmla="*/ 395182 h 654791"/>
                <a:gd name="connsiteX21" fmla="*/ 911515 w 3481643"/>
                <a:gd name="connsiteY21" fmla="*/ 343260 h 654791"/>
                <a:gd name="connsiteX22" fmla="*/ 1260545 w 3481643"/>
                <a:gd name="connsiteY22" fmla="*/ 285570 h 654791"/>
                <a:gd name="connsiteX23" fmla="*/ 1439386 w 3481643"/>
                <a:gd name="connsiteY23" fmla="*/ 248071 h 654791"/>
                <a:gd name="connsiteX24" fmla="*/ 2102831 w 3481643"/>
                <a:gd name="connsiteY24" fmla="*/ 155765 h 654791"/>
                <a:gd name="connsiteX25" fmla="*/ 2281673 w 3481643"/>
                <a:gd name="connsiteY25" fmla="*/ 132689 h 654791"/>
                <a:gd name="connsiteX26" fmla="*/ 2604742 w 3481643"/>
                <a:gd name="connsiteY26" fmla="*/ 98074 h 654791"/>
                <a:gd name="connsiteX27" fmla="*/ 2930695 w 3481643"/>
                <a:gd name="connsiteY27" fmla="*/ 66344 h 654791"/>
                <a:gd name="connsiteX28" fmla="*/ 3074922 w 3481643"/>
                <a:gd name="connsiteY28" fmla="*/ 0 h 654791"/>
                <a:gd name="connsiteX29" fmla="*/ 3144151 w 3481643"/>
                <a:gd name="connsiteY29" fmla="*/ 17307 h 654791"/>
                <a:gd name="connsiteX30" fmla="*/ 3245110 w 3481643"/>
                <a:gd name="connsiteY30" fmla="*/ 54806 h 654791"/>
                <a:gd name="connsiteX31" fmla="*/ 3348954 w 3481643"/>
                <a:gd name="connsiteY31" fmla="*/ 112497 h 654791"/>
                <a:gd name="connsiteX32" fmla="*/ 3429721 w 3481643"/>
                <a:gd name="connsiteY32" fmla="*/ 164419 h 654791"/>
                <a:gd name="connsiteX33" fmla="*/ 3455682 w 3481643"/>
                <a:gd name="connsiteY33" fmla="*/ 187495 h 654791"/>
                <a:gd name="connsiteX34" fmla="*/ 3472989 w 3481643"/>
                <a:gd name="connsiteY34" fmla="*/ 216341 h 654791"/>
                <a:gd name="connsiteX35" fmla="*/ 3481643 w 3481643"/>
                <a:gd name="connsiteY35" fmla="*/ 253840 h 654791"/>
                <a:gd name="connsiteX36" fmla="*/ 3475873 w 3481643"/>
                <a:gd name="connsiteY36" fmla="*/ 285570 h 654791"/>
                <a:gd name="connsiteX37" fmla="*/ 3449913 w 3481643"/>
                <a:gd name="connsiteY37" fmla="*/ 305761 h 654791"/>
                <a:gd name="connsiteX38" fmla="*/ 3403760 w 3481643"/>
                <a:gd name="connsiteY38" fmla="*/ 311531 h 654791"/>
                <a:gd name="connsiteX39" fmla="*/ 3184535 w 3481643"/>
                <a:gd name="connsiteY39" fmla="*/ 297108 h 654791"/>
                <a:gd name="connsiteX40" fmla="*/ 2910503 w 3481643"/>
                <a:gd name="connsiteY40" fmla="*/ 285570 h 654791"/>
                <a:gd name="connsiteX41" fmla="*/ 2584550 w 3481643"/>
                <a:gd name="connsiteY41" fmla="*/ 291339 h 654791"/>
                <a:gd name="connsiteX42" fmla="*/ 2229751 w 3481643"/>
                <a:gd name="connsiteY42" fmla="*/ 314415 h 654791"/>
                <a:gd name="connsiteX43" fmla="*/ 1817262 w 3481643"/>
                <a:gd name="connsiteY43" fmla="*/ 366337 h 654791"/>
                <a:gd name="connsiteX44" fmla="*/ 1410541 w 3481643"/>
                <a:gd name="connsiteY44" fmla="*/ 424028 h 65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81643" h="654791">
                  <a:moveTo>
                    <a:pt x="1410541" y="424028"/>
                  </a:moveTo>
                  <a:lnTo>
                    <a:pt x="972091" y="513448"/>
                  </a:lnTo>
                  <a:lnTo>
                    <a:pt x="700944" y="582678"/>
                  </a:lnTo>
                  <a:lnTo>
                    <a:pt x="510564" y="646137"/>
                  </a:lnTo>
                  <a:lnTo>
                    <a:pt x="449988" y="654791"/>
                  </a:lnTo>
                  <a:lnTo>
                    <a:pt x="374990" y="646137"/>
                  </a:lnTo>
                  <a:lnTo>
                    <a:pt x="311530" y="625946"/>
                  </a:lnTo>
                  <a:lnTo>
                    <a:pt x="236532" y="585562"/>
                  </a:lnTo>
                  <a:lnTo>
                    <a:pt x="155765" y="519218"/>
                  </a:lnTo>
                  <a:lnTo>
                    <a:pt x="74998" y="429797"/>
                  </a:lnTo>
                  <a:lnTo>
                    <a:pt x="28845" y="374990"/>
                  </a:lnTo>
                  <a:lnTo>
                    <a:pt x="5769" y="328838"/>
                  </a:lnTo>
                  <a:lnTo>
                    <a:pt x="0" y="299992"/>
                  </a:lnTo>
                  <a:lnTo>
                    <a:pt x="5769" y="279801"/>
                  </a:lnTo>
                  <a:lnTo>
                    <a:pt x="23076" y="279801"/>
                  </a:lnTo>
                  <a:lnTo>
                    <a:pt x="54806" y="291339"/>
                  </a:lnTo>
                  <a:lnTo>
                    <a:pt x="121150" y="334607"/>
                  </a:lnTo>
                  <a:lnTo>
                    <a:pt x="213456" y="374990"/>
                  </a:lnTo>
                  <a:lnTo>
                    <a:pt x="320184" y="398067"/>
                  </a:lnTo>
                  <a:lnTo>
                    <a:pt x="429797" y="406720"/>
                  </a:lnTo>
                  <a:lnTo>
                    <a:pt x="574024" y="395182"/>
                  </a:lnTo>
                  <a:lnTo>
                    <a:pt x="911515" y="343260"/>
                  </a:lnTo>
                  <a:lnTo>
                    <a:pt x="1260545" y="285570"/>
                  </a:lnTo>
                  <a:lnTo>
                    <a:pt x="1439386" y="248071"/>
                  </a:lnTo>
                  <a:lnTo>
                    <a:pt x="2102831" y="155765"/>
                  </a:lnTo>
                  <a:lnTo>
                    <a:pt x="2281673" y="132689"/>
                  </a:lnTo>
                  <a:lnTo>
                    <a:pt x="2604742" y="98074"/>
                  </a:lnTo>
                  <a:lnTo>
                    <a:pt x="2930695" y="66344"/>
                  </a:lnTo>
                  <a:lnTo>
                    <a:pt x="3074922" y="0"/>
                  </a:lnTo>
                  <a:lnTo>
                    <a:pt x="3144151" y="17307"/>
                  </a:lnTo>
                  <a:lnTo>
                    <a:pt x="3245110" y="54806"/>
                  </a:lnTo>
                  <a:lnTo>
                    <a:pt x="3348954" y="112497"/>
                  </a:lnTo>
                  <a:lnTo>
                    <a:pt x="3429721" y="164419"/>
                  </a:lnTo>
                  <a:lnTo>
                    <a:pt x="3455682" y="187495"/>
                  </a:lnTo>
                  <a:lnTo>
                    <a:pt x="3472989" y="216341"/>
                  </a:lnTo>
                  <a:lnTo>
                    <a:pt x="3481643" y="253840"/>
                  </a:lnTo>
                  <a:lnTo>
                    <a:pt x="3475873" y="285570"/>
                  </a:lnTo>
                  <a:lnTo>
                    <a:pt x="3449913" y="305761"/>
                  </a:lnTo>
                  <a:lnTo>
                    <a:pt x="3403760" y="311531"/>
                  </a:lnTo>
                  <a:lnTo>
                    <a:pt x="3184535" y="297108"/>
                  </a:lnTo>
                  <a:lnTo>
                    <a:pt x="2910503" y="285570"/>
                  </a:lnTo>
                  <a:lnTo>
                    <a:pt x="2584550" y="291339"/>
                  </a:lnTo>
                  <a:lnTo>
                    <a:pt x="2229751" y="314415"/>
                  </a:lnTo>
                  <a:lnTo>
                    <a:pt x="1817262" y="366337"/>
                  </a:lnTo>
                  <a:lnTo>
                    <a:pt x="1410541" y="424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368E47D-DC22-0749-9E69-AB8250E9940C}"/>
                </a:ext>
              </a:extLst>
            </p:cNvPr>
            <p:cNvSpPr/>
            <p:nvPr/>
          </p:nvSpPr>
          <p:spPr>
            <a:xfrm>
              <a:off x="4687888" y="3063875"/>
              <a:ext cx="1931987" cy="1263650"/>
            </a:xfrm>
            <a:custGeom>
              <a:avLst/>
              <a:gdLst>
                <a:gd name="connsiteX0" fmla="*/ 470180 w 1932643"/>
                <a:gd name="connsiteY0" fmla="*/ 374991 h 1263430"/>
                <a:gd name="connsiteX1" fmla="*/ 74998 w 1932643"/>
                <a:gd name="connsiteY1" fmla="*/ 444220 h 1263430"/>
                <a:gd name="connsiteX2" fmla="*/ 0 w 1932643"/>
                <a:gd name="connsiteY2" fmla="*/ 265378 h 1263430"/>
                <a:gd name="connsiteX3" fmla="*/ 271147 w 1932643"/>
                <a:gd name="connsiteY3" fmla="*/ 227879 h 1263430"/>
                <a:gd name="connsiteX4" fmla="*/ 637484 w 1932643"/>
                <a:gd name="connsiteY4" fmla="*/ 173073 h 1263430"/>
                <a:gd name="connsiteX5" fmla="*/ 1122087 w 1932643"/>
                <a:gd name="connsiteY5" fmla="*/ 100959 h 1263430"/>
                <a:gd name="connsiteX6" fmla="*/ 1427848 w 1932643"/>
                <a:gd name="connsiteY6" fmla="*/ 54807 h 1263430"/>
                <a:gd name="connsiteX7" fmla="*/ 1482655 w 1932643"/>
                <a:gd name="connsiteY7" fmla="*/ 34615 h 1263430"/>
                <a:gd name="connsiteX8" fmla="*/ 1525923 w 1932643"/>
                <a:gd name="connsiteY8" fmla="*/ 14423 h 1263430"/>
                <a:gd name="connsiteX9" fmla="*/ 1574960 w 1932643"/>
                <a:gd name="connsiteY9" fmla="*/ 2885 h 1263430"/>
                <a:gd name="connsiteX10" fmla="*/ 1638420 w 1932643"/>
                <a:gd name="connsiteY10" fmla="*/ 0 h 1263430"/>
                <a:gd name="connsiteX11" fmla="*/ 1693226 w 1932643"/>
                <a:gd name="connsiteY11" fmla="*/ 14423 h 1263430"/>
                <a:gd name="connsiteX12" fmla="*/ 1785532 w 1932643"/>
                <a:gd name="connsiteY12" fmla="*/ 74998 h 1263430"/>
                <a:gd name="connsiteX13" fmla="*/ 1854761 w 1932643"/>
                <a:gd name="connsiteY13" fmla="*/ 126920 h 1263430"/>
                <a:gd name="connsiteX14" fmla="*/ 1903798 w 1932643"/>
                <a:gd name="connsiteY14" fmla="*/ 181726 h 1263430"/>
                <a:gd name="connsiteX15" fmla="*/ 1929759 w 1932643"/>
                <a:gd name="connsiteY15" fmla="*/ 222110 h 1263430"/>
                <a:gd name="connsiteX16" fmla="*/ 1932643 w 1932643"/>
                <a:gd name="connsiteY16" fmla="*/ 250955 h 1263430"/>
                <a:gd name="connsiteX17" fmla="*/ 1921105 w 1932643"/>
                <a:gd name="connsiteY17" fmla="*/ 302877 h 1263430"/>
                <a:gd name="connsiteX18" fmla="*/ 1898029 w 1932643"/>
                <a:gd name="connsiteY18" fmla="*/ 337492 h 1263430"/>
                <a:gd name="connsiteX19" fmla="*/ 1854761 w 1932643"/>
                <a:gd name="connsiteY19" fmla="*/ 380760 h 1263430"/>
                <a:gd name="connsiteX20" fmla="*/ 1837453 w 1932643"/>
                <a:gd name="connsiteY20" fmla="*/ 398067 h 1263430"/>
                <a:gd name="connsiteX21" fmla="*/ 1756686 w 1932643"/>
                <a:gd name="connsiteY21" fmla="*/ 747097 h 1263430"/>
                <a:gd name="connsiteX22" fmla="*/ 1681688 w 1932643"/>
                <a:gd name="connsiteY22" fmla="*/ 1035551 h 1263430"/>
                <a:gd name="connsiteX23" fmla="*/ 1655727 w 1932643"/>
                <a:gd name="connsiteY23" fmla="*/ 1150933 h 1263430"/>
                <a:gd name="connsiteX24" fmla="*/ 1621113 w 1932643"/>
                <a:gd name="connsiteY24" fmla="*/ 1211508 h 1263430"/>
                <a:gd name="connsiteX25" fmla="*/ 1592267 w 1932643"/>
                <a:gd name="connsiteY25" fmla="*/ 1246123 h 1263430"/>
                <a:gd name="connsiteX26" fmla="*/ 1566306 w 1932643"/>
                <a:gd name="connsiteY26" fmla="*/ 1257661 h 1263430"/>
                <a:gd name="connsiteX27" fmla="*/ 1528807 w 1932643"/>
                <a:gd name="connsiteY27" fmla="*/ 1263430 h 1263430"/>
                <a:gd name="connsiteX28" fmla="*/ 1476886 w 1932643"/>
                <a:gd name="connsiteY28" fmla="*/ 1251892 h 1263430"/>
                <a:gd name="connsiteX29" fmla="*/ 1445156 w 1932643"/>
                <a:gd name="connsiteY29" fmla="*/ 1223046 h 1263430"/>
                <a:gd name="connsiteX30" fmla="*/ 1465347 w 1932643"/>
                <a:gd name="connsiteY30" fmla="*/ 1035551 h 1263430"/>
                <a:gd name="connsiteX31" fmla="*/ 1508615 w 1932643"/>
                <a:gd name="connsiteY31" fmla="*/ 669214 h 1263430"/>
                <a:gd name="connsiteX32" fmla="*/ 1531692 w 1932643"/>
                <a:gd name="connsiteY32" fmla="*/ 493257 h 1263430"/>
                <a:gd name="connsiteX33" fmla="*/ 1551884 w 1932643"/>
                <a:gd name="connsiteY33" fmla="*/ 320184 h 1263430"/>
                <a:gd name="connsiteX34" fmla="*/ 1551884 w 1932643"/>
                <a:gd name="connsiteY34" fmla="*/ 291339 h 1263430"/>
                <a:gd name="connsiteX35" fmla="*/ 1537461 w 1932643"/>
                <a:gd name="connsiteY35" fmla="*/ 248071 h 1263430"/>
                <a:gd name="connsiteX36" fmla="*/ 1514385 w 1932643"/>
                <a:gd name="connsiteY36" fmla="*/ 216341 h 1263430"/>
                <a:gd name="connsiteX37" fmla="*/ 1497077 w 1932643"/>
                <a:gd name="connsiteY37" fmla="*/ 213456 h 1263430"/>
                <a:gd name="connsiteX38" fmla="*/ 1326889 w 1932643"/>
                <a:gd name="connsiteY38" fmla="*/ 239417 h 1263430"/>
                <a:gd name="connsiteX39" fmla="*/ 894208 w 1932643"/>
                <a:gd name="connsiteY39" fmla="*/ 308646 h 1263430"/>
                <a:gd name="connsiteX40" fmla="*/ 470180 w 1932643"/>
                <a:gd name="connsiteY40" fmla="*/ 374991 h 126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32643" h="1263430">
                  <a:moveTo>
                    <a:pt x="470180" y="374991"/>
                  </a:moveTo>
                  <a:lnTo>
                    <a:pt x="74998" y="444220"/>
                  </a:lnTo>
                  <a:lnTo>
                    <a:pt x="0" y="265378"/>
                  </a:lnTo>
                  <a:lnTo>
                    <a:pt x="271147" y="227879"/>
                  </a:lnTo>
                  <a:lnTo>
                    <a:pt x="637484" y="173073"/>
                  </a:lnTo>
                  <a:lnTo>
                    <a:pt x="1122087" y="100959"/>
                  </a:lnTo>
                  <a:lnTo>
                    <a:pt x="1427848" y="54807"/>
                  </a:lnTo>
                  <a:lnTo>
                    <a:pt x="1482655" y="34615"/>
                  </a:lnTo>
                  <a:lnTo>
                    <a:pt x="1525923" y="14423"/>
                  </a:lnTo>
                  <a:lnTo>
                    <a:pt x="1574960" y="2885"/>
                  </a:lnTo>
                  <a:lnTo>
                    <a:pt x="1638420" y="0"/>
                  </a:lnTo>
                  <a:lnTo>
                    <a:pt x="1693226" y="14423"/>
                  </a:lnTo>
                  <a:lnTo>
                    <a:pt x="1785532" y="74998"/>
                  </a:lnTo>
                  <a:lnTo>
                    <a:pt x="1854761" y="126920"/>
                  </a:lnTo>
                  <a:lnTo>
                    <a:pt x="1903798" y="181726"/>
                  </a:lnTo>
                  <a:lnTo>
                    <a:pt x="1929759" y="222110"/>
                  </a:lnTo>
                  <a:lnTo>
                    <a:pt x="1932643" y="250955"/>
                  </a:lnTo>
                  <a:lnTo>
                    <a:pt x="1921105" y="302877"/>
                  </a:lnTo>
                  <a:lnTo>
                    <a:pt x="1898029" y="337492"/>
                  </a:lnTo>
                  <a:lnTo>
                    <a:pt x="1854761" y="380760"/>
                  </a:lnTo>
                  <a:lnTo>
                    <a:pt x="1837453" y="398067"/>
                  </a:lnTo>
                  <a:lnTo>
                    <a:pt x="1756686" y="747097"/>
                  </a:lnTo>
                  <a:lnTo>
                    <a:pt x="1681688" y="1035551"/>
                  </a:lnTo>
                  <a:lnTo>
                    <a:pt x="1655727" y="1150933"/>
                  </a:lnTo>
                  <a:lnTo>
                    <a:pt x="1621113" y="1211508"/>
                  </a:lnTo>
                  <a:lnTo>
                    <a:pt x="1592267" y="1246123"/>
                  </a:lnTo>
                  <a:lnTo>
                    <a:pt x="1566306" y="1257661"/>
                  </a:lnTo>
                  <a:lnTo>
                    <a:pt x="1528807" y="1263430"/>
                  </a:lnTo>
                  <a:lnTo>
                    <a:pt x="1476886" y="1251892"/>
                  </a:lnTo>
                  <a:lnTo>
                    <a:pt x="1445156" y="1223046"/>
                  </a:lnTo>
                  <a:lnTo>
                    <a:pt x="1465347" y="1035551"/>
                  </a:lnTo>
                  <a:lnTo>
                    <a:pt x="1508615" y="669214"/>
                  </a:lnTo>
                  <a:lnTo>
                    <a:pt x="1531692" y="493257"/>
                  </a:lnTo>
                  <a:lnTo>
                    <a:pt x="1551884" y="320184"/>
                  </a:lnTo>
                  <a:lnTo>
                    <a:pt x="1551884" y="291339"/>
                  </a:lnTo>
                  <a:lnTo>
                    <a:pt x="1537461" y="248071"/>
                  </a:lnTo>
                  <a:lnTo>
                    <a:pt x="1514385" y="216341"/>
                  </a:lnTo>
                  <a:lnTo>
                    <a:pt x="1497077" y="213456"/>
                  </a:lnTo>
                  <a:lnTo>
                    <a:pt x="1326889" y="239417"/>
                  </a:lnTo>
                  <a:lnTo>
                    <a:pt x="894208" y="308646"/>
                  </a:lnTo>
                  <a:lnTo>
                    <a:pt x="470180" y="37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773DEA5-B81A-8B43-9341-AFEAECB2D66A}"/>
                </a:ext>
              </a:extLst>
            </p:cNvPr>
            <p:cNvSpPr/>
            <p:nvPr/>
          </p:nvSpPr>
          <p:spPr>
            <a:xfrm>
              <a:off x="4794250" y="3559175"/>
              <a:ext cx="1471613" cy="398463"/>
            </a:xfrm>
            <a:custGeom>
              <a:avLst/>
              <a:gdLst>
                <a:gd name="connsiteX0" fmla="*/ 334607 w 1471116"/>
                <a:gd name="connsiteY0" fmla="*/ 325953 h 398066"/>
                <a:gd name="connsiteX1" fmla="*/ 43268 w 1471116"/>
                <a:gd name="connsiteY1" fmla="*/ 398066 h 398066"/>
                <a:gd name="connsiteX2" fmla="*/ 0 w 1471116"/>
                <a:gd name="connsiteY2" fmla="*/ 245186 h 398066"/>
                <a:gd name="connsiteX3" fmla="*/ 248070 w 1471116"/>
                <a:gd name="connsiteY3" fmla="*/ 184610 h 398066"/>
                <a:gd name="connsiteX4" fmla="*/ 452873 w 1471116"/>
                <a:gd name="connsiteY4" fmla="*/ 138458 h 398066"/>
                <a:gd name="connsiteX5" fmla="*/ 767288 w 1471116"/>
                <a:gd name="connsiteY5" fmla="*/ 83651 h 398066"/>
                <a:gd name="connsiteX6" fmla="*/ 1099011 w 1471116"/>
                <a:gd name="connsiteY6" fmla="*/ 37499 h 398066"/>
                <a:gd name="connsiteX7" fmla="*/ 1471116 w 1471116"/>
                <a:gd name="connsiteY7" fmla="*/ 0 h 398066"/>
                <a:gd name="connsiteX8" fmla="*/ 1456694 w 1471116"/>
                <a:gd name="connsiteY8" fmla="*/ 181726 h 398066"/>
                <a:gd name="connsiteX9" fmla="*/ 1217277 w 1471116"/>
                <a:gd name="connsiteY9" fmla="*/ 193264 h 398066"/>
                <a:gd name="connsiteX10" fmla="*/ 960552 w 1471116"/>
                <a:gd name="connsiteY10" fmla="*/ 224994 h 398066"/>
                <a:gd name="connsiteX11" fmla="*/ 663445 w 1471116"/>
                <a:gd name="connsiteY11" fmla="*/ 268262 h 398066"/>
                <a:gd name="connsiteX12" fmla="*/ 334607 w 1471116"/>
                <a:gd name="connsiteY12" fmla="*/ 325953 h 39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16" h="398066">
                  <a:moveTo>
                    <a:pt x="334607" y="325953"/>
                  </a:moveTo>
                  <a:lnTo>
                    <a:pt x="43268" y="398066"/>
                  </a:lnTo>
                  <a:lnTo>
                    <a:pt x="0" y="245186"/>
                  </a:lnTo>
                  <a:lnTo>
                    <a:pt x="248070" y="184610"/>
                  </a:lnTo>
                  <a:lnTo>
                    <a:pt x="452873" y="138458"/>
                  </a:lnTo>
                  <a:lnTo>
                    <a:pt x="767288" y="83651"/>
                  </a:lnTo>
                  <a:lnTo>
                    <a:pt x="1099011" y="37499"/>
                  </a:lnTo>
                  <a:lnTo>
                    <a:pt x="1471116" y="0"/>
                  </a:lnTo>
                  <a:lnTo>
                    <a:pt x="1456694" y="181726"/>
                  </a:lnTo>
                  <a:lnTo>
                    <a:pt x="1217277" y="193264"/>
                  </a:lnTo>
                  <a:lnTo>
                    <a:pt x="960552" y="224994"/>
                  </a:lnTo>
                  <a:lnTo>
                    <a:pt x="663445" y="268262"/>
                  </a:lnTo>
                  <a:lnTo>
                    <a:pt x="334607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1191D51-E139-0543-89A1-62FEE226D028}"/>
                </a:ext>
              </a:extLst>
            </p:cNvPr>
            <p:cNvSpPr/>
            <p:nvPr/>
          </p:nvSpPr>
          <p:spPr>
            <a:xfrm>
              <a:off x="4854575" y="4098925"/>
              <a:ext cx="1341438" cy="355600"/>
            </a:xfrm>
            <a:custGeom>
              <a:avLst/>
              <a:gdLst>
                <a:gd name="connsiteX0" fmla="*/ 337492 w 1341312"/>
                <a:gd name="connsiteY0" fmla="*/ 294223 h 354799"/>
                <a:gd name="connsiteX1" fmla="*/ 51922 w 1341312"/>
                <a:gd name="connsiteY1" fmla="*/ 354799 h 354799"/>
                <a:gd name="connsiteX2" fmla="*/ 0 w 1341312"/>
                <a:gd name="connsiteY2" fmla="*/ 196149 h 354799"/>
                <a:gd name="connsiteX3" fmla="*/ 256724 w 1341312"/>
                <a:gd name="connsiteY3" fmla="*/ 138458 h 354799"/>
                <a:gd name="connsiteX4" fmla="*/ 513449 w 1341312"/>
                <a:gd name="connsiteY4" fmla="*/ 89421 h 354799"/>
                <a:gd name="connsiteX5" fmla="*/ 735559 w 1341312"/>
                <a:gd name="connsiteY5" fmla="*/ 54806 h 354799"/>
                <a:gd name="connsiteX6" fmla="*/ 931707 w 1341312"/>
                <a:gd name="connsiteY6" fmla="*/ 25961 h 354799"/>
                <a:gd name="connsiteX7" fmla="*/ 1159586 w 1341312"/>
                <a:gd name="connsiteY7" fmla="*/ 2885 h 354799"/>
                <a:gd name="connsiteX8" fmla="*/ 1341312 w 1341312"/>
                <a:gd name="connsiteY8" fmla="*/ 0 h 354799"/>
                <a:gd name="connsiteX9" fmla="*/ 1341312 w 1341312"/>
                <a:gd name="connsiteY9" fmla="*/ 190380 h 354799"/>
                <a:gd name="connsiteX10" fmla="*/ 1272083 w 1341312"/>
                <a:gd name="connsiteY10" fmla="*/ 187495 h 354799"/>
                <a:gd name="connsiteX11" fmla="*/ 1136510 w 1341312"/>
                <a:gd name="connsiteY11" fmla="*/ 181726 h 354799"/>
                <a:gd name="connsiteX12" fmla="*/ 998052 w 1341312"/>
                <a:gd name="connsiteY12" fmla="*/ 193264 h 354799"/>
                <a:gd name="connsiteX13" fmla="*/ 738443 w 1341312"/>
                <a:gd name="connsiteY13" fmla="*/ 222110 h 354799"/>
                <a:gd name="connsiteX14" fmla="*/ 513449 w 1341312"/>
                <a:gd name="connsiteY14" fmla="*/ 262493 h 354799"/>
                <a:gd name="connsiteX15" fmla="*/ 337492 w 1341312"/>
                <a:gd name="connsiteY15" fmla="*/ 294223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41312" h="354799">
                  <a:moveTo>
                    <a:pt x="337492" y="294223"/>
                  </a:moveTo>
                  <a:lnTo>
                    <a:pt x="51922" y="354799"/>
                  </a:lnTo>
                  <a:lnTo>
                    <a:pt x="0" y="196149"/>
                  </a:lnTo>
                  <a:lnTo>
                    <a:pt x="256724" y="138458"/>
                  </a:lnTo>
                  <a:lnTo>
                    <a:pt x="513449" y="89421"/>
                  </a:lnTo>
                  <a:lnTo>
                    <a:pt x="735559" y="54806"/>
                  </a:lnTo>
                  <a:lnTo>
                    <a:pt x="931707" y="25961"/>
                  </a:lnTo>
                  <a:lnTo>
                    <a:pt x="1159586" y="2885"/>
                  </a:lnTo>
                  <a:lnTo>
                    <a:pt x="1341312" y="0"/>
                  </a:lnTo>
                  <a:lnTo>
                    <a:pt x="1341312" y="190380"/>
                  </a:lnTo>
                  <a:lnTo>
                    <a:pt x="1272083" y="187495"/>
                  </a:lnTo>
                  <a:lnTo>
                    <a:pt x="1136510" y="181726"/>
                  </a:lnTo>
                  <a:lnTo>
                    <a:pt x="998052" y="193264"/>
                  </a:lnTo>
                  <a:lnTo>
                    <a:pt x="738443" y="222110"/>
                  </a:lnTo>
                  <a:lnTo>
                    <a:pt x="513449" y="262493"/>
                  </a:lnTo>
                  <a:lnTo>
                    <a:pt x="337492" y="2942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39825F9-5807-784C-83F5-8FE6C2C80881}"/>
                </a:ext>
              </a:extLst>
            </p:cNvPr>
            <p:cNvSpPr/>
            <p:nvPr/>
          </p:nvSpPr>
          <p:spPr>
            <a:xfrm>
              <a:off x="6338888" y="5065713"/>
              <a:ext cx="631825" cy="590550"/>
            </a:xfrm>
            <a:custGeom>
              <a:avLst/>
              <a:gdLst>
                <a:gd name="connsiteX0" fmla="*/ 371475 w 631031"/>
                <a:gd name="connsiteY0" fmla="*/ 261937 h 590550"/>
                <a:gd name="connsiteX1" fmla="*/ 631031 w 631031"/>
                <a:gd name="connsiteY1" fmla="*/ 464344 h 590550"/>
                <a:gd name="connsiteX2" fmla="*/ 302418 w 631031"/>
                <a:gd name="connsiteY2" fmla="*/ 590550 h 590550"/>
                <a:gd name="connsiteX3" fmla="*/ 333375 w 631031"/>
                <a:gd name="connsiteY3" fmla="*/ 523875 h 590550"/>
                <a:gd name="connsiteX4" fmla="*/ 342900 w 631031"/>
                <a:gd name="connsiteY4" fmla="*/ 497681 h 590550"/>
                <a:gd name="connsiteX5" fmla="*/ 342900 w 631031"/>
                <a:gd name="connsiteY5" fmla="*/ 481012 h 590550"/>
                <a:gd name="connsiteX6" fmla="*/ 309562 w 631031"/>
                <a:gd name="connsiteY6" fmla="*/ 440531 h 590550"/>
                <a:gd name="connsiteX7" fmla="*/ 183356 w 631031"/>
                <a:gd name="connsiteY7" fmla="*/ 290512 h 590550"/>
                <a:gd name="connsiteX8" fmla="*/ 50006 w 631031"/>
                <a:gd name="connsiteY8" fmla="*/ 119062 h 590550"/>
                <a:gd name="connsiteX9" fmla="*/ 16668 w 631031"/>
                <a:gd name="connsiteY9" fmla="*/ 71437 h 590550"/>
                <a:gd name="connsiteX10" fmla="*/ 4762 w 631031"/>
                <a:gd name="connsiteY10" fmla="*/ 50006 h 590550"/>
                <a:gd name="connsiteX11" fmla="*/ 0 w 631031"/>
                <a:gd name="connsiteY11" fmla="*/ 26194 h 590550"/>
                <a:gd name="connsiteX12" fmla="*/ 4762 w 631031"/>
                <a:gd name="connsiteY12" fmla="*/ 7144 h 590550"/>
                <a:gd name="connsiteX13" fmla="*/ 19050 w 631031"/>
                <a:gd name="connsiteY13" fmla="*/ 0 h 590550"/>
                <a:gd name="connsiteX14" fmla="*/ 42862 w 631031"/>
                <a:gd name="connsiteY14" fmla="*/ 7144 h 590550"/>
                <a:gd name="connsiteX15" fmla="*/ 97631 w 631031"/>
                <a:gd name="connsiteY15" fmla="*/ 47625 h 590550"/>
                <a:gd name="connsiteX16" fmla="*/ 216693 w 631031"/>
                <a:gd name="connsiteY16" fmla="*/ 145256 h 590550"/>
                <a:gd name="connsiteX17" fmla="*/ 371475 w 631031"/>
                <a:gd name="connsiteY17" fmla="*/ 26193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1031" h="590550">
                  <a:moveTo>
                    <a:pt x="371475" y="261937"/>
                  </a:moveTo>
                  <a:lnTo>
                    <a:pt x="631031" y="464344"/>
                  </a:lnTo>
                  <a:lnTo>
                    <a:pt x="302418" y="590550"/>
                  </a:lnTo>
                  <a:lnTo>
                    <a:pt x="333375" y="523875"/>
                  </a:lnTo>
                  <a:lnTo>
                    <a:pt x="342900" y="497681"/>
                  </a:lnTo>
                  <a:lnTo>
                    <a:pt x="342900" y="481012"/>
                  </a:lnTo>
                  <a:lnTo>
                    <a:pt x="309562" y="440531"/>
                  </a:lnTo>
                  <a:lnTo>
                    <a:pt x="183356" y="290512"/>
                  </a:lnTo>
                  <a:lnTo>
                    <a:pt x="50006" y="119062"/>
                  </a:lnTo>
                  <a:lnTo>
                    <a:pt x="16668" y="71437"/>
                  </a:lnTo>
                  <a:lnTo>
                    <a:pt x="4762" y="50006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2862" y="7144"/>
                  </a:lnTo>
                  <a:lnTo>
                    <a:pt x="97631" y="47625"/>
                  </a:lnTo>
                  <a:lnTo>
                    <a:pt x="216693" y="145256"/>
                  </a:lnTo>
                  <a:lnTo>
                    <a:pt x="3714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9533F9A-50A5-6B4A-A01A-7107DAB4CD16}"/>
                </a:ext>
              </a:extLst>
            </p:cNvPr>
            <p:cNvSpPr/>
            <p:nvPr/>
          </p:nvSpPr>
          <p:spPr>
            <a:xfrm>
              <a:off x="5613400" y="4675188"/>
              <a:ext cx="306388" cy="411162"/>
            </a:xfrm>
            <a:custGeom>
              <a:avLst/>
              <a:gdLst>
                <a:gd name="connsiteX0" fmla="*/ 252413 w 307182"/>
                <a:gd name="connsiteY0" fmla="*/ 195262 h 411956"/>
                <a:gd name="connsiteX1" fmla="*/ 247650 w 307182"/>
                <a:gd name="connsiteY1" fmla="*/ 247650 h 411956"/>
                <a:gd name="connsiteX2" fmla="*/ 252413 w 307182"/>
                <a:gd name="connsiteY2" fmla="*/ 311944 h 411956"/>
                <a:gd name="connsiteX3" fmla="*/ 266700 w 307182"/>
                <a:gd name="connsiteY3" fmla="*/ 411956 h 411956"/>
                <a:gd name="connsiteX4" fmla="*/ 28575 w 307182"/>
                <a:gd name="connsiteY4" fmla="*/ 280987 h 411956"/>
                <a:gd name="connsiteX5" fmla="*/ 0 w 307182"/>
                <a:gd name="connsiteY5" fmla="*/ 64294 h 411956"/>
                <a:gd name="connsiteX6" fmla="*/ 45244 w 307182"/>
                <a:gd name="connsiteY6" fmla="*/ 71437 h 411956"/>
                <a:gd name="connsiteX7" fmla="*/ 83344 w 307182"/>
                <a:gd name="connsiteY7" fmla="*/ 69056 h 411956"/>
                <a:gd name="connsiteX8" fmla="*/ 123825 w 307182"/>
                <a:gd name="connsiteY8" fmla="*/ 66675 h 411956"/>
                <a:gd name="connsiteX9" fmla="*/ 154782 w 307182"/>
                <a:gd name="connsiteY9" fmla="*/ 59531 h 411956"/>
                <a:gd name="connsiteX10" fmla="*/ 207169 w 307182"/>
                <a:gd name="connsiteY10" fmla="*/ 35719 h 411956"/>
                <a:gd name="connsiteX11" fmla="*/ 240507 w 307182"/>
                <a:gd name="connsiteY11" fmla="*/ 11906 h 411956"/>
                <a:gd name="connsiteX12" fmla="*/ 261938 w 307182"/>
                <a:gd name="connsiteY12" fmla="*/ 2381 h 411956"/>
                <a:gd name="connsiteX13" fmla="*/ 283369 w 307182"/>
                <a:gd name="connsiteY13" fmla="*/ 0 h 411956"/>
                <a:gd name="connsiteX14" fmla="*/ 300038 w 307182"/>
                <a:gd name="connsiteY14" fmla="*/ 2381 h 411956"/>
                <a:gd name="connsiteX15" fmla="*/ 307182 w 307182"/>
                <a:gd name="connsiteY15" fmla="*/ 9525 h 411956"/>
                <a:gd name="connsiteX16" fmla="*/ 302419 w 307182"/>
                <a:gd name="connsiteY16" fmla="*/ 28575 h 411956"/>
                <a:gd name="connsiteX17" fmla="*/ 283369 w 307182"/>
                <a:gd name="connsiteY17" fmla="*/ 76200 h 411956"/>
                <a:gd name="connsiteX18" fmla="*/ 252413 w 307182"/>
                <a:gd name="connsiteY18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7182" h="411956">
                  <a:moveTo>
                    <a:pt x="252413" y="195262"/>
                  </a:moveTo>
                  <a:lnTo>
                    <a:pt x="247650" y="247650"/>
                  </a:lnTo>
                  <a:lnTo>
                    <a:pt x="252413" y="311944"/>
                  </a:lnTo>
                  <a:lnTo>
                    <a:pt x="266700" y="411956"/>
                  </a:lnTo>
                  <a:lnTo>
                    <a:pt x="28575" y="280987"/>
                  </a:lnTo>
                  <a:lnTo>
                    <a:pt x="0" y="64294"/>
                  </a:lnTo>
                  <a:lnTo>
                    <a:pt x="45244" y="71437"/>
                  </a:lnTo>
                  <a:lnTo>
                    <a:pt x="83344" y="69056"/>
                  </a:lnTo>
                  <a:lnTo>
                    <a:pt x="123825" y="66675"/>
                  </a:lnTo>
                  <a:lnTo>
                    <a:pt x="154782" y="59531"/>
                  </a:lnTo>
                  <a:lnTo>
                    <a:pt x="207169" y="35719"/>
                  </a:lnTo>
                  <a:lnTo>
                    <a:pt x="240507" y="11906"/>
                  </a:lnTo>
                  <a:lnTo>
                    <a:pt x="261938" y="2381"/>
                  </a:lnTo>
                  <a:lnTo>
                    <a:pt x="283369" y="0"/>
                  </a:lnTo>
                  <a:lnTo>
                    <a:pt x="300038" y="2381"/>
                  </a:lnTo>
                  <a:lnTo>
                    <a:pt x="307182" y="9525"/>
                  </a:lnTo>
                  <a:lnTo>
                    <a:pt x="302419" y="28575"/>
                  </a:lnTo>
                  <a:lnTo>
                    <a:pt x="283369" y="76200"/>
                  </a:lnTo>
                  <a:lnTo>
                    <a:pt x="2524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24959555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54FC450-0D5E-6D4B-8B6D-30A5AFEE020B}"/>
              </a:ext>
            </a:extLst>
          </p:cNvPr>
          <p:cNvSpPr/>
          <p:nvPr/>
        </p:nvSpPr>
        <p:spPr>
          <a:xfrm>
            <a:off x="2474913" y="1506538"/>
            <a:ext cx="1530350" cy="1665287"/>
          </a:xfrm>
          <a:custGeom>
            <a:avLst/>
            <a:gdLst>
              <a:gd name="connsiteX0" fmla="*/ 1085850 w 1531144"/>
              <a:gd name="connsiteY0" fmla="*/ 752475 h 1664494"/>
              <a:gd name="connsiteX1" fmla="*/ 842962 w 1531144"/>
              <a:gd name="connsiteY1" fmla="*/ 1002507 h 1664494"/>
              <a:gd name="connsiteX2" fmla="*/ 638175 w 1531144"/>
              <a:gd name="connsiteY2" fmla="*/ 1193007 h 1664494"/>
              <a:gd name="connsiteX3" fmla="*/ 492919 w 1531144"/>
              <a:gd name="connsiteY3" fmla="*/ 1314450 h 1664494"/>
              <a:gd name="connsiteX4" fmla="*/ 340519 w 1531144"/>
              <a:gd name="connsiteY4" fmla="*/ 1435894 h 1664494"/>
              <a:gd name="connsiteX5" fmla="*/ 171450 w 1531144"/>
              <a:gd name="connsiteY5" fmla="*/ 1569244 h 1664494"/>
              <a:gd name="connsiteX6" fmla="*/ 64294 w 1531144"/>
              <a:gd name="connsiteY6" fmla="*/ 1654969 h 1664494"/>
              <a:gd name="connsiteX7" fmla="*/ 40481 w 1531144"/>
              <a:gd name="connsiteY7" fmla="*/ 1662113 h 1664494"/>
              <a:gd name="connsiteX8" fmla="*/ 16669 w 1531144"/>
              <a:gd name="connsiteY8" fmla="*/ 1664494 h 1664494"/>
              <a:gd name="connsiteX9" fmla="*/ 2381 w 1531144"/>
              <a:gd name="connsiteY9" fmla="*/ 1657350 h 1664494"/>
              <a:gd name="connsiteX10" fmla="*/ 0 w 1531144"/>
              <a:gd name="connsiteY10" fmla="*/ 1640682 h 1664494"/>
              <a:gd name="connsiteX11" fmla="*/ 9525 w 1531144"/>
              <a:gd name="connsiteY11" fmla="*/ 1612107 h 1664494"/>
              <a:gd name="connsiteX12" fmla="*/ 92869 w 1531144"/>
              <a:gd name="connsiteY12" fmla="*/ 1533525 h 1664494"/>
              <a:gd name="connsiteX13" fmla="*/ 238125 w 1531144"/>
              <a:gd name="connsiteY13" fmla="*/ 1390650 h 1664494"/>
              <a:gd name="connsiteX14" fmla="*/ 411956 w 1531144"/>
              <a:gd name="connsiteY14" fmla="*/ 1216819 h 1664494"/>
              <a:gd name="connsiteX15" fmla="*/ 600075 w 1531144"/>
              <a:gd name="connsiteY15" fmla="*/ 1012032 h 1664494"/>
              <a:gd name="connsiteX16" fmla="*/ 738187 w 1531144"/>
              <a:gd name="connsiteY16" fmla="*/ 840582 h 1664494"/>
              <a:gd name="connsiteX17" fmla="*/ 902494 w 1531144"/>
              <a:gd name="connsiteY17" fmla="*/ 616744 h 1664494"/>
              <a:gd name="connsiteX18" fmla="*/ 1016794 w 1531144"/>
              <a:gd name="connsiteY18" fmla="*/ 452438 h 1664494"/>
              <a:gd name="connsiteX19" fmla="*/ 1114425 w 1531144"/>
              <a:gd name="connsiteY19" fmla="*/ 292894 h 1664494"/>
              <a:gd name="connsiteX20" fmla="*/ 1147762 w 1531144"/>
              <a:gd name="connsiteY20" fmla="*/ 221457 h 1664494"/>
              <a:gd name="connsiteX21" fmla="*/ 1154906 w 1531144"/>
              <a:gd name="connsiteY21" fmla="*/ 200025 h 1664494"/>
              <a:gd name="connsiteX22" fmla="*/ 1154906 w 1531144"/>
              <a:gd name="connsiteY22" fmla="*/ 180975 h 1664494"/>
              <a:gd name="connsiteX23" fmla="*/ 1152525 w 1531144"/>
              <a:gd name="connsiteY23" fmla="*/ 154782 h 1664494"/>
              <a:gd name="connsiteX24" fmla="*/ 1145381 w 1531144"/>
              <a:gd name="connsiteY24" fmla="*/ 126207 h 1664494"/>
              <a:gd name="connsiteX25" fmla="*/ 1133475 w 1531144"/>
              <a:gd name="connsiteY25" fmla="*/ 102394 h 1664494"/>
              <a:gd name="connsiteX26" fmla="*/ 1114425 w 1531144"/>
              <a:gd name="connsiteY26" fmla="*/ 80963 h 1664494"/>
              <a:gd name="connsiteX27" fmla="*/ 1097756 w 1531144"/>
              <a:gd name="connsiteY27" fmla="*/ 59532 h 1664494"/>
              <a:gd name="connsiteX28" fmla="*/ 1081087 w 1531144"/>
              <a:gd name="connsiteY28" fmla="*/ 38100 h 1664494"/>
              <a:gd name="connsiteX29" fmla="*/ 1073944 w 1531144"/>
              <a:gd name="connsiteY29" fmla="*/ 26194 h 1664494"/>
              <a:gd name="connsiteX30" fmla="*/ 1076325 w 1531144"/>
              <a:gd name="connsiteY30" fmla="*/ 9525 h 1664494"/>
              <a:gd name="connsiteX31" fmla="*/ 1088231 w 1531144"/>
              <a:gd name="connsiteY31" fmla="*/ 2382 h 1664494"/>
              <a:gd name="connsiteX32" fmla="*/ 1116806 w 1531144"/>
              <a:gd name="connsiteY32" fmla="*/ 0 h 1664494"/>
              <a:gd name="connsiteX33" fmla="*/ 1193006 w 1531144"/>
              <a:gd name="connsiteY33" fmla="*/ 16669 h 1664494"/>
              <a:gd name="connsiteX34" fmla="*/ 1285875 w 1531144"/>
              <a:gd name="connsiteY34" fmla="*/ 47625 h 1664494"/>
              <a:gd name="connsiteX35" fmla="*/ 1371600 w 1531144"/>
              <a:gd name="connsiteY35" fmla="*/ 90488 h 1664494"/>
              <a:gd name="connsiteX36" fmla="*/ 1438275 w 1531144"/>
              <a:gd name="connsiteY36" fmla="*/ 135732 h 1664494"/>
              <a:gd name="connsiteX37" fmla="*/ 1481137 w 1531144"/>
              <a:gd name="connsiteY37" fmla="*/ 171450 h 1664494"/>
              <a:gd name="connsiteX38" fmla="*/ 1502569 w 1531144"/>
              <a:gd name="connsiteY38" fmla="*/ 192882 h 1664494"/>
              <a:gd name="connsiteX39" fmla="*/ 1519237 w 1531144"/>
              <a:gd name="connsiteY39" fmla="*/ 219075 h 1664494"/>
              <a:gd name="connsiteX40" fmla="*/ 1526381 w 1531144"/>
              <a:gd name="connsiteY40" fmla="*/ 235744 h 1664494"/>
              <a:gd name="connsiteX41" fmla="*/ 1531144 w 1531144"/>
              <a:gd name="connsiteY41" fmla="*/ 266700 h 1664494"/>
              <a:gd name="connsiteX42" fmla="*/ 1531144 w 1531144"/>
              <a:gd name="connsiteY42" fmla="*/ 292894 h 1664494"/>
              <a:gd name="connsiteX43" fmla="*/ 1526381 w 1531144"/>
              <a:gd name="connsiteY43" fmla="*/ 314325 h 1664494"/>
              <a:gd name="connsiteX44" fmla="*/ 1509712 w 1531144"/>
              <a:gd name="connsiteY44" fmla="*/ 335757 h 1664494"/>
              <a:gd name="connsiteX45" fmla="*/ 1426369 w 1531144"/>
              <a:gd name="connsiteY45" fmla="*/ 390525 h 1664494"/>
              <a:gd name="connsiteX46" fmla="*/ 1326356 w 1531144"/>
              <a:gd name="connsiteY46" fmla="*/ 481013 h 1664494"/>
              <a:gd name="connsiteX47" fmla="*/ 1085850 w 1531144"/>
              <a:gd name="connsiteY47" fmla="*/ 752475 h 1664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31144" h="1664494">
                <a:moveTo>
                  <a:pt x="1085850" y="752475"/>
                </a:moveTo>
                <a:lnTo>
                  <a:pt x="842962" y="1002507"/>
                </a:lnTo>
                <a:lnTo>
                  <a:pt x="638175" y="1193007"/>
                </a:lnTo>
                <a:lnTo>
                  <a:pt x="492919" y="1314450"/>
                </a:lnTo>
                <a:lnTo>
                  <a:pt x="340519" y="1435894"/>
                </a:lnTo>
                <a:lnTo>
                  <a:pt x="171450" y="1569244"/>
                </a:lnTo>
                <a:lnTo>
                  <a:pt x="64294" y="1654969"/>
                </a:lnTo>
                <a:lnTo>
                  <a:pt x="40481" y="1662113"/>
                </a:lnTo>
                <a:lnTo>
                  <a:pt x="16669" y="1664494"/>
                </a:lnTo>
                <a:lnTo>
                  <a:pt x="2381" y="1657350"/>
                </a:lnTo>
                <a:lnTo>
                  <a:pt x="0" y="1640682"/>
                </a:lnTo>
                <a:lnTo>
                  <a:pt x="9525" y="1612107"/>
                </a:lnTo>
                <a:lnTo>
                  <a:pt x="92869" y="1533525"/>
                </a:lnTo>
                <a:lnTo>
                  <a:pt x="238125" y="1390650"/>
                </a:lnTo>
                <a:lnTo>
                  <a:pt x="411956" y="1216819"/>
                </a:lnTo>
                <a:lnTo>
                  <a:pt x="600075" y="1012032"/>
                </a:lnTo>
                <a:lnTo>
                  <a:pt x="738187" y="840582"/>
                </a:lnTo>
                <a:lnTo>
                  <a:pt x="902494" y="616744"/>
                </a:lnTo>
                <a:lnTo>
                  <a:pt x="1016794" y="452438"/>
                </a:lnTo>
                <a:lnTo>
                  <a:pt x="1114425" y="292894"/>
                </a:lnTo>
                <a:lnTo>
                  <a:pt x="1147762" y="221457"/>
                </a:lnTo>
                <a:lnTo>
                  <a:pt x="1154906" y="200025"/>
                </a:lnTo>
                <a:lnTo>
                  <a:pt x="1154906" y="180975"/>
                </a:lnTo>
                <a:lnTo>
                  <a:pt x="1152525" y="154782"/>
                </a:lnTo>
                <a:lnTo>
                  <a:pt x="1145381" y="126207"/>
                </a:lnTo>
                <a:lnTo>
                  <a:pt x="1133475" y="102394"/>
                </a:lnTo>
                <a:lnTo>
                  <a:pt x="1114425" y="80963"/>
                </a:lnTo>
                <a:lnTo>
                  <a:pt x="1097756" y="59532"/>
                </a:lnTo>
                <a:lnTo>
                  <a:pt x="1081087" y="38100"/>
                </a:lnTo>
                <a:lnTo>
                  <a:pt x="1073944" y="26194"/>
                </a:lnTo>
                <a:lnTo>
                  <a:pt x="1076325" y="9525"/>
                </a:lnTo>
                <a:lnTo>
                  <a:pt x="1088231" y="2382"/>
                </a:lnTo>
                <a:lnTo>
                  <a:pt x="1116806" y="0"/>
                </a:lnTo>
                <a:lnTo>
                  <a:pt x="1193006" y="16669"/>
                </a:lnTo>
                <a:lnTo>
                  <a:pt x="1285875" y="47625"/>
                </a:lnTo>
                <a:lnTo>
                  <a:pt x="1371600" y="90488"/>
                </a:lnTo>
                <a:lnTo>
                  <a:pt x="1438275" y="135732"/>
                </a:lnTo>
                <a:lnTo>
                  <a:pt x="1481137" y="171450"/>
                </a:lnTo>
                <a:lnTo>
                  <a:pt x="1502569" y="192882"/>
                </a:lnTo>
                <a:lnTo>
                  <a:pt x="1519237" y="219075"/>
                </a:lnTo>
                <a:lnTo>
                  <a:pt x="1526381" y="235744"/>
                </a:lnTo>
                <a:lnTo>
                  <a:pt x="1531144" y="266700"/>
                </a:lnTo>
                <a:lnTo>
                  <a:pt x="1531144" y="292894"/>
                </a:lnTo>
                <a:lnTo>
                  <a:pt x="1526381" y="314325"/>
                </a:lnTo>
                <a:lnTo>
                  <a:pt x="1509712" y="335757"/>
                </a:lnTo>
                <a:lnTo>
                  <a:pt x="1426369" y="390525"/>
                </a:lnTo>
                <a:lnTo>
                  <a:pt x="1326356" y="481013"/>
                </a:lnTo>
                <a:lnTo>
                  <a:pt x="1085850" y="752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37C21A3-E3D0-D546-8DAF-4157F86628F4}"/>
              </a:ext>
            </a:extLst>
          </p:cNvPr>
          <p:cNvSpPr/>
          <p:nvPr/>
        </p:nvSpPr>
        <p:spPr>
          <a:xfrm>
            <a:off x="3108325" y="2757488"/>
            <a:ext cx="1090613" cy="338137"/>
          </a:xfrm>
          <a:custGeom>
            <a:avLst/>
            <a:gdLst>
              <a:gd name="connsiteX0" fmla="*/ 745332 w 1090613"/>
              <a:gd name="connsiteY0" fmla="*/ 250031 h 338137"/>
              <a:gd name="connsiteX1" fmla="*/ 500063 w 1090613"/>
              <a:gd name="connsiteY1" fmla="*/ 295275 h 338137"/>
              <a:gd name="connsiteX2" fmla="*/ 297657 w 1090613"/>
              <a:gd name="connsiteY2" fmla="*/ 338137 h 338137"/>
              <a:gd name="connsiteX3" fmla="*/ 200025 w 1090613"/>
              <a:gd name="connsiteY3" fmla="*/ 314325 h 338137"/>
              <a:gd name="connsiteX4" fmla="*/ 97632 w 1090613"/>
              <a:gd name="connsiteY4" fmla="*/ 283368 h 338137"/>
              <a:gd name="connsiteX5" fmla="*/ 47625 w 1090613"/>
              <a:gd name="connsiteY5" fmla="*/ 261937 h 338137"/>
              <a:gd name="connsiteX6" fmla="*/ 14288 w 1090613"/>
              <a:gd name="connsiteY6" fmla="*/ 238125 h 338137"/>
              <a:gd name="connsiteX7" fmla="*/ 4763 w 1090613"/>
              <a:gd name="connsiteY7" fmla="*/ 226218 h 338137"/>
              <a:gd name="connsiteX8" fmla="*/ 0 w 1090613"/>
              <a:gd name="connsiteY8" fmla="*/ 214312 h 338137"/>
              <a:gd name="connsiteX9" fmla="*/ 2382 w 1090613"/>
              <a:gd name="connsiteY9" fmla="*/ 200025 h 338137"/>
              <a:gd name="connsiteX10" fmla="*/ 14288 w 1090613"/>
              <a:gd name="connsiteY10" fmla="*/ 188118 h 338137"/>
              <a:gd name="connsiteX11" fmla="*/ 54769 w 1090613"/>
              <a:gd name="connsiteY11" fmla="*/ 176212 h 338137"/>
              <a:gd name="connsiteX12" fmla="*/ 126207 w 1090613"/>
              <a:gd name="connsiteY12" fmla="*/ 178593 h 338137"/>
              <a:gd name="connsiteX13" fmla="*/ 200025 w 1090613"/>
              <a:gd name="connsiteY13" fmla="*/ 176212 h 338137"/>
              <a:gd name="connsiteX14" fmla="*/ 283369 w 1090613"/>
              <a:gd name="connsiteY14" fmla="*/ 171450 h 338137"/>
              <a:gd name="connsiteX15" fmla="*/ 381000 w 1090613"/>
              <a:gd name="connsiteY15" fmla="*/ 154781 h 338137"/>
              <a:gd name="connsiteX16" fmla="*/ 492919 w 1090613"/>
              <a:gd name="connsiteY16" fmla="*/ 130968 h 338137"/>
              <a:gd name="connsiteX17" fmla="*/ 597694 w 1090613"/>
              <a:gd name="connsiteY17" fmla="*/ 107156 h 338137"/>
              <a:gd name="connsiteX18" fmla="*/ 752475 w 1090613"/>
              <a:gd name="connsiteY18" fmla="*/ 66675 h 338137"/>
              <a:gd name="connsiteX19" fmla="*/ 781050 w 1090613"/>
              <a:gd name="connsiteY19" fmla="*/ 45243 h 338137"/>
              <a:gd name="connsiteX20" fmla="*/ 814388 w 1090613"/>
              <a:gd name="connsiteY20" fmla="*/ 23812 h 338137"/>
              <a:gd name="connsiteX21" fmla="*/ 845344 w 1090613"/>
              <a:gd name="connsiteY21" fmla="*/ 7143 h 338137"/>
              <a:gd name="connsiteX22" fmla="*/ 888207 w 1090613"/>
              <a:gd name="connsiteY22" fmla="*/ 0 h 338137"/>
              <a:gd name="connsiteX23" fmla="*/ 933450 w 1090613"/>
              <a:gd name="connsiteY23" fmla="*/ 2381 h 338137"/>
              <a:gd name="connsiteX24" fmla="*/ 978694 w 1090613"/>
              <a:gd name="connsiteY24" fmla="*/ 11906 h 338137"/>
              <a:gd name="connsiteX25" fmla="*/ 1033463 w 1090613"/>
              <a:gd name="connsiteY25" fmla="*/ 28575 h 338137"/>
              <a:gd name="connsiteX26" fmla="*/ 1064419 w 1090613"/>
              <a:gd name="connsiteY26" fmla="*/ 45243 h 338137"/>
              <a:gd name="connsiteX27" fmla="*/ 1085850 w 1090613"/>
              <a:gd name="connsiteY27" fmla="*/ 66675 h 338137"/>
              <a:gd name="connsiteX28" fmla="*/ 1090613 w 1090613"/>
              <a:gd name="connsiteY28" fmla="*/ 85725 h 338137"/>
              <a:gd name="connsiteX29" fmla="*/ 1090613 w 1090613"/>
              <a:gd name="connsiteY29" fmla="*/ 123825 h 338137"/>
              <a:gd name="connsiteX30" fmla="*/ 1069182 w 1090613"/>
              <a:gd name="connsiteY30" fmla="*/ 159543 h 338137"/>
              <a:gd name="connsiteX31" fmla="*/ 1021557 w 1090613"/>
              <a:gd name="connsiteY31" fmla="*/ 185737 h 338137"/>
              <a:gd name="connsiteX32" fmla="*/ 954882 w 1090613"/>
              <a:gd name="connsiteY32" fmla="*/ 207168 h 338137"/>
              <a:gd name="connsiteX33" fmla="*/ 745332 w 1090613"/>
              <a:gd name="connsiteY33" fmla="*/ 250031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90613" h="338137">
                <a:moveTo>
                  <a:pt x="745332" y="250031"/>
                </a:moveTo>
                <a:lnTo>
                  <a:pt x="500063" y="295275"/>
                </a:lnTo>
                <a:lnTo>
                  <a:pt x="297657" y="338137"/>
                </a:lnTo>
                <a:lnTo>
                  <a:pt x="200025" y="314325"/>
                </a:lnTo>
                <a:lnTo>
                  <a:pt x="97632" y="283368"/>
                </a:lnTo>
                <a:lnTo>
                  <a:pt x="47625" y="261937"/>
                </a:lnTo>
                <a:lnTo>
                  <a:pt x="14288" y="238125"/>
                </a:lnTo>
                <a:lnTo>
                  <a:pt x="4763" y="226218"/>
                </a:lnTo>
                <a:lnTo>
                  <a:pt x="0" y="214312"/>
                </a:lnTo>
                <a:cubicBezTo>
                  <a:pt x="2538" y="201628"/>
                  <a:pt x="2382" y="206453"/>
                  <a:pt x="2382" y="200025"/>
                </a:cubicBezTo>
                <a:lnTo>
                  <a:pt x="14288" y="188118"/>
                </a:lnTo>
                <a:lnTo>
                  <a:pt x="54769" y="176212"/>
                </a:lnTo>
                <a:lnTo>
                  <a:pt x="126207" y="178593"/>
                </a:lnTo>
                <a:lnTo>
                  <a:pt x="200025" y="176212"/>
                </a:lnTo>
                <a:lnTo>
                  <a:pt x="283369" y="171450"/>
                </a:lnTo>
                <a:lnTo>
                  <a:pt x="381000" y="154781"/>
                </a:lnTo>
                <a:lnTo>
                  <a:pt x="492919" y="130968"/>
                </a:lnTo>
                <a:lnTo>
                  <a:pt x="597694" y="107156"/>
                </a:lnTo>
                <a:lnTo>
                  <a:pt x="752475" y="66675"/>
                </a:lnTo>
                <a:lnTo>
                  <a:pt x="781050" y="45243"/>
                </a:lnTo>
                <a:lnTo>
                  <a:pt x="814388" y="23812"/>
                </a:lnTo>
                <a:lnTo>
                  <a:pt x="845344" y="7143"/>
                </a:lnTo>
                <a:lnTo>
                  <a:pt x="888207" y="0"/>
                </a:lnTo>
                <a:lnTo>
                  <a:pt x="933450" y="2381"/>
                </a:lnTo>
                <a:lnTo>
                  <a:pt x="978694" y="11906"/>
                </a:lnTo>
                <a:lnTo>
                  <a:pt x="1033463" y="28575"/>
                </a:lnTo>
                <a:lnTo>
                  <a:pt x="1064419" y="45243"/>
                </a:lnTo>
                <a:lnTo>
                  <a:pt x="1085850" y="66675"/>
                </a:lnTo>
                <a:lnTo>
                  <a:pt x="1090613" y="85725"/>
                </a:lnTo>
                <a:lnTo>
                  <a:pt x="1090613" y="123825"/>
                </a:lnTo>
                <a:lnTo>
                  <a:pt x="1069182" y="159543"/>
                </a:lnTo>
                <a:lnTo>
                  <a:pt x="1021557" y="185737"/>
                </a:lnTo>
                <a:lnTo>
                  <a:pt x="954882" y="207168"/>
                </a:lnTo>
                <a:lnTo>
                  <a:pt x="745332" y="2500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067C6A6-E393-2645-A6B9-98645A50C094}"/>
              </a:ext>
            </a:extLst>
          </p:cNvPr>
          <p:cNvSpPr/>
          <p:nvPr/>
        </p:nvSpPr>
        <p:spPr>
          <a:xfrm>
            <a:off x="2681288" y="3427413"/>
            <a:ext cx="1757362" cy="449262"/>
          </a:xfrm>
          <a:custGeom>
            <a:avLst/>
            <a:gdLst>
              <a:gd name="connsiteX0" fmla="*/ 1369218 w 1757504"/>
              <a:gd name="connsiteY0" fmla="*/ 261937 h 450056"/>
              <a:gd name="connsiteX1" fmla="*/ 1116806 w 1757504"/>
              <a:gd name="connsiteY1" fmla="*/ 316706 h 450056"/>
              <a:gd name="connsiteX2" fmla="*/ 833437 w 1757504"/>
              <a:gd name="connsiteY2" fmla="*/ 369094 h 450056"/>
              <a:gd name="connsiteX3" fmla="*/ 607218 w 1757504"/>
              <a:gd name="connsiteY3" fmla="*/ 421481 h 450056"/>
              <a:gd name="connsiteX4" fmla="*/ 500062 w 1757504"/>
              <a:gd name="connsiteY4" fmla="*/ 438150 h 450056"/>
              <a:gd name="connsiteX5" fmla="*/ 419100 w 1757504"/>
              <a:gd name="connsiteY5" fmla="*/ 447675 h 450056"/>
              <a:gd name="connsiteX6" fmla="*/ 338137 w 1757504"/>
              <a:gd name="connsiteY6" fmla="*/ 450056 h 450056"/>
              <a:gd name="connsiteX7" fmla="*/ 273843 w 1757504"/>
              <a:gd name="connsiteY7" fmla="*/ 445294 h 450056"/>
              <a:gd name="connsiteX8" fmla="*/ 223837 w 1757504"/>
              <a:gd name="connsiteY8" fmla="*/ 435769 h 450056"/>
              <a:gd name="connsiteX9" fmla="*/ 188118 w 1757504"/>
              <a:gd name="connsiteY9" fmla="*/ 423862 h 450056"/>
              <a:gd name="connsiteX10" fmla="*/ 121443 w 1757504"/>
              <a:gd name="connsiteY10" fmla="*/ 388144 h 450056"/>
              <a:gd name="connsiteX11" fmla="*/ 69056 w 1757504"/>
              <a:gd name="connsiteY11" fmla="*/ 350044 h 450056"/>
              <a:gd name="connsiteX12" fmla="*/ 16668 w 1757504"/>
              <a:gd name="connsiteY12" fmla="*/ 307181 h 450056"/>
              <a:gd name="connsiteX13" fmla="*/ 2381 w 1757504"/>
              <a:gd name="connsiteY13" fmla="*/ 288131 h 450056"/>
              <a:gd name="connsiteX14" fmla="*/ 0 w 1757504"/>
              <a:gd name="connsiteY14" fmla="*/ 261937 h 450056"/>
              <a:gd name="connsiteX15" fmla="*/ 11906 w 1757504"/>
              <a:gd name="connsiteY15" fmla="*/ 247650 h 450056"/>
              <a:gd name="connsiteX16" fmla="*/ 28575 w 1757504"/>
              <a:gd name="connsiteY16" fmla="*/ 240506 h 450056"/>
              <a:gd name="connsiteX17" fmla="*/ 59531 w 1757504"/>
              <a:gd name="connsiteY17" fmla="*/ 245269 h 450056"/>
              <a:gd name="connsiteX18" fmla="*/ 95250 w 1757504"/>
              <a:gd name="connsiteY18" fmla="*/ 264319 h 450056"/>
              <a:gd name="connsiteX19" fmla="*/ 135731 w 1757504"/>
              <a:gd name="connsiteY19" fmla="*/ 278606 h 450056"/>
              <a:gd name="connsiteX20" fmla="*/ 183356 w 1757504"/>
              <a:gd name="connsiteY20" fmla="*/ 288131 h 450056"/>
              <a:gd name="connsiteX21" fmla="*/ 228600 w 1757504"/>
              <a:gd name="connsiteY21" fmla="*/ 292894 h 450056"/>
              <a:gd name="connsiteX22" fmla="*/ 283368 w 1757504"/>
              <a:gd name="connsiteY22" fmla="*/ 292894 h 450056"/>
              <a:gd name="connsiteX23" fmla="*/ 354806 w 1757504"/>
              <a:gd name="connsiteY23" fmla="*/ 292894 h 450056"/>
              <a:gd name="connsiteX24" fmla="*/ 500062 w 1757504"/>
              <a:gd name="connsiteY24" fmla="*/ 269081 h 450056"/>
              <a:gd name="connsiteX25" fmla="*/ 723900 w 1757504"/>
              <a:gd name="connsiteY25" fmla="*/ 214312 h 450056"/>
              <a:gd name="connsiteX26" fmla="*/ 907256 w 1757504"/>
              <a:gd name="connsiteY26" fmla="*/ 159544 h 450056"/>
              <a:gd name="connsiteX27" fmla="*/ 1133475 w 1757504"/>
              <a:gd name="connsiteY27" fmla="*/ 130969 h 450056"/>
              <a:gd name="connsiteX28" fmla="*/ 1226343 w 1757504"/>
              <a:gd name="connsiteY28" fmla="*/ 107156 h 450056"/>
              <a:gd name="connsiteX29" fmla="*/ 1326356 w 1757504"/>
              <a:gd name="connsiteY29" fmla="*/ 88106 h 450056"/>
              <a:gd name="connsiteX30" fmla="*/ 1362075 w 1757504"/>
              <a:gd name="connsiteY30" fmla="*/ 64294 h 450056"/>
              <a:gd name="connsiteX31" fmla="*/ 1407318 w 1757504"/>
              <a:gd name="connsiteY31" fmla="*/ 33337 h 450056"/>
              <a:gd name="connsiteX32" fmla="*/ 1454943 w 1757504"/>
              <a:gd name="connsiteY32" fmla="*/ 9525 h 450056"/>
              <a:gd name="connsiteX33" fmla="*/ 1495425 w 1757504"/>
              <a:gd name="connsiteY33" fmla="*/ 0 h 450056"/>
              <a:gd name="connsiteX34" fmla="*/ 1545431 w 1757504"/>
              <a:gd name="connsiteY34" fmla="*/ 0 h 450056"/>
              <a:gd name="connsiteX35" fmla="*/ 1614487 w 1757504"/>
              <a:gd name="connsiteY35" fmla="*/ 9525 h 450056"/>
              <a:gd name="connsiteX36" fmla="*/ 1678781 w 1757504"/>
              <a:gd name="connsiteY36" fmla="*/ 23812 h 450056"/>
              <a:gd name="connsiteX37" fmla="*/ 1712118 w 1757504"/>
              <a:gd name="connsiteY37" fmla="*/ 35719 h 450056"/>
              <a:gd name="connsiteX38" fmla="*/ 1740693 w 1757504"/>
              <a:gd name="connsiteY38" fmla="*/ 59531 h 450056"/>
              <a:gd name="connsiteX39" fmla="*/ 1752600 w 1757504"/>
              <a:gd name="connsiteY39" fmla="*/ 80962 h 450056"/>
              <a:gd name="connsiteX40" fmla="*/ 1757362 w 1757504"/>
              <a:gd name="connsiteY40" fmla="*/ 109537 h 450056"/>
              <a:gd name="connsiteX41" fmla="*/ 1750218 w 1757504"/>
              <a:gd name="connsiteY41" fmla="*/ 138112 h 450056"/>
              <a:gd name="connsiteX42" fmla="*/ 1731168 w 1757504"/>
              <a:gd name="connsiteY42" fmla="*/ 161925 h 450056"/>
              <a:gd name="connsiteX43" fmla="*/ 1697831 w 1757504"/>
              <a:gd name="connsiteY43" fmla="*/ 185737 h 450056"/>
              <a:gd name="connsiteX44" fmla="*/ 1659731 w 1757504"/>
              <a:gd name="connsiteY44" fmla="*/ 204787 h 450056"/>
              <a:gd name="connsiteX45" fmla="*/ 1369218 w 1757504"/>
              <a:gd name="connsiteY45" fmla="*/ 261937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57504" h="450056">
                <a:moveTo>
                  <a:pt x="1369218" y="261937"/>
                </a:moveTo>
                <a:lnTo>
                  <a:pt x="1116806" y="316706"/>
                </a:lnTo>
                <a:lnTo>
                  <a:pt x="833437" y="369094"/>
                </a:lnTo>
                <a:lnTo>
                  <a:pt x="607218" y="421481"/>
                </a:lnTo>
                <a:lnTo>
                  <a:pt x="500062" y="438150"/>
                </a:lnTo>
                <a:lnTo>
                  <a:pt x="419100" y="447675"/>
                </a:lnTo>
                <a:lnTo>
                  <a:pt x="338137" y="450056"/>
                </a:lnTo>
                <a:lnTo>
                  <a:pt x="273843" y="445294"/>
                </a:lnTo>
                <a:lnTo>
                  <a:pt x="223837" y="435769"/>
                </a:lnTo>
                <a:lnTo>
                  <a:pt x="188118" y="423862"/>
                </a:lnTo>
                <a:lnTo>
                  <a:pt x="121443" y="388144"/>
                </a:lnTo>
                <a:lnTo>
                  <a:pt x="69056" y="350044"/>
                </a:lnTo>
                <a:lnTo>
                  <a:pt x="16668" y="307181"/>
                </a:lnTo>
                <a:lnTo>
                  <a:pt x="2381" y="288131"/>
                </a:lnTo>
                <a:lnTo>
                  <a:pt x="0" y="261937"/>
                </a:lnTo>
                <a:lnTo>
                  <a:pt x="11906" y="247650"/>
                </a:lnTo>
                <a:lnTo>
                  <a:pt x="28575" y="240506"/>
                </a:lnTo>
                <a:lnTo>
                  <a:pt x="59531" y="245269"/>
                </a:lnTo>
                <a:lnTo>
                  <a:pt x="95250" y="264319"/>
                </a:lnTo>
                <a:lnTo>
                  <a:pt x="135731" y="278606"/>
                </a:lnTo>
                <a:lnTo>
                  <a:pt x="183356" y="288131"/>
                </a:lnTo>
                <a:lnTo>
                  <a:pt x="228600" y="292894"/>
                </a:lnTo>
                <a:lnTo>
                  <a:pt x="283368" y="292894"/>
                </a:lnTo>
                <a:lnTo>
                  <a:pt x="354806" y="292894"/>
                </a:lnTo>
                <a:lnTo>
                  <a:pt x="500062" y="269081"/>
                </a:lnTo>
                <a:lnTo>
                  <a:pt x="723900" y="214312"/>
                </a:lnTo>
                <a:lnTo>
                  <a:pt x="907256" y="159544"/>
                </a:lnTo>
                <a:lnTo>
                  <a:pt x="1133475" y="130969"/>
                </a:lnTo>
                <a:lnTo>
                  <a:pt x="1226343" y="107156"/>
                </a:lnTo>
                <a:lnTo>
                  <a:pt x="1326356" y="88106"/>
                </a:lnTo>
                <a:lnTo>
                  <a:pt x="1362075" y="64294"/>
                </a:lnTo>
                <a:lnTo>
                  <a:pt x="1407318" y="33337"/>
                </a:lnTo>
                <a:lnTo>
                  <a:pt x="1454943" y="9525"/>
                </a:lnTo>
                <a:lnTo>
                  <a:pt x="1495425" y="0"/>
                </a:lnTo>
                <a:lnTo>
                  <a:pt x="1545431" y="0"/>
                </a:lnTo>
                <a:lnTo>
                  <a:pt x="1614487" y="9525"/>
                </a:lnTo>
                <a:lnTo>
                  <a:pt x="1678781" y="23812"/>
                </a:lnTo>
                <a:lnTo>
                  <a:pt x="1712118" y="35719"/>
                </a:lnTo>
                <a:lnTo>
                  <a:pt x="1740693" y="59531"/>
                </a:lnTo>
                <a:lnTo>
                  <a:pt x="1752600" y="80962"/>
                </a:lnTo>
                <a:cubicBezTo>
                  <a:pt x="1757504" y="107937"/>
                  <a:pt x="1757362" y="98282"/>
                  <a:pt x="1757362" y="109537"/>
                </a:cubicBezTo>
                <a:lnTo>
                  <a:pt x="1750218" y="138112"/>
                </a:lnTo>
                <a:lnTo>
                  <a:pt x="1731168" y="161925"/>
                </a:lnTo>
                <a:lnTo>
                  <a:pt x="1697831" y="185737"/>
                </a:lnTo>
                <a:lnTo>
                  <a:pt x="1659731" y="204787"/>
                </a:lnTo>
                <a:lnTo>
                  <a:pt x="1369218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D4B4296-CFE5-7B49-9070-CF4E55A5C41F}"/>
              </a:ext>
            </a:extLst>
          </p:cNvPr>
          <p:cNvSpPr/>
          <p:nvPr/>
        </p:nvSpPr>
        <p:spPr>
          <a:xfrm>
            <a:off x="2689225" y="4268788"/>
            <a:ext cx="601663" cy="612775"/>
          </a:xfrm>
          <a:custGeom>
            <a:avLst/>
            <a:gdLst>
              <a:gd name="connsiteX0" fmla="*/ 369094 w 602457"/>
              <a:gd name="connsiteY0" fmla="*/ 507207 h 611982"/>
              <a:gd name="connsiteX1" fmla="*/ 333375 w 602457"/>
              <a:gd name="connsiteY1" fmla="*/ 435769 h 611982"/>
              <a:gd name="connsiteX2" fmla="*/ 295275 w 602457"/>
              <a:gd name="connsiteY2" fmla="*/ 371475 h 611982"/>
              <a:gd name="connsiteX3" fmla="*/ 238125 w 602457"/>
              <a:gd name="connsiteY3" fmla="*/ 292894 h 611982"/>
              <a:gd name="connsiteX4" fmla="*/ 145257 w 602457"/>
              <a:gd name="connsiteY4" fmla="*/ 185738 h 611982"/>
              <a:gd name="connsiteX5" fmla="*/ 38100 w 602457"/>
              <a:gd name="connsiteY5" fmla="*/ 73819 h 611982"/>
              <a:gd name="connsiteX6" fmla="*/ 7144 w 602457"/>
              <a:gd name="connsiteY6" fmla="*/ 38100 h 611982"/>
              <a:gd name="connsiteX7" fmla="*/ 0 w 602457"/>
              <a:gd name="connsiteY7" fmla="*/ 21432 h 611982"/>
              <a:gd name="connsiteX8" fmla="*/ 2382 w 602457"/>
              <a:gd name="connsiteY8" fmla="*/ 9525 h 611982"/>
              <a:gd name="connsiteX9" fmla="*/ 9525 w 602457"/>
              <a:gd name="connsiteY9" fmla="*/ 2382 h 611982"/>
              <a:gd name="connsiteX10" fmla="*/ 35719 w 602457"/>
              <a:gd name="connsiteY10" fmla="*/ 0 h 611982"/>
              <a:gd name="connsiteX11" fmla="*/ 64294 w 602457"/>
              <a:gd name="connsiteY11" fmla="*/ 4763 h 611982"/>
              <a:gd name="connsiteX12" fmla="*/ 126207 w 602457"/>
              <a:gd name="connsiteY12" fmla="*/ 23813 h 611982"/>
              <a:gd name="connsiteX13" fmla="*/ 211932 w 602457"/>
              <a:gd name="connsiteY13" fmla="*/ 57150 h 611982"/>
              <a:gd name="connsiteX14" fmla="*/ 302419 w 602457"/>
              <a:gd name="connsiteY14" fmla="*/ 97632 h 611982"/>
              <a:gd name="connsiteX15" fmla="*/ 366713 w 602457"/>
              <a:gd name="connsiteY15" fmla="*/ 135732 h 611982"/>
              <a:gd name="connsiteX16" fmla="*/ 421482 w 602457"/>
              <a:gd name="connsiteY16" fmla="*/ 176213 h 611982"/>
              <a:gd name="connsiteX17" fmla="*/ 469107 w 602457"/>
              <a:gd name="connsiteY17" fmla="*/ 226219 h 611982"/>
              <a:gd name="connsiteX18" fmla="*/ 521494 w 602457"/>
              <a:gd name="connsiteY18" fmla="*/ 290513 h 611982"/>
              <a:gd name="connsiteX19" fmla="*/ 557213 w 602457"/>
              <a:gd name="connsiteY19" fmla="*/ 342900 h 611982"/>
              <a:gd name="connsiteX20" fmla="*/ 585788 w 602457"/>
              <a:gd name="connsiteY20" fmla="*/ 392907 h 611982"/>
              <a:gd name="connsiteX21" fmla="*/ 597694 w 602457"/>
              <a:gd name="connsiteY21" fmla="*/ 428625 h 611982"/>
              <a:gd name="connsiteX22" fmla="*/ 602457 w 602457"/>
              <a:gd name="connsiteY22" fmla="*/ 459582 h 611982"/>
              <a:gd name="connsiteX23" fmla="*/ 602457 w 602457"/>
              <a:gd name="connsiteY23" fmla="*/ 485775 h 611982"/>
              <a:gd name="connsiteX24" fmla="*/ 600075 w 602457"/>
              <a:gd name="connsiteY24" fmla="*/ 516732 h 611982"/>
              <a:gd name="connsiteX25" fmla="*/ 590550 w 602457"/>
              <a:gd name="connsiteY25" fmla="*/ 559594 h 611982"/>
              <a:gd name="connsiteX26" fmla="*/ 571500 w 602457"/>
              <a:gd name="connsiteY26" fmla="*/ 583407 h 611982"/>
              <a:gd name="connsiteX27" fmla="*/ 550069 w 602457"/>
              <a:gd name="connsiteY27" fmla="*/ 597694 h 611982"/>
              <a:gd name="connsiteX28" fmla="*/ 523875 w 602457"/>
              <a:gd name="connsiteY28" fmla="*/ 604838 h 611982"/>
              <a:gd name="connsiteX29" fmla="*/ 488157 w 602457"/>
              <a:gd name="connsiteY29" fmla="*/ 611982 h 611982"/>
              <a:gd name="connsiteX30" fmla="*/ 469107 w 602457"/>
              <a:gd name="connsiteY30" fmla="*/ 607219 h 611982"/>
              <a:gd name="connsiteX31" fmla="*/ 438150 w 602457"/>
              <a:gd name="connsiteY31" fmla="*/ 590550 h 611982"/>
              <a:gd name="connsiteX32" fmla="*/ 411957 w 602457"/>
              <a:gd name="connsiteY32" fmla="*/ 571500 h 611982"/>
              <a:gd name="connsiteX33" fmla="*/ 369094 w 602457"/>
              <a:gd name="connsiteY33" fmla="*/ 507207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2457" h="611982">
                <a:moveTo>
                  <a:pt x="369094" y="507207"/>
                </a:moveTo>
                <a:lnTo>
                  <a:pt x="333375" y="435769"/>
                </a:lnTo>
                <a:lnTo>
                  <a:pt x="295275" y="371475"/>
                </a:lnTo>
                <a:lnTo>
                  <a:pt x="238125" y="292894"/>
                </a:lnTo>
                <a:lnTo>
                  <a:pt x="145257" y="185738"/>
                </a:lnTo>
                <a:lnTo>
                  <a:pt x="38100" y="73819"/>
                </a:lnTo>
                <a:lnTo>
                  <a:pt x="7144" y="38100"/>
                </a:lnTo>
                <a:lnTo>
                  <a:pt x="0" y="21432"/>
                </a:lnTo>
                <a:lnTo>
                  <a:pt x="2382" y="9525"/>
                </a:lnTo>
                <a:lnTo>
                  <a:pt x="9525" y="2382"/>
                </a:lnTo>
                <a:lnTo>
                  <a:pt x="35719" y="0"/>
                </a:lnTo>
                <a:lnTo>
                  <a:pt x="64294" y="4763"/>
                </a:lnTo>
                <a:lnTo>
                  <a:pt x="126207" y="23813"/>
                </a:lnTo>
                <a:lnTo>
                  <a:pt x="211932" y="57150"/>
                </a:lnTo>
                <a:lnTo>
                  <a:pt x="302419" y="97632"/>
                </a:lnTo>
                <a:lnTo>
                  <a:pt x="366713" y="135732"/>
                </a:lnTo>
                <a:lnTo>
                  <a:pt x="421482" y="176213"/>
                </a:lnTo>
                <a:lnTo>
                  <a:pt x="469107" y="226219"/>
                </a:lnTo>
                <a:lnTo>
                  <a:pt x="521494" y="290513"/>
                </a:lnTo>
                <a:lnTo>
                  <a:pt x="557213" y="342900"/>
                </a:lnTo>
                <a:lnTo>
                  <a:pt x="585788" y="392907"/>
                </a:lnTo>
                <a:lnTo>
                  <a:pt x="597694" y="428625"/>
                </a:lnTo>
                <a:lnTo>
                  <a:pt x="602457" y="459582"/>
                </a:lnTo>
                <a:lnTo>
                  <a:pt x="602457" y="485775"/>
                </a:lnTo>
                <a:lnTo>
                  <a:pt x="600075" y="516732"/>
                </a:lnTo>
                <a:lnTo>
                  <a:pt x="590550" y="559594"/>
                </a:lnTo>
                <a:lnTo>
                  <a:pt x="571500" y="583407"/>
                </a:lnTo>
                <a:lnTo>
                  <a:pt x="550069" y="597694"/>
                </a:lnTo>
                <a:lnTo>
                  <a:pt x="523875" y="604838"/>
                </a:lnTo>
                <a:lnTo>
                  <a:pt x="488157" y="611982"/>
                </a:lnTo>
                <a:lnTo>
                  <a:pt x="469107" y="607219"/>
                </a:lnTo>
                <a:lnTo>
                  <a:pt x="438150" y="590550"/>
                </a:lnTo>
                <a:lnTo>
                  <a:pt x="411957" y="571500"/>
                </a:lnTo>
                <a:lnTo>
                  <a:pt x="369094" y="5072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12C616A-D106-5D4C-8F24-8E94376E8727}"/>
              </a:ext>
            </a:extLst>
          </p:cNvPr>
          <p:cNvSpPr/>
          <p:nvPr/>
        </p:nvSpPr>
        <p:spPr>
          <a:xfrm>
            <a:off x="3998913" y="3868738"/>
            <a:ext cx="568325" cy="774700"/>
          </a:xfrm>
          <a:custGeom>
            <a:avLst/>
            <a:gdLst>
              <a:gd name="connsiteX0" fmla="*/ 283369 w 569119"/>
              <a:gd name="connsiteY0" fmla="*/ 552450 h 773907"/>
              <a:gd name="connsiteX1" fmla="*/ 171450 w 569119"/>
              <a:gd name="connsiteY1" fmla="*/ 657225 h 773907"/>
              <a:gd name="connsiteX2" fmla="*/ 114300 w 569119"/>
              <a:gd name="connsiteY2" fmla="*/ 707232 h 773907"/>
              <a:gd name="connsiteX3" fmla="*/ 59531 w 569119"/>
              <a:gd name="connsiteY3" fmla="*/ 764382 h 773907"/>
              <a:gd name="connsiteX4" fmla="*/ 45244 w 569119"/>
              <a:gd name="connsiteY4" fmla="*/ 771525 h 773907"/>
              <a:gd name="connsiteX5" fmla="*/ 28575 w 569119"/>
              <a:gd name="connsiteY5" fmla="*/ 773907 h 773907"/>
              <a:gd name="connsiteX6" fmla="*/ 11906 w 569119"/>
              <a:gd name="connsiteY6" fmla="*/ 771525 h 773907"/>
              <a:gd name="connsiteX7" fmla="*/ 0 w 569119"/>
              <a:gd name="connsiteY7" fmla="*/ 762000 h 773907"/>
              <a:gd name="connsiteX8" fmla="*/ 0 w 569119"/>
              <a:gd name="connsiteY8" fmla="*/ 745332 h 773907"/>
              <a:gd name="connsiteX9" fmla="*/ 11906 w 569119"/>
              <a:gd name="connsiteY9" fmla="*/ 704850 h 773907"/>
              <a:gd name="connsiteX10" fmla="*/ 54769 w 569119"/>
              <a:gd name="connsiteY10" fmla="*/ 614363 h 773907"/>
              <a:gd name="connsiteX11" fmla="*/ 107156 w 569119"/>
              <a:gd name="connsiteY11" fmla="*/ 502444 h 773907"/>
              <a:gd name="connsiteX12" fmla="*/ 159544 w 569119"/>
              <a:gd name="connsiteY12" fmla="*/ 397669 h 773907"/>
              <a:gd name="connsiteX13" fmla="*/ 195262 w 569119"/>
              <a:gd name="connsiteY13" fmla="*/ 335757 h 773907"/>
              <a:gd name="connsiteX14" fmla="*/ 216694 w 569119"/>
              <a:gd name="connsiteY14" fmla="*/ 290513 h 773907"/>
              <a:gd name="connsiteX15" fmla="*/ 226219 w 569119"/>
              <a:gd name="connsiteY15" fmla="*/ 252413 h 773907"/>
              <a:gd name="connsiteX16" fmla="*/ 230981 w 569119"/>
              <a:gd name="connsiteY16" fmla="*/ 226219 h 773907"/>
              <a:gd name="connsiteX17" fmla="*/ 230981 w 569119"/>
              <a:gd name="connsiteY17" fmla="*/ 197644 h 773907"/>
              <a:gd name="connsiteX18" fmla="*/ 223837 w 569119"/>
              <a:gd name="connsiteY18" fmla="*/ 159544 h 773907"/>
              <a:gd name="connsiteX19" fmla="*/ 211931 w 569119"/>
              <a:gd name="connsiteY19" fmla="*/ 133350 h 773907"/>
              <a:gd name="connsiteX20" fmla="*/ 192881 w 569119"/>
              <a:gd name="connsiteY20" fmla="*/ 95250 h 773907"/>
              <a:gd name="connsiteX21" fmla="*/ 166687 w 569119"/>
              <a:gd name="connsiteY21" fmla="*/ 57150 h 773907"/>
              <a:gd name="connsiteX22" fmla="*/ 159544 w 569119"/>
              <a:gd name="connsiteY22" fmla="*/ 38100 h 773907"/>
              <a:gd name="connsiteX23" fmla="*/ 159544 w 569119"/>
              <a:gd name="connsiteY23" fmla="*/ 23813 h 773907"/>
              <a:gd name="connsiteX24" fmla="*/ 166687 w 569119"/>
              <a:gd name="connsiteY24" fmla="*/ 7144 h 773907"/>
              <a:gd name="connsiteX25" fmla="*/ 183356 w 569119"/>
              <a:gd name="connsiteY25" fmla="*/ 0 h 773907"/>
              <a:gd name="connsiteX26" fmla="*/ 223837 w 569119"/>
              <a:gd name="connsiteY26" fmla="*/ 7144 h 773907"/>
              <a:gd name="connsiteX27" fmla="*/ 309562 w 569119"/>
              <a:gd name="connsiteY27" fmla="*/ 54769 h 773907"/>
              <a:gd name="connsiteX28" fmla="*/ 373856 w 569119"/>
              <a:gd name="connsiteY28" fmla="*/ 90488 h 773907"/>
              <a:gd name="connsiteX29" fmla="*/ 428625 w 569119"/>
              <a:gd name="connsiteY29" fmla="*/ 123825 h 773907"/>
              <a:gd name="connsiteX30" fmla="*/ 478631 w 569119"/>
              <a:gd name="connsiteY30" fmla="*/ 164307 h 773907"/>
              <a:gd name="connsiteX31" fmla="*/ 516731 w 569119"/>
              <a:gd name="connsiteY31" fmla="*/ 197644 h 773907"/>
              <a:gd name="connsiteX32" fmla="*/ 545306 w 569119"/>
              <a:gd name="connsiteY32" fmla="*/ 228600 h 773907"/>
              <a:gd name="connsiteX33" fmla="*/ 554831 w 569119"/>
              <a:gd name="connsiteY33" fmla="*/ 242888 h 773907"/>
              <a:gd name="connsiteX34" fmla="*/ 564356 w 569119"/>
              <a:gd name="connsiteY34" fmla="*/ 266700 h 773907"/>
              <a:gd name="connsiteX35" fmla="*/ 569119 w 569119"/>
              <a:gd name="connsiteY35" fmla="*/ 292894 h 773907"/>
              <a:gd name="connsiteX36" fmla="*/ 564356 w 569119"/>
              <a:gd name="connsiteY36" fmla="*/ 314325 h 773907"/>
              <a:gd name="connsiteX37" fmla="*/ 550069 w 569119"/>
              <a:gd name="connsiteY37" fmla="*/ 338138 h 773907"/>
              <a:gd name="connsiteX38" fmla="*/ 509587 w 569119"/>
              <a:gd name="connsiteY38" fmla="*/ 376238 h 773907"/>
              <a:gd name="connsiteX39" fmla="*/ 452437 w 569119"/>
              <a:gd name="connsiteY39" fmla="*/ 416719 h 773907"/>
              <a:gd name="connsiteX40" fmla="*/ 359569 w 569119"/>
              <a:gd name="connsiteY40" fmla="*/ 490538 h 773907"/>
              <a:gd name="connsiteX41" fmla="*/ 283369 w 569119"/>
              <a:gd name="connsiteY41" fmla="*/ 552450 h 77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9119" h="773907">
                <a:moveTo>
                  <a:pt x="283369" y="552450"/>
                </a:moveTo>
                <a:lnTo>
                  <a:pt x="171450" y="657225"/>
                </a:lnTo>
                <a:lnTo>
                  <a:pt x="114300" y="707232"/>
                </a:lnTo>
                <a:lnTo>
                  <a:pt x="59531" y="764382"/>
                </a:lnTo>
                <a:lnTo>
                  <a:pt x="45244" y="771525"/>
                </a:lnTo>
                <a:lnTo>
                  <a:pt x="28575" y="773907"/>
                </a:lnTo>
                <a:lnTo>
                  <a:pt x="11906" y="771525"/>
                </a:lnTo>
                <a:lnTo>
                  <a:pt x="0" y="762000"/>
                </a:lnTo>
                <a:lnTo>
                  <a:pt x="0" y="745332"/>
                </a:lnTo>
                <a:lnTo>
                  <a:pt x="11906" y="704850"/>
                </a:lnTo>
                <a:lnTo>
                  <a:pt x="54769" y="614363"/>
                </a:lnTo>
                <a:lnTo>
                  <a:pt x="107156" y="502444"/>
                </a:lnTo>
                <a:lnTo>
                  <a:pt x="159544" y="397669"/>
                </a:lnTo>
                <a:lnTo>
                  <a:pt x="195262" y="335757"/>
                </a:lnTo>
                <a:lnTo>
                  <a:pt x="216694" y="290513"/>
                </a:lnTo>
                <a:lnTo>
                  <a:pt x="226219" y="252413"/>
                </a:lnTo>
                <a:lnTo>
                  <a:pt x="230981" y="226219"/>
                </a:lnTo>
                <a:lnTo>
                  <a:pt x="230981" y="197644"/>
                </a:lnTo>
                <a:lnTo>
                  <a:pt x="223837" y="159544"/>
                </a:lnTo>
                <a:lnTo>
                  <a:pt x="211931" y="133350"/>
                </a:lnTo>
                <a:lnTo>
                  <a:pt x="192881" y="95250"/>
                </a:lnTo>
                <a:lnTo>
                  <a:pt x="166687" y="57150"/>
                </a:lnTo>
                <a:lnTo>
                  <a:pt x="159544" y="38100"/>
                </a:lnTo>
                <a:lnTo>
                  <a:pt x="159544" y="23813"/>
                </a:lnTo>
                <a:lnTo>
                  <a:pt x="166687" y="7144"/>
                </a:lnTo>
                <a:lnTo>
                  <a:pt x="183356" y="0"/>
                </a:lnTo>
                <a:lnTo>
                  <a:pt x="223837" y="7144"/>
                </a:lnTo>
                <a:lnTo>
                  <a:pt x="309562" y="54769"/>
                </a:lnTo>
                <a:lnTo>
                  <a:pt x="373856" y="90488"/>
                </a:lnTo>
                <a:lnTo>
                  <a:pt x="428625" y="123825"/>
                </a:lnTo>
                <a:lnTo>
                  <a:pt x="478631" y="164307"/>
                </a:lnTo>
                <a:lnTo>
                  <a:pt x="516731" y="197644"/>
                </a:lnTo>
                <a:lnTo>
                  <a:pt x="545306" y="228600"/>
                </a:lnTo>
                <a:lnTo>
                  <a:pt x="554831" y="242888"/>
                </a:lnTo>
                <a:lnTo>
                  <a:pt x="564356" y="266700"/>
                </a:lnTo>
                <a:lnTo>
                  <a:pt x="569119" y="292894"/>
                </a:lnTo>
                <a:lnTo>
                  <a:pt x="564356" y="314325"/>
                </a:lnTo>
                <a:lnTo>
                  <a:pt x="550069" y="338138"/>
                </a:lnTo>
                <a:lnTo>
                  <a:pt x="509587" y="376238"/>
                </a:lnTo>
                <a:lnTo>
                  <a:pt x="452437" y="416719"/>
                </a:lnTo>
                <a:lnTo>
                  <a:pt x="359569" y="490538"/>
                </a:lnTo>
                <a:lnTo>
                  <a:pt x="283369" y="552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7C68A01-6428-8E49-B3F1-F31D281EAF45}"/>
              </a:ext>
            </a:extLst>
          </p:cNvPr>
          <p:cNvSpPr/>
          <p:nvPr/>
        </p:nvSpPr>
        <p:spPr>
          <a:xfrm>
            <a:off x="5437188" y="1476375"/>
            <a:ext cx="490537" cy="639763"/>
          </a:xfrm>
          <a:custGeom>
            <a:avLst/>
            <a:gdLst>
              <a:gd name="connsiteX0" fmla="*/ 200025 w 490537"/>
              <a:gd name="connsiteY0" fmla="*/ 390525 h 640556"/>
              <a:gd name="connsiteX1" fmla="*/ 195262 w 490537"/>
              <a:gd name="connsiteY1" fmla="*/ 283369 h 640556"/>
              <a:gd name="connsiteX2" fmla="*/ 185737 w 490537"/>
              <a:gd name="connsiteY2" fmla="*/ 247650 h 640556"/>
              <a:gd name="connsiteX3" fmla="*/ 169069 w 490537"/>
              <a:gd name="connsiteY3" fmla="*/ 214313 h 640556"/>
              <a:gd name="connsiteX4" fmla="*/ 135731 w 490537"/>
              <a:gd name="connsiteY4" fmla="*/ 180975 h 640556"/>
              <a:gd name="connsiteX5" fmla="*/ 73819 w 490537"/>
              <a:gd name="connsiteY5" fmla="*/ 123825 h 640556"/>
              <a:gd name="connsiteX6" fmla="*/ 38100 w 490537"/>
              <a:gd name="connsiteY6" fmla="*/ 97631 h 640556"/>
              <a:gd name="connsiteX7" fmla="*/ 9525 w 490537"/>
              <a:gd name="connsiteY7" fmla="*/ 78581 h 640556"/>
              <a:gd name="connsiteX8" fmla="*/ 0 w 490537"/>
              <a:gd name="connsiteY8" fmla="*/ 64294 h 640556"/>
              <a:gd name="connsiteX9" fmla="*/ 2381 w 490537"/>
              <a:gd name="connsiteY9" fmla="*/ 42863 h 640556"/>
              <a:gd name="connsiteX10" fmla="*/ 16669 w 490537"/>
              <a:gd name="connsiteY10" fmla="*/ 23813 h 640556"/>
              <a:gd name="connsiteX11" fmla="*/ 33337 w 490537"/>
              <a:gd name="connsiteY11" fmla="*/ 11906 h 640556"/>
              <a:gd name="connsiteX12" fmla="*/ 66675 w 490537"/>
              <a:gd name="connsiteY12" fmla="*/ 2381 h 640556"/>
              <a:gd name="connsiteX13" fmla="*/ 128587 w 490537"/>
              <a:gd name="connsiteY13" fmla="*/ 0 h 640556"/>
              <a:gd name="connsiteX14" fmla="*/ 180975 w 490537"/>
              <a:gd name="connsiteY14" fmla="*/ 9525 h 640556"/>
              <a:gd name="connsiteX15" fmla="*/ 238125 w 490537"/>
              <a:gd name="connsiteY15" fmla="*/ 35719 h 640556"/>
              <a:gd name="connsiteX16" fmla="*/ 335756 w 490537"/>
              <a:gd name="connsiteY16" fmla="*/ 88106 h 640556"/>
              <a:gd name="connsiteX17" fmla="*/ 414337 w 490537"/>
              <a:gd name="connsiteY17" fmla="*/ 138113 h 640556"/>
              <a:gd name="connsiteX18" fmla="*/ 450056 w 490537"/>
              <a:gd name="connsiteY18" fmla="*/ 169069 h 640556"/>
              <a:gd name="connsiteX19" fmla="*/ 473869 w 490537"/>
              <a:gd name="connsiteY19" fmla="*/ 192881 h 640556"/>
              <a:gd name="connsiteX20" fmla="*/ 483394 w 490537"/>
              <a:gd name="connsiteY20" fmla="*/ 207169 h 640556"/>
              <a:gd name="connsiteX21" fmla="*/ 488156 w 490537"/>
              <a:gd name="connsiteY21" fmla="*/ 219075 h 640556"/>
              <a:gd name="connsiteX22" fmla="*/ 490537 w 490537"/>
              <a:gd name="connsiteY22" fmla="*/ 235744 h 640556"/>
              <a:gd name="connsiteX23" fmla="*/ 483394 w 490537"/>
              <a:gd name="connsiteY23" fmla="*/ 257175 h 640556"/>
              <a:gd name="connsiteX24" fmla="*/ 469106 w 490537"/>
              <a:gd name="connsiteY24" fmla="*/ 276225 h 640556"/>
              <a:gd name="connsiteX25" fmla="*/ 457200 w 490537"/>
              <a:gd name="connsiteY25" fmla="*/ 292894 h 640556"/>
              <a:gd name="connsiteX26" fmla="*/ 445294 w 490537"/>
              <a:gd name="connsiteY26" fmla="*/ 323850 h 640556"/>
              <a:gd name="connsiteX27" fmla="*/ 385762 w 490537"/>
              <a:gd name="connsiteY27" fmla="*/ 616744 h 640556"/>
              <a:gd name="connsiteX28" fmla="*/ 202406 w 490537"/>
              <a:gd name="connsiteY28" fmla="*/ 640556 h 640556"/>
              <a:gd name="connsiteX29" fmla="*/ 200025 w 490537"/>
              <a:gd name="connsiteY29" fmla="*/ 390525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0537" h="640556">
                <a:moveTo>
                  <a:pt x="200025" y="390525"/>
                </a:moveTo>
                <a:lnTo>
                  <a:pt x="195262" y="283369"/>
                </a:lnTo>
                <a:lnTo>
                  <a:pt x="185737" y="247650"/>
                </a:lnTo>
                <a:lnTo>
                  <a:pt x="169069" y="214313"/>
                </a:lnTo>
                <a:lnTo>
                  <a:pt x="135731" y="180975"/>
                </a:lnTo>
                <a:lnTo>
                  <a:pt x="73819" y="123825"/>
                </a:lnTo>
                <a:lnTo>
                  <a:pt x="38100" y="97631"/>
                </a:lnTo>
                <a:lnTo>
                  <a:pt x="9525" y="78581"/>
                </a:lnTo>
                <a:lnTo>
                  <a:pt x="0" y="64294"/>
                </a:lnTo>
                <a:lnTo>
                  <a:pt x="2381" y="42863"/>
                </a:lnTo>
                <a:lnTo>
                  <a:pt x="16669" y="23813"/>
                </a:lnTo>
                <a:lnTo>
                  <a:pt x="33337" y="11906"/>
                </a:lnTo>
                <a:lnTo>
                  <a:pt x="66675" y="2381"/>
                </a:lnTo>
                <a:lnTo>
                  <a:pt x="128587" y="0"/>
                </a:lnTo>
                <a:lnTo>
                  <a:pt x="180975" y="9525"/>
                </a:lnTo>
                <a:lnTo>
                  <a:pt x="238125" y="35719"/>
                </a:lnTo>
                <a:lnTo>
                  <a:pt x="335756" y="88106"/>
                </a:lnTo>
                <a:lnTo>
                  <a:pt x="414337" y="138113"/>
                </a:lnTo>
                <a:lnTo>
                  <a:pt x="450056" y="169069"/>
                </a:lnTo>
                <a:lnTo>
                  <a:pt x="473869" y="192881"/>
                </a:lnTo>
                <a:lnTo>
                  <a:pt x="483394" y="207169"/>
                </a:lnTo>
                <a:lnTo>
                  <a:pt x="488156" y="219075"/>
                </a:lnTo>
                <a:lnTo>
                  <a:pt x="490537" y="235744"/>
                </a:lnTo>
                <a:lnTo>
                  <a:pt x="483394" y="257175"/>
                </a:lnTo>
                <a:lnTo>
                  <a:pt x="469106" y="276225"/>
                </a:lnTo>
                <a:lnTo>
                  <a:pt x="457200" y="292894"/>
                </a:lnTo>
                <a:lnTo>
                  <a:pt x="445294" y="323850"/>
                </a:lnTo>
                <a:lnTo>
                  <a:pt x="385762" y="616744"/>
                </a:lnTo>
                <a:lnTo>
                  <a:pt x="202406" y="640556"/>
                </a:lnTo>
                <a:cubicBezTo>
                  <a:pt x="201612" y="558006"/>
                  <a:pt x="200819" y="475456"/>
                  <a:pt x="200025" y="3905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11B5937-8DC1-1943-8B8F-38158AE508FE}"/>
              </a:ext>
            </a:extLst>
          </p:cNvPr>
          <p:cNvSpPr/>
          <p:nvPr/>
        </p:nvSpPr>
        <p:spPr>
          <a:xfrm>
            <a:off x="4681538" y="3294063"/>
            <a:ext cx="488950" cy="1266825"/>
          </a:xfrm>
          <a:custGeom>
            <a:avLst/>
            <a:gdLst>
              <a:gd name="connsiteX0" fmla="*/ 192881 w 488156"/>
              <a:gd name="connsiteY0" fmla="*/ 792956 h 1266825"/>
              <a:gd name="connsiteX1" fmla="*/ 183356 w 488156"/>
              <a:gd name="connsiteY1" fmla="*/ 576262 h 1266825"/>
              <a:gd name="connsiteX2" fmla="*/ 173831 w 488156"/>
              <a:gd name="connsiteY2" fmla="*/ 402431 h 1266825"/>
              <a:gd name="connsiteX3" fmla="*/ 164306 w 488156"/>
              <a:gd name="connsiteY3" fmla="*/ 359569 h 1266825"/>
              <a:gd name="connsiteX4" fmla="*/ 119062 w 488156"/>
              <a:gd name="connsiteY4" fmla="*/ 245269 h 1266825"/>
              <a:gd name="connsiteX5" fmla="*/ 64293 w 488156"/>
              <a:gd name="connsiteY5" fmla="*/ 133350 h 1266825"/>
              <a:gd name="connsiteX6" fmla="*/ 23812 w 488156"/>
              <a:gd name="connsiteY6" fmla="*/ 78581 h 1266825"/>
              <a:gd name="connsiteX7" fmla="*/ 4762 w 488156"/>
              <a:gd name="connsiteY7" fmla="*/ 54769 h 1266825"/>
              <a:gd name="connsiteX8" fmla="*/ 0 w 488156"/>
              <a:gd name="connsiteY8" fmla="*/ 38100 h 1266825"/>
              <a:gd name="connsiteX9" fmla="*/ 2381 w 488156"/>
              <a:gd name="connsiteY9" fmla="*/ 23812 h 1266825"/>
              <a:gd name="connsiteX10" fmla="*/ 11906 w 488156"/>
              <a:gd name="connsiteY10" fmla="*/ 11906 h 1266825"/>
              <a:gd name="connsiteX11" fmla="*/ 40481 w 488156"/>
              <a:gd name="connsiteY11" fmla="*/ 0 h 1266825"/>
              <a:gd name="connsiteX12" fmla="*/ 61912 w 488156"/>
              <a:gd name="connsiteY12" fmla="*/ 0 h 1266825"/>
              <a:gd name="connsiteX13" fmla="*/ 123825 w 488156"/>
              <a:gd name="connsiteY13" fmla="*/ 14287 h 1266825"/>
              <a:gd name="connsiteX14" fmla="*/ 290512 w 488156"/>
              <a:gd name="connsiteY14" fmla="*/ 50006 h 1266825"/>
              <a:gd name="connsiteX15" fmla="*/ 333375 w 488156"/>
              <a:gd name="connsiteY15" fmla="*/ 226219 h 1266825"/>
              <a:gd name="connsiteX16" fmla="*/ 376237 w 488156"/>
              <a:gd name="connsiteY16" fmla="*/ 488156 h 1266825"/>
              <a:gd name="connsiteX17" fmla="*/ 397668 w 488156"/>
              <a:gd name="connsiteY17" fmla="*/ 647700 h 1266825"/>
              <a:gd name="connsiteX18" fmla="*/ 419100 w 488156"/>
              <a:gd name="connsiteY18" fmla="*/ 957262 h 1266825"/>
              <a:gd name="connsiteX19" fmla="*/ 488156 w 488156"/>
              <a:gd name="connsiteY19" fmla="*/ 1126331 h 1266825"/>
              <a:gd name="connsiteX20" fmla="*/ 478631 w 488156"/>
              <a:gd name="connsiteY20" fmla="*/ 1169194 h 1266825"/>
              <a:gd name="connsiteX21" fmla="*/ 466725 w 488156"/>
              <a:gd name="connsiteY21" fmla="*/ 1195387 h 1266825"/>
              <a:gd name="connsiteX22" fmla="*/ 419100 w 488156"/>
              <a:gd name="connsiteY22" fmla="*/ 1262062 h 1266825"/>
              <a:gd name="connsiteX23" fmla="*/ 397668 w 488156"/>
              <a:gd name="connsiteY23" fmla="*/ 1266825 h 1266825"/>
              <a:gd name="connsiteX24" fmla="*/ 364331 w 488156"/>
              <a:gd name="connsiteY24" fmla="*/ 1259681 h 1266825"/>
              <a:gd name="connsiteX25" fmla="*/ 326231 w 488156"/>
              <a:gd name="connsiteY25" fmla="*/ 1243012 h 1266825"/>
              <a:gd name="connsiteX26" fmla="*/ 290512 w 488156"/>
              <a:gd name="connsiteY26" fmla="*/ 1216819 h 1266825"/>
              <a:gd name="connsiteX27" fmla="*/ 264318 w 488156"/>
              <a:gd name="connsiteY27" fmla="*/ 1188244 h 1266825"/>
              <a:gd name="connsiteX28" fmla="*/ 242887 w 488156"/>
              <a:gd name="connsiteY28" fmla="*/ 1152525 h 1266825"/>
              <a:gd name="connsiteX29" fmla="*/ 221456 w 488156"/>
              <a:gd name="connsiteY29" fmla="*/ 1097756 h 1266825"/>
              <a:gd name="connsiteX30" fmla="*/ 209550 w 488156"/>
              <a:gd name="connsiteY30" fmla="*/ 1040606 h 1266825"/>
              <a:gd name="connsiteX31" fmla="*/ 204787 w 488156"/>
              <a:gd name="connsiteY31" fmla="*/ 976312 h 1266825"/>
              <a:gd name="connsiteX32" fmla="*/ 192881 w 488156"/>
              <a:gd name="connsiteY32" fmla="*/ 792956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156" h="1266825">
                <a:moveTo>
                  <a:pt x="192881" y="792956"/>
                </a:moveTo>
                <a:lnTo>
                  <a:pt x="183356" y="576262"/>
                </a:lnTo>
                <a:lnTo>
                  <a:pt x="173831" y="402431"/>
                </a:lnTo>
                <a:lnTo>
                  <a:pt x="164306" y="359569"/>
                </a:lnTo>
                <a:lnTo>
                  <a:pt x="119062" y="245269"/>
                </a:lnTo>
                <a:lnTo>
                  <a:pt x="64293" y="133350"/>
                </a:lnTo>
                <a:lnTo>
                  <a:pt x="23812" y="78581"/>
                </a:lnTo>
                <a:lnTo>
                  <a:pt x="4762" y="54769"/>
                </a:lnTo>
                <a:lnTo>
                  <a:pt x="0" y="38100"/>
                </a:lnTo>
                <a:lnTo>
                  <a:pt x="2381" y="23812"/>
                </a:lnTo>
                <a:lnTo>
                  <a:pt x="11906" y="11906"/>
                </a:lnTo>
                <a:lnTo>
                  <a:pt x="40481" y="0"/>
                </a:lnTo>
                <a:lnTo>
                  <a:pt x="61912" y="0"/>
                </a:lnTo>
                <a:lnTo>
                  <a:pt x="123825" y="14287"/>
                </a:lnTo>
                <a:lnTo>
                  <a:pt x="290512" y="50006"/>
                </a:lnTo>
                <a:lnTo>
                  <a:pt x="333375" y="226219"/>
                </a:lnTo>
                <a:lnTo>
                  <a:pt x="376237" y="488156"/>
                </a:lnTo>
                <a:lnTo>
                  <a:pt x="397668" y="647700"/>
                </a:lnTo>
                <a:lnTo>
                  <a:pt x="419100" y="957262"/>
                </a:lnTo>
                <a:lnTo>
                  <a:pt x="488156" y="1126331"/>
                </a:lnTo>
                <a:lnTo>
                  <a:pt x="478631" y="1169194"/>
                </a:lnTo>
                <a:lnTo>
                  <a:pt x="466725" y="1195387"/>
                </a:lnTo>
                <a:lnTo>
                  <a:pt x="419100" y="1262062"/>
                </a:lnTo>
                <a:lnTo>
                  <a:pt x="397668" y="1266825"/>
                </a:lnTo>
                <a:lnTo>
                  <a:pt x="364331" y="1259681"/>
                </a:lnTo>
                <a:lnTo>
                  <a:pt x="326231" y="1243012"/>
                </a:lnTo>
                <a:lnTo>
                  <a:pt x="290512" y="1216819"/>
                </a:lnTo>
                <a:lnTo>
                  <a:pt x="264318" y="1188244"/>
                </a:lnTo>
                <a:lnTo>
                  <a:pt x="242887" y="1152525"/>
                </a:lnTo>
                <a:lnTo>
                  <a:pt x="221456" y="1097756"/>
                </a:lnTo>
                <a:lnTo>
                  <a:pt x="209550" y="1040606"/>
                </a:lnTo>
                <a:lnTo>
                  <a:pt x="204787" y="976312"/>
                </a:lnTo>
                <a:lnTo>
                  <a:pt x="192881" y="792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480565A-296E-6249-B0B6-25E813E8C476}"/>
              </a:ext>
            </a:extLst>
          </p:cNvPr>
          <p:cNvSpPr/>
          <p:nvPr/>
        </p:nvSpPr>
        <p:spPr>
          <a:xfrm>
            <a:off x="3733800" y="1876425"/>
            <a:ext cx="919163" cy="619125"/>
          </a:xfrm>
          <a:custGeom>
            <a:avLst/>
            <a:gdLst>
              <a:gd name="connsiteX0" fmla="*/ 573881 w 919163"/>
              <a:gd name="connsiteY0" fmla="*/ 447675 h 619125"/>
              <a:gd name="connsiteX1" fmla="*/ 483394 w 919163"/>
              <a:gd name="connsiteY1" fmla="*/ 366713 h 619125"/>
              <a:gd name="connsiteX2" fmla="*/ 414338 w 919163"/>
              <a:gd name="connsiteY2" fmla="*/ 311944 h 619125"/>
              <a:gd name="connsiteX3" fmla="*/ 330994 w 919163"/>
              <a:gd name="connsiteY3" fmla="*/ 254794 h 619125"/>
              <a:gd name="connsiteX4" fmla="*/ 209550 w 919163"/>
              <a:gd name="connsiteY4" fmla="*/ 178594 h 619125"/>
              <a:gd name="connsiteX5" fmla="*/ 0 w 919163"/>
              <a:gd name="connsiteY5" fmla="*/ 54769 h 619125"/>
              <a:gd name="connsiteX6" fmla="*/ 116681 w 919163"/>
              <a:gd name="connsiteY6" fmla="*/ 0 h 619125"/>
              <a:gd name="connsiteX7" fmla="*/ 250031 w 919163"/>
              <a:gd name="connsiteY7" fmla="*/ 35719 h 619125"/>
              <a:gd name="connsiteX8" fmla="*/ 390525 w 919163"/>
              <a:gd name="connsiteY8" fmla="*/ 76200 h 619125"/>
              <a:gd name="connsiteX9" fmla="*/ 507206 w 919163"/>
              <a:gd name="connsiteY9" fmla="*/ 111919 h 619125"/>
              <a:gd name="connsiteX10" fmla="*/ 595313 w 919163"/>
              <a:gd name="connsiteY10" fmla="*/ 145256 h 619125"/>
              <a:gd name="connsiteX11" fmla="*/ 650081 w 919163"/>
              <a:gd name="connsiteY11" fmla="*/ 171450 h 619125"/>
              <a:gd name="connsiteX12" fmla="*/ 697706 w 919163"/>
              <a:gd name="connsiteY12" fmla="*/ 204788 h 619125"/>
              <a:gd name="connsiteX13" fmla="*/ 759619 w 919163"/>
              <a:gd name="connsiteY13" fmla="*/ 261938 h 619125"/>
              <a:gd name="connsiteX14" fmla="*/ 812006 w 919163"/>
              <a:gd name="connsiteY14" fmla="*/ 314325 h 619125"/>
              <a:gd name="connsiteX15" fmla="*/ 847725 w 919163"/>
              <a:gd name="connsiteY15" fmla="*/ 352425 h 619125"/>
              <a:gd name="connsiteX16" fmla="*/ 876300 w 919163"/>
              <a:gd name="connsiteY16" fmla="*/ 392906 h 619125"/>
              <a:gd name="connsiteX17" fmla="*/ 897731 w 919163"/>
              <a:gd name="connsiteY17" fmla="*/ 423863 h 619125"/>
              <a:gd name="connsiteX18" fmla="*/ 914400 w 919163"/>
              <a:gd name="connsiteY18" fmla="*/ 464344 h 619125"/>
              <a:gd name="connsiteX19" fmla="*/ 919163 w 919163"/>
              <a:gd name="connsiteY19" fmla="*/ 488156 h 619125"/>
              <a:gd name="connsiteX20" fmla="*/ 919163 w 919163"/>
              <a:gd name="connsiteY20" fmla="*/ 523875 h 619125"/>
              <a:gd name="connsiteX21" fmla="*/ 914400 w 919163"/>
              <a:gd name="connsiteY21" fmla="*/ 557213 h 619125"/>
              <a:gd name="connsiteX22" fmla="*/ 900113 w 919163"/>
              <a:gd name="connsiteY22" fmla="*/ 578644 h 619125"/>
              <a:gd name="connsiteX23" fmla="*/ 873919 w 919163"/>
              <a:gd name="connsiteY23" fmla="*/ 602456 h 619125"/>
              <a:gd name="connsiteX24" fmla="*/ 838200 w 919163"/>
              <a:gd name="connsiteY24" fmla="*/ 614363 h 619125"/>
              <a:gd name="connsiteX25" fmla="*/ 800100 w 919163"/>
              <a:gd name="connsiteY25" fmla="*/ 619125 h 619125"/>
              <a:gd name="connsiteX26" fmla="*/ 764381 w 919163"/>
              <a:gd name="connsiteY26" fmla="*/ 609600 h 619125"/>
              <a:gd name="connsiteX27" fmla="*/ 714375 w 919163"/>
              <a:gd name="connsiteY27" fmla="*/ 578644 h 619125"/>
              <a:gd name="connsiteX28" fmla="*/ 573881 w 919163"/>
              <a:gd name="connsiteY28" fmla="*/ 447675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9163" h="619125">
                <a:moveTo>
                  <a:pt x="573881" y="447675"/>
                </a:moveTo>
                <a:lnTo>
                  <a:pt x="483394" y="366713"/>
                </a:lnTo>
                <a:lnTo>
                  <a:pt x="414338" y="311944"/>
                </a:lnTo>
                <a:lnTo>
                  <a:pt x="330994" y="254794"/>
                </a:lnTo>
                <a:lnTo>
                  <a:pt x="209550" y="178594"/>
                </a:lnTo>
                <a:lnTo>
                  <a:pt x="0" y="54769"/>
                </a:lnTo>
                <a:lnTo>
                  <a:pt x="116681" y="0"/>
                </a:lnTo>
                <a:lnTo>
                  <a:pt x="250031" y="35719"/>
                </a:lnTo>
                <a:lnTo>
                  <a:pt x="390525" y="76200"/>
                </a:lnTo>
                <a:lnTo>
                  <a:pt x="507206" y="111919"/>
                </a:lnTo>
                <a:lnTo>
                  <a:pt x="595313" y="145256"/>
                </a:lnTo>
                <a:lnTo>
                  <a:pt x="650081" y="171450"/>
                </a:lnTo>
                <a:lnTo>
                  <a:pt x="697706" y="204788"/>
                </a:lnTo>
                <a:lnTo>
                  <a:pt x="759619" y="261938"/>
                </a:lnTo>
                <a:lnTo>
                  <a:pt x="812006" y="314325"/>
                </a:lnTo>
                <a:lnTo>
                  <a:pt x="847725" y="352425"/>
                </a:lnTo>
                <a:lnTo>
                  <a:pt x="876300" y="392906"/>
                </a:lnTo>
                <a:lnTo>
                  <a:pt x="897731" y="423863"/>
                </a:lnTo>
                <a:lnTo>
                  <a:pt x="914400" y="464344"/>
                </a:lnTo>
                <a:lnTo>
                  <a:pt x="919163" y="488156"/>
                </a:lnTo>
                <a:lnTo>
                  <a:pt x="919163" y="523875"/>
                </a:lnTo>
                <a:lnTo>
                  <a:pt x="914400" y="557213"/>
                </a:lnTo>
                <a:lnTo>
                  <a:pt x="900113" y="578644"/>
                </a:lnTo>
                <a:lnTo>
                  <a:pt x="873919" y="602456"/>
                </a:lnTo>
                <a:lnTo>
                  <a:pt x="838200" y="614363"/>
                </a:lnTo>
                <a:lnTo>
                  <a:pt x="800100" y="619125"/>
                </a:lnTo>
                <a:lnTo>
                  <a:pt x="764381" y="609600"/>
                </a:lnTo>
                <a:lnTo>
                  <a:pt x="714375" y="578644"/>
                </a:lnTo>
                <a:lnTo>
                  <a:pt x="573881" y="447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AF7B300-4FAD-2C42-A10F-39EFE1DA6547}"/>
              </a:ext>
            </a:extLst>
          </p:cNvPr>
          <p:cNvSpPr/>
          <p:nvPr/>
        </p:nvSpPr>
        <p:spPr>
          <a:xfrm rot="16200000">
            <a:off x="2524919" y="3842544"/>
            <a:ext cx="2149475" cy="461963"/>
          </a:xfrm>
          <a:custGeom>
            <a:avLst/>
            <a:gdLst>
              <a:gd name="connsiteX0" fmla="*/ 916781 w 2150269"/>
              <a:gd name="connsiteY0" fmla="*/ 414337 h 461962"/>
              <a:gd name="connsiteX1" fmla="*/ 357188 w 2150269"/>
              <a:gd name="connsiteY1" fmla="*/ 385762 h 461962"/>
              <a:gd name="connsiteX2" fmla="*/ 90488 w 2150269"/>
              <a:gd name="connsiteY2" fmla="*/ 371475 h 461962"/>
              <a:gd name="connsiteX3" fmla="*/ 0 w 2150269"/>
              <a:gd name="connsiteY3" fmla="*/ 171450 h 461962"/>
              <a:gd name="connsiteX4" fmla="*/ 271463 w 2150269"/>
              <a:gd name="connsiteY4" fmla="*/ 171450 h 461962"/>
              <a:gd name="connsiteX5" fmla="*/ 566738 w 2150269"/>
              <a:gd name="connsiteY5" fmla="*/ 169069 h 461962"/>
              <a:gd name="connsiteX6" fmla="*/ 781050 w 2150269"/>
              <a:gd name="connsiteY6" fmla="*/ 171450 h 461962"/>
              <a:gd name="connsiteX7" fmla="*/ 950119 w 2150269"/>
              <a:gd name="connsiteY7" fmla="*/ 176212 h 461962"/>
              <a:gd name="connsiteX8" fmla="*/ 1071563 w 2150269"/>
              <a:gd name="connsiteY8" fmla="*/ 178594 h 461962"/>
              <a:gd name="connsiteX9" fmla="*/ 1362075 w 2150269"/>
              <a:gd name="connsiteY9" fmla="*/ 190500 h 461962"/>
              <a:gd name="connsiteX10" fmla="*/ 1554956 w 2150269"/>
              <a:gd name="connsiteY10" fmla="*/ 216694 h 461962"/>
              <a:gd name="connsiteX11" fmla="*/ 1693069 w 2150269"/>
              <a:gd name="connsiteY11" fmla="*/ 209550 h 461962"/>
              <a:gd name="connsiteX12" fmla="*/ 1762125 w 2150269"/>
              <a:gd name="connsiteY12" fmla="*/ 202406 h 461962"/>
              <a:gd name="connsiteX13" fmla="*/ 1824038 w 2150269"/>
              <a:gd name="connsiteY13" fmla="*/ 190500 h 461962"/>
              <a:gd name="connsiteX14" fmla="*/ 1885950 w 2150269"/>
              <a:gd name="connsiteY14" fmla="*/ 171450 h 461962"/>
              <a:gd name="connsiteX15" fmla="*/ 1938338 w 2150269"/>
              <a:gd name="connsiteY15" fmla="*/ 147637 h 461962"/>
              <a:gd name="connsiteX16" fmla="*/ 1985963 w 2150269"/>
              <a:gd name="connsiteY16" fmla="*/ 109537 h 461962"/>
              <a:gd name="connsiteX17" fmla="*/ 2090738 w 2150269"/>
              <a:gd name="connsiteY17" fmla="*/ 0 h 461962"/>
              <a:gd name="connsiteX18" fmla="*/ 2150269 w 2150269"/>
              <a:gd name="connsiteY18" fmla="*/ 180975 h 461962"/>
              <a:gd name="connsiteX19" fmla="*/ 2043113 w 2150269"/>
              <a:gd name="connsiteY19" fmla="*/ 295275 h 461962"/>
              <a:gd name="connsiteX20" fmla="*/ 2026444 w 2150269"/>
              <a:gd name="connsiteY20" fmla="*/ 328612 h 461962"/>
              <a:gd name="connsiteX21" fmla="*/ 2007394 w 2150269"/>
              <a:gd name="connsiteY21" fmla="*/ 373856 h 461962"/>
              <a:gd name="connsiteX22" fmla="*/ 1985963 w 2150269"/>
              <a:gd name="connsiteY22" fmla="*/ 416719 h 461962"/>
              <a:gd name="connsiteX23" fmla="*/ 1950244 w 2150269"/>
              <a:gd name="connsiteY23" fmla="*/ 447675 h 461962"/>
              <a:gd name="connsiteX24" fmla="*/ 1916906 w 2150269"/>
              <a:gd name="connsiteY24" fmla="*/ 459581 h 461962"/>
              <a:gd name="connsiteX25" fmla="*/ 1885950 w 2150269"/>
              <a:gd name="connsiteY25" fmla="*/ 461962 h 461962"/>
              <a:gd name="connsiteX26" fmla="*/ 1759744 w 2150269"/>
              <a:gd name="connsiteY26" fmla="*/ 452437 h 461962"/>
              <a:gd name="connsiteX27" fmla="*/ 1578769 w 2150269"/>
              <a:gd name="connsiteY27" fmla="*/ 440531 h 461962"/>
              <a:gd name="connsiteX28" fmla="*/ 1400175 w 2150269"/>
              <a:gd name="connsiteY28" fmla="*/ 438150 h 461962"/>
              <a:gd name="connsiteX29" fmla="*/ 916781 w 2150269"/>
              <a:gd name="connsiteY29" fmla="*/ 414337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50269" h="461962">
                <a:moveTo>
                  <a:pt x="916781" y="414337"/>
                </a:moveTo>
                <a:lnTo>
                  <a:pt x="357188" y="385762"/>
                </a:lnTo>
                <a:lnTo>
                  <a:pt x="90488" y="371475"/>
                </a:lnTo>
                <a:lnTo>
                  <a:pt x="0" y="171450"/>
                </a:lnTo>
                <a:lnTo>
                  <a:pt x="271463" y="171450"/>
                </a:lnTo>
                <a:lnTo>
                  <a:pt x="566738" y="169069"/>
                </a:lnTo>
                <a:lnTo>
                  <a:pt x="781050" y="171450"/>
                </a:lnTo>
                <a:lnTo>
                  <a:pt x="950119" y="176212"/>
                </a:lnTo>
                <a:lnTo>
                  <a:pt x="1071563" y="178594"/>
                </a:lnTo>
                <a:lnTo>
                  <a:pt x="1362075" y="190500"/>
                </a:lnTo>
                <a:lnTo>
                  <a:pt x="1554956" y="216694"/>
                </a:lnTo>
                <a:lnTo>
                  <a:pt x="1693069" y="209550"/>
                </a:lnTo>
                <a:lnTo>
                  <a:pt x="1762125" y="202406"/>
                </a:lnTo>
                <a:lnTo>
                  <a:pt x="1824038" y="190500"/>
                </a:lnTo>
                <a:lnTo>
                  <a:pt x="1885950" y="171450"/>
                </a:lnTo>
                <a:lnTo>
                  <a:pt x="1938338" y="147637"/>
                </a:lnTo>
                <a:lnTo>
                  <a:pt x="1985963" y="109537"/>
                </a:lnTo>
                <a:lnTo>
                  <a:pt x="2090738" y="0"/>
                </a:lnTo>
                <a:lnTo>
                  <a:pt x="2150269" y="180975"/>
                </a:lnTo>
                <a:lnTo>
                  <a:pt x="2043113" y="295275"/>
                </a:lnTo>
                <a:lnTo>
                  <a:pt x="2026444" y="328612"/>
                </a:lnTo>
                <a:lnTo>
                  <a:pt x="2007394" y="373856"/>
                </a:lnTo>
                <a:lnTo>
                  <a:pt x="1985963" y="416719"/>
                </a:lnTo>
                <a:lnTo>
                  <a:pt x="1950244" y="447675"/>
                </a:lnTo>
                <a:lnTo>
                  <a:pt x="1916906" y="459581"/>
                </a:lnTo>
                <a:lnTo>
                  <a:pt x="1885950" y="461962"/>
                </a:lnTo>
                <a:lnTo>
                  <a:pt x="1759744" y="452437"/>
                </a:lnTo>
                <a:lnTo>
                  <a:pt x="1578769" y="440531"/>
                </a:lnTo>
                <a:lnTo>
                  <a:pt x="1400175" y="438150"/>
                </a:lnTo>
                <a:lnTo>
                  <a:pt x="916781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E70DED6-7C3D-5940-BA4B-A4A405F8B0AF}"/>
              </a:ext>
            </a:extLst>
          </p:cNvPr>
          <p:cNvSpPr/>
          <p:nvPr/>
        </p:nvSpPr>
        <p:spPr>
          <a:xfrm>
            <a:off x="2536825" y="4725988"/>
            <a:ext cx="2020888" cy="879475"/>
          </a:xfrm>
          <a:custGeom>
            <a:avLst/>
            <a:gdLst>
              <a:gd name="connsiteX0" fmla="*/ 1307307 w 2021682"/>
              <a:gd name="connsiteY0" fmla="*/ 414338 h 878682"/>
              <a:gd name="connsiteX1" fmla="*/ 892969 w 2021682"/>
              <a:gd name="connsiteY1" fmla="*/ 616744 h 878682"/>
              <a:gd name="connsiteX2" fmla="*/ 561975 w 2021682"/>
              <a:gd name="connsiteY2" fmla="*/ 778669 h 878682"/>
              <a:gd name="connsiteX3" fmla="*/ 464344 w 2021682"/>
              <a:gd name="connsiteY3" fmla="*/ 823913 h 878682"/>
              <a:gd name="connsiteX4" fmla="*/ 440532 w 2021682"/>
              <a:gd name="connsiteY4" fmla="*/ 852488 h 878682"/>
              <a:gd name="connsiteX5" fmla="*/ 423863 w 2021682"/>
              <a:gd name="connsiteY5" fmla="*/ 869157 h 878682"/>
              <a:gd name="connsiteX6" fmla="*/ 404813 w 2021682"/>
              <a:gd name="connsiteY6" fmla="*/ 876300 h 878682"/>
              <a:gd name="connsiteX7" fmla="*/ 383382 w 2021682"/>
              <a:gd name="connsiteY7" fmla="*/ 878682 h 878682"/>
              <a:gd name="connsiteX8" fmla="*/ 357188 w 2021682"/>
              <a:gd name="connsiteY8" fmla="*/ 876300 h 878682"/>
              <a:gd name="connsiteX9" fmla="*/ 321469 w 2021682"/>
              <a:gd name="connsiteY9" fmla="*/ 854869 h 878682"/>
              <a:gd name="connsiteX10" fmla="*/ 211932 w 2021682"/>
              <a:gd name="connsiteY10" fmla="*/ 764382 h 878682"/>
              <a:gd name="connsiteX11" fmla="*/ 133350 w 2021682"/>
              <a:gd name="connsiteY11" fmla="*/ 681038 h 878682"/>
              <a:gd name="connsiteX12" fmla="*/ 71438 w 2021682"/>
              <a:gd name="connsiteY12" fmla="*/ 600075 h 878682"/>
              <a:gd name="connsiteX13" fmla="*/ 45244 w 2021682"/>
              <a:gd name="connsiteY13" fmla="*/ 557213 h 878682"/>
              <a:gd name="connsiteX14" fmla="*/ 14288 w 2021682"/>
              <a:gd name="connsiteY14" fmla="*/ 504825 h 878682"/>
              <a:gd name="connsiteX15" fmla="*/ 4763 w 2021682"/>
              <a:gd name="connsiteY15" fmla="*/ 483394 h 878682"/>
              <a:gd name="connsiteX16" fmla="*/ 0 w 2021682"/>
              <a:gd name="connsiteY16" fmla="*/ 466725 h 878682"/>
              <a:gd name="connsiteX17" fmla="*/ 7144 w 2021682"/>
              <a:gd name="connsiteY17" fmla="*/ 447675 h 878682"/>
              <a:gd name="connsiteX18" fmla="*/ 33338 w 2021682"/>
              <a:gd name="connsiteY18" fmla="*/ 442913 h 878682"/>
              <a:gd name="connsiteX19" fmla="*/ 59532 w 2021682"/>
              <a:gd name="connsiteY19" fmla="*/ 450057 h 878682"/>
              <a:gd name="connsiteX20" fmla="*/ 107157 w 2021682"/>
              <a:gd name="connsiteY20" fmla="*/ 473869 h 878682"/>
              <a:gd name="connsiteX21" fmla="*/ 195263 w 2021682"/>
              <a:gd name="connsiteY21" fmla="*/ 528638 h 878682"/>
              <a:gd name="connsiteX22" fmla="*/ 230982 w 2021682"/>
              <a:gd name="connsiteY22" fmla="*/ 550069 h 878682"/>
              <a:gd name="connsiteX23" fmla="*/ 254794 w 2021682"/>
              <a:gd name="connsiteY23" fmla="*/ 554832 h 878682"/>
              <a:gd name="connsiteX24" fmla="*/ 300038 w 2021682"/>
              <a:gd name="connsiteY24" fmla="*/ 559594 h 878682"/>
              <a:gd name="connsiteX25" fmla="*/ 330994 w 2021682"/>
              <a:gd name="connsiteY25" fmla="*/ 559594 h 878682"/>
              <a:gd name="connsiteX26" fmla="*/ 378619 w 2021682"/>
              <a:gd name="connsiteY26" fmla="*/ 550069 h 878682"/>
              <a:gd name="connsiteX27" fmla="*/ 578644 w 2021682"/>
              <a:gd name="connsiteY27" fmla="*/ 500063 h 878682"/>
              <a:gd name="connsiteX28" fmla="*/ 771525 w 2021682"/>
              <a:gd name="connsiteY28" fmla="*/ 435769 h 878682"/>
              <a:gd name="connsiteX29" fmla="*/ 1002507 w 2021682"/>
              <a:gd name="connsiteY29" fmla="*/ 354807 h 878682"/>
              <a:gd name="connsiteX30" fmla="*/ 1216819 w 2021682"/>
              <a:gd name="connsiteY30" fmla="*/ 283369 h 878682"/>
              <a:gd name="connsiteX31" fmla="*/ 1416844 w 2021682"/>
              <a:gd name="connsiteY31" fmla="*/ 209550 h 878682"/>
              <a:gd name="connsiteX32" fmla="*/ 1685925 w 2021682"/>
              <a:gd name="connsiteY32" fmla="*/ 107157 h 878682"/>
              <a:gd name="connsiteX33" fmla="*/ 1974057 w 2021682"/>
              <a:gd name="connsiteY33" fmla="*/ 2382 h 878682"/>
              <a:gd name="connsiteX34" fmla="*/ 2000250 w 2021682"/>
              <a:gd name="connsiteY34" fmla="*/ 0 h 878682"/>
              <a:gd name="connsiteX35" fmla="*/ 2016919 w 2021682"/>
              <a:gd name="connsiteY35" fmla="*/ 4763 h 878682"/>
              <a:gd name="connsiteX36" fmla="*/ 2021682 w 2021682"/>
              <a:gd name="connsiteY36" fmla="*/ 16669 h 878682"/>
              <a:gd name="connsiteX37" fmla="*/ 2016919 w 2021682"/>
              <a:gd name="connsiteY37" fmla="*/ 38100 h 878682"/>
              <a:gd name="connsiteX38" fmla="*/ 2005013 w 2021682"/>
              <a:gd name="connsiteY38" fmla="*/ 66675 h 878682"/>
              <a:gd name="connsiteX39" fmla="*/ 1843088 w 2021682"/>
              <a:gd name="connsiteY39" fmla="*/ 145257 h 878682"/>
              <a:gd name="connsiteX40" fmla="*/ 1307307 w 2021682"/>
              <a:gd name="connsiteY40" fmla="*/ 414338 h 87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21682" h="878682">
                <a:moveTo>
                  <a:pt x="1307307" y="414338"/>
                </a:moveTo>
                <a:lnTo>
                  <a:pt x="892969" y="616744"/>
                </a:lnTo>
                <a:lnTo>
                  <a:pt x="561975" y="778669"/>
                </a:lnTo>
                <a:lnTo>
                  <a:pt x="464344" y="823913"/>
                </a:lnTo>
                <a:lnTo>
                  <a:pt x="440532" y="852488"/>
                </a:lnTo>
                <a:lnTo>
                  <a:pt x="423863" y="869157"/>
                </a:lnTo>
                <a:lnTo>
                  <a:pt x="404813" y="876300"/>
                </a:lnTo>
                <a:lnTo>
                  <a:pt x="383382" y="878682"/>
                </a:lnTo>
                <a:lnTo>
                  <a:pt x="357188" y="876300"/>
                </a:lnTo>
                <a:lnTo>
                  <a:pt x="321469" y="854869"/>
                </a:lnTo>
                <a:lnTo>
                  <a:pt x="211932" y="764382"/>
                </a:lnTo>
                <a:lnTo>
                  <a:pt x="133350" y="681038"/>
                </a:lnTo>
                <a:lnTo>
                  <a:pt x="71438" y="600075"/>
                </a:lnTo>
                <a:lnTo>
                  <a:pt x="45244" y="557213"/>
                </a:lnTo>
                <a:lnTo>
                  <a:pt x="14288" y="504825"/>
                </a:lnTo>
                <a:lnTo>
                  <a:pt x="4763" y="483394"/>
                </a:lnTo>
                <a:lnTo>
                  <a:pt x="0" y="466725"/>
                </a:lnTo>
                <a:lnTo>
                  <a:pt x="7144" y="447675"/>
                </a:lnTo>
                <a:cubicBezTo>
                  <a:pt x="31735" y="442757"/>
                  <a:pt x="22862" y="442913"/>
                  <a:pt x="33338" y="442913"/>
                </a:cubicBezTo>
                <a:lnTo>
                  <a:pt x="59532" y="450057"/>
                </a:lnTo>
                <a:lnTo>
                  <a:pt x="107157" y="473869"/>
                </a:lnTo>
                <a:lnTo>
                  <a:pt x="195263" y="528638"/>
                </a:lnTo>
                <a:lnTo>
                  <a:pt x="230982" y="550069"/>
                </a:lnTo>
                <a:lnTo>
                  <a:pt x="254794" y="554832"/>
                </a:lnTo>
                <a:lnTo>
                  <a:pt x="300038" y="559594"/>
                </a:lnTo>
                <a:lnTo>
                  <a:pt x="330994" y="559594"/>
                </a:lnTo>
                <a:lnTo>
                  <a:pt x="378619" y="550069"/>
                </a:lnTo>
                <a:lnTo>
                  <a:pt x="578644" y="500063"/>
                </a:lnTo>
                <a:lnTo>
                  <a:pt x="771525" y="435769"/>
                </a:lnTo>
                <a:lnTo>
                  <a:pt x="1002507" y="354807"/>
                </a:lnTo>
                <a:lnTo>
                  <a:pt x="1216819" y="283369"/>
                </a:lnTo>
                <a:lnTo>
                  <a:pt x="1416844" y="209550"/>
                </a:lnTo>
                <a:lnTo>
                  <a:pt x="1685925" y="107157"/>
                </a:lnTo>
                <a:lnTo>
                  <a:pt x="1974057" y="2382"/>
                </a:lnTo>
                <a:lnTo>
                  <a:pt x="2000250" y="0"/>
                </a:lnTo>
                <a:lnTo>
                  <a:pt x="2016919" y="4763"/>
                </a:lnTo>
                <a:lnTo>
                  <a:pt x="2021682" y="16669"/>
                </a:lnTo>
                <a:lnTo>
                  <a:pt x="2016919" y="38100"/>
                </a:lnTo>
                <a:lnTo>
                  <a:pt x="2005013" y="66675"/>
                </a:lnTo>
                <a:lnTo>
                  <a:pt x="1843088" y="145257"/>
                </a:lnTo>
                <a:lnTo>
                  <a:pt x="1307307" y="414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FB41085-E49C-AB4D-B515-FD0993A689FF}"/>
              </a:ext>
            </a:extLst>
          </p:cNvPr>
          <p:cNvSpPr/>
          <p:nvPr/>
        </p:nvSpPr>
        <p:spPr>
          <a:xfrm>
            <a:off x="4738688" y="1887538"/>
            <a:ext cx="2009775" cy="400050"/>
          </a:xfrm>
          <a:custGeom>
            <a:avLst/>
            <a:gdLst>
              <a:gd name="connsiteX0" fmla="*/ 950118 w 2009775"/>
              <a:gd name="connsiteY0" fmla="*/ 335757 h 400050"/>
              <a:gd name="connsiteX1" fmla="*/ 454818 w 2009775"/>
              <a:gd name="connsiteY1" fmla="*/ 376238 h 400050"/>
              <a:gd name="connsiteX2" fmla="*/ 266700 w 2009775"/>
              <a:gd name="connsiteY2" fmla="*/ 400050 h 400050"/>
              <a:gd name="connsiteX3" fmla="*/ 183356 w 2009775"/>
              <a:gd name="connsiteY3" fmla="*/ 357188 h 400050"/>
              <a:gd name="connsiteX4" fmla="*/ 128587 w 2009775"/>
              <a:gd name="connsiteY4" fmla="*/ 323850 h 400050"/>
              <a:gd name="connsiteX5" fmla="*/ 85725 w 2009775"/>
              <a:gd name="connsiteY5" fmla="*/ 288132 h 400050"/>
              <a:gd name="connsiteX6" fmla="*/ 30956 w 2009775"/>
              <a:gd name="connsiteY6" fmla="*/ 235744 h 400050"/>
              <a:gd name="connsiteX7" fmla="*/ 7143 w 2009775"/>
              <a:gd name="connsiteY7" fmla="*/ 202407 h 400050"/>
              <a:gd name="connsiteX8" fmla="*/ 0 w 2009775"/>
              <a:gd name="connsiteY8" fmla="*/ 176213 h 400050"/>
              <a:gd name="connsiteX9" fmla="*/ 7143 w 2009775"/>
              <a:gd name="connsiteY9" fmla="*/ 159544 h 400050"/>
              <a:gd name="connsiteX10" fmla="*/ 28575 w 2009775"/>
              <a:gd name="connsiteY10" fmla="*/ 152400 h 400050"/>
              <a:gd name="connsiteX11" fmla="*/ 66675 w 2009775"/>
              <a:gd name="connsiteY11" fmla="*/ 159544 h 400050"/>
              <a:gd name="connsiteX12" fmla="*/ 142875 w 2009775"/>
              <a:gd name="connsiteY12" fmla="*/ 183357 h 400050"/>
              <a:gd name="connsiteX13" fmla="*/ 235743 w 2009775"/>
              <a:gd name="connsiteY13" fmla="*/ 209550 h 400050"/>
              <a:gd name="connsiteX14" fmla="*/ 311943 w 2009775"/>
              <a:gd name="connsiteY14" fmla="*/ 223838 h 400050"/>
              <a:gd name="connsiteX15" fmla="*/ 369093 w 2009775"/>
              <a:gd name="connsiteY15" fmla="*/ 226219 h 400050"/>
              <a:gd name="connsiteX16" fmla="*/ 452437 w 2009775"/>
              <a:gd name="connsiteY16" fmla="*/ 219075 h 400050"/>
              <a:gd name="connsiteX17" fmla="*/ 742950 w 2009775"/>
              <a:gd name="connsiteY17" fmla="*/ 185738 h 400050"/>
              <a:gd name="connsiteX18" fmla="*/ 902493 w 2009775"/>
              <a:gd name="connsiteY18" fmla="*/ 157163 h 400050"/>
              <a:gd name="connsiteX19" fmla="*/ 1092993 w 2009775"/>
              <a:gd name="connsiteY19" fmla="*/ 138113 h 400050"/>
              <a:gd name="connsiteX20" fmla="*/ 1190625 w 2009775"/>
              <a:gd name="connsiteY20" fmla="*/ 123825 h 400050"/>
              <a:gd name="connsiteX21" fmla="*/ 1507331 w 2009775"/>
              <a:gd name="connsiteY21" fmla="*/ 66675 h 400050"/>
              <a:gd name="connsiteX22" fmla="*/ 1583531 w 2009775"/>
              <a:gd name="connsiteY22" fmla="*/ 30957 h 400050"/>
              <a:gd name="connsiteX23" fmla="*/ 1635918 w 2009775"/>
              <a:gd name="connsiteY23" fmla="*/ 9525 h 400050"/>
              <a:gd name="connsiteX24" fmla="*/ 1676400 w 2009775"/>
              <a:gd name="connsiteY24" fmla="*/ 0 h 400050"/>
              <a:gd name="connsiteX25" fmla="*/ 1735931 w 2009775"/>
              <a:gd name="connsiteY25" fmla="*/ 0 h 400050"/>
              <a:gd name="connsiteX26" fmla="*/ 1814512 w 2009775"/>
              <a:gd name="connsiteY26" fmla="*/ 14288 h 400050"/>
              <a:gd name="connsiteX27" fmla="*/ 1900237 w 2009775"/>
              <a:gd name="connsiteY27" fmla="*/ 40482 h 400050"/>
              <a:gd name="connsiteX28" fmla="*/ 1950243 w 2009775"/>
              <a:gd name="connsiteY28" fmla="*/ 66675 h 400050"/>
              <a:gd name="connsiteX29" fmla="*/ 1985962 w 2009775"/>
              <a:gd name="connsiteY29" fmla="*/ 90488 h 400050"/>
              <a:gd name="connsiteX30" fmla="*/ 2000250 w 2009775"/>
              <a:gd name="connsiteY30" fmla="*/ 107157 h 400050"/>
              <a:gd name="connsiteX31" fmla="*/ 2007393 w 2009775"/>
              <a:gd name="connsiteY31" fmla="*/ 123825 h 400050"/>
              <a:gd name="connsiteX32" fmla="*/ 2009775 w 2009775"/>
              <a:gd name="connsiteY32" fmla="*/ 147638 h 400050"/>
              <a:gd name="connsiteX33" fmla="*/ 2002631 w 2009775"/>
              <a:gd name="connsiteY33" fmla="*/ 169069 h 400050"/>
              <a:gd name="connsiteX34" fmla="*/ 1978818 w 2009775"/>
              <a:gd name="connsiteY34" fmla="*/ 185738 h 400050"/>
              <a:gd name="connsiteX35" fmla="*/ 1947862 w 2009775"/>
              <a:gd name="connsiteY35" fmla="*/ 192882 h 400050"/>
              <a:gd name="connsiteX36" fmla="*/ 1871662 w 2009775"/>
              <a:gd name="connsiteY36" fmla="*/ 207169 h 400050"/>
              <a:gd name="connsiteX37" fmla="*/ 1604962 w 2009775"/>
              <a:gd name="connsiteY37" fmla="*/ 245269 h 400050"/>
              <a:gd name="connsiteX38" fmla="*/ 1288256 w 2009775"/>
              <a:gd name="connsiteY38" fmla="*/ 290513 h 400050"/>
              <a:gd name="connsiteX39" fmla="*/ 950118 w 2009775"/>
              <a:gd name="connsiteY39" fmla="*/ 335757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09775" h="400050">
                <a:moveTo>
                  <a:pt x="950118" y="335757"/>
                </a:moveTo>
                <a:lnTo>
                  <a:pt x="454818" y="376238"/>
                </a:lnTo>
                <a:lnTo>
                  <a:pt x="266700" y="400050"/>
                </a:lnTo>
                <a:lnTo>
                  <a:pt x="183356" y="357188"/>
                </a:lnTo>
                <a:lnTo>
                  <a:pt x="128587" y="323850"/>
                </a:lnTo>
                <a:lnTo>
                  <a:pt x="85725" y="288132"/>
                </a:lnTo>
                <a:lnTo>
                  <a:pt x="30956" y="235744"/>
                </a:lnTo>
                <a:lnTo>
                  <a:pt x="7143" y="202407"/>
                </a:lnTo>
                <a:lnTo>
                  <a:pt x="0" y="176213"/>
                </a:lnTo>
                <a:lnTo>
                  <a:pt x="7143" y="159544"/>
                </a:lnTo>
                <a:lnTo>
                  <a:pt x="28575" y="152400"/>
                </a:lnTo>
                <a:lnTo>
                  <a:pt x="66675" y="159544"/>
                </a:lnTo>
                <a:lnTo>
                  <a:pt x="142875" y="183357"/>
                </a:lnTo>
                <a:lnTo>
                  <a:pt x="235743" y="209550"/>
                </a:lnTo>
                <a:lnTo>
                  <a:pt x="311943" y="223838"/>
                </a:lnTo>
                <a:lnTo>
                  <a:pt x="369093" y="226219"/>
                </a:lnTo>
                <a:lnTo>
                  <a:pt x="452437" y="219075"/>
                </a:lnTo>
                <a:lnTo>
                  <a:pt x="742950" y="185738"/>
                </a:lnTo>
                <a:lnTo>
                  <a:pt x="902493" y="157163"/>
                </a:lnTo>
                <a:lnTo>
                  <a:pt x="1092993" y="138113"/>
                </a:lnTo>
                <a:lnTo>
                  <a:pt x="1190625" y="123825"/>
                </a:lnTo>
                <a:lnTo>
                  <a:pt x="1507331" y="66675"/>
                </a:lnTo>
                <a:lnTo>
                  <a:pt x="1583531" y="30957"/>
                </a:lnTo>
                <a:lnTo>
                  <a:pt x="1635918" y="9525"/>
                </a:lnTo>
                <a:lnTo>
                  <a:pt x="1676400" y="0"/>
                </a:lnTo>
                <a:lnTo>
                  <a:pt x="1735931" y="0"/>
                </a:lnTo>
                <a:lnTo>
                  <a:pt x="1814512" y="14288"/>
                </a:lnTo>
                <a:lnTo>
                  <a:pt x="1900237" y="40482"/>
                </a:lnTo>
                <a:lnTo>
                  <a:pt x="1950243" y="66675"/>
                </a:lnTo>
                <a:lnTo>
                  <a:pt x="1985962" y="90488"/>
                </a:lnTo>
                <a:lnTo>
                  <a:pt x="2000250" y="107157"/>
                </a:lnTo>
                <a:lnTo>
                  <a:pt x="2007393" y="123825"/>
                </a:lnTo>
                <a:lnTo>
                  <a:pt x="2009775" y="147638"/>
                </a:lnTo>
                <a:lnTo>
                  <a:pt x="2002631" y="169069"/>
                </a:lnTo>
                <a:lnTo>
                  <a:pt x="1978818" y="185738"/>
                </a:lnTo>
                <a:lnTo>
                  <a:pt x="1947862" y="192882"/>
                </a:lnTo>
                <a:lnTo>
                  <a:pt x="1871662" y="207169"/>
                </a:lnTo>
                <a:lnTo>
                  <a:pt x="1604962" y="245269"/>
                </a:lnTo>
                <a:lnTo>
                  <a:pt x="1288256" y="290513"/>
                </a:lnTo>
                <a:lnTo>
                  <a:pt x="950118" y="3357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95D2FE3-4B78-EA44-ADAE-42B179348437}"/>
              </a:ext>
            </a:extLst>
          </p:cNvPr>
          <p:cNvSpPr/>
          <p:nvPr/>
        </p:nvSpPr>
        <p:spPr>
          <a:xfrm>
            <a:off x="4976813" y="2217738"/>
            <a:ext cx="431800" cy="658812"/>
          </a:xfrm>
          <a:custGeom>
            <a:avLst/>
            <a:gdLst>
              <a:gd name="connsiteX0" fmla="*/ 207168 w 431006"/>
              <a:gd name="connsiteY0" fmla="*/ 471487 h 659606"/>
              <a:gd name="connsiteX1" fmla="*/ 130968 w 431006"/>
              <a:gd name="connsiteY1" fmla="*/ 280987 h 659606"/>
              <a:gd name="connsiteX2" fmla="*/ 80962 w 431006"/>
              <a:gd name="connsiteY2" fmla="*/ 171450 h 659606"/>
              <a:gd name="connsiteX3" fmla="*/ 0 w 431006"/>
              <a:gd name="connsiteY3" fmla="*/ 21431 h 659606"/>
              <a:gd name="connsiteX4" fmla="*/ 169068 w 431006"/>
              <a:gd name="connsiteY4" fmla="*/ 0 h 659606"/>
              <a:gd name="connsiteX5" fmla="*/ 252412 w 431006"/>
              <a:gd name="connsiteY5" fmla="*/ 95250 h 659606"/>
              <a:gd name="connsiteX6" fmla="*/ 290512 w 431006"/>
              <a:gd name="connsiteY6" fmla="*/ 152400 h 659606"/>
              <a:gd name="connsiteX7" fmla="*/ 328612 w 431006"/>
              <a:gd name="connsiteY7" fmla="*/ 238125 h 659606"/>
              <a:gd name="connsiteX8" fmla="*/ 354806 w 431006"/>
              <a:gd name="connsiteY8" fmla="*/ 307181 h 659606"/>
              <a:gd name="connsiteX9" fmla="*/ 373856 w 431006"/>
              <a:gd name="connsiteY9" fmla="*/ 376237 h 659606"/>
              <a:gd name="connsiteX10" fmla="*/ 400050 w 431006"/>
              <a:gd name="connsiteY10" fmla="*/ 478631 h 659606"/>
              <a:gd name="connsiteX11" fmla="*/ 431006 w 431006"/>
              <a:gd name="connsiteY11" fmla="*/ 633412 h 659606"/>
              <a:gd name="connsiteX12" fmla="*/ 254793 w 431006"/>
              <a:gd name="connsiteY12" fmla="*/ 659606 h 659606"/>
              <a:gd name="connsiteX13" fmla="*/ 207168 w 431006"/>
              <a:gd name="connsiteY13" fmla="*/ 471487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31006" h="659606">
                <a:moveTo>
                  <a:pt x="207168" y="471487"/>
                </a:moveTo>
                <a:lnTo>
                  <a:pt x="130968" y="280987"/>
                </a:lnTo>
                <a:lnTo>
                  <a:pt x="80962" y="171450"/>
                </a:lnTo>
                <a:lnTo>
                  <a:pt x="0" y="21431"/>
                </a:lnTo>
                <a:lnTo>
                  <a:pt x="169068" y="0"/>
                </a:lnTo>
                <a:lnTo>
                  <a:pt x="252412" y="95250"/>
                </a:lnTo>
                <a:lnTo>
                  <a:pt x="290512" y="152400"/>
                </a:lnTo>
                <a:lnTo>
                  <a:pt x="328612" y="238125"/>
                </a:lnTo>
                <a:lnTo>
                  <a:pt x="354806" y="307181"/>
                </a:lnTo>
                <a:lnTo>
                  <a:pt x="373856" y="376237"/>
                </a:lnTo>
                <a:lnTo>
                  <a:pt x="400050" y="478631"/>
                </a:lnTo>
                <a:lnTo>
                  <a:pt x="431006" y="633412"/>
                </a:lnTo>
                <a:lnTo>
                  <a:pt x="254793" y="659606"/>
                </a:lnTo>
                <a:lnTo>
                  <a:pt x="207168" y="4714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B2C4032-4D64-C84B-B53F-AB55D2C9DDD6}"/>
              </a:ext>
            </a:extLst>
          </p:cNvPr>
          <p:cNvSpPr/>
          <p:nvPr/>
        </p:nvSpPr>
        <p:spPr>
          <a:xfrm>
            <a:off x="5934075" y="2095500"/>
            <a:ext cx="485775" cy="690563"/>
          </a:xfrm>
          <a:custGeom>
            <a:avLst/>
            <a:gdLst>
              <a:gd name="connsiteX0" fmla="*/ 69056 w 485775"/>
              <a:gd name="connsiteY0" fmla="*/ 471488 h 690563"/>
              <a:gd name="connsiteX1" fmla="*/ 145256 w 485775"/>
              <a:gd name="connsiteY1" fmla="*/ 235744 h 690563"/>
              <a:gd name="connsiteX2" fmla="*/ 147638 w 485775"/>
              <a:gd name="connsiteY2" fmla="*/ 214313 h 690563"/>
              <a:gd name="connsiteX3" fmla="*/ 150019 w 485775"/>
              <a:gd name="connsiteY3" fmla="*/ 185738 h 690563"/>
              <a:gd name="connsiteX4" fmla="*/ 130969 w 485775"/>
              <a:gd name="connsiteY4" fmla="*/ 128588 h 690563"/>
              <a:gd name="connsiteX5" fmla="*/ 73819 w 485775"/>
              <a:gd name="connsiteY5" fmla="*/ 33338 h 690563"/>
              <a:gd name="connsiteX6" fmla="*/ 366713 w 485775"/>
              <a:gd name="connsiteY6" fmla="*/ 0 h 690563"/>
              <a:gd name="connsiteX7" fmla="*/ 454819 w 485775"/>
              <a:gd name="connsiteY7" fmla="*/ 100013 h 690563"/>
              <a:gd name="connsiteX8" fmla="*/ 478631 w 485775"/>
              <a:gd name="connsiteY8" fmla="*/ 135731 h 690563"/>
              <a:gd name="connsiteX9" fmla="*/ 485775 w 485775"/>
              <a:gd name="connsiteY9" fmla="*/ 157163 h 690563"/>
              <a:gd name="connsiteX10" fmla="*/ 476250 w 485775"/>
              <a:gd name="connsiteY10" fmla="*/ 183356 h 690563"/>
              <a:gd name="connsiteX11" fmla="*/ 421481 w 485775"/>
              <a:gd name="connsiteY11" fmla="*/ 271463 h 690563"/>
              <a:gd name="connsiteX12" fmla="*/ 314325 w 485775"/>
              <a:gd name="connsiteY12" fmla="*/ 431006 h 690563"/>
              <a:gd name="connsiteX13" fmla="*/ 188119 w 485775"/>
              <a:gd name="connsiteY13" fmla="*/ 590550 h 690563"/>
              <a:gd name="connsiteX14" fmla="*/ 116681 w 485775"/>
              <a:gd name="connsiteY14" fmla="*/ 678656 h 690563"/>
              <a:gd name="connsiteX15" fmla="*/ 0 w 485775"/>
              <a:gd name="connsiteY15" fmla="*/ 690563 h 690563"/>
              <a:gd name="connsiteX16" fmla="*/ 69056 w 485775"/>
              <a:gd name="connsiteY16" fmla="*/ 471488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85775" h="690563">
                <a:moveTo>
                  <a:pt x="69056" y="471488"/>
                </a:moveTo>
                <a:lnTo>
                  <a:pt x="145256" y="235744"/>
                </a:lnTo>
                <a:lnTo>
                  <a:pt x="147638" y="214313"/>
                </a:lnTo>
                <a:lnTo>
                  <a:pt x="150019" y="185738"/>
                </a:lnTo>
                <a:lnTo>
                  <a:pt x="130969" y="128588"/>
                </a:lnTo>
                <a:lnTo>
                  <a:pt x="73819" y="33338"/>
                </a:lnTo>
                <a:lnTo>
                  <a:pt x="366713" y="0"/>
                </a:lnTo>
                <a:lnTo>
                  <a:pt x="454819" y="100013"/>
                </a:lnTo>
                <a:lnTo>
                  <a:pt x="478631" y="135731"/>
                </a:lnTo>
                <a:lnTo>
                  <a:pt x="485775" y="157163"/>
                </a:lnTo>
                <a:lnTo>
                  <a:pt x="476250" y="183356"/>
                </a:lnTo>
                <a:lnTo>
                  <a:pt x="421481" y="271463"/>
                </a:lnTo>
                <a:lnTo>
                  <a:pt x="314325" y="431006"/>
                </a:lnTo>
                <a:lnTo>
                  <a:pt x="188119" y="590550"/>
                </a:lnTo>
                <a:lnTo>
                  <a:pt x="116681" y="678656"/>
                </a:lnTo>
                <a:lnTo>
                  <a:pt x="0" y="690563"/>
                </a:lnTo>
                <a:lnTo>
                  <a:pt x="69056" y="471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414B927-A42D-7E45-ACF1-44EB5D525EA6}"/>
              </a:ext>
            </a:extLst>
          </p:cNvPr>
          <p:cNvSpPr/>
          <p:nvPr/>
        </p:nvSpPr>
        <p:spPr>
          <a:xfrm>
            <a:off x="4429125" y="2624138"/>
            <a:ext cx="2747963" cy="447675"/>
          </a:xfrm>
          <a:custGeom>
            <a:avLst/>
            <a:gdLst>
              <a:gd name="connsiteX0" fmla="*/ 1414463 w 2747963"/>
              <a:gd name="connsiteY0" fmla="*/ 290512 h 447675"/>
              <a:gd name="connsiteX1" fmla="*/ 1102519 w 2747963"/>
              <a:gd name="connsiteY1" fmla="*/ 323850 h 447675"/>
              <a:gd name="connsiteX2" fmla="*/ 835819 w 2747963"/>
              <a:gd name="connsiteY2" fmla="*/ 354806 h 447675"/>
              <a:gd name="connsiteX3" fmla="*/ 650081 w 2747963"/>
              <a:gd name="connsiteY3" fmla="*/ 383381 h 447675"/>
              <a:gd name="connsiteX4" fmla="*/ 547688 w 2747963"/>
              <a:gd name="connsiteY4" fmla="*/ 407193 h 447675"/>
              <a:gd name="connsiteX5" fmla="*/ 461963 w 2747963"/>
              <a:gd name="connsiteY5" fmla="*/ 428625 h 447675"/>
              <a:gd name="connsiteX6" fmla="*/ 352425 w 2747963"/>
              <a:gd name="connsiteY6" fmla="*/ 447675 h 447675"/>
              <a:gd name="connsiteX7" fmla="*/ 319088 w 2747963"/>
              <a:gd name="connsiteY7" fmla="*/ 442912 h 447675"/>
              <a:gd name="connsiteX8" fmla="*/ 280988 w 2747963"/>
              <a:gd name="connsiteY8" fmla="*/ 428625 h 447675"/>
              <a:gd name="connsiteX9" fmla="*/ 195263 w 2747963"/>
              <a:gd name="connsiteY9" fmla="*/ 364331 h 447675"/>
              <a:gd name="connsiteX10" fmla="*/ 102394 w 2747963"/>
              <a:gd name="connsiteY10" fmla="*/ 285750 h 447675"/>
              <a:gd name="connsiteX11" fmla="*/ 45244 w 2747963"/>
              <a:gd name="connsiteY11" fmla="*/ 230981 h 447675"/>
              <a:gd name="connsiteX12" fmla="*/ 14288 w 2747963"/>
              <a:gd name="connsiteY12" fmla="*/ 188118 h 447675"/>
              <a:gd name="connsiteX13" fmla="*/ 4763 w 2747963"/>
              <a:gd name="connsiteY13" fmla="*/ 159543 h 447675"/>
              <a:gd name="connsiteX14" fmla="*/ 0 w 2747963"/>
              <a:gd name="connsiteY14" fmla="*/ 145256 h 447675"/>
              <a:gd name="connsiteX15" fmla="*/ 4763 w 2747963"/>
              <a:gd name="connsiteY15" fmla="*/ 123825 h 447675"/>
              <a:gd name="connsiteX16" fmla="*/ 19050 w 2747963"/>
              <a:gd name="connsiteY16" fmla="*/ 116681 h 447675"/>
              <a:gd name="connsiteX17" fmla="*/ 52388 w 2747963"/>
              <a:gd name="connsiteY17" fmla="*/ 121443 h 447675"/>
              <a:gd name="connsiteX18" fmla="*/ 126206 w 2747963"/>
              <a:gd name="connsiteY18" fmla="*/ 161925 h 447675"/>
              <a:gd name="connsiteX19" fmla="*/ 214313 w 2747963"/>
              <a:gd name="connsiteY19" fmla="*/ 197643 h 447675"/>
              <a:gd name="connsiteX20" fmla="*/ 292894 w 2747963"/>
              <a:gd name="connsiteY20" fmla="*/ 219075 h 447675"/>
              <a:gd name="connsiteX21" fmla="*/ 354806 w 2747963"/>
              <a:gd name="connsiteY21" fmla="*/ 230981 h 447675"/>
              <a:gd name="connsiteX22" fmla="*/ 423863 w 2747963"/>
              <a:gd name="connsiteY22" fmla="*/ 238125 h 447675"/>
              <a:gd name="connsiteX23" fmla="*/ 485775 w 2747963"/>
              <a:gd name="connsiteY23" fmla="*/ 233362 h 447675"/>
              <a:gd name="connsiteX24" fmla="*/ 573881 w 2747963"/>
              <a:gd name="connsiteY24" fmla="*/ 216693 h 447675"/>
              <a:gd name="connsiteX25" fmla="*/ 773906 w 2747963"/>
              <a:gd name="connsiteY25" fmla="*/ 178593 h 447675"/>
              <a:gd name="connsiteX26" fmla="*/ 964406 w 2747963"/>
              <a:gd name="connsiteY26" fmla="*/ 161925 h 447675"/>
              <a:gd name="connsiteX27" fmla="*/ 1254919 w 2747963"/>
              <a:gd name="connsiteY27" fmla="*/ 128587 h 447675"/>
              <a:gd name="connsiteX28" fmla="*/ 1524000 w 2747963"/>
              <a:gd name="connsiteY28" fmla="*/ 90487 h 447675"/>
              <a:gd name="connsiteX29" fmla="*/ 1659731 w 2747963"/>
              <a:gd name="connsiteY29" fmla="*/ 92868 h 447675"/>
              <a:gd name="connsiteX30" fmla="*/ 1952625 w 2747963"/>
              <a:gd name="connsiteY30" fmla="*/ 64293 h 447675"/>
              <a:gd name="connsiteX31" fmla="*/ 2231231 w 2747963"/>
              <a:gd name="connsiteY31" fmla="*/ 40481 h 447675"/>
              <a:gd name="connsiteX32" fmla="*/ 2328863 w 2747963"/>
              <a:gd name="connsiteY32" fmla="*/ 0 h 447675"/>
              <a:gd name="connsiteX33" fmla="*/ 2416969 w 2747963"/>
              <a:gd name="connsiteY33" fmla="*/ 4762 h 447675"/>
              <a:gd name="connsiteX34" fmla="*/ 2519363 w 2747963"/>
              <a:gd name="connsiteY34" fmla="*/ 23812 h 447675"/>
              <a:gd name="connsiteX35" fmla="*/ 2609850 w 2747963"/>
              <a:gd name="connsiteY35" fmla="*/ 47625 h 447675"/>
              <a:gd name="connsiteX36" fmla="*/ 2671763 w 2747963"/>
              <a:gd name="connsiteY36" fmla="*/ 73818 h 447675"/>
              <a:gd name="connsiteX37" fmla="*/ 2705100 w 2747963"/>
              <a:gd name="connsiteY37" fmla="*/ 95250 h 447675"/>
              <a:gd name="connsiteX38" fmla="*/ 2728913 w 2747963"/>
              <a:gd name="connsiteY38" fmla="*/ 119062 h 447675"/>
              <a:gd name="connsiteX39" fmla="*/ 2740819 w 2747963"/>
              <a:gd name="connsiteY39" fmla="*/ 140493 h 447675"/>
              <a:gd name="connsiteX40" fmla="*/ 2747963 w 2747963"/>
              <a:gd name="connsiteY40" fmla="*/ 169068 h 447675"/>
              <a:gd name="connsiteX41" fmla="*/ 2745581 w 2747963"/>
              <a:gd name="connsiteY41" fmla="*/ 190500 h 447675"/>
              <a:gd name="connsiteX42" fmla="*/ 2738438 w 2747963"/>
              <a:gd name="connsiteY42" fmla="*/ 219075 h 447675"/>
              <a:gd name="connsiteX43" fmla="*/ 2714625 w 2747963"/>
              <a:gd name="connsiteY43" fmla="*/ 245268 h 447675"/>
              <a:gd name="connsiteX44" fmla="*/ 2681288 w 2747963"/>
              <a:gd name="connsiteY44" fmla="*/ 259556 h 447675"/>
              <a:gd name="connsiteX45" fmla="*/ 2636044 w 2747963"/>
              <a:gd name="connsiteY45" fmla="*/ 269081 h 447675"/>
              <a:gd name="connsiteX46" fmla="*/ 2557463 w 2747963"/>
              <a:gd name="connsiteY46" fmla="*/ 271462 h 447675"/>
              <a:gd name="connsiteX47" fmla="*/ 2288381 w 2747963"/>
              <a:gd name="connsiteY47" fmla="*/ 259556 h 447675"/>
              <a:gd name="connsiteX48" fmla="*/ 1957388 w 2747963"/>
              <a:gd name="connsiteY48" fmla="*/ 261937 h 447675"/>
              <a:gd name="connsiteX49" fmla="*/ 1414463 w 2747963"/>
              <a:gd name="connsiteY49" fmla="*/ 29051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47963" h="447675">
                <a:moveTo>
                  <a:pt x="1414463" y="290512"/>
                </a:moveTo>
                <a:lnTo>
                  <a:pt x="1102519" y="323850"/>
                </a:lnTo>
                <a:lnTo>
                  <a:pt x="835819" y="354806"/>
                </a:lnTo>
                <a:lnTo>
                  <a:pt x="650081" y="383381"/>
                </a:lnTo>
                <a:lnTo>
                  <a:pt x="547688" y="407193"/>
                </a:lnTo>
                <a:lnTo>
                  <a:pt x="461963" y="428625"/>
                </a:lnTo>
                <a:lnTo>
                  <a:pt x="352425" y="447675"/>
                </a:lnTo>
                <a:lnTo>
                  <a:pt x="319088" y="442912"/>
                </a:lnTo>
                <a:lnTo>
                  <a:pt x="280988" y="428625"/>
                </a:lnTo>
                <a:lnTo>
                  <a:pt x="195263" y="364331"/>
                </a:lnTo>
                <a:lnTo>
                  <a:pt x="102394" y="285750"/>
                </a:lnTo>
                <a:lnTo>
                  <a:pt x="45244" y="230981"/>
                </a:lnTo>
                <a:lnTo>
                  <a:pt x="14288" y="188118"/>
                </a:lnTo>
                <a:lnTo>
                  <a:pt x="4763" y="159543"/>
                </a:lnTo>
                <a:lnTo>
                  <a:pt x="0" y="145256"/>
                </a:lnTo>
                <a:lnTo>
                  <a:pt x="4763" y="123825"/>
                </a:lnTo>
                <a:lnTo>
                  <a:pt x="19050" y="116681"/>
                </a:lnTo>
                <a:lnTo>
                  <a:pt x="52388" y="121443"/>
                </a:lnTo>
                <a:lnTo>
                  <a:pt x="126206" y="161925"/>
                </a:lnTo>
                <a:lnTo>
                  <a:pt x="214313" y="197643"/>
                </a:lnTo>
                <a:lnTo>
                  <a:pt x="292894" y="219075"/>
                </a:lnTo>
                <a:lnTo>
                  <a:pt x="354806" y="230981"/>
                </a:lnTo>
                <a:lnTo>
                  <a:pt x="423863" y="238125"/>
                </a:lnTo>
                <a:lnTo>
                  <a:pt x="485775" y="233362"/>
                </a:lnTo>
                <a:lnTo>
                  <a:pt x="573881" y="216693"/>
                </a:lnTo>
                <a:lnTo>
                  <a:pt x="773906" y="178593"/>
                </a:lnTo>
                <a:lnTo>
                  <a:pt x="964406" y="161925"/>
                </a:lnTo>
                <a:lnTo>
                  <a:pt x="1254919" y="128587"/>
                </a:lnTo>
                <a:lnTo>
                  <a:pt x="1524000" y="90487"/>
                </a:lnTo>
                <a:lnTo>
                  <a:pt x="1659731" y="92868"/>
                </a:lnTo>
                <a:lnTo>
                  <a:pt x="1952625" y="64293"/>
                </a:lnTo>
                <a:lnTo>
                  <a:pt x="2231231" y="40481"/>
                </a:lnTo>
                <a:lnTo>
                  <a:pt x="2328863" y="0"/>
                </a:lnTo>
                <a:lnTo>
                  <a:pt x="2416969" y="4762"/>
                </a:lnTo>
                <a:lnTo>
                  <a:pt x="2519363" y="23812"/>
                </a:lnTo>
                <a:lnTo>
                  <a:pt x="2609850" y="47625"/>
                </a:lnTo>
                <a:lnTo>
                  <a:pt x="2671763" y="73818"/>
                </a:lnTo>
                <a:lnTo>
                  <a:pt x="2705100" y="95250"/>
                </a:lnTo>
                <a:lnTo>
                  <a:pt x="2728913" y="119062"/>
                </a:lnTo>
                <a:lnTo>
                  <a:pt x="2740819" y="140493"/>
                </a:lnTo>
                <a:lnTo>
                  <a:pt x="2747963" y="169068"/>
                </a:lnTo>
                <a:lnTo>
                  <a:pt x="2745581" y="190500"/>
                </a:lnTo>
                <a:lnTo>
                  <a:pt x="2738438" y="219075"/>
                </a:lnTo>
                <a:lnTo>
                  <a:pt x="2714625" y="245268"/>
                </a:lnTo>
                <a:lnTo>
                  <a:pt x="2681288" y="259556"/>
                </a:lnTo>
                <a:lnTo>
                  <a:pt x="2636044" y="269081"/>
                </a:lnTo>
                <a:lnTo>
                  <a:pt x="2557463" y="271462"/>
                </a:lnTo>
                <a:lnTo>
                  <a:pt x="2288381" y="259556"/>
                </a:lnTo>
                <a:lnTo>
                  <a:pt x="1957388" y="261937"/>
                </a:lnTo>
                <a:lnTo>
                  <a:pt x="1414463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646D1B8-2047-7A4E-9F0E-B0D761EA62D6}"/>
              </a:ext>
            </a:extLst>
          </p:cNvPr>
          <p:cNvSpPr/>
          <p:nvPr/>
        </p:nvSpPr>
        <p:spPr>
          <a:xfrm>
            <a:off x="4886325" y="3119438"/>
            <a:ext cx="1936750" cy="1339850"/>
          </a:xfrm>
          <a:custGeom>
            <a:avLst/>
            <a:gdLst>
              <a:gd name="connsiteX0" fmla="*/ 971550 w 1935956"/>
              <a:gd name="connsiteY0" fmla="*/ 250031 h 1340643"/>
              <a:gd name="connsiteX1" fmla="*/ 588169 w 1935956"/>
              <a:gd name="connsiteY1" fmla="*/ 314325 h 1340643"/>
              <a:gd name="connsiteX2" fmla="*/ 66675 w 1935956"/>
              <a:gd name="connsiteY2" fmla="*/ 411956 h 1340643"/>
              <a:gd name="connsiteX3" fmla="*/ 0 w 1935956"/>
              <a:gd name="connsiteY3" fmla="*/ 235743 h 1340643"/>
              <a:gd name="connsiteX4" fmla="*/ 157163 w 1935956"/>
              <a:gd name="connsiteY4" fmla="*/ 211931 h 1340643"/>
              <a:gd name="connsiteX5" fmla="*/ 445294 w 1935956"/>
              <a:gd name="connsiteY5" fmla="*/ 166687 h 1340643"/>
              <a:gd name="connsiteX6" fmla="*/ 795338 w 1935956"/>
              <a:gd name="connsiteY6" fmla="*/ 107156 h 1340643"/>
              <a:gd name="connsiteX7" fmla="*/ 1097756 w 1935956"/>
              <a:gd name="connsiteY7" fmla="*/ 54768 h 1340643"/>
              <a:gd name="connsiteX8" fmla="*/ 1226344 w 1935956"/>
              <a:gd name="connsiteY8" fmla="*/ 35718 h 1340643"/>
              <a:gd name="connsiteX9" fmla="*/ 1426369 w 1935956"/>
              <a:gd name="connsiteY9" fmla="*/ 19050 h 1340643"/>
              <a:gd name="connsiteX10" fmla="*/ 1509713 w 1935956"/>
              <a:gd name="connsiteY10" fmla="*/ 16668 h 1340643"/>
              <a:gd name="connsiteX11" fmla="*/ 1554956 w 1935956"/>
              <a:gd name="connsiteY11" fmla="*/ 0 h 1340643"/>
              <a:gd name="connsiteX12" fmla="*/ 1566863 w 1935956"/>
              <a:gd name="connsiteY12" fmla="*/ 0 h 1340643"/>
              <a:gd name="connsiteX13" fmla="*/ 1676400 w 1935956"/>
              <a:gd name="connsiteY13" fmla="*/ 50006 h 1340643"/>
              <a:gd name="connsiteX14" fmla="*/ 1831181 w 1935956"/>
              <a:gd name="connsiteY14" fmla="*/ 123825 h 1340643"/>
              <a:gd name="connsiteX15" fmla="*/ 1890713 w 1935956"/>
              <a:gd name="connsiteY15" fmla="*/ 154781 h 1340643"/>
              <a:gd name="connsiteX16" fmla="*/ 1924050 w 1935956"/>
              <a:gd name="connsiteY16" fmla="*/ 183356 h 1340643"/>
              <a:gd name="connsiteX17" fmla="*/ 1935956 w 1935956"/>
              <a:gd name="connsiteY17" fmla="*/ 207168 h 1340643"/>
              <a:gd name="connsiteX18" fmla="*/ 1931194 w 1935956"/>
              <a:gd name="connsiteY18" fmla="*/ 238125 h 1340643"/>
              <a:gd name="connsiteX19" fmla="*/ 1862138 w 1935956"/>
              <a:gd name="connsiteY19" fmla="*/ 381000 h 1340643"/>
              <a:gd name="connsiteX20" fmla="*/ 1766888 w 1935956"/>
              <a:gd name="connsiteY20" fmla="*/ 695325 h 1340643"/>
              <a:gd name="connsiteX21" fmla="*/ 1654969 w 1935956"/>
              <a:gd name="connsiteY21" fmla="*/ 1066800 h 1340643"/>
              <a:gd name="connsiteX22" fmla="*/ 1626394 w 1935956"/>
              <a:gd name="connsiteY22" fmla="*/ 1204912 h 1340643"/>
              <a:gd name="connsiteX23" fmla="*/ 1604963 w 1935956"/>
              <a:gd name="connsiteY23" fmla="*/ 1269206 h 1340643"/>
              <a:gd name="connsiteX24" fmla="*/ 1585913 w 1935956"/>
              <a:gd name="connsiteY24" fmla="*/ 1307306 h 1340643"/>
              <a:gd name="connsiteX25" fmla="*/ 1564481 w 1935956"/>
              <a:gd name="connsiteY25" fmla="*/ 1328737 h 1340643"/>
              <a:gd name="connsiteX26" fmla="*/ 1545431 w 1935956"/>
              <a:gd name="connsiteY26" fmla="*/ 1335881 h 1340643"/>
              <a:gd name="connsiteX27" fmla="*/ 1504950 w 1935956"/>
              <a:gd name="connsiteY27" fmla="*/ 1340643 h 1340643"/>
              <a:gd name="connsiteX28" fmla="*/ 1483519 w 1935956"/>
              <a:gd name="connsiteY28" fmla="*/ 1333500 h 1340643"/>
              <a:gd name="connsiteX29" fmla="*/ 1454944 w 1935956"/>
              <a:gd name="connsiteY29" fmla="*/ 1316831 h 1340643"/>
              <a:gd name="connsiteX30" fmla="*/ 1428750 w 1935956"/>
              <a:gd name="connsiteY30" fmla="*/ 1293018 h 1340643"/>
              <a:gd name="connsiteX31" fmla="*/ 1402556 w 1935956"/>
              <a:gd name="connsiteY31" fmla="*/ 1243012 h 1340643"/>
              <a:gd name="connsiteX32" fmla="*/ 1450181 w 1935956"/>
              <a:gd name="connsiteY32" fmla="*/ 1033462 h 1340643"/>
              <a:gd name="connsiteX33" fmla="*/ 1509713 w 1935956"/>
              <a:gd name="connsiteY33" fmla="*/ 700087 h 1340643"/>
              <a:gd name="connsiteX34" fmla="*/ 1557338 w 1935956"/>
              <a:gd name="connsiteY34" fmla="*/ 521493 h 1340643"/>
              <a:gd name="connsiteX35" fmla="*/ 1602581 w 1935956"/>
              <a:gd name="connsiteY35" fmla="*/ 273843 h 1340643"/>
              <a:gd name="connsiteX36" fmla="*/ 1602581 w 1935956"/>
              <a:gd name="connsiteY36" fmla="*/ 257175 h 1340643"/>
              <a:gd name="connsiteX37" fmla="*/ 1597819 w 1935956"/>
              <a:gd name="connsiteY37" fmla="*/ 238125 h 1340643"/>
              <a:gd name="connsiteX38" fmla="*/ 1583531 w 1935956"/>
              <a:gd name="connsiteY38" fmla="*/ 221456 h 1340643"/>
              <a:gd name="connsiteX39" fmla="*/ 1564481 w 1935956"/>
              <a:gd name="connsiteY39" fmla="*/ 211931 h 1340643"/>
              <a:gd name="connsiteX40" fmla="*/ 1533525 w 1935956"/>
              <a:gd name="connsiteY40" fmla="*/ 202406 h 1340643"/>
              <a:gd name="connsiteX41" fmla="*/ 1478756 w 1935956"/>
              <a:gd name="connsiteY41" fmla="*/ 197643 h 1340643"/>
              <a:gd name="connsiteX42" fmla="*/ 1278731 w 1935956"/>
              <a:gd name="connsiteY42" fmla="*/ 214312 h 1340643"/>
              <a:gd name="connsiteX43" fmla="*/ 971550 w 1935956"/>
              <a:gd name="connsiteY43" fmla="*/ 250031 h 134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35956" h="1340643">
                <a:moveTo>
                  <a:pt x="971550" y="250031"/>
                </a:moveTo>
                <a:lnTo>
                  <a:pt x="588169" y="314325"/>
                </a:lnTo>
                <a:lnTo>
                  <a:pt x="66675" y="411956"/>
                </a:lnTo>
                <a:lnTo>
                  <a:pt x="0" y="235743"/>
                </a:lnTo>
                <a:lnTo>
                  <a:pt x="157163" y="211931"/>
                </a:lnTo>
                <a:lnTo>
                  <a:pt x="445294" y="166687"/>
                </a:lnTo>
                <a:lnTo>
                  <a:pt x="795338" y="107156"/>
                </a:lnTo>
                <a:lnTo>
                  <a:pt x="1097756" y="54768"/>
                </a:lnTo>
                <a:lnTo>
                  <a:pt x="1226344" y="35718"/>
                </a:lnTo>
                <a:lnTo>
                  <a:pt x="1426369" y="19050"/>
                </a:lnTo>
                <a:lnTo>
                  <a:pt x="1509713" y="16668"/>
                </a:lnTo>
                <a:lnTo>
                  <a:pt x="1554956" y="0"/>
                </a:lnTo>
                <a:lnTo>
                  <a:pt x="1566863" y="0"/>
                </a:lnTo>
                <a:lnTo>
                  <a:pt x="1676400" y="50006"/>
                </a:lnTo>
                <a:lnTo>
                  <a:pt x="1831181" y="123825"/>
                </a:lnTo>
                <a:lnTo>
                  <a:pt x="1890713" y="154781"/>
                </a:lnTo>
                <a:lnTo>
                  <a:pt x="1924050" y="183356"/>
                </a:lnTo>
                <a:lnTo>
                  <a:pt x="1935956" y="207168"/>
                </a:lnTo>
                <a:lnTo>
                  <a:pt x="1931194" y="238125"/>
                </a:lnTo>
                <a:lnTo>
                  <a:pt x="1862138" y="381000"/>
                </a:lnTo>
                <a:lnTo>
                  <a:pt x="1766888" y="695325"/>
                </a:lnTo>
                <a:lnTo>
                  <a:pt x="1654969" y="1066800"/>
                </a:lnTo>
                <a:lnTo>
                  <a:pt x="1626394" y="1204912"/>
                </a:lnTo>
                <a:lnTo>
                  <a:pt x="1604963" y="1269206"/>
                </a:lnTo>
                <a:lnTo>
                  <a:pt x="1585913" y="1307306"/>
                </a:lnTo>
                <a:lnTo>
                  <a:pt x="1564481" y="1328737"/>
                </a:lnTo>
                <a:lnTo>
                  <a:pt x="1545431" y="1335881"/>
                </a:lnTo>
                <a:lnTo>
                  <a:pt x="1504950" y="1340643"/>
                </a:lnTo>
                <a:lnTo>
                  <a:pt x="1483519" y="1333500"/>
                </a:lnTo>
                <a:lnTo>
                  <a:pt x="1454944" y="1316831"/>
                </a:lnTo>
                <a:lnTo>
                  <a:pt x="1428750" y="1293018"/>
                </a:lnTo>
                <a:lnTo>
                  <a:pt x="1402556" y="1243012"/>
                </a:lnTo>
                <a:lnTo>
                  <a:pt x="1450181" y="1033462"/>
                </a:lnTo>
                <a:lnTo>
                  <a:pt x="1509713" y="700087"/>
                </a:lnTo>
                <a:lnTo>
                  <a:pt x="1557338" y="521493"/>
                </a:lnTo>
                <a:lnTo>
                  <a:pt x="1602581" y="273843"/>
                </a:lnTo>
                <a:lnTo>
                  <a:pt x="1602581" y="257175"/>
                </a:lnTo>
                <a:lnTo>
                  <a:pt x="1597819" y="238125"/>
                </a:lnTo>
                <a:lnTo>
                  <a:pt x="1583531" y="221456"/>
                </a:lnTo>
                <a:lnTo>
                  <a:pt x="1564481" y="211931"/>
                </a:lnTo>
                <a:lnTo>
                  <a:pt x="1533525" y="202406"/>
                </a:lnTo>
                <a:lnTo>
                  <a:pt x="1478756" y="197643"/>
                </a:lnTo>
                <a:lnTo>
                  <a:pt x="1278731" y="214312"/>
                </a:lnTo>
                <a:lnTo>
                  <a:pt x="971550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AE688ED-2C4C-D048-BE46-17F88C2022D4}"/>
              </a:ext>
            </a:extLst>
          </p:cNvPr>
          <p:cNvSpPr/>
          <p:nvPr/>
        </p:nvSpPr>
        <p:spPr>
          <a:xfrm>
            <a:off x="4991100" y="3638550"/>
            <a:ext cx="1509713" cy="315913"/>
          </a:xfrm>
          <a:custGeom>
            <a:avLst/>
            <a:gdLst>
              <a:gd name="connsiteX0" fmla="*/ 592931 w 1509713"/>
              <a:gd name="connsiteY0" fmla="*/ 230981 h 316706"/>
              <a:gd name="connsiteX1" fmla="*/ 42863 w 1509713"/>
              <a:gd name="connsiteY1" fmla="*/ 316706 h 316706"/>
              <a:gd name="connsiteX2" fmla="*/ 0 w 1509713"/>
              <a:gd name="connsiteY2" fmla="*/ 154781 h 316706"/>
              <a:gd name="connsiteX3" fmla="*/ 195263 w 1509713"/>
              <a:gd name="connsiteY3" fmla="*/ 126206 h 316706"/>
              <a:gd name="connsiteX4" fmla="*/ 471488 w 1509713"/>
              <a:gd name="connsiteY4" fmla="*/ 88106 h 316706"/>
              <a:gd name="connsiteX5" fmla="*/ 740569 w 1509713"/>
              <a:gd name="connsiteY5" fmla="*/ 50006 h 316706"/>
              <a:gd name="connsiteX6" fmla="*/ 964406 w 1509713"/>
              <a:gd name="connsiteY6" fmla="*/ 16669 h 316706"/>
              <a:gd name="connsiteX7" fmla="*/ 1126331 w 1509713"/>
              <a:gd name="connsiteY7" fmla="*/ 2381 h 316706"/>
              <a:gd name="connsiteX8" fmla="*/ 1312069 w 1509713"/>
              <a:gd name="connsiteY8" fmla="*/ 0 h 316706"/>
              <a:gd name="connsiteX9" fmla="*/ 1509713 w 1509713"/>
              <a:gd name="connsiteY9" fmla="*/ 16669 h 316706"/>
              <a:gd name="connsiteX10" fmla="*/ 1459706 w 1509713"/>
              <a:gd name="connsiteY10" fmla="*/ 166688 h 316706"/>
              <a:gd name="connsiteX11" fmla="*/ 1195388 w 1509713"/>
              <a:gd name="connsiteY11" fmla="*/ 178594 h 316706"/>
              <a:gd name="connsiteX12" fmla="*/ 1038225 w 1509713"/>
              <a:gd name="connsiteY12" fmla="*/ 188119 h 316706"/>
              <a:gd name="connsiteX13" fmla="*/ 909638 w 1509713"/>
              <a:gd name="connsiteY13" fmla="*/ 200025 h 316706"/>
              <a:gd name="connsiteX14" fmla="*/ 592931 w 1509713"/>
              <a:gd name="connsiteY14" fmla="*/ 230981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09713" h="316706">
                <a:moveTo>
                  <a:pt x="592931" y="230981"/>
                </a:moveTo>
                <a:lnTo>
                  <a:pt x="42863" y="316706"/>
                </a:lnTo>
                <a:lnTo>
                  <a:pt x="0" y="154781"/>
                </a:lnTo>
                <a:lnTo>
                  <a:pt x="195263" y="126206"/>
                </a:lnTo>
                <a:lnTo>
                  <a:pt x="471488" y="88106"/>
                </a:lnTo>
                <a:lnTo>
                  <a:pt x="740569" y="50006"/>
                </a:lnTo>
                <a:lnTo>
                  <a:pt x="964406" y="16669"/>
                </a:lnTo>
                <a:lnTo>
                  <a:pt x="1126331" y="2381"/>
                </a:lnTo>
                <a:lnTo>
                  <a:pt x="1312069" y="0"/>
                </a:lnTo>
                <a:lnTo>
                  <a:pt x="1509713" y="16669"/>
                </a:lnTo>
                <a:lnTo>
                  <a:pt x="1459706" y="166688"/>
                </a:lnTo>
                <a:lnTo>
                  <a:pt x="1195388" y="178594"/>
                </a:lnTo>
                <a:lnTo>
                  <a:pt x="1038225" y="188119"/>
                </a:lnTo>
                <a:lnTo>
                  <a:pt x="909638" y="200025"/>
                </a:lnTo>
                <a:lnTo>
                  <a:pt x="592931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A3B9346-768F-BD46-9D50-9980382509D2}"/>
              </a:ext>
            </a:extLst>
          </p:cNvPr>
          <p:cNvSpPr/>
          <p:nvPr/>
        </p:nvSpPr>
        <p:spPr>
          <a:xfrm>
            <a:off x="5022850" y="4141788"/>
            <a:ext cx="1357313" cy="306387"/>
          </a:xfrm>
          <a:custGeom>
            <a:avLst/>
            <a:gdLst>
              <a:gd name="connsiteX0" fmla="*/ 464344 w 1357313"/>
              <a:gd name="connsiteY0" fmla="*/ 245269 h 307181"/>
              <a:gd name="connsiteX1" fmla="*/ 57150 w 1357313"/>
              <a:gd name="connsiteY1" fmla="*/ 307181 h 307181"/>
              <a:gd name="connsiteX2" fmla="*/ 0 w 1357313"/>
              <a:gd name="connsiteY2" fmla="*/ 114300 h 307181"/>
              <a:gd name="connsiteX3" fmla="*/ 78582 w 1357313"/>
              <a:gd name="connsiteY3" fmla="*/ 109537 h 307181"/>
              <a:gd name="connsiteX4" fmla="*/ 235744 w 1357313"/>
              <a:gd name="connsiteY4" fmla="*/ 92869 h 307181"/>
              <a:gd name="connsiteX5" fmla="*/ 502444 w 1357313"/>
              <a:gd name="connsiteY5" fmla="*/ 59531 h 307181"/>
              <a:gd name="connsiteX6" fmla="*/ 747713 w 1357313"/>
              <a:gd name="connsiteY6" fmla="*/ 33337 h 307181"/>
              <a:gd name="connsiteX7" fmla="*/ 1057275 w 1357313"/>
              <a:gd name="connsiteY7" fmla="*/ 2381 h 307181"/>
              <a:gd name="connsiteX8" fmla="*/ 1123950 w 1357313"/>
              <a:gd name="connsiteY8" fmla="*/ 0 h 307181"/>
              <a:gd name="connsiteX9" fmla="*/ 1178719 w 1357313"/>
              <a:gd name="connsiteY9" fmla="*/ 2381 h 307181"/>
              <a:gd name="connsiteX10" fmla="*/ 1240632 w 1357313"/>
              <a:gd name="connsiteY10" fmla="*/ 9525 h 307181"/>
              <a:gd name="connsiteX11" fmla="*/ 1354932 w 1357313"/>
              <a:gd name="connsiteY11" fmla="*/ 38100 h 307181"/>
              <a:gd name="connsiteX12" fmla="*/ 1357313 w 1357313"/>
              <a:gd name="connsiteY12" fmla="*/ 223837 h 307181"/>
              <a:gd name="connsiteX13" fmla="*/ 1266825 w 1357313"/>
              <a:gd name="connsiteY13" fmla="*/ 221456 h 307181"/>
              <a:gd name="connsiteX14" fmla="*/ 1240632 w 1357313"/>
              <a:gd name="connsiteY14" fmla="*/ 207169 h 307181"/>
              <a:gd name="connsiteX15" fmla="*/ 1066800 w 1357313"/>
              <a:gd name="connsiteY15" fmla="*/ 202406 h 307181"/>
              <a:gd name="connsiteX16" fmla="*/ 773907 w 1357313"/>
              <a:gd name="connsiteY16" fmla="*/ 226219 h 307181"/>
              <a:gd name="connsiteX17" fmla="*/ 647700 w 1357313"/>
              <a:gd name="connsiteY17" fmla="*/ 228600 h 307181"/>
              <a:gd name="connsiteX18" fmla="*/ 464344 w 1357313"/>
              <a:gd name="connsiteY18" fmla="*/ 245269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57313" h="307181">
                <a:moveTo>
                  <a:pt x="464344" y="245269"/>
                </a:moveTo>
                <a:lnTo>
                  <a:pt x="57150" y="307181"/>
                </a:lnTo>
                <a:lnTo>
                  <a:pt x="0" y="114300"/>
                </a:lnTo>
                <a:lnTo>
                  <a:pt x="78582" y="109537"/>
                </a:lnTo>
                <a:lnTo>
                  <a:pt x="235744" y="92869"/>
                </a:lnTo>
                <a:lnTo>
                  <a:pt x="502444" y="59531"/>
                </a:lnTo>
                <a:lnTo>
                  <a:pt x="747713" y="33337"/>
                </a:lnTo>
                <a:lnTo>
                  <a:pt x="1057275" y="2381"/>
                </a:lnTo>
                <a:lnTo>
                  <a:pt x="1123950" y="0"/>
                </a:lnTo>
                <a:lnTo>
                  <a:pt x="1178719" y="2381"/>
                </a:lnTo>
                <a:lnTo>
                  <a:pt x="1240632" y="9525"/>
                </a:lnTo>
                <a:lnTo>
                  <a:pt x="1354932" y="38100"/>
                </a:lnTo>
                <a:cubicBezTo>
                  <a:pt x="1355726" y="100012"/>
                  <a:pt x="1356519" y="161925"/>
                  <a:pt x="1357313" y="223837"/>
                </a:cubicBezTo>
                <a:lnTo>
                  <a:pt x="1266825" y="221456"/>
                </a:lnTo>
                <a:lnTo>
                  <a:pt x="1240632" y="207169"/>
                </a:lnTo>
                <a:lnTo>
                  <a:pt x="1066800" y="202406"/>
                </a:lnTo>
                <a:lnTo>
                  <a:pt x="773907" y="226219"/>
                </a:lnTo>
                <a:lnTo>
                  <a:pt x="647700" y="228600"/>
                </a:lnTo>
                <a:lnTo>
                  <a:pt x="464344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85B3E11-C439-5B46-B128-180E90770B53}"/>
              </a:ext>
            </a:extLst>
          </p:cNvPr>
          <p:cNvSpPr/>
          <p:nvPr/>
        </p:nvSpPr>
        <p:spPr>
          <a:xfrm>
            <a:off x="4081463" y="4452938"/>
            <a:ext cx="1376362" cy="1441450"/>
          </a:xfrm>
          <a:custGeom>
            <a:avLst/>
            <a:gdLst>
              <a:gd name="connsiteX0" fmla="*/ 928687 w 1376362"/>
              <a:gd name="connsiteY0" fmla="*/ 833437 h 1440656"/>
              <a:gd name="connsiteX1" fmla="*/ 776287 w 1376362"/>
              <a:gd name="connsiteY1" fmla="*/ 973931 h 1440656"/>
              <a:gd name="connsiteX2" fmla="*/ 588168 w 1376362"/>
              <a:gd name="connsiteY2" fmla="*/ 1116806 h 1440656"/>
              <a:gd name="connsiteX3" fmla="*/ 345281 w 1376362"/>
              <a:gd name="connsiteY3" fmla="*/ 1273968 h 1440656"/>
              <a:gd name="connsiteX4" fmla="*/ 130968 w 1376362"/>
              <a:gd name="connsiteY4" fmla="*/ 1395412 h 1440656"/>
              <a:gd name="connsiteX5" fmla="*/ 57150 w 1376362"/>
              <a:gd name="connsiteY5" fmla="*/ 1433512 h 1440656"/>
              <a:gd name="connsiteX6" fmla="*/ 33337 w 1376362"/>
              <a:gd name="connsiteY6" fmla="*/ 1440656 h 1440656"/>
              <a:gd name="connsiteX7" fmla="*/ 11906 w 1376362"/>
              <a:gd name="connsiteY7" fmla="*/ 1440656 h 1440656"/>
              <a:gd name="connsiteX8" fmla="*/ 0 w 1376362"/>
              <a:gd name="connsiteY8" fmla="*/ 1431131 h 1440656"/>
              <a:gd name="connsiteX9" fmla="*/ 0 w 1376362"/>
              <a:gd name="connsiteY9" fmla="*/ 1409700 h 1440656"/>
              <a:gd name="connsiteX10" fmla="*/ 14287 w 1376362"/>
              <a:gd name="connsiteY10" fmla="*/ 1383506 h 1440656"/>
              <a:gd name="connsiteX11" fmla="*/ 128587 w 1376362"/>
              <a:gd name="connsiteY11" fmla="*/ 1309687 h 1440656"/>
              <a:gd name="connsiteX12" fmla="*/ 257175 w 1376362"/>
              <a:gd name="connsiteY12" fmla="*/ 1216818 h 1440656"/>
              <a:gd name="connsiteX13" fmla="*/ 416718 w 1376362"/>
              <a:gd name="connsiteY13" fmla="*/ 1088231 h 1440656"/>
              <a:gd name="connsiteX14" fmla="*/ 564356 w 1376362"/>
              <a:gd name="connsiteY14" fmla="*/ 952500 h 1440656"/>
              <a:gd name="connsiteX15" fmla="*/ 714375 w 1376362"/>
              <a:gd name="connsiteY15" fmla="*/ 797718 h 1440656"/>
              <a:gd name="connsiteX16" fmla="*/ 833437 w 1376362"/>
              <a:gd name="connsiteY16" fmla="*/ 659606 h 1440656"/>
              <a:gd name="connsiteX17" fmla="*/ 954881 w 1376362"/>
              <a:gd name="connsiteY17" fmla="*/ 500062 h 1440656"/>
              <a:gd name="connsiteX18" fmla="*/ 1014412 w 1376362"/>
              <a:gd name="connsiteY18" fmla="*/ 402431 h 1440656"/>
              <a:gd name="connsiteX19" fmla="*/ 1040606 w 1376362"/>
              <a:gd name="connsiteY19" fmla="*/ 340518 h 1440656"/>
              <a:gd name="connsiteX20" fmla="*/ 1052512 w 1376362"/>
              <a:gd name="connsiteY20" fmla="*/ 295275 h 1440656"/>
              <a:gd name="connsiteX21" fmla="*/ 1059656 w 1376362"/>
              <a:gd name="connsiteY21" fmla="*/ 261937 h 1440656"/>
              <a:gd name="connsiteX22" fmla="*/ 1062037 w 1376362"/>
              <a:gd name="connsiteY22" fmla="*/ 235743 h 1440656"/>
              <a:gd name="connsiteX23" fmla="*/ 1059656 w 1376362"/>
              <a:gd name="connsiteY23" fmla="*/ 192881 h 1440656"/>
              <a:gd name="connsiteX24" fmla="*/ 1050131 w 1376362"/>
              <a:gd name="connsiteY24" fmla="*/ 150018 h 1440656"/>
              <a:gd name="connsiteX25" fmla="*/ 1031081 w 1376362"/>
              <a:gd name="connsiteY25" fmla="*/ 109537 h 1440656"/>
              <a:gd name="connsiteX26" fmla="*/ 983456 w 1376362"/>
              <a:gd name="connsiteY26" fmla="*/ 66675 h 1440656"/>
              <a:gd name="connsiteX27" fmla="*/ 1023937 w 1376362"/>
              <a:gd name="connsiteY27" fmla="*/ 0 h 1440656"/>
              <a:gd name="connsiteX28" fmla="*/ 1140618 w 1376362"/>
              <a:gd name="connsiteY28" fmla="*/ 73818 h 1440656"/>
              <a:gd name="connsiteX29" fmla="*/ 1228725 w 1376362"/>
              <a:gd name="connsiteY29" fmla="*/ 128587 h 1440656"/>
              <a:gd name="connsiteX30" fmla="*/ 1290637 w 1376362"/>
              <a:gd name="connsiteY30" fmla="*/ 176212 h 1440656"/>
              <a:gd name="connsiteX31" fmla="*/ 1331118 w 1376362"/>
              <a:gd name="connsiteY31" fmla="*/ 219075 h 1440656"/>
              <a:gd name="connsiteX32" fmla="*/ 1357312 w 1376362"/>
              <a:gd name="connsiteY32" fmla="*/ 250031 h 1440656"/>
              <a:gd name="connsiteX33" fmla="*/ 1369218 w 1376362"/>
              <a:gd name="connsiteY33" fmla="*/ 276225 h 1440656"/>
              <a:gd name="connsiteX34" fmla="*/ 1376362 w 1376362"/>
              <a:gd name="connsiteY34" fmla="*/ 295275 h 1440656"/>
              <a:gd name="connsiteX35" fmla="*/ 1376362 w 1376362"/>
              <a:gd name="connsiteY35" fmla="*/ 314325 h 1440656"/>
              <a:gd name="connsiteX36" fmla="*/ 1373981 w 1376362"/>
              <a:gd name="connsiteY36" fmla="*/ 350043 h 1440656"/>
              <a:gd name="connsiteX37" fmla="*/ 1354931 w 1376362"/>
              <a:gd name="connsiteY37" fmla="*/ 383381 h 1440656"/>
              <a:gd name="connsiteX38" fmla="*/ 1278731 w 1376362"/>
              <a:gd name="connsiteY38" fmla="*/ 466725 h 1440656"/>
              <a:gd name="connsiteX39" fmla="*/ 1164431 w 1376362"/>
              <a:gd name="connsiteY39" fmla="*/ 592931 h 1440656"/>
              <a:gd name="connsiteX40" fmla="*/ 1045368 w 1376362"/>
              <a:gd name="connsiteY40" fmla="*/ 714375 h 1440656"/>
              <a:gd name="connsiteX41" fmla="*/ 928687 w 1376362"/>
              <a:gd name="connsiteY41" fmla="*/ 833437 h 144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76362" h="1440656">
                <a:moveTo>
                  <a:pt x="928687" y="833437"/>
                </a:moveTo>
                <a:lnTo>
                  <a:pt x="776287" y="973931"/>
                </a:lnTo>
                <a:lnTo>
                  <a:pt x="588168" y="1116806"/>
                </a:lnTo>
                <a:lnTo>
                  <a:pt x="345281" y="1273968"/>
                </a:lnTo>
                <a:lnTo>
                  <a:pt x="130968" y="1395412"/>
                </a:lnTo>
                <a:lnTo>
                  <a:pt x="57150" y="1433512"/>
                </a:lnTo>
                <a:lnTo>
                  <a:pt x="33337" y="1440656"/>
                </a:lnTo>
                <a:lnTo>
                  <a:pt x="11906" y="1440656"/>
                </a:lnTo>
                <a:lnTo>
                  <a:pt x="0" y="1431131"/>
                </a:lnTo>
                <a:lnTo>
                  <a:pt x="0" y="1409700"/>
                </a:lnTo>
                <a:lnTo>
                  <a:pt x="14287" y="1383506"/>
                </a:lnTo>
                <a:lnTo>
                  <a:pt x="128587" y="1309687"/>
                </a:lnTo>
                <a:lnTo>
                  <a:pt x="257175" y="1216818"/>
                </a:lnTo>
                <a:lnTo>
                  <a:pt x="416718" y="1088231"/>
                </a:lnTo>
                <a:lnTo>
                  <a:pt x="564356" y="952500"/>
                </a:lnTo>
                <a:lnTo>
                  <a:pt x="714375" y="797718"/>
                </a:lnTo>
                <a:lnTo>
                  <a:pt x="833437" y="659606"/>
                </a:lnTo>
                <a:lnTo>
                  <a:pt x="954881" y="500062"/>
                </a:lnTo>
                <a:lnTo>
                  <a:pt x="1014412" y="402431"/>
                </a:lnTo>
                <a:lnTo>
                  <a:pt x="1040606" y="340518"/>
                </a:lnTo>
                <a:lnTo>
                  <a:pt x="1052512" y="295275"/>
                </a:lnTo>
                <a:lnTo>
                  <a:pt x="1059656" y="261937"/>
                </a:lnTo>
                <a:lnTo>
                  <a:pt x="1062037" y="235743"/>
                </a:lnTo>
                <a:lnTo>
                  <a:pt x="1059656" y="192881"/>
                </a:lnTo>
                <a:lnTo>
                  <a:pt x="1050131" y="150018"/>
                </a:lnTo>
                <a:lnTo>
                  <a:pt x="1031081" y="109537"/>
                </a:lnTo>
                <a:lnTo>
                  <a:pt x="983456" y="66675"/>
                </a:lnTo>
                <a:lnTo>
                  <a:pt x="1023937" y="0"/>
                </a:lnTo>
                <a:lnTo>
                  <a:pt x="1140618" y="73818"/>
                </a:lnTo>
                <a:lnTo>
                  <a:pt x="1228725" y="128587"/>
                </a:lnTo>
                <a:lnTo>
                  <a:pt x="1290637" y="176212"/>
                </a:lnTo>
                <a:lnTo>
                  <a:pt x="1331118" y="219075"/>
                </a:lnTo>
                <a:lnTo>
                  <a:pt x="1357312" y="250031"/>
                </a:lnTo>
                <a:lnTo>
                  <a:pt x="1369218" y="276225"/>
                </a:lnTo>
                <a:lnTo>
                  <a:pt x="1376362" y="295275"/>
                </a:lnTo>
                <a:lnTo>
                  <a:pt x="1376362" y="314325"/>
                </a:lnTo>
                <a:lnTo>
                  <a:pt x="1373981" y="350043"/>
                </a:lnTo>
                <a:lnTo>
                  <a:pt x="1354931" y="383381"/>
                </a:lnTo>
                <a:lnTo>
                  <a:pt x="1278731" y="466725"/>
                </a:lnTo>
                <a:lnTo>
                  <a:pt x="1164431" y="592931"/>
                </a:lnTo>
                <a:lnTo>
                  <a:pt x="1045368" y="714375"/>
                </a:lnTo>
                <a:lnTo>
                  <a:pt x="928687" y="833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91384A2-8EA8-ED40-8786-33D4F0C9827B}"/>
              </a:ext>
            </a:extLst>
          </p:cNvPr>
          <p:cNvSpPr/>
          <p:nvPr/>
        </p:nvSpPr>
        <p:spPr>
          <a:xfrm>
            <a:off x="5643563" y="4335463"/>
            <a:ext cx="1624012" cy="1417637"/>
          </a:xfrm>
          <a:custGeom>
            <a:avLst/>
            <a:gdLst>
              <a:gd name="connsiteX0" fmla="*/ 128587 w 1624012"/>
              <a:gd name="connsiteY0" fmla="*/ 838200 h 1416844"/>
              <a:gd name="connsiteX1" fmla="*/ 147637 w 1624012"/>
              <a:gd name="connsiteY1" fmla="*/ 597694 h 1416844"/>
              <a:gd name="connsiteX2" fmla="*/ 154781 w 1624012"/>
              <a:gd name="connsiteY2" fmla="*/ 538163 h 1416844"/>
              <a:gd name="connsiteX3" fmla="*/ 164306 w 1624012"/>
              <a:gd name="connsiteY3" fmla="*/ 492919 h 1416844"/>
              <a:gd name="connsiteX4" fmla="*/ 171450 w 1624012"/>
              <a:gd name="connsiteY4" fmla="*/ 438150 h 1416844"/>
              <a:gd name="connsiteX5" fmla="*/ 173831 w 1624012"/>
              <a:gd name="connsiteY5" fmla="*/ 364332 h 1416844"/>
              <a:gd name="connsiteX6" fmla="*/ 171450 w 1624012"/>
              <a:gd name="connsiteY6" fmla="*/ 295275 h 1416844"/>
              <a:gd name="connsiteX7" fmla="*/ 159543 w 1624012"/>
              <a:gd name="connsiteY7" fmla="*/ 235744 h 1416844"/>
              <a:gd name="connsiteX8" fmla="*/ 138112 w 1624012"/>
              <a:gd name="connsiteY8" fmla="*/ 176213 h 1416844"/>
              <a:gd name="connsiteX9" fmla="*/ 123825 w 1624012"/>
              <a:gd name="connsiteY9" fmla="*/ 142875 h 1416844"/>
              <a:gd name="connsiteX10" fmla="*/ 95250 w 1624012"/>
              <a:gd name="connsiteY10" fmla="*/ 100013 h 1416844"/>
              <a:gd name="connsiteX11" fmla="*/ 0 w 1624012"/>
              <a:gd name="connsiteY11" fmla="*/ 0 h 1416844"/>
              <a:gd name="connsiteX12" fmla="*/ 121443 w 1624012"/>
              <a:gd name="connsiteY12" fmla="*/ 11907 h 1416844"/>
              <a:gd name="connsiteX13" fmla="*/ 250031 w 1624012"/>
              <a:gd name="connsiteY13" fmla="*/ 78582 h 1416844"/>
              <a:gd name="connsiteX14" fmla="*/ 316706 w 1624012"/>
              <a:gd name="connsiteY14" fmla="*/ 121444 h 1416844"/>
              <a:gd name="connsiteX15" fmla="*/ 352425 w 1624012"/>
              <a:gd name="connsiteY15" fmla="*/ 150019 h 1416844"/>
              <a:gd name="connsiteX16" fmla="*/ 392906 w 1624012"/>
              <a:gd name="connsiteY16" fmla="*/ 188119 h 1416844"/>
              <a:gd name="connsiteX17" fmla="*/ 419100 w 1624012"/>
              <a:gd name="connsiteY17" fmla="*/ 223838 h 1416844"/>
              <a:gd name="connsiteX18" fmla="*/ 433387 w 1624012"/>
              <a:gd name="connsiteY18" fmla="*/ 257175 h 1416844"/>
              <a:gd name="connsiteX19" fmla="*/ 440531 w 1624012"/>
              <a:gd name="connsiteY19" fmla="*/ 295275 h 1416844"/>
              <a:gd name="connsiteX20" fmla="*/ 435768 w 1624012"/>
              <a:gd name="connsiteY20" fmla="*/ 345282 h 1416844"/>
              <a:gd name="connsiteX21" fmla="*/ 407193 w 1624012"/>
              <a:gd name="connsiteY21" fmla="*/ 438150 h 1416844"/>
              <a:gd name="connsiteX22" fmla="*/ 383381 w 1624012"/>
              <a:gd name="connsiteY22" fmla="*/ 495300 h 1416844"/>
              <a:gd name="connsiteX23" fmla="*/ 354806 w 1624012"/>
              <a:gd name="connsiteY23" fmla="*/ 571500 h 1416844"/>
              <a:gd name="connsiteX24" fmla="*/ 333375 w 1624012"/>
              <a:gd name="connsiteY24" fmla="*/ 661988 h 1416844"/>
              <a:gd name="connsiteX25" fmla="*/ 319087 w 1624012"/>
              <a:gd name="connsiteY25" fmla="*/ 738188 h 1416844"/>
              <a:gd name="connsiteX26" fmla="*/ 309562 w 1624012"/>
              <a:gd name="connsiteY26" fmla="*/ 821532 h 1416844"/>
              <a:gd name="connsiteX27" fmla="*/ 307181 w 1624012"/>
              <a:gd name="connsiteY27" fmla="*/ 892969 h 1416844"/>
              <a:gd name="connsiteX28" fmla="*/ 309562 w 1624012"/>
              <a:gd name="connsiteY28" fmla="*/ 947738 h 1416844"/>
              <a:gd name="connsiteX29" fmla="*/ 316706 w 1624012"/>
              <a:gd name="connsiteY29" fmla="*/ 988219 h 1416844"/>
              <a:gd name="connsiteX30" fmla="*/ 326231 w 1624012"/>
              <a:gd name="connsiteY30" fmla="*/ 1028700 h 1416844"/>
              <a:gd name="connsiteX31" fmla="*/ 345281 w 1624012"/>
              <a:gd name="connsiteY31" fmla="*/ 1069182 h 1416844"/>
              <a:gd name="connsiteX32" fmla="*/ 369093 w 1624012"/>
              <a:gd name="connsiteY32" fmla="*/ 1097757 h 1416844"/>
              <a:gd name="connsiteX33" fmla="*/ 388143 w 1624012"/>
              <a:gd name="connsiteY33" fmla="*/ 1119188 h 1416844"/>
              <a:gd name="connsiteX34" fmla="*/ 421481 w 1624012"/>
              <a:gd name="connsiteY34" fmla="*/ 1138238 h 1416844"/>
              <a:gd name="connsiteX35" fmla="*/ 464343 w 1624012"/>
              <a:gd name="connsiteY35" fmla="*/ 1152525 h 1416844"/>
              <a:gd name="connsiteX36" fmla="*/ 502443 w 1624012"/>
              <a:gd name="connsiteY36" fmla="*/ 1162050 h 1416844"/>
              <a:gd name="connsiteX37" fmla="*/ 564356 w 1624012"/>
              <a:gd name="connsiteY37" fmla="*/ 1173957 h 1416844"/>
              <a:gd name="connsiteX38" fmla="*/ 633412 w 1624012"/>
              <a:gd name="connsiteY38" fmla="*/ 1183482 h 1416844"/>
              <a:gd name="connsiteX39" fmla="*/ 726281 w 1624012"/>
              <a:gd name="connsiteY39" fmla="*/ 1188244 h 1416844"/>
              <a:gd name="connsiteX40" fmla="*/ 897731 w 1624012"/>
              <a:gd name="connsiteY40" fmla="*/ 1188244 h 1416844"/>
              <a:gd name="connsiteX41" fmla="*/ 1042987 w 1624012"/>
              <a:gd name="connsiteY41" fmla="*/ 1181100 h 1416844"/>
              <a:gd name="connsiteX42" fmla="*/ 1173956 w 1624012"/>
              <a:gd name="connsiteY42" fmla="*/ 1166813 h 1416844"/>
              <a:gd name="connsiteX43" fmla="*/ 1476375 w 1624012"/>
              <a:gd name="connsiteY43" fmla="*/ 1066800 h 1416844"/>
              <a:gd name="connsiteX44" fmla="*/ 1519237 w 1624012"/>
              <a:gd name="connsiteY44" fmla="*/ 1095375 h 1416844"/>
              <a:gd name="connsiteX45" fmla="*/ 1569243 w 1624012"/>
              <a:gd name="connsiteY45" fmla="*/ 1135857 h 1416844"/>
              <a:gd name="connsiteX46" fmla="*/ 1595437 w 1624012"/>
              <a:gd name="connsiteY46" fmla="*/ 1164432 h 1416844"/>
              <a:gd name="connsiteX47" fmla="*/ 1607343 w 1624012"/>
              <a:gd name="connsiteY47" fmla="*/ 1178719 h 1416844"/>
              <a:gd name="connsiteX48" fmla="*/ 1619250 w 1624012"/>
              <a:gd name="connsiteY48" fmla="*/ 1200150 h 1416844"/>
              <a:gd name="connsiteX49" fmla="*/ 1624012 w 1624012"/>
              <a:gd name="connsiteY49" fmla="*/ 1221582 h 1416844"/>
              <a:gd name="connsiteX50" fmla="*/ 1616868 w 1624012"/>
              <a:gd name="connsiteY50" fmla="*/ 1264444 h 1416844"/>
              <a:gd name="connsiteX51" fmla="*/ 1602581 w 1624012"/>
              <a:gd name="connsiteY51" fmla="*/ 1293019 h 1416844"/>
              <a:gd name="connsiteX52" fmla="*/ 1583531 w 1624012"/>
              <a:gd name="connsiteY52" fmla="*/ 1316832 h 1416844"/>
              <a:gd name="connsiteX53" fmla="*/ 1554956 w 1624012"/>
              <a:gd name="connsiteY53" fmla="*/ 1340644 h 1416844"/>
              <a:gd name="connsiteX54" fmla="*/ 1514475 w 1624012"/>
              <a:gd name="connsiteY54" fmla="*/ 1357313 h 1416844"/>
              <a:gd name="connsiteX55" fmla="*/ 1452562 w 1624012"/>
              <a:gd name="connsiteY55" fmla="*/ 1369219 h 1416844"/>
              <a:gd name="connsiteX56" fmla="*/ 1359693 w 1624012"/>
              <a:gd name="connsiteY56" fmla="*/ 1381125 h 1416844"/>
              <a:gd name="connsiteX57" fmla="*/ 1152525 w 1624012"/>
              <a:gd name="connsiteY57" fmla="*/ 1402557 h 1416844"/>
              <a:gd name="connsiteX58" fmla="*/ 885825 w 1624012"/>
              <a:gd name="connsiteY58" fmla="*/ 1416844 h 1416844"/>
              <a:gd name="connsiteX59" fmla="*/ 740568 w 1624012"/>
              <a:gd name="connsiteY59" fmla="*/ 1412082 h 1416844"/>
              <a:gd name="connsiteX60" fmla="*/ 583406 w 1624012"/>
              <a:gd name="connsiteY60" fmla="*/ 1400175 h 1416844"/>
              <a:gd name="connsiteX61" fmla="*/ 497681 w 1624012"/>
              <a:gd name="connsiteY61" fmla="*/ 1385888 h 1416844"/>
              <a:gd name="connsiteX62" fmla="*/ 426243 w 1624012"/>
              <a:gd name="connsiteY62" fmla="*/ 1369219 h 1416844"/>
              <a:gd name="connsiteX63" fmla="*/ 376237 w 1624012"/>
              <a:gd name="connsiteY63" fmla="*/ 1352550 h 1416844"/>
              <a:gd name="connsiteX64" fmla="*/ 323850 w 1624012"/>
              <a:gd name="connsiteY64" fmla="*/ 1328738 h 1416844"/>
              <a:gd name="connsiteX65" fmla="*/ 297656 w 1624012"/>
              <a:gd name="connsiteY65" fmla="*/ 1314450 h 1416844"/>
              <a:gd name="connsiteX66" fmla="*/ 259556 w 1624012"/>
              <a:gd name="connsiteY66" fmla="*/ 1283494 h 1416844"/>
              <a:gd name="connsiteX67" fmla="*/ 226218 w 1624012"/>
              <a:gd name="connsiteY67" fmla="*/ 1250157 h 1416844"/>
              <a:gd name="connsiteX68" fmla="*/ 200025 w 1624012"/>
              <a:gd name="connsiteY68" fmla="*/ 1212057 h 1416844"/>
              <a:gd name="connsiteX69" fmla="*/ 173831 w 1624012"/>
              <a:gd name="connsiteY69" fmla="*/ 1166813 h 1416844"/>
              <a:gd name="connsiteX70" fmla="*/ 150018 w 1624012"/>
              <a:gd name="connsiteY70" fmla="*/ 1114425 h 1416844"/>
              <a:gd name="connsiteX71" fmla="*/ 138112 w 1624012"/>
              <a:gd name="connsiteY71" fmla="*/ 1066800 h 1416844"/>
              <a:gd name="connsiteX72" fmla="*/ 130968 w 1624012"/>
              <a:gd name="connsiteY72" fmla="*/ 1004888 h 1416844"/>
              <a:gd name="connsiteX73" fmla="*/ 128587 w 1624012"/>
              <a:gd name="connsiteY73" fmla="*/ 838200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624012" h="1416844">
                <a:moveTo>
                  <a:pt x="128587" y="838200"/>
                </a:moveTo>
                <a:lnTo>
                  <a:pt x="147637" y="597694"/>
                </a:lnTo>
                <a:lnTo>
                  <a:pt x="154781" y="538163"/>
                </a:lnTo>
                <a:lnTo>
                  <a:pt x="164306" y="492919"/>
                </a:lnTo>
                <a:lnTo>
                  <a:pt x="171450" y="438150"/>
                </a:lnTo>
                <a:cubicBezTo>
                  <a:pt x="172244" y="413544"/>
                  <a:pt x="173037" y="388938"/>
                  <a:pt x="173831" y="364332"/>
                </a:cubicBezTo>
                <a:cubicBezTo>
                  <a:pt x="173037" y="341313"/>
                  <a:pt x="172244" y="318294"/>
                  <a:pt x="171450" y="295275"/>
                </a:cubicBezTo>
                <a:lnTo>
                  <a:pt x="159543" y="235744"/>
                </a:lnTo>
                <a:lnTo>
                  <a:pt x="138112" y="176213"/>
                </a:lnTo>
                <a:lnTo>
                  <a:pt x="123825" y="142875"/>
                </a:lnTo>
                <a:lnTo>
                  <a:pt x="95250" y="100013"/>
                </a:lnTo>
                <a:lnTo>
                  <a:pt x="0" y="0"/>
                </a:lnTo>
                <a:lnTo>
                  <a:pt x="121443" y="11907"/>
                </a:lnTo>
                <a:lnTo>
                  <a:pt x="250031" y="78582"/>
                </a:lnTo>
                <a:lnTo>
                  <a:pt x="316706" y="121444"/>
                </a:lnTo>
                <a:lnTo>
                  <a:pt x="352425" y="150019"/>
                </a:lnTo>
                <a:lnTo>
                  <a:pt x="392906" y="188119"/>
                </a:lnTo>
                <a:lnTo>
                  <a:pt x="419100" y="223838"/>
                </a:lnTo>
                <a:lnTo>
                  <a:pt x="433387" y="257175"/>
                </a:lnTo>
                <a:cubicBezTo>
                  <a:pt x="440687" y="293672"/>
                  <a:pt x="440531" y="280752"/>
                  <a:pt x="440531" y="295275"/>
                </a:cubicBezTo>
                <a:lnTo>
                  <a:pt x="435768" y="345282"/>
                </a:lnTo>
                <a:lnTo>
                  <a:pt x="407193" y="438150"/>
                </a:lnTo>
                <a:lnTo>
                  <a:pt x="383381" y="495300"/>
                </a:lnTo>
                <a:lnTo>
                  <a:pt x="354806" y="571500"/>
                </a:lnTo>
                <a:lnTo>
                  <a:pt x="333375" y="661988"/>
                </a:lnTo>
                <a:lnTo>
                  <a:pt x="319087" y="738188"/>
                </a:lnTo>
                <a:lnTo>
                  <a:pt x="309562" y="821532"/>
                </a:lnTo>
                <a:cubicBezTo>
                  <a:pt x="308768" y="845344"/>
                  <a:pt x="307975" y="869157"/>
                  <a:pt x="307181" y="892969"/>
                </a:cubicBezTo>
                <a:cubicBezTo>
                  <a:pt x="307975" y="911225"/>
                  <a:pt x="308768" y="929482"/>
                  <a:pt x="309562" y="947738"/>
                </a:cubicBezTo>
                <a:lnTo>
                  <a:pt x="316706" y="988219"/>
                </a:lnTo>
                <a:lnTo>
                  <a:pt x="326231" y="1028700"/>
                </a:lnTo>
                <a:lnTo>
                  <a:pt x="345281" y="1069182"/>
                </a:lnTo>
                <a:lnTo>
                  <a:pt x="369093" y="1097757"/>
                </a:lnTo>
                <a:lnTo>
                  <a:pt x="388143" y="1119188"/>
                </a:lnTo>
                <a:lnTo>
                  <a:pt x="421481" y="1138238"/>
                </a:lnTo>
                <a:lnTo>
                  <a:pt x="464343" y="1152525"/>
                </a:lnTo>
                <a:lnTo>
                  <a:pt x="502443" y="1162050"/>
                </a:lnTo>
                <a:lnTo>
                  <a:pt x="564356" y="1173957"/>
                </a:lnTo>
                <a:lnTo>
                  <a:pt x="633412" y="1183482"/>
                </a:lnTo>
                <a:lnTo>
                  <a:pt x="726281" y="1188244"/>
                </a:lnTo>
                <a:lnTo>
                  <a:pt x="897731" y="1188244"/>
                </a:lnTo>
                <a:lnTo>
                  <a:pt x="1042987" y="1181100"/>
                </a:lnTo>
                <a:lnTo>
                  <a:pt x="1173956" y="1166813"/>
                </a:lnTo>
                <a:lnTo>
                  <a:pt x="1476375" y="1066800"/>
                </a:lnTo>
                <a:lnTo>
                  <a:pt x="1519237" y="1095375"/>
                </a:lnTo>
                <a:lnTo>
                  <a:pt x="1569243" y="1135857"/>
                </a:lnTo>
                <a:lnTo>
                  <a:pt x="1595437" y="1164432"/>
                </a:lnTo>
                <a:lnTo>
                  <a:pt x="1607343" y="1178719"/>
                </a:lnTo>
                <a:lnTo>
                  <a:pt x="1619250" y="1200150"/>
                </a:lnTo>
                <a:lnTo>
                  <a:pt x="1624012" y="1221582"/>
                </a:lnTo>
                <a:lnTo>
                  <a:pt x="1616868" y="1264444"/>
                </a:lnTo>
                <a:lnTo>
                  <a:pt x="1602581" y="1293019"/>
                </a:lnTo>
                <a:lnTo>
                  <a:pt x="1583531" y="1316832"/>
                </a:lnTo>
                <a:lnTo>
                  <a:pt x="1554956" y="1340644"/>
                </a:lnTo>
                <a:lnTo>
                  <a:pt x="1514475" y="1357313"/>
                </a:lnTo>
                <a:lnTo>
                  <a:pt x="1452562" y="1369219"/>
                </a:lnTo>
                <a:lnTo>
                  <a:pt x="1359693" y="1381125"/>
                </a:lnTo>
                <a:lnTo>
                  <a:pt x="1152525" y="1402557"/>
                </a:lnTo>
                <a:lnTo>
                  <a:pt x="885825" y="1416844"/>
                </a:lnTo>
                <a:lnTo>
                  <a:pt x="740568" y="1412082"/>
                </a:lnTo>
                <a:lnTo>
                  <a:pt x="583406" y="1400175"/>
                </a:lnTo>
                <a:lnTo>
                  <a:pt x="497681" y="1385888"/>
                </a:lnTo>
                <a:lnTo>
                  <a:pt x="426243" y="1369219"/>
                </a:lnTo>
                <a:lnTo>
                  <a:pt x="376237" y="1352550"/>
                </a:lnTo>
                <a:lnTo>
                  <a:pt x="323850" y="1328738"/>
                </a:lnTo>
                <a:lnTo>
                  <a:pt x="297656" y="1314450"/>
                </a:lnTo>
                <a:lnTo>
                  <a:pt x="259556" y="1283494"/>
                </a:lnTo>
                <a:lnTo>
                  <a:pt x="226218" y="1250157"/>
                </a:lnTo>
                <a:lnTo>
                  <a:pt x="200025" y="1212057"/>
                </a:lnTo>
                <a:lnTo>
                  <a:pt x="173831" y="1166813"/>
                </a:lnTo>
                <a:lnTo>
                  <a:pt x="150018" y="1114425"/>
                </a:lnTo>
                <a:lnTo>
                  <a:pt x="138112" y="1066800"/>
                </a:lnTo>
                <a:lnTo>
                  <a:pt x="130968" y="1004888"/>
                </a:lnTo>
                <a:cubicBezTo>
                  <a:pt x="130174" y="948532"/>
                  <a:pt x="129381" y="892175"/>
                  <a:pt x="128587" y="83820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AEF1892-2E84-634F-86D9-A15A65082719}"/>
              </a:ext>
            </a:extLst>
          </p:cNvPr>
          <p:cNvSpPr/>
          <p:nvPr/>
        </p:nvSpPr>
        <p:spPr>
          <a:xfrm>
            <a:off x="6858000" y="4792663"/>
            <a:ext cx="265113" cy="704850"/>
          </a:xfrm>
          <a:custGeom>
            <a:avLst/>
            <a:gdLst>
              <a:gd name="connsiteX0" fmla="*/ 230981 w 264319"/>
              <a:gd name="connsiteY0" fmla="*/ 316707 h 704850"/>
              <a:gd name="connsiteX1" fmla="*/ 252413 w 264319"/>
              <a:gd name="connsiteY1" fmla="*/ 557213 h 704850"/>
              <a:gd name="connsiteX2" fmla="*/ 264319 w 264319"/>
              <a:gd name="connsiteY2" fmla="*/ 647700 h 704850"/>
              <a:gd name="connsiteX3" fmla="*/ 0 w 264319"/>
              <a:gd name="connsiteY3" fmla="*/ 704850 h 704850"/>
              <a:gd name="connsiteX4" fmla="*/ 38100 w 264319"/>
              <a:gd name="connsiteY4" fmla="*/ 657225 h 704850"/>
              <a:gd name="connsiteX5" fmla="*/ 59531 w 264319"/>
              <a:gd name="connsiteY5" fmla="*/ 604838 h 704850"/>
              <a:gd name="connsiteX6" fmla="*/ 90488 w 264319"/>
              <a:gd name="connsiteY6" fmla="*/ 507207 h 704850"/>
              <a:gd name="connsiteX7" fmla="*/ 114300 w 264319"/>
              <a:gd name="connsiteY7" fmla="*/ 383382 h 704850"/>
              <a:gd name="connsiteX8" fmla="*/ 142875 w 264319"/>
              <a:gd name="connsiteY8" fmla="*/ 204788 h 704850"/>
              <a:gd name="connsiteX9" fmla="*/ 161925 w 264319"/>
              <a:gd name="connsiteY9" fmla="*/ 57150 h 704850"/>
              <a:gd name="connsiteX10" fmla="*/ 161925 w 264319"/>
              <a:gd name="connsiteY10" fmla="*/ 33338 h 704850"/>
              <a:gd name="connsiteX11" fmla="*/ 169069 w 264319"/>
              <a:gd name="connsiteY11" fmla="*/ 11907 h 704850"/>
              <a:gd name="connsiteX12" fmla="*/ 180975 w 264319"/>
              <a:gd name="connsiteY12" fmla="*/ 2382 h 704850"/>
              <a:gd name="connsiteX13" fmla="*/ 200025 w 264319"/>
              <a:gd name="connsiteY13" fmla="*/ 0 h 704850"/>
              <a:gd name="connsiteX14" fmla="*/ 207169 w 264319"/>
              <a:gd name="connsiteY14" fmla="*/ 11907 h 704850"/>
              <a:gd name="connsiteX15" fmla="*/ 214313 w 264319"/>
              <a:gd name="connsiteY15" fmla="*/ 102394 h 704850"/>
              <a:gd name="connsiteX16" fmla="*/ 230981 w 264319"/>
              <a:gd name="connsiteY16" fmla="*/ 316707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4319" h="704850">
                <a:moveTo>
                  <a:pt x="230981" y="316707"/>
                </a:moveTo>
                <a:lnTo>
                  <a:pt x="252413" y="557213"/>
                </a:lnTo>
                <a:lnTo>
                  <a:pt x="264319" y="647700"/>
                </a:lnTo>
                <a:lnTo>
                  <a:pt x="0" y="704850"/>
                </a:lnTo>
                <a:lnTo>
                  <a:pt x="38100" y="657225"/>
                </a:lnTo>
                <a:lnTo>
                  <a:pt x="59531" y="604838"/>
                </a:lnTo>
                <a:lnTo>
                  <a:pt x="90488" y="507207"/>
                </a:lnTo>
                <a:lnTo>
                  <a:pt x="114300" y="383382"/>
                </a:lnTo>
                <a:lnTo>
                  <a:pt x="142875" y="204788"/>
                </a:lnTo>
                <a:lnTo>
                  <a:pt x="161925" y="57150"/>
                </a:lnTo>
                <a:lnTo>
                  <a:pt x="161925" y="33338"/>
                </a:lnTo>
                <a:lnTo>
                  <a:pt x="169069" y="11907"/>
                </a:lnTo>
                <a:lnTo>
                  <a:pt x="180975" y="2382"/>
                </a:lnTo>
                <a:lnTo>
                  <a:pt x="200025" y="0"/>
                </a:lnTo>
                <a:lnTo>
                  <a:pt x="207169" y="11907"/>
                </a:lnTo>
                <a:lnTo>
                  <a:pt x="214313" y="102394"/>
                </a:lnTo>
                <a:lnTo>
                  <a:pt x="230981" y="3167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25D887-CF82-4C85-850C-799C3384290F}"/>
              </a:ext>
            </a:extLst>
          </p:cNvPr>
          <p:cNvGrpSpPr/>
          <p:nvPr/>
        </p:nvGrpSpPr>
        <p:grpSpPr>
          <a:xfrm>
            <a:off x="2494757" y="1484514"/>
            <a:ext cx="4792662" cy="4418013"/>
            <a:chOff x="2627313" y="1628775"/>
            <a:chExt cx="4792662" cy="4418013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E80AE0BF-A8D2-4AF0-89F8-3C3B67D2C086}"/>
                </a:ext>
              </a:extLst>
            </p:cNvPr>
            <p:cNvSpPr/>
            <p:nvPr/>
          </p:nvSpPr>
          <p:spPr>
            <a:xfrm>
              <a:off x="2627313" y="1658938"/>
              <a:ext cx="1530350" cy="1665287"/>
            </a:xfrm>
            <a:custGeom>
              <a:avLst/>
              <a:gdLst>
                <a:gd name="connsiteX0" fmla="*/ 1085850 w 1531144"/>
                <a:gd name="connsiteY0" fmla="*/ 752475 h 1664494"/>
                <a:gd name="connsiteX1" fmla="*/ 842962 w 1531144"/>
                <a:gd name="connsiteY1" fmla="*/ 1002507 h 1664494"/>
                <a:gd name="connsiteX2" fmla="*/ 638175 w 1531144"/>
                <a:gd name="connsiteY2" fmla="*/ 1193007 h 1664494"/>
                <a:gd name="connsiteX3" fmla="*/ 492919 w 1531144"/>
                <a:gd name="connsiteY3" fmla="*/ 1314450 h 1664494"/>
                <a:gd name="connsiteX4" fmla="*/ 340519 w 1531144"/>
                <a:gd name="connsiteY4" fmla="*/ 1435894 h 1664494"/>
                <a:gd name="connsiteX5" fmla="*/ 171450 w 1531144"/>
                <a:gd name="connsiteY5" fmla="*/ 1569244 h 1664494"/>
                <a:gd name="connsiteX6" fmla="*/ 64294 w 1531144"/>
                <a:gd name="connsiteY6" fmla="*/ 1654969 h 1664494"/>
                <a:gd name="connsiteX7" fmla="*/ 40481 w 1531144"/>
                <a:gd name="connsiteY7" fmla="*/ 1662113 h 1664494"/>
                <a:gd name="connsiteX8" fmla="*/ 16669 w 1531144"/>
                <a:gd name="connsiteY8" fmla="*/ 1664494 h 1664494"/>
                <a:gd name="connsiteX9" fmla="*/ 2381 w 1531144"/>
                <a:gd name="connsiteY9" fmla="*/ 1657350 h 1664494"/>
                <a:gd name="connsiteX10" fmla="*/ 0 w 1531144"/>
                <a:gd name="connsiteY10" fmla="*/ 1640682 h 1664494"/>
                <a:gd name="connsiteX11" fmla="*/ 9525 w 1531144"/>
                <a:gd name="connsiteY11" fmla="*/ 1612107 h 1664494"/>
                <a:gd name="connsiteX12" fmla="*/ 92869 w 1531144"/>
                <a:gd name="connsiteY12" fmla="*/ 1533525 h 1664494"/>
                <a:gd name="connsiteX13" fmla="*/ 238125 w 1531144"/>
                <a:gd name="connsiteY13" fmla="*/ 1390650 h 1664494"/>
                <a:gd name="connsiteX14" fmla="*/ 411956 w 1531144"/>
                <a:gd name="connsiteY14" fmla="*/ 1216819 h 1664494"/>
                <a:gd name="connsiteX15" fmla="*/ 600075 w 1531144"/>
                <a:gd name="connsiteY15" fmla="*/ 1012032 h 1664494"/>
                <a:gd name="connsiteX16" fmla="*/ 738187 w 1531144"/>
                <a:gd name="connsiteY16" fmla="*/ 840582 h 1664494"/>
                <a:gd name="connsiteX17" fmla="*/ 902494 w 1531144"/>
                <a:gd name="connsiteY17" fmla="*/ 616744 h 1664494"/>
                <a:gd name="connsiteX18" fmla="*/ 1016794 w 1531144"/>
                <a:gd name="connsiteY18" fmla="*/ 452438 h 1664494"/>
                <a:gd name="connsiteX19" fmla="*/ 1114425 w 1531144"/>
                <a:gd name="connsiteY19" fmla="*/ 292894 h 1664494"/>
                <a:gd name="connsiteX20" fmla="*/ 1147762 w 1531144"/>
                <a:gd name="connsiteY20" fmla="*/ 221457 h 1664494"/>
                <a:gd name="connsiteX21" fmla="*/ 1154906 w 1531144"/>
                <a:gd name="connsiteY21" fmla="*/ 200025 h 1664494"/>
                <a:gd name="connsiteX22" fmla="*/ 1154906 w 1531144"/>
                <a:gd name="connsiteY22" fmla="*/ 180975 h 1664494"/>
                <a:gd name="connsiteX23" fmla="*/ 1152525 w 1531144"/>
                <a:gd name="connsiteY23" fmla="*/ 154782 h 1664494"/>
                <a:gd name="connsiteX24" fmla="*/ 1145381 w 1531144"/>
                <a:gd name="connsiteY24" fmla="*/ 126207 h 1664494"/>
                <a:gd name="connsiteX25" fmla="*/ 1133475 w 1531144"/>
                <a:gd name="connsiteY25" fmla="*/ 102394 h 1664494"/>
                <a:gd name="connsiteX26" fmla="*/ 1114425 w 1531144"/>
                <a:gd name="connsiteY26" fmla="*/ 80963 h 1664494"/>
                <a:gd name="connsiteX27" fmla="*/ 1097756 w 1531144"/>
                <a:gd name="connsiteY27" fmla="*/ 59532 h 1664494"/>
                <a:gd name="connsiteX28" fmla="*/ 1081087 w 1531144"/>
                <a:gd name="connsiteY28" fmla="*/ 38100 h 1664494"/>
                <a:gd name="connsiteX29" fmla="*/ 1073944 w 1531144"/>
                <a:gd name="connsiteY29" fmla="*/ 26194 h 1664494"/>
                <a:gd name="connsiteX30" fmla="*/ 1076325 w 1531144"/>
                <a:gd name="connsiteY30" fmla="*/ 9525 h 1664494"/>
                <a:gd name="connsiteX31" fmla="*/ 1088231 w 1531144"/>
                <a:gd name="connsiteY31" fmla="*/ 2382 h 1664494"/>
                <a:gd name="connsiteX32" fmla="*/ 1116806 w 1531144"/>
                <a:gd name="connsiteY32" fmla="*/ 0 h 1664494"/>
                <a:gd name="connsiteX33" fmla="*/ 1193006 w 1531144"/>
                <a:gd name="connsiteY33" fmla="*/ 16669 h 1664494"/>
                <a:gd name="connsiteX34" fmla="*/ 1285875 w 1531144"/>
                <a:gd name="connsiteY34" fmla="*/ 47625 h 1664494"/>
                <a:gd name="connsiteX35" fmla="*/ 1371600 w 1531144"/>
                <a:gd name="connsiteY35" fmla="*/ 90488 h 1664494"/>
                <a:gd name="connsiteX36" fmla="*/ 1438275 w 1531144"/>
                <a:gd name="connsiteY36" fmla="*/ 135732 h 1664494"/>
                <a:gd name="connsiteX37" fmla="*/ 1481137 w 1531144"/>
                <a:gd name="connsiteY37" fmla="*/ 171450 h 1664494"/>
                <a:gd name="connsiteX38" fmla="*/ 1502569 w 1531144"/>
                <a:gd name="connsiteY38" fmla="*/ 192882 h 1664494"/>
                <a:gd name="connsiteX39" fmla="*/ 1519237 w 1531144"/>
                <a:gd name="connsiteY39" fmla="*/ 219075 h 1664494"/>
                <a:gd name="connsiteX40" fmla="*/ 1526381 w 1531144"/>
                <a:gd name="connsiteY40" fmla="*/ 235744 h 1664494"/>
                <a:gd name="connsiteX41" fmla="*/ 1531144 w 1531144"/>
                <a:gd name="connsiteY41" fmla="*/ 266700 h 1664494"/>
                <a:gd name="connsiteX42" fmla="*/ 1531144 w 1531144"/>
                <a:gd name="connsiteY42" fmla="*/ 292894 h 1664494"/>
                <a:gd name="connsiteX43" fmla="*/ 1526381 w 1531144"/>
                <a:gd name="connsiteY43" fmla="*/ 314325 h 1664494"/>
                <a:gd name="connsiteX44" fmla="*/ 1509712 w 1531144"/>
                <a:gd name="connsiteY44" fmla="*/ 335757 h 1664494"/>
                <a:gd name="connsiteX45" fmla="*/ 1426369 w 1531144"/>
                <a:gd name="connsiteY45" fmla="*/ 390525 h 1664494"/>
                <a:gd name="connsiteX46" fmla="*/ 1326356 w 1531144"/>
                <a:gd name="connsiteY46" fmla="*/ 481013 h 1664494"/>
                <a:gd name="connsiteX47" fmla="*/ 1085850 w 1531144"/>
                <a:gd name="connsiteY47" fmla="*/ 752475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31144" h="1664494">
                  <a:moveTo>
                    <a:pt x="1085850" y="752475"/>
                  </a:moveTo>
                  <a:lnTo>
                    <a:pt x="842962" y="1002507"/>
                  </a:lnTo>
                  <a:lnTo>
                    <a:pt x="638175" y="1193007"/>
                  </a:lnTo>
                  <a:lnTo>
                    <a:pt x="492919" y="1314450"/>
                  </a:lnTo>
                  <a:lnTo>
                    <a:pt x="340519" y="1435894"/>
                  </a:lnTo>
                  <a:lnTo>
                    <a:pt x="171450" y="1569244"/>
                  </a:lnTo>
                  <a:lnTo>
                    <a:pt x="64294" y="1654969"/>
                  </a:lnTo>
                  <a:lnTo>
                    <a:pt x="40481" y="1662113"/>
                  </a:lnTo>
                  <a:lnTo>
                    <a:pt x="16669" y="1664494"/>
                  </a:lnTo>
                  <a:lnTo>
                    <a:pt x="2381" y="1657350"/>
                  </a:lnTo>
                  <a:lnTo>
                    <a:pt x="0" y="1640682"/>
                  </a:lnTo>
                  <a:lnTo>
                    <a:pt x="9525" y="1612107"/>
                  </a:lnTo>
                  <a:lnTo>
                    <a:pt x="92869" y="1533525"/>
                  </a:lnTo>
                  <a:lnTo>
                    <a:pt x="238125" y="1390650"/>
                  </a:lnTo>
                  <a:lnTo>
                    <a:pt x="411956" y="1216819"/>
                  </a:lnTo>
                  <a:lnTo>
                    <a:pt x="600075" y="1012032"/>
                  </a:lnTo>
                  <a:lnTo>
                    <a:pt x="738187" y="840582"/>
                  </a:lnTo>
                  <a:lnTo>
                    <a:pt x="902494" y="616744"/>
                  </a:lnTo>
                  <a:lnTo>
                    <a:pt x="1016794" y="452438"/>
                  </a:lnTo>
                  <a:lnTo>
                    <a:pt x="1114425" y="292894"/>
                  </a:lnTo>
                  <a:lnTo>
                    <a:pt x="1147762" y="221457"/>
                  </a:lnTo>
                  <a:lnTo>
                    <a:pt x="1154906" y="200025"/>
                  </a:lnTo>
                  <a:lnTo>
                    <a:pt x="1154906" y="180975"/>
                  </a:lnTo>
                  <a:lnTo>
                    <a:pt x="1152525" y="154782"/>
                  </a:lnTo>
                  <a:lnTo>
                    <a:pt x="1145381" y="126207"/>
                  </a:lnTo>
                  <a:lnTo>
                    <a:pt x="1133475" y="102394"/>
                  </a:lnTo>
                  <a:lnTo>
                    <a:pt x="1114425" y="80963"/>
                  </a:lnTo>
                  <a:lnTo>
                    <a:pt x="1097756" y="59532"/>
                  </a:lnTo>
                  <a:lnTo>
                    <a:pt x="1081087" y="38100"/>
                  </a:lnTo>
                  <a:lnTo>
                    <a:pt x="1073944" y="26194"/>
                  </a:lnTo>
                  <a:lnTo>
                    <a:pt x="1076325" y="9525"/>
                  </a:lnTo>
                  <a:lnTo>
                    <a:pt x="1088231" y="2382"/>
                  </a:lnTo>
                  <a:lnTo>
                    <a:pt x="1116806" y="0"/>
                  </a:lnTo>
                  <a:lnTo>
                    <a:pt x="1193006" y="16669"/>
                  </a:lnTo>
                  <a:lnTo>
                    <a:pt x="1285875" y="47625"/>
                  </a:lnTo>
                  <a:lnTo>
                    <a:pt x="1371600" y="90488"/>
                  </a:lnTo>
                  <a:lnTo>
                    <a:pt x="1438275" y="135732"/>
                  </a:lnTo>
                  <a:lnTo>
                    <a:pt x="1481137" y="171450"/>
                  </a:lnTo>
                  <a:lnTo>
                    <a:pt x="1502569" y="192882"/>
                  </a:lnTo>
                  <a:lnTo>
                    <a:pt x="1519237" y="219075"/>
                  </a:lnTo>
                  <a:lnTo>
                    <a:pt x="1526381" y="235744"/>
                  </a:lnTo>
                  <a:lnTo>
                    <a:pt x="1531144" y="266700"/>
                  </a:lnTo>
                  <a:lnTo>
                    <a:pt x="1531144" y="292894"/>
                  </a:lnTo>
                  <a:lnTo>
                    <a:pt x="1526381" y="314325"/>
                  </a:lnTo>
                  <a:lnTo>
                    <a:pt x="1509712" y="335757"/>
                  </a:lnTo>
                  <a:lnTo>
                    <a:pt x="1426369" y="390525"/>
                  </a:lnTo>
                  <a:lnTo>
                    <a:pt x="1326356" y="481013"/>
                  </a:lnTo>
                  <a:lnTo>
                    <a:pt x="1085850" y="752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F136A2FE-BD44-4896-A4C8-8242CBB31318}"/>
                </a:ext>
              </a:extLst>
            </p:cNvPr>
            <p:cNvSpPr/>
            <p:nvPr/>
          </p:nvSpPr>
          <p:spPr>
            <a:xfrm>
              <a:off x="3260725" y="2909888"/>
              <a:ext cx="1090613" cy="338137"/>
            </a:xfrm>
            <a:custGeom>
              <a:avLst/>
              <a:gdLst>
                <a:gd name="connsiteX0" fmla="*/ 745332 w 1090613"/>
                <a:gd name="connsiteY0" fmla="*/ 250031 h 338137"/>
                <a:gd name="connsiteX1" fmla="*/ 500063 w 1090613"/>
                <a:gd name="connsiteY1" fmla="*/ 295275 h 338137"/>
                <a:gd name="connsiteX2" fmla="*/ 297657 w 1090613"/>
                <a:gd name="connsiteY2" fmla="*/ 338137 h 338137"/>
                <a:gd name="connsiteX3" fmla="*/ 200025 w 1090613"/>
                <a:gd name="connsiteY3" fmla="*/ 314325 h 338137"/>
                <a:gd name="connsiteX4" fmla="*/ 97632 w 1090613"/>
                <a:gd name="connsiteY4" fmla="*/ 283368 h 338137"/>
                <a:gd name="connsiteX5" fmla="*/ 47625 w 1090613"/>
                <a:gd name="connsiteY5" fmla="*/ 261937 h 338137"/>
                <a:gd name="connsiteX6" fmla="*/ 14288 w 1090613"/>
                <a:gd name="connsiteY6" fmla="*/ 238125 h 338137"/>
                <a:gd name="connsiteX7" fmla="*/ 4763 w 1090613"/>
                <a:gd name="connsiteY7" fmla="*/ 226218 h 338137"/>
                <a:gd name="connsiteX8" fmla="*/ 0 w 1090613"/>
                <a:gd name="connsiteY8" fmla="*/ 214312 h 338137"/>
                <a:gd name="connsiteX9" fmla="*/ 2382 w 1090613"/>
                <a:gd name="connsiteY9" fmla="*/ 200025 h 338137"/>
                <a:gd name="connsiteX10" fmla="*/ 14288 w 1090613"/>
                <a:gd name="connsiteY10" fmla="*/ 188118 h 338137"/>
                <a:gd name="connsiteX11" fmla="*/ 54769 w 1090613"/>
                <a:gd name="connsiteY11" fmla="*/ 176212 h 338137"/>
                <a:gd name="connsiteX12" fmla="*/ 126207 w 1090613"/>
                <a:gd name="connsiteY12" fmla="*/ 178593 h 338137"/>
                <a:gd name="connsiteX13" fmla="*/ 200025 w 1090613"/>
                <a:gd name="connsiteY13" fmla="*/ 176212 h 338137"/>
                <a:gd name="connsiteX14" fmla="*/ 283369 w 1090613"/>
                <a:gd name="connsiteY14" fmla="*/ 171450 h 338137"/>
                <a:gd name="connsiteX15" fmla="*/ 381000 w 1090613"/>
                <a:gd name="connsiteY15" fmla="*/ 154781 h 338137"/>
                <a:gd name="connsiteX16" fmla="*/ 492919 w 1090613"/>
                <a:gd name="connsiteY16" fmla="*/ 130968 h 338137"/>
                <a:gd name="connsiteX17" fmla="*/ 597694 w 1090613"/>
                <a:gd name="connsiteY17" fmla="*/ 107156 h 338137"/>
                <a:gd name="connsiteX18" fmla="*/ 752475 w 1090613"/>
                <a:gd name="connsiteY18" fmla="*/ 66675 h 338137"/>
                <a:gd name="connsiteX19" fmla="*/ 781050 w 1090613"/>
                <a:gd name="connsiteY19" fmla="*/ 45243 h 338137"/>
                <a:gd name="connsiteX20" fmla="*/ 814388 w 1090613"/>
                <a:gd name="connsiteY20" fmla="*/ 23812 h 338137"/>
                <a:gd name="connsiteX21" fmla="*/ 845344 w 1090613"/>
                <a:gd name="connsiteY21" fmla="*/ 7143 h 338137"/>
                <a:gd name="connsiteX22" fmla="*/ 888207 w 1090613"/>
                <a:gd name="connsiteY22" fmla="*/ 0 h 338137"/>
                <a:gd name="connsiteX23" fmla="*/ 933450 w 1090613"/>
                <a:gd name="connsiteY23" fmla="*/ 2381 h 338137"/>
                <a:gd name="connsiteX24" fmla="*/ 978694 w 1090613"/>
                <a:gd name="connsiteY24" fmla="*/ 11906 h 338137"/>
                <a:gd name="connsiteX25" fmla="*/ 1033463 w 1090613"/>
                <a:gd name="connsiteY25" fmla="*/ 28575 h 338137"/>
                <a:gd name="connsiteX26" fmla="*/ 1064419 w 1090613"/>
                <a:gd name="connsiteY26" fmla="*/ 45243 h 338137"/>
                <a:gd name="connsiteX27" fmla="*/ 1085850 w 1090613"/>
                <a:gd name="connsiteY27" fmla="*/ 66675 h 338137"/>
                <a:gd name="connsiteX28" fmla="*/ 1090613 w 1090613"/>
                <a:gd name="connsiteY28" fmla="*/ 85725 h 338137"/>
                <a:gd name="connsiteX29" fmla="*/ 1090613 w 1090613"/>
                <a:gd name="connsiteY29" fmla="*/ 123825 h 338137"/>
                <a:gd name="connsiteX30" fmla="*/ 1069182 w 1090613"/>
                <a:gd name="connsiteY30" fmla="*/ 159543 h 338137"/>
                <a:gd name="connsiteX31" fmla="*/ 1021557 w 1090613"/>
                <a:gd name="connsiteY31" fmla="*/ 185737 h 338137"/>
                <a:gd name="connsiteX32" fmla="*/ 954882 w 1090613"/>
                <a:gd name="connsiteY32" fmla="*/ 207168 h 338137"/>
                <a:gd name="connsiteX33" fmla="*/ 745332 w 1090613"/>
                <a:gd name="connsiteY33" fmla="*/ 250031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3" h="338137">
                  <a:moveTo>
                    <a:pt x="745332" y="250031"/>
                  </a:moveTo>
                  <a:lnTo>
                    <a:pt x="500063" y="295275"/>
                  </a:lnTo>
                  <a:lnTo>
                    <a:pt x="297657" y="338137"/>
                  </a:lnTo>
                  <a:lnTo>
                    <a:pt x="200025" y="314325"/>
                  </a:lnTo>
                  <a:lnTo>
                    <a:pt x="97632" y="283368"/>
                  </a:lnTo>
                  <a:lnTo>
                    <a:pt x="47625" y="261937"/>
                  </a:lnTo>
                  <a:lnTo>
                    <a:pt x="14288" y="238125"/>
                  </a:lnTo>
                  <a:lnTo>
                    <a:pt x="4763" y="226218"/>
                  </a:lnTo>
                  <a:lnTo>
                    <a:pt x="0" y="214312"/>
                  </a:lnTo>
                  <a:cubicBezTo>
                    <a:pt x="2538" y="201628"/>
                    <a:pt x="2382" y="206453"/>
                    <a:pt x="2382" y="200025"/>
                  </a:cubicBezTo>
                  <a:lnTo>
                    <a:pt x="14288" y="188118"/>
                  </a:lnTo>
                  <a:lnTo>
                    <a:pt x="54769" y="176212"/>
                  </a:lnTo>
                  <a:lnTo>
                    <a:pt x="126207" y="178593"/>
                  </a:lnTo>
                  <a:lnTo>
                    <a:pt x="200025" y="176212"/>
                  </a:lnTo>
                  <a:lnTo>
                    <a:pt x="283369" y="171450"/>
                  </a:lnTo>
                  <a:lnTo>
                    <a:pt x="381000" y="154781"/>
                  </a:lnTo>
                  <a:lnTo>
                    <a:pt x="492919" y="130968"/>
                  </a:lnTo>
                  <a:lnTo>
                    <a:pt x="597694" y="107156"/>
                  </a:lnTo>
                  <a:lnTo>
                    <a:pt x="752475" y="66675"/>
                  </a:lnTo>
                  <a:lnTo>
                    <a:pt x="781050" y="45243"/>
                  </a:lnTo>
                  <a:lnTo>
                    <a:pt x="814388" y="23812"/>
                  </a:lnTo>
                  <a:lnTo>
                    <a:pt x="845344" y="7143"/>
                  </a:lnTo>
                  <a:lnTo>
                    <a:pt x="888207" y="0"/>
                  </a:lnTo>
                  <a:lnTo>
                    <a:pt x="933450" y="2381"/>
                  </a:lnTo>
                  <a:lnTo>
                    <a:pt x="978694" y="11906"/>
                  </a:lnTo>
                  <a:lnTo>
                    <a:pt x="1033463" y="28575"/>
                  </a:lnTo>
                  <a:lnTo>
                    <a:pt x="1064419" y="45243"/>
                  </a:lnTo>
                  <a:lnTo>
                    <a:pt x="1085850" y="66675"/>
                  </a:lnTo>
                  <a:lnTo>
                    <a:pt x="1090613" y="85725"/>
                  </a:lnTo>
                  <a:lnTo>
                    <a:pt x="1090613" y="123825"/>
                  </a:lnTo>
                  <a:lnTo>
                    <a:pt x="1069182" y="159543"/>
                  </a:lnTo>
                  <a:lnTo>
                    <a:pt x="1021557" y="185737"/>
                  </a:lnTo>
                  <a:lnTo>
                    <a:pt x="954882" y="207168"/>
                  </a:lnTo>
                  <a:lnTo>
                    <a:pt x="745332" y="2500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CD4ABFDD-B27D-487C-AF6C-6F946FE63C52}"/>
                </a:ext>
              </a:extLst>
            </p:cNvPr>
            <p:cNvSpPr/>
            <p:nvPr/>
          </p:nvSpPr>
          <p:spPr>
            <a:xfrm>
              <a:off x="2833688" y="3579813"/>
              <a:ext cx="1757362" cy="449262"/>
            </a:xfrm>
            <a:custGeom>
              <a:avLst/>
              <a:gdLst>
                <a:gd name="connsiteX0" fmla="*/ 1369218 w 1757504"/>
                <a:gd name="connsiteY0" fmla="*/ 261937 h 450056"/>
                <a:gd name="connsiteX1" fmla="*/ 1116806 w 1757504"/>
                <a:gd name="connsiteY1" fmla="*/ 316706 h 450056"/>
                <a:gd name="connsiteX2" fmla="*/ 833437 w 1757504"/>
                <a:gd name="connsiteY2" fmla="*/ 369094 h 450056"/>
                <a:gd name="connsiteX3" fmla="*/ 607218 w 1757504"/>
                <a:gd name="connsiteY3" fmla="*/ 421481 h 450056"/>
                <a:gd name="connsiteX4" fmla="*/ 500062 w 1757504"/>
                <a:gd name="connsiteY4" fmla="*/ 438150 h 450056"/>
                <a:gd name="connsiteX5" fmla="*/ 419100 w 1757504"/>
                <a:gd name="connsiteY5" fmla="*/ 447675 h 450056"/>
                <a:gd name="connsiteX6" fmla="*/ 338137 w 1757504"/>
                <a:gd name="connsiteY6" fmla="*/ 450056 h 450056"/>
                <a:gd name="connsiteX7" fmla="*/ 273843 w 1757504"/>
                <a:gd name="connsiteY7" fmla="*/ 445294 h 450056"/>
                <a:gd name="connsiteX8" fmla="*/ 223837 w 1757504"/>
                <a:gd name="connsiteY8" fmla="*/ 435769 h 450056"/>
                <a:gd name="connsiteX9" fmla="*/ 188118 w 1757504"/>
                <a:gd name="connsiteY9" fmla="*/ 423862 h 450056"/>
                <a:gd name="connsiteX10" fmla="*/ 121443 w 1757504"/>
                <a:gd name="connsiteY10" fmla="*/ 388144 h 450056"/>
                <a:gd name="connsiteX11" fmla="*/ 69056 w 1757504"/>
                <a:gd name="connsiteY11" fmla="*/ 350044 h 450056"/>
                <a:gd name="connsiteX12" fmla="*/ 16668 w 1757504"/>
                <a:gd name="connsiteY12" fmla="*/ 307181 h 450056"/>
                <a:gd name="connsiteX13" fmla="*/ 2381 w 1757504"/>
                <a:gd name="connsiteY13" fmla="*/ 288131 h 450056"/>
                <a:gd name="connsiteX14" fmla="*/ 0 w 1757504"/>
                <a:gd name="connsiteY14" fmla="*/ 261937 h 450056"/>
                <a:gd name="connsiteX15" fmla="*/ 11906 w 1757504"/>
                <a:gd name="connsiteY15" fmla="*/ 247650 h 450056"/>
                <a:gd name="connsiteX16" fmla="*/ 28575 w 1757504"/>
                <a:gd name="connsiteY16" fmla="*/ 240506 h 450056"/>
                <a:gd name="connsiteX17" fmla="*/ 59531 w 1757504"/>
                <a:gd name="connsiteY17" fmla="*/ 245269 h 450056"/>
                <a:gd name="connsiteX18" fmla="*/ 95250 w 1757504"/>
                <a:gd name="connsiteY18" fmla="*/ 264319 h 450056"/>
                <a:gd name="connsiteX19" fmla="*/ 135731 w 1757504"/>
                <a:gd name="connsiteY19" fmla="*/ 278606 h 450056"/>
                <a:gd name="connsiteX20" fmla="*/ 183356 w 1757504"/>
                <a:gd name="connsiteY20" fmla="*/ 288131 h 450056"/>
                <a:gd name="connsiteX21" fmla="*/ 228600 w 1757504"/>
                <a:gd name="connsiteY21" fmla="*/ 292894 h 450056"/>
                <a:gd name="connsiteX22" fmla="*/ 283368 w 1757504"/>
                <a:gd name="connsiteY22" fmla="*/ 292894 h 450056"/>
                <a:gd name="connsiteX23" fmla="*/ 354806 w 1757504"/>
                <a:gd name="connsiteY23" fmla="*/ 292894 h 450056"/>
                <a:gd name="connsiteX24" fmla="*/ 500062 w 1757504"/>
                <a:gd name="connsiteY24" fmla="*/ 269081 h 450056"/>
                <a:gd name="connsiteX25" fmla="*/ 723900 w 1757504"/>
                <a:gd name="connsiteY25" fmla="*/ 214312 h 450056"/>
                <a:gd name="connsiteX26" fmla="*/ 907256 w 1757504"/>
                <a:gd name="connsiteY26" fmla="*/ 159544 h 450056"/>
                <a:gd name="connsiteX27" fmla="*/ 1133475 w 1757504"/>
                <a:gd name="connsiteY27" fmla="*/ 130969 h 450056"/>
                <a:gd name="connsiteX28" fmla="*/ 1226343 w 1757504"/>
                <a:gd name="connsiteY28" fmla="*/ 107156 h 450056"/>
                <a:gd name="connsiteX29" fmla="*/ 1326356 w 1757504"/>
                <a:gd name="connsiteY29" fmla="*/ 88106 h 450056"/>
                <a:gd name="connsiteX30" fmla="*/ 1362075 w 1757504"/>
                <a:gd name="connsiteY30" fmla="*/ 64294 h 450056"/>
                <a:gd name="connsiteX31" fmla="*/ 1407318 w 1757504"/>
                <a:gd name="connsiteY31" fmla="*/ 33337 h 450056"/>
                <a:gd name="connsiteX32" fmla="*/ 1454943 w 1757504"/>
                <a:gd name="connsiteY32" fmla="*/ 9525 h 450056"/>
                <a:gd name="connsiteX33" fmla="*/ 1495425 w 1757504"/>
                <a:gd name="connsiteY33" fmla="*/ 0 h 450056"/>
                <a:gd name="connsiteX34" fmla="*/ 1545431 w 1757504"/>
                <a:gd name="connsiteY34" fmla="*/ 0 h 450056"/>
                <a:gd name="connsiteX35" fmla="*/ 1614487 w 1757504"/>
                <a:gd name="connsiteY35" fmla="*/ 9525 h 450056"/>
                <a:gd name="connsiteX36" fmla="*/ 1678781 w 1757504"/>
                <a:gd name="connsiteY36" fmla="*/ 23812 h 450056"/>
                <a:gd name="connsiteX37" fmla="*/ 1712118 w 1757504"/>
                <a:gd name="connsiteY37" fmla="*/ 35719 h 450056"/>
                <a:gd name="connsiteX38" fmla="*/ 1740693 w 1757504"/>
                <a:gd name="connsiteY38" fmla="*/ 59531 h 450056"/>
                <a:gd name="connsiteX39" fmla="*/ 1752600 w 1757504"/>
                <a:gd name="connsiteY39" fmla="*/ 80962 h 450056"/>
                <a:gd name="connsiteX40" fmla="*/ 1757362 w 1757504"/>
                <a:gd name="connsiteY40" fmla="*/ 109537 h 450056"/>
                <a:gd name="connsiteX41" fmla="*/ 1750218 w 1757504"/>
                <a:gd name="connsiteY41" fmla="*/ 138112 h 450056"/>
                <a:gd name="connsiteX42" fmla="*/ 1731168 w 1757504"/>
                <a:gd name="connsiteY42" fmla="*/ 161925 h 450056"/>
                <a:gd name="connsiteX43" fmla="*/ 1697831 w 1757504"/>
                <a:gd name="connsiteY43" fmla="*/ 185737 h 450056"/>
                <a:gd name="connsiteX44" fmla="*/ 1659731 w 1757504"/>
                <a:gd name="connsiteY44" fmla="*/ 204787 h 450056"/>
                <a:gd name="connsiteX45" fmla="*/ 1369218 w 1757504"/>
                <a:gd name="connsiteY45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57504" h="450056">
                  <a:moveTo>
                    <a:pt x="1369218" y="261937"/>
                  </a:moveTo>
                  <a:lnTo>
                    <a:pt x="1116806" y="316706"/>
                  </a:lnTo>
                  <a:lnTo>
                    <a:pt x="833437" y="369094"/>
                  </a:lnTo>
                  <a:lnTo>
                    <a:pt x="607218" y="421481"/>
                  </a:lnTo>
                  <a:lnTo>
                    <a:pt x="500062" y="438150"/>
                  </a:lnTo>
                  <a:lnTo>
                    <a:pt x="419100" y="447675"/>
                  </a:lnTo>
                  <a:lnTo>
                    <a:pt x="338137" y="450056"/>
                  </a:lnTo>
                  <a:lnTo>
                    <a:pt x="273843" y="445294"/>
                  </a:lnTo>
                  <a:lnTo>
                    <a:pt x="223837" y="435769"/>
                  </a:lnTo>
                  <a:lnTo>
                    <a:pt x="188118" y="423862"/>
                  </a:lnTo>
                  <a:lnTo>
                    <a:pt x="121443" y="388144"/>
                  </a:lnTo>
                  <a:lnTo>
                    <a:pt x="69056" y="350044"/>
                  </a:lnTo>
                  <a:lnTo>
                    <a:pt x="16668" y="307181"/>
                  </a:lnTo>
                  <a:lnTo>
                    <a:pt x="2381" y="288131"/>
                  </a:lnTo>
                  <a:lnTo>
                    <a:pt x="0" y="261937"/>
                  </a:lnTo>
                  <a:lnTo>
                    <a:pt x="11906" y="247650"/>
                  </a:lnTo>
                  <a:lnTo>
                    <a:pt x="28575" y="240506"/>
                  </a:lnTo>
                  <a:lnTo>
                    <a:pt x="59531" y="245269"/>
                  </a:lnTo>
                  <a:lnTo>
                    <a:pt x="95250" y="264319"/>
                  </a:lnTo>
                  <a:lnTo>
                    <a:pt x="135731" y="278606"/>
                  </a:lnTo>
                  <a:lnTo>
                    <a:pt x="183356" y="288131"/>
                  </a:lnTo>
                  <a:lnTo>
                    <a:pt x="228600" y="292894"/>
                  </a:lnTo>
                  <a:lnTo>
                    <a:pt x="283368" y="292894"/>
                  </a:lnTo>
                  <a:lnTo>
                    <a:pt x="354806" y="292894"/>
                  </a:lnTo>
                  <a:lnTo>
                    <a:pt x="500062" y="269081"/>
                  </a:lnTo>
                  <a:lnTo>
                    <a:pt x="723900" y="214312"/>
                  </a:lnTo>
                  <a:lnTo>
                    <a:pt x="907256" y="159544"/>
                  </a:lnTo>
                  <a:lnTo>
                    <a:pt x="1133475" y="130969"/>
                  </a:lnTo>
                  <a:lnTo>
                    <a:pt x="1226343" y="107156"/>
                  </a:lnTo>
                  <a:lnTo>
                    <a:pt x="1326356" y="88106"/>
                  </a:lnTo>
                  <a:lnTo>
                    <a:pt x="1362075" y="64294"/>
                  </a:lnTo>
                  <a:lnTo>
                    <a:pt x="1407318" y="33337"/>
                  </a:lnTo>
                  <a:lnTo>
                    <a:pt x="1454943" y="9525"/>
                  </a:lnTo>
                  <a:lnTo>
                    <a:pt x="1495425" y="0"/>
                  </a:lnTo>
                  <a:lnTo>
                    <a:pt x="1545431" y="0"/>
                  </a:lnTo>
                  <a:lnTo>
                    <a:pt x="1614487" y="9525"/>
                  </a:lnTo>
                  <a:lnTo>
                    <a:pt x="1678781" y="23812"/>
                  </a:lnTo>
                  <a:lnTo>
                    <a:pt x="1712118" y="35719"/>
                  </a:lnTo>
                  <a:lnTo>
                    <a:pt x="1740693" y="59531"/>
                  </a:lnTo>
                  <a:lnTo>
                    <a:pt x="1752600" y="80962"/>
                  </a:lnTo>
                  <a:cubicBezTo>
                    <a:pt x="1757504" y="107937"/>
                    <a:pt x="1757362" y="98282"/>
                    <a:pt x="1757362" y="109537"/>
                  </a:cubicBezTo>
                  <a:lnTo>
                    <a:pt x="1750218" y="138112"/>
                  </a:lnTo>
                  <a:lnTo>
                    <a:pt x="1731168" y="161925"/>
                  </a:lnTo>
                  <a:lnTo>
                    <a:pt x="1697831" y="185737"/>
                  </a:lnTo>
                  <a:lnTo>
                    <a:pt x="1659731" y="204787"/>
                  </a:lnTo>
                  <a:lnTo>
                    <a:pt x="1369218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60B65D3F-1197-4218-A193-A7601BEAD1D0}"/>
                </a:ext>
              </a:extLst>
            </p:cNvPr>
            <p:cNvSpPr/>
            <p:nvPr/>
          </p:nvSpPr>
          <p:spPr>
            <a:xfrm>
              <a:off x="2841625" y="4421188"/>
              <a:ext cx="601663" cy="612775"/>
            </a:xfrm>
            <a:custGeom>
              <a:avLst/>
              <a:gdLst>
                <a:gd name="connsiteX0" fmla="*/ 369094 w 602457"/>
                <a:gd name="connsiteY0" fmla="*/ 507207 h 611982"/>
                <a:gd name="connsiteX1" fmla="*/ 333375 w 602457"/>
                <a:gd name="connsiteY1" fmla="*/ 435769 h 611982"/>
                <a:gd name="connsiteX2" fmla="*/ 295275 w 602457"/>
                <a:gd name="connsiteY2" fmla="*/ 371475 h 611982"/>
                <a:gd name="connsiteX3" fmla="*/ 238125 w 602457"/>
                <a:gd name="connsiteY3" fmla="*/ 292894 h 611982"/>
                <a:gd name="connsiteX4" fmla="*/ 145257 w 602457"/>
                <a:gd name="connsiteY4" fmla="*/ 185738 h 611982"/>
                <a:gd name="connsiteX5" fmla="*/ 38100 w 602457"/>
                <a:gd name="connsiteY5" fmla="*/ 73819 h 611982"/>
                <a:gd name="connsiteX6" fmla="*/ 7144 w 602457"/>
                <a:gd name="connsiteY6" fmla="*/ 38100 h 611982"/>
                <a:gd name="connsiteX7" fmla="*/ 0 w 602457"/>
                <a:gd name="connsiteY7" fmla="*/ 21432 h 611982"/>
                <a:gd name="connsiteX8" fmla="*/ 2382 w 602457"/>
                <a:gd name="connsiteY8" fmla="*/ 9525 h 611982"/>
                <a:gd name="connsiteX9" fmla="*/ 9525 w 602457"/>
                <a:gd name="connsiteY9" fmla="*/ 2382 h 611982"/>
                <a:gd name="connsiteX10" fmla="*/ 35719 w 602457"/>
                <a:gd name="connsiteY10" fmla="*/ 0 h 611982"/>
                <a:gd name="connsiteX11" fmla="*/ 64294 w 602457"/>
                <a:gd name="connsiteY11" fmla="*/ 4763 h 611982"/>
                <a:gd name="connsiteX12" fmla="*/ 126207 w 602457"/>
                <a:gd name="connsiteY12" fmla="*/ 23813 h 611982"/>
                <a:gd name="connsiteX13" fmla="*/ 211932 w 602457"/>
                <a:gd name="connsiteY13" fmla="*/ 57150 h 611982"/>
                <a:gd name="connsiteX14" fmla="*/ 302419 w 602457"/>
                <a:gd name="connsiteY14" fmla="*/ 97632 h 611982"/>
                <a:gd name="connsiteX15" fmla="*/ 366713 w 602457"/>
                <a:gd name="connsiteY15" fmla="*/ 135732 h 611982"/>
                <a:gd name="connsiteX16" fmla="*/ 421482 w 602457"/>
                <a:gd name="connsiteY16" fmla="*/ 176213 h 611982"/>
                <a:gd name="connsiteX17" fmla="*/ 469107 w 602457"/>
                <a:gd name="connsiteY17" fmla="*/ 226219 h 611982"/>
                <a:gd name="connsiteX18" fmla="*/ 521494 w 602457"/>
                <a:gd name="connsiteY18" fmla="*/ 290513 h 611982"/>
                <a:gd name="connsiteX19" fmla="*/ 557213 w 602457"/>
                <a:gd name="connsiteY19" fmla="*/ 342900 h 611982"/>
                <a:gd name="connsiteX20" fmla="*/ 585788 w 602457"/>
                <a:gd name="connsiteY20" fmla="*/ 392907 h 611982"/>
                <a:gd name="connsiteX21" fmla="*/ 597694 w 602457"/>
                <a:gd name="connsiteY21" fmla="*/ 428625 h 611982"/>
                <a:gd name="connsiteX22" fmla="*/ 602457 w 602457"/>
                <a:gd name="connsiteY22" fmla="*/ 459582 h 611982"/>
                <a:gd name="connsiteX23" fmla="*/ 602457 w 602457"/>
                <a:gd name="connsiteY23" fmla="*/ 485775 h 611982"/>
                <a:gd name="connsiteX24" fmla="*/ 600075 w 602457"/>
                <a:gd name="connsiteY24" fmla="*/ 516732 h 611982"/>
                <a:gd name="connsiteX25" fmla="*/ 590550 w 602457"/>
                <a:gd name="connsiteY25" fmla="*/ 559594 h 611982"/>
                <a:gd name="connsiteX26" fmla="*/ 571500 w 602457"/>
                <a:gd name="connsiteY26" fmla="*/ 583407 h 611982"/>
                <a:gd name="connsiteX27" fmla="*/ 550069 w 602457"/>
                <a:gd name="connsiteY27" fmla="*/ 597694 h 611982"/>
                <a:gd name="connsiteX28" fmla="*/ 523875 w 602457"/>
                <a:gd name="connsiteY28" fmla="*/ 604838 h 611982"/>
                <a:gd name="connsiteX29" fmla="*/ 488157 w 602457"/>
                <a:gd name="connsiteY29" fmla="*/ 611982 h 611982"/>
                <a:gd name="connsiteX30" fmla="*/ 469107 w 602457"/>
                <a:gd name="connsiteY30" fmla="*/ 607219 h 611982"/>
                <a:gd name="connsiteX31" fmla="*/ 438150 w 602457"/>
                <a:gd name="connsiteY31" fmla="*/ 590550 h 611982"/>
                <a:gd name="connsiteX32" fmla="*/ 411957 w 602457"/>
                <a:gd name="connsiteY32" fmla="*/ 571500 h 611982"/>
                <a:gd name="connsiteX33" fmla="*/ 369094 w 602457"/>
                <a:gd name="connsiteY33" fmla="*/ 507207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2457" h="611982">
                  <a:moveTo>
                    <a:pt x="369094" y="507207"/>
                  </a:moveTo>
                  <a:lnTo>
                    <a:pt x="333375" y="435769"/>
                  </a:lnTo>
                  <a:lnTo>
                    <a:pt x="295275" y="371475"/>
                  </a:lnTo>
                  <a:lnTo>
                    <a:pt x="238125" y="292894"/>
                  </a:lnTo>
                  <a:lnTo>
                    <a:pt x="145257" y="185738"/>
                  </a:lnTo>
                  <a:lnTo>
                    <a:pt x="38100" y="73819"/>
                  </a:lnTo>
                  <a:lnTo>
                    <a:pt x="7144" y="38100"/>
                  </a:lnTo>
                  <a:lnTo>
                    <a:pt x="0" y="21432"/>
                  </a:lnTo>
                  <a:lnTo>
                    <a:pt x="2382" y="9525"/>
                  </a:lnTo>
                  <a:lnTo>
                    <a:pt x="9525" y="2382"/>
                  </a:lnTo>
                  <a:lnTo>
                    <a:pt x="35719" y="0"/>
                  </a:lnTo>
                  <a:lnTo>
                    <a:pt x="64294" y="4763"/>
                  </a:lnTo>
                  <a:lnTo>
                    <a:pt x="126207" y="23813"/>
                  </a:lnTo>
                  <a:lnTo>
                    <a:pt x="211932" y="57150"/>
                  </a:lnTo>
                  <a:lnTo>
                    <a:pt x="302419" y="97632"/>
                  </a:lnTo>
                  <a:lnTo>
                    <a:pt x="366713" y="135732"/>
                  </a:lnTo>
                  <a:lnTo>
                    <a:pt x="421482" y="176213"/>
                  </a:lnTo>
                  <a:lnTo>
                    <a:pt x="469107" y="226219"/>
                  </a:lnTo>
                  <a:lnTo>
                    <a:pt x="521494" y="290513"/>
                  </a:lnTo>
                  <a:lnTo>
                    <a:pt x="557213" y="342900"/>
                  </a:lnTo>
                  <a:lnTo>
                    <a:pt x="585788" y="392907"/>
                  </a:lnTo>
                  <a:lnTo>
                    <a:pt x="597694" y="428625"/>
                  </a:lnTo>
                  <a:lnTo>
                    <a:pt x="602457" y="459582"/>
                  </a:lnTo>
                  <a:lnTo>
                    <a:pt x="602457" y="485775"/>
                  </a:lnTo>
                  <a:lnTo>
                    <a:pt x="600075" y="516732"/>
                  </a:lnTo>
                  <a:lnTo>
                    <a:pt x="590550" y="559594"/>
                  </a:lnTo>
                  <a:lnTo>
                    <a:pt x="571500" y="583407"/>
                  </a:lnTo>
                  <a:lnTo>
                    <a:pt x="550069" y="597694"/>
                  </a:lnTo>
                  <a:lnTo>
                    <a:pt x="523875" y="604838"/>
                  </a:lnTo>
                  <a:lnTo>
                    <a:pt x="488157" y="611982"/>
                  </a:lnTo>
                  <a:lnTo>
                    <a:pt x="469107" y="607219"/>
                  </a:lnTo>
                  <a:lnTo>
                    <a:pt x="438150" y="590550"/>
                  </a:lnTo>
                  <a:lnTo>
                    <a:pt x="411957" y="571500"/>
                  </a:lnTo>
                  <a:lnTo>
                    <a:pt x="369094" y="5072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B3CA9B31-26D7-4E33-A8FA-3D1BF89C51E8}"/>
                </a:ext>
              </a:extLst>
            </p:cNvPr>
            <p:cNvSpPr/>
            <p:nvPr/>
          </p:nvSpPr>
          <p:spPr>
            <a:xfrm>
              <a:off x="4151313" y="4021138"/>
              <a:ext cx="568325" cy="774700"/>
            </a:xfrm>
            <a:custGeom>
              <a:avLst/>
              <a:gdLst>
                <a:gd name="connsiteX0" fmla="*/ 283369 w 569119"/>
                <a:gd name="connsiteY0" fmla="*/ 552450 h 773907"/>
                <a:gd name="connsiteX1" fmla="*/ 171450 w 569119"/>
                <a:gd name="connsiteY1" fmla="*/ 657225 h 773907"/>
                <a:gd name="connsiteX2" fmla="*/ 114300 w 569119"/>
                <a:gd name="connsiteY2" fmla="*/ 707232 h 773907"/>
                <a:gd name="connsiteX3" fmla="*/ 59531 w 569119"/>
                <a:gd name="connsiteY3" fmla="*/ 764382 h 773907"/>
                <a:gd name="connsiteX4" fmla="*/ 45244 w 569119"/>
                <a:gd name="connsiteY4" fmla="*/ 771525 h 773907"/>
                <a:gd name="connsiteX5" fmla="*/ 28575 w 569119"/>
                <a:gd name="connsiteY5" fmla="*/ 773907 h 773907"/>
                <a:gd name="connsiteX6" fmla="*/ 11906 w 569119"/>
                <a:gd name="connsiteY6" fmla="*/ 771525 h 773907"/>
                <a:gd name="connsiteX7" fmla="*/ 0 w 569119"/>
                <a:gd name="connsiteY7" fmla="*/ 762000 h 773907"/>
                <a:gd name="connsiteX8" fmla="*/ 0 w 569119"/>
                <a:gd name="connsiteY8" fmla="*/ 745332 h 773907"/>
                <a:gd name="connsiteX9" fmla="*/ 11906 w 569119"/>
                <a:gd name="connsiteY9" fmla="*/ 704850 h 773907"/>
                <a:gd name="connsiteX10" fmla="*/ 54769 w 569119"/>
                <a:gd name="connsiteY10" fmla="*/ 614363 h 773907"/>
                <a:gd name="connsiteX11" fmla="*/ 107156 w 569119"/>
                <a:gd name="connsiteY11" fmla="*/ 502444 h 773907"/>
                <a:gd name="connsiteX12" fmla="*/ 159544 w 569119"/>
                <a:gd name="connsiteY12" fmla="*/ 397669 h 773907"/>
                <a:gd name="connsiteX13" fmla="*/ 195262 w 569119"/>
                <a:gd name="connsiteY13" fmla="*/ 335757 h 773907"/>
                <a:gd name="connsiteX14" fmla="*/ 216694 w 569119"/>
                <a:gd name="connsiteY14" fmla="*/ 290513 h 773907"/>
                <a:gd name="connsiteX15" fmla="*/ 226219 w 569119"/>
                <a:gd name="connsiteY15" fmla="*/ 252413 h 773907"/>
                <a:gd name="connsiteX16" fmla="*/ 230981 w 569119"/>
                <a:gd name="connsiteY16" fmla="*/ 226219 h 773907"/>
                <a:gd name="connsiteX17" fmla="*/ 230981 w 569119"/>
                <a:gd name="connsiteY17" fmla="*/ 197644 h 773907"/>
                <a:gd name="connsiteX18" fmla="*/ 223837 w 569119"/>
                <a:gd name="connsiteY18" fmla="*/ 159544 h 773907"/>
                <a:gd name="connsiteX19" fmla="*/ 211931 w 569119"/>
                <a:gd name="connsiteY19" fmla="*/ 133350 h 773907"/>
                <a:gd name="connsiteX20" fmla="*/ 192881 w 569119"/>
                <a:gd name="connsiteY20" fmla="*/ 95250 h 773907"/>
                <a:gd name="connsiteX21" fmla="*/ 166687 w 569119"/>
                <a:gd name="connsiteY21" fmla="*/ 57150 h 773907"/>
                <a:gd name="connsiteX22" fmla="*/ 159544 w 569119"/>
                <a:gd name="connsiteY22" fmla="*/ 38100 h 773907"/>
                <a:gd name="connsiteX23" fmla="*/ 159544 w 569119"/>
                <a:gd name="connsiteY23" fmla="*/ 23813 h 773907"/>
                <a:gd name="connsiteX24" fmla="*/ 166687 w 569119"/>
                <a:gd name="connsiteY24" fmla="*/ 7144 h 773907"/>
                <a:gd name="connsiteX25" fmla="*/ 183356 w 569119"/>
                <a:gd name="connsiteY25" fmla="*/ 0 h 773907"/>
                <a:gd name="connsiteX26" fmla="*/ 223837 w 569119"/>
                <a:gd name="connsiteY26" fmla="*/ 7144 h 773907"/>
                <a:gd name="connsiteX27" fmla="*/ 309562 w 569119"/>
                <a:gd name="connsiteY27" fmla="*/ 54769 h 773907"/>
                <a:gd name="connsiteX28" fmla="*/ 373856 w 569119"/>
                <a:gd name="connsiteY28" fmla="*/ 90488 h 773907"/>
                <a:gd name="connsiteX29" fmla="*/ 428625 w 569119"/>
                <a:gd name="connsiteY29" fmla="*/ 123825 h 773907"/>
                <a:gd name="connsiteX30" fmla="*/ 478631 w 569119"/>
                <a:gd name="connsiteY30" fmla="*/ 164307 h 773907"/>
                <a:gd name="connsiteX31" fmla="*/ 516731 w 569119"/>
                <a:gd name="connsiteY31" fmla="*/ 197644 h 773907"/>
                <a:gd name="connsiteX32" fmla="*/ 545306 w 569119"/>
                <a:gd name="connsiteY32" fmla="*/ 228600 h 773907"/>
                <a:gd name="connsiteX33" fmla="*/ 554831 w 569119"/>
                <a:gd name="connsiteY33" fmla="*/ 242888 h 773907"/>
                <a:gd name="connsiteX34" fmla="*/ 564356 w 569119"/>
                <a:gd name="connsiteY34" fmla="*/ 266700 h 773907"/>
                <a:gd name="connsiteX35" fmla="*/ 569119 w 569119"/>
                <a:gd name="connsiteY35" fmla="*/ 292894 h 773907"/>
                <a:gd name="connsiteX36" fmla="*/ 564356 w 569119"/>
                <a:gd name="connsiteY36" fmla="*/ 314325 h 773907"/>
                <a:gd name="connsiteX37" fmla="*/ 550069 w 569119"/>
                <a:gd name="connsiteY37" fmla="*/ 338138 h 773907"/>
                <a:gd name="connsiteX38" fmla="*/ 509587 w 569119"/>
                <a:gd name="connsiteY38" fmla="*/ 376238 h 773907"/>
                <a:gd name="connsiteX39" fmla="*/ 452437 w 569119"/>
                <a:gd name="connsiteY39" fmla="*/ 416719 h 773907"/>
                <a:gd name="connsiteX40" fmla="*/ 359569 w 569119"/>
                <a:gd name="connsiteY40" fmla="*/ 490538 h 773907"/>
                <a:gd name="connsiteX41" fmla="*/ 283369 w 569119"/>
                <a:gd name="connsiteY41" fmla="*/ 552450 h 77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9119" h="773907">
                  <a:moveTo>
                    <a:pt x="283369" y="552450"/>
                  </a:moveTo>
                  <a:lnTo>
                    <a:pt x="171450" y="657225"/>
                  </a:lnTo>
                  <a:lnTo>
                    <a:pt x="114300" y="707232"/>
                  </a:lnTo>
                  <a:lnTo>
                    <a:pt x="59531" y="764382"/>
                  </a:lnTo>
                  <a:lnTo>
                    <a:pt x="45244" y="771525"/>
                  </a:lnTo>
                  <a:lnTo>
                    <a:pt x="28575" y="773907"/>
                  </a:lnTo>
                  <a:lnTo>
                    <a:pt x="11906" y="771525"/>
                  </a:lnTo>
                  <a:lnTo>
                    <a:pt x="0" y="762000"/>
                  </a:lnTo>
                  <a:lnTo>
                    <a:pt x="0" y="745332"/>
                  </a:lnTo>
                  <a:lnTo>
                    <a:pt x="11906" y="704850"/>
                  </a:lnTo>
                  <a:lnTo>
                    <a:pt x="54769" y="614363"/>
                  </a:lnTo>
                  <a:lnTo>
                    <a:pt x="107156" y="502444"/>
                  </a:lnTo>
                  <a:lnTo>
                    <a:pt x="159544" y="397669"/>
                  </a:lnTo>
                  <a:lnTo>
                    <a:pt x="195262" y="335757"/>
                  </a:lnTo>
                  <a:lnTo>
                    <a:pt x="216694" y="290513"/>
                  </a:lnTo>
                  <a:lnTo>
                    <a:pt x="226219" y="252413"/>
                  </a:lnTo>
                  <a:lnTo>
                    <a:pt x="230981" y="226219"/>
                  </a:lnTo>
                  <a:lnTo>
                    <a:pt x="230981" y="197644"/>
                  </a:lnTo>
                  <a:lnTo>
                    <a:pt x="223837" y="159544"/>
                  </a:lnTo>
                  <a:lnTo>
                    <a:pt x="211931" y="133350"/>
                  </a:lnTo>
                  <a:lnTo>
                    <a:pt x="192881" y="95250"/>
                  </a:lnTo>
                  <a:lnTo>
                    <a:pt x="166687" y="57150"/>
                  </a:lnTo>
                  <a:lnTo>
                    <a:pt x="159544" y="38100"/>
                  </a:lnTo>
                  <a:lnTo>
                    <a:pt x="159544" y="23813"/>
                  </a:lnTo>
                  <a:lnTo>
                    <a:pt x="166687" y="7144"/>
                  </a:lnTo>
                  <a:lnTo>
                    <a:pt x="183356" y="0"/>
                  </a:lnTo>
                  <a:lnTo>
                    <a:pt x="223837" y="7144"/>
                  </a:lnTo>
                  <a:lnTo>
                    <a:pt x="309562" y="54769"/>
                  </a:lnTo>
                  <a:lnTo>
                    <a:pt x="373856" y="90488"/>
                  </a:lnTo>
                  <a:lnTo>
                    <a:pt x="428625" y="123825"/>
                  </a:lnTo>
                  <a:lnTo>
                    <a:pt x="478631" y="164307"/>
                  </a:lnTo>
                  <a:lnTo>
                    <a:pt x="516731" y="197644"/>
                  </a:lnTo>
                  <a:lnTo>
                    <a:pt x="545306" y="228600"/>
                  </a:lnTo>
                  <a:lnTo>
                    <a:pt x="554831" y="242888"/>
                  </a:lnTo>
                  <a:lnTo>
                    <a:pt x="564356" y="266700"/>
                  </a:lnTo>
                  <a:lnTo>
                    <a:pt x="569119" y="292894"/>
                  </a:lnTo>
                  <a:lnTo>
                    <a:pt x="564356" y="314325"/>
                  </a:lnTo>
                  <a:lnTo>
                    <a:pt x="550069" y="338138"/>
                  </a:lnTo>
                  <a:lnTo>
                    <a:pt x="509587" y="376238"/>
                  </a:lnTo>
                  <a:lnTo>
                    <a:pt x="452437" y="416719"/>
                  </a:lnTo>
                  <a:lnTo>
                    <a:pt x="359569" y="490538"/>
                  </a:lnTo>
                  <a:lnTo>
                    <a:pt x="283369" y="552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8F3F2DCF-D811-4E23-A8F6-88E6FDE6F444}"/>
                </a:ext>
              </a:extLst>
            </p:cNvPr>
            <p:cNvSpPr/>
            <p:nvPr/>
          </p:nvSpPr>
          <p:spPr>
            <a:xfrm>
              <a:off x="5589588" y="1628775"/>
              <a:ext cx="490537" cy="639763"/>
            </a:xfrm>
            <a:custGeom>
              <a:avLst/>
              <a:gdLst>
                <a:gd name="connsiteX0" fmla="*/ 200025 w 490537"/>
                <a:gd name="connsiteY0" fmla="*/ 390525 h 640556"/>
                <a:gd name="connsiteX1" fmla="*/ 195262 w 490537"/>
                <a:gd name="connsiteY1" fmla="*/ 283369 h 640556"/>
                <a:gd name="connsiteX2" fmla="*/ 185737 w 490537"/>
                <a:gd name="connsiteY2" fmla="*/ 247650 h 640556"/>
                <a:gd name="connsiteX3" fmla="*/ 169069 w 490537"/>
                <a:gd name="connsiteY3" fmla="*/ 214313 h 640556"/>
                <a:gd name="connsiteX4" fmla="*/ 135731 w 490537"/>
                <a:gd name="connsiteY4" fmla="*/ 180975 h 640556"/>
                <a:gd name="connsiteX5" fmla="*/ 73819 w 490537"/>
                <a:gd name="connsiteY5" fmla="*/ 123825 h 640556"/>
                <a:gd name="connsiteX6" fmla="*/ 38100 w 490537"/>
                <a:gd name="connsiteY6" fmla="*/ 97631 h 640556"/>
                <a:gd name="connsiteX7" fmla="*/ 9525 w 490537"/>
                <a:gd name="connsiteY7" fmla="*/ 78581 h 640556"/>
                <a:gd name="connsiteX8" fmla="*/ 0 w 490537"/>
                <a:gd name="connsiteY8" fmla="*/ 64294 h 640556"/>
                <a:gd name="connsiteX9" fmla="*/ 2381 w 490537"/>
                <a:gd name="connsiteY9" fmla="*/ 42863 h 640556"/>
                <a:gd name="connsiteX10" fmla="*/ 16669 w 490537"/>
                <a:gd name="connsiteY10" fmla="*/ 23813 h 640556"/>
                <a:gd name="connsiteX11" fmla="*/ 33337 w 490537"/>
                <a:gd name="connsiteY11" fmla="*/ 11906 h 640556"/>
                <a:gd name="connsiteX12" fmla="*/ 66675 w 490537"/>
                <a:gd name="connsiteY12" fmla="*/ 2381 h 640556"/>
                <a:gd name="connsiteX13" fmla="*/ 128587 w 490537"/>
                <a:gd name="connsiteY13" fmla="*/ 0 h 640556"/>
                <a:gd name="connsiteX14" fmla="*/ 180975 w 490537"/>
                <a:gd name="connsiteY14" fmla="*/ 9525 h 640556"/>
                <a:gd name="connsiteX15" fmla="*/ 238125 w 490537"/>
                <a:gd name="connsiteY15" fmla="*/ 35719 h 640556"/>
                <a:gd name="connsiteX16" fmla="*/ 335756 w 490537"/>
                <a:gd name="connsiteY16" fmla="*/ 88106 h 640556"/>
                <a:gd name="connsiteX17" fmla="*/ 414337 w 490537"/>
                <a:gd name="connsiteY17" fmla="*/ 138113 h 640556"/>
                <a:gd name="connsiteX18" fmla="*/ 450056 w 490537"/>
                <a:gd name="connsiteY18" fmla="*/ 169069 h 640556"/>
                <a:gd name="connsiteX19" fmla="*/ 473869 w 490537"/>
                <a:gd name="connsiteY19" fmla="*/ 192881 h 640556"/>
                <a:gd name="connsiteX20" fmla="*/ 483394 w 490537"/>
                <a:gd name="connsiteY20" fmla="*/ 207169 h 640556"/>
                <a:gd name="connsiteX21" fmla="*/ 488156 w 490537"/>
                <a:gd name="connsiteY21" fmla="*/ 219075 h 640556"/>
                <a:gd name="connsiteX22" fmla="*/ 490537 w 490537"/>
                <a:gd name="connsiteY22" fmla="*/ 235744 h 640556"/>
                <a:gd name="connsiteX23" fmla="*/ 483394 w 490537"/>
                <a:gd name="connsiteY23" fmla="*/ 257175 h 640556"/>
                <a:gd name="connsiteX24" fmla="*/ 469106 w 490537"/>
                <a:gd name="connsiteY24" fmla="*/ 276225 h 640556"/>
                <a:gd name="connsiteX25" fmla="*/ 457200 w 490537"/>
                <a:gd name="connsiteY25" fmla="*/ 292894 h 640556"/>
                <a:gd name="connsiteX26" fmla="*/ 445294 w 490537"/>
                <a:gd name="connsiteY26" fmla="*/ 323850 h 640556"/>
                <a:gd name="connsiteX27" fmla="*/ 385762 w 490537"/>
                <a:gd name="connsiteY27" fmla="*/ 616744 h 640556"/>
                <a:gd name="connsiteX28" fmla="*/ 202406 w 490537"/>
                <a:gd name="connsiteY28" fmla="*/ 640556 h 640556"/>
                <a:gd name="connsiteX29" fmla="*/ 200025 w 490537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0537" h="640556">
                  <a:moveTo>
                    <a:pt x="200025" y="390525"/>
                  </a:moveTo>
                  <a:lnTo>
                    <a:pt x="195262" y="283369"/>
                  </a:lnTo>
                  <a:lnTo>
                    <a:pt x="185737" y="247650"/>
                  </a:lnTo>
                  <a:lnTo>
                    <a:pt x="169069" y="214313"/>
                  </a:lnTo>
                  <a:lnTo>
                    <a:pt x="135731" y="180975"/>
                  </a:lnTo>
                  <a:lnTo>
                    <a:pt x="73819" y="123825"/>
                  </a:lnTo>
                  <a:lnTo>
                    <a:pt x="38100" y="97631"/>
                  </a:lnTo>
                  <a:lnTo>
                    <a:pt x="9525" y="78581"/>
                  </a:lnTo>
                  <a:lnTo>
                    <a:pt x="0" y="64294"/>
                  </a:lnTo>
                  <a:lnTo>
                    <a:pt x="2381" y="42863"/>
                  </a:lnTo>
                  <a:lnTo>
                    <a:pt x="16669" y="23813"/>
                  </a:lnTo>
                  <a:lnTo>
                    <a:pt x="33337" y="11906"/>
                  </a:lnTo>
                  <a:lnTo>
                    <a:pt x="66675" y="2381"/>
                  </a:lnTo>
                  <a:lnTo>
                    <a:pt x="128587" y="0"/>
                  </a:lnTo>
                  <a:lnTo>
                    <a:pt x="180975" y="9525"/>
                  </a:lnTo>
                  <a:lnTo>
                    <a:pt x="238125" y="35719"/>
                  </a:lnTo>
                  <a:lnTo>
                    <a:pt x="335756" y="88106"/>
                  </a:lnTo>
                  <a:lnTo>
                    <a:pt x="414337" y="138113"/>
                  </a:lnTo>
                  <a:lnTo>
                    <a:pt x="450056" y="169069"/>
                  </a:lnTo>
                  <a:lnTo>
                    <a:pt x="473869" y="192881"/>
                  </a:lnTo>
                  <a:lnTo>
                    <a:pt x="483394" y="207169"/>
                  </a:lnTo>
                  <a:lnTo>
                    <a:pt x="488156" y="219075"/>
                  </a:lnTo>
                  <a:lnTo>
                    <a:pt x="490537" y="235744"/>
                  </a:lnTo>
                  <a:lnTo>
                    <a:pt x="483394" y="257175"/>
                  </a:lnTo>
                  <a:lnTo>
                    <a:pt x="469106" y="276225"/>
                  </a:lnTo>
                  <a:lnTo>
                    <a:pt x="457200" y="292894"/>
                  </a:lnTo>
                  <a:lnTo>
                    <a:pt x="445294" y="323850"/>
                  </a:lnTo>
                  <a:lnTo>
                    <a:pt x="385762" y="616744"/>
                  </a:lnTo>
                  <a:lnTo>
                    <a:pt x="202406" y="640556"/>
                  </a:lnTo>
                  <a:cubicBezTo>
                    <a:pt x="201612" y="558006"/>
                    <a:pt x="200819" y="475456"/>
                    <a:pt x="200025" y="3905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B1126E8D-F12E-4C79-8826-941AD5A2F5B2}"/>
                </a:ext>
              </a:extLst>
            </p:cNvPr>
            <p:cNvSpPr/>
            <p:nvPr/>
          </p:nvSpPr>
          <p:spPr>
            <a:xfrm>
              <a:off x="4833938" y="3446463"/>
              <a:ext cx="488950" cy="1266825"/>
            </a:xfrm>
            <a:custGeom>
              <a:avLst/>
              <a:gdLst>
                <a:gd name="connsiteX0" fmla="*/ 192881 w 488156"/>
                <a:gd name="connsiteY0" fmla="*/ 792956 h 1266825"/>
                <a:gd name="connsiteX1" fmla="*/ 183356 w 488156"/>
                <a:gd name="connsiteY1" fmla="*/ 576262 h 1266825"/>
                <a:gd name="connsiteX2" fmla="*/ 173831 w 488156"/>
                <a:gd name="connsiteY2" fmla="*/ 402431 h 1266825"/>
                <a:gd name="connsiteX3" fmla="*/ 164306 w 488156"/>
                <a:gd name="connsiteY3" fmla="*/ 359569 h 1266825"/>
                <a:gd name="connsiteX4" fmla="*/ 119062 w 488156"/>
                <a:gd name="connsiteY4" fmla="*/ 245269 h 1266825"/>
                <a:gd name="connsiteX5" fmla="*/ 64293 w 488156"/>
                <a:gd name="connsiteY5" fmla="*/ 133350 h 1266825"/>
                <a:gd name="connsiteX6" fmla="*/ 23812 w 488156"/>
                <a:gd name="connsiteY6" fmla="*/ 78581 h 1266825"/>
                <a:gd name="connsiteX7" fmla="*/ 4762 w 488156"/>
                <a:gd name="connsiteY7" fmla="*/ 54769 h 1266825"/>
                <a:gd name="connsiteX8" fmla="*/ 0 w 488156"/>
                <a:gd name="connsiteY8" fmla="*/ 38100 h 1266825"/>
                <a:gd name="connsiteX9" fmla="*/ 2381 w 488156"/>
                <a:gd name="connsiteY9" fmla="*/ 23812 h 1266825"/>
                <a:gd name="connsiteX10" fmla="*/ 11906 w 488156"/>
                <a:gd name="connsiteY10" fmla="*/ 11906 h 1266825"/>
                <a:gd name="connsiteX11" fmla="*/ 40481 w 488156"/>
                <a:gd name="connsiteY11" fmla="*/ 0 h 1266825"/>
                <a:gd name="connsiteX12" fmla="*/ 61912 w 488156"/>
                <a:gd name="connsiteY12" fmla="*/ 0 h 1266825"/>
                <a:gd name="connsiteX13" fmla="*/ 123825 w 488156"/>
                <a:gd name="connsiteY13" fmla="*/ 14287 h 1266825"/>
                <a:gd name="connsiteX14" fmla="*/ 290512 w 488156"/>
                <a:gd name="connsiteY14" fmla="*/ 50006 h 1266825"/>
                <a:gd name="connsiteX15" fmla="*/ 333375 w 488156"/>
                <a:gd name="connsiteY15" fmla="*/ 226219 h 1266825"/>
                <a:gd name="connsiteX16" fmla="*/ 376237 w 488156"/>
                <a:gd name="connsiteY16" fmla="*/ 488156 h 1266825"/>
                <a:gd name="connsiteX17" fmla="*/ 397668 w 488156"/>
                <a:gd name="connsiteY17" fmla="*/ 647700 h 1266825"/>
                <a:gd name="connsiteX18" fmla="*/ 419100 w 488156"/>
                <a:gd name="connsiteY18" fmla="*/ 957262 h 1266825"/>
                <a:gd name="connsiteX19" fmla="*/ 488156 w 488156"/>
                <a:gd name="connsiteY19" fmla="*/ 1126331 h 1266825"/>
                <a:gd name="connsiteX20" fmla="*/ 478631 w 488156"/>
                <a:gd name="connsiteY20" fmla="*/ 1169194 h 1266825"/>
                <a:gd name="connsiteX21" fmla="*/ 466725 w 488156"/>
                <a:gd name="connsiteY21" fmla="*/ 1195387 h 1266825"/>
                <a:gd name="connsiteX22" fmla="*/ 419100 w 488156"/>
                <a:gd name="connsiteY22" fmla="*/ 1262062 h 1266825"/>
                <a:gd name="connsiteX23" fmla="*/ 397668 w 488156"/>
                <a:gd name="connsiteY23" fmla="*/ 1266825 h 1266825"/>
                <a:gd name="connsiteX24" fmla="*/ 364331 w 488156"/>
                <a:gd name="connsiteY24" fmla="*/ 1259681 h 1266825"/>
                <a:gd name="connsiteX25" fmla="*/ 326231 w 488156"/>
                <a:gd name="connsiteY25" fmla="*/ 1243012 h 1266825"/>
                <a:gd name="connsiteX26" fmla="*/ 290512 w 488156"/>
                <a:gd name="connsiteY26" fmla="*/ 1216819 h 1266825"/>
                <a:gd name="connsiteX27" fmla="*/ 264318 w 488156"/>
                <a:gd name="connsiteY27" fmla="*/ 1188244 h 1266825"/>
                <a:gd name="connsiteX28" fmla="*/ 242887 w 488156"/>
                <a:gd name="connsiteY28" fmla="*/ 1152525 h 1266825"/>
                <a:gd name="connsiteX29" fmla="*/ 221456 w 488156"/>
                <a:gd name="connsiteY29" fmla="*/ 1097756 h 1266825"/>
                <a:gd name="connsiteX30" fmla="*/ 209550 w 488156"/>
                <a:gd name="connsiteY30" fmla="*/ 1040606 h 1266825"/>
                <a:gd name="connsiteX31" fmla="*/ 204787 w 488156"/>
                <a:gd name="connsiteY31" fmla="*/ 976312 h 1266825"/>
                <a:gd name="connsiteX32" fmla="*/ 192881 w 488156"/>
                <a:gd name="connsiteY32" fmla="*/ 792956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8156" h="1266825">
                  <a:moveTo>
                    <a:pt x="192881" y="792956"/>
                  </a:moveTo>
                  <a:lnTo>
                    <a:pt x="183356" y="576262"/>
                  </a:lnTo>
                  <a:lnTo>
                    <a:pt x="173831" y="402431"/>
                  </a:lnTo>
                  <a:lnTo>
                    <a:pt x="164306" y="359569"/>
                  </a:lnTo>
                  <a:lnTo>
                    <a:pt x="119062" y="245269"/>
                  </a:lnTo>
                  <a:lnTo>
                    <a:pt x="64293" y="133350"/>
                  </a:lnTo>
                  <a:lnTo>
                    <a:pt x="23812" y="78581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2381" y="23812"/>
                  </a:lnTo>
                  <a:lnTo>
                    <a:pt x="11906" y="11906"/>
                  </a:lnTo>
                  <a:lnTo>
                    <a:pt x="40481" y="0"/>
                  </a:lnTo>
                  <a:lnTo>
                    <a:pt x="61912" y="0"/>
                  </a:lnTo>
                  <a:lnTo>
                    <a:pt x="123825" y="14287"/>
                  </a:lnTo>
                  <a:lnTo>
                    <a:pt x="290512" y="50006"/>
                  </a:lnTo>
                  <a:lnTo>
                    <a:pt x="333375" y="226219"/>
                  </a:lnTo>
                  <a:lnTo>
                    <a:pt x="376237" y="488156"/>
                  </a:lnTo>
                  <a:lnTo>
                    <a:pt x="397668" y="647700"/>
                  </a:lnTo>
                  <a:lnTo>
                    <a:pt x="419100" y="957262"/>
                  </a:lnTo>
                  <a:lnTo>
                    <a:pt x="488156" y="1126331"/>
                  </a:lnTo>
                  <a:lnTo>
                    <a:pt x="478631" y="1169194"/>
                  </a:lnTo>
                  <a:lnTo>
                    <a:pt x="466725" y="1195387"/>
                  </a:lnTo>
                  <a:lnTo>
                    <a:pt x="419100" y="1262062"/>
                  </a:lnTo>
                  <a:lnTo>
                    <a:pt x="397668" y="1266825"/>
                  </a:lnTo>
                  <a:lnTo>
                    <a:pt x="364331" y="1259681"/>
                  </a:lnTo>
                  <a:lnTo>
                    <a:pt x="326231" y="1243012"/>
                  </a:lnTo>
                  <a:lnTo>
                    <a:pt x="290512" y="1216819"/>
                  </a:lnTo>
                  <a:lnTo>
                    <a:pt x="264318" y="1188244"/>
                  </a:lnTo>
                  <a:lnTo>
                    <a:pt x="242887" y="1152525"/>
                  </a:lnTo>
                  <a:lnTo>
                    <a:pt x="221456" y="1097756"/>
                  </a:lnTo>
                  <a:lnTo>
                    <a:pt x="209550" y="1040606"/>
                  </a:lnTo>
                  <a:lnTo>
                    <a:pt x="204787" y="976312"/>
                  </a:lnTo>
                  <a:lnTo>
                    <a:pt x="192881" y="792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0D973C74-C927-43A5-B942-5BE7EB1A430C}"/>
                </a:ext>
              </a:extLst>
            </p:cNvPr>
            <p:cNvSpPr/>
            <p:nvPr/>
          </p:nvSpPr>
          <p:spPr>
            <a:xfrm>
              <a:off x="3886200" y="2028825"/>
              <a:ext cx="919163" cy="619125"/>
            </a:xfrm>
            <a:custGeom>
              <a:avLst/>
              <a:gdLst>
                <a:gd name="connsiteX0" fmla="*/ 573881 w 919163"/>
                <a:gd name="connsiteY0" fmla="*/ 447675 h 619125"/>
                <a:gd name="connsiteX1" fmla="*/ 483394 w 919163"/>
                <a:gd name="connsiteY1" fmla="*/ 366713 h 619125"/>
                <a:gd name="connsiteX2" fmla="*/ 414338 w 919163"/>
                <a:gd name="connsiteY2" fmla="*/ 311944 h 619125"/>
                <a:gd name="connsiteX3" fmla="*/ 330994 w 919163"/>
                <a:gd name="connsiteY3" fmla="*/ 254794 h 619125"/>
                <a:gd name="connsiteX4" fmla="*/ 209550 w 919163"/>
                <a:gd name="connsiteY4" fmla="*/ 178594 h 619125"/>
                <a:gd name="connsiteX5" fmla="*/ 0 w 919163"/>
                <a:gd name="connsiteY5" fmla="*/ 54769 h 619125"/>
                <a:gd name="connsiteX6" fmla="*/ 116681 w 919163"/>
                <a:gd name="connsiteY6" fmla="*/ 0 h 619125"/>
                <a:gd name="connsiteX7" fmla="*/ 250031 w 919163"/>
                <a:gd name="connsiteY7" fmla="*/ 35719 h 619125"/>
                <a:gd name="connsiteX8" fmla="*/ 390525 w 919163"/>
                <a:gd name="connsiteY8" fmla="*/ 76200 h 619125"/>
                <a:gd name="connsiteX9" fmla="*/ 507206 w 919163"/>
                <a:gd name="connsiteY9" fmla="*/ 111919 h 619125"/>
                <a:gd name="connsiteX10" fmla="*/ 595313 w 919163"/>
                <a:gd name="connsiteY10" fmla="*/ 145256 h 619125"/>
                <a:gd name="connsiteX11" fmla="*/ 650081 w 919163"/>
                <a:gd name="connsiteY11" fmla="*/ 171450 h 619125"/>
                <a:gd name="connsiteX12" fmla="*/ 697706 w 919163"/>
                <a:gd name="connsiteY12" fmla="*/ 204788 h 619125"/>
                <a:gd name="connsiteX13" fmla="*/ 759619 w 919163"/>
                <a:gd name="connsiteY13" fmla="*/ 261938 h 619125"/>
                <a:gd name="connsiteX14" fmla="*/ 812006 w 919163"/>
                <a:gd name="connsiteY14" fmla="*/ 314325 h 619125"/>
                <a:gd name="connsiteX15" fmla="*/ 847725 w 919163"/>
                <a:gd name="connsiteY15" fmla="*/ 352425 h 619125"/>
                <a:gd name="connsiteX16" fmla="*/ 876300 w 919163"/>
                <a:gd name="connsiteY16" fmla="*/ 392906 h 619125"/>
                <a:gd name="connsiteX17" fmla="*/ 897731 w 919163"/>
                <a:gd name="connsiteY17" fmla="*/ 423863 h 619125"/>
                <a:gd name="connsiteX18" fmla="*/ 914400 w 919163"/>
                <a:gd name="connsiteY18" fmla="*/ 464344 h 619125"/>
                <a:gd name="connsiteX19" fmla="*/ 919163 w 919163"/>
                <a:gd name="connsiteY19" fmla="*/ 488156 h 619125"/>
                <a:gd name="connsiteX20" fmla="*/ 919163 w 919163"/>
                <a:gd name="connsiteY20" fmla="*/ 523875 h 619125"/>
                <a:gd name="connsiteX21" fmla="*/ 914400 w 919163"/>
                <a:gd name="connsiteY21" fmla="*/ 557213 h 619125"/>
                <a:gd name="connsiteX22" fmla="*/ 900113 w 919163"/>
                <a:gd name="connsiteY22" fmla="*/ 578644 h 619125"/>
                <a:gd name="connsiteX23" fmla="*/ 873919 w 919163"/>
                <a:gd name="connsiteY23" fmla="*/ 602456 h 619125"/>
                <a:gd name="connsiteX24" fmla="*/ 838200 w 919163"/>
                <a:gd name="connsiteY24" fmla="*/ 614363 h 619125"/>
                <a:gd name="connsiteX25" fmla="*/ 800100 w 919163"/>
                <a:gd name="connsiteY25" fmla="*/ 619125 h 619125"/>
                <a:gd name="connsiteX26" fmla="*/ 764381 w 919163"/>
                <a:gd name="connsiteY26" fmla="*/ 609600 h 619125"/>
                <a:gd name="connsiteX27" fmla="*/ 714375 w 919163"/>
                <a:gd name="connsiteY27" fmla="*/ 578644 h 619125"/>
                <a:gd name="connsiteX28" fmla="*/ 573881 w 919163"/>
                <a:gd name="connsiteY28" fmla="*/ 447675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9163" h="619125">
                  <a:moveTo>
                    <a:pt x="573881" y="447675"/>
                  </a:moveTo>
                  <a:lnTo>
                    <a:pt x="483394" y="366713"/>
                  </a:lnTo>
                  <a:lnTo>
                    <a:pt x="414338" y="311944"/>
                  </a:lnTo>
                  <a:lnTo>
                    <a:pt x="330994" y="254794"/>
                  </a:lnTo>
                  <a:lnTo>
                    <a:pt x="209550" y="178594"/>
                  </a:lnTo>
                  <a:lnTo>
                    <a:pt x="0" y="54769"/>
                  </a:lnTo>
                  <a:lnTo>
                    <a:pt x="116681" y="0"/>
                  </a:lnTo>
                  <a:lnTo>
                    <a:pt x="250031" y="35719"/>
                  </a:lnTo>
                  <a:lnTo>
                    <a:pt x="390525" y="76200"/>
                  </a:lnTo>
                  <a:lnTo>
                    <a:pt x="507206" y="111919"/>
                  </a:lnTo>
                  <a:lnTo>
                    <a:pt x="595313" y="145256"/>
                  </a:lnTo>
                  <a:lnTo>
                    <a:pt x="650081" y="171450"/>
                  </a:lnTo>
                  <a:lnTo>
                    <a:pt x="697706" y="204788"/>
                  </a:lnTo>
                  <a:lnTo>
                    <a:pt x="759619" y="261938"/>
                  </a:lnTo>
                  <a:lnTo>
                    <a:pt x="812006" y="314325"/>
                  </a:lnTo>
                  <a:lnTo>
                    <a:pt x="847725" y="352425"/>
                  </a:lnTo>
                  <a:lnTo>
                    <a:pt x="876300" y="392906"/>
                  </a:lnTo>
                  <a:lnTo>
                    <a:pt x="897731" y="423863"/>
                  </a:lnTo>
                  <a:lnTo>
                    <a:pt x="914400" y="464344"/>
                  </a:lnTo>
                  <a:lnTo>
                    <a:pt x="919163" y="488156"/>
                  </a:lnTo>
                  <a:lnTo>
                    <a:pt x="919163" y="523875"/>
                  </a:lnTo>
                  <a:lnTo>
                    <a:pt x="914400" y="557213"/>
                  </a:lnTo>
                  <a:lnTo>
                    <a:pt x="900113" y="578644"/>
                  </a:lnTo>
                  <a:lnTo>
                    <a:pt x="873919" y="602456"/>
                  </a:lnTo>
                  <a:lnTo>
                    <a:pt x="838200" y="614363"/>
                  </a:lnTo>
                  <a:lnTo>
                    <a:pt x="800100" y="619125"/>
                  </a:lnTo>
                  <a:lnTo>
                    <a:pt x="764381" y="609600"/>
                  </a:lnTo>
                  <a:lnTo>
                    <a:pt x="714375" y="578644"/>
                  </a:lnTo>
                  <a:lnTo>
                    <a:pt x="573881" y="447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CF46B113-E4AE-4BBC-BC70-81EA6BF1E432}"/>
                </a:ext>
              </a:extLst>
            </p:cNvPr>
            <p:cNvSpPr/>
            <p:nvPr/>
          </p:nvSpPr>
          <p:spPr>
            <a:xfrm rot="16200000">
              <a:off x="2677319" y="3994944"/>
              <a:ext cx="2149475" cy="461963"/>
            </a:xfrm>
            <a:custGeom>
              <a:avLst/>
              <a:gdLst>
                <a:gd name="connsiteX0" fmla="*/ 916781 w 2150269"/>
                <a:gd name="connsiteY0" fmla="*/ 414337 h 461962"/>
                <a:gd name="connsiteX1" fmla="*/ 357188 w 2150269"/>
                <a:gd name="connsiteY1" fmla="*/ 385762 h 461962"/>
                <a:gd name="connsiteX2" fmla="*/ 90488 w 2150269"/>
                <a:gd name="connsiteY2" fmla="*/ 371475 h 461962"/>
                <a:gd name="connsiteX3" fmla="*/ 0 w 2150269"/>
                <a:gd name="connsiteY3" fmla="*/ 171450 h 461962"/>
                <a:gd name="connsiteX4" fmla="*/ 271463 w 2150269"/>
                <a:gd name="connsiteY4" fmla="*/ 171450 h 461962"/>
                <a:gd name="connsiteX5" fmla="*/ 566738 w 2150269"/>
                <a:gd name="connsiteY5" fmla="*/ 169069 h 461962"/>
                <a:gd name="connsiteX6" fmla="*/ 781050 w 2150269"/>
                <a:gd name="connsiteY6" fmla="*/ 171450 h 461962"/>
                <a:gd name="connsiteX7" fmla="*/ 950119 w 2150269"/>
                <a:gd name="connsiteY7" fmla="*/ 176212 h 461962"/>
                <a:gd name="connsiteX8" fmla="*/ 1071563 w 2150269"/>
                <a:gd name="connsiteY8" fmla="*/ 178594 h 461962"/>
                <a:gd name="connsiteX9" fmla="*/ 1362075 w 2150269"/>
                <a:gd name="connsiteY9" fmla="*/ 190500 h 461962"/>
                <a:gd name="connsiteX10" fmla="*/ 1554956 w 2150269"/>
                <a:gd name="connsiteY10" fmla="*/ 216694 h 461962"/>
                <a:gd name="connsiteX11" fmla="*/ 1693069 w 2150269"/>
                <a:gd name="connsiteY11" fmla="*/ 209550 h 461962"/>
                <a:gd name="connsiteX12" fmla="*/ 1762125 w 2150269"/>
                <a:gd name="connsiteY12" fmla="*/ 202406 h 461962"/>
                <a:gd name="connsiteX13" fmla="*/ 1824038 w 2150269"/>
                <a:gd name="connsiteY13" fmla="*/ 190500 h 461962"/>
                <a:gd name="connsiteX14" fmla="*/ 1885950 w 2150269"/>
                <a:gd name="connsiteY14" fmla="*/ 171450 h 461962"/>
                <a:gd name="connsiteX15" fmla="*/ 1938338 w 2150269"/>
                <a:gd name="connsiteY15" fmla="*/ 147637 h 461962"/>
                <a:gd name="connsiteX16" fmla="*/ 1985963 w 2150269"/>
                <a:gd name="connsiteY16" fmla="*/ 109537 h 461962"/>
                <a:gd name="connsiteX17" fmla="*/ 2090738 w 2150269"/>
                <a:gd name="connsiteY17" fmla="*/ 0 h 461962"/>
                <a:gd name="connsiteX18" fmla="*/ 2150269 w 2150269"/>
                <a:gd name="connsiteY18" fmla="*/ 180975 h 461962"/>
                <a:gd name="connsiteX19" fmla="*/ 2043113 w 2150269"/>
                <a:gd name="connsiteY19" fmla="*/ 295275 h 461962"/>
                <a:gd name="connsiteX20" fmla="*/ 2026444 w 2150269"/>
                <a:gd name="connsiteY20" fmla="*/ 328612 h 461962"/>
                <a:gd name="connsiteX21" fmla="*/ 2007394 w 2150269"/>
                <a:gd name="connsiteY21" fmla="*/ 373856 h 461962"/>
                <a:gd name="connsiteX22" fmla="*/ 1985963 w 2150269"/>
                <a:gd name="connsiteY22" fmla="*/ 416719 h 461962"/>
                <a:gd name="connsiteX23" fmla="*/ 1950244 w 2150269"/>
                <a:gd name="connsiteY23" fmla="*/ 447675 h 461962"/>
                <a:gd name="connsiteX24" fmla="*/ 1916906 w 2150269"/>
                <a:gd name="connsiteY24" fmla="*/ 459581 h 461962"/>
                <a:gd name="connsiteX25" fmla="*/ 1885950 w 2150269"/>
                <a:gd name="connsiteY25" fmla="*/ 461962 h 461962"/>
                <a:gd name="connsiteX26" fmla="*/ 1759744 w 2150269"/>
                <a:gd name="connsiteY26" fmla="*/ 452437 h 461962"/>
                <a:gd name="connsiteX27" fmla="*/ 1578769 w 2150269"/>
                <a:gd name="connsiteY27" fmla="*/ 440531 h 461962"/>
                <a:gd name="connsiteX28" fmla="*/ 1400175 w 2150269"/>
                <a:gd name="connsiteY28" fmla="*/ 438150 h 461962"/>
                <a:gd name="connsiteX29" fmla="*/ 916781 w 2150269"/>
                <a:gd name="connsiteY29" fmla="*/ 414337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50269" h="461962">
                  <a:moveTo>
                    <a:pt x="916781" y="414337"/>
                  </a:moveTo>
                  <a:lnTo>
                    <a:pt x="357188" y="385762"/>
                  </a:lnTo>
                  <a:lnTo>
                    <a:pt x="90488" y="371475"/>
                  </a:lnTo>
                  <a:lnTo>
                    <a:pt x="0" y="171450"/>
                  </a:lnTo>
                  <a:lnTo>
                    <a:pt x="271463" y="171450"/>
                  </a:lnTo>
                  <a:lnTo>
                    <a:pt x="566738" y="169069"/>
                  </a:lnTo>
                  <a:lnTo>
                    <a:pt x="781050" y="171450"/>
                  </a:lnTo>
                  <a:lnTo>
                    <a:pt x="950119" y="176212"/>
                  </a:lnTo>
                  <a:lnTo>
                    <a:pt x="1071563" y="178594"/>
                  </a:lnTo>
                  <a:lnTo>
                    <a:pt x="1362075" y="190500"/>
                  </a:lnTo>
                  <a:lnTo>
                    <a:pt x="1554956" y="216694"/>
                  </a:lnTo>
                  <a:lnTo>
                    <a:pt x="1693069" y="209550"/>
                  </a:lnTo>
                  <a:lnTo>
                    <a:pt x="1762125" y="202406"/>
                  </a:lnTo>
                  <a:lnTo>
                    <a:pt x="1824038" y="190500"/>
                  </a:lnTo>
                  <a:lnTo>
                    <a:pt x="1885950" y="171450"/>
                  </a:lnTo>
                  <a:lnTo>
                    <a:pt x="1938338" y="147637"/>
                  </a:lnTo>
                  <a:lnTo>
                    <a:pt x="1985963" y="109537"/>
                  </a:lnTo>
                  <a:lnTo>
                    <a:pt x="2090738" y="0"/>
                  </a:lnTo>
                  <a:lnTo>
                    <a:pt x="2150269" y="180975"/>
                  </a:lnTo>
                  <a:lnTo>
                    <a:pt x="2043113" y="295275"/>
                  </a:lnTo>
                  <a:lnTo>
                    <a:pt x="2026444" y="328612"/>
                  </a:lnTo>
                  <a:lnTo>
                    <a:pt x="2007394" y="373856"/>
                  </a:lnTo>
                  <a:lnTo>
                    <a:pt x="1985963" y="416719"/>
                  </a:lnTo>
                  <a:lnTo>
                    <a:pt x="1950244" y="447675"/>
                  </a:lnTo>
                  <a:lnTo>
                    <a:pt x="1916906" y="459581"/>
                  </a:lnTo>
                  <a:lnTo>
                    <a:pt x="1885950" y="461962"/>
                  </a:lnTo>
                  <a:lnTo>
                    <a:pt x="1759744" y="452437"/>
                  </a:lnTo>
                  <a:lnTo>
                    <a:pt x="1578769" y="440531"/>
                  </a:lnTo>
                  <a:lnTo>
                    <a:pt x="1400175" y="438150"/>
                  </a:lnTo>
                  <a:lnTo>
                    <a:pt x="916781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2B76C272-9F39-43CD-9585-F1E5467C1ED5}"/>
                </a:ext>
              </a:extLst>
            </p:cNvPr>
            <p:cNvSpPr/>
            <p:nvPr/>
          </p:nvSpPr>
          <p:spPr>
            <a:xfrm>
              <a:off x="2689225" y="4878388"/>
              <a:ext cx="2020888" cy="879475"/>
            </a:xfrm>
            <a:custGeom>
              <a:avLst/>
              <a:gdLst>
                <a:gd name="connsiteX0" fmla="*/ 1307307 w 2021682"/>
                <a:gd name="connsiteY0" fmla="*/ 414338 h 878682"/>
                <a:gd name="connsiteX1" fmla="*/ 892969 w 2021682"/>
                <a:gd name="connsiteY1" fmla="*/ 616744 h 878682"/>
                <a:gd name="connsiteX2" fmla="*/ 561975 w 2021682"/>
                <a:gd name="connsiteY2" fmla="*/ 778669 h 878682"/>
                <a:gd name="connsiteX3" fmla="*/ 464344 w 2021682"/>
                <a:gd name="connsiteY3" fmla="*/ 823913 h 878682"/>
                <a:gd name="connsiteX4" fmla="*/ 440532 w 2021682"/>
                <a:gd name="connsiteY4" fmla="*/ 852488 h 878682"/>
                <a:gd name="connsiteX5" fmla="*/ 423863 w 2021682"/>
                <a:gd name="connsiteY5" fmla="*/ 869157 h 878682"/>
                <a:gd name="connsiteX6" fmla="*/ 404813 w 2021682"/>
                <a:gd name="connsiteY6" fmla="*/ 876300 h 878682"/>
                <a:gd name="connsiteX7" fmla="*/ 383382 w 2021682"/>
                <a:gd name="connsiteY7" fmla="*/ 878682 h 878682"/>
                <a:gd name="connsiteX8" fmla="*/ 357188 w 2021682"/>
                <a:gd name="connsiteY8" fmla="*/ 876300 h 878682"/>
                <a:gd name="connsiteX9" fmla="*/ 321469 w 2021682"/>
                <a:gd name="connsiteY9" fmla="*/ 854869 h 878682"/>
                <a:gd name="connsiteX10" fmla="*/ 211932 w 2021682"/>
                <a:gd name="connsiteY10" fmla="*/ 764382 h 878682"/>
                <a:gd name="connsiteX11" fmla="*/ 133350 w 2021682"/>
                <a:gd name="connsiteY11" fmla="*/ 681038 h 878682"/>
                <a:gd name="connsiteX12" fmla="*/ 71438 w 2021682"/>
                <a:gd name="connsiteY12" fmla="*/ 600075 h 878682"/>
                <a:gd name="connsiteX13" fmla="*/ 45244 w 2021682"/>
                <a:gd name="connsiteY13" fmla="*/ 557213 h 878682"/>
                <a:gd name="connsiteX14" fmla="*/ 14288 w 2021682"/>
                <a:gd name="connsiteY14" fmla="*/ 504825 h 878682"/>
                <a:gd name="connsiteX15" fmla="*/ 4763 w 2021682"/>
                <a:gd name="connsiteY15" fmla="*/ 483394 h 878682"/>
                <a:gd name="connsiteX16" fmla="*/ 0 w 2021682"/>
                <a:gd name="connsiteY16" fmla="*/ 466725 h 878682"/>
                <a:gd name="connsiteX17" fmla="*/ 7144 w 2021682"/>
                <a:gd name="connsiteY17" fmla="*/ 447675 h 878682"/>
                <a:gd name="connsiteX18" fmla="*/ 33338 w 2021682"/>
                <a:gd name="connsiteY18" fmla="*/ 442913 h 878682"/>
                <a:gd name="connsiteX19" fmla="*/ 59532 w 2021682"/>
                <a:gd name="connsiteY19" fmla="*/ 450057 h 878682"/>
                <a:gd name="connsiteX20" fmla="*/ 107157 w 2021682"/>
                <a:gd name="connsiteY20" fmla="*/ 473869 h 878682"/>
                <a:gd name="connsiteX21" fmla="*/ 195263 w 2021682"/>
                <a:gd name="connsiteY21" fmla="*/ 528638 h 878682"/>
                <a:gd name="connsiteX22" fmla="*/ 230982 w 2021682"/>
                <a:gd name="connsiteY22" fmla="*/ 550069 h 878682"/>
                <a:gd name="connsiteX23" fmla="*/ 254794 w 2021682"/>
                <a:gd name="connsiteY23" fmla="*/ 554832 h 878682"/>
                <a:gd name="connsiteX24" fmla="*/ 300038 w 2021682"/>
                <a:gd name="connsiteY24" fmla="*/ 559594 h 878682"/>
                <a:gd name="connsiteX25" fmla="*/ 330994 w 2021682"/>
                <a:gd name="connsiteY25" fmla="*/ 559594 h 878682"/>
                <a:gd name="connsiteX26" fmla="*/ 378619 w 2021682"/>
                <a:gd name="connsiteY26" fmla="*/ 550069 h 878682"/>
                <a:gd name="connsiteX27" fmla="*/ 578644 w 2021682"/>
                <a:gd name="connsiteY27" fmla="*/ 500063 h 878682"/>
                <a:gd name="connsiteX28" fmla="*/ 771525 w 2021682"/>
                <a:gd name="connsiteY28" fmla="*/ 435769 h 878682"/>
                <a:gd name="connsiteX29" fmla="*/ 1002507 w 2021682"/>
                <a:gd name="connsiteY29" fmla="*/ 354807 h 878682"/>
                <a:gd name="connsiteX30" fmla="*/ 1216819 w 2021682"/>
                <a:gd name="connsiteY30" fmla="*/ 283369 h 878682"/>
                <a:gd name="connsiteX31" fmla="*/ 1416844 w 2021682"/>
                <a:gd name="connsiteY31" fmla="*/ 209550 h 878682"/>
                <a:gd name="connsiteX32" fmla="*/ 1685925 w 2021682"/>
                <a:gd name="connsiteY32" fmla="*/ 107157 h 878682"/>
                <a:gd name="connsiteX33" fmla="*/ 1974057 w 2021682"/>
                <a:gd name="connsiteY33" fmla="*/ 2382 h 878682"/>
                <a:gd name="connsiteX34" fmla="*/ 2000250 w 2021682"/>
                <a:gd name="connsiteY34" fmla="*/ 0 h 878682"/>
                <a:gd name="connsiteX35" fmla="*/ 2016919 w 2021682"/>
                <a:gd name="connsiteY35" fmla="*/ 4763 h 878682"/>
                <a:gd name="connsiteX36" fmla="*/ 2021682 w 2021682"/>
                <a:gd name="connsiteY36" fmla="*/ 16669 h 878682"/>
                <a:gd name="connsiteX37" fmla="*/ 2016919 w 2021682"/>
                <a:gd name="connsiteY37" fmla="*/ 38100 h 878682"/>
                <a:gd name="connsiteX38" fmla="*/ 2005013 w 2021682"/>
                <a:gd name="connsiteY38" fmla="*/ 66675 h 878682"/>
                <a:gd name="connsiteX39" fmla="*/ 1843088 w 2021682"/>
                <a:gd name="connsiteY39" fmla="*/ 145257 h 878682"/>
                <a:gd name="connsiteX40" fmla="*/ 1307307 w 2021682"/>
                <a:gd name="connsiteY40" fmla="*/ 414338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1682" h="878682">
                  <a:moveTo>
                    <a:pt x="1307307" y="414338"/>
                  </a:moveTo>
                  <a:lnTo>
                    <a:pt x="892969" y="616744"/>
                  </a:lnTo>
                  <a:lnTo>
                    <a:pt x="561975" y="778669"/>
                  </a:lnTo>
                  <a:lnTo>
                    <a:pt x="464344" y="823913"/>
                  </a:lnTo>
                  <a:lnTo>
                    <a:pt x="440532" y="852488"/>
                  </a:lnTo>
                  <a:lnTo>
                    <a:pt x="423863" y="869157"/>
                  </a:lnTo>
                  <a:lnTo>
                    <a:pt x="404813" y="876300"/>
                  </a:lnTo>
                  <a:lnTo>
                    <a:pt x="383382" y="878682"/>
                  </a:lnTo>
                  <a:lnTo>
                    <a:pt x="357188" y="876300"/>
                  </a:lnTo>
                  <a:lnTo>
                    <a:pt x="321469" y="854869"/>
                  </a:lnTo>
                  <a:lnTo>
                    <a:pt x="211932" y="764382"/>
                  </a:lnTo>
                  <a:lnTo>
                    <a:pt x="133350" y="681038"/>
                  </a:lnTo>
                  <a:lnTo>
                    <a:pt x="71438" y="600075"/>
                  </a:lnTo>
                  <a:lnTo>
                    <a:pt x="45244" y="557213"/>
                  </a:lnTo>
                  <a:lnTo>
                    <a:pt x="14288" y="504825"/>
                  </a:lnTo>
                  <a:lnTo>
                    <a:pt x="4763" y="483394"/>
                  </a:lnTo>
                  <a:lnTo>
                    <a:pt x="0" y="466725"/>
                  </a:lnTo>
                  <a:lnTo>
                    <a:pt x="7144" y="447675"/>
                  </a:lnTo>
                  <a:cubicBezTo>
                    <a:pt x="31735" y="442757"/>
                    <a:pt x="22862" y="442913"/>
                    <a:pt x="33338" y="442913"/>
                  </a:cubicBezTo>
                  <a:lnTo>
                    <a:pt x="59532" y="450057"/>
                  </a:lnTo>
                  <a:lnTo>
                    <a:pt x="107157" y="473869"/>
                  </a:lnTo>
                  <a:lnTo>
                    <a:pt x="195263" y="528638"/>
                  </a:lnTo>
                  <a:lnTo>
                    <a:pt x="230982" y="550069"/>
                  </a:lnTo>
                  <a:lnTo>
                    <a:pt x="254794" y="554832"/>
                  </a:lnTo>
                  <a:lnTo>
                    <a:pt x="300038" y="559594"/>
                  </a:lnTo>
                  <a:lnTo>
                    <a:pt x="330994" y="559594"/>
                  </a:lnTo>
                  <a:lnTo>
                    <a:pt x="378619" y="550069"/>
                  </a:lnTo>
                  <a:lnTo>
                    <a:pt x="578644" y="500063"/>
                  </a:lnTo>
                  <a:lnTo>
                    <a:pt x="771525" y="435769"/>
                  </a:lnTo>
                  <a:lnTo>
                    <a:pt x="1002507" y="354807"/>
                  </a:lnTo>
                  <a:lnTo>
                    <a:pt x="1216819" y="283369"/>
                  </a:lnTo>
                  <a:lnTo>
                    <a:pt x="1416844" y="209550"/>
                  </a:lnTo>
                  <a:lnTo>
                    <a:pt x="1685925" y="107157"/>
                  </a:lnTo>
                  <a:lnTo>
                    <a:pt x="1974057" y="2382"/>
                  </a:lnTo>
                  <a:lnTo>
                    <a:pt x="2000250" y="0"/>
                  </a:lnTo>
                  <a:lnTo>
                    <a:pt x="2016919" y="4763"/>
                  </a:lnTo>
                  <a:lnTo>
                    <a:pt x="2021682" y="16669"/>
                  </a:lnTo>
                  <a:lnTo>
                    <a:pt x="2016919" y="38100"/>
                  </a:lnTo>
                  <a:lnTo>
                    <a:pt x="2005013" y="66675"/>
                  </a:lnTo>
                  <a:lnTo>
                    <a:pt x="1843088" y="145257"/>
                  </a:lnTo>
                  <a:lnTo>
                    <a:pt x="1307307" y="414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ED94D842-6ED1-49D9-A83B-8CFA7E465D26}"/>
                </a:ext>
              </a:extLst>
            </p:cNvPr>
            <p:cNvSpPr/>
            <p:nvPr/>
          </p:nvSpPr>
          <p:spPr>
            <a:xfrm>
              <a:off x="4891088" y="2039938"/>
              <a:ext cx="2009775" cy="400050"/>
            </a:xfrm>
            <a:custGeom>
              <a:avLst/>
              <a:gdLst>
                <a:gd name="connsiteX0" fmla="*/ 950118 w 2009775"/>
                <a:gd name="connsiteY0" fmla="*/ 335757 h 400050"/>
                <a:gd name="connsiteX1" fmla="*/ 454818 w 2009775"/>
                <a:gd name="connsiteY1" fmla="*/ 376238 h 400050"/>
                <a:gd name="connsiteX2" fmla="*/ 266700 w 2009775"/>
                <a:gd name="connsiteY2" fmla="*/ 400050 h 400050"/>
                <a:gd name="connsiteX3" fmla="*/ 183356 w 2009775"/>
                <a:gd name="connsiteY3" fmla="*/ 357188 h 400050"/>
                <a:gd name="connsiteX4" fmla="*/ 128587 w 2009775"/>
                <a:gd name="connsiteY4" fmla="*/ 323850 h 400050"/>
                <a:gd name="connsiteX5" fmla="*/ 85725 w 2009775"/>
                <a:gd name="connsiteY5" fmla="*/ 288132 h 400050"/>
                <a:gd name="connsiteX6" fmla="*/ 30956 w 2009775"/>
                <a:gd name="connsiteY6" fmla="*/ 235744 h 400050"/>
                <a:gd name="connsiteX7" fmla="*/ 7143 w 2009775"/>
                <a:gd name="connsiteY7" fmla="*/ 202407 h 400050"/>
                <a:gd name="connsiteX8" fmla="*/ 0 w 2009775"/>
                <a:gd name="connsiteY8" fmla="*/ 176213 h 400050"/>
                <a:gd name="connsiteX9" fmla="*/ 7143 w 2009775"/>
                <a:gd name="connsiteY9" fmla="*/ 159544 h 400050"/>
                <a:gd name="connsiteX10" fmla="*/ 28575 w 2009775"/>
                <a:gd name="connsiteY10" fmla="*/ 152400 h 400050"/>
                <a:gd name="connsiteX11" fmla="*/ 66675 w 2009775"/>
                <a:gd name="connsiteY11" fmla="*/ 159544 h 400050"/>
                <a:gd name="connsiteX12" fmla="*/ 142875 w 2009775"/>
                <a:gd name="connsiteY12" fmla="*/ 183357 h 400050"/>
                <a:gd name="connsiteX13" fmla="*/ 235743 w 2009775"/>
                <a:gd name="connsiteY13" fmla="*/ 209550 h 400050"/>
                <a:gd name="connsiteX14" fmla="*/ 311943 w 2009775"/>
                <a:gd name="connsiteY14" fmla="*/ 223838 h 400050"/>
                <a:gd name="connsiteX15" fmla="*/ 369093 w 2009775"/>
                <a:gd name="connsiteY15" fmla="*/ 226219 h 400050"/>
                <a:gd name="connsiteX16" fmla="*/ 452437 w 2009775"/>
                <a:gd name="connsiteY16" fmla="*/ 219075 h 400050"/>
                <a:gd name="connsiteX17" fmla="*/ 742950 w 2009775"/>
                <a:gd name="connsiteY17" fmla="*/ 185738 h 400050"/>
                <a:gd name="connsiteX18" fmla="*/ 902493 w 2009775"/>
                <a:gd name="connsiteY18" fmla="*/ 157163 h 400050"/>
                <a:gd name="connsiteX19" fmla="*/ 1092993 w 2009775"/>
                <a:gd name="connsiteY19" fmla="*/ 138113 h 400050"/>
                <a:gd name="connsiteX20" fmla="*/ 1190625 w 2009775"/>
                <a:gd name="connsiteY20" fmla="*/ 123825 h 400050"/>
                <a:gd name="connsiteX21" fmla="*/ 1507331 w 2009775"/>
                <a:gd name="connsiteY21" fmla="*/ 66675 h 400050"/>
                <a:gd name="connsiteX22" fmla="*/ 1583531 w 2009775"/>
                <a:gd name="connsiteY22" fmla="*/ 30957 h 400050"/>
                <a:gd name="connsiteX23" fmla="*/ 1635918 w 2009775"/>
                <a:gd name="connsiteY23" fmla="*/ 9525 h 400050"/>
                <a:gd name="connsiteX24" fmla="*/ 1676400 w 2009775"/>
                <a:gd name="connsiteY24" fmla="*/ 0 h 400050"/>
                <a:gd name="connsiteX25" fmla="*/ 1735931 w 2009775"/>
                <a:gd name="connsiteY25" fmla="*/ 0 h 400050"/>
                <a:gd name="connsiteX26" fmla="*/ 1814512 w 2009775"/>
                <a:gd name="connsiteY26" fmla="*/ 14288 h 400050"/>
                <a:gd name="connsiteX27" fmla="*/ 1900237 w 2009775"/>
                <a:gd name="connsiteY27" fmla="*/ 40482 h 400050"/>
                <a:gd name="connsiteX28" fmla="*/ 1950243 w 2009775"/>
                <a:gd name="connsiteY28" fmla="*/ 66675 h 400050"/>
                <a:gd name="connsiteX29" fmla="*/ 1985962 w 2009775"/>
                <a:gd name="connsiteY29" fmla="*/ 90488 h 400050"/>
                <a:gd name="connsiteX30" fmla="*/ 2000250 w 2009775"/>
                <a:gd name="connsiteY30" fmla="*/ 107157 h 400050"/>
                <a:gd name="connsiteX31" fmla="*/ 2007393 w 2009775"/>
                <a:gd name="connsiteY31" fmla="*/ 123825 h 400050"/>
                <a:gd name="connsiteX32" fmla="*/ 2009775 w 2009775"/>
                <a:gd name="connsiteY32" fmla="*/ 147638 h 400050"/>
                <a:gd name="connsiteX33" fmla="*/ 2002631 w 2009775"/>
                <a:gd name="connsiteY33" fmla="*/ 169069 h 400050"/>
                <a:gd name="connsiteX34" fmla="*/ 1978818 w 2009775"/>
                <a:gd name="connsiteY34" fmla="*/ 185738 h 400050"/>
                <a:gd name="connsiteX35" fmla="*/ 1947862 w 2009775"/>
                <a:gd name="connsiteY35" fmla="*/ 192882 h 400050"/>
                <a:gd name="connsiteX36" fmla="*/ 1871662 w 2009775"/>
                <a:gd name="connsiteY36" fmla="*/ 207169 h 400050"/>
                <a:gd name="connsiteX37" fmla="*/ 1604962 w 2009775"/>
                <a:gd name="connsiteY37" fmla="*/ 245269 h 400050"/>
                <a:gd name="connsiteX38" fmla="*/ 1288256 w 2009775"/>
                <a:gd name="connsiteY38" fmla="*/ 290513 h 400050"/>
                <a:gd name="connsiteX39" fmla="*/ 950118 w 2009775"/>
                <a:gd name="connsiteY39" fmla="*/ 33575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09775" h="400050">
                  <a:moveTo>
                    <a:pt x="950118" y="335757"/>
                  </a:moveTo>
                  <a:lnTo>
                    <a:pt x="454818" y="376238"/>
                  </a:lnTo>
                  <a:lnTo>
                    <a:pt x="266700" y="400050"/>
                  </a:lnTo>
                  <a:lnTo>
                    <a:pt x="183356" y="357188"/>
                  </a:lnTo>
                  <a:lnTo>
                    <a:pt x="128587" y="323850"/>
                  </a:lnTo>
                  <a:lnTo>
                    <a:pt x="85725" y="288132"/>
                  </a:lnTo>
                  <a:lnTo>
                    <a:pt x="30956" y="235744"/>
                  </a:lnTo>
                  <a:lnTo>
                    <a:pt x="7143" y="202407"/>
                  </a:lnTo>
                  <a:lnTo>
                    <a:pt x="0" y="176213"/>
                  </a:lnTo>
                  <a:lnTo>
                    <a:pt x="7143" y="159544"/>
                  </a:lnTo>
                  <a:lnTo>
                    <a:pt x="28575" y="152400"/>
                  </a:lnTo>
                  <a:lnTo>
                    <a:pt x="66675" y="159544"/>
                  </a:lnTo>
                  <a:lnTo>
                    <a:pt x="142875" y="183357"/>
                  </a:lnTo>
                  <a:lnTo>
                    <a:pt x="235743" y="209550"/>
                  </a:lnTo>
                  <a:lnTo>
                    <a:pt x="311943" y="223838"/>
                  </a:lnTo>
                  <a:lnTo>
                    <a:pt x="369093" y="226219"/>
                  </a:lnTo>
                  <a:lnTo>
                    <a:pt x="452437" y="219075"/>
                  </a:lnTo>
                  <a:lnTo>
                    <a:pt x="742950" y="185738"/>
                  </a:lnTo>
                  <a:lnTo>
                    <a:pt x="902493" y="157163"/>
                  </a:lnTo>
                  <a:lnTo>
                    <a:pt x="1092993" y="138113"/>
                  </a:lnTo>
                  <a:lnTo>
                    <a:pt x="1190625" y="123825"/>
                  </a:lnTo>
                  <a:lnTo>
                    <a:pt x="1507331" y="66675"/>
                  </a:lnTo>
                  <a:lnTo>
                    <a:pt x="1583531" y="30957"/>
                  </a:lnTo>
                  <a:lnTo>
                    <a:pt x="1635918" y="9525"/>
                  </a:lnTo>
                  <a:lnTo>
                    <a:pt x="1676400" y="0"/>
                  </a:lnTo>
                  <a:lnTo>
                    <a:pt x="1735931" y="0"/>
                  </a:lnTo>
                  <a:lnTo>
                    <a:pt x="1814512" y="14288"/>
                  </a:lnTo>
                  <a:lnTo>
                    <a:pt x="1900237" y="40482"/>
                  </a:lnTo>
                  <a:lnTo>
                    <a:pt x="1950243" y="66675"/>
                  </a:lnTo>
                  <a:lnTo>
                    <a:pt x="1985962" y="90488"/>
                  </a:lnTo>
                  <a:lnTo>
                    <a:pt x="2000250" y="107157"/>
                  </a:lnTo>
                  <a:lnTo>
                    <a:pt x="2007393" y="123825"/>
                  </a:lnTo>
                  <a:lnTo>
                    <a:pt x="2009775" y="147638"/>
                  </a:lnTo>
                  <a:lnTo>
                    <a:pt x="2002631" y="169069"/>
                  </a:lnTo>
                  <a:lnTo>
                    <a:pt x="1978818" y="185738"/>
                  </a:lnTo>
                  <a:lnTo>
                    <a:pt x="1947862" y="192882"/>
                  </a:lnTo>
                  <a:lnTo>
                    <a:pt x="1871662" y="207169"/>
                  </a:lnTo>
                  <a:lnTo>
                    <a:pt x="1604962" y="245269"/>
                  </a:lnTo>
                  <a:lnTo>
                    <a:pt x="1288256" y="290513"/>
                  </a:lnTo>
                  <a:lnTo>
                    <a:pt x="950118" y="3357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5ABDF23A-20EB-4AF5-8634-66D10DA896F4}"/>
                </a:ext>
              </a:extLst>
            </p:cNvPr>
            <p:cNvSpPr/>
            <p:nvPr/>
          </p:nvSpPr>
          <p:spPr>
            <a:xfrm>
              <a:off x="5129213" y="2370138"/>
              <a:ext cx="431800" cy="658812"/>
            </a:xfrm>
            <a:custGeom>
              <a:avLst/>
              <a:gdLst>
                <a:gd name="connsiteX0" fmla="*/ 207168 w 431006"/>
                <a:gd name="connsiteY0" fmla="*/ 471487 h 659606"/>
                <a:gd name="connsiteX1" fmla="*/ 130968 w 431006"/>
                <a:gd name="connsiteY1" fmla="*/ 280987 h 659606"/>
                <a:gd name="connsiteX2" fmla="*/ 80962 w 431006"/>
                <a:gd name="connsiteY2" fmla="*/ 171450 h 659606"/>
                <a:gd name="connsiteX3" fmla="*/ 0 w 431006"/>
                <a:gd name="connsiteY3" fmla="*/ 21431 h 659606"/>
                <a:gd name="connsiteX4" fmla="*/ 169068 w 431006"/>
                <a:gd name="connsiteY4" fmla="*/ 0 h 659606"/>
                <a:gd name="connsiteX5" fmla="*/ 252412 w 431006"/>
                <a:gd name="connsiteY5" fmla="*/ 95250 h 659606"/>
                <a:gd name="connsiteX6" fmla="*/ 290512 w 431006"/>
                <a:gd name="connsiteY6" fmla="*/ 152400 h 659606"/>
                <a:gd name="connsiteX7" fmla="*/ 328612 w 431006"/>
                <a:gd name="connsiteY7" fmla="*/ 238125 h 659606"/>
                <a:gd name="connsiteX8" fmla="*/ 354806 w 431006"/>
                <a:gd name="connsiteY8" fmla="*/ 307181 h 659606"/>
                <a:gd name="connsiteX9" fmla="*/ 373856 w 431006"/>
                <a:gd name="connsiteY9" fmla="*/ 376237 h 659606"/>
                <a:gd name="connsiteX10" fmla="*/ 400050 w 431006"/>
                <a:gd name="connsiteY10" fmla="*/ 478631 h 659606"/>
                <a:gd name="connsiteX11" fmla="*/ 431006 w 431006"/>
                <a:gd name="connsiteY11" fmla="*/ 633412 h 659606"/>
                <a:gd name="connsiteX12" fmla="*/ 254793 w 431006"/>
                <a:gd name="connsiteY12" fmla="*/ 659606 h 659606"/>
                <a:gd name="connsiteX13" fmla="*/ 207168 w 431006"/>
                <a:gd name="connsiteY13" fmla="*/ 471487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006" h="659606">
                  <a:moveTo>
                    <a:pt x="207168" y="471487"/>
                  </a:moveTo>
                  <a:lnTo>
                    <a:pt x="130968" y="280987"/>
                  </a:lnTo>
                  <a:lnTo>
                    <a:pt x="80962" y="171450"/>
                  </a:lnTo>
                  <a:lnTo>
                    <a:pt x="0" y="21431"/>
                  </a:lnTo>
                  <a:lnTo>
                    <a:pt x="169068" y="0"/>
                  </a:lnTo>
                  <a:lnTo>
                    <a:pt x="252412" y="95250"/>
                  </a:lnTo>
                  <a:lnTo>
                    <a:pt x="290512" y="152400"/>
                  </a:lnTo>
                  <a:lnTo>
                    <a:pt x="328612" y="238125"/>
                  </a:lnTo>
                  <a:lnTo>
                    <a:pt x="354806" y="307181"/>
                  </a:lnTo>
                  <a:lnTo>
                    <a:pt x="373856" y="376237"/>
                  </a:lnTo>
                  <a:lnTo>
                    <a:pt x="400050" y="478631"/>
                  </a:lnTo>
                  <a:lnTo>
                    <a:pt x="431006" y="633412"/>
                  </a:lnTo>
                  <a:lnTo>
                    <a:pt x="254793" y="659606"/>
                  </a:lnTo>
                  <a:lnTo>
                    <a:pt x="207168" y="4714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E932B5EA-7CC5-4264-8FDA-32CC02B415DB}"/>
                </a:ext>
              </a:extLst>
            </p:cNvPr>
            <p:cNvSpPr/>
            <p:nvPr/>
          </p:nvSpPr>
          <p:spPr>
            <a:xfrm>
              <a:off x="6086475" y="2247900"/>
              <a:ext cx="485775" cy="690563"/>
            </a:xfrm>
            <a:custGeom>
              <a:avLst/>
              <a:gdLst>
                <a:gd name="connsiteX0" fmla="*/ 69056 w 485775"/>
                <a:gd name="connsiteY0" fmla="*/ 471488 h 690563"/>
                <a:gd name="connsiteX1" fmla="*/ 145256 w 485775"/>
                <a:gd name="connsiteY1" fmla="*/ 235744 h 690563"/>
                <a:gd name="connsiteX2" fmla="*/ 147638 w 485775"/>
                <a:gd name="connsiteY2" fmla="*/ 214313 h 690563"/>
                <a:gd name="connsiteX3" fmla="*/ 150019 w 485775"/>
                <a:gd name="connsiteY3" fmla="*/ 185738 h 690563"/>
                <a:gd name="connsiteX4" fmla="*/ 130969 w 485775"/>
                <a:gd name="connsiteY4" fmla="*/ 128588 h 690563"/>
                <a:gd name="connsiteX5" fmla="*/ 73819 w 485775"/>
                <a:gd name="connsiteY5" fmla="*/ 33338 h 690563"/>
                <a:gd name="connsiteX6" fmla="*/ 366713 w 485775"/>
                <a:gd name="connsiteY6" fmla="*/ 0 h 690563"/>
                <a:gd name="connsiteX7" fmla="*/ 454819 w 485775"/>
                <a:gd name="connsiteY7" fmla="*/ 100013 h 690563"/>
                <a:gd name="connsiteX8" fmla="*/ 478631 w 485775"/>
                <a:gd name="connsiteY8" fmla="*/ 135731 h 690563"/>
                <a:gd name="connsiteX9" fmla="*/ 485775 w 485775"/>
                <a:gd name="connsiteY9" fmla="*/ 157163 h 690563"/>
                <a:gd name="connsiteX10" fmla="*/ 476250 w 485775"/>
                <a:gd name="connsiteY10" fmla="*/ 183356 h 690563"/>
                <a:gd name="connsiteX11" fmla="*/ 421481 w 485775"/>
                <a:gd name="connsiteY11" fmla="*/ 271463 h 690563"/>
                <a:gd name="connsiteX12" fmla="*/ 314325 w 485775"/>
                <a:gd name="connsiteY12" fmla="*/ 431006 h 690563"/>
                <a:gd name="connsiteX13" fmla="*/ 188119 w 485775"/>
                <a:gd name="connsiteY13" fmla="*/ 590550 h 690563"/>
                <a:gd name="connsiteX14" fmla="*/ 116681 w 485775"/>
                <a:gd name="connsiteY14" fmla="*/ 678656 h 690563"/>
                <a:gd name="connsiteX15" fmla="*/ 0 w 485775"/>
                <a:gd name="connsiteY15" fmla="*/ 690563 h 690563"/>
                <a:gd name="connsiteX16" fmla="*/ 69056 w 485775"/>
                <a:gd name="connsiteY16" fmla="*/ 471488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775" h="690563">
                  <a:moveTo>
                    <a:pt x="69056" y="471488"/>
                  </a:moveTo>
                  <a:lnTo>
                    <a:pt x="145256" y="235744"/>
                  </a:lnTo>
                  <a:lnTo>
                    <a:pt x="147638" y="214313"/>
                  </a:lnTo>
                  <a:lnTo>
                    <a:pt x="150019" y="185738"/>
                  </a:lnTo>
                  <a:lnTo>
                    <a:pt x="130969" y="128588"/>
                  </a:lnTo>
                  <a:lnTo>
                    <a:pt x="73819" y="33338"/>
                  </a:lnTo>
                  <a:lnTo>
                    <a:pt x="366713" y="0"/>
                  </a:lnTo>
                  <a:lnTo>
                    <a:pt x="454819" y="100013"/>
                  </a:lnTo>
                  <a:lnTo>
                    <a:pt x="478631" y="135731"/>
                  </a:lnTo>
                  <a:lnTo>
                    <a:pt x="485775" y="157163"/>
                  </a:lnTo>
                  <a:lnTo>
                    <a:pt x="476250" y="183356"/>
                  </a:lnTo>
                  <a:lnTo>
                    <a:pt x="421481" y="271463"/>
                  </a:lnTo>
                  <a:lnTo>
                    <a:pt x="314325" y="431006"/>
                  </a:lnTo>
                  <a:lnTo>
                    <a:pt x="188119" y="590550"/>
                  </a:lnTo>
                  <a:lnTo>
                    <a:pt x="116681" y="678656"/>
                  </a:lnTo>
                  <a:lnTo>
                    <a:pt x="0" y="690563"/>
                  </a:lnTo>
                  <a:lnTo>
                    <a:pt x="69056" y="471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0C862ED4-D7AE-4A07-8945-211FB59BD05E}"/>
                </a:ext>
              </a:extLst>
            </p:cNvPr>
            <p:cNvSpPr/>
            <p:nvPr/>
          </p:nvSpPr>
          <p:spPr>
            <a:xfrm>
              <a:off x="4581525" y="2776538"/>
              <a:ext cx="2747963" cy="447675"/>
            </a:xfrm>
            <a:custGeom>
              <a:avLst/>
              <a:gdLst>
                <a:gd name="connsiteX0" fmla="*/ 1414463 w 2747963"/>
                <a:gd name="connsiteY0" fmla="*/ 290512 h 447675"/>
                <a:gd name="connsiteX1" fmla="*/ 1102519 w 2747963"/>
                <a:gd name="connsiteY1" fmla="*/ 323850 h 447675"/>
                <a:gd name="connsiteX2" fmla="*/ 835819 w 2747963"/>
                <a:gd name="connsiteY2" fmla="*/ 354806 h 447675"/>
                <a:gd name="connsiteX3" fmla="*/ 650081 w 2747963"/>
                <a:gd name="connsiteY3" fmla="*/ 383381 h 447675"/>
                <a:gd name="connsiteX4" fmla="*/ 547688 w 2747963"/>
                <a:gd name="connsiteY4" fmla="*/ 407193 h 447675"/>
                <a:gd name="connsiteX5" fmla="*/ 461963 w 2747963"/>
                <a:gd name="connsiteY5" fmla="*/ 428625 h 447675"/>
                <a:gd name="connsiteX6" fmla="*/ 352425 w 2747963"/>
                <a:gd name="connsiteY6" fmla="*/ 447675 h 447675"/>
                <a:gd name="connsiteX7" fmla="*/ 319088 w 2747963"/>
                <a:gd name="connsiteY7" fmla="*/ 442912 h 447675"/>
                <a:gd name="connsiteX8" fmla="*/ 280988 w 2747963"/>
                <a:gd name="connsiteY8" fmla="*/ 428625 h 447675"/>
                <a:gd name="connsiteX9" fmla="*/ 195263 w 2747963"/>
                <a:gd name="connsiteY9" fmla="*/ 364331 h 447675"/>
                <a:gd name="connsiteX10" fmla="*/ 102394 w 2747963"/>
                <a:gd name="connsiteY10" fmla="*/ 285750 h 447675"/>
                <a:gd name="connsiteX11" fmla="*/ 45244 w 2747963"/>
                <a:gd name="connsiteY11" fmla="*/ 230981 h 447675"/>
                <a:gd name="connsiteX12" fmla="*/ 14288 w 2747963"/>
                <a:gd name="connsiteY12" fmla="*/ 188118 h 447675"/>
                <a:gd name="connsiteX13" fmla="*/ 4763 w 2747963"/>
                <a:gd name="connsiteY13" fmla="*/ 159543 h 447675"/>
                <a:gd name="connsiteX14" fmla="*/ 0 w 2747963"/>
                <a:gd name="connsiteY14" fmla="*/ 145256 h 447675"/>
                <a:gd name="connsiteX15" fmla="*/ 4763 w 2747963"/>
                <a:gd name="connsiteY15" fmla="*/ 123825 h 447675"/>
                <a:gd name="connsiteX16" fmla="*/ 19050 w 2747963"/>
                <a:gd name="connsiteY16" fmla="*/ 116681 h 447675"/>
                <a:gd name="connsiteX17" fmla="*/ 52388 w 2747963"/>
                <a:gd name="connsiteY17" fmla="*/ 121443 h 447675"/>
                <a:gd name="connsiteX18" fmla="*/ 126206 w 2747963"/>
                <a:gd name="connsiteY18" fmla="*/ 161925 h 447675"/>
                <a:gd name="connsiteX19" fmla="*/ 214313 w 2747963"/>
                <a:gd name="connsiteY19" fmla="*/ 197643 h 447675"/>
                <a:gd name="connsiteX20" fmla="*/ 292894 w 2747963"/>
                <a:gd name="connsiteY20" fmla="*/ 219075 h 447675"/>
                <a:gd name="connsiteX21" fmla="*/ 354806 w 2747963"/>
                <a:gd name="connsiteY21" fmla="*/ 230981 h 447675"/>
                <a:gd name="connsiteX22" fmla="*/ 423863 w 2747963"/>
                <a:gd name="connsiteY22" fmla="*/ 238125 h 447675"/>
                <a:gd name="connsiteX23" fmla="*/ 485775 w 2747963"/>
                <a:gd name="connsiteY23" fmla="*/ 233362 h 447675"/>
                <a:gd name="connsiteX24" fmla="*/ 573881 w 2747963"/>
                <a:gd name="connsiteY24" fmla="*/ 216693 h 447675"/>
                <a:gd name="connsiteX25" fmla="*/ 773906 w 2747963"/>
                <a:gd name="connsiteY25" fmla="*/ 178593 h 447675"/>
                <a:gd name="connsiteX26" fmla="*/ 964406 w 2747963"/>
                <a:gd name="connsiteY26" fmla="*/ 161925 h 447675"/>
                <a:gd name="connsiteX27" fmla="*/ 1254919 w 2747963"/>
                <a:gd name="connsiteY27" fmla="*/ 128587 h 447675"/>
                <a:gd name="connsiteX28" fmla="*/ 1524000 w 2747963"/>
                <a:gd name="connsiteY28" fmla="*/ 90487 h 447675"/>
                <a:gd name="connsiteX29" fmla="*/ 1659731 w 2747963"/>
                <a:gd name="connsiteY29" fmla="*/ 92868 h 447675"/>
                <a:gd name="connsiteX30" fmla="*/ 1952625 w 2747963"/>
                <a:gd name="connsiteY30" fmla="*/ 64293 h 447675"/>
                <a:gd name="connsiteX31" fmla="*/ 2231231 w 2747963"/>
                <a:gd name="connsiteY31" fmla="*/ 40481 h 447675"/>
                <a:gd name="connsiteX32" fmla="*/ 2328863 w 2747963"/>
                <a:gd name="connsiteY32" fmla="*/ 0 h 447675"/>
                <a:gd name="connsiteX33" fmla="*/ 2416969 w 2747963"/>
                <a:gd name="connsiteY33" fmla="*/ 4762 h 447675"/>
                <a:gd name="connsiteX34" fmla="*/ 2519363 w 2747963"/>
                <a:gd name="connsiteY34" fmla="*/ 23812 h 447675"/>
                <a:gd name="connsiteX35" fmla="*/ 2609850 w 2747963"/>
                <a:gd name="connsiteY35" fmla="*/ 47625 h 447675"/>
                <a:gd name="connsiteX36" fmla="*/ 2671763 w 2747963"/>
                <a:gd name="connsiteY36" fmla="*/ 73818 h 447675"/>
                <a:gd name="connsiteX37" fmla="*/ 2705100 w 2747963"/>
                <a:gd name="connsiteY37" fmla="*/ 95250 h 447675"/>
                <a:gd name="connsiteX38" fmla="*/ 2728913 w 2747963"/>
                <a:gd name="connsiteY38" fmla="*/ 119062 h 447675"/>
                <a:gd name="connsiteX39" fmla="*/ 2740819 w 2747963"/>
                <a:gd name="connsiteY39" fmla="*/ 140493 h 447675"/>
                <a:gd name="connsiteX40" fmla="*/ 2747963 w 2747963"/>
                <a:gd name="connsiteY40" fmla="*/ 169068 h 447675"/>
                <a:gd name="connsiteX41" fmla="*/ 2745581 w 2747963"/>
                <a:gd name="connsiteY41" fmla="*/ 190500 h 447675"/>
                <a:gd name="connsiteX42" fmla="*/ 2738438 w 2747963"/>
                <a:gd name="connsiteY42" fmla="*/ 219075 h 447675"/>
                <a:gd name="connsiteX43" fmla="*/ 2714625 w 2747963"/>
                <a:gd name="connsiteY43" fmla="*/ 245268 h 447675"/>
                <a:gd name="connsiteX44" fmla="*/ 2681288 w 2747963"/>
                <a:gd name="connsiteY44" fmla="*/ 259556 h 447675"/>
                <a:gd name="connsiteX45" fmla="*/ 2636044 w 2747963"/>
                <a:gd name="connsiteY45" fmla="*/ 269081 h 447675"/>
                <a:gd name="connsiteX46" fmla="*/ 2557463 w 2747963"/>
                <a:gd name="connsiteY46" fmla="*/ 271462 h 447675"/>
                <a:gd name="connsiteX47" fmla="*/ 2288381 w 2747963"/>
                <a:gd name="connsiteY47" fmla="*/ 259556 h 447675"/>
                <a:gd name="connsiteX48" fmla="*/ 1957388 w 2747963"/>
                <a:gd name="connsiteY48" fmla="*/ 261937 h 447675"/>
                <a:gd name="connsiteX49" fmla="*/ 1414463 w 2747963"/>
                <a:gd name="connsiteY49" fmla="*/ 2905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47963" h="447675">
                  <a:moveTo>
                    <a:pt x="1414463" y="290512"/>
                  </a:moveTo>
                  <a:lnTo>
                    <a:pt x="1102519" y="323850"/>
                  </a:lnTo>
                  <a:lnTo>
                    <a:pt x="835819" y="354806"/>
                  </a:lnTo>
                  <a:lnTo>
                    <a:pt x="650081" y="383381"/>
                  </a:lnTo>
                  <a:lnTo>
                    <a:pt x="547688" y="407193"/>
                  </a:lnTo>
                  <a:lnTo>
                    <a:pt x="461963" y="428625"/>
                  </a:lnTo>
                  <a:lnTo>
                    <a:pt x="352425" y="447675"/>
                  </a:lnTo>
                  <a:lnTo>
                    <a:pt x="319088" y="442912"/>
                  </a:lnTo>
                  <a:lnTo>
                    <a:pt x="280988" y="428625"/>
                  </a:lnTo>
                  <a:lnTo>
                    <a:pt x="195263" y="364331"/>
                  </a:lnTo>
                  <a:lnTo>
                    <a:pt x="102394" y="285750"/>
                  </a:lnTo>
                  <a:lnTo>
                    <a:pt x="45244" y="230981"/>
                  </a:lnTo>
                  <a:lnTo>
                    <a:pt x="14288" y="188118"/>
                  </a:lnTo>
                  <a:lnTo>
                    <a:pt x="4763" y="159543"/>
                  </a:lnTo>
                  <a:lnTo>
                    <a:pt x="0" y="145256"/>
                  </a:lnTo>
                  <a:lnTo>
                    <a:pt x="4763" y="123825"/>
                  </a:lnTo>
                  <a:lnTo>
                    <a:pt x="19050" y="116681"/>
                  </a:lnTo>
                  <a:lnTo>
                    <a:pt x="52388" y="121443"/>
                  </a:lnTo>
                  <a:lnTo>
                    <a:pt x="126206" y="161925"/>
                  </a:lnTo>
                  <a:lnTo>
                    <a:pt x="214313" y="197643"/>
                  </a:lnTo>
                  <a:lnTo>
                    <a:pt x="292894" y="219075"/>
                  </a:lnTo>
                  <a:lnTo>
                    <a:pt x="354806" y="230981"/>
                  </a:lnTo>
                  <a:lnTo>
                    <a:pt x="423863" y="238125"/>
                  </a:lnTo>
                  <a:lnTo>
                    <a:pt x="485775" y="233362"/>
                  </a:lnTo>
                  <a:lnTo>
                    <a:pt x="573881" y="216693"/>
                  </a:lnTo>
                  <a:lnTo>
                    <a:pt x="773906" y="178593"/>
                  </a:lnTo>
                  <a:lnTo>
                    <a:pt x="964406" y="161925"/>
                  </a:lnTo>
                  <a:lnTo>
                    <a:pt x="1254919" y="128587"/>
                  </a:lnTo>
                  <a:lnTo>
                    <a:pt x="1524000" y="90487"/>
                  </a:lnTo>
                  <a:lnTo>
                    <a:pt x="1659731" y="92868"/>
                  </a:lnTo>
                  <a:lnTo>
                    <a:pt x="1952625" y="64293"/>
                  </a:lnTo>
                  <a:lnTo>
                    <a:pt x="2231231" y="40481"/>
                  </a:lnTo>
                  <a:lnTo>
                    <a:pt x="2328863" y="0"/>
                  </a:lnTo>
                  <a:lnTo>
                    <a:pt x="2416969" y="4762"/>
                  </a:lnTo>
                  <a:lnTo>
                    <a:pt x="2519363" y="23812"/>
                  </a:lnTo>
                  <a:lnTo>
                    <a:pt x="2609850" y="47625"/>
                  </a:lnTo>
                  <a:lnTo>
                    <a:pt x="2671763" y="73818"/>
                  </a:lnTo>
                  <a:lnTo>
                    <a:pt x="2705100" y="95250"/>
                  </a:lnTo>
                  <a:lnTo>
                    <a:pt x="2728913" y="119062"/>
                  </a:lnTo>
                  <a:lnTo>
                    <a:pt x="2740819" y="140493"/>
                  </a:lnTo>
                  <a:lnTo>
                    <a:pt x="2747963" y="169068"/>
                  </a:lnTo>
                  <a:lnTo>
                    <a:pt x="2745581" y="190500"/>
                  </a:lnTo>
                  <a:lnTo>
                    <a:pt x="2738438" y="219075"/>
                  </a:lnTo>
                  <a:lnTo>
                    <a:pt x="2714625" y="245268"/>
                  </a:lnTo>
                  <a:lnTo>
                    <a:pt x="2681288" y="259556"/>
                  </a:lnTo>
                  <a:lnTo>
                    <a:pt x="2636044" y="269081"/>
                  </a:lnTo>
                  <a:lnTo>
                    <a:pt x="2557463" y="271462"/>
                  </a:lnTo>
                  <a:lnTo>
                    <a:pt x="2288381" y="259556"/>
                  </a:lnTo>
                  <a:lnTo>
                    <a:pt x="1957388" y="261937"/>
                  </a:lnTo>
                  <a:lnTo>
                    <a:pt x="1414463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6A345F35-BBBB-4408-8F4B-54BFFA693763}"/>
                </a:ext>
              </a:extLst>
            </p:cNvPr>
            <p:cNvSpPr/>
            <p:nvPr/>
          </p:nvSpPr>
          <p:spPr>
            <a:xfrm>
              <a:off x="5038725" y="3271838"/>
              <a:ext cx="1936750" cy="1339850"/>
            </a:xfrm>
            <a:custGeom>
              <a:avLst/>
              <a:gdLst>
                <a:gd name="connsiteX0" fmla="*/ 971550 w 1935956"/>
                <a:gd name="connsiteY0" fmla="*/ 250031 h 1340643"/>
                <a:gd name="connsiteX1" fmla="*/ 588169 w 1935956"/>
                <a:gd name="connsiteY1" fmla="*/ 314325 h 1340643"/>
                <a:gd name="connsiteX2" fmla="*/ 66675 w 1935956"/>
                <a:gd name="connsiteY2" fmla="*/ 411956 h 1340643"/>
                <a:gd name="connsiteX3" fmla="*/ 0 w 1935956"/>
                <a:gd name="connsiteY3" fmla="*/ 235743 h 1340643"/>
                <a:gd name="connsiteX4" fmla="*/ 157163 w 1935956"/>
                <a:gd name="connsiteY4" fmla="*/ 211931 h 1340643"/>
                <a:gd name="connsiteX5" fmla="*/ 445294 w 1935956"/>
                <a:gd name="connsiteY5" fmla="*/ 166687 h 1340643"/>
                <a:gd name="connsiteX6" fmla="*/ 795338 w 1935956"/>
                <a:gd name="connsiteY6" fmla="*/ 107156 h 1340643"/>
                <a:gd name="connsiteX7" fmla="*/ 1097756 w 1935956"/>
                <a:gd name="connsiteY7" fmla="*/ 54768 h 1340643"/>
                <a:gd name="connsiteX8" fmla="*/ 1226344 w 1935956"/>
                <a:gd name="connsiteY8" fmla="*/ 35718 h 1340643"/>
                <a:gd name="connsiteX9" fmla="*/ 1426369 w 1935956"/>
                <a:gd name="connsiteY9" fmla="*/ 19050 h 1340643"/>
                <a:gd name="connsiteX10" fmla="*/ 1509713 w 1935956"/>
                <a:gd name="connsiteY10" fmla="*/ 16668 h 1340643"/>
                <a:gd name="connsiteX11" fmla="*/ 1554956 w 1935956"/>
                <a:gd name="connsiteY11" fmla="*/ 0 h 1340643"/>
                <a:gd name="connsiteX12" fmla="*/ 1566863 w 1935956"/>
                <a:gd name="connsiteY12" fmla="*/ 0 h 1340643"/>
                <a:gd name="connsiteX13" fmla="*/ 1676400 w 1935956"/>
                <a:gd name="connsiteY13" fmla="*/ 50006 h 1340643"/>
                <a:gd name="connsiteX14" fmla="*/ 1831181 w 1935956"/>
                <a:gd name="connsiteY14" fmla="*/ 123825 h 1340643"/>
                <a:gd name="connsiteX15" fmla="*/ 1890713 w 1935956"/>
                <a:gd name="connsiteY15" fmla="*/ 154781 h 1340643"/>
                <a:gd name="connsiteX16" fmla="*/ 1924050 w 1935956"/>
                <a:gd name="connsiteY16" fmla="*/ 183356 h 1340643"/>
                <a:gd name="connsiteX17" fmla="*/ 1935956 w 1935956"/>
                <a:gd name="connsiteY17" fmla="*/ 207168 h 1340643"/>
                <a:gd name="connsiteX18" fmla="*/ 1931194 w 1935956"/>
                <a:gd name="connsiteY18" fmla="*/ 238125 h 1340643"/>
                <a:gd name="connsiteX19" fmla="*/ 1862138 w 1935956"/>
                <a:gd name="connsiteY19" fmla="*/ 381000 h 1340643"/>
                <a:gd name="connsiteX20" fmla="*/ 1766888 w 1935956"/>
                <a:gd name="connsiteY20" fmla="*/ 695325 h 1340643"/>
                <a:gd name="connsiteX21" fmla="*/ 1654969 w 1935956"/>
                <a:gd name="connsiteY21" fmla="*/ 1066800 h 1340643"/>
                <a:gd name="connsiteX22" fmla="*/ 1626394 w 1935956"/>
                <a:gd name="connsiteY22" fmla="*/ 1204912 h 1340643"/>
                <a:gd name="connsiteX23" fmla="*/ 1604963 w 1935956"/>
                <a:gd name="connsiteY23" fmla="*/ 1269206 h 1340643"/>
                <a:gd name="connsiteX24" fmla="*/ 1585913 w 1935956"/>
                <a:gd name="connsiteY24" fmla="*/ 1307306 h 1340643"/>
                <a:gd name="connsiteX25" fmla="*/ 1564481 w 1935956"/>
                <a:gd name="connsiteY25" fmla="*/ 1328737 h 1340643"/>
                <a:gd name="connsiteX26" fmla="*/ 1545431 w 1935956"/>
                <a:gd name="connsiteY26" fmla="*/ 1335881 h 1340643"/>
                <a:gd name="connsiteX27" fmla="*/ 1504950 w 1935956"/>
                <a:gd name="connsiteY27" fmla="*/ 1340643 h 1340643"/>
                <a:gd name="connsiteX28" fmla="*/ 1483519 w 1935956"/>
                <a:gd name="connsiteY28" fmla="*/ 1333500 h 1340643"/>
                <a:gd name="connsiteX29" fmla="*/ 1454944 w 1935956"/>
                <a:gd name="connsiteY29" fmla="*/ 1316831 h 1340643"/>
                <a:gd name="connsiteX30" fmla="*/ 1428750 w 1935956"/>
                <a:gd name="connsiteY30" fmla="*/ 1293018 h 1340643"/>
                <a:gd name="connsiteX31" fmla="*/ 1402556 w 1935956"/>
                <a:gd name="connsiteY31" fmla="*/ 1243012 h 1340643"/>
                <a:gd name="connsiteX32" fmla="*/ 1450181 w 1935956"/>
                <a:gd name="connsiteY32" fmla="*/ 1033462 h 1340643"/>
                <a:gd name="connsiteX33" fmla="*/ 1509713 w 1935956"/>
                <a:gd name="connsiteY33" fmla="*/ 700087 h 1340643"/>
                <a:gd name="connsiteX34" fmla="*/ 1557338 w 1935956"/>
                <a:gd name="connsiteY34" fmla="*/ 521493 h 1340643"/>
                <a:gd name="connsiteX35" fmla="*/ 1602581 w 1935956"/>
                <a:gd name="connsiteY35" fmla="*/ 273843 h 1340643"/>
                <a:gd name="connsiteX36" fmla="*/ 1602581 w 1935956"/>
                <a:gd name="connsiteY36" fmla="*/ 257175 h 1340643"/>
                <a:gd name="connsiteX37" fmla="*/ 1597819 w 1935956"/>
                <a:gd name="connsiteY37" fmla="*/ 238125 h 1340643"/>
                <a:gd name="connsiteX38" fmla="*/ 1583531 w 1935956"/>
                <a:gd name="connsiteY38" fmla="*/ 221456 h 1340643"/>
                <a:gd name="connsiteX39" fmla="*/ 1564481 w 1935956"/>
                <a:gd name="connsiteY39" fmla="*/ 211931 h 1340643"/>
                <a:gd name="connsiteX40" fmla="*/ 1533525 w 1935956"/>
                <a:gd name="connsiteY40" fmla="*/ 202406 h 1340643"/>
                <a:gd name="connsiteX41" fmla="*/ 1478756 w 1935956"/>
                <a:gd name="connsiteY41" fmla="*/ 197643 h 1340643"/>
                <a:gd name="connsiteX42" fmla="*/ 1278731 w 1935956"/>
                <a:gd name="connsiteY42" fmla="*/ 214312 h 1340643"/>
                <a:gd name="connsiteX43" fmla="*/ 971550 w 1935956"/>
                <a:gd name="connsiteY43" fmla="*/ 250031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35956" h="1340643">
                  <a:moveTo>
                    <a:pt x="971550" y="250031"/>
                  </a:moveTo>
                  <a:lnTo>
                    <a:pt x="588169" y="314325"/>
                  </a:lnTo>
                  <a:lnTo>
                    <a:pt x="66675" y="411956"/>
                  </a:lnTo>
                  <a:lnTo>
                    <a:pt x="0" y="235743"/>
                  </a:lnTo>
                  <a:lnTo>
                    <a:pt x="157163" y="211931"/>
                  </a:lnTo>
                  <a:lnTo>
                    <a:pt x="445294" y="166687"/>
                  </a:lnTo>
                  <a:lnTo>
                    <a:pt x="795338" y="107156"/>
                  </a:lnTo>
                  <a:lnTo>
                    <a:pt x="1097756" y="54768"/>
                  </a:lnTo>
                  <a:lnTo>
                    <a:pt x="1226344" y="35718"/>
                  </a:lnTo>
                  <a:lnTo>
                    <a:pt x="1426369" y="19050"/>
                  </a:lnTo>
                  <a:lnTo>
                    <a:pt x="1509713" y="16668"/>
                  </a:lnTo>
                  <a:lnTo>
                    <a:pt x="1554956" y="0"/>
                  </a:lnTo>
                  <a:lnTo>
                    <a:pt x="1566863" y="0"/>
                  </a:lnTo>
                  <a:lnTo>
                    <a:pt x="1676400" y="50006"/>
                  </a:lnTo>
                  <a:lnTo>
                    <a:pt x="1831181" y="123825"/>
                  </a:lnTo>
                  <a:lnTo>
                    <a:pt x="1890713" y="154781"/>
                  </a:lnTo>
                  <a:lnTo>
                    <a:pt x="1924050" y="183356"/>
                  </a:lnTo>
                  <a:lnTo>
                    <a:pt x="1935956" y="207168"/>
                  </a:lnTo>
                  <a:lnTo>
                    <a:pt x="1931194" y="238125"/>
                  </a:lnTo>
                  <a:lnTo>
                    <a:pt x="1862138" y="381000"/>
                  </a:lnTo>
                  <a:lnTo>
                    <a:pt x="1766888" y="695325"/>
                  </a:lnTo>
                  <a:lnTo>
                    <a:pt x="1654969" y="1066800"/>
                  </a:lnTo>
                  <a:lnTo>
                    <a:pt x="1626394" y="1204912"/>
                  </a:lnTo>
                  <a:lnTo>
                    <a:pt x="1604963" y="1269206"/>
                  </a:lnTo>
                  <a:lnTo>
                    <a:pt x="1585913" y="1307306"/>
                  </a:lnTo>
                  <a:lnTo>
                    <a:pt x="1564481" y="1328737"/>
                  </a:lnTo>
                  <a:lnTo>
                    <a:pt x="1545431" y="1335881"/>
                  </a:lnTo>
                  <a:lnTo>
                    <a:pt x="1504950" y="1340643"/>
                  </a:lnTo>
                  <a:lnTo>
                    <a:pt x="1483519" y="1333500"/>
                  </a:lnTo>
                  <a:lnTo>
                    <a:pt x="1454944" y="1316831"/>
                  </a:lnTo>
                  <a:lnTo>
                    <a:pt x="1428750" y="1293018"/>
                  </a:lnTo>
                  <a:lnTo>
                    <a:pt x="1402556" y="1243012"/>
                  </a:lnTo>
                  <a:lnTo>
                    <a:pt x="1450181" y="1033462"/>
                  </a:lnTo>
                  <a:lnTo>
                    <a:pt x="1509713" y="700087"/>
                  </a:lnTo>
                  <a:lnTo>
                    <a:pt x="1557338" y="521493"/>
                  </a:lnTo>
                  <a:lnTo>
                    <a:pt x="1602581" y="273843"/>
                  </a:lnTo>
                  <a:lnTo>
                    <a:pt x="1602581" y="257175"/>
                  </a:lnTo>
                  <a:lnTo>
                    <a:pt x="1597819" y="238125"/>
                  </a:lnTo>
                  <a:lnTo>
                    <a:pt x="1583531" y="221456"/>
                  </a:lnTo>
                  <a:lnTo>
                    <a:pt x="1564481" y="211931"/>
                  </a:lnTo>
                  <a:lnTo>
                    <a:pt x="1533525" y="202406"/>
                  </a:lnTo>
                  <a:lnTo>
                    <a:pt x="1478756" y="197643"/>
                  </a:lnTo>
                  <a:lnTo>
                    <a:pt x="1278731" y="214312"/>
                  </a:lnTo>
                  <a:lnTo>
                    <a:pt x="971550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416A5C14-53D9-46A7-BBC0-1CF560F33B2C}"/>
                </a:ext>
              </a:extLst>
            </p:cNvPr>
            <p:cNvSpPr/>
            <p:nvPr/>
          </p:nvSpPr>
          <p:spPr>
            <a:xfrm>
              <a:off x="5143500" y="3790950"/>
              <a:ext cx="1509713" cy="315913"/>
            </a:xfrm>
            <a:custGeom>
              <a:avLst/>
              <a:gdLst>
                <a:gd name="connsiteX0" fmla="*/ 592931 w 1509713"/>
                <a:gd name="connsiteY0" fmla="*/ 230981 h 316706"/>
                <a:gd name="connsiteX1" fmla="*/ 42863 w 1509713"/>
                <a:gd name="connsiteY1" fmla="*/ 316706 h 316706"/>
                <a:gd name="connsiteX2" fmla="*/ 0 w 1509713"/>
                <a:gd name="connsiteY2" fmla="*/ 154781 h 316706"/>
                <a:gd name="connsiteX3" fmla="*/ 195263 w 1509713"/>
                <a:gd name="connsiteY3" fmla="*/ 126206 h 316706"/>
                <a:gd name="connsiteX4" fmla="*/ 471488 w 1509713"/>
                <a:gd name="connsiteY4" fmla="*/ 88106 h 316706"/>
                <a:gd name="connsiteX5" fmla="*/ 740569 w 1509713"/>
                <a:gd name="connsiteY5" fmla="*/ 50006 h 316706"/>
                <a:gd name="connsiteX6" fmla="*/ 964406 w 1509713"/>
                <a:gd name="connsiteY6" fmla="*/ 16669 h 316706"/>
                <a:gd name="connsiteX7" fmla="*/ 1126331 w 1509713"/>
                <a:gd name="connsiteY7" fmla="*/ 2381 h 316706"/>
                <a:gd name="connsiteX8" fmla="*/ 1312069 w 1509713"/>
                <a:gd name="connsiteY8" fmla="*/ 0 h 316706"/>
                <a:gd name="connsiteX9" fmla="*/ 1509713 w 1509713"/>
                <a:gd name="connsiteY9" fmla="*/ 16669 h 316706"/>
                <a:gd name="connsiteX10" fmla="*/ 1459706 w 1509713"/>
                <a:gd name="connsiteY10" fmla="*/ 166688 h 316706"/>
                <a:gd name="connsiteX11" fmla="*/ 1195388 w 1509713"/>
                <a:gd name="connsiteY11" fmla="*/ 178594 h 316706"/>
                <a:gd name="connsiteX12" fmla="*/ 1038225 w 1509713"/>
                <a:gd name="connsiteY12" fmla="*/ 188119 h 316706"/>
                <a:gd name="connsiteX13" fmla="*/ 909638 w 1509713"/>
                <a:gd name="connsiteY13" fmla="*/ 200025 h 316706"/>
                <a:gd name="connsiteX14" fmla="*/ 592931 w 1509713"/>
                <a:gd name="connsiteY14" fmla="*/ 23098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713" h="316706">
                  <a:moveTo>
                    <a:pt x="592931" y="230981"/>
                  </a:moveTo>
                  <a:lnTo>
                    <a:pt x="42863" y="316706"/>
                  </a:lnTo>
                  <a:lnTo>
                    <a:pt x="0" y="154781"/>
                  </a:lnTo>
                  <a:lnTo>
                    <a:pt x="195263" y="126206"/>
                  </a:lnTo>
                  <a:lnTo>
                    <a:pt x="471488" y="88106"/>
                  </a:lnTo>
                  <a:lnTo>
                    <a:pt x="740569" y="50006"/>
                  </a:lnTo>
                  <a:lnTo>
                    <a:pt x="964406" y="16669"/>
                  </a:lnTo>
                  <a:lnTo>
                    <a:pt x="1126331" y="2381"/>
                  </a:lnTo>
                  <a:lnTo>
                    <a:pt x="1312069" y="0"/>
                  </a:lnTo>
                  <a:lnTo>
                    <a:pt x="1509713" y="16669"/>
                  </a:lnTo>
                  <a:lnTo>
                    <a:pt x="1459706" y="166688"/>
                  </a:lnTo>
                  <a:lnTo>
                    <a:pt x="1195388" y="178594"/>
                  </a:lnTo>
                  <a:lnTo>
                    <a:pt x="1038225" y="188119"/>
                  </a:lnTo>
                  <a:lnTo>
                    <a:pt x="909638" y="200025"/>
                  </a:lnTo>
                  <a:lnTo>
                    <a:pt x="592931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7">
              <a:extLst>
                <a:ext uri="{FF2B5EF4-FFF2-40B4-BE49-F238E27FC236}">
                  <a16:creationId xmlns:a16="http://schemas.microsoft.com/office/drawing/2014/main" id="{4ABD00F0-EF85-4310-8E36-FEBF95B3B941}"/>
                </a:ext>
              </a:extLst>
            </p:cNvPr>
            <p:cNvSpPr/>
            <p:nvPr/>
          </p:nvSpPr>
          <p:spPr>
            <a:xfrm>
              <a:off x="5175250" y="4294188"/>
              <a:ext cx="1357313" cy="306387"/>
            </a:xfrm>
            <a:custGeom>
              <a:avLst/>
              <a:gdLst>
                <a:gd name="connsiteX0" fmla="*/ 464344 w 1357313"/>
                <a:gd name="connsiteY0" fmla="*/ 245269 h 307181"/>
                <a:gd name="connsiteX1" fmla="*/ 57150 w 1357313"/>
                <a:gd name="connsiteY1" fmla="*/ 307181 h 307181"/>
                <a:gd name="connsiteX2" fmla="*/ 0 w 1357313"/>
                <a:gd name="connsiteY2" fmla="*/ 114300 h 307181"/>
                <a:gd name="connsiteX3" fmla="*/ 78582 w 1357313"/>
                <a:gd name="connsiteY3" fmla="*/ 109537 h 307181"/>
                <a:gd name="connsiteX4" fmla="*/ 235744 w 1357313"/>
                <a:gd name="connsiteY4" fmla="*/ 92869 h 307181"/>
                <a:gd name="connsiteX5" fmla="*/ 502444 w 1357313"/>
                <a:gd name="connsiteY5" fmla="*/ 59531 h 307181"/>
                <a:gd name="connsiteX6" fmla="*/ 747713 w 1357313"/>
                <a:gd name="connsiteY6" fmla="*/ 33337 h 307181"/>
                <a:gd name="connsiteX7" fmla="*/ 1057275 w 1357313"/>
                <a:gd name="connsiteY7" fmla="*/ 2381 h 307181"/>
                <a:gd name="connsiteX8" fmla="*/ 1123950 w 1357313"/>
                <a:gd name="connsiteY8" fmla="*/ 0 h 307181"/>
                <a:gd name="connsiteX9" fmla="*/ 1178719 w 1357313"/>
                <a:gd name="connsiteY9" fmla="*/ 2381 h 307181"/>
                <a:gd name="connsiteX10" fmla="*/ 1240632 w 1357313"/>
                <a:gd name="connsiteY10" fmla="*/ 9525 h 307181"/>
                <a:gd name="connsiteX11" fmla="*/ 1354932 w 1357313"/>
                <a:gd name="connsiteY11" fmla="*/ 38100 h 307181"/>
                <a:gd name="connsiteX12" fmla="*/ 1357313 w 1357313"/>
                <a:gd name="connsiteY12" fmla="*/ 223837 h 307181"/>
                <a:gd name="connsiteX13" fmla="*/ 1266825 w 1357313"/>
                <a:gd name="connsiteY13" fmla="*/ 221456 h 307181"/>
                <a:gd name="connsiteX14" fmla="*/ 1240632 w 1357313"/>
                <a:gd name="connsiteY14" fmla="*/ 207169 h 307181"/>
                <a:gd name="connsiteX15" fmla="*/ 1066800 w 1357313"/>
                <a:gd name="connsiteY15" fmla="*/ 202406 h 307181"/>
                <a:gd name="connsiteX16" fmla="*/ 773907 w 1357313"/>
                <a:gd name="connsiteY16" fmla="*/ 226219 h 307181"/>
                <a:gd name="connsiteX17" fmla="*/ 647700 w 1357313"/>
                <a:gd name="connsiteY17" fmla="*/ 228600 h 307181"/>
                <a:gd name="connsiteX18" fmla="*/ 464344 w 1357313"/>
                <a:gd name="connsiteY18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13" h="307181">
                  <a:moveTo>
                    <a:pt x="464344" y="245269"/>
                  </a:moveTo>
                  <a:lnTo>
                    <a:pt x="57150" y="307181"/>
                  </a:lnTo>
                  <a:lnTo>
                    <a:pt x="0" y="114300"/>
                  </a:lnTo>
                  <a:lnTo>
                    <a:pt x="78582" y="109537"/>
                  </a:lnTo>
                  <a:lnTo>
                    <a:pt x="235744" y="92869"/>
                  </a:lnTo>
                  <a:lnTo>
                    <a:pt x="502444" y="59531"/>
                  </a:lnTo>
                  <a:lnTo>
                    <a:pt x="747713" y="33337"/>
                  </a:lnTo>
                  <a:lnTo>
                    <a:pt x="1057275" y="2381"/>
                  </a:lnTo>
                  <a:lnTo>
                    <a:pt x="1123950" y="0"/>
                  </a:lnTo>
                  <a:lnTo>
                    <a:pt x="1178719" y="2381"/>
                  </a:lnTo>
                  <a:lnTo>
                    <a:pt x="1240632" y="9525"/>
                  </a:lnTo>
                  <a:lnTo>
                    <a:pt x="1354932" y="38100"/>
                  </a:lnTo>
                  <a:cubicBezTo>
                    <a:pt x="1355726" y="100012"/>
                    <a:pt x="1356519" y="161925"/>
                    <a:pt x="1357313" y="223837"/>
                  </a:cubicBezTo>
                  <a:lnTo>
                    <a:pt x="1266825" y="221456"/>
                  </a:lnTo>
                  <a:lnTo>
                    <a:pt x="1240632" y="207169"/>
                  </a:lnTo>
                  <a:lnTo>
                    <a:pt x="1066800" y="202406"/>
                  </a:lnTo>
                  <a:lnTo>
                    <a:pt x="773907" y="226219"/>
                  </a:lnTo>
                  <a:lnTo>
                    <a:pt x="647700" y="228600"/>
                  </a:lnTo>
                  <a:lnTo>
                    <a:pt x="464344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DEF963CA-E274-441B-8C46-99E50D034D0C}"/>
                </a:ext>
              </a:extLst>
            </p:cNvPr>
            <p:cNvSpPr/>
            <p:nvPr/>
          </p:nvSpPr>
          <p:spPr>
            <a:xfrm>
              <a:off x="4233863" y="4605338"/>
              <a:ext cx="1376362" cy="1441450"/>
            </a:xfrm>
            <a:custGeom>
              <a:avLst/>
              <a:gdLst>
                <a:gd name="connsiteX0" fmla="*/ 928687 w 1376362"/>
                <a:gd name="connsiteY0" fmla="*/ 833437 h 1440656"/>
                <a:gd name="connsiteX1" fmla="*/ 776287 w 1376362"/>
                <a:gd name="connsiteY1" fmla="*/ 973931 h 1440656"/>
                <a:gd name="connsiteX2" fmla="*/ 588168 w 1376362"/>
                <a:gd name="connsiteY2" fmla="*/ 1116806 h 1440656"/>
                <a:gd name="connsiteX3" fmla="*/ 345281 w 1376362"/>
                <a:gd name="connsiteY3" fmla="*/ 1273968 h 1440656"/>
                <a:gd name="connsiteX4" fmla="*/ 130968 w 1376362"/>
                <a:gd name="connsiteY4" fmla="*/ 1395412 h 1440656"/>
                <a:gd name="connsiteX5" fmla="*/ 57150 w 1376362"/>
                <a:gd name="connsiteY5" fmla="*/ 1433512 h 1440656"/>
                <a:gd name="connsiteX6" fmla="*/ 33337 w 1376362"/>
                <a:gd name="connsiteY6" fmla="*/ 1440656 h 1440656"/>
                <a:gd name="connsiteX7" fmla="*/ 11906 w 1376362"/>
                <a:gd name="connsiteY7" fmla="*/ 1440656 h 1440656"/>
                <a:gd name="connsiteX8" fmla="*/ 0 w 1376362"/>
                <a:gd name="connsiteY8" fmla="*/ 1431131 h 1440656"/>
                <a:gd name="connsiteX9" fmla="*/ 0 w 1376362"/>
                <a:gd name="connsiteY9" fmla="*/ 1409700 h 1440656"/>
                <a:gd name="connsiteX10" fmla="*/ 14287 w 1376362"/>
                <a:gd name="connsiteY10" fmla="*/ 1383506 h 1440656"/>
                <a:gd name="connsiteX11" fmla="*/ 128587 w 1376362"/>
                <a:gd name="connsiteY11" fmla="*/ 1309687 h 1440656"/>
                <a:gd name="connsiteX12" fmla="*/ 257175 w 1376362"/>
                <a:gd name="connsiteY12" fmla="*/ 1216818 h 1440656"/>
                <a:gd name="connsiteX13" fmla="*/ 416718 w 1376362"/>
                <a:gd name="connsiteY13" fmla="*/ 1088231 h 1440656"/>
                <a:gd name="connsiteX14" fmla="*/ 564356 w 1376362"/>
                <a:gd name="connsiteY14" fmla="*/ 952500 h 1440656"/>
                <a:gd name="connsiteX15" fmla="*/ 714375 w 1376362"/>
                <a:gd name="connsiteY15" fmla="*/ 797718 h 1440656"/>
                <a:gd name="connsiteX16" fmla="*/ 833437 w 1376362"/>
                <a:gd name="connsiteY16" fmla="*/ 659606 h 1440656"/>
                <a:gd name="connsiteX17" fmla="*/ 954881 w 1376362"/>
                <a:gd name="connsiteY17" fmla="*/ 500062 h 1440656"/>
                <a:gd name="connsiteX18" fmla="*/ 1014412 w 1376362"/>
                <a:gd name="connsiteY18" fmla="*/ 402431 h 1440656"/>
                <a:gd name="connsiteX19" fmla="*/ 1040606 w 1376362"/>
                <a:gd name="connsiteY19" fmla="*/ 340518 h 1440656"/>
                <a:gd name="connsiteX20" fmla="*/ 1052512 w 1376362"/>
                <a:gd name="connsiteY20" fmla="*/ 295275 h 1440656"/>
                <a:gd name="connsiteX21" fmla="*/ 1059656 w 1376362"/>
                <a:gd name="connsiteY21" fmla="*/ 261937 h 1440656"/>
                <a:gd name="connsiteX22" fmla="*/ 1062037 w 1376362"/>
                <a:gd name="connsiteY22" fmla="*/ 235743 h 1440656"/>
                <a:gd name="connsiteX23" fmla="*/ 1059656 w 1376362"/>
                <a:gd name="connsiteY23" fmla="*/ 192881 h 1440656"/>
                <a:gd name="connsiteX24" fmla="*/ 1050131 w 1376362"/>
                <a:gd name="connsiteY24" fmla="*/ 150018 h 1440656"/>
                <a:gd name="connsiteX25" fmla="*/ 1031081 w 1376362"/>
                <a:gd name="connsiteY25" fmla="*/ 109537 h 1440656"/>
                <a:gd name="connsiteX26" fmla="*/ 983456 w 1376362"/>
                <a:gd name="connsiteY26" fmla="*/ 66675 h 1440656"/>
                <a:gd name="connsiteX27" fmla="*/ 1023937 w 1376362"/>
                <a:gd name="connsiteY27" fmla="*/ 0 h 1440656"/>
                <a:gd name="connsiteX28" fmla="*/ 1140618 w 1376362"/>
                <a:gd name="connsiteY28" fmla="*/ 73818 h 1440656"/>
                <a:gd name="connsiteX29" fmla="*/ 1228725 w 1376362"/>
                <a:gd name="connsiteY29" fmla="*/ 128587 h 1440656"/>
                <a:gd name="connsiteX30" fmla="*/ 1290637 w 1376362"/>
                <a:gd name="connsiteY30" fmla="*/ 176212 h 1440656"/>
                <a:gd name="connsiteX31" fmla="*/ 1331118 w 1376362"/>
                <a:gd name="connsiteY31" fmla="*/ 219075 h 1440656"/>
                <a:gd name="connsiteX32" fmla="*/ 1357312 w 1376362"/>
                <a:gd name="connsiteY32" fmla="*/ 250031 h 1440656"/>
                <a:gd name="connsiteX33" fmla="*/ 1369218 w 1376362"/>
                <a:gd name="connsiteY33" fmla="*/ 276225 h 1440656"/>
                <a:gd name="connsiteX34" fmla="*/ 1376362 w 1376362"/>
                <a:gd name="connsiteY34" fmla="*/ 295275 h 1440656"/>
                <a:gd name="connsiteX35" fmla="*/ 1376362 w 1376362"/>
                <a:gd name="connsiteY35" fmla="*/ 314325 h 1440656"/>
                <a:gd name="connsiteX36" fmla="*/ 1373981 w 1376362"/>
                <a:gd name="connsiteY36" fmla="*/ 350043 h 1440656"/>
                <a:gd name="connsiteX37" fmla="*/ 1354931 w 1376362"/>
                <a:gd name="connsiteY37" fmla="*/ 383381 h 1440656"/>
                <a:gd name="connsiteX38" fmla="*/ 1278731 w 1376362"/>
                <a:gd name="connsiteY38" fmla="*/ 466725 h 1440656"/>
                <a:gd name="connsiteX39" fmla="*/ 1164431 w 1376362"/>
                <a:gd name="connsiteY39" fmla="*/ 592931 h 1440656"/>
                <a:gd name="connsiteX40" fmla="*/ 1045368 w 1376362"/>
                <a:gd name="connsiteY40" fmla="*/ 714375 h 1440656"/>
                <a:gd name="connsiteX41" fmla="*/ 928687 w 1376362"/>
                <a:gd name="connsiteY41" fmla="*/ 833437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76362" h="1440656">
                  <a:moveTo>
                    <a:pt x="928687" y="833437"/>
                  </a:moveTo>
                  <a:lnTo>
                    <a:pt x="776287" y="973931"/>
                  </a:lnTo>
                  <a:lnTo>
                    <a:pt x="588168" y="1116806"/>
                  </a:lnTo>
                  <a:lnTo>
                    <a:pt x="345281" y="1273968"/>
                  </a:lnTo>
                  <a:lnTo>
                    <a:pt x="130968" y="1395412"/>
                  </a:lnTo>
                  <a:lnTo>
                    <a:pt x="57150" y="1433512"/>
                  </a:lnTo>
                  <a:lnTo>
                    <a:pt x="33337" y="1440656"/>
                  </a:lnTo>
                  <a:lnTo>
                    <a:pt x="11906" y="1440656"/>
                  </a:lnTo>
                  <a:lnTo>
                    <a:pt x="0" y="1431131"/>
                  </a:lnTo>
                  <a:lnTo>
                    <a:pt x="0" y="1409700"/>
                  </a:lnTo>
                  <a:lnTo>
                    <a:pt x="14287" y="1383506"/>
                  </a:lnTo>
                  <a:lnTo>
                    <a:pt x="128587" y="1309687"/>
                  </a:lnTo>
                  <a:lnTo>
                    <a:pt x="257175" y="1216818"/>
                  </a:lnTo>
                  <a:lnTo>
                    <a:pt x="416718" y="1088231"/>
                  </a:lnTo>
                  <a:lnTo>
                    <a:pt x="564356" y="952500"/>
                  </a:lnTo>
                  <a:lnTo>
                    <a:pt x="714375" y="797718"/>
                  </a:lnTo>
                  <a:lnTo>
                    <a:pt x="833437" y="659606"/>
                  </a:lnTo>
                  <a:lnTo>
                    <a:pt x="954881" y="500062"/>
                  </a:lnTo>
                  <a:lnTo>
                    <a:pt x="1014412" y="402431"/>
                  </a:lnTo>
                  <a:lnTo>
                    <a:pt x="1040606" y="340518"/>
                  </a:lnTo>
                  <a:lnTo>
                    <a:pt x="1052512" y="295275"/>
                  </a:lnTo>
                  <a:lnTo>
                    <a:pt x="1059656" y="261937"/>
                  </a:lnTo>
                  <a:lnTo>
                    <a:pt x="1062037" y="235743"/>
                  </a:lnTo>
                  <a:lnTo>
                    <a:pt x="1059656" y="192881"/>
                  </a:lnTo>
                  <a:lnTo>
                    <a:pt x="1050131" y="150018"/>
                  </a:lnTo>
                  <a:lnTo>
                    <a:pt x="1031081" y="109537"/>
                  </a:lnTo>
                  <a:lnTo>
                    <a:pt x="983456" y="66675"/>
                  </a:lnTo>
                  <a:lnTo>
                    <a:pt x="1023937" y="0"/>
                  </a:lnTo>
                  <a:lnTo>
                    <a:pt x="1140618" y="73818"/>
                  </a:lnTo>
                  <a:lnTo>
                    <a:pt x="1228725" y="128587"/>
                  </a:lnTo>
                  <a:lnTo>
                    <a:pt x="1290637" y="176212"/>
                  </a:lnTo>
                  <a:lnTo>
                    <a:pt x="1331118" y="219075"/>
                  </a:lnTo>
                  <a:lnTo>
                    <a:pt x="1357312" y="250031"/>
                  </a:lnTo>
                  <a:lnTo>
                    <a:pt x="1369218" y="276225"/>
                  </a:lnTo>
                  <a:lnTo>
                    <a:pt x="1376362" y="295275"/>
                  </a:lnTo>
                  <a:lnTo>
                    <a:pt x="1376362" y="314325"/>
                  </a:lnTo>
                  <a:lnTo>
                    <a:pt x="1373981" y="350043"/>
                  </a:lnTo>
                  <a:lnTo>
                    <a:pt x="1354931" y="383381"/>
                  </a:lnTo>
                  <a:lnTo>
                    <a:pt x="1278731" y="466725"/>
                  </a:lnTo>
                  <a:lnTo>
                    <a:pt x="1164431" y="592931"/>
                  </a:lnTo>
                  <a:lnTo>
                    <a:pt x="1045368" y="714375"/>
                  </a:lnTo>
                  <a:lnTo>
                    <a:pt x="928687" y="833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9">
              <a:extLst>
                <a:ext uri="{FF2B5EF4-FFF2-40B4-BE49-F238E27FC236}">
                  <a16:creationId xmlns:a16="http://schemas.microsoft.com/office/drawing/2014/main" id="{F4519DB4-CE83-4818-9F70-6CEF9EC035B6}"/>
                </a:ext>
              </a:extLst>
            </p:cNvPr>
            <p:cNvSpPr/>
            <p:nvPr/>
          </p:nvSpPr>
          <p:spPr>
            <a:xfrm>
              <a:off x="5795963" y="4487863"/>
              <a:ext cx="1624012" cy="1417637"/>
            </a:xfrm>
            <a:custGeom>
              <a:avLst/>
              <a:gdLst>
                <a:gd name="connsiteX0" fmla="*/ 128587 w 1624012"/>
                <a:gd name="connsiteY0" fmla="*/ 838200 h 1416844"/>
                <a:gd name="connsiteX1" fmla="*/ 147637 w 1624012"/>
                <a:gd name="connsiteY1" fmla="*/ 597694 h 1416844"/>
                <a:gd name="connsiteX2" fmla="*/ 154781 w 1624012"/>
                <a:gd name="connsiteY2" fmla="*/ 538163 h 1416844"/>
                <a:gd name="connsiteX3" fmla="*/ 164306 w 1624012"/>
                <a:gd name="connsiteY3" fmla="*/ 492919 h 1416844"/>
                <a:gd name="connsiteX4" fmla="*/ 171450 w 1624012"/>
                <a:gd name="connsiteY4" fmla="*/ 438150 h 1416844"/>
                <a:gd name="connsiteX5" fmla="*/ 173831 w 1624012"/>
                <a:gd name="connsiteY5" fmla="*/ 364332 h 1416844"/>
                <a:gd name="connsiteX6" fmla="*/ 171450 w 1624012"/>
                <a:gd name="connsiteY6" fmla="*/ 295275 h 1416844"/>
                <a:gd name="connsiteX7" fmla="*/ 159543 w 1624012"/>
                <a:gd name="connsiteY7" fmla="*/ 235744 h 1416844"/>
                <a:gd name="connsiteX8" fmla="*/ 138112 w 1624012"/>
                <a:gd name="connsiteY8" fmla="*/ 176213 h 1416844"/>
                <a:gd name="connsiteX9" fmla="*/ 123825 w 1624012"/>
                <a:gd name="connsiteY9" fmla="*/ 142875 h 1416844"/>
                <a:gd name="connsiteX10" fmla="*/ 95250 w 1624012"/>
                <a:gd name="connsiteY10" fmla="*/ 100013 h 1416844"/>
                <a:gd name="connsiteX11" fmla="*/ 0 w 1624012"/>
                <a:gd name="connsiteY11" fmla="*/ 0 h 1416844"/>
                <a:gd name="connsiteX12" fmla="*/ 121443 w 1624012"/>
                <a:gd name="connsiteY12" fmla="*/ 11907 h 1416844"/>
                <a:gd name="connsiteX13" fmla="*/ 250031 w 1624012"/>
                <a:gd name="connsiteY13" fmla="*/ 78582 h 1416844"/>
                <a:gd name="connsiteX14" fmla="*/ 316706 w 1624012"/>
                <a:gd name="connsiteY14" fmla="*/ 121444 h 1416844"/>
                <a:gd name="connsiteX15" fmla="*/ 352425 w 1624012"/>
                <a:gd name="connsiteY15" fmla="*/ 150019 h 1416844"/>
                <a:gd name="connsiteX16" fmla="*/ 392906 w 1624012"/>
                <a:gd name="connsiteY16" fmla="*/ 188119 h 1416844"/>
                <a:gd name="connsiteX17" fmla="*/ 419100 w 1624012"/>
                <a:gd name="connsiteY17" fmla="*/ 223838 h 1416844"/>
                <a:gd name="connsiteX18" fmla="*/ 433387 w 1624012"/>
                <a:gd name="connsiteY18" fmla="*/ 257175 h 1416844"/>
                <a:gd name="connsiteX19" fmla="*/ 440531 w 1624012"/>
                <a:gd name="connsiteY19" fmla="*/ 295275 h 1416844"/>
                <a:gd name="connsiteX20" fmla="*/ 435768 w 1624012"/>
                <a:gd name="connsiteY20" fmla="*/ 345282 h 1416844"/>
                <a:gd name="connsiteX21" fmla="*/ 407193 w 1624012"/>
                <a:gd name="connsiteY21" fmla="*/ 438150 h 1416844"/>
                <a:gd name="connsiteX22" fmla="*/ 383381 w 1624012"/>
                <a:gd name="connsiteY22" fmla="*/ 495300 h 1416844"/>
                <a:gd name="connsiteX23" fmla="*/ 354806 w 1624012"/>
                <a:gd name="connsiteY23" fmla="*/ 571500 h 1416844"/>
                <a:gd name="connsiteX24" fmla="*/ 333375 w 1624012"/>
                <a:gd name="connsiteY24" fmla="*/ 661988 h 1416844"/>
                <a:gd name="connsiteX25" fmla="*/ 319087 w 1624012"/>
                <a:gd name="connsiteY25" fmla="*/ 738188 h 1416844"/>
                <a:gd name="connsiteX26" fmla="*/ 309562 w 1624012"/>
                <a:gd name="connsiteY26" fmla="*/ 821532 h 1416844"/>
                <a:gd name="connsiteX27" fmla="*/ 307181 w 1624012"/>
                <a:gd name="connsiteY27" fmla="*/ 892969 h 1416844"/>
                <a:gd name="connsiteX28" fmla="*/ 309562 w 1624012"/>
                <a:gd name="connsiteY28" fmla="*/ 947738 h 1416844"/>
                <a:gd name="connsiteX29" fmla="*/ 316706 w 1624012"/>
                <a:gd name="connsiteY29" fmla="*/ 988219 h 1416844"/>
                <a:gd name="connsiteX30" fmla="*/ 326231 w 1624012"/>
                <a:gd name="connsiteY30" fmla="*/ 1028700 h 1416844"/>
                <a:gd name="connsiteX31" fmla="*/ 345281 w 1624012"/>
                <a:gd name="connsiteY31" fmla="*/ 1069182 h 1416844"/>
                <a:gd name="connsiteX32" fmla="*/ 369093 w 1624012"/>
                <a:gd name="connsiteY32" fmla="*/ 1097757 h 1416844"/>
                <a:gd name="connsiteX33" fmla="*/ 388143 w 1624012"/>
                <a:gd name="connsiteY33" fmla="*/ 1119188 h 1416844"/>
                <a:gd name="connsiteX34" fmla="*/ 421481 w 1624012"/>
                <a:gd name="connsiteY34" fmla="*/ 1138238 h 1416844"/>
                <a:gd name="connsiteX35" fmla="*/ 464343 w 1624012"/>
                <a:gd name="connsiteY35" fmla="*/ 1152525 h 1416844"/>
                <a:gd name="connsiteX36" fmla="*/ 502443 w 1624012"/>
                <a:gd name="connsiteY36" fmla="*/ 1162050 h 1416844"/>
                <a:gd name="connsiteX37" fmla="*/ 564356 w 1624012"/>
                <a:gd name="connsiteY37" fmla="*/ 1173957 h 1416844"/>
                <a:gd name="connsiteX38" fmla="*/ 633412 w 1624012"/>
                <a:gd name="connsiteY38" fmla="*/ 1183482 h 1416844"/>
                <a:gd name="connsiteX39" fmla="*/ 726281 w 1624012"/>
                <a:gd name="connsiteY39" fmla="*/ 1188244 h 1416844"/>
                <a:gd name="connsiteX40" fmla="*/ 897731 w 1624012"/>
                <a:gd name="connsiteY40" fmla="*/ 1188244 h 1416844"/>
                <a:gd name="connsiteX41" fmla="*/ 1042987 w 1624012"/>
                <a:gd name="connsiteY41" fmla="*/ 1181100 h 1416844"/>
                <a:gd name="connsiteX42" fmla="*/ 1173956 w 1624012"/>
                <a:gd name="connsiteY42" fmla="*/ 1166813 h 1416844"/>
                <a:gd name="connsiteX43" fmla="*/ 1476375 w 1624012"/>
                <a:gd name="connsiteY43" fmla="*/ 1066800 h 1416844"/>
                <a:gd name="connsiteX44" fmla="*/ 1519237 w 1624012"/>
                <a:gd name="connsiteY44" fmla="*/ 1095375 h 1416844"/>
                <a:gd name="connsiteX45" fmla="*/ 1569243 w 1624012"/>
                <a:gd name="connsiteY45" fmla="*/ 1135857 h 1416844"/>
                <a:gd name="connsiteX46" fmla="*/ 1595437 w 1624012"/>
                <a:gd name="connsiteY46" fmla="*/ 1164432 h 1416844"/>
                <a:gd name="connsiteX47" fmla="*/ 1607343 w 1624012"/>
                <a:gd name="connsiteY47" fmla="*/ 1178719 h 1416844"/>
                <a:gd name="connsiteX48" fmla="*/ 1619250 w 1624012"/>
                <a:gd name="connsiteY48" fmla="*/ 1200150 h 1416844"/>
                <a:gd name="connsiteX49" fmla="*/ 1624012 w 1624012"/>
                <a:gd name="connsiteY49" fmla="*/ 1221582 h 1416844"/>
                <a:gd name="connsiteX50" fmla="*/ 1616868 w 1624012"/>
                <a:gd name="connsiteY50" fmla="*/ 1264444 h 1416844"/>
                <a:gd name="connsiteX51" fmla="*/ 1602581 w 1624012"/>
                <a:gd name="connsiteY51" fmla="*/ 1293019 h 1416844"/>
                <a:gd name="connsiteX52" fmla="*/ 1583531 w 1624012"/>
                <a:gd name="connsiteY52" fmla="*/ 1316832 h 1416844"/>
                <a:gd name="connsiteX53" fmla="*/ 1554956 w 1624012"/>
                <a:gd name="connsiteY53" fmla="*/ 1340644 h 1416844"/>
                <a:gd name="connsiteX54" fmla="*/ 1514475 w 1624012"/>
                <a:gd name="connsiteY54" fmla="*/ 1357313 h 1416844"/>
                <a:gd name="connsiteX55" fmla="*/ 1452562 w 1624012"/>
                <a:gd name="connsiteY55" fmla="*/ 1369219 h 1416844"/>
                <a:gd name="connsiteX56" fmla="*/ 1359693 w 1624012"/>
                <a:gd name="connsiteY56" fmla="*/ 1381125 h 1416844"/>
                <a:gd name="connsiteX57" fmla="*/ 1152525 w 1624012"/>
                <a:gd name="connsiteY57" fmla="*/ 1402557 h 1416844"/>
                <a:gd name="connsiteX58" fmla="*/ 885825 w 1624012"/>
                <a:gd name="connsiteY58" fmla="*/ 1416844 h 1416844"/>
                <a:gd name="connsiteX59" fmla="*/ 740568 w 1624012"/>
                <a:gd name="connsiteY59" fmla="*/ 1412082 h 1416844"/>
                <a:gd name="connsiteX60" fmla="*/ 583406 w 1624012"/>
                <a:gd name="connsiteY60" fmla="*/ 1400175 h 1416844"/>
                <a:gd name="connsiteX61" fmla="*/ 497681 w 1624012"/>
                <a:gd name="connsiteY61" fmla="*/ 1385888 h 1416844"/>
                <a:gd name="connsiteX62" fmla="*/ 426243 w 1624012"/>
                <a:gd name="connsiteY62" fmla="*/ 1369219 h 1416844"/>
                <a:gd name="connsiteX63" fmla="*/ 376237 w 1624012"/>
                <a:gd name="connsiteY63" fmla="*/ 1352550 h 1416844"/>
                <a:gd name="connsiteX64" fmla="*/ 323850 w 1624012"/>
                <a:gd name="connsiteY64" fmla="*/ 1328738 h 1416844"/>
                <a:gd name="connsiteX65" fmla="*/ 297656 w 1624012"/>
                <a:gd name="connsiteY65" fmla="*/ 1314450 h 1416844"/>
                <a:gd name="connsiteX66" fmla="*/ 259556 w 1624012"/>
                <a:gd name="connsiteY66" fmla="*/ 1283494 h 1416844"/>
                <a:gd name="connsiteX67" fmla="*/ 226218 w 1624012"/>
                <a:gd name="connsiteY67" fmla="*/ 1250157 h 1416844"/>
                <a:gd name="connsiteX68" fmla="*/ 200025 w 1624012"/>
                <a:gd name="connsiteY68" fmla="*/ 1212057 h 1416844"/>
                <a:gd name="connsiteX69" fmla="*/ 173831 w 1624012"/>
                <a:gd name="connsiteY69" fmla="*/ 1166813 h 1416844"/>
                <a:gd name="connsiteX70" fmla="*/ 150018 w 1624012"/>
                <a:gd name="connsiteY70" fmla="*/ 1114425 h 1416844"/>
                <a:gd name="connsiteX71" fmla="*/ 138112 w 1624012"/>
                <a:gd name="connsiteY71" fmla="*/ 1066800 h 1416844"/>
                <a:gd name="connsiteX72" fmla="*/ 130968 w 1624012"/>
                <a:gd name="connsiteY72" fmla="*/ 1004888 h 1416844"/>
                <a:gd name="connsiteX73" fmla="*/ 128587 w 1624012"/>
                <a:gd name="connsiteY73" fmla="*/ 8382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624012" h="1416844">
                  <a:moveTo>
                    <a:pt x="128587" y="838200"/>
                  </a:moveTo>
                  <a:lnTo>
                    <a:pt x="147637" y="597694"/>
                  </a:lnTo>
                  <a:lnTo>
                    <a:pt x="154781" y="538163"/>
                  </a:lnTo>
                  <a:lnTo>
                    <a:pt x="164306" y="492919"/>
                  </a:lnTo>
                  <a:lnTo>
                    <a:pt x="171450" y="438150"/>
                  </a:lnTo>
                  <a:cubicBezTo>
                    <a:pt x="172244" y="413544"/>
                    <a:pt x="173037" y="388938"/>
                    <a:pt x="173831" y="364332"/>
                  </a:cubicBezTo>
                  <a:cubicBezTo>
                    <a:pt x="173037" y="341313"/>
                    <a:pt x="172244" y="318294"/>
                    <a:pt x="171450" y="295275"/>
                  </a:cubicBezTo>
                  <a:lnTo>
                    <a:pt x="159543" y="235744"/>
                  </a:lnTo>
                  <a:lnTo>
                    <a:pt x="138112" y="176213"/>
                  </a:lnTo>
                  <a:lnTo>
                    <a:pt x="123825" y="142875"/>
                  </a:lnTo>
                  <a:lnTo>
                    <a:pt x="95250" y="100013"/>
                  </a:lnTo>
                  <a:lnTo>
                    <a:pt x="0" y="0"/>
                  </a:lnTo>
                  <a:lnTo>
                    <a:pt x="121443" y="11907"/>
                  </a:lnTo>
                  <a:lnTo>
                    <a:pt x="250031" y="78582"/>
                  </a:lnTo>
                  <a:lnTo>
                    <a:pt x="316706" y="121444"/>
                  </a:lnTo>
                  <a:lnTo>
                    <a:pt x="352425" y="150019"/>
                  </a:lnTo>
                  <a:lnTo>
                    <a:pt x="392906" y="188119"/>
                  </a:lnTo>
                  <a:lnTo>
                    <a:pt x="419100" y="223838"/>
                  </a:lnTo>
                  <a:lnTo>
                    <a:pt x="433387" y="257175"/>
                  </a:lnTo>
                  <a:cubicBezTo>
                    <a:pt x="440687" y="293672"/>
                    <a:pt x="440531" y="280752"/>
                    <a:pt x="440531" y="295275"/>
                  </a:cubicBezTo>
                  <a:lnTo>
                    <a:pt x="435768" y="345282"/>
                  </a:lnTo>
                  <a:lnTo>
                    <a:pt x="407193" y="438150"/>
                  </a:lnTo>
                  <a:lnTo>
                    <a:pt x="383381" y="495300"/>
                  </a:lnTo>
                  <a:lnTo>
                    <a:pt x="354806" y="571500"/>
                  </a:lnTo>
                  <a:lnTo>
                    <a:pt x="333375" y="661988"/>
                  </a:lnTo>
                  <a:lnTo>
                    <a:pt x="319087" y="738188"/>
                  </a:lnTo>
                  <a:lnTo>
                    <a:pt x="309562" y="821532"/>
                  </a:lnTo>
                  <a:cubicBezTo>
                    <a:pt x="308768" y="845344"/>
                    <a:pt x="307975" y="869157"/>
                    <a:pt x="307181" y="892969"/>
                  </a:cubicBezTo>
                  <a:cubicBezTo>
                    <a:pt x="307975" y="911225"/>
                    <a:pt x="308768" y="929482"/>
                    <a:pt x="309562" y="947738"/>
                  </a:cubicBezTo>
                  <a:lnTo>
                    <a:pt x="316706" y="988219"/>
                  </a:lnTo>
                  <a:lnTo>
                    <a:pt x="326231" y="1028700"/>
                  </a:lnTo>
                  <a:lnTo>
                    <a:pt x="345281" y="1069182"/>
                  </a:lnTo>
                  <a:lnTo>
                    <a:pt x="369093" y="1097757"/>
                  </a:lnTo>
                  <a:lnTo>
                    <a:pt x="388143" y="1119188"/>
                  </a:lnTo>
                  <a:lnTo>
                    <a:pt x="421481" y="1138238"/>
                  </a:lnTo>
                  <a:lnTo>
                    <a:pt x="464343" y="1152525"/>
                  </a:lnTo>
                  <a:lnTo>
                    <a:pt x="502443" y="1162050"/>
                  </a:lnTo>
                  <a:lnTo>
                    <a:pt x="564356" y="1173957"/>
                  </a:lnTo>
                  <a:lnTo>
                    <a:pt x="633412" y="1183482"/>
                  </a:lnTo>
                  <a:lnTo>
                    <a:pt x="726281" y="1188244"/>
                  </a:lnTo>
                  <a:lnTo>
                    <a:pt x="897731" y="1188244"/>
                  </a:lnTo>
                  <a:lnTo>
                    <a:pt x="1042987" y="1181100"/>
                  </a:lnTo>
                  <a:lnTo>
                    <a:pt x="1173956" y="1166813"/>
                  </a:lnTo>
                  <a:lnTo>
                    <a:pt x="1476375" y="1066800"/>
                  </a:lnTo>
                  <a:lnTo>
                    <a:pt x="1519237" y="1095375"/>
                  </a:lnTo>
                  <a:lnTo>
                    <a:pt x="1569243" y="1135857"/>
                  </a:lnTo>
                  <a:lnTo>
                    <a:pt x="1595437" y="1164432"/>
                  </a:lnTo>
                  <a:lnTo>
                    <a:pt x="1607343" y="1178719"/>
                  </a:lnTo>
                  <a:lnTo>
                    <a:pt x="1619250" y="1200150"/>
                  </a:lnTo>
                  <a:lnTo>
                    <a:pt x="1624012" y="1221582"/>
                  </a:lnTo>
                  <a:lnTo>
                    <a:pt x="1616868" y="1264444"/>
                  </a:lnTo>
                  <a:lnTo>
                    <a:pt x="1602581" y="1293019"/>
                  </a:lnTo>
                  <a:lnTo>
                    <a:pt x="1583531" y="1316832"/>
                  </a:lnTo>
                  <a:lnTo>
                    <a:pt x="1554956" y="1340644"/>
                  </a:lnTo>
                  <a:lnTo>
                    <a:pt x="1514475" y="1357313"/>
                  </a:lnTo>
                  <a:lnTo>
                    <a:pt x="1452562" y="1369219"/>
                  </a:lnTo>
                  <a:lnTo>
                    <a:pt x="1359693" y="1381125"/>
                  </a:lnTo>
                  <a:lnTo>
                    <a:pt x="1152525" y="1402557"/>
                  </a:lnTo>
                  <a:lnTo>
                    <a:pt x="885825" y="1416844"/>
                  </a:lnTo>
                  <a:lnTo>
                    <a:pt x="740568" y="1412082"/>
                  </a:lnTo>
                  <a:lnTo>
                    <a:pt x="583406" y="1400175"/>
                  </a:lnTo>
                  <a:lnTo>
                    <a:pt x="497681" y="1385888"/>
                  </a:lnTo>
                  <a:lnTo>
                    <a:pt x="426243" y="1369219"/>
                  </a:lnTo>
                  <a:lnTo>
                    <a:pt x="376237" y="1352550"/>
                  </a:lnTo>
                  <a:lnTo>
                    <a:pt x="323850" y="1328738"/>
                  </a:lnTo>
                  <a:lnTo>
                    <a:pt x="297656" y="1314450"/>
                  </a:lnTo>
                  <a:lnTo>
                    <a:pt x="259556" y="1283494"/>
                  </a:lnTo>
                  <a:lnTo>
                    <a:pt x="226218" y="1250157"/>
                  </a:lnTo>
                  <a:lnTo>
                    <a:pt x="200025" y="1212057"/>
                  </a:lnTo>
                  <a:lnTo>
                    <a:pt x="173831" y="1166813"/>
                  </a:lnTo>
                  <a:lnTo>
                    <a:pt x="150018" y="1114425"/>
                  </a:lnTo>
                  <a:lnTo>
                    <a:pt x="138112" y="1066800"/>
                  </a:lnTo>
                  <a:lnTo>
                    <a:pt x="130968" y="1004888"/>
                  </a:lnTo>
                  <a:cubicBezTo>
                    <a:pt x="130174" y="948532"/>
                    <a:pt x="129381" y="892175"/>
                    <a:pt x="128587" y="83820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0">
              <a:extLst>
                <a:ext uri="{FF2B5EF4-FFF2-40B4-BE49-F238E27FC236}">
                  <a16:creationId xmlns:a16="http://schemas.microsoft.com/office/drawing/2014/main" id="{56902A5D-344A-41B4-B152-3D9A4F21C615}"/>
                </a:ext>
              </a:extLst>
            </p:cNvPr>
            <p:cNvSpPr/>
            <p:nvPr/>
          </p:nvSpPr>
          <p:spPr>
            <a:xfrm>
              <a:off x="7010400" y="4945063"/>
              <a:ext cx="265113" cy="704850"/>
            </a:xfrm>
            <a:custGeom>
              <a:avLst/>
              <a:gdLst>
                <a:gd name="connsiteX0" fmla="*/ 230981 w 264319"/>
                <a:gd name="connsiteY0" fmla="*/ 316707 h 704850"/>
                <a:gd name="connsiteX1" fmla="*/ 252413 w 264319"/>
                <a:gd name="connsiteY1" fmla="*/ 557213 h 704850"/>
                <a:gd name="connsiteX2" fmla="*/ 264319 w 264319"/>
                <a:gd name="connsiteY2" fmla="*/ 647700 h 704850"/>
                <a:gd name="connsiteX3" fmla="*/ 0 w 264319"/>
                <a:gd name="connsiteY3" fmla="*/ 704850 h 704850"/>
                <a:gd name="connsiteX4" fmla="*/ 38100 w 264319"/>
                <a:gd name="connsiteY4" fmla="*/ 657225 h 704850"/>
                <a:gd name="connsiteX5" fmla="*/ 59531 w 264319"/>
                <a:gd name="connsiteY5" fmla="*/ 604838 h 704850"/>
                <a:gd name="connsiteX6" fmla="*/ 90488 w 264319"/>
                <a:gd name="connsiteY6" fmla="*/ 507207 h 704850"/>
                <a:gd name="connsiteX7" fmla="*/ 114300 w 264319"/>
                <a:gd name="connsiteY7" fmla="*/ 383382 h 704850"/>
                <a:gd name="connsiteX8" fmla="*/ 142875 w 264319"/>
                <a:gd name="connsiteY8" fmla="*/ 204788 h 704850"/>
                <a:gd name="connsiteX9" fmla="*/ 161925 w 264319"/>
                <a:gd name="connsiteY9" fmla="*/ 57150 h 704850"/>
                <a:gd name="connsiteX10" fmla="*/ 161925 w 264319"/>
                <a:gd name="connsiteY10" fmla="*/ 33338 h 704850"/>
                <a:gd name="connsiteX11" fmla="*/ 169069 w 264319"/>
                <a:gd name="connsiteY11" fmla="*/ 11907 h 704850"/>
                <a:gd name="connsiteX12" fmla="*/ 180975 w 264319"/>
                <a:gd name="connsiteY12" fmla="*/ 2382 h 704850"/>
                <a:gd name="connsiteX13" fmla="*/ 200025 w 264319"/>
                <a:gd name="connsiteY13" fmla="*/ 0 h 704850"/>
                <a:gd name="connsiteX14" fmla="*/ 207169 w 264319"/>
                <a:gd name="connsiteY14" fmla="*/ 11907 h 704850"/>
                <a:gd name="connsiteX15" fmla="*/ 214313 w 264319"/>
                <a:gd name="connsiteY15" fmla="*/ 102394 h 704850"/>
                <a:gd name="connsiteX16" fmla="*/ 230981 w 264319"/>
                <a:gd name="connsiteY16" fmla="*/ 316707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319" h="704850">
                  <a:moveTo>
                    <a:pt x="230981" y="316707"/>
                  </a:moveTo>
                  <a:lnTo>
                    <a:pt x="252413" y="557213"/>
                  </a:lnTo>
                  <a:lnTo>
                    <a:pt x="264319" y="647700"/>
                  </a:lnTo>
                  <a:lnTo>
                    <a:pt x="0" y="704850"/>
                  </a:lnTo>
                  <a:lnTo>
                    <a:pt x="38100" y="657225"/>
                  </a:lnTo>
                  <a:lnTo>
                    <a:pt x="59531" y="604838"/>
                  </a:lnTo>
                  <a:lnTo>
                    <a:pt x="90488" y="507207"/>
                  </a:lnTo>
                  <a:lnTo>
                    <a:pt x="114300" y="383382"/>
                  </a:lnTo>
                  <a:lnTo>
                    <a:pt x="142875" y="204788"/>
                  </a:lnTo>
                  <a:lnTo>
                    <a:pt x="161925" y="57150"/>
                  </a:lnTo>
                  <a:lnTo>
                    <a:pt x="161925" y="33338"/>
                  </a:lnTo>
                  <a:lnTo>
                    <a:pt x="169069" y="11907"/>
                  </a:lnTo>
                  <a:lnTo>
                    <a:pt x="180975" y="2382"/>
                  </a:lnTo>
                  <a:lnTo>
                    <a:pt x="200025" y="0"/>
                  </a:lnTo>
                  <a:lnTo>
                    <a:pt x="207169" y="11907"/>
                  </a:lnTo>
                  <a:lnTo>
                    <a:pt x="214313" y="102394"/>
                  </a:lnTo>
                  <a:lnTo>
                    <a:pt x="230981" y="3167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8D3C2766-4F88-4ED8-8F83-1807FA87ECAD}"/>
              </a:ext>
            </a:extLst>
          </p:cNvPr>
          <p:cNvGrpSpPr/>
          <p:nvPr/>
        </p:nvGrpSpPr>
        <p:grpSpPr>
          <a:xfrm>
            <a:off x="2474913" y="1476375"/>
            <a:ext cx="4792662" cy="4418013"/>
            <a:chOff x="2474913" y="1476375"/>
            <a:chExt cx="4792662" cy="4418013"/>
          </a:xfrm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E524DB58-0D6C-47E1-AB84-747A2C099116}"/>
                </a:ext>
              </a:extLst>
            </p:cNvPr>
            <p:cNvSpPr/>
            <p:nvPr/>
          </p:nvSpPr>
          <p:spPr>
            <a:xfrm>
              <a:off x="2474913" y="1506538"/>
              <a:ext cx="1530350" cy="1665287"/>
            </a:xfrm>
            <a:custGeom>
              <a:avLst/>
              <a:gdLst>
                <a:gd name="connsiteX0" fmla="*/ 1085850 w 1531144"/>
                <a:gd name="connsiteY0" fmla="*/ 752475 h 1664494"/>
                <a:gd name="connsiteX1" fmla="*/ 842962 w 1531144"/>
                <a:gd name="connsiteY1" fmla="*/ 1002507 h 1664494"/>
                <a:gd name="connsiteX2" fmla="*/ 638175 w 1531144"/>
                <a:gd name="connsiteY2" fmla="*/ 1193007 h 1664494"/>
                <a:gd name="connsiteX3" fmla="*/ 492919 w 1531144"/>
                <a:gd name="connsiteY3" fmla="*/ 1314450 h 1664494"/>
                <a:gd name="connsiteX4" fmla="*/ 340519 w 1531144"/>
                <a:gd name="connsiteY4" fmla="*/ 1435894 h 1664494"/>
                <a:gd name="connsiteX5" fmla="*/ 171450 w 1531144"/>
                <a:gd name="connsiteY5" fmla="*/ 1569244 h 1664494"/>
                <a:gd name="connsiteX6" fmla="*/ 64294 w 1531144"/>
                <a:gd name="connsiteY6" fmla="*/ 1654969 h 1664494"/>
                <a:gd name="connsiteX7" fmla="*/ 40481 w 1531144"/>
                <a:gd name="connsiteY7" fmla="*/ 1662113 h 1664494"/>
                <a:gd name="connsiteX8" fmla="*/ 16669 w 1531144"/>
                <a:gd name="connsiteY8" fmla="*/ 1664494 h 1664494"/>
                <a:gd name="connsiteX9" fmla="*/ 2381 w 1531144"/>
                <a:gd name="connsiteY9" fmla="*/ 1657350 h 1664494"/>
                <a:gd name="connsiteX10" fmla="*/ 0 w 1531144"/>
                <a:gd name="connsiteY10" fmla="*/ 1640682 h 1664494"/>
                <a:gd name="connsiteX11" fmla="*/ 9525 w 1531144"/>
                <a:gd name="connsiteY11" fmla="*/ 1612107 h 1664494"/>
                <a:gd name="connsiteX12" fmla="*/ 92869 w 1531144"/>
                <a:gd name="connsiteY12" fmla="*/ 1533525 h 1664494"/>
                <a:gd name="connsiteX13" fmla="*/ 238125 w 1531144"/>
                <a:gd name="connsiteY13" fmla="*/ 1390650 h 1664494"/>
                <a:gd name="connsiteX14" fmla="*/ 411956 w 1531144"/>
                <a:gd name="connsiteY14" fmla="*/ 1216819 h 1664494"/>
                <a:gd name="connsiteX15" fmla="*/ 600075 w 1531144"/>
                <a:gd name="connsiteY15" fmla="*/ 1012032 h 1664494"/>
                <a:gd name="connsiteX16" fmla="*/ 738187 w 1531144"/>
                <a:gd name="connsiteY16" fmla="*/ 840582 h 1664494"/>
                <a:gd name="connsiteX17" fmla="*/ 902494 w 1531144"/>
                <a:gd name="connsiteY17" fmla="*/ 616744 h 1664494"/>
                <a:gd name="connsiteX18" fmla="*/ 1016794 w 1531144"/>
                <a:gd name="connsiteY18" fmla="*/ 452438 h 1664494"/>
                <a:gd name="connsiteX19" fmla="*/ 1114425 w 1531144"/>
                <a:gd name="connsiteY19" fmla="*/ 292894 h 1664494"/>
                <a:gd name="connsiteX20" fmla="*/ 1147762 w 1531144"/>
                <a:gd name="connsiteY20" fmla="*/ 221457 h 1664494"/>
                <a:gd name="connsiteX21" fmla="*/ 1154906 w 1531144"/>
                <a:gd name="connsiteY21" fmla="*/ 200025 h 1664494"/>
                <a:gd name="connsiteX22" fmla="*/ 1154906 w 1531144"/>
                <a:gd name="connsiteY22" fmla="*/ 180975 h 1664494"/>
                <a:gd name="connsiteX23" fmla="*/ 1152525 w 1531144"/>
                <a:gd name="connsiteY23" fmla="*/ 154782 h 1664494"/>
                <a:gd name="connsiteX24" fmla="*/ 1145381 w 1531144"/>
                <a:gd name="connsiteY24" fmla="*/ 126207 h 1664494"/>
                <a:gd name="connsiteX25" fmla="*/ 1133475 w 1531144"/>
                <a:gd name="connsiteY25" fmla="*/ 102394 h 1664494"/>
                <a:gd name="connsiteX26" fmla="*/ 1114425 w 1531144"/>
                <a:gd name="connsiteY26" fmla="*/ 80963 h 1664494"/>
                <a:gd name="connsiteX27" fmla="*/ 1097756 w 1531144"/>
                <a:gd name="connsiteY27" fmla="*/ 59532 h 1664494"/>
                <a:gd name="connsiteX28" fmla="*/ 1081087 w 1531144"/>
                <a:gd name="connsiteY28" fmla="*/ 38100 h 1664494"/>
                <a:gd name="connsiteX29" fmla="*/ 1073944 w 1531144"/>
                <a:gd name="connsiteY29" fmla="*/ 26194 h 1664494"/>
                <a:gd name="connsiteX30" fmla="*/ 1076325 w 1531144"/>
                <a:gd name="connsiteY30" fmla="*/ 9525 h 1664494"/>
                <a:gd name="connsiteX31" fmla="*/ 1088231 w 1531144"/>
                <a:gd name="connsiteY31" fmla="*/ 2382 h 1664494"/>
                <a:gd name="connsiteX32" fmla="*/ 1116806 w 1531144"/>
                <a:gd name="connsiteY32" fmla="*/ 0 h 1664494"/>
                <a:gd name="connsiteX33" fmla="*/ 1193006 w 1531144"/>
                <a:gd name="connsiteY33" fmla="*/ 16669 h 1664494"/>
                <a:gd name="connsiteX34" fmla="*/ 1285875 w 1531144"/>
                <a:gd name="connsiteY34" fmla="*/ 47625 h 1664494"/>
                <a:gd name="connsiteX35" fmla="*/ 1371600 w 1531144"/>
                <a:gd name="connsiteY35" fmla="*/ 90488 h 1664494"/>
                <a:gd name="connsiteX36" fmla="*/ 1438275 w 1531144"/>
                <a:gd name="connsiteY36" fmla="*/ 135732 h 1664494"/>
                <a:gd name="connsiteX37" fmla="*/ 1481137 w 1531144"/>
                <a:gd name="connsiteY37" fmla="*/ 171450 h 1664494"/>
                <a:gd name="connsiteX38" fmla="*/ 1502569 w 1531144"/>
                <a:gd name="connsiteY38" fmla="*/ 192882 h 1664494"/>
                <a:gd name="connsiteX39" fmla="*/ 1519237 w 1531144"/>
                <a:gd name="connsiteY39" fmla="*/ 219075 h 1664494"/>
                <a:gd name="connsiteX40" fmla="*/ 1526381 w 1531144"/>
                <a:gd name="connsiteY40" fmla="*/ 235744 h 1664494"/>
                <a:gd name="connsiteX41" fmla="*/ 1531144 w 1531144"/>
                <a:gd name="connsiteY41" fmla="*/ 266700 h 1664494"/>
                <a:gd name="connsiteX42" fmla="*/ 1531144 w 1531144"/>
                <a:gd name="connsiteY42" fmla="*/ 292894 h 1664494"/>
                <a:gd name="connsiteX43" fmla="*/ 1526381 w 1531144"/>
                <a:gd name="connsiteY43" fmla="*/ 314325 h 1664494"/>
                <a:gd name="connsiteX44" fmla="*/ 1509712 w 1531144"/>
                <a:gd name="connsiteY44" fmla="*/ 335757 h 1664494"/>
                <a:gd name="connsiteX45" fmla="*/ 1426369 w 1531144"/>
                <a:gd name="connsiteY45" fmla="*/ 390525 h 1664494"/>
                <a:gd name="connsiteX46" fmla="*/ 1326356 w 1531144"/>
                <a:gd name="connsiteY46" fmla="*/ 481013 h 1664494"/>
                <a:gd name="connsiteX47" fmla="*/ 1085850 w 1531144"/>
                <a:gd name="connsiteY47" fmla="*/ 752475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31144" h="1664494">
                  <a:moveTo>
                    <a:pt x="1085850" y="752475"/>
                  </a:moveTo>
                  <a:lnTo>
                    <a:pt x="842962" y="1002507"/>
                  </a:lnTo>
                  <a:lnTo>
                    <a:pt x="638175" y="1193007"/>
                  </a:lnTo>
                  <a:lnTo>
                    <a:pt x="492919" y="1314450"/>
                  </a:lnTo>
                  <a:lnTo>
                    <a:pt x="340519" y="1435894"/>
                  </a:lnTo>
                  <a:lnTo>
                    <a:pt x="171450" y="1569244"/>
                  </a:lnTo>
                  <a:lnTo>
                    <a:pt x="64294" y="1654969"/>
                  </a:lnTo>
                  <a:lnTo>
                    <a:pt x="40481" y="1662113"/>
                  </a:lnTo>
                  <a:lnTo>
                    <a:pt x="16669" y="1664494"/>
                  </a:lnTo>
                  <a:lnTo>
                    <a:pt x="2381" y="1657350"/>
                  </a:lnTo>
                  <a:lnTo>
                    <a:pt x="0" y="1640682"/>
                  </a:lnTo>
                  <a:lnTo>
                    <a:pt x="9525" y="1612107"/>
                  </a:lnTo>
                  <a:lnTo>
                    <a:pt x="92869" y="1533525"/>
                  </a:lnTo>
                  <a:lnTo>
                    <a:pt x="238125" y="1390650"/>
                  </a:lnTo>
                  <a:lnTo>
                    <a:pt x="411956" y="1216819"/>
                  </a:lnTo>
                  <a:lnTo>
                    <a:pt x="600075" y="1012032"/>
                  </a:lnTo>
                  <a:lnTo>
                    <a:pt x="738187" y="840582"/>
                  </a:lnTo>
                  <a:lnTo>
                    <a:pt x="902494" y="616744"/>
                  </a:lnTo>
                  <a:lnTo>
                    <a:pt x="1016794" y="452438"/>
                  </a:lnTo>
                  <a:lnTo>
                    <a:pt x="1114425" y="292894"/>
                  </a:lnTo>
                  <a:lnTo>
                    <a:pt x="1147762" y="221457"/>
                  </a:lnTo>
                  <a:lnTo>
                    <a:pt x="1154906" y="200025"/>
                  </a:lnTo>
                  <a:lnTo>
                    <a:pt x="1154906" y="180975"/>
                  </a:lnTo>
                  <a:lnTo>
                    <a:pt x="1152525" y="154782"/>
                  </a:lnTo>
                  <a:lnTo>
                    <a:pt x="1145381" y="126207"/>
                  </a:lnTo>
                  <a:lnTo>
                    <a:pt x="1133475" y="102394"/>
                  </a:lnTo>
                  <a:lnTo>
                    <a:pt x="1114425" y="80963"/>
                  </a:lnTo>
                  <a:lnTo>
                    <a:pt x="1097756" y="59532"/>
                  </a:lnTo>
                  <a:lnTo>
                    <a:pt x="1081087" y="38100"/>
                  </a:lnTo>
                  <a:lnTo>
                    <a:pt x="1073944" y="26194"/>
                  </a:lnTo>
                  <a:lnTo>
                    <a:pt x="1076325" y="9525"/>
                  </a:lnTo>
                  <a:lnTo>
                    <a:pt x="1088231" y="2382"/>
                  </a:lnTo>
                  <a:lnTo>
                    <a:pt x="1116806" y="0"/>
                  </a:lnTo>
                  <a:lnTo>
                    <a:pt x="1193006" y="16669"/>
                  </a:lnTo>
                  <a:lnTo>
                    <a:pt x="1285875" y="47625"/>
                  </a:lnTo>
                  <a:lnTo>
                    <a:pt x="1371600" y="90488"/>
                  </a:lnTo>
                  <a:lnTo>
                    <a:pt x="1438275" y="135732"/>
                  </a:lnTo>
                  <a:lnTo>
                    <a:pt x="1481137" y="171450"/>
                  </a:lnTo>
                  <a:lnTo>
                    <a:pt x="1502569" y="192882"/>
                  </a:lnTo>
                  <a:lnTo>
                    <a:pt x="1519237" y="219075"/>
                  </a:lnTo>
                  <a:lnTo>
                    <a:pt x="1526381" y="235744"/>
                  </a:lnTo>
                  <a:lnTo>
                    <a:pt x="1531144" y="266700"/>
                  </a:lnTo>
                  <a:lnTo>
                    <a:pt x="1531144" y="292894"/>
                  </a:lnTo>
                  <a:lnTo>
                    <a:pt x="1526381" y="314325"/>
                  </a:lnTo>
                  <a:lnTo>
                    <a:pt x="1509712" y="335757"/>
                  </a:lnTo>
                  <a:lnTo>
                    <a:pt x="1426369" y="390525"/>
                  </a:lnTo>
                  <a:lnTo>
                    <a:pt x="1326356" y="481013"/>
                  </a:lnTo>
                  <a:lnTo>
                    <a:pt x="10858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8">
              <a:extLst>
                <a:ext uri="{FF2B5EF4-FFF2-40B4-BE49-F238E27FC236}">
                  <a16:creationId xmlns:a16="http://schemas.microsoft.com/office/drawing/2014/main" id="{21C188C6-50D3-4947-A54F-8452512C536A}"/>
                </a:ext>
              </a:extLst>
            </p:cNvPr>
            <p:cNvSpPr/>
            <p:nvPr/>
          </p:nvSpPr>
          <p:spPr>
            <a:xfrm>
              <a:off x="3108325" y="2757488"/>
              <a:ext cx="1090613" cy="338137"/>
            </a:xfrm>
            <a:custGeom>
              <a:avLst/>
              <a:gdLst>
                <a:gd name="connsiteX0" fmla="*/ 745332 w 1090613"/>
                <a:gd name="connsiteY0" fmla="*/ 250031 h 338137"/>
                <a:gd name="connsiteX1" fmla="*/ 500063 w 1090613"/>
                <a:gd name="connsiteY1" fmla="*/ 295275 h 338137"/>
                <a:gd name="connsiteX2" fmla="*/ 297657 w 1090613"/>
                <a:gd name="connsiteY2" fmla="*/ 338137 h 338137"/>
                <a:gd name="connsiteX3" fmla="*/ 200025 w 1090613"/>
                <a:gd name="connsiteY3" fmla="*/ 314325 h 338137"/>
                <a:gd name="connsiteX4" fmla="*/ 97632 w 1090613"/>
                <a:gd name="connsiteY4" fmla="*/ 283368 h 338137"/>
                <a:gd name="connsiteX5" fmla="*/ 47625 w 1090613"/>
                <a:gd name="connsiteY5" fmla="*/ 261937 h 338137"/>
                <a:gd name="connsiteX6" fmla="*/ 14288 w 1090613"/>
                <a:gd name="connsiteY6" fmla="*/ 238125 h 338137"/>
                <a:gd name="connsiteX7" fmla="*/ 4763 w 1090613"/>
                <a:gd name="connsiteY7" fmla="*/ 226218 h 338137"/>
                <a:gd name="connsiteX8" fmla="*/ 0 w 1090613"/>
                <a:gd name="connsiteY8" fmla="*/ 214312 h 338137"/>
                <a:gd name="connsiteX9" fmla="*/ 2382 w 1090613"/>
                <a:gd name="connsiteY9" fmla="*/ 200025 h 338137"/>
                <a:gd name="connsiteX10" fmla="*/ 14288 w 1090613"/>
                <a:gd name="connsiteY10" fmla="*/ 188118 h 338137"/>
                <a:gd name="connsiteX11" fmla="*/ 54769 w 1090613"/>
                <a:gd name="connsiteY11" fmla="*/ 176212 h 338137"/>
                <a:gd name="connsiteX12" fmla="*/ 126207 w 1090613"/>
                <a:gd name="connsiteY12" fmla="*/ 178593 h 338137"/>
                <a:gd name="connsiteX13" fmla="*/ 200025 w 1090613"/>
                <a:gd name="connsiteY13" fmla="*/ 176212 h 338137"/>
                <a:gd name="connsiteX14" fmla="*/ 283369 w 1090613"/>
                <a:gd name="connsiteY14" fmla="*/ 171450 h 338137"/>
                <a:gd name="connsiteX15" fmla="*/ 381000 w 1090613"/>
                <a:gd name="connsiteY15" fmla="*/ 154781 h 338137"/>
                <a:gd name="connsiteX16" fmla="*/ 492919 w 1090613"/>
                <a:gd name="connsiteY16" fmla="*/ 130968 h 338137"/>
                <a:gd name="connsiteX17" fmla="*/ 597694 w 1090613"/>
                <a:gd name="connsiteY17" fmla="*/ 107156 h 338137"/>
                <a:gd name="connsiteX18" fmla="*/ 752475 w 1090613"/>
                <a:gd name="connsiteY18" fmla="*/ 66675 h 338137"/>
                <a:gd name="connsiteX19" fmla="*/ 781050 w 1090613"/>
                <a:gd name="connsiteY19" fmla="*/ 45243 h 338137"/>
                <a:gd name="connsiteX20" fmla="*/ 814388 w 1090613"/>
                <a:gd name="connsiteY20" fmla="*/ 23812 h 338137"/>
                <a:gd name="connsiteX21" fmla="*/ 845344 w 1090613"/>
                <a:gd name="connsiteY21" fmla="*/ 7143 h 338137"/>
                <a:gd name="connsiteX22" fmla="*/ 888207 w 1090613"/>
                <a:gd name="connsiteY22" fmla="*/ 0 h 338137"/>
                <a:gd name="connsiteX23" fmla="*/ 933450 w 1090613"/>
                <a:gd name="connsiteY23" fmla="*/ 2381 h 338137"/>
                <a:gd name="connsiteX24" fmla="*/ 978694 w 1090613"/>
                <a:gd name="connsiteY24" fmla="*/ 11906 h 338137"/>
                <a:gd name="connsiteX25" fmla="*/ 1033463 w 1090613"/>
                <a:gd name="connsiteY25" fmla="*/ 28575 h 338137"/>
                <a:gd name="connsiteX26" fmla="*/ 1064419 w 1090613"/>
                <a:gd name="connsiteY26" fmla="*/ 45243 h 338137"/>
                <a:gd name="connsiteX27" fmla="*/ 1085850 w 1090613"/>
                <a:gd name="connsiteY27" fmla="*/ 66675 h 338137"/>
                <a:gd name="connsiteX28" fmla="*/ 1090613 w 1090613"/>
                <a:gd name="connsiteY28" fmla="*/ 85725 h 338137"/>
                <a:gd name="connsiteX29" fmla="*/ 1090613 w 1090613"/>
                <a:gd name="connsiteY29" fmla="*/ 123825 h 338137"/>
                <a:gd name="connsiteX30" fmla="*/ 1069182 w 1090613"/>
                <a:gd name="connsiteY30" fmla="*/ 159543 h 338137"/>
                <a:gd name="connsiteX31" fmla="*/ 1021557 w 1090613"/>
                <a:gd name="connsiteY31" fmla="*/ 185737 h 338137"/>
                <a:gd name="connsiteX32" fmla="*/ 954882 w 1090613"/>
                <a:gd name="connsiteY32" fmla="*/ 207168 h 338137"/>
                <a:gd name="connsiteX33" fmla="*/ 745332 w 1090613"/>
                <a:gd name="connsiteY33" fmla="*/ 250031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3" h="338137">
                  <a:moveTo>
                    <a:pt x="745332" y="250031"/>
                  </a:moveTo>
                  <a:lnTo>
                    <a:pt x="500063" y="295275"/>
                  </a:lnTo>
                  <a:lnTo>
                    <a:pt x="297657" y="338137"/>
                  </a:lnTo>
                  <a:lnTo>
                    <a:pt x="200025" y="314325"/>
                  </a:lnTo>
                  <a:lnTo>
                    <a:pt x="97632" y="283368"/>
                  </a:lnTo>
                  <a:lnTo>
                    <a:pt x="47625" y="261937"/>
                  </a:lnTo>
                  <a:lnTo>
                    <a:pt x="14288" y="238125"/>
                  </a:lnTo>
                  <a:lnTo>
                    <a:pt x="4763" y="226218"/>
                  </a:lnTo>
                  <a:lnTo>
                    <a:pt x="0" y="214312"/>
                  </a:lnTo>
                  <a:cubicBezTo>
                    <a:pt x="2538" y="201628"/>
                    <a:pt x="2382" y="206453"/>
                    <a:pt x="2382" y="200025"/>
                  </a:cubicBezTo>
                  <a:lnTo>
                    <a:pt x="14288" y="188118"/>
                  </a:lnTo>
                  <a:lnTo>
                    <a:pt x="54769" y="176212"/>
                  </a:lnTo>
                  <a:lnTo>
                    <a:pt x="126207" y="178593"/>
                  </a:lnTo>
                  <a:lnTo>
                    <a:pt x="200025" y="176212"/>
                  </a:lnTo>
                  <a:lnTo>
                    <a:pt x="283369" y="171450"/>
                  </a:lnTo>
                  <a:lnTo>
                    <a:pt x="381000" y="154781"/>
                  </a:lnTo>
                  <a:lnTo>
                    <a:pt x="492919" y="130968"/>
                  </a:lnTo>
                  <a:lnTo>
                    <a:pt x="597694" y="107156"/>
                  </a:lnTo>
                  <a:lnTo>
                    <a:pt x="752475" y="66675"/>
                  </a:lnTo>
                  <a:lnTo>
                    <a:pt x="781050" y="45243"/>
                  </a:lnTo>
                  <a:lnTo>
                    <a:pt x="814388" y="23812"/>
                  </a:lnTo>
                  <a:lnTo>
                    <a:pt x="845344" y="7143"/>
                  </a:lnTo>
                  <a:lnTo>
                    <a:pt x="888207" y="0"/>
                  </a:lnTo>
                  <a:lnTo>
                    <a:pt x="933450" y="2381"/>
                  </a:lnTo>
                  <a:lnTo>
                    <a:pt x="978694" y="11906"/>
                  </a:lnTo>
                  <a:lnTo>
                    <a:pt x="1033463" y="28575"/>
                  </a:lnTo>
                  <a:lnTo>
                    <a:pt x="1064419" y="45243"/>
                  </a:lnTo>
                  <a:lnTo>
                    <a:pt x="1085850" y="66675"/>
                  </a:lnTo>
                  <a:lnTo>
                    <a:pt x="1090613" y="85725"/>
                  </a:lnTo>
                  <a:lnTo>
                    <a:pt x="1090613" y="123825"/>
                  </a:lnTo>
                  <a:lnTo>
                    <a:pt x="1069182" y="159543"/>
                  </a:lnTo>
                  <a:lnTo>
                    <a:pt x="1021557" y="185737"/>
                  </a:lnTo>
                  <a:lnTo>
                    <a:pt x="954882" y="207168"/>
                  </a:lnTo>
                  <a:lnTo>
                    <a:pt x="74533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9">
              <a:extLst>
                <a:ext uri="{FF2B5EF4-FFF2-40B4-BE49-F238E27FC236}">
                  <a16:creationId xmlns:a16="http://schemas.microsoft.com/office/drawing/2014/main" id="{4293735A-A6EC-42A7-BD06-7D19B24AE375}"/>
                </a:ext>
              </a:extLst>
            </p:cNvPr>
            <p:cNvSpPr/>
            <p:nvPr/>
          </p:nvSpPr>
          <p:spPr>
            <a:xfrm>
              <a:off x="2681288" y="3427413"/>
              <a:ext cx="1757362" cy="449262"/>
            </a:xfrm>
            <a:custGeom>
              <a:avLst/>
              <a:gdLst>
                <a:gd name="connsiteX0" fmla="*/ 1369218 w 1757504"/>
                <a:gd name="connsiteY0" fmla="*/ 261937 h 450056"/>
                <a:gd name="connsiteX1" fmla="*/ 1116806 w 1757504"/>
                <a:gd name="connsiteY1" fmla="*/ 316706 h 450056"/>
                <a:gd name="connsiteX2" fmla="*/ 833437 w 1757504"/>
                <a:gd name="connsiteY2" fmla="*/ 369094 h 450056"/>
                <a:gd name="connsiteX3" fmla="*/ 607218 w 1757504"/>
                <a:gd name="connsiteY3" fmla="*/ 421481 h 450056"/>
                <a:gd name="connsiteX4" fmla="*/ 500062 w 1757504"/>
                <a:gd name="connsiteY4" fmla="*/ 438150 h 450056"/>
                <a:gd name="connsiteX5" fmla="*/ 419100 w 1757504"/>
                <a:gd name="connsiteY5" fmla="*/ 447675 h 450056"/>
                <a:gd name="connsiteX6" fmla="*/ 338137 w 1757504"/>
                <a:gd name="connsiteY6" fmla="*/ 450056 h 450056"/>
                <a:gd name="connsiteX7" fmla="*/ 273843 w 1757504"/>
                <a:gd name="connsiteY7" fmla="*/ 445294 h 450056"/>
                <a:gd name="connsiteX8" fmla="*/ 223837 w 1757504"/>
                <a:gd name="connsiteY8" fmla="*/ 435769 h 450056"/>
                <a:gd name="connsiteX9" fmla="*/ 188118 w 1757504"/>
                <a:gd name="connsiteY9" fmla="*/ 423862 h 450056"/>
                <a:gd name="connsiteX10" fmla="*/ 121443 w 1757504"/>
                <a:gd name="connsiteY10" fmla="*/ 388144 h 450056"/>
                <a:gd name="connsiteX11" fmla="*/ 69056 w 1757504"/>
                <a:gd name="connsiteY11" fmla="*/ 350044 h 450056"/>
                <a:gd name="connsiteX12" fmla="*/ 16668 w 1757504"/>
                <a:gd name="connsiteY12" fmla="*/ 307181 h 450056"/>
                <a:gd name="connsiteX13" fmla="*/ 2381 w 1757504"/>
                <a:gd name="connsiteY13" fmla="*/ 288131 h 450056"/>
                <a:gd name="connsiteX14" fmla="*/ 0 w 1757504"/>
                <a:gd name="connsiteY14" fmla="*/ 261937 h 450056"/>
                <a:gd name="connsiteX15" fmla="*/ 11906 w 1757504"/>
                <a:gd name="connsiteY15" fmla="*/ 247650 h 450056"/>
                <a:gd name="connsiteX16" fmla="*/ 28575 w 1757504"/>
                <a:gd name="connsiteY16" fmla="*/ 240506 h 450056"/>
                <a:gd name="connsiteX17" fmla="*/ 59531 w 1757504"/>
                <a:gd name="connsiteY17" fmla="*/ 245269 h 450056"/>
                <a:gd name="connsiteX18" fmla="*/ 95250 w 1757504"/>
                <a:gd name="connsiteY18" fmla="*/ 264319 h 450056"/>
                <a:gd name="connsiteX19" fmla="*/ 135731 w 1757504"/>
                <a:gd name="connsiteY19" fmla="*/ 278606 h 450056"/>
                <a:gd name="connsiteX20" fmla="*/ 183356 w 1757504"/>
                <a:gd name="connsiteY20" fmla="*/ 288131 h 450056"/>
                <a:gd name="connsiteX21" fmla="*/ 228600 w 1757504"/>
                <a:gd name="connsiteY21" fmla="*/ 292894 h 450056"/>
                <a:gd name="connsiteX22" fmla="*/ 283368 w 1757504"/>
                <a:gd name="connsiteY22" fmla="*/ 292894 h 450056"/>
                <a:gd name="connsiteX23" fmla="*/ 354806 w 1757504"/>
                <a:gd name="connsiteY23" fmla="*/ 292894 h 450056"/>
                <a:gd name="connsiteX24" fmla="*/ 500062 w 1757504"/>
                <a:gd name="connsiteY24" fmla="*/ 269081 h 450056"/>
                <a:gd name="connsiteX25" fmla="*/ 723900 w 1757504"/>
                <a:gd name="connsiteY25" fmla="*/ 214312 h 450056"/>
                <a:gd name="connsiteX26" fmla="*/ 907256 w 1757504"/>
                <a:gd name="connsiteY26" fmla="*/ 159544 h 450056"/>
                <a:gd name="connsiteX27" fmla="*/ 1133475 w 1757504"/>
                <a:gd name="connsiteY27" fmla="*/ 130969 h 450056"/>
                <a:gd name="connsiteX28" fmla="*/ 1226343 w 1757504"/>
                <a:gd name="connsiteY28" fmla="*/ 107156 h 450056"/>
                <a:gd name="connsiteX29" fmla="*/ 1326356 w 1757504"/>
                <a:gd name="connsiteY29" fmla="*/ 88106 h 450056"/>
                <a:gd name="connsiteX30" fmla="*/ 1362075 w 1757504"/>
                <a:gd name="connsiteY30" fmla="*/ 64294 h 450056"/>
                <a:gd name="connsiteX31" fmla="*/ 1407318 w 1757504"/>
                <a:gd name="connsiteY31" fmla="*/ 33337 h 450056"/>
                <a:gd name="connsiteX32" fmla="*/ 1454943 w 1757504"/>
                <a:gd name="connsiteY32" fmla="*/ 9525 h 450056"/>
                <a:gd name="connsiteX33" fmla="*/ 1495425 w 1757504"/>
                <a:gd name="connsiteY33" fmla="*/ 0 h 450056"/>
                <a:gd name="connsiteX34" fmla="*/ 1545431 w 1757504"/>
                <a:gd name="connsiteY34" fmla="*/ 0 h 450056"/>
                <a:gd name="connsiteX35" fmla="*/ 1614487 w 1757504"/>
                <a:gd name="connsiteY35" fmla="*/ 9525 h 450056"/>
                <a:gd name="connsiteX36" fmla="*/ 1678781 w 1757504"/>
                <a:gd name="connsiteY36" fmla="*/ 23812 h 450056"/>
                <a:gd name="connsiteX37" fmla="*/ 1712118 w 1757504"/>
                <a:gd name="connsiteY37" fmla="*/ 35719 h 450056"/>
                <a:gd name="connsiteX38" fmla="*/ 1740693 w 1757504"/>
                <a:gd name="connsiteY38" fmla="*/ 59531 h 450056"/>
                <a:gd name="connsiteX39" fmla="*/ 1752600 w 1757504"/>
                <a:gd name="connsiteY39" fmla="*/ 80962 h 450056"/>
                <a:gd name="connsiteX40" fmla="*/ 1757362 w 1757504"/>
                <a:gd name="connsiteY40" fmla="*/ 109537 h 450056"/>
                <a:gd name="connsiteX41" fmla="*/ 1750218 w 1757504"/>
                <a:gd name="connsiteY41" fmla="*/ 138112 h 450056"/>
                <a:gd name="connsiteX42" fmla="*/ 1731168 w 1757504"/>
                <a:gd name="connsiteY42" fmla="*/ 161925 h 450056"/>
                <a:gd name="connsiteX43" fmla="*/ 1697831 w 1757504"/>
                <a:gd name="connsiteY43" fmla="*/ 185737 h 450056"/>
                <a:gd name="connsiteX44" fmla="*/ 1659731 w 1757504"/>
                <a:gd name="connsiteY44" fmla="*/ 204787 h 450056"/>
                <a:gd name="connsiteX45" fmla="*/ 1369218 w 1757504"/>
                <a:gd name="connsiteY45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57504" h="450056">
                  <a:moveTo>
                    <a:pt x="1369218" y="261937"/>
                  </a:moveTo>
                  <a:lnTo>
                    <a:pt x="1116806" y="316706"/>
                  </a:lnTo>
                  <a:lnTo>
                    <a:pt x="833437" y="369094"/>
                  </a:lnTo>
                  <a:lnTo>
                    <a:pt x="607218" y="421481"/>
                  </a:lnTo>
                  <a:lnTo>
                    <a:pt x="500062" y="438150"/>
                  </a:lnTo>
                  <a:lnTo>
                    <a:pt x="419100" y="447675"/>
                  </a:lnTo>
                  <a:lnTo>
                    <a:pt x="338137" y="450056"/>
                  </a:lnTo>
                  <a:lnTo>
                    <a:pt x="273843" y="445294"/>
                  </a:lnTo>
                  <a:lnTo>
                    <a:pt x="223837" y="435769"/>
                  </a:lnTo>
                  <a:lnTo>
                    <a:pt x="188118" y="423862"/>
                  </a:lnTo>
                  <a:lnTo>
                    <a:pt x="121443" y="388144"/>
                  </a:lnTo>
                  <a:lnTo>
                    <a:pt x="69056" y="350044"/>
                  </a:lnTo>
                  <a:lnTo>
                    <a:pt x="16668" y="307181"/>
                  </a:lnTo>
                  <a:lnTo>
                    <a:pt x="2381" y="288131"/>
                  </a:lnTo>
                  <a:lnTo>
                    <a:pt x="0" y="261937"/>
                  </a:lnTo>
                  <a:lnTo>
                    <a:pt x="11906" y="247650"/>
                  </a:lnTo>
                  <a:lnTo>
                    <a:pt x="28575" y="240506"/>
                  </a:lnTo>
                  <a:lnTo>
                    <a:pt x="59531" y="245269"/>
                  </a:lnTo>
                  <a:lnTo>
                    <a:pt x="95250" y="264319"/>
                  </a:lnTo>
                  <a:lnTo>
                    <a:pt x="135731" y="278606"/>
                  </a:lnTo>
                  <a:lnTo>
                    <a:pt x="183356" y="288131"/>
                  </a:lnTo>
                  <a:lnTo>
                    <a:pt x="228600" y="292894"/>
                  </a:lnTo>
                  <a:lnTo>
                    <a:pt x="283368" y="292894"/>
                  </a:lnTo>
                  <a:lnTo>
                    <a:pt x="354806" y="292894"/>
                  </a:lnTo>
                  <a:lnTo>
                    <a:pt x="500062" y="269081"/>
                  </a:lnTo>
                  <a:lnTo>
                    <a:pt x="723900" y="214312"/>
                  </a:lnTo>
                  <a:lnTo>
                    <a:pt x="907256" y="159544"/>
                  </a:lnTo>
                  <a:lnTo>
                    <a:pt x="1133475" y="130969"/>
                  </a:lnTo>
                  <a:lnTo>
                    <a:pt x="1226343" y="107156"/>
                  </a:lnTo>
                  <a:lnTo>
                    <a:pt x="1326356" y="88106"/>
                  </a:lnTo>
                  <a:lnTo>
                    <a:pt x="1362075" y="64294"/>
                  </a:lnTo>
                  <a:lnTo>
                    <a:pt x="1407318" y="33337"/>
                  </a:lnTo>
                  <a:lnTo>
                    <a:pt x="1454943" y="9525"/>
                  </a:lnTo>
                  <a:lnTo>
                    <a:pt x="1495425" y="0"/>
                  </a:lnTo>
                  <a:lnTo>
                    <a:pt x="1545431" y="0"/>
                  </a:lnTo>
                  <a:lnTo>
                    <a:pt x="1614487" y="9525"/>
                  </a:lnTo>
                  <a:lnTo>
                    <a:pt x="1678781" y="23812"/>
                  </a:lnTo>
                  <a:lnTo>
                    <a:pt x="1712118" y="35719"/>
                  </a:lnTo>
                  <a:lnTo>
                    <a:pt x="1740693" y="59531"/>
                  </a:lnTo>
                  <a:lnTo>
                    <a:pt x="1752600" y="80962"/>
                  </a:lnTo>
                  <a:cubicBezTo>
                    <a:pt x="1757504" y="107937"/>
                    <a:pt x="1757362" y="98282"/>
                    <a:pt x="1757362" y="109537"/>
                  </a:cubicBezTo>
                  <a:lnTo>
                    <a:pt x="1750218" y="138112"/>
                  </a:lnTo>
                  <a:lnTo>
                    <a:pt x="1731168" y="161925"/>
                  </a:lnTo>
                  <a:lnTo>
                    <a:pt x="1697831" y="185737"/>
                  </a:lnTo>
                  <a:lnTo>
                    <a:pt x="1659731" y="204787"/>
                  </a:lnTo>
                  <a:lnTo>
                    <a:pt x="1369218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0">
              <a:extLst>
                <a:ext uri="{FF2B5EF4-FFF2-40B4-BE49-F238E27FC236}">
                  <a16:creationId xmlns:a16="http://schemas.microsoft.com/office/drawing/2014/main" id="{C979C3C3-82DB-463D-8ADD-CC5A702CAFA5}"/>
                </a:ext>
              </a:extLst>
            </p:cNvPr>
            <p:cNvSpPr/>
            <p:nvPr/>
          </p:nvSpPr>
          <p:spPr>
            <a:xfrm>
              <a:off x="2689225" y="4268788"/>
              <a:ext cx="601663" cy="612775"/>
            </a:xfrm>
            <a:custGeom>
              <a:avLst/>
              <a:gdLst>
                <a:gd name="connsiteX0" fmla="*/ 369094 w 602457"/>
                <a:gd name="connsiteY0" fmla="*/ 507207 h 611982"/>
                <a:gd name="connsiteX1" fmla="*/ 333375 w 602457"/>
                <a:gd name="connsiteY1" fmla="*/ 435769 h 611982"/>
                <a:gd name="connsiteX2" fmla="*/ 295275 w 602457"/>
                <a:gd name="connsiteY2" fmla="*/ 371475 h 611982"/>
                <a:gd name="connsiteX3" fmla="*/ 238125 w 602457"/>
                <a:gd name="connsiteY3" fmla="*/ 292894 h 611982"/>
                <a:gd name="connsiteX4" fmla="*/ 145257 w 602457"/>
                <a:gd name="connsiteY4" fmla="*/ 185738 h 611982"/>
                <a:gd name="connsiteX5" fmla="*/ 38100 w 602457"/>
                <a:gd name="connsiteY5" fmla="*/ 73819 h 611982"/>
                <a:gd name="connsiteX6" fmla="*/ 7144 w 602457"/>
                <a:gd name="connsiteY6" fmla="*/ 38100 h 611982"/>
                <a:gd name="connsiteX7" fmla="*/ 0 w 602457"/>
                <a:gd name="connsiteY7" fmla="*/ 21432 h 611982"/>
                <a:gd name="connsiteX8" fmla="*/ 2382 w 602457"/>
                <a:gd name="connsiteY8" fmla="*/ 9525 h 611982"/>
                <a:gd name="connsiteX9" fmla="*/ 9525 w 602457"/>
                <a:gd name="connsiteY9" fmla="*/ 2382 h 611982"/>
                <a:gd name="connsiteX10" fmla="*/ 35719 w 602457"/>
                <a:gd name="connsiteY10" fmla="*/ 0 h 611982"/>
                <a:gd name="connsiteX11" fmla="*/ 64294 w 602457"/>
                <a:gd name="connsiteY11" fmla="*/ 4763 h 611982"/>
                <a:gd name="connsiteX12" fmla="*/ 126207 w 602457"/>
                <a:gd name="connsiteY12" fmla="*/ 23813 h 611982"/>
                <a:gd name="connsiteX13" fmla="*/ 211932 w 602457"/>
                <a:gd name="connsiteY13" fmla="*/ 57150 h 611982"/>
                <a:gd name="connsiteX14" fmla="*/ 302419 w 602457"/>
                <a:gd name="connsiteY14" fmla="*/ 97632 h 611982"/>
                <a:gd name="connsiteX15" fmla="*/ 366713 w 602457"/>
                <a:gd name="connsiteY15" fmla="*/ 135732 h 611982"/>
                <a:gd name="connsiteX16" fmla="*/ 421482 w 602457"/>
                <a:gd name="connsiteY16" fmla="*/ 176213 h 611982"/>
                <a:gd name="connsiteX17" fmla="*/ 469107 w 602457"/>
                <a:gd name="connsiteY17" fmla="*/ 226219 h 611982"/>
                <a:gd name="connsiteX18" fmla="*/ 521494 w 602457"/>
                <a:gd name="connsiteY18" fmla="*/ 290513 h 611982"/>
                <a:gd name="connsiteX19" fmla="*/ 557213 w 602457"/>
                <a:gd name="connsiteY19" fmla="*/ 342900 h 611982"/>
                <a:gd name="connsiteX20" fmla="*/ 585788 w 602457"/>
                <a:gd name="connsiteY20" fmla="*/ 392907 h 611982"/>
                <a:gd name="connsiteX21" fmla="*/ 597694 w 602457"/>
                <a:gd name="connsiteY21" fmla="*/ 428625 h 611982"/>
                <a:gd name="connsiteX22" fmla="*/ 602457 w 602457"/>
                <a:gd name="connsiteY22" fmla="*/ 459582 h 611982"/>
                <a:gd name="connsiteX23" fmla="*/ 602457 w 602457"/>
                <a:gd name="connsiteY23" fmla="*/ 485775 h 611982"/>
                <a:gd name="connsiteX24" fmla="*/ 600075 w 602457"/>
                <a:gd name="connsiteY24" fmla="*/ 516732 h 611982"/>
                <a:gd name="connsiteX25" fmla="*/ 590550 w 602457"/>
                <a:gd name="connsiteY25" fmla="*/ 559594 h 611982"/>
                <a:gd name="connsiteX26" fmla="*/ 571500 w 602457"/>
                <a:gd name="connsiteY26" fmla="*/ 583407 h 611982"/>
                <a:gd name="connsiteX27" fmla="*/ 550069 w 602457"/>
                <a:gd name="connsiteY27" fmla="*/ 597694 h 611982"/>
                <a:gd name="connsiteX28" fmla="*/ 523875 w 602457"/>
                <a:gd name="connsiteY28" fmla="*/ 604838 h 611982"/>
                <a:gd name="connsiteX29" fmla="*/ 488157 w 602457"/>
                <a:gd name="connsiteY29" fmla="*/ 611982 h 611982"/>
                <a:gd name="connsiteX30" fmla="*/ 469107 w 602457"/>
                <a:gd name="connsiteY30" fmla="*/ 607219 h 611982"/>
                <a:gd name="connsiteX31" fmla="*/ 438150 w 602457"/>
                <a:gd name="connsiteY31" fmla="*/ 590550 h 611982"/>
                <a:gd name="connsiteX32" fmla="*/ 411957 w 602457"/>
                <a:gd name="connsiteY32" fmla="*/ 571500 h 611982"/>
                <a:gd name="connsiteX33" fmla="*/ 369094 w 602457"/>
                <a:gd name="connsiteY33" fmla="*/ 507207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2457" h="611982">
                  <a:moveTo>
                    <a:pt x="369094" y="507207"/>
                  </a:moveTo>
                  <a:lnTo>
                    <a:pt x="333375" y="435769"/>
                  </a:lnTo>
                  <a:lnTo>
                    <a:pt x="295275" y="371475"/>
                  </a:lnTo>
                  <a:lnTo>
                    <a:pt x="238125" y="292894"/>
                  </a:lnTo>
                  <a:lnTo>
                    <a:pt x="145257" y="185738"/>
                  </a:lnTo>
                  <a:lnTo>
                    <a:pt x="38100" y="73819"/>
                  </a:lnTo>
                  <a:lnTo>
                    <a:pt x="7144" y="38100"/>
                  </a:lnTo>
                  <a:lnTo>
                    <a:pt x="0" y="21432"/>
                  </a:lnTo>
                  <a:lnTo>
                    <a:pt x="2382" y="9525"/>
                  </a:lnTo>
                  <a:lnTo>
                    <a:pt x="9525" y="2382"/>
                  </a:lnTo>
                  <a:lnTo>
                    <a:pt x="35719" y="0"/>
                  </a:lnTo>
                  <a:lnTo>
                    <a:pt x="64294" y="4763"/>
                  </a:lnTo>
                  <a:lnTo>
                    <a:pt x="126207" y="23813"/>
                  </a:lnTo>
                  <a:lnTo>
                    <a:pt x="211932" y="57150"/>
                  </a:lnTo>
                  <a:lnTo>
                    <a:pt x="302419" y="97632"/>
                  </a:lnTo>
                  <a:lnTo>
                    <a:pt x="366713" y="135732"/>
                  </a:lnTo>
                  <a:lnTo>
                    <a:pt x="421482" y="176213"/>
                  </a:lnTo>
                  <a:lnTo>
                    <a:pt x="469107" y="226219"/>
                  </a:lnTo>
                  <a:lnTo>
                    <a:pt x="521494" y="290513"/>
                  </a:lnTo>
                  <a:lnTo>
                    <a:pt x="557213" y="342900"/>
                  </a:lnTo>
                  <a:lnTo>
                    <a:pt x="585788" y="392907"/>
                  </a:lnTo>
                  <a:lnTo>
                    <a:pt x="597694" y="428625"/>
                  </a:lnTo>
                  <a:lnTo>
                    <a:pt x="602457" y="459582"/>
                  </a:lnTo>
                  <a:lnTo>
                    <a:pt x="602457" y="485775"/>
                  </a:lnTo>
                  <a:lnTo>
                    <a:pt x="600075" y="516732"/>
                  </a:lnTo>
                  <a:lnTo>
                    <a:pt x="590550" y="559594"/>
                  </a:lnTo>
                  <a:lnTo>
                    <a:pt x="571500" y="583407"/>
                  </a:lnTo>
                  <a:lnTo>
                    <a:pt x="550069" y="597694"/>
                  </a:lnTo>
                  <a:lnTo>
                    <a:pt x="523875" y="604838"/>
                  </a:lnTo>
                  <a:lnTo>
                    <a:pt x="488157" y="611982"/>
                  </a:lnTo>
                  <a:lnTo>
                    <a:pt x="469107" y="607219"/>
                  </a:lnTo>
                  <a:lnTo>
                    <a:pt x="438150" y="590550"/>
                  </a:lnTo>
                  <a:lnTo>
                    <a:pt x="411957" y="571500"/>
                  </a:lnTo>
                  <a:lnTo>
                    <a:pt x="369094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1">
              <a:extLst>
                <a:ext uri="{FF2B5EF4-FFF2-40B4-BE49-F238E27FC236}">
                  <a16:creationId xmlns:a16="http://schemas.microsoft.com/office/drawing/2014/main" id="{071EFF36-14B7-45C8-B7F6-8FDCF531FCAC}"/>
                </a:ext>
              </a:extLst>
            </p:cNvPr>
            <p:cNvSpPr/>
            <p:nvPr/>
          </p:nvSpPr>
          <p:spPr>
            <a:xfrm>
              <a:off x="3998913" y="3868738"/>
              <a:ext cx="568325" cy="774700"/>
            </a:xfrm>
            <a:custGeom>
              <a:avLst/>
              <a:gdLst>
                <a:gd name="connsiteX0" fmla="*/ 283369 w 569119"/>
                <a:gd name="connsiteY0" fmla="*/ 552450 h 773907"/>
                <a:gd name="connsiteX1" fmla="*/ 171450 w 569119"/>
                <a:gd name="connsiteY1" fmla="*/ 657225 h 773907"/>
                <a:gd name="connsiteX2" fmla="*/ 114300 w 569119"/>
                <a:gd name="connsiteY2" fmla="*/ 707232 h 773907"/>
                <a:gd name="connsiteX3" fmla="*/ 59531 w 569119"/>
                <a:gd name="connsiteY3" fmla="*/ 764382 h 773907"/>
                <a:gd name="connsiteX4" fmla="*/ 45244 w 569119"/>
                <a:gd name="connsiteY4" fmla="*/ 771525 h 773907"/>
                <a:gd name="connsiteX5" fmla="*/ 28575 w 569119"/>
                <a:gd name="connsiteY5" fmla="*/ 773907 h 773907"/>
                <a:gd name="connsiteX6" fmla="*/ 11906 w 569119"/>
                <a:gd name="connsiteY6" fmla="*/ 771525 h 773907"/>
                <a:gd name="connsiteX7" fmla="*/ 0 w 569119"/>
                <a:gd name="connsiteY7" fmla="*/ 762000 h 773907"/>
                <a:gd name="connsiteX8" fmla="*/ 0 w 569119"/>
                <a:gd name="connsiteY8" fmla="*/ 745332 h 773907"/>
                <a:gd name="connsiteX9" fmla="*/ 11906 w 569119"/>
                <a:gd name="connsiteY9" fmla="*/ 704850 h 773907"/>
                <a:gd name="connsiteX10" fmla="*/ 54769 w 569119"/>
                <a:gd name="connsiteY10" fmla="*/ 614363 h 773907"/>
                <a:gd name="connsiteX11" fmla="*/ 107156 w 569119"/>
                <a:gd name="connsiteY11" fmla="*/ 502444 h 773907"/>
                <a:gd name="connsiteX12" fmla="*/ 159544 w 569119"/>
                <a:gd name="connsiteY12" fmla="*/ 397669 h 773907"/>
                <a:gd name="connsiteX13" fmla="*/ 195262 w 569119"/>
                <a:gd name="connsiteY13" fmla="*/ 335757 h 773907"/>
                <a:gd name="connsiteX14" fmla="*/ 216694 w 569119"/>
                <a:gd name="connsiteY14" fmla="*/ 290513 h 773907"/>
                <a:gd name="connsiteX15" fmla="*/ 226219 w 569119"/>
                <a:gd name="connsiteY15" fmla="*/ 252413 h 773907"/>
                <a:gd name="connsiteX16" fmla="*/ 230981 w 569119"/>
                <a:gd name="connsiteY16" fmla="*/ 226219 h 773907"/>
                <a:gd name="connsiteX17" fmla="*/ 230981 w 569119"/>
                <a:gd name="connsiteY17" fmla="*/ 197644 h 773907"/>
                <a:gd name="connsiteX18" fmla="*/ 223837 w 569119"/>
                <a:gd name="connsiteY18" fmla="*/ 159544 h 773907"/>
                <a:gd name="connsiteX19" fmla="*/ 211931 w 569119"/>
                <a:gd name="connsiteY19" fmla="*/ 133350 h 773907"/>
                <a:gd name="connsiteX20" fmla="*/ 192881 w 569119"/>
                <a:gd name="connsiteY20" fmla="*/ 95250 h 773907"/>
                <a:gd name="connsiteX21" fmla="*/ 166687 w 569119"/>
                <a:gd name="connsiteY21" fmla="*/ 57150 h 773907"/>
                <a:gd name="connsiteX22" fmla="*/ 159544 w 569119"/>
                <a:gd name="connsiteY22" fmla="*/ 38100 h 773907"/>
                <a:gd name="connsiteX23" fmla="*/ 159544 w 569119"/>
                <a:gd name="connsiteY23" fmla="*/ 23813 h 773907"/>
                <a:gd name="connsiteX24" fmla="*/ 166687 w 569119"/>
                <a:gd name="connsiteY24" fmla="*/ 7144 h 773907"/>
                <a:gd name="connsiteX25" fmla="*/ 183356 w 569119"/>
                <a:gd name="connsiteY25" fmla="*/ 0 h 773907"/>
                <a:gd name="connsiteX26" fmla="*/ 223837 w 569119"/>
                <a:gd name="connsiteY26" fmla="*/ 7144 h 773907"/>
                <a:gd name="connsiteX27" fmla="*/ 309562 w 569119"/>
                <a:gd name="connsiteY27" fmla="*/ 54769 h 773907"/>
                <a:gd name="connsiteX28" fmla="*/ 373856 w 569119"/>
                <a:gd name="connsiteY28" fmla="*/ 90488 h 773907"/>
                <a:gd name="connsiteX29" fmla="*/ 428625 w 569119"/>
                <a:gd name="connsiteY29" fmla="*/ 123825 h 773907"/>
                <a:gd name="connsiteX30" fmla="*/ 478631 w 569119"/>
                <a:gd name="connsiteY30" fmla="*/ 164307 h 773907"/>
                <a:gd name="connsiteX31" fmla="*/ 516731 w 569119"/>
                <a:gd name="connsiteY31" fmla="*/ 197644 h 773907"/>
                <a:gd name="connsiteX32" fmla="*/ 545306 w 569119"/>
                <a:gd name="connsiteY32" fmla="*/ 228600 h 773907"/>
                <a:gd name="connsiteX33" fmla="*/ 554831 w 569119"/>
                <a:gd name="connsiteY33" fmla="*/ 242888 h 773907"/>
                <a:gd name="connsiteX34" fmla="*/ 564356 w 569119"/>
                <a:gd name="connsiteY34" fmla="*/ 266700 h 773907"/>
                <a:gd name="connsiteX35" fmla="*/ 569119 w 569119"/>
                <a:gd name="connsiteY35" fmla="*/ 292894 h 773907"/>
                <a:gd name="connsiteX36" fmla="*/ 564356 w 569119"/>
                <a:gd name="connsiteY36" fmla="*/ 314325 h 773907"/>
                <a:gd name="connsiteX37" fmla="*/ 550069 w 569119"/>
                <a:gd name="connsiteY37" fmla="*/ 338138 h 773907"/>
                <a:gd name="connsiteX38" fmla="*/ 509587 w 569119"/>
                <a:gd name="connsiteY38" fmla="*/ 376238 h 773907"/>
                <a:gd name="connsiteX39" fmla="*/ 452437 w 569119"/>
                <a:gd name="connsiteY39" fmla="*/ 416719 h 773907"/>
                <a:gd name="connsiteX40" fmla="*/ 359569 w 569119"/>
                <a:gd name="connsiteY40" fmla="*/ 490538 h 773907"/>
                <a:gd name="connsiteX41" fmla="*/ 283369 w 569119"/>
                <a:gd name="connsiteY41" fmla="*/ 552450 h 77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9119" h="773907">
                  <a:moveTo>
                    <a:pt x="283369" y="552450"/>
                  </a:moveTo>
                  <a:lnTo>
                    <a:pt x="171450" y="657225"/>
                  </a:lnTo>
                  <a:lnTo>
                    <a:pt x="114300" y="707232"/>
                  </a:lnTo>
                  <a:lnTo>
                    <a:pt x="59531" y="764382"/>
                  </a:lnTo>
                  <a:lnTo>
                    <a:pt x="45244" y="771525"/>
                  </a:lnTo>
                  <a:lnTo>
                    <a:pt x="28575" y="773907"/>
                  </a:lnTo>
                  <a:lnTo>
                    <a:pt x="11906" y="771525"/>
                  </a:lnTo>
                  <a:lnTo>
                    <a:pt x="0" y="762000"/>
                  </a:lnTo>
                  <a:lnTo>
                    <a:pt x="0" y="745332"/>
                  </a:lnTo>
                  <a:lnTo>
                    <a:pt x="11906" y="704850"/>
                  </a:lnTo>
                  <a:lnTo>
                    <a:pt x="54769" y="614363"/>
                  </a:lnTo>
                  <a:lnTo>
                    <a:pt x="107156" y="502444"/>
                  </a:lnTo>
                  <a:lnTo>
                    <a:pt x="159544" y="397669"/>
                  </a:lnTo>
                  <a:lnTo>
                    <a:pt x="195262" y="335757"/>
                  </a:lnTo>
                  <a:lnTo>
                    <a:pt x="216694" y="290513"/>
                  </a:lnTo>
                  <a:lnTo>
                    <a:pt x="226219" y="252413"/>
                  </a:lnTo>
                  <a:lnTo>
                    <a:pt x="230981" y="226219"/>
                  </a:lnTo>
                  <a:lnTo>
                    <a:pt x="230981" y="197644"/>
                  </a:lnTo>
                  <a:lnTo>
                    <a:pt x="223837" y="159544"/>
                  </a:lnTo>
                  <a:lnTo>
                    <a:pt x="211931" y="133350"/>
                  </a:lnTo>
                  <a:lnTo>
                    <a:pt x="192881" y="95250"/>
                  </a:lnTo>
                  <a:lnTo>
                    <a:pt x="166687" y="57150"/>
                  </a:lnTo>
                  <a:lnTo>
                    <a:pt x="159544" y="38100"/>
                  </a:lnTo>
                  <a:lnTo>
                    <a:pt x="159544" y="23813"/>
                  </a:lnTo>
                  <a:lnTo>
                    <a:pt x="166687" y="7144"/>
                  </a:lnTo>
                  <a:lnTo>
                    <a:pt x="183356" y="0"/>
                  </a:lnTo>
                  <a:lnTo>
                    <a:pt x="223837" y="7144"/>
                  </a:lnTo>
                  <a:lnTo>
                    <a:pt x="309562" y="54769"/>
                  </a:lnTo>
                  <a:lnTo>
                    <a:pt x="373856" y="90488"/>
                  </a:lnTo>
                  <a:lnTo>
                    <a:pt x="428625" y="123825"/>
                  </a:lnTo>
                  <a:lnTo>
                    <a:pt x="478631" y="164307"/>
                  </a:lnTo>
                  <a:lnTo>
                    <a:pt x="516731" y="197644"/>
                  </a:lnTo>
                  <a:lnTo>
                    <a:pt x="545306" y="228600"/>
                  </a:lnTo>
                  <a:lnTo>
                    <a:pt x="554831" y="242888"/>
                  </a:lnTo>
                  <a:lnTo>
                    <a:pt x="564356" y="266700"/>
                  </a:lnTo>
                  <a:lnTo>
                    <a:pt x="569119" y="292894"/>
                  </a:lnTo>
                  <a:lnTo>
                    <a:pt x="564356" y="314325"/>
                  </a:lnTo>
                  <a:lnTo>
                    <a:pt x="550069" y="338138"/>
                  </a:lnTo>
                  <a:lnTo>
                    <a:pt x="509587" y="376238"/>
                  </a:lnTo>
                  <a:lnTo>
                    <a:pt x="452437" y="416719"/>
                  </a:lnTo>
                  <a:lnTo>
                    <a:pt x="359569" y="490538"/>
                  </a:lnTo>
                  <a:lnTo>
                    <a:pt x="2833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E9C24E9A-BED7-4342-80AF-B0DF5FE97775}"/>
                </a:ext>
              </a:extLst>
            </p:cNvPr>
            <p:cNvSpPr/>
            <p:nvPr/>
          </p:nvSpPr>
          <p:spPr>
            <a:xfrm>
              <a:off x="5437188" y="1476375"/>
              <a:ext cx="490537" cy="639763"/>
            </a:xfrm>
            <a:custGeom>
              <a:avLst/>
              <a:gdLst>
                <a:gd name="connsiteX0" fmla="*/ 200025 w 490537"/>
                <a:gd name="connsiteY0" fmla="*/ 390525 h 640556"/>
                <a:gd name="connsiteX1" fmla="*/ 195262 w 490537"/>
                <a:gd name="connsiteY1" fmla="*/ 283369 h 640556"/>
                <a:gd name="connsiteX2" fmla="*/ 185737 w 490537"/>
                <a:gd name="connsiteY2" fmla="*/ 247650 h 640556"/>
                <a:gd name="connsiteX3" fmla="*/ 169069 w 490537"/>
                <a:gd name="connsiteY3" fmla="*/ 214313 h 640556"/>
                <a:gd name="connsiteX4" fmla="*/ 135731 w 490537"/>
                <a:gd name="connsiteY4" fmla="*/ 180975 h 640556"/>
                <a:gd name="connsiteX5" fmla="*/ 73819 w 490537"/>
                <a:gd name="connsiteY5" fmla="*/ 123825 h 640556"/>
                <a:gd name="connsiteX6" fmla="*/ 38100 w 490537"/>
                <a:gd name="connsiteY6" fmla="*/ 97631 h 640556"/>
                <a:gd name="connsiteX7" fmla="*/ 9525 w 490537"/>
                <a:gd name="connsiteY7" fmla="*/ 78581 h 640556"/>
                <a:gd name="connsiteX8" fmla="*/ 0 w 490537"/>
                <a:gd name="connsiteY8" fmla="*/ 64294 h 640556"/>
                <a:gd name="connsiteX9" fmla="*/ 2381 w 490537"/>
                <a:gd name="connsiteY9" fmla="*/ 42863 h 640556"/>
                <a:gd name="connsiteX10" fmla="*/ 16669 w 490537"/>
                <a:gd name="connsiteY10" fmla="*/ 23813 h 640556"/>
                <a:gd name="connsiteX11" fmla="*/ 33337 w 490537"/>
                <a:gd name="connsiteY11" fmla="*/ 11906 h 640556"/>
                <a:gd name="connsiteX12" fmla="*/ 66675 w 490537"/>
                <a:gd name="connsiteY12" fmla="*/ 2381 h 640556"/>
                <a:gd name="connsiteX13" fmla="*/ 128587 w 490537"/>
                <a:gd name="connsiteY13" fmla="*/ 0 h 640556"/>
                <a:gd name="connsiteX14" fmla="*/ 180975 w 490537"/>
                <a:gd name="connsiteY14" fmla="*/ 9525 h 640556"/>
                <a:gd name="connsiteX15" fmla="*/ 238125 w 490537"/>
                <a:gd name="connsiteY15" fmla="*/ 35719 h 640556"/>
                <a:gd name="connsiteX16" fmla="*/ 335756 w 490537"/>
                <a:gd name="connsiteY16" fmla="*/ 88106 h 640556"/>
                <a:gd name="connsiteX17" fmla="*/ 414337 w 490537"/>
                <a:gd name="connsiteY17" fmla="*/ 138113 h 640556"/>
                <a:gd name="connsiteX18" fmla="*/ 450056 w 490537"/>
                <a:gd name="connsiteY18" fmla="*/ 169069 h 640556"/>
                <a:gd name="connsiteX19" fmla="*/ 473869 w 490537"/>
                <a:gd name="connsiteY19" fmla="*/ 192881 h 640556"/>
                <a:gd name="connsiteX20" fmla="*/ 483394 w 490537"/>
                <a:gd name="connsiteY20" fmla="*/ 207169 h 640556"/>
                <a:gd name="connsiteX21" fmla="*/ 488156 w 490537"/>
                <a:gd name="connsiteY21" fmla="*/ 219075 h 640556"/>
                <a:gd name="connsiteX22" fmla="*/ 490537 w 490537"/>
                <a:gd name="connsiteY22" fmla="*/ 235744 h 640556"/>
                <a:gd name="connsiteX23" fmla="*/ 483394 w 490537"/>
                <a:gd name="connsiteY23" fmla="*/ 257175 h 640556"/>
                <a:gd name="connsiteX24" fmla="*/ 469106 w 490537"/>
                <a:gd name="connsiteY24" fmla="*/ 276225 h 640556"/>
                <a:gd name="connsiteX25" fmla="*/ 457200 w 490537"/>
                <a:gd name="connsiteY25" fmla="*/ 292894 h 640556"/>
                <a:gd name="connsiteX26" fmla="*/ 445294 w 490537"/>
                <a:gd name="connsiteY26" fmla="*/ 323850 h 640556"/>
                <a:gd name="connsiteX27" fmla="*/ 385762 w 490537"/>
                <a:gd name="connsiteY27" fmla="*/ 616744 h 640556"/>
                <a:gd name="connsiteX28" fmla="*/ 202406 w 490537"/>
                <a:gd name="connsiteY28" fmla="*/ 640556 h 640556"/>
                <a:gd name="connsiteX29" fmla="*/ 200025 w 490537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0537" h="640556">
                  <a:moveTo>
                    <a:pt x="200025" y="390525"/>
                  </a:moveTo>
                  <a:lnTo>
                    <a:pt x="195262" y="283369"/>
                  </a:lnTo>
                  <a:lnTo>
                    <a:pt x="185737" y="247650"/>
                  </a:lnTo>
                  <a:lnTo>
                    <a:pt x="169069" y="214313"/>
                  </a:lnTo>
                  <a:lnTo>
                    <a:pt x="135731" y="180975"/>
                  </a:lnTo>
                  <a:lnTo>
                    <a:pt x="73819" y="123825"/>
                  </a:lnTo>
                  <a:lnTo>
                    <a:pt x="38100" y="97631"/>
                  </a:lnTo>
                  <a:lnTo>
                    <a:pt x="9525" y="78581"/>
                  </a:lnTo>
                  <a:lnTo>
                    <a:pt x="0" y="64294"/>
                  </a:lnTo>
                  <a:lnTo>
                    <a:pt x="2381" y="42863"/>
                  </a:lnTo>
                  <a:lnTo>
                    <a:pt x="16669" y="23813"/>
                  </a:lnTo>
                  <a:lnTo>
                    <a:pt x="33337" y="11906"/>
                  </a:lnTo>
                  <a:lnTo>
                    <a:pt x="66675" y="2381"/>
                  </a:lnTo>
                  <a:lnTo>
                    <a:pt x="128587" y="0"/>
                  </a:lnTo>
                  <a:lnTo>
                    <a:pt x="180975" y="9525"/>
                  </a:lnTo>
                  <a:lnTo>
                    <a:pt x="238125" y="35719"/>
                  </a:lnTo>
                  <a:lnTo>
                    <a:pt x="335756" y="88106"/>
                  </a:lnTo>
                  <a:lnTo>
                    <a:pt x="414337" y="138113"/>
                  </a:lnTo>
                  <a:lnTo>
                    <a:pt x="450056" y="169069"/>
                  </a:lnTo>
                  <a:lnTo>
                    <a:pt x="473869" y="192881"/>
                  </a:lnTo>
                  <a:lnTo>
                    <a:pt x="483394" y="207169"/>
                  </a:lnTo>
                  <a:lnTo>
                    <a:pt x="488156" y="219075"/>
                  </a:lnTo>
                  <a:lnTo>
                    <a:pt x="490537" y="235744"/>
                  </a:lnTo>
                  <a:lnTo>
                    <a:pt x="483394" y="257175"/>
                  </a:lnTo>
                  <a:lnTo>
                    <a:pt x="469106" y="276225"/>
                  </a:lnTo>
                  <a:lnTo>
                    <a:pt x="457200" y="292894"/>
                  </a:lnTo>
                  <a:lnTo>
                    <a:pt x="445294" y="323850"/>
                  </a:lnTo>
                  <a:lnTo>
                    <a:pt x="385762" y="616744"/>
                  </a:lnTo>
                  <a:lnTo>
                    <a:pt x="202406" y="640556"/>
                  </a:lnTo>
                  <a:cubicBezTo>
                    <a:pt x="201612" y="558006"/>
                    <a:pt x="200819" y="475456"/>
                    <a:pt x="200025" y="3905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318704D0-CCA9-4BCF-B788-623C78A8DF8B}"/>
                </a:ext>
              </a:extLst>
            </p:cNvPr>
            <p:cNvSpPr/>
            <p:nvPr/>
          </p:nvSpPr>
          <p:spPr>
            <a:xfrm>
              <a:off x="4681538" y="3294063"/>
              <a:ext cx="488950" cy="1266825"/>
            </a:xfrm>
            <a:custGeom>
              <a:avLst/>
              <a:gdLst>
                <a:gd name="connsiteX0" fmla="*/ 192881 w 488156"/>
                <a:gd name="connsiteY0" fmla="*/ 792956 h 1266825"/>
                <a:gd name="connsiteX1" fmla="*/ 183356 w 488156"/>
                <a:gd name="connsiteY1" fmla="*/ 576262 h 1266825"/>
                <a:gd name="connsiteX2" fmla="*/ 173831 w 488156"/>
                <a:gd name="connsiteY2" fmla="*/ 402431 h 1266825"/>
                <a:gd name="connsiteX3" fmla="*/ 164306 w 488156"/>
                <a:gd name="connsiteY3" fmla="*/ 359569 h 1266825"/>
                <a:gd name="connsiteX4" fmla="*/ 119062 w 488156"/>
                <a:gd name="connsiteY4" fmla="*/ 245269 h 1266825"/>
                <a:gd name="connsiteX5" fmla="*/ 64293 w 488156"/>
                <a:gd name="connsiteY5" fmla="*/ 133350 h 1266825"/>
                <a:gd name="connsiteX6" fmla="*/ 23812 w 488156"/>
                <a:gd name="connsiteY6" fmla="*/ 78581 h 1266825"/>
                <a:gd name="connsiteX7" fmla="*/ 4762 w 488156"/>
                <a:gd name="connsiteY7" fmla="*/ 54769 h 1266825"/>
                <a:gd name="connsiteX8" fmla="*/ 0 w 488156"/>
                <a:gd name="connsiteY8" fmla="*/ 38100 h 1266825"/>
                <a:gd name="connsiteX9" fmla="*/ 2381 w 488156"/>
                <a:gd name="connsiteY9" fmla="*/ 23812 h 1266825"/>
                <a:gd name="connsiteX10" fmla="*/ 11906 w 488156"/>
                <a:gd name="connsiteY10" fmla="*/ 11906 h 1266825"/>
                <a:gd name="connsiteX11" fmla="*/ 40481 w 488156"/>
                <a:gd name="connsiteY11" fmla="*/ 0 h 1266825"/>
                <a:gd name="connsiteX12" fmla="*/ 61912 w 488156"/>
                <a:gd name="connsiteY12" fmla="*/ 0 h 1266825"/>
                <a:gd name="connsiteX13" fmla="*/ 123825 w 488156"/>
                <a:gd name="connsiteY13" fmla="*/ 14287 h 1266825"/>
                <a:gd name="connsiteX14" fmla="*/ 290512 w 488156"/>
                <a:gd name="connsiteY14" fmla="*/ 50006 h 1266825"/>
                <a:gd name="connsiteX15" fmla="*/ 333375 w 488156"/>
                <a:gd name="connsiteY15" fmla="*/ 226219 h 1266825"/>
                <a:gd name="connsiteX16" fmla="*/ 376237 w 488156"/>
                <a:gd name="connsiteY16" fmla="*/ 488156 h 1266825"/>
                <a:gd name="connsiteX17" fmla="*/ 397668 w 488156"/>
                <a:gd name="connsiteY17" fmla="*/ 647700 h 1266825"/>
                <a:gd name="connsiteX18" fmla="*/ 419100 w 488156"/>
                <a:gd name="connsiteY18" fmla="*/ 957262 h 1266825"/>
                <a:gd name="connsiteX19" fmla="*/ 488156 w 488156"/>
                <a:gd name="connsiteY19" fmla="*/ 1126331 h 1266825"/>
                <a:gd name="connsiteX20" fmla="*/ 478631 w 488156"/>
                <a:gd name="connsiteY20" fmla="*/ 1169194 h 1266825"/>
                <a:gd name="connsiteX21" fmla="*/ 466725 w 488156"/>
                <a:gd name="connsiteY21" fmla="*/ 1195387 h 1266825"/>
                <a:gd name="connsiteX22" fmla="*/ 419100 w 488156"/>
                <a:gd name="connsiteY22" fmla="*/ 1262062 h 1266825"/>
                <a:gd name="connsiteX23" fmla="*/ 397668 w 488156"/>
                <a:gd name="connsiteY23" fmla="*/ 1266825 h 1266825"/>
                <a:gd name="connsiteX24" fmla="*/ 364331 w 488156"/>
                <a:gd name="connsiteY24" fmla="*/ 1259681 h 1266825"/>
                <a:gd name="connsiteX25" fmla="*/ 326231 w 488156"/>
                <a:gd name="connsiteY25" fmla="*/ 1243012 h 1266825"/>
                <a:gd name="connsiteX26" fmla="*/ 290512 w 488156"/>
                <a:gd name="connsiteY26" fmla="*/ 1216819 h 1266825"/>
                <a:gd name="connsiteX27" fmla="*/ 264318 w 488156"/>
                <a:gd name="connsiteY27" fmla="*/ 1188244 h 1266825"/>
                <a:gd name="connsiteX28" fmla="*/ 242887 w 488156"/>
                <a:gd name="connsiteY28" fmla="*/ 1152525 h 1266825"/>
                <a:gd name="connsiteX29" fmla="*/ 221456 w 488156"/>
                <a:gd name="connsiteY29" fmla="*/ 1097756 h 1266825"/>
                <a:gd name="connsiteX30" fmla="*/ 209550 w 488156"/>
                <a:gd name="connsiteY30" fmla="*/ 1040606 h 1266825"/>
                <a:gd name="connsiteX31" fmla="*/ 204787 w 488156"/>
                <a:gd name="connsiteY31" fmla="*/ 976312 h 1266825"/>
                <a:gd name="connsiteX32" fmla="*/ 192881 w 488156"/>
                <a:gd name="connsiteY32" fmla="*/ 792956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8156" h="1266825">
                  <a:moveTo>
                    <a:pt x="192881" y="792956"/>
                  </a:moveTo>
                  <a:lnTo>
                    <a:pt x="183356" y="576262"/>
                  </a:lnTo>
                  <a:lnTo>
                    <a:pt x="173831" y="402431"/>
                  </a:lnTo>
                  <a:lnTo>
                    <a:pt x="164306" y="359569"/>
                  </a:lnTo>
                  <a:lnTo>
                    <a:pt x="119062" y="245269"/>
                  </a:lnTo>
                  <a:lnTo>
                    <a:pt x="64293" y="133350"/>
                  </a:lnTo>
                  <a:lnTo>
                    <a:pt x="23812" y="78581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2381" y="23812"/>
                  </a:lnTo>
                  <a:lnTo>
                    <a:pt x="11906" y="11906"/>
                  </a:lnTo>
                  <a:lnTo>
                    <a:pt x="40481" y="0"/>
                  </a:lnTo>
                  <a:lnTo>
                    <a:pt x="61912" y="0"/>
                  </a:lnTo>
                  <a:lnTo>
                    <a:pt x="123825" y="14287"/>
                  </a:lnTo>
                  <a:lnTo>
                    <a:pt x="290512" y="50006"/>
                  </a:lnTo>
                  <a:lnTo>
                    <a:pt x="333375" y="226219"/>
                  </a:lnTo>
                  <a:lnTo>
                    <a:pt x="376237" y="488156"/>
                  </a:lnTo>
                  <a:lnTo>
                    <a:pt x="397668" y="647700"/>
                  </a:lnTo>
                  <a:lnTo>
                    <a:pt x="419100" y="957262"/>
                  </a:lnTo>
                  <a:lnTo>
                    <a:pt x="488156" y="1126331"/>
                  </a:lnTo>
                  <a:lnTo>
                    <a:pt x="478631" y="1169194"/>
                  </a:lnTo>
                  <a:lnTo>
                    <a:pt x="466725" y="1195387"/>
                  </a:lnTo>
                  <a:lnTo>
                    <a:pt x="419100" y="1262062"/>
                  </a:lnTo>
                  <a:lnTo>
                    <a:pt x="397668" y="1266825"/>
                  </a:lnTo>
                  <a:lnTo>
                    <a:pt x="364331" y="1259681"/>
                  </a:lnTo>
                  <a:lnTo>
                    <a:pt x="326231" y="1243012"/>
                  </a:lnTo>
                  <a:lnTo>
                    <a:pt x="290512" y="1216819"/>
                  </a:lnTo>
                  <a:lnTo>
                    <a:pt x="264318" y="1188244"/>
                  </a:lnTo>
                  <a:lnTo>
                    <a:pt x="242887" y="1152525"/>
                  </a:lnTo>
                  <a:lnTo>
                    <a:pt x="221456" y="1097756"/>
                  </a:lnTo>
                  <a:lnTo>
                    <a:pt x="209550" y="1040606"/>
                  </a:lnTo>
                  <a:lnTo>
                    <a:pt x="204787" y="976312"/>
                  </a:lnTo>
                  <a:lnTo>
                    <a:pt x="192881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7">
              <a:extLst>
                <a:ext uri="{FF2B5EF4-FFF2-40B4-BE49-F238E27FC236}">
                  <a16:creationId xmlns:a16="http://schemas.microsoft.com/office/drawing/2014/main" id="{748B061D-8828-42F0-BEDD-23AD23475C1B}"/>
                </a:ext>
              </a:extLst>
            </p:cNvPr>
            <p:cNvSpPr/>
            <p:nvPr/>
          </p:nvSpPr>
          <p:spPr>
            <a:xfrm>
              <a:off x="3733800" y="1876425"/>
              <a:ext cx="919163" cy="619125"/>
            </a:xfrm>
            <a:custGeom>
              <a:avLst/>
              <a:gdLst>
                <a:gd name="connsiteX0" fmla="*/ 573881 w 919163"/>
                <a:gd name="connsiteY0" fmla="*/ 447675 h 619125"/>
                <a:gd name="connsiteX1" fmla="*/ 483394 w 919163"/>
                <a:gd name="connsiteY1" fmla="*/ 366713 h 619125"/>
                <a:gd name="connsiteX2" fmla="*/ 414338 w 919163"/>
                <a:gd name="connsiteY2" fmla="*/ 311944 h 619125"/>
                <a:gd name="connsiteX3" fmla="*/ 330994 w 919163"/>
                <a:gd name="connsiteY3" fmla="*/ 254794 h 619125"/>
                <a:gd name="connsiteX4" fmla="*/ 209550 w 919163"/>
                <a:gd name="connsiteY4" fmla="*/ 178594 h 619125"/>
                <a:gd name="connsiteX5" fmla="*/ 0 w 919163"/>
                <a:gd name="connsiteY5" fmla="*/ 54769 h 619125"/>
                <a:gd name="connsiteX6" fmla="*/ 116681 w 919163"/>
                <a:gd name="connsiteY6" fmla="*/ 0 h 619125"/>
                <a:gd name="connsiteX7" fmla="*/ 250031 w 919163"/>
                <a:gd name="connsiteY7" fmla="*/ 35719 h 619125"/>
                <a:gd name="connsiteX8" fmla="*/ 390525 w 919163"/>
                <a:gd name="connsiteY8" fmla="*/ 76200 h 619125"/>
                <a:gd name="connsiteX9" fmla="*/ 507206 w 919163"/>
                <a:gd name="connsiteY9" fmla="*/ 111919 h 619125"/>
                <a:gd name="connsiteX10" fmla="*/ 595313 w 919163"/>
                <a:gd name="connsiteY10" fmla="*/ 145256 h 619125"/>
                <a:gd name="connsiteX11" fmla="*/ 650081 w 919163"/>
                <a:gd name="connsiteY11" fmla="*/ 171450 h 619125"/>
                <a:gd name="connsiteX12" fmla="*/ 697706 w 919163"/>
                <a:gd name="connsiteY12" fmla="*/ 204788 h 619125"/>
                <a:gd name="connsiteX13" fmla="*/ 759619 w 919163"/>
                <a:gd name="connsiteY13" fmla="*/ 261938 h 619125"/>
                <a:gd name="connsiteX14" fmla="*/ 812006 w 919163"/>
                <a:gd name="connsiteY14" fmla="*/ 314325 h 619125"/>
                <a:gd name="connsiteX15" fmla="*/ 847725 w 919163"/>
                <a:gd name="connsiteY15" fmla="*/ 352425 h 619125"/>
                <a:gd name="connsiteX16" fmla="*/ 876300 w 919163"/>
                <a:gd name="connsiteY16" fmla="*/ 392906 h 619125"/>
                <a:gd name="connsiteX17" fmla="*/ 897731 w 919163"/>
                <a:gd name="connsiteY17" fmla="*/ 423863 h 619125"/>
                <a:gd name="connsiteX18" fmla="*/ 914400 w 919163"/>
                <a:gd name="connsiteY18" fmla="*/ 464344 h 619125"/>
                <a:gd name="connsiteX19" fmla="*/ 919163 w 919163"/>
                <a:gd name="connsiteY19" fmla="*/ 488156 h 619125"/>
                <a:gd name="connsiteX20" fmla="*/ 919163 w 919163"/>
                <a:gd name="connsiteY20" fmla="*/ 523875 h 619125"/>
                <a:gd name="connsiteX21" fmla="*/ 914400 w 919163"/>
                <a:gd name="connsiteY21" fmla="*/ 557213 h 619125"/>
                <a:gd name="connsiteX22" fmla="*/ 900113 w 919163"/>
                <a:gd name="connsiteY22" fmla="*/ 578644 h 619125"/>
                <a:gd name="connsiteX23" fmla="*/ 873919 w 919163"/>
                <a:gd name="connsiteY23" fmla="*/ 602456 h 619125"/>
                <a:gd name="connsiteX24" fmla="*/ 838200 w 919163"/>
                <a:gd name="connsiteY24" fmla="*/ 614363 h 619125"/>
                <a:gd name="connsiteX25" fmla="*/ 800100 w 919163"/>
                <a:gd name="connsiteY25" fmla="*/ 619125 h 619125"/>
                <a:gd name="connsiteX26" fmla="*/ 764381 w 919163"/>
                <a:gd name="connsiteY26" fmla="*/ 609600 h 619125"/>
                <a:gd name="connsiteX27" fmla="*/ 714375 w 919163"/>
                <a:gd name="connsiteY27" fmla="*/ 578644 h 619125"/>
                <a:gd name="connsiteX28" fmla="*/ 573881 w 919163"/>
                <a:gd name="connsiteY28" fmla="*/ 447675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9163" h="619125">
                  <a:moveTo>
                    <a:pt x="573881" y="447675"/>
                  </a:moveTo>
                  <a:lnTo>
                    <a:pt x="483394" y="366713"/>
                  </a:lnTo>
                  <a:lnTo>
                    <a:pt x="414338" y="311944"/>
                  </a:lnTo>
                  <a:lnTo>
                    <a:pt x="330994" y="254794"/>
                  </a:lnTo>
                  <a:lnTo>
                    <a:pt x="209550" y="178594"/>
                  </a:lnTo>
                  <a:lnTo>
                    <a:pt x="0" y="54769"/>
                  </a:lnTo>
                  <a:lnTo>
                    <a:pt x="116681" y="0"/>
                  </a:lnTo>
                  <a:lnTo>
                    <a:pt x="250031" y="35719"/>
                  </a:lnTo>
                  <a:lnTo>
                    <a:pt x="390525" y="76200"/>
                  </a:lnTo>
                  <a:lnTo>
                    <a:pt x="507206" y="111919"/>
                  </a:lnTo>
                  <a:lnTo>
                    <a:pt x="595313" y="145256"/>
                  </a:lnTo>
                  <a:lnTo>
                    <a:pt x="650081" y="171450"/>
                  </a:lnTo>
                  <a:lnTo>
                    <a:pt x="697706" y="204788"/>
                  </a:lnTo>
                  <a:lnTo>
                    <a:pt x="759619" y="261938"/>
                  </a:lnTo>
                  <a:lnTo>
                    <a:pt x="812006" y="314325"/>
                  </a:lnTo>
                  <a:lnTo>
                    <a:pt x="847725" y="352425"/>
                  </a:lnTo>
                  <a:lnTo>
                    <a:pt x="876300" y="392906"/>
                  </a:lnTo>
                  <a:lnTo>
                    <a:pt x="897731" y="423863"/>
                  </a:lnTo>
                  <a:lnTo>
                    <a:pt x="914400" y="464344"/>
                  </a:lnTo>
                  <a:lnTo>
                    <a:pt x="919163" y="488156"/>
                  </a:lnTo>
                  <a:lnTo>
                    <a:pt x="919163" y="523875"/>
                  </a:lnTo>
                  <a:lnTo>
                    <a:pt x="914400" y="557213"/>
                  </a:lnTo>
                  <a:lnTo>
                    <a:pt x="900113" y="578644"/>
                  </a:lnTo>
                  <a:lnTo>
                    <a:pt x="873919" y="602456"/>
                  </a:lnTo>
                  <a:lnTo>
                    <a:pt x="838200" y="614363"/>
                  </a:lnTo>
                  <a:lnTo>
                    <a:pt x="800100" y="619125"/>
                  </a:lnTo>
                  <a:lnTo>
                    <a:pt x="764381" y="609600"/>
                  </a:lnTo>
                  <a:lnTo>
                    <a:pt x="714375" y="578644"/>
                  </a:lnTo>
                  <a:lnTo>
                    <a:pt x="5738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2">
              <a:extLst>
                <a:ext uri="{FF2B5EF4-FFF2-40B4-BE49-F238E27FC236}">
                  <a16:creationId xmlns:a16="http://schemas.microsoft.com/office/drawing/2014/main" id="{48E0821D-A193-4894-BDB1-B4401BCCA7BD}"/>
                </a:ext>
              </a:extLst>
            </p:cNvPr>
            <p:cNvSpPr/>
            <p:nvPr/>
          </p:nvSpPr>
          <p:spPr>
            <a:xfrm rot="16200000">
              <a:off x="2524919" y="3842544"/>
              <a:ext cx="2149475" cy="461963"/>
            </a:xfrm>
            <a:custGeom>
              <a:avLst/>
              <a:gdLst>
                <a:gd name="connsiteX0" fmla="*/ 916781 w 2150269"/>
                <a:gd name="connsiteY0" fmla="*/ 414337 h 461962"/>
                <a:gd name="connsiteX1" fmla="*/ 357188 w 2150269"/>
                <a:gd name="connsiteY1" fmla="*/ 385762 h 461962"/>
                <a:gd name="connsiteX2" fmla="*/ 90488 w 2150269"/>
                <a:gd name="connsiteY2" fmla="*/ 371475 h 461962"/>
                <a:gd name="connsiteX3" fmla="*/ 0 w 2150269"/>
                <a:gd name="connsiteY3" fmla="*/ 171450 h 461962"/>
                <a:gd name="connsiteX4" fmla="*/ 271463 w 2150269"/>
                <a:gd name="connsiteY4" fmla="*/ 171450 h 461962"/>
                <a:gd name="connsiteX5" fmla="*/ 566738 w 2150269"/>
                <a:gd name="connsiteY5" fmla="*/ 169069 h 461962"/>
                <a:gd name="connsiteX6" fmla="*/ 781050 w 2150269"/>
                <a:gd name="connsiteY6" fmla="*/ 171450 h 461962"/>
                <a:gd name="connsiteX7" fmla="*/ 950119 w 2150269"/>
                <a:gd name="connsiteY7" fmla="*/ 176212 h 461962"/>
                <a:gd name="connsiteX8" fmla="*/ 1071563 w 2150269"/>
                <a:gd name="connsiteY8" fmla="*/ 178594 h 461962"/>
                <a:gd name="connsiteX9" fmla="*/ 1362075 w 2150269"/>
                <a:gd name="connsiteY9" fmla="*/ 190500 h 461962"/>
                <a:gd name="connsiteX10" fmla="*/ 1554956 w 2150269"/>
                <a:gd name="connsiteY10" fmla="*/ 216694 h 461962"/>
                <a:gd name="connsiteX11" fmla="*/ 1693069 w 2150269"/>
                <a:gd name="connsiteY11" fmla="*/ 209550 h 461962"/>
                <a:gd name="connsiteX12" fmla="*/ 1762125 w 2150269"/>
                <a:gd name="connsiteY12" fmla="*/ 202406 h 461962"/>
                <a:gd name="connsiteX13" fmla="*/ 1824038 w 2150269"/>
                <a:gd name="connsiteY13" fmla="*/ 190500 h 461962"/>
                <a:gd name="connsiteX14" fmla="*/ 1885950 w 2150269"/>
                <a:gd name="connsiteY14" fmla="*/ 171450 h 461962"/>
                <a:gd name="connsiteX15" fmla="*/ 1938338 w 2150269"/>
                <a:gd name="connsiteY15" fmla="*/ 147637 h 461962"/>
                <a:gd name="connsiteX16" fmla="*/ 1985963 w 2150269"/>
                <a:gd name="connsiteY16" fmla="*/ 109537 h 461962"/>
                <a:gd name="connsiteX17" fmla="*/ 2090738 w 2150269"/>
                <a:gd name="connsiteY17" fmla="*/ 0 h 461962"/>
                <a:gd name="connsiteX18" fmla="*/ 2150269 w 2150269"/>
                <a:gd name="connsiteY18" fmla="*/ 180975 h 461962"/>
                <a:gd name="connsiteX19" fmla="*/ 2043113 w 2150269"/>
                <a:gd name="connsiteY19" fmla="*/ 295275 h 461962"/>
                <a:gd name="connsiteX20" fmla="*/ 2026444 w 2150269"/>
                <a:gd name="connsiteY20" fmla="*/ 328612 h 461962"/>
                <a:gd name="connsiteX21" fmla="*/ 2007394 w 2150269"/>
                <a:gd name="connsiteY21" fmla="*/ 373856 h 461962"/>
                <a:gd name="connsiteX22" fmla="*/ 1985963 w 2150269"/>
                <a:gd name="connsiteY22" fmla="*/ 416719 h 461962"/>
                <a:gd name="connsiteX23" fmla="*/ 1950244 w 2150269"/>
                <a:gd name="connsiteY23" fmla="*/ 447675 h 461962"/>
                <a:gd name="connsiteX24" fmla="*/ 1916906 w 2150269"/>
                <a:gd name="connsiteY24" fmla="*/ 459581 h 461962"/>
                <a:gd name="connsiteX25" fmla="*/ 1885950 w 2150269"/>
                <a:gd name="connsiteY25" fmla="*/ 461962 h 461962"/>
                <a:gd name="connsiteX26" fmla="*/ 1759744 w 2150269"/>
                <a:gd name="connsiteY26" fmla="*/ 452437 h 461962"/>
                <a:gd name="connsiteX27" fmla="*/ 1578769 w 2150269"/>
                <a:gd name="connsiteY27" fmla="*/ 440531 h 461962"/>
                <a:gd name="connsiteX28" fmla="*/ 1400175 w 2150269"/>
                <a:gd name="connsiteY28" fmla="*/ 438150 h 461962"/>
                <a:gd name="connsiteX29" fmla="*/ 916781 w 2150269"/>
                <a:gd name="connsiteY29" fmla="*/ 414337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50269" h="461962">
                  <a:moveTo>
                    <a:pt x="916781" y="414337"/>
                  </a:moveTo>
                  <a:lnTo>
                    <a:pt x="357188" y="385762"/>
                  </a:lnTo>
                  <a:lnTo>
                    <a:pt x="90488" y="371475"/>
                  </a:lnTo>
                  <a:lnTo>
                    <a:pt x="0" y="171450"/>
                  </a:lnTo>
                  <a:lnTo>
                    <a:pt x="271463" y="171450"/>
                  </a:lnTo>
                  <a:lnTo>
                    <a:pt x="566738" y="169069"/>
                  </a:lnTo>
                  <a:lnTo>
                    <a:pt x="781050" y="171450"/>
                  </a:lnTo>
                  <a:lnTo>
                    <a:pt x="950119" y="176212"/>
                  </a:lnTo>
                  <a:lnTo>
                    <a:pt x="1071563" y="178594"/>
                  </a:lnTo>
                  <a:lnTo>
                    <a:pt x="1362075" y="190500"/>
                  </a:lnTo>
                  <a:lnTo>
                    <a:pt x="1554956" y="216694"/>
                  </a:lnTo>
                  <a:lnTo>
                    <a:pt x="1693069" y="209550"/>
                  </a:lnTo>
                  <a:lnTo>
                    <a:pt x="1762125" y="202406"/>
                  </a:lnTo>
                  <a:lnTo>
                    <a:pt x="1824038" y="190500"/>
                  </a:lnTo>
                  <a:lnTo>
                    <a:pt x="1885950" y="171450"/>
                  </a:lnTo>
                  <a:lnTo>
                    <a:pt x="1938338" y="147637"/>
                  </a:lnTo>
                  <a:lnTo>
                    <a:pt x="1985963" y="109537"/>
                  </a:lnTo>
                  <a:lnTo>
                    <a:pt x="2090738" y="0"/>
                  </a:lnTo>
                  <a:lnTo>
                    <a:pt x="2150269" y="180975"/>
                  </a:lnTo>
                  <a:lnTo>
                    <a:pt x="2043113" y="295275"/>
                  </a:lnTo>
                  <a:lnTo>
                    <a:pt x="2026444" y="328612"/>
                  </a:lnTo>
                  <a:lnTo>
                    <a:pt x="2007394" y="373856"/>
                  </a:lnTo>
                  <a:lnTo>
                    <a:pt x="1985963" y="416719"/>
                  </a:lnTo>
                  <a:lnTo>
                    <a:pt x="1950244" y="447675"/>
                  </a:lnTo>
                  <a:lnTo>
                    <a:pt x="1916906" y="459581"/>
                  </a:lnTo>
                  <a:lnTo>
                    <a:pt x="1885950" y="461962"/>
                  </a:lnTo>
                  <a:lnTo>
                    <a:pt x="1759744" y="452437"/>
                  </a:lnTo>
                  <a:lnTo>
                    <a:pt x="1578769" y="440531"/>
                  </a:lnTo>
                  <a:lnTo>
                    <a:pt x="1400175" y="438150"/>
                  </a:lnTo>
                  <a:lnTo>
                    <a:pt x="91678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2">
              <a:extLst>
                <a:ext uri="{FF2B5EF4-FFF2-40B4-BE49-F238E27FC236}">
                  <a16:creationId xmlns:a16="http://schemas.microsoft.com/office/drawing/2014/main" id="{0346D69A-2478-4565-B593-2DBF7FA2ED07}"/>
                </a:ext>
              </a:extLst>
            </p:cNvPr>
            <p:cNvSpPr/>
            <p:nvPr/>
          </p:nvSpPr>
          <p:spPr>
            <a:xfrm>
              <a:off x="2536825" y="4725988"/>
              <a:ext cx="2020888" cy="879475"/>
            </a:xfrm>
            <a:custGeom>
              <a:avLst/>
              <a:gdLst>
                <a:gd name="connsiteX0" fmla="*/ 1307307 w 2021682"/>
                <a:gd name="connsiteY0" fmla="*/ 414338 h 878682"/>
                <a:gd name="connsiteX1" fmla="*/ 892969 w 2021682"/>
                <a:gd name="connsiteY1" fmla="*/ 616744 h 878682"/>
                <a:gd name="connsiteX2" fmla="*/ 561975 w 2021682"/>
                <a:gd name="connsiteY2" fmla="*/ 778669 h 878682"/>
                <a:gd name="connsiteX3" fmla="*/ 464344 w 2021682"/>
                <a:gd name="connsiteY3" fmla="*/ 823913 h 878682"/>
                <a:gd name="connsiteX4" fmla="*/ 440532 w 2021682"/>
                <a:gd name="connsiteY4" fmla="*/ 852488 h 878682"/>
                <a:gd name="connsiteX5" fmla="*/ 423863 w 2021682"/>
                <a:gd name="connsiteY5" fmla="*/ 869157 h 878682"/>
                <a:gd name="connsiteX6" fmla="*/ 404813 w 2021682"/>
                <a:gd name="connsiteY6" fmla="*/ 876300 h 878682"/>
                <a:gd name="connsiteX7" fmla="*/ 383382 w 2021682"/>
                <a:gd name="connsiteY7" fmla="*/ 878682 h 878682"/>
                <a:gd name="connsiteX8" fmla="*/ 357188 w 2021682"/>
                <a:gd name="connsiteY8" fmla="*/ 876300 h 878682"/>
                <a:gd name="connsiteX9" fmla="*/ 321469 w 2021682"/>
                <a:gd name="connsiteY9" fmla="*/ 854869 h 878682"/>
                <a:gd name="connsiteX10" fmla="*/ 211932 w 2021682"/>
                <a:gd name="connsiteY10" fmla="*/ 764382 h 878682"/>
                <a:gd name="connsiteX11" fmla="*/ 133350 w 2021682"/>
                <a:gd name="connsiteY11" fmla="*/ 681038 h 878682"/>
                <a:gd name="connsiteX12" fmla="*/ 71438 w 2021682"/>
                <a:gd name="connsiteY12" fmla="*/ 600075 h 878682"/>
                <a:gd name="connsiteX13" fmla="*/ 45244 w 2021682"/>
                <a:gd name="connsiteY13" fmla="*/ 557213 h 878682"/>
                <a:gd name="connsiteX14" fmla="*/ 14288 w 2021682"/>
                <a:gd name="connsiteY14" fmla="*/ 504825 h 878682"/>
                <a:gd name="connsiteX15" fmla="*/ 4763 w 2021682"/>
                <a:gd name="connsiteY15" fmla="*/ 483394 h 878682"/>
                <a:gd name="connsiteX16" fmla="*/ 0 w 2021682"/>
                <a:gd name="connsiteY16" fmla="*/ 466725 h 878682"/>
                <a:gd name="connsiteX17" fmla="*/ 7144 w 2021682"/>
                <a:gd name="connsiteY17" fmla="*/ 447675 h 878682"/>
                <a:gd name="connsiteX18" fmla="*/ 33338 w 2021682"/>
                <a:gd name="connsiteY18" fmla="*/ 442913 h 878682"/>
                <a:gd name="connsiteX19" fmla="*/ 59532 w 2021682"/>
                <a:gd name="connsiteY19" fmla="*/ 450057 h 878682"/>
                <a:gd name="connsiteX20" fmla="*/ 107157 w 2021682"/>
                <a:gd name="connsiteY20" fmla="*/ 473869 h 878682"/>
                <a:gd name="connsiteX21" fmla="*/ 195263 w 2021682"/>
                <a:gd name="connsiteY21" fmla="*/ 528638 h 878682"/>
                <a:gd name="connsiteX22" fmla="*/ 230982 w 2021682"/>
                <a:gd name="connsiteY22" fmla="*/ 550069 h 878682"/>
                <a:gd name="connsiteX23" fmla="*/ 254794 w 2021682"/>
                <a:gd name="connsiteY23" fmla="*/ 554832 h 878682"/>
                <a:gd name="connsiteX24" fmla="*/ 300038 w 2021682"/>
                <a:gd name="connsiteY24" fmla="*/ 559594 h 878682"/>
                <a:gd name="connsiteX25" fmla="*/ 330994 w 2021682"/>
                <a:gd name="connsiteY25" fmla="*/ 559594 h 878682"/>
                <a:gd name="connsiteX26" fmla="*/ 378619 w 2021682"/>
                <a:gd name="connsiteY26" fmla="*/ 550069 h 878682"/>
                <a:gd name="connsiteX27" fmla="*/ 578644 w 2021682"/>
                <a:gd name="connsiteY27" fmla="*/ 500063 h 878682"/>
                <a:gd name="connsiteX28" fmla="*/ 771525 w 2021682"/>
                <a:gd name="connsiteY28" fmla="*/ 435769 h 878682"/>
                <a:gd name="connsiteX29" fmla="*/ 1002507 w 2021682"/>
                <a:gd name="connsiteY29" fmla="*/ 354807 h 878682"/>
                <a:gd name="connsiteX30" fmla="*/ 1216819 w 2021682"/>
                <a:gd name="connsiteY30" fmla="*/ 283369 h 878682"/>
                <a:gd name="connsiteX31" fmla="*/ 1416844 w 2021682"/>
                <a:gd name="connsiteY31" fmla="*/ 209550 h 878682"/>
                <a:gd name="connsiteX32" fmla="*/ 1685925 w 2021682"/>
                <a:gd name="connsiteY32" fmla="*/ 107157 h 878682"/>
                <a:gd name="connsiteX33" fmla="*/ 1974057 w 2021682"/>
                <a:gd name="connsiteY33" fmla="*/ 2382 h 878682"/>
                <a:gd name="connsiteX34" fmla="*/ 2000250 w 2021682"/>
                <a:gd name="connsiteY34" fmla="*/ 0 h 878682"/>
                <a:gd name="connsiteX35" fmla="*/ 2016919 w 2021682"/>
                <a:gd name="connsiteY35" fmla="*/ 4763 h 878682"/>
                <a:gd name="connsiteX36" fmla="*/ 2021682 w 2021682"/>
                <a:gd name="connsiteY36" fmla="*/ 16669 h 878682"/>
                <a:gd name="connsiteX37" fmla="*/ 2016919 w 2021682"/>
                <a:gd name="connsiteY37" fmla="*/ 38100 h 878682"/>
                <a:gd name="connsiteX38" fmla="*/ 2005013 w 2021682"/>
                <a:gd name="connsiteY38" fmla="*/ 66675 h 878682"/>
                <a:gd name="connsiteX39" fmla="*/ 1843088 w 2021682"/>
                <a:gd name="connsiteY39" fmla="*/ 145257 h 878682"/>
                <a:gd name="connsiteX40" fmla="*/ 1307307 w 2021682"/>
                <a:gd name="connsiteY40" fmla="*/ 414338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1682" h="878682">
                  <a:moveTo>
                    <a:pt x="1307307" y="414338"/>
                  </a:moveTo>
                  <a:lnTo>
                    <a:pt x="892969" y="616744"/>
                  </a:lnTo>
                  <a:lnTo>
                    <a:pt x="561975" y="778669"/>
                  </a:lnTo>
                  <a:lnTo>
                    <a:pt x="464344" y="823913"/>
                  </a:lnTo>
                  <a:lnTo>
                    <a:pt x="440532" y="852488"/>
                  </a:lnTo>
                  <a:lnTo>
                    <a:pt x="423863" y="869157"/>
                  </a:lnTo>
                  <a:lnTo>
                    <a:pt x="404813" y="876300"/>
                  </a:lnTo>
                  <a:lnTo>
                    <a:pt x="383382" y="878682"/>
                  </a:lnTo>
                  <a:lnTo>
                    <a:pt x="357188" y="876300"/>
                  </a:lnTo>
                  <a:lnTo>
                    <a:pt x="321469" y="854869"/>
                  </a:lnTo>
                  <a:lnTo>
                    <a:pt x="211932" y="764382"/>
                  </a:lnTo>
                  <a:lnTo>
                    <a:pt x="133350" y="681038"/>
                  </a:lnTo>
                  <a:lnTo>
                    <a:pt x="71438" y="600075"/>
                  </a:lnTo>
                  <a:lnTo>
                    <a:pt x="45244" y="557213"/>
                  </a:lnTo>
                  <a:lnTo>
                    <a:pt x="14288" y="504825"/>
                  </a:lnTo>
                  <a:lnTo>
                    <a:pt x="4763" y="483394"/>
                  </a:lnTo>
                  <a:lnTo>
                    <a:pt x="0" y="466725"/>
                  </a:lnTo>
                  <a:lnTo>
                    <a:pt x="7144" y="447675"/>
                  </a:lnTo>
                  <a:cubicBezTo>
                    <a:pt x="31735" y="442757"/>
                    <a:pt x="22862" y="442913"/>
                    <a:pt x="33338" y="442913"/>
                  </a:cubicBezTo>
                  <a:lnTo>
                    <a:pt x="59532" y="450057"/>
                  </a:lnTo>
                  <a:lnTo>
                    <a:pt x="107157" y="473869"/>
                  </a:lnTo>
                  <a:lnTo>
                    <a:pt x="195263" y="528638"/>
                  </a:lnTo>
                  <a:lnTo>
                    <a:pt x="230982" y="550069"/>
                  </a:lnTo>
                  <a:lnTo>
                    <a:pt x="254794" y="554832"/>
                  </a:lnTo>
                  <a:lnTo>
                    <a:pt x="300038" y="559594"/>
                  </a:lnTo>
                  <a:lnTo>
                    <a:pt x="330994" y="559594"/>
                  </a:lnTo>
                  <a:lnTo>
                    <a:pt x="378619" y="550069"/>
                  </a:lnTo>
                  <a:lnTo>
                    <a:pt x="578644" y="500063"/>
                  </a:lnTo>
                  <a:lnTo>
                    <a:pt x="771525" y="435769"/>
                  </a:lnTo>
                  <a:lnTo>
                    <a:pt x="1002507" y="354807"/>
                  </a:lnTo>
                  <a:lnTo>
                    <a:pt x="1216819" y="283369"/>
                  </a:lnTo>
                  <a:lnTo>
                    <a:pt x="1416844" y="209550"/>
                  </a:lnTo>
                  <a:lnTo>
                    <a:pt x="1685925" y="107157"/>
                  </a:lnTo>
                  <a:lnTo>
                    <a:pt x="1974057" y="2382"/>
                  </a:lnTo>
                  <a:lnTo>
                    <a:pt x="2000250" y="0"/>
                  </a:lnTo>
                  <a:lnTo>
                    <a:pt x="2016919" y="4763"/>
                  </a:lnTo>
                  <a:lnTo>
                    <a:pt x="2021682" y="16669"/>
                  </a:lnTo>
                  <a:lnTo>
                    <a:pt x="2016919" y="38100"/>
                  </a:lnTo>
                  <a:lnTo>
                    <a:pt x="2005013" y="66675"/>
                  </a:lnTo>
                  <a:lnTo>
                    <a:pt x="1843088" y="145257"/>
                  </a:lnTo>
                  <a:lnTo>
                    <a:pt x="1307307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8">
              <a:extLst>
                <a:ext uri="{FF2B5EF4-FFF2-40B4-BE49-F238E27FC236}">
                  <a16:creationId xmlns:a16="http://schemas.microsoft.com/office/drawing/2014/main" id="{A84BC0B2-E612-4367-90E2-F4D5CA9F1935}"/>
                </a:ext>
              </a:extLst>
            </p:cNvPr>
            <p:cNvSpPr/>
            <p:nvPr/>
          </p:nvSpPr>
          <p:spPr>
            <a:xfrm>
              <a:off x="4738688" y="1887538"/>
              <a:ext cx="2009775" cy="400050"/>
            </a:xfrm>
            <a:custGeom>
              <a:avLst/>
              <a:gdLst>
                <a:gd name="connsiteX0" fmla="*/ 950118 w 2009775"/>
                <a:gd name="connsiteY0" fmla="*/ 335757 h 400050"/>
                <a:gd name="connsiteX1" fmla="*/ 454818 w 2009775"/>
                <a:gd name="connsiteY1" fmla="*/ 376238 h 400050"/>
                <a:gd name="connsiteX2" fmla="*/ 266700 w 2009775"/>
                <a:gd name="connsiteY2" fmla="*/ 400050 h 400050"/>
                <a:gd name="connsiteX3" fmla="*/ 183356 w 2009775"/>
                <a:gd name="connsiteY3" fmla="*/ 357188 h 400050"/>
                <a:gd name="connsiteX4" fmla="*/ 128587 w 2009775"/>
                <a:gd name="connsiteY4" fmla="*/ 323850 h 400050"/>
                <a:gd name="connsiteX5" fmla="*/ 85725 w 2009775"/>
                <a:gd name="connsiteY5" fmla="*/ 288132 h 400050"/>
                <a:gd name="connsiteX6" fmla="*/ 30956 w 2009775"/>
                <a:gd name="connsiteY6" fmla="*/ 235744 h 400050"/>
                <a:gd name="connsiteX7" fmla="*/ 7143 w 2009775"/>
                <a:gd name="connsiteY7" fmla="*/ 202407 h 400050"/>
                <a:gd name="connsiteX8" fmla="*/ 0 w 2009775"/>
                <a:gd name="connsiteY8" fmla="*/ 176213 h 400050"/>
                <a:gd name="connsiteX9" fmla="*/ 7143 w 2009775"/>
                <a:gd name="connsiteY9" fmla="*/ 159544 h 400050"/>
                <a:gd name="connsiteX10" fmla="*/ 28575 w 2009775"/>
                <a:gd name="connsiteY10" fmla="*/ 152400 h 400050"/>
                <a:gd name="connsiteX11" fmla="*/ 66675 w 2009775"/>
                <a:gd name="connsiteY11" fmla="*/ 159544 h 400050"/>
                <a:gd name="connsiteX12" fmla="*/ 142875 w 2009775"/>
                <a:gd name="connsiteY12" fmla="*/ 183357 h 400050"/>
                <a:gd name="connsiteX13" fmla="*/ 235743 w 2009775"/>
                <a:gd name="connsiteY13" fmla="*/ 209550 h 400050"/>
                <a:gd name="connsiteX14" fmla="*/ 311943 w 2009775"/>
                <a:gd name="connsiteY14" fmla="*/ 223838 h 400050"/>
                <a:gd name="connsiteX15" fmla="*/ 369093 w 2009775"/>
                <a:gd name="connsiteY15" fmla="*/ 226219 h 400050"/>
                <a:gd name="connsiteX16" fmla="*/ 452437 w 2009775"/>
                <a:gd name="connsiteY16" fmla="*/ 219075 h 400050"/>
                <a:gd name="connsiteX17" fmla="*/ 742950 w 2009775"/>
                <a:gd name="connsiteY17" fmla="*/ 185738 h 400050"/>
                <a:gd name="connsiteX18" fmla="*/ 902493 w 2009775"/>
                <a:gd name="connsiteY18" fmla="*/ 157163 h 400050"/>
                <a:gd name="connsiteX19" fmla="*/ 1092993 w 2009775"/>
                <a:gd name="connsiteY19" fmla="*/ 138113 h 400050"/>
                <a:gd name="connsiteX20" fmla="*/ 1190625 w 2009775"/>
                <a:gd name="connsiteY20" fmla="*/ 123825 h 400050"/>
                <a:gd name="connsiteX21" fmla="*/ 1507331 w 2009775"/>
                <a:gd name="connsiteY21" fmla="*/ 66675 h 400050"/>
                <a:gd name="connsiteX22" fmla="*/ 1583531 w 2009775"/>
                <a:gd name="connsiteY22" fmla="*/ 30957 h 400050"/>
                <a:gd name="connsiteX23" fmla="*/ 1635918 w 2009775"/>
                <a:gd name="connsiteY23" fmla="*/ 9525 h 400050"/>
                <a:gd name="connsiteX24" fmla="*/ 1676400 w 2009775"/>
                <a:gd name="connsiteY24" fmla="*/ 0 h 400050"/>
                <a:gd name="connsiteX25" fmla="*/ 1735931 w 2009775"/>
                <a:gd name="connsiteY25" fmla="*/ 0 h 400050"/>
                <a:gd name="connsiteX26" fmla="*/ 1814512 w 2009775"/>
                <a:gd name="connsiteY26" fmla="*/ 14288 h 400050"/>
                <a:gd name="connsiteX27" fmla="*/ 1900237 w 2009775"/>
                <a:gd name="connsiteY27" fmla="*/ 40482 h 400050"/>
                <a:gd name="connsiteX28" fmla="*/ 1950243 w 2009775"/>
                <a:gd name="connsiteY28" fmla="*/ 66675 h 400050"/>
                <a:gd name="connsiteX29" fmla="*/ 1985962 w 2009775"/>
                <a:gd name="connsiteY29" fmla="*/ 90488 h 400050"/>
                <a:gd name="connsiteX30" fmla="*/ 2000250 w 2009775"/>
                <a:gd name="connsiteY30" fmla="*/ 107157 h 400050"/>
                <a:gd name="connsiteX31" fmla="*/ 2007393 w 2009775"/>
                <a:gd name="connsiteY31" fmla="*/ 123825 h 400050"/>
                <a:gd name="connsiteX32" fmla="*/ 2009775 w 2009775"/>
                <a:gd name="connsiteY32" fmla="*/ 147638 h 400050"/>
                <a:gd name="connsiteX33" fmla="*/ 2002631 w 2009775"/>
                <a:gd name="connsiteY33" fmla="*/ 169069 h 400050"/>
                <a:gd name="connsiteX34" fmla="*/ 1978818 w 2009775"/>
                <a:gd name="connsiteY34" fmla="*/ 185738 h 400050"/>
                <a:gd name="connsiteX35" fmla="*/ 1947862 w 2009775"/>
                <a:gd name="connsiteY35" fmla="*/ 192882 h 400050"/>
                <a:gd name="connsiteX36" fmla="*/ 1871662 w 2009775"/>
                <a:gd name="connsiteY36" fmla="*/ 207169 h 400050"/>
                <a:gd name="connsiteX37" fmla="*/ 1604962 w 2009775"/>
                <a:gd name="connsiteY37" fmla="*/ 245269 h 400050"/>
                <a:gd name="connsiteX38" fmla="*/ 1288256 w 2009775"/>
                <a:gd name="connsiteY38" fmla="*/ 290513 h 400050"/>
                <a:gd name="connsiteX39" fmla="*/ 950118 w 2009775"/>
                <a:gd name="connsiteY39" fmla="*/ 33575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09775" h="400050">
                  <a:moveTo>
                    <a:pt x="950118" y="335757"/>
                  </a:moveTo>
                  <a:lnTo>
                    <a:pt x="454818" y="376238"/>
                  </a:lnTo>
                  <a:lnTo>
                    <a:pt x="266700" y="400050"/>
                  </a:lnTo>
                  <a:lnTo>
                    <a:pt x="183356" y="357188"/>
                  </a:lnTo>
                  <a:lnTo>
                    <a:pt x="128587" y="323850"/>
                  </a:lnTo>
                  <a:lnTo>
                    <a:pt x="85725" y="288132"/>
                  </a:lnTo>
                  <a:lnTo>
                    <a:pt x="30956" y="235744"/>
                  </a:lnTo>
                  <a:lnTo>
                    <a:pt x="7143" y="202407"/>
                  </a:lnTo>
                  <a:lnTo>
                    <a:pt x="0" y="176213"/>
                  </a:lnTo>
                  <a:lnTo>
                    <a:pt x="7143" y="159544"/>
                  </a:lnTo>
                  <a:lnTo>
                    <a:pt x="28575" y="152400"/>
                  </a:lnTo>
                  <a:lnTo>
                    <a:pt x="66675" y="159544"/>
                  </a:lnTo>
                  <a:lnTo>
                    <a:pt x="142875" y="183357"/>
                  </a:lnTo>
                  <a:lnTo>
                    <a:pt x="235743" y="209550"/>
                  </a:lnTo>
                  <a:lnTo>
                    <a:pt x="311943" y="223838"/>
                  </a:lnTo>
                  <a:lnTo>
                    <a:pt x="369093" y="226219"/>
                  </a:lnTo>
                  <a:lnTo>
                    <a:pt x="452437" y="219075"/>
                  </a:lnTo>
                  <a:lnTo>
                    <a:pt x="742950" y="185738"/>
                  </a:lnTo>
                  <a:lnTo>
                    <a:pt x="902493" y="157163"/>
                  </a:lnTo>
                  <a:lnTo>
                    <a:pt x="1092993" y="138113"/>
                  </a:lnTo>
                  <a:lnTo>
                    <a:pt x="1190625" y="123825"/>
                  </a:lnTo>
                  <a:lnTo>
                    <a:pt x="1507331" y="66675"/>
                  </a:lnTo>
                  <a:lnTo>
                    <a:pt x="1583531" y="30957"/>
                  </a:lnTo>
                  <a:lnTo>
                    <a:pt x="1635918" y="9525"/>
                  </a:lnTo>
                  <a:lnTo>
                    <a:pt x="1676400" y="0"/>
                  </a:lnTo>
                  <a:lnTo>
                    <a:pt x="1735931" y="0"/>
                  </a:lnTo>
                  <a:lnTo>
                    <a:pt x="1814512" y="14288"/>
                  </a:lnTo>
                  <a:lnTo>
                    <a:pt x="1900237" y="40482"/>
                  </a:lnTo>
                  <a:lnTo>
                    <a:pt x="1950243" y="66675"/>
                  </a:lnTo>
                  <a:lnTo>
                    <a:pt x="1985962" y="90488"/>
                  </a:lnTo>
                  <a:lnTo>
                    <a:pt x="2000250" y="107157"/>
                  </a:lnTo>
                  <a:lnTo>
                    <a:pt x="2007393" y="123825"/>
                  </a:lnTo>
                  <a:lnTo>
                    <a:pt x="2009775" y="147638"/>
                  </a:lnTo>
                  <a:lnTo>
                    <a:pt x="2002631" y="169069"/>
                  </a:lnTo>
                  <a:lnTo>
                    <a:pt x="1978818" y="185738"/>
                  </a:lnTo>
                  <a:lnTo>
                    <a:pt x="1947862" y="192882"/>
                  </a:lnTo>
                  <a:lnTo>
                    <a:pt x="1871662" y="207169"/>
                  </a:lnTo>
                  <a:lnTo>
                    <a:pt x="1604962" y="245269"/>
                  </a:lnTo>
                  <a:lnTo>
                    <a:pt x="1288256" y="290513"/>
                  </a:lnTo>
                  <a:lnTo>
                    <a:pt x="95011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AFE2304D-9BBE-4983-B006-5B476CE034CE}"/>
                </a:ext>
              </a:extLst>
            </p:cNvPr>
            <p:cNvSpPr/>
            <p:nvPr/>
          </p:nvSpPr>
          <p:spPr>
            <a:xfrm>
              <a:off x="4976813" y="2217738"/>
              <a:ext cx="431800" cy="658812"/>
            </a:xfrm>
            <a:custGeom>
              <a:avLst/>
              <a:gdLst>
                <a:gd name="connsiteX0" fmla="*/ 207168 w 431006"/>
                <a:gd name="connsiteY0" fmla="*/ 471487 h 659606"/>
                <a:gd name="connsiteX1" fmla="*/ 130968 w 431006"/>
                <a:gd name="connsiteY1" fmla="*/ 280987 h 659606"/>
                <a:gd name="connsiteX2" fmla="*/ 80962 w 431006"/>
                <a:gd name="connsiteY2" fmla="*/ 171450 h 659606"/>
                <a:gd name="connsiteX3" fmla="*/ 0 w 431006"/>
                <a:gd name="connsiteY3" fmla="*/ 21431 h 659606"/>
                <a:gd name="connsiteX4" fmla="*/ 169068 w 431006"/>
                <a:gd name="connsiteY4" fmla="*/ 0 h 659606"/>
                <a:gd name="connsiteX5" fmla="*/ 252412 w 431006"/>
                <a:gd name="connsiteY5" fmla="*/ 95250 h 659606"/>
                <a:gd name="connsiteX6" fmla="*/ 290512 w 431006"/>
                <a:gd name="connsiteY6" fmla="*/ 152400 h 659606"/>
                <a:gd name="connsiteX7" fmla="*/ 328612 w 431006"/>
                <a:gd name="connsiteY7" fmla="*/ 238125 h 659606"/>
                <a:gd name="connsiteX8" fmla="*/ 354806 w 431006"/>
                <a:gd name="connsiteY8" fmla="*/ 307181 h 659606"/>
                <a:gd name="connsiteX9" fmla="*/ 373856 w 431006"/>
                <a:gd name="connsiteY9" fmla="*/ 376237 h 659606"/>
                <a:gd name="connsiteX10" fmla="*/ 400050 w 431006"/>
                <a:gd name="connsiteY10" fmla="*/ 478631 h 659606"/>
                <a:gd name="connsiteX11" fmla="*/ 431006 w 431006"/>
                <a:gd name="connsiteY11" fmla="*/ 633412 h 659606"/>
                <a:gd name="connsiteX12" fmla="*/ 254793 w 431006"/>
                <a:gd name="connsiteY12" fmla="*/ 659606 h 659606"/>
                <a:gd name="connsiteX13" fmla="*/ 207168 w 431006"/>
                <a:gd name="connsiteY13" fmla="*/ 471487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006" h="659606">
                  <a:moveTo>
                    <a:pt x="207168" y="471487"/>
                  </a:moveTo>
                  <a:lnTo>
                    <a:pt x="130968" y="280987"/>
                  </a:lnTo>
                  <a:lnTo>
                    <a:pt x="80962" y="171450"/>
                  </a:lnTo>
                  <a:lnTo>
                    <a:pt x="0" y="21431"/>
                  </a:lnTo>
                  <a:lnTo>
                    <a:pt x="169068" y="0"/>
                  </a:lnTo>
                  <a:lnTo>
                    <a:pt x="252412" y="95250"/>
                  </a:lnTo>
                  <a:lnTo>
                    <a:pt x="290512" y="152400"/>
                  </a:lnTo>
                  <a:lnTo>
                    <a:pt x="328612" y="238125"/>
                  </a:lnTo>
                  <a:lnTo>
                    <a:pt x="354806" y="307181"/>
                  </a:lnTo>
                  <a:lnTo>
                    <a:pt x="373856" y="376237"/>
                  </a:lnTo>
                  <a:lnTo>
                    <a:pt x="400050" y="478631"/>
                  </a:lnTo>
                  <a:lnTo>
                    <a:pt x="431006" y="633412"/>
                  </a:lnTo>
                  <a:lnTo>
                    <a:pt x="254793" y="659606"/>
                  </a:lnTo>
                  <a:lnTo>
                    <a:pt x="207168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8EADE870-5F6E-43F2-8505-9DBE6DD00047}"/>
                </a:ext>
              </a:extLst>
            </p:cNvPr>
            <p:cNvSpPr/>
            <p:nvPr/>
          </p:nvSpPr>
          <p:spPr>
            <a:xfrm>
              <a:off x="5934075" y="2095500"/>
              <a:ext cx="485775" cy="690563"/>
            </a:xfrm>
            <a:custGeom>
              <a:avLst/>
              <a:gdLst>
                <a:gd name="connsiteX0" fmla="*/ 69056 w 485775"/>
                <a:gd name="connsiteY0" fmla="*/ 471488 h 690563"/>
                <a:gd name="connsiteX1" fmla="*/ 145256 w 485775"/>
                <a:gd name="connsiteY1" fmla="*/ 235744 h 690563"/>
                <a:gd name="connsiteX2" fmla="*/ 147638 w 485775"/>
                <a:gd name="connsiteY2" fmla="*/ 214313 h 690563"/>
                <a:gd name="connsiteX3" fmla="*/ 150019 w 485775"/>
                <a:gd name="connsiteY3" fmla="*/ 185738 h 690563"/>
                <a:gd name="connsiteX4" fmla="*/ 130969 w 485775"/>
                <a:gd name="connsiteY4" fmla="*/ 128588 h 690563"/>
                <a:gd name="connsiteX5" fmla="*/ 73819 w 485775"/>
                <a:gd name="connsiteY5" fmla="*/ 33338 h 690563"/>
                <a:gd name="connsiteX6" fmla="*/ 366713 w 485775"/>
                <a:gd name="connsiteY6" fmla="*/ 0 h 690563"/>
                <a:gd name="connsiteX7" fmla="*/ 454819 w 485775"/>
                <a:gd name="connsiteY7" fmla="*/ 100013 h 690563"/>
                <a:gd name="connsiteX8" fmla="*/ 478631 w 485775"/>
                <a:gd name="connsiteY8" fmla="*/ 135731 h 690563"/>
                <a:gd name="connsiteX9" fmla="*/ 485775 w 485775"/>
                <a:gd name="connsiteY9" fmla="*/ 157163 h 690563"/>
                <a:gd name="connsiteX10" fmla="*/ 476250 w 485775"/>
                <a:gd name="connsiteY10" fmla="*/ 183356 h 690563"/>
                <a:gd name="connsiteX11" fmla="*/ 421481 w 485775"/>
                <a:gd name="connsiteY11" fmla="*/ 271463 h 690563"/>
                <a:gd name="connsiteX12" fmla="*/ 314325 w 485775"/>
                <a:gd name="connsiteY12" fmla="*/ 431006 h 690563"/>
                <a:gd name="connsiteX13" fmla="*/ 188119 w 485775"/>
                <a:gd name="connsiteY13" fmla="*/ 590550 h 690563"/>
                <a:gd name="connsiteX14" fmla="*/ 116681 w 485775"/>
                <a:gd name="connsiteY14" fmla="*/ 678656 h 690563"/>
                <a:gd name="connsiteX15" fmla="*/ 0 w 485775"/>
                <a:gd name="connsiteY15" fmla="*/ 690563 h 690563"/>
                <a:gd name="connsiteX16" fmla="*/ 69056 w 485775"/>
                <a:gd name="connsiteY16" fmla="*/ 471488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775" h="690563">
                  <a:moveTo>
                    <a:pt x="69056" y="471488"/>
                  </a:moveTo>
                  <a:lnTo>
                    <a:pt x="145256" y="235744"/>
                  </a:lnTo>
                  <a:lnTo>
                    <a:pt x="147638" y="214313"/>
                  </a:lnTo>
                  <a:lnTo>
                    <a:pt x="150019" y="185738"/>
                  </a:lnTo>
                  <a:lnTo>
                    <a:pt x="130969" y="128588"/>
                  </a:lnTo>
                  <a:lnTo>
                    <a:pt x="73819" y="33338"/>
                  </a:lnTo>
                  <a:lnTo>
                    <a:pt x="366713" y="0"/>
                  </a:lnTo>
                  <a:lnTo>
                    <a:pt x="454819" y="100013"/>
                  </a:lnTo>
                  <a:lnTo>
                    <a:pt x="478631" y="135731"/>
                  </a:lnTo>
                  <a:lnTo>
                    <a:pt x="485775" y="157163"/>
                  </a:lnTo>
                  <a:lnTo>
                    <a:pt x="476250" y="183356"/>
                  </a:lnTo>
                  <a:lnTo>
                    <a:pt x="421481" y="271463"/>
                  </a:lnTo>
                  <a:lnTo>
                    <a:pt x="314325" y="431006"/>
                  </a:lnTo>
                  <a:lnTo>
                    <a:pt x="188119" y="590550"/>
                  </a:lnTo>
                  <a:lnTo>
                    <a:pt x="116681" y="678656"/>
                  </a:lnTo>
                  <a:lnTo>
                    <a:pt x="0" y="690563"/>
                  </a:lnTo>
                  <a:lnTo>
                    <a:pt x="6905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2">
              <a:extLst>
                <a:ext uri="{FF2B5EF4-FFF2-40B4-BE49-F238E27FC236}">
                  <a16:creationId xmlns:a16="http://schemas.microsoft.com/office/drawing/2014/main" id="{428A3DD4-9AEE-4FFC-ACC8-90C673B72424}"/>
                </a:ext>
              </a:extLst>
            </p:cNvPr>
            <p:cNvSpPr/>
            <p:nvPr/>
          </p:nvSpPr>
          <p:spPr>
            <a:xfrm>
              <a:off x="4429125" y="2624138"/>
              <a:ext cx="2747963" cy="447675"/>
            </a:xfrm>
            <a:custGeom>
              <a:avLst/>
              <a:gdLst>
                <a:gd name="connsiteX0" fmla="*/ 1414463 w 2747963"/>
                <a:gd name="connsiteY0" fmla="*/ 290512 h 447675"/>
                <a:gd name="connsiteX1" fmla="*/ 1102519 w 2747963"/>
                <a:gd name="connsiteY1" fmla="*/ 323850 h 447675"/>
                <a:gd name="connsiteX2" fmla="*/ 835819 w 2747963"/>
                <a:gd name="connsiteY2" fmla="*/ 354806 h 447675"/>
                <a:gd name="connsiteX3" fmla="*/ 650081 w 2747963"/>
                <a:gd name="connsiteY3" fmla="*/ 383381 h 447675"/>
                <a:gd name="connsiteX4" fmla="*/ 547688 w 2747963"/>
                <a:gd name="connsiteY4" fmla="*/ 407193 h 447675"/>
                <a:gd name="connsiteX5" fmla="*/ 461963 w 2747963"/>
                <a:gd name="connsiteY5" fmla="*/ 428625 h 447675"/>
                <a:gd name="connsiteX6" fmla="*/ 352425 w 2747963"/>
                <a:gd name="connsiteY6" fmla="*/ 447675 h 447675"/>
                <a:gd name="connsiteX7" fmla="*/ 319088 w 2747963"/>
                <a:gd name="connsiteY7" fmla="*/ 442912 h 447675"/>
                <a:gd name="connsiteX8" fmla="*/ 280988 w 2747963"/>
                <a:gd name="connsiteY8" fmla="*/ 428625 h 447675"/>
                <a:gd name="connsiteX9" fmla="*/ 195263 w 2747963"/>
                <a:gd name="connsiteY9" fmla="*/ 364331 h 447675"/>
                <a:gd name="connsiteX10" fmla="*/ 102394 w 2747963"/>
                <a:gd name="connsiteY10" fmla="*/ 285750 h 447675"/>
                <a:gd name="connsiteX11" fmla="*/ 45244 w 2747963"/>
                <a:gd name="connsiteY11" fmla="*/ 230981 h 447675"/>
                <a:gd name="connsiteX12" fmla="*/ 14288 w 2747963"/>
                <a:gd name="connsiteY12" fmla="*/ 188118 h 447675"/>
                <a:gd name="connsiteX13" fmla="*/ 4763 w 2747963"/>
                <a:gd name="connsiteY13" fmla="*/ 159543 h 447675"/>
                <a:gd name="connsiteX14" fmla="*/ 0 w 2747963"/>
                <a:gd name="connsiteY14" fmla="*/ 145256 h 447675"/>
                <a:gd name="connsiteX15" fmla="*/ 4763 w 2747963"/>
                <a:gd name="connsiteY15" fmla="*/ 123825 h 447675"/>
                <a:gd name="connsiteX16" fmla="*/ 19050 w 2747963"/>
                <a:gd name="connsiteY16" fmla="*/ 116681 h 447675"/>
                <a:gd name="connsiteX17" fmla="*/ 52388 w 2747963"/>
                <a:gd name="connsiteY17" fmla="*/ 121443 h 447675"/>
                <a:gd name="connsiteX18" fmla="*/ 126206 w 2747963"/>
                <a:gd name="connsiteY18" fmla="*/ 161925 h 447675"/>
                <a:gd name="connsiteX19" fmla="*/ 214313 w 2747963"/>
                <a:gd name="connsiteY19" fmla="*/ 197643 h 447675"/>
                <a:gd name="connsiteX20" fmla="*/ 292894 w 2747963"/>
                <a:gd name="connsiteY20" fmla="*/ 219075 h 447675"/>
                <a:gd name="connsiteX21" fmla="*/ 354806 w 2747963"/>
                <a:gd name="connsiteY21" fmla="*/ 230981 h 447675"/>
                <a:gd name="connsiteX22" fmla="*/ 423863 w 2747963"/>
                <a:gd name="connsiteY22" fmla="*/ 238125 h 447675"/>
                <a:gd name="connsiteX23" fmla="*/ 485775 w 2747963"/>
                <a:gd name="connsiteY23" fmla="*/ 233362 h 447675"/>
                <a:gd name="connsiteX24" fmla="*/ 573881 w 2747963"/>
                <a:gd name="connsiteY24" fmla="*/ 216693 h 447675"/>
                <a:gd name="connsiteX25" fmla="*/ 773906 w 2747963"/>
                <a:gd name="connsiteY25" fmla="*/ 178593 h 447675"/>
                <a:gd name="connsiteX26" fmla="*/ 964406 w 2747963"/>
                <a:gd name="connsiteY26" fmla="*/ 161925 h 447675"/>
                <a:gd name="connsiteX27" fmla="*/ 1254919 w 2747963"/>
                <a:gd name="connsiteY27" fmla="*/ 128587 h 447675"/>
                <a:gd name="connsiteX28" fmla="*/ 1524000 w 2747963"/>
                <a:gd name="connsiteY28" fmla="*/ 90487 h 447675"/>
                <a:gd name="connsiteX29" fmla="*/ 1659731 w 2747963"/>
                <a:gd name="connsiteY29" fmla="*/ 92868 h 447675"/>
                <a:gd name="connsiteX30" fmla="*/ 1952625 w 2747963"/>
                <a:gd name="connsiteY30" fmla="*/ 64293 h 447675"/>
                <a:gd name="connsiteX31" fmla="*/ 2231231 w 2747963"/>
                <a:gd name="connsiteY31" fmla="*/ 40481 h 447675"/>
                <a:gd name="connsiteX32" fmla="*/ 2328863 w 2747963"/>
                <a:gd name="connsiteY32" fmla="*/ 0 h 447675"/>
                <a:gd name="connsiteX33" fmla="*/ 2416969 w 2747963"/>
                <a:gd name="connsiteY33" fmla="*/ 4762 h 447675"/>
                <a:gd name="connsiteX34" fmla="*/ 2519363 w 2747963"/>
                <a:gd name="connsiteY34" fmla="*/ 23812 h 447675"/>
                <a:gd name="connsiteX35" fmla="*/ 2609850 w 2747963"/>
                <a:gd name="connsiteY35" fmla="*/ 47625 h 447675"/>
                <a:gd name="connsiteX36" fmla="*/ 2671763 w 2747963"/>
                <a:gd name="connsiteY36" fmla="*/ 73818 h 447675"/>
                <a:gd name="connsiteX37" fmla="*/ 2705100 w 2747963"/>
                <a:gd name="connsiteY37" fmla="*/ 95250 h 447675"/>
                <a:gd name="connsiteX38" fmla="*/ 2728913 w 2747963"/>
                <a:gd name="connsiteY38" fmla="*/ 119062 h 447675"/>
                <a:gd name="connsiteX39" fmla="*/ 2740819 w 2747963"/>
                <a:gd name="connsiteY39" fmla="*/ 140493 h 447675"/>
                <a:gd name="connsiteX40" fmla="*/ 2747963 w 2747963"/>
                <a:gd name="connsiteY40" fmla="*/ 169068 h 447675"/>
                <a:gd name="connsiteX41" fmla="*/ 2745581 w 2747963"/>
                <a:gd name="connsiteY41" fmla="*/ 190500 h 447675"/>
                <a:gd name="connsiteX42" fmla="*/ 2738438 w 2747963"/>
                <a:gd name="connsiteY42" fmla="*/ 219075 h 447675"/>
                <a:gd name="connsiteX43" fmla="*/ 2714625 w 2747963"/>
                <a:gd name="connsiteY43" fmla="*/ 245268 h 447675"/>
                <a:gd name="connsiteX44" fmla="*/ 2681288 w 2747963"/>
                <a:gd name="connsiteY44" fmla="*/ 259556 h 447675"/>
                <a:gd name="connsiteX45" fmla="*/ 2636044 w 2747963"/>
                <a:gd name="connsiteY45" fmla="*/ 269081 h 447675"/>
                <a:gd name="connsiteX46" fmla="*/ 2557463 w 2747963"/>
                <a:gd name="connsiteY46" fmla="*/ 271462 h 447675"/>
                <a:gd name="connsiteX47" fmla="*/ 2288381 w 2747963"/>
                <a:gd name="connsiteY47" fmla="*/ 259556 h 447675"/>
                <a:gd name="connsiteX48" fmla="*/ 1957388 w 2747963"/>
                <a:gd name="connsiteY48" fmla="*/ 261937 h 447675"/>
                <a:gd name="connsiteX49" fmla="*/ 1414463 w 2747963"/>
                <a:gd name="connsiteY49" fmla="*/ 2905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47963" h="447675">
                  <a:moveTo>
                    <a:pt x="1414463" y="290512"/>
                  </a:moveTo>
                  <a:lnTo>
                    <a:pt x="1102519" y="323850"/>
                  </a:lnTo>
                  <a:lnTo>
                    <a:pt x="835819" y="354806"/>
                  </a:lnTo>
                  <a:lnTo>
                    <a:pt x="650081" y="383381"/>
                  </a:lnTo>
                  <a:lnTo>
                    <a:pt x="547688" y="407193"/>
                  </a:lnTo>
                  <a:lnTo>
                    <a:pt x="461963" y="428625"/>
                  </a:lnTo>
                  <a:lnTo>
                    <a:pt x="352425" y="447675"/>
                  </a:lnTo>
                  <a:lnTo>
                    <a:pt x="319088" y="442912"/>
                  </a:lnTo>
                  <a:lnTo>
                    <a:pt x="280988" y="428625"/>
                  </a:lnTo>
                  <a:lnTo>
                    <a:pt x="195263" y="364331"/>
                  </a:lnTo>
                  <a:lnTo>
                    <a:pt x="102394" y="285750"/>
                  </a:lnTo>
                  <a:lnTo>
                    <a:pt x="45244" y="230981"/>
                  </a:lnTo>
                  <a:lnTo>
                    <a:pt x="14288" y="188118"/>
                  </a:lnTo>
                  <a:lnTo>
                    <a:pt x="4763" y="159543"/>
                  </a:lnTo>
                  <a:lnTo>
                    <a:pt x="0" y="145256"/>
                  </a:lnTo>
                  <a:lnTo>
                    <a:pt x="4763" y="123825"/>
                  </a:lnTo>
                  <a:lnTo>
                    <a:pt x="19050" y="116681"/>
                  </a:lnTo>
                  <a:lnTo>
                    <a:pt x="52388" y="121443"/>
                  </a:lnTo>
                  <a:lnTo>
                    <a:pt x="126206" y="161925"/>
                  </a:lnTo>
                  <a:lnTo>
                    <a:pt x="214313" y="197643"/>
                  </a:lnTo>
                  <a:lnTo>
                    <a:pt x="292894" y="219075"/>
                  </a:lnTo>
                  <a:lnTo>
                    <a:pt x="354806" y="230981"/>
                  </a:lnTo>
                  <a:lnTo>
                    <a:pt x="423863" y="238125"/>
                  </a:lnTo>
                  <a:lnTo>
                    <a:pt x="485775" y="233362"/>
                  </a:lnTo>
                  <a:lnTo>
                    <a:pt x="573881" y="216693"/>
                  </a:lnTo>
                  <a:lnTo>
                    <a:pt x="773906" y="178593"/>
                  </a:lnTo>
                  <a:lnTo>
                    <a:pt x="964406" y="161925"/>
                  </a:lnTo>
                  <a:lnTo>
                    <a:pt x="1254919" y="128587"/>
                  </a:lnTo>
                  <a:lnTo>
                    <a:pt x="1524000" y="90487"/>
                  </a:lnTo>
                  <a:lnTo>
                    <a:pt x="1659731" y="92868"/>
                  </a:lnTo>
                  <a:lnTo>
                    <a:pt x="1952625" y="64293"/>
                  </a:lnTo>
                  <a:lnTo>
                    <a:pt x="2231231" y="40481"/>
                  </a:lnTo>
                  <a:lnTo>
                    <a:pt x="2328863" y="0"/>
                  </a:lnTo>
                  <a:lnTo>
                    <a:pt x="2416969" y="4762"/>
                  </a:lnTo>
                  <a:lnTo>
                    <a:pt x="2519363" y="23812"/>
                  </a:lnTo>
                  <a:lnTo>
                    <a:pt x="2609850" y="47625"/>
                  </a:lnTo>
                  <a:lnTo>
                    <a:pt x="2671763" y="73818"/>
                  </a:lnTo>
                  <a:lnTo>
                    <a:pt x="2705100" y="95250"/>
                  </a:lnTo>
                  <a:lnTo>
                    <a:pt x="2728913" y="119062"/>
                  </a:lnTo>
                  <a:lnTo>
                    <a:pt x="2740819" y="140493"/>
                  </a:lnTo>
                  <a:lnTo>
                    <a:pt x="2747963" y="169068"/>
                  </a:lnTo>
                  <a:lnTo>
                    <a:pt x="2745581" y="190500"/>
                  </a:lnTo>
                  <a:lnTo>
                    <a:pt x="2738438" y="219075"/>
                  </a:lnTo>
                  <a:lnTo>
                    <a:pt x="2714625" y="245268"/>
                  </a:lnTo>
                  <a:lnTo>
                    <a:pt x="2681288" y="259556"/>
                  </a:lnTo>
                  <a:lnTo>
                    <a:pt x="2636044" y="269081"/>
                  </a:lnTo>
                  <a:lnTo>
                    <a:pt x="2557463" y="271462"/>
                  </a:lnTo>
                  <a:lnTo>
                    <a:pt x="2288381" y="259556"/>
                  </a:lnTo>
                  <a:lnTo>
                    <a:pt x="1957388" y="261937"/>
                  </a:lnTo>
                  <a:lnTo>
                    <a:pt x="1414463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4">
              <a:extLst>
                <a:ext uri="{FF2B5EF4-FFF2-40B4-BE49-F238E27FC236}">
                  <a16:creationId xmlns:a16="http://schemas.microsoft.com/office/drawing/2014/main" id="{3C73ED0F-C049-49A5-83E3-13F028EB4C23}"/>
                </a:ext>
              </a:extLst>
            </p:cNvPr>
            <p:cNvSpPr/>
            <p:nvPr/>
          </p:nvSpPr>
          <p:spPr>
            <a:xfrm>
              <a:off x="4886325" y="3119438"/>
              <a:ext cx="1936750" cy="1339850"/>
            </a:xfrm>
            <a:custGeom>
              <a:avLst/>
              <a:gdLst>
                <a:gd name="connsiteX0" fmla="*/ 971550 w 1935956"/>
                <a:gd name="connsiteY0" fmla="*/ 250031 h 1340643"/>
                <a:gd name="connsiteX1" fmla="*/ 588169 w 1935956"/>
                <a:gd name="connsiteY1" fmla="*/ 314325 h 1340643"/>
                <a:gd name="connsiteX2" fmla="*/ 66675 w 1935956"/>
                <a:gd name="connsiteY2" fmla="*/ 411956 h 1340643"/>
                <a:gd name="connsiteX3" fmla="*/ 0 w 1935956"/>
                <a:gd name="connsiteY3" fmla="*/ 235743 h 1340643"/>
                <a:gd name="connsiteX4" fmla="*/ 157163 w 1935956"/>
                <a:gd name="connsiteY4" fmla="*/ 211931 h 1340643"/>
                <a:gd name="connsiteX5" fmla="*/ 445294 w 1935956"/>
                <a:gd name="connsiteY5" fmla="*/ 166687 h 1340643"/>
                <a:gd name="connsiteX6" fmla="*/ 795338 w 1935956"/>
                <a:gd name="connsiteY6" fmla="*/ 107156 h 1340643"/>
                <a:gd name="connsiteX7" fmla="*/ 1097756 w 1935956"/>
                <a:gd name="connsiteY7" fmla="*/ 54768 h 1340643"/>
                <a:gd name="connsiteX8" fmla="*/ 1226344 w 1935956"/>
                <a:gd name="connsiteY8" fmla="*/ 35718 h 1340643"/>
                <a:gd name="connsiteX9" fmla="*/ 1426369 w 1935956"/>
                <a:gd name="connsiteY9" fmla="*/ 19050 h 1340643"/>
                <a:gd name="connsiteX10" fmla="*/ 1509713 w 1935956"/>
                <a:gd name="connsiteY10" fmla="*/ 16668 h 1340643"/>
                <a:gd name="connsiteX11" fmla="*/ 1554956 w 1935956"/>
                <a:gd name="connsiteY11" fmla="*/ 0 h 1340643"/>
                <a:gd name="connsiteX12" fmla="*/ 1566863 w 1935956"/>
                <a:gd name="connsiteY12" fmla="*/ 0 h 1340643"/>
                <a:gd name="connsiteX13" fmla="*/ 1676400 w 1935956"/>
                <a:gd name="connsiteY13" fmla="*/ 50006 h 1340643"/>
                <a:gd name="connsiteX14" fmla="*/ 1831181 w 1935956"/>
                <a:gd name="connsiteY14" fmla="*/ 123825 h 1340643"/>
                <a:gd name="connsiteX15" fmla="*/ 1890713 w 1935956"/>
                <a:gd name="connsiteY15" fmla="*/ 154781 h 1340643"/>
                <a:gd name="connsiteX16" fmla="*/ 1924050 w 1935956"/>
                <a:gd name="connsiteY16" fmla="*/ 183356 h 1340643"/>
                <a:gd name="connsiteX17" fmla="*/ 1935956 w 1935956"/>
                <a:gd name="connsiteY17" fmla="*/ 207168 h 1340643"/>
                <a:gd name="connsiteX18" fmla="*/ 1931194 w 1935956"/>
                <a:gd name="connsiteY18" fmla="*/ 238125 h 1340643"/>
                <a:gd name="connsiteX19" fmla="*/ 1862138 w 1935956"/>
                <a:gd name="connsiteY19" fmla="*/ 381000 h 1340643"/>
                <a:gd name="connsiteX20" fmla="*/ 1766888 w 1935956"/>
                <a:gd name="connsiteY20" fmla="*/ 695325 h 1340643"/>
                <a:gd name="connsiteX21" fmla="*/ 1654969 w 1935956"/>
                <a:gd name="connsiteY21" fmla="*/ 1066800 h 1340643"/>
                <a:gd name="connsiteX22" fmla="*/ 1626394 w 1935956"/>
                <a:gd name="connsiteY22" fmla="*/ 1204912 h 1340643"/>
                <a:gd name="connsiteX23" fmla="*/ 1604963 w 1935956"/>
                <a:gd name="connsiteY23" fmla="*/ 1269206 h 1340643"/>
                <a:gd name="connsiteX24" fmla="*/ 1585913 w 1935956"/>
                <a:gd name="connsiteY24" fmla="*/ 1307306 h 1340643"/>
                <a:gd name="connsiteX25" fmla="*/ 1564481 w 1935956"/>
                <a:gd name="connsiteY25" fmla="*/ 1328737 h 1340643"/>
                <a:gd name="connsiteX26" fmla="*/ 1545431 w 1935956"/>
                <a:gd name="connsiteY26" fmla="*/ 1335881 h 1340643"/>
                <a:gd name="connsiteX27" fmla="*/ 1504950 w 1935956"/>
                <a:gd name="connsiteY27" fmla="*/ 1340643 h 1340643"/>
                <a:gd name="connsiteX28" fmla="*/ 1483519 w 1935956"/>
                <a:gd name="connsiteY28" fmla="*/ 1333500 h 1340643"/>
                <a:gd name="connsiteX29" fmla="*/ 1454944 w 1935956"/>
                <a:gd name="connsiteY29" fmla="*/ 1316831 h 1340643"/>
                <a:gd name="connsiteX30" fmla="*/ 1428750 w 1935956"/>
                <a:gd name="connsiteY30" fmla="*/ 1293018 h 1340643"/>
                <a:gd name="connsiteX31" fmla="*/ 1402556 w 1935956"/>
                <a:gd name="connsiteY31" fmla="*/ 1243012 h 1340643"/>
                <a:gd name="connsiteX32" fmla="*/ 1450181 w 1935956"/>
                <a:gd name="connsiteY32" fmla="*/ 1033462 h 1340643"/>
                <a:gd name="connsiteX33" fmla="*/ 1509713 w 1935956"/>
                <a:gd name="connsiteY33" fmla="*/ 700087 h 1340643"/>
                <a:gd name="connsiteX34" fmla="*/ 1557338 w 1935956"/>
                <a:gd name="connsiteY34" fmla="*/ 521493 h 1340643"/>
                <a:gd name="connsiteX35" fmla="*/ 1602581 w 1935956"/>
                <a:gd name="connsiteY35" fmla="*/ 273843 h 1340643"/>
                <a:gd name="connsiteX36" fmla="*/ 1602581 w 1935956"/>
                <a:gd name="connsiteY36" fmla="*/ 257175 h 1340643"/>
                <a:gd name="connsiteX37" fmla="*/ 1597819 w 1935956"/>
                <a:gd name="connsiteY37" fmla="*/ 238125 h 1340643"/>
                <a:gd name="connsiteX38" fmla="*/ 1583531 w 1935956"/>
                <a:gd name="connsiteY38" fmla="*/ 221456 h 1340643"/>
                <a:gd name="connsiteX39" fmla="*/ 1564481 w 1935956"/>
                <a:gd name="connsiteY39" fmla="*/ 211931 h 1340643"/>
                <a:gd name="connsiteX40" fmla="*/ 1533525 w 1935956"/>
                <a:gd name="connsiteY40" fmla="*/ 202406 h 1340643"/>
                <a:gd name="connsiteX41" fmla="*/ 1478756 w 1935956"/>
                <a:gd name="connsiteY41" fmla="*/ 197643 h 1340643"/>
                <a:gd name="connsiteX42" fmla="*/ 1278731 w 1935956"/>
                <a:gd name="connsiteY42" fmla="*/ 214312 h 1340643"/>
                <a:gd name="connsiteX43" fmla="*/ 971550 w 1935956"/>
                <a:gd name="connsiteY43" fmla="*/ 250031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35956" h="1340643">
                  <a:moveTo>
                    <a:pt x="971550" y="250031"/>
                  </a:moveTo>
                  <a:lnTo>
                    <a:pt x="588169" y="314325"/>
                  </a:lnTo>
                  <a:lnTo>
                    <a:pt x="66675" y="411956"/>
                  </a:lnTo>
                  <a:lnTo>
                    <a:pt x="0" y="235743"/>
                  </a:lnTo>
                  <a:lnTo>
                    <a:pt x="157163" y="211931"/>
                  </a:lnTo>
                  <a:lnTo>
                    <a:pt x="445294" y="166687"/>
                  </a:lnTo>
                  <a:lnTo>
                    <a:pt x="795338" y="107156"/>
                  </a:lnTo>
                  <a:lnTo>
                    <a:pt x="1097756" y="54768"/>
                  </a:lnTo>
                  <a:lnTo>
                    <a:pt x="1226344" y="35718"/>
                  </a:lnTo>
                  <a:lnTo>
                    <a:pt x="1426369" y="19050"/>
                  </a:lnTo>
                  <a:lnTo>
                    <a:pt x="1509713" y="16668"/>
                  </a:lnTo>
                  <a:lnTo>
                    <a:pt x="1554956" y="0"/>
                  </a:lnTo>
                  <a:lnTo>
                    <a:pt x="1566863" y="0"/>
                  </a:lnTo>
                  <a:lnTo>
                    <a:pt x="1676400" y="50006"/>
                  </a:lnTo>
                  <a:lnTo>
                    <a:pt x="1831181" y="123825"/>
                  </a:lnTo>
                  <a:lnTo>
                    <a:pt x="1890713" y="154781"/>
                  </a:lnTo>
                  <a:lnTo>
                    <a:pt x="1924050" y="183356"/>
                  </a:lnTo>
                  <a:lnTo>
                    <a:pt x="1935956" y="207168"/>
                  </a:lnTo>
                  <a:lnTo>
                    <a:pt x="1931194" y="238125"/>
                  </a:lnTo>
                  <a:lnTo>
                    <a:pt x="1862138" y="381000"/>
                  </a:lnTo>
                  <a:lnTo>
                    <a:pt x="1766888" y="695325"/>
                  </a:lnTo>
                  <a:lnTo>
                    <a:pt x="1654969" y="1066800"/>
                  </a:lnTo>
                  <a:lnTo>
                    <a:pt x="1626394" y="1204912"/>
                  </a:lnTo>
                  <a:lnTo>
                    <a:pt x="1604963" y="1269206"/>
                  </a:lnTo>
                  <a:lnTo>
                    <a:pt x="1585913" y="1307306"/>
                  </a:lnTo>
                  <a:lnTo>
                    <a:pt x="1564481" y="1328737"/>
                  </a:lnTo>
                  <a:lnTo>
                    <a:pt x="1545431" y="1335881"/>
                  </a:lnTo>
                  <a:lnTo>
                    <a:pt x="1504950" y="1340643"/>
                  </a:lnTo>
                  <a:lnTo>
                    <a:pt x="1483519" y="1333500"/>
                  </a:lnTo>
                  <a:lnTo>
                    <a:pt x="1454944" y="1316831"/>
                  </a:lnTo>
                  <a:lnTo>
                    <a:pt x="1428750" y="1293018"/>
                  </a:lnTo>
                  <a:lnTo>
                    <a:pt x="1402556" y="1243012"/>
                  </a:lnTo>
                  <a:lnTo>
                    <a:pt x="1450181" y="1033462"/>
                  </a:lnTo>
                  <a:lnTo>
                    <a:pt x="1509713" y="700087"/>
                  </a:lnTo>
                  <a:lnTo>
                    <a:pt x="1557338" y="521493"/>
                  </a:lnTo>
                  <a:lnTo>
                    <a:pt x="1602581" y="273843"/>
                  </a:lnTo>
                  <a:lnTo>
                    <a:pt x="1602581" y="257175"/>
                  </a:lnTo>
                  <a:lnTo>
                    <a:pt x="1597819" y="238125"/>
                  </a:lnTo>
                  <a:lnTo>
                    <a:pt x="1583531" y="221456"/>
                  </a:lnTo>
                  <a:lnTo>
                    <a:pt x="1564481" y="211931"/>
                  </a:lnTo>
                  <a:lnTo>
                    <a:pt x="1533525" y="202406"/>
                  </a:lnTo>
                  <a:lnTo>
                    <a:pt x="1478756" y="197643"/>
                  </a:lnTo>
                  <a:lnTo>
                    <a:pt x="1278731" y="214312"/>
                  </a:lnTo>
                  <a:lnTo>
                    <a:pt x="9715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C09735B0-6962-4D39-9F22-C417727E660F}"/>
                </a:ext>
              </a:extLst>
            </p:cNvPr>
            <p:cNvSpPr/>
            <p:nvPr/>
          </p:nvSpPr>
          <p:spPr>
            <a:xfrm>
              <a:off x="4991100" y="3638550"/>
              <a:ext cx="1509713" cy="315913"/>
            </a:xfrm>
            <a:custGeom>
              <a:avLst/>
              <a:gdLst>
                <a:gd name="connsiteX0" fmla="*/ 592931 w 1509713"/>
                <a:gd name="connsiteY0" fmla="*/ 230981 h 316706"/>
                <a:gd name="connsiteX1" fmla="*/ 42863 w 1509713"/>
                <a:gd name="connsiteY1" fmla="*/ 316706 h 316706"/>
                <a:gd name="connsiteX2" fmla="*/ 0 w 1509713"/>
                <a:gd name="connsiteY2" fmla="*/ 154781 h 316706"/>
                <a:gd name="connsiteX3" fmla="*/ 195263 w 1509713"/>
                <a:gd name="connsiteY3" fmla="*/ 126206 h 316706"/>
                <a:gd name="connsiteX4" fmla="*/ 471488 w 1509713"/>
                <a:gd name="connsiteY4" fmla="*/ 88106 h 316706"/>
                <a:gd name="connsiteX5" fmla="*/ 740569 w 1509713"/>
                <a:gd name="connsiteY5" fmla="*/ 50006 h 316706"/>
                <a:gd name="connsiteX6" fmla="*/ 964406 w 1509713"/>
                <a:gd name="connsiteY6" fmla="*/ 16669 h 316706"/>
                <a:gd name="connsiteX7" fmla="*/ 1126331 w 1509713"/>
                <a:gd name="connsiteY7" fmla="*/ 2381 h 316706"/>
                <a:gd name="connsiteX8" fmla="*/ 1312069 w 1509713"/>
                <a:gd name="connsiteY8" fmla="*/ 0 h 316706"/>
                <a:gd name="connsiteX9" fmla="*/ 1509713 w 1509713"/>
                <a:gd name="connsiteY9" fmla="*/ 16669 h 316706"/>
                <a:gd name="connsiteX10" fmla="*/ 1459706 w 1509713"/>
                <a:gd name="connsiteY10" fmla="*/ 166688 h 316706"/>
                <a:gd name="connsiteX11" fmla="*/ 1195388 w 1509713"/>
                <a:gd name="connsiteY11" fmla="*/ 178594 h 316706"/>
                <a:gd name="connsiteX12" fmla="*/ 1038225 w 1509713"/>
                <a:gd name="connsiteY12" fmla="*/ 188119 h 316706"/>
                <a:gd name="connsiteX13" fmla="*/ 909638 w 1509713"/>
                <a:gd name="connsiteY13" fmla="*/ 200025 h 316706"/>
                <a:gd name="connsiteX14" fmla="*/ 592931 w 1509713"/>
                <a:gd name="connsiteY14" fmla="*/ 23098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713" h="316706">
                  <a:moveTo>
                    <a:pt x="592931" y="230981"/>
                  </a:moveTo>
                  <a:lnTo>
                    <a:pt x="42863" y="316706"/>
                  </a:lnTo>
                  <a:lnTo>
                    <a:pt x="0" y="154781"/>
                  </a:lnTo>
                  <a:lnTo>
                    <a:pt x="195263" y="126206"/>
                  </a:lnTo>
                  <a:lnTo>
                    <a:pt x="471488" y="88106"/>
                  </a:lnTo>
                  <a:lnTo>
                    <a:pt x="740569" y="50006"/>
                  </a:lnTo>
                  <a:lnTo>
                    <a:pt x="964406" y="16669"/>
                  </a:lnTo>
                  <a:lnTo>
                    <a:pt x="1126331" y="2381"/>
                  </a:lnTo>
                  <a:lnTo>
                    <a:pt x="1312069" y="0"/>
                  </a:lnTo>
                  <a:lnTo>
                    <a:pt x="1509713" y="16669"/>
                  </a:lnTo>
                  <a:lnTo>
                    <a:pt x="1459706" y="166688"/>
                  </a:lnTo>
                  <a:lnTo>
                    <a:pt x="1195388" y="178594"/>
                  </a:lnTo>
                  <a:lnTo>
                    <a:pt x="1038225" y="188119"/>
                  </a:lnTo>
                  <a:lnTo>
                    <a:pt x="909638" y="200025"/>
                  </a:lnTo>
                  <a:lnTo>
                    <a:pt x="592931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7">
              <a:extLst>
                <a:ext uri="{FF2B5EF4-FFF2-40B4-BE49-F238E27FC236}">
                  <a16:creationId xmlns:a16="http://schemas.microsoft.com/office/drawing/2014/main" id="{2D874955-3A5B-4D85-B116-7C6FAEF5E85E}"/>
                </a:ext>
              </a:extLst>
            </p:cNvPr>
            <p:cNvSpPr/>
            <p:nvPr/>
          </p:nvSpPr>
          <p:spPr>
            <a:xfrm>
              <a:off x="5022850" y="4141788"/>
              <a:ext cx="1357313" cy="306387"/>
            </a:xfrm>
            <a:custGeom>
              <a:avLst/>
              <a:gdLst>
                <a:gd name="connsiteX0" fmla="*/ 464344 w 1357313"/>
                <a:gd name="connsiteY0" fmla="*/ 245269 h 307181"/>
                <a:gd name="connsiteX1" fmla="*/ 57150 w 1357313"/>
                <a:gd name="connsiteY1" fmla="*/ 307181 h 307181"/>
                <a:gd name="connsiteX2" fmla="*/ 0 w 1357313"/>
                <a:gd name="connsiteY2" fmla="*/ 114300 h 307181"/>
                <a:gd name="connsiteX3" fmla="*/ 78582 w 1357313"/>
                <a:gd name="connsiteY3" fmla="*/ 109537 h 307181"/>
                <a:gd name="connsiteX4" fmla="*/ 235744 w 1357313"/>
                <a:gd name="connsiteY4" fmla="*/ 92869 h 307181"/>
                <a:gd name="connsiteX5" fmla="*/ 502444 w 1357313"/>
                <a:gd name="connsiteY5" fmla="*/ 59531 h 307181"/>
                <a:gd name="connsiteX6" fmla="*/ 747713 w 1357313"/>
                <a:gd name="connsiteY6" fmla="*/ 33337 h 307181"/>
                <a:gd name="connsiteX7" fmla="*/ 1057275 w 1357313"/>
                <a:gd name="connsiteY7" fmla="*/ 2381 h 307181"/>
                <a:gd name="connsiteX8" fmla="*/ 1123950 w 1357313"/>
                <a:gd name="connsiteY8" fmla="*/ 0 h 307181"/>
                <a:gd name="connsiteX9" fmla="*/ 1178719 w 1357313"/>
                <a:gd name="connsiteY9" fmla="*/ 2381 h 307181"/>
                <a:gd name="connsiteX10" fmla="*/ 1240632 w 1357313"/>
                <a:gd name="connsiteY10" fmla="*/ 9525 h 307181"/>
                <a:gd name="connsiteX11" fmla="*/ 1354932 w 1357313"/>
                <a:gd name="connsiteY11" fmla="*/ 38100 h 307181"/>
                <a:gd name="connsiteX12" fmla="*/ 1357313 w 1357313"/>
                <a:gd name="connsiteY12" fmla="*/ 223837 h 307181"/>
                <a:gd name="connsiteX13" fmla="*/ 1266825 w 1357313"/>
                <a:gd name="connsiteY13" fmla="*/ 221456 h 307181"/>
                <a:gd name="connsiteX14" fmla="*/ 1240632 w 1357313"/>
                <a:gd name="connsiteY14" fmla="*/ 207169 h 307181"/>
                <a:gd name="connsiteX15" fmla="*/ 1066800 w 1357313"/>
                <a:gd name="connsiteY15" fmla="*/ 202406 h 307181"/>
                <a:gd name="connsiteX16" fmla="*/ 773907 w 1357313"/>
                <a:gd name="connsiteY16" fmla="*/ 226219 h 307181"/>
                <a:gd name="connsiteX17" fmla="*/ 647700 w 1357313"/>
                <a:gd name="connsiteY17" fmla="*/ 228600 h 307181"/>
                <a:gd name="connsiteX18" fmla="*/ 464344 w 1357313"/>
                <a:gd name="connsiteY18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13" h="307181">
                  <a:moveTo>
                    <a:pt x="464344" y="245269"/>
                  </a:moveTo>
                  <a:lnTo>
                    <a:pt x="57150" y="307181"/>
                  </a:lnTo>
                  <a:lnTo>
                    <a:pt x="0" y="114300"/>
                  </a:lnTo>
                  <a:lnTo>
                    <a:pt x="78582" y="109537"/>
                  </a:lnTo>
                  <a:lnTo>
                    <a:pt x="235744" y="92869"/>
                  </a:lnTo>
                  <a:lnTo>
                    <a:pt x="502444" y="59531"/>
                  </a:lnTo>
                  <a:lnTo>
                    <a:pt x="747713" y="33337"/>
                  </a:lnTo>
                  <a:lnTo>
                    <a:pt x="1057275" y="2381"/>
                  </a:lnTo>
                  <a:lnTo>
                    <a:pt x="1123950" y="0"/>
                  </a:lnTo>
                  <a:lnTo>
                    <a:pt x="1178719" y="2381"/>
                  </a:lnTo>
                  <a:lnTo>
                    <a:pt x="1240632" y="9525"/>
                  </a:lnTo>
                  <a:lnTo>
                    <a:pt x="1354932" y="38100"/>
                  </a:lnTo>
                  <a:cubicBezTo>
                    <a:pt x="1355726" y="100012"/>
                    <a:pt x="1356519" y="161925"/>
                    <a:pt x="1357313" y="223837"/>
                  </a:cubicBezTo>
                  <a:lnTo>
                    <a:pt x="1266825" y="221456"/>
                  </a:lnTo>
                  <a:lnTo>
                    <a:pt x="1240632" y="207169"/>
                  </a:lnTo>
                  <a:lnTo>
                    <a:pt x="1066800" y="202406"/>
                  </a:lnTo>
                  <a:lnTo>
                    <a:pt x="773907" y="226219"/>
                  </a:lnTo>
                  <a:lnTo>
                    <a:pt x="647700" y="228600"/>
                  </a:lnTo>
                  <a:lnTo>
                    <a:pt x="464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8">
              <a:extLst>
                <a:ext uri="{FF2B5EF4-FFF2-40B4-BE49-F238E27FC236}">
                  <a16:creationId xmlns:a16="http://schemas.microsoft.com/office/drawing/2014/main" id="{F7BBD8D6-636F-4D8B-93EC-A43502653A5C}"/>
                </a:ext>
              </a:extLst>
            </p:cNvPr>
            <p:cNvSpPr/>
            <p:nvPr/>
          </p:nvSpPr>
          <p:spPr>
            <a:xfrm>
              <a:off x="4081463" y="4452938"/>
              <a:ext cx="1376362" cy="1441450"/>
            </a:xfrm>
            <a:custGeom>
              <a:avLst/>
              <a:gdLst>
                <a:gd name="connsiteX0" fmla="*/ 928687 w 1376362"/>
                <a:gd name="connsiteY0" fmla="*/ 833437 h 1440656"/>
                <a:gd name="connsiteX1" fmla="*/ 776287 w 1376362"/>
                <a:gd name="connsiteY1" fmla="*/ 973931 h 1440656"/>
                <a:gd name="connsiteX2" fmla="*/ 588168 w 1376362"/>
                <a:gd name="connsiteY2" fmla="*/ 1116806 h 1440656"/>
                <a:gd name="connsiteX3" fmla="*/ 345281 w 1376362"/>
                <a:gd name="connsiteY3" fmla="*/ 1273968 h 1440656"/>
                <a:gd name="connsiteX4" fmla="*/ 130968 w 1376362"/>
                <a:gd name="connsiteY4" fmla="*/ 1395412 h 1440656"/>
                <a:gd name="connsiteX5" fmla="*/ 57150 w 1376362"/>
                <a:gd name="connsiteY5" fmla="*/ 1433512 h 1440656"/>
                <a:gd name="connsiteX6" fmla="*/ 33337 w 1376362"/>
                <a:gd name="connsiteY6" fmla="*/ 1440656 h 1440656"/>
                <a:gd name="connsiteX7" fmla="*/ 11906 w 1376362"/>
                <a:gd name="connsiteY7" fmla="*/ 1440656 h 1440656"/>
                <a:gd name="connsiteX8" fmla="*/ 0 w 1376362"/>
                <a:gd name="connsiteY8" fmla="*/ 1431131 h 1440656"/>
                <a:gd name="connsiteX9" fmla="*/ 0 w 1376362"/>
                <a:gd name="connsiteY9" fmla="*/ 1409700 h 1440656"/>
                <a:gd name="connsiteX10" fmla="*/ 14287 w 1376362"/>
                <a:gd name="connsiteY10" fmla="*/ 1383506 h 1440656"/>
                <a:gd name="connsiteX11" fmla="*/ 128587 w 1376362"/>
                <a:gd name="connsiteY11" fmla="*/ 1309687 h 1440656"/>
                <a:gd name="connsiteX12" fmla="*/ 257175 w 1376362"/>
                <a:gd name="connsiteY12" fmla="*/ 1216818 h 1440656"/>
                <a:gd name="connsiteX13" fmla="*/ 416718 w 1376362"/>
                <a:gd name="connsiteY13" fmla="*/ 1088231 h 1440656"/>
                <a:gd name="connsiteX14" fmla="*/ 564356 w 1376362"/>
                <a:gd name="connsiteY14" fmla="*/ 952500 h 1440656"/>
                <a:gd name="connsiteX15" fmla="*/ 714375 w 1376362"/>
                <a:gd name="connsiteY15" fmla="*/ 797718 h 1440656"/>
                <a:gd name="connsiteX16" fmla="*/ 833437 w 1376362"/>
                <a:gd name="connsiteY16" fmla="*/ 659606 h 1440656"/>
                <a:gd name="connsiteX17" fmla="*/ 954881 w 1376362"/>
                <a:gd name="connsiteY17" fmla="*/ 500062 h 1440656"/>
                <a:gd name="connsiteX18" fmla="*/ 1014412 w 1376362"/>
                <a:gd name="connsiteY18" fmla="*/ 402431 h 1440656"/>
                <a:gd name="connsiteX19" fmla="*/ 1040606 w 1376362"/>
                <a:gd name="connsiteY19" fmla="*/ 340518 h 1440656"/>
                <a:gd name="connsiteX20" fmla="*/ 1052512 w 1376362"/>
                <a:gd name="connsiteY20" fmla="*/ 295275 h 1440656"/>
                <a:gd name="connsiteX21" fmla="*/ 1059656 w 1376362"/>
                <a:gd name="connsiteY21" fmla="*/ 261937 h 1440656"/>
                <a:gd name="connsiteX22" fmla="*/ 1062037 w 1376362"/>
                <a:gd name="connsiteY22" fmla="*/ 235743 h 1440656"/>
                <a:gd name="connsiteX23" fmla="*/ 1059656 w 1376362"/>
                <a:gd name="connsiteY23" fmla="*/ 192881 h 1440656"/>
                <a:gd name="connsiteX24" fmla="*/ 1050131 w 1376362"/>
                <a:gd name="connsiteY24" fmla="*/ 150018 h 1440656"/>
                <a:gd name="connsiteX25" fmla="*/ 1031081 w 1376362"/>
                <a:gd name="connsiteY25" fmla="*/ 109537 h 1440656"/>
                <a:gd name="connsiteX26" fmla="*/ 983456 w 1376362"/>
                <a:gd name="connsiteY26" fmla="*/ 66675 h 1440656"/>
                <a:gd name="connsiteX27" fmla="*/ 1023937 w 1376362"/>
                <a:gd name="connsiteY27" fmla="*/ 0 h 1440656"/>
                <a:gd name="connsiteX28" fmla="*/ 1140618 w 1376362"/>
                <a:gd name="connsiteY28" fmla="*/ 73818 h 1440656"/>
                <a:gd name="connsiteX29" fmla="*/ 1228725 w 1376362"/>
                <a:gd name="connsiteY29" fmla="*/ 128587 h 1440656"/>
                <a:gd name="connsiteX30" fmla="*/ 1290637 w 1376362"/>
                <a:gd name="connsiteY30" fmla="*/ 176212 h 1440656"/>
                <a:gd name="connsiteX31" fmla="*/ 1331118 w 1376362"/>
                <a:gd name="connsiteY31" fmla="*/ 219075 h 1440656"/>
                <a:gd name="connsiteX32" fmla="*/ 1357312 w 1376362"/>
                <a:gd name="connsiteY32" fmla="*/ 250031 h 1440656"/>
                <a:gd name="connsiteX33" fmla="*/ 1369218 w 1376362"/>
                <a:gd name="connsiteY33" fmla="*/ 276225 h 1440656"/>
                <a:gd name="connsiteX34" fmla="*/ 1376362 w 1376362"/>
                <a:gd name="connsiteY34" fmla="*/ 295275 h 1440656"/>
                <a:gd name="connsiteX35" fmla="*/ 1376362 w 1376362"/>
                <a:gd name="connsiteY35" fmla="*/ 314325 h 1440656"/>
                <a:gd name="connsiteX36" fmla="*/ 1373981 w 1376362"/>
                <a:gd name="connsiteY36" fmla="*/ 350043 h 1440656"/>
                <a:gd name="connsiteX37" fmla="*/ 1354931 w 1376362"/>
                <a:gd name="connsiteY37" fmla="*/ 383381 h 1440656"/>
                <a:gd name="connsiteX38" fmla="*/ 1278731 w 1376362"/>
                <a:gd name="connsiteY38" fmla="*/ 466725 h 1440656"/>
                <a:gd name="connsiteX39" fmla="*/ 1164431 w 1376362"/>
                <a:gd name="connsiteY39" fmla="*/ 592931 h 1440656"/>
                <a:gd name="connsiteX40" fmla="*/ 1045368 w 1376362"/>
                <a:gd name="connsiteY40" fmla="*/ 714375 h 1440656"/>
                <a:gd name="connsiteX41" fmla="*/ 928687 w 1376362"/>
                <a:gd name="connsiteY41" fmla="*/ 833437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76362" h="1440656">
                  <a:moveTo>
                    <a:pt x="928687" y="833437"/>
                  </a:moveTo>
                  <a:lnTo>
                    <a:pt x="776287" y="973931"/>
                  </a:lnTo>
                  <a:lnTo>
                    <a:pt x="588168" y="1116806"/>
                  </a:lnTo>
                  <a:lnTo>
                    <a:pt x="345281" y="1273968"/>
                  </a:lnTo>
                  <a:lnTo>
                    <a:pt x="130968" y="1395412"/>
                  </a:lnTo>
                  <a:lnTo>
                    <a:pt x="57150" y="1433512"/>
                  </a:lnTo>
                  <a:lnTo>
                    <a:pt x="33337" y="1440656"/>
                  </a:lnTo>
                  <a:lnTo>
                    <a:pt x="11906" y="1440656"/>
                  </a:lnTo>
                  <a:lnTo>
                    <a:pt x="0" y="1431131"/>
                  </a:lnTo>
                  <a:lnTo>
                    <a:pt x="0" y="1409700"/>
                  </a:lnTo>
                  <a:lnTo>
                    <a:pt x="14287" y="1383506"/>
                  </a:lnTo>
                  <a:lnTo>
                    <a:pt x="128587" y="1309687"/>
                  </a:lnTo>
                  <a:lnTo>
                    <a:pt x="257175" y="1216818"/>
                  </a:lnTo>
                  <a:lnTo>
                    <a:pt x="416718" y="1088231"/>
                  </a:lnTo>
                  <a:lnTo>
                    <a:pt x="564356" y="952500"/>
                  </a:lnTo>
                  <a:lnTo>
                    <a:pt x="714375" y="797718"/>
                  </a:lnTo>
                  <a:lnTo>
                    <a:pt x="833437" y="659606"/>
                  </a:lnTo>
                  <a:lnTo>
                    <a:pt x="954881" y="500062"/>
                  </a:lnTo>
                  <a:lnTo>
                    <a:pt x="1014412" y="402431"/>
                  </a:lnTo>
                  <a:lnTo>
                    <a:pt x="1040606" y="340518"/>
                  </a:lnTo>
                  <a:lnTo>
                    <a:pt x="1052512" y="295275"/>
                  </a:lnTo>
                  <a:lnTo>
                    <a:pt x="1059656" y="261937"/>
                  </a:lnTo>
                  <a:lnTo>
                    <a:pt x="1062037" y="235743"/>
                  </a:lnTo>
                  <a:lnTo>
                    <a:pt x="1059656" y="192881"/>
                  </a:lnTo>
                  <a:lnTo>
                    <a:pt x="1050131" y="150018"/>
                  </a:lnTo>
                  <a:lnTo>
                    <a:pt x="1031081" y="109537"/>
                  </a:lnTo>
                  <a:lnTo>
                    <a:pt x="983456" y="66675"/>
                  </a:lnTo>
                  <a:lnTo>
                    <a:pt x="1023937" y="0"/>
                  </a:lnTo>
                  <a:lnTo>
                    <a:pt x="1140618" y="73818"/>
                  </a:lnTo>
                  <a:lnTo>
                    <a:pt x="1228725" y="128587"/>
                  </a:lnTo>
                  <a:lnTo>
                    <a:pt x="1290637" y="176212"/>
                  </a:lnTo>
                  <a:lnTo>
                    <a:pt x="1331118" y="219075"/>
                  </a:lnTo>
                  <a:lnTo>
                    <a:pt x="1357312" y="250031"/>
                  </a:lnTo>
                  <a:lnTo>
                    <a:pt x="1369218" y="276225"/>
                  </a:lnTo>
                  <a:lnTo>
                    <a:pt x="1376362" y="295275"/>
                  </a:lnTo>
                  <a:lnTo>
                    <a:pt x="1376362" y="314325"/>
                  </a:lnTo>
                  <a:lnTo>
                    <a:pt x="1373981" y="350043"/>
                  </a:lnTo>
                  <a:lnTo>
                    <a:pt x="1354931" y="383381"/>
                  </a:lnTo>
                  <a:lnTo>
                    <a:pt x="1278731" y="466725"/>
                  </a:lnTo>
                  <a:lnTo>
                    <a:pt x="1164431" y="592931"/>
                  </a:lnTo>
                  <a:lnTo>
                    <a:pt x="1045368" y="714375"/>
                  </a:lnTo>
                  <a:lnTo>
                    <a:pt x="928687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9">
              <a:extLst>
                <a:ext uri="{FF2B5EF4-FFF2-40B4-BE49-F238E27FC236}">
                  <a16:creationId xmlns:a16="http://schemas.microsoft.com/office/drawing/2014/main" id="{CABE9A87-5620-44CA-BE5F-D7B32564F9CD}"/>
                </a:ext>
              </a:extLst>
            </p:cNvPr>
            <p:cNvSpPr/>
            <p:nvPr/>
          </p:nvSpPr>
          <p:spPr>
            <a:xfrm>
              <a:off x="5643563" y="4335463"/>
              <a:ext cx="1624012" cy="1417637"/>
            </a:xfrm>
            <a:custGeom>
              <a:avLst/>
              <a:gdLst>
                <a:gd name="connsiteX0" fmla="*/ 128587 w 1624012"/>
                <a:gd name="connsiteY0" fmla="*/ 838200 h 1416844"/>
                <a:gd name="connsiteX1" fmla="*/ 147637 w 1624012"/>
                <a:gd name="connsiteY1" fmla="*/ 597694 h 1416844"/>
                <a:gd name="connsiteX2" fmla="*/ 154781 w 1624012"/>
                <a:gd name="connsiteY2" fmla="*/ 538163 h 1416844"/>
                <a:gd name="connsiteX3" fmla="*/ 164306 w 1624012"/>
                <a:gd name="connsiteY3" fmla="*/ 492919 h 1416844"/>
                <a:gd name="connsiteX4" fmla="*/ 171450 w 1624012"/>
                <a:gd name="connsiteY4" fmla="*/ 438150 h 1416844"/>
                <a:gd name="connsiteX5" fmla="*/ 173831 w 1624012"/>
                <a:gd name="connsiteY5" fmla="*/ 364332 h 1416844"/>
                <a:gd name="connsiteX6" fmla="*/ 171450 w 1624012"/>
                <a:gd name="connsiteY6" fmla="*/ 295275 h 1416844"/>
                <a:gd name="connsiteX7" fmla="*/ 159543 w 1624012"/>
                <a:gd name="connsiteY7" fmla="*/ 235744 h 1416844"/>
                <a:gd name="connsiteX8" fmla="*/ 138112 w 1624012"/>
                <a:gd name="connsiteY8" fmla="*/ 176213 h 1416844"/>
                <a:gd name="connsiteX9" fmla="*/ 123825 w 1624012"/>
                <a:gd name="connsiteY9" fmla="*/ 142875 h 1416844"/>
                <a:gd name="connsiteX10" fmla="*/ 95250 w 1624012"/>
                <a:gd name="connsiteY10" fmla="*/ 100013 h 1416844"/>
                <a:gd name="connsiteX11" fmla="*/ 0 w 1624012"/>
                <a:gd name="connsiteY11" fmla="*/ 0 h 1416844"/>
                <a:gd name="connsiteX12" fmla="*/ 121443 w 1624012"/>
                <a:gd name="connsiteY12" fmla="*/ 11907 h 1416844"/>
                <a:gd name="connsiteX13" fmla="*/ 250031 w 1624012"/>
                <a:gd name="connsiteY13" fmla="*/ 78582 h 1416844"/>
                <a:gd name="connsiteX14" fmla="*/ 316706 w 1624012"/>
                <a:gd name="connsiteY14" fmla="*/ 121444 h 1416844"/>
                <a:gd name="connsiteX15" fmla="*/ 352425 w 1624012"/>
                <a:gd name="connsiteY15" fmla="*/ 150019 h 1416844"/>
                <a:gd name="connsiteX16" fmla="*/ 392906 w 1624012"/>
                <a:gd name="connsiteY16" fmla="*/ 188119 h 1416844"/>
                <a:gd name="connsiteX17" fmla="*/ 419100 w 1624012"/>
                <a:gd name="connsiteY17" fmla="*/ 223838 h 1416844"/>
                <a:gd name="connsiteX18" fmla="*/ 433387 w 1624012"/>
                <a:gd name="connsiteY18" fmla="*/ 257175 h 1416844"/>
                <a:gd name="connsiteX19" fmla="*/ 440531 w 1624012"/>
                <a:gd name="connsiteY19" fmla="*/ 295275 h 1416844"/>
                <a:gd name="connsiteX20" fmla="*/ 435768 w 1624012"/>
                <a:gd name="connsiteY20" fmla="*/ 345282 h 1416844"/>
                <a:gd name="connsiteX21" fmla="*/ 407193 w 1624012"/>
                <a:gd name="connsiteY21" fmla="*/ 438150 h 1416844"/>
                <a:gd name="connsiteX22" fmla="*/ 383381 w 1624012"/>
                <a:gd name="connsiteY22" fmla="*/ 495300 h 1416844"/>
                <a:gd name="connsiteX23" fmla="*/ 354806 w 1624012"/>
                <a:gd name="connsiteY23" fmla="*/ 571500 h 1416844"/>
                <a:gd name="connsiteX24" fmla="*/ 333375 w 1624012"/>
                <a:gd name="connsiteY24" fmla="*/ 661988 h 1416844"/>
                <a:gd name="connsiteX25" fmla="*/ 319087 w 1624012"/>
                <a:gd name="connsiteY25" fmla="*/ 738188 h 1416844"/>
                <a:gd name="connsiteX26" fmla="*/ 309562 w 1624012"/>
                <a:gd name="connsiteY26" fmla="*/ 821532 h 1416844"/>
                <a:gd name="connsiteX27" fmla="*/ 307181 w 1624012"/>
                <a:gd name="connsiteY27" fmla="*/ 892969 h 1416844"/>
                <a:gd name="connsiteX28" fmla="*/ 309562 w 1624012"/>
                <a:gd name="connsiteY28" fmla="*/ 947738 h 1416844"/>
                <a:gd name="connsiteX29" fmla="*/ 316706 w 1624012"/>
                <a:gd name="connsiteY29" fmla="*/ 988219 h 1416844"/>
                <a:gd name="connsiteX30" fmla="*/ 326231 w 1624012"/>
                <a:gd name="connsiteY30" fmla="*/ 1028700 h 1416844"/>
                <a:gd name="connsiteX31" fmla="*/ 345281 w 1624012"/>
                <a:gd name="connsiteY31" fmla="*/ 1069182 h 1416844"/>
                <a:gd name="connsiteX32" fmla="*/ 369093 w 1624012"/>
                <a:gd name="connsiteY32" fmla="*/ 1097757 h 1416844"/>
                <a:gd name="connsiteX33" fmla="*/ 388143 w 1624012"/>
                <a:gd name="connsiteY33" fmla="*/ 1119188 h 1416844"/>
                <a:gd name="connsiteX34" fmla="*/ 421481 w 1624012"/>
                <a:gd name="connsiteY34" fmla="*/ 1138238 h 1416844"/>
                <a:gd name="connsiteX35" fmla="*/ 464343 w 1624012"/>
                <a:gd name="connsiteY35" fmla="*/ 1152525 h 1416844"/>
                <a:gd name="connsiteX36" fmla="*/ 502443 w 1624012"/>
                <a:gd name="connsiteY36" fmla="*/ 1162050 h 1416844"/>
                <a:gd name="connsiteX37" fmla="*/ 564356 w 1624012"/>
                <a:gd name="connsiteY37" fmla="*/ 1173957 h 1416844"/>
                <a:gd name="connsiteX38" fmla="*/ 633412 w 1624012"/>
                <a:gd name="connsiteY38" fmla="*/ 1183482 h 1416844"/>
                <a:gd name="connsiteX39" fmla="*/ 726281 w 1624012"/>
                <a:gd name="connsiteY39" fmla="*/ 1188244 h 1416844"/>
                <a:gd name="connsiteX40" fmla="*/ 897731 w 1624012"/>
                <a:gd name="connsiteY40" fmla="*/ 1188244 h 1416844"/>
                <a:gd name="connsiteX41" fmla="*/ 1042987 w 1624012"/>
                <a:gd name="connsiteY41" fmla="*/ 1181100 h 1416844"/>
                <a:gd name="connsiteX42" fmla="*/ 1173956 w 1624012"/>
                <a:gd name="connsiteY42" fmla="*/ 1166813 h 1416844"/>
                <a:gd name="connsiteX43" fmla="*/ 1476375 w 1624012"/>
                <a:gd name="connsiteY43" fmla="*/ 1066800 h 1416844"/>
                <a:gd name="connsiteX44" fmla="*/ 1519237 w 1624012"/>
                <a:gd name="connsiteY44" fmla="*/ 1095375 h 1416844"/>
                <a:gd name="connsiteX45" fmla="*/ 1569243 w 1624012"/>
                <a:gd name="connsiteY45" fmla="*/ 1135857 h 1416844"/>
                <a:gd name="connsiteX46" fmla="*/ 1595437 w 1624012"/>
                <a:gd name="connsiteY46" fmla="*/ 1164432 h 1416844"/>
                <a:gd name="connsiteX47" fmla="*/ 1607343 w 1624012"/>
                <a:gd name="connsiteY47" fmla="*/ 1178719 h 1416844"/>
                <a:gd name="connsiteX48" fmla="*/ 1619250 w 1624012"/>
                <a:gd name="connsiteY48" fmla="*/ 1200150 h 1416844"/>
                <a:gd name="connsiteX49" fmla="*/ 1624012 w 1624012"/>
                <a:gd name="connsiteY49" fmla="*/ 1221582 h 1416844"/>
                <a:gd name="connsiteX50" fmla="*/ 1616868 w 1624012"/>
                <a:gd name="connsiteY50" fmla="*/ 1264444 h 1416844"/>
                <a:gd name="connsiteX51" fmla="*/ 1602581 w 1624012"/>
                <a:gd name="connsiteY51" fmla="*/ 1293019 h 1416844"/>
                <a:gd name="connsiteX52" fmla="*/ 1583531 w 1624012"/>
                <a:gd name="connsiteY52" fmla="*/ 1316832 h 1416844"/>
                <a:gd name="connsiteX53" fmla="*/ 1554956 w 1624012"/>
                <a:gd name="connsiteY53" fmla="*/ 1340644 h 1416844"/>
                <a:gd name="connsiteX54" fmla="*/ 1514475 w 1624012"/>
                <a:gd name="connsiteY54" fmla="*/ 1357313 h 1416844"/>
                <a:gd name="connsiteX55" fmla="*/ 1452562 w 1624012"/>
                <a:gd name="connsiteY55" fmla="*/ 1369219 h 1416844"/>
                <a:gd name="connsiteX56" fmla="*/ 1359693 w 1624012"/>
                <a:gd name="connsiteY56" fmla="*/ 1381125 h 1416844"/>
                <a:gd name="connsiteX57" fmla="*/ 1152525 w 1624012"/>
                <a:gd name="connsiteY57" fmla="*/ 1402557 h 1416844"/>
                <a:gd name="connsiteX58" fmla="*/ 885825 w 1624012"/>
                <a:gd name="connsiteY58" fmla="*/ 1416844 h 1416844"/>
                <a:gd name="connsiteX59" fmla="*/ 740568 w 1624012"/>
                <a:gd name="connsiteY59" fmla="*/ 1412082 h 1416844"/>
                <a:gd name="connsiteX60" fmla="*/ 583406 w 1624012"/>
                <a:gd name="connsiteY60" fmla="*/ 1400175 h 1416844"/>
                <a:gd name="connsiteX61" fmla="*/ 497681 w 1624012"/>
                <a:gd name="connsiteY61" fmla="*/ 1385888 h 1416844"/>
                <a:gd name="connsiteX62" fmla="*/ 426243 w 1624012"/>
                <a:gd name="connsiteY62" fmla="*/ 1369219 h 1416844"/>
                <a:gd name="connsiteX63" fmla="*/ 376237 w 1624012"/>
                <a:gd name="connsiteY63" fmla="*/ 1352550 h 1416844"/>
                <a:gd name="connsiteX64" fmla="*/ 323850 w 1624012"/>
                <a:gd name="connsiteY64" fmla="*/ 1328738 h 1416844"/>
                <a:gd name="connsiteX65" fmla="*/ 297656 w 1624012"/>
                <a:gd name="connsiteY65" fmla="*/ 1314450 h 1416844"/>
                <a:gd name="connsiteX66" fmla="*/ 259556 w 1624012"/>
                <a:gd name="connsiteY66" fmla="*/ 1283494 h 1416844"/>
                <a:gd name="connsiteX67" fmla="*/ 226218 w 1624012"/>
                <a:gd name="connsiteY67" fmla="*/ 1250157 h 1416844"/>
                <a:gd name="connsiteX68" fmla="*/ 200025 w 1624012"/>
                <a:gd name="connsiteY68" fmla="*/ 1212057 h 1416844"/>
                <a:gd name="connsiteX69" fmla="*/ 173831 w 1624012"/>
                <a:gd name="connsiteY69" fmla="*/ 1166813 h 1416844"/>
                <a:gd name="connsiteX70" fmla="*/ 150018 w 1624012"/>
                <a:gd name="connsiteY70" fmla="*/ 1114425 h 1416844"/>
                <a:gd name="connsiteX71" fmla="*/ 138112 w 1624012"/>
                <a:gd name="connsiteY71" fmla="*/ 1066800 h 1416844"/>
                <a:gd name="connsiteX72" fmla="*/ 130968 w 1624012"/>
                <a:gd name="connsiteY72" fmla="*/ 1004888 h 1416844"/>
                <a:gd name="connsiteX73" fmla="*/ 128587 w 1624012"/>
                <a:gd name="connsiteY73" fmla="*/ 8382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624012" h="1416844">
                  <a:moveTo>
                    <a:pt x="128587" y="838200"/>
                  </a:moveTo>
                  <a:lnTo>
                    <a:pt x="147637" y="597694"/>
                  </a:lnTo>
                  <a:lnTo>
                    <a:pt x="154781" y="538163"/>
                  </a:lnTo>
                  <a:lnTo>
                    <a:pt x="164306" y="492919"/>
                  </a:lnTo>
                  <a:lnTo>
                    <a:pt x="171450" y="438150"/>
                  </a:lnTo>
                  <a:cubicBezTo>
                    <a:pt x="172244" y="413544"/>
                    <a:pt x="173037" y="388938"/>
                    <a:pt x="173831" y="364332"/>
                  </a:cubicBezTo>
                  <a:cubicBezTo>
                    <a:pt x="173037" y="341313"/>
                    <a:pt x="172244" y="318294"/>
                    <a:pt x="171450" y="295275"/>
                  </a:cubicBezTo>
                  <a:lnTo>
                    <a:pt x="159543" y="235744"/>
                  </a:lnTo>
                  <a:lnTo>
                    <a:pt x="138112" y="176213"/>
                  </a:lnTo>
                  <a:lnTo>
                    <a:pt x="123825" y="142875"/>
                  </a:lnTo>
                  <a:lnTo>
                    <a:pt x="95250" y="100013"/>
                  </a:lnTo>
                  <a:lnTo>
                    <a:pt x="0" y="0"/>
                  </a:lnTo>
                  <a:lnTo>
                    <a:pt x="121443" y="11907"/>
                  </a:lnTo>
                  <a:lnTo>
                    <a:pt x="250031" y="78582"/>
                  </a:lnTo>
                  <a:lnTo>
                    <a:pt x="316706" y="121444"/>
                  </a:lnTo>
                  <a:lnTo>
                    <a:pt x="352425" y="150019"/>
                  </a:lnTo>
                  <a:lnTo>
                    <a:pt x="392906" y="188119"/>
                  </a:lnTo>
                  <a:lnTo>
                    <a:pt x="419100" y="223838"/>
                  </a:lnTo>
                  <a:lnTo>
                    <a:pt x="433387" y="257175"/>
                  </a:lnTo>
                  <a:cubicBezTo>
                    <a:pt x="440687" y="293672"/>
                    <a:pt x="440531" y="280752"/>
                    <a:pt x="440531" y="295275"/>
                  </a:cubicBezTo>
                  <a:lnTo>
                    <a:pt x="435768" y="345282"/>
                  </a:lnTo>
                  <a:lnTo>
                    <a:pt x="407193" y="438150"/>
                  </a:lnTo>
                  <a:lnTo>
                    <a:pt x="383381" y="495300"/>
                  </a:lnTo>
                  <a:lnTo>
                    <a:pt x="354806" y="571500"/>
                  </a:lnTo>
                  <a:lnTo>
                    <a:pt x="333375" y="661988"/>
                  </a:lnTo>
                  <a:lnTo>
                    <a:pt x="319087" y="738188"/>
                  </a:lnTo>
                  <a:lnTo>
                    <a:pt x="309562" y="821532"/>
                  </a:lnTo>
                  <a:cubicBezTo>
                    <a:pt x="308768" y="845344"/>
                    <a:pt x="307975" y="869157"/>
                    <a:pt x="307181" y="892969"/>
                  </a:cubicBezTo>
                  <a:cubicBezTo>
                    <a:pt x="307975" y="911225"/>
                    <a:pt x="308768" y="929482"/>
                    <a:pt x="309562" y="947738"/>
                  </a:cubicBezTo>
                  <a:lnTo>
                    <a:pt x="316706" y="988219"/>
                  </a:lnTo>
                  <a:lnTo>
                    <a:pt x="326231" y="1028700"/>
                  </a:lnTo>
                  <a:lnTo>
                    <a:pt x="345281" y="1069182"/>
                  </a:lnTo>
                  <a:lnTo>
                    <a:pt x="369093" y="1097757"/>
                  </a:lnTo>
                  <a:lnTo>
                    <a:pt x="388143" y="1119188"/>
                  </a:lnTo>
                  <a:lnTo>
                    <a:pt x="421481" y="1138238"/>
                  </a:lnTo>
                  <a:lnTo>
                    <a:pt x="464343" y="1152525"/>
                  </a:lnTo>
                  <a:lnTo>
                    <a:pt x="502443" y="1162050"/>
                  </a:lnTo>
                  <a:lnTo>
                    <a:pt x="564356" y="1173957"/>
                  </a:lnTo>
                  <a:lnTo>
                    <a:pt x="633412" y="1183482"/>
                  </a:lnTo>
                  <a:lnTo>
                    <a:pt x="726281" y="1188244"/>
                  </a:lnTo>
                  <a:lnTo>
                    <a:pt x="897731" y="1188244"/>
                  </a:lnTo>
                  <a:lnTo>
                    <a:pt x="1042987" y="1181100"/>
                  </a:lnTo>
                  <a:lnTo>
                    <a:pt x="1173956" y="1166813"/>
                  </a:lnTo>
                  <a:lnTo>
                    <a:pt x="1476375" y="1066800"/>
                  </a:lnTo>
                  <a:lnTo>
                    <a:pt x="1519237" y="1095375"/>
                  </a:lnTo>
                  <a:lnTo>
                    <a:pt x="1569243" y="1135857"/>
                  </a:lnTo>
                  <a:lnTo>
                    <a:pt x="1595437" y="1164432"/>
                  </a:lnTo>
                  <a:lnTo>
                    <a:pt x="1607343" y="1178719"/>
                  </a:lnTo>
                  <a:lnTo>
                    <a:pt x="1619250" y="1200150"/>
                  </a:lnTo>
                  <a:lnTo>
                    <a:pt x="1624012" y="1221582"/>
                  </a:lnTo>
                  <a:lnTo>
                    <a:pt x="1616868" y="1264444"/>
                  </a:lnTo>
                  <a:lnTo>
                    <a:pt x="1602581" y="1293019"/>
                  </a:lnTo>
                  <a:lnTo>
                    <a:pt x="1583531" y="1316832"/>
                  </a:lnTo>
                  <a:lnTo>
                    <a:pt x="1554956" y="1340644"/>
                  </a:lnTo>
                  <a:lnTo>
                    <a:pt x="1514475" y="1357313"/>
                  </a:lnTo>
                  <a:lnTo>
                    <a:pt x="1452562" y="1369219"/>
                  </a:lnTo>
                  <a:lnTo>
                    <a:pt x="1359693" y="1381125"/>
                  </a:lnTo>
                  <a:lnTo>
                    <a:pt x="1152525" y="1402557"/>
                  </a:lnTo>
                  <a:lnTo>
                    <a:pt x="885825" y="1416844"/>
                  </a:lnTo>
                  <a:lnTo>
                    <a:pt x="740568" y="1412082"/>
                  </a:lnTo>
                  <a:lnTo>
                    <a:pt x="583406" y="1400175"/>
                  </a:lnTo>
                  <a:lnTo>
                    <a:pt x="497681" y="1385888"/>
                  </a:lnTo>
                  <a:lnTo>
                    <a:pt x="426243" y="1369219"/>
                  </a:lnTo>
                  <a:lnTo>
                    <a:pt x="376237" y="1352550"/>
                  </a:lnTo>
                  <a:lnTo>
                    <a:pt x="323850" y="1328738"/>
                  </a:lnTo>
                  <a:lnTo>
                    <a:pt x="297656" y="1314450"/>
                  </a:lnTo>
                  <a:lnTo>
                    <a:pt x="259556" y="1283494"/>
                  </a:lnTo>
                  <a:lnTo>
                    <a:pt x="226218" y="1250157"/>
                  </a:lnTo>
                  <a:lnTo>
                    <a:pt x="200025" y="1212057"/>
                  </a:lnTo>
                  <a:lnTo>
                    <a:pt x="173831" y="1166813"/>
                  </a:lnTo>
                  <a:lnTo>
                    <a:pt x="150018" y="1114425"/>
                  </a:lnTo>
                  <a:lnTo>
                    <a:pt x="138112" y="1066800"/>
                  </a:lnTo>
                  <a:lnTo>
                    <a:pt x="130968" y="1004888"/>
                  </a:lnTo>
                  <a:cubicBezTo>
                    <a:pt x="130174" y="948532"/>
                    <a:pt x="129381" y="892175"/>
                    <a:pt x="128587" y="8382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30">
              <a:extLst>
                <a:ext uri="{FF2B5EF4-FFF2-40B4-BE49-F238E27FC236}">
                  <a16:creationId xmlns:a16="http://schemas.microsoft.com/office/drawing/2014/main" id="{4680EE55-D34B-4740-8134-779F5FD3B3A0}"/>
                </a:ext>
              </a:extLst>
            </p:cNvPr>
            <p:cNvSpPr/>
            <p:nvPr/>
          </p:nvSpPr>
          <p:spPr>
            <a:xfrm>
              <a:off x="6858000" y="4792663"/>
              <a:ext cx="265113" cy="704850"/>
            </a:xfrm>
            <a:custGeom>
              <a:avLst/>
              <a:gdLst>
                <a:gd name="connsiteX0" fmla="*/ 230981 w 264319"/>
                <a:gd name="connsiteY0" fmla="*/ 316707 h 704850"/>
                <a:gd name="connsiteX1" fmla="*/ 252413 w 264319"/>
                <a:gd name="connsiteY1" fmla="*/ 557213 h 704850"/>
                <a:gd name="connsiteX2" fmla="*/ 264319 w 264319"/>
                <a:gd name="connsiteY2" fmla="*/ 647700 h 704850"/>
                <a:gd name="connsiteX3" fmla="*/ 0 w 264319"/>
                <a:gd name="connsiteY3" fmla="*/ 704850 h 704850"/>
                <a:gd name="connsiteX4" fmla="*/ 38100 w 264319"/>
                <a:gd name="connsiteY4" fmla="*/ 657225 h 704850"/>
                <a:gd name="connsiteX5" fmla="*/ 59531 w 264319"/>
                <a:gd name="connsiteY5" fmla="*/ 604838 h 704850"/>
                <a:gd name="connsiteX6" fmla="*/ 90488 w 264319"/>
                <a:gd name="connsiteY6" fmla="*/ 507207 h 704850"/>
                <a:gd name="connsiteX7" fmla="*/ 114300 w 264319"/>
                <a:gd name="connsiteY7" fmla="*/ 383382 h 704850"/>
                <a:gd name="connsiteX8" fmla="*/ 142875 w 264319"/>
                <a:gd name="connsiteY8" fmla="*/ 204788 h 704850"/>
                <a:gd name="connsiteX9" fmla="*/ 161925 w 264319"/>
                <a:gd name="connsiteY9" fmla="*/ 57150 h 704850"/>
                <a:gd name="connsiteX10" fmla="*/ 161925 w 264319"/>
                <a:gd name="connsiteY10" fmla="*/ 33338 h 704850"/>
                <a:gd name="connsiteX11" fmla="*/ 169069 w 264319"/>
                <a:gd name="connsiteY11" fmla="*/ 11907 h 704850"/>
                <a:gd name="connsiteX12" fmla="*/ 180975 w 264319"/>
                <a:gd name="connsiteY12" fmla="*/ 2382 h 704850"/>
                <a:gd name="connsiteX13" fmla="*/ 200025 w 264319"/>
                <a:gd name="connsiteY13" fmla="*/ 0 h 704850"/>
                <a:gd name="connsiteX14" fmla="*/ 207169 w 264319"/>
                <a:gd name="connsiteY14" fmla="*/ 11907 h 704850"/>
                <a:gd name="connsiteX15" fmla="*/ 214313 w 264319"/>
                <a:gd name="connsiteY15" fmla="*/ 102394 h 704850"/>
                <a:gd name="connsiteX16" fmla="*/ 230981 w 264319"/>
                <a:gd name="connsiteY16" fmla="*/ 316707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319" h="704850">
                  <a:moveTo>
                    <a:pt x="230981" y="316707"/>
                  </a:moveTo>
                  <a:lnTo>
                    <a:pt x="252413" y="557213"/>
                  </a:lnTo>
                  <a:lnTo>
                    <a:pt x="264319" y="647700"/>
                  </a:lnTo>
                  <a:lnTo>
                    <a:pt x="0" y="704850"/>
                  </a:lnTo>
                  <a:lnTo>
                    <a:pt x="38100" y="657225"/>
                  </a:lnTo>
                  <a:lnTo>
                    <a:pt x="59531" y="604838"/>
                  </a:lnTo>
                  <a:lnTo>
                    <a:pt x="90488" y="507207"/>
                  </a:lnTo>
                  <a:lnTo>
                    <a:pt x="114300" y="383382"/>
                  </a:lnTo>
                  <a:lnTo>
                    <a:pt x="142875" y="204788"/>
                  </a:lnTo>
                  <a:lnTo>
                    <a:pt x="161925" y="57150"/>
                  </a:lnTo>
                  <a:lnTo>
                    <a:pt x="161925" y="33338"/>
                  </a:lnTo>
                  <a:lnTo>
                    <a:pt x="169069" y="11907"/>
                  </a:lnTo>
                  <a:lnTo>
                    <a:pt x="180975" y="2382"/>
                  </a:lnTo>
                  <a:lnTo>
                    <a:pt x="200025" y="0"/>
                  </a:lnTo>
                  <a:lnTo>
                    <a:pt x="207169" y="11907"/>
                  </a:lnTo>
                  <a:lnTo>
                    <a:pt x="214313" y="102394"/>
                  </a:lnTo>
                  <a:lnTo>
                    <a:pt x="2309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1373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1197B3-9F94-4FA4-96DF-88B7A33D4F0A}"/>
              </a:ext>
            </a:extLst>
          </p:cNvPr>
          <p:cNvGrpSpPr/>
          <p:nvPr/>
        </p:nvGrpSpPr>
        <p:grpSpPr>
          <a:xfrm>
            <a:off x="2474913" y="1476375"/>
            <a:ext cx="4792662" cy="4418013"/>
            <a:chOff x="2474913" y="1476375"/>
            <a:chExt cx="4792662" cy="44180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DE7D88E-BB65-F548-B22E-D98B2736D7E8}"/>
                </a:ext>
              </a:extLst>
            </p:cNvPr>
            <p:cNvSpPr/>
            <p:nvPr/>
          </p:nvSpPr>
          <p:spPr>
            <a:xfrm>
              <a:off x="2474913" y="1506538"/>
              <a:ext cx="1530350" cy="1665287"/>
            </a:xfrm>
            <a:custGeom>
              <a:avLst/>
              <a:gdLst>
                <a:gd name="connsiteX0" fmla="*/ 1085850 w 1531144"/>
                <a:gd name="connsiteY0" fmla="*/ 752475 h 1664494"/>
                <a:gd name="connsiteX1" fmla="*/ 842962 w 1531144"/>
                <a:gd name="connsiteY1" fmla="*/ 1002507 h 1664494"/>
                <a:gd name="connsiteX2" fmla="*/ 638175 w 1531144"/>
                <a:gd name="connsiteY2" fmla="*/ 1193007 h 1664494"/>
                <a:gd name="connsiteX3" fmla="*/ 492919 w 1531144"/>
                <a:gd name="connsiteY3" fmla="*/ 1314450 h 1664494"/>
                <a:gd name="connsiteX4" fmla="*/ 340519 w 1531144"/>
                <a:gd name="connsiteY4" fmla="*/ 1435894 h 1664494"/>
                <a:gd name="connsiteX5" fmla="*/ 171450 w 1531144"/>
                <a:gd name="connsiteY5" fmla="*/ 1569244 h 1664494"/>
                <a:gd name="connsiteX6" fmla="*/ 64294 w 1531144"/>
                <a:gd name="connsiteY6" fmla="*/ 1654969 h 1664494"/>
                <a:gd name="connsiteX7" fmla="*/ 40481 w 1531144"/>
                <a:gd name="connsiteY7" fmla="*/ 1662113 h 1664494"/>
                <a:gd name="connsiteX8" fmla="*/ 16669 w 1531144"/>
                <a:gd name="connsiteY8" fmla="*/ 1664494 h 1664494"/>
                <a:gd name="connsiteX9" fmla="*/ 2381 w 1531144"/>
                <a:gd name="connsiteY9" fmla="*/ 1657350 h 1664494"/>
                <a:gd name="connsiteX10" fmla="*/ 0 w 1531144"/>
                <a:gd name="connsiteY10" fmla="*/ 1640682 h 1664494"/>
                <a:gd name="connsiteX11" fmla="*/ 9525 w 1531144"/>
                <a:gd name="connsiteY11" fmla="*/ 1612107 h 1664494"/>
                <a:gd name="connsiteX12" fmla="*/ 92869 w 1531144"/>
                <a:gd name="connsiteY12" fmla="*/ 1533525 h 1664494"/>
                <a:gd name="connsiteX13" fmla="*/ 238125 w 1531144"/>
                <a:gd name="connsiteY13" fmla="*/ 1390650 h 1664494"/>
                <a:gd name="connsiteX14" fmla="*/ 411956 w 1531144"/>
                <a:gd name="connsiteY14" fmla="*/ 1216819 h 1664494"/>
                <a:gd name="connsiteX15" fmla="*/ 600075 w 1531144"/>
                <a:gd name="connsiteY15" fmla="*/ 1012032 h 1664494"/>
                <a:gd name="connsiteX16" fmla="*/ 738187 w 1531144"/>
                <a:gd name="connsiteY16" fmla="*/ 840582 h 1664494"/>
                <a:gd name="connsiteX17" fmla="*/ 902494 w 1531144"/>
                <a:gd name="connsiteY17" fmla="*/ 616744 h 1664494"/>
                <a:gd name="connsiteX18" fmla="*/ 1016794 w 1531144"/>
                <a:gd name="connsiteY18" fmla="*/ 452438 h 1664494"/>
                <a:gd name="connsiteX19" fmla="*/ 1114425 w 1531144"/>
                <a:gd name="connsiteY19" fmla="*/ 292894 h 1664494"/>
                <a:gd name="connsiteX20" fmla="*/ 1147762 w 1531144"/>
                <a:gd name="connsiteY20" fmla="*/ 221457 h 1664494"/>
                <a:gd name="connsiteX21" fmla="*/ 1154906 w 1531144"/>
                <a:gd name="connsiteY21" fmla="*/ 200025 h 1664494"/>
                <a:gd name="connsiteX22" fmla="*/ 1154906 w 1531144"/>
                <a:gd name="connsiteY22" fmla="*/ 180975 h 1664494"/>
                <a:gd name="connsiteX23" fmla="*/ 1152525 w 1531144"/>
                <a:gd name="connsiteY23" fmla="*/ 154782 h 1664494"/>
                <a:gd name="connsiteX24" fmla="*/ 1145381 w 1531144"/>
                <a:gd name="connsiteY24" fmla="*/ 126207 h 1664494"/>
                <a:gd name="connsiteX25" fmla="*/ 1133475 w 1531144"/>
                <a:gd name="connsiteY25" fmla="*/ 102394 h 1664494"/>
                <a:gd name="connsiteX26" fmla="*/ 1114425 w 1531144"/>
                <a:gd name="connsiteY26" fmla="*/ 80963 h 1664494"/>
                <a:gd name="connsiteX27" fmla="*/ 1097756 w 1531144"/>
                <a:gd name="connsiteY27" fmla="*/ 59532 h 1664494"/>
                <a:gd name="connsiteX28" fmla="*/ 1081087 w 1531144"/>
                <a:gd name="connsiteY28" fmla="*/ 38100 h 1664494"/>
                <a:gd name="connsiteX29" fmla="*/ 1073944 w 1531144"/>
                <a:gd name="connsiteY29" fmla="*/ 26194 h 1664494"/>
                <a:gd name="connsiteX30" fmla="*/ 1076325 w 1531144"/>
                <a:gd name="connsiteY30" fmla="*/ 9525 h 1664494"/>
                <a:gd name="connsiteX31" fmla="*/ 1088231 w 1531144"/>
                <a:gd name="connsiteY31" fmla="*/ 2382 h 1664494"/>
                <a:gd name="connsiteX32" fmla="*/ 1116806 w 1531144"/>
                <a:gd name="connsiteY32" fmla="*/ 0 h 1664494"/>
                <a:gd name="connsiteX33" fmla="*/ 1193006 w 1531144"/>
                <a:gd name="connsiteY33" fmla="*/ 16669 h 1664494"/>
                <a:gd name="connsiteX34" fmla="*/ 1285875 w 1531144"/>
                <a:gd name="connsiteY34" fmla="*/ 47625 h 1664494"/>
                <a:gd name="connsiteX35" fmla="*/ 1371600 w 1531144"/>
                <a:gd name="connsiteY35" fmla="*/ 90488 h 1664494"/>
                <a:gd name="connsiteX36" fmla="*/ 1438275 w 1531144"/>
                <a:gd name="connsiteY36" fmla="*/ 135732 h 1664494"/>
                <a:gd name="connsiteX37" fmla="*/ 1481137 w 1531144"/>
                <a:gd name="connsiteY37" fmla="*/ 171450 h 1664494"/>
                <a:gd name="connsiteX38" fmla="*/ 1502569 w 1531144"/>
                <a:gd name="connsiteY38" fmla="*/ 192882 h 1664494"/>
                <a:gd name="connsiteX39" fmla="*/ 1519237 w 1531144"/>
                <a:gd name="connsiteY39" fmla="*/ 219075 h 1664494"/>
                <a:gd name="connsiteX40" fmla="*/ 1526381 w 1531144"/>
                <a:gd name="connsiteY40" fmla="*/ 235744 h 1664494"/>
                <a:gd name="connsiteX41" fmla="*/ 1531144 w 1531144"/>
                <a:gd name="connsiteY41" fmla="*/ 266700 h 1664494"/>
                <a:gd name="connsiteX42" fmla="*/ 1531144 w 1531144"/>
                <a:gd name="connsiteY42" fmla="*/ 292894 h 1664494"/>
                <a:gd name="connsiteX43" fmla="*/ 1526381 w 1531144"/>
                <a:gd name="connsiteY43" fmla="*/ 314325 h 1664494"/>
                <a:gd name="connsiteX44" fmla="*/ 1509712 w 1531144"/>
                <a:gd name="connsiteY44" fmla="*/ 335757 h 1664494"/>
                <a:gd name="connsiteX45" fmla="*/ 1426369 w 1531144"/>
                <a:gd name="connsiteY45" fmla="*/ 390525 h 1664494"/>
                <a:gd name="connsiteX46" fmla="*/ 1326356 w 1531144"/>
                <a:gd name="connsiteY46" fmla="*/ 481013 h 1664494"/>
                <a:gd name="connsiteX47" fmla="*/ 1085850 w 1531144"/>
                <a:gd name="connsiteY47" fmla="*/ 752475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31144" h="1664494">
                  <a:moveTo>
                    <a:pt x="1085850" y="752475"/>
                  </a:moveTo>
                  <a:lnTo>
                    <a:pt x="842962" y="1002507"/>
                  </a:lnTo>
                  <a:lnTo>
                    <a:pt x="638175" y="1193007"/>
                  </a:lnTo>
                  <a:lnTo>
                    <a:pt x="492919" y="1314450"/>
                  </a:lnTo>
                  <a:lnTo>
                    <a:pt x="340519" y="1435894"/>
                  </a:lnTo>
                  <a:lnTo>
                    <a:pt x="171450" y="1569244"/>
                  </a:lnTo>
                  <a:lnTo>
                    <a:pt x="64294" y="1654969"/>
                  </a:lnTo>
                  <a:lnTo>
                    <a:pt x="40481" y="1662113"/>
                  </a:lnTo>
                  <a:lnTo>
                    <a:pt x="16669" y="1664494"/>
                  </a:lnTo>
                  <a:lnTo>
                    <a:pt x="2381" y="1657350"/>
                  </a:lnTo>
                  <a:lnTo>
                    <a:pt x="0" y="1640682"/>
                  </a:lnTo>
                  <a:lnTo>
                    <a:pt x="9525" y="1612107"/>
                  </a:lnTo>
                  <a:lnTo>
                    <a:pt x="92869" y="1533525"/>
                  </a:lnTo>
                  <a:lnTo>
                    <a:pt x="238125" y="1390650"/>
                  </a:lnTo>
                  <a:lnTo>
                    <a:pt x="411956" y="1216819"/>
                  </a:lnTo>
                  <a:lnTo>
                    <a:pt x="600075" y="1012032"/>
                  </a:lnTo>
                  <a:lnTo>
                    <a:pt x="738187" y="840582"/>
                  </a:lnTo>
                  <a:lnTo>
                    <a:pt x="902494" y="616744"/>
                  </a:lnTo>
                  <a:lnTo>
                    <a:pt x="1016794" y="452438"/>
                  </a:lnTo>
                  <a:lnTo>
                    <a:pt x="1114425" y="292894"/>
                  </a:lnTo>
                  <a:lnTo>
                    <a:pt x="1147762" y="221457"/>
                  </a:lnTo>
                  <a:lnTo>
                    <a:pt x="1154906" y="200025"/>
                  </a:lnTo>
                  <a:lnTo>
                    <a:pt x="1154906" y="180975"/>
                  </a:lnTo>
                  <a:lnTo>
                    <a:pt x="1152525" y="154782"/>
                  </a:lnTo>
                  <a:lnTo>
                    <a:pt x="1145381" y="126207"/>
                  </a:lnTo>
                  <a:lnTo>
                    <a:pt x="1133475" y="102394"/>
                  </a:lnTo>
                  <a:lnTo>
                    <a:pt x="1114425" y="80963"/>
                  </a:lnTo>
                  <a:lnTo>
                    <a:pt x="1097756" y="59532"/>
                  </a:lnTo>
                  <a:lnTo>
                    <a:pt x="1081087" y="38100"/>
                  </a:lnTo>
                  <a:lnTo>
                    <a:pt x="1073944" y="26194"/>
                  </a:lnTo>
                  <a:lnTo>
                    <a:pt x="1076325" y="9525"/>
                  </a:lnTo>
                  <a:lnTo>
                    <a:pt x="1088231" y="2382"/>
                  </a:lnTo>
                  <a:lnTo>
                    <a:pt x="1116806" y="0"/>
                  </a:lnTo>
                  <a:lnTo>
                    <a:pt x="1193006" y="16669"/>
                  </a:lnTo>
                  <a:lnTo>
                    <a:pt x="1285875" y="47625"/>
                  </a:lnTo>
                  <a:lnTo>
                    <a:pt x="1371600" y="90488"/>
                  </a:lnTo>
                  <a:lnTo>
                    <a:pt x="1438275" y="135732"/>
                  </a:lnTo>
                  <a:lnTo>
                    <a:pt x="1481137" y="171450"/>
                  </a:lnTo>
                  <a:lnTo>
                    <a:pt x="1502569" y="192882"/>
                  </a:lnTo>
                  <a:lnTo>
                    <a:pt x="1519237" y="219075"/>
                  </a:lnTo>
                  <a:lnTo>
                    <a:pt x="1526381" y="235744"/>
                  </a:lnTo>
                  <a:lnTo>
                    <a:pt x="1531144" y="266700"/>
                  </a:lnTo>
                  <a:lnTo>
                    <a:pt x="1531144" y="292894"/>
                  </a:lnTo>
                  <a:lnTo>
                    <a:pt x="1526381" y="314325"/>
                  </a:lnTo>
                  <a:lnTo>
                    <a:pt x="1509712" y="335757"/>
                  </a:lnTo>
                  <a:lnTo>
                    <a:pt x="1426369" y="390525"/>
                  </a:lnTo>
                  <a:lnTo>
                    <a:pt x="1326356" y="481013"/>
                  </a:lnTo>
                  <a:lnTo>
                    <a:pt x="10858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E38D59D-3FE6-D943-AA1F-F741F35CED87}"/>
                </a:ext>
              </a:extLst>
            </p:cNvPr>
            <p:cNvSpPr/>
            <p:nvPr/>
          </p:nvSpPr>
          <p:spPr>
            <a:xfrm>
              <a:off x="3108325" y="2757488"/>
              <a:ext cx="1090613" cy="338137"/>
            </a:xfrm>
            <a:custGeom>
              <a:avLst/>
              <a:gdLst>
                <a:gd name="connsiteX0" fmla="*/ 745332 w 1090613"/>
                <a:gd name="connsiteY0" fmla="*/ 250031 h 338137"/>
                <a:gd name="connsiteX1" fmla="*/ 500063 w 1090613"/>
                <a:gd name="connsiteY1" fmla="*/ 295275 h 338137"/>
                <a:gd name="connsiteX2" fmla="*/ 297657 w 1090613"/>
                <a:gd name="connsiteY2" fmla="*/ 338137 h 338137"/>
                <a:gd name="connsiteX3" fmla="*/ 200025 w 1090613"/>
                <a:gd name="connsiteY3" fmla="*/ 314325 h 338137"/>
                <a:gd name="connsiteX4" fmla="*/ 97632 w 1090613"/>
                <a:gd name="connsiteY4" fmla="*/ 283368 h 338137"/>
                <a:gd name="connsiteX5" fmla="*/ 47625 w 1090613"/>
                <a:gd name="connsiteY5" fmla="*/ 261937 h 338137"/>
                <a:gd name="connsiteX6" fmla="*/ 14288 w 1090613"/>
                <a:gd name="connsiteY6" fmla="*/ 238125 h 338137"/>
                <a:gd name="connsiteX7" fmla="*/ 4763 w 1090613"/>
                <a:gd name="connsiteY7" fmla="*/ 226218 h 338137"/>
                <a:gd name="connsiteX8" fmla="*/ 0 w 1090613"/>
                <a:gd name="connsiteY8" fmla="*/ 214312 h 338137"/>
                <a:gd name="connsiteX9" fmla="*/ 2382 w 1090613"/>
                <a:gd name="connsiteY9" fmla="*/ 200025 h 338137"/>
                <a:gd name="connsiteX10" fmla="*/ 14288 w 1090613"/>
                <a:gd name="connsiteY10" fmla="*/ 188118 h 338137"/>
                <a:gd name="connsiteX11" fmla="*/ 54769 w 1090613"/>
                <a:gd name="connsiteY11" fmla="*/ 176212 h 338137"/>
                <a:gd name="connsiteX12" fmla="*/ 126207 w 1090613"/>
                <a:gd name="connsiteY12" fmla="*/ 178593 h 338137"/>
                <a:gd name="connsiteX13" fmla="*/ 200025 w 1090613"/>
                <a:gd name="connsiteY13" fmla="*/ 176212 h 338137"/>
                <a:gd name="connsiteX14" fmla="*/ 283369 w 1090613"/>
                <a:gd name="connsiteY14" fmla="*/ 171450 h 338137"/>
                <a:gd name="connsiteX15" fmla="*/ 381000 w 1090613"/>
                <a:gd name="connsiteY15" fmla="*/ 154781 h 338137"/>
                <a:gd name="connsiteX16" fmla="*/ 492919 w 1090613"/>
                <a:gd name="connsiteY16" fmla="*/ 130968 h 338137"/>
                <a:gd name="connsiteX17" fmla="*/ 597694 w 1090613"/>
                <a:gd name="connsiteY17" fmla="*/ 107156 h 338137"/>
                <a:gd name="connsiteX18" fmla="*/ 752475 w 1090613"/>
                <a:gd name="connsiteY18" fmla="*/ 66675 h 338137"/>
                <a:gd name="connsiteX19" fmla="*/ 781050 w 1090613"/>
                <a:gd name="connsiteY19" fmla="*/ 45243 h 338137"/>
                <a:gd name="connsiteX20" fmla="*/ 814388 w 1090613"/>
                <a:gd name="connsiteY20" fmla="*/ 23812 h 338137"/>
                <a:gd name="connsiteX21" fmla="*/ 845344 w 1090613"/>
                <a:gd name="connsiteY21" fmla="*/ 7143 h 338137"/>
                <a:gd name="connsiteX22" fmla="*/ 888207 w 1090613"/>
                <a:gd name="connsiteY22" fmla="*/ 0 h 338137"/>
                <a:gd name="connsiteX23" fmla="*/ 933450 w 1090613"/>
                <a:gd name="connsiteY23" fmla="*/ 2381 h 338137"/>
                <a:gd name="connsiteX24" fmla="*/ 978694 w 1090613"/>
                <a:gd name="connsiteY24" fmla="*/ 11906 h 338137"/>
                <a:gd name="connsiteX25" fmla="*/ 1033463 w 1090613"/>
                <a:gd name="connsiteY25" fmla="*/ 28575 h 338137"/>
                <a:gd name="connsiteX26" fmla="*/ 1064419 w 1090613"/>
                <a:gd name="connsiteY26" fmla="*/ 45243 h 338137"/>
                <a:gd name="connsiteX27" fmla="*/ 1085850 w 1090613"/>
                <a:gd name="connsiteY27" fmla="*/ 66675 h 338137"/>
                <a:gd name="connsiteX28" fmla="*/ 1090613 w 1090613"/>
                <a:gd name="connsiteY28" fmla="*/ 85725 h 338137"/>
                <a:gd name="connsiteX29" fmla="*/ 1090613 w 1090613"/>
                <a:gd name="connsiteY29" fmla="*/ 123825 h 338137"/>
                <a:gd name="connsiteX30" fmla="*/ 1069182 w 1090613"/>
                <a:gd name="connsiteY30" fmla="*/ 159543 h 338137"/>
                <a:gd name="connsiteX31" fmla="*/ 1021557 w 1090613"/>
                <a:gd name="connsiteY31" fmla="*/ 185737 h 338137"/>
                <a:gd name="connsiteX32" fmla="*/ 954882 w 1090613"/>
                <a:gd name="connsiteY32" fmla="*/ 207168 h 338137"/>
                <a:gd name="connsiteX33" fmla="*/ 745332 w 1090613"/>
                <a:gd name="connsiteY33" fmla="*/ 250031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3" h="338137">
                  <a:moveTo>
                    <a:pt x="745332" y="250031"/>
                  </a:moveTo>
                  <a:lnTo>
                    <a:pt x="500063" y="295275"/>
                  </a:lnTo>
                  <a:lnTo>
                    <a:pt x="297657" y="338137"/>
                  </a:lnTo>
                  <a:lnTo>
                    <a:pt x="200025" y="314325"/>
                  </a:lnTo>
                  <a:lnTo>
                    <a:pt x="97632" y="283368"/>
                  </a:lnTo>
                  <a:lnTo>
                    <a:pt x="47625" y="261937"/>
                  </a:lnTo>
                  <a:lnTo>
                    <a:pt x="14288" y="238125"/>
                  </a:lnTo>
                  <a:lnTo>
                    <a:pt x="4763" y="226218"/>
                  </a:lnTo>
                  <a:lnTo>
                    <a:pt x="0" y="214312"/>
                  </a:lnTo>
                  <a:cubicBezTo>
                    <a:pt x="2538" y="201628"/>
                    <a:pt x="2382" y="206453"/>
                    <a:pt x="2382" y="200025"/>
                  </a:cubicBezTo>
                  <a:lnTo>
                    <a:pt x="14288" y="188118"/>
                  </a:lnTo>
                  <a:lnTo>
                    <a:pt x="54769" y="176212"/>
                  </a:lnTo>
                  <a:lnTo>
                    <a:pt x="126207" y="178593"/>
                  </a:lnTo>
                  <a:lnTo>
                    <a:pt x="200025" y="176212"/>
                  </a:lnTo>
                  <a:lnTo>
                    <a:pt x="283369" y="171450"/>
                  </a:lnTo>
                  <a:lnTo>
                    <a:pt x="381000" y="154781"/>
                  </a:lnTo>
                  <a:lnTo>
                    <a:pt x="492919" y="130968"/>
                  </a:lnTo>
                  <a:lnTo>
                    <a:pt x="597694" y="107156"/>
                  </a:lnTo>
                  <a:lnTo>
                    <a:pt x="752475" y="66675"/>
                  </a:lnTo>
                  <a:lnTo>
                    <a:pt x="781050" y="45243"/>
                  </a:lnTo>
                  <a:lnTo>
                    <a:pt x="814388" y="23812"/>
                  </a:lnTo>
                  <a:lnTo>
                    <a:pt x="845344" y="7143"/>
                  </a:lnTo>
                  <a:lnTo>
                    <a:pt x="888207" y="0"/>
                  </a:lnTo>
                  <a:lnTo>
                    <a:pt x="933450" y="2381"/>
                  </a:lnTo>
                  <a:lnTo>
                    <a:pt x="978694" y="11906"/>
                  </a:lnTo>
                  <a:lnTo>
                    <a:pt x="1033463" y="28575"/>
                  </a:lnTo>
                  <a:lnTo>
                    <a:pt x="1064419" y="45243"/>
                  </a:lnTo>
                  <a:lnTo>
                    <a:pt x="1085850" y="66675"/>
                  </a:lnTo>
                  <a:lnTo>
                    <a:pt x="1090613" y="85725"/>
                  </a:lnTo>
                  <a:lnTo>
                    <a:pt x="1090613" y="123825"/>
                  </a:lnTo>
                  <a:lnTo>
                    <a:pt x="1069182" y="159543"/>
                  </a:lnTo>
                  <a:lnTo>
                    <a:pt x="1021557" y="185737"/>
                  </a:lnTo>
                  <a:lnTo>
                    <a:pt x="954882" y="207168"/>
                  </a:lnTo>
                  <a:lnTo>
                    <a:pt x="74533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EA9BD68-4742-2C48-9344-A09607966070}"/>
                </a:ext>
              </a:extLst>
            </p:cNvPr>
            <p:cNvSpPr/>
            <p:nvPr/>
          </p:nvSpPr>
          <p:spPr>
            <a:xfrm>
              <a:off x="2681288" y="3427413"/>
              <a:ext cx="1757362" cy="449262"/>
            </a:xfrm>
            <a:custGeom>
              <a:avLst/>
              <a:gdLst>
                <a:gd name="connsiteX0" fmla="*/ 1369218 w 1757504"/>
                <a:gd name="connsiteY0" fmla="*/ 261937 h 450056"/>
                <a:gd name="connsiteX1" fmla="*/ 1116806 w 1757504"/>
                <a:gd name="connsiteY1" fmla="*/ 316706 h 450056"/>
                <a:gd name="connsiteX2" fmla="*/ 833437 w 1757504"/>
                <a:gd name="connsiteY2" fmla="*/ 369094 h 450056"/>
                <a:gd name="connsiteX3" fmla="*/ 607218 w 1757504"/>
                <a:gd name="connsiteY3" fmla="*/ 421481 h 450056"/>
                <a:gd name="connsiteX4" fmla="*/ 500062 w 1757504"/>
                <a:gd name="connsiteY4" fmla="*/ 438150 h 450056"/>
                <a:gd name="connsiteX5" fmla="*/ 419100 w 1757504"/>
                <a:gd name="connsiteY5" fmla="*/ 447675 h 450056"/>
                <a:gd name="connsiteX6" fmla="*/ 338137 w 1757504"/>
                <a:gd name="connsiteY6" fmla="*/ 450056 h 450056"/>
                <a:gd name="connsiteX7" fmla="*/ 273843 w 1757504"/>
                <a:gd name="connsiteY7" fmla="*/ 445294 h 450056"/>
                <a:gd name="connsiteX8" fmla="*/ 223837 w 1757504"/>
                <a:gd name="connsiteY8" fmla="*/ 435769 h 450056"/>
                <a:gd name="connsiteX9" fmla="*/ 188118 w 1757504"/>
                <a:gd name="connsiteY9" fmla="*/ 423862 h 450056"/>
                <a:gd name="connsiteX10" fmla="*/ 121443 w 1757504"/>
                <a:gd name="connsiteY10" fmla="*/ 388144 h 450056"/>
                <a:gd name="connsiteX11" fmla="*/ 69056 w 1757504"/>
                <a:gd name="connsiteY11" fmla="*/ 350044 h 450056"/>
                <a:gd name="connsiteX12" fmla="*/ 16668 w 1757504"/>
                <a:gd name="connsiteY12" fmla="*/ 307181 h 450056"/>
                <a:gd name="connsiteX13" fmla="*/ 2381 w 1757504"/>
                <a:gd name="connsiteY13" fmla="*/ 288131 h 450056"/>
                <a:gd name="connsiteX14" fmla="*/ 0 w 1757504"/>
                <a:gd name="connsiteY14" fmla="*/ 261937 h 450056"/>
                <a:gd name="connsiteX15" fmla="*/ 11906 w 1757504"/>
                <a:gd name="connsiteY15" fmla="*/ 247650 h 450056"/>
                <a:gd name="connsiteX16" fmla="*/ 28575 w 1757504"/>
                <a:gd name="connsiteY16" fmla="*/ 240506 h 450056"/>
                <a:gd name="connsiteX17" fmla="*/ 59531 w 1757504"/>
                <a:gd name="connsiteY17" fmla="*/ 245269 h 450056"/>
                <a:gd name="connsiteX18" fmla="*/ 95250 w 1757504"/>
                <a:gd name="connsiteY18" fmla="*/ 264319 h 450056"/>
                <a:gd name="connsiteX19" fmla="*/ 135731 w 1757504"/>
                <a:gd name="connsiteY19" fmla="*/ 278606 h 450056"/>
                <a:gd name="connsiteX20" fmla="*/ 183356 w 1757504"/>
                <a:gd name="connsiteY20" fmla="*/ 288131 h 450056"/>
                <a:gd name="connsiteX21" fmla="*/ 228600 w 1757504"/>
                <a:gd name="connsiteY21" fmla="*/ 292894 h 450056"/>
                <a:gd name="connsiteX22" fmla="*/ 283368 w 1757504"/>
                <a:gd name="connsiteY22" fmla="*/ 292894 h 450056"/>
                <a:gd name="connsiteX23" fmla="*/ 354806 w 1757504"/>
                <a:gd name="connsiteY23" fmla="*/ 292894 h 450056"/>
                <a:gd name="connsiteX24" fmla="*/ 500062 w 1757504"/>
                <a:gd name="connsiteY24" fmla="*/ 269081 h 450056"/>
                <a:gd name="connsiteX25" fmla="*/ 723900 w 1757504"/>
                <a:gd name="connsiteY25" fmla="*/ 214312 h 450056"/>
                <a:gd name="connsiteX26" fmla="*/ 907256 w 1757504"/>
                <a:gd name="connsiteY26" fmla="*/ 159544 h 450056"/>
                <a:gd name="connsiteX27" fmla="*/ 1133475 w 1757504"/>
                <a:gd name="connsiteY27" fmla="*/ 130969 h 450056"/>
                <a:gd name="connsiteX28" fmla="*/ 1226343 w 1757504"/>
                <a:gd name="connsiteY28" fmla="*/ 107156 h 450056"/>
                <a:gd name="connsiteX29" fmla="*/ 1326356 w 1757504"/>
                <a:gd name="connsiteY29" fmla="*/ 88106 h 450056"/>
                <a:gd name="connsiteX30" fmla="*/ 1362075 w 1757504"/>
                <a:gd name="connsiteY30" fmla="*/ 64294 h 450056"/>
                <a:gd name="connsiteX31" fmla="*/ 1407318 w 1757504"/>
                <a:gd name="connsiteY31" fmla="*/ 33337 h 450056"/>
                <a:gd name="connsiteX32" fmla="*/ 1454943 w 1757504"/>
                <a:gd name="connsiteY32" fmla="*/ 9525 h 450056"/>
                <a:gd name="connsiteX33" fmla="*/ 1495425 w 1757504"/>
                <a:gd name="connsiteY33" fmla="*/ 0 h 450056"/>
                <a:gd name="connsiteX34" fmla="*/ 1545431 w 1757504"/>
                <a:gd name="connsiteY34" fmla="*/ 0 h 450056"/>
                <a:gd name="connsiteX35" fmla="*/ 1614487 w 1757504"/>
                <a:gd name="connsiteY35" fmla="*/ 9525 h 450056"/>
                <a:gd name="connsiteX36" fmla="*/ 1678781 w 1757504"/>
                <a:gd name="connsiteY36" fmla="*/ 23812 h 450056"/>
                <a:gd name="connsiteX37" fmla="*/ 1712118 w 1757504"/>
                <a:gd name="connsiteY37" fmla="*/ 35719 h 450056"/>
                <a:gd name="connsiteX38" fmla="*/ 1740693 w 1757504"/>
                <a:gd name="connsiteY38" fmla="*/ 59531 h 450056"/>
                <a:gd name="connsiteX39" fmla="*/ 1752600 w 1757504"/>
                <a:gd name="connsiteY39" fmla="*/ 80962 h 450056"/>
                <a:gd name="connsiteX40" fmla="*/ 1757362 w 1757504"/>
                <a:gd name="connsiteY40" fmla="*/ 109537 h 450056"/>
                <a:gd name="connsiteX41" fmla="*/ 1750218 w 1757504"/>
                <a:gd name="connsiteY41" fmla="*/ 138112 h 450056"/>
                <a:gd name="connsiteX42" fmla="*/ 1731168 w 1757504"/>
                <a:gd name="connsiteY42" fmla="*/ 161925 h 450056"/>
                <a:gd name="connsiteX43" fmla="*/ 1697831 w 1757504"/>
                <a:gd name="connsiteY43" fmla="*/ 185737 h 450056"/>
                <a:gd name="connsiteX44" fmla="*/ 1659731 w 1757504"/>
                <a:gd name="connsiteY44" fmla="*/ 204787 h 450056"/>
                <a:gd name="connsiteX45" fmla="*/ 1369218 w 1757504"/>
                <a:gd name="connsiteY45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57504" h="450056">
                  <a:moveTo>
                    <a:pt x="1369218" y="261937"/>
                  </a:moveTo>
                  <a:lnTo>
                    <a:pt x="1116806" y="316706"/>
                  </a:lnTo>
                  <a:lnTo>
                    <a:pt x="833437" y="369094"/>
                  </a:lnTo>
                  <a:lnTo>
                    <a:pt x="607218" y="421481"/>
                  </a:lnTo>
                  <a:lnTo>
                    <a:pt x="500062" y="438150"/>
                  </a:lnTo>
                  <a:lnTo>
                    <a:pt x="419100" y="447675"/>
                  </a:lnTo>
                  <a:lnTo>
                    <a:pt x="338137" y="450056"/>
                  </a:lnTo>
                  <a:lnTo>
                    <a:pt x="273843" y="445294"/>
                  </a:lnTo>
                  <a:lnTo>
                    <a:pt x="223837" y="435769"/>
                  </a:lnTo>
                  <a:lnTo>
                    <a:pt x="188118" y="423862"/>
                  </a:lnTo>
                  <a:lnTo>
                    <a:pt x="121443" y="388144"/>
                  </a:lnTo>
                  <a:lnTo>
                    <a:pt x="69056" y="350044"/>
                  </a:lnTo>
                  <a:lnTo>
                    <a:pt x="16668" y="307181"/>
                  </a:lnTo>
                  <a:lnTo>
                    <a:pt x="2381" y="288131"/>
                  </a:lnTo>
                  <a:lnTo>
                    <a:pt x="0" y="261937"/>
                  </a:lnTo>
                  <a:lnTo>
                    <a:pt x="11906" y="247650"/>
                  </a:lnTo>
                  <a:lnTo>
                    <a:pt x="28575" y="240506"/>
                  </a:lnTo>
                  <a:lnTo>
                    <a:pt x="59531" y="245269"/>
                  </a:lnTo>
                  <a:lnTo>
                    <a:pt x="95250" y="264319"/>
                  </a:lnTo>
                  <a:lnTo>
                    <a:pt x="135731" y="278606"/>
                  </a:lnTo>
                  <a:lnTo>
                    <a:pt x="183356" y="288131"/>
                  </a:lnTo>
                  <a:lnTo>
                    <a:pt x="228600" y="292894"/>
                  </a:lnTo>
                  <a:lnTo>
                    <a:pt x="283368" y="292894"/>
                  </a:lnTo>
                  <a:lnTo>
                    <a:pt x="354806" y="292894"/>
                  </a:lnTo>
                  <a:lnTo>
                    <a:pt x="500062" y="269081"/>
                  </a:lnTo>
                  <a:lnTo>
                    <a:pt x="723900" y="214312"/>
                  </a:lnTo>
                  <a:lnTo>
                    <a:pt x="907256" y="159544"/>
                  </a:lnTo>
                  <a:lnTo>
                    <a:pt x="1133475" y="130969"/>
                  </a:lnTo>
                  <a:lnTo>
                    <a:pt x="1226343" y="107156"/>
                  </a:lnTo>
                  <a:lnTo>
                    <a:pt x="1326356" y="88106"/>
                  </a:lnTo>
                  <a:lnTo>
                    <a:pt x="1362075" y="64294"/>
                  </a:lnTo>
                  <a:lnTo>
                    <a:pt x="1407318" y="33337"/>
                  </a:lnTo>
                  <a:lnTo>
                    <a:pt x="1454943" y="9525"/>
                  </a:lnTo>
                  <a:lnTo>
                    <a:pt x="1495425" y="0"/>
                  </a:lnTo>
                  <a:lnTo>
                    <a:pt x="1545431" y="0"/>
                  </a:lnTo>
                  <a:lnTo>
                    <a:pt x="1614487" y="9525"/>
                  </a:lnTo>
                  <a:lnTo>
                    <a:pt x="1678781" y="23812"/>
                  </a:lnTo>
                  <a:lnTo>
                    <a:pt x="1712118" y="35719"/>
                  </a:lnTo>
                  <a:lnTo>
                    <a:pt x="1740693" y="59531"/>
                  </a:lnTo>
                  <a:lnTo>
                    <a:pt x="1752600" y="80962"/>
                  </a:lnTo>
                  <a:cubicBezTo>
                    <a:pt x="1757504" y="107937"/>
                    <a:pt x="1757362" y="98282"/>
                    <a:pt x="1757362" y="109537"/>
                  </a:cubicBezTo>
                  <a:lnTo>
                    <a:pt x="1750218" y="138112"/>
                  </a:lnTo>
                  <a:lnTo>
                    <a:pt x="1731168" y="161925"/>
                  </a:lnTo>
                  <a:lnTo>
                    <a:pt x="1697831" y="185737"/>
                  </a:lnTo>
                  <a:lnTo>
                    <a:pt x="1659731" y="204787"/>
                  </a:lnTo>
                  <a:lnTo>
                    <a:pt x="1369218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CE31F11-1F33-4445-B0DE-8EF64608B5FF}"/>
                </a:ext>
              </a:extLst>
            </p:cNvPr>
            <p:cNvSpPr/>
            <p:nvPr/>
          </p:nvSpPr>
          <p:spPr>
            <a:xfrm>
              <a:off x="2689225" y="4268788"/>
              <a:ext cx="601663" cy="612775"/>
            </a:xfrm>
            <a:custGeom>
              <a:avLst/>
              <a:gdLst>
                <a:gd name="connsiteX0" fmla="*/ 369094 w 602457"/>
                <a:gd name="connsiteY0" fmla="*/ 507207 h 611982"/>
                <a:gd name="connsiteX1" fmla="*/ 333375 w 602457"/>
                <a:gd name="connsiteY1" fmla="*/ 435769 h 611982"/>
                <a:gd name="connsiteX2" fmla="*/ 295275 w 602457"/>
                <a:gd name="connsiteY2" fmla="*/ 371475 h 611982"/>
                <a:gd name="connsiteX3" fmla="*/ 238125 w 602457"/>
                <a:gd name="connsiteY3" fmla="*/ 292894 h 611982"/>
                <a:gd name="connsiteX4" fmla="*/ 145257 w 602457"/>
                <a:gd name="connsiteY4" fmla="*/ 185738 h 611982"/>
                <a:gd name="connsiteX5" fmla="*/ 38100 w 602457"/>
                <a:gd name="connsiteY5" fmla="*/ 73819 h 611982"/>
                <a:gd name="connsiteX6" fmla="*/ 7144 w 602457"/>
                <a:gd name="connsiteY6" fmla="*/ 38100 h 611982"/>
                <a:gd name="connsiteX7" fmla="*/ 0 w 602457"/>
                <a:gd name="connsiteY7" fmla="*/ 21432 h 611982"/>
                <a:gd name="connsiteX8" fmla="*/ 2382 w 602457"/>
                <a:gd name="connsiteY8" fmla="*/ 9525 h 611982"/>
                <a:gd name="connsiteX9" fmla="*/ 9525 w 602457"/>
                <a:gd name="connsiteY9" fmla="*/ 2382 h 611982"/>
                <a:gd name="connsiteX10" fmla="*/ 35719 w 602457"/>
                <a:gd name="connsiteY10" fmla="*/ 0 h 611982"/>
                <a:gd name="connsiteX11" fmla="*/ 64294 w 602457"/>
                <a:gd name="connsiteY11" fmla="*/ 4763 h 611982"/>
                <a:gd name="connsiteX12" fmla="*/ 126207 w 602457"/>
                <a:gd name="connsiteY12" fmla="*/ 23813 h 611982"/>
                <a:gd name="connsiteX13" fmla="*/ 211932 w 602457"/>
                <a:gd name="connsiteY13" fmla="*/ 57150 h 611982"/>
                <a:gd name="connsiteX14" fmla="*/ 302419 w 602457"/>
                <a:gd name="connsiteY14" fmla="*/ 97632 h 611982"/>
                <a:gd name="connsiteX15" fmla="*/ 366713 w 602457"/>
                <a:gd name="connsiteY15" fmla="*/ 135732 h 611982"/>
                <a:gd name="connsiteX16" fmla="*/ 421482 w 602457"/>
                <a:gd name="connsiteY16" fmla="*/ 176213 h 611982"/>
                <a:gd name="connsiteX17" fmla="*/ 469107 w 602457"/>
                <a:gd name="connsiteY17" fmla="*/ 226219 h 611982"/>
                <a:gd name="connsiteX18" fmla="*/ 521494 w 602457"/>
                <a:gd name="connsiteY18" fmla="*/ 290513 h 611982"/>
                <a:gd name="connsiteX19" fmla="*/ 557213 w 602457"/>
                <a:gd name="connsiteY19" fmla="*/ 342900 h 611982"/>
                <a:gd name="connsiteX20" fmla="*/ 585788 w 602457"/>
                <a:gd name="connsiteY20" fmla="*/ 392907 h 611982"/>
                <a:gd name="connsiteX21" fmla="*/ 597694 w 602457"/>
                <a:gd name="connsiteY21" fmla="*/ 428625 h 611982"/>
                <a:gd name="connsiteX22" fmla="*/ 602457 w 602457"/>
                <a:gd name="connsiteY22" fmla="*/ 459582 h 611982"/>
                <a:gd name="connsiteX23" fmla="*/ 602457 w 602457"/>
                <a:gd name="connsiteY23" fmla="*/ 485775 h 611982"/>
                <a:gd name="connsiteX24" fmla="*/ 600075 w 602457"/>
                <a:gd name="connsiteY24" fmla="*/ 516732 h 611982"/>
                <a:gd name="connsiteX25" fmla="*/ 590550 w 602457"/>
                <a:gd name="connsiteY25" fmla="*/ 559594 h 611982"/>
                <a:gd name="connsiteX26" fmla="*/ 571500 w 602457"/>
                <a:gd name="connsiteY26" fmla="*/ 583407 h 611982"/>
                <a:gd name="connsiteX27" fmla="*/ 550069 w 602457"/>
                <a:gd name="connsiteY27" fmla="*/ 597694 h 611982"/>
                <a:gd name="connsiteX28" fmla="*/ 523875 w 602457"/>
                <a:gd name="connsiteY28" fmla="*/ 604838 h 611982"/>
                <a:gd name="connsiteX29" fmla="*/ 488157 w 602457"/>
                <a:gd name="connsiteY29" fmla="*/ 611982 h 611982"/>
                <a:gd name="connsiteX30" fmla="*/ 469107 w 602457"/>
                <a:gd name="connsiteY30" fmla="*/ 607219 h 611982"/>
                <a:gd name="connsiteX31" fmla="*/ 438150 w 602457"/>
                <a:gd name="connsiteY31" fmla="*/ 590550 h 611982"/>
                <a:gd name="connsiteX32" fmla="*/ 411957 w 602457"/>
                <a:gd name="connsiteY32" fmla="*/ 571500 h 611982"/>
                <a:gd name="connsiteX33" fmla="*/ 369094 w 602457"/>
                <a:gd name="connsiteY33" fmla="*/ 507207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2457" h="611982">
                  <a:moveTo>
                    <a:pt x="369094" y="507207"/>
                  </a:moveTo>
                  <a:lnTo>
                    <a:pt x="333375" y="435769"/>
                  </a:lnTo>
                  <a:lnTo>
                    <a:pt x="295275" y="371475"/>
                  </a:lnTo>
                  <a:lnTo>
                    <a:pt x="238125" y="292894"/>
                  </a:lnTo>
                  <a:lnTo>
                    <a:pt x="145257" y="185738"/>
                  </a:lnTo>
                  <a:lnTo>
                    <a:pt x="38100" y="73819"/>
                  </a:lnTo>
                  <a:lnTo>
                    <a:pt x="7144" y="38100"/>
                  </a:lnTo>
                  <a:lnTo>
                    <a:pt x="0" y="21432"/>
                  </a:lnTo>
                  <a:lnTo>
                    <a:pt x="2382" y="9525"/>
                  </a:lnTo>
                  <a:lnTo>
                    <a:pt x="9525" y="2382"/>
                  </a:lnTo>
                  <a:lnTo>
                    <a:pt x="35719" y="0"/>
                  </a:lnTo>
                  <a:lnTo>
                    <a:pt x="64294" y="4763"/>
                  </a:lnTo>
                  <a:lnTo>
                    <a:pt x="126207" y="23813"/>
                  </a:lnTo>
                  <a:lnTo>
                    <a:pt x="211932" y="57150"/>
                  </a:lnTo>
                  <a:lnTo>
                    <a:pt x="302419" y="97632"/>
                  </a:lnTo>
                  <a:lnTo>
                    <a:pt x="366713" y="135732"/>
                  </a:lnTo>
                  <a:lnTo>
                    <a:pt x="421482" y="176213"/>
                  </a:lnTo>
                  <a:lnTo>
                    <a:pt x="469107" y="226219"/>
                  </a:lnTo>
                  <a:lnTo>
                    <a:pt x="521494" y="290513"/>
                  </a:lnTo>
                  <a:lnTo>
                    <a:pt x="557213" y="342900"/>
                  </a:lnTo>
                  <a:lnTo>
                    <a:pt x="585788" y="392907"/>
                  </a:lnTo>
                  <a:lnTo>
                    <a:pt x="597694" y="428625"/>
                  </a:lnTo>
                  <a:lnTo>
                    <a:pt x="602457" y="459582"/>
                  </a:lnTo>
                  <a:lnTo>
                    <a:pt x="602457" y="485775"/>
                  </a:lnTo>
                  <a:lnTo>
                    <a:pt x="600075" y="516732"/>
                  </a:lnTo>
                  <a:lnTo>
                    <a:pt x="590550" y="559594"/>
                  </a:lnTo>
                  <a:lnTo>
                    <a:pt x="571500" y="583407"/>
                  </a:lnTo>
                  <a:lnTo>
                    <a:pt x="550069" y="597694"/>
                  </a:lnTo>
                  <a:lnTo>
                    <a:pt x="523875" y="604838"/>
                  </a:lnTo>
                  <a:lnTo>
                    <a:pt x="488157" y="611982"/>
                  </a:lnTo>
                  <a:lnTo>
                    <a:pt x="469107" y="607219"/>
                  </a:lnTo>
                  <a:lnTo>
                    <a:pt x="438150" y="590550"/>
                  </a:lnTo>
                  <a:lnTo>
                    <a:pt x="411957" y="571500"/>
                  </a:lnTo>
                  <a:lnTo>
                    <a:pt x="369094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5C92915-7EC5-A542-AF4D-724F810C1B73}"/>
                </a:ext>
              </a:extLst>
            </p:cNvPr>
            <p:cNvSpPr/>
            <p:nvPr/>
          </p:nvSpPr>
          <p:spPr>
            <a:xfrm>
              <a:off x="3998913" y="3868738"/>
              <a:ext cx="568325" cy="774700"/>
            </a:xfrm>
            <a:custGeom>
              <a:avLst/>
              <a:gdLst>
                <a:gd name="connsiteX0" fmla="*/ 283369 w 569119"/>
                <a:gd name="connsiteY0" fmla="*/ 552450 h 773907"/>
                <a:gd name="connsiteX1" fmla="*/ 171450 w 569119"/>
                <a:gd name="connsiteY1" fmla="*/ 657225 h 773907"/>
                <a:gd name="connsiteX2" fmla="*/ 114300 w 569119"/>
                <a:gd name="connsiteY2" fmla="*/ 707232 h 773907"/>
                <a:gd name="connsiteX3" fmla="*/ 59531 w 569119"/>
                <a:gd name="connsiteY3" fmla="*/ 764382 h 773907"/>
                <a:gd name="connsiteX4" fmla="*/ 45244 w 569119"/>
                <a:gd name="connsiteY4" fmla="*/ 771525 h 773907"/>
                <a:gd name="connsiteX5" fmla="*/ 28575 w 569119"/>
                <a:gd name="connsiteY5" fmla="*/ 773907 h 773907"/>
                <a:gd name="connsiteX6" fmla="*/ 11906 w 569119"/>
                <a:gd name="connsiteY6" fmla="*/ 771525 h 773907"/>
                <a:gd name="connsiteX7" fmla="*/ 0 w 569119"/>
                <a:gd name="connsiteY7" fmla="*/ 762000 h 773907"/>
                <a:gd name="connsiteX8" fmla="*/ 0 w 569119"/>
                <a:gd name="connsiteY8" fmla="*/ 745332 h 773907"/>
                <a:gd name="connsiteX9" fmla="*/ 11906 w 569119"/>
                <a:gd name="connsiteY9" fmla="*/ 704850 h 773907"/>
                <a:gd name="connsiteX10" fmla="*/ 54769 w 569119"/>
                <a:gd name="connsiteY10" fmla="*/ 614363 h 773907"/>
                <a:gd name="connsiteX11" fmla="*/ 107156 w 569119"/>
                <a:gd name="connsiteY11" fmla="*/ 502444 h 773907"/>
                <a:gd name="connsiteX12" fmla="*/ 159544 w 569119"/>
                <a:gd name="connsiteY12" fmla="*/ 397669 h 773907"/>
                <a:gd name="connsiteX13" fmla="*/ 195262 w 569119"/>
                <a:gd name="connsiteY13" fmla="*/ 335757 h 773907"/>
                <a:gd name="connsiteX14" fmla="*/ 216694 w 569119"/>
                <a:gd name="connsiteY14" fmla="*/ 290513 h 773907"/>
                <a:gd name="connsiteX15" fmla="*/ 226219 w 569119"/>
                <a:gd name="connsiteY15" fmla="*/ 252413 h 773907"/>
                <a:gd name="connsiteX16" fmla="*/ 230981 w 569119"/>
                <a:gd name="connsiteY16" fmla="*/ 226219 h 773907"/>
                <a:gd name="connsiteX17" fmla="*/ 230981 w 569119"/>
                <a:gd name="connsiteY17" fmla="*/ 197644 h 773907"/>
                <a:gd name="connsiteX18" fmla="*/ 223837 w 569119"/>
                <a:gd name="connsiteY18" fmla="*/ 159544 h 773907"/>
                <a:gd name="connsiteX19" fmla="*/ 211931 w 569119"/>
                <a:gd name="connsiteY19" fmla="*/ 133350 h 773907"/>
                <a:gd name="connsiteX20" fmla="*/ 192881 w 569119"/>
                <a:gd name="connsiteY20" fmla="*/ 95250 h 773907"/>
                <a:gd name="connsiteX21" fmla="*/ 166687 w 569119"/>
                <a:gd name="connsiteY21" fmla="*/ 57150 h 773907"/>
                <a:gd name="connsiteX22" fmla="*/ 159544 w 569119"/>
                <a:gd name="connsiteY22" fmla="*/ 38100 h 773907"/>
                <a:gd name="connsiteX23" fmla="*/ 159544 w 569119"/>
                <a:gd name="connsiteY23" fmla="*/ 23813 h 773907"/>
                <a:gd name="connsiteX24" fmla="*/ 166687 w 569119"/>
                <a:gd name="connsiteY24" fmla="*/ 7144 h 773907"/>
                <a:gd name="connsiteX25" fmla="*/ 183356 w 569119"/>
                <a:gd name="connsiteY25" fmla="*/ 0 h 773907"/>
                <a:gd name="connsiteX26" fmla="*/ 223837 w 569119"/>
                <a:gd name="connsiteY26" fmla="*/ 7144 h 773907"/>
                <a:gd name="connsiteX27" fmla="*/ 309562 w 569119"/>
                <a:gd name="connsiteY27" fmla="*/ 54769 h 773907"/>
                <a:gd name="connsiteX28" fmla="*/ 373856 w 569119"/>
                <a:gd name="connsiteY28" fmla="*/ 90488 h 773907"/>
                <a:gd name="connsiteX29" fmla="*/ 428625 w 569119"/>
                <a:gd name="connsiteY29" fmla="*/ 123825 h 773907"/>
                <a:gd name="connsiteX30" fmla="*/ 478631 w 569119"/>
                <a:gd name="connsiteY30" fmla="*/ 164307 h 773907"/>
                <a:gd name="connsiteX31" fmla="*/ 516731 w 569119"/>
                <a:gd name="connsiteY31" fmla="*/ 197644 h 773907"/>
                <a:gd name="connsiteX32" fmla="*/ 545306 w 569119"/>
                <a:gd name="connsiteY32" fmla="*/ 228600 h 773907"/>
                <a:gd name="connsiteX33" fmla="*/ 554831 w 569119"/>
                <a:gd name="connsiteY33" fmla="*/ 242888 h 773907"/>
                <a:gd name="connsiteX34" fmla="*/ 564356 w 569119"/>
                <a:gd name="connsiteY34" fmla="*/ 266700 h 773907"/>
                <a:gd name="connsiteX35" fmla="*/ 569119 w 569119"/>
                <a:gd name="connsiteY35" fmla="*/ 292894 h 773907"/>
                <a:gd name="connsiteX36" fmla="*/ 564356 w 569119"/>
                <a:gd name="connsiteY36" fmla="*/ 314325 h 773907"/>
                <a:gd name="connsiteX37" fmla="*/ 550069 w 569119"/>
                <a:gd name="connsiteY37" fmla="*/ 338138 h 773907"/>
                <a:gd name="connsiteX38" fmla="*/ 509587 w 569119"/>
                <a:gd name="connsiteY38" fmla="*/ 376238 h 773907"/>
                <a:gd name="connsiteX39" fmla="*/ 452437 w 569119"/>
                <a:gd name="connsiteY39" fmla="*/ 416719 h 773907"/>
                <a:gd name="connsiteX40" fmla="*/ 359569 w 569119"/>
                <a:gd name="connsiteY40" fmla="*/ 490538 h 773907"/>
                <a:gd name="connsiteX41" fmla="*/ 283369 w 569119"/>
                <a:gd name="connsiteY41" fmla="*/ 552450 h 77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9119" h="773907">
                  <a:moveTo>
                    <a:pt x="283369" y="552450"/>
                  </a:moveTo>
                  <a:lnTo>
                    <a:pt x="171450" y="657225"/>
                  </a:lnTo>
                  <a:lnTo>
                    <a:pt x="114300" y="707232"/>
                  </a:lnTo>
                  <a:lnTo>
                    <a:pt x="59531" y="764382"/>
                  </a:lnTo>
                  <a:lnTo>
                    <a:pt x="45244" y="771525"/>
                  </a:lnTo>
                  <a:lnTo>
                    <a:pt x="28575" y="773907"/>
                  </a:lnTo>
                  <a:lnTo>
                    <a:pt x="11906" y="771525"/>
                  </a:lnTo>
                  <a:lnTo>
                    <a:pt x="0" y="762000"/>
                  </a:lnTo>
                  <a:lnTo>
                    <a:pt x="0" y="745332"/>
                  </a:lnTo>
                  <a:lnTo>
                    <a:pt x="11906" y="704850"/>
                  </a:lnTo>
                  <a:lnTo>
                    <a:pt x="54769" y="614363"/>
                  </a:lnTo>
                  <a:lnTo>
                    <a:pt x="107156" y="502444"/>
                  </a:lnTo>
                  <a:lnTo>
                    <a:pt x="159544" y="397669"/>
                  </a:lnTo>
                  <a:lnTo>
                    <a:pt x="195262" y="335757"/>
                  </a:lnTo>
                  <a:lnTo>
                    <a:pt x="216694" y="290513"/>
                  </a:lnTo>
                  <a:lnTo>
                    <a:pt x="226219" y="252413"/>
                  </a:lnTo>
                  <a:lnTo>
                    <a:pt x="230981" y="226219"/>
                  </a:lnTo>
                  <a:lnTo>
                    <a:pt x="230981" y="197644"/>
                  </a:lnTo>
                  <a:lnTo>
                    <a:pt x="223837" y="159544"/>
                  </a:lnTo>
                  <a:lnTo>
                    <a:pt x="211931" y="133350"/>
                  </a:lnTo>
                  <a:lnTo>
                    <a:pt x="192881" y="95250"/>
                  </a:lnTo>
                  <a:lnTo>
                    <a:pt x="166687" y="57150"/>
                  </a:lnTo>
                  <a:lnTo>
                    <a:pt x="159544" y="38100"/>
                  </a:lnTo>
                  <a:lnTo>
                    <a:pt x="159544" y="23813"/>
                  </a:lnTo>
                  <a:lnTo>
                    <a:pt x="166687" y="7144"/>
                  </a:lnTo>
                  <a:lnTo>
                    <a:pt x="183356" y="0"/>
                  </a:lnTo>
                  <a:lnTo>
                    <a:pt x="223837" y="7144"/>
                  </a:lnTo>
                  <a:lnTo>
                    <a:pt x="309562" y="54769"/>
                  </a:lnTo>
                  <a:lnTo>
                    <a:pt x="373856" y="90488"/>
                  </a:lnTo>
                  <a:lnTo>
                    <a:pt x="428625" y="123825"/>
                  </a:lnTo>
                  <a:lnTo>
                    <a:pt x="478631" y="164307"/>
                  </a:lnTo>
                  <a:lnTo>
                    <a:pt x="516731" y="197644"/>
                  </a:lnTo>
                  <a:lnTo>
                    <a:pt x="545306" y="228600"/>
                  </a:lnTo>
                  <a:lnTo>
                    <a:pt x="554831" y="242888"/>
                  </a:lnTo>
                  <a:lnTo>
                    <a:pt x="564356" y="266700"/>
                  </a:lnTo>
                  <a:lnTo>
                    <a:pt x="569119" y="292894"/>
                  </a:lnTo>
                  <a:lnTo>
                    <a:pt x="564356" y="314325"/>
                  </a:lnTo>
                  <a:lnTo>
                    <a:pt x="550069" y="338138"/>
                  </a:lnTo>
                  <a:lnTo>
                    <a:pt x="509587" y="376238"/>
                  </a:lnTo>
                  <a:lnTo>
                    <a:pt x="452437" y="416719"/>
                  </a:lnTo>
                  <a:lnTo>
                    <a:pt x="359569" y="490538"/>
                  </a:lnTo>
                  <a:lnTo>
                    <a:pt x="2833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A847661-A137-724E-A473-0220120CC068}"/>
                </a:ext>
              </a:extLst>
            </p:cNvPr>
            <p:cNvSpPr/>
            <p:nvPr/>
          </p:nvSpPr>
          <p:spPr>
            <a:xfrm>
              <a:off x="5437188" y="1476375"/>
              <a:ext cx="490537" cy="639763"/>
            </a:xfrm>
            <a:custGeom>
              <a:avLst/>
              <a:gdLst>
                <a:gd name="connsiteX0" fmla="*/ 200025 w 490537"/>
                <a:gd name="connsiteY0" fmla="*/ 390525 h 640556"/>
                <a:gd name="connsiteX1" fmla="*/ 195262 w 490537"/>
                <a:gd name="connsiteY1" fmla="*/ 283369 h 640556"/>
                <a:gd name="connsiteX2" fmla="*/ 185737 w 490537"/>
                <a:gd name="connsiteY2" fmla="*/ 247650 h 640556"/>
                <a:gd name="connsiteX3" fmla="*/ 169069 w 490537"/>
                <a:gd name="connsiteY3" fmla="*/ 214313 h 640556"/>
                <a:gd name="connsiteX4" fmla="*/ 135731 w 490537"/>
                <a:gd name="connsiteY4" fmla="*/ 180975 h 640556"/>
                <a:gd name="connsiteX5" fmla="*/ 73819 w 490537"/>
                <a:gd name="connsiteY5" fmla="*/ 123825 h 640556"/>
                <a:gd name="connsiteX6" fmla="*/ 38100 w 490537"/>
                <a:gd name="connsiteY6" fmla="*/ 97631 h 640556"/>
                <a:gd name="connsiteX7" fmla="*/ 9525 w 490537"/>
                <a:gd name="connsiteY7" fmla="*/ 78581 h 640556"/>
                <a:gd name="connsiteX8" fmla="*/ 0 w 490537"/>
                <a:gd name="connsiteY8" fmla="*/ 64294 h 640556"/>
                <a:gd name="connsiteX9" fmla="*/ 2381 w 490537"/>
                <a:gd name="connsiteY9" fmla="*/ 42863 h 640556"/>
                <a:gd name="connsiteX10" fmla="*/ 16669 w 490537"/>
                <a:gd name="connsiteY10" fmla="*/ 23813 h 640556"/>
                <a:gd name="connsiteX11" fmla="*/ 33337 w 490537"/>
                <a:gd name="connsiteY11" fmla="*/ 11906 h 640556"/>
                <a:gd name="connsiteX12" fmla="*/ 66675 w 490537"/>
                <a:gd name="connsiteY12" fmla="*/ 2381 h 640556"/>
                <a:gd name="connsiteX13" fmla="*/ 128587 w 490537"/>
                <a:gd name="connsiteY13" fmla="*/ 0 h 640556"/>
                <a:gd name="connsiteX14" fmla="*/ 180975 w 490537"/>
                <a:gd name="connsiteY14" fmla="*/ 9525 h 640556"/>
                <a:gd name="connsiteX15" fmla="*/ 238125 w 490537"/>
                <a:gd name="connsiteY15" fmla="*/ 35719 h 640556"/>
                <a:gd name="connsiteX16" fmla="*/ 335756 w 490537"/>
                <a:gd name="connsiteY16" fmla="*/ 88106 h 640556"/>
                <a:gd name="connsiteX17" fmla="*/ 414337 w 490537"/>
                <a:gd name="connsiteY17" fmla="*/ 138113 h 640556"/>
                <a:gd name="connsiteX18" fmla="*/ 450056 w 490537"/>
                <a:gd name="connsiteY18" fmla="*/ 169069 h 640556"/>
                <a:gd name="connsiteX19" fmla="*/ 473869 w 490537"/>
                <a:gd name="connsiteY19" fmla="*/ 192881 h 640556"/>
                <a:gd name="connsiteX20" fmla="*/ 483394 w 490537"/>
                <a:gd name="connsiteY20" fmla="*/ 207169 h 640556"/>
                <a:gd name="connsiteX21" fmla="*/ 488156 w 490537"/>
                <a:gd name="connsiteY21" fmla="*/ 219075 h 640556"/>
                <a:gd name="connsiteX22" fmla="*/ 490537 w 490537"/>
                <a:gd name="connsiteY22" fmla="*/ 235744 h 640556"/>
                <a:gd name="connsiteX23" fmla="*/ 483394 w 490537"/>
                <a:gd name="connsiteY23" fmla="*/ 257175 h 640556"/>
                <a:gd name="connsiteX24" fmla="*/ 469106 w 490537"/>
                <a:gd name="connsiteY24" fmla="*/ 276225 h 640556"/>
                <a:gd name="connsiteX25" fmla="*/ 457200 w 490537"/>
                <a:gd name="connsiteY25" fmla="*/ 292894 h 640556"/>
                <a:gd name="connsiteX26" fmla="*/ 445294 w 490537"/>
                <a:gd name="connsiteY26" fmla="*/ 323850 h 640556"/>
                <a:gd name="connsiteX27" fmla="*/ 385762 w 490537"/>
                <a:gd name="connsiteY27" fmla="*/ 616744 h 640556"/>
                <a:gd name="connsiteX28" fmla="*/ 202406 w 490537"/>
                <a:gd name="connsiteY28" fmla="*/ 640556 h 640556"/>
                <a:gd name="connsiteX29" fmla="*/ 200025 w 490537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0537" h="640556">
                  <a:moveTo>
                    <a:pt x="200025" y="390525"/>
                  </a:moveTo>
                  <a:lnTo>
                    <a:pt x="195262" y="283369"/>
                  </a:lnTo>
                  <a:lnTo>
                    <a:pt x="185737" y="247650"/>
                  </a:lnTo>
                  <a:lnTo>
                    <a:pt x="169069" y="214313"/>
                  </a:lnTo>
                  <a:lnTo>
                    <a:pt x="135731" y="180975"/>
                  </a:lnTo>
                  <a:lnTo>
                    <a:pt x="73819" y="123825"/>
                  </a:lnTo>
                  <a:lnTo>
                    <a:pt x="38100" y="97631"/>
                  </a:lnTo>
                  <a:lnTo>
                    <a:pt x="9525" y="78581"/>
                  </a:lnTo>
                  <a:lnTo>
                    <a:pt x="0" y="64294"/>
                  </a:lnTo>
                  <a:lnTo>
                    <a:pt x="2381" y="42863"/>
                  </a:lnTo>
                  <a:lnTo>
                    <a:pt x="16669" y="23813"/>
                  </a:lnTo>
                  <a:lnTo>
                    <a:pt x="33337" y="11906"/>
                  </a:lnTo>
                  <a:lnTo>
                    <a:pt x="66675" y="2381"/>
                  </a:lnTo>
                  <a:lnTo>
                    <a:pt x="128587" y="0"/>
                  </a:lnTo>
                  <a:lnTo>
                    <a:pt x="180975" y="9525"/>
                  </a:lnTo>
                  <a:lnTo>
                    <a:pt x="238125" y="35719"/>
                  </a:lnTo>
                  <a:lnTo>
                    <a:pt x="335756" y="88106"/>
                  </a:lnTo>
                  <a:lnTo>
                    <a:pt x="414337" y="138113"/>
                  </a:lnTo>
                  <a:lnTo>
                    <a:pt x="450056" y="169069"/>
                  </a:lnTo>
                  <a:lnTo>
                    <a:pt x="473869" y="192881"/>
                  </a:lnTo>
                  <a:lnTo>
                    <a:pt x="483394" y="207169"/>
                  </a:lnTo>
                  <a:lnTo>
                    <a:pt x="488156" y="219075"/>
                  </a:lnTo>
                  <a:lnTo>
                    <a:pt x="490537" y="235744"/>
                  </a:lnTo>
                  <a:lnTo>
                    <a:pt x="483394" y="257175"/>
                  </a:lnTo>
                  <a:lnTo>
                    <a:pt x="469106" y="276225"/>
                  </a:lnTo>
                  <a:lnTo>
                    <a:pt x="457200" y="292894"/>
                  </a:lnTo>
                  <a:lnTo>
                    <a:pt x="445294" y="323850"/>
                  </a:lnTo>
                  <a:lnTo>
                    <a:pt x="385762" y="616744"/>
                  </a:lnTo>
                  <a:lnTo>
                    <a:pt x="202406" y="640556"/>
                  </a:lnTo>
                  <a:cubicBezTo>
                    <a:pt x="201612" y="558006"/>
                    <a:pt x="200819" y="475456"/>
                    <a:pt x="200025" y="3905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6B18A7E-2735-AB4E-B555-56749A97DF4B}"/>
                </a:ext>
              </a:extLst>
            </p:cNvPr>
            <p:cNvSpPr/>
            <p:nvPr/>
          </p:nvSpPr>
          <p:spPr>
            <a:xfrm>
              <a:off x="4681538" y="3294063"/>
              <a:ext cx="488950" cy="1266825"/>
            </a:xfrm>
            <a:custGeom>
              <a:avLst/>
              <a:gdLst>
                <a:gd name="connsiteX0" fmla="*/ 192881 w 488156"/>
                <a:gd name="connsiteY0" fmla="*/ 792956 h 1266825"/>
                <a:gd name="connsiteX1" fmla="*/ 183356 w 488156"/>
                <a:gd name="connsiteY1" fmla="*/ 576262 h 1266825"/>
                <a:gd name="connsiteX2" fmla="*/ 173831 w 488156"/>
                <a:gd name="connsiteY2" fmla="*/ 402431 h 1266825"/>
                <a:gd name="connsiteX3" fmla="*/ 164306 w 488156"/>
                <a:gd name="connsiteY3" fmla="*/ 359569 h 1266825"/>
                <a:gd name="connsiteX4" fmla="*/ 119062 w 488156"/>
                <a:gd name="connsiteY4" fmla="*/ 245269 h 1266825"/>
                <a:gd name="connsiteX5" fmla="*/ 64293 w 488156"/>
                <a:gd name="connsiteY5" fmla="*/ 133350 h 1266825"/>
                <a:gd name="connsiteX6" fmla="*/ 23812 w 488156"/>
                <a:gd name="connsiteY6" fmla="*/ 78581 h 1266825"/>
                <a:gd name="connsiteX7" fmla="*/ 4762 w 488156"/>
                <a:gd name="connsiteY7" fmla="*/ 54769 h 1266825"/>
                <a:gd name="connsiteX8" fmla="*/ 0 w 488156"/>
                <a:gd name="connsiteY8" fmla="*/ 38100 h 1266825"/>
                <a:gd name="connsiteX9" fmla="*/ 2381 w 488156"/>
                <a:gd name="connsiteY9" fmla="*/ 23812 h 1266825"/>
                <a:gd name="connsiteX10" fmla="*/ 11906 w 488156"/>
                <a:gd name="connsiteY10" fmla="*/ 11906 h 1266825"/>
                <a:gd name="connsiteX11" fmla="*/ 40481 w 488156"/>
                <a:gd name="connsiteY11" fmla="*/ 0 h 1266825"/>
                <a:gd name="connsiteX12" fmla="*/ 61912 w 488156"/>
                <a:gd name="connsiteY12" fmla="*/ 0 h 1266825"/>
                <a:gd name="connsiteX13" fmla="*/ 123825 w 488156"/>
                <a:gd name="connsiteY13" fmla="*/ 14287 h 1266825"/>
                <a:gd name="connsiteX14" fmla="*/ 290512 w 488156"/>
                <a:gd name="connsiteY14" fmla="*/ 50006 h 1266825"/>
                <a:gd name="connsiteX15" fmla="*/ 333375 w 488156"/>
                <a:gd name="connsiteY15" fmla="*/ 226219 h 1266825"/>
                <a:gd name="connsiteX16" fmla="*/ 376237 w 488156"/>
                <a:gd name="connsiteY16" fmla="*/ 488156 h 1266825"/>
                <a:gd name="connsiteX17" fmla="*/ 397668 w 488156"/>
                <a:gd name="connsiteY17" fmla="*/ 647700 h 1266825"/>
                <a:gd name="connsiteX18" fmla="*/ 419100 w 488156"/>
                <a:gd name="connsiteY18" fmla="*/ 957262 h 1266825"/>
                <a:gd name="connsiteX19" fmla="*/ 488156 w 488156"/>
                <a:gd name="connsiteY19" fmla="*/ 1126331 h 1266825"/>
                <a:gd name="connsiteX20" fmla="*/ 478631 w 488156"/>
                <a:gd name="connsiteY20" fmla="*/ 1169194 h 1266825"/>
                <a:gd name="connsiteX21" fmla="*/ 466725 w 488156"/>
                <a:gd name="connsiteY21" fmla="*/ 1195387 h 1266825"/>
                <a:gd name="connsiteX22" fmla="*/ 419100 w 488156"/>
                <a:gd name="connsiteY22" fmla="*/ 1262062 h 1266825"/>
                <a:gd name="connsiteX23" fmla="*/ 397668 w 488156"/>
                <a:gd name="connsiteY23" fmla="*/ 1266825 h 1266825"/>
                <a:gd name="connsiteX24" fmla="*/ 364331 w 488156"/>
                <a:gd name="connsiteY24" fmla="*/ 1259681 h 1266825"/>
                <a:gd name="connsiteX25" fmla="*/ 326231 w 488156"/>
                <a:gd name="connsiteY25" fmla="*/ 1243012 h 1266825"/>
                <a:gd name="connsiteX26" fmla="*/ 290512 w 488156"/>
                <a:gd name="connsiteY26" fmla="*/ 1216819 h 1266825"/>
                <a:gd name="connsiteX27" fmla="*/ 264318 w 488156"/>
                <a:gd name="connsiteY27" fmla="*/ 1188244 h 1266825"/>
                <a:gd name="connsiteX28" fmla="*/ 242887 w 488156"/>
                <a:gd name="connsiteY28" fmla="*/ 1152525 h 1266825"/>
                <a:gd name="connsiteX29" fmla="*/ 221456 w 488156"/>
                <a:gd name="connsiteY29" fmla="*/ 1097756 h 1266825"/>
                <a:gd name="connsiteX30" fmla="*/ 209550 w 488156"/>
                <a:gd name="connsiteY30" fmla="*/ 1040606 h 1266825"/>
                <a:gd name="connsiteX31" fmla="*/ 204787 w 488156"/>
                <a:gd name="connsiteY31" fmla="*/ 976312 h 1266825"/>
                <a:gd name="connsiteX32" fmla="*/ 192881 w 488156"/>
                <a:gd name="connsiteY32" fmla="*/ 792956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8156" h="1266825">
                  <a:moveTo>
                    <a:pt x="192881" y="792956"/>
                  </a:moveTo>
                  <a:lnTo>
                    <a:pt x="183356" y="576262"/>
                  </a:lnTo>
                  <a:lnTo>
                    <a:pt x="173831" y="402431"/>
                  </a:lnTo>
                  <a:lnTo>
                    <a:pt x="164306" y="359569"/>
                  </a:lnTo>
                  <a:lnTo>
                    <a:pt x="119062" y="245269"/>
                  </a:lnTo>
                  <a:lnTo>
                    <a:pt x="64293" y="133350"/>
                  </a:lnTo>
                  <a:lnTo>
                    <a:pt x="23812" y="78581"/>
                  </a:lnTo>
                  <a:lnTo>
                    <a:pt x="4762" y="54769"/>
                  </a:lnTo>
                  <a:lnTo>
                    <a:pt x="0" y="38100"/>
                  </a:lnTo>
                  <a:lnTo>
                    <a:pt x="2381" y="23812"/>
                  </a:lnTo>
                  <a:lnTo>
                    <a:pt x="11906" y="11906"/>
                  </a:lnTo>
                  <a:lnTo>
                    <a:pt x="40481" y="0"/>
                  </a:lnTo>
                  <a:lnTo>
                    <a:pt x="61912" y="0"/>
                  </a:lnTo>
                  <a:lnTo>
                    <a:pt x="123825" y="14287"/>
                  </a:lnTo>
                  <a:lnTo>
                    <a:pt x="290512" y="50006"/>
                  </a:lnTo>
                  <a:lnTo>
                    <a:pt x="333375" y="226219"/>
                  </a:lnTo>
                  <a:lnTo>
                    <a:pt x="376237" y="488156"/>
                  </a:lnTo>
                  <a:lnTo>
                    <a:pt x="397668" y="647700"/>
                  </a:lnTo>
                  <a:lnTo>
                    <a:pt x="419100" y="957262"/>
                  </a:lnTo>
                  <a:lnTo>
                    <a:pt x="488156" y="1126331"/>
                  </a:lnTo>
                  <a:lnTo>
                    <a:pt x="478631" y="1169194"/>
                  </a:lnTo>
                  <a:lnTo>
                    <a:pt x="466725" y="1195387"/>
                  </a:lnTo>
                  <a:lnTo>
                    <a:pt x="419100" y="1262062"/>
                  </a:lnTo>
                  <a:lnTo>
                    <a:pt x="397668" y="1266825"/>
                  </a:lnTo>
                  <a:lnTo>
                    <a:pt x="364331" y="1259681"/>
                  </a:lnTo>
                  <a:lnTo>
                    <a:pt x="326231" y="1243012"/>
                  </a:lnTo>
                  <a:lnTo>
                    <a:pt x="290512" y="1216819"/>
                  </a:lnTo>
                  <a:lnTo>
                    <a:pt x="264318" y="1188244"/>
                  </a:lnTo>
                  <a:lnTo>
                    <a:pt x="242887" y="1152525"/>
                  </a:lnTo>
                  <a:lnTo>
                    <a:pt x="221456" y="1097756"/>
                  </a:lnTo>
                  <a:lnTo>
                    <a:pt x="209550" y="1040606"/>
                  </a:lnTo>
                  <a:lnTo>
                    <a:pt x="204787" y="976312"/>
                  </a:lnTo>
                  <a:lnTo>
                    <a:pt x="192881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2C5C362-C84C-1046-B69B-93483282F762}"/>
                </a:ext>
              </a:extLst>
            </p:cNvPr>
            <p:cNvSpPr/>
            <p:nvPr/>
          </p:nvSpPr>
          <p:spPr>
            <a:xfrm>
              <a:off x="3733800" y="1876425"/>
              <a:ext cx="919163" cy="619125"/>
            </a:xfrm>
            <a:custGeom>
              <a:avLst/>
              <a:gdLst>
                <a:gd name="connsiteX0" fmla="*/ 573881 w 919163"/>
                <a:gd name="connsiteY0" fmla="*/ 447675 h 619125"/>
                <a:gd name="connsiteX1" fmla="*/ 483394 w 919163"/>
                <a:gd name="connsiteY1" fmla="*/ 366713 h 619125"/>
                <a:gd name="connsiteX2" fmla="*/ 414338 w 919163"/>
                <a:gd name="connsiteY2" fmla="*/ 311944 h 619125"/>
                <a:gd name="connsiteX3" fmla="*/ 330994 w 919163"/>
                <a:gd name="connsiteY3" fmla="*/ 254794 h 619125"/>
                <a:gd name="connsiteX4" fmla="*/ 209550 w 919163"/>
                <a:gd name="connsiteY4" fmla="*/ 178594 h 619125"/>
                <a:gd name="connsiteX5" fmla="*/ 0 w 919163"/>
                <a:gd name="connsiteY5" fmla="*/ 54769 h 619125"/>
                <a:gd name="connsiteX6" fmla="*/ 116681 w 919163"/>
                <a:gd name="connsiteY6" fmla="*/ 0 h 619125"/>
                <a:gd name="connsiteX7" fmla="*/ 250031 w 919163"/>
                <a:gd name="connsiteY7" fmla="*/ 35719 h 619125"/>
                <a:gd name="connsiteX8" fmla="*/ 390525 w 919163"/>
                <a:gd name="connsiteY8" fmla="*/ 76200 h 619125"/>
                <a:gd name="connsiteX9" fmla="*/ 507206 w 919163"/>
                <a:gd name="connsiteY9" fmla="*/ 111919 h 619125"/>
                <a:gd name="connsiteX10" fmla="*/ 595313 w 919163"/>
                <a:gd name="connsiteY10" fmla="*/ 145256 h 619125"/>
                <a:gd name="connsiteX11" fmla="*/ 650081 w 919163"/>
                <a:gd name="connsiteY11" fmla="*/ 171450 h 619125"/>
                <a:gd name="connsiteX12" fmla="*/ 697706 w 919163"/>
                <a:gd name="connsiteY12" fmla="*/ 204788 h 619125"/>
                <a:gd name="connsiteX13" fmla="*/ 759619 w 919163"/>
                <a:gd name="connsiteY13" fmla="*/ 261938 h 619125"/>
                <a:gd name="connsiteX14" fmla="*/ 812006 w 919163"/>
                <a:gd name="connsiteY14" fmla="*/ 314325 h 619125"/>
                <a:gd name="connsiteX15" fmla="*/ 847725 w 919163"/>
                <a:gd name="connsiteY15" fmla="*/ 352425 h 619125"/>
                <a:gd name="connsiteX16" fmla="*/ 876300 w 919163"/>
                <a:gd name="connsiteY16" fmla="*/ 392906 h 619125"/>
                <a:gd name="connsiteX17" fmla="*/ 897731 w 919163"/>
                <a:gd name="connsiteY17" fmla="*/ 423863 h 619125"/>
                <a:gd name="connsiteX18" fmla="*/ 914400 w 919163"/>
                <a:gd name="connsiteY18" fmla="*/ 464344 h 619125"/>
                <a:gd name="connsiteX19" fmla="*/ 919163 w 919163"/>
                <a:gd name="connsiteY19" fmla="*/ 488156 h 619125"/>
                <a:gd name="connsiteX20" fmla="*/ 919163 w 919163"/>
                <a:gd name="connsiteY20" fmla="*/ 523875 h 619125"/>
                <a:gd name="connsiteX21" fmla="*/ 914400 w 919163"/>
                <a:gd name="connsiteY21" fmla="*/ 557213 h 619125"/>
                <a:gd name="connsiteX22" fmla="*/ 900113 w 919163"/>
                <a:gd name="connsiteY22" fmla="*/ 578644 h 619125"/>
                <a:gd name="connsiteX23" fmla="*/ 873919 w 919163"/>
                <a:gd name="connsiteY23" fmla="*/ 602456 h 619125"/>
                <a:gd name="connsiteX24" fmla="*/ 838200 w 919163"/>
                <a:gd name="connsiteY24" fmla="*/ 614363 h 619125"/>
                <a:gd name="connsiteX25" fmla="*/ 800100 w 919163"/>
                <a:gd name="connsiteY25" fmla="*/ 619125 h 619125"/>
                <a:gd name="connsiteX26" fmla="*/ 764381 w 919163"/>
                <a:gd name="connsiteY26" fmla="*/ 609600 h 619125"/>
                <a:gd name="connsiteX27" fmla="*/ 714375 w 919163"/>
                <a:gd name="connsiteY27" fmla="*/ 578644 h 619125"/>
                <a:gd name="connsiteX28" fmla="*/ 573881 w 919163"/>
                <a:gd name="connsiteY28" fmla="*/ 447675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9163" h="619125">
                  <a:moveTo>
                    <a:pt x="573881" y="447675"/>
                  </a:moveTo>
                  <a:lnTo>
                    <a:pt x="483394" y="366713"/>
                  </a:lnTo>
                  <a:lnTo>
                    <a:pt x="414338" y="311944"/>
                  </a:lnTo>
                  <a:lnTo>
                    <a:pt x="330994" y="254794"/>
                  </a:lnTo>
                  <a:lnTo>
                    <a:pt x="209550" y="178594"/>
                  </a:lnTo>
                  <a:lnTo>
                    <a:pt x="0" y="54769"/>
                  </a:lnTo>
                  <a:lnTo>
                    <a:pt x="116681" y="0"/>
                  </a:lnTo>
                  <a:lnTo>
                    <a:pt x="250031" y="35719"/>
                  </a:lnTo>
                  <a:lnTo>
                    <a:pt x="390525" y="76200"/>
                  </a:lnTo>
                  <a:lnTo>
                    <a:pt x="507206" y="111919"/>
                  </a:lnTo>
                  <a:lnTo>
                    <a:pt x="595313" y="145256"/>
                  </a:lnTo>
                  <a:lnTo>
                    <a:pt x="650081" y="171450"/>
                  </a:lnTo>
                  <a:lnTo>
                    <a:pt x="697706" y="204788"/>
                  </a:lnTo>
                  <a:lnTo>
                    <a:pt x="759619" y="261938"/>
                  </a:lnTo>
                  <a:lnTo>
                    <a:pt x="812006" y="314325"/>
                  </a:lnTo>
                  <a:lnTo>
                    <a:pt x="847725" y="352425"/>
                  </a:lnTo>
                  <a:lnTo>
                    <a:pt x="876300" y="392906"/>
                  </a:lnTo>
                  <a:lnTo>
                    <a:pt x="897731" y="423863"/>
                  </a:lnTo>
                  <a:lnTo>
                    <a:pt x="914400" y="464344"/>
                  </a:lnTo>
                  <a:lnTo>
                    <a:pt x="919163" y="488156"/>
                  </a:lnTo>
                  <a:lnTo>
                    <a:pt x="919163" y="523875"/>
                  </a:lnTo>
                  <a:lnTo>
                    <a:pt x="914400" y="557213"/>
                  </a:lnTo>
                  <a:lnTo>
                    <a:pt x="900113" y="578644"/>
                  </a:lnTo>
                  <a:lnTo>
                    <a:pt x="873919" y="602456"/>
                  </a:lnTo>
                  <a:lnTo>
                    <a:pt x="838200" y="614363"/>
                  </a:lnTo>
                  <a:lnTo>
                    <a:pt x="800100" y="619125"/>
                  </a:lnTo>
                  <a:lnTo>
                    <a:pt x="764381" y="609600"/>
                  </a:lnTo>
                  <a:lnTo>
                    <a:pt x="714375" y="578644"/>
                  </a:lnTo>
                  <a:lnTo>
                    <a:pt x="5738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62763AE0-7EAD-114E-8F29-123394846E13}"/>
                </a:ext>
              </a:extLst>
            </p:cNvPr>
            <p:cNvSpPr/>
            <p:nvPr/>
          </p:nvSpPr>
          <p:spPr>
            <a:xfrm rot="16200000">
              <a:off x="2524919" y="3842544"/>
              <a:ext cx="2149475" cy="461963"/>
            </a:xfrm>
            <a:custGeom>
              <a:avLst/>
              <a:gdLst>
                <a:gd name="connsiteX0" fmla="*/ 916781 w 2150269"/>
                <a:gd name="connsiteY0" fmla="*/ 414337 h 461962"/>
                <a:gd name="connsiteX1" fmla="*/ 357188 w 2150269"/>
                <a:gd name="connsiteY1" fmla="*/ 385762 h 461962"/>
                <a:gd name="connsiteX2" fmla="*/ 90488 w 2150269"/>
                <a:gd name="connsiteY2" fmla="*/ 371475 h 461962"/>
                <a:gd name="connsiteX3" fmla="*/ 0 w 2150269"/>
                <a:gd name="connsiteY3" fmla="*/ 171450 h 461962"/>
                <a:gd name="connsiteX4" fmla="*/ 271463 w 2150269"/>
                <a:gd name="connsiteY4" fmla="*/ 171450 h 461962"/>
                <a:gd name="connsiteX5" fmla="*/ 566738 w 2150269"/>
                <a:gd name="connsiteY5" fmla="*/ 169069 h 461962"/>
                <a:gd name="connsiteX6" fmla="*/ 781050 w 2150269"/>
                <a:gd name="connsiteY6" fmla="*/ 171450 h 461962"/>
                <a:gd name="connsiteX7" fmla="*/ 950119 w 2150269"/>
                <a:gd name="connsiteY7" fmla="*/ 176212 h 461962"/>
                <a:gd name="connsiteX8" fmla="*/ 1071563 w 2150269"/>
                <a:gd name="connsiteY8" fmla="*/ 178594 h 461962"/>
                <a:gd name="connsiteX9" fmla="*/ 1362075 w 2150269"/>
                <a:gd name="connsiteY9" fmla="*/ 190500 h 461962"/>
                <a:gd name="connsiteX10" fmla="*/ 1554956 w 2150269"/>
                <a:gd name="connsiteY10" fmla="*/ 216694 h 461962"/>
                <a:gd name="connsiteX11" fmla="*/ 1693069 w 2150269"/>
                <a:gd name="connsiteY11" fmla="*/ 209550 h 461962"/>
                <a:gd name="connsiteX12" fmla="*/ 1762125 w 2150269"/>
                <a:gd name="connsiteY12" fmla="*/ 202406 h 461962"/>
                <a:gd name="connsiteX13" fmla="*/ 1824038 w 2150269"/>
                <a:gd name="connsiteY13" fmla="*/ 190500 h 461962"/>
                <a:gd name="connsiteX14" fmla="*/ 1885950 w 2150269"/>
                <a:gd name="connsiteY14" fmla="*/ 171450 h 461962"/>
                <a:gd name="connsiteX15" fmla="*/ 1938338 w 2150269"/>
                <a:gd name="connsiteY15" fmla="*/ 147637 h 461962"/>
                <a:gd name="connsiteX16" fmla="*/ 1985963 w 2150269"/>
                <a:gd name="connsiteY16" fmla="*/ 109537 h 461962"/>
                <a:gd name="connsiteX17" fmla="*/ 2090738 w 2150269"/>
                <a:gd name="connsiteY17" fmla="*/ 0 h 461962"/>
                <a:gd name="connsiteX18" fmla="*/ 2150269 w 2150269"/>
                <a:gd name="connsiteY18" fmla="*/ 180975 h 461962"/>
                <a:gd name="connsiteX19" fmla="*/ 2043113 w 2150269"/>
                <a:gd name="connsiteY19" fmla="*/ 295275 h 461962"/>
                <a:gd name="connsiteX20" fmla="*/ 2026444 w 2150269"/>
                <a:gd name="connsiteY20" fmla="*/ 328612 h 461962"/>
                <a:gd name="connsiteX21" fmla="*/ 2007394 w 2150269"/>
                <a:gd name="connsiteY21" fmla="*/ 373856 h 461962"/>
                <a:gd name="connsiteX22" fmla="*/ 1985963 w 2150269"/>
                <a:gd name="connsiteY22" fmla="*/ 416719 h 461962"/>
                <a:gd name="connsiteX23" fmla="*/ 1950244 w 2150269"/>
                <a:gd name="connsiteY23" fmla="*/ 447675 h 461962"/>
                <a:gd name="connsiteX24" fmla="*/ 1916906 w 2150269"/>
                <a:gd name="connsiteY24" fmla="*/ 459581 h 461962"/>
                <a:gd name="connsiteX25" fmla="*/ 1885950 w 2150269"/>
                <a:gd name="connsiteY25" fmla="*/ 461962 h 461962"/>
                <a:gd name="connsiteX26" fmla="*/ 1759744 w 2150269"/>
                <a:gd name="connsiteY26" fmla="*/ 452437 h 461962"/>
                <a:gd name="connsiteX27" fmla="*/ 1578769 w 2150269"/>
                <a:gd name="connsiteY27" fmla="*/ 440531 h 461962"/>
                <a:gd name="connsiteX28" fmla="*/ 1400175 w 2150269"/>
                <a:gd name="connsiteY28" fmla="*/ 438150 h 461962"/>
                <a:gd name="connsiteX29" fmla="*/ 916781 w 2150269"/>
                <a:gd name="connsiteY29" fmla="*/ 414337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50269" h="461962">
                  <a:moveTo>
                    <a:pt x="916781" y="414337"/>
                  </a:moveTo>
                  <a:lnTo>
                    <a:pt x="357188" y="385762"/>
                  </a:lnTo>
                  <a:lnTo>
                    <a:pt x="90488" y="371475"/>
                  </a:lnTo>
                  <a:lnTo>
                    <a:pt x="0" y="171450"/>
                  </a:lnTo>
                  <a:lnTo>
                    <a:pt x="271463" y="171450"/>
                  </a:lnTo>
                  <a:lnTo>
                    <a:pt x="566738" y="169069"/>
                  </a:lnTo>
                  <a:lnTo>
                    <a:pt x="781050" y="171450"/>
                  </a:lnTo>
                  <a:lnTo>
                    <a:pt x="950119" y="176212"/>
                  </a:lnTo>
                  <a:lnTo>
                    <a:pt x="1071563" y="178594"/>
                  </a:lnTo>
                  <a:lnTo>
                    <a:pt x="1362075" y="190500"/>
                  </a:lnTo>
                  <a:lnTo>
                    <a:pt x="1554956" y="216694"/>
                  </a:lnTo>
                  <a:lnTo>
                    <a:pt x="1693069" y="209550"/>
                  </a:lnTo>
                  <a:lnTo>
                    <a:pt x="1762125" y="202406"/>
                  </a:lnTo>
                  <a:lnTo>
                    <a:pt x="1824038" y="190500"/>
                  </a:lnTo>
                  <a:lnTo>
                    <a:pt x="1885950" y="171450"/>
                  </a:lnTo>
                  <a:lnTo>
                    <a:pt x="1938338" y="147637"/>
                  </a:lnTo>
                  <a:lnTo>
                    <a:pt x="1985963" y="109537"/>
                  </a:lnTo>
                  <a:lnTo>
                    <a:pt x="2090738" y="0"/>
                  </a:lnTo>
                  <a:lnTo>
                    <a:pt x="2150269" y="180975"/>
                  </a:lnTo>
                  <a:lnTo>
                    <a:pt x="2043113" y="295275"/>
                  </a:lnTo>
                  <a:lnTo>
                    <a:pt x="2026444" y="328612"/>
                  </a:lnTo>
                  <a:lnTo>
                    <a:pt x="2007394" y="373856"/>
                  </a:lnTo>
                  <a:lnTo>
                    <a:pt x="1985963" y="416719"/>
                  </a:lnTo>
                  <a:lnTo>
                    <a:pt x="1950244" y="447675"/>
                  </a:lnTo>
                  <a:lnTo>
                    <a:pt x="1916906" y="459581"/>
                  </a:lnTo>
                  <a:lnTo>
                    <a:pt x="1885950" y="461962"/>
                  </a:lnTo>
                  <a:lnTo>
                    <a:pt x="1759744" y="452437"/>
                  </a:lnTo>
                  <a:lnTo>
                    <a:pt x="1578769" y="440531"/>
                  </a:lnTo>
                  <a:lnTo>
                    <a:pt x="1400175" y="438150"/>
                  </a:lnTo>
                  <a:lnTo>
                    <a:pt x="91678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522A58C-BD1B-7747-8678-D89628AE158E}"/>
                </a:ext>
              </a:extLst>
            </p:cNvPr>
            <p:cNvSpPr/>
            <p:nvPr/>
          </p:nvSpPr>
          <p:spPr>
            <a:xfrm>
              <a:off x="2536825" y="4725988"/>
              <a:ext cx="2020888" cy="879475"/>
            </a:xfrm>
            <a:custGeom>
              <a:avLst/>
              <a:gdLst>
                <a:gd name="connsiteX0" fmla="*/ 1307307 w 2021682"/>
                <a:gd name="connsiteY0" fmla="*/ 414338 h 878682"/>
                <a:gd name="connsiteX1" fmla="*/ 892969 w 2021682"/>
                <a:gd name="connsiteY1" fmla="*/ 616744 h 878682"/>
                <a:gd name="connsiteX2" fmla="*/ 561975 w 2021682"/>
                <a:gd name="connsiteY2" fmla="*/ 778669 h 878682"/>
                <a:gd name="connsiteX3" fmla="*/ 464344 w 2021682"/>
                <a:gd name="connsiteY3" fmla="*/ 823913 h 878682"/>
                <a:gd name="connsiteX4" fmla="*/ 440532 w 2021682"/>
                <a:gd name="connsiteY4" fmla="*/ 852488 h 878682"/>
                <a:gd name="connsiteX5" fmla="*/ 423863 w 2021682"/>
                <a:gd name="connsiteY5" fmla="*/ 869157 h 878682"/>
                <a:gd name="connsiteX6" fmla="*/ 404813 w 2021682"/>
                <a:gd name="connsiteY6" fmla="*/ 876300 h 878682"/>
                <a:gd name="connsiteX7" fmla="*/ 383382 w 2021682"/>
                <a:gd name="connsiteY7" fmla="*/ 878682 h 878682"/>
                <a:gd name="connsiteX8" fmla="*/ 357188 w 2021682"/>
                <a:gd name="connsiteY8" fmla="*/ 876300 h 878682"/>
                <a:gd name="connsiteX9" fmla="*/ 321469 w 2021682"/>
                <a:gd name="connsiteY9" fmla="*/ 854869 h 878682"/>
                <a:gd name="connsiteX10" fmla="*/ 211932 w 2021682"/>
                <a:gd name="connsiteY10" fmla="*/ 764382 h 878682"/>
                <a:gd name="connsiteX11" fmla="*/ 133350 w 2021682"/>
                <a:gd name="connsiteY11" fmla="*/ 681038 h 878682"/>
                <a:gd name="connsiteX12" fmla="*/ 71438 w 2021682"/>
                <a:gd name="connsiteY12" fmla="*/ 600075 h 878682"/>
                <a:gd name="connsiteX13" fmla="*/ 45244 w 2021682"/>
                <a:gd name="connsiteY13" fmla="*/ 557213 h 878682"/>
                <a:gd name="connsiteX14" fmla="*/ 14288 w 2021682"/>
                <a:gd name="connsiteY14" fmla="*/ 504825 h 878682"/>
                <a:gd name="connsiteX15" fmla="*/ 4763 w 2021682"/>
                <a:gd name="connsiteY15" fmla="*/ 483394 h 878682"/>
                <a:gd name="connsiteX16" fmla="*/ 0 w 2021682"/>
                <a:gd name="connsiteY16" fmla="*/ 466725 h 878682"/>
                <a:gd name="connsiteX17" fmla="*/ 7144 w 2021682"/>
                <a:gd name="connsiteY17" fmla="*/ 447675 h 878682"/>
                <a:gd name="connsiteX18" fmla="*/ 33338 w 2021682"/>
                <a:gd name="connsiteY18" fmla="*/ 442913 h 878682"/>
                <a:gd name="connsiteX19" fmla="*/ 59532 w 2021682"/>
                <a:gd name="connsiteY19" fmla="*/ 450057 h 878682"/>
                <a:gd name="connsiteX20" fmla="*/ 107157 w 2021682"/>
                <a:gd name="connsiteY20" fmla="*/ 473869 h 878682"/>
                <a:gd name="connsiteX21" fmla="*/ 195263 w 2021682"/>
                <a:gd name="connsiteY21" fmla="*/ 528638 h 878682"/>
                <a:gd name="connsiteX22" fmla="*/ 230982 w 2021682"/>
                <a:gd name="connsiteY22" fmla="*/ 550069 h 878682"/>
                <a:gd name="connsiteX23" fmla="*/ 254794 w 2021682"/>
                <a:gd name="connsiteY23" fmla="*/ 554832 h 878682"/>
                <a:gd name="connsiteX24" fmla="*/ 300038 w 2021682"/>
                <a:gd name="connsiteY24" fmla="*/ 559594 h 878682"/>
                <a:gd name="connsiteX25" fmla="*/ 330994 w 2021682"/>
                <a:gd name="connsiteY25" fmla="*/ 559594 h 878682"/>
                <a:gd name="connsiteX26" fmla="*/ 378619 w 2021682"/>
                <a:gd name="connsiteY26" fmla="*/ 550069 h 878682"/>
                <a:gd name="connsiteX27" fmla="*/ 578644 w 2021682"/>
                <a:gd name="connsiteY27" fmla="*/ 500063 h 878682"/>
                <a:gd name="connsiteX28" fmla="*/ 771525 w 2021682"/>
                <a:gd name="connsiteY28" fmla="*/ 435769 h 878682"/>
                <a:gd name="connsiteX29" fmla="*/ 1002507 w 2021682"/>
                <a:gd name="connsiteY29" fmla="*/ 354807 h 878682"/>
                <a:gd name="connsiteX30" fmla="*/ 1216819 w 2021682"/>
                <a:gd name="connsiteY30" fmla="*/ 283369 h 878682"/>
                <a:gd name="connsiteX31" fmla="*/ 1416844 w 2021682"/>
                <a:gd name="connsiteY31" fmla="*/ 209550 h 878682"/>
                <a:gd name="connsiteX32" fmla="*/ 1685925 w 2021682"/>
                <a:gd name="connsiteY32" fmla="*/ 107157 h 878682"/>
                <a:gd name="connsiteX33" fmla="*/ 1974057 w 2021682"/>
                <a:gd name="connsiteY33" fmla="*/ 2382 h 878682"/>
                <a:gd name="connsiteX34" fmla="*/ 2000250 w 2021682"/>
                <a:gd name="connsiteY34" fmla="*/ 0 h 878682"/>
                <a:gd name="connsiteX35" fmla="*/ 2016919 w 2021682"/>
                <a:gd name="connsiteY35" fmla="*/ 4763 h 878682"/>
                <a:gd name="connsiteX36" fmla="*/ 2021682 w 2021682"/>
                <a:gd name="connsiteY36" fmla="*/ 16669 h 878682"/>
                <a:gd name="connsiteX37" fmla="*/ 2016919 w 2021682"/>
                <a:gd name="connsiteY37" fmla="*/ 38100 h 878682"/>
                <a:gd name="connsiteX38" fmla="*/ 2005013 w 2021682"/>
                <a:gd name="connsiteY38" fmla="*/ 66675 h 878682"/>
                <a:gd name="connsiteX39" fmla="*/ 1843088 w 2021682"/>
                <a:gd name="connsiteY39" fmla="*/ 145257 h 878682"/>
                <a:gd name="connsiteX40" fmla="*/ 1307307 w 2021682"/>
                <a:gd name="connsiteY40" fmla="*/ 414338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1682" h="878682">
                  <a:moveTo>
                    <a:pt x="1307307" y="414338"/>
                  </a:moveTo>
                  <a:lnTo>
                    <a:pt x="892969" y="616744"/>
                  </a:lnTo>
                  <a:lnTo>
                    <a:pt x="561975" y="778669"/>
                  </a:lnTo>
                  <a:lnTo>
                    <a:pt x="464344" y="823913"/>
                  </a:lnTo>
                  <a:lnTo>
                    <a:pt x="440532" y="852488"/>
                  </a:lnTo>
                  <a:lnTo>
                    <a:pt x="423863" y="869157"/>
                  </a:lnTo>
                  <a:lnTo>
                    <a:pt x="404813" y="876300"/>
                  </a:lnTo>
                  <a:lnTo>
                    <a:pt x="383382" y="878682"/>
                  </a:lnTo>
                  <a:lnTo>
                    <a:pt x="357188" y="876300"/>
                  </a:lnTo>
                  <a:lnTo>
                    <a:pt x="321469" y="854869"/>
                  </a:lnTo>
                  <a:lnTo>
                    <a:pt x="211932" y="764382"/>
                  </a:lnTo>
                  <a:lnTo>
                    <a:pt x="133350" y="681038"/>
                  </a:lnTo>
                  <a:lnTo>
                    <a:pt x="71438" y="600075"/>
                  </a:lnTo>
                  <a:lnTo>
                    <a:pt x="45244" y="557213"/>
                  </a:lnTo>
                  <a:lnTo>
                    <a:pt x="14288" y="504825"/>
                  </a:lnTo>
                  <a:lnTo>
                    <a:pt x="4763" y="483394"/>
                  </a:lnTo>
                  <a:lnTo>
                    <a:pt x="0" y="466725"/>
                  </a:lnTo>
                  <a:lnTo>
                    <a:pt x="7144" y="447675"/>
                  </a:lnTo>
                  <a:cubicBezTo>
                    <a:pt x="31735" y="442757"/>
                    <a:pt x="22862" y="442913"/>
                    <a:pt x="33338" y="442913"/>
                  </a:cubicBezTo>
                  <a:lnTo>
                    <a:pt x="59532" y="450057"/>
                  </a:lnTo>
                  <a:lnTo>
                    <a:pt x="107157" y="473869"/>
                  </a:lnTo>
                  <a:lnTo>
                    <a:pt x="195263" y="528638"/>
                  </a:lnTo>
                  <a:lnTo>
                    <a:pt x="230982" y="550069"/>
                  </a:lnTo>
                  <a:lnTo>
                    <a:pt x="254794" y="554832"/>
                  </a:lnTo>
                  <a:lnTo>
                    <a:pt x="300038" y="559594"/>
                  </a:lnTo>
                  <a:lnTo>
                    <a:pt x="330994" y="559594"/>
                  </a:lnTo>
                  <a:lnTo>
                    <a:pt x="378619" y="550069"/>
                  </a:lnTo>
                  <a:lnTo>
                    <a:pt x="578644" y="500063"/>
                  </a:lnTo>
                  <a:lnTo>
                    <a:pt x="771525" y="435769"/>
                  </a:lnTo>
                  <a:lnTo>
                    <a:pt x="1002507" y="354807"/>
                  </a:lnTo>
                  <a:lnTo>
                    <a:pt x="1216819" y="283369"/>
                  </a:lnTo>
                  <a:lnTo>
                    <a:pt x="1416844" y="209550"/>
                  </a:lnTo>
                  <a:lnTo>
                    <a:pt x="1685925" y="107157"/>
                  </a:lnTo>
                  <a:lnTo>
                    <a:pt x="1974057" y="2382"/>
                  </a:lnTo>
                  <a:lnTo>
                    <a:pt x="2000250" y="0"/>
                  </a:lnTo>
                  <a:lnTo>
                    <a:pt x="2016919" y="4763"/>
                  </a:lnTo>
                  <a:lnTo>
                    <a:pt x="2021682" y="16669"/>
                  </a:lnTo>
                  <a:lnTo>
                    <a:pt x="2016919" y="38100"/>
                  </a:lnTo>
                  <a:lnTo>
                    <a:pt x="2005013" y="66675"/>
                  </a:lnTo>
                  <a:lnTo>
                    <a:pt x="1843088" y="145257"/>
                  </a:lnTo>
                  <a:lnTo>
                    <a:pt x="1307307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14CCA0C-F8DB-974E-8B46-E6519CE7E90A}"/>
                </a:ext>
              </a:extLst>
            </p:cNvPr>
            <p:cNvSpPr/>
            <p:nvPr/>
          </p:nvSpPr>
          <p:spPr>
            <a:xfrm>
              <a:off x="4738688" y="1887538"/>
              <a:ext cx="2009775" cy="400050"/>
            </a:xfrm>
            <a:custGeom>
              <a:avLst/>
              <a:gdLst>
                <a:gd name="connsiteX0" fmla="*/ 950118 w 2009775"/>
                <a:gd name="connsiteY0" fmla="*/ 335757 h 400050"/>
                <a:gd name="connsiteX1" fmla="*/ 454818 w 2009775"/>
                <a:gd name="connsiteY1" fmla="*/ 376238 h 400050"/>
                <a:gd name="connsiteX2" fmla="*/ 266700 w 2009775"/>
                <a:gd name="connsiteY2" fmla="*/ 400050 h 400050"/>
                <a:gd name="connsiteX3" fmla="*/ 183356 w 2009775"/>
                <a:gd name="connsiteY3" fmla="*/ 357188 h 400050"/>
                <a:gd name="connsiteX4" fmla="*/ 128587 w 2009775"/>
                <a:gd name="connsiteY4" fmla="*/ 323850 h 400050"/>
                <a:gd name="connsiteX5" fmla="*/ 85725 w 2009775"/>
                <a:gd name="connsiteY5" fmla="*/ 288132 h 400050"/>
                <a:gd name="connsiteX6" fmla="*/ 30956 w 2009775"/>
                <a:gd name="connsiteY6" fmla="*/ 235744 h 400050"/>
                <a:gd name="connsiteX7" fmla="*/ 7143 w 2009775"/>
                <a:gd name="connsiteY7" fmla="*/ 202407 h 400050"/>
                <a:gd name="connsiteX8" fmla="*/ 0 w 2009775"/>
                <a:gd name="connsiteY8" fmla="*/ 176213 h 400050"/>
                <a:gd name="connsiteX9" fmla="*/ 7143 w 2009775"/>
                <a:gd name="connsiteY9" fmla="*/ 159544 h 400050"/>
                <a:gd name="connsiteX10" fmla="*/ 28575 w 2009775"/>
                <a:gd name="connsiteY10" fmla="*/ 152400 h 400050"/>
                <a:gd name="connsiteX11" fmla="*/ 66675 w 2009775"/>
                <a:gd name="connsiteY11" fmla="*/ 159544 h 400050"/>
                <a:gd name="connsiteX12" fmla="*/ 142875 w 2009775"/>
                <a:gd name="connsiteY12" fmla="*/ 183357 h 400050"/>
                <a:gd name="connsiteX13" fmla="*/ 235743 w 2009775"/>
                <a:gd name="connsiteY13" fmla="*/ 209550 h 400050"/>
                <a:gd name="connsiteX14" fmla="*/ 311943 w 2009775"/>
                <a:gd name="connsiteY14" fmla="*/ 223838 h 400050"/>
                <a:gd name="connsiteX15" fmla="*/ 369093 w 2009775"/>
                <a:gd name="connsiteY15" fmla="*/ 226219 h 400050"/>
                <a:gd name="connsiteX16" fmla="*/ 452437 w 2009775"/>
                <a:gd name="connsiteY16" fmla="*/ 219075 h 400050"/>
                <a:gd name="connsiteX17" fmla="*/ 742950 w 2009775"/>
                <a:gd name="connsiteY17" fmla="*/ 185738 h 400050"/>
                <a:gd name="connsiteX18" fmla="*/ 902493 w 2009775"/>
                <a:gd name="connsiteY18" fmla="*/ 157163 h 400050"/>
                <a:gd name="connsiteX19" fmla="*/ 1092993 w 2009775"/>
                <a:gd name="connsiteY19" fmla="*/ 138113 h 400050"/>
                <a:gd name="connsiteX20" fmla="*/ 1190625 w 2009775"/>
                <a:gd name="connsiteY20" fmla="*/ 123825 h 400050"/>
                <a:gd name="connsiteX21" fmla="*/ 1507331 w 2009775"/>
                <a:gd name="connsiteY21" fmla="*/ 66675 h 400050"/>
                <a:gd name="connsiteX22" fmla="*/ 1583531 w 2009775"/>
                <a:gd name="connsiteY22" fmla="*/ 30957 h 400050"/>
                <a:gd name="connsiteX23" fmla="*/ 1635918 w 2009775"/>
                <a:gd name="connsiteY23" fmla="*/ 9525 h 400050"/>
                <a:gd name="connsiteX24" fmla="*/ 1676400 w 2009775"/>
                <a:gd name="connsiteY24" fmla="*/ 0 h 400050"/>
                <a:gd name="connsiteX25" fmla="*/ 1735931 w 2009775"/>
                <a:gd name="connsiteY25" fmla="*/ 0 h 400050"/>
                <a:gd name="connsiteX26" fmla="*/ 1814512 w 2009775"/>
                <a:gd name="connsiteY26" fmla="*/ 14288 h 400050"/>
                <a:gd name="connsiteX27" fmla="*/ 1900237 w 2009775"/>
                <a:gd name="connsiteY27" fmla="*/ 40482 h 400050"/>
                <a:gd name="connsiteX28" fmla="*/ 1950243 w 2009775"/>
                <a:gd name="connsiteY28" fmla="*/ 66675 h 400050"/>
                <a:gd name="connsiteX29" fmla="*/ 1985962 w 2009775"/>
                <a:gd name="connsiteY29" fmla="*/ 90488 h 400050"/>
                <a:gd name="connsiteX30" fmla="*/ 2000250 w 2009775"/>
                <a:gd name="connsiteY30" fmla="*/ 107157 h 400050"/>
                <a:gd name="connsiteX31" fmla="*/ 2007393 w 2009775"/>
                <a:gd name="connsiteY31" fmla="*/ 123825 h 400050"/>
                <a:gd name="connsiteX32" fmla="*/ 2009775 w 2009775"/>
                <a:gd name="connsiteY32" fmla="*/ 147638 h 400050"/>
                <a:gd name="connsiteX33" fmla="*/ 2002631 w 2009775"/>
                <a:gd name="connsiteY33" fmla="*/ 169069 h 400050"/>
                <a:gd name="connsiteX34" fmla="*/ 1978818 w 2009775"/>
                <a:gd name="connsiteY34" fmla="*/ 185738 h 400050"/>
                <a:gd name="connsiteX35" fmla="*/ 1947862 w 2009775"/>
                <a:gd name="connsiteY35" fmla="*/ 192882 h 400050"/>
                <a:gd name="connsiteX36" fmla="*/ 1871662 w 2009775"/>
                <a:gd name="connsiteY36" fmla="*/ 207169 h 400050"/>
                <a:gd name="connsiteX37" fmla="*/ 1604962 w 2009775"/>
                <a:gd name="connsiteY37" fmla="*/ 245269 h 400050"/>
                <a:gd name="connsiteX38" fmla="*/ 1288256 w 2009775"/>
                <a:gd name="connsiteY38" fmla="*/ 290513 h 400050"/>
                <a:gd name="connsiteX39" fmla="*/ 950118 w 2009775"/>
                <a:gd name="connsiteY39" fmla="*/ 33575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09775" h="400050">
                  <a:moveTo>
                    <a:pt x="950118" y="335757"/>
                  </a:moveTo>
                  <a:lnTo>
                    <a:pt x="454818" y="376238"/>
                  </a:lnTo>
                  <a:lnTo>
                    <a:pt x="266700" y="400050"/>
                  </a:lnTo>
                  <a:lnTo>
                    <a:pt x="183356" y="357188"/>
                  </a:lnTo>
                  <a:lnTo>
                    <a:pt x="128587" y="323850"/>
                  </a:lnTo>
                  <a:lnTo>
                    <a:pt x="85725" y="288132"/>
                  </a:lnTo>
                  <a:lnTo>
                    <a:pt x="30956" y="235744"/>
                  </a:lnTo>
                  <a:lnTo>
                    <a:pt x="7143" y="202407"/>
                  </a:lnTo>
                  <a:lnTo>
                    <a:pt x="0" y="176213"/>
                  </a:lnTo>
                  <a:lnTo>
                    <a:pt x="7143" y="159544"/>
                  </a:lnTo>
                  <a:lnTo>
                    <a:pt x="28575" y="152400"/>
                  </a:lnTo>
                  <a:lnTo>
                    <a:pt x="66675" y="159544"/>
                  </a:lnTo>
                  <a:lnTo>
                    <a:pt x="142875" y="183357"/>
                  </a:lnTo>
                  <a:lnTo>
                    <a:pt x="235743" y="209550"/>
                  </a:lnTo>
                  <a:lnTo>
                    <a:pt x="311943" y="223838"/>
                  </a:lnTo>
                  <a:lnTo>
                    <a:pt x="369093" y="226219"/>
                  </a:lnTo>
                  <a:lnTo>
                    <a:pt x="452437" y="219075"/>
                  </a:lnTo>
                  <a:lnTo>
                    <a:pt x="742950" y="185738"/>
                  </a:lnTo>
                  <a:lnTo>
                    <a:pt x="902493" y="157163"/>
                  </a:lnTo>
                  <a:lnTo>
                    <a:pt x="1092993" y="138113"/>
                  </a:lnTo>
                  <a:lnTo>
                    <a:pt x="1190625" y="123825"/>
                  </a:lnTo>
                  <a:lnTo>
                    <a:pt x="1507331" y="66675"/>
                  </a:lnTo>
                  <a:lnTo>
                    <a:pt x="1583531" y="30957"/>
                  </a:lnTo>
                  <a:lnTo>
                    <a:pt x="1635918" y="9525"/>
                  </a:lnTo>
                  <a:lnTo>
                    <a:pt x="1676400" y="0"/>
                  </a:lnTo>
                  <a:lnTo>
                    <a:pt x="1735931" y="0"/>
                  </a:lnTo>
                  <a:lnTo>
                    <a:pt x="1814512" y="14288"/>
                  </a:lnTo>
                  <a:lnTo>
                    <a:pt x="1900237" y="40482"/>
                  </a:lnTo>
                  <a:lnTo>
                    <a:pt x="1950243" y="66675"/>
                  </a:lnTo>
                  <a:lnTo>
                    <a:pt x="1985962" y="90488"/>
                  </a:lnTo>
                  <a:lnTo>
                    <a:pt x="2000250" y="107157"/>
                  </a:lnTo>
                  <a:lnTo>
                    <a:pt x="2007393" y="123825"/>
                  </a:lnTo>
                  <a:lnTo>
                    <a:pt x="2009775" y="147638"/>
                  </a:lnTo>
                  <a:lnTo>
                    <a:pt x="2002631" y="169069"/>
                  </a:lnTo>
                  <a:lnTo>
                    <a:pt x="1978818" y="185738"/>
                  </a:lnTo>
                  <a:lnTo>
                    <a:pt x="1947862" y="192882"/>
                  </a:lnTo>
                  <a:lnTo>
                    <a:pt x="1871662" y="207169"/>
                  </a:lnTo>
                  <a:lnTo>
                    <a:pt x="1604962" y="245269"/>
                  </a:lnTo>
                  <a:lnTo>
                    <a:pt x="1288256" y="290513"/>
                  </a:lnTo>
                  <a:lnTo>
                    <a:pt x="950118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493A1E8-93E5-B249-8269-666E92111614}"/>
                </a:ext>
              </a:extLst>
            </p:cNvPr>
            <p:cNvSpPr/>
            <p:nvPr/>
          </p:nvSpPr>
          <p:spPr>
            <a:xfrm>
              <a:off x="4976813" y="2217738"/>
              <a:ext cx="431800" cy="658812"/>
            </a:xfrm>
            <a:custGeom>
              <a:avLst/>
              <a:gdLst>
                <a:gd name="connsiteX0" fmla="*/ 207168 w 431006"/>
                <a:gd name="connsiteY0" fmla="*/ 471487 h 659606"/>
                <a:gd name="connsiteX1" fmla="*/ 130968 w 431006"/>
                <a:gd name="connsiteY1" fmla="*/ 280987 h 659606"/>
                <a:gd name="connsiteX2" fmla="*/ 80962 w 431006"/>
                <a:gd name="connsiteY2" fmla="*/ 171450 h 659606"/>
                <a:gd name="connsiteX3" fmla="*/ 0 w 431006"/>
                <a:gd name="connsiteY3" fmla="*/ 21431 h 659606"/>
                <a:gd name="connsiteX4" fmla="*/ 169068 w 431006"/>
                <a:gd name="connsiteY4" fmla="*/ 0 h 659606"/>
                <a:gd name="connsiteX5" fmla="*/ 252412 w 431006"/>
                <a:gd name="connsiteY5" fmla="*/ 95250 h 659606"/>
                <a:gd name="connsiteX6" fmla="*/ 290512 w 431006"/>
                <a:gd name="connsiteY6" fmla="*/ 152400 h 659606"/>
                <a:gd name="connsiteX7" fmla="*/ 328612 w 431006"/>
                <a:gd name="connsiteY7" fmla="*/ 238125 h 659606"/>
                <a:gd name="connsiteX8" fmla="*/ 354806 w 431006"/>
                <a:gd name="connsiteY8" fmla="*/ 307181 h 659606"/>
                <a:gd name="connsiteX9" fmla="*/ 373856 w 431006"/>
                <a:gd name="connsiteY9" fmla="*/ 376237 h 659606"/>
                <a:gd name="connsiteX10" fmla="*/ 400050 w 431006"/>
                <a:gd name="connsiteY10" fmla="*/ 478631 h 659606"/>
                <a:gd name="connsiteX11" fmla="*/ 431006 w 431006"/>
                <a:gd name="connsiteY11" fmla="*/ 633412 h 659606"/>
                <a:gd name="connsiteX12" fmla="*/ 254793 w 431006"/>
                <a:gd name="connsiteY12" fmla="*/ 659606 h 659606"/>
                <a:gd name="connsiteX13" fmla="*/ 207168 w 431006"/>
                <a:gd name="connsiteY13" fmla="*/ 471487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006" h="659606">
                  <a:moveTo>
                    <a:pt x="207168" y="471487"/>
                  </a:moveTo>
                  <a:lnTo>
                    <a:pt x="130968" y="280987"/>
                  </a:lnTo>
                  <a:lnTo>
                    <a:pt x="80962" y="171450"/>
                  </a:lnTo>
                  <a:lnTo>
                    <a:pt x="0" y="21431"/>
                  </a:lnTo>
                  <a:lnTo>
                    <a:pt x="169068" y="0"/>
                  </a:lnTo>
                  <a:lnTo>
                    <a:pt x="252412" y="95250"/>
                  </a:lnTo>
                  <a:lnTo>
                    <a:pt x="290512" y="152400"/>
                  </a:lnTo>
                  <a:lnTo>
                    <a:pt x="328612" y="238125"/>
                  </a:lnTo>
                  <a:lnTo>
                    <a:pt x="354806" y="307181"/>
                  </a:lnTo>
                  <a:lnTo>
                    <a:pt x="373856" y="376237"/>
                  </a:lnTo>
                  <a:lnTo>
                    <a:pt x="400050" y="478631"/>
                  </a:lnTo>
                  <a:lnTo>
                    <a:pt x="431006" y="633412"/>
                  </a:lnTo>
                  <a:lnTo>
                    <a:pt x="254793" y="659606"/>
                  </a:lnTo>
                  <a:lnTo>
                    <a:pt x="207168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2BB8E44-011D-DF40-89DA-6DBFE88DCAE6}"/>
                </a:ext>
              </a:extLst>
            </p:cNvPr>
            <p:cNvSpPr/>
            <p:nvPr/>
          </p:nvSpPr>
          <p:spPr>
            <a:xfrm>
              <a:off x="5934075" y="2095500"/>
              <a:ext cx="485775" cy="690563"/>
            </a:xfrm>
            <a:custGeom>
              <a:avLst/>
              <a:gdLst>
                <a:gd name="connsiteX0" fmla="*/ 69056 w 485775"/>
                <a:gd name="connsiteY0" fmla="*/ 471488 h 690563"/>
                <a:gd name="connsiteX1" fmla="*/ 145256 w 485775"/>
                <a:gd name="connsiteY1" fmla="*/ 235744 h 690563"/>
                <a:gd name="connsiteX2" fmla="*/ 147638 w 485775"/>
                <a:gd name="connsiteY2" fmla="*/ 214313 h 690563"/>
                <a:gd name="connsiteX3" fmla="*/ 150019 w 485775"/>
                <a:gd name="connsiteY3" fmla="*/ 185738 h 690563"/>
                <a:gd name="connsiteX4" fmla="*/ 130969 w 485775"/>
                <a:gd name="connsiteY4" fmla="*/ 128588 h 690563"/>
                <a:gd name="connsiteX5" fmla="*/ 73819 w 485775"/>
                <a:gd name="connsiteY5" fmla="*/ 33338 h 690563"/>
                <a:gd name="connsiteX6" fmla="*/ 366713 w 485775"/>
                <a:gd name="connsiteY6" fmla="*/ 0 h 690563"/>
                <a:gd name="connsiteX7" fmla="*/ 454819 w 485775"/>
                <a:gd name="connsiteY7" fmla="*/ 100013 h 690563"/>
                <a:gd name="connsiteX8" fmla="*/ 478631 w 485775"/>
                <a:gd name="connsiteY8" fmla="*/ 135731 h 690563"/>
                <a:gd name="connsiteX9" fmla="*/ 485775 w 485775"/>
                <a:gd name="connsiteY9" fmla="*/ 157163 h 690563"/>
                <a:gd name="connsiteX10" fmla="*/ 476250 w 485775"/>
                <a:gd name="connsiteY10" fmla="*/ 183356 h 690563"/>
                <a:gd name="connsiteX11" fmla="*/ 421481 w 485775"/>
                <a:gd name="connsiteY11" fmla="*/ 271463 h 690563"/>
                <a:gd name="connsiteX12" fmla="*/ 314325 w 485775"/>
                <a:gd name="connsiteY12" fmla="*/ 431006 h 690563"/>
                <a:gd name="connsiteX13" fmla="*/ 188119 w 485775"/>
                <a:gd name="connsiteY13" fmla="*/ 590550 h 690563"/>
                <a:gd name="connsiteX14" fmla="*/ 116681 w 485775"/>
                <a:gd name="connsiteY14" fmla="*/ 678656 h 690563"/>
                <a:gd name="connsiteX15" fmla="*/ 0 w 485775"/>
                <a:gd name="connsiteY15" fmla="*/ 690563 h 690563"/>
                <a:gd name="connsiteX16" fmla="*/ 69056 w 485775"/>
                <a:gd name="connsiteY16" fmla="*/ 471488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775" h="690563">
                  <a:moveTo>
                    <a:pt x="69056" y="471488"/>
                  </a:moveTo>
                  <a:lnTo>
                    <a:pt x="145256" y="235744"/>
                  </a:lnTo>
                  <a:lnTo>
                    <a:pt x="147638" y="214313"/>
                  </a:lnTo>
                  <a:lnTo>
                    <a:pt x="150019" y="185738"/>
                  </a:lnTo>
                  <a:lnTo>
                    <a:pt x="130969" y="128588"/>
                  </a:lnTo>
                  <a:lnTo>
                    <a:pt x="73819" y="33338"/>
                  </a:lnTo>
                  <a:lnTo>
                    <a:pt x="366713" y="0"/>
                  </a:lnTo>
                  <a:lnTo>
                    <a:pt x="454819" y="100013"/>
                  </a:lnTo>
                  <a:lnTo>
                    <a:pt x="478631" y="135731"/>
                  </a:lnTo>
                  <a:lnTo>
                    <a:pt x="485775" y="157163"/>
                  </a:lnTo>
                  <a:lnTo>
                    <a:pt x="476250" y="183356"/>
                  </a:lnTo>
                  <a:lnTo>
                    <a:pt x="421481" y="271463"/>
                  </a:lnTo>
                  <a:lnTo>
                    <a:pt x="314325" y="431006"/>
                  </a:lnTo>
                  <a:lnTo>
                    <a:pt x="188119" y="590550"/>
                  </a:lnTo>
                  <a:lnTo>
                    <a:pt x="116681" y="678656"/>
                  </a:lnTo>
                  <a:lnTo>
                    <a:pt x="0" y="690563"/>
                  </a:lnTo>
                  <a:lnTo>
                    <a:pt x="6905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6F7CC19-2FDA-AD46-8DF5-DA3B87B60412}"/>
                </a:ext>
              </a:extLst>
            </p:cNvPr>
            <p:cNvSpPr/>
            <p:nvPr/>
          </p:nvSpPr>
          <p:spPr>
            <a:xfrm>
              <a:off x="4429125" y="2624138"/>
              <a:ext cx="2747963" cy="447675"/>
            </a:xfrm>
            <a:custGeom>
              <a:avLst/>
              <a:gdLst>
                <a:gd name="connsiteX0" fmla="*/ 1414463 w 2747963"/>
                <a:gd name="connsiteY0" fmla="*/ 290512 h 447675"/>
                <a:gd name="connsiteX1" fmla="*/ 1102519 w 2747963"/>
                <a:gd name="connsiteY1" fmla="*/ 323850 h 447675"/>
                <a:gd name="connsiteX2" fmla="*/ 835819 w 2747963"/>
                <a:gd name="connsiteY2" fmla="*/ 354806 h 447675"/>
                <a:gd name="connsiteX3" fmla="*/ 650081 w 2747963"/>
                <a:gd name="connsiteY3" fmla="*/ 383381 h 447675"/>
                <a:gd name="connsiteX4" fmla="*/ 547688 w 2747963"/>
                <a:gd name="connsiteY4" fmla="*/ 407193 h 447675"/>
                <a:gd name="connsiteX5" fmla="*/ 461963 w 2747963"/>
                <a:gd name="connsiteY5" fmla="*/ 428625 h 447675"/>
                <a:gd name="connsiteX6" fmla="*/ 352425 w 2747963"/>
                <a:gd name="connsiteY6" fmla="*/ 447675 h 447675"/>
                <a:gd name="connsiteX7" fmla="*/ 319088 w 2747963"/>
                <a:gd name="connsiteY7" fmla="*/ 442912 h 447675"/>
                <a:gd name="connsiteX8" fmla="*/ 280988 w 2747963"/>
                <a:gd name="connsiteY8" fmla="*/ 428625 h 447675"/>
                <a:gd name="connsiteX9" fmla="*/ 195263 w 2747963"/>
                <a:gd name="connsiteY9" fmla="*/ 364331 h 447675"/>
                <a:gd name="connsiteX10" fmla="*/ 102394 w 2747963"/>
                <a:gd name="connsiteY10" fmla="*/ 285750 h 447675"/>
                <a:gd name="connsiteX11" fmla="*/ 45244 w 2747963"/>
                <a:gd name="connsiteY11" fmla="*/ 230981 h 447675"/>
                <a:gd name="connsiteX12" fmla="*/ 14288 w 2747963"/>
                <a:gd name="connsiteY12" fmla="*/ 188118 h 447675"/>
                <a:gd name="connsiteX13" fmla="*/ 4763 w 2747963"/>
                <a:gd name="connsiteY13" fmla="*/ 159543 h 447675"/>
                <a:gd name="connsiteX14" fmla="*/ 0 w 2747963"/>
                <a:gd name="connsiteY14" fmla="*/ 145256 h 447675"/>
                <a:gd name="connsiteX15" fmla="*/ 4763 w 2747963"/>
                <a:gd name="connsiteY15" fmla="*/ 123825 h 447675"/>
                <a:gd name="connsiteX16" fmla="*/ 19050 w 2747963"/>
                <a:gd name="connsiteY16" fmla="*/ 116681 h 447675"/>
                <a:gd name="connsiteX17" fmla="*/ 52388 w 2747963"/>
                <a:gd name="connsiteY17" fmla="*/ 121443 h 447675"/>
                <a:gd name="connsiteX18" fmla="*/ 126206 w 2747963"/>
                <a:gd name="connsiteY18" fmla="*/ 161925 h 447675"/>
                <a:gd name="connsiteX19" fmla="*/ 214313 w 2747963"/>
                <a:gd name="connsiteY19" fmla="*/ 197643 h 447675"/>
                <a:gd name="connsiteX20" fmla="*/ 292894 w 2747963"/>
                <a:gd name="connsiteY20" fmla="*/ 219075 h 447675"/>
                <a:gd name="connsiteX21" fmla="*/ 354806 w 2747963"/>
                <a:gd name="connsiteY21" fmla="*/ 230981 h 447675"/>
                <a:gd name="connsiteX22" fmla="*/ 423863 w 2747963"/>
                <a:gd name="connsiteY22" fmla="*/ 238125 h 447675"/>
                <a:gd name="connsiteX23" fmla="*/ 485775 w 2747963"/>
                <a:gd name="connsiteY23" fmla="*/ 233362 h 447675"/>
                <a:gd name="connsiteX24" fmla="*/ 573881 w 2747963"/>
                <a:gd name="connsiteY24" fmla="*/ 216693 h 447675"/>
                <a:gd name="connsiteX25" fmla="*/ 773906 w 2747963"/>
                <a:gd name="connsiteY25" fmla="*/ 178593 h 447675"/>
                <a:gd name="connsiteX26" fmla="*/ 964406 w 2747963"/>
                <a:gd name="connsiteY26" fmla="*/ 161925 h 447675"/>
                <a:gd name="connsiteX27" fmla="*/ 1254919 w 2747963"/>
                <a:gd name="connsiteY27" fmla="*/ 128587 h 447675"/>
                <a:gd name="connsiteX28" fmla="*/ 1524000 w 2747963"/>
                <a:gd name="connsiteY28" fmla="*/ 90487 h 447675"/>
                <a:gd name="connsiteX29" fmla="*/ 1659731 w 2747963"/>
                <a:gd name="connsiteY29" fmla="*/ 92868 h 447675"/>
                <a:gd name="connsiteX30" fmla="*/ 1952625 w 2747963"/>
                <a:gd name="connsiteY30" fmla="*/ 64293 h 447675"/>
                <a:gd name="connsiteX31" fmla="*/ 2231231 w 2747963"/>
                <a:gd name="connsiteY31" fmla="*/ 40481 h 447675"/>
                <a:gd name="connsiteX32" fmla="*/ 2328863 w 2747963"/>
                <a:gd name="connsiteY32" fmla="*/ 0 h 447675"/>
                <a:gd name="connsiteX33" fmla="*/ 2416969 w 2747963"/>
                <a:gd name="connsiteY33" fmla="*/ 4762 h 447675"/>
                <a:gd name="connsiteX34" fmla="*/ 2519363 w 2747963"/>
                <a:gd name="connsiteY34" fmla="*/ 23812 h 447675"/>
                <a:gd name="connsiteX35" fmla="*/ 2609850 w 2747963"/>
                <a:gd name="connsiteY35" fmla="*/ 47625 h 447675"/>
                <a:gd name="connsiteX36" fmla="*/ 2671763 w 2747963"/>
                <a:gd name="connsiteY36" fmla="*/ 73818 h 447675"/>
                <a:gd name="connsiteX37" fmla="*/ 2705100 w 2747963"/>
                <a:gd name="connsiteY37" fmla="*/ 95250 h 447675"/>
                <a:gd name="connsiteX38" fmla="*/ 2728913 w 2747963"/>
                <a:gd name="connsiteY38" fmla="*/ 119062 h 447675"/>
                <a:gd name="connsiteX39" fmla="*/ 2740819 w 2747963"/>
                <a:gd name="connsiteY39" fmla="*/ 140493 h 447675"/>
                <a:gd name="connsiteX40" fmla="*/ 2747963 w 2747963"/>
                <a:gd name="connsiteY40" fmla="*/ 169068 h 447675"/>
                <a:gd name="connsiteX41" fmla="*/ 2745581 w 2747963"/>
                <a:gd name="connsiteY41" fmla="*/ 190500 h 447675"/>
                <a:gd name="connsiteX42" fmla="*/ 2738438 w 2747963"/>
                <a:gd name="connsiteY42" fmla="*/ 219075 h 447675"/>
                <a:gd name="connsiteX43" fmla="*/ 2714625 w 2747963"/>
                <a:gd name="connsiteY43" fmla="*/ 245268 h 447675"/>
                <a:gd name="connsiteX44" fmla="*/ 2681288 w 2747963"/>
                <a:gd name="connsiteY44" fmla="*/ 259556 h 447675"/>
                <a:gd name="connsiteX45" fmla="*/ 2636044 w 2747963"/>
                <a:gd name="connsiteY45" fmla="*/ 269081 h 447675"/>
                <a:gd name="connsiteX46" fmla="*/ 2557463 w 2747963"/>
                <a:gd name="connsiteY46" fmla="*/ 271462 h 447675"/>
                <a:gd name="connsiteX47" fmla="*/ 2288381 w 2747963"/>
                <a:gd name="connsiteY47" fmla="*/ 259556 h 447675"/>
                <a:gd name="connsiteX48" fmla="*/ 1957388 w 2747963"/>
                <a:gd name="connsiteY48" fmla="*/ 261937 h 447675"/>
                <a:gd name="connsiteX49" fmla="*/ 1414463 w 2747963"/>
                <a:gd name="connsiteY49" fmla="*/ 2905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47963" h="447675">
                  <a:moveTo>
                    <a:pt x="1414463" y="290512"/>
                  </a:moveTo>
                  <a:lnTo>
                    <a:pt x="1102519" y="323850"/>
                  </a:lnTo>
                  <a:lnTo>
                    <a:pt x="835819" y="354806"/>
                  </a:lnTo>
                  <a:lnTo>
                    <a:pt x="650081" y="383381"/>
                  </a:lnTo>
                  <a:lnTo>
                    <a:pt x="547688" y="407193"/>
                  </a:lnTo>
                  <a:lnTo>
                    <a:pt x="461963" y="428625"/>
                  </a:lnTo>
                  <a:lnTo>
                    <a:pt x="352425" y="447675"/>
                  </a:lnTo>
                  <a:lnTo>
                    <a:pt x="319088" y="442912"/>
                  </a:lnTo>
                  <a:lnTo>
                    <a:pt x="280988" y="428625"/>
                  </a:lnTo>
                  <a:lnTo>
                    <a:pt x="195263" y="364331"/>
                  </a:lnTo>
                  <a:lnTo>
                    <a:pt x="102394" y="285750"/>
                  </a:lnTo>
                  <a:lnTo>
                    <a:pt x="45244" y="230981"/>
                  </a:lnTo>
                  <a:lnTo>
                    <a:pt x="14288" y="188118"/>
                  </a:lnTo>
                  <a:lnTo>
                    <a:pt x="4763" y="159543"/>
                  </a:lnTo>
                  <a:lnTo>
                    <a:pt x="0" y="145256"/>
                  </a:lnTo>
                  <a:lnTo>
                    <a:pt x="4763" y="123825"/>
                  </a:lnTo>
                  <a:lnTo>
                    <a:pt x="19050" y="116681"/>
                  </a:lnTo>
                  <a:lnTo>
                    <a:pt x="52388" y="121443"/>
                  </a:lnTo>
                  <a:lnTo>
                    <a:pt x="126206" y="161925"/>
                  </a:lnTo>
                  <a:lnTo>
                    <a:pt x="214313" y="197643"/>
                  </a:lnTo>
                  <a:lnTo>
                    <a:pt x="292894" y="219075"/>
                  </a:lnTo>
                  <a:lnTo>
                    <a:pt x="354806" y="230981"/>
                  </a:lnTo>
                  <a:lnTo>
                    <a:pt x="423863" y="238125"/>
                  </a:lnTo>
                  <a:lnTo>
                    <a:pt x="485775" y="233362"/>
                  </a:lnTo>
                  <a:lnTo>
                    <a:pt x="573881" y="216693"/>
                  </a:lnTo>
                  <a:lnTo>
                    <a:pt x="773906" y="178593"/>
                  </a:lnTo>
                  <a:lnTo>
                    <a:pt x="964406" y="161925"/>
                  </a:lnTo>
                  <a:lnTo>
                    <a:pt x="1254919" y="128587"/>
                  </a:lnTo>
                  <a:lnTo>
                    <a:pt x="1524000" y="90487"/>
                  </a:lnTo>
                  <a:lnTo>
                    <a:pt x="1659731" y="92868"/>
                  </a:lnTo>
                  <a:lnTo>
                    <a:pt x="1952625" y="64293"/>
                  </a:lnTo>
                  <a:lnTo>
                    <a:pt x="2231231" y="40481"/>
                  </a:lnTo>
                  <a:lnTo>
                    <a:pt x="2328863" y="0"/>
                  </a:lnTo>
                  <a:lnTo>
                    <a:pt x="2416969" y="4762"/>
                  </a:lnTo>
                  <a:lnTo>
                    <a:pt x="2519363" y="23812"/>
                  </a:lnTo>
                  <a:lnTo>
                    <a:pt x="2609850" y="47625"/>
                  </a:lnTo>
                  <a:lnTo>
                    <a:pt x="2671763" y="73818"/>
                  </a:lnTo>
                  <a:lnTo>
                    <a:pt x="2705100" y="95250"/>
                  </a:lnTo>
                  <a:lnTo>
                    <a:pt x="2728913" y="119062"/>
                  </a:lnTo>
                  <a:lnTo>
                    <a:pt x="2740819" y="140493"/>
                  </a:lnTo>
                  <a:lnTo>
                    <a:pt x="2747963" y="169068"/>
                  </a:lnTo>
                  <a:lnTo>
                    <a:pt x="2745581" y="190500"/>
                  </a:lnTo>
                  <a:lnTo>
                    <a:pt x="2738438" y="219075"/>
                  </a:lnTo>
                  <a:lnTo>
                    <a:pt x="2714625" y="245268"/>
                  </a:lnTo>
                  <a:lnTo>
                    <a:pt x="2681288" y="259556"/>
                  </a:lnTo>
                  <a:lnTo>
                    <a:pt x="2636044" y="269081"/>
                  </a:lnTo>
                  <a:lnTo>
                    <a:pt x="2557463" y="271462"/>
                  </a:lnTo>
                  <a:lnTo>
                    <a:pt x="2288381" y="259556"/>
                  </a:lnTo>
                  <a:lnTo>
                    <a:pt x="1957388" y="261937"/>
                  </a:lnTo>
                  <a:lnTo>
                    <a:pt x="1414463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8146167-0EBF-074C-9C38-0795EEF14CAB}"/>
                </a:ext>
              </a:extLst>
            </p:cNvPr>
            <p:cNvSpPr/>
            <p:nvPr/>
          </p:nvSpPr>
          <p:spPr>
            <a:xfrm>
              <a:off x="4886325" y="3119438"/>
              <a:ext cx="1936750" cy="1339850"/>
            </a:xfrm>
            <a:custGeom>
              <a:avLst/>
              <a:gdLst>
                <a:gd name="connsiteX0" fmla="*/ 971550 w 1935956"/>
                <a:gd name="connsiteY0" fmla="*/ 250031 h 1340643"/>
                <a:gd name="connsiteX1" fmla="*/ 588169 w 1935956"/>
                <a:gd name="connsiteY1" fmla="*/ 314325 h 1340643"/>
                <a:gd name="connsiteX2" fmla="*/ 66675 w 1935956"/>
                <a:gd name="connsiteY2" fmla="*/ 411956 h 1340643"/>
                <a:gd name="connsiteX3" fmla="*/ 0 w 1935956"/>
                <a:gd name="connsiteY3" fmla="*/ 235743 h 1340643"/>
                <a:gd name="connsiteX4" fmla="*/ 157163 w 1935956"/>
                <a:gd name="connsiteY4" fmla="*/ 211931 h 1340643"/>
                <a:gd name="connsiteX5" fmla="*/ 445294 w 1935956"/>
                <a:gd name="connsiteY5" fmla="*/ 166687 h 1340643"/>
                <a:gd name="connsiteX6" fmla="*/ 795338 w 1935956"/>
                <a:gd name="connsiteY6" fmla="*/ 107156 h 1340643"/>
                <a:gd name="connsiteX7" fmla="*/ 1097756 w 1935956"/>
                <a:gd name="connsiteY7" fmla="*/ 54768 h 1340643"/>
                <a:gd name="connsiteX8" fmla="*/ 1226344 w 1935956"/>
                <a:gd name="connsiteY8" fmla="*/ 35718 h 1340643"/>
                <a:gd name="connsiteX9" fmla="*/ 1426369 w 1935956"/>
                <a:gd name="connsiteY9" fmla="*/ 19050 h 1340643"/>
                <a:gd name="connsiteX10" fmla="*/ 1509713 w 1935956"/>
                <a:gd name="connsiteY10" fmla="*/ 16668 h 1340643"/>
                <a:gd name="connsiteX11" fmla="*/ 1554956 w 1935956"/>
                <a:gd name="connsiteY11" fmla="*/ 0 h 1340643"/>
                <a:gd name="connsiteX12" fmla="*/ 1566863 w 1935956"/>
                <a:gd name="connsiteY12" fmla="*/ 0 h 1340643"/>
                <a:gd name="connsiteX13" fmla="*/ 1676400 w 1935956"/>
                <a:gd name="connsiteY13" fmla="*/ 50006 h 1340643"/>
                <a:gd name="connsiteX14" fmla="*/ 1831181 w 1935956"/>
                <a:gd name="connsiteY14" fmla="*/ 123825 h 1340643"/>
                <a:gd name="connsiteX15" fmla="*/ 1890713 w 1935956"/>
                <a:gd name="connsiteY15" fmla="*/ 154781 h 1340643"/>
                <a:gd name="connsiteX16" fmla="*/ 1924050 w 1935956"/>
                <a:gd name="connsiteY16" fmla="*/ 183356 h 1340643"/>
                <a:gd name="connsiteX17" fmla="*/ 1935956 w 1935956"/>
                <a:gd name="connsiteY17" fmla="*/ 207168 h 1340643"/>
                <a:gd name="connsiteX18" fmla="*/ 1931194 w 1935956"/>
                <a:gd name="connsiteY18" fmla="*/ 238125 h 1340643"/>
                <a:gd name="connsiteX19" fmla="*/ 1862138 w 1935956"/>
                <a:gd name="connsiteY19" fmla="*/ 381000 h 1340643"/>
                <a:gd name="connsiteX20" fmla="*/ 1766888 w 1935956"/>
                <a:gd name="connsiteY20" fmla="*/ 695325 h 1340643"/>
                <a:gd name="connsiteX21" fmla="*/ 1654969 w 1935956"/>
                <a:gd name="connsiteY21" fmla="*/ 1066800 h 1340643"/>
                <a:gd name="connsiteX22" fmla="*/ 1626394 w 1935956"/>
                <a:gd name="connsiteY22" fmla="*/ 1204912 h 1340643"/>
                <a:gd name="connsiteX23" fmla="*/ 1604963 w 1935956"/>
                <a:gd name="connsiteY23" fmla="*/ 1269206 h 1340643"/>
                <a:gd name="connsiteX24" fmla="*/ 1585913 w 1935956"/>
                <a:gd name="connsiteY24" fmla="*/ 1307306 h 1340643"/>
                <a:gd name="connsiteX25" fmla="*/ 1564481 w 1935956"/>
                <a:gd name="connsiteY25" fmla="*/ 1328737 h 1340643"/>
                <a:gd name="connsiteX26" fmla="*/ 1545431 w 1935956"/>
                <a:gd name="connsiteY26" fmla="*/ 1335881 h 1340643"/>
                <a:gd name="connsiteX27" fmla="*/ 1504950 w 1935956"/>
                <a:gd name="connsiteY27" fmla="*/ 1340643 h 1340643"/>
                <a:gd name="connsiteX28" fmla="*/ 1483519 w 1935956"/>
                <a:gd name="connsiteY28" fmla="*/ 1333500 h 1340643"/>
                <a:gd name="connsiteX29" fmla="*/ 1454944 w 1935956"/>
                <a:gd name="connsiteY29" fmla="*/ 1316831 h 1340643"/>
                <a:gd name="connsiteX30" fmla="*/ 1428750 w 1935956"/>
                <a:gd name="connsiteY30" fmla="*/ 1293018 h 1340643"/>
                <a:gd name="connsiteX31" fmla="*/ 1402556 w 1935956"/>
                <a:gd name="connsiteY31" fmla="*/ 1243012 h 1340643"/>
                <a:gd name="connsiteX32" fmla="*/ 1450181 w 1935956"/>
                <a:gd name="connsiteY32" fmla="*/ 1033462 h 1340643"/>
                <a:gd name="connsiteX33" fmla="*/ 1509713 w 1935956"/>
                <a:gd name="connsiteY33" fmla="*/ 700087 h 1340643"/>
                <a:gd name="connsiteX34" fmla="*/ 1557338 w 1935956"/>
                <a:gd name="connsiteY34" fmla="*/ 521493 h 1340643"/>
                <a:gd name="connsiteX35" fmla="*/ 1602581 w 1935956"/>
                <a:gd name="connsiteY35" fmla="*/ 273843 h 1340643"/>
                <a:gd name="connsiteX36" fmla="*/ 1602581 w 1935956"/>
                <a:gd name="connsiteY36" fmla="*/ 257175 h 1340643"/>
                <a:gd name="connsiteX37" fmla="*/ 1597819 w 1935956"/>
                <a:gd name="connsiteY37" fmla="*/ 238125 h 1340643"/>
                <a:gd name="connsiteX38" fmla="*/ 1583531 w 1935956"/>
                <a:gd name="connsiteY38" fmla="*/ 221456 h 1340643"/>
                <a:gd name="connsiteX39" fmla="*/ 1564481 w 1935956"/>
                <a:gd name="connsiteY39" fmla="*/ 211931 h 1340643"/>
                <a:gd name="connsiteX40" fmla="*/ 1533525 w 1935956"/>
                <a:gd name="connsiteY40" fmla="*/ 202406 h 1340643"/>
                <a:gd name="connsiteX41" fmla="*/ 1478756 w 1935956"/>
                <a:gd name="connsiteY41" fmla="*/ 197643 h 1340643"/>
                <a:gd name="connsiteX42" fmla="*/ 1278731 w 1935956"/>
                <a:gd name="connsiteY42" fmla="*/ 214312 h 1340643"/>
                <a:gd name="connsiteX43" fmla="*/ 971550 w 1935956"/>
                <a:gd name="connsiteY43" fmla="*/ 250031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35956" h="1340643">
                  <a:moveTo>
                    <a:pt x="971550" y="250031"/>
                  </a:moveTo>
                  <a:lnTo>
                    <a:pt x="588169" y="314325"/>
                  </a:lnTo>
                  <a:lnTo>
                    <a:pt x="66675" y="411956"/>
                  </a:lnTo>
                  <a:lnTo>
                    <a:pt x="0" y="235743"/>
                  </a:lnTo>
                  <a:lnTo>
                    <a:pt x="157163" y="211931"/>
                  </a:lnTo>
                  <a:lnTo>
                    <a:pt x="445294" y="166687"/>
                  </a:lnTo>
                  <a:lnTo>
                    <a:pt x="795338" y="107156"/>
                  </a:lnTo>
                  <a:lnTo>
                    <a:pt x="1097756" y="54768"/>
                  </a:lnTo>
                  <a:lnTo>
                    <a:pt x="1226344" y="35718"/>
                  </a:lnTo>
                  <a:lnTo>
                    <a:pt x="1426369" y="19050"/>
                  </a:lnTo>
                  <a:lnTo>
                    <a:pt x="1509713" y="16668"/>
                  </a:lnTo>
                  <a:lnTo>
                    <a:pt x="1554956" y="0"/>
                  </a:lnTo>
                  <a:lnTo>
                    <a:pt x="1566863" y="0"/>
                  </a:lnTo>
                  <a:lnTo>
                    <a:pt x="1676400" y="50006"/>
                  </a:lnTo>
                  <a:lnTo>
                    <a:pt x="1831181" y="123825"/>
                  </a:lnTo>
                  <a:lnTo>
                    <a:pt x="1890713" y="154781"/>
                  </a:lnTo>
                  <a:lnTo>
                    <a:pt x="1924050" y="183356"/>
                  </a:lnTo>
                  <a:lnTo>
                    <a:pt x="1935956" y="207168"/>
                  </a:lnTo>
                  <a:lnTo>
                    <a:pt x="1931194" y="238125"/>
                  </a:lnTo>
                  <a:lnTo>
                    <a:pt x="1862138" y="381000"/>
                  </a:lnTo>
                  <a:lnTo>
                    <a:pt x="1766888" y="695325"/>
                  </a:lnTo>
                  <a:lnTo>
                    <a:pt x="1654969" y="1066800"/>
                  </a:lnTo>
                  <a:lnTo>
                    <a:pt x="1626394" y="1204912"/>
                  </a:lnTo>
                  <a:lnTo>
                    <a:pt x="1604963" y="1269206"/>
                  </a:lnTo>
                  <a:lnTo>
                    <a:pt x="1585913" y="1307306"/>
                  </a:lnTo>
                  <a:lnTo>
                    <a:pt x="1564481" y="1328737"/>
                  </a:lnTo>
                  <a:lnTo>
                    <a:pt x="1545431" y="1335881"/>
                  </a:lnTo>
                  <a:lnTo>
                    <a:pt x="1504950" y="1340643"/>
                  </a:lnTo>
                  <a:lnTo>
                    <a:pt x="1483519" y="1333500"/>
                  </a:lnTo>
                  <a:lnTo>
                    <a:pt x="1454944" y="1316831"/>
                  </a:lnTo>
                  <a:lnTo>
                    <a:pt x="1428750" y="1293018"/>
                  </a:lnTo>
                  <a:lnTo>
                    <a:pt x="1402556" y="1243012"/>
                  </a:lnTo>
                  <a:lnTo>
                    <a:pt x="1450181" y="1033462"/>
                  </a:lnTo>
                  <a:lnTo>
                    <a:pt x="1509713" y="700087"/>
                  </a:lnTo>
                  <a:lnTo>
                    <a:pt x="1557338" y="521493"/>
                  </a:lnTo>
                  <a:lnTo>
                    <a:pt x="1602581" y="273843"/>
                  </a:lnTo>
                  <a:lnTo>
                    <a:pt x="1602581" y="257175"/>
                  </a:lnTo>
                  <a:lnTo>
                    <a:pt x="1597819" y="238125"/>
                  </a:lnTo>
                  <a:lnTo>
                    <a:pt x="1583531" y="221456"/>
                  </a:lnTo>
                  <a:lnTo>
                    <a:pt x="1564481" y="211931"/>
                  </a:lnTo>
                  <a:lnTo>
                    <a:pt x="1533525" y="202406"/>
                  </a:lnTo>
                  <a:lnTo>
                    <a:pt x="1478756" y="197643"/>
                  </a:lnTo>
                  <a:lnTo>
                    <a:pt x="1278731" y="214312"/>
                  </a:lnTo>
                  <a:lnTo>
                    <a:pt x="9715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FDB19EC5-482C-654D-AD80-B41857FD2F13}"/>
                </a:ext>
              </a:extLst>
            </p:cNvPr>
            <p:cNvSpPr/>
            <p:nvPr/>
          </p:nvSpPr>
          <p:spPr>
            <a:xfrm>
              <a:off x="4991100" y="3638550"/>
              <a:ext cx="1509713" cy="315913"/>
            </a:xfrm>
            <a:custGeom>
              <a:avLst/>
              <a:gdLst>
                <a:gd name="connsiteX0" fmla="*/ 592931 w 1509713"/>
                <a:gd name="connsiteY0" fmla="*/ 230981 h 316706"/>
                <a:gd name="connsiteX1" fmla="*/ 42863 w 1509713"/>
                <a:gd name="connsiteY1" fmla="*/ 316706 h 316706"/>
                <a:gd name="connsiteX2" fmla="*/ 0 w 1509713"/>
                <a:gd name="connsiteY2" fmla="*/ 154781 h 316706"/>
                <a:gd name="connsiteX3" fmla="*/ 195263 w 1509713"/>
                <a:gd name="connsiteY3" fmla="*/ 126206 h 316706"/>
                <a:gd name="connsiteX4" fmla="*/ 471488 w 1509713"/>
                <a:gd name="connsiteY4" fmla="*/ 88106 h 316706"/>
                <a:gd name="connsiteX5" fmla="*/ 740569 w 1509713"/>
                <a:gd name="connsiteY5" fmla="*/ 50006 h 316706"/>
                <a:gd name="connsiteX6" fmla="*/ 964406 w 1509713"/>
                <a:gd name="connsiteY6" fmla="*/ 16669 h 316706"/>
                <a:gd name="connsiteX7" fmla="*/ 1126331 w 1509713"/>
                <a:gd name="connsiteY7" fmla="*/ 2381 h 316706"/>
                <a:gd name="connsiteX8" fmla="*/ 1312069 w 1509713"/>
                <a:gd name="connsiteY8" fmla="*/ 0 h 316706"/>
                <a:gd name="connsiteX9" fmla="*/ 1509713 w 1509713"/>
                <a:gd name="connsiteY9" fmla="*/ 16669 h 316706"/>
                <a:gd name="connsiteX10" fmla="*/ 1459706 w 1509713"/>
                <a:gd name="connsiteY10" fmla="*/ 166688 h 316706"/>
                <a:gd name="connsiteX11" fmla="*/ 1195388 w 1509713"/>
                <a:gd name="connsiteY11" fmla="*/ 178594 h 316706"/>
                <a:gd name="connsiteX12" fmla="*/ 1038225 w 1509713"/>
                <a:gd name="connsiteY12" fmla="*/ 188119 h 316706"/>
                <a:gd name="connsiteX13" fmla="*/ 909638 w 1509713"/>
                <a:gd name="connsiteY13" fmla="*/ 200025 h 316706"/>
                <a:gd name="connsiteX14" fmla="*/ 592931 w 1509713"/>
                <a:gd name="connsiteY14" fmla="*/ 23098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713" h="316706">
                  <a:moveTo>
                    <a:pt x="592931" y="230981"/>
                  </a:moveTo>
                  <a:lnTo>
                    <a:pt x="42863" y="316706"/>
                  </a:lnTo>
                  <a:lnTo>
                    <a:pt x="0" y="154781"/>
                  </a:lnTo>
                  <a:lnTo>
                    <a:pt x="195263" y="126206"/>
                  </a:lnTo>
                  <a:lnTo>
                    <a:pt x="471488" y="88106"/>
                  </a:lnTo>
                  <a:lnTo>
                    <a:pt x="740569" y="50006"/>
                  </a:lnTo>
                  <a:lnTo>
                    <a:pt x="964406" y="16669"/>
                  </a:lnTo>
                  <a:lnTo>
                    <a:pt x="1126331" y="2381"/>
                  </a:lnTo>
                  <a:lnTo>
                    <a:pt x="1312069" y="0"/>
                  </a:lnTo>
                  <a:lnTo>
                    <a:pt x="1509713" y="16669"/>
                  </a:lnTo>
                  <a:lnTo>
                    <a:pt x="1459706" y="166688"/>
                  </a:lnTo>
                  <a:lnTo>
                    <a:pt x="1195388" y="178594"/>
                  </a:lnTo>
                  <a:lnTo>
                    <a:pt x="1038225" y="188119"/>
                  </a:lnTo>
                  <a:lnTo>
                    <a:pt x="909638" y="200025"/>
                  </a:lnTo>
                  <a:lnTo>
                    <a:pt x="592931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5FCB73F-10AF-7642-979B-1343E9B89623}"/>
                </a:ext>
              </a:extLst>
            </p:cNvPr>
            <p:cNvSpPr/>
            <p:nvPr/>
          </p:nvSpPr>
          <p:spPr>
            <a:xfrm>
              <a:off x="5022850" y="4141788"/>
              <a:ext cx="1357313" cy="306387"/>
            </a:xfrm>
            <a:custGeom>
              <a:avLst/>
              <a:gdLst>
                <a:gd name="connsiteX0" fmla="*/ 464344 w 1357313"/>
                <a:gd name="connsiteY0" fmla="*/ 245269 h 307181"/>
                <a:gd name="connsiteX1" fmla="*/ 57150 w 1357313"/>
                <a:gd name="connsiteY1" fmla="*/ 307181 h 307181"/>
                <a:gd name="connsiteX2" fmla="*/ 0 w 1357313"/>
                <a:gd name="connsiteY2" fmla="*/ 114300 h 307181"/>
                <a:gd name="connsiteX3" fmla="*/ 78582 w 1357313"/>
                <a:gd name="connsiteY3" fmla="*/ 109537 h 307181"/>
                <a:gd name="connsiteX4" fmla="*/ 235744 w 1357313"/>
                <a:gd name="connsiteY4" fmla="*/ 92869 h 307181"/>
                <a:gd name="connsiteX5" fmla="*/ 502444 w 1357313"/>
                <a:gd name="connsiteY5" fmla="*/ 59531 h 307181"/>
                <a:gd name="connsiteX6" fmla="*/ 747713 w 1357313"/>
                <a:gd name="connsiteY6" fmla="*/ 33337 h 307181"/>
                <a:gd name="connsiteX7" fmla="*/ 1057275 w 1357313"/>
                <a:gd name="connsiteY7" fmla="*/ 2381 h 307181"/>
                <a:gd name="connsiteX8" fmla="*/ 1123950 w 1357313"/>
                <a:gd name="connsiteY8" fmla="*/ 0 h 307181"/>
                <a:gd name="connsiteX9" fmla="*/ 1178719 w 1357313"/>
                <a:gd name="connsiteY9" fmla="*/ 2381 h 307181"/>
                <a:gd name="connsiteX10" fmla="*/ 1240632 w 1357313"/>
                <a:gd name="connsiteY10" fmla="*/ 9525 h 307181"/>
                <a:gd name="connsiteX11" fmla="*/ 1354932 w 1357313"/>
                <a:gd name="connsiteY11" fmla="*/ 38100 h 307181"/>
                <a:gd name="connsiteX12" fmla="*/ 1357313 w 1357313"/>
                <a:gd name="connsiteY12" fmla="*/ 223837 h 307181"/>
                <a:gd name="connsiteX13" fmla="*/ 1266825 w 1357313"/>
                <a:gd name="connsiteY13" fmla="*/ 221456 h 307181"/>
                <a:gd name="connsiteX14" fmla="*/ 1240632 w 1357313"/>
                <a:gd name="connsiteY14" fmla="*/ 207169 h 307181"/>
                <a:gd name="connsiteX15" fmla="*/ 1066800 w 1357313"/>
                <a:gd name="connsiteY15" fmla="*/ 202406 h 307181"/>
                <a:gd name="connsiteX16" fmla="*/ 773907 w 1357313"/>
                <a:gd name="connsiteY16" fmla="*/ 226219 h 307181"/>
                <a:gd name="connsiteX17" fmla="*/ 647700 w 1357313"/>
                <a:gd name="connsiteY17" fmla="*/ 228600 h 307181"/>
                <a:gd name="connsiteX18" fmla="*/ 464344 w 1357313"/>
                <a:gd name="connsiteY18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13" h="307181">
                  <a:moveTo>
                    <a:pt x="464344" y="245269"/>
                  </a:moveTo>
                  <a:lnTo>
                    <a:pt x="57150" y="307181"/>
                  </a:lnTo>
                  <a:lnTo>
                    <a:pt x="0" y="114300"/>
                  </a:lnTo>
                  <a:lnTo>
                    <a:pt x="78582" y="109537"/>
                  </a:lnTo>
                  <a:lnTo>
                    <a:pt x="235744" y="92869"/>
                  </a:lnTo>
                  <a:lnTo>
                    <a:pt x="502444" y="59531"/>
                  </a:lnTo>
                  <a:lnTo>
                    <a:pt x="747713" y="33337"/>
                  </a:lnTo>
                  <a:lnTo>
                    <a:pt x="1057275" y="2381"/>
                  </a:lnTo>
                  <a:lnTo>
                    <a:pt x="1123950" y="0"/>
                  </a:lnTo>
                  <a:lnTo>
                    <a:pt x="1178719" y="2381"/>
                  </a:lnTo>
                  <a:lnTo>
                    <a:pt x="1240632" y="9525"/>
                  </a:lnTo>
                  <a:lnTo>
                    <a:pt x="1354932" y="38100"/>
                  </a:lnTo>
                  <a:cubicBezTo>
                    <a:pt x="1355726" y="100012"/>
                    <a:pt x="1356519" y="161925"/>
                    <a:pt x="1357313" y="223837"/>
                  </a:cubicBezTo>
                  <a:lnTo>
                    <a:pt x="1266825" y="221456"/>
                  </a:lnTo>
                  <a:lnTo>
                    <a:pt x="1240632" y="207169"/>
                  </a:lnTo>
                  <a:lnTo>
                    <a:pt x="1066800" y="202406"/>
                  </a:lnTo>
                  <a:lnTo>
                    <a:pt x="773907" y="226219"/>
                  </a:lnTo>
                  <a:lnTo>
                    <a:pt x="647700" y="228600"/>
                  </a:lnTo>
                  <a:lnTo>
                    <a:pt x="464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AE58CA35-A2A8-244C-AF4B-997E3E15544D}"/>
                </a:ext>
              </a:extLst>
            </p:cNvPr>
            <p:cNvSpPr/>
            <p:nvPr/>
          </p:nvSpPr>
          <p:spPr>
            <a:xfrm>
              <a:off x="4081463" y="4452938"/>
              <a:ext cx="1376362" cy="1441450"/>
            </a:xfrm>
            <a:custGeom>
              <a:avLst/>
              <a:gdLst>
                <a:gd name="connsiteX0" fmla="*/ 928687 w 1376362"/>
                <a:gd name="connsiteY0" fmla="*/ 833437 h 1440656"/>
                <a:gd name="connsiteX1" fmla="*/ 776287 w 1376362"/>
                <a:gd name="connsiteY1" fmla="*/ 973931 h 1440656"/>
                <a:gd name="connsiteX2" fmla="*/ 588168 w 1376362"/>
                <a:gd name="connsiteY2" fmla="*/ 1116806 h 1440656"/>
                <a:gd name="connsiteX3" fmla="*/ 345281 w 1376362"/>
                <a:gd name="connsiteY3" fmla="*/ 1273968 h 1440656"/>
                <a:gd name="connsiteX4" fmla="*/ 130968 w 1376362"/>
                <a:gd name="connsiteY4" fmla="*/ 1395412 h 1440656"/>
                <a:gd name="connsiteX5" fmla="*/ 57150 w 1376362"/>
                <a:gd name="connsiteY5" fmla="*/ 1433512 h 1440656"/>
                <a:gd name="connsiteX6" fmla="*/ 33337 w 1376362"/>
                <a:gd name="connsiteY6" fmla="*/ 1440656 h 1440656"/>
                <a:gd name="connsiteX7" fmla="*/ 11906 w 1376362"/>
                <a:gd name="connsiteY7" fmla="*/ 1440656 h 1440656"/>
                <a:gd name="connsiteX8" fmla="*/ 0 w 1376362"/>
                <a:gd name="connsiteY8" fmla="*/ 1431131 h 1440656"/>
                <a:gd name="connsiteX9" fmla="*/ 0 w 1376362"/>
                <a:gd name="connsiteY9" fmla="*/ 1409700 h 1440656"/>
                <a:gd name="connsiteX10" fmla="*/ 14287 w 1376362"/>
                <a:gd name="connsiteY10" fmla="*/ 1383506 h 1440656"/>
                <a:gd name="connsiteX11" fmla="*/ 128587 w 1376362"/>
                <a:gd name="connsiteY11" fmla="*/ 1309687 h 1440656"/>
                <a:gd name="connsiteX12" fmla="*/ 257175 w 1376362"/>
                <a:gd name="connsiteY12" fmla="*/ 1216818 h 1440656"/>
                <a:gd name="connsiteX13" fmla="*/ 416718 w 1376362"/>
                <a:gd name="connsiteY13" fmla="*/ 1088231 h 1440656"/>
                <a:gd name="connsiteX14" fmla="*/ 564356 w 1376362"/>
                <a:gd name="connsiteY14" fmla="*/ 952500 h 1440656"/>
                <a:gd name="connsiteX15" fmla="*/ 714375 w 1376362"/>
                <a:gd name="connsiteY15" fmla="*/ 797718 h 1440656"/>
                <a:gd name="connsiteX16" fmla="*/ 833437 w 1376362"/>
                <a:gd name="connsiteY16" fmla="*/ 659606 h 1440656"/>
                <a:gd name="connsiteX17" fmla="*/ 954881 w 1376362"/>
                <a:gd name="connsiteY17" fmla="*/ 500062 h 1440656"/>
                <a:gd name="connsiteX18" fmla="*/ 1014412 w 1376362"/>
                <a:gd name="connsiteY18" fmla="*/ 402431 h 1440656"/>
                <a:gd name="connsiteX19" fmla="*/ 1040606 w 1376362"/>
                <a:gd name="connsiteY19" fmla="*/ 340518 h 1440656"/>
                <a:gd name="connsiteX20" fmla="*/ 1052512 w 1376362"/>
                <a:gd name="connsiteY20" fmla="*/ 295275 h 1440656"/>
                <a:gd name="connsiteX21" fmla="*/ 1059656 w 1376362"/>
                <a:gd name="connsiteY21" fmla="*/ 261937 h 1440656"/>
                <a:gd name="connsiteX22" fmla="*/ 1062037 w 1376362"/>
                <a:gd name="connsiteY22" fmla="*/ 235743 h 1440656"/>
                <a:gd name="connsiteX23" fmla="*/ 1059656 w 1376362"/>
                <a:gd name="connsiteY23" fmla="*/ 192881 h 1440656"/>
                <a:gd name="connsiteX24" fmla="*/ 1050131 w 1376362"/>
                <a:gd name="connsiteY24" fmla="*/ 150018 h 1440656"/>
                <a:gd name="connsiteX25" fmla="*/ 1031081 w 1376362"/>
                <a:gd name="connsiteY25" fmla="*/ 109537 h 1440656"/>
                <a:gd name="connsiteX26" fmla="*/ 983456 w 1376362"/>
                <a:gd name="connsiteY26" fmla="*/ 66675 h 1440656"/>
                <a:gd name="connsiteX27" fmla="*/ 1023937 w 1376362"/>
                <a:gd name="connsiteY27" fmla="*/ 0 h 1440656"/>
                <a:gd name="connsiteX28" fmla="*/ 1140618 w 1376362"/>
                <a:gd name="connsiteY28" fmla="*/ 73818 h 1440656"/>
                <a:gd name="connsiteX29" fmla="*/ 1228725 w 1376362"/>
                <a:gd name="connsiteY29" fmla="*/ 128587 h 1440656"/>
                <a:gd name="connsiteX30" fmla="*/ 1290637 w 1376362"/>
                <a:gd name="connsiteY30" fmla="*/ 176212 h 1440656"/>
                <a:gd name="connsiteX31" fmla="*/ 1331118 w 1376362"/>
                <a:gd name="connsiteY31" fmla="*/ 219075 h 1440656"/>
                <a:gd name="connsiteX32" fmla="*/ 1357312 w 1376362"/>
                <a:gd name="connsiteY32" fmla="*/ 250031 h 1440656"/>
                <a:gd name="connsiteX33" fmla="*/ 1369218 w 1376362"/>
                <a:gd name="connsiteY33" fmla="*/ 276225 h 1440656"/>
                <a:gd name="connsiteX34" fmla="*/ 1376362 w 1376362"/>
                <a:gd name="connsiteY34" fmla="*/ 295275 h 1440656"/>
                <a:gd name="connsiteX35" fmla="*/ 1376362 w 1376362"/>
                <a:gd name="connsiteY35" fmla="*/ 314325 h 1440656"/>
                <a:gd name="connsiteX36" fmla="*/ 1373981 w 1376362"/>
                <a:gd name="connsiteY36" fmla="*/ 350043 h 1440656"/>
                <a:gd name="connsiteX37" fmla="*/ 1354931 w 1376362"/>
                <a:gd name="connsiteY37" fmla="*/ 383381 h 1440656"/>
                <a:gd name="connsiteX38" fmla="*/ 1278731 w 1376362"/>
                <a:gd name="connsiteY38" fmla="*/ 466725 h 1440656"/>
                <a:gd name="connsiteX39" fmla="*/ 1164431 w 1376362"/>
                <a:gd name="connsiteY39" fmla="*/ 592931 h 1440656"/>
                <a:gd name="connsiteX40" fmla="*/ 1045368 w 1376362"/>
                <a:gd name="connsiteY40" fmla="*/ 714375 h 1440656"/>
                <a:gd name="connsiteX41" fmla="*/ 928687 w 1376362"/>
                <a:gd name="connsiteY41" fmla="*/ 833437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76362" h="1440656">
                  <a:moveTo>
                    <a:pt x="928687" y="833437"/>
                  </a:moveTo>
                  <a:lnTo>
                    <a:pt x="776287" y="973931"/>
                  </a:lnTo>
                  <a:lnTo>
                    <a:pt x="588168" y="1116806"/>
                  </a:lnTo>
                  <a:lnTo>
                    <a:pt x="345281" y="1273968"/>
                  </a:lnTo>
                  <a:lnTo>
                    <a:pt x="130968" y="1395412"/>
                  </a:lnTo>
                  <a:lnTo>
                    <a:pt x="57150" y="1433512"/>
                  </a:lnTo>
                  <a:lnTo>
                    <a:pt x="33337" y="1440656"/>
                  </a:lnTo>
                  <a:lnTo>
                    <a:pt x="11906" y="1440656"/>
                  </a:lnTo>
                  <a:lnTo>
                    <a:pt x="0" y="1431131"/>
                  </a:lnTo>
                  <a:lnTo>
                    <a:pt x="0" y="1409700"/>
                  </a:lnTo>
                  <a:lnTo>
                    <a:pt x="14287" y="1383506"/>
                  </a:lnTo>
                  <a:lnTo>
                    <a:pt x="128587" y="1309687"/>
                  </a:lnTo>
                  <a:lnTo>
                    <a:pt x="257175" y="1216818"/>
                  </a:lnTo>
                  <a:lnTo>
                    <a:pt x="416718" y="1088231"/>
                  </a:lnTo>
                  <a:lnTo>
                    <a:pt x="564356" y="952500"/>
                  </a:lnTo>
                  <a:lnTo>
                    <a:pt x="714375" y="797718"/>
                  </a:lnTo>
                  <a:lnTo>
                    <a:pt x="833437" y="659606"/>
                  </a:lnTo>
                  <a:lnTo>
                    <a:pt x="954881" y="500062"/>
                  </a:lnTo>
                  <a:lnTo>
                    <a:pt x="1014412" y="402431"/>
                  </a:lnTo>
                  <a:lnTo>
                    <a:pt x="1040606" y="340518"/>
                  </a:lnTo>
                  <a:lnTo>
                    <a:pt x="1052512" y="295275"/>
                  </a:lnTo>
                  <a:lnTo>
                    <a:pt x="1059656" y="261937"/>
                  </a:lnTo>
                  <a:lnTo>
                    <a:pt x="1062037" y="235743"/>
                  </a:lnTo>
                  <a:lnTo>
                    <a:pt x="1059656" y="192881"/>
                  </a:lnTo>
                  <a:lnTo>
                    <a:pt x="1050131" y="150018"/>
                  </a:lnTo>
                  <a:lnTo>
                    <a:pt x="1031081" y="109537"/>
                  </a:lnTo>
                  <a:lnTo>
                    <a:pt x="983456" y="66675"/>
                  </a:lnTo>
                  <a:lnTo>
                    <a:pt x="1023937" y="0"/>
                  </a:lnTo>
                  <a:lnTo>
                    <a:pt x="1140618" y="73818"/>
                  </a:lnTo>
                  <a:lnTo>
                    <a:pt x="1228725" y="128587"/>
                  </a:lnTo>
                  <a:lnTo>
                    <a:pt x="1290637" y="176212"/>
                  </a:lnTo>
                  <a:lnTo>
                    <a:pt x="1331118" y="219075"/>
                  </a:lnTo>
                  <a:lnTo>
                    <a:pt x="1357312" y="250031"/>
                  </a:lnTo>
                  <a:lnTo>
                    <a:pt x="1369218" y="276225"/>
                  </a:lnTo>
                  <a:lnTo>
                    <a:pt x="1376362" y="295275"/>
                  </a:lnTo>
                  <a:lnTo>
                    <a:pt x="1376362" y="314325"/>
                  </a:lnTo>
                  <a:lnTo>
                    <a:pt x="1373981" y="350043"/>
                  </a:lnTo>
                  <a:lnTo>
                    <a:pt x="1354931" y="383381"/>
                  </a:lnTo>
                  <a:lnTo>
                    <a:pt x="1278731" y="466725"/>
                  </a:lnTo>
                  <a:lnTo>
                    <a:pt x="1164431" y="592931"/>
                  </a:lnTo>
                  <a:lnTo>
                    <a:pt x="1045368" y="714375"/>
                  </a:lnTo>
                  <a:lnTo>
                    <a:pt x="928687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27901E5-710A-0041-B005-2E583464A66E}"/>
                </a:ext>
              </a:extLst>
            </p:cNvPr>
            <p:cNvSpPr/>
            <p:nvPr/>
          </p:nvSpPr>
          <p:spPr>
            <a:xfrm>
              <a:off x="5643563" y="4335463"/>
              <a:ext cx="1624012" cy="1417637"/>
            </a:xfrm>
            <a:custGeom>
              <a:avLst/>
              <a:gdLst>
                <a:gd name="connsiteX0" fmla="*/ 128587 w 1624012"/>
                <a:gd name="connsiteY0" fmla="*/ 838200 h 1416844"/>
                <a:gd name="connsiteX1" fmla="*/ 147637 w 1624012"/>
                <a:gd name="connsiteY1" fmla="*/ 597694 h 1416844"/>
                <a:gd name="connsiteX2" fmla="*/ 154781 w 1624012"/>
                <a:gd name="connsiteY2" fmla="*/ 538163 h 1416844"/>
                <a:gd name="connsiteX3" fmla="*/ 164306 w 1624012"/>
                <a:gd name="connsiteY3" fmla="*/ 492919 h 1416844"/>
                <a:gd name="connsiteX4" fmla="*/ 171450 w 1624012"/>
                <a:gd name="connsiteY4" fmla="*/ 438150 h 1416844"/>
                <a:gd name="connsiteX5" fmla="*/ 173831 w 1624012"/>
                <a:gd name="connsiteY5" fmla="*/ 364332 h 1416844"/>
                <a:gd name="connsiteX6" fmla="*/ 171450 w 1624012"/>
                <a:gd name="connsiteY6" fmla="*/ 295275 h 1416844"/>
                <a:gd name="connsiteX7" fmla="*/ 159543 w 1624012"/>
                <a:gd name="connsiteY7" fmla="*/ 235744 h 1416844"/>
                <a:gd name="connsiteX8" fmla="*/ 138112 w 1624012"/>
                <a:gd name="connsiteY8" fmla="*/ 176213 h 1416844"/>
                <a:gd name="connsiteX9" fmla="*/ 123825 w 1624012"/>
                <a:gd name="connsiteY9" fmla="*/ 142875 h 1416844"/>
                <a:gd name="connsiteX10" fmla="*/ 95250 w 1624012"/>
                <a:gd name="connsiteY10" fmla="*/ 100013 h 1416844"/>
                <a:gd name="connsiteX11" fmla="*/ 0 w 1624012"/>
                <a:gd name="connsiteY11" fmla="*/ 0 h 1416844"/>
                <a:gd name="connsiteX12" fmla="*/ 121443 w 1624012"/>
                <a:gd name="connsiteY12" fmla="*/ 11907 h 1416844"/>
                <a:gd name="connsiteX13" fmla="*/ 250031 w 1624012"/>
                <a:gd name="connsiteY13" fmla="*/ 78582 h 1416844"/>
                <a:gd name="connsiteX14" fmla="*/ 316706 w 1624012"/>
                <a:gd name="connsiteY14" fmla="*/ 121444 h 1416844"/>
                <a:gd name="connsiteX15" fmla="*/ 352425 w 1624012"/>
                <a:gd name="connsiteY15" fmla="*/ 150019 h 1416844"/>
                <a:gd name="connsiteX16" fmla="*/ 392906 w 1624012"/>
                <a:gd name="connsiteY16" fmla="*/ 188119 h 1416844"/>
                <a:gd name="connsiteX17" fmla="*/ 419100 w 1624012"/>
                <a:gd name="connsiteY17" fmla="*/ 223838 h 1416844"/>
                <a:gd name="connsiteX18" fmla="*/ 433387 w 1624012"/>
                <a:gd name="connsiteY18" fmla="*/ 257175 h 1416844"/>
                <a:gd name="connsiteX19" fmla="*/ 440531 w 1624012"/>
                <a:gd name="connsiteY19" fmla="*/ 295275 h 1416844"/>
                <a:gd name="connsiteX20" fmla="*/ 435768 w 1624012"/>
                <a:gd name="connsiteY20" fmla="*/ 345282 h 1416844"/>
                <a:gd name="connsiteX21" fmla="*/ 407193 w 1624012"/>
                <a:gd name="connsiteY21" fmla="*/ 438150 h 1416844"/>
                <a:gd name="connsiteX22" fmla="*/ 383381 w 1624012"/>
                <a:gd name="connsiteY22" fmla="*/ 495300 h 1416844"/>
                <a:gd name="connsiteX23" fmla="*/ 354806 w 1624012"/>
                <a:gd name="connsiteY23" fmla="*/ 571500 h 1416844"/>
                <a:gd name="connsiteX24" fmla="*/ 333375 w 1624012"/>
                <a:gd name="connsiteY24" fmla="*/ 661988 h 1416844"/>
                <a:gd name="connsiteX25" fmla="*/ 319087 w 1624012"/>
                <a:gd name="connsiteY25" fmla="*/ 738188 h 1416844"/>
                <a:gd name="connsiteX26" fmla="*/ 309562 w 1624012"/>
                <a:gd name="connsiteY26" fmla="*/ 821532 h 1416844"/>
                <a:gd name="connsiteX27" fmla="*/ 307181 w 1624012"/>
                <a:gd name="connsiteY27" fmla="*/ 892969 h 1416844"/>
                <a:gd name="connsiteX28" fmla="*/ 309562 w 1624012"/>
                <a:gd name="connsiteY28" fmla="*/ 947738 h 1416844"/>
                <a:gd name="connsiteX29" fmla="*/ 316706 w 1624012"/>
                <a:gd name="connsiteY29" fmla="*/ 988219 h 1416844"/>
                <a:gd name="connsiteX30" fmla="*/ 326231 w 1624012"/>
                <a:gd name="connsiteY30" fmla="*/ 1028700 h 1416844"/>
                <a:gd name="connsiteX31" fmla="*/ 345281 w 1624012"/>
                <a:gd name="connsiteY31" fmla="*/ 1069182 h 1416844"/>
                <a:gd name="connsiteX32" fmla="*/ 369093 w 1624012"/>
                <a:gd name="connsiteY32" fmla="*/ 1097757 h 1416844"/>
                <a:gd name="connsiteX33" fmla="*/ 388143 w 1624012"/>
                <a:gd name="connsiteY33" fmla="*/ 1119188 h 1416844"/>
                <a:gd name="connsiteX34" fmla="*/ 421481 w 1624012"/>
                <a:gd name="connsiteY34" fmla="*/ 1138238 h 1416844"/>
                <a:gd name="connsiteX35" fmla="*/ 464343 w 1624012"/>
                <a:gd name="connsiteY35" fmla="*/ 1152525 h 1416844"/>
                <a:gd name="connsiteX36" fmla="*/ 502443 w 1624012"/>
                <a:gd name="connsiteY36" fmla="*/ 1162050 h 1416844"/>
                <a:gd name="connsiteX37" fmla="*/ 564356 w 1624012"/>
                <a:gd name="connsiteY37" fmla="*/ 1173957 h 1416844"/>
                <a:gd name="connsiteX38" fmla="*/ 633412 w 1624012"/>
                <a:gd name="connsiteY38" fmla="*/ 1183482 h 1416844"/>
                <a:gd name="connsiteX39" fmla="*/ 726281 w 1624012"/>
                <a:gd name="connsiteY39" fmla="*/ 1188244 h 1416844"/>
                <a:gd name="connsiteX40" fmla="*/ 897731 w 1624012"/>
                <a:gd name="connsiteY40" fmla="*/ 1188244 h 1416844"/>
                <a:gd name="connsiteX41" fmla="*/ 1042987 w 1624012"/>
                <a:gd name="connsiteY41" fmla="*/ 1181100 h 1416844"/>
                <a:gd name="connsiteX42" fmla="*/ 1173956 w 1624012"/>
                <a:gd name="connsiteY42" fmla="*/ 1166813 h 1416844"/>
                <a:gd name="connsiteX43" fmla="*/ 1476375 w 1624012"/>
                <a:gd name="connsiteY43" fmla="*/ 1066800 h 1416844"/>
                <a:gd name="connsiteX44" fmla="*/ 1519237 w 1624012"/>
                <a:gd name="connsiteY44" fmla="*/ 1095375 h 1416844"/>
                <a:gd name="connsiteX45" fmla="*/ 1569243 w 1624012"/>
                <a:gd name="connsiteY45" fmla="*/ 1135857 h 1416844"/>
                <a:gd name="connsiteX46" fmla="*/ 1595437 w 1624012"/>
                <a:gd name="connsiteY46" fmla="*/ 1164432 h 1416844"/>
                <a:gd name="connsiteX47" fmla="*/ 1607343 w 1624012"/>
                <a:gd name="connsiteY47" fmla="*/ 1178719 h 1416844"/>
                <a:gd name="connsiteX48" fmla="*/ 1619250 w 1624012"/>
                <a:gd name="connsiteY48" fmla="*/ 1200150 h 1416844"/>
                <a:gd name="connsiteX49" fmla="*/ 1624012 w 1624012"/>
                <a:gd name="connsiteY49" fmla="*/ 1221582 h 1416844"/>
                <a:gd name="connsiteX50" fmla="*/ 1616868 w 1624012"/>
                <a:gd name="connsiteY50" fmla="*/ 1264444 h 1416844"/>
                <a:gd name="connsiteX51" fmla="*/ 1602581 w 1624012"/>
                <a:gd name="connsiteY51" fmla="*/ 1293019 h 1416844"/>
                <a:gd name="connsiteX52" fmla="*/ 1583531 w 1624012"/>
                <a:gd name="connsiteY52" fmla="*/ 1316832 h 1416844"/>
                <a:gd name="connsiteX53" fmla="*/ 1554956 w 1624012"/>
                <a:gd name="connsiteY53" fmla="*/ 1340644 h 1416844"/>
                <a:gd name="connsiteX54" fmla="*/ 1514475 w 1624012"/>
                <a:gd name="connsiteY54" fmla="*/ 1357313 h 1416844"/>
                <a:gd name="connsiteX55" fmla="*/ 1452562 w 1624012"/>
                <a:gd name="connsiteY55" fmla="*/ 1369219 h 1416844"/>
                <a:gd name="connsiteX56" fmla="*/ 1359693 w 1624012"/>
                <a:gd name="connsiteY56" fmla="*/ 1381125 h 1416844"/>
                <a:gd name="connsiteX57" fmla="*/ 1152525 w 1624012"/>
                <a:gd name="connsiteY57" fmla="*/ 1402557 h 1416844"/>
                <a:gd name="connsiteX58" fmla="*/ 885825 w 1624012"/>
                <a:gd name="connsiteY58" fmla="*/ 1416844 h 1416844"/>
                <a:gd name="connsiteX59" fmla="*/ 740568 w 1624012"/>
                <a:gd name="connsiteY59" fmla="*/ 1412082 h 1416844"/>
                <a:gd name="connsiteX60" fmla="*/ 583406 w 1624012"/>
                <a:gd name="connsiteY60" fmla="*/ 1400175 h 1416844"/>
                <a:gd name="connsiteX61" fmla="*/ 497681 w 1624012"/>
                <a:gd name="connsiteY61" fmla="*/ 1385888 h 1416844"/>
                <a:gd name="connsiteX62" fmla="*/ 426243 w 1624012"/>
                <a:gd name="connsiteY62" fmla="*/ 1369219 h 1416844"/>
                <a:gd name="connsiteX63" fmla="*/ 376237 w 1624012"/>
                <a:gd name="connsiteY63" fmla="*/ 1352550 h 1416844"/>
                <a:gd name="connsiteX64" fmla="*/ 323850 w 1624012"/>
                <a:gd name="connsiteY64" fmla="*/ 1328738 h 1416844"/>
                <a:gd name="connsiteX65" fmla="*/ 297656 w 1624012"/>
                <a:gd name="connsiteY65" fmla="*/ 1314450 h 1416844"/>
                <a:gd name="connsiteX66" fmla="*/ 259556 w 1624012"/>
                <a:gd name="connsiteY66" fmla="*/ 1283494 h 1416844"/>
                <a:gd name="connsiteX67" fmla="*/ 226218 w 1624012"/>
                <a:gd name="connsiteY67" fmla="*/ 1250157 h 1416844"/>
                <a:gd name="connsiteX68" fmla="*/ 200025 w 1624012"/>
                <a:gd name="connsiteY68" fmla="*/ 1212057 h 1416844"/>
                <a:gd name="connsiteX69" fmla="*/ 173831 w 1624012"/>
                <a:gd name="connsiteY69" fmla="*/ 1166813 h 1416844"/>
                <a:gd name="connsiteX70" fmla="*/ 150018 w 1624012"/>
                <a:gd name="connsiteY70" fmla="*/ 1114425 h 1416844"/>
                <a:gd name="connsiteX71" fmla="*/ 138112 w 1624012"/>
                <a:gd name="connsiteY71" fmla="*/ 1066800 h 1416844"/>
                <a:gd name="connsiteX72" fmla="*/ 130968 w 1624012"/>
                <a:gd name="connsiteY72" fmla="*/ 1004888 h 1416844"/>
                <a:gd name="connsiteX73" fmla="*/ 128587 w 1624012"/>
                <a:gd name="connsiteY73" fmla="*/ 838200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624012" h="1416844">
                  <a:moveTo>
                    <a:pt x="128587" y="838200"/>
                  </a:moveTo>
                  <a:lnTo>
                    <a:pt x="147637" y="597694"/>
                  </a:lnTo>
                  <a:lnTo>
                    <a:pt x="154781" y="538163"/>
                  </a:lnTo>
                  <a:lnTo>
                    <a:pt x="164306" y="492919"/>
                  </a:lnTo>
                  <a:lnTo>
                    <a:pt x="171450" y="438150"/>
                  </a:lnTo>
                  <a:cubicBezTo>
                    <a:pt x="172244" y="413544"/>
                    <a:pt x="173037" y="388938"/>
                    <a:pt x="173831" y="364332"/>
                  </a:cubicBezTo>
                  <a:cubicBezTo>
                    <a:pt x="173037" y="341313"/>
                    <a:pt x="172244" y="318294"/>
                    <a:pt x="171450" y="295275"/>
                  </a:cubicBezTo>
                  <a:lnTo>
                    <a:pt x="159543" y="235744"/>
                  </a:lnTo>
                  <a:lnTo>
                    <a:pt x="138112" y="176213"/>
                  </a:lnTo>
                  <a:lnTo>
                    <a:pt x="123825" y="142875"/>
                  </a:lnTo>
                  <a:lnTo>
                    <a:pt x="95250" y="100013"/>
                  </a:lnTo>
                  <a:lnTo>
                    <a:pt x="0" y="0"/>
                  </a:lnTo>
                  <a:lnTo>
                    <a:pt x="121443" y="11907"/>
                  </a:lnTo>
                  <a:lnTo>
                    <a:pt x="250031" y="78582"/>
                  </a:lnTo>
                  <a:lnTo>
                    <a:pt x="316706" y="121444"/>
                  </a:lnTo>
                  <a:lnTo>
                    <a:pt x="352425" y="150019"/>
                  </a:lnTo>
                  <a:lnTo>
                    <a:pt x="392906" y="188119"/>
                  </a:lnTo>
                  <a:lnTo>
                    <a:pt x="419100" y="223838"/>
                  </a:lnTo>
                  <a:lnTo>
                    <a:pt x="433387" y="257175"/>
                  </a:lnTo>
                  <a:cubicBezTo>
                    <a:pt x="440687" y="293672"/>
                    <a:pt x="440531" y="280752"/>
                    <a:pt x="440531" y="295275"/>
                  </a:cubicBezTo>
                  <a:lnTo>
                    <a:pt x="435768" y="345282"/>
                  </a:lnTo>
                  <a:lnTo>
                    <a:pt x="407193" y="438150"/>
                  </a:lnTo>
                  <a:lnTo>
                    <a:pt x="383381" y="495300"/>
                  </a:lnTo>
                  <a:lnTo>
                    <a:pt x="354806" y="571500"/>
                  </a:lnTo>
                  <a:lnTo>
                    <a:pt x="333375" y="661988"/>
                  </a:lnTo>
                  <a:lnTo>
                    <a:pt x="319087" y="738188"/>
                  </a:lnTo>
                  <a:lnTo>
                    <a:pt x="309562" y="821532"/>
                  </a:lnTo>
                  <a:cubicBezTo>
                    <a:pt x="308768" y="845344"/>
                    <a:pt x="307975" y="869157"/>
                    <a:pt x="307181" y="892969"/>
                  </a:cubicBezTo>
                  <a:cubicBezTo>
                    <a:pt x="307975" y="911225"/>
                    <a:pt x="308768" y="929482"/>
                    <a:pt x="309562" y="947738"/>
                  </a:cubicBezTo>
                  <a:lnTo>
                    <a:pt x="316706" y="988219"/>
                  </a:lnTo>
                  <a:lnTo>
                    <a:pt x="326231" y="1028700"/>
                  </a:lnTo>
                  <a:lnTo>
                    <a:pt x="345281" y="1069182"/>
                  </a:lnTo>
                  <a:lnTo>
                    <a:pt x="369093" y="1097757"/>
                  </a:lnTo>
                  <a:lnTo>
                    <a:pt x="388143" y="1119188"/>
                  </a:lnTo>
                  <a:lnTo>
                    <a:pt x="421481" y="1138238"/>
                  </a:lnTo>
                  <a:lnTo>
                    <a:pt x="464343" y="1152525"/>
                  </a:lnTo>
                  <a:lnTo>
                    <a:pt x="502443" y="1162050"/>
                  </a:lnTo>
                  <a:lnTo>
                    <a:pt x="564356" y="1173957"/>
                  </a:lnTo>
                  <a:lnTo>
                    <a:pt x="633412" y="1183482"/>
                  </a:lnTo>
                  <a:lnTo>
                    <a:pt x="726281" y="1188244"/>
                  </a:lnTo>
                  <a:lnTo>
                    <a:pt x="897731" y="1188244"/>
                  </a:lnTo>
                  <a:lnTo>
                    <a:pt x="1042987" y="1181100"/>
                  </a:lnTo>
                  <a:lnTo>
                    <a:pt x="1173956" y="1166813"/>
                  </a:lnTo>
                  <a:lnTo>
                    <a:pt x="1476375" y="1066800"/>
                  </a:lnTo>
                  <a:lnTo>
                    <a:pt x="1519237" y="1095375"/>
                  </a:lnTo>
                  <a:lnTo>
                    <a:pt x="1569243" y="1135857"/>
                  </a:lnTo>
                  <a:lnTo>
                    <a:pt x="1595437" y="1164432"/>
                  </a:lnTo>
                  <a:lnTo>
                    <a:pt x="1607343" y="1178719"/>
                  </a:lnTo>
                  <a:lnTo>
                    <a:pt x="1619250" y="1200150"/>
                  </a:lnTo>
                  <a:lnTo>
                    <a:pt x="1624012" y="1221582"/>
                  </a:lnTo>
                  <a:lnTo>
                    <a:pt x="1616868" y="1264444"/>
                  </a:lnTo>
                  <a:lnTo>
                    <a:pt x="1602581" y="1293019"/>
                  </a:lnTo>
                  <a:lnTo>
                    <a:pt x="1583531" y="1316832"/>
                  </a:lnTo>
                  <a:lnTo>
                    <a:pt x="1554956" y="1340644"/>
                  </a:lnTo>
                  <a:lnTo>
                    <a:pt x="1514475" y="1357313"/>
                  </a:lnTo>
                  <a:lnTo>
                    <a:pt x="1452562" y="1369219"/>
                  </a:lnTo>
                  <a:lnTo>
                    <a:pt x="1359693" y="1381125"/>
                  </a:lnTo>
                  <a:lnTo>
                    <a:pt x="1152525" y="1402557"/>
                  </a:lnTo>
                  <a:lnTo>
                    <a:pt x="885825" y="1416844"/>
                  </a:lnTo>
                  <a:lnTo>
                    <a:pt x="740568" y="1412082"/>
                  </a:lnTo>
                  <a:lnTo>
                    <a:pt x="583406" y="1400175"/>
                  </a:lnTo>
                  <a:lnTo>
                    <a:pt x="497681" y="1385888"/>
                  </a:lnTo>
                  <a:lnTo>
                    <a:pt x="426243" y="1369219"/>
                  </a:lnTo>
                  <a:lnTo>
                    <a:pt x="376237" y="1352550"/>
                  </a:lnTo>
                  <a:lnTo>
                    <a:pt x="323850" y="1328738"/>
                  </a:lnTo>
                  <a:lnTo>
                    <a:pt x="297656" y="1314450"/>
                  </a:lnTo>
                  <a:lnTo>
                    <a:pt x="259556" y="1283494"/>
                  </a:lnTo>
                  <a:lnTo>
                    <a:pt x="226218" y="1250157"/>
                  </a:lnTo>
                  <a:lnTo>
                    <a:pt x="200025" y="1212057"/>
                  </a:lnTo>
                  <a:lnTo>
                    <a:pt x="173831" y="1166813"/>
                  </a:lnTo>
                  <a:lnTo>
                    <a:pt x="150018" y="1114425"/>
                  </a:lnTo>
                  <a:lnTo>
                    <a:pt x="138112" y="1066800"/>
                  </a:lnTo>
                  <a:lnTo>
                    <a:pt x="130968" y="1004888"/>
                  </a:lnTo>
                  <a:cubicBezTo>
                    <a:pt x="130174" y="948532"/>
                    <a:pt x="129381" y="892175"/>
                    <a:pt x="128587" y="8382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3D2E4DA-1A00-894F-AB19-D3E4FDB20F7E}"/>
                </a:ext>
              </a:extLst>
            </p:cNvPr>
            <p:cNvSpPr/>
            <p:nvPr/>
          </p:nvSpPr>
          <p:spPr>
            <a:xfrm>
              <a:off x="6858000" y="4792663"/>
              <a:ext cx="265113" cy="704850"/>
            </a:xfrm>
            <a:custGeom>
              <a:avLst/>
              <a:gdLst>
                <a:gd name="connsiteX0" fmla="*/ 230981 w 264319"/>
                <a:gd name="connsiteY0" fmla="*/ 316707 h 704850"/>
                <a:gd name="connsiteX1" fmla="*/ 252413 w 264319"/>
                <a:gd name="connsiteY1" fmla="*/ 557213 h 704850"/>
                <a:gd name="connsiteX2" fmla="*/ 264319 w 264319"/>
                <a:gd name="connsiteY2" fmla="*/ 647700 h 704850"/>
                <a:gd name="connsiteX3" fmla="*/ 0 w 264319"/>
                <a:gd name="connsiteY3" fmla="*/ 704850 h 704850"/>
                <a:gd name="connsiteX4" fmla="*/ 38100 w 264319"/>
                <a:gd name="connsiteY4" fmla="*/ 657225 h 704850"/>
                <a:gd name="connsiteX5" fmla="*/ 59531 w 264319"/>
                <a:gd name="connsiteY5" fmla="*/ 604838 h 704850"/>
                <a:gd name="connsiteX6" fmla="*/ 90488 w 264319"/>
                <a:gd name="connsiteY6" fmla="*/ 507207 h 704850"/>
                <a:gd name="connsiteX7" fmla="*/ 114300 w 264319"/>
                <a:gd name="connsiteY7" fmla="*/ 383382 h 704850"/>
                <a:gd name="connsiteX8" fmla="*/ 142875 w 264319"/>
                <a:gd name="connsiteY8" fmla="*/ 204788 h 704850"/>
                <a:gd name="connsiteX9" fmla="*/ 161925 w 264319"/>
                <a:gd name="connsiteY9" fmla="*/ 57150 h 704850"/>
                <a:gd name="connsiteX10" fmla="*/ 161925 w 264319"/>
                <a:gd name="connsiteY10" fmla="*/ 33338 h 704850"/>
                <a:gd name="connsiteX11" fmla="*/ 169069 w 264319"/>
                <a:gd name="connsiteY11" fmla="*/ 11907 h 704850"/>
                <a:gd name="connsiteX12" fmla="*/ 180975 w 264319"/>
                <a:gd name="connsiteY12" fmla="*/ 2382 h 704850"/>
                <a:gd name="connsiteX13" fmla="*/ 200025 w 264319"/>
                <a:gd name="connsiteY13" fmla="*/ 0 h 704850"/>
                <a:gd name="connsiteX14" fmla="*/ 207169 w 264319"/>
                <a:gd name="connsiteY14" fmla="*/ 11907 h 704850"/>
                <a:gd name="connsiteX15" fmla="*/ 214313 w 264319"/>
                <a:gd name="connsiteY15" fmla="*/ 102394 h 704850"/>
                <a:gd name="connsiteX16" fmla="*/ 230981 w 264319"/>
                <a:gd name="connsiteY16" fmla="*/ 316707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319" h="704850">
                  <a:moveTo>
                    <a:pt x="230981" y="316707"/>
                  </a:moveTo>
                  <a:lnTo>
                    <a:pt x="252413" y="557213"/>
                  </a:lnTo>
                  <a:lnTo>
                    <a:pt x="264319" y="647700"/>
                  </a:lnTo>
                  <a:lnTo>
                    <a:pt x="0" y="704850"/>
                  </a:lnTo>
                  <a:lnTo>
                    <a:pt x="38100" y="657225"/>
                  </a:lnTo>
                  <a:lnTo>
                    <a:pt x="59531" y="604838"/>
                  </a:lnTo>
                  <a:lnTo>
                    <a:pt x="90488" y="507207"/>
                  </a:lnTo>
                  <a:lnTo>
                    <a:pt x="114300" y="383382"/>
                  </a:lnTo>
                  <a:lnTo>
                    <a:pt x="142875" y="204788"/>
                  </a:lnTo>
                  <a:lnTo>
                    <a:pt x="161925" y="57150"/>
                  </a:lnTo>
                  <a:lnTo>
                    <a:pt x="161925" y="33338"/>
                  </a:lnTo>
                  <a:lnTo>
                    <a:pt x="169069" y="11907"/>
                  </a:lnTo>
                  <a:lnTo>
                    <a:pt x="180975" y="2382"/>
                  </a:lnTo>
                  <a:lnTo>
                    <a:pt x="200025" y="0"/>
                  </a:lnTo>
                  <a:lnTo>
                    <a:pt x="207169" y="11907"/>
                  </a:lnTo>
                  <a:lnTo>
                    <a:pt x="214313" y="102394"/>
                  </a:lnTo>
                  <a:lnTo>
                    <a:pt x="230981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3101203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もしものときにそなえよう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害 刷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25110865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BF93EDB-1DCC-CA47-8218-14D623A5D936}"/>
              </a:ext>
            </a:extLst>
          </p:cNvPr>
          <p:cNvSpPr/>
          <p:nvPr/>
        </p:nvSpPr>
        <p:spPr>
          <a:xfrm>
            <a:off x="4505325" y="1373188"/>
            <a:ext cx="639763" cy="831850"/>
          </a:xfrm>
          <a:custGeom>
            <a:avLst/>
            <a:gdLst>
              <a:gd name="connsiteX0" fmla="*/ 269081 w 640556"/>
              <a:gd name="connsiteY0" fmla="*/ 521494 h 831057"/>
              <a:gd name="connsiteX1" fmla="*/ 259556 w 640556"/>
              <a:gd name="connsiteY1" fmla="*/ 345282 h 831057"/>
              <a:gd name="connsiteX2" fmla="*/ 254794 w 640556"/>
              <a:gd name="connsiteY2" fmla="*/ 290513 h 831057"/>
              <a:gd name="connsiteX3" fmla="*/ 242888 w 640556"/>
              <a:gd name="connsiteY3" fmla="*/ 245269 h 831057"/>
              <a:gd name="connsiteX4" fmla="*/ 230981 w 640556"/>
              <a:gd name="connsiteY4" fmla="*/ 223838 h 831057"/>
              <a:gd name="connsiteX5" fmla="*/ 204788 w 640556"/>
              <a:gd name="connsiteY5" fmla="*/ 190500 h 831057"/>
              <a:gd name="connsiteX6" fmla="*/ 183356 w 640556"/>
              <a:gd name="connsiteY6" fmla="*/ 171450 h 831057"/>
              <a:gd name="connsiteX7" fmla="*/ 166688 w 640556"/>
              <a:gd name="connsiteY7" fmla="*/ 157163 h 831057"/>
              <a:gd name="connsiteX8" fmla="*/ 138113 w 640556"/>
              <a:gd name="connsiteY8" fmla="*/ 140494 h 831057"/>
              <a:gd name="connsiteX9" fmla="*/ 90488 w 640556"/>
              <a:gd name="connsiteY9" fmla="*/ 116682 h 831057"/>
              <a:gd name="connsiteX10" fmla="*/ 40481 w 640556"/>
              <a:gd name="connsiteY10" fmla="*/ 97632 h 831057"/>
              <a:gd name="connsiteX11" fmla="*/ 26194 w 640556"/>
              <a:gd name="connsiteY11" fmla="*/ 88107 h 831057"/>
              <a:gd name="connsiteX12" fmla="*/ 9525 w 640556"/>
              <a:gd name="connsiteY12" fmla="*/ 66675 h 831057"/>
              <a:gd name="connsiteX13" fmla="*/ 0 w 640556"/>
              <a:gd name="connsiteY13" fmla="*/ 42863 h 831057"/>
              <a:gd name="connsiteX14" fmla="*/ 2381 w 640556"/>
              <a:gd name="connsiteY14" fmla="*/ 26194 h 831057"/>
              <a:gd name="connsiteX15" fmla="*/ 9525 w 640556"/>
              <a:gd name="connsiteY15" fmla="*/ 14288 h 831057"/>
              <a:gd name="connsiteX16" fmla="*/ 26194 w 640556"/>
              <a:gd name="connsiteY16" fmla="*/ 4763 h 831057"/>
              <a:gd name="connsiteX17" fmla="*/ 57150 w 640556"/>
              <a:gd name="connsiteY17" fmla="*/ 0 h 831057"/>
              <a:gd name="connsiteX18" fmla="*/ 133350 w 640556"/>
              <a:gd name="connsiteY18" fmla="*/ 0 h 831057"/>
              <a:gd name="connsiteX19" fmla="*/ 197644 w 640556"/>
              <a:gd name="connsiteY19" fmla="*/ 4763 h 831057"/>
              <a:gd name="connsiteX20" fmla="*/ 285750 w 640556"/>
              <a:gd name="connsiteY20" fmla="*/ 19050 h 831057"/>
              <a:gd name="connsiteX21" fmla="*/ 359569 w 640556"/>
              <a:gd name="connsiteY21" fmla="*/ 35719 h 831057"/>
              <a:gd name="connsiteX22" fmla="*/ 423863 w 640556"/>
              <a:gd name="connsiteY22" fmla="*/ 52388 h 831057"/>
              <a:gd name="connsiteX23" fmla="*/ 478631 w 640556"/>
              <a:gd name="connsiteY23" fmla="*/ 69057 h 831057"/>
              <a:gd name="connsiteX24" fmla="*/ 526256 w 640556"/>
              <a:gd name="connsiteY24" fmla="*/ 92869 h 831057"/>
              <a:gd name="connsiteX25" fmla="*/ 573881 w 640556"/>
              <a:gd name="connsiteY25" fmla="*/ 121444 h 831057"/>
              <a:gd name="connsiteX26" fmla="*/ 597694 w 640556"/>
              <a:gd name="connsiteY26" fmla="*/ 140494 h 831057"/>
              <a:gd name="connsiteX27" fmla="*/ 623888 w 640556"/>
              <a:gd name="connsiteY27" fmla="*/ 173832 h 831057"/>
              <a:gd name="connsiteX28" fmla="*/ 635794 w 640556"/>
              <a:gd name="connsiteY28" fmla="*/ 197644 h 831057"/>
              <a:gd name="connsiteX29" fmla="*/ 640556 w 640556"/>
              <a:gd name="connsiteY29" fmla="*/ 235744 h 831057"/>
              <a:gd name="connsiteX30" fmla="*/ 638175 w 640556"/>
              <a:gd name="connsiteY30" fmla="*/ 269082 h 831057"/>
              <a:gd name="connsiteX31" fmla="*/ 621506 w 640556"/>
              <a:gd name="connsiteY31" fmla="*/ 304800 h 831057"/>
              <a:gd name="connsiteX32" fmla="*/ 597694 w 640556"/>
              <a:gd name="connsiteY32" fmla="*/ 333375 h 831057"/>
              <a:gd name="connsiteX33" fmla="*/ 573881 w 640556"/>
              <a:gd name="connsiteY33" fmla="*/ 361950 h 831057"/>
              <a:gd name="connsiteX34" fmla="*/ 559594 w 640556"/>
              <a:gd name="connsiteY34" fmla="*/ 397669 h 831057"/>
              <a:gd name="connsiteX35" fmla="*/ 552450 w 640556"/>
              <a:gd name="connsiteY35" fmla="*/ 457200 h 831057"/>
              <a:gd name="connsiteX36" fmla="*/ 550069 w 640556"/>
              <a:gd name="connsiteY36" fmla="*/ 552450 h 831057"/>
              <a:gd name="connsiteX37" fmla="*/ 545306 w 640556"/>
              <a:gd name="connsiteY37" fmla="*/ 616744 h 831057"/>
              <a:gd name="connsiteX38" fmla="*/ 526256 w 640556"/>
              <a:gd name="connsiteY38" fmla="*/ 790575 h 831057"/>
              <a:gd name="connsiteX39" fmla="*/ 288131 w 640556"/>
              <a:gd name="connsiteY39" fmla="*/ 831057 h 831057"/>
              <a:gd name="connsiteX40" fmla="*/ 269081 w 640556"/>
              <a:gd name="connsiteY40" fmla="*/ 521494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0556" h="831057">
                <a:moveTo>
                  <a:pt x="269081" y="521494"/>
                </a:moveTo>
                <a:lnTo>
                  <a:pt x="259556" y="345282"/>
                </a:lnTo>
                <a:lnTo>
                  <a:pt x="254794" y="290513"/>
                </a:lnTo>
                <a:lnTo>
                  <a:pt x="242888" y="245269"/>
                </a:lnTo>
                <a:lnTo>
                  <a:pt x="230981" y="223838"/>
                </a:lnTo>
                <a:lnTo>
                  <a:pt x="204788" y="190500"/>
                </a:lnTo>
                <a:lnTo>
                  <a:pt x="183356" y="171450"/>
                </a:lnTo>
                <a:lnTo>
                  <a:pt x="166688" y="157163"/>
                </a:lnTo>
                <a:lnTo>
                  <a:pt x="138113" y="140494"/>
                </a:lnTo>
                <a:lnTo>
                  <a:pt x="90488" y="116682"/>
                </a:lnTo>
                <a:lnTo>
                  <a:pt x="40481" y="97632"/>
                </a:lnTo>
                <a:lnTo>
                  <a:pt x="26194" y="88107"/>
                </a:lnTo>
                <a:lnTo>
                  <a:pt x="9525" y="66675"/>
                </a:lnTo>
                <a:lnTo>
                  <a:pt x="0" y="42863"/>
                </a:lnTo>
                <a:lnTo>
                  <a:pt x="2381" y="26194"/>
                </a:lnTo>
                <a:lnTo>
                  <a:pt x="9525" y="14288"/>
                </a:lnTo>
                <a:lnTo>
                  <a:pt x="26194" y="4763"/>
                </a:lnTo>
                <a:lnTo>
                  <a:pt x="57150" y="0"/>
                </a:lnTo>
                <a:lnTo>
                  <a:pt x="133350" y="0"/>
                </a:lnTo>
                <a:lnTo>
                  <a:pt x="197644" y="4763"/>
                </a:lnTo>
                <a:lnTo>
                  <a:pt x="285750" y="19050"/>
                </a:lnTo>
                <a:lnTo>
                  <a:pt x="359569" y="35719"/>
                </a:lnTo>
                <a:lnTo>
                  <a:pt x="423863" y="52388"/>
                </a:lnTo>
                <a:lnTo>
                  <a:pt x="478631" y="69057"/>
                </a:lnTo>
                <a:lnTo>
                  <a:pt x="526256" y="92869"/>
                </a:lnTo>
                <a:lnTo>
                  <a:pt x="573881" y="121444"/>
                </a:lnTo>
                <a:lnTo>
                  <a:pt x="597694" y="140494"/>
                </a:lnTo>
                <a:lnTo>
                  <a:pt x="623888" y="173832"/>
                </a:lnTo>
                <a:lnTo>
                  <a:pt x="635794" y="197644"/>
                </a:lnTo>
                <a:lnTo>
                  <a:pt x="640556" y="235744"/>
                </a:lnTo>
                <a:lnTo>
                  <a:pt x="638175" y="269082"/>
                </a:lnTo>
                <a:lnTo>
                  <a:pt x="621506" y="304800"/>
                </a:lnTo>
                <a:lnTo>
                  <a:pt x="597694" y="333375"/>
                </a:lnTo>
                <a:lnTo>
                  <a:pt x="573881" y="361950"/>
                </a:lnTo>
                <a:lnTo>
                  <a:pt x="559594" y="397669"/>
                </a:lnTo>
                <a:cubicBezTo>
                  <a:pt x="552245" y="454012"/>
                  <a:pt x="552450" y="434027"/>
                  <a:pt x="552450" y="457200"/>
                </a:cubicBezTo>
                <a:cubicBezTo>
                  <a:pt x="551636" y="488949"/>
                  <a:pt x="550069" y="520690"/>
                  <a:pt x="550069" y="552450"/>
                </a:cubicBezTo>
                <a:lnTo>
                  <a:pt x="545306" y="616744"/>
                </a:lnTo>
                <a:lnTo>
                  <a:pt x="526256" y="790575"/>
                </a:lnTo>
                <a:lnTo>
                  <a:pt x="288131" y="831057"/>
                </a:lnTo>
                <a:lnTo>
                  <a:pt x="269081" y="5214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EC1925-DA16-484F-99FE-5CDAE9D5D6A1}"/>
              </a:ext>
            </a:extLst>
          </p:cNvPr>
          <p:cNvSpPr/>
          <p:nvPr/>
        </p:nvSpPr>
        <p:spPr>
          <a:xfrm>
            <a:off x="2824163" y="1957388"/>
            <a:ext cx="514350" cy="1162050"/>
          </a:xfrm>
          <a:custGeom>
            <a:avLst/>
            <a:gdLst>
              <a:gd name="connsiteX0" fmla="*/ 411956 w 514350"/>
              <a:gd name="connsiteY0" fmla="*/ 766762 h 1162050"/>
              <a:gd name="connsiteX1" fmla="*/ 345281 w 514350"/>
              <a:gd name="connsiteY1" fmla="*/ 952500 h 1162050"/>
              <a:gd name="connsiteX2" fmla="*/ 307181 w 514350"/>
              <a:gd name="connsiteY2" fmla="*/ 1057275 h 1162050"/>
              <a:gd name="connsiteX3" fmla="*/ 276225 w 514350"/>
              <a:gd name="connsiteY3" fmla="*/ 1100137 h 1162050"/>
              <a:gd name="connsiteX4" fmla="*/ 240506 w 514350"/>
              <a:gd name="connsiteY4" fmla="*/ 1131093 h 1162050"/>
              <a:gd name="connsiteX5" fmla="*/ 197643 w 514350"/>
              <a:gd name="connsiteY5" fmla="*/ 1152525 h 1162050"/>
              <a:gd name="connsiteX6" fmla="*/ 169068 w 514350"/>
              <a:gd name="connsiteY6" fmla="*/ 1159668 h 1162050"/>
              <a:gd name="connsiteX7" fmla="*/ 140493 w 514350"/>
              <a:gd name="connsiteY7" fmla="*/ 1162050 h 1162050"/>
              <a:gd name="connsiteX8" fmla="*/ 104775 w 514350"/>
              <a:gd name="connsiteY8" fmla="*/ 1157287 h 1162050"/>
              <a:gd name="connsiteX9" fmla="*/ 78581 w 514350"/>
              <a:gd name="connsiteY9" fmla="*/ 1145381 h 1162050"/>
              <a:gd name="connsiteX10" fmla="*/ 54768 w 514350"/>
              <a:gd name="connsiteY10" fmla="*/ 1126331 h 1162050"/>
              <a:gd name="connsiteX11" fmla="*/ 35718 w 514350"/>
              <a:gd name="connsiteY11" fmla="*/ 1095375 h 1162050"/>
              <a:gd name="connsiteX12" fmla="*/ 19050 w 514350"/>
              <a:gd name="connsiteY12" fmla="*/ 1040606 h 1162050"/>
              <a:gd name="connsiteX13" fmla="*/ 7143 w 514350"/>
              <a:gd name="connsiteY13" fmla="*/ 976312 h 1162050"/>
              <a:gd name="connsiteX14" fmla="*/ 0 w 514350"/>
              <a:gd name="connsiteY14" fmla="*/ 921543 h 1162050"/>
              <a:gd name="connsiteX15" fmla="*/ 0 w 514350"/>
              <a:gd name="connsiteY15" fmla="*/ 859631 h 1162050"/>
              <a:gd name="connsiteX16" fmla="*/ 14287 w 514350"/>
              <a:gd name="connsiteY16" fmla="*/ 823912 h 1162050"/>
              <a:gd name="connsiteX17" fmla="*/ 61912 w 514350"/>
              <a:gd name="connsiteY17" fmla="*/ 747712 h 1162050"/>
              <a:gd name="connsiteX18" fmla="*/ 135731 w 514350"/>
              <a:gd name="connsiteY18" fmla="*/ 647700 h 1162050"/>
              <a:gd name="connsiteX19" fmla="*/ 190500 w 514350"/>
              <a:gd name="connsiteY19" fmla="*/ 566737 h 1162050"/>
              <a:gd name="connsiteX20" fmla="*/ 230981 w 514350"/>
              <a:gd name="connsiteY20" fmla="*/ 495300 h 1162050"/>
              <a:gd name="connsiteX21" fmla="*/ 264318 w 514350"/>
              <a:gd name="connsiteY21" fmla="*/ 431006 h 1162050"/>
              <a:gd name="connsiteX22" fmla="*/ 283368 w 514350"/>
              <a:gd name="connsiteY22" fmla="*/ 359568 h 1162050"/>
              <a:gd name="connsiteX23" fmla="*/ 292893 w 514350"/>
              <a:gd name="connsiteY23" fmla="*/ 297656 h 1162050"/>
              <a:gd name="connsiteX24" fmla="*/ 285750 w 514350"/>
              <a:gd name="connsiteY24" fmla="*/ 188118 h 1162050"/>
              <a:gd name="connsiteX25" fmla="*/ 276225 w 514350"/>
              <a:gd name="connsiteY25" fmla="*/ 107156 h 1162050"/>
              <a:gd name="connsiteX26" fmla="*/ 269081 w 514350"/>
              <a:gd name="connsiteY26" fmla="*/ 66675 h 1162050"/>
              <a:gd name="connsiteX27" fmla="*/ 261937 w 514350"/>
              <a:gd name="connsiteY27" fmla="*/ 45243 h 1162050"/>
              <a:gd name="connsiteX28" fmla="*/ 254793 w 514350"/>
              <a:gd name="connsiteY28" fmla="*/ 21431 h 1162050"/>
              <a:gd name="connsiteX29" fmla="*/ 257175 w 514350"/>
              <a:gd name="connsiteY29" fmla="*/ 4762 h 1162050"/>
              <a:gd name="connsiteX30" fmla="*/ 269081 w 514350"/>
              <a:gd name="connsiteY30" fmla="*/ 0 h 1162050"/>
              <a:gd name="connsiteX31" fmla="*/ 295275 w 514350"/>
              <a:gd name="connsiteY31" fmla="*/ 7143 h 1162050"/>
              <a:gd name="connsiteX32" fmla="*/ 333375 w 514350"/>
              <a:gd name="connsiteY32" fmla="*/ 33337 h 1162050"/>
              <a:gd name="connsiteX33" fmla="*/ 364331 w 514350"/>
              <a:gd name="connsiteY33" fmla="*/ 66675 h 1162050"/>
              <a:gd name="connsiteX34" fmla="*/ 409575 w 514350"/>
              <a:gd name="connsiteY34" fmla="*/ 114300 h 1162050"/>
              <a:gd name="connsiteX35" fmla="*/ 452437 w 514350"/>
              <a:gd name="connsiteY35" fmla="*/ 166687 h 1162050"/>
              <a:gd name="connsiteX36" fmla="*/ 485775 w 514350"/>
              <a:gd name="connsiteY36" fmla="*/ 214312 h 1162050"/>
              <a:gd name="connsiteX37" fmla="*/ 514350 w 514350"/>
              <a:gd name="connsiteY37" fmla="*/ 269081 h 1162050"/>
              <a:gd name="connsiteX38" fmla="*/ 514350 w 514350"/>
              <a:gd name="connsiteY38" fmla="*/ 361950 h 1162050"/>
              <a:gd name="connsiteX39" fmla="*/ 514350 w 514350"/>
              <a:gd name="connsiteY39" fmla="*/ 459581 h 1162050"/>
              <a:gd name="connsiteX40" fmla="*/ 507206 w 514350"/>
              <a:gd name="connsiteY40" fmla="*/ 495300 h 1162050"/>
              <a:gd name="connsiteX41" fmla="*/ 411956 w 514350"/>
              <a:gd name="connsiteY41" fmla="*/ 766762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14350" h="1162050">
                <a:moveTo>
                  <a:pt x="411956" y="766762"/>
                </a:moveTo>
                <a:lnTo>
                  <a:pt x="345281" y="952500"/>
                </a:lnTo>
                <a:lnTo>
                  <a:pt x="307181" y="1057275"/>
                </a:lnTo>
                <a:lnTo>
                  <a:pt x="276225" y="1100137"/>
                </a:lnTo>
                <a:lnTo>
                  <a:pt x="240506" y="1131093"/>
                </a:lnTo>
                <a:lnTo>
                  <a:pt x="197643" y="1152525"/>
                </a:lnTo>
                <a:lnTo>
                  <a:pt x="169068" y="1159668"/>
                </a:lnTo>
                <a:lnTo>
                  <a:pt x="140493" y="1162050"/>
                </a:lnTo>
                <a:lnTo>
                  <a:pt x="104775" y="1157287"/>
                </a:lnTo>
                <a:lnTo>
                  <a:pt x="78581" y="1145381"/>
                </a:lnTo>
                <a:lnTo>
                  <a:pt x="54768" y="1126331"/>
                </a:lnTo>
                <a:lnTo>
                  <a:pt x="35718" y="1095375"/>
                </a:lnTo>
                <a:lnTo>
                  <a:pt x="19050" y="1040606"/>
                </a:lnTo>
                <a:lnTo>
                  <a:pt x="7143" y="976312"/>
                </a:lnTo>
                <a:lnTo>
                  <a:pt x="0" y="921543"/>
                </a:lnTo>
                <a:lnTo>
                  <a:pt x="0" y="859631"/>
                </a:lnTo>
                <a:lnTo>
                  <a:pt x="14287" y="823912"/>
                </a:lnTo>
                <a:lnTo>
                  <a:pt x="61912" y="747712"/>
                </a:lnTo>
                <a:lnTo>
                  <a:pt x="135731" y="647700"/>
                </a:lnTo>
                <a:lnTo>
                  <a:pt x="190500" y="566737"/>
                </a:lnTo>
                <a:lnTo>
                  <a:pt x="230981" y="495300"/>
                </a:lnTo>
                <a:lnTo>
                  <a:pt x="264318" y="431006"/>
                </a:lnTo>
                <a:lnTo>
                  <a:pt x="283368" y="359568"/>
                </a:lnTo>
                <a:lnTo>
                  <a:pt x="292893" y="297656"/>
                </a:lnTo>
                <a:lnTo>
                  <a:pt x="285750" y="188118"/>
                </a:lnTo>
                <a:lnTo>
                  <a:pt x="276225" y="107156"/>
                </a:lnTo>
                <a:lnTo>
                  <a:pt x="269081" y="66675"/>
                </a:lnTo>
                <a:lnTo>
                  <a:pt x="261937" y="45243"/>
                </a:lnTo>
                <a:lnTo>
                  <a:pt x="254793" y="21431"/>
                </a:lnTo>
                <a:lnTo>
                  <a:pt x="257175" y="4762"/>
                </a:lnTo>
                <a:lnTo>
                  <a:pt x="269081" y="0"/>
                </a:lnTo>
                <a:lnTo>
                  <a:pt x="295275" y="7143"/>
                </a:lnTo>
                <a:lnTo>
                  <a:pt x="333375" y="33337"/>
                </a:lnTo>
                <a:lnTo>
                  <a:pt x="364331" y="66675"/>
                </a:lnTo>
                <a:lnTo>
                  <a:pt x="409575" y="114300"/>
                </a:lnTo>
                <a:lnTo>
                  <a:pt x="452437" y="166687"/>
                </a:lnTo>
                <a:lnTo>
                  <a:pt x="485775" y="214312"/>
                </a:lnTo>
                <a:lnTo>
                  <a:pt x="514350" y="269081"/>
                </a:lnTo>
                <a:lnTo>
                  <a:pt x="514350" y="361950"/>
                </a:lnTo>
                <a:lnTo>
                  <a:pt x="514350" y="459581"/>
                </a:lnTo>
                <a:lnTo>
                  <a:pt x="507206" y="495300"/>
                </a:lnTo>
                <a:lnTo>
                  <a:pt x="411956" y="7667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2CC3CB3-FD92-DD4B-85DE-4B9A4ECFF340}"/>
              </a:ext>
            </a:extLst>
          </p:cNvPr>
          <p:cNvSpPr/>
          <p:nvPr/>
        </p:nvSpPr>
        <p:spPr>
          <a:xfrm>
            <a:off x="3668713" y="2643188"/>
            <a:ext cx="2389187" cy="450850"/>
          </a:xfrm>
          <a:custGeom>
            <a:avLst/>
            <a:gdLst>
              <a:gd name="connsiteX0" fmla="*/ 954882 w 2388394"/>
              <a:gd name="connsiteY0" fmla="*/ 371475 h 450056"/>
              <a:gd name="connsiteX1" fmla="*/ 845344 w 2388394"/>
              <a:gd name="connsiteY1" fmla="*/ 388143 h 450056"/>
              <a:gd name="connsiteX2" fmla="*/ 621507 w 2388394"/>
              <a:gd name="connsiteY2" fmla="*/ 419100 h 450056"/>
              <a:gd name="connsiteX3" fmla="*/ 450057 w 2388394"/>
              <a:gd name="connsiteY3" fmla="*/ 450056 h 450056"/>
              <a:gd name="connsiteX4" fmla="*/ 404813 w 2388394"/>
              <a:gd name="connsiteY4" fmla="*/ 447675 h 450056"/>
              <a:gd name="connsiteX5" fmla="*/ 338138 w 2388394"/>
              <a:gd name="connsiteY5" fmla="*/ 433387 h 450056"/>
              <a:gd name="connsiteX6" fmla="*/ 269082 w 2388394"/>
              <a:gd name="connsiteY6" fmla="*/ 411956 h 450056"/>
              <a:gd name="connsiteX7" fmla="*/ 188119 w 2388394"/>
              <a:gd name="connsiteY7" fmla="*/ 378618 h 450056"/>
              <a:gd name="connsiteX8" fmla="*/ 142875 w 2388394"/>
              <a:gd name="connsiteY8" fmla="*/ 354806 h 450056"/>
              <a:gd name="connsiteX9" fmla="*/ 107157 w 2388394"/>
              <a:gd name="connsiteY9" fmla="*/ 328612 h 450056"/>
              <a:gd name="connsiteX10" fmla="*/ 59532 w 2388394"/>
              <a:gd name="connsiteY10" fmla="*/ 288131 h 450056"/>
              <a:gd name="connsiteX11" fmla="*/ 19050 w 2388394"/>
              <a:gd name="connsiteY11" fmla="*/ 238125 h 450056"/>
              <a:gd name="connsiteX12" fmla="*/ 7144 w 2388394"/>
              <a:gd name="connsiteY12" fmla="*/ 216693 h 450056"/>
              <a:gd name="connsiteX13" fmla="*/ 0 w 2388394"/>
              <a:gd name="connsiteY13" fmla="*/ 202406 h 450056"/>
              <a:gd name="connsiteX14" fmla="*/ 2382 w 2388394"/>
              <a:gd name="connsiteY14" fmla="*/ 188118 h 450056"/>
              <a:gd name="connsiteX15" fmla="*/ 14288 w 2388394"/>
              <a:gd name="connsiteY15" fmla="*/ 180975 h 450056"/>
              <a:gd name="connsiteX16" fmla="*/ 50007 w 2388394"/>
              <a:gd name="connsiteY16" fmla="*/ 190500 h 450056"/>
              <a:gd name="connsiteX17" fmla="*/ 138113 w 2388394"/>
              <a:gd name="connsiteY17" fmla="*/ 219075 h 450056"/>
              <a:gd name="connsiteX18" fmla="*/ 195263 w 2388394"/>
              <a:gd name="connsiteY18" fmla="*/ 230981 h 450056"/>
              <a:gd name="connsiteX19" fmla="*/ 309563 w 2388394"/>
              <a:gd name="connsiteY19" fmla="*/ 242887 h 450056"/>
              <a:gd name="connsiteX20" fmla="*/ 450057 w 2388394"/>
              <a:gd name="connsiteY20" fmla="*/ 250031 h 450056"/>
              <a:gd name="connsiteX21" fmla="*/ 557213 w 2388394"/>
              <a:gd name="connsiteY21" fmla="*/ 247650 h 450056"/>
              <a:gd name="connsiteX22" fmla="*/ 762000 w 2388394"/>
              <a:gd name="connsiteY22" fmla="*/ 233362 h 450056"/>
              <a:gd name="connsiteX23" fmla="*/ 997744 w 2388394"/>
              <a:gd name="connsiteY23" fmla="*/ 202406 h 450056"/>
              <a:gd name="connsiteX24" fmla="*/ 1119188 w 2388394"/>
              <a:gd name="connsiteY24" fmla="*/ 183356 h 450056"/>
              <a:gd name="connsiteX25" fmla="*/ 1393032 w 2388394"/>
              <a:gd name="connsiteY25" fmla="*/ 138112 h 450056"/>
              <a:gd name="connsiteX26" fmla="*/ 1547813 w 2388394"/>
              <a:gd name="connsiteY26" fmla="*/ 119062 h 450056"/>
              <a:gd name="connsiteX27" fmla="*/ 1716882 w 2388394"/>
              <a:gd name="connsiteY27" fmla="*/ 92868 h 450056"/>
              <a:gd name="connsiteX28" fmla="*/ 1754982 w 2388394"/>
              <a:gd name="connsiteY28" fmla="*/ 80962 h 450056"/>
              <a:gd name="connsiteX29" fmla="*/ 1857375 w 2388394"/>
              <a:gd name="connsiteY29" fmla="*/ 47625 h 450056"/>
              <a:gd name="connsiteX30" fmla="*/ 1935957 w 2388394"/>
              <a:gd name="connsiteY30" fmla="*/ 19050 h 450056"/>
              <a:gd name="connsiteX31" fmla="*/ 1988344 w 2388394"/>
              <a:gd name="connsiteY31" fmla="*/ 4762 h 450056"/>
              <a:gd name="connsiteX32" fmla="*/ 2059782 w 2388394"/>
              <a:gd name="connsiteY32" fmla="*/ 0 h 450056"/>
              <a:gd name="connsiteX33" fmla="*/ 2147888 w 2388394"/>
              <a:gd name="connsiteY33" fmla="*/ 14287 h 450056"/>
              <a:gd name="connsiteX34" fmla="*/ 2238375 w 2388394"/>
              <a:gd name="connsiteY34" fmla="*/ 35718 h 450056"/>
              <a:gd name="connsiteX35" fmla="*/ 2281238 w 2388394"/>
              <a:gd name="connsiteY35" fmla="*/ 47625 h 450056"/>
              <a:gd name="connsiteX36" fmla="*/ 2305050 w 2388394"/>
              <a:gd name="connsiteY36" fmla="*/ 61912 h 450056"/>
              <a:gd name="connsiteX37" fmla="*/ 2345532 w 2388394"/>
              <a:gd name="connsiteY37" fmla="*/ 95250 h 450056"/>
              <a:gd name="connsiteX38" fmla="*/ 2369344 w 2388394"/>
              <a:gd name="connsiteY38" fmla="*/ 116681 h 450056"/>
              <a:gd name="connsiteX39" fmla="*/ 2381250 w 2388394"/>
              <a:gd name="connsiteY39" fmla="*/ 138112 h 450056"/>
              <a:gd name="connsiteX40" fmla="*/ 2388394 w 2388394"/>
              <a:gd name="connsiteY40" fmla="*/ 176212 h 450056"/>
              <a:gd name="connsiteX41" fmla="*/ 2386013 w 2388394"/>
              <a:gd name="connsiteY41" fmla="*/ 204787 h 450056"/>
              <a:gd name="connsiteX42" fmla="*/ 2369344 w 2388394"/>
              <a:gd name="connsiteY42" fmla="*/ 228600 h 450056"/>
              <a:gd name="connsiteX43" fmla="*/ 2324100 w 2388394"/>
              <a:gd name="connsiteY43" fmla="*/ 257175 h 450056"/>
              <a:gd name="connsiteX44" fmla="*/ 2271713 w 2388394"/>
              <a:gd name="connsiteY44" fmla="*/ 266700 h 450056"/>
              <a:gd name="connsiteX45" fmla="*/ 2109788 w 2388394"/>
              <a:gd name="connsiteY45" fmla="*/ 271462 h 450056"/>
              <a:gd name="connsiteX46" fmla="*/ 1869282 w 2388394"/>
              <a:gd name="connsiteY46" fmla="*/ 278606 h 450056"/>
              <a:gd name="connsiteX47" fmla="*/ 1638300 w 2388394"/>
              <a:gd name="connsiteY47" fmla="*/ 295275 h 450056"/>
              <a:gd name="connsiteX48" fmla="*/ 1490663 w 2388394"/>
              <a:gd name="connsiteY48" fmla="*/ 309562 h 450056"/>
              <a:gd name="connsiteX49" fmla="*/ 1369219 w 2388394"/>
              <a:gd name="connsiteY49" fmla="*/ 335756 h 450056"/>
              <a:gd name="connsiteX50" fmla="*/ 1114425 w 2388394"/>
              <a:gd name="connsiteY50" fmla="*/ 361950 h 450056"/>
              <a:gd name="connsiteX51" fmla="*/ 954882 w 2388394"/>
              <a:gd name="connsiteY51" fmla="*/ 371475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88394" h="450056">
                <a:moveTo>
                  <a:pt x="954882" y="371475"/>
                </a:moveTo>
                <a:lnTo>
                  <a:pt x="845344" y="388143"/>
                </a:lnTo>
                <a:lnTo>
                  <a:pt x="621507" y="419100"/>
                </a:lnTo>
                <a:lnTo>
                  <a:pt x="450057" y="450056"/>
                </a:lnTo>
                <a:lnTo>
                  <a:pt x="404813" y="447675"/>
                </a:lnTo>
                <a:lnTo>
                  <a:pt x="338138" y="433387"/>
                </a:lnTo>
                <a:lnTo>
                  <a:pt x="269082" y="411956"/>
                </a:lnTo>
                <a:lnTo>
                  <a:pt x="188119" y="378618"/>
                </a:lnTo>
                <a:lnTo>
                  <a:pt x="142875" y="354806"/>
                </a:lnTo>
                <a:lnTo>
                  <a:pt x="107157" y="328612"/>
                </a:lnTo>
                <a:lnTo>
                  <a:pt x="59532" y="288131"/>
                </a:lnTo>
                <a:lnTo>
                  <a:pt x="19050" y="238125"/>
                </a:lnTo>
                <a:lnTo>
                  <a:pt x="7144" y="216693"/>
                </a:lnTo>
                <a:lnTo>
                  <a:pt x="0" y="202406"/>
                </a:lnTo>
                <a:lnTo>
                  <a:pt x="2382" y="188118"/>
                </a:lnTo>
                <a:lnTo>
                  <a:pt x="14288" y="180975"/>
                </a:lnTo>
                <a:lnTo>
                  <a:pt x="50007" y="190500"/>
                </a:lnTo>
                <a:lnTo>
                  <a:pt x="138113" y="219075"/>
                </a:lnTo>
                <a:lnTo>
                  <a:pt x="195263" y="230981"/>
                </a:lnTo>
                <a:lnTo>
                  <a:pt x="309563" y="242887"/>
                </a:lnTo>
                <a:lnTo>
                  <a:pt x="450057" y="250031"/>
                </a:lnTo>
                <a:lnTo>
                  <a:pt x="557213" y="247650"/>
                </a:lnTo>
                <a:lnTo>
                  <a:pt x="762000" y="233362"/>
                </a:lnTo>
                <a:lnTo>
                  <a:pt x="997744" y="202406"/>
                </a:lnTo>
                <a:lnTo>
                  <a:pt x="1119188" y="183356"/>
                </a:lnTo>
                <a:lnTo>
                  <a:pt x="1393032" y="138112"/>
                </a:lnTo>
                <a:lnTo>
                  <a:pt x="1547813" y="119062"/>
                </a:lnTo>
                <a:lnTo>
                  <a:pt x="1716882" y="92868"/>
                </a:lnTo>
                <a:lnTo>
                  <a:pt x="1754982" y="80962"/>
                </a:lnTo>
                <a:lnTo>
                  <a:pt x="1857375" y="47625"/>
                </a:lnTo>
                <a:lnTo>
                  <a:pt x="1935957" y="19050"/>
                </a:lnTo>
                <a:lnTo>
                  <a:pt x="1988344" y="4762"/>
                </a:lnTo>
                <a:lnTo>
                  <a:pt x="2059782" y="0"/>
                </a:lnTo>
                <a:lnTo>
                  <a:pt x="2147888" y="14287"/>
                </a:lnTo>
                <a:lnTo>
                  <a:pt x="2238375" y="35718"/>
                </a:lnTo>
                <a:lnTo>
                  <a:pt x="2281238" y="47625"/>
                </a:lnTo>
                <a:lnTo>
                  <a:pt x="2305050" y="61912"/>
                </a:lnTo>
                <a:lnTo>
                  <a:pt x="2345532" y="95250"/>
                </a:lnTo>
                <a:lnTo>
                  <a:pt x="2369344" y="116681"/>
                </a:lnTo>
                <a:lnTo>
                  <a:pt x="2381250" y="138112"/>
                </a:lnTo>
                <a:lnTo>
                  <a:pt x="2388394" y="176212"/>
                </a:lnTo>
                <a:lnTo>
                  <a:pt x="2386013" y="204787"/>
                </a:lnTo>
                <a:lnTo>
                  <a:pt x="2369344" y="228600"/>
                </a:lnTo>
                <a:lnTo>
                  <a:pt x="2324100" y="257175"/>
                </a:lnTo>
                <a:lnTo>
                  <a:pt x="2271713" y="266700"/>
                </a:lnTo>
                <a:lnTo>
                  <a:pt x="2109788" y="271462"/>
                </a:lnTo>
                <a:lnTo>
                  <a:pt x="1869282" y="278606"/>
                </a:lnTo>
                <a:lnTo>
                  <a:pt x="1638300" y="295275"/>
                </a:lnTo>
                <a:lnTo>
                  <a:pt x="1490663" y="309562"/>
                </a:lnTo>
                <a:lnTo>
                  <a:pt x="1369219" y="335756"/>
                </a:lnTo>
                <a:lnTo>
                  <a:pt x="1114425" y="361950"/>
                </a:lnTo>
                <a:lnTo>
                  <a:pt x="954882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22EF18D-E913-B84C-9C02-A1344406F616}"/>
              </a:ext>
            </a:extLst>
          </p:cNvPr>
          <p:cNvSpPr/>
          <p:nvPr/>
        </p:nvSpPr>
        <p:spPr>
          <a:xfrm>
            <a:off x="3629025" y="4789488"/>
            <a:ext cx="581025" cy="1296987"/>
          </a:xfrm>
          <a:custGeom>
            <a:avLst/>
            <a:gdLst>
              <a:gd name="connsiteX0" fmla="*/ 228600 w 581025"/>
              <a:gd name="connsiteY0" fmla="*/ 735806 h 1297781"/>
              <a:gd name="connsiteX1" fmla="*/ 157163 w 581025"/>
              <a:gd name="connsiteY1" fmla="*/ 400050 h 1297781"/>
              <a:gd name="connsiteX2" fmla="*/ 111919 w 581025"/>
              <a:gd name="connsiteY2" fmla="*/ 188119 h 1297781"/>
              <a:gd name="connsiteX3" fmla="*/ 97631 w 581025"/>
              <a:gd name="connsiteY3" fmla="*/ 147637 h 1297781"/>
              <a:gd name="connsiteX4" fmla="*/ 69056 w 581025"/>
              <a:gd name="connsiteY4" fmla="*/ 121444 h 1297781"/>
              <a:gd name="connsiteX5" fmla="*/ 28575 w 581025"/>
              <a:gd name="connsiteY5" fmla="*/ 80962 h 1297781"/>
              <a:gd name="connsiteX6" fmla="*/ 11906 w 581025"/>
              <a:gd name="connsiteY6" fmla="*/ 59531 h 1297781"/>
              <a:gd name="connsiteX7" fmla="*/ 0 w 581025"/>
              <a:gd name="connsiteY7" fmla="*/ 35719 h 1297781"/>
              <a:gd name="connsiteX8" fmla="*/ 0 w 581025"/>
              <a:gd name="connsiteY8" fmla="*/ 16669 h 1297781"/>
              <a:gd name="connsiteX9" fmla="*/ 4763 w 581025"/>
              <a:gd name="connsiteY9" fmla="*/ 7144 h 1297781"/>
              <a:gd name="connsiteX10" fmla="*/ 23813 w 581025"/>
              <a:gd name="connsiteY10" fmla="*/ 0 h 1297781"/>
              <a:gd name="connsiteX11" fmla="*/ 80963 w 581025"/>
              <a:gd name="connsiteY11" fmla="*/ 4762 h 1297781"/>
              <a:gd name="connsiteX12" fmla="*/ 292894 w 581025"/>
              <a:gd name="connsiteY12" fmla="*/ 28575 h 1297781"/>
              <a:gd name="connsiteX13" fmla="*/ 383381 w 581025"/>
              <a:gd name="connsiteY13" fmla="*/ 40481 h 1297781"/>
              <a:gd name="connsiteX14" fmla="*/ 404813 w 581025"/>
              <a:gd name="connsiteY14" fmla="*/ 226219 h 1297781"/>
              <a:gd name="connsiteX15" fmla="*/ 557213 w 581025"/>
              <a:gd name="connsiteY15" fmla="*/ 950119 h 1297781"/>
              <a:gd name="connsiteX16" fmla="*/ 581025 w 581025"/>
              <a:gd name="connsiteY16" fmla="*/ 1097756 h 1297781"/>
              <a:gd name="connsiteX17" fmla="*/ 576263 w 581025"/>
              <a:gd name="connsiteY17" fmla="*/ 1171575 h 1297781"/>
              <a:gd name="connsiteX18" fmla="*/ 566738 w 581025"/>
              <a:gd name="connsiteY18" fmla="*/ 1228725 h 1297781"/>
              <a:gd name="connsiteX19" fmla="*/ 552450 w 581025"/>
              <a:gd name="connsiteY19" fmla="*/ 1273969 h 1297781"/>
              <a:gd name="connsiteX20" fmla="*/ 538163 w 581025"/>
              <a:gd name="connsiteY20" fmla="*/ 1290637 h 1297781"/>
              <a:gd name="connsiteX21" fmla="*/ 511969 w 581025"/>
              <a:gd name="connsiteY21" fmla="*/ 1297781 h 1297781"/>
              <a:gd name="connsiteX22" fmla="*/ 464344 w 581025"/>
              <a:gd name="connsiteY22" fmla="*/ 1290637 h 1297781"/>
              <a:gd name="connsiteX23" fmla="*/ 426244 w 581025"/>
              <a:gd name="connsiteY23" fmla="*/ 1271587 h 1297781"/>
              <a:gd name="connsiteX24" fmla="*/ 373856 w 581025"/>
              <a:gd name="connsiteY24" fmla="*/ 1235869 h 1297781"/>
              <a:gd name="connsiteX25" fmla="*/ 342900 w 581025"/>
              <a:gd name="connsiteY25" fmla="*/ 1195387 h 1297781"/>
              <a:gd name="connsiteX26" fmla="*/ 319088 w 581025"/>
              <a:gd name="connsiteY26" fmla="*/ 1154906 h 1297781"/>
              <a:gd name="connsiteX27" fmla="*/ 302419 w 581025"/>
              <a:gd name="connsiteY27" fmla="*/ 1085850 h 1297781"/>
              <a:gd name="connsiteX28" fmla="*/ 285750 w 581025"/>
              <a:gd name="connsiteY28" fmla="*/ 1007269 h 1297781"/>
              <a:gd name="connsiteX29" fmla="*/ 228600 w 581025"/>
              <a:gd name="connsiteY29" fmla="*/ 735806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81025" h="1297781">
                <a:moveTo>
                  <a:pt x="228600" y="735806"/>
                </a:moveTo>
                <a:lnTo>
                  <a:pt x="157163" y="400050"/>
                </a:lnTo>
                <a:lnTo>
                  <a:pt x="111919" y="188119"/>
                </a:lnTo>
                <a:lnTo>
                  <a:pt x="97631" y="147637"/>
                </a:lnTo>
                <a:lnTo>
                  <a:pt x="69056" y="121444"/>
                </a:lnTo>
                <a:lnTo>
                  <a:pt x="28575" y="80962"/>
                </a:lnTo>
                <a:lnTo>
                  <a:pt x="11906" y="59531"/>
                </a:lnTo>
                <a:lnTo>
                  <a:pt x="0" y="35719"/>
                </a:lnTo>
                <a:lnTo>
                  <a:pt x="0" y="16669"/>
                </a:lnTo>
                <a:lnTo>
                  <a:pt x="4763" y="7144"/>
                </a:lnTo>
                <a:lnTo>
                  <a:pt x="23813" y="0"/>
                </a:lnTo>
                <a:lnTo>
                  <a:pt x="80963" y="4762"/>
                </a:lnTo>
                <a:lnTo>
                  <a:pt x="292894" y="28575"/>
                </a:lnTo>
                <a:lnTo>
                  <a:pt x="383381" y="40481"/>
                </a:lnTo>
                <a:lnTo>
                  <a:pt x="404813" y="226219"/>
                </a:lnTo>
                <a:lnTo>
                  <a:pt x="557213" y="950119"/>
                </a:lnTo>
                <a:lnTo>
                  <a:pt x="581025" y="1097756"/>
                </a:lnTo>
                <a:lnTo>
                  <a:pt x="576263" y="1171575"/>
                </a:lnTo>
                <a:lnTo>
                  <a:pt x="566738" y="1228725"/>
                </a:lnTo>
                <a:lnTo>
                  <a:pt x="552450" y="1273969"/>
                </a:lnTo>
                <a:lnTo>
                  <a:pt x="538163" y="1290637"/>
                </a:lnTo>
                <a:lnTo>
                  <a:pt x="511969" y="1297781"/>
                </a:lnTo>
                <a:lnTo>
                  <a:pt x="464344" y="1290637"/>
                </a:lnTo>
                <a:lnTo>
                  <a:pt x="426244" y="1271587"/>
                </a:lnTo>
                <a:lnTo>
                  <a:pt x="373856" y="1235869"/>
                </a:lnTo>
                <a:lnTo>
                  <a:pt x="342900" y="1195387"/>
                </a:lnTo>
                <a:lnTo>
                  <a:pt x="319088" y="1154906"/>
                </a:lnTo>
                <a:lnTo>
                  <a:pt x="302419" y="1085850"/>
                </a:lnTo>
                <a:lnTo>
                  <a:pt x="285750" y="1007269"/>
                </a:lnTo>
                <a:lnTo>
                  <a:pt x="228600" y="7358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28F1D97-BF43-FC4A-A4CC-F2DC75921147}"/>
              </a:ext>
            </a:extLst>
          </p:cNvPr>
          <p:cNvSpPr/>
          <p:nvPr/>
        </p:nvSpPr>
        <p:spPr>
          <a:xfrm>
            <a:off x="3262313" y="1976438"/>
            <a:ext cx="3937000" cy="504825"/>
          </a:xfrm>
          <a:custGeom>
            <a:avLst/>
            <a:gdLst>
              <a:gd name="connsiteX0" fmla="*/ 1814678 w 3936509"/>
              <a:gd name="connsiteY0" fmla="*/ 303623 h 504862"/>
              <a:gd name="connsiteX1" fmla="*/ 1362774 w 3936509"/>
              <a:gd name="connsiteY1" fmla="*/ 345989 h 504862"/>
              <a:gd name="connsiteX2" fmla="*/ 900278 w 3936509"/>
              <a:gd name="connsiteY2" fmla="*/ 388355 h 504862"/>
              <a:gd name="connsiteX3" fmla="*/ 533106 w 3936509"/>
              <a:gd name="connsiteY3" fmla="*/ 420130 h 504862"/>
              <a:gd name="connsiteX4" fmla="*/ 314214 w 3936509"/>
              <a:gd name="connsiteY4" fmla="*/ 423660 h 504862"/>
              <a:gd name="connsiteX5" fmla="*/ 233013 w 3936509"/>
              <a:gd name="connsiteY5" fmla="*/ 416599 h 504862"/>
              <a:gd name="connsiteX6" fmla="*/ 183586 w 3936509"/>
              <a:gd name="connsiteY6" fmla="*/ 406008 h 504862"/>
              <a:gd name="connsiteX7" fmla="*/ 24713 w 3936509"/>
              <a:gd name="connsiteY7" fmla="*/ 307154 h 504862"/>
              <a:gd name="connsiteX8" fmla="*/ 0 w 3936509"/>
              <a:gd name="connsiteY8" fmla="*/ 218891 h 504862"/>
              <a:gd name="connsiteX9" fmla="*/ 102384 w 3936509"/>
              <a:gd name="connsiteY9" fmla="*/ 250666 h 504862"/>
              <a:gd name="connsiteX10" fmla="*/ 162403 w 3936509"/>
              <a:gd name="connsiteY10" fmla="*/ 264788 h 504862"/>
              <a:gd name="connsiteX11" fmla="*/ 240074 w 3936509"/>
              <a:gd name="connsiteY11" fmla="*/ 271849 h 504862"/>
              <a:gd name="connsiteX12" fmla="*/ 345989 w 3936509"/>
              <a:gd name="connsiteY12" fmla="*/ 275379 h 504862"/>
              <a:gd name="connsiteX13" fmla="*/ 462496 w 3936509"/>
              <a:gd name="connsiteY13" fmla="*/ 268318 h 504862"/>
              <a:gd name="connsiteX14" fmla="*/ 667265 w 3936509"/>
              <a:gd name="connsiteY14" fmla="*/ 247135 h 504862"/>
              <a:gd name="connsiteX15" fmla="*/ 932052 w 3936509"/>
              <a:gd name="connsiteY15" fmla="*/ 218891 h 504862"/>
              <a:gd name="connsiteX16" fmla="*/ 1225084 w 3936509"/>
              <a:gd name="connsiteY16" fmla="*/ 187117 h 504862"/>
              <a:gd name="connsiteX17" fmla="*/ 1521646 w 3936509"/>
              <a:gd name="connsiteY17" fmla="*/ 155342 h 504862"/>
              <a:gd name="connsiteX18" fmla="*/ 1772312 w 3936509"/>
              <a:gd name="connsiteY18" fmla="*/ 116507 h 504862"/>
              <a:gd name="connsiteX19" fmla="*/ 2005325 w 3936509"/>
              <a:gd name="connsiteY19" fmla="*/ 91793 h 504862"/>
              <a:gd name="connsiteX20" fmla="*/ 2556083 w 3936509"/>
              <a:gd name="connsiteY20" fmla="*/ 42366 h 504862"/>
              <a:gd name="connsiteX21" fmla="*/ 3043292 w 3936509"/>
              <a:gd name="connsiteY21" fmla="*/ 10592 h 504862"/>
              <a:gd name="connsiteX22" fmla="*/ 3188043 w 3936509"/>
              <a:gd name="connsiteY22" fmla="*/ 3531 h 504862"/>
              <a:gd name="connsiteX23" fmla="*/ 3301019 w 3936509"/>
              <a:gd name="connsiteY23" fmla="*/ 0 h 504862"/>
              <a:gd name="connsiteX24" fmla="*/ 3396343 w 3936509"/>
              <a:gd name="connsiteY24" fmla="*/ 3531 h 504862"/>
              <a:gd name="connsiteX25" fmla="*/ 3488136 w 3936509"/>
              <a:gd name="connsiteY25" fmla="*/ 14122 h 504862"/>
              <a:gd name="connsiteX26" fmla="*/ 3544624 w 3936509"/>
              <a:gd name="connsiteY26" fmla="*/ 28244 h 504862"/>
              <a:gd name="connsiteX27" fmla="*/ 3586990 w 3936509"/>
              <a:gd name="connsiteY27" fmla="*/ 49427 h 504862"/>
              <a:gd name="connsiteX28" fmla="*/ 3707027 w 3936509"/>
              <a:gd name="connsiteY28" fmla="*/ 141220 h 504862"/>
              <a:gd name="connsiteX29" fmla="*/ 3802350 w 3936509"/>
              <a:gd name="connsiteY29" fmla="*/ 222422 h 504862"/>
              <a:gd name="connsiteX30" fmla="*/ 3869430 w 3936509"/>
              <a:gd name="connsiteY30" fmla="*/ 282440 h 504862"/>
              <a:gd name="connsiteX31" fmla="*/ 3904735 w 3936509"/>
              <a:gd name="connsiteY31" fmla="*/ 321276 h 504862"/>
              <a:gd name="connsiteX32" fmla="*/ 3922387 w 3936509"/>
              <a:gd name="connsiteY32" fmla="*/ 349520 h 504862"/>
              <a:gd name="connsiteX33" fmla="*/ 3932979 w 3936509"/>
              <a:gd name="connsiteY33" fmla="*/ 381294 h 504862"/>
              <a:gd name="connsiteX34" fmla="*/ 3936509 w 3936509"/>
              <a:gd name="connsiteY34" fmla="*/ 420130 h 504862"/>
              <a:gd name="connsiteX35" fmla="*/ 3922387 w 3936509"/>
              <a:gd name="connsiteY35" fmla="*/ 473087 h 504862"/>
              <a:gd name="connsiteX36" fmla="*/ 3894143 w 3936509"/>
              <a:gd name="connsiteY36" fmla="*/ 483679 h 504862"/>
              <a:gd name="connsiteX37" fmla="*/ 3816472 w 3936509"/>
              <a:gd name="connsiteY37" fmla="*/ 490740 h 504862"/>
              <a:gd name="connsiteX38" fmla="*/ 3731740 w 3936509"/>
              <a:gd name="connsiteY38" fmla="*/ 494270 h 504862"/>
              <a:gd name="connsiteX39" fmla="*/ 3657600 w 3936509"/>
              <a:gd name="connsiteY39" fmla="*/ 504862 h 504862"/>
              <a:gd name="connsiteX40" fmla="*/ 3385751 w 3936509"/>
              <a:gd name="connsiteY40" fmla="*/ 222422 h 504862"/>
              <a:gd name="connsiteX41" fmla="*/ 3357507 w 3936509"/>
              <a:gd name="connsiteY41" fmla="*/ 201239 h 504862"/>
              <a:gd name="connsiteX42" fmla="*/ 3318672 w 3936509"/>
              <a:gd name="connsiteY42" fmla="*/ 187117 h 504862"/>
              <a:gd name="connsiteX43" fmla="*/ 3258653 w 3936509"/>
              <a:gd name="connsiteY43" fmla="*/ 176525 h 504862"/>
              <a:gd name="connsiteX44" fmla="*/ 3025640 w 3936509"/>
              <a:gd name="connsiteY44" fmla="*/ 197708 h 504862"/>
              <a:gd name="connsiteX45" fmla="*/ 2563144 w 3936509"/>
              <a:gd name="connsiteY45" fmla="*/ 240074 h 504862"/>
              <a:gd name="connsiteX46" fmla="*/ 1814678 w 3936509"/>
              <a:gd name="connsiteY46" fmla="*/ 303623 h 5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936509" h="504862">
                <a:moveTo>
                  <a:pt x="1814678" y="303623"/>
                </a:moveTo>
                <a:lnTo>
                  <a:pt x="1362774" y="345989"/>
                </a:lnTo>
                <a:lnTo>
                  <a:pt x="900278" y="388355"/>
                </a:lnTo>
                <a:lnTo>
                  <a:pt x="533106" y="420130"/>
                </a:lnTo>
                <a:lnTo>
                  <a:pt x="314214" y="423660"/>
                </a:lnTo>
                <a:lnTo>
                  <a:pt x="233013" y="416599"/>
                </a:lnTo>
                <a:lnTo>
                  <a:pt x="183586" y="406008"/>
                </a:lnTo>
                <a:lnTo>
                  <a:pt x="24713" y="307154"/>
                </a:lnTo>
                <a:lnTo>
                  <a:pt x="0" y="218891"/>
                </a:lnTo>
                <a:lnTo>
                  <a:pt x="102384" y="250666"/>
                </a:lnTo>
                <a:lnTo>
                  <a:pt x="162403" y="264788"/>
                </a:lnTo>
                <a:lnTo>
                  <a:pt x="240074" y="271849"/>
                </a:lnTo>
                <a:lnTo>
                  <a:pt x="345989" y="275379"/>
                </a:lnTo>
                <a:lnTo>
                  <a:pt x="462496" y="268318"/>
                </a:lnTo>
                <a:lnTo>
                  <a:pt x="667265" y="247135"/>
                </a:lnTo>
                <a:lnTo>
                  <a:pt x="932052" y="218891"/>
                </a:lnTo>
                <a:lnTo>
                  <a:pt x="1225084" y="187117"/>
                </a:lnTo>
                <a:lnTo>
                  <a:pt x="1521646" y="155342"/>
                </a:lnTo>
                <a:lnTo>
                  <a:pt x="1772312" y="116507"/>
                </a:lnTo>
                <a:lnTo>
                  <a:pt x="2005325" y="91793"/>
                </a:lnTo>
                <a:lnTo>
                  <a:pt x="2556083" y="42366"/>
                </a:lnTo>
                <a:lnTo>
                  <a:pt x="3043292" y="10592"/>
                </a:lnTo>
                <a:lnTo>
                  <a:pt x="3188043" y="3531"/>
                </a:lnTo>
                <a:lnTo>
                  <a:pt x="3301019" y="0"/>
                </a:lnTo>
                <a:lnTo>
                  <a:pt x="3396343" y="3531"/>
                </a:lnTo>
                <a:lnTo>
                  <a:pt x="3488136" y="14122"/>
                </a:lnTo>
                <a:lnTo>
                  <a:pt x="3544624" y="28244"/>
                </a:lnTo>
                <a:lnTo>
                  <a:pt x="3586990" y="49427"/>
                </a:lnTo>
                <a:lnTo>
                  <a:pt x="3707027" y="141220"/>
                </a:lnTo>
                <a:lnTo>
                  <a:pt x="3802350" y="222422"/>
                </a:lnTo>
                <a:lnTo>
                  <a:pt x="3869430" y="282440"/>
                </a:lnTo>
                <a:lnTo>
                  <a:pt x="3904735" y="321276"/>
                </a:lnTo>
                <a:lnTo>
                  <a:pt x="3922387" y="349520"/>
                </a:lnTo>
                <a:lnTo>
                  <a:pt x="3932979" y="381294"/>
                </a:lnTo>
                <a:lnTo>
                  <a:pt x="3936509" y="420130"/>
                </a:lnTo>
                <a:lnTo>
                  <a:pt x="3922387" y="473087"/>
                </a:lnTo>
                <a:lnTo>
                  <a:pt x="3894143" y="483679"/>
                </a:lnTo>
                <a:lnTo>
                  <a:pt x="3816472" y="490740"/>
                </a:lnTo>
                <a:lnTo>
                  <a:pt x="3731740" y="494270"/>
                </a:lnTo>
                <a:lnTo>
                  <a:pt x="3657600" y="504862"/>
                </a:lnTo>
                <a:lnTo>
                  <a:pt x="3385751" y="222422"/>
                </a:lnTo>
                <a:lnTo>
                  <a:pt x="3357507" y="201239"/>
                </a:lnTo>
                <a:lnTo>
                  <a:pt x="3318672" y="187117"/>
                </a:lnTo>
                <a:lnTo>
                  <a:pt x="3258653" y="176525"/>
                </a:lnTo>
                <a:lnTo>
                  <a:pt x="3025640" y="197708"/>
                </a:lnTo>
                <a:lnTo>
                  <a:pt x="2563144" y="240074"/>
                </a:lnTo>
                <a:lnTo>
                  <a:pt x="1814678" y="30362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369A456-E523-6B4F-9F9C-E98B8E0DE339}"/>
              </a:ext>
            </a:extLst>
          </p:cNvPr>
          <p:cNvSpPr/>
          <p:nvPr/>
        </p:nvSpPr>
        <p:spPr>
          <a:xfrm>
            <a:off x="6227763" y="2141538"/>
            <a:ext cx="744537" cy="641350"/>
          </a:xfrm>
          <a:custGeom>
            <a:avLst/>
            <a:gdLst>
              <a:gd name="connsiteX0" fmla="*/ 188119 w 745331"/>
              <a:gd name="connsiteY0" fmla="*/ 411956 h 642937"/>
              <a:gd name="connsiteX1" fmla="*/ 326231 w 745331"/>
              <a:gd name="connsiteY1" fmla="*/ 261937 h 642937"/>
              <a:gd name="connsiteX2" fmla="*/ 404812 w 745331"/>
              <a:gd name="connsiteY2" fmla="*/ 166687 h 642937"/>
              <a:gd name="connsiteX3" fmla="*/ 423862 w 745331"/>
              <a:gd name="connsiteY3" fmla="*/ 138112 h 642937"/>
              <a:gd name="connsiteX4" fmla="*/ 433387 w 745331"/>
              <a:gd name="connsiteY4" fmla="*/ 111919 h 642937"/>
              <a:gd name="connsiteX5" fmla="*/ 431006 w 745331"/>
              <a:gd name="connsiteY5" fmla="*/ 78581 h 642937"/>
              <a:gd name="connsiteX6" fmla="*/ 402431 w 745331"/>
              <a:gd name="connsiteY6" fmla="*/ 0 h 642937"/>
              <a:gd name="connsiteX7" fmla="*/ 745331 w 745331"/>
              <a:gd name="connsiteY7" fmla="*/ 328612 h 642937"/>
              <a:gd name="connsiteX8" fmla="*/ 692944 w 745331"/>
              <a:gd name="connsiteY8" fmla="*/ 340519 h 642937"/>
              <a:gd name="connsiteX9" fmla="*/ 604837 w 745331"/>
              <a:gd name="connsiteY9" fmla="*/ 385762 h 642937"/>
              <a:gd name="connsiteX10" fmla="*/ 416719 w 745331"/>
              <a:gd name="connsiteY10" fmla="*/ 469106 h 642937"/>
              <a:gd name="connsiteX11" fmla="*/ 190500 w 745331"/>
              <a:gd name="connsiteY11" fmla="*/ 571500 h 642937"/>
              <a:gd name="connsiteX12" fmla="*/ 52387 w 745331"/>
              <a:gd name="connsiteY12" fmla="*/ 631031 h 642937"/>
              <a:gd name="connsiteX13" fmla="*/ 28575 w 745331"/>
              <a:gd name="connsiteY13" fmla="*/ 642937 h 642937"/>
              <a:gd name="connsiteX14" fmla="*/ 11906 w 745331"/>
              <a:gd name="connsiteY14" fmla="*/ 640556 h 642937"/>
              <a:gd name="connsiteX15" fmla="*/ 0 w 745331"/>
              <a:gd name="connsiteY15" fmla="*/ 633412 h 642937"/>
              <a:gd name="connsiteX16" fmla="*/ 2381 w 745331"/>
              <a:gd name="connsiteY16" fmla="*/ 614362 h 642937"/>
              <a:gd name="connsiteX17" fmla="*/ 19050 w 745331"/>
              <a:gd name="connsiteY17" fmla="*/ 590550 h 642937"/>
              <a:gd name="connsiteX18" fmla="*/ 80962 w 745331"/>
              <a:gd name="connsiteY18" fmla="*/ 528637 h 642937"/>
              <a:gd name="connsiteX19" fmla="*/ 188119 w 745331"/>
              <a:gd name="connsiteY19" fmla="*/ 411956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45331" h="642937">
                <a:moveTo>
                  <a:pt x="188119" y="411956"/>
                </a:moveTo>
                <a:lnTo>
                  <a:pt x="326231" y="261937"/>
                </a:lnTo>
                <a:lnTo>
                  <a:pt x="404812" y="166687"/>
                </a:lnTo>
                <a:lnTo>
                  <a:pt x="423862" y="138112"/>
                </a:lnTo>
                <a:lnTo>
                  <a:pt x="433387" y="111919"/>
                </a:lnTo>
                <a:lnTo>
                  <a:pt x="431006" y="78581"/>
                </a:lnTo>
                <a:lnTo>
                  <a:pt x="402431" y="0"/>
                </a:lnTo>
                <a:lnTo>
                  <a:pt x="745331" y="328612"/>
                </a:lnTo>
                <a:lnTo>
                  <a:pt x="692944" y="340519"/>
                </a:lnTo>
                <a:lnTo>
                  <a:pt x="604837" y="385762"/>
                </a:lnTo>
                <a:lnTo>
                  <a:pt x="416719" y="469106"/>
                </a:lnTo>
                <a:lnTo>
                  <a:pt x="190500" y="571500"/>
                </a:lnTo>
                <a:lnTo>
                  <a:pt x="52387" y="631031"/>
                </a:lnTo>
                <a:lnTo>
                  <a:pt x="28575" y="642937"/>
                </a:lnTo>
                <a:lnTo>
                  <a:pt x="11906" y="640556"/>
                </a:lnTo>
                <a:lnTo>
                  <a:pt x="0" y="633412"/>
                </a:lnTo>
                <a:lnTo>
                  <a:pt x="2381" y="614362"/>
                </a:lnTo>
                <a:lnTo>
                  <a:pt x="19050" y="590550"/>
                </a:lnTo>
                <a:lnTo>
                  <a:pt x="80962" y="528637"/>
                </a:lnTo>
                <a:lnTo>
                  <a:pt x="188119" y="4119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B137C4F-6C96-F346-83A0-5BD1C6D32A63}"/>
              </a:ext>
            </a:extLst>
          </p:cNvPr>
          <p:cNvSpPr/>
          <p:nvPr/>
        </p:nvSpPr>
        <p:spPr>
          <a:xfrm>
            <a:off x="4694238" y="2400300"/>
            <a:ext cx="409575" cy="1838325"/>
          </a:xfrm>
          <a:custGeom>
            <a:avLst/>
            <a:gdLst>
              <a:gd name="connsiteX0" fmla="*/ 95250 w 409575"/>
              <a:gd name="connsiteY0" fmla="*/ 914400 h 1837718"/>
              <a:gd name="connsiteX1" fmla="*/ 95250 w 409575"/>
              <a:gd name="connsiteY1" fmla="*/ 276225 h 1837718"/>
              <a:gd name="connsiteX2" fmla="*/ 95250 w 409575"/>
              <a:gd name="connsiteY2" fmla="*/ 230981 h 1837718"/>
              <a:gd name="connsiteX3" fmla="*/ 88106 w 409575"/>
              <a:gd name="connsiteY3" fmla="*/ 192881 h 1837718"/>
              <a:gd name="connsiteX4" fmla="*/ 64294 w 409575"/>
              <a:gd name="connsiteY4" fmla="*/ 138113 h 1837718"/>
              <a:gd name="connsiteX5" fmla="*/ 30956 w 409575"/>
              <a:gd name="connsiteY5" fmla="*/ 76200 h 1837718"/>
              <a:gd name="connsiteX6" fmla="*/ 11906 w 409575"/>
              <a:gd name="connsiteY6" fmla="*/ 52388 h 1837718"/>
              <a:gd name="connsiteX7" fmla="*/ 0 w 409575"/>
              <a:gd name="connsiteY7" fmla="*/ 35719 h 1837718"/>
              <a:gd name="connsiteX8" fmla="*/ 0 w 409575"/>
              <a:gd name="connsiteY8" fmla="*/ 21431 h 1837718"/>
              <a:gd name="connsiteX9" fmla="*/ 7144 w 409575"/>
              <a:gd name="connsiteY9" fmla="*/ 11906 h 1837718"/>
              <a:gd name="connsiteX10" fmla="*/ 23812 w 409575"/>
              <a:gd name="connsiteY10" fmla="*/ 2381 h 1837718"/>
              <a:gd name="connsiteX11" fmla="*/ 47625 w 409575"/>
              <a:gd name="connsiteY11" fmla="*/ 0 h 1837718"/>
              <a:gd name="connsiteX12" fmla="*/ 76200 w 409575"/>
              <a:gd name="connsiteY12" fmla="*/ 2381 h 1837718"/>
              <a:gd name="connsiteX13" fmla="*/ 107156 w 409575"/>
              <a:gd name="connsiteY13" fmla="*/ 11906 h 1837718"/>
              <a:gd name="connsiteX14" fmla="*/ 171450 w 409575"/>
              <a:gd name="connsiteY14" fmla="*/ 40481 h 1837718"/>
              <a:gd name="connsiteX15" fmla="*/ 261937 w 409575"/>
              <a:gd name="connsiteY15" fmla="*/ 90488 h 1837718"/>
              <a:gd name="connsiteX16" fmla="*/ 345281 w 409575"/>
              <a:gd name="connsiteY16" fmla="*/ 142875 h 1837718"/>
              <a:gd name="connsiteX17" fmla="*/ 381000 w 409575"/>
              <a:gd name="connsiteY17" fmla="*/ 173831 h 1837718"/>
              <a:gd name="connsiteX18" fmla="*/ 395287 w 409575"/>
              <a:gd name="connsiteY18" fmla="*/ 190500 h 1837718"/>
              <a:gd name="connsiteX19" fmla="*/ 407194 w 409575"/>
              <a:gd name="connsiteY19" fmla="*/ 216694 h 1837718"/>
              <a:gd name="connsiteX20" fmla="*/ 409575 w 409575"/>
              <a:gd name="connsiteY20" fmla="*/ 242888 h 1837718"/>
              <a:gd name="connsiteX21" fmla="*/ 397669 w 409575"/>
              <a:gd name="connsiteY21" fmla="*/ 269081 h 1837718"/>
              <a:gd name="connsiteX22" fmla="*/ 369094 w 409575"/>
              <a:gd name="connsiteY22" fmla="*/ 309563 h 1837718"/>
              <a:gd name="connsiteX23" fmla="*/ 364331 w 409575"/>
              <a:gd name="connsiteY23" fmla="*/ 328613 h 1837718"/>
              <a:gd name="connsiteX24" fmla="*/ 361950 w 409575"/>
              <a:gd name="connsiteY24" fmla="*/ 395288 h 1837718"/>
              <a:gd name="connsiteX25" fmla="*/ 335756 w 409575"/>
              <a:gd name="connsiteY25" fmla="*/ 569119 h 1837718"/>
              <a:gd name="connsiteX26" fmla="*/ 342900 w 409575"/>
              <a:gd name="connsiteY26" fmla="*/ 1026319 h 1837718"/>
              <a:gd name="connsiteX27" fmla="*/ 340519 w 409575"/>
              <a:gd name="connsiteY27" fmla="*/ 1738313 h 1837718"/>
              <a:gd name="connsiteX28" fmla="*/ 92869 w 409575"/>
              <a:gd name="connsiteY28" fmla="*/ 1754981 h 1837718"/>
              <a:gd name="connsiteX29" fmla="*/ 95250 w 409575"/>
              <a:gd name="connsiteY29" fmla="*/ 914400 h 183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9575" h="1837718">
                <a:moveTo>
                  <a:pt x="95250" y="914400"/>
                </a:moveTo>
                <a:lnTo>
                  <a:pt x="95250" y="276225"/>
                </a:lnTo>
                <a:lnTo>
                  <a:pt x="95250" y="230981"/>
                </a:lnTo>
                <a:lnTo>
                  <a:pt x="88106" y="192881"/>
                </a:lnTo>
                <a:lnTo>
                  <a:pt x="64294" y="138113"/>
                </a:lnTo>
                <a:lnTo>
                  <a:pt x="30956" y="76200"/>
                </a:lnTo>
                <a:lnTo>
                  <a:pt x="11906" y="52388"/>
                </a:lnTo>
                <a:lnTo>
                  <a:pt x="0" y="35719"/>
                </a:lnTo>
                <a:lnTo>
                  <a:pt x="0" y="21431"/>
                </a:lnTo>
                <a:lnTo>
                  <a:pt x="7144" y="11906"/>
                </a:lnTo>
                <a:lnTo>
                  <a:pt x="23812" y="2381"/>
                </a:lnTo>
                <a:lnTo>
                  <a:pt x="47625" y="0"/>
                </a:lnTo>
                <a:lnTo>
                  <a:pt x="76200" y="2381"/>
                </a:lnTo>
                <a:lnTo>
                  <a:pt x="107156" y="11906"/>
                </a:lnTo>
                <a:lnTo>
                  <a:pt x="171450" y="40481"/>
                </a:lnTo>
                <a:lnTo>
                  <a:pt x="261937" y="90488"/>
                </a:lnTo>
                <a:lnTo>
                  <a:pt x="345281" y="142875"/>
                </a:lnTo>
                <a:lnTo>
                  <a:pt x="381000" y="173831"/>
                </a:lnTo>
                <a:lnTo>
                  <a:pt x="395287" y="190500"/>
                </a:lnTo>
                <a:lnTo>
                  <a:pt x="407194" y="216694"/>
                </a:lnTo>
                <a:lnTo>
                  <a:pt x="409575" y="242888"/>
                </a:lnTo>
                <a:lnTo>
                  <a:pt x="397669" y="269081"/>
                </a:lnTo>
                <a:lnTo>
                  <a:pt x="369094" y="309563"/>
                </a:lnTo>
                <a:lnTo>
                  <a:pt x="364331" y="328613"/>
                </a:lnTo>
                <a:cubicBezTo>
                  <a:pt x="363537" y="350838"/>
                  <a:pt x="362744" y="373063"/>
                  <a:pt x="361950" y="395288"/>
                </a:cubicBezTo>
                <a:lnTo>
                  <a:pt x="335756" y="569119"/>
                </a:lnTo>
                <a:lnTo>
                  <a:pt x="342900" y="1026319"/>
                </a:lnTo>
                <a:cubicBezTo>
                  <a:pt x="342106" y="1263650"/>
                  <a:pt x="341313" y="1500982"/>
                  <a:pt x="340519" y="1738313"/>
                </a:cubicBezTo>
                <a:cubicBezTo>
                  <a:pt x="258026" y="1744659"/>
                  <a:pt x="92869" y="1837718"/>
                  <a:pt x="92869" y="1754981"/>
                </a:cubicBezTo>
                <a:cubicBezTo>
                  <a:pt x="93663" y="1474787"/>
                  <a:pt x="94456" y="1194594"/>
                  <a:pt x="95250" y="91440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E8B754F-E89B-0F43-8751-D127BA5665B3}"/>
              </a:ext>
            </a:extLst>
          </p:cNvPr>
          <p:cNvSpPr/>
          <p:nvPr/>
        </p:nvSpPr>
        <p:spPr>
          <a:xfrm>
            <a:off x="3614738" y="3249613"/>
            <a:ext cx="2444750" cy="469900"/>
          </a:xfrm>
          <a:custGeom>
            <a:avLst/>
            <a:gdLst>
              <a:gd name="connsiteX0" fmla="*/ 973931 w 2445543"/>
              <a:gd name="connsiteY0" fmla="*/ 381000 h 469107"/>
              <a:gd name="connsiteX1" fmla="*/ 635793 w 2445543"/>
              <a:gd name="connsiteY1" fmla="*/ 428625 h 469107"/>
              <a:gd name="connsiteX2" fmla="*/ 471487 w 2445543"/>
              <a:gd name="connsiteY2" fmla="*/ 461963 h 469107"/>
              <a:gd name="connsiteX3" fmla="*/ 421481 w 2445543"/>
              <a:gd name="connsiteY3" fmla="*/ 469107 h 469107"/>
              <a:gd name="connsiteX4" fmla="*/ 385762 w 2445543"/>
              <a:gd name="connsiteY4" fmla="*/ 469107 h 469107"/>
              <a:gd name="connsiteX5" fmla="*/ 347662 w 2445543"/>
              <a:gd name="connsiteY5" fmla="*/ 459582 h 469107"/>
              <a:gd name="connsiteX6" fmla="*/ 288131 w 2445543"/>
              <a:gd name="connsiteY6" fmla="*/ 431007 h 469107"/>
              <a:gd name="connsiteX7" fmla="*/ 216693 w 2445543"/>
              <a:gd name="connsiteY7" fmla="*/ 383382 h 469107"/>
              <a:gd name="connsiteX8" fmla="*/ 128587 w 2445543"/>
              <a:gd name="connsiteY8" fmla="*/ 311944 h 469107"/>
              <a:gd name="connsiteX9" fmla="*/ 76200 w 2445543"/>
              <a:gd name="connsiteY9" fmla="*/ 269082 h 469107"/>
              <a:gd name="connsiteX10" fmla="*/ 16668 w 2445543"/>
              <a:gd name="connsiteY10" fmla="*/ 211932 h 469107"/>
              <a:gd name="connsiteX11" fmla="*/ 4762 w 2445543"/>
              <a:gd name="connsiteY11" fmla="*/ 190500 h 469107"/>
              <a:gd name="connsiteX12" fmla="*/ 0 w 2445543"/>
              <a:gd name="connsiteY12" fmla="*/ 173832 h 469107"/>
              <a:gd name="connsiteX13" fmla="*/ 7143 w 2445543"/>
              <a:gd name="connsiteY13" fmla="*/ 161925 h 469107"/>
              <a:gd name="connsiteX14" fmla="*/ 23812 w 2445543"/>
              <a:gd name="connsiteY14" fmla="*/ 154782 h 469107"/>
              <a:gd name="connsiteX15" fmla="*/ 45243 w 2445543"/>
              <a:gd name="connsiteY15" fmla="*/ 154782 h 469107"/>
              <a:gd name="connsiteX16" fmla="*/ 138112 w 2445543"/>
              <a:gd name="connsiteY16" fmla="*/ 188119 h 469107"/>
              <a:gd name="connsiteX17" fmla="*/ 207168 w 2445543"/>
              <a:gd name="connsiteY17" fmla="*/ 209550 h 469107"/>
              <a:gd name="connsiteX18" fmla="*/ 254793 w 2445543"/>
              <a:gd name="connsiteY18" fmla="*/ 223838 h 469107"/>
              <a:gd name="connsiteX19" fmla="*/ 323850 w 2445543"/>
              <a:gd name="connsiteY19" fmla="*/ 235744 h 469107"/>
              <a:gd name="connsiteX20" fmla="*/ 381000 w 2445543"/>
              <a:gd name="connsiteY20" fmla="*/ 245269 h 469107"/>
              <a:gd name="connsiteX21" fmla="*/ 447675 w 2445543"/>
              <a:gd name="connsiteY21" fmla="*/ 247650 h 469107"/>
              <a:gd name="connsiteX22" fmla="*/ 611981 w 2445543"/>
              <a:gd name="connsiteY22" fmla="*/ 238125 h 469107"/>
              <a:gd name="connsiteX23" fmla="*/ 854868 w 2445543"/>
              <a:gd name="connsiteY23" fmla="*/ 211932 h 469107"/>
              <a:gd name="connsiteX24" fmla="*/ 1173956 w 2445543"/>
              <a:gd name="connsiteY24" fmla="*/ 178594 h 469107"/>
              <a:gd name="connsiteX25" fmla="*/ 1435893 w 2445543"/>
              <a:gd name="connsiteY25" fmla="*/ 157163 h 469107"/>
              <a:gd name="connsiteX26" fmla="*/ 1647825 w 2445543"/>
              <a:gd name="connsiteY26" fmla="*/ 140494 h 469107"/>
              <a:gd name="connsiteX27" fmla="*/ 1733550 w 2445543"/>
              <a:gd name="connsiteY27" fmla="*/ 126207 h 469107"/>
              <a:gd name="connsiteX28" fmla="*/ 1852612 w 2445543"/>
              <a:gd name="connsiteY28" fmla="*/ 104775 h 469107"/>
              <a:gd name="connsiteX29" fmla="*/ 1914525 w 2445543"/>
              <a:gd name="connsiteY29" fmla="*/ 90488 h 469107"/>
              <a:gd name="connsiteX30" fmla="*/ 2038350 w 2445543"/>
              <a:gd name="connsiteY30" fmla="*/ 26194 h 469107"/>
              <a:gd name="connsiteX31" fmla="*/ 2088356 w 2445543"/>
              <a:gd name="connsiteY31" fmla="*/ 0 h 469107"/>
              <a:gd name="connsiteX32" fmla="*/ 2119312 w 2445543"/>
              <a:gd name="connsiteY32" fmla="*/ 0 h 469107"/>
              <a:gd name="connsiteX33" fmla="*/ 2183606 w 2445543"/>
              <a:gd name="connsiteY33" fmla="*/ 4763 h 469107"/>
              <a:gd name="connsiteX34" fmla="*/ 2262187 w 2445543"/>
              <a:gd name="connsiteY34" fmla="*/ 26194 h 469107"/>
              <a:gd name="connsiteX35" fmla="*/ 2331243 w 2445543"/>
              <a:gd name="connsiteY35" fmla="*/ 52388 h 469107"/>
              <a:gd name="connsiteX36" fmla="*/ 2376487 w 2445543"/>
              <a:gd name="connsiteY36" fmla="*/ 76200 h 469107"/>
              <a:gd name="connsiteX37" fmla="*/ 2402681 w 2445543"/>
              <a:gd name="connsiteY37" fmla="*/ 97632 h 469107"/>
              <a:gd name="connsiteX38" fmla="*/ 2416968 w 2445543"/>
              <a:gd name="connsiteY38" fmla="*/ 111919 h 469107"/>
              <a:gd name="connsiteX39" fmla="*/ 2431256 w 2445543"/>
              <a:gd name="connsiteY39" fmla="*/ 128588 h 469107"/>
              <a:gd name="connsiteX40" fmla="*/ 2440781 w 2445543"/>
              <a:gd name="connsiteY40" fmla="*/ 147638 h 469107"/>
              <a:gd name="connsiteX41" fmla="*/ 2445543 w 2445543"/>
              <a:gd name="connsiteY41" fmla="*/ 173832 h 469107"/>
              <a:gd name="connsiteX42" fmla="*/ 2445543 w 2445543"/>
              <a:gd name="connsiteY42" fmla="*/ 216694 h 469107"/>
              <a:gd name="connsiteX43" fmla="*/ 2433637 w 2445543"/>
              <a:gd name="connsiteY43" fmla="*/ 254794 h 469107"/>
              <a:gd name="connsiteX44" fmla="*/ 2416968 w 2445543"/>
              <a:gd name="connsiteY44" fmla="*/ 273844 h 469107"/>
              <a:gd name="connsiteX45" fmla="*/ 2388393 w 2445543"/>
              <a:gd name="connsiteY45" fmla="*/ 283369 h 469107"/>
              <a:gd name="connsiteX46" fmla="*/ 2307431 w 2445543"/>
              <a:gd name="connsiteY46" fmla="*/ 288132 h 469107"/>
              <a:gd name="connsiteX47" fmla="*/ 1933575 w 2445543"/>
              <a:gd name="connsiteY47" fmla="*/ 304800 h 469107"/>
              <a:gd name="connsiteX48" fmla="*/ 1414462 w 2445543"/>
              <a:gd name="connsiteY48" fmla="*/ 333375 h 469107"/>
              <a:gd name="connsiteX49" fmla="*/ 1159668 w 2445543"/>
              <a:gd name="connsiteY49" fmla="*/ 359569 h 469107"/>
              <a:gd name="connsiteX50" fmla="*/ 973931 w 2445543"/>
              <a:gd name="connsiteY50" fmla="*/ 381000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45543" h="469107">
                <a:moveTo>
                  <a:pt x="973931" y="381000"/>
                </a:moveTo>
                <a:lnTo>
                  <a:pt x="635793" y="428625"/>
                </a:lnTo>
                <a:lnTo>
                  <a:pt x="471487" y="461963"/>
                </a:lnTo>
                <a:lnTo>
                  <a:pt x="421481" y="469107"/>
                </a:lnTo>
                <a:lnTo>
                  <a:pt x="385762" y="469107"/>
                </a:lnTo>
                <a:lnTo>
                  <a:pt x="347662" y="459582"/>
                </a:lnTo>
                <a:lnTo>
                  <a:pt x="288131" y="431007"/>
                </a:lnTo>
                <a:lnTo>
                  <a:pt x="216693" y="383382"/>
                </a:lnTo>
                <a:lnTo>
                  <a:pt x="128587" y="311944"/>
                </a:lnTo>
                <a:lnTo>
                  <a:pt x="76200" y="269082"/>
                </a:lnTo>
                <a:lnTo>
                  <a:pt x="16668" y="211932"/>
                </a:lnTo>
                <a:lnTo>
                  <a:pt x="4762" y="190500"/>
                </a:lnTo>
                <a:lnTo>
                  <a:pt x="0" y="173832"/>
                </a:lnTo>
                <a:lnTo>
                  <a:pt x="7143" y="161925"/>
                </a:lnTo>
                <a:lnTo>
                  <a:pt x="23812" y="154782"/>
                </a:lnTo>
                <a:lnTo>
                  <a:pt x="45243" y="154782"/>
                </a:lnTo>
                <a:lnTo>
                  <a:pt x="138112" y="188119"/>
                </a:lnTo>
                <a:lnTo>
                  <a:pt x="207168" y="209550"/>
                </a:lnTo>
                <a:lnTo>
                  <a:pt x="254793" y="223838"/>
                </a:lnTo>
                <a:lnTo>
                  <a:pt x="323850" y="235744"/>
                </a:lnTo>
                <a:cubicBezTo>
                  <a:pt x="379400" y="245405"/>
                  <a:pt x="360088" y="245269"/>
                  <a:pt x="381000" y="245269"/>
                </a:cubicBezTo>
                <a:lnTo>
                  <a:pt x="447675" y="247650"/>
                </a:lnTo>
                <a:lnTo>
                  <a:pt x="611981" y="238125"/>
                </a:lnTo>
                <a:lnTo>
                  <a:pt x="854868" y="211932"/>
                </a:lnTo>
                <a:lnTo>
                  <a:pt x="1173956" y="178594"/>
                </a:lnTo>
                <a:lnTo>
                  <a:pt x="1435893" y="157163"/>
                </a:lnTo>
                <a:lnTo>
                  <a:pt x="1647825" y="140494"/>
                </a:lnTo>
                <a:lnTo>
                  <a:pt x="1733550" y="126207"/>
                </a:lnTo>
                <a:lnTo>
                  <a:pt x="1852612" y="104775"/>
                </a:lnTo>
                <a:lnTo>
                  <a:pt x="1914525" y="90488"/>
                </a:lnTo>
                <a:lnTo>
                  <a:pt x="2038350" y="26194"/>
                </a:lnTo>
                <a:lnTo>
                  <a:pt x="2088356" y="0"/>
                </a:lnTo>
                <a:lnTo>
                  <a:pt x="2119312" y="0"/>
                </a:lnTo>
                <a:lnTo>
                  <a:pt x="2183606" y="4763"/>
                </a:lnTo>
                <a:lnTo>
                  <a:pt x="2262187" y="26194"/>
                </a:lnTo>
                <a:lnTo>
                  <a:pt x="2331243" y="52388"/>
                </a:lnTo>
                <a:lnTo>
                  <a:pt x="2376487" y="76200"/>
                </a:lnTo>
                <a:lnTo>
                  <a:pt x="2402681" y="97632"/>
                </a:lnTo>
                <a:lnTo>
                  <a:pt x="2416968" y="111919"/>
                </a:lnTo>
                <a:lnTo>
                  <a:pt x="2431256" y="128588"/>
                </a:lnTo>
                <a:lnTo>
                  <a:pt x="2440781" y="147638"/>
                </a:lnTo>
                <a:lnTo>
                  <a:pt x="2445543" y="173832"/>
                </a:lnTo>
                <a:lnTo>
                  <a:pt x="2445543" y="216694"/>
                </a:lnTo>
                <a:lnTo>
                  <a:pt x="2433637" y="254794"/>
                </a:lnTo>
                <a:lnTo>
                  <a:pt x="2416968" y="273844"/>
                </a:lnTo>
                <a:lnTo>
                  <a:pt x="2388393" y="283369"/>
                </a:lnTo>
                <a:lnTo>
                  <a:pt x="2307431" y="288132"/>
                </a:lnTo>
                <a:lnTo>
                  <a:pt x="1933575" y="304800"/>
                </a:lnTo>
                <a:lnTo>
                  <a:pt x="1414462" y="333375"/>
                </a:lnTo>
                <a:lnTo>
                  <a:pt x="1159668" y="359569"/>
                </a:lnTo>
                <a:lnTo>
                  <a:pt x="973931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2EC8B98-A7EE-3E41-983C-9B0668E5D027}"/>
              </a:ext>
            </a:extLst>
          </p:cNvPr>
          <p:cNvSpPr/>
          <p:nvPr/>
        </p:nvSpPr>
        <p:spPr>
          <a:xfrm>
            <a:off x="2841625" y="3898900"/>
            <a:ext cx="4041775" cy="581025"/>
          </a:xfrm>
          <a:custGeom>
            <a:avLst/>
            <a:gdLst>
              <a:gd name="connsiteX0" fmla="*/ 1923980 w 4041716"/>
              <a:gd name="connsiteY0" fmla="*/ 360321 h 581273"/>
              <a:gd name="connsiteX1" fmla="*/ 1444684 w 4041716"/>
              <a:gd name="connsiteY1" fmla="*/ 401112 h 581273"/>
              <a:gd name="connsiteX2" fmla="*/ 1077565 w 4041716"/>
              <a:gd name="connsiteY2" fmla="*/ 445303 h 581273"/>
              <a:gd name="connsiteX3" fmla="*/ 744438 w 4041716"/>
              <a:gd name="connsiteY3" fmla="*/ 503090 h 581273"/>
              <a:gd name="connsiteX4" fmla="*/ 676452 w 4041716"/>
              <a:gd name="connsiteY4" fmla="*/ 520086 h 581273"/>
              <a:gd name="connsiteX5" fmla="*/ 567676 w 4041716"/>
              <a:gd name="connsiteY5" fmla="*/ 557478 h 581273"/>
              <a:gd name="connsiteX6" fmla="*/ 509889 w 4041716"/>
              <a:gd name="connsiteY6" fmla="*/ 577874 h 581273"/>
              <a:gd name="connsiteX7" fmla="*/ 486094 w 4041716"/>
              <a:gd name="connsiteY7" fmla="*/ 581273 h 581273"/>
              <a:gd name="connsiteX8" fmla="*/ 455501 w 4041716"/>
              <a:gd name="connsiteY8" fmla="*/ 577874 h 581273"/>
              <a:gd name="connsiteX9" fmla="*/ 418109 w 4041716"/>
              <a:gd name="connsiteY9" fmla="*/ 574475 h 581273"/>
              <a:gd name="connsiteX10" fmla="*/ 353523 w 4041716"/>
              <a:gd name="connsiteY10" fmla="*/ 550680 h 581273"/>
              <a:gd name="connsiteX11" fmla="*/ 220952 w 4041716"/>
              <a:gd name="connsiteY11" fmla="*/ 479295 h 581273"/>
              <a:gd name="connsiteX12" fmla="*/ 129172 w 4041716"/>
              <a:gd name="connsiteY12" fmla="*/ 421508 h 581273"/>
              <a:gd name="connsiteX13" fmla="*/ 40792 w 4041716"/>
              <a:gd name="connsiteY13" fmla="*/ 353523 h 581273"/>
              <a:gd name="connsiteX14" fmla="*/ 6799 w 4041716"/>
              <a:gd name="connsiteY14" fmla="*/ 319530 h 581273"/>
              <a:gd name="connsiteX15" fmla="*/ 0 w 4041716"/>
              <a:gd name="connsiteY15" fmla="*/ 305933 h 581273"/>
              <a:gd name="connsiteX16" fmla="*/ 0 w 4041716"/>
              <a:gd name="connsiteY16" fmla="*/ 282139 h 581273"/>
              <a:gd name="connsiteX17" fmla="*/ 13597 w 4041716"/>
              <a:gd name="connsiteY17" fmla="*/ 271941 h 581273"/>
              <a:gd name="connsiteX18" fmla="*/ 44191 w 4041716"/>
              <a:gd name="connsiteY18" fmla="*/ 271941 h 581273"/>
              <a:gd name="connsiteX19" fmla="*/ 105377 w 4041716"/>
              <a:gd name="connsiteY19" fmla="*/ 292336 h 581273"/>
              <a:gd name="connsiteX20" fmla="*/ 163165 w 4041716"/>
              <a:gd name="connsiteY20" fmla="*/ 305933 h 581273"/>
              <a:gd name="connsiteX21" fmla="*/ 231150 w 4041716"/>
              <a:gd name="connsiteY21" fmla="*/ 319530 h 581273"/>
              <a:gd name="connsiteX22" fmla="*/ 295736 w 4041716"/>
              <a:gd name="connsiteY22" fmla="*/ 329728 h 581273"/>
              <a:gd name="connsiteX23" fmla="*/ 360322 w 4041716"/>
              <a:gd name="connsiteY23" fmla="*/ 336527 h 581273"/>
              <a:gd name="connsiteX24" fmla="*/ 462299 w 4041716"/>
              <a:gd name="connsiteY24" fmla="*/ 329728 h 581273"/>
              <a:gd name="connsiteX25" fmla="*/ 741038 w 4041716"/>
              <a:gd name="connsiteY25" fmla="*/ 305933 h 581273"/>
              <a:gd name="connsiteX26" fmla="*/ 1339308 w 4041716"/>
              <a:gd name="connsiteY26" fmla="*/ 244747 h 581273"/>
              <a:gd name="connsiteX27" fmla="*/ 1696229 w 4041716"/>
              <a:gd name="connsiteY27" fmla="*/ 210754 h 581273"/>
              <a:gd name="connsiteX28" fmla="*/ 1940976 w 4041716"/>
              <a:gd name="connsiteY28" fmla="*/ 180161 h 581273"/>
              <a:gd name="connsiteX29" fmla="*/ 2206118 w 4041716"/>
              <a:gd name="connsiteY29" fmla="*/ 156366 h 581273"/>
              <a:gd name="connsiteX30" fmla="*/ 2597032 w 4041716"/>
              <a:gd name="connsiteY30" fmla="*/ 132571 h 581273"/>
              <a:gd name="connsiteX31" fmla="*/ 2974350 w 4041716"/>
              <a:gd name="connsiteY31" fmla="*/ 108776 h 581273"/>
              <a:gd name="connsiteX32" fmla="*/ 3283682 w 4041716"/>
              <a:gd name="connsiteY32" fmla="*/ 95179 h 581273"/>
              <a:gd name="connsiteX33" fmla="*/ 3358466 w 4041716"/>
              <a:gd name="connsiteY33" fmla="*/ 84982 h 581273"/>
              <a:gd name="connsiteX34" fmla="*/ 3450246 w 4041716"/>
              <a:gd name="connsiteY34" fmla="*/ 50989 h 581273"/>
              <a:gd name="connsiteX35" fmla="*/ 3559022 w 4041716"/>
              <a:gd name="connsiteY35" fmla="*/ 0 h 581273"/>
              <a:gd name="connsiteX36" fmla="*/ 3633806 w 4041716"/>
              <a:gd name="connsiteY36" fmla="*/ 13597 h 581273"/>
              <a:gd name="connsiteX37" fmla="*/ 3759578 w 4041716"/>
              <a:gd name="connsiteY37" fmla="*/ 47590 h 581273"/>
              <a:gd name="connsiteX38" fmla="*/ 3847959 w 4041716"/>
              <a:gd name="connsiteY38" fmla="*/ 74784 h 581273"/>
              <a:gd name="connsiteX39" fmla="*/ 3926142 w 4041716"/>
              <a:gd name="connsiteY39" fmla="*/ 112176 h 581273"/>
              <a:gd name="connsiteX40" fmla="*/ 3973731 w 4041716"/>
              <a:gd name="connsiteY40" fmla="*/ 146168 h 581273"/>
              <a:gd name="connsiteX41" fmla="*/ 4004325 w 4041716"/>
              <a:gd name="connsiteY41" fmla="*/ 173362 h 581273"/>
              <a:gd name="connsiteX42" fmla="*/ 4028119 w 4041716"/>
              <a:gd name="connsiteY42" fmla="*/ 203956 h 581273"/>
              <a:gd name="connsiteX43" fmla="*/ 4041716 w 4041716"/>
              <a:gd name="connsiteY43" fmla="*/ 227750 h 581273"/>
              <a:gd name="connsiteX44" fmla="*/ 4041716 w 4041716"/>
              <a:gd name="connsiteY44" fmla="*/ 268541 h 581273"/>
              <a:gd name="connsiteX45" fmla="*/ 4034918 w 4041716"/>
              <a:gd name="connsiteY45" fmla="*/ 312732 h 581273"/>
              <a:gd name="connsiteX46" fmla="*/ 4007724 w 4041716"/>
              <a:gd name="connsiteY46" fmla="*/ 346724 h 581273"/>
              <a:gd name="connsiteX47" fmla="*/ 3973731 w 4041716"/>
              <a:gd name="connsiteY47" fmla="*/ 353523 h 581273"/>
              <a:gd name="connsiteX48" fmla="*/ 3885351 w 4041716"/>
              <a:gd name="connsiteY48" fmla="*/ 350124 h 581273"/>
              <a:gd name="connsiteX49" fmla="*/ 3599813 w 4041716"/>
              <a:gd name="connsiteY49" fmla="*/ 333127 h 581273"/>
              <a:gd name="connsiteX50" fmla="*/ 3195302 w 4041716"/>
              <a:gd name="connsiteY50" fmla="*/ 312732 h 581273"/>
              <a:gd name="connsiteX51" fmla="*/ 2800988 w 4041716"/>
              <a:gd name="connsiteY51" fmla="*/ 309333 h 581273"/>
              <a:gd name="connsiteX52" fmla="*/ 2410073 w 4041716"/>
              <a:gd name="connsiteY52" fmla="*/ 329728 h 581273"/>
              <a:gd name="connsiteX53" fmla="*/ 1923980 w 4041716"/>
              <a:gd name="connsiteY53" fmla="*/ 360321 h 58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041716" h="581273">
                <a:moveTo>
                  <a:pt x="1923980" y="360321"/>
                </a:moveTo>
                <a:lnTo>
                  <a:pt x="1444684" y="401112"/>
                </a:lnTo>
                <a:lnTo>
                  <a:pt x="1077565" y="445303"/>
                </a:lnTo>
                <a:lnTo>
                  <a:pt x="744438" y="503090"/>
                </a:lnTo>
                <a:lnTo>
                  <a:pt x="676452" y="520086"/>
                </a:lnTo>
                <a:lnTo>
                  <a:pt x="567676" y="557478"/>
                </a:lnTo>
                <a:lnTo>
                  <a:pt x="509889" y="577874"/>
                </a:lnTo>
                <a:lnTo>
                  <a:pt x="486094" y="581273"/>
                </a:lnTo>
                <a:lnTo>
                  <a:pt x="455501" y="577874"/>
                </a:lnTo>
                <a:lnTo>
                  <a:pt x="418109" y="574475"/>
                </a:lnTo>
                <a:lnTo>
                  <a:pt x="353523" y="550680"/>
                </a:lnTo>
                <a:lnTo>
                  <a:pt x="220952" y="479295"/>
                </a:lnTo>
                <a:lnTo>
                  <a:pt x="129172" y="421508"/>
                </a:lnTo>
                <a:lnTo>
                  <a:pt x="40792" y="353523"/>
                </a:lnTo>
                <a:lnTo>
                  <a:pt x="6799" y="319530"/>
                </a:lnTo>
                <a:lnTo>
                  <a:pt x="0" y="305933"/>
                </a:lnTo>
                <a:lnTo>
                  <a:pt x="0" y="282139"/>
                </a:lnTo>
                <a:lnTo>
                  <a:pt x="13597" y="271941"/>
                </a:lnTo>
                <a:lnTo>
                  <a:pt x="44191" y="271941"/>
                </a:lnTo>
                <a:lnTo>
                  <a:pt x="105377" y="292336"/>
                </a:lnTo>
                <a:lnTo>
                  <a:pt x="163165" y="305933"/>
                </a:lnTo>
                <a:lnTo>
                  <a:pt x="231150" y="319530"/>
                </a:lnTo>
                <a:lnTo>
                  <a:pt x="295736" y="329728"/>
                </a:lnTo>
                <a:lnTo>
                  <a:pt x="360322" y="336527"/>
                </a:lnTo>
                <a:lnTo>
                  <a:pt x="462299" y="329728"/>
                </a:lnTo>
                <a:lnTo>
                  <a:pt x="741038" y="305933"/>
                </a:lnTo>
                <a:lnTo>
                  <a:pt x="1339308" y="244747"/>
                </a:lnTo>
                <a:lnTo>
                  <a:pt x="1696229" y="210754"/>
                </a:lnTo>
                <a:lnTo>
                  <a:pt x="1940976" y="180161"/>
                </a:lnTo>
                <a:lnTo>
                  <a:pt x="2206118" y="156366"/>
                </a:lnTo>
                <a:lnTo>
                  <a:pt x="2597032" y="132571"/>
                </a:lnTo>
                <a:lnTo>
                  <a:pt x="2974350" y="108776"/>
                </a:lnTo>
                <a:lnTo>
                  <a:pt x="3283682" y="95179"/>
                </a:lnTo>
                <a:lnTo>
                  <a:pt x="3358466" y="84982"/>
                </a:lnTo>
                <a:lnTo>
                  <a:pt x="3450246" y="50989"/>
                </a:lnTo>
                <a:lnTo>
                  <a:pt x="3559022" y="0"/>
                </a:lnTo>
                <a:lnTo>
                  <a:pt x="3633806" y="13597"/>
                </a:lnTo>
                <a:lnTo>
                  <a:pt x="3759578" y="47590"/>
                </a:lnTo>
                <a:lnTo>
                  <a:pt x="3847959" y="74784"/>
                </a:lnTo>
                <a:lnTo>
                  <a:pt x="3926142" y="112176"/>
                </a:lnTo>
                <a:lnTo>
                  <a:pt x="3973731" y="146168"/>
                </a:lnTo>
                <a:lnTo>
                  <a:pt x="4004325" y="173362"/>
                </a:lnTo>
                <a:lnTo>
                  <a:pt x="4028119" y="203956"/>
                </a:lnTo>
                <a:lnTo>
                  <a:pt x="4041716" y="227750"/>
                </a:lnTo>
                <a:lnTo>
                  <a:pt x="4041716" y="268541"/>
                </a:lnTo>
                <a:lnTo>
                  <a:pt x="4034918" y="312732"/>
                </a:lnTo>
                <a:lnTo>
                  <a:pt x="4007724" y="346724"/>
                </a:lnTo>
                <a:lnTo>
                  <a:pt x="3973731" y="353523"/>
                </a:lnTo>
                <a:lnTo>
                  <a:pt x="3885351" y="350124"/>
                </a:lnTo>
                <a:lnTo>
                  <a:pt x="3599813" y="333127"/>
                </a:lnTo>
                <a:lnTo>
                  <a:pt x="3195302" y="312732"/>
                </a:lnTo>
                <a:lnTo>
                  <a:pt x="2800988" y="309333"/>
                </a:lnTo>
                <a:lnTo>
                  <a:pt x="2410073" y="329728"/>
                </a:lnTo>
                <a:lnTo>
                  <a:pt x="1923980" y="3603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30C98E3-F084-9A4D-9371-F639F624CD7B}"/>
              </a:ext>
            </a:extLst>
          </p:cNvPr>
          <p:cNvSpPr/>
          <p:nvPr/>
        </p:nvSpPr>
        <p:spPr>
          <a:xfrm>
            <a:off x="3913188" y="4630738"/>
            <a:ext cx="2371725" cy="1057275"/>
          </a:xfrm>
          <a:custGeom>
            <a:avLst/>
            <a:gdLst>
              <a:gd name="connsiteX0" fmla="*/ 500062 w 2371725"/>
              <a:gd name="connsiteY0" fmla="*/ 333375 h 1104900"/>
              <a:gd name="connsiteX1" fmla="*/ 45244 w 2371725"/>
              <a:gd name="connsiteY1" fmla="*/ 397669 h 1104900"/>
              <a:gd name="connsiteX2" fmla="*/ 0 w 2371725"/>
              <a:gd name="connsiteY2" fmla="*/ 202407 h 1104900"/>
              <a:gd name="connsiteX3" fmla="*/ 95250 w 2371725"/>
              <a:gd name="connsiteY3" fmla="*/ 195263 h 1104900"/>
              <a:gd name="connsiteX4" fmla="*/ 164306 w 2371725"/>
              <a:gd name="connsiteY4" fmla="*/ 202407 h 1104900"/>
              <a:gd name="connsiteX5" fmla="*/ 395287 w 2371725"/>
              <a:gd name="connsiteY5" fmla="*/ 183357 h 1104900"/>
              <a:gd name="connsiteX6" fmla="*/ 907256 w 2371725"/>
              <a:gd name="connsiteY6" fmla="*/ 140494 h 1104900"/>
              <a:gd name="connsiteX7" fmla="*/ 1314450 w 2371725"/>
              <a:gd name="connsiteY7" fmla="*/ 104775 h 1104900"/>
              <a:gd name="connsiteX8" fmla="*/ 1716881 w 2371725"/>
              <a:gd name="connsiteY8" fmla="*/ 73819 h 1104900"/>
              <a:gd name="connsiteX9" fmla="*/ 1754981 w 2371725"/>
              <a:gd name="connsiteY9" fmla="*/ 45244 h 1104900"/>
              <a:gd name="connsiteX10" fmla="*/ 1788319 w 2371725"/>
              <a:gd name="connsiteY10" fmla="*/ 26194 h 1104900"/>
              <a:gd name="connsiteX11" fmla="*/ 1838325 w 2371725"/>
              <a:gd name="connsiteY11" fmla="*/ 9525 h 1104900"/>
              <a:gd name="connsiteX12" fmla="*/ 1895475 w 2371725"/>
              <a:gd name="connsiteY12" fmla="*/ 0 h 1104900"/>
              <a:gd name="connsiteX13" fmla="*/ 1955006 w 2371725"/>
              <a:gd name="connsiteY13" fmla="*/ 4763 h 1104900"/>
              <a:gd name="connsiteX14" fmla="*/ 1990725 w 2371725"/>
              <a:gd name="connsiteY14" fmla="*/ 16669 h 1104900"/>
              <a:gd name="connsiteX15" fmla="*/ 2074069 w 2371725"/>
              <a:gd name="connsiteY15" fmla="*/ 61913 h 1104900"/>
              <a:gd name="connsiteX16" fmla="*/ 2157412 w 2371725"/>
              <a:gd name="connsiteY16" fmla="*/ 121444 h 1104900"/>
              <a:gd name="connsiteX17" fmla="*/ 2274094 w 2371725"/>
              <a:gd name="connsiteY17" fmla="*/ 209550 h 1104900"/>
              <a:gd name="connsiteX18" fmla="*/ 2326481 w 2371725"/>
              <a:gd name="connsiteY18" fmla="*/ 257175 h 1104900"/>
              <a:gd name="connsiteX19" fmla="*/ 2362200 w 2371725"/>
              <a:gd name="connsiteY19" fmla="*/ 300038 h 1104900"/>
              <a:gd name="connsiteX20" fmla="*/ 2371725 w 2371725"/>
              <a:gd name="connsiteY20" fmla="*/ 326232 h 1104900"/>
              <a:gd name="connsiteX21" fmla="*/ 2371725 w 2371725"/>
              <a:gd name="connsiteY21" fmla="*/ 354807 h 1104900"/>
              <a:gd name="connsiteX22" fmla="*/ 2364581 w 2371725"/>
              <a:gd name="connsiteY22" fmla="*/ 392907 h 1104900"/>
              <a:gd name="connsiteX23" fmla="*/ 2347912 w 2371725"/>
              <a:gd name="connsiteY23" fmla="*/ 426244 h 1104900"/>
              <a:gd name="connsiteX24" fmla="*/ 2309812 w 2371725"/>
              <a:gd name="connsiteY24" fmla="*/ 466725 h 1104900"/>
              <a:gd name="connsiteX25" fmla="*/ 2252662 w 2371725"/>
              <a:gd name="connsiteY25" fmla="*/ 523875 h 1104900"/>
              <a:gd name="connsiteX26" fmla="*/ 2162175 w 2371725"/>
              <a:gd name="connsiteY26" fmla="*/ 750094 h 1104900"/>
              <a:gd name="connsiteX27" fmla="*/ 2005012 w 2371725"/>
              <a:gd name="connsiteY27" fmla="*/ 1104900 h 1104900"/>
              <a:gd name="connsiteX28" fmla="*/ 1816894 w 2371725"/>
              <a:gd name="connsiteY28" fmla="*/ 1088232 h 1104900"/>
              <a:gd name="connsiteX29" fmla="*/ 1866900 w 2371725"/>
              <a:gd name="connsiteY29" fmla="*/ 802482 h 1104900"/>
              <a:gd name="connsiteX30" fmla="*/ 1919287 w 2371725"/>
              <a:gd name="connsiteY30" fmla="*/ 540544 h 1104900"/>
              <a:gd name="connsiteX31" fmla="*/ 1945481 w 2371725"/>
              <a:gd name="connsiteY31" fmla="*/ 414338 h 1104900"/>
              <a:gd name="connsiteX32" fmla="*/ 1950244 w 2371725"/>
              <a:gd name="connsiteY32" fmla="*/ 311944 h 1104900"/>
              <a:gd name="connsiteX33" fmla="*/ 1943100 w 2371725"/>
              <a:gd name="connsiteY33" fmla="*/ 238125 h 1104900"/>
              <a:gd name="connsiteX34" fmla="*/ 1933575 w 2371725"/>
              <a:gd name="connsiteY34" fmla="*/ 219075 h 1104900"/>
              <a:gd name="connsiteX35" fmla="*/ 1909762 w 2371725"/>
              <a:gd name="connsiteY35" fmla="*/ 197644 h 1104900"/>
              <a:gd name="connsiteX36" fmla="*/ 1881187 w 2371725"/>
              <a:gd name="connsiteY36" fmla="*/ 183357 h 1104900"/>
              <a:gd name="connsiteX37" fmla="*/ 1859756 w 2371725"/>
              <a:gd name="connsiteY37" fmla="*/ 178594 h 1104900"/>
              <a:gd name="connsiteX38" fmla="*/ 1816894 w 2371725"/>
              <a:gd name="connsiteY38" fmla="*/ 173832 h 1104900"/>
              <a:gd name="connsiteX39" fmla="*/ 1671637 w 2371725"/>
              <a:gd name="connsiteY39" fmla="*/ 192882 h 1104900"/>
              <a:gd name="connsiteX40" fmla="*/ 1226344 w 2371725"/>
              <a:gd name="connsiteY40" fmla="*/ 250032 h 1104900"/>
              <a:gd name="connsiteX41" fmla="*/ 500062 w 2371725"/>
              <a:gd name="connsiteY41" fmla="*/ 333375 h 1104900"/>
              <a:gd name="connsiteX0" fmla="*/ 500062 w 2371725"/>
              <a:gd name="connsiteY0" fmla="*/ 333375 h 1104900"/>
              <a:gd name="connsiteX1" fmla="*/ 45244 w 2371725"/>
              <a:gd name="connsiteY1" fmla="*/ 397669 h 1104900"/>
              <a:gd name="connsiteX2" fmla="*/ 0 w 2371725"/>
              <a:gd name="connsiteY2" fmla="*/ 202407 h 1104900"/>
              <a:gd name="connsiteX3" fmla="*/ 95250 w 2371725"/>
              <a:gd name="connsiteY3" fmla="*/ 195263 h 1104900"/>
              <a:gd name="connsiteX4" fmla="*/ 164306 w 2371725"/>
              <a:gd name="connsiteY4" fmla="*/ 202407 h 1104900"/>
              <a:gd name="connsiteX5" fmla="*/ 395287 w 2371725"/>
              <a:gd name="connsiteY5" fmla="*/ 183357 h 1104900"/>
              <a:gd name="connsiteX6" fmla="*/ 907256 w 2371725"/>
              <a:gd name="connsiteY6" fmla="*/ 140494 h 1104900"/>
              <a:gd name="connsiteX7" fmla="*/ 1314450 w 2371725"/>
              <a:gd name="connsiteY7" fmla="*/ 104775 h 1104900"/>
              <a:gd name="connsiteX8" fmla="*/ 1716881 w 2371725"/>
              <a:gd name="connsiteY8" fmla="*/ 73819 h 1104900"/>
              <a:gd name="connsiteX9" fmla="*/ 1754981 w 2371725"/>
              <a:gd name="connsiteY9" fmla="*/ 45244 h 1104900"/>
              <a:gd name="connsiteX10" fmla="*/ 1788319 w 2371725"/>
              <a:gd name="connsiteY10" fmla="*/ 26194 h 1104900"/>
              <a:gd name="connsiteX11" fmla="*/ 1838325 w 2371725"/>
              <a:gd name="connsiteY11" fmla="*/ 9525 h 1104900"/>
              <a:gd name="connsiteX12" fmla="*/ 1895475 w 2371725"/>
              <a:gd name="connsiteY12" fmla="*/ 0 h 1104900"/>
              <a:gd name="connsiteX13" fmla="*/ 1955006 w 2371725"/>
              <a:gd name="connsiteY13" fmla="*/ 4763 h 1104900"/>
              <a:gd name="connsiteX14" fmla="*/ 1990725 w 2371725"/>
              <a:gd name="connsiteY14" fmla="*/ 16669 h 1104900"/>
              <a:gd name="connsiteX15" fmla="*/ 2074069 w 2371725"/>
              <a:gd name="connsiteY15" fmla="*/ 61913 h 1104900"/>
              <a:gd name="connsiteX16" fmla="*/ 2157412 w 2371725"/>
              <a:gd name="connsiteY16" fmla="*/ 121444 h 1104900"/>
              <a:gd name="connsiteX17" fmla="*/ 2274094 w 2371725"/>
              <a:gd name="connsiteY17" fmla="*/ 209550 h 1104900"/>
              <a:gd name="connsiteX18" fmla="*/ 2326481 w 2371725"/>
              <a:gd name="connsiteY18" fmla="*/ 257175 h 1104900"/>
              <a:gd name="connsiteX19" fmla="*/ 2362200 w 2371725"/>
              <a:gd name="connsiteY19" fmla="*/ 300038 h 1104900"/>
              <a:gd name="connsiteX20" fmla="*/ 2371725 w 2371725"/>
              <a:gd name="connsiteY20" fmla="*/ 326232 h 1104900"/>
              <a:gd name="connsiteX21" fmla="*/ 2371725 w 2371725"/>
              <a:gd name="connsiteY21" fmla="*/ 354807 h 1104900"/>
              <a:gd name="connsiteX22" fmla="*/ 2364581 w 2371725"/>
              <a:gd name="connsiteY22" fmla="*/ 392907 h 1104900"/>
              <a:gd name="connsiteX23" fmla="*/ 2347912 w 2371725"/>
              <a:gd name="connsiteY23" fmla="*/ 426244 h 1104900"/>
              <a:gd name="connsiteX24" fmla="*/ 2309812 w 2371725"/>
              <a:gd name="connsiteY24" fmla="*/ 466725 h 1104900"/>
              <a:gd name="connsiteX25" fmla="*/ 2252662 w 2371725"/>
              <a:gd name="connsiteY25" fmla="*/ 523875 h 1104900"/>
              <a:gd name="connsiteX26" fmla="*/ 2162175 w 2371725"/>
              <a:gd name="connsiteY26" fmla="*/ 750094 h 1104900"/>
              <a:gd name="connsiteX27" fmla="*/ 2005012 w 2371725"/>
              <a:gd name="connsiteY27" fmla="*/ 1104900 h 1104900"/>
              <a:gd name="connsiteX28" fmla="*/ 1816894 w 2371725"/>
              <a:gd name="connsiteY28" fmla="*/ 1088232 h 1104900"/>
              <a:gd name="connsiteX29" fmla="*/ 1835150 w 2371725"/>
              <a:gd name="connsiteY29" fmla="*/ 989012 h 1104900"/>
              <a:gd name="connsiteX30" fmla="*/ 1866900 w 2371725"/>
              <a:gd name="connsiteY30" fmla="*/ 802482 h 1104900"/>
              <a:gd name="connsiteX31" fmla="*/ 1919287 w 2371725"/>
              <a:gd name="connsiteY31" fmla="*/ 540544 h 1104900"/>
              <a:gd name="connsiteX32" fmla="*/ 1945481 w 2371725"/>
              <a:gd name="connsiteY32" fmla="*/ 414338 h 1104900"/>
              <a:gd name="connsiteX33" fmla="*/ 1950244 w 2371725"/>
              <a:gd name="connsiteY33" fmla="*/ 311944 h 1104900"/>
              <a:gd name="connsiteX34" fmla="*/ 1943100 w 2371725"/>
              <a:gd name="connsiteY34" fmla="*/ 238125 h 1104900"/>
              <a:gd name="connsiteX35" fmla="*/ 1933575 w 2371725"/>
              <a:gd name="connsiteY35" fmla="*/ 219075 h 1104900"/>
              <a:gd name="connsiteX36" fmla="*/ 1909762 w 2371725"/>
              <a:gd name="connsiteY36" fmla="*/ 197644 h 1104900"/>
              <a:gd name="connsiteX37" fmla="*/ 1881187 w 2371725"/>
              <a:gd name="connsiteY37" fmla="*/ 183357 h 1104900"/>
              <a:gd name="connsiteX38" fmla="*/ 1859756 w 2371725"/>
              <a:gd name="connsiteY38" fmla="*/ 178594 h 1104900"/>
              <a:gd name="connsiteX39" fmla="*/ 1816894 w 2371725"/>
              <a:gd name="connsiteY39" fmla="*/ 173832 h 1104900"/>
              <a:gd name="connsiteX40" fmla="*/ 1671637 w 2371725"/>
              <a:gd name="connsiteY40" fmla="*/ 192882 h 1104900"/>
              <a:gd name="connsiteX41" fmla="*/ 1226344 w 2371725"/>
              <a:gd name="connsiteY41" fmla="*/ 250032 h 1104900"/>
              <a:gd name="connsiteX42" fmla="*/ 500062 w 2371725"/>
              <a:gd name="connsiteY42" fmla="*/ 333375 h 1104900"/>
              <a:gd name="connsiteX0" fmla="*/ 500062 w 2371725"/>
              <a:gd name="connsiteY0" fmla="*/ 333375 h 1104900"/>
              <a:gd name="connsiteX1" fmla="*/ 45244 w 2371725"/>
              <a:gd name="connsiteY1" fmla="*/ 397669 h 1104900"/>
              <a:gd name="connsiteX2" fmla="*/ 0 w 2371725"/>
              <a:gd name="connsiteY2" fmla="*/ 202407 h 1104900"/>
              <a:gd name="connsiteX3" fmla="*/ 95250 w 2371725"/>
              <a:gd name="connsiteY3" fmla="*/ 195263 h 1104900"/>
              <a:gd name="connsiteX4" fmla="*/ 164306 w 2371725"/>
              <a:gd name="connsiteY4" fmla="*/ 202407 h 1104900"/>
              <a:gd name="connsiteX5" fmla="*/ 395287 w 2371725"/>
              <a:gd name="connsiteY5" fmla="*/ 183357 h 1104900"/>
              <a:gd name="connsiteX6" fmla="*/ 907256 w 2371725"/>
              <a:gd name="connsiteY6" fmla="*/ 140494 h 1104900"/>
              <a:gd name="connsiteX7" fmla="*/ 1314450 w 2371725"/>
              <a:gd name="connsiteY7" fmla="*/ 104775 h 1104900"/>
              <a:gd name="connsiteX8" fmla="*/ 1716881 w 2371725"/>
              <a:gd name="connsiteY8" fmla="*/ 73819 h 1104900"/>
              <a:gd name="connsiteX9" fmla="*/ 1754981 w 2371725"/>
              <a:gd name="connsiteY9" fmla="*/ 45244 h 1104900"/>
              <a:gd name="connsiteX10" fmla="*/ 1788319 w 2371725"/>
              <a:gd name="connsiteY10" fmla="*/ 26194 h 1104900"/>
              <a:gd name="connsiteX11" fmla="*/ 1838325 w 2371725"/>
              <a:gd name="connsiteY11" fmla="*/ 9525 h 1104900"/>
              <a:gd name="connsiteX12" fmla="*/ 1895475 w 2371725"/>
              <a:gd name="connsiteY12" fmla="*/ 0 h 1104900"/>
              <a:gd name="connsiteX13" fmla="*/ 1955006 w 2371725"/>
              <a:gd name="connsiteY13" fmla="*/ 4763 h 1104900"/>
              <a:gd name="connsiteX14" fmla="*/ 1990725 w 2371725"/>
              <a:gd name="connsiteY14" fmla="*/ 16669 h 1104900"/>
              <a:gd name="connsiteX15" fmla="*/ 2074069 w 2371725"/>
              <a:gd name="connsiteY15" fmla="*/ 61913 h 1104900"/>
              <a:gd name="connsiteX16" fmla="*/ 2157412 w 2371725"/>
              <a:gd name="connsiteY16" fmla="*/ 121444 h 1104900"/>
              <a:gd name="connsiteX17" fmla="*/ 2274094 w 2371725"/>
              <a:gd name="connsiteY17" fmla="*/ 209550 h 1104900"/>
              <a:gd name="connsiteX18" fmla="*/ 2326481 w 2371725"/>
              <a:gd name="connsiteY18" fmla="*/ 257175 h 1104900"/>
              <a:gd name="connsiteX19" fmla="*/ 2362200 w 2371725"/>
              <a:gd name="connsiteY19" fmla="*/ 300038 h 1104900"/>
              <a:gd name="connsiteX20" fmla="*/ 2371725 w 2371725"/>
              <a:gd name="connsiteY20" fmla="*/ 326232 h 1104900"/>
              <a:gd name="connsiteX21" fmla="*/ 2371725 w 2371725"/>
              <a:gd name="connsiteY21" fmla="*/ 354807 h 1104900"/>
              <a:gd name="connsiteX22" fmla="*/ 2364581 w 2371725"/>
              <a:gd name="connsiteY22" fmla="*/ 392907 h 1104900"/>
              <a:gd name="connsiteX23" fmla="*/ 2347912 w 2371725"/>
              <a:gd name="connsiteY23" fmla="*/ 426244 h 1104900"/>
              <a:gd name="connsiteX24" fmla="*/ 2309812 w 2371725"/>
              <a:gd name="connsiteY24" fmla="*/ 466725 h 1104900"/>
              <a:gd name="connsiteX25" fmla="*/ 2252662 w 2371725"/>
              <a:gd name="connsiteY25" fmla="*/ 523875 h 1104900"/>
              <a:gd name="connsiteX26" fmla="*/ 2162175 w 2371725"/>
              <a:gd name="connsiteY26" fmla="*/ 750094 h 1104900"/>
              <a:gd name="connsiteX27" fmla="*/ 2023268 w 2371725"/>
              <a:gd name="connsiteY27" fmla="*/ 1058068 h 1104900"/>
              <a:gd name="connsiteX28" fmla="*/ 2005012 w 2371725"/>
              <a:gd name="connsiteY28" fmla="*/ 1104900 h 1104900"/>
              <a:gd name="connsiteX29" fmla="*/ 1816894 w 2371725"/>
              <a:gd name="connsiteY29" fmla="*/ 1088232 h 1104900"/>
              <a:gd name="connsiteX30" fmla="*/ 1835150 w 2371725"/>
              <a:gd name="connsiteY30" fmla="*/ 989012 h 1104900"/>
              <a:gd name="connsiteX31" fmla="*/ 1866900 w 2371725"/>
              <a:gd name="connsiteY31" fmla="*/ 802482 h 1104900"/>
              <a:gd name="connsiteX32" fmla="*/ 1919287 w 2371725"/>
              <a:gd name="connsiteY32" fmla="*/ 540544 h 1104900"/>
              <a:gd name="connsiteX33" fmla="*/ 1945481 w 2371725"/>
              <a:gd name="connsiteY33" fmla="*/ 414338 h 1104900"/>
              <a:gd name="connsiteX34" fmla="*/ 1950244 w 2371725"/>
              <a:gd name="connsiteY34" fmla="*/ 311944 h 1104900"/>
              <a:gd name="connsiteX35" fmla="*/ 1943100 w 2371725"/>
              <a:gd name="connsiteY35" fmla="*/ 238125 h 1104900"/>
              <a:gd name="connsiteX36" fmla="*/ 1933575 w 2371725"/>
              <a:gd name="connsiteY36" fmla="*/ 219075 h 1104900"/>
              <a:gd name="connsiteX37" fmla="*/ 1909762 w 2371725"/>
              <a:gd name="connsiteY37" fmla="*/ 197644 h 1104900"/>
              <a:gd name="connsiteX38" fmla="*/ 1881187 w 2371725"/>
              <a:gd name="connsiteY38" fmla="*/ 183357 h 1104900"/>
              <a:gd name="connsiteX39" fmla="*/ 1859756 w 2371725"/>
              <a:gd name="connsiteY39" fmla="*/ 178594 h 1104900"/>
              <a:gd name="connsiteX40" fmla="*/ 1816894 w 2371725"/>
              <a:gd name="connsiteY40" fmla="*/ 173832 h 1104900"/>
              <a:gd name="connsiteX41" fmla="*/ 1671637 w 2371725"/>
              <a:gd name="connsiteY41" fmla="*/ 192882 h 1104900"/>
              <a:gd name="connsiteX42" fmla="*/ 1226344 w 2371725"/>
              <a:gd name="connsiteY42" fmla="*/ 250032 h 1104900"/>
              <a:gd name="connsiteX43" fmla="*/ 500062 w 2371725"/>
              <a:gd name="connsiteY43" fmla="*/ 333375 h 1104900"/>
              <a:gd name="connsiteX0" fmla="*/ 500062 w 2371725"/>
              <a:gd name="connsiteY0" fmla="*/ 333375 h 1088232"/>
              <a:gd name="connsiteX1" fmla="*/ 45244 w 2371725"/>
              <a:gd name="connsiteY1" fmla="*/ 397669 h 1088232"/>
              <a:gd name="connsiteX2" fmla="*/ 0 w 2371725"/>
              <a:gd name="connsiteY2" fmla="*/ 202407 h 1088232"/>
              <a:gd name="connsiteX3" fmla="*/ 95250 w 2371725"/>
              <a:gd name="connsiteY3" fmla="*/ 195263 h 1088232"/>
              <a:gd name="connsiteX4" fmla="*/ 164306 w 2371725"/>
              <a:gd name="connsiteY4" fmla="*/ 202407 h 1088232"/>
              <a:gd name="connsiteX5" fmla="*/ 395287 w 2371725"/>
              <a:gd name="connsiteY5" fmla="*/ 183357 h 1088232"/>
              <a:gd name="connsiteX6" fmla="*/ 907256 w 2371725"/>
              <a:gd name="connsiteY6" fmla="*/ 140494 h 1088232"/>
              <a:gd name="connsiteX7" fmla="*/ 1314450 w 2371725"/>
              <a:gd name="connsiteY7" fmla="*/ 104775 h 1088232"/>
              <a:gd name="connsiteX8" fmla="*/ 1716881 w 2371725"/>
              <a:gd name="connsiteY8" fmla="*/ 73819 h 1088232"/>
              <a:gd name="connsiteX9" fmla="*/ 1754981 w 2371725"/>
              <a:gd name="connsiteY9" fmla="*/ 45244 h 1088232"/>
              <a:gd name="connsiteX10" fmla="*/ 1788319 w 2371725"/>
              <a:gd name="connsiteY10" fmla="*/ 26194 h 1088232"/>
              <a:gd name="connsiteX11" fmla="*/ 1838325 w 2371725"/>
              <a:gd name="connsiteY11" fmla="*/ 9525 h 1088232"/>
              <a:gd name="connsiteX12" fmla="*/ 1895475 w 2371725"/>
              <a:gd name="connsiteY12" fmla="*/ 0 h 1088232"/>
              <a:gd name="connsiteX13" fmla="*/ 1955006 w 2371725"/>
              <a:gd name="connsiteY13" fmla="*/ 4763 h 1088232"/>
              <a:gd name="connsiteX14" fmla="*/ 1990725 w 2371725"/>
              <a:gd name="connsiteY14" fmla="*/ 16669 h 1088232"/>
              <a:gd name="connsiteX15" fmla="*/ 2074069 w 2371725"/>
              <a:gd name="connsiteY15" fmla="*/ 61913 h 1088232"/>
              <a:gd name="connsiteX16" fmla="*/ 2157412 w 2371725"/>
              <a:gd name="connsiteY16" fmla="*/ 121444 h 1088232"/>
              <a:gd name="connsiteX17" fmla="*/ 2274094 w 2371725"/>
              <a:gd name="connsiteY17" fmla="*/ 209550 h 1088232"/>
              <a:gd name="connsiteX18" fmla="*/ 2326481 w 2371725"/>
              <a:gd name="connsiteY18" fmla="*/ 257175 h 1088232"/>
              <a:gd name="connsiteX19" fmla="*/ 2362200 w 2371725"/>
              <a:gd name="connsiteY19" fmla="*/ 300038 h 1088232"/>
              <a:gd name="connsiteX20" fmla="*/ 2371725 w 2371725"/>
              <a:gd name="connsiteY20" fmla="*/ 326232 h 1088232"/>
              <a:gd name="connsiteX21" fmla="*/ 2371725 w 2371725"/>
              <a:gd name="connsiteY21" fmla="*/ 354807 h 1088232"/>
              <a:gd name="connsiteX22" fmla="*/ 2364581 w 2371725"/>
              <a:gd name="connsiteY22" fmla="*/ 392907 h 1088232"/>
              <a:gd name="connsiteX23" fmla="*/ 2347912 w 2371725"/>
              <a:gd name="connsiteY23" fmla="*/ 426244 h 1088232"/>
              <a:gd name="connsiteX24" fmla="*/ 2309812 w 2371725"/>
              <a:gd name="connsiteY24" fmla="*/ 466725 h 1088232"/>
              <a:gd name="connsiteX25" fmla="*/ 2252662 w 2371725"/>
              <a:gd name="connsiteY25" fmla="*/ 523875 h 1088232"/>
              <a:gd name="connsiteX26" fmla="*/ 2162175 w 2371725"/>
              <a:gd name="connsiteY26" fmla="*/ 750094 h 1088232"/>
              <a:gd name="connsiteX27" fmla="*/ 2023268 w 2371725"/>
              <a:gd name="connsiteY27" fmla="*/ 1058068 h 1088232"/>
              <a:gd name="connsiteX28" fmla="*/ 1816894 w 2371725"/>
              <a:gd name="connsiteY28" fmla="*/ 1088232 h 1088232"/>
              <a:gd name="connsiteX29" fmla="*/ 1835150 w 2371725"/>
              <a:gd name="connsiteY29" fmla="*/ 989012 h 1088232"/>
              <a:gd name="connsiteX30" fmla="*/ 1866900 w 2371725"/>
              <a:gd name="connsiteY30" fmla="*/ 802482 h 1088232"/>
              <a:gd name="connsiteX31" fmla="*/ 1919287 w 2371725"/>
              <a:gd name="connsiteY31" fmla="*/ 540544 h 1088232"/>
              <a:gd name="connsiteX32" fmla="*/ 1945481 w 2371725"/>
              <a:gd name="connsiteY32" fmla="*/ 414338 h 1088232"/>
              <a:gd name="connsiteX33" fmla="*/ 1950244 w 2371725"/>
              <a:gd name="connsiteY33" fmla="*/ 311944 h 1088232"/>
              <a:gd name="connsiteX34" fmla="*/ 1943100 w 2371725"/>
              <a:gd name="connsiteY34" fmla="*/ 238125 h 1088232"/>
              <a:gd name="connsiteX35" fmla="*/ 1933575 w 2371725"/>
              <a:gd name="connsiteY35" fmla="*/ 219075 h 1088232"/>
              <a:gd name="connsiteX36" fmla="*/ 1909762 w 2371725"/>
              <a:gd name="connsiteY36" fmla="*/ 197644 h 1088232"/>
              <a:gd name="connsiteX37" fmla="*/ 1881187 w 2371725"/>
              <a:gd name="connsiteY37" fmla="*/ 183357 h 1088232"/>
              <a:gd name="connsiteX38" fmla="*/ 1859756 w 2371725"/>
              <a:gd name="connsiteY38" fmla="*/ 178594 h 1088232"/>
              <a:gd name="connsiteX39" fmla="*/ 1816894 w 2371725"/>
              <a:gd name="connsiteY39" fmla="*/ 173832 h 1088232"/>
              <a:gd name="connsiteX40" fmla="*/ 1671637 w 2371725"/>
              <a:gd name="connsiteY40" fmla="*/ 192882 h 1088232"/>
              <a:gd name="connsiteX41" fmla="*/ 1226344 w 2371725"/>
              <a:gd name="connsiteY41" fmla="*/ 250032 h 1088232"/>
              <a:gd name="connsiteX42" fmla="*/ 500062 w 2371725"/>
              <a:gd name="connsiteY42" fmla="*/ 333375 h 1088232"/>
              <a:gd name="connsiteX0" fmla="*/ 500062 w 2371725"/>
              <a:gd name="connsiteY0" fmla="*/ 333375 h 1058068"/>
              <a:gd name="connsiteX1" fmla="*/ 45244 w 2371725"/>
              <a:gd name="connsiteY1" fmla="*/ 397669 h 1058068"/>
              <a:gd name="connsiteX2" fmla="*/ 0 w 2371725"/>
              <a:gd name="connsiteY2" fmla="*/ 202407 h 1058068"/>
              <a:gd name="connsiteX3" fmla="*/ 95250 w 2371725"/>
              <a:gd name="connsiteY3" fmla="*/ 195263 h 1058068"/>
              <a:gd name="connsiteX4" fmla="*/ 164306 w 2371725"/>
              <a:gd name="connsiteY4" fmla="*/ 202407 h 1058068"/>
              <a:gd name="connsiteX5" fmla="*/ 395287 w 2371725"/>
              <a:gd name="connsiteY5" fmla="*/ 183357 h 1058068"/>
              <a:gd name="connsiteX6" fmla="*/ 907256 w 2371725"/>
              <a:gd name="connsiteY6" fmla="*/ 140494 h 1058068"/>
              <a:gd name="connsiteX7" fmla="*/ 1314450 w 2371725"/>
              <a:gd name="connsiteY7" fmla="*/ 104775 h 1058068"/>
              <a:gd name="connsiteX8" fmla="*/ 1716881 w 2371725"/>
              <a:gd name="connsiteY8" fmla="*/ 73819 h 1058068"/>
              <a:gd name="connsiteX9" fmla="*/ 1754981 w 2371725"/>
              <a:gd name="connsiteY9" fmla="*/ 45244 h 1058068"/>
              <a:gd name="connsiteX10" fmla="*/ 1788319 w 2371725"/>
              <a:gd name="connsiteY10" fmla="*/ 26194 h 1058068"/>
              <a:gd name="connsiteX11" fmla="*/ 1838325 w 2371725"/>
              <a:gd name="connsiteY11" fmla="*/ 9525 h 1058068"/>
              <a:gd name="connsiteX12" fmla="*/ 1895475 w 2371725"/>
              <a:gd name="connsiteY12" fmla="*/ 0 h 1058068"/>
              <a:gd name="connsiteX13" fmla="*/ 1955006 w 2371725"/>
              <a:gd name="connsiteY13" fmla="*/ 4763 h 1058068"/>
              <a:gd name="connsiteX14" fmla="*/ 1990725 w 2371725"/>
              <a:gd name="connsiteY14" fmla="*/ 16669 h 1058068"/>
              <a:gd name="connsiteX15" fmla="*/ 2074069 w 2371725"/>
              <a:gd name="connsiteY15" fmla="*/ 61913 h 1058068"/>
              <a:gd name="connsiteX16" fmla="*/ 2157412 w 2371725"/>
              <a:gd name="connsiteY16" fmla="*/ 121444 h 1058068"/>
              <a:gd name="connsiteX17" fmla="*/ 2274094 w 2371725"/>
              <a:gd name="connsiteY17" fmla="*/ 209550 h 1058068"/>
              <a:gd name="connsiteX18" fmla="*/ 2326481 w 2371725"/>
              <a:gd name="connsiteY18" fmla="*/ 257175 h 1058068"/>
              <a:gd name="connsiteX19" fmla="*/ 2362200 w 2371725"/>
              <a:gd name="connsiteY19" fmla="*/ 300038 h 1058068"/>
              <a:gd name="connsiteX20" fmla="*/ 2371725 w 2371725"/>
              <a:gd name="connsiteY20" fmla="*/ 326232 h 1058068"/>
              <a:gd name="connsiteX21" fmla="*/ 2371725 w 2371725"/>
              <a:gd name="connsiteY21" fmla="*/ 354807 h 1058068"/>
              <a:gd name="connsiteX22" fmla="*/ 2364581 w 2371725"/>
              <a:gd name="connsiteY22" fmla="*/ 392907 h 1058068"/>
              <a:gd name="connsiteX23" fmla="*/ 2347912 w 2371725"/>
              <a:gd name="connsiteY23" fmla="*/ 426244 h 1058068"/>
              <a:gd name="connsiteX24" fmla="*/ 2309812 w 2371725"/>
              <a:gd name="connsiteY24" fmla="*/ 466725 h 1058068"/>
              <a:gd name="connsiteX25" fmla="*/ 2252662 w 2371725"/>
              <a:gd name="connsiteY25" fmla="*/ 523875 h 1058068"/>
              <a:gd name="connsiteX26" fmla="*/ 2162175 w 2371725"/>
              <a:gd name="connsiteY26" fmla="*/ 750094 h 1058068"/>
              <a:gd name="connsiteX27" fmla="*/ 2023268 w 2371725"/>
              <a:gd name="connsiteY27" fmla="*/ 1058068 h 1058068"/>
              <a:gd name="connsiteX28" fmla="*/ 1835150 w 2371725"/>
              <a:gd name="connsiteY28" fmla="*/ 989012 h 1058068"/>
              <a:gd name="connsiteX29" fmla="*/ 1866900 w 2371725"/>
              <a:gd name="connsiteY29" fmla="*/ 802482 h 1058068"/>
              <a:gd name="connsiteX30" fmla="*/ 1919287 w 2371725"/>
              <a:gd name="connsiteY30" fmla="*/ 540544 h 1058068"/>
              <a:gd name="connsiteX31" fmla="*/ 1945481 w 2371725"/>
              <a:gd name="connsiteY31" fmla="*/ 414338 h 1058068"/>
              <a:gd name="connsiteX32" fmla="*/ 1950244 w 2371725"/>
              <a:gd name="connsiteY32" fmla="*/ 311944 h 1058068"/>
              <a:gd name="connsiteX33" fmla="*/ 1943100 w 2371725"/>
              <a:gd name="connsiteY33" fmla="*/ 238125 h 1058068"/>
              <a:gd name="connsiteX34" fmla="*/ 1933575 w 2371725"/>
              <a:gd name="connsiteY34" fmla="*/ 219075 h 1058068"/>
              <a:gd name="connsiteX35" fmla="*/ 1909762 w 2371725"/>
              <a:gd name="connsiteY35" fmla="*/ 197644 h 1058068"/>
              <a:gd name="connsiteX36" fmla="*/ 1881187 w 2371725"/>
              <a:gd name="connsiteY36" fmla="*/ 183357 h 1058068"/>
              <a:gd name="connsiteX37" fmla="*/ 1859756 w 2371725"/>
              <a:gd name="connsiteY37" fmla="*/ 178594 h 1058068"/>
              <a:gd name="connsiteX38" fmla="*/ 1816894 w 2371725"/>
              <a:gd name="connsiteY38" fmla="*/ 173832 h 1058068"/>
              <a:gd name="connsiteX39" fmla="*/ 1671637 w 2371725"/>
              <a:gd name="connsiteY39" fmla="*/ 192882 h 1058068"/>
              <a:gd name="connsiteX40" fmla="*/ 1226344 w 2371725"/>
              <a:gd name="connsiteY40" fmla="*/ 250032 h 1058068"/>
              <a:gd name="connsiteX41" fmla="*/ 500062 w 2371725"/>
              <a:gd name="connsiteY41" fmla="*/ 333375 h 1058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71725" h="1058068">
                <a:moveTo>
                  <a:pt x="500062" y="333375"/>
                </a:moveTo>
                <a:lnTo>
                  <a:pt x="45244" y="397669"/>
                </a:lnTo>
                <a:lnTo>
                  <a:pt x="0" y="202407"/>
                </a:lnTo>
                <a:lnTo>
                  <a:pt x="95250" y="195263"/>
                </a:lnTo>
                <a:lnTo>
                  <a:pt x="164306" y="202407"/>
                </a:lnTo>
                <a:lnTo>
                  <a:pt x="395287" y="183357"/>
                </a:lnTo>
                <a:lnTo>
                  <a:pt x="907256" y="140494"/>
                </a:lnTo>
                <a:lnTo>
                  <a:pt x="1314450" y="104775"/>
                </a:lnTo>
                <a:lnTo>
                  <a:pt x="1716881" y="73819"/>
                </a:lnTo>
                <a:lnTo>
                  <a:pt x="1754981" y="45244"/>
                </a:lnTo>
                <a:lnTo>
                  <a:pt x="1788319" y="26194"/>
                </a:lnTo>
                <a:lnTo>
                  <a:pt x="1838325" y="9525"/>
                </a:lnTo>
                <a:lnTo>
                  <a:pt x="1895475" y="0"/>
                </a:lnTo>
                <a:lnTo>
                  <a:pt x="1955006" y="4763"/>
                </a:lnTo>
                <a:lnTo>
                  <a:pt x="1990725" y="16669"/>
                </a:lnTo>
                <a:lnTo>
                  <a:pt x="2074069" y="61913"/>
                </a:lnTo>
                <a:lnTo>
                  <a:pt x="2157412" y="121444"/>
                </a:lnTo>
                <a:lnTo>
                  <a:pt x="2274094" y="209550"/>
                </a:lnTo>
                <a:lnTo>
                  <a:pt x="2326481" y="257175"/>
                </a:lnTo>
                <a:lnTo>
                  <a:pt x="2362200" y="300038"/>
                </a:lnTo>
                <a:lnTo>
                  <a:pt x="2371725" y="326232"/>
                </a:lnTo>
                <a:lnTo>
                  <a:pt x="2371725" y="354807"/>
                </a:lnTo>
                <a:lnTo>
                  <a:pt x="2364581" y="392907"/>
                </a:lnTo>
                <a:lnTo>
                  <a:pt x="2347912" y="426244"/>
                </a:lnTo>
                <a:lnTo>
                  <a:pt x="2309812" y="466725"/>
                </a:lnTo>
                <a:lnTo>
                  <a:pt x="2252662" y="523875"/>
                </a:lnTo>
                <a:lnTo>
                  <a:pt x="2162175" y="750094"/>
                </a:lnTo>
                <a:lnTo>
                  <a:pt x="2023268" y="1058068"/>
                </a:lnTo>
                <a:lnTo>
                  <a:pt x="1835150" y="989012"/>
                </a:lnTo>
                <a:lnTo>
                  <a:pt x="1866900" y="802482"/>
                </a:lnTo>
                <a:lnTo>
                  <a:pt x="1919287" y="540544"/>
                </a:lnTo>
                <a:lnTo>
                  <a:pt x="1945481" y="414338"/>
                </a:lnTo>
                <a:lnTo>
                  <a:pt x="1950244" y="311944"/>
                </a:lnTo>
                <a:lnTo>
                  <a:pt x="1943100" y="238125"/>
                </a:lnTo>
                <a:lnTo>
                  <a:pt x="1933575" y="219075"/>
                </a:lnTo>
                <a:lnTo>
                  <a:pt x="1909762" y="197644"/>
                </a:lnTo>
                <a:lnTo>
                  <a:pt x="1881187" y="183357"/>
                </a:lnTo>
                <a:lnTo>
                  <a:pt x="1859756" y="178594"/>
                </a:lnTo>
                <a:lnTo>
                  <a:pt x="1816894" y="173832"/>
                </a:lnTo>
                <a:lnTo>
                  <a:pt x="1671637" y="192882"/>
                </a:lnTo>
                <a:lnTo>
                  <a:pt x="1226344" y="250032"/>
                </a:lnTo>
                <a:lnTo>
                  <a:pt x="500062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045EADE-BA99-4743-9742-7814CCE0B587}"/>
              </a:ext>
            </a:extLst>
          </p:cNvPr>
          <p:cNvSpPr/>
          <p:nvPr/>
        </p:nvSpPr>
        <p:spPr>
          <a:xfrm>
            <a:off x="4116388" y="5592763"/>
            <a:ext cx="1876425" cy="301625"/>
          </a:xfrm>
          <a:custGeom>
            <a:avLst/>
            <a:gdLst>
              <a:gd name="connsiteX0" fmla="*/ 442913 w 1876425"/>
              <a:gd name="connsiteY0" fmla="*/ 266700 h 300038"/>
              <a:gd name="connsiteX1" fmla="*/ 30957 w 1876425"/>
              <a:gd name="connsiteY1" fmla="*/ 300038 h 300038"/>
              <a:gd name="connsiteX2" fmla="*/ 0 w 1876425"/>
              <a:gd name="connsiteY2" fmla="*/ 161925 h 300038"/>
              <a:gd name="connsiteX3" fmla="*/ 297657 w 1876425"/>
              <a:gd name="connsiteY3" fmla="*/ 133350 h 300038"/>
              <a:gd name="connsiteX4" fmla="*/ 766763 w 1876425"/>
              <a:gd name="connsiteY4" fmla="*/ 85725 h 300038"/>
              <a:gd name="connsiteX5" fmla="*/ 1083469 w 1876425"/>
              <a:gd name="connsiteY5" fmla="*/ 57150 h 300038"/>
              <a:gd name="connsiteX6" fmla="*/ 1431132 w 1876425"/>
              <a:gd name="connsiteY6" fmla="*/ 21432 h 300038"/>
              <a:gd name="connsiteX7" fmla="*/ 1662113 w 1876425"/>
              <a:gd name="connsiteY7" fmla="*/ 0 h 300038"/>
              <a:gd name="connsiteX8" fmla="*/ 1831182 w 1876425"/>
              <a:gd name="connsiteY8" fmla="*/ 69057 h 300038"/>
              <a:gd name="connsiteX9" fmla="*/ 1850232 w 1876425"/>
              <a:gd name="connsiteY9" fmla="*/ 85725 h 300038"/>
              <a:gd name="connsiteX10" fmla="*/ 1864519 w 1876425"/>
              <a:gd name="connsiteY10" fmla="*/ 107157 h 300038"/>
              <a:gd name="connsiteX11" fmla="*/ 1874044 w 1876425"/>
              <a:gd name="connsiteY11" fmla="*/ 130969 h 300038"/>
              <a:gd name="connsiteX12" fmla="*/ 1876425 w 1876425"/>
              <a:gd name="connsiteY12" fmla="*/ 161925 h 300038"/>
              <a:gd name="connsiteX13" fmla="*/ 1869282 w 1876425"/>
              <a:gd name="connsiteY13" fmla="*/ 207169 h 300038"/>
              <a:gd name="connsiteX14" fmla="*/ 1859757 w 1876425"/>
              <a:gd name="connsiteY14" fmla="*/ 238125 h 300038"/>
              <a:gd name="connsiteX15" fmla="*/ 1843088 w 1876425"/>
              <a:gd name="connsiteY15" fmla="*/ 257175 h 300038"/>
              <a:gd name="connsiteX16" fmla="*/ 1816894 w 1876425"/>
              <a:gd name="connsiteY16" fmla="*/ 269082 h 300038"/>
              <a:gd name="connsiteX17" fmla="*/ 1781175 w 1876425"/>
              <a:gd name="connsiteY17" fmla="*/ 266700 h 300038"/>
              <a:gd name="connsiteX18" fmla="*/ 1721644 w 1876425"/>
              <a:gd name="connsiteY18" fmla="*/ 259557 h 300038"/>
              <a:gd name="connsiteX19" fmla="*/ 1664494 w 1876425"/>
              <a:gd name="connsiteY19" fmla="*/ 242888 h 300038"/>
              <a:gd name="connsiteX20" fmla="*/ 1574007 w 1876425"/>
              <a:gd name="connsiteY20" fmla="*/ 228600 h 300038"/>
              <a:gd name="connsiteX21" fmla="*/ 1395413 w 1876425"/>
              <a:gd name="connsiteY21" fmla="*/ 221457 h 300038"/>
              <a:gd name="connsiteX22" fmla="*/ 1171575 w 1876425"/>
              <a:gd name="connsiteY22" fmla="*/ 226219 h 300038"/>
              <a:gd name="connsiteX23" fmla="*/ 912019 w 1876425"/>
              <a:gd name="connsiteY23" fmla="*/ 238125 h 300038"/>
              <a:gd name="connsiteX24" fmla="*/ 442913 w 1876425"/>
              <a:gd name="connsiteY24" fmla="*/ 266700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76425" h="300038">
                <a:moveTo>
                  <a:pt x="442913" y="266700"/>
                </a:moveTo>
                <a:lnTo>
                  <a:pt x="30957" y="300038"/>
                </a:lnTo>
                <a:lnTo>
                  <a:pt x="0" y="161925"/>
                </a:lnTo>
                <a:lnTo>
                  <a:pt x="297657" y="133350"/>
                </a:lnTo>
                <a:lnTo>
                  <a:pt x="766763" y="85725"/>
                </a:lnTo>
                <a:lnTo>
                  <a:pt x="1083469" y="57150"/>
                </a:lnTo>
                <a:lnTo>
                  <a:pt x="1431132" y="21432"/>
                </a:lnTo>
                <a:lnTo>
                  <a:pt x="1662113" y="0"/>
                </a:lnTo>
                <a:lnTo>
                  <a:pt x="1831182" y="69057"/>
                </a:lnTo>
                <a:lnTo>
                  <a:pt x="1850232" y="85725"/>
                </a:lnTo>
                <a:lnTo>
                  <a:pt x="1864519" y="107157"/>
                </a:lnTo>
                <a:lnTo>
                  <a:pt x="1874044" y="130969"/>
                </a:lnTo>
                <a:lnTo>
                  <a:pt x="1876425" y="161925"/>
                </a:lnTo>
                <a:lnTo>
                  <a:pt x="1869282" y="207169"/>
                </a:lnTo>
                <a:lnTo>
                  <a:pt x="1859757" y="238125"/>
                </a:lnTo>
                <a:lnTo>
                  <a:pt x="1843088" y="257175"/>
                </a:lnTo>
                <a:lnTo>
                  <a:pt x="1816894" y="269082"/>
                </a:lnTo>
                <a:lnTo>
                  <a:pt x="1781175" y="266700"/>
                </a:lnTo>
                <a:lnTo>
                  <a:pt x="1721644" y="259557"/>
                </a:lnTo>
                <a:lnTo>
                  <a:pt x="1664494" y="242888"/>
                </a:lnTo>
                <a:lnTo>
                  <a:pt x="1574007" y="228600"/>
                </a:lnTo>
                <a:lnTo>
                  <a:pt x="1395413" y="221457"/>
                </a:lnTo>
                <a:lnTo>
                  <a:pt x="1171575" y="226219"/>
                </a:lnTo>
                <a:lnTo>
                  <a:pt x="912019" y="238125"/>
                </a:lnTo>
                <a:lnTo>
                  <a:pt x="442913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A6E5F68-6F01-4A41-8795-4BB4666E3891}"/>
              </a:ext>
            </a:extLst>
          </p:cNvPr>
          <p:cNvGrpSpPr/>
          <p:nvPr/>
        </p:nvGrpSpPr>
        <p:grpSpPr>
          <a:xfrm>
            <a:off x="2841625" y="1362869"/>
            <a:ext cx="4375150" cy="4713287"/>
            <a:chOff x="2976563" y="1525588"/>
            <a:chExt cx="4375150" cy="47132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4442962-0904-4299-AC9C-66546961ADB2}"/>
                </a:ext>
              </a:extLst>
            </p:cNvPr>
            <p:cNvSpPr/>
            <p:nvPr/>
          </p:nvSpPr>
          <p:spPr>
            <a:xfrm>
              <a:off x="4657725" y="1525588"/>
              <a:ext cx="639763" cy="831850"/>
            </a:xfrm>
            <a:custGeom>
              <a:avLst/>
              <a:gdLst>
                <a:gd name="connsiteX0" fmla="*/ 269081 w 640556"/>
                <a:gd name="connsiteY0" fmla="*/ 521494 h 831057"/>
                <a:gd name="connsiteX1" fmla="*/ 259556 w 640556"/>
                <a:gd name="connsiteY1" fmla="*/ 345282 h 831057"/>
                <a:gd name="connsiteX2" fmla="*/ 254794 w 640556"/>
                <a:gd name="connsiteY2" fmla="*/ 290513 h 831057"/>
                <a:gd name="connsiteX3" fmla="*/ 242888 w 640556"/>
                <a:gd name="connsiteY3" fmla="*/ 245269 h 831057"/>
                <a:gd name="connsiteX4" fmla="*/ 230981 w 640556"/>
                <a:gd name="connsiteY4" fmla="*/ 223838 h 831057"/>
                <a:gd name="connsiteX5" fmla="*/ 204788 w 640556"/>
                <a:gd name="connsiteY5" fmla="*/ 190500 h 831057"/>
                <a:gd name="connsiteX6" fmla="*/ 183356 w 640556"/>
                <a:gd name="connsiteY6" fmla="*/ 171450 h 831057"/>
                <a:gd name="connsiteX7" fmla="*/ 166688 w 640556"/>
                <a:gd name="connsiteY7" fmla="*/ 157163 h 831057"/>
                <a:gd name="connsiteX8" fmla="*/ 138113 w 640556"/>
                <a:gd name="connsiteY8" fmla="*/ 140494 h 831057"/>
                <a:gd name="connsiteX9" fmla="*/ 90488 w 640556"/>
                <a:gd name="connsiteY9" fmla="*/ 116682 h 831057"/>
                <a:gd name="connsiteX10" fmla="*/ 40481 w 640556"/>
                <a:gd name="connsiteY10" fmla="*/ 97632 h 831057"/>
                <a:gd name="connsiteX11" fmla="*/ 26194 w 640556"/>
                <a:gd name="connsiteY11" fmla="*/ 88107 h 831057"/>
                <a:gd name="connsiteX12" fmla="*/ 9525 w 640556"/>
                <a:gd name="connsiteY12" fmla="*/ 66675 h 831057"/>
                <a:gd name="connsiteX13" fmla="*/ 0 w 640556"/>
                <a:gd name="connsiteY13" fmla="*/ 42863 h 831057"/>
                <a:gd name="connsiteX14" fmla="*/ 2381 w 640556"/>
                <a:gd name="connsiteY14" fmla="*/ 26194 h 831057"/>
                <a:gd name="connsiteX15" fmla="*/ 9525 w 640556"/>
                <a:gd name="connsiteY15" fmla="*/ 14288 h 831057"/>
                <a:gd name="connsiteX16" fmla="*/ 26194 w 640556"/>
                <a:gd name="connsiteY16" fmla="*/ 4763 h 831057"/>
                <a:gd name="connsiteX17" fmla="*/ 57150 w 640556"/>
                <a:gd name="connsiteY17" fmla="*/ 0 h 831057"/>
                <a:gd name="connsiteX18" fmla="*/ 133350 w 640556"/>
                <a:gd name="connsiteY18" fmla="*/ 0 h 831057"/>
                <a:gd name="connsiteX19" fmla="*/ 197644 w 640556"/>
                <a:gd name="connsiteY19" fmla="*/ 4763 h 831057"/>
                <a:gd name="connsiteX20" fmla="*/ 285750 w 640556"/>
                <a:gd name="connsiteY20" fmla="*/ 19050 h 831057"/>
                <a:gd name="connsiteX21" fmla="*/ 359569 w 640556"/>
                <a:gd name="connsiteY21" fmla="*/ 35719 h 831057"/>
                <a:gd name="connsiteX22" fmla="*/ 423863 w 640556"/>
                <a:gd name="connsiteY22" fmla="*/ 52388 h 831057"/>
                <a:gd name="connsiteX23" fmla="*/ 478631 w 640556"/>
                <a:gd name="connsiteY23" fmla="*/ 69057 h 831057"/>
                <a:gd name="connsiteX24" fmla="*/ 526256 w 640556"/>
                <a:gd name="connsiteY24" fmla="*/ 92869 h 831057"/>
                <a:gd name="connsiteX25" fmla="*/ 573881 w 640556"/>
                <a:gd name="connsiteY25" fmla="*/ 121444 h 831057"/>
                <a:gd name="connsiteX26" fmla="*/ 597694 w 640556"/>
                <a:gd name="connsiteY26" fmla="*/ 140494 h 831057"/>
                <a:gd name="connsiteX27" fmla="*/ 623888 w 640556"/>
                <a:gd name="connsiteY27" fmla="*/ 173832 h 831057"/>
                <a:gd name="connsiteX28" fmla="*/ 635794 w 640556"/>
                <a:gd name="connsiteY28" fmla="*/ 197644 h 831057"/>
                <a:gd name="connsiteX29" fmla="*/ 640556 w 640556"/>
                <a:gd name="connsiteY29" fmla="*/ 235744 h 831057"/>
                <a:gd name="connsiteX30" fmla="*/ 638175 w 640556"/>
                <a:gd name="connsiteY30" fmla="*/ 269082 h 831057"/>
                <a:gd name="connsiteX31" fmla="*/ 621506 w 640556"/>
                <a:gd name="connsiteY31" fmla="*/ 304800 h 831057"/>
                <a:gd name="connsiteX32" fmla="*/ 597694 w 640556"/>
                <a:gd name="connsiteY32" fmla="*/ 333375 h 831057"/>
                <a:gd name="connsiteX33" fmla="*/ 573881 w 640556"/>
                <a:gd name="connsiteY33" fmla="*/ 361950 h 831057"/>
                <a:gd name="connsiteX34" fmla="*/ 559594 w 640556"/>
                <a:gd name="connsiteY34" fmla="*/ 397669 h 831057"/>
                <a:gd name="connsiteX35" fmla="*/ 552450 w 640556"/>
                <a:gd name="connsiteY35" fmla="*/ 457200 h 831057"/>
                <a:gd name="connsiteX36" fmla="*/ 550069 w 640556"/>
                <a:gd name="connsiteY36" fmla="*/ 552450 h 831057"/>
                <a:gd name="connsiteX37" fmla="*/ 545306 w 640556"/>
                <a:gd name="connsiteY37" fmla="*/ 616744 h 831057"/>
                <a:gd name="connsiteX38" fmla="*/ 526256 w 640556"/>
                <a:gd name="connsiteY38" fmla="*/ 790575 h 831057"/>
                <a:gd name="connsiteX39" fmla="*/ 288131 w 640556"/>
                <a:gd name="connsiteY39" fmla="*/ 831057 h 831057"/>
                <a:gd name="connsiteX40" fmla="*/ 269081 w 640556"/>
                <a:gd name="connsiteY40" fmla="*/ 52149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831057">
                  <a:moveTo>
                    <a:pt x="269081" y="521494"/>
                  </a:moveTo>
                  <a:lnTo>
                    <a:pt x="259556" y="345282"/>
                  </a:lnTo>
                  <a:lnTo>
                    <a:pt x="254794" y="290513"/>
                  </a:lnTo>
                  <a:lnTo>
                    <a:pt x="242888" y="245269"/>
                  </a:lnTo>
                  <a:lnTo>
                    <a:pt x="230981" y="223838"/>
                  </a:lnTo>
                  <a:lnTo>
                    <a:pt x="204788" y="190500"/>
                  </a:lnTo>
                  <a:lnTo>
                    <a:pt x="183356" y="171450"/>
                  </a:lnTo>
                  <a:lnTo>
                    <a:pt x="166688" y="157163"/>
                  </a:lnTo>
                  <a:lnTo>
                    <a:pt x="138113" y="140494"/>
                  </a:lnTo>
                  <a:lnTo>
                    <a:pt x="90488" y="116682"/>
                  </a:lnTo>
                  <a:lnTo>
                    <a:pt x="40481" y="97632"/>
                  </a:lnTo>
                  <a:lnTo>
                    <a:pt x="26194" y="88107"/>
                  </a:lnTo>
                  <a:lnTo>
                    <a:pt x="9525" y="66675"/>
                  </a:lnTo>
                  <a:lnTo>
                    <a:pt x="0" y="42863"/>
                  </a:lnTo>
                  <a:lnTo>
                    <a:pt x="2381" y="26194"/>
                  </a:lnTo>
                  <a:lnTo>
                    <a:pt x="9525" y="14288"/>
                  </a:lnTo>
                  <a:lnTo>
                    <a:pt x="26194" y="4763"/>
                  </a:lnTo>
                  <a:lnTo>
                    <a:pt x="57150" y="0"/>
                  </a:lnTo>
                  <a:lnTo>
                    <a:pt x="133350" y="0"/>
                  </a:lnTo>
                  <a:lnTo>
                    <a:pt x="197644" y="4763"/>
                  </a:lnTo>
                  <a:lnTo>
                    <a:pt x="285750" y="19050"/>
                  </a:lnTo>
                  <a:lnTo>
                    <a:pt x="359569" y="35719"/>
                  </a:lnTo>
                  <a:lnTo>
                    <a:pt x="423863" y="52388"/>
                  </a:lnTo>
                  <a:lnTo>
                    <a:pt x="478631" y="69057"/>
                  </a:lnTo>
                  <a:lnTo>
                    <a:pt x="526256" y="92869"/>
                  </a:lnTo>
                  <a:lnTo>
                    <a:pt x="573881" y="121444"/>
                  </a:lnTo>
                  <a:lnTo>
                    <a:pt x="597694" y="140494"/>
                  </a:lnTo>
                  <a:lnTo>
                    <a:pt x="623888" y="173832"/>
                  </a:lnTo>
                  <a:lnTo>
                    <a:pt x="635794" y="197644"/>
                  </a:lnTo>
                  <a:lnTo>
                    <a:pt x="640556" y="235744"/>
                  </a:lnTo>
                  <a:lnTo>
                    <a:pt x="638175" y="269082"/>
                  </a:lnTo>
                  <a:lnTo>
                    <a:pt x="621506" y="304800"/>
                  </a:lnTo>
                  <a:lnTo>
                    <a:pt x="597694" y="333375"/>
                  </a:lnTo>
                  <a:lnTo>
                    <a:pt x="573881" y="361950"/>
                  </a:lnTo>
                  <a:lnTo>
                    <a:pt x="559594" y="397669"/>
                  </a:lnTo>
                  <a:cubicBezTo>
                    <a:pt x="552245" y="454012"/>
                    <a:pt x="552450" y="434027"/>
                    <a:pt x="552450" y="457200"/>
                  </a:cubicBezTo>
                  <a:cubicBezTo>
                    <a:pt x="551636" y="488949"/>
                    <a:pt x="550069" y="520690"/>
                    <a:pt x="550069" y="552450"/>
                  </a:cubicBezTo>
                  <a:lnTo>
                    <a:pt x="545306" y="616744"/>
                  </a:lnTo>
                  <a:lnTo>
                    <a:pt x="526256" y="790575"/>
                  </a:lnTo>
                  <a:lnTo>
                    <a:pt x="288131" y="831057"/>
                  </a:lnTo>
                  <a:lnTo>
                    <a:pt x="269081" y="5214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0710B0AA-4D38-4843-BFDF-AF642D7BCE00}"/>
                </a:ext>
              </a:extLst>
            </p:cNvPr>
            <p:cNvSpPr/>
            <p:nvPr/>
          </p:nvSpPr>
          <p:spPr>
            <a:xfrm>
              <a:off x="2976563" y="2109788"/>
              <a:ext cx="514350" cy="1162050"/>
            </a:xfrm>
            <a:custGeom>
              <a:avLst/>
              <a:gdLst>
                <a:gd name="connsiteX0" fmla="*/ 411956 w 514350"/>
                <a:gd name="connsiteY0" fmla="*/ 766762 h 1162050"/>
                <a:gd name="connsiteX1" fmla="*/ 345281 w 514350"/>
                <a:gd name="connsiteY1" fmla="*/ 952500 h 1162050"/>
                <a:gd name="connsiteX2" fmla="*/ 307181 w 514350"/>
                <a:gd name="connsiteY2" fmla="*/ 1057275 h 1162050"/>
                <a:gd name="connsiteX3" fmla="*/ 276225 w 514350"/>
                <a:gd name="connsiteY3" fmla="*/ 1100137 h 1162050"/>
                <a:gd name="connsiteX4" fmla="*/ 240506 w 514350"/>
                <a:gd name="connsiteY4" fmla="*/ 1131093 h 1162050"/>
                <a:gd name="connsiteX5" fmla="*/ 197643 w 514350"/>
                <a:gd name="connsiteY5" fmla="*/ 1152525 h 1162050"/>
                <a:gd name="connsiteX6" fmla="*/ 169068 w 514350"/>
                <a:gd name="connsiteY6" fmla="*/ 1159668 h 1162050"/>
                <a:gd name="connsiteX7" fmla="*/ 140493 w 514350"/>
                <a:gd name="connsiteY7" fmla="*/ 1162050 h 1162050"/>
                <a:gd name="connsiteX8" fmla="*/ 104775 w 514350"/>
                <a:gd name="connsiteY8" fmla="*/ 1157287 h 1162050"/>
                <a:gd name="connsiteX9" fmla="*/ 78581 w 514350"/>
                <a:gd name="connsiteY9" fmla="*/ 1145381 h 1162050"/>
                <a:gd name="connsiteX10" fmla="*/ 54768 w 514350"/>
                <a:gd name="connsiteY10" fmla="*/ 1126331 h 1162050"/>
                <a:gd name="connsiteX11" fmla="*/ 35718 w 514350"/>
                <a:gd name="connsiteY11" fmla="*/ 1095375 h 1162050"/>
                <a:gd name="connsiteX12" fmla="*/ 19050 w 514350"/>
                <a:gd name="connsiteY12" fmla="*/ 1040606 h 1162050"/>
                <a:gd name="connsiteX13" fmla="*/ 7143 w 514350"/>
                <a:gd name="connsiteY13" fmla="*/ 976312 h 1162050"/>
                <a:gd name="connsiteX14" fmla="*/ 0 w 514350"/>
                <a:gd name="connsiteY14" fmla="*/ 921543 h 1162050"/>
                <a:gd name="connsiteX15" fmla="*/ 0 w 514350"/>
                <a:gd name="connsiteY15" fmla="*/ 859631 h 1162050"/>
                <a:gd name="connsiteX16" fmla="*/ 14287 w 514350"/>
                <a:gd name="connsiteY16" fmla="*/ 823912 h 1162050"/>
                <a:gd name="connsiteX17" fmla="*/ 61912 w 514350"/>
                <a:gd name="connsiteY17" fmla="*/ 747712 h 1162050"/>
                <a:gd name="connsiteX18" fmla="*/ 135731 w 514350"/>
                <a:gd name="connsiteY18" fmla="*/ 647700 h 1162050"/>
                <a:gd name="connsiteX19" fmla="*/ 190500 w 514350"/>
                <a:gd name="connsiteY19" fmla="*/ 566737 h 1162050"/>
                <a:gd name="connsiteX20" fmla="*/ 230981 w 514350"/>
                <a:gd name="connsiteY20" fmla="*/ 495300 h 1162050"/>
                <a:gd name="connsiteX21" fmla="*/ 264318 w 514350"/>
                <a:gd name="connsiteY21" fmla="*/ 431006 h 1162050"/>
                <a:gd name="connsiteX22" fmla="*/ 283368 w 514350"/>
                <a:gd name="connsiteY22" fmla="*/ 359568 h 1162050"/>
                <a:gd name="connsiteX23" fmla="*/ 292893 w 514350"/>
                <a:gd name="connsiteY23" fmla="*/ 297656 h 1162050"/>
                <a:gd name="connsiteX24" fmla="*/ 285750 w 514350"/>
                <a:gd name="connsiteY24" fmla="*/ 188118 h 1162050"/>
                <a:gd name="connsiteX25" fmla="*/ 276225 w 514350"/>
                <a:gd name="connsiteY25" fmla="*/ 107156 h 1162050"/>
                <a:gd name="connsiteX26" fmla="*/ 269081 w 514350"/>
                <a:gd name="connsiteY26" fmla="*/ 66675 h 1162050"/>
                <a:gd name="connsiteX27" fmla="*/ 261937 w 514350"/>
                <a:gd name="connsiteY27" fmla="*/ 45243 h 1162050"/>
                <a:gd name="connsiteX28" fmla="*/ 254793 w 514350"/>
                <a:gd name="connsiteY28" fmla="*/ 21431 h 1162050"/>
                <a:gd name="connsiteX29" fmla="*/ 257175 w 514350"/>
                <a:gd name="connsiteY29" fmla="*/ 4762 h 1162050"/>
                <a:gd name="connsiteX30" fmla="*/ 269081 w 514350"/>
                <a:gd name="connsiteY30" fmla="*/ 0 h 1162050"/>
                <a:gd name="connsiteX31" fmla="*/ 295275 w 514350"/>
                <a:gd name="connsiteY31" fmla="*/ 7143 h 1162050"/>
                <a:gd name="connsiteX32" fmla="*/ 333375 w 514350"/>
                <a:gd name="connsiteY32" fmla="*/ 33337 h 1162050"/>
                <a:gd name="connsiteX33" fmla="*/ 364331 w 514350"/>
                <a:gd name="connsiteY33" fmla="*/ 66675 h 1162050"/>
                <a:gd name="connsiteX34" fmla="*/ 409575 w 514350"/>
                <a:gd name="connsiteY34" fmla="*/ 114300 h 1162050"/>
                <a:gd name="connsiteX35" fmla="*/ 452437 w 514350"/>
                <a:gd name="connsiteY35" fmla="*/ 166687 h 1162050"/>
                <a:gd name="connsiteX36" fmla="*/ 485775 w 514350"/>
                <a:gd name="connsiteY36" fmla="*/ 214312 h 1162050"/>
                <a:gd name="connsiteX37" fmla="*/ 514350 w 514350"/>
                <a:gd name="connsiteY37" fmla="*/ 269081 h 1162050"/>
                <a:gd name="connsiteX38" fmla="*/ 514350 w 514350"/>
                <a:gd name="connsiteY38" fmla="*/ 361950 h 1162050"/>
                <a:gd name="connsiteX39" fmla="*/ 514350 w 514350"/>
                <a:gd name="connsiteY39" fmla="*/ 459581 h 1162050"/>
                <a:gd name="connsiteX40" fmla="*/ 507206 w 514350"/>
                <a:gd name="connsiteY40" fmla="*/ 495300 h 1162050"/>
                <a:gd name="connsiteX41" fmla="*/ 411956 w 514350"/>
                <a:gd name="connsiteY41" fmla="*/ 766762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1162050">
                  <a:moveTo>
                    <a:pt x="411956" y="766762"/>
                  </a:moveTo>
                  <a:lnTo>
                    <a:pt x="345281" y="952500"/>
                  </a:lnTo>
                  <a:lnTo>
                    <a:pt x="307181" y="1057275"/>
                  </a:lnTo>
                  <a:lnTo>
                    <a:pt x="276225" y="1100137"/>
                  </a:lnTo>
                  <a:lnTo>
                    <a:pt x="240506" y="1131093"/>
                  </a:lnTo>
                  <a:lnTo>
                    <a:pt x="197643" y="1152525"/>
                  </a:lnTo>
                  <a:lnTo>
                    <a:pt x="169068" y="1159668"/>
                  </a:lnTo>
                  <a:lnTo>
                    <a:pt x="140493" y="1162050"/>
                  </a:lnTo>
                  <a:lnTo>
                    <a:pt x="104775" y="1157287"/>
                  </a:lnTo>
                  <a:lnTo>
                    <a:pt x="78581" y="1145381"/>
                  </a:lnTo>
                  <a:lnTo>
                    <a:pt x="54768" y="1126331"/>
                  </a:lnTo>
                  <a:lnTo>
                    <a:pt x="35718" y="1095375"/>
                  </a:lnTo>
                  <a:lnTo>
                    <a:pt x="19050" y="1040606"/>
                  </a:lnTo>
                  <a:lnTo>
                    <a:pt x="7143" y="976312"/>
                  </a:lnTo>
                  <a:lnTo>
                    <a:pt x="0" y="921543"/>
                  </a:lnTo>
                  <a:lnTo>
                    <a:pt x="0" y="859631"/>
                  </a:lnTo>
                  <a:lnTo>
                    <a:pt x="14287" y="823912"/>
                  </a:lnTo>
                  <a:lnTo>
                    <a:pt x="61912" y="747712"/>
                  </a:lnTo>
                  <a:lnTo>
                    <a:pt x="135731" y="647700"/>
                  </a:lnTo>
                  <a:lnTo>
                    <a:pt x="190500" y="566737"/>
                  </a:lnTo>
                  <a:lnTo>
                    <a:pt x="230981" y="495300"/>
                  </a:lnTo>
                  <a:lnTo>
                    <a:pt x="264318" y="431006"/>
                  </a:lnTo>
                  <a:lnTo>
                    <a:pt x="283368" y="359568"/>
                  </a:lnTo>
                  <a:lnTo>
                    <a:pt x="292893" y="297656"/>
                  </a:lnTo>
                  <a:lnTo>
                    <a:pt x="285750" y="188118"/>
                  </a:lnTo>
                  <a:lnTo>
                    <a:pt x="276225" y="107156"/>
                  </a:lnTo>
                  <a:lnTo>
                    <a:pt x="269081" y="66675"/>
                  </a:lnTo>
                  <a:lnTo>
                    <a:pt x="261937" y="45243"/>
                  </a:lnTo>
                  <a:lnTo>
                    <a:pt x="254793" y="21431"/>
                  </a:lnTo>
                  <a:lnTo>
                    <a:pt x="257175" y="4762"/>
                  </a:lnTo>
                  <a:lnTo>
                    <a:pt x="269081" y="0"/>
                  </a:lnTo>
                  <a:lnTo>
                    <a:pt x="295275" y="7143"/>
                  </a:lnTo>
                  <a:lnTo>
                    <a:pt x="333375" y="33337"/>
                  </a:lnTo>
                  <a:lnTo>
                    <a:pt x="364331" y="66675"/>
                  </a:lnTo>
                  <a:lnTo>
                    <a:pt x="409575" y="114300"/>
                  </a:lnTo>
                  <a:lnTo>
                    <a:pt x="452437" y="166687"/>
                  </a:lnTo>
                  <a:lnTo>
                    <a:pt x="485775" y="214312"/>
                  </a:lnTo>
                  <a:lnTo>
                    <a:pt x="514350" y="269081"/>
                  </a:lnTo>
                  <a:lnTo>
                    <a:pt x="514350" y="361950"/>
                  </a:lnTo>
                  <a:lnTo>
                    <a:pt x="514350" y="459581"/>
                  </a:lnTo>
                  <a:lnTo>
                    <a:pt x="507206" y="495300"/>
                  </a:lnTo>
                  <a:lnTo>
                    <a:pt x="411956" y="7667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1C4BAD20-E285-427B-85FD-429EA575CC3E}"/>
                </a:ext>
              </a:extLst>
            </p:cNvPr>
            <p:cNvSpPr/>
            <p:nvPr/>
          </p:nvSpPr>
          <p:spPr>
            <a:xfrm>
              <a:off x="3821113" y="2795588"/>
              <a:ext cx="2389187" cy="450850"/>
            </a:xfrm>
            <a:custGeom>
              <a:avLst/>
              <a:gdLst>
                <a:gd name="connsiteX0" fmla="*/ 954882 w 2388394"/>
                <a:gd name="connsiteY0" fmla="*/ 371475 h 450056"/>
                <a:gd name="connsiteX1" fmla="*/ 845344 w 2388394"/>
                <a:gd name="connsiteY1" fmla="*/ 388143 h 450056"/>
                <a:gd name="connsiteX2" fmla="*/ 621507 w 2388394"/>
                <a:gd name="connsiteY2" fmla="*/ 419100 h 450056"/>
                <a:gd name="connsiteX3" fmla="*/ 450057 w 2388394"/>
                <a:gd name="connsiteY3" fmla="*/ 450056 h 450056"/>
                <a:gd name="connsiteX4" fmla="*/ 404813 w 2388394"/>
                <a:gd name="connsiteY4" fmla="*/ 447675 h 450056"/>
                <a:gd name="connsiteX5" fmla="*/ 338138 w 2388394"/>
                <a:gd name="connsiteY5" fmla="*/ 433387 h 450056"/>
                <a:gd name="connsiteX6" fmla="*/ 269082 w 2388394"/>
                <a:gd name="connsiteY6" fmla="*/ 411956 h 450056"/>
                <a:gd name="connsiteX7" fmla="*/ 188119 w 2388394"/>
                <a:gd name="connsiteY7" fmla="*/ 378618 h 450056"/>
                <a:gd name="connsiteX8" fmla="*/ 142875 w 2388394"/>
                <a:gd name="connsiteY8" fmla="*/ 354806 h 450056"/>
                <a:gd name="connsiteX9" fmla="*/ 107157 w 2388394"/>
                <a:gd name="connsiteY9" fmla="*/ 328612 h 450056"/>
                <a:gd name="connsiteX10" fmla="*/ 59532 w 2388394"/>
                <a:gd name="connsiteY10" fmla="*/ 288131 h 450056"/>
                <a:gd name="connsiteX11" fmla="*/ 19050 w 2388394"/>
                <a:gd name="connsiteY11" fmla="*/ 238125 h 450056"/>
                <a:gd name="connsiteX12" fmla="*/ 7144 w 2388394"/>
                <a:gd name="connsiteY12" fmla="*/ 216693 h 450056"/>
                <a:gd name="connsiteX13" fmla="*/ 0 w 2388394"/>
                <a:gd name="connsiteY13" fmla="*/ 202406 h 450056"/>
                <a:gd name="connsiteX14" fmla="*/ 2382 w 2388394"/>
                <a:gd name="connsiteY14" fmla="*/ 188118 h 450056"/>
                <a:gd name="connsiteX15" fmla="*/ 14288 w 2388394"/>
                <a:gd name="connsiteY15" fmla="*/ 180975 h 450056"/>
                <a:gd name="connsiteX16" fmla="*/ 50007 w 2388394"/>
                <a:gd name="connsiteY16" fmla="*/ 190500 h 450056"/>
                <a:gd name="connsiteX17" fmla="*/ 138113 w 2388394"/>
                <a:gd name="connsiteY17" fmla="*/ 219075 h 450056"/>
                <a:gd name="connsiteX18" fmla="*/ 195263 w 2388394"/>
                <a:gd name="connsiteY18" fmla="*/ 230981 h 450056"/>
                <a:gd name="connsiteX19" fmla="*/ 309563 w 2388394"/>
                <a:gd name="connsiteY19" fmla="*/ 242887 h 450056"/>
                <a:gd name="connsiteX20" fmla="*/ 450057 w 2388394"/>
                <a:gd name="connsiteY20" fmla="*/ 250031 h 450056"/>
                <a:gd name="connsiteX21" fmla="*/ 557213 w 2388394"/>
                <a:gd name="connsiteY21" fmla="*/ 247650 h 450056"/>
                <a:gd name="connsiteX22" fmla="*/ 762000 w 2388394"/>
                <a:gd name="connsiteY22" fmla="*/ 233362 h 450056"/>
                <a:gd name="connsiteX23" fmla="*/ 997744 w 2388394"/>
                <a:gd name="connsiteY23" fmla="*/ 202406 h 450056"/>
                <a:gd name="connsiteX24" fmla="*/ 1119188 w 2388394"/>
                <a:gd name="connsiteY24" fmla="*/ 183356 h 450056"/>
                <a:gd name="connsiteX25" fmla="*/ 1393032 w 2388394"/>
                <a:gd name="connsiteY25" fmla="*/ 138112 h 450056"/>
                <a:gd name="connsiteX26" fmla="*/ 1547813 w 2388394"/>
                <a:gd name="connsiteY26" fmla="*/ 119062 h 450056"/>
                <a:gd name="connsiteX27" fmla="*/ 1716882 w 2388394"/>
                <a:gd name="connsiteY27" fmla="*/ 92868 h 450056"/>
                <a:gd name="connsiteX28" fmla="*/ 1754982 w 2388394"/>
                <a:gd name="connsiteY28" fmla="*/ 80962 h 450056"/>
                <a:gd name="connsiteX29" fmla="*/ 1857375 w 2388394"/>
                <a:gd name="connsiteY29" fmla="*/ 47625 h 450056"/>
                <a:gd name="connsiteX30" fmla="*/ 1935957 w 2388394"/>
                <a:gd name="connsiteY30" fmla="*/ 19050 h 450056"/>
                <a:gd name="connsiteX31" fmla="*/ 1988344 w 2388394"/>
                <a:gd name="connsiteY31" fmla="*/ 4762 h 450056"/>
                <a:gd name="connsiteX32" fmla="*/ 2059782 w 2388394"/>
                <a:gd name="connsiteY32" fmla="*/ 0 h 450056"/>
                <a:gd name="connsiteX33" fmla="*/ 2147888 w 2388394"/>
                <a:gd name="connsiteY33" fmla="*/ 14287 h 450056"/>
                <a:gd name="connsiteX34" fmla="*/ 2238375 w 2388394"/>
                <a:gd name="connsiteY34" fmla="*/ 35718 h 450056"/>
                <a:gd name="connsiteX35" fmla="*/ 2281238 w 2388394"/>
                <a:gd name="connsiteY35" fmla="*/ 47625 h 450056"/>
                <a:gd name="connsiteX36" fmla="*/ 2305050 w 2388394"/>
                <a:gd name="connsiteY36" fmla="*/ 61912 h 450056"/>
                <a:gd name="connsiteX37" fmla="*/ 2345532 w 2388394"/>
                <a:gd name="connsiteY37" fmla="*/ 95250 h 450056"/>
                <a:gd name="connsiteX38" fmla="*/ 2369344 w 2388394"/>
                <a:gd name="connsiteY38" fmla="*/ 116681 h 450056"/>
                <a:gd name="connsiteX39" fmla="*/ 2381250 w 2388394"/>
                <a:gd name="connsiteY39" fmla="*/ 138112 h 450056"/>
                <a:gd name="connsiteX40" fmla="*/ 2388394 w 2388394"/>
                <a:gd name="connsiteY40" fmla="*/ 176212 h 450056"/>
                <a:gd name="connsiteX41" fmla="*/ 2386013 w 2388394"/>
                <a:gd name="connsiteY41" fmla="*/ 204787 h 450056"/>
                <a:gd name="connsiteX42" fmla="*/ 2369344 w 2388394"/>
                <a:gd name="connsiteY42" fmla="*/ 228600 h 450056"/>
                <a:gd name="connsiteX43" fmla="*/ 2324100 w 2388394"/>
                <a:gd name="connsiteY43" fmla="*/ 257175 h 450056"/>
                <a:gd name="connsiteX44" fmla="*/ 2271713 w 2388394"/>
                <a:gd name="connsiteY44" fmla="*/ 266700 h 450056"/>
                <a:gd name="connsiteX45" fmla="*/ 2109788 w 2388394"/>
                <a:gd name="connsiteY45" fmla="*/ 271462 h 450056"/>
                <a:gd name="connsiteX46" fmla="*/ 1869282 w 2388394"/>
                <a:gd name="connsiteY46" fmla="*/ 278606 h 450056"/>
                <a:gd name="connsiteX47" fmla="*/ 1638300 w 2388394"/>
                <a:gd name="connsiteY47" fmla="*/ 295275 h 450056"/>
                <a:gd name="connsiteX48" fmla="*/ 1490663 w 2388394"/>
                <a:gd name="connsiteY48" fmla="*/ 309562 h 450056"/>
                <a:gd name="connsiteX49" fmla="*/ 1369219 w 2388394"/>
                <a:gd name="connsiteY49" fmla="*/ 335756 h 450056"/>
                <a:gd name="connsiteX50" fmla="*/ 1114425 w 2388394"/>
                <a:gd name="connsiteY50" fmla="*/ 361950 h 450056"/>
                <a:gd name="connsiteX51" fmla="*/ 954882 w 2388394"/>
                <a:gd name="connsiteY51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88394" h="450056">
                  <a:moveTo>
                    <a:pt x="954882" y="371475"/>
                  </a:moveTo>
                  <a:lnTo>
                    <a:pt x="845344" y="388143"/>
                  </a:lnTo>
                  <a:lnTo>
                    <a:pt x="621507" y="419100"/>
                  </a:lnTo>
                  <a:lnTo>
                    <a:pt x="450057" y="450056"/>
                  </a:lnTo>
                  <a:lnTo>
                    <a:pt x="404813" y="447675"/>
                  </a:lnTo>
                  <a:lnTo>
                    <a:pt x="338138" y="433387"/>
                  </a:lnTo>
                  <a:lnTo>
                    <a:pt x="269082" y="411956"/>
                  </a:lnTo>
                  <a:lnTo>
                    <a:pt x="188119" y="378618"/>
                  </a:lnTo>
                  <a:lnTo>
                    <a:pt x="142875" y="354806"/>
                  </a:lnTo>
                  <a:lnTo>
                    <a:pt x="107157" y="328612"/>
                  </a:lnTo>
                  <a:lnTo>
                    <a:pt x="59532" y="288131"/>
                  </a:lnTo>
                  <a:lnTo>
                    <a:pt x="19050" y="238125"/>
                  </a:lnTo>
                  <a:lnTo>
                    <a:pt x="7144" y="216693"/>
                  </a:lnTo>
                  <a:lnTo>
                    <a:pt x="0" y="202406"/>
                  </a:lnTo>
                  <a:lnTo>
                    <a:pt x="2382" y="188118"/>
                  </a:lnTo>
                  <a:lnTo>
                    <a:pt x="14288" y="180975"/>
                  </a:lnTo>
                  <a:lnTo>
                    <a:pt x="50007" y="190500"/>
                  </a:lnTo>
                  <a:lnTo>
                    <a:pt x="138113" y="219075"/>
                  </a:lnTo>
                  <a:lnTo>
                    <a:pt x="195263" y="230981"/>
                  </a:lnTo>
                  <a:lnTo>
                    <a:pt x="309563" y="242887"/>
                  </a:lnTo>
                  <a:lnTo>
                    <a:pt x="450057" y="250031"/>
                  </a:lnTo>
                  <a:lnTo>
                    <a:pt x="557213" y="247650"/>
                  </a:lnTo>
                  <a:lnTo>
                    <a:pt x="762000" y="233362"/>
                  </a:lnTo>
                  <a:lnTo>
                    <a:pt x="997744" y="202406"/>
                  </a:lnTo>
                  <a:lnTo>
                    <a:pt x="1119188" y="183356"/>
                  </a:lnTo>
                  <a:lnTo>
                    <a:pt x="1393032" y="138112"/>
                  </a:lnTo>
                  <a:lnTo>
                    <a:pt x="1547813" y="119062"/>
                  </a:lnTo>
                  <a:lnTo>
                    <a:pt x="1716882" y="92868"/>
                  </a:lnTo>
                  <a:lnTo>
                    <a:pt x="1754982" y="80962"/>
                  </a:lnTo>
                  <a:lnTo>
                    <a:pt x="1857375" y="47625"/>
                  </a:lnTo>
                  <a:lnTo>
                    <a:pt x="1935957" y="19050"/>
                  </a:lnTo>
                  <a:lnTo>
                    <a:pt x="1988344" y="4762"/>
                  </a:lnTo>
                  <a:lnTo>
                    <a:pt x="2059782" y="0"/>
                  </a:lnTo>
                  <a:lnTo>
                    <a:pt x="2147888" y="14287"/>
                  </a:lnTo>
                  <a:lnTo>
                    <a:pt x="2238375" y="35718"/>
                  </a:lnTo>
                  <a:lnTo>
                    <a:pt x="2281238" y="47625"/>
                  </a:lnTo>
                  <a:lnTo>
                    <a:pt x="2305050" y="61912"/>
                  </a:lnTo>
                  <a:lnTo>
                    <a:pt x="2345532" y="95250"/>
                  </a:lnTo>
                  <a:lnTo>
                    <a:pt x="2369344" y="116681"/>
                  </a:lnTo>
                  <a:lnTo>
                    <a:pt x="2381250" y="138112"/>
                  </a:lnTo>
                  <a:lnTo>
                    <a:pt x="2388394" y="176212"/>
                  </a:lnTo>
                  <a:lnTo>
                    <a:pt x="2386013" y="204787"/>
                  </a:lnTo>
                  <a:lnTo>
                    <a:pt x="2369344" y="228600"/>
                  </a:lnTo>
                  <a:lnTo>
                    <a:pt x="2324100" y="257175"/>
                  </a:lnTo>
                  <a:lnTo>
                    <a:pt x="2271713" y="266700"/>
                  </a:lnTo>
                  <a:lnTo>
                    <a:pt x="2109788" y="271462"/>
                  </a:lnTo>
                  <a:lnTo>
                    <a:pt x="1869282" y="278606"/>
                  </a:lnTo>
                  <a:lnTo>
                    <a:pt x="1638300" y="295275"/>
                  </a:lnTo>
                  <a:lnTo>
                    <a:pt x="1490663" y="309562"/>
                  </a:lnTo>
                  <a:lnTo>
                    <a:pt x="1369219" y="335756"/>
                  </a:lnTo>
                  <a:lnTo>
                    <a:pt x="1114425" y="361950"/>
                  </a:lnTo>
                  <a:lnTo>
                    <a:pt x="954882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70A3480B-9184-4201-B70D-DD9E0B443BD0}"/>
                </a:ext>
              </a:extLst>
            </p:cNvPr>
            <p:cNvSpPr/>
            <p:nvPr/>
          </p:nvSpPr>
          <p:spPr>
            <a:xfrm>
              <a:off x="3781425" y="4941888"/>
              <a:ext cx="581025" cy="1296987"/>
            </a:xfrm>
            <a:custGeom>
              <a:avLst/>
              <a:gdLst>
                <a:gd name="connsiteX0" fmla="*/ 228600 w 581025"/>
                <a:gd name="connsiteY0" fmla="*/ 735806 h 1297781"/>
                <a:gd name="connsiteX1" fmla="*/ 157163 w 581025"/>
                <a:gd name="connsiteY1" fmla="*/ 400050 h 1297781"/>
                <a:gd name="connsiteX2" fmla="*/ 111919 w 581025"/>
                <a:gd name="connsiteY2" fmla="*/ 188119 h 1297781"/>
                <a:gd name="connsiteX3" fmla="*/ 97631 w 581025"/>
                <a:gd name="connsiteY3" fmla="*/ 147637 h 1297781"/>
                <a:gd name="connsiteX4" fmla="*/ 69056 w 581025"/>
                <a:gd name="connsiteY4" fmla="*/ 121444 h 1297781"/>
                <a:gd name="connsiteX5" fmla="*/ 28575 w 581025"/>
                <a:gd name="connsiteY5" fmla="*/ 80962 h 1297781"/>
                <a:gd name="connsiteX6" fmla="*/ 11906 w 581025"/>
                <a:gd name="connsiteY6" fmla="*/ 59531 h 1297781"/>
                <a:gd name="connsiteX7" fmla="*/ 0 w 581025"/>
                <a:gd name="connsiteY7" fmla="*/ 35719 h 1297781"/>
                <a:gd name="connsiteX8" fmla="*/ 0 w 581025"/>
                <a:gd name="connsiteY8" fmla="*/ 16669 h 1297781"/>
                <a:gd name="connsiteX9" fmla="*/ 4763 w 581025"/>
                <a:gd name="connsiteY9" fmla="*/ 7144 h 1297781"/>
                <a:gd name="connsiteX10" fmla="*/ 23813 w 581025"/>
                <a:gd name="connsiteY10" fmla="*/ 0 h 1297781"/>
                <a:gd name="connsiteX11" fmla="*/ 80963 w 581025"/>
                <a:gd name="connsiteY11" fmla="*/ 4762 h 1297781"/>
                <a:gd name="connsiteX12" fmla="*/ 292894 w 581025"/>
                <a:gd name="connsiteY12" fmla="*/ 28575 h 1297781"/>
                <a:gd name="connsiteX13" fmla="*/ 383381 w 581025"/>
                <a:gd name="connsiteY13" fmla="*/ 40481 h 1297781"/>
                <a:gd name="connsiteX14" fmla="*/ 404813 w 581025"/>
                <a:gd name="connsiteY14" fmla="*/ 226219 h 1297781"/>
                <a:gd name="connsiteX15" fmla="*/ 557213 w 581025"/>
                <a:gd name="connsiteY15" fmla="*/ 950119 h 1297781"/>
                <a:gd name="connsiteX16" fmla="*/ 581025 w 581025"/>
                <a:gd name="connsiteY16" fmla="*/ 1097756 h 1297781"/>
                <a:gd name="connsiteX17" fmla="*/ 576263 w 581025"/>
                <a:gd name="connsiteY17" fmla="*/ 1171575 h 1297781"/>
                <a:gd name="connsiteX18" fmla="*/ 566738 w 581025"/>
                <a:gd name="connsiteY18" fmla="*/ 1228725 h 1297781"/>
                <a:gd name="connsiteX19" fmla="*/ 552450 w 581025"/>
                <a:gd name="connsiteY19" fmla="*/ 1273969 h 1297781"/>
                <a:gd name="connsiteX20" fmla="*/ 538163 w 581025"/>
                <a:gd name="connsiteY20" fmla="*/ 1290637 h 1297781"/>
                <a:gd name="connsiteX21" fmla="*/ 511969 w 581025"/>
                <a:gd name="connsiteY21" fmla="*/ 1297781 h 1297781"/>
                <a:gd name="connsiteX22" fmla="*/ 464344 w 581025"/>
                <a:gd name="connsiteY22" fmla="*/ 1290637 h 1297781"/>
                <a:gd name="connsiteX23" fmla="*/ 426244 w 581025"/>
                <a:gd name="connsiteY23" fmla="*/ 1271587 h 1297781"/>
                <a:gd name="connsiteX24" fmla="*/ 373856 w 581025"/>
                <a:gd name="connsiteY24" fmla="*/ 1235869 h 1297781"/>
                <a:gd name="connsiteX25" fmla="*/ 342900 w 581025"/>
                <a:gd name="connsiteY25" fmla="*/ 1195387 h 1297781"/>
                <a:gd name="connsiteX26" fmla="*/ 319088 w 581025"/>
                <a:gd name="connsiteY26" fmla="*/ 1154906 h 1297781"/>
                <a:gd name="connsiteX27" fmla="*/ 302419 w 581025"/>
                <a:gd name="connsiteY27" fmla="*/ 1085850 h 1297781"/>
                <a:gd name="connsiteX28" fmla="*/ 285750 w 581025"/>
                <a:gd name="connsiteY28" fmla="*/ 1007269 h 1297781"/>
                <a:gd name="connsiteX29" fmla="*/ 228600 w 581025"/>
                <a:gd name="connsiteY29" fmla="*/ 73580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1025" h="1297781">
                  <a:moveTo>
                    <a:pt x="228600" y="735806"/>
                  </a:moveTo>
                  <a:lnTo>
                    <a:pt x="157163" y="400050"/>
                  </a:lnTo>
                  <a:lnTo>
                    <a:pt x="111919" y="188119"/>
                  </a:lnTo>
                  <a:lnTo>
                    <a:pt x="97631" y="147637"/>
                  </a:lnTo>
                  <a:lnTo>
                    <a:pt x="69056" y="121444"/>
                  </a:lnTo>
                  <a:lnTo>
                    <a:pt x="28575" y="80962"/>
                  </a:lnTo>
                  <a:lnTo>
                    <a:pt x="11906" y="595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0963" y="4762"/>
                  </a:lnTo>
                  <a:lnTo>
                    <a:pt x="292894" y="28575"/>
                  </a:lnTo>
                  <a:lnTo>
                    <a:pt x="383381" y="40481"/>
                  </a:lnTo>
                  <a:lnTo>
                    <a:pt x="404813" y="226219"/>
                  </a:lnTo>
                  <a:lnTo>
                    <a:pt x="557213" y="950119"/>
                  </a:lnTo>
                  <a:lnTo>
                    <a:pt x="581025" y="1097756"/>
                  </a:lnTo>
                  <a:lnTo>
                    <a:pt x="576263" y="1171575"/>
                  </a:lnTo>
                  <a:lnTo>
                    <a:pt x="566738" y="1228725"/>
                  </a:lnTo>
                  <a:lnTo>
                    <a:pt x="552450" y="1273969"/>
                  </a:lnTo>
                  <a:lnTo>
                    <a:pt x="538163" y="1290637"/>
                  </a:lnTo>
                  <a:lnTo>
                    <a:pt x="511969" y="1297781"/>
                  </a:lnTo>
                  <a:lnTo>
                    <a:pt x="464344" y="1290637"/>
                  </a:lnTo>
                  <a:lnTo>
                    <a:pt x="426244" y="1271587"/>
                  </a:lnTo>
                  <a:lnTo>
                    <a:pt x="373856" y="1235869"/>
                  </a:lnTo>
                  <a:lnTo>
                    <a:pt x="342900" y="1195387"/>
                  </a:lnTo>
                  <a:lnTo>
                    <a:pt x="319088" y="1154906"/>
                  </a:lnTo>
                  <a:lnTo>
                    <a:pt x="302419" y="1085850"/>
                  </a:lnTo>
                  <a:lnTo>
                    <a:pt x="285750" y="1007269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DE4898F6-5CF3-4A0E-93BA-E5BDE374966B}"/>
                </a:ext>
              </a:extLst>
            </p:cNvPr>
            <p:cNvSpPr/>
            <p:nvPr/>
          </p:nvSpPr>
          <p:spPr>
            <a:xfrm>
              <a:off x="3414713" y="2128838"/>
              <a:ext cx="3937000" cy="504825"/>
            </a:xfrm>
            <a:custGeom>
              <a:avLst/>
              <a:gdLst>
                <a:gd name="connsiteX0" fmla="*/ 1814678 w 3936509"/>
                <a:gd name="connsiteY0" fmla="*/ 303623 h 504862"/>
                <a:gd name="connsiteX1" fmla="*/ 1362774 w 3936509"/>
                <a:gd name="connsiteY1" fmla="*/ 345989 h 504862"/>
                <a:gd name="connsiteX2" fmla="*/ 900278 w 3936509"/>
                <a:gd name="connsiteY2" fmla="*/ 388355 h 504862"/>
                <a:gd name="connsiteX3" fmla="*/ 533106 w 3936509"/>
                <a:gd name="connsiteY3" fmla="*/ 420130 h 504862"/>
                <a:gd name="connsiteX4" fmla="*/ 314214 w 3936509"/>
                <a:gd name="connsiteY4" fmla="*/ 423660 h 504862"/>
                <a:gd name="connsiteX5" fmla="*/ 233013 w 3936509"/>
                <a:gd name="connsiteY5" fmla="*/ 416599 h 504862"/>
                <a:gd name="connsiteX6" fmla="*/ 183586 w 3936509"/>
                <a:gd name="connsiteY6" fmla="*/ 406008 h 504862"/>
                <a:gd name="connsiteX7" fmla="*/ 24713 w 3936509"/>
                <a:gd name="connsiteY7" fmla="*/ 307154 h 504862"/>
                <a:gd name="connsiteX8" fmla="*/ 0 w 3936509"/>
                <a:gd name="connsiteY8" fmla="*/ 218891 h 504862"/>
                <a:gd name="connsiteX9" fmla="*/ 102384 w 3936509"/>
                <a:gd name="connsiteY9" fmla="*/ 250666 h 504862"/>
                <a:gd name="connsiteX10" fmla="*/ 162403 w 3936509"/>
                <a:gd name="connsiteY10" fmla="*/ 264788 h 504862"/>
                <a:gd name="connsiteX11" fmla="*/ 240074 w 3936509"/>
                <a:gd name="connsiteY11" fmla="*/ 271849 h 504862"/>
                <a:gd name="connsiteX12" fmla="*/ 345989 w 3936509"/>
                <a:gd name="connsiteY12" fmla="*/ 275379 h 504862"/>
                <a:gd name="connsiteX13" fmla="*/ 462496 w 3936509"/>
                <a:gd name="connsiteY13" fmla="*/ 268318 h 504862"/>
                <a:gd name="connsiteX14" fmla="*/ 667265 w 3936509"/>
                <a:gd name="connsiteY14" fmla="*/ 247135 h 504862"/>
                <a:gd name="connsiteX15" fmla="*/ 932052 w 3936509"/>
                <a:gd name="connsiteY15" fmla="*/ 218891 h 504862"/>
                <a:gd name="connsiteX16" fmla="*/ 1225084 w 3936509"/>
                <a:gd name="connsiteY16" fmla="*/ 187117 h 504862"/>
                <a:gd name="connsiteX17" fmla="*/ 1521646 w 3936509"/>
                <a:gd name="connsiteY17" fmla="*/ 155342 h 504862"/>
                <a:gd name="connsiteX18" fmla="*/ 1772312 w 3936509"/>
                <a:gd name="connsiteY18" fmla="*/ 116507 h 504862"/>
                <a:gd name="connsiteX19" fmla="*/ 2005325 w 3936509"/>
                <a:gd name="connsiteY19" fmla="*/ 91793 h 504862"/>
                <a:gd name="connsiteX20" fmla="*/ 2556083 w 3936509"/>
                <a:gd name="connsiteY20" fmla="*/ 42366 h 504862"/>
                <a:gd name="connsiteX21" fmla="*/ 3043292 w 3936509"/>
                <a:gd name="connsiteY21" fmla="*/ 10592 h 504862"/>
                <a:gd name="connsiteX22" fmla="*/ 3188043 w 3936509"/>
                <a:gd name="connsiteY22" fmla="*/ 3531 h 504862"/>
                <a:gd name="connsiteX23" fmla="*/ 3301019 w 3936509"/>
                <a:gd name="connsiteY23" fmla="*/ 0 h 504862"/>
                <a:gd name="connsiteX24" fmla="*/ 3396343 w 3936509"/>
                <a:gd name="connsiteY24" fmla="*/ 3531 h 504862"/>
                <a:gd name="connsiteX25" fmla="*/ 3488136 w 3936509"/>
                <a:gd name="connsiteY25" fmla="*/ 14122 h 504862"/>
                <a:gd name="connsiteX26" fmla="*/ 3544624 w 3936509"/>
                <a:gd name="connsiteY26" fmla="*/ 28244 h 504862"/>
                <a:gd name="connsiteX27" fmla="*/ 3586990 w 3936509"/>
                <a:gd name="connsiteY27" fmla="*/ 49427 h 504862"/>
                <a:gd name="connsiteX28" fmla="*/ 3707027 w 3936509"/>
                <a:gd name="connsiteY28" fmla="*/ 141220 h 504862"/>
                <a:gd name="connsiteX29" fmla="*/ 3802350 w 3936509"/>
                <a:gd name="connsiteY29" fmla="*/ 222422 h 504862"/>
                <a:gd name="connsiteX30" fmla="*/ 3869430 w 3936509"/>
                <a:gd name="connsiteY30" fmla="*/ 282440 h 504862"/>
                <a:gd name="connsiteX31" fmla="*/ 3904735 w 3936509"/>
                <a:gd name="connsiteY31" fmla="*/ 321276 h 504862"/>
                <a:gd name="connsiteX32" fmla="*/ 3922387 w 3936509"/>
                <a:gd name="connsiteY32" fmla="*/ 349520 h 504862"/>
                <a:gd name="connsiteX33" fmla="*/ 3932979 w 3936509"/>
                <a:gd name="connsiteY33" fmla="*/ 381294 h 504862"/>
                <a:gd name="connsiteX34" fmla="*/ 3936509 w 3936509"/>
                <a:gd name="connsiteY34" fmla="*/ 420130 h 504862"/>
                <a:gd name="connsiteX35" fmla="*/ 3922387 w 3936509"/>
                <a:gd name="connsiteY35" fmla="*/ 473087 h 504862"/>
                <a:gd name="connsiteX36" fmla="*/ 3894143 w 3936509"/>
                <a:gd name="connsiteY36" fmla="*/ 483679 h 504862"/>
                <a:gd name="connsiteX37" fmla="*/ 3816472 w 3936509"/>
                <a:gd name="connsiteY37" fmla="*/ 490740 h 504862"/>
                <a:gd name="connsiteX38" fmla="*/ 3731740 w 3936509"/>
                <a:gd name="connsiteY38" fmla="*/ 494270 h 504862"/>
                <a:gd name="connsiteX39" fmla="*/ 3657600 w 3936509"/>
                <a:gd name="connsiteY39" fmla="*/ 504862 h 504862"/>
                <a:gd name="connsiteX40" fmla="*/ 3385751 w 3936509"/>
                <a:gd name="connsiteY40" fmla="*/ 222422 h 504862"/>
                <a:gd name="connsiteX41" fmla="*/ 3357507 w 3936509"/>
                <a:gd name="connsiteY41" fmla="*/ 201239 h 504862"/>
                <a:gd name="connsiteX42" fmla="*/ 3318672 w 3936509"/>
                <a:gd name="connsiteY42" fmla="*/ 187117 h 504862"/>
                <a:gd name="connsiteX43" fmla="*/ 3258653 w 3936509"/>
                <a:gd name="connsiteY43" fmla="*/ 176525 h 504862"/>
                <a:gd name="connsiteX44" fmla="*/ 3025640 w 3936509"/>
                <a:gd name="connsiteY44" fmla="*/ 197708 h 504862"/>
                <a:gd name="connsiteX45" fmla="*/ 2563144 w 3936509"/>
                <a:gd name="connsiteY45" fmla="*/ 240074 h 504862"/>
                <a:gd name="connsiteX46" fmla="*/ 1814678 w 3936509"/>
                <a:gd name="connsiteY46" fmla="*/ 303623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936509" h="504862">
                  <a:moveTo>
                    <a:pt x="1814678" y="303623"/>
                  </a:moveTo>
                  <a:lnTo>
                    <a:pt x="1362774" y="345989"/>
                  </a:lnTo>
                  <a:lnTo>
                    <a:pt x="900278" y="388355"/>
                  </a:lnTo>
                  <a:lnTo>
                    <a:pt x="533106" y="420130"/>
                  </a:lnTo>
                  <a:lnTo>
                    <a:pt x="314214" y="423660"/>
                  </a:lnTo>
                  <a:lnTo>
                    <a:pt x="233013" y="416599"/>
                  </a:lnTo>
                  <a:lnTo>
                    <a:pt x="183586" y="406008"/>
                  </a:lnTo>
                  <a:lnTo>
                    <a:pt x="24713" y="307154"/>
                  </a:lnTo>
                  <a:lnTo>
                    <a:pt x="0" y="218891"/>
                  </a:lnTo>
                  <a:lnTo>
                    <a:pt x="102384" y="250666"/>
                  </a:lnTo>
                  <a:lnTo>
                    <a:pt x="162403" y="264788"/>
                  </a:lnTo>
                  <a:lnTo>
                    <a:pt x="240074" y="271849"/>
                  </a:lnTo>
                  <a:lnTo>
                    <a:pt x="345989" y="275379"/>
                  </a:lnTo>
                  <a:lnTo>
                    <a:pt x="462496" y="268318"/>
                  </a:lnTo>
                  <a:lnTo>
                    <a:pt x="667265" y="247135"/>
                  </a:lnTo>
                  <a:lnTo>
                    <a:pt x="932052" y="218891"/>
                  </a:lnTo>
                  <a:lnTo>
                    <a:pt x="1225084" y="187117"/>
                  </a:lnTo>
                  <a:lnTo>
                    <a:pt x="1521646" y="155342"/>
                  </a:lnTo>
                  <a:lnTo>
                    <a:pt x="1772312" y="116507"/>
                  </a:lnTo>
                  <a:lnTo>
                    <a:pt x="2005325" y="91793"/>
                  </a:lnTo>
                  <a:lnTo>
                    <a:pt x="2556083" y="42366"/>
                  </a:lnTo>
                  <a:lnTo>
                    <a:pt x="3043292" y="10592"/>
                  </a:lnTo>
                  <a:lnTo>
                    <a:pt x="3188043" y="3531"/>
                  </a:lnTo>
                  <a:lnTo>
                    <a:pt x="3301019" y="0"/>
                  </a:lnTo>
                  <a:lnTo>
                    <a:pt x="3396343" y="3531"/>
                  </a:lnTo>
                  <a:lnTo>
                    <a:pt x="3488136" y="14122"/>
                  </a:lnTo>
                  <a:lnTo>
                    <a:pt x="3544624" y="28244"/>
                  </a:lnTo>
                  <a:lnTo>
                    <a:pt x="3586990" y="49427"/>
                  </a:lnTo>
                  <a:lnTo>
                    <a:pt x="3707027" y="141220"/>
                  </a:lnTo>
                  <a:lnTo>
                    <a:pt x="3802350" y="222422"/>
                  </a:lnTo>
                  <a:lnTo>
                    <a:pt x="3869430" y="282440"/>
                  </a:lnTo>
                  <a:lnTo>
                    <a:pt x="3904735" y="321276"/>
                  </a:lnTo>
                  <a:lnTo>
                    <a:pt x="3922387" y="349520"/>
                  </a:lnTo>
                  <a:lnTo>
                    <a:pt x="3932979" y="381294"/>
                  </a:lnTo>
                  <a:lnTo>
                    <a:pt x="3936509" y="420130"/>
                  </a:lnTo>
                  <a:lnTo>
                    <a:pt x="3922387" y="473087"/>
                  </a:lnTo>
                  <a:lnTo>
                    <a:pt x="3894143" y="483679"/>
                  </a:lnTo>
                  <a:lnTo>
                    <a:pt x="3816472" y="490740"/>
                  </a:lnTo>
                  <a:lnTo>
                    <a:pt x="3731740" y="494270"/>
                  </a:lnTo>
                  <a:lnTo>
                    <a:pt x="3657600" y="504862"/>
                  </a:lnTo>
                  <a:lnTo>
                    <a:pt x="3385751" y="222422"/>
                  </a:lnTo>
                  <a:lnTo>
                    <a:pt x="3357507" y="201239"/>
                  </a:lnTo>
                  <a:lnTo>
                    <a:pt x="3318672" y="187117"/>
                  </a:lnTo>
                  <a:lnTo>
                    <a:pt x="3258653" y="176525"/>
                  </a:lnTo>
                  <a:lnTo>
                    <a:pt x="3025640" y="197708"/>
                  </a:lnTo>
                  <a:lnTo>
                    <a:pt x="2563144" y="240074"/>
                  </a:lnTo>
                  <a:lnTo>
                    <a:pt x="1814678" y="30362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CD87572A-3B06-4465-A655-FDE3E171C3AC}"/>
                </a:ext>
              </a:extLst>
            </p:cNvPr>
            <p:cNvSpPr/>
            <p:nvPr/>
          </p:nvSpPr>
          <p:spPr>
            <a:xfrm>
              <a:off x="6380163" y="2293938"/>
              <a:ext cx="744537" cy="641350"/>
            </a:xfrm>
            <a:custGeom>
              <a:avLst/>
              <a:gdLst>
                <a:gd name="connsiteX0" fmla="*/ 188119 w 745331"/>
                <a:gd name="connsiteY0" fmla="*/ 411956 h 642937"/>
                <a:gd name="connsiteX1" fmla="*/ 326231 w 745331"/>
                <a:gd name="connsiteY1" fmla="*/ 261937 h 642937"/>
                <a:gd name="connsiteX2" fmla="*/ 404812 w 745331"/>
                <a:gd name="connsiteY2" fmla="*/ 166687 h 642937"/>
                <a:gd name="connsiteX3" fmla="*/ 423862 w 745331"/>
                <a:gd name="connsiteY3" fmla="*/ 138112 h 642937"/>
                <a:gd name="connsiteX4" fmla="*/ 433387 w 745331"/>
                <a:gd name="connsiteY4" fmla="*/ 111919 h 642937"/>
                <a:gd name="connsiteX5" fmla="*/ 431006 w 745331"/>
                <a:gd name="connsiteY5" fmla="*/ 78581 h 642937"/>
                <a:gd name="connsiteX6" fmla="*/ 402431 w 745331"/>
                <a:gd name="connsiteY6" fmla="*/ 0 h 642937"/>
                <a:gd name="connsiteX7" fmla="*/ 745331 w 745331"/>
                <a:gd name="connsiteY7" fmla="*/ 328612 h 642937"/>
                <a:gd name="connsiteX8" fmla="*/ 692944 w 745331"/>
                <a:gd name="connsiteY8" fmla="*/ 340519 h 642937"/>
                <a:gd name="connsiteX9" fmla="*/ 604837 w 745331"/>
                <a:gd name="connsiteY9" fmla="*/ 385762 h 642937"/>
                <a:gd name="connsiteX10" fmla="*/ 416719 w 745331"/>
                <a:gd name="connsiteY10" fmla="*/ 469106 h 642937"/>
                <a:gd name="connsiteX11" fmla="*/ 190500 w 745331"/>
                <a:gd name="connsiteY11" fmla="*/ 571500 h 642937"/>
                <a:gd name="connsiteX12" fmla="*/ 52387 w 745331"/>
                <a:gd name="connsiteY12" fmla="*/ 631031 h 642937"/>
                <a:gd name="connsiteX13" fmla="*/ 28575 w 745331"/>
                <a:gd name="connsiteY13" fmla="*/ 642937 h 642937"/>
                <a:gd name="connsiteX14" fmla="*/ 11906 w 745331"/>
                <a:gd name="connsiteY14" fmla="*/ 640556 h 642937"/>
                <a:gd name="connsiteX15" fmla="*/ 0 w 745331"/>
                <a:gd name="connsiteY15" fmla="*/ 633412 h 642937"/>
                <a:gd name="connsiteX16" fmla="*/ 2381 w 745331"/>
                <a:gd name="connsiteY16" fmla="*/ 614362 h 642937"/>
                <a:gd name="connsiteX17" fmla="*/ 19050 w 745331"/>
                <a:gd name="connsiteY17" fmla="*/ 590550 h 642937"/>
                <a:gd name="connsiteX18" fmla="*/ 80962 w 745331"/>
                <a:gd name="connsiteY18" fmla="*/ 528637 h 642937"/>
                <a:gd name="connsiteX19" fmla="*/ 188119 w 745331"/>
                <a:gd name="connsiteY19" fmla="*/ 411956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5331" h="642937">
                  <a:moveTo>
                    <a:pt x="188119" y="411956"/>
                  </a:moveTo>
                  <a:lnTo>
                    <a:pt x="326231" y="261937"/>
                  </a:lnTo>
                  <a:lnTo>
                    <a:pt x="404812" y="166687"/>
                  </a:lnTo>
                  <a:lnTo>
                    <a:pt x="423862" y="138112"/>
                  </a:lnTo>
                  <a:lnTo>
                    <a:pt x="433387" y="111919"/>
                  </a:lnTo>
                  <a:lnTo>
                    <a:pt x="431006" y="78581"/>
                  </a:lnTo>
                  <a:lnTo>
                    <a:pt x="402431" y="0"/>
                  </a:lnTo>
                  <a:lnTo>
                    <a:pt x="745331" y="328612"/>
                  </a:lnTo>
                  <a:lnTo>
                    <a:pt x="692944" y="340519"/>
                  </a:lnTo>
                  <a:lnTo>
                    <a:pt x="604837" y="385762"/>
                  </a:lnTo>
                  <a:lnTo>
                    <a:pt x="416719" y="469106"/>
                  </a:lnTo>
                  <a:lnTo>
                    <a:pt x="190500" y="571500"/>
                  </a:lnTo>
                  <a:lnTo>
                    <a:pt x="52387" y="631031"/>
                  </a:lnTo>
                  <a:lnTo>
                    <a:pt x="28575" y="642937"/>
                  </a:lnTo>
                  <a:lnTo>
                    <a:pt x="11906" y="640556"/>
                  </a:lnTo>
                  <a:lnTo>
                    <a:pt x="0" y="633412"/>
                  </a:lnTo>
                  <a:lnTo>
                    <a:pt x="2381" y="614362"/>
                  </a:lnTo>
                  <a:lnTo>
                    <a:pt x="19050" y="590550"/>
                  </a:lnTo>
                  <a:lnTo>
                    <a:pt x="80962" y="528637"/>
                  </a:lnTo>
                  <a:lnTo>
                    <a:pt x="188119" y="4119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9575E1F0-C71F-4C23-BD25-445B2E6D2B55}"/>
                </a:ext>
              </a:extLst>
            </p:cNvPr>
            <p:cNvSpPr/>
            <p:nvPr/>
          </p:nvSpPr>
          <p:spPr>
            <a:xfrm>
              <a:off x="4846638" y="2552700"/>
              <a:ext cx="409575" cy="1838325"/>
            </a:xfrm>
            <a:custGeom>
              <a:avLst/>
              <a:gdLst>
                <a:gd name="connsiteX0" fmla="*/ 95250 w 409575"/>
                <a:gd name="connsiteY0" fmla="*/ 914400 h 1837718"/>
                <a:gd name="connsiteX1" fmla="*/ 95250 w 409575"/>
                <a:gd name="connsiteY1" fmla="*/ 276225 h 1837718"/>
                <a:gd name="connsiteX2" fmla="*/ 95250 w 409575"/>
                <a:gd name="connsiteY2" fmla="*/ 230981 h 1837718"/>
                <a:gd name="connsiteX3" fmla="*/ 88106 w 409575"/>
                <a:gd name="connsiteY3" fmla="*/ 192881 h 1837718"/>
                <a:gd name="connsiteX4" fmla="*/ 64294 w 409575"/>
                <a:gd name="connsiteY4" fmla="*/ 138113 h 1837718"/>
                <a:gd name="connsiteX5" fmla="*/ 30956 w 409575"/>
                <a:gd name="connsiteY5" fmla="*/ 76200 h 1837718"/>
                <a:gd name="connsiteX6" fmla="*/ 11906 w 409575"/>
                <a:gd name="connsiteY6" fmla="*/ 52388 h 1837718"/>
                <a:gd name="connsiteX7" fmla="*/ 0 w 409575"/>
                <a:gd name="connsiteY7" fmla="*/ 35719 h 1837718"/>
                <a:gd name="connsiteX8" fmla="*/ 0 w 409575"/>
                <a:gd name="connsiteY8" fmla="*/ 21431 h 1837718"/>
                <a:gd name="connsiteX9" fmla="*/ 7144 w 409575"/>
                <a:gd name="connsiteY9" fmla="*/ 11906 h 1837718"/>
                <a:gd name="connsiteX10" fmla="*/ 23812 w 409575"/>
                <a:gd name="connsiteY10" fmla="*/ 2381 h 1837718"/>
                <a:gd name="connsiteX11" fmla="*/ 47625 w 409575"/>
                <a:gd name="connsiteY11" fmla="*/ 0 h 1837718"/>
                <a:gd name="connsiteX12" fmla="*/ 76200 w 409575"/>
                <a:gd name="connsiteY12" fmla="*/ 2381 h 1837718"/>
                <a:gd name="connsiteX13" fmla="*/ 107156 w 409575"/>
                <a:gd name="connsiteY13" fmla="*/ 11906 h 1837718"/>
                <a:gd name="connsiteX14" fmla="*/ 171450 w 409575"/>
                <a:gd name="connsiteY14" fmla="*/ 40481 h 1837718"/>
                <a:gd name="connsiteX15" fmla="*/ 261937 w 409575"/>
                <a:gd name="connsiteY15" fmla="*/ 90488 h 1837718"/>
                <a:gd name="connsiteX16" fmla="*/ 345281 w 409575"/>
                <a:gd name="connsiteY16" fmla="*/ 142875 h 1837718"/>
                <a:gd name="connsiteX17" fmla="*/ 381000 w 409575"/>
                <a:gd name="connsiteY17" fmla="*/ 173831 h 1837718"/>
                <a:gd name="connsiteX18" fmla="*/ 395287 w 409575"/>
                <a:gd name="connsiteY18" fmla="*/ 190500 h 1837718"/>
                <a:gd name="connsiteX19" fmla="*/ 407194 w 409575"/>
                <a:gd name="connsiteY19" fmla="*/ 216694 h 1837718"/>
                <a:gd name="connsiteX20" fmla="*/ 409575 w 409575"/>
                <a:gd name="connsiteY20" fmla="*/ 242888 h 1837718"/>
                <a:gd name="connsiteX21" fmla="*/ 397669 w 409575"/>
                <a:gd name="connsiteY21" fmla="*/ 269081 h 1837718"/>
                <a:gd name="connsiteX22" fmla="*/ 369094 w 409575"/>
                <a:gd name="connsiteY22" fmla="*/ 309563 h 1837718"/>
                <a:gd name="connsiteX23" fmla="*/ 364331 w 409575"/>
                <a:gd name="connsiteY23" fmla="*/ 328613 h 1837718"/>
                <a:gd name="connsiteX24" fmla="*/ 361950 w 409575"/>
                <a:gd name="connsiteY24" fmla="*/ 395288 h 1837718"/>
                <a:gd name="connsiteX25" fmla="*/ 335756 w 409575"/>
                <a:gd name="connsiteY25" fmla="*/ 569119 h 1837718"/>
                <a:gd name="connsiteX26" fmla="*/ 342900 w 409575"/>
                <a:gd name="connsiteY26" fmla="*/ 1026319 h 1837718"/>
                <a:gd name="connsiteX27" fmla="*/ 340519 w 409575"/>
                <a:gd name="connsiteY27" fmla="*/ 1738313 h 1837718"/>
                <a:gd name="connsiteX28" fmla="*/ 92869 w 409575"/>
                <a:gd name="connsiteY28" fmla="*/ 1754981 h 1837718"/>
                <a:gd name="connsiteX29" fmla="*/ 95250 w 409575"/>
                <a:gd name="connsiteY29" fmla="*/ 914400 h 18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9575" h="1837718">
                  <a:moveTo>
                    <a:pt x="95250" y="914400"/>
                  </a:moveTo>
                  <a:lnTo>
                    <a:pt x="95250" y="276225"/>
                  </a:lnTo>
                  <a:lnTo>
                    <a:pt x="95250" y="230981"/>
                  </a:lnTo>
                  <a:lnTo>
                    <a:pt x="88106" y="192881"/>
                  </a:lnTo>
                  <a:lnTo>
                    <a:pt x="64294" y="138113"/>
                  </a:lnTo>
                  <a:lnTo>
                    <a:pt x="30956" y="76200"/>
                  </a:lnTo>
                  <a:lnTo>
                    <a:pt x="11906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3812" y="2381"/>
                  </a:lnTo>
                  <a:lnTo>
                    <a:pt x="47625" y="0"/>
                  </a:lnTo>
                  <a:lnTo>
                    <a:pt x="76200" y="2381"/>
                  </a:lnTo>
                  <a:lnTo>
                    <a:pt x="107156" y="11906"/>
                  </a:lnTo>
                  <a:lnTo>
                    <a:pt x="171450" y="40481"/>
                  </a:lnTo>
                  <a:lnTo>
                    <a:pt x="261937" y="90488"/>
                  </a:lnTo>
                  <a:lnTo>
                    <a:pt x="345281" y="142875"/>
                  </a:lnTo>
                  <a:lnTo>
                    <a:pt x="381000" y="173831"/>
                  </a:lnTo>
                  <a:lnTo>
                    <a:pt x="395287" y="190500"/>
                  </a:lnTo>
                  <a:lnTo>
                    <a:pt x="407194" y="216694"/>
                  </a:lnTo>
                  <a:lnTo>
                    <a:pt x="409575" y="242888"/>
                  </a:lnTo>
                  <a:lnTo>
                    <a:pt x="397669" y="269081"/>
                  </a:lnTo>
                  <a:lnTo>
                    <a:pt x="369094" y="309563"/>
                  </a:lnTo>
                  <a:lnTo>
                    <a:pt x="364331" y="328613"/>
                  </a:lnTo>
                  <a:cubicBezTo>
                    <a:pt x="363537" y="350838"/>
                    <a:pt x="362744" y="373063"/>
                    <a:pt x="361950" y="395288"/>
                  </a:cubicBezTo>
                  <a:lnTo>
                    <a:pt x="335756" y="569119"/>
                  </a:lnTo>
                  <a:lnTo>
                    <a:pt x="342900" y="1026319"/>
                  </a:lnTo>
                  <a:cubicBezTo>
                    <a:pt x="342106" y="1263650"/>
                    <a:pt x="341313" y="1500982"/>
                    <a:pt x="340519" y="1738313"/>
                  </a:cubicBezTo>
                  <a:cubicBezTo>
                    <a:pt x="258026" y="1744659"/>
                    <a:pt x="92869" y="1837718"/>
                    <a:pt x="92869" y="1754981"/>
                  </a:cubicBezTo>
                  <a:cubicBezTo>
                    <a:pt x="93663" y="1474787"/>
                    <a:pt x="94456" y="1194594"/>
                    <a:pt x="95250" y="914400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5F770AD4-C500-40CB-9274-6D01E3446280}"/>
                </a:ext>
              </a:extLst>
            </p:cNvPr>
            <p:cNvSpPr/>
            <p:nvPr/>
          </p:nvSpPr>
          <p:spPr>
            <a:xfrm>
              <a:off x="3767138" y="3402013"/>
              <a:ext cx="2444750" cy="469900"/>
            </a:xfrm>
            <a:custGeom>
              <a:avLst/>
              <a:gdLst>
                <a:gd name="connsiteX0" fmla="*/ 973931 w 2445543"/>
                <a:gd name="connsiteY0" fmla="*/ 381000 h 469107"/>
                <a:gd name="connsiteX1" fmla="*/ 635793 w 2445543"/>
                <a:gd name="connsiteY1" fmla="*/ 428625 h 469107"/>
                <a:gd name="connsiteX2" fmla="*/ 471487 w 2445543"/>
                <a:gd name="connsiteY2" fmla="*/ 461963 h 469107"/>
                <a:gd name="connsiteX3" fmla="*/ 421481 w 2445543"/>
                <a:gd name="connsiteY3" fmla="*/ 469107 h 469107"/>
                <a:gd name="connsiteX4" fmla="*/ 385762 w 2445543"/>
                <a:gd name="connsiteY4" fmla="*/ 469107 h 469107"/>
                <a:gd name="connsiteX5" fmla="*/ 347662 w 2445543"/>
                <a:gd name="connsiteY5" fmla="*/ 459582 h 469107"/>
                <a:gd name="connsiteX6" fmla="*/ 288131 w 2445543"/>
                <a:gd name="connsiteY6" fmla="*/ 431007 h 469107"/>
                <a:gd name="connsiteX7" fmla="*/ 216693 w 2445543"/>
                <a:gd name="connsiteY7" fmla="*/ 383382 h 469107"/>
                <a:gd name="connsiteX8" fmla="*/ 128587 w 2445543"/>
                <a:gd name="connsiteY8" fmla="*/ 311944 h 469107"/>
                <a:gd name="connsiteX9" fmla="*/ 76200 w 2445543"/>
                <a:gd name="connsiteY9" fmla="*/ 269082 h 469107"/>
                <a:gd name="connsiteX10" fmla="*/ 16668 w 2445543"/>
                <a:gd name="connsiteY10" fmla="*/ 211932 h 469107"/>
                <a:gd name="connsiteX11" fmla="*/ 4762 w 2445543"/>
                <a:gd name="connsiteY11" fmla="*/ 190500 h 469107"/>
                <a:gd name="connsiteX12" fmla="*/ 0 w 2445543"/>
                <a:gd name="connsiteY12" fmla="*/ 173832 h 469107"/>
                <a:gd name="connsiteX13" fmla="*/ 7143 w 2445543"/>
                <a:gd name="connsiteY13" fmla="*/ 161925 h 469107"/>
                <a:gd name="connsiteX14" fmla="*/ 23812 w 2445543"/>
                <a:gd name="connsiteY14" fmla="*/ 154782 h 469107"/>
                <a:gd name="connsiteX15" fmla="*/ 45243 w 2445543"/>
                <a:gd name="connsiteY15" fmla="*/ 154782 h 469107"/>
                <a:gd name="connsiteX16" fmla="*/ 138112 w 2445543"/>
                <a:gd name="connsiteY16" fmla="*/ 188119 h 469107"/>
                <a:gd name="connsiteX17" fmla="*/ 207168 w 2445543"/>
                <a:gd name="connsiteY17" fmla="*/ 209550 h 469107"/>
                <a:gd name="connsiteX18" fmla="*/ 254793 w 2445543"/>
                <a:gd name="connsiteY18" fmla="*/ 223838 h 469107"/>
                <a:gd name="connsiteX19" fmla="*/ 323850 w 2445543"/>
                <a:gd name="connsiteY19" fmla="*/ 235744 h 469107"/>
                <a:gd name="connsiteX20" fmla="*/ 381000 w 2445543"/>
                <a:gd name="connsiteY20" fmla="*/ 245269 h 469107"/>
                <a:gd name="connsiteX21" fmla="*/ 447675 w 2445543"/>
                <a:gd name="connsiteY21" fmla="*/ 247650 h 469107"/>
                <a:gd name="connsiteX22" fmla="*/ 611981 w 2445543"/>
                <a:gd name="connsiteY22" fmla="*/ 238125 h 469107"/>
                <a:gd name="connsiteX23" fmla="*/ 854868 w 2445543"/>
                <a:gd name="connsiteY23" fmla="*/ 211932 h 469107"/>
                <a:gd name="connsiteX24" fmla="*/ 1173956 w 2445543"/>
                <a:gd name="connsiteY24" fmla="*/ 178594 h 469107"/>
                <a:gd name="connsiteX25" fmla="*/ 1435893 w 2445543"/>
                <a:gd name="connsiteY25" fmla="*/ 157163 h 469107"/>
                <a:gd name="connsiteX26" fmla="*/ 1647825 w 2445543"/>
                <a:gd name="connsiteY26" fmla="*/ 140494 h 469107"/>
                <a:gd name="connsiteX27" fmla="*/ 1733550 w 2445543"/>
                <a:gd name="connsiteY27" fmla="*/ 126207 h 469107"/>
                <a:gd name="connsiteX28" fmla="*/ 1852612 w 2445543"/>
                <a:gd name="connsiteY28" fmla="*/ 104775 h 469107"/>
                <a:gd name="connsiteX29" fmla="*/ 1914525 w 2445543"/>
                <a:gd name="connsiteY29" fmla="*/ 90488 h 469107"/>
                <a:gd name="connsiteX30" fmla="*/ 2038350 w 2445543"/>
                <a:gd name="connsiteY30" fmla="*/ 26194 h 469107"/>
                <a:gd name="connsiteX31" fmla="*/ 2088356 w 2445543"/>
                <a:gd name="connsiteY31" fmla="*/ 0 h 469107"/>
                <a:gd name="connsiteX32" fmla="*/ 2119312 w 2445543"/>
                <a:gd name="connsiteY32" fmla="*/ 0 h 469107"/>
                <a:gd name="connsiteX33" fmla="*/ 2183606 w 2445543"/>
                <a:gd name="connsiteY33" fmla="*/ 4763 h 469107"/>
                <a:gd name="connsiteX34" fmla="*/ 2262187 w 2445543"/>
                <a:gd name="connsiteY34" fmla="*/ 26194 h 469107"/>
                <a:gd name="connsiteX35" fmla="*/ 2331243 w 2445543"/>
                <a:gd name="connsiteY35" fmla="*/ 52388 h 469107"/>
                <a:gd name="connsiteX36" fmla="*/ 2376487 w 2445543"/>
                <a:gd name="connsiteY36" fmla="*/ 76200 h 469107"/>
                <a:gd name="connsiteX37" fmla="*/ 2402681 w 2445543"/>
                <a:gd name="connsiteY37" fmla="*/ 97632 h 469107"/>
                <a:gd name="connsiteX38" fmla="*/ 2416968 w 2445543"/>
                <a:gd name="connsiteY38" fmla="*/ 111919 h 469107"/>
                <a:gd name="connsiteX39" fmla="*/ 2431256 w 2445543"/>
                <a:gd name="connsiteY39" fmla="*/ 128588 h 469107"/>
                <a:gd name="connsiteX40" fmla="*/ 2440781 w 2445543"/>
                <a:gd name="connsiteY40" fmla="*/ 147638 h 469107"/>
                <a:gd name="connsiteX41" fmla="*/ 2445543 w 2445543"/>
                <a:gd name="connsiteY41" fmla="*/ 173832 h 469107"/>
                <a:gd name="connsiteX42" fmla="*/ 2445543 w 2445543"/>
                <a:gd name="connsiteY42" fmla="*/ 216694 h 469107"/>
                <a:gd name="connsiteX43" fmla="*/ 2433637 w 2445543"/>
                <a:gd name="connsiteY43" fmla="*/ 254794 h 469107"/>
                <a:gd name="connsiteX44" fmla="*/ 2416968 w 2445543"/>
                <a:gd name="connsiteY44" fmla="*/ 273844 h 469107"/>
                <a:gd name="connsiteX45" fmla="*/ 2388393 w 2445543"/>
                <a:gd name="connsiteY45" fmla="*/ 283369 h 469107"/>
                <a:gd name="connsiteX46" fmla="*/ 2307431 w 2445543"/>
                <a:gd name="connsiteY46" fmla="*/ 288132 h 469107"/>
                <a:gd name="connsiteX47" fmla="*/ 1933575 w 2445543"/>
                <a:gd name="connsiteY47" fmla="*/ 304800 h 469107"/>
                <a:gd name="connsiteX48" fmla="*/ 1414462 w 2445543"/>
                <a:gd name="connsiteY48" fmla="*/ 333375 h 469107"/>
                <a:gd name="connsiteX49" fmla="*/ 1159668 w 2445543"/>
                <a:gd name="connsiteY49" fmla="*/ 359569 h 469107"/>
                <a:gd name="connsiteX50" fmla="*/ 973931 w 2445543"/>
                <a:gd name="connsiteY50" fmla="*/ 381000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469107">
                  <a:moveTo>
                    <a:pt x="973931" y="381000"/>
                  </a:moveTo>
                  <a:lnTo>
                    <a:pt x="635793" y="428625"/>
                  </a:lnTo>
                  <a:lnTo>
                    <a:pt x="471487" y="461963"/>
                  </a:lnTo>
                  <a:lnTo>
                    <a:pt x="421481" y="469107"/>
                  </a:lnTo>
                  <a:lnTo>
                    <a:pt x="385762" y="469107"/>
                  </a:lnTo>
                  <a:lnTo>
                    <a:pt x="347662" y="459582"/>
                  </a:lnTo>
                  <a:lnTo>
                    <a:pt x="288131" y="431007"/>
                  </a:lnTo>
                  <a:lnTo>
                    <a:pt x="216693" y="383382"/>
                  </a:lnTo>
                  <a:lnTo>
                    <a:pt x="128587" y="311944"/>
                  </a:lnTo>
                  <a:lnTo>
                    <a:pt x="76200" y="269082"/>
                  </a:lnTo>
                  <a:lnTo>
                    <a:pt x="16668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7143" y="161925"/>
                  </a:lnTo>
                  <a:lnTo>
                    <a:pt x="23812" y="154782"/>
                  </a:lnTo>
                  <a:lnTo>
                    <a:pt x="45243" y="154782"/>
                  </a:lnTo>
                  <a:lnTo>
                    <a:pt x="138112" y="188119"/>
                  </a:lnTo>
                  <a:lnTo>
                    <a:pt x="207168" y="209550"/>
                  </a:lnTo>
                  <a:lnTo>
                    <a:pt x="254793" y="223838"/>
                  </a:lnTo>
                  <a:lnTo>
                    <a:pt x="323850" y="235744"/>
                  </a:lnTo>
                  <a:cubicBezTo>
                    <a:pt x="379400" y="245405"/>
                    <a:pt x="360088" y="245269"/>
                    <a:pt x="381000" y="245269"/>
                  </a:cubicBezTo>
                  <a:lnTo>
                    <a:pt x="447675" y="247650"/>
                  </a:lnTo>
                  <a:lnTo>
                    <a:pt x="611981" y="238125"/>
                  </a:lnTo>
                  <a:lnTo>
                    <a:pt x="854868" y="211932"/>
                  </a:lnTo>
                  <a:lnTo>
                    <a:pt x="1173956" y="178594"/>
                  </a:lnTo>
                  <a:lnTo>
                    <a:pt x="1435893" y="157163"/>
                  </a:lnTo>
                  <a:lnTo>
                    <a:pt x="1647825" y="140494"/>
                  </a:lnTo>
                  <a:lnTo>
                    <a:pt x="1733550" y="126207"/>
                  </a:lnTo>
                  <a:lnTo>
                    <a:pt x="1852612" y="104775"/>
                  </a:lnTo>
                  <a:lnTo>
                    <a:pt x="1914525" y="90488"/>
                  </a:lnTo>
                  <a:lnTo>
                    <a:pt x="2038350" y="26194"/>
                  </a:lnTo>
                  <a:lnTo>
                    <a:pt x="2088356" y="0"/>
                  </a:lnTo>
                  <a:lnTo>
                    <a:pt x="2119312" y="0"/>
                  </a:lnTo>
                  <a:lnTo>
                    <a:pt x="2183606" y="4763"/>
                  </a:lnTo>
                  <a:lnTo>
                    <a:pt x="2262187" y="26194"/>
                  </a:lnTo>
                  <a:lnTo>
                    <a:pt x="2331243" y="52388"/>
                  </a:lnTo>
                  <a:lnTo>
                    <a:pt x="2376487" y="76200"/>
                  </a:lnTo>
                  <a:lnTo>
                    <a:pt x="2402681" y="97632"/>
                  </a:lnTo>
                  <a:lnTo>
                    <a:pt x="2416968" y="111919"/>
                  </a:lnTo>
                  <a:lnTo>
                    <a:pt x="2431256" y="128588"/>
                  </a:lnTo>
                  <a:lnTo>
                    <a:pt x="2440781" y="147638"/>
                  </a:lnTo>
                  <a:lnTo>
                    <a:pt x="2445543" y="173832"/>
                  </a:lnTo>
                  <a:lnTo>
                    <a:pt x="2445543" y="216694"/>
                  </a:lnTo>
                  <a:lnTo>
                    <a:pt x="2433637" y="254794"/>
                  </a:lnTo>
                  <a:lnTo>
                    <a:pt x="2416968" y="273844"/>
                  </a:lnTo>
                  <a:lnTo>
                    <a:pt x="2388393" y="283369"/>
                  </a:lnTo>
                  <a:lnTo>
                    <a:pt x="2307431" y="288132"/>
                  </a:lnTo>
                  <a:lnTo>
                    <a:pt x="1933575" y="304800"/>
                  </a:lnTo>
                  <a:lnTo>
                    <a:pt x="1414462" y="333375"/>
                  </a:lnTo>
                  <a:lnTo>
                    <a:pt x="1159668" y="359569"/>
                  </a:lnTo>
                  <a:lnTo>
                    <a:pt x="973931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8285B74C-032D-456A-946E-F85C86252E7A}"/>
                </a:ext>
              </a:extLst>
            </p:cNvPr>
            <p:cNvSpPr/>
            <p:nvPr/>
          </p:nvSpPr>
          <p:spPr>
            <a:xfrm>
              <a:off x="2994025" y="4051300"/>
              <a:ext cx="4041775" cy="581025"/>
            </a:xfrm>
            <a:custGeom>
              <a:avLst/>
              <a:gdLst>
                <a:gd name="connsiteX0" fmla="*/ 1923980 w 4041716"/>
                <a:gd name="connsiteY0" fmla="*/ 360321 h 581273"/>
                <a:gd name="connsiteX1" fmla="*/ 1444684 w 4041716"/>
                <a:gd name="connsiteY1" fmla="*/ 401112 h 581273"/>
                <a:gd name="connsiteX2" fmla="*/ 1077565 w 4041716"/>
                <a:gd name="connsiteY2" fmla="*/ 445303 h 581273"/>
                <a:gd name="connsiteX3" fmla="*/ 744438 w 4041716"/>
                <a:gd name="connsiteY3" fmla="*/ 503090 h 581273"/>
                <a:gd name="connsiteX4" fmla="*/ 676452 w 4041716"/>
                <a:gd name="connsiteY4" fmla="*/ 520086 h 581273"/>
                <a:gd name="connsiteX5" fmla="*/ 567676 w 4041716"/>
                <a:gd name="connsiteY5" fmla="*/ 557478 h 581273"/>
                <a:gd name="connsiteX6" fmla="*/ 509889 w 4041716"/>
                <a:gd name="connsiteY6" fmla="*/ 577874 h 581273"/>
                <a:gd name="connsiteX7" fmla="*/ 486094 w 4041716"/>
                <a:gd name="connsiteY7" fmla="*/ 581273 h 581273"/>
                <a:gd name="connsiteX8" fmla="*/ 455501 w 4041716"/>
                <a:gd name="connsiteY8" fmla="*/ 577874 h 581273"/>
                <a:gd name="connsiteX9" fmla="*/ 418109 w 4041716"/>
                <a:gd name="connsiteY9" fmla="*/ 574475 h 581273"/>
                <a:gd name="connsiteX10" fmla="*/ 353523 w 4041716"/>
                <a:gd name="connsiteY10" fmla="*/ 550680 h 581273"/>
                <a:gd name="connsiteX11" fmla="*/ 220952 w 4041716"/>
                <a:gd name="connsiteY11" fmla="*/ 479295 h 581273"/>
                <a:gd name="connsiteX12" fmla="*/ 129172 w 4041716"/>
                <a:gd name="connsiteY12" fmla="*/ 421508 h 581273"/>
                <a:gd name="connsiteX13" fmla="*/ 40792 w 4041716"/>
                <a:gd name="connsiteY13" fmla="*/ 353523 h 581273"/>
                <a:gd name="connsiteX14" fmla="*/ 6799 w 4041716"/>
                <a:gd name="connsiteY14" fmla="*/ 319530 h 581273"/>
                <a:gd name="connsiteX15" fmla="*/ 0 w 4041716"/>
                <a:gd name="connsiteY15" fmla="*/ 305933 h 581273"/>
                <a:gd name="connsiteX16" fmla="*/ 0 w 4041716"/>
                <a:gd name="connsiteY16" fmla="*/ 282139 h 581273"/>
                <a:gd name="connsiteX17" fmla="*/ 13597 w 4041716"/>
                <a:gd name="connsiteY17" fmla="*/ 271941 h 581273"/>
                <a:gd name="connsiteX18" fmla="*/ 44191 w 4041716"/>
                <a:gd name="connsiteY18" fmla="*/ 271941 h 581273"/>
                <a:gd name="connsiteX19" fmla="*/ 105377 w 4041716"/>
                <a:gd name="connsiteY19" fmla="*/ 292336 h 581273"/>
                <a:gd name="connsiteX20" fmla="*/ 163165 w 4041716"/>
                <a:gd name="connsiteY20" fmla="*/ 305933 h 581273"/>
                <a:gd name="connsiteX21" fmla="*/ 231150 w 4041716"/>
                <a:gd name="connsiteY21" fmla="*/ 319530 h 581273"/>
                <a:gd name="connsiteX22" fmla="*/ 295736 w 4041716"/>
                <a:gd name="connsiteY22" fmla="*/ 329728 h 581273"/>
                <a:gd name="connsiteX23" fmla="*/ 360322 w 4041716"/>
                <a:gd name="connsiteY23" fmla="*/ 336527 h 581273"/>
                <a:gd name="connsiteX24" fmla="*/ 462299 w 4041716"/>
                <a:gd name="connsiteY24" fmla="*/ 329728 h 581273"/>
                <a:gd name="connsiteX25" fmla="*/ 741038 w 4041716"/>
                <a:gd name="connsiteY25" fmla="*/ 305933 h 581273"/>
                <a:gd name="connsiteX26" fmla="*/ 1339308 w 4041716"/>
                <a:gd name="connsiteY26" fmla="*/ 244747 h 581273"/>
                <a:gd name="connsiteX27" fmla="*/ 1696229 w 4041716"/>
                <a:gd name="connsiteY27" fmla="*/ 210754 h 581273"/>
                <a:gd name="connsiteX28" fmla="*/ 1940976 w 4041716"/>
                <a:gd name="connsiteY28" fmla="*/ 180161 h 581273"/>
                <a:gd name="connsiteX29" fmla="*/ 2206118 w 4041716"/>
                <a:gd name="connsiteY29" fmla="*/ 156366 h 581273"/>
                <a:gd name="connsiteX30" fmla="*/ 2597032 w 4041716"/>
                <a:gd name="connsiteY30" fmla="*/ 132571 h 581273"/>
                <a:gd name="connsiteX31" fmla="*/ 2974350 w 4041716"/>
                <a:gd name="connsiteY31" fmla="*/ 108776 h 581273"/>
                <a:gd name="connsiteX32" fmla="*/ 3283682 w 4041716"/>
                <a:gd name="connsiteY32" fmla="*/ 95179 h 581273"/>
                <a:gd name="connsiteX33" fmla="*/ 3358466 w 4041716"/>
                <a:gd name="connsiteY33" fmla="*/ 84982 h 581273"/>
                <a:gd name="connsiteX34" fmla="*/ 3450246 w 4041716"/>
                <a:gd name="connsiteY34" fmla="*/ 50989 h 581273"/>
                <a:gd name="connsiteX35" fmla="*/ 3559022 w 4041716"/>
                <a:gd name="connsiteY35" fmla="*/ 0 h 581273"/>
                <a:gd name="connsiteX36" fmla="*/ 3633806 w 4041716"/>
                <a:gd name="connsiteY36" fmla="*/ 13597 h 581273"/>
                <a:gd name="connsiteX37" fmla="*/ 3759578 w 4041716"/>
                <a:gd name="connsiteY37" fmla="*/ 47590 h 581273"/>
                <a:gd name="connsiteX38" fmla="*/ 3847959 w 4041716"/>
                <a:gd name="connsiteY38" fmla="*/ 74784 h 581273"/>
                <a:gd name="connsiteX39" fmla="*/ 3926142 w 4041716"/>
                <a:gd name="connsiteY39" fmla="*/ 112176 h 581273"/>
                <a:gd name="connsiteX40" fmla="*/ 3973731 w 4041716"/>
                <a:gd name="connsiteY40" fmla="*/ 146168 h 581273"/>
                <a:gd name="connsiteX41" fmla="*/ 4004325 w 4041716"/>
                <a:gd name="connsiteY41" fmla="*/ 173362 h 581273"/>
                <a:gd name="connsiteX42" fmla="*/ 4028119 w 4041716"/>
                <a:gd name="connsiteY42" fmla="*/ 203956 h 581273"/>
                <a:gd name="connsiteX43" fmla="*/ 4041716 w 4041716"/>
                <a:gd name="connsiteY43" fmla="*/ 227750 h 581273"/>
                <a:gd name="connsiteX44" fmla="*/ 4041716 w 4041716"/>
                <a:gd name="connsiteY44" fmla="*/ 268541 h 581273"/>
                <a:gd name="connsiteX45" fmla="*/ 4034918 w 4041716"/>
                <a:gd name="connsiteY45" fmla="*/ 312732 h 581273"/>
                <a:gd name="connsiteX46" fmla="*/ 4007724 w 4041716"/>
                <a:gd name="connsiteY46" fmla="*/ 346724 h 581273"/>
                <a:gd name="connsiteX47" fmla="*/ 3973731 w 4041716"/>
                <a:gd name="connsiteY47" fmla="*/ 353523 h 581273"/>
                <a:gd name="connsiteX48" fmla="*/ 3885351 w 4041716"/>
                <a:gd name="connsiteY48" fmla="*/ 350124 h 581273"/>
                <a:gd name="connsiteX49" fmla="*/ 3599813 w 4041716"/>
                <a:gd name="connsiteY49" fmla="*/ 333127 h 581273"/>
                <a:gd name="connsiteX50" fmla="*/ 3195302 w 4041716"/>
                <a:gd name="connsiteY50" fmla="*/ 312732 h 581273"/>
                <a:gd name="connsiteX51" fmla="*/ 2800988 w 4041716"/>
                <a:gd name="connsiteY51" fmla="*/ 309333 h 581273"/>
                <a:gd name="connsiteX52" fmla="*/ 2410073 w 4041716"/>
                <a:gd name="connsiteY52" fmla="*/ 329728 h 581273"/>
                <a:gd name="connsiteX53" fmla="*/ 1923980 w 4041716"/>
                <a:gd name="connsiteY53" fmla="*/ 360321 h 58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041716" h="581273">
                  <a:moveTo>
                    <a:pt x="1923980" y="360321"/>
                  </a:moveTo>
                  <a:lnTo>
                    <a:pt x="1444684" y="401112"/>
                  </a:lnTo>
                  <a:lnTo>
                    <a:pt x="1077565" y="445303"/>
                  </a:lnTo>
                  <a:lnTo>
                    <a:pt x="744438" y="503090"/>
                  </a:lnTo>
                  <a:lnTo>
                    <a:pt x="676452" y="520086"/>
                  </a:lnTo>
                  <a:lnTo>
                    <a:pt x="567676" y="557478"/>
                  </a:lnTo>
                  <a:lnTo>
                    <a:pt x="509889" y="577874"/>
                  </a:lnTo>
                  <a:lnTo>
                    <a:pt x="486094" y="581273"/>
                  </a:lnTo>
                  <a:lnTo>
                    <a:pt x="455501" y="577874"/>
                  </a:lnTo>
                  <a:lnTo>
                    <a:pt x="418109" y="574475"/>
                  </a:lnTo>
                  <a:lnTo>
                    <a:pt x="353523" y="550680"/>
                  </a:lnTo>
                  <a:lnTo>
                    <a:pt x="220952" y="479295"/>
                  </a:lnTo>
                  <a:lnTo>
                    <a:pt x="129172" y="421508"/>
                  </a:lnTo>
                  <a:lnTo>
                    <a:pt x="40792" y="353523"/>
                  </a:lnTo>
                  <a:lnTo>
                    <a:pt x="6799" y="319530"/>
                  </a:lnTo>
                  <a:lnTo>
                    <a:pt x="0" y="305933"/>
                  </a:lnTo>
                  <a:lnTo>
                    <a:pt x="0" y="282139"/>
                  </a:lnTo>
                  <a:lnTo>
                    <a:pt x="13597" y="271941"/>
                  </a:lnTo>
                  <a:lnTo>
                    <a:pt x="44191" y="271941"/>
                  </a:lnTo>
                  <a:lnTo>
                    <a:pt x="105377" y="292336"/>
                  </a:lnTo>
                  <a:lnTo>
                    <a:pt x="163165" y="305933"/>
                  </a:lnTo>
                  <a:lnTo>
                    <a:pt x="231150" y="319530"/>
                  </a:lnTo>
                  <a:lnTo>
                    <a:pt x="295736" y="329728"/>
                  </a:lnTo>
                  <a:lnTo>
                    <a:pt x="360322" y="336527"/>
                  </a:lnTo>
                  <a:lnTo>
                    <a:pt x="462299" y="329728"/>
                  </a:lnTo>
                  <a:lnTo>
                    <a:pt x="741038" y="305933"/>
                  </a:lnTo>
                  <a:lnTo>
                    <a:pt x="1339308" y="244747"/>
                  </a:lnTo>
                  <a:lnTo>
                    <a:pt x="1696229" y="210754"/>
                  </a:lnTo>
                  <a:lnTo>
                    <a:pt x="1940976" y="180161"/>
                  </a:lnTo>
                  <a:lnTo>
                    <a:pt x="2206118" y="156366"/>
                  </a:lnTo>
                  <a:lnTo>
                    <a:pt x="2597032" y="132571"/>
                  </a:lnTo>
                  <a:lnTo>
                    <a:pt x="2974350" y="108776"/>
                  </a:lnTo>
                  <a:lnTo>
                    <a:pt x="3283682" y="95179"/>
                  </a:lnTo>
                  <a:lnTo>
                    <a:pt x="3358466" y="84982"/>
                  </a:lnTo>
                  <a:lnTo>
                    <a:pt x="3450246" y="50989"/>
                  </a:lnTo>
                  <a:lnTo>
                    <a:pt x="3559022" y="0"/>
                  </a:lnTo>
                  <a:lnTo>
                    <a:pt x="3633806" y="13597"/>
                  </a:lnTo>
                  <a:lnTo>
                    <a:pt x="3759578" y="47590"/>
                  </a:lnTo>
                  <a:lnTo>
                    <a:pt x="3847959" y="74784"/>
                  </a:lnTo>
                  <a:lnTo>
                    <a:pt x="3926142" y="112176"/>
                  </a:lnTo>
                  <a:lnTo>
                    <a:pt x="3973731" y="146168"/>
                  </a:lnTo>
                  <a:lnTo>
                    <a:pt x="4004325" y="173362"/>
                  </a:lnTo>
                  <a:lnTo>
                    <a:pt x="4028119" y="203956"/>
                  </a:lnTo>
                  <a:lnTo>
                    <a:pt x="4041716" y="227750"/>
                  </a:lnTo>
                  <a:lnTo>
                    <a:pt x="4041716" y="268541"/>
                  </a:lnTo>
                  <a:lnTo>
                    <a:pt x="4034918" y="312732"/>
                  </a:lnTo>
                  <a:lnTo>
                    <a:pt x="4007724" y="346724"/>
                  </a:lnTo>
                  <a:lnTo>
                    <a:pt x="3973731" y="353523"/>
                  </a:lnTo>
                  <a:lnTo>
                    <a:pt x="3885351" y="350124"/>
                  </a:lnTo>
                  <a:lnTo>
                    <a:pt x="3599813" y="333127"/>
                  </a:lnTo>
                  <a:lnTo>
                    <a:pt x="3195302" y="312732"/>
                  </a:lnTo>
                  <a:lnTo>
                    <a:pt x="2800988" y="309333"/>
                  </a:lnTo>
                  <a:lnTo>
                    <a:pt x="2410073" y="329728"/>
                  </a:lnTo>
                  <a:lnTo>
                    <a:pt x="1923980" y="3603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FDD9957C-4449-408B-BB73-DA51269BEBD8}"/>
                </a:ext>
              </a:extLst>
            </p:cNvPr>
            <p:cNvSpPr/>
            <p:nvPr/>
          </p:nvSpPr>
          <p:spPr>
            <a:xfrm>
              <a:off x="4065588" y="4783138"/>
              <a:ext cx="2371725" cy="1057275"/>
            </a:xfrm>
            <a:custGeom>
              <a:avLst/>
              <a:gdLst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66900 w 2371725"/>
                <a:gd name="connsiteY29" fmla="*/ 802482 h 1104900"/>
                <a:gd name="connsiteX30" fmla="*/ 1919287 w 2371725"/>
                <a:gd name="connsiteY30" fmla="*/ 540544 h 1104900"/>
                <a:gd name="connsiteX31" fmla="*/ 1945481 w 2371725"/>
                <a:gd name="connsiteY31" fmla="*/ 414338 h 1104900"/>
                <a:gd name="connsiteX32" fmla="*/ 1950244 w 2371725"/>
                <a:gd name="connsiteY32" fmla="*/ 311944 h 1104900"/>
                <a:gd name="connsiteX33" fmla="*/ 1943100 w 2371725"/>
                <a:gd name="connsiteY33" fmla="*/ 238125 h 1104900"/>
                <a:gd name="connsiteX34" fmla="*/ 1933575 w 2371725"/>
                <a:gd name="connsiteY34" fmla="*/ 219075 h 1104900"/>
                <a:gd name="connsiteX35" fmla="*/ 1909762 w 2371725"/>
                <a:gd name="connsiteY35" fmla="*/ 197644 h 1104900"/>
                <a:gd name="connsiteX36" fmla="*/ 1881187 w 2371725"/>
                <a:gd name="connsiteY36" fmla="*/ 183357 h 1104900"/>
                <a:gd name="connsiteX37" fmla="*/ 1859756 w 2371725"/>
                <a:gd name="connsiteY37" fmla="*/ 178594 h 1104900"/>
                <a:gd name="connsiteX38" fmla="*/ 1816894 w 2371725"/>
                <a:gd name="connsiteY38" fmla="*/ 173832 h 1104900"/>
                <a:gd name="connsiteX39" fmla="*/ 1671637 w 2371725"/>
                <a:gd name="connsiteY39" fmla="*/ 192882 h 1104900"/>
                <a:gd name="connsiteX40" fmla="*/ 1226344 w 2371725"/>
                <a:gd name="connsiteY40" fmla="*/ 250032 h 1104900"/>
                <a:gd name="connsiteX41" fmla="*/ 500062 w 2371725"/>
                <a:gd name="connsiteY41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35150 w 2371725"/>
                <a:gd name="connsiteY29" fmla="*/ 989012 h 1104900"/>
                <a:gd name="connsiteX30" fmla="*/ 1866900 w 2371725"/>
                <a:gd name="connsiteY30" fmla="*/ 802482 h 1104900"/>
                <a:gd name="connsiteX31" fmla="*/ 1919287 w 2371725"/>
                <a:gd name="connsiteY31" fmla="*/ 540544 h 1104900"/>
                <a:gd name="connsiteX32" fmla="*/ 1945481 w 2371725"/>
                <a:gd name="connsiteY32" fmla="*/ 414338 h 1104900"/>
                <a:gd name="connsiteX33" fmla="*/ 1950244 w 2371725"/>
                <a:gd name="connsiteY33" fmla="*/ 311944 h 1104900"/>
                <a:gd name="connsiteX34" fmla="*/ 1943100 w 2371725"/>
                <a:gd name="connsiteY34" fmla="*/ 238125 h 1104900"/>
                <a:gd name="connsiteX35" fmla="*/ 1933575 w 2371725"/>
                <a:gd name="connsiteY35" fmla="*/ 219075 h 1104900"/>
                <a:gd name="connsiteX36" fmla="*/ 1909762 w 2371725"/>
                <a:gd name="connsiteY36" fmla="*/ 197644 h 1104900"/>
                <a:gd name="connsiteX37" fmla="*/ 1881187 w 2371725"/>
                <a:gd name="connsiteY37" fmla="*/ 183357 h 1104900"/>
                <a:gd name="connsiteX38" fmla="*/ 1859756 w 2371725"/>
                <a:gd name="connsiteY38" fmla="*/ 178594 h 1104900"/>
                <a:gd name="connsiteX39" fmla="*/ 1816894 w 2371725"/>
                <a:gd name="connsiteY39" fmla="*/ 173832 h 1104900"/>
                <a:gd name="connsiteX40" fmla="*/ 1671637 w 2371725"/>
                <a:gd name="connsiteY40" fmla="*/ 192882 h 1104900"/>
                <a:gd name="connsiteX41" fmla="*/ 1226344 w 2371725"/>
                <a:gd name="connsiteY41" fmla="*/ 250032 h 1104900"/>
                <a:gd name="connsiteX42" fmla="*/ 500062 w 2371725"/>
                <a:gd name="connsiteY42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23268 w 2371725"/>
                <a:gd name="connsiteY27" fmla="*/ 1058068 h 1104900"/>
                <a:gd name="connsiteX28" fmla="*/ 2005012 w 2371725"/>
                <a:gd name="connsiteY28" fmla="*/ 1104900 h 1104900"/>
                <a:gd name="connsiteX29" fmla="*/ 1816894 w 2371725"/>
                <a:gd name="connsiteY29" fmla="*/ 1088232 h 1104900"/>
                <a:gd name="connsiteX30" fmla="*/ 1835150 w 2371725"/>
                <a:gd name="connsiteY30" fmla="*/ 989012 h 1104900"/>
                <a:gd name="connsiteX31" fmla="*/ 1866900 w 2371725"/>
                <a:gd name="connsiteY31" fmla="*/ 802482 h 1104900"/>
                <a:gd name="connsiteX32" fmla="*/ 1919287 w 2371725"/>
                <a:gd name="connsiteY32" fmla="*/ 540544 h 1104900"/>
                <a:gd name="connsiteX33" fmla="*/ 1945481 w 2371725"/>
                <a:gd name="connsiteY33" fmla="*/ 414338 h 1104900"/>
                <a:gd name="connsiteX34" fmla="*/ 1950244 w 2371725"/>
                <a:gd name="connsiteY34" fmla="*/ 311944 h 1104900"/>
                <a:gd name="connsiteX35" fmla="*/ 1943100 w 2371725"/>
                <a:gd name="connsiteY35" fmla="*/ 238125 h 1104900"/>
                <a:gd name="connsiteX36" fmla="*/ 1933575 w 2371725"/>
                <a:gd name="connsiteY36" fmla="*/ 219075 h 1104900"/>
                <a:gd name="connsiteX37" fmla="*/ 1909762 w 2371725"/>
                <a:gd name="connsiteY37" fmla="*/ 197644 h 1104900"/>
                <a:gd name="connsiteX38" fmla="*/ 1881187 w 2371725"/>
                <a:gd name="connsiteY38" fmla="*/ 183357 h 1104900"/>
                <a:gd name="connsiteX39" fmla="*/ 1859756 w 2371725"/>
                <a:gd name="connsiteY39" fmla="*/ 178594 h 1104900"/>
                <a:gd name="connsiteX40" fmla="*/ 1816894 w 2371725"/>
                <a:gd name="connsiteY40" fmla="*/ 173832 h 1104900"/>
                <a:gd name="connsiteX41" fmla="*/ 1671637 w 2371725"/>
                <a:gd name="connsiteY41" fmla="*/ 192882 h 1104900"/>
                <a:gd name="connsiteX42" fmla="*/ 1226344 w 2371725"/>
                <a:gd name="connsiteY42" fmla="*/ 250032 h 1104900"/>
                <a:gd name="connsiteX43" fmla="*/ 500062 w 2371725"/>
                <a:gd name="connsiteY43" fmla="*/ 333375 h 1104900"/>
                <a:gd name="connsiteX0" fmla="*/ 500062 w 2371725"/>
                <a:gd name="connsiteY0" fmla="*/ 333375 h 1088232"/>
                <a:gd name="connsiteX1" fmla="*/ 45244 w 2371725"/>
                <a:gd name="connsiteY1" fmla="*/ 397669 h 1088232"/>
                <a:gd name="connsiteX2" fmla="*/ 0 w 2371725"/>
                <a:gd name="connsiteY2" fmla="*/ 202407 h 1088232"/>
                <a:gd name="connsiteX3" fmla="*/ 95250 w 2371725"/>
                <a:gd name="connsiteY3" fmla="*/ 195263 h 1088232"/>
                <a:gd name="connsiteX4" fmla="*/ 164306 w 2371725"/>
                <a:gd name="connsiteY4" fmla="*/ 202407 h 1088232"/>
                <a:gd name="connsiteX5" fmla="*/ 395287 w 2371725"/>
                <a:gd name="connsiteY5" fmla="*/ 183357 h 1088232"/>
                <a:gd name="connsiteX6" fmla="*/ 907256 w 2371725"/>
                <a:gd name="connsiteY6" fmla="*/ 140494 h 1088232"/>
                <a:gd name="connsiteX7" fmla="*/ 1314450 w 2371725"/>
                <a:gd name="connsiteY7" fmla="*/ 104775 h 1088232"/>
                <a:gd name="connsiteX8" fmla="*/ 1716881 w 2371725"/>
                <a:gd name="connsiteY8" fmla="*/ 73819 h 1088232"/>
                <a:gd name="connsiteX9" fmla="*/ 1754981 w 2371725"/>
                <a:gd name="connsiteY9" fmla="*/ 45244 h 1088232"/>
                <a:gd name="connsiteX10" fmla="*/ 1788319 w 2371725"/>
                <a:gd name="connsiteY10" fmla="*/ 26194 h 1088232"/>
                <a:gd name="connsiteX11" fmla="*/ 1838325 w 2371725"/>
                <a:gd name="connsiteY11" fmla="*/ 9525 h 1088232"/>
                <a:gd name="connsiteX12" fmla="*/ 1895475 w 2371725"/>
                <a:gd name="connsiteY12" fmla="*/ 0 h 1088232"/>
                <a:gd name="connsiteX13" fmla="*/ 1955006 w 2371725"/>
                <a:gd name="connsiteY13" fmla="*/ 4763 h 1088232"/>
                <a:gd name="connsiteX14" fmla="*/ 1990725 w 2371725"/>
                <a:gd name="connsiteY14" fmla="*/ 16669 h 1088232"/>
                <a:gd name="connsiteX15" fmla="*/ 2074069 w 2371725"/>
                <a:gd name="connsiteY15" fmla="*/ 61913 h 1088232"/>
                <a:gd name="connsiteX16" fmla="*/ 2157412 w 2371725"/>
                <a:gd name="connsiteY16" fmla="*/ 121444 h 1088232"/>
                <a:gd name="connsiteX17" fmla="*/ 2274094 w 2371725"/>
                <a:gd name="connsiteY17" fmla="*/ 209550 h 1088232"/>
                <a:gd name="connsiteX18" fmla="*/ 2326481 w 2371725"/>
                <a:gd name="connsiteY18" fmla="*/ 257175 h 1088232"/>
                <a:gd name="connsiteX19" fmla="*/ 2362200 w 2371725"/>
                <a:gd name="connsiteY19" fmla="*/ 300038 h 1088232"/>
                <a:gd name="connsiteX20" fmla="*/ 2371725 w 2371725"/>
                <a:gd name="connsiteY20" fmla="*/ 326232 h 1088232"/>
                <a:gd name="connsiteX21" fmla="*/ 2371725 w 2371725"/>
                <a:gd name="connsiteY21" fmla="*/ 354807 h 1088232"/>
                <a:gd name="connsiteX22" fmla="*/ 2364581 w 2371725"/>
                <a:gd name="connsiteY22" fmla="*/ 392907 h 1088232"/>
                <a:gd name="connsiteX23" fmla="*/ 2347912 w 2371725"/>
                <a:gd name="connsiteY23" fmla="*/ 426244 h 1088232"/>
                <a:gd name="connsiteX24" fmla="*/ 2309812 w 2371725"/>
                <a:gd name="connsiteY24" fmla="*/ 466725 h 1088232"/>
                <a:gd name="connsiteX25" fmla="*/ 2252662 w 2371725"/>
                <a:gd name="connsiteY25" fmla="*/ 523875 h 1088232"/>
                <a:gd name="connsiteX26" fmla="*/ 2162175 w 2371725"/>
                <a:gd name="connsiteY26" fmla="*/ 750094 h 1088232"/>
                <a:gd name="connsiteX27" fmla="*/ 2023268 w 2371725"/>
                <a:gd name="connsiteY27" fmla="*/ 1058068 h 1088232"/>
                <a:gd name="connsiteX28" fmla="*/ 1816894 w 2371725"/>
                <a:gd name="connsiteY28" fmla="*/ 1088232 h 1088232"/>
                <a:gd name="connsiteX29" fmla="*/ 1835150 w 2371725"/>
                <a:gd name="connsiteY29" fmla="*/ 989012 h 1088232"/>
                <a:gd name="connsiteX30" fmla="*/ 1866900 w 2371725"/>
                <a:gd name="connsiteY30" fmla="*/ 802482 h 1088232"/>
                <a:gd name="connsiteX31" fmla="*/ 1919287 w 2371725"/>
                <a:gd name="connsiteY31" fmla="*/ 540544 h 1088232"/>
                <a:gd name="connsiteX32" fmla="*/ 1945481 w 2371725"/>
                <a:gd name="connsiteY32" fmla="*/ 414338 h 1088232"/>
                <a:gd name="connsiteX33" fmla="*/ 1950244 w 2371725"/>
                <a:gd name="connsiteY33" fmla="*/ 311944 h 1088232"/>
                <a:gd name="connsiteX34" fmla="*/ 1943100 w 2371725"/>
                <a:gd name="connsiteY34" fmla="*/ 238125 h 1088232"/>
                <a:gd name="connsiteX35" fmla="*/ 1933575 w 2371725"/>
                <a:gd name="connsiteY35" fmla="*/ 219075 h 1088232"/>
                <a:gd name="connsiteX36" fmla="*/ 1909762 w 2371725"/>
                <a:gd name="connsiteY36" fmla="*/ 197644 h 1088232"/>
                <a:gd name="connsiteX37" fmla="*/ 1881187 w 2371725"/>
                <a:gd name="connsiteY37" fmla="*/ 183357 h 1088232"/>
                <a:gd name="connsiteX38" fmla="*/ 1859756 w 2371725"/>
                <a:gd name="connsiteY38" fmla="*/ 178594 h 1088232"/>
                <a:gd name="connsiteX39" fmla="*/ 1816894 w 2371725"/>
                <a:gd name="connsiteY39" fmla="*/ 173832 h 1088232"/>
                <a:gd name="connsiteX40" fmla="*/ 1671637 w 2371725"/>
                <a:gd name="connsiteY40" fmla="*/ 192882 h 1088232"/>
                <a:gd name="connsiteX41" fmla="*/ 1226344 w 2371725"/>
                <a:gd name="connsiteY41" fmla="*/ 250032 h 1088232"/>
                <a:gd name="connsiteX42" fmla="*/ 500062 w 2371725"/>
                <a:gd name="connsiteY42" fmla="*/ 333375 h 1088232"/>
                <a:gd name="connsiteX0" fmla="*/ 500062 w 2371725"/>
                <a:gd name="connsiteY0" fmla="*/ 333375 h 1058068"/>
                <a:gd name="connsiteX1" fmla="*/ 45244 w 2371725"/>
                <a:gd name="connsiteY1" fmla="*/ 397669 h 1058068"/>
                <a:gd name="connsiteX2" fmla="*/ 0 w 2371725"/>
                <a:gd name="connsiteY2" fmla="*/ 202407 h 1058068"/>
                <a:gd name="connsiteX3" fmla="*/ 95250 w 2371725"/>
                <a:gd name="connsiteY3" fmla="*/ 195263 h 1058068"/>
                <a:gd name="connsiteX4" fmla="*/ 164306 w 2371725"/>
                <a:gd name="connsiteY4" fmla="*/ 202407 h 1058068"/>
                <a:gd name="connsiteX5" fmla="*/ 395287 w 2371725"/>
                <a:gd name="connsiteY5" fmla="*/ 183357 h 1058068"/>
                <a:gd name="connsiteX6" fmla="*/ 907256 w 2371725"/>
                <a:gd name="connsiteY6" fmla="*/ 140494 h 1058068"/>
                <a:gd name="connsiteX7" fmla="*/ 1314450 w 2371725"/>
                <a:gd name="connsiteY7" fmla="*/ 104775 h 1058068"/>
                <a:gd name="connsiteX8" fmla="*/ 1716881 w 2371725"/>
                <a:gd name="connsiteY8" fmla="*/ 73819 h 1058068"/>
                <a:gd name="connsiteX9" fmla="*/ 1754981 w 2371725"/>
                <a:gd name="connsiteY9" fmla="*/ 45244 h 1058068"/>
                <a:gd name="connsiteX10" fmla="*/ 1788319 w 2371725"/>
                <a:gd name="connsiteY10" fmla="*/ 26194 h 1058068"/>
                <a:gd name="connsiteX11" fmla="*/ 1838325 w 2371725"/>
                <a:gd name="connsiteY11" fmla="*/ 9525 h 1058068"/>
                <a:gd name="connsiteX12" fmla="*/ 1895475 w 2371725"/>
                <a:gd name="connsiteY12" fmla="*/ 0 h 1058068"/>
                <a:gd name="connsiteX13" fmla="*/ 1955006 w 2371725"/>
                <a:gd name="connsiteY13" fmla="*/ 4763 h 1058068"/>
                <a:gd name="connsiteX14" fmla="*/ 1990725 w 2371725"/>
                <a:gd name="connsiteY14" fmla="*/ 16669 h 1058068"/>
                <a:gd name="connsiteX15" fmla="*/ 2074069 w 2371725"/>
                <a:gd name="connsiteY15" fmla="*/ 61913 h 1058068"/>
                <a:gd name="connsiteX16" fmla="*/ 2157412 w 2371725"/>
                <a:gd name="connsiteY16" fmla="*/ 121444 h 1058068"/>
                <a:gd name="connsiteX17" fmla="*/ 2274094 w 2371725"/>
                <a:gd name="connsiteY17" fmla="*/ 209550 h 1058068"/>
                <a:gd name="connsiteX18" fmla="*/ 2326481 w 2371725"/>
                <a:gd name="connsiteY18" fmla="*/ 257175 h 1058068"/>
                <a:gd name="connsiteX19" fmla="*/ 2362200 w 2371725"/>
                <a:gd name="connsiteY19" fmla="*/ 300038 h 1058068"/>
                <a:gd name="connsiteX20" fmla="*/ 2371725 w 2371725"/>
                <a:gd name="connsiteY20" fmla="*/ 326232 h 1058068"/>
                <a:gd name="connsiteX21" fmla="*/ 2371725 w 2371725"/>
                <a:gd name="connsiteY21" fmla="*/ 354807 h 1058068"/>
                <a:gd name="connsiteX22" fmla="*/ 2364581 w 2371725"/>
                <a:gd name="connsiteY22" fmla="*/ 392907 h 1058068"/>
                <a:gd name="connsiteX23" fmla="*/ 2347912 w 2371725"/>
                <a:gd name="connsiteY23" fmla="*/ 426244 h 1058068"/>
                <a:gd name="connsiteX24" fmla="*/ 2309812 w 2371725"/>
                <a:gd name="connsiteY24" fmla="*/ 466725 h 1058068"/>
                <a:gd name="connsiteX25" fmla="*/ 2252662 w 2371725"/>
                <a:gd name="connsiteY25" fmla="*/ 523875 h 1058068"/>
                <a:gd name="connsiteX26" fmla="*/ 2162175 w 2371725"/>
                <a:gd name="connsiteY26" fmla="*/ 750094 h 1058068"/>
                <a:gd name="connsiteX27" fmla="*/ 2023268 w 2371725"/>
                <a:gd name="connsiteY27" fmla="*/ 1058068 h 1058068"/>
                <a:gd name="connsiteX28" fmla="*/ 1835150 w 2371725"/>
                <a:gd name="connsiteY28" fmla="*/ 989012 h 1058068"/>
                <a:gd name="connsiteX29" fmla="*/ 1866900 w 2371725"/>
                <a:gd name="connsiteY29" fmla="*/ 802482 h 1058068"/>
                <a:gd name="connsiteX30" fmla="*/ 1919287 w 2371725"/>
                <a:gd name="connsiteY30" fmla="*/ 540544 h 1058068"/>
                <a:gd name="connsiteX31" fmla="*/ 1945481 w 2371725"/>
                <a:gd name="connsiteY31" fmla="*/ 414338 h 1058068"/>
                <a:gd name="connsiteX32" fmla="*/ 1950244 w 2371725"/>
                <a:gd name="connsiteY32" fmla="*/ 311944 h 1058068"/>
                <a:gd name="connsiteX33" fmla="*/ 1943100 w 2371725"/>
                <a:gd name="connsiteY33" fmla="*/ 238125 h 1058068"/>
                <a:gd name="connsiteX34" fmla="*/ 1933575 w 2371725"/>
                <a:gd name="connsiteY34" fmla="*/ 219075 h 1058068"/>
                <a:gd name="connsiteX35" fmla="*/ 1909762 w 2371725"/>
                <a:gd name="connsiteY35" fmla="*/ 197644 h 1058068"/>
                <a:gd name="connsiteX36" fmla="*/ 1881187 w 2371725"/>
                <a:gd name="connsiteY36" fmla="*/ 183357 h 1058068"/>
                <a:gd name="connsiteX37" fmla="*/ 1859756 w 2371725"/>
                <a:gd name="connsiteY37" fmla="*/ 178594 h 1058068"/>
                <a:gd name="connsiteX38" fmla="*/ 1816894 w 2371725"/>
                <a:gd name="connsiteY38" fmla="*/ 173832 h 1058068"/>
                <a:gd name="connsiteX39" fmla="*/ 1671637 w 2371725"/>
                <a:gd name="connsiteY39" fmla="*/ 192882 h 1058068"/>
                <a:gd name="connsiteX40" fmla="*/ 1226344 w 2371725"/>
                <a:gd name="connsiteY40" fmla="*/ 250032 h 1058068"/>
                <a:gd name="connsiteX41" fmla="*/ 500062 w 2371725"/>
                <a:gd name="connsiteY41" fmla="*/ 333375 h 105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71725" h="1058068">
                  <a:moveTo>
                    <a:pt x="500062" y="333375"/>
                  </a:moveTo>
                  <a:lnTo>
                    <a:pt x="45244" y="397669"/>
                  </a:lnTo>
                  <a:lnTo>
                    <a:pt x="0" y="202407"/>
                  </a:lnTo>
                  <a:lnTo>
                    <a:pt x="95250" y="195263"/>
                  </a:lnTo>
                  <a:lnTo>
                    <a:pt x="164306" y="202407"/>
                  </a:lnTo>
                  <a:lnTo>
                    <a:pt x="395287" y="183357"/>
                  </a:lnTo>
                  <a:lnTo>
                    <a:pt x="907256" y="140494"/>
                  </a:lnTo>
                  <a:lnTo>
                    <a:pt x="1314450" y="104775"/>
                  </a:lnTo>
                  <a:lnTo>
                    <a:pt x="1716881" y="73819"/>
                  </a:lnTo>
                  <a:lnTo>
                    <a:pt x="1754981" y="45244"/>
                  </a:lnTo>
                  <a:lnTo>
                    <a:pt x="1788319" y="26194"/>
                  </a:lnTo>
                  <a:lnTo>
                    <a:pt x="1838325" y="9525"/>
                  </a:lnTo>
                  <a:lnTo>
                    <a:pt x="1895475" y="0"/>
                  </a:lnTo>
                  <a:lnTo>
                    <a:pt x="1955006" y="4763"/>
                  </a:lnTo>
                  <a:lnTo>
                    <a:pt x="1990725" y="16669"/>
                  </a:lnTo>
                  <a:lnTo>
                    <a:pt x="2074069" y="61913"/>
                  </a:lnTo>
                  <a:lnTo>
                    <a:pt x="2157412" y="121444"/>
                  </a:lnTo>
                  <a:lnTo>
                    <a:pt x="2274094" y="209550"/>
                  </a:lnTo>
                  <a:lnTo>
                    <a:pt x="2326481" y="257175"/>
                  </a:lnTo>
                  <a:lnTo>
                    <a:pt x="2362200" y="300038"/>
                  </a:lnTo>
                  <a:lnTo>
                    <a:pt x="2371725" y="326232"/>
                  </a:lnTo>
                  <a:lnTo>
                    <a:pt x="2371725" y="354807"/>
                  </a:lnTo>
                  <a:lnTo>
                    <a:pt x="2364581" y="392907"/>
                  </a:lnTo>
                  <a:lnTo>
                    <a:pt x="2347912" y="426244"/>
                  </a:lnTo>
                  <a:lnTo>
                    <a:pt x="2309812" y="466725"/>
                  </a:lnTo>
                  <a:lnTo>
                    <a:pt x="2252662" y="523875"/>
                  </a:lnTo>
                  <a:lnTo>
                    <a:pt x="2162175" y="750094"/>
                  </a:lnTo>
                  <a:lnTo>
                    <a:pt x="2023268" y="1058068"/>
                  </a:lnTo>
                  <a:lnTo>
                    <a:pt x="1835150" y="989012"/>
                  </a:lnTo>
                  <a:lnTo>
                    <a:pt x="1866900" y="802482"/>
                  </a:lnTo>
                  <a:lnTo>
                    <a:pt x="1919287" y="540544"/>
                  </a:lnTo>
                  <a:lnTo>
                    <a:pt x="1945481" y="414338"/>
                  </a:lnTo>
                  <a:lnTo>
                    <a:pt x="1950244" y="311944"/>
                  </a:lnTo>
                  <a:lnTo>
                    <a:pt x="1943100" y="238125"/>
                  </a:lnTo>
                  <a:lnTo>
                    <a:pt x="1933575" y="219075"/>
                  </a:lnTo>
                  <a:lnTo>
                    <a:pt x="1909762" y="197644"/>
                  </a:lnTo>
                  <a:lnTo>
                    <a:pt x="1881187" y="183357"/>
                  </a:lnTo>
                  <a:lnTo>
                    <a:pt x="1859756" y="178594"/>
                  </a:lnTo>
                  <a:lnTo>
                    <a:pt x="1816894" y="173832"/>
                  </a:lnTo>
                  <a:lnTo>
                    <a:pt x="1671637" y="192882"/>
                  </a:lnTo>
                  <a:lnTo>
                    <a:pt x="1226344" y="250032"/>
                  </a:lnTo>
                  <a:lnTo>
                    <a:pt x="500062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40CB5E18-F996-4810-B596-71EAA093D53C}"/>
                </a:ext>
              </a:extLst>
            </p:cNvPr>
            <p:cNvSpPr/>
            <p:nvPr/>
          </p:nvSpPr>
          <p:spPr>
            <a:xfrm>
              <a:off x="4268788" y="5745163"/>
              <a:ext cx="1876425" cy="301625"/>
            </a:xfrm>
            <a:custGeom>
              <a:avLst/>
              <a:gdLst>
                <a:gd name="connsiteX0" fmla="*/ 442913 w 1876425"/>
                <a:gd name="connsiteY0" fmla="*/ 266700 h 300038"/>
                <a:gd name="connsiteX1" fmla="*/ 30957 w 1876425"/>
                <a:gd name="connsiteY1" fmla="*/ 300038 h 300038"/>
                <a:gd name="connsiteX2" fmla="*/ 0 w 1876425"/>
                <a:gd name="connsiteY2" fmla="*/ 161925 h 300038"/>
                <a:gd name="connsiteX3" fmla="*/ 297657 w 1876425"/>
                <a:gd name="connsiteY3" fmla="*/ 133350 h 300038"/>
                <a:gd name="connsiteX4" fmla="*/ 766763 w 1876425"/>
                <a:gd name="connsiteY4" fmla="*/ 85725 h 300038"/>
                <a:gd name="connsiteX5" fmla="*/ 1083469 w 1876425"/>
                <a:gd name="connsiteY5" fmla="*/ 57150 h 300038"/>
                <a:gd name="connsiteX6" fmla="*/ 1431132 w 1876425"/>
                <a:gd name="connsiteY6" fmla="*/ 21432 h 300038"/>
                <a:gd name="connsiteX7" fmla="*/ 1662113 w 1876425"/>
                <a:gd name="connsiteY7" fmla="*/ 0 h 300038"/>
                <a:gd name="connsiteX8" fmla="*/ 1831182 w 1876425"/>
                <a:gd name="connsiteY8" fmla="*/ 69057 h 300038"/>
                <a:gd name="connsiteX9" fmla="*/ 1850232 w 1876425"/>
                <a:gd name="connsiteY9" fmla="*/ 85725 h 300038"/>
                <a:gd name="connsiteX10" fmla="*/ 1864519 w 1876425"/>
                <a:gd name="connsiteY10" fmla="*/ 107157 h 300038"/>
                <a:gd name="connsiteX11" fmla="*/ 1874044 w 1876425"/>
                <a:gd name="connsiteY11" fmla="*/ 130969 h 300038"/>
                <a:gd name="connsiteX12" fmla="*/ 1876425 w 1876425"/>
                <a:gd name="connsiteY12" fmla="*/ 161925 h 300038"/>
                <a:gd name="connsiteX13" fmla="*/ 1869282 w 1876425"/>
                <a:gd name="connsiteY13" fmla="*/ 207169 h 300038"/>
                <a:gd name="connsiteX14" fmla="*/ 1859757 w 1876425"/>
                <a:gd name="connsiteY14" fmla="*/ 238125 h 300038"/>
                <a:gd name="connsiteX15" fmla="*/ 1843088 w 1876425"/>
                <a:gd name="connsiteY15" fmla="*/ 257175 h 300038"/>
                <a:gd name="connsiteX16" fmla="*/ 1816894 w 1876425"/>
                <a:gd name="connsiteY16" fmla="*/ 269082 h 300038"/>
                <a:gd name="connsiteX17" fmla="*/ 1781175 w 1876425"/>
                <a:gd name="connsiteY17" fmla="*/ 266700 h 300038"/>
                <a:gd name="connsiteX18" fmla="*/ 1721644 w 1876425"/>
                <a:gd name="connsiteY18" fmla="*/ 259557 h 300038"/>
                <a:gd name="connsiteX19" fmla="*/ 1664494 w 1876425"/>
                <a:gd name="connsiteY19" fmla="*/ 242888 h 300038"/>
                <a:gd name="connsiteX20" fmla="*/ 1574007 w 1876425"/>
                <a:gd name="connsiteY20" fmla="*/ 228600 h 300038"/>
                <a:gd name="connsiteX21" fmla="*/ 1395413 w 1876425"/>
                <a:gd name="connsiteY21" fmla="*/ 221457 h 300038"/>
                <a:gd name="connsiteX22" fmla="*/ 1171575 w 1876425"/>
                <a:gd name="connsiteY22" fmla="*/ 226219 h 300038"/>
                <a:gd name="connsiteX23" fmla="*/ 912019 w 1876425"/>
                <a:gd name="connsiteY23" fmla="*/ 238125 h 300038"/>
                <a:gd name="connsiteX24" fmla="*/ 442913 w 1876425"/>
                <a:gd name="connsiteY24" fmla="*/ 266700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6425" h="300038">
                  <a:moveTo>
                    <a:pt x="442913" y="266700"/>
                  </a:moveTo>
                  <a:lnTo>
                    <a:pt x="30957" y="300038"/>
                  </a:lnTo>
                  <a:lnTo>
                    <a:pt x="0" y="161925"/>
                  </a:lnTo>
                  <a:lnTo>
                    <a:pt x="297657" y="133350"/>
                  </a:lnTo>
                  <a:lnTo>
                    <a:pt x="766763" y="85725"/>
                  </a:lnTo>
                  <a:lnTo>
                    <a:pt x="1083469" y="57150"/>
                  </a:lnTo>
                  <a:lnTo>
                    <a:pt x="1431132" y="21432"/>
                  </a:lnTo>
                  <a:lnTo>
                    <a:pt x="1662113" y="0"/>
                  </a:lnTo>
                  <a:lnTo>
                    <a:pt x="1831182" y="69057"/>
                  </a:lnTo>
                  <a:lnTo>
                    <a:pt x="1850232" y="85725"/>
                  </a:lnTo>
                  <a:lnTo>
                    <a:pt x="1864519" y="107157"/>
                  </a:lnTo>
                  <a:lnTo>
                    <a:pt x="1874044" y="130969"/>
                  </a:lnTo>
                  <a:lnTo>
                    <a:pt x="1876425" y="161925"/>
                  </a:lnTo>
                  <a:lnTo>
                    <a:pt x="1869282" y="207169"/>
                  </a:lnTo>
                  <a:lnTo>
                    <a:pt x="1859757" y="238125"/>
                  </a:lnTo>
                  <a:lnTo>
                    <a:pt x="1843088" y="257175"/>
                  </a:lnTo>
                  <a:lnTo>
                    <a:pt x="1816894" y="269082"/>
                  </a:lnTo>
                  <a:lnTo>
                    <a:pt x="1781175" y="266700"/>
                  </a:lnTo>
                  <a:lnTo>
                    <a:pt x="1721644" y="259557"/>
                  </a:lnTo>
                  <a:lnTo>
                    <a:pt x="1664494" y="242888"/>
                  </a:lnTo>
                  <a:lnTo>
                    <a:pt x="1574007" y="228600"/>
                  </a:lnTo>
                  <a:lnTo>
                    <a:pt x="1395413" y="221457"/>
                  </a:lnTo>
                  <a:lnTo>
                    <a:pt x="1171575" y="226219"/>
                  </a:lnTo>
                  <a:lnTo>
                    <a:pt x="912019" y="238125"/>
                  </a:lnTo>
                  <a:lnTo>
                    <a:pt x="442913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E80B37FF-A655-4CE1-A484-27C6BF0A52E4}"/>
              </a:ext>
            </a:extLst>
          </p:cNvPr>
          <p:cNvGrpSpPr/>
          <p:nvPr/>
        </p:nvGrpSpPr>
        <p:grpSpPr>
          <a:xfrm>
            <a:off x="2824163" y="1373188"/>
            <a:ext cx="4375150" cy="4713287"/>
            <a:chOff x="2824163" y="1373188"/>
            <a:chExt cx="4375150" cy="4713287"/>
          </a:xfrm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365B0D02-21D4-4204-A027-C50F2FCE0DE7}"/>
                </a:ext>
              </a:extLst>
            </p:cNvPr>
            <p:cNvSpPr/>
            <p:nvPr/>
          </p:nvSpPr>
          <p:spPr>
            <a:xfrm>
              <a:off x="4505325" y="1373188"/>
              <a:ext cx="639763" cy="831850"/>
            </a:xfrm>
            <a:custGeom>
              <a:avLst/>
              <a:gdLst>
                <a:gd name="connsiteX0" fmla="*/ 269081 w 640556"/>
                <a:gd name="connsiteY0" fmla="*/ 521494 h 831057"/>
                <a:gd name="connsiteX1" fmla="*/ 259556 w 640556"/>
                <a:gd name="connsiteY1" fmla="*/ 345282 h 831057"/>
                <a:gd name="connsiteX2" fmla="*/ 254794 w 640556"/>
                <a:gd name="connsiteY2" fmla="*/ 290513 h 831057"/>
                <a:gd name="connsiteX3" fmla="*/ 242888 w 640556"/>
                <a:gd name="connsiteY3" fmla="*/ 245269 h 831057"/>
                <a:gd name="connsiteX4" fmla="*/ 230981 w 640556"/>
                <a:gd name="connsiteY4" fmla="*/ 223838 h 831057"/>
                <a:gd name="connsiteX5" fmla="*/ 204788 w 640556"/>
                <a:gd name="connsiteY5" fmla="*/ 190500 h 831057"/>
                <a:gd name="connsiteX6" fmla="*/ 183356 w 640556"/>
                <a:gd name="connsiteY6" fmla="*/ 171450 h 831057"/>
                <a:gd name="connsiteX7" fmla="*/ 166688 w 640556"/>
                <a:gd name="connsiteY7" fmla="*/ 157163 h 831057"/>
                <a:gd name="connsiteX8" fmla="*/ 138113 w 640556"/>
                <a:gd name="connsiteY8" fmla="*/ 140494 h 831057"/>
                <a:gd name="connsiteX9" fmla="*/ 90488 w 640556"/>
                <a:gd name="connsiteY9" fmla="*/ 116682 h 831057"/>
                <a:gd name="connsiteX10" fmla="*/ 40481 w 640556"/>
                <a:gd name="connsiteY10" fmla="*/ 97632 h 831057"/>
                <a:gd name="connsiteX11" fmla="*/ 26194 w 640556"/>
                <a:gd name="connsiteY11" fmla="*/ 88107 h 831057"/>
                <a:gd name="connsiteX12" fmla="*/ 9525 w 640556"/>
                <a:gd name="connsiteY12" fmla="*/ 66675 h 831057"/>
                <a:gd name="connsiteX13" fmla="*/ 0 w 640556"/>
                <a:gd name="connsiteY13" fmla="*/ 42863 h 831057"/>
                <a:gd name="connsiteX14" fmla="*/ 2381 w 640556"/>
                <a:gd name="connsiteY14" fmla="*/ 26194 h 831057"/>
                <a:gd name="connsiteX15" fmla="*/ 9525 w 640556"/>
                <a:gd name="connsiteY15" fmla="*/ 14288 h 831057"/>
                <a:gd name="connsiteX16" fmla="*/ 26194 w 640556"/>
                <a:gd name="connsiteY16" fmla="*/ 4763 h 831057"/>
                <a:gd name="connsiteX17" fmla="*/ 57150 w 640556"/>
                <a:gd name="connsiteY17" fmla="*/ 0 h 831057"/>
                <a:gd name="connsiteX18" fmla="*/ 133350 w 640556"/>
                <a:gd name="connsiteY18" fmla="*/ 0 h 831057"/>
                <a:gd name="connsiteX19" fmla="*/ 197644 w 640556"/>
                <a:gd name="connsiteY19" fmla="*/ 4763 h 831057"/>
                <a:gd name="connsiteX20" fmla="*/ 285750 w 640556"/>
                <a:gd name="connsiteY20" fmla="*/ 19050 h 831057"/>
                <a:gd name="connsiteX21" fmla="*/ 359569 w 640556"/>
                <a:gd name="connsiteY21" fmla="*/ 35719 h 831057"/>
                <a:gd name="connsiteX22" fmla="*/ 423863 w 640556"/>
                <a:gd name="connsiteY22" fmla="*/ 52388 h 831057"/>
                <a:gd name="connsiteX23" fmla="*/ 478631 w 640556"/>
                <a:gd name="connsiteY23" fmla="*/ 69057 h 831057"/>
                <a:gd name="connsiteX24" fmla="*/ 526256 w 640556"/>
                <a:gd name="connsiteY24" fmla="*/ 92869 h 831057"/>
                <a:gd name="connsiteX25" fmla="*/ 573881 w 640556"/>
                <a:gd name="connsiteY25" fmla="*/ 121444 h 831057"/>
                <a:gd name="connsiteX26" fmla="*/ 597694 w 640556"/>
                <a:gd name="connsiteY26" fmla="*/ 140494 h 831057"/>
                <a:gd name="connsiteX27" fmla="*/ 623888 w 640556"/>
                <a:gd name="connsiteY27" fmla="*/ 173832 h 831057"/>
                <a:gd name="connsiteX28" fmla="*/ 635794 w 640556"/>
                <a:gd name="connsiteY28" fmla="*/ 197644 h 831057"/>
                <a:gd name="connsiteX29" fmla="*/ 640556 w 640556"/>
                <a:gd name="connsiteY29" fmla="*/ 235744 h 831057"/>
                <a:gd name="connsiteX30" fmla="*/ 638175 w 640556"/>
                <a:gd name="connsiteY30" fmla="*/ 269082 h 831057"/>
                <a:gd name="connsiteX31" fmla="*/ 621506 w 640556"/>
                <a:gd name="connsiteY31" fmla="*/ 304800 h 831057"/>
                <a:gd name="connsiteX32" fmla="*/ 597694 w 640556"/>
                <a:gd name="connsiteY32" fmla="*/ 333375 h 831057"/>
                <a:gd name="connsiteX33" fmla="*/ 573881 w 640556"/>
                <a:gd name="connsiteY33" fmla="*/ 361950 h 831057"/>
                <a:gd name="connsiteX34" fmla="*/ 559594 w 640556"/>
                <a:gd name="connsiteY34" fmla="*/ 397669 h 831057"/>
                <a:gd name="connsiteX35" fmla="*/ 552450 w 640556"/>
                <a:gd name="connsiteY35" fmla="*/ 457200 h 831057"/>
                <a:gd name="connsiteX36" fmla="*/ 550069 w 640556"/>
                <a:gd name="connsiteY36" fmla="*/ 552450 h 831057"/>
                <a:gd name="connsiteX37" fmla="*/ 545306 w 640556"/>
                <a:gd name="connsiteY37" fmla="*/ 616744 h 831057"/>
                <a:gd name="connsiteX38" fmla="*/ 526256 w 640556"/>
                <a:gd name="connsiteY38" fmla="*/ 790575 h 831057"/>
                <a:gd name="connsiteX39" fmla="*/ 288131 w 640556"/>
                <a:gd name="connsiteY39" fmla="*/ 831057 h 831057"/>
                <a:gd name="connsiteX40" fmla="*/ 269081 w 640556"/>
                <a:gd name="connsiteY40" fmla="*/ 52149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831057">
                  <a:moveTo>
                    <a:pt x="269081" y="521494"/>
                  </a:moveTo>
                  <a:lnTo>
                    <a:pt x="259556" y="345282"/>
                  </a:lnTo>
                  <a:lnTo>
                    <a:pt x="254794" y="290513"/>
                  </a:lnTo>
                  <a:lnTo>
                    <a:pt x="242888" y="245269"/>
                  </a:lnTo>
                  <a:lnTo>
                    <a:pt x="230981" y="223838"/>
                  </a:lnTo>
                  <a:lnTo>
                    <a:pt x="204788" y="190500"/>
                  </a:lnTo>
                  <a:lnTo>
                    <a:pt x="183356" y="171450"/>
                  </a:lnTo>
                  <a:lnTo>
                    <a:pt x="166688" y="157163"/>
                  </a:lnTo>
                  <a:lnTo>
                    <a:pt x="138113" y="140494"/>
                  </a:lnTo>
                  <a:lnTo>
                    <a:pt x="90488" y="116682"/>
                  </a:lnTo>
                  <a:lnTo>
                    <a:pt x="40481" y="97632"/>
                  </a:lnTo>
                  <a:lnTo>
                    <a:pt x="26194" y="88107"/>
                  </a:lnTo>
                  <a:lnTo>
                    <a:pt x="9525" y="66675"/>
                  </a:lnTo>
                  <a:lnTo>
                    <a:pt x="0" y="42863"/>
                  </a:lnTo>
                  <a:lnTo>
                    <a:pt x="2381" y="26194"/>
                  </a:lnTo>
                  <a:lnTo>
                    <a:pt x="9525" y="14288"/>
                  </a:lnTo>
                  <a:lnTo>
                    <a:pt x="26194" y="4763"/>
                  </a:lnTo>
                  <a:lnTo>
                    <a:pt x="57150" y="0"/>
                  </a:lnTo>
                  <a:lnTo>
                    <a:pt x="133350" y="0"/>
                  </a:lnTo>
                  <a:lnTo>
                    <a:pt x="197644" y="4763"/>
                  </a:lnTo>
                  <a:lnTo>
                    <a:pt x="285750" y="19050"/>
                  </a:lnTo>
                  <a:lnTo>
                    <a:pt x="359569" y="35719"/>
                  </a:lnTo>
                  <a:lnTo>
                    <a:pt x="423863" y="52388"/>
                  </a:lnTo>
                  <a:lnTo>
                    <a:pt x="478631" y="69057"/>
                  </a:lnTo>
                  <a:lnTo>
                    <a:pt x="526256" y="92869"/>
                  </a:lnTo>
                  <a:lnTo>
                    <a:pt x="573881" y="121444"/>
                  </a:lnTo>
                  <a:lnTo>
                    <a:pt x="597694" y="140494"/>
                  </a:lnTo>
                  <a:lnTo>
                    <a:pt x="623888" y="173832"/>
                  </a:lnTo>
                  <a:lnTo>
                    <a:pt x="635794" y="197644"/>
                  </a:lnTo>
                  <a:lnTo>
                    <a:pt x="640556" y="235744"/>
                  </a:lnTo>
                  <a:lnTo>
                    <a:pt x="638175" y="269082"/>
                  </a:lnTo>
                  <a:lnTo>
                    <a:pt x="621506" y="304800"/>
                  </a:lnTo>
                  <a:lnTo>
                    <a:pt x="597694" y="333375"/>
                  </a:lnTo>
                  <a:lnTo>
                    <a:pt x="573881" y="361950"/>
                  </a:lnTo>
                  <a:lnTo>
                    <a:pt x="559594" y="397669"/>
                  </a:lnTo>
                  <a:cubicBezTo>
                    <a:pt x="552245" y="454012"/>
                    <a:pt x="552450" y="434027"/>
                    <a:pt x="552450" y="457200"/>
                  </a:cubicBezTo>
                  <a:cubicBezTo>
                    <a:pt x="551636" y="488949"/>
                    <a:pt x="550069" y="520690"/>
                    <a:pt x="550069" y="552450"/>
                  </a:cubicBezTo>
                  <a:lnTo>
                    <a:pt x="545306" y="616744"/>
                  </a:lnTo>
                  <a:lnTo>
                    <a:pt x="526256" y="790575"/>
                  </a:lnTo>
                  <a:lnTo>
                    <a:pt x="288131" y="831057"/>
                  </a:lnTo>
                  <a:lnTo>
                    <a:pt x="2690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1DDF5CAD-7F7C-4A55-A4A5-23836F411B98}"/>
                </a:ext>
              </a:extLst>
            </p:cNvPr>
            <p:cNvSpPr/>
            <p:nvPr/>
          </p:nvSpPr>
          <p:spPr>
            <a:xfrm>
              <a:off x="2824163" y="1957388"/>
              <a:ext cx="514350" cy="1162050"/>
            </a:xfrm>
            <a:custGeom>
              <a:avLst/>
              <a:gdLst>
                <a:gd name="connsiteX0" fmla="*/ 411956 w 514350"/>
                <a:gd name="connsiteY0" fmla="*/ 766762 h 1162050"/>
                <a:gd name="connsiteX1" fmla="*/ 345281 w 514350"/>
                <a:gd name="connsiteY1" fmla="*/ 952500 h 1162050"/>
                <a:gd name="connsiteX2" fmla="*/ 307181 w 514350"/>
                <a:gd name="connsiteY2" fmla="*/ 1057275 h 1162050"/>
                <a:gd name="connsiteX3" fmla="*/ 276225 w 514350"/>
                <a:gd name="connsiteY3" fmla="*/ 1100137 h 1162050"/>
                <a:gd name="connsiteX4" fmla="*/ 240506 w 514350"/>
                <a:gd name="connsiteY4" fmla="*/ 1131093 h 1162050"/>
                <a:gd name="connsiteX5" fmla="*/ 197643 w 514350"/>
                <a:gd name="connsiteY5" fmla="*/ 1152525 h 1162050"/>
                <a:gd name="connsiteX6" fmla="*/ 169068 w 514350"/>
                <a:gd name="connsiteY6" fmla="*/ 1159668 h 1162050"/>
                <a:gd name="connsiteX7" fmla="*/ 140493 w 514350"/>
                <a:gd name="connsiteY7" fmla="*/ 1162050 h 1162050"/>
                <a:gd name="connsiteX8" fmla="*/ 104775 w 514350"/>
                <a:gd name="connsiteY8" fmla="*/ 1157287 h 1162050"/>
                <a:gd name="connsiteX9" fmla="*/ 78581 w 514350"/>
                <a:gd name="connsiteY9" fmla="*/ 1145381 h 1162050"/>
                <a:gd name="connsiteX10" fmla="*/ 54768 w 514350"/>
                <a:gd name="connsiteY10" fmla="*/ 1126331 h 1162050"/>
                <a:gd name="connsiteX11" fmla="*/ 35718 w 514350"/>
                <a:gd name="connsiteY11" fmla="*/ 1095375 h 1162050"/>
                <a:gd name="connsiteX12" fmla="*/ 19050 w 514350"/>
                <a:gd name="connsiteY12" fmla="*/ 1040606 h 1162050"/>
                <a:gd name="connsiteX13" fmla="*/ 7143 w 514350"/>
                <a:gd name="connsiteY13" fmla="*/ 976312 h 1162050"/>
                <a:gd name="connsiteX14" fmla="*/ 0 w 514350"/>
                <a:gd name="connsiteY14" fmla="*/ 921543 h 1162050"/>
                <a:gd name="connsiteX15" fmla="*/ 0 w 514350"/>
                <a:gd name="connsiteY15" fmla="*/ 859631 h 1162050"/>
                <a:gd name="connsiteX16" fmla="*/ 14287 w 514350"/>
                <a:gd name="connsiteY16" fmla="*/ 823912 h 1162050"/>
                <a:gd name="connsiteX17" fmla="*/ 61912 w 514350"/>
                <a:gd name="connsiteY17" fmla="*/ 747712 h 1162050"/>
                <a:gd name="connsiteX18" fmla="*/ 135731 w 514350"/>
                <a:gd name="connsiteY18" fmla="*/ 647700 h 1162050"/>
                <a:gd name="connsiteX19" fmla="*/ 190500 w 514350"/>
                <a:gd name="connsiteY19" fmla="*/ 566737 h 1162050"/>
                <a:gd name="connsiteX20" fmla="*/ 230981 w 514350"/>
                <a:gd name="connsiteY20" fmla="*/ 495300 h 1162050"/>
                <a:gd name="connsiteX21" fmla="*/ 264318 w 514350"/>
                <a:gd name="connsiteY21" fmla="*/ 431006 h 1162050"/>
                <a:gd name="connsiteX22" fmla="*/ 283368 w 514350"/>
                <a:gd name="connsiteY22" fmla="*/ 359568 h 1162050"/>
                <a:gd name="connsiteX23" fmla="*/ 292893 w 514350"/>
                <a:gd name="connsiteY23" fmla="*/ 297656 h 1162050"/>
                <a:gd name="connsiteX24" fmla="*/ 285750 w 514350"/>
                <a:gd name="connsiteY24" fmla="*/ 188118 h 1162050"/>
                <a:gd name="connsiteX25" fmla="*/ 276225 w 514350"/>
                <a:gd name="connsiteY25" fmla="*/ 107156 h 1162050"/>
                <a:gd name="connsiteX26" fmla="*/ 269081 w 514350"/>
                <a:gd name="connsiteY26" fmla="*/ 66675 h 1162050"/>
                <a:gd name="connsiteX27" fmla="*/ 261937 w 514350"/>
                <a:gd name="connsiteY27" fmla="*/ 45243 h 1162050"/>
                <a:gd name="connsiteX28" fmla="*/ 254793 w 514350"/>
                <a:gd name="connsiteY28" fmla="*/ 21431 h 1162050"/>
                <a:gd name="connsiteX29" fmla="*/ 257175 w 514350"/>
                <a:gd name="connsiteY29" fmla="*/ 4762 h 1162050"/>
                <a:gd name="connsiteX30" fmla="*/ 269081 w 514350"/>
                <a:gd name="connsiteY30" fmla="*/ 0 h 1162050"/>
                <a:gd name="connsiteX31" fmla="*/ 295275 w 514350"/>
                <a:gd name="connsiteY31" fmla="*/ 7143 h 1162050"/>
                <a:gd name="connsiteX32" fmla="*/ 333375 w 514350"/>
                <a:gd name="connsiteY32" fmla="*/ 33337 h 1162050"/>
                <a:gd name="connsiteX33" fmla="*/ 364331 w 514350"/>
                <a:gd name="connsiteY33" fmla="*/ 66675 h 1162050"/>
                <a:gd name="connsiteX34" fmla="*/ 409575 w 514350"/>
                <a:gd name="connsiteY34" fmla="*/ 114300 h 1162050"/>
                <a:gd name="connsiteX35" fmla="*/ 452437 w 514350"/>
                <a:gd name="connsiteY35" fmla="*/ 166687 h 1162050"/>
                <a:gd name="connsiteX36" fmla="*/ 485775 w 514350"/>
                <a:gd name="connsiteY36" fmla="*/ 214312 h 1162050"/>
                <a:gd name="connsiteX37" fmla="*/ 514350 w 514350"/>
                <a:gd name="connsiteY37" fmla="*/ 269081 h 1162050"/>
                <a:gd name="connsiteX38" fmla="*/ 514350 w 514350"/>
                <a:gd name="connsiteY38" fmla="*/ 361950 h 1162050"/>
                <a:gd name="connsiteX39" fmla="*/ 514350 w 514350"/>
                <a:gd name="connsiteY39" fmla="*/ 459581 h 1162050"/>
                <a:gd name="connsiteX40" fmla="*/ 507206 w 514350"/>
                <a:gd name="connsiteY40" fmla="*/ 495300 h 1162050"/>
                <a:gd name="connsiteX41" fmla="*/ 411956 w 514350"/>
                <a:gd name="connsiteY41" fmla="*/ 766762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1162050">
                  <a:moveTo>
                    <a:pt x="411956" y="766762"/>
                  </a:moveTo>
                  <a:lnTo>
                    <a:pt x="345281" y="952500"/>
                  </a:lnTo>
                  <a:lnTo>
                    <a:pt x="307181" y="1057275"/>
                  </a:lnTo>
                  <a:lnTo>
                    <a:pt x="276225" y="1100137"/>
                  </a:lnTo>
                  <a:lnTo>
                    <a:pt x="240506" y="1131093"/>
                  </a:lnTo>
                  <a:lnTo>
                    <a:pt x="197643" y="1152525"/>
                  </a:lnTo>
                  <a:lnTo>
                    <a:pt x="169068" y="1159668"/>
                  </a:lnTo>
                  <a:lnTo>
                    <a:pt x="140493" y="1162050"/>
                  </a:lnTo>
                  <a:lnTo>
                    <a:pt x="104775" y="1157287"/>
                  </a:lnTo>
                  <a:lnTo>
                    <a:pt x="78581" y="1145381"/>
                  </a:lnTo>
                  <a:lnTo>
                    <a:pt x="54768" y="1126331"/>
                  </a:lnTo>
                  <a:lnTo>
                    <a:pt x="35718" y="1095375"/>
                  </a:lnTo>
                  <a:lnTo>
                    <a:pt x="19050" y="1040606"/>
                  </a:lnTo>
                  <a:lnTo>
                    <a:pt x="7143" y="976312"/>
                  </a:lnTo>
                  <a:lnTo>
                    <a:pt x="0" y="921543"/>
                  </a:lnTo>
                  <a:lnTo>
                    <a:pt x="0" y="859631"/>
                  </a:lnTo>
                  <a:lnTo>
                    <a:pt x="14287" y="823912"/>
                  </a:lnTo>
                  <a:lnTo>
                    <a:pt x="61912" y="747712"/>
                  </a:lnTo>
                  <a:lnTo>
                    <a:pt x="135731" y="647700"/>
                  </a:lnTo>
                  <a:lnTo>
                    <a:pt x="190500" y="566737"/>
                  </a:lnTo>
                  <a:lnTo>
                    <a:pt x="230981" y="495300"/>
                  </a:lnTo>
                  <a:lnTo>
                    <a:pt x="264318" y="431006"/>
                  </a:lnTo>
                  <a:lnTo>
                    <a:pt x="283368" y="359568"/>
                  </a:lnTo>
                  <a:lnTo>
                    <a:pt x="292893" y="297656"/>
                  </a:lnTo>
                  <a:lnTo>
                    <a:pt x="285750" y="188118"/>
                  </a:lnTo>
                  <a:lnTo>
                    <a:pt x="276225" y="107156"/>
                  </a:lnTo>
                  <a:lnTo>
                    <a:pt x="269081" y="66675"/>
                  </a:lnTo>
                  <a:lnTo>
                    <a:pt x="261937" y="45243"/>
                  </a:lnTo>
                  <a:lnTo>
                    <a:pt x="254793" y="21431"/>
                  </a:lnTo>
                  <a:lnTo>
                    <a:pt x="257175" y="4762"/>
                  </a:lnTo>
                  <a:lnTo>
                    <a:pt x="269081" y="0"/>
                  </a:lnTo>
                  <a:lnTo>
                    <a:pt x="295275" y="7143"/>
                  </a:lnTo>
                  <a:lnTo>
                    <a:pt x="333375" y="33337"/>
                  </a:lnTo>
                  <a:lnTo>
                    <a:pt x="364331" y="66675"/>
                  </a:lnTo>
                  <a:lnTo>
                    <a:pt x="409575" y="114300"/>
                  </a:lnTo>
                  <a:lnTo>
                    <a:pt x="452437" y="166687"/>
                  </a:lnTo>
                  <a:lnTo>
                    <a:pt x="485775" y="214312"/>
                  </a:lnTo>
                  <a:lnTo>
                    <a:pt x="514350" y="269081"/>
                  </a:lnTo>
                  <a:lnTo>
                    <a:pt x="514350" y="361950"/>
                  </a:lnTo>
                  <a:lnTo>
                    <a:pt x="514350" y="459581"/>
                  </a:lnTo>
                  <a:lnTo>
                    <a:pt x="507206" y="495300"/>
                  </a:lnTo>
                  <a:lnTo>
                    <a:pt x="4119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4480A93C-B5CC-4F69-A6DE-4B491A9690A3}"/>
                </a:ext>
              </a:extLst>
            </p:cNvPr>
            <p:cNvSpPr/>
            <p:nvPr/>
          </p:nvSpPr>
          <p:spPr>
            <a:xfrm>
              <a:off x="3668713" y="2643188"/>
              <a:ext cx="2389187" cy="450850"/>
            </a:xfrm>
            <a:custGeom>
              <a:avLst/>
              <a:gdLst>
                <a:gd name="connsiteX0" fmla="*/ 954882 w 2388394"/>
                <a:gd name="connsiteY0" fmla="*/ 371475 h 450056"/>
                <a:gd name="connsiteX1" fmla="*/ 845344 w 2388394"/>
                <a:gd name="connsiteY1" fmla="*/ 388143 h 450056"/>
                <a:gd name="connsiteX2" fmla="*/ 621507 w 2388394"/>
                <a:gd name="connsiteY2" fmla="*/ 419100 h 450056"/>
                <a:gd name="connsiteX3" fmla="*/ 450057 w 2388394"/>
                <a:gd name="connsiteY3" fmla="*/ 450056 h 450056"/>
                <a:gd name="connsiteX4" fmla="*/ 404813 w 2388394"/>
                <a:gd name="connsiteY4" fmla="*/ 447675 h 450056"/>
                <a:gd name="connsiteX5" fmla="*/ 338138 w 2388394"/>
                <a:gd name="connsiteY5" fmla="*/ 433387 h 450056"/>
                <a:gd name="connsiteX6" fmla="*/ 269082 w 2388394"/>
                <a:gd name="connsiteY6" fmla="*/ 411956 h 450056"/>
                <a:gd name="connsiteX7" fmla="*/ 188119 w 2388394"/>
                <a:gd name="connsiteY7" fmla="*/ 378618 h 450056"/>
                <a:gd name="connsiteX8" fmla="*/ 142875 w 2388394"/>
                <a:gd name="connsiteY8" fmla="*/ 354806 h 450056"/>
                <a:gd name="connsiteX9" fmla="*/ 107157 w 2388394"/>
                <a:gd name="connsiteY9" fmla="*/ 328612 h 450056"/>
                <a:gd name="connsiteX10" fmla="*/ 59532 w 2388394"/>
                <a:gd name="connsiteY10" fmla="*/ 288131 h 450056"/>
                <a:gd name="connsiteX11" fmla="*/ 19050 w 2388394"/>
                <a:gd name="connsiteY11" fmla="*/ 238125 h 450056"/>
                <a:gd name="connsiteX12" fmla="*/ 7144 w 2388394"/>
                <a:gd name="connsiteY12" fmla="*/ 216693 h 450056"/>
                <a:gd name="connsiteX13" fmla="*/ 0 w 2388394"/>
                <a:gd name="connsiteY13" fmla="*/ 202406 h 450056"/>
                <a:gd name="connsiteX14" fmla="*/ 2382 w 2388394"/>
                <a:gd name="connsiteY14" fmla="*/ 188118 h 450056"/>
                <a:gd name="connsiteX15" fmla="*/ 14288 w 2388394"/>
                <a:gd name="connsiteY15" fmla="*/ 180975 h 450056"/>
                <a:gd name="connsiteX16" fmla="*/ 50007 w 2388394"/>
                <a:gd name="connsiteY16" fmla="*/ 190500 h 450056"/>
                <a:gd name="connsiteX17" fmla="*/ 138113 w 2388394"/>
                <a:gd name="connsiteY17" fmla="*/ 219075 h 450056"/>
                <a:gd name="connsiteX18" fmla="*/ 195263 w 2388394"/>
                <a:gd name="connsiteY18" fmla="*/ 230981 h 450056"/>
                <a:gd name="connsiteX19" fmla="*/ 309563 w 2388394"/>
                <a:gd name="connsiteY19" fmla="*/ 242887 h 450056"/>
                <a:gd name="connsiteX20" fmla="*/ 450057 w 2388394"/>
                <a:gd name="connsiteY20" fmla="*/ 250031 h 450056"/>
                <a:gd name="connsiteX21" fmla="*/ 557213 w 2388394"/>
                <a:gd name="connsiteY21" fmla="*/ 247650 h 450056"/>
                <a:gd name="connsiteX22" fmla="*/ 762000 w 2388394"/>
                <a:gd name="connsiteY22" fmla="*/ 233362 h 450056"/>
                <a:gd name="connsiteX23" fmla="*/ 997744 w 2388394"/>
                <a:gd name="connsiteY23" fmla="*/ 202406 h 450056"/>
                <a:gd name="connsiteX24" fmla="*/ 1119188 w 2388394"/>
                <a:gd name="connsiteY24" fmla="*/ 183356 h 450056"/>
                <a:gd name="connsiteX25" fmla="*/ 1393032 w 2388394"/>
                <a:gd name="connsiteY25" fmla="*/ 138112 h 450056"/>
                <a:gd name="connsiteX26" fmla="*/ 1547813 w 2388394"/>
                <a:gd name="connsiteY26" fmla="*/ 119062 h 450056"/>
                <a:gd name="connsiteX27" fmla="*/ 1716882 w 2388394"/>
                <a:gd name="connsiteY27" fmla="*/ 92868 h 450056"/>
                <a:gd name="connsiteX28" fmla="*/ 1754982 w 2388394"/>
                <a:gd name="connsiteY28" fmla="*/ 80962 h 450056"/>
                <a:gd name="connsiteX29" fmla="*/ 1857375 w 2388394"/>
                <a:gd name="connsiteY29" fmla="*/ 47625 h 450056"/>
                <a:gd name="connsiteX30" fmla="*/ 1935957 w 2388394"/>
                <a:gd name="connsiteY30" fmla="*/ 19050 h 450056"/>
                <a:gd name="connsiteX31" fmla="*/ 1988344 w 2388394"/>
                <a:gd name="connsiteY31" fmla="*/ 4762 h 450056"/>
                <a:gd name="connsiteX32" fmla="*/ 2059782 w 2388394"/>
                <a:gd name="connsiteY32" fmla="*/ 0 h 450056"/>
                <a:gd name="connsiteX33" fmla="*/ 2147888 w 2388394"/>
                <a:gd name="connsiteY33" fmla="*/ 14287 h 450056"/>
                <a:gd name="connsiteX34" fmla="*/ 2238375 w 2388394"/>
                <a:gd name="connsiteY34" fmla="*/ 35718 h 450056"/>
                <a:gd name="connsiteX35" fmla="*/ 2281238 w 2388394"/>
                <a:gd name="connsiteY35" fmla="*/ 47625 h 450056"/>
                <a:gd name="connsiteX36" fmla="*/ 2305050 w 2388394"/>
                <a:gd name="connsiteY36" fmla="*/ 61912 h 450056"/>
                <a:gd name="connsiteX37" fmla="*/ 2345532 w 2388394"/>
                <a:gd name="connsiteY37" fmla="*/ 95250 h 450056"/>
                <a:gd name="connsiteX38" fmla="*/ 2369344 w 2388394"/>
                <a:gd name="connsiteY38" fmla="*/ 116681 h 450056"/>
                <a:gd name="connsiteX39" fmla="*/ 2381250 w 2388394"/>
                <a:gd name="connsiteY39" fmla="*/ 138112 h 450056"/>
                <a:gd name="connsiteX40" fmla="*/ 2388394 w 2388394"/>
                <a:gd name="connsiteY40" fmla="*/ 176212 h 450056"/>
                <a:gd name="connsiteX41" fmla="*/ 2386013 w 2388394"/>
                <a:gd name="connsiteY41" fmla="*/ 204787 h 450056"/>
                <a:gd name="connsiteX42" fmla="*/ 2369344 w 2388394"/>
                <a:gd name="connsiteY42" fmla="*/ 228600 h 450056"/>
                <a:gd name="connsiteX43" fmla="*/ 2324100 w 2388394"/>
                <a:gd name="connsiteY43" fmla="*/ 257175 h 450056"/>
                <a:gd name="connsiteX44" fmla="*/ 2271713 w 2388394"/>
                <a:gd name="connsiteY44" fmla="*/ 266700 h 450056"/>
                <a:gd name="connsiteX45" fmla="*/ 2109788 w 2388394"/>
                <a:gd name="connsiteY45" fmla="*/ 271462 h 450056"/>
                <a:gd name="connsiteX46" fmla="*/ 1869282 w 2388394"/>
                <a:gd name="connsiteY46" fmla="*/ 278606 h 450056"/>
                <a:gd name="connsiteX47" fmla="*/ 1638300 w 2388394"/>
                <a:gd name="connsiteY47" fmla="*/ 295275 h 450056"/>
                <a:gd name="connsiteX48" fmla="*/ 1490663 w 2388394"/>
                <a:gd name="connsiteY48" fmla="*/ 309562 h 450056"/>
                <a:gd name="connsiteX49" fmla="*/ 1369219 w 2388394"/>
                <a:gd name="connsiteY49" fmla="*/ 335756 h 450056"/>
                <a:gd name="connsiteX50" fmla="*/ 1114425 w 2388394"/>
                <a:gd name="connsiteY50" fmla="*/ 361950 h 450056"/>
                <a:gd name="connsiteX51" fmla="*/ 954882 w 2388394"/>
                <a:gd name="connsiteY51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88394" h="450056">
                  <a:moveTo>
                    <a:pt x="954882" y="371475"/>
                  </a:moveTo>
                  <a:lnTo>
                    <a:pt x="845344" y="388143"/>
                  </a:lnTo>
                  <a:lnTo>
                    <a:pt x="621507" y="419100"/>
                  </a:lnTo>
                  <a:lnTo>
                    <a:pt x="450057" y="450056"/>
                  </a:lnTo>
                  <a:lnTo>
                    <a:pt x="404813" y="447675"/>
                  </a:lnTo>
                  <a:lnTo>
                    <a:pt x="338138" y="433387"/>
                  </a:lnTo>
                  <a:lnTo>
                    <a:pt x="269082" y="411956"/>
                  </a:lnTo>
                  <a:lnTo>
                    <a:pt x="188119" y="378618"/>
                  </a:lnTo>
                  <a:lnTo>
                    <a:pt x="142875" y="354806"/>
                  </a:lnTo>
                  <a:lnTo>
                    <a:pt x="107157" y="328612"/>
                  </a:lnTo>
                  <a:lnTo>
                    <a:pt x="59532" y="288131"/>
                  </a:lnTo>
                  <a:lnTo>
                    <a:pt x="19050" y="238125"/>
                  </a:lnTo>
                  <a:lnTo>
                    <a:pt x="7144" y="216693"/>
                  </a:lnTo>
                  <a:lnTo>
                    <a:pt x="0" y="202406"/>
                  </a:lnTo>
                  <a:lnTo>
                    <a:pt x="2382" y="188118"/>
                  </a:lnTo>
                  <a:lnTo>
                    <a:pt x="14288" y="180975"/>
                  </a:lnTo>
                  <a:lnTo>
                    <a:pt x="50007" y="190500"/>
                  </a:lnTo>
                  <a:lnTo>
                    <a:pt x="138113" y="219075"/>
                  </a:lnTo>
                  <a:lnTo>
                    <a:pt x="195263" y="230981"/>
                  </a:lnTo>
                  <a:lnTo>
                    <a:pt x="309563" y="242887"/>
                  </a:lnTo>
                  <a:lnTo>
                    <a:pt x="450057" y="250031"/>
                  </a:lnTo>
                  <a:lnTo>
                    <a:pt x="557213" y="247650"/>
                  </a:lnTo>
                  <a:lnTo>
                    <a:pt x="762000" y="233362"/>
                  </a:lnTo>
                  <a:lnTo>
                    <a:pt x="997744" y="202406"/>
                  </a:lnTo>
                  <a:lnTo>
                    <a:pt x="1119188" y="183356"/>
                  </a:lnTo>
                  <a:lnTo>
                    <a:pt x="1393032" y="138112"/>
                  </a:lnTo>
                  <a:lnTo>
                    <a:pt x="1547813" y="119062"/>
                  </a:lnTo>
                  <a:lnTo>
                    <a:pt x="1716882" y="92868"/>
                  </a:lnTo>
                  <a:lnTo>
                    <a:pt x="1754982" y="80962"/>
                  </a:lnTo>
                  <a:lnTo>
                    <a:pt x="1857375" y="47625"/>
                  </a:lnTo>
                  <a:lnTo>
                    <a:pt x="1935957" y="19050"/>
                  </a:lnTo>
                  <a:lnTo>
                    <a:pt x="1988344" y="4762"/>
                  </a:lnTo>
                  <a:lnTo>
                    <a:pt x="2059782" y="0"/>
                  </a:lnTo>
                  <a:lnTo>
                    <a:pt x="2147888" y="14287"/>
                  </a:lnTo>
                  <a:lnTo>
                    <a:pt x="2238375" y="35718"/>
                  </a:lnTo>
                  <a:lnTo>
                    <a:pt x="2281238" y="47625"/>
                  </a:lnTo>
                  <a:lnTo>
                    <a:pt x="2305050" y="61912"/>
                  </a:lnTo>
                  <a:lnTo>
                    <a:pt x="2345532" y="95250"/>
                  </a:lnTo>
                  <a:lnTo>
                    <a:pt x="2369344" y="116681"/>
                  </a:lnTo>
                  <a:lnTo>
                    <a:pt x="2381250" y="138112"/>
                  </a:lnTo>
                  <a:lnTo>
                    <a:pt x="2388394" y="176212"/>
                  </a:lnTo>
                  <a:lnTo>
                    <a:pt x="2386013" y="204787"/>
                  </a:lnTo>
                  <a:lnTo>
                    <a:pt x="2369344" y="228600"/>
                  </a:lnTo>
                  <a:lnTo>
                    <a:pt x="2324100" y="257175"/>
                  </a:lnTo>
                  <a:lnTo>
                    <a:pt x="2271713" y="266700"/>
                  </a:lnTo>
                  <a:lnTo>
                    <a:pt x="2109788" y="271462"/>
                  </a:lnTo>
                  <a:lnTo>
                    <a:pt x="1869282" y="278606"/>
                  </a:lnTo>
                  <a:lnTo>
                    <a:pt x="1638300" y="295275"/>
                  </a:lnTo>
                  <a:lnTo>
                    <a:pt x="1490663" y="309562"/>
                  </a:lnTo>
                  <a:lnTo>
                    <a:pt x="1369219" y="335756"/>
                  </a:lnTo>
                  <a:lnTo>
                    <a:pt x="1114425" y="361950"/>
                  </a:lnTo>
                  <a:lnTo>
                    <a:pt x="954882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E3838954-9D23-40DF-9248-E88D5F90D12B}"/>
                </a:ext>
              </a:extLst>
            </p:cNvPr>
            <p:cNvSpPr/>
            <p:nvPr/>
          </p:nvSpPr>
          <p:spPr>
            <a:xfrm>
              <a:off x="3629025" y="4789488"/>
              <a:ext cx="581025" cy="1296987"/>
            </a:xfrm>
            <a:custGeom>
              <a:avLst/>
              <a:gdLst>
                <a:gd name="connsiteX0" fmla="*/ 228600 w 581025"/>
                <a:gd name="connsiteY0" fmla="*/ 735806 h 1297781"/>
                <a:gd name="connsiteX1" fmla="*/ 157163 w 581025"/>
                <a:gd name="connsiteY1" fmla="*/ 400050 h 1297781"/>
                <a:gd name="connsiteX2" fmla="*/ 111919 w 581025"/>
                <a:gd name="connsiteY2" fmla="*/ 188119 h 1297781"/>
                <a:gd name="connsiteX3" fmla="*/ 97631 w 581025"/>
                <a:gd name="connsiteY3" fmla="*/ 147637 h 1297781"/>
                <a:gd name="connsiteX4" fmla="*/ 69056 w 581025"/>
                <a:gd name="connsiteY4" fmla="*/ 121444 h 1297781"/>
                <a:gd name="connsiteX5" fmla="*/ 28575 w 581025"/>
                <a:gd name="connsiteY5" fmla="*/ 80962 h 1297781"/>
                <a:gd name="connsiteX6" fmla="*/ 11906 w 581025"/>
                <a:gd name="connsiteY6" fmla="*/ 59531 h 1297781"/>
                <a:gd name="connsiteX7" fmla="*/ 0 w 581025"/>
                <a:gd name="connsiteY7" fmla="*/ 35719 h 1297781"/>
                <a:gd name="connsiteX8" fmla="*/ 0 w 581025"/>
                <a:gd name="connsiteY8" fmla="*/ 16669 h 1297781"/>
                <a:gd name="connsiteX9" fmla="*/ 4763 w 581025"/>
                <a:gd name="connsiteY9" fmla="*/ 7144 h 1297781"/>
                <a:gd name="connsiteX10" fmla="*/ 23813 w 581025"/>
                <a:gd name="connsiteY10" fmla="*/ 0 h 1297781"/>
                <a:gd name="connsiteX11" fmla="*/ 80963 w 581025"/>
                <a:gd name="connsiteY11" fmla="*/ 4762 h 1297781"/>
                <a:gd name="connsiteX12" fmla="*/ 292894 w 581025"/>
                <a:gd name="connsiteY12" fmla="*/ 28575 h 1297781"/>
                <a:gd name="connsiteX13" fmla="*/ 383381 w 581025"/>
                <a:gd name="connsiteY13" fmla="*/ 40481 h 1297781"/>
                <a:gd name="connsiteX14" fmla="*/ 404813 w 581025"/>
                <a:gd name="connsiteY14" fmla="*/ 226219 h 1297781"/>
                <a:gd name="connsiteX15" fmla="*/ 557213 w 581025"/>
                <a:gd name="connsiteY15" fmla="*/ 950119 h 1297781"/>
                <a:gd name="connsiteX16" fmla="*/ 581025 w 581025"/>
                <a:gd name="connsiteY16" fmla="*/ 1097756 h 1297781"/>
                <a:gd name="connsiteX17" fmla="*/ 576263 w 581025"/>
                <a:gd name="connsiteY17" fmla="*/ 1171575 h 1297781"/>
                <a:gd name="connsiteX18" fmla="*/ 566738 w 581025"/>
                <a:gd name="connsiteY18" fmla="*/ 1228725 h 1297781"/>
                <a:gd name="connsiteX19" fmla="*/ 552450 w 581025"/>
                <a:gd name="connsiteY19" fmla="*/ 1273969 h 1297781"/>
                <a:gd name="connsiteX20" fmla="*/ 538163 w 581025"/>
                <a:gd name="connsiteY20" fmla="*/ 1290637 h 1297781"/>
                <a:gd name="connsiteX21" fmla="*/ 511969 w 581025"/>
                <a:gd name="connsiteY21" fmla="*/ 1297781 h 1297781"/>
                <a:gd name="connsiteX22" fmla="*/ 464344 w 581025"/>
                <a:gd name="connsiteY22" fmla="*/ 1290637 h 1297781"/>
                <a:gd name="connsiteX23" fmla="*/ 426244 w 581025"/>
                <a:gd name="connsiteY23" fmla="*/ 1271587 h 1297781"/>
                <a:gd name="connsiteX24" fmla="*/ 373856 w 581025"/>
                <a:gd name="connsiteY24" fmla="*/ 1235869 h 1297781"/>
                <a:gd name="connsiteX25" fmla="*/ 342900 w 581025"/>
                <a:gd name="connsiteY25" fmla="*/ 1195387 h 1297781"/>
                <a:gd name="connsiteX26" fmla="*/ 319088 w 581025"/>
                <a:gd name="connsiteY26" fmla="*/ 1154906 h 1297781"/>
                <a:gd name="connsiteX27" fmla="*/ 302419 w 581025"/>
                <a:gd name="connsiteY27" fmla="*/ 1085850 h 1297781"/>
                <a:gd name="connsiteX28" fmla="*/ 285750 w 581025"/>
                <a:gd name="connsiteY28" fmla="*/ 1007269 h 1297781"/>
                <a:gd name="connsiteX29" fmla="*/ 228600 w 581025"/>
                <a:gd name="connsiteY29" fmla="*/ 73580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1025" h="1297781">
                  <a:moveTo>
                    <a:pt x="228600" y="735806"/>
                  </a:moveTo>
                  <a:lnTo>
                    <a:pt x="157163" y="400050"/>
                  </a:lnTo>
                  <a:lnTo>
                    <a:pt x="111919" y="188119"/>
                  </a:lnTo>
                  <a:lnTo>
                    <a:pt x="97631" y="147637"/>
                  </a:lnTo>
                  <a:lnTo>
                    <a:pt x="69056" y="121444"/>
                  </a:lnTo>
                  <a:lnTo>
                    <a:pt x="28575" y="80962"/>
                  </a:lnTo>
                  <a:lnTo>
                    <a:pt x="11906" y="595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0963" y="4762"/>
                  </a:lnTo>
                  <a:lnTo>
                    <a:pt x="292894" y="28575"/>
                  </a:lnTo>
                  <a:lnTo>
                    <a:pt x="383381" y="40481"/>
                  </a:lnTo>
                  <a:lnTo>
                    <a:pt x="404813" y="226219"/>
                  </a:lnTo>
                  <a:lnTo>
                    <a:pt x="557213" y="950119"/>
                  </a:lnTo>
                  <a:lnTo>
                    <a:pt x="581025" y="1097756"/>
                  </a:lnTo>
                  <a:lnTo>
                    <a:pt x="576263" y="1171575"/>
                  </a:lnTo>
                  <a:lnTo>
                    <a:pt x="566738" y="1228725"/>
                  </a:lnTo>
                  <a:lnTo>
                    <a:pt x="552450" y="1273969"/>
                  </a:lnTo>
                  <a:lnTo>
                    <a:pt x="538163" y="1290637"/>
                  </a:lnTo>
                  <a:lnTo>
                    <a:pt x="511969" y="1297781"/>
                  </a:lnTo>
                  <a:lnTo>
                    <a:pt x="464344" y="1290637"/>
                  </a:lnTo>
                  <a:lnTo>
                    <a:pt x="426244" y="1271587"/>
                  </a:lnTo>
                  <a:lnTo>
                    <a:pt x="373856" y="1235869"/>
                  </a:lnTo>
                  <a:lnTo>
                    <a:pt x="342900" y="1195387"/>
                  </a:lnTo>
                  <a:lnTo>
                    <a:pt x="319088" y="1154906"/>
                  </a:lnTo>
                  <a:lnTo>
                    <a:pt x="302419" y="1085850"/>
                  </a:lnTo>
                  <a:lnTo>
                    <a:pt x="285750" y="1007269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29C7FB8-89DC-4E85-9D6D-4489626CA1E3}"/>
                </a:ext>
              </a:extLst>
            </p:cNvPr>
            <p:cNvSpPr/>
            <p:nvPr/>
          </p:nvSpPr>
          <p:spPr>
            <a:xfrm>
              <a:off x="3262313" y="1976438"/>
              <a:ext cx="3937000" cy="504825"/>
            </a:xfrm>
            <a:custGeom>
              <a:avLst/>
              <a:gdLst>
                <a:gd name="connsiteX0" fmla="*/ 1814678 w 3936509"/>
                <a:gd name="connsiteY0" fmla="*/ 303623 h 504862"/>
                <a:gd name="connsiteX1" fmla="*/ 1362774 w 3936509"/>
                <a:gd name="connsiteY1" fmla="*/ 345989 h 504862"/>
                <a:gd name="connsiteX2" fmla="*/ 900278 w 3936509"/>
                <a:gd name="connsiteY2" fmla="*/ 388355 h 504862"/>
                <a:gd name="connsiteX3" fmla="*/ 533106 w 3936509"/>
                <a:gd name="connsiteY3" fmla="*/ 420130 h 504862"/>
                <a:gd name="connsiteX4" fmla="*/ 314214 w 3936509"/>
                <a:gd name="connsiteY4" fmla="*/ 423660 h 504862"/>
                <a:gd name="connsiteX5" fmla="*/ 233013 w 3936509"/>
                <a:gd name="connsiteY5" fmla="*/ 416599 h 504862"/>
                <a:gd name="connsiteX6" fmla="*/ 183586 w 3936509"/>
                <a:gd name="connsiteY6" fmla="*/ 406008 h 504862"/>
                <a:gd name="connsiteX7" fmla="*/ 24713 w 3936509"/>
                <a:gd name="connsiteY7" fmla="*/ 307154 h 504862"/>
                <a:gd name="connsiteX8" fmla="*/ 0 w 3936509"/>
                <a:gd name="connsiteY8" fmla="*/ 218891 h 504862"/>
                <a:gd name="connsiteX9" fmla="*/ 102384 w 3936509"/>
                <a:gd name="connsiteY9" fmla="*/ 250666 h 504862"/>
                <a:gd name="connsiteX10" fmla="*/ 162403 w 3936509"/>
                <a:gd name="connsiteY10" fmla="*/ 264788 h 504862"/>
                <a:gd name="connsiteX11" fmla="*/ 240074 w 3936509"/>
                <a:gd name="connsiteY11" fmla="*/ 271849 h 504862"/>
                <a:gd name="connsiteX12" fmla="*/ 345989 w 3936509"/>
                <a:gd name="connsiteY12" fmla="*/ 275379 h 504862"/>
                <a:gd name="connsiteX13" fmla="*/ 462496 w 3936509"/>
                <a:gd name="connsiteY13" fmla="*/ 268318 h 504862"/>
                <a:gd name="connsiteX14" fmla="*/ 667265 w 3936509"/>
                <a:gd name="connsiteY14" fmla="*/ 247135 h 504862"/>
                <a:gd name="connsiteX15" fmla="*/ 932052 w 3936509"/>
                <a:gd name="connsiteY15" fmla="*/ 218891 h 504862"/>
                <a:gd name="connsiteX16" fmla="*/ 1225084 w 3936509"/>
                <a:gd name="connsiteY16" fmla="*/ 187117 h 504862"/>
                <a:gd name="connsiteX17" fmla="*/ 1521646 w 3936509"/>
                <a:gd name="connsiteY17" fmla="*/ 155342 h 504862"/>
                <a:gd name="connsiteX18" fmla="*/ 1772312 w 3936509"/>
                <a:gd name="connsiteY18" fmla="*/ 116507 h 504862"/>
                <a:gd name="connsiteX19" fmla="*/ 2005325 w 3936509"/>
                <a:gd name="connsiteY19" fmla="*/ 91793 h 504862"/>
                <a:gd name="connsiteX20" fmla="*/ 2556083 w 3936509"/>
                <a:gd name="connsiteY20" fmla="*/ 42366 h 504862"/>
                <a:gd name="connsiteX21" fmla="*/ 3043292 w 3936509"/>
                <a:gd name="connsiteY21" fmla="*/ 10592 h 504862"/>
                <a:gd name="connsiteX22" fmla="*/ 3188043 w 3936509"/>
                <a:gd name="connsiteY22" fmla="*/ 3531 h 504862"/>
                <a:gd name="connsiteX23" fmla="*/ 3301019 w 3936509"/>
                <a:gd name="connsiteY23" fmla="*/ 0 h 504862"/>
                <a:gd name="connsiteX24" fmla="*/ 3396343 w 3936509"/>
                <a:gd name="connsiteY24" fmla="*/ 3531 h 504862"/>
                <a:gd name="connsiteX25" fmla="*/ 3488136 w 3936509"/>
                <a:gd name="connsiteY25" fmla="*/ 14122 h 504862"/>
                <a:gd name="connsiteX26" fmla="*/ 3544624 w 3936509"/>
                <a:gd name="connsiteY26" fmla="*/ 28244 h 504862"/>
                <a:gd name="connsiteX27" fmla="*/ 3586990 w 3936509"/>
                <a:gd name="connsiteY27" fmla="*/ 49427 h 504862"/>
                <a:gd name="connsiteX28" fmla="*/ 3707027 w 3936509"/>
                <a:gd name="connsiteY28" fmla="*/ 141220 h 504862"/>
                <a:gd name="connsiteX29" fmla="*/ 3802350 w 3936509"/>
                <a:gd name="connsiteY29" fmla="*/ 222422 h 504862"/>
                <a:gd name="connsiteX30" fmla="*/ 3869430 w 3936509"/>
                <a:gd name="connsiteY30" fmla="*/ 282440 h 504862"/>
                <a:gd name="connsiteX31" fmla="*/ 3904735 w 3936509"/>
                <a:gd name="connsiteY31" fmla="*/ 321276 h 504862"/>
                <a:gd name="connsiteX32" fmla="*/ 3922387 w 3936509"/>
                <a:gd name="connsiteY32" fmla="*/ 349520 h 504862"/>
                <a:gd name="connsiteX33" fmla="*/ 3932979 w 3936509"/>
                <a:gd name="connsiteY33" fmla="*/ 381294 h 504862"/>
                <a:gd name="connsiteX34" fmla="*/ 3936509 w 3936509"/>
                <a:gd name="connsiteY34" fmla="*/ 420130 h 504862"/>
                <a:gd name="connsiteX35" fmla="*/ 3922387 w 3936509"/>
                <a:gd name="connsiteY35" fmla="*/ 473087 h 504862"/>
                <a:gd name="connsiteX36" fmla="*/ 3894143 w 3936509"/>
                <a:gd name="connsiteY36" fmla="*/ 483679 h 504862"/>
                <a:gd name="connsiteX37" fmla="*/ 3816472 w 3936509"/>
                <a:gd name="connsiteY37" fmla="*/ 490740 h 504862"/>
                <a:gd name="connsiteX38" fmla="*/ 3731740 w 3936509"/>
                <a:gd name="connsiteY38" fmla="*/ 494270 h 504862"/>
                <a:gd name="connsiteX39" fmla="*/ 3657600 w 3936509"/>
                <a:gd name="connsiteY39" fmla="*/ 504862 h 504862"/>
                <a:gd name="connsiteX40" fmla="*/ 3385751 w 3936509"/>
                <a:gd name="connsiteY40" fmla="*/ 222422 h 504862"/>
                <a:gd name="connsiteX41" fmla="*/ 3357507 w 3936509"/>
                <a:gd name="connsiteY41" fmla="*/ 201239 h 504862"/>
                <a:gd name="connsiteX42" fmla="*/ 3318672 w 3936509"/>
                <a:gd name="connsiteY42" fmla="*/ 187117 h 504862"/>
                <a:gd name="connsiteX43" fmla="*/ 3258653 w 3936509"/>
                <a:gd name="connsiteY43" fmla="*/ 176525 h 504862"/>
                <a:gd name="connsiteX44" fmla="*/ 3025640 w 3936509"/>
                <a:gd name="connsiteY44" fmla="*/ 197708 h 504862"/>
                <a:gd name="connsiteX45" fmla="*/ 2563144 w 3936509"/>
                <a:gd name="connsiteY45" fmla="*/ 240074 h 504862"/>
                <a:gd name="connsiteX46" fmla="*/ 1814678 w 3936509"/>
                <a:gd name="connsiteY46" fmla="*/ 303623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936509" h="504862">
                  <a:moveTo>
                    <a:pt x="1814678" y="303623"/>
                  </a:moveTo>
                  <a:lnTo>
                    <a:pt x="1362774" y="345989"/>
                  </a:lnTo>
                  <a:lnTo>
                    <a:pt x="900278" y="388355"/>
                  </a:lnTo>
                  <a:lnTo>
                    <a:pt x="533106" y="420130"/>
                  </a:lnTo>
                  <a:lnTo>
                    <a:pt x="314214" y="423660"/>
                  </a:lnTo>
                  <a:lnTo>
                    <a:pt x="233013" y="416599"/>
                  </a:lnTo>
                  <a:lnTo>
                    <a:pt x="183586" y="406008"/>
                  </a:lnTo>
                  <a:lnTo>
                    <a:pt x="24713" y="307154"/>
                  </a:lnTo>
                  <a:lnTo>
                    <a:pt x="0" y="218891"/>
                  </a:lnTo>
                  <a:lnTo>
                    <a:pt x="102384" y="250666"/>
                  </a:lnTo>
                  <a:lnTo>
                    <a:pt x="162403" y="264788"/>
                  </a:lnTo>
                  <a:lnTo>
                    <a:pt x="240074" y="271849"/>
                  </a:lnTo>
                  <a:lnTo>
                    <a:pt x="345989" y="275379"/>
                  </a:lnTo>
                  <a:lnTo>
                    <a:pt x="462496" y="268318"/>
                  </a:lnTo>
                  <a:lnTo>
                    <a:pt x="667265" y="247135"/>
                  </a:lnTo>
                  <a:lnTo>
                    <a:pt x="932052" y="218891"/>
                  </a:lnTo>
                  <a:lnTo>
                    <a:pt x="1225084" y="187117"/>
                  </a:lnTo>
                  <a:lnTo>
                    <a:pt x="1521646" y="155342"/>
                  </a:lnTo>
                  <a:lnTo>
                    <a:pt x="1772312" y="116507"/>
                  </a:lnTo>
                  <a:lnTo>
                    <a:pt x="2005325" y="91793"/>
                  </a:lnTo>
                  <a:lnTo>
                    <a:pt x="2556083" y="42366"/>
                  </a:lnTo>
                  <a:lnTo>
                    <a:pt x="3043292" y="10592"/>
                  </a:lnTo>
                  <a:lnTo>
                    <a:pt x="3188043" y="3531"/>
                  </a:lnTo>
                  <a:lnTo>
                    <a:pt x="3301019" y="0"/>
                  </a:lnTo>
                  <a:lnTo>
                    <a:pt x="3396343" y="3531"/>
                  </a:lnTo>
                  <a:lnTo>
                    <a:pt x="3488136" y="14122"/>
                  </a:lnTo>
                  <a:lnTo>
                    <a:pt x="3544624" y="28244"/>
                  </a:lnTo>
                  <a:lnTo>
                    <a:pt x="3586990" y="49427"/>
                  </a:lnTo>
                  <a:lnTo>
                    <a:pt x="3707027" y="141220"/>
                  </a:lnTo>
                  <a:lnTo>
                    <a:pt x="3802350" y="222422"/>
                  </a:lnTo>
                  <a:lnTo>
                    <a:pt x="3869430" y="282440"/>
                  </a:lnTo>
                  <a:lnTo>
                    <a:pt x="3904735" y="321276"/>
                  </a:lnTo>
                  <a:lnTo>
                    <a:pt x="3922387" y="349520"/>
                  </a:lnTo>
                  <a:lnTo>
                    <a:pt x="3932979" y="381294"/>
                  </a:lnTo>
                  <a:lnTo>
                    <a:pt x="3936509" y="420130"/>
                  </a:lnTo>
                  <a:lnTo>
                    <a:pt x="3922387" y="473087"/>
                  </a:lnTo>
                  <a:lnTo>
                    <a:pt x="3894143" y="483679"/>
                  </a:lnTo>
                  <a:lnTo>
                    <a:pt x="3816472" y="490740"/>
                  </a:lnTo>
                  <a:lnTo>
                    <a:pt x="3731740" y="494270"/>
                  </a:lnTo>
                  <a:lnTo>
                    <a:pt x="3657600" y="504862"/>
                  </a:lnTo>
                  <a:lnTo>
                    <a:pt x="3385751" y="222422"/>
                  </a:lnTo>
                  <a:lnTo>
                    <a:pt x="3357507" y="201239"/>
                  </a:lnTo>
                  <a:lnTo>
                    <a:pt x="3318672" y="187117"/>
                  </a:lnTo>
                  <a:lnTo>
                    <a:pt x="3258653" y="176525"/>
                  </a:lnTo>
                  <a:lnTo>
                    <a:pt x="3025640" y="197708"/>
                  </a:lnTo>
                  <a:lnTo>
                    <a:pt x="2563144" y="240074"/>
                  </a:lnTo>
                  <a:lnTo>
                    <a:pt x="1814678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7202BA84-7BBF-4F18-9682-9DEE5B24DD9F}"/>
                </a:ext>
              </a:extLst>
            </p:cNvPr>
            <p:cNvSpPr/>
            <p:nvPr/>
          </p:nvSpPr>
          <p:spPr>
            <a:xfrm>
              <a:off x="6227763" y="2141538"/>
              <a:ext cx="744537" cy="641350"/>
            </a:xfrm>
            <a:custGeom>
              <a:avLst/>
              <a:gdLst>
                <a:gd name="connsiteX0" fmla="*/ 188119 w 745331"/>
                <a:gd name="connsiteY0" fmla="*/ 411956 h 642937"/>
                <a:gd name="connsiteX1" fmla="*/ 326231 w 745331"/>
                <a:gd name="connsiteY1" fmla="*/ 261937 h 642937"/>
                <a:gd name="connsiteX2" fmla="*/ 404812 w 745331"/>
                <a:gd name="connsiteY2" fmla="*/ 166687 h 642937"/>
                <a:gd name="connsiteX3" fmla="*/ 423862 w 745331"/>
                <a:gd name="connsiteY3" fmla="*/ 138112 h 642937"/>
                <a:gd name="connsiteX4" fmla="*/ 433387 w 745331"/>
                <a:gd name="connsiteY4" fmla="*/ 111919 h 642937"/>
                <a:gd name="connsiteX5" fmla="*/ 431006 w 745331"/>
                <a:gd name="connsiteY5" fmla="*/ 78581 h 642937"/>
                <a:gd name="connsiteX6" fmla="*/ 402431 w 745331"/>
                <a:gd name="connsiteY6" fmla="*/ 0 h 642937"/>
                <a:gd name="connsiteX7" fmla="*/ 745331 w 745331"/>
                <a:gd name="connsiteY7" fmla="*/ 328612 h 642937"/>
                <a:gd name="connsiteX8" fmla="*/ 692944 w 745331"/>
                <a:gd name="connsiteY8" fmla="*/ 340519 h 642937"/>
                <a:gd name="connsiteX9" fmla="*/ 604837 w 745331"/>
                <a:gd name="connsiteY9" fmla="*/ 385762 h 642937"/>
                <a:gd name="connsiteX10" fmla="*/ 416719 w 745331"/>
                <a:gd name="connsiteY10" fmla="*/ 469106 h 642937"/>
                <a:gd name="connsiteX11" fmla="*/ 190500 w 745331"/>
                <a:gd name="connsiteY11" fmla="*/ 571500 h 642937"/>
                <a:gd name="connsiteX12" fmla="*/ 52387 w 745331"/>
                <a:gd name="connsiteY12" fmla="*/ 631031 h 642937"/>
                <a:gd name="connsiteX13" fmla="*/ 28575 w 745331"/>
                <a:gd name="connsiteY13" fmla="*/ 642937 h 642937"/>
                <a:gd name="connsiteX14" fmla="*/ 11906 w 745331"/>
                <a:gd name="connsiteY14" fmla="*/ 640556 h 642937"/>
                <a:gd name="connsiteX15" fmla="*/ 0 w 745331"/>
                <a:gd name="connsiteY15" fmla="*/ 633412 h 642937"/>
                <a:gd name="connsiteX16" fmla="*/ 2381 w 745331"/>
                <a:gd name="connsiteY16" fmla="*/ 614362 h 642937"/>
                <a:gd name="connsiteX17" fmla="*/ 19050 w 745331"/>
                <a:gd name="connsiteY17" fmla="*/ 590550 h 642937"/>
                <a:gd name="connsiteX18" fmla="*/ 80962 w 745331"/>
                <a:gd name="connsiteY18" fmla="*/ 528637 h 642937"/>
                <a:gd name="connsiteX19" fmla="*/ 188119 w 745331"/>
                <a:gd name="connsiteY19" fmla="*/ 411956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5331" h="642937">
                  <a:moveTo>
                    <a:pt x="188119" y="411956"/>
                  </a:moveTo>
                  <a:lnTo>
                    <a:pt x="326231" y="261937"/>
                  </a:lnTo>
                  <a:lnTo>
                    <a:pt x="404812" y="166687"/>
                  </a:lnTo>
                  <a:lnTo>
                    <a:pt x="423862" y="138112"/>
                  </a:lnTo>
                  <a:lnTo>
                    <a:pt x="433387" y="111919"/>
                  </a:lnTo>
                  <a:lnTo>
                    <a:pt x="431006" y="78581"/>
                  </a:lnTo>
                  <a:lnTo>
                    <a:pt x="402431" y="0"/>
                  </a:lnTo>
                  <a:lnTo>
                    <a:pt x="745331" y="328612"/>
                  </a:lnTo>
                  <a:lnTo>
                    <a:pt x="692944" y="340519"/>
                  </a:lnTo>
                  <a:lnTo>
                    <a:pt x="604837" y="385762"/>
                  </a:lnTo>
                  <a:lnTo>
                    <a:pt x="416719" y="469106"/>
                  </a:lnTo>
                  <a:lnTo>
                    <a:pt x="190500" y="571500"/>
                  </a:lnTo>
                  <a:lnTo>
                    <a:pt x="52387" y="631031"/>
                  </a:lnTo>
                  <a:lnTo>
                    <a:pt x="28575" y="642937"/>
                  </a:lnTo>
                  <a:lnTo>
                    <a:pt x="11906" y="640556"/>
                  </a:lnTo>
                  <a:lnTo>
                    <a:pt x="0" y="633412"/>
                  </a:lnTo>
                  <a:lnTo>
                    <a:pt x="2381" y="614362"/>
                  </a:lnTo>
                  <a:lnTo>
                    <a:pt x="19050" y="590550"/>
                  </a:lnTo>
                  <a:lnTo>
                    <a:pt x="80962" y="528637"/>
                  </a:lnTo>
                  <a:lnTo>
                    <a:pt x="1881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AEEBC64B-0673-4DAF-BC3B-EE0911A9A82A}"/>
                </a:ext>
              </a:extLst>
            </p:cNvPr>
            <p:cNvSpPr/>
            <p:nvPr/>
          </p:nvSpPr>
          <p:spPr>
            <a:xfrm>
              <a:off x="4694238" y="2400300"/>
              <a:ext cx="409575" cy="1838325"/>
            </a:xfrm>
            <a:custGeom>
              <a:avLst/>
              <a:gdLst>
                <a:gd name="connsiteX0" fmla="*/ 95250 w 409575"/>
                <a:gd name="connsiteY0" fmla="*/ 914400 h 1837718"/>
                <a:gd name="connsiteX1" fmla="*/ 95250 w 409575"/>
                <a:gd name="connsiteY1" fmla="*/ 276225 h 1837718"/>
                <a:gd name="connsiteX2" fmla="*/ 95250 w 409575"/>
                <a:gd name="connsiteY2" fmla="*/ 230981 h 1837718"/>
                <a:gd name="connsiteX3" fmla="*/ 88106 w 409575"/>
                <a:gd name="connsiteY3" fmla="*/ 192881 h 1837718"/>
                <a:gd name="connsiteX4" fmla="*/ 64294 w 409575"/>
                <a:gd name="connsiteY4" fmla="*/ 138113 h 1837718"/>
                <a:gd name="connsiteX5" fmla="*/ 30956 w 409575"/>
                <a:gd name="connsiteY5" fmla="*/ 76200 h 1837718"/>
                <a:gd name="connsiteX6" fmla="*/ 11906 w 409575"/>
                <a:gd name="connsiteY6" fmla="*/ 52388 h 1837718"/>
                <a:gd name="connsiteX7" fmla="*/ 0 w 409575"/>
                <a:gd name="connsiteY7" fmla="*/ 35719 h 1837718"/>
                <a:gd name="connsiteX8" fmla="*/ 0 w 409575"/>
                <a:gd name="connsiteY8" fmla="*/ 21431 h 1837718"/>
                <a:gd name="connsiteX9" fmla="*/ 7144 w 409575"/>
                <a:gd name="connsiteY9" fmla="*/ 11906 h 1837718"/>
                <a:gd name="connsiteX10" fmla="*/ 23812 w 409575"/>
                <a:gd name="connsiteY10" fmla="*/ 2381 h 1837718"/>
                <a:gd name="connsiteX11" fmla="*/ 47625 w 409575"/>
                <a:gd name="connsiteY11" fmla="*/ 0 h 1837718"/>
                <a:gd name="connsiteX12" fmla="*/ 76200 w 409575"/>
                <a:gd name="connsiteY12" fmla="*/ 2381 h 1837718"/>
                <a:gd name="connsiteX13" fmla="*/ 107156 w 409575"/>
                <a:gd name="connsiteY13" fmla="*/ 11906 h 1837718"/>
                <a:gd name="connsiteX14" fmla="*/ 171450 w 409575"/>
                <a:gd name="connsiteY14" fmla="*/ 40481 h 1837718"/>
                <a:gd name="connsiteX15" fmla="*/ 261937 w 409575"/>
                <a:gd name="connsiteY15" fmla="*/ 90488 h 1837718"/>
                <a:gd name="connsiteX16" fmla="*/ 345281 w 409575"/>
                <a:gd name="connsiteY16" fmla="*/ 142875 h 1837718"/>
                <a:gd name="connsiteX17" fmla="*/ 381000 w 409575"/>
                <a:gd name="connsiteY17" fmla="*/ 173831 h 1837718"/>
                <a:gd name="connsiteX18" fmla="*/ 395287 w 409575"/>
                <a:gd name="connsiteY18" fmla="*/ 190500 h 1837718"/>
                <a:gd name="connsiteX19" fmla="*/ 407194 w 409575"/>
                <a:gd name="connsiteY19" fmla="*/ 216694 h 1837718"/>
                <a:gd name="connsiteX20" fmla="*/ 409575 w 409575"/>
                <a:gd name="connsiteY20" fmla="*/ 242888 h 1837718"/>
                <a:gd name="connsiteX21" fmla="*/ 397669 w 409575"/>
                <a:gd name="connsiteY21" fmla="*/ 269081 h 1837718"/>
                <a:gd name="connsiteX22" fmla="*/ 369094 w 409575"/>
                <a:gd name="connsiteY22" fmla="*/ 309563 h 1837718"/>
                <a:gd name="connsiteX23" fmla="*/ 364331 w 409575"/>
                <a:gd name="connsiteY23" fmla="*/ 328613 h 1837718"/>
                <a:gd name="connsiteX24" fmla="*/ 361950 w 409575"/>
                <a:gd name="connsiteY24" fmla="*/ 395288 h 1837718"/>
                <a:gd name="connsiteX25" fmla="*/ 335756 w 409575"/>
                <a:gd name="connsiteY25" fmla="*/ 569119 h 1837718"/>
                <a:gd name="connsiteX26" fmla="*/ 342900 w 409575"/>
                <a:gd name="connsiteY26" fmla="*/ 1026319 h 1837718"/>
                <a:gd name="connsiteX27" fmla="*/ 340519 w 409575"/>
                <a:gd name="connsiteY27" fmla="*/ 1738313 h 1837718"/>
                <a:gd name="connsiteX28" fmla="*/ 92869 w 409575"/>
                <a:gd name="connsiteY28" fmla="*/ 1754981 h 1837718"/>
                <a:gd name="connsiteX29" fmla="*/ 95250 w 409575"/>
                <a:gd name="connsiteY29" fmla="*/ 914400 h 18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9575" h="1837718">
                  <a:moveTo>
                    <a:pt x="95250" y="914400"/>
                  </a:moveTo>
                  <a:lnTo>
                    <a:pt x="95250" y="276225"/>
                  </a:lnTo>
                  <a:lnTo>
                    <a:pt x="95250" y="230981"/>
                  </a:lnTo>
                  <a:lnTo>
                    <a:pt x="88106" y="192881"/>
                  </a:lnTo>
                  <a:lnTo>
                    <a:pt x="64294" y="138113"/>
                  </a:lnTo>
                  <a:lnTo>
                    <a:pt x="30956" y="76200"/>
                  </a:lnTo>
                  <a:lnTo>
                    <a:pt x="11906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3812" y="2381"/>
                  </a:lnTo>
                  <a:lnTo>
                    <a:pt x="47625" y="0"/>
                  </a:lnTo>
                  <a:lnTo>
                    <a:pt x="76200" y="2381"/>
                  </a:lnTo>
                  <a:lnTo>
                    <a:pt x="107156" y="11906"/>
                  </a:lnTo>
                  <a:lnTo>
                    <a:pt x="171450" y="40481"/>
                  </a:lnTo>
                  <a:lnTo>
                    <a:pt x="261937" y="90488"/>
                  </a:lnTo>
                  <a:lnTo>
                    <a:pt x="345281" y="142875"/>
                  </a:lnTo>
                  <a:lnTo>
                    <a:pt x="381000" y="173831"/>
                  </a:lnTo>
                  <a:lnTo>
                    <a:pt x="395287" y="190500"/>
                  </a:lnTo>
                  <a:lnTo>
                    <a:pt x="407194" y="216694"/>
                  </a:lnTo>
                  <a:lnTo>
                    <a:pt x="409575" y="242888"/>
                  </a:lnTo>
                  <a:lnTo>
                    <a:pt x="397669" y="269081"/>
                  </a:lnTo>
                  <a:lnTo>
                    <a:pt x="369094" y="309563"/>
                  </a:lnTo>
                  <a:lnTo>
                    <a:pt x="364331" y="328613"/>
                  </a:lnTo>
                  <a:cubicBezTo>
                    <a:pt x="363537" y="350838"/>
                    <a:pt x="362744" y="373063"/>
                    <a:pt x="361950" y="395288"/>
                  </a:cubicBezTo>
                  <a:lnTo>
                    <a:pt x="335756" y="569119"/>
                  </a:lnTo>
                  <a:lnTo>
                    <a:pt x="342900" y="1026319"/>
                  </a:lnTo>
                  <a:cubicBezTo>
                    <a:pt x="342106" y="1263650"/>
                    <a:pt x="341313" y="1500982"/>
                    <a:pt x="340519" y="1738313"/>
                  </a:cubicBezTo>
                  <a:cubicBezTo>
                    <a:pt x="258026" y="1744659"/>
                    <a:pt x="92869" y="1837718"/>
                    <a:pt x="92869" y="1754981"/>
                  </a:cubicBezTo>
                  <a:cubicBezTo>
                    <a:pt x="93663" y="1474787"/>
                    <a:pt x="94456" y="1194594"/>
                    <a:pt x="95250" y="9144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8D3E558E-0D63-4A85-A6A4-BDEC8380CF9E}"/>
                </a:ext>
              </a:extLst>
            </p:cNvPr>
            <p:cNvSpPr/>
            <p:nvPr/>
          </p:nvSpPr>
          <p:spPr>
            <a:xfrm>
              <a:off x="3614738" y="3249613"/>
              <a:ext cx="2444750" cy="469900"/>
            </a:xfrm>
            <a:custGeom>
              <a:avLst/>
              <a:gdLst>
                <a:gd name="connsiteX0" fmla="*/ 973931 w 2445543"/>
                <a:gd name="connsiteY0" fmla="*/ 381000 h 469107"/>
                <a:gd name="connsiteX1" fmla="*/ 635793 w 2445543"/>
                <a:gd name="connsiteY1" fmla="*/ 428625 h 469107"/>
                <a:gd name="connsiteX2" fmla="*/ 471487 w 2445543"/>
                <a:gd name="connsiteY2" fmla="*/ 461963 h 469107"/>
                <a:gd name="connsiteX3" fmla="*/ 421481 w 2445543"/>
                <a:gd name="connsiteY3" fmla="*/ 469107 h 469107"/>
                <a:gd name="connsiteX4" fmla="*/ 385762 w 2445543"/>
                <a:gd name="connsiteY4" fmla="*/ 469107 h 469107"/>
                <a:gd name="connsiteX5" fmla="*/ 347662 w 2445543"/>
                <a:gd name="connsiteY5" fmla="*/ 459582 h 469107"/>
                <a:gd name="connsiteX6" fmla="*/ 288131 w 2445543"/>
                <a:gd name="connsiteY6" fmla="*/ 431007 h 469107"/>
                <a:gd name="connsiteX7" fmla="*/ 216693 w 2445543"/>
                <a:gd name="connsiteY7" fmla="*/ 383382 h 469107"/>
                <a:gd name="connsiteX8" fmla="*/ 128587 w 2445543"/>
                <a:gd name="connsiteY8" fmla="*/ 311944 h 469107"/>
                <a:gd name="connsiteX9" fmla="*/ 76200 w 2445543"/>
                <a:gd name="connsiteY9" fmla="*/ 269082 h 469107"/>
                <a:gd name="connsiteX10" fmla="*/ 16668 w 2445543"/>
                <a:gd name="connsiteY10" fmla="*/ 211932 h 469107"/>
                <a:gd name="connsiteX11" fmla="*/ 4762 w 2445543"/>
                <a:gd name="connsiteY11" fmla="*/ 190500 h 469107"/>
                <a:gd name="connsiteX12" fmla="*/ 0 w 2445543"/>
                <a:gd name="connsiteY12" fmla="*/ 173832 h 469107"/>
                <a:gd name="connsiteX13" fmla="*/ 7143 w 2445543"/>
                <a:gd name="connsiteY13" fmla="*/ 161925 h 469107"/>
                <a:gd name="connsiteX14" fmla="*/ 23812 w 2445543"/>
                <a:gd name="connsiteY14" fmla="*/ 154782 h 469107"/>
                <a:gd name="connsiteX15" fmla="*/ 45243 w 2445543"/>
                <a:gd name="connsiteY15" fmla="*/ 154782 h 469107"/>
                <a:gd name="connsiteX16" fmla="*/ 138112 w 2445543"/>
                <a:gd name="connsiteY16" fmla="*/ 188119 h 469107"/>
                <a:gd name="connsiteX17" fmla="*/ 207168 w 2445543"/>
                <a:gd name="connsiteY17" fmla="*/ 209550 h 469107"/>
                <a:gd name="connsiteX18" fmla="*/ 254793 w 2445543"/>
                <a:gd name="connsiteY18" fmla="*/ 223838 h 469107"/>
                <a:gd name="connsiteX19" fmla="*/ 323850 w 2445543"/>
                <a:gd name="connsiteY19" fmla="*/ 235744 h 469107"/>
                <a:gd name="connsiteX20" fmla="*/ 381000 w 2445543"/>
                <a:gd name="connsiteY20" fmla="*/ 245269 h 469107"/>
                <a:gd name="connsiteX21" fmla="*/ 447675 w 2445543"/>
                <a:gd name="connsiteY21" fmla="*/ 247650 h 469107"/>
                <a:gd name="connsiteX22" fmla="*/ 611981 w 2445543"/>
                <a:gd name="connsiteY22" fmla="*/ 238125 h 469107"/>
                <a:gd name="connsiteX23" fmla="*/ 854868 w 2445543"/>
                <a:gd name="connsiteY23" fmla="*/ 211932 h 469107"/>
                <a:gd name="connsiteX24" fmla="*/ 1173956 w 2445543"/>
                <a:gd name="connsiteY24" fmla="*/ 178594 h 469107"/>
                <a:gd name="connsiteX25" fmla="*/ 1435893 w 2445543"/>
                <a:gd name="connsiteY25" fmla="*/ 157163 h 469107"/>
                <a:gd name="connsiteX26" fmla="*/ 1647825 w 2445543"/>
                <a:gd name="connsiteY26" fmla="*/ 140494 h 469107"/>
                <a:gd name="connsiteX27" fmla="*/ 1733550 w 2445543"/>
                <a:gd name="connsiteY27" fmla="*/ 126207 h 469107"/>
                <a:gd name="connsiteX28" fmla="*/ 1852612 w 2445543"/>
                <a:gd name="connsiteY28" fmla="*/ 104775 h 469107"/>
                <a:gd name="connsiteX29" fmla="*/ 1914525 w 2445543"/>
                <a:gd name="connsiteY29" fmla="*/ 90488 h 469107"/>
                <a:gd name="connsiteX30" fmla="*/ 2038350 w 2445543"/>
                <a:gd name="connsiteY30" fmla="*/ 26194 h 469107"/>
                <a:gd name="connsiteX31" fmla="*/ 2088356 w 2445543"/>
                <a:gd name="connsiteY31" fmla="*/ 0 h 469107"/>
                <a:gd name="connsiteX32" fmla="*/ 2119312 w 2445543"/>
                <a:gd name="connsiteY32" fmla="*/ 0 h 469107"/>
                <a:gd name="connsiteX33" fmla="*/ 2183606 w 2445543"/>
                <a:gd name="connsiteY33" fmla="*/ 4763 h 469107"/>
                <a:gd name="connsiteX34" fmla="*/ 2262187 w 2445543"/>
                <a:gd name="connsiteY34" fmla="*/ 26194 h 469107"/>
                <a:gd name="connsiteX35" fmla="*/ 2331243 w 2445543"/>
                <a:gd name="connsiteY35" fmla="*/ 52388 h 469107"/>
                <a:gd name="connsiteX36" fmla="*/ 2376487 w 2445543"/>
                <a:gd name="connsiteY36" fmla="*/ 76200 h 469107"/>
                <a:gd name="connsiteX37" fmla="*/ 2402681 w 2445543"/>
                <a:gd name="connsiteY37" fmla="*/ 97632 h 469107"/>
                <a:gd name="connsiteX38" fmla="*/ 2416968 w 2445543"/>
                <a:gd name="connsiteY38" fmla="*/ 111919 h 469107"/>
                <a:gd name="connsiteX39" fmla="*/ 2431256 w 2445543"/>
                <a:gd name="connsiteY39" fmla="*/ 128588 h 469107"/>
                <a:gd name="connsiteX40" fmla="*/ 2440781 w 2445543"/>
                <a:gd name="connsiteY40" fmla="*/ 147638 h 469107"/>
                <a:gd name="connsiteX41" fmla="*/ 2445543 w 2445543"/>
                <a:gd name="connsiteY41" fmla="*/ 173832 h 469107"/>
                <a:gd name="connsiteX42" fmla="*/ 2445543 w 2445543"/>
                <a:gd name="connsiteY42" fmla="*/ 216694 h 469107"/>
                <a:gd name="connsiteX43" fmla="*/ 2433637 w 2445543"/>
                <a:gd name="connsiteY43" fmla="*/ 254794 h 469107"/>
                <a:gd name="connsiteX44" fmla="*/ 2416968 w 2445543"/>
                <a:gd name="connsiteY44" fmla="*/ 273844 h 469107"/>
                <a:gd name="connsiteX45" fmla="*/ 2388393 w 2445543"/>
                <a:gd name="connsiteY45" fmla="*/ 283369 h 469107"/>
                <a:gd name="connsiteX46" fmla="*/ 2307431 w 2445543"/>
                <a:gd name="connsiteY46" fmla="*/ 288132 h 469107"/>
                <a:gd name="connsiteX47" fmla="*/ 1933575 w 2445543"/>
                <a:gd name="connsiteY47" fmla="*/ 304800 h 469107"/>
                <a:gd name="connsiteX48" fmla="*/ 1414462 w 2445543"/>
                <a:gd name="connsiteY48" fmla="*/ 333375 h 469107"/>
                <a:gd name="connsiteX49" fmla="*/ 1159668 w 2445543"/>
                <a:gd name="connsiteY49" fmla="*/ 359569 h 469107"/>
                <a:gd name="connsiteX50" fmla="*/ 973931 w 2445543"/>
                <a:gd name="connsiteY50" fmla="*/ 381000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469107">
                  <a:moveTo>
                    <a:pt x="973931" y="381000"/>
                  </a:moveTo>
                  <a:lnTo>
                    <a:pt x="635793" y="428625"/>
                  </a:lnTo>
                  <a:lnTo>
                    <a:pt x="471487" y="461963"/>
                  </a:lnTo>
                  <a:lnTo>
                    <a:pt x="421481" y="469107"/>
                  </a:lnTo>
                  <a:lnTo>
                    <a:pt x="385762" y="469107"/>
                  </a:lnTo>
                  <a:lnTo>
                    <a:pt x="347662" y="459582"/>
                  </a:lnTo>
                  <a:lnTo>
                    <a:pt x="288131" y="431007"/>
                  </a:lnTo>
                  <a:lnTo>
                    <a:pt x="216693" y="383382"/>
                  </a:lnTo>
                  <a:lnTo>
                    <a:pt x="128587" y="311944"/>
                  </a:lnTo>
                  <a:lnTo>
                    <a:pt x="76200" y="269082"/>
                  </a:lnTo>
                  <a:lnTo>
                    <a:pt x="16668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7143" y="161925"/>
                  </a:lnTo>
                  <a:lnTo>
                    <a:pt x="23812" y="154782"/>
                  </a:lnTo>
                  <a:lnTo>
                    <a:pt x="45243" y="154782"/>
                  </a:lnTo>
                  <a:lnTo>
                    <a:pt x="138112" y="188119"/>
                  </a:lnTo>
                  <a:lnTo>
                    <a:pt x="207168" y="209550"/>
                  </a:lnTo>
                  <a:lnTo>
                    <a:pt x="254793" y="223838"/>
                  </a:lnTo>
                  <a:lnTo>
                    <a:pt x="323850" y="235744"/>
                  </a:lnTo>
                  <a:cubicBezTo>
                    <a:pt x="379400" y="245405"/>
                    <a:pt x="360088" y="245269"/>
                    <a:pt x="381000" y="245269"/>
                  </a:cubicBezTo>
                  <a:lnTo>
                    <a:pt x="447675" y="247650"/>
                  </a:lnTo>
                  <a:lnTo>
                    <a:pt x="611981" y="238125"/>
                  </a:lnTo>
                  <a:lnTo>
                    <a:pt x="854868" y="211932"/>
                  </a:lnTo>
                  <a:lnTo>
                    <a:pt x="1173956" y="178594"/>
                  </a:lnTo>
                  <a:lnTo>
                    <a:pt x="1435893" y="157163"/>
                  </a:lnTo>
                  <a:lnTo>
                    <a:pt x="1647825" y="140494"/>
                  </a:lnTo>
                  <a:lnTo>
                    <a:pt x="1733550" y="126207"/>
                  </a:lnTo>
                  <a:lnTo>
                    <a:pt x="1852612" y="104775"/>
                  </a:lnTo>
                  <a:lnTo>
                    <a:pt x="1914525" y="90488"/>
                  </a:lnTo>
                  <a:lnTo>
                    <a:pt x="2038350" y="26194"/>
                  </a:lnTo>
                  <a:lnTo>
                    <a:pt x="2088356" y="0"/>
                  </a:lnTo>
                  <a:lnTo>
                    <a:pt x="2119312" y="0"/>
                  </a:lnTo>
                  <a:lnTo>
                    <a:pt x="2183606" y="4763"/>
                  </a:lnTo>
                  <a:lnTo>
                    <a:pt x="2262187" y="26194"/>
                  </a:lnTo>
                  <a:lnTo>
                    <a:pt x="2331243" y="52388"/>
                  </a:lnTo>
                  <a:lnTo>
                    <a:pt x="2376487" y="76200"/>
                  </a:lnTo>
                  <a:lnTo>
                    <a:pt x="2402681" y="97632"/>
                  </a:lnTo>
                  <a:lnTo>
                    <a:pt x="2416968" y="111919"/>
                  </a:lnTo>
                  <a:lnTo>
                    <a:pt x="2431256" y="128588"/>
                  </a:lnTo>
                  <a:lnTo>
                    <a:pt x="2440781" y="147638"/>
                  </a:lnTo>
                  <a:lnTo>
                    <a:pt x="2445543" y="173832"/>
                  </a:lnTo>
                  <a:lnTo>
                    <a:pt x="2445543" y="216694"/>
                  </a:lnTo>
                  <a:lnTo>
                    <a:pt x="2433637" y="254794"/>
                  </a:lnTo>
                  <a:lnTo>
                    <a:pt x="2416968" y="273844"/>
                  </a:lnTo>
                  <a:lnTo>
                    <a:pt x="2388393" y="283369"/>
                  </a:lnTo>
                  <a:lnTo>
                    <a:pt x="2307431" y="288132"/>
                  </a:lnTo>
                  <a:lnTo>
                    <a:pt x="1933575" y="304800"/>
                  </a:lnTo>
                  <a:lnTo>
                    <a:pt x="1414462" y="333375"/>
                  </a:lnTo>
                  <a:lnTo>
                    <a:pt x="1159668" y="359569"/>
                  </a:lnTo>
                  <a:lnTo>
                    <a:pt x="97393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05F34837-72C4-4F94-8082-24CA6110FD21}"/>
                </a:ext>
              </a:extLst>
            </p:cNvPr>
            <p:cNvSpPr/>
            <p:nvPr/>
          </p:nvSpPr>
          <p:spPr>
            <a:xfrm>
              <a:off x="2841625" y="3898900"/>
              <a:ext cx="4041775" cy="581025"/>
            </a:xfrm>
            <a:custGeom>
              <a:avLst/>
              <a:gdLst>
                <a:gd name="connsiteX0" fmla="*/ 1923980 w 4041716"/>
                <a:gd name="connsiteY0" fmla="*/ 360321 h 581273"/>
                <a:gd name="connsiteX1" fmla="*/ 1444684 w 4041716"/>
                <a:gd name="connsiteY1" fmla="*/ 401112 h 581273"/>
                <a:gd name="connsiteX2" fmla="*/ 1077565 w 4041716"/>
                <a:gd name="connsiteY2" fmla="*/ 445303 h 581273"/>
                <a:gd name="connsiteX3" fmla="*/ 744438 w 4041716"/>
                <a:gd name="connsiteY3" fmla="*/ 503090 h 581273"/>
                <a:gd name="connsiteX4" fmla="*/ 676452 w 4041716"/>
                <a:gd name="connsiteY4" fmla="*/ 520086 h 581273"/>
                <a:gd name="connsiteX5" fmla="*/ 567676 w 4041716"/>
                <a:gd name="connsiteY5" fmla="*/ 557478 h 581273"/>
                <a:gd name="connsiteX6" fmla="*/ 509889 w 4041716"/>
                <a:gd name="connsiteY6" fmla="*/ 577874 h 581273"/>
                <a:gd name="connsiteX7" fmla="*/ 486094 w 4041716"/>
                <a:gd name="connsiteY7" fmla="*/ 581273 h 581273"/>
                <a:gd name="connsiteX8" fmla="*/ 455501 w 4041716"/>
                <a:gd name="connsiteY8" fmla="*/ 577874 h 581273"/>
                <a:gd name="connsiteX9" fmla="*/ 418109 w 4041716"/>
                <a:gd name="connsiteY9" fmla="*/ 574475 h 581273"/>
                <a:gd name="connsiteX10" fmla="*/ 353523 w 4041716"/>
                <a:gd name="connsiteY10" fmla="*/ 550680 h 581273"/>
                <a:gd name="connsiteX11" fmla="*/ 220952 w 4041716"/>
                <a:gd name="connsiteY11" fmla="*/ 479295 h 581273"/>
                <a:gd name="connsiteX12" fmla="*/ 129172 w 4041716"/>
                <a:gd name="connsiteY12" fmla="*/ 421508 h 581273"/>
                <a:gd name="connsiteX13" fmla="*/ 40792 w 4041716"/>
                <a:gd name="connsiteY13" fmla="*/ 353523 h 581273"/>
                <a:gd name="connsiteX14" fmla="*/ 6799 w 4041716"/>
                <a:gd name="connsiteY14" fmla="*/ 319530 h 581273"/>
                <a:gd name="connsiteX15" fmla="*/ 0 w 4041716"/>
                <a:gd name="connsiteY15" fmla="*/ 305933 h 581273"/>
                <a:gd name="connsiteX16" fmla="*/ 0 w 4041716"/>
                <a:gd name="connsiteY16" fmla="*/ 282139 h 581273"/>
                <a:gd name="connsiteX17" fmla="*/ 13597 w 4041716"/>
                <a:gd name="connsiteY17" fmla="*/ 271941 h 581273"/>
                <a:gd name="connsiteX18" fmla="*/ 44191 w 4041716"/>
                <a:gd name="connsiteY18" fmla="*/ 271941 h 581273"/>
                <a:gd name="connsiteX19" fmla="*/ 105377 w 4041716"/>
                <a:gd name="connsiteY19" fmla="*/ 292336 h 581273"/>
                <a:gd name="connsiteX20" fmla="*/ 163165 w 4041716"/>
                <a:gd name="connsiteY20" fmla="*/ 305933 h 581273"/>
                <a:gd name="connsiteX21" fmla="*/ 231150 w 4041716"/>
                <a:gd name="connsiteY21" fmla="*/ 319530 h 581273"/>
                <a:gd name="connsiteX22" fmla="*/ 295736 w 4041716"/>
                <a:gd name="connsiteY22" fmla="*/ 329728 h 581273"/>
                <a:gd name="connsiteX23" fmla="*/ 360322 w 4041716"/>
                <a:gd name="connsiteY23" fmla="*/ 336527 h 581273"/>
                <a:gd name="connsiteX24" fmla="*/ 462299 w 4041716"/>
                <a:gd name="connsiteY24" fmla="*/ 329728 h 581273"/>
                <a:gd name="connsiteX25" fmla="*/ 741038 w 4041716"/>
                <a:gd name="connsiteY25" fmla="*/ 305933 h 581273"/>
                <a:gd name="connsiteX26" fmla="*/ 1339308 w 4041716"/>
                <a:gd name="connsiteY26" fmla="*/ 244747 h 581273"/>
                <a:gd name="connsiteX27" fmla="*/ 1696229 w 4041716"/>
                <a:gd name="connsiteY27" fmla="*/ 210754 h 581273"/>
                <a:gd name="connsiteX28" fmla="*/ 1940976 w 4041716"/>
                <a:gd name="connsiteY28" fmla="*/ 180161 h 581273"/>
                <a:gd name="connsiteX29" fmla="*/ 2206118 w 4041716"/>
                <a:gd name="connsiteY29" fmla="*/ 156366 h 581273"/>
                <a:gd name="connsiteX30" fmla="*/ 2597032 w 4041716"/>
                <a:gd name="connsiteY30" fmla="*/ 132571 h 581273"/>
                <a:gd name="connsiteX31" fmla="*/ 2974350 w 4041716"/>
                <a:gd name="connsiteY31" fmla="*/ 108776 h 581273"/>
                <a:gd name="connsiteX32" fmla="*/ 3283682 w 4041716"/>
                <a:gd name="connsiteY32" fmla="*/ 95179 h 581273"/>
                <a:gd name="connsiteX33" fmla="*/ 3358466 w 4041716"/>
                <a:gd name="connsiteY33" fmla="*/ 84982 h 581273"/>
                <a:gd name="connsiteX34" fmla="*/ 3450246 w 4041716"/>
                <a:gd name="connsiteY34" fmla="*/ 50989 h 581273"/>
                <a:gd name="connsiteX35" fmla="*/ 3559022 w 4041716"/>
                <a:gd name="connsiteY35" fmla="*/ 0 h 581273"/>
                <a:gd name="connsiteX36" fmla="*/ 3633806 w 4041716"/>
                <a:gd name="connsiteY36" fmla="*/ 13597 h 581273"/>
                <a:gd name="connsiteX37" fmla="*/ 3759578 w 4041716"/>
                <a:gd name="connsiteY37" fmla="*/ 47590 h 581273"/>
                <a:gd name="connsiteX38" fmla="*/ 3847959 w 4041716"/>
                <a:gd name="connsiteY38" fmla="*/ 74784 h 581273"/>
                <a:gd name="connsiteX39" fmla="*/ 3926142 w 4041716"/>
                <a:gd name="connsiteY39" fmla="*/ 112176 h 581273"/>
                <a:gd name="connsiteX40" fmla="*/ 3973731 w 4041716"/>
                <a:gd name="connsiteY40" fmla="*/ 146168 h 581273"/>
                <a:gd name="connsiteX41" fmla="*/ 4004325 w 4041716"/>
                <a:gd name="connsiteY41" fmla="*/ 173362 h 581273"/>
                <a:gd name="connsiteX42" fmla="*/ 4028119 w 4041716"/>
                <a:gd name="connsiteY42" fmla="*/ 203956 h 581273"/>
                <a:gd name="connsiteX43" fmla="*/ 4041716 w 4041716"/>
                <a:gd name="connsiteY43" fmla="*/ 227750 h 581273"/>
                <a:gd name="connsiteX44" fmla="*/ 4041716 w 4041716"/>
                <a:gd name="connsiteY44" fmla="*/ 268541 h 581273"/>
                <a:gd name="connsiteX45" fmla="*/ 4034918 w 4041716"/>
                <a:gd name="connsiteY45" fmla="*/ 312732 h 581273"/>
                <a:gd name="connsiteX46" fmla="*/ 4007724 w 4041716"/>
                <a:gd name="connsiteY46" fmla="*/ 346724 h 581273"/>
                <a:gd name="connsiteX47" fmla="*/ 3973731 w 4041716"/>
                <a:gd name="connsiteY47" fmla="*/ 353523 h 581273"/>
                <a:gd name="connsiteX48" fmla="*/ 3885351 w 4041716"/>
                <a:gd name="connsiteY48" fmla="*/ 350124 h 581273"/>
                <a:gd name="connsiteX49" fmla="*/ 3599813 w 4041716"/>
                <a:gd name="connsiteY49" fmla="*/ 333127 h 581273"/>
                <a:gd name="connsiteX50" fmla="*/ 3195302 w 4041716"/>
                <a:gd name="connsiteY50" fmla="*/ 312732 h 581273"/>
                <a:gd name="connsiteX51" fmla="*/ 2800988 w 4041716"/>
                <a:gd name="connsiteY51" fmla="*/ 309333 h 581273"/>
                <a:gd name="connsiteX52" fmla="*/ 2410073 w 4041716"/>
                <a:gd name="connsiteY52" fmla="*/ 329728 h 581273"/>
                <a:gd name="connsiteX53" fmla="*/ 1923980 w 4041716"/>
                <a:gd name="connsiteY53" fmla="*/ 360321 h 58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041716" h="581273">
                  <a:moveTo>
                    <a:pt x="1923980" y="360321"/>
                  </a:moveTo>
                  <a:lnTo>
                    <a:pt x="1444684" y="401112"/>
                  </a:lnTo>
                  <a:lnTo>
                    <a:pt x="1077565" y="445303"/>
                  </a:lnTo>
                  <a:lnTo>
                    <a:pt x="744438" y="503090"/>
                  </a:lnTo>
                  <a:lnTo>
                    <a:pt x="676452" y="520086"/>
                  </a:lnTo>
                  <a:lnTo>
                    <a:pt x="567676" y="557478"/>
                  </a:lnTo>
                  <a:lnTo>
                    <a:pt x="509889" y="577874"/>
                  </a:lnTo>
                  <a:lnTo>
                    <a:pt x="486094" y="581273"/>
                  </a:lnTo>
                  <a:lnTo>
                    <a:pt x="455501" y="577874"/>
                  </a:lnTo>
                  <a:lnTo>
                    <a:pt x="418109" y="574475"/>
                  </a:lnTo>
                  <a:lnTo>
                    <a:pt x="353523" y="550680"/>
                  </a:lnTo>
                  <a:lnTo>
                    <a:pt x="220952" y="479295"/>
                  </a:lnTo>
                  <a:lnTo>
                    <a:pt x="129172" y="421508"/>
                  </a:lnTo>
                  <a:lnTo>
                    <a:pt x="40792" y="353523"/>
                  </a:lnTo>
                  <a:lnTo>
                    <a:pt x="6799" y="319530"/>
                  </a:lnTo>
                  <a:lnTo>
                    <a:pt x="0" y="305933"/>
                  </a:lnTo>
                  <a:lnTo>
                    <a:pt x="0" y="282139"/>
                  </a:lnTo>
                  <a:lnTo>
                    <a:pt x="13597" y="271941"/>
                  </a:lnTo>
                  <a:lnTo>
                    <a:pt x="44191" y="271941"/>
                  </a:lnTo>
                  <a:lnTo>
                    <a:pt x="105377" y="292336"/>
                  </a:lnTo>
                  <a:lnTo>
                    <a:pt x="163165" y="305933"/>
                  </a:lnTo>
                  <a:lnTo>
                    <a:pt x="231150" y="319530"/>
                  </a:lnTo>
                  <a:lnTo>
                    <a:pt x="295736" y="329728"/>
                  </a:lnTo>
                  <a:lnTo>
                    <a:pt x="360322" y="336527"/>
                  </a:lnTo>
                  <a:lnTo>
                    <a:pt x="462299" y="329728"/>
                  </a:lnTo>
                  <a:lnTo>
                    <a:pt x="741038" y="305933"/>
                  </a:lnTo>
                  <a:lnTo>
                    <a:pt x="1339308" y="244747"/>
                  </a:lnTo>
                  <a:lnTo>
                    <a:pt x="1696229" y="210754"/>
                  </a:lnTo>
                  <a:lnTo>
                    <a:pt x="1940976" y="180161"/>
                  </a:lnTo>
                  <a:lnTo>
                    <a:pt x="2206118" y="156366"/>
                  </a:lnTo>
                  <a:lnTo>
                    <a:pt x="2597032" y="132571"/>
                  </a:lnTo>
                  <a:lnTo>
                    <a:pt x="2974350" y="108776"/>
                  </a:lnTo>
                  <a:lnTo>
                    <a:pt x="3283682" y="95179"/>
                  </a:lnTo>
                  <a:lnTo>
                    <a:pt x="3358466" y="84982"/>
                  </a:lnTo>
                  <a:lnTo>
                    <a:pt x="3450246" y="50989"/>
                  </a:lnTo>
                  <a:lnTo>
                    <a:pt x="3559022" y="0"/>
                  </a:lnTo>
                  <a:lnTo>
                    <a:pt x="3633806" y="13597"/>
                  </a:lnTo>
                  <a:lnTo>
                    <a:pt x="3759578" y="47590"/>
                  </a:lnTo>
                  <a:lnTo>
                    <a:pt x="3847959" y="74784"/>
                  </a:lnTo>
                  <a:lnTo>
                    <a:pt x="3926142" y="112176"/>
                  </a:lnTo>
                  <a:lnTo>
                    <a:pt x="3973731" y="146168"/>
                  </a:lnTo>
                  <a:lnTo>
                    <a:pt x="4004325" y="173362"/>
                  </a:lnTo>
                  <a:lnTo>
                    <a:pt x="4028119" y="203956"/>
                  </a:lnTo>
                  <a:lnTo>
                    <a:pt x="4041716" y="227750"/>
                  </a:lnTo>
                  <a:lnTo>
                    <a:pt x="4041716" y="268541"/>
                  </a:lnTo>
                  <a:lnTo>
                    <a:pt x="4034918" y="312732"/>
                  </a:lnTo>
                  <a:lnTo>
                    <a:pt x="4007724" y="346724"/>
                  </a:lnTo>
                  <a:lnTo>
                    <a:pt x="3973731" y="353523"/>
                  </a:lnTo>
                  <a:lnTo>
                    <a:pt x="3885351" y="350124"/>
                  </a:lnTo>
                  <a:lnTo>
                    <a:pt x="3599813" y="333127"/>
                  </a:lnTo>
                  <a:lnTo>
                    <a:pt x="3195302" y="312732"/>
                  </a:lnTo>
                  <a:lnTo>
                    <a:pt x="2800988" y="309333"/>
                  </a:lnTo>
                  <a:lnTo>
                    <a:pt x="2410073" y="329728"/>
                  </a:lnTo>
                  <a:lnTo>
                    <a:pt x="1923980" y="3603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1BC13787-72A4-4FEE-AA9B-4069B194110F}"/>
                </a:ext>
              </a:extLst>
            </p:cNvPr>
            <p:cNvSpPr/>
            <p:nvPr/>
          </p:nvSpPr>
          <p:spPr>
            <a:xfrm>
              <a:off x="3913188" y="4630738"/>
              <a:ext cx="2371725" cy="1057275"/>
            </a:xfrm>
            <a:custGeom>
              <a:avLst/>
              <a:gdLst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66900 w 2371725"/>
                <a:gd name="connsiteY29" fmla="*/ 802482 h 1104900"/>
                <a:gd name="connsiteX30" fmla="*/ 1919287 w 2371725"/>
                <a:gd name="connsiteY30" fmla="*/ 540544 h 1104900"/>
                <a:gd name="connsiteX31" fmla="*/ 1945481 w 2371725"/>
                <a:gd name="connsiteY31" fmla="*/ 414338 h 1104900"/>
                <a:gd name="connsiteX32" fmla="*/ 1950244 w 2371725"/>
                <a:gd name="connsiteY32" fmla="*/ 311944 h 1104900"/>
                <a:gd name="connsiteX33" fmla="*/ 1943100 w 2371725"/>
                <a:gd name="connsiteY33" fmla="*/ 238125 h 1104900"/>
                <a:gd name="connsiteX34" fmla="*/ 1933575 w 2371725"/>
                <a:gd name="connsiteY34" fmla="*/ 219075 h 1104900"/>
                <a:gd name="connsiteX35" fmla="*/ 1909762 w 2371725"/>
                <a:gd name="connsiteY35" fmla="*/ 197644 h 1104900"/>
                <a:gd name="connsiteX36" fmla="*/ 1881187 w 2371725"/>
                <a:gd name="connsiteY36" fmla="*/ 183357 h 1104900"/>
                <a:gd name="connsiteX37" fmla="*/ 1859756 w 2371725"/>
                <a:gd name="connsiteY37" fmla="*/ 178594 h 1104900"/>
                <a:gd name="connsiteX38" fmla="*/ 1816894 w 2371725"/>
                <a:gd name="connsiteY38" fmla="*/ 173832 h 1104900"/>
                <a:gd name="connsiteX39" fmla="*/ 1671637 w 2371725"/>
                <a:gd name="connsiteY39" fmla="*/ 192882 h 1104900"/>
                <a:gd name="connsiteX40" fmla="*/ 1226344 w 2371725"/>
                <a:gd name="connsiteY40" fmla="*/ 250032 h 1104900"/>
                <a:gd name="connsiteX41" fmla="*/ 500062 w 2371725"/>
                <a:gd name="connsiteY41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35150 w 2371725"/>
                <a:gd name="connsiteY29" fmla="*/ 989012 h 1104900"/>
                <a:gd name="connsiteX30" fmla="*/ 1866900 w 2371725"/>
                <a:gd name="connsiteY30" fmla="*/ 802482 h 1104900"/>
                <a:gd name="connsiteX31" fmla="*/ 1919287 w 2371725"/>
                <a:gd name="connsiteY31" fmla="*/ 540544 h 1104900"/>
                <a:gd name="connsiteX32" fmla="*/ 1945481 w 2371725"/>
                <a:gd name="connsiteY32" fmla="*/ 414338 h 1104900"/>
                <a:gd name="connsiteX33" fmla="*/ 1950244 w 2371725"/>
                <a:gd name="connsiteY33" fmla="*/ 311944 h 1104900"/>
                <a:gd name="connsiteX34" fmla="*/ 1943100 w 2371725"/>
                <a:gd name="connsiteY34" fmla="*/ 238125 h 1104900"/>
                <a:gd name="connsiteX35" fmla="*/ 1933575 w 2371725"/>
                <a:gd name="connsiteY35" fmla="*/ 219075 h 1104900"/>
                <a:gd name="connsiteX36" fmla="*/ 1909762 w 2371725"/>
                <a:gd name="connsiteY36" fmla="*/ 197644 h 1104900"/>
                <a:gd name="connsiteX37" fmla="*/ 1881187 w 2371725"/>
                <a:gd name="connsiteY37" fmla="*/ 183357 h 1104900"/>
                <a:gd name="connsiteX38" fmla="*/ 1859756 w 2371725"/>
                <a:gd name="connsiteY38" fmla="*/ 178594 h 1104900"/>
                <a:gd name="connsiteX39" fmla="*/ 1816894 w 2371725"/>
                <a:gd name="connsiteY39" fmla="*/ 173832 h 1104900"/>
                <a:gd name="connsiteX40" fmla="*/ 1671637 w 2371725"/>
                <a:gd name="connsiteY40" fmla="*/ 192882 h 1104900"/>
                <a:gd name="connsiteX41" fmla="*/ 1226344 w 2371725"/>
                <a:gd name="connsiteY41" fmla="*/ 250032 h 1104900"/>
                <a:gd name="connsiteX42" fmla="*/ 500062 w 2371725"/>
                <a:gd name="connsiteY42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23268 w 2371725"/>
                <a:gd name="connsiteY27" fmla="*/ 1058068 h 1104900"/>
                <a:gd name="connsiteX28" fmla="*/ 2005012 w 2371725"/>
                <a:gd name="connsiteY28" fmla="*/ 1104900 h 1104900"/>
                <a:gd name="connsiteX29" fmla="*/ 1816894 w 2371725"/>
                <a:gd name="connsiteY29" fmla="*/ 1088232 h 1104900"/>
                <a:gd name="connsiteX30" fmla="*/ 1835150 w 2371725"/>
                <a:gd name="connsiteY30" fmla="*/ 989012 h 1104900"/>
                <a:gd name="connsiteX31" fmla="*/ 1866900 w 2371725"/>
                <a:gd name="connsiteY31" fmla="*/ 802482 h 1104900"/>
                <a:gd name="connsiteX32" fmla="*/ 1919287 w 2371725"/>
                <a:gd name="connsiteY32" fmla="*/ 540544 h 1104900"/>
                <a:gd name="connsiteX33" fmla="*/ 1945481 w 2371725"/>
                <a:gd name="connsiteY33" fmla="*/ 414338 h 1104900"/>
                <a:gd name="connsiteX34" fmla="*/ 1950244 w 2371725"/>
                <a:gd name="connsiteY34" fmla="*/ 311944 h 1104900"/>
                <a:gd name="connsiteX35" fmla="*/ 1943100 w 2371725"/>
                <a:gd name="connsiteY35" fmla="*/ 238125 h 1104900"/>
                <a:gd name="connsiteX36" fmla="*/ 1933575 w 2371725"/>
                <a:gd name="connsiteY36" fmla="*/ 219075 h 1104900"/>
                <a:gd name="connsiteX37" fmla="*/ 1909762 w 2371725"/>
                <a:gd name="connsiteY37" fmla="*/ 197644 h 1104900"/>
                <a:gd name="connsiteX38" fmla="*/ 1881187 w 2371725"/>
                <a:gd name="connsiteY38" fmla="*/ 183357 h 1104900"/>
                <a:gd name="connsiteX39" fmla="*/ 1859756 w 2371725"/>
                <a:gd name="connsiteY39" fmla="*/ 178594 h 1104900"/>
                <a:gd name="connsiteX40" fmla="*/ 1816894 w 2371725"/>
                <a:gd name="connsiteY40" fmla="*/ 173832 h 1104900"/>
                <a:gd name="connsiteX41" fmla="*/ 1671637 w 2371725"/>
                <a:gd name="connsiteY41" fmla="*/ 192882 h 1104900"/>
                <a:gd name="connsiteX42" fmla="*/ 1226344 w 2371725"/>
                <a:gd name="connsiteY42" fmla="*/ 250032 h 1104900"/>
                <a:gd name="connsiteX43" fmla="*/ 500062 w 2371725"/>
                <a:gd name="connsiteY43" fmla="*/ 333375 h 1104900"/>
                <a:gd name="connsiteX0" fmla="*/ 500062 w 2371725"/>
                <a:gd name="connsiteY0" fmla="*/ 333375 h 1088232"/>
                <a:gd name="connsiteX1" fmla="*/ 45244 w 2371725"/>
                <a:gd name="connsiteY1" fmla="*/ 397669 h 1088232"/>
                <a:gd name="connsiteX2" fmla="*/ 0 w 2371725"/>
                <a:gd name="connsiteY2" fmla="*/ 202407 h 1088232"/>
                <a:gd name="connsiteX3" fmla="*/ 95250 w 2371725"/>
                <a:gd name="connsiteY3" fmla="*/ 195263 h 1088232"/>
                <a:gd name="connsiteX4" fmla="*/ 164306 w 2371725"/>
                <a:gd name="connsiteY4" fmla="*/ 202407 h 1088232"/>
                <a:gd name="connsiteX5" fmla="*/ 395287 w 2371725"/>
                <a:gd name="connsiteY5" fmla="*/ 183357 h 1088232"/>
                <a:gd name="connsiteX6" fmla="*/ 907256 w 2371725"/>
                <a:gd name="connsiteY6" fmla="*/ 140494 h 1088232"/>
                <a:gd name="connsiteX7" fmla="*/ 1314450 w 2371725"/>
                <a:gd name="connsiteY7" fmla="*/ 104775 h 1088232"/>
                <a:gd name="connsiteX8" fmla="*/ 1716881 w 2371725"/>
                <a:gd name="connsiteY8" fmla="*/ 73819 h 1088232"/>
                <a:gd name="connsiteX9" fmla="*/ 1754981 w 2371725"/>
                <a:gd name="connsiteY9" fmla="*/ 45244 h 1088232"/>
                <a:gd name="connsiteX10" fmla="*/ 1788319 w 2371725"/>
                <a:gd name="connsiteY10" fmla="*/ 26194 h 1088232"/>
                <a:gd name="connsiteX11" fmla="*/ 1838325 w 2371725"/>
                <a:gd name="connsiteY11" fmla="*/ 9525 h 1088232"/>
                <a:gd name="connsiteX12" fmla="*/ 1895475 w 2371725"/>
                <a:gd name="connsiteY12" fmla="*/ 0 h 1088232"/>
                <a:gd name="connsiteX13" fmla="*/ 1955006 w 2371725"/>
                <a:gd name="connsiteY13" fmla="*/ 4763 h 1088232"/>
                <a:gd name="connsiteX14" fmla="*/ 1990725 w 2371725"/>
                <a:gd name="connsiteY14" fmla="*/ 16669 h 1088232"/>
                <a:gd name="connsiteX15" fmla="*/ 2074069 w 2371725"/>
                <a:gd name="connsiteY15" fmla="*/ 61913 h 1088232"/>
                <a:gd name="connsiteX16" fmla="*/ 2157412 w 2371725"/>
                <a:gd name="connsiteY16" fmla="*/ 121444 h 1088232"/>
                <a:gd name="connsiteX17" fmla="*/ 2274094 w 2371725"/>
                <a:gd name="connsiteY17" fmla="*/ 209550 h 1088232"/>
                <a:gd name="connsiteX18" fmla="*/ 2326481 w 2371725"/>
                <a:gd name="connsiteY18" fmla="*/ 257175 h 1088232"/>
                <a:gd name="connsiteX19" fmla="*/ 2362200 w 2371725"/>
                <a:gd name="connsiteY19" fmla="*/ 300038 h 1088232"/>
                <a:gd name="connsiteX20" fmla="*/ 2371725 w 2371725"/>
                <a:gd name="connsiteY20" fmla="*/ 326232 h 1088232"/>
                <a:gd name="connsiteX21" fmla="*/ 2371725 w 2371725"/>
                <a:gd name="connsiteY21" fmla="*/ 354807 h 1088232"/>
                <a:gd name="connsiteX22" fmla="*/ 2364581 w 2371725"/>
                <a:gd name="connsiteY22" fmla="*/ 392907 h 1088232"/>
                <a:gd name="connsiteX23" fmla="*/ 2347912 w 2371725"/>
                <a:gd name="connsiteY23" fmla="*/ 426244 h 1088232"/>
                <a:gd name="connsiteX24" fmla="*/ 2309812 w 2371725"/>
                <a:gd name="connsiteY24" fmla="*/ 466725 h 1088232"/>
                <a:gd name="connsiteX25" fmla="*/ 2252662 w 2371725"/>
                <a:gd name="connsiteY25" fmla="*/ 523875 h 1088232"/>
                <a:gd name="connsiteX26" fmla="*/ 2162175 w 2371725"/>
                <a:gd name="connsiteY26" fmla="*/ 750094 h 1088232"/>
                <a:gd name="connsiteX27" fmla="*/ 2023268 w 2371725"/>
                <a:gd name="connsiteY27" fmla="*/ 1058068 h 1088232"/>
                <a:gd name="connsiteX28" fmla="*/ 1816894 w 2371725"/>
                <a:gd name="connsiteY28" fmla="*/ 1088232 h 1088232"/>
                <a:gd name="connsiteX29" fmla="*/ 1835150 w 2371725"/>
                <a:gd name="connsiteY29" fmla="*/ 989012 h 1088232"/>
                <a:gd name="connsiteX30" fmla="*/ 1866900 w 2371725"/>
                <a:gd name="connsiteY30" fmla="*/ 802482 h 1088232"/>
                <a:gd name="connsiteX31" fmla="*/ 1919287 w 2371725"/>
                <a:gd name="connsiteY31" fmla="*/ 540544 h 1088232"/>
                <a:gd name="connsiteX32" fmla="*/ 1945481 w 2371725"/>
                <a:gd name="connsiteY32" fmla="*/ 414338 h 1088232"/>
                <a:gd name="connsiteX33" fmla="*/ 1950244 w 2371725"/>
                <a:gd name="connsiteY33" fmla="*/ 311944 h 1088232"/>
                <a:gd name="connsiteX34" fmla="*/ 1943100 w 2371725"/>
                <a:gd name="connsiteY34" fmla="*/ 238125 h 1088232"/>
                <a:gd name="connsiteX35" fmla="*/ 1933575 w 2371725"/>
                <a:gd name="connsiteY35" fmla="*/ 219075 h 1088232"/>
                <a:gd name="connsiteX36" fmla="*/ 1909762 w 2371725"/>
                <a:gd name="connsiteY36" fmla="*/ 197644 h 1088232"/>
                <a:gd name="connsiteX37" fmla="*/ 1881187 w 2371725"/>
                <a:gd name="connsiteY37" fmla="*/ 183357 h 1088232"/>
                <a:gd name="connsiteX38" fmla="*/ 1859756 w 2371725"/>
                <a:gd name="connsiteY38" fmla="*/ 178594 h 1088232"/>
                <a:gd name="connsiteX39" fmla="*/ 1816894 w 2371725"/>
                <a:gd name="connsiteY39" fmla="*/ 173832 h 1088232"/>
                <a:gd name="connsiteX40" fmla="*/ 1671637 w 2371725"/>
                <a:gd name="connsiteY40" fmla="*/ 192882 h 1088232"/>
                <a:gd name="connsiteX41" fmla="*/ 1226344 w 2371725"/>
                <a:gd name="connsiteY41" fmla="*/ 250032 h 1088232"/>
                <a:gd name="connsiteX42" fmla="*/ 500062 w 2371725"/>
                <a:gd name="connsiteY42" fmla="*/ 333375 h 1088232"/>
                <a:gd name="connsiteX0" fmla="*/ 500062 w 2371725"/>
                <a:gd name="connsiteY0" fmla="*/ 333375 h 1058068"/>
                <a:gd name="connsiteX1" fmla="*/ 45244 w 2371725"/>
                <a:gd name="connsiteY1" fmla="*/ 397669 h 1058068"/>
                <a:gd name="connsiteX2" fmla="*/ 0 w 2371725"/>
                <a:gd name="connsiteY2" fmla="*/ 202407 h 1058068"/>
                <a:gd name="connsiteX3" fmla="*/ 95250 w 2371725"/>
                <a:gd name="connsiteY3" fmla="*/ 195263 h 1058068"/>
                <a:gd name="connsiteX4" fmla="*/ 164306 w 2371725"/>
                <a:gd name="connsiteY4" fmla="*/ 202407 h 1058068"/>
                <a:gd name="connsiteX5" fmla="*/ 395287 w 2371725"/>
                <a:gd name="connsiteY5" fmla="*/ 183357 h 1058068"/>
                <a:gd name="connsiteX6" fmla="*/ 907256 w 2371725"/>
                <a:gd name="connsiteY6" fmla="*/ 140494 h 1058068"/>
                <a:gd name="connsiteX7" fmla="*/ 1314450 w 2371725"/>
                <a:gd name="connsiteY7" fmla="*/ 104775 h 1058068"/>
                <a:gd name="connsiteX8" fmla="*/ 1716881 w 2371725"/>
                <a:gd name="connsiteY8" fmla="*/ 73819 h 1058068"/>
                <a:gd name="connsiteX9" fmla="*/ 1754981 w 2371725"/>
                <a:gd name="connsiteY9" fmla="*/ 45244 h 1058068"/>
                <a:gd name="connsiteX10" fmla="*/ 1788319 w 2371725"/>
                <a:gd name="connsiteY10" fmla="*/ 26194 h 1058068"/>
                <a:gd name="connsiteX11" fmla="*/ 1838325 w 2371725"/>
                <a:gd name="connsiteY11" fmla="*/ 9525 h 1058068"/>
                <a:gd name="connsiteX12" fmla="*/ 1895475 w 2371725"/>
                <a:gd name="connsiteY12" fmla="*/ 0 h 1058068"/>
                <a:gd name="connsiteX13" fmla="*/ 1955006 w 2371725"/>
                <a:gd name="connsiteY13" fmla="*/ 4763 h 1058068"/>
                <a:gd name="connsiteX14" fmla="*/ 1990725 w 2371725"/>
                <a:gd name="connsiteY14" fmla="*/ 16669 h 1058068"/>
                <a:gd name="connsiteX15" fmla="*/ 2074069 w 2371725"/>
                <a:gd name="connsiteY15" fmla="*/ 61913 h 1058068"/>
                <a:gd name="connsiteX16" fmla="*/ 2157412 w 2371725"/>
                <a:gd name="connsiteY16" fmla="*/ 121444 h 1058068"/>
                <a:gd name="connsiteX17" fmla="*/ 2274094 w 2371725"/>
                <a:gd name="connsiteY17" fmla="*/ 209550 h 1058068"/>
                <a:gd name="connsiteX18" fmla="*/ 2326481 w 2371725"/>
                <a:gd name="connsiteY18" fmla="*/ 257175 h 1058068"/>
                <a:gd name="connsiteX19" fmla="*/ 2362200 w 2371725"/>
                <a:gd name="connsiteY19" fmla="*/ 300038 h 1058068"/>
                <a:gd name="connsiteX20" fmla="*/ 2371725 w 2371725"/>
                <a:gd name="connsiteY20" fmla="*/ 326232 h 1058068"/>
                <a:gd name="connsiteX21" fmla="*/ 2371725 w 2371725"/>
                <a:gd name="connsiteY21" fmla="*/ 354807 h 1058068"/>
                <a:gd name="connsiteX22" fmla="*/ 2364581 w 2371725"/>
                <a:gd name="connsiteY22" fmla="*/ 392907 h 1058068"/>
                <a:gd name="connsiteX23" fmla="*/ 2347912 w 2371725"/>
                <a:gd name="connsiteY23" fmla="*/ 426244 h 1058068"/>
                <a:gd name="connsiteX24" fmla="*/ 2309812 w 2371725"/>
                <a:gd name="connsiteY24" fmla="*/ 466725 h 1058068"/>
                <a:gd name="connsiteX25" fmla="*/ 2252662 w 2371725"/>
                <a:gd name="connsiteY25" fmla="*/ 523875 h 1058068"/>
                <a:gd name="connsiteX26" fmla="*/ 2162175 w 2371725"/>
                <a:gd name="connsiteY26" fmla="*/ 750094 h 1058068"/>
                <a:gd name="connsiteX27" fmla="*/ 2023268 w 2371725"/>
                <a:gd name="connsiteY27" fmla="*/ 1058068 h 1058068"/>
                <a:gd name="connsiteX28" fmla="*/ 1835150 w 2371725"/>
                <a:gd name="connsiteY28" fmla="*/ 989012 h 1058068"/>
                <a:gd name="connsiteX29" fmla="*/ 1866900 w 2371725"/>
                <a:gd name="connsiteY29" fmla="*/ 802482 h 1058068"/>
                <a:gd name="connsiteX30" fmla="*/ 1919287 w 2371725"/>
                <a:gd name="connsiteY30" fmla="*/ 540544 h 1058068"/>
                <a:gd name="connsiteX31" fmla="*/ 1945481 w 2371725"/>
                <a:gd name="connsiteY31" fmla="*/ 414338 h 1058068"/>
                <a:gd name="connsiteX32" fmla="*/ 1950244 w 2371725"/>
                <a:gd name="connsiteY32" fmla="*/ 311944 h 1058068"/>
                <a:gd name="connsiteX33" fmla="*/ 1943100 w 2371725"/>
                <a:gd name="connsiteY33" fmla="*/ 238125 h 1058068"/>
                <a:gd name="connsiteX34" fmla="*/ 1933575 w 2371725"/>
                <a:gd name="connsiteY34" fmla="*/ 219075 h 1058068"/>
                <a:gd name="connsiteX35" fmla="*/ 1909762 w 2371725"/>
                <a:gd name="connsiteY35" fmla="*/ 197644 h 1058068"/>
                <a:gd name="connsiteX36" fmla="*/ 1881187 w 2371725"/>
                <a:gd name="connsiteY36" fmla="*/ 183357 h 1058068"/>
                <a:gd name="connsiteX37" fmla="*/ 1859756 w 2371725"/>
                <a:gd name="connsiteY37" fmla="*/ 178594 h 1058068"/>
                <a:gd name="connsiteX38" fmla="*/ 1816894 w 2371725"/>
                <a:gd name="connsiteY38" fmla="*/ 173832 h 1058068"/>
                <a:gd name="connsiteX39" fmla="*/ 1671637 w 2371725"/>
                <a:gd name="connsiteY39" fmla="*/ 192882 h 1058068"/>
                <a:gd name="connsiteX40" fmla="*/ 1226344 w 2371725"/>
                <a:gd name="connsiteY40" fmla="*/ 250032 h 1058068"/>
                <a:gd name="connsiteX41" fmla="*/ 500062 w 2371725"/>
                <a:gd name="connsiteY41" fmla="*/ 333375 h 105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71725" h="1058068">
                  <a:moveTo>
                    <a:pt x="500062" y="333375"/>
                  </a:moveTo>
                  <a:lnTo>
                    <a:pt x="45244" y="397669"/>
                  </a:lnTo>
                  <a:lnTo>
                    <a:pt x="0" y="202407"/>
                  </a:lnTo>
                  <a:lnTo>
                    <a:pt x="95250" y="195263"/>
                  </a:lnTo>
                  <a:lnTo>
                    <a:pt x="164306" y="202407"/>
                  </a:lnTo>
                  <a:lnTo>
                    <a:pt x="395287" y="183357"/>
                  </a:lnTo>
                  <a:lnTo>
                    <a:pt x="907256" y="140494"/>
                  </a:lnTo>
                  <a:lnTo>
                    <a:pt x="1314450" y="104775"/>
                  </a:lnTo>
                  <a:lnTo>
                    <a:pt x="1716881" y="73819"/>
                  </a:lnTo>
                  <a:lnTo>
                    <a:pt x="1754981" y="45244"/>
                  </a:lnTo>
                  <a:lnTo>
                    <a:pt x="1788319" y="26194"/>
                  </a:lnTo>
                  <a:lnTo>
                    <a:pt x="1838325" y="9525"/>
                  </a:lnTo>
                  <a:lnTo>
                    <a:pt x="1895475" y="0"/>
                  </a:lnTo>
                  <a:lnTo>
                    <a:pt x="1955006" y="4763"/>
                  </a:lnTo>
                  <a:lnTo>
                    <a:pt x="1990725" y="16669"/>
                  </a:lnTo>
                  <a:lnTo>
                    <a:pt x="2074069" y="61913"/>
                  </a:lnTo>
                  <a:lnTo>
                    <a:pt x="2157412" y="121444"/>
                  </a:lnTo>
                  <a:lnTo>
                    <a:pt x="2274094" y="209550"/>
                  </a:lnTo>
                  <a:lnTo>
                    <a:pt x="2326481" y="257175"/>
                  </a:lnTo>
                  <a:lnTo>
                    <a:pt x="2362200" y="300038"/>
                  </a:lnTo>
                  <a:lnTo>
                    <a:pt x="2371725" y="326232"/>
                  </a:lnTo>
                  <a:lnTo>
                    <a:pt x="2371725" y="354807"/>
                  </a:lnTo>
                  <a:lnTo>
                    <a:pt x="2364581" y="392907"/>
                  </a:lnTo>
                  <a:lnTo>
                    <a:pt x="2347912" y="426244"/>
                  </a:lnTo>
                  <a:lnTo>
                    <a:pt x="2309812" y="466725"/>
                  </a:lnTo>
                  <a:lnTo>
                    <a:pt x="2252662" y="523875"/>
                  </a:lnTo>
                  <a:lnTo>
                    <a:pt x="2162175" y="750094"/>
                  </a:lnTo>
                  <a:lnTo>
                    <a:pt x="2023268" y="1058068"/>
                  </a:lnTo>
                  <a:lnTo>
                    <a:pt x="1835150" y="989012"/>
                  </a:lnTo>
                  <a:lnTo>
                    <a:pt x="1866900" y="802482"/>
                  </a:lnTo>
                  <a:lnTo>
                    <a:pt x="1919287" y="540544"/>
                  </a:lnTo>
                  <a:lnTo>
                    <a:pt x="1945481" y="414338"/>
                  </a:lnTo>
                  <a:lnTo>
                    <a:pt x="1950244" y="311944"/>
                  </a:lnTo>
                  <a:lnTo>
                    <a:pt x="1943100" y="238125"/>
                  </a:lnTo>
                  <a:lnTo>
                    <a:pt x="1933575" y="219075"/>
                  </a:lnTo>
                  <a:lnTo>
                    <a:pt x="1909762" y="197644"/>
                  </a:lnTo>
                  <a:lnTo>
                    <a:pt x="1881187" y="183357"/>
                  </a:lnTo>
                  <a:lnTo>
                    <a:pt x="1859756" y="178594"/>
                  </a:lnTo>
                  <a:lnTo>
                    <a:pt x="1816894" y="173832"/>
                  </a:lnTo>
                  <a:lnTo>
                    <a:pt x="1671637" y="192882"/>
                  </a:lnTo>
                  <a:lnTo>
                    <a:pt x="1226344" y="250032"/>
                  </a:lnTo>
                  <a:lnTo>
                    <a:pt x="50006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967D9260-756F-4E48-AE20-627E69AC97B0}"/>
                </a:ext>
              </a:extLst>
            </p:cNvPr>
            <p:cNvSpPr/>
            <p:nvPr/>
          </p:nvSpPr>
          <p:spPr>
            <a:xfrm>
              <a:off x="4116388" y="5592763"/>
              <a:ext cx="1876425" cy="301625"/>
            </a:xfrm>
            <a:custGeom>
              <a:avLst/>
              <a:gdLst>
                <a:gd name="connsiteX0" fmla="*/ 442913 w 1876425"/>
                <a:gd name="connsiteY0" fmla="*/ 266700 h 300038"/>
                <a:gd name="connsiteX1" fmla="*/ 30957 w 1876425"/>
                <a:gd name="connsiteY1" fmla="*/ 300038 h 300038"/>
                <a:gd name="connsiteX2" fmla="*/ 0 w 1876425"/>
                <a:gd name="connsiteY2" fmla="*/ 161925 h 300038"/>
                <a:gd name="connsiteX3" fmla="*/ 297657 w 1876425"/>
                <a:gd name="connsiteY3" fmla="*/ 133350 h 300038"/>
                <a:gd name="connsiteX4" fmla="*/ 766763 w 1876425"/>
                <a:gd name="connsiteY4" fmla="*/ 85725 h 300038"/>
                <a:gd name="connsiteX5" fmla="*/ 1083469 w 1876425"/>
                <a:gd name="connsiteY5" fmla="*/ 57150 h 300038"/>
                <a:gd name="connsiteX6" fmla="*/ 1431132 w 1876425"/>
                <a:gd name="connsiteY6" fmla="*/ 21432 h 300038"/>
                <a:gd name="connsiteX7" fmla="*/ 1662113 w 1876425"/>
                <a:gd name="connsiteY7" fmla="*/ 0 h 300038"/>
                <a:gd name="connsiteX8" fmla="*/ 1831182 w 1876425"/>
                <a:gd name="connsiteY8" fmla="*/ 69057 h 300038"/>
                <a:gd name="connsiteX9" fmla="*/ 1850232 w 1876425"/>
                <a:gd name="connsiteY9" fmla="*/ 85725 h 300038"/>
                <a:gd name="connsiteX10" fmla="*/ 1864519 w 1876425"/>
                <a:gd name="connsiteY10" fmla="*/ 107157 h 300038"/>
                <a:gd name="connsiteX11" fmla="*/ 1874044 w 1876425"/>
                <a:gd name="connsiteY11" fmla="*/ 130969 h 300038"/>
                <a:gd name="connsiteX12" fmla="*/ 1876425 w 1876425"/>
                <a:gd name="connsiteY12" fmla="*/ 161925 h 300038"/>
                <a:gd name="connsiteX13" fmla="*/ 1869282 w 1876425"/>
                <a:gd name="connsiteY13" fmla="*/ 207169 h 300038"/>
                <a:gd name="connsiteX14" fmla="*/ 1859757 w 1876425"/>
                <a:gd name="connsiteY14" fmla="*/ 238125 h 300038"/>
                <a:gd name="connsiteX15" fmla="*/ 1843088 w 1876425"/>
                <a:gd name="connsiteY15" fmla="*/ 257175 h 300038"/>
                <a:gd name="connsiteX16" fmla="*/ 1816894 w 1876425"/>
                <a:gd name="connsiteY16" fmla="*/ 269082 h 300038"/>
                <a:gd name="connsiteX17" fmla="*/ 1781175 w 1876425"/>
                <a:gd name="connsiteY17" fmla="*/ 266700 h 300038"/>
                <a:gd name="connsiteX18" fmla="*/ 1721644 w 1876425"/>
                <a:gd name="connsiteY18" fmla="*/ 259557 h 300038"/>
                <a:gd name="connsiteX19" fmla="*/ 1664494 w 1876425"/>
                <a:gd name="connsiteY19" fmla="*/ 242888 h 300038"/>
                <a:gd name="connsiteX20" fmla="*/ 1574007 w 1876425"/>
                <a:gd name="connsiteY20" fmla="*/ 228600 h 300038"/>
                <a:gd name="connsiteX21" fmla="*/ 1395413 w 1876425"/>
                <a:gd name="connsiteY21" fmla="*/ 221457 h 300038"/>
                <a:gd name="connsiteX22" fmla="*/ 1171575 w 1876425"/>
                <a:gd name="connsiteY22" fmla="*/ 226219 h 300038"/>
                <a:gd name="connsiteX23" fmla="*/ 912019 w 1876425"/>
                <a:gd name="connsiteY23" fmla="*/ 238125 h 300038"/>
                <a:gd name="connsiteX24" fmla="*/ 442913 w 1876425"/>
                <a:gd name="connsiteY24" fmla="*/ 266700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6425" h="300038">
                  <a:moveTo>
                    <a:pt x="442913" y="266700"/>
                  </a:moveTo>
                  <a:lnTo>
                    <a:pt x="30957" y="300038"/>
                  </a:lnTo>
                  <a:lnTo>
                    <a:pt x="0" y="161925"/>
                  </a:lnTo>
                  <a:lnTo>
                    <a:pt x="297657" y="133350"/>
                  </a:lnTo>
                  <a:lnTo>
                    <a:pt x="766763" y="85725"/>
                  </a:lnTo>
                  <a:lnTo>
                    <a:pt x="1083469" y="57150"/>
                  </a:lnTo>
                  <a:lnTo>
                    <a:pt x="1431132" y="21432"/>
                  </a:lnTo>
                  <a:lnTo>
                    <a:pt x="1662113" y="0"/>
                  </a:lnTo>
                  <a:lnTo>
                    <a:pt x="1831182" y="69057"/>
                  </a:lnTo>
                  <a:lnTo>
                    <a:pt x="1850232" y="85725"/>
                  </a:lnTo>
                  <a:lnTo>
                    <a:pt x="1864519" y="107157"/>
                  </a:lnTo>
                  <a:lnTo>
                    <a:pt x="1874044" y="130969"/>
                  </a:lnTo>
                  <a:lnTo>
                    <a:pt x="1876425" y="161925"/>
                  </a:lnTo>
                  <a:lnTo>
                    <a:pt x="1869282" y="207169"/>
                  </a:lnTo>
                  <a:lnTo>
                    <a:pt x="1859757" y="238125"/>
                  </a:lnTo>
                  <a:lnTo>
                    <a:pt x="1843088" y="257175"/>
                  </a:lnTo>
                  <a:lnTo>
                    <a:pt x="1816894" y="269082"/>
                  </a:lnTo>
                  <a:lnTo>
                    <a:pt x="1781175" y="266700"/>
                  </a:lnTo>
                  <a:lnTo>
                    <a:pt x="1721644" y="259557"/>
                  </a:lnTo>
                  <a:lnTo>
                    <a:pt x="1664494" y="242888"/>
                  </a:lnTo>
                  <a:lnTo>
                    <a:pt x="1574007" y="228600"/>
                  </a:lnTo>
                  <a:lnTo>
                    <a:pt x="1395413" y="221457"/>
                  </a:lnTo>
                  <a:lnTo>
                    <a:pt x="1171575" y="226219"/>
                  </a:lnTo>
                  <a:lnTo>
                    <a:pt x="912019" y="238125"/>
                  </a:lnTo>
                  <a:lnTo>
                    <a:pt x="44291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3983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0E0A4D-29C3-4523-81C3-FCFF6120AFAA}"/>
              </a:ext>
            </a:extLst>
          </p:cNvPr>
          <p:cNvGrpSpPr/>
          <p:nvPr/>
        </p:nvGrpSpPr>
        <p:grpSpPr>
          <a:xfrm>
            <a:off x="2455863" y="1398588"/>
            <a:ext cx="5075237" cy="4483100"/>
            <a:chOff x="2455863" y="1398588"/>
            <a:chExt cx="5075237" cy="4483100"/>
          </a:xfrm>
        </p:grpSpPr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26072491-B700-834D-B43F-ED49B821E476}"/>
                </a:ext>
              </a:extLst>
            </p:cNvPr>
            <p:cNvSpPr/>
            <p:nvPr/>
          </p:nvSpPr>
          <p:spPr>
            <a:xfrm>
              <a:off x="2455863" y="1398588"/>
              <a:ext cx="1566862" cy="1868487"/>
            </a:xfrm>
            <a:custGeom>
              <a:avLst/>
              <a:gdLst>
                <a:gd name="connsiteX0" fmla="*/ 1085850 w 1566862"/>
                <a:gd name="connsiteY0" fmla="*/ 914400 h 1869281"/>
                <a:gd name="connsiteX1" fmla="*/ 1181100 w 1566862"/>
                <a:gd name="connsiteY1" fmla="*/ 800100 h 1869281"/>
                <a:gd name="connsiteX2" fmla="*/ 1269206 w 1566862"/>
                <a:gd name="connsiteY2" fmla="*/ 690562 h 1869281"/>
                <a:gd name="connsiteX3" fmla="*/ 1371600 w 1566862"/>
                <a:gd name="connsiteY3" fmla="*/ 552450 h 1869281"/>
                <a:gd name="connsiteX4" fmla="*/ 1412081 w 1566862"/>
                <a:gd name="connsiteY4" fmla="*/ 497681 h 1869281"/>
                <a:gd name="connsiteX5" fmla="*/ 1464469 w 1566862"/>
                <a:gd name="connsiteY5" fmla="*/ 435769 h 1869281"/>
                <a:gd name="connsiteX6" fmla="*/ 1500187 w 1566862"/>
                <a:gd name="connsiteY6" fmla="*/ 397669 h 1869281"/>
                <a:gd name="connsiteX7" fmla="*/ 1533525 w 1566862"/>
                <a:gd name="connsiteY7" fmla="*/ 366712 h 1869281"/>
                <a:gd name="connsiteX8" fmla="*/ 1552575 w 1566862"/>
                <a:gd name="connsiteY8" fmla="*/ 352425 h 1869281"/>
                <a:gd name="connsiteX9" fmla="*/ 1559719 w 1566862"/>
                <a:gd name="connsiteY9" fmla="*/ 345281 h 1869281"/>
                <a:gd name="connsiteX10" fmla="*/ 1564481 w 1566862"/>
                <a:gd name="connsiteY10" fmla="*/ 328612 h 1869281"/>
                <a:gd name="connsiteX11" fmla="*/ 1566862 w 1566862"/>
                <a:gd name="connsiteY11" fmla="*/ 304800 h 1869281"/>
                <a:gd name="connsiteX12" fmla="*/ 1562100 w 1566862"/>
                <a:gd name="connsiteY12" fmla="*/ 273844 h 1869281"/>
                <a:gd name="connsiteX13" fmla="*/ 1550194 w 1566862"/>
                <a:gd name="connsiteY13" fmla="*/ 235744 h 1869281"/>
                <a:gd name="connsiteX14" fmla="*/ 1521619 w 1566862"/>
                <a:gd name="connsiteY14" fmla="*/ 195262 h 1869281"/>
                <a:gd name="connsiteX15" fmla="*/ 1495425 w 1566862"/>
                <a:gd name="connsiteY15" fmla="*/ 166687 h 1869281"/>
                <a:gd name="connsiteX16" fmla="*/ 1419225 w 1566862"/>
                <a:gd name="connsiteY16" fmla="*/ 121444 h 1869281"/>
                <a:gd name="connsiteX17" fmla="*/ 1338262 w 1566862"/>
                <a:gd name="connsiteY17" fmla="*/ 76200 h 1869281"/>
                <a:gd name="connsiteX18" fmla="*/ 1259681 w 1566862"/>
                <a:gd name="connsiteY18" fmla="*/ 40481 h 1869281"/>
                <a:gd name="connsiteX19" fmla="*/ 1204912 w 1566862"/>
                <a:gd name="connsiteY19" fmla="*/ 21431 h 1869281"/>
                <a:gd name="connsiteX20" fmla="*/ 1147762 w 1566862"/>
                <a:gd name="connsiteY20" fmla="*/ 7144 h 1869281"/>
                <a:gd name="connsiteX21" fmla="*/ 1114425 w 1566862"/>
                <a:gd name="connsiteY21" fmla="*/ 0 h 1869281"/>
                <a:gd name="connsiteX22" fmla="*/ 1076325 w 1566862"/>
                <a:gd name="connsiteY22" fmla="*/ 0 h 1869281"/>
                <a:gd name="connsiteX23" fmla="*/ 1052512 w 1566862"/>
                <a:gd name="connsiteY23" fmla="*/ 4762 h 1869281"/>
                <a:gd name="connsiteX24" fmla="*/ 1042987 w 1566862"/>
                <a:gd name="connsiteY24" fmla="*/ 16669 h 1869281"/>
                <a:gd name="connsiteX25" fmla="*/ 1050131 w 1566862"/>
                <a:gd name="connsiteY25" fmla="*/ 33337 h 1869281"/>
                <a:gd name="connsiteX26" fmla="*/ 1073944 w 1566862"/>
                <a:gd name="connsiteY26" fmla="*/ 59531 h 1869281"/>
                <a:gd name="connsiteX27" fmla="*/ 1097756 w 1566862"/>
                <a:gd name="connsiteY27" fmla="*/ 76200 h 1869281"/>
                <a:gd name="connsiteX28" fmla="*/ 1145381 w 1566862"/>
                <a:gd name="connsiteY28" fmla="*/ 116681 h 1869281"/>
                <a:gd name="connsiteX29" fmla="*/ 1193006 w 1566862"/>
                <a:gd name="connsiteY29" fmla="*/ 164306 h 1869281"/>
                <a:gd name="connsiteX30" fmla="*/ 1214437 w 1566862"/>
                <a:gd name="connsiteY30" fmla="*/ 195262 h 1869281"/>
                <a:gd name="connsiteX31" fmla="*/ 1214437 w 1566862"/>
                <a:gd name="connsiteY31" fmla="*/ 211931 h 1869281"/>
                <a:gd name="connsiteX32" fmla="*/ 1204912 w 1566862"/>
                <a:gd name="connsiteY32" fmla="*/ 259556 h 1869281"/>
                <a:gd name="connsiteX33" fmla="*/ 1178719 w 1566862"/>
                <a:gd name="connsiteY33" fmla="*/ 335756 h 1869281"/>
                <a:gd name="connsiteX34" fmla="*/ 1140619 w 1566862"/>
                <a:gd name="connsiteY34" fmla="*/ 409575 h 1869281"/>
                <a:gd name="connsiteX35" fmla="*/ 1085850 w 1566862"/>
                <a:gd name="connsiteY35" fmla="*/ 507206 h 1869281"/>
                <a:gd name="connsiteX36" fmla="*/ 981075 w 1566862"/>
                <a:gd name="connsiteY36" fmla="*/ 657225 h 1869281"/>
                <a:gd name="connsiteX37" fmla="*/ 842962 w 1566862"/>
                <a:gd name="connsiteY37" fmla="*/ 842962 h 1869281"/>
                <a:gd name="connsiteX38" fmla="*/ 640556 w 1566862"/>
                <a:gd name="connsiteY38" fmla="*/ 1095375 h 1869281"/>
                <a:gd name="connsiteX39" fmla="*/ 492919 w 1566862"/>
                <a:gd name="connsiteY39" fmla="*/ 1273969 h 1869281"/>
                <a:gd name="connsiteX40" fmla="*/ 311944 w 1566862"/>
                <a:gd name="connsiteY40" fmla="*/ 1485900 h 1869281"/>
                <a:gd name="connsiteX41" fmla="*/ 135731 w 1566862"/>
                <a:gd name="connsiteY41" fmla="*/ 1674019 h 1869281"/>
                <a:gd name="connsiteX42" fmla="*/ 23812 w 1566862"/>
                <a:gd name="connsiteY42" fmla="*/ 1795462 h 1869281"/>
                <a:gd name="connsiteX43" fmla="*/ 7144 w 1566862"/>
                <a:gd name="connsiteY43" fmla="*/ 1819275 h 1869281"/>
                <a:gd name="connsiteX44" fmla="*/ 0 w 1566862"/>
                <a:gd name="connsiteY44" fmla="*/ 1840706 h 1869281"/>
                <a:gd name="connsiteX45" fmla="*/ 2381 w 1566862"/>
                <a:gd name="connsiteY45" fmla="*/ 1854994 h 1869281"/>
                <a:gd name="connsiteX46" fmla="*/ 9525 w 1566862"/>
                <a:gd name="connsiteY46" fmla="*/ 1864519 h 1869281"/>
                <a:gd name="connsiteX47" fmla="*/ 16669 w 1566862"/>
                <a:gd name="connsiteY47" fmla="*/ 1869281 h 1869281"/>
                <a:gd name="connsiteX48" fmla="*/ 45244 w 1566862"/>
                <a:gd name="connsiteY48" fmla="*/ 1862137 h 1869281"/>
                <a:gd name="connsiteX49" fmla="*/ 123825 w 1566862"/>
                <a:gd name="connsiteY49" fmla="*/ 1807369 h 1869281"/>
                <a:gd name="connsiteX50" fmla="*/ 290512 w 1566862"/>
                <a:gd name="connsiteY50" fmla="*/ 1674019 h 1869281"/>
                <a:gd name="connsiteX51" fmla="*/ 452437 w 1566862"/>
                <a:gd name="connsiteY51" fmla="*/ 1540669 h 1869281"/>
                <a:gd name="connsiteX52" fmla="*/ 640556 w 1566862"/>
                <a:gd name="connsiteY52" fmla="*/ 1378744 h 1869281"/>
                <a:gd name="connsiteX53" fmla="*/ 892969 w 1566862"/>
                <a:gd name="connsiteY53" fmla="*/ 1128712 h 1869281"/>
                <a:gd name="connsiteX54" fmla="*/ 1085850 w 1566862"/>
                <a:gd name="connsiteY54" fmla="*/ 914400 h 1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66862" h="1869281">
                  <a:moveTo>
                    <a:pt x="1085850" y="914400"/>
                  </a:moveTo>
                  <a:lnTo>
                    <a:pt x="1181100" y="800100"/>
                  </a:lnTo>
                  <a:lnTo>
                    <a:pt x="1269206" y="690562"/>
                  </a:lnTo>
                  <a:lnTo>
                    <a:pt x="1371600" y="552450"/>
                  </a:lnTo>
                  <a:lnTo>
                    <a:pt x="1412081" y="497681"/>
                  </a:lnTo>
                  <a:lnTo>
                    <a:pt x="1464469" y="435769"/>
                  </a:lnTo>
                  <a:lnTo>
                    <a:pt x="1500187" y="397669"/>
                  </a:lnTo>
                  <a:lnTo>
                    <a:pt x="1533525" y="366712"/>
                  </a:lnTo>
                  <a:lnTo>
                    <a:pt x="1552575" y="352425"/>
                  </a:lnTo>
                  <a:lnTo>
                    <a:pt x="1559719" y="345281"/>
                  </a:lnTo>
                  <a:lnTo>
                    <a:pt x="1564481" y="328612"/>
                  </a:lnTo>
                  <a:lnTo>
                    <a:pt x="1566862" y="304800"/>
                  </a:lnTo>
                  <a:lnTo>
                    <a:pt x="1562100" y="273844"/>
                  </a:lnTo>
                  <a:lnTo>
                    <a:pt x="1550194" y="235744"/>
                  </a:lnTo>
                  <a:lnTo>
                    <a:pt x="1521619" y="195262"/>
                  </a:lnTo>
                  <a:lnTo>
                    <a:pt x="1495425" y="166687"/>
                  </a:lnTo>
                  <a:lnTo>
                    <a:pt x="1419225" y="121444"/>
                  </a:lnTo>
                  <a:lnTo>
                    <a:pt x="1338262" y="76200"/>
                  </a:lnTo>
                  <a:lnTo>
                    <a:pt x="1259681" y="40481"/>
                  </a:lnTo>
                  <a:lnTo>
                    <a:pt x="1204912" y="21431"/>
                  </a:lnTo>
                  <a:lnTo>
                    <a:pt x="1147762" y="7144"/>
                  </a:lnTo>
                  <a:lnTo>
                    <a:pt x="1114425" y="0"/>
                  </a:lnTo>
                  <a:lnTo>
                    <a:pt x="1076325" y="0"/>
                  </a:lnTo>
                  <a:lnTo>
                    <a:pt x="1052512" y="4762"/>
                  </a:lnTo>
                  <a:lnTo>
                    <a:pt x="1042987" y="16669"/>
                  </a:lnTo>
                  <a:lnTo>
                    <a:pt x="1050131" y="33337"/>
                  </a:lnTo>
                  <a:lnTo>
                    <a:pt x="1073944" y="59531"/>
                  </a:lnTo>
                  <a:lnTo>
                    <a:pt x="1097756" y="76200"/>
                  </a:lnTo>
                  <a:lnTo>
                    <a:pt x="1145381" y="116681"/>
                  </a:lnTo>
                  <a:lnTo>
                    <a:pt x="1193006" y="164306"/>
                  </a:lnTo>
                  <a:lnTo>
                    <a:pt x="1214437" y="195262"/>
                  </a:lnTo>
                  <a:lnTo>
                    <a:pt x="1214437" y="211931"/>
                  </a:lnTo>
                  <a:lnTo>
                    <a:pt x="1204912" y="259556"/>
                  </a:lnTo>
                  <a:lnTo>
                    <a:pt x="1178719" y="335756"/>
                  </a:lnTo>
                  <a:lnTo>
                    <a:pt x="1140619" y="409575"/>
                  </a:lnTo>
                  <a:lnTo>
                    <a:pt x="1085850" y="507206"/>
                  </a:lnTo>
                  <a:lnTo>
                    <a:pt x="981075" y="657225"/>
                  </a:lnTo>
                  <a:lnTo>
                    <a:pt x="842962" y="842962"/>
                  </a:lnTo>
                  <a:lnTo>
                    <a:pt x="640556" y="1095375"/>
                  </a:lnTo>
                  <a:lnTo>
                    <a:pt x="492919" y="1273969"/>
                  </a:lnTo>
                  <a:lnTo>
                    <a:pt x="311944" y="1485900"/>
                  </a:lnTo>
                  <a:lnTo>
                    <a:pt x="135731" y="1674019"/>
                  </a:lnTo>
                  <a:lnTo>
                    <a:pt x="23812" y="1795462"/>
                  </a:lnTo>
                  <a:lnTo>
                    <a:pt x="7144" y="1819275"/>
                  </a:lnTo>
                  <a:lnTo>
                    <a:pt x="0" y="1840706"/>
                  </a:lnTo>
                  <a:lnTo>
                    <a:pt x="2381" y="1854994"/>
                  </a:lnTo>
                  <a:lnTo>
                    <a:pt x="9525" y="1864519"/>
                  </a:lnTo>
                  <a:lnTo>
                    <a:pt x="16669" y="1869281"/>
                  </a:lnTo>
                  <a:lnTo>
                    <a:pt x="45244" y="1862137"/>
                  </a:lnTo>
                  <a:lnTo>
                    <a:pt x="123825" y="1807369"/>
                  </a:lnTo>
                  <a:lnTo>
                    <a:pt x="290512" y="1674019"/>
                  </a:lnTo>
                  <a:lnTo>
                    <a:pt x="452437" y="1540669"/>
                  </a:lnTo>
                  <a:lnTo>
                    <a:pt x="640556" y="1378744"/>
                  </a:lnTo>
                  <a:lnTo>
                    <a:pt x="892969" y="1128712"/>
                  </a:lnTo>
                  <a:lnTo>
                    <a:pt x="1085850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3FD26726-E3E5-4446-B5AB-76D35F958370}"/>
                </a:ext>
              </a:extLst>
            </p:cNvPr>
            <p:cNvSpPr/>
            <p:nvPr/>
          </p:nvSpPr>
          <p:spPr>
            <a:xfrm>
              <a:off x="5056188" y="1976438"/>
              <a:ext cx="1809750" cy="452437"/>
            </a:xfrm>
            <a:custGeom>
              <a:avLst/>
              <a:gdLst>
                <a:gd name="connsiteX0" fmla="*/ 619125 w 1809750"/>
                <a:gd name="connsiteY0" fmla="*/ 214312 h 452437"/>
                <a:gd name="connsiteX1" fmla="*/ 859631 w 1809750"/>
                <a:gd name="connsiteY1" fmla="*/ 178593 h 452437"/>
                <a:gd name="connsiteX2" fmla="*/ 1066800 w 1809750"/>
                <a:gd name="connsiteY2" fmla="*/ 140493 h 452437"/>
                <a:gd name="connsiteX3" fmla="*/ 1243012 w 1809750"/>
                <a:gd name="connsiteY3" fmla="*/ 102393 h 452437"/>
                <a:gd name="connsiteX4" fmla="*/ 1290637 w 1809750"/>
                <a:gd name="connsiteY4" fmla="*/ 90487 h 452437"/>
                <a:gd name="connsiteX5" fmla="*/ 1331119 w 1809750"/>
                <a:gd name="connsiteY5" fmla="*/ 71437 h 452437"/>
                <a:gd name="connsiteX6" fmla="*/ 1426369 w 1809750"/>
                <a:gd name="connsiteY6" fmla="*/ 23812 h 452437"/>
                <a:gd name="connsiteX7" fmla="*/ 1488281 w 1809750"/>
                <a:gd name="connsiteY7" fmla="*/ 4762 h 452437"/>
                <a:gd name="connsiteX8" fmla="*/ 1545431 w 1809750"/>
                <a:gd name="connsiteY8" fmla="*/ 0 h 452437"/>
                <a:gd name="connsiteX9" fmla="*/ 1593056 w 1809750"/>
                <a:gd name="connsiteY9" fmla="*/ 4762 h 452437"/>
                <a:gd name="connsiteX10" fmla="*/ 1662112 w 1809750"/>
                <a:gd name="connsiteY10" fmla="*/ 21431 h 452437"/>
                <a:gd name="connsiteX11" fmla="*/ 1721644 w 1809750"/>
                <a:gd name="connsiteY11" fmla="*/ 40481 h 452437"/>
                <a:gd name="connsiteX12" fmla="*/ 1769269 w 1809750"/>
                <a:gd name="connsiteY12" fmla="*/ 61912 h 452437"/>
                <a:gd name="connsiteX13" fmla="*/ 1800225 w 1809750"/>
                <a:gd name="connsiteY13" fmla="*/ 83343 h 452437"/>
                <a:gd name="connsiteX14" fmla="*/ 1807369 w 1809750"/>
                <a:gd name="connsiteY14" fmla="*/ 95250 h 452437"/>
                <a:gd name="connsiteX15" fmla="*/ 1809750 w 1809750"/>
                <a:gd name="connsiteY15" fmla="*/ 111918 h 452437"/>
                <a:gd name="connsiteX16" fmla="*/ 1807369 w 1809750"/>
                <a:gd name="connsiteY16" fmla="*/ 145256 h 452437"/>
                <a:gd name="connsiteX17" fmla="*/ 1790700 w 1809750"/>
                <a:gd name="connsiteY17" fmla="*/ 180975 h 452437"/>
                <a:gd name="connsiteX18" fmla="*/ 1762125 w 1809750"/>
                <a:gd name="connsiteY18" fmla="*/ 207168 h 452437"/>
                <a:gd name="connsiteX19" fmla="*/ 1726406 w 1809750"/>
                <a:gd name="connsiteY19" fmla="*/ 228600 h 452437"/>
                <a:gd name="connsiteX20" fmla="*/ 1671637 w 1809750"/>
                <a:gd name="connsiteY20" fmla="*/ 250031 h 452437"/>
                <a:gd name="connsiteX21" fmla="*/ 1588294 w 1809750"/>
                <a:gd name="connsiteY21" fmla="*/ 271462 h 452437"/>
                <a:gd name="connsiteX22" fmla="*/ 1469231 w 1809750"/>
                <a:gd name="connsiteY22" fmla="*/ 297656 h 452437"/>
                <a:gd name="connsiteX23" fmla="*/ 1331119 w 1809750"/>
                <a:gd name="connsiteY23" fmla="*/ 323850 h 452437"/>
                <a:gd name="connsiteX24" fmla="*/ 1145381 w 1809750"/>
                <a:gd name="connsiteY24" fmla="*/ 354806 h 452437"/>
                <a:gd name="connsiteX25" fmla="*/ 954881 w 1809750"/>
                <a:gd name="connsiteY25" fmla="*/ 378618 h 452437"/>
                <a:gd name="connsiteX26" fmla="*/ 812006 w 1809750"/>
                <a:gd name="connsiteY26" fmla="*/ 392906 h 452437"/>
                <a:gd name="connsiteX27" fmla="*/ 647700 w 1809750"/>
                <a:gd name="connsiteY27" fmla="*/ 411956 h 452437"/>
                <a:gd name="connsiteX28" fmla="*/ 395287 w 1809750"/>
                <a:gd name="connsiteY28" fmla="*/ 431006 h 452437"/>
                <a:gd name="connsiteX29" fmla="*/ 190500 w 1809750"/>
                <a:gd name="connsiteY29" fmla="*/ 445293 h 452437"/>
                <a:gd name="connsiteX30" fmla="*/ 69056 w 1809750"/>
                <a:gd name="connsiteY30" fmla="*/ 452437 h 452437"/>
                <a:gd name="connsiteX31" fmla="*/ 0 w 1809750"/>
                <a:gd name="connsiteY31" fmla="*/ 276225 h 452437"/>
                <a:gd name="connsiteX32" fmla="*/ 135731 w 1809750"/>
                <a:gd name="connsiteY32" fmla="*/ 266700 h 452437"/>
                <a:gd name="connsiteX33" fmla="*/ 333375 w 1809750"/>
                <a:gd name="connsiteY33" fmla="*/ 247650 h 452437"/>
                <a:gd name="connsiteX34" fmla="*/ 528637 w 1809750"/>
                <a:gd name="connsiteY34" fmla="*/ 226218 h 452437"/>
                <a:gd name="connsiteX35" fmla="*/ 619125 w 1809750"/>
                <a:gd name="connsiteY35" fmla="*/ 2143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09750" h="452437">
                  <a:moveTo>
                    <a:pt x="619125" y="214312"/>
                  </a:moveTo>
                  <a:lnTo>
                    <a:pt x="859631" y="178593"/>
                  </a:lnTo>
                  <a:lnTo>
                    <a:pt x="1066800" y="140493"/>
                  </a:lnTo>
                  <a:lnTo>
                    <a:pt x="1243012" y="102393"/>
                  </a:lnTo>
                  <a:lnTo>
                    <a:pt x="1290637" y="90487"/>
                  </a:lnTo>
                  <a:lnTo>
                    <a:pt x="1331119" y="71437"/>
                  </a:lnTo>
                  <a:lnTo>
                    <a:pt x="1426369" y="23812"/>
                  </a:lnTo>
                  <a:lnTo>
                    <a:pt x="1488281" y="4762"/>
                  </a:lnTo>
                  <a:lnTo>
                    <a:pt x="1545431" y="0"/>
                  </a:lnTo>
                  <a:lnTo>
                    <a:pt x="1593056" y="4762"/>
                  </a:lnTo>
                  <a:lnTo>
                    <a:pt x="1662112" y="21431"/>
                  </a:lnTo>
                  <a:lnTo>
                    <a:pt x="1721644" y="40481"/>
                  </a:lnTo>
                  <a:lnTo>
                    <a:pt x="1769269" y="61912"/>
                  </a:lnTo>
                  <a:lnTo>
                    <a:pt x="1800225" y="83343"/>
                  </a:lnTo>
                  <a:lnTo>
                    <a:pt x="1807369" y="95250"/>
                  </a:lnTo>
                  <a:lnTo>
                    <a:pt x="1809750" y="111918"/>
                  </a:lnTo>
                  <a:lnTo>
                    <a:pt x="1807369" y="145256"/>
                  </a:lnTo>
                  <a:lnTo>
                    <a:pt x="1790700" y="180975"/>
                  </a:lnTo>
                  <a:lnTo>
                    <a:pt x="1762125" y="207168"/>
                  </a:lnTo>
                  <a:lnTo>
                    <a:pt x="1726406" y="228600"/>
                  </a:lnTo>
                  <a:lnTo>
                    <a:pt x="1671637" y="250031"/>
                  </a:lnTo>
                  <a:lnTo>
                    <a:pt x="1588294" y="271462"/>
                  </a:lnTo>
                  <a:lnTo>
                    <a:pt x="1469231" y="297656"/>
                  </a:lnTo>
                  <a:lnTo>
                    <a:pt x="1331119" y="323850"/>
                  </a:lnTo>
                  <a:lnTo>
                    <a:pt x="1145381" y="354806"/>
                  </a:lnTo>
                  <a:lnTo>
                    <a:pt x="954881" y="378618"/>
                  </a:lnTo>
                  <a:lnTo>
                    <a:pt x="812006" y="392906"/>
                  </a:lnTo>
                  <a:lnTo>
                    <a:pt x="647700" y="411956"/>
                  </a:lnTo>
                  <a:lnTo>
                    <a:pt x="395287" y="431006"/>
                  </a:lnTo>
                  <a:lnTo>
                    <a:pt x="190500" y="445293"/>
                  </a:lnTo>
                  <a:lnTo>
                    <a:pt x="69056" y="452437"/>
                  </a:lnTo>
                  <a:lnTo>
                    <a:pt x="0" y="276225"/>
                  </a:lnTo>
                  <a:lnTo>
                    <a:pt x="135731" y="266700"/>
                  </a:lnTo>
                  <a:lnTo>
                    <a:pt x="333375" y="247650"/>
                  </a:lnTo>
                  <a:lnTo>
                    <a:pt x="528637" y="226218"/>
                  </a:lnTo>
                  <a:lnTo>
                    <a:pt x="619125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5565714D-1B47-F94B-A27D-99419360AE2D}"/>
                </a:ext>
              </a:extLst>
            </p:cNvPr>
            <p:cNvSpPr/>
            <p:nvPr/>
          </p:nvSpPr>
          <p:spPr>
            <a:xfrm>
              <a:off x="3862388" y="1878013"/>
              <a:ext cx="881062" cy="612775"/>
            </a:xfrm>
            <a:custGeom>
              <a:avLst/>
              <a:gdLst>
                <a:gd name="connsiteX0" fmla="*/ 338137 w 881062"/>
                <a:gd name="connsiteY0" fmla="*/ 295275 h 611982"/>
                <a:gd name="connsiteX1" fmla="*/ 173831 w 881062"/>
                <a:gd name="connsiteY1" fmla="*/ 171450 h 611982"/>
                <a:gd name="connsiteX2" fmla="*/ 42862 w 881062"/>
                <a:gd name="connsiteY2" fmla="*/ 71438 h 611982"/>
                <a:gd name="connsiteX3" fmla="*/ 11906 w 881062"/>
                <a:gd name="connsiteY3" fmla="*/ 50007 h 611982"/>
                <a:gd name="connsiteX4" fmla="*/ 2381 w 881062"/>
                <a:gd name="connsiteY4" fmla="*/ 35719 h 611982"/>
                <a:gd name="connsiteX5" fmla="*/ 0 w 881062"/>
                <a:gd name="connsiteY5" fmla="*/ 30957 h 611982"/>
                <a:gd name="connsiteX6" fmla="*/ 0 w 881062"/>
                <a:gd name="connsiteY6" fmla="*/ 30957 h 611982"/>
                <a:gd name="connsiteX7" fmla="*/ 7143 w 881062"/>
                <a:gd name="connsiteY7" fmla="*/ 7144 h 611982"/>
                <a:gd name="connsiteX8" fmla="*/ 52387 w 881062"/>
                <a:gd name="connsiteY8" fmla="*/ 0 h 611982"/>
                <a:gd name="connsiteX9" fmla="*/ 107156 w 881062"/>
                <a:gd name="connsiteY9" fmla="*/ 4763 h 611982"/>
                <a:gd name="connsiteX10" fmla="*/ 171450 w 881062"/>
                <a:gd name="connsiteY10" fmla="*/ 16669 h 611982"/>
                <a:gd name="connsiteX11" fmla="*/ 209550 w 881062"/>
                <a:gd name="connsiteY11" fmla="*/ 30957 h 611982"/>
                <a:gd name="connsiteX12" fmla="*/ 304800 w 881062"/>
                <a:gd name="connsiteY12" fmla="*/ 61913 h 611982"/>
                <a:gd name="connsiteX13" fmla="*/ 450056 w 881062"/>
                <a:gd name="connsiteY13" fmla="*/ 114300 h 611982"/>
                <a:gd name="connsiteX14" fmla="*/ 585787 w 881062"/>
                <a:gd name="connsiteY14" fmla="*/ 166688 h 611982"/>
                <a:gd name="connsiteX15" fmla="*/ 669131 w 881062"/>
                <a:gd name="connsiteY15" fmla="*/ 204788 h 611982"/>
                <a:gd name="connsiteX16" fmla="*/ 711993 w 881062"/>
                <a:gd name="connsiteY16" fmla="*/ 228600 h 611982"/>
                <a:gd name="connsiteX17" fmla="*/ 745331 w 881062"/>
                <a:gd name="connsiteY17" fmla="*/ 257175 h 611982"/>
                <a:gd name="connsiteX18" fmla="*/ 776287 w 881062"/>
                <a:gd name="connsiteY18" fmla="*/ 288132 h 611982"/>
                <a:gd name="connsiteX19" fmla="*/ 804862 w 881062"/>
                <a:gd name="connsiteY19" fmla="*/ 323850 h 611982"/>
                <a:gd name="connsiteX20" fmla="*/ 828675 w 881062"/>
                <a:gd name="connsiteY20" fmla="*/ 364332 h 611982"/>
                <a:gd name="connsiteX21" fmla="*/ 842962 w 881062"/>
                <a:gd name="connsiteY21" fmla="*/ 400050 h 611982"/>
                <a:gd name="connsiteX22" fmla="*/ 862012 w 881062"/>
                <a:gd name="connsiteY22" fmla="*/ 433388 h 611982"/>
                <a:gd name="connsiteX23" fmla="*/ 873918 w 881062"/>
                <a:gd name="connsiteY23" fmla="*/ 464344 h 611982"/>
                <a:gd name="connsiteX24" fmla="*/ 878681 w 881062"/>
                <a:gd name="connsiteY24" fmla="*/ 485775 h 611982"/>
                <a:gd name="connsiteX25" fmla="*/ 881062 w 881062"/>
                <a:gd name="connsiteY25" fmla="*/ 514350 h 611982"/>
                <a:gd name="connsiteX26" fmla="*/ 876300 w 881062"/>
                <a:gd name="connsiteY26" fmla="*/ 550069 h 611982"/>
                <a:gd name="connsiteX27" fmla="*/ 862012 w 881062"/>
                <a:gd name="connsiteY27" fmla="*/ 583407 h 611982"/>
                <a:gd name="connsiteX28" fmla="*/ 847725 w 881062"/>
                <a:gd name="connsiteY28" fmla="*/ 600075 h 611982"/>
                <a:gd name="connsiteX29" fmla="*/ 819150 w 881062"/>
                <a:gd name="connsiteY29" fmla="*/ 611982 h 611982"/>
                <a:gd name="connsiteX30" fmla="*/ 797718 w 881062"/>
                <a:gd name="connsiteY30" fmla="*/ 611982 h 611982"/>
                <a:gd name="connsiteX31" fmla="*/ 766762 w 881062"/>
                <a:gd name="connsiteY31" fmla="*/ 604838 h 611982"/>
                <a:gd name="connsiteX32" fmla="*/ 716756 w 881062"/>
                <a:gd name="connsiteY32" fmla="*/ 581025 h 611982"/>
                <a:gd name="connsiteX33" fmla="*/ 645318 w 881062"/>
                <a:gd name="connsiteY33" fmla="*/ 538163 h 611982"/>
                <a:gd name="connsiteX34" fmla="*/ 540543 w 881062"/>
                <a:gd name="connsiteY34" fmla="*/ 452438 h 611982"/>
                <a:gd name="connsiteX35" fmla="*/ 395287 w 881062"/>
                <a:gd name="connsiteY35" fmla="*/ 338138 h 611982"/>
                <a:gd name="connsiteX36" fmla="*/ 338137 w 881062"/>
                <a:gd name="connsiteY36" fmla="*/ 295275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81062" h="611982">
                  <a:moveTo>
                    <a:pt x="338137" y="295275"/>
                  </a:moveTo>
                  <a:lnTo>
                    <a:pt x="173831" y="171450"/>
                  </a:lnTo>
                  <a:lnTo>
                    <a:pt x="42862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30957"/>
                  </a:lnTo>
                  <a:lnTo>
                    <a:pt x="0" y="30957"/>
                  </a:lnTo>
                  <a:lnTo>
                    <a:pt x="7143" y="7144"/>
                  </a:lnTo>
                  <a:lnTo>
                    <a:pt x="52387" y="0"/>
                  </a:lnTo>
                  <a:lnTo>
                    <a:pt x="107156" y="4763"/>
                  </a:lnTo>
                  <a:lnTo>
                    <a:pt x="171450" y="16669"/>
                  </a:lnTo>
                  <a:lnTo>
                    <a:pt x="209550" y="30957"/>
                  </a:lnTo>
                  <a:lnTo>
                    <a:pt x="304800" y="61913"/>
                  </a:lnTo>
                  <a:lnTo>
                    <a:pt x="450056" y="114300"/>
                  </a:lnTo>
                  <a:lnTo>
                    <a:pt x="585787" y="166688"/>
                  </a:lnTo>
                  <a:lnTo>
                    <a:pt x="669131" y="204788"/>
                  </a:lnTo>
                  <a:lnTo>
                    <a:pt x="711993" y="228600"/>
                  </a:lnTo>
                  <a:lnTo>
                    <a:pt x="745331" y="257175"/>
                  </a:lnTo>
                  <a:lnTo>
                    <a:pt x="776287" y="288132"/>
                  </a:lnTo>
                  <a:lnTo>
                    <a:pt x="804862" y="323850"/>
                  </a:lnTo>
                  <a:lnTo>
                    <a:pt x="828675" y="364332"/>
                  </a:lnTo>
                  <a:lnTo>
                    <a:pt x="842962" y="400050"/>
                  </a:lnTo>
                  <a:lnTo>
                    <a:pt x="862012" y="433388"/>
                  </a:lnTo>
                  <a:lnTo>
                    <a:pt x="873918" y="464344"/>
                  </a:lnTo>
                  <a:lnTo>
                    <a:pt x="878681" y="485775"/>
                  </a:lnTo>
                  <a:lnTo>
                    <a:pt x="881062" y="514350"/>
                  </a:lnTo>
                  <a:lnTo>
                    <a:pt x="876300" y="550069"/>
                  </a:lnTo>
                  <a:lnTo>
                    <a:pt x="862012" y="583407"/>
                  </a:lnTo>
                  <a:lnTo>
                    <a:pt x="847725" y="600075"/>
                  </a:lnTo>
                  <a:lnTo>
                    <a:pt x="819150" y="611982"/>
                  </a:lnTo>
                  <a:lnTo>
                    <a:pt x="797718" y="611982"/>
                  </a:lnTo>
                  <a:lnTo>
                    <a:pt x="766762" y="604838"/>
                  </a:lnTo>
                  <a:lnTo>
                    <a:pt x="716756" y="581025"/>
                  </a:lnTo>
                  <a:lnTo>
                    <a:pt x="645318" y="538163"/>
                  </a:lnTo>
                  <a:lnTo>
                    <a:pt x="540543" y="452438"/>
                  </a:lnTo>
                  <a:lnTo>
                    <a:pt x="395287" y="338138"/>
                  </a:lnTo>
                  <a:lnTo>
                    <a:pt x="3381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F99B3F8E-5FD1-EB48-B0D3-445C9FB7899A}"/>
                </a:ext>
              </a:extLst>
            </p:cNvPr>
            <p:cNvSpPr/>
            <p:nvPr/>
          </p:nvSpPr>
          <p:spPr>
            <a:xfrm>
              <a:off x="3484563" y="2414588"/>
              <a:ext cx="433387" cy="682625"/>
            </a:xfrm>
            <a:custGeom>
              <a:avLst/>
              <a:gdLst>
                <a:gd name="connsiteX0" fmla="*/ 414337 w 433387"/>
                <a:gd name="connsiteY0" fmla="*/ 414337 h 683418"/>
                <a:gd name="connsiteX1" fmla="*/ 423862 w 433387"/>
                <a:gd name="connsiteY1" fmla="*/ 285750 h 683418"/>
                <a:gd name="connsiteX2" fmla="*/ 431006 w 433387"/>
                <a:gd name="connsiteY2" fmla="*/ 188118 h 683418"/>
                <a:gd name="connsiteX3" fmla="*/ 433387 w 433387"/>
                <a:gd name="connsiteY3" fmla="*/ 157162 h 683418"/>
                <a:gd name="connsiteX4" fmla="*/ 428625 w 433387"/>
                <a:gd name="connsiteY4" fmla="*/ 130968 h 683418"/>
                <a:gd name="connsiteX5" fmla="*/ 395287 w 433387"/>
                <a:gd name="connsiteY5" fmla="*/ 100012 h 683418"/>
                <a:gd name="connsiteX6" fmla="*/ 323850 w 433387"/>
                <a:gd name="connsiteY6" fmla="*/ 61912 h 683418"/>
                <a:gd name="connsiteX7" fmla="*/ 216694 w 433387"/>
                <a:gd name="connsiteY7" fmla="*/ 19050 h 683418"/>
                <a:gd name="connsiteX8" fmla="*/ 176212 w 433387"/>
                <a:gd name="connsiteY8" fmla="*/ 7143 h 683418"/>
                <a:gd name="connsiteX9" fmla="*/ 114300 w 433387"/>
                <a:gd name="connsiteY9" fmla="*/ 0 h 683418"/>
                <a:gd name="connsiteX10" fmla="*/ 42862 w 433387"/>
                <a:gd name="connsiteY10" fmla="*/ 0 h 683418"/>
                <a:gd name="connsiteX11" fmla="*/ 14287 w 433387"/>
                <a:gd name="connsiteY11" fmla="*/ 7143 h 683418"/>
                <a:gd name="connsiteX12" fmla="*/ 4762 w 433387"/>
                <a:gd name="connsiteY12" fmla="*/ 11906 h 683418"/>
                <a:gd name="connsiteX13" fmla="*/ 0 w 433387"/>
                <a:gd name="connsiteY13" fmla="*/ 23812 h 683418"/>
                <a:gd name="connsiteX14" fmla="*/ 2381 w 433387"/>
                <a:gd name="connsiteY14" fmla="*/ 38100 h 683418"/>
                <a:gd name="connsiteX15" fmla="*/ 14287 w 433387"/>
                <a:gd name="connsiteY15" fmla="*/ 54768 h 683418"/>
                <a:gd name="connsiteX16" fmla="*/ 38100 w 433387"/>
                <a:gd name="connsiteY16" fmla="*/ 76200 h 683418"/>
                <a:gd name="connsiteX17" fmla="*/ 78581 w 433387"/>
                <a:gd name="connsiteY17" fmla="*/ 109537 h 683418"/>
                <a:gd name="connsiteX18" fmla="*/ 109537 w 433387"/>
                <a:gd name="connsiteY18" fmla="*/ 140493 h 683418"/>
                <a:gd name="connsiteX19" fmla="*/ 145256 w 433387"/>
                <a:gd name="connsiteY19" fmla="*/ 183356 h 683418"/>
                <a:gd name="connsiteX20" fmla="*/ 173831 w 433387"/>
                <a:gd name="connsiteY20" fmla="*/ 228600 h 683418"/>
                <a:gd name="connsiteX21" fmla="*/ 183356 w 433387"/>
                <a:gd name="connsiteY21" fmla="*/ 254793 h 683418"/>
                <a:gd name="connsiteX22" fmla="*/ 188119 w 433387"/>
                <a:gd name="connsiteY22" fmla="*/ 295275 h 683418"/>
                <a:gd name="connsiteX23" fmla="*/ 188119 w 433387"/>
                <a:gd name="connsiteY23" fmla="*/ 683418 h 683418"/>
                <a:gd name="connsiteX24" fmla="*/ 385762 w 433387"/>
                <a:gd name="connsiteY24" fmla="*/ 650081 h 683418"/>
                <a:gd name="connsiteX25" fmla="*/ 404812 w 433387"/>
                <a:gd name="connsiteY25" fmla="*/ 485775 h 683418"/>
                <a:gd name="connsiteX26" fmla="*/ 414337 w 433387"/>
                <a:gd name="connsiteY26" fmla="*/ 414337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3387" h="683418">
                  <a:moveTo>
                    <a:pt x="414337" y="414337"/>
                  </a:moveTo>
                  <a:lnTo>
                    <a:pt x="423862" y="285750"/>
                  </a:lnTo>
                  <a:lnTo>
                    <a:pt x="431006" y="188118"/>
                  </a:lnTo>
                  <a:lnTo>
                    <a:pt x="433387" y="157162"/>
                  </a:lnTo>
                  <a:lnTo>
                    <a:pt x="428625" y="130968"/>
                  </a:lnTo>
                  <a:lnTo>
                    <a:pt x="395287" y="100012"/>
                  </a:lnTo>
                  <a:lnTo>
                    <a:pt x="323850" y="61912"/>
                  </a:lnTo>
                  <a:lnTo>
                    <a:pt x="216694" y="19050"/>
                  </a:lnTo>
                  <a:lnTo>
                    <a:pt x="176212" y="7143"/>
                  </a:lnTo>
                  <a:lnTo>
                    <a:pt x="114300" y="0"/>
                  </a:lnTo>
                  <a:lnTo>
                    <a:pt x="42862" y="0"/>
                  </a:lnTo>
                  <a:lnTo>
                    <a:pt x="14287" y="7143"/>
                  </a:lnTo>
                  <a:lnTo>
                    <a:pt x="4762" y="11906"/>
                  </a:lnTo>
                  <a:lnTo>
                    <a:pt x="0" y="23812"/>
                  </a:lnTo>
                  <a:lnTo>
                    <a:pt x="2381" y="38100"/>
                  </a:lnTo>
                  <a:lnTo>
                    <a:pt x="14287" y="54768"/>
                  </a:lnTo>
                  <a:lnTo>
                    <a:pt x="38100" y="76200"/>
                  </a:lnTo>
                  <a:lnTo>
                    <a:pt x="78581" y="109537"/>
                  </a:lnTo>
                  <a:lnTo>
                    <a:pt x="109537" y="140493"/>
                  </a:lnTo>
                  <a:lnTo>
                    <a:pt x="145256" y="183356"/>
                  </a:lnTo>
                  <a:lnTo>
                    <a:pt x="173831" y="228600"/>
                  </a:lnTo>
                  <a:lnTo>
                    <a:pt x="183356" y="254793"/>
                  </a:lnTo>
                  <a:lnTo>
                    <a:pt x="188119" y="295275"/>
                  </a:lnTo>
                  <a:lnTo>
                    <a:pt x="188119" y="683418"/>
                  </a:lnTo>
                  <a:lnTo>
                    <a:pt x="385762" y="650081"/>
                  </a:lnTo>
                  <a:lnTo>
                    <a:pt x="404812" y="485775"/>
                  </a:lnTo>
                  <a:lnTo>
                    <a:pt x="414337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69102707-AE5E-3348-B442-93FF79A55437}"/>
                </a:ext>
              </a:extLst>
            </p:cNvPr>
            <p:cNvSpPr/>
            <p:nvPr/>
          </p:nvSpPr>
          <p:spPr>
            <a:xfrm>
              <a:off x="3151188" y="2871788"/>
              <a:ext cx="1323975" cy="1450975"/>
            </a:xfrm>
            <a:custGeom>
              <a:avLst/>
              <a:gdLst>
                <a:gd name="connsiteX0" fmla="*/ 378619 w 1323975"/>
                <a:gd name="connsiteY0" fmla="*/ 216693 h 1450181"/>
                <a:gd name="connsiteX1" fmla="*/ 152400 w 1323975"/>
                <a:gd name="connsiteY1" fmla="*/ 276225 h 1450181"/>
                <a:gd name="connsiteX2" fmla="*/ 64294 w 1323975"/>
                <a:gd name="connsiteY2" fmla="*/ 300037 h 1450181"/>
                <a:gd name="connsiteX3" fmla="*/ 0 w 1323975"/>
                <a:gd name="connsiteY3" fmla="*/ 314325 h 1450181"/>
                <a:gd name="connsiteX4" fmla="*/ 80962 w 1323975"/>
                <a:gd name="connsiteY4" fmla="*/ 433387 h 1450181"/>
                <a:gd name="connsiteX5" fmla="*/ 288131 w 1323975"/>
                <a:gd name="connsiteY5" fmla="*/ 388143 h 1450181"/>
                <a:gd name="connsiteX6" fmla="*/ 616744 w 1323975"/>
                <a:gd name="connsiteY6" fmla="*/ 314325 h 1450181"/>
                <a:gd name="connsiteX7" fmla="*/ 835819 w 1323975"/>
                <a:gd name="connsiteY7" fmla="*/ 266700 h 1450181"/>
                <a:gd name="connsiteX8" fmla="*/ 883444 w 1323975"/>
                <a:gd name="connsiteY8" fmla="*/ 269081 h 1450181"/>
                <a:gd name="connsiteX9" fmla="*/ 921544 w 1323975"/>
                <a:gd name="connsiteY9" fmla="*/ 278606 h 1450181"/>
                <a:gd name="connsiteX10" fmla="*/ 935831 w 1323975"/>
                <a:gd name="connsiteY10" fmla="*/ 285750 h 1450181"/>
                <a:gd name="connsiteX11" fmla="*/ 942975 w 1323975"/>
                <a:gd name="connsiteY11" fmla="*/ 295275 h 1450181"/>
                <a:gd name="connsiteX12" fmla="*/ 945356 w 1323975"/>
                <a:gd name="connsiteY12" fmla="*/ 311943 h 1450181"/>
                <a:gd name="connsiteX13" fmla="*/ 938212 w 1323975"/>
                <a:gd name="connsiteY13" fmla="*/ 421481 h 1450181"/>
                <a:gd name="connsiteX14" fmla="*/ 921544 w 1323975"/>
                <a:gd name="connsiteY14" fmla="*/ 657225 h 1450181"/>
                <a:gd name="connsiteX15" fmla="*/ 923925 w 1323975"/>
                <a:gd name="connsiteY15" fmla="*/ 781050 h 1450181"/>
                <a:gd name="connsiteX16" fmla="*/ 907256 w 1323975"/>
                <a:gd name="connsiteY16" fmla="*/ 1019175 h 1450181"/>
                <a:gd name="connsiteX17" fmla="*/ 878681 w 1323975"/>
                <a:gd name="connsiteY17" fmla="*/ 1276350 h 1450181"/>
                <a:gd name="connsiteX18" fmla="*/ 883444 w 1323975"/>
                <a:gd name="connsiteY18" fmla="*/ 1409700 h 1450181"/>
                <a:gd name="connsiteX19" fmla="*/ 916781 w 1323975"/>
                <a:gd name="connsiteY19" fmla="*/ 1431131 h 1450181"/>
                <a:gd name="connsiteX20" fmla="*/ 942975 w 1323975"/>
                <a:gd name="connsiteY20" fmla="*/ 1440656 h 1450181"/>
                <a:gd name="connsiteX21" fmla="*/ 959644 w 1323975"/>
                <a:gd name="connsiteY21" fmla="*/ 1447800 h 1450181"/>
                <a:gd name="connsiteX22" fmla="*/ 985837 w 1323975"/>
                <a:gd name="connsiteY22" fmla="*/ 1450181 h 1450181"/>
                <a:gd name="connsiteX23" fmla="*/ 1016794 w 1323975"/>
                <a:gd name="connsiteY23" fmla="*/ 1440656 h 1450181"/>
                <a:gd name="connsiteX24" fmla="*/ 1035844 w 1323975"/>
                <a:gd name="connsiteY24" fmla="*/ 1426368 h 1450181"/>
                <a:gd name="connsiteX25" fmla="*/ 1050131 w 1323975"/>
                <a:gd name="connsiteY25" fmla="*/ 1409700 h 1450181"/>
                <a:gd name="connsiteX26" fmla="*/ 1062037 w 1323975"/>
                <a:gd name="connsiteY26" fmla="*/ 1383506 h 1450181"/>
                <a:gd name="connsiteX27" fmla="*/ 1076325 w 1323975"/>
                <a:gd name="connsiteY27" fmla="*/ 1350168 h 1450181"/>
                <a:gd name="connsiteX28" fmla="*/ 1081087 w 1323975"/>
                <a:gd name="connsiteY28" fmla="*/ 1321593 h 1450181"/>
                <a:gd name="connsiteX29" fmla="*/ 1095375 w 1323975"/>
                <a:gd name="connsiteY29" fmla="*/ 1150143 h 1450181"/>
                <a:gd name="connsiteX30" fmla="*/ 1114425 w 1323975"/>
                <a:gd name="connsiteY30" fmla="*/ 973931 h 1450181"/>
                <a:gd name="connsiteX31" fmla="*/ 1135856 w 1323975"/>
                <a:gd name="connsiteY31" fmla="*/ 795337 h 1450181"/>
                <a:gd name="connsiteX32" fmla="*/ 1150144 w 1323975"/>
                <a:gd name="connsiteY32" fmla="*/ 681037 h 1450181"/>
                <a:gd name="connsiteX33" fmla="*/ 1164431 w 1323975"/>
                <a:gd name="connsiteY33" fmla="*/ 581025 h 1450181"/>
                <a:gd name="connsiteX34" fmla="*/ 1178719 w 1323975"/>
                <a:gd name="connsiteY34" fmla="*/ 502443 h 1450181"/>
                <a:gd name="connsiteX35" fmla="*/ 1193006 w 1323975"/>
                <a:gd name="connsiteY35" fmla="*/ 440531 h 1450181"/>
                <a:gd name="connsiteX36" fmla="*/ 1209675 w 1323975"/>
                <a:gd name="connsiteY36" fmla="*/ 390525 h 1450181"/>
                <a:gd name="connsiteX37" fmla="*/ 1223962 w 1323975"/>
                <a:gd name="connsiteY37" fmla="*/ 347662 h 1450181"/>
                <a:gd name="connsiteX38" fmla="*/ 1245394 w 1323975"/>
                <a:gd name="connsiteY38" fmla="*/ 300037 h 1450181"/>
                <a:gd name="connsiteX39" fmla="*/ 1262062 w 1323975"/>
                <a:gd name="connsiteY39" fmla="*/ 273843 h 1450181"/>
                <a:gd name="connsiteX40" fmla="*/ 1290637 w 1323975"/>
                <a:gd name="connsiteY40" fmla="*/ 238125 h 1450181"/>
                <a:gd name="connsiteX41" fmla="*/ 1316831 w 1323975"/>
                <a:gd name="connsiteY41" fmla="*/ 214312 h 1450181"/>
                <a:gd name="connsiteX42" fmla="*/ 1321594 w 1323975"/>
                <a:gd name="connsiteY42" fmla="*/ 204787 h 1450181"/>
                <a:gd name="connsiteX43" fmla="*/ 1323975 w 1323975"/>
                <a:gd name="connsiteY43" fmla="*/ 190500 h 1450181"/>
                <a:gd name="connsiteX44" fmla="*/ 1309687 w 1323975"/>
                <a:gd name="connsiteY44" fmla="*/ 147637 h 1450181"/>
                <a:gd name="connsiteX45" fmla="*/ 1283494 w 1323975"/>
                <a:gd name="connsiteY45" fmla="*/ 111918 h 1450181"/>
                <a:gd name="connsiteX46" fmla="*/ 1247775 w 1323975"/>
                <a:gd name="connsiteY46" fmla="*/ 73818 h 1450181"/>
                <a:gd name="connsiteX47" fmla="*/ 1219200 w 1323975"/>
                <a:gd name="connsiteY47" fmla="*/ 47625 h 1450181"/>
                <a:gd name="connsiteX48" fmla="*/ 1195387 w 1323975"/>
                <a:gd name="connsiteY48" fmla="*/ 28575 h 1450181"/>
                <a:gd name="connsiteX49" fmla="*/ 1152525 w 1323975"/>
                <a:gd name="connsiteY49" fmla="*/ 7143 h 1450181"/>
                <a:gd name="connsiteX50" fmla="*/ 1114425 w 1323975"/>
                <a:gd name="connsiteY50" fmla="*/ 0 h 1450181"/>
                <a:gd name="connsiteX51" fmla="*/ 1071562 w 1323975"/>
                <a:gd name="connsiteY51" fmla="*/ 11906 h 1450181"/>
                <a:gd name="connsiteX52" fmla="*/ 1019175 w 1323975"/>
                <a:gd name="connsiteY52" fmla="*/ 38100 h 1450181"/>
                <a:gd name="connsiteX53" fmla="*/ 783431 w 1323975"/>
                <a:gd name="connsiteY53" fmla="*/ 116681 h 1450181"/>
                <a:gd name="connsiteX54" fmla="*/ 378619 w 1323975"/>
                <a:gd name="connsiteY54" fmla="*/ 216693 h 145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23975" h="1450181">
                  <a:moveTo>
                    <a:pt x="378619" y="216693"/>
                  </a:moveTo>
                  <a:lnTo>
                    <a:pt x="152400" y="276225"/>
                  </a:lnTo>
                  <a:lnTo>
                    <a:pt x="64294" y="300037"/>
                  </a:lnTo>
                  <a:lnTo>
                    <a:pt x="0" y="314325"/>
                  </a:lnTo>
                  <a:lnTo>
                    <a:pt x="80962" y="433387"/>
                  </a:lnTo>
                  <a:lnTo>
                    <a:pt x="288131" y="388143"/>
                  </a:lnTo>
                  <a:lnTo>
                    <a:pt x="616744" y="314325"/>
                  </a:lnTo>
                  <a:lnTo>
                    <a:pt x="835819" y="266700"/>
                  </a:lnTo>
                  <a:lnTo>
                    <a:pt x="883444" y="269081"/>
                  </a:lnTo>
                  <a:lnTo>
                    <a:pt x="921544" y="278606"/>
                  </a:lnTo>
                  <a:lnTo>
                    <a:pt x="935831" y="285750"/>
                  </a:lnTo>
                  <a:lnTo>
                    <a:pt x="942975" y="295275"/>
                  </a:lnTo>
                  <a:lnTo>
                    <a:pt x="945356" y="311943"/>
                  </a:lnTo>
                  <a:lnTo>
                    <a:pt x="938212" y="421481"/>
                  </a:lnTo>
                  <a:lnTo>
                    <a:pt x="921544" y="657225"/>
                  </a:lnTo>
                  <a:cubicBezTo>
                    <a:pt x="922338" y="698500"/>
                    <a:pt x="923131" y="739775"/>
                    <a:pt x="923925" y="781050"/>
                  </a:cubicBezTo>
                  <a:lnTo>
                    <a:pt x="907256" y="1019175"/>
                  </a:lnTo>
                  <a:lnTo>
                    <a:pt x="878681" y="1276350"/>
                  </a:lnTo>
                  <a:lnTo>
                    <a:pt x="883444" y="1409700"/>
                  </a:lnTo>
                  <a:lnTo>
                    <a:pt x="916781" y="1431131"/>
                  </a:lnTo>
                  <a:lnTo>
                    <a:pt x="942975" y="1440656"/>
                  </a:lnTo>
                  <a:lnTo>
                    <a:pt x="959644" y="1447800"/>
                  </a:lnTo>
                  <a:lnTo>
                    <a:pt x="985837" y="1450181"/>
                  </a:lnTo>
                  <a:lnTo>
                    <a:pt x="1016794" y="1440656"/>
                  </a:lnTo>
                  <a:lnTo>
                    <a:pt x="1035844" y="1426368"/>
                  </a:lnTo>
                  <a:lnTo>
                    <a:pt x="1050131" y="1409700"/>
                  </a:lnTo>
                  <a:lnTo>
                    <a:pt x="1062037" y="1383506"/>
                  </a:lnTo>
                  <a:lnTo>
                    <a:pt x="1076325" y="1350168"/>
                  </a:lnTo>
                  <a:lnTo>
                    <a:pt x="1081087" y="1321593"/>
                  </a:lnTo>
                  <a:lnTo>
                    <a:pt x="1095375" y="1150143"/>
                  </a:lnTo>
                  <a:lnTo>
                    <a:pt x="1114425" y="973931"/>
                  </a:lnTo>
                  <a:lnTo>
                    <a:pt x="1135856" y="795337"/>
                  </a:lnTo>
                  <a:lnTo>
                    <a:pt x="1150144" y="681037"/>
                  </a:lnTo>
                  <a:lnTo>
                    <a:pt x="1164431" y="581025"/>
                  </a:lnTo>
                  <a:lnTo>
                    <a:pt x="1178719" y="502443"/>
                  </a:lnTo>
                  <a:lnTo>
                    <a:pt x="1193006" y="440531"/>
                  </a:lnTo>
                  <a:lnTo>
                    <a:pt x="1209675" y="390525"/>
                  </a:lnTo>
                  <a:lnTo>
                    <a:pt x="1223962" y="347662"/>
                  </a:lnTo>
                  <a:lnTo>
                    <a:pt x="1245394" y="300037"/>
                  </a:lnTo>
                  <a:lnTo>
                    <a:pt x="1262062" y="273843"/>
                  </a:lnTo>
                  <a:lnTo>
                    <a:pt x="1290637" y="238125"/>
                  </a:lnTo>
                  <a:lnTo>
                    <a:pt x="1316831" y="214312"/>
                  </a:lnTo>
                  <a:lnTo>
                    <a:pt x="1321594" y="204787"/>
                  </a:lnTo>
                  <a:lnTo>
                    <a:pt x="1323975" y="190500"/>
                  </a:lnTo>
                  <a:lnTo>
                    <a:pt x="1309687" y="147637"/>
                  </a:lnTo>
                  <a:lnTo>
                    <a:pt x="1283494" y="111918"/>
                  </a:lnTo>
                  <a:lnTo>
                    <a:pt x="1247775" y="73818"/>
                  </a:lnTo>
                  <a:lnTo>
                    <a:pt x="1219200" y="47625"/>
                  </a:lnTo>
                  <a:lnTo>
                    <a:pt x="1195387" y="28575"/>
                  </a:lnTo>
                  <a:lnTo>
                    <a:pt x="1152525" y="7143"/>
                  </a:lnTo>
                  <a:lnTo>
                    <a:pt x="1114425" y="0"/>
                  </a:lnTo>
                  <a:lnTo>
                    <a:pt x="1071562" y="11906"/>
                  </a:lnTo>
                  <a:lnTo>
                    <a:pt x="1019175" y="38100"/>
                  </a:lnTo>
                  <a:lnTo>
                    <a:pt x="783431" y="116681"/>
                  </a:lnTo>
                  <a:lnTo>
                    <a:pt x="378619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CCC9F0BE-48E1-A34A-AE9A-CDFF7ABF4A14}"/>
                </a:ext>
              </a:extLst>
            </p:cNvPr>
            <p:cNvSpPr/>
            <p:nvPr/>
          </p:nvSpPr>
          <p:spPr>
            <a:xfrm>
              <a:off x="3224213" y="3486150"/>
              <a:ext cx="889000" cy="427038"/>
            </a:xfrm>
            <a:custGeom>
              <a:avLst/>
              <a:gdLst>
                <a:gd name="connsiteX0" fmla="*/ 361950 w 888206"/>
                <a:gd name="connsiteY0" fmla="*/ 159544 h 426244"/>
                <a:gd name="connsiteX1" fmla="*/ 888206 w 888206"/>
                <a:gd name="connsiteY1" fmla="*/ 0 h 426244"/>
                <a:gd name="connsiteX2" fmla="*/ 881062 w 888206"/>
                <a:gd name="connsiteY2" fmla="*/ 180975 h 426244"/>
                <a:gd name="connsiteX3" fmla="*/ 528637 w 888206"/>
                <a:gd name="connsiteY3" fmla="*/ 276225 h 426244"/>
                <a:gd name="connsiteX4" fmla="*/ 2381 w 888206"/>
                <a:gd name="connsiteY4" fmla="*/ 426244 h 426244"/>
                <a:gd name="connsiteX5" fmla="*/ 0 w 888206"/>
                <a:gd name="connsiteY5" fmla="*/ 273844 h 426244"/>
                <a:gd name="connsiteX6" fmla="*/ 361950 w 888206"/>
                <a:gd name="connsiteY6" fmla="*/ 1595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206" h="426244">
                  <a:moveTo>
                    <a:pt x="361950" y="159544"/>
                  </a:moveTo>
                  <a:lnTo>
                    <a:pt x="888206" y="0"/>
                  </a:lnTo>
                  <a:lnTo>
                    <a:pt x="881062" y="180975"/>
                  </a:lnTo>
                  <a:lnTo>
                    <a:pt x="528637" y="276225"/>
                  </a:lnTo>
                  <a:lnTo>
                    <a:pt x="2381" y="426244"/>
                  </a:lnTo>
                  <a:cubicBezTo>
                    <a:pt x="1587" y="375444"/>
                    <a:pt x="794" y="324644"/>
                    <a:pt x="0" y="273844"/>
                  </a:cubicBezTo>
                  <a:lnTo>
                    <a:pt x="3619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8EF8D82D-F9F7-3A49-9B55-5126B1A7FB5E}"/>
                </a:ext>
              </a:extLst>
            </p:cNvPr>
            <p:cNvSpPr/>
            <p:nvPr/>
          </p:nvSpPr>
          <p:spPr>
            <a:xfrm>
              <a:off x="3198813" y="4113213"/>
              <a:ext cx="873125" cy="387350"/>
            </a:xfrm>
            <a:custGeom>
              <a:avLst/>
              <a:gdLst>
                <a:gd name="connsiteX0" fmla="*/ 361950 w 873919"/>
                <a:gd name="connsiteY0" fmla="*/ 123825 h 388144"/>
                <a:gd name="connsiteX1" fmla="*/ 650081 w 873919"/>
                <a:gd name="connsiteY1" fmla="*/ 52387 h 388144"/>
                <a:gd name="connsiteX2" fmla="*/ 873919 w 873919"/>
                <a:gd name="connsiteY2" fmla="*/ 0 h 388144"/>
                <a:gd name="connsiteX3" fmla="*/ 869156 w 873919"/>
                <a:gd name="connsiteY3" fmla="*/ 164306 h 388144"/>
                <a:gd name="connsiteX4" fmla="*/ 773906 w 873919"/>
                <a:gd name="connsiteY4" fmla="*/ 176212 h 388144"/>
                <a:gd name="connsiteX5" fmla="*/ 538162 w 873919"/>
                <a:gd name="connsiteY5" fmla="*/ 219075 h 388144"/>
                <a:gd name="connsiteX6" fmla="*/ 328612 w 873919"/>
                <a:gd name="connsiteY6" fmla="*/ 273844 h 388144"/>
                <a:gd name="connsiteX7" fmla="*/ 114300 w 873919"/>
                <a:gd name="connsiteY7" fmla="*/ 340519 h 388144"/>
                <a:gd name="connsiteX8" fmla="*/ 0 w 873919"/>
                <a:gd name="connsiteY8" fmla="*/ 388144 h 388144"/>
                <a:gd name="connsiteX9" fmla="*/ 11906 w 873919"/>
                <a:gd name="connsiteY9" fmla="*/ 228600 h 388144"/>
                <a:gd name="connsiteX10" fmla="*/ 135731 w 873919"/>
                <a:gd name="connsiteY10" fmla="*/ 188119 h 388144"/>
                <a:gd name="connsiteX11" fmla="*/ 361950 w 873919"/>
                <a:gd name="connsiteY11" fmla="*/ 1238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3919" h="388144">
                  <a:moveTo>
                    <a:pt x="361950" y="123825"/>
                  </a:moveTo>
                  <a:lnTo>
                    <a:pt x="650081" y="52387"/>
                  </a:lnTo>
                  <a:lnTo>
                    <a:pt x="873919" y="0"/>
                  </a:lnTo>
                  <a:lnTo>
                    <a:pt x="869156" y="164306"/>
                  </a:lnTo>
                  <a:lnTo>
                    <a:pt x="773906" y="176212"/>
                  </a:lnTo>
                  <a:lnTo>
                    <a:pt x="538162" y="219075"/>
                  </a:lnTo>
                  <a:lnTo>
                    <a:pt x="328612" y="273844"/>
                  </a:lnTo>
                  <a:lnTo>
                    <a:pt x="114300" y="340519"/>
                  </a:lnTo>
                  <a:lnTo>
                    <a:pt x="0" y="388144"/>
                  </a:lnTo>
                  <a:lnTo>
                    <a:pt x="11906" y="228600"/>
                  </a:lnTo>
                  <a:lnTo>
                    <a:pt x="135731" y="188119"/>
                  </a:lnTo>
                  <a:lnTo>
                    <a:pt x="3619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77DFD70E-DC14-F744-8376-9B60C9922410}"/>
                </a:ext>
              </a:extLst>
            </p:cNvPr>
            <p:cNvSpPr/>
            <p:nvPr/>
          </p:nvSpPr>
          <p:spPr>
            <a:xfrm>
              <a:off x="2903538" y="3043238"/>
              <a:ext cx="369887" cy="2838450"/>
            </a:xfrm>
            <a:custGeom>
              <a:avLst/>
              <a:gdLst>
                <a:gd name="connsiteX0" fmla="*/ 365760 w 369418"/>
                <a:gd name="connsiteY0" fmla="*/ 435255 h 2838298"/>
                <a:gd name="connsiteX1" fmla="*/ 365760 w 369418"/>
                <a:gd name="connsiteY1" fmla="*/ 237744 h 2838298"/>
                <a:gd name="connsiteX2" fmla="*/ 336500 w 369418"/>
                <a:gd name="connsiteY2" fmla="*/ 124359 h 2838298"/>
                <a:gd name="connsiteX3" fmla="*/ 274320 w 369418"/>
                <a:gd name="connsiteY3" fmla="*/ 113386 h 2838298"/>
                <a:gd name="connsiteX4" fmla="*/ 223114 w 369418"/>
                <a:gd name="connsiteY4" fmla="*/ 95098 h 2838298"/>
                <a:gd name="connsiteX5" fmla="*/ 168250 w 369418"/>
                <a:gd name="connsiteY5" fmla="*/ 62179 h 2838298"/>
                <a:gd name="connsiteX6" fmla="*/ 120701 w 369418"/>
                <a:gd name="connsiteY6" fmla="*/ 32919 h 2838298"/>
                <a:gd name="connsiteX7" fmla="*/ 84125 w 369418"/>
                <a:gd name="connsiteY7" fmla="*/ 7315 h 2838298"/>
                <a:gd name="connsiteX8" fmla="*/ 47549 w 369418"/>
                <a:gd name="connsiteY8" fmla="*/ 0 h 2838298"/>
                <a:gd name="connsiteX9" fmla="*/ 25604 w 369418"/>
                <a:gd name="connsiteY9" fmla="*/ 0 h 2838298"/>
                <a:gd name="connsiteX10" fmla="*/ 10973 w 369418"/>
                <a:gd name="connsiteY10" fmla="*/ 3658 h 2838298"/>
                <a:gd name="connsiteX11" fmla="*/ 0 w 369418"/>
                <a:gd name="connsiteY11" fmla="*/ 10973 h 2838298"/>
                <a:gd name="connsiteX12" fmla="*/ 3658 w 369418"/>
                <a:gd name="connsiteY12" fmla="*/ 29261 h 2838298"/>
                <a:gd name="connsiteX13" fmla="*/ 25604 w 369418"/>
                <a:gd name="connsiteY13" fmla="*/ 65837 h 2838298"/>
                <a:gd name="connsiteX14" fmla="*/ 62180 w 369418"/>
                <a:gd name="connsiteY14" fmla="*/ 128016 h 2838298"/>
                <a:gd name="connsiteX15" fmla="*/ 95098 w 369418"/>
                <a:gd name="connsiteY15" fmla="*/ 193853 h 2838298"/>
                <a:gd name="connsiteX16" fmla="*/ 117044 w 369418"/>
                <a:gd name="connsiteY16" fmla="*/ 248717 h 2838298"/>
                <a:gd name="connsiteX17" fmla="*/ 135332 w 369418"/>
                <a:gd name="connsiteY17" fmla="*/ 296266 h 2838298"/>
                <a:gd name="connsiteX18" fmla="*/ 142647 w 369418"/>
                <a:gd name="connsiteY18" fmla="*/ 351130 h 2838298"/>
                <a:gd name="connsiteX19" fmla="*/ 142647 w 369418"/>
                <a:gd name="connsiteY19" fmla="*/ 618135 h 2838298"/>
                <a:gd name="connsiteX20" fmla="*/ 142647 w 369418"/>
                <a:gd name="connsiteY20" fmla="*/ 918058 h 2838298"/>
                <a:gd name="connsiteX21" fmla="*/ 135332 w 369418"/>
                <a:gd name="connsiteY21" fmla="*/ 1441095 h 2838298"/>
                <a:gd name="connsiteX22" fmla="*/ 128016 w 369418"/>
                <a:gd name="connsiteY22" fmla="*/ 1700784 h 2838298"/>
                <a:gd name="connsiteX23" fmla="*/ 117044 w 369418"/>
                <a:gd name="connsiteY23" fmla="*/ 1795882 h 2838298"/>
                <a:gd name="connsiteX24" fmla="*/ 80468 w 369418"/>
                <a:gd name="connsiteY24" fmla="*/ 2059229 h 2838298"/>
                <a:gd name="connsiteX25" fmla="*/ 54864 w 369418"/>
                <a:gd name="connsiteY25" fmla="*/ 2304288 h 2838298"/>
                <a:gd name="connsiteX26" fmla="*/ 32919 w 369418"/>
                <a:gd name="connsiteY26" fmla="*/ 2476195 h 2838298"/>
                <a:gd name="connsiteX27" fmla="*/ 32919 w 369418"/>
                <a:gd name="connsiteY27" fmla="*/ 2545690 h 2838298"/>
                <a:gd name="connsiteX28" fmla="*/ 36576 w 369418"/>
                <a:gd name="connsiteY28" fmla="*/ 2604211 h 2838298"/>
                <a:gd name="connsiteX29" fmla="*/ 47549 w 369418"/>
                <a:gd name="connsiteY29" fmla="*/ 2670048 h 2838298"/>
                <a:gd name="connsiteX30" fmla="*/ 62180 w 369418"/>
                <a:gd name="connsiteY30" fmla="*/ 2717597 h 2838298"/>
                <a:gd name="connsiteX31" fmla="*/ 87783 w 369418"/>
                <a:gd name="connsiteY31" fmla="*/ 2768803 h 2838298"/>
                <a:gd name="connsiteX32" fmla="*/ 109728 w 369418"/>
                <a:gd name="connsiteY32" fmla="*/ 2794407 h 2838298"/>
                <a:gd name="connsiteX33" fmla="*/ 149962 w 369418"/>
                <a:gd name="connsiteY33" fmla="*/ 2827325 h 2838298"/>
                <a:gd name="connsiteX34" fmla="*/ 182880 w 369418"/>
                <a:gd name="connsiteY34" fmla="*/ 2838298 h 2838298"/>
                <a:gd name="connsiteX35" fmla="*/ 204826 w 369418"/>
                <a:gd name="connsiteY35" fmla="*/ 2830983 h 2838298"/>
                <a:gd name="connsiteX36" fmla="*/ 281636 w 369418"/>
                <a:gd name="connsiteY36" fmla="*/ 2373783 h 2838298"/>
                <a:gd name="connsiteX37" fmla="*/ 288951 w 369418"/>
                <a:gd name="connsiteY37" fmla="*/ 2194560 h 2838298"/>
                <a:gd name="connsiteX38" fmla="*/ 307239 w 369418"/>
                <a:gd name="connsiteY38" fmla="*/ 1967789 h 2838298"/>
                <a:gd name="connsiteX39" fmla="*/ 332842 w 369418"/>
                <a:gd name="connsiteY39" fmla="*/ 1602029 h 2838298"/>
                <a:gd name="connsiteX40" fmla="*/ 347472 w 369418"/>
                <a:gd name="connsiteY40" fmla="*/ 1430122 h 2838298"/>
                <a:gd name="connsiteX41" fmla="*/ 369418 w 369418"/>
                <a:gd name="connsiteY41" fmla="*/ 1280160 h 2838298"/>
                <a:gd name="connsiteX42" fmla="*/ 365760 w 369418"/>
                <a:gd name="connsiteY42" fmla="*/ 435255 h 283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9418" h="2838298">
                  <a:moveTo>
                    <a:pt x="365760" y="435255"/>
                  </a:moveTo>
                  <a:lnTo>
                    <a:pt x="365760" y="237744"/>
                  </a:lnTo>
                  <a:lnTo>
                    <a:pt x="336500" y="124359"/>
                  </a:lnTo>
                  <a:lnTo>
                    <a:pt x="274320" y="113386"/>
                  </a:lnTo>
                  <a:lnTo>
                    <a:pt x="223114" y="95098"/>
                  </a:lnTo>
                  <a:lnTo>
                    <a:pt x="168250" y="62179"/>
                  </a:lnTo>
                  <a:lnTo>
                    <a:pt x="120701" y="32919"/>
                  </a:lnTo>
                  <a:lnTo>
                    <a:pt x="84125" y="7315"/>
                  </a:lnTo>
                  <a:lnTo>
                    <a:pt x="47549" y="0"/>
                  </a:lnTo>
                  <a:lnTo>
                    <a:pt x="25604" y="0"/>
                  </a:lnTo>
                  <a:lnTo>
                    <a:pt x="10973" y="3658"/>
                  </a:lnTo>
                  <a:lnTo>
                    <a:pt x="0" y="10973"/>
                  </a:lnTo>
                  <a:lnTo>
                    <a:pt x="3658" y="29261"/>
                  </a:lnTo>
                  <a:lnTo>
                    <a:pt x="25604" y="65837"/>
                  </a:lnTo>
                  <a:lnTo>
                    <a:pt x="62180" y="128016"/>
                  </a:lnTo>
                  <a:lnTo>
                    <a:pt x="95098" y="193853"/>
                  </a:lnTo>
                  <a:lnTo>
                    <a:pt x="117044" y="248717"/>
                  </a:lnTo>
                  <a:lnTo>
                    <a:pt x="135332" y="296266"/>
                  </a:lnTo>
                  <a:lnTo>
                    <a:pt x="142647" y="351130"/>
                  </a:lnTo>
                  <a:lnTo>
                    <a:pt x="142647" y="618135"/>
                  </a:lnTo>
                  <a:lnTo>
                    <a:pt x="142647" y="918058"/>
                  </a:lnTo>
                  <a:lnTo>
                    <a:pt x="135332" y="1441095"/>
                  </a:lnTo>
                  <a:lnTo>
                    <a:pt x="128016" y="1700784"/>
                  </a:lnTo>
                  <a:lnTo>
                    <a:pt x="117044" y="1795882"/>
                  </a:lnTo>
                  <a:lnTo>
                    <a:pt x="80468" y="2059229"/>
                  </a:lnTo>
                  <a:lnTo>
                    <a:pt x="54864" y="2304288"/>
                  </a:lnTo>
                  <a:lnTo>
                    <a:pt x="32919" y="2476195"/>
                  </a:lnTo>
                  <a:lnTo>
                    <a:pt x="32919" y="2545690"/>
                  </a:lnTo>
                  <a:lnTo>
                    <a:pt x="36576" y="2604211"/>
                  </a:lnTo>
                  <a:lnTo>
                    <a:pt x="47549" y="2670048"/>
                  </a:lnTo>
                  <a:lnTo>
                    <a:pt x="62180" y="2717597"/>
                  </a:lnTo>
                  <a:lnTo>
                    <a:pt x="87783" y="2768803"/>
                  </a:lnTo>
                  <a:lnTo>
                    <a:pt x="109728" y="2794407"/>
                  </a:lnTo>
                  <a:lnTo>
                    <a:pt x="149962" y="2827325"/>
                  </a:lnTo>
                  <a:lnTo>
                    <a:pt x="182880" y="2838298"/>
                  </a:lnTo>
                  <a:lnTo>
                    <a:pt x="204826" y="2830983"/>
                  </a:lnTo>
                  <a:lnTo>
                    <a:pt x="281636" y="2373783"/>
                  </a:lnTo>
                  <a:lnTo>
                    <a:pt x="288951" y="2194560"/>
                  </a:lnTo>
                  <a:lnTo>
                    <a:pt x="307239" y="1967789"/>
                  </a:lnTo>
                  <a:lnTo>
                    <a:pt x="332842" y="1602029"/>
                  </a:lnTo>
                  <a:lnTo>
                    <a:pt x="347472" y="1430122"/>
                  </a:lnTo>
                  <a:lnTo>
                    <a:pt x="369418" y="1280160"/>
                  </a:lnTo>
                  <a:cubicBezTo>
                    <a:pt x="368199" y="1005840"/>
                    <a:pt x="366979" y="731520"/>
                    <a:pt x="365760" y="4352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DCF3F312-E79D-E549-B18F-FD4E99CEC42B}"/>
                </a:ext>
              </a:extLst>
            </p:cNvPr>
            <p:cNvSpPr/>
            <p:nvPr/>
          </p:nvSpPr>
          <p:spPr>
            <a:xfrm>
              <a:off x="3052763" y="4999038"/>
              <a:ext cx="1160462" cy="877887"/>
            </a:xfrm>
            <a:custGeom>
              <a:avLst/>
              <a:gdLst>
                <a:gd name="connsiteX0" fmla="*/ 604837 w 1159668"/>
                <a:gd name="connsiteY0" fmla="*/ 469106 h 878681"/>
                <a:gd name="connsiteX1" fmla="*/ 433387 w 1159668"/>
                <a:gd name="connsiteY1" fmla="*/ 595312 h 878681"/>
                <a:gd name="connsiteX2" fmla="*/ 235743 w 1159668"/>
                <a:gd name="connsiteY2" fmla="*/ 740569 h 878681"/>
                <a:gd name="connsiteX3" fmla="*/ 73818 w 1159668"/>
                <a:gd name="connsiteY3" fmla="*/ 864394 h 878681"/>
                <a:gd name="connsiteX4" fmla="*/ 52387 w 1159668"/>
                <a:gd name="connsiteY4" fmla="*/ 878681 h 878681"/>
                <a:gd name="connsiteX5" fmla="*/ 26193 w 1159668"/>
                <a:gd name="connsiteY5" fmla="*/ 878681 h 878681"/>
                <a:gd name="connsiteX6" fmla="*/ 0 w 1159668"/>
                <a:gd name="connsiteY6" fmla="*/ 869156 h 878681"/>
                <a:gd name="connsiteX7" fmla="*/ 130968 w 1159668"/>
                <a:gd name="connsiteY7" fmla="*/ 383381 h 878681"/>
                <a:gd name="connsiteX8" fmla="*/ 138112 w 1159668"/>
                <a:gd name="connsiteY8" fmla="*/ 445294 h 878681"/>
                <a:gd name="connsiteX9" fmla="*/ 150018 w 1159668"/>
                <a:gd name="connsiteY9" fmla="*/ 469106 h 878681"/>
                <a:gd name="connsiteX10" fmla="*/ 164306 w 1159668"/>
                <a:gd name="connsiteY10" fmla="*/ 478631 h 878681"/>
                <a:gd name="connsiteX11" fmla="*/ 180975 w 1159668"/>
                <a:gd name="connsiteY11" fmla="*/ 483394 h 878681"/>
                <a:gd name="connsiteX12" fmla="*/ 192881 w 1159668"/>
                <a:gd name="connsiteY12" fmla="*/ 481012 h 878681"/>
                <a:gd name="connsiteX13" fmla="*/ 204787 w 1159668"/>
                <a:gd name="connsiteY13" fmla="*/ 473869 h 878681"/>
                <a:gd name="connsiteX14" fmla="*/ 288131 w 1159668"/>
                <a:gd name="connsiteY14" fmla="*/ 423862 h 878681"/>
                <a:gd name="connsiteX15" fmla="*/ 431006 w 1159668"/>
                <a:gd name="connsiteY15" fmla="*/ 342900 h 878681"/>
                <a:gd name="connsiteX16" fmla="*/ 578643 w 1159668"/>
                <a:gd name="connsiteY16" fmla="*/ 261937 h 878681"/>
                <a:gd name="connsiteX17" fmla="*/ 800100 w 1159668"/>
                <a:gd name="connsiteY17" fmla="*/ 150019 h 878681"/>
                <a:gd name="connsiteX18" fmla="*/ 990600 w 1159668"/>
                <a:gd name="connsiteY18" fmla="*/ 59531 h 878681"/>
                <a:gd name="connsiteX19" fmla="*/ 1123950 w 1159668"/>
                <a:gd name="connsiteY19" fmla="*/ 0 h 878681"/>
                <a:gd name="connsiteX20" fmla="*/ 1159668 w 1159668"/>
                <a:gd name="connsiteY20" fmla="*/ 66675 h 878681"/>
                <a:gd name="connsiteX21" fmla="*/ 1040606 w 1159668"/>
                <a:gd name="connsiteY21" fmla="*/ 150019 h 878681"/>
                <a:gd name="connsiteX22" fmla="*/ 854868 w 1159668"/>
                <a:gd name="connsiteY22" fmla="*/ 285750 h 878681"/>
                <a:gd name="connsiteX23" fmla="*/ 604837 w 1159668"/>
                <a:gd name="connsiteY23" fmla="*/ 469106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59668" h="878681">
                  <a:moveTo>
                    <a:pt x="604837" y="469106"/>
                  </a:moveTo>
                  <a:lnTo>
                    <a:pt x="433387" y="595312"/>
                  </a:lnTo>
                  <a:lnTo>
                    <a:pt x="235743" y="740569"/>
                  </a:lnTo>
                  <a:lnTo>
                    <a:pt x="73818" y="864394"/>
                  </a:lnTo>
                  <a:lnTo>
                    <a:pt x="52387" y="878681"/>
                  </a:lnTo>
                  <a:lnTo>
                    <a:pt x="26193" y="878681"/>
                  </a:lnTo>
                  <a:lnTo>
                    <a:pt x="0" y="869156"/>
                  </a:lnTo>
                  <a:lnTo>
                    <a:pt x="130968" y="383381"/>
                  </a:lnTo>
                  <a:lnTo>
                    <a:pt x="138112" y="445294"/>
                  </a:lnTo>
                  <a:lnTo>
                    <a:pt x="150018" y="469106"/>
                  </a:lnTo>
                  <a:lnTo>
                    <a:pt x="164306" y="478631"/>
                  </a:lnTo>
                  <a:lnTo>
                    <a:pt x="180975" y="483394"/>
                  </a:lnTo>
                  <a:lnTo>
                    <a:pt x="192881" y="481012"/>
                  </a:lnTo>
                  <a:lnTo>
                    <a:pt x="204787" y="473869"/>
                  </a:lnTo>
                  <a:lnTo>
                    <a:pt x="288131" y="423862"/>
                  </a:lnTo>
                  <a:lnTo>
                    <a:pt x="431006" y="342900"/>
                  </a:lnTo>
                  <a:lnTo>
                    <a:pt x="578643" y="261937"/>
                  </a:lnTo>
                  <a:lnTo>
                    <a:pt x="800100" y="150019"/>
                  </a:lnTo>
                  <a:lnTo>
                    <a:pt x="990600" y="59531"/>
                  </a:lnTo>
                  <a:lnTo>
                    <a:pt x="1123950" y="0"/>
                  </a:lnTo>
                  <a:lnTo>
                    <a:pt x="1159668" y="66675"/>
                  </a:lnTo>
                  <a:lnTo>
                    <a:pt x="1040606" y="150019"/>
                  </a:lnTo>
                  <a:lnTo>
                    <a:pt x="854868" y="285750"/>
                  </a:lnTo>
                  <a:lnTo>
                    <a:pt x="604837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1FCC084C-F5CF-454A-91A2-08206C7B2333}"/>
                </a:ext>
              </a:extLst>
            </p:cNvPr>
            <p:cNvSpPr/>
            <p:nvPr/>
          </p:nvSpPr>
          <p:spPr>
            <a:xfrm>
              <a:off x="3881438" y="4533900"/>
              <a:ext cx="571500" cy="817563"/>
            </a:xfrm>
            <a:custGeom>
              <a:avLst/>
              <a:gdLst>
                <a:gd name="connsiteX0" fmla="*/ 290512 w 571500"/>
                <a:gd name="connsiteY0" fmla="*/ 171450 h 816769"/>
                <a:gd name="connsiteX1" fmla="*/ 230981 w 571500"/>
                <a:gd name="connsiteY1" fmla="*/ 126206 h 816769"/>
                <a:gd name="connsiteX2" fmla="*/ 147637 w 571500"/>
                <a:gd name="connsiteY2" fmla="*/ 66675 h 816769"/>
                <a:gd name="connsiteX3" fmla="*/ 64293 w 571500"/>
                <a:gd name="connsiteY3" fmla="*/ 16669 h 816769"/>
                <a:gd name="connsiteX4" fmla="*/ 42862 w 571500"/>
                <a:gd name="connsiteY4" fmla="*/ 4763 h 816769"/>
                <a:gd name="connsiteX5" fmla="*/ 21431 w 571500"/>
                <a:gd name="connsiteY5" fmla="*/ 0 h 816769"/>
                <a:gd name="connsiteX6" fmla="*/ 4762 w 571500"/>
                <a:gd name="connsiteY6" fmla="*/ 4763 h 816769"/>
                <a:gd name="connsiteX7" fmla="*/ 0 w 571500"/>
                <a:gd name="connsiteY7" fmla="*/ 11906 h 816769"/>
                <a:gd name="connsiteX8" fmla="*/ 7143 w 571500"/>
                <a:gd name="connsiteY8" fmla="*/ 35719 h 816769"/>
                <a:gd name="connsiteX9" fmla="*/ 23812 w 571500"/>
                <a:gd name="connsiteY9" fmla="*/ 69056 h 816769"/>
                <a:gd name="connsiteX10" fmla="*/ 64293 w 571500"/>
                <a:gd name="connsiteY10" fmla="*/ 109538 h 816769"/>
                <a:gd name="connsiteX11" fmla="*/ 111918 w 571500"/>
                <a:gd name="connsiteY11" fmla="*/ 166688 h 816769"/>
                <a:gd name="connsiteX12" fmla="*/ 150018 w 571500"/>
                <a:gd name="connsiteY12" fmla="*/ 221456 h 816769"/>
                <a:gd name="connsiteX13" fmla="*/ 180975 w 571500"/>
                <a:gd name="connsiteY13" fmla="*/ 269081 h 816769"/>
                <a:gd name="connsiteX14" fmla="*/ 209550 w 571500"/>
                <a:gd name="connsiteY14" fmla="*/ 323850 h 816769"/>
                <a:gd name="connsiteX15" fmla="*/ 233362 w 571500"/>
                <a:gd name="connsiteY15" fmla="*/ 383381 h 816769"/>
                <a:gd name="connsiteX16" fmla="*/ 250031 w 571500"/>
                <a:gd name="connsiteY16" fmla="*/ 435769 h 816769"/>
                <a:gd name="connsiteX17" fmla="*/ 264318 w 571500"/>
                <a:gd name="connsiteY17" fmla="*/ 488156 h 816769"/>
                <a:gd name="connsiteX18" fmla="*/ 304800 w 571500"/>
                <a:gd name="connsiteY18" fmla="*/ 538163 h 816769"/>
                <a:gd name="connsiteX19" fmla="*/ 328612 w 571500"/>
                <a:gd name="connsiteY19" fmla="*/ 607219 h 816769"/>
                <a:gd name="connsiteX20" fmla="*/ 357187 w 571500"/>
                <a:gd name="connsiteY20" fmla="*/ 671513 h 816769"/>
                <a:gd name="connsiteX21" fmla="*/ 378618 w 571500"/>
                <a:gd name="connsiteY21" fmla="*/ 711994 h 816769"/>
                <a:gd name="connsiteX22" fmla="*/ 407193 w 571500"/>
                <a:gd name="connsiteY22" fmla="*/ 757238 h 816769"/>
                <a:gd name="connsiteX23" fmla="*/ 431006 w 571500"/>
                <a:gd name="connsiteY23" fmla="*/ 785813 h 816769"/>
                <a:gd name="connsiteX24" fmla="*/ 452437 w 571500"/>
                <a:gd name="connsiteY24" fmla="*/ 804863 h 816769"/>
                <a:gd name="connsiteX25" fmla="*/ 471487 w 571500"/>
                <a:gd name="connsiteY25" fmla="*/ 812006 h 816769"/>
                <a:gd name="connsiteX26" fmla="*/ 490537 w 571500"/>
                <a:gd name="connsiteY26" fmla="*/ 816769 h 816769"/>
                <a:gd name="connsiteX27" fmla="*/ 526256 w 571500"/>
                <a:gd name="connsiteY27" fmla="*/ 807244 h 816769"/>
                <a:gd name="connsiteX28" fmla="*/ 545306 w 571500"/>
                <a:gd name="connsiteY28" fmla="*/ 795338 h 816769"/>
                <a:gd name="connsiteX29" fmla="*/ 552450 w 571500"/>
                <a:gd name="connsiteY29" fmla="*/ 773906 h 816769"/>
                <a:gd name="connsiteX30" fmla="*/ 561975 w 571500"/>
                <a:gd name="connsiteY30" fmla="*/ 719138 h 816769"/>
                <a:gd name="connsiteX31" fmla="*/ 571500 w 571500"/>
                <a:gd name="connsiteY31" fmla="*/ 628650 h 816769"/>
                <a:gd name="connsiteX32" fmla="*/ 571500 w 571500"/>
                <a:gd name="connsiteY32" fmla="*/ 559594 h 816769"/>
                <a:gd name="connsiteX33" fmla="*/ 561975 w 571500"/>
                <a:gd name="connsiteY33" fmla="*/ 485775 h 816769"/>
                <a:gd name="connsiteX34" fmla="*/ 542925 w 571500"/>
                <a:gd name="connsiteY34" fmla="*/ 431006 h 816769"/>
                <a:gd name="connsiteX35" fmla="*/ 519112 w 571500"/>
                <a:gd name="connsiteY35" fmla="*/ 388144 h 816769"/>
                <a:gd name="connsiteX36" fmla="*/ 488156 w 571500"/>
                <a:gd name="connsiteY36" fmla="*/ 350044 h 816769"/>
                <a:gd name="connsiteX37" fmla="*/ 440531 w 571500"/>
                <a:gd name="connsiteY37" fmla="*/ 297656 h 816769"/>
                <a:gd name="connsiteX38" fmla="*/ 345281 w 571500"/>
                <a:gd name="connsiteY38" fmla="*/ 209550 h 816769"/>
                <a:gd name="connsiteX39" fmla="*/ 290512 w 571500"/>
                <a:gd name="connsiteY39" fmla="*/ 171450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1500" h="816769">
                  <a:moveTo>
                    <a:pt x="290512" y="171450"/>
                  </a:moveTo>
                  <a:lnTo>
                    <a:pt x="230981" y="126206"/>
                  </a:lnTo>
                  <a:lnTo>
                    <a:pt x="147637" y="66675"/>
                  </a:lnTo>
                  <a:lnTo>
                    <a:pt x="64293" y="16669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4762" y="4763"/>
                  </a:lnTo>
                  <a:lnTo>
                    <a:pt x="0" y="11906"/>
                  </a:lnTo>
                  <a:lnTo>
                    <a:pt x="7143" y="35719"/>
                  </a:lnTo>
                  <a:lnTo>
                    <a:pt x="23812" y="69056"/>
                  </a:lnTo>
                  <a:lnTo>
                    <a:pt x="64293" y="109538"/>
                  </a:lnTo>
                  <a:lnTo>
                    <a:pt x="111918" y="166688"/>
                  </a:lnTo>
                  <a:lnTo>
                    <a:pt x="150018" y="221456"/>
                  </a:lnTo>
                  <a:lnTo>
                    <a:pt x="180975" y="269081"/>
                  </a:lnTo>
                  <a:lnTo>
                    <a:pt x="209550" y="323850"/>
                  </a:lnTo>
                  <a:lnTo>
                    <a:pt x="233362" y="383381"/>
                  </a:lnTo>
                  <a:lnTo>
                    <a:pt x="250031" y="435769"/>
                  </a:lnTo>
                  <a:lnTo>
                    <a:pt x="264318" y="488156"/>
                  </a:lnTo>
                  <a:lnTo>
                    <a:pt x="304800" y="538163"/>
                  </a:lnTo>
                  <a:lnTo>
                    <a:pt x="328612" y="607219"/>
                  </a:lnTo>
                  <a:lnTo>
                    <a:pt x="357187" y="671513"/>
                  </a:lnTo>
                  <a:lnTo>
                    <a:pt x="378618" y="711994"/>
                  </a:lnTo>
                  <a:lnTo>
                    <a:pt x="407193" y="757238"/>
                  </a:lnTo>
                  <a:lnTo>
                    <a:pt x="431006" y="785813"/>
                  </a:lnTo>
                  <a:lnTo>
                    <a:pt x="452437" y="804863"/>
                  </a:lnTo>
                  <a:lnTo>
                    <a:pt x="471487" y="812006"/>
                  </a:lnTo>
                  <a:lnTo>
                    <a:pt x="490537" y="816769"/>
                  </a:lnTo>
                  <a:lnTo>
                    <a:pt x="526256" y="807244"/>
                  </a:lnTo>
                  <a:lnTo>
                    <a:pt x="545306" y="795338"/>
                  </a:lnTo>
                  <a:lnTo>
                    <a:pt x="552450" y="773906"/>
                  </a:lnTo>
                  <a:lnTo>
                    <a:pt x="561975" y="719138"/>
                  </a:lnTo>
                  <a:lnTo>
                    <a:pt x="571500" y="628650"/>
                  </a:lnTo>
                  <a:lnTo>
                    <a:pt x="571500" y="559594"/>
                  </a:lnTo>
                  <a:lnTo>
                    <a:pt x="561975" y="485775"/>
                  </a:lnTo>
                  <a:lnTo>
                    <a:pt x="542925" y="431006"/>
                  </a:lnTo>
                  <a:lnTo>
                    <a:pt x="519112" y="388144"/>
                  </a:lnTo>
                  <a:lnTo>
                    <a:pt x="488156" y="350044"/>
                  </a:lnTo>
                  <a:lnTo>
                    <a:pt x="440531" y="297656"/>
                  </a:lnTo>
                  <a:lnTo>
                    <a:pt x="345281" y="209550"/>
                  </a:lnTo>
                  <a:lnTo>
                    <a:pt x="290512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76171BE8-206D-924E-94E2-75026855E89E}"/>
                </a:ext>
              </a:extLst>
            </p:cNvPr>
            <p:cNvSpPr/>
            <p:nvPr/>
          </p:nvSpPr>
          <p:spPr>
            <a:xfrm rot="16200000">
              <a:off x="2928938" y="3455988"/>
              <a:ext cx="3619500" cy="908050"/>
            </a:xfrm>
            <a:custGeom>
              <a:avLst/>
              <a:gdLst>
                <a:gd name="connsiteX0" fmla="*/ 1984375 w 3619500"/>
                <a:gd name="connsiteY0" fmla="*/ 593725 h 908050"/>
                <a:gd name="connsiteX1" fmla="*/ 2174875 w 3619500"/>
                <a:gd name="connsiteY1" fmla="*/ 612775 h 908050"/>
                <a:gd name="connsiteX2" fmla="*/ 2371725 w 3619500"/>
                <a:gd name="connsiteY2" fmla="*/ 625475 h 908050"/>
                <a:gd name="connsiteX3" fmla="*/ 2657475 w 3619500"/>
                <a:gd name="connsiteY3" fmla="*/ 638175 h 908050"/>
                <a:gd name="connsiteX4" fmla="*/ 2971800 w 3619500"/>
                <a:gd name="connsiteY4" fmla="*/ 638175 h 908050"/>
                <a:gd name="connsiteX5" fmla="*/ 3206750 w 3619500"/>
                <a:gd name="connsiteY5" fmla="*/ 638175 h 908050"/>
                <a:gd name="connsiteX6" fmla="*/ 3276600 w 3619500"/>
                <a:gd name="connsiteY6" fmla="*/ 638175 h 908050"/>
                <a:gd name="connsiteX7" fmla="*/ 3340100 w 3619500"/>
                <a:gd name="connsiteY7" fmla="*/ 635000 h 908050"/>
                <a:gd name="connsiteX8" fmla="*/ 3387725 w 3619500"/>
                <a:gd name="connsiteY8" fmla="*/ 628650 h 908050"/>
                <a:gd name="connsiteX9" fmla="*/ 3438525 w 3619500"/>
                <a:gd name="connsiteY9" fmla="*/ 612775 h 908050"/>
                <a:gd name="connsiteX10" fmla="*/ 3486150 w 3619500"/>
                <a:gd name="connsiteY10" fmla="*/ 584200 h 908050"/>
                <a:gd name="connsiteX11" fmla="*/ 3524250 w 3619500"/>
                <a:gd name="connsiteY11" fmla="*/ 552450 h 908050"/>
                <a:gd name="connsiteX12" fmla="*/ 3556000 w 3619500"/>
                <a:gd name="connsiteY12" fmla="*/ 514350 h 908050"/>
                <a:gd name="connsiteX13" fmla="*/ 3571875 w 3619500"/>
                <a:gd name="connsiteY13" fmla="*/ 498475 h 908050"/>
                <a:gd name="connsiteX14" fmla="*/ 3594100 w 3619500"/>
                <a:gd name="connsiteY14" fmla="*/ 492125 h 908050"/>
                <a:gd name="connsiteX15" fmla="*/ 3606800 w 3619500"/>
                <a:gd name="connsiteY15" fmla="*/ 492125 h 908050"/>
                <a:gd name="connsiteX16" fmla="*/ 3613150 w 3619500"/>
                <a:gd name="connsiteY16" fmla="*/ 498475 h 908050"/>
                <a:gd name="connsiteX17" fmla="*/ 3619500 w 3619500"/>
                <a:gd name="connsiteY17" fmla="*/ 511175 h 908050"/>
                <a:gd name="connsiteX18" fmla="*/ 3606800 w 3619500"/>
                <a:gd name="connsiteY18" fmla="*/ 546100 h 908050"/>
                <a:gd name="connsiteX19" fmla="*/ 3546475 w 3619500"/>
                <a:gd name="connsiteY19" fmla="*/ 673100 h 908050"/>
                <a:gd name="connsiteX20" fmla="*/ 3473450 w 3619500"/>
                <a:gd name="connsiteY20" fmla="*/ 812800 h 908050"/>
                <a:gd name="connsiteX21" fmla="*/ 3302000 w 3619500"/>
                <a:gd name="connsiteY21" fmla="*/ 908050 h 908050"/>
                <a:gd name="connsiteX22" fmla="*/ 3133725 w 3619500"/>
                <a:gd name="connsiteY22" fmla="*/ 904875 h 908050"/>
                <a:gd name="connsiteX23" fmla="*/ 2809875 w 3619500"/>
                <a:gd name="connsiteY23" fmla="*/ 895350 h 908050"/>
                <a:gd name="connsiteX24" fmla="*/ 2454275 w 3619500"/>
                <a:gd name="connsiteY24" fmla="*/ 885825 h 908050"/>
                <a:gd name="connsiteX25" fmla="*/ 2295525 w 3619500"/>
                <a:gd name="connsiteY25" fmla="*/ 885825 h 908050"/>
                <a:gd name="connsiteX26" fmla="*/ 2070100 w 3619500"/>
                <a:gd name="connsiteY26" fmla="*/ 863600 h 908050"/>
                <a:gd name="connsiteX27" fmla="*/ 1806575 w 3619500"/>
                <a:gd name="connsiteY27" fmla="*/ 825500 h 908050"/>
                <a:gd name="connsiteX28" fmla="*/ 1587500 w 3619500"/>
                <a:gd name="connsiteY28" fmla="*/ 784225 h 908050"/>
                <a:gd name="connsiteX29" fmla="*/ 1409700 w 3619500"/>
                <a:gd name="connsiteY29" fmla="*/ 742950 h 908050"/>
                <a:gd name="connsiteX30" fmla="*/ 1225550 w 3619500"/>
                <a:gd name="connsiteY30" fmla="*/ 692150 h 908050"/>
                <a:gd name="connsiteX31" fmla="*/ 1057275 w 3619500"/>
                <a:gd name="connsiteY31" fmla="*/ 635000 h 908050"/>
                <a:gd name="connsiteX32" fmla="*/ 923925 w 3619500"/>
                <a:gd name="connsiteY32" fmla="*/ 574675 h 908050"/>
                <a:gd name="connsiteX33" fmla="*/ 727075 w 3619500"/>
                <a:gd name="connsiteY33" fmla="*/ 485775 h 908050"/>
                <a:gd name="connsiteX34" fmla="*/ 523875 w 3619500"/>
                <a:gd name="connsiteY34" fmla="*/ 377825 h 908050"/>
                <a:gd name="connsiteX35" fmla="*/ 352425 w 3619500"/>
                <a:gd name="connsiteY35" fmla="*/ 276225 h 908050"/>
                <a:gd name="connsiteX36" fmla="*/ 206375 w 3619500"/>
                <a:gd name="connsiteY36" fmla="*/ 184150 h 908050"/>
                <a:gd name="connsiteX37" fmla="*/ 79375 w 3619500"/>
                <a:gd name="connsiteY37" fmla="*/ 101600 h 908050"/>
                <a:gd name="connsiteX38" fmla="*/ 22225 w 3619500"/>
                <a:gd name="connsiteY38" fmla="*/ 66675 h 908050"/>
                <a:gd name="connsiteX39" fmla="*/ 6350 w 3619500"/>
                <a:gd name="connsiteY39" fmla="*/ 47625 h 908050"/>
                <a:gd name="connsiteX40" fmla="*/ 0 w 3619500"/>
                <a:gd name="connsiteY40" fmla="*/ 25400 h 908050"/>
                <a:gd name="connsiteX41" fmla="*/ 3175 w 3619500"/>
                <a:gd name="connsiteY41" fmla="*/ 9525 h 908050"/>
                <a:gd name="connsiteX42" fmla="*/ 19050 w 3619500"/>
                <a:gd name="connsiteY42" fmla="*/ 0 h 908050"/>
                <a:gd name="connsiteX43" fmla="*/ 47625 w 3619500"/>
                <a:gd name="connsiteY43" fmla="*/ 6350 h 908050"/>
                <a:gd name="connsiteX44" fmla="*/ 133350 w 3619500"/>
                <a:gd name="connsiteY44" fmla="*/ 50800 h 908050"/>
                <a:gd name="connsiteX45" fmla="*/ 231775 w 3619500"/>
                <a:gd name="connsiteY45" fmla="*/ 101600 h 908050"/>
                <a:gd name="connsiteX46" fmla="*/ 327025 w 3619500"/>
                <a:gd name="connsiteY46" fmla="*/ 146050 h 908050"/>
                <a:gd name="connsiteX47" fmla="*/ 501650 w 3619500"/>
                <a:gd name="connsiteY47" fmla="*/ 225425 h 908050"/>
                <a:gd name="connsiteX48" fmla="*/ 714375 w 3619500"/>
                <a:gd name="connsiteY48" fmla="*/ 311150 h 908050"/>
                <a:gd name="connsiteX49" fmla="*/ 920750 w 3619500"/>
                <a:gd name="connsiteY49" fmla="*/ 384175 h 908050"/>
                <a:gd name="connsiteX50" fmla="*/ 1187450 w 3619500"/>
                <a:gd name="connsiteY50" fmla="*/ 463550 h 908050"/>
                <a:gd name="connsiteX51" fmla="*/ 1447800 w 3619500"/>
                <a:gd name="connsiteY51" fmla="*/ 520700 h 908050"/>
                <a:gd name="connsiteX52" fmla="*/ 1797050 w 3619500"/>
                <a:gd name="connsiteY52" fmla="*/ 574675 h 908050"/>
                <a:gd name="connsiteX53" fmla="*/ 1984375 w 3619500"/>
                <a:gd name="connsiteY53" fmla="*/ 593725 h 90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19500" h="908050">
                  <a:moveTo>
                    <a:pt x="1984375" y="593725"/>
                  </a:moveTo>
                  <a:lnTo>
                    <a:pt x="2174875" y="612775"/>
                  </a:lnTo>
                  <a:lnTo>
                    <a:pt x="2371725" y="625475"/>
                  </a:lnTo>
                  <a:lnTo>
                    <a:pt x="2657475" y="638175"/>
                  </a:lnTo>
                  <a:lnTo>
                    <a:pt x="2971800" y="638175"/>
                  </a:lnTo>
                  <a:lnTo>
                    <a:pt x="3206750" y="638175"/>
                  </a:lnTo>
                  <a:lnTo>
                    <a:pt x="3276600" y="638175"/>
                  </a:lnTo>
                  <a:lnTo>
                    <a:pt x="3340100" y="635000"/>
                  </a:lnTo>
                  <a:lnTo>
                    <a:pt x="3387725" y="628650"/>
                  </a:lnTo>
                  <a:lnTo>
                    <a:pt x="3438525" y="612775"/>
                  </a:lnTo>
                  <a:lnTo>
                    <a:pt x="3486150" y="584200"/>
                  </a:lnTo>
                  <a:lnTo>
                    <a:pt x="3524250" y="552450"/>
                  </a:lnTo>
                  <a:lnTo>
                    <a:pt x="3556000" y="514350"/>
                  </a:lnTo>
                  <a:lnTo>
                    <a:pt x="3571875" y="498475"/>
                  </a:lnTo>
                  <a:lnTo>
                    <a:pt x="3594100" y="492125"/>
                  </a:lnTo>
                  <a:lnTo>
                    <a:pt x="3606800" y="492125"/>
                  </a:lnTo>
                  <a:lnTo>
                    <a:pt x="3613150" y="498475"/>
                  </a:lnTo>
                  <a:lnTo>
                    <a:pt x="3619500" y="511175"/>
                  </a:lnTo>
                  <a:lnTo>
                    <a:pt x="3606800" y="546100"/>
                  </a:lnTo>
                  <a:lnTo>
                    <a:pt x="3546475" y="673100"/>
                  </a:lnTo>
                  <a:lnTo>
                    <a:pt x="3473450" y="812800"/>
                  </a:lnTo>
                  <a:lnTo>
                    <a:pt x="3302000" y="908050"/>
                  </a:lnTo>
                  <a:lnTo>
                    <a:pt x="3133725" y="904875"/>
                  </a:lnTo>
                  <a:lnTo>
                    <a:pt x="2809875" y="895350"/>
                  </a:lnTo>
                  <a:lnTo>
                    <a:pt x="2454275" y="885825"/>
                  </a:lnTo>
                  <a:lnTo>
                    <a:pt x="2295525" y="885825"/>
                  </a:lnTo>
                  <a:lnTo>
                    <a:pt x="2070100" y="863600"/>
                  </a:lnTo>
                  <a:lnTo>
                    <a:pt x="1806575" y="825500"/>
                  </a:lnTo>
                  <a:lnTo>
                    <a:pt x="1587500" y="784225"/>
                  </a:lnTo>
                  <a:lnTo>
                    <a:pt x="1409700" y="742950"/>
                  </a:lnTo>
                  <a:lnTo>
                    <a:pt x="1225550" y="692150"/>
                  </a:lnTo>
                  <a:lnTo>
                    <a:pt x="1057275" y="635000"/>
                  </a:lnTo>
                  <a:lnTo>
                    <a:pt x="923925" y="574675"/>
                  </a:lnTo>
                  <a:lnTo>
                    <a:pt x="727075" y="485775"/>
                  </a:lnTo>
                  <a:lnTo>
                    <a:pt x="523875" y="377825"/>
                  </a:lnTo>
                  <a:lnTo>
                    <a:pt x="352425" y="276225"/>
                  </a:lnTo>
                  <a:lnTo>
                    <a:pt x="206375" y="184150"/>
                  </a:lnTo>
                  <a:lnTo>
                    <a:pt x="79375" y="101600"/>
                  </a:lnTo>
                  <a:lnTo>
                    <a:pt x="22225" y="66675"/>
                  </a:lnTo>
                  <a:lnTo>
                    <a:pt x="6350" y="47625"/>
                  </a:lnTo>
                  <a:lnTo>
                    <a:pt x="0" y="25400"/>
                  </a:lnTo>
                  <a:lnTo>
                    <a:pt x="3175" y="9525"/>
                  </a:lnTo>
                  <a:lnTo>
                    <a:pt x="19050" y="0"/>
                  </a:lnTo>
                  <a:lnTo>
                    <a:pt x="47625" y="6350"/>
                  </a:lnTo>
                  <a:lnTo>
                    <a:pt x="133350" y="50800"/>
                  </a:lnTo>
                  <a:lnTo>
                    <a:pt x="231775" y="101600"/>
                  </a:lnTo>
                  <a:lnTo>
                    <a:pt x="327025" y="146050"/>
                  </a:lnTo>
                  <a:lnTo>
                    <a:pt x="501650" y="225425"/>
                  </a:lnTo>
                  <a:lnTo>
                    <a:pt x="714375" y="311150"/>
                  </a:lnTo>
                  <a:lnTo>
                    <a:pt x="920750" y="384175"/>
                  </a:lnTo>
                  <a:lnTo>
                    <a:pt x="1187450" y="463550"/>
                  </a:lnTo>
                  <a:lnTo>
                    <a:pt x="1447800" y="520700"/>
                  </a:lnTo>
                  <a:lnTo>
                    <a:pt x="1797050" y="574675"/>
                  </a:lnTo>
                  <a:lnTo>
                    <a:pt x="1984375" y="593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69A6022A-4041-E345-9990-F388918B438E}"/>
                </a:ext>
              </a:extLst>
            </p:cNvPr>
            <p:cNvSpPr/>
            <p:nvPr/>
          </p:nvSpPr>
          <p:spPr>
            <a:xfrm>
              <a:off x="5100638" y="3040063"/>
              <a:ext cx="1700212" cy="428625"/>
            </a:xfrm>
            <a:custGeom>
              <a:avLst/>
              <a:gdLst>
                <a:gd name="connsiteX0" fmla="*/ 645318 w 1700212"/>
                <a:gd name="connsiteY0" fmla="*/ 164307 h 428625"/>
                <a:gd name="connsiteX1" fmla="*/ 871537 w 1700212"/>
                <a:gd name="connsiteY1" fmla="*/ 114300 h 428625"/>
                <a:gd name="connsiteX2" fmla="*/ 1073943 w 1700212"/>
                <a:gd name="connsiteY2" fmla="*/ 64294 h 428625"/>
                <a:gd name="connsiteX3" fmla="*/ 1150143 w 1700212"/>
                <a:gd name="connsiteY3" fmla="*/ 42863 h 428625"/>
                <a:gd name="connsiteX4" fmla="*/ 1223962 w 1700212"/>
                <a:gd name="connsiteY4" fmla="*/ 9525 h 428625"/>
                <a:gd name="connsiteX5" fmla="*/ 1245393 w 1700212"/>
                <a:gd name="connsiteY5" fmla="*/ 4763 h 428625"/>
                <a:gd name="connsiteX6" fmla="*/ 1276350 w 1700212"/>
                <a:gd name="connsiteY6" fmla="*/ 0 h 428625"/>
                <a:gd name="connsiteX7" fmla="*/ 1326356 w 1700212"/>
                <a:gd name="connsiteY7" fmla="*/ 2382 h 428625"/>
                <a:gd name="connsiteX8" fmla="*/ 1369218 w 1700212"/>
                <a:gd name="connsiteY8" fmla="*/ 11907 h 428625"/>
                <a:gd name="connsiteX9" fmla="*/ 1445418 w 1700212"/>
                <a:gd name="connsiteY9" fmla="*/ 35719 h 428625"/>
                <a:gd name="connsiteX10" fmla="*/ 1521618 w 1700212"/>
                <a:gd name="connsiteY10" fmla="*/ 69057 h 428625"/>
                <a:gd name="connsiteX11" fmla="*/ 1581150 w 1700212"/>
                <a:gd name="connsiteY11" fmla="*/ 95250 h 428625"/>
                <a:gd name="connsiteX12" fmla="*/ 1626393 w 1700212"/>
                <a:gd name="connsiteY12" fmla="*/ 123825 h 428625"/>
                <a:gd name="connsiteX13" fmla="*/ 1659731 w 1700212"/>
                <a:gd name="connsiteY13" fmla="*/ 147638 h 428625"/>
                <a:gd name="connsiteX14" fmla="*/ 1678781 w 1700212"/>
                <a:gd name="connsiteY14" fmla="*/ 166688 h 428625"/>
                <a:gd name="connsiteX15" fmla="*/ 1693068 w 1700212"/>
                <a:gd name="connsiteY15" fmla="*/ 188119 h 428625"/>
                <a:gd name="connsiteX16" fmla="*/ 1700212 w 1700212"/>
                <a:gd name="connsiteY16" fmla="*/ 211932 h 428625"/>
                <a:gd name="connsiteX17" fmla="*/ 1693068 w 1700212"/>
                <a:gd name="connsiteY17" fmla="*/ 238125 h 428625"/>
                <a:gd name="connsiteX18" fmla="*/ 1671637 w 1700212"/>
                <a:gd name="connsiteY18" fmla="*/ 278607 h 428625"/>
                <a:gd name="connsiteX19" fmla="*/ 1643062 w 1700212"/>
                <a:gd name="connsiteY19" fmla="*/ 309563 h 428625"/>
                <a:gd name="connsiteX20" fmla="*/ 1626393 w 1700212"/>
                <a:gd name="connsiteY20" fmla="*/ 323850 h 428625"/>
                <a:gd name="connsiteX21" fmla="*/ 1288256 w 1700212"/>
                <a:gd name="connsiteY21" fmla="*/ 230982 h 428625"/>
                <a:gd name="connsiteX22" fmla="*/ 1126331 w 1700212"/>
                <a:gd name="connsiteY22" fmla="*/ 254794 h 428625"/>
                <a:gd name="connsiteX23" fmla="*/ 869156 w 1700212"/>
                <a:gd name="connsiteY23" fmla="*/ 297657 h 428625"/>
                <a:gd name="connsiteX24" fmla="*/ 619125 w 1700212"/>
                <a:gd name="connsiteY24" fmla="*/ 345282 h 428625"/>
                <a:gd name="connsiteX25" fmla="*/ 400050 w 1700212"/>
                <a:gd name="connsiteY25" fmla="*/ 392907 h 428625"/>
                <a:gd name="connsiteX26" fmla="*/ 292893 w 1700212"/>
                <a:gd name="connsiteY26" fmla="*/ 416719 h 428625"/>
                <a:gd name="connsiteX27" fmla="*/ 238125 w 1700212"/>
                <a:gd name="connsiteY27" fmla="*/ 426244 h 428625"/>
                <a:gd name="connsiteX28" fmla="*/ 202406 w 1700212"/>
                <a:gd name="connsiteY28" fmla="*/ 428625 h 428625"/>
                <a:gd name="connsiteX29" fmla="*/ 164306 w 1700212"/>
                <a:gd name="connsiteY29" fmla="*/ 426244 h 428625"/>
                <a:gd name="connsiteX30" fmla="*/ 104775 w 1700212"/>
                <a:gd name="connsiteY30" fmla="*/ 411957 h 428625"/>
                <a:gd name="connsiteX31" fmla="*/ 54768 w 1700212"/>
                <a:gd name="connsiteY31" fmla="*/ 388144 h 428625"/>
                <a:gd name="connsiteX32" fmla="*/ 0 w 1700212"/>
                <a:gd name="connsiteY32" fmla="*/ 352425 h 428625"/>
                <a:gd name="connsiteX33" fmla="*/ 16668 w 1700212"/>
                <a:gd name="connsiteY33" fmla="*/ 192882 h 428625"/>
                <a:gd name="connsiteX34" fmla="*/ 116681 w 1700212"/>
                <a:gd name="connsiteY34" fmla="*/ 223838 h 428625"/>
                <a:gd name="connsiteX35" fmla="*/ 171450 w 1700212"/>
                <a:gd name="connsiteY35" fmla="*/ 230982 h 428625"/>
                <a:gd name="connsiteX36" fmla="*/ 238125 w 1700212"/>
                <a:gd name="connsiteY36" fmla="*/ 233363 h 428625"/>
                <a:gd name="connsiteX37" fmla="*/ 300037 w 1700212"/>
                <a:gd name="connsiteY37" fmla="*/ 228600 h 428625"/>
                <a:gd name="connsiteX38" fmla="*/ 645318 w 1700212"/>
                <a:gd name="connsiteY38" fmla="*/ 16430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0212" h="428625">
                  <a:moveTo>
                    <a:pt x="645318" y="164307"/>
                  </a:moveTo>
                  <a:lnTo>
                    <a:pt x="871537" y="114300"/>
                  </a:lnTo>
                  <a:lnTo>
                    <a:pt x="1073943" y="64294"/>
                  </a:lnTo>
                  <a:lnTo>
                    <a:pt x="1150143" y="42863"/>
                  </a:lnTo>
                  <a:lnTo>
                    <a:pt x="1223962" y="9525"/>
                  </a:lnTo>
                  <a:lnTo>
                    <a:pt x="1245393" y="4763"/>
                  </a:lnTo>
                  <a:lnTo>
                    <a:pt x="1276350" y="0"/>
                  </a:lnTo>
                  <a:lnTo>
                    <a:pt x="1326356" y="2382"/>
                  </a:lnTo>
                  <a:lnTo>
                    <a:pt x="1369218" y="11907"/>
                  </a:lnTo>
                  <a:lnTo>
                    <a:pt x="1445418" y="35719"/>
                  </a:lnTo>
                  <a:lnTo>
                    <a:pt x="1521618" y="69057"/>
                  </a:lnTo>
                  <a:lnTo>
                    <a:pt x="1581150" y="95250"/>
                  </a:lnTo>
                  <a:lnTo>
                    <a:pt x="1626393" y="123825"/>
                  </a:lnTo>
                  <a:lnTo>
                    <a:pt x="1659731" y="147638"/>
                  </a:lnTo>
                  <a:lnTo>
                    <a:pt x="1678781" y="166688"/>
                  </a:lnTo>
                  <a:lnTo>
                    <a:pt x="1693068" y="188119"/>
                  </a:lnTo>
                  <a:lnTo>
                    <a:pt x="1700212" y="211932"/>
                  </a:lnTo>
                  <a:lnTo>
                    <a:pt x="1693068" y="238125"/>
                  </a:lnTo>
                  <a:lnTo>
                    <a:pt x="1671637" y="278607"/>
                  </a:lnTo>
                  <a:lnTo>
                    <a:pt x="1643062" y="309563"/>
                  </a:lnTo>
                  <a:lnTo>
                    <a:pt x="1626393" y="323850"/>
                  </a:lnTo>
                  <a:lnTo>
                    <a:pt x="1288256" y="230982"/>
                  </a:lnTo>
                  <a:lnTo>
                    <a:pt x="1126331" y="254794"/>
                  </a:lnTo>
                  <a:lnTo>
                    <a:pt x="869156" y="297657"/>
                  </a:lnTo>
                  <a:lnTo>
                    <a:pt x="619125" y="345282"/>
                  </a:lnTo>
                  <a:lnTo>
                    <a:pt x="400050" y="392907"/>
                  </a:lnTo>
                  <a:lnTo>
                    <a:pt x="292893" y="416719"/>
                  </a:lnTo>
                  <a:lnTo>
                    <a:pt x="238125" y="426244"/>
                  </a:lnTo>
                  <a:lnTo>
                    <a:pt x="202406" y="428625"/>
                  </a:lnTo>
                  <a:lnTo>
                    <a:pt x="164306" y="426244"/>
                  </a:lnTo>
                  <a:lnTo>
                    <a:pt x="104775" y="411957"/>
                  </a:lnTo>
                  <a:lnTo>
                    <a:pt x="54768" y="388144"/>
                  </a:lnTo>
                  <a:lnTo>
                    <a:pt x="0" y="352425"/>
                  </a:lnTo>
                  <a:lnTo>
                    <a:pt x="16668" y="192882"/>
                  </a:lnTo>
                  <a:lnTo>
                    <a:pt x="116681" y="223838"/>
                  </a:lnTo>
                  <a:lnTo>
                    <a:pt x="171450" y="230982"/>
                  </a:lnTo>
                  <a:lnTo>
                    <a:pt x="238125" y="233363"/>
                  </a:lnTo>
                  <a:lnTo>
                    <a:pt x="300037" y="228600"/>
                  </a:lnTo>
                  <a:lnTo>
                    <a:pt x="645318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9A638F0F-7822-C74E-A284-BBC5B42D4272}"/>
                </a:ext>
              </a:extLst>
            </p:cNvPr>
            <p:cNvSpPr/>
            <p:nvPr/>
          </p:nvSpPr>
          <p:spPr>
            <a:xfrm>
              <a:off x="4694238" y="3243263"/>
              <a:ext cx="2068512" cy="2516187"/>
            </a:xfrm>
            <a:custGeom>
              <a:avLst/>
              <a:gdLst>
                <a:gd name="connsiteX0" fmla="*/ 1628158 w 2068912"/>
                <a:gd name="connsiteY0" fmla="*/ 345367 h 2516244"/>
                <a:gd name="connsiteX1" fmla="*/ 1697231 w 2068912"/>
                <a:gd name="connsiteY1" fmla="*/ 118411 h 2516244"/>
                <a:gd name="connsiteX2" fmla="*/ 1710388 w 2068912"/>
                <a:gd name="connsiteY2" fmla="*/ 62495 h 2516244"/>
                <a:gd name="connsiteX3" fmla="*/ 1710388 w 2068912"/>
                <a:gd name="connsiteY3" fmla="*/ 46049 h 2516244"/>
                <a:gd name="connsiteX4" fmla="*/ 1697231 w 2068912"/>
                <a:gd name="connsiteY4" fmla="*/ 0 h 2516244"/>
                <a:gd name="connsiteX5" fmla="*/ 2068912 w 2068912"/>
                <a:gd name="connsiteY5" fmla="*/ 78941 h 2516244"/>
                <a:gd name="connsiteX6" fmla="*/ 2039309 w 2068912"/>
                <a:gd name="connsiteY6" fmla="*/ 121700 h 2516244"/>
                <a:gd name="connsiteX7" fmla="*/ 2009706 w 2068912"/>
                <a:gd name="connsiteY7" fmla="*/ 184195 h 2516244"/>
                <a:gd name="connsiteX8" fmla="*/ 1911030 w 2068912"/>
                <a:gd name="connsiteY8" fmla="*/ 404572 h 2516244"/>
                <a:gd name="connsiteX9" fmla="*/ 1835378 w 2068912"/>
                <a:gd name="connsiteY9" fmla="*/ 562454 h 2516244"/>
                <a:gd name="connsiteX10" fmla="*/ 1776172 w 2068912"/>
                <a:gd name="connsiteY10" fmla="*/ 687444 h 2516244"/>
                <a:gd name="connsiteX11" fmla="*/ 1697231 w 2068912"/>
                <a:gd name="connsiteY11" fmla="*/ 838748 h 2516244"/>
                <a:gd name="connsiteX12" fmla="*/ 1615001 w 2068912"/>
                <a:gd name="connsiteY12" fmla="*/ 983473 h 2516244"/>
                <a:gd name="connsiteX13" fmla="*/ 1552506 w 2068912"/>
                <a:gd name="connsiteY13" fmla="*/ 1092017 h 2516244"/>
                <a:gd name="connsiteX14" fmla="*/ 1447252 w 2068912"/>
                <a:gd name="connsiteY14" fmla="*/ 1276213 h 2516244"/>
                <a:gd name="connsiteX15" fmla="*/ 1391335 w 2068912"/>
                <a:gd name="connsiteY15" fmla="*/ 1371600 h 2516244"/>
                <a:gd name="connsiteX16" fmla="*/ 1220296 w 2068912"/>
                <a:gd name="connsiteY16" fmla="*/ 1575531 h 2516244"/>
                <a:gd name="connsiteX17" fmla="*/ 1121620 w 2068912"/>
                <a:gd name="connsiteY17" fmla="*/ 1697231 h 2516244"/>
                <a:gd name="connsiteX18" fmla="*/ 1036100 w 2068912"/>
                <a:gd name="connsiteY18" fmla="*/ 1792618 h 2516244"/>
                <a:gd name="connsiteX19" fmla="*/ 894664 w 2068912"/>
                <a:gd name="connsiteY19" fmla="*/ 1943922 h 2516244"/>
                <a:gd name="connsiteX20" fmla="*/ 763096 w 2068912"/>
                <a:gd name="connsiteY20" fmla="*/ 2062334 h 2516244"/>
                <a:gd name="connsiteX21" fmla="*/ 647974 w 2068912"/>
                <a:gd name="connsiteY21" fmla="*/ 2151142 h 2516244"/>
                <a:gd name="connsiteX22" fmla="*/ 513116 w 2068912"/>
                <a:gd name="connsiteY22" fmla="*/ 2249818 h 2516244"/>
                <a:gd name="connsiteX23" fmla="*/ 361813 w 2068912"/>
                <a:gd name="connsiteY23" fmla="*/ 2345205 h 2516244"/>
                <a:gd name="connsiteX24" fmla="*/ 131568 w 2068912"/>
                <a:gd name="connsiteY24" fmla="*/ 2470195 h 2516244"/>
                <a:gd name="connsiteX25" fmla="*/ 49338 w 2068912"/>
                <a:gd name="connsiteY25" fmla="*/ 2509666 h 2516244"/>
                <a:gd name="connsiteX26" fmla="*/ 19735 w 2068912"/>
                <a:gd name="connsiteY26" fmla="*/ 2516244 h 2516244"/>
                <a:gd name="connsiteX27" fmla="*/ 6578 w 2068912"/>
                <a:gd name="connsiteY27" fmla="*/ 2509666 h 2516244"/>
                <a:gd name="connsiteX28" fmla="*/ 0 w 2068912"/>
                <a:gd name="connsiteY28" fmla="*/ 2496509 h 2516244"/>
                <a:gd name="connsiteX29" fmla="*/ 0 w 2068912"/>
                <a:gd name="connsiteY29" fmla="*/ 2486641 h 2516244"/>
                <a:gd name="connsiteX30" fmla="*/ 0 w 2068912"/>
                <a:gd name="connsiteY30" fmla="*/ 2473485 h 2516244"/>
                <a:gd name="connsiteX31" fmla="*/ 13157 w 2068912"/>
                <a:gd name="connsiteY31" fmla="*/ 2457039 h 2516244"/>
                <a:gd name="connsiteX32" fmla="*/ 108544 w 2068912"/>
                <a:gd name="connsiteY32" fmla="*/ 2397833 h 2516244"/>
                <a:gd name="connsiteX33" fmla="*/ 249980 w 2068912"/>
                <a:gd name="connsiteY33" fmla="*/ 2295867 h 2516244"/>
                <a:gd name="connsiteX34" fmla="*/ 384837 w 2068912"/>
                <a:gd name="connsiteY34" fmla="*/ 2190613 h 2516244"/>
                <a:gd name="connsiteX35" fmla="*/ 549298 w 2068912"/>
                <a:gd name="connsiteY35" fmla="*/ 2045887 h 2516244"/>
                <a:gd name="connsiteX36" fmla="*/ 710469 w 2068912"/>
                <a:gd name="connsiteY36" fmla="*/ 1891295 h 2516244"/>
                <a:gd name="connsiteX37" fmla="*/ 838748 w 2068912"/>
                <a:gd name="connsiteY37" fmla="*/ 1749859 h 2516244"/>
                <a:gd name="connsiteX38" fmla="*/ 970316 w 2068912"/>
                <a:gd name="connsiteY38" fmla="*/ 1595266 h 2516244"/>
                <a:gd name="connsiteX39" fmla="*/ 1098595 w 2068912"/>
                <a:gd name="connsiteY39" fmla="*/ 1427516 h 2516244"/>
                <a:gd name="connsiteX40" fmla="*/ 1170958 w 2068912"/>
                <a:gd name="connsiteY40" fmla="*/ 1322262 h 2516244"/>
                <a:gd name="connsiteX41" fmla="*/ 1256477 w 2068912"/>
                <a:gd name="connsiteY41" fmla="*/ 1147934 h 2516244"/>
                <a:gd name="connsiteX42" fmla="*/ 1348575 w 2068912"/>
                <a:gd name="connsiteY42" fmla="*/ 993341 h 2516244"/>
                <a:gd name="connsiteX43" fmla="*/ 1420938 w 2068912"/>
                <a:gd name="connsiteY43" fmla="*/ 855194 h 2516244"/>
                <a:gd name="connsiteX44" fmla="*/ 1486722 w 2068912"/>
                <a:gd name="connsiteY44" fmla="*/ 710469 h 2516244"/>
                <a:gd name="connsiteX45" fmla="*/ 1575531 w 2068912"/>
                <a:gd name="connsiteY45" fmla="*/ 493381 h 2516244"/>
                <a:gd name="connsiteX46" fmla="*/ 1628158 w 2068912"/>
                <a:gd name="connsiteY46" fmla="*/ 345367 h 251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8912" h="2516244">
                  <a:moveTo>
                    <a:pt x="1628158" y="345367"/>
                  </a:moveTo>
                  <a:lnTo>
                    <a:pt x="1697231" y="118411"/>
                  </a:lnTo>
                  <a:lnTo>
                    <a:pt x="1710388" y="62495"/>
                  </a:lnTo>
                  <a:lnTo>
                    <a:pt x="1710388" y="46049"/>
                  </a:lnTo>
                  <a:lnTo>
                    <a:pt x="1697231" y="0"/>
                  </a:lnTo>
                  <a:lnTo>
                    <a:pt x="2068912" y="78941"/>
                  </a:lnTo>
                  <a:lnTo>
                    <a:pt x="2039309" y="121700"/>
                  </a:lnTo>
                  <a:lnTo>
                    <a:pt x="2009706" y="184195"/>
                  </a:lnTo>
                  <a:lnTo>
                    <a:pt x="1911030" y="404572"/>
                  </a:lnTo>
                  <a:lnTo>
                    <a:pt x="1835378" y="562454"/>
                  </a:lnTo>
                  <a:lnTo>
                    <a:pt x="1776172" y="687444"/>
                  </a:lnTo>
                  <a:lnTo>
                    <a:pt x="1697231" y="838748"/>
                  </a:lnTo>
                  <a:lnTo>
                    <a:pt x="1615001" y="983473"/>
                  </a:lnTo>
                  <a:lnTo>
                    <a:pt x="1552506" y="1092017"/>
                  </a:lnTo>
                  <a:lnTo>
                    <a:pt x="1447252" y="1276213"/>
                  </a:lnTo>
                  <a:lnTo>
                    <a:pt x="1391335" y="1371600"/>
                  </a:lnTo>
                  <a:lnTo>
                    <a:pt x="1220296" y="1575531"/>
                  </a:lnTo>
                  <a:lnTo>
                    <a:pt x="1121620" y="1697231"/>
                  </a:lnTo>
                  <a:lnTo>
                    <a:pt x="1036100" y="1792618"/>
                  </a:lnTo>
                  <a:lnTo>
                    <a:pt x="894664" y="1943922"/>
                  </a:lnTo>
                  <a:lnTo>
                    <a:pt x="763096" y="2062334"/>
                  </a:lnTo>
                  <a:lnTo>
                    <a:pt x="647974" y="2151142"/>
                  </a:lnTo>
                  <a:lnTo>
                    <a:pt x="513116" y="2249818"/>
                  </a:lnTo>
                  <a:lnTo>
                    <a:pt x="361813" y="2345205"/>
                  </a:lnTo>
                  <a:lnTo>
                    <a:pt x="131568" y="2470195"/>
                  </a:lnTo>
                  <a:lnTo>
                    <a:pt x="49338" y="2509666"/>
                  </a:lnTo>
                  <a:lnTo>
                    <a:pt x="19735" y="2516244"/>
                  </a:lnTo>
                  <a:lnTo>
                    <a:pt x="6578" y="2509666"/>
                  </a:lnTo>
                  <a:lnTo>
                    <a:pt x="0" y="2496509"/>
                  </a:lnTo>
                  <a:lnTo>
                    <a:pt x="0" y="2486641"/>
                  </a:lnTo>
                  <a:lnTo>
                    <a:pt x="0" y="2473485"/>
                  </a:lnTo>
                  <a:lnTo>
                    <a:pt x="13157" y="2457039"/>
                  </a:lnTo>
                  <a:lnTo>
                    <a:pt x="108544" y="2397833"/>
                  </a:lnTo>
                  <a:lnTo>
                    <a:pt x="249980" y="2295867"/>
                  </a:lnTo>
                  <a:lnTo>
                    <a:pt x="384837" y="2190613"/>
                  </a:lnTo>
                  <a:lnTo>
                    <a:pt x="549298" y="2045887"/>
                  </a:lnTo>
                  <a:lnTo>
                    <a:pt x="710469" y="1891295"/>
                  </a:lnTo>
                  <a:lnTo>
                    <a:pt x="838748" y="1749859"/>
                  </a:lnTo>
                  <a:lnTo>
                    <a:pt x="970316" y="1595266"/>
                  </a:lnTo>
                  <a:lnTo>
                    <a:pt x="1098595" y="1427516"/>
                  </a:lnTo>
                  <a:lnTo>
                    <a:pt x="1170958" y="1322262"/>
                  </a:lnTo>
                  <a:lnTo>
                    <a:pt x="1256477" y="1147934"/>
                  </a:lnTo>
                  <a:lnTo>
                    <a:pt x="1348575" y="993341"/>
                  </a:lnTo>
                  <a:lnTo>
                    <a:pt x="1420938" y="855194"/>
                  </a:lnTo>
                  <a:lnTo>
                    <a:pt x="1486722" y="710469"/>
                  </a:lnTo>
                  <a:lnTo>
                    <a:pt x="1575531" y="493381"/>
                  </a:lnTo>
                  <a:lnTo>
                    <a:pt x="1628158" y="3453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B298AD0C-23FE-824C-AB97-E195AC033421}"/>
                </a:ext>
              </a:extLst>
            </p:cNvPr>
            <p:cNvSpPr/>
            <p:nvPr/>
          </p:nvSpPr>
          <p:spPr>
            <a:xfrm>
              <a:off x="5270500" y="3810000"/>
              <a:ext cx="2260600" cy="2008188"/>
            </a:xfrm>
            <a:custGeom>
              <a:avLst/>
              <a:gdLst>
                <a:gd name="connsiteX0" fmla="*/ 857733 w 2261530"/>
                <a:gd name="connsiteY0" fmla="*/ 1135916 h 2009104"/>
                <a:gd name="connsiteX1" fmla="*/ 762429 w 2261530"/>
                <a:gd name="connsiteY1" fmla="*/ 1014855 h 2009104"/>
                <a:gd name="connsiteX2" fmla="*/ 690308 w 2261530"/>
                <a:gd name="connsiteY2" fmla="*/ 919551 h 2009104"/>
                <a:gd name="connsiteX3" fmla="*/ 576973 w 2261530"/>
                <a:gd name="connsiteY3" fmla="*/ 734095 h 2009104"/>
                <a:gd name="connsiteX4" fmla="*/ 476518 w 2261530"/>
                <a:gd name="connsiteY4" fmla="*/ 587276 h 2009104"/>
                <a:gd name="connsiteX5" fmla="*/ 412124 w 2261530"/>
                <a:gd name="connsiteY5" fmla="*/ 497124 h 2009104"/>
                <a:gd name="connsiteX6" fmla="*/ 342578 w 2261530"/>
                <a:gd name="connsiteY6" fmla="*/ 401821 h 2009104"/>
                <a:gd name="connsiteX7" fmla="*/ 283335 w 2261530"/>
                <a:gd name="connsiteY7" fmla="*/ 321972 h 2009104"/>
                <a:gd name="connsiteX8" fmla="*/ 208638 w 2261530"/>
                <a:gd name="connsiteY8" fmla="*/ 239547 h 2009104"/>
                <a:gd name="connsiteX9" fmla="*/ 131364 w 2261530"/>
                <a:gd name="connsiteY9" fmla="*/ 154546 h 2009104"/>
                <a:gd name="connsiteX10" fmla="*/ 64394 w 2261530"/>
                <a:gd name="connsiteY10" fmla="*/ 87576 h 2009104"/>
                <a:gd name="connsiteX11" fmla="*/ 10303 w 2261530"/>
                <a:gd name="connsiteY11" fmla="*/ 43788 h 2009104"/>
                <a:gd name="connsiteX12" fmla="*/ 0 w 2261530"/>
                <a:gd name="connsiteY12" fmla="*/ 25757 h 2009104"/>
                <a:gd name="connsiteX13" fmla="*/ 2576 w 2261530"/>
                <a:gd name="connsiteY13" fmla="*/ 7727 h 2009104"/>
                <a:gd name="connsiteX14" fmla="*/ 18030 w 2261530"/>
                <a:gd name="connsiteY14" fmla="*/ 0 h 2009104"/>
                <a:gd name="connsiteX15" fmla="*/ 48940 w 2261530"/>
                <a:gd name="connsiteY15" fmla="*/ 5151 h 2009104"/>
                <a:gd name="connsiteX16" fmla="*/ 92728 w 2261530"/>
                <a:gd name="connsiteY16" fmla="*/ 18030 h 2009104"/>
                <a:gd name="connsiteX17" fmla="*/ 139092 w 2261530"/>
                <a:gd name="connsiteY17" fmla="*/ 41212 h 2009104"/>
                <a:gd name="connsiteX18" fmla="*/ 175153 w 2261530"/>
                <a:gd name="connsiteY18" fmla="*/ 61818 h 2009104"/>
                <a:gd name="connsiteX19" fmla="*/ 216365 w 2261530"/>
                <a:gd name="connsiteY19" fmla="*/ 92728 h 2009104"/>
                <a:gd name="connsiteX20" fmla="*/ 262729 w 2261530"/>
                <a:gd name="connsiteY20" fmla="*/ 136516 h 2009104"/>
                <a:gd name="connsiteX21" fmla="*/ 327123 w 2261530"/>
                <a:gd name="connsiteY21" fmla="*/ 203486 h 2009104"/>
                <a:gd name="connsiteX22" fmla="*/ 515155 w 2261530"/>
                <a:gd name="connsiteY22" fmla="*/ 404396 h 2009104"/>
                <a:gd name="connsiteX23" fmla="*/ 685156 w 2261530"/>
                <a:gd name="connsiteY23" fmla="*/ 582125 h 2009104"/>
                <a:gd name="connsiteX24" fmla="*/ 801066 w 2261530"/>
                <a:gd name="connsiteY24" fmla="*/ 788187 h 2009104"/>
                <a:gd name="connsiteX25" fmla="*/ 888642 w 2261530"/>
                <a:gd name="connsiteY25" fmla="*/ 880915 h 2009104"/>
                <a:gd name="connsiteX26" fmla="*/ 1027734 w 2261530"/>
                <a:gd name="connsiteY26" fmla="*/ 1022582 h 2009104"/>
                <a:gd name="connsiteX27" fmla="*/ 1166826 w 2261530"/>
                <a:gd name="connsiteY27" fmla="*/ 1161674 h 2009104"/>
                <a:gd name="connsiteX28" fmla="*/ 1275008 w 2261530"/>
                <a:gd name="connsiteY28" fmla="*/ 1269857 h 2009104"/>
                <a:gd name="connsiteX29" fmla="*/ 1360009 w 2261530"/>
                <a:gd name="connsiteY29" fmla="*/ 1352281 h 2009104"/>
                <a:gd name="connsiteX30" fmla="*/ 1452737 w 2261530"/>
                <a:gd name="connsiteY30" fmla="*/ 1439858 h 2009104"/>
                <a:gd name="connsiteX31" fmla="*/ 1530010 w 2261530"/>
                <a:gd name="connsiteY31" fmla="*/ 1509404 h 2009104"/>
                <a:gd name="connsiteX32" fmla="*/ 1586677 w 2261530"/>
                <a:gd name="connsiteY32" fmla="*/ 1558343 h 2009104"/>
                <a:gd name="connsiteX33" fmla="*/ 1622738 w 2261530"/>
                <a:gd name="connsiteY33" fmla="*/ 1589253 h 2009104"/>
                <a:gd name="connsiteX34" fmla="*/ 1712890 w 2261530"/>
                <a:gd name="connsiteY34" fmla="*/ 1651071 h 2009104"/>
                <a:gd name="connsiteX35" fmla="*/ 1857133 w 2261530"/>
                <a:gd name="connsiteY35" fmla="*/ 1736072 h 2009104"/>
                <a:gd name="connsiteX36" fmla="*/ 1980771 w 2261530"/>
                <a:gd name="connsiteY36" fmla="*/ 1805618 h 2009104"/>
                <a:gd name="connsiteX37" fmla="*/ 2099256 w 2261530"/>
                <a:gd name="connsiteY37" fmla="*/ 1864861 h 2009104"/>
                <a:gd name="connsiteX38" fmla="*/ 2207439 w 2261530"/>
                <a:gd name="connsiteY38" fmla="*/ 1913800 h 2009104"/>
                <a:gd name="connsiteX39" fmla="*/ 2243500 w 2261530"/>
                <a:gd name="connsiteY39" fmla="*/ 1929255 h 2009104"/>
                <a:gd name="connsiteX40" fmla="*/ 2253803 w 2261530"/>
                <a:gd name="connsiteY40" fmla="*/ 1939558 h 2009104"/>
                <a:gd name="connsiteX41" fmla="*/ 2261530 w 2261530"/>
                <a:gd name="connsiteY41" fmla="*/ 1949861 h 2009104"/>
                <a:gd name="connsiteX42" fmla="*/ 2261530 w 2261530"/>
                <a:gd name="connsiteY42" fmla="*/ 1962740 h 2009104"/>
                <a:gd name="connsiteX43" fmla="*/ 2243500 w 2261530"/>
                <a:gd name="connsiteY43" fmla="*/ 1985922 h 2009104"/>
                <a:gd name="connsiteX44" fmla="*/ 2212590 w 2261530"/>
                <a:gd name="connsiteY44" fmla="*/ 2003952 h 2009104"/>
                <a:gd name="connsiteX45" fmla="*/ 2179105 w 2261530"/>
                <a:gd name="connsiteY45" fmla="*/ 2009104 h 2009104"/>
                <a:gd name="connsiteX46" fmla="*/ 2088953 w 2261530"/>
                <a:gd name="connsiteY46" fmla="*/ 2003952 h 2009104"/>
                <a:gd name="connsiteX47" fmla="*/ 1900922 w 2261530"/>
                <a:gd name="connsiteY47" fmla="*/ 1996225 h 2009104"/>
                <a:gd name="connsiteX48" fmla="*/ 1725769 w 2261530"/>
                <a:gd name="connsiteY48" fmla="*/ 1988498 h 2009104"/>
                <a:gd name="connsiteX49" fmla="*/ 1689708 w 2261530"/>
                <a:gd name="connsiteY49" fmla="*/ 1985922 h 2009104"/>
                <a:gd name="connsiteX50" fmla="*/ 1653647 w 2261530"/>
                <a:gd name="connsiteY50" fmla="*/ 1980770 h 2009104"/>
                <a:gd name="connsiteX51" fmla="*/ 1622738 w 2261530"/>
                <a:gd name="connsiteY51" fmla="*/ 1970467 h 2009104"/>
                <a:gd name="connsiteX52" fmla="*/ 1581526 w 2261530"/>
                <a:gd name="connsiteY52" fmla="*/ 1947285 h 2009104"/>
                <a:gd name="connsiteX53" fmla="*/ 1535162 w 2261530"/>
                <a:gd name="connsiteY53" fmla="*/ 1916376 h 2009104"/>
                <a:gd name="connsiteX54" fmla="*/ 1475919 w 2261530"/>
                <a:gd name="connsiteY54" fmla="*/ 1872588 h 2009104"/>
                <a:gd name="connsiteX55" fmla="*/ 1403797 w 2261530"/>
                <a:gd name="connsiteY55" fmla="*/ 1805618 h 2009104"/>
                <a:gd name="connsiteX56" fmla="*/ 1298190 w 2261530"/>
                <a:gd name="connsiteY56" fmla="*/ 1689708 h 2009104"/>
                <a:gd name="connsiteX57" fmla="*/ 1171977 w 2261530"/>
                <a:gd name="connsiteY57" fmla="*/ 1530010 h 2009104"/>
                <a:gd name="connsiteX58" fmla="*/ 1040613 w 2261530"/>
                <a:gd name="connsiteY58" fmla="*/ 1365160 h 2009104"/>
                <a:gd name="connsiteX59" fmla="*/ 857733 w 2261530"/>
                <a:gd name="connsiteY59" fmla="*/ 1135916 h 200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61530" h="2009104">
                  <a:moveTo>
                    <a:pt x="857733" y="1135916"/>
                  </a:moveTo>
                  <a:lnTo>
                    <a:pt x="762429" y="1014855"/>
                  </a:lnTo>
                  <a:lnTo>
                    <a:pt x="690308" y="919551"/>
                  </a:lnTo>
                  <a:lnTo>
                    <a:pt x="576973" y="734095"/>
                  </a:lnTo>
                  <a:lnTo>
                    <a:pt x="476518" y="587276"/>
                  </a:lnTo>
                  <a:lnTo>
                    <a:pt x="412124" y="497124"/>
                  </a:lnTo>
                  <a:lnTo>
                    <a:pt x="342578" y="401821"/>
                  </a:lnTo>
                  <a:lnTo>
                    <a:pt x="283335" y="321972"/>
                  </a:lnTo>
                  <a:lnTo>
                    <a:pt x="208638" y="239547"/>
                  </a:lnTo>
                  <a:lnTo>
                    <a:pt x="131364" y="154546"/>
                  </a:lnTo>
                  <a:lnTo>
                    <a:pt x="64394" y="87576"/>
                  </a:lnTo>
                  <a:lnTo>
                    <a:pt x="10303" y="43788"/>
                  </a:lnTo>
                  <a:lnTo>
                    <a:pt x="0" y="25757"/>
                  </a:lnTo>
                  <a:lnTo>
                    <a:pt x="2576" y="7727"/>
                  </a:lnTo>
                  <a:lnTo>
                    <a:pt x="18030" y="0"/>
                  </a:lnTo>
                  <a:lnTo>
                    <a:pt x="48940" y="5151"/>
                  </a:lnTo>
                  <a:lnTo>
                    <a:pt x="92728" y="18030"/>
                  </a:lnTo>
                  <a:lnTo>
                    <a:pt x="139092" y="41212"/>
                  </a:lnTo>
                  <a:lnTo>
                    <a:pt x="175153" y="61818"/>
                  </a:lnTo>
                  <a:lnTo>
                    <a:pt x="216365" y="92728"/>
                  </a:lnTo>
                  <a:lnTo>
                    <a:pt x="262729" y="136516"/>
                  </a:lnTo>
                  <a:lnTo>
                    <a:pt x="327123" y="203486"/>
                  </a:lnTo>
                  <a:lnTo>
                    <a:pt x="515155" y="404396"/>
                  </a:lnTo>
                  <a:lnTo>
                    <a:pt x="685156" y="582125"/>
                  </a:lnTo>
                  <a:lnTo>
                    <a:pt x="801066" y="788187"/>
                  </a:lnTo>
                  <a:lnTo>
                    <a:pt x="888642" y="880915"/>
                  </a:lnTo>
                  <a:lnTo>
                    <a:pt x="1027734" y="1022582"/>
                  </a:lnTo>
                  <a:lnTo>
                    <a:pt x="1166826" y="1161674"/>
                  </a:lnTo>
                  <a:lnTo>
                    <a:pt x="1275008" y="1269857"/>
                  </a:lnTo>
                  <a:lnTo>
                    <a:pt x="1360009" y="1352281"/>
                  </a:lnTo>
                  <a:lnTo>
                    <a:pt x="1452737" y="1439858"/>
                  </a:lnTo>
                  <a:lnTo>
                    <a:pt x="1530010" y="1509404"/>
                  </a:lnTo>
                  <a:lnTo>
                    <a:pt x="1586677" y="1558343"/>
                  </a:lnTo>
                  <a:lnTo>
                    <a:pt x="1622738" y="1589253"/>
                  </a:lnTo>
                  <a:lnTo>
                    <a:pt x="1712890" y="1651071"/>
                  </a:lnTo>
                  <a:lnTo>
                    <a:pt x="1857133" y="1736072"/>
                  </a:lnTo>
                  <a:lnTo>
                    <a:pt x="1980771" y="1805618"/>
                  </a:lnTo>
                  <a:lnTo>
                    <a:pt x="2099256" y="1864861"/>
                  </a:lnTo>
                  <a:lnTo>
                    <a:pt x="2207439" y="1913800"/>
                  </a:lnTo>
                  <a:lnTo>
                    <a:pt x="2243500" y="1929255"/>
                  </a:lnTo>
                  <a:lnTo>
                    <a:pt x="2253803" y="1939558"/>
                  </a:lnTo>
                  <a:lnTo>
                    <a:pt x="2261530" y="1949861"/>
                  </a:lnTo>
                  <a:lnTo>
                    <a:pt x="2261530" y="1962740"/>
                  </a:lnTo>
                  <a:lnTo>
                    <a:pt x="2243500" y="1985922"/>
                  </a:lnTo>
                  <a:lnTo>
                    <a:pt x="2212590" y="2003952"/>
                  </a:lnTo>
                  <a:lnTo>
                    <a:pt x="2179105" y="2009104"/>
                  </a:lnTo>
                  <a:lnTo>
                    <a:pt x="2088953" y="2003952"/>
                  </a:lnTo>
                  <a:lnTo>
                    <a:pt x="1900922" y="1996225"/>
                  </a:lnTo>
                  <a:lnTo>
                    <a:pt x="1725769" y="1988498"/>
                  </a:lnTo>
                  <a:lnTo>
                    <a:pt x="1689708" y="1985922"/>
                  </a:lnTo>
                  <a:lnTo>
                    <a:pt x="1653647" y="1980770"/>
                  </a:lnTo>
                  <a:lnTo>
                    <a:pt x="1622738" y="1970467"/>
                  </a:lnTo>
                  <a:lnTo>
                    <a:pt x="1581526" y="1947285"/>
                  </a:lnTo>
                  <a:lnTo>
                    <a:pt x="1535162" y="1916376"/>
                  </a:lnTo>
                  <a:lnTo>
                    <a:pt x="1475919" y="1872588"/>
                  </a:lnTo>
                  <a:lnTo>
                    <a:pt x="1403797" y="1805618"/>
                  </a:lnTo>
                  <a:lnTo>
                    <a:pt x="1298190" y="1689708"/>
                  </a:lnTo>
                  <a:lnTo>
                    <a:pt x="1171977" y="1530010"/>
                  </a:lnTo>
                  <a:lnTo>
                    <a:pt x="1040613" y="1365160"/>
                  </a:lnTo>
                  <a:lnTo>
                    <a:pt x="857733" y="11359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3624103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990FFA-9D2A-4933-9D26-9453FCDB34DD}"/>
              </a:ext>
            </a:extLst>
          </p:cNvPr>
          <p:cNvGrpSpPr/>
          <p:nvPr/>
        </p:nvGrpSpPr>
        <p:grpSpPr>
          <a:xfrm>
            <a:off x="2824163" y="1373188"/>
            <a:ext cx="4375150" cy="4713287"/>
            <a:chOff x="2824163" y="1373188"/>
            <a:chExt cx="4375150" cy="47132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D84B99A-951E-B341-98B8-14A98CD43964}"/>
                </a:ext>
              </a:extLst>
            </p:cNvPr>
            <p:cNvSpPr/>
            <p:nvPr/>
          </p:nvSpPr>
          <p:spPr>
            <a:xfrm>
              <a:off x="4505325" y="1373188"/>
              <a:ext cx="639763" cy="831850"/>
            </a:xfrm>
            <a:custGeom>
              <a:avLst/>
              <a:gdLst>
                <a:gd name="connsiteX0" fmla="*/ 269081 w 640556"/>
                <a:gd name="connsiteY0" fmla="*/ 521494 h 831057"/>
                <a:gd name="connsiteX1" fmla="*/ 259556 w 640556"/>
                <a:gd name="connsiteY1" fmla="*/ 345282 h 831057"/>
                <a:gd name="connsiteX2" fmla="*/ 254794 w 640556"/>
                <a:gd name="connsiteY2" fmla="*/ 290513 h 831057"/>
                <a:gd name="connsiteX3" fmla="*/ 242888 w 640556"/>
                <a:gd name="connsiteY3" fmla="*/ 245269 h 831057"/>
                <a:gd name="connsiteX4" fmla="*/ 230981 w 640556"/>
                <a:gd name="connsiteY4" fmla="*/ 223838 h 831057"/>
                <a:gd name="connsiteX5" fmla="*/ 204788 w 640556"/>
                <a:gd name="connsiteY5" fmla="*/ 190500 h 831057"/>
                <a:gd name="connsiteX6" fmla="*/ 183356 w 640556"/>
                <a:gd name="connsiteY6" fmla="*/ 171450 h 831057"/>
                <a:gd name="connsiteX7" fmla="*/ 166688 w 640556"/>
                <a:gd name="connsiteY7" fmla="*/ 157163 h 831057"/>
                <a:gd name="connsiteX8" fmla="*/ 138113 w 640556"/>
                <a:gd name="connsiteY8" fmla="*/ 140494 h 831057"/>
                <a:gd name="connsiteX9" fmla="*/ 90488 w 640556"/>
                <a:gd name="connsiteY9" fmla="*/ 116682 h 831057"/>
                <a:gd name="connsiteX10" fmla="*/ 40481 w 640556"/>
                <a:gd name="connsiteY10" fmla="*/ 97632 h 831057"/>
                <a:gd name="connsiteX11" fmla="*/ 26194 w 640556"/>
                <a:gd name="connsiteY11" fmla="*/ 88107 h 831057"/>
                <a:gd name="connsiteX12" fmla="*/ 9525 w 640556"/>
                <a:gd name="connsiteY12" fmla="*/ 66675 h 831057"/>
                <a:gd name="connsiteX13" fmla="*/ 0 w 640556"/>
                <a:gd name="connsiteY13" fmla="*/ 42863 h 831057"/>
                <a:gd name="connsiteX14" fmla="*/ 2381 w 640556"/>
                <a:gd name="connsiteY14" fmla="*/ 26194 h 831057"/>
                <a:gd name="connsiteX15" fmla="*/ 9525 w 640556"/>
                <a:gd name="connsiteY15" fmla="*/ 14288 h 831057"/>
                <a:gd name="connsiteX16" fmla="*/ 26194 w 640556"/>
                <a:gd name="connsiteY16" fmla="*/ 4763 h 831057"/>
                <a:gd name="connsiteX17" fmla="*/ 57150 w 640556"/>
                <a:gd name="connsiteY17" fmla="*/ 0 h 831057"/>
                <a:gd name="connsiteX18" fmla="*/ 133350 w 640556"/>
                <a:gd name="connsiteY18" fmla="*/ 0 h 831057"/>
                <a:gd name="connsiteX19" fmla="*/ 197644 w 640556"/>
                <a:gd name="connsiteY19" fmla="*/ 4763 h 831057"/>
                <a:gd name="connsiteX20" fmla="*/ 285750 w 640556"/>
                <a:gd name="connsiteY20" fmla="*/ 19050 h 831057"/>
                <a:gd name="connsiteX21" fmla="*/ 359569 w 640556"/>
                <a:gd name="connsiteY21" fmla="*/ 35719 h 831057"/>
                <a:gd name="connsiteX22" fmla="*/ 423863 w 640556"/>
                <a:gd name="connsiteY22" fmla="*/ 52388 h 831057"/>
                <a:gd name="connsiteX23" fmla="*/ 478631 w 640556"/>
                <a:gd name="connsiteY23" fmla="*/ 69057 h 831057"/>
                <a:gd name="connsiteX24" fmla="*/ 526256 w 640556"/>
                <a:gd name="connsiteY24" fmla="*/ 92869 h 831057"/>
                <a:gd name="connsiteX25" fmla="*/ 573881 w 640556"/>
                <a:gd name="connsiteY25" fmla="*/ 121444 h 831057"/>
                <a:gd name="connsiteX26" fmla="*/ 597694 w 640556"/>
                <a:gd name="connsiteY26" fmla="*/ 140494 h 831057"/>
                <a:gd name="connsiteX27" fmla="*/ 623888 w 640556"/>
                <a:gd name="connsiteY27" fmla="*/ 173832 h 831057"/>
                <a:gd name="connsiteX28" fmla="*/ 635794 w 640556"/>
                <a:gd name="connsiteY28" fmla="*/ 197644 h 831057"/>
                <a:gd name="connsiteX29" fmla="*/ 640556 w 640556"/>
                <a:gd name="connsiteY29" fmla="*/ 235744 h 831057"/>
                <a:gd name="connsiteX30" fmla="*/ 638175 w 640556"/>
                <a:gd name="connsiteY30" fmla="*/ 269082 h 831057"/>
                <a:gd name="connsiteX31" fmla="*/ 621506 w 640556"/>
                <a:gd name="connsiteY31" fmla="*/ 304800 h 831057"/>
                <a:gd name="connsiteX32" fmla="*/ 597694 w 640556"/>
                <a:gd name="connsiteY32" fmla="*/ 333375 h 831057"/>
                <a:gd name="connsiteX33" fmla="*/ 573881 w 640556"/>
                <a:gd name="connsiteY33" fmla="*/ 361950 h 831057"/>
                <a:gd name="connsiteX34" fmla="*/ 559594 w 640556"/>
                <a:gd name="connsiteY34" fmla="*/ 397669 h 831057"/>
                <a:gd name="connsiteX35" fmla="*/ 552450 w 640556"/>
                <a:gd name="connsiteY35" fmla="*/ 457200 h 831057"/>
                <a:gd name="connsiteX36" fmla="*/ 550069 w 640556"/>
                <a:gd name="connsiteY36" fmla="*/ 552450 h 831057"/>
                <a:gd name="connsiteX37" fmla="*/ 545306 w 640556"/>
                <a:gd name="connsiteY37" fmla="*/ 616744 h 831057"/>
                <a:gd name="connsiteX38" fmla="*/ 526256 w 640556"/>
                <a:gd name="connsiteY38" fmla="*/ 790575 h 831057"/>
                <a:gd name="connsiteX39" fmla="*/ 288131 w 640556"/>
                <a:gd name="connsiteY39" fmla="*/ 831057 h 831057"/>
                <a:gd name="connsiteX40" fmla="*/ 269081 w 640556"/>
                <a:gd name="connsiteY40" fmla="*/ 52149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831057">
                  <a:moveTo>
                    <a:pt x="269081" y="521494"/>
                  </a:moveTo>
                  <a:lnTo>
                    <a:pt x="259556" y="345282"/>
                  </a:lnTo>
                  <a:lnTo>
                    <a:pt x="254794" y="290513"/>
                  </a:lnTo>
                  <a:lnTo>
                    <a:pt x="242888" y="245269"/>
                  </a:lnTo>
                  <a:lnTo>
                    <a:pt x="230981" y="223838"/>
                  </a:lnTo>
                  <a:lnTo>
                    <a:pt x="204788" y="190500"/>
                  </a:lnTo>
                  <a:lnTo>
                    <a:pt x="183356" y="171450"/>
                  </a:lnTo>
                  <a:lnTo>
                    <a:pt x="166688" y="157163"/>
                  </a:lnTo>
                  <a:lnTo>
                    <a:pt x="138113" y="140494"/>
                  </a:lnTo>
                  <a:lnTo>
                    <a:pt x="90488" y="116682"/>
                  </a:lnTo>
                  <a:lnTo>
                    <a:pt x="40481" y="97632"/>
                  </a:lnTo>
                  <a:lnTo>
                    <a:pt x="26194" y="88107"/>
                  </a:lnTo>
                  <a:lnTo>
                    <a:pt x="9525" y="66675"/>
                  </a:lnTo>
                  <a:lnTo>
                    <a:pt x="0" y="42863"/>
                  </a:lnTo>
                  <a:lnTo>
                    <a:pt x="2381" y="26194"/>
                  </a:lnTo>
                  <a:lnTo>
                    <a:pt x="9525" y="14288"/>
                  </a:lnTo>
                  <a:lnTo>
                    <a:pt x="26194" y="4763"/>
                  </a:lnTo>
                  <a:lnTo>
                    <a:pt x="57150" y="0"/>
                  </a:lnTo>
                  <a:lnTo>
                    <a:pt x="133350" y="0"/>
                  </a:lnTo>
                  <a:lnTo>
                    <a:pt x="197644" y="4763"/>
                  </a:lnTo>
                  <a:lnTo>
                    <a:pt x="285750" y="19050"/>
                  </a:lnTo>
                  <a:lnTo>
                    <a:pt x="359569" y="35719"/>
                  </a:lnTo>
                  <a:lnTo>
                    <a:pt x="423863" y="52388"/>
                  </a:lnTo>
                  <a:lnTo>
                    <a:pt x="478631" y="69057"/>
                  </a:lnTo>
                  <a:lnTo>
                    <a:pt x="526256" y="92869"/>
                  </a:lnTo>
                  <a:lnTo>
                    <a:pt x="573881" y="121444"/>
                  </a:lnTo>
                  <a:lnTo>
                    <a:pt x="597694" y="140494"/>
                  </a:lnTo>
                  <a:lnTo>
                    <a:pt x="623888" y="173832"/>
                  </a:lnTo>
                  <a:lnTo>
                    <a:pt x="635794" y="197644"/>
                  </a:lnTo>
                  <a:lnTo>
                    <a:pt x="640556" y="235744"/>
                  </a:lnTo>
                  <a:lnTo>
                    <a:pt x="638175" y="269082"/>
                  </a:lnTo>
                  <a:lnTo>
                    <a:pt x="621506" y="304800"/>
                  </a:lnTo>
                  <a:lnTo>
                    <a:pt x="597694" y="333375"/>
                  </a:lnTo>
                  <a:lnTo>
                    <a:pt x="573881" y="361950"/>
                  </a:lnTo>
                  <a:lnTo>
                    <a:pt x="559594" y="397669"/>
                  </a:lnTo>
                  <a:cubicBezTo>
                    <a:pt x="552245" y="454012"/>
                    <a:pt x="552450" y="434027"/>
                    <a:pt x="552450" y="457200"/>
                  </a:cubicBezTo>
                  <a:cubicBezTo>
                    <a:pt x="551636" y="488949"/>
                    <a:pt x="550069" y="520690"/>
                    <a:pt x="550069" y="552450"/>
                  </a:cubicBezTo>
                  <a:lnTo>
                    <a:pt x="545306" y="616744"/>
                  </a:lnTo>
                  <a:lnTo>
                    <a:pt x="526256" y="790575"/>
                  </a:lnTo>
                  <a:lnTo>
                    <a:pt x="288131" y="831057"/>
                  </a:lnTo>
                  <a:lnTo>
                    <a:pt x="2690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E001E50-36DE-DB42-A9DC-B1F9E187956E}"/>
                </a:ext>
              </a:extLst>
            </p:cNvPr>
            <p:cNvSpPr/>
            <p:nvPr/>
          </p:nvSpPr>
          <p:spPr>
            <a:xfrm>
              <a:off x="2824163" y="1957388"/>
              <a:ext cx="514350" cy="1162050"/>
            </a:xfrm>
            <a:custGeom>
              <a:avLst/>
              <a:gdLst>
                <a:gd name="connsiteX0" fmla="*/ 411956 w 514350"/>
                <a:gd name="connsiteY0" fmla="*/ 766762 h 1162050"/>
                <a:gd name="connsiteX1" fmla="*/ 345281 w 514350"/>
                <a:gd name="connsiteY1" fmla="*/ 952500 h 1162050"/>
                <a:gd name="connsiteX2" fmla="*/ 307181 w 514350"/>
                <a:gd name="connsiteY2" fmla="*/ 1057275 h 1162050"/>
                <a:gd name="connsiteX3" fmla="*/ 276225 w 514350"/>
                <a:gd name="connsiteY3" fmla="*/ 1100137 h 1162050"/>
                <a:gd name="connsiteX4" fmla="*/ 240506 w 514350"/>
                <a:gd name="connsiteY4" fmla="*/ 1131093 h 1162050"/>
                <a:gd name="connsiteX5" fmla="*/ 197643 w 514350"/>
                <a:gd name="connsiteY5" fmla="*/ 1152525 h 1162050"/>
                <a:gd name="connsiteX6" fmla="*/ 169068 w 514350"/>
                <a:gd name="connsiteY6" fmla="*/ 1159668 h 1162050"/>
                <a:gd name="connsiteX7" fmla="*/ 140493 w 514350"/>
                <a:gd name="connsiteY7" fmla="*/ 1162050 h 1162050"/>
                <a:gd name="connsiteX8" fmla="*/ 104775 w 514350"/>
                <a:gd name="connsiteY8" fmla="*/ 1157287 h 1162050"/>
                <a:gd name="connsiteX9" fmla="*/ 78581 w 514350"/>
                <a:gd name="connsiteY9" fmla="*/ 1145381 h 1162050"/>
                <a:gd name="connsiteX10" fmla="*/ 54768 w 514350"/>
                <a:gd name="connsiteY10" fmla="*/ 1126331 h 1162050"/>
                <a:gd name="connsiteX11" fmla="*/ 35718 w 514350"/>
                <a:gd name="connsiteY11" fmla="*/ 1095375 h 1162050"/>
                <a:gd name="connsiteX12" fmla="*/ 19050 w 514350"/>
                <a:gd name="connsiteY12" fmla="*/ 1040606 h 1162050"/>
                <a:gd name="connsiteX13" fmla="*/ 7143 w 514350"/>
                <a:gd name="connsiteY13" fmla="*/ 976312 h 1162050"/>
                <a:gd name="connsiteX14" fmla="*/ 0 w 514350"/>
                <a:gd name="connsiteY14" fmla="*/ 921543 h 1162050"/>
                <a:gd name="connsiteX15" fmla="*/ 0 w 514350"/>
                <a:gd name="connsiteY15" fmla="*/ 859631 h 1162050"/>
                <a:gd name="connsiteX16" fmla="*/ 14287 w 514350"/>
                <a:gd name="connsiteY16" fmla="*/ 823912 h 1162050"/>
                <a:gd name="connsiteX17" fmla="*/ 61912 w 514350"/>
                <a:gd name="connsiteY17" fmla="*/ 747712 h 1162050"/>
                <a:gd name="connsiteX18" fmla="*/ 135731 w 514350"/>
                <a:gd name="connsiteY18" fmla="*/ 647700 h 1162050"/>
                <a:gd name="connsiteX19" fmla="*/ 190500 w 514350"/>
                <a:gd name="connsiteY19" fmla="*/ 566737 h 1162050"/>
                <a:gd name="connsiteX20" fmla="*/ 230981 w 514350"/>
                <a:gd name="connsiteY20" fmla="*/ 495300 h 1162050"/>
                <a:gd name="connsiteX21" fmla="*/ 264318 w 514350"/>
                <a:gd name="connsiteY21" fmla="*/ 431006 h 1162050"/>
                <a:gd name="connsiteX22" fmla="*/ 283368 w 514350"/>
                <a:gd name="connsiteY22" fmla="*/ 359568 h 1162050"/>
                <a:gd name="connsiteX23" fmla="*/ 292893 w 514350"/>
                <a:gd name="connsiteY23" fmla="*/ 297656 h 1162050"/>
                <a:gd name="connsiteX24" fmla="*/ 285750 w 514350"/>
                <a:gd name="connsiteY24" fmla="*/ 188118 h 1162050"/>
                <a:gd name="connsiteX25" fmla="*/ 276225 w 514350"/>
                <a:gd name="connsiteY25" fmla="*/ 107156 h 1162050"/>
                <a:gd name="connsiteX26" fmla="*/ 269081 w 514350"/>
                <a:gd name="connsiteY26" fmla="*/ 66675 h 1162050"/>
                <a:gd name="connsiteX27" fmla="*/ 261937 w 514350"/>
                <a:gd name="connsiteY27" fmla="*/ 45243 h 1162050"/>
                <a:gd name="connsiteX28" fmla="*/ 254793 w 514350"/>
                <a:gd name="connsiteY28" fmla="*/ 21431 h 1162050"/>
                <a:gd name="connsiteX29" fmla="*/ 257175 w 514350"/>
                <a:gd name="connsiteY29" fmla="*/ 4762 h 1162050"/>
                <a:gd name="connsiteX30" fmla="*/ 269081 w 514350"/>
                <a:gd name="connsiteY30" fmla="*/ 0 h 1162050"/>
                <a:gd name="connsiteX31" fmla="*/ 295275 w 514350"/>
                <a:gd name="connsiteY31" fmla="*/ 7143 h 1162050"/>
                <a:gd name="connsiteX32" fmla="*/ 333375 w 514350"/>
                <a:gd name="connsiteY32" fmla="*/ 33337 h 1162050"/>
                <a:gd name="connsiteX33" fmla="*/ 364331 w 514350"/>
                <a:gd name="connsiteY33" fmla="*/ 66675 h 1162050"/>
                <a:gd name="connsiteX34" fmla="*/ 409575 w 514350"/>
                <a:gd name="connsiteY34" fmla="*/ 114300 h 1162050"/>
                <a:gd name="connsiteX35" fmla="*/ 452437 w 514350"/>
                <a:gd name="connsiteY35" fmla="*/ 166687 h 1162050"/>
                <a:gd name="connsiteX36" fmla="*/ 485775 w 514350"/>
                <a:gd name="connsiteY36" fmla="*/ 214312 h 1162050"/>
                <a:gd name="connsiteX37" fmla="*/ 514350 w 514350"/>
                <a:gd name="connsiteY37" fmla="*/ 269081 h 1162050"/>
                <a:gd name="connsiteX38" fmla="*/ 514350 w 514350"/>
                <a:gd name="connsiteY38" fmla="*/ 361950 h 1162050"/>
                <a:gd name="connsiteX39" fmla="*/ 514350 w 514350"/>
                <a:gd name="connsiteY39" fmla="*/ 459581 h 1162050"/>
                <a:gd name="connsiteX40" fmla="*/ 507206 w 514350"/>
                <a:gd name="connsiteY40" fmla="*/ 495300 h 1162050"/>
                <a:gd name="connsiteX41" fmla="*/ 411956 w 514350"/>
                <a:gd name="connsiteY41" fmla="*/ 766762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1162050">
                  <a:moveTo>
                    <a:pt x="411956" y="766762"/>
                  </a:moveTo>
                  <a:lnTo>
                    <a:pt x="345281" y="952500"/>
                  </a:lnTo>
                  <a:lnTo>
                    <a:pt x="307181" y="1057275"/>
                  </a:lnTo>
                  <a:lnTo>
                    <a:pt x="276225" y="1100137"/>
                  </a:lnTo>
                  <a:lnTo>
                    <a:pt x="240506" y="1131093"/>
                  </a:lnTo>
                  <a:lnTo>
                    <a:pt x="197643" y="1152525"/>
                  </a:lnTo>
                  <a:lnTo>
                    <a:pt x="169068" y="1159668"/>
                  </a:lnTo>
                  <a:lnTo>
                    <a:pt x="140493" y="1162050"/>
                  </a:lnTo>
                  <a:lnTo>
                    <a:pt x="104775" y="1157287"/>
                  </a:lnTo>
                  <a:lnTo>
                    <a:pt x="78581" y="1145381"/>
                  </a:lnTo>
                  <a:lnTo>
                    <a:pt x="54768" y="1126331"/>
                  </a:lnTo>
                  <a:lnTo>
                    <a:pt x="35718" y="1095375"/>
                  </a:lnTo>
                  <a:lnTo>
                    <a:pt x="19050" y="1040606"/>
                  </a:lnTo>
                  <a:lnTo>
                    <a:pt x="7143" y="976312"/>
                  </a:lnTo>
                  <a:lnTo>
                    <a:pt x="0" y="921543"/>
                  </a:lnTo>
                  <a:lnTo>
                    <a:pt x="0" y="859631"/>
                  </a:lnTo>
                  <a:lnTo>
                    <a:pt x="14287" y="823912"/>
                  </a:lnTo>
                  <a:lnTo>
                    <a:pt x="61912" y="747712"/>
                  </a:lnTo>
                  <a:lnTo>
                    <a:pt x="135731" y="647700"/>
                  </a:lnTo>
                  <a:lnTo>
                    <a:pt x="190500" y="566737"/>
                  </a:lnTo>
                  <a:lnTo>
                    <a:pt x="230981" y="495300"/>
                  </a:lnTo>
                  <a:lnTo>
                    <a:pt x="264318" y="431006"/>
                  </a:lnTo>
                  <a:lnTo>
                    <a:pt x="283368" y="359568"/>
                  </a:lnTo>
                  <a:lnTo>
                    <a:pt x="292893" y="297656"/>
                  </a:lnTo>
                  <a:lnTo>
                    <a:pt x="285750" y="188118"/>
                  </a:lnTo>
                  <a:lnTo>
                    <a:pt x="276225" y="107156"/>
                  </a:lnTo>
                  <a:lnTo>
                    <a:pt x="269081" y="66675"/>
                  </a:lnTo>
                  <a:lnTo>
                    <a:pt x="261937" y="45243"/>
                  </a:lnTo>
                  <a:lnTo>
                    <a:pt x="254793" y="21431"/>
                  </a:lnTo>
                  <a:lnTo>
                    <a:pt x="257175" y="4762"/>
                  </a:lnTo>
                  <a:lnTo>
                    <a:pt x="269081" y="0"/>
                  </a:lnTo>
                  <a:lnTo>
                    <a:pt x="295275" y="7143"/>
                  </a:lnTo>
                  <a:lnTo>
                    <a:pt x="333375" y="33337"/>
                  </a:lnTo>
                  <a:lnTo>
                    <a:pt x="364331" y="66675"/>
                  </a:lnTo>
                  <a:lnTo>
                    <a:pt x="409575" y="114300"/>
                  </a:lnTo>
                  <a:lnTo>
                    <a:pt x="452437" y="166687"/>
                  </a:lnTo>
                  <a:lnTo>
                    <a:pt x="485775" y="214312"/>
                  </a:lnTo>
                  <a:lnTo>
                    <a:pt x="514350" y="269081"/>
                  </a:lnTo>
                  <a:lnTo>
                    <a:pt x="514350" y="361950"/>
                  </a:lnTo>
                  <a:lnTo>
                    <a:pt x="514350" y="459581"/>
                  </a:lnTo>
                  <a:lnTo>
                    <a:pt x="507206" y="495300"/>
                  </a:lnTo>
                  <a:lnTo>
                    <a:pt x="411956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1DA8A67-7019-B344-B94D-85337326C817}"/>
                </a:ext>
              </a:extLst>
            </p:cNvPr>
            <p:cNvSpPr/>
            <p:nvPr/>
          </p:nvSpPr>
          <p:spPr>
            <a:xfrm>
              <a:off x="3668713" y="2643188"/>
              <a:ext cx="2389187" cy="450850"/>
            </a:xfrm>
            <a:custGeom>
              <a:avLst/>
              <a:gdLst>
                <a:gd name="connsiteX0" fmla="*/ 954882 w 2388394"/>
                <a:gd name="connsiteY0" fmla="*/ 371475 h 450056"/>
                <a:gd name="connsiteX1" fmla="*/ 845344 w 2388394"/>
                <a:gd name="connsiteY1" fmla="*/ 388143 h 450056"/>
                <a:gd name="connsiteX2" fmla="*/ 621507 w 2388394"/>
                <a:gd name="connsiteY2" fmla="*/ 419100 h 450056"/>
                <a:gd name="connsiteX3" fmla="*/ 450057 w 2388394"/>
                <a:gd name="connsiteY3" fmla="*/ 450056 h 450056"/>
                <a:gd name="connsiteX4" fmla="*/ 404813 w 2388394"/>
                <a:gd name="connsiteY4" fmla="*/ 447675 h 450056"/>
                <a:gd name="connsiteX5" fmla="*/ 338138 w 2388394"/>
                <a:gd name="connsiteY5" fmla="*/ 433387 h 450056"/>
                <a:gd name="connsiteX6" fmla="*/ 269082 w 2388394"/>
                <a:gd name="connsiteY6" fmla="*/ 411956 h 450056"/>
                <a:gd name="connsiteX7" fmla="*/ 188119 w 2388394"/>
                <a:gd name="connsiteY7" fmla="*/ 378618 h 450056"/>
                <a:gd name="connsiteX8" fmla="*/ 142875 w 2388394"/>
                <a:gd name="connsiteY8" fmla="*/ 354806 h 450056"/>
                <a:gd name="connsiteX9" fmla="*/ 107157 w 2388394"/>
                <a:gd name="connsiteY9" fmla="*/ 328612 h 450056"/>
                <a:gd name="connsiteX10" fmla="*/ 59532 w 2388394"/>
                <a:gd name="connsiteY10" fmla="*/ 288131 h 450056"/>
                <a:gd name="connsiteX11" fmla="*/ 19050 w 2388394"/>
                <a:gd name="connsiteY11" fmla="*/ 238125 h 450056"/>
                <a:gd name="connsiteX12" fmla="*/ 7144 w 2388394"/>
                <a:gd name="connsiteY12" fmla="*/ 216693 h 450056"/>
                <a:gd name="connsiteX13" fmla="*/ 0 w 2388394"/>
                <a:gd name="connsiteY13" fmla="*/ 202406 h 450056"/>
                <a:gd name="connsiteX14" fmla="*/ 2382 w 2388394"/>
                <a:gd name="connsiteY14" fmla="*/ 188118 h 450056"/>
                <a:gd name="connsiteX15" fmla="*/ 14288 w 2388394"/>
                <a:gd name="connsiteY15" fmla="*/ 180975 h 450056"/>
                <a:gd name="connsiteX16" fmla="*/ 50007 w 2388394"/>
                <a:gd name="connsiteY16" fmla="*/ 190500 h 450056"/>
                <a:gd name="connsiteX17" fmla="*/ 138113 w 2388394"/>
                <a:gd name="connsiteY17" fmla="*/ 219075 h 450056"/>
                <a:gd name="connsiteX18" fmla="*/ 195263 w 2388394"/>
                <a:gd name="connsiteY18" fmla="*/ 230981 h 450056"/>
                <a:gd name="connsiteX19" fmla="*/ 309563 w 2388394"/>
                <a:gd name="connsiteY19" fmla="*/ 242887 h 450056"/>
                <a:gd name="connsiteX20" fmla="*/ 450057 w 2388394"/>
                <a:gd name="connsiteY20" fmla="*/ 250031 h 450056"/>
                <a:gd name="connsiteX21" fmla="*/ 557213 w 2388394"/>
                <a:gd name="connsiteY21" fmla="*/ 247650 h 450056"/>
                <a:gd name="connsiteX22" fmla="*/ 762000 w 2388394"/>
                <a:gd name="connsiteY22" fmla="*/ 233362 h 450056"/>
                <a:gd name="connsiteX23" fmla="*/ 997744 w 2388394"/>
                <a:gd name="connsiteY23" fmla="*/ 202406 h 450056"/>
                <a:gd name="connsiteX24" fmla="*/ 1119188 w 2388394"/>
                <a:gd name="connsiteY24" fmla="*/ 183356 h 450056"/>
                <a:gd name="connsiteX25" fmla="*/ 1393032 w 2388394"/>
                <a:gd name="connsiteY25" fmla="*/ 138112 h 450056"/>
                <a:gd name="connsiteX26" fmla="*/ 1547813 w 2388394"/>
                <a:gd name="connsiteY26" fmla="*/ 119062 h 450056"/>
                <a:gd name="connsiteX27" fmla="*/ 1716882 w 2388394"/>
                <a:gd name="connsiteY27" fmla="*/ 92868 h 450056"/>
                <a:gd name="connsiteX28" fmla="*/ 1754982 w 2388394"/>
                <a:gd name="connsiteY28" fmla="*/ 80962 h 450056"/>
                <a:gd name="connsiteX29" fmla="*/ 1857375 w 2388394"/>
                <a:gd name="connsiteY29" fmla="*/ 47625 h 450056"/>
                <a:gd name="connsiteX30" fmla="*/ 1935957 w 2388394"/>
                <a:gd name="connsiteY30" fmla="*/ 19050 h 450056"/>
                <a:gd name="connsiteX31" fmla="*/ 1988344 w 2388394"/>
                <a:gd name="connsiteY31" fmla="*/ 4762 h 450056"/>
                <a:gd name="connsiteX32" fmla="*/ 2059782 w 2388394"/>
                <a:gd name="connsiteY32" fmla="*/ 0 h 450056"/>
                <a:gd name="connsiteX33" fmla="*/ 2147888 w 2388394"/>
                <a:gd name="connsiteY33" fmla="*/ 14287 h 450056"/>
                <a:gd name="connsiteX34" fmla="*/ 2238375 w 2388394"/>
                <a:gd name="connsiteY34" fmla="*/ 35718 h 450056"/>
                <a:gd name="connsiteX35" fmla="*/ 2281238 w 2388394"/>
                <a:gd name="connsiteY35" fmla="*/ 47625 h 450056"/>
                <a:gd name="connsiteX36" fmla="*/ 2305050 w 2388394"/>
                <a:gd name="connsiteY36" fmla="*/ 61912 h 450056"/>
                <a:gd name="connsiteX37" fmla="*/ 2345532 w 2388394"/>
                <a:gd name="connsiteY37" fmla="*/ 95250 h 450056"/>
                <a:gd name="connsiteX38" fmla="*/ 2369344 w 2388394"/>
                <a:gd name="connsiteY38" fmla="*/ 116681 h 450056"/>
                <a:gd name="connsiteX39" fmla="*/ 2381250 w 2388394"/>
                <a:gd name="connsiteY39" fmla="*/ 138112 h 450056"/>
                <a:gd name="connsiteX40" fmla="*/ 2388394 w 2388394"/>
                <a:gd name="connsiteY40" fmla="*/ 176212 h 450056"/>
                <a:gd name="connsiteX41" fmla="*/ 2386013 w 2388394"/>
                <a:gd name="connsiteY41" fmla="*/ 204787 h 450056"/>
                <a:gd name="connsiteX42" fmla="*/ 2369344 w 2388394"/>
                <a:gd name="connsiteY42" fmla="*/ 228600 h 450056"/>
                <a:gd name="connsiteX43" fmla="*/ 2324100 w 2388394"/>
                <a:gd name="connsiteY43" fmla="*/ 257175 h 450056"/>
                <a:gd name="connsiteX44" fmla="*/ 2271713 w 2388394"/>
                <a:gd name="connsiteY44" fmla="*/ 266700 h 450056"/>
                <a:gd name="connsiteX45" fmla="*/ 2109788 w 2388394"/>
                <a:gd name="connsiteY45" fmla="*/ 271462 h 450056"/>
                <a:gd name="connsiteX46" fmla="*/ 1869282 w 2388394"/>
                <a:gd name="connsiteY46" fmla="*/ 278606 h 450056"/>
                <a:gd name="connsiteX47" fmla="*/ 1638300 w 2388394"/>
                <a:gd name="connsiteY47" fmla="*/ 295275 h 450056"/>
                <a:gd name="connsiteX48" fmla="*/ 1490663 w 2388394"/>
                <a:gd name="connsiteY48" fmla="*/ 309562 h 450056"/>
                <a:gd name="connsiteX49" fmla="*/ 1369219 w 2388394"/>
                <a:gd name="connsiteY49" fmla="*/ 335756 h 450056"/>
                <a:gd name="connsiteX50" fmla="*/ 1114425 w 2388394"/>
                <a:gd name="connsiteY50" fmla="*/ 361950 h 450056"/>
                <a:gd name="connsiteX51" fmla="*/ 954882 w 2388394"/>
                <a:gd name="connsiteY51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88394" h="450056">
                  <a:moveTo>
                    <a:pt x="954882" y="371475"/>
                  </a:moveTo>
                  <a:lnTo>
                    <a:pt x="845344" y="388143"/>
                  </a:lnTo>
                  <a:lnTo>
                    <a:pt x="621507" y="419100"/>
                  </a:lnTo>
                  <a:lnTo>
                    <a:pt x="450057" y="450056"/>
                  </a:lnTo>
                  <a:lnTo>
                    <a:pt x="404813" y="447675"/>
                  </a:lnTo>
                  <a:lnTo>
                    <a:pt x="338138" y="433387"/>
                  </a:lnTo>
                  <a:lnTo>
                    <a:pt x="269082" y="411956"/>
                  </a:lnTo>
                  <a:lnTo>
                    <a:pt x="188119" y="378618"/>
                  </a:lnTo>
                  <a:lnTo>
                    <a:pt x="142875" y="354806"/>
                  </a:lnTo>
                  <a:lnTo>
                    <a:pt x="107157" y="328612"/>
                  </a:lnTo>
                  <a:lnTo>
                    <a:pt x="59532" y="288131"/>
                  </a:lnTo>
                  <a:lnTo>
                    <a:pt x="19050" y="238125"/>
                  </a:lnTo>
                  <a:lnTo>
                    <a:pt x="7144" y="216693"/>
                  </a:lnTo>
                  <a:lnTo>
                    <a:pt x="0" y="202406"/>
                  </a:lnTo>
                  <a:lnTo>
                    <a:pt x="2382" y="188118"/>
                  </a:lnTo>
                  <a:lnTo>
                    <a:pt x="14288" y="180975"/>
                  </a:lnTo>
                  <a:lnTo>
                    <a:pt x="50007" y="190500"/>
                  </a:lnTo>
                  <a:lnTo>
                    <a:pt x="138113" y="219075"/>
                  </a:lnTo>
                  <a:lnTo>
                    <a:pt x="195263" y="230981"/>
                  </a:lnTo>
                  <a:lnTo>
                    <a:pt x="309563" y="242887"/>
                  </a:lnTo>
                  <a:lnTo>
                    <a:pt x="450057" y="250031"/>
                  </a:lnTo>
                  <a:lnTo>
                    <a:pt x="557213" y="247650"/>
                  </a:lnTo>
                  <a:lnTo>
                    <a:pt x="762000" y="233362"/>
                  </a:lnTo>
                  <a:lnTo>
                    <a:pt x="997744" y="202406"/>
                  </a:lnTo>
                  <a:lnTo>
                    <a:pt x="1119188" y="183356"/>
                  </a:lnTo>
                  <a:lnTo>
                    <a:pt x="1393032" y="138112"/>
                  </a:lnTo>
                  <a:lnTo>
                    <a:pt x="1547813" y="119062"/>
                  </a:lnTo>
                  <a:lnTo>
                    <a:pt x="1716882" y="92868"/>
                  </a:lnTo>
                  <a:lnTo>
                    <a:pt x="1754982" y="80962"/>
                  </a:lnTo>
                  <a:lnTo>
                    <a:pt x="1857375" y="47625"/>
                  </a:lnTo>
                  <a:lnTo>
                    <a:pt x="1935957" y="19050"/>
                  </a:lnTo>
                  <a:lnTo>
                    <a:pt x="1988344" y="4762"/>
                  </a:lnTo>
                  <a:lnTo>
                    <a:pt x="2059782" y="0"/>
                  </a:lnTo>
                  <a:lnTo>
                    <a:pt x="2147888" y="14287"/>
                  </a:lnTo>
                  <a:lnTo>
                    <a:pt x="2238375" y="35718"/>
                  </a:lnTo>
                  <a:lnTo>
                    <a:pt x="2281238" y="47625"/>
                  </a:lnTo>
                  <a:lnTo>
                    <a:pt x="2305050" y="61912"/>
                  </a:lnTo>
                  <a:lnTo>
                    <a:pt x="2345532" y="95250"/>
                  </a:lnTo>
                  <a:lnTo>
                    <a:pt x="2369344" y="116681"/>
                  </a:lnTo>
                  <a:lnTo>
                    <a:pt x="2381250" y="138112"/>
                  </a:lnTo>
                  <a:lnTo>
                    <a:pt x="2388394" y="176212"/>
                  </a:lnTo>
                  <a:lnTo>
                    <a:pt x="2386013" y="204787"/>
                  </a:lnTo>
                  <a:lnTo>
                    <a:pt x="2369344" y="228600"/>
                  </a:lnTo>
                  <a:lnTo>
                    <a:pt x="2324100" y="257175"/>
                  </a:lnTo>
                  <a:lnTo>
                    <a:pt x="2271713" y="266700"/>
                  </a:lnTo>
                  <a:lnTo>
                    <a:pt x="2109788" y="271462"/>
                  </a:lnTo>
                  <a:lnTo>
                    <a:pt x="1869282" y="278606"/>
                  </a:lnTo>
                  <a:lnTo>
                    <a:pt x="1638300" y="295275"/>
                  </a:lnTo>
                  <a:lnTo>
                    <a:pt x="1490663" y="309562"/>
                  </a:lnTo>
                  <a:lnTo>
                    <a:pt x="1369219" y="335756"/>
                  </a:lnTo>
                  <a:lnTo>
                    <a:pt x="1114425" y="361950"/>
                  </a:lnTo>
                  <a:lnTo>
                    <a:pt x="954882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F555E1C-9F9F-D547-B5B6-1083070570CD}"/>
                </a:ext>
              </a:extLst>
            </p:cNvPr>
            <p:cNvSpPr/>
            <p:nvPr/>
          </p:nvSpPr>
          <p:spPr>
            <a:xfrm>
              <a:off x="3629025" y="4789488"/>
              <a:ext cx="581025" cy="1296987"/>
            </a:xfrm>
            <a:custGeom>
              <a:avLst/>
              <a:gdLst>
                <a:gd name="connsiteX0" fmla="*/ 228600 w 581025"/>
                <a:gd name="connsiteY0" fmla="*/ 735806 h 1297781"/>
                <a:gd name="connsiteX1" fmla="*/ 157163 w 581025"/>
                <a:gd name="connsiteY1" fmla="*/ 400050 h 1297781"/>
                <a:gd name="connsiteX2" fmla="*/ 111919 w 581025"/>
                <a:gd name="connsiteY2" fmla="*/ 188119 h 1297781"/>
                <a:gd name="connsiteX3" fmla="*/ 97631 w 581025"/>
                <a:gd name="connsiteY3" fmla="*/ 147637 h 1297781"/>
                <a:gd name="connsiteX4" fmla="*/ 69056 w 581025"/>
                <a:gd name="connsiteY4" fmla="*/ 121444 h 1297781"/>
                <a:gd name="connsiteX5" fmla="*/ 28575 w 581025"/>
                <a:gd name="connsiteY5" fmla="*/ 80962 h 1297781"/>
                <a:gd name="connsiteX6" fmla="*/ 11906 w 581025"/>
                <a:gd name="connsiteY6" fmla="*/ 59531 h 1297781"/>
                <a:gd name="connsiteX7" fmla="*/ 0 w 581025"/>
                <a:gd name="connsiteY7" fmla="*/ 35719 h 1297781"/>
                <a:gd name="connsiteX8" fmla="*/ 0 w 581025"/>
                <a:gd name="connsiteY8" fmla="*/ 16669 h 1297781"/>
                <a:gd name="connsiteX9" fmla="*/ 4763 w 581025"/>
                <a:gd name="connsiteY9" fmla="*/ 7144 h 1297781"/>
                <a:gd name="connsiteX10" fmla="*/ 23813 w 581025"/>
                <a:gd name="connsiteY10" fmla="*/ 0 h 1297781"/>
                <a:gd name="connsiteX11" fmla="*/ 80963 w 581025"/>
                <a:gd name="connsiteY11" fmla="*/ 4762 h 1297781"/>
                <a:gd name="connsiteX12" fmla="*/ 292894 w 581025"/>
                <a:gd name="connsiteY12" fmla="*/ 28575 h 1297781"/>
                <a:gd name="connsiteX13" fmla="*/ 383381 w 581025"/>
                <a:gd name="connsiteY13" fmla="*/ 40481 h 1297781"/>
                <a:gd name="connsiteX14" fmla="*/ 404813 w 581025"/>
                <a:gd name="connsiteY14" fmla="*/ 226219 h 1297781"/>
                <a:gd name="connsiteX15" fmla="*/ 557213 w 581025"/>
                <a:gd name="connsiteY15" fmla="*/ 950119 h 1297781"/>
                <a:gd name="connsiteX16" fmla="*/ 581025 w 581025"/>
                <a:gd name="connsiteY16" fmla="*/ 1097756 h 1297781"/>
                <a:gd name="connsiteX17" fmla="*/ 576263 w 581025"/>
                <a:gd name="connsiteY17" fmla="*/ 1171575 h 1297781"/>
                <a:gd name="connsiteX18" fmla="*/ 566738 w 581025"/>
                <a:gd name="connsiteY18" fmla="*/ 1228725 h 1297781"/>
                <a:gd name="connsiteX19" fmla="*/ 552450 w 581025"/>
                <a:gd name="connsiteY19" fmla="*/ 1273969 h 1297781"/>
                <a:gd name="connsiteX20" fmla="*/ 538163 w 581025"/>
                <a:gd name="connsiteY20" fmla="*/ 1290637 h 1297781"/>
                <a:gd name="connsiteX21" fmla="*/ 511969 w 581025"/>
                <a:gd name="connsiteY21" fmla="*/ 1297781 h 1297781"/>
                <a:gd name="connsiteX22" fmla="*/ 464344 w 581025"/>
                <a:gd name="connsiteY22" fmla="*/ 1290637 h 1297781"/>
                <a:gd name="connsiteX23" fmla="*/ 426244 w 581025"/>
                <a:gd name="connsiteY23" fmla="*/ 1271587 h 1297781"/>
                <a:gd name="connsiteX24" fmla="*/ 373856 w 581025"/>
                <a:gd name="connsiteY24" fmla="*/ 1235869 h 1297781"/>
                <a:gd name="connsiteX25" fmla="*/ 342900 w 581025"/>
                <a:gd name="connsiteY25" fmla="*/ 1195387 h 1297781"/>
                <a:gd name="connsiteX26" fmla="*/ 319088 w 581025"/>
                <a:gd name="connsiteY26" fmla="*/ 1154906 h 1297781"/>
                <a:gd name="connsiteX27" fmla="*/ 302419 w 581025"/>
                <a:gd name="connsiteY27" fmla="*/ 1085850 h 1297781"/>
                <a:gd name="connsiteX28" fmla="*/ 285750 w 581025"/>
                <a:gd name="connsiteY28" fmla="*/ 1007269 h 1297781"/>
                <a:gd name="connsiteX29" fmla="*/ 228600 w 581025"/>
                <a:gd name="connsiteY29" fmla="*/ 73580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1025" h="1297781">
                  <a:moveTo>
                    <a:pt x="228600" y="735806"/>
                  </a:moveTo>
                  <a:lnTo>
                    <a:pt x="157163" y="400050"/>
                  </a:lnTo>
                  <a:lnTo>
                    <a:pt x="111919" y="188119"/>
                  </a:lnTo>
                  <a:lnTo>
                    <a:pt x="97631" y="147637"/>
                  </a:lnTo>
                  <a:lnTo>
                    <a:pt x="69056" y="121444"/>
                  </a:lnTo>
                  <a:lnTo>
                    <a:pt x="28575" y="80962"/>
                  </a:lnTo>
                  <a:lnTo>
                    <a:pt x="11906" y="595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0963" y="4762"/>
                  </a:lnTo>
                  <a:lnTo>
                    <a:pt x="292894" y="28575"/>
                  </a:lnTo>
                  <a:lnTo>
                    <a:pt x="383381" y="40481"/>
                  </a:lnTo>
                  <a:lnTo>
                    <a:pt x="404813" y="226219"/>
                  </a:lnTo>
                  <a:lnTo>
                    <a:pt x="557213" y="950119"/>
                  </a:lnTo>
                  <a:lnTo>
                    <a:pt x="581025" y="1097756"/>
                  </a:lnTo>
                  <a:lnTo>
                    <a:pt x="576263" y="1171575"/>
                  </a:lnTo>
                  <a:lnTo>
                    <a:pt x="566738" y="1228725"/>
                  </a:lnTo>
                  <a:lnTo>
                    <a:pt x="552450" y="1273969"/>
                  </a:lnTo>
                  <a:lnTo>
                    <a:pt x="538163" y="1290637"/>
                  </a:lnTo>
                  <a:lnTo>
                    <a:pt x="511969" y="1297781"/>
                  </a:lnTo>
                  <a:lnTo>
                    <a:pt x="464344" y="1290637"/>
                  </a:lnTo>
                  <a:lnTo>
                    <a:pt x="426244" y="1271587"/>
                  </a:lnTo>
                  <a:lnTo>
                    <a:pt x="373856" y="1235869"/>
                  </a:lnTo>
                  <a:lnTo>
                    <a:pt x="342900" y="1195387"/>
                  </a:lnTo>
                  <a:lnTo>
                    <a:pt x="319088" y="1154906"/>
                  </a:lnTo>
                  <a:lnTo>
                    <a:pt x="302419" y="1085850"/>
                  </a:lnTo>
                  <a:lnTo>
                    <a:pt x="285750" y="1007269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98DD3E4-8C55-714D-A1E1-BA5A98668862}"/>
                </a:ext>
              </a:extLst>
            </p:cNvPr>
            <p:cNvSpPr/>
            <p:nvPr/>
          </p:nvSpPr>
          <p:spPr>
            <a:xfrm>
              <a:off x="3262313" y="1976438"/>
              <a:ext cx="3937000" cy="504825"/>
            </a:xfrm>
            <a:custGeom>
              <a:avLst/>
              <a:gdLst>
                <a:gd name="connsiteX0" fmla="*/ 1814678 w 3936509"/>
                <a:gd name="connsiteY0" fmla="*/ 303623 h 504862"/>
                <a:gd name="connsiteX1" fmla="*/ 1362774 w 3936509"/>
                <a:gd name="connsiteY1" fmla="*/ 345989 h 504862"/>
                <a:gd name="connsiteX2" fmla="*/ 900278 w 3936509"/>
                <a:gd name="connsiteY2" fmla="*/ 388355 h 504862"/>
                <a:gd name="connsiteX3" fmla="*/ 533106 w 3936509"/>
                <a:gd name="connsiteY3" fmla="*/ 420130 h 504862"/>
                <a:gd name="connsiteX4" fmla="*/ 314214 w 3936509"/>
                <a:gd name="connsiteY4" fmla="*/ 423660 h 504862"/>
                <a:gd name="connsiteX5" fmla="*/ 233013 w 3936509"/>
                <a:gd name="connsiteY5" fmla="*/ 416599 h 504862"/>
                <a:gd name="connsiteX6" fmla="*/ 183586 w 3936509"/>
                <a:gd name="connsiteY6" fmla="*/ 406008 h 504862"/>
                <a:gd name="connsiteX7" fmla="*/ 24713 w 3936509"/>
                <a:gd name="connsiteY7" fmla="*/ 307154 h 504862"/>
                <a:gd name="connsiteX8" fmla="*/ 0 w 3936509"/>
                <a:gd name="connsiteY8" fmla="*/ 218891 h 504862"/>
                <a:gd name="connsiteX9" fmla="*/ 102384 w 3936509"/>
                <a:gd name="connsiteY9" fmla="*/ 250666 h 504862"/>
                <a:gd name="connsiteX10" fmla="*/ 162403 w 3936509"/>
                <a:gd name="connsiteY10" fmla="*/ 264788 h 504862"/>
                <a:gd name="connsiteX11" fmla="*/ 240074 w 3936509"/>
                <a:gd name="connsiteY11" fmla="*/ 271849 h 504862"/>
                <a:gd name="connsiteX12" fmla="*/ 345989 w 3936509"/>
                <a:gd name="connsiteY12" fmla="*/ 275379 h 504862"/>
                <a:gd name="connsiteX13" fmla="*/ 462496 w 3936509"/>
                <a:gd name="connsiteY13" fmla="*/ 268318 h 504862"/>
                <a:gd name="connsiteX14" fmla="*/ 667265 w 3936509"/>
                <a:gd name="connsiteY14" fmla="*/ 247135 h 504862"/>
                <a:gd name="connsiteX15" fmla="*/ 932052 w 3936509"/>
                <a:gd name="connsiteY15" fmla="*/ 218891 h 504862"/>
                <a:gd name="connsiteX16" fmla="*/ 1225084 w 3936509"/>
                <a:gd name="connsiteY16" fmla="*/ 187117 h 504862"/>
                <a:gd name="connsiteX17" fmla="*/ 1521646 w 3936509"/>
                <a:gd name="connsiteY17" fmla="*/ 155342 h 504862"/>
                <a:gd name="connsiteX18" fmla="*/ 1772312 w 3936509"/>
                <a:gd name="connsiteY18" fmla="*/ 116507 h 504862"/>
                <a:gd name="connsiteX19" fmla="*/ 2005325 w 3936509"/>
                <a:gd name="connsiteY19" fmla="*/ 91793 h 504862"/>
                <a:gd name="connsiteX20" fmla="*/ 2556083 w 3936509"/>
                <a:gd name="connsiteY20" fmla="*/ 42366 h 504862"/>
                <a:gd name="connsiteX21" fmla="*/ 3043292 w 3936509"/>
                <a:gd name="connsiteY21" fmla="*/ 10592 h 504862"/>
                <a:gd name="connsiteX22" fmla="*/ 3188043 w 3936509"/>
                <a:gd name="connsiteY22" fmla="*/ 3531 h 504862"/>
                <a:gd name="connsiteX23" fmla="*/ 3301019 w 3936509"/>
                <a:gd name="connsiteY23" fmla="*/ 0 h 504862"/>
                <a:gd name="connsiteX24" fmla="*/ 3396343 w 3936509"/>
                <a:gd name="connsiteY24" fmla="*/ 3531 h 504862"/>
                <a:gd name="connsiteX25" fmla="*/ 3488136 w 3936509"/>
                <a:gd name="connsiteY25" fmla="*/ 14122 h 504862"/>
                <a:gd name="connsiteX26" fmla="*/ 3544624 w 3936509"/>
                <a:gd name="connsiteY26" fmla="*/ 28244 h 504862"/>
                <a:gd name="connsiteX27" fmla="*/ 3586990 w 3936509"/>
                <a:gd name="connsiteY27" fmla="*/ 49427 h 504862"/>
                <a:gd name="connsiteX28" fmla="*/ 3707027 w 3936509"/>
                <a:gd name="connsiteY28" fmla="*/ 141220 h 504862"/>
                <a:gd name="connsiteX29" fmla="*/ 3802350 w 3936509"/>
                <a:gd name="connsiteY29" fmla="*/ 222422 h 504862"/>
                <a:gd name="connsiteX30" fmla="*/ 3869430 w 3936509"/>
                <a:gd name="connsiteY30" fmla="*/ 282440 h 504862"/>
                <a:gd name="connsiteX31" fmla="*/ 3904735 w 3936509"/>
                <a:gd name="connsiteY31" fmla="*/ 321276 h 504862"/>
                <a:gd name="connsiteX32" fmla="*/ 3922387 w 3936509"/>
                <a:gd name="connsiteY32" fmla="*/ 349520 h 504862"/>
                <a:gd name="connsiteX33" fmla="*/ 3932979 w 3936509"/>
                <a:gd name="connsiteY33" fmla="*/ 381294 h 504862"/>
                <a:gd name="connsiteX34" fmla="*/ 3936509 w 3936509"/>
                <a:gd name="connsiteY34" fmla="*/ 420130 h 504862"/>
                <a:gd name="connsiteX35" fmla="*/ 3922387 w 3936509"/>
                <a:gd name="connsiteY35" fmla="*/ 473087 h 504862"/>
                <a:gd name="connsiteX36" fmla="*/ 3894143 w 3936509"/>
                <a:gd name="connsiteY36" fmla="*/ 483679 h 504862"/>
                <a:gd name="connsiteX37" fmla="*/ 3816472 w 3936509"/>
                <a:gd name="connsiteY37" fmla="*/ 490740 h 504862"/>
                <a:gd name="connsiteX38" fmla="*/ 3731740 w 3936509"/>
                <a:gd name="connsiteY38" fmla="*/ 494270 h 504862"/>
                <a:gd name="connsiteX39" fmla="*/ 3657600 w 3936509"/>
                <a:gd name="connsiteY39" fmla="*/ 504862 h 504862"/>
                <a:gd name="connsiteX40" fmla="*/ 3385751 w 3936509"/>
                <a:gd name="connsiteY40" fmla="*/ 222422 h 504862"/>
                <a:gd name="connsiteX41" fmla="*/ 3357507 w 3936509"/>
                <a:gd name="connsiteY41" fmla="*/ 201239 h 504862"/>
                <a:gd name="connsiteX42" fmla="*/ 3318672 w 3936509"/>
                <a:gd name="connsiteY42" fmla="*/ 187117 h 504862"/>
                <a:gd name="connsiteX43" fmla="*/ 3258653 w 3936509"/>
                <a:gd name="connsiteY43" fmla="*/ 176525 h 504862"/>
                <a:gd name="connsiteX44" fmla="*/ 3025640 w 3936509"/>
                <a:gd name="connsiteY44" fmla="*/ 197708 h 504862"/>
                <a:gd name="connsiteX45" fmla="*/ 2563144 w 3936509"/>
                <a:gd name="connsiteY45" fmla="*/ 240074 h 504862"/>
                <a:gd name="connsiteX46" fmla="*/ 1814678 w 3936509"/>
                <a:gd name="connsiteY46" fmla="*/ 303623 h 5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936509" h="504862">
                  <a:moveTo>
                    <a:pt x="1814678" y="303623"/>
                  </a:moveTo>
                  <a:lnTo>
                    <a:pt x="1362774" y="345989"/>
                  </a:lnTo>
                  <a:lnTo>
                    <a:pt x="900278" y="388355"/>
                  </a:lnTo>
                  <a:lnTo>
                    <a:pt x="533106" y="420130"/>
                  </a:lnTo>
                  <a:lnTo>
                    <a:pt x="314214" y="423660"/>
                  </a:lnTo>
                  <a:lnTo>
                    <a:pt x="233013" y="416599"/>
                  </a:lnTo>
                  <a:lnTo>
                    <a:pt x="183586" y="406008"/>
                  </a:lnTo>
                  <a:lnTo>
                    <a:pt x="24713" y="307154"/>
                  </a:lnTo>
                  <a:lnTo>
                    <a:pt x="0" y="218891"/>
                  </a:lnTo>
                  <a:lnTo>
                    <a:pt x="102384" y="250666"/>
                  </a:lnTo>
                  <a:lnTo>
                    <a:pt x="162403" y="264788"/>
                  </a:lnTo>
                  <a:lnTo>
                    <a:pt x="240074" y="271849"/>
                  </a:lnTo>
                  <a:lnTo>
                    <a:pt x="345989" y="275379"/>
                  </a:lnTo>
                  <a:lnTo>
                    <a:pt x="462496" y="268318"/>
                  </a:lnTo>
                  <a:lnTo>
                    <a:pt x="667265" y="247135"/>
                  </a:lnTo>
                  <a:lnTo>
                    <a:pt x="932052" y="218891"/>
                  </a:lnTo>
                  <a:lnTo>
                    <a:pt x="1225084" y="187117"/>
                  </a:lnTo>
                  <a:lnTo>
                    <a:pt x="1521646" y="155342"/>
                  </a:lnTo>
                  <a:lnTo>
                    <a:pt x="1772312" y="116507"/>
                  </a:lnTo>
                  <a:lnTo>
                    <a:pt x="2005325" y="91793"/>
                  </a:lnTo>
                  <a:lnTo>
                    <a:pt x="2556083" y="42366"/>
                  </a:lnTo>
                  <a:lnTo>
                    <a:pt x="3043292" y="10592"/>
                  </a:lnTo>
                  <a:lnTo>
                    <a:pt x="3188043" y="3531"/>
                  </a:lnTo>
                  <a:lnTo>
                    <a:pt x="3301019" y="0"/>
                  </a:lnTo>
                  <a:lnTo>
                    <a:pt x="3396343" y="3531"/>
                  </a:lnTo>
                  <a:lnTo>
                    <a:pt x="3488136" y="14122"/>
                  </a:lnTo>
                  <a:lnTo>
                    <a:pt x="3544624" y="28244"/>
                  </a:lnTo>
                  <a:lnTo>
                    <a:pt x="3586990" y="49427"/>
                  </a:lnTo>
                  <a:lnTo>
                    <a:pt x="3707027" y="141220"/>
                  </a:lnTo>
                  <a:lnTo>
                    <a:pt x="3802350" y="222422"/>
                  </a:lnTo>
                  <a:lnTo>
                    <a:pt x="3869430" y="282440"/>
                  </a:lnTo>
                  <a:lnTo>
                    <a:pt x="3904735" y="321276"/>
                  </a:lnTo>
                  <a:lnTo>
                    <a:pt x="3922387" y="349520"/>
                  </a:lnTo>
                  <a:lnTo>
                    <a:pt x="3932979" y="381294"/>
                  </a:lnTo>
                  <a:lnTo>
                    <a:pt x="3936509" y="420130"/>
                  </a:lnTo>
                  <a:lnTo>
                    <a:pt x="3922387" y="473087"/>
                  </a:lnTo>
                  <a:lnTo>
                    <a:pt x="3894143" y="483679"/>
                  </a:lnTo>
                  <a:lnTo>
                    <a:pt x="3816472" y="490740"/>
                  </a:lnTo>
                  <a:lnTo>
                    <a:pt x="3731740" y="494270"/>
                  </a:lnTo>
                  <a:lnTo>
                    <a:pt x="3657600" y="504862"/>
                  </a:lnTo>
                  <a:lnTo>
                    <a:pt x="3385751" y="222422"/>
                  </a:lnTo>
                  <a:lnTo>
                    <a:pt x="3357507" y="201239"/>
                  </a:lnTo>
                  <a:lnTo>
                    <a:pt x="3318672" y="187117"/>
                  </a:lnTo>
                  <a:lnTo>
                    <a:pt x="3258653" y="176525"/>
                  </a:lnTo>
                  <a:lnTo>
                    <a:pt x="3025640" y="197708"/>
                  </a:lnTo>
                  <a:lnTo>
                    <a:pt x="2563144" y="240074"/>
                  </a:lnTo>
                  <a:lnTo>
                    <a:pt x="1814678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32ED866-6330-B04D-BD5B-E929B3BF059F}"/>
                </a:ext>
              </a:extLst>
            </p:cNvPr>
            <p:cNvSpPr/>
            <p:nvPr/>
          </p:nvSpPr>
          <p:spPr>
            <a:xfrm>
              <a:off x="6227763" y="2141538"/>
              <a:ext cx="744537" cy="641350"/>
            </a:xfrm>
            <a:custGeom>
              <a:avLst/>
              <a:gdLst>
                <a:gd name="connsiteX0" fmla="*/ 188119 w 745331"/>
                <a:gd name="connsiteY0" fmla="*/ 411956 h 642937"/>
                <a:gd name="connsiteX1" fmla="*/ 326231 w 745331"/>
                <a:gd name="connsiteY1" fmla="*/ 261937 h 642937"/>
                <a:gd name="connsiteX2" fmla="*/ 404812 w 745331"/>
                <a:gd name="connsiteY2" fmla="*/ 166687 h 642937"/>
                <a:gd name="connsiteX3" fmla="*/ 423862 w 745331"/>
                <a:gd name="connsiteY3" fmla="*/ 138112 h 642937"/>
                <a:gd name="connsiteX4" fmla="*/ 433387 w 745331"/>
                <a:gd name="connsiteY4" fmla="*/ 111919 h 642937"/>
                <a:gd name="connsiteX5" fmla="*/ 431006 w 745331"/>
                <a:gd name="connsiteY5" fmla="*/ 78581 h 642937"/>
                <a:gd name="connsiteX6" fmla="*/ 402431 w 745331"/>
                <a:gd name="connsiteY6" fmla="*/ 0 h 642937"/>
                <a:gd name="connsiteX7" fmla="*/ 745331 w 745331"/>
                <a:gd name="connsiteY7" fmla="*/ 328612 h 642937"/>
                <a:gd name="connsiteX8" fmla="*/ 692944 w 745331"/>
                <a:gd name="connsiteY8" fmla="*/ 340519 h 642937"/>
                <a:gd name="connsiteX9" fmla="*/ 604837 w 745331"/>
                <a:gd name="connsiteY9" fmla="*/ 385762 h 642937"/>
                <a:gd name="connsiteX10" fmla="*/ 416719 w 745331"/>
                <a:gd name="connsiteY10" fmla="*/ 469106 h 642937"/>
                <a:gd name="connsiteX11" fmla="*/ 190500 w 745331"/>
                <a:gd name="connsiteY11" fmla="*/ 571500 h 642937"/>
                <a:gd name="connsiteX12" fmla="*/ 52387 w 745331"/>
                <a:gd name="connsiteY12" fmla="*/ 631031 h 642937"/>
                <a:gd name="connsiteX13" fmla="*/ 28575 w 745331"/>
                <a:gd name="connsiteY13" fmla="*/ 642937 h 642937"/>
                <a:gd name="connsiteX14" fmla="*/ 11906 w 745331"/>
                <a:gd name="connsiteY14" fmla="*/ 640556 h 642937"/>
                <a:gd name="connsiteX15" fmla="*/ 0 w 745331"/>
                <a:gd name="connsiteY15" fmla="*/ 633412 h 642937"/>
                <a:gd name="connsiteX16" fmla="*/ 2381 w 745331"/>
                <a:gd name="connsiteY16" fmla="*/ 614362 h 642937"/>
                <a:gd name="connsiteX17" fmla="*/ 19050 w 745331"/>
                <a:gd name="connsiteY17" fmla="*/ 590550 h 642937"/>
                <a:gd name="connsiteX18" fmla="*/ 80962 w 745331"/>
                <a:gd name="connsiteY18" fmla="*/ 528637 h 642937"/>
                <a:gd name="connsiteX19" fmla="*/ 188119 w 745331"/>
                <a:gd name="connsiteY19" fmla="*/ 411956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5331" h="642937">
                  <a:moveTo>
                    <a:pt x="188119" y="411956"/>
                  </a:moveTo>
                  <a:lnTo>
                    <a:pt x="326231" y="261937"/>
                  </a:lnTo>
                  <a:lnTo>
                    <a:pt x="404812" y="166687"/>
                  </a:lnTo>
                  <a:lnTo>
                    <a:pt x="423862" y="138112"/>
                  </a:lnTo>
                  <a:lnTo>
                    <a:pt x="433387" y="111919"/>
                  </a:lnTo>
                  <a:lnTo>
                    <a:pt x="431006" y="78581"/>
                  </a:lnTo>
                  <a:lnTo>
                    <a:pt x="402431" y="0"/>
                  </a:lnTo>
                  <a:lnTo>
                    <a:pt x="745331" y="328612"/>
                  </a:lnTo>
                  <a:lnTo>
                    <a:pt x="692944" y="340519"/>
                  </a:lnTo>
                  <a:lnTo>
                    <a:pt x="604837" y="385762"/>
                  </a:lnTo>
                  <a:lnTo>
                    <a:pt x="416719" y="469106"/>
                  </a:lnTo>
                  <a:lnTo>
                    <a:pt x="190500" y="571500"/>
                  </a:lnTo>
                  <a:lnTo>
                    <a:pt x="52387" y="631031"/>
                  </a:lnTo>
                  <a:lnTo>
                    <a:pt x="28575" y="642937"/>
                  </a:lnTo>
                  <a:lnTo>
                    <a:pt x="11906" y="640556"/>
                  </a:lnTo>
                  <a:lnTo>
                    <a:pt x="0" y="633412"/>
                  </a:lnTo>
                  <a:lnTo>
                    <a:pt x="2381" y="614362"/>
                  </a:lnTo>
                  <a:lnTo>
                    <a:pt x="19050" y="590550"/>
                  </a:lnTo>
                  <a:lnTo>
                    <a:pt x="80962" y="528637"/>
                  </a:lnTo>
                  <a:lnTo>
                    <a:pt x="188119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24870A0-C82A-DD49-A92B-F5C413AFE590}"/>
                </a:ext>
              </a:extLst>
            </p:cNvPr>
            <p:cNvSpPr/>
            <p:nvPr/>
          </p:nvSpPr>
          <p:spPr>
            <a:xfrm>
              <a:off x="4694238" y="2400300"/>
              <a:ext cx="409575" cy="1838325"/>
            </a:xfrm>
            <a:custGeom>
              <a:avLst/>
              <a:gdLst>
                <a:gd name="connsiteX0" fmla="*/ 95250 w 409575"/>
                <a:gd name="connsiteY0" fmla="*/ 914400 h 1837718"/>
                <a:gd name="connsiteX1" fmla="*/ 95250 w 409575"/>
                <a:gd name="connsiteY1" fmla="*/ 276225 h 1837718"/>
                <a:gd name="connsiteX2" fmla="*/ 95250 w 409575"/>
                <a:gd name="connsiteY2" fmla="*/ 230981 h 1837718"/>
                <a:gd name="connsiteX3" fmla="*/ 88106 w 409575"/>
                <a:gd name="connsiteY3" fmla="*/ 192881 h 1837718"/>
                <a:gd name="connsiteX4" fmla="*/ 64294 w 409575"/>
                <a:gd name="connsiteY4" fmla="*/ 138113 h 1837718"/>
                <a:gd name="connsiteX5" fmla="*/ 30956 w 409575"/>
                <a:gd name="connsiteY5" fmla="*/ 76200 h 1837718"/>
                <a:gd name="connsiteX6" fmla="*/ 11906 w 409575"/>
                <a:gd name="connsiteY6" fmla="*/ 52388 h 1837718"/>
                <a:gd name="connsiteX7" fmla="*/ 0 w 409575"/>
                <a:gd name="connsiteY7" fmla="*/ 35719 h 1837718"/>
                <a:gd name="connsiteX8" fmla="*/ 0 w 409575"/>
                <a:gd name="connsiteY8" fmla="*/ 21431 h 1837718"/>
                <a:gd name="connsiteX9" fmla="*/ 7144 w 409575"/>
                <a:gd name="connsiteY9" fmla="*/ 11906 h 1837718"/>
                <a:gd name="connsiteX10" fmla="*/ 23812 w 409575"/>
                <a:gd name="connsiteY10" fmla="*/ 2381 h 1837718"/>
                <a:gd name="connsiteX11" fmla="*/ 47625 w 409575"/>
                <a:gd name="connsiteY11" fmla="*/ 0 h 1837718"/>
                <a:gd name="connsiteX12" fmla="*/ 76200 w 409575"/>
                <a:gd name="connsiteY12" fmla="*/ 2381 h 1837718"/>
                <a:gd name="connsiteX13" fmla="*/ 107156 w 409575"/>
                <a:gd name="connsiteY13" fmla="*/ 11906 h 1837718"/>
                <a:gd name="connsiteX14" fmla="*/ 171450 w 409575"/>
                <a:gd name="connsiteY14" fmla="*/ 40481 h 1837718"/>
                <a:gd name="connsiteX15" fmla="*/ 261937 w 409575"/>
                <a:gd name="connsiteY15" fmla="*/ 90488 h 1837718"/>
                <a:gd name="connsiteX16" fmla="*/ 345281 w 409575"/>
                <a:gd name="connsiteY16" fmla="*/ 142875 h 1837718"/>
                <a:gd name="connsiteX17" fmla="*/ 381000 w 409575"/>
                <a:gd name="connsiteY17" fmla="*/ 173831 h 1837718"/>
                <a:gd name="connsiteX18" fmla="*/ 395287 w 409575"/>
                <a:gd name="connsiteY18" fmla="*/ 190500 h 1837718"/>
                <a:gd name="connsiteX19" fmla="*/ 407194 w 409575"/>
                <a:gd name="connsiteY19" fmla="*/ 216694 h 1837718"/>
                <a:gd name="connsiteX20" fmla="*/ 409575 w 409575"/>
                <a:gd name="connsiteY20" fmla="*/ 242888 h 1837718"/>
                <a:gd name="connsiteX21" fmla="*/ 397669 w 409575"/>
                <a:gd name="connsiteY21" fmla="*/ 269081 h 1837718"/>
                <a:gd name="connsiteX22" fmla="*/ 369094 w 409575"/>
                <a:gd name="connsiteY22" fmla="*/ 309563 h 1837718"/>
                <a:gd name="connsiteX23" fmla="*/ 364331 w 409575"/>
                <a:gd name="connsiteY23" fmla="*/ 328613 h 1837718"/>
                <a:gd name="connsiteX24" fmla="*/ 361950 w 409575"/>
                <a:gd name="connsiteY24" fmla="*/ 395288 h 1837718"/>
                <a:gd name="connsiteX25" fmla="*/ 335756 w 409575"/>
                <a:gd name="connsiteY25" fmla="*/ 569119 h 1837718"/>
                <a:gd name="connsiteX26" fmla="*/ 342900 w 409575"/>
                <a:gd name="connsiteY26" fmla="*/ 1026319 h 1837718"/>
                <a:gd name="connsiteX27" fmla="*/ 340519 w 409575"/>
                <a:gd name="connsiteY27" fmla="*/ 1738313 h 1837718"/>
                <a:gd name="connsiteX28" fmla="*/ 92869 w 409575"/>
                <a:gd name="connsiteY28" fmla="*/ 1754981 h 1837718"/>
                <a:gd name="connsiteX29" fmla="*/ 95250 w 409575"/>
                <a:gd name="connsiteY29" fmla="*/ 914400 h 18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9575" h="1837718">
                  <a:moveTo>
                    <a:pt x="95250" y="914400"/>
                  </a:moveTo>
                  <a:lnTo>
                    <a:pt x="95250" y="276225"/>
                  </a:lnTo>
                  <a:lnTo>
                    <a:pt x="95250" y="230981"/>
                  </a:lnTo>
                  <a:lnTo>
                    <a:pt x="88106" y="192881"/>
                  </a:lnTo>
                  <a:lnTo>
                    <a:pt x="64294" y="138113"/>
                  </a:lnTo>
                  <a:lnTo>
                    <a:pt x="30956" y="76200"/>
                  </a:lnTo>
                  <a:lnTo>
                    <a:pt x="11906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3812" y="2381"/>
                  </a:lnTo>
                  <a:lnTo>
                    <a:pt x="47625" y="0"/>
                  </a:lnTo>
                  <a:lnTo>
                    <a:pt x="76200" y="2381"/>
                  </a:lnTo>
                  <a:lnTo>
                    <a:pt x="107156" y="11906"/>
                  </a:lnTo>
                  <a:lnTo>
                    <a:pt x="171450" y="40481"/>
                  </a:lnTo>
                  <a:lnTo>
                    <a:pt x="261937" y="90488"/>
                  </a:lnTo>
                  <a:lnTo>
                    <a:pt x="345281" y="142875"/>
                  </a:lnTo>
                  <a:lnTo>
                    <a:pt x="381000" y="173831"/>
                  </a:lnTo>
                  <a:lnTo>
                    <a:pt x="395287" y="190500"/>
                  </a:lnTo>
                  <a:lnTo>
                    <a:pt x="407194" y="216694"/>
                  </a:lnTo>
                  <a:lnTo>
                    <a:pt x="409575" y="242888"/>
                  </a:lnTo>
                  <a:lnTo>
                    <a:pt x="397669" y="269081"/>
                  </a:lnTo>
                  <a:lnTo>
                    <a:pt x="369094" y="309563"/>
                  </a:lnTo>
                  <a:lnTo>
                    <a:pt x="364331" y="328613"/>
                  </a:lnTo>
                  <a:cubicBezTo>
                    <a:pt x="363537" y="350838"/>
                    <a:pt x="362744" y="373063"/>
                    <a:pt x="361950" y="395288"/>
                  </a:cubicBezTo>
                  <a:lnTo>
                    <a:pt x="335756" y="569119"/>
                  </a:lnTo>
                  <a:lnTo>
                    <a:pt x="342900" y="1026319"/>
                  </a:lnTo>
                  <a:cubicBezTo>
                    <a:pt x="342106" y="1263650"/>
                    <a:pt x="341313" y="1500982"/>
                    <a:pt x="340519" y="1738313"/>
                  </a:cubicBezTo>
                  <a:cubicBezTo>
                    <a:pt x="258026" y="1744659"/>
                    <a:pt x="92869" y="1837718"/>
                    <a:pt x="92869" y="1754981"/>
                  </a:cubicBezTo>
                  <a:cubicBezTo>
                    <a:pt x="93663" y="1474787"/>
                    <a:pt x="94456" y="1194594"/>
                    <a:pt x="95250" y="9144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A8E73FA-BD19-764C-AF91-47C45CCD6FCE}"/>
                </a:ext>
              </a:extLst>
            </p:cNvPr>
            <p:cNvSpPr/>
            <p:nvPr/>
          </p:nvSpPr>
          <p:spPr>
            <a:xfrm>
              <a:off x="3614738" y="3249613"/>
              <a:ext cx="2444750" cy="469900"/>
            </a:xfrm>
            <a:custGeom>
              <a:avLst/>
              <a:gdLst>
                <a:gd name="connsiteX0" fmla="*/ 973931 w 2445543"/>
                <a:gd name="connsiteY0" fmla="*/ 381000 h 469107"/>
                <a:gd name="connsiteX1" fmla="*/ 635793 w 2445543"/>
                <a:gd name="connsiteY1" fmla="*/ 428625 h 469107"/>
                <a:gd name="connsiteX2" fmla="*/ 471487 w 2445543"/>
                <a:gd name="connsiteY2" fmla="*/ 461963 h 469107"/>
                <a:gd name="connsiteX3" fmla="*/ 421481 w 2445543"/>
                <a:gd name="connsiteY3" fmla="*/ 469107 h 469107"/>
                <a:gd name="connsiteX4" fmla="*/ 385762 w 2445543"/>
                <a:gd name="connsiteY4" fmla="*/ 469107 h 469107"/>
                <a:gd name="connsiteX5" fmla="*/ 347662 w 2445543"/>
                <a:gd name="connsiteY5" fmla="*/ 459582 h 469107"/>
                <a:gd name="connsiteX6" fmla="*/ 288131 w 2445543"/>
                <a:gd name="connsiteY6" fmla="*/ 431007 h 469107"/>
                <a:gd name="connsiteX7" fmla="*/ 216693 w 2445543"/>
                <a:gd name="connsiteY7" fmla="*/ 383382 h 469107"/>
                <a:gd name="connsiteX8" fmla="*/ 128587 w 2445543"/>
                <a:gd name="connsiteY8" fmla="*/ 311944 h 469107"/>
                <a:gd name="connsiteX9" fmla="*/ 76200 w 2445543"/>
                <a:gd name="connsiteY9" fmla="*/ 269082 h 469107"/>
                <a:gd name="connsiteX10" fmla="*/ 16668 w 2445543"/>
                <a:gd name="connsiteY10" fmla="*/ 211932 h 469107"/>
                <a:gd name="connsiteX11" fmla="*/ 4762 w 2445543"/>
                <a:gd name="connsiteY11" fmla="*/ 190500 h 469107"/>
                <a:gd name="connsiteX12" fmla="*/ 0 w 2445543"/>
                <a:gd name="connsiteY12" fmla="*/ 173832 h 469107"/>
                <a:gd name="connsiteX13" fmla="*/ 7143 w 2445543"/>
                <a:gd name="connsiteY13" fmla="*/ 161925 h 469107"/>
                <a:gd name="connsiteX14" fmla="*/ 23812 w 2445543"/>
                <a:gd name="connsiteY14" fmla="*/ 154782 h 469107"/>
                <a:gd name="connsiteX15" fmla="*/ 45243 w 2445543"/>
                <a:gd name="connsiteY15" fmla="*/ 154782 h 469107"/>
                <a:gd name="connsiteX16" fmla="*/ 138112 w 2445543"/>
                <a:gd name="connsiteY16" fmla="*/ 188119 h 469107"/>
                <a:gd name="connsiteX17" fmla="*/ 207168 w 2445543"/>
                <a:gd name="connsiteY17" fmla="*/ 209550 h 469107"/>
                <a:gd name="connsiteX18" fmla="*/ 254793 w 2445543"/>
                <a:gd name="connsiteY18" fmla="*/ 223838 h 469107"/>
                <a:gd name="connsiteX19" fmla="*/ 323850 w 2445543"/>
                <a:gd name="connsiteY19" fmla="*/ 235744 h 469107"/>
                <a:gd name="connsiteX20" fmla="*/ 381000 w 2445543"/>
                <a:gd name="connsiteY20" fmla="*/ 245269 h 469107"/>
                <a:gd name="connsiteX21" fmla="*/ 447675 w 2445543"/>
                <a:gd name="connsiteY21" fmla="*/ 247650 h 469107"/>
                <a:gd name="connsiteX22" fmla="*/ 611981 w 2445543"/>
                <a:gd name="connsiteY22" fmla="*/ 238125 h 469107"/>
                <a:gd name="connsiteX23" fmla="*/ 854868 w 2445543"/>
                <a:gd name="connsiteY23" fmla="*/ 211932 h 469107"/>
                <a:gd name="connsiteX24" fmla="*/ 1173956 w 2445543"/>
                <a:gd name="connsiteY24" fmla="*/ 178594 h 469107"/>
                <a:gd name="connsiteX25" fmla="*/ 1435893 w 2445543"/>
                <a:gd name="connsiteY25" fmla="*/ 157163 h 469107"/>
                <a:gd name="connsiteX26" fmla="*/ 1647825 w 2445543"/>
                <a:gd name="connsiteY26" fmla="*/ 140494 h 469107"/>
                <a:gd name="connsiteX27" fmla="*/ 1733550 w 2445543"/>
                <a:gd name="connsiteY27" fmla="*/ 126207 h 469107"/>
                <a:gd name="connsiteX28" fmla="*/ 1852612 w 2445543"/>
                <a:gd name="connsiteY28" fmla="*/ 104775 h 469107"/>
                <a:gd name="connsiteX29" fmla="*/ 1914525 w 2445543"/>
                <a:gd name="connsiteY29" fmla="*/ 90488 h 469107"/>
                <a:gd name="connsiteX30" fmla="*/ 2038350 w 2445543"/>
                <a:gd name="connsiteY30" fmla="*/ 26194 h 469107"/>
                <a:gd name="connsiteX31" fmla="*/ 2088356 w 2445543"/>
                <a:gd name="connsiteY31" fmla="*/ 0 h 469107"/>
                <a:gd name="connsiteX32" fmla="*/ 2119312 w 2445543"/>
                <a:gd name="connsiteY32" fmla="*/ 0 h 469107"/>
                <a:gd name="connsiteX33" fmla="*/ 2183606 w 2445543"/>
                <a:gd name="connsiteY33" fmla="*/ 4763 h 469107"/>
                <a:gd name="connsiteX34" fmla="*/ 2262187 w 2445543"/>
                <a:gd name="connsiteY34" fmla="*/ 26194 h 469107"/>
                <a:gd name="connsiteX35" fmla="*/ 2331243 w 2445543"/>
                <a:gd name="connsiteY35" fmla="*/ 52388 h 469107"/>
                <a:gd name="connsiteX36" fmla="*/ 2376487 w 2445543"/>
                <a:gd name="connsiteY36" fmla="*/ 76200 h 469107"/>
                <a:gd name="connsiteX37" fmla="*/ 2402681 w 2445543"/>
                <a:gd name="connsiteY37" fmla="*/ 97632 h 469107"/>
                <a:gd name="connsiteX38" fmla="*/ 2416968 w 2445543"/>
                <a:gd name="connsiteY38" fmla="*/ 111919 h 469107"/>
                <a:gd name="connsiteX39" fmla="*/ 2431256 w 2445543"/>
                <a:gd name="connsiteY39" fmla="*/ 128588 h 469107"/>
                <a:gd name="connsiteX40" fmla="*/ 2440781 w 2445543"/>
                <a:gd name="connsiteY40" fmla="*/ 147638 h 469107"/>
                <a:gd name="connsiteX41" fmla="*/ 2445543 w 2445543"/>
                <a:gd name="connsiteY41" fmla="*/ 173832 h 469107"/>
                <a:gd name="connsiteX42" fmla="*/ 2445543 w 2445543"/>
                <a:gd name="connsiteY42" fmla="*/ 216694 h 469107"/>
                <a:gd name="connsiteX43" fmla="*/ 2433637 w 2445543"/>
                <a:gd name="connsiteY43" fmla="*/ 254794 h 469107"/>
                <a:gd name="connsiteX44" fmla="*/ 2416968 w 2445543"/>
                <a:gd name="connsiteY44" fmla="*/ 273844 h 469107"/>
                <a:gd name="connsiteX45" fmla="*/ 2388393 w 2445543"/>
                <a:gd name="connsiteY45" fmla="*/ 283369 h 469107"/>
                <a:gd name="connsiteX46" fmla="*/ 2307431 w 2445543"/>
                <a:gd name="connsiteY46" fmla="*/ 288132 h 469107"/>
                <a:gd name="connsiteX47" fmla="*/ 1933575 w 2445543"/>
                <a:gd name="connsiteY47" fmla="*/ 304800 h 469107"/>
                <a:gd name="connsiteX48" fmla="*/ 1414462 w 2445543"/>
                <a:gd name="connsiteY48" fmla="*/ 333375 h 469107"/>
                <a:gd name="connsiteX49" fmla="*/ 1159668 w 2445543"/>
                <a:gd name="connsiteY49" fmla="*/ 359569 h 469107"/>
                <a:gd name="connsiteX50" fmla="*/ 973931 w 2445543"/>
                <a:gd name="connsiteY50" fmla="*/ 381000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469107">
                  <a:moveTo>
                    <a:pt x="973931" y="381000"/>
                  </a:moveTo>
                  <a:lnTo>
                    <a:pt x="635793" y="428625"/>
                  </a:lnTo>
                  <a:lnTo>
                    <a:pt x="471487" y="461963"/>
                  </a:lnTo>
                  <a:lnTo>
                    <a:pt x="421481" y="469107"/>
                  </a:lnTo>
                  <a:lnTo>
                    <a:pt x="385762" y="469107"/>
                  </a:lnTo>
                  <a:lnTo>
                    <a:pt x="347662" y="459582"/>
                  </a:lnTo>
                  <a:lnTo>
                    <a:pt x="288131" y="431007"/>
                  </a:lnTo>
                  <a:lnTo>
                    <a:pt x="216693" y="383382"/>
                  </a:lnTo>
                  <a:lnTo>
                    <a:pt x="128587" y="311944"/>
                  </a:lnTo>
                  <a:lnTo>
                    <a:pt x="76200" y="269082"/>
                  </a:lnTo>
                  <a:lnTo>
                    <a:pt x="16668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7143" y="161925"/>
                  </a:lnTo>
                  <a:lnTo>
                    <a:pt x="23812" y="154782"/>
                  </a:lnTo>
                  <a:lnTo>
                    <a:pt x="45243" y="154782"/>
                  </a:lnTo>
                  <a:lnTo>
                    <a:pt x="138112" y="188119"/>
                  </a:lnTo>
                  <a:lnTo>
                    <a:pt x="207168" y="209550"/>
                  </a:lnTo>
                  <a:lnTo>
                    <a:pt x="254793" y="223838"/>
                  </a:lnTo>
                  <a:lnTo>
                    <a:pt x="323850" y="235744"/>
                  </a:lnTo>
                  <a:cubicBezTo>
                    <a:pt x="379400" y="245405"/>
                    <a:pt x="360088" y="245269"/>
                    <a:pt x="381000" y="245269"/>
                  </a:cubicBezTo>
                  <a:lnTo>
                    <a:pt x="447675" y="247650"/>
                  </a:lnTo>
                  <a:lnTo>
                    <a:pt x="611981" y="238125"/>
                  </a:lnTo>
                  <a:lnTo>
                    <a:pt x="854868" y="211932"/>
                  </a:lnTo>
                  <a:lnTo>
                    <a:pt x="1173956" y="178594"/>
                  </a:lnTo>
                  <a:lnTo>
                    <a:pt x="1435893" y="157163"/>
                  </a:lnTo>
                  <a:lnTo>
                    <a:pt x="1647825" y="140494"/>
                  </a:lnTo>
                  <a:lnTo>
                    <a:pt x="1733550" y="126207"/>
                  </a:lnTo>
                  <a:lnTo>
                    <a:pt x="1852612" y="104775"/>
                  </a:lnTo>
                  <a:lnTo>
                    <a:pt x="1914525" y="90488"/>
                  </a:lnTo>
                  <a:lnTo>
                    <a:pt x="2038350" y="26194"/>
                  </a:lnTo>
                  <a:lnTo>
                    <a:pt x="2088356" y="0"/>
                  </a:lnTo>
                  <a:lnTo>
                    <a:pt x="2119312" y="0"/>
                  </a:lnTo>
                  <a:lnTo>
                    <a:pt x="2183606" y="4763"/>
                  </a:lnTo>
                  <a:lnTo>
                    <a:pt x="2262187" y="26194"/>
                  </a:lnTo>
                  <a:lnTo>
                    <a:pt x="2331243" y="52388"/>
                  </a:lnTo>
                  <a:lnTo>
                    <a:pt x="2376487" y="76200"/>
                  </a:lnTo>
                  <a:lnTo>
                    <a:pt x="2402681" y="97632"/>
                  </a:lnTo>
                  <a:lnTo>
                    <a:pt x="2416968" y="111919"/>
                  </a:lnTo>
                  <a:lnTo>
                    <a:pt x="2431256" y="128588"/>
                  </a:lnTo>
                  <a:lnTo>
                    <a:pt x="2440781" y="147638"/>
                  </a:lnTo>
                  <a:lnTo>
                    <a:pt x="2445543" y="173832"/>
                  </a:lnTo>
                  <a:lnTo>
                    <a:pt x="2445543" y="216694"/>
                  </a:lnTo>
                  <a:lnTo>
                    <a:pt x="2433637" y="254794"/>
                  </a:lnTo>
                  <a:lnTo>
                    <a:pt x="2416968" y="273844"/>
                  </a:lnTo>
                  <a:lnTo>
                    <a:pt x="2388393" y="283369"/>
                  </a:lnTo>
                  <a:lnTo>
                    <a:pt x="2307431" y="288132"/>
                  </a:lnTo>
                  <a:lnTo>
                    <a:pt x="1933575" y="304800"/>
                  </a:lnTo>
                  <a:lnTo>
                    <a:pt x="1414462" y="333375"/>
                  </a:lnTo>
                  <a:lnTo>
                    <a:pt x="1159668" y="359569"/>
                  </a:lnTo>
                  <a:lnTo>
                    <a:pt x="973931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8C88483-F701-A04D-9FFD-6EBEAB050774}"/>
                </a:ext>
              </a:extLst>
            </p:cNvPr>
            <p:cNvSpPr/>
            <p:nvPr/>
          </p:nvSpPr>
          <p:spPr>
            <a:xfrm>
              <a:off x="2841625" y="3898900"/>
              <a:ext cx="4041775" cy="581025"/>
            </a:xfrm>
            <a:custGeom>
              <a:avLst/>
              <a:gdLst>
                <a:gd name="connsiteX0" fmla="*/ 1923980 w 4041716"/>
                <a:gd name="connsiteY0" fmla="*/ 360321 h 581273"/>
                <a:gd name="connsiteX1" fmla="*/ 1444684 w 4041716"/>
                <a:gd name="connsiteY1" fmla="*/ 401112 h 581273"/>
                <a:gd name="connsiteX2" fmla="*/ 1077565 w 4041716"/>
                <a:gd name="connsiteY2" fmla="*/ 445303 h 581273"/>
                <a:gd name="connsiteX3" fmla="*/ 744438 w 4041716"/>
                <a:gd name="connsiteY3" fmla="*/ 503090 h 581273"/>
                <a:gd name="connsiteX4" fmla="*/ 676452 w 4041716"/>
                <a:gd name="connsiteY4" fmla="*/ 520086 h 581273"/>
                <a:gd name="connsiteX5" fmla="*/ 567676 w 4041716"/>
                <a:gd name="connsiteY5" fmla="*/ 557478 h 581273"/>
                <a:gd name="connsiteX6" fmla="*/ 509889 w 4041716"/>
                <a:gd name="connsiteY6" fmla="*/ 577874 h 581273"/>
                <a:gd name="connsiteX7" fmla="*/ 486094 w 4041716"/>
                <a:gd name="connsiteY7" fmla="*/ 581273 h 581273"/>
                <a:gd name="connsiteX8" fmla="*/ 455501 w 4041716"/>
                <a:gd name="connsiteY8" fmla="*/ 577874 h 581273"/>
                <a:gd name="connsiteX9" fmla="*/ 418109 w 4041716"/>
                <a:gd name="connsiteY9" fmla="*/ 574475 h 581273"/>
                <a:gd name="connsiteX10" fmla="*/ 353523 w 4041716"/>
                <a:gd name="connsiteY10" fmla="*/ 550680 h 581273"/>
                <a:gd name="connsiteX11" fmla="*/ 220952 w 4041716"/>
                <a:gd name="connsiteY11" fmla="*/ 479295 h 581273"/>
                <a:gd name="connsiteX12" fmla="*/ 129172 w 4041716"/>
                <a:gd name="connsiteY12" fmla="*/ 421508 h 581273"/>
                <a:gd name="connsiteX13" fmla="*/ 40792 w 4041716"/>
                <a:gd name="connsiteY13" fmla="*/ 353523 h 581273"/>
                <a:gd name="connsiteX14" fmla="*/ 6799 w 4041716"/>
                <a:gd name="connsiteY14" fmla="*/ 319530 h 581273"/>
                <a:gd name="connsiteX15" fmla="*/ 0 w 4041716"/>
                <a:gd name="connsiteY15" fmla="*/ 305933 h 581273"/>
                <a:gd name="connsiteX16" fmla="*/ 0 w 4041716"/>
                <a:gd name="connsiteY16" fmla="*/ 282139 h 581273"/>
                <a:gd name="connsiteX17" fmla="*/ 13597 w 4041716"/>
                <a:gd name="connsiteY17" fmla="*/ 271941 h 581273"/>
                <a:gd name="connsiteX18" fmla="*/ 44191 w 4041716"/>
                <a:gd name="connsiteY18" fmla="*/ 271941 h 581273"/>
                <a:gd name="connsiteX19" fmla="*/ 105377 w 4041716"/>
                <a:gd name="connsiteY19" fmla="*/ 292336 h 581273"/>
                <a:gd name="connsiteX20" fmla="*/ 163165 w 4041716"/>
                <a:gd name="connsiteY20" fmla="*/ 305933 h 581273"/>
                <a:gd name="connsiteX21" fmla="*/ 231150 w 4041716"/>
                <a:gd name="connsiteY21" fmla="*/ 319530 h 581273"/>
                <a:gd name="connsiteX22" fmla="*/ 295736 w 4041716"/>
                <a:gd name="connsiteY22" fmla="*/ 329728 h 581273"/>
                <a:gd name="connsiteX23" fmla="*/ 360322 w 4041716"/>
                <a:gd name="connsiteY23" fmla="*/ 336527 h 581273"/>
                <a:gd name="connsiteX24" fmla="*/ 462299 w 4041716"/>
                <a:gd name="connsiteY24" fmla="*/ 329728 h 581273"/>
                <a:gd name="connsiteX25" fmla="*/ 741038 w 4041716"/>
                <a:gd name="connsiteY25" fmla="*/ 305933 h 581273"/>
                <a:gd name="connsiteX26" fmla="*/ 1339308 w 4041716"/>
                <a:gd name="connsiteY26" fmla="*/ 244747 h 581273"/>
                <a:gd name="connsiteX27" fmla="*/ 1696229 w 4041716"/>
                <a:gd name="connsiteY27" fmla="*/ 210754 h 581273"/>
                <a:gd name="connsiteX28" fmla="*/ 1940976 w 4041716"/>
                <a:gd name="connsiteY28" fmla="*/ 180161 h 581273"/>
                <a:gd name="connsiteX29" fmla="*/ 2206118 w 4041716"/>
                <a:gd name="connsiteY29" fmla="*/ 156366 h 581273"/>
                <a:gd name="connsiteX30" fmla="*/ 2597032 w 4041716"/>
                <a:gd name="connsiteY30" fmla="*/ 132571 h 581273"/>
                <a:gd name="connsiteX31" fmla="*/ 2974350 w 4041716"/>
                <a:gd name="connsiteY31" fmla="*/ 108776 h 581273"/>
                <a:gd name="connsiteX32" fmla="*/ 3283682 w 4041716"/>
                <a:gd name="connsiteY32" fmla="*/ 95179 h 581273"/>
                <a:gd name="connsiteX33" fmla="*/ 3358466 w 4041716"/>
                <a:gd name="connsiteY33" fmla="*/ 84982 h 581273"/>
                <a:gd name="connsiteX34" fmla="*/ 3450246 w 4041716"/>
                <a:gd name="connsiteY34" fmla="*/ 50989 h 581273"/>
                <a:gd name="connsiteX35" fmla="*/ 3559022 w 4041716"/>
                <a:gd name="connsiteY35" fmla="*/ 0 h 581273"/>
                <a:gd name="connsiteX36" fmla="*/ 3633806 w 4041716"/>
                <a:gd name="connsiteY36" fmla="*/ 13597 h 581273"/>
                <a:gd name="connsiteX37" fmla="*/ 3759578 w 4041716"/>
                <a:gd name="connsiteY37" fmla="*/ 47590 h 581273"/>
                <a:gd name="connsiteX38" fmla="*/ 3847959 w 4041716"/>
                <a:gd name="connsiteY38" fmla="*/ 74784 h 581273"/>
                <a:gd name="connsiteX39" fmla="*/ 3926142 w 4041716"/>
                <a:gd name="connsiteY39" fmla="*/ 112176 h 581273"/>
                <a:gd name="connsiteX40" fmla="*/ 3973731 w 4041716"/>
                <a:gd name="connsiteY40" fmla="*/ 146168 h 581273"/>
                <a:gd name="connsiteX41" fmla="*/ 4004325 w 4041716"/>
                <a:gd name="connsiteY41" fmla="*/ 173362 h 581273"/>
                <a:gd name="connsiteX42" fmla="*/ 4028119 w 4041716"/>
                <a:gd name="connsiteY42" fmla="*/ 203956 h 581273"/>
                <a:gd name="connsiteX43" fmla="*/ 4041716 w 4041716"/>
                <a:gd name="connsiteY43" fmla="*/ 227750 h 581273"/>
                <a:gd name="connsiteX44" fmla="*/ 4041716 w 4041716"/>
                <a:gd name="connsiteY44" fmla="*/ 268541 h 581273"/>
                <a:gd name="connsiteX45" fmla="*/ 4034918 w 4041716"/>
                <a:gd name="connsiteY45" fmla="*/ 312732 h 581273"/>
                <a:gd name="connsiteX46" fmla="*/ 4007724 w 4041716"/>
                <a:gd name="connsiteY46" fmla="*/ 346724 h 581273"/>
                <a:gd name="connsiteX47" fmla="*/ 3973731 w 4041716"/>
                <a:gd name="connsiteY47" fmla="*/ 353523 h 581273"/>
                <a:gd name="connsiteX48" fmla="*/ 3885351 w 4041716"/>
                <a:gd name="connsiteY48" fmla="*/ 350124 h 581273"/>
                <a:gd name="connsiteX49" fmla="*/ 3599813 w 4041716"/>
                <a:gd name="connsiteY49" fmla="*/ 333127 h 581273"/>
                <a:gd name="connsiteX50" fmla="*/ 3195302 w 4041716"/>
                <a:gd name="connsiteY50" fmla="*/ 312732 h 581273"/>
                <a:gd name="connsiteX51" fmla="*/ 2800988 w 4041716"/>
                <a:gd name="connsiteY51" fmla="*/ 309333 h 581273"/>
                <a:gd name="connsiteX52" fmla="*/ 2410073 w 4041716"/>
                <a:gd name="connsiteY52" fmla="*/ 329728 h 581273"/>
                <a:gd name="connsiteX53" fmla="*/ 1923980 w 4041716"/>
                <a:gd name="connsiteY53" fmla="*/ 360321 h 58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041716" h="581273">
                  <a:moveTo>
                    <a:pt x="1923980" y="360321"/>
                  </a:moveTo>
                  <a:lnTo>
                    <a:pt x="1444684" y="401112"/>
                  </a:lnTo>
                  <a:lnTo>
                    <a:pt x="1077565" y="445303"/>
                  </a:lnTo>
                  <a:lnTo>
                    <a:pt x="744438" y="503090"/>
                  </a:lnTo>
                  <a:lnTo>
                    <a:pt x="676452" y="520086"/>
                  </a:lnTo>
                  <a:lnTo>
                    <a:pt x="567676" y="557478"/>
                  </a:lnTo>
                  <a:lnTo>
                    <a:pt x="509889" y="577874"/>
                  </a:lnTo>
                  <a:lnTo>
                    <a:pt x="486094" y="581273"/>
                  </a:lnTo>
                  <a:lnTo>
                    <a:pt x="455501" y="577874"/>
                  </a:lnTo>
                  <a:lnTo>
                    <a:pt x="418109" y="574475"/>
                  </a:lnTo>
                  <a:lnTo>
                    <a:pt x="353523" y="550680"/>
                  </a:lnTo>
                  <a:lnTo>
                    <a:pt x="220952" y="479295"/>
                  </a:lnTo>
                  <a:lnTo>
                    <a:pt x="129172" y="421508"/>
                  </a:lnTo>
                  <a:lnTo>
                    <a:pt x="40792" y="353523"/>
                  </a:lnTo>
                  <a:lnTo>
                    <a:pt x="6799" y="319530"/>
                  </a:lnTo>
                  <a:lnTo>
                    <a:pt x="0" y="305933"/>
                  </a:lnTo>
                  <a:lnTo>
                    <a:pt x="0" y="282139"/>
                  </a:lnTo>
                  <a:lnTo>
                    <a:pt x="13597" y="271941"/>
                  </a:lnTo>
                  <a:lnTo>
                    <a:pt x="44191" y="271941"/>
                  </a:lnTo>
                  <a:lnTo>
                    <a:pt x="105377" y="292336"/>
                  </a:lnTo>
                  <a:lnTo>
                    <a:pt x="163165" y="305933"/>
                  </a:lnTo>
                  <a:lnTo>
                    <a:pt x="231150" y="319530"/>
                  </a:lnTo>
                  <a:lnTo>
                    <a:pt x="295736" y="329728"/>
                  </a:lnTo>
                  <a:lnTo>
                    <a:pt x="360322" y="336527"/>
                  </a:lnTo>
                  <a:lnTo>
                    <a:pt x="462299" y="329728"/>
                  </a:lnTo>
                  <a:lnTo>
                    <a:pt x="741038" y="305933"/>
                  </a:lnTo>
                  <a:lnTo>
                    <a:pt x="1339308" y="244747"/>
                  </a:lnTo>
                  <a:lnTo>
                    <a:pt x="1696229" y="210754"/>
                  </a:lnTo>
                  <a:lnTo>
                    <a:pt x="1940976" y="180161"/>
                  </a:lnTo>
                  <a:lnTo>
                    <a:pt x="2206118" y="156366"/>
                  </a:lnTo>
                  <a:lnTo>
                    <a:pt x="2597032" y="132571"/>
                  </a:lnTo>
                  <a:lnTo>
                    <a:pt x="2974350" y="108776"/>
                  </a:lnTo>
                  <a:lnTo>
                    <a:pt x="3283682" y="95179"/>
                  </a:lnTo>
                  <a:lnTo>
                    <a:pt x="3358466" y="84982"/>
                  </a:lnTo>
                  <a:lnTo>
                    <a:pt x="3450246" y="50989"/>
                  </a:lnTo>
                  <a:lnTo>
                    <a:pt x="3559022" y="0"/>
                  </a:lnTo>
                  <a:lnTo>
                    <a:pt x="3633806" y="13597"/>
                  </a:lnTo>
                  <a:lnTo>
                    <a:pt x="3759578" y="47590"/>
                  </a:lnTo>
                  <a:lnTo>
                    <a:pt x="3847959" y="74784"/>
                  </a:lnTo>
                  <a:lnTo>
                    <a:pt x="3926142" y="112176"/>
                  </a:lnTo>
                  <a:lnTo>
                    <a:pt x="3973731" y="146168"/>
                  </a:lnTo>
                  <a:lnTo>
                    <a:pt x="4004325" y="173362"/>
                  </a:lnTo>
                  <a:lnTo>
                    <a:pt x="4028119" y="203956"/>
                  </a:lnTo>
                  <a:lnTo>
                    <a:pt x="4041716" y="227750"/>
                  </a:lnTo>
                  <a:lnTo>
                    <a:pt x="4041716" y="268541"/>
                  </a:lnTo>
                  <a:lnTo>
                    <a:pt x="4034918" y="312732"/>
                  </a:lnTo>
                  <a:lnTo>
                    <a:pt x="4007724" y="346724"/>
                  </a:lnTo>
                  <a:lnTo>
                    <a:pt x="3973731" y="353523"/>
                  </a:lnTo>
                  <a:lnTo>
                    <a:pt x="3885351" y="350124"/>
                  </a:lnTo>
                  <a:lnTo>
                    <a:pt x="3599813" y="333127"/>
                  </a:lnTo>
                  <a:lnTo>
                    <a:pt x="3195302" y="312732"/>
                  </a:lnTo>
                  <a:lnTo>
                    <a:pt x="2800988" y="309333"/>
                  </a:lnTo>
                  <a:lnTo>
                    <a:pt x="2410073" y="329728"/>
                  </a:lnTo>
                  <a:lnTo>
                    <a:pt x="1923980" y="3603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697FDA4-61EB-BC4B-9DBD-BB94EA63F616}"/>
                </a:ext>
              </a:extLst>
            </p:cNvPr>
            <p:cNvSpPr/>
            <p:nvPr/>
          </p:nvSpPr>
          <p:spPr>
            <a:xfrm>
              <a:off x="3913188" y="4630738"/>
              <a:ext cx="2371725" cy="1057275"/>
            </a:xfrm>
            <a:custGeom>
              <a:avLst/>
              <a:gdLst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66900 w 2371725"/>
                <a:gd name="connsiteY29" fmla="*/ 802482 h 1104900"/>
                <a:gd name="connsiteX30" fmla="*/ 1919287 w 2371725"/>
                <a:gd name="connsiteY30" fmla="*/ 540544 h 1104900"/>
                <a:gd name="connsiteX31" fmla="*/ 1945481 w 2371725"/>
                <a:gd name="connsiteY31" fmla="*/ 414338 h 1104900"/>
                <a:gd name="connsiteX32" fmla="*/ 1950244 w 2371725"/>
                <a:gd name="connsiteY32" fmla="*/ 311944 h 1104900"/>
                <a:gd name="connsiteX33" fmla="*/ 1943100 w 2371725"/>
                <a:gd name="connsiteY33" fmla="*/ 238125 h 1104900"/>
                <a:gd name="connsiteX34" fmla="*/ 1933575 w 2371725"/>
                <a:gd name="connsiteY34" fmla="*/ 219075 h 1104900"/>
                <a:gd name="connsiteX35" fmla="*/ 1909762 w 2371725"/>
                <a:gd name="connsiteY35" fmla="*/ 197644 h 1104900"/>
                <a:gd name="connsiteX36" fmla="*/ 1881187 w 2371725"/>
                <a:gd name="connsiteY36" fmla="*/ 183357 h 1104900"/>
                <a:gd name="connsiteX37" fmla="*/ 1859756 w 2371725"/>
                <a:gd name="connsiteY37" fmla="*/ 178594 h 1104900"/>
                <a:gd name="connsiteX38" fmla="*/ 1816894 w 2371725"/>
                <a:gd name="connsiteY38" fmla="*/ 173832 h 1104900"/>
                <a:gd name="connsiteX39" fmla="*/ 1671637 w 2371725"/>
                <a:gd name="connsiteY39" fmla="*/ 192882 h 1104900"/>
                <a:gd name="connsiteX40" fmla="*/ 1226344 w 2371725"/>
                <a:gd name="connsiteY40" fmla="*/ 250032 h 1104900"/>
                <a:gd name="connsiteX41" fmla="*/ 500062 w 2371725"/>
                <a:gd name="connsiteY41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05012 w 2371725"/>
                <a:gd name="connsiteY27" fmla="*/ 1104900 h 1104900"/>
                <a:gd name="connsiteX28" fmla="*/ 1816894 w 2371725"/>
                <a:gd name="connsiteY28" fmla="*/ 1088232 h 1104900"/>
                <a:gd name="connsiteX29" fmla="*/ 1835150 w 2371725"/>
                <a:gd name="connsiteY29" fmla="*/ 989012 h 1104900"/>
                <a:gd name="connsiteX30" fmla="*/ 1866900 w 2371725"/>
                <a:gd name="connsiteY30" fmla="*/ 802482 h 1104900"/>
                <a:gd name="connsiteX31" fmla="*/ 1919287 w 2371725"/>
                <a:gd name="connsiteY31" fmla="*/ 540544 h 1104900"/>
                <a:gd name="connsiteX32" fmla="*/ 1945481 w 2371725"/>
                <a:gd name="connsiteY32" fmla="*/ 414338 h 1104900"/>
                <a:gd name="connsiteX33" fmla="*/ 1950244 w 2371725"/>
                <a:gd name="connsiteY33" fmla="*/ 311944 h 1104900"/>
                <a:gd name="connsiteX34" fmla="*/ 1943100 w 2371725"/>
                <a:gd name="connsiteY34" fmla="*/ 238125 h 1104900"/>
                <a:gd name="connsiteX35" fmla="*/ 1933575 w 2371725"/>
                <a:gd name="connsiteY35" fmla="*/ 219075 h 1104900"/>
                <a:gd name="connsiteX36" fmla="*/ 1909762 w 2371725"/>
                <a:gd name="connsiteY36" fmla="*/ 197644 h 1104900"/>
                <a:gd name="connsiteX37" fmla="*/ 1881187 w 2371725"/>
                <a:gd name="connsiteY37" fmla="*/ 183357 h 1104900"/>
                <a:gd name="connsiteX38" fmla="*/ 1859756 w 2371725"/>
                <a:gd name="connsiteY38" fmla="*/ 178594 h 1104900"/>
                <a:gd name="connsiteX39" fmla="*/ 1816894 w 2371725"/>
                <a:gd name="connsiteY39" fmla="*/ 173832 h 1104900"/>
                <a:gd name="connsiteX40" fmla="*/ 1671637 w 2371725"/>
                <a:gd name="connsiteY40" fmla="*/ 192882 h 1104900"/>
                <a:gd name="connsiteX41" fmla="*/ 1226344 w 2371725"/>
                <a:gd name="connsiteY41" fmla="*/ 250032 h 1104900"/>
                <a:gd name="connsiteX42" fmla="*/ 500062 w 2371725"/>
                <a:gd name="connsiteY42" fmla="*/ 333375 h 1104900"/>
                <a:gd name="connsiteX0" fmla="*/ 500062 w 2371725"/>
                <a:gd name="connsiteY0" fmla="*/ 333375 h 1104900"/>
                <a:gd name="connsiteX1" fmla="*/ 45244 w 2371725"/>
                <a:gd name="connsiteY1" fmla="*/ 397669 h 1104900"/>
                <a:gd name="connsiteX2" fmla="*/ 0 w 2371725"/>
                <a:gd name="connsiteY2" fmla="*/ 202407 h 1104900"/>
                <a:gd name="connsiteX3" fmla="*/ 95250 w 2371725"/>
                <a:gd name="connsiteY3" fmla="*/ 195263 h 1104900"/>
                <a:gd name="connsiteX4" fmla="*/ 164306 w 2371725"/>
                <a:gd name="connsiteY4" fmla="*/ 202407 h 1104900"/>
                <a:gd name="connsiteX5" fmla="*/ 395287 w 2371725"/>
                <a:gd name="connsiteY5" fmla="*/ 183357 h 1104900"/>
                <a:gd name="connsiteX6" fmla="*/ 907256 w 2371725"/>
                <a:gd name="connsiteY6" fmla="*/ 140494 h 1104900"/>
                <a:gd name="connsiteX7" fmla="*/ 1314450 w 2371725"/>
                <a:gd name="connsiteY7" fmla="*/ 104775 h 1104900"/>
                <a:gd name="connsiteX8" fmla="*/ 1716881 w 2371725"/>
                <a:gd name="connsiteY8" fmla="*/ 73819 h 1104900"/>
                <a:gd name="connsiteX9" fmla="*/ 1754981 w 2371725"/>
                <a:gd name="connsiteY9" fmla="*/ 45244 h 1104900"/>
                <a:gd name="connsiteX10" fmla="*/ 1788319 w 2371725"/>
                <a:gd name="connsiteY10" fmla="*/ 26194 h 1104900"/>
                <a:gd name="connsiteX11" fmla="*/ 1838325 w 2371725"/>
                <a:gd name="connsiteY11" fmla="*/ 9525 h 1104900"/>
                <a:gd name="connsiteX12" fmla="*/ 1895475 w 2371725"/>
                <a:gd name="connsiteY12" fmla="*/ 0 h 1104900"/>
                <a:gd name="connsiteX13" fmla="*/ 1955006 w 2371725"/>
                <a:gd name="connsiteY13" fmla="*/ 4763 h 1104900"/>
                <a:gd name="connsiteX14" fmla="*/ 1990725 w 2371725"/>
                <a:gd name="connsiteY14" fmla="*/ 16669 h 1104900"/>
                <a:gd name="connsiteX15" fmla="*/ 2074069 w 2371725"/>
                <a:gd name="connsiteY15" fmla="*/ 61913 h 1104900"/>
                <a:gd name="connsiteX16" fmla="*/ 2157412 w 2371725"/>
                <a:gd name="connsiteY16" fmla="*/ 121444 h 1104900"/>
                <a:gd name="connsiteX17" fmla="*/ 2274094 w 2371725"/>
                <a:gd name="connsiteY17" fmla="*/ 209550 h 1104900"/>
                <a:gd name="connsiteX18" fmla="*/ 2326481 w 2371725"/>
                <a:gd name="connsiteY18" fmla="*/ 257175 h 1104900"/>
                <a:gd name="connsiteX19" fmla="*/ 2362200 w 2371725"/>
                <a:gd name="connsiteY19" fmla="*/ 300038 h 1104900"/>
                <a:gd name="connsiteX20" fmla="*/ 2371725 w 2371725"/>
                <a:gd name="connsiteY20" fmla="*/ 326232 h 1104900"/>
                <a:gd name="connsiteX21" fmla="*/ 2371725 w 2371725"/>
                <a:gd name="connsiteY21" fmla="*/ 354807 h 1104900"/>
                <a:gd name="connsiteX22" fmla="*/ 2364581 w 2371725"/>
                <a:gd name="connsiteY22" fmla="*/ 392907 h 1104900"/>
                <a:gd name="connsiteX23" fmla="*/ 2347912 w 2371725"/>
                <a:gd name="connsiteY23" fmla="*/ 426244 h 1104900"/>
                <a:gd name="connsiteX24" fmla="*/ 2309812 w 2371725"/>
                <a:gd name="connsiteY24" fmla="*/ 466725 h 1104900"/>
                <a:gd name="connsiteX25" fmla="*/ 2252662 w 2371725"/>
                <a:gd name="connsiteY25" fmla="*/ 523875 h 1104900"/>
                <a:gd name="connsiteX26" fmla="*/ 2162175 w 2371725"/>
                <a:gd name="connsiteY26" fmla="*/ 750094 h 1104900"/>
                <a:gd name="connsiteX27" fmla="*/ 2023268 w 2371725"/>
                <a:gd name="connsiteY27" fmla="*/ 1058068 h 1104900"/>
                <a:gd name="connsiteX28" fmla="*/ 2005012 w 2371725"/>
                <a:gd name="connsiteY28" fmla="*/ 1104900 h 1104900"/>
                <a:gd name="connsiteX29" fmla="*/ 1816894 w 2371725"/>
                <a:gd name="connsiteY29" fmla="*/ 1088232 h 1104900"/>
                <a:gd name="connsiteX30" fmla="*/ 1835150 w 2371725"/>
                <a:gd name="connsiteY30" fmla="*/ 989012 h 1104900"/>
                <a:gd name="connsiteX31" fmla="*/ 1866900 w 2371725"/>
                <a:gd name="connsiteY31" fmla="*/ 802482 h 1104900"/>
                <a:gd name="connsiteX32" fmla="*/ 1919287 w 2371725"/>
                <a:gd name="connsiteY32" fmla="*/ 540544 h 1104900"/>
                <a:gd name="connsiteX33" fmla="*/ 1945481 w 2371725"/>
                <a:gd name="connsiteY33" fmla="*/ 414338 h 1104900"/>
                <a:gd name="connsiteX34" fmla="*/ 1950244 w 2371725"/>
                <a:gd name="connsiteY34" fmla="*/ 311944 h 1104900"/>
                <a:gd name="connsiteX35" fmla="*/ 1943100 w 2371725"/>
                <a:gd name="connsiteY35" fmla="*/ 238125 h 1104900"/>
                <a:gd name="connsiteX36" fmla="*/ 1933575 w 2371725"/>
                <a:gd name="connsiteY36" fmla="*/ 219075 h 1104900"/>
                <a:gd name="connsiteX37" fmla="*/ 1909762 w 2371725"/>
                <a:gd name="connsiteY37" fmla="*/ 197644 h 1104900"/>
                <a:gd name="connsiteX38" fmla="*/ 1881187 w 2371725"/>
                <a:gd name="connsiteY38" fmla="*/ 183357 h 1104900"/>
                <a:gd name="connsiteX39" fmla="*/ 1859756 w 2371725"/>
                <a:gd name="connsiteY39" fmla="*/ 178594 h 1104900"/>
                <a:gd name="connsiteX40" fmla="*/ 1816894 w 2371725"/>
                <a:gd name="connsiteY40" fmla="*/ 173832 h 1104900"/>
                <a:gd name="connsiteX41" fmla="*/ 1671637 w 2371725"/>
                <a:gd name="connsiteY41" fmla="*/ 192882 h 1104900"/>
                <a:gd name="connsiteX42" fmla="*/ 1226344 w 2371725"/>
                <a:gd name="connsiteY42" fmla="*/ 250032 h 1104900"/>
                <a:gd name="connsiteX43" fmla="*/ 500062 w 2371725"/>
                <a:gd name="connsiteY43" fmla="*/ 333375 h 1104900"/>
                <a:gd name="connsiteX0" fmla="*/ 500062 w 2371725"/>
                <a:gd name="connsiteY0" fmla="*/ 333375 h 1088232"/>
                <a:gd name="connsiteX1" fmla="*/ 45244 w 2371725"/>
                <a:gd name="connsiteY1" fmla="*/ 397669 h 1088232"/>
                <a:gd name="connsiteX2" fmla="*/ 0 w 2371725"/>
                <a:gd name="connsiteY2" fmla="*/ 202407 h 1088232"/>
                <a:gd name="connsiteX3" fmla="*/ 95250 w 2371725"/>
                <a:gd name="connsiteY3" fmla="*/ 195263 h 1088232"/>
                <a:gd name="connsiteX4" fmla="*/ 164306 w 2371725"/>
                <a:gd name="connsiteY4" fmla="*/ 202407 h 1088232"/>
                <a:gd name="connsiteX5" fmla="*/ 395287 w 2371725"/>
                <a:gd name="connsiteY5" fmla="*/ 183357 h 1088232"/>
                <a:gd name="connsiteX6" fmla="*/ 907256 w 2371725"/>
                <a:gd name="connsiteY6" fmla="*/ 140494 h 1088232"/>
                <a:gd name="connsiteX7" fmla="*/ 1314450 w 2371725"/>
                <a:gd name="connsiteY7" fmla="*/ 104775 h 1088232"/>
                <a:gd name="connsiteX8" fmla="*/ 1716881 w 2371725"/>
                <a:gd name="connsiteY8" fmla="*/ 73819 h 1088232"/>
                <a:gd name="connsiteX9" fmla="*/ 1754981 w 2371725"/>
                <a:gd name="connsiteY9" fmla="*/ 45244 h 1088232"/>
                <a:gd name="connsiteX10" fmla="*/ 1788319 w 2371725"/>
                <a:gd name="connsiteY10" fmla="*/ 26194 h 1088232"/>
                <a:gd name="connsiteX11" fmla="*/ 1838325 w 2371725"/>
                <a:gd name="connsiteY11" fmla="*/ 9525 h 1088232"/>
                <a:gd name="connsiteX12" fmla="*/ 1895475 w 2371725"/>
                <a:gd name="connsiteY12" fmla="*/ 0 h 1088232"/>
                <a:gd name="connsiteX13" fmla="*/ 1955006 w 2371725"/>
                <a:gd name="connsiteY13" fmla="*/ 4763 h 1088232"/>
                <a:gd name="connsiteX14" fmla="*/ 1990725 w 2371725"/>
                <a:gd name="connsiteY14" fmla="*/ 16669 h 1088232"/>
                <a:gd name="connsiteX15" fmla="*/ 2074069 w 2371725"/>
                <a:gd name="connsiteY15" fmla="*/ 61913 h 1088232"/>
                <a:gd name="connsiteX16" fmla="*/ 2157412 w 2371725"/>
                <a:gd name="connsiteY16" fmla="*/ 121444 h 1088232"/>
                <a:gd name="connsiteX17" fmla="*/ 2274094 w 2371725"/>
                <a:gd name="connsiteY17" fmla="*/ 209550 h 1088232"/>
                <a:gd name="connsiteX18" fmla="*/ 2326481 w 2371725"/>
                <a:gd name="connsiteY18" fmla="*/ 257175 h 1088232"/>
                <a:gd name="connsiteX19" fmla="*/ 2362200 w 2371725"/>
                <a:gd name="connsiteY19" fmla="*/ 300038 h 1088232"/>
                <a:gd name="connsiteX20" fmla="*/ 2371725 w 2371725"/>
                <a:gd name="connsiteY20" fmla="*/ 326232 h 1088232"/>
                <a:gd name="connsiteX21" fmla="*/ 2371725 w 2371725"/>
                <a:gd name="connsiteY21" fmla="*/ 354807 h 1088232"/>
                <a:gd name="connsiteX22" fmla="*/ 2364581 w 2371725"/>
                <a:gd name="connsiteY22" fmla="*/ 392907 h 1088232"/>
                <a:gd name="connsiteX23" fmla="*/ 2347912 w 2371725"/>
                <a:gd name="connsiteY23" fmla="*/ 426244 h 1088232"/>
                <a:gd name="connsiteX24" fmla="*/ 2309812 w 2371725"/>
                <a:gd name="connsiteY24" fmla="*/ 466725 h 1088232"/>
                <a:gd name="connsiteX25" fmla="*/ 2252662 w 2371725"/>
                <a:gd name="connsiteY25" fmla="*/ 523875 h 1088232"/>
                <a:gd name="connsiteX26" fmla="*/ 2162175 w 2371725"/>
                <a:gd name="connsiteY26" fmla="*/ 750094 h 1088232"/>
                <a:gd name="connsiteX27" fmla="*/ 2023268 w 2371725"/>
                <a:gd name="connsiteY27" fmla="*/ 1058068 h 1088232"/>
                <a:gd name="connsiteX28" fmla="*/ 1816894 w 2371725"/>
                <a:gd name="connsiteY28" fmla="*/ 1088232 h 1088232"/>
                <a:gd name="connsiteX29" fmla="*/ 1835150 w 2371725"/>
                <a:gd name="connsiteY29" fmla="*/ 989012 h 1088232"/>
                <a:gd name="connsiteX30" fmla="*/ 1866900 w 2371725"/>
                <a:gd name="connsiteY30" fmla="*/ 802482 h 1088232"/>
                <a:gd name="connsiteX31" fmla="*/ 1919287 w 2371725"/>
                <a:gd name="connsiteY31" fmla="*/ 540544 h 1088232"/>
                <a:gd name="connsiteX32" fmla="*/ 1945481 w 2371725"/>
                <a:gd name="connsiteY32" fmla="*/ 414338 h 1088232"/>
                <a:gd name="connsiteX33" fmla="*/ 1950244 w 2371725"/>
                <a:gd name="connsiteY33" fmla="*/ 311944 h 1088232"/>
                <a:gd name="connsiteX34" fmla="*/ 1943100 w 2371725"/>
                <a:gd name="connsiteY34" fmla="*/ 238125 h 1088232"/>
                <a:gd name="connsiteX35" fmla="*/ 1933575 w 2371725"/>
                <a:gd name="connsiteY35" fmla="*/ 219075 h 1088232"/>
                <a:gd name="connsiteX36" fmla="*/ 1909762 w 2371725"/>
                <a:gd name="connsiteY36" fmla="*/ 197644 h 1088232"/>
                <a:gd name="connsiteX37" fmla="*/ 1881187 w 2371725"/>
                <a:gd name="connsiteY37" fmla="*/ 183357 h 1088232"/>
                <a:gd name="connsiteX38" fmla="*/ 1859756 w 2371725"/>
                <a:gd name="connsiteY38" fmla="*/ 178594 h 1088232"/>
                <a:gd name="connsiteX39" fmla="*/ 1816894 w 2371725"/>
                <a:gd name="connsiteY39" fmla="*/ 173832 h 1088232"/>
                <a:gd name="connsiteX40" fmla="*/ 1671637 w 2371725"/>
                <a:gd name="connsiteY40" fmla="*/ 192882 h 1088232"/>
                <a:gd name="connsiteX41" fmla="*/ 1226344 w 2371725"/>
                <a:gd name="connsiteY41" fmla="*/ 250032 h 1088232"/>
                <a:gd name="connsiteX42" fmla="*/ 500062 w 2371725"/>
                <a:gd name="connsiteY42" fmla="*/ 333375 h 1088232"/>
                <a:gd name="connsiteX0" fmla="*/ 500062 w 2371725"/>
                <a:gd name="connsiteY0" fmla="*/ 333375 h 1058068"/>
                <a:gd name="connsiteX1" fmla="*/ 45244 w 2371725"/>
                <a:gd name="connsiteY1" fmla="*/ 397669 h 1058068"/>
                <a:gd name="connsiteX2" fmla="*/ 0 w 2371725"/>
                <a:gd name="connsiteY2" fmla="*/ 202407 h 1058068"/>
                <a:gd name="connsiteX3" fmla="*/ 95250 w 2371725"/>
                <a:gd name="connsiteY3" fmla="*/ 195263 h 1058068"/>
                <a:gd name="connsiteX4" fmla="*/ 164306 w 2371725"/>
                <a:gd name="connsiteY4" fmla="*/ 202407 h 1058068"/>
                <a:gd name="connsiteX5" fmla="*/ 395287 w 2371725"/>
                <a:gd name="connsiteY5" fmla="*/ 183357 h 1058068"/>
                <a:gd name="connsiteX6" fmla="*/ 907256 w 2371725"/>
                <a:gd name="connsiteY6" fmla="*/ 140494 h 1058068"/>
                <a:gd name="connsiteX7" fmla="*/ 1314450 w 2371725"/>
                <a:gd name="connsiteY7" fmla="*/ 104775 h 1058068"/>
                <a:gd name="connsiteX8" fmla="*/ 1716881 w 2371725"/>
                <a:gd name="connsiteY8" fmla="*/ 73819 h 1058068"/>
                <a:gd name="connsiteX9" fmla="*/ 1754981 w 2371725"/>
                <a:gd name="connsiteY9" fmla="*/ 45244 h 1058068"/>
                <a:gd name="connsiteX10" fmla="*/ 1788319 w 2371725"/>
                <a:gd name="connsiteY10" fmla="*/ 26194 h 1058068"/>
                <a:gd name="connsiteX11" fmla="*/ 1838325 w 2371725"/>
                <a:gd name="connsiteY11" fmla="*/ 9525 h 1058068"/>
                <a:gd name="connsiteX12" fmla="*/ 1895475 w 2371725"/>
                <a:gd name="connsiteY12" fmla="*/ 0 h 1058068"/>
                <a:gd name="connsiteX13" fmla="*/ 1955006 w 2371725"/>
                <a:gd name="connsiteY13" fmla="*/ 4763 h 1058068"/>
                <a:gd name="connsiteX14" fmla="*/ 1990725 w 2371725"/>
                <a:gd name="connsiteY14" fmla="*/ 16669 h 1058068"/>
                <a:gd name="connsiteX15" fmla="*/ 2074069 w 2371725"/>
                <a:gd name="connsiteY15" fmla="*/ 61913 h 1058068"/>
                <a:gd name="connsiteX16" fmla="*/ 2157412 w 2371725"/>
                <a:gd name="connsiteY16" fmla="*/ 121444 h 1058068"/>
                <a:gd name="connsiteX17" fmla="*/ 2274094 w 2371725"/>
                <a:gd name="connsiteY17" fmla="*/ 209550 h 1058068"/>
                <a:gd name="connsiteX18" fmla="*/ 2326481 w 2371725"/>
                <a:gd name="connsiteY18" fmla="*/ 257175 h 1058068"/>
                <a:gd name="connsiteX19" fmla="*/ 2362200 w 2371725"/>
                <a:gd name="connsiteY19" fmla="*/ 300038 h 1058068"/>
                <a:gd name="connsiteX20" fmla="*/ 2371725 w 2371725"/>
                <a:gd name="connsiteY20" fmla="*/ 326232 h 1058068"/>
                <a:gd name="connsiteX21" fmla="*/ 2371725 w 2371725"/>
                <a:gd name="connsiteY21" fmla="*/ 354807 h 1058068"/>
                <a:gd name="connsiteX22" fmla="*/ 2364581 w 2371725"/>
                <a:gd name="connsiteY22" fmla="*/ 392907 h 1058068"/>
                <a:gd name="connsiteX23" fmla="*/ 2347912 w 2371725"/>
                <a:gd name="connsiteY23" fmla="*/ 426244 h 1058068"/>
                <a:gd name="connsiteX24" fmla="*/ 2309812 w 2371725"/>
                <a:gd name="connsiteY24" fmla="*/ 466725 h 1058068"/>
                <a:gd name="connsiteX25" fmla="*/ 2252662 w 2371725"/>
                <a:gd name="connsiteY25" fmla="*/ 523875 h 1058068"/>
                <a:gd name="connsiteX26" fmla="*/ 2162175 w 2371725"/>
                <a:gd name="connsiteY26" fmla="*/ 750094 h 1058068"/>
                <a:gd name="connsiteX27" fmla="*/ 2023268 w 2371725"/>
                <a:gd name="connsiteY27" fmla="*/ 1058068 h 1058068"/>
                <a:gd name="connsiteX28" fmla="*/ 1835150 w 2371725"/>
                <a:gd name="connsiteY28" fmla="*/ 989012 h 1058068"/>
                <a:gd name="connsiteX29" fmla="*/ 1866900 w 2371725"/>
                <a:gd name="connsiteY29" fmla="*/ 802482 h 1058068"/>
                <a:gd name="connsiteX30" fmla="*/ 1919287 w 2371725"/>
                <a:gd name="connsiteY30" fmla="*/ 540544 h 1058068"/>
                <a:gd name="connsiteX31" fmla="*/ 1945481 w 2371725"/>
                <a:gd name="connsiteY31" fmla="*/ 414338 h 1058068"/>
                <a:gd name="connsiteX32" fmla="*/ 1950244 w 2371725"/>
                <a:gd name="connsiteY32" fmla="*/ 311944 h 1058068"/>
                <a:gd name="connsiteX33" fmla="*/ 1943100 w 2371725"/>
                <a:gd name="connsiteY33" fmla="*/ 238125 h 1058068"/>
                <a:gd name="connsiteX34" fmla="*/ 1933575 w 2371725"/>
                <a:gd name="connsiteY34" fmla="*/ 219075 h 1058068"/>
                <a:gd name="connsiteX35" fmla="*/ 1909762 w 2371725"/>
                <a:gd name="connsiteY35" fmla="*/ 197644 h 1058068"/>
                <a:gd name="connsiteX36" fmla="*/ 1881187 w 2371725"/>
                <a:gd name="connsiteY36" fmla="*/ 183357 h 1058068"/>
                <a:gd name="connsiteX37" fmla="*/ 1859756 w 2371725"/>
                <a:gd name="connsiteY37" fmla="*/ 178594 h 1058068"/>
                <a:gd name="connsiteX38" fmla="*/ 1816894 w 2371725"/>
                <a:gd name="connsiteY38" fmla="*/ 173832 h 1058068"/>
                <a:gd name="connsiteX39" fmla="*/ 1671637 w 2371725"/>
                <a:gd name="connsiteY39" fmla="*/ 192882 h 1058068"/>
                <a:gd name="connsiteX40" fmla="*/ 1226344 w 2371725"/>
                <a:gd name="connsiteY40" fmla="*/ 250032 h 1058068"/>
                <a:gd name="connsiteX41" fmla="*/ 500062 w 2371725"/>
                <a:gd name="connsiteY41" fmla="*/ 333375 h 105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71725" h="1058068">
                  <a:moveTo>
                    <a:pt x="500062" y="333375"/>
                  </a:moveTo>
                  <a:lnTo>
                    <a:pt x="45244" y="397669"/>
                  </a:lnTo>
                  <a:lnTo>
                    <a:pt x="0" y="202407"/>
                  </a:lnTo>
                  <a:lnTo>
                    <a:pt x="95250" y="195263"/>
                  </a:lnTo>
                  <a:lnTo>
                    <a:pt x="164306" y="202407"/>
                  </a:lnTo>
                  <a:lnTo>
                    <a:pt x="395287" y="183357"/>
                  </a:lnTo>
                  <a:lnTo>
                    <a:pt x="907256" y="140494"/>
                  </a:lnTo>
                  <a:lnTo>
                    <a:pt x="1314450" y="104775"/>
                  </a:lnTo>
                  <a:lnTo>
                    <a:pt x="1716881" y="73819"/>
                  </a:lnTo>
                  <a:lnTo>
                    <a:pt x="1754981" y="45244"/>
                  </a:lnTo>
                  <a:lnTo>
                    <a:pt x="1788319" y="26194"/>
                  </a:lnTo>
                  <a:lnTo>
                    <a:pt x="1838325" y="9525"/>
                  </a:lnTo>
                  <a:lnTo>
                    <a:pt x="1895475" y="0"/>
                  </a:lnTo>
                  <a:lnTo>
                    <a:pt x="1955006" y="4763"/>
                  </a:lnTo>
                  <a:lnTo>
                    <a:pt x="1990725" y="16669"/>
                  </a:lnTo>
                  <a:lnTo>
                    <a:pt x="2074069" y="61913"/>
                  </a:lnTo>
                  <a:lnTo>
                    <a:pt x="2157412" y="121444"/>
                  </a:lnTo>
                  <a:lnTo>
                    <a:pt x="2274094" y="209550"/>
                  </a:lnTo>
                  <a:lnTo>
                    <a:pt x="2326481" y="257175"/>
                  </a:lnTo>
                  <a:lnTo>
                    <a:pt x="2362200" y="300038"/>
                  </a:lnTo>
                  <a:lnTo>
                    <a:pt x="2371725" y="326232"/>
                  </a:lnTo>
                  <a:lnTo>
                    <a:pt x="2371725" y="354807"/>
                  </a:lnTo>
                  <a:lnTo>
                    <a:pt x="2364581" y="392907"/>
                  </a:lnTo>
                  <a:lnTo>
                    <a:pt x="2347912" y="426244"/>
                  </a:lnTo>
                  <a:lnTo>
                    <a:pt x="2309812" y="466725"/>
                  </a:lnTo>
                  <a:lnTo>
                    <a:pt x="2252662" y="523875"/>
                  </a:lnTo>
                  <a:lnTo>
                    <a:pt x="2162175" y="750094"/>
                  </a:lnTo>
                  <a:lnTo>
                    <a:pt x="2023268" y="1058068"/>
                  </a:lnTo>
                  <a:lnTo>
                    <a:pt x="1835150" y="989012"/>
                  </a:lnTo>
                  <a:lnTo>
                    <a:pt x="1866900" y="802482"/>
                  </a:lnTo>
                  <a:lnTo>
                    <a:pt x="1919287" y="540544"/>
                  </a:lnTo>
                  <a:lnTo>
                    <a:pt x="1945481" y="414338"/>
                  </a:lnTo>
                  <a:lnTo>
                    <a:pt x="1950244" y="311944"/>
                  </a:lnTo>
                  <a:lnTo>
                    <a:pt x="1943100" y="238125"/>
                  </a:lnTo>
                  <a:lnTo>
                    <a:pt x="1933575" y="219075"/>
                  </a:lnTo>
                  <a:lnTo>
                    <a:pt x="1909762" y="197644"/>
                  </a:lnTo>
                  <a:lnTo>
                    <a:pt x="1881187" y="183357"/>
                  </a:lnTo>
                  <a:lnTo>
                    <a:pt x="1859756" y="178594"/>
                  </a:lnTo>
                  <a:lnTo>
                    <a:pt x="1816894" y="173832"/>
                  </a:lnTo>
                  <a:lnTo>
                    <a:pt x="1671637" y="192882"/>
                  </a:lnTo>
                  <a:lnTo>
                    <a:pt x="1226344" y="250032"/>
                  </a:lnTo>
                  <a:lnTo>
                    <a:pt x="50006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3598E0D3-3F41-6449-93C3-6A386A8B5822}"/>
                </a:ext>
              </a:extLst>
            </p:cNvPr>
            <p:cNvSpPr/>
            <p:nvPr/>
          </p:nvSpPr>
          <p:spPr>
            <a:xfrm>
              <a:off x="4116388" y="5592763"/>
              <a:ext cx="1876425" cy="301625"/>
            </a:xfrm>
            <a:custGeom>
              <a:avLst/>
              <a:gdLst>
                <a:gd name="connsiteX0" fmla="*/ 442913 w 1876425"/>
                <a:gd name="connsiteY0" fmla="*/ 266700 h 300038"/>
                <a:gd name="connsiteX1" fmla="*/ 30957 w 1876425"/>
                <a:gd name="connsiteY1" fmla="*/ 300038 h 300038"/>
                <a:gd name="connsiteX2" fmla="*/ 0 w 1876425"/>
                <a:gd name="connsiteY2" fmla="*/ 161925 h 300038"/>
                <a:gd name="connsiteX3" fmla="*/ 297657 w 1876425"/>
                <a:gd name="connsiteY3" fmla="*/ 133350 h 300038"/>
                <a:gd name="connsiteX4" fmla="*/ 766763 w 1876425"/>
                <a:gd name="connsiteY4" fmla="*/ 85725 h 300038"/>
                <a:gd name="connsiteX5" fmla="*/ 1083469 w 1876425"/>
                <a:gd name="connsiteY5" fmla="*/ 57150 h 300038"/>
                <a:gd name="connsiteX6" fmla="*/ 1431132 w 1876425"/>
                <a:gd name="connsiteY6" fmla="*/ 21432 h 300038"/>
                <a:gd name="connsiteX7" fmla="*/ 1662113 w 1876425"/>
                <a:gd name="connsiteY7" fmla="*/ 0 h 300038"/>
                <a:gd name="connsiteX8" fmla="*/ 1831182 w 1876425"/>
                <a:gd name="connsiteY8" fmla="*/ 69057 h 300038"/>
                <a:gd name="connsiteX9" fmla="*/ 1850232 w 1876425"/>
                <a:gd name="connsiteY9" fmla="*/ 85725 h 300038"/>
                <a:gd name="connsiteX10" fmla="*/ 1864519 w 1876425"/>
                <a:gd name="connsiteY10" fmla="*/ 107157 h 300038"/>
                <a:gd name="connsiteX11" fmla="*/ 1874044 w 1876425"/>
                <a:gd name="connsiteY11" fmla="*/ 130969 h 300038"/>
                <a:gd name="connsiteX12" fmla="*/ 1876425 w 1876425"/>
                <a:gd name="connsiteY12" fmla="*/ 161925 h 300038"/>
                <a:gd name="connsiteX13" fmla="*/ 1869282 w 1876425"/>
                <a:gd name="connsiteY13" fmla="*/ 207169 h 300038"/>
                <a:gd name="connsiteX14" fmla="*/ 1859757 w 1876425"/>
                <a:gd name="connsiteY14" fmla="*/ 238125 h 300038"/>
                <a:gd name="connsiteX15" fmla="*/ 1843088 w 1876425"/>
                <a:gd name="connsiteY15" fmla="*/ 257175 h 300038"/>
                <a:gd name="connsiteX16" fmla="*/ 1816894 w 1876425"/>
                <a:gd name="connsiteY16" fmla="*/ 269082 h 300038"/>
                <a:gd name="connsiteX17" fmla="*/ 1781175 w 1876425"/>
                <a:gd name="connsiteY17" fmla="*/ 266700 h 300038"/>
                <a:gd name="connsiteX18" fmla="*/ 1721644 w 1876425"/>
                <a:gd name="connsiteY18" fmla="*/ 259557 h 300038"/>
                <a:gd name="connsiteX19" fmla="*/ 1664494 w 1876425"/>
                <a:gd name="connsiteY19" fmla="*/ 242888 h 300038"/>
                <a:gd name="connsiteX20" fmla="*/ 1574007 w 1876425"/>
                <a:gd name="connsiteY20" fmla="*/ 228600 h 300038"/>
                <a:gd name="connsiteX21" fmla="*/ 1395413 w 1876425"/>
                <a:gd name="connsiteY21" fmla="*/ 221457 h 300038"/>
                <a:gd name="connsiteX22" fmla="*/ 1171575 w 1876425"/>
                <a:gd name="connsiteY22" fmla="*/ 226219 h 300038"/>
                <a:gd name="connsiteX23" fmla="*/ 912019 w 1876425"/>
                <a:gd name="connsiteY23" fmla="*/ 238125 h 300038"/>
                <a:gd name="connsiteX24" fmla="*/ 442913 w 1876425"/>
                <a:gd name="connsiteY24" fmla="*/ 266700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6425" h="300038">
                  <a:moveTo>
                    <a:pt x="442913" y="266700"/>
                  </a:moveTo>
                  <a:lnTo>
                    <a:pt x="30957" y="300038"/>
                  </a:lnTo>
                  <a:lnTo>
                    <a:pt x="0" y="161925"/>
                  </a:lnTo>
                  <a:lnTo>
                    <a:pt x="297657" y="133350"/>
                  </a:lnTo>
                  <a:lnTo>
                    <a:pt x="766763" y="85725"/>
                  </a:lnTo>
                  <a:lnTo>
                    <a:pt x="1083469" y="57150"/>
                  </a:lnTo>
                  <a:lnTo>
                    <a:pt x="1431132" y="21432"/>
                  </a:lnTo>
                  <a:lnTo>
                    <a:pt x="1662113" y="0"/>
                  </a:lnTo>
                  <a:lnTo>
                    <a:pt x="1831182" y="69057"/>
                  </a:lnTo>
                  <a:lnTo>
                    <a:pt x="1850232" y="85725"/>
                  </a:lnTo>
                  <a:lnTo>
                    <a:pt x="1864519" y="107157"/>
                  </a:lnTo>
                  <a:lnTo>
                    <a:pt x="1874044" y="130969"/>
                  </a:lnTo>
                  <a:lnTo>
                    <a:pt x="1876425" y="161925"/>
                  </a:lnTo>
                  <a:lnTo>
                    <a:pt x="1869282" y="207169"/>
                  </a:lnTo>
                  <a:lnTo>
                    <a:pt x="1859757" y="238125"/>
                  </a:lnTo>
                  <a:lnTo>
                    <a:pt x="1843088" y="257175"/>
                  </a:lnTo>
                  <a:lnTo>
                    <a:pt x="1816894" y="269082"/>
                  </a:lnTo>
                  <a:lnTo>
                    <a:pt x="1781175" y="266700"/>
                  </a:lnTo>
                  <a:lnTo>
                    <a:pt x="1721644" y="259557"/>
                  </a:lnTo>
                  <a:lnTo>
                    <a:pt x="1664494" y="242888"/>
                  </a:lnTo>
                  <a:lnTo>
                    <a:pt x="1574007" y="228600"/>
                  </a:lnTo>
                  <a:lnTo>
                    <a:pt x="1395413" y="221457"/>
                  </a:lnTo>
                  <a:lnTo>
                    <a:pt x="1171575" y="226219"/>
                  </a:lnTo>
                  <a:lnTo>
                    <a:pt x="912019" y="238125"/>
                  </a:lnTo>
                  <a:lnTo>
                    <a:pt x="442913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8411477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68269E3-EDAD-CB42-985C-6EA965A3F0C4}"/>
              </a:ext>
            </a:extLst>
          </p:cNvPr>
          <p:cNvSpPr/>
          <p:nvPr/>
        </p:nvSpPr>
        <p:spPr>
          <a:xfrm>
            <a:off x="3360738" y="1643063"/>
            <a:ext cx="1743075" cy="1071562"/>
          </a:xfrm>
          <a:custGeom>
            <a:avLst/>
            <a:gdLst>
              <a:gd name="connsiteX0" fmla="*/ 685800 w 1743075"/>
              <a:gd name="connsiteY0" fmla="*/ 304800 h 1071562"/>
              <a:gd name="connsiteX1" fmla="*/ 357187 w 1743075"/>
              <a:gd name="connsiteY1" fmla="*/ 357187 h 1071562"/>
              <a:gd name="connsiteX2" fmla="*/ 285750 w 1743075"/>
              <a:gd name="connsiteY2" fmla="*/ 366712 h 1071562"/>
              <a:gd name="connsiteX3" fmla="*/ 207169 w 1743075"/>
              <a:gd name="connsiteY3" fmla="*/ 373856 h 1071562"/>
              <a:gd name="connsiteX4" fmla="*/ 130969 w 1743075"/>
              <a:gd name="connsiteY4" fmla="*/ 381000 h 1071562"/>
              <a:gd name="connsiteX5" fmla="*/ 33337 w 1743075"/>
              <a:gd name="connsiteY5" fmla="*/ 371475 h 1071562"/>
              <a:gd name="connsiteX6" fmla="*/ 0 w 1743075"/>
              <a:gd name="connsiteY6" fmla="*/ 257175 h 1071562"/>
              <a:gd name="connsiteX7" fmla="*/ 171450 w 1743075"/>
              <a:gd name="connsiteY7" fmla="*/ 238125 h 1071562"/>
              <a:gd name="connsiteX8" fmla="*/ 573881 w 1743075"/>
              <a:gd name="connsiteY8" fmla="*/ 171450 h 1071562"/>
              <a:gd name="connsiteX9" fmla="*/ 933450 w 1743075"/>
              <a:gd name="connsiteY9" fmla="*/ 114300 h 1071562"/>
              <a:gd name="connsiteX10" fmla="*/ 1154906 w 1743075"/>
              <a:gd name="connsiteY10" fmla="*/ 78581 h 1071562"/>
              <a:gd name="connsiteX11" fmla="*/ 1233487 w 1743075"/>
              <a:gd name="connsiteY11" fmla="*/ 64293 h 1071562"/>
              <a:gd name="connsiteX12" fmla="*/ 1300162 w 1743075"/>
              <a:gd name="connsiteY12" fmla="*/ 42862 h 1071562"/>
              <a:gd name="connsiteX13" fmla="*/ 1378744 w 1743075"/>
              <a:gd name="connsiteY13" fmla="*/ 11906 h 1071562"/>
              <a:gd name="connsiteX14" fmla="*/ 1409700 w 1743075"/>
              <a:gd name="connsiteY14" fmla="*/ 0 h 1071562"/>
              <a:gd name="connsiteX15" fmla="*/ 1471612 w 1743075"/>
              <a:gd name="connsiteY15" fmla="*/ 26193 h 1071562"/>
              <a:gd name="connsiteX16" fmla="*/ 1564481 w 1743075"/>
              <a:gd name="connsiteY16" fmla="*/ 90487 h 1071562"/>
              <a:gd name="connsiteX17" fmla="*/ 1638300 w 1743075"/>
              <a:gd name="connsiteY17" fmla="*/ 140493 h 1071562"/>
              <a:gd name="connsiteX18" fmla="*/ 1685925 w 1743075"/>
              <a:gd name="connsiteY18" fmla="*/ 176212 h 1071562"/>
              <a:gd name="connsiteX19" fmla="*/ 1724025 w 1743075"/>
              <a:gd name="connsiteY19" fmla="*/ 214312 h 1071562"/>
              <a:gd name="connsiteX20" fmla="*/ 1738312 w 1743075"/>
              <a:gd name="connsiteY20" fmla="*/ 245268 h 1071562"/>
              <a:gd name="connsiteX21" fmla="*/ 1743075 w 1743075"/>
              <a:gd name="connsiteY21" fmla="*/ 266700 h 1071562"/>
              <a:gd name="connsiteX22" fmla="*/ 1733550 w 1743075"/>
              <a:gd name="connsiteY22" fmla="*/ 292893 h 1071562"/>
              <a:gd name="connsiteX23" fmla="*/ 1707356 w 1743075"/>
              <a:gd name="connsiteY23" fmla="*/ 323850 h 1071562"/>
              <a:gd name="connsiteX24" fmla="*/ 1633537 w 1743075"/>
              <a:gd name="connsiteY24" fmla="*/ 397668 h 1071562"/>
              <a:gd name="connsiteX25" fmla="*/ 1585912 w 1743075"/>
              <a:gd name="connsiteY25" fmla="*/ 516731 h 1071562"/>
              <a:gd name="connsiteX26" fmla="*/ 1488281 w 1743075"/>
              <a:gd name="connsiteY26" fmla="*/ 783431 h 1071562"/>
              <a:gd name="connsiteX27" fmla="*/ 1407319 w 1743075"/>
              <a:gd name="connsiteY27" fmla="*/ 1028700 h 1071562"/>
              <a:gd name="connsiteX28" fmla="*/ 1383506 w 1743075"/>
              <a:gd name="connsiteY28" fmla="*/ 1052512 h 1071562"/>
              <a:gd name="connsiteX29" fmla="*/ 1357312 w 1743075"/>
              <a:gd name="connsiteY29" fmla="*/ 1066800 h 1071562"/>
              <a:gd name="connsiteX30" fmla="*/ 1331119 w 1743075"/>
              <a:gd name="connsiteY30" fmla="*/ 1071562 h 1071562"/>
              <a:gd name="connsiteX31" fmla="*/ 1307306 w 1743075"/>
              <a:gd name="connsiteY31" fmla="*/ 1066800 h 1071562"/>
              <a:gd name="connsiteX32" fmla="*/ 1271587 w 1743075"/>
              <a:gd name="connsiteY32" fmla="*/ 1042987 h 1071562"/>
              <a:gd name="connsiteX33" fmla="*/ 1228725 w 1743075"/>
              <a:gd name="connsiteY33" fmla="*/ 1009650 h 1071562"/>
              <a:gd name="connsiteX34" fmla="*/ 1257300 w 1743075"/>
              <a:gd name="connsiteY34" fmla="*/ 857250 h 1071562"/>
              <a:gd name="connsiteX35" fmla="*/ 1319212 w 1743075"/>
              <a:gd name="connsiteY35" fmla="*/ 609600 h 1071562"/>
              <a:gd name="connsiteX36" fmla="*/ 1352550 w 1743075"/>
              <a:gd name="connsiteY36" fmla="*/ 438150 h 1071562"/>
              <a:gd name="connsiteX37" fmla="*/ 1364456 w 1743075"/>
              <a:gd name="connsiteY37" fmla="*/ 338137 h 1071562"/>
              <a:gd name="connsiteX38" fmla="*/ 1364456 w 1743075"/>
              <a:gd name="connsiteY38" fmla="*/ 290512 h 1071562"/>
              <a:gd name="connsiteX39" fmla="*/ 1359694 w 1743075"/>
              <a:gd name="connsiteY39" fmla="*/ 261937 h 1071562"/>
              <a:gd name="connsiteX40" fmla="*/ 1347787 w 1743075"/>
              <a:gd name="connsiteY40" fmla="*/ 245268 h 1071562"/>
              <a:gd name="connsiteX41" fmla="*/ 1328737 w 1743075"/>
              <a:gd name="connsiteY41" fmla="*/ 235743 h 1071562"/>
              <a:gd name="connsiteX42" fmla="*/ 1302544 w 1743075"/>
              <a:gd name="connsiteY42" fmla="*/ 228600 h 1071562"/>
              <a:gd name="connsiteX43" fmla="*/ 1238250 w 1743075"/>
              <a:gd name="connsiteY43" fmla="*/ 228600 h 1071562"/>
              <a:gd name="connsiteX44" fmla="*/ 685800 w 1743075"/>
              <a:gd name="connsiteY44" fmla="*/ 304800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43075" h="1071562">
                <a:moveTo>
                  <a:pt x="685800" y="304800"/>
                </a:moveTo>
                <a:lnTo>
                  <a:pt x="357187" y="357187"/>
                </a:lnTo>
                <a:lnTo>
                  <a:pt x="285750" y="366712"/>
                </a:lnTo>
                <a:lnTo>
                  <a:pt x="207169" y="373856"/>
                </a:lnTo>
                <a:lnTo>
                  <a:pt x="130969" y="381000"/>
                </a:lnTo>
                <a:lnTo>
                  <a:pt x="33337" y="371475"/>
                </a:lnTo>
                <a:lnTo>
                  <a:pt x="0" y="257175"/>
                </a:lnTo>
                <a:lnTo>
                  <a:pt x="171450" y="238125"/>
                </a:lnTo>
                <a:lnTo>
                  <a:pt x="573881" y="171450"/>
                </a:lnTo>
                <a:lnTo>
                  <a:pt x="933450" y="114300"/>
                </a:lnTo>
                <a:lnTo>
                  <a:pt x="1154906" y="78581"/>
                </a:lnTo>
                <a:lnTo>
                  <a:pt x="1233487" y="64293"/>
                </a:lnTo>
                <a:lnTo>
                  <a:pt x="1300162" y="42862"/>
                </a:lnTo>
                <a:lnTo>
                  <a:pt x="1378744" y="11906"/>
                </a:lnTo>
                <a:lnTo>
                  <a:pt x="1409700" y="0"/>
                </a:lnTo>
                <a:lnTo>
                  <a:pt x="1471612" y="26193"/>
                </a:lnTo>
                <a:lnTo>
                  <a:pt x="1564481" y="90487"/>
                </a:lnTo>
                <a:lnTo>
                  <a:pt x="1638300" y="140493"/>
                </a:lnTo>
                <a:lnTo>
                  <a:pt x="1685925" y="176212"/>
                </a:lnTo>
                <a:lnTo>
                  <a:pt x="1724025" y="214312"/>
                </a:lnTo>
                <a:lnTo>
                  <a:pt x="1738312" y="245268"/>
                </a:lnTo>
                <a:lnTo>
                  <a:pt x="1743075" y="266700"/>
                </a:lnTo>
                <a:lnTo>
                  <a:pt x="1733550" y="292893"/>
                </a:lnTo>
                <a:lnTo>
                  <a:pt x="1707356" y="323850"/>
                </a:lnTo>
                <a:lnTo>
                  <a:pt x="1633537" y="397668"/>
                </a:lnTo>
                <a:lnTo>
                  <a:pt x="1585912" y="516731"/>
                </a:lnTo>
                <a:lnTo>
                  <a:pt x="1488281" y="783431"/>
                </a:lnTo>
                <a:lnTo>
                  <a:pt x="1407319" y="1028700"/>
                </a:lnTo>
                <a:lnTo>
                  <a:pt x="1383506" y="1052512"/>
                </a:lnTo>
                <a:lnTo>
                  <a:pt x="1357312" y="1066800"/>
                </a:lnTo>
                <a:lnTo>
                  <a:pt x="1331119" y="1071562"/>
                </a:lnTo>
                <a:lnTo>
                  <a:pt x="1307306" y="1066800"/>
                </a:lnTo>
                <a:lnTo>
                  <a:pt x="1271587" y="1042987"/>
                </a:lnTo>
                <a:lnTo>
                  <a:pt x="1228725" y="1009650"/>
                </a:lnTo>
                <a:lnTo>
                  <a:pt x="1257300" y="857250"/>
                </a:lnTo>
                <a:lnTo>
                  <a:pt x="1319212" y="609600"/>
                </a:lnTo>
                <a:lnTo>
                  <a:pt x="1352550" y="438150"/>
                </a:lnTo>
                <a:lnTo>
                  <a:pt x="1364456" y="338137"/>
                </a:lnTo>
                <a:lnTo>
                  <a:pt x="1364456" y="290512"/>
                </a:lnTo>
                <a:lnTo>
                  <a:pt x="1359694" y="261937"/>
                </a:lnTo>
                <a:lnTo>
                  <a:pt x="1347787" y="245268"/>
                </a:lnTo>
                <a:lnTo>
                  <a:pt x="1328737" y="235743"/>
                </a:lnTo>
                <a:lnTo>
                  <a:pt x="1302544" y="228600"/>
                </a:lnTo>
                <a:lnTo>
                  <a:pt x="1238250" y="228600"/>
                </a:lnTo>
                <a:lnTo>
                  <a:pt x="685800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F1A7B9E-8A6F-364D-A0DE-07F7F1E30F7E}"/>
              </a:ext>
            </a:extLst>
          </p:cNvPr>
          <p:cNvSpPr/>
          <p:nvPr/>
        </p:nvSpPr>
        <p:spPr>
          <a:xfrm rot="16200000">
            <a:off x="4849019" y="3045619"/>
            <a:ext cx="1905000" cy="433388"/>
          </a:xfrm>
          <a:custGeom>
            <a:avLst/>
            <a:gdLst>
              <a:gd name="connsiteX0" fmla="*/ 1090613 w 1905000"/>
              <a:gd name="connsiteY0" fmla="*/ 364331 h 433387"/>
              <a:gd name="connsiteX1" fmla="*/ 692944 w 1905000"/>
              <a:gd name="connsiteY1" fmla="*/ 364331 h 433387"/>
              <a:gd name="connsiteX2" fmla="*/ 478631 w 1905000"/>
              <a:gd name="connsiteY2" fmla="*/ 366712 h 433387"/>
              <a:gd name="connsiteX3" fmla="*/ 369094 w 1905000"/>
              <a:gd name="connsiteY3" fmla="*/ 366712 h 433387"/>
              <a:gd name="connsiteX4" fmla="*/ 250031 w 1905000"/>
              <a:gd name="connsiteY4" fmla="*/ 364331 h 433387"/>
              <a:gd name="connsiteX5" fmla="*/ 185738 w 1905000"/>
              <a:gd name="connsiteY5" fmla="*/ 359568 h 433387"/>
              <a:gd name="connsiteX6" fmla="*/ 121444 w 1905000"/>
              <a:gd name="connsiteY6" fmla="*/ 350043 h 433387"/>
              <a:gd name="connsiteX7" fmla="*/ 83344 w 1905000"/>
              <a:gd name="connsiteY7" fmla="*/ 340518 h 433387"/>
              <a:gd name="connsiteX8" fmla="*/ 42863 w 1905000"/>
              <a:gd name="connsiteY8" fmla="*/ 321468 h 433387"/>
              <a:gd name="connsiteX9" fmla="*/ 21431 w 1905000"/>
              <a:gd name="connsiteY9" fmla="*/ 307181 h 433387"/>
              <a:gd name="connsiteX10" fmla="*/ 4763 w 1905000"/>
              <a:gd name="connsiteY10" fmla="*/ 285750 h 433387"/>
              <a:gd name="connsiteX11" fmla="*/ 0 w 1905000"/>
              <a:gd name="connsiteY11" fmla="*/ 264318 h 433387"/>
              <a:gd name="connsiteX12" fmla="*/ 2381 w 1905000"/>
              <a:gd name="connsiteY12" fmla="*/ 240506 h 433387"/>
              <a:gd name="connsiteX13" fmla="*/ 11906 w 1905000"/>
              <a:gd name="connsiteY13" fmla="*/ 216693 h 433387"/>
              <a:gd name="connsiteX14" fmla="*/ 40481 w 1905000"/>
              <a:gd name="connsiteY14" fmla="*/ 192881 h 433387"/>
              <a:gd name="connsiteX15" fmla="*/ 88106 w 1905000"/>
              <a:gd name="connsiteY15" fmla="*/ 164306 h 433387"/>
              <a:gd name="connsiteX16" fmla="*/ 152400 w 1905000"/>
              <a:gd name="connsiteY16" fmla="*/ 140493 h 433387"/>
              <a:gd name="connsiteX17" fmla="*/ 219075 w 1905000"/>
              <a:gd name="connsiteY17" fmla="*/ 121443 h 433387"/>
              <a:gd name="connsiteX18" fmla="*/ 319088 w 1905000"/>
              <a:gd name="connsiteY18" fmla="*/ 97631 h 433387"/>
              <a:gd name="connsiteX19" fmla="*/ 347663 w 1905000"/>
              <a:gd name="connsiteY19" fmla="*/ 104775 h 433387"/>
              <a:gd name="connsiteX20" fmla="*/ 397669 w 1905000"/>
              <a:gd name="connsiteY20" fmla="*/ 119062 h 433387"/>
              <a:gd name="connsiteX21" fmla="*/ 452438 w 1905000"/>
              <a:gd name="connsiteY21" fmla="*/ 130968 h 433387"/>
              <a:gd name="connsiteX22" fmla="*/ 500063 w 1905000"/>
              <a:gd name="connsiteY22" fmla="*/ 138112 h 433387"/>
              <a:gd name="connsiteX23" fmla="*/ 600075 w 1905000"/>
              <a:gd name="connsiteY23" fmla="*/ 142875 h 433387"/>
              <a:gd name="connsiteX24" fmla="*/ 1019175 w 1905000"/>
              <a:gd name="connsiteY24" fmla="*/ 152400 h 433387"/>
              <a:gd name="connsiteX25" fmla="*/ 1381125 w 1905000"/>
              <a:gd name="connsiteY25" fmla="*/ 164306 h 433387"/>
              <a:gd name="connsiteX26" fmla="*/ 1473994 w 1905000"/>
              <a:gd name="connsiteY26" fmla="*/ 161925 h 433387"/>
              <a:gd name="connsiteX27" fmla="*/ 1540669 w 1905000"/>
              <a:gd name="connsiteY27" fmla="*/ 159543 h 433387"/>
              <a:gd name="connsiteX28" fmla="*/ 1588294 w 1905000"/>
              <a:gd name="connsiteY28" fmla="*/ 152400 h 433387"/>
              <a:gd name="connsiteX29" fmla="*/ 1695450 w 1905000"/>
              <a:gd name="connsiteY29" fmla="*/ 130968 h 433387"/>
              <a:gd name="connsiteX30" fmla="*/ 1740694 w 1905000"/>
              <a:gd name="connsiteY30" fmla="*/ 109537 h 433387"/>
              <a:gd name="connsiteX31" fmla="*/ 1788319 w 1905000"/>
              <a:gd name="connsiteY31" fmla="*/ 71437 h 433387"/>
              <a:gd name="connsiteX32" fmla="*/ 1835944 w 1905000"/>
              <a:gd name="connsiteY32" fmla="*/ 28575 h 433387"/>
              <a:gd name="connsiteX33" fmla="*/ 1857375 w 1905000"/>
              <a:gd name="connsiteY33" fmla="*/ 7143 h 433387"/>
              <a:gd name="connsiteX34" fmla="*/ 1881188 w 1905000"/>
              <a:gd name="connsiteY34" fmla="*/ 0 h 433387"/>
              <a:gd name="connsiteX35" fmla="*/ 1897856 w 1905000"/>
              <a:gd name="connsiteY35" fmla="*/ 4762 h 433387"/>
              <a:gd name="connsiteX36" fmla="*/ 1905000 w 1905000"/>
              <a:gd name="connsiteY36" fmla="*/ 16668 h 433387"/>
              <a:gd name="connsiteX37" fmla="*/ 1897856 w 1905000"/>
              <a:gd name="connsiteY37" fmla="*/ 50006 h 433387"/>
              <a:gd name="connsiteX38" fmla="*/ 1866900 w 1905000"/>
              <a:gd name="connsiteY38" fmla="*/ 135731 h 433387"/>
              <a:gd name="connsiteX39" fmla="*/ 1840706 w 1905000"/>
              <a:gd name="connsiteY39" fmla="*/ 183356 h 433387"/>
              <a:gd name="connsiteX40" fmla="*/ 1785938 w 1905000"/>
              <a:gd name="connsiteY40" fmla="*/ 269081 h 433387"/>
              <a:gd name="connsiteX41" fmla="*/ 1738313 w 1905000"/>
              <a:gd name="connsiteY41" fmla="*/ 321468 h 433387"/>
              <a:gd name="connsiteX42" fmla="*/ 1719263 w 1905000"/>
              <a:gd name="connsiteY42" fmla="*/ 342900 h 433387"/>
              <a:gd name="connsiteX43" fmla="*/ 1683544 w 1905000"/>
              <a:gd name="connsiteY43" fmla="*/ 390525 h 433387"/>
              <a:gd name="connsiteX44" fmla="*/ 1662113 w 1905000"/>
              <a:gd name="connsiteY44" fmla="*/ 411956 h 433387"/>
              <a:gd name="connsiteX45" fmla="*/ 1645444 w 1905000"/>
              <a:gd name="connsiteY45" fmla="*/ 423862 h 433387"/>
              <a:gd name="connsiteX46" fmla="*/ 1612106 w 1905000"/>
              <a:gd name="connsiteY46" fmla="*/ 433387 h 433387"/>
              <a:gd name="connsiteX47" fmla="*/ 1595438 w 1905000"/>
              <a:gd name="connsiteY47" fmla="*/ 431006 h 433387"/>
              <a:gd name="connsiteX48" fmla="*/ 1574006 w 1905000"/>
              <a:gd name="connsiteY48" fmla="*/ 416718 h 433387"/>
              <a:gd name="connsiteX49" fmla="*/ 1538288 w 1905000"/>
              <a:gd name="connsiteY49" fmla="*/ 392906 h 433387"/>
              <a:gd name="connsiteX50" fmla="*/ 1516856 w 1905000"/>
              <a:gd name="connsiteY50" fmla="*/ 376237 h 433387"/>
              <a:gd name="connsiteX51" fmla="*/ 1476375 w 1905000"/>
              <a:gd name="connsiteY51" fmla="*/ 366712 h 433387"/>
              <a:gd name="connsiteX52" fmla="*/ 1381125 w 1905000"/>
              <a:gd name="connsiteY52" fmla="*/ 364331 h 433387"/>
              <a:gd name="connsiteX53" fmla="*/ 1090613 w 1905000"/>
              <a:gd name="connsiteY53" fmla="*/ 364331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05000" h="433387">
                <a:moveTo>
                  <a:pt x="1090613" y="364331"/>
                </a:moveTo>
                <a:lnTo>
                  <a:pt x="692944" y="364331"/>
                </a:lnTo>
                <a:lnTo>
                  <a:pt x="478631" y="366712"/>
                </a:lnTo>
                <a:lnTo>
                  <a:pt x="369094" y="366712"/>
                </a:lnTo>
                <a:lnTo>
                  <a:pt x="250031" y="364331"/>
                </a:lnTo>
                <a:lnTo>
                  <a:pt x="185738" y="359568"/>
                </a:lnTo>
                <a:lnTo>
                  <a:pt x="121444" y="350043"/>
                </a:lnTo>
                <a:lnTo>
                  <a:pt x="83344" y="340518"/>
                </a:lnTo>
                <a:lnTo>
                  <a:pt x="42863" y="321468"/>
                </a:lnTo>
                <a:lnTo>
                  <a:pt x="21431" y="307181"/>
                </a:lnTo>
                <a:lnTo>
                  <a:pt x="4763" y="285750"/>
                </a:lnTo>
                <a:lnTo>
                  <a:pt x="0" y="264318"/>
                </a:lnTo>
                <a:lnTo>
                  <a:pt x="2381" y="240506"/>
                </a:lnTo>
                <a:lnTo>
                  <a:pt x="11906" y="216693"/>
                </a:lnTo>
                <a:lnTo>
                  <a:pt x="40481" y="192881"/>
                </a:lnTo>
                <a:lnTo>
                  <a:pt x="88106" y="164306"/>
                </a:lnTo>
                <a:lnTo>
                  <a:pt x="152400" y="140493"/>
                </a:lnTo>
                <a:lnTo>
                  <a:pt x="219075" y="121443"/>
                </a:lnTo>
                <a:lnTo>
                  <a:pt x="319088" y="97631"/>
                </a:lnTo>
                <a:lnTo>
                  <a:pt x="347663" y="104775"/>
                </a:lnTo>
                <a:lnTo>
                  <a:pt x="397669" y="119062"/>
                </a:lnTo>
                <a:lnTo>
                  <a:pt x="452438" y="130968"/>
                </a:lnTo>
                <a:lnTo>
                  <a:pt x="500063" y="138112"/>
                </a:lnTo>
                <a:lnTo>
                  <a:pt x="600075" y="142875"/>
                </a:lnTo>
                <a:lnTo>
                  <a:pt x="1019175" y="152400"/>
                </a:lnTo>
                <a:lnTo>
                  <a:pt x="1381125" y="164306"/>
                </a:lnTo>
                <a:lnTo>
                  <a:pt x="1473994" y="161925"/>
                </a:lnTo>
                <a:lnTo>
                  <a:pt x="1540669" y="159543"/>
                </a:lnTo>
                <a:lnTo>
                  <a:pt x="1588294" y="152400"/>
                </a:lnTo>
                <a:lnTo>
                  <a:pt x="1695450" y="130968"/>
                </a:lnTo>
                <a:lnTo>
                  <a:pt x="1740694" y="109537"/>
                </a:lnTo>
                <a:lnTo>
                  <a:pt x="1788319" y="71437"/>
                </a:lnTo>
                <a:lnTo>
                  <a:pt x="1835944" y="28575"/>
                </a:lnTo>
                <a:lnTo>
                  <a:pt x="1857375" y="7143"/>
                </a:lnTo>
                <a:lnTo>
                  <a:pt x="1881188" y="0"/>
                </a:lnTo>
                <a:lnTo>
                  <a:pt x="1897856" y="4762"/>
                </a:lnTo>
                <a:lnTo>
                  <a:pt x="1905000" y="16668"/>
                </a:lnTo>
                <a:lnTo>
                  <a:pt x="1897856" y="50006"/>
                </a:lnTo>
                <a:lnTo>
                  <a:pt x="1866900" y="135731"/>
                </a:lnTo>
                <a:lnTo>
                  <a:pt x="1840706" y="183356"/>
                </a:lnTo>
                <a:lnTo>
                  <a:pt x="1785938" y="269081"/>
                </a:lnTo>
                <a:lnTo>
                  <a:pt x="1738313" y="321468"/>
                </a:lnTo>
                <a:lnTo>
                  <a:pt x="1719263" y="342900"/>
                </a:lnTo>
                <a:lnTo>
                  <a:pt x="1683544" y="390525"/>
                </a:lnTo>
                <a:lnTo>
                  <a:pt x="1662113" y="411956"/>
                </a:lnTo>
                <a:lnTo>
                  <a:pt x="1645444" y="423862"/>
                </a:lnTo>
                <a:lnTo>
                  <a:pt x="1612106" y="433387"/>
                </a:lnTo>
                <a:lnTo>
                  <a:pt x="1595438" y="431006"/>
                </a:lnTo>
                <a:lnTo>
                  <a:pt x="1574006" y="416718"/>
                </a:lnTo>
                <a:lnTo>
                  <a:pt x="1538288" y="392906"/>
                </a:lnTo>
                <a:lnTo>
                  <a:pt x="1516856" y="376237"/>
                </a:lnTo>
                <a:lnTo>
                  <a:pt x="1476375" y="366712"/>
                </a:lnTo>
                <a:lnTo>
                  <a:pt x="1381125" y="364331"/>
                </a:lnTo>
                <a:lnTo>
                  <a:pt x="1090613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C8977D3-F0C1-8B42-881B-EEBF5B3ED199}"/>
              </a:ext>
            </a:extLst>
          </p:cNvPr>
          <p:cNvSpPr/>
          <p:nvPr/>
        </p:nvSpPr>
        <p:spPr>
          <a:xfrm rot="16200000">
            <a:off x="4571206" y="3572670"/>
            <a:ext cx="4429125" cy="563562"/>
          </a:xfrm>
          <a:custGeom>
            <a:avLst/>
            <a:gdLst>
              <a:gd name="connsiteX0" fmla="*/ 2476195 w 4429353"/>
              <a:gd name="connsiteY0" fmla="*/ 449884 h 563270"/>
              <a:gd name="connsiteX1" fmla="*/ 1975104 w 4429353"/>
              <a:gd name="connsiteY1" fmla="*/ 449884 h 563270"/>
              <a:gd name="connsiteX2" fmla="*/ 1532534 w 4429353"/>
              <a:gd name="connsiteY2" fmla="*/ 453542 h 563270"/>
              <a:gd name="connsiteX3" fmla="*/ 1280160 w 4429353"/>
              <a:gd name="connsiteY3" fmla="*/ 449884 h 563270"/>
              <a:gd name="connsiteX4" fmla="*/ 1057046 w 4429353"/>
              <a:gd name="connsiteY4" fmla="*/ 449884 h 563270"/>
              <a:gd name="connsiteX5" fmla="*/ 943661 w 4429353"/>
              <a:gd name="connsiteY5" fmla="*/ 457200 h 563270"/>
              <a:gd name="connsiteX6" fmla="*/ 841248 w 4429353"/>
              <a:gd name="connsiteY6" fmla="*/ 468172 h 563270"/>
              <a:gd name="connsiteX7" fmla="*/ 713232 w 4429353"/>
              <a:gd name="connsiteY7" fmla="*/ 493776 h 563270"/>
              <a:gd name="connsiteX8" fmla="*/ 658368 w 4429353"/>
              <a:gd name="connsiteY8" fmla="*/ 497433 h 563270"/>
              <a:gd name="connsiteX9" fmla="*/ 581558 w 4429353"/>
              <a:gd name="connsiteY9" fmla="*/ 490118 h 563270"/>
              <a:gd name="connsiteX10" fmla="*/ 479145 w 4429353"/>
              <a:gd name="connsiteY10" fmla="*/ 471830 h 563270"/>
              <a:gd name="connsiteX11" fmla="*/ 384048 w 4429353"/>
              <a:gd name="connsiteY11" fmla="*/ 438912 h 563270"/>
              <a:gd name="connsiteX12" fmla="*/ 288950 w 4429353"/>
              <a:gd name="connsiteY12" fmla="*/ 405993 h 563270"/>
              <a:gd name="connsiteX13" fmla="*/ 160934 w 4429353"/>
              <a:gd name="connsiteY13" fmla="*/ 354787 h 563270"/>
              <a:gd name="connsiteX14" fmla="*/ 91440 w 4429353"/>
              <a:gd name="connsiteY14" fmla="*/ 321868 h 563270"/>
              <a:gd name="connsiteX15" fmla="*/ 51206 w 4429353"/>
              <a:gd name="connsiteY15" fmla="*/ 292608 h 563270"/>
              <a:gd name="connsiteX16" fmla="*/ 25603 w 4429353"/>
              <a:gd name="connsiteY16" fmla="*/ 267004 h 563270"/>
              <a:gd name="connsiteX17" fmla="*/ 7315 w 4429353"/>
              <a:gd name="connsiteY17" fmla="*/ 237744 h 563270"/>
              <a:gd name="connsiteX18" fmla="*/ 0 w 4429353"/>
              <a:gd name="connsiteY18" fmla="*/ 212140 h 563270"/>
              <a:gd name="connsiteX19" fmla="*/ 10973 w 4429353"/>
              <a:gd name="connsiteY19" fmla="*/ 182880 h 563270"/>
              <a:gd name="connsiteX20" fmla="*/ 54864 w 4429353"/>
              <a:gd name="connsiteY20" fmla="*/ 142646 h 563270"/>
              <a:gd name="connsiteX21" fmla="*/ 117043 w 4429353"/>
              <a:gd name="connsiteY21" fmla="*/ 95097 h 563270"/>
              <a:gd name="connsiteX22" fmla="*/ 197510 w 4429353"/>
              <a:gd name="connsiteY22" fmla="*/ 51206 h 563270"/>
              <a:gd name="connsiteX23" fmla="*/ 629107 w 4429353"/>
              <a:gd name="connsiteY23" fmla="*/ 219456 h 563270"/>
              <a:gd name="connsiteX24" fmla="*/ 709574 w 4429353"/>
              <a:gd name="connsiteY24" fmla="*/ 230428 h 563270"/>
              <a:gd name="connsiteX25" fmla="*/ 914400 w 4429353"/>
              <a:gd name="connsiteY25" fmla="*/ 230428 h 563270"/>
              <a:gd name="connsiteX26" fmla="*/ 1239926 w 4429353"/>
              <a:gd name="connsiteY26" fmla="*/ 230428 h 563270"/>
              <a:gd name="connsiteX27" fmla="*/ 1942185 w 4429353"/>
              <a:gd name="connsiteY27" fmla="*/ 234086 h 563270"/>
              <a:gd name="connsiteX28" fmla="*/ 2611526 w 4429353"/>
              <a:gd name="connsiteY28" fmla="*/ 237744 h 563270"/>
              <a:gd name="connsiteX29" fmla="*/ 3229661 w 4429353"/>
              <a:gd name="connsiteY29" fmla="*/ 241401 h 563270"/>
              <a:gd name="connsiteX30" fmla="*/ 3730752 w 4429353"/>
              <a:gd name="connsiteY30" fmla="*/ 248716 h 563270"/>
              <a:gd name="connsiteX31" fmla="*/ 4019702 w 4429353"/>
              <a:gd name="connsiteY31" fmla="*/ 252374 h 563270"/>
              <a:gd name="connsiteX32" fmla="*/ 4081881 w 4429353"/>
              <a:gd name="connsiteY32" fmla="*/ 245059 h 563270"/>
              <a:gd name="connsiteX33" fmla="*/ 4140403 w 4429353"/>
              <a:gd name="connsiteY33" fmla="*/ 223113 h 563270"/>
              <a:gd name="connsiteX34" fmla="*/ 4195267 w 4429353"/>
              <a:gd name="connsiteY34" fmla="*/ 186537 h 563270"/>
              <a:gd name="connsiteX35" fmla="*/ 4250131 w 4429353"/>
              <a:gd name="connsiteY35" fmla="*/ 149961 h 563270"/>
              <a:gd name="connsiteX36" fmla="*/ 4315968 w 4429353"/>
              <a:gd name="connsiteY36" fmla="*/ 87782 h 563270"/>
              <a:gd name="connsiteX37" fmla="*/ 4359859 w 4429353"/>
              <a:gd name="connsiteY37" fmla="*/ 36576 h 563270"/>
              <a:gd name="connsiteX38" fmla="*/ 4389120 w 4429353"/>
              <a:gd name="connsiteY38" fmla="*/ 3657 h 563270"/>
              <a:gd name="connsiteX39" fmla="*/ 4403750 w 4429353"/>
              <a:gd name="connsiteY39" fmla="*/ 0 h 563270"/>
              <a:gd name="connsiteX40" fmla="*/ 4429353 w 4429353"/>
              <a:gd name="connsiteY40" fmla="*/ 7315 h 563270"/>
              <a:gd name="connsiteX41" fmla="*/ 4429353 w 4429353"/>
              <a:gd name="connsiteY41" fmla="*/ 29260 h 563270"/>
              <a:gd name="connsiteX42" fmla="*/ 4392777 w 4429353"/>
              <a:gd name="connsiteY42" fmla="*/ 149961 h 563270"/>
              <a:gd name="connsiteX43" fmla="*/ 4304995 w 4429353"/>
              <a:gd name="connsiteY43" fmla="*/ 369417 h 563270"/>
              <a:gd name="connsiteX44" fmla="*/ 4261104 w 4429353"/>
              <a:gd name="connsiteY44" fmla="*/ 471830 h 563270"/>
              <a:gd name="connsiteX45" fmla="*/ 4224528 w 4429353"/>
              <a:gd name="connsiteY45" fmla="*/ 526694 h 563270"/>
              <a:gd name="connsiteX46" fmla="*/ 4191609 w 4429353"/>
              <a:gd name="connsiteY46" fmla="*/ 552297 h 563270"/>
              <a:gd name="connsiteX47" fmla="*/ 4151376 w 4429353"/>
              <a:gd name="connsiteY47" fmla="*/ 563270 h 563270"/>
              <a:gd name="connsiteX48" fmla="*/ 4122115 w 4429353"/>
              <a:gd name="connsiteY48" fmla="*/ 563270 h 563270"/>
              <a:gd name="connsiteX49" fmla="*/ 4074566 w 4429353"/>
              <a:gd name="connsiteY49" fmla="*/ 544982 h 563270"/>
              <a:gd name="connsiteX50" fmla="*/ 4008729 w 4429353"/>
              <a:gd name="connsiteY50" fmla="*/ 512064 h 563270"/>
              <a:gd name="connsiteX51" fmla="*/ 3920947 w 4429353"/>
              <a:gd name="connsiteY51" fmla="*/ 486460 h 563270"/>
              <a:gd name="connsiteX52" fmla="*/ 3811219 w 4429353"/>
              <a:gd name="connsiteY52" fmla="*/ 460857 h 563270"/>
              <a:gd name="connsiteX53" fmla="*/ 3621024 w 4429353"/>
              <a:gd name="connsiteY53" fmla="*/ 449884 h 563270"/>
              <a:gd name="connsiteX54" fmla="*/ 3244291 w 4429353"/>
              <a:gd name="connsiteY54" fmla="*/ 449884 h 563270"/>
              <a:gd name="connsiteX55" fmla="*/ 2476195 w 4429353"/>
              <a:gd name="connsiteY55" fmla="*/ 449884 h 56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29353" h="563270">
                <a:moveTo>
                  <a:pt x="2476195" y="449884"/>
                </a:moveTo>
                <a:lnTo>
                  <a:pt x="1975104" y="449884"/>
                </a:lnTo>
                <a:lnTo>
                  <a:pt x="1532534" y="453542"/>
                </a:lnTo>
                <a:lnTo>
                  <a:pt x="1280160" y="449884"/>
                </a:lnTo>
                <a:lnTo>
                  <a:pt x="1057046" y="449884"/>
                </a:lnTo>
                <a:lnTo>
                  <a:pt x="943661" y="457200"/>
                </a:lnTo>
                <a:lnTo>
                  <a:pt x="841248" y="468172"/>
                </a:lnTo>
                <a:lnTo>
                  <a:pt x="713232" y="493776"/>
                </a:lnTo>
                <a:lnTo>
                  <a:pt x="658368" y="497433"/>
                </a:lnTo>
                <a:lnTo>
                  <a:pt x="581558" y="490118"/>
                </a:lnTo>
                <a:lnTo>
                  <a:pt x="479145" y="471830"/>
                </a:lnTo>
                <a:lnTo>
                  <a:pt x="384048" y="438912"/>
                </a:lnTo>
                <a:lnTo>
                  <a:pt x="288950" y="405993"/>
                </a:lnTo>
                <a:lnTo>
                  <a:pt x="160934" y="354787"/>
                </a:lnTo>
                <a:lnTo>
                  <a:pt x="91440" y="321868"/>
                </a:lnTo>
                <a:lnTo>
                  <a:pt x="51206" y="292608"/>
                </a:lnTo>
                <a:lnTo>
                  <a:pt x="25603" y="267004"/>
                </a:lnTo>
                <a:lnTo>
                  <a:pt x="7315" y="237744"/>
                </a:lnTo>
                <a:lnTo>
                  <a:pt x="0" y="212140"/>
                </a:lnTo>
                <a:lnTo>
                  <a:pt x="10973" y="182880"/>
                </a:lnTo>
                <a:lnTo>
                  <a:pt x="54864" y="142646"/>
                </a:lnTo>
                <a:lnTo>
                  <a:pt x="117043" y="95097"/>
                </a:lnTo>
                <a:lnTo>
                  <a:pt x="197510" y="51206"/>
                </a:lnTo>
                <a:lnTo>
                  <a:pt x="629107" y="219456"/>
                </a:lnTo>
                <a:lnTo>
                  <a:pt x="709574" y="230428"/>
                </a:lnTo>
                <a:lnTo>
                  <a:pt x="914400" y="230428"/>
                </a:lnTo>
                <a:lnTo>
                  <a:pt x="1239926" y="230428"/>
                </a:lnTo>
                <a:lnTo>
                  <a:pt x="1942185" y="234086"/>
                </a:lnTo>
                <a:lnTo>
                  <a:pt x="2611526" y="237744"/>
                </a:lnTo>
                <a:lnTo>
                  <a:pt x="3229661" y="241401"/>
                </a:lnTo>
                <a:lnTo>
                  <a:pt x="3730752" y="248716"/>
                </a:lnTo>
                <a:lnTo>
                  <a:pt x="4019702" y="252374"/>
                </a:lnTo>
                <a:lnTo>
                  <a:pt x="4081881" y="245059"/>
                </a:lnTo>
                <a:lnTo>
                  <a:pt x="4140403" y="223113"/>
                </a:lnTo>
                <a:lnTo>
                  <a:pt x="4195267" y="186537"/>
                </a:lnTo>
                <a:lnTo>
                  <a:pt x="4250131" y="149961"/>
                </a:lnTo>
                <a:lnTo>
                  <a:pt x="4315968" y="87782"/>
                </a:lnTo>
                <a:lnTo>
                  <a:pt x="4359859" y="36576"/>
                </a:lnTo>
                <a:lnTo>
                  <a:pt x="4389120" y="3657"/>
                </a:lnTo>
                <a:lnTo>
                  <a:pt x="4403750" y="0"/>
                </a:lnTo>
                <a:lnTo>
                  <a:pt x="4429353" y="7315"/>
                </a:lnTo>
                <a:lnTo>
                  <a:pt x="4429353" y="29260"/>
                </a:lnTo>
                <a:lnTo>
                  <a:pt x="4392777" y="149961"/>
                </a:lnTo>
                <a:lnTo>
                  <a:pt x="4304995" y="369417"/>
                </a:lnTo>
                <a:lnTo>
                  <a:pt x="4261104" y="471830"/>
                </a:lnTo>
                <a:lnTo>
                  <a:pt x="4224528" y="526694"/>
                </a:lnTo>
                <a:lnTo>
                  <a:pt x="4191609" y="552297"/>
                </a:lnTo>
                <a:lnTo>
                  <a:pt x="4151376" y="563270"/>
                </a:lnTo>
                <a:lnTo>
                  <a:pt x="4122115" y="563270"/>
                </a:lnTo>
                <a:lnTo>
                  <a:pt x="4074566" y="544982"/>
                </a:lnTo>
                <a:lnTo>
                  <a:pt x="4008729" y="512064"/>
                </a:lnTo>
                <a:lnTo>
                  <a:pt x="3920947" y="486460"/>
                </a:lnTo>
                <a:lnTo>
                  <a:pt x="3811219" y="460857"/>
                </a:lnTo>
                <a:lnTo>
                  <a:pt x="3621024" y="449884"/>
                </a:lnTo>
                <a:lnTo>
                  <a:pt x="3244291" y="449884"/>
                </a:lnTo>
                <a:lnTo>
                  <a:pt x="2476195" y="44988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4466209-B337-3648-B07E-2ED5D6932632}"/>
              </a:ext>
            </a:extLst>
          </p:cNvPr>
          <p:cNvSpPr/>
          <p:nvPr/>
        </p:nvSpPr>
        <p:spPr>
          <a:xfrm>
            <a:off x="3333750" y="2514600"/>
            <a:ext cx="1328738" cy="333375"/>
          </a:xfrm>
          <a:custGeom>
            <a:avLst/>
            <a:gdLst>
              <a:gd name="connsiteX0" fmla="*/ 702469 w 1328738"/>
              <a:gd name="connsiteY0" fmla="*/ 228600 h 333375"/>
              <a:gd name="connsiteX1" fmla="*/ 223838 w 1328738"/>
              <a:gd name="connsiteY1" fmla="*/ 333375 h 333375"/>
              <a:gd name="connsiteX2" fmla="*/ 0 w 1328738"/>
              <a:gd name="connsiteY2" fmla="*/ 333375 h 333375"/>
              <a:gd name="connsiteX3" fmla="*/ 7144 w 1328738"/>
              <a:gd name="connsiteY3" fmla="*/ 185738 h 333375"/>
              <a:gd name="connsiteX4" fmla="*/ 200025 w 1328738"/>
              <a:gd name="connsiteY4" fmla="*/ 154781 h 333375"/>
              <a:gd name="connsiteX5" fmla="*/ 516731 w 1328738"/>
              <a:gd name="connsiteY5" fmla="*/ 100013 h 333375"/>
              <a:gd name="connsiteX6" fmla="*/ 778669 w 1328738"/>
              <a:gd name="connsiteY6" fmla="*/ 57150 h 333375"/>
              <a:gd name="connsiteX7" fmla="*/ 992981 w 1328738"/>
              <a:gd name="connsiteY7" fmla="*/ 21431 h 333375"/>
              <a:gd name="connsiteX8" fmla="*/ 1309688 w 1328738"/>
              <a:gd name="connsiteY8" fmla="*/ 0 h 333375"/>
              <a:gd name="connsiteX9" fmla="*/ 1328738 w 1328738"/>
              <a:gd name="connsiteY9" fmla="*/ 135731 h 333375"/>
              <a:gd name="connsiteX10" fmla="*/ 1252538 w 1328738"/>
              <a:gd name="connsiteY10" fmla="*/ 135731 h 333375"/>
              <a:gd name="connsiteX11" fmla="*/ 1114425 w 1328738"/>
              <a:gd name="connsiteY11" fmla="*/ 154781 h 333375"/>
              <a:gd name="connsiteX12" fmla="*/ 702469 w 1328738"/>
              <a:gd name="connsiteY12" fmla="*/ 228600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8738" h="333375">
                <a:moveTo>
                  <a:pt x="702469" y="228600"/>
                </a:moveTo>
                <a:lnTo>
                  <a:pt x="223838" y="333375"/>
                </a:lnTo>
                <a:lnTo>
                  <a:pt x="0" y="333375"/>
                </a:lnTo>
                <a:lnTo>
                  <a:pt x="7144" y="185738"/>
                </a:lnTo>
                <a:lnTo>
                  <a:pt x="200025" y="154781"/>
                </a:lnTo>
                <a:lnTo>
                  <a:pt x="516731" y="100013"/>
                </a:lnTo>
                <a:lnTo>
                  <a:pt x="778669" y="57150"/>
                </a:lnTo>
                <a:lnTo>
                  <a:pt x="992981" y="21431"/>
                </a:lnTo>
                <a:lnTo>
                  <a:pt x="1309688" y="0"/>
                </a:lnTo>
                <a:lnTo>
                  <a:pt x="1328738" y="135731"/>
                </a:lnTo>
                <a:lnTo>
                  <a:pt x="1252538" y="135731"/>
                </a:lnTo>
                <a:lnTo>
                  <a:pt x="1114425" y="154781"/>
                </a:lnTo>
                <a:lnTo>
                  <a:pt x="702469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B69CFA7-49F8-0644-86DC-30820170A176}"/>
              </a:ext>
            </a:extLst>
          </p:cNvPr>
          <p:cNvSpPr/>
          <p:nvPr/>
        </p:nvSpPr>
        <p:spPr>
          <a:xfrm rot="16200000">
            <a:off x="1409700" y="2822576"/>
            <a:ext cx="3121025" cy="1016000"/>
          </a:xfrm>
          <a:custGeom>
            <a:avLst/>
            <a:gdLst>
              <a:gd name="connsiteX0" fmla="*/ 1872588 w 3121839"/>
              <a:gd name="connsiteY0" fmla="*/ 916975 h 1017430"/>
              <a:gd name="connsiteX1" fmla="*/ 1643344 w 3121839"/>
              <a:gd name="connsiteY1" fmla="*/ 880914 h 1017430"/>
              <a:gd name="connsiteX2" fmla="*/ 1514556 w 3121839"/>
              <a:gd name="connsiteY2" fmla="*/ 855157 h 1017430"/>
              <a:gd name="connsiteX3" fmla="*/ 1341979 w 3121839"/>
              <a:gd name="connsiteY3" fmla="*/ 811369 h 1017430"/>
              <a:gd name="connsiteX4" fmla="*/ 1231220 w 3121839"/>
              <a:gd name="connsiteY4" fmla="*/ 762429 h 1017430"/>
              <a:gd name="connsiteX5" fmla="*/ 1071522 w 3121839"/>
              <a:gd name="connsiteY5" fmla="*/ 700610 h 1017430"/>
              <a:gd name="connsiteX6" fmla="*/ 958188 w 3121839"/>
              <a:gd name="connsiteY6" fmla="*/ 651670 h 1017430"/>
              <a:gd name="connsiteX7" fmla="*/ 837127 w 3121839"/>
              <a:gd name="connsiteY7" fmla="*/ 597579 h 1017430"/>
              <a:gd name="connsiteX8" fmla="*/ 728944 w 3121839"/>
              <a:gd name="connsiteY8" fmla="*/ 546064 h 1017430"/>
              <a:gd name="connsiteX9" fmla="*/ 592428 w 3121839"/>
              <a:gd name="connsiteY9" fmla="*/ 468790 h 1017430"/>
              <a:gd name="connsiteX10" fmla="*/ 435306 w 3121839"/>
              <a:gd name="connsiteY10" fmla="*/ 360608 h 1017430"/>
              <a:gd name="connsiteX11" fmla="*/ 314245 w 3121839"/>
              <a:gd name="connsiteY11" fmla="*/ 273032 h 1017430"/>
              <a:gd name="connsiteX12" fmla="*/ 157122 w 3121839"/>
              <a:gd name="connsiteY12" fmla="*/ 162273 h 1017430"/>
              <a:gd name="connsiteX13" fmla="*/ 15455 w 3121839"/>
              <a:gd name="connsiteY13" fmla="*/ 61818 h 1017430"/>
              <a:gd name="connsiteX14" fmla="*/ 2576 w 3121839"/>
              <a:gd name="connsiteY14" fmla="*/ 41212 h 1017430"/>
              <a:gd name="connsiteX15" fmla="*/ 0 w 3121839"/>
              <a:gd name="connsiteY15" fmla="*/ 23181 h 1017430"/>
              <a:gd name="connsiteX16" fmla="*/ 5152 w 3121839"/>
              <a:gd name="connsiteY16" fmla="*/ 7727 h 1017430"/>
              <a:gd name="connsiteX17" fmla="*/ 15455 w 3121839"/>
              <a:gd name="connsiteY17" fmla="*/ 0 h 1017430"/>
              <a:gd name="connsiteX18" fmla="*/ 43788 w 3121839"/>
              <a:gd name="connsiteY18" fmla="*/ 0 h 1017430"/>
              <a:gd name="connsiteX19" fmla="*/ 118486 w 3121839"/>
              <a:gd name="connsiteY19" fmla="*/ 43788 h 1017430"/>
              <a:gd name="connsiteX20" fmla="*/ 283335 w 3121839"/>
              <a:gd name="connsiteY20" fmla="*/ 144243 h 1017430"/>
              <a:gd name="connsiteX21" fmla="*/ 422427 w 3121839"/>
              <a:gd name="connsiteY21" fmla="*/ 221516 h 1017430"/>
              <a:gd name="connsiteX22" fmla="*/ 610459 w 3121839"/>
              <a:gd name="connsiteY22" fmla="*/ 316820 h 1017430"/>
              <a:gd name="connsiteX23" fmla="*/ 770157 w 3121839"/>
              <a:gd name="connsiteY23" fmla="*/ 386366 h 1017430"/>
              <a:gd name="connsiteX24" fmla="*/ 922127 w 3121839"/>
              <a:gd name="connsiteY24" fmla="*/ 445609 h 1017430"/>
              <a:gd name="connsiteX25" fmla="*/ 1094704 w 3121839"/>
              <a:gd name="connsiteY25" fmla="*/ 507427 h 1017430"/>
              <a:gd name="connsiteX26" fmla="*/ 1300766 w 3121839"/>
              <a:gd name="connsiteY26" fmla="*/ 569246 h 1017430"/>
              <a:gd name="connsiteX27" fmla="*/ 1465616 w 3121839"/>
              <a:gd name="connsiteY27" fmla="*/ 613034 h 1017430"/>
              <a:gd name="connsiteX28" fmla="*/ 1651072 w 3121839"/>
              <a:gd name="connsiteY28" fmla="*/ 654246 h 1017430"/>
              <a:gd name="connsiteX29" fmla="*/ 1823649 w 3121839"/>
              <a:gd name="connsiteY29" fmla="*/ 687731 h 1017430"/>
              <a:gd name="connsiteX30" fmla="*/ 2065771 w 3121839"/>
              <a:gd name="connsiteY30" fmla="*/ 723792 h 1017430"/>
              <a:gd name="connsiteX31" fmla="*/ 2328500 w 3121839"/>
              <a:gd name="connsiteY31" fmla="*/ 749550 h 1017430"/>
              <a:gd name="connsiteX32" fmla="*/ 2578351 w 3121839"/>
              <a:gd name="connsiteY32" fmla="*/ 765005 h 1017430"/>
              <a:gd name="connsiteX33" fmla="*/ 2732897 w 3121839"/>
              <a:gd name="connsiteY33" fmla="*/ 767580 h 1017430"/>
              <a:gd name="connsiteX34" fmla="*/ 2794716 w 3121839"/>
              <a:gd name="connsiteY34" fmla="*/ 757277 h 1017430"/>
              <a:gd name="connsiteX35" fmla="*/ 2871989 w 3121839"/>
              <a:gd name="connsiteY35" fmla="*/ 734095 h 1017430"/>
              <a:gd name="connsiteX36" fmla="*/ 2938959 w 3121839"/>
              <a:gd name="connsiteY36" fmla="*/ 703186 h 1017430"/>
              <a:gd name="connsiteX37" fmla="*/ 3000778 w 3121839"/>
              <a:gd name="connsiteY37" fmla="*/ 664549 h 1017430"/>
              <a:gd name="connsiteX38" fmla="*/ 3062596 w 3121839"/>
              <a:gd name="connsiteY38" fmla="*/ 618185 h 1017430"/>
              <a:gd name="connsiteX39" fmla="*/ 3083202 w 3121839"/>
              <a:gd name="connsiteY39" fmla="*/ 607882 h 1017430"/>
              <a:gd name="connsiteX40" fmla="*/ 3101233 w 3121839"/>
              <a:gd name="connsiteY40" fmla="*/ 605307 h 1017430"/>
              <a:gd name="connsiteX41" fmla="*/ 3111536 w 3121839"/>
              <a:gd name="connsiteY41" fmla="*/ 607882 h 1017430"/>
              <a:gd name="connsiteX42" fmla="*/ 3121839 w 3121839"/>
              <a:gd name="connsiteY42" fmla="*/ 623337 h 1017430"/>
              <a:gd name="connsiteX43" fmla="*/ 3114112 w 3121839"/>
              <a:gd name="connsiteY43" fmla="*/ 654246 h 1017430"/>
              <a:gd name="connsiteX44" fmla="*/ 3078051 w 3121839"/>
              <a:gd name="connsiteY44" fmla="*/ 749550 h 1017430"/>
              <a:gd name="connsiteX45" fmla="*/ 2993050 w 3121839"/>
              <a:gd name="connsiteY45" fmla="*/ 1017430 h 1017430"/>
              <a:gd name="connsiteX46" fmla="*/ 2877140 w 3121839"/>
              <a:gd name="connsiteY46" fmla="*/ 986521 h 1017430"/>
              <a:gd name="connsiteX47" fmla="*/ 2596381 w 3121839"/>
              <a:gd name="connsiteY47" fmla="*/ 981370 h 1017430"/>
              <a:gd name="connsiteX48" fmla="*/ 2385167 w 3121839"/>
              <a:gd name="connsiteY48" fmla="*/ 976218 h 1017430"/>
              <a:gd name="connsiteX49" fmla="*/ 2176530 w 3121839"/>
              <a:gd name="connsiteY49" fmla="*/ 963339 h 1017430"/>
              <a:gd name="connsiteX50" fmla="*/ 2037438 w 3121839"/>
              <a:gd name="connsiteY50" fmla="*/ 942733 h 1017430"/>
              <a:gd name="connsiteX51" fmla="*/ 1872588 w 3121839"/>
              <a:gd name="connsiteY51" fmla="*/ 916975 h 1017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121839" h="1017430">
                <a:moveTo>
                  <a:pt x="1872588" y="916975"/>
                </a:moveTo>
                <a:lnTo>
                  <a:pt x="1643344" y="880914"/>
                </a:lnTo>
                <a:lnTo>
                  <a:pt x="1514556" y="855157"/>
                </a:lnTo>
                <a:lnTo>
                  <a:pt x="1341979" y="811369"/>
                </a:lnTo>
                <a:lnTo>
                  <a:pt x="1231220" y="762429"/>
                </a:lnTo>
                <a:lnTo>
                  <a:pt x="1071522" y="700610"/>
                </a:lnTo>
                <a:lnTo>
                  <a:pt x="958188" y="651670"/>
                </a:lnTo>
                <a:lnTo>
                  <a:pt x="837127" y="597579"/>
                </a:lnTo>
                <a:lnTo>
                  <a:pt x="728944" y="546064"/>
                </a:lnTo>
                <a:lnTo>
                  <a:pt x="592428" y="468790"/>
                </a:lnTo>
                <a:lnTo>
                  <a:pt x="435306" y="360608"/>
                </a:lnTo>
                <a:lnTo>
                  <a:pt x="314245" y="273032"/>
                </a:lnTo>
                <a:lnTo>
                  <a:pt x="157122" y="162273"/>
                </a:lnTo>
                <a:lnTo>
                  <a:pt x="15455" y="61818"/>
                </a:lnTo>
                <a:lnTo>
                  <a:pt x="2576" y="41212"/>
                </a:lnTo>
                <a:lnTo>
                  <a:pt x="0" y="23181"/>
                </a:lnTo>
                <a:lnTo>
                  <a:pt x="5152" y="7727"/>
                </a:lnTo>
                <a:lnTo>
                  <a:pt x="15455" y="0"/>
                </a:lnTo>
                <a:lnTo>
                  <a:pt x="43788" y="0"/>
                </a:lnTo>
                <a:lnTo>
                  <a:pt x="118486" y="43788"/>
                </a:lnTo>
                <a:lnTo>
                  <a:pt x="283335" y="144243"/>
                </a:lnTo>
                <a:lnTo>
                  <a:pt x="422427" y="221516"/>
                </a:lnTo>
                <a:lnTo>
                  <a:pt x="610459" y="316820"/>
                </a:lnTo>
                <a:lnTo>
                  <a:pt x="770157" y="386366"/>
                </a:lnTo>
                <a:lnTo>
                  <a:pt x="922127" y="445609"/>
                </a:lnTo>
                <a:lnTo>
                  <a:pt x="1094704" y="507427"/>
                </a:lnTo>
                <a:lnTo>
                  <a:pt x="1300766" y="569246"/>
                </a:lnTo>
                <a:lnTo>
                  <a:pt x="1465616" y="613034"/>
                </a:lnTo>
                <a:lnTo>
                  <a:pt x="1651072" y="654246"/>
                </a:lnTo>
                <a:lnTo>
                  <a:pt x="1823649" y="687731"/>
                </a:lnTo>
                <a:lnTo>
                  <a:pt x="2065771" y="723792"/>
                </a:lnTo>
                <a:lnTo>
                  <a:pt x="2328500" y="749550"/>
                </a:lnTo>
                <a:lnTo>
                  <a:pt x="2578351" y="765005"/>
                </a:lnTo>
                <a:lnTo>
                  <a:pt x="2732897" y="767580"/>
                </a:lnTo>
                <a:lnTo>
                  <a:pt x="2794716" y="757277"/>
                </a:lnTo>
                <a:lnTo>
                  <a:pt x="2871989" y="734095"/>
                </a:lnTo>
                <a:lnTo>
                  <a:pt x="2938959" y="703186"/>
                </a:lnTo>
                <a:lnTo>
                  <a:pt x="3000778" y="664549"/>
                </a:lnTo>
                <a:lnTo>
                  <a:pt x="3062596" y="618185"/>
                </a:lnTo>
                <a:lnTo>
                  <a:pt x="3083202" y="607882"/>
                </a:lnTo>
                <a:lnTo>
                  <a:pt x="3101233" y="605307"/>
                </a:lnTo>
                <a:lnTo>
                  <a:pt x="3111536" y="607882"/>
                </a:lnTo>
                <a:lnTo>
                  <a:pt x="3121839" y="623337"/>
                </a:lnTo>
                <a:lnTo>
                  <a:pt x="3114112" y="654246"/>
                </a:lnTo>
                <a:lnTo>
                  <a:pt x="3078051" y="749550"/>
                </a:lnTo>
                <a:lnTo>
                  <a:pt x="2993050" y="1017430"/>
                </a:lnTo>
                <a:lnTo>
                  <a:pt x="2877140" y="986521"/>
                </a:lnTo>
                <a:lnTo>
                  <a:pt x="2596381" y="981370"/>
                </a:lnTo>
                <a:lnTo>
                  <a:pt x="2385167" y="976218"/>
                </a:lnTo>
                <a:lnTo>
                  <a:pt x="2176530" y="963339"/>
                </a:lnTo>
                <a:lnTo>
                  <a:pt x="2037438" y="942733"/>
                </a:lnTo>
                <a:lnTo>
                  <a:pt x="1872588" y="916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EBE29D9-8865-0249-9A90-77C08B03D242}"/>
              </a:ext>
            </a:extLst>
          </p:cNvPr>
          <p:cNvSpPr/>
          <p:nvPr/>
        </p:nvSpPr>
        <p:spPr>
          <a:xfrm>
            <a:off x="3195638" y="3519488"/>
            <a:ext cx="279400" cy="1628775"/>
          </a:xfrm>
          <a:custGeom>
            <a:avLst/>
            <a:gdLst>
              <a:gd name="connsiteX0" fmla="*/ 71437 w 278606"/>
              <a:gd name="connsiteY0" fmla="*/ 983456 h 1628775"/>
              <a:gd name="connsiteX1" fmla="*/ 59531 w 278606"/>
              <a:gd name="connsiteY1" fmla="*/ 488156 h 1628775"/>
              <a:gd name="connsiteX2" fmla="*/ 57150 w 278606"/>
              <a:gd name="connsiteY2" fmla="*/ 242887 h 1628775"/>
              <a:gd name="connsiteX3" fmla="*/ 50006 w 278606"/>
              <a:gd name="connsiteY3" fmla="*/ 192881 h 1628775"/>
              <a:gd name="connsiteX4" fmla="*/ 0 w 278606"/>
              <a:gd name="connsiteY4" fmla="*/ 78581 h 1628775"/>
              <a:gd name="connsiteX5" fmla="*/ 11906 w 278606"/>
              <a:gd name="connsiteY5" fmla="*/ 0 h 1628775"/>
              <a:gd name="connsiteX6" fmla="*/ 264318 w 278606"/>
              <a:gd name="connsiteY6" fmla="*/ 76200 h 1628775"/>
              <a:gd name="connsiteX7" fmla="*/ 254793 w 278606"/>
              <a:gd name="connsiteY7" fmla="*/ 273843 h 1628775"/>
              <a:gd name="connsiteX8" fmla="*/ 269081 w 278606"/>
              <a:gd name="connsiteY8" fmla="*/ 728662 h 1628775"/>
              <a:gd name="connsiteX9" fmla="*/ 271462 w 278606"/>
              <a:gd name="connsiteY9" fmla="*/ 1031081 h 1628775"/>
              <a:gd name="connsiteX10" fmla="*/ 278606 w 278606"/>
              <a:gd name="connsiteY10" fmla="*/ 1254918 h 1628775"/>
              <a:gd name="connsiteX11" fmla="*/ 278606 w 278606"/>
              <a:gd name="connsiteY11" fmla="*/ 1407318 h 1628775"/>
              <a:gd name="connsiteX12" fmla="*/ 276225 w 278606"/>
              <a:gd name="connsiteY12" fmla="*/ 1500187 h 1628775"/>
              <a:gd name="connsiteX13" fmla="*/ 269081 w 278606"/>
              <a:gd name="connsiteY13" fmla="*/ 1552575 h 1628775"/>
              <a:gd name="connsiteX14" fmla="*/ 259556 w 278606"/>
              <a:gd name="connsiteY14" fmla="*/ 1588293 h 1628775"/>
              <a:gd name="connsiteX15" fmla="*/ 242887 w 278606"/>
              <a:gd name="connsiteY15" fmla="*/ 1609725 h 1628775"/>
              <a:gd name="connsiteX16" fmla="*/ 216693 w 278606"/>
              <a:gd name="connsiteY16" fmla="*/ 1624012 h 1628775"/>
              <a:gd name="connsiteX17" fmla="*/ 192881 w 278606"/>
              <a:gd name="connsiteY17" fmla="*/ 1628775 h 1628775"/>
              <a:gd name="connsiteX18" fmla="*/ 171450 w 278606"/>
              <a:gd name="connsiteY18" fmla="*/ 1626393 h 1628775"/>
              <a:gd name="connsiteX19" fmla="*/ 154781 w 278606"/>
              <a:gd name="connsiteY19" fmla="*/ 1614487 h 1628775"/>
              <a:gd name="connsiteX20" fmla="*/ 133350 w 278606"/>
              <a:gd name="connsiteY20" fmla="*/ 1588293 h 1628775"/>
              <a:gd name="connsiteX21" fmla="*/ 102393 w 278606"/>
              <a:gd name="connsiteY21" fmla="*/ 1521618 h 1628775"/>
              <a:gd name="connsiteX22" fmla="*/ 71437 w 278606"/>
              <a:gd name="connsiteY22" fmla="*/ 1416843 h 1628775"/>
              <a:gd name="connsiteX23" fmla="*/ 54768 w 278606"/>
              <a:gd name="connsiteY23" fmla="*/ 1335881 h 1628775"/>
              <a:gd name="connsiteX24" fmla="*/ 61912 w 278606"/>
              <a:gd name="connsiteY24" fmla="*/ 1283493 h 1628775"/>
              <a:gd name="connsiteX25" fmla="*/ 71437 w 278606"/>
              <a:gd name="connsiteY25" fmla="*/ 1223962 h 1628775"/>
              <a:gd name="connsiteX26" fmla="*/ 71437 w 278606"/>
              <a:gd name="connsiteY26" fmla="*/ 983456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78606" h="1628775">
                <a:moveTo>
                  <a:pt x="71437" y="983456"/>
                </a:moveTo>
                <a:lnTo>
                  <a:pt x="59531" y="488156"/>
                </a:lnTo>
                <a:cubicBezTo>
                  <a:pt x="58714" y="406400"/>
                  <a:pt x="57150" y="324647"/>
                  <a:pt x="57150" y="242887"/>
                </a:cubicBezTo>
                <a:lnTo>
                  <a:pt x="50006" y="192881"/>
                </a:lnTo>
                <a:lnTo>
                  <a:pt x="0" y="78581"/>
                </a:lnTo>
                <a:lnTo>
                  <a:pt x="11906" y="0"/>
                </a:lnTo>
                <a:lnTo>
                  <a:pt x="264318" y="76200"/>
                </a:lnTo>
                <a:lnTo>
                  <a:pt x="254793" y="273843"/>
                </a:lnTo>
                <a:lnTo>
                  <a:pt x="269081" y="728662"/>
                </a:lnTo>
                <a:cubicBezTo>
                  <a:pt x="269875" y="829468"/>
                  <a:pt x="270668" y="930275"/>
                  <a:pt x="271462" y="1031081"/>
                </a:cubicBezTo>
                <a:lnTo>
                  <a:pt x="278606" y="1254918"/>
                </a:lnTo>
                <a:lnTo>
                  <a:pt x="278606" y="1407318"/>
                </a:lnTo>
                <a:cubicBezTo>
                  <a:pt x="277812" y="1438274"/>
                  <a:pt x="277019" y="1469231"/>
                  <a:pt x="276225" y="1500187"/>
                </a:cubicBezTo>
                <a:lnTo>
                  <a:pt x="269081" y="1552575"/>
                </a:lnTo>
                <a:lnTo>
                  <a:pt x="259556" y="1588293"/>
                </a:lnTo>
                <a:lnTo>
                  <a:pt x="242887" y="1609725"/>
                </a:lnTo>
                <a:lnTo>
                  <a:pt x="216693" y="1624012"/>
                </a:lnTo>
                <a:lnTo>
                  <a:pt x="192881" y="1628775"/>
                </a:lnTo>
                <a:lnTo>
                  <a:pt x="171450" y="1626393"/>
                </a:lnTo>
                <a:lnTo>
                  <a:pt x="154781" y="1614487"/>
                </a:lnTo>
                <a:lnTo>
                  <a:pt x="133350" y="1588293"/>
                </a:lnTo>
                <a:lnTo>
                  <a:pt x="102393" y="1521618"/>
                </a:lnTo>
                <a:lnTo>
                  <a:pt x="71437" y="1416843"/>
                </a:lnTo>
                <a:lnTo>
                  <a:pt x="54768" y="1335881"/>
                </a:lnTo>
                <a:lnTo>
                  <a:pt x="61912" y="1283493"/>
                </a:lnTo>
                <a:lnTo>
                  <a:pt x="71437" y="1223962"/>
                </a:lnTo>
                <a:lnTo>
                  <a:pt x="71437" y="983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139611C-C46A-B34F-A2C2-76F905D1CACB}"/>
              </a:ext>
            </a:extLst>
          </p:cNvPr>
          <p:cNvSpPr/>
          <p:nvPr/>
        </p:nvSpPr>
        <p:spPr>
          <a:xfrm>
            <a:off x="3360738" y="3295650"/>
            <a:ext cx="1795462" cy="1744663"/>
          </a:xfrm>
          <a:custGeom>
            <a:avLst/>
            <a:gdLst>
              <a:gd name="connsiteX0" fmla="*/ 1102519 w 1795462"/>
              <a:gd name="connsiteY0" fmla="*/ 233363 h 1745456"/>
              <a:gd name="connsiteX1" fmla="*/ 833437 w 1795462"/>
              <a:gd name="connsiteY1" fmla="*/ 271463 h 1745456"/>
              <a:gd name="connsiteX2" fmla="*/ 585787 w 1795462"/>
              <a:gd name="connsiteY2" fmla="*/ 326231 h 1745456"/>
              <a:gd name="connsiteX3" fmla="*/ 352425 w 1795462"/>
              <a:gd name="connsiteY3" fmla="*/ 383381 h 1745456"/>
              <a:gd name="connsiteX4" fmla="*/ 38100 w 1795462"/>
              <a:gd name="connsiteY4" fmla="*/ 459581 h 1745456"/>
              <a:gd name="connsiteX5" fmla="*/ 0 w 1795462"/>
              <a:gd name="connsiteY5" fmla="*/ 314325 h 1745456"/>
              <a:gd name="connsiteX6" fmla="*/ 147637 w 1795462"/>
              <a:gd name="connsiteY6" fmla="*/ 276225 h 1745456"/>
              <a:gd name="connsiteX7" fmla="*/ 421481 w 1795462"/>
              <a:gd name="connsiteY7" fmla="*/ 209550 h 1745456"/>
              <a:gd name="connsiteX8" fmla="*/ 652462 w 1795462"/>
              <a:gd name="connsiteY8" fmla="*/ 157163 h 1745456"/>
              <a:gd name="connsiteX9" fmla="*/ 928687 w 1795462"/>
              <a:gd name="connsiteY9" fmla="*/ 102394 h 1745456"/>
              <a:gd name="connsiteX10" fmla="*/ 1143000 w 1795462"/>
              <a:gd name="connsiteY10" fmla="*/ 73819 h 1745456"/>
              <a:gd name="connsiteX11" fmla="*/ 1343025 w 1795462"/>
              <a:gd name="connsiteY11" fmla="*/ 42863 h 1745456"/>
              <a:gd name="connsiteX12" fmla="*/ 1373981 w 1795462"/>
              <a:gd name="connsiteY12" fmla="*/ 30956 h 1745456"/>
              <a:gd name="connsiteX13" fmla="*/ 1445419 w 1795462"/>
              <a:gd name="connsiteY13" fmla="*/ 0 h 1745456"/>
              <a:gd name="connsiteX14" fmla="*/ 1457325 w 1795462"/>
              <a:gd name="connsiteY14" fmla="*/ 0 h 1745456"/>
              <a:gd name="connsiteX15" fmla="*/ 1500187 w 1795462"/>
              <a:gd name="connsiteY15" fmla="*/ 4763 h 1745456"/>
              <a:gd name="connsiteX16" fmla="*/ 1569244 w 1795462"/>
              <a:gd name="connsiteY16" fmla="*/ 30956 h 1745456"/>
              <a:gd name="connsiteX17" fmla="*/ 1612106 w 1795462"/>
              <a:gd name="connsiteY17" fmla="*/ 52388 h 1745456"/>
              <a:gd name="connsiteX18" fmla="*/ 1671637 w 1795462"/>
              <a:gd name="connsiteY18" fmla="*/ 85725 h 1745456"/>
              <a:gd name="connsiteX19" fmla="*/ 1714500 w 1795462"/>
              <a:gd name="connsiteY19" fmla="*/ 107156 h 1745456"/>
              <a:gd name="connsiteX20" fmla="*/ 1752600 w 1795462"/>
              <a:gd name="connsiteY20" fmla="*/ 126206 h 1745456"/>
              <a:gd name="connsiteX21" fmla="*/ 1776412 w 1795462"/>
              <a:gd name="connsiteY21" fmla="*/ 142875 h 1745456"/>
              <a:gd name="connsiteX22" fmla="*/ 1788319 w 1795462"/>
              <a:gd name="connsiteY22" fmla="*/ 164306 h 1745456"/>
              <a:gd name="connsiteX23" fmla="*/ 1795462 w 1795462"/>
              <a:gd name="connsiteY23" fmla="*/ 188119 h 1745456"/>
              <a:gd name="connsiteX24" fmla="*/ 1785937 w 1795462"/>
              <a:gd name="connsiteY24" fmla="*/ 219075 h 1745456"/>
              <a:gd name="connsiteX25" fmla="*/ 1759744 w 1795462"/>
              <a:gd name="connsiteY25" fmla="*/ 269081 h 1745456"/>
              <a:gd name="connsiteX26" fmla="*/ 1745456 w 1795462"/>
              <a:gd name="connsiteY26" fmla="*/ 311944 h 1745456"/>
              <a:gd name="connsiteX27" fmla="*/ 1733550 w 1795462"/>
              <a:gd name="connsiteY27" fmla="*/ 490538 h 1745456"/>
              <a:gd name="connsiteX28" fmla="*/ 1704975 w 1795462"/>
              <a:gd name="connsiteY28" fmla="*/ 1004888 h 1745456"/>
              <a:gd name="connsiteX29" fmla="*/ 1697831 w 1795462"/>
              <a:gd name="connsiteY29" fmla="*/ 1150144 h 1745456"/>
              <a:gd name="connsiteX30" fmla="*/ 1693069 w 1795462"/>
              <a:gd name="connsiteY30" fmla="*/ 1345406 h 1745456"/>
              <a:gd name="connsiteX31" fmla="*/ 1676400 w 1795462"/>
              <a:gd name="connsiteY31" fmla="*/ 1502569 h 1745456"/>
              <a:gd name="connsiteX32" fmla="*/ 1657350 w 1795462"/>
              <a:gd name="connsiteY32" fmla="*/ 1552575 h 1745456"/>
              <a:gd name="connsiteX33" fmla="*/ 1624012 w 1795462"/>
              <a:gd name="connsiteY33" fmla="*/ 1607344 h 1745456"/>
              <a:gd name="connsiteX34" fmla="*/ 1595437 w 1795462"/>
              <a:gd name="connsiteY34" fmla="*/ 1654969 h 1745456"/>
              <a:gd name="connsiteX35" fmla="*/ 1566862 w 1795462"/>
              <a:gd name="connsiteY35" fmla="*/ 1695450 h 1745456"/>
              <a:gd name="connsiteX36" fmla="*/ 1521619 w 1795462"/>
              <a:gd name="connsiteY36" fmla="*/ 1738313 h 1745456"/>
              <a:gd name="connsiteX37" fmla="*/ 1502569 w 1795462"/>
              <a:gd name="connsiteY37" fmla="*/ 1745456 h 1745456"/>
              <a:gd name="connsiteX38" fmla="*/ 1493044 w 1795462"/>
              <a:gd name="connsiteY38" fmla="*/ 1743075 h 1745456"/>
              <a:gd name="connsiteX39" fmla="*/ 1473994 w 1795462"/>
              <a:gd name="connsiteY39" fmla="*/ 1728788 h 1745456"/>
              <a:gd name="connsiteX40" fmla="*/ 1440656 w 1795462"/>
              <a:gd name="connsiteY40" fmla="*/ 1688306 h 1745456"/>
              <a:gd name="connsiteX41" fmla="*/ 1404937 w 1795462"/>
              <a:gd name="connsiteY41" fmla="*/ 1645444 h 1745456"/>
              <a:gd name="connsiteX42" fmla="*/ 1373981 w 1795462"/>
              <a:gd name="connsiteY42" fmla="*/ 1600200 h 1745456"/>
              <a:gd name="connsiteX43" fmla="*/ 1471612 w 1795462"/>
              <a:gd name="connsiteY43" fmla="*/ 1250156 h 1745456"/>
              <a:gd name="connsiteX44" fmla="*/ 1478756 w 1795462"/>
              <a:gd name="connsiteY44" fmla="*/ 1064419 h 1745456"/>
              <a:gd name="connsiteX45" fmla="*/ 1493044 w 1795462"/>
              <a:gd name="connsiteY45" fmla="*/ 533400 h 1745456"/>
              <a:gd name="connsiteX46" fmla="*/ 1493044 w 1795462"/>
              <a:gd name="connsiteY46" fmla="*/ 290513 h 1745456"/>
              <a:gd name="connsiteX47" fmla="*/ 1488281 w 1795462"/>
              <a:gd name="connsiteY47" fmla="*/ 254794 h 1745456"/>
              <a:gd name="connsiteX48" fmla="*/ 1478756 w 1795462"/>
              <a:gd name="connsiteY48" fmla="*/ 238125 h 1745456"/>
              <a:gd name="connsiteX49" fmla="*/ 1462087 w 1795462"/>
              <a:gd name="connsiteY49" fmla="*/ 223838 h 1745456"/>
              <a:gd name="connsiteX50" fmla="*/ 1438275 w 1795462"/>
              <a:gd name="connsiteY50" fmla="*/ 211931 h 1745456"/>
              <a:gd name="connsiteX51" fmla="*/ 1404937 w 1795462"/>
              <a:gd name="connsiteY51" fmla="*/ 200025 h 1745456"/>
              <a:gd name="connsiteX52" fmla="*/ 1350169 w 1795462"/>
              <a:gd name="connsiteY52" fmla="*/ 200025 h 1745456"/>
              <a:gd name="connsiteX53" fmla="*/ 1102519 w 1795462"/>
              <a:gd name="connsiteY53" fmla="*/ 233363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95462" h="1745456">
                <a:moveTo>
                  <a:pt x="1102519" y="233363"/>
                </a:moveTo>
                <a:lnTo>
                  <a:pt x="833437" y="271463"/>
                </a:lnTo>
                <a:lnTo>
                  <a:pt x="585787" y="326231"/>
                </a:lnTo>
                <a:lnTo>
                  <a:pt x="352425" y="383381"/>
                </a:lnTo>
                <a:lnTo>
                  <a:pt x="38100" y="459581"/>
                </a:lnTo>
                <a:lnTo>
                  <a:pt x="0" y="314325"/>
                </a:lnTo>
                <a:lnTo>
                  <a:pt x="147637" y="276225"/>
                </a:lnTo>
                <a:lnTo>
                  <a:pt x="421481" y="209550"/>
                </a:lnTo>
                <a:lnTo>
                  <a:pt x="652462" y="157163"/>
                </a:lnTo>
                <a:lnTo>
                  <a:pt x="928687" y="102394"/>
                </a:lnTo>
                <a:lnTo>
                  <a:pt x="1143000" y="73819"/>
                </a:lnTo>
                <a:lnTo>
                  <a:pt x="1343025" y="42863"/>
                </a:lnTo>
                <a:lnTo>
                  <a:pt x="1373981" y="30956"/>
                </a:lnTo>
                <a:lnTo>
                  <a:pt x="1445419" y="0"/>
                </a:lnTo>
                <a:lnTo>
                  <a:pt x="1457325" y="0"/>
                </a:lnTo>
                <a:lnTo>
                  <a:pt x="1500187" y="4763"/>
                </a:lnTo>
                <a:lnTo>
                  <a:pt x="1569244" y="30956"/>
                </a:lnTo>
                <a:lnTo>
                  <a:pt x="1612106" y="52388"/>
                </a:lnTo>
                <a:lnTo>
                  <a:pt x="1671637" y="85725"/>
                </a:lnTo>
                <a:lnTo>
                  <a:pt x="1714500" y="107156"/>
                </a:lnTo>
                <a:lnTo>
                  <a:pt x="1752600" y="126206"/>
                </a:lnTo>
                <a:lnTo>
                  <a:pt x="1776412" y="142875"/>
                </a:lnTo>
                <a:lnTo>
                  <a:pt x="1788319" y="164306"/>
                </a:lnTo>
                <a:lnTo>
                  <a:pt x="1795462" y="188119"/>
                </a:lnTo>
                <a:lnTo>
                  <a:pt x="1785937" y="219075"/>
                </a:lnTo>
                <a:lnTo>
                  <a:pt x="1759744" y="269081"/>
                </a:lnTo>
                <a:lnTo>
                  <a:pt x="1745456" y="311944"/>
                </a:lnTo>
                <a:lnTo>
                  <a:pt x="1733550" y="490538"/>
                </a:lnTo>
                <a:lnTo>
                  <a:pt x="1704975" y="1004888"/>
                </a:lnTo>
                <a:lnTo>
                  <a:pt x="1697831" y="1150144"/>
                </a:lnTo>
                <a:lnTo>
                  <a:pt x="1693069" y="1345406"/>
                </a:lnTo>
                <a:lnTo>
                  <a:pt x="1676400" y="1502569"/>
                </a:lnTo>
                <a:lnTo>
                  <a:pt x="1657350" y="1552575"/>
                </a:lnTo>
                <a:lnTo>
                  <a:pt x="1624012" y="1607344"/>
                </a:lnTo>
                <a:lnTo>
                  <a:pt x="1595437" y="1654969"/>
                </a:lnTo>
                <a:lnTo>
                  <a:pt x="1566862" y="1695450"/>
                </a:lnTo>
                <a:lnTo>
                  <a:pt x="1521619" y="1738313"/>
                </a:lnTo>
                <a:lnTo>
                  <a:pt x="1502569" y="1745456"/>
                </a:lnTo>
                <a:lnTo>
                  <a:pt x="1493044" y="1743075"/>
                </a:lnTo>
                <a:lnTo>
                  <a:pt x="1473994" y="1728788"/>
                </a:lnTo>
                <a:lnTo>
                  <a:pt x="1440656" y="1688306"/>
                </a:lnTo>
                <a:lnTo>
                  <a:pt x="1404937" y="1645444"/>
                </a:lnTo>
                <a:lnTo>
                  <a:pt x="1373981" y="1600200"/>
                </a:lnTo>
                <a:lnTo>
                  <a:pt x="1471612" y="1250156"/>
                </a:lnTo>
                <a:lnTo>
                  <a:pt x="1478756" y="1064419"/>
                </a:lnTo>
                <a:lnTo>
                  <a:pt x="1493044" y="533400"/>
                </a:lnTo>
                <a:lnTo>
                  <a:pt x="1493044" y="290513"/>
                </a:lnTo>
                <a:lnTo>
                  <a:pt x="1488281" y="254794"/>
                </a:lnTo>
                <a:lnTo>
                  <a:pt x="1478756" y="238125"/>
                </a:lnTo>
                <a:lnTo>
                  <a:pt x="1462087" y="223838"/>
                </a:lnTo>
                <a:lnTo>
                  <a:pt x="1438275" y="211931"/>
                </a:lnTo>
                <a:lnTo>
                  <a:pt x="1404937" y="200025"/>
                </a:lnTo>
                <a:lnTo>
                  <a:pt x="1350169" y="200025"/>
                </a:lnTo>
                <a:lnTo>
                  <a:pt x="1102519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055BCFA-712E-6146-BB3B-B8CC3FFCEA8D}"/>
              </a:ext>
            </a:extLst>
          </p:cNvPr>
          <p:cNvSpPr/>
          <p:nvPr/>
        </p:nvSpPr>
        <p:spPr>
          <a:xfrm>
            <a:off x="4341813" y="4476750"/>
            <a:ext cx="534987" cy="455613"/>
          </a:xfrm>
          <a:custGeom>
            <a:avLst/>
            <a:gdLst>
              <a:gd name="connsiteX0" fmla="*/ 200025 w 535781"/>
              <a:gd name="connsiteY0" fmla="*/ 166688 h 454819"/>
              <a:gd name="connsiteX1" fmla="*/ 330994 w 535781"/>
              <a:gd name="connsiteY1" fmla="*/ 178594 h 454819"/>
              <a:gd name="connsiteX2" fmla="*/ 376237 w 535781"/>
              <a:gd name="connsiteY2" fmla="*/ 176213 h 454819"/>
              <a:gd name="connsiteX3" fmla="*/ 409575 w 535781"/>
              <a:gd name="connsiteY3" fmla="*/ 166688 h 454819"/>
              <a:gd name="connsiteX4" fmla="*/ 440531 w 535781"/>
              <a:gd name="connsiteY4" fmla="*/ 147638 h 454819"/>
              <a:gd name="connsiteX5" fmla="*/ 464344 w 535781"/>
              <a:gd name="connsiteY5" fmla="*/ 123825 h 454819"/>
              <a:gd name="connsiteX6" fmla="*/ 535781 w 535781"/>
              <a:gd name="connsiteY6" fmla="*/ 0 h 454819"/>
              <a:gd name="connsiteX7" fmla="*/ 440531 w 535781"/>
              <a:gd name="connsiteY7" fmla="*/ 454819 h 454819"/>
              <a:gd name="connsiteX8" fmla="*/ 390525 w 535781"/>
              <a:gd name="connsiteY8" fmla="*/ 419100 h 454819"/>
              <a:gd name="connsiteX9" fmla="*/ 361950 w 535781"/>
              <a:gd name="connsiteY9" fmla="*/ 392906 h 454819"/>
              <a:gd name="connsiteX10" fmla="*/ 321469 w 535781"/>
              <a:gd name="connsiteY10" fmla="*/ 359569 h 454819"/>
              <a:gd name="connsiteX11" fmla="*/ 273844 w 535781"/>
              <a:gd name="connsiteY11" fmla="*/ 328613 h 454819"/>
              <a:gd name="connsiteX12" fmla="*/ 216694 w 535781"/>
              <a:gd name="connsiteY12" fmla="*/ 290513 h 454819"/>
              <a:gd name="connsiteX13" fmla="*/ 154781 w 535781"/>
              <a:gd name="connsiteY13" fmla="*/ 259556 h 454819"/>
              <a:gd name="connsiteX14" fmla="*/ 104775 w 535781"/>
              <a:gd name="connsiteY14" fmla="*/ 235744 h 454819"/>
              <a:gd name="connsiteX15" fmla="*/ 47625 w 535781"/>
              <a:gd name="connsiteY15" fmla="*/ 214313 h 454819"/>
              <a:gd name="connsiteX16" fmla="*/ 23812 w 535781"/>
              <a:gd name="connsiteY16" fmla="*/ 204788 h 454819"/>
              <a:gd name="connsiteX17" fmla="*/ 4762 w 535781"/>
              <a:gd name="connsiteY17" fmla="*/ 190500 h 454819"/>
              <a:gd name="connsiteX18" fmla="*/ 0 w 535781"/>
              <a:gd name="connsiteY18" fmla="*/ 178594 h 454819"/>
              <a:gd name="connsiteX19" fmla="*/ 7144 w 535781"/>
              <a:gd name="connsiteY19" fmla="*/ 164306 h 454819"/>
              <a:gd name="connsiteX20" fmla="*/ 19050 w 535781"/>
              <a:gd name="connsiteY20" fmla="*/ 154781 h 454819"/>
              <a:gd name="connsiteX21" fmla="*/ 200025 w 535781"/>
              <a:gd name="connsiteY21" fmla="*/ 166688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35781" h="454819">
                <a:moveTo>
                  <a:pt x="200025" y="166688"/>
                </a:moveTo>
                <a:lnTo>
                  <a:pt x="330994" y="178594"/>
                </a:lnTo>
                <a:lnTo>
                  <a:pt x="376237" y="176213"/>
                </a:lnTo>
                <a:lnTo>
                  <a:pt x="409575" y="166688"/>
                </a:lnTo>
                <a:lnTo>
                  <a:pt x="440531" y="147638"/>
                </a:lnTo>
                <a:lnTo>
                  <a:pt x="464344" y="123825"/>
                </a:lnTo>
                <a:lnTo>
                  <a:pt x="535781" y="0"/>
                </a:lnTo>
                <a:lnTo>
                  <a:pt x="440531" y="454819"/>
                </a:lnTo>
                <a:lnTo>
                  <a:pt x="390525" y="419100"/>
                </a:lnTo>
                <a:lnTo>
                  <a:pt x="361950" y="392906"/>
                </a:lnTo>
                <a:lnTo>
                  <a:pt x="321469" y="359569"/>
                </a:lnTo>
                <a:lnTo>
                  <a:pt x="273844" y="328613"/>
                </a:lnTo>
                <a:lnTo>
                  <a:pt x="216694" y="290513"/>
                </a:lnTo>
                <a:lnTo>
                  <a:pt x="154781" y="259556"/>
                </a:lnTo>
                <a:lnTo>
                  <a:pt x="104775" y="235744"/>
                </a:lnTo>
                <a:lnTo>
                  <a:pt x="47625" y="214313"/>
                </a:lnTo>
                <a:lnTo>
                  <a:pt x="23812" y="204788"/>
                </a:lnTo>
                <a:lnTo>
                  <a:pt x="4762" y="190500"/>
                </a:lnTo>
                <a:lnTo>
                  <a:pt x="0" y="178594"/>
                </a:lnTo>
                <a:lnTo>
                  <a:pt x="7144" y="164306"/>
                </a:lnTo>
                <a:lnTo>
                  <a:pt x="19050" y="154781"/>
                </a:lnTo>
                <a:lnTo>
                  <a:pt x="200025" y="1666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D4B36E7-0405-4A45-9329-1C671380607F}"/>
              </a:ext>
            </a:extLst>
          </p:cNvPr>
          <p:cNvSpPr/>
          <p:nvPr/>
        </p:nvSpPr>
        <p:spPr>
          <a:xfrm rot="16200000">
            <a:off x="2636838" y="4189413"/>
            <a:ext cx="2881312" cy="423862"/>
          </a:xfrm>
          <a:custGeom>
            <a:avLst/>
            <a:gdLst>
              <a:gd name="connsiteX0" fmla="*/ 1512094 w 2881313"/>
              <a:gd name="connsiteY0" fmla="*/ 340519 h 423863"/>
              <a:gd name="connsiteX1" fmla="*/ 983457 w 2881313"/>
              <a:gd name="connsiteY1" fmla="*/ 342900 h 423863"/>
              <a:gd name="connsiteX2" fmla="*/ 659607 w 2881313"/>
              <a:gd name="connsiteY2" fmla="*/ 342900 h 423863"/>
              <a:gd name="connsiteX3" fmla="*/ 507207 w 2881313"/>
              <a:gd name="connsiteY3" fmla="*/ 340519 h 423863"/>
              <a:gd name="connsiteX4" fmla="*/ 411957 w 2881313"/>
              <a:gd name="connsiteY4" fmla="*/ 340519 h 423863"/>
              <a:gd name="connsiteX5" fmla="*/ 316707 w 2881313"/>
              <a:gd name="connsiteY5" fmla="*/ 333375 h 423863"/>
              <a:gd name="connsiteX6" fmla="*/ 266700 w 2881313"/>
              <a:gd name="connsiteY6" fmla="*/ 330994 h 423863"/>
              <a:gd name="connsiteX7" fmla="*/ 216694 w 2881313"/>
              <a:gd name="connsiteY7" fmla="*/ 326231 h 423863"/>
              <a:gd name="connsiteX8" fmla="*/ 138113 w 2881313"/>
              <a:gd name="connsiteY8" fmla="*/ 316706 h 423863"/>
              <a:gd name="connsiteX9" fmla="*/ 88107 w 2881313"/>
              <a:gd name="connsiteY9" fmla="*/ 307181 h 423863"/>
              <a:gd name="connsiteX10" fmla="*/ 54769 w 2881313"/>
              <a:gd name="connsiteY10" fmla="*/ 297656 h 423863"/>
              <a:gd name="connsiteX11" fmla="*/ 30957 w 2881313"/>
              <a:gd name="connsiteY11" fmla="*/ 285750 h 423863"/>
              <a:gd name="connsiteX12" fmla="*/ 16669 w 2881313"/>
              <a:gd name="connsiteY12" fmla="*/ 276225 h 423863"/>
              <a:gd name="connsiteX13" fmla="*/ 4763 w 2881313"/>
              <a:gd name="connsiteY13" fmla="*/ 264319 h 423863"/>
              <a:gd name="connsiteX14" fmla="*/ 0 w 2881313"/>
              <a:gd name="connsiteY14" fmla="*/ 252413 h 423863"/>
              <a:gd name="connsiteX15" fmla="*/ 0 w 2881313"/>
              <a:gd name="connsiteY15" fmla="*/ 235744 h 423863"/>
              <a:gd name="connsiteX16" fmla="*/ 2382 w 2881313"/>
              <a:gd name="connsiteY16" fmla="*/ 211931 h 423863"/>
              <a:gd name="connsiteX17" fmla="*/ 16669 w 2881313"/>
              <a:gd name="connsiteY17" fmla="*/ 190500 h 423863"/>
              <a:gd name="connsiteX18" fmla="*/ 52388 w 2881313"/>
              <a:gd name="connsiteY18" fmla="*/ 161925 h 423863"/>
              <a:gd name="connsiteX19" fmla="*/ 100013 w 2881313"/>
              <a:gd name="connsiteY19" fmla="*/ 138113 h 423863"/>
              <a:gd name="connsiteX20" fmla="*/ 145257 w 2881313"/>
              <a:gd name="connsiteY20" fmla="*/ 119063 h 423863"/>
              <a:gd name="connsiteX21" fmla="*/ 195263 w 2881313"/>
              <a:gd name="connsiteY21" fmla="*/ 102394 h 423863"/>
              <a:gd name="connsiteX22" fmla="*/ 273844 w 2881313"/>
              <a:gd name="connsiteY22" fmla="*/ 85725 h 423863"/>
              <a:gd name="connsiteX23" fmla="*/ 385763 w 2881313"/>
              <a:gd name="connsiteY23" fmla="*/ 76200 h 423863"/>
              <a:gd name="connsiteX24" fmla="*/ 438150 w 2881313"/>
              <a:gd name="connsiteY24" fmla="*/ 76200 h 423863"/>
              <a:gd name="connsiteX25" fmla="*/ 495300 w 2881313"/>
              <a:gd name="connsiteY25" fmla="*/ 85725 h 423863"/>
              <a:gd name="connsiteX26" fmla="*/ 614363 w 2881313"/>
              <a:gd name="connsiteY26" fmla="*/ 104775 h 423863"/>
              <a:gd name="connsiteX27" fmla="*/ 750094 w 2881313"/>
              <a:gd name="connsiteY27" fmla="*/ 123825 h 423863"/>
              <a:gd name="connsiteX28" fmla="*/ 1176338 w 2881313"/>
              <a:gd name="connsiteY28" fmla="*/ 130969 h 423863"/>
              <a:gd name="connsiteX29" fmla="*/ 1674019 w 2881313"/>
              <a:gd name="connsiteY29" fmla="*/ 138113 h 423863"/>
              <a:gd name="connsiteX30" fmla="*/ 2231232 w 2881313"/>
              <a:gd name="connsiteY30" fmla="*/ 140494 h 423863"/>
              <a:gd name="connsiteX31" fmla="*/ 2386013 w 2881313"/>
              <a:gd name="connsiteY31" fmla="*/ 142875 h 423863"/>
              <a:gd name="connsiteX32" fmla="*/ 2569369 w 2881313"/>
              <a:gd name="connsiteY32" fmla="*/ 145256 h 423863"/>
              <a:gd name="connsiteX33" fmla="*/ 2640807 w 2881313"/>
              <a:gd name="connsiteY33" fmla="*/ 138113 h 423863"/>
              <a:gd name="connsiteX34" fmla="*/ 2681288 w 2881313"/>
              <a:gd name="connsiteY34" fmla="*/ 128588 h 423863"/>
              <a:gd name="connsiteX35" fmla="*/ 2721769 w 2881313"/>
              <a:gd name="connsiteY35" fmla="*/ 111919 h 423863"/>
              <a:gd name="connsiteX36" fmla="*/ 2759869 w 2881313"/>
              <a:gd name="connsiteY36" fmla="*/ 85725 h 423863"/>
              <a:gd name="connsiteX37" fmla="*/ 2795588 w 2881313"/>
              <a:gd name="connsiteY37" fmla="*/ 50006 h 423863"/>
              <a:gd name="connsiteX38" fmla="*/ 2824163 w 2881313"/>
              <a:gd name="connsiteY38" fmla="*/ 19050 h 423863"/>
              <a:gd name="connsiteX39" fmla="*/ 2845594 w 2881313"/>
              <a:gd name="connsiteY39" fmla="*/ 4763 h 423863"/>
              <a:gd name="connsiteX40" fmla="*/ 2862263 w 2881313"/>
              <a:gd name="connsiteY40" fmla="*/ 0 h 423863"/>
              <a:gd name="connsiteX41" fmla="*/ 2874169 w 2881313"/>
              <a:gd name="connsiteY41" fmla="*/ 9525 h 423863"/>
              <a:gd name="connsiteX42" fmla="*/ 2881313 w 2881313"/>
              <a:gd name="connsiteY42" fmla="*/ 26194 h 423863"/>
              <a:gd name="connsiteX43" fmla="*/ 2878932 w 2881313"/>
              <a:gd name="connsiteY43" fmla="*/ 57150 h 423863"/>
              <a:gd name="connsiteX44" fmla="*/ 2840832 w 2881313"/>
              <a:gd name="connsiteY44" fmla="*/ 142875 h 423863"/>
              <a:gd name="connsiteX45" fmla="*/ 2788444 w 2881313"/>
              <a:gd name="connsiteY45" fmla="*/ 269081 h 423863"/>
              <a:gd name="connsiteX46" fmla="*/ 2752725 w 2881313"/>
              <a:gd name="connsiteY46" fmla="*/ 352425 h 423863"/>
              <a:gd name="connsiteX47" fmla="*/ 2728913 w 2881313"/>
              <a:gd name="connsiteY47" fmla="*/ 381000 h 423863"/>
              <a:gd name="connsiteX48" fmla="*/ 2697957 w 2881313"/>
              <a:gd name="connsiteY48" fmla="*/ 414338 h 423863"/>
              <a:gd name="connsiteX49" fmla="*/ 2674144 w 2881313"/>
              <a:gd name="connsiteY49" fmla="*/ 423863 h 423863"/>
              <a:gd name="connsiteX50" fmla="*/ 2647950 w 2881313"/>
              <a:gd name="connsiteY50" fmla="*/ 421481 h 423863"/>
              <a:gd name="connsiteX51" fmla="*/ 2624138 w 2881313"/>
              <a:gd name="connsiteY51" fmla="*/ 404813 h 423863"/>
              <a:gd name="connsiteX52" fmla="*/ 2593182 w 2881313"/>
              <a:gd name="connsiteY52" fmla="*/ 390525 h 423863"/>
              <a:gd name="connsiteX53" fmla="*/ 2555082 w 2881313"/>
              <a:gd name="connsiteY53" fmla="*/ 376238 h 423863"/>
              <a:gd name="connsiteX54" fmla="*/ 2414588 w 2881313"/>
              <a:gd name="connsiteY54" fmla="*/ 361950 h 423863"/>
              <a:gd name="connsiteX55" fmla="*/ 2274094 w 2881313"/>
              <a:gd name="connsiteY55" fmla="*/ 338138 h 423863"/>
              <a:gd name="connsiteX56" fmla="*/ 1512094 w 2881313"/>
              <a:gd name="connsiteY56" fmla="*/ 340519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81313" h="423863">
                <a:moveTo>
                  <a:pt x="1512094" y="340519"/>
                </a:moveTo>
                <a:lnTo>
                  <a:pt x="983457" y="342900"/>
                </a:lnTo>
                <a:lnTo>
                  <a:pt x="659607" y="342900"/>
                </a:lnTo>
                <a:lnTo>
                  <a:pt x="507207" y="340519"/>
                </a:lnTo>
                <a:lnTo>
                  <a:pt x="411957" y="340519"/>
                </a:lnTo>
                <a:lnTo>
                  <a:pt x="316707" y="333375"/>
                </a:lnTo>
                <a:lnTo>
                  <a:pt x="266700" y="330994"/>
                </a:lnTo>
                <a:lnTo>
                  <a:pt x="216694" y="326231"/>
                </a:lnTo>
                <a:lnTo>
                  <a:pt x="138113" y="316706"/>
                </a:lnTo>
                <a:lnTo>
                  <a:pt x="88107" y="307181"/>
                </a:lnTo>
                <a:lnTo>
                  <a:pt x="54769" y="297656"/>
                </a:lnTo>
                <a:lnTo>
                  <a:pt x="30957" y="285750"/>
                </a:lnTo>
                <a:lnTo>
                  <a:pt x="16669" y="276225"/>
                </a:lnTo>
                <a:lnTo>
                  <a:pt x="4763" y="264319"/>
                </a:lnTo>
                <a:lnTo>
                  <a:pt x="0" y="252413"/>
                </a:lnTo>
                <a:lnTo>
                  <a:pt x="0" y="235744"/>
                </a:lnTo>
                <a:lnTo>
                  <a:pt x="2382" y="211931"/>
                </a:lnTo>
                <a:lnTo>
                  <a:pt x="16669" y="190500"/>
                </a:lnTo>
                <a:lnTo>
                  <a:pt x="52388" y="161925"/>
                </a:lnTo>
                <a:lnTo>
                  <a:pt x="100013" y="138113"/>
                </a:lnTo>
                <a:lnTo>
                  <a:pt x="145257" y="119063"/>
                </a:lnTo>
                <a:lnTo>
                  <a:pt x="195263" y="102394"/>
                </a:lnTo>
                <a:lnTo>
                  <a:pt x="273844" y="85725"/>
                </a:lnTo>
                <a:lnTo>
                  <a:pt x="385763" y="76200"/>
                </a:lnTo>
                <a:lnTo>
                  <a:pt x="438150" y="76200"/>
                </a:lnTo>
                <a:lnTo>
                  <a:pt x="495300" y="85725"/>
                </a:lnTo>
                <a:lnTo>
                  <a:pt x="614363" y="104775"/>
                </a:lnTo>
                <a:lnTo>
                  <a:pt x="750094" y="123825"/>
                </a:lnTo>
                <a:lnTo>
                  <a:pt x="1176338" y="130969"/>
                </a:lnTo>
                <a:lnTo>
                  <a:pt x="1674019" y="138113"/>
                </a:lnTo>
                <a:lnTo>
                  <a:pt x="2231232" y="140494"/>
                </a:lnTo>
                <a:lnTo>
                  <a:pt x="2386013" y="142875"/>
                </a:lnTo>
                <a:lnTo>
                  <a:pt x="2569369" y="145256"/>
                </a:lnTo>
                <a:lnTo>
                  <a:pt x="2640807" y="138113"/>
                </a:lnTo>
                <a:lnTo>
                  <a:pt x="2681288" y="128588"/>
                </a:lnTo>
                <a:lnTo>
                  <a:pt x="2721769" y="111919"/>
                </a:lnTo>
                <a:lnTo>
                  <a:pt x="2759869" y="85725"/>
                </a:lnTo>
                <a:lnTo>
                  <a:pt x="2795588" y="50006"/>
                </a:lnTo>
                <a:lnTo>
                  <a:pt x="2824163" y="19050"/>
                </a:lnTo>
                <a:lnTo>
                  <a:pt x="2845594" y="4763"/>
                </a:lnTo>
                <a:lnTo>
                  <a:pt x="2862263" y="0"/>
                </a:lnTo>
                <a:lnTo>
                  <a:pt x="2874169" y="9525"/>
                </a:lnTo>
                <a:lnTo>
                  <a:pt x="2881313" y="26194"/>
                </a:lnTo>
                <a:cubicBezTo>
                  <a:pt x="2878866" y="55560"/>
                  <a:pt x="2878932" y="45211"/>
                  <a:pt x="2878932" y="57150"/>
                </a:cubicBezTo>
                <a:lnTo>
                  <a:pt x="2840832" y="142875"/>
                </a:lnTo>
                <a:lnTo>
                  <a:pt x="2788444" y="269081"/>
                </a:lnTo>
                <a:lnTo>
                  <a:pt x="2752725" y="352425"/>
                </a:lnTo>
                <a:lnTo>
                  <a:pt x="2728913" y="381000"/>
                </a:lnTo>
                <a:lnTo>
                  <a:pt x="2697957" y="414338"/>
                </a:lnTo>
                <a:lnTo>
                  <a:pt x="2674144" y="423863"/>
                </a:lnTo>
                <a:lnTo>
                  <a:pt x="2647950" y="421481"/>
                </a:lnTo>
                <a:lnTo>
                  <a:pt x="2624138" y="404813"/>
                </a:lnTo>
                <a:lnTo>
                  <a:pt x="2593182" y="390525"/>
                </a:lnTo>
                <a:lnTo>
                  <a:pt x="2555082" y="376238"/>
                </a:lnTo>
                <a:lnTo>
                  <a:pt x="2414588" y="361950"/>
                </a:lnTo>
                <a:lnTo>
                  <a:pt x="2274094" y="338138"/>
                </a:lnTo>
                <a:lnTo>
                  <a:pt x="1512094" y="3405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534E3F7-983B-734B-8DE8-5B0BF351DE87}"/>
              </a:ext>
            </a:extLst>
          </p:cNvPr>
          <p:cNvSpPr/>
          <p:nvPr/>
        </p:nvSpPr>
        <p:spPr>
          <a:xfrm>
            <a:off x="6056313" y="5341938"/>
            <a:ext cx="749300" cy="615950"/>
          </a:xfrm>
          <a:custGeom>
            <a:avLst/>
            <a:gdLst>
              <a:gd name="connsiteX0" fmla="*/ 221456 w 750094"/>
              <a:gd name="connsiteY0" fmla="*/ 119062 h 616744"/>
              <a:gd name="connsiteX1" fmla="*/ 516731 w 750094"/>
              <a:gd name="connsiteY1" fmla="*/ 207169 h 616744"/>
              <a:gd name="connsiteX2" fmla="*/ 545306 w 750094"/>
              <a:gd name="connsiteY2" fmla="*/ 211931 h 616744"/>
              <a:gd name="connsiteX3" fmla="*/ 576262 w 750094"/>
              <a:gd name="connsiteY3" fmla="*/ 204787 h 616744"/>
              <a:gd name="connsiteX4" fmla="*/ 611981 w 750094"/>
              <a:gd name="connsiteY4" fmla="*/ 185737 h 616744"/>
              <a:gd name="connsiteX5" fmla="*/ 750094 w 750094"/>
              <a:gd name="connsiteY5" fmla="*/ 0 h 616744"/>
              <a:gd name="connsiteX6" fmla="*/ 595312 w 750094"/>
              <a:gd name="connsiteY6" fmla="*/ 616744 h 616744"/>
              <a:gd name="connsiteX7" fmla="*/ 497681 w 750094"/>
              <a:gd name="connsiteY7" fmla="*/ 528637 h 616744"/>
              <a:gd name="connsiteX8" fmla="*/ 445294 w 750094"/>
              <a:gd name="connsiteY8" fmla="*/ 464344 h 616744"/>
              <a:gd name="connsiteX9" fmla="*/ 395287 w 750094"/>
              <a:gd name="connsiteY9" fmla="*/ 409575 h 616744"/>
              <a:gd name="connsiteX10" fmla="*/ 333375 w 750094"/>
              <a:gd name="connsiteY10" fmla="*/ 354806 h 616744"/>
              <a:gd name="connsiteX11" fmla="*/ 242887 w 750094"/>
              <a:gd name="connsiteY11" fmla="*/ 283369 h 616744"/>
              <a:gd name="connsiteX12" fmla="*/ 154781 w 750094"/>
              <a:gd name="connsiteY12" fmla="*/ 221456 h 616744"/>
              <a:gd name="connsiteX13" fmla="*/ 71437 w 750094"/>
              <a:gd name="connsiteY13" fmla="*/ 169069 h 616744"/>
              <a:gd name="connsiteX14" fmla="*/ 26194 w 750094"/>
              <a:gd name="connsiteY14" fmla="*/ 145256 h 616744"/>
              <a:gd name="connsiteX15" fmla="*/ 7144 w 750094"/>
              <a:gd name="connsiteY15" fmla="*/ 123825 h 616744"/>
              <a:gd name="connsiteX16" fmla="*/ 0 w 750094"/>
              <a:gd name="connsiteY16" fmla="*/ 109537 h 616744"/>
              <a:gd name="connsiteX17" fmla="*/ 0 w 750094"/>
              <a:gd name="connsiteY17" fmla="*/ 95250 h 616744"/>
              <a:gd name="connsiteX18" fmla="*/ 7144 w 750094"/>
              <a:gd name="connsiteY18" fmla="*/ 83344 h 616744"/>
              <a:gd name="connsiteX19" fmla="*/ 35719 w 750094"/>
              <a:gd name="connsiteY19" fmla="*/ 73819 h 616744"/>
              <a:gd name="connsiteX20" fmla="*/ 85725 w 750094"/>
              <a:gd name="connsiteY20" fmla="*/ 80962 h 616744"/>
              <a:gd name="connsiteX21" fmla="*/ 221456 w 750094"/>
              <a:gd name="connsiteY21" fmla="*/ 119062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50094" h="616744">
                <a:moveTo>
                  <a:pt x="221456" y="119062"/>
                </a:moveTo>
                <a:lnTo>
                  <a:pt x="516731" y="207169"/>
                </a:lnTo>
                <a:lnTo>
                  <a:pt x="545306" y="211931"/>
                </a:lnTo>
                <a:lnTo>
                  <a:pt x="576262" y="204787"/>
                </a:lnTo>
                <a:lnTo>
                  <a:pt x="611981" y="185737"/>
                </a:lnTo>
                <a:lnTo>
                  <a:pt x="750094" y="0"/>
                </a:lnTo>
                <a:lnTo>
                  <a:pt x="595312" y="616744"/>
                </a:lnTo>
                <a:lnTo>
                  <a:pt x="497681" y="528637"/>
                </a:lnTo>
                <a:lnTo>
                  <a:pt x="445294" y="464344"/>
                </a:lnTo>
                <a:lnTo>
                  <a:pt x="395287" y="409575"/>
                </a:lnTo>
                <a:lnTo>
                  <a:pt x="333375" y="354806"/>
                </a:lnTo>
                <a:lnTo>
                  <a:pt x="242887" y="283369"/>
                </a:lnTo>
                <a:lnTo>
                  <a:pt x="154781" y="221456"/>
                </a:lnTo>
                <a:lnTo>
                  <a:pt x="71437" y="169069"/>
                </a:lnTo>
                <a:lnTo>
                  <a:pt x="26194" y="145256"/>
                </a:lnTo>
                <a:lnTo>
                  <a:pt x="7144" y="123825"/>
                </a:lnTo>
                <a:lnTo>
                  <a:pt x="0" y="109537"/>
                </a:lnTo>
                <a:lnTo>
                  <a:pt x="0" y="95250"/>
                </a:lnTo>
                <a:lnTo>
                  <a:pt x="7144" y="83344"/>
                </a:lnTo>
                <a:lnTo>
                  <a:pt x="35719" y="73819"/>
                </a:lnTo>
                <a:lnTo>
                  <a:pt x="85725" y="80962"/>
                </a:lnTo>
                <a:lnTo>
                  <a:pt x="221456" y="119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C5D84EE-1A7D-42CB-8E33-3EB17A5CE13B}"/>
              </a:ext>
            </a:extLst>
          </p:cNvPr>
          <p:cNvGrpSpPr/>
          <p:nvPr/>
        </p:nvGrpSpPr>
        <p:grpSpPr>
          <a:xfrm>
            <a:off x="2455194" y="1646890"/>
            <a:ext cx="4605337" cy="4429125"/>
            <a:chOff x="2614613" y="1792288"/>
            <a:chExt cx="4605337" cy="4429125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7CACAB3E-B26B-436F-9516-57419390209E}"/>
                </a:ext>
              </a:extLst>
            </p:cNvPr>
            <p:cNvSpPr/>
            <p:nvPr/>
          </p:nvSpPr>
          <p:spPr>
            <a:xfrm>
              <a:off x="3513138" y="1795463"/>
              <a:ext cx="1743075" cy="1071562"/>
            </a:xfrm>
            <a:custGeom>
              <a:avLst/>
              <a:gdLst>
                <a:gd name="connsiteX0" fmla="*/ 685800 w 1743075"/>
                <a:gd name="connsiteY0" fmla="*/ 304800 h 1071562"/>
                <a:gd name="connsiteX1" fmla="*/ 357187 w 1743075"/>
                <a:gd name="connsiteY1" fmla="*/ 357187 h 1071562"/>
                <a:gd name="connsiteX2" fmla="*/ 285750 w 1743075"/>
                <a:gd name="connsiteY2" fmla="*/ 366712 h 1071562"/>
                <a:gd name="connsiteX3" fmla="*/ 207169 w 1743075"/>
                <a:gd name="connsiteY3" fmla="*/ 373856 h 1071562"/>
                <a:gd name="connsiteX4" fmla="*/ 130969 w 1743075"/>
                <a:gd name="connsiteY4" fmla="*/ 381000 h 1071562"/>
                <a:gd name="connsiteX5" fmla="*/ 33337 w 1743075"/>
                <a:gd name="connsiteY5" fmla="*/ 371475 h 1071562"/>
                <a:gd name="connsiteX6" fmla="*/ 0 w 1743075"/>
                <a:gd name="connsiteY6" fmla="*/ 257175 h 1071562"/>
                <a:gd name="connsiteX7" fmla="*/ 171450 w 1743075"/>
                <a:gd name="connsiteY7" fmla="*/ 238125 h 1071562"/>
                <a:gd name="connsiteX8" fmla="*/ 573881 w 1743075"/>
                <a:gd name="connsiteY8" fmla="*/ 171450 h 1071562"/>
                <a:gd name="connsiteX9" fmla="*/ 933450 w 1743075"/>
                <a:gd name="connsiteY9" fmla="*/ 114300 h 1071562"/>
                <a:gd name="connsiteX10" fmla="*/ 1154906 w 1743075"/>
                <a:gd name="connsiteY10" fmla="*/ 78581 h 1071562"/>
                <a:gd name="connsiteX11" fmla="*/ 1233487 w 1743075"/>
                <a:gd name="connsiteY11" fmla="*/ 64293 h 1071562"/>
                <a:gd name="connsiteX12" fmla="*/ 1300162 w 1743075"/>
                <a:gd name="connsiteY12" fmla="*/ 42862 h 1071562"/>
                <a:gd name="connsiteX13" fmla="*/ 1378744 w 1743075"/>
                <a:gd name="connsiteY13" fmla="*/ 11906 h 1071562"/>
                <a:gd name="connsiteX14" fmla="*/ 1409700 w 1743075"/>
                <a:gd name="connsiteY14" fmla="*/ 0 h 1071562"/>
                <a:gd name="connsiteX15" fmla="*/ 1471612 w 1743075"/>
                <a:gd name="connsiteY15" fmla="*/ 26193 h 1071562"/>
                <a:gd name="connsiteX16" fmla="*/ 1564481 w 1743075"/>
                <a:gd name="connsiteY16" fmla="*/ 90487 h 1071562"/>
                <a:gd name="connsiteX17" fmla="*/ 1638300 w 1743075"/>
                <a:gd name="connsiteY17" fmla="*/ 140493 h 1071562"/>
                <a:gd name="connsiteX18" fmla="*/ 1685925 w 1743075"/>
                <a:gd name="connsiteY18" fmla="*/ 176212 h 1071562"/>
                <a:gd name="connsiteX19" fmla="*/ 1724025 w 1743075"/>
                <a:gd name="connsiteY19" fmla="*/ 214312 h 1071562"/>
                <a:gd name="connsiteX20" fmla="*/ 1738312 w 1743075"/>
                <a:gd name="connsiteY20" fmla="*/ 245268 h 1071562"/>
                <a:gd name="connsiteX21" fmla="*/ 1743075 w 1743075"/>
                <a:gd name="connsiteY21" fmla="*/ 266700 h 1071562"/>
                <a:gd name="connsiteX22" fmla="*/ 1733550 w 1743075"/>
                <a:gd name="connsiteY22" fmla="*/ 292893 h 1071562"/>
                <a:gd name="connsiteX23" fmla="*/ 1707356 w 1743075"/>
                <a:gd name="connsiteY23" fmla="*/ 323850 h 1071562"/>
                <a:gd name="connsiteX24" fmla="*/ 1633537 w 1743075"/>
                <a:gd name="connsiteY24" fmla="*/ 397668 h 1071562"/>
                <a:gd name="connsiteX25" fmla="*/ 1585912 w 1743075"/>
                <a:gd name="connsiteY25" fmla="*/ 516731 h 1071562"/>
                <a:gd name="connsiteX26" fmla="*/ 1488281 w 1743075"/>
                <a:gd name="connsiteY26" fmla="*/ 783431 h 1071562"/>
                <a:gd name="connsiteX27" fmla="*/ 1407319 w 1743075"/>
                <a:gd name="connsiteY27" fmla="*/ 1028700 h 1071562"/>
                <a:gd name="connsiteX28" fmla="*/ 1383506 w 1743075"/>
                <a:gd name="connsiteY28" fmla="*/ 1052512 h 1071562"/>
                <a:gd name="connsiteX29" fmla="*/ 1357312 w 1743075"/>
                <a:gd name="connsiteY29" fmla="*/ 1066800 h 1071562"/>
                <a:gd name="connsiteX30" fmla="*/ 1331119 w 1743075"/>
                <a:gd name="connsiteY30" fmla="*/ 1071562 h 1071562"/>
                <a:gd name="connsiteX31" fmla="*/ 1307306 w 1743075"/>
                <a:gd name="connsiteY31" fmla="*/ 1066800 h 1071562"/>
                <a:gd name="connsiteX32" fmla="*/ 1271587 w 1743075"/>
                <a:gd name="connsiteY32" fmla="*/ 1042987 h 1071562"/>
                <a:gd name="connsiteX33" fmla="*/ 1228725 w 1743075"/>
                <a:gd name="connsiteY33" fmla="*/ 1009650 h 1071562"/>
                <a:gd name="connsiteX34" fmla="*/ 1257300 w 1743075"/>
                <a:gd name="connsiteY34" fmla="*/ 857250 h 1071562"/>
                <a:gd name="connsiteX35" fmla="*/ 1319212 w 1743075"/>
                <a:gd name="connsiteY35" fmla="*/ 609600 h 1071562"/>
                <a:gd name="connsiteX36" fmla="*/ 1352550 w 1743075"/>
                <a:gd name="connsiteY36" fmla="*/ 438150 h 1071562"/>
                <a:gd name="connsiteX37" fmla="*/ 1364456 w 1743075"/>
                <a:gd name="connsiteY37" fmla="*/ 338137 h 1071562"/>
                <a:gd name="connsiteX38" fmla="*/ 1364456 w 1743075"/>
                <a:gd name="connsiteY38" fmla="*/ 290512 h 1071562"/>
                <a:gd name="connsiteX39" fmla="*/ 1359694 w 1743075"/>
                <a:gd name="connsiteY39" fmla="*/ 261937 h 1071562"/>
                <a:gd name="connsiteX40" fmla="*/ 1347787 w 1743075"/>
                <a:gd name="connsiteY40" fmla="*/ 245268 h 1071562"/>
                <a:gd name="connsiteX41" fmla="*/ 1328737 w 1743075"/>
                <a:gd name="connsiteY41" fmla="*/ 235743 h 1071562"/>
                <a:gd name="connsiteX42" fmla="*/ 1302544 w 1743075"/>
                <a:gd name="connsiteY42" fmla="*/ 228600 h 1071562"/>
                <a:gd name="connsiteX43" fmla="*/ 1238250 w 1743075"/>
                <a:gd name="connsiteY43" fmla="*/ 228600 h 1071562"/>
                <a:gd name="connsiteX44" fmla="*/ 685800 w 1743075"/>
                <a:gd name="connsiteY44" fmla="*/ 3048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43075" h="1071562">
                  <a:moveTo>
                    <a:pt x="685800" y="304800"/>
                  </a:moveTo>
                  <a:lnTo>
                    <a:pt x="357187" y="357187"/>
                  </a:lnTo>
                  <a:lnTo>
                    <a:pt x="285750" y="366712"/>
                  </a:lnTo>
                  <a:lnTo>
                    <a:pt x="207169" y="373856"/>
                  </a:lnTo>
                  <a:lnTo>
                    <a:pt x="130969" y="381000"/>
                  </a:lnTo>
                  <a:lnTo>
                    <a:pt x="33337" y="371475"/>
                  </a:lnTo>
                  <a:lnTo>
                    <a:pt x="0" y="257175"/>
                  </a:lnTo>
                  <a:lnTo>
                    <a:pt x="171450" y="238125"/>
                  </a:lnTo>
                  <a:lnTo>
                    <a:pt x="573881" y="171450"/>
                  </a:lnTo>
                  <a:lnTo>
                    <a:pt x="933450" y="114300"/>
                  </a:lnTo>
                  <a:lnTo>
                    <a:pt x="1154906" y="78581"/>
                  </a:lnTo>
                  <a:lnTo>
                    <a:pt x="1233487" y="64293"/>
                  </a:lnTo>
                  <a:lnTo>
                    <a:pt x="1300162" y="42862"/>
                  </a:lnTo>
                  <a:lnTo>
                    <a:pt x="1378744" y="11906"/>
                  </a:lnTo>
                  <a:lnTo>
                    <a:pt x="1409700" y="0"/>
                  </a:lnTo>
                  <a:lnTo>
                    <a:pt x="1471612" y="26193"/>
                  </a:lnTo>
                  <a:lnTo>
                    <a:pt x="1564481" y="90487"/>
                  </a:lnTo>
                  <a:lnTo>
                    <a:pt x="1638300" y="140493"/>
                  </a:lnTo>
                  <a:lnTo>
                    <a:pt x="1685925" y="176212"/>
                  </a:lnTo>
                  <a:lnTo>
                    <a:pt x="1724025" y="214312"/>
                  </a:lnTo>
                  <a:lnTo>
                    <a:pt x="1738312" y="245268"/>
                  </a:lnTo>
                  <a:lnTo>
                    <a:pt x="1743075" y="266700"/>
                  </a:lnTo>
                  <a:lnTo>
                    <a:pt x="1733550" y="292893"/>
                  </a:lnTo>
                  <a:lnTo>
                    <a:pt x="1707356" y="323850"/>
                  </a:lnTo>
                  <a:lnTo>
                    <a:pt x="1633537" y="397668"/>
                  </a:lnTo>
                  <a:lnTo>
                    <a:pt x="1585912" y="516731"/>
                  </a:lnTo>
                  <a:lnTo>
                    <a:pt x="1488281" y="783431"/>
                  </a:lnTo>
                  <a:lnTo>
                    <a:pt x="1407319" y="1028700"/>
                  </a:lnTo>
                  <a:lnTo>
                    <a:pt x="1383506" y="1052512"/>
                  </a:lnTo>
                  <a:lnTo>
                    <a:pt x="1357312" y="1066800"/>
                  </a:lnTo>
                  <a:lnTo>
                    <a:pt x="1331119" y="1071562"/>
                  </a:lnTo>
                  <a:lnTo>
                    <a:pt x="1307306" y="1066800"/>
                  </a:lnTo>
                  <a:lnTo>
                    <a:pt x="1271587" y="1042987"/>
                  </a:lnTo>
                  <a:lnTo>
                    <a:pt x="1228725" y="1009650"/>
                  </a:lnTo>
                  <a:lnTo>
                    <a:pt x="1257300" y="857250"/>
                  </a:lnTo>
                  <a:lnTo>
                    <a:pt x="1319212" y="609600"/>
                  </a:lnTo>
                  <a:lnTo>
                    <a:pt x="1352550" y="438150"/>
                  </a:lnTo>
                  <a:lnTo>
                    <a:pt x="1364456" y="338137"/>
                  </a:lnTo>
                  <a:lnTo>
                    <a:pt x="1364456" y="290512"/>
                  </a:lnTo>
                  <a:lnTo>
                    <a:pt x="1359694" y="261937"/>
                  </a:lnTo>
                  <a:lnTo>
                    <a:pt x="1347787" y="245268"/>
                  </a:lnTo>
                  <a:lnTo>
                    <a:pt x="1328737" y="235743"/>
                  </a:lnTo>
                  <a:lnTo>
                    <a:pt x="1302544" y="228600"/>
                  </a:lnTo>
                  <a:lnTo>
                    <a:pt x="1238250" y="228600"/>
                  </a:lnTo>
                  <a:lnTo>
                    <a:pt x="685800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F2D85214-9A08-483E-8D84-3ACB16591C2F}"/>
                </a:ext>
              </a:extLst>
            </p:cNvPr>
            <p:cNvSpPr/>
            <p:nvPr/>
          </p:nvSpPr>
          <p:spPr>
            <a:xfrm rot="16200000">
              <a:off x="5001419" y="3198019"/>
              <a:ext cx="1905000" cy="433388"/>
            </a:xfrm>
            <a:custGeom>
              <a:avLst/>
              <a:gdLst>
                <a:gd name="connsiteX0" fmla="*/ 1090613 w 1905000"/>
                <a:gd name="connsiteY0" fmla="*/ 364331 h 433387"/>
                <a:gd name="connsiteX1" fmla="*/ 692944 w 1905000"/>
                <a:gd name="connsiteY1" fmla="*/ 364331 h 433387"/>
                <a:gd name="connsiteX2" fmla="*/ 478631 w 1905000"/>
                <a:gd name="connsiteY2" fmla="*/ 366712 h 433387"/>
                <a:gd name="connsiteX3" fmla="*/ 369094 w 1905000"/>
                <a:gd name="connsiteY3" fmla="*/ 366712 h 433387"/>
                <a:gd name="connsiteX4" fmla="*/ 250031 w 1905000"/>
                <a:gd name="connsiteY4" fmla="*/ 364331 h 433387"/>
                <a:gd name="connsiteX5" fmla="*/ 185738 w 1905000"/>
                <a:gd name="connsiteY5" fmla="*/ 359568 h 433387"/>
                <a:gd name="connsiteX6" fmla="*/ 121444 w 1905000"/>
                <a:gd name="connsiteY6" fmla="*/ 350043 h 433387"/>
                <a:gd name="connsiteX7" fmla="*/ 83344 w 1905000"/>
                <a:gd name="connsiteY7" fmla="*/ 340518 h 433387"/>
                <a:gd name="connsiteX8" fmla="*/ 42863 w 1905000"/>
                <a:gd name="connsiteY8" fmla="*/ 321468 h 433387"/>
                <a:gd name="connsiteX9" fmla="*/ 21431 w 1905000"/>
                <a:gd name="connsiteY9" fmla="*/ 307181 h 433387"/>
                <a:gd name="connsiteX10" fmla="*/ 4763 w 1905000"/>
                <a:gd name="connsiteY10" fmla="*/ 285750 h 433387"/>
                <a:gd name="connsiteX11" fmla="*/ 0 w 1905000"/>
                <a:gd name="connsiteY11" fmla="*/ 264318 h 433387"/>
                <a:gd name="connsiteX12" fmla="*/ 2381 w 1905000"/>
                <a:gd name="connsiteY12" fmla="*/ 240506 h 433387"/>
                <a:gd name="connsiteX13" fmla="*/ 11906 w 1905000"/>
                <a:gd name="connsiteY13" fmla="*/ 216693 h 433387"/>
                <a:gd name="connsiteX14" fmla="*/ 40481 w 1905000"/>
                <a:gd name="connsiteY14" fmla="*/ 192881 h 433387"/>
                <a:gd name="connsiteX15" fmla="*/ 88106 w 1905000"/>
                <a:gd name="connsiteY15" fmla="*/ 164306 h 433387"/>
                <a:gd name="connsiteX16" fmla="*/ 152400 w 1905000"/>
                <a:gd name="connsiteY16" fmla="*/ 140493 h 433387"/>
                <a:gd name="connsiteX17" fmla="*/ 219075 w 1905000"/>
                <a:gd name="connsiteY17" fmla="*/ 121443 h 433387"/>
                <a:gd name="connsiteX18" fmla="*/ 319088 w 1905000"/>
                <a:gd name="connsiteY18" fmla="*/ 97631 h 433387"/>
                <a:gd name="connsiteX19" fmla="*/ 347663 w 1905000"/>
                <a:gd name="connsiteY19" fmla="*/ 104775 h 433387"/>
                <a:gd name="connsiteX20" fmla="*/ 397669 w 1905000"/>
                <a:gd name="connsiteY20" fmla="*/ 119062 h 433387"/>
                <a:gd name="connsiteX21" fmla="*/ 452438 w 1905000"/>
                <a:gd name="connsiteY21" fmla="*/ 130968 h 433387"/>
                <a:gd name="connsiteX22" fmla="*/ 500063 w 1905000"/>
                <a:gd name="connsiteY22" fmla="*/ 138112 h 433387"/>
                <a:gd name="connsiteX23" fmla="*/ 600075 w 1905000"/>
                <a:gd name="connsiteY23" fmla="*/ 142875 h 433387"/>
                <a:gd name="connsiteX24" fmla="*/ 1019175 w 1905000"/>
                <a:gd name="connsiteY24" fmla="*/ 152400 h 433387"/>
                <a:gd name="connsiteX25" fmla="*/ 1381125 w 1905000"/>
                <a:gd name="connsiteY25" fmla="*/ 164306 h 433387"/>
                <a:gd name="connsiteX26" fmla="*/ 1473994 w 1905000"/>
                <a:gd name="connsiteY26" fmla="*/ 161925 h 433387"/>
                <a:gd name="connsiteX27" fmla="*/ 1540669 w 1905000"/>
                <a:gd name="connsiteY27" fmla="*/ 159543 h 433387"/>
                <a:gd name="connsiteX28" fmla="*/ 1588294 w 1905000"/>
                <a:gd name="connsiteY28" fmla="*/ 152400 h 433387"/>
                <a:gd name="connsiteX29" fmla="*/ 1695450 w 1905000"/>
                <a:gd name="connsiteY29" fmla="*/ 130968 h 433387"/>
                <a:gd name="connsiteX30" fmla="*/ 1740694 w 1905000"/>
                <a:gd name="connsiteY30" fmla="*/ 109537 h 433387"/>
                <a:gd name="connsiteX31" fmla="*/ 1788319 w 1905000"/>
                <a:gd name="connsiteY31" fmla="*/ 71437 h 433387"/>
                <a:gd name="connsiteX32" fmla="*/ 1835944 w 1905000"/>
                <a:gd name="connsiteY32" fmla="*/ 28575 h 433387"/>
                <a:gd name="connsiteX33" fmla="*/ 1857375 w 1905000"/>
                <a:gd name="connsiteY33" fmla="*/ 7143 h 433387"/>
                <a:gd name="connsiteX34" fmla="*/ 1881188 w 1905000"/>
                <a:gd name="connsiteY34" fmla="*/ 0 h 433387"/>
                <a:gd name="connsiteX35" fmla="*/ 1897856 w 1905000"/>
                <a:gd name="connsiteY35" fmla="*/ 4762 h 433387"/>
                <a:gd name="connsiteX36" fmla="*/ 1905000 w 1905000"/>
                <a:gd name="connsiteY36" fmla="*/ 16668 h 433387"/>
                <a:gd name="connsiteX37" fmla="*/ 1897856 w 1905000"/>
                <a:gd name="connsiteY37" fmla="*/ 50006 h 433387"/>
                <a:gd name="connsiteX38" fmla="*/ 1866900 w 1905000"/>
                <a:gd name="connsiteY38" fmla="*/ 135731 h 433387"/>
                <a:gd name="connsiteX39" fmla="*/ 1840706 w 1905000"/>
                <a:gd name="connsiteY39" fmla="*/ 183356 h 433387"/>
                <a:gd name="connsiteX40" fmla="*/ 1785938 w 1905000"/>
                <a:gd name="connsiteY40" fmla="*/ 269081 h 433387"/>
                <a:gd name="connsiteX41" fmla="*/ 1738313 w 1905000"/>
                <a:gd name="connsiteY41" fmla="*/ 321468 h 433387"/>
                <a:gd name="connsiteX42" fmla="*/ 1719263 w 1905000"/>
                <a:gd name="connsiteY42" fmla="*/ 342900 h 433387"/>
                <a:gd name="connsiteX43" fmla="*/ 1683544 w 1905000"/>
                <a:gd name="connsiteY43" fmla="*/ 390525 h 433387"/>
                <a:gd name="connsiteX44" fmla="*/ 1662113 w 1905000"/>
                <a:gd name="connsiteY44" fmla="*/ 411956 h 433387"/>
                <a:gd name="connsiteX45" fmla="*/ 1645444 w 1905000"/>
                <a:gd name="connsiteY45" fmla="*/ 423862 h 433387"/>
                <a:gd name="connsiteX46" fmla="*/ 1612106 w 1905000"/>
                <a:gd name="connsiteY46" fmla="*/ 433387 h 433387"/>
                <a:gd name="connsiteX47" fmla="*/ 1595438 w 1905000"/>
                <a:gd name="connsiteY47" fmla="*/ 431006 h 433387"/>
                <a:gd name="connsiteX48" fmla="*/ 1574006 w 1905000"/>
                <a:gd name="connsiteY48" fmla="*/ 416718 h 433387"/>
                <a:gd name="connsiteX49" fmla="*/ 1538288 w 1905000"/>
                <a:gd name="connsiteY49" fmla="*/ 392906 h 433387"/>
                <a:gd name="connsiteX50" fmla="*/ 1516856 w 1905000"/>
                <a:gd name="connsiteY50" fmla="*/ 376237 h 433387"/>
                <a:gd name="connsiteX51" fmla="*/ 1476375 w 1905000"/>
                <a:gd name="connsiteY51" fmla="*/ 366712 h 433387"/>
                <a:gd name="connsiteX52" fmla="*/ 1381125 w 1905000"/>
                <a:gd name="connsiteY52" fmla="*/ 364331 h 433387"/>
                <a:gd name="connsiteX53" fmla="*/ 1090613 w 1905000"/>
                <a:gd name="connsiteY53" fmla="*/ 36433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05000" h="433387">
                  <a:moveTo>
                    <a:pt x="1090613" y="364331"/>
                  </a:moveTo>
                  <a:lnTo>
                    <a:pt x="692944" y="364331"/>
                  </a:lnTo>
                  <a:lnTo>
                    <a:pt x="478631" y="366712"/>
                  </a:lnTo>
                  <a:lnTo>
                    <a:pt x="369094" y="366712"/>
                  </a:lnTo>
                  <a:lnTo>
                    <a:pt x="250031" y="364331"/>
                  </a:lnTo>
                  <a:lnTo>
                    <a:pt x="185738" y="359568"/>
                  </a:lnTo>
                  <a:lnTo>
                    <a:pt x="121444" y="350043"/>
                  </a:lnTo>
                  <a:lnTo>
                    <a:pt x="83344" y="340518"/>
                  </a:lnTo>
                  <a:lnTo>
                    <a:pt x="42863" y="321468"/>
                  </a:lnTo>
                  <a:lnTo>
                    <a:pt x="21431" y="307181"/>
                  </a:lnTo>
                  <a:lnTo>
                    <a:pt x="4763" y="285750"/>
                  </a:lnTo>
                  <a:lnTo>
                    <a:pt x="0" y="264318"/>
                  </a:lnTo>
                  <a:lnTo>
                    <a:pt x="2381" y="240506"/>
                  </a:lnTo>
                  <a:lnTo>
                    <a:pt x="11906" y="216693"/>
                  </a:lnTo>
                  <a:lnTo>
                    <a:pt x="40481" y="192881"/>
                  </a:lnTo>
                  <a:lnTo>
                    <a:pt x="88106" y="164306"/>
                  </a:lnTo>
                  <a:lnTo>
                    <a:pt x="152400" y="140493"/>
                  </a:lnTo>
                  <a:lnTo>
                    <a:pt x="219075" y="121443"/>
                  </a:lnTo>
                  <a:lnTo>
                    <a:pt x="319088" y="97631"/>
                  </a:lnTo>
                  <a:lnTo>
                    <a:pt x="347663" y="104775"/>
                  </a:lnTo>
                  <a:lnTo>
                    <a:pt x="397669" y="119062"/>
                  </a:lnTo>
                  <a:lnTo>
                    <a:pt x="452438" y="130968"/>
                  </a:lnTo>
                  <a:lnTo>
                    <a:pt x="500063" y="138112"/>
                  </a:lnTo>
                  <a:lnTo>
                    <a:pt x="600075" y="142875"/>
                  </a:lnTo>
                  <a:lnTo>
                    <a:pt x="1019175" y="152400"/>
                  </a:lnTo>
                  <a:lnTo>
                    <a:pt x="1381125" y="164306"/>
                  </a:lnTo>
                  <a:lnTo>
                    <a:pt x="1473994" y="161925"/>
                  </a:lnTo>
                  <a:lnTo>
                    <a:pt x="1540669" y="159543"/>
                  </a:lnTo>
                  <a:lnTo>
                    <a:pt x="1588294" y="152400"/>
                  </a:lnTo>
                  <a:lnTo>
                    <a:pt x="1695450" y="130968"/>
                  </a:lnTo>
                  <a:lnTo>
                    <a:pt x="1740694" y="109537"/>
                  </a:lnTo>
                  <a:lnTo>
                    <a:pt x="1788319" y="71437"/>
                  </a:lnTo>
                  <a:lnTo>
                    <a:pt x="1835944" y="28575"/>
                  </a:lnTo>
                  <a:lnTo>
                    <a:pt x="1857375" y="7143"/>
                  </a:lnTo>
                  <a:lnTo>
                    <a:pt x="1881188" y="0"/>
                  </a:lnTo>
                  <a:lnTo>
                    <a:pt x="1897856" y="4762"/>
                  </a:lnTo>
                  <a:lnTo>
                    <a:pt x="1905000" y="16668"/>
                  </a:lnTo>
                  <a:lnTo>
                    <a:pt x="1897856" y="50006"/>
                  </a:lnTo>
                  <a:lnTo>
                    <a:pt x="1866900" y="135731"/>
                  </a:lnTo>
                  <a:lnTo>
                    <a:pt x="1840706" y="183356"/>
                  </a:lnTo>
                  <a:lnTo>
                    <a:pt x="1785938" y="269081"/>
                  </a:lnTo>
                  <a:lnTo>
                    <a:pt x="1738313" y="321468"/>
                  </a:lnTo>
                  <a:lnTo>
                    <a:pt x="1719263" y="342900"/>
                  </a:lnTo>
                  <a:lnTo>
                    <a:pt x="1683544" y="390525"/>
                  </a:lnTo>
                  <a:lnTo>
                    <a:pt x="1662113" y="411956"/>
                  </a:lnTo>
                  <a:lnTo>
                    <a:pt x="1645444" y="423862"/>
                  </a:lnTo>
                  <a:lnTo>
                    <a:pt x="1612106" y="433387"/>
                  </a:lnTo>
                  <a:lnTo>
                    <a:pt x="1595438" y="431006"/>
                  </a:lnTo>
                  <a:lnTo>
                    <a:pt x="1574006" y="416718"/>
                  </a:lnTo>
                  <a:lnTo>
                    <a:pt x="1538288" y="392906"/>
                  </a:lnTo>
                  <a:lnTo>
                    <a:pt x="1516856" y="376237"/>
                  </a:lnTo>
                  <a:lnTo>
                    <a:pt x="1476375" y="366712"/>
                  </a:lnTo>
                  <a:lnTo>
                    <a:pt x="1381125" y="364331"/>
                  </a:lnTo>
                  <a:lnTo>
                    <a:pt x="1090613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856BF478-736D-4FC2-80D7-B8B3357EAC60}"/>
                </a:ext>
              </a:extLst>
            </p:cNvPr>
            <p:cNvSpPr/>
            <p:nvPr/>
          </p:nvSpPr>
          <p:spPr>
            <a:xfrm rot="16200000">
              <a:off x="4723606" y="3725070"/>
              <a:ext cx="4429125" cy="563562"/>
            </a:xfrm>
            <a:custGeom>
              <a:avLst/>
              <a:gdLst>
                <a:gd name="connsiteX0" fmla="*/ 2476195 w 4429353"/>
                <a:gd name="connsiteY0" fmla="*/ 449884 h 563270"/>
                <a:gd name="connsiteX1" fmla="*/ 1975104 w 4429353"/>
                <a:gd name="connsiteY1" fmla="*/ 449884 h 563270"/>
                <a:gd name="connsiteX2" fmla="*/ 1532534 w 4429353"/>
                <a:gd name="connsiteY2" fmla="*/ 453542 h 563270"/>
                <a:gd name="connsiteX3" fmla="*/ 1280160 w 4429353"/>
                <a:gd name="connsiteY3" fmla="*/ 449884 h 563270"/>
                <a:gd name="connsiteX4" fmla="*/ 1057046 w 4429353"/>
                <a:gd name="connsiteY4" fmla="*/ 449884 h 563270"/>
                <a:gd name="connsiteX5" fmla="*/ 943661 w 4429353"/>
                <a:gd name="connsiteY5" fmla="*/ 457200 h 563270"/>
                <a:gd name="connsiteX6" fmla="*/ 841248 w 4429353"/>
                <a:gd name="connsiteY6" fmla="*/ 468172 h 563270"/>
                <a:gd name="connsiteX7" fmla="*/ 713232 w 4429353"/>
                <a:gd name="connsiteY7" fmla="*/ 493776 h 563270"/>
                <a:gd name="connsiteX8" fmla="*/ 658368 w 4429353"/>
                <a:gd name="connsiteY8" fmla="*/ 497433 h 563270"/>
                <a:gd name="connsiteX9" fmla="*/ 581558 w 4429353"/>
                <a:gd name="connsiteY9" fmla="*/ 490118 h 563270"/>
                <a:gd name="connsiteX10" fmla="*/ 479145 w 4429353"/>
                <a:gd name="connsiteY10" fmla="*/ 471830 h 563270"/>
                <a:gd name="connsiteX11" fmla="*/ 384048 w 4429353"/>
                <a:gd name="connsiteY11" fmla="*/ 438912 h 563270"/>
                <a:gd name="connsiteX12" fmla="*/ 288950 w 4429353"/>
                <a:gd name="connsiteY12" fmla="*/ 405993 h 563270"/>
                <a:gd name="connsiteX13" fmla="*/ 160934 w 4429353"/>
                <a:gd name="connsiteY13" fmla="*/ 354787 h 563270"/>
                <a:gd name="connsiteX14" fmla="*/ 91440 w 4429353"/>
                <a:gd name="connsiteY14" fmla="*/ 321868 h 563270"/>
                <a:gd name="connsiteX15" fmla="*/ 51206 w 4429353"/>
                <a:gd name="connsiteY15" fmla="*/ 292608 h 563270"/>
                <a:gd name="connsiteX16" fmla="*/ 25603 w 4429353"/>
                <a:gd name="connsiteY16" fmla="*/ 267004 h 563270"/>
                <a:gd name="connsiteX17" fmla="*/ 7315 w 4429353"/>
                <a:gd name="connsiteY17" fmla="*/ 237744 h 563270"/>
                <a:gd name="connsiteX18" fmla="*/ 0 w 4429353"/>
                <a:gd name="connsiteY18" fmla="*/ 212140 h 563270"/>
                <a:gd name="connsiteX19" fmla="*/ 10973 w 4429353"/>
                <a:gd name="connsiteY19" fmla="*/ 182880 h 563270"/>
                <a:gd name="connsiteX20" fmla="*/ 54864 w 4429353"/>
                <a:gd name="connsiteY20" fmla="*/ 142646 h 563270"/>
                <a:gd name="connsiteX21" fmla="*/ 117043 w 4429353"/>
                <a:gd name="connsiteY21" fmla="*/ 95097 h 563270"/>
                <a:gd name="connsiteX22" fmla="*/ 197510 w 4429353"/>
                <a:gd name="connsiteY22" fmla="*/ 51206 h 563270"/>
                <a:gd name="connsiteX23" fmla="*/ 629107 w 4429353"/>
                <a:gd name="connsiteY23" fmla="*/ 219456 h 563270"/>
                <a:gd name="connsiteX24" fmla="*/ 709574 w 4429353"/>
                <a:gd name="connsiteY24" fmla="*/ 230428 h 563270"/>
                <a:gd name="connsiteX25" fmla="*/ 914400 w 4429353"/>
                <a:gd name="connsiteY25" fmla="*/ 230428 h 563270"/>
                <a:gd name="connsiteX26" fmla="*/ 1239926 w 4429353"/>
                <a:gd name="connsiteY26" fmla="*/ 230428 h 563270"/>
                <a:gd name="connsiteX27" fmla="*/ 1942185 w 4429353"/>
                <a:gd name="connsiteY27" fmla="*/ 234086 h 563270"/>
                <a:gd name="connsiteX28" fmla="*/ 2611526 w 4429353"/>
                <a:gd name="connsiteY28" fmla="*/ 237744 h 563270"/>
                <a:gd name="connsiteX29" fmla="*/ 3229661 w 4429353"/>
                <a:gd name="connsiteY29" fmla="*/ 241401 h 563270"/>
                <a:gd name="connsiteX30" fmla="*/ 3730752 w 4429353"/>
                <a:gd name="connsiteY30" fmla="*/ 248716 h 563270"/>
                <a:gd name="connsiteX31" fmla="*/ 4019702 w 4429353"/>
                <a:gd name="connsiteY31" fmla="*/ 252374 h 563270"/>
                <a:gd name="connsiteX32" fmla="*/ 4081881 w 4429353"/>
                <a:gd name="connsiteY32" fmla="*/ 245059 h 563270"/>
                <a:gd name="connsiteX33" fmla="*/ 4140403 w 4429353"/>
                <a:gd name="connsiteY33" fmla="*/ 223113 h 563270"/>
                <a:gd name="connsiteX34" fmla="*/ 4195267 w 4429353"/>
                <a:gd name="connsiteY34" fmla="*/ 186537 h 563270"/>
                <a:gd name="connsiteX35" fmla="*/ 4250131 w 4429353"/>
                <a:gd name="connsiteY35" fmla="*/ 149961 h 563270"/>
                <a:gd name="connsiteX36" fmla="*/ 4315968 w 4429353"/>
                <a:gd name="connsiteY36" fmla="*/ 87782 h 563270"/>
                <a:gd name="connsiteX37" fmla="*/ 4359859 w 4429353"/>
                <a:gd name="connsiteY37" fmla="*/ 36576 h 563270"/>
                <a:gd name="connsiteX38" fmla="*/ 4389120 w 4429353"/>
                <a:gd name="connsiteY38" fmla="*/ 3657 h 563270"/>
                <a:gd name="connsiteX39" fmla="*/ 4403750 w 4429353"/>
                <a:gd name="connsiteY39" fmla="*/ 0 h 563270"/>
                <a:gd name="connsiteX40" fmla="*/ 4429353 w 4429353"/>
                <a:gd name="connsiteY40" fmla="*/ 7315 h 563270"/>
                <a:gd name="connsiteX41" fmla="*/ 4429353 w 4429353"/>
                <a:gd name="connsiteY41" fmla="*/ 29260 h 563270"/>
                <a:gd name="connsiteX42" fmla="*/ 4392777 w 4429353"/>
                <a:gd name="connsiteY42" fmla="*/ 149961 h 563270"/>
                <a:gd name="connsiteX43" fmla="*/ 4304995 w 4429353"/>
                <a:gd name="connsiteY43" fmla="*/ 369417 h 563270"/>
                <a:gd name="connsiteX44" fmla="*/ 4261104 w 4429353"/>
                <a:gd name="connsiteY44" fmla="*/ 471830 h 563270"/>
                <a:gd name="connsiteX45" fmla="*/ 4224528 w 4429353"/>
                <a:gd name="connsiteY45" fmla="*/ 526694 h 563270"/>
                <a:gd name="connsiteX46" fmla="*/ 4191609 w 4429353"/>
                <a:gd name="connsiteY46" fmla="*/ 552297 h 563270"/>
                <a:gd name="connsiteX47" fmla="*/ 4151376 w 4429353"/>
                <a:gd name="connsiteY47" fmla="*/ 563270 h 563270"/>
                <a:gd name="connsiteX48" fmla="*/ 4122115 w 4429353"/>
                <a:gd name="connsiteY48" fmla="*/ 563270 h 563270"/>
                <a:gd name="connsiteX49" fmla="*/ 4074566 w 4429353"/>
                <a:gd name="connsiteY49" fmla="*/ 544982 h 563270"/>
                <a:gd name="connsiteX50" fmla="*/ 4008729 w 4429353"/>
                <a:gd name="connsiteY50" fmla="*/ 512064 h 563270"/>
                <a:gd name="connsiteX51" fmla="*/ 3920947 w 4429353"/>
                <a:gd name="connsiteY51" fmla="*/ 486460 h 563270"/>
                <a:gd name="connsiteX52" fmla="*/ 3811219 w 4429353"/>
                <a:gd name="connsiteY52" fmla="*/ 460857 h 563270"/>
                <a:gd name="connsiteX53" fmla="*/ 3621024 w 4429353"/>
                <a:gd name="connsiteY53" fmla="*/ 449884 h 563270"/>
                <a:gd name="connsiteX54" fmla="*/ 3244291 w 4429353"/>
                <a:gd name="connsiteY54" fmla="*/ 449884 h 563270"/>
                <a:gd name="connsiteX55" fmla="*/ 2476195 w 4429353"/>
                <a:gd name="connsiteY55" fmla="*/ 449884 h 56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9353" h="563270">
                  <a:moveTo>
                    <a:pt x="2476195" y="449884"/>
                  </a:moveTo>
                  <a:lnTo>
                    <a:pt x="1975104" y="449884"/>
                  </a:lnTo>
                  <a:lnTo>
                    <a:pt x="1532534" y="453542"/>
                  </a:lnTo>
                  <a:lnTo>
                    <a:pt x="1280160" y="449884"/>
                  </a:lnTo>
                  <a:lnTo>
                    <a:pt x="1057046" y="449884"/>
                  </a:lnTo>
                  <a:lnTo>
                    <a:pt x="943661" y="457200"/>
                  </a:lnTo>
                  <a:lnTo>
                    <a:pt x="841248" y="468172"/>
                  </a:lnTo>
                  <a:lnTo>
                    <a:pt x="713232" y="493776"/>
                  </a:lnTo>
                  <a:lnTo>
                    <a:pt x="658368" y="497433"/>
                  </a:lnTo>
                  <a:lnTo>
                    <a:pt x="581558" y="490118"/>
                  </a:lnTo>
                  <a:lnTo>
                    <a:pt x="479145" y="471830"/>
                  </a:lnTo>
                  <a:lnTo>
                    <a:pt x="384048" y="438912"/>
                  </a:lnTo>
                  <a:lnTo>
                    <a:pt x="288950" y="405993"/>
                  </a:lnTo>
                  <a:lnTo>
                    <a:pt x="160934" y="354787"/>
                  </a:lnTo>
                  <a:lnTo>
                    <a:pt x="91440" y="321868"/>
                  </a:lnTo>
                  <a:lnTo>
                    <a:pt x="51206" y="292608"/>
                  </a:lnTo>
                  <a:lnTo>
                    <a:pt x="25603" y="267004"/>
                  </a:lnTo>
                  <a:lnTo>
                    <a:pt x="7315" y="237744"/>
                  </a:lnTo>
                  <a:lnTo>
                    <a:pt x="0" y="212140"/>
                  </a:lnTo>
                  <a:lnTo>
                    <a:pt x="10973" y="182880"/>
                  </a:lnTo>
                  <a:lnTo>
                    <a:pt x="54864" y="142646"/>
                  </a:lnTo>
                  <a:lnTo>
                    <a:pt x="117043" y="95097"/>
                  </a:lnTo>
                  <a:lnTo>
                    <a:pt x="197510" y="51206"/>
                  </a:lnTo>
                  <a:lnTo>
                    <a:pt x="629107" y="219456"/>
                  </a:lnTo>
                  <a:lnTo>
                    <a:pt x="709574" y="230428"/>
                  </a:lnTo>
                  <a:lnTo>
                    <a:pt x="914400" y="230428"/>
                  </a:lnTo>
                  <a:lnTo>
                    <a:pt x="1239926" y="230428"/>
                  </a:lnTo>
                  <a:lnTo>
                    <a:pt x="1942185" y="234086"/>
                  </a:lnTo>
                  <a:lnTo>
                    <a:pt x="2611526" y="237744"/>
                  </a:lnTo>
                  <a:lnTo>
                    <a:pt x="3229661" y="241401"/>
                  </a:lnTo>
                  <a:lnTo>
                    <a:pt x="3730752" y="248716"/>
                  </a:lnTo>
                  <a:lnTo>
                    <a:pt x="4019702" y="252374"/>
                  </a:lnTo>
                  <a:lnTo>
                    <a:pt x="4081881" y="245059"/>
                  </a:lnTo>
                  <a:lnTo>
                    <a:pt x="4140403" y="223113"/>
                  </a:lnTo>
                  <a:lnTo>
                    <a:pt x="4195267" y="186537"/>
                  </a:lnTo>
                  <a:lnTo>
                    <a:pt x="4250131" y="149961"/>
                  </a:lnTo>
                  <a:lnTo>
                    <a:pt x="4315968" y="87782"/>
                  </a:lnTo>
                  <a:lnTo>
                    <a:pt x="4359859" y="36576"/>
                  </a:lnTo>
                  <a:lnTo>
                    <a:pt x="4389120" y="3657"/>
                  </a:lnTo>
                  <a:lnTo>
                    <a:pt x="4403750" y="0"/>
                  </a:lnTo>
                  <a:lnTo>
                    <a:pt x="4429353" y="7315"/>
                  </a:lnTo>
                  <a:lnTo>
                    <a:pt x="4429353" y="29260"/>
                  </a:lnTo>
                  <a:lnTo>
                    <a:pt x="4392777" y="149961"/>
                  </a:lnTo>
                  <a:lnTo>
                    <a:pt x="4304995" y="369417"/>
                  </a:lnTo>
                  <a:lnTo>
                    <a:pt x="4261104" y="471830"/>
                  </a:lnTo>
                  <a:lnTo>
                    <a:pt x="4224528" y="526694"/>
                  </a:lnTo>
                  <a:lnTo>
                    <a:pt x="4191609" y="552297"/>
                  </a:lnTo>
                  <a:lnTo>
                    <a:pt x="4151376" y="563270"/>
                  </a:lnTo>
                  <a:lnTo>
                    <a:pt x="4122115" y="563270"/>
                  </a:lnTo>
                  <a:lnTo>
                    <a:pt x="4074566" y="544982"/>
                  </a:lnTo>
                  <a:lnTo>
                    <a:pt x="4008729" y="512064"/>
                  </a:lnTo>
                  <a:lnTo>
                    <a:pt x="3920947" y="486460"/>
                  </a:lnTo>
                  <a:lnTo>
                    <a:pt x="3811219" y="460857"/>
                  </a:lnTo>
                  <a:lnTo>
                    <a:pt x="3621024" y="449884"/>
                  </a:lnTo>
                  <a:lnTo>
                    <a:pt x="3244291" y="449884"/>
                  </a:lnTo>
                  <a:lnTo>
                    <a:pt x="2476195" y="44988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B2CC769C-00FB-4FCF-BA02-BDDFEB807784}"/>
                </a:ext>
              </a:extLst>
            </p:cNvPr>
            <p:cNvSpPr/>
            <p:nvPr/>
          </p:nvSpPr>
          <p:spPr>
            <a:xfrm>
              <a:off x="3486150" y="2667000"/>
              <a:ext cx="1328738" cy="333375"/>
            </a:xfrm>
            <a:custGeom>
              <a:avLst/>
              <a:gdLst>
                <a:gd name="connsiteX0" fmla="*/ 702469 w 1328738"/>
                <a:gd name="connsiteY0" fmla="*/ 228600 h 333375"/>
                <a:gd name="connsiteX1" fmla="*/ 223838 w 1328738"/>
                <a:gd name="connsiteY1" fmla="*/ 333375 h 333375"/>
                <a:gd name="connsiteX2" fmla="*/ 0 w 1328738"/>
                <a:gd name="connsiteY2" fmla="*/ 333375 h 333375"/>
                <a:gd name="connsiteX3" fmla="*/ 7144 w 1328738"/>
                <a:gd name="connsiteY3" fmla="*/ 185738 h 333375"/>
                <a:gd name="connsiteX4" fmla="*/ 200025 w 1328738"/>
                <a:gd name="connsiteY4" fmla="*/ 154781 h 333375"/>
                <a:gd name="connsiteX5" fmla="*/ 516731 w 1328738"/>
                <a:gd name="connsiteY5" fmla="*/ 100013 h 333375"/>
                <a:gd name="connsiteX6" fmla="*/ 778669 w 1328738"/>
                <a:gd name="connsiteY6" fmla="*/ 57150 h 333375"/>
                <a:gd name="connsiteX7" fmla="*/ 992981 w 1328738"/>
                <a:gd name="connsiteY7" fmla="*/ 21431 h 333375"/>
                <a:gd name="connsiteX8" fmla="*/ 1309688 w 1328738"/>
                <a:gd name="connsiteY8" fmla="*/ 0 h 333375"/>
                <a:gd name="connsiteX9" fmla="*/ 1328738 w 1328738"/>
                <a:gd name="connsiteY9" fmla="*/ 135731 h 333375"/>
                <a:gd name="connsiteX10" fmla="*/ 1252538 w 1328738"/>
                <a:gd name="connsiteY10" fmla="*/ 135731 h 333375"/>
                <a:gd name="connsiteX11" fmla="*/ 1114425 w 1328738"/>
                <a:gd name="connsiteY11" fmla="*/ 154781 h 333375"/>
                <a:gd name="connsiteX12" fmla="*/ 702469 w 1328738"/>
                <a:gd name="connsiteY12" fmla="*/ 2286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8738" h="333375">
                  <a:moveTo>
                    <a:pt x="702469" y="228600"/>
                  </a:moveTo>
                  <a:lnTo>
                    <a:pt x="223838" y="333375"/>
                  </a:lnTo>
                  <a:lnTo>
                    <a:pt x="0" y="333375"/>
                  </a:lnTo>
                  <a:lnTo>
                    <a:pt x="7144" y="185738"/>
                  </a:lnTo>
                  <a:lnTo>
                    <a:pt x="200025" y="154781"/>
                  </a:lnTo>
                  <a:lnTo>
                    <a:pt x="516731" y="100013"/>
                  </a:lnTo>
                  <a:lnTo>
                    <a:pt x="778669" y="57150"/>
                  </a:lnTo>
                  <a:lnTo>
                    <a:pt x="992981" y="21431"/>
                  </a:lnTo>
                  <a:lnTo>
                    <a:pt x="1309688" y="0"/>
                  </a:lnTo>
                  <a:lnTo>
                    <a:pt x="1328738" y="135731"/>
                  </a:lnTo>
                  <a:lnTo>
                    <a:pt x="1252538" y="135731"/>
                  </a:lnTo>
                  <a:lnTo>
                    <a:pt x="1114425" y="154781"/>
                  </a:lnTo>
                  <a:lnTo>
                    <a:pt x="702469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4DECA4AD-C9A6-4680-AA3E-7A873807B065}"/>
                </a:ext>
              </a:extLst>
            </p:cNvPr>
            <p:cNvSpPr/>
            <p:nvPr/>
          </p:nvSpPr>
          <p:spPr>
            <a:xfrm rot="16200000">
              <a:off x="1562100" y="2974976"/>
              <a:ext cx="3121025" cy="1016000"/>
            </a:xfrm>
            <a:custGeom>
              <a:avLst/>
              <a:gdLst>
                <a:gd name="connsiteX0" fmla="*/ 1872588 w 3121839"/>
                <a:gd name="connsiteY0" fmla="*/ 916975 h 1017430"/>
                <a:gd name="connsiteX1" fmla="*/ 1643344 w 3121839"/>
                <a:gd name="connsiteY1" fmla="*/ 880914 h 1017430"/>
                <a:gd name="connsiteX2" fmla="*/ 1514556 w 3121839"/>
                <a:gd name="connsiteY2" fmla="*/ 855157 h 1017430"/>
                <a:gd name="connsiteX3" fmla="*/ 1341979 w 3121839"/>
                <a:gd name="connsiteY3" fmla="*/ 811369 h 1017430"/>
                <a:gd name="connsiteX4" fmla="*/ 1231220 w 3121839"/>
                <a:gd name="connsiteY4" fmla="*/ 762429 h 1017430"/>
                <a:gd name="connsiteX5" fmla="*/ 1071522 w 3121839"/>
                <a:gd name="connsiteY5" fmla="*/ 700610 h 1017430"/>
                <a:gd name="connsiteX6" fmla="*/ 958188 w 3121839"/>
                <a:gd name="connsiteY6" fmla="*/ 651670 h 1017430"/>
                <a:gd name="connsiteX7" fmla="*/ 837127 w 3121839"/>
                <a:gd name="connsiteY7" fmla="*/ 597579 h 1017430"/>
                <a:gd name="connsiteX8" fmla="*/ 728944 w 3121839"/>
                <a:gd name="connsiteY8" fmla="*/ 546064 h 1017430"/>
                <a:gd name="connsiteX9" fmla="*/ 592428 w 3121839"/>
                <a:gd name="connsiteY9" fmla="*/ 468790 h 1017430"/>
                <a:gd name="connsiteX10" fmla="*/ 435306 w 3121839"/>
                <a:gd name="connsiteY10" fmla="*/ 360608 h 1017430"/>
                <a:gd name="connsiteX11" fmla="*/ 314245 w 3121839"/>
                <a:gd name="connsiteY11" fmla="*/ 273032 h 1017430"/>
                <a:gd name="connsiteX12" fmla="*/ 157122 w 3121839"/>
                <a:gd name="connsiteY12" fmla="*/ 162273 h 1017430"/>
                <a:gd name="connsiteX13" fmla="*/ 15455 w 3121839"/>
                <a:gd name="connsiteY13" fmla="*/ 61818 h 1017430"/>
                <a:gd name="connsiteX14" fmla="*/ 2576 w 3121839"/>
                <a:gd name="connsiteY14" fmla="*/ 41212 h 1017430"/>
                <a:gd name="connsiteX15" fmla="*/ 0 w 3121839"/>
                <a:gd name="connsiteY15" fmla="*/ 23181 h 1017430"/>
                <a:gd name="connsiteX16" fmla="*/ 5152 w 3121839"/>
                <a:gd name="connsiteY16" fmla="*/ 7727 h 1017430"/>
                <a:gd name="connsiteX17" fmla="*/ 15455 w 3121839"/>
                <a:gd name="connsiteY17" fmla="*/ 0 h 1017430"/>
                <a:gd name="connsiteX18" fmla="*/ 43788 w 3121839"/>
                <a:gd name="connsiteY18" fmla="*/ 0 h 1017430"/>
                <a:gd name="connsiteX19" fmla="*/ 118486 w 3121839"/>
                <a:gd name="connsiteY19" fmla="*/ 43788 h 1017430"/>
                <a:gd name="connsiteX20" fmla="*/ 283335 w 3121839"/>
                <a:gd name="connsiteY20" fmla="*/ 144243 h 1017430"/>
                <a:gd name="connsiteX21" fmla="*/ 422427 w 3121839"/>
                <a:gd name="connsiteY21" fmla="*/ 221516 h 1017430"/>
                <a:gd name="connsiteX22" fmla="*/ 610459 w 3121839"/>
                <a:gd name="connsiteY22" fmla="*/ 316820 h 1017430"/>
                <a:gd name="connsiteX23" fmla="*/ 770157 w 3121839"/>
                <a:gd name="connsiteY23" fmla="*/ 386366 h 1017430"/>
                <a:gd name="connsiteX24" fmla="*/ 922127 w 3121839"/>
                <a:gd name="connsiteY24" fmla="*/ 445609 h 1017430"/>
                <a:gd name="connsiteX25" fmla="*/ 1094704 w 3121839"/>
                <a:gd name="connsiteY25" fmla="*/ 507427 h 1017430"/>
                <a:gd name="connsiteX26" fmla="*/ 1300766 w 3121839"/>
                <a:gd name="connsiteY26" fmla="*/ 569246 h 1017430"/>
                <a:gd name="connsiteX27" fmla="*/ 1465616 w 3121839"/>
                <a:gd name="connsiteY27" fmla="*/ 613034 h 1017430"/>
                <a:gd name="connsiteX28" fmla="*/ 1651072 w 3121839"/>
                <a:gd name="connsiteY28" fmla="*/ 654246 h 1017430"/>
                <a:gd name="connsiteX29" fmla="*/ 1823649 w 3121839"/>
                <a:gd name="connsiteY29" fmla="*/ 687731 h 1017430"/>
                <a:gd name="connsiteX30" fmla="*/ 2065771 w 3121839"/>
                <a:gd name="connsiteY30" fmla="*/ 723792 h 1017430"/>
                <a:gd name="connsiteX31" fmla="*/ 2328500 w 3121839"/>
                <a:gd name="connsiteY31" fmla="*/ 749550 h 1017430"/>
                <a:gd name="connsiteX32" fmla="*/ 2578351 w 3121839"/>
                <a:gd name="connsiteY32" fmla="*/ 765005 h 1017430"/>
                <a:gd name="connsiteX33" fmla="*/ 2732897 w 3121839"/>
                <a:gd name="connsiteY33" fmla="*/ 767580 h 1017430"/>
                <a:gd name="connsiteX34" fmla="*/ 2794716 w 3121839"/>
                <a:gd name="connsiteY34" fmla="*/ 757277 h 1017430"/>
                <a:gd name="connsiteX35" fmla="*/ 2871989 w 3121839"/>
                <a:gd name="connsiteY35" fmla="*/ 734095 h 1017430"/>
                <a:gd name="connsiteX36" fmla="*/ 2938959 w 3121839"/>
                <a:gd name="connsiteY36" fmla="*/ 703186 h 1017430"/>
                <a:gd name="connsiteX37" fmla="*/ 3000778 w 3121839"/>
                <a:gd name="connsiteY37" fmla="*/ 664549 h 1017430"/>
                <a:gd name="connsiteX38" fmla="*/ 3062596 w 3121839"/>
                <a:gd name="connsiteY38" fmla="*/ 618185 h 1017430"/>
                <a:gd name="connsiteX39" fmla="*/ 3083202 w 3121839"/>
                <a:gd name="connsiteY39" fmla="*/ 607882 h 1017430"/>
                <a:gd name="connsiteX40" fmla="*/ 3101233 w 3121839"/>
                <a:gd name="connsiteY40" fmla="*/ 605307 h 1017430"/>
                <a:gd name="connsiteX41" fmla="*/ 3111536 w 3121839"/>
                <a:gd name="connsiteY41" fmla="*/ 607882 h 1017430"/>
                <a:gd name="connsiteX42" fmla="*/ 3121839 w 3121839"/>
                <a:gd name="connsiteY42" fmla="*/ 623337 h 1017430"/>
                <a:gd name="connsiteX43" fmla="*/ 3114112 w 3121839"/>
                <a:gd name="connsiteY43" fmla="*/ 654246 h 1017430"/>
                <a:gd name="connsiteX44" fmla="*/ 3078051 w 3121839"/>
                <a:gd name="connsiteY44" fmla="*/ 749550 h 1017430"/>
                <a:gd name="connsiteX45" fmla="*/ 2993050 w 3121839"/>
                <a:gd name="connsiteY45" fmla="*/ 1017430 h 1017430"/>
                <a:gd name="connsiteX46" fmla="*/ 2877140 w 3121839"/>
                <a:gd name="connsiteY46" fmla="*/ 986521 h 1017430"/>
                <a:gd name="connsiteX47" fmla="*/ 2596381 w 3121839"/>
                <a:gd name="connsiteY47" fmla="*/ 981370 h 1017430"/>
                <a:gd name="connsiteX48" fmla="*/ 2385167 w 3121839"/>
                <a:gd name="connsiteY48" fmla="*/ 976218 h 1017430"/>
                <a:gd name="connsiteX49" fmla="*/ 2176530 w 3121839"/>
                <a:gd name="connsiteY49" fmla="*/ 963339 h 1017430"/>
                <a:gd name="connsiteX50" fmla="*/ 2037438 w 3121839"/>
                <a:gd name="connsiteY50" fmla="*/ 942733 h 1017430"/>
                <a:gd name="connsiteX51" fmla="*/ 1872588 w 3121839"/>
                <a:gd name="connsiteY51" fmla="*/ 916975 h 10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21839" h="1017430">
                  <a:moveTo>
                    <a:pt x="1872588" y="916975"/>
                  </a:moveTo>
                  <a:lnTo>
                    <a:pt x="1643344" y="880914"/>
                  </a:lnTo>
                  <a:lnTo>
                    <a:pt x="1514556" y="855157"/>
                  </a:lnTo>
                  <a:lnTo>
                    <a:pt x="1341979" y="811369"/>
                  </a:lnTo>
                  <a:lnTo>
                    <a:pt x="1231220" y="762429"/>
                  </a:lnTo>
                  <a:lnTo>
                    <a:pt x="1071522" y="700610"/>
                  </a:lnTo>
                  <a:lnTo>
                    <a:pt x="958188" y="651670"/>
                  </a:lnTo>
                  <a:lnTo>
                    <a:pt x="837127" y="597579"/>
                  </a:lnTo>
                  <a:lnTo>
                    <a:pt x="728944" y="546064"/>
                  </a:lnTo>
                  <a:lnTo>
                    <a:pt x="592428" y="468790"/>
                  </a:lnTo>
                  <a:lnTo>
                    <a:pt x="435306" y="360608"/>
                  </a:lnTo>
                  <a:lnTo>
                    <a:pt x="314245" y="273032"/>
                  </a:lnTo>
                  <a:lnTo>
                    <a:pt x="157122" y="162273"/>
                  </a:lnTo>
                  <a:lnTo>
                    <a:pt x="15455" y="61818"/>
                  </a:lnTo>
                  <a:lnTo>
                    <a:pt x="2576" y="41212"/>
                  </a:lnTo>
                  <a:lnTo>
                    <a:pt x="0" y="23181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43788" y="0"/>
                  </a:lnTo>
                  <a:lnTo>
                    <a:pt x="118486" y="43788"/>
                  </a:lnTo>
                  <a:lnTo>
                    <a:pt x="283335" y="144243"/>
                  </a:lnTo>
                  <a:lnTo>
                    <a:pt x="422427" y="221516"/>
                  </a:lnTo>
                  <a:lnTo>
                    <a:pt x="610459" y="316820"/>
                  </a:lnTo>
                  <a:lnTo>
                    <a:pt x="770157" y="386366"/>
                  </a:lnTo>
                  <a:lnTo>
                    <a:pt x="922127" y="445609"/>
                  </a:lnTo>
                  <a:lnTo>
                    <a:pt x="1094704" y="507427"/>
                  </a:lnTo>
                  <a:lnTo>
                    <a:pt x="1300766" y="569246"/>
                  </a:lnTo>
                  <a:lnTo>
                    <a:pt x="1465616" y="613034"/>
                  </a:lnTo>
                  <a:lnTo>
                    <a:pt x="1651072" y="654246"/>
                  </a:lnTo>
                  <a:lnTo>
                    <a:pt x="1823649" y="687731"/>
                  </a:lnTo>
                  <a:lnTo>
                    <a:pt x="2065771" y="723792"/>
                  </a:lnTo>
                  <a:lnTo>
                    <a:pt x="2328500" y="749550"/>
                  </a:lnTo>
                  <a:lnTo>
                    <a:pt x="2578351" y="765005"/>
                  </a:lnTo>
                  <a:lnTo>
                    <a:pt x="2732897" y="767580"/>
                  </a:lnTo>
                  <a:lnTo>
                    <a:pt x="2794716" y="757277"/>
                  </a:lnTo>
                  <a:lnTo>
                    <a:pt x="2871989" y="734095"/>
                  </a:lnTo>
                  <a:lnTo>
                    <a:pt x="2938959" y="703186"/>
                  </a:lnTo>
                  <a:lnTo>
                    <a:pt x="3000778" y="664549"/>
                  </a:lnTo>
                  <a:lnTo>
                    <a:pt x="3062596" y="618185"/>
                  </a:lnTo>
                  <a:lnTo>
                    <a:pt x="3083202" y="607882"/>
                  </a:lnTo>
                  <a:lnTo>
                    <a:pt x="3101233" y="605307"/>
                  </a:lnTo>
                  <a:lnTo>
                    <a:pt x="3111536" y="607882"/>
                  </a:lnTo>
                  <a:lnTo>
                    <a:pt x="3121839" y="623337"/>
                  </a:lnTo>
                  <a:lnTo>
                    <a:pt x="3114112" y="654246"/>
                  </a:lnTo>
                  <a:lnTo>
                    <a:pt x="3078051" y="749550"/>
                  </a:lnTo>
                  <a:lnTo>
                    <a:pt x="2993050" y="1017430"/>
                  </a:lnTo>
                  <a:lnTo>
                    <a:pt x="2877140" y="986521"/>
                  </a:lnTo>
                  <a:lnTo>
                    <a:pt x="2596381" y="981370"/>
                  </a:lnTo>
                  <a:lnTo>
                    <a:pt x="2385167" y="976218"/>
                  </a:lnTo>
                  <a:lnTo>
                    <a:pt x="2176530" y="963339"/>
                  </a:lnTo>
                  <a:lnTo>
                    <a:pt x="2037438" y="942733"/>
                  </a:lnTo>
                  <a:lnTo>
                    <a:pt x="1872588" y="916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647EBA83-2EF1-49C5-9922-84A18C127CF8}"/>
                </a:ext>
              </a:extLst>
            </p:cNvPr>
            <p:cNvSpPr/>
            <p:nvPr/>
          </p:nvSpPr>
          <p:spPr>
            <a:xfrm>
              <a:off x="3348038" y="3671888"/>
              <a:ext cx="279400" cy="1628775"/>
            </a:xfrm>
            <a:custGeom>
              <a:avLst/>
              <a:gdLst>
                <a:gd name="connsiteX0" fmla="*/ 71437 w 278606"/>
                <a:gd name="connsiteY0" fmla="*/ 983456 h 1628775"/>
                <a:gd name="connsiteX1" fmla="*/ 59531 w 278606"/>
                <a:gd name="connsiteY1" fmla="*/ 488156 h 1628775"/>
                <a:gd name="connsiteX2" fmla="*/ 57150 w 278606"/>
                <a:gd name="connsiteY2" fmla="*/ 242887 h 1628775"/>
                <a:gd name="connsiteX3" fmla="*/ 50006 w 278606"/>
                <a:gd name="connsiteY3" fmla="*/ 192881 h 1628775"/>
                <a:gd name="connsiteX4" fmla="*/ 0 w 278606"/>
                <a:gd name="connsiteY4" fmla="*/ 78581 h 1628775"/>
                <a:gd name="connsiteX5" fmla="*/ 11906 w 278606"/>
                <a:gd name="connsiteY5" fmla="*/ 0 h 1628775"/>
                <a:gd name="connsiteX6" fmla="*/ 264318 w 278606"/>
                <a:gd name="connsiteY6" fmla="*/ 76200 h 1628775"/>
                <a:gd name="connsiteX7" fmla="*/ 254793 w 278606"/>
                <a:gd name="connsiteY7" fmla="*/ 273843 h 1628775"/>
                <a:gd name="connsiteX8" fmla="*/ 269081 w 278606"/>
                <a:gd name="connsiteY8" fmla="*/ 728662 h 1628775"/>
                <a:gd name="connsiteX9" fmla="*/ 271462 w 278606"/>
                <a:gd name="connsiteY9" fmla="*/ 1031081 h 1628775"/>
                <a:gd name="connsiteX10" fmla="*/ 278606 w 278606"/>
                <a:gd name="connsiteY10" fmla="*/ 1254918 h 1628775"/>
                <a:gd name="connsiteX11" fmla="*/ 278606 w 278606"/>
                <a:gd name="connsiteY11" fmla="*/ 1407318 h 1628775"/>
                <a:gd name="connsiteX12" fmla="*/ 276225 w 278606"/>
                <a:gd name="connsiteY12" fmla="*/ 1500187 h 1628775"/>
                <a:gd name="connsiteX13" fmla="*/ 269081 w 278606"/>
                <a:gd name="connsiteY13" fmla="*/ 1552575 h 1628775"/>
                <a:gd name="connsiteX14" fmla="*/ 259556 w 278606"/>
                <a:gd name="connsiteY14" fmla="*/ 1588293 h 1628775"/>
                <a:gd name="connsiteX15" fmla="*/ 242887 w 278606"/>
                <a:gd name="connsiteY15" fmla="*/ 1609725 h 1628775"/>
                <a:gd name="connsiteX16" fmla="*/ 216693 w 278606"/>
                <a:gd name="connsiteY16" fmla="*/ 1624012 h 1628775"/>
                <a:gd name="connsiteX17" fmla="*/ 192881 w 278606"/>
                <a:gd name="connsiteY17" fmla="*/ 1628775 h 1628775"/>
                <a:gd name="connsiteX18" fmla="*/ 171450 w 278606"/>
                <a:gd name="connsiteY18" fmla="*/ 1626393 h 1628775"/>
                <a:gd name="connsiteX19" fmla="*/ 154781 w 278606"/>
                <a:gd name="connsiteY19" fmla="*/ 1614487 h 1628775"/>
                <a:gd name="connsiteX20" fmla="*/ 133350 w 278606"/>
                <a:gd name="connsiteY20" fmla="*/ 1588293 h 1628775"/>
                <a:gd name="connsiteX21" fmla="*/ 102393 w 278606"/>
                <a:gd name="connsiteY21" fmla="*/ 1521618 h 1628775"/>
                <a:gd name="connsiteX22" fmla="*/ 71437 w 278606"/>
                <a:gd name="connsiteY22" fmla="*/ 1416843 h 1628775"/>
                <a:gd name="connsiteX23" fmla="*/ 54768 w 278606"/>
                <a:gd name="connsiteY23" fmla="*/ 1335881 h 1628775"/>
                <a:gd name="connsiteX24" fmla="*/ 61912 w 278606"/>
                <a:gd name="connsiteY24" fmla="*/ 1283493 h 1628775"/>
                <a:gd name="connsiteX25" fmla="*/ 71437 w 278606"/>
                <a:gd name="connsiteY25" fmla="*/ 1223962 h 1628775"/>
                <a:gd name="connsiteX26" fmla="*/ 71437 w 278606"/>
                <a:gd name="connsiteY26" fmla="*/ 983456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8606" h="1628775">
                  <a:moveTo>
                    <a:pt x="71437" y="983456"/>
                  </a:moveTo>
                  <a:lnTo>
                    <a:pt x="59531" y="488156"/>
                  </a:lnTo>
                  <a:cubicBezTo>
                    <a:pt x="58714" y="406400"/>
                    <a:pt x="57150" y="324647"/>
                    <a:pt x="57150" y="242887"/>
                  </a:cubicBezTo>
                  <a:lnTo>
                    <a:pt x="50006" y="192881"/>
                  </a:lnTo>
                  <a:lnTo>
                    <a:pt x="0" y="78581"/>
                  </a:lnTo>
                  <a:lnTo>
                    <a:pt x="11906" y="0"/>
                  </a:lnTo>
                  <a:lnTo>
                    <a:pt x="264318" y="76200"/>
                  </a:lnTo>
                  <a:lnTo>
                    <a:pt x="254793" y="273843"/>
                  </a:lnTo>
                  <a:lnTo>
                    <a:pt x="269081" y="728662"/>
                  </a:lnTo>
                  <a:cubicBezTo>
                    <a:pt x="269875" y="829468"/>
                    <a:pt x="270668" y="930275"/>
                    <a:pt x="271462" y="1031081"/>
                  </a:cubicBezTo>
                  <a:lnTo>
                    <a:pt x="278606" y="1254918"/>
                  </a:lnTo>
                  <a:lnTo>
                    <a:pt x="278606" y="1407318"/>
                  </a:lnTo>
                  <a:cubicBezTo>
                    <a:pt x="277812" y="1438274"/>
                    <a:pt x="277019" y="1469231"/>
                    <a:pt x="276225" y="1500187"/>
                  </a:cubicBezTo>
                  <a:lnTo>
                    <a:pt x="269081" y="1552575"/>
                  </a:lnTo>
                  <a:lnTo>
                    <a:pt x="259556" y="1588293"/>
                  </a:lnTo>
                  <a:lnTo>
                    <a:pt x="242887" y="1609725"/>
                  </a:lnTo>
                  <a:lnTo>
                    <a:pt x="216693" y="1624012"/>
                  </a:lnTo>
                  <a:lnTo>
                    <a:pt x="192881" y="1628775"/>
                  </a:lnTo>
                  <a:lnTo>
                    <a:pt x="171450" y="1626393"/>
                  </a:lnTo>
                  <a:lnTo>
                    <a:pt x="154781" y="1614487"/>
                  </a:lnTo>
                  <a:lnTo>
                    <a:pt x="133350" y="1588293"/>
                  </a:lnTo>
                  <a:lnTo>
                    <a:pt x="102393" y="1521618"/>
                  </a:lnTo>
                  <a:lnTo>
                    <a:pt x="71437" y="1416843"/>
                  </a:lnTo>
                  <a:lnTo>
                    <a:pt x="54768" y="1335881"/>
                  </a:lnTo>
                  <a:lnTo>
                    <a:pt x="61912" y="1283493"/>
                  </a:lnTo>
                  <a:lnTo>
                    <a:pt x="71437" y="1223962"/>
                  </a:lnTo>
                  <a:lnTo>
                    <a:pt x="71437" y="983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E16809DC-C228-4B8B-9133-212462631F3A}"/>
                </a:ext>
              </a:extLst>
            </p:cNvPr>
            <p:cNvSpPr/>
            <p:nvPr/>
          </p:nvSpPr>
          <p:spPr>
            <a:xfrm>
              <a:off x="3513138" y="3448050"/>
              <a:ext cx="1795462" cy="1744663"/>
            </a:xfrm>
            <a:custGeom>
              <a:avLst/>
              <a:gdLst>
                <a:gd name="connsiteX0" fmla="*/ 1102519 w 1795462"/>
                <a:gd name="connsiteY0" fmla="*/ 233363 h 1745456"/>
                <a:gd name="connsiteX1" fmla="*/ 833437 w 1795462"/>
                <a:gd name="connsiteY1" fmla="*/ 271463 h 1745456"/>
                <a:gd name="connsiteX2" fmla="*/ 585787 w 1795462"/>
                <a:gd name="connsiteY2" fmla="*/ 326231 h 1745456"/>
                <a:gd name="connsiteX3" fmla="*/ 352425 w 1795462"/>
                <a:gd name="connsiteY3" fmla="*/ 383381 h 1745456"/>
                <a:gd name="connsiteX4" fmla="*/ 38100 w 1795462"/>
                <a:gd name="connsiteY4" fmla="*/ 459581 h 1745456"/>
                <a:gd name="connsiteX5" fmla="*/ 0 w 1795462"/>
                <a:gd name="connsiteY5" fmla="*/ 314325 h 1745456"/>
                <a:gd name="connsiteX6" fmla="*/ 147637 w 1795462"/>
                <a:gd name="connsiteY6" fmla="*/ 276225 h 1745456"/>
                <a:gd name="connsiteX7" fmla="*/ 421481 w 1795462"/>
                <a:gd name="connsiteY7" fmla="*/ 209550 h 1745456"/>
                <a:gd name="connsiteX8" fmla="*/ 652462 w 1795462"/>
                <a:gd name="connsiteY8" fmla="*/ 157163 h 1745456"/>
                <a:gd name="connsiteX9" fmla="*/ 928687 w 1795462"/>
                <a:gd name="connsiteY9" fmla="*/ 102394 h 1745456"/>
                <a:gd name="connsiteX10" fmla="*/ 1143000 w 1795462"/>
                <a:gd name="connsiteY10" fmla="*/ 73819 h 1745456"/>
                <a:gd name="connsiteX11" fmla="*/ 1343025 w 1795462"/>
                <a:gd name="connsiteY11" fmla="*/ 42863 h 1745456"/>
                <a:gd name="connsiteX12" fmla="*/ 1373981 w 1795462"/>
                <a:gd name="connsiteY12" fmla="*/ 30956 h 1745456"/>
                <a:gd name="connsiteX13" fmla="*/ 1445419 w 1795462"/>
                <a:gd name="connsiteY13" fmla="*/ 0 h 1745456"/>
                <a:gd name="connsiteX14" fmla="*/ 1457325 w 1795462"/>
                <a:gd name="connsiteY14" fmla="*/ 0 h 1745456"/>
                <a:gd name="connsiteX15" fmla="*/ 1500187 w 1795462"/>
                <a:gd name="connsiteY15" fmla="*/ 4763 h 1745456"/>
                <a:gd name="connsiteX16" fmla="*/ 1569244 w 1795462"/>
                <a:gd name="connsiteY16" fmla="*/ 30956 h 1745456"/>
                <a:gd name="connsiteX17" fmla="*/ 1612106 w 1795462"/>
                <a:gd name="connsiteY17" fmla="*/ 52388 h 1745456"/>
                <a:gd name="connsiteX18" fmla="*/ 1671637 w 1795462"/>
                <a:gd name="connsiteY18" fmla="*/ 85725 h 1745456"/>
                <a:gd name="connsiteX19" fmla="*/ 1714500 w 1795462"/>
                <a:gd name="connsiteY19" fmla="*/ 107156 h 1745456"/>
                <a:gd name="connsiteX20" fmla="*/ 1752600 w 1795462"/>
                <a:gd name="connsiteY20" fmla="*/ 126206 h 1745456"/>
                <a:gd name="connsiteX21" fmla="*/ 1776412 w 1795462"/>
                <a:gd name="connsiteY21" fmla="*/ 142875 h 1745456"/>
                <a:gd name="connsiteX22" fmla="*/ 1788319 w 1795462"/>
                <a:gd name="connsiteY22" fmla="*/ 164306 h 1745456"/>
                <a:gd name="connsiteX23" fmla="*/ 1795462 w 1795462"/>
                <a:gd name="connsiteY23" fmla="*/ 188119 h 1745456"/>
                <a:gd name="connsiteX24" fmla="*/ 1785937 w 1795462"/>
                <a:gd name="connsiteY24" fmla="*/ 219075 h 1745456"/>
                <a:gd name="connsiteX25" fmla="*/ 1759744 w 1795462"/>
                <a:gd name="connsiteY25" fmla="*/ 269081 h 1745456"/>
                <a:gd name="connsiteX26" fmla="*/ 1745456 w 1795462"/>
                <a:gd name="connsiteY26" fmla="*/ 311944 h 1745456"/>
                <a:gd name="connsiteX27" fmla="*/ 1733550 w 1795462"/>
                <a:gd name="connsiteY27" fmla="*/ 490538 h 1745456"/>
                <a:gd name="connsiteX28" fmla="*/ 1704975 w 1795462"/>
                <a:gd name="connsiteY28" fmla="*/ 1004888 h 1745456"/>
                <a:gd name="connsiteX29" fmla="*/ 1697831 w 1795462"/>
                <a:gd name="connsiteY29" fmla="*/ 1150144 h 1745456"/>
                <a:gd name="connsiteX30" fmla="*/ 1693069 w 1795462"/>
                <a:gd name="connsiteY30" fmla="*/ 1345406 h 1745456"/>
                <a:gd name="connsiteX31" fmla="*/ 1676400 w 1795462"/>
                <a:gd name="connsiteY31" fmla="*/ 1502569 h 1745456"/>
                <a:gd name="connsiteX32" fmla="*/ 1657350 w 1795462"/>
                <a:gd name="connsiteY32" fmla="*/ 1552575 h 1745456"/>
                <a:gd name="connsiteX33" fmla="*/ 1624012 w 1795462"/>
                <a:gd name="connsiteY33" fmla="*/ 1607344 h 1745456"/>
                <a:gd name="connsiteX34" fmla="*/ 1595437 w 1795462"/>
                <a:gd name="connsiteY34" fmla="*/ 1654969 h 1745456"/>
                <a:gd name="connsiteX35" fmla="*/ 1566862 w 1795462"/>
                <a:gd name="connsiteY35" fmla="*/ 1695450 h 1745456"/>
                <a:gd name="connsiteX36" fmla="*/ 1521619 w 1795462"/>
                <a:gd name="connsiteY36" fmla="*/ 1738313 h 1745456"/>
                <a:gd name="connsiteX37" fmla="*/ 1502569 w 1795462"/>
                <a:gd name="connsiteY37" fmla="*/ 1745456 h 1745456"/>
                <a:gd name="connsiteX38" fmla="*/ 1493044 w 1795462"/>
                <a:gd name="connsiteY38" fmla="*/ 1743075 h 1745456"/>
                <a:gd name="connsiteX39" fmla="*/ 1473994 w 1795462"/>
                <a:gd name="connsiteY39" fmla="*/ 1728788 h 1745456"/>
                <a:gd name="connsiteX40" fmla="*/ 1440656 w 1795462"/>
                <a:gd name="connsiteY40" fmla="*/ 1688306 h 1745456"/>
                <a:gd name="connsiteX41" fmla="*/ 1404937 w 1795462"/>
                <a:gd name="connsiteY41" fmla="*/ 1645444 h 1745456"/>
                <a:gd name="connsiteX42" fmla="*/ 1373981 w 1795462"/>
                <a:gd name="connsiteY42" fmla="*/ 1600200 h 1745456"/>
                <a:gd name="connsiteX43" fmla="*/ 1471612 w 1795462"/>
                <a:gd name="connsiteY43" fmla="*/ 1250156 h 1745456"/>
                <a:gd name="connsiteX44" fmla="*/ 1478756 w 1795462"/>
                <a:gd name="connsiteY44" fmla="*/ 1064419 h 1745456"/>
                <a:gd name="connsiteX45" fmla="*/ 1493044 w 1795462"/>
                <a:gd name="connsiteY45" fmla="*/ 533400 h 1745456"/>
                <a:gd name="connsiteX46" fmla="*/ 1493044 w 1795462"/>
                <a:gd name="connsiteY46" fmla="*/ 290513 h 1745456"/>
                <a:gd name="connsiteX47" fmla="*/ 1488281 w 1795462"/>
                <a:gd name="connsiteY47" fmla="*/ 254794 h 1745456"/>
                <a:gd name="connsiteX48" fmla="*/ 1478756 w 1795462"/>
                <a:gd name="connsiteY48" fmla="*/ 238125 h 1745456"/>
                <a:gd name="connsiteX49" fmla="*/ 1462087 w 1795462"/>
                <a:gd name="connsiteY49" fmla="*/ 223838 h 1745456"/>
                <a:gd name="connsiteX50" fmla="*/ 1438275 w 1795462"/>
                <a:gd name="connsiteY50" fmla="*/ 211931 h 1745456"/>
                <a:gd name="connsiteX51" fmla="*/ 1404937 w 1795462"/>
                <a:gd name="connsiteY51" fmla="*/ 200025 h 1745456"/>
                <a:gd name="connsiteX52" fmla="*/ 1350169 w 1795462"/>
                <a:gd name="connsiteY52" fmla="*/ 200025 h 1745456"/>
                <a:gd name="connsiteX53" fmla="*/ 1102519 w 1795462"/>
                <a:gd name="connsiteY53" fmla="*/ 233363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5462" h="1745456">
                  <a:moveTo>
                    <a:pt x="1102519" y="233363"/>
                  </a:moveTo>
                  <a:lnTo>
                    <a:pt x="833437" y="271463"/>
                  </a:lnTo>
                  <a:lnTo>
                    <a:pt x="585787" y="326231"/>
                  </a:lnTo>
                  <a:lnTo>
                    <a:pt x="352425" y="383381"/>
                  </a:lnTo>
                  <a:lnTo>
                    <a:pt x="38100" y="459581"/>
                  </a:lnTo>
                  <a:lnTo>
                    <a:pt x="0" y="314325"/>
                  </a:lnTo>
                  <a:lnTo>
                    <a:pt x="147637" y="276225"/>
                  </a:lnTo>
                  <a:lnTo>
                    <a:pt x="421481" y="209550"/>
                  </a:lnTo>
                  <a:lnTo>
                    <a:pt x="652462" y="157163"/>
                  </a:lnTo>
                  <a:lnTo>
                    <a:pt x="928687" y="102394"/>
                  </a:lnTo>
                  <a:lnTo>
                    <a:pt x="1143000" y="73819"/>
                  </a:lnTo>
                  <a:lnTo>
                    <a:pt x="1343025" y="42863"/>
                  </a:lnTo>
                  <a:lnTo>
                    <a:pt x="1373981" y="30956"/>
                  </a:lnTo>
                  <a:lnTo>
                    <a:pt x="1445419" y="0"/>
                  </a:lnTo>
                  <a:lnTo>
                    <a:pt x="1457325" y="0"/>
                  </a:lnTo>
                  <a:lnTo>
                    <a:pt x="1500187" y="4763"/>
                  </a:lnTo>
                  <a:lnTo>
                    <a:pt x="1569244" y="30956"/>
                  </a:lnTo>
                  <a:lnTo>
                    <a:pt x="1612106" y="52388"/>
                  </a:lnTo>
                  <a:lnTo>
                    <a:pt x="1671637" y="85725"/>
                  </a:lnTo>
                  <a:lnTo>
                    <a:pt x="1714500" y="107156"/>
                  </a:lnTo>
                  <a:lnTo>
                    <a:pt x="1752600" y="126206"/>
                  </a:lnTo>
                  <a:lnTo>
                    <a:pt x="1776412" y="142875"/>
                  </a:lnTo>
                  <a:lnTo>
                    <a:pt x="1788319" y="164306"/>
                  </a:lnTo>
                  <a:lnTo>
                    <a:pt x="1795462" y="188119"/>
                  </a:lnTo>
                  <a:lnTo>
                    <a:pt x="1785937" y="219075"/>
                  </a:lnTo>
                  <a:lnTo>
                    <a:pt x="1759744" y="269081"/>
                  </a:lnTo>
                  <a:lnTo>
                    <a:pt x="1745456" y="311944"/>
                  </a:lnTo>
                  <a:lnTo>
                    <a:pt x="1733550" y="490538"/>
                  </a:lnTo>
                  <a:lnTo>
                    <a:pt x="1704975" y="1004888"/>
                  </a:lnTo>
                  <a:lnTo>
                    <a:pt x="1697831" y="1150144"/>
                  </a:lnTo>
                  <a:lnTo>
                    <a:pt x="1693069" y="1345406"/>
                  </a:lnTo>
                  <a:lnTo>
                    <a:pt x="1676400" y="1502569"/>
                  </a:lnTo>
                  <a:lnTo>
                    <a:pt x="1657350" y="1552575"/>
                  </a:lnTo>
                  <a:lnTo>
                    <a:pt x="1624012" y="1607344"/>
                  </a:lnTo>
                  <a:lnTo>
                    <a:pt x="1595437" y="1654969"/>
                  </a:lnTo>
                  <a:lnTo>
                    <a:pt x="1566862" y="1695450"/>
                  </a:lnTo>
                  <a:lnTo>
                    <a:pt x="1521619" y="1738313"/>
                  </a:lnTo>
                  <a:lnTo>
                    <a:pt x="1502569" y="1745456"/>
                  </a:lnTo>
                  <a:lnTo>
                    <a:pt x="1493044" y="1743075"/>
                  </a:lnTo>
                  <a:lnTo>
                    <a:pt x="1473994" y="1728788"/>
                  </a:lnTo>
                  <a:lnTo>
                    <a:pt x="1440656" y="1688306"/>
                  </a:lnTo>
                  <a:lnTo>
                    <a:pt x="1404937" y="1645444"/>
                  </a:lnTo>
                  <a:lnTo>
                    <a:pt x="1373981" y="1600200"/>
                  </a:lnTo>
                  <a:lnTo>
                    <a:pt x="1471612" y="1250156"/>
                  </a:lnTo>
                  <a:lnTo>
                    <a:pt x="1478756" y="1064419"/>
                  </a:lnTo>
                  <a:lnTo>
                    <a:pt x="1493044" y="533400"/>
                  </a:lnTo>
                  <a:lnTo>
                    <a:pt x="1493044" y="290513"/>
                  </a:lnTo>
                  <a:lnTo>
                    <a:pt x="1488281" y="254794"/>
                  </a:lnTo>
                  <a:lnTo>
                    <a:pt x="1478756" y="238125"/>
                  </a:lnTo>
                  <a:lnTo>
                    <a:pt x="1462087" y="223838"/>
                  </a:lnTo>
                  <a:lnTo>
                    <a:pt x="1438275" y="211931"/>
                  </a:lnTo>
                  <a:lnTo>
                    <a:pt x="1404937" y="200025"/>
                  </a:lnTo>
                  <a:lnTo>
                    <a:pt x="1350169" y="200025"/>
                  </a:lnTo>
                  <a:lnTo>
                    <a:pt x="1102519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C1F33968-B0E2-4FF8-8FE8-87488B0F1CDB}"/>
                </a:ext>
              </a:extLst>
            </p:cNvPr>
            <p:cNvSpPr/>
            <p:nvPr/>
          </p:nvSpPr>
          <p:spPr>
            <a:xfrm>
              <a:off x="4494213" y="4629150"/>
              <a:ext cx="534987" cy="455613"/>
            </a:xfrm>
            <a:custGeom>
              <a:avLst/>
              <a:gdLst>
                <a:gd name="connsiteX0" fmla="*/ 200025 w 535781"/>
                <a:gd name="connsiteY0" fmla="*/ 166688 h 454819"/>
                <a:gd name="connsiteX1" fmla="*/ 330994 w 535781"/>
                <a:gd name="connsiteY1" fmla="*/ 178594 h 454819"/>
                <a:gd name="connsiteX2" fmla="*/ 376237 w 535781"/>
                <a:gd name="connsiteY2" fmla="*/ 176213 h 454819"/>
                <a:gd name="connsiteX3" fmla="*/ 409575 w 535781"/>
                <a:gd name="connsiteY3" fmla="*/ 166688 h 454819"/>
                <a:gd name="connsiteX4" fmla="*/ 440531 w 535781"/>
                <a:gd name="connsiteY4" fmla="*/ 147638 h 454819"/>
                <a:gd name="connsiteX5" fmla="*/ 464344 w 535781"/>
                <a:gd name="connsiteY5" fmla="*/ 123825 h 454819"/>
                <a:gd name="connsiteX6" fmla="*/ 535781 w 535781"/>
                <a:gd name="connsiteY6" fmla="*/ 0 h 454819"/>
                <a:gd name="connsiteX7" fmla="*/ 440531 w 535781"/>
                <a:gd name="connsiteY7" fmla="*/ 454819 h 454819"/>
                <a:gd name="connsiteX8" fmla="*/ 390525 w 535781"/>
                <a:gd name="connsiteY8" fmla="*/ 419100 h 454819"/>
                <a:gd name="connsiteX9" fmla="*/ 361950 w 535781"/>
                <a:gd name="connsiteY9" fmla="*/ 392906 h 454819"/>
                <a:gd name="connsiteX10" fmla="*/ 321469 w 535781"/>
                <a:gd name="connsiteY10" fmla="*/ 359569 h 454819"/>
                <a:gd name="connsiteX11" fmla="*/ 273844 w 535781"/>
                <a:gd name="connsiteY11" fmla="*/ 328613 h 454819"/>
                <a:gd name="connsiteX12" fmla="*/ 216694 w 535781"/>
                <a:gd name="connsiteY12" fmla="*/ 290513 h 454819"/>
                <a:gd name="connsiteX13" fmla="*/ 154781 w 535781"/>
                <a:gd name="connsiteY13" fmla="*/ 259556 h 454819"/>
                <a:gd name="connsiteX14" fmla="*/ 104775 w 535781"/>
                <a:gd name="connsiteY14" fmla="*/ 235744 h 454819"/>
                <a:gd name="connsiteX15" fmla="*/ 47625 w 535781"/>
                <a:gd name="connsiteY15" fmla="*/ 214313 h 454819"/>
                <a:gd name="connsiteX16" fmla="*/ 23812 w 535781"/>
                <a:gd name="connsiteY16" fmla="*/ 204788 h 454819"/>
                <a:gd name="connsiteX17" fmla="*/ 4762 w 535781"/>
                <a:gd name="connsiteY17" fmla="*/ 190500 h 454819"/>
                <a:gd name="connsiteX18" fmla="*/ 0 w 535781"/>
                <a:gd name="connsiteY18" fmla="*/ 178594 h 454819"/>
                <a:gd name="connsiteX19" fmla="*/ 7144 w 535781"/>
                <a:gd name="connsiteY19" fmla="*/ 164306 h 454819"/>
                <a:gd name="connsiteX20" fmla="*/ 19050 w 535781"/>
                <a:gd name="connsiteY20" fmla="*/ 154781 h 454819"/>
                <a:gd name="connsiteX21" fmla="*/ 200025 w 535781"/>
                <a:gd name="connsiteY21" fmla="*/ 166688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781" h="454819">
                  <a:moveTo>
                    <a:pt x="200025" y="166688"/>
                  </a:moveTo>
                  <a:lnTo>
                    <a:pt x="330994" y="178594"/>
                  </a:lnTo>
                  <a:lnTo>
                    <a:pt x="376237" y="176213"/>
                  </a:lnTo>
                  <a:lnTo>
                    <a:pt x="409575" y="166688"/>
                  </a:lnTo>
                  <a:lnTo>
                    <a:pt x="440531" y="147638"/>
                  </a:lnTo>
                  <a:lnTo>
                    <a:pt x="464344" y="123825"/>
                  </a:lnTo>
                  <a:lnTo>
                    <a:pt x="535781" y="0"/>
                  </a:lnTo>
                  <a:lnTo>
                    <a:pt x="440531" y="454819"/>
                  </a:lnTo>
                  <a:lnTo>
                    <a:pt x="390525" y="419100"/>
                  </a:lnTo>
                  <a:lnTo>
                    <a:pt x="361950" y="392906"/>
                  </a:lnTo>
                  <a:lnTo>
                    <a:pt x="321469" y="359569"/>
                  </a:lnTo>
                  <a:lnTo>
                    <a:pt x="273844" y="328613"/>
                  </a:lnTo>
                  <a:lnTo>
                    <a:pt x="216694" y="290513"/>
                  </a:lnTo>
                  <a:lnTo>
                    <a:pt x="154781" y="259556"/>
                  </a:lnTo>
                  <a:lnTo>
                    <a:pt x="104775" y="235744"/>
                  </a:lnTo>
                  <a:lnTo>
                    <a:pt x="47625" y="214313"/>
                  </a:lnTo>
                  <a:lnTo>
                    <a:pt x="23812" y="204788"/>
                  </a:lnTo>
                  <a:lnTo>
                    <a:pt x="4762" y="190500"/>
                  </a:lnTo>
                  <a:lnTo>
                    <a:pt x="0" y="178594"/>
                  </a:lnTo>
                  <a:lnTo>
                    <a:pt x="7144" y="164306"/>
                  </a:lnTo>
                  <a:lnTo>
                    <a:pt x="19050" y="154781"/>
                  </a:lnTo>
                  <a:lnTo>
                    <a:pt x="200025" y="1666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ADFA3E3F-2FCF-4DC9-A03C-07DBD03EA04A}"/>
                </a:ext>
              </a:extLst>
            </p:cNvPr>
            <p:cNvSpPr/>
            <p:nvPr/>
          </p:nvSpPr>
          <p:spPr>
            <a:xfrm rot="16200000">
              <a:off x="2789238" y="4341813"/>
              <a:ext cx="2881312" cy="423862"/>
            </a:xfrm>
            <a:custGeom>
              <a:avLst/>
              <a:gdLst>
                <a:gd name="connsiteX0" fmla="*/ 1512094 w 2881313"/>
                <a:gd name="connsiteY0" fmla="*/ 340519 h 423863"/>
                <a:gd name="connsiteX1" fmla="*/ 983457 w 2881313"/>
                <a:gd name="connsiteY1" fmla="*/ 342900 h 423863"/>
                <a:gd name="connsiteX2" fmla="*/ 659607 w 2881313"/>
                <a:gd name="connsiteY2" fmla="*/ 342900 h 423863"/>
                <a:gd name="connsiteX3" fmla="*/ 507207 w 2881313"/>
                <a:gd name="connsiteY3" fmla="*/ 340519 h 423863"/>
                <a:gd name="connsiteX4" fmla="*/ 411957 w 2881313"/>
                <a:gd name="connsiteY4" fmla="*/ 340519 h 423863"/>
                <a:gd name="connsiteX5" fmla="*/ 316707 w 2881313"/>
                <a:gd name="connsiteY5" fmla="*/ 333375 h 423863"/>
                <a:gd name="connsiteX6" fmla="*/ 266700 w 2881313"/>
                <a:gd name="connsiteY6" fmla="*/ 330994 h 423863"/>
                <a:gd name="connsiteX7" fmla="*/ 216694 w 2881313"/>
                <a:gd name="connsiteY7" fmla="*/ 326231 h 423863"/>
                <a:gd name="connsiteX8" fmla="*/ 138113 w 2881313"/>
                <a:gd name="connsiteY8" fmla="*/ 316706 h 423863"/>
                <a:gd name="connsiteX9" fmla="*/ 88107 w 2881313"/>
                <a:gd name="connsiteY9" fmla="*/ 307181 h 423863"/>
                <a:gd name="connsiteX10" fmla="*/ 54769 w 2881313"/>
                <a:gd name="connsiteY10" fmla="*/ 297656 h 423863"/>
                <a:gd name="connsiteX11" fmla="*/ 30957 w 2881313"/>
                <a:gd name="connsiteY11" fmla="*/ 285750 h 423863"/>
                <a:gd name="connsiteX12" fmla="*/ 16669 w 2881313"/>
                <a:gd name="connsiteY12" fmla="*/ 276225 h 423863"/>
                <a:gd name="connsiteX13" fmla="*/ 4763 w 2881313"/>
                <a:gd name="connsiteY13" fmla="*/ 264319 h 423863"/>
                <a:gd name="connsiteX14" fmla="*/ 0 w 2881313"/>
                <a:gd name="connsiteY14" fmla="*/ 252413 h 423863"/>
                <a:gd name="connsiteX15" fmla="*/ 0 w 2881313"/>
                <a:gd name="connsiteY15" fmla="*/ 235744 h 423863"/>
                <a:gd name="connsiteX16" fmla="*/ 2382 w 2881313"/>
                <a:gd name="connsiteY16" fmla="*/ 211931 h 423863"/>
                <a:gd name="connsiteX17" fmla="*/ 16669 w 2881313"/>
                <a:gd name="connsiteY17" fmla="*/ 190500 h 423863"/>
                <a:gd name="connsiteX18" fmla="*/ 52388 w 2881313"/>
                <a:gd name="connsiteY18" fmla="*/ 161925 h 423863"/>
                <a:gd name="connsiteX19" fmla="*/ 100013 w 2881313"/>
                <a:gd name="connsiteY19" fmla="*/ 138113 h 423863"/>
                <a:gd name="connsiteX20" fmla="*/ 145257 w 2881313"/>
                <a:gd name="connsiteY20" fmla="*/ 119063 h 423863"/>
                <a:gd name="connsiteX21" fmla="*/ 195263 w 2881313"/>
                <a:gd name="connsiteY21" fmla="*/ 102394 h 423863"/>
                <a:gd name="connsiteX22" fmla="*/ 273844 w 2881313"/>
                <a:gd name="connsiteY22" fmla="*/ 85725 h 423863"/>
                <a:gd name="connsiteX23" fmla="*/ 385763 w 2881313"/>
                <a:gd name="connsiteY23" fmla="*/ 76200 h 423863"/>
                <a:gd name="connsiteX24" fmla="*/ 438150 w 2881313"/>
                <a:gd name="connsiteY24" fmla="*/ 76200 h 423863"/>
                <a:gd name="connsiteX25" fmla="*/ 495300 w 2881313"/>
                <a:gd name="connsiteY25" fmla="*/ 85725 h 423863"/>
                <a:gd name="connsiteX26" fmla="*/ 614363 w 2881313"/>
                <a:gd name="connsiteY26" fmla="*/ 104775 h 423863"/>
                <a:gd name="connsiteX27" fmla="*/ 750094 w 2881313"/>
                <a:gd name="connsiteY27" fmla="*/ 123825 h 423863"/>
                <a:gd name="connsiteX28" fmla="*/ 1176338 w 2881313"/>
                <a:gd name="connsiteY28" fmla="*/ 130969 h 423863"/>
                <a:gd name="connsiteX29" fmla="*/ 1674019 w 2881313"/>
                <a:gd name="connsiteY29" fmla="*/ 138113 h 423863"/>
                <a:gd name="connsiteX30" fmla="*/ 2231232 w 2881313"/>
                <a:gd name="connsiteY30" fmla="*/ 140494 h 423863"/>
                <a:gd name="connsiteX31" fmla="*/ 2386013 w 2881313"/>
                <a:gd name="connsiteY31" fmla="*/ 142875 h 423863"/>
                <a:gd name="connsiteX32" fmla="*/ 2569369 w 2881313"/>
                <a:gd name="connsiteY32" fmla="*/ 145256 h 423863"/>
                <a:gd name="connsiteX33" fmla="*/ 2640807 w 2881313"/>
                <a:gd name="connsiteY33" fmla="*/ 138113 h 423863"/>
                <a:gd name="connsiteX34" fmla="*/ 2681288 w 2881313"/>
                <a:gd name="connsiteY34" fmla="*/ 128588 h 423863"/>
                <a:gd name="connsiteX35" fmla="*/ 2721769 w 2881313"/>
                <a:gd name="connsiteY35" fmla="*/ 111919 h 423863"/>
                <a:gd name="connsiteX36" fmla="*/ 2759869 w 2881313"/>
                <a:gd name="connsiteY36" fmla="*/ 85725 h 423863"/>
                <a:gd name="connsiteX37" fmla="*/ 2795588 w 2881313"/>
                <a:gd name="connsiteY37" fmla="*/ 50006 h 423863"/>
                <a:gd name="connsiteX38" fmla="*/ 2824163 w 2881313"/>
                <a:gd name="connsiteY38" fmla="*/ 19050 h 423863"/>
                <a:gd name="connsiteX39" fmla="*/ 2845594 w 2881313"/>
                <a:gd name="connsiteY39" fmla="*/ 4763 h 423863"/>
                <a:gd name="connsiteX40" fmla="*/ 2862263 w 2881313"/>
                <a:gd name="connsiteY40" fmla="*/ 0 h 423863"/>
                <a:gd name="connsiteX41" fmla="*/ 2874169 w 2881313"/>
                <a:gd name="connsiteY41" fmla="*/ 9525 h 423863"/>
                <a:gd name="connsiteX42" fmla="*/ 2881313 w 2881313"/>
                <a:gd name="connsiteY42" fmla="*/ 26194 h 423863"/>
                <a:gd name="connsiteX43" fmla="*/ 2878932 w 2881313"/>
                <a:gd name="connsiteY43" fmla="*/ 57150 h 423863"/>
                <a:gd name="connsiteX44" fmla="*/ 2840832 w 2881313"/>
                <a:gd name="connsiteY44" fmla="*/ 142875 h 423863"/>
                <a:gd name="connsiteX45" fmla="*/ 2788444 w 2881313"/>
                <a:gd name="connsiteY45" fmla="*/ 269081 h 423863"/>
                <a:gd name="connsiteX46" fmla="*/ 2752725 w 2881313"/>
                <a:gd name="connsiteY46" fmla="*/ 352425 h 423863"/>
                <a:gd name="connsiteX47" fmla="*/ 2728913 w 2881313"/>
                <a:gd name="connsiteY47" fmla="*/ 381000 h 423863"/>
                <a:gd name="connsiteX48" fmla="*/ 2697957 w 2881313"/>
                <a:gd name="connsiteY48" fmla="*/ 414338 h 423863"/>
                <a:gd name="connsiteX49" fmla="*/ 2674144 w 2881313"/>
                <a:gd name="connsiteY49" fmla="*/ 423863 h 423863"/>
                <a:gd name="connsiteX50" fmla="*/ 2647950 w 2881313"/>
                <a:gd name="connsiteY50" fmla="*/ 421481 h 423863"/>
                <a:gd name="connsiteX51" fmla="*/ 2624138 w 2881313"/>
                <a:gd name="connsiteY51" fmla="*/ 404813 h 423863"/>
                <a:gd name="connsiteX52" fmla="*/ 2593182 w 2881313"/>
                <a:gd name="connsiteY52" fmla="*/ 390525 h 423863"/>
                <a:gd name="connsiteX53" fmla="*/ 2555082 w 2881313"/>
                <a:gd name="connsiteY53" fmla="*/ 376238 h 423863"/>
                <a:gd name="connsiteX54" fmla="*/ 2414588 w 2881313"/>
                <a:gd name="connsiteY54" fmla="*/ 361950 h 423863"/>
                <a:gd name="connsiteX55" fmla="*/ 2274094 w 2881313"/>
                <a:gd name="connsiteY55" fmla="*/ 338138 h 423863"/>
                <a:gd name="connsiteX56" fmla="*/ 1512094 w 2881313"/>
                <a:gd name="connsiteY56" fmla="*/ 340519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81313" h="423863">
                  <a:moveTo>
                    <a:pt x="1512094" y="340519"/>
                  </a:moveTo>
                  <a:lnTo>
                    <a:pt x="983457" y="342900"/>
                  </a:lnTo>
                  <a:lnTo>
                    <a:pt x="659607" y="342900"/>
                  </a:lnTo>
                  <a:lnTo>
                    <a:pt x="507207" y="340519"/>
                  </a:lnTo>
                  <a:lnTo>
                    <a:pt x="411957" y="340519"/>
                  </a:lnTo>
                  <a:lnTo>
                    <a:pt x="316707" y="333375"/>
                  </a:lnTo>
                  <a:lnTo>
                    <a:pt x="266700" y="330994"/>
                  </a:lnTo>
                  <a:lnTo>
                    <a:pt x="216694" y="326231"/>
                  </a:lnTo>
                  <a:lnTo>
                    <a:pt x="138113" y="316706"/>
                  </a:lnTo>
                  <a:lnTo>
                    <a:pt x="88107" y="307181"/>
                  </a:lnTo>
                  <a:lnTo>
                    <a:pt x="54769" y="297656"/>
                  </a:lnTo>
                  <a:lnTo>
                    <a:pt x="30957" y="285750"/>
                  </a:lnTo>
                  <a:lnTo>
                    <a:pt x="16669" y="276225"/>
                  </a:lnTo>
                  <a:lnTo>
                    <a:pt x="4763" y="264319"/>
                  </a:lnTo>
                  <a:lnTo>
                    <a:pt x="0" y="252413"/>
                  </a:lnTo>
                  <a:lnTo>
                    <a:pt x="0" y="235744"/>
                  </a:lnTo>
                  <a:lnTo>
                    <a:pt x="2382" y="211931"/>
                  </a:lnTo>
                  <a:lnTo>
                    <a:pt x="16669" y="190500"/>
                  </a:lnTo>
                  <a:lnTo>
                    <a:pt x="52388" y="161925"/>
                  </a:lnTo>
                  <a:lnTo>
                    <a:pt x="100013" y="138113"/>
                  </a:lnTo>
                  <a:lnTo>
                    <a:pt x="145257" y="119063"/>
                  </a:lnTo>
                  <a:lnTo>
                    <a:pt x="195263" y="102394"/>
                  </a:lnTo>
                  <a:lnTo>
                    <a:pt x="273844" y="85725"/>
                  </a:lnTo>
                  <a:lnTo>
                    <a:pt x="385763" y="76200"/>
                  </a:lnTo>
                  <a:lnTo>
                    <a:pt x="438150" y="76200"/>
                  </a:lnTo>
                  <a:lnTo>
                    <a:pt x="495300" y="85725"/>
                  </a:lnTo>
                  <a:lnTo>
                    <a:pt x="614363" y="104775"/>
                  </a:lnTo>
                  <a:lnTo>
                    <a:pt x="750094" y="123825"/>
                  </a:lnTo>
                  <a:lnTo>
                    <a:pt x="1176338" y="130969"/>
                  </a:lnTo>
                  <a:lnTo>
                    <a:pt x="1674019" y="138113"/>
                  </a:lnTo>
                  <a:lnTo>
                    <a:pt x="2231232" y="140494"/>
                  </a:lnTo>
                  <a:lnTo>
                    <a:pt x="2386013" y="142875"/>
                  </a:lnTo>
                  <a:lnTo>
                    <a:pt x="2569369" y="145256"/>
                  </a:lnTo>
                  <a:lnTo>
                    <a:pt x="2640807" y="138113"/>
                  </a:lnTo>
                  <a:lnTo>
                    <a:pt x="2681288" y="128588"/>
                  </a:lnTo>
                  <a:lnTo>
                    <a:pt x="2721769" y="111919"/>
                  </a:lnTo>
                  <a:lnTo>
                    <a:pt x="2759869" y="85725"/>
                  </a:lnTo>
                  <a:lnTo>
                    <a:pt x="2795588" y="50006"/>
                  </a:lnTo>
                  <a:lnTo>
                    <a:pt x="2824163" y="19050"/>
                  </a:lnTo>
                  <a:lnTo>
                    <a:pt x="2845594" y="4763"/>
                  </a:lnTo>
                  <a:lnTo>
                    <a:pt x="2862263" y="0"/>
                  </a:lnTo>
                  <a:lnTo>
                    <a:pt x="2874169" y="9525"/>
                  </a:lnTo>
                  <a:lnTo>
                    <a:pt x="2881313" y="26194"/>
                  </a:lnTo>
                  <a:cubicBezTo>
                    <a:pt x="2878866" y="55560"/>
                    <a:pt x="2878932" y="45211"/>
                    <a:pt x="2878932" y="57150"/>
                  </a:cubicBezTo>
                  <a:lnTo>
                    <a:pt x="2840832" y="142875"/>
                  </a:lnTo>
                  <a:lnTo>
                    <a:pt x="2788444" y="269081"/>
                  </a:lnTo>
                  <a:lnTo>
                    <a:pt x="2752725" y="352425"/>
                  </a:lnTo>
                  <a:lnTo>
                    <a:pt x="2728913" y="381000"/>
                  </a:lnTo>
                  <a:lnTo>
                    <a:pt x="2697957" y="414338"/>
                  </a:lnTo>
                  <a:lnTo>
                    <a:pt x="2674144" y="423863"/>
                  </a:lnTo>
                  <a:lnTo>
                    <a:pt x="2647950" y="421481"/>
                  </a:lnTo>
                  <a:lnTo>
                    <a:pt x="2624138" y="404813"/>
                  </a:lnTo>
                  <a:lnTo>
                    <a:pt x="2593182" y="390525"/>
                  </a:lnTo>
                  <a:lnTo>
                    <a:pt x="2555082" y="376238"/>
                  </a:lnTo>
                  <a:lnTo>
                    <a:pt x="2414588" y="361950"/>
                  </a:lnTo>
                  <a:lnTo>
                    <a:pt x="2274094" y="338138"/>
                  </a:lnTo>
                  <a:lnTo>
                    <a:pt x="1512094" y="3405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2">
              <a:extLst>
                <a:ext uri="{FF2B5EF4-FFF2-40B4-BE49-F238E27FC236}">
                  <a16:creationId xmlns:a16="http://schemas.microsoft.com/office/drawing/2014/main" id="{0DD94BB5-C840-4379-9E96-1AE9343F5F85}"/>
                </a:ext>
              </a:extLst>
            </p:cNvPr>
            <p:cNvSpPr/>
            <p:nvPr/>
          </p:nvSpPr>
          <p:spPr>
            <a:xfrm>
              <a:off x="6208713" y="5494338"/>
              <a:ext cx="749300" cy="615950"/>
            </a:xfrm>
            <a:custGeom>
              <a:avLst/>
              <a:gdLst>
                <a:gd name="connsiteX0" fmla="*/ 221456 w 750094"/>
                <a:gd name="connsiteY0" fmla="*/ 119062 h 616744"/>
                <a:gd name="connsiteX1" fmla="*/ 516731 w 750094"/>
                <a:gd name="connsiteY1" fmla="*/ 207169 h 616744"/>
                <a:gd name="connsiteX2" fmla="*/ 545306 w 750094"/>
                <a:gd name="connsiteY2" fmla="*/ 211931 h 616744"/>
                <a:gd name="connsiteX3" fmla="*/ 576262 w 750094"/>
                <a:gd name="connsiteY3" fmla="*/ 204787 h 616744"/>
                <a:gd name="connsiteX4" fmla="*/ 611981 w 750094"/>
                <a:gd name="connsiteY4" fmla="*/ 185737 h 616744"/>
                <a:gd name="connsiteX5" fmla="*/ 750094 w 750094"/>
                <a:gd name="connsiteY5" fmla="*/ 0 h 616744"/>
                <a:gd name="connsiteX6" fmla="*/ 595312 w 750094"/>
                <a:gd name="connsiteY6" fmla="*/ 616744 h 616744"/>
                <a:gd name="connsiteX7" fmla="*/ 497681 w 750094"/>
                <a:gd name="connsiteY7" fmla="*/ 528637 h 616744"/>
                <a:gd name="connsiteX8" fmla="*/ 445294 w 750094"/>
                <a:gd name="connsiteY8" fmla="*/ 464344 h 616744"/>
                <a:gd name="connsiteX9" fmla="*/ 395287 w 750094"/>
                <a:gd name="connsiteY9" fmla="*/ 409575 h 616744"/>
                <a:gd name="connsiteX10" fmla="*/ 333375 w 750094"/>
                <a:gd name="connsiteY10" fmla="*/ 354806 h 616744"/>
                <a:gd name="connsiteX11" fmla="*/ 242887 w 750094"/>
                <a:gd name="connsiteY11" fmla="*/ 283369 h 616744"/>
                <a:gd name="connsiteX12" fmla="*/ 154781 w 750094"/>
                <a:gd name="connsiteY12" fmla="*/ 221456 h 616744"/>
                <a:gd name="connsiteX13" fmla="*/ 71437 w 750094"/>
                <a:gd name="connsiteY13" fmla="*/ 169069 h 616744"/>
                <a:gd name="connsiteX14" fmla="*/ 26194 w 750094"/>
                <a:gd name="connsiteY14" fmla="*/ 145256 h 616744"/>
                <a:gd name="connsiteX15" fmla="*/ 7144 w 750094"/>
                <a:gd name="connsiteY15" fmla="*/ 123825 h 616744"/>
                <a:gd name="connsiteX16" fmla="*/ 0 w 750094"/>
                <a:gd name="connsiteY16" fmla="*/ 109537 h 616744"/>
                <a:gd name="connsiteX17" fmla="*/ 0 w 750094"/>
                <a:gd name="connsiteY17" fmla="*/ 95250 h 616744"/>
                <a:gd name="connsiteX18" fmla="*/ 7144 w 750094"/>
                <a:gd name="connsiteY18" fmla="*/ 83344 h 616744"/>
                <a:gd name="connsiteX19" fmla="*/ 35719 w 750094"/>
                <a:gd name="connsiteY19" fmla="*/ 73819 h 616744"/>
                <a:gd name="connsiteX20" fmla="*/ 85725 w 750094"/>
                <a:gd name="connsiteY20" fmla="*/ 80962 h 616744"/>
                <a:gd name="connsiteX21" fmla="*/ 221456 w 750094"/>
                <a:gd name="connsiteY21" fmla="*/ 1190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0094" h="616744">
                  <a:moveTo>
                    <a:pt x="221456" y="119062"/>
                  </a:moveTo>
                  <a:lnTo>
                    <a:pt x="516731" y="207169"/>
                  </a:lnTo>
                  <a:lnTo>
                    <a:pt x="545306" y="211931"/>
                  </a:lnTo>
                  <a:lnTo>
                    <a:pt x="576262" y="204787"/>
                  </a:lnTo>
                  <a:lnTo>
                    <a:pt x="611981" y="185737"/>
                  </a:lnTo>
                  <a:lnTo>
                    <a:pt x="750094" y="0"/>
                  </a:lnTo>
                  <a:lnTo>
                    <a:pt x="595312" y="616744"/>
                  </a:lnTo>
                  <a:lnTo>
                    <a:pt x="497681" y="528637"/>
                  </a:lnTo>
                  <a:lnTo>
                    <a:pt x="445294" y="464344"/>
                  </a:lnTo>
                  <a:lnTo>
                    <a:pt x="395287" y="409575"/>
                  </a:lnTo>
                  <a:lnTo>
                    <a:pt x="333375" y="354806"/>
                  </a:lnTo>
                  <a:lnTo>
                    <a:pt x="242887" y="283369"/>
                  </a:lnTo>
                  <a:lnTo>
                    <a:pt x="154781" y="221456"/>
                  </a:lnTo>
                  <a:lnTo>
                    <a:pt x="71437" y="169069"/>
                  </a:lnTo>
                  <a:lnTo>
                    <a:pt x="26194" y="145256"/>
                  </a:lnTo>
                  <a:lnTo>
                    <a:pt x="7144" y="123825"/>
                  </a:lnTo>
                  <a:lnTo>
                    <a:pt x="0" y="109537"/>
                  </a:lnTo>
                  <a:lnTo>
                    <a:pt x="0" y="95250"/>
                  </a:lnTo>
                  <a:lnTo>
                    <a:pt x="7144" y="83344"/>
                  </a:lnTo>
                  <a:lnTo>
                    <a:pt x="35719" y="73819"/>
                  </a:lnTo>
                  <a:lnTo>
                    <a:pt x="85725" y="80962"/>
                  </a:lnTo>
                  <a:lnTo>
                    <a:pt x="221456" y="119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06196C32-BC70-4CC0-8811-67F488B43CB0}"/>
              </a:ext>
            </a:extLst>
          </p:cNvPr>
          <p:cNvGrpSpPr/>
          <p:nvPr/>
        </p:nvGrpSpPr>
        <p:grpSpPr>
          <a:xfrm>
            <a:off x="2462213" y="1639888"/>
            <a:ext cx="4605337" cy="4429125"/>
            <a:chOff x="2462213" y="1639888"/>
            <a:chExt cx="4605337" cy="442912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F03CC35B-2545-4846-B083-5ED94DDC3AAA}"/>
                </a:ext>
              </a:extLst>
            </p:cNvPr>
            <p:cNvSpPr/>
            <p:nvPr/>
          </p:nvSpPr>
          <p:spPr>
            <a:xfrm>
              <a:off x="3360738" y="1643063"/>
              <a:ext cx="1743075" cy="1071562"/>
            </a:xfrm>
            <a:custGeom>
              <a:avLst/>
              <a:gdLst>
                <a:gd name="connsiteX0" fmla="*/ 685800 w 1743075"/>
                <a:gd name="connsiteY0" fmla="*/ 304800 h 1071562"/>
                <a:gd name="connsiteX1" fmla="*/ 357187 w 1743075"/>
                <a:gd name="connsiteY1" fmla="*/ 357187 h 1071562"/>
                <a:gd name="connsiteX2" fmla="*/ 285750 w 1743075"/>
                <a:gd name="connsiteY2" fmla="*/ 366712 h 1071562"/>
                <a:gd name="connsiteX3" fmla="*/ 207169 w 1743075"/>
                <a:gd name="connsiteY3" fmla="*/ 373856 h 1071562"/>
                <a:gd name="connsiteX4" fmla="*/ 130969 w 1743075"/>
                <a:gd name="connsiteY4" fmla="*/ 381000 h 1071562"/>
                <a:gd name="connsiteX5" fmla="*/ 33337 w 1743075"/>
                <a:gd name="connsiteY5" fmla="*/ 371475 h 1071562"/>
                <a:gd name="connsiteX6" fmla="*/ 0 w 1743075"/>
                <a:gd name="connsiteY6" fmla="*/ 257175 h 1071562"/>
                <a:gd name="connsiteX7" fmla="*/ 171450 w 1743075"/>
                <a:gd name="connsiteY7" fmla="*/ 238125 h 1071562"/>
                <a:gd name="connsiteX8" fmla="*/ 573881 w 1743075"/>
                <a:gd name="connsiteY8" fmla="*/ 171450 h 1071562"/>
                <a:gd name="connsiteX9" fmla="*/ 933450 w 1743075"/>
                <a:gd name="connsiteY9" fmla="*/ 114300 h 1071562"/>
                <a:gd name="connsiteX10" fmla="*/ 1154906 w 1743075"/>
                <a:gd name="connsiteY10" fmla="*/ 78581 h 1071562"/>
                <a:gd name="connsiteX11" fmla="*/ 1233487 w 1743075"/>
                <a:gd name="connsiteY11" fmla="*/ 64293 h 1071562"/>
                <a:gd name="connsiteX12" fmla="*/ 1300162 w 1743075"/>
                <a:gd name="connsiteY12" fmla="*/ 42862 h 1071562"/>
                <a:gd name="connsiteX13" fmla="*/ 1378744 w 1743075"/>
                <a:gd name="connsiteY13" fmla="*/ 11906 h 1071562"/>
                <a:gd name="connsiteX14" fmla="*/ 1409700 w 1743075"/>
                <a:gd name="connsiteY14" fmla="*/ 0 h 1071562"/>
                <a:gd name="connsiteX15" fmla="*/ 1471612 w 1743075"/>
                <a:gd name="connsiteY15" fmla="*/ 26193 h 1071562"/>
                <a:gd name="connsiteX16" fmla="*/ 1564481 w 1743075"/>
                <a:gd name="connsiteY16" fmla="*/ 90487 h 1071562"/>
                <a:gd name="connsiteX17" fmla="*/ 1638300 w 1743075"/>
                <a:gd name="connsiteY17" fmla="*/ 140493 h 1071562"/>
                <a:gd name="connsiteX18" fmla="*/ 1685925 w 1743075"/>
                <a:gd name="connsiteY18" fmla="*/ 176212 h 1071562"/>
                <a:gd name="connsiteX19" fmla="*/ 1724025 w 1743075"/>
                <a:gd name="connsiteY19" fmla="*/ 214312 h 1071562"/>
                <a:gd name="connsiteX20" fmla="*/ 1738312 w 1743075"/>
                <a:gd name="connsiteY20" fmla="*/ 245268 h 1071562"/>
                <a:gd name="connsiteX21" fmla="*/ 1743075 w 1743075"/>
                <a:gd name="connsiteY21" fmla="*/ 266700 h 1071562"/>
                <a:gd name="connsiteX22" fmla="*/ 1733550 w 1743075"/>
                <a:gd name="connsiteY22" fmla="*/ 292893 h 1071562"/>
                <a:gd name="connsiteX23" fmla="*/ 1707356 w 1743075"/>
                <a:gd name="connsiteY23" fmla="*/ 323850 h 1071562"/>
                <a:gd name="connsiteX24" fmla="*/ 1633537 w 1743075"/>
                <a:gd name="connsiteY24" fmla="*/ 397668 h 1071562"/>
                <a:gd name="connsiteX25" fmla="*/ 1585912 w 1743075"/>
                <a:gd name="connsiteY25" fmla="*/ 516731 h 1071562"/>
                <a:gd name="connsiteX26" fmla="*/ 1488281 w 1743075"/>
                <a:gd name="connsiteY26" fmla="*/ 783431 h 1071562"/>
                <a:gd name="connsiteX27" fmla="*/ 1407319 w 1743075"/>
                <a:gd name="connsiteY27" fmla="*/ 1028700 h 1071562"/>
                <a:gd name="connsiteX28" fmla="*/ 1383506 w 1743075"/>
                <a:gd name="connsiteY28" fmla="*/ 1052512 h 1071562"/>
                <a:gd name="connsiteX29" fmla="*/ 1357312 w 1743075"/>
                <a:gd name="connsiteY29" fmla="*/ 1066800 h 1071562"/>
                <a:gd name="connsiteX30" fmla="*/ 1331119 w 1743075"/>
                <a:gd name="connsiteY30" fmla="*/ 1071562 h 1071562"/>
                <a:gd name="connsiteX31" fmla="*/ 1307306 w 1743075"/>
                <a:gd name="connsiteY31" fmla="*/ 1066800 h 1071562"/>
                <a:gd name="connsiteX32" fmla="*/ 1271587 w 1743075"/>
                <a:gd name="connsiteY32" fmla="*/ 1042987 h 1071562"/>
                <a:gd name="connsiteX33" fmla="*/ 1228725 w 1743075"/>
                <a:gd name="connsiteY33" fmla="*/ 1009650 h 1071562"/>
                <a:gd name="connsiteX34" fmla="*/ 1257300 w 1743075"/>
                <a:gd name="connsiteY34" fmla="*/ 857250 h 1071562"/>
                <a:gd name="connsiteX35" fmla="*/ 1319212 w 1743075"/>
                <a:gd name="connsiteY35" fmla="*/ 609600 h 1071562"/>
                <a:gd name="connsiteX36" fmla="*/ 1352550 w 1743075"/>
                <a:gd name="connsiteY36" fmla="*/ 438150 h 1071562"/>
                <a:gd name="connsiteX37" fmla="*/ 1364456 w 1743075"/>
                <a:gd name="connsiteY37" fmla="*/ 338137 h 1071562"/>
                <a:gd name="connsiteX38" fmla="*/ 1364456 w 1743075"/>
                <a:gd name="connsiteY38" fmla="*/ 290512 h 1071562"/>
                <a:gd name="connsiteX39" fmla="*/ 1359694 w 1743075"/>
                <a:gd name="connsiteY39" fmla="*/ 261937 h 1071562"/>
                <a:gd name="connsiteX40" fmla="*/ 1347787 w 1743075"/>
                <a:gd name="connsiteY40" fmla="*/ 245268 h 1071562"/>
                <a:gd name="connsiteX41" fmla="*/ 1328737 w 1743075"/>
                <a:gd name="connsiteY41" fmla="*/ 235743 h 1071562"/>
                <a:gd name="connsiteX42" fmla="*/ 1302544 w 1743075"/>
                <a:gd name="connsiteY42" fmla="*/ 228600 h 1071562"/>
                <a:gd name="connsiteX43" fmla="*/ 1238250 w 1743075"/>
                <a:gd name="connsiteY43" fmla="*/ 228600 h 1071562"/>
                <a:gd name="connsiteX44" fmla="*/ 685800 w 1743075"/>
                <a:gd name="connsiteY44" fmla="*/ 3048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43075" h="1071562">
                  <a:moveTo>
                    <a:pt x="685800" y="304800"/>
                  </a:moveTo>
                  <a:lnTo>
                    <a:pt x="357187" y="357187"/>
                  </a:lnTo>
                  <a:lnTo>
                    <a:pt x="285750" y="366712"/>
                  </a:lnTo>
                  <a:lnTo>
                    <a:pt x="207169" y="373856"/>
                  </a:lnTo>
                  <a:lnTo>
                    <a:pt x="130969" y="381000"/>
                  </a:lnTo>
                  <a:lnTo>
                    <a:pt x="33337" y="371475"/>
                  </a:lnTo>
                  <a:lnTo>
                    <a:pt x="0" y="257175"/>
                  </a:lnTo>
                  <a:lnTo>
                    <a:pt x="171450" y="238125"/>
                  </a:lnTo>
                  <a:lnTo>
                    <a:pt x="573881" y="171450"/>
                  </a:lnTo>
                  <a:lnTo>
                    <a:pt x="933450" y="114300"/>
                  </a:lnTo>
                  <a:lnTo>
                    <a:pt x="1154906" y="78581"/>
                  </a:lnTo>
                  <a:lnTo>
                    <a:pt x="1233487" y="64293"/>
                  </a:lnTo>
                  <a:lnTo>
                    <a:pt x="1300162" y="42862"/>
                  </a:lnTo>
                  <a:lnTo>
                    <a:pt x="1378744" y="11906"/>
                  </a:lnTo>
                  <a:lnTo>
                    <a:pt x="1409700" y="0"/>
                  </a:lnTo>
                  <a:lnTo>
                    <a:pt x="1471612" y="26193"/>
                  </a:lnTo>
                  <a:lnTo>
                    <a:pt x="1564481" y="90487"/>
                  </a:lnTo>
                  <a:lnTo>
                    <a:pt x="1638300" y="140493"/>
                  </a:lnTo>
                  <a:lnTo>
                    <a:pt x="1685925" y="176212"/>
                  </a:lnTo>
                  <a:lnTo>
                    <a:pt x="1724025" y="214312"/>
                  </a:lnTo>
                  <a:lnTo>
                    <a:pt x="1738312" y="245268"/>
                  </a:lnTo>
                  <a:lnTo>
                    <a:pt x="1743075" y="266700"/>
                  </a:lnTo>
                  <a:lnTo>
                    <a:pt x="1733550" y="292893"/>
                  </a:lnTo>
                  <a:lnTo>
                    <a:pt x="1707356" y="323850"/>
                  </a:lnTo>
                  <a:lnTo>
                    <a:pt x="1633537" y="397668"/>
                  </a:lnTo>
                  <a:lnTo>
                    <a:pt x="1585912" y="516731"/>
                  </a:lnTo>
                  <a:lnTo>
                    <a:pt x="1488281" y="783431"/>
                  </a:lnTo>
                  <a:lnTo>
                    <a:pt x="1407319" y="1028700"/>
                  </a:lnTo>
                  <a:lnTo>
                    <a:pt x="1383506" y="1052512"/>
                  </a:lnTo>
                  <a:lnTo>
                    <a:pt x="1357312" y="1066800"/>
                  </a:lnTo>
                  <a:lnTo>
                    <a:pt x="1331119" y="1071562"/>
                  </a:lnTo>
                  <a:lnTo>
                    <a:pt x="1307306" y="1066800"/>
                  </a:lnTo>
                  <a:lnTo>
                    <a:pt x="1271587" y="1042987"/>
                  </a:lnTo>
                  <a:lnTo>
                    <a:pt x="1228725" y="1009650"/>
                  </a:lnTo>
                  <a:lnTo>
                    <a:pt x="1257300" y="857250"/>
                  </a:lnTo>
                  <a:lnTo>
                    <a:pt x="1319212" y="609600"/>
                  </a:lnTo>
                  <a:lnTo>
                    <a:pt x="1352550" y="438150"/>
                  </a:lnTo>
                  <a:lnTo>
                    <a:pt x="1364456" y="338137"/>
                  </a:lnTo>
                  <a:lnTo>
                    <a:pt x="1364456" y="290512"/>
                  </a:lnTo>
                  <a:lnTo>
                    <a:pt x="1359694" y="261937"/>
                  </a:lnTo>
                  <a:lnTo>
                    <a:pt x="1347787" y="245268"/>
                  </a:lnTo>
                  <a:lnTo>
                    <a:pt x="1328737" y="235743"/>
                  </a:lnTo>
                  <a:lnTo>
                    <a:pt x="1302544" y="228600"/>
                  </a:lnTo>
                  <a:lnTo>
                    <a:pt x="1238250" y="228600"/>
                  </a:lnTo>
                  <a:lnTo>
                    <a:pt x="68580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84FDB452-15CD-4D82-B59A-79FD469DFE09}"/>
                </a:ext>
              </a:extLst>
            </p:cNvPr>
            <p:cNvSpPr/>
            <p:nvPr/>
          </p:nvSpPr>
          <p:spPr>
            <a:xfrm rot="16200000">
              <a:off x="4849019" y="3045619"/>
              <a:ext cx="1905000" cy="433388"/>
            </a:xfrm>
            <a:custGeom>
              <a:avLst/>
              <a:gdLst>
                <a:gd name="connsiteX0" fmla="*/ 1090613 w 1905000"/>
                <a:gd name="connsiteY0" fmla="*/ 364331 h 433387"/>
                <a:gd name="connsiteX1" fmla="*/ 692944 w 1905000"/>
                <a:gd name="connsiteY1" fmla="*/ 364331 h 433387"/>
                <a:gd name="connsiteX2" fmla="*/ 478631 w 1905000"/>
                <a:gd name="connsiteY2" fmla="*/ 366712 h 433387"/>
                <a:gd name="connsiteX3" fmla="*/ 369094 w 1905000"/>
                <a:gd name="connsiteY3" fmla="*/ 366712 h 433387"/>
                <a:gd name="connsiteX4" fmla="*/ 250031 w 1905000"/>
                <a:gd name="connsiteY4" fmla="*/ 364331 h 433387"/>
                <a:gd name="connsiteX5" fmla="*/ 185738 w 1905000"/>
                <a:gd name="connsiteY5" fmla="*/ 359568 h 433387"/>
                <a:gd name="connsiteX6" fmla="*/ 121444 w 1905000"/>
                <a:gd name="connsiteY6" fmla="*/ 350043 h 433387"/>
                <a:gd name="connsiteX7" fmla="*/ 83344 w 1905000"/>
                <a:gd name="connsiteY7" fmla="*/ 340518 h 433387"/>
                <a:gd name="connsiteX8" fmla="*/ 42863 w 1905000"/>
                <a:gd name="connsiteY8" fmla="*/ 321468 h 433387"/>
                <a:gd name="connsiteX9" fmla="*/ 21431 w 1905000"/>
                <a:gd name="connsiteY9" fmla="*/ 307181 h 433387"/>
                <a:gd name="connsiteX10" fmla="*/ 4763 w 1905000"/>
                <a:gd name="connsiteY10" fmla="*/ 285750 h 433387"/>
                <a:gd name="connsiteX11" fmla="*/ 0 w 1905000"/>
                <a:gd name="connsiteY11" fmla="*/ 264318 h 433387"/>
                <a:gd name="connsiteX12" fmla="*/ 2381 w 1905000"/>
                <a:gd name="connsiteY12" fmla="*/ 240506 h 433387"/>
                <a:gd name="connsiteX13" fmla="*/ 11906 w 1905000"/>
                <a:gd name="connsiteY13" fmla="*/ 216693 h 433387"/>
                <a:gd name="connsiteX14" fmla="*/ 40481 w 1905000"/>
                <a:gd name="connsiteY14" fmla="*/ 192881 h 433387"/>
                <a:gd name="connsiteX15" fmla="*/ 88106 w 1905000"/>
                <a:gd name="connsiteY15" fmla="*/ 164306 h 433387"/>
                <a:gd name="connsiteX16" fmla="*/ 152400 w 1905000"/>
                <a:gd name="connsiteY16" fmla="*/ 140493 h 433387"/>
                <a:gd name="connsiteX17" fmla="*/ 219075 w 1905000"/>
                <a:gd name="connsiteY17" fmla="*/ 121443 h 433387"/>
                <a:gd name="connsiteX18" fmla="*/ 319088 w 1905000"/>
                <a:gd name="connsiteY18" fmla="*/ 97631 h 433387"/>
                <a:gd name="connsiteX19" fmla="*/ 347663 w 1905000"/>
                <a:gd name="connsiteY19" fmla="*/ 104775 h 433387"/>
                <a:gd name="connsiteX20" fmla="*/ 397669 w 1905000"/>
                <a:gd name="connsiteY20" fmla="*/ 119062 h 433387"/>
                <a:gd name="connsiteX21" fmla="*/ 452438 w 1905000"/>
                <a:gd name="connsiteY21" fmla="*/ 130968 h 433387"/>
                <a:gd name="connsiteX22" fmla="*/ 500063 w 1905000"/>
                <a:gd name="connsiteY22" fmla="*/ 138112 h 433387"/>
                <a:gd name="connsiteX23" fmla="*/ 600075 w 1905000"/>
                <a:gd name="connsiteY23" fmla="*/ 142875 h 433387"/>
                <a:gd name="connsiteX24" fmla="*/ 1019175 w 1905000"/>
                <a:gd name="connsiteY24" fmla="*/ 152400 h 433387"/>
                <a:gd name="connsiteX25" fmla="*/ 1381125 w 1905000"/>
                <a:gd name="connsiteY25" fmla="*/ 164306 h 433387"/>
                <a:gd name="connsiteX26" fmla="*/ 1473994 w 1905000"/>
                <a:gd name="connsiteY26" fmla="*/ 161925 h 433387"/>
                <a:gd name="connsiteX27" fmla="*/ 1540669 w 1905000"/>
                <a:gd name="connsiteY27" fmla="*/ 159543 h 433387"/>
                <a:gd name="connsiteX28" fmla="*/ 1588294 w 1905000"/>
                <a:gd name="connsiteY28" fmla="*/ 152400 h 433387"/>
                <a:gd name="connsiteX29" fmla="*/ 1695450 w 1905000"/>
                <a:gd name="connsiteY29" fmla="*/ 130968 h 433387"/>
                <a:gd name="connsiteX30" fmla="*/ 1740694 w 1905000"/>
                <a:gd name="connsiteY30" fmla="*/ 109537 h 433387"/>
                <a:gd name="connsiteX31" fmla="*/ 1788319 w 1905000"/>
                <a:gd name="connsiteY31" fmla="*/ 71437 h 433387"/>
                <a:gd name="connsiteX32" fmla="*/ 1835944 w 1905000"/>
                <a:gd name="connsiteY32" fmla="*/ 28575 h 433387"/>
                <a:gd name="connsiteX33" fmla="*/ 1857375 w 1905000"/>
                <a:gd name="connsiteY33" fmla="*/ 7143 h 433387"/>
                <a:gd name="connsiteX34" fmla="*/ 1881188 w 1905000"/>
                <a:gd name="connsiteY34" fmla="*/ 0 h 433387"/>
                <a:gd name="connsiteX35" fmla="*/ 1897856 w 1905000"/>
                <a:gd name="connsiteY35" fmla="*/ 4762 h 433387"/>
                <a:gd name="connsiteX36" fmla="*/ 1905000 w 1905000"/>
                <a:gd name="connsiteY36" fmla="*/ 16668 h 433387"/>
                <a:gd name="connsiteX37" fmla="*/ 1897856 w 1905000"/>
                <a:gd name="connsiteY37" fmla="*/ 50006 h 433387"/>
                <a:gd name="connsiteX38" fmla="*/ 1866900 w 1905000"/>
                <a:gd name="connsiteY38" fmla="*/ 135731 h 433387"/>
                <a:gd name="connsiteX39" fmla="*/ 1840706 w 1905000"/>
                <a:gd name="connsiteY39" fmla="*/ 183356 h 433387"/>
                <a:gd name="connsiteX40" fmla="*/ 1785938 w 1905000"/>
                <a:gd name="connsiteY40" fmla="*/ 269081 h 433387"/>
                <a:gd name="connsiteX41" fmla="*/ 1738313 w 1905000"/>
                <a:gd name="connsiteY41" fmla="*/ 321468 h 433387"/>
                <a:gd name="connsiteX42" fmla="*/ 1719263 w 1905000"/>
                <a:gd name="connsiteY42" fmla="*/ 342900 h 433387"/>
                <a:gd name="connsiteX43" fmla="*/ 1683544 w 1905000"/>
                <a:gd name="connsiteY43" fmla="*/ 390525 h 433387"/>
                <a:gd name="connsiteX44" fmla="*/ 1662113 w 1905000"/>
                <a:gd name="connsiteY44" fmla="*/ 411956 h 433387"/>
                <a:gd name="connsiteX45" fmla="*/ 1645444 w 1905000"/>
                <a:gd name="connsiteY45" fmla="*/ 423862 h 433387"/>
                <a:gd name="connsiteX46" fmla="*/ 1612106 w 1905000"/>
                <a:gd name="connsiteY46" fmla="*/ 433387 h 433387"/>
                <a:gd name="connsiteX47" fmla="*/ 1595438 w 1905000"/>
                <a:gd name="connsiteY47" fmla="*/ 431006 h 433387"/>
                <a:gd name="connsiteX48" fmla="*/ 1574006 w 1905000"/>
                <a:gd name="connsiteY48" fmla="*/ 416718 h 433387"/>
                <a:gd name="connsiteX49" fmla="*/ 1538288 w 1905000"/>
                <a:gd name="connsiteY49" fmla="*/ 392906 h 433387"/>
                <a:gd name="connsiteX50" fmla="*/ 1516856 w 1905000"/>
                <a:gd name="connsiteY50" fmla="*/ 376237 h 433387"/>
                <a:gd name="connsiteX51" fmla="*/ 1476375 w 1905000"/>
                <a:gd name="connsiteY51" fmla="*/ 366712 h 433387"/>
                <a:gd name="connsiteX52" fmla="*/ 1381125 w 1905000"/>
                <a:gd name="connsiteY52" fmla="*/ 364331 h 433387"/>
                <a:gd name="connsiteX53" fmla="*/ 1090613 w 1905000"/>
                <a:gd name="connsiteY53" fmla="*/ 36433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05000" h="433387">
                  <a:moveTo>
                    <a:pt x="1090613" y="364331"/>
                  </a:moveTo>
                  <a:lnTo>
                    <a:pt x="692944" y="364331"/>
                  </a:lnTo>
                  <a:lnTo>
                    <a:pt x="478631" y="366712"/>
                  </a:lnTo>
                  <a:lnTo>
                    <a:pt x="369094" y="366712"/>
                  </a:lnTo>
                  <a:lnTo>
                    <a:pt x="250031" y="364331"/>
                  </a:lnTo>
                  <a:lnTo>
                    <a:pt x="185738" y="359568"/>
                  </a:lnTo>
                  <a:lnTo>
                    <a:pt x="121444" y="350043"/>
                  </a:lnTo>
                  <a:lnTo>
                    <a:pt x="83344" y="340518"/>
                  </a:lnTo>
                  <a:lnTo>
                    <a:pt x="42863" y="321468"/>
                  </a:lnTo>
                  <a:lnTo>
                    <a:pt x="21431" y="307181"/>
                  </a:lnTo>
                  <a:lnTo>
                    <a:pt x="4763" y="285750"/>
                  </a:lnTo>
                  <a:lnTo>
                    <a:pt x="0" y="264318"/>
                  </a:lnTo>
                  <a:lnTo>
                    <a:pt x="2381" y="240506"/>
                  </a:lnTo>
                  <a:lnTo>
                    <a:pt x="11906" y="216693"/>
                  </a:lnTo>
                  <a:lnTo>
                    <a:pt x="40481" y="192881"/>
                  </a:lnTo>
                  <a:lnTo>
                    <a:pt x="88106" y="164306"/>
                  </a:lnTo>
                  <a:lnTo>
                    <a:pt x="152400" y="140493"/>
                  </a:lnTo>
                  <a:lnTo>
                    <a:pt x="219075" y="121443"/>
                  </a:lnTo>
                  <a:lnTo>
                    <a:pt x="319088" y="97631"/>
                  </a:lnTo>
                  <a:lnTo>
                    <a:pt x="347663" y="104775"/>
                  </a:lnTo>
                  <a:lnTo>
                    <a:pt x="397669" y="119062"/>
                  </a:lnTo>
                  <a:lnTo>
                    <a:pt x="452438" y="130968"/>
                  </a:lnTo>
                  <a:lnTo>
                    <a:pt x="500063" y="138112"/>
                  </a:lnTo>
                  <a:lnTo>
                    <a:pt x="600075" y="142875"/>
                  </a:lnTo>
                  <a:lnTo>
                    <a:pt x="1019175" y="152400"/>
                  </a:lnTo>
                  <a:lnTo>
                    <a:pt x="1381125" y="164306"/>
                  </a:lnTo>
                  <a:lnTo>
                    <a:pt x="1473994" y="161925"/>
                  </a:lnTo>
                  <a:lnTo>
                    <a:pt x="1540669" y="159543"/>
                  </a:lnTo>
                  <a:lnTo>
                    <a:pt x="1588294" y="152400"/>
                  </a:lnTo>
                  <a:lnTo>
                    <a:pt x="1695450" y="130968"/>
                  </a:lnTo>
                  <a:lnTo>
                    <a:pt x="1740694" y="109537"/>
                  </a:lnTo>
                  <a:lnTo>
                    <a:pt x="1788319" y="71437"/>
                  </a:lnTo>
                  <a:lnTo>
                    <a:pt x="1835944" y="28575"/>
                  </a:lnTo>
                  <a:lnTo>
                    <a:pt x="1857375" y="7143"/>
                  </a:lnTo>
                  <a:lnTo>
                    <a:pt x="1881188" y="0"/>
                  </a:lnTo>
                  <a:lnTo>
                    <a:pt x="1897856" y="4762"/>
                  </a:lnTo>
                  <a:lnTo>
                    <a:pt x="1905000" y="16668"/>
                  </a:lnTo>
                  <a:lnTo>
                    <a:pt x="1897856" y="50006"/>
                  </a:lnTo>
                  <a:lnTo>
                    <a:pt x="1866900" y="135731"/>
                  </a:lnTo>
                  <a:lnTo>
                    <a:pt x="1840706" y="183356"/>
                  </a:lnTo>
                  <a:lnTo>
                    <a:pt x="1785938" y="269081"/>
                  </a:lnTo>
                  <a:lnTo>
                    <a:pt x="1738313" y="321468"/>
                  </a:lnTo>
                  <a:lnTo>
                    <a:pt x="1719263" y="342900"/>
                  </a:lnTo>
                  <a:lnTo>
                    <a:pt x="1683544" y="390525"/>
                  </a:lnTo>
                  <a:lnTo>
                    <a:pt x="1662113" y="411956"/>
                  </a:lnTo>
                  <a:lnTo>
                    <a:pt x="1645444" y="423862"/>
                  </a:lnTo>
                  <a:lnTo>
                    <a:pt x="1612106" y="433387"/>
                  </a:lnTo>
                  <a:lnTo>
                    <a:pt x="1595438" y="431006"/>
                  </a:lnTo>
                  <a:lnTo>
                    <a:pt x="1574006" y="416718"/>
                  </a:lnTo>
                  <a:lnTo>
                    <a:pt x="1538288" y="392906"/>
                  </a:lnTo>
                  <a:lnTo>
                    <a:pt x="1516856" y="376237"/>
                  </a:lnTo>
                  <a:lnTo>
                    <a:pt x="1476375" y="366712"/>
                  </a:lnTo>
                  <a:lnTo>
                    <a:pt x="1381125" y="364331"/>
                  </a:lnTo>
                  <a:lnTo>
                    <a:pt x="109061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8B81E8AC-E366-4585-87C1-F1B613267A9B}"/>
                </a:ext>
              </a:extLst>
            </p:cNvPr>
            <p:cNvSpPr/>
            <p:nvPr/>
          </p:nvSpPr>
          <p:spPr>
            <a:xfrm rot="16200000">
              <a:off x="4571206" y="3572670"/>
              <a:ext cx="4429125" cy="563562"/>
            </a:xfrm>
            <a:custGeom>
              <a:avLst/>
              <a:gdLst>
                <a:gd name="connsiteX0" fmla="*/ 2476195 w 4429353"/>
                <a:gd name="connsiteY0" fmla="*/ 449884 h 563270"/>
                <a:gd name="connsiteX1" fmla="*/ 1975104 w 4429353"/>
                <a:gd name="connsiteY1" fmla="*/ 449884 h 563270"/>
                <a:gd name="connsiteX2" fmla="*/ 1532534 w 4429353"/>
                <a:gd name="connsiteY2" fmla="*/ 453542 h 563270"/>
                <a:gd name="connsiteX3" fmla="*/ 1280160 w 4429353"/>
                <a:gd name="connsiteY3" fmla="*/ 449884 h 563270"/>
                <a:gd name="connsiteX4" fmla="*/ 1057046 w 4429353"/>
                <a:gd name="connsiteY4" fmla="*/ 449884 h 563270"/>
                <a:gd name="connsiteX5" fmla="*/ 943661 w 4429353"/>
                <a:gd name="connsiteY5" fmla="*/ 457200 h 563270"/>
                <a:gd name="connsiteX6" fmla="*/ 841248 w 4429353"/>
                <a:gd name="connsiteY6" fmla="*/ 468172 h 563270"/>
                <a:gd name="connsiteX7" fmla="*/ 713232 w 4429353"/>
                <a:gd name="connsiteY7" fmla="*/ 493776 h 563270"/>
                <a:gd name="connsiteX8" fmla="*/ 658368 w 4429353"/>
                <a:gd name="connsiteY8" fmla="*/ 497433 h 563270"/>
                <a:gd name="connsiteX9" fmla="*/ 581558 w 4429353"/>
                <a:gd name="connsiteY9" fmla="*/ 490118 h 563270"/>
                <a:gd name="connsiteX10" fmla="*/ 479145 w 4429353"/>
                <a:gd name="connsiteY10" fmla="*/ 471830 h 563270"/>
                <a:gd name="connsiteX11" fmla="*/ 384048 w 4429353"/>
                <a:gd name="connsiteY11" fmla="*/ 438912 h 563270"/>
                <a:gd name="connsiteX12" fmla="*/ 288950 w 4429353"/>
                <a:gd name="connsiteY12" fmla="*/ 405993 h 563270"/>
                <a:gd name="connsiteX13" fmla="*/ 160934 w 4429353"/>
                <a:gd name="connsiteY13" fmla="*/ 354787 h 563270"/>
                <a:gd name="connsiteX14" fmla="*/ 91440 w 4429353"/>
                <a:gd name="connsiteY14" fmla="*/ 321868 h 563270"/>
                <a:gd name="connsiteX15" fmla="*/ 51206 w 4429353"/>
                <a:gd name="connsiteY15" fmla="*/ 292608 h 563270"/>
                <a:gd name="connsiteX16" fmla="*/ 25603 w 4429353"/>
                <a:gd name="connsiteY16" fmla="*/ 267004 h 563270"/>
                <a:gd name="connsiteX17" fmla="*/ 7315 w 4429353"/>
                <a:gd name="connsiteY17" fmla="*/ 237744 h 563270"/>
                <a:gd name="connsiteX18" fmla="*/ 0 w 4429353"/>
                <a:gd name="connsiteY18" fmla="*/ 212140 h 563270"/>
                <a:gd name="connsiteX19" fmla="*/ 10973 w 4429353"/>
                <a:gd name="connsiteY19" fmla="*/ 182880 h 563270"/>
                <a:gd name="connsiteX20" fmla="*/ 54864 w 4429353"/>
                <a:gd name="connsiteY20" fmla="*/ 142646 h 563270"/>
                <a:gd name="connsiteX21" fmla="*/ 117043 w 4429353"/>
                <a:gd name="connsiteY21" fmla="*/ 95097 h 563270"/>
                <a:gd name="connsiteX22" fmla="*/ 197510 w 4429353"/>
                <a:gd name="connsiteY22" fmla="*/ 51206 h 563270"/>
                <a:gd name="connsiteX23" fmla="*/ 629107 w 4429353"/>
                <a:gd name="connsiteY23" fmla="*/ 219456 h 563270"/>
                <a:gd name="connsiteX24" fmla="*/ 709574 w 4429353"/>
                <a:gd name="connsiteY24" fmla="*/ 230428 h 563270"/>
                <a:gd name="connsiteX25" fmla="*/ 914400 w 4429353"/>
                <a:gd name="connsiteY25" fmla="*/ 230428 h 563270"/>
                <a:gd name="connsiteX26" fmla="*/ 1239926 w 4429353"/>
                <a:gd name="connsiteY26" fmla="*/ 230428 h 563270"/>
                <a:gd name="connsiteX27" fmla="*/ 1942185 w 4429353"/>
                <a:gd name="connsiteY27" fmla="*/ 234086 h 563270"/>
                <a:gd name="connsiteX28" fmla="*/ 2611526 w 4429353"/>
                <a:gd name="connsiteY28" fmla="*/ 237744 h 563270"/>
                <a:gd name="connsiteX29" fmla="*/ 3229661 w 4429353"/>
                <a:gd name="connsiteY29" fmla="*/ 241401 h 563270"/>
                <a:gd name="connsiteX30" fmla="*/ 3730752 w 4429353"/>
                <a:gd name="connsiteY30" fmla="*/ 248716 h 563270"/>
                <a:gd name="connsiteX31" fmla="*/ 4019702 w 4429353"/>
                <a:gd name="connsiteY31" fmla="*/ 252374 h 563270"/>
                <a:gd name="connsiteX32" fmla="*/ 4081881 w 4429353"/>
                <a:gd name="connsiteY32" fmla="*/ 245059 h 563270"/>
                <a:gd name="connsiteX33" fmla="*/ 4140403 w 4429353"/>
                <a:gd name="connsiteY33" fmla="*/ 223113 h 563270"/>
                <a:gd name="connsiteX34" fmla="*/ 4195267 w 4429353"/>
                <a:gd name="connsiteY34" fmla="*/ 186537 h 563270"/>
                <a:gd name="connsiteX35" fmla="*/ 4250131 w 4429353"/>
                <a:gd name="connsiteY35" fmla="*/ 149961 h 563270"/>
                <a:gd name="connsiteX36" fmla="*/ 4315968 w 4429353"/>
                <a:gd name="connsiteY36" fmla="*/ 87782 h 563270"/>
                <a:gd name="connsiteX37" fmla="*/ 4359859 w 4429353"/>
                <a:gd name="connsiteY37" fmla="*/ 36576 h 563270"/>
                <a:gd name="connsiteX38" fmla="*/ 4389120 w 4429353"/>
                <a:gd name="connsiteY38" fmla="*/ 3657 h 563270"/>
                <a:gd name="connsiteX39" fmla="*/ 4403750 w 4429353"/>
                <a:gd name="connsiteY39" fmla="*/ 0 h 563270"/>
                <a:gd name="connsiteX40" fmla="*/ 4429353 w 4429353"/>
                <a:gd name="connsiteY40" fmla="*/ 7315 h 563270"/>
                <a:gd name="connsiteX41" fmla="*/ 4429353 w 4429353"/>
                <a:gd name="connsiteY41" fmla="*/ 29260 h 563270"/>
                <a:gd name="connsiteX42" fmla="*/ 4392777 w 4429353"/>
                <a:gd name="connsiteY42" fmla="*/ 149961 h 563270"/>
                <a:gd name="connsiteX43" fmla="*/ 4304995 w 4429353"/>
                <a:gd name="connsiteY43" fmla="*/ 369417 h 563270"/>
                <a:gd name="connsiteX44" fmla="*/ 4261104 w 4429353"/>
                <a:gd name="connsiteY44" fmla="*/ 471830 h 563270"/>
                <a:gd name="connsiteX45" fmla="*/ 4224528 w 4429353"/>
                <a:gd name="connsiteY45" fmla="*/ 526694 h 563270"/>
                <a:gd name="connsiteX46" fmla="*/ 4191609 w 4429353"/>
                <a:gd name="connsiteY46" fmla="*/ 552297 h 563270"/>
                <a:gd name="connsiteX47" fmla="*/ 4151376 w 4429353"/>
                <a:gd name="connsiteY47" fmla="*/ 563270 h 563270"/>
                <a:gd name="connsiteX48" fmla="*/ 4122115 w 4429353"/>
                <a:gd name="connsiteY48" fmla="*/ 563270 h 563270"/>
                <a:gd name="connsiteX49" fmla="*/ 4074566 w 4429353"/>
                <a:gd name="connsiteY49" fmla="*/ 544982 h 563270"/>
                <a:gd name="connsiteX50" fmla="*/ 4008729 w 4429353"/>
                <a:gd name="connsiteY50" fmla="*/ 512064 h 563270"/>
                <a:gd name="connsiteX51" fmla="*/ 3920947 w 4429353"/>
                <a:gd name="connsiteY51" fmla="*/ 486460 h 563270"/>
                <a:gd name="connsiteX52" fmla="*/ 3811219 w 4429353"/>
                <a:gd name="connsiteY52" fmla="*/ 460857 h 563270"/>
                <a:gd name="connsiteX53" fmla="*/ 3621024 w 4429353"/>
                <a:gd name="connsiteY53" fmla="*/ 449884 h 563270"/>
                <a:gd name="connsiteX54" fmla="*/ 3244291 w 4429353"/>
                <a:gd name="connsiteY54" fmla="*/ 449884 h 563270"/>
                <a:gd name="connsiteX55" fmla="*/ 2476195 w 4429353"/>
                <a:gd name="connsiteY55" fmla="*/ 449884 h 56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9353" h="563270">
                  <a:moveTo>
                    <a:pt x="2476195" y="449884"/>
                  </a:moveTo>
                  <a:lnTo>
                    <a:pt x="1975104" y="449884"/>
                  </a:lnTo>
                  <a:lnTo>
                    <a:pt x="1532534" y="453542"/>
                  </a:lnTo>
                  <a:lnTo>
                    <a:pt x="1280160" y="449884"/>
                  </a:lnTo>
                  <a:lnTo>
                    <a:pt x="1057046" y="449884"/>
                  </a:lnTo>
                  <a:lnTo>
                    <a:pt x="943661" y="457200"/>
                  </a:lnTo>
                  <a:lnTo>
                    <a:pt x="841248" y="468172"/>
                  </a:lnTo>
                  <a:lnTo>
                    <a:pt x="713232" y="493776"/>
                  </a:lnTo>
                  <a:lnTo>
                    <a:pt x="658368" y="497433"/>
                  </a:lnTo>
                  <a:lnTo>
                    <a:pt x="581558" y="490118"/>
                  </a:lnTo>
                  <a:lnTo>
                    <a:pt x="479145" y="471830"/>
                  </a:lnTo>
                  <a:lnTo>
                    <a:pt x="384048" y="438912"/>
                  </a:lnTo>
                  <a:lnTo>
                    <a:pt x="288950" y="405993"/>
                  </a:lnTo>
                  <a:lnTo>
                    <a:pt x="160934" y="354787"/>
                  </a:lnTo>
                  <a:lnTo>
                    <a:pt x="91440" y="321868"/>
                  </a:lnTo>
                  <a:lnTo>
                    <a:pt x="51206" y="292608"/>
                  </a:lnTo>
                  <a:lnTo>
                    <a:pt x="25603" y="267004"/>
                  </a:lnTo>
                  <a:lnTo>
                    <a:pt x="7315" y="237744"/>
                  </a:lnTo>
                  <a:lnTo>
                    <a:pt x="0" y="212140"/>
                  </a:lnTo>
                  <a:lnTo>
                    <a:pt x="10973" y="182880"/>
                  </a:lnTo>
                  <a:lnTo>
                    <a:pt x="54864" y="142646"/>
                  </a:lnTo>
                  <a:lnTo>
                    <a:pt x="117043" y="95097"/>
                  </a:lnTo>
                  <a:lnTo>
                    <a:pt x="197510" y="51206"/>
                  </a:lnTo>
                  <a:lnTo>
                    <a:pt x="629107" y="219456"/>
                  </a:lnTo>
                  <a:lnTo>
                    <a:pt x="709574" y="230428"/>
                  </a:lnTo>
                  <a:lnTo>
                    <a:pt x="914400" y="230428"/>
                  </a:lnTo>
                  <a:lnTo>
                    <a:pt x="1239926" y="230428"/>
                  </a:lnTo>
                  <a:lnTo>
                    <a:pt x="1942185" y="234086"/>
                  </a:lnTo>
                  <a:lnTo>
                    <a:pt x="2611526" y="237744"/>
                  </a:lnTo>
                  <a:lnTo>
                    <a:pt x="3229661" y="241401"/>
                  </a:lnTo>
                  <a:lnTo>
                    <a:pt x="3730752" y="248716"/>
                  </a:lnTo>
                  <a:lnTo>
                    <a:pt x="4019702" y="252374"/>
                  </a:lnTo>
                  <a:lnTo>
                    <a:pt x="4081881" y="245059"/>
                  </a:lnTo>
                  <a:lnTo>
                    <a:pt x="4140403" y="223113"/>
                  </a:lnTo>
                  <a:lnTo>
                    <a:pt x="4195267" y="186537"/>
                  </a:lnTo>
                  <a:lnTo>
                    <a:pt x="4250131" y="149961"/>
                  </a:lnTo>
                  <a:lnTo>
                    <a:pt x="4315968" y="87782"/>
                  </a:lnTo>
                  <a:lnTo>
                    <a:pt x="4359859" y="36576"/>
                  </a:lnTo>
                  <a:lnTo>
                    <a:pt x="4389120" y="3657"/>
                  </a:lnTo>
                  <a:lnTo>
                    <a:pt x="4403750" y="0"/>
                  </a:lnTo>
                  <a:lnTo>
                    <a:pt x="4429353" y="7315"/>
                  </a:lnTo>
                  <a:lnTo>
                    <a:pt x="4429353" y="29260"/>
                  </a:lnTo>
                  <a:lnTo>
                    <a:pt x="4392777" y="149961"/>
                  </a:lnTo>
                  <a:lnTo>
                    <a:pt x="4304995" y="369417"/>
                  </a:lnTo>
                  <a:lnTo>
                    <a:pt x="4261104" y="471830"/>
                  </a:lnTo>
                  <a:lnTo>
                    <a:pt x="4224528" y="526694"/>
                  </a:lnTo>
                  <a:lnTo>
                    <a:pt x="4191609" y="552297"/>
                  </a:lnTo>
                  <a:lnTo>
                    <a:pt x="4151376" y="563270"/>
                  </a:lnTo>
                  <a:lnTo>
                    <a:pt x="4122115" y="563270"/>
                  </a:lnTo>
                  <a:lnTo>
                    <a:pt x="4074566" y="544982"/>
                  </a:lnTo>
                  <a:lnTo>
                    <a:pt x="4008729" y="512064"/>
                  </a:lnTo>
                  <a:lnTo>
                    <a:pt x="3920947" y="486460"/>
                  </a:lnTo>
                  <a:lnTo>
                    <a:pt x="3811219" y="460857"/>
                  </a:lnTo>
                  <a:lnTo>
                    <a:pt x="3621024" y="449884"/>
                  </a:lnTo>
                  <a:lnTo>
                    <a:pt x="3244291" y="449884"/>
                  </a:lnTo>
                  <a:lnTo>
                    <a:pt x="2476195" y="449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54027AC9-8A22-4411-AC7A-4B58001D3F98}"/>
                </a:ext>
              </a:extLst>
            </p:cNvPr>
            <p:cNvSpPr/>
            <p:nvPr/>
          </p:nvSpPr>
          <p:spPr>
            <a:xfrm>
              <a:off x="3333750" y="2514600"/>
              <a:ext cx="1328738" cy="333375"/>
            </a:xfrm>
            <a:custGeom>
              <a:avLst/>
              <a:gdLst>
                <a:gd name="connsiteX0" fmla="*/ 702469 w 1328738"/>
                <a:gd name="connsiteY0" fmla="*/ 228600 h 333375"/>
                <a:gd name="connsiteX1" fmla="*/ 223838 w 1328738"/>
                <a:gd name="connsiteY1" fmla="*/ 333375 h 333375"/>
                <a:gd name="connsiteX2" fmla="*/ 0 w 1328738"/>
                <a:gd name="connsiteY2" fmla="*/ 333375 h 333375"/>
                <a:gd name="connsiteX3" fmla="*/ 7144 w 1328738"/>
                <a:gd name="connsiteY3" fmla="*/ 185738 h 333375"/>
                <a:gd name="connsiteX4" fmla="*/ 200025 w 1328738"/>
                <a:gd name="connsiteY4" fmla="*/ 154781 h 333375"/>
                <a:gd name="connsiteX5" fmla="*/ 516731 w 1328738"/>
                <a:gd name="connsiteY5" fmla="*/ 100013 h 333375"/>
                <a:gd name="connsiteX6" fmla="*/ 778669 w 1328738"/>
                <a:gd name="connsiteY6" fmla="*/ 57150 h 333375"/>
                <a:gd name="connsiteX7" fmla="*/ 992981 w 1328738"/>
                <a:gd name="connsiteY7" fmla="*/ 21431 h 333375"/>
                <a:gd name="connsiteX8" fmla="*/ 1309688 w 1328738"/>
                <a:gd name="connsiteY8" fmla="*/ 0 h 333375"/>
                <a:gd name="connsiteX9" fmla="*/ 1328738 w 1328738"/>
                <a:gd name="connsiteY9" fmla="*/ 135731 h 333375"/>
                <a:gd name="connsiteX10" fmla="*/ 1252538 w 1328738"/>
                <a:gd name="connsiteY10" fmla="*/ 135731 h 333375"/>
                <a:gd name="connsiteX11" fmla="*/ 1114425 w 1328738"/>
                <a:gd name="connsiteY11" fmla="*/ 154781 h 333375"/>
                <a:gd name="connsiteX12" fmla="*/ 702469 w 1328738"/>
                <a:gd name="connsiteY12" fmla="*/ 2286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8738" h="333375">
                  <a:moveTo>
                    <a:pt x="702469" y="228600"/>
                  </a:moveTo>
                  <a:lnTo>
                    <a:pt x="223838" y="333375"/>
                  </a:lnTo>
                  <a:lnTo>
                    <a:pt x="0" y="333375"/>
                  </a:lnTo>
                  <a:lnTo>
                    <a:pt x="7144" y="185738"/>
                  </a:lnTo>
                  <a:lnTo>
                    <a:pt x="200025" y="154781"/>
                  </a:lnTo>
                  <a:lnTo>
                    <a:pt x="516731" y="100013"/>
                  </a:lnTo>
                  <a:lnTo>
                    <a:pt x="778669" y="57150"/>
                  </a:lnTo>
                  <a:lnTo>
                    <a:pt x="992981" y="21431"/>
                  </a:lnTo>
                  <a:lnTo>
                    <a:pt x="1309688" y="0"/>
                  </a:lnTo>
                  <a:lnTo>
                    <a:pt x="1328738" y="135731"/>
                  </a:lnTo>
                  <a:lnTo>
                    <a:pt x="1252538" y="135731"/>
                  </a:lnTo>
                  <a:lnTo>
                    <a:pt x="1114425" y="154781"/>
                  </a:lnTo>
                  <a:lnTo>
                    <a:pt x="70246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7682C18A-8082-46A6-A1BF-0E74F3AB7D0A}"/>
                </a:ext>
              </a:extLst>
            </p:cNvPr>
            <p:cNvSpPr/>
            <p:nvPr/>
          </p:nvSpPr>
          <p:spPr>
            <a:xfrm rot="16200000">
              <a:off x="1409700" y="2822576"/>
              <a:ext cx="3121025" cy="1016000"/>
            </a:xfrm>
            <a:custGeom>
              <a:avLst/>
              <a:gdLst>
                <a:gd name="connsiteX0" fmla="*/ 1872588 w 3121839"/>
                <a:gd name="connsiteY0" fmla="*/ 916975 h 1017430"/>
                <a:gd name="connsiteX1" fmla="*/ 1643344 w 3121839"/>
                <a:gd name="connsiteY1" fmla="*/ 880914 h 1017430"/>
                <a:gd name="connsiteX2" fmla="*/ 1514556 w 3121839"/>
                <a:gd name="connsiteY2" fmla="*/ 855157 h 1017430"/>
                <a:gd name="connsiteX3" fmla="*/ 1341979 w 3121839"/>
                <a:gd name="connsiteY3" fmla="*/ 811369 h 1017430"/>
                <a:gd name="connsiteX4" fmla="*/ 1231220 w 3121839"/>
                <a:gd name="connsiteY4" fmla="*/ 762429 h 1017430"/>
                <a:gd name="connsiteX5" fmla="*/ 1071522 w 3121839"/>
                <a:gd name="connsiteY5" fmla="*/ 700610 h 1017430"/>
                <a:gd name="connsiteX6" fmla="*/ 958188 w 3121839"/>
                <a:gd name="connsiteY6" fmla="*/ 651670 h 1017430"/>
                <a:gd name="connsiteX7" fmla="*/ 837127 w 3121839"/>
                <a:gd name="connsiteY7" fmla="*/ 597579 h 1017430"/>
                <a:gd name="connsiteX8" fmla="*/ 728944 w 3121839"/>
                <a:gd name="connsiteY8" fmla="*/ 546064 h 1017430"/>
                <a:gd name="connsiteX9" fmla="*/ 592428 w 3121839"/>
                <a:gd name="connsiteY9" fmla="*/ 468790 h 1017430"/>
                <a:gd name="connsiteX10" fmla="*/ 435306 w 3121839"/>
                <a:gd name="connsiteY10" fmla="*/ 360608 h 1017430"/>
                <a:gd name="connsiteX11" fmla="*/ 314245 w 3121839"/>
                <a:gd name="connsiteY11" fmla="*/ 273032 h 1017430"/>
                <a:gd name="connsiteX12" fmla="*/ 157122 w 3121839"/>
                <a:gd name="connsiteY12" fmla="*/ 162273 h 1017430"/>
                <a:gd name="connsiteX13" fmla="*/ 15455 w 3121839"/>
                <a:gd name="connsiteY13" fmla="*/ 61818 h 1017430"/>
                <a:gd name="connsiteX14" fmla="*/ 2576 w 3121839"/>
                <a:gd name="connsiteY14" fmla="*/ 41212 h 1017430"/>
                <a:gd name="connsiteX15" fmla="*/ 0 w 3121839"/>
                <a:gd name="connsiteY15" fmla="*/ 23181 h 1017430"/>
                <a:gd name="connsiteX16" fmla="*/ 5152 w 3121839"/>
                <a:gd name="connsiteY16" fmla="*/ 7727 h 1017430"/>
                <a:gd name="connsiteX17" fmla="*/ 15455 w 3121839"/>
                <a:gd name="connsiteY17" fmla="*/ 0 h 1017430"/>
                <a:gd name="connsiteX18" fmla="*/ 43788 w 3121839"/>
                <a:gd name="connsiteY18" fmla="*/ 0 h 1017430"/>
                <a:gd name="connsiteX19" fmla="*/ 118486 w 3121839"/>
                <a:gd name="connsiteY19" fmla="*/ 43788 h 1017430"/>
                <a:gd name="connsiteX20" fmla="*/ 283335 w 3121839"/>
                <a:gd name="connsiteY20" fmla="*/ 144243 h 1017430"/>
                <a:gd name="connsiteX21" fmla="*/ 422427 w 3121839"/>
                <a:gd name="connsiteY21" fmla="*/ 221516 h 1017430"/>
                <a:gd name="connsiteX22" fmla="*/ 610459 w 3121839"/>
                <a:gd name="connsiteY22" fmla="*/ 316820 h 1017430"/>
                <a:gd name="connsiteX23" fmla="*/ 770157 w 3121839"/>
                <a:gd name="connsiteY23" fmla="*/ 386366 h 1017430"/>
                <a:gd name="connsiteX24" fmla="*/ 922127 w 3121839"/>
                <a:gd name="connsiteY24" fmla="*/ 445609 h 1017430"/>
                <a:gd name="connsiteX25" fmla="*/ 1094704 w 3121839"/>
                <a:gd name="connsiteY25" fmla="*/ 507427 h 1017430"/>
                <a:gd name="connsiteX26" fmla="*/ 1300766 w 3121839"/>
                <a:gd name="connsiteY26" fmla="*/ 569246 h 1017430"/>
                <a:gd name="connsiteX27" fmla="*/ 1465616 w 3121839"/>
                <a:gd name="connsiteY27" fmla="*/ 613034 h 1017430"/>
                <a:gd name="connsiteX28" fmla="*/ 1651072 w 3121839"/>
                <a:gd name="connsiteY28" fmla="*/ 654246 h 1017430"/>
                <a:gd name="connsiteX29" fmla="*/ 1823649 w 3121839"/>
                <a:gd name="connsiteY29" fmla="*/ 687731 h 1017430"/>
                <a:gd name="connsiteX30" fmla="*/ 2065771 w 3121839"/>
                <a:gd name="connsiteY30" fmla="*/ 723792 h 1017430"/>
                <a:gd name="connsiteX31" fmla="*/ 2328500 w 3121839"/>
                <a:gd name="connsiteY31" fmla="*/ 749550 h 1017430"/>
                <a:gd name="connsiteX32" fmla="*/ 2578351 w 3121839"/>
                <a:gd name="connsiteY32" fmla="*/ 765005 h 1017430"/>
                <a:gd name="connsiteX33" fmla="*/ 2732897 w 3121839"/>
                <a:gd name="connsiteY33" fmla="*/ 767580 h 1017430"/>
                <a:gd name="connsiteX34" fmla="*/ 2794716 w 3121839"/>
                <a:gd name="connsiteY34" fmla="*/ 757277 h 1017430"/>
                <a:gd name="connsiteX35" fmla="*/ 2871989 w 3121839"/>
                <a:gd name="connsiteY35" fmla="*/ 734095 h 1017430"/>
                <a:gd name="connsiteX36" fmla="*/ 2938959 w 3121839"/>
                <a:gd name="connsiteY36" fmla="*/ 703186 h 1017430"/>
                <a:gd name="connsiteX37" fmla="*/ 3000778 w 3121839"/>
                <a:gd name="connsiteY37" fmla="*/ 664549 h 1017430"/>
                <a:gd name="connsiteX38" fmla="*/ 3062596 w 3121839"/>
                <a:gd name="connsiteY38" fmla="*/ 618185 h 1017430"/>
                <a:gd name="connsiteX39" fmla="*/ 3083202 w 3121839"/>
                <a:gd name="connsiteY39" fmla="*/ 607882 h 1017430"/>
                <a:gd name="connsiteX40" fmla="*/ 3101233 w 3121839"/>
                <a:gd name="connsiteY40" fmla="*/ 605307 h 1017430"/>
                <a:gd name="connsiteX41" fmla="*/ 3111536 w 3121839"/>
                <a:gd name="connsiteY41" fmla="*/ 607882 h 1017430"/>
                <a:gd name="connsiteX42" fmla="*/ 3121839 w 3121839"/>
                <a:gd name="connsiteY42" fmla="*/ 623337 h 1017430"/>
                <a:gd name="connsiteX43" fmla="*/ 3114112 w 3121839"/>
                <a:gd name="connsiteY43" fmla="*/ 654246 h 1017430"/>
                <a:gd name="connsiteX44" fmla="*/ 3078051 w 3121839"/>
                <a:gd name="connsiteY44" fmla="*/ 749550 h 1017430"/>
                <a:gd name="connsiteX45" fmla="*/ 2993050 w 3121839"/>
                <a:gd name="connsiteY45" fmla="*/ 1017430 h 1017430"/>
                <a:gd name="connsiteX46" fmla="*/ 2877140 w 3121839"/>
                <a:gd name="connsiteY46" fmla="*/ 986521 h 1017430"/>
                <a:gd name="connsiteX47" fmla="*/ 2596381 w 3121839"/>
                <a:gd name="connsiteY47" fmla="*/ 981370 h 1017430"/>
                <a:gd name="connsiteX48" fmla="*/ 2385167 w 3121839"/>
                <a:gd name="connsiteY48" fmla="*/ 976218 h 1017430"/>
                <a:gd name="connsiteX49" fmla="*/ 2176530 w 3121839"/>
                <a:gd name="connsiteY49" fmla="*/ 963339 h 1017430"/>
                <a:gd name="connsiteX50" fmla="*/ 2037438 w 3121839"/>
                <a:gd name="connsiteY50" fmla="*/ 942733 h 1017430"/>
                <a:gd name="connsiteX51" fmla="*/ 1872588 w 3121839"/>
                <a:gd name="connsiteY51" fmla="*/ 916975 h 10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21839" h="1017430">
                  <a:moveTo>
                    <a:pt x="1872588" y="916975"/>
                  </a:moveTo>
                  <a:lnTo>
                    <a:pt x="1643344" y="880914"/>
                  </a:lnTo>
                  <a:lnTo>
                    <a:pt x="1514556" y="855157"/>
                  </a:lnTo>
                  <a:lnTo>
                    <a:pt x="1341979" y="811369"/>
                  </a:lnTo>
                  <a:lnTo>
                    <a:pt x="1231220" y="762429"/>
                  </a:lnTo>
                  <a:lnTo>
                    <a:pt x="1071522" y="700610"/>
                  </a:lnTo>
                  <a:lnTo>
                    <a:pt x="958188" y="651670"/>
                  </a:lnTo>
                  <a:lnTo>
                    <a:pt x="837127" y="597579"/>
                  </a:lnTo>
                  <a:lnTo>
                    <a:pt x="728944" y="546064"/>
                  </a:lnTo>
                  <a:lnTo>
                    <a:pt x="592428" y="468790"/>
                  </a:lnTo>
                  <a:lnTo>
                    <a:pt x="435306" y="360608"/>
                  </a:lnTo>
                  <a:lnTo>
                    <a:pt x="314245" y="273032"/>
                  </a:lnTo>
                  <a:lnTo>
                    <a:pt x="157122" y="162273"/>
                  </a:lnTo>
                  <a:lnTo>
                    <a:pt x="15455" y="61818"/>
                  </a:lnTo>
                  <a:lnTo>
                    <a:pt x="2576" y="41212"/>
                  </a:lnTo>
                  <a:lnTo>
                    <a:pt x="0" y="23181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43788" y="0"/>
                  </a:lnTo>
                  <a:lnTo>
                    <a:pt x="118486" y="43788"/>
                  </a:lnTo>
                  <a:lnTo>
                    <a:pt x="283335" y="144243"/>
                  </a:lnTo>
                  <a:lnTo>
                    <a:pt x="422427" y="221516"/>
                  </a:lnTo>
                  <a:lnTo>
                    <a:pt x="610459" y="316820"/>
                  </a:lnTo>
                  <a:lnTo>
                    <a:pt x="770157" y="386366"/>
                  </a:lnTo>
                  <a:lnTo>
                    <a:pt x="922127" y="445609"/>
                  </a:lnTo>
                  <a:lnTo>
                    <a:pt x="1094704" y="507427"/>
                  </a:lnTo>
                  <a:lnTo>
                    <a:pt x="1300766" y="569246"/>
                  </a:lnTo>
                  <a:lnTo>
                    <a:pt x="1465616" y="613034"/>
                  </a:lnTo>
                  <a:lnTo>
                    <a:pt x="1651072" y="654246"/>
                  </a:lnTo>
                  <a:lnTo>
                    <a:pt x="1823649" y="687731"/>
                  </a:lnTo>
                  <a:lnTo>
                    <a:pt x="2065771" y="723792"/>
                  </a:lnTo>
                  <a:lnTo>
                    <a:pt x="2328500" y="749550"/>
                  </a:lnTo>
                  <a:lnTo>
                    <a:pt x="2578351" y="765005"/>
                  </a:lnTo>
                  <a:lnTo>
                    <a:pt x="2732897" y="767580"/>
                  </a:lnTo>
                  <a:lnTo>
                    <a:pt x="2794716" y="757277"/>
                  </a:lnTo>
                  <a:lnTo>
                    <a:pt x="2871989" y="734095"/>
                  </a:lnTo>
                  <a:lnTo>
                    <a:pt x="2938959" y="703186"/>
                  </a:lnTo>
                  <a:lnTo>
                    <a:pt x="3000778" y="664549"/>
                  </a:lnTo>
                  <a:lnTo>
                    <a:pt x="3062596" y="618185"/>
                  </a:lnTo>
                  <a:lnTo>
                    <a:pt x="3083202" y="607882"/>
                  </a:lnTo>
                  <a:lnTo>
                    <a:pt x="3101233" y="605307"/>
                  </a:lnTo>
                  <a:lnTo>
                    <a:pt x="3111536" y="607882"/>
                  </a:lnTo>
                  <a:lnTo>
                    <a:pt x="3121839" y="623337"/>
                  </a:lnTo>
                  <a:lnTo>
                    <a:pt x="3114112" y="654246"/>
                  </a:lnTo>
                  <a:lnTo>
                    <a:pt x="3078051" y="749550"/>
                  </a:lnTo>
                  <a:lnTo>
                    <a:pt x="2993050" y="1017430"/>
                  </a:lnTo>
                  <a:lnTo>
                    <a:pt x="2877140" y="986521"/>
                  </a:lnTo>
                  <a:lnTo>
                    <a:pt x="2596381" y="981370"/>
                  </a:lnTo>
                  <a:lnTo>
                    <a:pt x="2385167" y="976218"/>
                  </a:lnTo>
                  <a:lnTo>
                    <a:pt x="2176530" y="963339"/>
                  </a:lnTo>
                  <a:lnTo>
                    <a:pt x="2037438" y="942733"/>
                  </a:lnTo>
                  <a:lnTo>
                    <a:pt x="1872588" y="916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1596CE7C-23E3-4239-9581-38042A15F3EB}"/>
                </a:ext>
              </a:extLst>
            </p:cNvPr>
            <p:cNvSpPr/>
            <p:nvPr/>
          </p:nvSpPr>
          <p:spPr>
            <a:xfrm>
              <a:off x="3195638" y="3519488"/>
              <a:ext cx="279400" cy="1628775"/>
            </a:xfrm>
            <a:custGeom>
              <a:avLst/>
              <a:gdLst>
                <a:gd name="connsiteX0" fmla="*/ 71437 w 278606"/>
                <a:gd name="connsiteY0" fmla="*/ 983456 h 1628775"/>
                <a:gd name="connsiteX1" fmla="*/ 59531 w 278606"/>
                <a:gd name="connsiteY1" fmla="*/ 488156 h 1628775"/>
                <a:gd name="connsiteX2" fmla="*/ 57150 w 278606"/>
                <a:gd name="connsiteY2" fmla="*/ 242887 h 1628775"/>
                <a:gd name="connsiteX3" fmla="*/ 50006 w 278606"/>
                <a:gd name="connsiteY3" fmla="*/ 192881 h 1628775"/>
                <a:gd name="connsiteX4" fmla="*/ 0 w 278606"/>
                <a:gd name="connsiteY4" fmla="*/ 78581 h 1628775"/>
                <a:gd name="connsiteX5" fmla="*/ 11906 w 278606"/>
                <a:gd name="connsiteY5" fmla="*/ 0 h 1628775"/>
                <a:gd name="connsiteX6" fmla="*/ 264318 w 278606"/>
                <a:gd name="connsiteY6" fmla="*/ 76200 h 1628775"/>
                <a:gd name="connsiteX7" fmla="*/ 254793 w 278606"/>
                <a:gd name="connsiteY7" fmla="*/ 273843 h 1628775"/>
                <a:gd name="connsiteX8" fmla="*/ 269081 w 278606"/>
                <a:gd name="connsiteY8" fmla="*/ 728662 h 1628775"/>
                <a:gd name="connsiteX9" fmla="*/ 271462 w 278606"/>
                <a:gd name="connsiteY9" fmla="*/ 1031081 h 1628775"/>
                <a:gd name="connsiteX10" fmla="*/ 278606 w 278606"/>
                <a:gd name="connsiteY10" fmla="*/ 1254918 h 1628775"/>
                <a:gd name="connsiteX11" fmla="*/ 278606 w 278606"/>
                <a:gd name="connsiteY11" fmla="*/ 1407318 h 1628775"/>
                <a:gd name="connsiteX12" fmla="*/ 276225 w 278606"/>
                <a:gd name="connsiteY12" fmla="*/ 1500187 h 1628775"/>
                <a:gd name="connsiteX13" fmla="*/ 269081 w 278606"/>
                <a:gd name="connsiteY13" fmla="*/ 1552575 h 1628775"/>
                <a:gd name="connsiteX14" fmla="*/ 259556 w 278606"/>
                <a:gd name="connsiteY14" fmla="*/ 1588293 h 1628775"/>
                <a:gd name="connsiteX15" fmla="*/ 242887 w 278606"/>
                <a:gd name="connsiteY15" fmla="*/ 1609725 h 1628775"/>
                <a:gd name="connsiteX16" fmla="*/ 216693 w 278606"/>
                <a:gd name="connsiteY16" fmla="*/ 1624012 h 1628775"/>
                <a:gd name="connsiteX17" fmla="*/ 192881 w 278606"/>
                <a:gd name="connsiteY17" fmla="*/ 1628775 h 1628775"/>
                <a:gd name="connsiteX18" fmla="*/ 171450 w 278606"/>
                <a:gd name="connsiteY18" fmla="*/ 1626393 h 1628775"/>
                <a:gd name="connsiteX19" fmla="*/ 154781 w 278606"/>
                <a:gd name="connsiteY19" fmla="*/ 1614487 h 1628775"/>
                <a:gd name="connsiteX20" fmla="*/ 133350 w 278606"/>
                <a:gd name="connsiteY20" fmla="*/ 1588293 h 1628775"/>
                <a:gd name="connsiteX21" fmla="*/ 102393 w 278606"/>
                <a:gd name="connsiteY21" fmla="*/ 1521618 h 1628775"/>
                <a:gd name="connsiteX22" fmla="*/ 71437 w 278606"/>
                <a:gd name="connsiteY22" fmla="*/ 1416843 h 1628775"/>
                <a:gd name="connsiteX23" fmla="*/ 54768 w 278606"/>
                <a:gd name="connsiteY23" fmla="*/ 1335881 h 1628775"/>
                <a:gd name="connsiteX24" fmla="*/ 61912 w 278606"/>
                <a:gd name="connsiteY24" fmla="*/ 1283493 h 1628775"/>
                <a:gd name="connsiteX25" fmla="*/ 71437 w 278606"/>
                <a:gd name="connsiteY25" fmla="*/ 1223962 h 1628775"/>
                <a:gd name="connsiteX26" fmla="*/ 71437 w 278606"/>
                <a:gd name="connsiteY26" fmla="*/ 983456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8606" h="1628775">
                  <a:moveTo>
                    <a:pt x="71437" y="983456"/>
                  </a:moveTo>
                  <a:lnTo>
                    <a:pt x="59531" y="488156"/>
                  </a:lnTo>
                  <a:cubicBezTo>
                    <a:pt x="58714" y="406400"/>
                    <a:pt x="57150" y="324647"/>
                    <a:pt x="57150" y="242887"/>
                  </a:cubicBezTo>
                  <a:lnTo>
                    <a:pt x="50006" y="192881"/>
                  </a:lnTo>
                  <a:lnTo>
                    <a:pt x="0" y="78581"/>
                  </a:lnTo>
                  <a:lnTo>
                    <a:pt x="11906" y="0"/>
                  </a:lnTo>
                  <a:lnTo>
                    <a:pt x="264318" y="76200"/>
                  </a:lnTo>
                  <a:lnTo>
                    <a:pt x="254793" y="273843"/>
                  </a:lnTo>
                  <a:lnTo>
                    <a:pt x="269081" y="728662"/>
                  </a:lnTo>
                  <a:cubicBezTo>
                    <a:pt x="269875" y="829468"/>
                    <a:pt x="270668" y="930275"/>
                    <a:pt x="271462" y="1031081"/>
                  </a:cubicBezTo>
                  <a:lnTo>
                    <a:pt x="278606" y="1254918"/>
                  </a:lnTo>
                  <a:lnTo>
                    <a:pt x="278606" y="1407318"/>
                  </a:lnTo>
                  <a:cubicBezTo>
                    <a:pt x="277812" y="1438274"/>
                    <a:pt x="277019" y="1469231"/>
                    <a:pt x="276225" y="1500187"/>
                  </a:cubicBezTo>
                  <a:lnTo>
                    <a:pt x="269081" y="1552575"/>
                  </a:lnTo>
                  <a:lnTo>
                    <a:pt x="259556" y="1588293"/>
                  </a:lnTo>
                  <a:lnTo>
                    <a:pt x="242887" y="1609725"/>
                  </a:lnTo>
                  <a:lnTo>
                    <a:pt x="216693" y="1624012"/>
                  </a:lnTo>
                  <a:lnTo>
                    <a:pt x="192881" y="1628775"/>
                  </a:lnTo>
                  <a:lnTo>
                    <a:pt x="171450" y="1626393"/>
                  </a:lnTo>
                  <a:lnTo>
                    <a:pt x="154781" y="1614487"/>
                  </a:lnTo>
                  <a:lnTo>
                    <a:pt x="133350" y="1588293"/>
                  </a:lnTo>
                  <a:lnTo>
                    <a:pt x="102393" y="1521618"/>
                  </a:lnTo>
                  <a:lnTo>
                    <a:pt x="71437" y="1416843"/>
                  </a:lnTo>
                  <a:lnTo>
                    <a:pt x="54768" y="1335881"/>
                  </a:lnTo>
                  <a:lnTo>
                    <a:pt x="61912" y="1283493"/>
                  </a:lnTo>
                  <a:lnTo>
                    <a:pt x="71437" y="1223962"/>
                  </a:lnTo>
                  <a:lnTo>
                    <a:pt x="71437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9972AEB2-7AED-4EBA-BF74-B771F68C179B}"/>
                </a:ext>
              </a:extLst>
            </p:cNvPr>
            <p:cNvSpPr/>
            <p:nvPr/>
          </p:nvSpPr>
          <p:spPr>
            <a:xfrm>
              <a:off x="3360738" y="3295650"/>
              <a:ext cx="1795462" cy="1744663"/>
            </a:xfrm>
            <a:custGeom>
              <a:avLst/>
              <a:gdLst>
                <a:gd name="connsiteX0" fmla="*/ 1102519 w 1795462"/>
                <a:gd name="connsiteY0" fmla="*/ 233363 h 1745456"/>
                <a:gd name="connsiteX1" fmla="*/ 833437 w 1795462"/>
                <a:gd name="connsiteY1" fmla="*/ 271463 h 1745456"/>
                <a:gd name="connsiteX2" fmla="*/ 585787 w 1795462"/>
                <a:gd name="connsiteY2" fmla="*/ 326231 h 1745456"/>
                <a:gd name="connsiteX3" fmla="*/ 352425 w 1795462"/>
                <a:gd name="connsiteY3" fmla="*/ 383381 h 1745456"/>
                <a:gd name="connsiteX4" fmla="*/ 38100 w 1795462"/>
                <a:gd name="connsiteY4" fmla="*/ 459581 h 1745456"/>
                <a:gd name="connsiteX5" fmla="*/ 0 w 1795462"/>
                <a:gd name="connsiteY5" fmla="*/ 314325 h 1745456"/>
                <a:gd name="connsiteX6" fmla="*/ 147637 w 1795462"/>
                <a:gd name="connsiteY6" fmla="*/ 276225 h 1745456"/>
                <a:gd name="connsiteX7" fmla="*/ 421481 w 1795462"/>
                <a:gd name="connsiteY7" fmla="*/ 209550 h 1745456"/>
                <a:gd name="connsiteX8" fmla="*/ 652462 w 1795462"/>
                <a:gd name="connsiteY8" fmla="*/ 157163 h 1745456"/>
                <a:gd name="connsiteX9" fmla="*/ 928687 w 1795462"/>
                <a:gd name="connsiteY9" fmla="*/ 102394 h 1745456"/>
                <a:gd name="connsiteX10" fmla="*/ 1143000 w 1795462"/>
                <a:gd name="connsiteY10" fmla="*/ 73819 h 1745456"/>
                <a:gd name="connsiteX11" fmla="*/ 1343025 w 1795462"/>
                <a:gd name="connsiteY11" fmla="*/ 42863 h 1745456"/>
                <a:gd name="connsiteX12" fmla="*/ 1373981 w 1795462"/>
                <a:gd name="connsiteY12" fmla="*/ 30956 h 1745456"/>
                <a:gd name="connsiteX13" fmla="*/ 1445419 w 1795462"/>
                <a:gd name="connsiteY13" fmla="*/ 0 h 1745456"/>
                <a:gd name="connsiteX14" fmla="*/ 1457325 w 1795462"/>
                <a:gd name="connsiteY14" fmla="*/ 0 h 1745456"/>
                <a:gd name="connsiteX15" fmla="*/ 1500187 w 1795462"/>
                <a:gd name="connsiteY15" fmla="*/ 4763 h 1745456"/>
                <a:gd name="connsiteX16" fmla="*/ 1569244 w 1795462"/>
                <a:gd name="connsiteY16" fmla="*/ 30956 h 1745456"/>
                <a:gd name="connsiteX17" fmla="*/ 1612106 w 1795462"/>
                <a:gd name="connsiteY17" fmla="*/ 52388 h 1745456"/>
                <a:gd name="connsiteX18" fmla="*/ 1671637 w 1795462"/>
                <a:gd name="connsiteY18" fmla="*/ 85725 h 1745456"/>
                <a:gd name="connsiteX19" fmla="*/ 1714500 w 1795462"/>
                <a:gd name="connsiteY19" fmla="*/ 107156 h 1745456"/>
                <a:gd name="connsiteX20" fmla="*/ 1752600 w 1795462"/>
                <a:gd name="connsiteY20" fmla="*/ 126206 h 1745456"/>
                <a:gd name="connsiteX21" fmla="*/ 1776412 w 1795462"/>
                <a:gd name="connsiteY21" fmla="*/ 142875 h 1745456"/>
                <a:gd name="connsiteX22" fmla="*/ 1788319 w 1795462"/>
                <a:gd name="connsiteY22" fmla="*/ 164306 h 1745456"/>
                <a:gd name="connsiteX23" fmla="*/ 1795462 w 1795462"/>
                <a:gd name="connsiteY23" fmla="*/ 188119 h 1745456"/>
                <a:gd name="connsiteX24" fmla="*/ 1785937 w 1795462"/>
                <a:gd name="connsiteY24" fmla="*/ 219075 h 1745456"/>
                <a:gd name="connsiteX25" fmla="*/ 1759744 w 1795462"/>
                <a:gd name="connsiteY25" fmla="*/ 269081 h 1745456"/>
                <a:gd name="connsiteX26" fmla="*/ 1745456 w 1795462"/>
                <a:gd name="connsiteY26" fmla="*/ 311944 h 1745456"/>
                <a:gd name="connsiteX27" fmla="*/ 1733550 w 1795462"/>
                <a:gd name="connsiteY27" fmla="*/ 490538 h 1745456"/>
                <a:gd name="connsiteX28" fmla="*/ 1704975 w 1795462"/>
                <a:gd name="connsiteY28" fmla="*/ 1004888 h 1745456"/>
                <a:gd name="connsiteX29" fmla="*/ 1697831 w 1795462"/>
                <a:gd name="connsiteY29" fmla="*/ 1150144 h 1745456"/>
                <a:gd name="connsiteX30" fmla="*/ 1693069 w 1795462"/>
                <a:gd name="connsiteY30" fmla="*/ 1345406 h 1745456"/>
                <a:gd name="connsiteX31" fmla="*/ 1676400 w 1795462"/>
                <a:gd name="connsiteY31" fmla="*/ 1502569 h 1745456"/>
                <a:gd name="connsiteX32" fmla="*/ 1657350 w 1795462"/>
                <a:gd name="connsiteY32" fmla="*/ 1552575 h 1745456"/>
                <a:gd name="connsiteX33" fmla="*/ 1624012 w 1795462"/>
                <a:gd name="connsiteY33" fmla="*/ 1607344 h 1745456"/>
                <a:gd name="connsiteX34" fmla="*/ 1595437 w 1795462"/>
                <a:gd name="connsiteY34" fmla="*/ 1654969 h 1745456"/>
                <a:gd name="connsiteX35" fmla="*/ 1566862 w 1795462"/>
                <a:gd name="connsiteY35" fmla="*/ 1695450 h 1745456"/>
                <a:gd name="connsiteX36" fmla="*/ 1521619 w 1795462"/>
                <a:gd name="connsiteY36" fmla="*/ 1738313 h 1745456"/>
                <a:gd name="connsiteX37" fmla="*/ 1502569 w 1795462"/>
                <a:gd name="connsiteY37" fmla="*/ 1745456 h 1745456"/>
                <a:gd name="connsiteX38" fmla="*/ 1493044 w 1795462"/>
                <a:gd name="connsiteY38" fmla="*/ 1743075 h 1745456"/>
                <a:gd name="connsiteX39" fmla="*/ 1473994 w 1795462"/>
                <a:gd name="connsiteY39" fmla="*/ 1728788 h 1745456"/>
                <a:gd name="connsiteX40" fmla="*/ 1440656 w 1795462"/>
                <a:gd name="connsiteY40" fmla="*/ 1688306 h 1745456"/>
                <a:gd name="connsiteX41" fmla="*/ 1404937 w 1795462"/>
                <a:gd name="connsiteY41" fmla="*/ 1645444 h 1745456"/>
                <a:gd name="connsiteX42" fmla="*/ 1373981 w 1795462"/>
                <a:gd name="connsiteY42" fmla="*/ 1600200 h 1745456"/>
                <a:gd name="connsiteX43" fmla="*/ 1471612 w 1795462"/>
                <a:gd name="connsiteY43" fmla="*/ 1250156 h 1745456"/>
                <a:gd name="connsiteX44" fmla="*/ 1478756 w 1795462"/>
                <a:gd name="connsiteY44" fmla="*/ 1064419 h 1745456"/>
                <a:gd name="connsiteX45" fmla="*/ 1493044 w 1795462"/>
                <a:gd name="connsiteY45" fmla="*/ 533400 h 1745456"/>
                <a:gd name="connsiteX46" fmla="*/ 1493044 w 1795462"/>
                <a:gd name="connsiteY46" fmla="*/ 290513 h 1745456"/>
                <a:gd name="connsiteX47" fmla="*/ 1488281 w 1795462"/>
                <a:gd name="connsiteY47" fmla="*/ 254794 h 1745456"/>
                <a:gd name="connsiteX48" fmla="*/ 1478756 w 1795462"/>
                <a:gd name="connsiteY48" fmla="*/ 238125 h 1745456"/>
                <a:gd name="connsiteX49" fmla="*/ 1462087 w 1795462"/>
                <a:gd name="connsiteY49" fmla="*/ 223838 h 1745456"/>
                <a:gd name="connsiteX50" fmla="*/ 1438275 w 1795462"/>
                <a:gd name="connsiteY50" fmla="*/ 211931 h 1745456"/>
                <a:gd name="connsiteX51" fmla="*/ 1404937 w 1795462"/>
                <a:gd name="connsiteY51" fmla="*/ 200025 h 1745456"/>
                <a:gd name="connsiteX52" fmla="*/ 1350169 w 1795462"/>
                <a:gd name="connsiteY52" fmla="*/ 200025 h 1745456"/>
                <a:gd name="connsiteX53" fmla="*/ 1102519 w 1795462"/>
                <a:gd name="connsiteY53" fmla="*/ 233363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5462" h="1745456">
                  <a:moveTo>
                    <a:pt x="1102519" y="233363"/>
                  </a:moveTo>
                  <a:lnTo>
                    <a:pt x="833437" y="271463"/>
                  </a:lnTo>
                  <a:lnTo>
                    <a:pt x="585787" y="326231"/>
                  </a:lnTo>
                  <a:lnTo>
                    <a:pt x="352425" y="383381"/>
                  </a:lnTo>
                  <a:lnTo>
                    <a:pt x="38100" y="459581"/>
                  </a:lnTo>
                  <a:lnTo>
                    <a:pt x="0" y="314325"/>
                  </a:lnTo>
                  <a:lnTo>
                    <a:pt x="147637" y="276225"/>
                  </a:lnTo>
                  <a:lnTo>
                    <a:pt x="421481" y="209550"/>
                  </a:lnTo>
                  <a:lnTo>
                    <a:pt x="652462" y="157163"/>
                  </a:lnTo>
                  <a:lnTo>
                    <a:pt x="928687" y="102394"/>
                  </a:lnTo>
                  <a:lnTo>
                    <a:pt x="1143000" y="73819"/>
                  </a:lnTo>
                  <a:lnTo>
                    <a:pt x="1343025" y="42863"/>
                  </a:lnTo>
                  <a:lnTo>
                    <a:pt x="1373981" y="30956"/>
                  </a:lnTo>
                  <a:lnTo>
                    <a:pt x="1445419" y="0"/>
                  </a:lnTo>
                  <a:lnTo>
                    <a:pt x="1457325" y="0"/>
                  </a:lnTo>
                  <a:lnTo>
                    <a:pt x="1500187" y="4763"/>
                  </a:lnTo>
                  <a:lnTo>
                    <a:pt x="1569244" y="30956"/>
                  </a:lnTo>
                  <a:lnTo>
                    <a:pt x="1612106" y="52388"/>
                  </a:lnTo>
                  <a:lnTo>
                    <a:pt x="1671637" y="85725"/>
                  </a:lnTo>
                  <a:lnTo>
                    <a:pt x="1714500" y="107156"/>
                  </a:lnTo>
                  <a:lnTo>
                    <a:pt x="1752600" y="126206"/>
                  </a:lnTo>
                  <a:lnTo>
                    <a:pt x="1776412" y="142875"/>
                  </a:lnTo>
                  <a:lnTo>
                    <a:pt x="1788319" y="164306"/>
                  </a:lnTo>
                  <a:lnTo>
                    <a:pt x="1795462" y="188119"/>
                  </a:lnTo>
                  <a:lnTo>
                    <a:pt x="1785937" y="219075"/>
                  </a:lnTo>
                  <a:lnTo>
                    <a:pt x="1759744" y="269081"/>
                  </a:lnTo>
                  <a:lnTo>
                    <a:pt x="1745456" y="311944"/>
                  </a:lnTo>
                  <a:lnTo>
                    <a:pt x="1733550" y="490538"/>
                  </a:lnTo>
                  <a:lnTo>
                    <a:pt x="1704975" y="1004888"/>
                  </a:lnTo>
                  <a:lnTo>
                    <a:pt x="1697831" y="1150144"/>
                  </a:lnTo>
                  <a:lnTo>
                    <a:pt x="1693069" y="1345406"/>
                  </a:lnTo>
                  <a:lnTo>
                    <a:pt x="1676400" y="1502569"/>
                  </a:lnTo>
                  <a:lnTo>
                    <a:pt x="1657350" y="1552575"/>
                  </a:lnTo>
                  <a:lnTo>
                    <a:pt x="1624012" y="1607344"/>
                  </a:lnTo>
                  <a:lnTo>
                    <a:pt x="1595437" y="1654969"/>
                  </a:lnTo>
                  <a:lnTo>
                    <a:pt x="1566862" y="1695450"/>
                  </a:lnTo>
                  <a:lnTo>
                    <a:pt x="1521619" y="1738313"/>
                  </a:lnTo>
                  <a:lnTo>
                    <a:pt x="1502569" y="1745456"/>
                  </a:lnTo>
                  <a:lnTo>
                    <a:pt x="1493044" y="1743075"/>
                  </a:lnTo>
                  <a:lnTo>
                    <a:pt x="1473994" y="1728788"/>
                  </a:lnTo>
                  <a:lnTo>
                    <a:pt x="1440656" y="1688306"/>
                  </a:lnTo>
                  <a:lnTo>
                    <a:pt x="1404937" y="1645444"/>
                  </a:lnTo>
                  <a:lnTo>
                    <a:pt x="1373981" y="1600200"/>
                  </a:lnTo>
                  <a:lnTo>
                    <a:pt x="1471612" y="1250156"/>
                  </a:lnTo>
                  <a:lnTo>
                    <a:pt x="1478756" y="1064419"/>
                  </a:lnTo>
                  <a:lnTo>
                    <a:pt x="1493044" y="533400"/>
                  </a:lnTo>
                  <a:lnTo>
                    <a:pt x="1493044" y="290513"/>
                  </a:lnTo>
                  <a:lnTo>
                    <a:pt x="1488281" y="254794"/>
                  </a:lnTo>
                  <a:lnTo>
                    <a:pt x="1478756" y="238125"/>
                  </a:lnTo>
                  <a:lnTo>
                    <a:pt x="1462087" y="223838"/>
                  </a:lnTo>
                  <a:lnTo>
                    <a:pt x="1438275" y="211931"/>
                  </a:lnTo>
                  <a:lnTo>
                    <a:pt x="1404937" y="200025"/>
                  </a:lnTo>
                  <a:lnTo>
                    <a:pt x="1350169" y="200025"/>
                  </a:lnTo>
                  <a:lnTo>
                    <a:pt x="11025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E6A3E5D2-EB01-46CF-855F-A1B2FD20DFDF}"/>
                </a:ext>
              </a:extLst>
            </p:cNvPr>
            <p:cNvSpPr/>
            <p:nvPr/>
          </p:nvSpPr>
          <p:spPr>
            <a:xfrm>
              <a:off x="4341813" y="4476750"/>
              <a:ext cx="534987" cy="455613"/>
            </a:xfrm>
            <a:custGeom>
              <a:avLst/>
              <a:gdLst>
                <a:gd name="connsiteX0" fmla="*/ 200025 w 535781"/>
                <a:gd name="connsiteY0" fmla="*/ 166688 h 454819"/>
                <a:gd name="connsiteX1" fmla="*/ 330994 w 535781"/>
                <a:gd name="connsiteY1" fmla="*/ 178594 h 454819"/>
                <a:gd name="connsiteX2" fmla="*/ 376237 w 535781"/>
                <a:gd name="connsiteY2" fmla="*/ 176213 h 454819"/>
                <a:gd name="connsiteX3" fmla="*/ 409575 w 535781"/>
                <a:gd name="connsiteY3" fmla="*/ 166688 h 454819"/>
                <a:gd name="connsiteX4" fmla="*/ 440531 w 535781"/>
                <a:gd name="connsiteY4" fmla="*/ 147638 h 454819"/>
                <a:gd name="connsiteX5" fmla="*/ 464344 w 535781"/>
                <a:gd name="connsiteY5" fmla="*/ 123825 h 454819"/>
                <a:gd name="connsiteX6" fmla="*/ 535781 w 535781"/>
                <a:gd name="connsiteY6" fmla="*/ 0 h 454819"/>
                <a:gd name="connsiteX7" fmla="*/ 440531 w 535781"/>
                <a:gd name="connsiteY7" fmla="*/ 454819 h 454819"/>
                <a:gd name="connsiteX8" fmla="*/ 390525 w 535781"/>
                <a:gd name="connsiteY8" fmla="*/ 419100 h 454819"/>
                <a:gd name="connsiteX9" fmla="*/ 361950 w 535781"/>
                <a:gd name="connsiteY9" fmla="*/ 392906 h 454819"/>
                <a:gd name="connsiteX10" fmla="*/ 321469 w 535781"/>
                <a:gd name="connsiteY10" fmla="*/ 359569 h 454819"/>
                <a:gd name="connsiteX11" fmla="*/ 273844 w 535781"/>
                <a:gd name="connsiteY11" fmla="*/ 328613 h 454819"/>
                <a:gd name="connsiteX12" fmla="*/ 216694 w 535781"/>
                <a:gd name="connsiteY12" fmla="*/ 290513 h 454819"/>
                <a:gd name="connsiteX13" fmla="*/ 154781 w 535781"/>
                <a:gd name="connsiteY13" fmla="*/ 259556 h 454819"/>
                <a:gd name="connsiteX14" fmla="*/ 104775 w 535781"/>
                <a:gd name="connsiteY14" fmla="*/ 235744 h 454819"/>
                <a:gd name="connsiteX15" fmla="*/ 47625 w 535781"/>
                <a:gd name="connsiteY15" fmla="*/ 214313 h 454819"/>
                <a:gd name="connsiteX16" fmla="*/ 23812 w 535781"/>
                <a:gd name="connsiteY16" fmla="*/ 204788 h 454819"/>
                <a:gd name="connsiteX17" fmla="*/ 4762 w 535781"/>
                <a:gd name="connsiteY17" fmla="*/ 190500 h 454819"/>
                <a:gd name="connsiteX18" fmla="*/ 0 w 535781"/>
                <a:gd name="connsiteY18" fmla="*/ 178594 h 454819"/>
                <a:gd name="connsiteX19" fmla="*/ 7144 w 535781"/>
                <a:gd name="connsiteY19" fmla="*/ 164306 h 454819"/>
                <a:gd name="connsiteX20" fmla="*/ 19050 w 535781"/>
                <a:gd name="connsiteY20" fmla="*/ 154781 h 454819"/>
                <a:gd name="connsiteX21" fmla="*/ 200025 w 535781"/>
                <a:gd name="connsiteY21" fmla="*/ 166688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781" h="454819">
                  <a:moveTo>
                    <a:pt x="200025" y="166688"/>
                  </a:moveTo>
                  <a:lnTo>
                    <a:pt x="330994" y="178594"/>
                  </a:lnTo>
                  <a:lnTo>
                    <a:pt x="376237" y="176213"/>
                  </a:lnTo>
                  <a:lnTo>
                    <a:pt x="409575" y="166688"/>
                  </a:lnTo>
                  <a:lnTo>
                    <a:pt x="440531" y="147638"/>
                  </a:lnTo>
                  <a:lnTo>
                    <a:pt x="464344" y="123825"/>
                  </a:lnTo>
                  <a:lnTo>
                    <a:pt x="535781" y="0"/>
                  </a:lnTo>
                  <a:lnTo>
                    <a:pt x="440531" y="454819"/>
                  </a:lnTo>
                  <a:lnTo>
                    <a:pt x="390525" y="419100"/>
                  </a:lnTo>
                  <a:lnTo>
                    <a:pt x="361950" y="392906"/>
                  </a:lnTo>
                  <a:lnTo>
                    <a:pt x="321469" y="359569"/>
                  </a:lnTo>
                  <a:lnTo>
                    <a:pt x="273844" y="328613"/>
                  </a:lnTo>
                  <a:lnTo>
                    <a:pt x="216694" y="290513"/>
                  </a:lnTo>
                  <a:lnTo>
                    <a:pt x="154781" y="259556"/>
                  </a:lnTo>
                  <a:lnTo>
                    <a:pt x="104775" y="235744"/>
                  </a:lnTo>
                  <a:lnTo>
                    <a:pt x="47625" y="214313"/>
                  </a:lnTo>
                  <a:lnTo>
                    <a:pt x="23812" y="204788"/>
                  </a:lnTo>
                  <a:lnTo>
                    <a:pt x="4762" y="190500"/>
                  </a:lnTo>
                  <a:lnTo>
                    <a:pt x="0" y="178594"/>
                  </a:lnTo>
                  <a:lnTo>
                    <a:pt x="7144" y="164306"/>
                  </a:lnTo>
                  <a:lnTo>
                    <a:pt x="19050" y="154781"/>
                  </a:lnTo>
                  <a:lnTo>
                    <a:pt x="200025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FF6739C6-E72A-442E-8753-7BD4ECDB9BE8}"/>
                </a:ext>
              </a:extLst>
            </p:cNvPr>
            <p:cNvSpPr/>
            <p:nvPr/>
          </p:nvSpPr>
          <p:spPr>
            <a:xfrm rot="16200000">
              <a:off x="2636838" y="4189413"/>
              <a:ext cx="2881312" cy="423862"/>
            </a:xfrm>
            <a:custGeom>
              <a:avLst/>
              <a:gdLst>
                <a:gd name="connsiteX0" fmla="*/ 1512094 w 2881313"/>
                <a:gd name="connsiteY0" fmla="*/ 340519 h 423863"/>
                <a:gd name="connsiteX1" fmla="*/ 983457 w 2881313"/>
                <a:gd name="connsiteY1" fmla="*/ 342900 h 423863"/>
                <a:gd name="connsiteX2" fmla="*/ 659607 w 2881313"/>
                <a:gd name="connsiteY2" fmla="*/ 342900 h 423863"/>
                <a:gd name="connsiteX3" fmla="*/ 507207 w 2881313"/>
                <a:gd name="connsiteY3" fmla="*/ 340519 h 423863"/>
                <a:gd name="connsiteX4" fmla="*/ 411957 w 2881313"/>
                <a:gd name="connsiteY4" fmla="*/ 340519 h 423863"/>
                <a:gd name="connsiteX5" fmla="*/ 316707 w 2881313"/>
                <a:gd name="connsiteY5" fmla="*/ 333375 h 423863"/>
                <a:gd name="connsiteX6" fmla="*/ 266700 w 2881313"/>
                <a:gd name="connsiteY6" fmla="*/ 330994 h 423863"/>
                <a:gd name="connsiteX7" fmla="*/ 216694 w 2881313"/>
                <a:gd name="connsiteY7" fmla="*/ 326231 h 423863"/>
                <a:gd name="connsiteX8" fmla="*/ 138113 w 2881313"/>
                <a:gd name="connsiteY8" fmla="*/ 316706 h 423863"/>
                <a:gd name="connsiteX9" fmla="*/ 88107 w 2881313"/>
                <a:gd name="connsiteY9" fmla="*/ 307181 h 423863"/>
                <a:gd name="connsiteX10" fmla="*/ 54769 w 2881313"/>
                <a:gd name="connsiteY10" fmla="*/ 297656 h 423863"/>
                <a:gd name="connsiteX11" fmla="*/ 30957 w 2881313"/>
                <a:gd name="connsiteY11" fmla="*/ 285750 h 423863"/>
                <a:gd name="connsiteX12" fmla="*/ 16669 w 2881313"/>
                <a:gd name="connsiteY12" fmla="*/ 276225 h 423863"/>
                <a:gd name="connsiteX13" fmla="*/ 4763 w 2881313"/>
                <a:gd name="connsiteY13" fmla="*/ 264319 h 423863"/>
                <a:gd name="connsiteX14" fmla="*/ 0 w 2881313"/>
                <a:gd name="connsiteY14" fmla="*/ 252413 h 423863"/>
                <a:gd name="connsiteX15" fmla="*/ 0 w 2881313"/>
                <a:gd name="connsiteY15" fmla="*/ 235744 h 423863"/>
                <a:gd name="connsiteX16" fmla="*/ 2382 w 2881313"/>
                <a:gd name="connsiteY16" fmla="*/ 211931 h 423863"/>
                <a:gd name="connsiteX17" fmla="*/ 16669 w 2881313"/>
                <a:gd name="connsiteY17" fmla="*/ 190500 h 423863"/>
                <a:gd name="connsiteX18" fmla="*/ 52388 w 2881313"/>
                <a:gd name="connsiteY18" fmla="*/ 161925 h 423863"/>
                <a:gd name="connsiteX19" fmla="*/ 100013 w 2881313"/>
                <a:gd name="connsiteY19" fmla="*/ 138113 h 423863"/>
                <a:gd name="connsiteX20" fmla="*/ 145257 w 2881313"/>
                <a:gd name="connsiteY20" fmla="*/ 119063 h 423863"/>
                <a:gd name="connsiteX21" fmla="*/ 195263 w 2881313"/>
                <a:gd name="connsiteY21" fmla="*/ 102394 h 423863"/>
                <a:gd name="connsiteX22" fmla="*/ 273844 w 2881313"/>
                <a:gd name="connsiteY22" fmla="*/ 85725 h 423863"/>
                <a:gd name="connsiteX23" fmla="*/ 385763 w 2881313"/>
                <a:gd name="connsiteY23" fmla="*/ 76200 h 423863"/>
                <a:gd name="connsiteX24" fmla="*/ 438150 w 2881313"/>
                <a:gd name="connsiteY24" fmla="*/ 76200 h 423863"/>
                <a:gd name="connsiteX25" fmla="*/ 495300 w 2881313"/>
                <a:gd name="connsiteY25" fmla="*/ 85725 h 423863"/>
                <a:gd name="connsiteX26" fmla="*/ 614363 w 2881313"/>
                <a:gd name="connsiteY26" fmla="*/ 104775 h 423863"/>
                <a:gd name="connsiteX27" fmla="*/ 750094 w 2881313"/>
                <a:gd name="connsiteY27" fmla="*/ 123825 h 423863"/>
                <a:gd name="connsiteX28" fmla="*/ 1176338 w 2881313"/>
                <a:gd name="connsiteY28" fmla="*/ 130969 h 423863"/>
                <a:gd name="connsiteX29" fmla="*/ 1674019 w 2881313"/>
                <a:gd name="connsiteY29" fmla="*/ 138113 h 423863"/>
                <a:gd name="connsiteX30" fmla="*/ 2231232 w 2881313"/>
                <a:gd name="connsiteY30" fmla="*/ 140494 h 423863"/>
                <a:gd name="connsiteX31" fmla="*/ 2386013 w 2881313"/>
                <a:gd name="connsiteY31" fmla="*/ 142875 h 423863"/>
                <a:gd name="connsiteX32" fmla="*/ 2569369 w 2881313"/>
                <a:gd name="connsiteY32" fmla="*/ 145256 h 423863"/>
                <a:gd name="connsiteX33" fmla="*/ 2640807 w 2881313"/>
                <a:gd name="connsiteY33" fmla="*/ 138113 h 423863"/>
                <a:gd name="connsiteX34" fmla="*/ 2681288 w 2881313"/>
                <a:gd name="connsiteY34" fmla="*/ 128588 h 423863"/>
                <a:gd name="connsiteX35" fmla="*/ 2721769 w 2881313"/>
                <a:gd name="connsiteY35" fmla="*/ 111919 h 423863"/>
                <a:gd name="connsiteX36" fmla="*/ 2759869 w 2881313"/>
                <a:gd name="connsiteY36" fmla="*/ 85725 h 423863"/>
                <a:gd name="connsiteX37" fmla="*/ 2795588 w 2881313"/>
                <a:gd name="connsiteY37" fmla="*/ 50006 h 423863"/>
                <a:gd name="connsiteX38" fmla="*/ 2824163 w 2881313"/>
                <a:gd name="connsiteY38" fmla="*/ 19050 h 423863"/>
                <a:gd name="connsiteX39" fmla="*/ 2845594 w 2881313"/>
                <a:gd name="connsiteY39" fmla="*/ 4763 h 423863"/>
                <a:gd name="connsiteX40" fmla="*/ 2862263 w 2881313"/>
                <a:gd name="connsiteY40" fmla="*/ 0 h 423863"/>
                <a:gd name="connsiteX41" fmla="*/ 2874169 w 2881313"/>
                <a:gd name="connsiteY41" fmla="*/ 9525 h 423863"/>
                <a:gd name="connsiteX42" fmla="*/ 2881313 w 2881313"/>
                <a:gd name="connsiteY42" fmla="*/ 26194 h 423863"/>
                <a:gd name="connsiteX43" fmla="*/ 2878932 w 2881313"/>
                <a:gd name="connsiteY43" fmla="*/ 57150 h 423863"/>
                <a:gd name="connsiteX44" fmla="*/ 2840832 w 2881313"/>
                <a:gd name="connsiteY44" fmla="*/ 142875 h 423863"/>
                <a:gd name="connsiteX45" fmla="*/ 2788444 w 2881313"/>
                <a:gd name="connsiteY45" fmla="*/ 269081 h 423863"/>
                <a:gd name="connsiteX46" fmla="*/ 2752725 w 2881313"/>
                <a:gd name="connsiteY46" fmla="*/ 352425 h 423863"/>
                <a:gd name="connsiteX47" fmla="*/ 2728913 w 2881313"/>
                <a:gd name="connsiteY47" fmla="*/ 381000 h 423863"/>
                <a:gd name="connsiteX48" fmla="*/ 2697957 w 2881313"/>
                <a:gd name="connsiteY48" fmla="*/ 414338 h 423863"/>
                <a:gd name="connsiteX49" fmla="*/ 2674144 w 2881313"/>
                <a:gd name="connsiteY49" fmla="*/ 423863 h 423863"/>
                <a:gd name="connsiteX50" fmla="*/ 2647950 w 2881313"/>
                <a:gd name="connsiteY50" fmla="*/ 421481 h 423863"/>
                <a:gd name="connsiteX51" fmla="*/ 2624138 w 2881313"/>
                <a:gd name="connsiteY51" fmla="*/ 404813 h 423863"/>
                <a:gd name="connsiteX52" fmla="*/ 2593182 w 2881313"/>
                <a:gd name="connsiteY52" fmla="*/ 390525 h 423863"/>
                <a:gd name="connsiteX53" fmla="*/ 2555082 w 2881313"/>
                <a:gd name="connsiteY53" fmla="*/ 376238 h 423863"/>
                <a:gd name="connsiteX54" fmla="*/ 2414588 w 2881313"/>
                <a:gd name="connsiteY54" fmla="*/ 361950 h 423863"/>
                <a:gd name="connsiteX55" fmla="*/ 2274094 w 2881313"/>
                <a:gd name="connsiteY55" fmla="*/ 338138 h 423863"/>
                <a:gd name="connsiteX56" fmla="*/ 1512094 w 2881313"/>
                <a:gd name="connsiteY56" fmla="*/ 340519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81313" h="423863">
                  <a:moveTo>
                    <a:pt x="1512094" y="340519"/>
                  </a:moveTo>
                  <a:lnTo>
                    <a:pt x="983457" y="342900"/>
                  </a:lnTo>
                  <a:lnTo>
                    <a:pt x="659607" y="342900"/>
                  </a:lnTo>
                  <a:lnTo>
                    <a:pt x="507207" y="340519"/>
                  </a:lnTo>
                  <a:lnTo>
                    <a:pt x="411957" y="340519"/>
                  </a:lnTo>
                  <a:lnTo>
                    <a:pt x="316707" y="333375"/>
                  </a:lnTo>
                  <a:lnTo>
                    <a:pt x="266700" y="330994"/>
                  </a:lnTo>
                  <a:lnTo>
                    <a:pt x="216694" y="326231"/>
                  </a:lnTo>
                  <a:lnTo>
                    <a:pt x="138113" y="316706"/>
                  </a:lnTo>
                  <a:lnTo>
                    <a:pt x="88107" y="307181"/>
                  </a:lnTo>
                  <a:lnTo>
                    <a:pt x="54769" y="297656"/>
                  </a:lnTo>
                  <a:lnTo>
                    <a:pt x="30957" y="285750"/>
                  </a:lnTo>
                  <a:lnTo>
                    <a:pt x="16669" y="276225"/>
                  </a:lnTo>
                  <a:lnTo>
                    <a:pt x="4763" y="264319"/>
                  </a:lnTo>
                  <a:lnTo>
                    <a:pt x="0" y="252413"/>
                  </a:lnTo>
                  <a:lnTo>
                    <a:pt x="0" y="235744"/>
                  </a:lnTo>
                  <a:lnTo>
                    <a:pt x="2382" y="211931"/>
                  </a:lnTo>
                  <a:lnTo>
                    <a:pt x="16669" y="190500"/>
                  </a:lnTo>
                  <a:lnTo>
                    <a:pt x="52388" y="161925"/>
                  </a:lnTo>
                  <a:lnTo>
                    <a:pt x="100013" y="138113"/>
                  </a:lnTo>
                  <a:lnTo>
                    <a:pt x="145257" y="119063"/>
                  </a:lnTo>
                  <a:lnTo>
                    <a:pt x="195263" y="102394"/>
                  </a:lnTo>
                  <a:lnTo>
                    <a:pt x="273844" y="85725"/>
                  </a:lnTo>
                  <a:lnTo>
                    <a:pt x="385763" y="76200"/>
                  </a:lnTo>
                  <a:lnTo>
                    <a:pt x="438150" y="76200"/>
                  </a:lnTo>
                  <a:lnTo>
                    <a:pt x="495300" y="85725"/>
                  </a:lnTo>
                  <a:lnTo>
                    <a:pt x="614363" y="104775"/>
                  </a:lnTo>
                  <a:lnTo>
                    <a:pt x="750094" y="123825"/>
                  </a:lnTo>
                  <a:lnTo>
                    <a:pt x="1176338" y="130969"/>
                  </a:lnTo>
                  <a:lnTo>
                    <a:pt x="1674019" y="138113"/>
                  </a:lnTo>
                  <a:lnTo>
                    <a:pt x="2231232" y="140494"/>
                  </a:lnTo>
                  <a:lnTo>
                    <a:pt x="2386013" y="142875"/>
                  </a:lnTo>
                  <a:lnTo>
                    <a:pt x="2569369" y="145256"/>
                  </a:lnTo>
                  <a:lnTo>
                    <a:pt x="2640807" y="138113"/>
                  </a:lnTo>
                  <a:lnTo>
                    <a:pt x="2681288" y="128588"/>
                  </a:lnTo>
                  <a:lnTo>
                    <a:pt x="2721769" y="111919"/>
                  </a:lnTo>
                  <a:lnTo>
                    <a:pt x="2759869" y="85725"/>
                  </a:lnTo>
                  <a:lnTo>
                    <a:pt x="2795588" y="50006"/>
                  </a:lnTo>
                  <a:lnTo>
                    <a:pt x="2824163" y="19050"/>
                  </a:lnTo>
                  <a:lnTo>
                    <a:pt x="2845594" y="4763"/>
                  </a:lnTo>
                  <a:lnTo>
                    <a:pt x="2862263" y="0"/>
                  </a:lnTo>
                  <a:lnTo>
                    <a:pt x="2874169" y="9525"/>
                  </a:lnTo>
                  <a:lnTo>
                    <a:pt x="2881313" y="26194"/>
                  </a:lnTo>
                  <a:cubicBezTo>
                    <a:pt x="2878866" y="55560"/>
                    <a:pt x="2878932" y="45211"/>
                    <a:pt x="2878932" y="57150"/>
                  </a:cubicBezTo>
                  <a:lnTo>
                    <a:pt x="2840832" y="142875"/>
                  </a:lnTo>
                  <a:lnTo>
                    <a:pt x="2788444" y="269081"/>
                  </a:lnTo>
                  <a:lnTo>
                    <a:pt x="2752725" y="352425"/>
                  </a:lnTo>
                  <a:lnTo>
                    <a:pt x="2728913" y="381000"/>
                  </a:lnTo>
                  <a:lnTo>
                    <a:pt x="2697957" y="414338"/>
                  </a:lnTo>
                  <a:lnTo>
                    <a:pt x="2674144" y="423863"/>
                  </a:lnTo>
                  <a:lnTo>
                    <a:pt x="2647950" y="421481"/>
                  </a:lnTo>
                  <a:lnTo>
                    <a:pt x="2624138" y="404813"/>
                  </a:lnTo>
                  <a:lnTo>
                    <a:pt x="2593182" y="390525"/>
                  </a:lnTo>
                  <a:lnTo>
                    <a:pt x="2555082" y="376238"/>
                  </a:lnTo>
                  <a:lnTo>
                    <a:pt x="2414588" y="361950"/>
                  </a:lnTo>
                  <a:lnTo>
                    <a:pt x="2274094" y="338138"/>
                  </a:lnTo>
                  <a:lnTo>
                    <a:pt x="1512094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70AE21BF-45A9-4EBF-AF6A-799EEB184004}"/>
                </a:ext>
              </a:extLst>
            </p:cNvPr>
            <p:cNvSpPr/>
            <p:nvPr/>
          </p:nvSpPr>
          <p:spPr>
            <a:xfrm>
              <a:off x="6056313" y="5341938"/>
              <a:ext cx="749300" cy="615950"/>
            </a:xfrm>
            <a:custGeom>
              <a:avLst/>
              <a:gdLst>
                <a:gd name="connsiteX0" fmla="*/ 221456 w 750094"/>
                <a:gd name="connsiteY0" fmla="*/ 119062 h 616744"/>
                <a:gd name="connsiteX1" fmla="*/ 516731 w 750094"/>
                <a:gd name="connsiteY1" fmla="*/ 207169 h 616744"/>
                <a:gd name="connsiteX2" fmla="*/ 545306 w 750094"/>
                <a:gd name="connsiteY2" fmla="*/ 211931 h 616744"/>
                <a:gd name="connsiteX3" fmla="*/ 576262 w 750094"/>
                <a:gd name="connsiteY3" fmla="*/ 204787 h 616744"/>
                <a:gd name="connsiteX4" fmla="*/ 611981 w 750094"/>
                <a:gd name="connsiteY4" fmla="*/ 185737 h 616744"/>
                <a:gd name="connsiteX5" fmla="*/ 750094 w 750094"/>
                <a:gd name="connsiteY5" fmla="*/ 0 h 616744"/>
                <a:gd name="connsiteX6" fmla="*/ 595312 w 750094"/>
                <a:gd name="connsiteY6" fmla="*/ 616744 h 616744"/>
                <a:gd name="connsiteX7" fmla="*/ 497681 w 750094"/>
                <a:gd name="connsiteY7" fmla="*/ 528637 h 616744"/>
                <a:gd name="connsiteX8" fmla="*/ 445294 w 750094"/>
                <a:gd name="connsiteY8" fmla="*/ 464344 h 616744"/>
                <a:gd name="connsiteX9" fmla="*/ 395287 w 750094"/>
                <a:gd name="connsiteY9" fmla="*/ 409575 h 616744"/>
                <a:gd name="connsiteX10" fmla="*/ 333375 w 750094"/>
                <a:gd name="connsiteY10" fmla="*/ 354806 h 616744"/>
                <a:gd name="connsiteX11" fmla="*/ 242887 w 750094"/>
                <a:gd name="connsiteY11" fmla="*/ 283369 h 616744"/>
                <a:gd name="connsiteX12" fmla="*/ 154781 w 750094"/>
                <a:gd name="connsiteY12" fmla="*/ 221456 h 616744"/>
                <a:gd name="connsiteX13" fmla="*/ 71437 w 750094"/>
                <a:gd name="connsiteY13" fmla="*/ 169069 h 616744"/>
                <a:gd name="connsiteX14" fmla="*/ 26194 w 750094"/>
                <a:gd name="connsiteY14" fmla="*/ 145256 h 616744"/>
                <a:gd name="connsiteX15" fmla="*/ 7144 w 750094"/>
                <a:gd name="connsiteY15" fmla="*/ 123825 h 616744"/>
                <a:gd name="connsiteX16" fmla="*/ 0 w 750094"/>
                <a:gd name="connsiteY16" fmla="*/ 109537 h 616744"/>
                <a:gd name="connsiteX17" fmla="*/ 0 w 750094"/>
                <a:gd name="connsiteY17" fmla="*/ 95250 h 616744"/>
                <a:gd name="connsiteX18" fmla="*/ 7144 w 750094"/>
                <a:gd name="connsiteY18" fmla="*/ 83344 h 616744"/>
                <a:gd name="connsiteX19" fmla="*/ 35719 w 750094"/>
                <a:gd name="connsiteY19" fmla="*/ 73819 h 616744"/>
                <a:gd name="connsiteX20" fmla="*/ 85725 w 750094"/>
                <a:gd name="connsiteY20" fmla="*/ 80962 h 616744"/>
                <a:gd name="connsiteX21" fmla="*/ 221456 w 750094"/>
                <a:gd name="connsiteY21" fmla="*/ 1190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0094" h="616744">
                  <a:moveTo>
                    <a:pt x="221456" y="119062"/>
                  </a:moveTo>
                  <a:lnTo>
                    <a:pt x="516731" y="207169"/>
                  </a:lnTo>
                  <a:lnTo>
                    <a:pt x="545306" y="211931"/>
                  </a:lnTo>
                  <a:lnTo>
                    <a:pt x="576262" y="204787"/>
                  </a:lnTo>
                  <a:lnTo>
                    <a:pt x="611981" y="185737"/>
                  </a:lnTo>
                  <a:lnTo>
                    <a:pt x="750094" y="0"/>
                  </a:lnTo>
                  <a:lnTo>
                    <a:pt x="595312" y="616744"/>
                  </a:lnTo>
                  <a:lnTo>
                    <a:pt x="497681" y="528637"/>
                  </a:lnTo>
                  <a:lnTo>
                    <a:pt x="445294" y="464344"/>
                  </a:lnTo>
                  <a:lnTo>
                    <a:pt x="395287" y="409575"/>
                  </a:lnTo>
                  <a:lnTo>
                    <a:pt x="333375" y="354806"/>
                  </a:lnTo>
                  <a:lnTo>
                    <a:pt x="242887" y="283369"/>
                  </a:lnTo>
                  <a:lnTo>
                    <a:pt x="154781" y="221456"/>
                  </a:lnTo>
                  <a:lnTo>
                    <a:pt x="71437" y="169069"/>
                  </a:lnTo>
                  <a:lnTo>
                    <a:pt x="26194" y="145256"/>
                  </a:lnTo>
                  <a:lnTo>
                    <a:pt x="7144" y="123825"/>
                  </a:lnTo>
                  <a:lnTo>
                    <a:pt x="0" y="109537"/>
                  </a:lnTo>
                  <a:lnTo>
                    <a:pt x="0" y="95250"/>
                  </a:lnTo>
                  <a:lnTo>
                    <a:pt x="7144" y="83344"/>
                  </a:lnTo>
                  <a:lnTo>
                    <a:pt x="35719" y="73819"/>
                  </a:lnTo>
                  <a:lnTo>
                    <a:pt x="85725" y="80962"/>
                  </a:lnTo>
                  <a:lnTo>
                    <a:pt x="221456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6983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F5ECA74-FF3D-44AC-9B5B-9B205090B0D6}"/>
              </a:ext>
            </a:extLst>
          </p:cNvPr>
          <p:cNvGrpSpPr/>
          <p:nvPr/>
        </p:nvGrpSpPr>
        <p:grpSpPr>
          <a:xfrm>
            <a:off x="2462213" y="1639888"/>
            <a:ext cx="4605337" cy="4429125"/>
            <a:chOff x="2462213" y="1639888"/>
            <a:chExt cx="4605337" cy="44291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33189DA-B49E-0841-B9E7-1306461C6741}"/>
                </a:ext>
              </a:extLst>
            </p:cNvPr>
            <p:cNvSpPr/>
            <p:nvPr/>
          </p:nvSpPr>
          <p:spPr>
            <a:xfrm>
              <a:off x="3360738" y="1643063"/>
              <a:ext cx="1743075" cy="1071562"/>
            </a:xfrm>
            <a:custGeom>
              <a:avLst/>
              <a:gdLst>
                <a:gd name="connsiteX0" fmla="*/ 685800 w 1743075"/>
                <a:gd name="connsiteY0" fmla="*/ 304800 h 1071562"/>
                <a:gd name="connsiteX1" fmla="*/ 357187 w 1743075"/>
                <a:gd name="connsiteY1" fmla="*/ 357187 h 1071562"/>
                <a:gd name="connsiteX2" fmla="*/ 285750 w 1743075"/>
                <a:gd name="connsiteY2" fmla="*/ 366712 h 1071562"/>
                <a:gd name="connsiteX3" fmla="*/ 207169 w 1743075"/>
                <a:gd name="connsiteY3" fmla="*/ 373856 h 1071562"/>
                <a:gd name="connsiteX4" fmla="*/ 130969 w 1743075"/>
                <a:gd name="connsiteY4" fmla="*/ 381000 h 1071562"/>
                <a:gd name="connsiteX5" fmla="*/ 33337 w 1743075"/>
                <a:gd name="connsiteY5" fmla="*/ 371475 h 1071562"/>
                <a:gd name="connsiteX6" fmla="*/ 0 w 1743075"/>
                <a:gd name="connsiteY6" fmla="*/ 257175 h 1071562"/>
                <a:gd name="connsiteX7" fmla="*/ 171450 w 1743075"/>
                <a:gd name="connsiteY7" fmla="*/ 238125 h 1071562"/>
                <a:gd name="connsiteX8" fmla="*/ 573881 w 1743075"/>
                <a:gd name="connsiteY8" fmla="*/ 171450 h 1071562"/>
                <a:gd name="connsiteX9" fmla="*/ 933450 w 1743075"/>
                <a:gd name="connsiteY9" fmla="*/ 114300 h 1071562"/>
                <a:gd name="connsiteX10" fmla="*/ 1154906 w 1743075"/>
                <a:gd name="connsiteY10" fmla="*/ 78581 h 1071562"/>
                <a:gd name="connsiteX11" fmla="*/ 1233487 w 1743075"/>
                <a:gd name="connsiteY11" fmla="*/ 64293 h 1071562"/>
                <a:gd name="connsiteX12" fmla="*/ 1300162 w 1743075"/>
                <a:gd name="connsiteY12" fmla="*/ 42862 h 1071562"/>
                <a:gd name="connsiteX13" fmla="*/ 1378744 w 1743075"/>
                <a:gd name="connsiteY13" fmla="*/ 11906 h 1071562"/>
                <a:gd name="connsiteX14" fmla="*/ 1409700 w 1743075"/>
                <a:gd name="connsiteY14" fmla="*/ 0 h 1071562"/>
                <a:gd name="connsiteX15" fmla="*/ 1471612 w 1743075"/>
                <a:gd name="connsiteY15" fmla="*/ 26193 h 1071562"/>
                <a:gd name="connsiteX16" fmla="*/ 1564481 w 1743075"/>
                <a:gd name="connsiteY16" fmla="*/ 90487 h 1071562"/>
                <a:gd name="connsiteX17" fmla="*/ 1638300 w 1743075"/>
                <a:gd name="connsiteY17" fmla="*/ 140493 h 1071562"/>
                <a:gd name="connsiteX18" fmla="*/ 1685925 w 1743075"/>
                <a:gd name="connsiteY18" fmla="*/ 176212 h 1071562"/>
                <a:gd name="connsiteX19" fmla="*/ 1724025 w 1743075"/>
                <a:gd name="connsiteY19" fmla="*/ 214312 h 1071562"/>
                <a:gd name="connsiteX20" fmla="*/ 1738312 w 1743075"/>
                <a:gd name="connsiteY20" fmla="*/ 245268 h 1071562"/>
                <a:gd name="connsiteX21" fmla="*/ 1743075 w 1743075"/>
                <a:gd name="connsiteY21" fmla="*/ 266700 h 1071562"/>
                <a:gd name="connsiteX22" fmla="*/ 1733550 w 1743075"/>
                <a:gd name="connsiteY22" fmla="*/ 292893 h 1071562"/>
                <a:gd name="connsiteX23" fmla="*/ 1707356 w 1743075"/>
                <a:gd name="connsiteY23" fmla="*/ 323850 h 1071562"/>
                <a:gd name="connsiteX24" fmla="*/ 1633537 w 1743075"/>
                <a:gd name="connsiteY24" fmla="*/ 397668 h 1071562"/>
                <a:gd name="connsiteX25" fmla="*/ 1585912 w 1743075"/>
                <a:gd name="connsiteY25" fmla="*/ 516731 h 1071562"/>
                <a:gd name="connsiteX26" fmla="*/ 1488281 w 1743075"/>
                <a:gd name="connsiteY26" fmla="*/ 783431 h 1071562"/>
                <a:gd name="connsiteX27" fmla="*/ 1407319 w 1743075"/>
                <a:gd name="connsiteY27" fmla="*/ 1028700 h 1071562"/>
                <a:gd name="connsiteX28" fmla="*/ 1383506 w 1743075"/>
                <a:gd name="connsiteY28" fmla="*/ 1052512 h 1071562"/>
                <a:gd name="connsiteX29" fmla="*/ 1357312 w 1743075"/>
                <a:gd name="connsiteY29" fmla="*/ 1066800 h 1071562"/>
                <a:gd name="connsiteX30" fmla="*/ 1331119 w 1743075"/>
                <a:gd name="connsiteY30" fmla="*/ 1071562 h 1071562"/>
                <a:gd name="connsiteX31" fmla="*/ 1307306 w 1743075"/>
                <a:gd name="connsiteY31" fmla="*/ 1066800 h 1071562"/>
                <a:gd name="connsiteX32" fmla="*/ 1271587 w 1743075"/>
                <a:gd name="connsiteY32" fmla="*/ 1042987 h 1071562"/>
                <a:gd name="connsiteX33" fmla="*/ 1228725 w 1743075"/>
                <a:gd name="connsiteY33" fmla="*/ 1009650 h 1071562"/>
                <a:gd name="connsiteX34" fmla="*/ 1257300 w 1743075"/>
                <a:gd name="connsiteY34" fmla="*/ 857250 h 1071562"/>
                <a:gd name="connsiteX35" fmla="*/ 1319212 w 1743075"/>
                <a:gd name="connsiteY35" fmla="*/ 609600 h 1071562"/>
                <a:gd name="connsiteX36" fmla="*/ 1352550 w 1743075"/>
                <a:gd name="connsiteY36" fmla="*/ 438150 h 1071562"/>
                <a:gd name="connsiteX37" fmla="*/ 1364456 w 1743075"/>
                <a:gd name="connsiteY37" fmla="*/ 338137 h 1071562"/>
                <a:gd name="connsiteX38" fmla="*/ 1364456 w 1743075"/>
                <a:gd name="connsiteY38" fmla="*/ 290512 h 1071562"/>
                <a:gd name="connsiteX39" fmla="*/ 1359694 w 1743075"/>
                <a:gd name="connsiteY39" fmla="*/ 261937 h 1071562"/>
                <a:gd name="connsiteX40" fmla="*/ 1347787 w 1743075"/>
                <a:gd name="connsiteY40" fmla="*/ 245268 h 1071562"/>
                <a:gd name="connsiteX41" fmla="*/ 1328737 w 1743075"/>
                <a:gd name="connsiteY41" fmla="*/ 235743 h 1071562"/>
                <a:gd name="connsiteX42" fmla="*/ 1302544 w 1743075"/>
                <a:gd name="connsiteY42" fmla="*/ 228600 h 1071562"/>
                <a:gd name="connsiteX43" fmla="*/ 1238250 w 1743075"/>
                <a:gd name="connsiteY43" fmla="*/ 228600 h 1071562"/>
                <a:gd name="connsiteX44" fmla="*/ 685800 w 1743075"/>
                <a:gd name="connsiteY44" fmla="*/ 3048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43075" h="1071562">
                  <a:moveTo>
                    <a:pt x="685800" y="304800"/>
                  </a:moveTo>
                  <a:lnTo>
                    <a:pt x="357187" y="357187"/>
                  </a:lnTo>
                  <a:lnTo>
                    <a:pt x="285750" y="366712"/>
                  </a:lnTo>
                  <a:lnTo>
                    <a:pt x="207169" y="373856"/>
                  </a:lnTo>
                  <a:lnTo>
                    <a:pt x="130969" y="381000"/>
                  </a:lnTo>
                  <a:lnTo>
                    <a:pt x="33337" y="371475"/>
                  </a:lnTo>
                  <a:lnTo>
                    <a:pt x="0" y="257175"/>
                  </a:lnTo>
                  <a:lnTo>
                    <a:pt x="171450" y="238125"/>
                  </a:lnTo>
                  <a:lnTo>
                    <a:pt x="573881" y="171450"/>
                  </a:lnTo>
                  <a:lnTo>
                    <a:pt x="933450" y="114300"/>
                  </a:lnTo>
                  <a:lnTo>
                    <a:pt x="1154906" y="78581"/>
                  </a:lnTo>
                  <a:lnTo>
                    <a:pt x="1233487" y="64293"/>
                  </a:lnTo>
                  <a:lnTo>
                    <a:pt x="1300162" y="42862"/>
                  </a:lnTo>
                  <a:lnTo>
                    <a:pt x="1378744" y="11906"/>
                  </a:lnTo>
                  <a:lnTo>
                    <a:pt x="1409700" y="0"/>
                  </a:lnTo>
                  <a:lnTo>
                    <a:pt x="1471612" y="26193"/>
                  </a:lnTo>
                  <a:lnTo>
                    <a:pt x="1564481" y="90487"/>
                  </a:lnTo>
                  <a:lnTo>
                    <a:pt x="1638300" y="140493"/>
                  </a:lnTo>
                  <a:lnTo>
                    <a:pt x="1685925" y="176212"/>
                  </a:lnTo>
                  <a:lnTo>
                    <a:pt x="1724025" y="214312"/>
                  </a:lnTo>
                  <a:lnTo>
                    <a:pt x="1738312" y="245268"/>
                  </a:lnTo>
                  <a:lnTo>
                    <a:pt x="1743075" y="266700"/>
                  </a:lnTo>
                  <a:lnTo>
                    <a:pt x="1733550" y="292893"/>
                  </a:lnTo>
                  <a:lnTo>
                    <a:pt x="1707356" y="323850"/>
                  </a:lnTo>
                  <a:lnTo>
                    <a:pt x="1633537" y="397668"/>
                  </a:lnTo>
                  <a:lnTo>
                    <a:pt x="1585912" y="516731"/>
                  </a:lnTo>
                  <a:lnTo>
                    <a:pt x="1488281" y="783431"/>
                  </a:lnTo>
                  <a:lnTo>
                    <a:pt x="1407319" y="1028700"/>
                  </a:lnTo>
                  <a:lnTo>
                    <a:pt x="1383506" y="1052512"/>
                  </a:lnTo>
                  <a:lnTo>
                    <a:pt x="1357312" y="1066800"/>
                  </a:lnTo>
                  <a:lnTo>
                    <a:pt x="1331119" y="1071562"/>
                  </a:lnTo>
                  <a:lnTo>
                    <a:pt x="1307306" y="1066800"/>
                  </a:lnTo>
                  <a:lnTo>
                    <a:pt x="1271587" y="1042987"/>
                  </a:lnTo>
                  <a:lnTo>
                    <a:pt x="1228725" y="1009650"/>
                  </a:lnTo>
                  <a:lnTo>
                    <a:pt x="1257300" y="857250"/>
                  </a:lnTo>
                  <a:lnTo>
                    <a:pt x="1319212" y="609600"/>
                  </a:lnTo>
                  <a:lnTo>
                    <a:pt x="1352550" y="438150"/>
                  </a:lnTo>
                  <a:lnTo>
                    <a:pt x="1364456" y="338137"/>
                  </a:lnTo>
                  <a:lnTo>
                    <a:pt x="1364456" y="290512"/>
                  </a:lnTo>
                  <a:lnTo>
                    <a:pt x="1359694" y="261937"/>
                  </a:lnTo>
                  <a:lnTo>
                    <a:pt x="1347787" y="245268"/>
                  </a:lnTo>
                  <a:lnTo>
                    <a:pt x="1328737" y="235743"/>
                  </a:lnTo>
                  <a:lnTo>
                    <a:pt x="1302544" y="228600"/>
                  </a:lnTo>
                  <a:lnTo>
                    <a:pt x="1238250" y="228600"/>
                  </a:lnTo>
                  <a:lnTo>
                    <a:pt x="685800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BFBB4E1-2004-BD42-B06F-7C8B2CEE5FB1}"/>
                </a:ext>
              </a:extLst>
            </p:cNvPr>
            <p:cNvSpPr/>
            <p:nvPr/>
          </p:nvSpPr>
          <p:spPr>
            <a:xfrm rot="16200000">
              <a:off x="4849019" y="3045619"/>
              <a:ext cx="1905000" cy="433388"/>
            </a:xfrm>
            <a:custGeom>
              <a:avLst/>
              <a:gdLst>
                <a:gd name="connsiteX0" fmla="*/ 1090613 w 1905000"/>
                <a:gd name="connsiteY0" fmla="*/ 364331 h 433387"/>
                <a:gd name="connsiteX1" fmla="*/ 692944 w 1905000"/>
                <a:gd name="connsiteY1" fmla="*/ 364331 h 433387"/>
                <a:gd name="connsiteX2" fmla="*/ 478631 w 1905000"/>
                <a:gd name="connsiteY2" fmla="*/ 366712 h 433387"/>
                <a:gd name="connsiteX3" fmla="*/ 369094 w 1905000"/>
                <a:gd name="connsiteY3" fmla="*/ 366712 h 433387"/>
                <a:gd name="connsiteX4" fmla="*/ 250031 w 1905000"/>
                <a:gd name="connsiteY4" fmla="*/ 364331 h 433387"/>
                <a:gd name="connsiteX5" fmla="*/ 185738 w 1905000"/>
                <a:gd name="connsiteY5" fmla="*/ 359568 h 433387"/>
                <a:gd name="connsiteX6" fmla="*/ 121444 w 1905000"/>
                <a:gd name="connsiteY6" fmla="*/ 350043 h 433387"/>
                <a:gd name="connsiteX7" fmla="*/ 83344 w 1905000"/>
                <a:gd name="connsiteY7" fmla="*/ 340518 h 433387"/>
                <a:gd name="connsiteX8" fmla="*/ 42863 w 1905000"/>
                <a:gd name="connsiteY8" fmla="*/ 321468 h 433387"/>
                <a:gd name="connsiteX9" fmla="*/ 21431 w 1905000"/>
                <a:gd name="connsiteY9" fmla="*/ 307181 h 433387"/>
                <a:gd name="connsiteX10" fmla="*/ 4763 w 1905000"/>
                <a:gd name="connsiteY10" fmla="*/ 285750 h 433387"/>
                <a:gd name="connsiteX11" fmla="*/ 0 w 1905000"/>
                <a:gd name="connsiteY11" fmla="*/ 264318 h 433387"/>
                <a:gd name="connsiteX12" fmla="*/ 2381 w 1905000"/>
                <a:gd name="connsiteY12" fmla="*/ 240506 h 433387"/>
                <a:gd name="connsiteX13" fmla="*/ 11906 w 1905000"/>
                <a:gd name="connsiteY13" fmla="*/ 216693 h 433387"/>
                <a:gd name="connsiteX14" fmla="*/ 40481 w 1905000"/>
                <a:gd name="connsiteY14" fmla="*/ 192881 h 433387"/>
                <a:gd name="connsiteX15" fmla="*/ 88106 w 1905000"/>
                <a:gd name="connsiteY15" fmla="*/ 164306 h 433387"/>
                <a:gd name="connsiteX16" fmla="*/ 152400 w 1905000"/>
                <a:gd name="connsiteY16" fmla="*/ 140493 h 433387"/>
                <a:gd name="connsiteX17" fmla="*/ 219075 w 1905000"/>
                <a:gd name="connsiteY17" fmla="*/ 121443 h 433387"/>
                <a:gd name="connsiteX18" fmla="*/ 319088 w 1905000"/>
                <a:gd name="connsiteY18" fmla="*/ 97631 h 433387"/>
                <a:gd name="connsiteX19" fmla="*/ 347663 w 1905000"/>
                <a:gd name="connsiteY19" fmla="*/ 104775 h 433387"/>
                <a:gd name="connsiteX20" fmla="*/ 397669 w 1905000"/>
                <a:gd name="connsiteY20" fmla="*/ 119062 h 433387"/>
                <a:gd name="connsiteX21" fmla="*/ 452438 w 1905000"/>
                <a:gd name="connsiteY21" fmla="*/ 130968 h 433387"/>
                <a:gd name="connsiteX22" fmla="*/ 500063 w 1905000"/>
                <a:gd name="connsiteY22" fmla="*/ 138112 h 433387"/>
                <a:gd name="connsiteX23" fmla="*/ 600075 w 1905000"/>
                <a:gd name="connsiteY23" fmla="*/ 142875 h 433387"/>
                <a:gd name="connsiteX24" fmla="*/ 1019175 w 1905000"/>
                <a:gd name="connsiteY24" fmla="*/ 152400 h 433387"/>
                <a:gd name="connsiteX25" fmla="*/ 1381125 w 1905000"/>
                <a:gd name="connsiteY25" fmla="*/ 164306 h 433387"/>
                <a:gd name="connsiteX26" fmla="*/ 1473994 w 1905000"/>
                <a:gd name="connsiteY26" fmla="*/ 161925 h 433387"/>
                <a:gd name="connsiteX27" fmla="*/ 1540669 w 1905000"/>
                <a:gd name="connsiteY27" fmla="*/ 159543 h 433387"/>
                <a:gd name="connsiteX28" fmla="*/ 1588294 w 1905000"/>
                <a:gd name="connsiteY28" fmla="*/ 152400 h 433387"/>
                <a:gd name="connsiteX29" fmla="*/ 1695450 w 1905000"/>
                <a:gd name="connsiteY29" fmla="*/ 130968 h 433387"/>
                <a:gd name="connsiteX30" fmla="*/ 1740694 w 1905000"/>
                <a:gd name="connsiteY30" fmla="*/ 109537 h 433387"/>
                <a:gd name="connsiteX31" fmla="*/ 1788319 w 1905000"/>
                <a:gd name="connsiteY31" fmla="*/ 71437 h 433387"/>
                <a:gd name="connsiteX32" fmla="*/ 1835944 w 1905000"/>
                <a:gd name="connsiteY32" fmla="*/ 28575 h 433387"/>
                <a:gd name="connsiteX33" fmla="*/ 1857375 w 1905000"/>
                <a:gd name="connsiteY33" fmla="*/ 7143 h 433387"/>
                <a:gd name="connsiteX34" fmla="*/ 1881188 w 1905000"/>
                <a:gd name="connsiteY34" fmla="*/ 0 h 433387"/>
                <a:gd name="connsiteX35" fmla="*/ 1897856 w 1905000"/>
                <a:gd name="connsiteY35" fmla="*/ 4762 h 433387"/>
                <a:gd name="connsiteX36" fmla="*/ 1905000 w 1905000"/>
                <a:gd name="connsiteY36" fmla="*/ 16668 h 433387"/>
                <a:gd name="connsiteX37" fmla="*/ 1897856 w 1905000"/>
                <a:gd name="connsiteY37" fmla="*/ 50006 h 433387"/>
                <a:gd name="connsiteX38" fmla="*/ 1866900 w 1905000"/>
                <a:gd name="connsiteY38" fmla="*/ 135731 h 433387"/>
                <a:gd name="connsiteX39" fmla="*/ 1840706 w 1905000"/>
                <a:gd name="connsiteY39" fmla="*/ 183356 h 433387"/>
                <a:gd name="connsiteX40" fmla="*/ 1785938 w 1905000"/>
                <a:gd name="connsiteY40" fmla="*/ 269081 h 433387"/>
                <a:gd name="connsiteX41" fmla="*/ 1738313 w 1905000"/>
                <a:gd name="connsiteY41" fmla="*/ 321468 h 433387"/>
                <a:gd name="connsiteX42" fmla="*/ 1719263 w 1905000"/>
                <a:gd name="connsiteY42" fmla="*/ 342900 h 433387"/>
                <a:gd name="connsiteX43" fmla="*/ 1683544 w 1905000"/>
                <a:gd name="connsiteY43" fmla="*/ 390525 h 433387"/>
                <a:gd name="connsiteX44" fmla="*/ 1662113 w 1905000"/>
                <a:gd name="connsiteY44" fmla="*/ 411956 h 433387"/>
                <a:gd name="connsiteX45" fmla="*/ 1645444 w 1905000"/>
                <a:gd name="connsiteY45" fmla="*/ 423862 h 433387"/>
                <a:gd name="connsiteX46" fmla="*/ 1612106 w 1905000"/>
                <a:gd name="connsiteY46" fmla="*/ 433387 h 433387"/>
                <a:gd name="connsiteX47" fmla="*/ 1595438 w 1905000"/>
                <a:gd name="connsiteY47" fmla="*/ 431006 h 433387"/>
                <a:gd name="connsiteX48" fmla="*/ 1574006 w 1905000"/>
                <a:gd name="connsiteY48" fmla="*/ 416718 h 433387"/>
                <a:gd name="connsiteX49" fmla="*/ 1538288 w 1905000"/>
                <a:gd name="connsiteY49" fmla="*/ 392906 h 433387"/>
                <a:gd name="connsiteX50" fmla="*/ 1516856 w 1905000"/>
                <a:gd name="connsiteY50" fmla="*/ 376237 h 433387"/>
                <a:gd name="connsiteX51" fmla="*/ 1476375 w 1905000"/>
                <a:gd name="connsiteY51" fmla="*/ 366712 h 433387"/>
                <a:gd name="connsiteX52" fmla="*/ 1381125 w 1905000"/>
                <a:gd name="connsiteY52" fmla="*/ 364331 h 433387"/>
                <a:gd name="connsiteX53" fmla="*/ 1090613 w 1905000"/>
                <a:gd name="connsiteY53" fmla="*/ 364331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05000" h="433387">
                  <a:moveTo>
                    <a:pt x="1090613" y="364331"/>
                  </a:moveTo>
                  <a:lnTo>
                    <a:pt x="692944" y="364331"/>
                  </a:lnTo>
                  <a:lnTo>
                    <a:pt x="478631" y="366712"/>
                  </a:lnTo>
                  <a:lnTo>
                    <a:pt x="369094" y="366712"/>
                  </a:lnTo>
                  <a:lnTo>
                    <a:pt x="250031" y="364331"/>
                  </a:lnTo>
                  <a:lnTo>
                    <a:pt x="185738" y="359568"/>
                  </a:lnTo>
                  <a:lnTo>
                    <a:pt x="121444" y="350043"/>
                  </a:lnTo>
                  <a:lnTo>
                    <a:pt x="83344" y="340518"/>
                  </a:lnTo>
                  <a:lnTo>
                    <a:pt x="42863" y="321468"/>
                  </a:lnTo>
                  <a:lnTo>
                    <a:pt x="21431" y="307181"/>
                  </a:lnTo>
                  <a:lnTo>
                    <a:pt x="4763" y="285750"/>
                  </a:lnTo>
                  <a:lnTo>
                    <a:pt x="0" y="264318"/>
                  </a:lnTo>
                  <a:lnTo>
                    <a:pt x="2381" y="240506"/>
                  </a:lnTo>
                  <a:lnTo>
                    <a:pt x="11906" y="216693"/>
                  </a:lnTo>
                  <a:lnTo>
                    <a:pt x="40481" y="192881"/>
                  </a:lnTo>
                  <a:lnTo>
                    <a:pt x="88106" y="164306"/>
                  </a:lnTo>
                  <a:lnTo>
                    <a:pt x="152400" y="140493"/>
                  </a:lnTo>
                  <a:lnTo>
                    <a:pt x="219075" y="121443"/>
                  </a:lnTo>
                  <a:lnTo>
                    <a:pt x="319088" y="97631"/>
                  </a:lnTo>
                  <a:lnTo>
                    <a:pt x="347663" y="104775"/>
                  </a:lnTo>
                  <a:lnTo>
                    <a:pt x="397669" y="119062"/>
                  </a:lnTo>
                  <a:lnTo>
                    <a:pt x="452438" y="130968"/>
                  </a:lnTo>
                  <a:lnTo>
                    <a:pt x="500063" y="138112"/>
                  </a:lnTo>
                  <a:lnTo>
                    <a:pt x="600075" y="142875"/>
                  </a:lnTo>
                  <a:lnTo>
                    <a:pt x="1019175" y="152400"/>
                  </a:lnTo>
                  <a:lnTo>
                    <a:pt x="1381125" y="164306"/>
                  </a:lnTo>
                  <a:lnTo>
                    <a:pt x="1473994" y="161925"/>
                  </a:lnTo>
                  <a:lnTo>
                    <a:pt x="1540669" y="159543"/>
                  </a:lnTo>
                  <a:lnTo>
                    <a:pt x="1588294" y="152400"/>
                  </a:lnTo>
                  <a:lnTo>
                    <a:pt x="1695450" y="130968"/>
                  </a:lnTo>
                  <a:lnTo>
                    <a:pt x="1740694" y="109537"/>
                  </a:lnTo>
                  <a:lnTo>
                    <a:pt x="1788319" y="71437"/>
                  </a:lnTo>
                  <a:lnTo>
                    <a:pt x="1835944" y="28575"/>
                  </a:lnTo>
                  <a:lnTo>
                    <a:pt x="1857375" y="7143"/>
                  </a:lnTo>
                  <a:lnTo>
                    <a:pt x="1881188" y="0"/>
                  </a:lnTo>
                  <a:lnTo>
                    <a:pt x="1897856" y="4762"/>
                  </a:lnTo>
                  <a:lnTo>
                    <a:pt x="1905000" y="16668"/>
                  </a:lnTo>
                  <a:lnTo>
                    <a:pt x="1897856" y="50006"/>
                  </a:lnTo>
                  <a:lnTo>
                    <a:pt x="1866900" y="135731"/>
                  </a:lnTo>
                  <a:lnTo>
                    <a:pt x="1840706" y="183356"/>
                  </a:lnTo>
                  <a:lnTo>
                    <a:pt x="1785938" y="269081"/>
                  </a:lnTo>
                  <a:lnTo>
                    <a:pt x="1738313" y="321468"/>
                  </a:lnTo>
                  <a:lnTo>
                    <a:pt x="1719263" y="342900"/>
                  </a:lnTo>
                  <a:lnTo>
                    <a:pt x="1683544" y="390525"/>
                  </a:lnTo>
                  <a:lnTo>
                    <a:pt x="1662113" y="411956"/>
                  </a:lnTo>
                  <a:lnTo>
                    <a:pt x="1645444" y="423862"/>
                  </a:lnTo>
                  <a:lnTo>
                    <a:pt x="1612106" y="433387"/>
                  </a:lnTo>
                  <a:lnTo>
                    <a:pt x="1595438" y="431006"/>
                  </a:lnTo>
                  <a:lnTo>
                    <a:pt x="1574006" y="416718"/>
                  </a:lnTo>
                  <a:lnTo>
                    <a:pt x="1538288" y="392906"/>
                  </a:lnTo>
                  <a:lnTo>
                    <a:pt x="1516856" y="376237"/>
                  </a:lnTo>
                  <a:lnTo>
                    <a:pt x="1476375" y="366712"/>
                  </a:lnTo>
                  <a:lnTo>
                    <a:pt x="1381125" y="364331"/>
                  </a:lnTo>
                  <a:lnTo>
                    <a:pt x="109061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11614E4-FAF8-AC49-A3D2-32BC92073CD2}"/>
                </a:ext>
              </a:extLst>
            </p:cNvPr>
            <p:cNvSpPr/>
            <p:nvPr/>
          </p:nvSpPr>
          <p:spPr>
            <a:xfrm rot="16200000">
              <a:off x="4571206" y="3572670"/>
              <a:ext cx="4429125" cy="563562"/>
            </a:xfrm>
            <a:custGeom>
              <a:avLst/>
              <a:gdLst>
                <a:gd name="connsiteX0" fmla="*/ 2476195 w 4429353"/>
                <a:gd name="connsiteY0" fmla="*/ 449884 h 563270"/>
                <a:gd name="connsiteX1" fmla="*/ 1975104 w 4429353"/>
                <a:gd name="connsiteY1" fmla="*/ 449884 h 563270"/>
                <a:gd name="connsiteX2" fmla="*/ 1532534 w 4429353"/>
                <a:gd name="connsiteY2" fmla="*/ 453542 h 563270"/>
                <a:gd name="connsiteX3" fmla="*/ 1280160 w 4429353"/>
                <a:gd name="connsiteY3" fmla="*/ 449884 h 563270"/>
                <a:gd name="connsiteX4" fmla="*/ 1057046 w 4429353"/>
                <a:gd name="connsiteY4" fmla="*/ 449884 h 563270"/>
                <a:gd name="connsiteX5" fmla="*/ 943661 w 4429353"/>
                <a:gd name="connsiteY5" fmla="*/ 457200 h 563270"/>
                <a:gd name="connsiteX6" fmla="*/ 841248 w 4429353"/>
                <a:gd name="connsiteY6" fmla="*/ 468172 h 563270"/>
                <a:gd name="connsiteX7" fmla="*/ 713232 w 4429353"/>
                <a:gd name="connsiteY7" fmla="*/ 493776 h 563270"/>
                <a:gd name="connsiteX8" fmla="*/ 658368 w 4429353"/>
                <a:gd name="connsiteY8" fmla="*/ 497433 h 563270"/>
                <a:gd name="connsiteX9" fmla="*/ 581558 w 4429353"/>
                <a:gd name="connsiteY9" fmla="*/ 490118 h 563270"/>
                <a:gd name="connsiteX10" fmla="*/ 479145 w 4429353"/>
                <a:gd name="connsiteY10" fmla="*/ 471830 h 563270"/>
                <a:gd name="connsiteX11" fmla="*/ 384048 w 4429353"/>
                <a:gd name="connsiteY11" fmla="*/ 438912 h 563270"/>
                <a:gd name="connsiteX12" fmla="*/ 288950 w 4429353"/>
                <a:gd name="connsiteY12" fmla="*/ 405993 h 563270"/>
                <a:gd name="connsiteX13" fmla="*/ 160934 w 4429353"/>
                <a:gd name="connsiteY13" fmla="*/ 354787 h 563270"/>
                <a:gd name="connsiteX14" fmla="*/ 91440 w 4429353"/>
                <a:gd name="connsiteY14" fmla="*/ 321868 h 563270"/>
                <a:gd name="connsiteX15" fmla="*/ 51206 w 4429353"/>
                <a:gd name="connsiteY15" fmla="*/ 292608 h 563270"/>
                <a:gd name="connsiteX16" fmla="*/ 25603 w 4429353"/>
                <a:gd name="connsiteY16" fmla="*/ 267004 h 563270"/>
                <a:gd name="connsiteX17" fmla="*/ 7315 w 4429353"/>
                <a:gd name="connsiteY17" fmla="*/ 237744 h 563270"/>
                <a:gd name="connsiteX18" fmla="*/ 0 w 4429353"/>
                <a:gd name="connsiteY18" fmla="*/ 212140 h 563270"/>
                <a:gd name="connsiteX19" fmla="*/ 10973 w 4429353"/>
                <a:gd name="connsiteY19" fmla="*/ 182880 h 563270"/>
                <a:gd name="connsiteX20" fmla="*/ 54864 w 4429353"/>
                <a:gd name="connsiteY20" fmla="*/ 142646 h 563270"/>
                <a:gd name="connsiteX21" fmla="*/ 117043 w 4429353"/>
                <a:gd name="connsiteY21" fmla="*/ 95097 h 563270"/>
                <a:gd name="connsiteX22" fmla="*/ 197510 w 4429353"/>
                <a:gd name="connsiteY22" fmla="*/ 51206 h 563270"/>
                <a:gd name="connsiteX23" fmla="*/ 629107 w 4429353"/>
                <a:gd name="connsiteY23" fmla="*/ 219456 h 563270"/>
                <a:gd name="connsiteX24" fmla="*/ 709574 w 4429353"/>
                <a:gd name="connsiteY24" fmla="*/ 230428 h 563270"/>
                <a:gd name="connsiteX25" fmla="*/ 914400 w 4429353"/>
                <a:gd name="connsiteY25" fmla="*/ 230428 h 563270"/>
                <a:gd name="connsiteX26" fmla="*/ 1239926 w 4429353"/>
                <a:gd name="connsiteY26" fmla="*/ 230428 h 563270"/>
                <a:gd name="connsiteX27" fmla="*/ 1942185 w 4429353"/>
                <a:gd name="connsiteY27" fmla="*/ 234086 h 563270"/>
                <a:gd name="connsiteX28" fmla="*/ 2611526 w 4429353"/>
                <a:gd name="connsiteY28" fmla="*/ 237744 h 563270"/>
                <a:gd name="connsiteX29" fmla="*/ 3229661 w 4429353"/>
                <a:gd name="connsiteY29" fmla="*/ 241401 h 563270"/>
                <a:gd name="connsiteX30" fmla="*/ 3730752 w 4429353"/>
                <a:gd name="connsiteY30" fmla="*/ 248716 h 563270"/>
                <a:gd name="connsiteX31" fmla="*/ 4019702 w 4429353"/>
                <a:gd name="connsiteY31" fmla="*/ 252374 h 563270"/>
                <a:gd name="connsiteX32" fmla="*/ 4081881 w 4429353"/>
                <a:gd name="connsiteY32" fmla="*/ 245059 h 563270"/>
                <a:gd name="connsiteX33" fmla="*/ 4140403 w 4429353"/>
                <a:gd name="connsiteY33" fmla="*/ 223113 h 563270"/>
                <a:gd name="connsiteX34" fmla="*/ 4195267 w 4429353"/>
                <a:gd name="connsiteY34" fmla="*/ 186537 h 563270"/>
                <a:gd name="connsiteX35" fmla="*/ 4250131 w 4429353"/>
                <a:gd name="connsiteY35" fmla="*/ 149961 h 563270"/>
                <a:gd name="connsiteX36" fmla="*/ 4315968 w 4429353"/>
                <a:gd name="connsiteY36" fmla="*/ 87782 h 563270"/>
                <a:gd name="connsiteX37" fmla="*/ 4359859 w 4429353"/>
                <a:gd name="connsiteY37" fmla="*/ 36576 h 563270"/>
                <a:gd name="connsiteX38" fmla="*/ 4389120 w 4429353"/>
                <a:gd name="connsiteY38" fmla="*/ 3657 h 563270"/>
                <a:gd name="connsiteX39" fmla="*/ 4403750 w 4429353"/>
                <a:gd name="connsiteY39" fmla="*/ 0 h 563270"/>
                <a:gd name="connsiteX40" fmla="*/ 4429353 w 4429353"/>
                <a:gd name="connsiteY40" fmla="*/ 7315 h 563270"/>
                <a:gd name="connsiteX41" fmla="*/ 4429353 w 4429353"/>
                <a:gd name="connsiteY41" fmla="*/ 29260 h 563270"/>
                <a:gd name="connsiteX42" fmla="*/ 4392777 w 4429353"/>
                <a:gd name="connsiteY42" fmla="*/ 149961 h 563270"/>
                <a:gd name="connsiteX43" fmla="*/ 4304995 w 4429353"/>
                <a:gd name="connsiteY43" fmla="*/ 369417 h 563270"/>
                <a:gd name="connsiteX44" fmla="*/ 4261104 w 4429353"/>
                <a:gd name="connsiteY44" fmla="*/ 471830 h 563270"/>
                <a:gd name="connsiteX45" fmla="*/ 4224528 w 4429353"/>
                <a:gd name="connsiteY45" fmla="*/ 526694 h 563270"/>
                <a:gd name="connsiteX46" fmla="*/ 4191609 w 4429353"/>
                <a:gd name="connsiteY46" fmla="*/ 552297 h 563270"/>
                <a:gd name="connsiteX47" fmla="*/ 4151376 w 4429353"/>
                <a:gd name="connsiteY47" fmla="*/ 563270 h 563270"/>
                <a:gd name="connsiteX48" fmla="*/ 4122115 w 4429353"/>
                <a:gd name="connsiteY48" fmla="*/ 563270 h 563270"/>
                <a:gd name="connsiteX49" fmla="*/ 4074566 w 4429353"/>
                <a:gd name="connsiteY49" fmla="*/ 544982 h 563270"/>
                <a:gd name="connsiteX50" fmla="*/ 4008729 w 4429353"/>
                <a:gd name="connsiteY50" fmla="*/ 512064 h 563270"/>
                <a:gd name="connsiteX51" fmla="*/ 3920947 w 4429353"/>
                <a:gd name="connsiteY51" fmla="*/ 486460 h 563270"/>
                <a:gd name="connsiteX52" fmla="*/ 3811219 w 4429353"/>
                <a:gd name="connsiteY52" fmla="*/ 460857 h 563270"/>
                <a:gd name="connsiteX53" fmla="*/ 3621024 w 4429353"/>
                <a:gd name="connsiteY53" fmla="*/ 449884 h 563270"/>
                <a:gd name="connsiteX54" fmla="*/ 3244291 w 4429353"/>
                <a:gd name="connsiteY54" fmla="*/ 449884 h 563270"/>
                <a:gd name="connsiteX55" fmla="*/ 2476195 w 4429353"/>
                <a:gd name="connsiteY55" fmla="*/ 449884 h 56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9353" h="563270">
                  <a:moveTo>
                    <a:pt x="2476195" y="449884"/>
                  </a:moveTo>
                  <a:lnTo>
                    <a:pt x="1975104" y="449884"/>
                  </a:lnTo>
                  <a:lnTo>
                    <a:pt x="1532534" y="453542"/>
                  </a:lnTo>
                  <a:lnTo>
                    <a:pt x="1280160" y="449884"/>
                  </a:lnTo>
                  <a:lnTo>
                    <a:pt x="1057046" y="449884"/>
                  </a:lnTo>
                  <a:lnTo>
                    <a:pt x="943661" y="457200"/>
                  </a:lnTo>
                  <a:lnTo>
                    <a:pt x="841248" y="468172"/>
                  </a:lnTo>
                  <a:lnTo>
                    <a:pt x="713232" y="493776"/>
                  </a:lnTo>
                  <a:lnTo>
                    <a:pt x="658368" y="497433"/>
                  </a:lnTo>
                  <a:lnTo>
                    <a:pt x="581558" y="490118"/>
                  </a:lnTo>
                  <a:lnTo>
                    <a:pt x="479145" y="471830"/>
                  </a:lnTo>
                  <a:lnTo>
                    <a:pt x="384048" y="438912"/>
                  </a:lnTo>
                  <a:lnTo>
                    <a:pt x="288950" y="405993"/>
                  </a:lnTo>
                  <a:lnTo>
                    <a:pt x="160934" y="354787"/>
                  </a:lnTo>
                  <a:lnTo>
                    <a:pt x="91440" y="321868"/>
                  </a:lnTo>
                  <a:lnTo>
                    <a:pt x="51206" y="292608"/>
                  </a:lnTo>
                  <a:lnTo>
                    <a:pt x="25603" y="267004"/>
                  </a:lnTo>
                  <a:lnTo>
                    <a:pt x="7315" y="237744"/>
                  </a:lnTo>
                  <a:lnTo>
                    <a:pt x="0" y="212140"/>
                  </a:lnTo>
                  <a:lnTo>
                    <a:pt x="10973" y="182880"/>
                  </a:lnTo>
                  <a:lnTo>
                    <a:pt x="54864" y="142646"/>
                  </a:lnTo>
                  <a:lnTo>
                    <a:pt x="117043" y="95097"/>
                  </a:lnTo>
                  <a:lnTo>
                    <a:pt x="197510" y="51206"/>
                  </a:lnTo>
                  <a:lnTo>
                    <a:pt x="629107" y="219456"/>
                  </a:lnTo>
                  <a:lnTo>
                    <a:pt x="709574" y="230428"/>
                  </a:lnTo>
                  <a:lnTo>
                    <a:pt x="914400" y="230428"/>
                  </a:lnTo>
                  <a:lnTo>
                    <a:pt x="1239926" y="230428"/>
                  </a:lnTo>
                  <a:lnTo>
                    <a:pt x="1942185" y="234086"/>
                  </a:lnTo>
                  <a:lnTo>
                    <a:pt x="2611526" y="237744"/>
                  </a:lnTo>
                  <a:lnTo>
                    <a:pt x="3229661" y="241401"/>
                  </a:lnTo>
                  <a:lnTo>
                    <a:pt x="3730752" y="248716"/>
                  </a:lnTo>
                  <a:lnTo>
                    <a:pt x="4019702" y="252374"/>
                  </a:lnTo>
                  <a:lnTo>
                    <a:pt x="4081881" y="245059"/>
                  </a:lnTo>
                  <a:lnTo>
                    <a:pt x="4140403" y="223113"/>
                  </a:lnTo>
                  <a:lnTo>
                    <a:pt x="4195267" y="186537"/>
                  </a:lnTo>
                  <a:lnTo>
                    <a:pt x="4250131" y="149961"/>
                  </a:lnTo>
                  <a:lnTo>
                    <a:pt x="4315968" y="87782"/>
                  </a:lnTo>
                  <a:lnTo>
                    <a:pt x="4359859" y="36576"/>
                  </a:lnTo>
                  <a:lnTo>
                    <a:pt x="4389120" y="3657"/>
                  </a:lnTo>
                  <a:lnTo>
                    <a:pt x="4403750" y="0"/>
                  </a:lnTo>
                  <a:lnTo>
                    <a:pt x="4429353" y="7315"/>
                  </a:lnTo>
                  <a:lnTo>
                    <a:pt x="4429353" y="29260"/>
                  </a:lnTo>
                  <a:lnTo>
                    <a:pt x="4392777" y="149961"/>
                  </a:lnTo>
                  <a:lnTo>
                    <a:pt x="4304995" y="369417"/>
                  </a:lnTo>
                  <a:lnTo>
                    <a:pt x="4261104" y="471830"/>
                  </a:lnTo>
                  <a:lnTo>
                    <a:pt x="4224528" y="526694"/>
                  </a:lnTo>
                  <a:lnTo>
                    <a:pt x="4191609" y="552297"/>
                  </a:lnTo>
                  <a:lnTo>
                    <a:pt x="4151376" y="563270"/>
                  </a:lnTo>
                  <a:lnTo>
                    <a:pt x="4122115" y="563270"/>
                  </a:lnTo>
                  <a:lnTo>
                    <a:pt x="4074566" y="544982"/>
                  </a:lnTo>
                  <a:lnTo>
                    <a:pt x="4008729" y="512064"/>
                  </a:lnTo>
                  <a:lnTo>
                    <a:pt x="3920947" y="486460"/>
                  </a:lnTo>
                  <a:lnTo>
                    <a:pt x="3811219" y="460857"/>
                  </a:lnTo>
                  <a:lnTo>
                    <a:pt x="3621024" y="449884"/>
                  </a:lnTo>
                  <a:lnTo>
                    <a:pt x="3244291" y="449884"/>
                  </a:lnTo>
                  <a:lnTo>
                    <a:pt x="2476195" y="449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ABBDB7B-86AC-BB48-ABB7-4C65F8A6DEE5}"/>
                </a:ext>
              </a:extLst>
            </p:cNvPr>
            <p:cNvSpPr/>
            <p:nvPr/>
          </p:nvSpPr>
          <p:spPr>
            <a:xfrm>
              <a:off x="3333750" y="2514600"/>
              <a:ext cx="1328738" cy="333375"/>
            </a:xfrm>
            <a:custGeom>
              <a:avLst/>
              <a:gdLst>
                <a:gd name="connsiteX0" fmla="*/ 702469 w 1328738"/>
                <a:gd name="connsiteY0" fmla="*/ 228600 h 333375"/>
                <a:gd name="connsiteX1" fmla="*/ 223838 w 1328738"/>
                <a:gd name="connsiteY1" fmla="*/ 333375 h 333375"/>
                <a:gd name="connsiteX2" fmla="*/ 0 w 1328738"/>
                <a:gd name="connsiteY2" fmla="*/ 333375 h 333375"/>
                <a:gd name="connsiteX3" fmla="*/ 7144 w 1328738"/>
                <a:gd name="connsiteY3" fmla="*/ 185738 h 333375"/>
                <a:gd name="connsiteX4" fmla="*/ 200025 w 1328738"/>
                <a:gd name="connsiteY4" fmla="*/ 154781 h 333375"/>
                <a:gd name="connsiteX5" fmla="*/ 516731 w 1328738"/>
                <a:gd name="connsiteY5" fmla="*/ 100013 h 333375"/>
                <a:gd name="connsiteX6" fmla="*/ 778669 w 1328738"/>
                <a:gd name="connsiteY6" fmla="*/ 57150 h 333375"/>
                <a:gd name="connsiteX7" fmla="*/ 992981 w 1328738"/>
                <a:gd name="connsiteY7" fmla="*/ 21431 h 333375"/>
                <a:gd name="connsiteX8" fmla="*/ 1309688 w 1328738"/>
                <a:gd name="connsiteY8" fmla="*/ 0 h 333375"/>
                <a:gd name="connsiteX9" fmla="*/ 1328738 w 1328738"/>
                <a:gd name="connsiteY9" fmla="*/ 135731 h 333375"/>
                <a:gd name="connsiteX10" fmla="*/ 1252538 w 1328738"/>
                <a:gd name="connsiteY10" fmla="*/ 135731 h 333375"/>
                <a:gd name="connsiteX11" fmla="*/ 1114425 w 1328738"/>
                <a:gd name="connsiteY11" fmla="*/ 154781 h 333375"/>
                <a:gd name="connsiteX12" fmla="*/ 702469 w 1328738"/>
                <a:gd name="connsiteY12" fmla="*/ 22860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8738" h="333375">
                  <a:moveTo>
                    <a:pt x="702469" y="228600"/>
                  </a:moveTo>
                  <a:lnTo>
                    <a:pt x="223838" y="333375"/>
                  </a:lnTo>
                  <a:lnTo>
                    <a:pt x="0" y="333375"/>
                  </a:lnTo>
                  <a:lnTo>
                    <a:pt x="7144" y="185738"/>
                  </a:lnTo>
                  <a:lnTo>
                    <a:pt x="200025" y="154781"/>
                  </a:lnTo>
                  <a:lnTo>
                    <a:pt x="516731" y="100013"/>
                  </a:lnTo>
                  <a:lnTo>
                    <a:pt x="778669" y="57150"/>
                  </a:lnTo>
                  <a:lnTo>
                    <a:pt x="992981" y="21431"/>
                  </a:lnTo>
                  <a:lnTo>
                    <a:pt x="1309688" y="0"/>
                  </a:lnTo>
                  <a:lnTo>
                    <a:pt x="1328738" y="135731"/>
                  </a:lnTo>
                  <a:lnTo>
                    <a:pt x="1252538" y="135731"/>
                  </a:lnTo>
                  <a:lnTo>
                    <a:pt x="1114425" y="154781"/>
                  </a:lnTo>
                  <a:lnTo>
                    <a:pt x="70246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4472AEF-A513-3247-86E4-4CB9A88F42DB}"/>
                </a:ext>
              </a:extLst>
            </p:cNvPr>
            <p:cNvSpPr/>
            <p:nvPr/>
          </p:nvSpPr>
          <p:spPr>
            <a:xfrm rot="16200000">
              <a:off x="1409700" y="2822576"/>
              <a:ext cx="3121025" cy="1016000"/>
            </a:xfrm>
            <a:custGeom>
              <a:avLst/>
              <a:gdLst>
                <a:gd name="connsiteX0" fmla="*/ 1872588 w 3121839"/>
                <a:gd name="connsiteY0" fmla="*/ 916975 h 1017430"/>
                <a:gd name="connsiteX1" fmla="*/ 1643344 w 3121839"/>
                <a:gd name="connsiteY1" fmla="*/ 880914 h 1017430"/>
                <a:gd name="connsiteX2" fmla="*/ 1514556 w 3121839"/>
                <a:gd name="connsiteY2" fmla="*/ 855157 h 1017430"/>
                <a:gd name="connsiteX3" fmla="*/ 1341979 w 3121839"/>
                <a:gd name="connsiteY3" fmla="*/ 811369 h 1017430"/>
                <a:gd name="connsiteX4" fmla="*/ 1231220 w 3121839"/>
                <a:gd name="connsiteY4" fmla="*/ 762429 h 1017430"/>
                <a:gd name="connsiteX5" fmla="*/ 1071522 w 3121839"/>
                <a:gd name="connsiteY5" fmla="*/ 700610 h 1017430"/>
                <a:gd name="connsiteX6" fmla="*/ 958188 w 3121839"/>
                <a:gd name="connsiteY6" fmla="*/ 651670 h 1017430"/>
                <a:gd name="connsiteX7" fmla="*/ 837127 w 3121839"/>
                <a:gd name="connsiteY7" fmla="*/ 597579 h 1017430"/>
                <a:gd name="connsiteX8" fmla="*/ 728944 w 3121839"/>
                <a:gd name="connsiteY8" fmla="*/ 546064 h 1017430"/>
                <a:gd name="connsiteX9" fmla="*/ 592428 w 3121839"/>
                <a:gd name="connsiteY9" fmla="*/ 468790 h 1017430"/>
                <a:gd name="connsiteX10" fmla="*/ 435306 w 3121839"/>
                <a:gd name="connsiteY10" fmla="*/ 360608 h 1017430"/>
                <a:gd name="connsiteX11" fmla="*/ 314245 w 3121839"/>
                <a:gd name="connsiteY11" fmla="*/ 273032 h 1017430"/>
                <a:gd name="connsiteX12" fmla="*/ 157122 w 3121839"/>
                <a:gd name="connsiteY12" fmla="*/ 162273 h 1017430"/>
                <a:gd name="connsiteX13" fmla="*/ 15455 w 3121839"/>
                <a:gd name="connsiteY13" fmla="*/ 61818 h 1017430"/>
                <a:gd name="connsiteX14" fmla="*/ 2576 w 3121839"/>
                <a:gd name="connsiteY14" fmla="*/ 41212 h 1017430"/>
                <a:gd name="connsiteX15" fmla="*/ 0 w 3121839"/>
                <a:gd name="connsiteY15" fmla="*/ 23181 h 1017430"/>
                <a:gd name="connsiteX16" fmla="*/ 5152 w 3121839"/>
                <a:gd name="connsiteY16" fmla="*/ 7727 h 1017430"/>
                <a:gd name="connsiteX17" fmla="*/ 15455 w 3121839"/>
                <a:gd name="connsiteY17" fmla="*/ 0 h 1017430"/>
                <a:gd name="connsiteX18" fmla="*/ 43788 w 3121839"/>
                <a:gd name="connsiteY18" fmla="*/ 0 h 1017430"/>
                <a:gd name="connsiteX19" fmla="*/ 118486 w 3121839"/>
                <a:gd name="connsiteY19" fmla="*/ 43788 h 1017430"/>
                <a:gd name="connsiteX20" fmla="*/ 283335 w 3121839"/>
                <a:gd name="connsiteY20" fmla="*/ 144243 h 1017430"/>
                <a:gd name="connsiteX21" fmla="*/ 422427 w 3121839"/>
                <a:gd name="connsiteY21" fmla="*/ 221516 h 1017430"/>
                <a:gd name="connsiteX22" fmla="*/ 610459 w 3121839"/>
                <a:gd name="connsiteY22" fmla="*/ 316820 h 1017430"/>
                <a:gd name="connsiteX23" fmla="*/ 770157 w 3121839"/>
                <a:gd name="connsiteY23" fmla="*/ 386366 h 1017430"/>
                <a:gd name="connsiteX24" fmla="*/ 922127 w 3121839"/>
                <a:gd name="connsiteY24" fmla="*/ 445609 h 1017430"/>
                <a:gd name="connsiteX25" fmla="*/ 1094704 w 3121839"/>
                <a:gd name="connsiteY25" fmla="*/ 507427 h 1017430"/>
                <a:gd name="connsiteX26" fmla="*/ 1300766 w 3121839"/>
                <a:gd name="connsiteY26" fmla="*/ 569246 h 1017430"/>
                <a:gd name="connsiteX27" fmla="*/ 1465616 w 3121839"/>
                <a:gd name="connsiteY27" fmla="*/ 613034 h 1017430"/>
                <a:gd name="connsiteX28" fmla="*/ 1651072 w 3121839"/>
                <a:gd name="connsiteY28" fmla="*/ 654246 h 1017430"/>
                <a:gd name="connsiteX29" fmla="*/ 1823649 w 3121839"/>
                <a:gd name="connsiteY29" fmla="*/ 687731 h 1017430"/>
                <a:gd name="connsiteX30" fmla="*/ 2065771 w 3121839"/>
                <a:gd name="connsiteY30" fmla="*/ 723792 h 1017430"/>
                <a:gd name="connsiteX31" fmla="*/ 2328500 w 3121839"/>
                <a:gd name="connsiteY31" fmla="*/ 749550 h 1017430"/>
                <a:gd name="connsiteX32" fmla="*/ 2578351 w 3121839"/>
                <a:gd name="connsiteY32" fmla="*/ 765005 h 1017430"/>
                <a:gd name="connsiteX33" fmla="*/ 2732897 w 3121839"/>
                <a:gd name="connsiteY33" fmla="*/ 767580 h 1017430"/>
                <a:gd name="connsiteX34" fmla="*/ 2794716 w 3121839"/>
                <a:gd name="connsiteY34" fmla="*/ 757277 h 1017430"/>
                <a:gd name="connsiteX35" fmla="*/ 2871989 w 3121839"/>
                <a:gd name="connsiteY35" fmla="*/ 734095 h 1017430"/>
                <a:gd name="connsiteX36" fmla="*/ 2938959 w 3121839"/>
                <a:gd name="connsiteY36" fmla="*/ 703186 h 1017430"/>
                <a:gd name="connsiteX37" fmla="*/ 3000778 w 3121839"/>
                <a:gd name="connsiteY37" fmla="*/ 664549 h 1017430"/>
                <a:gd name="connsiteX38" fmla="*/ 3062596 w 3121839"/>
                <a:gd name="connsiteY38" fmla="*/ 618185 h 1017430"/>
                <a:gd name="connsiteX39" fmla="*/ 3083202 w 3121839"/>
                <a:gd name="connsiteY39" fmla="*/ 607882 h 1017430"/>
                <a:gd name="connsiteX40" fmla="*/ 3101233 w 3121839"/>
                <a:gd name="connsiteY40" fmla="*/ 605307 h 1017430"/>
                <a:gd name="connsiteX41" fmla="*/ 3111536 w 3121839"/>
                <a:gd name="connsiteY41" fmla="*/ 607882 h 1017430"/>
                <a:gd name="connsiteX42" fmla="*/ 3121839 w 3121839"/>
                <a:gd name="connsiteY42" fmla="*/ 623337 h 1017430"/>
                <a:gd name="connsiteX43" fmla="*/ 3114112 w 3121839"/>
                <a:gd name="connsiteY43" fmla="*/ 654246 h 1017430"/>
                <a:gd name="connsiteX44" fmla="*/ 3078051 w 3121839"/>
                <a:gd name="connsiteY44" fmla="*/ 749550 h 1017430"/>
                <a:gd name="connsiteX45" fmla="*/ 2993050 w 3121839"/>
                <a:gd name="connsiteY45" fmla="*/ 1017430 h 1017430"/>
                <a:gd name="connsiteX46" fmla="*/ 2877140 w 3121839"/>
                <a:gd name="connsiteY46" fmla="*/ 986521 h 1017430"/>
                <a:gd name="connsiteX47" fmla="*/ 2596381 w 3121839"/>
                <a:gd name="connsiteY47" fmla="*/ 981370 h 1017430"/>
                <a:gd name="connsiteX48" fmla="*/ 2385167 w 3121839"/>
                <a:gd name="connsiteY48" fmla="*/ 976218 h 1017430"/>
                <a:gd name="connsiteX49" fmla="*/ 2176530 w 3121839"/>
                <a:gd name="connsiteY49" fmla="*/ 963339 h 1017430"/>
                <a:gd name="connsiteX50" fmla="*/ 2037438 w 3121839"/>
                <a:gd name="connsiteY50" fmla="*/ 942733 h 1017430"/>
                <a:gd name="connsiteX51" fmla="*/ 1872588 w 3121839"/>
                <a:gd name="connsiteY51" fmla="*/ 916975 h 101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21839" h="1017430">
                  <a:moveTo>
                    <a:pt x="1872588" y="916975"/>
                  </a:moveTo>
                  <a:lnTo>
                    <a:pt x="1643344" y="880914"/>
                  </a:lnTo>
                  <a:lnTo>
                    <a:pt x="1514556" y="855157"/>
                  </a:lnTo>
                  <a:lnTo>
                    <a:pt x="1341979" y="811369"/>
                  </a:lnTo>
                  <a:lnTo>
                    <a:pt x="1231220" y="762429"/>
                  </a:lnTo>
                  <a:lnTo>
                    <a:pt x="1071522" y="700610"/>
                  </a:lnTo>
                  <a:lnTo>
                    <a:pt x="958188" y="651670"/>
                  </a:lnTo>
                  <a:lnTo>
                    <a:pt x="837127" y="597579"/>
                  </a:lnTo>
                  <a:lnTo>
                    <a:pt x="728944" y="546064"/>
                  </a:lnTo>
                  <a:lnTo>
                    <a:pt x="592428" y="468790"/>
                  </a:lnTo>
                  <a:lnTo>
                    <a:pt x="435306" y="360608"/>
                  </a:lnTo>
                  <a:lnTo>
                    <a:pt x="314245" y="273032"/>
                  </a:lnTo>
                  <a:lnTo>
                    <a:pt x="157122" y="162273"/>
                  </a:lnTo>
                  <a:lnTo>
                    <a:pt x="15455" y="61818"/>
                  </a:lnTo>
                  <a:lnTo>
                    <a:pt x="2576" y="41212"/>
                  </a:lnTo>
                  <a:lnTo>
                    <a:pt x="0" y="23181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43788" y="0"/>
                  </a:lnTo>
                  <a:lnTo>
                    <a:pt x="118486" y="43788"/>
                  </a:lnTo>
                  <a:lnTo>
                    <a:pt x="283335" y="144243"/>
                  </a:lnTo>
                  <a:lnTo>
                    <a:pt x="422427" y="221516"/>
                  </a:lnTo>
                  <a:lnTo>
                    <a:pt x="610459" y="316820"/>
                  </a:lnTo>
                  <a:lnTo>
                    <a:pt x="770157" y="386366"/>
                  </a:lnTo>
                  <a:lnTo>
                    <a:pt x="922127" y="445609"/>
                  </a:lnTo>
                  <a:lnTo>
                    <a:pt x="1094704" y="507427"/>
                  </a:lnTo>
                  <a:lnTo>
                    <a:pt x="1300766" y="569246"/>
                  </a:lnTo>
                  <a:lnTo>
                    <a:pt x="1465616" y="613034"/>
                  </a:lnTo>
                  <a:lnTo>
                    <a:pt x="1651072" y="654246"/>
                  </a:lnTo>
                  <a:lnTo>
                    <a:pt x="1823649" y="687731"/>
                  </a:lnTo>
                  <a:lnTo>
                    <a:pt x="2065771" y="723792"/>
                  </a:lnTo>
                  <a:lnTo>
                    <a:pt x="2328500" y="749550"/>
                  </a:lnTo>
                  <a:lnTo>
                    <a:pt x="2578351" y="765005"/>
                  </a:lnTo>
                  <a:lnTo>
                    <a:pt x="2732897" y="767580"/>
                  </a:lnTo>
                  <a:lnTo>
                    <a:pt x="2794716" y="757277"/>
                  </a:lnTo>
                  <a:lnTo>
                    <a:pt x="2871989" y="734095"/>
                  </a:lnTo>
                  <a:lnTo>
                    <a:pt x="2938959" y="703186"/>
                  </a:lnTo>
                  <a:lnTo>
                    <a:pt x="3000778" y="664549"/>
                  </a:lnTo>
                  <a:lnTo>
                    <a:pt x="3062596" y="618185"/>
                  </a:lnTo>
                  <a:lnTo>
                    <a:pt x="3083202" y="607882"/>
                  </a:lnTo>
                  <a:lnTo>
                    <a:pt x="3101233" y="605307"/>
                  </a:lnTo>
                  <a:lnTo>
                    <a:pt x="3111536" y="607882"/>
                  </a:lnTo>
                  <a:lnTo>
                    <a:pt x="3121839" y="623337"/>
                  </a:lnTo>
                  <a:lnTo>
                    <a:pt x="3114112" y="654246"/>
                  </a:lnTo>
                  <a:lnTo>
                    <a:pt x="3078051" y="749550"/>
                  </a:lnTo>
                  <a:lnTo>
                    <a:pt x="2993050" y="1017430"/>
                  </a:lnTo>
                  <a:lnTo>
                    <a:pt x="2877140" y="986521"/>
                  </a:lnTo>
                  <a:lnTo>
                    <a:pt x="2596381" y="981370"/>
                  </a:lnTo>
                  <a:lnTo>
                    <a:pt x="2385167" y="976218"/>
                  </a:lnTo>
                  <a:lnTo>
                    <a:pt x="2176530" y="963339"/>
                  </a:lnTo>
                  <a:lnTo>
                    <a:pt x="2037438" y="942733"/>
                  </a:lnTo>
                  <a:lnTo>
                    <a:pt x="1872588" y="916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F1EEA62-0278-0348-9140-AA466B3E26EC}"/>
                </a:ext>
              </a:extLst>
            </p:cNvPr>
            <p:cNvSpPr/>
            <p:nvPr/>
          </p:nvSpPr>
          <p:spPr>
            <a:xfrm>
              <a:off x="3195638" y="3519488"/>
              <a:ext cx="279400" cy="1628775"/>
            </a:xfrm>
            <a:custGeom>
              <a:avLst/>
              <a:gdLst>
                <a:gd name="connsiteX0" fmla="*/ 71437 w 278606"/>
                <a:gd name="connsiteY0" fmla="*/ 983456 h 1628775"/>
                <a:gd name="connsiteX1" fmla="*/ 59531 w 278606"/>
                <a:gd name="connsiteY1" fmla="*/ 488156 h 1628775"/>
                <a:gd name="connsiteX2" fmla="*/ 57150 w 278606"/>
                <a:gd name="connsiteY2" fmla="*/ 242887 h 1628775"/>
                <a:gd name="connsiteX3" fmla="*/ 50006 w 278606"/>
                <a:gd name="connsiteY3" fmla="*/ 192881 h 1628775"/>
                <a:gd name="connsiteX4" fmla="*/ 0 w 278606"/>
                <a:gd name="connsiteY4" fmla="*/ 78581 h 1628775"/>
                <a:gd name="connsiteX5" fmla="*/ 11906 w 278606"/>
                <a:gd name="connsiteY5" fmla="*/ 0 h 1628775"/>
                <a:gd name="connsiteX6" fmla="*/ 264318 w 278606"/>
                <a:gd name="connsiteY6" fmla="*/ 76200 h 1628775"/>
                <a:gd name="connsiteX7" fmla="*/ 254793 w 278606"/>
                <a:gd name="connsiteY7" fmla="*/ 273843 h 1628775"/>
                <a:gd name="connsiteX8" fmla="*/ 269081 w 278606"/>
                <a:gd name="connsiteY8" fmla="*/ 728662 h 1628775"/>
                <a:gd name="connsiteX9" fmla="*/ 271462 w 278606"/>
                <a:gd name="connsiteY9" fmla="*/ 1031081 h 1628775"/>
                <a:gd name="connsiteX10" fmla="*/ 278606 w 278606"/>
                <a:gd name="connsiteY10" fmla="*/ 1254918 h 1628775"/>
                <a:gd name="connsiteX11" fmla="*/ 278606 w 278606"/>
                <a:gd name="connsiteY11" fmla="*/ 1407318 h 1628775"/>
                <a:gd name="connsiteX12" fmla="*/ 276225 w 278606"/>
                <a:gd name="connsiteY12" fmla="*/ 1500187 h 1628775"/>
                <a:gd name="connsiteX13" fmla="*/ 269081 w 278606"/>
                <a:gd name="connsiteY13" fmla="*/ 1552575 h 1628775"/>
                <a:gd name="connsiteX14" fmla="*/ 259556 w 278606"/>
                <a:gd name="connsiteY14" fmla="*/ 1588293 h 1628775"/>
                <a:gd name="connsiteX15" fmla="*/ 242887 w 278606"/>
                <a:gd name="connsiteY15" fmla="*/ 1609725 h 1628775"/>
                <a:gd name="connsiteX16" fmla="*/ 216693 w 278606"/>
                <a:gd name="connsiteY16" fmla="*/ 1624012 h 1628775"/>
                <a:gd name="connsiteX17" fmla="*/ 192881 w 278606"/>
                <a:gd name="connsiteY17" fmla="*/ 1628775 h 1628775"/>
                <a:gd name="connsiteX18" fmla="*/ 171450 w 278606"/>
                <a:gd name="connsiteY18" fmla="*/ 1626393 h 1628775"/>
                <a:gd name="connsiteX19" fmla="*/ 154781 w 278606"/>
                <a:gd name="connsiteY19" fmla="*/ 1614487 h 1628775"/>
                <a:gd name="connsiteX20" fmla="*/ 133350 w 278606"/>
                <a:gd name="connsiteY20" fmla="*/ 1588293 h 1628775"/>
                <a:gd name="connsiteX21" fmla="*/ 102393 w 278606"/>
                <a:gd name="connsiteY21" fmla="*/ 1521618 h 1628775"/>
                <a:gd name="connsiteX22" fmla="*/ 71437 w 278606"/>
                <a:gd name="connsiteY22" fmla="*/ 1416843 h 1628775"/>
                <a:gd name="connsiteX23" fmla="*/ 54768 w 278606"/>
                <a:gd name="connsiteY23" fmla="*/ 1335881 h 1628775"/>
                <a:gd name="connsiteX24" fmla="*/ 61912 w 278606"/>
                <a:gd name="connsiteY24" fmla="*/ 1283493 h 1628775"/>
                <a:gd name="connsiteX25" fmla="*/ 71437 w 278606"/>
                <a:gd name="connsiteY25" fmla="*/ 1223962 h 1628775"/>
                <a:gd name="connsiteX26" fmla="*/ 71437 w 278606"/>
                <a:gd name="connsiteY26" fmla="*/ 983456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8606" h="1628775">
                  <a:moveTo>
                    <a:pt x="71437" y="983456"/>
                  </a:moveTo>
                  <a:lnTo>
                    <a:pt x="59531" y="488156"/>
                  </a:lnTo>
                  <a:cubicBezTo>
                    <a:pt x="58714" y="406400"/>
                    <a:pt x="57150" y="324647"/>
                    <a:pt x="57150" y="242887"/>
                  </a:cubicBezTo>
                  <a:lnTo>
                    <a:pt x="50006" y="192881"/>
                  </a:lnTo>
                  <a:lnTo>
                    <a:pt x="0" y="78581"/>
                  </a:lnTo>
                  <a:lnTo>
                    <a:pt x="11906" y="0"/>
                  </a:lnTo>
                  <a:lnTo>
                    <a:pt x="264318" y="76200"/>
                  </a:lnTo>
                  <a:lnTo>
                    <a:pt x="254793" y="273843"/>
                  </a:lnTo>
                  <a:lnTo>
                    <a:pt x="269081" y="728662"/>
                  </a:lnTo>
                  <a:cubicBezTo>
                    <a:pt x="269875" y="829468"/>
                    <a:pt x="270668" y="930275"/>
                    <a:pt x="271462" y="1031081"/>
                  </a:cubicBezTo>
                  <a:lnTo>
                    <a:pt x="278606" y="1254918"/>
                  </a:lnTo>
                  <a:lnTo>
                    <a:pt x="278606" y="1407318"/>
                  </a:lnTo>
                  <a:cubicBezTo>
                    <a:pt x="277812" y="1438274"/>
                    <a:pt x="277019" y="1469231"/>
                    <a:pt x="276225" y="1500187"/>
                  </a:cubicBezTo>
                  <a:lnTo>
                    <a:pt x="269081" y="1552575"/>
                  </a:lnTo>
                  <a:lnTo>
                    <a:pt x="259556" y="1588293"/>
                  </a:lnTo>
                  <a:lnTo>
                    <a:pt x="242887" y="1609725"/>
                  </a:lnTo>
                  <a:lnTo>
                    <a:pt x="216693" y="1624012"/>
                  </a:lnTo>
                  <a:lnTo>
                    <a:pt x="192881" y="1628775"/>
                  </a:lnTo>
                  <a:lnTo>
                    <a:pt x="171450" y="1626393"/>
                  </a:lnTo>
                  <a:lnTo>
                    <a:pt x="154781" y="1614487"/>
                  </a:lnTo>
                  <a:lnTo>
                    <a:pt x="133350" y="1588293"/>
                  </a:lnTo>
                  <a:lnTo>
                    <a:pt x="102393" y="1521618"/>
                  </a:lnTo>
                  <a:lnTo>
                    <a:pt x="71437" y="1416843"/>
                  </a:lnTo>
                  <a:lnTo>
                    <a:pt x="54768" y="1335881"/>
                  </a:lnTo>
                  <a:lnTo>
                    <a:pt x="61912" y="1283493"/>
                  </a:lnTo>
                  <a:lnTo>
                    <a:pt x="71437" y="1223962"/>
                  </a:lnTo>
                  <a:lnTo>
                    <a:pt x="71437" y="983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3A5A39A-A043-3742-806B-88101472D831}"/>
                </a:ext>
              </a:extLst>
            </p:cNvPr>
            <p:cNvSpPr/>
            <p:nvPr/>
          </p:nvSpPr>
          <p:spPr>
            <a:xfrm>
              <a:off x="3360738" y="3295650"/>
              <a:ext cx="1795462" cy="1744663"/>
            </a:xfrm>
            <a:custGeom>
              <a:avLst/>
              <a:gdLst>
                <a:gd name="connsiteX0" fmla="*/ 1102519 w 1795462"/>
                <a:gd name="connsiteY0" fmla="*/ 233363 h 1745456"/>
                <a:gd name="connsiteX1" fmla="*/ 833437 w 1795462"/>
                <a:gd name="connsiteY1" fmla="*/ 271463 h 1745456"/>
                <a:gd name="connsiteX2" fmla="*/ 585787 w 1795462"/>
                <a:gd name="connsiteY2" fmla="*/ 326231 h 1745456"/>
                <a:gd name="connsiteX3" fmla="*/ 352425 w 1795462"/>
                <a:gd name="connsiteY3" fmla="*/ 383381 h 1745456"/>
                <a:gd name="connsiteX4" fmla="*/ 38100 w 1795462"/>
                <a:gd name="connsiteY4" fmla="*/ 459581 h 1745456"/>
                <a:gd name="connsiteX5" fmla="*/ 0 w 1795462"/>
                <a:gd name="connsiteY5" fmla="*/ 314325 h 1745456"/>
                <a:gd name="connsiteX6" fmla="*/ 147637 w 1795462"/>
                <a:gd name="connsiteY6" fmla="*/ 276225 h 1745456"/>
                <a:gd name="connsiteX7" fmla="*/ 421481 w 1795462"/>
                <a:gd name="connsiteY7" fmla="*/ 209550 h 1745456"/>
                <a:gd name="connsiteX8" fmla="*/ 652462 w 1795462"/>
                <a:gd name="connsiteY8" fmla="*/ 157163 h 1745456"/>
                <a:gd name="connsiteX9" fmla="*/ 928687 w 1795462"/>
                <a:gd name="connsiteY9" fmla="*/ 102394 h 1745456"/>
                <a:gd name="connsiteX10" fmla="*/ 1143000 w 1795462"/>
                <a:gd name="connsiteY10" fmla="*/ 73819 h 1745456"/>
                <a:gd name="connsiteX11" fmla="*/ 1343025 w 1795462"/>
                <a:gd name="connsiteY11" fmla="*/ 42863 h 1745456"/>
                <a:gd name="connsiteX12" fmla="*/ 1373981 w 1795462"/>
                <a:gd name="connsiteY12" fmla="*/ 30956 h 1745456"/>
                <a:gd name="connsiteX13" fmla="*/ 1445419 w 1795462"/>
                <a:gd name="connsiteY13" fmla="*/ 0 h 1745456"/>
                <a:gd name="connsiteX14" fmla="*/ 1457325 w 1795462"/>
                <a:gd name="connsiteY14" fmla="*/ 0 h 1745456"/>
                <a:gd name="connsiteX15" fmla="*/ 1500187 w 1795462"/>
                <a:gd name="connsiteY15" fmla="*/ 4763 h 1745456"/>
                <a:gd name="connsiteX16" fmla="*/ 1569244 w 1795462"/>
                <a:gd name="connsiteY16" fmla="*/ 30956 h 1745456"/>
                <a:gd name="connsiteX17" fmla="*/ 1612106 w 1795462"/>
                <a:gd name="connsiteY17" fmla="*/ 52388 h 1745456"/>
                <a:gd name="connsiteX18" fmla="*/ 1671637 w 1795462"/>
                <a:gd name="connsiteY18" fmla="*/ 85725 h 1745456"/>
                <a:gd name="connsiteX19" fmla="*/ 1714500 w 1795462"/>
                <a:gd name="connsiteY19" fmla="*/ 107156 h 1745456"/>
                <a:gd name="connsiteX20" fmla="*/ 1752600 w 1795462"/>
                <a:gd name="connsiteY20" fmla="*/ 126206 h 1745456"/>
                <a:gd name="connsiteX21" fmla="*/ 1776412 w 1795462"/>
                <a:gd name="connsiteY21" fmla="*/ 142875 h 1745456"/>
                <a:gd name="connsiteX22" fmla="*/ 1788319 w 1795462"/>
                <a:gd name="connsiteY22" fmla="*/ 164306 h 1745456"/>
                <a:gd name="connsiteX23" fmla="*/ 1795462 w 1795462"/>
                <a:gd name="connsiteY23" fmla="*/ 188119 h 1745456"/>
                <a:gd name="connsiteX24" fmla="*/ 1785937 w 1795462"/>
                <a:gd name="connsiteY24" fmla="*/ 219075 h 1745456"/>
                <a:gd name="connsiteX25" fmla="*/ 1759744 w 1795462"/>
                <a:gd name="connsiteY25" fmla="*/ 269081 h 1745456"/>
                <a:gd name="connsiteX26" fmla="*/ 1745456 w 1795462"/>
                <a:gd name="connsiteY26" fmla="*/ 311944 h 1745456"/>
                <a:gd name="connsiteX27" fmla="*/ 1733550 w 1795462"/>
                <a:gd name="connsiteY27" fmla="*/ 490538 h 1745456"/>
                <a:gd name="connsiteX28" fmla="*/ 1704975 w 1795462"/>
                <a:gd name="connsiteY28" fmla="*/ 1004888 h 1745456"/>
                <a:gd name="connsiteX29" fmla="*/ 1697831 w 1795462"/>
                <a:gd name="connsiteY29" fmla="*/ 1150144 h 1745456"/>
                <a:gd name="connsiteX30" fmla="*/ 1693069 w 1795462"/>
                <a:gd name="connsiteY30" fmla="*/ 1345406 h 1745456"/>
                <a:gd name="connsiteX31" fmla="*/ 1676400 w 1795462"/>
                <a:gd name="connsiteY31" fmla="*/ 1502569 h 1745456"/>
                <a:gd name="connsiteX32" fmla="*/ 1657350 w 1795462"/>
                <a:gd name="connsiteY32" fmla="*/ 1552575 h 1745456"/>
                <a:gd name="connsiteX33" fmla="*/ 1624012 w 1795462"/>
                <a:gd name="connsiteY33" fmla="*/ 1607344 h 1745456"/>
                <a:gd name="connsiteX34" fmla="*/ 1595437 w 1795462"/>
                <a:gd name="connsiteY34" fmla="*/ 1654969 h 1745456"/>
                <a:gd name="connsiteX35" fmla="*/ 1566862 w 1795462"/>
                <a:gd name="connsiteY35" fmla="*/ 1695450 h 1745456"/>
                <a:gd name="connsiteX36" fmla="*/ 1521619 w 1795462"/>
                <a:gd name="connsiteY36" fmla="*/ 1738313 h 1745456"/>
                <a:gd name="connsiteX37" fmla="*/ 1502569 w 1795462"/>
                <a:gd name="connsiteY37" fmla="*/ 1745456 h 1745456"/>
                <a:gd name="connsiteX38" fmla="*/ 1493044 w 1795462"/>
                <a:gd name="connsiteY38" fmla="*/ 1743075 h 1745456"/>
                <a:gd name="connsiteX39" fmla="*/ 1473994 w 1795462"/>
                <a:gd name="connsiteY39" fmla="*/ 1728788 h 1745456"/>
                <a:gd name="connsiteX40" fmla="*/ 1440656 w 1795462"/>
                <a:gd name="connsiteY40" fmla="*/ 1688306 h 1745456"/>
                <a:gd name="connsiteX41" fmla="*/ 1404937 w 1795462"/>
                <a:gd name="connsiteY41" fmla="*/ 1645444 h 1745456"/>
                <a:gd name="connsiteX42" fmla="*/ 1373981 w 1795462"/>
                <a:gd name="connsiteY42" fmla="*/ 1600200 h 1745456"/>
                <a:gd name="connsiteX43" fmla="*/ 1471612 w 1795462"/>
                <a:gd name="connsiteY43" fmla="*/ 1250156 h 1745456"/>
                <a:gd name="connsiteX44" fmla="*/ 1478756 w 1795462"/>
                <a:gd name="connsiteY44" fmla="*/ 1064419 h 1745456"/>
                <a:gd name="connsiteX45" fmla="*/ 1493044 w 1795462"/>
                <a:gd name="connsiteY45" fmla="*/ 533400 h 1745456"/>
                <a:gd name="connsiteX46" fmla="*/ 1493044 w 1795462"/>
                <a:gd name="connsiteY46" fmla="*/ 290513 h 1745456"/>
                <a:gd name="connsiteX47" fmla="*/ 1488281 w 1795462"/>
                <a:gd name="connsiteY47" fmla="*/ 254794 h 1745456"/>
                <a:gd name="connsiteX48" fmla="*/ 1478756 w 1795462"/>
                <a:gd name="connsiteY48" fmla="*/ 238125 h 1745456"/>
                <a:gd name="connsiteX49" fmla="*/ 1462087 w 1795462"/>
                <a:gd name="connsiteY49" fmla="*/ 223838 h 1745456"/>
                <a:gd name="connsiteX50" fmla="*/ 1438275 w 1795462"/>
                <a:gd name="connsiteY50" fmla="*/ 211931 h 1745456"/>
                <a:gd name="connsiteX51" fmla="*/ 1404937 w 1795462"/>
                <a:gd name="connsiteY51" fmla="*/ 200025 h 1745456"/>
                <a:gd name="connsiteX52" fmla="*/ 1350169 w 1795462"/>
                <a:gd name="connsiteY52" fmla="*/ 200025 h 1745456"/>
                <a:gd name="connsiteX53" fmla="*/ 1102519 w 1795462"/>
                <a:gd name="connsiteY53" fmla="*/ 233363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5462" h="1745456">
                  <a:moveTo>
                    <a:pt x="1102519" y="233363"/>
                  </a:moveTo>
                  <a:lnTo>
                    <a:pt x="833437" y="271463"/>
                  </a:lnTo>
                  <a:lnTo>
                    <a:pt x="585787" y="326231"/>
                  </a:lnTo>
                  <a:lnTo>
                    <a:pt x="352425" y="383381"/>
                  </a:lnTo>
                  <a:lnTo>
                    <a:pt x="38100" y="459581"/>
                  </a:lnTo>
                  <a:lnTo>
                    <a:pt x="0" y="314325"/>
                  </a:lnTo>
                  <a:lnTo>
                    <a:pt x="147637" y="276225"/>
                  </a:lnTo>
                  <a:lnTo>
                    <a:pt x="421481" y="209550"/>
                  </a:lnTo>
                  <a:lnTo>
                    <a:pt x="652462" y="157163"/>
                  </a:lnTo>
                  <a:lnTo>
                    <a:pt x="928687" y="102394"/>
                  </a:lnTo>
                  <a:lnTo>
                    <a:pt x="1143000" y="73819"/>
                  </a:lnTo>
                  <a:lnTo>
                    <a:pt x="1343025" y="42863"/>
                  </a:lnTo>
                  <a:lnTo>
                    <a:pt x="1373981" y="30956"/>
                  </a:lnTo>
                  <a:lnTo>
                    <a:pt x="1445419" y="0"/>
                  </a:lnTo>
                  <a:lnTo>
                    <a:pt x="1457325" y="0"/>
                  </a:lnTo>
                  <a:lnTo>
                    <a:pt x="1500187" y="4763"/>
                  </a:lnTo>
                  <a:lnTo>
                    <a:pt x="1569244" y="30956"/>
                  </a:lnTo>
                  <a:lnTo>
                    <a:pt x="1612106" y="52388"/>
                  </a:lnTo>
                  <a:lnTo>
                    <a:pt x="1671637" y="85725"/>
                  </a:lnTo>
                  <a:lnTo>
                    <a:pt x="1714500" y="107156"/>
                  </a:lnTo>
                  <a:lnTo>
                    <a:pt x="1752600" y="126206"/>
                  </a:lnTo>
                  <a:lnTo>
                    <a:pt x="1776412" y="142875"/>
                  </a:lnTo>
                  <a:lnTo>
                    <a:pt x="1788319" y="164306"/>
                  </a:lnTo>
                  <a:lnTo>
                    <a:pt x="1795462" y="188119"/>
                  </a:lnTo>
                  <a:lnTo>
                    <a:pt x="1785937" y="219075"/>
                  </a:lnTo>
                  <a:lnTo>
                    <a:pt x="1759744" y="269081"/>
                  </a:lnTo>
                  <a:lnTo>
                    <a:pt x="1745456" y="311944"/>
                  </a:lnTo>
                  <a:lnTo>
                    <a:pt x="1733550" y="490538"/>
                  </a:lnTo>
                  <a:lnTo>
                    <a:pt x="1704975" y="1004888"/>
                  </a:lnTo>
                  <a:lnTo>
                    <a:pt x="1697831" y="1150144"/>
                  </a:lnTo>
                  <a:lnTo>
                    <a:pt x="1693069" y="1345406"/>
                  </a:lnTo>
                  <a:lnTo>
                    <a:pt x="1676400" y="1502569"/>
                  </a:lnTo>
                  <a:lnTo>
                    <a:pt x="1657350" y="1552575"/>
                  </a:lnTo>
                  <a:lnTo>
                    <a:pt x="1624012" y="1607344"/>
                  </a:lnTo>
                  <a:lnTo>
                    <a:pt x="1595437" y="1654969"/>
                  </a:lnTo>
                  <a:lnTo>
                    <a:pt x="1566862" y="1695450"/>
                  </a:lnTo>
                  <a:lnTo>
                    <a:pt x="1521619" y="1738313"/>
                  </a:lnTo>
                  <a:lnTo>
                    <a:pt x="1502569" y="1745456"/>
                  </a:lnTo>
                  <a:lnTo>
                    <a:pt x="1493044" y="1743075"/>
                  </a:lnTo>
                  <a:lnTo>
                    <a:pt x="1473994" y="1728788"/>
                  </a:lnTo>
                  <a:lnTo>
                    <a:pt x="1440656" y="1688306"/>
                  </a:lnTo>
                  <a:lnTo>
                    <a:pt x="1404937" y="1645444"/>
                  </a:lnTo>
                  <a:lnTo>
                    <a:pt x="1373981" y="1600200"/>
                  </a:lnTo>
                  <a:lnTo>
                    <a:pt x="1471612" y="1250156"/>
                  </a:lnTo>
                  <a:lnTo>
                    <a:pt x="1478756" y="1064419"/>
                  </a:lnTo>
                  <a:lnTo>
                    <a:pt x="1493044" y="533400"/>
                  </a:lnTo>
                  <a:lnTo>
                    <a:pt x="1493044" y="290513"/>
                  </a:lnTo>
                  <a:lnTo>
                    <a:pt x="1488281" y="254794"/>
                  </a:lnTo>
                  <a:lnTo>
                    <a:pt x="1478756" y="238125"/>
                  </a:lnTo>
                  <a:lnTo>
                    <a:pt x="1462087" y="223838"/>
                  </a:lnTo>
                  <a:lnTo>
                    <a:pt x="1438275" y="211931"/>
                  </a:lnTo>
                  <a:lnTo>
                    <a:pt x="1404937" y="200025"/>
                  </a:lnTo>
                  <a:lnTo>
                    <a:pt x="1350169" y="200025"/>
                  </a:lnTo>
                  <a:lnTo>
                    <a:pt x="11025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D5F5053-28A0-2C4F-BC94-00BDF22ED0DF}"/>
                </a:ext>
              </a:extLst>
            </p:cNvPr>
            <p:cNvSpPr/>
            <p:nvPr/>
          </p:nvSpPr>
          <p:spPr>
            <a:xfrm>
              <a:off x="4341813" y="4476750"/>
              <a:ext cx="534987" cy="455613"/>
            </a:xfrm>
            <a:custGeom>
              <a:avLst/>
              <a:gdLst>
                <a:gd name="connsiteX0" fmla="*/ 200025 w 535781"/>
                <a:gd name="connsiteY0" fmla="*/ 166688 h 454819"/>
                <a:gd name="connsiteX1" fmla="*/ 330994 w 535781"/>
                <a:gd name="connsiteY1" fmla="*/ 178594 h 454819"/>
                <a:gd name="connsiteX2" fmla="*/ 376237 w 535781"/>
                <a:gd name="connsiteY2" fmla="*/ 176213 h 454819"/>
                <a:gd name="connsiteX3" fmla="*/ 409575 w 535781"/>
                <a:gd name="connsiteY3" fmla="*/ 166688 h 454819"/>
                <a:gd name="connsiteX4" fmla="*/ 440531 w 535781"/>
                <a:gd name="connsiteY4" fmla="*/ 147638 h 454819"/>
                <a:gd name="connsiteX5" fmla="*/ 464344 w 535781"/>
                <a:gd name="connsiteY5" fmla="*/ 123825 h 454819"/>
                <a:gd name="connsiteX6" fmla="*/ 535781 w 535781"/>
                <a:gd name="connsiteY6" fmla="*/ 0 h 454819"/>
                <a:gd name="connsiteX7" fmla="*/ 440531 w 535781"/>
                <a:gd name="connsiteY7" fmla="*/ 454819 h 454819"/>
                <a:gd name="connsiteX8" fmla="*/ 390525 w 535781"/>
                <a:gd name="connsiteY8" fmla="*/ 419100 h 454819"/>
                <a:gd name="connsiteX9" fmla="*/ 361950 w 535781"/>
                <a:gd name="connsiteY9" fmla="*/ 392906 h 454819"/>
                <a:gd name="connsiteX10" fmla="*/ 321469 w 535781"/>
                <a:gd name="connsiteY10" fmla="*/ 359569 h 454819"/>
                <a:gd name="connsiteX11" fmla="*/ 273844 w 535781"/>
                <a:gd name="connsiteY11" fmla="*/ 328613 h 454819"/>
                <a:gd name="connsiteX12" fmla="*/ 216694 w 535781"/>
                <a:gd name="connsiteY12" fmla="*/ 290513 h 454819"/>
                <a:gd name="connsiteX13" fmla="*/ 154781 w 535781"/>
                <a:gd name="connsiteY13" fmla="*/ 259556 h 454819"/>
                <a:gd name="connsiteX14" fmla="*/ 104775 w 535781"/>
                <a:gd name="connsiteY14" fmla="*/ 235744 h 454819"/>
                <a:gd name="connsiteX15" fmla="*/ 47625 w 535781"/>
                <a:gd name="connsiteY15" fmla="*/ 214313 h 454819"/>
                <a:gd name="connsiteX16" fmla="*/ 23812 w 535781"/>
                <a:gd name="connsiteY16" fmla="*/ 204788 h 454819"/>
                <a:gd name="connsiteX17" fmla="*/ 4762 w 535781"/>
                <a:gd name="connsiteY17" fmla="*/ 190500 h 454819"/>
                <a:gd name="connsiteX18" fmla="*/ 0 w 535781"/>
                <a:gd name="connsiteY18" fmla="*/ 178594 h 454819"/>
                <a:gd name="connsiteX19" fmla="*/ 7144 w 535781"/>
                <a:gd name="connsiteY19" fmla="*/ 164306 h 454819"/>
                <a:gd name="connsiteX20" fmla="*/ 19050 w 535781"/>
                <a:gd name="connsiteY20" fmla="*/ 154781 h 454819"/>
                <a:gd name="connsiteX21" fmla="*/ 200025 w 535781"/>
                <a:gd name="connsiteY21" fmla="*/ 166688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781" h="454819">
                  <a:moveTo>
                    <a:pt x="200025" y="166688"/>
                  </a:moveTo>
                  <a:lnTo>
                    <a:pt x="330994" y="178594"/>
                  </a:lnTo>
                  <a:lnTo>
                    <a:pt x="376237" y="176213"/>
                  </a:lnTo>
                  <a:lnTo>
                    <a:pt x="409575" y="166688"/>
                  </a:lnTo>
                  <a:lnTo>
                    <a:pt x="440531" y="147638"/>
                  </a:lnTo>
                  <a:lnTo>
                    <a:pt x="464344" y="123825"/>
                  </a:lnTo>
                  <a:lnTo>
                    <a:pt x="535781" y="0"/>
                  </a:lnTo>
                  <a:lnTo>
                    <a:pt x="440531" y="454819"/>
                  </a:lnTo>
                  <a:lnTo>
                    <a:pt x="390525" y="419100"/>
                  </a:lnTo>
                  <a:lnTo>
                    <a:pt x="361950" y="392906"/>
                  </a:lnTo>
                  <a:lnTo>
                    <a:pt x="321469" y="359569"/>
                  </a:lnTo>
                  <a:lnTo>
                    <a:pt x="273844" y="328613"/>
                  </a:lnTo>
                  <a:lnTo>
                    <a:pt x="216694" y="290513"/>
                  </a:lnTo>
                  <a:lnTo>
                    <a:pt x="154781" y="259556"/>
                  </a:lnTo>
                  <a:lnTo>
                    <a:pt x="104775" y="235744"/>
                  </a:lnTo>
                  <a:lnTo>
                    <a:pt x="47625" y="214313"/>
                  </a:lnTo>
                  <a:lnTo>
                    <a:pt x="23812" y="204788"/>
                  </a:lnTo>
                  <a:lnTo>
                    <a:pt x="4762" y="190500"/>
                  </a:lnTo>
                  <a:lnTo>
                    <a:pt x="0" y="178594"/>
                  </a:lnTo>
                  <a:lnTo>
                    <a:pt x="7144" y="164306"/>
                  </a:lnTo>
                  <a:lnTo>
                    <a:pt x="19050" y="154781"/>
                  </a:lnTo>
                  <a:lnTo>
                    <a:pt x="200025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781A9C7-F8C7-534F-BFE8-5116A1170FB1}"/>
                </a:ext>
              </a:extLst>
            </p:cNvPr>
            <p:cNvSpPr/>
            <p:nvPr/>
          </p:nvSpPr>
          <p:spPr>
            <a:xfrm rot="16200000">
              <a:off x="2636838" y="4189413"/>
              <a:ext cx="2881312" cy="423862"/>
            </a:xfrm>
            <a:custGeom>
              <a:avLst/>
              <a:gdLst>
                <a:gd name="connsiteX0" fmla="*/ 1512094 w 2881313"/>
                <a:gd name="connsiteY0" fmla="*/ 340519 h 423863"/>
                <a:gd name="connsiteX1" fmla="*/ 983457 w 2881313"/>
                <a:gd name="connsiteY1" fmla="*/ 342900 h 423863"/>
                <a:gd name="connsiteX2" fmla="*/ 659607 w 2881313"/>
                <a:gd name="connsiteY2" fmla="*/ 342900 h 423863"/>
                <a:gd name="connsiteX3" fmla="*/ 507207 w 2881313"/>
                <a:gd name="connsiteY3" fmla="*/ 340519 h 423863"/>
                <a:gd name="connsiteX4" fmla="*/ 411957 w 2881313"/>
                <a:gd name="connsiteY4" fmla="*/ 340519 h 423863"/>
                <a:gd name="connsiteX5" fmla="*/ 316707 w 2881313"/>
                <a:gd name="connsiteY5" fmla="*/ 333375 h 423863"/>
                <a:gd name="connsiteX6" fmla="*/ 266700 w 2881313"/>
                <a:gd name="connsiteY6" fmla="*/ 330994 h 423863"/>
                <a:gd name="connsiteX7" fmla="*/ 216694 w 2881313"/>
                <a:gd name="connsiteY7" fmla="*/ 326231 h 423863"/>
                <a:gd name="connsiteX8" fmla="*/ 138113 w 2881313"/>
                <a:gd name="connsiteY8" fmla="*/ 316706 h 423863"/>
                <a:gd name="connsiteX9" fmla="*/ 88107 w 2881313"/>
                <a:gd name="connsiteY9" fmla="*/ 307181 h 423863"/>
                <a:gd name="connsiteX10" fmla="*/ 54769 w 2881313"/>
                <a:gd name="connsiteY10" fmla="*/ 297656 h 423863"/>
                <a:gd name="connsiteX11" fmla="*/ 30957 w 2881313"/>
                <a:gd name="connsiteY11" fmla="*/ 285750 h 423863"/>
                <a:gd name="connsiteX12" fmla="*/ 16669 w 2881313"/>
                <a:gd name="connsiteY12" fmla="*/ 276225 h 423863"/>
                <a:gd name="connsiteX13" fmla="*/ 4763 w 2881313"/>
                <a:gd name="connsiteY13" fmla="*/ 264319 h 423863"/>
                <a:gd name="connsiteX14" fmla="*/ 0 w 2881313"/>
                <a:gd name="connsiteY14" fmla="*/ 252413 h 423863"/>
                <a:gd name="connsiteX15" fmla="*/ 0 w 2881313"/>
                <a:gd name="connsiteY15" fmla="*/ 235744 h 423863"/>
                <a:gd name="connsiteX16" fmla="*/ 2382 w 2881313"/>
                <a:gd name="connsiteY16" fmla="*/ 211931 h 423863"/>
                <a:gd name="connsiteX17" fmla="*/ 16669 w 2881313"/>
                <a:gd name="connsiteY17" fmla="*/ 190500 h 423863"/>
                <a:gd name="connsiteX18" fmla="*/ 52388 w 2881313"/>
                <a:gd name="connsiteY18" fmla="*/ 161925 h 423863"/>
                <a:gd name="connsiteX19" fmla="*/ 100013 w 2881313"/>
                <a:gd name="connsiteY19" fmla="*/ 138113 h 423863"/>
                <a:gd name="connsiteX20" fmla="*/ 145257 w 2881313"/>
                <a:gd name="connsiteY20" fmla="*/ 119063 h 423863"/>
                <a:gd name="connsiteX21" fmla="*/ 195263 w 2881313"/>
                <a:gd name="connsiteY21" fmla="*/ 102394 h 423863"/>
                <a:gd name="connsiteX22" fmla="*/ 273844 w 2881313"/>
                <a:gd name="connsiteY22" fmla="*/ 85725 h 423863"/>
                <a:gd name="connsiteX23" fmla="*/ 385763 w 2881313"/>
                <a:gd name="connsiteY23" fmla="*/ 76200 h 423863"/>
                <a:gd name="connsiteX24" fmla="*/ 438150 w 2881313"/>
                <a:gd name="connsiteY24" fmla="*/ 76200 h 423863"/>
                <a:gd name="connsiteX25" fmla="*/ 495300 w 2881313"/>
                <a:gd name="connsiteY25" fmla="*/ 85725 h 423863"/>
                <a:gd name="connsiteX26" fmla="*/ 614363 w 2881313"/>
                <a:gd name="connsiteY26" fmla="*/ 104775 h 423863"/>
                <a:gd name="connsiteX27" fmla="*/ 750094 w 2881313"/>
                <a:gd name="connsiteY27" fmla="*/ 123825 h 423863"/>
                <a:gd name="connsiteX28" fmla="*/ 1176338 w 2881313"/>
                <a:gd name="connsiteY28" fmla="*/ 130969 h 423863"/>
                <a:gd name="connsiteX29" fmla="*/ 1674019 w 2881313"/>
                <a:gd name="connsiteY29" fmla="*/ 138113 h 423863"/>
                <a:gd name="connsiteX30" fmla="*/ 2231232 w 2881313"/>
                <a:gd name="connsiteY30" fmla="*/ 140494 h 423863"/>
                <a:gd name="connsiteX31" fmla="*/ 2386013 w 2881313"/>
                <a:gd name="connsiteY31" fmla="*/ 142875 h 423863"/>
                <a:gd name="connsiteX32" fmla="*/ 2569369 w 2881313"/>
                <a:gd name="connsiteY32" fmla="*/ 145256 h 423863"/>
                <a:gd name="connsiteX33" fmla="*/ 2640807 w 2881313"/>
                <a:gd name="connsiteY33" fmla="*/ 138113 h 423863"/>
                <a:gd name="connsiteX34" fmla="*/ 2681288 w 2881313"/>
                <a:gd name="connsiteY34" fmla="*/ 128588 h 423863"/>
                <a:gd name="connsiteX35" fmla="*/ 2721769 w 2881313"/>
                <a:gd name="connsiteY35" fmla="*/ 111919 h 423863"/>
                <a:gd name="connsiteX36" fmla="*/ 2759869 w 2881313"/>
                <a:gd name="connsiteY36" fmla="*/ 85725 h 423863"/>
                <a:gd name="connsiteX37" fmla="*/ 2795588 w 2881313"/>
                <a:gd name="connsiteY37" fmla="*/ 50006 h 423863"/>
                <a:gd name="connsiteX38" fmla="*/ 2824163 w 2881313"/>
                <a:gd name="connsiteY38" fmla="*/ 19050 h 423863"/>
                <a:gd name="connsiteX39" fmla="*/ 2845594 w 2881313"/>
                <a:gd name="connsiteY39" fmla="*/ 4763 h 423863"/>
                <a:gd name="connsiteX40" fmla="*/ 2862263 w 2881313"/>
                <a:gd name="connsiteY40" fmla="*/ 0 h 423863"/>
                <a:gd name="connsiteX41" fmla="*/ 2874169 w 2881313"/>
                <a:gd name="connsiteY41" fmla="*/ 9525 h 423863"/>
                <a:gd name="connsiteX42" fmla="*/ 2881313 w 2881313"/>
                <a:gd name="connsiteY42" fmla="*/ 26194 h 423863"/>
                <a:gd name="connsiteX43" fmla="*/ 2878932 w 2881313"/>
                <a:gd name="connsiteY43" fmla="*/ 57150 h 423863"/>
                <a:gd name="connsiteX44" fmla="*/ 2840832 w 2881313"/>
                <a:gd name="connsiteY44" fmla="*/ 142875 h 423863"/>
                <a:gd name="connsiteX45" fmla="*/ 2788444 w 2881313"/>
                <a:gd name="connsiteY45" fmla="*/ 269081 h 423863"/>
                <a:gd name="connsiteX46" fmla="*/ 2752725 w 2881313"/>
                <a:gd name="connsiteY46" fmla="*/ 352425 h 423863"/>
                <a:gd name="connsiteX47" fmla="*/ 2728913 w 2881313"/>
                <a:gd name="connsiteY47" fmla="*/ 381000 h 423863"/>
                <a:gd name="connsiteX48" fmla="*/ 2697957 w 2881313"/>
                <a:gd name="connsiteY48" fmla="*/ 414338 h 423863"/>
                <a:gd name="connsiteX49" fmla="*/ 2674144 w 2881313"/>
                <a:gd name="connsiteY49" fmla="*/ 423863 h 423863"/>
                <a:gd name="connsiteX50" fmla="*/ 2647950 w 2881313"/>
                <a:gd name="connsiteY50" fmla="*/ 421481 h 423863"/>
                <a:gd name="connsiteX51" fmla="*/ 2624138 w 2881313"/>
                <a:gd name="connsiteY51" fmla="*/ 404813 h 423863"/>
                <a:gd name="connsiteX52" fmla="*/ 2593182 w 2881313"/>
                <a:gd name="connsiteY52" fmla="*/ 390525 h 423863"/>
                <a:gd name="connsiteX53" fmla="*/ 2555082 w 2881313"/>
                <a:gd name="connsiteY53" fmla="*/ 376238 h 423863"/>
                <a:gd name="connsiteX54" fmla="*/ 2414588 w 2881313"/>
                <a:gd name="connsiteY54" fmla="*/ 361950 h 423863"/>
                <a:gd name="connsiteX55" fmla="*/ 2274094 w 2881313"/>
                <a:gd name="connsiteY55" fmla="*/ 338138 h 423863"/>
                <a:gd name="connsiteX56" fmla="*/ 1512094 w 2881313"/>
                <a:gd name="connsiteY56" fmla="*/ 340519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81313" h="423863">
                  <a:moveTo>
                    <a:pt x="1512094" y="340519"/>
                  </a:moveTo>
                  <a:lnTo>
                    <a:pt x="983457" y="342900"/>
                  </a:lnTo>
                  <a:lnTo>
                    <a:pt x="659607" y="342900"/>
                  </a:lnTo>
                  <a:lnTo>
                    <a:pt x="507207" y="340519"/>
                  </a:lnTo>
                  <a:lnTo>
                    <a:pt x="411957" y="340519"/>
                  </a:lnTo>
                  <a:lnTo>
                    <a:pt x="316707" y="333375"/>
                  </a:lnTo>
                  <a:lnTo>
                    <a:pt x="266700" y="330994"/>
                  </a:lnTo>
                  <a:lnTo>
                    <a:pt x="216694" y="326231"/>
                  </a:lnTo>
                  <a:lnTo>
                    <a:pt x="138113" y="316706"/>
                  </a:lnTo>
                  <a:lnTo>
                    <a:pt x="88107" y="307181"/>
                  </a:lnTo>
                  <a:lnTo>
                    <a:pt x="54769" y="297656"/>
                  </a:lnTo>
                  <a:lnTo>
                    <a:pt x="30957" y="285750"/>
                  </a:lnTo>
                  <a:lnTo>
                    <a:pt x="16669" y="276225"/>
                  </a:lnTo>
                  <a:lnTo>
                    <a:pt x="4763" y="264319"/>
                  </a:lnTo>
                  <a:lnTo>
                    <a:pt x="0" y="252413"/>
                  </a:lnTo>
                  <a:lnTo>
                    <a:pt x="0" y="235744"/>
                  </a:lnTo>
                  <a:lnTo>
                    <a:pt x="2382" y="211931"/>
                  </a:lnTo>
                  <a:lnTo>
                    <a:pt x="16669" y="190500"/>
                  </a:lnTo>
                  <a:lnTo>
                    <a:pt x="52388" y="161925"/>
                  </a:lnTo>
                  <a:lnTo>
                    <a:pt x="100013" y="138113"/>
                  </a:lnTo>
                  <a:lnTo>
                    <a:pt x="145257" y="119063"/>
                  </a:lnTo>
                  <a:lnTo>
                    <a:pt x="195263" y="102394"/>
                  </a:lnTo>
                  <a:lnTo>
                    <a:pt x="273844" y="85725"/>
                  </a:lnTo>
                  <a:lnTo>
                    <a:pt x="385763" y="76200"/>
                  </a:lnTo>
                  <a:lnTo>
                    <a:pt x="438150" y="76200"/>
                  </a:lnTo>
                  <a:lnTo>
                    <a:pt x="495300" y="85725"/>
                  </a:lnTo>
                  <a:lnTo>
                    <a:pt x="614363" y="104775"/>
                  </a:lnTo>
                  <a:lnTo>
                    <a:pt x="750094" y="123825"/>
                  </a:lnTo>
                  <a:lnTo>
                    <a:pt x="1176338" y="130969"/>
                  </a:lnTo>
                  <a:lnTo>
                    <a:pt x="1674019" y="138113"/>
                  </a:lnTo>
                  <a:lnTo>
                    <a:pt x="2231232" y="140494"/>
                  </a:lnTo>
                  <a:lnTo>
                    <a:pt x="2386013" y="142875"/>
                  </a:lnTo>
                  <a:lnTo>
                    <a:pt x="2569369" y="145256"/>
                  </a:lnTo>
                  <a:lnTo>
                    <a:pt x="2640807" y="138113"/>
                  </a:lnTo>
                  <a:lnTo>
                    <a:pt x="2681288" y="128588"/>
                  </a:lnTo>
                  <a:lnTo>
                    <a:pt x="2721769" y="111919"/>
                  </a:lnTo>
                  <a:lnTo>
                    <a:pt x="2759869" y="85725"/>
                  </a:lnTo>
                  <a:lnTo>
                    <a:pt x="2795588" y="50006"/>
                  </a:lnTo>
                  <a:lnTo>
                    <a:pt x="2824163" y="19050"/>
                  </a:lnTo>
                  <a:lnTo>
                    <a:pt x="2845594" y="4763"/>
                  </a:lnTo>
                  <a:lnTo>
                    <a:pt x="2862263" y="0"/>
                  </a:lnTo>
                  <a:lnTo>
                    <a:pt x="2874169" y="9525"/>
                  </a:lnTo>
                  <a:lnTo>
                    <a:pt x="2881313" y="26194"/>
                  </a:lnTo>
                  <a:cubicBezTo>
                    <a:pt x="2878866" y="55560"/>
                    <a:pt x="2878932" y="45211"/>
                    <a:pt x="2878932" y="57150"/>
                  </a:cubicBezTo>
                  <a:lnTo>
                    <a:pt x="2840832" y="142875"/>
                  </a:lnTo>
                  <a:lnTo>
                    <a:pt x="2788444" y="269081"/>
                  </a:lnTo>
                  <a:lnTo>
                    <a:pt x="2752725" y="352425"/>
                  </a:lnTo>
                  <a:lnTo>
                    <a:pt x="2728913" y="381000"/>
                  </a:lnTo>
                  <a:lnTo>
                    <a:pt x="2697957" y="414338"/>
                  </a:lnTo>
                  <a:lnTo>
                    <a:pt x="2674144" y="423863"/>
                  </a:lnTo>
                  <a:lnTo>
                    <a:pt x="2647950" y="421481"/>
                  </a:lnTo>
                  <a:lnTo>
                    <a:pt x="2624138" y="404813"/>
                  </a:lnTo>
                  <a:lnTo>
                    <a:pt x="2593182" y="390525"/>
                  </a:lnTo>
                  <a:lnTo>
                    <a:pt x="2555082" y="376238"/>
                  </a:lnTo>
                  <a:lnTo>
                    <a:pt x="2414588" y="361950"/>
                  </a:lnTo>
                  <a:lnTo>
                    <a:pt x="2274094" y="338138"/>
                  </a:lnTo>
                  <a:lnTo>
                    <a:pt x="1512094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84E6F32-A298-BD41-95D6-4E77475D7006}"/>
                </a:ext>
              </a:extLst>
            </p:cNvPr>
            <p:cNvSpPr/>
            <p:nvPr/>
          </p:nvSpPr>
          <p:spPr>
            <a:xfrm>
              <a:off x="6056313" y="5341938"/>
              <a:ext cx="749300" cy="615950"/>
            </a:xfrm>
            <a:custGeom>
              <a:avLst/>
              <a:gdLst>
                <a:gd name="connsiteX0" fmla="*/ 221456 w 750094"/>
                <a:gd name="connsiteY0" fmla="*/ 119062 h 616744"/>
                <a:gd name="connsiteX1" fmla="*/ 516731 w 750094"/>
                <a:gd name="connsiteY1" fmla="*/ 207169 h 616744"/>
                <a:gd name="connsiteX2" fmla="*/ 545306 w 750094"/>
                <a:gd name="connsiteY2" fmla="*/ 211931 h 616744"/>
                <a:gd name="connsiteX3" fmla="*/ 576262 w 750094"/>
                <a:gd name="connsiteY3" fmla="*/ 204787 h 616744"/>
                <a:gd name="connsiteX4" fmla="*/ 611981 w 750094"/>
                <a:gd name="connsiteY4" fmla="*/ 185737 h 616744"/>
                <a:gd name="connsiteX5" fmla="*/ 750094 w 750094"/>
                <a:gd name="connsiteY5" fmla="*/ 0 h 616744"/>
                <a:gd name="connsiteX6" fmla="*/ 595312 w 750094"/>
                <a:gd name="connsiteY6" fmla="*/ 616744 h 616744"/>
                <a:gd name="connsiteX7" fmla="*/ 497681 w 750094"/>
                <a:gd name="connsiteY7" fmla="*/ 528637 h 616744"/>
                <a:gd name="connsiteX8" fmla="*/ 445294 w 750094"/>
                <a:gd name="connsiteY8" fmla="*/ 464344 h 616744"/>
                <a:gd name="connsiteX9" fmla="*/ 395287 w 750094"/>
                <a:gd name="connsiteY9" fmla="*/ 409575 h 616744"/>
                <a:gd name="connsiteX10" fmla="*/ 333375 w 750094"/>
                <a:gd name="connsiteY10" fmla="*/ 354806 h 616744"/>
                <a:gd name="connsiteX11" fmla="*/ 242887 w 750094"/>
                <a:gd name="connsiteY11" fmla="*/ 283369 h 616744"/>
                <a:gd name="connsiteX12" fmla="*/ 154781 w 750094"/>
                <a:gd name="connsiteY12" fmla="*/ 221456 h 616744"/>
                <a:gd name="connsiteX13" fmla="*/ 71437 w 750094"/>
                <a:gd name="connsiteY13" fmla="*/ 169069 h 616744"/>
                <a:gd name="connsiteX14" fmla="*/ 26194 w 750094"/>
                <a:gd name="connsiteY14" fmla="*/ 145256 h 616744"/>
                <a:gd name="connsiteX15" fmla="*/ 7144 w 750094"/>
                <a:gd name="connsiteY15" fmla="*/ 123825 h 616744"/>
                <a:gd name="connsiteX16" fmla="*/ 0 w 750094"/>
                <a:gd name="connsiteY16" fmla="*/ 109537 h 616744"/>
                <a:gd name="connsiteX17" fmla="*/ 0 w 750094"/>
                <a:gd name="connsiteY17" fmla="*/ 95250 h 616744"/>
                <a:gd name="connsiteX18" fmla="*/ 7144 w 750094"/>
                <a:gd name="connsiteY18" fmla="*/ 83344 h 616744"/>
                <a:gd name="connsiteX19" fmla="*/ 35719 w 750094"/>
                <a:gd name="connsiteY19" fmla="*/ 73819 h 616744"/>
                <a:gd name="connsiteX20" fmla="*/ 85725 w 750094"/>
                <a:gd name="connsiteY20" fmla="*/ 80962 h 616744"/>
                <a:gd name="connsiteX21" fmla="*/ 221456 w 750094"/>
                <a:gd name="connsiteY21" fmla="*/ 1190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0094" h="616744">
                  <a:moveTo>
                    <a:pt x="221456" y="119062"/>
                  </a:moveTo>
                  <a:lnTo>
                    <a:pt x="516731" y="207169"/>
                  </a:lnTo>
                  <a:lnTo>
                    <a:pt x="545306" y="211931"/>
                  </a:lnTo>
                  <a:lnTo>
                    <a:pt x="576262" y="204787"/>
                  </a:lnTo>
                  <a:lnTo>
                    <a:pt x="611981" y="185737"/>
                  </a:lnTo>
                  <a:lnTo>
                    <a:pt x="750094" y="0"/>
                  </a:lnTo>
                  <a:lnTo>
                    <a:pt x="595312" y="616744"/>
                  </a:lnTo>
                  <a:lnTo>
                    <a:pt x="497681" y="528637"/>
                  </a:lnTo>
                  <a:lnTo>
                    <a:pt x="445294" y="464344"/>
                  </a:lnTo>
                  <a:lnTo>
                    <a:pt x="395287" y="409575"/>
                  </a:lnTo>
                  <a:lnTo>
                    <a:pt x="333375" y="354806"/>
                  </a:lnTo>
                  <a:lnTo>
                    <a:pt x="242887" y="283369"/>
                  </a:lnTo>
                  <a:lnTo>
                    <a:pt x="154781" y="221456"/>
                  </a:lnTo>
                  <a:lnTo>
                    <a:pt x="71437" y="169069"/>
                  </a:lnTo>
                  <a:lnTo>
                    <a:pt x="26194" y="145256"/>
                  </a:lnTo>
                  <a:lnTo>
                    <a:pt x="7144" y="123825"/>
                  </a:lnTo>
                  <a:lnTo>
                    <a:pt x="0" y="109537"/>
                  </a:lnTo>
                  <a:lnTo>
                    <a:pt x="0" y="95250"/>
                  </a:lnTo>
                  <a:lnTo>
                    <a:pt x="7144" y="83344"/>
                  </a:lnTo>
                  <a:lnTo>
                    <a:pt x="35719" y="73819"/>
                  </a:lnTo>
                  <a:lnTo>
                    <a:pt x="85725" y="80962"/>
                  </a:lnTo>
                  <a:lnTo>
                    <a:pt x="221456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50963115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まちがえやすい漢字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治 努 倉 札 功 器 英 牧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06217176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26FE8F8-D7B2-0C40-85AE-17088450A45A}"/>
              </a:ext>
            </a:extLst>
          </p:cNvPr>
          <p:cNvSpPr/>
          <p:nvPr/>
        </p:nvSpPr>
        <p:spPr>
          <a:xfrm>
            <a:off x="3157538" y="1674813"/>
            <a:ext cx="806450" cy="733425"/>
          </a:xfrm>
          <a:custGeom>
            <a:avLst/>
            <a:gdLst>
              <a:gd name="connsiteX0" fmla="*/ 442912 w 807243"/>
              <a:gd name="connsiteY0" fmla="*/ 573881 h 733425"/>
              <a:gd name="connsiteX1" fmla="*/ 338137 w 807243"/>
              <a:gd name="connsiteY1" fmla="*/ 469106 h 733425"/>
              <a:gd name="connsiteX2" fmla="*/ 250031 w 807243"/>
              <a:gd name="connsiteY2" fmla="*/ 371475 h 733425"/>
              <a:gd name="connsiteX3" fmla="*/ 159543 w 807243"/>
              <a:gd name="connsiteY3" fmla="*/ 261937 h 733425"/>
              <a:gd name="connsiteX4" fmla="*/ 78581 w 807243"/>
              <a:gd name="connsiteY4" fmla="*/ 159544 h 733425"/>
              <a:gd name="connsiteX5" fmla="*/ 30956 w 807243"/>
              <a:gd name="connsiteY5" fmla="*/ 95250 h 733425"/>
              <a:gd name="connsiteX6" fmla="*/ 11906 w 807243"/>
              <a:gd name="connsiteY6" fmla="*/ 66675 h 733425"/>
              <a:gd name="connsiteX7" fmla="*/ 2381 w 807243"/>
              <a:gd name="connsiteY7" fmla="*/ 38100 h 733425"/>
              <a:gd name="connsiteX8" fmla="*/ 0 w 807243"/>
              <a:gd name="connsiteY8" fmla="*/ 21431 h 733425"/>
              <a:gd name="connsiteX9" fmla="*/ 2381 w 807243"/>
              <a:gd name="connsiteY9" fmla="*/ 9525 h 733425"/>
              <a:gd name="connsiteX10" fmla="*/ 11906 w 807243"/>
              <a:gd name="connsiteY10" fmla="*/ 2381 h 733425"/>
              <a:gd name="connsiteX11" fmla="*/ 38100 w 807243"/>
              <a:gd name="connsiteY11" fmla="*/ 0 h 733425"/>
              <a:gd name="connsiteX12" fmla="*/ 80962 w 807243"/>
              <a:gd name="connsiteY12" fmla="*/ 4762 h 733425"/>
              <a:gd name="connsiteX13" fmla="*/ 97631 w 807243"/>
              <a:gd name="connsiteY13" fmla="*/ 14287 h 733425"/>
              <a:gd name="connsiteX14" fmla="*/ 126206 w 807243"/>
              <a:gd name="connsiteY14" fmla="*/ 47625 h 733425"/>
              <a:gd name="connsiteX15" fmla="*/ 159543 w 807243"/>
              <a:gd name="connsiteY15" fmla="*/ 73819 h 733425"/>
              <a:gd name="connsiteX16" fmla="*/ 238125 w 807243"/>
              <a:gd name="connsiteY16" fmla="*/ 128587 h 733425"/>
              <a:gd name="connsiteX17" fmla="*/ 300037 w 807243"/>
              <a:gd name="connsiteY17" fmla="*/ 166687 h 733425"/>
              <a:gd name="connsiteX18" fmla="*/ 357187 w 807243"/>
              <a:gd name="connsiteY18" fmla="*/ 197644 h 733425"/>
              <a:gd name="connsiteX19" fmla="*/ 416718 w 807243"/>
              <a:gd name="connsiteY19" fmla="*/ 221456 h 733425"/>
              <a:gd name="connsiteX20" fmla="*/ 495300 w 807243"/>
              <a:gd name="connsiteY20" fmla="*/ 252412 h 733425"/>
              <a:gd name="connsiteX21" fmla="*/ 600075 w 807243"/>
              <a:gd name="connsiteY21" fmla="*/ 285750 h 733425"/>
              <a:gd name="connsiteX22" fmla="*/ 676275 w 807243"/>
              <a:gd name="connsiteY22" fmla="*/ 304800 h 733425"/>
              <a:gd name="connsiteX23" fmla="*/ 700087 w 807243"/>
              <a:gd name="connsiteY23" fmla="*/ 330994 h 733425"/>
              <a:gd name="connsiteX24" fmla="*/ 733425 w 807243"/>
              <a:gd name="connsiteY24" fmla="*/ 381000 h 733425"/>
              <a:gd name="connsiteX25" fmla="*/ 769143 w 807243"/>
              <a:gd name="connsiteY25" fmla="*/ 447675 h 733425"/>
              <a:gd name="connsiteX26" fmla="*/ 800100 w 807243"/>
              <a:gd name="connsiteY26" fmla="*/ 523875 h 733425"/>
              <a:gd name="connsiteX27" fmla="*/ 807243 w 807243"/>
              <a:gd name="connsiteY27" fmla="*/ 583406 h 733425"/>
              <a:gd name="connsiteX28" fmla="*/ 802481 w 807243"/>
              <a:gd name="connsiteY28" fmla="*/ 631031 h 733425"/>
              <a:gd name="connsiteX29" fmla="*/ 790575 w 807243"/>
              <a:gd name="connsiteY29" fmla="*/ 678656 h 733425"/>
              <a:gd name="connsiteX30" fmla="*/ 776287 w 807243"/>
              <a:gd name="connsiteY30" fmla="*/ 707231 h 733425"/>
              <a:gd name="connsiteX31" fmla="*/ 757237 w 807243"/>
              <a:gd name="connsiteY31" fmla="*/ 723900 h 733425"/>
              <a:gd name="connsiteX32" fmla="*/ 723900 w 807243"/>
              <a:gd name="connsiteY32" fmla="*/ 733425 h 733425"/>
              <a:gd name="connsiteX33" fmla="*/ 688181 w 807243"/>
              <a:gd name="connsiteY33" fmla="*/ 728662 h 733425"/>
              <a:gd name="connsiteX34" fmla="*/ 645318 w 807243"/>
              <a:gd name="connsiteY34" fmla="*/ 711994 h 733425"/>
              <a:gd name="connsiteX35" fmla="*/ 597693 w 807243"/>
              <a:gd name="connsiteY35" fmla="*/ 685800 h 733425"/>
              <a:gd name="connsiteX36" fmla="*/ 557212 w 807243"/>
              <a:gd name="connsiteY36" fmla="*/ 659606 h 733425"/>
              <a:gd name="connsiteX37" fmla="*/ 442912 w 807243"/>
              <a:gd name="connsiteY37" fmla="*/ 573881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07243" h="733425">
                <a:moveTo>
                  <a:pt x="442912" y="573881"/>
                </a:moveTo>
                <a:lnTo>
                  <a:pt x="338137" y="469106"/>
                </a:lnTo>
                <a:lnTo>
                  <a:pt x="250031" y="371475"/>
                </a:lnTo>
                <a:lnTo>
                  <a:pt x="159543" y="261937"/>
                </a:lnTo>
                <a:lnTo>
                  <a:pt x="78581" y="159544"/>
                </a:lnTo>
                <a:lnTo>
                  <a:pt x="30956" y="95250"/>
                </a:lnTo>
                <a:lnTo>
                  <a:pt x="11906" y="66675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9525"/>
                </a:lnTo>
                <a:lnTo>
                  <a:pt x="11906" y="2381"/>
                </a:lnTo>
                <a:lnTo>
                  <a:pt x="38100" y="0"/>
                </a:lnTo>
                <a:lnTo>
                  <a:pt x="80962" y="4762"/>
                </a:lnTo>
                <a:lnTo>
                  <a:pt x="97631" y="14287"/>
                </a:lnTo>
                <a:lnTo>
                  <a:pt x="126206" y="47625"/>
                </a:lnTo>
                <a:lnTo>
                  <a:pt x="159543" y="73819"/>
                </a:lnTo>
                <a:lnTo>
                  <a:pt x="238125" y="128587"/>
                </a:lnTo>
                <a:lnTo>
                  <a:pt x="300037" y="166687"/>
                </a:lnTo>
                <a:lnTo>
                  <a:pt x="357187" y="197644"/>
                </a:lnTo>
                <a:lnTo>
                  <a:pt x="416718" y="221456"/>
                </a:lnTo>
                <a:lnTo>
                  <a:pt x="495300" y="252412"/>
                </a:lnTo>
                <a:lnTo>
                  <a:pt x="600075" y="285750"/>
                </a:lnTo>
                <a:lnTo>
                  <a:pt x="676275" y="304800"/>
                </a:lnTo>
                <a:lnTo>
                  <a:pt x="700087" y="330994"/>
                </a:lnTo>
                <a:lnTo>
                  <a:pt x="733425" y="381000"/>
                </a:lnTo>
                <a:lnTo>
                  <a:pt x="769143" y="447675"/>
                </a:lnTo>
                <a:lnTo>
                  <a:pt x="800100" y="523875"/>
                </a:lnTo>
                <a:lnTo>
                  <a:pt x="807243" y="583406"/>
                </a:lnTo>
                <a:lnTo>
                  <a:pt x="802481" y="631031"/>
                </a:lnTo>
                <a:lnTo>
                  <a:pt x="790575" y="678656"/>
                </a:lnTo>
                <a:lnTo>
                  <a:pt x="776287" y="707231"/>
                </a:lnTo>
                <a:lnTo>
                  <a:pt x="757237" y="723900"/>
                </a:lnTo>
                <a:lnTo>
                  <a:pt x="723900" y="733425"/>
                </a:lnTo>
                <a:lnTo>
                  <a:pt x="688181" y="728662"/>
                </a:lnTo>
                <a:lnTo>
                  <a:pt x="645318" y="711994"/>
                </a:lnTo>
                <a:lnTo>
                  <a:pt x="597693" y="685800"/>
                </a:lnTo>
                <a:lnTo>
                  <a:pt x="557212" y="659606"/>
                </a:lnTo>
                <a:lnTo>
                  <a:pt x="442912" y="573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59B4558-9282-AA49-8148-AF880FC54760}"/>
              </a:ext>
            </a:extLst>
          </p:cNvPr>
          <p:cNvSpPr/>
          <p:nvPr/>
        </p:nvSpPr>
        <p:spPr>
          <a:xfrm>
            <a:off x="2757488" y="2859088"/>
            <a:ext cx="776287" cy="600075"/>
          </a:xfrm>
          <a:custGeom>
            <a:avLst/>
            <a:gdLst>
              <a:gd name="connsiteX0" fmla="*/ 423862 w 776287"/>
              <a:gd name="connsiteY0" fmla="*/ 509588 h 600075"/>
              <a:gd name="connsiteX1" fmla="*/ 335756 w 776287"/>
              <a:gd name="connsiteY1" fmla="*/ 442913 h 600075"/>
              <a:gd name="connsiteX2" fmla="*/ 271462 w 776287"/>
              <a:gd name="connsiteY2" fmla="*/ 383382 h 600075"/>
              <a:gd name="connsiteX3" fmla="*/ 185737 w 776287"/>
              <a:gd name="connsiteY3" fmla="*/ 285750 h 600075"/>
              <a:gd name="connsiteX4" fmla="*/ 116681 w 776287"/>
              <a:gd name="connsiteY4" fmla="*/ 209550 h 600075"/>
              <a:gd name="connsiteX5" fmla="*/ 61912 w 776287"/>
              <a:gd name="connsiteY5" fmla="*/ 138113 h 600075"/>
              <a:gd name="connsiteX6" fmla="*/ 23812 w 776287"/>
              <a:gd name="connsiteY6" fmla="*/ 85725 h 600075"/>
              <a:gd name="connsiteX7" fmla="*/ 9525 w 776287"/>
              <a:gd name="connsiteY7" fmla="*/ 52388 h 600075"/>
              <a:gd name="connsiteX8" fmla="*/ 0 w 776287"/>
              <a:gd name="connsiteY8" fmla="*/ 26194 h 600075"/>
              <a:gd name="connsiteX9" fmla="*/ 2381 w 776287"/>
              <a:gd name="connsiteY9" fmla="*/ 9525 h 600075"/>
              <a:gd name="connsiteX10" fmla="*/ 16668 w 776287"/>
              <a:gd name="connsiteY10" fmla="*/ 0 h 600075"/>
              <a:gd name="connsiteX11" fmla="*/ 33337 w 776287"/>
              <a:gd name="connsiteY11" fmla="*/ 0 h 600075"/>
              <a:gd name="connsiteX12" fmla="*/ 59531 w 776287"/>
              <a:gd name="connsiteY12" fmla="*/ 14288 h 600075"/>
              <a:gd name="connsiteX13" fmla="*/ 92868 w 776287"/>
              <a:gd name="connsiteY13" fmla="*/ 35719 h 600075"/>
              <a:gd name="connsiteX14" fmla="*/ 130968 w 776287"/>
              <a:gd name="connsiteY14" fmla="*/ 61913 h 600075"/>
              <a:gd name="connsiteX15" fmla="*/ 166687 w 776287"/>
              <a:gd name="connsiteY15" fmla="*/ 83344 h 600075"/>
              <a:gd name="connsiteX16" fmla="*/ 226218 w 776287"/>
              <a:gd name="connsiteY16" fmla="*/ 114300 h 600075"/>
              <a:gd name="connsiteX17" fmla="*/ 295275 w 776287"/>
              <a:gd name="connsiteY17" fmla="*/ 142875 h 600075"/>
              <a:gd name="connsiteX18" fmla="*/ 376237 w 776287"/>
              <a:gd name="connsiteY18" fmla="*/ 171450 h 600075"/>
              <a:gd name="connsiteX19" fmla="*/ 469106 w 776287"/>
              <a:gd name="connsiteY19" fmla="*/ 192882 h 600075"/>
              <a:gd name="connsiteX20" fmla="*/ 583406 w 776287"/>
              <a:gd name="connsiteY20" fmla="*/ 211932 h 600075"/>
              <a:gd name="connsiteX21" fmla="*/ 609600 w 776287"/>
              <a:gd name="connsiteY21" fmla="*/ 228600 h 600075"/>
              <a:gd name="connsiteX22" fmla="*/ 650081 w 776287"/>
              <a:gd name="connsiteY22" fmla="*/ 261938 h 600075"/>
              <a:gd name="connsiteX23" fmla="*/ 719137 w 776287"/>
              <a:gd name="connsiteY23" fmla="*/ 333375 h 600075"/>
              <a:gd name="connsiteX24" fmla="*/ 745331 w 776287"/>
              <a:gd name="connsiteY24" fmla="*/ 371475 h 600075"/>
              <a:gd name="connsiteX25" fmla="*/ 764381 w 776287"/>
              <a:gd name="connsiteY25" fmla="*/ 411957 h 600075"/>
              <a:gd name="connsiteX26" fmla="*/ 776287 w 776287"/>
              <a:gd name="connsiteY26" fmla="*/ 452438 h 600075"/>
              <a:gd name="connsiteX27" fmla="*/ 776287 w 776287"/>
              <a:gd name="connsiteY27" fmla="*/ 485775 h 600075"/>
              <a:gd name="connsiteX28" fmla="*/ 769143 w 776287"/>
              <a:gd name="connsiteY28" fmla="*/ 528638 h 600075"/>
              <a:gd name="connsiteX29" fmla="*/ 757237 w 776287"/>
              <a:gd name="connsiteY29" fmla="*/ 554832 h 600075"/>
              <a:gd name="connsiteX30" fmla="*/ 733425 w 776287"/>
              <a:gd name="connsiteY30" fmla="*/ 581025 h 600075"/>
              <a:gd name="connsiteX31" fmla="*/ 704850 w 776287"/>
              <a:gd name="connsiteY31" fmla="*/ 597694 h 600075"/>
              <a:gd name="connsiteX32" fmla="*/ 666750 w 776287"/>
              <a:gd name="connsiteY32" fmla="*/ 600075 h 600075"/>
              <a:gd name="connsiteX33" fmla="*/ 607218 w 776287"/>
              <a:gd name="connsiteY33" fmla="*/ 592932 h 600075"/>
              <a:gd name="connsiteX34" fmla="*/ 559593 w 776287"/>
              <a:gd name="connsiteY34" fmla="*/ 581025 h 600075"/>
              <a:gd name="connsiteX35" fmla="*/ 511968 w 776287"/>
              <a:gd name="connsiteY35" fmla="*/ 564357 h 600075"/>
              <a:gd name="connsiteX36" fmla="*/ 423862 w 776287"/>
              <a:gd name="connsiteY36" fmla="*/ 509588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6287" h="600075">
                <a:moveTo>
                  <a:pt x="423862" y="509588"/>
                </a:moveTo>
                <a:lnTo>
                  <a:pt x="335756" y="442913"/>
                </a:lnTo>
                <a:lnTo>
                  <a:pt x="271462" y="383382"/>
                </a:lnTo>
                <a:lnTo>
                  <a:pt x="185737" y="285750"/>
                </a:lnTo>
                <a:lnTo>
                  <a:pt x="116681" y="209550"/>
                </a:lnTo>
                <a:lnTo>
                  <a:pt x="61912" y="138113"/>
                </a:lnTo>
                <a:lnTo>
                  <a:pt x="23812" y="85725"/>
                </a:lnTo>
                <a:lnTo>
                  <a:pt x="9525" y="52388"/>
                </a:lnTo>
                <a:lnTo>
                  <a:pt x="0" y="26194"/>
                </a:lnTo>
                <a:lnTo>
                  <a:pt x="2381" y="9525"/>
                </a:lnTo>
                <a:lnTo>
                  <a:pt x="16668" y="0"/>
                </a:lnTo>
                <a:lnTo>
                  <a:pt x="33337" y="0"/>
                </a:lnTo>
                <a:lnTo>
                  <a:pt x="59531" y="14288"/>
                </a:lnTo>
                <a:lnTo>
                  <a:pt x="92868" y="35719"/>
                </a:lnTo>
                <a:lnTo>
                  <a:pt x="130968" y="61913"/>
                </a:lnTo>
                <a:lnTo>
                  <a:pt x="166687" y="83344"/>
                </a:lnTo>
                <a:lnTo>
                  <a:pt x="226218" y="114300"/>
                </a:lnTo>
                <a:lnTo>
                  <a:pt x="295275" y="142875"/>
                </a:lnTo>
                <a:lnTo>
                  <a:pt x="376237" y="171450"/>
                </a:lnTo>
                <a:lnTo>
                  <a:pt x="469106" y="192882"/>
                </a:lnTo>
                <a:lnTo>
                  <a:pt x="583406" y="211932"/>
                </a:lnTo>
                <a:lnTo>
                  <a:pt x="609600" y="228600"/>
                </a:lnTo>
                <a:lnTo>
                  <a:pt x="650081" y="261938"/>
                </a:lnTo>
                <a:lnTo>
                  <a:pt x="719137" y="333375"/>
                </a:lnTo>
                <a:lnTo>
                  <a:pt x="745331" y="371475"/>
                </a:lnTo>
                <a:lnTo>
                  <a:pt x="764381" y="411957"/>
                </a:lnTo>
                <a:lnTo>
                  <a:pt x="776287" y="452438"/>
                </a:lnTo>
                <a:lnTo>
                  <a:pt x="776287" y="485775"/>
                </a:lnTo>
                <a:lnTo>
                  <a:pt x="769143" y="528638"/>
                </a:lnTo>
                <a:lnTo>
                  <a:pt x="757237" y="554832"/>
                </a:lnTo>
                <a:lnTo>
                  <a:pt x="733425" y="581025"/>
                </a:lnTo>
                <a:lnTo>
                  <a:pt x="704850" y="597694"/>
                </a:lnTo>
                <a:lnTo>
                  <a:pt x="666750" y="600075"/>
                </a:lnTo>
                <a:lnTo>
                  <a:pt x="607218" y="592932"/>
                </a:lnTo>
                <a:lnTo>
                  <a:pt x="559593" y="581025"/>
                </a:lnTo>
                <a:lnTo>
                  <a:pt x="511968" y="564357"/>
                </a:lnTo>
                <a:lnTo>
                  <a:pt x="423862" y="5095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1FA3FCF-6F06-154C-9B32-8A41200744A4}"/>
              </a:ext>
            </a:extLst>
          </p:cNvPr>
          <p:cNvSpPr/>
          <p:nvPr/>
        </p:nvSpPr>
        <p:spPr>
          <a:xfrm>
            <a:off x="2609850" y="5278438"/>
            <a:ext cx="552450" cy="596900"/>
          </a:xfrm>
          <a:custGeom>
            <a:avLst/>
            <a:gdLst>
              <a:gd name="connsiteX0" fmla="*/ 257175 w 552450"/>
              <a:gd name="connsiteY0" fmla="*/ 450057 h 595313"/>
              <a:gd name="connsiteX1" fmla="*/ 173831 w 552450"/>
              <a:gd name="connsiteY1" fmla="*/ 361950 h 595313"/>
              <a:gd name="connsiteX2" fmla="*/ 130969 w 552450"/>
              <a:gd name="connsiteY2" fmla="*/ 311944 h 595313"/>
              <a:gd name="connsiteX3" fmla="*/ 90488 w 552450"/>
              <a:gd name="connsiteY3" fmla="*/ 252413 h 595313"/>
              <a:gd name="connsiteX4" fmla="*/ 66675 w 552450"/>
              <a:gd name="connsiteY4" fmla="*/ 214313 h 595313"/>
              <a:gd name="connsiteX5" fmla="*/ 40481 w 552450"/>
              <a:gd name="connsiteY5" fmla="*/ 161925 h 595313"/>
              <a:gd name="connsiteX6" fmla="*/ 19050 w 552450"/>
              <a:gd name="connsiteY6" fmla="*/ 121444 h 595313"/>
              <a:gd name="connsiteX7" fmla="*/ 7144 w 552450"/>
              <a:gd name="connsiteY7" fmla="*/ 73819 h 595313"/>
              <a:gd name="connsiteX8" fmla="*/ 0 w 552450"/>
              <a:gd name="connsiteY8" fmla="*/ 40482 h 595313"/>
              <a:gd name="connsiteX9" fmla="*/ 2381 w 552450"/>
              <a:gd name="connsiteY9" fmla="*/ 19050 h 595313"/>
              <a:gd name="connsiteX10" fmla="*/ 7144 w 552450"/>
              <a:gd name="connsiteY10" fmla="*/ 7144 h 595313"/>
              <a:gd name="connsiteX11" fmla="*/ 26194 w 552450"/>
              <a:gd name="connsiteY11" fmla="*/ 0 h 595313"/>
              <a:gd name="connsiteX12" fmla="*/ 45244 w 552450"/>
              <a:gd name="connsiteY12" fmla="*/ 4763 h 595313"/>
              <a:gd name="connsiteX13" fmla="*/ 78581 w 552450"/>
              <a:gd name="connsiteY13" fmla="*/ 26194 h 595313"/>
              <a:gd name="connsiteX14" fmla="*/ 126206 w 552450"/>
              <a:gd name="connsiteY14" fmla="*/ 64294 h 595313"/>
              <a:gd name="connsiteX15" fmla="*/ 159544 w 552450"/>
              <a:gd name="connsiteY15" fmla="*/ 92869 h 595313"/>
              <a:gd name="connsiteX16" fmla="*/ 192881 w 552450"/>
              <a:gd name="connsiteY16" fmla="*/ 107157 h 595313"/>
              <a:gd name="connsiteX17" fmla="*/ 223838 w 552450"/>
              <a:gd name="connsiteY17" fmla="*/ 111919 h 595313"/>
              <a:gd name="connsiteX18" fmla="*/ 264319 w 552450"/>
              <a:gd name="connsiteY18" fmla="*/ 104775 h 595313"/>
              <a:gd name="connsiteX19" fmla="*/ 552450 w 552450"/>
              <a:gd name="connsiteY19" fmla="*/ 433388 h 595313"/>
              <a:gd name="connsiteX20" fmla="*/ 542925 w 552450"/>
              <a:gd name="connsiteY20" fmla="*/ 500063 h 595313"/>
              <a:gd name="connsiteX21" fmla="*/ 526256 w 552450"/>
              <a:gd name="connsiteY21" fmla="*/ 547688 h 595313"/>
              <a:gd name="connsiteX22" fmla="*/ 519113 w 552450"/>
              <a:gd name="connsiteY22" fmla="*/ 571500 h 595313"/>
              <a:gd name="connsiteX23" fmla="*/ 507206 w 552450"/>
              <a:gd name="connsiteY23" fmla="*/ 585788 h 595313"/>
              <a:gd name="connsiteX24" fmla="*/ 490538 w 552450"/>
              <a:gd name="connsiteY24" fmla="*/ 592932 h 595313"/>
              <a:gd name="connsiteX25" fmla="*/ 466725 w 552450"/>
              <a:gd name="connsiteY25" fmla="*/ 595313 h 595313"/>
              <a:gd name="connsiteX26" fmla="*/ 428625 w 552450"/>
              <a:gd name="connsiteY26" fmla="*/ 581025 h 595313"/>
              <a:gd name="connsiteX27" fmla="*/ 381000 w 552450"/>
              <a:gd name="connsiteY27" fmla="*/ 550069 h 595313"/>
              <a:gd name="connsiteX28" fmla="*/ 338138 w 552450"/>
              <a:gd name="connsiteY28" fmla="*/ 514350 h 595313"/>
              <a:gd name="connsiteX29" fmla="*/ 257175 w 552450"/>
              <a:gd name="connsiteY29" fmla="*/ 450057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2450" h="595313">
                <a:moveTo>
                  <a:pt x="257175" y="450057"/>
                </a:moveTo>
                <a:lnTo>
                  <a:pt x="173831" y="361950"/>
                </a:lnTo>
                <a:lnTo>
                  <a:pt x="130969" y="311944"/>
                </a:lnTo>
                <a:lnTo>
                  <a:pt x="90488" y="252413"/>
                </a:lnTo>
                <a:lnTo>
                  <a:pt x="66675" y="214313"/>
                </a:lnTo>
                <a:lnTo>
                  <a:pt x="40481" y="161925"/>
                </a:lnTo>
                <a:lnTo>
                  <a:pt x="19050" y="121444"/>
                </a:lnTo>
                <a:lnTo>
                  <a:pt x="7144" y="73819"/>
                </a:lnTo>
                <a:lnTo>
                  <a:pt x="0" y="40482"/>
                </a:lnTo>
                <a:lnTo>
                  <a:pt x="2381" y="19050"/>
                </a:lnTo>
                <a:lnTo>
                  <a:pt x="7144" y="7144"/>
                </a:lnTo>
                <a:lnTo>
                  <a:pt x="26194" y="0"/>
                </a:lnTo>
                <a:lnTo>
                  <a:pt x="45244" y="4763"/>
                </a:lnTo>
                <a:lnTo>
                  <a:pt x="78581" y="26194"/>
                </a:lnTo>
                <a:lnTo>
                  <a:pt x="126206" y="64294"/>
                </a:lnTo>
                <a:lnTo>
                  <a:pt x="159544" y="92869"/>
                </a:lnTo>
                <a:lnTo>
                  <a:pt x="192881" y="107157"/>
                </a:lnTo>
                <a:lnTo>
                  <a:pt x="223838" y="111919"/>
                </a:lnTo>
                <a:lnTo>
                  <a:pt x="264319" y="104775"/>
                </a:lnTo>
                <a:lnTo>
                  <a:pt x="552450" y="433388"/>
                </a:lnTo>
                <a:lnTo>
                  <a:pt x="542925" y="500063"/>
                </a:lnTo>
                <a:lnTo>
                  <a:pt x="526256" y="547688"/>
                </a:lnTo>
                <a:lnTo>
                  <a:pt x="519113" y="571500"/>
                </a:lnTo>
                <a:lnTo>
                  <a:pt x="507206" y="585788"/>
                </a:lnTo>
                <a:lnTo>
                  <a:pt x="490538" y="592932"/>
                </a:lnTo>
                <a:lnTo>
                  <a:pt x="466725" y="595313"/>
                </a:lnTo>
                <a:lnTo>
                  <a:pt x="428625" y="581025"/>
                </a:lnTo>
                <a:lnTo>
                  <a:pt x="381000" y="550069"/>
                </a:lnTo>
                <a:lnTo>
                  <a:pt x="338138" y="514350"/>
                </a:lnTo>
                <a:lnTo>
                  <a:pt x="257175" y="4500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7A70B3C-ED5A-5C48-A693-0997BCE139F6}"/>
              </a:ext>
            </a:extLst>
          </p:cNvPr>
          <p:cNvSpPr/>
          <p:nvPr/>
        </p:nvSpPr>
        <p:spPr>
          <a:xfrm>
            <a:off x="4611688" y="1617663"/>
            <a:ext cx="1298575" cy="1858962"/>
          </a:xfrm>
          <a:custGeom>
            <a:avLst/>
            <a:gdLst>
              <a:gd name="connsiteX0" fmla="*/ 691437 w 1297697"/>
              <a:gd name="connsiteY0" fmla="*/ 1147384 h 1858862"/>
              <a:gd name="connsiteX1" fmla="*/ 157828 w 1297697"/>
              <a:gd name="connsiteY1" fmla="*/ 1858862 h 1858862"/>
              <a:gd name="connsiteX2" fmla="*/ 0 w 1297697"/>
              <a:gd name="connsiteY2" fmla="*/ 1806253 h 1858862"/>
              <a:gd name="connsiteX3" fmla="*/ 170354 w 1297697"/>
              <a:gd name="connsiteY3" fmla="*/ 1558238 h 1858862"/>
              <a:gd name="connsiteX4" fmla="*/ 315656 w 1297697"/>
              <a:gd name="connsiteY4" fmla="*/ 1332769 h 1858862"/>
              <a:gd name="connsiteX5" fmla="*/ 463463 w 1297697"/>
              <a:gd name="connsiteY5" fmla="*/ 1094775 h 1858862"/>
              <a:gd name="connsiteX6" fmla="*/ 576198 w 1297697"/>
              <a:gd name="connsiteY6" fmla="*/ 894358 h 1858862"/>
              <a:gd name="connsiteX7" fmla="*/ 681416 w 1297697"/>
              <a:gd name="connsiteY7" fmla="*/ 701457 h 1858862"/>
              <a:gd name="connsiteX8" fmla="*/ 764088 w 1297697"/>
              <a:gd name="connsiteY8" fmla="*/ 543629 h 1858862"/>
              <a:gd name="connsiteX9" fmla="*/ 846760 w 1297697"/>
              <a:gd name="connsiteY9" fmla="*/ 388307 h 1858862"/>
              <a:gd name="connsiteX10" fmla="*/ 861791 w 1297697"/>
              <a:gd name="connsiteY10" fmla="*/ 350729 h 1858862"/>
              <a:gd name="connsiteX11" fmla="*/ 864296 w 1297697"/>
              <a:gd name="connsiteY11" fmla="*/ 330687 h 1858862"/>
              <a:gd name="connsiteX12" fmla="*/ 866801 w 1297697"/>
              <a:gd name="connsiteY12" fmla="*/ 290604 h 1858862"/>
              <a:gd name="connsiteX13" fmla="*/ 864296 w 1297697"/>
              <a:gd name="connsiteY13" fmla="*/ 258036 h 1858862"/>
              <a:gd name="connsiteX14" fmla="*/ 849265 w 1297697"/>
              <a:gd name="connsiteY14" fmla="*/ 212942 h 1858862"/>
              <a:gd name="connsiteX15" fmla="*/ 829223 w 1297697"/>
              <a:gd name="connsiteY15" fmla="*/ 175364 h 1858862"/>
              <a:gd name="connsiteX16" fmla="*/ 786635 w 1297697"/>
              <a:gd name="connsiteY16" fmla="*/ 127765 h 1858862"/>
              <a:gd name="connsiteX17" fmla="*/ 761583 w 1297697"/>
              <a:gd name="connsiteY17" fmla="*/ 100208 h 1858862"/>
              <a:gd name="connsiteX18" fmla="*/ 736531 w 1297697"/>
              <a:gd name="connsiteY18" fmla="*/ 75156 h 1858862"/>
              <a:gd name="connsiteX19" fmla="*/ 718994 w 1297697"/>
              <a:gd name="connsiteY19" fmla="*/ 47599 h 1858862"/>
              <a:gd name="connsiteX20" fmla="*/ 716489 w 1297697"/>
              <a:gd name="connsiteY20" fmla="*/ 25052 h 1858862"/>
              <a:gd name="connsiteX21" fmla="*/ 721499 w 1297697"/>
              <a:gd name="connsiteY21" fmla="*/ 10021 h 1858862"/>
              <a:gd name="connsiteX22" fmla="*/ 739036 w 1297697"/>
              <a:gd name="connsiteY22" fmla="*/ 2505 h 1858862"/>
              <a:gd name="connsiteX23" fmla="*/ 779119 w 1297697"/>
              <a:gd name="connsiteY23" fmla="*/ 0 h 1858862"/>
              <a:gd name="connsiteX24" fmla="*/ 809182 w 1297697"/>
              <a:gd name="connsiteY24" fmla="*/ 5010 h 1858862"/>
              <a:gd name="connsiteX25" fmla="*/ 859286 w 1297697"/>
              <a:gd name="connsiteY25" fmla="*/ 20041 h 1858862"/>
              <a:gd name="connsiteX26" fmla="*/ 914400 w 1297697"/>
              <a:gd name="connsiteY26" fmla="*/ 42588 h 1858862"/>
              <a:gd name="connsiteX27" fmla="*/ 982041 w 1297697"/>
              <a:gd name="connsiteY27" fmla="*/ 75156 h 1858862"/>
              <a:gd name="connsiteX28" fmla="*/ 1044671 w 1297697"/>
              <a:gd name="connsiteY28" fmla="*/ 110229 h 1858862"/>
              <a:gd name="connsiteX29" fmla="*/ 1112312 w 1297697"/>
              <a:gd name="connsiteY29" fmla="*/ 152817 h 1858862"/>
              <a:gd name="connsiteX30" fmla="*/ 1172436 w 1297697"/>
              <a:gd name="connsiteY30" fmla="*/ 192901 h 1858862"/>
              <a:gd name="connsiteX31" fmla="*/ 1235067 w 1297697"/>
              <a:gd name="connsiteY31" fmla="*/ 235489 h 1858862"/>
              <a:gd name="connsiteX32" fmla="*/ 1260119 w 1297697"/>
              <a:gd name="connsiteY32" fmla="*/ 258036 h 1858862"/>
              <a:gd name="connsiteX33" fmla="*/ 1275150 w 1297697"/>
              <a:gd name="connsiteY33" fmla="*/ 278078 h 1858862"/>
              <a:gd name="connsiteX34" fmla="*/ 1287676 w 1297697"/>
              <a:gd name="connsiteY34" fmla="*/ 305635 h 1858862"/>
              <a:gd name="connsiteX35" fmla="*/ 1297697 w 1297697"/>
              <a:gd name="connsiteY35" fmla="*/ 350729 h 1858862"/>
              <a:gd name="connsiteX36" fmla="*/ 1295192 w 1297697"/>
              <a:gd name="connsiteY36" fmla="*/ 365760 h 1858862"/>
              <a:gd name="connsiteX37" fmla="*/ 1287676 w 1297697"/>
              <a:gd name="connsiteY37" fmla="*/ 388307 h 1858862"/>
              <a:gd name="connsiteX38" fmla="*/ 1262624 w 1297697"/>
              <a:gd name="connsiteY38" fmla="*/ 410853 h 1858862"/>
              <a:gd name="connsiteX39" fmla="*/ 1205004 w 1297697"/>
              <a:gd name="connsiteY39" fmla="*/ 450937 h 1858862"/>
              <a:gd name="connsiteX40" fmla="*/ 1164921 w 1297697"/>
              <a:gd name="connsiteY40" fmla="*/ 480999 h 1858862"/>
              <a:gd name="connsiteX41" fmla="*/ 1059702 w 1297697"/>
              <a:gd name="connsiteY41" fmla="*/ 641332 h 1858862"/>
              <a:gd name="connsiteX42" fmla="*/ 824213 w 1297697"/>
              <a:gd name="connsiteY42" fmla="*/ 972019 h 1858862"/>
              <a:gd name="connsiteX43" fmla="*/ 691437 w 1297697"/>
              <a:gd name="connsiteY43" fmla="*/ 1147384 h 185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97697" h="1858862">
                <a:moveTo>
                  <a:pt x="691437" y="1147384"/>
                </a:moveTo>
                <a:lnTo>
                  <a:pt x="157828" y="1858862"/>
                </a:lnTo>
                <a:lnTo>
                  <a:pt x="0" y="1806253"/>
                </a:lnTo>
                <a:lnTo>
                  <a:pt x="170354" y="1558238"/>
                </a:lnTo>
                <a:lnTo>
                  <a:pt x="315656" y="1332769"/>
                </a:lnTo>
                <a:lnTo>
                  <a:pt x="463463" y="1094775"/>
                </a:lnTo>
                <a:lnTo>
                  <a:pt x="576198" y="894358"/>
                </a:lnTo>
                <a:lnTo>
                  <a:pt x="681416" y="701457"/>
                </a:lnTo>
                <a:lnTo>
                  <a:pt x="764088" y="543629"/>
                </a:lnTo>
                <a:lnTo>
                  <a:pt x="846760" y="388307"/>
                </a:lnTo>
                <a:lnTo>
                  <a:pt x="861791" y="350729"/>
                </a:lnTo>
                <a:lnTo>
                  <a:pt x="864296" y="330687"/>
                </a:lnTo>
                <a:lnTo>
                  <a:pt x="866801" y="290604"/>
                </a:lnTo>
                <a:lnTo>
                  <a:pt x="864296" y="258036"/>
                </a:lnTo>
                <a:lnTo>
                  <a:pt x="849265" y="212942"/>
                </a:lnTo>
                <a:lnTo>
                  <a:pt x="829223" y="175364"/>
                </a:lnTo>
                <a:lnTo>
                  <a:pt x="786635" y="127765"/>
                </a:lnTo>
                <a:lnTo>
                  <a:pt x="761583" y="100208"/>
                </a:lnTo>
                <a:lnTo>
                  <a:pt x="736531" y="75156"/>
                </a:lnTo>
                <a:lnTo>
                  <a:pt x="718994" y="47599"/>
                </a:lnTo>
                <a:lnTo>
                  <a:pt x="716489" y="25052"/>
                </a:lnTo>
                <a:lnTo>
                  <a:pt x="721499" y="10021"/>
                </a:lnTo>
                <a:lnTo>
                  <a:pt x="739036" y="2505"/>
                </a:lnTo>
                <a:lnTo>
                  <a:pt x="779119" y="0"/>
                </a:lnTo>
                <a:lnTo>
                  <a:pt x="809182" y="5010"/>
                </a:lnTo>
                <a:lnTo>
                  <a:pt x="859286" y="20041"/>
                </a:lnTo>
                <a:lnTo>
                  <a:pt x="914400" y="42588"/>
                </a:lnTo>
                <a:lnTo>
                  <a:pt x="982041" y="75156"/>
                </a:lnTo>
                <a:lnTo>
                  <a:pt x="1044671" y="110229"/>
                </a:lnTo>
                <a:lnTo>
                  <a:pt x="1112312" y="152817"/>
                </a:lnTo>
                <a:lnTo>
                  <a:pt x="1172436" y="192901"/>
                </a:lnTo>
                <a:lnTo>
                  <a:pt x="1235067" y="235489"/>
                </a:lnTo>
                <a:lnTo>
                  <a:pt x="1260119" y="258036"/>
                </a:lnTo>
                <a:lnTo>
                  <a:pt x="1275150" y="278078"/>
                </a:lnTo>
                <a:lnTo>
                  <a:pt x="1287676" y="305635"/>
                </a:lnTo>
                <a:lnTo>
                  <a:pt x="1297697" y="350729"/>
                </a:lnTo>
                <a:lnTo>
                  <a:pt x="1295192" y="365760"/>
                </a:lnTo>
                <a:lnTo>
                  <a:pt x="1287676" y="388307"/>
                </a:lnTo>
                <a:lnTo>
                  <a:pt x="1262624" y="410853"/>
                </a:lnTo>
                <a:lnTo>
                  <a:pt x="1205004" y="450937"/>
                </a:lnTo>
                <a:lnTo>
                  <a:pt x="1164921" y="480999"/>
                </a:lnTo>
                <a:lnTo>
                  <a:pt x="1059702" y="641332"/>
                </a:lnTo>
                <a:lnTo>
                  <a:pt x="824213" y="972019"/>
                </a:lnTo>
                <a:lnTo>
                  <a:pt x="691437" y="11473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784EE3D-AE0E-AE4D-8550-3EB468E49CD7}"/>
              </a:ext>
            </a:extLst>
          </p:cNvPr>
          <p:cNvSpPr/>
          <p:nvPr/>
        </p:nvSpPr>
        <p:spPr>
          <a:xfrm>
            <a:off x="4551363" y="4329113"/>
            <a:ext cx="506412" cy="1509712"/>
          </a:xfrm>
          <a:custGeom>
            <a:avLst/>
            <a:gdLst>
              <a:gd name="connsiteX0" fmla="*/ 238125 w 507206"/>
              <a:gd name="connsiteY0" fmla="*/ 735806 h 1509712"/>
              <a:gd name="connsiteX1" fmla="*/ 202406 w 507206"/>
              <a:gd name="connsiteY1" fmla="*/ 497681 h 1509712"/>
              <a:gd name="connsiteX2" fmla="*/ 171450 w 507206"/>
              <a:gd name="connsiteY2" fmla="*/ 376237 h 1509712"/>
              <a:gd name="connsiteX3" fmla="*/ 130969 w 507206"/>
              <a:gd name="connsiteY3" fmla="*/ 276225 h 1509712"/>
              <a:gd name="connsiteX4" fmla="*/ 80962 w 507206"/>
              <a:gd name="connsiteY4" fmla="*/ 183356 h 1509712"/>
              <a:gd name="connsiteX5" fmla="*/ 19050 w 507206"/>
              <a:gd name="connsiteY5" fmla="*/ 92868 h 1509712"/>
              <a:gd name="connsiteX6" fmla="*/ 4762 w 507206"/>
              <a:gd name="connsiteY6" fmla="*/ 64293 h 1509712"/>
              <a:gd name="connsiteX7" fmla="*/ 0 w 507206"/>
              <a:gd name="connsiteY7" fmla="*/ 30956 h 1509712"/>
              <a:gd name="connsiteX8" fmla="*/ 4762 w 507206"/>
              <a:gd name="connsiteY8" fmla="*/ 14287 h 1509712"/>
              <a:gd name="connsiteX9" fmla="*/ 16669 w 507206"/>
              <a:gd name="connsiteY9" fmla="*/ 4762 h 1509712"/>
              <a:gd name="connsiteX10" fmla="*/ 38100 w 507206"/>
              <a:gd name="connsiteY10" fmla="*/ 0 h 1509712"/>
              <a:gd name="connsiteX11" fmla="*/ 85725 w 507206"/>
              <a:gd name="connsiteY11" fmla="*/ 11906 h 1509712"/>
              <a:gd name="connsiteX12" fmla="*/ 209550 w 507206"/>
              <a:gd name="connsiteY12" fmla="*/ 59531 h 1509712"/>
              <a:gd name="connsiteX13" fmla="*/ 361950 w 507206"/>
              <a:gd name="connsiteY13" fmla="*/ 121443 h 1509712"/>
              <a:gd name="connsiteX14" fmla="*/ 423862 w 507206"/>
              <a:gd name="connsiteY14" fmla="*/ 147637 h 1509712"/>
              <a:gd name="connsiteX15" fmla="*/ 419100 w 507206"/>
              <a:gd name="connsiteY15" fmla="*/ 311943 h 1509712"/>
              <a:gd name="connsiteX16" fmla="*/ 454819 w 507206"/>
              <a:gd name="connsiteY16" fmla="*/ 511968 h 1509712"/>
              <a:gd name="connsiteX17" fmla="*/ 476250 w 507206"/>
              <a:gd name="connsiteY17" fmla="*/ 692943 h 1509712"/>
              <a:gd name="connsiteX18" fmla="*/ 483394 w 507206"/>
              <a:gd name="connsiteY18" fmla="*/ 809625 h 1509712"/>
              <a:gd name="connsiteX19" fmla="*/ 485775 w 507206"/>
              <a:gd name="connsiteY19" fmla="*/ 931068 h 1509712"/>
              <a:gd name="connsiteX20" fmla="*/ 488156 w 507206"/>
              <a:gd name="connsiteY20" fmla="*/ 1059656 h 1509712"/>
              <a:gd name="connsiteX21" fmla="*/ 485775 w 507206"/>
              <a:gd name="connsiteY21" fmla="*/ 1185862 h 1509712"/>
              <a:gd name="connsiteX22" fmla="*/ 507206 w 507206"/>
              <a:gd name="connsiteY22" fmla="*/ 1383506 h 1509712"/>
              <a:gd name="connsiteX23" fmla="*/ 492919 w 507206"/>
              <a:gd name="connsiteY23" fmla="*/ 1431131 h 1509712"/>
              <a:gd name="connsiteX24" fmla="*/ 464344 w 507206"/>
              <a:gd name="connsiteY24" fmla="*/ 1473993 h 1509712"/>
              <a:gd name="connsiteX25" fmla="*/ 438150 w 507206"/>
              <a:gd name="connsiteY25" fmla="*/ 1497806 h 1509712"/>
              <a:gd name="connsiteX26" fmla="*/ 414337 w 507206"/>
              <a:gd name="connsiteY26" fmla="*/ 1507331 h 1509712"/>
              <a:gd name="connsiteX27" fmla="*/ 390525 w 507206"/>
              <a:gd name="connsiteY27" fmla="*/ 1509712 h 1509712"/>
              <a:gd name="connsiteX28" fmla="*/ 359569 w 507206"/>
              <a:gd name="connsiteY28" fmla="*/ 1502568 h 1509712"/>
              <a:gd name="connsiteX29" fmla="*/ 335756 w 507206"/>
              <a:gd name="connsiteY29" fmla="*/ 1481137 h 1509712"/>
              <a:gd name="connsiteX30" fmla="*/ 302419 w 507206"/>
              <a:gd name="connsiteY30" fmla="*/ 1438275 h 1509712"/>
              <a:gd name="connsiteX31" fmla="*/ 271462 w 507206"/>
              <a:gd name="connsiteY31" fmla="*/ 1381125 h 1509712"/>
              <a:gd name="connsiteX32" fmla="*/ 242887 w 507206"/>
              <a:gd name="connsiteY32" fmla="*/ 1300162 h 1509712"/>
              <a:gd name="connsiteX33" fmla="*/ 240506 w 507206"/>
              <a:gd name="connsiteY33" fmla="*/ 1254918 h 1509712"/>
              <a:gd name="connsiteX34" fmla="*/ 250031 w 507206"/>
              <a:gd name="connsiteY34" fmla="*/ 1185862 h 1509712"/>
              <a:gd name="connsiteX35" fmla="*/ 252412 w 507206"/>
              <a:gd name="connsiteY35" fmla="*/ 1088231 h 1509712"/>
              <a:gd name="connsiteX36" fmla="*/ 254794 w 507206"/>
              <a:gd name="connsiteY36" fmla="*/ 983456 h 1509712"/>
              <a:gd name="connsiteX37" fmla="*/ 250031 w 507206"/>
              <a:gd name="connsiteY37" fmla="*/ 857250 h 1509712"/>
              <a:gd name="connsiteX38" fmla="*/ 238125 w 507206"/>
              <a:gd name="connsiteY38" fmla="*/ 735806 h 150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7206" h="1509712">
                <a:moveTo>
                  <a:pt x="238125" y="735806"/>
                </a:moveTo>
                <a:lnTo>
                  <a:pt x="202406" y="497681"/>
                </a:lnTo>
                <a:lnTo>
                  <a:pt x="171450" y="376237"/>
                </a:lnTo>
                <a:lnTo>
                  <a:pt x="130969" y="276225"/>
                </a:lnTo>
                <a:lnTo>
                  <a:pt x="80962" y="183356"/>
                </a:lnTo>
                <a:lnTo>
                  <a:pt x="19050" y="92868"/>
                </a:lnTo>
                <a:lnTo>
                  <a:pt x="4762" y="64293"/>
                </a:lnTo>
                <a:lnTo>
                  <a:pt x="0" y="30956"/>
                </a:lnTo>
                <a:lnTo>
                  <a:pt x="4762" y="14287"/>
                </a:lnTo>
                <a:lnTo>
                  <a:pt x="16669" y="4762"/>
                </a:lnTo>
                <a:lnTo>
                  <a:pt x="38100" y="0"/>
                </a:lnTo>
                <a:lnTo>
                  <a:pt x="85725" y="11906"/>
                </a:lnTo>
                <a:lnTo>
                  <a:pt x="209550" y="59531"/>
                </a:lnTo>
                <a:lnTo>
                  <a:pt x="361950" y="121443"/>
                </a:lnTo>
                <a:lnTo>
                  <a:pt x="423862" y="147637"/>
                </a:lnTo>
                <a:lnTo>
                  <a:pt x="419100" y="311943"/>
                </a:lnTo>
                <a:lnTo>
                  <a:pt x="454819" y="511968"/>
                </a:lnTo>
                <a:lnTo>
                  <a:pt x="476250" y="692943"/>
                </a:lnTo>
                <a:lnTo>
                  <a:pt x="483394" y="809625"/>
                </a:lnTo>
                <a:cubicBezTo>
                  <a:pt x="484188" y="850106"/>
                  <a:pt x="484981" y="890587"/>
                  <a:pt x="485775" y="931068"/>
                </a:cubicBezTo>
                <a:cubicBezTo>
                  <a:pt x="486569" y="973931"/>
                  <a:pt x="487362" y="1016793"/>
                  <a:pt x="488156" y="1059656"/>
                </a:cubicBezTo>
                <a:cubicBezTo>
                  <a:pt x="487362" y="1101725"/>
                  <a:pt x="486569" y="1143793"/>
                  <a:pt x="485775" y="1185862"/>
                </a:cubicBezTo>
                <a:lnTo>
                  <a:pt x="507206" y="1383506"/>
                </a:lnTo>
                <a:lnTo>
                  <a:pt x="492919" y="1431131"/>
                </a:lnTo>
                <a:lnTo>
                  <a:pt x="464344" y="1473993"/>
                </a:lnTo>
                <a:lnTo>
                  <a:pt x="438150" y="1497806"/>
                </a:lnTo>
                <a:lnTo>
                  <a:pt x="414337" y="1507331"/>
                </a:lnTo>
                <a:lnTo>
                  <a:pt x="390525" y="1509712"/>
                </a:lnTo>
                <a:lnTo>
                  <a:pt x="359569" y="1502568"/>
                </a:lnTo>
                <a:lnTo>
                  <a:pt x="335756" y="1481137"/>
                </a:lnTo>
                <a:lnTo>
                  <a:pt x="302419" y="1438275"/>
                </a:lnTo>
                <a:lnTo>
                  <a:pt x="271462" y="1381125"/>
                </a:lnTo>
                <a:lnTo>
                  <a:pt x="242887" y="1300162"/>
                </a:lnTo>
                <a:lnTo>
                  <a:pt x="240506" y="1254918"/>
                </a:lnTo>
                <a:lnTo>
                  <a:pt x="250031" y="1185862"/>
                </a:lnTo>
                <a:cubicBezTo>
                  <a:pt x="250825" y="1153318"/>
                  <a:pt x="251618" y="1120775"/>
                  <a:pt x="252412" y="1088231"/>
                </a:cubicBezTo>
                <a:lnTo>
                  <a:pt x="254794" y="983456"/>
                </a:lnTo>
                <a:lnTo>
                  <a:pt x="250031" y="857250"/>
                </a:lnTo>
                <a:lnTo>
                  <a:pt x="238125" y="735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21E7747-7CB0-6E4A-967D-F8A40D143D2B}"/>
              </a:ext>
            </a:extLst>
          </p:cNvPr>
          <p:cNvSpPr/>
          <p:nvPr/>
        </p:nvSpPr>
        <p:spPr>
          <a:xfrm>
            <a:off x="2819400" y="4005263"/>
            <a:ext cx="973138" cy="1749425"/>
          </a:xfrm>
          <a:custGeom>
            <a:avLst/>
            <a:gdLst>
              <a:gd name="connsiteX0" fmla="*/ 752475 w 973931"/>
              <a:gd name="connsiteY0" fmla="*/ 640556 h 1750218"/>
              <a:gd name="connsiteX1" fmla="*/ 552450 w 973931"/>
              <a:gd name="connsiteY1" fmla="*/ 1123950 h 1750218"/>
              <a:gd name="connsiteX2" fmla="*/ 423863 w 973931"/>
              <a:gd name="connsiteY2" fmla="*/ 1423987 h 1750218"/>
              <a:gd name="connsiteX3" fmla="*/ 388144 w 973931"/>
              <a:gd name="connsiteY3" fmla="*/ 1516856 h 1750218"/>
              <a:gd name="connsiteX4" fmla="*/ 361950 w 973931"/>
              <a:gd name="connsiteY4" fmla="*/ 1604962 h 1750218"/>
              <a:gd name="connsiteX5" fmla="*/ 333375 w 973931"/>
              <a:gd name="connsiteY5" fmla="*/ 1750218 h 1750218"/>
              <a:gd name="connsiteX6" fmla="*/ 0 w 973931"/>
              <a:gd name="connsiteY6" fmla="*/ 1400175 h 1750218"/>
              <a:gd name="connsiteX7" fmla="*/ 52388 w 973931"/>
              <a:gd name="connsiteY7" fmla="*/ 1378743 h 1750218"/>
              <a:gd name="connsiteX8" fmla="*/ 83344 w 973931"/>
              <a:gd name="connsiteY8" fmla="*/ 1359693 h 1750218"/>
              <a:gd name="connsiteX9" fmla="*/ 116681 w 973931"/>
              <a:gd name="connsiteY9" fmla="*/ 1319212 h 1750218"/>
              <a:gd name="connsiteX10" fmla="*/ 240506 w 973931"/>
              <a:gd name="connsiteY10" fmla="*/ 1128712 h 1750218"/>
              <a:gd name="connsiteX11" fmla="*/ 392906 w 973931"/>
              <a:gd name="connsiteY11" fmla="*/ 900112 h 1750218"/>
              <a:gd name="connsiteX12" fmla="*/ 547688 w 973931"/>
              <a:gd name="connsiteY12" fmla="*/ 659606 h 1750218"/>
              <a:gd name="connsiteX13" fmla="*/ 683419 w 973931"/>
              <a:gd name="connsiteY13" fmla="*/ 431006 h 1750218"/>
              <a:gd name="connsiteX14" fmla="*/ 785813 w 973931"/>
              <a:gd name="connsiteY14" fmla="*/ 264318 h 1750218"/>
              <a:gd name="connsiteX15" fmla="*/ 862013 w 973931"/>
              <a:gd name="connsiteY15" fmla="*/ 128587 h 1750218"/>
              <a:gd name="connsiteX16" fmla="*/ 907256 w 973931"/>
              <a:gd name="connsiteY16" fmla="*/ 47625 h 1750218"/>
              <a:gd name="connsiteX17" fmla="*/ 921544 w 973931"/>
              <a:gd name="connsiteY17" fmla="*/ 23812 h 1750218"/>
              <a:gd name="connsiteX18" fmla="*/ 935831 w 973931"/>
              <a:gd name="connsiteY18" fmla="*/ 9525 h 1750218"/>
              <a:gd name="connsiteX19" fmla="*/ 950119 w 973931"/>
              <a:gd name="connsiteY19" fmla="*/ 0 h 1750218"/>
              <a:gd name="connsiteX20" fmla="*/ 962025 w 973931"/>
              <a:gd name="connsiteY20" fmla="*/ 2381 h 1750218"/>
              <a:gd name="connsiteX21" fmla="*/ 969169 w 973931"/>
              <a:gd name="connsiteY21" fmla="*/ 7143 h 1750218"/>
              <a:gd name="connsiteX22" fmla="*/ 973931 w 973931"/>
              <a:gd name="connsiteY22" fmla="*/ 23812 h 1750218"/>
              <a:gd name="connsiteX23" fmla="*/ 962025 w 973931"/>
              <a:gd name="connsiteY23" fmla="*/ 78581 h 1750218"/>
              <a:gd name="connsiteX24" fmla="*/ 909638 w 973931"/>
              <a:gd name="connsiteY24" fmla="*/ 240506 h 1750218"/>
              <a:gd name="connsiteX25" fmla="*/ 752475 w 973931"/>
              <a:gd name="connsiteY25" fmla="*/ 640556 h 175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73931" h="1750218">
                <a:moveTo>
                  <a:pt x="752475" y="640556"/>
                </a:moveTo>
                <a:lnTo>
                  <a:pt x="552450" y="1123950"/>
                </a:lnTo>
                <a:lnTo>
                  <a:pt x="423863" y="1423987"/>
                </a:lnTo>
                <a:lnTo>
                  <a:pt x="388144" y="1516856"/>
                </a:lnTo>
                <a:lnTo>
                  <a:pt x="361950" y="1604962"/>
                </a:lnTo>
                <a:lnTo>
                  <a:pt x="333375" y="1750218"/>
                </a:lnTo>
                <a:lnTo>
                  <a:pt x="0" y="1400175"/>
                </a:lnTo>
                <a:lnTo>
                  <a:pt x="52388" y="1378743"/>
                </a:lnTo>
                <a:lnTo>
                  <a:pt x="83344" y="1359693"/>
                </a:lnTo>
                <a:lnTo>
                  <a:pt x="116681" y="1319212"/>
                </a:lnTo>
                <a:lnTo>
                  <a:pt x="240506" y="1128712"/>
                </a:lnTo>
                <a:lnTo>
                  <a:pt x="392906" y="900112"/>
                </a:lnTo>
                <a:lnTo>
                  <a:pt x="547688" y="659606"/>
                </a:lnTo>
                <a:lnTo>
                  <a:pt x="683419" y="431006"/>
                </a:lnTo>
                <a:lnTo>
                  <a:pt x="785813" y="264318"/>
                </a:lnTo>
                <a:lnTo>
                  <a:pt x="862013" y="128587"/>
                </a:lnTo>
                <a:lnTo>
                  <a:pt x="907256" y="47625"/>
                </a:lnTo>
                <a:lnTo>
                  <a:pt x="921544" y="23812"/>
                </a:lnTo>
                <a:lnTo>
                  <a:pt x="935831" y="9525"/>
                </a:lnTo>
                <a:lnTo>
                  <a:pt x="950119" y="0"/>
                </a:lnTo>
                <a:lnTo>
                  <a:pt x="962025" y="2381"/>
                </a:lnTo>
                <a:lnTo>
                  <a:pt x="969169" y="7143"/>
                </a:lnTo>
                <a:lnTo>
                  <a:pt x="973931" y="23812"/>
                </a:lnTo>
                <a:lnTo>
                  <a:pt x="962025" y="78581"/>
                </a:lnTo>
                <a:lnTo>
                  <a:pt x="909638" y="240506"/>
                </a:lnTo>
                <a:lnTo>
                  <a:pt x="752475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3C1AD0E-C252-774F-847A-1DA7BA1D788F}"/>
              </a:ext>
            </a:extLst>
          </p:cNvPr>
          <p:cNvSpPr/>
          <p:nvPr/>
        </p:nvSpPr>
        <p:spPr>
          <a:xfrm>
            <a:off x="4449763" y="3078163"/>
            <a:ext cx="2422525" cy="708025"/>
          </a:xfrm>
          <a:custGeom>
            <a:avLst/>
            <a:gdLst>
              <a:gd name="connsiteX0" fmla="*/ 1493044 w 2421732"/>
              <a:gd name="connsiteY0" fmla="*/ 292894 h 707344"/>
              <a:gd name="connsiteX1" fmla="*/ 1090613 w 2421732"/>
              <a:gd name="connsiteY1" fmla="*/ 383382 h 707344"/>
              <a:gd name="connsiteX2" fmla="*/ 785813 w 2421732"/>
              <a:gd name="connsiteY2" fmla="*/ 459582 h 707344"/>
              <a:gd name="connsiteX3" fmla="*/ 592932 w 2421732"/>
              <a:gd name="connsiteY3" fmla="*/ 507207 h 707344"/>
              <a:gd name="connsiteX4" fmla="*/ 459582 w 2421732"/>
              <a:gd name="connsiteY4" fmla="*/ 545307 h 707344"/>
              <a:gd name="connsiteX5" fmla="*/ 361950 w 2421732"/>
              <a:gd name="connsiteY5" fmla="*/ 581025 h 707344"/>
              <a:gd name="connsiteX6" fmla="*/ 278607 w 2421732"/>
              <a:gd name="connsiteY6" fmla="*/ 616744 h 707344"/>
              <a:gd name="connsiteX7" fmla="*/ 226219 w 2421732"/>
              <a:gd name="connsiteY7" fmla="*/ 645319 h 707344"/>
              <a:gd name="connsiteX8" fmla="*/ 188119 w 2421732"/>
              <a:gd name="connsiteY8" fmla="*/ 673894 h 707344"/>
              <a:gd name="connsiteX9" fmla="*/ 161925 w 2421732"/>
              <a:gd name="connsiteY9" fmla="*/ 688182 h 707344"/>
              <a:gd name="connsiteX10" fmla="*/ 130969 w 2421732"/>
              <a:gd name="connsiteY10" fmla="*/ 702469 h 707344"/>
              <a:gd name="connsiteX11" fmla="*/ 95250 w 2421732"/>
              <a:gd name="connsiteY11" fmla="*/ 707232 h 707344"/>
              <a:gd name="connsiteX12" fmla="*/ 76200 w 2421732"/>
              <a:gd name="connsiteY12" fmla="*/ 707232 h 707344"/>
              <a:gd name="connsiteX13" fmla="*/ 45244 w 2421732"/>
              <a:gd name="connsiteY13" fmla="*/ 692944 h 707344"/>
              <a:gd name="connsiteX14" fmla="*/ 26194 w 2421732"/>
              <a:gd name="connsiteY14" fmla="*/ 666750 h 707344"/>
              <a:gd name="connsiteX15" fmla="*/ 7144 w 2421732"/>
              <a:gd name="connsiteY15" fmla="*/ 535782 h 707344"/>
              <a:gd name="connsiteX16" fmla="*/ 0 w 2421732"/>
              <a:gd name="connsiteY16" fmla="*/ 440532 h 707344"/>
              <a:gd name="connsiteX17" fmla="*/ 2382 w 2421732"/>
              <a:gd name="connsiteY17" fmla="*/ 376238 h 707344"/>
              <a:gd name="connsiteX18" fmla="*/ 14288 w 2421732"/>
              <a:gd name="connsiteY18" fmla="*/ 342900 h 707344"/>
              <a:gd name="connsiteX19" fmla="*/ 23813 w 2421732"/>
              <a:gd name="connsiteY19" fmla="*/ 330994 h 707344"/>
              <a:gd name="connsiteX20" fmla="*/ 54769 w 2421732"/>
              <a:gd name="connsiteY20" fmla="*/ 321469 h 707344"/>
              <a:gd name="connsiteX21" fmla="*/ 233363 w 2421732"/>
              <a:gd name="connsiteY21" fmla="*/ 276225 h 707344"/>
              <a:gd name="connsiteX22" fmla="*/ 378619 w 2421732"/>
              <a:gd name="connsiteY22" fmla="*/ 309563 h 707344"/>
              <a:gd name="connsiteX23" fmla="*/ 611982 w 2421732"/>
              <a:gd name="connsiteY23" fmla="*/ 261938 h 707344"/>
              <a:gd name="connsiteX24" fmla="*/ 983457 w 2421732"/>
              <a:gd name="connsiteY24" fmla="*/ 188119 h 707344"/>
              <a:gd name="connsiteX25" fmla="*/ 1323975 w 2421732"/>
              <a:gd name="connsiteY25" fmla="*/ 128588 h 707344"/>
              <a:gd name="connsiteX26" fmla="*/ 1704975 w 2421732"/>
              <a:gd name="connsiteY26" fmla="*/ 71438 h 707344"/>
              <a:gd name="connsiteX27" fmla="*/ 2331244 w 2421732"/>
              <a:gd name="connsiteY27" fmla="*/ 0 h 707344"/>
              <a:gd name="connsiteX28" fmla="*/ 2421732 w 2421732"/>
              <a:gd name="connsiteY28" fmla="*/ 166688 h 707344"/>
              <a:gd name="connsiteX29" fmla="*/ 2169319 w 2421732"/>
              <a:gd name="connsiteY29" fmla="*/ 180975 h 707344"/>
              <a:gd name="connsiteX30" fmla="*/ 1976438 w 2421732"/>
              <a:gd name="connsiteY30" fmla="*/ 204788 h 707344"/>
              <a:gd name="connsiteX31" fmla="*/ 1774032 w 2421732"/>
              <a:gd name="connsiteY31" fmla="*/ 240507 h 707344"/>
              <a:gd name="connsiteX32" fmla="*/ 1493044 w 2421732"/>
              <a:gd name="connsiteY32" fmla="*/ 292894 h 70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21732" h="707344">
                <a:moveTo>
                  <a:pt x="1493044" y="292894"/>
                </a:moveTo>
                <a:lnTo>
                  <a:pt x="1090613" y="383382"/>
                </a:lnTo>
                <a:lnTo>
                  <a:pt x="785813" y="459582"/>
                </a:lnTo>
                <a:lnTo>
                  <a:pt x="592932" y="507207"/>
                </a:lnTo>
                <a:lnTo>
                  <a:pt x="459582" y="545307"/>
                </a:lnTo>
                <a:lnTo>
                  <a:pt x="361950" y="581025"/>
                </a:lnTo>
                <a:lnTo>
                  <a:pt x="278607" y="616744"/>
                </a:lnTo>
                <a:lnTo>
                  <a:pt x="226219" y="645319"/>
                </a:lnTo>
                <a:lnTo>
                  <a:pt x="188119" y="673894"/>
                </a:lnTo>
                <a:lnTo>
                  <a:pt x="161925" y="688182"/>
                </a:lnTo>
                <a:lnTo>
                  <a:pt x="130969" y="702469"/>
                </a:lnTo>
                <a:cubicBezTo>
                  <a:pt x="96846" y="707344"/>
                  <a:pt x="108857" y="707232"/>
                  <a:pt x="95250" y="707232"/>
                </a:cubicBezTo>
                <a:lnTo>
                  <a:pt x="76200" y="707232"/>
                </a:lnTo>
                <a:lnTo>
                  <a:pt x="45244" y="692944"/>
                </a:lnTo>
                <a:lnTo>
                  <a:pt x="26194" y="666750"/>
                </a:lnTo>
                <a:lnTo>
                  <a:pt x="7144" y="535782"/>
                </a:lnTo>
                <a:lnTo>
                  <a:pt x="0" y="440532"/>
                </a:lnTo>
                <a:lnTo>
                  <a:pt x="2382" y="376238"/>
                </a:lnTo>
                <a:lnTo>
                  <a:pt x="14288" y="342900"/>
                </a:lnTo>
                <a:lnTo>
                  <a:pt x="23813" y="330994"/>
                </a:lnTo>
                <a:lnTo>
                  <a:pt x="54769" y="321469"/>
                </a:lnTo>
                <a:lnTo>
                  <a:pt x="233363" y="276225"/>
                </a:lnTo>
                <a:lnTo>
                  <a:pt x="378619" y="309563"/>
                </a:lnTo>
                <a:lnTo>
                  <a:pt x="611982" y="261938"/>
                </a:lnTo>
                <a:lnTo>
                  <a:pt x="983457" y="188119"/>
                </a:lnTo>
                <a:lnTo>
                  <a:pt x="1323975" y="128588"/>
                </a:lnTo>
                <a:lnTo>
                  <a:pt x="1704975" y="71438"/>
                </a:lnTo>
                <a:lnTo>
                  <a:pt x="2331244" y="0"/>
                </a:lnTo>
                <a:lnTo>
                  <a:pt x="2421732" y="166688"/>
                </a:lnTo>
                <a:lnTo>
                  <a:pt x="2169319" y="180975"/>
                </a:lnTo>
                <a:lnTo>
                  <a:pt x="1976438" y="204788"/>
                </a:lnTo>
                <a:lnTo>
                  <a:pt x="1774032" y="240507"/>
                </a:lnTo>
                <a:lnTo>
                  <a:pt x="1493044" y="292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B8D7598-F5C6-5B47-B28F-91AF122CC240}"/>
              </a:ext>
            </a:extLst>
          </p:cNvPr>
          <p:cNvSpPr/>
          <p:nvPr/>
        </p:nvSpPr>
        <p:spPr>
          <a:xfrm>
            <a:off x="6303963" y="2524125"/>
            <a:ext cx="873125" cy="1100138"/>
          </a:xfrm>
          <a:custGeom>
            <a:avLst/>
            <a:gdLst>
              <a:gd name="connsiteX0" fmla="*/ 523875 w 873919"/>
              <a:gd name="connsiteY0" fmla="*/ 823913 h 1100138"/>
              <a:gd name="connsiteX1" fmla="*/ 338137 w 873919"/>
              <a:gd name="connsiteY1" fmla="*/ 497681 h 1100138"/>
              <a:gd name="connsiteX2" fmla="*/ 257175 w 873919"/>
              <a:gd name="connsiteY2" fmla="*/ 371475 h 1100138"/>
              <a:gd name="connsiteX3" fmla="*/ 169069 w 873919"/>
              <a:gd name="connsiteY3" fmla="*/ 245269 h 1100138"/>
              <a:gd name="connsiteX4" fmla="*/ 92869 w 873919"/>
              <a:gd name="connsiteY4" fmla="*/ 150019 h 1100138"/>
              <a:gd name="connsiteX5" fmla="*/ 33337 w 873919"/>
              <a:gd name="connsiteY5" fmla="*/ 76200 h 1100138"/>
              <a:gd name="connsiteX6" fmla="*/ 11906 w 873919"/>
              <a:gd name="connsiteY6" fmla="*/ 54769 h 1100138"/>
              <a:gd name="connsiteX7" fmla="*/ 2381 w 873919"/>
              <a:gd name="connsiteY7" fmla="*/ 33338 h 1100138"/>
              <a:gd name="connsiteX8" fmla="*/ 0 w 873919"/>
              <a:gd name="connsiteY8" fmla="*/ 11906 h 1100138"/>
              <a:gd name="connsiteX9" fmla="*/ 9525 w 873919"/>
              <a:gd name="connsiteY9" fmla="*/ 0 h 1100138"/>
              <a:gd name="connsiteX10" fmla="*/ 33337 w 873919"/>
              <a:gd name="connsiteY10" fmla="*/ 0 h 1100138"/>
              <a:gd name="connsiteX11" fmla="*/ 59531 w 873919"/>
              <a:gd name="connsiteY11" fmla="*/ 11906 h 1100138"/>
              <a:gd name="connsiteX12" fmla="*/ 188119 w 873919"/>
              <a:gd name="connsiteY12" fmla="*/ 107156 h 1100138"/>
              <a:gd name="connsiteX13" fmla="*/ 297656 w 873919"/>
              <a:gd name="connsiteY13" fmla="*/ 185738 h 1100138"/>
              <a:gd name="connsiteX14" fmla="*/ 416719 w 873919"/>
              <a:gd name="connsiteY14" fmla="*/ 280988 h 1100138"/>
              <a:gd name="connsiteX15" fmla="*/ 507206 w 873919"/>
              <a:gd name="connsiteY15" fmla="*/ 350044 h 1100138"/>
              <a:gd name="connsiteX16" fmla="*/ 604837 w 873919"/>
              <a:gd name="connsiteY16" fmla="*/ 433388 h 1100138"/>
              <a:gd name="connsiteX17" fmla="*/ 664369 w 873919"/>
              <a:gd name="connsiteY17" fmla="*/ 488156 h 1100138"/>
              <a:gd name="connsiteX18" fmla="*/ 707231 w 873919"/>
              <a:gd name="connsiteY18" fmla="*/ 540544 h 1100138"/>
              <a:gd name="connsiteX19" fmla="*/ 778669 w 873919"/>
              <a:gd name="connsiteY19" fmla="*/ 657225 h 1100138"/>
              <a:gd name="connsiteX20" fmla="*/ 819150 w 873919"/>
              <a:gd name="connsiteY20" fmla="*/ 742950 h 1100138"/>
              <a:gd name="connsiteX21" fmla="*/ 847725 w 873919"/>
              <a:gd name="connsiteY21" fmla="*/ 819150 h 1100138"/>
              <a:gd name="connsiteX22" fmla="*/ 873919 w 873919"/>
              <a:gd name="connsiteY22" fmla="*/ 947738 h 1100138"/>
              <a:gd name="connsiteX23" fmla="*/ 869156 w 873919"/>
              <a:gd name="connsiteY23" fmla="*/ 973931 h 1100138"/>
              <a:gd name="connsiteX24" fmla="*/ 845344 w 873919"/>
              <a:gd name="connsiteY24" fmla="*/ 1021556 h 1100138"/>
              <a:gd name="connsiteX25" fmla="*/ 812006 w 873919"/>
              <a:gd name="connsiteY25" fmla="*/ 1073944 h 1100138"/>
              <a:gd name="connsiteX26" fmla="*/ 783431 w 873919"/>
              <a:gd name="connsiteY26" fmla="*/ 1095375 h 1100138"/>
              <a:gd name="connsiteX27" fmla="*/ 757237 w 873919"/>
              <a:gd name="connsiteY27" fmla="*/ 1100138 h 1100138"/>
              <a:gd name="connsiteX28" fmla="*/ 723900 w 873919"/>
              <a:gd name="connsiteY28" fmla="*/ 1092994 h 1100138"/>
              <a:gd name="connsiteX29" fmla="*/ 678656 w 873919"/>
              <a:gd name="connsiteY29" fmla="*/ 1066800 h 1100138"/>
              <a:gd name="connsiteX30" fmla="*/ 642937 w 873919"/>
              <a:gd name="connsiteY30" fmla="*/ 1035844 h 1100138"/>
              <a:gd name="connsiteX31" fmla="*/ 604837 w 873919"/>
              <a:gd name="connsiteY31" fmla="*/ 997744 h 1100138"/>
              <a:gd name="connsiteX32" fmla="*/ 523875 w 873919"/>
              <a:gd name="connsiteY32" fmla="*/ 823913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73919" h="1100138">
                <a:moveTo>
                  <a:pt x="523875" y="823913"/>
                </a:moveTo>
                <a:lnTo>
                  <a:pt x="338137" y="497681"/>
                </a:lnTo>
                <a:lnTo>
                  <a:pt x="257175" y="371475"/>
                </a:lnTo>
                <a:lnTo>
                  <a:pt x="169069" y="245269"/>
                </a:lnTo>
                <a:lnTo>
                  <a:pt x="92869" y="150019"/>
                </a:lnTo>
                <a:lnTo>
                  <a:pt x="33337" y="76200"/>
                </a:lnTo>
                <a:lnTo>
                  <a:pt x="11906" y="54769"/>
                </a:lnTo>
                <a:lnTo>
                  <a:pt x="2381" y="33338"/>
                </a:lnTo>
                <a:lnTo>
                  <a:pt x="0" y="11906"/>
                </a:lnTo>
                <a:lnTo>
                  <a:pt x="9525" y="0"/>
                </a:lnTo>
                <a:lnTo>
                  <a:pt x="33337" y="0"/>
                </a:lnTo>
                <a:lnTo>
                  <a:pt x="59531" y="11906"/>
                </a:lnTo>
                <a:lnTo>
                  <a:pt x="188119" y="107156"/>
                </a:lnTo>
                <a:lnTo>
                  <a:pt x="297656" y="185738"/>
                </a:lnTo>
                <a:lnTo>
                  <a:pt x="416719" y="280988"/>
                </a:lnTo>
                <a:lnTo>
                  <a:pt x="507206" y="350044"/>
                </a:lnTo>
                <a:lnTo>
                  <a:pt x="604837" y="433388"/>
                </a:lnTo>
                <a:lnTo>
                  <a:pt x="664369" y="488156"/>
                </a:lnTo>
                <a:lnTo>
                  <a:pt x="707231" y="540544"/>
                </a:lnTo>
                <a:lnTo>
                  <a:pt x="778669" y="657225"/>
                </a:lnTo>
                <a:lnTo>
                  <a:pt x="819150" y="742950"/>
                </a:lnTo>
                <a:lnTo>
                  <a:pt x="847725" y="819150"/>
                </a:lnTo>
                <a:lnTo>
                  <a:pt x="873919" y="947738"/>
                </a:lnTo>
                <a:lnTo>
                  <a:pt x="869156" y="973931"/>
                </a:lnTo>
                <a:lnTo>
                  <a:pt x="845344" y="1021556"/>
                </a:lnTo>
                <a:lnTo>
                  <a:pt x="812006" y="1073944"/>
                </a:lnTo>
                <a:lnTo>
                  <a:pt x="783431" y="1095375"/>
                </a:lnTo>
                <a:lnTo>
                  <a:pt x="757237" y="1100138"/>
                </a:lnTo>
                <a:lnTo>
                  <a:pt x="723900" y="1092994"/>
                </a:lnTo>
                <a:lnTo>
                  <a:pt x="678656" y="1066800"/>
                </a:lnTo>
                <a:lnTo>
                  <a:pt x="642937" y="1035844"/>
                </a:lnTo>
                <a:lnTo>
                  <a:pt x="604837" y="997744"/>
                </a:lnTo>
                <a:lnTo>
                  <a:pt x="523875" y="8239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FBAB46A-EACF-7C4F-BAEC-E8527261651C}"/>
              </a:ext>
            </a:extLst>
          </p:cNvPr>
          <p:cNvSpPr/>
          <p:nvPr/>
        </p:nvSpPr>
        <p:spPr>
          <a:xfrm>
            <a:off x="4821238" y="4211638"/>
            <a:ext cx="2289175" cy="1498600"/>
          </a:xfrm>
          <a:custGeom>
            <a:avLst/>
            <a:gdLst>
              <a:gd name="connsiteX0" fmla="*/ 511969 w 2288382"/>
              <a:gd name="connsiteY0" fmla="*/ 359569 h 1497807"/>
              <a:gd name="connsiteX1" fmla="*/ 66675 w 2288382"/>
              <a:gd name="connsiteY1" fmla="*/ 438150 h 1497807"/>
              <a:gd name="connsiteX2" fmla="*/ 0 w 2288382"/>
              <a:gd name="connsiteY2" fmla="*/ 250032 h 1497807"/>
              <a:gd name="connsiteX3" fmla="*/ 152400 w 2288382"/>
              <a:gd name="connsiteY3" fmla="*/ 235744 h 1497807"/>
              <a:gd name="connsiteX4" fmla="*/ 478632 w 2288382"/>
              <a:gd name="connsiteY4" fmla="*/ 192882 h 1497807"/>
              <a:gd name="connsiteX5" fmla="*/ 919163 w 2288382"/>
              <a:gd name="connsiteY5" fmla="*/ 145257 h 1497807"/>
              <a:gd name="connsiteX6" fmla="*/ 1221582 w 2288382"/>
              <a:gd name="connsiteY6" fmla="*/ 114300 h 1497807"/>
              <a:gd name="connsiteX7" fmla="*/ 1562100 w 2288382"/>
              <a:gd name="connsiteY7" fmla="*/ 85725 h 1497807"/>
              <a:gd name="connsiteX8" fmla="*/ 1807369 w 2288382"/>
              <a:gd name="connsiteY8" fmla="*/ 64294 h 1497807"/>
              <a:gd name="connsiteX9" fmla="*/ 1859757 w 2288382"/>
              <a:gd name="connsiteY9" fmla="*/ 35719 h 1497807"/>
              <a:gd name="connsiteX10" fmla="*/ 1928813 w 2288382"/>
              <a:gd name="connsiteY10" fmla="*/ 0 h 1497807"/>
              <a:gd name="connsiteX11" fmla="*/ 1943100 w 2288382"/>
              <a:gd name="connsiteY11" fmla="*/ 2382 h 1497807"/>
              <a:gd name="connsiteX12" fmla="*/ 2016919 w 2288382"/>
              <a:gd name="connsiteY12" fmla="*/ 45244 h 1497807"/>
              <a:gd name="connsiteX13" fmla="*/ 2124075 w 2288382"/>
              <a:gd name="connsiteY13" fmla="*/ 109538 h 1497807"/>
              <a:gd name="connsiteX14" fmla="*/ 2202657 w 2288382"/>
              <a:gd name="connsiteY14" fmla="*/ 171450 h 1497807"/>
              <a:gd name="connsiteX15" fmla="*/ 2243138 w 2288382"/>
              <a:gd name="connsiteY15" fmla="*/ 216694 h 1497807"/>
              <a:gd name="connsiteX16" fmla="*/ 2271713 w 2288382"/>
              <a:gd name="connsiteY16" fmla="*/ 257175 h 1497807"/>
              <a:gd name="connsiteX17" fmla="*/ 2286000 w 2288382"/>
              <a:gd name="connsiteY17" fmla="*/ 288132 h 1497807"/>
              <a:gd name="connsiteX18" fmla="*/ 2288382 w 2288382"/>
              <a:gd name="connsiteY18" fmla="*/ 316707 h 1497807"/>
              <a:gd name="connsiteX19" fmla="*/ 2283619 w 2288382"/>
              <a:gd name="connsiteY19" fmla="*/ 354807 h 1497807"/>
              <a:gd name="connsiteX20" fmla="*/ 2271713 w 2288382"/>
              <a:gd name="connsiteY20" fmla="*/ 376238 h 1497807"/>
              <a:gd name="connsiteX21" fmla="*/ 2238375 w 2288382"/>
              <a:gd name="connsiteY21" fmla="*/ 402432 h 1497807"/>
              <a:gd name="connsiteX22" fmla="*/ 2212182 w 2288382"/>
              <a:gd name="connsiteY22" fmla="*/ 421482 h 1497807"/>
              <a:gd name="connsiteX23" fmla="*/ 2181225 w 2288382"/>
              <a:gd name="connsiteY23" fmla="*/ 452438 h 1497807"/>
              <a:gd name="connsiteX24" fmla="*/ 2164557 w 2288382"/>
              <a:gd name="connsiteY24" fmla="*/ 490538 h 1497807"/>
              <a:gd name="connsiteX25" fmla="*/ 2126457 w 2288382"/>
              <a:gd name="connsiteY25" fmla="*/ 645319 h 1497807"/>
              <a:gd name="connsiteX26" fmla="*/ 2055019 w 2288382"/>
              <a:gd name="connsiteY26" fmla="*/ 969169 h 1497807"/>
              <a:gd name="connsiteX27" fmla="*/ 1990725 w 2288382"/>
              <a:gd name="connsiteY27" fmla="*/ 1269207 h 1497807"/>
              <a:gd name="connsiteX28" fmla="*/ 1969294 w 2288382"/>
              <a:gd name="connsiteY28" fmla="*/ 1350169 h 1497807"/>
              <a:gd name="connsiteX29" fmla="*/ 1947863 w 2288382"/>
              <a:gd name="connsiteY29" fmla="*/ 1407319 h 1497807"/>
              <a:gd name="connsiteX30" fmla="*/ 1924050 w 2288382"/>
              <a:gd name="connsiteY30" fmla="*/ 1447800 h 1497807"/>
              <a:gd name="connsiteX31" fmla="*/ 1895475 w 2288382"/>
              <a:gd name="connsiteY31" fmla="*/ 1476375 h 1497807"/>
              <a:gd name="connsiteX32" fmla="*/ 1866900 w 2288382"/>
              <a:gd name="connsiteY32" fmla="*/ 1488282 h 1497807"/>
              <a:gd name="connsiteX33" fmla="*/ 1840707 w 2288382"/>
              <a:gd name="connsiteY33" fmla="*/ 1495425 h 1497807"/>
              <a:gd name="connsiteX34" fmla="*/ 1800225 w 2288382"/>
              <a:gd name="connsiteY34" fmla="*/ 1497807 h 1497807"/>
              <a:gd name="connsiteX35" fmla="*/ 1766888 w 2288382"/>
              <a:gd name="connsiteY35" fmla="*/ 1495425 h 1497807"/>
              <a:gd name="connsiteX36" fmla="*/ 1738313 w 2288382"/>
              <a:gd name="connsiteY36" fmla="*/ 1488282 h 1497807"/>
              <a:gd name="connsiteX37" fmla="*/ 1716882 w 2288382"/>
              <a:gd name="connsiteY37" fmla="*/ 1481138 h 1497807"/>
              <a:gd name="connsiteX38" fmla="*/ 1702594 w 2288382"/>
              <a:gd name="connsiteY38" fmla="*/ 1464469 h 1497807"/>
              <a:gd name="connsiteX39" fmla="*/ 1688307 w 2288382"/>
              <a:gd name="connsiteY39" fmla="*/ 1428750 h 1497807"/>
              <a:gd name="connsiteX40" fmla="*/ 1685925 w 2288382"/>
              <a:gd name="connsiteY40" fmla="*/ 1352550 h 1497807"/>
              <a:gd name="connsiteX41" fmla="*/ 1726407 w 2288382"/>
              <a:gd name="connsiteY41" fmla="*/ 1233488 h 1497807"/>
              <a:gd name="connsiteX42" fmla="*/ 1793082 w 2288382"/>
              <a:gd name="connsiteY42" fmla="*/ 726282 h 1497807"/>
              <a:gd name="connsiteX43" fmla="*/ 1843088 w 2288382"/>
              <a:gd name="connsiteY43" fmla="*/ 335757 h 1497807"/>
              <a:gd name="connsiteX44" fmla="*/ 1840707 w 2288382"/>
              <a:gd name="connsiteY44" fmla="*/ 304800 h 1497807"/>
              <a:gd name="connsiteX45" fmla="*/ 1826419 w 2288382"/>
              <a:gd name="connsiteY45" fmla="*/ 278607 h 1497807"/>
              <a:gd name="connsiteX46" fmla="*/ 1797844 w 2288382"/>
              <a:gd name="connsiteY46" fmla="*/ 259557 h 1497807"/>
              <a:gd name="connsiteX47" fmla="*/ 1747838 w 2288382"/>
              <a:gd name="connsiteY47" fmla="*/ 245269 h 1497807"/>
              <a:gd name="connsiteX48" fmla="*/ 1576388 w 2288382"/>
              <a:gd name="connsiteY48" fmla="*/ 247650 h 1497807"/>
              <a:gd name="connsiteX49" fmla="*/ 1164432 w 2288382"/>
              <a:gd name="connsiteY49" fmla="*/ 283369 h 1497807"/>
              <a:gd name="connsiteX50" fmla="*/ 759619 w 2288382"/>
              <a:gd name="connsiteY50" fmla="*/ 326232 h 1497807"/>
              <a:gd name="connsiteX51" fmla="*/ 511969 w 2288382"/>
              <a:gd name="connsiteY51" fmla="*/ 359569 h 149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88382" h="1497807">
                <a:moveTo>
                  <a:pt x="511969" y="359569"/>
                </a:moveTo>
                <a:lnTo>
                  <a:pt x="66675" y="438150"/>
                </a:lnTo>
                <a:lnTo>
                  <a:pt x="0" y="250032"/>
                </a:lnTo>
                <a:lnTo>
                  <a:pt x="152400" y="235744"/>
                </a:lnTo>
                <a:lnTo>
                  <a:pt x="478632" y="192882"/>
                </a:lnTo>
                <a:lnTo>
                  <a:pt x="919163" y="145257"/>
                </a:lnTo>
                <a:lnTo>
                  <a:pt x="1221582" y="114300"/>
                </a:lnTo>
                <a:lnTo>
                  <a:pt x="1562100" y="85725"/>
                </a:lnTo>
                <a:lnTo>
                  <a:pt x="1807369" y="64294"/>
                </a:lnTo>
                <a:lnTo>
                  <a:pt x="1859757" y="35719"/>
                </a:lnTo>
                <a:lnTo>
                  <a:pt x="1928813" y="0"/>
                </a:lnTo>
                <a:lnTo>
                  <a:pt x="1943100" y="2382"/>
                </a:lnTo>
                <a:lnTo>
                  <a:pt x="2016919" y="45244"/>
                </a:lnTo>
                <a:lnTo>
                  <a:pt x="2124075" y="109538"/>
                </a:lnTo>
                <a:lnTo>
                  <a:pt x="2202657" y="171450"/>
                </a:lnTo>
                <a:lnTo>
                  <a:pt x="2243138" y="216694"/>
                </a:lnTo>
                <a:lnTo>
                  <a:pt x="2271713" y="257175"/>
                </a:lnTo>
                <a:lnTo>
                  <a:pt x="2286000" y="288132"/>
                </a:lnTo>
                <a:lnTo>
                  <a:pt x="2288382" y="316707"/>
                </a:lnTo>
                <a:lnTo>
                  <a:pt x="2283619" y="354807"/>
                </a:lnTo>
                <a:lnTo>
                  <a:pt x="2271713" y="376238"/>
                </a:lnTo>
                <a:lnTo>
                  <a:pt x="2238375" y="402432"/>
                </a:lnTo>
                <a:lnTo>
                  <a:pt x="2212182" y="421482"/>
                </a:lnTo>
                <a:lnTo>
                  <a:pt x="2181225" y="452438"/>
                </a:lnTo>
                <a:lnTo>
                  <a:pt x="2164557" y="490538"/>
                </a:lnTo>
                <a:lnTo>
                  <a:pt x="2126457" y="645319"/>
                </a:lnTo>
                <a:lnTo>
                  <a:pt x="2055019" y="969169"/>
                </a:lnTo>
                <a:lnTo>
                  <a:pt x="1990725" y="1269207"/>
                </a:lnTo>
                <a:lnTo>
                  <a:pt x="1969294" y="1350169"/>
                </a:lnTo>
                <a:lnTo>
                  <a:pt x="1947863" y="1407319"/>
                </a:lnTo>
                <a:lnTo>
                  <a:pt x="1924050" y="1447800"/>
                </a:lnTo>
                <a:lnTo>
                  <a:pt x="1895475" y="1476375"/>
                </a:lnTo>
                <a:lnTo>
                  <a:pt x="1866900" y="1488282"/>
                </a:lnTo>
                <a:lnTo>
                  <a:pt x="1840707" y="1495425"/>
                </a:lnTo>
                <a:lnTo>
                  <a:pt x="1800225" y="1497807"/>
                </a:lnTo>
                <a:lnTo>
                  <a:pt x="1766888" y="1495425"/>
                </a:lnTo>
                <a:lnTo>
                  <a:pt x="1738313" y="1488282"/>
                </a:lnTo>
                <a:lnTo>
                  <a:pt x="1716882" y="1481138"/>
                </a:lnTo>
                <a:lnTo>
                  <a:pt x="1702594" y="1464469"/>
                </a:lnTo>
                <a:lnTo>
                  <a:pt x="1688307" y="1428750"/>
                </a:lnTo>
                <a:lnTo>
                  <a:pt x="1685925" y="1352550"/>
                </a:lnTo>
                <a:lnTo>
                  <a:pt x="1726407" y="1233488"/>
                </a:lnTo>
                <a:lnTo>
                  <a:pt x="1793082" y="726282"/>
                </a:lnTo>
                <a:lnTo>
                  <a:pt x="1843088" y="335757"/>
                </a:lnTo>
                <a:lnTo>
                  <a:pt x="1840707" y="304800"/>
                </a:lnTo>
                <a:lnTo>
                  <a:pt x="1826419" y="278607"/>
                </a:lnTo>
                <a:lnTo>
                  <a:pt x="1797844" y="259557"/>
                </a:lnTo>
                <a:lnTo>
                  <a:pt x="1747838" y="245269"/>
                </a:lnTo>
                <a:lnTo>
                  <a:pt x="1576388" y="247650"/>
                </a:lnTo>
                <a:lnTo>
                  <a:pt x="1164432" y="283369"/>
                </a:lnTo>
                <a:lnTo>
                  <a:pt x="759619" y="326232"/>
                </a:lnTo>
                <a:lnTo>
                  <a:pt x="511969" y="3595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6568339-AD1A-A846-8CC9-9F2AF1729437}"/>
              </a:ext>
            </a:extLst>
          </p:cNvPr>
          <p:cNvSpPr/>
          <p:nvPr/>
        </p:nvSpPr>
        <p:spPr>
          <a:xfrm>
            <a:off x="4962525" y="5411788"/>
            <a:ext cx="1662113" cy="311150"/>
          </a:xfrm>
          <a:custGeom>
            <a:avLst/>
            <a:gdLst>
              <a:gd name="connsiteX0" fmla="*/ 492919 w 1662113"/>
              <a:gd name="connsiteY0" fmla="*/ 233363 h 309563"/>
              <a:gd name="connsiteX1" fmla="*/ 21431 w 1662113"/>
              <a:gd name="connsiteY1" fmla="*/ 309563 h 309563"/>
              <a:gd name="connsiteX2" fmla="*/ 0 w 1662113"/>
              <a:gd name="connsiteY2" fmla="*/ 100013 h 309563"/>
              <a:gd name="connsiteX3" fmla="*/ 147638 w 1662113"/>
              <a:gd name="connsiteY3" fmla="*/ 83344 h 309563"/>
              <a:gd name="connsiteX4" fmla="*/ 411956 w 1662113"/>
              <a:gd name="connsiteY4" fmla="*/ 52388 h 309563"/>
              <a:gd name="connsiteX5" fmla="*/ 721519 w 1662113"/>
              <a:gd name="connsiteY5" fmla="*/ 23813 h 309563"/>
              <a:gd name="connsiteX6" fmla="*/ 1000125 w 1662113"/>
              <a:gd name="connsiteY6" fmla="*/ 7144 h 309563"/>
              <a:gd name="connsiteX7" fmla="*/ 1209675 w 1662113"/>
              <a:gd name="connsiteY7" fmla="*/ 0 h 309563"/>
              <a:gd name="connsiteX8" fmla="*/ 1428750 w 1662113"/>
              <a:gd name="connsiteY8" fmla="*/ 0 h 309563"/>
              <a:gd name="connsiteX9" fmla="*/ 1650206 w 1662113"/>
              <a:gd name="connsiteY9" fmla="*/ 2382 h 309563"/>
              <a:gd name="connsiteX10" fmla="*/ 1662113 w 1662113"/>
              <a:gd name="connsiteY10" fmla="*/ 192882 h 309563"/>
              <a:gd name="connsiteX11" fmla="*/ 1478756 w 1662113"/>
              <a:gd name="connsiteY11" fmla="*/ 178594 h 309563"/>
              <a:gd name="connsiteX12" fmla="*/ 1135856 w 1662113"/>
              <a:gd name="connsiteY12" fmla="*/ 183357 h 309563"/>
              <a:gd name="connsiteX13" fmla="*/ 892969 w 1662113"/>
              <a:gd name="connsiteY13" fmla="*/ 195263 h 309563"/>
              <a:gd name="connsiteX14" fmla="*/ 711994 w 1662113"/>
              <a:gd name="connsiteY14" fmla="*/ 211932 h 309563"/>
              <a:gd name="connsiteX15" fmla="*/ 492919 w 1662113"/>
              <a:gd name="connsiteY15" fmla="*/ 233363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62113" h="309563">
                <a:moveTo>
                  <a:pt x="492919" y="233363"/>
                </a:moveTo>
                <a:lnTo>
                  <a:pt x="21431" y="309563"/>
                </a:lnTo>
                <a:lnTo>
                  <a:pt x="0" y="100013"/>
                </a:lnTo>
                <a:lnTo>
                  <a:pt x="147638" y="83344"/>
                </a:lnTo>
                <a:lnTo>
                  <a:pt x="411956" y="52388"/>
                </a:lnTo>
                <a:lnTo>
                  <a:pt x="721519" y="23813"/>
                </a:lnTo>
                <a:lnTo>
                  <a:pt x="1000125" y="7144"/>
                </a:lnTo>
                <a:lnTo>
                  <a:pt x="1209675" y="0"/>
                </a:lnTo>
                <a:lnTo>
                  <a:pt x="1428750" y="0"/>
                </a:lnTo>
                <a:lnTo>
                  <a:pt x="1650206" y="2382"/>
                </a:lnTo>
                <a:lnTo>
                  <a:pt x="1662113" y="192882"/>
                </a:lnTo>
                <a:lnTo>
                  <a:pt x="1478756" y="178594"/>
                </a:lnTo>
                <a:lnTo>
                  <a:pt x="1135856" y="183357"/>
                </a:lnTo>
                <a:lnTo>
                  <a:pt x="892969" y="195263"/>
                </a:lnTo>
                <a:lnTo>
                  <a:pt x="711994" y="211932"/>
                </a:lnTo>
                <a:lnTo>
                  <a:pt x="492919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915CEE-495E-4323-9124-CFA0696BB59C}"/>
              </a:ext>
            </a:extLst>
          </p:cNvPr>
          <p:cNvGrpSpPr/>
          <p:nvPr/>
        </p:nvGrpSpPr>
        <p:grpSpPr>
          <a:xfrm>
            <a:off x="2609850" y="1657350"/>
            <a:ext cx="4567238" cy="4257675"/>
            <a:chOff x="2762250" y="1770063"/>
            <a:chExt cx="4567238" cy="42576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0C96F86-5DA1-4F29-ABB6-024CFDD10E3C}"/>
                </a:ext>
              </a:extLst>
            </p:cNvPr>
            <p:cNvSpPr/>
            <p:nvPr/>
          </p:nvSpPr>
          <p:spPr>
            <a:xfrm>
              <a:off x="3309938" y="1827213"/>
              <a:ext cx="806450" cy="733425"/>
            </a:xfrm>
            <a:custGeom>
              <a:avLst/>
              <a:gdLst>
                <a:gd name="connsiteX0" fmla="*/ 442912 w 807243"/>
                <a:gd name="connsiteY0" fmla="*/ 573881 h 733425"/>
                <a:gd name="connsiteX1" fmla="*/ 338137 w 807243"/>
                <a:gd name="connsiteY1" fmla="*/ 469106 h 733425"/>
                <a:gd name="connsiteX2" fmla="*/ 250031 w 807243"/>
                <a:gd name="connsiteY2" fmla="*/ 371475 h 733425"/>
                <a:gd name="connsiteX3" fmla="*/ 159543 w 807243"/>
                <a:gd name="connsiteY3" fmla="*/ 261937 h 733425"/>
                <a:gd name="connsiteX4" fmla="*/ 78581 w 807243"/>
                <a:gd name="connsiteY4" fmla="*/ 159544 h 733425"/>
                <a:gd name="connsiteX5" fmla="*/ 30956 w 807243"/>
                <a:gd name="connsiteY5" fmla="*/ 95250 h 733425"/>
                <a:gd name="connsiteX6" fmla="*/ 11906 w 807243"/>
                <a:gd name="connsiteY6" fmla="*/ 66675 h 733425"/>
                <a:gd name="connsiteX7" fmla="*/ 2381 w 807243"/>
                <a:gd name="connsiteY7" fmla="*/ 38100 h 733425"/>
                <a:gd name="connsiteX8" fmla="*/ 0 w 807243"/>
                <a:gd name="connsiteY8" fmla="*/ 21431 h 733425"/>
                <a:gd name="connsiteX9" fmla="*/ 2381 w 807243"/>
                <a:gd name="connsiteY9" fmla="*/ 9525 h 733425"/>
                <a:gd name="connsiteX10" fmla="*/ 11906 w 807243"/>
                <a:gd name="connsiteY10" fmla="*/ 2381 h 733425"/>
                <a:gd name="connsiteX11" fmla="*/ 38100 w 807243"/>
                <a:gd name="connsiteY11" fmla="*/ 0 h 733425"/>
                <a:gd name="connsiteX12" fmla="*/ 80962 w 807243"/>
                <a:gd name="connsiteY12" fmla="*/ 4762 h 733425"/>
                <a:gd name="connsiteX13" fmla="*/ 97631 w 807243"/>
                <a:gd name="connsiteY13" fmla="*/ 14287 h 733425"/>
                <a:gd name="connsiteX14" fmla="*/ 126206 w 807243"/>
                <a:gd name="connsiteY14" fmla="*/ 47625 h 733425"/>
                <a:gd name="connsiteX15" fmla="*/ 159543 w 807243"/>
                <a:gd name="connsiteY15" fmla="*/ 73819 h 733425"/>
                <a:gd name="connsiteX16" fmla="*/ 238125 w 807243"/>
                <a:gd name="connsiteY16" fmla="*/ 128587 h 733425"/>
                <a:gd name="connsiteX17" fmla="*/ 300037 w 807243"/>
                <a:gd name="connsiteY17" fmla="*/ 166687 h 733425"/>
                <a:gd name="connsiteX18" fmla="*/ 357187 w 807243"/>
                <a:gd name="connsiteY18" fmla="*/ 197644 h 733425"/>
                <a:gd name="connsiteX19" fmla="*/ 416718 w 807243"/>
                <a:gd name="connsiteY19" fmla="*/ 221456 h 733425"/>
                <a:gd name="connsiteX20" fmla="*/ 495300 w 807243"/>
                <a:gd name="connsiteY20" fmla="*/ 252412 h 733425"/>
                <a:gd name="connsiteX21" fmla="*/ 600075 w 807243"/>
                <a:gd name="connsiteY21" fmla="*/ 285750 h 733425"/>
                <a:gd name="connsiteX22" fmla="*/ 676275 w 807243"/>
                <a:gd name="connsiteY22" fmla="*/ 304800 h 733425"/>
                <a:gd name="connsiteX23" fmla="*/ 700087 w 807243"/>
                <a:gd name="connsiteY23" fmla="*/ 330994 h 733425"/>
                <a:gd name="connsiteX24" fmla="*/ 733425 w 807243"/>
                <a:gd name="connsiteY24" fmla="*/ 381000 h 733425"/>
                <a:gd name="connsiteX25" fmla="*/ 769143 w 807243"/>
                <a:gd name="connsiteY25" fmla="*/ 447675 h 733425"/>
                <a:gd name="connsiteX26" fmla="*/ 800100 w 807243"/>
                <a:gd name="connsiteY26" fmla="*/ 523875 h 733425"/>
                <a:gd name="connsiteX27" fmla="*/ 807243 w 807243"/>
                <a:gd name="connsiteY27" fmla="*/ 583406 h 733425"/>
                <a:gd name="connsiteX28" fmla="*/ 802481 w 807243"/>
                <a:gd name="connsiteY28" fmla="*/ 631031 h 733425"/>
                <a:gd name="connsiteX29" fmla="*/ 790575 w 807243"/>
                <a:gd name="connsiteY29" fmla="*/ 678656 h 733425"/>
                <a:gd name="connsiteX30" fmla="*/ 776287 w 807243"/>
                <a:gd name="connsiteY30" fmla="*/ 707231 h 733425"/>
                <a:gd name="connsiteX31" fmla="*/ 757237 w 807243"/>
                <a:gd name="connsiteY31" fmla="*/ 723900 h 733425"/>
                <a:gd name="connsiteX32" fmla="*/ 723900 w 807243"/>
                <a:gd name="connsiteY32" fmla="*/ 733425 h 733425"/>
                <a:gd name="connsiteX33" fmla="*/ 688181 w 807243"/>
                <a:gd name="connsiteY33" fmla="*/ 728662 h 733425"/>
                <a:gd name="connsiteX34" fmla="*/ 645318 w 807243"/>
                <a:gd name="connsiteY34" fmla="*/ 711994 h 733425"/>
                <a:gd name="connsiteX35" fmla="*/ 597693 w 807243"/>
                <a:gd name="connsiteY35" fmla="*/ 685800 h 733425"/>
                <a:gd name="connsiteX36" fmla="*/ 557212 w 807243"/>
                <a:gd name="connsiteY36" fmla="*/ 659606 h 733425"/>
                <a:gd name="connsiteX37" fmla="*/ 442912 w 807243"/>
                <a:gd name="connsiteY37" fmla="*/ 57388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07243" h="733425">
                  <a:moveTo>
                    <a:pt x="442912" y="573881"/>
                  </a:moveTo>
                  <a:lnTo>
                    <a:pt x="338137" y="469106"/>
                  </a:lnTo>
                  <a:lnTo>
                    <a:pt x="250031" y="371475"/>
                  </a:lnTo>
                  <a:lnTo>
                    <a:pt x="159543" y="261937"/>
                  </a:lnTo>
                  <a:lnTo>
                    <a:pt x="78581" y="159544"/>
                  </a:lnTo>
                  <a:lnTo>
                    <a:pt x="30956" y="95250"/>
                  </a:lnTo>
                  <a:lnTo>
                    <a:pt x="11906" y="66675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2381"/>
                  </a:lnTo>
                  <a:lnTo>
                    <a:pt x="38100" y="0"/>
                  </a:lnTo>
                  <a:lnTo>
                    <a:pt x="80962" y="4762"/>
                  </a:lnTo>
                  <a:lnTo>
                    <a:pt x="97631" y="14287"/>
                  </a:lnTo>
                  <a:lnTo>
                    <a:pt x="126206" y="47625"/>
                  </a:lnTo>
                  <a:lnTo>
                    <a:pt x="159543" y="73819"/>
                  </a:lnTo>
                  <a:lnTo>
                    <a:pt x="238125" y="128587"/>
                  </a:lnTo>
                  <a:lnTo>
                    <a:pt x="300037" y="166687"/>
                  </a:lnTo>
                  <a:lnTo>
                    <a:pt x="357187" y="197644"/>
                  </a:lnTo>
                  <a:lnTo>
                    <a:pt x="416718" y="221456"/>
                  </a:lnTo>
                  <a:lnTo>
                    <a:pt x="495300" y="252412"/>
                  </a:lnTo>
                  <a:lnTo>
                    <a:pt x="600075" y="285750"/>
                  </a:lnTo>
                  <a:lnTo>
                    <a:pt x="676275" y="304800"/>
                  </a:lnTo>
                  <a:lnTo>
                    <a:pt x="700087" y="330994"/>
                  </a:lnTo>
                  <a:lnTo>
                    <a:pt x="733425" y="381000"/>
                  </a:lnTo>
                  <a:lnTo>
                    <a:pt x="769143" y="447675"/>
                  </a:lnTo>
                  <a:lnTo>
                    <a:pt x="800100" y="523875"/>
                  </a:lnTo>
                  <a:lnTo>
                    <a:pt x="807243" y="583406"/>
                  </a:lnTo>
                  <a:lnTo>
                    <a:pt x="802481" y="631031"/>
                  </a:lnTo>
                  <a:lnTo>
                    <a:pt x="790575" y="678656"/>
                  </a:lnTo>
                  <a:lnTo>
                    <a:pt x="776287" y="707231"/>
                  </a:lnTo>
                  <a:lnTo>
                    <a:pt x="757237" y="723900"/>
                  </a:lnTo>
                  <a:lnTo>
                    <a:pt x="723900" y="733425"/>
                  </a:lnTo>
                  <a:lnTo>
                    <a:pt x="688181" y="728662"/>
                  </a:lnTo>
                  <a:lnTo>
                    <a:pt x="645318" y="711994"/>
                  </a:lnTo>
                  <a:lnTo>
                    <a:pt x="597693" y="685800"/>
                  </a:lnTo>
                  <a:lnTo>
                    <a:pt x="557212" y="659606"/>
                  </a:lnTo>
                  <a:lnTo>
                    <a:pt x="442912" y="573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4C590418-524F-4F81-800E-8718EA3E3380}"/>
                </a:ext>
              </a:extLst>
            </p:cNvPr>
            <p:cNvSpPr/>
            <p:nvPr/>
          </p:nvSpPr>
          <p:spPr>
            <a:xfrm>
              <a:off x="2909888" y="3011488"/>
              <a:ext cx="776287" cy="600075"/>
            </a:xfrm>
            <a:custGeom>
              <a:avLst/>
              <a:gdLst>
                <a:gd name="connsiteX0" fmla="*/ 423862 w 776287"/>
                <a:gd name="connsiteY0" fmla="*/ 509588 h 600075"/>
                <a:gd name="connsiteX1" fmla="*/ 335756 w 776287"/>
                <a:gd name="connsiteY1" fmla="*/ 442913 h 600075"/>
                <a:gd name="connsiteX2" fmla="*/ 271462 w 776287"/>
                <a:gd name="connsiteY2" fmla="*/ 383382 h 600075"/>
                <a:gd name="connsiteX3" fmla="*/ 185737 w 776287"/>
                <a:gd name="connsiteY3" fmla="*/ 285750 h 600075"/>
                <a:gd name="connsiteX4" fmla="*/ 116681 w 776287"/>
                <a:gd name="connsiteY4" fmla="*/ 209550 h 600075"/>
                <a:gd name="connsiteX5" fmla="*/ 61912 w 776287"/>
                <a:gd name="connsiteY5" fmla="*/ 138113 h 600075"/>
                <a:gd name="connsiteX6" fmla="*/ 23812 w 776287"/>
                <a:gd name="connsiteY6" fmla="*/ 85725 h 600075"/>
                <a:gd name="connsiteX7" fmla="*/ 9525 w 776287"/>
                <a:gd name="connsiteY7" fmla="*/ 52388 h 600075"/>
                <a:gd name="connsiteX8" fmla="*/ 0 w 776287"/>
                <a:gd name="connsiteY8" fmla="*/ 26194 h 600075"/>
                <a:gd name="connsiteX9" fmla="*/ 2381 w 776287"/>
                <a:gd name="connsiteY9" fmla="*/ 9525 h 600075"/>
                <a:gd name="connsiteX10" fmla="*/ 16668 w 776287"/>
                <a:gd name="connsiteY10" fmla="*/ 0 h 600075"/>
                <a:gd name="connsiteX11" fmla="*/ 33337 w 776287"/>
                <a:gd name="connsiteY11" fmla="*/ 0 h 600075"/>
                <a:gd name="connsiteX12" fmla="*/ 59531 w 776287"/>
                <a:gd name="connsiteY12" fmla="*/ 14288 h 600075"/>
                <a:gd name="connsiteX13" fmla="*/ 92868 w 776287"/>
                <a:gd name="connsiteY13" fmla="*/ 35719 h 600075"/>
                <a:gd name="connsiteX14" fmla="*/ 130968 w 776287"/>
                <a:gd name="connsiteY14" fmla="*/ 61913 h 600075"/>
                <a:gd name="connsiteX15" fmla="*/ 166687 w 776287"/>
                <a:gd name="connsiteY15" fmla="*/ 83344 h 600075"/>
                <a:gd name="connsiteX16" fmla="*/ 226218 w 776287"/>
                <a:gd name="connsiteY16" fmla="*/ 114300 h 600075"/>
                <a:gd name="connsiteX17" fmla="*/ 295275 w 776287"/>
                <a:gd name="connsiteY17" fmla="*/ 142875 h 600075"/>
                <a:gd name="connsiteX18" fmla="*/ 376237 w 776287"/>
                <a:gd name="connsiteY18" fmla="*/ 171450 h 600075"/>
                <a:gd name="connsiteX19" fmla="*/ 469106 w 776287"/>
                <a:gd name="connsiteY19" fmla="*/ 192882 h 600075"/>
                <a:gd name="connsiteX20" fmla="*/ 583406 w 776287"/>
                <a:gd name="connsiteY20" fmla="*/ 211932 h 600075"/>
                <a:gd name="connsiteX21" fmla="*/ 609600 w 776287"/>
                <a:gd name="connsiteY21" fmla="*/ 228600 h 600075"/>
                <a:gd name="connsiteX22" fmla="*/ 650081 w 776287"/>
                <a:gd name="connsiteY22" fmla="*/ 261938 h 600075"/>
                <a:gd name="connsiteX23" fmla="*/ 719137 w 776287"/>
                <a:gd name="connsiteY23" fmla="*/ 333375 h 600075"/>
                <a:gd name="connsiteX24" fmla="*/ 745331 w 776287"/>
                <a:gd name="connsiteY24" fmla="*/ 371475 h 600075"/>
                <a:gd name="connsiteX25" fmla="*/ 764381 w 776287"/>
                <a:gd name="connsiteY25" fmla="*/ 411957 h 600075"/>
                <a:gd name="connsiteX26" fmla="*/ 776287 w 776287"/>
                <a:gd name="connsiteY26" fmla="*/ 452438 h 600075"/>
                <a:gd name="connsiteX27" fmla="*/ 776287 w 776287"/>
                <a:gd name="connsiteY27" fmla="*/ 485775 h 600075"/>
                <a:gd name="connsiteX28" fmla="*/ 769143 w 776287"/>
                <a:gd name="connsiteY28" fmla="*/ 528638 h 600075"/>
                <a:gd name="connsiteX29" fmla="*/ 757237 w 776287"/>
                <a:gd name="connsiteY29" fmla="*/ 554832 h 600075"/>
                <a:gd name="connsiteX30" fmla="*/ 733425 w 776287"/>
                <a:gd name="connsiteY30" fmla="*/ 581025 h 600075"/>
                <a:gd name="connsiteX31" fmla="*/ 704850 w 776287"/>
                <a:gd name="connsiteY31" fmla="*/ 597694 h 600075"/>
                <a:gd name="connsiteX32" fmla="*/ 666750 w 776287"/>
                <a:gd name="connsiteY32" fmla="*/ 600075 h 600075"/>
                <a:gd name="connsiteX33" fmla="*/ 607218 w 776287"/>
                <a:gd name="connsiteY33" fmla="*/ 592932 h 600075"/>
                <a:gd name="connsiteX34" fmla="*/ 559593 w 776287"/>
                <a:gd name="connsiteY34" fmla="*/ 581025 h 600075"/>
                <a:gd name="connsiteX35" fmla="*/ 511968 w 776287"/>
                <a:gd name="connsiteY35" fmla="*/ 564357 h 600075"/>
                <a:gd name="connsiteX36" fmla="*/ 423862 w 776287"/>
                <a:gd name="connsiteY36" fmla="*/ 509588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287" h="600075">
                  <a:moveTo>
                    <a:pt x="423862" y="509588"/>
                  </a:moveTo>
                  <a:lnTo>
                    <a:pt x="335756" y="442913"/>
                  </a:lnTo>
                  <a:lnTo>
                    <a:pt x="271462" y="383382"/>
                  </a:lnTo>
                  <a:lnTo>
                    <a:pt x="185737" y="285750"/>
                  </a:lnTo>
                  <a:lnTo>
                    <a:pt x="116681" y="209550"/>
                  </a:lnTo>
                  <a:lnTo>
                    <a:pt x="61912" y="138113"/>
                  </a:lnTo>
                  <a:lnTo>
                    <a:pt x="23812" y="85725"/>
                  </a:lnTo>
                  <a:lnTo>
                    <a:pt x="9525" y="52388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9531" y="14288"/>
                  </a:lnTo>
                  <a:lnTo>
                    <a:pt x="92868" y="35719"/>
                  </a:lnTo>
                  <a:lnTo>
                    <a:pt x="130968" y="61913"/>
                  </a:lnTo>
                  <a:lnTo>
                    <a:pt x="166687" y="83344"/>
                  </a:lnTo>
                  <a:lnTo>
                    <a:pt x="226218" y="114300"/>
                  </a:lnTo>
                  <a:lnTo>
                    <a:pt x="295275" y="142875"/>
                  </a:lnTo>
                  <a:lnTo>
                    <a:pt x="376237" y="171450"/>
                  </a:lnTo>
                  <a:lnTo>
                    <a:pt x="469106" y="192882"/>
                  </a:lnTo>
                  <a:lnTo>
                    <a:pt x="583406" y="211932"/>
                  </a:lnTo>
                  <a:lnTo>
                    <a:pt x="609600" y="228600"/>
                  </a:lnTo>
                  <a:lnTo>
                    <a:pt x="650081" y="261938"/>
                  </a:lnTo>
                  <a:lnTo>
                    <a:pt x="719137" y="333375"/>
                  </a:lnTo>
                  <a:lnTo>
                    <a:pt x="745331" y="371475"/>
                  </a:lnTo>
                  <a:lnTo>
                    <a:pt x="764381" y="411957"/>
                  </a:lnTo>
                  <a:lnTo>
                    <a:pt x="776287" y="452438"/>
                  </a:lnTo>
                  <a:lnTo>
                    <a:pt x="776287" y="485775"/>
                  </a:lnTo>
                  <a:lnTo>
                    <a:pt x="769143" y="528638"/>
                  </a:lnTo>
                  <a:lnTo>
                    <a:pt x="757237" y="554832"/>
                  </a:lnTo>
                  <a:lnTo>
                    <a:pt x="733425" y="581025"/>
                  </a:lnTo>
                  <a:lnTo>
                    <a:pt x="704850" y="597694"/>
                  </a:lnTo>
                  <a:lnTo>
                    <a:pt x="666750" y="600075"/>
                  </a:lnTo>
                  <a:lnTo>
                    <a:pt x="607218" y="592932"/>
                  </a:lnTo>
                  <a:lnTo>
                    <a:pt x="559593" y="581025"/>
                  </a:lnTo>
                  <a:lnTo>
                    <a:pt x="511968" y="564357"/>
                  </a:lnTo>
                  <a:lnTo>
                    <a:pt x="423862" y="5095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96353ACC-EA28-4B3C-8CCC-D38E3BD933BD}"/>
                </a:ext>
              </a:extLst>
            </p:cNvPr>
            <p:cNvSpPr/>
            <p:nvPr/>
          </p:nvSpPr>
          <p:spPr>
            <a:xfrm>
              <a:off x="2762250" y="5430838"/>
              <a:ext cx="552450" cy="596900"/>
            </a:xfrm>
            <a:custGeom>
              <a:avLst/>
              <a:gdLst>
                <a:gd name="connsiteX0" fmla="*/ 257175 w 552450"/>
                <a:gd name="connsiteY0" fmla="*/ 450057 h 595313"/>
                <a:gd name="connsiteX1" fmla="*/ 173831 w 552450"/>
                <a:gd name="connsiteY1" fmla="*/ 361950 h 595313"/>
                <a:gd name="connsiteX2" fmla="*/ 130969 w 552450"/>
                <a:gd name="connsiteY2" fmla="*/ 311944 h 595313"/>
                <a:gd name="connsiteX3" fmla="*/ 90488 w 552450"/>
                <a:gd name="connsiteY3" fmla="*/ 252413 h 595313"/>
                <a:gd name="connsiteX4" fmla="*/ 66675 w 552450"/>
                <a:gd name="connsiteY4" fmla="*/ 214313 h 595313"/>
                <a:gd name="connsiteX5" fmla="*/ 40481 w 552450"/>
                <a:gd name="connsiteY5" fmla="*/ 161925 h 595313"/>
                <a:gd name="connsiteX6" fmla="*/ 19050 w 552450"/>
                <a:gd name="connsiteY6" fmla="*/ 121444 h 595313"/>
                <a:gd name="connsiteX7" fmla="*/ 7144 w 552450"/>
                <a:gd name="connsiteY7" fmla="*/ 73819 h 595313"/>
                <a:gd name="connsiteX8" fmla="*/ 0 w 552450"/>
                <a:gd name="connsiteY8" fmla="*/ 40482 h 595313"/>
                <a:gd name="connsiteX9" fmla="*/ 2381 w 552450"/>
                <a:gd name="connsiteY9" fmla="*/ 19050 h 595313"/>
                <a:gd name="connsiteX10" fmla="*/ 7144 w 552450"/>
                <a:gd name="connsiteY10" fmla="*/ 7144 h 595313"/>
                <a:gd name="connsiteX11" fmla="*/ 26194 w 552450"/>
                <a:gd name="connsiteY11" fmla="*/ 0 h 595313"/>
                <a:gd name="connsiteX12" fmla="*/ 45244 w 552450"/>
                <a:gd name="connsiteY12" fmla="*/ 4763 h 595313"/>
                <a:gd name="connsiteX13" fmla="*/ 78581 w 552450"/>
                <a:gd name="connsiteY13" fmla="*/ 26194 h 595313"/>
                <a:gd name="connsiteX14" fmla="*/ 126206 w 552450"/>
                <a:gd name="connsiteY14" fmla="*/ 64294 h 595313"/>
                <a:gd name="connsiteX15" fmla="*/ 159544 w 552450"/>
                <a:gd name="connsiteY15" fmla="*/ 92869 h 595313"/>
                <a:gd name="connsiteX16" fmla="*/ 192881 w 552450"/>
                <a:gd name="connsiteY16" fmla="*/ 107157 h 595313"/>
                <a:gd name="connsiteX17" fmla="*/ 223838 w 552450"/>
                <a:gd name="connsiteY17" fmla="*/ 111919 h 595313"/>
                <a:gd name="connsiteX18" fmla="*/ 264319 w 552450"/>
                <a:gd name="connsiteY18" fmla="*/ 104775 h 595313"/>
                <a:gd name="connsiteX19" fmla="*/ 552450 w 552450"/>
                <a:gd name="connsiteY19" fmla="*/ 433388 h 595313"/>
                <a:gd name="connsiteX20" fmla="*/ 542925 w 552450"/>
                <a:gd name="connsiteY20" fmla="*/ 500063 h 595313"/>
                <a:gd name="connsiteX21" fmla="*/ 526256 w 552450"/>
                <a:gd name="connsiteY21" fmla="*/ 547688 h 595313"/>
                <a:gd name="connsiteX22" fmla="*/ 519113 w 552450"/>
                <a:gd name="connsiteY22" fmla="*/ 571500 h 595313"/>
                <a:gd name="connsiteX23" fmla="*/ 507206 w 552450"/>
                <a:gd name="connsiteY23" fmla="*/ 585788 h 595313"/>
                <a:gd name="connsiteX24" fmla="*/ 490538 w 552450"/>
                <a:gd name="connsiteY24" fmla="*/ 592932 h 595313"/>
                <a:gd name="connsiteX25" fmla="*/ 466725 w 552450"/>
                <a:gd name="connsiteY25" fmla="*/ 595313 h 595313"/>
                <a:gd name="connsiteX26" fmla="*/ 428625 w 552450"/>
                <a:gd name="connsiteY26" fmla="*/ 581025 h 595313"/>
                <a:gd name="connsiteX27" fmla="*/ 381000 w 552450"/>
                <a:gd name="connsiteY27" fmla="*/ 550069 h 595313"/>
                <a:gd name="connsiteX28" fmla="*/ 338138 w 552450"/>
                <a:gd name="connsiteY28" fmla="*/ 514350 h 595313"/>
                <a:gd name="connsiteX29" fmla="*/ 257175 w 552450"/>
                <a:gd name="connsiteY29" fmla="*/ 450057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2450" h="595313">
                  <a:moveTo>
                    <a:pt x="257175" y="450057"/>
                  </a:moveTo>
                  <a:lnTo>
                    <a:pt x="173831" y="361950"/>
                  </a:lnTo>
                  <a:lnTo>
                    <a:pt x="130969" y="311944"/>
                  </a:lnTo>
                  <a:lnTo>
                    <a:pt x="90488" y="252413"/>
                  </a:lnTo>
                  <a:lnTo>
                    <a:pt x="66675" y="214313"/>
                  </a:lnTo>
                  <a:lnTo>
                    <a:pt x="40481" y="161925"/>
                  </a:lnTo>
                  <a:lnTo>
                    <a:pt x="19050" y="121444"/>
                  </a:lnTo>
                  <a:lnTo>
                    <a:pt x="7144" y="73819"/>
                  </a:lnTo>
                  <a:lnTo>
                    <a:pt x="0" y="40482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78581" y="26194"/>
                  </a:lnTo>
                  <a:lnTo>
                    <a:pt x="126206" y="64294"/>
                  </a:lnTo>
                  <a:lnTo>
                    <a:pt x="159544" y="92869"/>
                  </a:lnTo>
                  <a:lnTo>
                    <a:pt x="192881" y="107157"/>
                  </a:lnTo>
                  <a:lnTo>
                    <a:pt x="223838" y="111919"/>
                  </a:lnTo>
                  <a:lnTo>
                    <a:pt x="264319" y="104775"/>
                  </a:lnTo>
                  <a:lnTo>
                    <a:pt x="552450" y="433388"/>
                  </a:lnTo>
                  <a:lnTo>
                    <a:pt x="542925" y="500063"/>
                  </a:lnTo>
                  <a:lnTo>
                    <a:pt x="526256" y="547688"/>
                  </a:lnTo>
                  <a:lnTo>
                    <a:pt x="519113" y="571500"/>
                  </a:lnTo>
                  <a:lnTo>
                    <a:pt x="507206" y="585788"/>
                  </a:lnTo>
                  <a:lnTo>
                    <a:pt x="490538" y="592932"/>
                  </a:lnTo>
                  <a:lnTo>
                    <a:pt x="466725" y="595313"/>
                  </a:lnTo>
                  <a:lnTo>
                    <a:pt x="428625" y="581025"/>
                  </a:lnTo>
                  <a:lnTo>
                    <a:pt x="381000" y="550069"/>
                  </a:lnTo>
                  <a:lnTo>
                    <a:pt x="338138" y="514350"/>
                  </a:lnTo>
                  <a:lnTo>
                    <a:pt x="257175" y="4500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BA544122-9FE6-4780-9E07-8C6C9FDA8B79}"/>
                </a:ext>
              </a:extLst>
            </p:cNvPr>
            <p:cNvSpPr/>
            <p:nvPr/>
          </p:nvSpPr>
          <p:spPr>
            <a:xfrm>
              <a:off x="4764088" y="1770063"/>
              <a:ext cx="1298575" cy="1858962"/>
            </a:xfrm>
            <a:custGeom>
              <a:avLst/>
              <a:gdLst>
                <a:gd name="connsiteX0" fmla="*/ 691437 w 1297697"/>
                <a:gd name="connsiteY0" fmla="*/ 1147384 h 1858862"/>
                <a:gd name="connsiteX1" fmla="*/ 157828 w 1297697"/>
                <a:gd name="connsiteY1" fmla="*/ 1858862 h 1858862"/>
                <a:gd name="connsiteX2" fmla="*/ 0 w 1297697"/>
                <a:gd name="connsiteY2" fmla="*/ 1806253 h 1858862"/>
                <a:gd name="connsiteX3" fmla="*/ 170354 w 1297697"/>
                <a:gd name="connsiteY3" fmla="*/ 1558238 h 1858862"/>
                <a:gd name="connsiteX4" fmla="*/ 315656 w 1297697"/>
                <a:gd name="connsiteY4" fmla="*/ 1332769 h 1858862"/>
                <a:gd name="connsiteX5" fmla="*/ 463463 w 1297697"/>
                <a:gd name="connsiteY5" fmla="*/ 1094775 h 1858862"/>
                <a:gd name="connsiteX6" fmla="*/ 576198 w 1297697"/>
                <a:gd name="connsiteY6" fmla="*/ 894358 h 1858862"/>
                <a:gd name="connsiteX7" fmla="*/ 681416 w 1297697"/>
                <a:gd name="connsiteY7" fmla="*/ 701457 h 1858862"/>
                <a:gd name="connsiteX8" fmla="*/ 764088 w 1297697"/>
                <a:gd name="connsiteY8" fmla="*/ 543629 h 1858862"/>
                <a:gd name="connsiteX9" fmla="*/ 846760 w 1297697"/>
                <a:gd name="connsiteY9" fmla="*/ 388307 h 1858862"/>
                <a:gd name="connsiteX10" fmla="*/ 861791 w 1297697"/>
                <a:gd name="connsiteY10" fmla="*/ 350729 h 1858862"/>
                <a:gd name="connsiteX11" fmla="*/ 864296 w 1297697"/>
                <a:gd name="connsiteY11" fmla="*/ 330687 h 1858862"/>
                <a:gd name="connsiteX12" fmla="*/ 866801 w 1297697"/>
                <a:gd name="connsiteY12" fmla="*/ 290604 h 1858862"/>
                <a:gd name="connsiteX13" fmla="*/ 864296 w 1297697"/>
                <a:gd name="connsiteY13" fmla="*/ 258036 h 1858862"/>
                <a:gd name="connsiteX14" fmla="*/ 849265 w 1297697"/>
                <a:gd name="connsiteY14" fmla="*/ 212942 h 1858862"/>
                <a:gd name="connsiteX15" fmla="*/ 829223 w 1297697"/>
                <a:gd name="connsiteY15" fmla="*/ 175364 h 1858862"/>
                <a:gd name="connsiteX16" fmla="*/ 786635 w 1297697"/>
                <a:gd name="connsiteY16" fmla="*/ 127765 h 1858862"/>
                <a:gd name="connsiteX17" fmla="*/ 761583 w 1297697"/>
                <a:gd name="connsiteY17" fmla="*/ 100208 h 1858862"/>
                <a:gd name="connsiteX18" fmla="*/ 736531 w 1297697"/>
                <a:gd name="connsiteY18" fmla="*/ 75156 h 1858862"/>
                <a:gd name="connsiteX19" fmla="*/ 718994 w 1297697"/>
                <a:gd name="connsiteY19" fmla="*/ 47599 h 1858862"/>
                <a:gd name="connsiteX20" fmla="*/ 716489 w 1297697"/>
                <a:gd name="connsiteY20" fmla="*/ 25052 h 1858862"/>
                <a:gd name="connsiteX21" fmla="*/ 721499 w 1297697"/>
                <a:gd name="connsiteY21" fmla="*/ 10021 h 1858862"/>
                <a:gd name="connsiteX22" fmla="*/ 739036 w 1297697"/>
                <a:gd name="connsiteY22" fmla="*/ 2505 h 1858862"/>
                <a:gd name="connsiteX23" fmla="*/ 779119 w 1297697"/>
                <a:gd name="connsiteY23" fmla="*/ 0 h 1858862"/>
                <a:gd name="connsiteX24" fmla="*/ 809182 w 1297697"/>
                <a:gd name="connsiteY24" fmla="*/ 5010 h 1858862"/>
                <a:gd name="connsiteX25" fmla="*/ 859286 w 1297697"/>
                <a:gd name="connsiteY25" fmla="*/ 20041 h 1858862"/>
                <a:gd name="connsiteX26" fmla="*/ 914400 w 1297697"/>
                <a:gd name="connsiteY26" fmla="*/ 42588 h 1858862"/>
                <a:gd name="connsiteX27" fmla="*/ 982041 w 1297697"/>
                <a:gd name="connsiteY27" fmla="*/ 75156 h 1858862"/>
                <a:gd name="connsiteX28" fmla="*/ 1044671 w 1297697"/>
                <a:gd name="connsiteY28" fmla="*/ 110229 h 1858862"/>
                <a:gd name="connsiteX29" fmla="*/ 1112312 w 1297697"/>
                <a:gd name="connsiteY29" fmla="*/ 152817 h 1858862"/>
                <a:gd name="connsiteX30" fmla="*/ 1172436 w 1297697"/>
                <a:gd name="connsiteY30" fmla="*/ 192901 h 1858862"/>
                <a:gd name="connsiteX31" fmla="*/ 1235067 w 1297697"/>
                <a:gd name="connsiteY31" fmla="*/ 235489 h 1858862"/>
                <a:gd name="connsiteX32" fmla="*/ 1260119 w 1297697"/>
                <a:gd name="connsiteY32" fmla="*/ 258036 h 1858862"/>
                <a:gd name="connsiteX33" fmla="*/ 1275150 w 1297697"/>
                <a:gd name="connsiteY33" fmla="*/ 278078 h 1858862"/>
                <a:gd name="connsiteX34" fmla="*/ 1287676 w 1297697"/>
                <a:gd name="connsiteY34" fmla="*/ 305635 h 1858862"/>
                <a:gd name="connsiteX35" fmla="*/ 1297697 w 1297697"/>
                <a:gd name="connsiteY35" fmla="*/ 350729 h 1858862"/>
                <a:gd name="connsiteX36" fmla="*/ 1295192 w 1297697"/>
                <a:gd name="connsiteY36" fmla="*/ 365760 h 1858862"/>
                <a:gd name="connsiteX37" fmla="*/ 1287676 w 1297697"/>
                <a:gd name="connsiteY37" fmla="*/ 388307 h 1858862"/>
                <a:gd name="connsiteX38" fmla="*/ 1262624 w 1297697"/>
                <a:gd name="connsiteY38" fmla="*/ 410853 h 1858862"/>
                <a:gd name="connsiteX39" fmla="*/ 1205004 w 1297697"/>
                <a:gd name="connsiteY39" fmla="*/ 450937 h 1858862"/>
                <a:gd name="connsiteX40" fmla="*/ 1164921 w 1297697"/>
                <a:gd name="connsiteY40" fmla="*/ 480999 h 1858862"/>
                <a:gd name="connsiteX41" fmla="*/ 1059702 w 1297697"/>
                <a:gd name="connsiteY41" fmla="*/ 641332 h 1858862"/>
                <a:gd name="connsiteX42" fmla="*/ 824213 w 1297697"/>
                <a:gd name="connsiteY42" fmla="*/ 972019 h 1858862"/>
                <a:gd name="connsiteX43" fmla="*/ 691437 w 1297697"/>
                <a:gd name="connsiteY43" fmla="*/ 1147384 h 185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7697" h="1858862">
                  <a:moveTo>
                    <a:pt x="691437" y="1147384"/>
                  </a:moveTo>
                  <a:lnTo>
                    <a:pt x="157828" y="1858862"/>
                  </a:lnTo>
                  <a:lnTo>
                    <a:pt x="0" y="1806253"/>
                  </a:lnTo>
                  <a:lnTo>
                    <a:pt x="170354" y="1558238"/>
                  </a:lnTo>
                  <a:lnTo>
                    <a:pt x="315656" y="1332769"/>
                  </a:lnTo>
                  <a:lnTo>
                    <a:pt x="463463" y="1094775"/>
                  </a:lnTo>
                  <a:lnTo>
                    <a:pt x="576198" y="894358"/>
                  </a:lnTo>
                  <a:lnTo>
                    <a:pt x="681416" y="701457"/>
                  </a:lnTo>
                  <a:lnTo>
                    <a:pt x="764088" y="543629"/>
                  </a:lnTo>
                  <a:lnTo>
                    <a:pt x="846760" y="388307"/>
                  </a:lnTo>
                  <a:lnTo>
                    <a:pt x="861791" y="350729"/>
                  </a:lnTo>
                  <a:lnTo>
                    <a:pt x="864296" y="330687"/>
                  </a:lnTo>
                  <a:lnTo>
                    <a:pt x="866801" y="290604"/>
                  </a:lnTo>
                  <a:lnTo>
                    <a:pt x="864296" y="258036"/>
                  </a:lnTo>
                  <a:lnTo>
                    <a:pt x="849265" y="212942"/>
                  </a:lnTo>
                  <a:lnTo>
                    <a:pt x="829223" y="175364"/>
                  </a:lnTo>
                  <a:lnTo>
                    <a:pt x="786635" y="127765"/>
                  </a:lnTo>
                  <a:lnTo>
                    <a:pt x="761583" y="100208"/>
                  </a:lnTo>
                  <a:lnTo>
                    <a:pt x="736531" y="75156"/>
                  </a:lnTo>
                  <a:lnTo>
                    <a:pt x="718994" y="47599"/>
                  </a:lnTo>
                  <a:lnTo>
                    <a:pt x="716489" y="25052"/>
                  </a:lnTo>
                  <a:lnTo>
                    <a:pt x="721499" y="10021"/>
                  </a:lnTo>
                  <a:lnTo>
                    <a:pt x="739036" y="2505"/>
                  </a:lnTo>
                  <a:lnTo>
                    <a:pt x="779119" y="0"/>
                  </a:lnTo>
                  <a:lnTo>
                    <a:pt x="809182" y="5010"/>
                  </a:lnTo>
                  <a:lnTo>
                    <a:pt x="859286" y="20041"/>
                  </a:lnTo>
                  <a:lnTo>
                    <a:pt x="914400" y="42588"/>
                  </a:lnTo>
                  <a:lnTo>
                    <a:pt x="982041" y="75156"/>
                  </a:lnTo>
                  <a:lnTo>
                    <a:pt x="1044671" y="110229"/>
                  </a:lnTo>
                  <a:lnTo>
                    <a:pt x="1112312" y="152817"/>
                  </a:lnTo>
                  <a:lnTo>
                    <a:pt x="1172436" y="192901"/>
                  </a:lnTo>
                  <a:lnTo>
                    <a:pt x="1235067" y="235489"/>
                  </a:lnTo>
                  <a:lnTo>
                    <a:pt x="1260119" y="258036"/>
                  </a:lnTo>
                  <a:lnTo>
                    <a:pt x="1275150" y="278078"/>
                  </a:lnTo>
                  <a:lnTo>
                    <a:pt x="1287676" y="305635"/>
                  </a:lnTo>
                  <a:lnTo>
                    <a:pt x="1297697" y="350729"/>
                  </a:lnTo>
                  <a:lnTo>
                    <a:pt x="1295192" y="365760"/>
                  </a:lnTo>
                  <a:lnTo>
                    <a:pt x="1287676" y="388307"/>
                  </a:lnTo>
                  <a:lnTo>
                    <a:pt x="1262624" y="410853"/>
                  </a:lnTo>
                  <a:lnTo>
                    <a:pt x="1205004" y="450937"/>
                  </a:lnTo>
                  <a:lnTo>
                    <a:pt x="1164921" y="480999"/>
                  </a:lnTo>
                  <a:lnTo>
                    <a:pt x="1059702" y="641332"/>
                  </a:lnTo>
                  <a:lnTo>
                    <a:pt x="824213" y="972019"/>
                  </a:lnTo>
                  <a:lnTo>
                    <a:pt x="691437" y="11473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C0F69712-9BFC-4D17-943A-4768D8193D19}"/>
                </a:ext>
              </a:extLst>
            </p:cNvPr>
            <p:cNvSpPr/>
            <p:nvPr/>
          </p:nvSpPr>
          <p:spPr>
            <a:xfrm>
              <a:off x="4703763" y="4481513"/>
              <a:ext cx="506412" cy="1509712"/>
            </a:xfrm>
            <a:custGeom>
              <a:avLst/>
              <a:gdLst>
                <a:gd name="connsiteX0" fmla="*/ 238125 w 507206"/>
                <a:gd name="connsiteY0" fmla="*/ 735806 h 1509712"/>
                <a:gd name="connsiteX1" fmla="*/ 202406 w 507206"/>
                <a:gd name="connsiteY1" fmla="*/ 497681 h 1509712"/>
                <a:gd name="connsiteX2" fmla="*/ 171450 w 507206"/>
                <a:gd name="connsiteY2" fmla="*/ 376237 h 1509712"/>
                <a:gd name="connsiteX3" fmla="*/ 130969 w 507206"/>
                <a:gd name="connsiteY3" fmla="*/ 276225 h 1509712"/>
                <a:gd name="connsiteX4" fmla="*/ 80962 w 507206"/>
                <a:gd name="connsiteY4" fmla="*/ 183356 h 1509712"/>
                <a:gd name="connsiteX5" fmla="*/ 19050 w 507206"/>
                <a:gd name="connsiteY5" fmla="*/ 92868 h 1509712"/>
                <a:gd name="connsiteX6" fmla="*/ 4762 w 507206"/>
                <a:gd name="connsiteY6" fmla="*/ 64293 h 1509712"/>
                <a:gd name="connsiteX7" fmla="*/ 0 w 507206"/>
                <a:gd name="connsiteY7" fmla="*/ 30956 h 1509712"/>
                <a:gd name="connsiteX8" fmla="*/ 4762 w 507206"/>
                <a:gd name="connsiteY8" fmla="*/ 14287 h 1509712"/>
                <a:gd name="connsiteX9" fmla="*/ 16669 w 507206"/>
                <a:gd name="connsiteY9" fmla="*/ 4762 h 1509712"/>
                <a:gd name="connsiteX10" fmla="*/ 38100 w 507206"/>
                <a:gd name="connsiteY10" fmla="*/ 0 h 1509712"/>
                <a:gd name="connsiteX11" fmla="*/ 85725 w 507206"/>
                <a:gd name="connsiteY11" fmla="*/ 11906 h 1509712"/>
                <a:gd name="connsiteX12" fmla="*/ 209550 w 507206"/>
                <a:gd name="connsiteY12" fmla="*/ 59531 h 1509712"/>
                <a:gd name="connsiteX13" fmla="*/ 361950 w 507206"/>
                <a:gd name="connsiteY13" fmla="*/ 121443 h 1509712"/>
                <a:gd name="connsiteX14" fmla="*/ 423862 w 507206"/>
                <a:gd name="connsiteY14" fmla="*/ 147637 h 1509712"/>
                <a:gd name="connsiteX15" fmla="*/ 419100 w 507206"/>
                <a:gd name="connsiteY15" fmla="*/ 311943 h 1509712"/>
                <a:gd name="connsiteX16" fmla="*/ 454819 w 507206"/>
                <a:gd name="connsiteY16" fmla="*/ 511968 h 1509712"/>
                <a:gd name="connsiteX17" fmla="*/ 476250 w 507206"/>
                <a:gd name="connsiteY17" fmla="*/ 692943 h 1509712"/>
                <a:gd name="connsiteX18" fmla="*/ 483394 w 507206"/>
                <a:gd name="connsiteY18" fmla="*/ 809625 h 1509712"/>
                <a:gd name="connsiteX19" fmla="*/ 485775 w 507206"/>
                <a:gd name="connsiteY19" fmla="*/ 931068 h 1509712"/>
                <a:gd name="connsiteX20" fmla="*/ 488156 w 507206"/>
                <a:gd name="connsiteY20" fmla="*/ 1059656 h 1509712"/>
                <a:gd name="connsiteX21" fmla="*/ 485775 w 507206"/>
                <a:gd name="connsiteY21" fmla="*/ 1185862 h 1509712"/>
                <a:gd name="connsiteX22" fmla="*/ 507206 w 507206"/>
                <a:gd name="connsiteY22" fmla="*/ 1383506 h 1509712"/>
                <a:gd name="connsiteX23" fmla="*/ 492919 w 507206"/>
                <a:gd name="connsiteY23" fmla="*/ 1431131 h 1509712"/>
                <a:gd name="connsiteX24" fmla="*/ 464344 w 507206"/>
                <a:gd name="connsiteY24" fmla="*/ 1473993 h 1509712"/>
                <a:gd name="connsiteX25" fmla="*/ 438150 w 507206"/>
                <a:gd name="connsiteY25" fmla="*/ 1497806 h 1509712"/>
                <a:gd name="connsiteX26" fmla="*/ 414337 w 507206"/>
                <a:gd name="connsiteY26" fmla="*/ 1507331 h 1509712"/>
                <a:gd name="connsiteX27" fmla="*/ 390525 w 507206"/>
                <a:gd name="connsiteY27" fmla="*/ 1509712 h 1509712"/>
                <a:gd name="connsiteX28" fmla="*/ 359569 w 507206"/>
                <a:gd name="connsiteY28" fmla="*/ 1502568 h 1509712"/>
                <a:gd name="connsiteX29" fmla="*/ 335756 w 507206"/>
                <a:gd name="connsiteY29" fmla="*/ 1481137 h 1509712"/>
                <a:gd name="connsiteX30" fmla="*/ 302419 w 507206"/>
                <a:gd name="connsiteY30" fmla="*/ 1438275 h 1509712"/>
                <a:gd name="connsiteX31" fmla="*/ 271462 w 507206"/>
                <a:gd name="connsiteY31" fmla="*/ 1381125 h 1509712"/>
                <a:gd name="connsiteX32" fmla="*/ 242887 w 507206"/>
                <a:gd name="connsiteY32" fmla="*/ 1300162 h 1509712"/>
                <a:gd name="connsiteX33" fmla="*/ 240506 w 507206"/>
                <a:gd name="connsiteY33" fmla="*/ 1254918 h 1509712"/>
                <a:gd name="connsiteX34" fmla="*/ 250031 w 507206"/>
                <a:gd name="connsiteY34" fmla="*/ 1185862 h 1509712"/>
                <a:gd name="connsiteX35" fmla="*/ 252412 w 507206"/>
                <a:gd name="connsiteY35" fmla="*/ 1088231 h 1509712"/>
                <a:gd name="connsiteX36" fmla="*/ 254794 w 507206"/>
                <a:gd name="connsiteY36" fmla="*/ 983456 h 1509712"/>
                <a:gd name="connsiteX37" fmla="*/ 250031 w 507206"/>
                <a:gd name="connsiteY37" fmla="*/ 857250 h 1509712"/>
                <a:gd name="connsiteX38" fmla="*/ 238125 w 507206"/>
                <a:gd name="connsiteY38" fmla="*/ 735806 h 150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7206" h="1509712">
                  <a:moveTo>
                    <a:pt x="238125" y="735806"/>
                  </a:moveTo>
                  <a:lnTo>
                    <a:pt x="202406" y="497681"/>
                  </a:lnTo>
                  <a:lnTo>
                    <a:pt x="171450" y="376237"/>
                  </a:lnTo>
                  <a:lnTo>
                    <a:pt x="130969" y="276225"/>
                  </a:lnTo>
                  <a:lnTo>
                    <a:pt x="80962" y="183356"/>
                  </a:lnTo>
                  <a:lnTo>
                    <a:pt x="19050" y="92868"/>
                  </a:lnTo>
                  <a:lnTo>
                    <a:pt x="4762" y="6429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16669" y="4762"/>
                  </a:lnTo>
                  <a:lnTo>
                    <a:pt x="38100" y="0"/>
                  </a:lnTo>
                  <a:lnTo>
                    <a:pt x="85725" y="11906"/>
                  </a:lnTo>
                  <a:lnTo>
                    <a:pt x="209550" y="59531"/>
                  </a:lnTo>
                  <a:lnTo>
                    <a:pt x="361950" y="121443"/>
                  </a:lnTo>
                  <a:lnTo>
                    <a:pt x="423862" y="147637"/>
                  </a:lnTo>
                  <a:lnTo>
                    <a:pt x="419100" y="311943"/>
                  </a:lnTo>
                  <a:lnTo>
                    <a:pt x="454819" y="511968"/>
                  </a:lnTo>
                  <a:lnTo>
                    <a:pt x="476250" y="692943"/>
                  </a:lnTo>
                  <a:lnTo>
                    <a:pt x="483394" y="809625"/>
                  </a:lnTo>
                  <a:cubicBezTo>
                    <a:pt x="484188" y="850106"/>
                    <a:pt x="484981" y="890587"/>
                    <a:pt x="485775" y="931068"/>
                  </a:cubicBezTo>
                  <a:cubicBezTo>
                    <a:pt x="486569" y="973931"/>
                    <a:pt x="487362" y="1016793"/>
                    <a:pt x="488156" y="1059656"/>
                  </a:cubicBezTo>
                  <a:cubicBezTo>
                    <a:pt x="487362" y="1101725"/>
                    <a:pt x="486569" y="1143793"/>
                    <a:pt x="485775" y="1185862"/>
                  </a:cubicBezTo>
                  <a:lnTo>
                    <a:pt x="507206" y="1383506"/>
                  </a:lnTo>
                  <a:lnTo>
                    <a:pt x="492919" y="1431131"/>
                  </a:lnTo>
                  <a:lnTo>
                    <a:pt x="464344" y="1473993"/>
                  </a:lnTo>
                  <a:lnTo>
                    <a:pt x="438150" y="1497806"/>
                  </a:lnTo>
                  <a:lnTo>
                    <a:pt x="414337" y="1507331"/>
                  </a:lnTo>
                  <a:lnTo>
                    <a:pt x="390525" y="1509712"/>
                  </a:lnTo>
                  <a:lnTo>
                    <a:pt x="359569" y="1502568"/>
                  </a:lnTo>
                  <a:lnTo>
                    <a:pt x="335756" y="1481137"/>
                  </a:lnTo>
                  <a:lnTo>
                    <a:pt x="302419" y="1438275"/>
                  </a:lnTo>
                  <a:lnTo>
                    <a:pt x="271462" y="1381125"/>
                  </a:lnTo>
                  <a:lnTo>
                    <a:pt x="242887" y="1300162"/>
                  </a:lnTo>
                  <a:lnTo>
                    <a:pt x="240506" y="1254918"/>
                  </a:lnTo>
                  <a:lnTo>
                    <a:pt x="250031" y="1185862"/>
                  </a:lnTo>
                  <a:cubicBezTo>
                    <a:pt x="250825" y="1153318"/>
                    <a:pt x="251618" y="1120775"/>
                    <a:pt x="252412" y="1088231"/>
                  </a:cubicBezTo>
                  <a:lnTo>
                    <a:pt x="254794" y="983456"/>
                  </a:lnTo>
                  <a:lnTo>
                    <a:pt x="250031" y="857250"/>
                  </a:lnTo>
                  <a:lnTo>
                    <a:pt x="238125" y="735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8B18DCF9-0B69-454F-B8FA-DA0C23925E75}"/>
                </a:ext>
              </a:extLst>
            </p:cNvPr>
            <p:cNvSpPr/>
            <p:nvPr/>
          </p:nvSpPr>
          <p:spPr>
            <a:xfrm>
              <a:off x="2971800" y="4157663"/>
              <a:ext cx="973138" cy="1749425"/>
            </a:xfrm>
            <a:custGeom>
              <a:avLst/>
              <a:gdLst>
                <a:gd name="connsiteX0" fmla="*/ 752475 w 973931"/>
                <a:gd name="connsiteY0" fmla="*/ 640556 h 1750218"/>
                <a:gd name="connsiteX1" fmla="*/ 552450 w 973931"/>
                <a:gd name="connsiteY1" fmla="*/ 1123950 h 1750218"/>
                <a:gd name="connsiteX2" fmla="*/ 423863 w 973931"/>
                <a:gd name="connsiteY2" fmla="*/ 1423987 h 1750218"/>
                <a:gd name="connsiteX3" fmla="*/ 388144 w 973931"/>
                <a:gd name="connsiteY3" fmla="*/ 1516856 h 1750218"/>
                <a:gd name="connsiteX4" fmla="*/ 361950 w 973931"/>
                <a:gd name="connsiteY4" fmla="*/ 1604962 h 1750218"/>
                <a:gd name="connsiteX5" fmla="*/ 333375 w 973931"/>
                <a:gd name="connsiteY5" fmla="*/ 1750218 h 1750218"/>
                <a:gd name="connsiteX6" fmla="*/ 0 w 973931"/>
                <a:gd name="connsiteY6" fmla="*/ 1400175 h 1750218"/>
                <a:gd name="connsiteX7" fmla="*/ 52388 w 973931"/>
                <a:gd name="connsiteY7" fmla="*/ 1378743 h 1750218"/>
                <a:gd name="connsiteX8" fmla="*/ 83344 w 973931"/>
                <a:gd name="connsiteY8" fmla="*/ 1359693 h 1750218"/>
                <a:gd name="connsiteX9" fmla="*/ 116681 w 973931"/>
                <a:gd name="connsiteY9" fmla="*/ 1319212 h 1750218"/>
                <a:gd name="connsiteX10" fmla="*/ 240506 w 973931"/>
                <a:gd name="connsiteY10" fmla="*/ 1128712 h 1750218"/>
                <a:gd name="connsiteX11" fmla="*/ 392906 w 973931"/>
                <a:gd name="connsiteY11" fmla="*/ 900112 h 1750218"/>
                <a:gd name="connsiteX12" fmla="*/ 547688 w 973931"/>
                <a:gd name="connsiteY12" fmla="*/ 659606 h 1750218"/>
                <a:gd name="connsiteX13" fmla="*/ 683419 w 973931"/>
                <a:gd name="connsiteY13" fmla="*/ 431006 h 1750218"/>
                <a:gd name="connsiteX14" fmla="*/ 785813 w 973931"/>
                <a:gd name="connsiteY14" fmla="*/ 264318 h 1750218"/>
                <a:gd name="connsiteX15" fmla="*/ 862013 w 973931"/>
                <a:gd name="connsiteY15" fmla="*/ 128587 h 1750218"/>
                <a:gd name="connsiteX16" fmla="*/ 907256 w 973931"/>
                <a:gd name="connsiteY16" fmla="*/ 47625 h 1750218"/>
                <a:gd name="connsiteX17" fmla="*/ 921544 w 973931"/>
                <a:gd name="connsiteY17" fmla="*/ 23812 h 1750218"/>
                <a:gd name="connsiteX18" fmla="*/ 935831 w 973931"/>
                <a:gd name="connsiteY18" fmla="*/ 9525 h 1750218"/>
                <a:gd name="connsiteX19" fmla="*/ 950119 w 973931"/>
                <a:gd name="connsiteY19" fmla="*/ 0 h 1750218"/>
                <a:gd name="connsiteX20" fmla="*/ 962025 w 973931"/>
                <a:gd name="connsiteY20" fmla="*/ 2381 h 1750218"/>
                <a:gd name="connsiteX21" fmla="*/ 969169 w 973931"/>
                <a:gd name="connsiteY21" fmla="*/ 7143 h 1750218"/>
                <a:gd name="connsiteX22" fmla="*/ 973931 w 973931"/>
                <a:gd name="connsiteY22" fmla="*/ 23812 h 1750218"/>
                <a:gd name="connsiteX23" fmla="*/ 962025 w 973931"/>
                <a:gd name="connsiteY23" fmla="*/ 78581 h 1750218"/>
                <a:gd name="connsiteX24" fmla="*/ 909638 w 973931"/>
                <a:gd name="connsiteY24" fmla="*/ 240506 h 1750218"/>
                <a:gd name="connsiteX25" fmla="*/ 752475 w 973931"/>
                <a:gd name="connsiteY25" fmla="*/ 64055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3931" h="1750218">
                  <a:moveTo>
                    <a:pt x="752475" y="640556"/>
                  </a:moveTo>
                  <a:lnTo>
                    <a:pt x="552450" y="1123950"/>
                  </a:lnTo>
                  <a:lnTo>
                    <a:pt x="423863" y="1423987"/>
                  </a:lnTo>
                  <a:lnTo>
                    <a:pt x="388144" y="1516856"/>
                  </a:lnTo>
                  <a:lnTo>
                    <a:pt x="361950" y="1604962"/>
                  </a:lnTo>
                  <a:lnTo>
                    <a:pt x="333375" y="1750218"/>
                  </a:lnTo>
                  <a:lnTo>
                    <a:pt x="0" y="1400175"/>
                  </a:lnTo>
                  <a:lnTo>
                    <a:pt x="52388" y="1378743"/>
                  </a:lnTo>
                  <a:lnTo>
                    <a:pt x="83344" y="1359693"/>
                  </a:lnTo>
                  <a:lnTo>
                    <a:pt x="116681" y="1319212"/>
                  </a:lnTo>
                  <a:lnTo>
                    <a:pt x="240506" y="1128712"/>
                  </a:lnTo>
                  <a:lnTo>
                    <a:pt x="392906" y="900112"/>
                  </a:lnTo>
                  <a:lnTo>
                    <a:pt x="547688" y="659606"/>
                  </a:lnTo>
                  <a:lnTo>
                    <a:pt x="683419" y="431006"/>
                  </a:lnTo>
                  <a:lnTo>
                    <a:pt x="785813" y="264318"/>
                  </a:lnTo>
                  <a:lnTo>
                    <a:pt x="862013" y="128587"/>
                  </a:lnTo>
                  <a:lnTo>
                    <a:pt x="907256" y="47625"/>
                  </a:lnTo>
                  <a:lnTo>
                    <a:pt x="921544" y="23812"/>
                  </a:lnTo>
                  <a:lnTo>
                    <a:pt x="935831" y="9525"/>
                  </a:lnTo>
                  <a:lnTo>
                    <a:pt x="950119" y="0"/>
                  </a:lnTo>
                  <a:lnTo>
                    <a:pt x="962025" y="2381"/>
                  </a:lnTo>
                  <a:lnTo>
                    <a:pt x="969169" y="7143"/>
                  </a:lnTo>
                  <a:lnTo>
                    <a:pt x="973931" y="23812"/>
                  </a:lnTo>
                  <a:lnTo>
                    <a:pt x="962025" y="78581"/>
                  </a:lnTo>
                  <a:lnTo>
                    <a:pt x="909638" y="240506"/>
                  </a:lnTo>
                  <a:lnTo>
                    <a:pt x="752475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9B427E0-EF74-4E68-B558-BDCDED43200D}"/>
                </a:ext>
              </a:extLst>
            </p:cNvPr>
            <p:cNvSpPr/>
            <p:nvPr/>
          </p:nvSpPr>
          <p:spPr>
            <a:xfrm>
              <a:off x="4602163" y="3230563"/>
              <a:ext cx="2422525" cy="708025"/>
            </a:xfrm>
            <a:custGeom>
              <a:avLst/>
              <a:gdLst>
                <a:gd name="connsiteX0" fmla="*/ 1493044 w 2421732"/>
                <a:gd name="connsiteY0" fmla="*/ 292894 h 707344"/>
                <a:gd name="connsiteX1" fmla="*/ 1090613 w 2421732"/>
                <a:gd name="connsiteY1" fmla="*/ 383382 h 707344"/>
                <a:gd name="connsiteX2" fmla="*/ 785813 w 2421732"/>
                <a:gd name="connsiteY2" fmla="*/ 459582 h 707344"/>
                <a:gd name="connsiteX3" fmla="*/ 592932 w 2421732"/>
                <a:gd name="connsiteY3" fmla="*/ 507207 h 707344"/>
                <a:gd name="connsiteX4" fmla="*/ 459582 w 2421732"/>
                <a:gd name="connsiteY4" fmla="*/ 545307 h 707344"/>
                <a:gd name="connsiteX5" fmla="*/ 361950 w 2421732"/>
                <a:gd name="connsiteY5" fmla="*/ 581025 h 707344"/>
                <a:gd name="connsiteX6" fmla="*/ 278607 w 2421732"/>
                <a:gd name="connsiteY6" fmla="*/ 616744 h 707344"/>
                <a:gd name="connsiteX7" fmla="*/ 226219 w 2421732"/>
                <a:gd name="connsiteY7" fmla="*/ 645319 h 707344"/>
                <a:gd name="connsiteX8" fmla="*/ 188119 w 2421732"/>
                <a:gd name="connsiteY8" fmla="*/ 673894 h 707344"/>
                <a:gd name="connsiteX9" fmla="*/ 161925 w 2421732"/>
                <a:gd name="connsiteY9" fmla="*/ 688182 h 707344"/>
                <a:gd name="connsiteX10" fmla="*/ 130969 w 2421732"/>
                <a:gd name="connsiteY10" fmla="*/ 702469 h 707344"/>
                <a:gd name="connsiteX11" fmla="*/ 95250 w 2421732"/>
                <a:gd name="connsiteY11" fmla="*/ 707232 h 707344"/>
                <a:gd name="connsiteX12" fmla="*/ 76200 w 2421732"/>
                <a:gd name="connsiteY12" fmla="*/ 707232 h 707344"/>
                <a:gd name="connsiteX13" fmla="*/ 45244 w 2421732"/>
                <a:gd name="connsiteY13" fmla="*/ 692944 h 707344"/>
                <a:gd name="connsiteX14" fmla="*/ 26194 w 2421732"/>
                <a:gd name="connsiteY14" fmla="*/ 666750 h 707344"/>
                <a:gd name="connsiteX15" fmla="*/ 7144 w 2421732"/>
                <a:gd name="connsiteY15" fmla="*/ 535782 h 707344"/>
                <a:gd name="connsiteX16" fmla="*/ 0 w 2421732"/>
                <a:gd name="connsiteY16" fmla="*/ 440532 h 707344"/>
                <a:gd name="connsiteX17" fmla="*/ 2382 w 2421732"/>
                <a:gd name="connsiteY17" fmla="*/ 376238 h 707344"/>
                <a:gd name="connsiteX18" fmla="*/ 14288 w 2421732"/>
                <a:gd name="connsiteY18" fmla="*/ 342900 h 707344"/>
                <a:gd name="connsiteX19" fmla="*/ 23813 w 2421732"/>
                <a:gd name="connsiteY19" fmla="*/ 330994 h 707344"/>
                <a:gd name="connsiteX20" fmla="*/ 54769 w 2421732"/>
                <a:gd name="connsiteY20" fmla="*/ 321469 h 707344"/>
                <a:gd name="connsiteX21" fmla="*/ 233363 w 2421732"/>
                <a:gd name="connsiteY21" fmla="*/ 276225 h 707344"/>
                <a:gd name="connsiteX22" fmla="*/ 378619 w 2421732"/>
                <a:gd name="connsiteY22" fmla="*/ 309563 h 707344"/>
                <a:gd name="connsiteX23" fmla="*/ 611982 w 2421732"/>
                <a:gd name="connsiteY23" fmla="*/ 261938 h 707344"/>
                <a:gd name="connsiteX24" fmla="*/ 983457 w 2421732"/>
                <a:gd name="connsiteY24" fmla="*/ 188119 h 707344"/>
                <a:gd name="connsiteX25" fmla="*/ 1323975 w 2421732"/>
                <a:gd name="connsiteY25" fmla="*/ 128588 h 707344"/>
                <a:gd name="connsiteX26" fmla="*/ 1704975 w 2421732"/>
                <a:gd name="connsiteY26" fmla="*/ 71438 h 707344"/>
                <a:gd name="connsiteX27" fmla="*/ 2331244 w 2421732"/>
                <a:gd name="connsiteY27" fmla="*/ 0 h 707344"/>
                <a:gd name="connsiteX28" fmla="*/ 2421732 w 2421732"/>
                <a:gd name="connsiteY28" fmla="*/ 166688 h 707344"/>
                <a:gd name="connsiteX29" fmla="*/ 2169319 w 2421732"/>
                <a:gd name="connsiteY29" fmla="*/ 180975 h 707344"/>
                <a:gd name="connsiteX30" fmla="*/ 1976438 w 2421732"/>
                <a:gd name="connsiteY30" fmla="*/ 204788 h 707344"/>
                <a:gd name="connsiteX31" fmla="*/ 1774032 w 2421732"/>
                <a:gd name="connsiteY31" fmla="*/ 240507 h 707344"/>
                <a:gd name="connsiteX32" fmla="*/ 1493044 w 2421732"/>
                <a:gd name="connsiteY32" fmla="*/ 292894 h 7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707344">
                  <a:moveTo>
                    <a:pt x="1493044" y="292894"/>
                  </a:moveTo>
                  <a:lnTo>
                    <a:pt x="1090613" y="383382"/>
                  </a:lnTo>
                  <a:lnTo>
                    <a:pt x="785813" y="459582"/>
                  </a:lnTo>
                  <a:lnTo>
                    <a:pt x="592932" y="507207"/>
                  </a:lnTo>
                  <a:lnTo>
                    <a:pt x="459582" y="545307"/>
                  </a:lnTo>
                  <a:lnTo>
                    <a:pt x="361950" y="581025"/>
                  </a:lnTo>
                  <a:lnTo>
                    <a:pt x="278607" y="616744"/>
                  </a:lnTo>
                  <a:lnTo>
                    <a:pt x="226219" y="645319"/>
                  </a:lnTo>
                  <a:lnTo>
                    <a:pt x="188119" y="673894"/>
                  </a:lnTo>
                  <a:lnTo>
                    <a:pt x="161925" y="688182"/>
                  </a:lnTo>
                  <a:lnTo>
                    <a:pt x="130969" y="702469"/>
                  </a:lnTo>
                  <a:cubicBezTo>
                    <a:pt x="96846" y="707344"/>
                    <a:pt x="108857" y="707232"/>
                    <a:pt x="95250" y="707232"/>
                  </a:cubicBezTo>
                  <a:lnTo>
                    <a:pt x="76200" y="707232"/>
                  </a:lnTo>
                  <a:lnTo>
                    <a:pt x="45244" y="692944"/>
                  </a:lnTo>
                  <a:lnTo>
                    <a:pt x="26194" y="666750"/>
                  </a:lnTo>
                  <a:lnTo>
                    <a:pt x="7144" y="535782"/>
                  </a:lnTo>
                  <a:lnTo>
                    <a:pt x="0" y="440532"/>
                  </a:lnTo>
                  <a:lnTo>
                    <a:pt x="2382" y="376238"/>
                  </a:lnTo>
                  <a:lnTo>
                    <a:pt x="14288" y="342900"/>
                  </a:lnTo>
                  <a:lnTo>
                    <a:pt x="23813" y="330994"/>
                  </a:lnTo>
                  <a:lnTo>
                    <a:pt x="54769" y="321469"/>
                  </a:lnTo>
                  <a:lnTo>
                    <a:pt x="233363" y="276225"/>
                  </a:lnTo>
                  <a:lnTo>
                    <a:pt x="378619" y="309563"/>
                  </a:lnTo>
                  <a:lnTo>
                    <a:pt x="611982" y="261938"/>
                  </a:lnTo>
                  <a:lnTo>
                    <a:pt x="983457" y="188119"/>
                  </a:lnTo>
                  <a:lnTo>
                    <a:pt x="1323975" y="128588"/>
                  </a:lnTo>
                  <a:lnTo>
                    <a:pt x="1704975" y="71438"/>
                  </a:lnTo>
                  <a:lnTo>
                    <a:pt x="2331244" y="0"/>
                  </a:lnTo>
                  <a:lnTo>
                    <a:pt x="2421732" y="166688"/>
                  </a:lnTo>
                  <a:lnTo>
                    <a:pt x="2169319" y="180975"/>
                  </a:lnTo>
                  <a:lnTo>
                    <a:pt x="1976438" y="204788"/>
                  </a:lnTo>
                  <a:lnTo>
                    <a:pt x="1774032" y="240507"/>
                  </a:lnTo>
                  <a:lnTo>
                    <a:pt x="1493044" y="292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C147849-60AE-4F87-934F-54FA0F59898B}"/>
                </a:ext>
              </a:extLst>
            </p:cNvPr>
            <p:cNvSpPr/>
            <p:nvPr/>
          </p:nvSpPr>
          <p:spPr>
            <a:xfrm>
              <a:off x="6456363" y="2676525"/>
              <a:ext cx="873125" cy="1100138"/>
            </a:xfrm>
            <a:custGeom>
              <a:avLst/>
              <a:gdLst>
                <a:gd name="connsiteX0" fmla="*/ 523875 w 873919"/>
                <a:gd name="connsiteY0" fmla="*/ 823913 h 1100138"/>
                <a:gd name="connsiteX1" fmla="*/ 338137 w 873919"/>
                <a:gd name="connsiteY1" fmla="*/ 497681 h 1100138"/>
                <a:gd name="connsiteX2" fmla="*/ 257175 w 873919"/>
                <a:gd name="connsiteY2" fmla="*/ 371475 h 1100138"/>
                <a:gd name="connsiteX3" fmla="*/ 169069 w 873919"/>
                <a:gd name="connsiteY3" fmla="*/ 245269 h 1100138"/>
                <a:gd name="connsiteX4" fmla="*/ 92869 w 873919"/>
                <a:gd name="connsiteY4" fmla="*/ 150019 h 1100138"/>
                <a:gd name="connsiteX5" fmla="*/ 33337 w 873919"/>
                <a:gd name="connsiteY5" fmla="*/ 76200 h 1100138"/>
                <a:gd name="connsiteX6" fmla="*/ 11906 w 873919"/>
                <a:gd name="connsiteY6" fmla="*/ 54769 h 1100138"/>
                <a:gd name="connsiteX7" fmla="*/ 2381 w 873919"/>
                <a:gd name="connsiteY7" fmla="*/ 33338 h 1100138"/>
                <a:gd name="connsiteX8" fmla="*/ 0 w 873919"/>
                <a:gd name="connsiteY8" fmla="*/ 11906 h 1100138"/>
                <a:gd name="connsiteX9" fmla="*/ 9525 w 873919"/>
                <a:gd name="connsiteY9" fmla="*/ 0 h 1100138"/>
                <a:gd name="connsiteX10" fmla="*/ 33337 w 873919"/>
                <a:gd name="connsiteY10" fmla="*/ 0 h 1100138"/>
                <a:gd name="connsiteX11" fmla="*/ 59531 w 873919"/>
                <a:gd name="connsiteY11" fmla="*/ 11906 h 1100138"/>
                <a:gd name="connsiteX12" fmla="*/ 188119 w 873919"/>
                <a:gd name="connsiteY12" fmla="*/ 107156 h 1100138"/>
                <a:gd name="connsiteX13" fmla="*/ 297656 w 873919"/>
                <a:gd name="connsiteY13" fmla="*/ 185738 h 1100138"/>
                <a:gd name="connsiteX14" fmla="*/ 416719 w 873919"/>
                <a:gd name="connsiteY14" fmla="*/ 280988 h 1100138"/>
                <a:gd name="connsiteX15" fmla="*/ 507206 w 873919"/>
                <a:gd name="connsiteY15" fmla="*/ 350044 h 1100138"/>
                <a:gd name="connsiteX16" fmla="*/ 604837 w 873919"/>
                <a:gd name="connsiteY16" fmla="*/ 433388 h 1100138"/>
                <a:gd name="connsiteX17" fmla="*/ 664369 w 873919"/>
                <a:gd name="connsiteY17" fmla="*/ 488156 h 1100138"/>
                <a:gd name="connsiteX18" fmla="*/ 707231 w 873919"/>
                <a:gd name="connsiteY18" fmla="*/ 540544 h 1100138"/>
                <a:gd name="connsiteX19" fmla="*/ 778669 w 873919"/>
                <a:gd name="connsiteY19" fmla="*/ 657225 h 1100138"/>
                <a:gd name="connsiteX20" fmla="*/ 819150 w 873919"/>
                <a:gd name="connsiteY20" fmla="*/ 742950 h 1100138"/>
                <a:gd name="connsiteX21" fmla="*/ 847725 w 873919"/>
                <a:gd name="connsiteY21" fmla="*/ 819150 h 1100138"/>
                <a:gd name="connsiteX22" fmla="*/ 873919 w 873919"/>
                <a:gd name="connsiteY22" fmla="*/ 947738 h 1100138"/>
                <a:gd name="connsiteX23" fmla="*/ 869156 w 873919"/>
                <a:gd name="connsiteY23" fmla="*/ 973931 h 1100138"/>
                <a:gd name="connsiteX24" fmla="*/ 845344 w 873919"/>
                <a:gd name="connsiteY24" fmla="*/ 1021556 h 1100138"/>
                <a:gd name="connsiteX25" fmla="*/ 812006 w 873919"/>
                <a:gd name="connsiteY25" fmla="*/ 1073944 h 1100138"/>
                <a:gd name="connsiteX26" fmla="*/ 783431 w 873919"/>
                <a:gd name="connsiteY26" fmla="*/ 1095375 h 1100138"/>
                <a:gd name="connsiteX27" fmla="*/ 757237 w 873919"/>
                <a:gd name="connsiteY27" fmla="*/ 1100138 h 1100138"/>
                <a:gd name="connsiteX28" fmla="*/ 723900 w 873919"/>
                <a:gd name="connsiteY28" fmla="*/ 1092994 h 1100138"/>
                <a:gd name="connsiteX29" fmla="*/ 678656 w 873919"/>
                <a:gd name="connsiteY29" fmla="*/ 1066800 h 1100138"/>
                <a:gd name="connsiteX30" fmla="*/ 642937 w 873919"/>
                <a:gd name="connsiteY30" fmla="*/ 1035844 h 1100138"/>
                <a:gd name="connsiteX31" fmla="*/ 604837 w 873919"/>
                <a:gd name="connsiteY31" fmla="*/ 997744 h 1100138"/>
                <a:gd name="connsiteX32" fmla="*/ 523875 w 873919"/>
                <a:gd name="connsiteY32" fmla="*/ 823913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3919" h="1100138">
                  <a:moveTo>
                    <a:pt x="523875" y="823913"/>
                  </a:moveTo>
                  <a:lnTo>
                    <a:pt x="338137" y="497681"/>
                  </a:lnTo>
                  <a:lnTo>
                    <a:pt x="257175" y="371475"/>
                  </a:lnTo>
                  <a:lnTo>
                    <a:pt x="169069" y="245269"/>
                  </a:lnTo>
                  <a:lnTo>
                    <a:pt x="92869" y="150019"/>
                  </a:lnTo>
                  <a:lnTo>
                    <a:pt x="33337" y="76200"/>
                  </a:lnTo>
                  <a:lnTo>
                    <a:pt x="11906" y="54769"/>
                  </a:lnTo>
                  <a:lnTo>
                    <a:pt x="2381" y="33338"/>
                  </a:lnTo>
                  <a:lnTo>
                    <a:pt x="0" y="11906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59531" y="11906"/>
                  </a:lnTo>
                  <a:lnTo>
                    <a:pt x="188119" y="107156"/>
                  </a:lnTo>
                  <a:lnTo>
                    <a:pt x="297656" y="185738"/>
                  </a:lnTo>
                  <a:lnTo>
                    <a:pt x="416719" y="280988"/>
                  </a:lnTo>
                  <a:lnTo>
                    <a:pt x="507206" y="350044"/>
                  </a:lnTo>
                  <a:lnTo>
                    <a:pt x="604837" y="433388"/>
                  </a:lnTo>
                  <a:lnTo>
                    <a:pt x="664369" y="488156"/>
                  </a:lnTo>
                  <a:lnTo>
                    <a:pt x="707231" y="540544"/>
                  </a:lnTo>
                  <a:lnTo>
                    <a:pt x="778669" y="657225"/>
                  </a:lnTo>
                  <a:lnTo>
                    <a:pt x="819150" y="742950"/>
                  </a:lnTo>
                  <a:lnTo>
                    <a:pt x="847725" y="819150"/>
                  </a:lnTo>
                  <a:lnTo>
                    <a:pt x="873919" y="947738"/>
                  </a:lnTo>
                  <a:lnTo>
                    <a:pt x="869156" y="973931"/>
                  </a:lnTo>
                  <a:lnTo>
                    <a:pt x="845344" y="1021556"/>
                  </a:lnTo>
                  <a:lnTo>
                    <a:pt x="812006" y="1073944"/>
                  </a:lnTo>
                  <a:lnTo>
                    <a:pt x="783431" y="1095375"/>
                  </a:lnTo>
                  <a:lnTo>
                    <a:pt x="757237" y="1100138"/>
                  </a:lnTo>
                  <a:lnTo>
                    <a:pt x="723900" y="1092994"/>
                  </a:lnTo>
                  <a:lnTo>
                    <a:pt x="678656" y="1066800"/>
                  </a:lnTo>
                  <a:lnTo>
                    <a:pt x="642937" y="1035844"/>
                  </a:lnTo>
                  <a:lnTo>
                    <a:pt x="604837" y="997744"/>
                  </a:lnTo>
                  <a:lnTo>
                    <a:pt x="523875" y="8239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1675576C-B1E4-414C-9FF2-FF7885EFDD53}"/>
                </a:ext>
              </a:extLst>
            </p:cNvPr>
            <p:cNvSpPr/>
            <p:nvPr/>
          </p:nvSpPr>
          <p:spPr>
            <a:xfrm>
              <a:off x="4973638" y="4364038"/>
              <a:ext cx="2289175" cy="1498600"/>
            </a:xfrm>
            <a:custGeom>
              <a:avLst/>
              <a:gdLst>
                <a:gd name="connsiteX0" fmla="*/ 511969 w 2288382"/>
                <a:gd name="connsiteY0" fmla="*/ 359569 h 1497807"/>
                <a:gd name="connsiteX1" fmla="*/ 66675 w 2288382"/>
                <a:gd name="connsiteY1" fmla="*/ 438150 h 1497807"/>
                <a:gd name="connsiteX2" fmla="*/ 0 w 2288382"/>
                <a:gd name="connsiteY2" fmla="*/ 250032 h 1497807"/>
                <a:gd name="connsiteX3" fmla="*/ 152400 w 2288382"/>
                <a:gd name="connsiteY3" fmla="*/ 235744 h 1497807"/>
                <a:gd name="connsiteX4" fmla="*/ 478632 w 2288382"/>
                <a:gd name="connsiteY4" fmla="*/ 192882 h 1497807"/>
                <a:gd name="connsiteX5" fmla="*/ 919163 w 2288382"/>
                <a:gd name="connsiteY5" fmla="*/ 145257 h 1497807"/>
                <a:gd name="connsiteX6" fmla="*/ 1221582 w 2288382"/>
                <a:gd name="connsiteY6" fmla="*/ 114300 h 1497807"/>
                <a:gd name="connsiteX7" fmla="*/ 1562100 w 2288382"/>
                <a:gd name="connsiteY7" fmla="*/ 85725 h 1497807"/>
                <a:gd name="connsiteX8" fmla="*/ 1807369 w 2288382"/>
                <a:gd name="connsiteY8" fmla="*/ 64294 h 1497807"/>
                <a:gd name="connsiteX9" fmla="*/ 1859757 w 2288382"/>
                <a:gd name="connsiteY9" fmla="*/ 35719 h 1497807"/>
                <a:gd name="connsiteX10" fmla="*/ 1928813 w 2288382"/>
                <a:gd name="connsiteY10" fmla="*/ 0 h 1497807"/>
                <a:gd name="connsiteX11" fmla="*/ 1943100 w 2288382"/>
                <a:gd name="connsiteY11" fmla="*/ 2382 h 1497807"/>
                <a:gd name="connsiteX12" fmla="*/ 2016919 w 2288382"/>
                <a:gd name="connsiteY12" fmla="*/ 45244 h 1497807"/>
                <a:gd name="connsiteX13" fmla="*/ 2124075 w 2288382"/>
                <a:gd name="connsiteY13" fmla="*/ 109538 h 1497807"/>
                <a:gd name="connsiteX14" fmla="*/ 2202657 w 2288382"/>
                <a:gd name="connsiteY14" fmla="*/ 171450 h 1497807"/>
                <a:gd name="connsiteX15" fmla="*/ 2243138 w 2288382"/>
                <a:gd name="connsiteY15" fmla="*/ 216694 h 1497807"/>
                <a:gd name="connsiteX16" fmla="*/ 2271713 w 2288382"/>
                <a:gd name="connsiteY16" fmla="*/ 257175 h 1497807"/>
                <a:gd name="connsiteX17" fmla="*/ 2286000 w 2288382"/>
                <a:gd name="connsiteY17" fmla="*/ 288132 h 1497807"/>
                <a:gd name="connsiteX18" fmla="*/ 2288382 w 2288382"/>
                <a:gd name="connsiteY18" fmla="*/ 316707 h 1497807"/>
                <a:gd name="connsiteX19" fmla="*/ 2283619 w 2288382"/>
                <a:gd name="connsiteY19" fmla="*/ 354807 h 1497807"/>
                <a:gd name="connsiteX20" fmla="*/ 2271713 w 2288382"/>
                <a:gd name="connsiteY20" fmla="*/ 376238 h 1497807"/>
                <a:gd name="connsiteX21" fmla="*/ 2238375 w 2288382"/>
                <a:gd name="connsiteY21" fmla="*/ 402432 h 1497807"/>
                <a:gd name="connsiteX22" fmla="*/ 2212182 w 2288382"/>
                <a:gd name="connsiteY22" fmla="*/ 421482 h 1497807"/>
                <a:gd name="connsiteX23" fmla="*/ 2181225 w 2288382"/>
                <a:gd name="connsiteY23" fmla="*/ 452438 h 1497807"/>
                <a:gd name="connsiteX24" fmla="*/ 2164557 w 2288382"/>
                <a:gd name="connsiteY24" fmla="*/ 490538 h 1497807"/>
                <a:gd name="connsiteX25" fmla="*/ 2126457 w 2288382"/>
                <a:gd name="connsiteY25" fmla="*/ 645319 h 1497807"/>
                <a:gd name="connsiteX26" fmla="*/ 2055019 w 2288382"/>
                <a:gd name="connsiteY26" fmla="*/ 969169 h 1497807"/>
                <a:gd name="connsiteX27" fmla="*/ 1990725 w 2288382"/>
                <a:gd name="connsiteY27" fmla="*/ 1269207 h 1497807"/>
                <a:gd name="connsiteX28" fmla="*/ 1969294 w 2288382"/>
                <a:gd name="connsiteY28" fmla="*/ 1350169 h 1497807"/>
                <a:gd name="connsiteX29" fmla="*/ 1947863 w 2288382"/>
                <a:gd name="connsiteY29" fmla="*/ 1407319 h 1497807"/>
                <a:gd name="connsiteX30" fmla="*/ 1924050 w 2288382"/>
                <a:gd name="connsiteY30" fmla="*/ 1447800 h 1497807"/>
                <a:gd name="connsiteX31" fmla="*/ 1895475 w 2288382"/>
                <a:gd name="connsiteY31" fmla="*/ 1476375 h 1497807"/>
                <a:gd name="connsiteX32" fmla="*/ 1866900 w 2288382"/>
                <a:gd name="connsiteY32" fmla="*/ 1488282 h 1497807"/>
                <a:gd name="connsiteX33" fmla="*/ 1840707 w 2288382"/>
                <a:gd name="connsiteY33" fmla="*/ 1495425 h 1497807"/>
                <a:gd name="connsiteX34" fmla="*/ 1800225 w 2288382"/>
                <a:gd name="connsiteY34" fmla="*/ 1497807 h 1497807"/>
                <a:gd name="connsiteX35" fmla="*/ 1766888 w 2288382"/>
                <a:gd name="connsiteY35" fmla="*/ 1495425 h 1497807"/>
                <a:gd name="connsiteX36" fmla="*/ 1738313 w 2288382"/>
                <a:gd name="connsiteY36" fmla="*/ 1488282 h 1497807"/>
                <a:gd name="connsiteX37" fmla="*/ 1716882 w 2288382"/>
                <a:gd name="connsiteY37" fmla="*/ 1481138 h 1497807"/>
                <a:gd name="connsiteX38" fmla="*/ 1702594 w 2288382"/>
                <a:gd name="connsiteY38" fmla="*/ 1464469 h 1497807"/>
                <a:gd name="connsiteX39" fmla="*/ 1688307 w 2288382"/>
                <a:gd name="connsiteY39" fmla="*/ 1428750 h 1497807"/>
                <a:gd name="connsiteX40" fmla="*/ 1685925 w 2288382"/>
                <a:gd name="connsiteY40" fmla="*/ 1352550 h 1497807"/>
                <a:gd name="connsiteX41" fmla="*/ 1726407 w 2288382"/>
                <a:gd name="connsiteY41" fmla="*/ 1233488 h 1497807"/>
                <a:gd name="connsiteX42" fmla="*/ 1793082 w 2288382"/>
                <a:gd name="connsiteY42" fmla="*/ 726282 h 1497807"/>
                <a:gd name="connsiteX43" fmla="*/ 1843088 w 2288382"/>
                <a:gd name="connsiteY43" fmla="*/ 335757 h 1497807"/>
                <a:gd name="connsiteX44" fmla="*/ 1840707 w 2288382"/>
                <a:gd name="connsiteY44" fmla="*/ 304800 h 1497807"/>
                <a:gd name="connsiteX45" fmla="*/ 1826419 w 2288382"/>
                <a:gd name="connsiteY45" fmla="*/ 278607 h 1497807"/>
                <a:gd name="connsiteX46" fmla="*/ 1797844 w 2288382"/>
                <a:gd name="connsiteY46" fmla="*/ 259557 h 1497807"/>
                <a:gd name="connsiteX47" fmla="*/ 1747838 w 2288382"/>
                <a:gd name="connsiteY47" fmla="*/ 245269 h 1497807"/>
                <a:gd name="connsiteX48" fmla="*/ 1576388 w 2288382"/>
                <a:gd name="connsiteY48" fmla="*/ 247650 h 1497807"/>
                <a:gd name="connsiteX49" fmla="*/ 1164432 w 2288382"/>
                <a:gd name="connsiteY49" fmla="*/ 283369 h 1497807"/>
                <a:gd name="connsiteX50" fmla="*/ 759619 w 2288382"/>
                <a:gd name="connsiteY50" fmla="*/ 326232 h 1497807"/>
                <a:gd name="connsiteX51" fmla="*/ 511969 w 2288382"/>
                <a:gd name="connsiteY51" fmla="*/ 359569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8382" h="1497807">
                  <a:moveTo>
                    <a:pt x="511969" y="359569"/>
                  </a:moveTo>
                  <a:lnTo>
                    <a:pt x="66675" y="438150"/>
                  </a:lnTo>
                  <a:lnTo>
                    <a:pt x="0" y="250032"/>
                  </a:lnTo>
                  <a:lnTo>
                    <a:pt x="152400" y="235744"/>
                  </a:lnTo>
                  <a:lnTo>
                    <a:pt x="478632" y="192882"/>
                  </a:lnTo>
                  <a:lnTo>
                    <a:pt x="919163" y="145257"/>
                  </a:lnTo>
                  <a:lnTo>
                    <a:pt x="1221582" y="114300"/>
                  </a:lnTo>
                  <a:lnTo>
                    <a:pt x="1562100" y="85725"/>
                  </a:lnTo>
                  <a:lnTo>
                    <a:pt x="1807369" y="64294"/>
                  </a:lnTo>
                  <a:lnTo>
                    <a:pt x="1859757" y="35719"/>
                  </a:lnTo>
                  <a:lnTo>
                    <a:pt x="1928813" y="0"/>
                  </a:lnTo>
                  <a:lnTo>
                    <a:pt x="1943100" y="2382"/>
                  </a:lnTo>
                  <a:lnTo>
                    <a:pt x="2016919" y="45244"/>
                  </a:lnTo>
                  <a:lnTo>
                    <a:pt x="2124075" y="109538"/>
                  </a:lnTo>
                  <a:lnTo>
                    <a:pt x="2202657" y="171450"/>
                  </a:lnTo>
                  <a:lnTo>
                    <a:pt x="2243138" y="216694"/>
                  </a:lnTo>
                  <a:lnTo>
                    <a:pt x="2271713" y="257175"/>
                  </a:lnTo>
                  <a:lnTo>
                    <a:pt x="2286000" y="288132"/>
                  </a:lnTo>
                  <a:lnTo>
                    <a:pt x="2288382" y="316707"/>
                  </a:lnTo>
                  <a:lnTo>
                    <a:pt x="2283619" y="354807"/>
                  </a:lnTo>
                  <a:lnTo>
                    <a:pt x="2271713" y="376238"/>
                  </a:lnTo>
                  <a:lnTo>
                    <a:pt x="2238375" y="402432"/>
                  </a:lnTo>
                  <a:lnTo>
                    <a:pt x="2212182" y="421482"/>
                  </a:lnTo>
                  <a:lnTo>
                    <a:pt x="2181225" y="452438"/>
                  </a:lnTo>
                  <a:lnTo>
                    <a:pt x="2164557" y="490538"/>
                  </a:lnTo>
                  <a:lnTo>
                    <a:pt x="2126457" y="645319"/>
                  </a:lnTo>
                  <a:lnTo>
                    <a:pt x="2055019" y="969169"/>
                  </a:lnTo>
                  <a:lnTo>
                    <a:pt x="1990725" y="1269207"/>
                  </a:lnTo>
                  <a:lnTo>
                    <a:pt x="1969294" y="1350169"/>
                  </a:lnTo>
                  <a:lnTo>
                    <a:pt x="1947863" y="1407319"/>
                  </a:lnTo>
                  <a:lnTo>
                    <a:pt x="1924050" y="1447800"/>
                  </a:lnTo>
                  <a:lnTo>
                    <a:pt x="1895475" y="1476375"/>
                  </a:lnTo>
                  <a:lnTo>
                    <a:pt x="1866900" y="1488282"/>
                  </a:lnTo>
                  <a:lnTo>
                    <a:pt x="1840707" y="1495425"/>
                  </a:lnTo>
                  <a:lnTo>
                    <a:pt x="1800225" y="1497807"/>
                  </a:lnTo>
                  <a:lnTo>
                    <a:pt x="1766888" y="1495425"/>
                  </a:lnTo>
                  <a:lnTo>
                    <a:pt x="1738313" y="1488282"/>
                  </a:lnTo>
                  <a:lnTo>
                    <a:pt x="1716882" y="1481138"/>
                  </a:lnTo>
                  <a:lnTo>
                    <a:pt x="1702594" y="1464469"/>
                  </a:lnTo>
                  <a:lnTo>
                    <a:pt x="1688307" y="1428750"/>
                  </a:lnTo>
                  <a:lnTo>
                    <a:pt x="1685925" y="1352550"/>
                  </a:lnTo>
                  <a:lnTo>
                    <a:pt x="1726407" y="1233488"/>
                  </a:lnTo>
                  <a:lnTo>
                    <a:pt x="1793082" y="726282"/>
                  </a:lnTo>
                  <a:lnTo>
                    <a:pt x="1843088" y="335757"/>
                  </a:lnTo>
                  <a:lnTo>
                    <a:pt x="1840707" y="304800"/>
                  </a:lnTo>
                  <a:lnTo>
                    <a:pt x="1826419" y="278607"/>
                  </a:lnTo>
                  <a:lnTo>
                    <a:pt x="1797844" y="259557"/>
                  </a:lnTo>
                  <a:lnTo>
                    <a:pt x="1747838" y="245269"/>
                  </a:lnTo>
                  <a:lnTo>
                    <a:pt x="1576388" y="247650"/>
                  </a:lnTo>
                  <a:lnTo>
                    <a:pt x="1164432" y="283369"/>
                  </a:lnTo>
                  <a:lnTo>
                    <a:pt x="759619" y="326232"/>
                  </a:lnTo>
                  <a:lnTo>
                    <a:pt x="511969" y="3595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E8765A0D-8A62-402C-8EE1-B0A3F68BB313}"/>
                </a:ext>
              </a:extLst>
            </p:cNvPr>
            <p:cNvSpPr/>
            <p:nvPr/>
          </p:nvSpPr>
          <p:spPr>
            <a:xfrm>
              <a:off x="5114925" y="5564188"/>
              <a:ext cx="1662113" cy="311150"/>
            </a:xfrm>
            <a:custGeom>
              <a:avLst/>
              <a:gdLst>
                <a:gd name="connsiteX0" fmla="*/ 492919 w 1662113"/>
                <a:gd name="connsiteY0" fmla="*/ 233363 h 309563"/>
                <a:gd name="connsiteX1" fmla="*/ 21431 w 1662113"/>
                <a:gd name="connsiteY1" fmla="*/ 309563 h 309563"/>
                <a:gd name="connsiteX2" fmla="*/ 0 w 1662113"/>
                <a:gd name="connsiteY2" fmla="*/ 100013 h 309563"/>
                <a:gd name="connsiteX3" fmla="*/ 147638 w 1662113"/>
                <a:gd name="connsiteY3" fmla="*/ 83344 h 309563"/>
                <a:gd name="connsiteX4" fmla="*/ 411956 w 1662113"/>
                <a:gd name="connsiteY4" fmla="*/ 52388 h 309563"/>
                <a:gd name="connsiteX5" fmla="*/ 721519 w 1662113"/>
                <a:gd name="connsiteY5" fmla="*/ 23813 h 309563"/>
                <a:gd name="connsiteX6" fmla="*/ 1000125 w 1662113"/>
                <a:gd name="connsiteY6" fmla="*/ 7144 h 309563"/>
                <a:gd name="connsiteX7" fmla="*/ 1209675 w 1662113"/>
                <a:gd name="connsiteY7" fmla="*/ 0 h 309563"/>
                <a:gd name="connsiteX8" fmla="*/ 1428750 w 1662113"/>
                <a:gd name="connsiteY8" fmla="*/ 0 h 309563"/>
                <a:gd name="connsiteX9" fmla="*/ 1650206 w 1662113"/>
                <a:gd name="connsiteY9" fmla="*/ 2382 h 309563"/>
                <a:gd name="connsiteX10" fmla="*/ 1662113 w 1662113"/>
                <a:gd name="connsiteY10" fmla="*/ 192882 h 309563"/>
                <a:gd name="connsiteX11" fmla="*/ 1478756 w 1662113"/>
                <a:gd name="connsiteY11" fmla="*/ 178594 h 309563"/>
                <a:gd name="connsiteX12" fmla="*/ 1135856 w 1662113"/>
                <a:gd name="connsiteY12" fmla="*/ 183357 h 309563"/>
                <a:gd name="connsiteX13" fmla="*/ 892969 w 1662113"/>
                <a:gd name="connsiteY13" fmla="*/ 195263 h 309563"/>
                <a:gd name="connsiteX14" fmla="*/ 711994 w 1662113"/>
                <a:gd name="connsiteY14" fmla="*/ 211932 h 309563"/>
                <a:gd name="connsiteX15" fmla="*/ 492919 w 1662113"/>
                <a:gd name="connsiteY15" fmla="*/ 23336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2113" h="309563">
                  <a:moveTo>
                    <a:pt x="492919" y="233363"/>
                  </a:moveTo>
                  <a:lnTo>
                    <a:pt x="21431" y="309563"/>
                  </a:lnTo>
                  <a:lnTo>
                    <a:pt x="0" y="100013"/>
                  </a:lnTo>
                  <a:lnTo>
                    <a:pt x="147638" y="83344"/>
                  </a:lnTo>
                  <a:lnTo>
                    <a:pt x="411956" y="52388"/>
                  </a:lnTo>
                  <a:lnTo>
                    <a:pt x="721519" y="23813"/>
                  </a:lnTo>
                  <a:lnTo>
                    <a:pt x="1000125" y="7144"/>
                  </a:lnTo>
                  <a:lnTo>
                    <a:pt x="1209675" y="0"/>
                  </a:lnTo>
                  <a:lnTo>
                    <a:pt x="1428750" y="0"/>
                  </a:lnTo>
                  <a:lnTo>
                    <a:pt x="1650206" y="2382"/>
                  </a:lnTo>
                  <a:lnTo>
                    <a:pt x="1662113" y="192882"/>
                  </a:lnTo>
                  <a:lnTo>
                    <a:pt x="1478756" y="178594"/>
                  </a:lnTo>
                  <a:lnTo>
                    <a:pt x="1135856" y="183357"/>
                  </a:lnTo>
                  <a:lnTo>
                    <a:pt x="892969" y="195263"/>
                  </a:lnTo>
                  <a:lnTo>
                    <a:pt x="711994" y="211932"/>
                  </a:lnTo>
                  <a:lnTo>
                    <a:pt x="492919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418EF2EB-F7D4-4474-9C21-5AC0F9790CC2}"/>
              </a:ext>
            </a:extLst>
          </p:cNvPr>
          <p:cNvGrpSpPr/>
          <p:nvPr/>
        </p:nvGrpSpPr>
        <p:grpSpPr>
          <a:xfrm>
            <a:off x="2609850" y="1617663"/>
            <a:ext cx="4567238" cy="4257675"/>
            <a:chOff x="2609850" y="1617663"/>
            <a:chExt cx="4567238" cy="425767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B76C13D3-F7EF-4339-A332-511650DD9BD0}"/>
                </a:ext>
              </a:extLst>
            </p:cNvPr>
            <p:cNvSpPr/>
            <p:nvPr/>
          </p:nvSpPr>
          <p:spPr>
            <a:xfrm>
              <a:off x="3157538" y="1674813"/>
              <a:ext cx="806450" cy="733425"/>
            </a:xfrm>
            <a:custGeom>
              <a:avLst/>
              <a:gdLst>
                <a:gd name="connsiteX0" fmla="*/ 442912 w 807243"/>
                <a:gd name="connsiteY0" fmla="*/ 573881 h 733425"/>
                <a:gd name="connsiteX1" fmla="*/ 338137 w 807243"/>
                <a:gd name="connsiteY1" fmla="*/ 469106 h 733425"/>
                <a:gd name="connsiteX2" fmla="*/ 250031 w 807243"/>
                <a:gd name="connsiteY2" fmla="*/ 371475 h 733425"/>
                <a:gd name="connsiteX3" fmla="*/ 159543 w 807243"/>
                <a:gd name="connsiteY3" fmla="*/ 261937 h 733425"/>
                <a:gd name="connsiteX4" fmla="*/ 78581 w 807243"/>
                <a:gd name="connsiteY4" fmla="*/ 159544 h 733425"/>
                <a:gd name="connsiteX5" fmla="*/ 30956 w 807243"/>
                <a:gd name="connsiteY5" fmla="*/ 95250 h 733425"/>
                <a:gd name="connsiteX6" fmla="*/ 11906 w 807243"/>
                <a:gd name="connsiteY6" fmla="*/ 66675 h 733425"/>
                <a:gd name="connsiteX7" fmla="*/ 2381 w 807243"/>
                <a:gd name="connsiteY7" fmla="*/ 38100 h 733425"/>
                <a:gd name="connsiteX8" fmla="*/ 0 w 807243"/>
                <a:gd name="connsiteY8" fmla="*/ 21431 h 733425"/>
                <a:gd name="connsiteX9" fmla="*/ 2381 w 807243"/>
                <a:gd name="connsiteY9" fmla="*/ 9525 h 733425"/>
                <a:gd name="connsiteX10" fmla="*/ 11906 w 807243"/>
                <a:gd name="connsiteY10" fmla="*/ 2381 h 733425"/>
                <a:gd name="connsiteX11" fmla="*/ 38100 w 807243"/>
                <a:gd name="connsiteY11" fmla="*/ 0 h 733425"/>
                <a:gd name="connsiteX12" fmla="*/ 80962 w 807243"/>
                <a:gd name="connsiteY12" fmla="*/ 4762 h 733425"/>
                <a:gd name="connsiteX13" fmla="*/ 97631 w 807243"/>
                <a:gd name="connsiteY13" fmla="*/ 14287 h 733425"/>
                <a:gd name="connsiteX14" fmla="*/ 126206 w 807243"/>
                <a:gd name="connsiteY14" fmla="*/ 47625 h 733425"/>
                <a:gd name="connsiteX15" fmla="*/ 159543 w 807243"/>
                <a:gd name="connsiteY15" fmla="*/ 73819 h 733425"/>
                <a:gd name="connsiteX16" fmla="*/ 238125 w 807243"/>
                <a:gd name="connsiteY16" fmla="*/ 128587 h 733425"/>
                <a:gd name="connsiteX17" fmla="*/ 300037 w 807243"/>
                <a:gd name="connsiteY17" fmla="*/ 166687 h 733425"/>
                <a:gd name="connsiteX18" fmla="*/ 357187 w 807243"/>
                <a:gd name="connsiteY18" fmla="*/ 197644 h 733425"/>
                <a:gd name="connsiteX19" fmla="*/ 416718 w 807243"/>
                <a:gd name="connsiteY19" fmla="*/ 221456 h 733425"/>
                <a:gd name="connsiteX20" fmla="*/ 495300 w 807243"/>
                <a:gd name="connsiteY20" fmla="*/ 252412 h 733425"/>
                <a:gd name="connsiteX21" fmla="*/ 600075 w 807243"/>
                <a:gd name="connsiteY21" fmla="*/ 285750 h 733425"/>
                <a:gd name="connsiteX22" fmla="*/ 676275 w 807243"/>
                <a:gd name="connsiteY22" fmla="*/ 304800 h 733425"/>
                <a:gd name="connsiteX23" fmla="*/ 700087 w 807243"/>
                <a:gd name="connsiteY23" fmla="*/ 330994 h 733425"/>
                <a:gd name="connsiteX24" fmla="*/ 733425 w 807243"/>
                <a:gd name="connsiteY24" fmla="*/ 381000 h 733425"/>
                <a:gd name="connsiteX25" fmla="*/ 769143 w 807243"/>
                <a:gd name="connsiteY25" fmla="*/ 447675 h 733425"/>
                <a:gd name="connsiteX26" fmla="*/ 800100 w 807243"/>
                <a:gd name="connsiteY26" fmla="*/ 523875 h 733425"/>
                <a:gd name="connsiteX27" fmla="*/ 807243 w 807243"/>
                <a:gd name="connsiteY27" fmla="*/ 583406 h 733425"/>
                <a:gd name="connsiteX28" fmla="*/ 802481 w 807243"/>
                <a:gd name="connsiteY28" fmla="*/ 631031 h 733425"/>
                <a:gd name="connsiteX29" fmla="*/ 790575 w 807243"/>
                <a:gd name="connsiteY29" fmla="*/ 678656 h 733425"/>
                <a:gd name="connsiteX30" fmla="*/ 776287 w 807243"/>
                <a:gd name="connsiteY30" fmla="*/ 707231 h 733425"/>
                <a:gd name="connsiteX31" fmla="*/ 757237 w 807243"/>
                <a:gd name="connsiteY31" fmla="*/ 723900 h 733425"/>
                <a:gd name="connsiteX32" fmla="*/ 723900 w 807243"/>
                <a:gd name="connsiteY32" fmla="*/ 733425 h 733425"/>
                <a:gd name="connsiteX33" fmla="*/ 688181 w 807243"/>
                <a:gd name="connsiteY33" fmla="*/ 728662 h 733425"/>
                <a:gd name="connsiteX34" fmla="*/ 645318 w 807243"/>
                <a:gd name="connsiteY34" fmla="*/ 711994 h 733425"/>
                <a:gd name="connsiteX35" fmla="*/ 597693 w 807243"/>
                <a:gd name="connsiteY35" fmla="*/ 685800 h 733425"/>
                <a:gd name="connsiteX36" fmla="*/ 557212 w 807243"/>
                <a:gd name="connsiteY36" fmla="*/ 659606 h 733425"/>
                <a:gd name="connsiteX37" fmla="*/ 442912 w 807243"/>
                <a:gd name="connsiteY37" fmla="*/ 57388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07243" h="733425">
                  <a:moveTo>
                    <a:pt x="442912" y="573881"/>
                  </a:moveTo>
                  <a:lnTo>
                    <a:pt x="338137" y="469106"/>
                  </a:lnTo>
                  <a:lnTo>
                    <a:pt x="250031" y="371475"/>
                  </a:lnTo>
                  <a:lnTo>
                    <a:pt x="159543" y="261937"/>
                  </a:lnTo>
                  <a:lnTo>
                    <a:pt x="78581" y="159544"/>
                  </a:lnTo>
                  <a:lnTo>
                    <a:pt x="30956" y="95250"/>
                  </a:lnTo>
                  <a:lnTo>
                    <a:pt x="11906" y="66675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2381"/>
                  </a:lnTo>
                  <a:lnTo>
                    <a:pt x="38100" y="0"/>
                  </a:lnTo>
                  <a:lnTo>
                    <a:pt x="80962" y="4762"/>
                  </a:lnTo>
                  <a:lnTo>
                    <a:pt x="97631" y="14287"/>
                  </a:lnTo>
                  <a:lnTo>
                    <a:pt x="126206" y="47625"/>
                  </a:lnTo>
                  <a:lnTo>
                    <a:pt x="159543" y="73819"/>
                  </a:lnTo>
                  <a:lnTo>
                    <a:pt x="238125" y="128587"/>
                  </a:lnTo>
                  <a:lnTo>
                    <a:pt x="300037" y="166687"/>
                  </a:lnTo>
                  <a:lnTo>
                    <a:pt x="357187" y="197644"/>
                  </a:lnTo>
                  <a:lnTo>
                    <a:pt x="416718" y="221456"/>
                  </a:lnTo>
                  <a:lnTo>
                    <a:pt x="495300" y="252412"/>
                  </a:lnTo>
                  <a:lnTo>
                    <a:pt x="600075" y="285750"/>
                  </a:lnTo>
                  <a:lnTo>
                    <a:pt x="676275" y="304800"/>
                  </a:lnTo>
                  <a:lnTo>
                    <a:pt x="700087" y="330994"/>
                  </a:lnTo>
                  <a:lnTo>
                    <a:pt x="733425" y="381000"/>
                  </a:lnTo>
                  <a:lnTo>
                    <a:pt x="769143" y="447675"/>
                  </a:lnTo>
                  <a:lnTo>
                    <a:pt x="800100" y="523875"/>
                  </a:lnTo>
                  <a:lnTo>
                    <a:pt x="807243" y="583406"/>
                  </a:lnTo>
                  <a:lnTo>
                    <a:pt x="802481" y="631031"/>
                  </a:lnTo>
                  <a:lnTo>
                    <a:pt x="790575" y="678656"/>
                  </a:lnTo>
                  <a:lnTo>
                    <a:pt x="776287" y="707231"/>
                  </a:lnTo>
                  <a:lnTo>
                    <a:pt x="757237" y="723900"/>
                  </a:lnTo>
                  <a:lnTo>
                    <a:pt x="723900" y="733425"/>
                  </a:lnTo>
                  <a:lnTo>
                    <a:pt x="688181" y="728662"/>
                  </a:lnTo>
                  <a:lnTo>
                    <a:pt x="645318" y="711994"/>
                  </a:lnTo>
                  <a:lnTo>
                    <a:pt x="597693" y="685800"/>
                  </a:lnTo>
                  <a:lnTo>
                    <a:pt x="557212" y="659606"/>
                  </a:lnTo>
                  <a:lnTo>
                    <a:pt x="44291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51B1DF90-0097-40C7-85B5-9DC4C2453E18}"/>
                </a:ext>
              </a:extLst>
            </p:cNvPr>
            <p:cNvSpPr/>
            <p:nvPr/>
          </p:nvSpPr>
          <p:spPr>
            <a:xfrm>
              <a:off x="2757488" y="2859088"/>
              <a:ext cx="776287" cy="600075"/>
            </a:xfrm>
            <a:custGeom>
              <a:avLst/>
              <a:gdLst>
                <a:gd name="connsiteX0" fmla="*/ 423862 w 776287"/>
                <a:gd name="connsiteY0" fmla="*/ 509588 h 600075"/>
                <a:gd name="connsiteX1" fmla="*/ 335756 w 776287"/>
                <a:gd name="connsiteY1" fmla="*/ 442913 h 600075"/>
                <a:gd name="connsiteX2" fmla="*/ 271462 w 776287"/>
                <a:gd name="connsiteY2" fmla="*/ 383382 h 600075"/>
                <a:gd name="connsiteX3" fmla="*/ 185737 w 776287"/>
                <a:gd name="connsiteY3" fmla="*/ 285750 h 600075"/>
                <a:gd name="connsiteX4" fmla="*/ 116681 w 776287"/>
                <a:gd name="connsiteY4" fmla="*/ 209550 h 600075"/>
                <a:gd name="connsiteX5" fmla="*/ 61912 w 776287"/>
                <a:gd name="connsiteY5" fmla="*/ 138113 h 600075"/>
                <a:gd name="connsiteX6" fmla="*/ 23812 w 776287"/>
                <a:gd name="connsiteY6" fmla="*/ 85725 h 600075"/>
                <a:gd name="connsiteX7" fmla="*/ 9525 w 776287"/>
                <a:gd name="connsiteY7" fmla="*/ 52388 h 600075"/>
                <a:gd name="connsiteX8" fmla="*/ 0 w 776287"/>
                <a:gd name="connsiteY8" fmla="*/ 26194 h 600075"/>
                <a:gd name="connsiteX9" fmla="*/ 2381 w 776287"/>
                <a:gd name="connsiteY9" fmla="*/ 9525 h 600075"/>
                <a:gd name="connsiteX10" fmla="*/ 16668 w 776287"/>
                <a:gd name="connsiteY10" fmla="*/ 0 h 600075"/>
                <a:gd name="connsiteX11" fmla="*/ 33337 w 776287"/>
                <a:gd name="connsiteY11" fmla="*/ 0 h 600075"/>
                <a:gd name="connsiteX12" fmla="*/ 59531 w 776287"/>
                <a:gd name="connsiteY12" fmla="*/ 14288 h 600075"/>
                <a:gd name="connsiteX13" fmla="*/ 92868 w 776287"/>
                <a:gd name="connsiteY13" fmla="*/ 35719 h 600075"/>
                <a:gd name="connsiteX14" fmla="*/ 130968 w 776287"/>
                <a:gd name="connsiteY14" fmla="*/ 61913 h 600075"/>
                <a:gd name="connsiteX15" fmla="*/ 166687 w 776287"/>
                <a:gd name="connsiteY15" fmla="*/ 83344 h 600075"/>
                <a:gd name="connsiteX16" fmla="*/ 226218 w 776287"/>
                <a:gd name="connsiteY16" fmla="*/ 114300 h 600075"/>
                <a:gd name="connsiteX17" fmla="*/ 295275 w 776287"/>
                <a:gd name="connsiteY17" fmla="*/ 142875 h 600075"/>
                <a:gd name="connsiteX18" fmla="*/ 376237 w 776287"/>
                <a:gd name="connsiteY18" fmla="*/ 171450 h 600075"/>
                <a:gd name="connsiteX19" fmla="*/ 469106 w 776287"/>
                <a:gd name="connsiteY19" fmla="*/ 192882 h 600075"/>
                <a:gd name="connsiteX20" fmla="*/ 583406 w 776287"/>
                <a:gd name="connsiteY20" fmla="*/ 211932 h 600075"/>
                <a:gd name="connsiteX21" fmla="*/ 609600 w 776287"/>
                <a:gd name="connsiteY21" fmla="*/ 228600 h 600075"/>
                <a:gd name="connsiteX22" fmla="*/ 650081 w 776287"/>
                <a:gd name="connsiteY22" fmla="*/ 261938 h 600075"/>
                <a:gd name="connsiteX23" fmla="*/ 719137 w 776287"/>
                <a:gd name="connsiteY23" fmla="*/ 333375 h 600075"/>
                <a:gd name="connsiteX24" fmla="*/ 745331 w 776287"/>
                <a:gd name="connsiteY24" fmla="*/ 371475 h 600075"/>
                <a:gd name="connsiteX25" fmla="*/ 764381 w 776287"/>
                <a:gd name="connsiteY25" fmla="*/ 411957 h 600075"/>
                <a:gd name="connsiteX26" fmla="*/ 776287 w 776287"/>
                <a:gd name="connsiteY26" fmla="*/ 452438 h 600075"/>
                <a:gd name="connsiteX27" fmla="*/ 776287 w 776287"/>
                <a:gd name="connsiteY27" fmla="*/ 485775 h 600075"/>
                <a:gd name="connsiteX28" fmla="*/ 769143 w 776287"/>
                <a:gd name="connsiteY28" fmla="*/ 528638 h 600075"/>
                <a:gd name="connsiteX29" fmla="*/ 757237 w 776287"/>
                <a:gd name="connsiteY29" fmla="*/ 554832 h 600075"/>
                <a:gd name="connsiteX30" fmla="*/ 733425 w 776287"/>
                <a:gd name="connsiteY30" fmla="*/ 581025 h 600075"/>
                <a:gd name="connsiteX31" fmla="*/ 704850 w 776287"/>
                <a:gd name="connsiteY31" fmla="*/ 597694 h 600075"/>
                <a:gd name="connsiteX32" fmla="*/ 666750 w 776287"/>
                <a:gd name="connsiteY32" fmla="*/ 600075 h 600075"/>
                <a:gd name="connsiteX33" fmla="*/ 607218 w 776287"/>
                <a:gd name="connsiteY33" fmla="*/ 592932 h 600075"/>
                <a:gd name="connsiteX34" fmla="*/ 559593 w 776287"/>
                <a:gd name="connsiteY34" fmla="*/ 581025 h 600075"/>
                <a:gd name="connsiteX35" fmla="*/ 511968 w 776287"/>
                <a:gd name="connsiteY35" fmla="*/ 564357 h 600075"/>
                <a:gd name="connsiteX36" fmla="*/ 423862 w 776287"/>
                <a:gd name="connsiteY36" fmla="*/ 509588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287" h="600075">
                  <a:moveTo>
                    <a:pt x="423862" y="509588"/>
                  </a:moveTo>
                  <a:lnTo>
                    <a:pt x="335756" y="442913"/>
                  </a:lnTo>
                  <a:lnTo>
                    <a:pt x="271462" y="383382"/>
                  </a:lnTo>
                  <a:lnTo>
                    <a:pt x="185737" y="285750"/>
                  </a:lnTo>
                  <a:lnTo>
                    <a:pt x="116681" y="209550"/>
                  </a:lnTo>
                  <a:lnTo>
                    <a:pt x="61912" y="138113"/>
                  </a:lnTo>
                  <a:lnTo>
                    <a:pt x="23812" y="85725"/>
                  </a:lnTo>
                  <a:lnTo>
                    <a:pt x="9525" y="52388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9531" y="14288"/>
                  </a:lnTo>
                  <a:lnTo>
                    <a:pt x="92868" y="35719"/>
                  </a:lnTo>
                  <a:lnTo>
                    <a:pt x="130968" y="61913"/>
                  </a:lnTo>
                  <a:lnTo>
                    <a:pt x="166687" y="83344"/>
                  </a:lnTo>
                  <a:lnTo>
                    <a:pt x="226218" y="114300"/>
                  </a:lnTo>
                  <a:lnTo>
                    <a:pt x="295275" y="142875"/>
                  </a:lnTo>
                  <a:lnTo>
                    <a:pt x="376237" y="171450"/>
                  </a:lnTo>
                  <a:lnTo>
                    <a:pt x="469106" y="192882"/>
                  </a:lnTo>
                  <a:lnTo>
                    <a:pt x="583406" y="211932"/>
                  </a:lnTo>
                  <a:lnTo>
                    <a:pt x="609600" y="228600"/>
                  </a:lnTo>
                  <a:lnTo>
                    <a:pt x="650081" y="261938"/>
                  </a:lnTo>
                  <a:lnTo>
                    <a:pt x="719137" y="333375"/>
                  </a:lnTo>
                  <a:lnTo>
                    <a:pt x="745331" y="371475"/>
                  </a:lnTo>
                  <a:lnTo>
                    <a:pt x="764381" y="411957"/>
                  </a:lnTo>
                  <a:lnTo>
                    <a:pt x="776287" y="452438"/>
                  </a:lnTo>
                  <a:lnTo>
                    <a:pt x="776287" y="485775"/>
                  </a:lnTo>
                  <a:lnTo>
                    <a:pt x="769143" y="528638"/>
                  </a:lnTo>
                  <a:lnTo>
                    <a:pt x="757237" y="554832"/>
                  </a:lnTo>
                  <a:lnTo>
                    <a:pt x="733425" y="581025"/>
                  </a:lnTo>
                  <a:lnTo>
                    <a:pt x="704850" y="597694"/>
                  </a:lnTo>
                  <a:lnTo>
                    <a:pt x="666750" y="600075"/>
                  </a:lnTo>
                  <a:lnTo>
                    <a:pt x="607218" y="592932"/>
                  </a:lnTo>
                  <a:lnTo>
                    <a:pt x="559593" y="581025"/>
                  </a:lnTo>
                  <a:lnTo>
                    <a:pt x="511968" y="564357"/>
                  </a:lnTo>
                  <a:lnTo>
                    <a:pt x="42386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01AA9697-BCF7-468A-8B3D-C810A78A5400}"/>
                </a:ext>
              </a:extLst>
            </p:cNvPr>
            <p:cNvSpPr/>
            <p:nvPr/>
          </p:nvSpPr>
          <p:spPr>
            <a:xfrm>
              <a:off x="2609850" y="5278438"/>
              <a:ext cx="552450" cy="596900"/>
            </a:xfrm>
            <a:custGeom>
              <a:avLst/>
              <a:gdLst>
                <a:gd name="connsiteX0" fmla="*/ 257175 w 552450"/>
                <a:gd name="connsiteY0" fmla="*/ 450057 h 595313"/>
                <a:gd name="connsiteX1" fmla="*/ 173831 w 552450"/>
                <a:gd name="connsiteY1" fmla="*/ 361950 h 595313"/>
                <a:gd name="connsiteX2" fmla="*/ 130969 w 552450"/>
                <a:gd name="connsiteY2" fmla="*/ 311944 h 595313"/>
                <a:gd name="connsiteX3" fmla="*/ 90488 w 552450"/>
                <a:gd name="connsiteY3" fmla="*/ 252413 h 595313"/>
                <a:gd name="connsiteX4" fmla="*/ 66675 w 552450"/>
                <a:gd name="connsiteY4" fmla="*/ 214313 h 595313"/>
                <a:gd name="connsiteX5" fmla="*/ 40481 w 552450"/>
                <a:gd name="connsiteY5" fmla="*/ 161925 h 595313"/>
                <a:gd name="connsiteX6" fmla="*/ 19050 w 552450"/>
                <a:gd name="connsiteY6" fmla="*/ 121444 h 595313"/>
                <a:gd name="connsiteX7" fmla="*/ 7144 w 552450"/>
                <a:gd name="connsiteY7" fmla="*/ 73819 h 595313"/>
                <a:gd name="connsiteX8" fmla="*/ 0 w 552450"/>
                <a:gd name="connsiteY8" fmla="*/ 40482 h 595313"/>
                <a:gd name="connsiteX9" fmla="*/ 2381 w 552450"/>
                <a:gd name="connsiteY9" fmla="*/ 19050 h 595313"/>
                <a:gd name="connsiteX10" fmla="*/ 7144 w 552450"/>
                <a:gd name="connsiteY10" fmla="*/ 7144 h 595313"/>
                <a:gd name="connsiteX11" fmla="*/ 26194 w 552450"/>
                <a:gd name="connsiteY11" fmla="*/ 0 h 595313"/>
                <a:gd name="connsiteX12" fmla="*/ 45244 w 552450"/>
                <a:gd name="connsiteY12" fmla="*/ 4763 h 595313"/>
                <a:gd name="connsiteX13" fmla="*/ 78581 w 552450"/>
                <a:gd name="connsiteY13" fmla="*/ 26194 h 595313"/>
                <a:gd name="connsiteX14" fmla="*/ 126206 w 552450"/>
                <a:gd name="connsiteY14" fmla="*/ 64294 h 595313"/>
                <a:gd name="connsiteX15" fmla="*/ 159544 w 552450"/>
                <a:gd name="connsiteY15" fmla="*/ 92869 h 595313"/>
                <a:gd name="connsiteX16" fmla="*/ 192881 w 552450"/>
                <a:gd name="connsiteY16" fmla="*/ 107157 h 595313"/>
                <a:gd name="connsiteX17" fmla="*/ 223838 w 552450"/>
                <a:gd name="connsiteY17" fmla="*/ 111919 h 595313"/>
                <a:gd name="connsiteX18" fmla="*/ 264319 w 552450"/>
                <a:gd name="connsiteY18" fmla="*/ 104775 h 595313"/>
                <a:gd name="connsiteX19" fmla="*/ 552450 w 552450"/>
                <a:gd name="connsiteY19" fmla="*/ 433388 h 595313"/>
                <a:gd name="connsiteX20" fmla="*/ 542925 w 552450"/>
                <a:gd name="connsiteY20" fmla="*/ 500063 h 595313"/>
                <a:gd name="connsiteX21" fmla="*/ 526256 w 552450"/>
                <a:gd name="connsiteY21" fmla="*/ 547688 h 595313"/>
                <a:gd name="connsiteX22" fmla="*/ 519113 w 552450"/>
                <a:gd name="connsiteY22" fmla="*/ 571500 h 595313"/>
                <a:gd name="connsiteX23" fmla="*/ 507206 w 552450"/>
                <a:gd name="connsiteY23" fmla="*/ 585788 h 595313"/>
                <a:gd name="connsiteX24" fmla="*/ 490538 w 552450"/>
                <a:gd name="connsiteY24" fmla="*/ 592932 h 595313"/>
                <a:gd name="connsiteX25" fmla="*/ 466725 w 552450"/>
                <a:gd name="connsiteY25" fmla="*/ 595313 h 595313"/>
                <a:gd name="connsiteX26" fmla="*/ 428625 w 552450"/>
                <a:gd name="connsiteY26" fmla="*/ 581025 h 595313"/>
                <a:gd name="connsiteX27" fmla="*/ 381000 w 552450"/>
                <a:gd name="connsiteY27" fmla="*/ 550069 h 595313"/>
                <a:gd name="connsiteX28" fmla="*/ 338138 w 552450"/>
                <a:gd name="connsiteY28" fmla="*/ 514350 h 595313"/>
                <a:gd name="connsiteX29" fmla="*/ 257175 w 552450"/>
                <a:gd name="connsiteY29" fmla="*/ 450057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2450" h="595313">
                  <a:moveTo>
                    <a:pt x="257175" y="450057"/>
                  </a:moveTo>
                  <a:lnTo>
                    <a:pt x="173831" y="361950"/>
                  </a:lnTo>
                  <a:lnTo>
                    <a:pt x="130969" y="311944"/>
                  </a:lnTo>
                  <a:lnTo>
                    <a:pt x="90488" y="252413"/>
                  </a:lnTo>
                  <a:lnTo>
                    <a:pt x="66675" y="214313"/>
                  </a:lnTo>
                  <a:lnTo>
                    <a:pt x="40481" y="161925"/>
                  </a:lnTo>
                  <a:lnTo>
                    <a:pt x="19050" y="121444"/>
                  </a:lnTo>
                  <a:lnTo>
                    <a:pt x="7144" y="73819"/>
                  </a:lnTo>
                  <a:lnTo>
                    <a:pt x="0" y="40482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78581" y="26194"/>
                  </a:lnTo>
                  <a:lnTo>
                    <a:pt x="126206" y="64294"/>
                  </a:lnTo>
                  <a:lnTo>
                    <a:pt x="159544" y="92869"/>
                  </a:lnTo>
                  <a:lnTo>
                    <a:pt x="192881" y="107157"/>
                  </a:lnTo>
                  <a:lnTo>
                    <a:pt x="223838" y="111919"/>
                  </a:lnTo>
                  <a:lnTo>
                    <a:pt x="264319" y="104775"/>
                  </a:lnTo>
                  <a:lnTo>
                    <a:pt x="552450" y="433388"/>
                  </a:lnTo>
                  <a:lnTo>
                    <a:pt x="542925" y="500063"/>
                  </a:lnTo>
                  <a:lnTo>
                    <a:pt x="526256" y="547688"/>
                  </a:lnTo>
                  <a:lnTo>
                    <a:pt x="519113" y="571500"/>
                  </a:lnTo>
                  <a:lnTo>
                    <a:pt x="507206" y="585788"/>
                  </a:lnTo>
                  <a:lnTo>
                    <a:pt x="490538" y="592932"/>
                  </a:lnTo>
                  <a:lnTo>
                    <a:pt x="466725" y="595313"/>
                  </a:lnTo>
                  <a:lnTo>
                    <a:pt x="428625" y="581025"/>
                  </a:lnTo>
                  <a:lnTo>
                    <a:pt x="381000" y="550069"/>
                  </a:lnTo>
                  <a:lnTo>
                    <a:pt x="338138" y="514350"/>
                  </a:lnTo>
                  <a:lnTo>
                    <a:pt x="257175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83586F1A-D6DB-475F-89D9-FDB138D971B1}"/>
                </a:ext>
              </a:extLst>
            </p:cNvPr>
            <p:cNvSpPr/>
            <p:nvPr/>
          </p:nvSpPr>
          <p:spPr>
            <a:xfrm>
              <a:off x="4611688" y="1617663"/>
              <a:ext cx="1298575" cy="1858962"/>
            </a:xfrm>
            <a:custGeom>
              <a:avLst/>
              <a:gdLst>
                <a:gd name="connsiteX0" fmla="*/ 691437 w 1297697"/>
                <a:gd name="connsiteY0" fmla="*/ 1147384 h 1858862"/>
                <a:gd name="connsiteX1" fmla="*/ 157828 w 1297697"/>
                <a:gd name="connsiteY1" fmla="*/ 1858862 h 1858862"/>
                <a:gd name="connsiteX2" fmla="*/ 0 w 1297697"/>
                <a:gd name="connsiteY2" fmla="*/ 1806253 h 1858862"/>
                <a:gd name="connsiteX3" fmla="*/ 170354 w 1297697"/>
                <a:gd name="connsiteY3" fmla="*/ 1558238 h 1858862"/>
                <a:gd name="connsiteX4" fmla="*/ 315656 w 1297697"/>
                <a:gd name="connsiteY4" fmla="*/ 1332769 h 1858862"/>
                <a:gd name="connsiteX5" fmla="*/ 463463 w 1297697"/>
                <a:gd name="connsiteY5" fmla="*/ 1094775 h 1858862"/>
                <a:gd name="connsiteX6" fmla="*/ 576198 w 1297697"/>
                <a:gd name="connsiteY6" fmla="*/ 894358 h 1858862"/>
                <a:gd name="connsiteX7" fmla="*/ 681416 w 1297697"/>
                <a:gd name="connsiteY7" fmla="*/ 701457 h 1858862"/>
                <a:gd name="connsiteX8" fmla="*/ 764088 w 1297697"/>
                <a:gd name="connsiteY8" fmla="*/ 543629 h 1858862"/>
                <a:gd name="connsiteX9" fmla="*/ 846760 w 1297697"/>
                <a:gd name="connsiteY9" fmla="*/ 388307 h 1858862"/>
                <a:gd name="connsiteX10" fmla="*/ 861791 w 1297697"/>
                <a:gd name="connsiteY10" fmla="*/ 350729 h 1858862"/>
                <a:gd name="connsiteX11" fmla="*/ 864296 w 1297697"/>
                <a:gd name="connsiteY11" fmla="*/ 330687 h 1858862"/>
                <a:gd name="connsiteX12" fmla="*/ 866801 w 1297697"/>
                <a:gd name="connsiteY12" fmla="*/ 290604 h 1858862"/>
                <a:gd name="connsiteX13" fmla="*/ 864296 w 1297697"/>
                <a:gd name="connsiteY13" fmla="*/ 258036 h 1858862"/>
                <a:gd name="connsiteX14" fmla="*/ 849265 w 1297697"/>
                <a:gd name="connsiteY14" fmla="*/ 212942 h 1858862"/>
                <a:gd name="connsiteX15" fmla="*/ 829223 w 1297697"/>
                <a:gd name="connsiteY15" fmla="*/ 175364 h 1858862"/>
                <a:gd name="connsiteX16" fmla="*/ 786635 w 1297697"/>
                <a:gd name="connsiteY16" fmla="*/ 127765 h 1858862"/>
                <a:gd name="connsiteX17" fmla="*/ 761583 w 1297697"/>
                <a:gd name="connsiteY17" fmla="*/ 100208 h 1858862"/>
                <a:gd name="connsiteX18" fmla="*/ 736531 w 1297697"/>
                <a:gd name="connsiteY18" fmla="*/ 75156 h 1858862"/>
                <a:gd name="connsiteX19" fmla="*/ 718994 w 1297697"/>
                <a:gd name="connsiteY19" fmla="*/ 47599 h 1858862"/>
                <a:gd name="connsiteX20" fmla="*/ 716489 w 1297697"/>
                <a:gd name="connsiteY20" fmla="*/ 25052 h 1858862"/>
                <a:gd name="connsiteX21" fmla="*/ 721499 w 1297697"/>
                <a:gd name="connsiteY21" fmla="*/ 10021 h 1858862"/>
                <a:gd name="connsiteX22" fmla="*/ 739036 w 1297697"/>
                <a:gd name="connsiteY22" fmla="*/ 2505 h 1858862"/>
                <a:gd name="connsiteX23" fmla="*/ 779119 w 1297697"/>
                <a:gd name="connsiteY23" fmla="*/ 0 h 1858862"/>
                <a:gd name="connsiteX24" fmla="*/ 809182 w 1297697"/>
                <a:gd name="connsiteY24" fmla="*/ 5010 h 1858862"/>
                <a:gd name="connsiteX25" fmla="*/ 859286 w 1297697"/>
                <a:gd name="connsiteY25" fmla="*/ 20041 h 1858862"/>
                <a:gd name="connsiteX26" fmla="*/ 914400 w 1297697"/>
                <a:gd name="connsiteY26" fmla="*/ 42588 h 1858862"/>
                <a:gd name="connsiteX27" fmla="*/ 982041 w 1297697"/>
                <a:gd name="connsiteY27" fmla="*/ 75156 h 1858862"/>
                <a:gd name="connsiteX28" fmla="*/ 1044671 w 1297697"/>
                <a:gd name="connsiteY28" fmla="*/ 110229 h 1858862"/>
                <a:gd name="connsiteX29" fmla="*/ 1112312 w 1297697"/>
                <a:gd name="connsiteY29" fmla="*/ 152817 h 1858862"/>
                <a:gd name="connsiteX30" fmla="*/ 1172436 w 1297697"/>
                <a:gd name="connsiteY30" fmla="*/ 192901 h 1858862"/>
                <a:gd name="connsiteX31" fmla="*/ 1235067 w 1297697"/>
                <a:gd name="connsiteY31" fmla="*/ 235489 h 1858862"/>
                <a:gd name="connsiteX32" fmla="*/ 1260119 w 1297697"/>
                <a:gd name="connsiteY32" fmla="*/ 258036 h 1858862"/>
                <a:gd name="connsiteX33" fmla="*/ 1275150 w 1297697"/>
                <a:gd name="connsiteY33" fmla="*/ 278078 h 1858862"/>
                <a:gd name="connsiteX34" fmla="*/ 1287676 w 1297697"/>
                <a:gd name="connsiteY34" fmla="*/ 305635 h 1858862"/>
                <a:gd name="connsiteX35" fmla="*/ 1297697 w 1297697"/>
                <a:gd name="connsiteY35" fmla="*/ 350729 h 1858862"/>
                <a:gd name="connsiteX36" fmla="*/ 1295192 w 1297697"/>
                <a:gd name="connsiteY36" fmla="*/ 365760 h 1858862"/>
                <a:gd name="connsiteX37" fmla="*/ 1287676 w 1297697"/>
                <a:gd name="connsiteY37" fmla="*/ 388307 h 1858862"/>
                <a:gd name="connsiteX38" fmla="*/ 1262624 w 1297697"/>
                <a:gd name="connsiteY38" fmla="*/ 410853 h 1858862"/>
                <a:gd name="connsiteX39" fmla="*/ 1205004 w 1297697"/>
                <a:gd name="connsiteY39" fmla="*/ 450937 h 1858862"/>
                <a:gd name="connsiteX40" fmla="*/ 1164921 w 1297697"/>
                <a:gd name="connsiteY40" fmla="*/ 480999 h 1858862"/>
                <a:gd name="connsiteX41" fmla="*/ 1059702 w 1297697"/>
                <a:gd name="connsiteY41" fmla="*/ 641332 h 1858862"/>
                <a:gd name="connsiteX42" fmla="*/ 824213 w 1297697"/>
                <a:gd name="connsiteY42" fmla="*/ 972019 h 1858862"/>
                <a:gd name="connsiteX43" fmla="*/ 691437 w 1297697"/>
                <a:gd name="connsiteY43" fmla="*/ 1147384 h 185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7697" h="1858862">
                  <a:moveTo>
                    <a:pt x="691437" y="1147384"/>
                  </a:moveTo>
                  <a:lnTo>
                    <a:pt x="157828" y="1858862"/>
                  </a:lnTo>
                  <a:lnTo>
                    <a:pt x="0" y="1806253"/>
                  </a:lnTo>
                  <a:lnTo>
                    <a:pt x="170354" y="1558238"/>
                  </a:lnTo>
                  <a:lnTo>
                    <a:pt x="315656" y="1332769"/>
                  </a:lnTo>
                  <a:lnTo>
                    <a:pt x="463463" y="1094775"/>
                  </a:lnTo>
                  <a:lnTo>
                    <a:pt x="576198" y="894358"/>
                  </a:lnTo>
                  <a:lnTo>
                    <a:pt x="681416" y="701457"/>
                  </a:lnTo>
                  <a:lnTo>
                    <a:pt x="764088" y="543629"/>
                  </a:lnTo>
                  <a:lnTo>
                    <a:pt x="846760" y="388307"/>
                  </a:lnTo>
                  <a:lnTo>
                    <a:pt x="861791" y="350729"/>
                  </a:lnTo>
                  <a:lnTo>
                    <a:pt x="864296" y="330687"/>
                  </a:lnTo>
                  <a:lnTo>
                    <a:pt x="866801" y="290604"/>
                  </a:lnTo>
                  <a:lnTo>
                    <a:pt x="864296" y="258036"/>
                  </a:lnTo>
                  <a:lnTo>
                    <a:pt x="849265" y="212942"/>
                  </a:lnTo>
                  <a:lnTo>
                    <a:pt x="829223" y="175364"/>
                  </a:lnTo>
                  <a:lnTo>
                    <a:pt x="786635" y="127765"/>
                  </a:lnTo>
                  <a:lnTo>
                    <a:pt x="761583" y="100208"/>
                  </a:lnTo>
                  <a:lnTo>
                    <a:pt x="736531" y="75156"/>
                  </a:lnTo>
                  <a:lnTo>
                    <a:pt x="718994" y="47599"/>
                  </a:lnTo>
                  <a:lnTo>
                    <a:pt x="716489" y="25052"/>
                  </a:lnTo>
                  <a:lnTo>
                    <a:pt x="721499" y="10021"/>
                  </a:lnTo>
                  <a:lnTo>
                    <a:pt x="739036" y="2505"/>
                  </a:lnTo>
                  <a:lnTo>
                    <a:pt x="779119" y="0"/>
                  </a:lnTo>
                  <a:lnTo>
                    <a:pt x="809182" y="5010"/>
                  </a:lnTo>
                  <a:lnTo>
                    <a:pt x="859286" y="20041"/>
                  </a:lnTo>
                  <a:lnTo>
                    <a:pt x="914400" y="42588"/>
                  </a:lnTo>
                  <a:lnTo>
                    <a:pt x="982041" y="75156"/>
                  </a:lnTo>
                  <a:lnTo>
                    <a:pt x="1044671" y="110229"/>
                  </a:lnTo>
                  <a:lnTo>
                    <a:pt x="1112312" y="152817"/>
                  </a:lnTo>
                  <a:lnTo>
                    <a:pt x="1172436" y="192901"/>
                  </a:lnTo>
                  <a:lnTo>
                    <a:pt x="1235067" y="235489"/>
                  </a:lnTo>
                  <a:lnTo>
                    <a:pt x="1260119" y="258036"/>
                  </a:lnTo>
                  <a:lnTo>
                    <a:pt x="1275150" y="278078"/>
                  </a:lnTo>
                  <a:lnTo>
                    <a:pt x="1287676" y="305635"/>
                  </a:lnTo>
                  <a:lnTo>
                    <a:pt x="1297697" y="350729"/>
                  </a:lnTo>
                  <a:lnTo>
                    <a:pt x="1295192" y="365760"/>
                  </a:lnTo>
                  <a:lnTo>
                    <a:pt x="1287676" y="388307"/>
                  </a:lnTo>
                  <a:lnTo>
                    <a:pt x="1262624" y="410853"/>
                  </a:lnTo>
                  <a:lnTo>
                    <a:pt x="1205004" y="450937"/>
                  </a:lnTo>
                  <a:lnTo>
                    <a:pt x="1164921" y="480999"/>
                  </a:lnTo>
                  <a:lnTo>
                    <a:pt x="1059702" y="641332"/>
                  </a:lnTo>
                  <a:lnTo>
                    <a:pt x="824213" y="972019"/>
                  </a:lnTo>
                  <a:lnTo>
                    <a:pt x="691437" y="11473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9465688C-63EC-41BA-A27B-1768E0781139}"/>
                </a:ext>
              </a:extLst>
            </p:cNvPr>
            <p:cNvSpPr/>
            <p:nvPr/>
          </p:nvSpPr>
          <p:spPr>
            <a:xfrm>
              <a:off x="4551363" y="4329113"/>
              <a:ext cx="506412" cy="1509712"/>
            </a:xfrm>
            <a:custGeom>
              <a:avLst/>
              <a:gdLst>
                <a:gd name="connsiteX0" fmla="*/ 238125 w 507206"/>
                <a:gd name="connsiteY0" fmla="*/ 735806 h 1509712"/>
                <a:gd name="connsiteX1" fmla="*/ 202406 w 507206"/>
                <a:gd name="connsiteY1" fmla="*/ 497681 h 1509712"/>
                <a:gd name="connsiteX2" fmla="*/ 171450 w 507206"/>
                <a:gd name="connsiteY2" fmla="*/ 376237 h 1509712"/>
                <a:gd name="connsiteX3" fmla="*/ 130969 w 507206"/>
                <a:gd name="connsiteY3" fmla="*/ 276225 h 1509712"/>
                <a:gd name="connsiteX4" fmla="*/ 80962 w 507206"/>
                <a:gd name="connsiteY4" fmla="*/ 183356 h 1509712"/>
                <a:gd name="connsiteX5" fmla="*/ 19050 w 507206"/>
                <a:gd name="connsiteY5" fmla="*/ 92868 h 1509712"/>
                <a:gd name="connsiteX6" fmla="*/ 4762 w 507206"/>
                <a:gd name="connsiteY6" fmla="*/ 64293 h 1509712"/>
                <a:gd name="connsiteX7" fmla="*/ 0 w 507206"/>
                <a:gd name="connsiteY7" fmla="*/ 30956 h 1509712"/>
                <a:gd name="connsiteX8" fmla="*/ 4762 w 507206"/>
                <a:gd name="connsiteY8" fmla="*/ 14287 h 1509712"/>
                <a:gd name="connsiteX9" fmla="*/ 16669 w 507206"/>
                <a:gd name="connsiteY9" fmla="*/ 4762 h 1509712"/>
                <a:gd name="connsiteX10" fmla="*/ 38100 w 507206"/>
                <a:gd name="connsiteY10" fmla="*/ 0 h 1509712"/>
                <a:gd name="connsiteX11" fmla="*/ 85725 w 507206"/>
                <a:gd name="connsiteY11" fmla="*/ 11906 h 1509712"/>
                <a:gd name="connsiteX12" fmla="*/ 209550 w 507206"/>
                <a:gd name="connsiteY12" fmla="*/ 59531 h 1509712"/>
                <a:gd name="connsiteX13" fmla="*/ 361950 w 507206"/>
                <a:gd name="connsiteY13" fmla="*/ 121443 h 1509712"/>
                <a:gd name="connsiteX14" fmla="*/ 423862 w 507206"/>
                <a:gd name="connsiteY14" fmla="*/ 147637 h 1509712"/>
                <a:gd name="connsiteX15" fmla="*/ 419100 w 507206"/>
                <a:gd name="connsiteY15" fmla="*/ 311943 h 1509712"/>
                <a:gd name="connsiteX16" fmla="*/ 454819 w 507206"/>
                <a:gd name="connsiteY16" fmla="*/ 511968 h 1509712"/>
                <a:gd name="connsiteX17" fmla="*/ 476250 w 507206"/>
                <a:gd name="connsiteY17" fmla="*/ 692943 h 1509712"/>
                <a:gd name="connsiteX18" fmla="*/ 483394 w 507206"/>
                <a:gd name="connsiteY18" fmla="*/ 809625 h 1509712"/>
                <a:gd name="connsiteX19" fmla="*/ 485775 w 507206"/>
                <a:gd name="connsiteY19" fmla="*/ 931068 h 1509712"/>
                <a:gd name="connsiteX20" fmla="*/ 488156 w 507206"/>
                <a:gd name="connsiteY20" fmla="*/ 1059656 h 1509712"/>
                <a:gd name="connsiteX21" fmla="*/ 485775 w 507206"/>
                <a:gd name="connsiteY21" fmla="*/ 1185862 h 1509712"/>
                <a:gd name="connsiteX22" fmla="*/ 507206 w 507206"/>
                <a:gd name="connsiteY22" fmla="*/ 1383506 h 1509712"/>
                <a:gd name="connsiteX23" fmla="*/ 492919 w 507206"/>
                <a:gd name="connsiteY23" fmla="*/ 1431131 h 1509712"/>
                <a:gd name="connsiteX24" fmla="*/ 464344 w 507206"/>
                <a:gd name="connsiteY24" fmla="*/ 1473993 h 1509712"/>
                <a:gd name="connsiteX25" fmla="*/ 438150 w 507206"/>
                <a:gd name="connsiteY25" fmla="*/ 1497806 h 1509712"/>
                <a:gd name="connsiteX26" fmla="*/ 414337 w 507206"/>
                <a:gd name="connsiteY26" fmla="*/ 1507331 h 1509712"/>
                <a:gd name="connsiteX27" fmla="*/ 390525 w 507206"/>
                <a:gd name="connsiteY27" fmla="*/ 1509712 h 1509712"/>
                <a:gd name="connsiteX28" fmla="*/ 359569 w 507206"/>
                <a:gd name="connsiteY28" fmla="*/ 1502568 h 1509712"/>
                <a:gd name="connsiteX29" fmla="*/ 335756 w 507206"/>
                <a:gd name="connsiteY29" fmla="*/ 1481137 h 1509712"/>
                <a:gd name="connsiteX30" fmla="*/ 302419 w 507206"/>
                <a:gd name="connsiteY30" fmla="*/ 1438275 h 1509712"/>
                <a:gd name="connsiteX31" fmla="*/ 271462 w 507206"/>
                <a:gd name="connsiteY31" fmla="*/ 1381125 h 1509712"/>
                <a:gd name="connsiteX32" fmla="*/ 242887 w 507206"/>
                <a:gd name="connsiteY32" fmla="*/ 1300162 h 1509712"/>
                <a:gd name="connsiteX33" fmla="*/ 240506 w 507206"/>
                <a:gd name="connsiteY33" fmla="*/ 1254918 h 1509712"/>
                <a:gd name="connsiteX34" fmla="*/ 250031 w 507206"/>
                <a:gd name="connsiteY34" fmla="*/ 1185862 h 1509712"/>
                <a:gd name="connsiteX35" fmla="*/ 252412 w 507206"/>
                <a:gd name="connsiteY35" fmla="*/ 1088231 h 1509712"/>
                <a:gd name="connsiteX36" fmla="*/ 254794 w 507206"/>
                <a:gd name="connsiteY36" fmla="*/ 983456 h 1509712"/>
                <a:gd name="connsiteX37" fmla="*/ 250031 w 507206"/>
                <a:gd name="connsiteY37" fmla="*/ 857250 h 1509712"/>
                <a:gd name="connsiteX38" fmla="*/ 238125 w 507206"/>
                <a:gd name="connsiteY38" fmla="*/ 735806 h 150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7206" h="1509712">
                  <a:moveTo>
                    <a:pt x="238125" y="735806"/>
                  </a:moveTo>
                  <a:lnTo>
                    <a:pt x="202406" y="497681"/>
                  </a:lnTo>
                  <a:lnTo>
                    <a:pt x="171450" y="376237"/>
                  </a:lnTo>
                  <a:lnTo>
                    <a:pt x="130969" y="276225"/>
                  </a:lnTo>
                  <a:lnTo>
                    <a:pt x="80962" y="183356"/>
                  </a:lnTo>
                  <a:lnTo>
                    <a:pt x="19050" y="92868"/>
                  </a:lnTo>
                  <a:lnTo>
                    <a:pt x="4762" y="6429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16669" y="4762"/>
                  </a:lnTo>
                  <a:lnTo>
                    <a:pt x="38100" y="0"/>
                  </a:lnTo>
                  <a:lnTo>
                    <a:pt x="85725" y="11906"/>
                  </a:lnTo>
                  <a:lnTo>
                    <a:pt x="209550" y="59531"/>
                  </a:lnTo>
                  <a:lnTo>
                    <a:pt x="361950" y="121443"/>
                  </a:lnTo>
                  <a:lnTo>
                    <a:pt x="423862" y="147637"/>
                  </a:lnTo>
                  <a:lnTo>
                    <a:pt x="419100" y="311943"/>
                  </a:lnTo>
                  <a:lnTo>
                    <a:pt x="454819" y="511968"/>
                  </a:lnTo>
                  <a:lnTo>
                    <a:pt x="476250" y="692943"/>
                  </a:lnTo>
                  <a:lnTo>
                    <a:pt x="483394" y="809625"/>
                  </a:lnTo>
                  <a:cubicBezTo>
                    <a:pt x="484188" y="850106"/>
                    <a:pt x="484981" y="890587"/>
                    <a:pt x="485775" y="931068"/>
                  </a:cubicBezTo>
                  <a:cubicBezTo>
                    <a:pt x="486569" y="973931"/>
                    <a:pt x="487362" y="1016793"/>
                    <a:pt x="488156" y="1059656"/>
                  </a:cubicBezTo>
                  <a:cubicBezTo>
                    <a:pt x="487362" y="1101725"/>
                    <a:pt x="486569" y="1143793"/>
                    <a:pt x="485775" y="1185862"/>
                  </a:cubicBezTo>
                  <a:lnTo>
                    <a:pt x="507206" y="1383506"/>
                  </a:lnTo>
                  <a:lnTo>
                    <a:pt x="492919" y="1431131"/>
                  </a:lnTo>
                  <a:lnTo>
                    <a:pt x="464344" y="1473993"/>
                  </a:lnTo>
                  <a:lnTo>
                    <a:pt x="438150" y="1497806"/>
                  </a:lnTo>
                  <a:lnTo>
                    <a:pt x="414337" y="1507331"/>
                  </a:lnTo>
                  <a:lnTo>
                    <a:pt x="390525" y="1509712"/>
                  </a:lnTo>
                  <a:lnTo>
                    <a:pt x="359569" y="1502568"/>
                  </a:lnTo>
                  <a:lnTo>
                    <a:pt x="335756" y="1481137"/>
                  </a:lnTo>
                  <a:lnTo>
                    <a:pt x="302419" y="1438275"/>
                  </a:lnTo>
                  <a:lnTo>
                    <a:pt x="271462" y="1381125"/>
                  </a:lnTo>
                  <a:lnTo>
                    <a:pt x="242887" y="1300162"/>
                  </a:lnTo>
                  <a:lnTo>
                    <a:pt x="240506" y="1254918"/>
                  </a:lnTo>
                  <a:lnTo>
                    <a:pt x="250031" y="1185862"/>
                  </a:lnTo>
                  <a:cubicBezTo>
                    <a:pt x="250825" y="1153318"/>
                    <a:pt x="251618" y="1120775"/>
                    <a:pt x="252412" y="1088231"/>
                  </a:cubicBezTo>
                  <a:lnTo>
                    <a:pt x="254794" y="983456"/>
                  </a:lnTo>
                  <a:lnTo>
                    <a:pt x="250031" y="857250"/>
                  </a:lnTo>
                  <a:lnTo>
                    <a:pt x="23812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D729D00B-2B02-4EFF-A6A7-95A91B20C2CE}"/>
                </a:ext>
              </a:extLst>
            </p:cNvPr>
            <p:cNvSpPr/>
            <p:nvPr/>
          </p:nvSpPr>
          <p:spPr>
            <a:xfrm>
              <a:off x="2819400" y="4005263"/>
              <a:ext cx="973138" cy="1749425"/>
            </a:xfrm>
            <a:custGeom>
              <a:avLst/>
              <a:gdLst>
                <a:gd name="connsiteX0" fmla="*/ 752475 w 973931"/>
                <a:gd name="connsiteY0" fmla="*/ 640556 h 1750218"/>
                <a:gd name="connsiteX1" fmla="*/ 552450 w 973931"/>
                <a:gd name="connsiteY1" fmla="*/ 1123950 h 1750218"/>
                <a:gd name="connsiteX2" fmla="*/ 423863 w 973931"/>
                <a:gd name="connsiteY2" fmla="*/ 1423987 h 1750218"/>
                <a:gd name="connsiteX3" fmla="*/ 388144 w 973931"/>
                <a:gd name="connsiteY3" fmla="*/ 1516856 h 1750218"/>
                <a:gd name="connsiteX4" fmla="*/ 361950 w 973931"/>
                <a:gd name="connsiteY4" fmla="*/ 1604962 h 1750218"/>
                <a:gd name="connsiteX5" fmla="*/ 333375 w 973931"/>
                <a:gd name="connsiteY5" fmla="*/ 1750218 h 1750218"/>
                <a:gd name="connsiteX6" fmla="*/ 0 w 973931"/>
                <a:gd name="connsiteY6" fmla="*/ 1400175 h 1750218"/>
                <a:gd name="connsiteX7" fmla="*/ 52388 w 973931"/>
                <a:gd name="connsiteY7" fmla="*/ 1378743 h 1750218"/>
                <a:gd name="connsiteX8" fmla="*/ 83344 w 973931"/>
                <a:gd name="connsiteY8" fmla="*/ 1359693 h 1750218"/>
                <a:gd name="connsiteX9" fmla="*/ 116681 w 973931"/>
                <a:gd name="connsiteY9" fmla="*/ 1319212 h 1750218"/>
                <a:gd name="connsiteX10" fmla="*/ 240506 w 973931"/>
                <a:gd name="connsiteY10" fmla="*/ 1128712 h 1750218"/>
                <a:gd name="connsiteX11" fmla="*/ 392906 w 973931"/>
                <a:gd name="connsiteY11" fmla="*/ 900112 h 1750218"/>
                <a:gd name="connsiteX12" fmla="*/ 547688 w 973931"/>
                <a:gd name="connsiteY12" fmla="*/ 659606 h 1750218"/>
                <a:gd name="connsiteX13" fmla="*/ 683419 w 973931"/>
                <a:gd name="connsiteY13" fmla="*/ 431006 h 1750218"/>
                <a:gd name="connsiteX14" fmla="*/ 785813 w 973931"/>
                <a:gd name="connsiteY14" fmla="*/ 264318 h 1750218"/>
                <a:gd name="connsiteX15" fmla="*/ 862013 w 973931"/>
                <a:gd name="connsiteY15" fmla="*/ 128587 h 1750218"/>
                <a:gd name="connsiteX16" fmla="*/ 907256 w 973931"/>
                <a:gd name="connsiteY16" fmla="*/ 47625 h 1750218"/>
                <a:gd name="connsiteX17" fmla="*/ 921544 w 973931"/>
                <a:gd name="connsiteY17" fmla="*/ 23812 h 1750218"/>
                <a:gd name="connsiteX18" fmla="*/ 935831 w 973931"/>
                <a:gd name="connsiteY18" fmla="*/ 9525 h 1750218"/>
                <a:gd name="connsiteX19" fmla="*/ 950119 w 973931"/>
                <a:gd name="connsiteY19" fmla="*/ 0 h 1750218"/>
                <a:gd name="connsiteX20" fmla="*/ 962025 w 973931"/>
                <a:gd name="connsiteY20" fmla="*/ 2381 h 1750218"/>
                <a:gd name="connsiteX21" fmla="*/ 969169 w 973931"/>
                <a:gd name="connsiteY21" fmla="*/ 7143 h 1750218"/>
                <a:gd name="connsiteX22" fmla="*/ 973931 w 973931"/>
                <a:gd name="connsiteY22" fmla="*/ 23812 h 1750218"/>
                <a:gd name="connsiteX23" fmla="*/ 962025 w 973931"/>
                <a:gd name="connsiteY23" fmla="*/ 78581 h 1750218"/>
                <a:gd name="connsiteX24" fmla="*/ 909638 w 973931"/>
                <a:gd name="connsiteY24" fmla="*/ 240506 h 1750218"/>
                <a:gd name="connsiteX25" fmla="*/ 752475 w 973931"/>
                <a:gd name="connsiteY25" fmla="*/ 64055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3931" h="1750218">
                  <a:moveTo>
                    <a:pt x="752475" y="640556"/>
                  </a:moveTo>
                  <a:lnTo>
                    <a:pt x="552450" y="1123950"/>
                  </a:lnTo>
                  <a:lnTo>
                    <a:pt x="423863" y="1423987"/>
                  </a:lnTo>
                  <a:lnTo>
                    <a:pt x="388144" y="1516856"/>
                  </a:lnTo>
                  <a:lnTo>
                    <a:pt x="361950" y="1604962"/>
                  </a:lnTo>
                  <a:lnTo>
                    <a:pt x="333375" y="1750218"/>
                  </a:lnTo>
                  <a:lnTo>
                    <a:pt x="0" y="1400175"/>
                  </a:lnTo>
                  <a:lnTo>
                    <a:pt x="52388" y="1378743"/>
                  </a:lnTo>
                  <a:lnTo>
                    <a:pt x="83344" y="1359693"/>
                  </a:lnTo>
                  <a:lnTo>
                    <a:pt x="116681" y="1319212"/>
                  </a:lnTo>
                  <a:lnTo>
                    <a:pt x="240506" y="1128712"/>
                  </a:lnTo>
                  <a:lnTo>
                    <a:pt x="392906" y="900112"/>
                  </a:lnTo>
                  <a:lnTo>
                    <a:pt x="547688" y="659606"/>
                  </a:lnTo>
                  <a:lnTo>
                    <a:pt x="683419" y="431006"/>
                  </a:lnTo>
                  <a:lnTo>
                    <a:pt x="785813" y="264318"/>
                  </a:lnTo>
                  <a:lnTo>
                    <a:pt x="862013" y="128587"/>
                  </a:lnTo>
                  <a:lnTo>
                    <a:pt x="907256" y="47625"/>
                  </a:lnTo>
                  <a:lnTo>
                    <a:pt x="921544" y="23812"/>
                  </a:lnTo>
                  <a:lnTo>
                    <a:pt x="935831" y="9525"/>
                  </a:lnTo>
                  <a:lnTo>
                    <a:pt x="950119" y="0"/>
                  </a:lnTo>
                  <a:lnTo>
                    <a:pt x="962025" y="2381"/>
                  </a:lnTo>
                  <a:lnTo>
                    <a:pt x="969169" y="7143"/>
                  </a:lnTo>
                  <a:lnTo>
                    <a:pt x="973931" y="23812"/>
                  </a:lnTo>
                  <a:lnTo>
                    <a:pt x="962025" y="78581"/>
                  </a:lnTo>
                  <a:lnTo>
                    <a:pt x="909638" y="240506"/>
                  </a:lnTo>
                  <a:lnTo>
                    <a:pt x="752475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AED814F6-0110-4065-8719-57B114E1E342}"/>
                </a:ext>
              </a:extLst>
            </p:cNvPr>
            <p:cNvSpPr/>
            <p:nvPr/>
          </p:nvSpPr>
          <p:spPr>
            <a:xfrm>
              <a:off x="4449763" y="3078163"/>
              <a:ext cx="2422525" cy="708025"/>
            </a:xfrm>
            <a:custGeom>
              <a:avLst/>
              <a:gdLst>
                <a:gd name="connsiteX0" fmla="*/ 1493044 w 2421732"/>
                <a:gd name="connsiteY0" fmla="*/ 292894 h 707344"/>
                <a:gd name="connsiteX1" fmla="*/ 1090613 w 2421732"/>
                <a:gd name="connsiteY1" fmla="*/ 383382 h 707344"/>
                <a:gd name="connsiteX2" fmla="*/ 785813 w 2421732"/>
                <a:gd name="connsiteY2" fmla="*/ 459582 h 707344"/>
                <a:gd name="connsiteX3" fmla="*/ 592932 w 2421732"/>
                <a:gd name="connsiteY3" fmla="*/ 507207 h 707344"/>
                <a:gd name="connsiteX4" fmla="*/ 459582 w 2421732"/>
                <a:gd name="connsiteY4" fmla="*/ 545307 h 707344"/>
                <a:gd name="connsiteX5" fmla="*/ 361950 w 2421732"/>
                <a:gd name="connsiteY5" fmla="*/ 581025 h 707344"/>
                <a:gd name="connsiteX6" fmla="*/ 278607 w 2421732"/>
                <a:gd name="connsiteY6" fmla="*/ 616744 h 707344"/>
                <a:gd name="connsiteX7" fmla="*/ 226219 w 2421732"/>
                <a:gd name="connsiteY7" fmla="*/ 645319 h 707344"/>
                <a:gd name="connsiteX8" fmla="*/ 188119 w 2421732"/>
                <a:gd name="connsiteY8" fmla="*/ 673894 h 707344"/>
                <a:gd name="connsiteX9" fmla="*/ 161925 w 2421732"/>
                <a:gd name="connsiteY9" fmla="*/ 688182 h 707344"/>
                <a:gd name="connsiteX10" fmla="*/ 130969 w 2421732"/>
                <a:gd name="connsiteY10" fmla="*/ 702469 h 707344"/>
                <a:gd name="connsiteX11" fmla="*/ 95250 w 2421732"/>
                <a:gd name="connsiteY11" fmla="*/ 707232 h 707344"/>
                <a:gd name="connsiteX12" fmla="*/ 76200 w 2421732"/>
                <a:gd name="connsiteY12" fmla="*/ 707232 h 707344"/>
                <a:gd name="connsiteX13" fmla="*/ 45244 w 2421732"/>
                <a:gd name="connsiteY13" fmla="*/ 692944 h 707344"/>
                <a:gd name="connsiteX14" fmla="*/ 26194 w 2421732"/>
                <a:gd name="connsiteY14" fmla="*/ 666750 h 707344"/>
                <a:gd name="connsiteX15" fmla="*/ 7144 w 2421732"/>
                <a:gd name="connsiteY15" fmla="*/ 535782 h 707344"/>
                <a:gd name="connsiteX16" fmla="*/ 0 w 2421732"/>
                <a:gd name="connsiteY16" fmla="*/ 440532 h 707344"/>
                <a:gd name="connsiteX17" fmla="*/ 2382 w 2421732"/>
                <a:gd name="connsiteY17" fmla="*/ 376238 h 707344"/>
                <a:gd name="connsiteX18" fmla="*/ 14288 w 2421732"/>
                <a:gd name="connsiteY18" fmla="*/ 342900 h 707344"/>
                <a:gd name="connsiteX19" fmla="*/ 23813 w 2421732"/>
                <a:gd name="connsiteY19" fmla="*/ 330994 h 707344"/>
                <a:gd name="connsiteX20" fmla="*/ 54769 w 2421732"/>
                <a:gd name="connsiteY20" fmla="*/ 321469 h 707344"/>
                <a:gd name="connsiteX21" fmla="*/ 233363 w 2421732"/>
                <a:gd name="connsiteY21" fmla="*/ 276225 h 707344"/>
                <a:gd name="connsiteX22" fmla="*/ 378619 w 2421732"/>
                <a:gd name="connsiteY22" fmla="*/ 309563 h 707344"/>
                <a:gd name="connsiteX23" fmla="*/ 611982 w 2421732"/>
                <a:gd name="connsiteY23" fmla="*/ 261938 h 707344"/>
                <a:gd name="connsiteX24" fmla="*/ 983457 w 2421732"/>
                <a:gd name="connsiteY24" fmla="*/ 188119 h 707344"/>
                <a:gd name="connsiteX25" fmla="*/ 1323975 w 2421732"/>
                <a:gd name="connsiteY25" fmla="*/ 128588 h 707344"/>
                <a:gd name="connsiteX26" fmla="*/ 1704975 w 2421732"/>
                <a:gd name="connsiteY26" fmla="*/ 71438 h 707344"/>
                <a:gd name="connsiteX27" fmla="*/ 2331244 w 2421732"/>
                <a:gd name="connsiteY27" fmla="*/ 0 h 707344"/>
                <a:gd name="connsiteX28" fmla="*/ 2421732 w 2421732"/>
                <a:gd name="connsiteY28" fmla="*/ 166688 h 707344"/>
                <a:gd name="connsiteX29" fmla="*/ 2169319 w 2421732"/>
                <a:gd name="connsiteY29" fmla="*/ 180975 h 707344"/>
                <a:gd name="connsiteX30" fmla="*/ 1976438 w 2421732"/>
                <a:gd name="connsiteY30" fmla="*/ 204788 h 707344"/>
                <a:gd name="connsiteX31" fmla="*/ 1774032 w 2421732"/>
                <a:gd name="connsiteY31" fmla="*/ 240507 h 707344"/>
                <a:gd name="connsiteX32" fmla="*/ 1493044 w 2421732"/>
                <a:gd name="connsiteY32" fmla="*/ 292894 h 7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707344">
                  <a:moveTo>
                    <a:pt x="1493044" y="292894"/>
                  </a:moveTo>
                  <a:lnTo>
                    <a:pt x="1090613" y="383382"/>
                  </a:lnTo>
                  <a:lnTo>
                    <a:pt x="785813" y="459582"/>
                  </a:lnTo>
                  <a:lnTo>
                    <a:pt x="592932" y="507207"/>
                  </a:lnTo>
                  <a:lnTo>
                    <a:pt x="459582" y="545307"/>
                  </a:lnTo>
                  <a:lnTo>
                    <a:pt x="361950" y="581025"/>
                  </a:lnTo>
                  <a:lnTo>
                    <a:pt x="278607" y="616744"/>
                  </a:lnTo>
                  <a:lnTo>
                    <a:pt x="226219" y="645319"/>
                  </a:lnTo>
                  <a:lnTo>
                    <a:pt x="188119" y="673894"/>
                  </a:lnTo>
                  <a:lnTo>
                    <a:pt x="161925" y="688182"/>
                  </a:lnTo>
                  <a:lnTo>
                    <a:pt x="130969" y="702469"/>
                  </a:lnTo>
                  <a:cubicBezTo>
                    <a:pt x="96846" y="707344"/>
                    <a:pt x="108857" y="707232"/>
                    <a:pt x="95250" y="707232"/>
                  </a:cubicBezTo>
                  <a:lnTo>
                    <a:pt x="76200" y="707232"/>
                  </a:lnTo>
                  <a:lnTo>
                    <a:pt x="45244" y="692944"/>
                  </a:lnTo>
                  <a:lnTo>
                    <a:pt x="26194" y="666750"/>
                  </a:lnTo>
                  <a:lnTo>
                    <a:pt x="7144" y="535782"/>
                  </a:lnTo>
                  <a:lnTo>
                    <a:pt x="0" y="440532"/>
                  </a:lnTo>
                  <a:lnTo>
                    <a:pt x="2382" y="376238"/>
                  </a:lnTo>
                  <a:lnTo>
                    <a:pt x="14288" y="342900"/>
                  </a:lnTo>
                  <a:lnTo>
                    <a:pt x="23813" y="330994"/>
                  </a:lnTo>
                  <a:lnTo>
                    <a:pt x="54769" y="321469"/>
                  </a:lnTo>
                  <a:lnTo>
                    <a:pt x="233363" y="276225"/>
                  </a:lnTo>
                  <a:lnTo>
                    <a:pt x="378619" y="309563"/>
                  </a:lnTo>
                  <a:lnTo>
                    <a:pt x="611982" y="261938"/>
                  </a:lnTo>
                  <a:lnTo>
                    <a:pt x="983457" y="188119"/>
                  </a:lnTo>
                  <a:lnTo>
                    <a:pt x="1323975" y="128588"/>
                  </a:lnTo>
                  <a:lnTo>
                    <a:pt x="1704975" y="71438"/>
                  </a:lnTo>
                  <a:lnTo>
                    <a:pt x="2331244" y="0"/>
                  </a:lnTo>
                  <a:lnTo>
                    <a:pt x="2421732" y="166688"/>
                  </a:lnTo>
                  <a:lnTo>
                    <a:pt x="2169319" y="180975"/>
                  </a:lnTo>
                  <a:lnTo>
                    <a:pt x="1976438" y="204788"/>
                  </a:lnTo>
                  <a:lnTo>
                    <a:pt x="1774032" y="240507"/>
                  </a:lnTo>
                  <a:lnTo>
                    <a:pt x="14930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131C6F2D-26B1-45F1-8B80-CE5D8866B775}"/>
                </a:ext>
              </a:extLst>
            </p:cNvPr>
            <p:cNvSpPr/>
            <p:nvPr/>
          </p:nvSpPr>
          <p:spPr>
            <a:xfrm>
              <a:off x="6303963" y="2524125"/>
              <a:ext cx="873125" cy="1100138"/>
            </a:xfrm>
            <a:custGeom>
              <a:avLst/>
              <a:gdLst>
                <a:gd name="connsiteX0" fmla="*/ 523875 w 873919"/>
                <a:gd name="connsiteY0" fmla="*/ 823913 h 1100138"/>
                <a:gd name="connsiteX1" fmla="*/ 338137 w 873919"/>
                <a:gd name="connsiteY1" fmla="*/ 497681 h 1100138"/>
                <a:gd name="connsiteX2" fmla="*/ 257175 w 873919"/>
                <a:gd name="connsiteY2" fmla="*/ 371475 h 1100138"/>
                <a:gd name="connsiteX3" fmla="*/ 169069 w 873919"/>
                <a:gd name="connsiteY3" fmla="*/ 245269 h 1100138"/>
                <a:gd name="connsiteX4" fmla="*/ 92869 w 873919"/>
                <a:gd name="connsiteY4" fmla="*/ 150019 h 1100138"/>
                <a:gd name="connsiteX5" fmla="*/ 33337 w 873919"/>
                <a:gd name="connsiteY5" fmla="*/ 76200 h 1100138"/>
                <a:gd name="connsiteX6" fmla="*/ 11906 w 873919"/>
                <a:gd name="connsiteY6" fmla="*/ 54769 h 1100138"/>
                <a:gd name="connsiteX7" fmla="*/ 2381 w 873919"/>
                <a:gd name="connsiteY7" fmla="*/ 33338 h 1100138"/>
                <a:gd name="connsiteX8" fmla="*/ 0 w 873919"/>
                <a:gd name="connsiteY8" fmla="*/ 11906 h 1100138"/>
                <a:gd name="connsiteX9" fmla="*/ 9525 w 873919"/>
                <a:gd name="connsiteY9" fmla="*/ 0 h 1100138"/>
                <a:gd name="connsiteX10" fmla="*/ 33337 w 873919"/>
                <a:gd name="connsiteY10" fmla="*/ 0 h 1100138"/>
                <a:gd name="connsiteX11" fmla="*/ 59531 w 873919"/>
                <a:gd name="connsiteY11" fmla="*/ 11906 h 1100138"/>
                <a:gd name="connsiteX12" fmla="*/ 188119 w 873919"/>
                <a:gd name="connsiteY12" fmla="*/ 107156 h 1100138"/>
                <a:gd name="connsiteX13" fmla="*/ 297656 w 873919"/>
                <a:gd name="connsiteY13" fmla="*/ 185738 h 1100138"/>
                <a:gd name="connsiteX14" fmla="*/ 416719 w 873919"/>
                <a:gd name="connsiteY14" fmla="*/ 280988 h 1100138"/>
                <a:gd name="connsiteX15" fmla="*/ 507206 w 873919"/>
                <a:gd name="connsiteY15" fmla="*/ 350044 h 1100138"/>
                <a:gd name="connsiteX16" fmla="*/ 604837 w 873919"/>
                <a:gd name="connsiteY16" fmla="*/ 433388 h 1100138"/>
                <a:gd name="connsiteX17" fmla="*/ 664369 w 873919"/>
                <a:gd name="connsiteY17" fmla="*/ 488156 h 1100138"/>
                <a:gd name="connsiteX18" fmla="*/ 707231 w 873919"/>
                <a:gd name="connsiteY18" fmla="*/ 540544 h 1100138"/>
                <a:gd name="connsiteX19" fmla="*/ 778669 w 873919"/>
                <a:gd name="connsiteY19" fmla="*/ 657225 h 1100138"/>
                <a:gd name="connsiteX20" fmla="*/ 819150 w 873919"/>
                <a:gd name="connsiteY20" fmla="*/ 742950 h 1100138"/>
                <a:gd name="connsiteX21" fmla="*/ 847725 w 873919"/>
                <a:gd name="connsiteY21" fmla="*/ 819150 h 1100138"/>
                <a:gd name="connsiteX22" fmla="*/ 873919 w 873919"/>
                <a:gd name="connsiteY22" fmla="*/ 947738 h 1100138"/>
                <a:gd name="connsiteX23" fmla="*/ 869156 w 873919"/>
                <a:gd name="connsiteY23" fmla="*/ 973931 h 1100138"/>
                <a:gd name="connsiteX24" fmla="*/ 845344 w 873919"/>
                <a:gd name="connsiteY24" fmla="*/ 1021556 h 1100138"/>
                <a:gd name="connsiteX25" fmla="*/ 812006 w 873919"/>
                <a:gd name="connsiteY25" fmla="*/ 1073944 h 1100138"/>
                <a:gd name="connsiteX26" fmla="*/ 783431 w 873919"/>
                <a:gd name="connsiteY26" fmla="*/ 1095375 h 1100138"/>
                <a:gd name="connsiteX27" fmla="*/ 757237 w 873919"/>
                <a:gd name="connsiteY27" fmla="*/ 1100138 h 1100138"/>
                <a:gd name="connsiteX28" fmla="*/ 723900 w 873919"/>
                <a:gd name="connsiteY28" fmla="*/ 1092994 h 1100138"/>
                <a:gd name="connsiteX29" fmla="*/ 678656 w 873919"/>
                <a:gd name="connsiteY29" fmla="*/ 1066800 h 1100138"/>
                <a:gd name="connsiteX30" fmla="*/ 642937 w 873919"/>
                <a:gd name="connsiteY30" fmla="*/ 1035844 h 1100138"/>
                <a:gd name="connsiteX31" fmla="*/ 604837 w 873919"/>
                <a:gd name="connsiteY31" fmla="*/ 997744 h 1100138"/>
                <a:gd name="connsiteX32" fmla="*/ 523875 w 873919"/>
                <a:gd name="connsiteY32" fmla="*/ 823913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3919" h="1100138">
                  <a:moveTo>
                    <a:pt x="523875" y="823913"/>
                  </a:moveTo>
                  <a:lnTo>
                    <a:pt x="338137" y="497681"/>
                  </a:lnTo>
                  <a:lnTo>
                    <a:pt x="257175" y="371475"/>
                  </a:lnTo>
                  <a:lnTo>
                    <a:pt x="169069" y="245269"/>
                  </a:lnTo>
                  <a:lnTo>
                    <a:pt x="92869" y="150019"/>
                  </a:lnTo>
                  <a:lnTo>
                    <a:pt x="33337" y="76200"/>
                  </a:lnTo>
                  <a:lnTo>
                    <a:pt x="11906" y="54769"/>
                  </a:lnTo>
                  <a:lnTo>
                    <a:pt x="2381" y="33338"/>
                  </a:lnTo>
                  <a:lnTo>
                    <a:pt x="0" y="11906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59531" y="11906"/>
                  </a:lnTo>
                  <a:lnTo>
                    <a:pt x="188119" y="107156"/>
                  </a:lnTo>
                  <a:lnTo>
                    <a:pt x="297656" y="185738"/>
                  </a:lnTo>
                  <a:lnTo>
                    <a:pt x="416719" y="280988"/>
                  </a:lnTo>
                  <a:lnTo>
                    <a:pt x="507206" y="350044"/>
                  </a:lnTo>
                  <a:lnTo>
                    <a:pt x="604837" y="433388"/>
                  </a:lnTo>
                  <a:lnTo>
                    <a:pt x="664369" y="488156"/>
                  </a:lnTo>
                  <a:lnTo>
                    <a:pt x="707231" y="540544"/>
                  </a:lnTo>
                  <a:lnTo>
                    <a:pt x="778669" y="657225"/>
                  </a:lnTo>
                  <a:lnTo>
                    <a:pt x="819150" y="742950"/>
                  </a:lnTo>
                  <a:lnTo>
                    <a:pt x="847725" y="819150"/>
                  </a:lnTo>
                  <a:lnTo>
                    <a:pt x="873919" y="947738"/>
                  </a:lnTo>
                  <a:lnTo>
                    <a:pt x="869156" y="973931"/>
                  </a:lnTo>
                  <a:lnTo>
                    <a:pt x="845344" y="1021556"/>
                  </a:lnTo>
                  <a:lnTo>
                    <a:pt x="812006" y="1073944"/>
                  </a:lnTo>
                  <a:lnTo>
                    <a:pt x="783431" y="1095375"/>
                  </a:lnTo>
                  <a:lnTo>
                    <a:pt x="757237" y="1100138"/>
                  </a:lnTo>
                  <a:lnTo>
                    <a:pt x="723900" y="1092994"/>
                  </a:lnTo>
                  <a:lnTo>
                    <a:pt x="678656" y="1066800"/>
                  </a:lnTo>
                  <a:lnTo>
                    <a:pt x="642937" y="1035844"/>
                  </a:lnTo>
                  <a:lnTo>
                    <a:pt x="604837" y="997744"/>
                  </a:lnTo>
                  <a:lnTo>
                    <a:pt x="523875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CB105F51-1F28-4E81-9F76-505F38DD096B}"/>
                </a:ext>
              </a:extLst>
            </p:cNvPr>
            <p:cNvSpPr/>
            <p:nvPr/>
          </p:nvSpPr>
          <p:spPr>
            <a:xfrm>
              <a:off x="4821238" y="4211638"/>
              <a:ext cx="2289175" cy="1498600"/>
            </a:xfrm>
            <a:custGeom>
              <a:avLst/>
              <a:gdLst>
                <a:gd name="connsiteX0" fmla="*/ 511969 w 2288382"/>
                <a:gd name="connsiteY0" fmla="*/ 359569 h 1497807"/>
                <a:gd name="connsiteX1" fmla="*/ 66675 w 2288382"/>
                <a:gd name="connsiteY1" fmla="*/ 438150 h 1497807"/>
                <a:gd name="connsiteX2" fmla="*/ 0 w 2288382"/>
                <a:gd name="connsiteY2" fmla="*/ 250032 h 1497807"/>
                <a:gd name="connsiteX3" fmla="*/ 152400 w 2288382"/>
                <a:gd name="connsiteY3" fmla="*/ 235744 h 1497807"/>
                <a:gd name="connsiteX4" fmla="*/ 478632 w 2288382"/>
                <a:gd name="connsiteY4" fmla="*/ 192882 h 1497807"/>
                <a:gd name="connsiteX5" fmla="*/ 919163 w 2288382"/>
                <a:gd name="connsiteY5" fmla="*/ 145257 h 1497807"/>
                <a:gd name="connsiteX6" fmla="*/ 1221582 w 2288382"/>
                <a:gd name="connsiteY6" fmla="*/ 114300 h 1497807"/>
                <a:gd name="connsiteX7" fmla="*/ 1562100 w 2288382"/>
                <a:gd name="connsiteY7" fmla="*/ 85725 h 1497807"/>
                <a:gd name="connsiteX8" fmla="*/ 1807369 w 2288382"/>
                <a:gd name="connsiteY8" fmla="*/ 64294 h 1497807"/>
                <a:gd name="connsiteX9" fmla="*/ 1859757 w 2288382"/>
                <a:gd name="connsiteY9" fmla="*/ 35719 h 1497807"/>
                <a:gd name="connsiteX10" fmla="*/ 1928813 w 2288382"/>
                <a:gd name="connsiteY10" fmla="*/ 0 h 1497807"/>
                <a:gd name="connsiteX11" fmla="*/ 1943100 w 2288382"/>
                <a:gd name="connsiteY11" fmla="*/ 2382 h 1497807"/>
                <a:gd name="connsiteX12" fmla="*/ 2016919 w 2288382"/>
                <a:gd name="connsiteY12" fmla="*/ 45244 h 1497807"/>
                <a:gd name="connsiteX13" fmla="*/ 2124075 w 2288382"/>
                <a:gd name="connsiteY13" fmla="*/ 109538 h 1497807"/>
                <a:gd name="connsiteX14" fmla="*/ 2202657 w 2288382"/>
                <a:gd name="connsiteY14" fmla="*/ 171450 h 1497807"/>
                <a:gd name="connsiteX15" fmla="*/ 2243138 w 2288382"/>
                <a:gd name="connsiteY15" fmla="*/ 216694 h 1497807"/>
                <a:gd name="connsiteX16" fmla="*/ 2271713 w 2288382"/>
                <a:gd name="connsiteY16" fmla="*/ 257175 h 1497807"/>
                <a:gd name="connsiteX17" fmla="*/ 2286000 w 2288382"/>
                <a:gd name="connsiteY17" fmla="*/ 288132 h 1497807"/>
                <a:gd name="connsiteX18" fmla="*/ 2288382 w 2288382"/>
                <a:gd name="connsiteY18" fmla="*/ 316707 h 1497807"/>
                <a:gd name="connsiteX19" fmla="*/ 2283619 w 2288382"/>
                <a:gd name="connsiteY19" fmla="*/ 354807 h 1497807"/>
                <a:gd name="connsiteX20" fmla="*/ 2271713 w 2288382"/>
                <a:gd name="connsiteY20" fmla="*/ 376238 h 1497807"/>
                <a:gd name="connsiteX21" fmla="*/ 2238375 w 2288382"/>
                <a:gd name="connsiteY21" fmla="*/ 402432 h 1497807"/>
                <a:gd name="connsiteX22" fmla="*/ 2212182 w 2288382"/>
                <a:gd name="connsiteY22" fmla="*/ 421482 h 1497807"/>
                <a:gd name="connsiteX23" fmla="*/ 2181225 w 2288382"/>
                <a:gd name="connsiteY23" fmla="*/ 452438 h 1497807"/>
                <a:gd name="connsiteX24" fmla="*/ 2164557 w 2288382"/>
                <a:gd name="connsiteY24" fmla="*/ 490538 h 1497807"/>
                <a:gd name="connsiteX25" fmla="*/ 2126457 w 2288382"/>
                <a:gd name="connsiteY25" fmla="*/ 645319 h 1497807"/>
                <a:gd name="connsiteX26" fmla="*/ 2055019 w 2288382"/>
                <a:gd name="connsiteY26" fmla="*/ 969169 h 1497807"/>
                <a:gd name="connsiteX27" fmla="*/ 1990725 w 2288382"/>
                <a:gd name="connsiteY27" fmla="*/ 1269207 h 1497807"/>
                <a:gd name="connsiteX28" fmla="*/ 1969294 w 2288382"/>
                <a:gd name="connsiteY28" fmla="*/ 1350169 h 1497807"/>
                <a:gd name="connsiteX29" fmla="*/ 1947863 w 2288382"/>
                <a:gd name="connsiteY29" fmla="*/ 1407319 h 1497807"/>
                <a:gd name="connsiteX30" fmla="*/ 1924050 w 2288382"/>
                <a:gd name="connsiteY30" fmla="*/ 1447800 h 1497807"/>
                <a:gd name="connsiteX31" fmla="*/ 1895475 w 2288382"/>
                <a:gd name="connsiteY31" fmla="*/ 1476375 h 1497807"/>
                <a:gd name="connsiteX32" fmla="*/ 1866900 w 2288382"/>
                <a:gd name="connsiteY32" fmla="*/ 1488282 h 1497807"/>
                <a:gd name="connsiteX33" fmla="*/ 1840707 w 2288382"/>
                <a:gd name="connsiteY33" fmla="*/ 1495425 h 1497807"/>
                <a:gd name="connsiteX34" fmla="*/ 1800225 w 2288382"/>
                <a:gd name="connsiteY34" fmla="*/ 1497807 h 1497807"/>
                <a:gd name="connsiteX35" fmla="*/ 1766888 w 2288382"/>
                <a:gd name="connsiteY35" fmla="*/ 1495425 h 1497807"/>
                <a:gd name="connsiteX36" fmla="*/ 1738313 w 2288382"/>
                <a:gd name="connsiteY36" fmla="*/ 1488282 h 1497807"/>
                <a:gd name="connsiteX37" fmla="*/ 1716882 w 2288382"/>
                <a:gd name="connsiteY37" fmla="*/ 1481138 h 1497807"/>
                <a:gd name="connsiteX38" fmla="*/ 1702594 w 2288382"/>
                <a:gd name="connsiteY38" fmla="*/ 1464469 h 1497807"/>
                <a:gd name="connsiteX39" fmla="*/ 1688307 w 2288382"/>
                <a:gd name="connsiteY39" fmla="*/ 1428750 h 1497807"/>
                <a:gd name="connsiteX40" fmla="*/ 1685925 w 2288382"/>
                <a:gd name="connsiteY40" fmla="*/ 1352550 h 1497807"/>
                <a:gd name="connsiteX41" fmla="*/ 1726407 w 2288382"/>
                <a:gd name="connsiteY41" fmla="*/ 1233488 h 1497807"/>
                <a:gd name="connsiteX42" fmla="*/ 1793082 w 2288382"/>
                <a:gd name="connsiteY42" fmla="*/ 726282 h 1497807"/>
                <a:gd name="connsiteX43" fmla="*/ 1843088 w 2288382"/>
                <a:gd name="connsiteY43" fmla="*/ 335757 h 1497807"/>
                <a:gd name="connsiteX44" fmla="*/ 1840707 w 2288382"/>
                <a:gd name="connsiteY44" fmla="*/ 304800 h 1497807"/>
                <a:gd name="connsiteX45" fmla="*/ 1826419 w 2288382"/>
                <a:gd name="connsiteY45" fmla="*/ 278607 h 1497807"/>
                <a:gd name="connsiteX46" fmla="*/ 1797844 w 2288382"/>
                <a:gd name="connsiteY46" fmla="*/ 259557 h 1497807"/>
                <a:gd name="connsiteX47" fmla="*/ 1747838 w 2288382"/>
                <a:gd name="connsiteY47" fmla="*/ 245269 h 1497807"/>
                <a:gd name="connsiteX48" fmla="*/ 1576388 w 2288382"/>
                <a:gd name="connsiteY48" fmla="*/ 247650 h 1497807"/>
                <a:gd name="connsiteX49" fmla="*/ 1164432 w 2288382"/>
                <a:gd name="connsiteY49" fmla="*/ 283369 h 1497807"/>
                <a:gd name="connsiteX50" fmla="*/ 759619 w 2288382"/>
                <a:gd name="connsiteY50" fmla="*/ 326232 h 1497807"/>
                <a:gd name="connsiteX51" fmla="*/ 511969 w 2288382"/>
                <a:gd name="connsiteY51" fmla="*/ 359569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8382" h="1497807">
                  <a:moveTo>
                    <a:pt x="511969" y="359569"/>
                  </a:moveTo>
                  <a:lnTo>
                    <a:pt x="66675" y="438150"/>
                  </a:lnTo>
                  <a:lnTo>
                    <a:pt x="0" y="250032"/>
                  </a:lnTo>
                  <a:lnTo>
                    <a:pt x="152400" y="235744"/>
                  </a:lnTo>
                  <a:lnTo>
                    <a:pt x="478632" y="192882"/>
                  </a:lnTo>
                  <a:lnTo>
                    <a:pt x="919163" y="145257"/>
                  </a:lnTo>
                  <a:lnTo>
                    <a:pt x="1221582" y="114300"/>
                  </a:lnTo>
                  <a:lnTo>
                    <a:pt x="1562100" y="85725"/>
                  </a:lnTo>
                  <a:lnTo>
                    <a:pt x="1807369" y="64294"/>
                  </a:lnTo>
                  <a:lnTo>
                    <a:pt x="1859757" y="35719"/>
                  </a:lnTo>
                  <a:lnTo>
                    <a:pt x="1928813" y="0"/>
                  </a:lnTo>
                  <a:lnTo>
                    <a:pt x="1943100" y="2382"/>
                  </a:lnTo>
                  <a:lnTo>
                    <a:pt x="2016919" y="45244"/>
                  </a:lnTo>
                  <a:lnTo>
                    <a:pt x="2124075" y="109538"/>
                  </a:lnTo>
                  <a:lnTo>
                    <a:pt x="2202657" y="171450"/>
                  </a:lnTo>
                  <a:lnTo>
                    <a:pt x="2243138" y="216694"/>
                  </a:lnTo>
                  <a:lnTo>
                    <a:pt x="2271713" y="257175"/>
                  </a:lnTo>
                  <a:lnTo>
                    <a:pt x="2286000" y="288132"/>
                  </a:lnTo>
                  <a:lnTo>
                    <a:pt x="2288382" y="316707"/>
                  </a:lnTo>
                  <a:lnTo>
                    <a:pt x="2283619" y="354807"/>
                  </a:lnTo>
                  <a:lnTo>
                    <a:pt x="2271713" y="376238"/>
                  </a:lnTo>
                  <a:lnTo>
                    <a:pt x="2238375" y="402432"/>
                  </a:lnTo>
                  <a:lnTo>
                    <a:pt x="2212182" y="421482"/>
                  </a:lnTo>
                  <a:lnTo>
                    <a:pt x="2181225" y="452438"/>
                  </a:lnTo>
                  <a:lnTo>
                    <a:pt x="2164557" y="490538"/>
                  </a:lnTo>
                  <a:lnTo>
                    <a:pt x="2126457" y="645319"/>
                  </a:lnTo>
                  <a:lnTo>
                    <a:pt x="2055019" y="969169"/>
                  </a:lnTo>
                  <a:lnTo>
                    <a:pt x="1990725" y="1269207"/>
                  </a:lnTo>
                  <a:lnTo>
                    <a:pt x="1969294" y="1350169"/>
                  </a:lnTo>
                  <a:lnTo>
                    <a:pt x="1947863" y="1407319"/>
                  </a:lnTo>
                  <a:lnTo>
                    <a:pt x="1924050" y="1447800"/>
                  </a:lnTo>
                  <a:lnTo>
                    <a:pt x="1895475" y="1476375"/>
                  </a:lnTo>
                  <a:lnTo>
                    <a:pt x="1866900" y="1488282"/>
                  </a:lnTo>
                  <a:lnTo>
                    <a:pt x="1840707" y="1495425"/>
                  </a:lnTo>
                  <a:lnTo>
                    <a:pt x="1800225" y="1497807"/>
                  </a:lnTo>
                  <a:lnTo>
                    <a:pt x="1766888" y="1495425"/>
                  </a:lnTo>
                  <a:lnTo>
                    <a:pt x="1738313" y="1488282"/>
                  </a:lnTo>
                  <a:lnTo>
                    <a:pt x="1716882" y="1481138"/>
                  </a:lnTo>
                  <a:lnTo>
                    <a:pt x="1702594" y="1464469"/>
                  </a:lnTo>
                  <a:lnTo>
                    <a:pt x="1688307" y="1428750"/>
                  </a:lnTo>
                  <a:lnTo>
                    <a:pt x="1685925" y="1352550"/>
                  </a:lnTo>
                  <a:lnTo>
                    <a:pt x="1726407" y="1233488"/>
                  </a:lnTo>
                  <a:lnTo>
                    <a:pt x="1793082" y="726282"/>
                  </a:lnTo>
                  <a:lnTo>
                    <a:pt x="1843088" y="335757"/>
                  </a:lnTo>
                  <a:lnTo>
                    <a:pt x="1840707" y="304800"/>
                  </a:lnTo>
                  <a:lnTo>
                    <a:pt x="1826419" y="278607"/>
                  </a:lnTo>
                  <a:lnTo>
                    <a:pt x="1797844" y="259557"/>
                  </a:lnTo>
                  <a:lnTo>
                    <a:pt x="1747838" y="245269"/>
                  </a:lnTo>
                  <a:lnTo>
                    <a:pt x="1576388" y="247650"/>
                  </a:lnTo>
                  <a:lnTo>
                    <a:pt x="1164432" y="283369"/>
                  </a:lnTo>
                  <a:lnTo>
                    <a:pt x="759619" y="326232"/>
                  </a:lnTo>
                  <a:lnTo>
                    <a:pt x="51196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D1BB2C63-244E-489E-8A14-89D2D2849636}"/>
                </a:ext>
              </a:extLst>
            </p:cNvPr>
            <p:cNvSpPr/>
            <p:nvPr/>
          </p:nvSpPr>
          <p:spPr>
            <a:xfrm>
              <a:off x="4962525" y="5411788"/>
              <a:ext cx="1662113" cy="311150"/>
            </a:xfrm>
            <a:custGeom>
              <a:avLst/>
              <a:gdLst>
                <a:gd name="connsiteX0" fmla="*/ 492919 w 1662113"/>
                <a:gd name="connsiteY0" fmla="*/ 233363 h 309563"/>
                <a:gd name="connsiteX1" fmla="*/ 21431 w 1662113"/>
                <a:gd name="connsiteY1" fmla="*/ 309563 h 309563"/>
                <a:gd name="connsiteX2" fmla="*/ 0 w 1662113"/>
                <a:gd name="connsiteY2" fmla="*/ 100013 h 309563"/>
                <a:gd name="connsiteX3" fmla="*/ 147638 w 1662113"/>
                <a:gd name="connsiteY3" fmla="*/ 83344 h 309563"/>
                <a:gd name="connsiteX4" fmla="*/ 411956 w 1662113"/>
                <a:gd name="connsiteY4" fmla="*/ 52388 h 309563"/>
                <a:gd name="connsiteX5" fmla="*/ 721519 w 1662113"/>
                <a:gd name="connsiteY5" fmla="*/ 23813 h 309563"/>
                <a:gd name="connsiteX6" fmla="*/ 1000125 w 1662113"/>
                <a:gd name="connsiteY6" fmla="*/ 7144 h 309563"/>
                <a:gd name="connsiteX7" fmla="*/ 1209675 w 1662113"/>
                <a:gd name="connsiteY7" fmla="*/ 0 h 309563"/>
                <a:gd name="connsiteX8" fmla="*/ 1428750 w 1662113"/>
                <a:gd name="connsiteY8" fmla="*/ 0 h 309563"/>
                <a:gd name="connsiteX9" fmla="*/ 1650206 w 1662113"/>
                <a:gd name="connsiteY9" fmla="*/ 2382 h 309563"/>
                <a:gd name="connsiteX10" fmla="*/ 1662113 w 1662113"/>
                <a:gd name="connsiteY10" fmla="*/ 192882 h 309563"/>
                <a:gd name="connsiteX11" fmla="*/ 1478756 w 1662113"/>
                <a:gd name="connsiteY11" fmla="*/ 178594 h 309563"/>
                <a:gd name="connsiteX12" fmla="*/ 1135856 w 1662113"/>
                <a:gd name="connsiteY12" fmla="*/ 183357 h 309563"/>
                <a:gd name="connsiteX13" fmla="*/ 892969 w 1662113"/>
                <a:gd name="connsiteY13" fmla="*/ 195263 h 309563"/>
                <a:gd name="connsiteX14" fmla="*/ 711994 w 1662113"/>
                <a:gd name="connsiteY14" fmla="*/ 211932 h 309563"/>
                <a:gd name="connsiteX15" fmla="*/ 492919 w 1662113"/>
                <a:gd name="connsiteY15" fmla="*/ 23336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2113" h="309563">
                  <a:moveTo>
                    <a:pt x="492919" y="233363"/>
                  </a:moveTo>
                  <a:lnTo>
                    <a:pt x="21431" y="309563"/>
                  </a:lnTo>
                  <a:lnTo>
                    <a:pt x="0" y="100013"/>
                  </a:lnTo>
                  <a:lnTo>
                    <a:pt x="147638" y="83344"/>
                  </a:lnTo>
                  <a:lnTo>
                    <a:pt x="411956" y="52388"/>
                  </a:lnTo>
                  <a:lnTo>
                    <a:pt x="721519" y="23813"/>
                  </a:lnTo>
                  <a:lnTo>
                    <a:pt x="1000125" y="7144"/>
                  </a:lnTo>
                  <a:lnTo>
                    <a:pt x="1209675" y="0"/>
                  </a:lnTo>
                  <a:lnTo>
                    <a:pt x="1428750" y="0"/>
                  </a:lnTo>
                  <a:lnTo>
                    <a:pt x="1650206" y="2382"/>
                  </a:lnTo>
                  <a:lnTo>
                    <a:pt x="1662113" y="192882"/>
                  </a:lnTo>
                  <a:lnTo>
                    <a:pt x="1478756" y="178594"/>
                  </a:lnTo>
                  <a:lnTo>
                    <a:pt x="1135856" y="183357"/>
                  </a:lnTo>
                  <a:lnTo>
                    <a:pt x="892969" y="195263"/>
                  </a:lnTo>
                  <a:lnTo>
                    <a:pt x="711994" y="211932"/>
                  </a:lnTo>
                  <a:lnTo>
                    <a:pt x="4929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88217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D8FD90DC-531B-B34D-B566-2C614FD37C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1088D1E-311D-4163-98A3-B993B792301A}"/>
              </a:ext>
            </a:extLst>
          </p:cNvPr>
          <p:cNvGrpSpPr/>
          <p:nvPr/>
        </p:nvGrpSpPr>
        <p:grpSpPr>
          <a:xfrm>
            <a:off x="2609850" y="1617663"/>
            <a:ext cx="4567238" cy="4257675"/>
            <a:chOff x="2609850" y="1617663"/>
            <a:chExt cx="4567238" cy="42576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EF65791-3CB1-BC45-A61F-3EDB8B8D8948}"/>
                </a:ext>
              </a:extLst>
            </p:cNvPr>
            <p:cNvSpPr/>
            <p:nvPr/>
          </p:nvSpPr>
          <p:spPr>
            <a:xfrm>
              <a:off x="3157538" y="1674813"/>
              <a:ext cx="806450" cy="733425"/>
            </a:xfrm>
            <a:custGeom>
              <a:avLst/>
              <a:gdLst>
                <a:gd name="connsiteX0" fmla="*/ 442912 w 807243"/>
                <a:gd name="connsiteY0" fmla="*/ 573881 h 733425"/>
                <a:gd name="connsiteX1" fmla="*/ 338137 w 807243"/>
                <a:gd name="connsiteY1" fmla="*/ 469106 h 733425"/>
                <a:gd name="connsiteX2" fmla="*/ 250031 w 807243"/>
                <a:gd name="connsiteY2" fmla="*/ 371475 h 733425"/>
                <a:gd name="connsiteX3" fmla="*/ 159543 w 807243"/>
                <a:gd name="connsiteY3" fmla="*/ 261937 h 733425"/>
                <a:gd name="connsiteX4" fmla="*/ 78581 w 807243"/>
                <a:gd name="connsiteY4" fmla="*/ 159544 h 733425"/>
                <a:gd name="connsiteX5" fmla="*/ 30956 w 807243"/>
                <a:gd name="connsiteY5" fmla="*/ 95250 h 733425"/>
                <a:gd name="connsiteX6" fmla="*/ 11906 w 807243"/>
                <a:gd name="connsiteY6" fmla="*/ 66675 h 733425"/>
                <a:gd name="connsiteX7" fmla="*/ 2381 w 807243"/>
                <a:gd name="connsiteY7" fmla="*/ 38100 h 733425"/>
                <a:gd name="connsiteX8" fmla="*/ 0 w 807243"/>
                <a:gd name="connsiteY8" fmla="*/ 21431 h 733425"/>
                <a:gd name="connsiteX9" fmla="*/ 2381 w 807243"/>
                <a:gd name="connsiteY9" fmla="*/ 9525 h 733425"/>
                <a:gd name="connsiteX10" fmla="*/ 11906 w 807243"/>
                <a:gd name="connsiteY10" fmla="*/ 2381 h 733425"/>
                <a:gd name="connsiteX11" fmla="*/ 38100 w 807243"/>
                <a:gd name="connsiteY11" fmla="*/ 0 h 733425"/>
                <a:gd name="connsiteX12" fmla="*/ 80962 w 807243"/>
                <a:gd name="connsiteY12" fmla="*/ 4762 h 733425"/>
                <a:gd name="connsiteX13" fmla="*/ 97631 w 807243"/>
                <a:gd name="connsiteY13" fmla="*/ 14287 h 733425"/>
                <a:gd name="connsiteX14" fmla="*/ 126206 w 807243"/>
                <a:gd name="connsiteY14" fmla="*/ 47625 h 733425"/>
                <a:gd name="connsiteX15" fmla="*/ 159543 w 807243"/>
                <a:gd name="connsiteY15" fmla="*/ 73819 h 733425"/>
                <a:gd name="connsiteX16" fmla="*/ 238125 w 807243"/>
                <a:gd name="connsiteY16" fmla="*/ 128587 h 733425"/>
                <a:gd name="connsiteX17" fmla="*/ 300037 w 807243"/>
                <a:gd name="connsiteY17" fmla="*/ 166687 h 733425"/>
                <a:gd name="connsiteX18" fmla="*/ 357187 w 807243"/>
                <a:gd name="connsiteY18" fmla="*/ 197644 h 733425"/>
                <a:gd name="connsiteX19" fmla="*/ 416718 w 807243"/>
                <a:gd name="connsiteY19" fmla="*/ 221456 h 733425"/>
                <a:gd name="connsiteX20" fmla="*/ 495300 w 807243"/>
                <a:gd name="connsiteY20" fmla="*/ 252412 h 733425"/>
                <a:gd name="connsiteX21" fmla="*/ 600075 w 807243"/>
                <a:gd name="connsiteY21" fmla="*/ 285750 h 733425"/>
                <a:gd name="connsiteX22" fmla="*/ 676275 w 807243"/>
                <a:gd name="connsiteY22" fmla="*/ 304800 h 733425"/>
                <a:gd name="connsiteX23" fmla="*/ 700087 w 807243"/>
                <a:gd name="connsiteY23" fmla="*/ 330994 h 733425"/>
                <a:gd name="connsiteX24" fmla="*/ 733425 w 807243"/>
                <a:gd name="connsiteY24" fmla="*/ 381000 h 733425"/>
                <a:gd name="connsiteX25" fmla="*/ 769143 w 807243"/>
                <a:gd name="connsiteY25" fmla="*/ 447675 h 733425"/>
                <a:gd name="connsiteX26" fmla="*/ 800100 w 807243"/>
                <a:gd name="connsiteY26" fmla="*/ 523875 h 733425"/>
                <a:gd name="connsiteX27" fmla="*/ 807243 w 807243"/>
                <a:gd name="connsiteY27" fmla="*/ 583406 h 733425"/>
                <a:gd name="connsiteX28" fmla="*/ 802481 w 807243"/>
                <a:gd name="connsiteY28" fmla="*/ 631031 h 733425"/>
                <a:gd name="connsiteX29" fmla="*/ 790575 w 807243"/>
                <a:gd name="connsiteY29" fmla="*/ 678656 h 733425"/>
                <a:gd name="connsiteX30" fmla="*/ 776287 w 807243"/>
                <a:gd name="connsiteY30" fmla="*/ 707231 h 733425"/>
                <a:gd name="connsiteX31" fmla="*/ 757237 w 807243"/>
                <a:gd name="connsiteY31" fmla="*/ 723900 h 733425"/>
                <a:gd name="connsiteX32" fmla="*/ 723900 w 807243"/>
                <a:gd name="connsiteY32" fmla="*/ 733425 h 733425"/>
                <a:gd name="connsiteX33" fmla="*/ 688181 w 807243"/>
                <a:gd name="connsiteY33" fmla="*/ 728662 h 733425"/>
                <a:gd name="connsiteX34" fmla="*/ 645318 w 807243"/>
                <a:gd name="connsiteY34" fmla="*/ 711994 h 733425"/>
                <a:gd name="connsiteX35" fmla="*/ 597693 w 807243"/>
                <a:gd name="connsiteY35" fmla="*/ 685800 h 733425"/>
                <a:gd name="connsiteX36" fmla="*/ 557212 w 807243"/>
                <a:gd name="connsiteY36" fmla="*/ 659606 h 733425"/>
                <a:gd name="connsiteX37" fmla="*/ 442912 w 807243"/>
                <a:gd name="connsiteY37" fmla="*/ 57388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07243" h="733425">
                  <a:moveTo>
                    <a:pt x="442912" y="573881"/>
                  </a:moveTo>
                  <a:lnTo>
                    <a:pt x="338137" y="469106"/>
                  </a:lnTo>
                  <a:lnTo>
                    <a:pt x="250031" y="371475"/>
                  </a:lnTo>
                  <a:lnTo>
                    <a:pt x="159543" y="261937"/>
                  </a:lnTo>
                  <a:lnTo>
                    <a:pt x="78581" y="159544"/>
                  </a:lnTo>
                  <a:lnTo>
                    <a:pt x="30956" y="95250"/>
                  </a:lnTo>
                  <a:lnTo>
                    <a:pt x="11906" y="66675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2381"/>
                  </a:lnTo>
                  <a:lnTo>
                    <a:pt x="38100" y="0"/>
                  </a:lnTo>
                  <a:lnTo>
                    <a:pt x="80962" y="4762"/>
                  </a:lnTo>
                  <a:lnTo>
                    <a:pt x="97631" y="14287"/>
                  </a:lnTo>
                  <a:lnTo>
                    <a:pt x="126206" y="47625"/>
                  </a:lnTo>
                  <a:lnTo>
                    <a:pt x="159543" y="73819"/>
                  </a:lnTo>
                  <a:lnTo>
                    <a:pt x="238125" y="128587"/>
                  </a:lnTo>
                  <a:lnTo>
                    <a:pt x="300037" y="166687"/>
                  </a:lnTo>
                  <a:lnTo>
                    <a:pt x="357187" y="197644"/>
                  </a:lnTo>
                  <a:lnTo>
                    <a:pt x="416718" y="221456"/>
                  </a:lnTo>
                  <a:lnTo>
                    <a:pt x="495300" y="252412"/>
                  </a:lnTo>
                  <a:lnTo>
                    <a:pt x="600075" y="285750"/>
                  </a:lnTo>
                  <a:lnTo>
                    <a:pt x="676275" y="304800"/>
                  </a:lnTo>
                  <a:lnTo>
                    <a:pt x="700087" y="330994"/>
                  </a:lnTo>
                  <a:lnTo>
                    <a:pt x="733425" y="381000"/>
                  </a:lnTo>
                  <a:lnTo>
                    <a:pt x="769143" y="447675"/>
                  </a:lnTo>
                  <a:lnTo>
                    <a:pt x="800100" y="523875"/>
                  </a:lnTo>
                  <a:lnTo>
                    <a:pt x="807243" y="583406"/>
                  </a:lnTo>
                  <a:lnTo>
                    <a:pt x="802481" y="631031"/>
                  </a:lnTo>
                  <a:lnTo>
                    <a:pt x="790575" y="678656"/>
                  </a:lnTo>
                  <a:lnTo>
                    <a:pt x="776287" y="707231"/>
                  </a:lnTo>
                  <a:lnTo>
                    <a:pt x="757237" y="723900"/>
                  </a:lnTo>
                  <a:lnTo>
                    <a:pt x="723900" y="733425"/>
                  </a:lnTo>
                  <a:lnTo>
                    <a:pt x="688181" y="728662"/>
                  </a:lnTo>
                  <a:lnTo>
                    <a:pt x="645318" y="711994"/>
                  </a:lnTo>
                  <a:lnTo>
                    <a:pt x="597693" y="685800"/>
                  </a:lnTo>
                  <a:lnTo>
                    <a:pt x="557212" y="659606"/>
                  </a:lnTo>
                  <a:lnTo>
                    <a:pt x="442912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1A21E23-8454-354A-9D99-48F432D6F8E5}"/>
                </a:ext>
              </a:extLst>
            </p:cNvPr>
            <p:cNvSpPr/>
            <p:nvPr/>
          </p:nvSpPr>
          <p:spPr>
            <a:xfrm>
              <a:off x="2757488" y="2859088"/>
              <a:ext cx="776287" cy="600075"/>
            </a:xfrm>
            <a:custGeom>
              <a:avLst/>
              <a:gdLst>
                <a:gd name="connsiteX0" fmla="*/ 423862 w 776287"/>
                <a:gd name="connsiteY0" fmla="*/ 509588 h 600075"/>
                <a:gd name="connsiteX1" fmla="*/ 335756 w 776287"/>
                <a:gd name="connsiteY1" fmla="*/ 442913 h 600075"/>
                <a:gd name="connsiteX2" fmla="*/ 271462 w 776287"/>
                <a:gd name="connsiteY2" fmla="*/ 383382 h 600075"/>
                <a:gd name="connsiteX3" fmla="*/ 185737 w 776287"/>
                <a:gd name="connsiteY3" fmla="*/ 285750 h 600075"/>
                <a:gd name="connsiteX4" fmla="*/ 116681 w 776287"/>
                <a:gd name="connsiteY4" fmla="*/ 209550 h 600075"/>
                <a:gd name="connsiteX5" fmla="*/ 61912 w 776287"/>
                <a:gd name="connsiteY5" fmla="*/ 138113 h 600075"/>
                <a:gd name="connsiteX6" fmla="*/ 23812 w 776287"/>
                <a:gd name="connsiteY6" fmla="*/ 85725 h 600075"/>
                <a:gd name="connsiteX7" fmla="*/ 9525 w 776287"/>
                <a:gd name="connsiteY7" fmla="*/ 52388 h 600075"/>
                <a:gd name="connsiteX8" fmla="*/ 0 w 776287"/>
                <a:gd name="connsiteY8" fmla="*/ 26194 h 600075"/>
                <a:gd name="connsiteX9" fmla="*/ 2381 w 776287"/>
                <a:gd name="connsiteY9" fmla="*/ 9525 h 600075"/>
                <a:gd name="connsiteX10" fmla="*/ 16668 w 776287"/>
                <a:gd name="connsiteY10" fmla="*/ 0 h 600075"/>
                <a:gd name="connsiteX11" fmla="*/ 33337 w 776287"/>
                <a:gd name="connsiteY11" fmla="*/ 0 h 600075"/>
                <a:gd name="connsiteX12" fmla="*/ 59531 w 776287"/>
                <a:gd name="connsiteY12" fmla="*/ 14288 h 600075"/>
                <a:gd name="connsiteX13" fmla="*/ 92868 w 776287"/>
                <a:gd name="connsiteY13" fmla="*/ 35719 h 600075"/>
                <a:gd name="connsiteX14" fmla="*/ 130968 w 776287"/>
                <a:gd name="connsiteY14" fmla="*/ 61913 h 600075"/>
                <a:gd name="connsiteX15" fmla="*/ 166687 w 776287"/>
                <a:gd name="connsiteY15" fmla="*/ 83344 h 600075"/>
                <a:gd name="connsiteX16" fmla="*/ 226218 w 776287"/>
                <a:gd name="connsiteY16" fmla="*/ 114300 h 600075"/>
                <a:gd name="connsiteX17" fmla="*/ 295275 w 776287"/>
                <a:gd name="connsiteY17" fmla="*/ 142875 h 600075"/>
                <a:gd name="connsiteX18" fmla="*/ 376237 w 776287"/>
                <a:gd name="connsiteY18" fmla="*/ 171450 h 600075"/>
                <a:gd name="connsiteX19" fmla="*/ 469106 w 776287"/>
                <a:gd name="connsiteY19" fmla="*/ 192882 h 600075"/>
                <a:gd name="connsiteX20" fmla="*/ 583406 w 776287"/>
                <a:gd name="connsiteY20" fmla="*/ 211932 h 600075"/>
                <a:gd name="connsiteX21" fmla="*/ 609600 w 776287"/>
                <a:gd name="connsiteY21" fmla="*/ 228600 h 600075"/>
                <a:gd name="connsiteX22" fmla="*/ 650081 w 776287"/>
                <a:gd name="connsiteY22" fmla="*/ 261938 h 600075"/>
                <a:gd name="connsiteX23" fmla="*/ 719137 w 776287"/>
                <a:gd name="connsiteY23" fmla="*/ 333375 h 600075"/>
                <a:gd name="connsiteX24" fmla="*/ 745331 w 776287"/>
                <a:gd name="connsiteY24" fmla="*/ 371475 h 600075"/>
                <a:gd name="connsiteX25" fmla="*/ 764381 w 776287"/>
                <a:gd name="connsiteY25" fmla="*/ 411957 h 600075"/>
                <a:gd name="connsiteX26" fmla="*/ 776287 w 776287"/>
                <a:gd name="connsiteY26" fmla="*/ 452438 h 600075"/>
                <a:gd name="connsiteX27" fmla="*/ 776287 w 776287"/>
                <a:gd name="connsiteY27" fmla="*/ 485775 h 600075"/>
                <a:gd name="connsiteX28" fmla="*/ 769143 w 776287"/>
                <a:gd name="connsiteY28" fmla="*/ 528638 h 600075"/>
                <a:gd name="connsiteX29" fmla="*/ 757237 w 776287"/>
                <a:gd name="connsiteY29" fmla="*/ 554832 h 600075"/>
                <a:gd name="connsiteX30" fmla="*/ 733425 w 776287"/>
                <a:gd name="connsiteY30" fmla="*/ 581025 h 600075"/>
                <a:gd name="connsiteX31" fmla="*/ 704850 w 776287"/>
                <a:gd name="connsiteY31" fmla="*/ 597694 h 600075"/>
                <a:gd name="connsiteX32" fmla="*/ 666750 w 776287"/>
                <a:gd name="connsiteY32" fmla="*/ 600075 h 600075"/>
                <a:gd name="connsiteX33" fmla="*/ 607218 w 776287"/>
                <a:gd name="connsiteY33" fmla="*/ 592932 h 600075"/>
                <a:gd name="connsiteX34" fmla="*/ 559593 w 776287"/>
                <a:gd name="connsiteY34" fmla="*/ 581025 h 600075"/>
                <a:gd name="connsiteX35" fmla="*/ 511968 w 776287"/>
                <a:gd name="connsiteY35" fmla="*/ 564357 h 600075"/>
                <a:gd name="connsiteX36" fmla="*/ 423862 w 776287"/>
                <a:gd name="connsiteY36" fmla="*/ 509588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287" h="600075">
                  <a:moveTo>
                    <a:pt x="423862" y="509588"/>
                  </a:moveTo>
                  <a:lnTo>
                    <a:pt x="335756" y="442913"/>
                  </a:lnTo>
                  <a:lnTo>
                    <a:pt x="271462" y="383382"/>
                  </a:lnTo>
                  <a:lnTo>
                    <a:pt x="185737" y="285750"/>
                  </a:lnTo>
                  <a:lnTo>
                    <a:pt x="116681" y="209550"/>
                  </a:lnTo>
                  <a:lnTo>
                    <a:pt x="61912" y="138113"/>
                  </a:lnTo>
                  <a:lnTo>
                    <a:pt x="23812" y="85725"/>
                  </a:lnTo>
                  <a:lnTo>
                    <a:pt x="9525" y="52388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9531" y="14288"/>
                  </a:lnTo>
                  <a:lnTo>
                    <a:pt x="92868" y="35719"/>
                  </a:lnTo>
                  <a:lnTo>
                    <a:pt x="130968" y="61913"/>
                  </a:lnTo>
                  <a:lnTo>
                    <a:pt x="166687" y="83344"/>
                  </a:lnTo>
                  <a:lnTo>
                    <a:pt x="226218" y="114300"/>
                  </a:lnTo>
                  <a:lnTo>
                    <a:pt x="295275" y="142875"/>
                  </a:lnTo>
                  <a:lnTo>
                    <a:pt x="376237" y="171450"/>
                  </a:lnTo>
                  <a:lnTo>
                    <a:pt x="469106" y="192882"/>
                  </a:lnTo>
                  <a:lnTo>
                    <a:pt x="583406" y="211932"/>
                  </a:lnTo>
                  <a:lnTo>
                    <a:pt x="609600" y="228600"/>
                  </a:lnTo>
                  <a:lnTo>
                    <a:pt x="650081" y="261938"/>
                  </a:lnTo>
                  <a:lnTo>
                    <a:pt x="719137" y="333375"/>
                  </a:lnTo>
                  <a:lnTo>
                    <a:pt x="745331" y="371475"/>
                  </a:lnTo>
                  <a:lnTo>
                    <a:pt x="764381" y="411957"/>
                  </a:lnTo>
                  <a:lnTo>
                    <a:pt x="776287" y="452438"/>
                  </a:lnTo>
                  <a:lnTo>
                    <a:pt x="776287" y="485775"/>
                  </a:lnTo>
                  <a:lnTo>
                    <a:pt x="769143" y="528638"/>
                  </a:lnTo>
                  <a:lnTo>
                    <a:pt x="757237" y="554832"/>
                  </a:lnTo>
                  <a:lnTo>
                    <a:pt x="733425" y="581025"/>
                  </a:lnTo>
                  <a:lnTo>
                    <a:pt x="704850" y="597694"/>
                  </a:lnTo>
                  <a:lnTo>
                    <a:pt x="666750" y="600075"/>
                  </a:lnTo>
                  <a:lnTo>
                    <a:pt x="607218" y="592932"/>
                  </a:lnTo>
                  <a:lnTo>
                    <a:pt x="559593" y="581025"/>
                  </a:lnTo>
                  <a:lnTo>
                    <a:pt x="511968" y="564357"/>
                  </a:lnTo>
                  <a:lnTo>
                    <a:pt x="42386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59E25C9-B545-AB44-BBC9-58EA4C333B09}"/>
                </a:ext>
              </a:extLst>
            </p:cNvPr>
            <p:cNvSpPr/>
            <p:nvPr/>
          </p:nvSpPr>
          <p:spPr>
            <a:xfrm>
              <a:off x="2609850" y="5278438"/>
              <a:ext cx="552450" cy="596900"/>
            </a:xfrm>
            <a:custGeom>
              <a:avLst/>
              <a:gdLst>
                <a:gd name="connsiteX0" fmla="*/ 257175 w 552450"/>
                <a:gd name="connsiteY0" fmla="*/ 450057 h 595313"/>
                <a:gd name="connsiteX1" fmla="*/ 173831 w 552450"/>
                <a:gd name="connsiteY1" fmla="*/ 361950 h 595313"/>
                <a:gd name="connsiteX2" fmla="*/ 130969 w 552450"/>
                <a:gd name="connsiteY2" fmla="*/ 311944 h 595313"/>
                <a:gd name="connsiteX3" fmla="*/ 90488 w 552450"/>
                <a:gd name="connsiteY3" fmla="*/ 252413 h 595313"/>
                <a:gd name="connsiteX4" fmla="*/ 66675 w 552450"/>
                <a:gd name="connsiteY4" fmla="*/ 214313 h 595313"/>
                <a:gd name="connsiteX5" fmla="*/ 40481 w 552450"/>
                <a:gd name="connsiteY5" fmla="*/ 161925 h 595313"/>
                <a:gd name="connsiteX6" fmla="*/ 19050 w 552450"/>
                <a:gd name="connsiteY6" fmla="*/ 121444 h 595313"/>
                <a:gd name="connsiteX7" fmla="*/ 7144 w 552450"/>
                <a:gd name="connsiteY7" fmla="*/ 73819 h 595313"/>
                <a:gd name="connsiteX8" fmla="*/ 0 w 552450"/>
                <a:gd name="connsiteY8" fmla="*/ 40482 h 595313"/>
                <a:gd name="connsiteX9" fmla="*/ 2381 w 552450"/>
                <a:gd name="connsiteY9" fmla="*/ 19050 h 595313"/>
                <a:gd name="connsiteX10" fmla="*/ 7144 w 552450"/>
                <a:gd name="connsiteY10" fmla="*/ 7144 h 595313"/>
                <a:gd name="connsiteX11" fmla="*/ 26194 w 552450"/>
                <a:gd name="connsiteY11" fmla="*/ 0 h 595313"/>
                <a:gd name="connsiteX12" fmla="*/ 45244 w 552450"/>
                <a:gd name="connsiteY12" fmla="*/ 4763 h 595313"/>
                <a:gd name="connsiteX13" fmla="*/ 78581 w 552450"/>
                <a:gd name="connsiteY13" fmla="*/ 26194 h 595313"/>
                <a:gd name="connsiteX14" fmla="*/ 126206 w 552450"/>
                <a:gd name="connsiteY14" fmla="*/ 64294 h 595313"/>
                <a:gd name="connsiteX15" fmla="*/ 159544 w 552450"/>
                <a:gd name="connsiteY15" fmla="*/ 92869 h 595313"/>
                <a:gd name="connsiteX16" fmla="*/ 192881 w 552450"/>
                <a:gd name="connsiteY16" fmla="*/ 107157 h 595313"/>
                <a:gd name="connsiteX17" fmla="*/ 223838 w 552450"/>
                <a:gd name="connsiteY17" fmla="*/ 111919 h 595313"/>
                <a:gd name="connsiteX18" fmla="*/ 264319 w 552450"/>
                <a:gd name="connsiteY18" fmla="*/ 104775 h 595313"/>
                <a:gd name="connsiteX19" fmla="*/ 552450 w 552450"/>
                <a:gd name="connsiteY19" fmla="*/ 433388 h 595313"/>
                <a:gd name="connsiteX20" fmla="*/ 542925 w 552450"/>
                <a:gd name="connsiteY20" fmla="*/ 500063 h 595313"/>
                <a:gd name="connsiteX21" fmla="*/ 526256 w 552450"/>
                <a:gd name="connsiteY21" fmla="*/ 547688 h 595313"/>
                <a:gd name="connsiteX22" fmla="*/ 519113 w 552450"/>
                <a:gd name="connsiteY22" fmla="*/ 571500 h 595313"/>
                <a:gd name="connsiteX23" fmla="*/ 507206 w 552450"/>
                <a:gd name="connsiteY23" fmla="*/ 585788 h 595313"/>
                <a:gd name="connsiteX24" fmla="*/ 490538 w 552450"/>
                <a:gd name="connsiteY24" fmla="*/ 592932 h 595313"/>
                <a:gd name="connsiteX25" fmla="*/ 466725 w 552450"/>
                <a:gd name="connsiteY25" fmla="*/ 595313 h 595313"/>
                <a:gd name="connsiteX26" fmla="*/ 428625 w 552450"/>
                <a:gd name="connsiteY26" fmla="*/ 581025 h 595313"/>
                <a:gd name="connsiteX27" fmla="*/ 381000 w 552450"/>
                <a:gd name="connsiteY27" fmla="*/ 550069 h 595313"/>
                <a:gd name="connsiteX28" fmla="*/ 338138 w 552450"/>
                <a:gd name="connsiteY28" fmla="*/ 514350 h 595313"/>
                <a:gd name="connsiteX29" fmla="*/ 257175 w 552450"/>
                <a:gd name="connsiteY29" fmla="*/ 450057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2450" h="595313">
                  <a:moveTo>
                    <a:pt x="257175" y="450057"/>
                  </a:moveTo>
                  <a:lnTo>
                    <a:pt x="173831" y="361950"/>
                  </a:lnTo>
                  <a:lnTo>
                    <a:pt x="130969" y="311944"/>
                  </a:lnTo>
                  <a:lnTo>
                    <a:pt x="90488" y="252413"/>
                  </a:lnTo>
                  <a:lnTo>
                    <a:pt x="66675" y="214313"/>
                  </a:lnTo>
                  <a:lnTo>
                    <a:pt x="40481" y="161925"/>
                  </a:lnTo>
                  <a:lnTo>
                    <a:pt x="19050" y="121444"/>
                  </a:lnTo>
                  <a:lnTo>
                    <a:pt x="7144" y="73819"/>
                  </a:lnTo>
                  <a:lnTo>
                    <a:pt x="0" y="40482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78581" y="26194"/>
                  </a:lnTo>
                  <a:lnTo>
                    <a:pt x="126206" y="64294"/>
                  </a:lnTo>
                  <a:lnTo>
                    <a:pt x="159544" y="92869"/>
                  </a:lnTo>
                  <a:lnTo>
                    <a:pt x="192881" y="107157"/>
                  </a:lnTo>
                  <a:lnTo>
                    <a:pt x="223838" y="111919"/>
                  </a:lnTo>
                  <a:lnTo>
                    <a:pt x="264319" y="104775"/>
                  </a:lnTo>
                  <a:lnTo>
                    <a:pt x="552450" y="433388"/>
                  </a:lnTo>
                  <a:lnTo>
                    <a:pt x="542925" y="500063"/>
                  </a:lnTo>
                  <a:lnTo>
                    <a:pt x="526256" y="547688"/>
                  </a:lnTo>
                  <a:lnTo>
                    <a:pt x="519113" y="571500"/>
                  </a:lnTo>
                  <a:lnTo>
                    <a:pt x="507206" y="585788"/>
                  </a:lnTo>
                  <a:lnTo>
                    <a:pt x="490538" y="592932"/>
                  </a:lnTo>
                  <a:lnTo>
                    <a:pt x="466725" y="595313"/>
                  </a:lnTo>
                  <a:lnTo>
                    <a:pt x="428625" y="581025"/>
                  </a:lnTo>
                  <a:lnTo>
                    <a:pt x="381000" y="550069"/>
                  </a:lnTo>
                  <a:lnTo>
                    <a:pt x="338138" y="514350"/>
                  </a:lnTo>
                  <a:lnTo>
                    <a:pt x="257175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308602B-E202-EE45-8F40-932611DA5E3B}"/>
                </a:ext>
              </a:extLst>
            </p:cNvPr>
            <p:cNvSpPr/>
            <p:nvPr/>
          </p:nvSpPr>
          <p:spPr>
            <a:xfrm>
              <a:off x="4611688" y="1617663"/>
              <a:ext cx="1298575" cy="1858962"/>
            </a:xfrm>
            <a:custGeom>
              <a:avLst/>
              <a:gdLst>
                <a:gd name="connsiteX0" fmla="*/ 691437 w 1297697"/>
                <a:gd name="connsiteY0" fmla="*/ 1147384 h 1858862"/>
                <a:gd name="connsiteX1" fmla="*/ 157828 w 1297697"/>
                <a:gd name="connsiteY1" fmla="*/ 1858862 h 1858862"/>
                <a:gd name="connsiteX2" fmla="*/ 0 w 1297697"/>
                <a:gd name="connsiteY2" fmla="*/ 1806253 h 1858862"/>
                <a:gd name="connsiteX3" fmla="*/ 170354 w 1297697"/>
                <a:gd name="connsiteY3" fmla="*/ 1558238 h 1858862"/>
                <a:gd name="connsiteX4" fmla="*/ 315656 w 1297697"/>
                <a:gd name="connsiteY4" fmla="*/ 1332769 h 1858862"/>
                <a:gd name="connsiteX5" fmla="*/ 463463 w 1297697"/>
                <a:gd name="connsiteY5" fmla="*/ 1094775 h 1858862"/>
                <a:gd name="connsiteX6" fmla="*/ 576198 w 1297697"/>
                <a:gd name="connsiteY6" fmla="*/ 894358 h 1858862"/>
                <a:gd name="connsiteX7" fmla="*/ 681416 w 1297697"/>
                <a:gd name="connsiteY7" fmla="*/ 701457 h 1858862"/>
                <a:gd name="connsiteX8" fmla="*/ 764088 w 1297697"/>
                <a:gd name="connsiteY8" fmla="*/ 543629 h 1858862"/>
                <a:gd name="connsiteX9" fmla="*/ 846760 w 1297697"/>
                <a:gd name="connsiteY9" fmla="*/ 388307 h 1858862"/>
                <a:gd name="connsiteX10" fmla="*/ 861791 w 1297697"/>
                <a:gd name="connsiteY10" fmla="*/ 350729 h 1858862"/>
                <a:gd name="connsiteX11" fmla="*/ 864296 w 1297697"/>
                <a:gd name="connsiteY11" fmla="*/ 330687 h 1858862"/>
                <a:gd name="connsiteX12" fmla="*/ 866801 w 1297697"/>
                <a:gd name="connsiteY12" fmla="*/ 290604 h 1858862"/>
                <a:gd name="connsiteX13" fmla="*/ 864296 w 1297697"/>
                <a:gd name="connsiteY13" fmla="*/ 258036 h 1858862"/>
                <a:gd name="connsiteX14" fmla="*/ 849265 w 1297697"/>
                <a:gd name="connsiteY14" fmla="*/ 212942 h 1858862"/>
                <a:gd name="connsiteX15" fmla="*/ 829223 w 1297697"/>
                <a:gd name="connsiteY15" fmla="*/ 175364 h 1858862"/>
                <a:gd name="connsiteX16" fmla="*/ 786635 w 1297697"/>
                <a:gd name="connsiteY16" fmla="*/ 127765 h 1858862"/>
                <a:gd name="connsiteX17" fmla="*/ 761583 w 1297697"/>
                <a:gd name="connsiteY17" fmla="*/ 100208 h 1858862"/>
                <a:gd name="connsiteX18" fmla="*/ 736531 w 1297697"/>
                <a:gd name="connsiteY18" fmla="*/ 75156 h 1858862"/>
                <a:gd name="connsiteX19" fmla="*/ 718994 w 1297697"/>
                <a:gd name="connsiteY19" fmla="*/ 47599 h 1858862"/>
                <a:gd name="connsiteX20" fmla="*/ 716489 w 1297697"/>
                <a:gd name="connsiteY20" fmla="*/ 25052 h 1858862"/>
                <a:gd name="connsiteX21" fmla="*/ 721499 w 1297697"/>
                <a:gd name="connsiteY21" fmla="*/ 10021 h 1858862"/>
                <a:gd name="connsiteX22" fmla="*/ 739036 w 1297697"/>
                <a:gd name="connsiteY22" fmla="*/ 2505 h 1858862"/>
                <a:gd name="connsiteX23" fmla="*/ 779119 w 1297697"/>
                <a:gd name="connsiteY23" fmla="*/ 0 h 1858862"/>
                <a:gd name="connsiteX24" fmla="*/ 809182 w 1297697"/>
                <a:gd name="connsiteY24" fmla="*/ 5010 h 1858862"/>
                <a:gd name="connsiteX25" fmla="*/ 859286 w 1297697"/>
                <a:gd name="connsiteY25" fmla="*/ 20041 h 1858862"/>
                <a:gd name="connsiteX26" fmla="*/ 914400 w 1297697"/>
                <a:gd name="connsiteY26" fmla="*/ 42588 h 1858862"/>
                <a:gd name="connsiteX27" fmla="*/ 982041 w 1297697"/>
                <a:gd name="connsiteY27" fmla="*/ 75156 h 1858862"/>
                <a:gd name="connsiteX28" fmla="*/ 1044671 w 1297697"/>
                <a:gd name="connsiteY28" fmla="*/ 110229 h 1858862"/>
                <a:gd name="connsiteX29" fmla="*/ 1112312 w 1297697"/>
                <a:gd name="connsiteY29" fmla="*/ 152817 h 1858862"/>
                <a:gd name="connsiteX30" fmla="*/ 1172436 w 1297697"/>
                <a:gd name="connsiteY30" fmla="*/ 192901 h 1858862"/>
                <a:gd name="connsiteX31" fmla="*/ 1235067 w 1297697"/>
                <a:gd name="connsiteY31" fmla="*/ 235489 h 1858862"/>
                <a:gd name="connsiteX32" fmla="*/ 1260119 w 1297697"/>
                <a:gd name="connsiteY32" fmla="*/ 258036 h 1858862"/>
                <a:gd name="connsiteX33" fmla="*/ 1275150 w 1297697"/>
                <a:gd name="connsiteY33" fmla="*/ 278078 h 1858862"/>
                <a:gd name="connsiteX34" fmla="*/ 1287676 w 1297697"/>
                <a:gd name="connsiteY34" fmla="*/ 305635 h 1858862"/>
                <a:gd name="connsiteX35" fmla="*/ 1297697 w 1297697"/>
                <a:gd name="connsiteY35" fmla="*/ 350729 h 1858862"/>
                <a:gd name="connsiteX36" fmla="*/ 1295192 w 1297697"/>
                <a:gd name="connsiteY36" fmla="*/ 365760 h 1858862"/>
                <a:gd name="connsiteX37" fmla="*/ 1287676 w 1297697"/>
                <a:gd name="connsiteY37" fmla="*/ 388307 h 1858862"/>
                <a:gd name="connsiteX38" fmla="*/ 1262624 w 1297697"/>
                <a:gd name="connsiteY38" fmla="*/ 410853 h 1858862"/>
                <a:gd name="connsiteX39" fmla="*/ 1205004 w 1297697"/>
                <a:gd name="connsiteY39" fmla="*/ 450937 h 1858862"/>
                <a:gd name="connsiteX40" fmla="*/ 1164921 w 1297697"/>
                <a:gd name="connsiteY40" fmla="*/ 480999 h 1858862"/>
                <a:gd name="connsiteX41" fmla="*/ 1059702 w 1297697"/>
                <a:gd name="connsiteY41" fmla="*/ 641332 h 1858862"/>
                <a:gd name="connsiteX42" fmla="*/ 824213 w 1297697"/>
                <a:gd name="connsiteY42" fmla="*/ 972019 h 1858862"/>
                <a:gd name="connsiteX43" fmla="*/ 691437 w 1297697"/>
                <a:gd name="connsiteY43" fmla="*/ 1147384 h 185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7697" h="1858862">
                  <a:moveTo>
                    <a:pt x="691437" y="1147384"/>
                  </a:moveTo>
                  <a:lnTo>
                    <a:pt x="157828" y="1858862"/>
                  </a:lnTo>
                  <a:lnTo>
                    <a:pt x="0" y="1806253"/>
                  </a:lnTo>
                  <a:lnTo>
                    <a:pt x="170354" y="1558238"/>
                  </a:lnTo>
                  <a:lnTo>
                    <a:pt x="315656" y="1332769"/>
                  </a:lnTo>
                  <a:lnTo>
                    <a:pt x="463463" y="1094775"/>
                  </a:lnTo>
                  <a:lnTo>
                    <a:pt x="576198" y="894358"/>
                  </a:lnTo>
                  <a:lnTo>
                    <a:pt x="681416" y="701457"/>
                  </a:lnTo>
                  <a:lnTo>
                    <a:pt x="764088" y="543629"/>
                  </a:lnTo>
                  <a:lnTo>
                    <a:pt x="846760" y="388307"/>
                  </a:lnTo>
                  <a:lnTo>
                    <a:pt x="861791" y="350729"/>
                  </a:lnTo>
                  <a:lnTo>
                    <a:pt x="864296" y="330687"/>
                  </a:lnTo>
                  <a:lnTo>
                    <a:pt x="866801" y="290604"/>
                  </a:lnTo>
                  <a:lnTo>
                    <a:pt x="864296" y="258036"/>
                  </a:lnTo>
                  <a:lnTo>
                    <a:pt x="849265" y="212942"/>
                  </a:lnTo>
                  <a:lnTo>
                    <a:pt x="829223" y="175364"/>
                  </a:lnTo>
                  <a:lnTo>
                    <a:pt x="786635" y="127765"/>
                  </a:lnTo>
                  <a:lnTo>
                    <a:pt x="761583" y="100208"/>
                  </a:lnTo>
                  <a:lnTo>
                    <a:pt x="736531" y="75156"/>
                  </a:lnTo>
                  <a:lnTo>
                    <a:pt x="718994" y="47599"/>
                  </a:lnTo>
                  <a:lnTo>
                    <a:pt x="716489" y="25052"/>
                  </a:lnTo>
                  <a:lnTo>
                    <a:pt x="721499" y="10021"/>
                  </a:lnTo>
                  <a:lnTo>
                    <a:pt x="739036" y="2505"/>
                  </a:lnTo>
                  <a:lnTo>
                    <a:pt x="779119" y="0"/>
                  </a:lnTo>
                  <a:lnTo>
                    <a:pt x="809182" y="5010"/>
                  </a:lnTo>
                  <a:lnTo>
                    <a:pt x="859286" y="20041"/>
                  </a:lnTo>
                  <a:lnTo>
                    <a:pt x="914400" y="42588"/>
                  </a:lnTo>
                  <a:lnTo>
                    <a:pt x="982041" y="75156"/>
                  </a:lnTo>
                  <a:lnTo>
                    <a:pt x="1044671" y="110229"/>
                  </a:lnTo>
                  <a:lnTo>
                    <a:pt x="1112312" y="152817"/>
                  </a:lnTo>
                  <a:lnTo>
                    <a:pt x="1172436" y="192901"/>
                  </a:lnTo>
                  <a:lnTo>
                    <a:pt x="1235067" y="235489"/>
                  </a:lnTo>
                  <a:lnTo>
                    <a:pt x="1260119" y="258036"/>
                  </a:lnTo>
                  <a:lnTo>
                    <a:pt x="1275150" y="278078"/>
                  </a:lnTo>
                  <a:lnTo>
                    <a:pt x="1287676" y="305635"/>
                  </a:lnTo>
                  <a:lnTo>
                    <a:pt x="1297697" y="350729"/>
                  </a:lnTo>
                  <a:lnTo>
                    <a:pt x="1295192" y="365760"/>
                  </a:lnTo>
                  <a:lnTo>
                    <a:pt x="1287676" y="388307"/>
                  </a:lnTo>
                  <a:lnTo>
                    <a:pt x="1262624" y="410853"/>
                  </a:lnTo>
                  <a:lnTo>
                    <a:pt x="1205004" y="450937"/>
                  </a:lnTo>
                  <a:lnTo>
                    <a:pt x="1164921" y="480999"/>
                  </a:lnTo>
                  <a:lnTo>
                    <a:pt x="1059702" y="641332"/>
                  </a:lnTo>
                  <a:lnTo>
                    <a:pt x="824213" y="972019"/>
                  </a:lnTo>
                  <a:lnTo>
                    <a:pt x="691437" y="11473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B0E86CF-032D-9D4D-84C7-E9A5181183E6}"/>
                </a:ext>
              </a:extLst>
            </p:cNvPr>
            <p:cNvSpPr/>
            <p:nvPr/>
          </p:nvSpPr>
          <p:spPr>
            <a:xfrm>
              <a:off x="4551363" y="4329113"/>
              <a:ext cx="506412" cy="1509712"/>
            </a:xfrm>
            <a:custGeom>
              <a:avLst/>
              <a:gdLst>
                <a:gd name="connsiteX0" fmla="*/ 238125 w 507206"/>
                <a:gd name="connsiteY0" fmla="*/ 735806 h 1509712"/>
                <a:gd name="connsiteX1" fmla="*/ 202406 w 507206"/>
                <a:gd name="connsiteY1" fmla="*/ 497681 h 1509712"/>
                <a:gd name="connsiteX2" fmla="*/ 171450 w 507206"/>
                <a:gd name="connsiteY2" fmla="*/ 376237 h 1509712"/>
                <a:gd name="connsiteX3" fmla="*/ 130969 w 507206"/>
                <a:gd name="connsiteY3" fmla="*/ 276225 h 1509712"/>
                <a:gd name="connsiteX4" fmla="*/ 80962 w 507206"/>
                <a:gd name="connsiteY4" fmla="*/ 183356 h 1509712"/>
                <a:gd name="connsiteX5" fmla="*/ 19050 w 507206"/>
                <a:gd name="connsiteY5" fmla="*/ 92868 h 1509712"/>
                <a:gd name="connsiteX6" fmla="*/ 4762 w 507206"/>
                <a:gd name="connsiteY6" fmla="*/ 64293 h 1509712"/>
                <a:gd name="connsiteX7" fmla="*/ 0 w 507206"/>
                <a:gd name="connsiteY7" fmla="*/ 30956 h 1509712"/>
                <a:gd name="connsiteX8" fmla="*/ 4762 w 507206"/>
                <a:gd name="connsiteY8" fmla="*/ 14287 h 1509712"/>
                <a:gd name="connsiteX9" fmla="*/ 16669 w 507206"/>
                <a:gd name="connsiteY9" fmla="*/ 4762 h 1509712"/>
                <a:gd name="connsiteX10" fmla="*/ 38100 w 507206"/>
                <a:gd name="connsiteY10" fmla="*/ 0 h 1509712"/>
                <a:gd name="connsiteX11" fmla="*/ 85725 w 507206"/>
                <a:gd name="connsiteY11" fmla="*/ 11906 h 1509712"/>
                <a:gd name="connsiteX12" fmla="*/ 209550 w 507206"/>
                <a:gd name="connsiteY12" fmla="*/ 59531 h 1509712"/>
                <a:gd name="connsiteX13" fmla="*/ 361950 w 507206"/>
                <a:gd name="connsiteY13" fmla="*/ 121443 h 1509712"/>
                <a:gd name="connsiteX14" fmla="*/ 423862 w 507206"/>
                <a:gd name="connsiteY14" fmla="*/ 147637 h 1509712"/>
                <a:gd name="connsiteX15" fmla="*/ 419100 w 507206"/>
                <a:gd name="connsiteY15" fmla="*/ 311943 h 1509712"/>
                <a:gd name="connsiteX16" fmla="*/ 454819 w 507206"/>
                <a:gd name="connsiteY16" fmla="*/ 511968 h 1509712"/>
                <a:gd name="connsiteX17" fmla="*/ 476250 w 507206"/>
                <a:gd name="connsiteY17" fmla="*/ 692943 h 1509712"/>
                <a:gd name="connsiteX18" fmla="*/ 483394 w 507206"/>
                <a:gd name="connsiteY18" fmla="*/ 809625 h 1509712"/>
                <a:gd name="connsiteX19" fmla="*/ 485775 w 507206"/>
                <a:gd name="connsiteY19" fmla="*/ 931068 h 1509712"/>
                <a:gd name="connsiteX20" fmla="*/ 488156 w 507206"/>
                <a:gd name="connsiteY20" fmla="*/ 1059656 h 1509712"/>
                <a:gd name="connsiteX21" fmla="*/ 485775 w 507206"/>
                <a:gd name="connsiteY21" fmla="*/ 1185862 h 1509712"/>
                <a:gd name="connsiteX22" fmla="*/ 507206 w 507206"/>
                <a:gd name="connsiteY22" fmla="*/ 1383506 h 1509712"/>
                <a:gd name="connsiteX23" fmla="*/ 492919 w 507206"/>
                <a:gd name="connsiteY23" fmla="*/ 1431131 h 1509712"/>
                <a:gd name="connsiteX24" fmla="*/ 464344 w 507206"/>
                <a:gd name="connsiteY24" fmla="*/ 1473993 h 1509712"/>
                <a:gd name="connsiteX25" fmla="*/ 438150 w 507206"/>
                <a:gd name="connsiteY25" fmla="*/ 1497806 h 1509712"/>
                <a:gd name="connsiteX26" fmla="*/ 414337 w 507206"/>
                <a:gd name="connsiteY26" fmla="*/ 1507331 h 1509712"/>
                <a:gd name="connsiteX27" fmla="*/ 390525 w 507206"/>
                <a:gd name="connsiteY27" fmla="*/ 1509712 h 1509712"/>
                <a:gd name="connsiteX28" fmla="*/ 359569 w 507206"/>
                <a:gd name="connsiteY28" fmla="*/ 1502568 h 1509712"/>
                <a:gd name="connsiteX29" fmla="*/ 335756 w 507206"/>
                <a:gd name="connsiteY29" fmla="*/ 1481137 h 1509712"/>
                <a:gd name="connsiteX30" fmla="*/ 302419 w 507206"/>
                <a:gd name="connsiteY30" fmla="*/ 1438275 h 1509712"/>
                <a:gd name="connsiteX31" fmla="*/ 271462 w 507206"/>
                <a:gd name="connsiteY31" fmla="*/ 1381125 h 1509712"/>
                <a:gd name="connsiteX32" fmla="*/ 242887 w 507206"/>
                <a:gd name="connsiteY32" fmla="*/ 1300162 h 1509712"/>
                <a:gd name="connsiteX33" fmla="*/ 240506 w 507206"/>
                <a:gd name="connsiteY33" fmla="*/ 1254918 h 1509712"/>
                <a:gd name="connsiteX34" fmla="*/ 250031 w 507206"/>
                <a:gd name="connsiteY34" fmla="*/ 1185862 h 1509712"/>
                <a:gd name="connsiteX35" fmla="*/ 252412 w 507206"/>
                <a:gd name="connsiteY35" fmla="*/ 1088231 h 1509712"/>
                <a:gd name="connsiteX36" fmla="*/ 254794 w 507206"/>
                <a:gd name="connsiteY36" fmla="*/ 983456 h 1509712"/>
                <a:gd name="connsiteX37" fmla="*/ 250031 w 507206"/>
                <a:gd name="connsiteY37" fmla="*/ 857250 h 1509712"/>
                <a:gd name="connsiteX38" fmla="*/ 238125 w 507206"/>
                <a:gd name="connsiteY38" fmla="*/ 735806 h 150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7206" h="1509712">
                  <a:moveTo>
                    <a:pt x="238125" y="735806"/>
                  </a:moveTo>
                  <a:lnTo>
                    <a:pt x="202406" y="497681"/>
                  </a:lnTo>
                  <a:lnTo>
                    <a:pt x="171450" y="376237"/>
                  </a:lnTo>
                  <a:lnTo>
                    <a:pt x="130969" y="276225"/>
                  </a:lnTo>
                  <a:lnTo>
                    <a:pt x="80962" y="183356"/>
                  </a:lnTo>
                  <a:lnTo>
                    <a:pt x="19050" y="92868"/>
                  </a:lnTo>
                  <a:lnTo>
                    <a:pt x="4762" y="64293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16669" y="4762"/>
                  </a:lnTo>
                  <a:lnTo>
                    <a:pt x="38100" y="0"/>
                  </a:lnTo>
                  <a:lnTo>
                    <a:pt x="85725" y="11906"/>
                  </a:lnTo>
                  <a:lnTo>
                    <a:pt x="209550" y="59531"/>
                  </a:lnTo>
                  <a:lnTo>
                    <a:pt x="361950" y="121443"/>
                  </a:lnTo>
                  <a:lnTo>
                    <a:pt x="423862" y="147637"/>
                  </a:lnTo>
                  <a:lnTo>
                    <a:pt x="419100" y="311943"/>
                  </a:lnTo>
                  <a:lnTo>
                    <a:pt x="454819" y="511968"/>
                  </a:lnTo>
                  <a:lnTo>
                    <a:pt x="476250" y="692943"/>
                  </a:lnTo>
                  <a:lnTo>
                    <a:pt x="483394" y="809625"/>
                  </a:lnTo>
                  <a:cubicBezTo>
                    <a:pt x="484188" y="850106"/>
                    <a:pt x="484981" y="890587"/>
                    <a:pt x="485775" y="931068"/>
                  </a:cubicBezTo>
                  <a:cubicBezTo>
                    <a:pt x="486569" y="973931"/>
                    <a:pt x="487362" y="1016793"/>
                    <a:pt x="488156" y="1059656"/>
                  </a:cubicBezTo>
                  <a:cubicBezTo>
                    <a:pt x="487362" y="1101725"/>
                    <a:pt x="486569" y="1143793"/>
                    <a:pt x="485775" y="1185862"/>
                  </a:cubicBezTo>
                  <a:lnTo>
                    <a:pt x="507206" y="1383506"/>
                  </a:lnTo>
                  <a:lnTo>
                    <a:pt x="492919" y="1431131"/>
                  </a:lnTo>
                  <a:lnTo>
                    <a:pt x="464344" y="1473993"/>
                  </a:lnTo>
                  <a:lnTo>
                    <a:pt x="438150" y="1497806"/>
                  </a:lnTo>
                  <a:lnTo>
                    <a:pt x="414337" y="1507331"/>
                  </a:lnTo>
                  <a:lnTo>
                    <a:pt x="390525" y="1509712"/>
                  </a:lnTo>
                  <a:lnTo>
                    <a:pt x="359569" y="1502568"/>
                  </a:lnTo>
                  <a:lnTo>
                    <a:pt x="335756" y="1481137"/>
                  </a:lnTo>
                  <a:lnTo>
                    <a:pt x="302419" y="1438275"/>
                  </a:lnTo>
                  <a:lnTo>
                    <a:pt x="271462" y="1381125"/>
                  </a:lnTo>
                  <a:lnTo>
                    <a:pt x="242887" y="1300162"/>
                  </a:lnTo>
                  <a:lnTo>
                    <a:pt x="240506" y="1254918"/>
                  </a:lnTo>
                  <a:lnTo>
                    <a:pt x="250031" y="1185862"/>
                  </a:lnTo>
                  <a:cubicBezTo>
                    <a:pt x="250825" y="1153318"/>
                    <a:pt x="251618" y="1120775"/>
                    <a:pt x="252412" y="1088231"/>
                  </a:cubicBezTo>
                  <a:lnTo>
                    <a:pt x="254794" y="983456"/>
                  </a:lnTo>
                  <a:lnTo>
                    <a:pt x="250031" y="857250"/>
                  </a:lnTo>
                  <a:lnTo>
                    <a:pt x="238125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7D574A3-AF41-294D-98BA-B64AB83513EC}"/>
                </a:ext>
              </a:extLst>
            </p:cNvPr>
            <p:cNvSpPr/>
            <p:nvPr/>
          </p:nvSpPr>
          <p:spPr>
            <a:xfrm>
              <a:off x="2819400" y="4005263"/>
              <a:ext cx="973138" cy="1749425"/>
            </a:xfrm>
            <a:custGeom>
              <a:avLst/>
              <a:gdLst>
                <a:gd name="connsiteX0" fmla="*/ 752475 w 973931"/>
                <a:gd name="connsiteY0" fmla="*/ 640556 h 1750218"/>
                <a:gd name="connsiteX1" fmla="*/ 552450 w 973931"/>
                <a:gd name="connsiteY1" fmla="*/ 1123950 h 1750218"/>
                <a:gd name="connsiteX2" fmla="*/ 423863 w 973931"/>
                <a:gd name="connsiteY2" fmla="*/ 1423987 h 1750218"/>
                <a:gd name="connsiteX3" fmla="*/ 388144 w 973931"/>
                <a:gd name="connsiteY3" fmla="*/ 1516856 h 1750218"/>
                <a:gd name="connsiteX4" fmla="*/ 361950 w 973931"/>
                <a:gd name="connsiteY4" fmla="*/ 1604962 h 1750218"/>
                <a:gd name="connsiteX5" fmla="*/ 333375 w 973931"/>
                <a:gd name="connsiteY5" fmla="*/ 1750218 h 1750218"/>
                <a:gd name="connsiteX6" fmla="*/ 0 w 973931"/>
                <a:gd name="connsiteY6" fmla="*/ 1400175 h 1750218"/>
                <a:gd name="connsiteX7" fmla="*/ 52388 w 973931"/>
                <a:gd name="connsiteY7" fmla="*/ 1378743 h 1750218"/>
                <a:gd name="connsiteX8" fmla="*/ 83344 w 973931"/>
                <a:gd name="connsiteY8" fmla="*/ 1359693 h 1750218"/>
                <a:gd name="connsiteX9" fmla="*/ 116681 w 973931"/>
                <a:gd name="connsiteY9" fmla="*/ 1319212 h 1750218"/>
                <a:gd name="connsiteX10" fmla="*/ 240506 w 973931"/>
                <a:gd name="connsiteY10" fmla="*/ 1128712 h 1750218"/>
                <a:gd name="connsiteX11" fmla="*/ 392906 w 973931"/>
                <a:gd name="connsiteY11" fmla="*/ 900112 h 1750218"/>
                <a:gd name="connsiteX12" fmla="*/ 547688 w 973931"/>
                <a:gd name="connsiteY12" fmla="*/ 659606 h 1750218"/>
                <a:gd name="connsiteX13" fmla="*/ 683419 w 973931"/>
                <a:gd name="connsiteY13" fmla="*/ 431006 h 1750218"/>
                <a:gd name="connsiteX14" fmla="*/ 785813 w 973931"/>
                <a:gd name="connsiteY14" fmla="*/ 264318 h 1750218"/>
                <a:gd name="connsiteX15" fmla="*/ 862013 w 973931"/>
                <a:gd name="connsiteY15" fmla="*/ 128587 h 1750218"/>
                <a:gd name="connsiteX16" fmla="*/ 907256 w 973931"/>
                <a:gd name="connsiteY16" fmla="*/ 47625 h 1750218"/>
                <a:gd name="connsiteX17" fmla="*/ 921544 w 973931"/>
                <a:gd name="connsiteY17" fmla="*/ 23812 h 1750218"/>
                <a:gd name="connsiteX18" fmla="*/ 935831 w 973931"/>
                <a:gd name="connsiteY18" fmla="*/ 9525 h 1750218"/>
                <a:gd name="connsiteX19" fmla="*/ 950119 w 973931"/>
                <a:gd name="connsiteY19" fmla="*/ 0 h 1750218"/>
                <a:gd name="connsiteX20" fmla="*/ 962025 w 973931"/>
                <a:gd name="connsiteY20" fmla="*/ 2381 h 1750218"/>
                <a:gd name="connsiteX21" fmla="*/ 969169 w 973931"/>
                <a:gd name="connsiteY21" fmla="*/ 7143 h 1750218"/>
                <a:gd name="connsiteX22" fmla="*/ 973931 w 973931"/>
                <a:gd name="connsiteY22" fmla="*/ 23812 h 1750218"/>
                <a:gd name="connsiteX23" fmla="*/ 962025 w 973931"/>
                <a:gd name="connsiteY23" fmla="*/ 78581 h 1750218"/>
                <a:gd name="connsiteX24" fmla="*/ 909638 w 973931"/>
                <a:gd name="connsiteY24" fmla="*/ 240506 h 1750218"/>
                <a:gd name="connsiteX25" fmla="*/ 752475 w 973931"/>
                <a:gd name="connsiteY25" fmla="*/ 64055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3931" h="1750218">
                  <a:moveTo>
                    <a:pt x="752475" y="640556"/>
                  </a:moveTo>
                  <a:lnTo>
                    <a:pt x="552450" y="1123950"/>
                  </a:lnTo>
                  <a:lnTo>
                    <a:pt x="423863" y="1423987"/>
                  </a:lnTo>
                  <a:lnTo>
                    <a:pt x="388144" y="1516856"/>
                  </a:lnTo>
                  <a:lnTo>
                    <a:pt x="361950" y="1604962"/>
                  </a:lnTo>
                  <a:lnTo>
                    <a:pt x="333375" y="1750218"/>
                  </a:lnTo>
                  <a:lnTo>
                    <a:pt x="0" y="1400175"/>
                  </a:lnTo>
                  <a:lnTo>
                    <a:pt x="52388" y="1378743"/>
                  </a:lnTo>
                  <a:lnTo>
                    <a:pt x="83344" y="1359693"/>
                  </a:lnTo>
                  <a:lnTo>
                    <a:pt x="116681" y="1319212"/>
                  </a:lnTo>
                  <a:lnTo>
                    <a:pt x="240506" y="1128712"/>
                  </a:lnTo>
                  <a:lnTo>
                    <a:pt x="392906" y="900112"/>
                  </a:lnTo>
                  <a:lnTo>
                    <a:pt x="547688" y="659606"/>
                  </a:lnTo>
                  <a:lnTo>
                    <a:pt x="683419" y="431006"/>
                  </a:lnTo>
                  <a:lnTo>
                    <a:pt x="785813" y="264318"/>
                  </a:lnTo>
                  <a:lnTo>
                    <a:pt x="862013" y="128587"/>
                  </a:lnTo>
                  <a:lnTo>
                    <a:pt x="907256" y="47625"/>
                  </a:lnTo>
                  <a:lnTo>
                    <a:pt x="921544" y="23812"/>
                  </a:lnTo>
                  <a:lnTo>
                    <a:pt x="935831" y="9525"/>
                  </a:lnTo>
                  <a:lnTo>
                    <a:pt x="950119" y="0"/>
                  </a:lnTo>
                  <a:lnTo>
                    <a:pt x="962025" y="2381"/>
                  </a:lnTo>
                  <a:lnTo>
                    <a:pt x="969169" y="7143"/>
                  </a:lnTo>
                  <a:lnTo>
                    <a:pt x="973931" y="23812"/>
                  </a:lnTo>
                  <a:lnTo>
                    <a:pt x="962025" y="78581"/>
                  </a:lnTo>
                  <a:lnTo>
                    <a:pt x="909638" y="240506"/>
                  </a:lnTo>
                  <a:lnTo>
                    <a:pt x="752475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A89A7BE-D1AF-CB4B-A073-5F6F7163ADFD}"/>
                </a:ext>
              </a:extLst>
            </p:cNvPr>
            <p:cNvSpPr/>
            <p:nvPr/>
          </p:nvSpPr>
          <p:spPr>
            <a:xfrm>
              <a:off x="4449763" y="3078163"/>
              <a:ext cx="2422525" cy="708025"/>
            </a:xfrm>
            <a:custGeom>
              <a:avLst/>
              <a:gdLst>
                <a:gd name="connsiteX0" fmla="*/ 1493044 w 2421732"/>
                <a:gd name="connsiteY0" fmla="*/ 292894 h 707344"/>
                <a:gd name="connsiteX1" fmla="*/ 1090613 w 2421732"/>
                <a:gd name="connsiteY1" fmla="*/ 383382 h 707344"/>
                <a:gd name="connsiteX2" fmla="*/ 785813 w 2421732"/>
                <a:gd name="connsiteY2" fmla="*/ 459582 h 707344"/>
                <a:gd name="connsiteX3" fmla="*/ 592932 w 2421732"/>
                <a:gd name="connsiteY3" fmla="*/ 507207 h 707344"/>
                <a:gd name="connsiteX4" fmla="*/ 459582 w 2421732"/>
                <a:gd name="connsiteY4" fmla="*/ 545307 h 707344"/>
                <a:gd name="connsiteX5" fmla="*/ 361950 w 2421732"/>
                <a:gd name="connsiteY5" fmla="*/ 581025 h 707344"/>
                <a:gd name="connsiteX6" fmla="*/ 278607 w 2421732"/>
                <a:gd name="connsiteY6" fmla="*/ 616744 h 707344"/>
                <a:gd name="connsiteX7" fmla="*/ 226219 w 2421732"/>
                <a:gd name="connsiteY7" fmla="*/ 645319 h 707344"/>
                <a:gd name="connsiteX8" fmla="*/ 188119 w 2421732"/>
                <a:gd name="connsiteY8" fmla="*/ 673894 h 707344"/>
                <a:gd name="connsiteX9" fmla="*/ 161925 w 2421732"/>
                <a:gd name="connsiteY9" fmla="*/ 688182 h 707344"/>
                <a:gd name="connsiteX10" fmla="*/ 130969 w 2421732"/>
                <a:gd name="connsiteY10" fmla="*/ 702469 h 707344"/>
                <a:gd name="connsiteX11" fmla="*/ 95250 w 2421732"/>
                <a:gd name="connsiteY11" fmla="*/ 707232 h 707344"/>
                <a:gd name="connsiteX12" fmla="*/ 76200 w 2421732"/>
                <a:gd name="connsiteY12" fmla="*/ 707232 h 707344"/>
                <a:gd name="connsiteX13" fmla="*/ 45244 w 2421732"/>
                <a:gd name="connsiteY13" fmla="*/ 692944 h 707344"/>
                <a:gd name="connsiteX14" fmla="*/ 26194 w 2421732"/>
                <a:gd name="connsiteY14" fmla="*/ 666750 h 707344"/>
                <a:gd name="connsiteX15" fmla="*/ 7144 w 2421732"/>
                <a:gd name="connsiteY15" fmla="*/ 535782 h 707344"/>
                <a:gd name="connsiteX16" fmla="*/ 0 w 2421732"/>
                <a:gd name="connsiteY16" fmla="*/ 440532 h 707344"/>
                <a:gd name="connsiteX17" fmla="*/ 2382 w 2421732"/>
                <a:gd name="connsiteY17" fmla="*/ 376238 h 707344"/>
                <a:gd name="connsiteX18" fmla="*/ 14288 w 2421732"/>
                <a:gd name="connsiteY18" fmla="*/ 342900 h 707344"/>
                <a:gd name="connsiteX19" fmla="*/ 23813 w 2421732"/>
                <a:gd name="connsiteY19" fmla="*/ 330994 h 707344"/>
                <a:gd name="connsiteX20" fmla="*/ 54769 w 2421732"/>
                <a:gd name="connsiteY20" fmla="*/ 321469 h 707344"/>
                <a:gd name="connsiteX21" fmla="*/ 233363 w 2421732"/>
                <a:gd name="connsiteY21" fmla="*/ 276225 h 707344"/>
                <a:gd name="connsiteX22" fmla="*/ 378619 w 2421732"/>
                <a:gd name="connsiteY22" fmla="*/ 309563 h 707344"/>
                <a:gd name="connsiteX23" fmla="*/ 611982 w 2421732"/>
                <a:gd name="connsiteY23" fmla="*/ 261938 h 707344"/>
                <a:gd name="connsiteX24" fmla="*/ 983457 w 2421732"/>
                <a:gd name="connsiteY24" fmla="*/ 188119 h 707344"/>
                <a:gd name="connsiteX25" fmla="*/ 1323975 w 2421732"/>
                <a:gd name="connsiteY25" fmla="*/ 128588 h 707344"/>
                <a:gd name="connsiteX26" fmla="*/ 1704975 w 2421732"/>
                <a:gd name="connsiteY26" fmla="*/ 71438 h 707344"/>
                <a:gd name="connsiteX27" fmla="*/ 2331244 w 2421732"/>
                <a:gd name="connsiteY27" fmla="*/ 0 h 707344"/>
                <a:gd name="connsiteX28" fmla="*/ 2421732 w 2421732"/>
                <a:gd name="connsiteY28" fmla="*/ 166688 h 707344"/>
                <a:gd name="connsiteX29" fmla="*/ 2169319 w 2421732"/>
                <a:gd name="connsiteY29" fmla="*/ 180975 h 707344"/>
                <a:gd name="connsiteX30" fmla="*/ 1976438 w 2421732"/>
                <a:gd name="connsiteY30" fmla="*/ 204788 h 707344"/>
                <a:gd name="connsiteX31" fmla="*/ 1774032 w 2421732"/>
                <a:gd name="connsiteY31" fmla="*/ 240507 h 707344"/>
                <a:gd name="connsiteX32" fmla="*/ 1493044 w 2421732"/>
                <a:gd name="connsiteY32" fmla="*/ 292894 h 7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707344">
                  <a:moveTo>
                    <a:pt x="1493044" y="292894"/>
                  </a:moveTo>
                  <a:lnTo>
                    <a:pt x="1090613" y="383382"/>
                  </a:lnTo>
                  <a:lnTo>
                    <a:pt x="785813" y="459582"/>
                  </a:lnTo>
                  <a:lnTo>
                    <a:pt x="592932" y="507207"/>
                  </a:lnTo>
                  <a:lnTo>
                    <a:pt x="459582" y="545307"/>
                  </a:lnTo>
                  <a:lnTo>
                    <a:pt x="361950" y="581025"/>
                  </a:lnTo>
                  <a:lnTo>
                    <a:pt x="278607" y="616744"/>
                  </a:lnTo>
                  <a:lnTo>
                    <a:pt x="226219" y="645319"/>
                  </a:lnTo>
                  <a:lnTo>
                    <a:pt x="188119" y="673894"/>
                  </a:lnTo>
                  <a:lnTo>
                    <a:pt x="161925" y="688182"/>
                  </a:lnTo>
                  <a:lnTo>
                    <a:pt x="130969" y="702469"/>
                  </a:lnTo>
                  <a:cubicBezTo>
                    <a:pt x="96846" y="707344"/>
                    <a:pt x="108857" y="707232"/>
                    <a:pt x="95250" y="707232"/>
                  </a:cubicBezTo>
                  <a:lnTo>
                    <a:pt x="76200" y="707232"/>
                  </a:lnTo>
                  <a:lnTo>
                    <a:pt x="45244" y="692944"/>
                  </a:lnTo>
                  <a:lnTo>
                    <a:pt x="26194" y="666750"/>
                  </a:lnTo>
                  <a:lnTo>
                    <a:pt x="7144" y="535782"/>
                  </a:lnTo>
                  <a:lnTo>
                    <a:pt x="0" y="440532"/>
                  </a:lnTo>
                  <a:lnTo>
                    <a:pt x="2382" y="376238"/>
                  </a:lnTo>
                  <a:lnTo>
                    <a:pt x="14288" y="342900"/>
                  </a:lnTo>
                  <a:lnTo>
                    <a:pt x="23813" y="330994"/>
                  </a:lnTo>
                  <a:lnTo>
                    <a:pt x="54769" y="321469"/>
                  </a:lnTo>
                  <a:lnTo>
                    <a:pt x="233363" y="276225"/>
                  </a:lnTo>
                  <a:lnTo>
                    <a:pt x="378619" y="309563"/>
                  </a:lnTo>
                  <a:lnTo>
                    <a:pt x="611982" y="261938"/>
                  </a:lnTo>
                  <a:lnTo>
                    <a:pt x="983457" y="188119"/>
                  </a:lnTo>
                  <a:lnTo>
                    <a:pt x="1323975" y="128588"/>
                  </a:lnTo>
                  <a:lnTo>
                    <a:pt x="1704975" y="71438"/>
                  </a:lnTo>
                  <a:lnTo>
                    <a:pt x="2331244" y="0"/>
                  </a:lnTo>
                  <a:lnTo>
                    <a:pt x="2421732" y="166688"/>
                  </a:lnTo>
                  <a:lnTo>
                    <a:pt x="2169319" y="180975"/>
                  </a:lnTo>
                  <a:lnTo>
                    <a:pt x="1976438" y="204788"/>
                  </a:lnTo>
                  <a:lnTo>
                    <a:pt x="1774032" y="240507"/>
                  </a:lnTo>
                  <a:lnTo>
                    <a:pt x="14930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B4D61E2-DF7E-554B-AC1B-86CD66D18A16}"/>
                </a:ext>
              </a:extLst>
            </p:cNvPr>
            <p:cNvSpPr/>
            <p:nvPr/>
          </p:nvSpPr>
          <p:spPr>
            <a:xfrm>
              <a:off x="6303963" y="2524125"/>
              <a:ext cx="873125" cy="1100138"/>
            </a:xfrm>
            <a:custGeom>
              <a:avLst/>
              <a:gdLst>
                <a:gd name="connsiteX0" fmla="*/ 523875 w 873919"/>
                <a:gd name="connsiteY0" fmla="*/ 823913 h 1100138"/>
                <a:gd name="connsiteX1" fmla="*/ 338137 w 873919"/>
                <a:gd name="connsiteY1" fmla="*/ 497681 h 1100138"/>
                <a:gd name="connsiteX2" fmla="*/ 257175 w 873919"/>
                <a:gd name="connsiteY2" fmla="*/ 371475 h 1100138"/>
                <a:gd name="connsiteX3" fmla="*/ 169069 w 873919"/>
                <a:gd name="connsiteY3" fmla="*/ 245269 h 1100138"/>
                <a:gd name="connsiteX4" fmla="*/ 92869 w 873919"/>
                <a:gd name="connsiteY4" fmla="*/ 150019 h 1100138"/>
                <a:gd name="connsiteX5" fmla="*/ 33337 w 873919"/>
                <a:gd name="connsiteY5" fmla="*/ 76200 h 1100138"/>
                <a:gd name="connsiteX6" fmla="*/ 11906 w 873919"/>
                <a:gd name="connsiteY6" fmla="*/ 54769 h 1100138"/>
                <a:gd name="connsiteX7" fmla="*/ 2381 w 873919"/>
                <a:gd name="connsiteY7" fmla="*/ 33338 h 1100138"/>
                <a:gd name="connsiteX8" fmla="*/ 0 w 873919"/>
                <a:gd name="connsiteY8" fmla="*/ 11906 h 1100138"/>
                <a:gd name="connsiteX9" fmla="*/ 9525 w 873919"/>
                <a:gd name="connsiteY9" fmla="*/ 0 h 1100138"/>
                <a:gd name="connsiteX10" fmla="*/ 33337 w 873919"/>
                <a:gd name="connsiteY10" fmla="*/ 0 h 1100138"/>
                <a:gd name="connsiteX11" fmla="*/ 59531 w 873919"/>
                <a:gd name="connsiteY11" fmla="*/ 11906 h 1100138"/>
                <a:gd name="connsiteX12" fmla="*/ 188119 w 873919"/>
                <a:gd name="connsiteY12" fmla="*/ 107156 h 1100138"/>
                <a:gd name="connsiteX13" fmla="*/ 297656 w 873919"/>
                <a:gd name="connsiteY13" fmla="*/ 185738 h 1100138"/>
                <a:gd name="connsiteX14" fmla="*/ 416719 w 873919"/>
                <a:gd name="connsiteY14" fmla="*/ 280988 h 1100138"/>
                <a:gd name="connsiteX15" fmla="*/ 507206 w 873919"/>
                <a:gd name="connsiteY15" fmla="*/ 350044 h 1100138"/>
                <a:gd name="connsiteX16" fmla="*/ 604837 w 873919"/>
                <a:gd name="connsiteY16" fmla="*/ 433388 h 1100138"/>
                <a:gd name="connsiteX17" fmla="*/ 664369 w 873919"/>
                <a:gd name="connsiteY17" fmla="*/ 488156 h 1100138"/>
                <a:gd name="connsiteX18" fmla="*/ 707231 w 873919"/>
                <a:gd name="connsiteY18" fmla="*/ 540544 h 1100138"/>
                <a:gd name="connsiteX19" fmla="*/ 778669 w 873919"/>
                <a:gd name="connsiteY19" fmla="*/ 657225 h 1100138"/>
                <a:gd name="connsiteX20" fmla="*/ 819150 w 873919"/>
                <a:gd name="connsiteY20" fmla="*/ 742950 h 1100138"/>
                <a:gd name="connsiteX21" fmla="*/ 847725 w 873919"/>
                <a:gd name="connsiteY21" fmla="*/ 819150 h 1100138"/>
                <a:gd name="connsiteX22" fmla="*/ 873919 w 873919"/>
                <a:gd name="connsiteY22" fmla="*/ 947738 h 1100138"/>
                <a:gd name="connsiteX23" fmla="*/ 869156 w 873919"/>
                <a:gd name="connsiteY23" fmla="*/ 973931 h 1100138"/>
                <a:gd name="connsiteX24" fmla="*/ 845344 w 873919"/>
                <a:gd name="connsiteY24" fmla="*/ 1021556 h 1100138"/>
                <a:gd name="connsiteX25" fmla="*/ 812006 w 873919"/>
                <a:gd name="connsiteY25" fmla="*/ 1073944 h 1100138"/>
                <a:gd name="connsiteX26" fmla="*/ 783431 w 873919"/>
                <a:gd name="connsiteY26" fmla="*/ 1095375 h 1100138"/>
                <a:gd name="connsiteX27" fmla="*/ 757237 w 873919"/>
                <a:gd name="connsiteY27" fmla="*/ 1100138 h 1100138"/>
                <a:gd name="connsiteX28" fmla="*/ 723900 w 873919"/>
                <a:gd name="connsiteY28" fmla="*/ 1092994 h 1100138"/>
                <a:gd name="connsiteX29" fmla="*/ 678656 w 873919"/>
                <a:gd name="connsiteY29" fmla="*/ 1066800 h 1100138"/>
                <a:gd name="connsiteX30" fmla="*/ 642937 w 873919"/>
                <a:gd name="connsiteY30" fmla="*/ 1035844 h 1100138"/>
                <a:gd name="connsiteX31" fmla="*/ 604837 w 873919"/>
                <a:gd name="connsiteY31" fmla="*/ 997744 h 1100138"/>
                <a:gd name="connsiteX32" fmla="*/ 523875 w 873919"/>
                <a:gd name="connsiteY32" fmla="*/ 823913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3919" h="1100138">
                  <a:moveTo>
                    <a:pt x="523875" y="823913"/>
                  </a:moveTo>
                  <a:lnTo>
                    <a:pt x="338137" y="497681"/>
                  </a:lnTo>
                  <a:lnTo>
                    <a:pt x="257175" y="371475"/>
                  </a:lnTo>
                  <a:lnTo>
                    <a:pt x="169069" y="245269"/>
                  </a:lnTo>
                  <a:lnTo>
                    <a:pt x="92869" y="150019"/>
                  </a:lnTo>
                  <a:lnTo>
                    <a:pt x="33337" y="76200"/>
                  </a:lnTo>
                  <a:lnTo>
                    <a:pt x="11906" y="54769"/>
                  </a:lnTo>
                  <a:lnTo>
                    <a:pt x="2381" y="33338"/>
                  </a:lnTo>
                  <a:lnTo>
                    <a:pt x="0" y="11906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59531" y="11906"/>
                  </a:lnTo>
                  <a:lnTo>
                    <a:pt x="188119" y="107156"/>
                  </a:lnTo>
                  <a:lnTo>
                    <a:pt x="297656" y="185738"/>
                  </a:lnTo>
                  <a:lnTo>
                    <a:pt x="416719" y="280988"/>
                  </a:lnTo>
                  <a:lnTo>
                    <a:pt x="507206" y="350044"/>
                  </a:lnTo>
                  <a:lnTo>
                    <a:pt x="604837" y="433388"/>
                  </a:lnTo>
                  <a:lnTo>
                    <a:pt x="664369" y="488156"/>
                  </a:lnTo>
                  <a:lnTo>
                    <a:pt x="707231" y="540544"/>
                  </a:lnTo>
                  <a:lnTo>
                    <a:pt x="778669" y="657225"/>
                  </a:lnTo>
                  <a:lnTo>
                    <a:pt x="819150" y="742950"/>
                  </a:lnTo>
                  <a:lnTo>
                    <a:pt x="847725" y="819150"/>
                  </a:lnTo>
                  <a:lnTo>
                    <a:pt x="873919" y="947738"/>
                  </a:lnTo>
                  <a:lnTo>
                    <a:pt x="869156" y="973931"/>
                  </a:lnTo>
                  <a:lnTo>
                    <a:pt x="845344" y="1021556"/>
                  </a:lnTo>
                  <a:lnTo>
                    <a:pt x="812006" y="1073944"/>
                  </a:lnTo>
                  <a:lnTo>
                    <a:pt x="783431" y="1095375"/>
                  </a:lnTo>
                  <a:lnTo>
                    <a:pt x="757237" y="1100138"/>
                  </a:lnTo>
                  <a:lnTo>
                    <a:pt x="723900" y="1092994"/>
                  </a:lnTo>
                  <a:lnTo>
                    <a:pt x="678656" y="1066800"/>
                  </a:lnTo>
                  <a:lnTo>
                    <a:pt x="642937" y="1035844"/>
                  </a:lnTo>
                  <a:lnTo>
                    <a:pt x="604837" y="997744"/>
                  </a:lnTo>
                  <a:lnTo>
                    <a:pt x="523875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EC13BFD-F8E2-5E4A-A2A6-33D5B8C239C6}"/>
                </a:ext>
              </a:extLst>
            </p:cNvPr>
            <p:cNvSpPr/>
            <p:nvPr/>
          </p:nvSpPr>
          <p:spPr>
            <a:xfrm>
              <a:off x="4821238" y="4211638"/>
              <a:ext cx="2289175" cy="1498600"/>
            </a:xfrm>
            <a:custGeom>
              <a:avLst/>
              <a:gdLst>
                <a:gd name="connsiteX0" fmla="*/ 511969 w 2288382"/>
                <a:gd name="connsiteY0" fmla="*/ 359569 h 1497807"/>
                <a:gd name="connsiteX1" fmla="*/ 66675 w 2288382"/>
                <a:gd name="connsiteY1" fmla="*/ 438150 h 1497807"/>
                <a:gd name="connsiteX2" fmla="*/ 0 w 2288382"/>
                <a:gd name="connsiteY2" fmla="*/ 250032 h 1497807"/>
                <a:gd name="connsiteX3" fmla="*/ 152400 w 2288382"/>
                <a:gd name="connsiteY3" fmla="*/ 235744 h 1497807"/>
                <a:gd name="connsiteX4" fmla="*/ 478632 w 2288382"/>
                <a:gd name="connsiteY4" fmla="*/ 192882 h 1497807"/>
                <a:gd name="connsiteX5" fmla="*/ 919163 w 2288382"/>
                <a:gd name="connsiteY5" fmla="*/ 145257 h 1497807"/>
                <a:gd name="connsiteX6" fmla="*/ 1221582 w 2288382"/>
                <a:gd name="connsiteY6" fmla="*/ 114300 h 1497807"/>
                <a:gd name="connsiteX7" fmla="*/ 1562100 w 2288382"/>
                <a:gd name="connsiteY7" fmla="*/ 85725 h 1497807"/>
                <a:gd name="connsiteX8" fmla="*/ 1807369 w 2288382"/>
                <a:gd name="connsiteY8" fmla="*/ 64294 h 1497807"/>
                <a:gd name="connsiteX9" fmla="*/ 1859757 w 2288382"/>
                <a:gd name="connsiteY9" fmla="*/ 35719 h 1497807"/>
                <a:gd name="connsiteX10" fmla="*/ 1928813 w 2288382"/>
                <a:gd name="connsiteY10" fmla="*/ 0 h 1497807"/>
                <a:gd name="connsiteX11" fmla="*/ 1943100 w 2288382"/>
                <a:gd name="connsiteY11" fmla="*/ 2382 h 1497807"/>
                <a:gd name="connsiteX12" fmla="*/ 2016919 w 2288382"/>
                <a:gd name="connsiteY12" fmla="*/ 45244 h 1497807"/>
                <a:gd name="connsiteX13" fmla="*/ 2124075 w 2288382"/>
                <a:gd name="connsiteY13" fmla="*/ 109538 h 1497807"/>
                <a:gd name="connsiteX14" fmla="*/ 2202657 w 2288382"/>
                <a:gd name="connsiteY14" fmla="*/ 171450 h 1497807"/>
                <a:gd name="connsiteX15" fmla="*/ 2243138 w 2288382"/>
                <a:gd name="connsiteY15" fmla="*/ 216694 h 1497807"/>
                <a:gd name="connsiteX16" fmla="*/ 2271713 w 2288382"/>
                <a:gd name="connsiteY16" fmla="*/ 257175 h 1497807"/>
                <a:gd name="connsiteX17" fmla="*/ 2286000 w 2288382"/>
                <a:gd name="connsiteY17" fmla="*/ 288132 h 1497807"/>
                <a:gd name="connsiteX18" fmla="*/ 2288382 w 2288382"/>
                <a:gd name="connsiteY18" fmla="*/ 316707 h 1497807"/>
                <a:gd name="connsiteX19" fmla="*/ 2283619 w 2288382"/>
                <a:gd name="connsiteY19" fmla="*/ 354807 h 1497807"/>
                <a:gd name="connsiteX20" fmla="*/ 2271713 w 2288382"/>
                <a:gd name="connsiteY20" fmla="*/ 376238 h 1497807"/>
                <a:gd name="connsiteX21" fmla="*/ 2238375 w 2288382"/>
                <a:gd name="connsiteY21" fmla="*/ 402432 h 1497807"/>
                <a:gd name="connsiteX22" fmla="*/ 2212182 w 2288382"/>
                <a:gd name="connsiteY22" fmla="*/ 421482 h 1497807"/>
                <a:gd name="connsiteX23" fmla="*/ 2181225 w 2288382"/>
                <a:gd name="connsiteY23" fmla="*/ 452438 h 1497807"/>
                <a:gd name="connsiteX24" fmla="*/ 2164557 w 2288382"/>
                <a:gd name="connsiteY24" fmla="*/ 490538 h 1497807"/>
                <a:gd name="connsiteX25" fmla="*/ 2126457 w 2288382"/>
                <a:gd name="connsiteY25" fmla="*/ 645319 h 1497807"/>
                <a:gd name="connsiteX26" fmla="*/ 2055019 w 2288382"/>
                <a:gd name="connsiteY26" fmla="*/ 969169 h 1497807"/>
                <a:gd name="connsiteX27" fmla="*/ 1990725 w 2288382"/>
                <a:gd name="connsiteY27" fmla="*/ 1269207 h 1497807"/>
                <a:gd name="connsiteX28" fmla="*/ 1969294 w 2288382"/>
                <a:gd name="connsiteY28" fmla="*/ 1350169 h 1497807"/>
                <a:gd name="connsiteX29" fmla="*/ 1947863 w 2288382"/>
                <a:gd name="connsiteY29" fmla="*/ 1407319 h 1497807"/>
                <a:gd name="connsiteX30" fmla="*/ 1924050 w 2288382"/>
                <a:gd name="connsiteY30" fmla="*/ 1447800 h 1497807"/>
                <a:gd name="connsiteX31" fmla="*/ 1895475 w 2288382"/>
                <a:gd name="connsiteY31" fmla="*/ 1476375 h 1497807"/>
                <a:gd name="connsiteX32" fmla="*/ 1866900 w 2288382"/>
                <a:gd name="connsiteY32" fmla="*/ 1488282 h 1497807"/>
                <a:gd name="connsiteX33" fmla="*/ 1840707 w 2288382"/>
                <a:gd name="connsiteY33" fmla="*/ 1495425 h 1497807"/>
                <a:gd name="connsiteX34" fmla="*/ 1800225 w 2288382"/>
                <a:gd name="connsiteY34" fmla="*/ 1497807 h 1497807"/>
                <a:gd name="connsiteX35" fmla="*/ 1766888 w 2288382"/>
                <a:gd name="connsiteY35" fmla="*/ 1495425 h 1497807"/>
                <a:gd name="connsiteX36" fmla="*/ 1738313 w 2288382"/>
                <a:gd name="connsiteY36" fmla="*/ 1488282 h 1497807"/>
                <a:gd name="connsiteX37" fmla="*/ 1716882 w 2288382"/>
                <a:gd name="connsiteY37" fmla="*/ 1481138 h 1497807"/>
                <a:gd name="connsiteX38" fmla="*/ 1702594 w 2288382"/>
                <a:gd name="connsiteY38" fmla="*/ 1464469 h 1497807"/>
                <a:gd name="connsiteX39" fmla="*/ 1688307 w 2288382"/>
                <a:gd name="connsiteY39" fmla="*/ 1428750 h 1497807"/>
                <a:gd name="connsiteX40" fmla="*/ 1685925 w 2288382"/>
                <a:gd name="connsiteY40" fmla="*/ 1352550 h 1497807"/>
                <a:gd name="connsiteX41" fmla="*/ 1726407 w 2288382"/>
                <a:gd name="connsiteY41" fmla="*/ 1233488 h 1497807"/>
                <a:gd name="connsiteX42" fmla="*/ 1793082 w 2288382"/>
                <a:gd name="connsiteY42" fmla="*/ 726282 h 1497807"/>
                <a:gd name="connsiteX43" fmla="*/ 1843088 w 2288382"/>
                <a:gd name="connsiteY43" fmla="*/ 335757 h 1497807"/>
                <a:gd name="connsiteX44" fmla="*/ 1840707 w 2288382"/>
                <a:gd name="connsiteY44" fmla="*/ 304800 h 1497807"/>
                <a:gd name="connsiteX45" fmla="*/ 1826419 w 2288382"/>
                <a:gd name="connsiteY45" fmla="*/ 278607 h 1497807"/>
                <a:gd name="connsiteX46" fmla="*/ 1797844 w 2288382"/>
                <a:gd name="connsiteY46" fmla="*/ 259557 h 1497807"/>
                <a:gd name="connsiteX47" fmla="*/ 1747838 w 2288382"/>
                <a:gd name="connsiteY47" fmla="*/ 245269 h 1497807"/>
                <a:gd name="connsiteX48" fmla="*/ 1576388 w 2288382"/>
                <a:gd name="connsiteY48" fmla="*/ 247650 h 1497807"/>
                <a:gd name="connsiteX49" fmla="*/ 1164432 w 2288382"/>
                <a:gd name="connsiteY49" fmla="*/ 283369 h 1497807"/>
                <a:gd name="connsiteX50" fmla="*/ 759619 w 2288382"/>
                <a:gd name="connsiteY50" fmla="*/ 326232 h 1497807"/>
                <a:gd name="connsiteX51" fmla="*/ 511969 w 2288382"/>
                <a:gd name="connsiteY51" fmla="*/ 359569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88382" h="1497807">
                  <a:moveTo>
                    <a:pt x="511969" y="359569"/>
                  </a:moveTo>
                  <a:lnTo>
                    <a:pt x="66675" y="438150"/>
                  </a:lnTo>
                  <a:lnTo>
                    <a:pt x="0" y="250032"/>
                  </a:lnTo>
                  <a:lnTo>
                    <a:pt x="152400" y="235744"/>
                  </a:lnTo>
                  <a:lnTo>
                    <a:pt x="478632" y="192882"/>
                  </a:lnTo>
                  <a:lnTo>
                    <a:pt x="919163" y="145257"/>
                  </a:lnTo>
                  <a:lnTo>
                    <a:pt x="1221582" y="114300"/>
                  </a:lnTo>
                  <a:lnTo>
                    <a:pt x="1562100" y="85725"/>
                  </a:lnTo>
                  <a:lnTo>
                    <a:pt x="1807369" y="64294"/>
                  </a:lnTo>
                  <a:lnTo>
                    <a:pt x="1859757" y="35719"/>
                  </a:lnTo>
                  <a:lnTo>
                    <a:pt x="1928813" y="0"/>
                  </a:lnTo>
                  <a:lnTo>
                    <a:pt x="1943100" y="2382"/>
                  </a:lnTo>
                  <a:lnTo>
                    <a:pt x="2016919" y="45244"/>
                  </a:lnTo>
                  <a:lnTo>
                    <a:pt x="2124075" y="109538"/>
                  </a:lnTo>
                  <a:lnTo>
                    <a:pt x="2202657" y="171450"/>
                  </a:lnTo>
                  <a:lnTo>
                    <a:pt x="2243138" y="216694"/>
                  </a:lnTo>
                  <a:lnTo>
                    <a:pt x="2271713" y="257175"/>
                  </a:lnTo>
                  <a:lnTo>
                    <a:pt x="2286000" y="288132"/>
                  </a:lnTo>
                  <a:lnTo>
                    <a:pt x="2288382" y="316707"/>
                  </a:lnTo>
                  <a:lnTo>
                    <a:pt x="2283619" y="354807"/>
                  </a:lnTo>
                  <a:lnTo>
                    <a:pt x="2271713" y="376238"/>
                  </a:lnTo>
                  <a:lnTo>
                    <a:pt x="2238375" y="402432"/>
                  </a:lnTo>
                  <a:lnTo>
                    <a:pt x="2212182" y="421482"/>
                  </a:lnTo>
                  <a:lnTo>
                    <a:pt x="2181225" y="452438"/>
                  </a:lnTo>
                  <a:lnTo>
                    <a:pt x="2164557" y="490538"/>
                  </a:lnTo>
                  <a:lnTo>
                    <a:pt x="2126457" y="645319"/>
                  </a:lnTo>
                  <a:lnTo>
                    <a:pt x="2055019" y="969169"/>
                  </a:lnTo>
                  <a:lnTo>
                    <a:pt x="1990725" y="1269207"/>
                  </a:lnTo>
                  <a:lnTo>
                    <a:pt x="1969294" y="1350169"/>
                  </a:lnTo>
                  <a:lnTo>
                    <a:pt x="1947863" y="1407319"/>
                  </a:lnTo>
                  <a:lnTo>
                    <a:pt x="1924050" y="1447800"/>
                  </a:lnTo>
                  <a:lnTo>
                    <a:pt x="1895475" y="1476375"/>
                  </a:lnTo>
                  <a:lnTo>
                    <a:pt x="1866900" y="1488282"/>
                  </a:lnTo>
                  <a:lnTo>
                    <a:pt x="1840707" y="1495425"/>
                  </a:lnTo>
                  <a:lnTo>
                    <a:pt x="1800225" y="1497807"/>
                  </a:lnTo>
                  <a:lnTo>
                    <a:pt x="1766888" y="1495425"/>
                  </a:lnTo>
                  <a:lnTo>
                    <a:pt x="1738313" y="1488282"/>
                  </a:lnTo>
                  <a:lnTo>
                    <a:pt x="1716882" y="1481138"/>
                  </a:lnTo>
                  <a:lnTo>
                    <a:pt x="1702594" y="1464469"/>
                  </a:lnTo>
                  <a:lnTo>
                    <a:pt x="1688307" y="1428750"/>
                  </a:lnTo>
                  <a:lnTo>
                    <a:pt x="1685925" y="1352550"/>
                  </a:lnTo>
                  <a:lnTo>
                    <a:pt x="1726407" y="1233488"/>
                  </a:lnTo>
                  <a:lnTo>
                    <a:pt x="1793082" y="726282"/>
                  </a:lnTo>
                  <a:lnTo>
                    <a:pt x="1843088" y="335757"/>
                  </a:lnTo>
                  <a:lnTo>
                    <a:pt x="1840707" y="304800"/>
                  </a:lnTo>
                  <a:lnTo>
                    <a:pt x="1826419" y="278607"/>
                  </a:lnTo>
                  <a:lnTo>
                    <a:pt x="1797844" y="259557"/>
                  </a:lnTo>
                  <a:lnTo>
                    <a:pt x="1747838" y="245269"/>
                  </a:lnTo>
                  <a:lnTo>
                    <a:pt x="1576388" y="247650"/>
                  </a:lnTo>
                  <a:lnTo>
                    <a:pt x="1164432" y="283369"/>
                  </a:lnTo>
                  <a:lnTo>
                    <a:pt x="759619" y="326232"/>
                  </a:lnTo>
                  <a:lnTo>
                    <a:pt x="511969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137B910-ECD2-9147-B6D4-F6A1CAF0D9D4}"/>
                </a:ext>
              </a:extLst>
            </p:cNvPr>
            <p:cNvSpPr/>
            <p:nvPr/>
          </p:nvSpPr>
          <p:spPr>
            <a:xfrm>
              <a:off x="4962525" y="5411788"/>
              <a:ext cx="1662113" cy="311150"/>
            </a:xfrm>
            <a:custGeom>
              <a:avLst/>
              <a:gdLst>
                <a:gd name="connsiteX0" fmla="*/ 492919 w 1662113"/>
                <a:gd name="connsiteY0" fmla="*/ 233363 h 309563"/>
                <a:gd name="connsiteX1" fmla="*/ 21431 w 1662113"/>
                <a:gd name="connsiteY1" fmla="*/ 309563 h 309563"/>
                <a:gd name="connsiteX2" fmla="*/ 0 w 1662113"/>
                <a:gd name="connsiteY2" fmla="*/ 100013 h 309563"/>
                <a:gd name="connsiteX3" fmla="*/ 147638 w 1662113"/>
                <a:gd name="connsiteY3" fmla="*/ 83344 h 309563"/>
                <a:gd name="connsiteX4" fmla="*/ 411956 w 1662113"/>
                <a:gd name="connsiteY4" fmla="*/ 52388 h 309563"/>
                <a:gd name="connsiteX5" fmla="*/ 721519 w 1662113"/>
                <a:gd name="connsiteY5" fmla="*/ 23813 h 309563"/>
                <a:gd name="connsiteX6" fmla="*/ 1000125 w 1662113"/>
                <a:gd name="connsiteY6" fmla="*/ 7144 h 309563"/>
                <a:gd name="connsiteX7" fmla="*/ 1209675 w 1662113"/>
                <a:gd name="connsiteY7" fmla="*/ 0 h 309563"/>
                <a:gd name="connsiteX8" fmla="*/ 1428750 w 1662113"/>
                <a:gd name="connsiteY8" fmla="*/ 0 h 309563"/>
                <a:gd name="connsiteX9" fmla="*/ 1650206 w 1662113"/>
                <a:gd name="connsiteY9" fmla="*/ 2382 h 309563"/>
                <a:gd name="connsiteX10" fmla="*/ 1662113 w 1662113"/>
                <a:gd name="connsiteY10" fmla="*/ 192882 h 309563"/>
                <a:gd name="connsiteX11" fmla="*/ 1478756 w 1662113"/>
                <a:gd name="connsiteY11" fmla="*/ 178594 h 309563"/>
                <a:gd name="connsiteX12" fmla="*/ 1135856 w 1662113"/>
                <a:gd name="connsiteY12" fmla="*/ 183357 h 309563"/>
                <a:gd name="connsiteX13" fmla="*/ 892969 w 1662113"/>
                <a:gd name="connsiteY13" fmla="*/ 195263 h 309563"/>
                <a:gd name="connsiteX14" fmla="*/ 711994 w 1662113"/>
                <a:gd name="connsiteY14" fmla="*/ 211932 h 309563"/>
                <a:gd name="connsiteX15" fmla="*/ 492919 w 1662113"/>
                <a:gd name="connsiteY15" fmla="*/ 23336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2113" h="309563">
                  <a:moveTo>
                    <a:pt x="492919" y="233363"/>
                  </a:moveTo>
                  <a:lnTo>
                    <a:pt x="21431" y="309563"/>
                  </a:lnTo>
                  <a:lnTo>
                    <a:pt x="0" y="100013"/>
                  </a:lnTo>
                  <a:lnTo>
                    <a:pt x="147638" y="83344"/>
                  </a:lnTo>
                  <a:lnTo>
                    <a:pt x="411956" y="52388"/>
                  </a:lnTo>
                  <a:lnTo>
                    <a:pt x="721519" y="23813"/>
                  </a:lnTo>
                  <a:lnTo>
                    <a:pt x="1000125" y="7144"/>
                  </a:lnTo>
                  <a:lnTo>
                    <a:pt x="1209675" y="0"/>
                  </a:lnTo>
                  <a:lnTo>
                    <a:pt x="1428750" y="0"/>
                  </a:lnTo>
                  <a:lnTo>
                    <a:pt x="1650206" y="2382"/>
                  </a:lnTo>
                  <a:lnTo>
                    <a:pt x="1662113" y="192882"/>
                  </a:lnTo>
                  <a:lnTo>
                    <a:pt x="1478756" y="178594"/>
                  </a:lnTo>
                  <a:lnTo>
                    <a:pt x="1135856" y="183357"/>
                  </a:lnTo>
                  <a:lnTo>
                    <a:pt x="892969" y="195263"/>
                  </a:lnTo>
                  <a:lnTo>
                    <a:pt x="711994" y="211932"/>
                  </a:lnTo>
                  <a:lnTo>
                    <a:pt x="4929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4292651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699181D-0E45-384D-A191-EA2AC7C53431}"/>
              </a:ext>
            </a:extLst>
          </p:cNvPr>
          <p:cNvSpPr/>
          <p:nvPr/>
        </p:nvSpPr>
        <p:spPr>
          <a:xfrm>
            <a:off x="3228975" y="1458913"/>
            <a:ext cx="904875" cy="1768475"/>
          </a:xfrm>
          <a:custGeom>
            <a:avLst/>
            <a:gdLst>
              <a:gd name="connsiteX0" fmla="*/ 733425 w 904875"/>
              <a:gd name="connsiteY0" fmla="*/ 633413 h 1766888"/>
              <a:gd name="connsiteX1" fmla="*/ 778669 w 904875"/>
              <a:gd name="connsiteY1" fmla="*/ 516732 h 1766888"/>
              <a:gd name="connsiteX2" fmla="*/ 816769 w 904875"/>
              <a:gd name="connsiteY2" fmla="*/ 421482 h 1766888"/>
              <a:gd name="connsiteX3" fmla="*/ 826294 w 904875"/>
              <a:gd name="connsiteY3" fmla="*/ 404813 h 1766888"/>
              <a:gd name="connsiteX4" fmla="*/ 852488 w 904875"/>
              <a:gd name="connsiteY4" fmla="*/ 383382 h 1766888"/>
              <a:gd name="connsiteX5" fmla="*/ 881063 w 904875"/>
              <a:gd name="connsiteY5" fmla="*/ 350044 h 1766888"/>
              <a:gd name="connsiteX6" fmla="*/ 897731 w 904875"/>
              <a:gd name="connsiteY6" fmla="*/ 323850 h 1766888"/>
              <a:gd name="connsiteX7" fmla="*/ 904875 w 904875"/>
              <a:gd name="connsiteY7" fmla="*/ 292894 h 1766888"/>
              <a:gd name="connsiteX8" fmla="*/ 904875 w 904875"/>
              <a:gd name="connsiteY8" fmla="*/ 276225 h 1766888"/>
              <a:gd name="connsiteX9" fmla="*/ 888206 w 904875"/>
              <a:gd name="connsiteY9" fmla="*/ 242888 h 1766888"/>
              <a:gd name="connsiteX10" fmla="*/ 862013 w 904875"/>
              <a:gd name="connsiteY10" fmla="*/ 202407 h 1766888"/>
              <a:gd name="connsiteX11" fmla="*/ 826294 w 904875"/>
              <a:gd name="connsiteY11" fmla="*/ 159544 h 1766888"/>
              <a:gd name="connsiteX12" fmla="*/ 785813 w 904875"/>
              <a:gd name="connsiteY12" fmla="*/ 126207 h 1766888"/>
              <a:gd name="connsiteX13" fmla="*/ 733425 w 904875"/>
              <a:gd name="connsiteY13" fmla="*/ 88107 h 1766888"/>
              <a:gd name="connsiteX14" fmla="*/ 683419 w 904875"/>
              <a:gd name="connsiteY14" fmla="*/ 59532 h 1766888"/>
              <a:gd name="connsiteX15" fmla="*/ 626269 w 904875"/>
              <a:gd name="connsiteY15" fmla="*/ 26194 h 1766888"/>
              <a:gd name="connsiteX16" fmla="*/ 590550 w 904875"/>
              <a:gd name="connsiteY16" fmla="*/ 9525 h 1766888"/>
              <a:gd name="connsiteX17" fmla="*/ 550069 w 904875"/>
              <a:gd name="connsiteY17" fmla="*/ 0 h 1766888"/>
              <a:gd name="connsiteX18" fmla="*/ 511969 w 904875"/>
              <a:gd name="connsiteY18" fmla="*/ 0 h 1766888"/>
              <a:gd name="connsiteX19" fmla="*/ 483394 w 904875"/>
              <a:gd name="connsiteY19" fmla="*/ 4763 h 1766888"/>
              <a:gd name="connsiteX20" fmla="*/ 466725 w 904875"/>
              <a:gd name="connsiteY20" fmla="*/ 11907 h 1766888"/>
              <a:gd name="connsiteX21" fmla="*/ 464344 w 904875"/>
              <a:gd name="connsiteY21" fmla="*/ 21432 h 1766888"/>
              <a:gd name="connsiteX22" fmla="*/ 471488 w 904875"/>
              <a:gd name="connsiteY22" fmla="*/ 35719 h 1766888"/>
              <a:gd name="connsiteX23" fmla="*/ 488156 w 904875"/>
              <a:gd name="connsiteY23" fmla="*/ 57150 h 1766888"/>
              <a:gd name="connsiteX24" fmla="*/ 523875 w 904875"/>
              <a:gd name="connsiteY24" fmla="*/ 85725 h 1766888"/>
              <a:gd name="connsiteX25" fmla="*/ 542925 w 904875"/>
              <a:gd name="connsiteY25" fmla="*/ 102394 h 1766888"/>
              <a:gd name="connsiteX26" fmla="*/ 554831 w 904875"/>
              <a:gd name="connsiteY26" fmla="*/ 119063 h 1766888"/>
              <a:gd name="connsiteX27" fmla="*/ 566738 w 904875"/>
              <a:gd name="connsiteY27" fmla="*/ 142875 h 1766888"/>
              <a:gd name="connsiteX28" fmla="*/ 576263 w 904875"/>
              <a:gd name="connsiteY28" fmla="*/ 166688 h 1766888"/>
              <a:gd name="connsiteX29" fmla="*/ 581025 w 904875"/>
              <a:gd name="connsiteY29" fmla="*/ 195263 h 1766888"/>
              <a:gd name="connsiteX30" fmla="*/ 578644 w 904875"/>
              <a:gd name="connsiteY30" fmla="*/ 238125 h 1766888"/>
              <a:gd name="connsiteX31" fmla="*/ 573881 w 904875"/>
              <a:gd name="connsiteY31" fmla="*/ 283369 h 1766888"/>
              <a:gd name="connsiteX32" fmla="*/ 552450 w 904875"/>
              <a:gd name="connsiteY32" fmla="*/ 381000 h 1766888"/>
              <a:gd name="connsiteX33" fmla="*/ 514350 w 904875"/>
              <a:gd name="connsiteY33" fmla="*/ 526257 h 1766888"/>
              <a:gd name="connsiteX34" fmla="*/ 450056 w 904875"/>
              <a:gd name="connsiteY34" fmla="*/ 719138 h 1766888"/>
              <a:gd name="connsiteX35" fmla="*/ 402431 w 904875"/>
              <a:gd name="connsiteY35" fmla="*/ 869157 h 1766888"/>
              <a:gd name="connsiteX36" fmla="*/ 354806 w 904875"/>
              <a:gd name="connsiteY36" fmla="*/ 1023938 h 1766888"/>
              <a:gd name="connsiteX37" fmla="*/ 323850 w 904875"/>
              <a:gd name="connsiteY37" fmla="*/ 1128713 h 1766888"/>
              <a:gd name="connsiteX38" fmla="*/ 200025 w 904875"/>
              <a:gd name="connsiteY38" fmla="*/ 1385888 h 1766888"/>
              <a:gd name="connsiteX39" fmla="*/ 147638 w 904875"/>
              <a:gd name="connsiteY39" fmla="*/ 1476375 h 1766888"/>
              <a:gd name="connsiteX40" fmla="*/ 109538 w 904875"/>
              <a:gd name="connsiteY40" fmla="*/ 1531144 h 1766888"/>
              <a:gd name="connsiteX41" fmla="*/ 69056 w 904875"/>
              <a:gd name="connsiteY41" fmla="*/ 1581150 h 1766888"/>
              <a:gd name="connsiteX42" fmla="*/ 45244 w 904875"/>
              <a:gd name="connsiteY42" fmla="*/ 1607344 h 1766888"/>
              <a:gd name="connsiteX43" fmla="*/ 19050 w 904875"/>
              <a:gd name="connsiteY43" fmla="*/ 1631157 h 1766888"/>
              <a:gd name="connsiteX44" fmla="*/ 7144 w 904875"/>
              <a:gd name="connsiteY44" fmla="*/ 1664494 h 1766888"/>
              <a:gd name="connsiteX45" fmla="*/ 0 w 904875"/>
              <a:gd name="connsiteY45" fmla="*/ 1704975 h 1766888"/>
              <a:gd name="connsiteX46" fmla="*/ 2381 w 904875"/>
              <a:gd name="connsiteY46" fmla="*/ 1738313 h 1766888"/>
              <a:gd name="connsiteX47" fmla="*/ 9525 w 904875"/>
              <a:gd name="connsiteY47" fmla="*/ 1754982 h 1766888"/>
              <a:gd name="connsiteX48" fmla="*/ 19050 w 904875"/>
              <a:gd name="connsiteY48" fmla="*/ 1762125 h 1766888"/>
              <a:gd name="connsiteX49" fmla="*/ 35719 w 904875"/>
              <a:gd name="connsiteY49" fmla="*/ 1766888 h 1766888"/>
              <a:gd name="connsiteX50" fmla="*/ 73819 w 904875"/>
              <a:gd name="connsiteY50" fmla="*/ 1764507 h 1766888"/>
              <a:gd name="connsiteX51" fmla="*/ 116681 w 904875"/>
              <a:gd name="connsiteY51" fmla="*/ 1750219 h 1766888"/>
              <a:gd name="connsiteX52" fmla="*/ 211931 w 904875"/>
              <a:gd name="connsiteY52" fmla="*/ 1671638 h 1766888"/>
              <a:gd name="connsiteX53" fmla="*/ 283369 w 904875"/>
              <a:gd name="connsiteY53" fmla="*/ 1583532 h 1766888"/>
              <a:gd name="connsiteX54" fmla="*/ 347663 w 904875"/>
              <a:gd name="connsiteY54" fmla="*/ 1493044 h 1766888"/>
              <a:gd name="connsiteX55" fmla="*/ 404813 w 904875"/>
              <a:gd name="connsiteY55" fmla="*/ 1397794 h 1766888"/>
              <a:gd name="connsiteX56" fmla="*/ 445294 w 904875"/>
              <a:gd name="connsiteY56" fmla="*/ 1323975 h 1766888"/>
              <a:gd name="connsiteX57" fmla="*/ 483394 w 904875"/>
              <a:gd name="connsiteY57" fmla="*/ 1245394 h 1766888"/>
              <a:gd name="connsiteX58" fmla="*/ 604838 w 904875"/>
              <a:gd name="connsiteY58" fmla="*/ 966788 h 1766888"/>
              <a:gd name="connsiteX59" fmla="*/ 697706 w 904875"/>
              <a:gd name="connsiteY59" fmla="*/ 726282 h 1766888"/>
              <a:gd name="connsiteX60" fmla="*/ 733425 w 904875"/>
              <a:gd name="connsiteY60" fmla="*/ 633413 h 1766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904875" h="1766888">
                <a:moveTo>
                  <a:pt x="733425" y="633413"/>
                </a:moveTo>
                <a:lnTo>
                  <a:pt x="778669" y="516732"/>
                </a:lnTo>
                <a:lnTo>
                  <a:pt x="816769" y="421482"/>
                </a:lnTo>
                <a:lnTo>
                  <a:pt x="826294" y="404813"/>
                </a:lnTo>
                <a:lnTo>
                  <a:pt x="852488" y="383382"/>
                </a:lnTo>
                <a:lnTo>
                  <a:pt x="881063" y="350044"/>
                </a:lnTo>
                <a:lnTo>
                  <a:pt x="897731" y="323850"/>
                </a:lnTo>
                <a:lnTo>
                  <a:pt x="904875" y="292894"/>
                </a:lnTo>
                <a:lnTo>
                  <a:pt x="904875" y="276225"/>
                </a:lnTo>
                <a:lnTo>
                  <a:pt x="888206" y="242888"/>
                </a:lnTo>
                <a:lnTo>
                  <a:pt x="862013" y="202407"/>
                </a:lnTo>
                <a:lnTo>
                  <a:pt x="826294" y="159544"/>
                </a:lnTo>
                <a:lnTo>
                  <a:pt x="785813" y="126207"/>
                </a:lnTo>
                <a:lnTo>
                  <a:pt x="733425" y="88107"/>
                </a:lnTo>
                <a:lnTo>
                  <a:pt x="683419" y="59532"/>
                </a:lnTo>
                <a:lnTo>
                  <a:pt x="626269" y="26194"/>
                </a:lnTo>
                <a:lnTo>
                  <a:pt x="590550" y="9525"/>
                </a:lnTo>
                <a:lnTo>
                  <a:pt x="550069" y="0"/>
                </a:lnTo>
                <a:lnTo>
                  <a:pt x="511969" y="0"/>
                </a:lnTo>
                <a:lnTo>
                  <a:pt x="483394" y="4763"/>
                </a:lnTo>
                <a:lnTo>
                  <a:pt x="466725" y="11907"/>
                </a:lnTo>
                <a:lnTo>
                  <a:pt x="464344" y="21432"/>
                </a:lnTo>
                <a:lnTo>
                  <a:pt x="471488" y="35719"/>
                </a:lnTo>
                <a:lnTo>
                  <a:pt x="488156" y="57150"/>
                </a:lnTo>
                <a:lnTo>
                  <a:pt x="523875" y="85725"/>
                </a:lnTo>
                <a:lnTo>
                  <a:pt x="542925" y="102394"/>
                </a:lnTo>
                <a:lnTo>
                  <a:pt x="554831" y="119063"/>
                </a:lnTo>
                <a:lnTo>
                  <a:pt x="566738" y="142875"/>
                </a:lnTo>
                <a:lnTo>
                  <a:pt x="576263" y="166688"/>
                </a:lnTo>
                <a:lnTo>
                  <a:pt x="581025" y="195263"/>
                </a:lnTo>
                <a:lnTo>
                  <a:pt x="578644" y="238125"/>
                </a:lnTo>
                <a:lnTo>
                  <a:pt x="573881" y="283369"/>
                </a:lnTo>
                <a:lnTo>
                  <a:pt x="552450" y="381000"/>
                </a:lnTo>
                <a:lnTo>
                  <a:pt x="514350" y="526257"/>
                </a:lnTo>
                <a:lnTo>
                  <a:pt x="450056" y="719138"/>
                </a:lnTo>
                <a:lnTo>
                  <a:pt x="402431" y="869157"/>
                </a:lnTo>
                <a:lnTo>
                  <a:pt x="354806" y="1023938"/>
                </a:lnTo>
                <a:lnTo>
                  <a:pt x="323850" y="1128713"/>
                </a:lnTo>
                <a:lnTo>
                  <a:pt x="200025" y="1385888"/>
                </a:lnTo>
                <a:lnTo>
                  <a:pt x="147638" y="1476375"/>
                </a:lnTo>
                <a:lnTo>
                  <a:pt x="109538" y="1531144"/>
                </a:lnTo>
                <a:lnTo>
                  <a:pt x="69056" y="1581150"/>
                </a:lnTo>
                <a:lnTo>
                  <a:pt x="45244" y="1607344"/>
                </a:lnTo>
                <a:lnTo>
                  <a:pt x="19050" y="1631157"/>
                </a:lnTo>
                <a:lnTo>
                  <a:pt x="7144" y="1664494"/>
                </a:lnTo>
                <a:lnTo>
                  <a:pt x="0" y="1704975"/>
                </a:lnTo>
                <a:lnTo>
                  <a:pt x="2381" y="1738313"/>
                </a:lnTo>
                <a:lnTo>
                  <a:pt x="9525" y="1754982"/>
                </a:lnTo>
                <a:lnTo>
                  <a:pt x="19050" y="1762125"/>
                </a:lnTo>
                <a:lnTo>
                  <a:pt x="35719" y="1766888"/>
                </a:lnTo>
                <a:lnTo>
                  <a:pt x="73819" y="1764507"/>
                </a:lnTo>
                <a:lnTo>
                  <a:pt x="116681" y="1750219"/>
                </a:lnTo>
                <a:lnTo>
                  <a:pt x="211931" y="1671638"/>
                </a:lnTo>
                <a:lnTo>
                  <a:pt x="283369" y="1583532"/>
                </a:lnTo>
                <a:lnTo>
                  <a:pt x="347663" y="1493044"/>
                </a:lnTo>
                <a:lnTo>
                  <a:pt x="404813" y="1397794"/>
                </a:lnTo>
                <a:lnTo>
                  <a:pt x="445294" y="1323975"/>
                </a:lnTo>
                <a:lnTo>
                  <a:pt x="483394" y="1245394"/>
                </a:lnTo>
                <a:lnTo>
                  <a:pt x="604838" y="966788"/>
                </a:lnTo>
                <a:lnTo>
                  <a:pt x="697706" y="726282"/>
                </a:lnTo>
                <a:lnTo>
                  <a:pt x="733425" y="633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4F378723-CAB9-724D-99DE-E60235ACAA1B}"/>
              </a:ext>
            </a:extLst>
          </p:cNvPr>
          <p:cNvSpPr/>
          <p:nvPr/>
        </p:nvSpPr>
        <p:spPr>
          <a:xfrm>
            <a:off x="5005388" y="1781175"/>
            <a:ext cx="1793875" cy="420688"/>
          </a:xfrm>
          <a:custGeom>
            <a:avLst/>
            <a:gdLst>
              <a:gd name="connsiteX0" fmla="*/ 879327 w 1793727"/>
              <a:gd name="connsiteY0" fmla="*/ 288099 h 420875"/>
              <a:gd name="connsiteX1" fmla="*/ 1009597 w 1793727"/>
              <a:gd name="connsiteY1" fmla="*/ 265552 h 420875"/>
              <a:gd name="connsiteX2" fmla="*/ 1147384 w 1793727"/>
              <a:gd name="connsiteY2" fmla="*/ 245510 h 420875"/>
              <a:gd name="connsiteX3" fmla="*/ 1275149 w 1793727"/>
              <a:gd name="connsiteY3" fmla="*/ 230479 h 420875"/>
              <a:gd name="connsiteX4" fmla="*/ 1332769 w 1793727"/>
              <a:gd name="connsiteY4" fmla="*/ 225469 h 420875"/>
              <a:gd name="connsiteX5" fmla="*/ 1357821 w 1793727"/>
              <a:gd name="connsiteY5" fmla="*/ 225469 h 420875"/>
              <a:gd name="connsiteX6" fmla="*/ 1385378 w 1793727"/>
              <a:gd name="connsiteY6" fmla="*/ 230479 h 420875"/>
              <a:gd name="connsiteX7" fmla="*/ 1402915 w 1793727"/>
              <a:gd name="connsiteY7" fmla="*/ 237995 h 420875"/>
              <a:gd name="connsiteX8" fmla="*/ 1698529 w 1793727"/>
              <a:gd name="connsiteY8" fmla="*/ 380791 h 420875"/>
              <a:gd name="connsiteX9" fmla="*/ 1743623 w 1793727"/>
              <a:gd name="connsiteY9" fmla="*/ 363255 h 420875"/>
              <a:gd name="connsiteX10" fmla="*/ 1768675 w 1793727"/>
              <a:gd name="connsiteY10" fmla="*/ 348224 h 420875"/>
              <a:gd name="connsiteX11" fmla="*/ 1786211 w 1793727"/>
              <a:gd name="connsiteY11" fmla="*/ 328182 h 420875"/>
              <a:gd name="connsiteX12" fmla="*/ 1791221 w 1793727"/>
              <a:gd name="connsiteY12" fmla="*/ 318161 h 420875"/>
              <a:gd name="connsiteX13" fmla="*/ 1793727 w 1793727"/>
              <a:gd name="connsiteY13" fmla="*/ 295614 h 420875"/>
              <a:gd name="connsiteX14" fmla="*/ 1786211 w 1793727"/>
              <a:gd name="connsiteY14" fmla="*/ 273067 h 420875"/>
              <a:gd name="connsiteX15" fmla="*/ 1766169 w 1793727"/>
              <a:gd name="connsiteY15" fmla="*/ 240500 h 420875"/>
              <a:gd name="connsiteX16" fmla="*/ 1738612 w 1793727"/>
              <a:gd name="connsiteY16" fmla="*/ 212943 h 420875"/>
              <a:gd name="connsiteX17" fmla="*/ 1673477 w 1793727"/>
              <a:gd name="connsiteY17" fmla="*/ 137786 h 420875"/>
              <a:gd name="connsiteX18" fmla="*/ 1610847 w 1793727"/>
              <a:gd name="connsiteY18" fmla="*/ 77661 h 420875"/>
              <a:gd name="connsiteX19" fmla="*/ 1540701 w 1793727"/>
              <a:gd name="connsiteY19" fmla="*/ 22547 h 420875"/>
              <a:gd name="connsiteX20" fmla="*/ 1505628 w 1793727"/>
              <a:gd name="connsiteY20" fmla="*/ 0 h 420875"/>
              <a:gd name="connsiteX21" fmla="*/ 1483081 w 1793727"/>
              <a:gd name="connsiteY21" fmla="*/ 10021 h 420875"/>
              <a:gd name="connsiteX22" fmla="*/ 1420451 w 1793727"/>
              <a:gd name="connsiteY22" fmla="*/ 35073 h 420875"/>
              <a:gd name="connsiteX23" fmla="*/ 1337779 w 1793727"/>
              <a:gd name="connsiteY23" fmla="*/ 60125 h 420875"/>
              <a:gd name="connsiteX24" fmla="*/ 1247592 w 1793727"/>
              <a:gd name="connsiteY24" fmla="*/ 70146 h 420875"/>
              <a:gd name="connsiteX25" fmla="*/ 1099785 w 1793727"/>
              <a:gd name="connsiteY25" fmla="*/ 87682 h 420875"/>
              <a:gd name="connsiteX26" fmla="*/ 921915 w 1793727"/>
              <a:gd name="connsiteY26" fmla="*/ 112734 h 420875"/>
              <a:gd name="connsiteX27" fmla="*/ 751561 w 1793727"/>
              <a:gd name="connsiteY27" fmla="*/ 140292 h 420875"/>
              <a:gd name="connsiteX28" fmla="*/ 633817 w 1793727"/>
              <a:gd name="connsiteY28" fmla="*/ 162838 h 420875"/>
              <a:gd name="connsiteX29" fmla="*/ 511061 w 1793727"/>
              <a:gd name="connsiteY29" fmla="*/ 185385 h 420875"/>
              <a:gd name="connsiteX30" fmla="*/ 433400 w 1793727"/>
              <a:gd name="connsiteY30" fmla="*/ 197911 h 420875"/>
              <a:gd name="connsiteX31" fmla="*/ 360749 w 1793727"/>
              <a:gd name="connsiteY31" fmla="*/ 205427 h 420875"/>
              <a:gd name="connsiteX32" fmla="*/ 295614 w 1793727"/>
              <a:gd name="connsiteY32" fmla="*/ 205427 h 420875"/>
              <a:gd name="connsiteX33" fmla="*/ 255531 w 1793727"/>
              <a:gd name="connsiteY33" fmla="*/ 202922 h 420875"/>
              <a:gd name="connsiteX34" fmla="*/ 207932 w 1793727"/>
              <a:gd name="connsiteY34" fmla="*/ 192901 h 420875"/>
              <a:gd name="connsiteX35" fmla="*/ 167848 w 1793727"/>
              <a:gd name="connsiteY35" fmla="*/ 175364 h 420875"/>
              <a:gd name="connsiteX36" fmla="*/ 127765 w 1793727"/>
              <a:gd name="connsiteY36" fmla="*/ 152818 h 420875"/>
              <a:gd name="connsiteX37" fmla="*/ 87682 w 1793727"/>
              <a:gd name="connsiteY37" fmla="*/ 120250 h 420875"/>
              <a:gd name="connsiteX38" fmla="*/ 55114 w 1793727"/>
              <a:gd name="connsiteY38" fmla="*/ 90187 h 420875"/>
              <a:gd name="connsiteX39" fmla="*/ 27557 w 1793727"/>
              <a:gd name="connsiteY39" fmla="*/ 77661 h 420875"/>
              <a:gd name="connsiteX40" fmla="*/ 10020 w 1793727"/>
              <a:gd name="connsiteY40" fmla="*/ 77661 h 420875"/>
              <a:gd name="connsiteX41" fmla="*/ 0 w 1793727"/>
              <a:gd name="connsiteY41" fmla="*/ 85177 h 420875"/>
              <a:gd name="connsiteX42" fmla="*/ 0 w 1793727"/>
              <a:gd name="connsiteY42" fmla="*/ 110229 h 420875"/>
              <a:gd name="connsiteX43" fmla="*/ 17536 w 1793727"/>
              <a:gd name="connsiteY43" fmla="*/ 152818 h 420875"/>
              <a:gd name="connsiteX44" fmla="*/ 57619 w 1793727"/>
              <a:gd name="connsiteY44" fmla="*/ 217953 h 420875"/>
              <a:gd name="connsiteX45" fmla="*/ 95197 w 1793727"/>
              <a:gd name="connsiteY45" fmla="*/ 270562 h 420875"/>
              <a:gd name="connsiteX46" fmla="*/ 145301 w 1793727"/>
              <a:gd name="connsiteY46" fmla="*/ 323172 h 420875"/>
              <a:gd name="connsiteX47" fmla="*/ 187890 w 1793727"/>
              <a:gd name="connsiteY47" fmla="*/ 358244 h 420875"/>
              <a:gd name="connsiteX48" fmla="*/ 225468 w 1793727"/>
              <a:gd name="connsiteY48" fmla="*/ 383297 h 420875"/>
              <a:gd name="connsiteX49" fmla="*/ 260541 w 1793727"/>
              <a:gd name="connsiteY49" fmla="*/ 400833 h 420875"/>
              <a:gd name="connsiteX50" fmla="*/ 295614 w 1793727"/>
              <a:gd name="connsiteY50" fmla="*/ 415864 h 420875"/>
              <a:gd name="connsiteX51" fmla="*/ 320666 w 1793727"/>
              <a:gd name="connsiteY51" fmla="*/ 420875 h 420875"/>
              <a:gd name="connsiteX52" fmla="*/ 385801 w 1793727"/>
              <a:gd name="connsiteY52" fmla="*/ 398328 h 420875"/>
              <a:gd name="connsiteX53" fmla="*/ 538619 w 1793727"/>
              <a:gd name="connsiteY53" fmla="*/ 358244 h 420875"/>
              <a:gd name="connsiteX54" fmla="*/ 628806 w 1793727"/>
              <a:gd name="connsiteY54" fmla="*/ 335698 h 420875"/>
              <a:gd name="connsiteX55" fmla="*/ 774108 w 1793727"/>
              <a:gd name="connsiteY55" fmla="*/ 305635 h 420875"/>
              <a:gd name="connsiteX56" fmla="*/ 879327 w 1793727"/>
              <a:gd name="connsiteY56" fmla="*/ 288099 h 4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793727" h="420875">
                <a:moveTo>
                  <a:pt x="879327" y="288099"/>
                </a:moveTo>
                <a:lnTo>
                  <a:pt x="1009597" y="265552"/>
                </a:lnTo>
                <a:lnTo>
                  <a:pt x="1147384" y="245510"/>
                </a:lnTo>
                <a:lnTo>
                  <a:pt x="1275149" y="230479"/>
                </a:lnTo>
                <a:lnTo>
                  <a:pt x="1332769" y="225469"/>
                </a:lnTo>
                <a:lnTo>
                  <a:pt x="1357821" y="225469"/>
                </a:lnTo>
                <a:lnTo>
                  <a:pt x="1385378" y="230479"/>
                </a:lnTo>
                <a:lnTo>
                  <a:pt x="1402915" y="237995"/>
                </a:lnTo>
                <a:lnTo>
                  <a:pt x="1698529" y="380791"/>
                </a:lnTo>
                <a:lnTo>
                  <a:pt x="1743623" y="363255"/>
                </a:lnTo>
                <a:lnTo>
                  <a:pt x="1768675" y="348224"/>
                </a:lnTo>
                <a:lnTo>
                  <a:pt x="1786211" y="328182"/>
                </a:lnTo>
                <a:lnTo>
                  <a:pt x="1791221" y="318161"/>
                </a:lnTo>
                <a:lnTo>
                  <a:pt x="1793727" y="295614"/>
                </a:lnTo>
                <a:lnTo>
                  <a:pt x="1786211" y="273067"/>
                </a:lnTo>
                <a:lnTo>
                  <a:pt x="1766169" y="240500"/>
                </a:lnTo>
                <a:lnTo>
                  <a:pt x="1738612" y="212943"/>
                </a:lnTo>
                <a:lnTo>
                  <a:pt x="1673477" y="137786"/>
                </a:lnTo>
                <a:lnTo>
                  <a:pt x="1610847" y="77661"/>
                </a:lnTo>
                <a:lnTo>
                  <a:pt x="1540701" y="22547"/>
                </a:lnTo>
                <a:lnTo>
                  <a:pt x="1505628" y="0"/>
                </a:lnTo>
                <a:lnTo>
                  <a:pt x="1483081" y="10021"/>
                </a:lnTo>
                <a:lnTo>
                  <a:pt x="1420451" y="35073"/>
                </a:lnTo>
                <a:lnTo>
                  <a:pt x="1337779" y="60125"/>
                </a:lnTo>
                <a:lnTo>
                  <a:pt x="1247592" y="70146"/>
                </a:lnTo>
                <a:lnTo>
                  <a:pt x="1099785" y="87682"/>
                </a:lnTo>
                <a:lnTo>
                  <a:pt x="921915" y="112734"/>
                </a:lnTo>
                <a:lnTo>
                  <a:pt x="751561" y="140292"/>
                </a:lnTo>
                <a:lnTo>
                  <a:pt x="633817" y="162838"/>
                </a:lnTo>
                <a:lnTo>
                  <a:pt x="511061" y="185385"/>
                </a:lnTo>
                <a:lnTo>
                  <a:pt x="433400" y="197911"/>
                </a:lnTo>
                <a:lnTo>
                  <a:pt x="360749" y="205427"/>
                </a:lnTo>
                <a:lnTo>
                  <a:pt x="295614" y="205427"/>
                </a:lnTo>
                <a:lnTo>
                  <a:pt x="255531" y="202922"/>
                </a:lnTo>
                <a:lnTo>
                  <a:pt x="207932" y="192901"/>
                </a:lnTo>
                <a:lnTo>
                  <a:pt x="167848" y="175364"/>
                </a:lnTo>
                <a:lnTo>
                  <a:pt x="127765" y="152818"/>
                </a:lnTo>
                <a:lnTo>
                  <a:pt x="87682" y="120250"/>
                </a:lnTo>
                <a:lnTo>
                  <a:pt x="55114" y="90187"/>
                </a:lnTo>
                <a:lnTo>
                  <a:pt x="27557" y="77661"/>
                </a:lnTo>
                <a:lnTo>
                  <a:pt x="10020" y="77661"/>
                </a:lnTo>
                <a:lnTo>
                  <a:pt x="0" y="85177"/>
                </a:lnTo>
                <a:lnTo>
                  <a:pt x="0" y="110229"/>
                </a:lnTo>
                <a:lnTo>
                  <a:pt x="17536" y="152818"/>
                </a:lnTo>
                <a:lnTo>
                  <a:pt x="57619" y="217953"/>
                </a:lnTo>
                <a:lnTo>
                  <a:pt x="95197" y="270562"/>
                </a:lnTo>
                <a:lnTo>
                  <a:pt x="145301" y="323172"/>
                </a:lnTo>
                <a:lnTo>
                  <a:pt x="187890" y="358244"/>
                </a:lnTo>
                <a:lnTo>
                  <a:pt x="225468" y="383297"/>
                </a:lnTo>
                <a:lnTo>
                  <a:pt x="260541" y="400833"/>
                </a:lnTo>
                <a:lnTo>
                  <a:pt x="295614" y="415864"/>
                </a:lnTo>
                <a:lnTo>
                  <a:pt x="320666" y="420875"/>
                </a:lnTo>
                <a:lnTo>
                  <a:pt x="385801" y="398328"/>
                </a:lnTo>
                <a:lnTo>
                  <a:pt x="538619" y="358244"/>
                </a:lnTo>
                <a:lnTo>
                  <a:pt x="628806" y="335698"/>
                </a:lnTo>
                <a:lnTo>
                  <a:pt x="774108" y="305635"/>
                </a:lnTo>
                <a:lnTo>
                  <a:pt x="879327" y="28809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94851E29-1981-1C46-9C64-2FDEDDE9677A}"/>
              </a:ext>
            </a:extLst>
          </p:cNvPr>
          <p:cNvSpPr/>
          <p:nvPr/>
        </p:nvSpPr>
        <p:spPr>
          <a:xfrm>
            <a:off x="3233738" y="3074988"/>
            <a:ext cx="1181100" cy="704850"/>
          </a:xfrm>
          <a:custGeom>
            <a:avLst/>
            <a:gdLst>
              <a:gd name="connsiteX0" fmla="*/ 500062 w 1181100"/>
              <a:gd name="connsiteY0" fmla="*/ 121444 h 704850"/>
              <a:gd name="connsiteX1" fmla="*/ 419100 w 1181100"/>
              <a:gd name="connsiteY1" fmla="*/ 95250 h 704850"/>
              <a:gd name="connsiteX2" fmla="*/ 326231 w 1181100"/>
              <a:gd name="connsiteY2" fmla="*/ 69056 h 704850"/>
              <a:gd name="connsiteX3" fmla="*/ 233362 w 1181100"/>
              <a:gd name="connsiteY3" fmla="*/ 47625 h 704850"/>
              <a:gd name="connsiteX4" fmla="*/ 38100 w 1181100"/>
              <a:gd name="connsiteY4" fmla="*/ 0 h 704850"/>
              <a:gd name="connsiteX5" fmla="*/ 4762 w 1181100"/>
              <a:gd name="connsiteY5" fmla="*/ 47625 h 704850"/>
              <a:gd name="connsiteX6" fmla="*/ 0 w 1181100"/>
              <a:gd name="connsiteY6" fmla="*/ 111919 h 704850"/>
              <a:gd name="connsiteX7" fmla="*/ 16668 w 1181100"/>
              <a:gd name="connsiteY7" fmla="*/ 142875 h 704850"/>
              <a:gd name="connsiteX8" fmla="*/ 50006 w 1181100"/>
              <a:gd name="connsiteY8" fmla="*/ 147637 h 704850"/>
              <a:gd name="connsiteX9" fmla="*/ 109537 w 1181100"/>
              <a:gd name="connsiteY9" fmla="*/ 133350 h 704850"/>
              <a:gd name="connsiteX10" fmla="*/ 147637 w 1181100"/>
              <a:gd name="connsiteY10" fmla="*/ 138112 h 704850"/>
              <a:gd name="connsiteX11" fmla="*/ 238125 w 1181100"/>
              <a:gd name="connsiteY11" fmla="*/ 157162 h 704850"/>
              <a:gd name="connsiteX12" fmla="*/ 321468 w 1181100"/>
              <a:gd name="connsiteY12" fmla="*/ 180975 h 704850"/>
              <a:gd name="connsiteX13" fmla="*/ 376237 w 1181100"/>
              <a:gd name="connsiteY13" fmla="*/ 202406 h 704850"/>
              <a:gd name="connsiteX14" fmla="*/ 400050 w 1181100"/>
              <a:gd name="connsiteY14" fmla="*/ 221456 h 704850"/>
              <a:gd name="connsiteX15" fmla="*/ 445293 w 1181100"/>
              <a:gd name="connsiteY15" fmla="*/ 252412 h 704850"/>
              <a:gd name="connsiteX16" fmla="*/ 500062 w 1181100"/>
              <a:gd name="connsiteY16" fmla="*/ 283369 h 704850"/>
              <a:gd name="connsiteX17" fmla="*/ 571500 w 1181100"/>
              <a:gd name="connsiteY17" fmla="*/ 319087 h 704850"/>
              <a:gd name="connsiteX18" fmla="*/ 773906 w 1181100"/>
              <a:gd name="connsiteY18" fmla="*/ 454819 h 704850"/>
              <a:gd name="connsiteX19" fmla="*/ 838200 w 1181100"/>
              <a:gd name="connsiteY19" fmla="*/ 504825 h 704850"/>
              <a:gd name="connsiteX20" fmla="*/ 869156 w 1181100"/>
              <a:gd name="connsiteY20" fmla="*/ 538162 h 704850"/>
              <a:gd name="connsiteX21" fmla="*/ 907256 w 1181100"/>
              <a:gd name="connsiteY21" fmla="*/ 585787 h 704850"/>
              <a:gd name="connsiteX22" fmla="*/ 933450 w 1181100"/>
              <a:gd name="connsiteY22" fmla="*/ 621506 h 704850"/>
              <a:gd name="connsiteX23" fmla="*/ 964406 w 1181100"/>
              <a:gd name="connsiteY23" fmla="*/ 661987 h 704850"/>
              <a:gd name="connsiteX24" fmla="*/ 985837 w 1181100"/>
              <a:gd name="connsiteY24" fmla="*/ 681037 h 704850"/>
              <a:gd name="connsiteX25" fmla="*/ 1016793 w 1181100"/>
              <a:gd name="connsiteY25" fmla="*/ 697706 h 704850"/>
              <a:gd name="connsiteX26" fmla="*/ 1042987 w 1181100"/>
              <a:gd name="connsiteY26" fmla="*/ 704850 h 704850"/>
              <a:gd name="connsiteX27" fmla="*/ 1076325 w 1181100"/>
              <a:gd name="connsiteY27" fmla="*/ 704850 h 704850"/>
              <a:gd name="connsiteX28" fmla="*/ 1128712 w 1181100"/>
              <a:gd name="connsiteY28" fmla="*/ 692944 h 704850"/>
              <a:gd name="connsiteX29" fmla="*/ 1159668 w 1181100"/>
              <a:gd name="connsiteY29" fmla="*/ 676275 h 704850"/>
              <a:gd name="connsiteX30" fmla="*/ 1173956 w 1181100"/>
              <a:gd name="connsiteY30" fmla="*/ 661987 h 704850"/>
              <a:gd name="connsiteX31" fmla="*/ 1181100 w 1181100"/>
              <a:gd name="connsiteY31" fmla="*/ 642937 h 704850"/>
              <a:gd name="connsiteX32" fmla="*/ 1181100 w 1181100"/>
              <a:gd name="connsiteY32" fmla="*/ 611981 h 704850"/>
              <a:gd name="connsiteX33" fmla="*/ 1173956 w 1181100"/>
              <a:gd name="connsiteY33" fmla="*/ 569119 h 704850"/>
              <a:gd name="connsiteX34" fmla="*/ 1162050 w 1181100"/>
              <a:gd name="connsiteY34" fmla="*/ 535781 h 704850"/>
              <a:gd name="connsiteX35" fmla="*/ 1152525 w 1181100"/>
              <a:gd name="connsiteY35" fmla="*/ 509587 h 704850"/>
              <a:gd name="connsiteX36" fmla="*/ 1123950 w 1181100"/>
              <a:gd name="connsiteY36" fmla="*/ 461962 h 704850"/>
              <a:gd name="connsiteX37" fmla="*/ 1078706 w 1181100"/>
              <a:gd name="connsiteY37" fmla="*/ 402431 h 704850"/>
              <a:gd name="connsiteX38" fmla="*/ 1047750 w 1181100"/>
              <a:gd name="connsiteY38" fmla="*/ 366712 h 704850"/>
              <a:gd name="connsiteX39" fmla="*/ 1014412 w 1181100"/>
              <a:gd name="connsiteY39" fmla="*/ 333375 h 704850"/>
              <a:gd name="connsiteX40" fmla="*/ 983456 w 1181100"/>
              <a:gd name="connsiteY40" fmla="*/ 304800 h 704850"/>
              <a:gd name="connsiteX41" fmla="*/ 945356 w 1181100"/>
              <a:gd name="connsiteY41" fmla="*/ 276225 h 704850"/>
              <a:gd name="connsiteX42" fmla="*/ 912018 w 1181100"/>
              <a:gd name="connsiteY42" fmla="*/ 257175 h 704850"/>
              <a:gd name="connsiteX43" fmla="*/ 707231 w 1181100"/>
              <a:gd name="connsiteY43" fmla="*/ 190500 h 704850"/>
              <a:gd name="connsiteX44" fmla="*/ 500062 w 1181100"/>
              <a:gd name="connsiteY44" fmla="*/ 121444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81100" h="704850">
                <a:moveTo>
                  <a:pt x="500062" y="121444"/>
                </a:moveTo>
                <a:lnTo>
                  <a:pt x="419100" y="95250"/>
                </a:lnTo>
                <a:lnTo>
                  <a:pt x="326231" y="69056"/>
                </a:lnTo>
                <a:lnTo>
                  <a:pt x="233362" y="47625"/>
                </a:lnTo>
                <a:lnTo>
                  <a:pt x="38100" y="0"/>
                </a:lnTo>
                <a:lnTo>
                  <a:pt x="4762" y="47625"/>
                </a:lnTo>
                <a:lnTo>
                  <a:pt x="0" y="111919"/>
                </a:lnTo>
                <a:lnTo>
                  <a:pt x="16668" y="142875"/>
                </a:lnTo>
                <a:lnTo>
                  <a:pt x="50006" y="147637"/>
                </a:lnTo>
                <a:lnTo>
                  <a:pt x="109537" y="133350"/>
                </a:lnTo>
                <a:lnTo>
                  <a:pt x="147637" y="138112"/>
                </a:lnTo>
                <a:lnTo>
                  <a:pt x="238125" y="157162"/>
                </a:lnTo>
                <a:lnTo>
                  <a:pt x="321468" y="180975"/>
                </a:lnTo>
                <a:lnTo>
                  <a:pt x="376237" y="202406"/>
                </a:lnTo>
                <a:lnTo>
                  <a:pt x="400050" y="221456"/>
                </a:lnTo>
                <a:lnTo>
                  <a:pt x="445293" y="252412"/>
                </a:lnTo>
                <a:lnTo>
                  <a:pt x="500062" y="283369"/>
                </a:lnTo>
                <a:lnTo>
                  <a:pt x="571500" y="319087"/>
                </a:lnTo>
                <a:lnTo>
                  <a:pt x="773906" y="454819"/>
                </a:lnTo>
                <a:lnTo>
                  <a:pt x="838200" y="504825"/>
                </a:lnTo>
                <a:lnTo>
                  <a:pt x="869156" y="538162"/>
                </a:lnTo>
                <a:lnTo>
                  <a:pt x="907256" y="585787"/>
                </a:lnTo>
                <a:lnTo>
                  <a:pt x="933450" y="621506"/>
                </a:lnTo>
                <a:lnTo>
                  <a:pt x="964406" y="661987"/>
                </a:lnTo>
                <a:lnTo>
                  <a:pt x="985837" y="681037"/>
                </a:lnTo>
                <a:lnTo>
                  <a:pt x="1016793" y="697706"/>
                </a:lnTo>
                <a:lnTo>
                  <a:pt x="1042987" y="704850"/>
                </a:lnTo>
                <a:lnTo>
                  <a:pt x="1076325" y="704850"/>
                </a:lnTo>
                <a:lnTo>
                  <a:pt x="1128712" y="692944"/>
                </a:lnTo>
                <a:lnTo>
                  <a:pt x="1159668" y="676275"/>
                </a:lnTo>
                <a:lnTo>
                  <a:pt x="1173956" y="661987"/>
                </a:lnTo>
                <a:lnTo>
                  <a:pt x="1181100" y="642937"/>
                </a:lnTo>
                <a:lnTo>
                  <a:pt x="1181100" y="611981"/>
                </a:lnTo>
                <a:lnTo>
                  <a:pt x="1173956" y="569119"/>
                </a:lnTo>
                <a:lnTo>
                  <a:pt x="1162050" y="535781"/>
                </a:lnTo>
                <a:lnTo>
                  <a:pt x="1152525" y="509587"/>
                </a:lnTo>
                <a:lnTo>
                  <a:pt x="1123950" y="461962"/>
                </a:lnTo>
                <a:lnTo>
                  <a:pt x="1078706" y="402431"/>
                </a:lnTo>
                <a:lnTo>
                  <a:pt x="1047750" y="366712"/>
                </a:lnTo>
                <a:lnTo>
                  <a:pt x="1014412" y="333375"/>
                </a:lnTo>
                <a:lnTo>
                  <a:pt x="983456" y="304800"/>
                </a:lnTo>
                <a:lnTo>
                  <a:pt x="945356" y="276225"/>
                </a:lnTo>
                <a:lnTo>
                  <a:pt x="912018" y="257175"/>
                </a:lnTo>
                <a:lnTo>
                  <a:pt x="707231" y="190500"/>
                </a:lnTo>
                <a:lnTo>
                  <a:pt x="500062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A29BE8BD-315B-924A-B91D-1743B4E2A6BC}"/>
              </a:ext>
            </a:extLst>
          </p:cNvPr>
          <p:cNvSpPr/>
          <p:nvPr/>
        </p:nvSpPr>
        <p:spPr>
          <a:xfrm>
            <a:off x="2947988" y="2051050"/>
            <a:ext cx="1728787" cy="1931988"/>
          </a:xfrm>
          <a:custGeom>
            <a:avLst/>
            <a:gdLst>
              <a:gd name="connsiteX0" fmla="*/ 1665961 w 1728592"/>
              <a:gd name="connsiteY0" fmla="*/ 493526 h 1931514"/>
              <a:gd name="connsiteX1" fmla="*/ 1696024 w 1728592"/>
              <a:gd name="connsiteY1" fmla="*/ 405844 h 1931514"/>
              <a:gd name="connsiteX2" fmla="*/ 1716066 w 1728592"/>
              <a:gd name="connsiteY2" fmla="*/ 333193 h 1931514"/>
              <a:gd name="connsiteX3" fmla="*/ 1728592 w 1728592"/>
              <a:gd name="connsiteY3" fmla="*/ 273068 h 1931514"/>
              <a:gd name="connsiteX4" fmla="*/ 1713560 w 1728592"/>
              <a:gd name="connsiteY4" fmla="*/ 197912 h 1931514"/>
              <a:gd name="connsiteX5" fmla="*/ 1670972 w 1728592"/>
              <a:gd name="connsiteY5" fmla="*/ 157828 h 1931514"/>
              <a:gd name="connsiteX6" fmla="*/ 1620868 w 1728592"/>
              <a:gd name="connsiteY6" fmla="*/ 112735 h 1931514"/>
              <a:gd name="connsiteX7" fmla="*/ 1578279 w 1728592"/>
              <a:gd name="connsiteY7" fmla="*/ 82672 h 1931514"/>
              <a:gd name="connsiteX8" fmla="*/ 1545712 w 1728592"/>
              <a:gd name="connsiteY8" fmla="*/ 62630 h 1931514"/>
              <a:gd name="connsiteX9" fmla="*/ 1500618 w 1728592"/>
              <a:gd name="connsiteY9" fmla="*/ 45094 h 1931514"/>
              <a:gd name="connsiteX10" fmla="*/ 1442998 w 1728592"/>
              <a:gd name="connsiteY10" fmla="*/ 25052 h 1931514"/>
              <a:gd name="connsiteX11" fmla="*/ 1395399 w 1728592"/>
              <a:gd name="connsiteY11" fmla="*/ 15032 h 1931514"/>
              <a:gd name="connsiteX12" fmla="*/ 1372852 w 1728592"/>
              <a:gd name="connsiteY12" fmla="*/ 7516 h 1931514"/>
              <a:gd name="connsiteX13" fmla="*/ 1335274 w 1728592"/>
              <a:gd name="connsiteY13" fmla="*/ 0 h 1931514"/>
              <a:gd name="connsiteX14" fmla="*/ 1320243 w 1728592"/>
              <a:gd name="connsiteY14" fmla="*/ 7516 h 1931514"/>
              <a:gd name="connsiteX15" fmla="*/ 1315233 w 1728592"/>
              <a:gd name="connsiteY15" fmla="*/ 22547 h 1931514"/>
              <a:gd name="connsiteX16" fmla="*/ 1320243 w 1728592"/>
              <a:gd name="connsiteY16" fmla="*/ 50104 h 1931514"/>
              <a:gd name="connsiteX17" fmla="*/ 1332769 w 1728592"/>
              <a:gd name="connsiteY17" fmla="*/ 65136 h 1931514"/>
              <a:gd name="connsiteX18" fmla="*/ 1345295 w 1728592"/>
              <a:gd name="connsiteY18" fmla="*/ 72651 h 1931514"/>
              <a:gd name="connsiteX19" fmla="*/ 1370347 w 1728592"/>
              <a:gd name="connsiteY19" fmla="*/ 92693 h 1931514"/>
              <a:gd name="connsiteX20" fmla="*/ 1387884 w 1728592"/>
              <a:gd name="connsiteY20" fmla="*/ 112735 h 1931514"/>
              <a:gd name="connsiteX21" fmla="*/ 1405420 w 1728592"/>
              <a:gd name="connsiteY21" fmla="*/ 140292 h 1931514"/>
              <a:gd name="connsiteX22" fmla="*/ 1420451 w 1728592"/>
              <a:gd name="connsiteY22" fmla="*/ 182880 h 1931514"/>
              <a:gd name="connsiteX23" fmla="*/ 1427967 w 1728592"/>
              <a:gd name="connsiteY23" fmla="*/ 212943 h 1931514"/>
              <a:gd name="connsiteX24" fmla="*/ 1437988 w 1728592"/>
              <a:gd name="connsiteY24" fmla="*/ 270562 h 1931514"/>
              <a:gd name="connsiteX25" fmla="*/ 1430472 w 1728592"/>
              <a:gd name="connsiteY25" fmla="*/ 435906 h 1931514"/>
              <a:gd name="connsiteX26" fmla="*/ 1400410 w 1728592"/>
              <a:gd name="connsiteY26" fmla="*/ 548640 h 1931514"/>
              <a:gd name="connsiteX27" fmla="*/ 1362832 w 1728592"/>
              <a:gd name="connsiteY27" fmla="*/ 648849 h 1931514"/>
              <a:gd name="connsiteX28" fmla="*/ 1322748 w 1728592"/>
              <a:gd name="connsiteY28" fmla="*/ 746552 h 1931514"/>
              <a:gd name="connsiteX29" fmla="*/ 1270139 w 1728592"/>
              <a:gd name="connsiteY29" fmla="*/ 856781 h 1931514"/>
              <a:gd name="connsiteX30" fmla="*/ 1225045 w 1728592"/>
              <a:gd name="connsiteY30" fmla="*/ 936947 h 1931514"/>
              <a:gd name="connsiteX31" fmla="*/ 1162415 w 1728592"/>
              <a:gd name="connsiteY31" fmla="*/ 1034650 h 1931514"/>
              <a:gd name="connsiteX32" fmla="*/ 1089764 w 1728592"/>
              <a:gd name="connsiteY32" fmla="*/ 1134858 h 1931514"/>
              <a:gd name="connsiteX33" fmla="*/ 1004587 w 1728592"/>
              <a:gd name="connsiteY33" fmla="*/ 1235067 h 1931514"/>
              <a:gd name="connsiteX34" fmla="*/ 824212 w 1728592"/>
              <a:gd name="connsiteY34" fmla="*/ 1410431 h 1931514"/>
              <a:gd name="connsiteX35" fmla="*/ 746551 w 1728592"/>
              <a:gd name="connsiteY35" fmla="*/ 1478072 h 1931514"/>
              <a:gd name="connsiteX36" fmla="*/ 651353 w 1728592"/>
              <a:gd name="connsiteY36" fmla="*/ 1548217 h 1931514"/>
              <a:gd name="connsiteX37" fmla="*/ 556155 w 1728592"/>
              <a:gd name="connsiteY37" fmla="*/ 1613353 h 1931514"/>
              <a:gd name="connsiteX38" fmla="*/ 486010 w 1728592"/>
              <a:gd name="connsiteY38" fmla="*/ 1655941 h 1931514"/>
              <a:gd name="connsiteX39" fmla="*/ 380791 w 1728592"/>
              <a:gd name="connsiteY39" fmla="*/ 1711056 h 1931514"/>
              <a:gd name="connsiteX40" fmla="*/ 222963 w 1728592"/>
              <a:gd name="connsiteY40" fmla="*/ 1786212 h 1931514"/>
              <a:gd name="connsiteX41" fmla="*/ 82672 w 1728592"/>
              <a:gd name="connsiteY41" fmla="*/ 1848842 h 1931514"/>
              <a:gd name="connsiteX42" fmla="*/ 22547 w 1728592"/>
              <a:gd name="connsiteY42" fmla="*/ 1876399 h 1931514"/>
              <a:gd name="connsiteX43" fmla="*/ 10021 w 1728592"/>
              <a:gd name="connsiteY43" fmla="*/ 1891430 h 1931514"/>
              <a:gd name="connsiteX44" fmla="*/ 0 w 1728592"/>
              <a:gd name="connsiteY44" fmla="*/ 1911472 h 1931514"/>
              <a:gd name="connsiteX45" fmla="*/ 7515 w 1728592"/>
              <a:gd name="connsiteY45" fmla="*/ 1926503 h 1931514"/>
              <a:gd name="connsiteX46" fmla="*/ 30062 w 1728592"/>
              <a:gd name="connsiteY46" fmla="*/ 1931514 h 1931514"/>
              <a:gd name="connsiteX47" fmla="*/ 85177 w 1728592"/>
              <a:gd name="connsiteY47" fmla="*/ 1916482 h 1931514"/>
              <a:gd name="connsiteX48" fmla="*/ 263046 w 1728592"/>
              <a:gd name="connsiteY48" fmla="*/ 1863873 h 1931514"/>
              <a:gd name="connsiteX49" fmla="*/ 430895 w 1728592"/>
              <a:gd name="connsiteY49" fmla="*/ 1798738 h 1931514"/>
              <a:gd name="connsiteX50" fmla="*/ 583713 w 1728592"/>
              <a:gd name="connsiteY50" fmla="*/ 1733602 h 1931514"/>
              <a:gd name="connsiteX51" fmla="*/ 703963 w 1728592"/>
              <a:gd name="connsiteY51" fmla="*/ 1673478 h 1931514"/>
              <a:gd name="connsiteX52" fmla="*/ 856780 w 1728592"/>
              <a:gd name="connsiteY52" fmla="*/ 1585795 h 1931514"/>
              <a:gd name="connsiteX53" fmla="*/ 972020 w 1728592"/>
              <a:gd name="connsiteY53" fmla="*/ 1513144 h 1931514"/>
              <a:gd name="connsiteX54" fmla="*/ 1062207 w 1728592"/>
              <a:gd name="connsiteY54" fmla="*/ 1450514 h 1931514"/>
              <a:gd name="connsiteX55" fmla="*/ 1227551 w 1728592"/>
              <a:gd name="connsiteY55" fmla="*/ 1277655 h 1931514"/>
              <a:gd name="connsiteX56" fmla="*/ 1280160 w 1728592"/>
              <a:gd name="connsiteY56" fmla="*/ 1215025 h 1931514"/>
              <a:gd name="connsiteX57" fmla="*/ 1347800 w 1728592"/>
              <a:gd name="connsiteY57" fmla="*/ 1124838 h 1931514"/>
              <a:gd name="connsiteX58" fmla="*/ 1402915 w 1728592"/>
              <a:gd name="connsiteY58" fmla="*/ 1044671 h 1931514"/>
              <a:gd name="connsiteX59" fmla="*/ 1450514 w 1728592"/>
              <a:gd name="connsiteY59" fmla="*/ 969515 h 1931514"/>
              <a:gd name="connsiteX60" fmla="*/ 1503123 w 1728592"/>
              <a:gd name="connsiteY60" fmla="*/ 879327 h 1931514"/>
              <a:gd name="connsiteX61" fmla="*/ 1578279 w 1728592"/>
              <a:gd name="connsiteY61" fmla="*/ 724005 h 1931514"/>
              <a:gd name="connsiteX62" fmla="*/ 1620868 w 1728592"/>
              <a:gd name="connsiteY62" fmla="*/ 621291 h 1931514"/>
              <a:gd name="connsiteX63" fmla="*/ 1665961 w 1728592"/>
              <a:gd name="connsiteY63" fmla="*/ 493526 h 19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28592" h="1931514">
                <a:moveTo>
                  <a:pt x="1665961" y="493526"/>
                </a:moveTo>
                <a:lnTo>
                  <a:pt x="1696024" y="405844"/>
                </a:lnTo>
                <a:lnTo>
                  <a:pt x="1716066" y="333193"/>
                </a:lnTo>
                <a:lnTo>
                  <a:pt x="1728592" y="273068"/>
                </a:lnTo>
                <a:lnTo>
                  <a:pt x="1713560" y="197912"/>
                </a:lnTo>
                <a:lnTo>
                  <a:pt x="1670972" y="157828"/>
                </a:lnTo>
                <a:lnTo>
                  <a:pt x="1620868" y="112735"/>
                </a:lnTo>
                <a:lnTo>
                  <a:pt x="1578279" y="82672"/>
                </a:lnTo>
                <a:lnTo>
                  <a:pt x="1545712" y="62630"/>
                </a:lnTo>
                <a:lnTo>
                  <a:pt x="1500618" y="45094"/>
                </a:lnTo>
                <a:lnTo>
                  <a:pt x="1442998" y="25052"/>
                </a:lnTo>
                <a:lnTo>
                  <a:pt x="1395399" y="15032"/>
                </a:lnTo>
                <a:lnTo>
                  <a:pt x="1372852" y="7516"/>
                </a:lnTo>
                <a:lnTo>
                  <a:pt x="1335274" y="0"/>
                </a:lnTo>
                <a:lnTo>
                  <a:pt x="1320243" y="7516"/>
                </a:lnTo>
                <a:lnTo>
                  <a:pt x="1315233" y="22547"/>
                </a:lnTo>
                <a:lnTo>
                  <a:pt x="1320243" y="50104"/>
                </a:lnTo>
                <a:lnTo>
                  <a:pt x="1332769" y="65136"/>
                </a:lnTo>
                <a:lnTo>
                  <a:pt x="1345295" y="72651"/>
                </a:lnTo>
                <a:lnTo>
                  <a:pt x="1370347" y="92693"/>
                </a:lnTo>
                <a:lnTo>
                  <a:pt x="1387884" y="112735"/>
                </a:lnTo>
                <a:lnTo>
                  <a:pt x="1405420" y="140292"/>
                </a:lnTo>
                <a:lnTo>
                  <a:pt x="1420451" y="182880"/>
                </a:lnTo>
                <a:lnTo>
                  <a:pt x="1427967" y="212943"/>
                </a:lnTo>
                <a:lnTo>
                  <a:pt x="1437988" y="270562"/>
                </a:lnTo>
                <a:lnTo>
                  <a:pt x="1430472" y="435906"/>
                </a:lnTo>
                <a:lnTo>
                  <a:pt x="1400410" y="548640"/>
                </a:lnTo>
                <a:lnTo>
                  <a:pt x="1362832" y="648849"/>
                </a:lnTo>
                <a:lnTo>
                  <a:pt x="1322748" y="746552"/>
                </a:lnTo>
                <a:lnTo>
                  <a:pt x="1270139" y="856781"/>
                </a:lnTo>
                <a:lnTo>
                  <a:pt x="1225045" y="936947"/>
                </a:lnTo>
                <a:lnTo>
                  <a:pt x="1162415" y="1034650"/>
                </a:lnTo>
                <a:lnTo>
                  <a:pt x="1089764" y="1134858"/>
                </a:lnTo>
                <a:lnTo>
                  <a:pt x="1004587" y="1235067"/>
                </a:lnTo>
                <a:lnTo>
                  <a:pt x="824212" y="1410431"/>
                </a:lnTo>
                <a:lnTo>
                  <a:pt x="746551" y="1478072"/>
                </a:lnTo>
                <a:lnTo>
                  <a:pt x="651353" y="1548217"/>
                </a:lnTo>
                <a:lnTo>
                  <a:pt x="556155" y="1613353"/>
                </a:lnTo>
                <a:lnTo>
                  <a:pt x="486010" y="1655941"/>
                </a:lnTo>
                <a:lnTo>
                  <a:pt x="380791" y="1711056"/>
                </a:lnTo>
                <a:lnTo>
                  <a:pt x="222963" y="1786212"/>
                </a:lnTo>
                <a:lnTo>
                  <a:pt x="82672" y="1848842"/>
                </a:lnTo>
                <a:lnTo>
                  <a:pt x="22547" y="1876399"/>
                </a:lnTo>
                <a:lnTo>
                  <a:pt x="10021" y="1891430"/>
                </a:lnTo>
                <a:lnTo>
                  <a:pt x="0" y="1911472"/>
                </a:lnTo>
                <a:lnTo>
                  <a:pt x="7515" y="1926503"/>
                </a:lnTo>
                <a:lnTo>
                  <a:pt x="30062" y="1931514"/>
                </a:lnTo>
                <a:lnTo>
                  <a:pt x="85177" y="1916482"/>
                </a:lnTo>
                <a:lnTo>
                  <a:pt x="263046" y="1863873"/>
                </a:lnTo>
                <a:lnTo>
                  <a:pt x="430895" y="1798738"/>
                </a:lnTo>
                <a:lnTo>
                  <a:pt x="583713" y="1733602"/>
                </a:lnTo>
                <a:lnTo>
                  <a:pt x="703963" y="1673478"/>
                </a:lnTo>
                <a:lnTo>
                  <a:pt x="856780" y="1585795"/>
                </a:lnTo>
                <a:lnTo>
                  <a:pt x="972020" y="1513144"/>
                </a:lnTo>
                <a:lnTo>
                  <a:pt x="1062207" y="1450514"/>
                </a:lnTo>
                <a:lnTo>
                  <a:pt x="1227551" y="1277655"/>
                </a:lnTo>
                <a:lnTo>
                  <a:pt x="1280160" y="1215025"/>
                </a:lnTo>
                <a:lnTo>
                  <a:pt x="1347800" y="1124838"/>
                </a:lnTo>
                <a:lnTo>
                  <a:pt x="1402915" y="1044671"/>
                </a:lnTo>
                <a:lnTo>
                  <a:pt x="1450514" y="969515"/>
                </a:lnTo>
                <a:lnTo>
                  <a:pt x="1503123" y="879327"/>
                </a:lnTo>
                <a:lnTo>
                  <a:pt x="1578279" y="724005"/>
                </a:lnTo>
                <a:lnTo>
                  <a:pt x="1620868" y="621291"/>
                </a:lnTo>
                <a:lnTo>
                  <a:pt x="1665961" y="4935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81326F2-2962-AC4C-A10D-CF9E7041DB94}"/>
              </a:ext>
            </a:extLst>
          </p:cNvPr>
          <p:cNvSpPr/>
          <p:nvPr/>
        </p:nvSpPr>
        <p:spPr>
          <a:xfrm>
            <a:off x="2733675" y="2143125"/>
            <a:ext cx="2243138" cy="852488"/>
          </a:xfrm>
          <a:custGeom>
            <a:avLst/>
            <a:gdLst>
              <a:gd name="connsiteX0" fmla="*/ 1283494 w 2243138"/>
              <a:gd name="connsiteY0" fmla="*/ 471488 h 852488"/>
              <a:gd name="connsiteX1" fmla="*/ 1545431 w 2243138"/>
              <a:gd name="connsiteY1" fmla="*/ 369094 h 852488"/>
              <a:gd name="connsiteX2" fmla="*/ 1683544 w 2243138"/>
              <a:gd name="connsiteY2" fmla="*/ 314325 h 852488"/>
              <a:gd name="connsiteX3" fmla="*/ 2031206 w 2243138"/>
              <a:gd name="connsiteY3" fmla="*/ 150019 h 852488"/>
              <a:gd name="connsiteX4" fmla="*/ 2166938 w 2243138"/>
              <a:gd name="connsiteY4" fmla="*/ 80963 h 852488"/>
              <a:gd name="connsiteX5" fmla="*/ 2216944 w 2243138"/>
              <a:gd name="connsiteY5" fmla="*/ 54769 h 852488"/>
              <a:gd name="connsiteX6" fmla="*/ 2226469 w 2243138"/>
              <a:gd name="connsiteY6" fmla="*/ 45244 h 852488"/>
              <a:gd name="connsiteX7" fmla="*/ 2240756 w 2243138"/>
              <a:gd name="connsiteY7" fmla="*/ 26194 h 852488"/>
              <a:gd name="connsiteX8" fmla="*/ 2243138 w 2243138"/>
              <a:gd name="connsiteY8" fmla="*/ 9525 h 852488"/>
              <a:gd name="connsiteX9" fmla="*/ 2226469 w 2243138"/>
              <a:gd name="connsiteY9" fmla="*/ 0 h 852488"/>
              <a:gd name="connsiteX10" fmla="*/ 2200275 w 2243138"/>
              <a:gd name="connsiteY10" fmla="*/ 2381 h 852488"/>
              <a:gd name="connsiteX11" fmla="*/ 2128838 w 2243138"/>
              <a:gd name="connsiteY11" fmla="*/ 28575 h 852488"/>
              <a:gd name="connsiteX12" fmla="*/ 1981200 w 2243138"/>
              <a:gd name="connsiteY12" fmla="*/ 83344 h 852488"/>
              <a:gd name="connsiteX13" fmla="*/ 1895475 w 2243138"/>
              <a:gd name="connsiteY13" fmla="*/ 111919 h 852488"/>
              <a:gd name="connsiteX14" fmla="*/ 1643063 w 2243138"/>
              <a:gd name="connsiteY14" fmla="*/ 176213 h 852488"/>
              <a:gd name="connsiteX15" fmla="*/ 1435894 w 2243138"/>
              <a:gd name="connsiteY15" fmla="*/ 238125 h 852488"/>
              <a:gd name="connsiteX16" fmla="*/ 1107281 w 2243138"/>
              <a:gd name="connsiteY16" fmla="*/ 338138 h 852488"/>
              <a:gd name="connsiteX17" fmla="*/ 797719 w 2243138"/>
              <a:gd name="connsiteY17" fmla="*/ 423863 h 852488"/>
              <a:gd name="connsiteX18" fmla="*/ 626269 w 2243138"/>
              <a:gd name="connsiteY18" fmla="*/ 471488 h 852488"/>
              <a:gd name="connsiteX19" fmla="*/ 500063 w 2243138"/>
              <a:gd name="connsiteY19" fmla="*/ 504825 h 852488"/>
              <a:gd name="connsiteX20" fmla="*/ 383381 w 2243138"/>
              <a:gd name="connsiteY20" fmla="*/ 531019 h 852488"/>
              <a:gd name="connsiteX21" fmla="*/ 297656 w 2243138"/>
              <a:gd name="connsiteY21" fmla="*/ 547688 h 852488"/>
              <a:gd name="connsiteX22" fmla="*/ 247650 w 2243138"/>
              <a:gd name="connsiteY22" fmla="*/ 550069 h 852488"/>
              <a:gd name="connsiteX23" fmla="*/ 200025 w 2243138"/>
              <a:gd name="connsiteY23" fmla="*/ 547688 h 852488"/>
              <a:gd name="connsiteX24" fmla="*/ 157163 w 2243138"/>
              <a:gd name="connsiteY24" fmla="*/ 533400 h 852488"/>
              <a:gd name="connsiteX25" fmla="*/ 119063 w 2243138"/>
              <a:gd name="connsiteY25" fmla="*/ 514350 h 852488"/>
              <a:gd name="connsiteX26" fmla="*/ 92869 w 2243138"/>
              <a:gd name="connsiteY26" fmla="*/ 490538 h 852488"/>
              <a:gd name="connsiteX27" fmla="*/ 71438 w 2243138"/>
              <a:gd name="connsiteY27" fmla="*/ 464344 h 852488"/>
              <a:gd name="connsiteX28" fmla="*/ 57150 w 2243138"/>
              <a:gd name="connsiteY28" fmla="*/ 452438 h 852488"/>
              <a:gd name="connsiteX29" fmla="*/ 42863 w 2243138"/>
              <a:gd name="connsiteY29" fmla="*/ 445294 h 852488"/>
              <a:gd name="connsiteX30" fmla="*/ 28575 w 2243138"/>
              <a:gd name="connsiteY30" fmla="*/ 447675 h 852488"/>
              <a:gd name="connsiteX31" fmla="*/ 11906 w 2243138"/>
              <a:gd name="connsiteY31" fmla="*/ 461963 h 852488"/>
              <a:gd name="connsiteX32" fmla="*/ 4763 w 2243138"/>
              <a:gd name="connsiteY32" fmla="*/ 495300 h 852488"/>
              <a:gd name="connsiteX33" fmla="*/ 0 w 2243138"/>
              <a:gd name="connsiteY33" fmla="*/ 545306 h 852488"/>
              <a:gd name="connsiteX34" fmla="*/ 0 w 2243138"/>
              <a:gd name="connsiteY34" fmla="*/ 592931 h 852488"/>
              <a:gd name="connsiteX35" fmla="*/ 9525 w 2243138"/>
              <a:gd name="connsiteY35" fmla="*/ 640556 h 852488"/>
              <a:gd name="connsiteX36" fmla="*/ 35719 w 2243138"/>
              <a:gd name="connsiteY36" fmla="*/ 695325 h 852488"/>
              <a:gd name="connsiteX37" fmla="*/ 69056 w 2243138"/>
              <a:gd name="connsiteY37" fmla="*/ 747713 h 852488"/>
              <a:gd name="connsiteX38" fmla="*/ 92869 w 2243138"/>
              <a:gd name="connsiteY38" fmla="*/ 776288 h 852488"/>
              <a:gd name="connsiteX39" fmla="*/ 126206 w 2243138"/>
              <a:gd name="connsiteY39" fmla="*/ 807244 h 852488"/>
              <a:gd name="connsiteX40" fmla="*/ 154781 w 2243138"/>
              <a:gd name="connsiteY40" fmla="*/ 828675 h 852488"/>
              <a:gd name="connsiteX41" fmla="*/ 190500 w 2243138"/>
              <a:gd name="connsiteY41" fmla="*/ 847725 h 852488"/>
              <a:gd name="connsiteX42" fmla="*/ 214313 w 2243138"/>
              <a:gd name="connsiteY42" fmla="*/ 852488 h 852488"/>
              <a:gd name="connsiteX43" fmla="*/ 250031 w 2243138"/>
              <a:gd name="connsiteY43" fmla="*/ 852488 h 852488"/>
              <a:gd name="connsiteX44" fmla="*/ 271463 w 2243138"/>
              <a:gd name="connsiteY44" fmla="*/ 840581 h 852488"/>
              <a:gd name="connsiteX45" fmla="*/ 350044 w 2243138"/>
              <a:gd name="connsiteY45" fmla="*/ 807244 h 852488"/>
              <a:gd name="connsiteX46" fmla="*/ 626269 w 2243138"/>
              <a:gd name="connsiteY46" fmla="*/ 695325 h 852488"/>
              <a:gd name="connsiteX47" fmla="*/ 731044 w 2243138"/>
              <a:gd name="connsiteY47" fmla="*/ 654844 h 852488"/>
              <a:gd name="connsiteX48" fmla="*/ 962025 w 2243138"/>
              <a:gd name="connsiteY48" fmla="*/ 597694 h 852488"/>
              <a:gd name="connsiteX49" fmla="*/ 1283494 w 2243138"/>
              <a:gd name="connsiteY49" fmla="*/ 471488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43138" h="852488">
                <a:moveTo>
                  <a:pt x="1283494" y="471488"/>
                </a:moveTo>
                <a:lnTo>
                  <a:pt x="1545431" y="369094"/>
                </a:lnTo>
                <a:lnTo>
                  <a:pt x="1683544" y="314325"/>
                </a:lnTo>
                <a:lnTo>
                  <a:pt x="2031206" y="150019"/>
                </a:lnTo>
                <a:lnTo>
                  <a:pt x="2166938" y="80963"/>
                </a:lnTo>
                <a:lnTo>
                  <a:pt x="2216944" y="54769"/>
                </a:lnTo>
                <a:lnTo>
                  <a:pt x="2226469" y="45244"/>
                </a:lnTo>
                <a:lnTo>
                  <a:pt x="2240756" y="26194"/>
                </a:lnTo>
                <a:lnTo>
                  <a:pt x="2243138" y="9525"/>
                </a:lnTo>
                <a:lnTo>
                  <a:pt x="2226469" y="0"/>
                </a:lnTo>
                <a:lnTo>
                  <a:pt x="2200275" y="2381"/>
                </a:lnTo>
                <a:lnTo>
                  <a:pt x="2128838" y="28575"/>
                </a:lnTo>
                <a:lnTo>
                  <a:pt x="1981200" y="83344"/>
                </a:lnTo>
                <a:lnTo>
                  <a:pt x="1895475" y="111919"/>
                </a:lnTo>
                <a:lnTo>
                  <a:pt x="1643063" y="176213"/>
                </a:lnTo>
                <a:lnTo>
                  <a:pt x="1435894" y="238125"/>
                </a:lnTo>
                <a:lnTo>
                  <a:pt x="1107281" y="338138"/>
                </a:lnTo>
                <a:lnTo>
                  <a:pt x="797719" y="423863"/>
                </a:lnTo>
                <a:lnTo>
                  <a:pt x="626269" y="471488"/>
                </a:lnTo>
                <a:lnTo>
                  <a:pt x="500063" y="504825"/>
                </a:lnTo>
                <a:lnTo>
                  <a:pt x="383381" y="531019"/>
                </a:lnTo>
                <a:lnTo>
                  <a:pt x="297656" y="547688"/>
                </a:lnTo>
                <a:lnTo>
                  <a:pt x="247650" y="550069"/>
                </a:lnTo>
                <a:lnTo>
                  <a:pt x="200025" y="547688"/>
                </a:lnTo>
                <a:lnTo>
                  <a:pt x="157163" y="533400"/>
                </a:lnTo>
                <a:lnTo>
                  <a:pt x="119063" y="514350"/>
                </a:lnTo>
                <a:lnTo>
                  <a:pt x="92869" y="490538"/>
                </a:lnTo>
                <a:lnTo>
                  <a:pt x="71438" y="464344"/>
                </a:lnTo>
                <a:lnTo>
                  <a:pt x="57150" y="452438"/>
                </a:lnTo>
                <a:lnTo>
                  <a:pt x="42863" y="445294"/>
                </a:lnTo>
                <a:lnTo>
                  <a:pt x="28575" y="447675"/>
                </a:lnTo>
                <a:lnTo>
                  <a:pt x="11906" y="461963"/>
                </a:lnTo>
                <a:lnTo>
                  <a:pt x="4763" y="495300"/>
                </a:lnTo>
                <a:lnTo>
                  <a:pt x="0" y="545306"/>
                </a:lnTo>
                <a:lnTo>
                  <a:pt x="0" y="592931"/>
                </a:lnTo>
                <a:lnTo>
                  <a:pt x="9525" y="640556"/>
                </a:lnTo>
                <a:lnTo>
                  <a:pt x="35719" y="695325"/>
                </a:lnTo>
                <a:lnTo>
                  <a:pt x="69056" y="747713"/>
                </a:lnTo>
                <a:lnTo>
                  <a:pt x="92869" y="776288"/>
                </a:lnTo>
                <a:lnTo>
                  <a:pt x="126206" y="807244"/>
                </a:lnTo>
                <a:lnTo>
                  <a:pt x="154781" y="828675"/>
                </a:lnTo>
                <a:lnTo>
                  <a:pt x="190500" y="847725"/>
                </a:lnTo>
                <a:lnTo>
                  <a:pt x="214313" y="852488"/>
                </a:lnTo>
                <a:lnTo>
                  <a:pt x="250031" y="852488"/>
                </a:lnTo>
                <a:lnTo>
                  <a:pt x="271463" y="840581"/>
                </a:lnTo>
                <a:lnTo>
                  <a:pt x="350044" y="807244"/>
                </a:lnTo>
                <a:lnTo>
                  <a:pt x="626269" y="695325"/>
                </a:lnTo>
                <a:lnTo>
                  <a:pt x="731044" y="654844"/>
                </a:lnTo>
                <a:lnTo>
                  <a:pt x="962025" y="597694"/>
                </a:lnTo>
                <a:lnTo>
                  <a:pt x="1283494" y="471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936158D4-A594-364E-801B-F1950B8B5A15}"/>
              </a:ext>
            </a:extLst>
          </p:cNvPr>
          <p:cNvSpPr/>
          <p:nvPr/>
        </p:nvSpPr>
        <p:spPr>
          <a:xfrm>
            <a:off x="4710113" y="1997075"/>
            <a:ext cx="2051050" cy="1708150"/>
          </a:xfrm>
          <a:custGeom>
            <a:avLst/>
            <a:gdLst>
              <a:gd name="connsiteX0" fmla="*/ 1523165 w 2051764"/>
              <a:gd name="connsiteY0" fmla="*/ 458452 h 1708550"/>
              <a:gd name="connsiteX1" fmla="*/ 1598321 w 2051764"/>
              <a:gd name="connsiteY1" fmla="*/ 333192 h 1708550"/>
              <a:gd name="connsiteX2" fmla="*/ 1660952 w 2051764"/>
              <a:gd name="connsiteY2" fmla="*/ 215447 h 1708550"/>
              <a:gd name="connsiteX3" fmla="*/ 1703540 w 2051764"/>
              <a:gd name="connsiteY3" fmla="*/ 130270 h 1708550"/>
              <a:gd name="connsiteX4" fmla="*/ 1711056 w 2051764"/>
              <a:gd name="connsiteY4" fmla="*/ 105218 h 1708550"/>
              <a:gd name="connsiteX5" fmla="*/ 1711056 w 2051764"/>
              <a:gd name="connsiteY5" fmla="*/ 80166 h 1708550"/>
              <a:gd name="connsiteX6" fmla="*/ 1708550 w 2051764"/>
              <a:gd name="connsiteY6" fmla="*/ 47599 h 1708550"/>
              <a:gd name="connsiteX7" fmla="*/ 1693519 w 2051764"/>
              <a:gd name="connsiteY7" fmla="*/ 17536 h 1708550"/>
              <a:gd name="connsiteX8" fmla="*/ 1633394 w 2051764"/>
              <a:gd name="connsiteY8" fmla="*/ 0 h 1708550"/>
              <a:gd name="connsiteX9" fmla="*/ 2051764 w 2051764"/>
              <a:gd name="connsiteY9" fmla="*/ 137786 h 1708550"/>
              <a:gd name="connsiteX10" fmla="*/ 1996649 w 2051764"/>
              <a:gd name="connsiteY10" fmla="*/ 165343 h 1708550"/>
              <a:gd name="connsiteX11" fmla="*/ 1964081 w 2051764"/>
              <a:gd name="connsiteY11" fmla="*/ 217953 h 1708550"/>
              <a:gd name="connsiteX12" fmla="*/ 1888925 w 2051764"/>
              <a:gd name="connsiteY12" fmla="*/ 333192 h 1708550"/>
              <a:gd name="connsiteX13" fmla="*/ 1798738 w 2051764"/>
              <a:gd name="connsiteY13" fmla="*/ 470978 h 1708550"/>
              <a:gd name="connsiteX14" fmla="*/ 1693519 w 2051764"/>
              <a:gd name="connsiteY14" fmla="*/ 616280 h 1708550"/>
              <a:gd name="connsiteX15" fmla="*/ 1605837 w 2051764"/>
              <a:gd name="connsiteY15" fmla="*/ 731520 h 1708550"/>
              <a:gd name="connsiteX16" fmla="*/ 1503124 w 2051764"/>
              <a:gd name="connsiteY16" fmla="*/ 854275 h 1708550"/>
              <a:gd name="connsiteX17" fmla="*/ 1425462 w 2051764"/>
              <a:gd name="connsiteY17" fmla="*/ 939452 h 1708550"/>
              <a:gd name="connsiteX18" fmla="*/ 1322749 w 2051764"/>
              <a:gd name="connsiteY18" fmla="*/ 1039660 h 1708550"/>
              <a:gd name="connsiteX19" fmla="*/ 1192478 w 2051764"/>
              <a:gd name="connsiteY19" fmla="*/ 1152394 h 1708550"/>
              <a:gd name="connsiteX20" fmla="*/ 1064713 w 2051764"/>
              <a:gd name="connsiteY20" fmla="*/ 1235066 h 1708550"/>
              <a:gd name="connsiteX21" fmla="*/ 949473 w 2051764"/>
              <a:gd name="connsiteY21" fmla="*/ 1307717 h 1708550"/>
              <a:gd name="connsiteX22" fmla="*/ 796656 w 2051764"/>
              <a:gd name="connsiteY22" fmla="*/ 1397904 h 1708550"/>
              <a:gd name="connsiteX23" fmla="*/ 696447 w 2051764"/>
              <a:gd name="connsiteY23" fmla="*/ 1458029 h 1708550"/>
              <a:gd name="connsiteX24" fmla="*/ 621291 w 2051764"/>
              <a:gd name="connsiteY24" fmla="*/ 1500618 h 1708550"/>
              <a:gd name="connsiteX25" fmla="*/ 563672 w 2051764"/>
              <a:gd name="connsiteY25" fmla="*/ 1528175 h 1708550"/>
              <a:gd name="connsiteX26" fmla="*/ 483505 w 2051764"/>
              <a:gd name="connsiteY26" fmla="*/ 1560743 h 1708550"/>
              <a:gd name="connsiteX27" fmla="*/ 413359 w 2051764"/>
              <a:gd name="connsiteY27" fmla="*/ 1588300 h 1708550"/>
              <a:gd name="connsiteX28" fmla="*/ 313151 w 2051764"/>
              <a:gd name="connsiteY28" fmla="*/ 1625878 h 1708550"/>
              <a:gd name="connsiteX29" fmla="*/ 187891 w 2051764"/>
              <a:gd name="connsiteY29" fmla="*/ 1665961 h 1708550"/>
              <a:gd name="connsiteX30" fmla="*/ 117745 w 2051764"/>
              <a:gd name="connsiteY30" fmla="*/ 1683498 h 1708550"/>
              <a:gd name="connsiteX31" fmla="*/ 0 w 2051764"/>
              <a:gd name="connsiteY31" fmla="*/ 1708550 h 1708550"/>
              <a:gd name="connsiteX32" fmla="*/ 0 w 2051764"/>
              <a:gd name="connsiteY32" fmla="*/ 1696024 h 1708550"/>
              <a:gd name="connsiteX33" fmla="*/ 7516 w 2051764"/>
              <a:gd name="connsiteY33" fmla="*/ 1680993 h 1708550"/>
              <a:gd name="connsiteX34" fmla="*/ 50104 w 2051764"/>
              <a:gd name="connsiteY34" fmla="*/ 1660951 h 1708550"/>
              <a:gd name="connsiteX35" fmla="*/ 197912 w 2051764"/>
              <a:gd name="connsiteY35" fmla="*/ 1588300 h 1708550"/>
              <a:gd name="connsiteX36" fmla="*/ 390812 w 2051764"/>
              <a:gd name="connsiteY36" fmla="*/ 1483081 h 1708550"/>
              <a:gd name="connsiteX37" fmla="*/ 586218 w 2051764"/>
              <a:gd name="connsiteY37" fmla="*/ 1367842 h 1708550"/>
              <a:gd name="connsiteX38" fmla="*/ 744046 w 2051764"/>
              <a:gd name="connsiteY38" fmla="*/ 1265129 h 1708550"/>
              <a:gd name="connsiteX39" fmla="*/ 861791 w 2051764"/>
              <a:gd name="connsiteY39" fmla="*/ 1184962 h 1708550"/>
              <a:gd name="connsiteX40" fmla="*/ 1012103 w 2051764"/>
              <a:gd name="connsiteY40" fmla="*/ 1069723 h 1708550"/>
              <a:gd name="connsiteX41" fmla="*/ 1077239 w 2051764"/>
              <a:gd name="connsiteY41" fmla="*/ 1019618 h 1708550"/>
              <a:gd name="connsiteX42" fmla="*/ 1197489 w 2051764"/>
              <a:gd name="connsiteY42" fmla="*/ 901874 h 1708550"/>
              <a:gd name="connsiteX43" fmla="*/ 1307718 w 2051764"/>
              <a:gd name="connsiteY43" fmla="*/ 766593 h 1708550"/>
              <a:gd name="connsiteX44" fmla="*/ 1402915 w 2051764"/>
              <a:gd name="connsiteY44" fmla="*/ 636322 h 1708550"/>
              <a:gd name="connsiteX45" fmla="*/ 1523165 w 2051764"/>
              <a:gd name="connsiteY45" fmla="*/ 458452 h 1708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51764" h="1708550">
                <a:moveTo>
                  <a:pt x="1523165" y="458452"/>
                </a:moveTo>
                <a:lnTo>
                  <a:pt x="1598321" y="333192"/>
                </a:lnTo>
                <a:lnTo>
                  <a:pt x="1660952" y="215447"/>
                </a:lnTo>
                <a:lnTo>
                  <a:pt x="1703540" y="130270"/>
                </a:lnTo>
                <a:lnTo>
                  <a:pt x="1711056" y="105218"/>
                </a:lnTo>
                <a:lnTo>
                  <a:pt x="1711056" y="80166"/>
                </a:lnTo>
                <a:lnTo>
                  <a:pt x="1708550" y="47599"/>
                </a:lnTo>
                <a:lnTo>
                  <a:pt x="1693519" y="17536"/>
                </a:lnTo>
                <a:lnTo>
                  <a:pt x="1633394" y="0"/>
                </a:lnTo>
                <a:lnTo>
                  <a:pt x="2051764" y="137786"/>
                </a:lnTo>
                <a:lnTo>
                  <a:pt x="1996649" y="165343"/>
                </a:lnTo>
                <a:lnTo>
                  <a:pt x="1964081" y="217953"/>
                </a:lnTo>
                <a:lnTo>
                  <a:pt x="1888925" y="333192"/>
                </a:lnTo>
                <a:lnTo>
                  <a:pt x="1798738" y="470978"/>
                </a:lnTo>
                <a:lnTo>
                  <a:pt x="1693519" y="616280"/>
                </a:lnTo>
                <a:lnTo>
                  <a:pt x="1605837" y="731520"/>
                </a:lnTo>
                <a:lnTo>
                  <a:pt x="1503124" y="854275"/>
                </a:lnTo>
                <a:lnTo>
                  <a:pt x="1425462" y="939452"/>
                </a:lnTo>
                <a:lnTo>
                  <a:pt x="1322749" y="1039660"/>
                </a:lnTo>
                <a:lnTo>
                  <a:pt x="1192478" y="1152394"/>
                </a:lnTo>
                <a:lnTo>
                  <a:pt x="1064713" y="1235066"/>
                </a:lnTo>
                <a:lnTo>
                  <a:pt x="949473" y="1307717"/>
                </a:lnTo>
                <a:lnTo>
                  <a:pt x="796656" y="1397904"/>
                </a:lnTo>
                <a:lnTo>
                  <a:pt x="696447" y="1458029"/>
                </a:lnTo>
                <a:lnTo>
                  <a:pt x="621291" y="1500618"/>
                </a:lnTo>
                <a:lnTo>
                  <a:pt x="563672" y="1528175"/>
                </a:lnTo>
                <a:lnTo>
                  <a:pt x="483505" y="1560743"/>
                </a:lnTo>
                <a:lnTo>
                  <a:pt x="413359" y="1588300"/>
                </a:lnTo>
                <a:lnTo>
                  <a:pt x="313151" y="1625878"/>
                </a:lnTo>
                <a:lnTo>
                  <a:pt x="187891" y="1665961"/>
                </a:lnTo>
                <a:lnTo>
                  <a:pt x="117745" y="1683498"/>
                </a:lnTo>
                <a:lnTo>
                  <a:pt x="0" y="1708550"/>
                </a:lnTo>
                <a:lnTo>
                  <a:pt x="0" y="1696024"/>
                </a:lnTo>
                <a:lnTo>
                  <a:pt x="7516" y="1680993"/>
                </a:lnTo>
                <a:lnTo>
                  <a:pt x="50104" y="1660951"/>
                </a:lnTo>
                <a:lnTo>
                  <a:pt x="197912" y="1588300"/>
                </a:lnTo>
                <a:lnTo>
                  <a:pt x="390812" y="1483081"/>
                </a:lnTo>
                <a:lnTo>
                  <a:pt x="586218" y="1367842"/>
                </a:lnTo>
                <a:lnTo>
                  <a:pt x="744046" y="1265129"/>
                </a:lnTo>
                <a:lnTo>
                  <a:pt x="861791" y="1184962"/>
                </a:lnTo>
                <a:lnTo>
                  <a:pt x="1012103" y="1069723"/>
                </a:lnTo>
                <a:lnTo>
                  <a:pt x="1077239" y="1019618"/>
                </a:lnTo>
                <a:lnTo>
                  <a:pt x="1197489" y="901874"/>
                </a:lnTo>
                <a:lnTo>
                  <a:pt x="1307718" y="766593"/>
                </a:lnTo>
                <a:lnTo>
                  <a:pt x="1402915" y="636322"/>
                </a:lnTo>
                <a:lnTo>
                  <a:pt x="1523165" y="4584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A747289-4089-C14C-BC03-31B06A438EC6}"/>
              </a:ext>
            </a:extLst>
          </p:cNvPr>
          <p:cNvSpPr/>
          <p:nvPr/>
        </p:nvSpPr>
        <p:spPr>
          <a:xfrm>
            <a:off x="5122863" y="2360613"/>
            <a:ext cx="2112962" cy="1452562"/>
          </a:xfrm>
          <a:custGeom>
            <a:avLst/>
            <a:gdLst>
              <a:gd name="connsiteX0" fmla="*/ 553651 w 2111888"/>
              <a:gd name="connsiteY0" fmla="*/ 556155 h 1453019"/>
              <a:gd name="connsiteX1" fmla="*/ 643838 w 2111888"/>
              <a:gd name="connsiteY1" fmla="*/ 666384 h 1453019"/>
              <a:gd name="connsiteX2" fmla="*/ 786635 w 2111888"/>
              <a:gd name="connsiteY2" fmla="*/ 836738 h 1453019"/>
              <a:gd name="connsiteX3" fmla="*/ 859286 w 2111888"/>
              <a:gd name="connsiteY3" fmla="*/ 916905 h 1453019"/>
              <a:gd name="connsiteX4" fmla="*/ 949473 w 2111888"/>
              <a:gd name="connsiteY4" fmla="*/ 1014608 h 1453019"/>
              <a:gd name="connsiteX5" fmla="*/ 1017114 w 2111888"/>
              <a:gd name="connsiteY5" fmla="*/ 1089764 h 1453019"/>
              <a:gd name="connsiteX6" fmla="*/ 1082249 w 2111888"/>
              <a:gd name="connsiteY6" fmla="*/ 1162415 h 1453019"/>
              <a:gd name="connsiteX7" fmla="*/ 1144879 w 2111888"/>
              <a:gd name="connsiteY7" fmla="*/ 1235066 h 1453019"/>
              <a:gd name="connsiteX8" fmla="*/ 1212520 w 2111888"/>
              <a:gd name="connsiteY8" fmla="*/ 1297696 h 1453019"/>
              <a:gd name="connsiteX9" fmla="*/ 1292686 w 2111888"/>
              <a:gd name="connsiteY9" fmla="*/ 1362831 h 1453019"/>
              <a:gd name="connsiteX10" fmla="*/ 1375358 w 2111888"/>
              <a:gd name="connsiteY10" fmla="*/ 1422956 h 1453019"/>
              <a:gd name="connsiteX11" fmla="*/ 1417947 w 2111888"/>
              <a:gd name="connsiteY11" fmla="*/ 1448008 h 1453019"/>
              <a:gd name="connsiteX12" fmla="*/ 1465545 w 2111888"/>
              <a:gd name="connsiteY12" fmla="*/ 1453019 h 1453019"/>
              <a:gd name="connsiteX13" fmla="*/ 1613353 w 2111888"/>
              <a:gd name="connsiteY13" fmla="*/ 1442998 h 1453019"/>
              <a:gd name="connsiteX14" fmla="*/ 1743623 w 2111888"/>
              <a:gd name="connsiteY14" fmla="*/ 1430472 h 1453019"/>
              <a:gd name="connsiteX15" fmla="*/ 1911472 w 2111888"/>
              <a:gd name="connsiteY15" fmla="*/ 1415441 h 1453019"/>
              <a:gd name="connsiteX16" fmla="*/ 2049258 w 2111888"/>
              <a:gd name="connsiteY16" fmla="*/ 1392894 h 1453019"/>
              <a:gd name="connsiteX17" fmla="*/ 2091847 w 2111888"/>
              <a:gd name="connsiteY17" fmla="*/ 1385378 h 1453019"/>
              <a:gd name="connsiteX18" fmla="*/ 2104373 w 2111888"/>
              <a:gd name="connsiteY18" fmla="*/ 1377863 h 1453019"/>
              <a:gd name="connsiteX19" fmla="*/ 2109383 w 2111888"/>
              <a:gd name="connsiteY19" fmla="*/ 1367842 h 1453019"/>
              <a:gd name="connsiteX20" fmla="*/ 2111888 w 2111888"/>
              <a:gd name="connsiteY20" fmla="*/ 1355316 h 1453019"/>
              <a:gd name="connsiteX21" fmla="*/ 2104373 w 2111888"/>
              <a:gd name="connsiteY21" fmla="*/ 1342790 h 1453019"/>
              <a:gd name="connsiteX22" fmla="*/ 2071805 w 2111888"/>
              <a:gd name="connsiteY22" fmla="*/ 1330264 h 1453019"/>
              <a:gd name="connsiteX23" fmla="*/ 2004165 w 2111888"/>
              <a:gd name="connsiteY23" fmla="*/ 1310222 h 1453019"/>
              <a:gd name="connsiteX24" fmla="*/ 1893936 w 2111888"/>
              <a:gd name="connsiteY24" fmla="*/ 1270139 h 1453019"/>
              <a:gd name="connsiteX25" fmla="*/ 1786212 w 2111888"/>
              <a:gd name="connsiteY25" fmla="*/ 1227550 h 1453019"/>
              <a:gd name="connsiteX26" fmla="*/ 1675983 w 2111888"/>
              <a:gd name="connsiteY26" fmla="*/ 1177446 h 1453019"/>
              <a:gd name="connsiteX27" fmla="*/ 1548217 w 2111888"/>
              <a:gd name="connsiteY27" fmla="*/ 1112311 h 1453019"/>
              <a:gd name="connsiteX28" fmla="*/ 1465545 w 2111888"/>
              <a:gd name="connsiteY28" fmla="*/ 1064712 h 1453019"/>
              <a:gd name="connsiteX29" fmla="*/ 1345296 w 2111888"/>
              <a:gd name="connsiteY29" fmla="*/ 977030 h 1453019"/>
              <a:gd name="connsiteX30" fmla="*/ 1205004 w 2111888"/>
              <a:gd name="connsiteY30" fmla="*/ 879327 h 1453019"/>
              <a:gd name="connsiteX31" fmla="*/ 1037155 w 2111888"/>
              <a:gd name="connsiteY31" fmla="*/ 756572 h 1453019"/>
              <a:gd name="connsiteX32" fmla="*/ 911895 w 2111888"/>
              <a:gd name="connsiteY32" fmla="*/ 666384 h 1453019"/>
              <a:gd name="connsiteX33" fmla="*/ 789140 w 2111888"/>
              <a:gd name="connsiteY33" fmla="*/ 541124 h 1453019"/>
              <a:gd name="connsiteX34" fmla="*/ 661374 w 2111888"/>
              <a:gd name="connsiteY34" fmla="*/ 425884 h 1453019"/>
              <a:gd name="connsiteX35" fmla="*/ 526093 w 2111888"/>
              <a:gd name="connsiteY35" fmla="*/ 305635 h 1453019"/>
              <a:gd name="connsiteX36" fmla="*/ 443422 w 2111888"/>
              <a:gd name="connsiteY36" fmla="*/ 232984 h 1453019"/>
              <a:gd name="connsiteX37" fmla="*/ 388307 w 2111888"/>
              <a:gd name="connsiteY37" fmla="*/ 185385 h 1453019"/>
              <a:gd name="connsiteX38" fmla="*/ 370771 w 2111888"/>
              <a:gd name="connsiteY38" fmla="*/ 167848 h 1453019"/>
              <a:gd name="connsiteX39" fmla="*/ 345719 w 2111888"/>
              <a:gd name="connsiteY39" fmla="*/ 135281 h 1453019"/>
              <a:gd name="connsiteX40" fmla="*/ 305635 w 2111888"/>
              <a:gd name="connsiteY40" fmla="*/ 95197 h 1453019"/>
              <a:gd name="connsiteX41" fmla="*/ 270562 w 2111888"/>
              <a:gd name="connsiteY41" fmla="*/ 72651 h 1453019"/>
              <a:gd name="connsiteX42" fmla="*/ 230479 w 2111888"/>
              <a:gd name="connsiteY42" fmla="*/ 50104 h 1453019"/>
              <a:gd name="connsiteX43" fmla="*/ 197911 w 2111888"/>
              <a:gd name="connsiteY43" fmla="*/ 32567 h 1453019"/>
              <a:gd name="connsiteX44" fmla="*/ 145302 w 2111888"/>
              <a:gd name="connsiteY44" fmla="*/ 12526 h 1453019"/>
              <a:gd name="connsiteX45" fmla="*/ 92693 w 2111888"/>
              <a:gd name="connsiteY45" fmla="*/ 2505 h 1453019"/>
              <a:gd name="connsiteX46" fmla="*/ 47599 w 2111888"/>
              <a:gd name="connsiteY46" fmla="*/ 0 h 1453019"/>
              <a:gd name="connsiteX47" fmla="*/ 25052 w 2111888"/>
              <a:gd name="connsiteY47" fmla="*/ 0 h 1453019"/>
              <a:gd name="connsiteX48" fmla="*/ 12526 w 2111888"/>
              <a:gd name="connsiteY48" fmla="*/ 10020 h 1453019"/>
              <a:gd name="connsiteX49" fmla="*/ 2505 w 2111888"/>
              <a:gd name="connsiteY49" fmla="*/ 27557 h 1453019"/>
              <a:gd name="connsiteX50" fmla="*/ 0 w 2111888"/>
              <a:gd name="connsiteY50" fmla="*/ 50104 h 1453019"/>
              <a:gd name="connsiteX51" fmla="*/ 10021 w 2111888"/>
              <a:gd name="connsiteY51" fmla="*/ 72651 h 1453019"/>
              <a:gd name="connsiteX52" fmla="*/ 20042 w 2111888"/>
              <a:gd name="connsiteY52" fmla="*/ 85177 h 1453019"/>
              <a:gd name="connsiteX53" fmla="*/ 47599 w 2111888"/>
              <a:gd name="connsiteY53" fmla="*/ 95197 h 1453019"/>
              <a:gd name="connsiteX54" fmla="*/ 92693 w 2111888"/>
              <a:gd name="connsiteY54" fmla="*/ 110229 h 1453019"/>
              <a:gd name="connsiteX55" fmla="*/ 150313 w 2111888"/>
              <a:gd name="connsiteY55" fmla="*/ 137786 h 1453019"/>
              <a:gd name="connsiteX56" fmla="*/ 220458 w 2111888"/>
              <a:gd name="connsiteY56" fmla="*/ 182880 h 1453019"/>
              <a:gd name="connsiteX57" fmla="*/ 273068 w 2111888"/>
              <a:gd name="connsiteY57" fmla="*/ 225468 h 1453019"/>
              <a:gd name="connsiteX58" fmla="*/ 353234 w 2111888"/>
              <a:gd name="connsiteY58" fmla="*/ 318161 h 1453019"/>
              <a:gd name="connsiteX59" fmla="*/ 423380 w 2111888"/>
              <a:gd name="connsiteY59" fmla="*/ 400832 h 1453019"/>
              <a:gd name="connsiteX60" fmla="*/ 511062 w 2111888"/>
              <a:gd name="connsiteY60" fmla="*/ 503546 h 1453019"/>
              <a:gd name="connsiteX61" fmla="*/ 553651 w 2111888"/>
              <a:gd name="connsiteY61" fmla="*/ 556155 h 145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11888" h="1453019">
                <a:moveTo>
                  <a:pt x="553651" y="556155"/>
                </a:moveTo>
                <a:lnTo>
                  <a:pt x="643838" y="666384"/>
                </a:lnTo>
                <a:lnTo>
                  <a:pt x="786635" y="836738"/>
                </a:lnTo>
                <a:lnTo>
                  <a:pt x="859286" y="916905"/>
                </a:lnTo>
                <a:lnTo>
                  <a:pt x="949473" y="1014608"/>
                </a:lnTo>
                <a:lnTo>
                  <a:pt x="1017114" y="1089764"/>
                </a:lnTo>
                <a:lnTo>
                  <a:pt x="1082249" y="1162415"/>
                </a:lnTo>
                <a:lnTo>
                  <a:pt x="1144879" y="1235066"/>
                </a:lnTo>
                <a:lnTo>
                  <a:pt x="1212520" y="1297696"/>
                </a:lnTo>
                <a:lnTo>
                  <a:pt x="1292686" y="1362831"/>
                </a:lnTo>
                <a:lnTo>
                  <a:pt x="1375358" y="1422956"/>
                </a:lnTo>
                <a:lnTo>
                  <a:pt x="1417947" y="1448008"/>
                </a:lnTo>
                <a:lnTo>
                  <a:pt x="1465545" y="1453019"/>
                </a:lnTo>
                <a:lnTo>
                  <a:pt x="1613353" y="1442998"/>
                </a:lnTo>
                <a:lnTo>
                  <a:pt x="1743623" y="1430472"/>
                </a:lnTo>
                <a:lnTo>
                  <a:pt x="1911472" y="1415441"/>
                </a:lnTo>
                <a:lnTo>
                  <a:pt x="2049258" y="1392894"/>
                </a:lnTo>
                <a:lnTo>
                  <a:pt x="2091847" y="1385378"/>
                </a:lnTo>
                <a:lnTo>
                  <a:pt x="2104373" y="1377863"/>
                </a:lnTo>
                <a:lnTo>
                  <a:pt x="2109383" y="1367842"/>
                </a:lnTo>
                <a:lnTo>
                  <a:pt x="2111888" y="1355316"/>
                </a:lnTo>
                <a:lnTo>
                  <a:pt x="2104373" y="1342790"/>
                </a:lnTo>
                <a:lnTo>
                  <a:pt x="2071805" y="1330264"/>
                </a:lnTo>
                <a:lnTo>
                  <a:pt x="2004165" y="1310222"/>
                </a:lnTo>
                <a:lnTo>
                  <a:pt x="1893936" y="1270139"/>
                </a:lnTo>
                <a:lnTo>
                  <a:pt x="1786212" y="1227550"/>
                </a:lnTo>
                <a:lnTo>
                  <a:pt x="1675983" y="1177446"/>
                </a:lnTo>
                <a:lnTo>
                  <a:pt x="1548217" y="1112311"/>
                </a:lnTo>
                <a:lnTo>
                  <a:pt x="1465545" y="1064712"/>
                </a:lnTo>
                <a:lnTo>
                  <a:pt x="1345296" y="977030"/>
                </a:lnTo>
                <a:lnTo>
                  <a:pt x="1205004" y="879327"/>
                </a:lnTo>
                <a:lnTo>
                  <a:pt x="1037155" y="756572"/>
                </a:lnTo>
                <a:lnTo>
                  <a:pt x="911895" y="666384"/>
                </a:lnTo>
                <a:lnTo>
                  <a:pt x="789140" y="541124"/>
                </a:lnTo>
                <a:lnTo>
                  <a:pt x="661374" y="425884"/>
                </a:lnTo>
                <a:lnTo>
                  <a:pt x="526093" y="305635"/>
                </a:lnTo>
                <a:lnTo>
                  <a:pt x="443422" y="232984"/>
                </a:lnTo>
                <a:lnTo>
                  <a:pt x="388307" y="185385"/>
                </a:lnTo>
                <a:lnTo>
                  <a:pt x="370771" y="167848"/>
                </a:lnTo>
                <a:lnTo>
                  <a:pt x="345719" y="135281"/>
                </a:lnTo>
                <a:lnTo>
                  <a:pt x="305635" y="95197"/>
                </a:lnTo>
                <a:lnTo>
                  <a:pt x="270562" y="72651"/>
                </a:lnTo>
                <a:lnTo>
                  <a:pt x="230479" y="50104"/>
                </a:lnTo>
                <a:lnTo>
                  <a:pt x="197911" y="32567"/>
                </a:lnTo>
                <a:lnTo>
                  <a:pt x="145302" y="12526"/>
                </a:lnTo>
                <a:lnTo>
                  <a:pt x="92693" y="2505"/>
                </a:lnTo>
                <a:lnTo>
                  <a:pt x="47599" y="0"/>
                </a:lnTo>
                <a:lnTo>
                  <a:pt x="25052" y="0"/>
                </a:lnTo>
                <a:lnTo>
                  <a:pt x="12526" y="10020"/>
                </a:lnTo>
                <a:lnTo>
                  <a:pt x="2505" y="27557"/>
                </a:lnTo>
                <a:lnTo>
                  <a:pt x="0" y="50104"/>
                </a:lnTo>
                <a:lnTo>
                  <a:pt x="10021" y="72651"/>
                </a:lnTo>
                <a:lnTo>
                  <a:pt x="20042" y="85177"/>
                </a:lnTo>
                <a:lnTo>
                  <a:pt x="47599" y="95197"/>
                </a:lnTo>
                <a:lnTo>
                  <a:pt x="92693" y="110229"/>
                </a:lnTo>
                <a:lnTo>
                  <a:pt x="150313" y="137786"/>
                </a:lnTo>
                <a:lnTo>
                  <a:pt x="220458" y="182880"/>
                </a:lnTo>
                <a:lnTo>
                  <a:pt x="273068" y="225468"/>
                </a:lnTo>
                <a:lnTo>
                  <a:pt x="353234" y="318161"/>
                </a:lnTo>
                <a:lnTo>
                  <a:pt x="423380" y="400832"/>
                </a:lnTo>
                <a:lnTo>
                  <a:pt x="511062" y="503546"/>
                </a:lnTo>
                <a:lnTo>
                  <a:pt x="553651" y="55615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55E8A305-506A-8143-8378-537ED51DB3CA}"/>
              </a:ext>
            </a:extLst>
          </p:cNvPr>
          <p:cNvSpPr/>
          <p:nvPr/>
        </p:nvSpPr>
        <p:spPr>
          <a:xfrm>
            <a:off x="3567113" y="4097338"/>
            <a:ext cx="2651125" cy="514350"/>
          </a:xfrm>
          <a:custGeom>
            <a:avLst/>
            <a:gdLst>
              <a:gd name="connsiteX0" fmla="*/ 812006 w 2650331"/>
              <a:gd name="connsiteY0" fmla="*/ 219075 h 514350"/>
              <a:gd name="connsiteX1" fmla="*/ 1185862 w 2650331"/>
              <a:gd name="connsiteY1" fmla="*/ 176213 h 514350"/>
              <a:gd name="connsiteX2" fmla="*/ 1431131 w 2650331"/>
              <a:gd name="connsiteY2" fmla="*/ 138113 h 514350"/>
              <a:gd name="connsiteX3" fmla="*/ 1597818 w 2650331"/>
              <a:gd name="connsiteY3" fmla="*/ 123825 h 514350"/>
              <a:gd name="connsiteX4" fmla="*/ 1688306 w 2650331"/>
              <a:gd name="connsiteY4" fmla="*/ 114300 h 514350"/>
              <a:gd name="connsiteX5" fmla="*/ 1776412 w 2650331"/>
              <a:gd name="connsiteY5" fmla="*/ 104775 h 514350"/>
              <a:gd name="connsiteX6" fmla="*/ 1928812 w 2650331"/>
              <a:gd name="connsiteY6" fmla="*/ 80963 h 514350"/>
              <a:gd name="connsiteX7" fmla="*/ 2069306 w 2650331"/>
              <a:gd name="connsiteY7" fmla="*/ 59532 h 514350"/>
              <a:gd name="connsiteX8" fmla="*/ 2140743 w 2650331"/>
              <a:gd name="connsiteY8" fmla="*/ 45244 h 514350"/>
              <a:gd name="connsiteX9" fmla="*/ 2262187 w 2650331"/>
              <a:gd name="connsiteY9" fmla="*/ 7144 h 514350"/>
              <a:gd name="connsiteX10" fmla="*/ 2295525 w 2650331"/>
              <a:gd name="connsiteY10" fmla="*/ 0 h 514350"/>
              <a:gd name="connsiteX11" fmla="*/ 2319337 w 2650331"/>
              <a:gd name="connsiteY11" fmla="*/ 16669 h 514350"/>
              <a:gd name="connsiteX12" fmla="*/ 2388393 w 2650331"/>
              <a:gd name="connsiteY12" fmla="*/ 59532 h 514350"/>
              <a:gd name="connsiteX13" fmla="*/ 2452687 w 2650331"/>
              <a:gd name="connsiteY13" fmla="*/ 100013 h 514350"/>
              <a:gd name="connsiteX14" fmla="*/ 2512218 w 2650331"/>
              <a:gd name="connsiteY14" fmla="*/ 130969 h 514350"/>
              <a:gd name="connsiteX15" fmla="*/ 2547937 w 2650331"/>
              <a:gd name="connsiteY15" fmla="*/ 150019 h 514350"/>
              <a:gd name="connsiteX16" fmla="*/ 2566987 w 2650331"/>
              <a:gd name="connsiteY16" fmla="*/ 159544 h 514350"/>
              <a:gd name="connsiteX17" fmla="*/ 2583656 w 2650331"/>
              <a:gd name="connsiteY17" fmla="*/ 173832 h 514350"/>
              <a:gd name="connsiteX18" fmla="*/ 2607468 w 2650331"/>
              <a:gd name="connsiteY18" fmla="*/ 200025 h 514350"/>
              <a:gd name="connsiteX19" fmla="*/ 2628900 w 2650331"/>
              <a:gd name="connsiteY19" fmla="*/ 223838 h 514350"/>
              <a:gd name="connsiteX20" fmla="*/ 2640806 w 2650331"/>
              <a:gd name="connsiteY20" fmla="*/ 245269 h 514350"/>
              <a:gd name="connsiteX21" fmla="*/ 2647950 w 2650331"/>
              <a:gd name="connsiteY21" fmla="*/ 266700 h 514350"/>
              <a:gd name="connsiteX22" fmla="*/ 2650331 w 2650331"/>
              <a:gd name="connsiteY22" fmla="*/ 280988 h 514350"/>
              <a:gd name="connsiteX23" fmla="*/ 2650331 w 2650331"/>
              <a:gd name="connsiteY23" fmla="*/ 292894 h 514350"/>
              <a:gd name="connsiteX24" fmla="*/ 2643187 w 2650331"/>
              <a:gd name="connsiteY24" fmla="*/ 309563 h 514350"/>
              <a:gd name="connsiteX25" fmla="*/ 2628900 w 2650331"/>
              <a:gd name="connsiteY25" fmla="*/ 323850 h 514350"/>
              <a:gd name="connsiteX26" fmla="*/ 2602706 w 2650331"/>
              <a:gd name="connsiteY26" fmla="*/ 338138 h 514350"/>
              <a:gd name="connsiteX27" fmla="*/ 2302668 w 2650331"/>
              <a:gd name="connsiteY27" fmla="*/ 254794 h 514350"/>
              <a:gd name="connsiteX28" fmla="*/ 2274093 w 2650331"/>
              <a:gd name="connsiteY28" fmla="*/ 245269 h 514350"/>
              <a:gd name="connsiteX29" fmla="*/ 2216943 w 2650331"/>
              <a:gd name="connsiteY29" fmla="*/ 250032 h 514350"/>
              <a:gd name="connsiteX30" fmla="*/ 2028825 w 2650331"/>
              <a:gd name="connsiteY30" fmla="*/ 266700 h 514350"/>
              <a:gd name="connsiteX31" fmla="*/ 1847850 w 2650331"/>
              <a:gd name="connsiteY31" fmla="*/ 283369 h 514350"/>
              <a:gd name="connsiteX32" fmla="*/ 1657350 w 2650331"/>
              <a:gd name="connsiteY32" fmla="*/ 297657 h 514350"/>
              <a:gd name="connsiteX33" fmla="*/ 1409700 w 2650331"/>
              <a:gd name="connsiteY33" fmla="*/ 311944 h 514350"/>
              <a:gd name="connsiteX34" fmla="*/ 1350168 w 2650331"/>
              <a:gd name="connsiteY34" fmla="*/ 316707 h 514350"/>
              <a:gd name="connsiteX35" fmla="*/ 1052512 w 2650331"/>
              <a:gd name="connsiteY35" fmla="*/ 359569 h 514350"/>
              <a:gd name="connsiteX36" fmla="*/ 897731 w 2650331"/>
              <a:gd name="connsiteY36" fmla="*/ 383382 h 514350"/>
              <a:gd name="connsiteX37" fmla="*/ 771525 w 2650331"/>
              <a:gd name="connsiteY37" fmla="*/ 404813 h 514350"/>
              <a:gd name="connsiteX38" fmla="*/ 619125 w 2650331"/>
              <a:gd name="connsiteY38" fmla="*/ 435769 h 514350"/>
              <a:gd name="connsiteX39" fmla="*/ 507206 w 2650331"/>
              <a:gd name="connsiteY39" fmla="*/ 466725 h 514350"/>
              <a:gd name="connsiteX40" fmla="*/ 414337 w 2650331"/>
              <a:gd name="connsiteY40" fmla="*/ 495300 h 514350"/>
              <a:gd name="connsiteX41" fmla="*/ 383381 w 2650331"/>
              <a:gd name="connsiteY41" fmla="*/ 507207 h 514350"/>
              <a:gd name="connsiteX42" fmla="*/ 359568 w 2650331"/>
              <a:gd name="connsiteY42" fmla="*/ 514350 h 514350"/>
              <a:gd name="connsiteX43" fmla="*/ 338137 w 2650331"/>
              <a:gd name="connsiteY43" fmla="*/ 514350 h 514350"/>
              <a:gd name="connsiteX44" fmla="*/ 302418 w 2650331"/>
              <a:gd name="connsiteY44" fmla="*/ 507207 h 514350"/>
              <a:gd name="connsiteX45" fmla="*/ 283368 w 2650331"/>
              <a:gd name="connsiteY45" fmla="*/ 495300 h 514350"/>
              <a:gd name="connsiteX46" fmla="*/ 245268 w 2650331"/>
              <a:gd name="connsiteY46" fmla="*/ 471488 h 514350"/>
              <a:gd name="connsiteX47" fmla="*/ 200025 w 2650331"/>
              <a:gd name="connsiteY47" fmla="*/ 440532 h 514350"/>
              <a:gd name="connsiteX48" fmla="*/ 159543 w 2650331"/>
              <a:gd name="connsiteY48" fmla="*/ 407194 h 514350"/>
              <a:gd name="connsiteX49" fmla="*/ 128587 w 2650331"/>
              <a:gd name="connsiteY49" fmla="*/ 373857 h 514350"/>
              <a:gd name="connsiteX50" fmla="*/ 97631 w 2650331"/>
              <a:gd name="connsiteY50" fmla="*/ 338138 h 514350"/>
              <a:gd name="connsiteX51" fmla="*/ 69056 w 2650331"/>
              <a:gd name="connsiteY51" fmla="*/ 292894 h 514350"/>
              <a:gd name="connsiteX52" fmla="*/ 35718 w 2650331"/>
              <a:gd name="connsiteY52" fmla="*/ 228600 h 514350"/>
              <a:gd name="connsiteX53" fmla="*/ 11906 w 2650331"/>
              <a:gd name="connsiteY53" fmla="*/ 171450 h 514350"/>
              <a:gd name="connsiteX54" fmla="*/ 0 w 2650331"/>
              <a:gd name="connsiteY54" fmla="*/ 116682 h 514350"/>
              <a:gd name="connsiteX55" fmla="*/ 2381 w 2650331"/>
              <a:gd name="connsiteY55" fmla="*/ 102394 h 514350"/>
              <a:gd name="connsiteX56" fmla="*/ 7143 w 2650331"/>
              <a:gd name="connsiteY56" fmla="*/ 90488 h 514350"/>
              <a:gd name="connsiteX57" fmla="*/ 19050 w 2650331"/>
              <a:gd name="connsiteY57" fmla="*/ 90488 h 514350"/>
              <a:gd name="connsiteX58" fmla="*/ 33337 w 2650331"/>
              <a:gd name="connsiteY58" fmla="*/ 95250 h 514350"/>
              <a:gd name="connsiteX59" fmla="*/ 61912 w 2650331"/>
              <a:gd name="connsiteY59" fmla="*/ 114300 h 514350"/>
              <a:gd name="connsiteX60" fmla="*/ 111918 w 2650331"/>
              <a:gd name="connsiteY60" fmla="*/ 154782 h 514350"/>
              <a:gd name="connsiteX61" fmla="*/ 166687 w 2650331"/>
              <a:gd name="connsiteY61" fmla="*/ 195263 h 514350"/>
              <a:gd name="connsiteX62" fmla="*/ 221456 w 2650331"/>
              <a:gd name="connsiteY62" fmla="*/ 223838 h 514350"/>
              <a:gd name="connsiteX63" fmla="*/ 271462 w 2650331"/>
              <a:gd name="connsiteY63" fmla="*/ 247650 h 514350"/>
              <a:gd name="connsiteX64" fmla="*/ 326231 w 2650331"/>
              <a:gd name="connsiteY64" fmla="*/ 264319 h 514350"/>
              <a:gd name="connsiteX65" fmla="*/ 371475 w 2650331"/>
              <a:gd name="connsiteY65" fmla="*/ 271463 h 514350"/>
              <a:gd name="connsiteX66" fmla="*/ 461962 w 2650331"/>
              <a:gd name="connsiteY66" fmla="*/ 264319 h 514350"/>
              <a:gd name="connsiteX67" fmla="*/ 726281 w 2650331"/>
              <a:gd name="connsiteY67" fmla="*/ 230982 h 514350"/>
              <a:gd name="connsiteX68" fmla="*/ 812006 w 2650331"/>
              <a:gd name="connsiteY68" fmla="*/ 2190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650331" h="514350">
                <a:moveTo>
                  <a:pt x="812006" y="219075"/>
                </a:moveTo>
                <a:lnTo>
                  <a:pt x="1185862" y="176213"/>
                </a:lnTo>
                <a:lnTo>
                  <a:pt x="1431131" y="138113"/>
                </a:lnTo>
                <a:lnTo>
                  <a:pt x="1597818" y="123825"/>
                </a:lnTo>
                <a:lnTo>
                  <a:pt x="1688306" y="114300"/>
                </a:lnTo>
                <a:lnTo>
                  <a:pt x="1776412" y="104775"/>
                </a:lnTo>
                <a:lnTo>
                  <a:pt x="1928812" y="80963"/>
                </a:lnTo>
                <a:lnTo>
                  <a:pt x="2069306" y="59532"/>
                </a:lnTo>
                <a:lnTo>
                  <a:pt x="2140743" y="45244"/>
                </a:lnTo>
                <a:lnTo>
                  <a:pt x="2262187" y="7144"/>
                </a:lnTo>
                <a:lnTo>
                  <a:pt x="2295525" y="0"/>
                </a:lnTo>
                <a:lnTo>
                  <a:pt x="2319337" y="16669"/>
                </a:lnTo>
                <a:lnTo>
                  <a:pt x="2388393" y="59532"/>
                </a:lnTo>
                <a:lnTo>
                  <a:pt x="2452687" y="100013"/>
                </a:lnTo>
                <a:lnTo>
                  <a:pt x="2512218" y="130969"/>
                </a:lnTo>
                <a:lnTo>
                  <a:pt x="2547937" y="150019"/>
                </a:lnTo>
                <a:lnTo>
                  <a:pt x="2566987" y="159544"/>
                </a:lnTo>
                <a:lnTo>
                  <a:pt x="2583656" y="173832"/>
                </a:lnTo>
                <a:lnTo>
                  <a:pt x="2607468" y="200025"/>
                </a:lnTo>
                <a:lnTo>
                  <a:pt x="2628900" y="223838"/>
                </a:lnTo>
                <a:lnTo>
                  <a:pt x="2640806" y="245269"/>
                </a:lnTo>
                <a:lnTo>
                  <a:pt x="2647950" y="266700"/>
                </a:lnTo>
                <a:lnTo>
                  <a:pt x="2650331" y="280988"/>
                </a:lnTo>
                <a:lnTo>
                  <a:pt x="2650331" y="292894"/>
                </a:lnTo>
                <a:lnTo>
                  <a:pt x="2643187" y="309563"/>
                </a:lnTo>
                <a:lnTo>
                  <a:pt x="2628900" y="323850"/>
                </a:lnTo>
                <a:lnTo>
                  <a:pt x="2602706" y="338138"/>
                </a:lnTo>
                <a:lnTo>
                  <a:pt x="2302668" y="254794"/>
                </a:lnTo>
                <a:lnTo>
                  <a:pt x="2274093" y="245269"/>
                </a:lnTo>
                <a:lnTo>
                  <a:pt x="2216943" y="250032"/>
                </a:lnTo>
                <a:lnTo>
                  <a:pt x="2028825" y="266700"/>
                </a:lnTo>
                <a:lnTo>
                  <a:pt x="1847850" y="283369"/>
                </a:lnTo>
                <a:lnTo>
                  <a:pt x="1657350" y="297657"/>
                </a:lnTo>
                <a:lnTo>
                  <a:pt x="1409700" y="311944"/>
                </a:lnTo>
                <a:lnTo>
                  <a:pt x="1350168" y="316707"/>
                </a:lnTo>
                <a:lnTo>
                  <a:pt x="1052512" y="359569"/>
                </a:lnTo>
                <a:lnTo>
                  <a:pt x="897731" y="383382"/>
                </a:lnTo>
                <a:lnTo>
                  <a:pt x="771525" y="404813"/>
                </a:lnTo>
                <a:lnTo>
                  <a:pt x="619125" y="435769"/>
                </a:lnTo>
                <a:lnTo>
                  <a:pt x="507206" y="466725"/>
                </a:lnTo>
                <a:lnTo>
                  <a:pt x="414337" y="495300"/>
                </a:lnTo>
                <a:lnTo>
                  <a:pt x="383381" y="507207"/>
                </a:lnTo>
                <a:lnTo>
                  <a:pt x="359568" y="514350"/>
                </a:lnTo>
                <a:lnTo>
                  <a:pt x="338137" y="514350"/>
                </a:lnTo>
                <a:lnTo>
                  <a:pt x="302418" y="507207"/>
                </a:lnTo>
                <a:lnTo>
                  <a:pt x="283368" y="495300"/>
                </a:lnTo>
                <a:lnTo>
                  <a:pt x="245268" y="471488"/>
                </a:lnTo>
                <a:lnTo>
                  <a:pt x="200025" y="440532"/>
                </a:lnTo>
                <a:lnTo>
                  <a:pt x="159543" y="407194"/>
                </a:lnTo>
                <a:lnTo>
                  <a:pt x="128587" y="373857"/>
                </a:lnTo>
                <a:lnTo>
                  <a:pt x="97631" y="338138"/>
                </a:lnTo>
                <a:lnTo>
                  <a:pt x="69056" y="292894"/>
                </a:lnTo>
                <a:lnTo>
                  <a:pt x="35718" y="228600"/>
                </a:lnTo>
                <a:lnTo>
                  <a:pt x="11906" y="171450"/>
                </a:lnTo>
                <a:lnTo>
                  <a:pt x="0" y="116682"/>
                </a:lnTo>
                <a:lnTo>
                  <a:pt x="2381" y="102394"/>
                </a:lnTo>
                <a:lnTo>
                  <a:pt x="7143" y="90488"/>
                </a:lnTo>
                <a:lnTo>
                  <a:pt x="19050" y="90488"/>
                </a:lnTo>
                <a:lnTo>
                  <a:pt x="33337" y="95250"/>
                </a:lnTo>
                <a:lnTo>
                  <a:pt x="61912" y="114300"/>
                </a:lnTo>
                <a:lnTo>
                  <a:pt x="111918" y="154782"/>
                </a:lnTo>
                <a:lnTo>
                  <a:pt x="166687" y="195263"/>
                </a:lnTo>
                <a:lnTo>
                  <a:pt x="221456" y="223838"/>
                </a:lnTo>
                <a:lnTo>
                  <a:pt x="271462" y="247650"/>
                </a:lnTo>
                <a:lnTo>
                  <a:pt x="326231" y="264319"/>
                </a:lnTo>
                <a:lnTo>
                  <a:pt x="371475" y="271463"/>
                </a:lnTo>
                <a:lnTo>
                  <a:pt x="461962" y="264319"/>
                </a:lnTo>
                <a:lnTo>
                  <a:pt x="726281" y="230982"/>
                </a:lnTo>
                <a:lnTo>
                  <a:pt x="812006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4C9E3D92-148D-D74F-B22D-935E4D0B4B62}"/>
              </a:ext>
            </a:extLst>
          </p:cNvPr>
          <p:cNvSpPr/>
          <p:nvPr/>
        </p:nvSpPr>
        <p:spPr>
          <a:xfrm>
            <a:off x="4868863" y="4341813"/>
            <a:ext cx="1343025" cy="1797050"/>
          </a:xfrm>
          <a:custGeom>
            <a:avLst/>
            <a:gdLst>
              <a:gd name="connsiteX0" fmla="*/ 1054894 w 1343025"/>
              <a:gd name="connsiteY0" fmla="*/ 678656 h 1797844"/>
              <a:gd name="connsiteX1" fmla="*/ 1107282 w 1343025"/>
              <a:gd name="connsiteY1" fmla="*/ 540544 h 1797844"/>
              <a:gd name="connsiteX2" fmla="*/ 1143000 w 1343025"/>
              <a:gd name="connsiteY2" fmla="*/ 450056 h 1797844"/>
              <a:gd name="connsiteX3" fmla="*/ 1185863 w 1343025"/>
              <a:gd name="connsiteY3" fmla="*/ 342900 h 1797844"/>
              <a:gd name="connsiteX4" fmla="*/ 1228725 w 1343025"/>
              <a:gd name="connsiteY4" fmla="*/ 238125 h 1797844"/>
              <a:gd name="connsiteX5" fmla="*/ 1262063 w 1343025"/>
              <a:gd name="connsiteY5" fmla="*/ 166687 h 1797844"/>
              <a:gd name="connsiteX6" fmla="*/ 1290638 w 1343025"/>
              <a:gd name="connsiteY6" fmla="*/ 109537 h 1797844"/>
              <a:gd name="connsiteX7" fmla="*/ 1300163 w 1343025"/>
              <a:gd name="connsiteY7" fmla="*/ 92869 h 1797844"/>
              <a:gd name="connsiteX8" fmla="*/ 1321594 w 1343025"/>
              <a:gd name="connsiteY8" fmla="*/ 80962 h 1797844"/>
              <a:gd name="connsiteX9" fmla="*/ 1343025 w 1343025"/>
              <a:gd name="connsiteY9" fmla="*/ 54769 h 1797844"/>
              <a:gd name="connsiteX10" fmla="*/ 973932 w 1343025"/>
              <a:gd name="connsiteY10" fmla="*/ 0 h 1797844"/>
              <a:gd name="connsiteX11" fmla="*/ 1002507 w 1343025"/>
              <a:gd name="connsiteY11" fmla="*/ 14287 h 1797844"/>
              <a:gd name="connsiteX12" fmla="*/ 1007269 w 1343025"/>
              <a:gd name="connsiteY12" fmla="*/ 26194 h 1797844"/>
              <a:gd name="connsiteX13" fmla="*/ 1009650 w 1343025"/>
              <a:gd name="connsiteY13" fmla="*/ 42862 h 1797844"/>
              <a:gd name="connsiteX14" fmla="*/ 1012032 w 1343025"/>
              <a:gd name="connsiteY14" fmla="*/ 61912 h 1797844"/>
              <a:gd name="connsiteX15" fmla="*/ 1004888 w 1343025"/>
              <a:gd name="connsiteY15" fmla="*/ 109537 h 1797844"/>
              <a:gd name="connsiteX16" fmla="*/ 950119 w 1343025"/>
              <a:gd name="connsiteY16" fmla="*/ 307181 h 1797844"/>
              <a:gd name="connsiteX17" fmla="*/ 900113 w 1343025"/>
              <a:gd name="connsiteY17" fmla="*/ 469106 h 1797844"/>
              <a:gd name="connsiteX18" fmla="*/ 840582 w 1343025"/>
              <a:gd name="connsiteY18" fmla="*/ 635794 h 1797844"/>
              <a:gd name="connsiteX19" fmla="*/ 778669 w 1343025"/>
              <a:gd name="connsiteY19" fmla="*/ 781050 h 1797844"/>
              <a:gd name="connsiteX20" fmla="*/ 731044 w 1343025"/>
              <a:gd name="connsiteY20" fmla="*/ 885825 h 1797844"/>
              <a:gd name="connsiteX21" fmla="*/ 673894 w 1343025"/>
              <a:gd name="connsiteY21" fmla="*/ 981075 h 1797844"/>
              <a:gd name="connsiteX22" fmla="*/ 619125 w 1343025"/>
              <a:gd name="connsiteY22" fmla="*/ 1064419 h 1797844"/>
              <a:gd name="connsiteX23" fmla="*/ 547688 w 1343025"/>
              <a:gd name="connsiteY23" fmla="*/ 1162050 h 1797844"/>
              <a:gd name="connsiteX24" fmla="*/ 485775 w 1343025"/>
              <a:gd name="connsiteY24" fmla="*/ 1233487 h 1797844"/>
              <a:gd name="connsiteX25" fmla="*/ 433388 w 1343025"/>
              <a:gd name="connsiteY25" fmla="*/ 1285875 h 1797844"/>
              <a:gd name="connsiteX26" fmla="*/ 388144 w 1343025"/>
              <a:gd name="connsiteY26" fmla="*/ 1323975 h 1797844"/>
              <a:gd name="connsiteX27" fmla="*/ 345282 w 1343025"/>
              <a:gd name="connsiteY27" fmla="*/ 1352550 h 1797844"/>
              <a:gd name="connsiteX28" fmla="*/ 285750 w 1343025"/>
              <a:gd name="connsiteY28" fmla="*/ 1381125 h 1797844"/>
              <a:gd name="connsiteX29" fmla="*/ 4763 w 1343025"/>
              <a:gd name="connsiteY29" fmla="*/ 1728787 h 1797844"/>
              <a:gd name="connsiteX30" fmla="*/ 0 w 1343025"/>
              <a:gd name="connsiteY30" fmla="*/ 1752600 h 1797844"/>
              <a:gd name="connsiteX31" fmla="*/ 2382 w 1343025"/>
              <a:gd name="connsiteY31" fmla="*/ 1771650 h 1797844"/>
              <a:gd name="connsiteX32" fmla="*/ 4763 w 1343025"/>
              <a:gd name="connsiteY32" fmla="*/ 1785937 h 1797844"/>
              <a:gd name="connsiteX33" fmla="*/ 14288 w 1343025"/>
              <a:gd name="connsiteY33" fmla="*/ 1795462 h 1797844"/>
              <a:gd name="connsiteX34" fmla="*/ 45244 w 1343025"/>
              <a:gd name="connsiteY34" fmla="*/ 1797844 h 1797844"/>
              <a:gd name="connsiteX35" fmla="*/ 88107 w 1343025"/>
              <a:gd name="connsiteY35" fmla="*/ 1785937 h 1797844"/>
              <a:gd name="connsiteX36" fmla="*/ 145257 w 1343025"/>
              <a:gd name="connsiteY36" fmla="*/ 1766887 h 1797844"/>
              <a:gd name="connsiteX37" fmla="*/ 247650 w 1343025"/>
              <a:gd name="connsiteY37" fmla="*/ 1714500 h 1797844"/>
              <a:gd name="connsiteX38" fmla="*/ 361950 w 1343025"/>
              <a:gd name="connsiteY38" fmla="*/ 1643062 h 1797844"/>
              <a:gd name="connsiteX39" fmla="*/ 454819 w 1343025"/>
              <a:gd name="connsiteY39" fmla="*/ 1576387 h 1797844"/>
              <a:gd name="connsiteX40" fmla="*/ 571500 w 1343025"/>
              <a:gd name="connsiteY40" fmla="*/ 1471612 h 1797844"/>
              <a:gd name="connsiteX41" fmla="*/ 647700 w 1343025"/>
              <a:gd name="connsiteY41" fmla="*/ 1390650 h 1797844"/>
              <a:gd name="connsiteX42" fmla="*/ 759619 w 1343025"/>
              <a:gd name="connsiteY42" fmla="*/ 1247775 h 1797844"/>
              <a:gd name="connsiteX43" fmla="*/ 845344 w 1343025"/>
              <a:gd name="connsiteY43" fmla="*/ 1119187 h 1797844"/>
              <a:gd name="connsiteX44" fmla="*/ 921544 w 1343025"/>
              <a:gd name="connsiteY44" fmla="*/ 988219 h 1797844"/>
              <a:gd name="connsiteX45" fmla="*/ 971550 w 1343025"/>
              <a:gd name="connsiteY45" fmla="*/ 883444 h 1797844"/>
              <a:gd name="connsiteX46" fmla="*/ 1054894 w 1343025"/>
              <a:gd name="connsiteY46" fmla="*/ 678656 h 179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43025" h="1797844">
                <a:moveTo>
                  <a:pt x="1054894" y="678656"/>
                </a:moveTo>
                <a:lnTo>
                  <a:pt x="1107282" y="540544"/>
                </a:lnTo>
                <a:lnTo>
                  <a:pt x="1143000" y="450056"/>
                </a:lnTo>
                <a:lnTo>
                  <a:pt x="1185863" y="342900"/>
                </a:lnTo>
                <a:lnTo>
                  <a:pt x="1228725" y="238125"/>
                </a:lnTo>
                <a:lnTo>
                  <a:pt x="1262063" y="166687"/>
                </a:lnTo>
                <a:lnTo>
                  <a:pt x="1290638" y="109537"/>
                </a:lnTo>
                <a:lnTo>
                  <a:pt x="1300163" y="92869"/>
                </a:lnTo>
                <a:lnTo>
                  <a:pt x="1321594" y="80962"/>
                </a:lnTo>
                <a:lnTo>
                  <a:pt x="1343025" y="54769"/>
                </a:lnTo>
                <a:lnTo>
                  <a:pt x="973932" y="0"/>
                </a:lnTo>
                <a:lnTo>
                  <a:pt x="1002507" y="14287"/>
                </a:lnTo>
                <a:lnTo>
                  <a:pt x="1007269" y="26194"/>
                </a:lnTo>
                <a:lnTo>
                  <a:pt x="1009650" y="42862"/>
                </a:lnTo>
                <a:lnTo>
                  <a:pt x="1012032" y="61912"/>
                </a:lnTo>
                <a:lnTo>
                  <a:pt x="1004888" y="109537"/>
                </a:lnTo>
                <a:lnTo>
                  <a:pt x="950119" y="307181"/>
                </a:lnTo>
                <a:lnTo>
                  <a:pt x="900113" y="469106"/>
                </a:lnTo>
                <a:lnTo>
                  <a:pt x="840582" y="635794"/>
                </a:lnTo>
                <a:lnTo>
                  <a:pt x="778669" y="781050"/>
                </a:lnTo>
                <a:lnTo>
                  <a:pt x="731044" y="885825"/>
                </a:lnTo>
                <a:lnTo>
                  <a:pt x="673894" y="981075"/>
                </a:lnTo>
                <a:lnTo>
                  <a:pt x="619125" y="1064419"/>
                </a:lnTo>
                <a:lnTo>
                  <a:pt x="547688" y="1162050"/>
                </a:lnTo>
                <a:lnTo>
                  <a:pt x="485775" y="1233487"/>
                </a:lnTo>
                <a:lnTo>
                  <a:pt x="433388" y="1285875"/>
                </a:lnTo>
                <a:lnTo>
                  <a:pt x="388144" y="1323975"/>
                </a:lnTo>
                <a:lnTo>
                  <a:pt x="345282" y="1352550"/>
                </a:lnTo>
                <a:lnTo>
                  <a:pt x="285750" y="1381125"/>
                </a:lnTo>
                <a:lnTo>
                  <a:pt x="4763" y="1728787"/>
                </a:lnTo>
                <a:lnTo>
                  <a:pt x="0" y="1752600"/>
                </a:lnTo>
                <a:lnTo>
                  <a:pt x="2382" y="1771650"/>
                </a:lnTo>
                <a:lnTo>
                  <a:pt x="4763" y="1785937"/>
                </a:lnTo>
                <a:lnTo>
                  <a:pt x="14288" y="1795462"/>
                </a:lnTo>
                <a:lnTo>
                  <a:pt x="45244" y="1797844"/>
                </a:lnTo>
                <a:lnTo>
                  <a:pt x="88107" y="1785937"/>
                </a:lnTo>
                <a:lnTo>
                  <a:pt x="145257" y="1766887"/>
                </a:lnTo>
                <a:lnTo>
                  <a:pt x="247650" y="1714500"/>
                </a:lnTo>
                <a:lnTo>
                  <a:pt x="361950" y="1643062"/>
                </a:lnTo>
                <a:lnTo>
                  <a:pt x="454819" y="1576387"/>
                </a:lnTo>
                <a:lnTo>
                  <a:pt x="571500" y="1471612"/>
                </a:lnTo>
                <a:lnTo>
                  <a:pt x="647700" y="1390650"/>
                </a:lnTo>
                <a:lnTo>
                  <a:pt x="759619" y="1247775"/>
                </a:lnTo>
                <a:lnTo>
                  <a:pt x="845344" y="1119187"/>
                </a:lnTo>
                <a:lnTo>
                  <a:pt x="921544" y="988219"/>
                </a:lnTo>
                <a:lnTo>
                  <a:pt x="971550" y="883444"/>
                </a:lnTo>
                <a:lnTo>
                  <a:pt x="1054894" y="678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CBAC5E20-ABC2-5F43-B76D-7842E2C0B339}"/>
              </a:ext>
            </a:extLst>
          </p:cNvPr>
          <p:cNvSpPr/>
          <p:nvPr/>
        </p:nvSpPr>
        <p:spPr>
          <a:xfrm>
            <a:off x="4481513" y="5513388"/>
            <a:ext cx="714375" cy="609600"/>
          </a:xfrm>
          <a:custGeom>
            <a:avLst/>
            <a:gdLst>
              <a:gd name="connsiteX0" fmla="*/ 152400 w 714375"/>
              <a:gd name="connsiteY0" fmla="*/ 59531 h 609600"/>
              <a:gd name="connsiteX1" fmla="*/ 247650 w 714375"/>
              <a:gd name="connsiteY1" fmla="*/ 111919 h 609600"/>
              <a:gd name="connsiteX2" fmla="*/ 319087 w 714375"/>
              <a:gd name="connsiteY2" fmla="*/ 150019 h 609600"/>
              <a:gd name="connsiteX3" fmla="*/ 357187 w 714375"/>
              <a:gd name="connsiteY3" fmla="*/ 166687 h 609600"/>
              <a:gd name="connsiteX4" fmla="*/ 416718 w 714375"/>
              <a:gd name="connsiteY4" fmla="*/ 190500 h 609600"/>
              <a:gd name="connsiteX5" fmla="*/ 466725 w 714375"/>
              <a:gd name="connsiteY5" fmla="*/ 204787 h 609600"/>
              <a:gd name="connsiteX6" fmla="*/ 550068 w 714375"/>
              <a:gd name="connsiteY6" fmla="*/ 214312 h 609600"/>
              <a:gd name="connsiteX7" fmla="*/ 609600 w 714375"/>
              <a:gd name="connsiteY7" fmla="*/ 219075 h 609600"/>
              <a:gd name="connsiteX8" fmla="*/ 671512 w 714375"/>
              <a:gd name="connsiteY8" fmla="*/ 209550 h 609600"/>
              <a:gd name="connsiteX9" fmla="*/ 714375 w 714375"/>
              <a:gd name="connsiteY9" fmla="*/ 195262 h 609600"/>
              <a:gd name="connsiteX10" fmla="*/ 395287 w 714375"/>
              <a:gd name="connsiteY10" fmla="*/ 609600 h 609600"/>
              <a:gd name="connsiteX11" fmla="*/ 390525 w 714375"/>
              <a:gd name="connsiteY11" fmla="*/ 583406 h 609600"/>
              <a:gd name="connsiteX12" fmla="*/ 390525 w 714375"/>
              <a:gd name="connsiteY12" fmla="*/ 554831 h 609600"/>
              <a:gd name="connsiteX13" fmla="*/ 390525 w 714375"/>
              <a:gd name="connsiteY13" fmla="*/ 538162 h 609600"/>
              <a:gd name="connsiteX14" fmla="*/ 388143 w 714375"/>
              <a:gd name="connsiteY14" fmla="*/ 516731 h 609600"/>
              <a:gd name="connsiteX15" fmla="*/ 381000 w 714375"/>
              <a:gd name="connsiteY15" fmla="*/ 478631 h 609600"/>
              <a:gd name="connsiteX16" fmla="*/ 369093 w 714375"/>
              <a:gd name="connsiteY16" fmla="*/ 426244 h 609600"/>
              <a:gd name="connsiteX17" fmla="*/ 354806 w 714375"/>
              <a:gd name="connsiteY17" fmla="*/ 392906 h 609600"/>
              <a:gd name="connsiteX18" fmla="*/ 326231 w 714375"/>
              <a:gd name="connsiteY18" fmla="*/ 335756 h 609600"/>
              <a:gd name="connsiteX19" fmla="*/ 297656 w 714375"/>
              <a:gd name="connsiteY19" fmla="*/ 300037 h 609600"/>
              <a:gd name="connsiteX20" fmla="*/ 276225 w 714375"/>
              <a:gd name="connsiteY20" fmla="*/ 273844 h 609600"/>
              <a:gd name="connsiteX21" fmla="*/ 197643 w 714375"/>
              <a:gd name="connsiteY21" fmla="*/ 202406 h 609600"/>
              <a:gd name="connsiteX22" fmla="*/ 102393 w 714375"/>
              <a:gd name="connsiteY22" fmla="*/ 121444 h 609600"/>
              <a:gd name="connsiteX23" fmla="*/ 30956 w 714375"/>
              <a:gd name="connsiteY23" fmla="*/ 69056 h 609600"/>
              <a:gd name="connsiteX24" fmla="*/ 4762 w 714375"/>
              <a:gd name="connsiteY24" fmla="*/ 47625 h 609600"/>
              <a:gd name="connsiteX25" fmla="*/ 0 w 714375"/>
              <a:gd name="connsiteY25" fmla="*/ 38100 h 609600"/>
              <a:gd name="connsiteX26" fmla="*/ 0 w 714375"/>
              <a:gd name="connsiteY26" fmla="*/ 26194 h 609600"/>
              <a:gd name="connsiteX27" fmla="*/ 9525 w 714375"/>
              <a:gd name="connsiteY27" fmla="*/ 11906 h 609600"/>
              <a:gd name="connsiteX28" fmla="*/ 28575 w 714375"/>
              <a:gd name="connsiteY28" fmla="*/ 0 h 609600"/>
              <a:gd name="connsiteX29" fmla="*/ 50006 w 714375"/>
              <a:gd name="connsiteY29" fmla="*/ 0 h 609600"/>
              <a:gd name="connsiteX30" fmla="*/ 57150 w 714375"/>
              <a:gd name="connsiteY30" fmla="*/ 4762 h 609600"/>
              <a:gd name="connsiteX31" fmla="*/ 104775 w 714375"/>
              <a:gd name="connsiteY31" fmla="*/ 30956 h 609600"/>
              <a:gd name="connsiteX32" fmla="*/ 152400 w 714375"/>
              <a:gd name="connsiteY32" fmla="*/ 5953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4375" h="609600">
                <a:moveTo>
                  <a:pt x="152400" y="59531"/>
                </a:moveTo>
                <a:lnTo>
                  <a:pt x="247650" y="111919"/>
                </a:lnTo>
                <a:lnTo>
                  <a:pt x="319087" y="150019"/>
                </a:lnTo>
                <a:lnTo>
                  <a:pt x="357187" y="166687"/>
                </a:lnTo>
                <a:lnTo>
                  <a:pt x="416718" y="190500"/>
                </a:lnTo>
                <a:lnTo>
                  <a:pt x="466725" y="204787"/>
                </a:lnTo>
                <a:lnTo>
                  <a:pt x="550068" y="214312"/>
                </a:lnTo>
                <a:lnTo>
                  <a:pt x="609600" y="219075"/>
                </a:lnTo>
                <a:lnTo>
                  <a:pt x="671512" y="209550"/>
                </a:lnTo>
                <a:lnTo>
                  <a:pt x="714375" y="195262"/>
                </a:lnTo>
                <a:lnTo>
                  <a:pt x="395287" y="609600"/>
                </a:lnTo>
                <a:lnTo>
                  <a:pt x="390525" y="583406"/>
                </a:lnTo>
                <a:lnTo>
                  <a:pt x="390525" y="554831"/>
                </a:lnTo>
                <a:lnTo>
                  <a:pt x="390525" y="538162"/>
                </a:lnTo>
                <a:lnTo>
                  <a:pt x="388143" y="516731"/>
                </a:lnTo>
                <a:lnTo>
                  <a:pt x="381000" y="478631"/>
                </a:lnTo>
                <a:lnTo>
                  <a:pt x="369093" y="426244"/>
                </a:lnTo>
                <a:lnTo>
                  <a:pt x="354806" y="392906"/>
                </a:lnTo>
                <a:lnTo>
                  <a:pt x="326231" y="335756"/>
                </a:lnTo>
                <a:lnTo>
                  <a:pt x="297656" y="300037"/>
                </a:lnTo>
                <a:lnTo>
                  <a:pt x="276225" y="273844"/>
                </a:lnTo>
                <a:lnTo>
                  <a:pt x="197643" y="202406"/>
                </a:lnTo>
                <a:lnTo>
                  <a:pt x="102393" y="121444"/>
                </a:lnTo>
                <a:lnTo>
                  <a:pt x="30956" y="69056"/>
                </a:lnTo>
                <a:lnTo>
                  <a:pt x="4762" y="47625"/>
                </a:lnTo>
                <a:lnTo>
                  <a:pt x="0" y="38100"/>
                </a:lnTo>
                <a:lnTo>
                  <a:pt x="0" y="26194"/>
                </a:lnTo>
                <a:lnTo>
                  <a:pt x="9525" y="11906"/>
                </a:lnTo>
                <a:lnTo>
                  <a:pt x="28575" y="0"/>
                </a:lnTo>
                <a:lnTo>
                  <a:pt x="50006" y="0"/>
                </a:lnTo>
                <a:lnTo>
                  <a:pt x="57150" y="4762"/>
                </a:lnTo>
                <a:lnTo>
                  <a:pt x="104775" y="30956"/>
                </a:lnTo>
                <a:lnTo>
                  <a:pt x="152400" y="595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FEFF4DD7-5D82-7A4C-8547-E4912408E697}"/>
              </a:ext>
            </a:extLst>
          </p:cNvPr>
          <p:cNvSpPr/>
          <p:nvPr/>
        </p:nvSpPr>
        <p:spPr>
          <a:xfrm>
            <a:off x="3103563" y="3671888"/>
            <a:ext cx="2087562" cy="2270125"/>
          </a:xfrm>
          <a:custGeom>
            <a:avLst/>
            <a:gdLst>
              <a:gd name="connsiteX0" fmla="*/ 1322454 w 2087929"/>
              <a:gd name="connsiteY0" fmla="*/ 1108002 h 2269618"/>
              <a:gd name="connsiteX1" fmla="*/ 1382024 w 2087929"/>
              <a:gd name="connsiteY1" fmla="*/ 1021626 h 2269618"/>
              <a:gd name="connsiteX2" fmla="*/ 1435637 w 2087929"/>
              <a:gd name="connsiteY2" fmla="*/ 941206 h 2269618"/>
              <a:gd name="connsiteX3" fmla="*/ 1486272 w 2087929"/>
              <a:gd name="connsiteY3" fmla="*/ 860786 h 2269618"/>
              <a:gd name="connsiteX4" fmla="*/ 1539885 w 2087929"/>
              <a:gd name="connsiteY4" fmla="*/ 762496 h 2269618"/>
              <a:gd name="connsiteX5" fmla="*/ 1626262 w 2087929"/>
              <a:gd name="connsiteY5" fmla="*/ 583786 h 2269618"/>
              <a:gd name="connsiteX6" fmla="*/ 1656047 w 2087929"/>
              <a:gd name="connsiteY6" fmla="*/ 506345 h 2269618"/>
              <a:gd name="connsiteX7" fmla="*/ 1682853 w 2087929"/>
              <a:gd name="connsiteY7" fmla="*/ 446775 h 2269618"/>
              <a:gd name="connsiteX8" fmla="*/ 1697746 w 2087929"/>
              <a:gd name="connsiteY8" fmla="*/ 419968 h 2269618"/>
              <a:gd name="connsiteX9" fmla="*/ 1706681 w 2087929"/>
              <a:gd name="connsiteY9" fmla="*/ 402097 h 2269618"/>
              <a:gd name="connsiteX10" fmla="*/ 1718595 w 2087929"/>
              <a:gd name="connsiteY10" fmla="*/ 363377 h 2269618"/>
              <a:gd name="connsiteX11" fmla="*/ 1724552 w 2087929"/>
              <a:gd name="connsiteY11" fmla="*/ 321678 h 2269618"/>
              <a:gd name="connsiteX12" fmla="*/ 1730509 w 2087929"/>
              <a:gd name="connsiteY12" fmla="*/ 282957 h 2269618"/>
              <a:gd name="connsiteX13" fmla="*/ 1730509 w 2087929"/>
              <a:gd name="connsiteY13" fmla="*/ 238280 h 2269618"/>
              <a:gd name="connsiteX14" fmla="*/ 1724552 w 2087929"/>
              <a:gd name="connsiteY14" fmla="*/ 199559 h 2269618"/>
              <a:gd name="connsiteX15" fmla="*/ 1709660 w 2087929"/>
              <a:gd name="connsiteY15" fmla="*/ 154882 h 2269618"/>
              <a:gd name="connsiteX16" fmla="*/ 1685832 w 2087929"/>
              <a:gd name="connsiteY16" fmla="*/ 113183 h 2269618"/>
              <a:gd name="connsiteX17" fmla="*/ 1664982 w 2087929"/>
              <a:gd name="connsiteY17" fmla="*/ 92333 h 2269618"/>
              <a:gd name="connsiteX18" fmla="*/ 1641154 w 2087929"/>
              <a:gd name="connsiteY18" fmla="*/ 80419 h 2269618"/>
              <a:gd name="connsiteX19" fmla="*/ 1620305 w 2087929"/>
              <a:gd name="connsiteY19" fmla="*/ 65527 h 2269618"/>
              <a:gd name="connsiteX20" fmla="*/ 1608391 w 2087929"/>
              <a:gd name="connsiteY20" fmla="*/ 47656 h 2269618"/>
              <a:gd name="connsiteX21" fmla="*/ 1605412 w 2087929"/>
              <a:gd name="connsiteY21" fmla="*/ 29785 h 2269618"/>
              <a:gd name="connsiteX22" fmla="*/ 1614348 w 2087929"/>
              <a:gd name="connsiteY22" fmla="*/ 5957 h 2269618"/>
              <a:gd name="connsiteX23" fmla="*/ 1751359 w 2087929"/>
              <a:gd name="connsiteY23" fmla="*/ 0 h 2269618"/>
              <a:gd name="connsiteX24" fmla="*/ 1796036 w 2087929"/>
              <a:gd name="connsiteY24" fmla="*/ 32763 h 2269618"/>
              <a:gd name="connsiteX25" fmla="*/ 1888370 w 2087929"/>
              <a:gd name="connsiteY25" fmla="*/ 95312 h 2269618"/>
              <a:gd name="connsiteX26" fmla="*/ 1953897 w 2087929"/>
              <a:gd name="connsiteY26" fmla="*/ 142968 h 2269618"/>
              <a:gd name="connsiteX27" fmla="*/ 2007510 w 2087929"/>
              <a:gd name="connsiteY27" fmla="*/ 190624 h 2269618"/>
              <a:gd name="connsiteX28" fmla="*/ 2040273 w 2087929"/>
              <a:gd name="connsiteY28" fmla="*/ 217430 h 2269618"/>
              <a:gd name="connsiteX29" fmla="*/ 2061123 w 2087929"/>
              <a:gd name="connsiteY29" fmla="*/ 235301 h 2269618"/>
              <a:gd name="connsiteX30" fmla="*/ 2076015 w 2087929"/>
              <a:gd name="connsiteY30" fmla="*/ 256151 h 2269618"/>
              <a:gd name="connsiteX31" fmla="*/ 2084951 w 2087929"/>
              <a:gd name="connsiteY31" fmla="*/ 279979 h 2269618"/>
              <a:gd name="connsiteX32" fmla="*/ 2087929 w 2087929"/>
              <a:gd name="connsiteY32" fmla="*/ 303807 h 2269618"/>
              <a:gd name="connsiteX33" fmla="*/ 2078994 w 2087929"/>
              <a:gd name="connsiteY33" fmla="*/ 321678 h 2269618"/>
              <a:gd name="connsiteX34" fmla="*/ 2055166 w 2087929"/>
              <a:gd name="connsiteY34" fmla="*/ 342527 h 2269618"/>
              <a:gd name="connsiteX35" fmla="*/ 2016445 w 2087929"/>
              <a:gd name="connsiteY35" fmla="*/ 387205 h 2269618"/>
              <a:gd name="connsiteX36" fmla="*/ 1962832 w 2087929"/>
              <a:gd name="connsiteY36" fmla="*/ 467624 h 2269618"/>
              <a:gd name="connsiteX37" fmla="*/ 1906241 w 2087929"/>
              <a:gd name="connsiteY37" fmla="*/ 568893 h 2269618"/>
              <a:gd name="connsiteX38" fmla="*/ 1846671 w 2087929"/>
              <a:gd name="connsiteY38" fmla="*/ 735689 h 2269618"/>
              <a:gd name="connsiteX39" fmla="*/ 1772208 w 2087929"/>
              <a:gd name="connsiteY39" fmla="*/ 848872 h 2269618"/>
              <a:gd name="connsiteX40" fmla="*/ 1697746 w 2087929"/>
              <a:gd name="connsiteY40" fmla="*/ 959077 h 2269618"/>
              <a:gd name="connsiteX41" fmla="*/ 1572649 w 2087929"/>
              <a:gd name="connsiteY41" fmla="*/ 1122895 h 2269618"/>
              <a:gd name="connsiteX42" fmla="*/ 1453508 w 2087929"/>
              <a:gd name="connsiteY42" fmla="*/ 1262884 h 2269618"/>
              <a:gd name="connsiteX43" fmla="*/ 1346282 w 2087929"/>
              <a:gd name="connsiteY43" fmla="*/ 1379046 h 2269618"/>
              <a:gd name="connsiteX44" fmla="*/ 1242035 w 2087929"/>
              <a:gd name="connsiteY44" fmla="*/ 1483293 h 2269618"/>
              <a:gd name="connsiteX45" fmla="*/ 1134809 w 2087929"/>
              <a:gd name="connsiteY45" fmla="*/ 1575627 h 2269618"/>
              <a:gd name="connsiteX46" fmla="*/ 1006733 w 2087929"/>
              <a:gd name="connsiteY46" fmla="*/ 1685831 h 2269618"/>
              <a:gd name="connsiteX47" fmla="*/ 896529 w 2087929"/>
              <a:gd name="connsiteY47" fmla="*/ 1769229 h 2269618"/>
              <a:gd name="connsiteX48" fmla="*/ 753561 w 2087929"/>
              <a:gd name="connsiteY48" fmla="*/ 1870499 h 2269618"/>
              <a:gd name="connsiteX49" fmla="*/ 631442 w 2087929"/>
              <a:gd name="connsiteY49" fmla="*/ 1950918 h 2269618"/>
              <a:gd name="connsiteX50" fmla="*/ 518259 w 2087929"/>
              <a:gd name="connsiteY50" fmla="*/ 2019424 h 2269618"/>
              <a:gd name="connsiteX51" fmla="*/ 416990 w 2087929"/>
              <a:gd name="connsiteY51" fmla="*/ 2078994 h 2269618"/>
              <a:gd name="connsiteX52" fmla="*/ 253172 w 2087929"/>
              <a:gd name="connsiteY52" fmla="*/ 2162392 h 2269618"/>
              <a:gd name="connsiteX53" fmla="*/ 110204 w 2087929"/>
              <a:gd name="connsiteY53" fmla="*/ 2233876 h 2269618"/>
              <a:gd name="connsiteX54" fmla="*/ 41699 w 2087929"/>
              <a:gd name="connsiteY54" fmla="*/ 2263661 h 2269618"/>
              <a:gd name="connsiteX55" fmla="*/ 11914 w 2087929"/>
              <a:gd name="connsiteY55" fmla="*/ 2269618 h 2269618"/>
              <a:gd name="connsiteX56" fmla="*/ 0 w 2087929"/>
              <a:gd name="connsiteY56" fmla="*/ 2269618 h 2269618"/>
              <a:gd name="connsiteX57" fmla="*/ 0 w 2087929"/>
              <a:gd name="connsiteY57" fmla="*/ 2257704 h 2269618"/>
              <a:gd name="connsiteX58" fmla="*/ 8935 w 2087929"/>
              <a:gd name="connsiteY58" fmla="*/ 2233876 h 2269618"/>
              <a:gd name="connsiteX59" fmla="*/ 35742 w 2087929"/>
              <a:gd name="connsiteY59" fmla="*/ 2210048 h 2269618"/>
              <a:gd name="connsiteX60" fmla="*/ 154882 w 2087929"/>
              <a:gd name="connsiteY60" fmla="*/ 2135585 h 2269618"/>
              <a:gd name="connsiteX61" fmla="*/ 268065 w 2087929"/>
              <a:gd name="connsiteY61" fmla="*/ 2058144 h 2269618"/>
              <a:gd name="connsiteX62" fmla="*/ 419968 w 2087929"/>
              <a:gd name="connsiteY62" fmla="*/ 1950918 h 2269618"/>
              <a:gd name="connsiteX63" fmla="*/ 598679 w 2087929"/>
              <a:gd name="connsiteY63" fmla="*/ 1813907 h 2269618"/>
              <a:gd name="connsiteX64" fmla="*/ 762496 w 2087929"/>
              <a:gd name="connsiteY64" fmla="*/ 1682853 h 2269618"/>
              <a:gd name="connsiteX65" fmla="*/ 896529 w 2087929"/>
              <a:gd name="connsiteY65" fmla="*/ 1566691 h 2269618"/>
              <a:gd name="connsiteX66" fmla="*/ 1015669 w 2087929"/>
              <a:gd name="connsiteY66" fmla="*/ 1450530 h 2269618"/>
              <a:gd name="connsiteX67" fmla="*/ 1125873 w 2087929"/>
              <a:gd name="connsiteY67" fmla="*/ 1340325 h 2269618"/>
              <a:gd name="connsiteX68" fmla="*/ 1274798 w 2087929"/>
              <a:gd name="connsiteY68" fmla="*/ 1170551 h 2269618"/>
              <a:gd name="connsiteX69" fmla="*/ 1322454 w 2087929"/>
              <a:gd name="connsiteY69" fmla="*/ 1108002 h 226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087929" h="2269618">
                <a:moveTo>
                  <a:pt x="1322454" y="1108002"/>
                </a:moveTo>
                <a:lnTo>
                  <a:pt x="1382024" y="1021626"/>
                </a:lnTo>
                <a:lnTo>
                  <a:pt x="1435637" y="941206"/>
                </a:lnTo>
                <a:lnTo>
                  <a:pt x="1486272" y="860786"/>
                </a:lnTo>
                <a:lnTo>
                  <a:pt x="1539885" y="762496"/>
                </a:lnTo>
                <a:lnTo>
                  <a:pt x="1626262" y="583786"/>
                </a:lnTo>
                <a:lnTo>
                  <a:pt x="1656047" y="506345"/>
                </a:lnTo>
                <a:lnTo>
                  <a:pt x="1682853" y="446775"/>
                </a:lnTo>
                <a:lnTo>
                  <a:pt x="1697746" y="419968"/>
                </a:lnTo>
                <a:lnTo>
                  <a:pt x="1706681" y="402097"/>
                </a:lnTo>
                <a:lnTo>
                  <a:pt x="1718595" y="363377"/>
                </a:lnTo>
                <a:lnTo>
                  <a:pt x="1724552" y="321678"/>
                </a:lnTo>
                <a:lnTo>
                  <a:pt x="1730509" y="282957"/>
                </a:lnTo>
                <a:lnTo>
                  <a:pt x="1730509" y="238280"/>
                </a:lnTo>
                <a:lnTo>
                  <a:pt x="1724552" y="199559"/>
                </a:lnTo>
                <a:lnTo>
                  <a:pt x="1709660" y="154882"/>
                </a:lnTo>
                <a:lnTo>
                  <a:pt x="1685832" y="113183"/>
                </a:lnTo>
                <a:lnTo>
                  <a:pt x="1664982" y="92333"/>
                </a:lnTo>
                <a:lnTo>
                  <a:pt x="1641154" y="80419"/>
                </a:lnTo>
                <a:lnTo>
                  <a:pt x="1620305" y="65527"/>
                </a:lnTo>
                <a:lnTo>
                  <a:pt x="1608391" y="47656"/>
                </a:lnTo>
                <a:lnTo>
                  <a:pt x="1605412" y="29785"/>
                </a:lnTo>
                <a:lnTo>
                  <a:pt x="1614348" y="5957"/>
                </a:lnTo>
                <a:lnTo>
                  <a:pt x="1751359" y="0"/>
                </a:lnTo>
                <a:lnTo>
                  <a:pt x="1796036" y="32763"/>
                </a:lnTo>
                <a:lnTo>
                  <a:pt x="1888370" y="95312"/>
                </a:lnTo>
                <a:lnTo>
                  <a:pt x="1953897" y="142968"/>
                </a:lnTo>
                <a:lnTo>
                  <a:pt x="2007510" y="190624"/>
                </a:lnTo>
                <a:lnTo>
                  <a:pt x="2040273" y="217430"/>
                </a:lnTo>
                <a:lnTo>
                  <a:pt x="2061123" y="235301"/>
                </a:lnTo>
                <a:lnTo>
                  <a:pt x="2076015" y="256151"/>
                </a:lnTo>
                <a:lnTo>
                  <a:pt x="2084951" y="279979"/>
                </a:lnTo>
                <a:lnTo>
                  <a:pt x="2087929" y="303807"/>
                </a:lnTo>
                <a:lnTo>
                  <a:pt x="2078994" y="321678"/>
                </a:lnTo>
                <a:lnTo>
                  <a:pt x="2055166" y="342527"/>
                </a:lnTo>
                <a:lnTo>
                  <a:pt x="2016445" y="387205"/>
                </a:lnTo>
                <a:lnTo>
                  <a:pt x="1962832" y="467624"/>
                </a:lnTo>
                <a:lnTo>
                  <a:pt x="1906241" y="568893"/>
                </a:lnTo>
                <a:lnTo>
                  <a:pt x="1846671" y="735689"/>
                </a:lnTo>
                <a:lnTo>
                  <a:pt x="1772208" y="848872"/>
                </a:lnTo>
                <a:lnTo>
                  <a:pt x="1697746" y="959077"/>
                </a:lnTo>
                <a:lnTo>
                  <a:pt x="1572649" y="1122895"/>
                </a:lnTo>
                <a:lnTo>
                  <a:pt x="1453508" y="1262884"/>
                </a:lnTo>
                <a:lnTo>
                  <a:pt x="1346282" y="1379046"/>
                </a:lnTo>
                <a:lnTo>
                  <a:pt x="1242035" y="1483293"/>
                </a:lnTo>
                <a:lnTo>
                  <a:pt x="1134809" y="1575627"/>
                </a:lnTo>
                <a:lnTo>
                  <a:pt x="1006733" y="1685831"/>
                </a:lnTo>
                <a:lnTo>
                  <a:pt x="896529" y="1769229"/>
                </a:lnTo>
                <a:lnTo>
                  <a:pt x="753561" y="1870499"/>
                </a:lnTo>
                <a:lnTo>
                  <a:pt x="631442" y="1950918"/>
                </a:lnTo>
                <a:lnTo>
                  <a:pt x="518259" y="2019424"/>
                </a:lnTo>
                <a:lnTo>
                  <a:pt x="416990" y="2078994"/>
                </a:lnTo>
                <a:lnTo>
                  <a:pt x="253172" y="2162392"/>
                </a:lnTo>
                <a:lnTo>
                  <a:pt x="110204" y="2233876"/>
                </a:lnTo>
                <a:lnTo>
                  <a:pt x="41699" y="2263661"/>
                </a:lnTo>
                <a:lnTo>
                  <a:pt x="11914" y="2269618"/>
                </a:lnTo>
                <a:lnTo>
                  <a:pt x="0" y="2269618"/>
                </a:lnTo>
                <a:lnTo>
                  <a:pt x="0" y="2257704"/>
                </a:lnTo>
                <a:lnTo>
                  <a:pt x="8935" y="2233876"/>
                </a:lnTo>
                <a:lnTo>
                  <a:pt x="35742" y="2210048"/>
                </a:lnTo>
                <a:lnTo>
                  <a:pt x="154882" y="2135585"/>
                </a:lnTo>
                <a:lnTo>
                  <a:pt x="268065" y="2058144"/>
                </a:lnTo>
                <a:lnTo>
                  <a:pt x="419968" y="1950918"/>
                </a:lnTo>
                <a:lnTo>
                  <a:pt x="598679" y="1813907"/>
                </a:lnTo>
                <a:lnTo>
                  <a:pt x="762496" y="1682853"/>
                </a:lnTo>
                <a:lnTo>
                  <a:pt x="896529" y="1566691"/>
                </a:lnTo>
                <a:lnTo>
                  <a:pt x="1015669" y="1450530"/>
                </a:lnTo>
                <a:lnTo>
                  <a:pt x="1125873" y="1340325"/>
                </a:lnTo>
                <a:lnTo>
                  <a:pt x="1274798" y="1170551"/>
                </a:lnTo>
                <a:lnTo>
                  <a:pt x="1322454" y="11080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9B236E-2840-4291-9EEA-87274D0FBEBC}"/>
              </a:ext>
            </a:extLst>
          </p:cNvPr>
          <p:cNvGrpSpPr/>
          <p:nvPr/>
        </p:nvGrpSpPr>
        <p:grpSpPr>
          <a:xfrm>
            <a:off x="2701925" y="1473200"/>
            <a:ext cx="4502150" cy="4679950"/>
            <a:chOff x="2886075" y="1611313"/>
            <a:chExt cx="4502150" cy="4679950"/>
          </a:xfrm>
        </p:grpSpPr>
        <p:sp>
          <p:nvSpPr>
            <p:cNvPr id="13" name="フリーフォーム 77">
              <a:extLst>
                <a:ext uri="{FF2B5EF4-FFF2-40B4-BE49-F238E27FC236}">
                  <a16:creationId xmlns:a16="http://schemas.microsoft.com/office/drawing/2014/main" id="{FB72E97A-A8BD-4979-AD97-A45E3E5E1DAC}"/>
                </a:ext>
              </a:extLst>
            </p:cNvPr>
            <p:cNvSpPr/>
            <p:nvPr/>
          </p:nvSpPr>
          <p:spPr>
            <a:xfrm>
              <a:off x="3381375" y="1611313"/>
              <a:ext cx="904875" cy="1768475"/>
            </a:xfrm>
            <a:custGeom>
              <a:avLst/>
              <a:gdLst>
                <a:gd name="connsiteX0" fmla="*/ 733425 w 904875"/>
                <a:gd name="connsiteY0" fmla="*/ 633413 h 1766888"/>
                <a:gd name="connsiteX1" fmla="*/ 778669 w 904875"/>
                <a:gd name="connsiteY1" fmla="*/ 516732 h 1766888"/>
                <a:gd name="connsiteX2" fmla="*/ 816769 w 904875"/>
                <a:gd name="connsiteY2" fmla="*/ 421482 h 1766888"/>
                <a:gd name="connsiteX3" fmla="*/ 826294 w 904875"/>
                <a:gd name="connsiteY3" fmla="*/ 404813 h 1766888"/>
                <a:gd name="connsiteX4" fmla="*/ 852488 w 904875"/>
                <a:gd name="connsiteY4" fmla="*/ 383382 h 1766888"/>
                <a:gd name="connsiteX5" fmla="*/ 881063 w 904875"/>
                <a:gd name="connsiteY5" fmla="*/ 350044 h 1766888"/>
                <a:gd name="connsiteX6" fmla="*/ 897731 w 904875"/>
                <a:gd name="connsiteY6" fmla="*/ 323850 h 1766888"/>
                <a:gd name="connsiteX7" fmla="*/ 904875 w 904875"/>
                <a:gd name="connsiteY7" fmla="*/ 292894 h 1766888"/>
                <a:gd name="connsiteX8" fmla="*/ 904875 w 904875"/>
                <a:gd name="connsiteY8" fmla="*/ 276225 h 1766888"/>
                <a:gd name="connsiteX9" fmla="*/ 888206 w 904875"/>
                <a:gd name="connsiteY9" fmla="*/ 242888 h 1766888"/>
                <a:gd name="connsiteX10" fmla="*/ 862013 w 904875"/>
                <a:gd name="connsiteY10" fmla="*/ 202407 h 1766888"/>
                <a:gd name="connsiteX11" fmla="*/ 826294 w 904875"/>
                <a:gd name="connsiteY11" fmla="*/ 159544 h 1766888"/>
                <a:gd name="connsiteX12" fmla="*/ 785813 w 904875"/>
                <a:gd name="connsiteY12" fmla="*/ 126207 h 1766888"/>
                <a:gd name="connsiteX13" fmla="*/ 733425 w 904875"/>
                <a:gd name="connsiteY13" fmla="*/ 88107 h 1766888"/>
                <a:gd name="connsiteX14" fmla="*/ 683419 w 904875"/>
                <a:gd name="connsiteY14" fmla="*/ 59532 h 1766888"/>
                <a:gd name="connsiteX15" fmla="*/ 626269 w 904875"/>
                <a:gd name="connsiteY15" fmla="*/ 26194 h 1766888"/>
                <a:gd name="connsiteX16" fmla="*/ 590550 w 904875"/>
                <a:gd name="connsiteY16" fmla="*/ 9525 h 1766888"/>
                <a:gd name="connsiteX17" fmla="*/ 550069 w 904875"/>
                <a:gd name="connsiteY17" fmla="*/ 0 h 1766888"/>
                <a:gd name="connsiteX18" fmla="*/ 511969 w 904875"/>
                <a:gd name="connsiteY18" fmla="*/ 0 h 1766888"/>
                <a:gd name="connsiteX19" fmla="*/ 483394 w 904875"/>
                <a:gd name="connsiteY19" fmla="*/ 4763 h 1766888"/>
                <a:gd name="connsiteX20" fmla="*/ 466725 w 904875"/>
                <a:gd name="connsiteY20" fmla="*/ 11907 h 1766888"/>
                <a:gd name="connsiteX21" fmla="*/ 464344 w 904875"/>
                <a:gd name="connsiteY21" fmla="*/ 21432 h 1766888"/>
                <a:gd name="connsiteX22" fmla="*/ 471488 w 904875"/>
                <a:gd name="connsiteY22" fmla="*/ 35719 h 1766888"/>
                <a:gd name="connsiteX23" fmla="*/ 488156 w 904875"/>
                <a:gd name="connsiteY23" fmla="*/ 57150 h 1766888"/>
                <a:gd name="connsiteX24" fmla="*/ 523875 w 904875"/>
                <a:gd name="connsiteY24" fmla="*/ 85725 h 1766888"/>
                <a:gd name="connsiteX25" fmla="*/ 542925 w 904875"/>
                <a:gd name="connsiteY25" fmla="*/ 102394 h 1766888"/>
                <a:gd name="connsiteX26" fmla="*/ 554831 w 904875"/>
                <a:gd name="connsiteY26" fmla="*/ 119063 h 1766888"/>
                <a:gd name="connsiteX27" fmla="*/ 566738 w 904875"/>
                <a:gd name="connsiteY27" fmla="*/ 142875 h 1766888"/>
                <a:gd name="connsiteX28" fmla="*/ 576263 w 904875"/>
                <a:gd name="connsiteY28" fmla="*/ 166688 h 1766888"/>
                <a:gd name="connsiteX29" fmla="*/ 581025 w 904875"/>
                <a:gd name="connsiteY29" fmla="*/ 195263 h 1766888"/>
                <a:gd name="connsiteX30" fmla="*/ 578644 w 904875"/>
                <a:gd name="connsiteY30" fmla="*/ 238125 h 1766888"/>
                <a:gd name="connsiteX31" fmla="*/ 573881 w 904875"/>
                <a:gd name="connsiteY31" fmla="*/ 283369 h 1766888"/>
                <a:gd name="connsiteX32" fmla="*/ 552450 w 904875"/>
                <a:gd name="connsiteY32" fmla="*/ 381000 h 1766888"/>
                <a:gd name="connsiteX33" fmla="*/ 514350 w 904875"/>
                <a:gd name="connsiteY33" fmla="*/ 526257 h 1766888"/>
                <a:gd name="connsiteX34" fmla="*/ 450056 w 904875"/>
                <a:gd name="connsiteY34" fmla="*/ 719138 h 1766888"/>
                <a:gd name="connsiteX35" fmla="*/ 402431 w 904875"/>
                <a:gd name="connsiteY35" fmla="*/ 869157 h 1766888"/>
                <a:gd name="connsiteX36" fmla="*/ 354806 w 904875"/>
                <a:gd name="connsiteY36" fmla="*/ 1023938 h 1766888"/>
                <a:gd name="connsiteX37" fmla="*/ 323850 w 904875"/>
                <a:gd name="connsiteY37" fmla="*/ 1128713 h 1766888"/>
                <a:gd name="connsiteX38" fmla="*/ 200025 w 904875"/>
                <a:gd name="connsiteY38" fmla="*/ 1385888 h 1766888"/>
                <a:gd name="connsiteX39" fmla="*/ 147638 w 904875"/>
                <a:gd name="connsiteY39" fmla="*/ 1476375 h 1766888"/>
                <a:gd name="connsiteX40" fmla="*/ 109538 w 904875"/>
                <a:gd name="connsiteY40" fmla="*/ 1531144 h 1766888"/>
                <a:gd name="connsiteX41" fmla="*/ 69056 w 904875"/>
                <a:gd name="connsiteY41" fmla="*/ 1581150 h 1766888"/>
                <a:gd name="connsiteX42" fmla="*/ 45244 w 904875"/>
                <a:gd name="connsiteY42" fmla="*/ 1607344 h 1766888"/>
                <a:gd name="connsiteX43" fmla="*/ 19050 w 904875"/>
                <a:gd name="connsiteY43" fmla="*/ 1631157 h 1766888"/>
                <a:gd name="connsiteX44" fmla="*/ 7144 w 904875"/>
                <a:gd name="connsiteY44" fmla="*/ 1664494 h 1766888"/>
                <a:gd name="connsiteX45" fmla="*/ 0 w 904875"/>
                <a:gd name="connsiteY45" fmla="*/ 1704975 h 1766888"/>
                <a:gd name="connsiteX46" fmla="*/ 2381 w 904875"/>
                <a:gd name="connsiteY46" fmla="*/ 1738313 h 1766888"/>
                <a:gd name="connsiteX47" fmla="*/ 9525 w 904875"/>
                <a:gd name="connsiteY47" fmla="*/ 1754982 h 1766888"/>
                <a:gd name="connsiteX48" fmla="*/ 19050 w 904875"/>
                <a:gd name="connsiteY48" fmla="*/ 1762125 h 1766888"/>
                <a:gd name="connsiteX49" fmla="*/ 35719 w 904875"/>
                <a:gd name="connsiteY49" fmla="*/ 1766888 h 1766888"/>
                <a:gd name="connsiteX50" fmla="*/ 73819 w 904875"/>
                <a:gd name="connsiteY50" fmla="*/ 1764507 h 1766888"/>
                <a:gd name="connsiteX51" fmla="*/ 116681 w 904875"/>
                <a:gd name="connsiteY51" fmla="*/ 1750219 h 1766888"/>
                <a:gd name="connsiteX52" fmla="*/ 211931 w 904875"/>
                <a:gd name="connsiteY52" fmla="*/ 1671638 h 1766888"/>
                <a:gd name="connsiteX53" fmla="*/ 283369 w 904875"/>
                <a:gd name="connsiteY53" fmla="*/ 1583532 h 1766888"/>
                <a:gd name="connsiteX54" fmla="*/ 347663 w 904875"/>
                <a:gd name="connsiteY54" fmla="*/ 1493044 h 1766888"/>
                <a:gd name="connsiteX55" fmla="*/ 404813 w 904875"/>
                <a:gd name="connsiteY55" fmla="*/ 1397794 h 1766888"/>
                <a:gd name="connsiteX56" fmla="*/ 445294 w 904875"/>
                <a:gd name="connsiteY56" fmla="*/ 1323975 h 1766888"/>
                <a:gd name="connsiteX57" fmla="*/ 483394 w 904875"/>
                <a:gd name="connsiteY57" fmla="*/ 1245394 h 1766888"/>
                <a:gd name="connsiteX58" fmla="*/ 604838 w 904875"/>
                <a:gd name="connsiteY58" fmla="*/ 966788 h 1766888"/>
                <a:gd name="connsiteX59" fmla="*/ 697706 w 904875"/>
                <a:gd name="connsiteY59" fmla="*/ 726282 h 1766888"/>
                <a:gd name="connsiteX60" fmla="*/ 733425 w 904875"/>
                <a:gd name="connsiteY60" fmla="*/ 633413 h 176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904875" h="1766888">
                  <a:moveTo>
                    <a:pt x="733425" y="633413"/>
                  </a:moveTo>
                  <a:lnTo>
                    <a:pt x="778669" y="516732"/>
                  </a:lnTo>
                  <a:lnTo>
                    <a:pt x="816769" y="421482"/>
                  </a:lnTo>
                  <a:lnTo>
                    <a:pt x="826294" y="404813"/>
                  </a:lnTo>
                  <a:lnTo>
                    <a:pt x="852488" y="383382"/>
                  </a:lnTo>
                  <a:lnTo>
                    <a:pt x="881063" y="350044"/>
                  </a:lnTo>
                  <a:lnTo>
                    <a:pt x="897731" y="323850"/>
                  </a:lnTo>
                  <a:lnTo>
                    <a:pt x="904875" y="292894"/>
                  </a:lnTo>
                  <a:lnTo>
                    <a:pt x="904875" y="276225"/>
                  </a:lnTo>
                  <a:lnTo>
                    <a:pt x="888206" y="242888"/>
                  </a:lnTo>
                  <a:lnTo>
                    <a:pt x="862013" y="202407"/>
                  </a:lnTo>
                  <a:lnTo>
                    <a:pt x="826294" y="159544"/>
                  </a:lnTo>
                  <a:lnTo>
                    <a:pt x="785813" y="126207"/>
                  </a:lnTo>
                  <a:lnTo>
                    <a:pt x="733425" y="88107"/>
                  </a:lnTo>
                  <a:lnTo>
                    <a:pt x="683419" y="59532"/>
                  </a:lnTo>
                  <a:lnTo>
                    <a:pt x="626269" y="26194"/>
                  </a:lnTo>
                  <a:lnTo>
                    <a:pt x="590550" y="9525"/>
                  </a:lnTo>
                  <a:lnTo>
                    <a:pt x="550069" y="0"/>
                  </a:lnTo>
                  <a:lnTo>
                    <a:pt x="511969" y="0"/>
                  </a:lnTo>
                  <a:lnTo>
                    <a:pt x="483394" y="4763"/>
                  </a:lnTo>
                  <a:lnTo>
                    <a:pt x="466725" y="11907"/>
                  </a:lnTo>
                  <a:lnTo>
                    <a:pt x="464344" y="21432"/>
                  </a:lnTo>
                  <a:lnTo>
                    <a:pt x="471488" y="35719"/>
                  </a:lnTo>
                  <a:lnTo>
                    <a:pt x="488156" y="57150"/>
                  </a:lnTo>
                  <a:lnTo>
                    <a:pt x="523875" y="85725"/>
                  </a:lnTo>
                  <a:lnTo>
                    <a:pt x="542925" y="102394"/>
                  </a:lnTo>
                  <a:lnTo>
                    <a:pt x="554831" y="119063"/>
                  </a:lnTo>
                  <a:lnTo>
                    <a:pt x="566738" y="142875"/>
                  </a:lnTo>
                  <a:lnTo>
                    <a:pt x="576263" y="166688"/>
                  </a:lnTo>
                  <a:lnTo>
                    <a:pt x="581025" y="195263"/>
                  </a:lnTo>
                  <a:lnTo>
                    <a:pt x="578644" y="238125"/>
                  </a:lnTo>
                  <a:lnTo>
                    <a:pt x="573881" y="283369"/>
                  </a:lnTo>
                  <a:lnTo>
                    <a:pt x="552450" y="381000"/>
                  </a:lnTo>
                  <a:lnTo>
                    <a:pt x="514350" y="526257"/>
                  </a:lnTo>
                  <a:lnTo>
                    <a:pt x="450056" y="719138"/>
                  </a:lnTo>
                  <a:lnTo>
                    <a:pt x="402431" y="869157"/>
                  </a:lnTo>
                  <a:lnTo>
                    <a:pt x="354806" y="1023938"/>
                  </a:lnTo>
                  <a:lnTo>
                    <a:pt x="323850" y="1128713"/>
                  </a:lnTo>
                  <a:lnTo>
                    <a:pt x="200025" y="1385888"/>
                  </a:lnTo>
                  <a:lnTo>
                    <a:pt x="147638" y="1476375"/>
                  </a:lnTo>
                  <a:lnTo>
                    <a:pt x="109538" y="1531144"/>
                  </a:lnTo>
                  <a:lnTo>
                    <a:pt x="69056" y="1581150"/>
                  </a:lnTo>
                  <a:lnTo>
                    <a:pt x="45244" y="1607344"/>
                  </a:lnTo>
                  <a:lnTo>
                    <a:pt x="19050" y="1631157"/>
                  </a:lnTo>
                  <a:lnTo>
                    <a:pt x="7144" y="1664494"/>
                  </a:lnTo>
                  <a:lnTo>
                    <a:pt x="0" y="1704975"/>
                  </a:lnTo>
                  <a:lnTo>
                    <a:pt x="2381" y="1738313"/>
                  </a:lnTo>
                  <a:lnTo>
                    <a:pt x="9525" y="1754982"/>
                  </a:lnTo>
                  <a:lnTo>
                    <a:pt x="19050" y="1762125"/>
                  </a:lnTo>
                  <a:lnTo>
                    <a:pt x="35719" y="1766888"/>
                  </a:lnTo>
                  <a:lnTo>
                    <a:pt x="73819" y="1764507"/>
                  </a:lnTo>
                  <a:lnTo>
                    <a:pt x="116681" y="1750219"/>
                  </a:lnTo>
                  <a:lnTo>
                    <a:pt x="211931" y="1671638"/>
                  </a:lnTo>
                  <a:lnTo>
                    <a:pt x="283369" y="1583532"/>
                  </a:lnTo>
                  <a:lnTo>
                    <a:pt x="347663" y="1493044"/>
                  </a:lnTo>
                  <a:lnTo>
                    <a:pt x="404813" y="1397794"/>
                  </a:lnTo>
                  <a:lnTo>
                    <a:pt x="445294" y="1323975"/>
                  </a:lnTo>
                  <a:lnTo>
                    <a:pt x="483394" y="1245394"/>
                  </a:lnTo>
                  <a:lnTo>
                    <a:pt x="604838" y="966788"/>
                  </a:lnTo>
                  <a:lnTo>
                    <a:pt x="697706" y="726282"/>
                  </a:lnTo>
                  <a:lnTo>
                    <a:pt x="733425" y="633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1">
              <a:extLst>
                <a:ext uri="{FF2B5EF4-FFF2-40B4-BE49-F238E27FC236}">
                  <a16:creationId xmlns:a16="http://schemas.microsoft.com/office/drawing/2014/main" id="{1D6701DD-8688-433F-B865-6A8B66720852}"/>
                </a:ext>
              </a:extLst>
            </p:cNvPr>
            <p:cNvSpPr/>
            <p:nvPr/>
          </p:nvSpPr>
          <p:spPr>
            <a:xfrm>
              <a:off x="5157788" y="1933575"/>
              <a:ext cx="1793875" cy="420688"/>
            </a:xfrm>
            <a:custGeom>
              <a:avLst/>
              <a:gdLst>
                <a:gd name="connsiteX0" fmla="*/ 879327 w 1793727"/>
                <a:gd name="connsiteY0" fmla="*/ 288099 h 420875"/>
                <a:gd name="connsiteX1" fmla="*/ 1009597 w 1793727"/>
                <a:gd name="connsiteY1" fmla="*/ 265552 h 420875"/>
                <a:gd name="connsiteX2" fmla="*/ 1147384 w 1793727"/>
                <a:gd name="connsiteY2" fmla="*/ 245510 h 420875"/>
                <a:gd name="connsiteX3" fmla="*/ 1275149 w 1793727"/>
                <a:gd name="connsiteY3" fmla="*/ 230479 h 420875"/>
                <a:gd name="connsiteX4" fmla="*/ 1332769 w 1793727"/>
                <a:gd name="connsiteY4" fmla="*/ 225469 h 420875"/>
                <a:gd name="connsiteX5" fmla="*/ 1357821 w 1793727"/>
                <a:gd name="connsiteY5" fmla="*/ 225469 h 420875"/>
                <a:gd name="connsiteX6" fmla="*/ 1385378 w 1793727"/>
                <a:gd name="connsiteY6" fmla="*/ 230479 h 420875"/>
                <a:gd name="connsiteX7" fmla="*/ 1402915 w 1793727"/>
                <a:gd name="connsiteY7" fmla="*/ 237995 h 420875"/>
                <a:gd name="connsiteX8" fmla="*/ 1698529 w 1793727"/>
                <a:gd name="connsiteY8" fmla="*/ 380791 h 420875"/>
                <a:gd name="connsiteX9" fmla="*/ 1743623 w 1793727"/>
                <a:gd name="connsiteY9" fmla="*/ 363255 h 420875"/>
                <a:gd name="connsiteX10" fmla="*/ 1768675 w 1793727"/>
                <a:gd name="connsiteY10" fmla="*/ 348224 h 420875"/>
                <a:gd name="connsiteX11" fmla="*/ 1786211 w 1793727"/>
                <a:gd name="connsiteY11" fmla="*/ 328182 h 420875"/>
                <a:gd name="connsiteX12" fmla="*/ 1791221 w 1793727"/>
                <a:gd name="connsiteY12" fmla="*/ 318161 h 420875"/>
                <a:gd name="connsiteX13" fmla="*/ 1793727 w 1793727"/>
                <a:gd name="connsiteY13" fmla="*/ 295614 h 420875"/>
                <a:gd name="connsiteX14" fmla="*/ 1786211 w 1793727"/>
                <a:gd name="connsiteY14" fmla="*/ 273067 h 420875"/>
                <a:gd name="connsiteX15" fmla="*/ 1766169 w 1793727"/>
                <a:gd name="connsiteY15" fmla="*/ 240500 h 420875"/>
                <a:gd name="connsiteX16" fmla="*/ 1738612 w 1793727"/>
                <a:gd name="connsiteY16" fmla="*/ 212943 h 420875"/>
                <a:gd name="connsiteX17" fmla="*/ 1673477 w 1793727"/>
                <a:gd name="connsiteY17" fmla="*/ 137786 h 420875"/>
                <a:gd name="connsiteX18" fmla="*/ 1610847 w 1793727"/>
                <a:gd name="connsiteY18" fmla="*/ 77661 h 420875"/>
                <a:gd name="connsiteX19" fmla="*/ 1540701 w 1793727"/>
                <a:gd name="connsiteY19" fmla="*/ 22547 h 420875"/>
                <a:gd name="connsiteX20" fmla="*/ 1505628 w 1793727"/>
                <a:gd name="connsiteY20" fmla="*/ 0 h 420875"/>
                <a:gd name="connsiteX21" fmla="*/ 1483081 w 1793727"/>
                <a:gd name="connsiteY21" fmla="*/ 10021 h 420875"/>
                <a:gd name="connsiteX22" fmla="*/ 1420451 w 1793727"/>
                <a:gd name="connsiteY22" fmla="*/ 35073 h 420875"/>
                <a:gd name="connsiteX23" fmla="*/ 1337779 w 1793727"/>
                <a:gd name="connsiteY23" fmla="*/ 60125 h 420875"/>
                <a:gd name="connsiteX24" fmla="*/ 1247592 w 1793727"/>
                <a:gd name="connsiteY24" fmla="*/ 70146 h 420875"/>
                <a:gd name="connsiteX25" fmla="*/ 1099785 w 1793727"/>
                <a:gd name="connsiteY25" fmla="*/ 87682 h 420875"/>
                <a:gd name="connsiteX26" fmla="*/ 921915 w 1793727"/>
                <a:gd name="connsiteY26" fmla="*/ 112734 h 420875"/>
                <a:gd name="connsiteX27" fmla="*/ 751561 w 1793727"/>
                <a:gd name="connsiteY27" fmla="*/ 140292 h 420875"/>
                <a:gd name="connsiteX28" fmla="*/ 633817 w 1793727"/>
                <a:gd name="connsiteY28" fmla="*/ 162838 h 420875"/>
                <a:gd name="connsiteX29" fmla="*/ 511061 w 1793727"/>
                <a:gd name="connsiteY29" fmla="*/ 185385 h 420875"/>
                <a:gd name="connsiteX30" fmla="*/ 433400 w 1793727"/>
                <a:gd name="connsiteY30" fmla="*/ 197911 h 420875"/>
                <a:gd name="connsiteX31" fmla="*/ 360749 w 1793727"/>
                <a:gd name="connsiteY31" fmla="*/ 205427 h 420875"/>
                <a:gd name="connsiteX32" fmla="*/ 295614 w 1793727"/>
                <a:gd name="connsiteY32" fmla="*/ 205427 h 420875"/>
                <a:gd name="connsiteX33" fmla="*/ 255531 w 1793727"/>
                <a:gd name="connsiteY33" fmla="*/ 202922 h 420875"/>
                <a:gd name="connsiteX34" fmla="*/ 207932 w 1793727"/>
                <a:gd name="connsiteY34" fmla="*/ 192901 h 420875"/>
                <a:gd name="connsiteX35" fmla="*/ 167848 w 1793727"/>
                <a:gd name="connsiteY35" fmla="*/ 175364 h 420875"/>
                <a:gd name="connsiteX36" fmla="*/ 127765 w 1793727"/>
                <a:gd name="connsiteY36" fmla="*/ 152818 h 420875"/>
                <a:gd name="connsiteX37" fmla="*/ 87682 w 1793727"/>
                <a:gd name="connsiteY37" fmla="*/ 120250 h 420875"/>
                <a:gd name="connsiteX38" fmla="*/ 55114 w 1793727"/>
                <a:gd name="connsiteY38" fmla="*/ 90187 h 420875"/>
                <a:gd name="connsiteX39" fmla="*/ 27557 w 1793727"/>
                <a:gd name="connsiteY39" fmla="*/ 77661 h 420875"/>
                <a:gd name="connsiteX40" fmla="*/ 10020 w 1793727"/>
                <a:gd name="connsiteY40" fmla="*/ 77661 h 420875"/>
                <a:gd name="connsiteX41" fmla="*/ 0 w 1793727"/>
                <a:gd name="connsiteY41" fmla="*/ 85177 h 420875"/>
                <a:gd name="connsiteX42" fmla="*/ 0 w 1793727"/>
                <a:gd name="connsiteY42" fmla="*/ 110229 h 420875"/>
                <a:gd name="connsiteX43" fmla="*/ 17536 w 1793727"/>
                <a:gd name="connsiteY43" fmla="*/ 152818 h 420875"/>
                <a:gd name="connsiteX44" fmla="*/ 57619 w 1793727"/>
                <a:gd name="connsiteY44" fmla="*/ 217953 h 420875"/>
                <a:gd name="connsiteX45" fmla="*/ 95197 w 1793727"/>
                <a:gd name="connsiteY45" fmla="*/ 270562 h 420875"/>
                <a:gd name="connsiteX46" fmla="*/ 145301 w 1793727"/>
                <a:gd name="connsiteY46" fmla="*/ 323172 h 420875"/>
                <a:gd name="connsiteX47" fmla="*/ 187890 w 1793727"/>
                <a:gd name="connsiteY47" fmla="*/ 358244 h 420875"/>
                <a:gd name="connsiteX48" fmla="*/ 225468 w 1793727"/>
                <a:gd name="connsiteY48" fmla="*/ 383297 h 420875"/>
                <a:gd name="connsiteX49" fmla="*/ 260541 w 1793727"/>
                <a:gd name="connsiteY49" fmla="*/ 400833 h 420875"/>
                <a:gd name="connsiteX50" fmla="*/ 295614 w 1793727"/>
                <a:gd name="connsiteY50" fmla="*/ 415864 h 420875"/>
                <a:gd name="connsiteX51" fmla="*/ 320666 w 1793727"/>
                <a:gd name="connsiteY51" fmla="*/ 420875 h 420875"/>
                <a:gd name="connsiteX52" fmla="*/ 385801 w 1793727"/>
                <a:gd name="connsiteY52" fmla="*/ 398328 h 420875"/>
                <a:gd name="connsiteX53" fmla="*/ 538619 w 1793727"/>
                <a:gd name="connsiteY53" fmla="*/ 358244 h 420875"/>
                <a:gd name="connsiteX54" fmla="*/ 628806 w 1793727"/>
                <a:gd name="connsiteY54" fmla="*/ 335698 h 420875"/>
                <a:gd name="connsiteX55" fmla="*/ 774108 w 1793727"/>
                <a:gd name="connsiteY55" fmla="*/ 305635 h 420875"/>
                <a:gd name="connsiteX56" fmla="*/ 879327 w 1793727"/>
                <a:gd name="connsiteY56" fmla="*/ 288099 h 42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3727" h="420875">
                  <a:moveTo>
                    <a:pt x="879327" y="288099"/>
                  </a:moveTo>
                  <a:lnTo>
                    <a:pt x="1009597" y="265552"/>
                  </a:lnTo>
                  <a:lnTo>
                    <a:pt x="1147384" y="245510"/>
                  </a:lnTo>
                  <a:lnTo>
                    <a:pt x="1275149" y="230479"/>
                  </a:lnTo>
                  <a:lnTo>
                    <a:pt x="1332769" y="225469"/>
                  </a:lnTo>
                  <a:lnTo>
                    <a:pt x="1357821" y="225469"/>
                  </a:lnTo>
                  <a:lnTo>
                    <a:pt x="1385378" y="230479"/>
                  </a:lnTo>
                  <a:lnTo>
                    <a:pt x="1402915" y="237995"/>
                  </a:lnTo>
                  <a:lnTo>
                    <a:pt x="1698529" y="380791"/>
                  </a:lnTo>
                  <a:lnTo>
                    <a:pt x="1743623" y="363255"/>
                  </a:lnTo>
                  <a:lnTo>
                    <a:pt x="1768675" y="348224"/>
                  </a:lnTo>
                  <a:lnTo>
                    <a:pt x="1786211" y="328182"/>
                  </a:lnTo>
                  <a:lnTo>
                    <a:pt x="1791221" y="318161"/>
                  </a:lnTo>
                  <a:lnTo>
                    <a:pt x="1793727" y="295614"/>
                  </a:lnTo>
                  <a:lnTo>
                    <a:pt x="1786211" y="273067"/>
                  </a:lnTo>
                  <a:lnTo>
                    <a:pt x="1766169" y="240500"/>
                  </a:lnTo>
                  <a:lnTo>
                    <a:pt x="1738612" y="212943"/>
                  </a:lnTo>
                  <a:lnTo>
                    <a:pt x="1673477" y="137786"/>
                  </a:lnTo>
                  <a:lnTo>
                    <a:pt x="1610847" y="77661"/>
                  </a:lnTo>
                  <a:lnTo>
                    <a:pt x="1540701" y="22547"/>
                  </a:lnTo>
                  <a:lnTo>
                    <a:pt x="1505628" y="0"/>
                  </a:lnTo>
                  <a:lnTo>
                    <a:pt x="1483081" y="10021"/>
                  </a:lnTo>
                  <a:lnTo>
                    <a:pt x="1420451" y="35073"/>
                  </a:lnTo>
                  <a:lnTo>
                    <a:pt x="1337779" y="60125"/>
                  </a:lnTo>
                  <a:lnTo>
                    <a:pt x="1247592" y="70146"/>
                  </a:lnTo>
                  <a:lnTo>
                    <a:pt x="1099785" y="87682"/>
                  </a:lnTo>
                  <a:lnTo>
                    <a:pt x="921915" y="112734"/>
                  </a:lnTo>
                  <a:lnTo>
                    <a:pt x="751561" y="140292"/>
                  </a:lnTo>
                  <a:lnTo>
                    <a:pt x="633817" y="162838"/>
                  </a:lnTo>
                  <a:lnTo>
                    <a:pt x="511061" y="185385"/>
                  </a:lnTo>
                  <a:lnTo>
                    <a:pt x="433400" y="197911"/>
                  </a:lnTo>
                  <a:lnTo>
                    <a:pt x="360749" y="205427"/>
                  </a:lnTo>
                  <a:lnTo>
                    <a:pt x="295614" y="205427"/>
                  </a:lnTo>
                  <a:lnTo>
                    <a:pt x="255531" y="202922"/>
                  </a:lnTo>
                  <a:lnTo>
                    <a:pt x="207932" y="192901"/>
                  </a:lnTo>
                  <a:lnTo>
                    <a:pt x="167848" y="175364"/>
                  </a:lnTo>
                  <a:lnTo>
                    <a:pt x="127765" y="152818"/>
                  </a:lnTo>
                  <a:lnTo>
                    <a:pt x="87682" y="120250"/>
                  </a:lnTo>
                  <a:lnTo>
                    <a:pt x="55114" y="90187"/>
                  </a:lnTo>
                  <a:lnTo>
                    <a:pt x="27557" y="77661"/>
                  </a:lnTo>
                  <a:lnTo>
                    <a:pt x="10020" y="77661"/>
                  </a:lnTo>
                  <a:lnTo>
                    <a:pt x="0" y="85177"/>
                  </a:lnTo>
                  <a:lnTo>
                    <a:pt x="0" y="110229"/>
                  </a:lnTo>
                  <a:lnTo>
                    <a:pt x="17536" y="152818"/>
                  </a:lnTo>
                  <a:lnTo>
                    <a:pt x="57619" y="217953"/>
                  </a:lnTo>
                  <a:lnTo>
                    <a:pt x="95197" y="270562"/>
                  </a:lnTo>
                  <a:lnTo>
                    <a:pt x="145301" y="323172"/>
                  </a:lnTo>
                  <a:lnTo>
                    <a:pt x="187890" y="358244"/>
                  </a:lnTo>
                  <a:lnTo>
                    <a:pt x="225468" y="383297"/>
                  </a:lnTo>
                  <a:lnTo>
                    <a:pt x="260541" y="400833"/>
                  </a:lnTo>
                  <a:lnTo>
                    <a:pt x="295614" y="415864"/>
                  </a:lnTo>
                  <a:lnTo>
                    <a:pt x="320666" y="420875"/>
                  </a:lnTo>
                  <a:lnTo>
                    <a:pt x="385801" y="398328"/>
                  </a:lnTo>
                  <a:lnTo>
                    <a:pt x="538619" y="358244"/>
                  </a:lnTo>
                  <a:lnTo>
                    <a:pt x="628806" y="335698"/>
                  </a:lnTo>
                  <a:lnTo>
                    <a:pt x="774108" y="305635"/>
                  </a:lnTo>
                  <a:lnTo>
                    <a:pt x="879327" y="28809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9">
              <a:extLst>
                <a:ext uri="{FF2B5EF4-FFF2-40B4-BE49-F238E27FC236}">
                  <a16:creationId xmlns:a16="http://schemas.microsoft.com/office/drawing/2014/main" id="{682C3040-595A-419D-B50A-91E9A6E78EE8}"/>
                </a:ext>
              </a:extLst>
            </p:cNvPr>
            <p:cNvSpPr/>
            <p:nvPr/>
          </p:nvSpPr>
          <p:spPr>
            <a:xfrm>
              <a:off x="3386138" y="3227388"/>
              <a:ext cx="1181100" cy="704850"/>
            </a:xfrm>
            <a:custGeom>
              <a:avLst/>
              <a:gdLst>
                <a:gd name="connsiteX0" fmla="*/ 500062 w 1181100"/>
                <a:gd name="connsiteY0" fmla="*/ 121444 h 704850"/>
                <a:gd name="connsiteX1" fmla="*/ 419100 w 1181100"/>
                <a:gd name="connsiteY1" fmla="*/ 95250 h 704850"/>
                <a:gd name="connsiteX2" fmla="*/ 326231 w 1181100"/>
                <a:gd name="connsiteY2" fmla="*/ 69056 h 704850"/>
                <a:gd name="connsiteX3" fmla="*/ 233362 w 1181100"/>
                <a:gd name="connsiteY3" fmla="*/ 47625 h 704850"/>
                <a:gd name="connsiteX4" fmla="*/ 38100 w 1181100"/>
                <a:gd name="connsiteY4" fmla="*/ 0 h 704850"/>
                <a:gd name="connsiteX5" fmla="*/ 4762 w 1181100"/>
                <a:gd name="connsiteY5" fmla="*/ 47625 h 704850"/>
                <a:gd name="connsiteX6" fmla="*/ 0 w 1181100"/>
                <a:gd name="connsiteY6" fmla="*/ 111919 h 704850"/>
                <a:gd name="connsiteX7" fmla="*/ 16668 w 1181100"/>
                <a:gd name="connsiteY7" fmla="*/ 142875 h 704850"/>
                <a:gd name="connsiteX8" fmla="*/ 50006 w 1181100"/>
                <a:gd name="connsiteY8" fmla="*/ 147637 h 704850"/>
                <a:gd name="connsiteX9" fmla="*/ 109537 w 1181100"/>
                <a:gd name="connsiteY9" fmla="*/ 133350 h 704850"/>
                <a:gd name="connsiteX10" fmla="*/ 147637 w 1181100"/>
                <a:gd name="connsiteY10" fmla="*/ 138112 h 704850"/>
                <a:gd name="connsiteX11" fmla="*/ 238125 w 1181100"/>
                <a:gd name="connsiteY11" fmla="*/ 157162 h 704850"/>
                <a:gd name="connsiteX12" fmla="*/ 321468 w 1181100"/>
                <a:gd name="connsiteY12" fmla="*/ 180975 h 704850"/>
                <a:gd name="connsiteX13" fmla="*/ 376237 w 1181100"/>
                <a:gd name="connsiteY13" fmla="*/ 202406 h 704850"/>
                <a:gd name="connsiteX14" fmla="*/ 400050 w 1181100"/>
                <a:gd name="connsiteY14" fmla="*/ 221456 h 704850"/>
                <a:gd name="connsiteX15" fmla="*/ 445293 w 1181100"/>
                <a:gd name="connsiteY15" fmla="*/ 252412 h 704850"/>
                <a:gd name="connsiteX16" fmla="*/ 500062 w 1181100"/>
                <a:gd name="connsiteY16" fmla="*/ 283369 h 704850"/>
                <a:gd name="connsiteX17" fmla="*/ 571500 w 1181100"/>
                <a:gd name="connsiteY17" fmla="*/ 319087 h 704850"/>
                <a:gd name="connsiteX18" fmla="*/ 773906 w 1181100"/>
                <a:gd name="connsiteY18" fmla="*/ 454819 h 704850"/>
                <a:gd name="connsiteX19" fmla="*/ 838200 w 1181100"/>
                <a:gd name="connsiteY19" fmla="*/ 504825 h 704850"/>
                <a:gd name="connsiteX20" fmla="*/ 869156 w 1181100"/>
                <a:gd name="connsiteY20" fmla="*/ 538162 h 704850"/>
                <a:gd name="connsiteX21" fmla="*/ 907256 w 1181100"/>
                <a:gd name="connsiteY21" fmla="*/ 585787 h 704850"/>
                <a:gd name="connsiteX22" fmla="*/ 933450 w 1181100"/>
                <a:gd name="connsiteY22" fmla="*/ 621506 h 704850"/>
                <a:gd name="connsiteX23" fmla="*/ 964406 w 1181100"/>
                <a:gd name="connsiteY23" fmla="*/ 661987 h 704850"/>
                <a:gd name="connsiteX24" fmla="*/ 985837 w 1181100"/>
                <a:gd name="connsiteY24" fmla="*/ 681037 h 704850"/>
                <a:gd name="connsiteX25" fmla="*/ 1016793 w 1181100"/>
                <a:gd name="connsiteY25" fmla="*/ 697706 h 704850"/>
                <a:gd name="connsiteX26" fmla="*/ 1042987 w 1181100"/>
                <a:gd name="connsiteY26" fmla="*/ 704850 h 704850"/>
                <a:gd name="connsiteX27" fmla="*/ 1076325 w 1181100"/>
                <a:gd name="connsiteY27" fmla="*/ 704850 h 704850"/>
                <a:gd name="connsiteX28" fmla="*/ 1128712 w 1181100"/>
                <a:gd name="connsiteY28" fmla="*/ 692944 h 704850"/>
                <a:gd name="connsiteX29" fmla="*/ 1159668 w 1181100"/>
                <a:gd name="connsiteY29" fmla="*/ 676275 h 704850"/>
                <a:gd name="connsiteX30" fmla="*/ 1173956 w 1181100"/>
                <a:gd name="connsiteY30" fmla="*/ 661987 h 704850"/>
                <a:gd name="connsiteX31" fmla="*/ 1181100 w 1181100"/>
                <a:gd name="connsiteY31" fmla="*/ 642937 h 704850"/>
                <a:gd name="connsiteX32" fmla="*/ 1181100 w 1181100"/>
                <a:gd name="connsiteY32" fmla="*/ 611981 h 704850"/>
                <a:gd name="connsiteX33" fmla="*/ 1173956 w 1181100"/>
                <a:gd name="connsiteY33" fmla="*/ 569119 h 704850"/>
                <a:gd name="connsiteX34" fmla="*/ 1162050 w 1181100"/>
                <a:gd name="connsiteY34" fmla="*/ 535781 h 704850"/>
                <a:gd name="connsiteX35" fmla="*/ 1152525 w 1181100"/>
                <a:gd name="connsiteY35" fmla="*/ 509587 h 704850"/>
                <a:gd name="connsiteX36" fmla="*/ 1123950 w 1181100"/>
                <a:gd name="connsiteY36" fmla="*/ 461962 h 704850"/>
                <a:gd name="connsiteX37" fmla="*/ 1078706 w 1181100"/>
                <a:gd name="connsiteY37" fmla="*/ 402431 h 704850"/>
                <a:gd name="connsiteX38" fmla="*/ 1047750 w 1181100"/>
                <a:gd name="connsiteY38" fmla="*/ 366712 h 704850"/>
                <a:gd name="connsiteX39" fmla="*/ 1014412 w 1181100"/>
                <a:gd name="connsiteY39" fmla="*/ 333375 h 704850"/>
                <a:gd name="connsiteX40" fmla="*/ 983456 w 1181100"/>
                <a:gd name="connsiteY40" fmla="*/ 304800 h 704850"/>
                <a:gd name="connsiteX41" fmla="*/ 945356 w 1181100"/>
                <a:gd name="connsiteY41" fmla="*/ 276225 h 704850"/>
                <a:gd name="connsiteX42" fmla="*/ 912018 w 1181100"/>
                <a:gd name="connsiteY42" fmla="*/ 257175 h 704850"/>
                <a:gd name="connsiteX43" fmla="*/ 707231 w 1181100"/>
                <a:gd name="connsiteY43" fmla="*/ 190500 h 704850"/>
                <a:gd name="connsiteX44" fmla="*/ 500062 w 1181100"/>
                <a:gd name="connsiteY44" fmla="*/ 12144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81100" h="704850">
                  <a:moveTo>
                    <a:pt x="500062" y="121444"/>
                  </a:moveTo>
                  <a:lnTo>
                    <a:pt x="419100" y="95250"/>
                  </a:lnTo>
                  <a:lnTo>
                    <a:pt x="326231" y="69056"/>
                  </a:lnTo>
                  <a:lnTo>
                    <a:pt x="233362" y="47625"/>
                  </a:lnTo>
                  <a:lnTo>
                    <a:pt x="38100" y="0"/>
                  </a:lnTo>
                  <a:lnTo>
                    <a:pt x="4762" y="47625"/>
                  </a:lnTo>
                  <a:lnTo>
                    <a:pt x="0" y="111919"/>
                  </a:lnTo>
                  <a:lnTo>
                    <a:pt x="16668" y="142875"/>
                  </a:lnTo>
                  <a:lnTo>
                    <a:pt x="50006" y="147637"/>
                  </a:lnTo>
                  <a:lnTo>
                    <a:pt x="109537" y="133350"/>
                  </a:lnTo>
                  <a:lnTo>
                    <a:pt x="147637" y="138112"/>
                  </a:lnTo>
                  <a:lnTo>
                    <a:pt x="238125" y="157162"/>
                  </a:lnTo>
                  <a:lnTo>
                    <a:pt x="321468" y="180975"/>
                  </a:lnTo>
                  <a:lnTo>
                    <a:pt x="376237" y="202406"/>
                  </a:lnTo>
                  <a:lnTo>
                    <a:pt x="400050" y="221456"/>
                  </a:lnTo>
                  <a:lnTo>
                    <a:pt x="445293" y="252412"/>
                  </a:lnTo>
                  <a:lnTo>
                    <a:pt x="500062" y="283369"/>
                  </a:lnTo>
                  <a:lnTo>
                    <a:pt x="571500" y="319087"/>
                  </a:lnTo>
                  <a:lnTo>
                    <a:pt x="773906" y="454819"/>
                  </a:lnTo>
                  <a:lnTo>
                    <a:pt x="838200" y="504825"/>
                  </a:lnTo>
                  <a:lnTo>
                    <a:pt x="869156" y="538162"/>
                  </a:lnTo>
                  <a:lnTo>
                    <a:pt x="907256" y="585787"/>
                  </a:lnTo>
                  <a:lnTo>
                    <a:pt x="933450" y="621506"/>
                  </a:lnTo>
                  <a:lnTo>
                    <a:pt x="964406" y="661987"/>
                  </a:lnTo>
                  <a:lnTo>
                    <a:pt x="985837" y="681037"/>
                  </a:lnTo>
                  <a:lnTo>
                    <a:pt x="1016793" y="697706"/>
                  </a:lnTo>
                  <a:lnTo>
                    <a:pt x="1042987" y="704850"/>
                  </a:lnTo>
                  <a:lnTo>
                    <a:pt x="1076325" y="704850"/>
                  </a:lnTo>
                  <a:lnTo>
                    <a:pt x="1128712" y="692944"/>
                  </a:lnTo>
                  <a:lnTo>
                    <a:pt x="1159668" y="676275"/>
                  </a:lnTo>
                  <a:lnTo>
                    <a:pt x="1173956" y="661987"/>
                  </a:lnTo>
                  <a:lnTo>
                    <a:pt x="1181100" y="642937"/>
                  </a:lnTo>
                  <a:lnTo>
                    <a:pt x="1181100" y="611981"/>
                  </a:lnTo>
                  <a:lnTo>
                    <a:pt x="1173956" y="569119"/>
                  </a:lnTo>
                  <a:lnTo>
                    <a:pt x="1162050" y="535781"/>
                  </a:lnTo>
                  <a:lnTo>
                    <a:pt x="1152525" y="509587"/>
                  </a:lnTo>
                  <a:lnTo>
                    <a:pt x="1123950" y="461962"/>
                  </a:lnTo>
                  <a:lnTo>
                    <a:pt x="1078706" y="402431"/>
                  </a:lnTo>
                  <a:lnTo>
                    <a:pt x="1047750" y="366712"/>
                  </a:lnTo>
                  <a:lnTo>
                    <a:pt x="1014412" y="333375"/>
                  </a:lnTo>
                  <a:lnTo>
                    <a:pt x="983456" y="304800"/>
                  </a:lnTo>
                  <a:lnTo>
                    <a:pt x="945356" y="276225"/>
                  </a:lnTo>
                  <a:lnTo>
                    <a:pt x="912018" y="257175"/>
                  </a:lnTo>
                  <a:lnTo>
                    <a:pt x="707231" y="190500"/>
                  </a:lnTo>
                  <a:lnTo>
                    <a:pt x="500062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E296A62F-A36D-4791-8648-BAC991C5CC1F}"/>
                </a:ext>
              </a:extLst>
            </p:cNvPr>
            <p:cNvSpPr/>
            <p:nvPr/>
          </p:nvSpPr>
          <p:spPr>
            <a:xfrm>
              <a:off x="3100388" y="2203450"/>
              <a:ext cx="1728787" cy="1931988"/>
            </a:xfrm>
            <a:custGeom>
              <a:avLst/>
              <a:gdLst>
                <a:gd name="connsiteX0" fmla="*/ 1665961 w 1728592"/>
                <a:gd name="connsiteY0" fmla="*/ 493526 h 1931514"/>
                <a:gd name="connsiteX1" fmla="*/ 1696024 w 1728592"/>
                <a:gd name="connsiteY1" fmla="*/ 405844 h 1931514"/>
                <a:gd name="connsiteX2" fmla="*/ 1716066 w 1728592"/>
                <a:gd name="connsiteY2" fmla="*/ 333193 h 1931514"/>
                <a:gd name="connsiteX3" fmla="*/ 1728592 w 1728592"/>
                <a:gd name="connsiteY3" fmla="*/ 273068 h 1931514"/>
                <a:gd name="connsiteX4" fmla="*/ 1713560 w 1728592"/>
                <a:gd name="connsiteY4" fmla="*/ 197912 h 1931514"/>
                <a:gd name="connsiteX5" fmla="*/ 1670972 w 1728592"/>
                <a:gd name="connsiteY5" fmla="*/ 157828 h 1931514"/>
                <a:gd name="connsiteX6" fmla="*/ 1620868 w 1728592"/>
                <a:gd name="connsiteY6" fmla="*/ 112735 h 1931514"/>
                <a:gd name="connsiteX7" fmla="*/ 1578279 w 1728592"/>
                <a:gd name="connsiteY7" fmla="*/ 82672 h 1931514"/>
                <a:gd name="connsiteX8" fmla="*/ 1545712 w 1728592"/>
                <a:gd name="connsiteY8" fmla="*/ 62630 h 1931514"/>
                <a:gd name="connsiteX9" fmla="*/ 1500618 w 1728592"/>
                <a:gd name="connsiteY9" fmla="*/ 45094 h 1931514"/>
                <a:gd name="connsiteX10" fmla="*/ 1442998 w 1728592"/>
                <a:gd name="connsiteY10" fmla="*/ 25052 h 1931514"/>
                <a:gd name="connsiteX11" fmla="*/ 1395399 w 1728592"/>
                <a:gd name="connsiteY11" fmla="*/ 15032 h 1931514"/>
                <a:gd name="connsiteX12" fmla="*/ 1372852 w 1728592"/>
                <a:gd name="connsiteY12" fmla="*/ 7516 h 1931514"/>
                <a:gd name="connsiteX13" fmla="*/ 1335274 w 1728592"/>
                <a:gd name="connsiteY13" fmla="*/ 0 h 1931514"/>
                <a:gd name="connsiteX14" fmla="*/ 1320243 w 1728592"/>
                <a:gd name="connsiteY14" fmla="*/ 7516 h 1931514"/>
                <a:gd name="connsiteX15" fmla="*/ 1315233 w 1728592"/>
                <a:gd name="connsiteY15" fmla="*/ 22547 h 1931514"/>
                <a:gd name="connsiteX16" fmla="*/ 1320243 w 1728592"/>
                <a:gd name="connsiteY16" fmla="*/ 50104 h 1931514"/>
                <a:gd name="connsiteX17" fmla="*/ 1332769 w 1728592"/>
                <a:gd name="connsiteY17" fmla="*/ 65136 h 1931514"/>
                <a:gd name="connsiteX18" fmla="*/ 1345295 w 1728592"/>
                <a:gd name="connsiteY18" fmla="*/ 72651 h 1931514"/>
                <a:gd name="connsiteX19" fmla="*/ 1370347 w 1728592"/>
                <a:gd name="connsiteY19" fmla="*/ 92693 h 1931514"/>
                <a:gd name="connsiteX20" fmla="*/ 1387884 w 1728592"/>
                <a:gd name="connsiteY20" fmla="*/ 112735 h 1931514"/>
                <a:gd name="connsiteX21" fmla="*/ 1405420 w 1728592"/>
                <a:gd name="connsiteY21" fmla="*/ 140292 h 1931514"/>
                <a:gd name="connsiteX22" fmla="*/ 1420451 w 1728592"/>
                <a:gd name="connsiteY22" fmla="*/ 182880 h 1931514"/>
                <a:gd name="connsiteX23" fmla="*/ 1427967 w 1728592"/>
                <a:gd name="connsiteY23" fmla="*/ 212943 h 1931514"/>
                <a:gd name="connsiteX24" fmla="*/ 1437988 w 1728592"/>
                <a:gd name="connsiteY24" fmla="*/ 270562 h 1931514"/>
                <a:gd name="connsiteX25" fmla="*/ 1430472 w 1728592"/>
                <a:gd name="connsiteY25" fmla="*/ 435906 h 1931514"/>
                <a:gd name="connsiteX26" fmla="*/ 1400410 w 1728592"/>
                <a:gd name="connsiteY26" fmla="*/ 548640 h 1931514"/>
                <a:gd name="connsiteX27" fmla="*/ 1362832 w 1728592"/>
                <a:gd name="connsiteY27" fmla="*/ 648849 h 1931514"/>
                <a:gd name="connsiteX28" fmla="*/ 1322748 w 1728592"/>
                <a:gd name="connsiteY28" fmla="*/ 746552 h 1931514"/>
                <a:gd name="connsiteX29" fmla="*/ 1270139 w 1728592"/>
                <a:gd name="connsiteY29" fmla="*/ 856781 h 1931514"/>
                <a:gd name="connsiteX30" fmla="*/ 1225045 w 1728592"/>
                <a:gd name="connsiteY30" fmla="*/ 936947 h 1931514"/>
                <a:gd name="connsiteX31" fmla="*/ 1162415 w 1728592"/>
                <a:gd name="connsiteY31" fmla="*/ 1034650 h 1931514"/>
                <a:gd name="connsiteX32" fmla="*/ 1089764 w 1728592"/>
                <a:gd name="connsiteY32" fmla="*/ 1134858 h 1931514"/>
                <a:gd name="connsiteX33" fmla="*/ 1004587 w 1728592"/>
                <a:gd name="connsiteY33" fmla="*/ 1235067 h 1931514"/>
                <a:gd name="connsiteX34" fmla="*/ 824212 w 1728592"/>
                <a:gd name="connsiteY34" fmla="*/ 1410431 h 1931514"/>
                <a:gd name="connsiteX35" fmla="*/ 746551 w 1728592"/>
                <a:gd name="connsiteY35" fmla="*/ 1478072 h 1931514"/>
                <a:gd name="connsiteX36" fmla="*/ 651353 w 1728592"/>
                <a:gd name="connsiteY36" fmla="*/ 1548217 h 1931514"/>
                <a:gd name="connsiteX37" fmla="*/ 556155 w 1728592"/>
                <a:gd name="connsiteY37" fmla="*/ 1613353 h 1931514"/>
                <a:gd name="connsiteX38" fmla="*/ 486010 w 1728592"/>
                <a:gd name="connsiteY38" fmla="*/ 1655941 h 1931514"/>
                <a:gd name="connsiteX39" fmla="*/ 380791 w 1728592"/>
                <a:gd name="connsiteY39" fmla="*/ 1711056 h 1931514"/>
                <a:gd name="connsiteX40" fmla="*/ 222963 w 1728592"/>
                <a:gd name="connsiteY40" fmla="*/ 1786212 h 1931514"/>
                <a:gd name="connsiteX41" fmla="*/ 82672 w 1728592"/>
                <a:gd name="connsiteY41" fmla="*/ 1848842 h 1931514"/>
                <a:gd name="connsiteX42" fmla="*/ 22547 w 1728592"/>
                <a:gd name="connsiteY42" fmla="*/ 1876399 h 1931514"/>
                <a:gd name="connsiteX43" fmla="*/ 10021 w 1728592"/>
                <a:gd name="connsiteY43" fmla="*/ 1891430 h 1931514"/>
                <a:gd name="connsiteX44" fmla="*/ 0 w 1728592"/>
                <a:gd name="connsiteY44" fmla="*/ 1911472 h 1931514"/>
                <a:gd name="connsiteX45" fmla="*/ 7515 w 1728592"/>
                <a:gd name="connsiteY45" fmla="*/ 1926503 h 1931514"/>
                <a:gd name="connsiteX46" fmla="*/ 30062 w 1728592"/>
                <a:gd name="connsiteY46" fmla="*/ 1931514 h 1931514"/>
                <a:gd name="connsiteX47" fmla="*/ 85177 w 1728592"/>
                <a:gd name="connsiteY47" fmla="*/ 1916482 h 1931514"/>
                <a:gd name="connsiteX48" fmla="*/ 263046 w 1728592"/>
                <a:gd name="connsiteY48" fmla="*/ 1863873 h 1931514"/>
                <a:gd name="connsiteX49" fmla="*/ 430895 w 1728592"/>
                <a:gd name="connsiteY49" fmla="*/ 1798738 h 1931514"/>
                <a:gd name="connsiteX50" fmla="*/ 583713 w 1728592"/>
                <a:gd name="connsiteY50" fmla="*/ 1733602 h 1931514"/>
                <a:gd name="connsiteX51" fmla="*/ 703963 w 1728592"/>
                <a:gd name="connsiteY51" fmla="*/ 1673478 h 1931514"/>
                <a:gd name="connsiteX52" fmla="*/ 856780 w 1728592"/>
                <a:gd name="connsiteY52" fmla="*/ 1585795 h 1931514"/>
                <a:gd name="connsiteX53" fmla="*/ 972020 w 1728592"/>
                <a:gd name="connsiteY53" fmla="*/ 1513144 h 1931514"/>
                <a:gd name="connsiteX54" fmla="*/ 1062207 w 1728592"/>
                <a:gd name="connsiteY54" fmla="*/ 1450514 h 1931514"/>
                <a:gd name="connsiteX55" fmla="*/ 1227551 w 1728592"/>
                <a:gd name="connsiteY55" fmla="*/ 1277655 h 1931514"/>
                <a:gd name="connsiteX56" fmla="*/ 1280160 w 1728592"/>
                <a:gd name="connsiteY56" fmla="*/ 1215025 h 1931514"/>
                <a:gd name="connsiteX57" fmla="*/ 1347800 w 1728592"/>
                <a:gd name="connsiteY57" fmla="*/ 1124838 h 1931514"/>
                <a:gd name="connsiteX58" fmla="*/ 1402915 w 1728592"/>
                <a:gd name="connsiteY58" fmla="*/ 1044671 h 1931514"/>
                <a:gd name="connsiteX59" fmla="*/ 1450514 w 1728592"/>
                <a:gd name="connsiteY59" fmla="*/ 969515 h 1931514"/>
                <a:gd name="connsiteX60" fmla="*/ 1503123 w 1728592"/>
                <a:gd name="connsiteY60" fmla="*/ 879327 h 1931514"/>
                <a:gd name="connsiteX61" fmla="*/ 1578279 w 1728592"/>
                <a:gd name="connsiteY61" fmla="*/ 724005 h 1931514"/>
                <a:gd name="connsiteX62" fmla="*/ 1620868 w 1728592"/>
                <a:gd name="connsiteY62" fmla="*/ 621291 h 1931514"/>
                <a:gd name="connsiteX63" fmla="*/ 1665961 w 1728592"/>
                <a:gd name="connsiteY63" fmla="*/ 4935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28592" h="1931514">
                  <a:moveTo>
                    <a:pt x="1665961" y="493526"/>
                  </a:moveTo>
                  <a:lnTo>
                    <a:pt x="1696024" y="405844"/>
                  </a:lnTo>
                  <a:lnTo>
                    <a:pt x="1716066" y="333193"/>
                  </a:lnTo>
                  <a:lnTo>
                    <a:pt x="1728592" y="273068"/>
                  </a:lnTo>
                  <a:lnTo>
                    <a:pt x="1713560" y="197912"/>
                  </a:lnTo>
                  <a:lnTo>
                    <a:pt x="1670972" y="157828"/>
                  </a:lnTo>
                  <a:lnTo>
                    <a:pt x="1620868" y="112735"/>
                  </a:lnTo>
                  <a:lnTo>
                    <a:pt x="1578279" y="82672"/>
                  </a:lnTo>
                  <a:lnTo>
                    <a:pt x="1545712" y="62630"/>
                  </a:lnTo>
                  <a:lnTo>
                    <a:pt x="1500618" y="45094"/>
                  </a:lnTo>
                  <a:lnTo>
                    <a:pt x="1442998" y="25052"/>
                  </a:lnTo>
                  <a:lnTo>
                    <a:pt x="1395399" y="15032"/>
                  </a:lnTo>
                  <a:lnTo>
                    <a:pt x="1372852" y="7516"/>
                  </a:lnTo>
                  <a:lnTo>
                    <a:pt x="1335274" y="0"/>
                  </a:lnTo>
                  <a:lnTo>
                    <a:pt x="1320243" y="7516"/>
                  </a:lnTo>
                  <a:lnTo>
                    <a:pt x="1315233" y="22547"/>
                  </a:lnTo>
                  <a:lnTo>
                    <a:pt x="1320243" y="50104"/>
                  </a:lnTo>
                  <a:lnTo>
                    <a:pt x="1332769" y="65136"/>
                  </a:lnTo>
                  <a:lnTo>
                    <a:pt x="1345295" y="72651"/>
                  </a:lnTo>
                  <a:lnTo>
                    <a:pt x="1370347" y="92693"/>
                  </a:lnTo>
                  <a:lnTo>
                    <a:pt x="1387884" y="112735"/>
                  </a:lnTo>
                  <a:lnTo>
                    <a:pt x="1405420" y="140292"/>
                  </a:lnTo>
                  <a:lnTo>
                    <a:pt x="1420451" y="182880"/>
                  </a:lnTo>
                  <a:lnTo>
                    <a:pt x="1427967" y="212943"/>
                  </a:lnTo>
                  <a:lnTo>
                    <a:pt x="1437988" y="270562"/>
                  </a:lnTo>
                  <a:lnTo>
                    <a:pt x="1430472" y="435906"/>
                  </a:lnTo>
                  <a:lnTo>
                    <a:pt x="1400410" y="548640"/>
                  </a:lnTo>
                  <a:lnTo>
                    <a:pt x="1362832" y="648849"/>
                  </a:lnTo>
                  <a:lnTo>
                    <a:pt x="1322748" y="746552"/>
                  </a:lnTo>
                  <a:lnTo>
                    <a:pt x="1270139" y="856781"/>
                  </a:lnTo>
                  <a:lnTo>
                    <a:pt x="1225045" y="936947"/>
                  </a:lnTo>
                  <a:lnTo>
                    <a:pt x="1162415" y="1034650"/>
                  </a:lnTo>
                  <a:lnTo>
                    <a:pt x="1089764" y="1134858"/>
                  </a:lnTo>
                  <a:lnTo>
                    <a:pt x="1004587" y="1235067"/>
                  </a:lnTo>
                  <a:lnTo>
                    <a:pt x="824212" y="1410431"/>
                  </a:lnTo>
                  <a:lnTo>
                    <a:pt x="746551" y="1478072"/>
                  </a:lnTo>
                  <a:lnTo>
                    <a:pt x="651353" y="1548217"/>
                  </a:lnTo>
                  <a:lnTo>
                    <a:pt x="556155" y="1613353"/>
                  </a:lnTo>
                  <a:lnTo>
                    <a:pt x="486010" y="1655941"/>
                  </a:lnTo>
                  <a:lnTo>
                    <a:pt x="380791" y="1711056"/>
                  </a:lnTo>
                  <a:lnTo>
                    <a:pt x="222963" y="1786212"/>
                  </a:lnTo>
                  <a:lnTo>
                    <a:pt x="82672" y="1848842"/>
                  </a:lnTo>
                  <a:lnTo>
                    <a:pt x="22547" y="1876399"/>
                  </a:lnTo>
                  <a:lnTo>
                    <a:pt x="10021" y="1891430"/>
                  </a:lnTo>
                  <a:lnTo>
                    <a:pt x="0" y="1911472"/>
                  </a:lnTo>
                  <a:lnTo>
                    <a:pt x="7515" y="1926503"/>
                  </a:lnTo>
                  <a:lnTo>
                    <a:pt x="30062" y="1931514"/>
                  </a:lnTo>
                  <a:lnTo>
                    <a:pt x="85177" y="1916482"/>
                  </a:lnTo>
                  <a:lnTo>
                    <a:pt x="263046" y="1863873"/>
                  </a:lnTo>
                  <a:lnTo>
                    <a:pt x="430895" y="1798738"/>
                  </a:lnTo>
                  <a:lnTo>
                    <a:pt x="583713" y="1733602"/>
                  </a:lnTo>
                  <a:lnTo>
                    <a:pt x="703963" y="1673478"/>
                  </a:lnTo>
                  <a:lnTo>
                    <a:pt x="856780" y="1585795"/>
                  </a:lnTo>
                  <a:lnTo>
                    <a:pt x="972020" y="1513144"/>
                  </a:lnTo>
                  <a:lnTo>
                    <a:pt x="1062207" y="1450514"/>
                  </a:lnTo>
                  <a:lnTo>
                    <a:pt x="1227551" y="1277655"/>
                  </a:lnTo>
                  <a:lnTo>
                    <a:pt x="1280160" y="1215025"/>
                  </a:lnTo>
                  <a:lnTo>
                    <a:pt x="1347800" y="1124838"/>
                  </a:lnTo>
                  <a:lnTo>
                    <a:pt x="1402915" y="1044671"/>
                  </a:lnTo>
                  <a:lnTo>
                    <a:pt x="1450514" y="969515"/>
                  </a:lnTo>
                  <a:lnTo>
                    <a:pt x="1503123" y="879327"/>
                  </a:lnTo>
                  <a:lnTo>
                    <a:pt x="1578279" y="724005"/>
                  </a:lnTo>
                  <a:lnTo>
                    <a:pt x="1620868" y="621291"/>
                  </a:lnTo>
                  <a:lnTo>
                    <a:pt x="1665961" y="4935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8">
              <a:extLst>
                <a:ext uri="{FF2B5EF4-FFF2-40B4-BE49-F238E27FC236}">
                  <a16:creationId xmlns:a16="http://schemas.microsoft.com/office/drawing/2014/main" id="{76B3A034-18DB-442D-ADE8-FB1AE47EC2B8}"/>
                </a:ext>
              </a:extLst>
            </p:cNvPr>
            <p:cNvSpPr/>
            <p:nvPr/>
          </p:nvSpPr>
          <p:spPr>
            <a:xfrm>
              <a:off x="2886075" y="2295525"/>
              <a:ext cx="2243138" cy="852488"/>
            </a:xfrm>
            <a:custGeom>
              <a:avLst/>
              <a:gdLst>
                <a:gd name="connsiteX0" fmla="*/ 1283494 w 2243138"/>
                <a:gd name="connsiteY0" fmla="*/ 471488 h 852488"/>
                <a:gd name="connsiteX1" fmla="*/ 1545431 w 2243138"/>
                <a:gd name="connsiteY1" fmla="*/ 369094 h 852488"/>
                <a:gd name="connsiteX2" fmla="*/ 1683544 w 2243138"/>
                <a:gd name="connsiteY2" fmla="*/ 314325 h 852488"/>
                <a:gd name="connsiteX3" fmla="*/ 2031206 w 2243138"/>
                <a:gd name="connsiteY3" fmla="*/ 150019 h 852488"/>
                <a:gd name="connsiteX4" fmla="*/ 2166938 w 2243138"/>
                <a:gd name="connsiteY4" fmla="*/ 80963 h 852488"/>
                <a:gd name="connsiteX5" fmla="*/ 2216944 w 2243138"/>
                <a:gd name="connsiteY5" fmla="*/ 54769 h 852488"/>
                <a:gd name="connsiteX6" fmla="*/ 2226469 w 2243138"/>
                <a:gd name="connsiteY6" fmla="*/ 45244 h 852488"/>
                <a:gd name="connsiteX7" fmla="*/ 2240756 w 2243138"/>
                <a:gd name="connsiteY7" fmla="*/ 26194 h 852488"/>
                <a:gd name="connsiteX8" fmla="*/ 2243138 w 2243138"/>
                <a:gd name="connsiteY8" fmla="*/ 9525 h 852488"/>
                <a:gd name="connsiteX9" fmla="*/ 2226469 w 2243138"/>
                <a:gd name="connsiteY9" fmla="*/ 0 h 852488"/>
                <a:gd name="connsiteX10" fmla="*/ 2200275 w 2243138"/>
                <a:gd name="connsiteY10" fmla="*/ 2381 h 852488"/>
                <a:gd name="connsiteX11" fmla="*/ 2128838 w 2243138"/>
                <a:gd name="connsiteY11" fmla="*/ 28575 h 852488"/>
                <a:gd name="connsiteX12" fmla="*/ 1981200 w 2243138"/>
                <a:gd name="connsiteY12" fmla="*/ 83344 h 852488"/>
                <a:gd name="connsiteX13" fmla="*/ 1895475 w 2243138"/>
                <a:gd name="connsiteY13" fmla="*/ 111919 h 852488"/>
                <a:gd name="connsiteX14" fmla="*/ 1643063 w 2243138"/>
                <a:gd name="connsiteY14" fmla="*/ 176213 h 852488"/>
                <a:gd name="connsiteX15" fmla="*/ 1435894 w 2243138"/>
                <a:gd name="connsiteY15" fmla="*/ 238125 h 852488"/>
                <a:gd name="connsiteX16" fmla="*/ 1107281 w 2243138"/>
                <a:gd name="connsiteY16" fmla="*/ 338138 h 852488"/>
                <a:gd name="connsiteX17" fmla="*/ 797719 w 2243138"/>
                <a:gd name="connsiteY17" fmla="*/ 423863 h 852488"/>
                <a:gd name="connsiteX18" fmla="*/ 626269 w 2243138"/>
                <a:gd name="connsiteY18" fmla="*/ 471488 h 852488"/>
                <a:gd name="connsiteX19" fmla="*/ 500063 w 2243138"/>
                <a:gd name="connsiteY19" fmla="*/ 504825 h 852488"/>
                <a:gd name="connsiteX20" fmla="*/ 383381 w 2243138"/>
                <a:gd name="connsiteY20" fmla="*/ 531019 h 852488"/>
                <a:gd name="connsiteX21" fmla="*/ 297656 w 2243138"/>
                <a:gd name="connsiteY21" fmla="*/ 547688 h 852488"/>
                <a:gd name="connsiteX22" fmla="*/ 247650 w 2243138"/>
                <a:gd name="connsiteY22" fmla="*/ 550069 h 852488"/>
                <a:gd name="connsiteX23" fmla="*/ 200025 w 2243138"/>
                <a:gd name="connsiteY23" fmla="*/ 547688 h 852488"/>
                <a:gd name="connsiteX24" fmla="*/ 157163 w 2243138"/>
                <a:gd name="connsiteY24" fmla="*/ 533400 h 852488"/>
                <a:gd name="connsiteX25" fmla="*/ 119063 w 2243138"/>
                <a:gd name="connsiteY25" fmla="*/ 514350 h 852488"/>
                <a:gd name="connsiteX26" fmla="*/ 92869 w 2243138"/>
                <a:gd name="connsiteY26" fmla="*/ 490538 h 852488"/>
                <a:gd name="connsiteX27" fmla="*/ 71438 w 2243138"/>
                <a:gd name="connsiteY27" fmla="*/ 464344 h 852488"/>
                <a:gd name="connsiteX28" fmla="*/ 57150 w 2243138"/>
                <a:gd name="connsiteY28" fmla="*/ 452438 h 852488"/>
                <a:gd name="connsiteX29" fmla="*/ 42863 w 2243138"/>
                <a:gd name="connsiteY29" fmla="*/ 445294 h 852488"/>
                <a:gd name="connsiteX30" fmla="*/ 28575 w 2243138"/>
                <a:gd name="connsiteY30" fmla="*/ 447675 h 852488"/>
                <a:gd name="connsiteX31" fmla="*/ 11906 w 2243138"/>
                <a:gd name="connsiteY31" fmla="*/ 461963 h 852488"/>
                <a:gd name="connsiteX32" fmla="*/ 4763 w 2243138"/>
                <a:gd name="connsiteY32" fmla="*/ 495300 h 852488"/>
                <a:gd name="connsiteX33" fmla="*/ 0 w 2243138"/>
                <a:gd name="connsiteY33" fmla="*/ 545306 h 852488"/>
                <a:gd name="connsiteX34" fmla="*/ 0 w 2243138"/>
                <a:gd name="connsiteY34" fmla="*/ 592931 h 852488"/>
                <a:gd name="connsiteX35" fmla="*/ 9525 w 2243138"/>
                <a:gd name="connsiteY35" fmla="*/ 640556 h 852488"/>
                <a:gd name="connsiteX36" fmla="*/ 35719 w 2243138"/>
                <a:gd name="connsiteY36" fmla="*/ 695325 h 852488"/>
                <a:gd name="connsiteX37" fmla="*/ 69056 w 2243138"/>
                <a:gd name="connsiteY37" fmla="*/ 747713 h 852488"/>
                <a:gd name="connsiteX38" fmla="*/ 92869 w 2243138"/>
                <a:gd name="connsiteY38" fmla="*/ 776288 h 852488"/>
                <a:gd name="connsiteX39" fmla="*/ 126206 w 2243138"/>
                <a:gd name="connsiteY39" fmla="*/ 807244 h 852488"/>
                <a:gd name="connsiteX40" fmla="*/ 154781 w 2243138"/>
                <a:gd name="connsiteY40" fmla="*/ 828675 h 852488"/>
                <a:gd name="connsiteX41" fmla="*/ 190500 w 2243138"/>
                <a:gd name="connsiteY41" fmla="*/ 847725 h 852488"/>
                <a:gd name="connsiteX42" fmla="*/ 214313 w 2243138"/>
                <a:gd name="connsiteY42" fmla="*/ 852488 h 852488"/>
                <a:gd name="connsiteX43" fmla="*/ 250031 w 2243138"/>
                <a:gd name="connsiteY43" fmla="*/ 852488 h 852488"/>
                <a:gd name="connsiteX44" fmla="*/ 271463 w 2243138"/>
                <a:gd name="connsiteY44" fmla="*/ 840581 h 852488"/>
                <a:gd name="connsiteX45" fmla="*/ 350044 w 2243138"/>
                <a:gd name="connsiteY45" fmla="*/ 807244 h 852488"/>
                <a:gd name="connsiteX46" fmla="*/ 626269 w 2243138"/>
                <a:gd name="connsiteY46" fmla="*/ 695325 h 852488"/>
                <a:gd name="connsiteX47" fmla="*/ 731044 w 2243138"/>
                <a:gd name="connsiteY47" fmla="*/ 654844 h 852488"/>
                <a:gd name="connsiteX48" fmla="*/ 962025 w 2243138"/>
                <a:gd name="connsiteY48" fmla="*/ 597694 h 852488"/>
                <a:gd name="connsiteX49" fmla="*/ 1283494 w 2243138"/>
                <a:gd name="connsiteY49" fmla="*/ 4714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3138" h="852488">
                  <a:moveTo>
                    <a:pt x="1283494" y="471488"/>
                  </a:moveTo>
                  <a:lnTo>
                    <a:pt x="1545431" y="369094"/>
                  </a:lnTo>
                  <a:lnTo>
                    <a:pt x="1683544" y="314325"/>
                  </a:lnTo>
                  <a:lnTo>
                    <a:pt x="2031206" y="150019"/>
                  </a:lnTo>
                  <a:lnTo>
                    <a:pt x="2166938" y="80963"/>
                  </a:lnTo>
                  <a:lnTo>
                    <a:pt x="2216944" y="54769"/>
                  </a:lnTo>
                  <a:lnTo>
                    <a:pt x="2226469" y="45244"/>
                  </a:lnTo>
                  <a:lnTo>
                    <a:pt x="2240756" y="26194"/>
                  </a:lnTo>
                  <a:lnTo>
                    <a:pt x="2243138" y="9525"/>
                  </a:lnTo>
                  <a:lnTo>
                    <a:pt x="2226469" y="0"/>
                  </a:lnTo>
                  <a:lnTo>
                    <a:pt x="2200275" y="2381"/>
                  </a:lnTo>
                  <a:lnTo>
                    <a:pt x="2128838" y="28575"/>
                  </a:lnTo>
                  <a:lnTo>
                    <a:pt x="1981200" y="83344"/>
                  </a:lnTo>
                  <a:lnTo>
                    <a:pt x="1895475" y="111919"/>
                  </a:lnTo>
                  <a:lnTo>
                    <a:pt x="1643063" y="176213"/>
                  </a:lnTo>
                  <a:lnTo>
                    <a:pt x="1435894" y="238125"/>
                  </a:lnTo>
                  <a:lnTo>
                    <a:pt x="1107281" y="338138"/>
                  </a:lnTo>
                  <a:lnTo>
                    <a:pt x="797719" y="423863"/>
                  </a:lnTo>
                  <a:lnTo>
                    <a:pt x="626269" y="471488"/>
                  </a:lnTo>
                  <a:lnTo>
                    <a:pt x="500063" y="504825"/>
                  </a:lnTo>
                  <a:lnTo>
                    <a:pt x="383381" y="531019"/>
                  </a:lnTo>
                  <a:lnTo>
                    <a:pt x="297656" y="547688"/>
                  </a:lnTo>
                  <a:lnTo>
                    <a:pt x="247650" y="550069"/>
                  </a:lnTo>
                  <a:lnTo>
                    <a:pt x="200025" y="547688"/>
                  </a:lnTo>
                  <a:lnTo>
                    <a:pt x="157163" y="533400"/>
                  </a:lnTo>
                  <a:lnTo>
                    <a:pt x="119063" y="514350"/>
                  </a:lnTo>
                  <a:lnTo>
                    <a:pt x="92869" y="490538"/>
                  </a:lnTo>
                  <a:lnTo>
                    <a:pt x="71438" y="464344"/>
                  </a:lnTo>
                  <a:lnTo>
                    <a:pt x="57150" y="452438"/>
                  </a:lnTo>
                  <a:lnTo>
                    <a:pt x="42863" y="445294"/>
                  </a:lnTo>
                  <a:lnTo>
                    <a:pt x="28575" y="447675"/>
                  </a:lnTo>
                  <a:lnTo>
                    <a:pt x="11906" y="461963"/>
                  </a:lnTo>
                  <a:lnTo>
                    <a:pt x="4763" y="495300"/>
                  </a:lnTo>
                  <a:lnTo>
                    <a:pt x="0" y="545306"/>
                  </a:lnTo>
                  <a:lnTo>
                    <a:pt x="0" y="592931"/>
                  </a:lnTo>
                  <a:lnTo>
                    <a:pt x="9525" y="640556"/>
                  </a:lnTo>
                  <a:lnTo>
                    <a:pt x="35719" y="695325"/>
                  </a:lnTo>
                  <a:lnTo>
                    <a:pt x="69056" y="747713"/>
                  </a:lnTo>
                  <a:lnTo>
                    <a:pt x="92869" y="776288"/>
                  </a:lnTo>
                  <a:lnTo>
                    <a:pt x="126206" y="807244"/>
                  </a:lnTo>
                  <a:lnTo>
                    <a:pt x="154781" y="828675"/>
                  </a:lnTo>
                  <a:lnTo>
                    <a:pt x="190500" y="847725"/>
                  </a:lnTo>
                  <a:lnTo>
                    <a:pt x="214313" y="852488"/>
                  </a:lnTo>
                  <a:lnTo>
                    <a:pt x="250031" y="852488"/>
                  </a:lnTo>
                  <a:lnTo>
                    <a:pt x="271463" y="840581"/>
                  </a:lnTo>
                  <a:lnTo>
                    <a:pt x="350044" y="807244"/>
                  </a:lnTo>
                  <a:lnTo>
                    <a:pt x="626269" y="695325"/>
                  </a:lnTo>
                  <a:lnTo>
                    <a:pt x="731044" y="654844"/>
                  </a:lnTo>
                  <a:lnTo>
                    <a:pt x="962025" y="597694"/>
                  </a:lnTo>
                  <a:lnTo>
                    <a:pt x="1283494" y="471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2">
              <a:extLst>
                <a:ext uri="{FF2B5EF4-FFF2-40B4-BE49-F238E27FC236}">
                  <a16:creationId xmlns:a16="http://schemas.microsoft.com/office/drawing/2014/main" id="{E6C11FE8-70DB-4E6A-92CE-9DFF5EC23749}"/>
                </a:ext>
              </a:extLst>
            </p:cNvPr>
            <p:cNvSpPr/>
            <p:nvPr/>
          </p:nvSpPr>
          <p:spPr>
            <a:xfrm>
              <a:off x="4862513" y="2149475"/>
              <a:ext cx="2051050" cy="1708150"/>
            </a:xfrm>
            <a:custGeom>
              <a:avLst/>
              <a:gdLst>
                <a:gd name="connsiteX0" fmla="*/ 1523165 w 2051764"/>
                <a:gd name="connsiteY0" fmla="*/ 458452 h 1708550"/>
                <a:gd name="connsiteX1" fmla="*/ 1598321 w 2051764"/>
                <a:gd name="connsiteY1" fmla="*/ 333192 h 1708550"/>
                <a:gd name="connsiteX2" fmla="*/ 1660952 w 2051764"/>
                <a:gd name="connsiteY2" fmla="*/ 215447 h 1708550"/>
                <a:gd name="connsiteX3" fmla="*/ 1703540 w 2051764"/>
                <a:gd name="connsiteY3" fmla="*/ 130270 h 1708550"/>
                <a:gd name="connsiteX4" fmla="*/ 1711056 w 2051764"/>
                <a:gd name="connsiteY4" fmla="*/ 105218 h 1708550"/>
                <a:gd name="connsiteX5" fmla="*/ 1711056 w 2051764"/>
                <a:gd name="connsiteY5" fmla="*/ 80166 h 1708550"/>
                <a:gd name="connsiteX6" fmla="*/ 1708550 w 2051764"/>
                <a:gd name="connsiteY6" fmla="*/ 47599 h 1708550"/>
                <a:gd name="connsiteX7" fmla="*/ 1693519 w 2051764"/>
                <a:gd name="connsiteY7" fmla="*/ 17536 h 1708550"/>
                <a:gd name="connsiteX8" fmla="*/ 1633394 w 2051764"/>
                <a:gd name="connsiteY8" fmla="*/ 0 h 1708550"/>
                <a:gd name="connsiteX9" fmla="*/ 2051764 w 2051764"/>
                <a:gd name="connsiteY9" fmla="*/ 137786 h 1708550"/>
                <a:gd name="connsiteX10" fmla="*/ 1996649 w 2051764"/>
                <a:gd name="connsiteY10" fmla="*/ 165343 h 1708550"/>
                <a:gd name="connsiteX11" fmla="*/ 1964081 w 2051764"/>
                <a:gd name="connsiteY11" fmla="*/ 217953 h 1708550"/>
                <a:gd name="connsiteX12" fmla="*/ 1888925 w 2051764"/>
                <a:gd name="connsiteY12" fmla="*/ 333192 h 1708550"/>
                <a:gd name="connsiteX13" fmla="*/ 1798738 w 2051764"/>
                <a:gd name="connsiteY13" fmla="*/ 470978 h 1708550"/>
                <a:gd name="connsiteX14" fmla="*/ 1693519 w 2051764"/>
                <a:gd name="connsiteY14" fmla="*/ 616280 h 1708550"/>
                <a:gd name="connsiteX15" fmla="*/ 1605837 w 2051764"/>
                <a:gd name="connsiteY15" fmla="*/ 731520 h 1708550"/>
                <a:gd name="connsiteX16" fmla="*/ 1503124 w 2051764"/>
                <a:gd name="connsiteY16" fmla="*/ 854275 h 1708550"/>
                <a:gd name="connsiteX17" fmla="*/ 1425462 w 2051764"/>
                <a:gd name="connsiteY17" fmla="*/ 939452 h 1708550"/>
                <a:gd name="connsiteX18" fmla="*/ 1322749 w 2051764"/>
                <a:gd name="connsiteY18" fmla="*/ 1039660 h 1708550"/>
                <a:gd name="connsiteX19" fmla="*/ 1192478 w 2051764"/>
                <a:gd name="connsiteY19" fmla="*/ 1152394 h 1708550"/>
                <a:gd name="connsiteX20" fmla="*/ 1064713 w 2051764"/>
                <a:gd name="connsiteY20" fmla="*/ 1235066 h 1708550"/>
                <a:gd name="connsiteX21" fmla="*/ 949473 w 2051764"/>
                <a:gd name="connsiteY21" fmla="*/ 1307717 h 1708550"/>
                <a:gd name="connsiteX22" fmla="*/ 796656 w 2051764"/>
                <a:gd name="connsiteY22" fmla="*/ 1397904 h 1708550"/>
                <a:gd name="connsiteX23" fmla="*/ 696447 w 2051764"/>
                <a:gd name="connsiteY23" fmla="*/ 1458029 h 1708550"/>
                <a:gd name="connsiteX24" fmla="*/ 621291 w 2051764"/>
                <a:gd name="connsiteY24" fmla="*/ 1500618 h 1708550"/>
                <a:gd name="connsiteX25" fmla="*/ 563672 w 2051764"/>
                <a:gd name="connsiteY25" fmla="*/ 1528175 h 1708550"/>
                <a:gd name="connsiteX26" fmla="*/ 483505 w 2051764"/>
                <a:gd name="connsiteY26" fmla="*/ 1560743 h 1708550"/>
                <a:gd name="connsiteX27" fmla="*/ 413359 w 2051764"/>
                <a:gd name="connsiteY27" fmla="*/ 1588300 h 1708550"/>
                <a:gd name="connsiteX28" fmla="*/ 313151 w 2051764"/>
                <a:gd name="connsiteY28" fmla="*/ 1625878 h 1708550"/>
                <a:gd name="connsiteX29" fmla="*/ 187891 w 2051764"/>
                <a:gd name="connsiteY29" fmla="*/ 1665961 h 1708550"/>
                <a:gd name="connsiteX30" fmla="*/ 117745 w 2051764"/>
                <a:gd name="connsiteY30" fmla="*/ 1683498 h 1708550"/>
                <a:gd name="connsiteX31" fmla="*/ 0 w 2051764"/>
                <a:gd name="connsiteY31" fmla="*/ 1708550 h 1708550"/>
                <a:gd name="connsiteX32" fmla="*/ 0 w 2051764"/>
                <a:gd name="connsiteY32" fmla="*/ 1696024 h 1708550"/>
                <a:gd name="connsiteX33" fmla="*/ 7516 w 2051764"/>
                <a:gd name="connsiteY33" fmla="*/ 1680993 h 1708550"/>
                <a:gd name="connsiteX34" fmla="*/ 50104 w 2051764"/>
                <a:gd name="connsiteY34" fmla="*/ 1660951 h 1708550"/>
                <a:gd name="connsiteX35" fmla="*/ 197912 w 2051764"/>
                <a:gd name="connsiteY35" fmla="*/ 1588300 h 1708550"/>
                <a:gd name="connsiteX36" fmla="*/ 390812 w 2051764"/>
                <a:gd name="connsiteY36" fmla="*/ 1483081 h 1708550"/>
                <a:gd name="connsiteX37" fmla="*/ 586218 w 2051764"/>
                <a:gd name="connsiteY37" fmla="*/ 1367842 h 1708550"/>
                <a:gd name="connsiteX38" fmla="*/ 744046 w 2051764"/>
                <a:gd name="connsiteY38" fmla="*/ 1265129 h 1708550"/>
                <a:gd name="connsiteX39" fmla="*/ 861791 w 2051764"/>
                <a:gd name="connsiteY39" fmla="*/ 1184962 h 1708550"/>
                <a:gd name="connsiteX40" fmla="*/ 1012103 w 2051764"/>
                <a:gd name="connsiteY40" fmla="*/ 1069723 h 1708550"/>
                <a:gd name="connsiteX41" fmla="*/ 1077239 w 2051764"/>
                <a:gd name="connsiteY41" fmla="*/ 1019618 h 1708550"/>
                <a:gd name="connsiteX42" fmla="*/ 1197489 w 2051764"/>
                <a:gd name="connsiteY42" fmla="*/ 901874 h 1708550"/>
                <a:gd name="connsiteX43" fmla="*/ 1307718 w 2051764"/>
                <a:gd name="connsiteY43" fmla="*/ 766593 h 1708550"/>
                <a:gd name="connsiteX44" fmla="*/ 1402915 w 2051764"/>
                <a:gd name="connsiteY44" fmla="*/ 636322 h 1708550"/>
                <a:gd name="connsiteX45" fmla="*/ 1523165 w 2051764"/>
                <a:gd name="connsiteY45" fmla="*/ 458452 h 170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1764" h="1708550">
                  <a:moveTo>
                    <a:pt x="1523165" y="458452"/>
                  </a:moveTo>
                  <a:lnTo>
                    <a:pt x="1598321" y="333192"/>
                  </a:lnTo>
                  <a:lnTo>
                    <a:pt x="1660952" y="215447"/>
                  </a:lnTo>
                  <a:lnTo>
                    <a:pt x="1703540" y="130270"/>
                  </a:lnTo>
                  <a:lnTo>
                    <a:pt x="1711056" y="105218"/>
                  </a:lnTo>
                  <a:lnTo>
                    <a:pt x="1711056" y="80166"/>
                  </a:lnTo>
                  <a:lnTo>
                    <a:pt x="1708550" y="47599"/>
                  </a:lnTo>
                  <a:lnTo>
                    <a:pt x="1693519" y="17536"/>
                  </a:lnTo>
                  <a:lnTo>
                    <a:pt x="1633394" y="0"/>
                  </a:lnTo>
                  <a:lnTo>
                    <a:pt x="2051764" y="137786"/>
                  </a:lnTo>
                  <a:lnTo>
                    <a:pt x="1996649" y="165343"/>
                  </a:lnTo>
                  <a:lnTo>
                    <a:pt x="1964081" y="217953"/>
                  </a:lnTo>
                  <a:lnTo>
                    <a:pt x="1888925" y="333192"/>
                  </a:lnTo>
                  <a:lnTo>
                    <a:pt x="1798738" y="470978"/>
                  </a:lnTo>
                  <a:lnTo>
                    <a:pt x="1693519" y="616280"/>
                  </a:lnTo>
                  <a:lnTo>
                    <a:pt x="1605837" y="731520"/>
                  </a:lnTo>
                  <a:lnTo>
                    <a:pt x="1503124" y="854275"/>
                  </a:lnTo>
                  <a:lnTo>
                    <a:pt x="1425462" y="939452"/>
                  </a:lnTo>
                  <a:lnTo>
                    <a:pt x="1322749" y="1039660"/>
                  </a:lnTo>
                  <a:lnTo>
                    <a:pt x="1192478" y="1152394"/>
                  </a:lnTo>
                  <a:lnTo>
                    <a:pt x="1064713" y="1235066"/>
                  </a:lnTo>
                  <a:lnTo>
                    <a:pt x="949473" y="1307717"/>
                  </a:lnTo>
                  <a:lnTo>
                    <a:pt x="796656" y="1397904"/>
                  </a:lnTo>
                  <a:lnTo>
                    <a:pt x="696447" y="1458029"/>
                  </a:lnTo>
                  <a:lnTo>
                    <a:pt x="621291" y="1500618"/>
                  </a:lnTo>
                  <a:lnTo>
                    <a:pt x="563672" y="1528175"/>
                  </a:lnTo>
                  <a:lnTo>
                    <a:pt x="483505" y="1560743"/>
                  </a:lnTo>
                  <a:lnTo>
                    <a:pt x="413359" y="1588300"/>
                  </a:lnTo>
                  <a:lnTo>
                    <a:pt x="313151" y="1625878"/>
                  </a:lnTo>
                  <a:lnTo>
                    <a:pt x="187891" y="1665961"/>
                  </a:lnTo>
                  <a:lnTo>
                    <a:pt x="117745" y="1683498"/>
                  </a:lnTo>
                  <a:lnTo>
                    <a:pt x="0" y="1708550"/>
                  </a:lnTo>
                  <a:lnTo>
                    <a:pt x="0" y="1696024"/>
                  </a:lnTo>
                  <a:lnTo>
                    <a:pt x="7516" y="1680993"/>
                  </a:lnTo>
                  <a:lnTo>
                    <a:pt x="50104" y="1660951"/>
                  </a:lnTo>
                  <a:lnTo>
                    <a:pt x="197912" y="1588300"/>
                  </a:lnTo>
                  <a:lnTo>
                    <a:pt x="390812" y="1483081"/>
                  </a:lnTo>
                  <a:lnTo>
                    <a:pt x="586218" y="1367842"/>
                  </a:lnTo>
                  <a:lnTo>
                    <a:pt x="744046" y="1265129"/>
                  </a:lnTo>
                  <a:lnTo>
                    <a:pt x="861791" y="1184962"/>
                  </a:lnTo>
                  <a:lnTo>
                    <a:pt x="1012103" y="1069723"/>
                  </a:lnTo>
                  <a:lnTo>
                    <a:pt x="1077239" y="1019618"/>
                  </a:lnTo>
                  <a:lnTo>
                    <a:pt x="1197489" y="901874"/>
                  </a:lnTo>
                  <a:lnTo>
                    <a:pt x="1307718" y="766593"/>
                  </a:lnTo>
                  <a:lnTo>
                    <a:pt x="1402915" y="636322"/>
                  </a:lnTo>
                  <a:lnTo>
                    <a:pt x="1523165" y="4584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055C0472-BA84-44CD-9080-6BB541984DA9}"/>
                </a:ext>
              </a:extLst>
            </p:cNvPr>
            <p:cNvSpPr/>
            <p:nvPr/>
          </p:nvSpPr>
          <p:spPr>
            <a:xfrm>
              <a:off x="5275263" y="2513013"/>
              <a:ext cx="2112962" cy="1452562"/>
            </a:xfrm>
            <a:custGeom>
              <a:avLst/>
              <a:gdLst>
                <a:gd name="connsiteX0" fmla="*/ 553651 w 2111888"/>
                <a:gd name="connsiteY0" fmla="*/ 556155 h 1453019"/>
                <a:gd name="connsiteX1" fmla="*/ 643838 w 2111888"/>
                <a:gd name="connsiteY1" fmla="*/ 666384 h 1453019"/>
                <a:gd name="connsiteX2" fmla="*/ 786635 w 2111888"/>
                <a:gd name="connsiteY2" fmla="*/ 836738 h 1453019"/>
                <a:gd name="connsiteX3" fmla="*/ 859286 w 2111888"/>
                <a:gd name="connsiteY3" fmla="*/ 916905 h 1453019"/>
                <a:gd name="connsiteX4" fmla="*/ 949473 w 2111888"/>
                <a:gd name="connsiteY4" fmla="*/ 1014608 h 1453019"/>
                <a:gd name="connsiteX5" fmla="*/ 1017114 w 2111888"/>
                <a:gd name="connsiteY5" fmla="*/ 1089764 h 1453019"/>
                <a:gd name="connsiteX6" fmla="*/ 1082249 w 2111888"/>
                <a:gd name="connsiteY6" fmla="*/ 1162415 h 1453019"/>
                <a:gd name="connsiteX7" fmla="*/ 1144879 w 2111888"/>
                <a:gd name="connsiteY7" fmla="*/ 1235066 h 1453019"/>
                <a:gd name="connsiteX8" fmla="*/ 1212520 w 2111888"/>
                <a:gd name="connsiteY8" fmla="*/ 1297696 h 1453019"/>
                <a:gd name="connsiteX9" fmla="*/ 1292686 w 2111888"/>
                <a:gd name="connsiteY9" fmla="*/ 1362831 h 1453019"/>
                <a:gd name="connsiteX10" fmla="*/ 1375358 w 2111888"/>
                <a:gd name="connsiteY10" fmla="*/ 1422956 h 1453019"/>
                <a:gd name="connsiteX11" fmla="*/ 1417947 w 2111888"/>
                <a:gd name="connsiteY11" fmla="*/ 1448008 h 1453019"/>
                <a:gd name="connsiteX12" fmla="*/ 1465545 w 2111888"/>
                <a:gd name="connsiteY12" fmla="*/ 1453019 h 1453019"/>
                <a:gd name="connsiteX13" fmla="*/ 1613353 w 2111888"/>
                <a:gd name="connsiteY13" fmla="*/ 1442998 h 1453019"/>
                <a:gd name="connsiteX14" fmla="*/ 1743623 w 2111888"/>
                <a:gd name="connsiteY14" fmla="*/ 1430472 h 1453019"/>
                <a:gd name="connsiteX15" fmla="*/ 1911472 w 2111888"/>
                <a:gd name="connsiteY15" fmla="*/ 1415441 h 1453019"/>
                <a:gd name="connsiteX16" fmla="*/ 2049258 w 2111888"/>
                <a:gd name="connsiteY16" fmla="*/ 1392894 h 1453019"/>
                <a:gd name="connsiteX17" fmla="*/ 2091847 w 2111888"/>
                <a:gd name="connsiteY17" fmla="*/ 1385378 h 1453019"/>
                <a:gd name="connsiteX18" fmla="*/ 2104373 w 2111888"/>
                <a:gd name="connsiteY18" fmla="*/ 1377863 h 1453019"/>
                <a:gd name="connsiteX19" fmla="*/ 2109383 w 2111888"/>
                <a:gd name="connsiteY19" fmla="*/ 1367842 h 1453019"/>
                <a:gd name="connsiteX20" fmla="*/ 2111888 w 2111888"/>
                <a:gd name="connsiteY20" fmla="*/ 1355316 h 1453019"/>
                <a:gd name="connsiteX21" fmla="*/ 2104373 w 2111888"/>
                <a:gd name="connsiteY21" fmla="*/ 1342790 h 1453019"/>
                <a:gd name="connsiteX22" fmla="*/ 2071805 w 2111888"/>
                <a:gd name="connsiteY22" fmla="*/ 1330264 h 1453019"/>
                <a:gd name="connsiteX23" fmla="*/ 2004165 w 2111888"/>
                <a:gd name="connsiteY23" fmla="*/ 1310222 h 1453019"/>
                <a:gd name="connsiteX24" fmla="*/ 1893936 w 2111888"/>
                <a:gd name="connsiteY24" fmla="*/ 1270139 h 1453019"/>
                <a:gd name="connsiteX25" fmla="*/ 1786212 w 2111888"/>
                <a:gd name="connsiteY25" fmla="*/ 1227550 h 1453019"/>
                <a:gd name="connsiteX26" fmla="*/ 1675983 w 2111888"/>
                <a:gd name="connsiteY26" fmla="*/ 1177446 h 1453019"/>
                <a:gd name="connsiteX27" fmla="*/ 1548217 w 2111888"/>
                <a:gd name="connsiteY27" fmla="*/ 1112311 h 1453019"/>
                <a:gd name="connsiteX28" fmla="*/ 1465545 w 2111888"/>
                <a:gd name="connsiteY28" fmla="*/ 1064712 h 1453019"/>
                <a:gd name="connsiteX29" fmla="*/ 1345296 w 2111888"/>
                <a:gd name="connsiteY29" fmla="*/ 977030 h 1453019"/>
                <a:gd name="connsiteX30" fmla="*/ 1205004 w 2111888"/>
                <a:gd name="connsiteY30" fmla="*/ 879327 h 1453019"/>
                <a:gd name="connsiteX31" fmla="*/ 1037155 w 2111888"/>
                <a:gd name="connsiteY31" fmla="*/ 756572 h 1453019"/>
                <a:gd name="connsiteX32" fmla="*/ 911895 w 2111888"/>
                <a:gd name="connsiteY32" fmla="*/ 666384 h 1453019"/>
                <a:gd name="connsiteX33" fmla="*/ 789140 w 2111888"/>
                <a:gd name="connsiteY33" fmla="*/ 541124 h 1453019"/>
                <a:gd name="connsiteX34" fmla="*/ 661374 w 2111888"/>
                <a:gd name="connsiteY34" fmla="*/ 425884 h 1453019"/>
                <a:gd name="connsiteX35" fmla="*/ 526093 w 2111888"/>
                <a:gd name="connsiteY35" fmla="*/ 305635 h 1453019"/>
                <a:gd name="connsiteX36" fmla="*/ 443422 w 2111888"/>
                <a:gd name="connsiteY36" fmla="*/ 232984 h 1453019"/>
                <a:gd name="connsiteX37" fmla="*/ 388307 w 2111888"/>
                <a:gd name="connsiteY37" fmla="*/ 185385 h 1453019"/>
                <a:gd name="connsiteX38" fmla="*/ 370771 w 2111888"/>
                <a:gd name="connsiteY38" fmla="*/ 167848 h 1453019"/>
                <a:gd name="connsiteX39" fmla="*/ 345719 w 2111888"/>
                <a:gd name="connsiteY39" fmla="*/ 135281 h 1453019"/>
                <a:gd name="connsiteX40" fmla="*/ 305635 w 2111888"/>
                <a:gd name="connsiteY40" fmla="*/ 95197 h 1453019"/>
                <a:gd name="connsiteX41" fmla="*/ 270562 w 2111888"/>
                <a:gd name="connsiteY41" fmla="*/ 72651 h 1453019"/>
                <a:gd name="connsiteX42" fmla="*/ 230479 w 2111888"/>
                <a:gd name="connsiteY42" fmla="*/ 50104 h 1453019"/>
                <a:gd name="connsiteX43" fmla="*/ 197911 w 2111888"/>
                <a:gd name="connsiteY43" fmla="*/ 32567 h 1453019"/>
                <a:gd name="connsiteX44" fmla="*/ 145302 w 2111888"/>
                <a:gd name="connsiteY44" fmla="*/ 12526 h 1453019"/>
                <a:gd name="connsiteX45" fmla="*/ 92693 w 2111888"/>
                <a:gd name="connsiteY45" fmla="*/ 2505 h 1453019"/>
                <a:gd name="connsiteX46" fmla="*/ 47599 w 2111888"/>
                <a:gd name="connsiteY46" fmla="*/ 0 h 1453019"/>
                <a:gd name="connsiteX47" fmla="*/ 25052 w 2111888"/>
                <a:gd name="connsiteY47" fmla="*/ 0 h 1453019"/>
                <a:gd name="connsiteX48" fmla="*/ 12526 w 2111888"/>
                <a:gd name="connsiteY48" fmla="*/ 10020 h 1453019"/>
                <a:gd name="connsiteX49" fmla="*/ 2505 w 2111888"/>
                <a:gd name="connsiteY49" fmla="*/ 27557 h 1453019"/>
                <a:gd name="connsiteX50" fmla="*/ 0 w 2111888"/>
                <a:gd name="connsiteY50" fmla="*/ 50104 h 1453019"/>
                <a:gd name="connsiteX51" fmla="*/ 10021 w 2111888"/>
                <a:gd name="connsiteY51" fmla="*/ 72651 h 1453019"/>
                <a:gd name="connsiteX52" fmla="*/ 20042 w 2111888"/>
                <a:gd name="connsiteY52" fmla="*/ 85177 h 1453019"/>
                <a:gd name="connsiteX53" fmla="*/ 47599 w 2111888"/>
                <a:gd name="connsiteY53" fmla="*/ 95197 h 1453019"/>
                <a:gd name="connsiteX54" fmla="*/ 92693 w 2111888"/>
                <a:gd name="connsiteY54" fmla="*/ 110229 h 1453019"/>
                <a:gd name="connsiteX55" fmla="*/ 150313 w 2111888"/>
                <a:gd name="connsiteY55" fmla="*/ 137786 h 1453019"/>
                <a:gd name="connsiteX56" fmla="*/ 220458 w 2111888"/>
                <a:gd name="connsiteY56" fmla="*/ 182880 h 1453019"/>
                <a:gd name="connsiteX57" fmla="*/ 273068 w 2111888"/>
                <a:gd name="connsiteY57" fmla="*/ 225468 h 1453019"/>
                <a:gd name="connsiteX58" fmla="*/ 353234 w 2111888"/>
                <a:gd name="connsiteY58" fmla="*/ 318161 h 1453019"/>
                <a:gd name="connsiteX59" fmla="*/ 423380 w 2111888"/>
                <a:gd name="connsiteY59" fmla="*/ 400832 h 1453019"/>
                <a:gd name="connsiteX60" fmla="*/ 511062 w 2111888"/>
                <a:gd name="connsiteY60" fmla="*/ 503546 h 1453019"/>
                <a:gd name="connsiteX61" fmla="*/ 553651 w 2111888"/>
                <a:gd name="connsiteY61" fmla="*/ 556155 h 145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1888" h="1453019">
                  <a:moveTo>
                    <a:pt x="553651" y="556155"/>
                  </a:moveTo>
                  <a:lnTo>
                    <a:pt x="643838" y="666384"/>
                  </a:lnTo>
                  <a:lnTo>
                    <a:pt x="786635" y="836738"/>
                  </a:lnTo>
                  <a:lnTo>
                    <a:pt x="859286" y="916905"/>
                  </a:lnTo>
                  <a:lnTo>
                    <a:pt x="949473" y="1014608"/>
                  </a:lnTo>
                  <a:lnTo>
                    <a:pt x="1017114" y="1089764"/>
                  </a:lnTo>
                  <a:lnTo>
                    <a:pt x="1082249" y="1162415"/>
                  </a:lnTo>
                  <a:lnTo>
                    <a:pt x="1144879" y="1235066"/>
                  </a:lnTo>
                  <a:lnTo>
                    <a:pt x="1212520" y="1297696"/>
                  </a:lnTo>
                  <a:lnTo>
                    <a:pt x="1292686" y="1362831"/>
                  </a:lnTo>
                  <a:lnTo>
                    <a:pt x="1375358" y="1422956"/>
                  </a:lnTo>
                  <a:lnTo>
                    <a:pt x="1417947" y="1448008"/>
                  </a:lnTo>
                  <a:lnTo>
                    <a:pt x="1465545" y="1453019"/>
                  </a:lnTo>
                  <a:lnTo>
                    <a:pt x="1613353" y="1442998"/>
                  </a:lnTo>
                  <a:lnTo>
                    <a:pt x="1743623" y="1430472"/>
                  </a:lnTo>
                  <a:lnTo>
                    <a:pt x="1911472" y="1415441"/>
                  </a:lnTo>
                  <a:lnTo>
                    <a:pt x="2049258" y="1392894"/>
                  </a:lnTo>
                  <a:lnTo>
                    <a:pt x="2091847" y="1385378"/>
                  </a:lnTo>
                  <a:lnTo>
                    <a:pt x="2104373" y="1377863"/>
                  </a:lnTo>
                  <a:lnTo>
                    <a:pt x="2109383" y="1367842"/>
                  </a:lnTo>
                  <a:lnTo>
                    <a:pt x="2111888" y="1355316"/>
                  </a:lnTo>
                  <a:lnTo>
                    <a:pt x="2104373" y="1342790"/>
                  </a:lnTo>
                  <a:lnTo>
                    <a:pt x="2071805" y="1330264"/>
                  </a:lnTo>
                  <a:lnTo>
                    <a:pt x="2004165" y="1310222"/>
                  </a:lnTo>
                  <a:lnTo>
                    <a:pt x="1893936" y="1270139"/>
                  </a:lnTo>
                  <a:lnTo>
                    <a:pt x="1786212" y="1227550"/>
                  </a:lnTo>
                  <a:lnTo>
                    <a:pt x="1675983" y="1177446"/>
                  </a:lnTo>
                  <a:lnTo>
                    <a:pt x="1548217" y="1112311"/>
                  </a:lnTo>
                  <a:lnTo>
                    <a:pt x="1465545" y="1064712"/>
                  </a:lnTo>
                  <a:lnTo>
                    <a:pt x="1345296" y="977030"/>
                  </a:lnTo>
                  <a:lnTo>
                    <a:pt x="1205004" y="879327"/>
                  </a:lnTo>
                  <a:lnTo>
                    <a:pt x="1037155" y="756572"/>
                  </a:lnTo>
                  <a:lnTo>
                    <a:pt x="911895" y="666384"/>
                  </a:lnTo>
                  <a:lnTo>
                    <a:pt x="789140" y="541124"/>
                  </a:lnTo>
                  <a:lnTo>
                    <a:pt x="661374" y="425884"/>
                  </a:lnTo>
                  <a:lnTo>
                    <a:pt x="526093" y="305635"/>
                  </a:lnTo>
                  <a:lnTo>
                    <a:pt x="443422" y="232984"/>
                  </a:lnTo>
                  <a:lnTo>
                    <a:pt x="388307" y="185385"/>
                  </a:lnTo>
                  <a:lnTo>
                    <a:pt x="370771" y="167848"/>
                  </a:lnTo>
                  <a:lnTo>
                    <a:pt x="345719" y="135281"/>
                  </a:lnTo>
                  <a:lnTo>
                    <a:pt x="305635" y="95197"/>
                  </a:lnTo>
                  <a:lnTo>
                    <a:pt x="270562" y="72651"/>
                  </a:lnTo>
                  <a:lnTo>
                    <a:pt x="230479" y="50104"/>
                  </a:lnTo>
                  <a:lnTo>
                    <a:pt x="197911" y="32567"/>
                  </a:lnTo>
                  <a:lnTo>
                    <a:pt x="145302" y="12526"/>
                  </a:lnTo>
                  <a:lnTo>
                    <a:pt x="92693" y="2505"/>
                  </a:lnTo>
                  <a:lnTo>
                    <a:pt x="47599" y="0"/>
                  </a:lnTo>
                  <a:lnTo>
                    <a:pt x="25052" y="0"/>
                  </a:lnTo>
                  <a:lnTo>
                    <a:pt x="12526" y="10020"/>
                  </a:lnTo>
                  <a:lnTo>
                    <a:pt x="2505" y="27557"/>
                  </a:lnTo>
                  <a:lnTo>
                    <a:pt x="0" y="50104"/>
                  </a:lnTo>
                  <a:lnTo>
                    <a:pt x="10021" y="72651"/>
                  </a:lnTo>
                  <a:lnTo>
                    <a:pt x="20042" y="85177"/>
                  </a:lnTo>
                  <a:lnTo>
                    <a:pt x="47599" y="95197"/>
                  </a:lnTo>
                  <a:lnTo>
                    <a:pt x="92693" y="110229"/>
                  </a:lnTo>
                  <a:lnTo>
                    <a:pt x="150313" y="137786"/>
                  </a:lnTo>
                  <a:lnTo>
                    <a:pt x="220458" y="182880"/>
                  </a:lnTo>
                  <a:lnTo>
                    <a:pt x="273068" y="225468"/>
                  </a:lnTo>
                  <a:lnTo>
                    <a:pt x="353234" y="318161"/>
                  </a:lnTo>
                  <a:lnTo>
                    <a:pt x="423380" y="400832"/>
                  </a:lnTo>
                  <a:lnTo>
                    <a:pt x="511062" y="503546"/>
                  </a:lnTo>
                  <a:lnTo>
                    <a:pt x="553651" y="55615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4">
              <a:extLst>
                <a:ext uri="{FF2B5EF4-FFF2-40B4-BE49-F238E27FC236}">
                  <a16:creationId xmlns:a16="http://schemas.microsoft.com/office/drawing/2014/main" id="{07A386AC-90FC-4008-8D4D-B3FF79C8E9F5}"/>
                </a:ext>
              </a:extLst>
            </p:cNvPr>
            <p:cNvSpPr/>
            <p:nvPr/>
          </p:nvSpPr>
          <p:spPr>
            <a:xfrm>
              <a:off x="3719513" y="4249738"/>
              <a:ext cx="2651125" cy="514350"/>
            </a:xfrm>
            <a:custGeom>
              <a:avLst/>
              <a:gdLst>
                <a:gd name="connsiteX0" fmla="*/ 812006 w 2650331"/>
                <a:gd name="connsiteY0" fmla="*/ 219075 h 514350"/>
                <a:gd name="connsiteX1" fmla="*/ 1185862 w 2650331"/>
                <a:gd name="connsiteY1" fmla="*/ 176213 h 514350"/>
                <a:gd name="connsiteX2" fmla="*/ 1431131 w 2650331"/>
                <a:gd name="connsiteY2" fmla="*/ 138113 h 514350"/>
                <a:gd name="connsiteX3" fmla="*/ 1597818 w 2650331"/>
                <a:gd name="connsiteY3" fmla="*/ 123825 h 514350"/>
                <a:gd name="connsiteX4" fmla="*/ 1688306 w 2650331"/>
                <a:gd name="connsiteY4" fmla="*/ 114300 h 514350"/>
                <a:gd name="connsiteX5" fmla="*/ 1776412 w 2650331"/>
                <a:gd name="connsiteY5" fmla="*/ 104775 h 514350"/>
                <a:gd name="connsiteX6" fmla="*/ 1928812 w 2650331"/>
                <a:gd name="connsiteY6" fmla="*/ 80963 h 514350"/>
                <a:gd name="connsiteX7" fmla="*/ 2069306 w 2650331"/>
                <a:gd name="connsiteY7" fmla="*/ 59532 h 514350"/>
                <a:gd name="connsiteX8" fmla="*/ 2140743 w 2650331"/>
                <a:gd name="connsiteY8" fmla="*/ 45244 h 514350"/>
                <a:gd name="connsiteX9" fmla="*/ 2262187 w 2650331"/>
                <a:gd name="connsiteY9" fmla="*/ 7144 h 514350"/>
                <a:gd name="connsiteX10" fmla="*/ 2295525 w 2650331"/>
                <a:gd name="connsiteY10" fmla="*/ 0 h 514350"/>
                <a:gd name="connsiteX11" fmla="*/ 2319337 w 2650331"/>
                <a:gd name="connsiteY11" fmla="*/ 16669 h 514350"/>
                <a:gd name="connsiteX12" fmla="*/ 2388393 w 2650331"/>
                <a:gd name="connsiteY12" fmla="*/ 59532 h 514350"/>
                <a:gd name="connsiteX13" fmla="*/ 2452687 w 2650331"/>
                <a:gd name="connsiteY13" fmla="*/ 100013 h 514350"/>
                <a:gd name="connsiteX14" fmla="*/ 2512218 w 2650331"/>
                <a:gd name="connsiteY14" fmla="*/ 130969 h 514350"/>
                <a:gd name="connsiteX15" fmla="*/ 2547937 w 2650331"/>
                <a:gd name="connsiteY15" fmla="*/ 150019 h 514350"/>
                <a:gd name="connsiteX16" fmla="*/ 2566987 w 2650331"/>
                <a:gd name="connsiteY16" fmla="*/ 159544 h 514350"/>
                <a:gd name="connsiteX17" fmla="*/ 2583656 w 2650331"/>
                <a:gd name="connsiteY17" fmla="*/ 173832 h 514350"/>
                <a:gd name="connsiteX18" fmla="*/ 2607468 w 2650331"/>
                <a:gd name="connsiteY18" fmla="*/ 200025 h 514350"/>
                <a:gd name="connsiteX19" fmla="*/ 2628900 w 2650331"/>
                <a:gd name="connsiteY19" fmla="*/ 223838 h 514350"/>
                <a:gd name="connsiteX20" fmla="*/ 2640806 w 2650331"/>
                <a:gd name="connsiteY20" fmla="*/ 245269 h 514350"/>
                <a:gd name="connsiteX21" fmla="*/ 2647950 w 2650331"/>
                <a:gd name="connsiteY21" fmla="*/ 266700 h 514350"/>
                <a:gd name="connsiteX22" fmla="*/ 2650331 w 2650331"/>
                <a:gd name="connsiteY22" fmla="*/ 280988 h 514350"/>
                <a:gd name="connsiteX23" fmla="*/ 2650331 w 2650331"/>
                <a:gd name="connsiteY23" fmla="*/ 292894 h 514350"/>
                <a:gd name="connsiteX24" fmla="*/ 2643187 w 2650331"/>
                <a:gd name="connsiteY24" fmla="*/ 309563 h 514350"/>
                <a:gd name="connsiteX25" fmla="*/ 2628900 w 2650331"/>
                <a:gd name="connsiteY25" fmla="*/ 323850 h 514350"/>
                <a:gd name="connsiteX26" fmla="*/ 2602706 w 2650331"/>
                <a:gd name="connsiteY26" fmla="*/ 338138 h 514350"/>
                <a:gd name="connsiteX27" fmla="*/ 2302668 w 2650331"/>
                <a:gd name="connsiteY27" fmla="*/ 254794 h 514350"/>
                <a:gd name="connsiteX28" fmla="*/ 2274093 w 2650331"/>
                <a:gd name="connsiteY28" fmla="*/ 245269 h 514350"/>
                <a:gd name="connsiteX29" fmla="*/ 2216943 w 2650331"/>
                <a:gd name="connsiteY29" fmla="*/ 250032 h 514350"/>
                <a:gd name="connsiteX30" fmla="*/ 2028825 w 2650331"/>
                <a:gd name="connsiteY30" fmla="*/ 266700 h 514350"/>
                <a:gd name="connsiteX31" fmla="*/ 1847850 w 2650331"/>
                <a:gd name="connsiteY31" fmla="*/ 283369 h 514350"/>
                <a:gd name="connsiteX32" fmla="*/ 1657350 w 2650331"/>
                <a:gd name="connsiteY32" fmla="*/ 297657 h 514350"/>
                <a:gd name="connsiteX33" fmla="*/ 1409700 w 2650331"/>
                <a:gd name="connsiteY33" fmla="*/ 311944 h 514350"/>
                <a:gd name="connsiteX34" fmla="*/ 1350168 w 2650331"/>
                <a:gd name="connsiteY34" fmla="*/ 316707 h 514350"/>
                <a:gd name="connsiteX35" fmla="*/ 1052512 w 2650331"/>
                <a:gd name="connsiteY35" fmla="*/ 359569 h 514350"/>
                <a:gd name="connsiteX36" fmla="*/ 897731 w 2650331"/>
                <a:gd name="connsiteY36" fmla="*/ 383382 h 514350"/>
                <a:gd name="connsiteX37" fmla="*/ 771525 w 2650331"/>
                <a:gd name="connsiteY37" fmla="*/ 404813 h 514350"/>
                <a:gd name="connsiteX38" fmla="*/ 619125 w 2650331"/>
                <a:gd name="connsiteY38" fmla="*/ 435769 h 514350"/>
                <a:gd name="connsiteX39" fmla="*/ 507206 w 2650331"/>
                <a:gd name="connsiteY39" fmla="*/ 466725 h 514350"/>
                <a:gd name="connsiteX40" fmla="*/ 414337 w 2650331"/>
                <a:gd name="connsiteY40" fmla="*/ 495300 h 514350"/>
                <a:gd name="connsiteX41" fmla="*/ 383381 w 2650331"/>
                <a:gd name="connsiteY41" fmla="*/ 507207 h 514350"/>
                <a:gd name="connsiteX42" fmla="*/ 359568 w 2650331"/>
                <a:gd name="connsiteY42" fmla="*/ 514350 h 514350"/>
                <a:gd name="connsiteX43" fmla="*/ 338137 w 2650331"/>
                <a:gd name="connsiteY43" fmla="*/ 514350 h 514350"/>
                <a:gd name="connsiteX44" fmla="*/ 302418 w 2650331"/>
                <a:gd name="connsiteY44" fmla="*/ 507207 h 514350"/>
                <a:gd name="connsiteX45" fmla="*/ 283368 w 2650331"/>
                <a:gd name="connsiteY45" fmla="*/ 495300 h 514350"/>
                <a:gd name="connsiteX46" fmla="*/ 245268 w 2650331"/>
                <a:gd name="connsiteY46" fmla="*/ 471488 h 514350"/>
                <a:gd name="connsiteX47" fmla="*/ 200025 w 2650331"/>
                <a:gd name="connsiteY47" fmla="*/ 440532 h 514350"/>
                <a:gd name="connsiteX48" fmla="*/ 159543 w 2650331"/>
                <a:gd name="connsiteY48" fmla="*/ 407194 h 514350"/>
                <a:gd name="connsiteX49" fmla="*/ 128587 w 2650331"/>
                <a:gd name="connsiteY49" fmla="*/ 373857 h 514350"/>
                <a:gd name="connsiteX50" fmla="*/ 97631 w 2650331"/>
                <a:gd name="connsiteY50" fmla="*/ 338138 h 514350"/>
                <a:gd name="connsiteX51" fmla="*/ 69056 w 2650331"/>
                <a:gd name="connsiteY51" fmla="*/ 292894 h 514350"/>
                <a:gd name="connsiteX52" fmla="*/ 35718 w 2650331"/>
                <a:gd name="connsiteY52" fmla="*/ 228600 h 514350"/>
                <a:gd name="connsiteX53" fmla="*/ 11906 w 2650331"/>
                <a:gd name="connsiteY53" fmla="*/ 171450 h 514350"/>
                <a:gd name="connsiteX54" fmla="*/ 0 w 2650331"/>
                <a:gd name="connsiteY54" fmla="*/ 116682 h 514350"/>
                <a:gd name="connsiteX55" fmla="*/ 2381 w 2650331"/>
                <a:gd name="connsiteY55" fmla="*/ 102394 h 514350"/>
                <a:gd name="connsiteX56" fmla="*/ 7143 w 2650331"/>
                <a:gd name="connsiteY56" fmla="*/ 90488 h 514350"/>
                <a:gd name="connsiteX57" fmla="*/ 19050 w 2650331"/>
                <a:gd name="connsiteY57" fmla="*/ 90488 h 514350"/>
                <a:gd name="connsiteX58" fmla="*/ 33337 w 2650331"/>
                <a:gd name="connsiteY58" fmla="*/ 95250 h 514350"/>
                <a:gd name="connsiteX59" fmla="*/ 61912 w 2650331"/>
                <a:gd name="connsiteY59" fmla="*/ 114300 h 514350"/>
                <a:gd name="connsiteX60" fmla="*/ 111918 w 2650331"/>
                <a:gd name="connsiteY60" fmla="*/ 154782 h 514350"/>
                <a:gd name="connsiteX61" fmla="*/ 166687 w 2650331"/>
                <a:gd name="connsiteY61" fmla="*/ 195263 h 514350"/>
                <a:gd name="connsiteX62" fmla="*/ 221456 w 2650331"/>
                <a:gd name="connsiteY62" fmla="*/ 223838 h 514350"/>
                <a:gd name="connsiteX63" fmla="*/ 271462 w 2650331"/>
                <a:gd name="connsiteY63" fmla="*/ 247650 h 514350"/>
                <a:gd name="connsiteX64" fmla="*/ 326231 w 2650331"/>
                <a:gd name="connsiteY64" fmla="*/ 264319 h 514350"/>
                <a:gd name="connsiteX65" fmla="*/ 371475 w 2650331"/>
                <a:gd name="connsiteY65" fmla="*/ 271463 h 514350"/>
                <a:gd name="connsiteX66" fmla="*/ 461962 w 2650331"/>
                <a:gd name="connsiteY66" fmla="*/ 264319 h 514350"/>
                <a:gd name="connsiteX67" fmla="*/ 726281 w 2650331"/>
                <a:gd name="connsiteY67" fmla="*/ 230982 h 514350"/>
                <a:gd name="connsiteX68" fmla="*/ 812006 w 2650331"/>
                <a:gd name="connsiteY68" fmla="*/ 2190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50331" h="514350">
                  <a:moveTo>
                    <a:pt x="812006" y="219075"/>
                  </a:moveTo>
                  <a:lnTo>
                    <a:pt x="1185862" y="176213"/>
                  </a:lnTo>
                  <a:lnTo>
                    <a:pt x="1431131" y="138113"/>
                  </a:lnTo>
                  <a:lnTo>
                    <a:pt x="1597818" y="123825"/>
                  </a:lnTo>
                  <a:lnTo>
                    <a:pt x="1688306" y="114300"/>
                  </a:lnTo>
                  <a:lnTo>
                    <a:pt x="1776412" y="104775"/>
                  </a:lnTo>
                  <a:lnTo>
                    <a:pt x="1928812" y="80963"/>
                  </a:lnTo>
                  <a:lnTo>
                    <a:pt x="2069306" y="59532"/>
                  </a:lnTo>
                  <a:lnTo>
                    <a:pt x="2140743" y="45244"/>
                  </a:lnTo>
                  <a:lnTo>
                    <a:pt x="2262187" y="7144"/>
                  </a:lnTo>
                  <a:lnTo>
                    <a:pt x="2295525" y="0"/>
                  </a:lnTo>
                  <a:lnTo>
                    <a:pt x="2319337" y="16669"/>
                  </a:lnTo>
                  <a:lnTo>
                    <a:pt x="2388393" y="59532"/>
                  </a:lnTo>
                  <a:lnTo>
                    <a:pt x="2452687" y="100013"/>
                  </a:lnTo>
                  <a:lnTo>
                    <a:pt x="2512218" y="130969"/>
                  </a:lnTo>
                  <a:lnTo>
                    <a:pt x="2547937" y="150019"/>
                  </a:lnTo>
                  <a:lnTo>
                    <a:pt x="2566987" y="159544"/>
                  </a:lnTo>
                  <a:lnTo>
                    <a:pt x="2583656" y="173832"/>
                  </a:lnTo>
                  <a:lnTo>
                    <a:pt x="2607468" y="200025"/>
                  </a:lnTo>
                  <a:lnTo>
                    <a:pt x="2628900" y="223838"/>
                  </a:lnTo>
                  <a:lnTo>
                    <a:pt x="2640806" y="245269"/>
                  </a:lnTo>
                  <a:lnTo>
                    <a:pt x="2647950" y="266700"/>
                  </a:lnTo>
                  <a:lnTo>
                    <a:pt x="2650331" y="280988"/>
                  </a:lnTo>
                  <a:lnTo>
                    <a:pt x="2650331" y="292894"/>
                  </a:lnTo>
                  <a:lnTo>
                    <a:pt x="2643187" y="309563"/>
                  </a:lnTo>
                  <a:lnTo>
                    <a:pt x="2628900" y="323850"/>
                  </a:lnTo>
                  <a:lnTo>
                    <a:pt x="2602706" y="338138"/>
                  </a:lnTo>
                  <a:lnTo>
                    <a:pt x="2302668" y="254794"/>
                  </a:lnTo>
                  <a:lnTo>
                    <a:pt x="2274093" y="245269"/>
                  </a:lnTo>
                  <a:lnTo>
                    <a:pt x="2216943" y="250032"/>
                  </a:lnTo>
                  <a:lnTo>
                    <a:pt x="2028825" y="266700"/>
                  </a:lnTo>
                  <a:lnTo>
                    <a:pt x="1847850" y="283369"/>
                  </a:lnTo>
                  <a:lnTo>
                    <a:pt x="1657350" y="297657"/>
                  </a:lnTo>
                  <a:lnTo>
                    <a:pt x="1409700" y="311944"/>
                  </a:lnTo>
                  <a:lnTo>
                    <a:pt x="1350168" y="316707"/>
                  </a:lnTo>
                  <a:lnTo>
                    <a:pt x="1052512" y="359569"/>
                  </a:lnTo>
                  <a:lnTo>
                    <a:pt x="897731" y="383382"/>
                  </a:lnTo>
                  <a:lnTo>
                    <a:pt x="771525" y="404813"/>
                  </a:lnTo>
                  <a:lnTo>
                    <a:pt x="619125" y="435769"/>
                  </a:lnTo>
                  <a:lnTo>
                    <a:pt x="507206" y="466725"/>
                  </a:lnTo>
                  <a:lnTo>
                    <a:pt x="414337" y="495300"/>
                  </a:lnTo>
                  <a:lnTo>
                    <a:pt x="383381" y="507207"/>
                  </a:lnTo>
                  <a:lnTo>
                    <a:pt x="359568" y="514350"/>
                  </a:lnTo>
                  <a:lnTo>
                    <a:pt x="338137" y="514350"/>
                  </a:lnTo>
                  <a:lnTo>
                    <a:pt x="302418" y="507207"/>
                  </a:lnTo>
                  <a:lnTo>
                    <a:pt x="283368" y="495300"/>
                  </a:lnTo>
                  <a:lnTo>
                    <a:pt x="245268" y="471488"/>
                  </a:lnTo>
                  <a:lnTo>
                    <a:pt x="200025" y="440532"/>
                  </a:lnTo>
                  <a:lnTo>
                    <a:pt x="159543" y="407194"/>
                  </a:lnTo>
                  <a:lnTo>
                    <a:pt x="128587" y="373857"/>
                  </a:lnTo>
                  <a:lnTo>
                    <a:pt x="97631" y="338138"/>
                  </a:lnTo>
                  <a:lnTo>
                    <a:pt x="69056" y="292894"/>
                  </a:lnTo>
                  <a:lnTo>
                    <a:pt x="35718" y="228600"/>
                  </a:lnTo>
                  <a:lnTo>
                    <a:pt x="11906" y="171450"/>
                  </a:lnTo>
                  <a:lnTo>
                    <a:pt x="0" y="116682"/>
                  </a:lnTo>
                  <a:lnTo>
                    <a:pt x="2381" y="102394"/>
                  </a:lnTo>
                  <a:lnTo>
                    <a:pt x="7143" y="90488"/>
                  </a:lnTo>
                  <a:lnTo>
                    <a:pt x="19050" y="90488"/>
                  </a:lnTo>
                  <a:lnTo>
                    <a:pt x="33337" y="95250"/>
                  </a:lnTo>
                  <a:lnTo>
                    <a:pt x="61912" y="114300"/>
                  </a:lnTo>
                  <a:lnTo>
                    <a:pt x="111918" y="154782"/>
                  </a:lnTo>
                  <a:lnTo>
                    <a:pt x="166687" y="195263"/>
                  </a:lnTo>
                  <a:lnTo>
                    <a:pt x="221456" y="223838"/>
                  </a:lnTo>
                  <a:lnTo>
                    <a:pt x="271462" y="247650"/>
                  </a:lnTo>
                  <a:lnTo>
                    <a:pt x="326231" y="264319"/>
                  </a:lnTo>
                  <a:lnTo>
                    <a:pt x="371475" y="271463"/>
                  </a:lnTo>
                  <a:lnTo>
                    <a:pt x="461962" y="264319"/>
                  </a:lnTo>
                  <a:lnTo>
                    <a:pt x="726281" y="230982"/>
                  </a:lnTo>
                  <a:lnTo>
                    <a:pt x="812006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5">
              <a:extLst>
                <a:ext uri="{FF2B5EF4-FFF2-40B4-BE49-F238E27FC236}">
                  <a16:creationId xmlns:a16="http://schemas.microsoft.com/office/drawing/2014/main" id="{154D62A6-D6E9-4FCF-A704-A4BFB04F3486}"/>
                </a:ext>
              </a:extLst>
            </p:cNvPr>
            <p:cNvSpPr/>
            <p:nvPr/>
          </p:nvSpPr>
          <p:spPr>
            <a:xfrm>
              <a:off x="5021263" y="4494213"/>
              <a:ext cx="1343025" cy="1797050"/>
            </a:xfrm>
            <a:custGeom>
              <a:avLst/>
              <a:gdLst>
                <a:gd name="connsiteX0" fmla="*/ 1054894 w 1343025"/>
                <a:gd name="connsiteY0" fmla="*/ 678656 h 1797844"/>
                <a:gd name="connsiteX1" fmla="*/ 1107282 w 1343025"/>
                <a:gd name="connsiteY1" fmla="*/ 540544 h 1797844"/>
                <a:gd name="connsiteX2" fmla="*/ 1143000 w 1343025"/>
                <a:gd name="connsiteY2" fmla="*/ 450056 h 1797844"/>
                <a:gd name="connsiteX3" fmla="*/ 1185863 w 1343025"/>
                <a:gd name="connsiteY3" fmla="*/ 342900 h 1797844"/>
                <a:gd name="connsiteX4" fmla="*/ 1228725 w 1343025"/>
                <a:gd name="connsiteY4" fmla="*/ 238125 h 1797844"/>
                <a:gd name="connsiteX5" fmla="*/ 1262063 w 1343025"/>
                <a:gd name="connsiteY5" fmla="*/ 166687 h 1797844"/>
                <a:gd name="connsiteX6" fmla="*/ 1290638 w 1343025"/>
                <a:gd name="connsiteY6" fmla="*/ 109537 h 1797844"/>
                <a:gd name="connsiteX7" fmla="*/ 1300163 w 1343025"/>
                <a:gd name="connsiteY7" fmla="*/ 92869 h 1797844"/>
                <a:gd name="connsiteX8" fmla="*/ 1321594 w 1343025"/>
                <a:gd name="connsiteY8" fmla="*/ 80962 h 1797844"/>
                <a:gd name="connsiteX9" fmla="*/ 1343025 w 1343025"/>
                <a:gd name="connsiteY9" fmla="*/ 54769 h 1797844"/>
                <a:gd name="connsiteX10" fmla="*/ 973932 w 1343025"/>
                <a:gd name="connsiteY10" fmla="*/ 0 h 1797844"/>
                <a:gd name="connsiteX11" fmla="*/ 1002507 w 1343025"/>
                <a:gd name="connsiteY11" fmla="*/ 14287 h 1797844"/>
                <a:gd name="connsiteX12" fmla="*/ 1007269 w 1343025"/>
                <a:gd name="connsiteY12" fmla="*/ 26194 h 1797844"/>
                <a:gd name="connsiteX13" fmla="*/ 1009650 w 1343025"/>
                <a:gd name="connsiteY13" fmla="*/ 42862 h 1797844"/>
                <a:gd name="connsiteX14" fmla="*/ 1012032 w 1343025"/>
                <a:gd name="connsiteY14" fmla="*/ 61912 h 1797844"/>
                <a:gd name="connsiteX15" fmla="*/ 1004888 w 1343025"/>
                <a:gd name="connsiteY15" fmla="*/ 109537 h 1797844"/>
                <a:gd name="connsiteX16" fmla="*/ 950119 w 1343025"/>
                <a:gd name="connsiteY16" fmla="*/ 307181 h 1797844"/>
                <a:gd name="connsiteX17" fmla="*/ 900113 w 1343025"/>
                <a:gd name="connsiteY17" fmla="*/ 469106 h 1797844"/>
                <a:gd name="connsiteX18" fmla="*/ 840582 w 1343025"/>
                <a:gd name="connsiteY18" fmla="*/ 635794 h 1797844"/>
                <a:gd name="connsiteX19" fmla="*/ 778669 w 1343025"/>
                <a:gd name="connsiteY19" fmla="*/ 781050 h 1797844"/>
                <a:gd name="connsiteX20" fmla="*/ 731044 w 1343025"/>
                <a:gd name="connsiteY20" fmla="*/ 885825 h 1797844"/>
                <a:gd name="connsiteX21" fmla="*/ 673894 w 1343025"/>
                <a:gd name="connsiteY21" fmla="*/ 981075 h 1797844"/>
                <a:gd name="connsiteX22" fmla="*/ 619125 w 1343025"/>
                <a:gd name="connsiteY22" fmla="*/ 1064419 h 1797844"/>
                <a:gd name="connsiteX23" fmla="*/ 547688 w 1343025"/>
                <a:gd name="connsiteY23" fmla="*/ 1162050 h 1797844"/>
                <a:gd name="connsiteX24" fmla="*/ 485775 w 1343025"/>
                <a:gd name="connsiteY24" fmla="*/ 1233487 h 1797844"/>
                <a:gd name="connsiteX25" fmla="*/ 433388 w 1343025"/>
                <a:gd name="connsiteY25" fmla="*/ 1285875 h 1797844"/>
                <a:gd name="connsiteX26" fmla="*/ 388144 w 1343025"/>
                <a:gd name="connsiteY26" fmla="*/ 1323975 h 1797844"/>
                <a:gd name="connsiteX27" fmla="*/ 345282 w 1343025"/>
                <a:gd name="connsiteY27" fmla="*/ 1352550 h 1797844"/>
                <a:gd name="connsiteX28" fmla="*/ 285750 w 1343025"/>
                <a:gd name="connsiteY28" fmla="*/ 1381125 h 1797844"/>
                <a:gd name="connsiteX29" fmla="*/ 4763 w 1343025"/>
                <a:gd name="connsiteY29" fmla="*/ 1728787 h 1797844"/>
                <a:gd name="connsiteX30" fmla="*/ 0 w 1343025"/>
                <a:gd name="connsiteY30" fmla="*/ 1752600 h 1797844"/>
                <a:gd name="connsiteX31" fmla="*/ 2382 w 1343025"/>
                <a:gd name="connsiteY31" fmla="*/ 1771650 h 1797844"/>
                <a:gd name="connsiteX32" fmla="*/ 4763 w 1343025"/>
                <a:gd name="connsiteY32" fmla="*/ 1785937 h 1797844"/>
                <a:gd name="connsiteX33" fmla="*/ 14288 w 1343025"/>
                <a:gd name="connsiteY33" fmla="*/ 1795462 h 1797844"/>
                <a:gd name="connsiteX34" fmla="*/ 45244 w 1343025"/>
                <a:gd name="connsiteY34" fmla="*/ 1797844 h 1797844"/>
                <a:gd name="connsiteX35" fmla="*/ 88107 w 1343025"/>
                <a:gd name="connsiteY35" fmla="*/ 1785937 h 1797844"/>
                <a:gd name="connsiteX36" fmla="*/ 145257 w 1343025"/>
                <a:gd name="connsiteY36" fmla="*/ 1766887 h 1797844"/>
                <a:gd name="connsiteX37" fmla="*/ 247650 w 1343025"/>
                <a:gd name="connsiteY37" fmla="*/ 1714500 h 1797844"/>
                <a:gd name="connsiteX38" fmla="*/ 361950 w 1343025"/>
                <a:gd name="connsiteY38" fmla="*/ 1643062 h 1797844"/>
                <a:gd name="connsiteX39" fmla="*/ 454819 w 1343025"/>
                <a:gd name="connsiteY39" fmla="*/ 1576387 h 1797844"/>
                <a:gd name="connsiteX40" fmla="*/ 571500 w 1343025"/>
                <a:gd name="connsiteY40" fmla="*/ 1471612 h 1797844"/>
                <a:gd name="connsiteX41" fmla="*/ 647700 w 1343025"/>
                <a:gd name="connsiteY41" fmla="*/ 1390650 h 1797844"/>
                <a:gd name="connsiteX42" fmla="*/ 759619 w 1343025"/>
                <a:gd name="connsiteY42" fmla="*/ 1247775 h 1797844"/>
                <a:gd name="connsiteX43" fmla="*/ 845344 w 1343025"/>
                <a:gd name="connsiteY43" fmla="*/ 1119187 h 1797844"/>
                <a:gd name="connsiteX44" fmla="*/ 921544 w 1343025"/>
                <a:gd name="connsiteY44" fmla="*/ 988219 h 1797844"/>
                <a:gd name="connsiteX45" fmla="*/ 971550 w 1343025"/>
                <a:gd name="connsiteY45" fmla="*/ 883444 h 1797844"/>
                <a:gd name="connsiteX46" fmla="*/ 1054894 w 1343025"/>
                <a:gd name="connsiteY46" fmla="*/ 67865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43025" h="1797844">
                  <a:moveTo>
                    <a:pt x="1054894" y="678656"/>
                  </a:moveTo>
                  <a:lnTo>
                    <a:pt x="1107282" y="540544"/>
                  </a:lnTo>
                  <a:lnTo>
                    <a:pt x="1143000" y="450056"/>
                  </a:lnTo>
                  <a:lnTo>
                    <a:pt x="1185863" y="342900"/>
                  </a:lnTo>
                  <a:lnTo>
                    <a:pt x="1228725" y="238125"/>
                  </a:lnTo>
                  <a:lnTo>
                    <a:pt x="1262063" y="166687"/>
                  </a:lnTo>
                  <a:lnTo>
                    <a:pt x="1290638" y="109537"/>
                  </a:lnTo>
                  <a:lnTo>
                    <a:pt x="1300163" y="92869"/>
                  </a:lnTo>
                  <a:lnTo>
                    <a:pt x="1321594" y="80962"/>
                  </a:lnTo>
                  <a:lnTo>
                    <a:pt x="1343025" y="54769"/>
                  </a:lnTo>
                  <a:lnTo>
                    <a:pt x="973932" y="0"/>
                  </a:lnTo>
                  <a:lnTo>
                    <a:pt x="1002507" y="14287"/>
                  </a:lnTo>
                  <a:lnTo>
                    <a:pt x="1007269" y="26194"/>
                  </a:lnTo>
                  <a:lnTo>
                    <a:pt x="1009650" y="42862"/>
                  </a:lnTo>
                  <a:lnTo>
                    <a:pt x="1012032" y="61912"/>
                  </a:lnTo>
                  <a:lnTo>
                    <a:pt x="1004888" y="109537"/>
                  </a:lnTo>
                  <a:lnTo>
                    <a:pt x="950119" y="307181"/>
                  </a:lnTo>
                  <a:lnTo>
                    <a:pt x="900113" y="469106"/>
                  </a:lnTo>
                  <a:lnTo>
                    <a:pt x="840582" y="635794"/>
                  </a:lnTo>
                  <a:lnTo>
                    <a:pt x="778669" y="781050"/>
                  </a:lnTo>
                  <a:lnTo>
                    <a:pt x="731044" y="885825"/>
                  </a:lnTo>
                  <a:lnTo>
                    <a:pt x="673894" y="981075"/>
                  </a:lnTo>
                  <a:lnTo>
                    <a:pt x="619125" y="1064419"/>
                  </a:lnTo>
                  <a:lnTo>
                    <a:pt x="547688" y="1162050"/>
                  </a:lnTo>
                  <a:lnTo>
                    <a:pt x="485775" y="1233487"/>
                  </a:lnTo>
                  <a:lnTo>
                    <a:pt x="433388" y="1285875"/>
                  </a:lnTo>
                  <a:lnTo>
                    <a:pt x="388144" y="1323975"/>
                  </a:lnTo>
                  <a:lnTo>
                    <a:pt x="345282" y="1352550"/>
                  </a:lnTo>
                  <a:lnTo>
                    <a:pt x="285750" y="1381125"/>
                  </a:lnTo>
                  <a:lnTo>
                    <a:pt x="4763" y="1728787"/>
                  </a:lnTo>
                  <a:lnTo>
                    <a:pt x="0" y="1752600"/>
                  </a:lnTo>
                  <a:lnTo>
                    <a:pt x="2382" y="1771650"/>
                  </a:lnTo>
                  <a:lnTo>
                    <a:pt x="4763" y="1785937"/>
                  </a:lnTo>
                  <a:lnTo>
                    <a:pt x="14288" y="1795462"/>
                  </a:lnTo>
                  <a:lnTo>
                    <a:pt x="45244" y="1797844"/>
                  </a:lnTo>
                  <a:lnTo>
                    <a:pt x="88107" y="1785937"/>
                  </a:lnTo>
                  <a:lnTo>
                    <a:pt x="145257" y="1766887"/>
                  </a:lnTo>
                  <a:lnTo>
                    <a:pt x="247650" y="1714500"/>
                  </a:lnTo>
                  <a:lnTo>
                    <a:pt x="361950" y="1643062"/>
                  </a:lnTo>
                  <a:lnTo>
                    <a:pt x="454819" y="1576387"/>
                  </a:lnTo>
                  <a:lnTo>
                    <a:pt x="571500" y="1471612"/>
                  </a:lnTo>
                  <a:lnTo>
                    <a:pt x="647700" y="1390650"/>
                  </a:lnTo>
                  <a:lnTo>
                    <a:pt x="759619" y="1247775"/>
                  </a:lnTo>
                  <a:lnTo>
                    <a:pt x="845344" y="1119187"/>
                  </a:lnTo>
                  <a:lnTo>
                    <a:pt x="921544" y="988219"/>
                  </a:lnTo>
                  <a:lnTo>
                    <a:pt x="971550" y="883444"/>
                  </a:lnTo>
                  <a:lnTo>
                    <a:pt x="1054894" y="678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6">
              <a:extLst>
                <a:ext uri="{FF2B5EF4-FFF2-40B4-BE49-F238E27FC236}">
                  <a16:creationId xmlns:a16="http://schemas.microsoft.com/office/drawing/2014/main" id="{66C7A198-6C4E-4CF3-9428-42EBC186DEAD}"/>
                </a:ext>
              </a:extLst>
            </p:cNvPr>
            <p:cNvSpPr/>
            <p:nvPr/>
          </p:nvSpPr>
          <p:spPr>
            <a:xfrm>
              <a:off x="4633913" y="5665788"/>
              <a:ext cx="714375" cy="609600"/>
            </a:xfrm>
            <a:custGeom>
              <a:avLst/>
              <a:gdLst>
                <a:gd name="connsiteX0" fmla="*/ 152400 w 714375"/>
                <a:gd name="connsiteY0" fmla="*/ 59531 h 609600"/>
                <a:gd name="connsiteX1" fmla="*/ 247650 w 714375"/>
                <a:gd name="connsiteY1" fmla="*/ 111919 h 609600"/>
                <a:gd name="connsiteX2" fmla="*/ 319087 w 714375"/>
                <a:gd name="connsiteY2" fmla="*/ 150019 h 609600"/>
                <a:gd name="connsiteX3" fmla="*/ 357187 w 714375"/>
                <a:gd name="connsiteY3" fmla="*/ 166687 h 609600"/>
                <a:gd name="connsiteX4" fmla="*/ 416718 w 714375"/>
                <a:gd name="connsiteY4" fmla="*/ 190500 h 609600"/>
                <a:gd name="connsiteX5" fmla="*/ 466725 w 714375"/>
                <a:gd name="connsiteY5" fmla="*/ 204787 h 609600"/>
                <a:gd name="connsiteX6" fmla="*/ 550068 w 714375"/>
                <a:gd name="connsiteY6" fmla="*/ 214312 h 609600"/>
                <a:gd name="connsiteX7" fmla="*/ 609600 w 714375"/>
                <a:gd name="connsiteY7" fmla="*/ 219075 h 609600"/>
                <a:gd name="connsiteX8" fmla="*/ 671512 w 714375"/>
                <a:gd name="connsiteY8" fmla="*/ 209550 h 609600"/>
                <a:gd name="connsiteX9" fmla="*/ 714375 w 714375"/>
                <a:gd name="connsiteY9" fmla="*/ 195262 h 609600"/>
                <a:gd name="connsiteX10" fmla="*/ 395287 w 714375"/>
                <a:gd name="connsiteY10" fmla="*/ 609600 h 609600"/>
                <a:gd name="connsiteX11" fmla="*/ 390525 w 714375"/>
                <a:gd name="connsiteY11" fmla="*/ 583406 h 609600"/>
                <a:gd name="connsiteX12" fmla="*/ 390525 w 714375"/>
                <a:gd name="connsiteY12" fmla="*/ 554831 h 609600"/>
                <a:gd name="connsiteX13" fmla="*/ 390525 w 714375"/>
                <a:gd name="connsiteY13" fmla="*/ 538162 h 609600"/>
                <a:gd name="connsiteX14" fmla="*/ 388143 w 714375"/>
                <a:gd name="connsiteY14" fmla="*/ 516731 h 609600"/>
                <a:gd name="connsiteX15" fmla="*/ 381000 w 714375"/>
                <a:gd name="connsiteY15" fmla="*/ 478631 h 609600"/>
                <a:gd name="connsiteX16" fmla="*/ 369093 w 714375"/>
                <a:gd name="connsiteY16" fmla="*/ 426244 h 609600"/>
                <a:gd name="connsiteX17" fmla="*/ 354806 w 714375"/>
                <a:gd name="connsiteY17" fmla="*/ 392906 h 609600"/>
                <a:gd name="connsiteX18" fmla="*/ 326231 w 714375"/>
                <a:gd name="connsiteY18" fmla="*/ 335756 h 609600"/>
                <a:gd name="connsiteX19" fmla="*/ 297656 w 714375"/>
                <a:gd name="connsiteY19" fmla="*/ 300037 h 609600"/>
                <a:gd name="connsiteX20" fmla="*/ 276225 w 714375"/>
                <a:gd name="connsiteY20" fmla="*/ 273844 h 609600"/>
                <a:gd name="connsiteX21" fmla="*/ 197643 w 714375"/>
                <a:gd name="connsiteY21" fmla="*/ 202406 h 609600"/>
                <a:gd name="connsiteX22" fmla="*/ 102393 w 714375"/>
                <a:gd name="connsiteY22" fmla="*/ 121444 h 609600"/>
                <a:gd name="connsiteX23" fmla="*/ 30956 w 714375"/>
                <a:gd name="connsiteY23" fmla="*/ 69056 h 609600"/>
                <a:gd name="connsiteX24" fmla="*/ 4762 w 714375"/>
                <a:gd name="connsiteY24" fmla="*/ 47625 h 609600"/>
                <a:gd name="connsiteX25" fmla="*/ 0 w 714375"/>
                <a:gd name="connsiteY25" fmla="*/ 38100 h 609600"/>
                <a:gd name="connsiteX26" fmla="*/ 0 w 714375"/>
                <a:gd name="connsiteY26" fmla="*/ 26194 h 609600"/>
                <a:gd name="connsiteX27" fmla="*/ 9525 w 714375"/>
                <a:gd name="connsiteY27" fmla="*/ 11906 h 609600"/>
                <a:gd name="connsiteX28" fmla="*/ 28575 w 714375"/>
                <a:gd name="connsiteY28" fmla="*/ 0 h 609600"/>
                <a:gd name="connsiteX29" fmla="*/ 50006 w 714375"/>
                <a:gd name="connsiteY29" fmla="*/ 0 h 609600"/>
                <a:gd name="connsiteX30" fmla="*/ 57150 w 714375"/>
                <a:gd name="connsiteY30" fmla="*/ 4762 h 609600"/>
                <a:gd name="connsiteX31" fmla="*/ 104775 w 714375"/>
                <a:gd name="connsiteY31" fmla="*/ 30956 h 609600"/>
                <a:gd name="connsiteX32" fmla="*/ 152400 w 714375"/>
                <a:gd name="connsiteY32" fmla="*/ 595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609600">
                  <a:moveTo>
                    <a:pt x="152400" y="59531"/>
                  </a:moveTo>
                  <a:lnTo>
                    <a:pt x="247650" y="111919"/>
                  </a:lnTo>
                  <a:lnTo>
                    <a:pt x="319087" y="150019"/>
                  </a:lnTo>
                  <a:lnTo>
                    <a:pt x="357187" y="166687"/>
                  </a:lnTo>
                  <a:lnTo>
                    <a:pt x="416718" y="190500"/>
                  </a:lnTo>
                  <a:lnTo>
                    <a:pt x="466725" y="204787"/>
                  </a:lnTo>
                  <a:lnTo>
                    <a:pt x="550068" y="214312"/>
                  </a:lnTo>
                  <a:lnTo>
                    <a:pt x="609600" y="219075"/>
                  </a:lnTo>
                  <a:lnTo>
                    <a:pt x="671512" y="209550"/>
                  </a:lnTo>
                  <a:lnTo>
                    <a:pt x="714375" y="195262"/>
                  </a:lnTo>
                  <a:lnTo>
                    <a:pt x="395287" y="609600"/>
                  </a:lnTo>
                  <a:lnTo>
                    <a:pt x="390525" y="583406"/>
                  </a:lnTo>
                  <a:lnTo>
                    <a:pt x="390525" y="554831"/>
                  </a:lnTo>
                  <a:lnTo>
                    <a:pt x="390525" y="538162"/>
                  </a:lnTo>
                  <a:lnTo>
                    <a:pt x="388143" y="516731"/>
                  </a:lnTo>
                  <a:lnTo>
                    <a:pt x="381000" y="478631"/>
                  </a:lnTo>
                  <a:lnTo>
                    <a:pt x="369093" y="426244"/>
                  </a:lnTo>
                  <a:lnTo>
                    <a:pt x="354806" y="392906"/>
                  </a:lnTo>
                  <a:lnTo>
                    <a:pt x="326231" y="335756"/>
                  </a:lnTo>
                  <a:lnTo>
                    <a:pt x="297656" y="300037"/>
                  </a:lnTo>
                  <a:lnTo>
                    <a:pt x="276225" y="273844"/>
                  </a:lnTo>
                  <a:lnTo>
                    <a:pt x="197643" y="202406"/>
                  </a:lnTo>
                  <a:lnTo>
                    <a:pt x="102393" y="121444"/>
                  </a:lnTo>
                  <a:lnTo>
                    <a:pt x="30956" y="69056"/>
                  </a:lnTo>
                  <a:lnTo>
                    <a:pt x="4762" y="4762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9525" y="11906"/>
                  </a:lnTo>
                  <a:lnTo>
                    <a:pt x="28575" y="0"/>
                  </a:lnTo>
                  <a:lnTo>
                    <a:pt x="50006" y="0"/>
                  </a:lnTo>
                  <a:lnTo>
                    <a:pt x="57150" y="4762"/>
                  </a:lnTo>
                  <a:lnTo>
                    <a:pt x="104775" y="30956"/>
                  </a:lnTo>
                  <a:lnTo>
                    <a:pt x="152400" y="595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7">
              <a:extLst>
                <a:ext uri="{FF2B5EF4-FFF2-40B4-BE49-F238E27FC236}">
                  <a16:creationId xmlns:a16="http://schemas.microsoft.com/office/drawing/2014/main" id="{981750DF-EEFB-4CD5-B553-31D6B4FB1022}"/>
                </a:ext>
              </a:extLst>
            </p:cNvPr>
            <p:cNvSpPr/>
            <p:nvPr/>
          </p:nvSpPr>
          <p:spPr>
            <a:xfrm>
              <a:off x="3255963" y="3824288"/>
              <a:ext cx="2087562" cy="2270125"/>
            </a:xfrm>
            <a:custGeom>
              <a:avLst/>
              <a:gdLst>
                <a:gd name="connsiteX0" fmla="*/ 1322454 w 2087929"/>
                <a:gd name="connsiteY0" fmla="*/ 1108002 h 2269618"/>
                <a:gd name="connsiteX1" fmla="*/ 1382024 w 2087929"/>
                <a:gd name="connsiteY1" fmla="*/ 1021626 h 2269618"/>
                <a:gd name="connsiteX2" fmla="*/ 1435637 w 2087929"/>
                <a:gd name="connsiteY2" fmla="*/ 941206 h 2269618"/>
                <a:gd name="connsiteX3" fmla="*/ 1486272 w 2087929"/>
                <a:gd name="connsiteY3" fmla="*/ 860786 h 2269618"/>
                <a:gd name="connsiteX4" fmla="*/ 1539885 w 2087929"/>
                <a:gd name="connsiteY4" fmla="*/ 762496 h 2269618"/>
                <a:gd name="connsiteX5" fmla="*/ 1626262 w 2087929"/>
                <a:gd name="connsiteY5" fmla="*/ 583786 h 2269618"/>
                <a:gd name="connsiteX6" fmla="*/ 1656047 w 2087929"/>
                <a:gd name="connsiteY6" fmla="*/ 506345 h 2269618"/>
                <a:gd name="connsiteX7" fmla="*/ 1682853 w 2087929"/>
                <a:gd name="connsiteY7" fmla="*/ 446775 h 2269618"/>
                <a:gd name="connsiteX8" fmla="*/ 1697746 w 2087929"/>
                <a:gd name="connsiteY8" fmla="*/ 419968 h 2269618"/>
                <a:gd name="connsiteX9" fmla="*/ 1706681 w 2087929"/>
                <a:gd name="connsiteY9" fmla="*/ 402097 h 2269618"/>
                <a:gd name="connsiteX10" fmla="*/ 1718595 w 2087929"/>
                <a:gd name="connsiteY10" fmla="*/ 363377 h 2269618"/>
                <a:gd name="connsiteX11" fmla="*/ 1724552 w 2087929"/>
                <a:gd name="connsiteY11" fmla="*/ 321678 h 2269618"/>
                <a:gd name="connsiteX12" fmla="*/ 1730509 w 2087929"/>
                <a:gd name="connsiteY12" fmla="*/ 282957 h 2269618"/>
                <a:gd name="connsiteX13" fmla="*/ 1730509 w 2087929"/>
                <a:gd name="connsiteY13" fmla="*/ 238280 h 2269618"/>
                <a:gd name="connsiteX14" fmla="*/ 1724552 w 2087929"/>
                <a:gd name="connsiteY14" fmla="*/ 199559 h 2269618"/>
                <a:gd name="connsiteX15" fmla="*/ 1709660 w 2087929"/>
                <a:gd name="connsiteY15" fmla="*/ 154882 h 2269618"/>
                <a:gd name="connsiteX16" fmla="*/ 1685832 w 2087929"/>
                <a:gd name="connsiteY16" fmla="*/ 113183 h 2269618"/>
                <a:gd name="connsiteX17" fmla="*/ 1664982 w 2087929"/>
                <a:gd name="connsiteY17" fmla="*/ 92333 h 2269618"/>
                <a:gd name="connsiteX18" fmla="*/ 1641154 w 2087929"/>
                <a:gd name="connsiteY18" fmla="*/ 80419 h 2269618"/>
                <a:gd name="connsiteX19" fmla="*/ 1620305 w 2087929"/>
                <a:gd name="connsiteY19" fmla="*/ 65527 h 2269618"/>
                <a:gd name="connsiteX20" fmla="*/ 1608391 w 2087929"/>
                <a:gd name="connsiteY20" fmla="*/ 47656 h 2269618"/>
                <a:gd name="connsiteX21" fmla="*/ 1605412 w 2087929"/>
                <a:gd name="connsiteY21" fmla="*/ 29785 h 2269618"/>
                <a:gd name="connsiteX22" fmla="*/ 1614348 w 2087929"/>
                <a:gd name="connsiteY22" fmla="*/ 5957 h 2269618"/>
                <a:gd name="connsiteX23" fmla="*/ 1751359 w 2087929"/>
                <a:gd name="connsiteY23" fmla="*/ 0 h 2269618"/>
                <a:gd name="connsiteX24" fmla="*/ 1796036 w 2087929"/>
                <a:gd name="connsiteY24" fmla="*/ 32763 h 2269618"/>
                <a:gd name="connsiteX25" fmla="*/ 1888370 w 2087929"/>
                <a:gd name="connsiteY25" fmla="*/ 95312 h 2269618"/>
                <a:gd name="connsiteX26" fmla="*/ 1953897 w 2087929"/>
                <a:gd name="connsiteY26" fmla="*/ 142968 h 2269618"/>
                <a:gd name="connsiteX27" fmla="*/ 2007510 w 2087929"/>
                <a:gd name="connsiteY27" fmla="*/ 190624 h 2269618"/>
                <a:gd name="connsiteX28" fmla="*/ 2040273 w 2087929"/>
                <a:gd name="connsiteY28" fmla="*/ 217430 h 2269618"/>
                <a:gd name="connsiteX29" fmla="*/ 2061123 w 2087929"/>
                <a:gd name="connsiteY29" fmla="*/ 235301 h 2269618"/>
                <a:gd name="connsiteX30" fmla="*/ 2076015 w 2087929"/>
                <a:gd name="connsiteY30" fmla="*/ 256151 h 2269618"/>
                <a:gd name="connsiteX31" fmla="*/ 2084951 w 2087929"/>
                <a:gd name="connsiteY31" fmla="*/ 279979 h 2269618"/>
                <a:gd name="connsiteX32" fmla="*/ 2087929 w 2087929"/>
                <a:gd name="connsiteY32" fmla="*/ 303807 h 2269618"/>
                <a:gd name="connsiteX33" fmla="*/ 2078994 w 2087929"/>
                <a:gd name="connsiteY33" fmla="*/ 321678 h 2269618"/>
                <a:gd name="connsiteX34" fmla="*/ 2055166 w 2087929"/>
                <a:gd name="connsiteY34" fmla="*/ 342527 h 2269618"/>
                <a:gd name="connsiteX35" fmla="*/ 2016445 w 2087929"/>
                <a:gd name="connsiteY35" fmla="*/ 387205 h 2269618"/>
                <a:gd name="connsiteX36" fmla="*/ 1962832 w 2087929"/>
                <a:gd name="connsiteY36" fmla="*/ 467624 h 2269618"/>
                <a:gd name="connsiteX37" fmla="*/ 1906241 w 2087929"/>
                <a:gd name="connsiteY37" fmla="*/ 568893 h 2269618"/>
                <a:gd name="connsiteX38" fmla="*/ 1846671 w 2087929"/>
                <a:gd name="connsiteY38" fmla="*/ 735689 h 2269618"/>
                <a:gd name="connsiteX39" fmla="*/ 1772208 w 2087929"/>
                <a:gd name="connsiteY39" fmla="*/ 848872 h 2269618"/>
                <a:gd name="connsiteX40" fmla="*/ 1697746 w 2087929"/>
                <a:gd name="connsiteY40" fmla="*/ 959077 h 2269618"/>
                <a:gd name="connsiteX41" fmla="*/ 1572649 w 2087929"/>
                <a:gd name="connsiteY41" fmla="*/ 1122895 h 2269618"/>
                <a:gd name="connsiteX42" fmla="*/ 1453508 w 2087929"/>
                <a:gd name="connsiteY42" fmla="*/ 1262884 h 2269618"/>
                <a:gd name="connsiteX43" fmla="*/ 1346282 w 2087929"/>
                <a:gd name="connsiteY43" fmla="*/ 1379046 h 2269618"/>
                <a:gd name="connsiteX44" fmla="*/ 1242035 w 2087929"/>
                <a:gd name="connsiteY44" fmla="*/ 1483293 h 2269618"/>
                <a:gd name="connsiteX45" fmla="*/ 1134809 w 2087929"/>
                <a:gd name="connsiteY45" fmla="*/ 1575627 h 2269618"/>
                <a:gd name="connsiteX46" fmla="*/ 1006733 w 2087929"/>
                <a:gd name="connsiteY46" fmla="*/ 1685831 h 2269618"/>
                <a:gd name="connsiteX47" fmla="*/ 896529 w 2087929"/>
                <a:gd name="connsiteY47" fmla="*/ 1769229 h 2269618"/>
                <a:gd name="connsiteX48" fmla="*/ 753561 w 2087929"/>
                <a:gd name="connsiteY48" fmla="*/ 1870499 h 2269618"/>
                <a:gd name="connsiteX49" fmla="*/ 631442 w 2087929"/>
                <a:gd name="connsiteY49" fmla="*/ 1950918 h 2269618"/>
                <a:gd name="connsiteX50" fmla="*/ 518259 w 2087929"/>
                <a:gd name="connsiteY50" fmla="*/ 2019424 h 2269618"/>
                <a:gd name="connsiteX51" fmla="*/ 416990 w 2087929"/>
                <a:gd name="connsiteY51" fmla="*/ 2078994 h 2269618"/>
                <a:gd name="connsiteX52" fmla="*/ 253172 w 2087929"/>
                <a:gd name="connsiteY52" fmla="*/ 2162392 h 2269618"/>
                <a:gd name="connsiteX53" fmla="*/ 110204 w 2087929"/>
                <a:gd name="connsiteY53" fmla="*/ 2233876 h 2269618"/>
                <a:gd name="connsiteX54" fmla="*/ 41699 w 2087929"/>
                <a:gd name="connsiteY54" fmla="*/ 2263661 h 2269618"/>
                <a:gd name="connsiteX55" fmla="*/ 11914 w 2087929"/>
                <a:gd name="connsiteY55" fmla="*/ 2269618 h 2269618"/>
                <a:gd name="connsiteX56" fmla="*/ 0 w 2087929"/>
                <a:gd name="connsiteY56" fmla="*/ 2269618 h 2269618"/>
                <a:gd name="connsiteX57" fmla="*/ 0 w 2087929"/>
                <a:gd name="connsiteY57" fmla="*/ 2257704 h 2269618"/>
                <a:gd name="connsiteX58" fmla="*/ 8935 w 2087929"/>
                <a:gd name="connsiteY58" fmla="*/ 2233876 h 2269618"/>
                <a:gd name="connsiteX59" fmla="*/ 35742 w 2087929"/>
                <a:gd name="connsiteY59" fmla="*/ 2210048 h 2269618"/>
                <a:gd name="connsiteX60" fmla="*/ 154882 w 2087929"/>
                <a:gd name="connsiteY60" fmla="*/ 2135585 h 2269618"/>
                <a:gd name="connsiteX61" fmla="*/ 268065 w 2087929"/>
                <a:gd name="connsiteY61" fmla="*/ 2058144 h 2269618"/>
                <a:gd name="connsiteX62" fmla="*/ 419968 w 2087929"/>
                <a:gd name="connsiteY62" fmla="*/ 1950918 h 2269618"/>
                <a:gd name="connsiteX63" fmla="*/ 598679 w 2087929"/>
                <a:gd name="connsiteY63" fmla="*/ 1813907 h 2269618"/>
                <a:gd name="connsiteX64" fmla="*/ 762496 w 2087929"/>
                <a:gd name="connsiteY64" fmla="*/ 1682853 h 2269618"/>
                <a:gd name="connsiteX65" fmla="*/ 896529 w 2087929"/>
                <a:gd name="connsiteY65" fmla="*/ 1566691 h 2269618"/>
                <a:gd name="connsiteX66" fmla="*/ 1015669 w 2087929"/>
                <a:gd name="connsiteY66" fmla="*/ 1450530 h 2269618"/>
                <a:gd name="connsiteX67" fmla="*/ 1125873 w 2087929"/>
                <a:gd name="connsiteY67" fmla="*/ 1340325 h 2269618"/>
                <a:gd name="connsiteX68" fmla="*/ 1274798 w 2087929"/>
                <a:gd name="connsiteY68" fmla="*/ 1170551 h 2269618"/>
                <a:gd name="connsiteX69" fmla="*/ 1322454 w 2087929"/>
                <a:gd name="connsiteY69" fmla="*/ 1108002 h 22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087929" h="2269618">
                  <a:moveTo>
                    <a:pt x="1322454" y="1108002"/>
                  </a:moveTo>
                  <a:lnTo>
                    <a:pt x="1382024" y="1021626"/>
                  </a:lnTo>
                  <a:lnTo>
                    <a:pt x="1435637" y="941206"/>
                  </a:lnTo>
                  <a:lnTo>
                    <a:pt x="1486272" y="860786"/>
                  </a:lnTo>
                  <a:lnTo>
                    <a:pt x="1539885" y="762496"/>
                  </a:lnTo>
                  <a:lnTo>
                    <a:pt x="1626262" y="583786"/>
                  </a:lnTo>
                  <a:lnTo>
                    <a:pt x="1656047" y="506345"/>
                  </a:lnTo>
                  <a:lnTo>
                    <a:pt x="1682853" y="446775"/>
                  </a:lnTo>
                  <a:lnTo>
                    <a:pt x="1697746" y="419968"/>
                  </a:lnTo>
                  <a:lnTo>
                    <a:pt x="1706681" y="402097"/>
                  </a:lnTo>
                  <a:lnTo>
                    <a:pt x="1718595" y="363377"/>
                  </a:lnTo>
                  <a:lnTo>
                    <a:pt x="1724552" y="321678"/>
                  </a:lnTo>
                  <a:lnTo>
                    <a:pt x="1730509" y="282957"/>
                  </a:lnTo>
                  <a:lnTo>
                    <a:pt x="1730509" y="238280"/>
                  </a:lnTo>
                  <a:lnTo>
                    <a:pt x="1724552" y="199559"/>
                  </a:lnTo>
                  <a:lnTo>
                    <a:pt x="1709660" y="154882"/>
                  </a:lnTo>
                  <a:lnTo>
                    <a:pt x="1685832" y="113183"/>
                  </a:lnTo>
                  <a:lnTo>
                    <a:pt x="1664982" y="92333"/>
                  </a:lnTo>
                  <a:lnTo>
                    <a:pt x="1641154" y="80419"/>
                  </a:lnTo>
                  <a:lnTo>
                    <a:pt x="1620305" y="65527"/>
                  </a:lnTo>
                  <a:lnTo>
                    <a:pt x="1608391" y="47656"/>
                  </a:lnTo>
                  <a:lnTo>
                    <a:pt x="1605412" y="29785"/>
                  </a:lnTo>
                  <a:lnTo>
                    <a:pt x="1614348" y="5957"/>
                  </a:lnTo>
                  <a:lnTo>
                    <a:pt x="1751359" y="0"/>
                  </a:lnTo>
                  <a:lnTo>
                    <a:pt x="1796036" y="32763"/>
                  </a:lnTo>
                  <a:lnTo>
                    <a:pt x="1888370" y="95312"/>
                  </a:lnTo>
                  <a:lnTo>
                    <a:pt x="1953897" y="142968"/>
                  </a:lnTo>
                  <a:lnTo>
                    <a:pt x="2007510" y="190624"/>
                  </a:lnTo>
                  <a:lnTo>
                    <a:pt x="2040273" y="217430"/>
                  </a:lnTo>
                  <a:lnTo>
                    <a:pt x="2061123" y="235301"/>
                  </a:lnTo>
                  <a:lnTo>
                    <a:pt x="2076015" y="256151"/>
                  </a:lnTo>
                  <a:lnTo>
                    <a:pt x="2084951" y="279979"/>
                  </a:lnTo>
                  <a:lnTo>
                    <a:pt x="2087929" y="303807"/>
                  </a:lnTo>
                  <a:lnTo>
                    <a:pt x="2078994" y="321678"/>
                  </a:lnTo>
                  <a:lnTo>
                    <a:pt x="2055166" y="342527"/>
                  </a:lnTo>
                  <a:lnTo>
                    <a:pt x="2016445" y="387205"/>
                  </a:lnTo>
                  <a:lnTo>
                    <a:pt x="1962832" y="467624"/>
                  </a:lnTo>
                  <a:lnTo>
                    <a:pt x="1906241" y="568893"/>
                  </a:lnTo>
                  <a:lnTo>
                    <a:pt x="1846671" y="735689"/>
                  </a:lnTo>
                  <a:lnTo>
                    <a:pt x="1772208" y="848872"/>
                  </a:lnTo>
                  <a:lnTo>
                    <a:pt x="1697746" y="959077"/>
                  </a:lnTo>
                  <a:lnTo>
                    <a:pt x="1572649" y="1122895"/>
                  </a:lnTo>
                  <a:lnTo>
                    <a:pt x="1453508" y="1262884"/>
                  </a:lnTo>
                  <a:lnTo>
                    <a:pt x="1346282" y="1379046"/>
                  </a:lnTo>
                  <a:lnTo>
                    <a:pt x="1242035" y="1483293"/>
                  </a:lnTo>
                  <a:lnTo>
                    <a:pt x="1134809" y="1575627"/>
                  </a:lnTo>
                  <a:lnTo>
                    <a:pt x="1006733" y="1685831"/>
                  </a:lnTo>
                  <a:lnTo>
                    <a:pt x="896529" y="1769229"/>
                  </a:lnTo>
                  <a:lnTo>
                    <a:pt x="753561" y="1870499"/>
                  </a:lnTo>
                  <a:lnTo>
                    <a:pt x="631442" y="1950918"/>
                  </a:lnTo>
                  <a:lnTo>
                    <a:pt x="518259" y="2019424"/>
                  </a:lnTo>
                  <a:lnTo>
                    <a:pt x="416990" y="2078994"/>
                  </a:lnTo>
                  <a:lnTo>
                    <a:pt x="253172" y="2162392"/>
                  </a:lnTo>
                  <a:lnTo>
                    <a:pt x="110204" y="2233876"/>
                  </a:lnTo>
                  <a:lnTo>
                    <a:pt x="41699" y="2263661"/>
                  </a:lnTo>
                  <a:lnTo>
                    <a:pt x="11914" y="2269618"/>
                  </a:lnTo>
                  <a:lnTo>
                    <a:pt x="0" y="2269618"/>
                  </a:lnTo>
                  <a:lnTo>
                    <a:pt x="0" y="2257704"/>
                  </a:lnTo>
                  <a:lnTo>
                    <a:pt x="8935" y="2233876"/>
                  </a:lnTo>
                  <a:lnTo>
                    <a:pt x="35742" y="2210048"/>
                  </a:lnTo>
                  <a:lnTo>
                    <a:pt x="154882" y="2135585"/>
                  </a:lnTo>
                  <a:lnTo>
                    <a:pt x="268065" y="2058144"/>
                  </a:lnTo>
                  <a:lnTo>
                    <a:pt x="419968" y="1950918"/>
                  </a:lnTo>
                  <a:lnTo>
                    <a:pt x="598679" y="1813907"/>
                  </a:lnTo>
                  <a:lnTo>
                    <a:pt x="762496" y="1682853"/>
                  </a:lnTo>
                  <a:lnTo>
                    <a:pt x="896529" y="1566691"/>
                  </a:lnTo>
                  <a:lnTo>
                    <a:pt x="1015669" y="1450530"/>
                  </a:lnTo>
                  <a:lnTo>
                    <a:pt x="1125873" y="1340325"/>
                  </a:lnTo>
                  <a:lnTo>
                    <a:pt x="1274798" y="1170551"/>
                  </a:lnTo>
                  <a:lnTo>
                    <a:pt x="1322454" y="11080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C9F23897-9C28-45CF-A3BF-1A727ECB8793}"/>
              </a:ext>
            </a:extLst>
          </p:cNvPr>
          <p:cNvGrpSpPr/>
          <p:nvPr/>
        </p:nvGrpSpPr>
        <p:grpSpPr>
          <a:xfrm>
            <a:off x="2733675" y="1458913"/>
            <a:ext cx="4502150" cy="4679950"/>
            <a:chOff x="2733675" y="1458913"/>
            <a:chExt cx="4502150" cy="4679950"/>
          </a:xfrm>
        </p:grpSpPr>
        <p:sp>
          <p:nvSpPr>
            <p:cNvPr id="26" name="フリーフォーム 77">
              <a:extLst>
                <a:ext uri="{FF2B5EF4-FFF2-40B4-BE49-F238E27FC236}">
                  <a16:creationId xmlns:a16="http://schemas.microsoft.com/office/drawing/2014/main" id="{48F7E9EE-5C93-474B-8536-DC80A2EA6D09}"/>
                </a:ext>
              </a:extLst>
            </p:cNvPr>
            <p:cNvSpPr/>
            <p:nvPr/>
          </p:nvSpPr>
          <p:spPr>
            <a:xfrm>
              <a:off x="3228975" y="1458913"/>
              <a:ext cx="904875" cy="1768475"/>
            </a:xfrm>
            <a:custGeom>
              <a:avLst/>
              <a:gdLst>
                <a:gd name="connsiteX0" fmla="*/ 733425 w 904875"/>
                <a:gd name="connsiteY0" fmla="*/ 633413 h 1766888"/>
                <a:gd name="connsiteX1" fmla="*/ 778669 w 904875"/>
                <a:gd name="connsiteY1" fmla="*/ 516732 h 1766888"/>
                <a:gd name="connsiteX2" fmla="*/ 816769 w 904875"/>
                <a:gd name="connsiteY2" fmla="*/ 421482 h 1766888"/>
                <a:gd name="connsiteX3" fmla="*/ 826294 w 904875"/>
                <a:gd name="connsiteY3" fmla="*/ 404813 h 1766888"/>
                <a:gd name="connsiteX4" fmla="*/ 852488 w 904875"/>
                <a:gd name="connsiteY4" fmla="*/ 383382 h 1766888"/>
                <a:gd name="connsiteX5" fmla="*/ 881063 w 904875"/>
                <a:gd name="connsiteY5" fmla="*/ 350044 h 1766888"/>
                <a:gd name="connsiteX6" fmla="*/ 897731 w 904875"/>
                <a:gd name="connsiteY6" fmla="*/ 323850 h 1766888"/>
                <a:gd name="connsiteX7" fmla="*/ 904875 w 904875"/>
                <a:gd name="connsiteY7" fmla="*/ 292894 h 1766888"/>
                <a:gd name="connsiteX8" fmla="*/ 904875 w 904875"/>
                <a:gd name="connsiteY8" fmla="*/ 276225 h 1766888"/>
                <a:gd name="connsiteX9" fmla="*/ 888206 w 904875"/>
                <a:gd name="connsiteY9" fmla="*/ 242888 h 1766888"/>
                <a:gd name="connsiteX10" fmla="*/ 862013 w 904875"/>
                <a:gd name="connsiteY10" fmla="*/ 202407 h 1766888"/>
                <a:gd name="connsiteX11" fmla="*/ 826294 w 904875"/>
                <a:gd name="connsiteY11" fmla="*/ 159544 h 1766888"/>
                <a:gd name="connsiteX12" fmla="*/ 785813 w 904875"/>
                <a:gd name="connsiteY12" fmla="*/ 126207 h 1766888"/>
                <a:gd name="connsiteX13" fmla="*/ 733425 w 904875"/>
                <a:gd name="connsiteY13" fmla="*/ 88107 h 1766888"/>
                <a:gd name="connsiteX14" fmla="*/ 683419 w 904875"/>
                <a:gd name="connsiteY14" fmla="*/ 59532 h 1766888"/>
                <a:gd name="connsiteX15" fmla="*/ 626269 w 904875"/>
                <a:gd name="connsiteY15" fmla="*/ 26194 h 1766888"/>
                <a:gd name="connsiteX16" fmla="*/ 590550 w 904875"/>
                <a:gd name="connsiteY16" fmla="*/ 9525 h 1766888"/>
                <a:gd name="connsiteX17" fmla="*/ 550069 w 904875"/>
                <a:gd name="connsiteY17" fmla="*/ 0 h 1766888"/>
                <a:gd name="connsiteX18" fmla="*/ 511969 w 904875"/>
                <a:gd name="connsiteY18" fmla="*/ 0 h 1766888"/>
                <a:gd name="connsiteX19" fmla="*/ 483394 w 904875"/>
                <a:gd name="connsiteY19" fmla="*/ 4763 h 1766888"/>
                <a:gd name="connsiteX20" fmla="*/ 466725 w 904875"/>
                <a:gd name="connsiteY20" fmla="*/ 11907 h 1766888"/>
                <a:gd name="connsiteX21" fmla="*/ 464344 w 904875"/>
                <a:gd name="connsiteY21" fmla="*/ 21432 h 1766888"/>
                <a:gd name="connsiteX22" fmla="*/ 471488 w 904875"/>
                <a:gd name="connsiteY22" fmla="*/ 35719 h 1766888"/>
                <a:gd name="connsiteX23" fmla="*/ 488156 w 904875"/>
                <a:gd name="connsiteY23" fmla="*/ 57150 h 1766888"/>
                <a:gd name="connsiteX24" fmla="*/ 523875 w 904875"/>
                <a:gd name="connsiteY24" fmla="*/ 85725 h 1766888"/>
                <a:gd name="connsiteX25" fmla="*/ 542925 w 904875"/>
                <a:gd name="connsiteY25" fmla="*/ 102394 h 1766888"/>
                <a:gd name="connsiteX26" fmla="*/ 554831 w 904875"/>
                <a:gd name="connsiteY26" fmla="*/ 119063 h 1766888"/>
                <a:gd name="connsiteX27" fmla="*/ 566738 w 904875"/>
                <a:gd name="connsiteY27" fmla="*/ 142875 h 1766888"/>
                <a:gd name="connsiteX28" fmla="*/ 576263 w 904875"/>
                <a:gd name="connsiteY28" fmla="*/ 166688 h 1766888"/>
                <a:gd name="connsiteX29" fmla="*/ 581025 w 904875"/>
                <a:gd name="connsiteY29" fmla="*/ 195263 h 1766888"/>
                <a:gd name="connsiteX30" fmla="*/ 578644 w 904875"/>
                <a:gd name="connsiteY30" fmla="*/ 238125 h 1766888"/>
                <a:gd name="connsiteX31" fmla="*/ 573881 w 904875"/>
                <a:gd name="connsiteY31" fmla="*/ 283369 h 1766888"/>
                <a:gd name="connsiteX32" fmla="*/ 552450 w 904875"/>
                <a:gd name="connsiteY32" fmla="*/ 381000 h 1766888"/>
                <a:gd name="connsiteX33" fmla="*/ 514350 w 904875"/>
                <a:gd name="connsiteY33" fmla="*/ 526257 h 1766888"/>
                <a:gd name="connsiteX34" fmla="*/ 450056 w 904875"/>
                <a:gd name="connsiteY34" fmla="*/ 719138 h 1766888"/>
                <a:gd name="connsiteX35" fmla="*/ 402431 w 904875"/>
                <a:gd name="connsiteY35" fmla="*/ 869157 h 1766888"/>
                <a:gd name="connsiteX36" fmla="*/ 354806 w 904875"/>
                <a:gd name="connsiteY36" fmla="*/ 1023938 h 1766888"/>
                <a:gd name="connsiteX37" fmla="*/ 323850 w 904875"/>
                <a:gd name="connsiteY37" fmla="*/ 1128713 h 1766888"/>
                <a:gd name="connsiteX38" fmla="*/ 200025 w 904875"/>
                <a:gd name="connsiteY38" fmla="*/ 1385888 h 1766888"/>
                <a:gd name="connsiteX39" fmla="*/ 147638 w 904875"/>
                <a:gd name="connsiteY39" fmla="*/ 1476375 h 1766888"/>
                <a:gd name="connsiteX40" fmla="*/ 109538 w 904875"/>
                <a:gd name="connsiteY40" fmla="*/ 1531144 h 1766888"/>
                <a:gd name="connsiteX41" fmla="*/ 69056 w 904875"/>
                <a:gd name="connsiteY41" fmla="*/ 1581150 h 1766888"/>
                <a:gd name="connsiteX42" fmla="*/ 45244 w 904875"/>
                <a:gd name="connsiteY42" fmla="*/ 1607344 h 1766888"/>
                <a:gd name="connsiteX43" fmla="*/ 19050 w 904875"/>
                <a:gd name="connsiteY43" fmla="*/ 1631157 h 1766888"/>
                <a:gd name="connsiteX44" fmla="*/ 7144 w 904875"/>
                <a:gd name="connsiteY44" fmla="*/ 1664494 h 1766888"/>
                <a:gd name="connsiteX45" fmla="*/ 0 w 904875"/>
                <a:gd name="connsiteY45" fmla="*/ 1704975 h 1766888"/>
                <a:gd name="connsiteX46" fmla="*/ 2381 w 904875"/>
                <a:gd name="connsiteY46" fmla="*/ 1738313 h 1766888"/>
                <a:gd name="connsiteX47" fmla="*/ 9525 w 904875"/>
                <a:gd name="connsiteY47" fmla="*/ 1754982 h 1766888"/>
                <a:gd name="connsiteX48" fmla="*/ 19050 w 904875"/>
                <a:gd name="connsiteY48" fmla="*/ 1762125 h 1766888"/>
                <a:gd name="connsiteX49" fmla="*/ 35719 w 904875"/>
                <a:gd name="connsiteY49" fmla="*/ 1766888 h 1766888"/>
                <a:gd name="connsiteX50" fmla="*/ 73819 w 904875"/>
                <a:gd name="connsiteY50" fmla="*/ 1764507 h 1766888"/>
                <a:gd name="connsiteX51" fmla="*/ 116681 w 904875"/>
                <a:gd name="connsiteY51" fmla="*/ 1750219 h 1766888"/>
                <a:gd name="connsiteX52" fmla="*/ 211931 w 904875"/>
                <a:gd name="connsiteY52" fmla="*/ 1671638 h 1766888"/>
                <a:gd name="connsiteX53" fmla="*/ 283369 w 904875"/>
                <a:gd name="connsiteY53" fmla="*/ 1583532 h 1766888"/>
                <a:gd name="connsiteX54" fmla="*/ 347663 w 904875"/>
                <a:gd name="connsiteY54" fmla="*/ 1493044 h 1766888"/>
                <a:gd name="connsiteX55" fmla="*/ 404813 w 904875"/>
                <a:gd name="connsiteY55" fmla="*/ 1397794 h 1766888"/>
                <a:gd name="connsiteX56" fmla="*/ 445294 w 904875"/>
                <a:gd name="connsiteY56" fmla="*/ 1323975 h 1766888"/>
                <a:gd name="connsiteX57" fmla="*/ 483394 w 904875"/>
                <a:gd name="connsiteY57" fmla="*/ 1245394 h 1766888"/>
                <a:gd name="connsiteX58" fmla="*/ 604838 w 904875"/>
                <a:gd name="connsiteY58" fmla="*/ 966788 h 1766888"/>
                <a:gd name="connsiteX59" fmla="*/ 697706 w 904875"/>
                <a:gd name="connsiteY59" fmla="*/ 726282 h 1766888"/>
                <a:gd name="connsiteX60" fmla="*/ 733425 w 904875"/>
                <a:gd name="connsiteY60" fmla="*/ 633413 h 176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904875" h="1766888">
                  <a:moveTo>
                    <a:pt x="733425" y="633413"/>
                  </a:moveTo>
                  <a:lnTo>
                    <a:pt x="778669" y="516732"/>
                  </a:lnTo>
                  <a:lnTo>
                    <a:pt x="816769" y="421482"/>
                  </a:lnTo>
                  <a:lnTo>
                    <a:pt x="826294" y="404813"/>
                  </a:lnTo>
                  <a:lnTo>
                    <a:pt x="852488" y="383382"/>
                  </a:lnTo>
                  <a:lnTo>
                    <a:pt x="881063" y="350044"/>
                  </a:lnTo>
                  <a:lnTo>
                    <a:pt x="897731" y="323850"/>
                  </a:lnTo>
                  <a:lnTo>
                    <a:pt x="904875" y="292894"/>
                  </a:lnTo>
                  <a:lnTo>
                    <a:pt x="904875" y="276225"/>
                  </a:lnTo>
                  <a:lnTo>
                    <a:pt x="888206" y="242888"/>
                  </a:lnTo>
                  <a:lnTo>
                    <a:pt x="862013" y="202407"/>
                  </a:lnTo>
                  <a:lnTo>
                    <a:pt x="826294" y="159544"/>
                  </a:lnTo>
                  <a:lnTo>
                    <a:pt x="785813" y="126207"/>
                  </a:lnTo>
                  <a:lnTo>
                    <a:pt x="733425" y="88107"/>
                  </a:lnTo>
                  <a:lnTo>
                    <a:pt x="683419" y="59532"/>
                  </a:lnTo>
                  <a:lnTo>
                    <a:pt x="626269" y="26194"/>
                  </a:lnTo>
                  <a:lnTo>
                    <a:pt x="590550" y="9525"/>
                  </a:lnTo>
                  <a:lnTo>
                    <a:pt x="550069" y="0"/>
                  </a:lnTo>
                  <a:lnTo>
                    <a:pt x="511969" y="0"/>
                  </a:lnTo>
                  <a:lnTo>
                    <a:pt x="483394" y="4763"/>
                  </a:lnTo>
                  <a:lnTo>
                    <a:pt x="466725" y="11907"/>
                  </a:lnTo>
                  <a:lnTo>
                    <a:pt x="464344" y="21432"/>
                  </a:lnTo>
                  <a:lnTo>
                    <a:pt x="471488" y="35719"/>
                  </a:lnTo>
                  <a:lnTo>
                    <a:pt x="488156" y="57150"/>
                  </a:lnTo>
                  <a:lnTo>
                    <a:pt x="523875" y="85725"/>
                  </a:lnTo>
                  <a:lnTo>
                    <a:pt x="542925" y="102394"/>
                  </a:lnTo>
                  <a:lnTo>
                    <a:pt x="554831" y="119063"/>
                  </a:lnTo>
                  <a:lnTo>
                    <a:pt x="566738" y="142875"/>
                  </a:lnTo>
                  <a:lnTo>
                    <a:pt x="576263" y="166688"/>
                  </a:lnTo>
                  <a:lnTo>
                    <a:pt x="581025" y="195263"/>
                  </a:lnTo>
                  <a:lnTo>
                    <a:pt x="578644" y="238125"/>
                  </a:lnTo>
                  <a:lnTo>
                    <a:pt x="573881" y="283369"/>
                  </a:lnTo>
                  <a:lnTo>
                    <a:pt x="552450" y="381000"/>
                  </a:lnTo>
                  <a:lnTo>
                    <a:pt x="514350" y="526257"/>
                  </a:lnTo>
                  <a:lnTo>
                    <a:pt x="450056" y="719138"/>
                  </a:lnTo>
                  <a:lnTo>
                    <a:pt x="402431" y="869157"/>
                  </a:lnTo>
                  <a:lnTo>
                    <a:pt x="354806" y="1023938"/>
                  </a:lnTo>
                  <a:lnTo>
                    <a:pt x="323850" y="1128713"/>
                  </a:lnTo>
                  <a:lnTo>
                    <a:pt x="200025" y="1385888"/>
                  </a:lnTo>
                  <a:lnTo>
                    <a:pt x="147638" y="1476375"/>
                  </a:lnTo>
                  <a:lnTo>
                    <a:pt x="109538" y="1531144"/>
                  </a:lnTo>
                  <a:lnTo>
                    <a:pt x="69056" y="1581150"/>
                  </a:lnTo>
                  <a:lnTo>
                    <a:pt x="45244" y="1607344"/>
                  </a:lnTo>
                  <a:lnTo>
                    <a:pt x="19050" y="1631157"/>
                  </a:lnTo>
                  <a:lnTo>
                    <a:pt x="7144" y="1664494"/>
                  </a:lnTo>
                  <a:lnTo>
                    <a:pt x="0" y="1704975"/>
                  </a:lnTo>
                  <a:lnTo>
                    <a:pt x="2381" y="1738313"/>
                  </a:lnTo>
                  <a:lnTo>
                    <a:pt x="9525" y="1754982"/>
                  </a:lnTo>
                  <a:lnTo>
                    <a:pt x="19050" y="1762125"/>
                  </a:lnTo>
                  <a:lnTo>
                    <a:pt x="35719" y="1766888"/>
                  </a:lnTo>
                  <a:lnTo>
                    <a:pt x="73819" y="1764507"/>
                  </a:lnTo>
                  <a:lnTo>
                    <a:pt x="116681" y="1750219"/>
                  </a:lnTo>
                  <a:lnTo>
                    <a:pt x="211931" y="1671638"/>
                  </a:lnTo>
                  <a:lnTo>
                    <a:pt x="283369" y="1583532"/>
                  </a:lnTo>
                  <a:lnTo>
                    <a:pt x="347663" y="1493044"/>
                  </a:lnTo>
                  <a:lnTo>
                    <a:pt x="404813" y="1397794"/>
                  </a:lnTo>
                  <a:lnTo>
                    <a:pt x="445294" y="1323975"/>
                  </a:lnTo>
                  <a:lnTo>
                    <a:pt x="483394" y="1245394"/>
                  </a:lnTo>
                  <a:lnTo>
                    <a:pt x="604838" y="966788"/>
                  </a:lnTo>
                  <a:lnTo>
                    <a:pt x="697706" y="726282"/>
                  </a:lnTo>
                  <a:lnTo>
                    <a:pt x="733425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1">
              <a:extLst>
                <a:ext uri="{FF2B5EF4-FFF2-40B4-BE49-F238E27FC236}">
                  <a16:creationId xmlns:a16="http://schemas.microsoft.com/office/drawing/2014/main" id="{4D0F8215-1A4E-42FC-8066-F76045D59FEE}"/>
                </a:ext>
              </a:extLst>
            </p:cNvPr>
            <p:cNvSpPr/>
            <p:nvPr/>
          </p:nvSpPr>
          <p:spPr>
            <a:xfrm>
              <a:off x="5005388" y="1781175"/>
              <a:ext cx="1793875" cy="420688"/>
            </a:xfrm>
            <a:custGeom>
              <a:avLst/>
              <a:gdLst>
                <a:gd name="connsiteX0" fmla="*/ 879327 w 1793727"/>
                <a:gd name="connsiteY0" fmla="*/ 288099 h 420875"/>
                <a:gd name="connsiteX1" fmla="*/ 1009597 w 1793727"/>
                <a:gd name="connsiteY1" fmla="*/ 265552 h 420875"/>
                <a:gd name="connsiteX2" fmla="*/ 1147384 w 1793727"/>
                <a:gd name="connsiteY2" fmla="*/ 245510 h 420875"/>
                <a:gd name="connsiteX3" fmla="*/ 1275149 w 1793727"/>
                <a:gd name="connsiteY3" fmla="*/ 230479 h 420875"/>
                <a:gd name="connsiteX4" fmla="*/ 1332769 w 1793727"/>
                <a:gd name="connsiteY4" fmla="*/ 225469 h 420875"/>
                <a:gd name="connsiteX5" fmla="*/ 1357821 w 1793727"/>
                <a:gd name="connsiteY5" fmla="*/ 225469 h 420875"/>
                <a:gd name="connsiteX6" fmla="*/ 1385378 w 1793727"/>
                <a:gd name="connsiteY6" fmla="*/ 230479 h 420875"/>
                <a:gd name="connsiteX7" fmla="*/ 1402915 w 1793727"/>
                <a:gd name="connsiteY7" fmla="*/ 237995 h 420875"/>
                <a:gd name="connsiteX8" fmla="*/ 1698529 w 1793727"/>
                <a:gd name="connsiteY8" fmla="*/ 380791 h 420875"/>
                <a:gd name="connsiteX9" fmla="*/ 1743623 w 1793727"/>
                <a:gd name="connsiteY9" fmla="*/ 363255 h 420875"/>
                <a:gd name="connsiteX10" fmla="*/ 1768675 w 1793727"/>
                <a:gd name="connsiteY10" fmla="*/ 348224 h 420875"/>
                <a:gd name="connsiteX11" fmla="*/ 1786211 w 1793727"/>
                <a:gd name="connsiteY11" fmla="*/ 328182 h 420875"/>
                <a:gd name="connsiteX12" fmla="*/ 1791221 w 1793727"/>
                <a:gd name="connsiteY12" fmla="*/ 318161 h 420875"/>
                <a:gd name="connsiteX13" fmla="*/ 1793727 w 1793727"/>
                <a:gd name="connsiteY13" fmla="*/ 295614 h 420875"/>
                <a:gd name="connsiteX14" fmla="*/ 1786211 w 1793727"/>
                <a:gd name="connsiteY14" fmla="*/ 273067 h 420875"/>
                <a:gd name="connsiteX15" fmla="*/ 1766169 w 1793727"/>
                <a:gd name="connsiteY15" fmla="*/ 240500 h 420875"/>
                <a:gd name="connsiteX16" fmla="*/ 1738612 w 1793727"/>
                <a:gd name="connsiteY16" fmla="*/ 212943 h 420875"/>
                <a:gd name="connsiteX17" fmla="*/ 1673477 w 1793727"/>
                <a:gd name="connsiteY17" fmla="*/ 137786 h 420875"/>
                <a:gd name="connsiteX18" fmla="*/ 1610847 w 1793727"/>
                <a:gd name="connsiteY18" fmla="*/ 77661 h 420875"/>
                <a:gd name="connsiteX19" fmla="*/ 1540701 w 1793727"/>
                <a:gd name="connsiteY19" fmla="*/ 22547 h 420875"/>
                <a:gd name="connsiteX20" fmla="*/ 1505628 w 1793727"/>
                <a:gd name="connsiteY20" fmla="*/ 0 h 420875"/>
                <a:gd name="connsiteX21" fmla="*/ 1483081 w 1793727"/>
                <a:gd name="connsiteY21" fmla="*/ 10021 h 420875"/>
                <a:gd name="connsiteX22" fmla="*/ 1420451 w 1793727"/>
                <a:gd name="connsiteY22" fmla="*/ 35073 h 420875"/>
                <a:gd name="connsiteX23" fmla="*/ 1337779 w 1793727"/>
                <a:gd name="connsiteY23" fmla="*/ 60125 h 420875"/>
                <a:gd name="connsiteX24" fmla="*/ 1247592 w 1793727"/>
                <a:gd name="connsiteY24" fmla="*/ 70146 h 420875"/>
                <a:gd name="connsiteX25" fmla="*/ 1099785 w 1793727"/>
                <a:gd name="connsiteY25" fmla="*/ 87682 h 420875"/>
                <a:gd name="connsiteX26" fmla="*/ 921915 w 1793727"/>
                <a:gd name="connsiteY26" fmla="*/ 112734 h 420875"/>
                <a:gd name="connsiteX27" fmla="*/ 751561 w 1793727"/>
                <a:gd name="connsiteY27" fmla="*/ 140292 h 420875"/>
                <a:gd name="connsiteX28" fmla="*/ 633817 w 1793727"/>
                <a:gd name="connsiteY28" fmla="*/ 162838 h 420875"/>
                <a:gd name="connsiteX29" fmla="*/ 511061 w 1793727"/>
                <a:gd name="connsiteY29" fmla="*/ 185385 h 420875"/>
                <a:gd name="connsiteX30" fmla="*/ 433400 w 1793727"/>
                <a:gd name="connsiteY30" fmla="*/ 197911 h 420875"/>
                <a:gd name="connsiteX31" fmla="*/ 360749 w 1793727"/>
                <a:gd name="connsiteY31" fmla="*/ 205427 h 420875"/>
                <a:gd name="connsiteX32" fmla="*/ 295614 w 1793727"/>
                <a:gd name="connsiteY32" fmla="*/ 205427 h 420875"/>
                <a:gd name="connsiteX33" fmla="*/ 255531 w 1793727"/>
                <a:gd name="connsiteY33" fmla="*/ 202922 h 420875"/>
                <a:gd name="connsiteX34" fmla="*/ 207932 w 1793727"/>
                <a:gd name="connsiteY34" fmla="*/ 192901 h 420875"/>
                <a:gd name="connsiteX35" fmla="*/ 167848 w 1793727"/>
                <a:gd name="connsiteY35" fmla="*/ 175364 h 420875"/>
                <a:gd name="connsiteX36" fmla="*/ 127765 w 1793727"/>
                <a:gd name="connsiteY36" fmla="*/ 152818 h 420875"/>
                <a:gd name="connsiteX37" fmla="*/ 87682 w 1793727"/>
                <a:gd name="connsiteY37" fmla="*/ 120250 h 420875"/>
                <a:gd name="connsiteX38" fmla="*/ 55114 w 1793727"/>
                <a:gd name="connsiteY38" fmla="*/ 90187 h 420875"/>
                <a:gd name="connsiteX39" fmla="*/ 27557 w 1793727"/>
                <a:gd name="connsiteY39" fmla="*/ 77661 h 420875"/>
                <a:gd name="connsiteX40" fmla="*/ 10020 w 1793727"/>
                <a:gd name="connsiteY40" fmla="*/ 77661 h 420875"/>
                <a:gd name="connsiteX41" fmla="*/ 0 w 1793727"/>
                <a:gd name="connsiteY41" fmla="*/ 85177 h 420875"/>
                <a:gd name="connsiteX42" fmla="*/ 0 w 1793727"/>
                <a:gd name="connsiteY42" fmla="*/ 110229 h 420875"/>
                <a:gd name="connsiteX43" fmla="*/ 17536 w 1793727"/>
                <a:gd name="connsiteY43" fmla="*/ 152818 h 420875"/>
                <a:gd name="connsiteX44" fmla="*/ 57619 w 1793727"/>
                <a:gd name="connsiteY44" fmla="*/ 217953 h 420875"/>
                <a:gd name="connsiteX45" fmla="*/ 95197 w 1793727"/>
                <a:gd name="connsiteY45" fmla="*/ 270562 h 420875"/>
                <a:gd name="connsiteX46" fmla="*/ 145301 w 1793727"/>
                <a:gd name="connsiteY46" fmla="*/ 323172 h 420875"/>
                <a:gd name="connsiteX47" fmla="*/ 187890 w 1793727"/>
                <a:gd name="connsiteY47" fmla="*/ 358244 h 420875"/>
                <a:gd name="connsiteX48" fmla="*/ 225468 w 1793727"/>
                <a:gd name="connsiteY48" fmla="*/ 383297 h 420875"/>
                <a:gd name="connsiteX49" fmla="*/ 260541 w 1793727"/>
                <a:gd name="connsiteY49" fmla="*/ 400833 h 420875"/>
                <a:gd name="connsiteX50" fmla="*/ 295614 w 1793727"/>
                <a:gd name="connsiteY50" fmla="*/ 415864 h 420875"/>
                <a:gd name="connsiteX51" fmla="*/ 320666 w 1793727"/>
                <a:gd name="connsiteY51" fmla="*/ 420875 h 420875"/>
                <a:gd name="connsiteX52" fmla="*/ 385801 w 1793727"/>
                <a:gd name="connsiteY52" fmla="*/ 398328 h 420875"/>
                <a:gd name="connsiteX53" fmla="*/ 538619 w 1793727"/>
                <a:gd name="connsiteY53" fmla="*/ 358244 h 420875"/>
                <a:gd name="connsiteX54" fmla="*/ 628806 w 1793727"/>
                <a:gd name="connsiteY54" fmla="*/ 335698 h 420875"/>
                <a:gd name="connsiteX55" fmla="*/ 774108 w 1793727"/>
                <a:gd name="connsiteY55" fmla="*/ 305635 h 420875"/>
                <a:gd name="connsiteX56" fmla="*/ 879327 w 1793727"/>
                <a:gd name="connsiteY56" fmla="*/ 288099 h 42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3727" h="420875">
                  <a:moveTo>
                    <a:pt x="879327" y="288099"/>
                  </a:moveTo>
                  <a:lnTo>
                    <a:pt x="1009597" y="265552"/>
                  </a:lnTo>
                  <a:lnTo>
                    <a:pt x="1147384" y="245510"/>
                  </a:lnTo>
                  <a:lnTo>
                    <a:pt x="1275149" y="230479"/>
                  </a:lnTo>
                  <a:lnTo>
                    <a:pt x="1332769" y="225469"/>
                  </a:lnTo>
                  <a:lnTo>
                    <a:pt x="1357821" y="225469"/>
                  </a:lnTo>
                  <a:lnTo>
                    <a:pt x="1385378" y="230479"/>
                  </a:lnTo>
                  <a:lnTo>
                    <a:pt x="1402915" y="237995"/>
                  </a:lnTo>
                  <a:lnTo>
                    <a:pt x="1698529" y="380791"/>
                  </a:lnTo>
                  <a:lnTo>
                    <a:pt x="1743623" y="363255"/>
                  </a:lnTo>
                  <a:lnTo>
                    <a:pt x="1768675" y="348224"/>
                  </a:lnTo>
                  <a:lnTo>
                    <a:pt x="1786211" y="328182"/>
                  </a:lnTo>
                  <a:lnTo>
                    <a:pt x="1791221" y="318161"/>
                  </a:lnTo>
                  <a:lnTo>
                    <a:pt x="1793727" y="295614"/>
                  </a:lnTo>
                  <a:lnTo>
                    <a:pt x="1786211" y="273067"/>
                  </a:lnTo>
                  <a:lnTo>
                    <a:pt x="1766169" y="240500"/>
                  </a:lnTo>
                  <a:lnTo>
                    <a:pt x="1738612" y="212943"/>
                  </a:lnTo>
                  <a:lnTo>
                    <a:pt x="1673477" y="137786"/>
                  </a:lnTo>
                  <a:lnTo>
                    <a:pt x="1610847" y="77661"/>
                  </a:lnTo>
                  <a:lnTo>
                    <a:pt x="1540701" y="22547"/>
                  </a:lnTo>
                  <a:lnTo>
                    <a:pt x="1505628" y="0"/>
                  </a:lnTo>
                  <a:lnTo>
                    <a:pt x="1483081" y="10021"/>
                  </a:lnTo>
                  <a:lnTo>
                    <a:pt x="1420451" y="35073"/>
                  </a:lnTo>
                  <a:lnTo>
                    <a:pt x="1337779" y="60125"/>
                  </a:lnTo>
                  <a:lnTo>
                    <a:pt x="1247592" y="70146"/>
                  </a:lnTo>
                  <a:lnTo>
                    <a:pt x="1099785" y="87682"/>
                  </a:lnTo>
                  <a:lnTo>
                    <a:pt x="921915" y="112734"/>
                  </a:lnTo>
                  <a:lnTo>
                    <a:pt x="751561" y="140292"/>
                  </a:lnTo>
                  <a:lnTo>
                    <a:pt x="633817" y="162838"/>
                  </a:lnTo>
                  <a:lnTo>
                    <a:pt x="511061" y="185385"/>
                  </a:lnTo>
                  <a:lnTo>
                    <a:pt x="433400" y="197911"/>
                  </a:lnTo>
                  <a:lnTo>
                    <a:pt x="360749" y="205427"/>
                  </a:lnTo>
                  <a:lnTo>
                    <a:pt x="295614" y="205427"/>
                  </a:lnTo>
                  <a:lnTo>
                    <a:pt x="255531" y="202922"/>
                  </a:lnTo>
                  <a:lnTo>
                    <a:pt x="207932" y="192901"/>
                  </a:lnTo>
                  <a:lnTo>
                    <a:pt x="167848" y="175364"/>
                  </a:lnTo>
                  <a:lnTo>
                    <a:pt x="127765" y="152818"/>
                  </a:lnTo>
                  <a:lnTo>
                    <a:pt x="87682" y="120250"/>
                  </a:lnTo>
                  <a:lnTo>
                    <a:pt x="55114" y="90187"/>
                  </a:lnTo>
                  <a:lnTo>
                    <a:pt x="27557" y="77661"/>
                  </a:lnTo>
                  <a:lnTo>
                    <a:pt x="10020" y="77661"/>
                  </a:lnTo>
                  <a:lnTo>
                    <a:pt x="0" y="85177"/>
                  </a:lnTo>
                  <a:lnTo>
                    <a:pt x="0" y="110229"/>
                  </a:lnTo>
                  <a:lnTo>
                    <a:pt x="17536" y="152818"/>
                  </a:lnTo>
                  <a:lnTo>
                    <a:pt x="57619" y="217953"/>
                  </a:lnTo>
                  <a:lnTo>
                    <a:pt x="95197" y="270562"/>
                  </a:lnTo>
                  <a:lnTo>
                    <a:pt x="145301" y="323172"/>
                  </a:lnTo>
                  <a:lnTo>
                    <a:pt x="187890" y="358244"/>
                  </a:lnTo>
                  <a:lnTo>
                    <a:pt x="225468" y="383297"/>
                  </a:lnTo>
                  <a:lnTo>
                    <a:pt x="260541" y="400833"/>
                  </a:lnTo>
                  <a:lnTo>
                    <a:pt x="295614" y="415864"/>
                  </a:lnTo>
                  <a:lnTo>
                    <a:pt x="320666" y="420875"/>
                  </a:lnTo>
                  <a:lnTo>
                    <a:pt x="385801" y="398328"/>
                  </a:lnTo>
                  <a:lnTo>
                    <a:pt x="538619" y="358244"/>
                  </a:lnTo>
                  <a:lnTo>
                    <a:pt x="628806" y="335698"/>
                  </a:lnTo>
                  <a:lnTo>
                    <a:pt x="774108" y="305635"/>
                  </a:lnTo>
                  <a:lnTo>
                    <a:pt x="879327" y="2880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9">
              <a:extLst>
                <a:ext uri="{FF2B5EF4-FFF2-40B4-BE49-F238E27FC236}">
                  <a16:creationId xmlns:a16="http://schemas.microsoft.com/office/drawing/2014/main" id="{A3C4B672-264F-440C-A19E-37F296B88827}"/>
                </a:ext>
              </a:extLst>
            </p:cNvPr>
            <p:cNvSpPr/>
            <p:nvPr/>
          </p:nvSpPr>
          <p:spPr>
            <a:xfrm>
              <a:off x="3233738" y="3074988"/>
              <a:ext cx="1181100" cy="704850"/>
            </a:xfrm>
            <a:custGeom>
              <a:avLst/>
              <a:gdLst>
                <a:gd name="connsiteX0" fmla="*/ 500062 w 1181100"/>
                <a:gd name="connsiteY0" fmla="*/ 121444 h 704850"/>
                <a:gd name="connsiteX1" fmla="*/ 419100 w 1181100"/>
                <a:gd name="connsiteY1" fmla="*/ 95250 h 704850"/>
                <a:gd name="connsiteX2" fmla="*/ 326231 w 1181100"/>
                <a:gd name="connsiteY2" fmla="*/ 69056 h 704850"/>
                <a:gd name="connsiteX3" fmla="*/ 233362 w 1181100"/>
                <a:gd name="connsiteY3" fmla="*/ 47625 h 704850"/>
                <a:gd name="connsiteX4" fmla="*/ 38100 w 1181100"/>
                <a:gd name="connsiteY4" fmla="*/ 0 h 704850"/>
                <a:gd name="connsiteX5" fmla="*/ 4762 w 1181100"/>
                <a:gd name="connsiteY5" fmla="*/ 47625 h 704850"/>
                <a:gd name="connsiteX6" fmla="*/ 0 w 1181100"/>
                <a:gd name="connsiteY6" fmla="*/ 111919 h 704850"/>
                <a:gd name="connsiteX7" fmla="*/ 16668 w 1181100"/>
                <a:gd name="connsiteY7" fmla="*/ 142875 h 704850"/>
                <a:gd name="connsiteX8" fmla="*/ 50006 w 1181100"/>
                <a:gd name="connsiteY8" fmla="*/ 147637 h 704850"/>
                <a:gd name="connsiteX9" fmla="*/ 109537 w 1181100"/>
                <a:gd name="connsiteY9" fmla="*/ 133350 h 704850"/>
                <a:gd name="connsiteX10" fmla="*/ 147637 w 1181100"/>
                <a:gd name="connsiteY10" fmla="*/ 138112 h 704850"/>
                <a:gd name="connsiteX11" fmla="*/ 238125 w 1181100"/>
                <a:gd name="connsiteY11" fmla="*/ 157162 h 704850"/>
                <a:gd name="connsiteX12" fmla="*/ 321468 w 1181100"/>
                <a:gd name="connsiteY12" fmla="*/ 180975 h 704850"/>
                <a:gd name="connsiteX13" fmla="*/ 376237 w 1181100"/>
                <a:gd name="connsiteY13" fmla="*/ 202406 h 704850"/>
                <a:gd name="connsiteX14" fmla="*/ 400050 w 1181100"/>
                <a:gd name="connsiteY14" fmla="*/ 221456 h 704850"/>
                <a:gd name="connsiteX15" fmla="*/ 445293 w 1181100"/>
                <a:gd name="connsiteY15" fmla="*/ 252412 h 704850"/>
                <a:gd name="connsiteX16" fmla="*/ 500062 w 1181100"/>
                <a:gd name="connsiteY16" fmla="*/ 283369 h 704850"/>
                <a:gd name="connsiteX17" fmla="*/ 571500 w 1181100"/>
                <a:gd name="connsiteY17" fmla="*/ 319087 h 704850"/>
                <a:gd name="connsiteX18" fmla="*/ 773906 w 1181100"/>
                <a:gd name="connsiteY18" fmla="*/ 454819 h 704850"/>
                <a:gd name="connsiteX19" fmla="*/ 838200 w 1181100"/>
                <a:gd name="connsiteY19" fmla="*/ 504825 h 704850"/>
                <a:gd name="connsiteX20" fmla="*/ 869156 w 1181100"/>
                <a:gd name="connsiteY20" fmla="*/ 538162 h 704850"/>
                <a:gd name="connsiteX21" fmla="*/ 907256 w 1181100"/>
                <a:gd name="connsiteY21" fmla="*/ 585787 h 704850"/>
                <a:gd name="connsiteX22" fmla="*/ 933450 w 1181100"/>
                <a:gd name="connsiteY22" fmla="*/ 621506 h 704850"/>
                <a:gd name="connsiteX23" fmla="*/ 964406 w 1181100"/>
                <a:gd name="connsiteY23" fmla="*/ 661987 h 704850"/>
                <a:gd name="connsiteX24" fmla="*/ 985837 w 1181100"/>
                <a:gd name="connsiteY24" fmla="*/ 681037 h 704850"/>
                <a:gd name="connsiteX25" fmla="*/ 1016793 w 1181100"/>
                <a:gd name="connsiteY25" fmla="*/ 697706 h 704850"/>
                <a:gd name="connsiteX26" fmla="*/ 1042987 w 1181100"/>
                <a:gd name="connsiteY26" fmla="*/ 704850 h 704850"/>
                <a:gd name="connsiteX27" fmla="*/ 1076325 w 1181100"/>
                <a:gd name="connsiteY27" fmla="*/ 704850 h 704850"/>
                <a:gd name="connsiteX28" fmla="*/ 1128712 w 1181100"/>
                <a:gd name="connsiteY28" fmla="*/ 692944 h 704850"/>
                <a:gd name="connsiteX29" fmla="*/ 1159668 w 1181100"/>
                <a:gd name="connsiteY29" fmla="*/ 676275 h 704850"/>
                <a:gd name="connsiteX30" fmla="*/ 1173956 w 1181100"/>
                <a:gd name="connsiteY30" fmla="*/ 661987 h 704850"/>
                <a:gd name="connsiteX31" fmla="*/ 1181100 w 1181100"/>
                <a:gd name="connsiteY31" fmla="*/ 642937 h 704850"/>
                <a:gd name="connsiteX32" fmla="*/ 1181100 w 1181100"/>
                <a:gd name="connsiteY32" fmla="*/ 611981 h 704850"/>
                <a:gd name="connsiteX33" fmla="*/ 1173956 w 1181100"/>
                <a:gd name="connsiteY33" fmla="*/ 569119 h 704850"/>
                <a:gd name="connsiteX34" fmla="*/ 1162050 w 1181100"/>
                <a:gd name="connsiteY34" fmla="*/ 535781 h 704850"/>
                <a:gd name="connsiteX35" fmla="*/ 1152525 w 1181100"/>
                <a:gd name="connsiteY35" fmla="*/ 509587 h 704850"/>
                <a:gd name="connsiteX36" fmla="*/ 1123950 w 1181100"/>
                <a:gd name="connsiteY36" fmla="*/ 461962 h 704850"/>
                <a:gd name="connsiteX37" fmla="*/ 1078706 w 1181100"/>
                <a:gd name="connsiteY37" fmla="*/ 402431 h 704850"/>
                <a:gd name="connsiteX38" fmla="*/ 1047750 w 1181100"/>
                <a:gd name="connsiteY38" fmla="*/ 366712 h 704850"/>
                <a:gd name="connsiteX39" fmla="*/ 1014412 w 1181100"/>
                <a:gd name="connsiteY39" fmla="*/ 333375 h 704850"/>
                <a:gd name="connsiteX40" fmla="*/ 983456 w 1181100"/>
                <a:gd name="connsiteY40" fmla="*/ 304800 h 704850"/>
                <a:gd name="connsiteX41" fmla="*/ 945356 w 1181100"/>
                <a:gd name="connsiteY41" fmla="*/ 276225 h 704850"/>
                <a:gd name="connsiteX42" fmla="*/ 912018 w 1181100"/>
                <a:gd name="connsiteY42" fmla="*/ 257175 h 704850"/>
                <a:gd name="connsiteX43" fmla="*/ 707231 w 1181100"/>
                <a:gd name="connsiteY43" fmla="*/ 190500 h 704850"/>
                <a:gd name="connsiteX44" fmla="*/ 500062 w 1181100"/>
                <a:gd name="connsiteY44" fmla="*/ 12144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81100" h="704850">
                  <a:moveTo>
                    <a:pt x="500062" y="121444"/>
                  </a:moveTo>
                  <a:lnTo>
                    <a:pt x="419100" y="95250"/>
                  </a:lnTo>
                  <a:lnTo>
                    <a:pt x="326231" y="69056"/>
                  </a:lnTo>
                  <a:lnTo>
                    <a:pt x="233362" y="47625"/>
                  </a:lnTo>
                  <a:lnTo>
                    <a:pt x="38100" y="0"/>
                  </a:lnTo>
                  <a:lnTo>
                    <a:pt x="4762" y="47625"/>
                  </a:lnTo>
                  <a:lnTo>
                    <a:pt x="0" y="111919"/>
                  </a:lnTo>
                  <a:lnTo>
                    <a:pt x="16668" y="142875"/>
                  </a:lnTo>
                  <a:lnTo>
                    <a:pt x="50006" y="147637"/>
                  </a:lnTo>
                  <a:lnTo>
                    <a:pt x="109537" y="133350"/>
                  </a:lnTo>
                  <a:lnTo>
                    <a:pt x="147637" y="138112"/>
                  </a:lnTo>
                  <a:lnTo>
                    <a:pt x="238125" y="157162"/>
                  </a:lnTo>
                  <a:lnTo>
                    <a:pt x="321468" y="180975"/>
                  </a:lnTo>
                  <a:lnTo>
                    <a:pt x="376237" y="202406"/>
                  </a:lnTo>
                  <a:lnTo>
                    <a:pt x="400050" y="221456"/>
                  </a:lnTo>
                  <a:lnTo>
                    <a:pt x="445293" y="252412"/>
                  </a:lnTo>
                  <a:lnTo>
                    <a:pt x="500062" y="283369"/>
                  </a:lnTo>
                  <a:lnTo>
                    <a:pt x="571500" y="319087"/>
                  </a:lnTo>
                  <a:lnTo>
                    <a:pt x="773906" y="454819"/>
                  </a:lnTo>
                  <a:lnTo>
                    <a:pt x="838200" y="504825"/>
                  </a:lnTo>
                  <a:lnTo>
                    <a:pt x="869156" y="538162"/>
                  </a:lnTo>
                  <a:lnTo>
                    <a:pt x="907256" y="585787"/>
                  </a:lnTo>
                  <a:lnTo>
                    <a:pt x="933450" y="621506"/>
                  </a:lnTo>
                  <a:lnTo>
                    <a:pt x="964406" y="661987"/>
                  </a:lnTo>
                  <a:lnTo>
                    <a:pt x="985837" y="681037"/>
                  </a:lnTo>
                  <a:lnTo>
                    <a:pt x="1016793" y="697706"/>
                  </a:lnTo>
                  <a:lnTo>
                    <a:pt x="1042987" y="704850"/>
                  </a:lnTo>
                  <a:lnTo>
                    <a:pt x="1076325" y="704850"/>
                  </a:lnTo>
                  <a:lnTo>
                    <a:pt x="1128712" y="692944"/>
                  </a:lnTo>
                  <a:lnTo>
                    <a:pt x="1159668" y="676275"/>
                  </a:lnTo>
                  <a:lnTo>
                    <a:pt x="1173956" y="661987"/>
                  </a:lnTo>
                  <a:lnTo>
                    <a:pt x="1181100" y="642937"/>
                  </a:lnTo>
                  <a:lnTo>
                    <a:pt x="1181100" y="611981"/>
                  </a:lnTo>
                  <a:lnTo>
                    <a:pt x="1173956" y="569119"/>
                  </a:lnTo>
                  <a:lnTo>
                    <a:pt x="1162050" y="535781"/>
                  </a:lnTo>
                  <a:lnTo>
                    <a:pt x="1152525" y="509587"/>
                  </a:lnTo>
                  <a:lnTo>
                    <a:pt x="1123950" y="461962"/>
                  </a:lnTo>
                  <a:lnTo>
                    <a:pt x="1078706" y="402431"/>
                  </a:lnTo>
                  <a:lnTo>
                    <a:pt x="1047750" y="366712"/>
                  </a:lnTo>
                  <a:lnTo>
                    <a:pt x="1014412" y="333375"/>
                  </a:lnTo>
                  <a:lnTo>
                    <a:pt x="983456" y="304800"/>
                  </a:lnTo>
                  <a:lnTo>
                    <a:pt x="945356" y="276225"/>
                  </a:lnTo>
                  <a:lnTo>
                    <a:pt x="912018" y="257175"/>
                  </a:lnTo>
                  <a:lnTo>
                    <a:pt x="707231" y="190500"/>
                  </a:lnTo>
                  <a:lnTo>
                    <a:pt x="500062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0">
              <a:extLst>
                <a:ext uri="{FF2B5EF4-FFF2-40B4-BE49-F238E27FC236}">
                  <a16:creationId xmlns:a16="http://schemas.microsoft.com/office/drawing/2014/main" id="{F531BDC0-800D-4F73-A424-AE4753284DBB}"/>
                </a:ext>
              </a:extLst>
            </p:cNvPr>
            <p:cNvSpPr/>
            <p:nvPr/>
          </p:nvSpPr>
          <p:spPr>
            <a:xfrm>
              <a:off x="2947988" y="2051050"/>
              <a:ext cx="1728787" cy="1931988"/>
            </a:xfrm>
            <a:custGeom>
              <a:avLst/>
              <a:gdLst>
                <a:gd name="connsiteX0" fmla="*/ 1665961 w 1728592"/>
                <a:gd name="connsiteY0" fmla="*/ 493526 h 1931514"/>
                <a:gd name="connsiteX1" fmla="*/ 1696024 w 1728592"/>
                <a:gd name="connsiteY1" fmla="*/ 405844 h 1931514"/>
                <a:gd name="connsiteX2" fmla="*/ 1716066 w 1728592"/>
                <a:gd name="connsiteY2" fmla="*/ 333193 h 1931514"/>
                <a:gd name="connsiteX3" fmla="*/ 1728592 w 1728592"/>
                <a:gd name="connsiteY3" fmla="*/ 273068 h 1931514"/>
                <a:gd name="connsiteX4" fmla="*/ 1713560 w 1728592"/>
                <a:gd name="connsiteY4" fmla="*/ 197912 h 1931514"/>
                <a:gd name="connsiteX5" fmla="*/ 1670972 w 1728592"/>
                <a:gd name="connsiteY5" fmla="*/ 157828 h 1931514"/>
                <a:gd name="connsiteX6" fmla="*/ 1620868 w 1728592"/>
                <a:gd name="connsiteY6" fmla="*/ 112735 h 1931514"/>
                <a:gd name="connsiteX7" fmla="*/ 1578279 w 1728592"/>
                <a:gd name="connsiteY7" fmla="*/ 82672 h 1931514"/>
                <a:gd name="connsiteX8" fmla="*/ 1545712 w 1728592"/>
                <a:gd name="connsiteY8" fmla="*/ 62630 h 1931514"/>
                <a:gd name="connsiteX9" fmla="*/ 1500618 w 1728592"/>
                <a:gd name="connsiteY9" fmla="*/ 45094 h 1931514"/>
                <a:gd name="connsiteX10" fmla="*/ 1442998 w 1728592"/>
                <a:gd name="connsiteY10" fmla="*/ 25052 h 1931514"/>
                <a:gd name="connsiteX11" fmla="*/ 1395399 w 1728592"/>
                <a:gd name="connsiteY11" fmla="*/ 15032 h 1931514"/>
                <a:gd name="connsiteX12" fmla="*/ 1372852 w 1728592"/>
                <a:gd name="connsiteY12" fmla="*/ 7516 h 1931514"/>
                <a:gd name="connsiteX13" fmla="*/ 1335274 w 1728592"/>
                <a:gd name="connsiteY13" fmla="*/ 0 h 1931514"/>
                <a:gd name="connsiteX14" fmla="*/ 1320243 w 1728592"/>
                <a:gd name="connsiteY14" fmla="*/ 7516 h 1931514"/>
                <a:gd name="connsiteX15" fmla="*/ 1315233 w 1728592"/>
                <a:gd name="connsiteY15" fmla="*/ 22547 h 1931514"/>
                <a:gd name="connsiteX16" fmla="*/ 1320243 w 1728592"/>
                <a:gd name="connsiteY16" fmla="*/ 50104 h 1931514"/>
                <a:gd name="connsiteX17" fmla="*/ 1332769 w 1728592"/>
                <a:gd name="connsiteY17" fmla="*/ 65136 h 1931514"/>
                <a:gd name="connsiteX18" fmla="*/ 1345295 w 1728592"/>
                <a:gd name="connsiteY18" fmla="*/ 72651 h 1931514"/>
                <a:gd name="connsiteX19" fmla="*/ 1370347 w 1728592"/>
                <a:gd name="connsiteY19" fmla="*/ 92693 h 1931514"/>
                <a:gd name="connsiteX20" fmla="*/ 1387884 w 1728592"/>
                <a:gd name="connsiteY20" fmla="*/ 112735 h 1931514"/>
                <a:gd name="connsiteX21" fmla="*/ 1405420 w 1728592"/>
                <a:gd name="connsiteY21" fmla="*/ 140292 h 1931514"/>
                <a:gd name="connsiteX22" fmla="*/ 1420451 w 1728592"/>
                <a:gd name="connsiteY22" fmla="*/ 182880 h 1931514"/>
                <a:gd name="connsiteX23" fmla="*/ 1427967 w 1728592"/>
                <a:gd name="connsiteY23" fmla="*/ 212943 h 1931514"/>
                <a:gd name="connsiteX24" fmla="*/ 1437988 w 1728592"/>
                <a:gd name="connsiteY24" fmla="*/ 270562 h 1931514"/>
                <a:gd name="connsiteX25" fmla="*/ 1430472 w 1728592"/>
                <a:gd name="connsiteY25" fmla="*/ 435906 h 1931514"/>
                <a:gd name="connsiteX26" fmla="*/ 1400410 w 1728592"/>
                <a:gd name="connsiteY26" fmla="*/ 548640 h 1931514"/>
                <a:gd name="connsiteX27" fmla="*/ 1362832 w 1728592"/>
                <a:gd name="connsiteY27" fmla="*/ 648849 h 1931514"/>
                <a:gd name="connsiteX28" fmla="*/ 1322748 w 1728592"/>
                <a:gd name="connsiteY28" fmla="*/ 746552 h 1931514"/>
                <a:gd name="connsiteX29" fmla="*/ 1270139 w 1728592"/>
                <a:gd name="connsiteY29" fmla="*/ 856781 h 1931514"/>
                <a:gd name="connsiteX30" fmla="*/ 1225045 w 1728592"/>
                <a:gd name="connsiteY30" fmla="*/ 936947 h 1931514"/>
                <a:gd name="connsiteX31" fmla="*/ 1162415 w 1728592"/>
                <a:gd name="connsiteY31" fmla="*/ 1034650 h 1931514"/>
                <a:gd name="connsiteX32" fmla="*/ 1089764 w 1728592"/>
                <a:gd name="connsiteY32" fmla="*/ 1134858 h 1931514"/>
                <a:gd name="connsiteX33" fmla="*/ 1004587 w 1728592"/>
                <a:gd name="connsiteY33" fmla="*/ 1235067 h 1931514"/>
                <a:gd name="connsiteX34" fmla="*/ 824212 w 1728592"/>
                <a:gd name="connsiteY34" fmla="*/ 1410431 h 1931514"/>
                <a:gd name="connsiteX35" fmla="*/ 746551 w 1728592"/>
                <a:gd name="connsiteY35" fmla="*/ 1478072 h 1931514"/>
                <a:gd name="connsiteX36" fmla="*/ 651353 w 1728592"/>
                <a:gd name="connsiteY36" fmla="*/ 1548217 h 1931514"/>
                <a:gd name="connsiteX37" fmla="*/ 556155 w 1728592"/>
                <a:gd name="connsiteY37" fmla="*/ 1613353 h 1931514"/>
                <a:gd name="connsiteX38" fmla="*/ 486010 w 1728592"/>
                <a:gd name="connsiteY38" fmla="*/ 1655941 h 1931514"/>
                <a:gd name="connsiteX39" fmla="*/ 380791 w 1728592"/>
                <a:gd name="connsiteY39" fmla="*/ 1711056 h 1931514"/>
                <a:gd name="connsiteX40" fmla="*/ 222963 w 1728592"/>
                <a:gd name="connsiteY40" fmla="*/ 1786212 h 1931514"/>
                <a:gd name="connsiteX41" fmla="*/ 82672 w 1728592"/>
                <a:gd name="connsiteY41" fmla="*/ 1848842 h 1931514"/>
                <a:gd name="connsiteX42" fmla="*/ 22547 w 1728592"/>
                <a:gd name="connsiteY42" fmla="*/ 1876399 h 1931514"/>
                <a:gd name="connsiteX43" fmla="*/ 10021 w 1728592"/>
                <a:gd name="connsiteY43" fmla="*/ 1891430 h 1931514"/>
                <a:gd name="connsiteX44" fmla="*/ 0 w 1728592"/>
                <a:gd name="connsiteY44" fmla="*/ 1911472 h 1931514"/>
                <a:gd name="connsiteX45" fmla="*/ 7515 w 1728592"/>
                <a:gd name="connsiteY45" fmla="*/ 1926503 h 1931514"/>
                <a:gd name="connsiteX46" fmla="*/ 30062 w 1728592"/>
                <a:gd name="connsiteY46" fmla="*/ 1931514 h 1931514"/>
                <a:gd name="connsiteX47" fmla="*/ 85177 w 1728592"/>
                <a:gd name="connsiteY47" fmla="*/ 1916482 h 1931514"/>
                <a:gd name="connsiteX48" fmla="*/ 263046 w 1728592"/>
                <a:gd name="connsiteY48" fmla="*/ 1863873 h 1931514"/>
                <a:gd name="connsiteX49" fmla="*/ 430895 w 1728592"/>
                <a:gd name="connsiteY49" fmla="*/ 1798738 h 1931514"/>
                <a:gd name="connsiteX50" fmla="*/ 583713 w 1728592"/>
                <a:gd name="connsiteY50" fmla="*/ 1733602 h 1931514"/>
                <a:gd name="connsiteX51" fmla="*/ 703963 w 1728592"/>
                <a:gd name="connsiteY51" fmla="*/ 1673478 h 1931514"/>
                <a:gd name="connsiteX52" fmla="*/ 856780 w 1728592"/>
                <a:gd name="connsiteY52" fmla="*/ 1585795 h 1931514"/>
                <a:gd name="connsiteX53" fmla="*/ 972020 w 1728592"/>
                <a:gd name="connsiteY53" fmla="*/ 1513144 h 1931514"/>
                <a:gd name="connsiteX54" fmla="*/ 1062207 w 1728592"/>
                <a:gd name="connsiteY54" fmla="*/ 1450514 h 1931514"/>
                <a:gd name="connsiteX55" fmla="*/ 1227551 w 1728592"/>
                <a:gd name="connsiteY55" fmla="*/ 1277655 h 1931514"/>
                <a:gd name="connsiteX56" fmla="*/ 1280160 w 1728592"/>
                <a:gd name="connsiteY56" fmla="*/ 1215025 h 1931514"/>
                <a:gd name="connsiteX57" fmla="*/ 1347800 w 1728592"/>
                <a:gd name="connsiteY57" fmla="*/ 1124838 h 1931514"/>
                <a:gd name="connsiteX58" fmla="*/ 1402915 w 1728592"/>
                <a:gd name="connsiteY58" fmla="*/ 1044671 h 1931514"/>
                <a:gd name="connsiteX59" fmla="*/ 1450514 w 1728592"/>
                <a:gd name="connsiteY59" fmla="*/ 969515 h 1931514"/>
                <a:gd name="connsiteX60" fmla="*/ 1503123 w 1728592"/>
                <a:gd name="connsiteY60" fmla="*/ 879327 h 1931514"/>
                <a:gd name="connsiteX61" fmla="*/ 1578279 w 1728592"/>
                <a:gd name="connsiteY61" fmla="*/ 724005 h 1931514"/>
                <a:gd name="connsiteX62" fmla="*/ 1620868 w 1728592"/>
                <a:gd name="connsiteY62" fmla="*/ 621291 h 1931514"/>
                <a:gd name="connsiteX63" fmla="*/ 1665961 w 1728592"/>
                <a:gd name="connsiteY63" fmla="*/ 4935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28592" h="1931514">
                  <a:moveTo>
                    <a:pt x="1665961" y="493526"/>
                  </a:moveTo>
                  <a:lnTo>
                    <a:pt x="1696024" y="405844"/>
                  </a:lnTo>
                  <a:lnTo>
                    <a:pt x="1716066" y="333193"/>
                  </a:lnTo>
                  <a:lnTo>
                    <a:pt x="1728592" y="273068"/>
                  </a:lnTo>
                  <a:lnTo>
                    <a:pt x="1713560" y="197912"/>
                  </a:lnTo>
                  <a:lnTo>
                    <a:pt x="1670972" y="157828"/>
                  </a:lnTo>
                  <a:lnTo>
                    <a:pt x="1620868" y="112735"/>
                  </a:lnTo>
                  <a:lnTo>
                    <a:pt x="1578279" y="82672"/>
                  </a:lnTo>
                  <a:lnTo>
                    <a:pt x="1545712" y="62630"/>
                  </a:lnTo>
                  <a:lnTo>
                    <a:pt x="1500618" y="45094"/>
                  </a:lnTo>
                  <a:lnTo>
                    <a:pt x="1442998" y="25052"/>
                  </a:lnTo>
                  <a:lnTo>
                    <a:pt x="1395399" y="15032"/>
                  </a:lnTo>
                  <a:lnTo>
                    <a:pt x="1372852" y="7516"/>
                  </a:lnTo>
                  <a:lnTo>
                    <a:pt x="1335274" y="0"/>
                  </a:lnTo>
                  <a:lnTo>
                    <a:pt x="1320243" y="7516"/>
                  </a:lnTo>
                  <a:lnTo>
                    <a:pt x="1315233" y="22547"/>
                  </a:lnTo>
                  <a:lnTo>
                    <a:pt x="1320243" y="50104"/>
                  </a:lnTo>
                  <a:lnTo>
                    <a:pt x="1332769" y="65136"/>
                  </a:lnTo>
                  <a:lnTo>
                    <a:pt x="1345295" y="72651"/>
                  </a:lnTo>
                  <a:lnTo>
                    <a:pt x="1370347" y="92693"/>
                  </a:lnTo>
                  <a:lnTo>
                    <a:pt x="1387884" y="112735"/>
                  </a:lnTo>
                  <a:lnTo>
                    <a:pt x="1405420" y="140292"/>
                  </a:lnTo>
                  <a:lnTo>
                    <a:pt x="1420451" y="182880"/>
                  </a:lnTo>
                  <a:lnTo>
                    <a:pt x="1427967" y="212943"/>
                  </a:lnTo>
                  <a:lnTo>
                    <a:pt x="1437988" y="270562"/>
                  </a:lnTo>
                  <a:lnTo>
                    <a:pt x="1430472" y="435906"/>
                  </a:lnTo>
                  <a:lnTo>
                    <a:pt x="1400410" y="548640"/>
                  </a:lnTo>
                  <a:lnTo>
                    <a:pt x="1362832" y="648849"/>
                  </a:lnTo>
                  <a:lnTo>
                    <a:pt x="1322748" y="746552"/>
                  </a:lnTo>
                  <a:lnTo>
                    <a:pt x="1270139" y="856781"/>
                  </a:lnTo>
                  <a:lnTo>
                    <a:pt x="1225045" y="936947"/>
                  </a:lnTo>
                  <a:lnTo>
                    <a:pt x="1162415" y="1034650"/>
                  </a:lnTo>
                  <a:lnTo>
                    <a:pt x="1089764" y="1134858"/>
                  </a:lnTo>
                  <a:lnTo>
                    <a:pt x="1004587" y="1235067"/>
                  </a:lnTo>
                  <a:lnTo>
                    <a:pt x="824212" y="1410431"/>
                  </a:lnTo>
                  <a:lnTo>
                    <a:pt x="746551" y="1478072"/>
                  </a:lnTo>
                  <a:lnTo>
                    <a:pt x="651353" y="1548217"/>
                  </a:lnTo>
                  <a:lnTo>
                    <a:pt x="556155" y="1613353"/>
                  </a:lnTo>
                  <a:lnTo>
                    <a:pt x="486010" y="1655941"/>
                  </a:lnTo>
                  <a:lnTo>
                    <a:pt x="380791" y="1711056"/>
                  </a:lnTo>
                  <a:lnTo>
                    <a:pt x="222963" y="1786212"/>
                  </a:lnTo>
                  <a:lnTo>
                    <a:pt x="82672" y="1848842"/>
                  </a:lnTo>
                  <a:lnTo>
                    <a:pt x="22547" y="1876399"/>
                  </a:lnTo>
                  <a:lnTo>
                    <a:pt x="10021" y="1891430"/>
                  </a:lnTo>
                  <a:lnTo>
                    <a:pt x="0" y="1911472"/>
                  </a:lnTo>
                  <a:lnTo>
                    <a:pt x="7515" y="1926503"/>
                  </a:lnTo>
                  <a:lnTo>
                    <a:pt x="30062" y="1931514"/>
                  </a:lnTo>
                  <a:lnTo>
                    <a:pt x="85177" y="1916482"/>
                  </a:lnTo>
                  <a:lnTo>
                    <a:pt x="263046" y="1863873"/>
                  </a:lnTo>
                  <a:lnTo>
                    <a:pt x="430895" y="1798738"/>
                  </a:lnTo>
                  <a:lnTo>
                    <a:pt x="583713" y="1733602"/>
                  </a:lnTo>
                  <a:lnTo>
                    <a:pt x="703963" y="1673478"/>
                  </a:lnTo>
                  <a:lnTo>
                    <a:pt x="856780" y="1585795"/>
                  </a:lnTo>
                  <a:lnTo>
                    <a:pt x="972020" y="1513144"/>
                  </a:lnTo>
                  <a:lnTo>
                    <a:pt x="1062207" y="1450514"/>
                  </a:lnTo>
                  <a:lnTo>
                    <a:pt x="1227551" y="1277655"/>
                  </a:lnTo>
                  <a:lnTo>
                    <a:pt x="1280160" y="1215025"/>
                  </a:lnTo>
                  <a:lnTo>
                    <a:pt x="1347800" y="1124838"/>
                  </a:lnTo>
                  <a:lnTo>
                    <a:pt x="1402915" y="1044671"/>
                  </a:lnTo>
                  <a:lnTo>
                    <a:pt x="1450514" y="969515"/>
                  </a:lnTo>
                  <a:lnTo>
                    <a:pt x="1503123" y="879327"/>
                  </a:lnTo>
                  <a:lnTo>
                    <a:pt x="1578279" y="724005"/>
                  </a:lnTo>
                  <a:lnTo>
                    <a:pt x="1620868" y="621291"/>
                  </a:lnTo>
                  <a:lnTo>
                    <a:pt x="1665961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8">
              <a:extLst>
                <a:ext uri="{FF2B5EF4-FFF2-40B4-BE49-F238E27FC236}">
                  <a16:creationId xmlns:a16="http://schemas.microsoft.com/office/drawing/2014/main" id="{870E0914-8638-4D79-A6AE-F8B9BA54C414}"/>
                </a:ext>
              </a:extLst>
            </p:cNvPr>
            <p:cNvSpPr/>
            <p:nvPr/>
          </p:nvSpPr>
          <p:spPr>
            <a:xfrm>
              <a:off x="2733675" y="2143125"/>
              <a:ext cx="2243138" cy="852488"/>
            </a:xfrm>
            <a:custGeom>
              <a:avLst/>
              <a:gdLst>
                <a:gd name="connsiteX0" fmla="*/ 1283494 w 2243138"/>
                <a:gd name="connsiteY0" fmla="*/ 471488 h 852488"/>
                <a:gd name="connsiteX1" fmla="*/ 1545431 w 2243138"/>
                <a:gd name="connsiteY1" fmla="*/ 369094 h 852488"/>
                <a:gd name="connsiteX2" fmla="*/ 1683544 w 2243138"/>
                <a:gd name="connsiteY2" fmla="*/ 314325 h 852488"/>
                <a:gd name="connsiteX3" fmla="*/ 2031206 w 2243138"/>
                <a:gd name="connsiteY3" fmla="*/ 150019 h 852488"/>
                <a:gd name="connsiteX4" fmla="*/ 2166938 w 2243138"/>
                <a:gd name="connsiteY4" fmla="*/ 80963 h 852488"/>
                <a:gd name="connsiteX5" fmla="*/ 2216944 w 2243138"/>
                <a:gd name="connsiteY5" fmla="*/ 54769 h 852488"/>
                <a:gd name="connsiteX6" fmla="*/ 2226469 w 2243138"/>
                <a:gd name="connsiteY6" fmla="*/ 45244 h 852488"/>
                <a:gd name="connsiteX7" fmla="*/ 2240756 w 2243138"/>
                <a:gd name="connsiteY7" fmla="*/ 26194 h 852488"/>
                <a:gd name="connsiteX8" fmla="*/ 2243138 w 2243138"/>
                <a:gd name="connsiteY8" fmla="*/ 9525 h 852488"/>
                <a:gd name="connsiteX9" fmla="*/ 2226469 w 2243138"/>
                <a:gd name="connsiteY9" fmla="*/ 0 h 852488"/>
                <a:gd name="connsiteX10" fmla="*/ 2200275 w 2243138"/>
                <a:gd name="connsiteY10" fmla="*/ 2381 h 852488"/>
                <a:gd name="connsiteX11" fmla="*/ 2128838 w 2243138"/>
                <a:gd name="connsiteY11" fmla="*/ 28575 h 852488"/>
                <a:gd name="connsiteX12" fmla="*/ 1981200 w 2243138"/>
                <a:gd name="connsiteY12" fmla="*/ 83344 h 852488"/>
                <a:gd name="connsiteX13" fmla="*/ 1895475 w 2243138"/>
                <a:gd name="connsiteY13" fmla="*/ 111919 h 852488"/>
                <a:gd name="connsiteX14" fmla="*/ 1643063 w 2243138"/>
                <a:gd name="connsiteY14" fmla="*/ 176213 h 852488"/>
                <a:gd name="connsiteX15" fmla="*/ 1435894 w 2243138"/>
                <a:gd name="connsiteY15" fmla="*/ 238125 h 852488"/>
                <a:gd name="connsiteX16" fmla="*/ 1107281 w 2243138"/>
                <a:gd name="connsiteY16" fmla="*/ 338138 h 852488"/>
                <a:gd name="connsiteX17" fmla="*/ 797719 w 2243138"/>
                <a:gd name="connsiteY17" fmla="*/ 423863 h 852488"/>
                <a:gd name="connsiteX18" fmla="*/ 626269 w 2243138"/>
                <a:gd name="connsiteY18" fmla="*/ 471488 h 852488"/>
                <a:gd name="connsiteX19" fmla="*/ 500063 w 2243138"/>
                <a:gd name="connsiteY19" fmla="*/ 504825 h 852488"/>
                <a:gd name="connsiteX20" fmla="*/ 383381 w 2243138"/>
                <a:gd name="connsiteY20" fmla="*/ 531019 h 852488"/>
                <a:gd name="connsiteX21" fmla="*/ 297656 w 2243138"/>
                <a:gd name="connsiteY21" fmla="*/ 547688 h 852488"/>
                <a:gd name="connsiteX22" fmla="*/ 247650 w 2243138"/>
                <a:gd name="connsiteY22" fmla="*/ 550069 h 852488"/>
                <a:gd name="connsiteX23" fmla="*/ 200025 w 2243138"/>
                <a:gd name="connsiteY23" fmla="*/ 547688 h 852488"/>
                <a:gd name="connsiteX24" fmla="*/ 157163 w 2243138"/>
                <a:gd name="connsiteY24" fmla="*/ 533400 h 852488"/>
                <a:gd name="connsiteX25" fmla="*/ 119063 w 2243138"/>
                <a:gd name="connsiteY25" fmla="*/ 514350 h 852488"/>
                <a:gd name="connsiteX26" fmla="*/ 92869 w 2243138"/>
                <a:gd name="connsiteY26" fmla="*/ 490538 h 852488"/>
                <a:gd name="connsiteX27" fmla="*/ 71438 w 2243138"/>
                <a:gd name="connsiteY27" fmla="*/ 464344 h 852488"/>
                <a:gd name="connsiteX28" fmla="*/ 57150 w 2243138"/>
                <a:gd name="connsiteY28" fmla="*/ 452438 h 852488"/>
                <a:gd name="connsiteX29" fmla="*/ 42863 w 2243138"/>
                <a:gd name="connsiteY29" fmla="*/ 445294 h 852488"/>
                <a:gd name="connsiteX30" fmla="*/ 28575 w 2243138"/>
                <a:gd name="connsiteY30" fmla="*/ 447675 h 852488"/>
                <a:gd name="connsiteX31" fmla="*/ 11906 w 2243138"/>
                <a:gd name="connsiteY31" fmla="*/ 461963 h 852488"/>
                <a:gd name="connsiteX32" fmla="*/ 4763 w 2243138"/>
                <a:gd name="connsiteY32" fmla="*/ 495300 h 852488"/>
                <a:gd name="connsiteX33" fmla="*/ 0 w 2243138"/>
                <a:gd name="connsiteY33" fmla="*/ 545306 h 852488"/>
                <a:gd name="connsiteX34" fmla="*/ 0 w 2243138"/>
                <a:gd name="connsiteY34" fmla="*/ 592931 h 852488"/>
                <a:gd name="connsiteX35" fmla="*/ 9525 w 2243138"/>
                <a:gd name="connsiteY35" fmla="*/ 640556 h 852488"/>
                <a:gd name="connsiteX36" fmla="*/ 35719 w 2243138"/>
                <a:gd name="connsiteY36" fmla="*/ 695325 h 852488"/>
                <a:gd name="connsiteX37" fmla="*/ 69056 w 2243138"/>
                <a:gd name="connsiteY37" fmla="*/ 747713 h 852488"/>
                <a:gd name="connsiteX38" fmla="*/ 92869 w 2243138"/>
                <a:gd name="connsiteY38" fmla="*/ 776288 h 852488"/>
                <a:gd name="connsiteX39" fmla="*/ 126206 w 2243138"/>
                <a:gd name="connsiteY39" fmla="*/ 807244 h 852488"/>
                <a:gd name="connsiteX40" fmla="*/ 154781 w 2243138"/>
                <a:gd name="connsiteY40" fmla="*/ 828675 h 852488"/>
                <a:gd name="connsiteX41" fmla="*/ 190500 w 2243138"/>
                <a:gd name="connsiteY41" fmla="*/ 847725 h 852488"/>
                <a:gd name="connsiteX42" fmla="*/ 214313 w 2243138"/>
                <a:gd name="connsiteY42" fmla="*/ 852488 h 852488"/>
                <a:gd name="connsiteX43" fmla="*/ 250031 w 2243138"/>
                <a:gd name="connsiteY43" fmla="*/ 852488 h 852488"/>
                <a:gd name="connsiteX44" fmla="*/ 271463 w 2243138"/>
                <a:gd name="connsiteY44" fmla="*/ 840581 h 852488"/>
                <a:gd name="connsiteX45" fmla="*/ 350044 w 2243138"/>
                <a:gd name="connsiteY45" fmla="*/ 807244 h 852488"/>
                <a:gd name="connsiteX46" fmla="*/ 626269 w 2243138"/>
                <a:gd name="connsiteY46" fmla="*/ 695325 h 852488"/>
                <a:gd name="connsiteX47" fmla="*/ 731044 w 2243138"/>
                <a:gd name="connsiteY47" fmla="*/ 654844 h 852488"/>
                <a:gd name="connsiteX48" fmla="*/ 962025 w 2243138"/>
                <a:gd name="connsiteY48" fmla="*/ 597694 h 852488"/>
                <a:gd name="connsiteX49" fmla="*/ 1283494 w 2243138"/>
                <a:gd name="connsiteY49" fmla="*/ 4714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3138" h="852488">
                  <a:moveTo>
                    <a:pt x="1283494" y="471488"/>
                  </a:moveTo>
                  <a:lnTo>
                    <a:pt x="1545431" y="369094"/>
                  </a:lnTo>
                  <a:lnTo>
                    <a:pt x="1683544" y="314325"/>
                  </a:lnTo>
                  <a:lnTo>
                    <a:pt x="2031206" y="150019"/>
                  </a:lnTo>
                  <a:lnTo>
                    <a:pt x="2166938" y="80963"/>
                  </a:lnTo>
                  <a:lnTo>
                    <a:pt x="2216944" y="54769"/>
                  </a:lnTo>
                  <a:lnTo>
                    <a:pt x="2226469" y="45244"/>
                  </a:lnTo>
                  <a:lnTo>
                    <a:pt x="2240756" y="26194"/>
                  </a:lnTo>
                  <a:lnTo>
                    <a:pt x="2243138" y="9525"/>
                  </a:lnTo>
                  <a:lnTo>
                    <a:pt x="2226469" y="0"/>
                  </a:lnTo>
                  <a:lnTo>
                    <a:pt x="2200275" y="2381"/>
                  </a:lnTo>
                  <a:lnTo>
                    <a:pt x="2128838" y="28575"/>
                  </a:lnTo>
                  <a:lnTo>
                    <a:pt x="1981200" y="83344"/>
                  </a:lnTo>
                  <a:lnTo>
                    <a:pt x="1895475" y="111919"/>
                  </a:lnTo>
                  <a:lnTo>
                    <a:pt x="1643063" y="176213"/>
                  </a:lnTo>
                  <a:lnTo>
                    <a:pt x="1435894" y="238125"/>
                  </a:lnTo>
                  <a:lnTo>
                    <a:pt x="1107281" y="338138"/>
                  </a:lnTo>
                  <a:lnTo>
                    <a:pt x="797719" y="423863"/>
                  </a:lnTo>
                  <a:lnTo>
                    <a:pt x="626269" y="471488"/>
                  </a:lnTo>
                  <a:lnTo>
                    <a:pt x="500063" y="504825"/>
                  </a:lnTo>
                  <a:lnTo>
                    <a:pt x="383381" y="531019"/>
                  </a:lnTo>
                  <a:lnTo>
                    <a:pt x="297656" y="547688"/>
                  </a:lnTo>
                  <a:lnTo>
                    <a:pt x="247650" y="550069"/>
                  </a:lnTo>
                  <a:lnTo>
                    <a:pt x="200025" y="547688"/>
                  </a:lnTo>
                  <a:lnTo>
                    <a:pt x="157163" y="533400"/>
                  </a:lnTo>
                  <a:lnTo>
                    <a:pt x="119063" y="514350"/>
                  </a:lnTo>
                  <a:lnTo>
                    <a:pt x="92869" y="490538"/>
                  </a:lnTo>
                  <a:lnTo>
                    <a:pt x="71438" y="464344"/>
                  </a:lnTo>
                  <a:lnTo>
                    <a:pt x="57150" y="452438"/>
                  </a:lnTo>
                  <a:lnTo>
                    <a:pt x="42863" y="445294"/>
                  </a:lnTo>
                  <a:lnTo>
                    <a:pt x="28575" y="447675"/>
                  </a:lnTo>
                  <a:lnTo>
                    <a:pt x="11906" y="461963"/>
                  </a:lnTo>
                  <a:lnTo>
                    <a:pt x="4763" y="495300"/>
                  </a:lnTo>
                  <a:lnTo>
                    <a:pt x="0" y="545306"/>
                  </a:lnTo>
                  <a:lnTo>
                    <a:pt x="0" y="592931"/>
                  </a:lnTo>
                  <a:lnTo>
                    <a:pt x="9525" y="640556"/>
                  </a:lnTo>
                  <a:lnTo>
                    <a:pt x="35719" y="695325"/>
                  </a:lnTo>
                  <a:lnTo>
                    <a:pt x="69056" y="747713"/>
                  </a:lnTo>
                  <a:lnTo>
                    <a:pt x="92869" y="776288"/>
                  </a:lnTo>
                  <a:lnTo>
                    <a:pt x="126206" y="807244"/>
                  </a:lnTo>
                  <a:lnTo>
                    <a:pt x="154781" y="828675"/>
                  </a:lnTo>
                  <a:lnTo>
                    <a:pt x="190500" y="847725"/>
                  </a:lnTo>
                  <a:lnTo>
                    <a:pt x="214313" y="852488"/>
                  </a:lnTo>
                  <a:lnTo>
                    <a:pt x="250031" y="852488"/>
                  </a:lnTo>
                  <a:lnTo>
                    <a:pt x="271463" y="840581"/>
                  </a:lnTo>
                  <a:lnTo>
                    <a:pt x="350044" y="807244"/>
                  </a:lnTo>
                  <a:lnTo>
                    <a:pt x="626269" y="695325"/>
                  </a:lnTo>
                  <a:lnTo>
                    <a:pt x="731044" y="654844"/>
                  </a:lnTo>
                  <a:lnTo>
                    <a:pt x="962025" y="597694"/>
                  </a:lnTo>
                  <a:lnTo>
                    <a:pt x="1283494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2">
              <a:extLst>
                <a:ext uri="{FF2B5EF4-FFF2-40B4-BE49-F238E27FC236}">
                  <a16:creationId xmlns:a16="http://schemas.microsoft.com/office/drawing/2014/main" id="{7BDA4453-73F7-4519-80BC-393F79F1631F}"/>
                </a:ext>
              </a:extLst>
            </p:cNvPr>
            <p:cNvSpPr/>
            <p:nvPr/>
          </p:nvSpPr>
          <p:spPr>
            <a:xfrm>
              <a:off x="4710113" y="1997075"/>
              <a:ext cx="2051050" cy="1708150"/>
            </a:xfrm>
            <a:custGeom>
              <a:avLst/>
              <a:gdLst>
                <a:gd name="connsiteX0" fmla="*/ 1523165 w 2051764"/>
                <a:gd name="connsiteY0" fmla="*/ 458452 h 1708550"/>
                <a:gd name="connsiteX1" fmla="*/ 1598321 w 2051764"/>
                <a:gd name="connsiteY1" fmla="*/ 333192 h 1708550"/>
                <a:gd name="connsiteX2" fmla="*/ 1660952 w 2051764"/>
                <a:gd name="connsiteY2" fmla="*/ 215447 h 1708550"/>
                <a:gd name="connsiteX3" fmla="*/ 1703540 w 2051764"/>
                <a:gd name="connsiteY3" fmla="*/ 130270 h 1708550"/>
                <a:gd name="connsiteX4" fmla="*/ 1711056 w 2051764"/>
                <a:gd name="connsiteY4" fmla="*/ 105218 h 1708550"/>
                <a:gd name="connsiteX5" fmla="*/ 1711056 w 2051764"/>
                <a:gd name="connsiteY5" fmla="*/ 80166 h 1708550"/>
                <a:gd name="connsiteX6" fmla="*/ 1708550 w 2051764"/>
                <a:gd name="connsiteY6" fmla="*/ 47599 h 1708550"/>
                <a:gd name="connsiteX7" fmla="*/ 1693519 w 2051764"/>
                <a:gd name="connsiteY7" fmla="*/ 17536 h 1708550"/>
                <a:gd name="connsiteX8" fmla="*/ 1633394 w 2051764"/>
                <a:gd name="connsiteY8" fmla="*/ 0 h 1708550"/>
                <a:gd name="connsiteX9" fmla="*/ 2051764 w 2051764"/>
                <a:gd name="connsiteY9" fmla="*/ 137786 h 1708550"/>
                <a:gd name="connsiteX10" fmla="*/ 1996649 w 2051764"/>
                <a:gd name="connsiteY10" fmla="*/ 165343 h 1708550"/>
                <a:gd name="connsiteX11" fmla="*/ 1964081 w 2051764"/>
                <a:gd name="connsiteY11" fmla="*/ 217953 h 1708550"/>
                <a:gd name="connsiteX12" fmla="*/ 1888925 w 2051764"/>
                <a:gd name="connsiteY12" fmla="*/ 333192 h 1708550"/>
                <a:gd name="connsiteX13" fmla="*/ 1798738 w 2051764"/>
                <a:gd name="connsiteY13" fmla="*/ 470978 h 1708550"/>
                <a:gd name="connsiteX14" fmla="*/ 1693519 w 2051764"/>
                <a:gd name="connsiteY14" fmla="*/ 616280 h 1708550"/>
                <a:gd name="connsiteX15" fmla="*/ 1605837 w 2051764"/>
                <a:gd name="connsiteY15" fmla="*/ 731520 h 1708550"/>
                <a:gd name="connsiteX16" fmla="*/ 1503124 w 2051764"/>
                <a:gd name="connsiteY16" fmla="*/ 854275 h 1708550"/>
                <a:gd name="connsiteX17" fmla="*/ 1425462 w 2051764"/>
                <a:gd name="connsiteY17" fmla="*/ 939452 h 1708550"/>
                <a:gd name="connsiteX18" fmla="*/ 1322749 w 2051764"/>
                <a:gd name="connsiteY18" fmla="*/ 1039660 h 1708550"/>
                <a:gd name="connsiteX19" fmla="*/ 1192478 w 2051764"/>
                <a:gd name="connsiteY19" fmla="*/ 1152394 h 1708550"/>
                <a:gd name="connsiteX20" fmla="*/ 1064713 w 2051764"/>
                <a:gd name="connsiteY20" fmla="*/ 1235066 h 1708550"/>
                <a:gd name="connsiteX21" fmla="*/ 949473 w 2051764"/>
                <a:gd name="connsiteY21" fmla="*/ 1307717 h 1708550"/>
                <a:gd name="connsiteX22" fmla="*/ 796656 w 2051764"/>
                <a:gd name="connsiteY22" fmla="*/ 1397904 h 1708550"/>
                <a:gd name="connsiteX23" fmla="*/ 696447 w 2051764"/>
                <a:gd name="connsiteY23" fmla="*/ 1458029 h 1708550"/>
                <a:gd name="connsiteX24" fmla="*/ 621291 w 2051764"/>
                <a:gd name="connsiteY24" fmla="*/ 1500618 h 1708550"/>
                <a:gd name="connsiteX25" fmla="*/ 563672 w 2051764"/>
                <a:gd name="connsiteY25" fmla="*/ 1528175 h 1708550"/>
                <a:gd name="connsiteX26" fmla="*/ 483505 w 2051764"/>
                <a:gd name="connsiteY26" fmla="*/ 1560743 h 1708550"/>
                <a:gd name="connsiteX27" fmla="*/ 413359 w 2051764"/>
                <a:gd name="connsiteY27" fmla="*/ 1588300 h 1708550"/>
                <a:gd name="connsiteX28" fmla="*/ 313151 w 2051764"/>
                <a:gd name="connsiteY28" fmla="*/ 1625878 h 1708550"/>
                <a:gd name="connsiteX29" fmla="*/ 187891 w 2051764"/>
                <a:gd name="connsiteY29" fmla="*/ 1665961 h 1708550"/>
                <a:gd name="connsiteX30" fmla="*/ 117745 w 2051764"/>
                <a:gd name="connsiteY30" fmla="*/ 1683498 h 1708550"/>
                <a:gd name="connsiteX31" fmla="*/ 0 w 2051764"/>
                <a:gd name="connsiteY31" fmla="*/ 1708550 h 1708550"/>
                <a:gd name="connsiteX32" fmla="*/ 0 w 2051764"/>
                <a:gd name="connsiteY32" fmla="*/ 1696024 h 1708550"/>
                <a:gd name="connsiteX33" fmla="*/ 7516 w 2051764"/>
                <a:gd name="connsiteY33" fmla="*/ 1680993 h 1708550"/>
                <a:gd name="connsiteX34" fmla="*/ 50104 w 2051764"/>
                <a:gd name="connsiteY34" fmla="*/ 1660951 h 1708550"/>
                <a:gd name="connsiteX35" fmla="*/ 197912 w 2051764"/>
                <a:gd name="connsiteY35" fmla="*/ 1588300 h 1708550"/>
                <a:gd name="connsiteX36" fmla="*/ 390812 w 2051764"/>
                <a:gd name="connsiteY36" fmla="*/ 1483081 h 1708550"/>
                <a:gd name="connsiteX37" fmla="*/ 586218 w 2051764"/>
                <a:gd name="connsiteY37" fmla="*/ 1367842 h 1708550"/>
                <a:gd name="connsiteX38" fmla="*/ 744046 w 2051764"/>
                <a:gd name="connsiteY38" fmla="*/ 1265129 h 1708550"/>
                <a:gd name="connsiteX39" fmla="*/ 861791 w 2051764"/>
                <a:gd name="connsiteY39" fmla="*/ 1184962 h 1708550"/>
                <a:gd name="connsiteX40" fmla="*/ 1012103 w 2051764"/>
                <a:gd name="connsiteY40" fmla="*/ 1069723 h 1708550"/>
                <a:gd name="connsiteX41" fmla="*/ 1077239 w 2051764"/>
                <a:gd name="connsiteY41" fmla="*/ 1019618 h 1708550"/>
                <a:gd name="connsiteX42" fmla="*/ 1197489 w 2051764"/>
                <a:gd name="connsiteY42" fmla="*/ 901874 h 1708550"/>
                <a:gd name="connsiteX43" fmla="*/ 1307718 w 2051764"/>
                <a:gd name="connsiteY43" fmla="*/ 766593 h 1708550"/>
                <a:gd name="connsiteX44" fmla="*/ 1402915 w 2051764"/>
                <a:gd name="connsiteY44" fmla="*/ 636322 h 1708550"/>
                <a:gd name="connsiteX45" fmla="*/ 1523165 w 2051764"/>
                <a:gd name="connsiteY45" fmla="*/ 458452 h 170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1764" h="1708550">
                  <a:moveTo>
                    <a:pt x="1523165" y="458452"/>
                  </a:moveTo>
                  <a:lnTo>
                    <a:pt x="1598321" y="333192"/>
                  </a:lnTo>
                  <a:lnTo>
                    <a:pt x="1660952" y="215447"/>
                  </a:lnTo>
                  <a:lnTo>
                    <a:pt x="1703540" y="130270"/>
                  </a:lnTo>
                  <a:lnTo>
                    <a:pt x="1711056" y="105218"/>
                  </a:lnTo>
                  <a:lnTo>
                    <a:pt x="1711056" y="80166"/>
                  </a:lnTo>
                  <a:lnTo>
                    <a:pt x="1708550" y="47599"/>
                  </a:lnTo>
                  <a:lnTo>
                    <a:pt x="1693519" y="17536"/>
                  </a:lnTo>
                  <a:lnTo>
                    <a:pt x="1633394" y="0"/>
                  </a:lnTo>
                  <a:lnTo>
                    <a:pt x="2051764" y="137786"/>
                  </a:lnTo>
                  <a:lnTo>
                    <a:pt x="1996649" y="165343"/>
                  </a:lnTo>
                  <a:lnTo>
                    <a:pt x="1964081" y="217953"/>
                  </a:lnTo>
                  <a:lnTo>
                    <a:pt x="1888925" y="333192"/>
                  </a:lnTo>
                  <a:lnTo>
                    <a:pt x="1798738" y="470978"/>
                  </a:lnTo>
                  <a:lnTo>
                    <a:pt x="1693519" y="616280"/>
                  </a:lnTo>
                  <a:lnTo>
                    <a:pt x="1605837" y="731520"/>
                  </a:lnTo>
                  <a:lnTo>
                    <a:pt x="1503124" y="854275"/>
                  </a:lnTo>
                  <a:lnTo>
                    <a:pt x="1425462" y="939452"/>
                  </a:lnTo>
                  <a:lnTo>
                    <a:pt x="1322749" y="1039660"/>
                  </a:lnTo>
                  <a:lnTo>
                    <a:pt x="1192478" y="1152394"/>
                  </a:lnTo>
                  <a:lnTo>
                    <a:pt x="1064713" y="1235066"/>
                  </a:lnTo>
                  <a:lnTo>
                    <a:pt x="949473" y="1307717"/>
                  </a:lnTo>
                  <a:lnTo>
                    <a:pt x="796656" y="1397904"/>
                  </a:lnTo>
                  <a:lnTo>
                    <a:pt x="696447" y="1458029"/>
                  </a:lnTo>
                  <a:lnTo>
                    <a:pt x="621291" y="1500618"/>
                  </a:lnTo>
                  <a:lnTo>
                    <a:pt x="563672" y="1528175"/>
                  </a:lnTo>
                  <a:lnTo>
                    <a:pt x="483505" y="1560743"/>
                  </a:lnTo>
                  <a:lnTo>
                    <a:pt x="413359" y="1588300"/>
                  </a:lnTo>
                  <a:lnTo>
                    <a:pt x="313151" y="1625878"/>
                  </a:lnTo>
                  <a:lnTo>
                    <a:pt x="187891" y="1665961"/>
                  </a:lnTo>
                  <a:lnTo>
                    <a:pt x="117745" y="1683498"/>
                  </a:lnTo>
                  <a:lnTo>
                    <a:pt x="0" y="1708550"/>
                  </a:lnTo>
                  <a:lnTo>
                    <a:pt x="0" y="1696024"/>
                  </a:lnTo>
                  <a:lnTo>
                    <a:pt x="7516" y="1680993"/>
                  </a:lnTo>
                  <a:lnTo>
                    <a:pt x="50104" y="1660951"/>
                  </a:lnTo>
                  <a:lnTo>
                    <a:pt x="197912" y="1588300"/>
                  </a:lnTo>
                  <a:lnTo>
                    <a:pt x="390812" y="1483081"/>
                  </a:lnTo>
                  <a:lnTo>
                    <a:pt x="586218" y="1367842"/>
                  </a:lnTo>
                  <a:lnTo>
                    <a:pt x="744046" y="1265129"/>
                  </a:lnTo>
                  <a:lnTo>
                    <a:pt x="861791" y="1184962"/>
                  </a:lnTo>
                  <a:lnTo>
                    <a:pt x="1012103" y="1069723"/>
                  </a:lnTo>
                  <a:lnTo>
                    <a:pt x="1077239" y="1019618"/>
                  </a:lnTo>
                  <a:lnTo>
                    <a:pt x="1197489" y="901874"/>
                  </a:lnTo>
                  <a:lnTo>
                    <a:pt x="1307718" y="766593"/>
                  </a:lnTo>
                  <a:lnTo>
                    <a:pt x="1402915" y="636322"/>
                  </a:lnTo>
                  <a:lnTo>
                    <a:pt x="1523165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3">
              <a:extLst>
                <a:ext uri="{FF2B5EF4-FFF2-40B4-BE49-F238E27FC236}">
                  <a16:creationId xmlns:a16="http://schemas.microsoft.com/office/drawing/2014/main" id="{A3E98338-3C45-429F-BB0D-53CAA63757CA}"/>
                </a:ext>
              </a:extLst>
            </p:cNvPr>
            <p:cNvSpPr/>
            <p:nvPr/>
          </p:nvSpPr>
          <p:spPr>
            <a:xfrm>
              <a:off x="5122863" y="2360613"/>
              <a:ext cx="2112962" cy="1452562"/>
            </a:xfrm>
            <a:custGeom>
              <a:avLst/>
              <a:gdLst>
                <a:gd name="connsiteX0" fmla="*/ 553651 w 2111888"/>
                <a:gd name="connsiteY0" fmla="*/ 556155 h 1453019"/>
                <a:gd name="connsiteX1" fmla="*/ 643838 w 2111888"/>
                <a:gd name="connsiteY1" fmla="*/ 666384 h 1453019"/>
                <a:gd name="connsiteX2" fmla="*/ 786635 w 2111888"/>
                <a:gd name="connsiteY2" fmla="*/ 836738 h 1453019"/>
                <a:gd name="connsiteX3" fmla="*/ 859286 w 2111888"/>
                <a:gd name="connsiteY3" fmla="*/ 916905 h 1453019"/>
                <a:gd name="connsiteX4" fmla="*/ 949473 w 2111888"/>
                <a:gd name="connsiteY4" fmla="*/ 1014608 h 1453019"/>
                <a:gd name="connsiteX5" fmla="*/ 1017114 w 2111888"/>
                <a:gd name="connsiteY5" fmla="*/ 1089764 h 1453019"/>
                <a:gd name="connsiteX6" fmla="*/ 1082249 w 2111888"/>
                <a:gd name="connsiteY6" fmla="*/ 1162415 h 1453019"/>
                <a:gd name="connsiteX7" fmla="*/ 1144879 w 2111888"/>
                <a:gd name="connsiteY7" fmla="*/ 1235066 h 1453019"/>
                <a:gd name="connsiteX8" fmla="*/ 1212520 w 2111888"/>
                <a:gd name="connsiteY8" fmla="*/ 1297696 h 1453019"/>
                <a:gd name="connsiteX9" fmla="*/ 1292686 w 2111888"/>
                <a:gd name="connsiteY9" fmla="*/ 1362831 h 1453019"/>
                <a:gd name="connsiteX10" fmla="*/ 1375358 w 2111888"/>
                <a:gd name="connsiteY10" fmla="*/ 1422956 h 1453019"/>
                <a:gd name="connsiteX11" fmla="*/ 1417947 w 2111888"/>
                <a:gd name="connsiteY11" fmla="*/ 1448008 h 1453019"/>
                <a:gd name="connsiteX12" fmla="*/ 1465545 w 2111888"/>
                <a:gd name="connsiteY12" fmla="*/ 1453019 h 1453019"/>
                <a:gd name="connsiteX13" fmla="*/ 1613353 w 2111888"/>
                <a:gd name="connsiteY13" fmla="*/ 1442998 h 1453019"/>
                <a:gd name="connsiteX14" fmla="*/ 1743623 w 2111888"/>
                <a:gd name="connsiteY14" fmla="*/ 1430472 h 1453019"/>
                <a:gd name="connsiteX15" fmla="*/ 1911472 w 2111888"/>
                <a:gd name="connsiteY15" fmla="*/ 1415441 h 1453019"/>
                <a:gd name="connsiteX16" fmla="*/ 2049258 w 2111888"/>
                <a:gd name="connsiteY16" fmla="*/ 1392894 h 1453019"/>
                <a:gd name="connsiteX17" fmla="*/ 2091847 w 2111888"/>
                <a:gd name="connsiteY17" fmla="*/ 1385378 h 1453019"/>
                <a:gd name="connsiteX18" fmla="*/ 2104373 w 2111888"/>
                <a:gd name="connsiteY18" fmla="*/ 1377863 h 1453019"/>
                <a:gd name="connsiteX19" fmla="*/ 2109383 w 2111888"/>
                <a:gd name="connsiteY19" fmla="*/ 1367842 h 1453019"/>
                <a:gd name="connsiteX20" fmla="*/ 2111888 w 2111888"/>
                <a:gd name="connsiteY20" fmla="*/ 1355316 h 1453019"/>
                <a:gd name="connsiteX21" fmla="*/ 2104373 w 2111888"/>
                <a:gd name="connsiteY21" fmla="*/ 1342790 h 1453019"/>
                <a:gd name="connsiteX22" fmla="*/ 2071805 w 2111888"/>
                <a:gd name="connsiteY22" fmla="*/ 1330264 h 1453019"/>
                <a:gd name="connsiteX23" fmla="*/ 2004165 w 2111888"/>
                <a:gd name="connsiteY23" fmla="*/ 1310222 h 1453019"/>
                <a:gd name="connsiteX24" fmla="*/ 1893936 w 2111888"/>
                <a:gd name="connsiteY24" fmla="*/ 1270139 h 1453019"/>
                <a:gd name="connsiteX25" fmla="*/ 1786212 w 2111888"/>
                <a:gd name="connsiteY25" fmla="*/ 1227550 h 1453019"/>
                <a:gd name="connsiteX26" fmla="*/ 1675983 w 2111888"/>
                <a:gd name="connsiteY26" fmla="*/ 1177446 h 1453019"/>
                <a:gd name="connsiteX27" fmla="*/ 1548217 w 2111888"/>
                <a:gd name="connsiteY27" fmla="*/ 1112311 h 1453019"/>
                <a:gd name="connsiteX28" fmla="*/ 1465545 w 2111888"/>
                <a:gd name="connsiteY28" fmla="*/ 1064712 h 1453019"/>
                <a:gd name="connsiteX29" fmla="*/ 1345296 w 2111888"/>
                <a:gd name="connsiteY29" fmla="*/ 977030 h 1453019"/>
                <a:gd name="connsiteX30" fmla="*/ 1205004 w 2111888"/>
                <a:gd name="connsiteY30" fmla="*/ 879327 h 1453019"/>
                <a:gd name="connsiteX31" fmla="*/ 1037155 w 2111888"/>
                <a:gd name="connsiteY31" fmla="*/ 756572 h 1453019"/>
                <a:gd name="connsiteX32" fmla="*/ 911895 w 2111888"/>
                <a:gd name="connsiteY32" fmla="*/ 666384 h 1453019"/>
                <a:gd name="connsiteX33" fmla="*/ 789140 w 2111888"/>
                <a:gd name="connsiteY33" fmla="*/ 541124 h 1453019"/>
                <a:gd name="connsiteX34" fmla="*/ 661374 w 2111888"/>
                <a:gd name="connsiteY34" fmla="*/ 425884 h 1453019"/>
                <a:gd name="connsiteX35" fmla="*/ 526093 w 2111888"/>
                <a:gd name="connsiteY35" fmla="*/ 305635 h 1453019"/>
                <a:gd name="connsiteX36" fmla="*/ 443422 w 2111888"/>
                <a:gd name="connsiteY36" fmla="*/ 232984 h 1453019"/>
                <a:gd name="connsiteX37" fmla="*/ 388307 w 2111888"/>
                <a:gd name="connsiteY37" fmla="*/ 185385 h 1453019"/>
                <a:gd name="connsiteX38" fmla="*/ 370771 w 2111888"/>
                <a:gd name="connsiteY38" fmla="*/ 167848 h 1453019"/>
                <a:gd name="connsiteX39" fmla="*/ 345719 w 2111888"/>
                <a:gd name="connsiteY39" fmla="*/ 135281 h 1453019"/>
                <a:gd name="connsiteX40" fmla="*/ 305635 w 2111888"/>
                <a:gd name="connsiteY40" fmla="*/ 95197 h 1453019"/>
                <a:gd name="connsiteX41" fmla="*/ 270562 w 2111888"/>
                <a:gd name="connsiteY41" fmla="*/ 72651 h 1453019"/>
                <a:gd name="connsiteX42" fmla="*/ 230479 w 2111888"/>
                <a:gd name="connsiteY42" fmla="*/ 50104 h 1453019"/>
                <a:gd name="connsiteX43" fmla="*/ 197911 w 2111888"/>
                <a:gd name="connsiteY43" fmla="*/ 32567 h 1453019"/>
                <a:gd name="connsiteX44" fmla="*/ 145302 w 2111888"/>
                <a:gd name="connsiteY44" fmla="*/ 12526 h 1453019"/>
                <a:gd name="connsiteX45" fmla="*/ 92693 w 2111888"/>
                <a:gd name="connsiteY45" fmla="*/ 2505 h 1453019"/>
                <a:gd name="connsiteX46" fmla="*/ 47599 w 2111888"/>
                <a:gd name="connsiteY46" fmla="*/ 0 h 1453019"/>
                <a:gd name="connsiteX47" fmla="*/ 25052 w 2111888"/>
                <a:gd name="connsiteY47" fmla="*/ 0 h 1453019"/>
                <a:gd name="connsiteX48" fmla="*/ 12526 w 2111888"/>
                <a:gd name="connsiteY48" fmla="*/ 10020 h 1453019"/>
                <a:gd name="connsiteX49" fmla="*/ 2505 w 2111888"/>
                <a:gd name="connsiteY49" fmla="*/ 27557 h 1453019"/>
                <a:gd name="connsiteX50" fmla="*/ 0 w 2111888"/>
                <a:gd name="connsiteY50" fmla="*/ 50104 h 1453019"/>
                <a:gd name="connsiteX51" fmla="*/ 10021 w 2111888"/>
                <a:gd name="connsiteY51" fmla="*/ 72651 h 1453019"/>
                <a:gd name="connsiteX52" fmla="*/ 20042 w 2111888"/>
                <a:gd name="connsiteY52" fmla="*/ 85177 h 1453019"/>
                <a:gd name="connsiteX53" fmla="*/ 47599 w 2111888"/>
                <a:gd name="connsiteY53" fmla="*/ 95197 h 1453019"/>
                <a:gd name="connsiteX54" fmla="*/ 92693 w 2111888"/>
                <a:gd name="connsiteY54" fmla="*/ 110229 h 1453019"/>
                <a:gd name="connsiteX55" fmla="*/ 150313 w 2111888"/>
                <a:gd name="connsiteY55" fmla="*/ 137786 h 1453019"/>
                <a:gd name="connsiteX56" fmla="*/ 220458 w 2111888"/>
                <a:gd name="connsiteY56" fmla="*/ 182880 h 1453019"/>
                <a:gd name="connsiteX57" fmla="*/ 273068 w 2111888"/>
                <a:gd name="connsiteY57" fmla="*/ 225468 h 1453019"/>
                <a:gd name="connsiteX58" fmla="*/ 353234 w 2111888"/>
                <a:gd name="connsiteY58" fmla="*/ 318161 h 1453019"/>
                <a:gd name="connsiteX59" fmla="*/ 423380 w 2111888"/>
                <a:gd name="connsiteY59" fmla="*/ 400832 h 1453019"/>
                <a:gd name="connsiteX60" fmla="*/ 511062 w 2111888"/>
                <a:gd name="connsiteY60" fmla="*/ 503546 h 1453019"/>
                <a:gd name="connsiteX61" fmla="*/ 553651 w 2111888"/>
                <a:gd name="connsiteY61" fmla="*/ 556155 h 145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1888" h="1453019">
                  <a:moveTo>
                    <a:pt x="553651" y="556155"/>
                  </a:moveTo>
                  <a:lnTo>
                    <a:pt x="643838" y="666384"/>
                  </a:lnTo>
                  <a:lnTo>
                    <a:pt x="786635" y="836738"/>
                  </a:lnTo>
                  <a:lnTo>
                    <a:pt x="859286" y="916905"/>
                  </a:lnTo>
                  <a:lnTo>
                    <a:pt x="949473" y="1014608"/>
                  </a:lnTo>
                  <a:lnTo>
                    <a:pt x="1017114" y="1089764"/>
                  </a:lnTo>
                  <a:lnTo>
                    <a:pt x="1082249" y="1162415"/>
                  </a:lnTo>
                  <a:lnTo>
                    <a:pt x="1144879" y="1235066"/>
                  </a:lnTo>
                  <a:lnTo>
                    <a:pt x="1212520" y="1297696"/>
                  </a:lnTo>
                  <a:lnTo>
                    <a:pt x="1292686" y="1362831"/>
                  </a:lnTo>
                  <a:lnTo>
                    <a:pt x="1375358" y="1422956"/>
                  </a:lnTo>
                  <a:lnTo>
                    <a:pt x="1417947" y="1448008"/>
                  </a:lnTo>
                  <a:lnTo>
                    <a:pt x="1465545" y="1453019"/>
                  </a:lnTo>
                  <a:lnTo>
                    <a:pt x="1613353" y="1442998"/>
                  </a:lnTo>
                  <a:lnTo>
                    <a:pt x="1743623" y="1430472"/>
                  </a:lnTo>
                  <a:lnTo>
                    <a:pt x="1911472" y="1415441"/>
                  </a:lnTo>
                  <a:lnTo>
                    <a:pt x="2049258" y="1392894"/>
                  </a:lnTo>
                  <a:lnTo>
                    <a:pt x="2091847" y="1385378"/>
                  </a:lnTo>
                  <a:lnTo>
                    <a:pt x="2104373" y="1377863"/>
                  </a:lnTo>
                  <a:lnTo>
                    <a:pt x="2109383" y="1367842"/>
                  </a:lnTo>
                  <a:lnTo>
                    <a:pt x="2111888" y="1355316"/>
                  </a:lnTo>
                  <a:lnTo>
                    <a:pt x="2104373" y="1342790"/>
                  </a:lnTo>
                  <a:lnTo>
                    <a:pt x="2071805" y="1330264"/>
                  </a:lnTo>
                  <a:lnTo>
                    <a:pt x="2004165" y="1310222"/>
                  </a:lnTo>
                  <a:lnTo>
                    <a:pt x="1893936" y="1270139"/>
                  </a:lnTo>
                  <a:lnTo>
                    <a:pt x="1786212" y="1227550"/>
                  </a:lnTo>
                  <a:lnTo>
                    <a:pt x="1675983" y="1177446"/>
                  </a:lnTo>
                  <a:lnTo>
                    <a:pt x="1548217" y="1112311"/>
                  </a:lnTo>
                  <a:lnTo>
                    <a:pt x="1465545" y="1064712"/>
                  </a:lnTo>
                  <a:lnTo>
                    <a:pt x="1345296" y="977030"/>
                  </a:lnTo>
                  <a:lnTo>
                    <a:pt x="1205004" y="879327"/>
                  </a:lnTo>
                  <a:lnTo>
                    <a:pt x="1037155" y="756572"/>
                  </a:lnTo>
                  <a:lnTo>
                    <a:pt x="911895" y="666384"/>
                  </a:lnTo>
                  <a:lnTo>
                    <a:pt x="789140" y="541124"/>
                  </a:lnTo>
                  <a:lnTo>
                    <a:pt x="661374" y="425884"/>
                  </a:lnTo>
                  <a:lnTo>
                    <a:pt x="526093" y="305635"/>
                  </a:lnTo>
                  <a:lnTo>
                    <a:pt x="443422" y="232984"/>
                  </a:lnTo>
                  <a:lnTo>
                    <a:pt x="388307" y="185385"/>
                  </a:lnTo>
                  <a:lnTo>
                    <a:pt x="370771" y="167848"/>
                  </a:lnTo>
                  <a:lnTo>
                    <a:pt x="345719" y="135281"/>
                  </a:lnTo>
                  <a:lnTo>
                    <a:pt x="305635" y="95197"/>
                  </a:lnTo>
                  <a:lnTo>
                    <a:pt x="270562" y="72651"/>
                  </a:lnTo>
                  <a:lnTo>
                    <a:pt x="230479" y="50104"/>
                  </a:lnTo>
                  <a:lnTo>
                    <a:pt x="197911" y="32567"/>
                  </a:lnTo>
                  <a:lnTo>
                    <a:pt x="145302" y="12526"/>
                  </a:lnTo>
                  <a:lnTo>
                    <a:pt x="92693" y="2505"/>
                  </a:lnTo>
                  <a:lnTo>
                    <a:pt x="47599" y="0"/>
                  </a:lnTo>
                  <a:lnTo>
                    <a:pt x="25052" y="0"/>
                  </a:lnTo>
                  <a:lnTo>
                    <a:pt x="12526" y="10020"/>
                  </a:lnTo>
                  <a:lnTo>
                    <a:pt x="2505" y="27557"/>
                  </a:lnTo>
                  <a:lnTo>
                    <a:pt x="0" y="50104"/>
                  </a:lnTo>
                  <a:lnTo>
                    <a:pt x="10021" y="72651"/>
                  </a:lnTo>
                  <a:lnTo>
                    <a:pt x="20042" y="85177"/>
                  </a:lnTo>
                  <a:lnTo>
                    <a:pt x="47599" y="95197"/>
                  </a:lnTo>
                  <a:lnTo>
                    <a:pt x="92693" y="110229"/>
                  </a:lnTo>
                  <a:lnTo>
                    <a:pt x="150313" y="137786"/>
                  </a:lnTo>
                  <a:lnTo>
                    <a:pt x="220458" y="182880"/>
                  </a:lnTo>
                  <a:lnTo>
                    <a:pt x="273068" y="225468"/>
                  </a:lnTo>
                  <a:lnTo>
                    <a:pt x="353234" y="318161"/>
                  </a:lnTo>
                  <a:lnTo>
                    <a:pt x="423380" y="400832"/>
                  </a:lnTo>
                  <a:lnTo>
                    <a:pt x="511062" y="503546"/>
                  </a:lnTo>
                  <a:lnTo>
                    <a:pt x="553651" y="556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4">
              <a:extLst>
                <a:ext uri="{FF2B5EF4-FFF2-40B4-BE49-F238E27FC236}">
                  <a16:creationId xmlns:a16="http://schemas.microsoft.com/office/drawing/2014/main" id="{AF7CDE77-8BC3-4DEE-8FF5-F15439DC98DD}"/>
                </a:ext>
              </a:extLst>
            </p:cNvPr>
            <p:cNvSpPr/>
            <p:nvPr/>
          </p:nvSpPr>
          <p:spPr>
            <a:xfrm>
              <a:off x="3567113" y="4097338"/>
              <a:ext cx="2651125" cy="514350"/>
            </a:xfrm>
            <a:custGeom>
              <a:avLst/>
              <a:gdLst>
                <a:gd name="connsiteX0" fmla="*/ 812006 w 2650331"/>
                <a:gd name="connsiteY0" fmla="*/ 219075 h 514350"/>
                <a:gd name="connsiteX1" fmla="*/ 1185862 w 2650331"/>
                <a:gd name="connsiteY1" fmla="*/ 176213 h 514350"/>
                <a:gd name="connsiteX2" fmla="*/ 1431131 w 2650331"/>
                <a:gd name="connsiteY2" fmla="*/ 138113 h 514350"/>
                <a:gd name="connsiteX3" fmla="*/ 1597818 w 2650331"/>
                <a:gd name="connsiteY3" fmla="*/ 123825 h 514350"/>
                <a:gd name="connsiteX4" fmla="*/ 1688306 w 2650331"/>
                <a:gd name="connsiteY4" fmla="*/ 114300 h 514350"/>
                <a:gd name="connsiteX5" fmla="*/ 1776412 w 2650331"/>
                <a:gd name="connsiteY5" fmla="*/ 104775 h 514350"/>
                <a:gd name="connsiteX6" fmla="*/ 1928812 w 2650331"/>
                <a:gd name="connsiteY6" fmla="*/ 80963 h 514350"/>
                <a:gd name="connsiteX7" fmla="*/ 2069306 w 2650331"/>
                <a:gd name="connsiteY7" fmla="*/ 59532 h 514350"/>
                <a:gd name="connsiteX8" fmla="*/ 2140743 w 2650331"/>
                <a:gd name="connsiteY8" fmla="*/ 45244 h 514350"/>
                <a:gd name="connsiteX9" fmla="*/ 2262187 w 2650331"/>
                <a:gd name="connsiteY9" fmla="*/ 7144 h 514350"/>
                <a:gd name="connsiteX10" fmla="*/ 2295525 w 2650331"/>
                <a:gd name="connsiteY10" fmla="*/ 0 h 514350"/>
                <a:gd name="connsiteX11" fmla="*/ 2319337 w 2650331"/>
                <a:gd name="connsiteY11" fmla="*/ 16669 h 514350"/>
                <a:gd name="connsiteX12" fmla="*/ 2388393 w 2650331"/>
                <a:gd name="connsiteY12" fmla="*/ 59532 h 514350"/>
                <a:gd name="connsiteX13" fmla="*/ 2452687 w 2650331"/>
                <a:gd name="connsiteY13" fmla="*/ 100013 h 514350"/>
                <a:gd name="connsiteX14" fmla="*/ 2512218 w 2650331"/>
                <a:gd name="connsiteY14" fmla="*/ 130969 h 514350"/>
                <a:gd name="connsiteX15" fmla="*/ 2547937 w 2650331"/>
                <a:gd name="connsiteY15" fmla="*/ 150019 h 514350"/>
                <a:gd name="connsiteX16" fmla="*/ 2566987 w 2650331"/>
                <a:gd name="connsiteY16" fmla="*/ 159544 h 514350"/>
                <a:gd name="connsiteX17" fmla="*/ 2583656 w 2650331"/>
                <a:gd name="connsiteY17" fmla="*/ 173832 h 514350"/>
                <a:gd name="connsiteX18" fmla="*/ 2607468 w 2650331"/>
                <a:gd name="connsiteY18" fmla="*/ 200025 h 514350"/>
                <a:gd name="connsiteX19" fmla="*/ 2628900 w 2650331"/>
                <a:gd name="connsiteY19" fmla="*/ 223838 h 514350"/>
                <a:gd name="connsiteX20" fmla="*/ 2640806 w 2650331"/>
                <a:gd name="connsiteY20" fmla="*/ 245269 h 514350"/>
                <a:gd name="connsiteX21" fmla="*/ 2647950 w 2650331"/>
                <a:gd name="connsiteY21" fmla="*/ 266700 h 514350"/>
                <a:gd name="connsiteX22" fmla="*/ 2650331 w 2650331"/>
                <a:gd name="connsiteY22" fmla="*/ 280988 h 514350"/>
                <a:gd name="connsiteX23" fmla="*/ 2650331 w 2650331"/>
                <a:gd name="connsiteY23" fmla="*/ 292894 h 514350"/>
                <a:gd name="connsiteX24" fmla="*/ 2643187 w 2650331"/>
                <a:gd name="connsiteY24" fmla="*/ 309563 h 514350"/>
                <a:gd name="connsiteX25" fmla="*/ 2628900 w 2650331"/>
                <a:gd name="connsiteY25" fmla="*/ 323850 h 514350"/>
                <a:gd name="connsiteX26" fmla="*/ 2602706 w 2650331"/>
                <a:gd name="connsiteY26" fmla="*/ 338138 h 514350"/>
                <a:gd name="connsiteX27" fmla="*/ 2302668 w 2650331"/>
                <a:gd name="connsiteY27" fmla="*/ 254794 h 514350"/>
                <a:gd name="connsiteX28" fmla="*/ 2274093 w 2650331"/>
                <a:gd name="connsiteY28" fmla="*/ 245269 h 514350"/>
                <a:gd name="connsiteX29" fmla="*/ 2216943 w 2650331"/>
                <a:gd name="connsiteY29" fmla="*/ 250032 h 514350"/>
                <a:gd name="connsiteX30" fmla="*/ 2028825 w 2650331"/>
                <a:gd name="connsiteY30" fmla="*/ 266700 h 514350"/>
                <a:gd name="connsiteX31" fmla="*/ 1847850 w 2650331"/>
                <a:gd name="connsiteY31" fmla="*/ 283369 h 514350"/>
                <a:gd name="connsiteX32" fmla="*/ 1657350 w 2650331"/>
                <a:gd name="connsiteY32" fmla="*/ 297657 h 514350"/>
                <a:gd name="connsiteX33" fmla="*/ 1409700 w 2650331"/>
                <a:gd name="connsiteY33" fmla="*/ 311944 h 514350"/>
                <a:gd name="connsiteX34" fmla="*/ 1350168 w 2650331"/>
                <a:gd name="connsiteY34" fmla="*/ 316707 h 514350"/>
                <a:gd name="connsiteX35" fmla="*/ 1052512 w 2650331"/>
                <a:gd name="connsiteY35" fmla="*/ 359569 h 514350"/>
                <a:gd name="connsiteX36" fmla="*/ 897731 w 2650331"/>
                <a:gd name="connsiteY36" fmla="*/ 383382 h 514350"/>
                <a:gd name="connsiteX37" fmla="*/ 771525 w 2650331"/>
                <a:gd name="connsiteY37" fmla="*/ 404813 h 514350"/>
                <a:gd name="connsiteX38" fmla="*/ 619125 w 2650331"/>
                <a:gd name="connsiteY38" fmla="*/ 435769 h 514350"/>
                <a:gd name="connsiteX39" fmla="*/ 507206 w 2650331"/>
                <a:gd name="connsiteY39" fmla="*/ 466725 h 514350"/>
                <a:gd name="connsiteX40" fmla="*/ 414337 w 2650331"/>
                <a:gd name="connsiteY40" fmla="*/ 495300 h 514350"/>
                <a:gd name="connsiteX41" fmla="*/ 383381 w 2650331"/>
                <a:gd name="connsiteY41" fmla="*/ 507207 h 514350"/>
                <a:gd name="connsiteX42" fmla="*/ 359568 w 2650331"/>
                <a:gd name="connsiteY42" fmla="*/ 514350 h 514350"/>
                <a:gd name="connsiteX43" fmla="*/ 338137 w 2650331"/>
                <a:gd name="connsiteY43" fmla="*/ 514350 h 514350"/>
                <a:gd name="connsiteX44" fmla="*/ 302418 w 2650331"/>
                <a:gd name="connsiteY44" fmla="*/ 507207 h 514350"/>
                <a:gd name="connsiteX45" fmla="*/ 283368 w 2650331"/>
                <a:gd name="connsiteY45" fmla="*/ 495300 h 514350"/>
                <a:gd name="connsiteX46" fmla="*/ 245268 w 2650331"/>
                <a:gd name="connsiteY46" fmla="*/ 471488 h 514350"/>
                <a:gd name="connsiteX47" fmla="*/ 200025 w 2650331"/>
                <a:gd name="connsiteY47" fmla="*/ 440532 h 514350"/>
                <a:gd name="connsiteX48" fmla="*/ 159543 w 2650331"/>
                <a:gd name="connsiteY48" fmla="*/ 407194 h 514350"/>
                <a:gd name="connsiteX49" fmla="*/ 128587 w 2650331"/>
                <a:gd name="connsiteY49" fmla="*/ 373857 h 514350"/>
                <a:gd name="connsiteX50" fmla="*/ 97631 w 2650331"/>
                <a:gd name="connsiteY50" fmla="*/ 338138 h 514350"/>
                <a:gd name="connsiteX51" fmla="*/ 69056 w 2650331"/>
                <a:gd name="connsiteY51" fmla="*/ 292894 h 514350"/>
                <a:gd name="connsiteX52" fmla="*/ 35718 w 2650331"/>
                <a:gd name="connsiteY52" fmla="*/ 228600 h 514350"/>
                <a:gd name="connsiteX53" fmla="*/ 11906 w 2650331"/>
                <a:gd name="connsiteY53" fmla="*/ 171450 h 514350"/>
                <a:gd name="connsiteX54" fmla="*/ 0 w 2650331"/>
                <a:gd name="connsiteY54" fmla="*/ 116682 h 514350"/>
                <a:gd name="connsiteX55" fmla="*/ 2381 w 2650331"/>
                <a:gd name="connsiteY55" fmla="*/ 102394 h 514350"/>
                <a:gd name="connsiteX56" fmla="*/ 7143 w 2650331"/>
                <a:gd name="connsiteY56" fmla="*/ 90488 h 514350"/>
                <a:gd name="connsiteX57" fmla="*/ 19050 w 2650331"/>
                <a:gd name="connsiteY57" fmla="*/ 90488 h 514350"/>
                <a:gd name="connsiteX58" fmla="*/ 33337 w 2650331"/>
                <a:gd name="connsiteY58" fmla="*/ 95250 h 514350"/>
                <a:gd name="connsiteX59" fmla="*/ 61912 w 2650331"/>
                <a:gd name="connsiteY59" fmla="*/ 114300 h 514350"/>
                <a:gd name="connsiteX60" fmla="*/ 111918 w 2650331"/>
                <a:gd name="connsiteY60" fmla="*/ 154782 h 514350"/>
                <a:gd name="connsiteX61" fmla="*/ 166687 w 2650331"/>
                <a:gd name="connsiteY61" fmla="*/ 195263 h 514350"/>
                <a:gd name="connsiteX62" fmla="*/ 221456 w 2650331"/>
                <a:gd name="connsiteY62" fmla="*/ 223838 h 514350"/>
                <a:gd name="connsiteX63" fmla="*/ 271462 w 2650331"/>
                <a:gd name="connsiteY63" fmla="*/ 247650 h 514350"/>
                <a:gd name="connsiteX64" fmla="*/ 326231 w 2650331"/>
                <a:gd name="connsiteY64" fmla="*/ 264319 h 514350"/>
                <a:gd name="connsiteX65" fmla="*/ 371475 w 2650331"/>
                <a:gd name="connsiteY65" fmla="*/ 271463 h 514350"/>
                <a:gd name="connsiteX66" fmla="*/ 461962 w 2650331"/>
                <a:gd name="connsiteY66" fmla="*/ 264319 h 514350"/>
                <a:gd name="connsiteX67" fmla="*/ 726281 w 2650331"/>
                <a:gd name="connsiteY67" fmla="*/ 230982 h 514350"/>
                <a:gd name="connsiteX68" fmla="*/ 812006 w 2650331"/>
                <a:gd name="connsiteY68" fmla="*/ 2190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50331" h="514350">
                  <a:moveTo>
                    <a:pt x="812006" y="219075"/>
                  </a:moveTo>
                  <a:lnTo>
                    <a:pt x="1185862" y="176213"/>
                  </a:lnTo>
                  <a:lnTo>
                    <a:pt x="1431131" y="138113"/>
                  </a:lnTo>
                  <a:lnTo>
                    <a:pt x="1597818" y="123825"/>
                  </a:lnTo>
                  <a:lnTo>
                    <a:pt x="1688306" y="114300"/>
                  </a:lnTo>
                  <a:lnTo>
                    <a:pt x="1776412" y="104775"/>
                  </a:lnTo>
                  <a:lnTo>
                    <a:pt x="1928812" y="80963"/>
                  </a:lnTo>
                  <a:lnTo>
                    <a:pt x="2069306" y="59532"/>
                  </a:lnTo>
                  <a:lnTo>
                    <a:pt x="2140743" y="45244"/>
                  </a:lnTo>
                  <a:lnTo>
                    <a:pt x="2262187" y="7144"/>
                  </a:lnTo>
                  <a:lnTo>
                    <a:pt x="2295525" y="0"/>
                  </a:lnTo>
                  <a:lnTo>
                    <a:pt x="2319337" y="16669"/>
                  </a:lnTo>
                  <a:lnTo>
                    <a:pt x="2388393" y="59532"/>
                  </a:lnTo>
                  <a:lnTo>
                    <a:pt x="2452687" y="100013"/>
                  </a:lnTo>
                  <a:lnTo>
                    <a:pt x="2512218" y="130969"/>
                  </a:lnTo>
                  <a:lnTo>
                    <a:pt x="2547937" y="150019"/>
                  </a:lnTo>
                  <a:lnTo>
                    <a:pt x="2566987" y="159544"/>
                  </a:lnTo>
                  <a:lnTo>
                    <a:pt x="2583656" y="173832"/>
                  </a:lnTo>
                  <a:lnTo>
                    <a:pt x="2607468" y="200025"/>
                  </a:lnTo>
                  <a:lnTo>
                    <a:pt x="2628900" y="223838"/>
                  </a:lnTo>
                  <a:lnTo>
                    <a:pt x="2640806" y="245269"/>
                  </a:lnTo>
                  <a:lnTo>
                    <a:pt x="2647950" y="266700"/>
                  </a:lnTo>
                  <a:lnTo>
                    <a:pt x="2650331" y="280988"/>
                  </a:lnTo>
                  <a:lnTo>
                    <a:pt x="2650331" y="292894"/>
                  </a:lnTo>
                  <a:lnTo>
                    <a:pt x="2643187" y="309563"/>
                  </a:lnTo>
                  <a:lnTo>
                    <a:pt x="2628900" y="323850"/>
                  </a:lnTo>
                  <a:lnTo>
                    <a:pt x="2602706" y="338138"/>
                  </a:lnTo>
                  <a:lnTo>
                    <a:pt x="2302668" y="254794"/>
                  </a:lnTo>
                  <a:lnTo>
                    <a:pt x="2274093" y="245269"/>
                  </a:lnTo>
                  <a:lnTo>
                    <a:pt x="2216943" y="250032"/>
                  </a:lnTo>
                  <a:lnTo>
                    <a:pt x="2028825" y="266700"/>
                  </a:lnTo>
                  <a:lnTo>
                    <a:pt x="1847850" y="283369"/>
                  </a:lnTo>
                  <a:lnTo>
                    <a:pt x="1657350" y="297657"/>
                  </a:lnTo>
                  <a:lnTo>
                    <a:pt x="1409700" y="311944"/>
                  </a:lnTo>
                  <a:lnTo>
                    <a:pt x="1350168" y="316707"/>
                  </a:lnTo>
                  <a:lnTo>
                    <a:pt x="1052512" y="359569"/>
                  </a:lnTo>
                  <a:lnTo>
                    <a:pt x="897731" y="383382"/>
                  </a:lnTo>
                  <a:lnTo>
                    <a:pt x="771525" y="404813"/>
                  </a:lnTo>
                  <a:lnTo>
                    <a:pt x="619125" y="435769"/>
                  </a:lnTo>
                  <a:lnTo>
                    <a:pt x="507206" y="466725"/>
                  </a:lnTo>
                  <a:lnTo>
                    <a:pt x="414337" y="495300"/>
                  </a:lnTo>
                  <a:lnTo>
                    <a:pt x="383381" y="507207"/>
                  </a:lnTo>
                  <a:lnTo>
                    <a:pt x="359568" y="514350"/>
                  </a:lnTo>
                  <a:lnTo>
                    <a:pt x="338137" y="514350"/>
                  </a:lnTo>
                  <a:lnTo>
                    <a:pt x="302418" y="507207"/>
                  </a:lnTo>
                  <a:lnTo>
                    <a:pt x="283368" y="495300"/>
                  </a:lnTo>
                  <a:lnTo>
                    <a:pt x="245268" y="471488"/>
                  </a:lnTo>
                  <a:lnTo>
                    <a:pt x="200025" y="440532"/>
                  </a:lnTo>
                  <a:lnTo>
                    <a:pt x="159543" y="407194"/>
                  </a:lnTo>
                  <a:lnTo>
                    <a:pt x="128587" y="373857"/>
                  </a:lnTo>
                  <a:lnTo>
                    <a:pt x="97631" y="338138"/>
                  </a:lnTo>
                  <a:lnTo>
                    <a:pt x="69056" y="292894"/>
                  </a:lnTo>
                  <a:lnTo>
                    <a:pt x="35718" y="228600"/>
                  </a:lnTo>
                  <a:lnTo>
                    <a:pt x="11906" y="171450"/>
                  </a:lnTo>
                  <a:lnTo>
                    <a:pt x="0" y="116682"/>
                  </a:lnTo>
                  <a:lnTo>
                    <a:pt x="2381" y="102394"/>
                  </a:lnTo>
                  <a:lnTo>
                    <a:pt x="7143" y="90488"/>
                  </a:lnTo>
                  <a:lnTo>
                    <a:pt x="19050" y="90488"/>
                  </a:lnTo>
                  <a:lnTo>
                    <a:pt x="33337" y="95250"/>
                  </a:lnTo>
                  <a:lnTo>
                    <a:pt x="61912" y="114300"/>
                  </a:lnTo>
                  <a:lnTo>
                    <a:pt x="111918" y="154782"/>
                  </a:lnTo>
                  <a:lnTo>
                    <a:pt x="166687" y="195263"/>
                  </a:lnTo>
                  <a:lnTo>
                    <a:pt x="221456" y="223838"/>
                  </a:lnTo>
                  <a:lnTo>
                    <a:pt x="271462" y="247650"/>
                  </a:lnTo>
                  <a:lnTo>
                    <a:pt x="326231" y="264319"/>
                  </a:lnTo>
                  <a:lnTo>
                    <a:pt x="371475" y="271463"/>
                  </a:lnTo>
                  <a:lnTo>
                    <a:pt x="461962" y="264319"/>
                  </a:lnTo>
                  <a:lnTo>
                    <a:pt x="726281" y="230982"/>
                  </a:lnTo>
                  <a:lnTo>
                    <a:pt x="81200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5">
              <a:extLst>
                <a:ext uri="{FF2B5EF4-FFF2-40B4-BE49-F238E27FC236}">
                  <a16:creationId xmlns:a16="http://schemas.microsoft.com/office/drawing/2014/main" id="{41E8D610-D67F-4ED0-9E22-E3A0925C2D0C}"/>
                </a:ext>
              </a:extLst>
            </p:cNvPr>
            <p:cNvSpPr/>
            <p:nvPr/>
          </p:nvSpPr>
          <p:spPr>
            <a:xfrm>
              <a:off x="4868863" y="4341813"/>
              <a:ext cx="1343025" cy="1797050"/>
            </a:xfrm>
            <a:custGeom>
              <a:avLst/>
              <a:gdLst>
                <a:gd name="connsiteX0" fmla="*/ 1054894 w 1343025"/>
                <a:gd name="connsiteY0" fmla="*/ 678656 h 1797844"/>
                <a:gd name="connsiteX1" fmla="*/ 1107282 w 1343025"/>
                <a:gd name="connsiteY1" fmla="*/ 540544 h 1797844"/>
                <a:gd name="connsiteX2" fmla="*/ 1143000 w 1343025"/>
                <a:gd name="connsiteY2" fmla="*/ 450056 h 1797844"/>
                <a:gd name="connsiteX3" fmla="*/ 1185863 w 1343025"/>
                <a:gd name="connsiteY3" fmla="*/ 342900 h 1797844"/>
                <a:gd name="connsiteX4" fmla="*/ 1228725 w 1343025"/>
                <a:gd name="connsiteY4" fmla="*/ 238125 h 1797844"/>
                <a:gd name="connsiteX5" fmla="*/ 1262063 w 1343025"/>
                <a:gd name="connsiteY5" fmla="*/ 166687 h 1797844"/>
                <a:gd name="connsiteX6" fmla="*/ 1290638 w 1343025"/>
                <a:gd name="connsiteY6" fmla="*/ 109537 h 1797844"/>
                <a:gd name="connsiteX7" fmla="*/ 1300163 w 1343025"/>
                <a:gd name="connsiteY7" fmla="*/ 92869 h 1797844"/>
                <a:gd name="connsiteX8" fmla="*/ 1321594 w 1343025"/>
                <a:gd name="connsiteY8" fmla="*/ 80962 h 1797844"/>
                <a:gd name="connsiteX9" fmla="*/ 1343025 w 1343025"/>
                <a:gd name="connsiteY9" fmla="*/ 54769 h 1797844"/>
                <a:gd name="connsiteX10" fmla="*/ 973932 w 1343025"/>
                <a:gd name="connsiteY10" fmla="*/ 0 h 1797844"/>
                <a:gd name="connsiteX11" fmla="*/ 1002507 w 1343025"/>
                <a:gd name="connsiteY11" fmla="*/ 14287 h 1797844"/>
                <a:gd name="connsiteX12" fmla="*/ 1007269 w 1343025"/>
                <a:gd name="connsiteY12" fmla="*/ 26194 h 1797844"/>
                <a:gd name="connsiteX13" fmla="*/ 1009650 w 1343025"/>
                <a:gd name="connsiteY13" fmla="*/ 42862 h 1797844"/>
                <a:gd name="connsiteX14" fmla="*/ 1012032 w 1343025"/>
                <a:gd name="connsiteY14" fmla="*/ 61912 h 1797844"/>
                <a:gd name="connsiteX15" fmla="*/ 1004888 w 1343025"/>
                <a:gd name="connsiteY15" fmla="*/ 109537 h 1797844"/>
                <a:gd name="connsiteX16" fmla="*/ 950119 w 1343025"/>
                <a:gd name="connsiteY16" fmla="*/ 307181 h 1797844"/>
                <a:gd name="connsiteX17" fmla="*/ 900113 w 1343025"/>
                <a:gd name="connsiteY17" fmla="*/ 469106 h 1797844"/>
                <a:gd name="connsiteX18" fmla="*/ 840582 w 1343025"/>
                <a:gd name="connsiteY18" fmla="*/ 635794 h 1797844"/>
                <a:gd name="connsiteX19" fmla="*/ 778669 w 1343025"/>
                <a:gd name="connsiteY19" fmla="*/ 781050 h 1797844"/>
                <a:gd name="connsiteX20" fmla="*/ 731044 w 1343025"/>
                <a:gd name="connsiteY20" fmla="*/ 885825 h 1797844"/>
                <a:gd name="connsiteX21" fmla="*/ 673894 w 1343025"/>
                <a:gd name="connsiteY21" fmla="*/ 981075 h 1797844"/>
                <a:gd name="connsiteX22" fmla="*/ 619125 w 1343025"/>
                <a:gd name="connsiteY22" fmla="*/ 1064419 h 1797844"/>
                <a:gd name="connsiteX23" fmla="*/ 547688 w 1343025"/>
                <a:gd name="connsiteY23" fmla="*/ 1162050 h 1797844"/>
                <a:gd name="connsiteX24" fmla="*/ 485775 w 1343025"/>
                <a:gd name="connsiteY24" fmla="*/ 1233487 h 1797844"/>
                <a:gd name="connsiteX25" fmla="*/ 433388 w 1343025"/>
                <a:gd name="connsiteY25" fmla="*/ 1285875 h 1797844"/>
                <a:gd name="connsiteX26" fmla="*/ 388144 w 1343025"/>
                <a:gd name="connsiteY26" fmla="*/ 1323975 h 1797844"/>
                <a:gd name="connsiteX27" fmla="*/ 345282 w 1343025"/>
                <a:gd name="connsiteY27" fmla="*/ 1352550 h 1797844"/>
                <a:gd name="connsiteX28" fmla="*/ 285750 w 1343025"/>
                <a:gd name="connsiteY28" fmla="*/ 1381125 h 1797844"/>
                <a:gd name="connsiteX29" fmla="*/ 4763 w 1343025"/>
                <a:gd name="connsiteY29" fmla="*/ 1728787 h 1797844"/>
                <a:gd name="connsiteX30" fmla="*/ 0 w 1343025"/>
                <a:gd name="connsiteY30" fmla="*/ 1752600 h 1797844"/>
                <a:gd name="connsiteX31" fmla="*/ 2382 w 1343025"/>
                <a:gd name="connsiteY31" fmla="*/ 1771650 h 1797844"/>
                <a:gd name="connsiteX32" fmla="*/ 4763 w 1343025"/>
                <a:gd name="connsiteY32" fmla="*/ 1785937 h 1797844"/>
                <a:gd name="connsiteX33" fmla="*/ 14288 w 1343025"/>
                <a:gd name="connsiteY33" fmla="*/ 1795462 h 1797844"/>
                <a:gd name="connsiteX34" fmla="*/ 45244 w 1343025"/>
                <a:gd name="connsiteY34" fmla="*/ 1797844 h 1797844"/>
                <a:gd name="connsiteX35" fmla="*/ 88107 w 1343025"/>
                <a:gd name="connsiteY35" fmla="*/ 1785937 h 1797844"/>
                <a:gd name="connsiteX36" fmla="*/ 145257 w 1343025"/>
                <a:gd name="connsiteY36" fmla="*/ 1766887 h 1797844"/>
                <a:gd name="connsiteX37" fmla="*/ 247650 w 1343025"/>
                <a:gd name="connsiteY37" fmla="*/ 1714500 h 1797844"/>
                <a:gd name="connsiteX38" fmla="*/ 361950 w 1343025"/>
                <a:gd name="connsiteY38" fmla="*/ 1643062 h 1797844"/>
                <a:gd name="connsiteX39" fmla="*/ 454819 w 1343025"/>
                <a:gd name="connsiteY39" fmla="*/ 1576387 h 1797844"/>
                <a:gd name="connsiteX40" fmla="*/ 571500 w 1343025"/>
                <a:gd name="connsiteY40" fmla="*/ 1471612 h 1797844"/>
                <a:gd name="connsiteX41" fmla="*/ 647700 w 1343025"/>
                <a:gd name="connsiteY41" fmla="*/ 1390650 h 1797844"/>
                <a:gd name="connsiteX42" fmla="*/ 759619 w 1343025"/>
                <a:gd name="connsiteY42" fmla="*/ 1247775 h 1797844"/>
                <a:gd name="connsiteX43" fmla="*/ 845344 w 1343025"/>
                <a:gd name="connsiteY43" fmla="*/ 1119187 h 1797844"/>
                <a:gd name="connsiteX44" fmla="*/ 921544 w 1343025"/>
                <a:gd name="connsiteY44" fmla="*/ 988219 h 1797844"/>
                <a:gd name="connsiteX45" fmla="*/ 971550 w 1343025"/>
                <a:gd name="connsiteY45" fmla="*/ 883444 h 1797844"/>
                <a:gd name="connsiteX46" fmla="*/ 1054894 w 1343025"/>
                <a:gd name="connsiteY46" fmla="*/ 67865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43025" h="1797844">
                  <a:moveTo>
                    <a:pt x="1054894" y="678656"/>
                  </a:moveTo>
                  <a:lnTo>
                    <a:pt x="1107282" y="540544"/>
                  </a:lnTo>
                  <a:lnTo>
                    <a:pt x="1143000" y="450056"/>
                  </a:lnTo>
                  <a:lnTo>
                    <a:pt x="1185863" y="342900"/>
                  </a:lnTo>
                  <a:lnTo>
                    <a:pt x="1228725" y="238125"/>
                  </a:lnTo>
                  <a:lnTo>
                    <a:pt x="1262063" y="166687"/>
                  </a:lnTo>
                  <a:lnTo>
                    <a:pt x="1290638" y="109537"/>
                  </a:lnTo>
                  <a:lnTo>
                    <a:pt x="1300163" y="92869"/>
                  </a:lnTo>
                  <a:lnTo>
                    <a:pt x="1321594" y="80962"/>
                  </a:lnTo>
                  <a:lnTo>
                    <a:pt x="1343025" y="54769"/>
                  </a:lnTo>
                  <a:lnTo>
                    <a:pt x="973932" y="0"/>
                  </a:lnTo>
                  <a:lnTo>
                    <a:pt x="1002507" y="14287"/>
                  </a:lnTo>
                  <a:lnTo>
                    <a:pt x="1007269" y="26194"/>
                  </a:lnTo>
                  <a:lnTo>
                    <a:pt x="1009650" y="42862"/>
                  </a:lnTo>
                  <a:lnTo>
                    <a:pt x="1012032" y="61912"/>
                  </a:lnTo>
                  <a:lnTo>
                    <a:pt x="1004888" y="109537"/>
                  </a:lnTo>
                  <a:lnTo>
                    <a:pt x="950119" y="307181"/>
                  </a:lnTo>
                  <a:lnTo>
                    <a:pt x="900113" y="469106"/>
                  </a:lnTo>
                  <a:lnTo>
                    <a:pt x="840582" y="635794"/>
                  </a:lnTo>
                  <a:lnTo>
                    <a:pt x="778669" y="781050"/>
                  </a:lnTo>
                  <a:lnTo>
                    <a:pt x="731044" y="885825"/>
                  </a:lnTo>
                  <a:lnTo>
                    <a:pt x="673894" y="981075"/>
                  </a:lnTo>
                  <a:lnTo>
                    <a:pt x="619125" y="1064419"/>
                  </a:lnTo>
                  <a:lnTo>
                    <a:pt x="547688" y="1162050"/>
                  </a:lnTo>
                  <a:lnTo>
                    <a:pt x="485775" y="1233487"/>
                  </a:lnTo>
                  <a:lnTo>
                    <a:pt x="433388" y="1285875"/>
                  </a:lnTo>
                  <a:lnTo>
                    <a:pt x="388144" y="1323975"/>
                  </a:lnTo>
                  <a:lnTo>
                    <a:pt x="345282" y="1352550"/>
                  </a:lnTo>
                  <a:lnTo>
                    <a:pt x="285750" y="1381125"/>
                  </a:lnTo>
                  <a:lnTo>
                    <a:pt x="4763" y="1728787"/>
                  </a:lnTo>
                  <a:lnTo>
                    <a:pt x="0" y="1752600"/>
                  </a:lnTo>
                  <a:lnTo>
                    <a:pt x="2382" y="1771650"/>
                  </a:lnTo>
                  <a:lnTo>
                    <a:pt x="4763" y="1785937"/>
                  </a:lnTo>
                  <a:lnTo>
                    <a:pt x="14288" y="1795462"/>
                  </a:lnTo>
                  <a:lnTo>
                    <a:pt x="45244" y="1797844"/>
                  </a:lnTo>
                  <a:lnTo>
                    <a:pt x="88107" y="1785937"/>
                  </a:lnTo>
                  <a:lnTo>
                    <a:pt x="145257" y="1766887"/>
                  </a:lnTo>
                  <a:lnTo>
                    <a:pt x="247650" y="1714500"/>
                  </a:lnTo>
                  <a:lnTo>
                    <a:pt x="361950" y="1643062"/>
                  </a:lnTo>
                  <a:lnTo>
                    <a:pt x="454819" y="1576387"/>
                  </a:lnTo>
                  <a:lnTo>
                    <a:pt x="571500" y="1471612"/>
                  </a:lnTo>
                  <a:lnTo>
                    <a:pt x="647700" y="1390650"/>
                  </a:lnTo>
                  <a:lnTo>
                    <a:pt x="759619" y="1247775"/>
                  </a:lnTo>
                  <a:lnTo>
                    <a:pt x="845344" y="1119187"/>
                  </a:lnTo>
                  <a:lnTo>
                    <a:pt x="921544" y="988219"/>
                  </a:lnTo>
                  <a:lnTo>
                    <a:pt x="971550" y="883444"/>
                  </a:lnTo>
                  <a:lnTo>
                    <a:pt x="1054894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6">
              <a:extLst>
                <a:ext uri="{FF2B5EF4-FFF2-40B4-BE49-F238E27FC236}">
                  <a16:creationId xmlns:a16="http://schemas.microsoft.com/office/drawing/2014/main" id="{270FDDE4-369A-46CA-8CA0-6D28AA2155FF}"/>
                </a:ext>
              </a:extLst>
            </p:cNvPr>
            <p:cNvSpPr/>
            <p:nvPr/>
          </p:nvSpPr>
          <p:spPr>
            <a:xfrm>
              <a:off x="4481513" y="5513388"/>
              <a:ext cx="714375" cy="609600"/>
            </a:xfrm>
            <a:custGeom>
              <a:avLst/>
              <a:gdLst>
                <a:gd name="connsiteX0" fmla="*/ 152400 w 714375"/>
                <a:gd name="connsiteY0" fmla="*/ 59531 h 609600"/>
                <a:gd name="connsiteX1" fmla="*/ 247650 w 714375"/>
                <a:gd name="connsiteY1" fmla="*/ 111919 h 609600"/>
                <a:gd name="connsiteX2" fmla="*/ 319087 w 714375"/>
                <a:gd name="connsiteY2" fmla="*/ 150019 h 609600"/>
                <a:gd name="connsiteX3" fmla="*/ 357187 w 714375"/>
                <a:gd name="connsiteY3" fmla="*/ 166687 h 609600"/>
                <a:gd name="connsiteX4" fmla="*/ 416718 w 714375"/>
                <a:gd name="connsiteY4" fmla="*/ 190500 h 609600"/>
                <a:gd name="connsiteX5" fmla="*/ 466725 w 714375"/>
                <a:gd name="connsiteY5" fmla="*/ 204787 h 609600"/>
                <a:gd name="connsiteX6" fmla="*/ 550068 w 714375"/>
                <a:gd name="connsiteY6" fmla="*/ 214312 h 609600"/>
                <a:gd name="connsiteX7" fmla="*/ 609600 w 714375"/>
                <a:gd name="connsiteY7" fmla="*/ 219075 h 609600"/>
                <a:gd name="connsiteX8" fmla="*/ 671512 w 714375"/>
                <a:gd name="connsiteY8" fmla="*/ 209550 h 609600"/>
                <a:gd name="connsiteX9" fmla="*/ 714375 w 714375"/>
                <a:gd name="connsiteY9" fmla="*/ 195262 h 609600"/>
                <a:gd name="connsiteX10" fmla="*/ 395287 w 714375"/>
                <a:gd name="connsiteY10" fmla="*/ 609600 h 609600"/>
                <a:gd name="connsiteX11" fmla="*/ 390525 w 714375"/>
                <a:gd name="connsiteY11" fmla="*/ 583406 h 609600"/>
                <a:gd name="connsiteX12" fmla="*/ 390525 w 714375"/>
                <a:gd name="connsiteY12" fmla="*/ 554831 h 609600"/>
                <a:gd name="connsiteX13" fmla="*/ 390525 w 714375"/>
                <a:gd name="connsiteY13" fmla="*/ 538162 h 609600"/>
                <a:gd name="connsiteX14" fmla="*/ 388143 w 714375"/>
                <a:gd name="connsiteY14" fmla="*/ 516731 h 609600"/>
                <a:gd name="connsiteX15" fmla="*/ 381000 w 714375"/>
                <a:gd name="connsiteY15" fmla="*/ 478631 h 609600"/>
                <a:gd name="connsiteX16" fmla="*/ 369093 w 714375"/>
                <a:gd name="connsiteY16" fmla="*/ 426244 h 609600"/>
                <a:gd name="connsiteX17" fmla="*/ 354806 w 714375"/>
                <a:gd name="connsiteY17" fmla="*/ 392906 h 609600"/>
                <a:gd name="connsiteX18" fmla="*/ 326231 w 714375"/>
                <a:gd name="connsiteY18" fmla="*/ 335756 h 609600"/>
                <a:gd name="connsiteX19" fmla="*/ 297656 w 714375"/>
                <a:gd name="connsiteY19" fmla="*/ 300037 h 609600"/>
                <a:gd name="connsiteX20" fmla="*/ 276225 w 714375"/>
                <a:gd name="connsiteY20" fmla="*/ 273844 h 609600"/>
                <a:gd name="connsiteX21" fmla="*/ 197643 w 714375"/>
                <a:gd name="connsiteY21" fmla="*/ 202406 h 609600"/>
                <a:gd name="connsiteX22" fmla="*/ 102393 w 714375"/>
                <a:gd name="connsiteY22" fmla="*/ 121444 h 609600"/>
                <a:gd name="connsiteX23" fmla="*/ 30956 w 714375"/>
                <a:gd name="connsiteY23" fmla="*/ 69056 h 609600"/>
                <a:gd name="connsiteX24" fmla="*/ 4762 w 714375"/>
                <a:gd name="connsiteY24" fmla="*/ 47625 h 609600"/>
                <a:gd name="connsiteX25" fmla="*/ 0 w 714375"/>
                <a:gd name="connsiteY25" fmla="*/ 38100 h 609600"/>
                <a:gd name="connsiteX26" fmla="*/ 0 w 714375"/>
                <a:gd name="connsiteY26" fmla="*/ 26194 h 609600"/>
                <a:gd name="connsiteX27" fmla="*/ 9525 w 714375"/>
                <a:gd name="connsiteY27" fmla="*/ 11906 h 609600"/>
                <a:gd name="connsiteX28" fmla="*/ 28575 w 714375"/>
                <a:gd name="connsiteY28" fmla="*/ 0 h 609600"/>
                <a:gd name="connsiteX29" fmla="*/ 50006 w 714375"/>
                <a:gd name="connsiteY29" fmla="*/ 0 h 609600"/>
                <a:gd name="connsiteX30" fmla="*/ 57150 w 714375"/>
                <a:gd name="connsiteY30" fmla="*/ 4762 h 609600"/>
                <a:gd name="connsiteX31" fmla="*/ 104775 w 714375"/>
                <a:gd name="connsiteY31" fmla="*/ 30956 h 609600"/>
                <a:gd name="connsiteX32" fmla="*/ 152400 w 714375"/>
                <a:gd name="connsiteY32" fmla="*/ 595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609600">
                  <a:moveTo>
                    <a:pt x="152400" y="59531"/>
                  </a:moveTo>
                  <a:lnTo>
                    <a:pt x="247650" y="111919"/>
                  </a:lnTo>
                  <a:lnTo>
                    <a:pt x="319087" y="150019"/>
                  </a:lnTo>
                  <a:lnTo>
                    <a:pt x="357187" y="166687"/>
                  </a:lnTo>
                  <a:lnTo>
                    <a:pt x="416718" y="190500"/>
                  </a:lnTo>
                  <a:lnTo>
                    <a:pt x="466725" y="204787"/>
                  </a:lnTo>
                  <a:lnTo>
                    <a:pt x="550068" y="214312"/>
                  </a:lnTo>
                  <a:lnTo>
                    <a:pt x="609600" y="219075"/>
                  </a:lnTo>
                  <a:lnTo>
                    <a:pt x="671512" y="209550"/>
                  </a:lnTo>
                  <a:lnTo>
                    <a:pt x="714375" y="195262"/>
                  </a:lnTo>
                  <a:lnTo>
                    <a:pt x="395287" y="609600"/>
                  </a:lnTo>
                  <a:lnTo>
                    <a:pt x="390525" y="583406"/>
                  </a:lnTo>
                  <a:lnTo>
                    <a:pt x="390525" y="554831"/>
                  </a:lnTo>
                  <a:lnTo>
                    <a:pt x="390525" y="538162"/>
                  </a:lnTo>
                  <a:lnTo>
                    <a:pt x="388143" y="516731"/>
                  </a:lnTo>
                  <a:lnTo>
                    <a:pt x="381000" y="478631"/>
                  </a:lnTo>
                  <a:lnTo>
                    <a:pt x="369093" y="426244"/>
                  </a:lnTo>
                  <a:lnTo>
                    <a:pt x="354806" y="392906"/>
                  </a:lnTo>
                  <a:lnTo>
                    <a:pt x="326231" y="335756"/>
                  </a:lnTo>
                  <a:lnTo>
                    <a:pt x="297656" y="300037"/>
                  </a:lnTo>
                  <a:lnTo>
                    <a:pt x="276225" y="273844"/>
                  </a:lnTo>
                  <a:lnTo>
                    <a:pt x="197643" y="202406"/>
                  </a:lnTo>
                  <a:lnTo>
                    <a:pt x="102393" y="121444"/>
                  </a:lnTo>
                  <a:lnTo>
                    <a:pt x="30956" y="69056"/>
                  </a:lnTo>
                  <a:lnTo>
                    <a:pt x="4762" y="4762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9525" y="11906"/>
                  </a:lnTo>
                  <a:lnTo>
                    <a:pt x="28575" y="0"/>
                  </a:lnTo>
                  <a:lnTo>
                    <a:pt x="50006" y="0"/>
                  </a:lnTo>
                  <a:lnTo>
                    <a:pt x="57150" y="4762"/>
                  </a:lnTo>
                  <a:lnTo>
                    <a:pt x="104775" y="30956"/>
                  </a:lnTo>
                  <a:lnTo>
                    <a:pt x="152400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7">
              <a:extLst>
                <a:ext uri="{FF2B5EF4-FFF2-40B4-BE49-F238E27FC236}">
                  <a16:creationId xmlns:a16="http://schemas.microsoft.com/office/drawing/2014/main" id="{5B176E56-B3AD-4CB8-96A0-735D4E137588}"/>
                </a:ext>
              </a:extLst>
            </p:cNvPr>
            <p:cNvSpPr/>
            <p:nvPr/>
          </p:nvSpPr>
          <p:spPr>
            <a:xfrm>
              <a:off x="3103563" y="3671888"/>
              <a:ext cx="2087562" cy="2270125"/>
            </a:xfrm>
            <a:custGeom>
              <a:avLst/>
              <a:gdLst>
                <a:gd name="connsiteX0" fmla="*/ 1322454 w 2087929"/>
                <a:gd name="connsiteY0" fmla="*/ 1108002 h 2269618"/>
                <a:gd name="connsiteX1" fmla="*/ 1382024 w 2087929"/>
                <a:gd name="connsiteY1" fmla="*/ 1021626 h 2269618"/>
                <a:gd name="connsiteX2" fmla="*/ 1435637 w 2087929"/>
                <a:gd name="connsiteY2" fmla="*/ 941206 h 2269618"/>
                <a:gd name="connsiteX3" fmla="*/ 1486272 w 2087929"/>
                <a:gd name="connsiteY3" fmla="*/ 860786 h 2269618"/>
                <a:gd name="connsiteX4" fmla="*/ 1539885 w 2087929"/>
                <a:gd name="connsiteY4" fmla="*/ 762496 h 2269618"/>
                <a:gd name="connsiteX5" fmla="*/ 1626262 w 2087929"/>
                <a:gd name="connsiteY5" fmla="*/ 583786 h 2269618"/>
                <a:gd name="connsiteX6" fmla="*/ 1656047 w 2087929"/>
                <a:gd name="connsiteY6" fmla="*/ 506345 h 2269618"/>
                <a:gd name="connsiteX7" fmla="*/ 1682853 w 2087929"/>
                <a:gd name="connsiteY7" fmla="*/ 446775 h 2269618"/>
                <a:gd name="connsiteX8" fmla="*/ 1697746 w 2087929"/>
                <a:gd name="connsiteY8" fmla="*/ 419968 h 2269618"/>
                <a:gd name="connsiteX9" fmla="*/ 1706681 w 2087929"/>
                <a:gd name="connsiteY9" fmla="*/ 402097 h 2269618"/>
                <a:gd name="connsiteX10" fmla="*/ 1718595 w 2087929"/>
                <a:gd name="connsiteY10" fmla="*/ 363377 h 2269618"/>
                <a:gd name="connsiteX11" fmla="*/ 1724552 w 2087929"/>
                <a:gd name="connsiteY11" fmla="*/ 321678 h 2269618"/>
                <a:gd name="connsiteX12" fmla="*/ 1730509 w 2087929"/>
                <a:gd name="connsiteY12" fmla="*/ 282957 h 2269618"/>
                <a:gd name="connsiteX13" fmla="*/ 1730509 w 2087929"/>
                <a:gd name="connsiteY13" fmla="*/ 238280 h 2269618"/>
                <a:gd name="connsiteX14" fmla="*/ 1724552 w 2087929"/>
                <a:gd name="connsiteY14" fmla="*/ 199559 h 2269618"/>
                <a:gd name="connsiteX15" fmla="*/ 1709660 w 2087929"/>
                <a:gd name="connsiteY15" fmla="*/ 154882 h 2269618"/>
                <a:gd name="connsiteX16" fmla="*/ 1685832 w 2087929"/>
                <a:gd name="connsiteY16" fmla="*/ 113183 h 2269618"/>
                <a:gd name="connsiteX17" fmla="*/ 1664982 w 2087929"/>
                <a:gd name="connsiteY17" fmla="*/ 92333 h 2269618"/>
                <a:gd name="connsiteX18" fmla="*/ 1641154 w 2087929"/>
                <a:gd name="connsiteY18" fmla="*/ 80419 h 2269618"/>
                <a:gd name="connsiteX19" fmla="*/ 1620305 w 2087929"/>
                <a:gd name="connsiteY19" fmla="*/ 65527 h 2269618"/>
                <a:gd name="connsiteX20" fmla="*/ 1608391 w 2087929"/>
                <a:gd name="connsiteY20" fmla="*/ 47656 h 2269618"/>
                <a:gd name="connsiteX21" fmla="*/ 1605412 w 2087929"/>
                <a:gd name="connsiteY21" fmla="*/ 29785 h 2269618"/>
                <a:gd name="connsiteX22" fmla="*/ 1614348 w 2087929"/>
                <a:gd name="connsiteY22" fmla="*/ 5957 h 2269618"/>
                <a:gd name="connsiteX23" fmla="*/ 1751359 w 2087929"/>
                <a:gd name="connsiteY23" fmla="*/ 0 h 2269618"/>
                <a:gd name="connsiteX24" fmla="*/ 1796036 w 2087929"/>
                <a:gd name="connsiteY24" fmla="*/ 32763 h 2269618"/>
                <a:gd name="connsiteX25" fmla="*/ 1888370 w 2087929"/>
                <a:gd name="connsiteY25" fmla="*/ 95312 h 2269618"/>
                <a:gd name="connsiteX26" fmla="*/ 1953897 w 2087929"/>
                <a:gd name="connsiteY26" fmla="*/ 142968 h 2269618"/>
                <a:gd name="connsiteX27" fmla="*/ 2007510 w 2087929"/>
                <a:gd name="connsiteY27" fmla="*/ 190624 h 2269618"/>
                <a:gd name="connsiteX28" fmla="*/ 2040273 w 2087929"/>
                <a:gd name="connsiteY28" fmla="*/ 217430 h 2269618"/>
                <a:gd name="connsiteX29" fmla="*/ 2061123 w 2087929"/>
                <a:gd name="connsiteY29" fmla="*/ 235301 h 2269618"/>
                <a:gd name="connsiteX30" fmla="*/ 2076015 w 2087929"/>
                <a:gd name="connsiteY30" fmla="*/ 256151 h 2269618"/>
                <a:gd name="connsiteX31" fmla="*/ 2084951 w 2087929"/>
                <a:gd name="connsiteY31" fmla="*/ 279979 h 2269618"/>
                <a:gd name="connsiteX32" fmla="*/ 2087929 w 2087929"/>
                <a:gd name="connsiteY32" fmla="*/ 303807 h 2269618"/>
                <a:gd name="connsiteX33" fmla="*/ 2078994 w 2087929"/>
                <a:gd name="connsiteY33" fmla="*/ 321678 h 2269618"/>
                <a:gd name="connsiteX34" fmla="*/ 2055166 w 2087929"/>
                <a:gd name="connsiteY34" fmla="*/ 342527 h 2269618"/>
                <a:gd name="connsiteX35" fmla="*/ 2016445 w 2087929"/>
                <a:gd name="connsiteY35" fmla="*/ 387205 h 2269618"/>
                <a:gd name="connsiteX36" fmla="*/ 1962832 w 2087929"/>
                <a:gd name="connsiteY36" fmla="*/ 467624 h 2269618"/>
                <a:gd name="connsiteX37" fmla="*/ 1906241 w 2087929"/>
                <a:gd name="connsiteY37" fmla="*/ 568893 h 2269618"/>
                <a:gd name="connsiteX38" fmla="*/ 1846671 w 2087929"/>
                <a:gd name="connsiteY38" fmla="*/ 735689 h 2269618"/>
                <a:gd name="connsiteX39" fmla="*/ 1772208 w 2087929"/>
                <a:gd name="connsiteY39" fmla="*/ 848872 h 2269618"/>
                <a:gd name="connsiteX40" fmla="*/ 1697746 w 2087929"/>
                <a:gd name="connsiteY40" fmla="*/ 959077 h 2269618"/>
                <a:gd name="connsiteX41" fmla="*/ 1572649 w 2087929"/>
                <a:gd name="connsiteY41" fmla="*/ 1122895 h 2269618"/>
                <a:gd name="connsiteX42" fmla="*/ 1453508 w 2087929"/>
                <a:gd name="connsiteY42" fmla="*/ 1262884 h 2269618"/>
                <a:gd name="connsiteX43" fmla="*/ 1346282 w 2087929"/>
                <a:gd name="connsiteY43" fmla="*/ 1379046 h 2269618"/>
                <a:gd name="connsiteX44" fmla="*/ 1242035 w 2087929"/>
                <a:gd name="connsiteY44" fmla="*/ 1483293 h 2269618"/>
                <a:gd name="connsiteX45" fmla="*/ 1134809 w 2087929"/>
                <a:gd name="connsiteY45" fmla="*/ 1575627 h 2269618"/>
                <a:gd name="connsiteX46" fmla="*/ 1006733 w 2087929"/>
                <a:gd name="connsiteY46" fmla="*/ 1685831 h 2269618"/>
                <a:gd name="connsiteX47" fmla="*/ 896529 w 2087929"/>
                <a:gd name="connsiteY47" fmla="*/ 1769229 h 2269618"/>
                <a:gd name="connsiteX48" fmla="*/ 753561 w 2087929"/>
                <a:gd name="connsiteY48" fmla="*/ 1870499 h 2269618"/>
                <a:gd name="connsiteX49" fmla="*/ 631442 w 2087929"/>
                <a:gd name="connsiteY49" fmla="*/ 1950918 h 2269618"/>
                <a:gd name="connsiteX50" fmla="*/ 518259 w 2087929"/>
                <a:gd name="connsiteY50" fmla="*/ 2019424 h 2269618"/>
                <a:gd name="connsiteX51" fmla="*/ 416990 w 2087929"/>
                <a:gd name="connsiteY51" fmla="*/ 2078994 h 2269618"/>
                <a:gd name="connsiteX52" fmla="*/ 253172 w 2087929"/>
                <a:gd name="connsiteY52" fmla="*/ 2162392 h 2269618"/>
                <a:gd name="connsiteX53" fmla="*/ 110204 w 2087929"/>
                <a:gd name="connsiteY53" fmla="*/ 2233876 h 2269618"/>
                <a:gd name="connsiteX54" fmla="*/ 41699 w 2087929"/>
                <a:gd name="connsiteY54" fmla="*/ 2263661 h 2269618"/>
                <a:gd name="connsiteX55" fmla="*/ 11914 w 2087929"/>
                <a:gd name="connsiteY55" fmla="*/ 2269618 h 2269618"/>
                <a:gd name="connsiteX56" fmla="*/ 0 w 2087929"/>
                <a:gd name="connsiteY56" fmla="*/ 2269618 h 2269618"/>
                <a:gd name="connsiteX57" fmla="*/ 0 w 2087929"/>
                <a:gd name="connsiteY57" fmla="*/ 2257704 h 2269618"/>
                <a:gd name="connsiteX58" fmla="*/ 8935 w 2087929"/>
                <a:gd name="connsiteY58" fmla="*/ 2233876 h 2269618"/>
                <a:gd name="connsiteX59" fmla="*/ 35742 w 2087929"/>
                <a:gd name="connsiteY59" fmla="*/ 2210048 h 2269618"/>
                <a:gd name="connsiteX60" fmla="*/ 154882 w 2087929"/>
                <a:gd name="connsiteY60" fmla="*/ 2135585 h 2269618"/>
                <a:gd name="connsiteX61" fmla="*/ 268065 w 2087929"/>
                <a:gd name="connsiteY61" fmla="*/ 2058144 h 2269618"/>
                <a:gd name="connsiteX62" fmla="*/ 419968 w 2087929"/>
                <a:gd name="connsiteY62" fmla="*/ 1950918 h 2269618"/>
                <a:gd name="connsiteX63" fmla="*/ 598679 w 2087929"/>
                <a:gd name="connsiteY63" fmla="*/ 1813907 h 2269618"/>
                <a:gd name="connsiteX64" fmla="*/ 762496 w 2087929"/>
                <a:gd name="connsiteY64" fmla="*/ 1682853 h 2269618"/>
                <a:gd name="connsiteX65" fmla="*/ 896529 w 2087929"/>
                <a:gd name="connsiteY65" fmla="*/ 1566691 h 2269618"/>
                <a:gd name="connsiteX66" fmla="*/ 1015669 w 2087929"/>
                <a:gd name="connsiteY66" fmla="*/ 1450530 h 2269618"/>
                <a:gd name="connsiteX67" fmla="*/ 1125873 w 2087929"/>
                <a:gd name="connsiteY67" fmla="*/ 1340325 h 2269618"/>
                <a:gd name="connsiteX68" fmla="*/ 1274798 w 2087929"/>
                <a:gd name="connsiteY68" fmla="*/ 1170551 h 2269618"/>
                <a:gd name="connsiteX69" fmla="*/ 1322454 w 2087929"/>
                <a:gd name="connsiteY69" fmla="*/ 1108002 h 22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087929" h="2269618">
                  <a:moveTo>
                    <a:pt x="1322454" y="1108002"/>
                  </a:moveTo>
                  <a:lnTo>
                    <a:pt x="1382024" y="1021626"/>
                  </a:lnTo>
                  <a:lnTo>
                    <a:pt x="1435637" y="941206"/>
                  </a:lnTo>
                  <a:lnTo>
                    <a:pt x="1486272" y="860786"/>
                  </a:lnTo>
                  <a:lnTo>
                    <a:pt x="1539885" y="762496"/>
                  </a:lnTo>
                  <a:lnTo>
                    <a:pt x="1626262" y="583786"/>
                  </a:lnTo>
                  <a:lnTo>
                    <a:pt x="1656047" y="506345"/>
                  </a:lnTo>
                  <a:lnTo>
                    <a:pt x="1682853" y="446775"/>
                  </a:lnTo>
                  <a:lnTo>
                    <a:pt x="1697746" y="419968"/>
                  </a:lnTo>
                  <a:lnTo>
                    <a:pt x="1706681" y="402097"/>
                  </a:lnTo>
                  <a:lnTo>
                    <a:pt x="1718595" y="363377"/>
                  </a:lnTo>
                  <a:lnTo>
                    <a:pt x="1724552" y="321678"/>
                  </a:lnTo>
                  <a:lnTo>
                    <a:pt x="1730509" y="282957"/>
                  </a:lnTo>
                  <a:lnTo>
                    <a:pt x="1730509" y="238280"/>
                  </a:lnTo>
                  <a:lnTo>
                    <a:pt x="1724552" y="199559"/>
                  </a:lnTo>
                  <a:lnTo>
                    <a:pt x="1709660" y="154882"/>
                  </a:lnTo>
                  <a:lnTo>
                    <a:pt x="1685832" y="113183"/>
                  </a:lnTo>
                  <a:lnTo>
                    <a:pt x="1664982" y="92333"/>
                  </a:lnTo>
                  <a:lnTo>
                    <a:pt x="1641154" y="80419"/>
                  </a:lnTo>
                  <a:lnTo>
                    <a:pt x="1620305" y="65527"/>
                  </a:lnTo>
                  <a:lnTo>
                    <a:pt x="1608391" y="47656"/>
                  </a:lnTo>
                  <a:lnTo>
                    <a:pt x="1605412" y="29785"/>
                  </a:lnTo>
                  <a:lnTo>
                    <a:pt x="1614348" y="5957"/>
                  </a:lnTo>
                  <a:lnTo>
                    <a:pt x="1751359" y="0"/>
                  </a:lnTo>
                  <a:lnTo>
                    <a:pt x="1796036" y="32763"/>
                  </a:lnTo>
                  <a:lnTo>
                    <a:pt x="1888370" y="95312"/>
                  </a:lnTo>
                  <a:lnTo>
                    <a:pt x="1953897" y="142968"/>
                  </a:lnTo>
                  <a:lnTo>
                    <a:pt x="2007510" y="190624"/>
                  </a:lnTo>
                  <a:lnTo>
                    <a:pt x="2040273" y="217430"/>
                  </a:lnTo>
                  <a:lnTo>
                    <a:pt x="2061123" y="235301"/>
                  </a:lnTo>
                  <a:lnTo>
                    <a:pt x="2076015" y="256151"/>
                  </a:lnTo>
                  <a:lnTo>
                    <a:pt x="2084951" y="279979"/>
                  </a:lnTo>
                  <a:lnTo>
                    <a:pt x="2087929" y="303807"/>
                  </a:lnTo>
                  <a:lnTo>
                    <a:pt x="2078994" y="321678"/>
                  </a:lnTo>
                  <a:lnTo>
                    <a:pt x="2055166" y="342527"/>
                  </a:lnTo>
                  <a:lnTo>
                    <a:pt x="2016445" y="387205"/>
                  </a:lnTo>
                  <a:lnTo>
                    <a:pt x="1962832" y="467624"/>
                  </a:lnTo>
                  <a:lnTo>
                    <a:pt x="1906241" y="568893"/>
                  </a:lnTo>
                  <a:lnTo>
                    <a:pt x="1846671" y="735689"/>
                  </a:lnTo>
                  <a:lnTo>
                    <a:pt x="1772208" y="848872"/>
                  </a:lnTo>
                  <a:lnTo>
                    <a:pt x="1697746" y="959077"/>
                  </a:lnTo>
                  <a:lnTo>
                    <a:pt x="1572649" y="1122895"/>
                  </a:lnTo>
                  <a:lnTo>
                    <a:pt x="1453508" y="1262884"/>
                  </a:lnTo>
                  <a:lnTo>
                    <a:pt x="1346282" y="1379046"/>
                  </a:lnTo>
                  <a:lnTo>
                    <a:pt x="1242035" y="1483293"/>
                  </a:lnTo>
                  <a:lnTo>
                    <a:pt x="1134809" y="1575627"/>
                  </a:lnTo>
                  <a:lnTo>
                    <a:pt x="1006733" y="1685831"/>
                  </a:lnTo>
                  <a:lnTo>
                    <a:pt x="896529" y="1769229"/>
                  </a:lnTo>
                  <a:lnTo>
                    <a:pt x="753561" y="1870499"/>
                  </a:lnTo>
                  <a:lnTo>
                    <a:pt x="631442" y="1950918"/>
                  </a:lnTo>
                  <a:lnTo>
                    <a:pt x="518259" y="2019424"/>
                  </a:lnTo>
                  <a:lnTo>
                    <a:pt x="416990" y="2078994"/>
                  </a:lnTo>
                  <a:lnTo>
                    <a:pt x="253172" y="2162392"/>
                  </a:lnTo>
                  <a:lnTo>
                    <a:pt x="110204" y="2233876"/>
                  </a:lnTo>
                  <a:lnTo>
                    <a:pt x="41699" y="2263661"/>
                  </a:lnTo>
                  <a:lnTo>
                    <a:pt x="11914" y="2269618"/>
                  </a:lnTo>
                  <a:lnTo>
                    <a:pt x="0" y="2269618"/>
                  </a:lnTo>
                  <a:lnTo>
                    <a:pt x="0" y="2257704"/>
                  </a:lnTo>
                  <a:lnTo>
                    <a:pt x="8935" y="2233876"/>
                  </a:lnTo>
                  <a:lnTo>
                    <a:pt x="35742" y="2210048"/>
                  </a:lnTo>
                  <a:lnTo>
                    <a:pt x="154882" y="2135585"/>
                  </a:lnTo>
                  <a:lnTo>
                    <a:pt x="268065" y="2058144"/>
                  </a:lnTo>
                  <a:lnTo>
                    <a:pt x="419968" y="1950918"/>
                  </a:lnTo>
                  <a:lnTo>
                    <a:pt x="598679" y="1813907"/>
                  </a:lnTo>
                  <a:lnTo>
                    <a:pt x="762496" y="1682853"/>
                  </a:lnTo>
                  <a:lnTo>
                    <a:pt x="896529" y="1566691"/>
                  </a:lnTo>
                  <a:lnTo>
                    <a:pt x="1015669" y="1450530"/>
                  </a:lnTo>
                  <a:lnTo>
                    <a:pt x="1125873" y="1340325"/>
                  </a:lnTo>
                  <a:lnTo>
                    <a:pt x="1274798" y="1170551"/>
                  </a:lnTo>
                  <a:lnTo>
                    <a:pt x="1322454" y="1108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13616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481BA7-6F14-42B4-8480-D73619A23851}"/>
              </a:ext>
            </a:extLst>
          </p:cNvPr>
          <p:cNvGrpSpPr/>
          <p:nvPr/>
        </p:nvGrpSpPr>
        <p:grpSpPr>
          <a:xfrm>
            <a:off x="2733675" y="1458913"/>
            <a:ext cx="4502150" cy="4679950"/>
            <a:chOff x="2733675" y="1458913"/>
            <a:chExt cx="4502150" cy="4679950"/>
          </a:xfrm>
        </p:grpSpPr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90FE3A07-3B8D-F64D-B6DF-6A98355434A0}"/>
                </a:ext>
              </a:extLst>
            </p:cNvPr>
            <p:cNvSpPr/>
            <p:nvPr/>
          </p:nvSpPr>
          <p:spPr>
            <a:xfrm>
              <a:off x="3228975" y="1458913"/>
              <a:ext cx="904875" cy="1768475"/>
            </a:xfrm>
            <a:custGeom>
              <a:avLst/>
              <a:gdLst>
                <a:gd name="connsiteX0" fmla="*/ 733425 w 904875"/>
                <a:gd name="connsiteY0" fmla="*/ 633413 h 1766888"/>
                <a:gd name="connsiteX1" fmla="*/ 778669 w 904875"/>
                <a:gd name="connsiteY1" fmla="*/ 516732 h 1766888"/>
                <a:gd name="connsiteX2" fmla="*/ 816769 w 904875"/>
                <a:gd name="connsiteY2" fmla="*/ 421482 h 1766888"/>
                <a:gd name="connsiteX3" fmla="*/ 826294 w 904875"/>
                <a:gd name="connsiteY3" fmla="*/ 404813 h 1766888"/>
                <a:gd name="connsiteX4" fmla="*/ 852488 w 904875"/>
                <a:gd name="connsiteY4" fmla="*/ 383382 h 1766888"/>
                <a:gd name="connsiteX5" fmla="*/ 881063 w 904875"/>
                <a:gd name="connsiteY5" fmla="*/ 350044 h 1766888"/>
                <a:gd name="connsiteX6" fmla="*/ 897731 w 904875"/>
                <a:gd name="connsiteY6" fmla="*/ 323850 h 1766888"/>
                <a:gd name="connsiteX7" fmla="*/ 904875 w 904875"/>
                <a:gd name="connsiteY7" fmla="*/ 292894 h 1766888"/>
                <a:gd name="connsiteX8" fmla="*/ 904875 w 904875"/>
                <a:gd name="connsiteY8" fmla="*/ 276225 h 1766888"/>
                <a:gd name="connsiteX9" fmla="*/ 888206 w 904875"/>
                <a:gd name="connsiteY9" fmla="*/ 242888 h 1766888"/>
                <a:gd name="connsiteX10" fmla="*/ 862013 w 904875"/>
                <a:gd name="connsiteY10" fmla="*/ 202407 h 1766888"/>
                <a:gd name="connsiteX11" fmla="*/ 826294 w 904875"/>
                <a:gd name="connsiteY11" fmla="*/ 159544 h 1766888"/>
                <a:gd name="connsiteX12" fmla="*/ 785813 w 904875"/>
                <a:gd name="connsiteY12" fmla="*/ 126207 h 1766888"/>
                <a:gd name="connsiteX13" fmla="*/ 733425 w 904875"/>
                <a:gd name="connsiteY13" fmla="*/ 88107 h 1766888"/>
                <a:gd name="connsiteX14" fmla="*/ 683419 w 904875"/>
                <a:gd name="connsiteY14" fmla="*/ 59532 h 1766888"/>
                <a:gd name="connsiteX15" fmla="*/ 626269 w 904875"/>
                <a:gd name="connsiteY15" fmla="*/ 26194 h 1766888"/>
                <a:gd name="connsiteX16" fmla="*/ 590550 w 904875"/>
                <a:gd name="connsiteY16" fmla="*/ 9525 h 1766888"/>
                <a:gd name="connsiteX17" fmla="*/ 550069 w 904875"/>
                <a:gd name="connsiteY17" fmla="*/ 0 h 1766888"/>
                <a:gd name="connsiteX18" fmla="*/ 511969 w 904875"/>
                <a:gd name="connsiteY18" fmla="*/ 0 h 1766888"/>
                <a:gd name="connsiteX19" fmla="*/ 483394 w 904875"/>
                <a:gd name="connsiteY19" fmla="*/ 4763 h 1766888"/>
                <a:gd name="connsiteX20" fmla="*/ 466725 w 904875"/>
                <a:gd name="connsiteY20" fmla="*/ 11907 h 1766888"/>
                <a:gd name="connsiteX21" fmla="*/ 464344 w 904875"/>
                <a:gd name="connsiteY21" fmla="*/ 21432 h 1766888"/>
                <a:gd name="connsiteX22" fmla="*/ 471488 w 904875"/>
                <a:gd name="connsiteY22" fmla="*/ 35719 h 1766888"/>
                <a:gd name="connsiteX23" fmla="*/ 488156 w 904875"/>
                <a:gd name="connsiteY23" fmla="*/ 57150 h 1766888"/>
                <a:gd name="connsiteX24" fmla="*/ 523875 w 904875"/>
                <a:gd name="connsiteY24" fmla="*/ 85725 h 1766888"/>
                <a:gd name="connsiteX25" fmla="*/ 542925 w 904875"/>
                <a:gd name="connsiteY25" fmla="*/ 102394 h 1766888"/>
                <a:gd name="connsiteX26" fmla="*/ 554831 w 904875"/>
                <a:gd name="connsiteY26" fmla="*/ 119063 h 1766888"/>
                <a:gd name="connsiteX27" fmla="*/ 566738 w 904875"/>
                <a:gd name="connsiteY27" fmla="*/ 142875 h 1766888"/>
                <a:gd name="connsiteX28" fmla="*/ 576263 w 904875"/>
                <a:gd name="connsiteY28" fmla="*/ 166688 h 1766888"/>
                <a:gd name="connsiteX29" fmla="*/ 581025 w 904875"/>
                <a:gd name="connsiteY29" fmla="*/ 195263 h 1766888"/>
                <a:gd name="connsiteX30" fmla="*/ 578644 w 904875"/>
                <a:gd name="connsiteY30" fmla="*/ 238125 h 1766888"/>
                <a:gd name="connsiteX31" fmla="*/ 573881 w 904875"/>
                <a:gd name="connsiteY31" fmla="*/ 283369 h 1766888"/>
                <a:gd name="connsiteX32" fmla="*/ 552450 w 904875"/>
                <a:gd name="connsiteY32" fmla="*/ 381000 h 1766888"/>
                <a:gd name="connsiteX33" fmla="*/ 514350 w 904875"/>
                <a:gd name="connsiteY33" fmla="*/ 526257 h 1766888"/>
                <a:gd name="connsiteX34" fmla="*/ 450056 w 904875"/>
                <a:gd name="connsiteY34" fmla="*/ 719138 h 1766888"/>
                <a:gd name="connsiteX35" fmla="*/ 402431 w 904875"/>
                <a:gd name="connsiteY35" fmla="*/ 869157 h 1766888"/>
                <a:gd name="connsiteX36" fmla="*/ 354806 w 904875"/>
                <a:gd name="connsiteY36" fmla="*/ 1023938 h 1766888"/>
                <a:gd name="connsiteX37" fmla="*/ 323850 w 904875"/>
                <a:gd name="connsiteY37" fmla="*/ 1128713 h 1766888"/>
                <a:gd name="connsiteX38" fmla="*/ 200025 w 904875"/>
                <a:gd name="connsiteY38" fmla="*/ 1385888 h 1766888"/>
                <a:gd name="connsiteX39" fmla="*/ 147638 w 904875"/>
                <a:gd name="connsiteY39" fmla="*/ 1476375 h 1766888"/>
                <a:gd name="connsiteX40" fmla="*/ 109538 w 904875"/>
                <a:gd name="connsiteY40" fmla="*/ 1531144 h 1766888"/>
                <a:gd name="connsiteX41" fmla="*/ 69056 w 904875"/>
                <a:gd name="connsiteY41" fmla="*/ 1581150 h 1766888"/>
                <a:gd name="connsiteX42" fmla="*/ 45244 w 904875"/>
                <a:gd name="connsiteY42" fmla="*/ 1607344 h 1766888"/>
                <a:gd name="connsiteX43" fmla="*/ 19050 w 904875"/>
                <a:gd name="connsiteY43" fmla="*/ 1631157 h 1766888"/>
                <a:gd name="connsiteX44" fmla="*/ 7144 w 904875"/>
                <a:gd name="connsiteY44" fmla="*/ 1664494 h 1766888"/>
                <a:gd name="connsiteX45" fmla="*/ 0 w 904875"/>
                <a:gd name="connsiteY45" fmla="*/ 1704975 h 1766888"/>
                <a:gd name="connsiteX46" fmla="*/ 2381 w 904875"/>
                <a:gd name="connsiteY46" fmla="*/ 1738313 h 1766888"/>
                <a:gd name="connsiteX47" fmla="*/ 9525 w 904875"/>
                <a:gd name="connsiteY47" fmla="*/ 1754982 h 1766888"/>
                <a:gd name="connsiteX48" fmla="*/ 19050 w 904875"/>
                <a:gd name="connsiteY48" fmla="*/ 1762125 h 1766888"/>
                <a:gd name="connsiteX49" fmla="*/ 35719 w 904875"/>
                <a:gd name="connsiteY49" fmla="*/ 1766888 h 1766888"/>
                <a:gd name="connsiteX50" fmla="*/ 73819 w 904875"/>
                <a:gd name="connsiteY50" fmla="*/ 1764507 h 1766888"/>
                <a:gd name="connsiteX51" fmla="*/ 116681 w 904875"/>
                <a:gd name="connsiteY51" fmla="*/ 1750219 h 1766888"/>
                <a:gd name="connsiteX52" fmla="*/ 211931 w 904875"/>
                <a:gd name="connsiteY52" fmla="*/ 1671638 h 1766888"/>
                <a:gd name="connsiteX53" fmla="*/ 283369 w 904875"/>
                <a:gd name="connsiteY53" fmla="*/ 1583532 h 1766888"/>
                <a:gd name="connsiteX54" fmla="*/ 347663 w 904875"/>
                <a:gd name="connsiteY54" fmla="*/ 1493044 h 1766888"/>
                <a:gd name="connsiteX55" fmla="*/ 404813 w 904875"/>
                <a:gd name="connsiteY55" fmla="*/ 1397794 h 1766888"/>
                <a:gd name="connsiteX56" fmla="*/ 445294 w 904875"/>
                <a:gd name="connsiteY56" fmla="*/ 1323975 h 1766888"/>
                <a:gd name="connsiteX57" fmla="*/ 483394 w 904875"/>
                <a:gd name="connsiteY57" fmla="*/ 1245394 h 1766888"/>
                <a:gd name="connsiteX58" fmla="*/ 604838 w 904875"/>
                <a:gd name="connsiteY58" fmla="*/ 966788 h 1766888"/>
                <a:gd name="connsiteX59" fmla="*/ 697706 w 904875"/>
                <a:gd name="connsiteY59" fmla="*/ 726282 h 1766888"/>
                <a:gd name="connsiteX60" fmla="*/ 733425 w 904875"/>
                <a:gd name="connsiteY60" fmla="*/ 633413 h 176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904875" h="1766888">
                  <a:moveTo>
                    <a:pt x="733425" y="633413"/>
                  </a:moveTo>
                  <a:lnTo>
                    <a:pt x="778669" y="516732"/>
                  </a:lnTo>
                  <a:lnTo>
                    <a:pt x="816769" y="421482"/>
                  </a:lnTo>
                  <a:lnTo>
                    <a:pt x="826294" y="404813"/>
                  </a:lnTo>
                  <a:lnTo>
                    <a:pt x="852488" y="383382"/>
                  </a:lnTo>
                  <a:lnTo>
                    <a:pt x="881063" y="350044"/>
                  </a:lnTo>
                  <a:lnTo>
                    <a:pt x="897731" y="323850"/>
                  </a:lnTo>
                  <a:lnTo>
                    <a:pt x="904875" y="292894"/>
                  </a:lnTo>
                  <a:lnTo>
                    <a:pt x="904875" y="276225"/>
                  </a:lnTo>
                  <a:lnTo>
                    <a:pt x="888206" y="242888"/>
                  </a:lnTo>
                  <a:lnTo>
                    <a:pt x="862013" y="202407"/>
                  </a:lnTo>
                  <a:lnTo>
                    <a:pt x="826294" y="159544"/>
                  </a:lnTo>
                  <a:lnTo>
                    <a:pt x="785813" y="126207"/>
                  </a:lnTo>
                  <a:lnTo>
                    <a:pt x="733425" y="88107"/>
                  </a:lnTo>
                  <a:lnTo>
                    <a:pt x="683419" y="59532"/>
                  </a:lnTo>
                  <a:lnTo>
                    <a:pt x="626269" y="26194"/>
                  </a:lnTo>
                  <a:lnTo>
                    <a:pt x="590550" y="9525"/>
                  </a:lnTo>
                  <a:lnTo>
                    <a:pt x="550069" y="0"/>
                  </a:lnTo>
                  <a:lnTo>
                    <a:pt x="511969" y="0"/>
                  </a:lnTo>
                  <a:lnTo>
                    <a:pt x="483394" y="4763"/>
                  </a:lnTo>
                  <a:lnTo>
                    <a:pt x="466725" y="11907"/>
                  </a:lnTo>
                  <a:lnTo>
                    <a:pt x="464344" y="21432"/>
                  </a:lnTo>
                  <a:lnTo>
                    <a:pt x="471488" y="35719"/>
                  </a:lnTo>
                  <a:lnTo>
                    <a:pt x="488156" y="57150"/>
                  </a:lnTo>
                  <a:lnTo>
                    <a:pt x="523875" y="85725"/>
                  </a:lnTo>
                  <a:lnTo>
                    <a:pt x="542925" y="102394"/>
                  </a:lnTo>
                  <a:lnTo>
                    <a:pt x="554831" y="119063"/>
                  </a:lnTo>
                  <a:lnTo>
                    <a:pt x="566738" y="142875"/>
                  </a:lnTo>
                  <a:lnTo>
                    <a:pt x="576263" y="166688"/>
                  </a:lnTo>
                  <a:lnTo>
                    <a:pt x="581025" y="195263"/>
                  </a:lnTo>
                  <a:lnTo>
                    <a:pt x="578644" y="238125"/>
                  </a:lnTo>
                  <a:lnTo>
                    <a:pt x="573881" y="283369"/>
                  </a:lnTo>
                  <a:lnTo>
                    <a:pt x="552450" y="381000"/>
                  </a:lnTo>
                  <a:lnTo>
                    <a:pt x="514350" y="526257"/>
                  </a:lnTo>
                  <a:lnTo>
                    <a:pt x="450056" y="719138"/>
                  </a:lnTo>
                  <a:lnTo>
                    <a:pt x="402431" y="869157"/>
                  </a:lnTo>
                  <a:lnTo>
                    <a:pt x="354806" y="1023938"/>
                  </a:lnTo>
                  <a:lnTo>
                    <a:pt x="323850" y="1128713"/>
                  </a:lnTo>
                  <a:lnTo>
                    <a:pt x="200025" y="1385888"/>
                  </a:lnTo>
                  <a:lnTo>
                    <a:pt x="147638" y="1476375"/>
                  </a:lnTo>
                  <a:lnTo>
                    <a:pt x="109538" y="1531144"/>
                  </a:lnTo>
                  <a:lnTo>
                    <a:pt x="69056" y="1581150"/>
                  </a:lnTo>
                  <a:lnTo>
                    <a:pt x="45244" y="1607344"/>
                  </a:lnTo>
                  <a:lnTo>
                    <a:pt x="19050" y="1631157"/>
                  </a:lnTo>
                  <a:lnTo>
                    <a:pt x="7144" y="1664494"/>
                  </a:lnTo>
                  <a:lnTo>
                    <a:pt x="0" y="1704975"/>
                  </a:lnTo>
                  <a:lnTo>
                    <a:pt x="2381" y="1738313"/>
                  </a:lnTo>
                  <a:lnTo>
                    <a:pt x="9525" y="1754982"/>
                  </a:lnTo>
                  <a:lnTo>
                    <a:pt x="19050" y="1762125"/>
                  </a:lnTo>
                  <a:lnTo>
                    <a:pt x="35719" y="1766888"/>
                  </a:lnTo>
                  <a:lnTo>
                    <a:pt x="73819" y="1764507"/>
                  </a:lnTo>
                  <a:lnTo>
                    <a:pt x="116681" y="1750219"/>
                  </a:lnTo>
                  <a:lnTo>
                    <a:pt x="211931" y="1671638"/>
                  </a:lnTo>
                  <a:lnTo>
                    <a:pt x="283369" y="1583532"/>
                  </a:lnTo>
                  <a:lnTo>
                    <a:pt x="347663" y="1493044"/>
                  </a:lnTo>
                  <a:lnTo>
                    <a:pt x="404813" y="1397794"/>
                  </a:lnTo>
                  <a:lnTo>
                    <a:pt x="445294" y="1323975"/>
                  </a:lnTo>
                  <a:lnTo>
                    <a:pt x="483394" y="1245394"/>
                  </a:lnTo>
                  <a:lnTo>
                    <a:pt x="604838" y="966788"/>
                  </a:lnTo>
                  <a:lnTo>
                    <a:pt x="697706" y="726282"/>
                  </a:lnTo>
                  <a:lnTo>
                    <a:pt x="733425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CEF8291-785E-E04D-968E-AECD6C56043F}"/>
                </a:ext>
              </a:extLst>
            </p:cNvPr>
            <p:cNvSpPr/>
            <p:nvPr/>
          </p:nvSpPr>
          <p:spPr>
            <a:xfrm>
              <a:off x="5005388" y="1781175"/>
              <a:ext cx="1793875" cy="420688"/>
            </a:xfrm>
            <a:custGeom>
              <a:avLst/>
              <a:gdLst>
                <a:gd name="connsiteX0" fmla="*/ 879327 w 1793727"/>
                <a:gd name="connsiteY0" fmla="*/ 288099 h 420875"/>
                <a:gd name="connsiteX1" fmla="*/ 1009597 w 1793727"/>
                <a:gd name="connsiteY1" fmla="*/ 265552 h 420875"/>
                <a:gd name="connsiteX2" fmla="*/ 1147384 w 1793727"/>
                <a:gd name="connsiteY2" fmla="*/ 245510 h 420875"/>
                <a:gd name="connsiteX3" fmla="*/ 1275149 w 1793727"/>
                <a:gd name="connsiteY3" fmla="*/ 230479 h 420875"/>
                <a:gd name="connsiteX4" fmla="*/ 1332769 w 1793727"/>
                <a:gd name="connsiteY4" fmla="*/ 225469 h 420875"/>
                <a:gd name="connsiteX5" fmla="*/ 1357821 w 1793727"/>
                <a:gd name="connsiteY5" fmla="*/ 225469 h 420875"/>
                <a:gd name="connsiteX6" fmla="*/ 1385378 w 1793727"/>
                <a:gd name="connsiteY6" fmla="*/ 230479 h 420875"/>
                <a:gd name="connsiteX7" fmla="*/ 1402915 w 1793727"/>
                <a:gd name="connsiteY7" fmla="*/ 237995 h 420875"/>
                <a:gd name="connsiteX8" fmla="*/ 1698529 w 1793727"/>
                <a:gd name="connsiteY8" fmla="*/ 380791 h 420875"/>
                <a:gd name="connsiteX9" fmla="*/ 1743623 w 1793727"/>
                <a:gd name="connsiteY9" fmla="*/ 363255 h 420875"/>
                <a:gd name="connsiteX10" fmla="*/ 1768675 w 1793727"/>
                <a:gd name="connsiteY10" fmla="*/ 348224 h 420875"/>
                <a:gd name="connsiteX11" fmla="*/ 1786211 w 1793727"/>
                <a:gd name="connsiteY11" fmla="*/ 328182 h 420875"/>
                <a:gd name="connsiteX12" fmla="*/ 1791221 w 1793727"/>
                <a:gd name="connsiteY12" fmla="*/ 318161 h 420875"/>
                <a:gd name="connsiteX13" fmla="*/ 1793727 w 1793727"/>
                <a:gd name="connsiteY13" fmla="*/ 295614 h 420875"/>
                <a:gd name="connsiteX14" fmla="*/ 1786211 w 1793727"/>
                <a:gd name="connsiteY14" fmla="*/ 273067 h 420875"/>
                <a:gd name="connsiteX15" fmla="*/ 1766169 w 1793727"/>
                <a:gd name="connsiteY15" fmla="*/ 240500 h 420875"/>
                <a:gd name="connsiteX16" fmla="*/ 1738612 w 1793727"/>
                <a:gd name="connsiteY16" fmla="*/ 212943 h 420875"/>
                <a:gd name="connsiteX17" fmla="*/ 1673477 w 1793727"/>
                <a:gd name="connsiteY17" fmla="*/ 137786 h 420875"/>
                <a:gd name="connsiteX18" fmla="*/ 1610847 w 1793727"/>
                <a:gd name="connsiteY18" fmla="*/ 77661 h 420875"/>
                <a:gd name="connsiteX19" fmla="*/ 1540701 w 1793727"/>
                <a:gd name="connsiteY19" fmla="*/ 22547 h 420875"/>
                <a:gd name="connsiteX20" fmla="*/ 1505628 w 1793727"/>
                <a:gd name="connsiteY20" fmla="*/ 0 h 420875"/>
                <a:gd name="connsiteX21" fmla="*/ 1483081 w 1793727"/>
                <a:gd name="connsiteY21" fmla="*/ 10021 h 420875"/>
                <a:gd name="connsiteX22" fmla="*/ 1420451 w 1793727"/>
                <a:gd name="connsiteY22" fmla="*/ 35073 h 420875"/>
                <a:gd name="connsiteX23" fmla="*/ 1337779 w 1793727"/>
                <a:gd name="connsiteY23" fmla="*/ 60125 h 420875"/>
                <a:gd name="connsiteX24" fmla="*/ 1247592 w 1793727"/>
                <a:gd name="connsiteY24" fmla="*/ 70146 h 420875"/>
                <a:gd name="connsiteX25" fmla="*/ 1099785 w 1793727"/>
                <a:gd name="connsiteY25" fmla="*/ 87682 h 420875"/>
                <a:gd name="connsiteX26" fmla="*/ 921915 w 1793727"/>
                <a:gd name="connsiteY26" fmla="*/ 112734 h 420875"/>
                <a:gd name="connsiteX27" fmla="*/ 751561 w 1793727"/>
                <a:gd name="connsiteY27" fmla="*/ 140292 h 420875"/>
                <a:gd name="connsiteX28" fmla="*/ 633817 w 1793727"/>
                <a:gd name="connsiteY28" fmla="*/ 162838 h 420875"/>
                <a:gd name="connsiteX29" fmla="*/ 511061 w 1793727"/>
                <a:gd name="connsiteY29" fmla="*/ 185385 h 420875"/>
                <a:gd name="connsiteX30" fmla="*/ 433400 w 1793727"/>
                <a:gd name="connsiteY30" fmla="*/ 197911 h 420875"/>
                <a:gd name="connsiteX31" fmla="*/ 360749 w 1793727"/>
                <a:gd name="connsiteY31" fmla="*/ 205427 h 420875"/>
                <a:gd name="connsiteX32" fmla="*/ 295614 w 1793727"/>
                <a:gd name="connsiteY32" fmla="*/ 205427 h 420875"/>
                <a:gd name="connsiteX33" fmla="*/ 255531 w 1793727"/>
                <a:gd name="connsiteY33" fmla="*/ 202922 h 420875"/>
                <a:gd name="connsiteX34" fmla="*/ 207932 w 1793727"/>
                <a:gd name="connsiteY34" fmla="*/ 192901 h 420875"/>
                <a:gd name="connsiteX35" fmla="*/ 167848 w 1793727"/>
                <a:gd name="connsiteY35" fmla="*/ 175364 h 420875"/>
                <a:gd name="connsiteX36" fmla="*/ 127765 w 1793727"/>
                <a:gd name="connsiteY36" fmla="*/ 152818 h 420875"/>
                <a:gd name="connsiteX37" fmla="*/ 87682 w 1793727"/>
                <a:gd name="connsiteY37" fmla="*/ 120250 h 420875"/>
                <a:gd name="connsiteX38" fmla="*/ 55114 w 1793727"/>
                <a:gd name="connsiteY38" fmla="*/ 90187 h 420875"/>
                <a:gd name="connsiteX39" fmla="*/ 27557 w 1793727"/>
                <a:gd name="connsiteY39" fmla="*/ 77661 h 420875"/>
                <a:gd name="connsiteX40" fmla="*/ 10020 w 1793727"/>
                <a:gd name="connsiteY40" fmla="*/ 77661 h 420875"/>
                <a:gd name="connsiteX41" fmla="*/ 0 w 1793727"/>
                <a:gd name="connsiteY41" fmla="*/ 85177 h 420875"/>
                <a:gd name="connsiteX42" fmla="*/ 0 w 1793727"/>
                <a:gd name="connsiteY42" fmla="*/ 110229 h 420875"/>
                <a:gd name="connsiteX43" fmla="*/ 17536 w 1793727"/>
                <a:gd name="connsiteY43" fmla="*/ 152818 h 420875"/>
                <a:gd name="connsiteX44" fmla="*/ 57619 w 1793727"/>
                <a:gd name="connsiteY44" fmla="*/ 217953 h 420875"/>
                <a:gd name="connsiteX45" fmla="*/ 95197 w 1793727"/>
                <a:gd name="connsiteY45" fmla="*/ 270562 h 420875"/>
                <a:gd name="connsiteX46" fmla="*/ 145301 w 1793727"/>
                <a:gd name="connsiteY46" fmla="*/ 323172 h 420875"/>
                <a:gd name="connsiteX47" fmla="*/ 187890 w 1793727"/>
                <a:gd name="connsiteY47" fmla="*/ 358244 h 420875"/>
                <a:gd name="connsiteX48" fmla="*/ 225468 w 1793727"/>
                <a:gd name="connsiteY48" fmla="*/ 383297 h 420875"/>
                <a:gd name="connsiteX49" fmla="*/ 260541 w 1793727"/>
                <a:gd name="connsiteY49" fmla="*/ 400833 h 420875"/>
                <a:gd name="connsiteX50" fmla="*/ 295614 w 1793727"/>
                <a:gd name="connsiteY50" fmla="*/ 415864 h 420875"/>
                <a:gd name="connsiteX51" fmla="*/ 320666 w 1793727"/>
                <a:gd name="connsiteY51" fmla="*/ 420875 h 420875"/>
                <a:gd name="connsiteX52" fmla="*/ 385801 w 1793727"/>
                <a:gd name="connsiteY52" fmla="*/ 398328 h 420875"/>
                <a:gd name="connsiteX53" fmla="*/ 538619 w 1793727"/>
                <a:gd name="connsiteY53" fmla="*/ 358244 h 420875"/>
                <a:gd name="connsiteX54" fmla="*/ 628806 w 1793727"/>
                <a:gd name="connsiteY54" fmla="*/ 335698 h 420875"/>
                <a:gd name="connsiteX55" fmla="*/ 774108 w 1793727"/>
                <a:gd name="connsiteY55" fmla="*/ 305635 h 420875"/>
                <a:gd name="connsiteX56" fmla="*/ 879327 w 1793727"/>
                <a:gd name="connsiteY56" fmla="*/ 288099 h 42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3727" h="420875">
                  <a:moveTo>
                    <a:pt x="879327" y="288099"/>
                  </a:moveTo>
                  <a:lnTo>
                    <a:pt x="1009597" y="265552"/>
                  </a:lnTo>
                  <a:lnTo>
                    <a:pt x="1147384" y="245510"/>
                  </a:lnTo>
                  <a:lnTo>
                    <a:pt x="1275149" y="230479"/>
                  </a:lnTo>
                  <a:lnTo>
                    <a:pt x="1332769" y="225469"/>
                  </a:lnTo>
                  <a:lnTo>
                    <a:pt x="1357821" y="225469"/>
                  </a:lnTo>
                  <a:lnTo>
                    <a:pt x="1385378" y="230479"/>
                  </a:lnTo>
                  <a:lnTo>
                    <a:pt x="1402915" y="237995"/>
                  </a:lnTo>
                  <a:lnTo>
                    <a:pt x="1698529" y="380791"/>
                  </a:lnTo>
                  <a:lnTo>
                    <a:pt x="1743623" y="363255"/>
                  </a:lnTo>
                  <a:lnTo>
                    <a:pt x="1768675" y="348224"/>
                  </a:lnTo>
                  <a:lnTo>
                    <a:pt x="1786211" y="328182"/>
                  </a:lnTo>
                  <a:lnTo>
                    <a:pt x="1791221" y="318161"/>
                  </a:lnTo>
                  <a:lnTo>
                    <a:pt x="1793727" y="295614"/>
                  </a:lnTo>
                  <a:lnTo>
                    <a:pt x="1786211" y="273067"/>
                  </a:lnTo>
                  <a:lnTo>
                    <a:pt x="1766169" y="240500"/>
                  </a:lnTo>
                  <a:lnTo>
                    <a:pt x="1738612" y="212943"/>
                  </a:lnTo>
                  <a:lnTo>
                    <a:pt x="1673477" y="137786"/>
                  </a:lnTo>
                  <a:lnTo>
                    <a:pt x="1610847" y="77661"/>
                  </a:lnTo>
                  <a:lnTo>
                    <a:pt x="1540701" y="22547"/>
                  </a:lnTo>
                  <a:lnTo>
                    <a:pt x="1505628" y="0"/>
                  </a:lnTo>
                  <a:lnTo>
                    <a:pt x="1483081" y="10021"/>
                  </a:lnTo>
                  <a:lnTo>
                    <a:pt x="1420451" y="35073"/>
                  </a:lnTo>
                  <a:lnTo>
                    <a:pt x="1337779" y="60125"/>
                  </a:lnTo>
                  <a:lnTo>
                    <a:pt x="1247592" y="70146"/>
                  </a:lnTo>
                  <a:lnTo>
                    <a:pt x="1099785" y="87682"/>
                  </a:lnTo>
                  <a:lnTo>
                    <a:pt x="921915" y="112734"/>
                  </a:lnTo>
                  <a:lnTo>
                    <a:pt x="751561" y="140292"/>
                  </a:lnTo>
                  <a:lnTo>
                    <a:pt x="633817" y="162838"/>
                  </a:lnTo>
                  <a:lnTo>
                    <a:pt x="511061" y="185385"/>
                  </a:lnTo>
                  <a:lnTo>
                    <a:pt x="433400" y="197911"/>
                  </a:lnTo>
                  <a:lnTo>
                    <a:pt x="360749" y="205427"/>
                  </a:lnTo>
                  <a:lnTo>
                    <a:pt x="295614" y="205427"/>
                  </a:lnTo>
                  <a:lnTo>
                    <a:pt x="255531" y="202922"/>
                  </a:lnTo>
                  <a:lnTo>
                    <a:pt x="207932" y="192901"/>
                  </a:lnTo>
                  <a:lnTo>
                    <a:pt x="167848" y="175364"/>
                  </a:lnTo>
                  <a:lnTo>
                    <a:pt x="127765" y="152818"/>
                  </a:lnTo>
                  <a:lnTo>
                    <a:pt x="87682" y="120250"/>
                  </a:lnTo>
                  <a:lnTo>
                    <a:pt x="55114" y="90187"/>
                  </a:lnTo>
                  <a:lnTo>
                    <a:pt x="27557" y="77661"/>
                  </a:lnTo>
                  <a:lnTo>
                    <a:pt x="10020" y="77661"/>
                  </a:lnTo>
                  <a:lnTo>
                    <a:pt x="0" y="85177"/>
                  </a:lnTo>
                  <a:lnTo>
                    <a:pt x="0" y="110229"/>
                  </a:lnTo>
                  <a:lnTo>
                    <a:pt x="17536" y="152818"/>
                  </a:lnTo>
                  <a:lnTo>
                    <a:pt x="57619" y="217953"/>
                  </a:lnTo>
                  <a:lnTo>
                    <a:pt x="95197" y="270562"/>
                  </a:lnTo>
                  <a:lnTo>
                    <a:pt x="145301" y="323172"/>
                  </a:lnTo>
                  <a:lnTo>
                    <a:pt x="187890" y="358244"/>
                  </a:lnTo>
                  <a:lnTo>
                    <a:pt x="225468" y="383297"/>
                  </a:lnTo>
                  <a:lnTo>
                    <a:pt x="260541" y="400833"/>
                  </a:lnTo>
                  <a:lnTo>
                    <a:pt x="295614" y="415864"/>
                  </a:lnTo>
                  <a:lnTo>
                    <a:pt x="320666" y="420875"/>
                  </a:lnTo>
                  <a:lnTo>
                    <a:pt x="385801" y="398328"/>
                  </a:lnTo>
                  <a:lnTo>
                    <a:pt x="538619" y="358244"/>
                  </a:lnTo>
                  <a:lnTo>
                    <a:pt x="628806" y="335698"/>
                  </a:lnTo>
                  <a:lnTo>
                    <a:pt x="774108" y="305635"/>
                  </a:lnTo>
                  <a:lnTo>
                    <a:pt x="879327" y="2880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07465DE1-581A-FB42-BB7F-ABE721C2E124}"/>
                </a:ext>
              </a:extLst>
            </p:cNvPr>
            <p:cNvSpPr/>
            <p:nvPr/>
          </p:nvSpPr>
          <p:spPr>
            <a:xfrm>
              <a:off x="3233738" y="3074988"/>
              <a:ext cx="1181100" cy="704850"/>
            </a:xfrm>
            <a:custGeom>
              <a:avLst/>
              <a:gdLst>
                <a:gd name="connsiteX0" fmla="*/ 500062 w 1181100"/>
                <a:gd name="connsiteY0" fmla="*/ 121444 h 704850"/>
                <a:gd name="connsiteX1" fmla="*/ 419100 w 1181100"/>
                <a:gd name="connsiteY1" fmla="*/ 95250 h 704850"/>
                <a:gd name="connsiteX2" fmla="*/ 326231 w 1181100"/>
                <a:gd name="connsiteY2" fmla="*/ 69056 h 704850"/>
                <a:gd name="connsiteX3" fmla="*/ 233362 w 1181100"/>
                <a:gd name="connsiteY3" fmla="*/ 47625 h 704850"/>
                <a:gd name="connsiteX4" fmla="*/ 38100 w 1181100"/>
                <a:gd name="connsiteY4" fmla="*/ 0 h 704850"/>
                <a:gd name="connsiteX5" fmla="*/ 4762 w 1181100"/>
                <a:gd name="connsiteY5" fmla="*/ 47625 h 704850"/>
                <a:gd name="connsiteX6" fmla="*/ 0 w 1181100"/>
                <a:gd name="connsiteY6" fmla="*/ 111919 h 704850"/>
                <a:gd name="connsiteX7" fmla="*/ 16668 w 1181100"/>
                <a:gd name="connsiteY7" fmla="*/ 142875 h 704850"/>
                <a:gd name="connsiteX8" fmla="*/ 50006 w 1181100"/>
                <a:gd name="connsiteY8" fmla="*/ 147637 h 704850"/>
                <a:gd name="connsiteX9" fmla="*/ 109537 w 1181100"/>
                <a:gd name="connsiteY9" fmla="*/ 133350 h 704850"/>
                <a:gd name="connsiteX10" fmla="*/ 147637 w 1181100"/>
                <a:gd name="connsiteY10" fmla="*/ 138112 h 704850"/>
                <a:gd name="connsiteX11" fmla="*/ 238125 w 1181100"/>
                <a:gd name="connsiteY11" fmla="*/ 157162 h 704850"/>
                <a:gd name="connsiteX12" fmla="*/ 321468 w 1181100"/>
                <a:gd name="connsiteY12" fmla="*/ 180975 h 704850"/>
                <a:gd name="connsiteX13" fmla="*/ 376237 w 1181100"/>
                <a:gd name="connsiteY13" fmla="*/ 202406 h 704850"/>
                <a:gd name="connsiteX14" fmla="*/ 400050 w 1181100"/>
                <a:gd name="connsiteY14" fmla="*/ 221456 h 704850"/>
                <a:gd name="connsiteX15" fmla="*/ 445293 w 1181100"/>
                <a:gd name="connsiteY15" fmla="*/ 252412 h 704850"/>
                <a:gd name="connsiteX16" fmla="*/ 500062 w 1181100"/>
                <a:gd name="connsiteY16" fmla="*/ 283369 h 704850"/>
                <a:gd name="connsiteX17" fmla="*/ 571500 w 1181100"/>
                <a:gd name="connsiteY17" fmla="*/ 319087 h 704850"/>
                <a:gd name="connsiteX18" fmla="*/ 773906 w 1181100"/>
                <a:gd name="connsiteY18" fmla="*/ 454819 h 704850"/>
                <a:gd name="connsiteX19" fmla="*/ 838200 w 1181100"/>
                <a:gd name="connsiteY19" fmla="*/ 504825 h 704850"/>
                <a:gd name="connsiteX20" fmla="*/ 869156 w 1181100"/>
                <a:gd name="connsiteY20" fmla="*/ 538162 h 704850"/>
                <a:gd name="connsiteX21" fmla="*/ 907256 w 1181100"/>
                <a:gd name="connsiteY21" fmla="*/ 585787 h 704850"/>
                <a:gd name="connsiteX22" fmla="*/ 933450 w 1181100"/>
                <a:gd name="connsiteY22" fmla="*/ 621506 h 704850"/>
                <a:gd name="connsiteX23" fmla="*/ 964406 w 1181100"/>
                <a:gd name="connsiteY23" fmla="*/ 661987 h 704850"/>
                <a:gd name="connsiteX24" fmla="*/ 985837 w 1181100"/>
                <a:gd name="connsiteY24" fmla="*/ 681037 h 704850"/>
                <a:gd name="connsiteX25" fmla="*/ 1016793 w 1181100"/>
                <a:gd name="connsiteY25" fmla="*/ 697706 h 704850"/>
                <a:gd name="connsiteX26" fmla="*/ 1042987 w 1181100"/>
                <a:gd name="connsiteY26" fmla="*/ 704850 h 704850"/>
                <a:gd name="connsiteX27" fmla="*/ 1076325 w 1181100"/>
                <a:gd name="connsiteY27" fmla="*/ 704850 h 704850"/>
                <a:gd name="connsiteX28" fmla="*/ 1128712 w 1181100"/>
                <a:gd name="connsiteY28" fmla="*/ 692944 h 704850"/>
                <a:gd name="connsiteX29" fmla="*/ 1159668 w 1181100"/>
                <a:gd name="connsiteY29" fmla="*/ 676275 h 704850"/>
                <a:gd name="connsiteX30" fmla="*/ 1173956 w 1181100"/>
                <a:gd name="connsiteY30" fmla="*/ 661987 h 704850"/>
                <a:gd name="connsiteX31" fmla="*/ 1181100 w 1181100"/>
                <a:gd name="connsiteY31" fmla="*/ 642937 h 704850"/>
                <a:gd name="connsiteX32" fmla="*/ 1181100 w 1181100"/>
                <a:gd name="connsiteY32" fmla="*/ 611981 h 704850"/>
                <a:gd name="connsiteX33" fmla="*/ 1173956 w 1181100"/>
                <a:gd name="connsiteY33" fmla="*/ 569119 h 704850"/>
                <a:gd name="connsiteX34" fmla="*/ 1162050 w 1181100"/>
                <a:gd name="connsiteY34" fmla="*/ 535781 h 704850"/>
                <a:gd name="connsiteX35" fmla="*/ 1152525 w 1181100"/>
                <a:gd name="connsiteY35" fmla="*/ 509587 h 704850"/>
                <a:gd name="connsiteX36" fmla="*/ 1123950 w 1181100"/>
                <a:gd name="connsiteY36" fmla="*/ 461962 h 704850"/>
                <a:gd name="connsiteX37" fmla="*/ 1078706 w 1181100"/>
                <a:gd name="connsiteY37" fmla="*/ 402431 h 704850"/>
                <a:gd name="connsiteX38" fmla="*/ 1047750 w 1181100"/>
                <a:gd name="connsiteY38" fmla="*/ 366712 h 704850"/>
                <a:gd name="connsiteX39" fmla="*/ 1014412 w 1181100"/>
                <a:gd name="connsiteY39" fmla="*/ 333375 h 704850"/>
                <a:gd name="connsiteX40" fmla="*/ 983456 w 1181100"/>
                <a:gd name="connsiteY40" fmla="*/ 304800 h 704850"/>
                <a:gd name="connsiteX41" fmla="*/ 945356 w 1181100"/>
                <a:gd name="connsiteY41" fmla="*/ 276225 h 704850"/>
                <a:gd name="connsiteX42" fmla="*/ 912018 w 1181100"/>
                <a:gd name="connsiteY42" fmla="*/ 257175 h 704850"/>
                <a:gd name="connsiteX43" fmla="*/ 707231 w 1181100"/>
                <a:gd name="connsiteY43" fmla="*/ 190500 h 704850"/>
                <a:gd name="connsiteX44" fmla="*/ 500062 w 1181100"/>
                <a:gd name="connsiteY44" fmla="*/ 12144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81100" h="704850">
                  <a:moveTo>
                    <a:pt x="500062" y="121444"/>
                  </a:moveTo>
                  <a:lnTo>
                    <a:pt x="419100" y="95250"/>
                  </a:lnTo>
                  <a:lnTo>
                    <a:pt x="326231" y="69056"/>
                  </a:lnTo>
                  <a:lnTo>
                    <a:pt x="233362" y="47625"/>
                  </a:lnTo>
                  <a:lnTo>
                    <a:pt x="38100" y="0"/>
                  </a:lnTo>
                  <a:lnTo>
                    <a:pt x="4762" y="47625"/>
                  </a:lnTo>
                  <a:lnTo>
                    <a:pt x="0" y="111919"/>
                  </a:lnTo>
                  <a:lnTo>
                    <a:pt x="16668" y="142875"/>
                  </a:lnTo>
                  <a:lnTo>
                    <a:pt x="50006" y="147637"/>
                  </a:lnTo>
                  <a:lnTo>
                    <a:pt x="109537" y="133350"/>
                  </a:lnTo>
                  <a:lnTo>
                    <a:pt x="147637" y="138112"/>
                  </a:lnTo>
                  <a:lnTo>
                    <a:pt x="238125" y="157162"/>
                  </a:lnTo>
                  <a:lnTo>
                    <a:pt x="321468" y="180975"/>
                  </a:lnTo>
                  <a:lnTo>
                    <a:pt x="376237" y="202406"/>
                  </a:lnTo>
                  <a:lnTo>
                    <a:pt x="400050" y="221456"/>
                  </a:lnTo>
                  <a:lnTo>
                    <a:pt x="445293" y="252412"/>
                  </a:lnTo>
                  <a:lnTo>
                    <a:pt x="500062" y="283369"/>
                  </a:lnTo>
                  <a:lnTo>
                    <a:pt x="571500" y="319087"/>
                  </a:lnTo>
                  <a:lnTo>
                    <a:pt x="773906" y="454819"/>
                  </a:lnTo>
                  <a:lnTo>
                    <a:pt x="838200" y="504825"/>
                  </a:lnTo>
                  <a:lnTo>
                    <a:pt x="869156" y="538162"/>
                  </a:lnTo>
                  <a:lnTo>
                    <a:pt x="907256" y="585787"/>
                  </a:lnTo>
                  <a:lnTo>
                    <a:pt x="933450" y="621506"/>
                  </a:lnTo>
                  <a:lnTo>
                    <a:pt x="964406" y="661987"/>
                  </a:lnTo>
                  <a:lnTo>
                    <a:pt x="985837" y="681037"/>
                  </a:lnTo>
                  <a:lnTo>
                    <a:pt x="1016793" y="697706"/>
                  </a:lnTo>
                  <a:lnTo>
                    <a:pt x="1042987" y="704850"/>
                  </a:lnTo>
                  <a:lnTo>
                    <a:pt x="1076325" y="704850"/>
                  </a:lnTo>
                  <a:lnTo>
                    <a:pt x="1128712" y="692944"/>
                  </a:lnTo>
                  <a:lnTo>
                    <a:pt x="1159668" y="676275"/>
                  </a:lnTo>
                  <a:lnTo>
                    <a:pt x="1173956" y="661987"/>
                  </a:lnTo>
                  <a:lnTo>
                    <a:pt x="1181100" y="642937"/>
                  </a:lnTo>
                  <a:lnTo>
                    <a:pt x="1181100" y="611981"/>
                  </a:lnTo>
                  <a:lnTo>
                    <a:pt x="1173956" y="569119"/>
                  </a:lnTo>
                  <a:lnTo>
                    <a:pt x="1162050" y="535781"/>
                  </a:lnTo>
                  <a:lnTo>
                    <a:pt x="1152525" y="509587"/>
                  </a:lnTo>
                  <a:lnTo>
                    <a:pt x="1123950" y="461962"/>
                  </a:lnTo>
                  <a:lnTo>
                    <a:pt x="1078706" y="402431"/>
                  </a:lnTo>
                  <a:lnTo>
                    <a:pt x="1047750" y="366712"/>
                  </a:lnTo>
                  <a:lnTo>
                    <a:pt x="1014412" y="333375"/>
                  </a:lnTo>
                  <a:lnTo>
                    <a:pt x="983456" y="304800"/>
                  </a:lnTo>
                  <a:lnTo>
                    <a:pt x="945356" y="276225"/>
                  </a:lnTo>
                  <a:lnTo>
                    <a:pt x="912018" y="257175"/>
                  </a:lnTo>
                  <a:lnTo>
                    <a:pt x="707231" y="190500"/>
                  </a:lnTo>
                  <a:lnTo>
                    <a:pt x="500062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D4DDC8AF-A238-8740-ABDB-B0BFB886FA78}"/>
                </a:ext>
              </a:extLst>
            </p:cNvPr>
            <p:cNvSpPr/>
            <p:nvPr/>
          </p:nvSpPr>
          <p:spPr>
            <a:xfrm>
              <a:off x="2947988" y="2051050"/>
              <a:ext cx="1728787" cy="1931988"/>
            </a:xfrm>
            <a:custGeom>
              <a:avLst/>
              <a:gdLst>
                <a:gd name="connsiteX0" fmla="*/ 1665961 w 1728592"/>
                <a:gd name="connsiteY0" fmla="*/ 493526 h 1931514"/>
                <a:gd name="connsiteX1" fmla="*/ 1696024 w 1728592"/>
                <a:gd name="connsiteY1" fmla="*/ 405844 h 1931514"/>
                <a:gd name="connsiteX2" fmla="*/ 1716066 w 1728592"/>
                <a:gd name="connsiteY2" fmla="*/ 333193 h 1931514"/>
                <a:gd name="connsiteX3" fmla="*/ 1728592 w 1728592"/>
                <a:gd name="connsiteY3" fmla="*/ 273068 h 1931514"/>
                <a:gd name="connsiteX4" fmla="*/ 1713560 w 1728592"/>
                <a:gd name="connsiteY4" fmla="*/ 197912 h 1931514"/>
                <a:gd name="connsiteX5" fmla="*/ 1670972 w 1728592"/>
                <a:gd name="connsiteY5" fmla="*/ 157828 h 1931514"/>
                <a:gd name="connsiteX6" fmla="*/ 1620868 w 1728592"/>
                <a:gd name="connsiteY6" fmla="*/ 112735 h 1931514"/>
                <a:gd name="connsiteX7" fmla="*/ 1578279 w 1728592"/>
                <a:gd name="connsiteY7" fmla="*/ 82672 h 1931514"/>
                <a:gd name="connsiteX8" fmla="*/ 1545712 w 1728592"/>
                <a:gd name="connsiteY8" fmla="*/ 62630 h 1931514"/>
                <a:gd name="connsiteX9" fmla="*/ 1500618 w 1728592"/>
                <a:gd name="connsiteY9" fmla="*/ 45094 h 1931514"/>
                <a:gd name="connsiteX10" fmla="*/ 1442998 w 1728592"/>
                <a:gd name="connsiteY10" fmla="*/ 25052 h 1931514"/>
                <a:gd name="connsiteX11" fmla="*/ 1395399 w 1728592"/>
                <a:gd name="connsiteY11" fmla="*/ 15032 h 1931514"/>
                <a:gd name="connsiteX12" fmla="*/ 1372852 w 1728592"/>
                <a:gd name="connsiteY12" fmla="*/ 7516 h 1931514"/>
                <a:gd name="connsiteX13" fmla="*/ 1335274 w 1728592"/>
                <a:gd name="connsiteY13" fmla="*/ 0 h 1931514"/>
                <a:gd name="connsiteX14" fmla="*/ 1320243 w 1728592"/>
                <a:gd name="connsiteY14" fmla="*/ 7516 h 1931514"/>
                <a:gd name="connsiteX15" fmla="*/ 1315233 w 1728592"/>
                <a:gd name="connsiteY15" fmla="*/ 22547 h 1931514"/>
                <a:gd name="connsiteX16" fmla="*/ 1320243 w 1728592"/>
                <a:gd name="connsiteY16" fmla="*/ 50104 h 1931514"/>
                <a:gd name="connsiteX17" fmla="*/ 1332769 w 1728592"/>
                <a:gd name="connsiteY17" fmla="*/ 65136 h 1931514"/>
                <a:gd name="connsiteX18" fmla="*/ 1345295 w 1728592"/>
                <a:gd name="connsiteY18" fmla="*/ 72651 h 1931514"/>
                <a:gd name="connsiteX19" fmla="*/ 1370347 w 1728592"/>
                <a:gd name="connsiteY19" fmla="*/ 92693 h 1931514"/>
                <a:gd name="connsiteX20" fmla="*/ 1387884 w 1728592"/>
                <a:gd name="connsiteY20" fmla="*/ 112735 h 1931514"/>
                <a:gd name="connsiteX21" fmla="*/ 1405420 w 1728592"/>
                <a:gd name="connsiteY21" fmla="*/ 140292 h 1931514"/>
                <a:gd name="connsiteX22" fmla="*/ 1420451 w 1728592"/>
                <a:gd name="connsiteY22" fmla="*/ 182880 h 1931514"/>
                <a:gd name="connsiteX23" fmla="*/ 1427967 w 1728592"/>
                <a:gd name="connsiteY23" fmla="*/ 212943 h 1931514"/>
                <a:gd name="connsiteX24" fmla="*/ 1437988 w 1728592"/>
                <a:gd name="connsiteY24" fmla="*/ 270562 h 1931514"/>
                <a:gd name="connsiteX25" fmla="*/ 1430472 w 1728592"/>
                <a:gd name="connsiteY25" fmla="*/ 435906 h 1931514"/>
                <a:gd name="connsiteX26" fmla="*/ 1400410 w 1728592"/>
                <a:gd name="connsiteY26" fmla="*/ 548640 h 1931514"/>
                <a:gd name="connsiteX27" fmla="*/ 1362832 w 1728592"/>
                <a:gd name="connsiteY27" fmla="*/ 648849 h 1931514"/>
                <a:gd name="connsiteX28" fmla="*/ 1322748 w 1728592"/>
                <a:gd name="connsiteY28" fmla="*/ 746552 h 1931514"/>
                <a:gd name="connsiteX29" fmla="*/ 1270139 w 1728592"/>
                <a:gd name="connsiteY29" fmla="*/ 856781 h 1931514"/>
                <a:gd name="connsiteX30" fmla="*/ 1225045 w 1728592"/>
                <a:gd name="connsiteY30" fmla="*/ 936947 h 1931514"/>
                <a:gd name="connsiteX31" fmla="*/ 1162415 w 1728592"/>
                <a:gd name="connsiteY31" fmla="*/ 1034650 h 1931514"/>
                <a:gd name="connsiteX32" fmla="*/ 1089764 w 1728592"/>
                <a:gd name="connsiteY32" fmla="*/ 1134858 h 1931514"/>
                <a:gd name="connsiteX33" fmla="*/ 1004587 w 1728592"/>
                <a:gd name="connsiteY33" fmla="*/ 1235067 h 1931514"/>
                <a:gd name="connsiteX34" fmla="*/ 824212 w 1728592"/>
                <a:gd name="connsiteY34" fmla="*/ 1410431 h 1931514"/>
                <a:gd name="connsiteX35" fmla="*/ 746551 w 1728592"/>
                <a:gd name="connsiteY35" fmla="*/ 1478072 h 1931514"/>
                <a:gd name="connsiteX36" fmla="*/ 651353 w 1728592"/>
                <a:gd name="connsiteY36" fmla="*/ 1548217 h 1931514"/>
                <a:gd name="connsiteX37" fmla="*/ 556155 w 1728592"/>
                <a:gd name="connsiteY37" fmla="*/ 1613353 h 1931514"/>
                <a:gd name="connsiteX38" fmla="*/ 486010 w 1728592"/>
                <a:gd name="connsiteY38" fmla="*/ 1655941 h 1931514"/>
                <a:gd name="connsiteX39" fmla="*/ 380791 w 1728592"/>
                <a:gd name="connsiteY39" fmla="*/ 1711056 h 1931514"/>
                <a:gd name="connsiteX40" fmla="*/ 222963 w 1728592"/>
                <a:gd name="connsiteY40" fmla="*/ 1786212 h 1931514"/>
                <a:gd name="connsiteX41" fmla="*/ 82672 w 1728592"/>
                <a:gd name="connsiteY41" fmla="*/ 1848842 h 1931514"/>
                <a:gd name="connsiteX42" fmla="*/ 22547 w 1728592"/>
                <a:gd name="connsiteY42" fmla="*/ 1876399 h 1931514"/>
                <a:gd name="connsiteX43" fmla="*/ 10021 w 1728592"/>
                <a:gd name="connsiteY43" fmla="*/ 1891430 h 1931514"/>
                <a:gd name="connsiteX44" fmla="*/ 0 w 1728592"/>
                <a:gd name="connsiteY44" fmla="*/ 1911472 h 1931514"/>
                <a:gd name="connsiteX45" fmla="*/ 7515 w 1728592"/>
                <a:gd name="connsiteY45" fmla="*/ 1926503 h 1931514"/>
                <a:gd name="connsiteX46" fmla="*/ 30062 w 1728592"/>
                <a:gd name="connsiteY46" fmla="*/ 1931514 h 1931514"/>
                <a:gd name="connsiteX47" fmla="*/ 85177 w 1728592"/>
                <a:gd name="connsiteY47" fmla="*/ 1916482 h 1931514"/>
                <a:gd name="connsiteX48" fmla="*/ 263046 w 1728592"/>
                <a:gd name="connsiteY48" fmla="*/ 1863873 h 1931514"/>
                <a:gd name="connsiteX49" fmla="*/ 430895 w 1728592"/>
                <a:gd name="connsiteY49" fmla="*/ 1798738 h 1931514"/>
                <a:gd name="connsiteX50" fmla="*/ 583713 w 1728592"/>
                <a:gd name="connsiteY50" fmla="*/ 1733602 h 1931514"/>
                <a:gd name="connsiteX51" fmla="*/ 703963 w 1728592"/>
                <a:gd name="connsiteY51" fmla="*/ 1673478 h 1931514"/>
                <a:gd name="connsiteX52" fmla="*/ 856780 w 1728592"/>
                <a:gd name="connsiteY52" fmla="*/ 1585795 h 1931514"/>
                <a:gd name="connsiteX53" fmla="*/ 972020 w 1728592"/>
                <a:gd name="connsiteY53" fmla="*/ 1513144 h 1931514"/>
                <a:gd name="connsiteX54" fmla="*/ 1062207 w 1728592"/>
                <a:gd name="connsiteY54" fmla="*/ 1450514 h 1931514"/>
                <a:gd name="connsiteX55" fmla="*/ 1227551 w 1728592"/>
                <a:gd name="connsiteY55" fmla="*/ 1277655 h 1931514"/>
                <a:gd name="connsiteX56" fmla="*/ 1280160 w 1728592"/>
                <a:gd name="connsiteY56" fmla="*/ 1215025 h 1931514"/>
                <a:gd name="connsiteX57" fmla="*/ 1347800 w 1728592"/>
                <a:gd name="connsiteY57" fmla="*/ 1124838 h 1931514"/>
                <a:gd name="connsiteX58" fmla="*/ 1402915 w 1728592"/>
                <a:gd name="connsiteY58" fmla="*/ 1044671 h 1931514"/>
                <a:gd name="connsiteX59" fmla="*/ 1450514 w 1728592"/>
                <a:gd name="connsiteY59" fmla="*/ 969515 h 1931514"/>
                <a:gd name="connsiteX60" fmla="*/ 1503123 w 1728592"/>
                <a:gd name="connsiteY60" fmla="*/ 879327 h 1931514"/>
                <a:gd name="connsiteX61" fmla="*/ 1578279 w 1728592"/>
                <a:gd name="connsiteY61" fmla="*/ 724005 h 1931514"/>
                <a:gd name="connsiteX62" fmla="*/ 1620868 w 1728592"/>
                <a:gd name="connsiteY62" fmla="*/ 621291 h 1931514"/>
                <a:gd name="connsiteX63" fmla="*/ 1665961 w 1728592"/>
                <a:gd name="connsiteY63" fmla="*/ 4935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28592" h="1931514">
                  <a:moveTo>
                    <a:pt x="1665961" y="493526"/>
                  </a:moveTo>
                  <a:lnTo>
                    <a:pt x="1696024" y="405844"/>
                  </a:lnTo>
                  <a:lnTo>
                    <a:pt x="1716066" y="333193"/>
                  </a:lnTo>
                  <a:lnTo>
                    <a:pt x="1728592" y="273068"/>
                  </a:lnTo>
                  <a:lnTo>
                    <a:pt x="1713560" y="197912"/>
                  </a:lnTo>
                  <a:lnTo>
                    <a:pt x="1670972" y="157828"/>
                  </a:lnTo>
                  <a:lnTo>
                    <a:pt x="1620868" y="112735"/>
                  </a:lnTo>
                  <a:lnTo>
                    <a:pt x="1578279" y="82672"/>
                  </a:lnTo>
                  <a:lnTo>
                    <a:pt x="1545712" y="62630"/>
                  </a:lnTo>
                  <a:lnTo>
                    <a:pt x="1500618" y="45094"/>
                  </a:lnTo>
                  <a:lnTo>
                    <a:pt x="1442998" y="25052"/>
                  </a:lnTo>
                  <a:lnTo>
                    <a:pt x="1395399" y="15032"/>
                  </a:lnTo>
                  <a:lnTo>
                    <a:pt x="1372852" y="7516"/>
                  </a:lnTo>
                  <a:lnTo>
                    <a:pt x="1335274" y="0"/>
                  </a:lnTo>
                  <a:lnTo>
                    <a:pt x="1320243" y="7516"/>
                  </a:lnTo>
                  <a:lnTo>
                    <a:pt x="1315233" y="22547"/>
                  </a:lnTo>
                  <a:lnTo>
                    <a:pt x="1320243" y="50104"/>
                  </a:lnTo>
                  <a:lnTo>
                    <a:pt x="1332769" y="65136"/>
                  </a:lnTo>
                  <a:lnTo>
                    <a:pt x="1345295" y="72651"/>
                  </a:lnTo>
                  <a:lnTo>
                    <a:pt x="1370347" y="92693"/>
                  </a:lnTo>
                  <a:lnTo>
                    <a:pt x="1387884" y="112735"/>
                  </a:lnTo>
                  <a:lnTo>
                    <a:pt x="1405420" y="140292"/>
                  </a:lnTo>
                  <a:lnTo>
                    <a:pt x="1420451" y="182880"/>
                  </a:lnTo>
                  <a:lnTo>
                    <a:pt x="1427967" y="212943"/>
                  </a:lnTo>
                  <a:lnTo>
                    <a:pt x="1437988" y="270562"/>
                  </a:lnTo>
                  <a:lnTo>
                    <a:pt x="1430472" y="435906"/>
                  </a:lnTo>
                  <a:lnTo>
                    <a:pt x="1400410" y="548640"/>
                  </a:lnTo>
                  <a:lnTo>
                    <a:pt x="1362832" y="648849"/>
                  </a:lnTo>
                  <a:lnTo>
                    <a:pt x="1322748" y="746552"/>
                  </a:lnTo>
                  <a:lnTo>
                    <a:pt x="1270139" y="856781"/>
                  </a:lnTo>
                  <a:lnTo>
                    <a:pt x="1225045" y="936947"/>
                  </a:lnTo>
                  <a:lnTo>
                    <a:pt x="1162415" y="1034650"/>
                  </a:lnTo>
                  <a:lnTo>
                    <a:pt x="1089764" y="1134858"/>
                  </a:lnTo>
                  <a:lnTo>
                    <a:pt x="1004587" y="1235067"/>
                  </a:lnTo>
                  <a:lnTo>
                    <a:pt x="824212" y="1410431"/>
                  </a:lnTo>
                  <a:lnTo>
                    <a:pt x="746551" y="1478072"/>
                  </a:lnTo>
                  <a:lnTo>
                    <a:pt x="651353" y="1548217"/>
                  </a:lnTo>
                  <a:lnTo>
                    <a:pt x="556155" y="1613353"/>
                  </a:lnTo>
                  <a:lnTo>
                    <a:pt x="486010" y="1655941"/>
                  </a:lnTo>
                  <a:lnTo>
                    <a:pt x="380791" y="1711056"/>
                  </a:lnTo>
                  <a:lnTo>
                    <a:pt x="222963" y="1786212"/>
                  </a:lnTo>
                  <a:lnTo>
                    <a:pt x="82672" y="1848842"/>
                  </a:lnTo>
                  <a:lnTo>
                    <a:pt x="22547" y="1876399"/>
                  </a:lnTo>
                  <a:lnTo>
                    <a:pt x="10021" y="1891430"/>
                  </a:lnTo>
                  <a:lnTo>
                    <a:pt x="0" y="1911472"/>
                  </a:lnTo>
                  <a:lnTo>
                    <a:pt x="7515" y="1926503"/>
                  </a:lnTo>
                  <a:lnTo>
                    <a:pt x="30062" y="1931514"/>
                  </a:lnTo>
                  <a:lnTo>
                    <a:pt x="85177" y="1916482"/>
                  </a:lnTo>
                  <a:lnTo>
                    <a:pt x="263046" y="1863873"/>
                  </a:lnTo>
                  <a:lnTo>
                    <a:pt x="430895" y="1798738"/>
                  </a:lnTo>
                  <a:lnTo>
                    <a:pt x="583713" y="1733602"/>
                  </a:lnTo>
                  <a:lnTo>
                    <a:pt x="703963" y="1673478"/>
                  </a:lnTo>
                  <a:lnTo>
                    <a:pt x="856780" y="1585795"/>
                  </a:lnTo>
                  <a:lnTo>
                    <a:pt x="972020" y="1513144"/>
                  </a:lnTo>
                  <a:lnTo>
                    <a:pt x="1062207" y="1450514"/>
                  </a:lnTo>
                  <a:lnTo>
                    <a:pt x="1227551" y="1277655"/>
                  </a:lnTo>
                  <a:lnTo>
                    <a:pt x="1280160" y="1215025"/>
                  </a:lnTo>
                  <a:lnTo>
                    <a:pt x="1347800" y="1124838"/>
                  </a:lnTo>
                  <a:lnTo>
                    <a:pt x="1402915" y="1044671"/>
                  </a:lnTo>
                  <a:lnTo>
                    <a:pt x="1450514" y="969515"/>
                  </a:lnTo>
                  <a:lnTo>
                    <a:pt x="1503123" y="879327"/>
                  </a:lnTo>
                  <a:lnTo>
                    <a:pt x="1578279" y="724005"/>
                  </a:lnTo>
                  <a:lnTo>
                    <a:pt x="1620868" y="621291"/>
                  </a:lnTo>
                  <a:lnTo>
                    <a:pt x="1665961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7D4C7C02-05AC-3E49-AFD6-3ABB186CA7E2}"/>
                </a:ext>
              </a:extLst>
            </p:cNvPr>
            <p:cNvSpPr/>
            <p:nvPr/>
          </p:nvSpPr>
          <p:spPr>
            <a:xfrm>
              <a:off x="2733675" y="2143125"/>
              <a:ext cx="2243138" cy="852488"/>
            </a:xfrm>
            <a:custGeom>
              <a:avLst/>
              <a:gdLst>
                <a:gd name="connsiteX0" fmla="*/ 1283494 w 2243138"/>
                <a:gd name="connsiteY0" fmla="*/ 471488 h 852488"/>
                <a:gd name="connsiteX1" fmla="*/ 1545431 w 2243138"/>
                <a:gd name="connsiteY1" fmla="*/ 369094 h 852488"/>
                <a:gd name="connsiteX2" fmla="*/ 1683544 w 2243138"/>
                <a:gd name="connsiteY2" fmla="*/ 314325 h 852488"/>
                <a:gd name="connsiteX3" fmla="*/ 2031206 w 2243138"/>
                <a:gd name="connsiteY3" fmla="*/ 150019 h 852488"/>
                <a:gd name="connsiteX4" fmla="*/ 2166938 w 2243138"/>
                <a:gd name="connsiteY4" fmla="*/ 80963 h 852488"/>
                <a:gd name="connsiteX5" fmla="*/ 2216944 w 2243138"/>
                <a:gd name="connsiteY5" fmla="*/ 54769 h 852488"/>
                <a:gd name="connsiteX6" fmla="*/ 2226469 w 2243138"/>
                <a:gd name="connsiteY6" fmla="*/ 45244 h 852488"/>
                <a:gd name="connsiteX7" fmla="*/ 2240756 w 2243138"/>
                <a:gd name="connsiteY7" fmla="*/ 26194 h 852488"/>
                <a:gd name="connsiteX8" fmla="*/ 2243138 w 2243138"/>
                <a:gd name="connsiteY8" fmla="*/ 9525 h 852488"/>
                <a:gd name="connsiteX9" fmla="*/ 2226469 w 2243138"/>
                <a:gd name="connsiteY9" fmla="*/ 0 h 852488"/>
                <a:gd name="connsiteX10" fmla="*/ 2200275 w 2243138"/>
                <a:gd name="connsiteY10" fmla="*/ 2381 h 852488"/>
                <a:gd name="connsiteX11" fmla="*/ 2128838 w 2243138"/>
                <a:gd name="connsiteY11" fmla="*/ 28575 h 852488"/>
                <a:gd name="connsiteX12" fmla="*/ 1981200 w 2243138"/>
                <a:gd name="connsiteY12" fmla="*/ 83344 h 852488"/>
                <a:gd name="connsiteX13" fmla="*/ 1895475 w 2243138"/>
                <a:gd name="connsiteY13" fmla="*/ 111919 h 852488"/>
                <a:gd name="connsiteX14" fmla="*/ 1643063 w 2243138"/>
                <a:gd name="connsiteY14" fmla="*/ 176213 h 852488"/>
                <a:gd name="connsiteX15" fmla="*/ 1435894 w 2243138"/>
                <a:gd name="connsiteY15" fmla="*/ 238125 h 852488"/>
                <a:gd name="connsiteX16" fmla="*/ 1107281 w 2243138"/>
                <a:gd name="connsiteY16" fmla="*/ 338138 h 852488"/>
                <a:gd name="connsiteX17" fmla="*/ 797719 w 2243138"/>
                <a:gd name="connsiteY17" fmla="*/ 423863 h 852488"/>
                <a:gd name="connsiteX18" fmla="*/ 626269 w 2243138"/>
                <a:gd name="connsiteY18" fmla="*/ 471488 h 852488"/>
                <a:gd name="connsiteX19" fmla="*/ 500063 w 2243138"/>
                <a:gd name="connsiteY19" fmla="*/ 504825 h 852488"/>
                <a:gd name="connsiteX20" fmla="*/ 383381 w 2243138"/>
                <a:gd name="connsiteY20" fmla="*/ 531019 h 852488"/>
                <a:gd name="connsiteX21" fmla="*/ 297656 w 2243138"/>
                <a:gd name="connsiteY21" fmla="*/ 547688 h 852488"/>
                <a:gd name="connsiteX22" fmla="*/ 247650 w 2243138"/>
                <a:gd name="connsiteY22" fmla="*/ 550069 h 852488"/>
                <a:gd name="connsiteX23" fmla="*/ 200025 w 2243138"/>
                <a:gd name="connsiteY23" fmla="*/ 547688 h 852488"/>
                <a:gd name="connsiteX24" fmla="*/ 157163 w 2243138"/>
                <a:gd name="connsiteY24" fmla="*/ 533400 h 852488"/>
                <a:gd name="connsiteX25" fmla="*/ 119063 w 2243138"/>
                <a:gd name="connsiteY25" fmla="*/ 514350 h 852488"/>
                <a:gd name="connsiteX26" fmla="*/ 92869 w 2243138"/>
                <a:gd name="connsiteY26" fmla="*/ 490538 h 852488"/>
                <a:gd name="connsiteX27" fmla="*/ 71438 w 2243138"/>
                <a:gd name="connsiteY27" fmla="*/ 464344 h 852488"/>
                <a:gd name="connsiteX28" fmla="*/ 57150 w 2243138"/>
                <a:gd name="connsiteY28" fmla="*/ 452438 h 852488"/>
                <a:gd name="connsiteX29" fmla="*/ 42863 w 2243138"/>
                <a:gd name="connsiteY29" fmla="*/ 445294 h 852488"/>
                <a:gd name="connsiteX30" fmla="*/ 28575 w 2243138"/>
                <a:gd name="connsiteY30" fmla="*/ 447675 h 852488"/>
                <a:gd name="connsiteX31" fmla="*/ 11906 w 2243138"/>
                <a:gd name="connsiteY31" fmla="*/ 461963 h 852488"/>
                <a:gd name="connsiteX32" fmla="*/ 4763 w 2243138"/>
                <a:gd name="connsiteY32" fmla="*/ 495300 h 852488"/>
                <a:gd name="connsiteX33" fmla="*/ 0 w 2243138"/>
                <a:gd name="connsiteY33" fmla="*/ 545306 h 852488"/>
                <a:gd name="connsiteX34" fmla="*/ 0 w 2243138"/>
                <a:gd name="connsiteY34" fmla="*/ 592931 h 852488"/>
                <a:gd name="connsiteX35" fmla="*/ 9525 w 2243138"/>
                <a:gd name="connsiteY35" fmla="*/ 640556 h 852488"/>
                <a:gd name="connsiteX36" fmla="*/ 35719 w 2243138"/>
                <a:gd name="connsiteY36" fmla="*/ 695325 h 852488"/>
                <a:gd name="connsiteX37" fmla="*/ 69056 w 2243138"/>
                <a:gd name="connsiteY37" fmla="*/ 747713 h 852488"/>
                <a:gd name="connsiteX38" fmla="*/ 92869 w 2243138"/>
                <a:gd name="connsiteY38" fmla="*/ 776288 h 852488"/>
                <a:gd name="connsiteX39" fmla="*/ 126206 w 2243138"/>
                <a:gd name="connsiteY39" fmla="*/ 807244 h 852488"/>
                <a:gd name="connsiteX40" fmla="*/ 154781 w 2243138"/>
                <a:gd name="connsiteY40" fmla="*/ 828675 h 852488"/>
                <a:gd name="connsiteX41" fmla="*/ 190500 w 2243138"/>
                <a:gd name="connsiteY41" fmla="*/ 847725 h 852488"/>
                <a:gd name="connsiteX42" fmla="*/ 214313 w 2243138"/>
                <a:gd name="connsiteY42" fmla="*/ 852488 h 852488"/>
                <a:gd name="connsiteX43" fmla="*/ 250031 w 2243138"/>
                <a:gd name="connsiteY43" fmla="*/ 852488 h 852488"/>
                <a:gd name="connsiteX44" fmla="*/ 271463 w 2243138"/>
                <a:gd name="connsiteY44" fmla="*/ 840581 h 852488"/>
                <a:gd name="connsiteX45" fmla="*/ 350044 w 2243138"/>
                <a:gd name="connsiteY45" fmla="*/ 807244 h 852488"/>
                <a:gd name="connsiteX46" fmla="*/ 626269 w 2243138"/>
                <a:gd name="connsiteY46" fmla="*/ 695325 h 852488"/>
                <a:gd name="connsiteX47" fmla="*/ 731044 w 2243138"/>
                <a:gd name="connsiteY47" fmla="*/ 654844 h 852488"/>
                <a:gd name="connsiteX48" fmla="*/ 962025 w 2243138"/>
                <a:gd name="connsiteY48" fmla="*/ 597694 h 852488"/>
                <a:gd name="connsiteX49" fmla="*/ 1283494 w 2243138"/>
                <a:gd name="connsiteY49" fmla="*/ 471488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43138" h="852488">
                  <a:moveTo>
                    <a:pt x="1283494" y="471488"/>
                  </a:moveTo>
                  <a:lnTo>
                    <a:pt x="1545431" y="369094"/>
                  </a:lnTo>
                  <a:lnTo>
                    <a:pt x="1683544" y="314325"/>
                  </a:lnTo>
                  <a:lnTo>
                    <a:pt x="2031206" y="150019"/>
                  </a:lnTo>
                  <a:lnTo>
                    <a:pt x="2166938" y="80963"/>
                  </a:lnTo>
                  <a:lnTo>
                    <a:pt x="2216944" y="54769"/>
                  </a:lnTo>
                  <a:lnTo>
                    <a:pt x="2226469" y="45244"/>
                  </a:lnTo>
                  <a:lnTo>
                    <a:pt x="2240756" y="26194"/>
                  </a:lnTo>
                  <a:lnTo>
                    <a:pt x="2243138" y="9525"/>
                  </a:lnTo>
                  <a:lnTo>
                    <a:pt x="2226469" y="0"/>
                  </a:lnTo>
                  <a:lnTo>
                    <a:pt x="2200275" y="2381"/>
                  </a:lnTo>
                  <a:lnTo>
                    <a:pt x="2128838" y="28575"/>
                  </a:lnTo>
                  <a:lnTo>
                    <a:pt x="1981200" y="83344"/>
                  </a:lnTo>
                  <a:lnTo>
                    <a:pt x="1895475" y="111919"/>
                  </a:lnTo>
                  <a:lnTo>
                    <a:pt x="1643063" y="176213"/>
                  </a:lnTo>
                  <a:lnTo>
                    <a:pt x="1435894" y="238125"/>
                  </a:lnTo>
                  <a:lnTo>
                    <a:pt x="1107281" y="338138"/>
                  </a:lnTo>
                  <a:lnTo>
                    <a:pt x="797719" y="423863"/>
                  </a:lnTo>
                  <a:lnTo>
                    <a:pt x="626269" y="471488"/>
                  </a:lnTo>
                  <a:lnTo>
                    <a:pt x="500063" y="504825"/>
                  </a:lnTo>
                  <a:lnTo>
                    <a:pt x="383381" y="531019"/>
                  </a:lnTo>
                  <a:lnTo>
                    <a:pt x="297656" y="547688"/>
                  </a:lnTo>
                  <a:lnTo>
                    <a:pt x="247650" y="550069"/>
                  </a:lnTo>
                  <a:lnTo>
                    <a:pt x="200025" y="547688"/>
                  </a:lnTo>
                  <a:lnTo>
                    <a:pt x="157163" y="533400"/>
                  </a:lnTo>
                  <a:lnTo>
                    <a:pt x="119063" y="514350"/>
                  </a:lnTo>
                  <a:lnTo>
                    <a:pt x="92869" y="490538"/>
                  </a:lnTo>
                  <a:lnTo>
                    <a:pt x="71438" y="464344"/>
                  </a:lnTo>
                  <a:lnTo>
                    <a:pt x="57150" y="452438"/>
                  </a:lnTo>
                  <a:lnTo>
                    <a:pt x="42863" y="445294"/>
                  </a:lnTo>
                  <a:lnTo>
                    <a:pt x="28575" y="447675"/>
                  </a:lnTo>
                  <a:lnTo>
                    <a:pt x="11906" y="461963"/>
                  </a:lnTo>
                  <a:lnTo>
                    <a:pt x="4763" y="495300"/>
                  </a:lnTo>
                  <a:lnTo>
                    <a:pt x="0" y="545306"/>
                  </a:lnTo>
                  <a:lnTo>
                    <a:pt x="0" y="592931"/>
                  </a:lnTo>
                  <a:lnTo>
                    <a:pt x="9525" y="640556"/>
                  </a:lnTo>
                  <a:lnTo>
                    <a:pt x="35719" y="695325"/>
                  </a:lnTo>
                  <a:lnTo>
                    <a:pt x="69056" y="747713"/>
                  </a:lnTo>
                  <a:lnTo>
                    <a:pt x="92869" y="776288"/>
                  </a:lnTo>
                  <a:lnTo>
                    <a:pt x="126206" y="807244"/>
                  </a:lnTo>
                  <a:lnTo>
                    <a:pt x="154781" y="828675"/>
                  </a:lnTo>
                  <a:lnTo>
                    <a:pt x="190500" y="847725"/>
                  </a:lnTo>
                  <a:lnTo>
                    <a:pt x="214313" y="852488"/>
                  </a:lnTo>
                  <a:lnTo>
                    <a:pt x="250031" y="852488"/>
                  </a:lnTo>
                  <a:lnTo>
                    <a:pt x="271463" y="840581"/>
                  </a:lnTo>
                  <a:lnTo>
                    <a:pt x="350044" y="807244"/>
                  </a:lnTo>
                  <a:lnTo>
                    <a:pt x="626269" y="695325"/>
                  </a:lnTo>
                  <a:lnTo>
                    <a:pt x="731044" y="654844"/>
                  </a:lnTo>
                  <a:lnTo>
                    <a:pt x="962025" y="597694"/>
                  </a:lnTo>
                  <a:lnTo>
                    <a:pt x="1283494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7ED20375-894F-7A42-8AF5-6B15AD0CE2F4}"/>
                </a:ext>
              </a:extLst>
            </p:cNvPr>
            <p:cNvSpPr/>
            <p:nvPr/>
          </p:nvSpPr>
          <p:spPr>
            <a:xfrm>
              <a:off x="4710113" y="1997075"/>
              <a:ext cx="2051050" cy="1708150"/>
            </a:xfrm>
            <a:custGeom>
              <a:avLst/>
              <a:gdLst>
                <a:gd name="connsiteX0" fmla="*/ 1523165 w 2051764"/>
                <a:gd name="connsiteY0" fmla="*/ 458452 h 1708550"/>
                <a:gd name="connsiteX1" fmla="*/ 1598321 w 2051764"/>
                <a:gd name="connsiteY1" fmla="*/ 333192 h 1708550"/>
                <a:gd name="connsiteX2" fmla="*/ 1660952 w 2051764"/>
                <a:gd name="connsiteY2" fmla="*/ 215447 h 1708550"/>
                <a:gd name="connsiteX3" fmla="*/ 1703540 w 2051764"/>
                <a:gd name="connsiteY3" fmla="*/ 130270 h 1708550"/>
                <a:gd name="connsiteX4" fmla="*/ 1711056 w 2051764"/>
                <a:gd name="connsiteY4" fmla="*/ 105218 h 1708550"/>
                <a:gd name="connsiteX5" fmla="*/ 1711056 w 2051764"/>
                <a:gd name="connsiteY5" fmla="*/ 80166 h 1708550"/>
                <a:gd name="connsiteX6" fmla="*/ 1708550 w 2051764"/>
                <a:gd name="connsiteY6" fmla="*/ 47599 h 1708550"/>
                <a:gd name="connsiteX7" fmla="*/ 1693519 w 2051764"/>
                <a:gd name="connsiteY7" fmla="*/ 17536 h 1708550"/>
                <a:gd name="connsiteX8" fmla="*/ 1633394 w 2051764"/>
                <a:gd name="connsiteY8" fmla="*/ 0 h 1708550"/>
                <a:gd name="connsiteX9" fmla="*/ 2051764 w 2051764"/>
                <a:gd name="connsiteY9" fmla="*/ 137786 h 1708550"/>
                <a:gd name="connsiteX10" fmla="*/ 1996649 w 2051764"/>
                <a:gd name="connsiteY10" fmla="*/ 165343 h 1708550"/>
                <a:gd name="connsiteX11" fmla="*/ 1964081 w 2051764"/>
                <a:gd name="connsiteY11" fmla="*/ 217953 h 1708550"/>
                <a:gd name="connsiteX12" fmla="*/ 1888925 w 2051764"/>
                <a:gd name="connsiteY12" fmla="*/ 333192 h 1708550"/>
                <a:gd name="connsiteX13" fmla="*/ 1798738 w 2051764"/>
                <a:gd name="connsiteY13" fmla="*/ 470978 h 1708550"/>
                <a:gd name="connsiteX14" fmla="*/ 1693519 w 2051764"/>
                <a:gd name="connsiteY14" fmla="*/ 616280 h 1708550"/>
                <a:gd name="connsiteX15" fmla="*/ 1605837 w 2051764"/>
                <a:gd name="connsiteY15" fmla="*/ 731520 h 1708550"/>
                <a:gd name="connsiteX16" fmla="*/ 1503124 w 2051764"/>
                <a:gd name="connsiteY16" fmla="*/ 854275 h 1708550"/>
                <a:gd name="connsiteX17" fmla="*/ 1425462 w 2051764"/>
                <a:gd name="connsiteY17" fmla="*/ 939452 h 1708550"/>
                <a:gd name="connsiteX18" fmla="*/ 1322749 w 2051764"/>
                <a:gd name="connsiteY18" fmla="*/ 1039660 h 1708550"/>
                <a:gd name="connsiteX19" fmla="*/ 1192478 w 2051764"/>
                <a:gd name="connsiteY19" fmla="*/ 1152394 h 1708550"/>
                <a:gd name="connsiteX20" fmla="*/ 1064713 w 2051764"/>
                <a:gd name="connsiteY20" fmla="*/ 1235066 h 1708550"/>
                <a:gd name="connsiteX21" fmla="*/ 949473 w 2051764"/>
                <a:gd name="connsiteY21" fmla="*/ 1307717 h 1708550"/>
                <a:gd name="connsiteX22" fmla="*/ 796656 w 2051764"/>
                <a:gd name="connsiteY22" fmla="*/ 1397904 h 1708550"/>
                <a:gd name="connsiteX23" fmla="*/ 696447 w 2051764"/>
                <a:gd name="connsiteY23" fmla="*/ 1458029 h 1708550"/>
                <a:gd name="connsiteX24" fmla="*/ 621291 w 2051764"/>
                <a:gd name="connsiteY24" fmla="*/ 1500618 h 1708550"/>
                <a:gd name="connsiteX25" fmla="*/ 563672 w 2051764"/>
                <a:gd name="connsiteY25" fmla="*/ 1528175 h 1708550"/>
                <a:gd name="connsiteX26" fmla="*/ 483505 w 2051764"/>
                <a:gd name="connsiteY26" fmla="*/ 1560743 h 1708550"/>
                <a:gd name="connsiteX27" fmla="*/ 413359 w 2051764"/>
                <a:gd name="connsiteY27" fmla="*/ 1588300 h 1708550"/>
                <a:gd name="connsiteX28" fmla="*/ 313151 w 2051764"/>
                <a:gd name="connsiteY28" fmla="*/ 1625878 h 1708550"/>
                <a:gd name="connsiteX29" fmla="*/ 187891 w 2051764"/>
                <a:gd name="connsiteY29" fmla="*/ 1665961 h 1708550"/>
                <a:gd name="connsiteX30" fmla="*/ 117745 w 2051764"/>
                <a:gd name="connsiteY30" fmla="*/ 1683498 h 1708550"/>
                <a:gd name="connsiteX31" fmla="*/ 0 w 2051764"/>
                <a:gd name="connsiteY31" fmla="*/ 1708550 h 1708550"/>
                <a:gd name="connsiteX32" fmla="*/ 0 w 2051764"/>
                <a:gd name="connsiteY32" fmla="*/ 1696024 h 1708550"/>
                <a:gd name="connsiteX33" fmla="*/ 7516 w 2051764"/>
                <a:gd name="connsiteY33" fmla="*/ 1680993 h 1708550"/>
                <a:gd name="connsiteX34" fmla="*/ 50104 w 2051764"/>
                <a:gd name="connsiteY34" fmla="*/ 1660951 h 1708550"/>
                <a:gd name="connsiteX35" fmla="*/ 197912 w 2051764"/>
                <a:gd name="connsiteY35" fmla="*/ 1588300 h 1708550"/>
                <a:gd name="connsiteX36" fmla="*/ 390812 w 2051764"/>
                <a:gd name="connsiteY36" fmla="*/ 1483081 h 1708550"/>
                <a:gd name="connsiteX37" fmla="*/ 586218 w 2051764"/>
                <a:gd name="connsiteY37" fmla="*/ 1367842 h 1708550"/>
                <a:gd name="connsiteX38" fmla="*/ 744046 w 2051764"/>
                <a:gd name="connsiteY38" fmla="*/ 1265129 h 1708550"/>
                <a:gd name="connsiteX39" fmla="*/ 861791 w 2051764"/>
                <a:gd name="connsiteY39" fmla="*/ 1184962 h 1708550"/>
                <a:gd name="connsiteX40" fmla="*/ 1012103 w 2051764"/>
                <a:gd name="connsiteY40" fmla="*/ 1069723 h 1708550"/>
                <a:gd name="connsiteX41" fmla="*/ 1077239 w 2051764"/>
                <a:gd name="connsiteY41" fmla="*/ 1019618 h 1708550"/>
                <a:gd name="connsiteX42" fmla="*/ 1197489 w 2051764"/>
                <a:gd name="connsiteY42" fmla="*/ 901874 h 1708550"/>
                <a:gd name="connsiteX43" fmla="*/ 1307718 w 2051764"/>
                <a:gd name="connsiteY43" fmla="*/ 766593 h 1708550"/>
                <a:gd name="connsiteX44" fmla="*/ 1402915 w 2051764"/>
                <a:gd name="connsiteY44" fmla="*/ 636322 h 1708550"/>
                <a:gd name="connsiteX45" fmla="*/ 1523165 w 2051764"/>
                <a:gd name="connsiteY45" fmla="*/ 458452 h 170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1764" h="1708550">
                  <a:moveTo>
                    <a:pt x="1523165" y="458452"/>
                  </a:moveTo>
                  <a:lnTo>
                    <a:pt x="1598321" y="333192"/>
                  </a:lnTo>
                  <a:lnTo>
                    <a:pt x="1660952" y="215447"/>
                  </a:lnTo>
                  <a:lnTo>
                    <a:pt x="1703540" y="130270"/>
                  </a:lnTo>
                  <a:lnTo>
                    <a:pt x="1711056" y="105218"/>
                  </a:lnTo>
                  <a:lnTo>
                    <a:pt x="1711056" y="80166"/>
                  </a:lnTo>
                  <a:lnTo>
                    <a:pt x="1708550" y="47599"/>
                  </a:lnTo>
                  <a:lnTo>
                    <a:pt x="1693519" y="17536"/>
                  </a:lnTo>
                  <a:lnTo>
                    <a:pt x="1633394" y="0"/>
                  </a:lnTo>
                  <a:lnTo>
                    <a:pt x="2051764" y="137786"/>
                  </a:lnTo>
                  <a:lnTo>
                    <a:pt x="1996649" y="165343"/>
                  </a:lnTo>
                  <a:lnTo>
                    <a:pt x="1964081" y="217953"/>
                  </a:lnTo>
                  <a:lnTo>
                    <a:pt x="1888925" y="333192"/>
                  </a:lnTo>
                  <a:lnTo>
                    <a:pt x="1798738" y="470978"/>
                  </a:lnTo>
                  <a:lnTo>
                    <a:pt x="1693519" y="616280"/>
                  </a:lnTo>
                  <a:lnTo>
                    <a:pt x="1605837" y="731520"/>
                  </a:lnTo>
                  <a:lnTo>
                    <a:pt x="1503124" y="854275"/>
                  </a:lnTo>
                  <a:lnTo>
                    <a:pt x="1425462" y="939452"/>
                  </a:lnTo>
                  <a:lnTo>
                    <a:pt x="1322749" y="1039660"/>
                  </a:lnTo>
                  <a:lnTo>
                    <a:pt x="1192478" y="1152394"/>
                  </a:lnTo>
                  <a:lnTo>
                    <a:pt x="1064713" y="1235066"/>
                  </a:lnTo>
                  <a:lnTo>
                    <a:pt x="949473" y="1307717"/>
                  </a:lnTo>
                  <a:lnTo>
                    <a:pt x="796656" y="1397904"/>
                  </a:lnTo>
                  <a:lnTo>
                    <a:pt x="696447" y="1458029"/>
                  </a:lnTo>
                  <a:lnTo>
                    <a:pt x="621291" y="1500618"/>
                  </a:lnTo>
                  <a:lnTo>
                    <a:pt x="563672" y="1528175"/>
                  </a:lnTo>
                  <a:lnTo>
                    <a:pt x="483505" y="1560743"/>
                  </a:lnTo>
                  <a:lnTo>
                    <a:pt x="413359" y="1588300"/>
                  </a:lnTo>
                  <a:lnTo>
                    <a:pt x="313151" y="1625878"/>
                  </a:lnTo>
                  <a:lnTo>
                    <a:pt x="187891" y="1665961"/>
                  </a:lnTo>
                  <a:lnTo>
                    <a:pt x="117745" y="1683498"/>
                  </a:lnTo>
                  <a:lnTo>
                    <a:pt x="0" y="1708550"/>
                  </a:lnTo>
                  <a:lnTo>
                    <a:pt x="0" y="1696024"/>
                  </a:lnTo>
                  <a:lnTo>
                    <a:pt x="7516" y="1680993"/>
                  </a:lnTo>
                  <a:lnTo>
                    <a:pt x="50104" y="1660951"/>
                  </a:lnTo>
                  <a:lnTo>
                    <a:pt x="197912" y="1588300"/>
                  </a:lnTo>
                  <a:lnTo>
                    <a:pt x="390812" y="1483081"/>
                  </a:lnTo>
                  <a:lnTo>
                    <a:pt x="586218" y="1367842"/>
                  </a:lnTo>
                  <a:lnTo>
                    <a:pt x="744046" y="1265129"/>
                  </a:lnTo>
                  <a:lnTo>
                    <a:pt x="861791" y="1184962"/>
                  </a:lnTo>
                  <a:lnTo>
                    <a:pt x="1012103" y="1069723"/>
                  </a:lnTo>
                  <a:lnTo>
                    <a:pt x="1077239" y="1019618"/>
                  </a:lnTo>
                  <a:lnTo>
                    <a:pt x="1197489" y="901874"/>
                  </a:lnTo>
                  <a:lnTo>
                    <a:pt x="1307718" y="766593"/>
                  </a:lnTo>
                  <a:lnTo>
                    <a:pt x="1402915" y="636322"/>
                  </a:lnTo>
                  <a:lnTo>
                    <a:pt x="1523165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2182AE2-DCC7-954F-9771-D1422452786C}"/>
                </a:ext>
              </a:extLst>
            </p:cNvPr>
            <p:cNvSpPr/>
            <p:nvPr/>
          </p:nvSpPr>
          <p:spPr>
            <a:xfrm>
              <a:off x="5122863" y="2360613"/>
              <a:ext cx="2112962" cy="1452562"/>
            </a:xfrm>
            <a:custGeom>
              <a:avLst/>
              <a:gdLst>
                <a:gd name="connsiteX0" fmla="*/ 553651 w 2111888"/>
                <a:gd name="connsiteY0" fmla="*/ 556155 h 1453019"/>
                <a:gd name="connsiteX1" fmla="*/ 643838 w 2111888"/>
                <a:gd name="connsiteY1" fmla="*/ 666384 h 1453019"/>
                <a:gd name="connsiteX2" fmla="*/ 786635 w 2111888"/>
                <a:gd name="connsiteY2" fmla="*/ 836738 h 1453019"/>
                <a:gd name="connsiteX3" fmla="*/ 859286 w 2111888"/>
                <a:gd name="connsiteY3" fmla="*/ 916905 h 1453019"/>
                <a:gd name="connsiteX4" fmla="*/ 949473 w 2111888"/>
                <a:gd name="connsiteY4" fmla="*/ 1014608 h 1453019"/>
                <a:gd name="connsiteX5" fmla="*/ 1017114 w 2111888"/>
                <a:gd name="connsiteY5" fmla="*/ 1089764 h 1453019"/>
                <a:gd name="connsiteX6" fmla="*/ 1082249 w 2111888"/>
                <a:gd name="connsiteY6" fmla="*/ 1162415 h 1453019"/>
                <a:gd name="connsiteX7" fmla="*/ 1144879 w 2111888"/>
                <a:gd name="connsiteY7" fmla="*/ 1235066 h 1453019"/>
                <a:gd name="connsiteX8" fmla="*/ 1212520 w 2111888"/>
                <a:gd name="connsiteY8" fmla="*/ 1297696 h 1453019"/>
                <a:gd name="connsiteX9" fmla="*/ 1292686 w 2111888"/>
                <a:gd name="connsiteY9" fmla="*/ 1362831 h 1453019"/>
                <a:gd name="connsiteX10" fmla="*/ 1375358 w 2111888"/>
                <a:gd name="connsiteY10" fmla="*/ 1422956 h 1453019"/>
                <a:gd name="connsiteX11" fmla="*/ 1417947 w 2111888"/>
                <a:gd name="connsiteY11" fmla="*/ 1448008 h 1453019"/>
                <a:gd name="connsiteX12" fmla="*/ 1465545 w 2111888"/>
                <a:gd name="connsiteY12" fmla="*/ 1453019 h 1453019"/>
                <a:gd name="connsiteX13" fmla="*/ 1613353 w 2111888"/>
                <a:gd name="connsiteY13" fmla="*/ 1442998 h 1453019"/>
                <a:gd name="connsiteX14" fmla="*/ 1743623 w 2111888"/>
                <a:gd name="connsiteY14" fmla="*/ 1430472 h 1453019"/>
                <a:gd name="connsiteX15" fmla="*/ 1911472 w 2111888"/>
                <a:gd name="connsiteY15" fmla="*/ 1415441 h 1453019"/>
                <a:gd name="connsiteX16" fmla="*/ 2049258 w 2111888"/>
                <a:gd name="connsiteY16" fmla="*/ 1392894 h 1453019"/>
                <a:gd name="connsiteX17" fmla="*/ 2091847 w 2111888"/>
                <a:gd name="connsiteY17" fmla="*/ 1385378 h 1453019"/>
                <a:gd name="connsiteX18" fmla="*/ 2104373 w 2111888"/>
                <a:gd name="connsiteY18" fmla="*/ 1377863 h 1453019"/>
                <a:gd name="connsiteX19" fmla="*/ 2109383 w 2111888"/>
                <a:gd name="connsiteY19" fmla="*/ 1367842 h 1453019"/>
                <a:gd name="connsiteX20" fmla="*/ 2111888 w 2111888"/>
                <a:gd name="connsiteY20" fmla="*/ 1355316 h 1453019"/>
                <a:gd name="connsiteX21" fmla="*/ 2104373 w 2111888"/>
                <a:gd name="connsiteY21" fmla="*/ 1342790 h 1453019"/>
                <a:gd name="connsiteX22" fmla="*/ 2071805 w 2111888"/>
                <a:gd name="connsiteY22" fmla="*/ 1330264 h 1453019"/>
                <a:gd name="connsiteX23" fmla="*/ 2004165 w 2111888"/>
                <a:gd name="connsiteY23" fmla="*/ 1310222 h 1453019"/>
                <a:gd name="connsiteX24" fmla="*/ 1893936 w 2111888"/>
                <a:gd name="connsiteY24" fmla="*/ 1270139 h 1453019"/>
                <a:gd name="connsiteX25" fmla="*/ 1786212 w 2111888"/>
                <a:gd name="connsiteY25" fmla="*/ 1227550 h 1453019"/>
                <a:gd name="connsiteX26" fmla="*/ 1675983 w 2111888"/>
                <a:gd name="connsiteY26" fmla="*/ 1177446 h 1453019"/>
                <a:gd name="connsiteX27" fmla="*/ 1548217 w 2111888"/>
                <a:gd name="connsiteY27" fmla="*/ 1112311 h 1453019"/>
                <a:gd name="connsiteX28" fmla="*/ 1465545 w 2111888"/>
                <a:gd name="connsiteY28" fmla="*/ 1064712 h 1453019"/>
                <a:gd name="connsiteX29" fmla="*/ 1345296 w 2111888"/>
                <a:gd name="connsiteY29" fmla="*/ 977030 h 1453019"/>
                <a:gd name="connsiteX30" fmla="*/ 1205004 w 2111888"/>
                <a:gd name="connsiteY30" fmla="*/ 879327 h 1453019"/>
                <a:gd name="connsiteX31" fmla="*/ 1037155 w 2111888"/>
                <a:gd name="connsiteY31" fmla="*/ 756572 h 1453019"/>
                <a:gd name="connsiteX32" fmla="*/ 911895 w 2111888"/>
                <a:gd name="connsiteY32" fmla="*/ 666384 h 1453019"/>
                <a:gd name="connsiteX33" fmla="*/ 789140 w 2111888"/>
                <a:gd name="connsiteY33" fmla="*/ 541124 h 1453019"/>
                <a:gd name="connsiteX34" fmla="*/ 661374 w 2111888"/>
                <a:gd name="connsiteY34" fmla="*/ 425884 h 1453019"/>
                <a:gd name="connsiteX35" fmla="*/ 526093 w 2111888"/>
                <a:gd name="connsiteY35" fmla="*/ 305635 h 1453019"/>
                <a:gd name="connsiteX36" fmla="*/ 443422 w 2111888"/>
                <a:gd name="connsiteY36" fmla="*/ 232984 h 1453019"/>
                <a:gd name="connsiteX37" fmla="*/ 388307 w 2111888"/>
                <a:gd name="connsiteY37" fmla="*/ 185385 h 1453019"/>
                <a:gd name="connsiteX38" fmla="*/ 370771 w 2111888"/>
                <a:gd name="connsiteY38" fmla="*/ 167848 h 1453019"/>
                <a:gd name="connsiteX39" fmla="*/ 345719 w 2111888"/>
                <a:gd name="connsiteY39" fmla="*/ 135281 h 1453019"/>
                <a:gd name="connsiteX40" fmla="*/ 305635 w 2111888"/>
                <a:gd name="connsiteY40" fmla="*/ 95197 h 1453019"/>
                <a:gd name="connsiteX41" fmla="*/ 270562 w 2111888"/>
                <a:gd name="connsiteY41" fmla="*/ 72651 h 1453019"/>
                <a:gd name="connsiteX42" fmla="*/ 230479 w 2111888"/>
                <a:gd name="connsiteY42" fmla="*/ 50104 h 1453019"/>
                <a:gd name="connsiteX43" fmla="*/ 197911 w 2111888"/>
                <a:gd name="connsiteY43" fmla="*/ 32567 h 1453019"/>
                <a:gd name="connsiteX44" fmla="*/ 145302 w 2111888"/>
                <a:gd name="connsiteY44" fmla="*/ 12526 h 1453019"/>
                <a:gd name="connsiteX45" fmla="*/ 92693 w 2111888"/>
                <a:gd name="connsiteY45" fmla="*/ 2505 h 1453019"/>
                <a:gd name="connsiteX46" fmla="*/ 47599 w 2111888"/>
                <a:gd name="connsiteY46" fmla="*/ 0 h 1453019"/>
                <a:gd name="connsiteX47" fmla="*/ 25052 w 2111888"/>
                <a:gd name="connsiteY47" fmla="*/ 0 h 1453019"/>
                <a:gd name="connsiteX48" fmla="*/ 12526 w 2111888"/>
                <a:gd name="connsiteY48" fmla="*/ 10020 h 1453019"/>
                <a:gd name="connsiteX49" fmla="*/ 2505 w 2111888"/>
                <a:gd name="connsiteY49" fmla="*/ 27557 h 1453019"/>
                <a:gd name="connsiteX50" fmla="*/ 0 w 2111888"/>
                <a:gd name="connsiteY50" fmla="*/ 50104 h 1453019"/>
                <a:gd name="connsiteX51" fmla="*/ 10021 w 2111888"/>
                <a:gd name="connsiteY51" fmla="*/ 72651 h 1453019"/>
                <a:gd name="connsiteX52" fmla="*/ 20042 w 2111888"/>
                <a:gd name="connsiteY52" fmla="*/ 85177 h 1453019"/>
                <a:gd name="connsiteX53" fmla="*/ 47599 w 2111888"/>
                <a:gd name="connsiteY53" fmla="*/ 95197 h 1453019"/>
                <a:gd name="connsiteX54" fmla="*/ 92693 w 2111888"/>
                <a:gd name="connsiteY54" fmla="*/ 110229 h 1453019"/>
                <a:gd name="connsiteX55" fmla="*/ 150313 w 2111888"/>
                <a:gd name="connsiteY55" fmla="*/ 137786 h 1453019"/>
                <a:gd name="connsiteX56" fmla="*/ 220458 w 2111888"/>
                <a:gd name="connsiteY56" fmla="*/ 182880 h 1453019"/>
                <a:gd name="connsiteX57" fmla="*/ 273068 w 2111888"/>
                <a:gd name="connsiteY57" fmla="*/ 225468 h 1453019"/>
                <a:gd name="connsiteX58" fmla="*/ 353234 w 2111888"/>
                <a:gd name="connsiteY58" fmla="*/ 318161 h 1453019"/>
                <a:gd name="connsiteX59" fmla="*/ 423380 w 2111888"/>
                <a:gd name="connsiteY59" fmla="*/ 400832 h 1453019"/>
                <a:gd name="connsiteX60" fmla="*/ 511062 w 2111888"/>
                <a:gd name="connsiteY60" fmla="*/ 503546 h 1453019"/>
                <a:gd name="connsiteX61" fmla="*/ 553651 w 2111888"/>
                <a:gd name="connsiteY61" fmla="*/ 556155 h 145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1888" h="1453019">
                  <a:moveTo>
                    <a:pt x="553651" y="556155"/>
                  </a:moveTo>
                  <a:lnTo>
                    <a:pt x="643838" y="666384"/>
                  </a:lnTo>
                  <a:lnTo>
                    <a:pt x="786635" y="836738"/>
                  </a:lnTo>
                  <a:lnTo>
                    <a:pt x="859286" y="916905"/>
                  </a:lnTo>
                  <a:lnTo>
                    <a:pt x="949473" y="1014608"/>
                  </a:lnTo>
                  <a:lnTo>
                    <a:pt x="1017114" y="1089764"/>
                  </a:lnTo>
                  <a:lnTo>
                    <a:pt x="1082249" y="1162415"/>
                  </a:lnTo>
                  <a:lnTo>
                    <a:pt x="1144879" y="1235066"/>
                  </a:lnTo>
                  <a:lnTo>
                    <a:pt x="1212520" y="1297696"/>
                  </a:lnTo>
                  <a:lnTo>
                    <a:pt x="1292686" y="1362831"/>
                  </a:lnTo>
                  <a:lnTo>
                    <a:pt x="1375358" y="1422956"/>
                  </a:lnTo>
                  <a:lnTo>
                    <a:pt x="1417947" y="1448008"/>
                  </a:lnTo>
                  <a:lnTo>
                    <a:pt x="1465545" y="1453019"/>
                  </a:lnTo>
                  <a:lnTo>
                    <a:pt x="1613353" y="1442998"/>
                  </a:lnTo>
                  <a:lnTo>
                    <a:pt x="1743623" y="1430472"/>
                  </a:lnTo>
                  <a:lnTo>
                    <a:pt x="1911472" y="1415441"/>
                  </a:lnTo>
                  <a:lnTo>
                    <a:pt x="2049258" y="1392894"/>
                  </a:lnTo>
                  <a:lnTo>
                    <a:pt x="2091847" y="1385378"/>
                  </a:lnTo>
                  <a:lnTo>
                    <a:pt x="2104373" y="1377863"/>
                  </a:lnTo>
                  <a:lnTo>
                    <a:pt x="2109383" y="1367842"/>
                  </a:lnTo>
                  <a:lnTo>
                    <a:pt x="2111888" y="1355316"/>
                  </a:lnTo>
                  <a:lnTo>
                    <a:pt x="2104373" y="1342790"/>
                  </a:lnTo>
                  <a:lnTo>
                    <a:pt x="2071805" y="1330264"/>
                  </a:lnTo>
                  <a:lnTo>
                    <a:pt x="2004165" y="1310222"/>
                  </a:lnTo>
                  <a:lnTo>
                    <a:pt x="1893936" y="1270139"/>
                  </a:lnTo>
                  <a:lnTo>
                    <a:pt x="1786212" y="1227550"/>
                  </a:lnTo>
                  <a:lnTo>
                    <a:pt x="1675983" y="1177446"/>
                  </a:lnTo>
                  <a:lnTo>
                    <a:pt x="1548217" y="1112311"/>
                  </a:lnTo>
                  <a:lnTo>
                    <a:pt x="1465545" y="1064712"/>
                  </a:lnTo>
                  <a:lnTo>
                    <a:pt x="1345296" y="977030"/>
                  </a:lnTo>
                  <a:lnTo>
                    <a:pt x="1205004" y="879327"/>
                  </a:lnTo>
                  <a:lnTo>
                    <a:pt x="1037155" y="756572"/>
                  </a:lnTo>
                  <a:lnTo>
                    <a:pt x="911895" y="666384"/>
                  </a:lnTo>
                  <a:lnTo>
                    <a:pt x="789140" y="541124"/>
                  </a:lnTo>
                  <a:lnTo>
                    <a:pt x="661374" y="425884"/>
                  </a:lnTo>
                  <a:lnTo>
                    <a:pt x="526093" y="305635"/>
                  </a:lnTo>
                  <a:lnTo>
                    <a:pt x="443422" y="232984"/>
                  </a:lnTo>
                  <a:lnTo>
                    <a:pt x="388307" y="185385"/>
                  </a:lnTo>
                  <a:lnTo>
                    <a:pt x="370771" y="167848"/>
                  </a:lnTo>
                  <a:lnTo>
                    <a:pt x="345719" y="135281"/>
                  </a:lnTo>
                  <a:lnTo>
                    <a:pt x="305635" y="95197"/>
                  </a:lnTo>
                  <a:lnTo>
                    <a:pt x="270562" y="72651"/>
                  </a:lnTo>
                  <a:lnTo>
                    <a:pt x="230479" y="50104"/>
                  </a:lnTo>
                  <a:lnTo>
                    <a:pt x="197911" y="32567"/>
                  </a:lnTo>
                  <a:lnTo>
                    <a:pt x="145302" y="12526"/>
                  </a:lnTo>
                  <a:lnTo>
                    <a:pt x="92693" y="2505"/>
                  </a:lnTo>
                  <a:lnTo>
                    <a:pt x="47599" y="0"/>
                  </a:lnTo>
                  <a:lnTo>
                    <a:pt x="25052" y="0"/>
                  </a:lnTo>
                  <a:lnTo>
                    <a:pt x="12526" y="10020"/>
                  </a:lnTo>
                  <a:lnTo>
                    <a:pt x="2505" y="27557"/>
                  </a:lnTo>
                  <a:lnTo>
                    <a:pt x="0" y="50104"/>
                  </a:lnTo>
                  <a:lnTo>
                    <a:pt x="10021" y="72651"/>
                  </a:lnTo>
                  <a:lnTo>
                    <a:pt x="20042" y="85177"/>
                  </a:lnTo>
                  <a:lnTo>
                    <a:pt x="47599" y="95197"/>
                  </a:lnTo>
                  <a:lnTo>
                    <a:pt x="92693" y="110229"/>
                  </a:lnTo>
                  <a:lnTo>
                    <a:pt x="150313" y="137786"/>
                  </a:lnTo>
                  <a:lnTo>
                    <a:pt x="220458" y="182880"/>
                  </a:lnTo>
                  <a:lnTo>
                    <a:pt x="273068" y="225468"/>
                  </a:lnTo>
                  <a:lnTo>
                    <a:pt x="353234" y="318161"/>
                  </a:lnTo>
                  <a:lnTo>
                    <a:pt x="423380" y="400832"/>
                  </a:lnTo>
                  <a:lnTo>
                    <a:pt x="511062" y="503546"/>
                  </a:lnTo>
                  <a:lnTo>
                    <a:pt x="553651" y="556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664B8A9A-B693-A043-A2CA-4261797E98DC}"/>
                </a:ext>
              </a:extLst>
            </p:cNvPr>
            <p:cNvSpPr/>
            <p:nvPr/>
          </p:nvSpPr>
          <p:spPr>
            <a:xfrm>
              <a:off x="3567113" y="4097338"/>
              <a:ext cx="2651125" cy="514350"/>
            </a:xfrm>
            <a:custGeom>
              <a:avLst/>
              <a:gdLst>
                <a:gd name="connsiteX0" fmla="*/ 812006 w 2650331"/>
                <a:gd name="connsiteY0" fmla="*/ 219075 h 514350"/>
                <a:gd name="connsiteX1" fmla="*/ 1185862 w 2650331"/>
                <a:gd name="connsiteY1" fmla="*/ 176213 h 514350"/>
                <a:gd name="connsiteX2" fmla="*/ 1431131 w 2650331"/>
                <a:gd name="connsiteY2" fmla="*/ 138113 h 514350"/>
                <a:gd name="connsiteX3" fmla="*/ 1597818 w 2650331"/>
                <a:gd name="connsiteY3" fmla="*/ 123825 h 514350"/>
                <a:gd name="connsiteX4" fmla="*/ 1688306 w 2650331"/>
                <a:gd name="connsiteY4" fmla="*/ 114300 h 514350"/>
                <a:gd name="connsiteX5" fmla="*/ 1776412 w 2650331"/>
                <a:gd name="connsiteY5" fmla="*/ 104775 h 514350"/>
                <a:gd name="connsiteX6" fmla="*/ 1928812 w 2650331"/>
                <a:gd name="connsiteY6" fmla="*/ 80963 h 514350"/>
                <a:gd name="connsiteX7" fmla="*/ 2069306 w 2650331"/>
                <a:gd name="connsiteY7" fmla="*/ 59532 h 514350"/>
                <a:gd name="connsiteX8" fmla="*/ 2140743 w 2650331"/>
                <a:gd name="connsiteY8" fmla="*/ 45244 h 514350"/>
                <a:gd name="connsiteX9" fmla="*/ 2262187 w 2650331"/>
                <a:gd name="connsiteY9" fmla="*/ 7144 h 514350"/>
                <a:gd name="connsiteX10" fmla="*/ 2295525 w 2650331"/>
                <a:gd name="connsiteY10" fmla="*/ 0 h 514350"/>
                <a:gd name="connsiteX11" fmla="*/ 2319337 w 2650331"/>
                <a:gd name="connsiteY11" fmla="*/ 16669 h 514350"/>
                <a:gd name="connsiteX12" fmla="*/ 2388393 w 2650331"/>
                <a:gd name="connsiteY12" fmla="*/ 59532 h 514350"/>
                <a:gd name="connsiteX13" fmla="*/ 2452687 w 2650331"/>
                <a:gd name="connsiteY13" fmla="*/ 100013 h 514350"/>
                <a:gd name="connsiteX14" fmla="*/ 2512218 w 2650331"/>
                <a:gd name="connsiteY14" fmla="*/ 130969 h 514350"/>
                <a:gd name="connsiteX15" fmla="*/ 2547937 w 2650331"/>
                <a:gd name="connsiteY15" fmla="*/ 150019 h 514350"/>
                <a:gd name="connsiteX16" fmla="*/ 2566987 w 2650331"/>
                <a:gd name="connsiteY16" fmla="*/ 159544 h 514350"/>
                <a:gd name="connsiteX17" fmla="*/ 2583656 w 2650331"/>
                <a:gd name="connsiteY17" fmla="*/ 173832 h 514350"/>
                <a:gd name="connsiteX18" fmla="*/ 2607468 w 2650331"/>
                <a:gd name="connsiteY18" fmla="*/ 200025 h 514350"/>
                <a:gd name="connsiteX19" fmla="*/ 2628900 w 2650331"/>
                <a:gd name="connsiteY19" fmla="*/ 223838 h 514350"/>
                <a:gd name="connsiteX20" fmla="*/ 2640806 w 2650331"/>
                <a:gd name="connsiteY20" fmla="*/ 245269 h 514350"/>
                <a:gd name="connsiteX21" fmla="*/ 2647950 w 2650331"/>
                <a:gd name="connsiteY21" fmla="*/ 266700 h 514350"/>
                <a:gd name="connsiteX22" fmla="*/ 2650331 w 2650331"/>
                <a:gd name="connsiteY22" fmla="*/ 280988 h 514350"/>
                <a:gd name="connsiteX23" fmla="*/ 2650331 w 2650331"/>
                <a:gd name="connsiteY23" fmla="*/ 292894 h 514350"/>
                <a:gd name="connsiteX24" fmla="*/ 2643187 w 2650331"/>
                <a:gd name="connsiteY24" fmla="*/ 309563 h 514350"/>
                <a:gd name="connsiteX25" fmla="*/ 2628900 w 2650331"/>
                <a:gd name="connsiteY25" fmla="*/ 323850 h 514350"/>
                <a:gd name="connsiteX26" fmla="*/ 2602706 w 2650331"/>
                <a:gd name="connsiteY26" fmla="*/ 338138 h 514350"/>
                <a:gd name="connsiteX27" fmla="*/ 2302668 w 2650331"/>
                <a:gd name="connsiteY27" fmla="*/ 254794 h 514350"/>
                <a:gd name="connsiteX28" fmla="*/ 2274093 w 2650331"/>
                <a:gd name="connsiteY28" fmla="*/ 245269 h 514350"/>
                <a:gd name="connsiteX29" fmla="*/ 2216943 w 2650331"/>
                <a:gd name="connsiteY29" fmla="*/ 250032 h 514350"/>
                <a:gd name="connsiteX30" fmla="*/ 2028825 w 2650331"/>
                <a:gd name="connsiteY30" fmla="*/ 266700 h 514350"/>
                <a:gd name="connsiteX31" fmla="*/ 1847850 w 2650331"/>
                <a:gd name="connsiteY31" fmla="*/ 283369 h 514350"/>
                <a:gd name="connsiteX32" fmla="*/ 1657350 w 2650331"/>
                <a:gd name="connsiteY32" fmla="*/ 297657 h 514350"/>
                <a:gd name="connsiteX33" fmla="*/ 1409700 w 2650331"/>
                <a:gd name="connsiteY33" fmla="*/ 311944 h 514350"/>
                <a:gd name="connsiteX34" fmla="*/ 1350168 w 2650331"/>
                <a:gd name="connsiteY34" fmla="*/ 316707 h 514350"/>
                <a:gd name="connsiteX35" fmla="*/ 1052512 w 2650331"/>
                <a:gd name="connsiteY35" fmla="*/ 359569 h 514350"/>
                <a:gd name="connsiteX36" fmla="*/ 897731 w 2650331"/>
                <a:gd name="connsiteY36" fmla="*/ 383382 h 514350"/>
                <a:gd name="connsiteX37" fmla="*/ 771525 w 2650331"/>
                <a:gd name="connsiteY37" fmla="*/ 404813 h 514350"/>
                <a:gd name="connsiteX38" fmla="*/ 619125 w 2650331"/>
                <a:gd name="connsiteY38" fmla="*/ 435769 h 514350"/>
                <a:gd name="connsiteX39" fmla="*/ 507206 w 2650331"/>
                <a:gd name="connsiteY39" fmla="*/ 466725 h 514350"/>
                <a:gd name="connsiteX40" fmla="*/ 414337 w 2650331"/>
                <a:gd name="connsiteY40" fmla="*/ 495300 h 514350"/>
                <a:gd name="connsiteX41" fmla="*/ 383381 w 2650331"/>
                <a:gd name="connsiteY41" fmla="*/ 507207 h 514350"/>
                <a:gd name="connsiteX42" fmla="*/ 359568 w 2650331"/>
                <a:gd name="connsiteY42" fmla="*/ 514350 h 514350"/>
                <a:gd name="connsiteX43" fmla="*/ 338137 w 2650331"/>
                <a:gd name="connsiteY43" fmla="*/ 514350 h 514350"/>
                <a:gd name="connsiteX44" fmla="*/ 302418 w 2650331"/>
                <a:gd name="connsiteY44" fmla="*/ 507207 h 514350"/>
                <a:gd name="connsiteX45" fmla="*/ 283368 w 2650331"/>
                <a:gd name="connsiteY45" fmla="*/ 495300 h 514350"/>
                <a:gd name="connsiteX46" fmla="*/ 245268 w 2650331"/>
                <a:gd name="connsiteY46" fmla="*/ 471488 h 514350"/>
                <a:gd name="connsiteX47" fmla="*/ 200025 w 2650331"/>
                <a:gd name="connsiteY47" fmla="*/ 440532 h 514350"/>
                <a:gd name="connsiteX48" fmla="*/ 159543 w 2650331"/>
                <a:gd name="connsiteY48" fmla="*/ 407194 h 514350"/>
                <a:gd name="connsiteX49" fmla="*/ 128587 w 2650331"/>
                <a:gd name="connsiteY49" fmla="*/ 373857 h 514350"/>
                <a:gd name="connsiteX50" fmla="*/ 97631 w 2650331"/>
                <a:gd name="connsiteY50" fmla="*/ 338138 h 514350"/>
                <a:gd name="connsiteX51" fmla="*/ 69056 w 2650331"/>
                <a:gd name="connsiteY51" fmla="*/ 292894 h 514350"/>
                <a:gd name="connsiteX52" fmla="*/ 35718 w 2650331"/>
                <a:gd name="connsiteY52" fmla="*/ 228600 h 514350"/>
                <a:gd name="connsiteX53" fmla="*/ 11906 w 2650331"/>
                <a:gd name="connsiteY53" fmla="*/ 171450 h 514350"/>
                <a:gd name="connsiteX54" fmla="*/ 0 w 2650331"/>
                <a:gd name="connsiteY54" fmla="*/ 116682 h 514350"/>
                <a:gd name="connsiteX55" fmla="*/ 2381 w 2650331"/>
                <a:gd name="connsiteY55" fmla="*/ 102394 h 514350"/>
                <a:gd name="connsiteX56" fmla="*/ 7143 w 2650331"/>
                <a:gd name="connsiteY56" fmla="*/ 90488 h 514350"/>
                <a:gd name="connsiteX57" fmla="*/ 19050 w 2650331"/>
                <a:gd name="connsiteY57" fmla="*/ 90488 h 514350"/>
                <a:gd name="connsiteX58" fmla="*/ 33337 w 2650331"/>
                <a:gd name="connsiteY58" fmla="*/ 95250 h 514350"/>
                <a:gd name="connsiteX59" fmla="*/ 61912 w 2650331"/>
                <a:gd name="connsiteY59" fmla="*/ 114300 h 514350"/>
                <a:gd name="connsiteX60" fmla="*/ 111918 w 2650331"/>
                <a:gd name="connsiteY60" fmla="*/ 154782 h 514350"/>
                <a:gd name="connsiteX61" fmla="*/ 166687 w 2650331"/>
                <a:gd name="connsiteY61" fmla="*/ 195263 h 514350"/>
                <a:gd name="connsiteX62" fmla="*/ 221456 w 2650331"/>
                <a:gd name="connsiteY62" fmla="*/ 223838 h 514350"/>
                <a:gd name="connsiteX63" fmla="*/ 271462 w 2650331"/>
                <a:gd name="connsiteY63" fmla="*/ 247650 h 514350"/>
                <a:gd name="connsiteX64" fmla="*/ 326231 w 2650331"/>
                <a:gd name="connsiteY64" fmla="*/ 264319 h 514350"/>
                <a:gd name="connsiteX65" fmla="*/ 371475 w 2650331"/>
                <a:gd name="connsiteY65" fmla="*/ 271463 h 514350"/>
                <a:gd name="connsiteX66" fmla="*/ 461962 w 2650331"/>
                <a:gd name="connsiteY66" fmla="*/ 264319 h 514350"/>
                <a:gd name="connsiteX67" fmla="*/ 726281 w 2650331"/>
                <a:gd name="connsiteY67" fmla="*/ 230982 h 514350"/>
                <a:gd name="connsiteX68" fmla="*/ 812006 w 2650331"/>
                <a:gd name="connsiteY68" fmla="*/ 2190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50331" h="514350">
                  <a:moveTo>
                    <a:pt x="812006" y="219075"/>
                  </a:moveTo>
                  <a:lnTo>
                    <a:pt x="1185862" y="176213"/>
                  </a:lnTo>
                  <a:lnTo>
                    <a:pt x="1431131" y="138113"/>
                  </a:lnTo>
                  <a:lnTo>
                    <a:pt x="1597818" y="123825"/>
                  </a:lnTo>
                  <a:lnTo>
                    <a:pt x="1688306" y="114300"/>
                  </a:lnTo>
                  <a:lnTo>
                    <a:pt x="1776412" y="104775"/>
                  </a:lnTo>
                  <a:lnTo>
                    <a:pt x="1928812" y="80963"/>
                  </a:lnTo>
                  <a:lnTo>
                    <a:pt x="2069306" y="59532"/>
                  </a:lnTo>
                  <a:lnTo>
                    <a:pt x="2140743" y="45244"/>
                  </a:lnTo>
                  <a:lnTo>
                    <a:pt x="2262187" y="7144"/>
                  </a:lnTo>
                  <a:lnTo>
                    <a:pt x="2295525" y="0"/>
                  </a:lnTo>
                  <a:lnTo>
                    <a:pt x="2319337" y="16669"/>
                  </a:lnTo>
                  <a:lnTo>
                    <a:pt x="2388393" y="59532"/>
                  </a:lnTo>
                  <a:lnTo>
                    <a:pt x="2452687" y="100013"/>
                  </a:lnTo>
                  <a:lnTo>
                    <a:pt x="2512218" y="130969"/>
                  </a:lnTo>
                  <a:lnTo>
                    <a:pt x="2547937" y="150019"/>
                  </a:lnTo>
                  <a:lnTo>
                    <a:pt x="2566987" y="159544"/>
                  </a:lnTo>
                  <a:lnTo>
                    <a:pt x="2583656" y="173832"/>
                  </a:lnTo>
                  <a:lnTo>
                    <a:pt x="2607468" y="200025"/>
                  </a:lnTo>
                  <a:lnTo>
                    <a:pt x="2628900" y="223838"/>
                  </a:lnTo>
                  <a:lnTo>
                    <a:pt x="2640806" y="245269"/>
                  </a:lnTo>
                  <a:lnTo>
                    <a:pt x="2647950" y="266700"/>
                  </a:lnTo>
                  <a:lnTo>
                    <a:pt x="2650331" y="280988"/>
                  </a:lnTo>
                  <a:lnTo>
                    <a:pt x="2650331" y="292894"/>
                  </a:lnTo>
                  <a:lnTo>
                    <a:pt x="2643187" y="309563"/>
                  </a:lnTo>
                  <a:lnTo>
                    <a:pt x="2628900" y="323850"/>
                  </a:lnTo>
                  <a:lnTo>
                    <a:pt x="2602706" y="338138"/>
                  </a:lnTo>
                  <a:lnTo>
                    <a:pt x="2302668" y="254794"/>
                  </a:lnTo>
                  <a:lnTo>
                    <a:pt x="2274093" y="245269"/>
                  </a:lnTo>
                  <a:lnTo>
                    <a:pt x="2216943" y="250032"/>
                  </a:lnTo>
                  <a:lnTo>
                    <a:pt x="2028825" y="266700"/>
                  </a:lnTo>
                  <a:lnTo>
                    <a:pt x="1847850" y="283369"/>
                  </a:lnTo>
                  <a:lnTo>
                    <a:pt x="1657350" y="297657"/>
                  </a:lnTo>
                  <a:lnTo>
                    <a:pt x="1409700" y="311944"/>
                  </a:lnTo>
                  <a:lnTo>
                    <a:pt x="1350168" y="316707"/>
                  </a:lnTo>
                  <a:lnTo>
                    <a:pt x="1052512" y="359569"/>
                  </a:lnTo>
                  <a:lnTo>
                    <a:pt x="897731" y="383382"/>
                  </a:lnTo>
                  <a:lnTo>
                    <a:pt x="771525" y="404813"/>
                  </a:lnTo>
                  <a:lnTo>
                    <a:pt x="619125" y="435769"/>
                  </a:lnTo>
                  <a:lnTo>
                    <a:pt x="507206" y="466725"/>
                  </a:lnTo>
                  <a:lnTo>
                    <a:pt x="414337" y="495300"/>
                  </a:lnTo>
                  <a:lnTo>
                    <a:pt x="383381" y="507207"/>
                  </a:lnTo>
                  <a:lnTo>
                    <a:pt x="359568" y="514350"/>
                  </a:lnTo>
                  <a:lnTo>
                    <a:pt x="338137" y="514350"/>
                  </a:lnTo>
                  <a:lnTo>
                    <a:pt x="302418" y="507207"/>
                  </a:lnTo>
                  <a:lnTo>
                    <a:pt x="283368" y="495300"/>
                  </a:lnTo>
                  <a:lnTo>
                    <a:pt x="245268" y="471488"/>
                  </a:lnTo>
                  <a:lnTo>
                    <a:pt x="200025" y="440532"/>
                  </a:lnTo>
                  <a:lnTo>
                    <a:pt x="159543" y="407194"/>
                  </a:lnTo>
                  <a:lnTo>
                    <a:pt x="128587" y="373857"/>
                  </a:lnTo>
                  <a:lnTo>
                    <a:pt x="97631" y="338138"/>
                  </a:lnTo>
                  <a:lnTo>
                    <a:pt x="69056" y="292894"/>
                  </a:lnTo>
                  <a:lnTo>
                    <a:pt x="35718" y="228600"/>
                  </a:lnTo>
                  <a:lnTo>
                    <a:pt x="11906" y="171450"/>
                  </a:lnTo>
                  <a:lnTo>
                    <a:pt x="0" y="116682"/>
                  </a:lnTo>
                  <a:lnTo>
                    <a:pt x="2381" y="102394"/>
                  </a:lnTo>
                  <a:lnTo>
                    <a:pt x="7143" y="90488"/>
                  </a:lnTo>
                  <a:lnTo>
                    <a:pt x="19050" y="90488"/>
                  </a:lnTo>
                  <a:lnTo>
                    <a:pt x="33337" y="95250"/>
                  </a:lnTo>
                  <a:lnTo>
                    <a:pt x="61912" y="114300"/>
                  </a:lnTo>
                  <a:lnTo>
                    <a:pt x="111918" y="154782"/>
                  </a:lnTo>
                  <a:lnTo>
                    <a:pt x="166687" y="195263"/>
                  </a:lnTo>
                  <a:lnTo>
                    <a:pt x="221456" y="223838"/>
                  </a:lnTo>
                  <a:lnTo>
                    <a:pt x="271462" y="247650"/>
                  </a:lnTo>
                  <a:lnTo>
                    <a:pt x="326231" y="264319"/>
                  </a:lnTo>
                  <a:lnTo>
                    <a:pt x="371475" y="271463"/>
                  </a:lnTo>
                  <a:lnTo>
                    <a:pt x="461962" y="264319"/>
                  </a:lnTo>
                  <a:lnTo>
                    <a:pt x="726281" y="230982"/>
                  </a:lnTo>
                  <a:lnTo>
                    <a:pt x="812006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912E09D9-B2FD-5042-AEC7-AA0E55DC7F2C}"/>
                </a:ext>
              </a:extLst>
            </p:cNvPr>
            <p:cNvSpPr/>
            <p:nvPr/>
          </p:nvSpPr>
          <p:spPr>
            <a:xfrm>
              <a:off x="4868863" y="4341813"/>
              <a:ext cx="1343025" cy="1797050"/>
            </a:xfrm>
            <a:custGeom>
              <a:avLst/>
              <a:gdLst>
                <a:gd name="connsiteX0" fmla="*/ 1054894 w 1343025"/>
                <a:gd name="connsiteY0" fmla="*/ 678656 h 1797844"/>
                <a:gd name="connsiteX1" fmla="*/ 1107282 w 1343025"/>
                <a:gd name="connsiteY1" fmla="*/ 540544 h 1797844"/>
                <a:gd name="connsiteX2" fmla="*/ 1143000 w 1343025"/>
                <a:gd name="connsiteY2" fmla="*/ 450056 h 1797844"/>
                <a:gd name="connsiteX3" fmla="*/ 1185863 w 1343025"/>
                <a:gd name="connsiteY3" fmla="*/ 342900 h 1797844"/>
                <a:gd name="connsiteX4" fmla="*/ 1228725 w 1343025"/>
                <a:gd name="connsiteY4" fmla="*/ 238125 h 1797844"/>
                <a:gd name="connsiteX5" fmla="*/ 1262063 w 1343025"/>
                <a:gd name="connsiteY5" fmla="*/ 166687 h 1797844"/>
                <a:gd name="connsiteX6" fmla="*/ 1290638 w 1343025"/>
                <a:gd name="connsiteY6" fmla="*/ 109537 h 1797844"/>
                <a:gd name="connsiteX7" fmla="*/ 1300163 w 1343025"/>
                <a:gd name="connsiteY7" fmla="*/ 92869 h 1797844"/>
                <a:gd name="connsiteX8" fmla="*/ 1321594 w 1343025"/>
                <a:gd name="connsiteY8" fmla="*/ 80962 h 1797844"/>
                <a:gd name="connsiteX9" fmla="*/ 1343025 w 1343025"/>
                <a:gd name="connsiteY9" fmla="*/ 54769 h 1797844"/>
                <a:gd name="connsiteX10" fmla="*/ 973932 w 1343025"/>
                <a:gd name="connsiteY10" fmla="*/ 0 h 1797844"/>
                <a:gd name="connsiteX11" fmla="*/ 1002507 w 1343025"/>
                <a:gd name="connsiteY11" fmla="*/ 14287 h 1797844"/>
                <a:gd name="connsiteX12" fmla="*/ 1007269 w 1343025"/>
                <a:gd name="connsiteY12" fmla="*/ 26194 h 1797844"/>
                <a:gd name="connsiteX13" fmla="*/ 1009650 w 1343025"/>
                <a:gd name="connsiteY13" fmla="*/ 42862 h 1797844"/>
                <a:gd name="connsiteX14" fmla="*/ 1012032 w 1343025"/>
                <a:gd name="connsiteY14" fmla="*/ 61912 h 1797844"/>
                <a:gd name="connsiteX15" fmla="*/ 1004888 w 1343025"/>
                <a:gd name="connsiteY15" fmla="*/ 109537 h 1797844"/>
                <a:gd name="connsiteX16" fmla="*/ 950119 w 1343025"/>
                <a:gd name="connsiteY16" fmla="*/ 307181 h 1797844"/>
                <a:gd name="connsiteX17" fmla="*/ 900113 w 1343025"/>
                <a:gd name="connsiteY17" fmla="*/ 469106 h 1797844"/>
                <a:gd name="connsiteX18" fmla="*/ 840582 w 1343025"/>
                <a:gd name="connsiteY18" fmla="*/ 635794 h 1797844"/>
                <a:gd name="connsiteX19" fmla="*/ 778669 w 1343025"/>
                <a:gd name="connsiteY19" fmla="*/ 781050 h 1797844"/>
                <a:gd name="connsiteX20" fmla="*/ 731044 w 1343025"/>
                <a:gd name="connsiteY20" fmla="*/ 885825 h 1797844"/>
                <a:gd name="connsiteX21" fmla="*/ 673894 w 1343025"/>
                <a:gd name="connsiteY21" fmla="*/ 981075 h 1797844"/>
                <a:gd name="connsiteX22" fmla="*/ 619125 w 1343025"/>
                <a:gd name="connsiteY22" fmla="*/ 1064419 h 1797844"/>
                <a:gd name="connsiteX23" fmla="*/ 547688 w 1343025"/>
                <a:gd name="connsiteY23" fmla="*/ 1162050 h 1797844"/>
                <a:gd name="connsiteX24" fmla="*/ 485775 w 1343025"/>
                <a:gd name="connsiteY24" fmla="*/ 1233487 h 1797844"/>
                <a:gd name="connsiteX25" fmla="*/ 433388 w 1343025"/>
                <a:gd name="connsiteY25" fmla="*/ 1285875 h 1797844"/>
                <a:gd name="connsiteX26" fmla="*/ 388144 w 1343025"/>
                <a:gd name="connsiteY26" fmla="*/ 1323975 h 1797844"/>
                <a:gd name="connsiteX27" fmla="*/ 345282 w 1343025"/>
                <a:gd name="connsiteY27" fmla="*/ 1352550 h 1797844"/>
                <a:gd name="connsiteX28" fmla="*/ 285750 w 1343025"/>
                <a:gd name="connsiteY28" fmla="*/ 1381125 h 1797844"/>
                <a:gd name="connsiteX29" fmla="*/ 4763 w 1343025"/>
                <a:gd name="connsiteY29" fmla="*/ 1728787 h 1797844"/>
                <a:gd name="connsiteX30" fmla="*/ 0 w 1343025"/>
                <a:gd name="connsiteY30" fmla="*/ 1752600 h 1797844"/>
                <a:gd name="connsiteX31" fmla="*/ 2382 w 1343025"/>
                <a:gd name="connsiteY31" fmla="*/ 1771650 h 1797844"/>
                <a:gd name="connsiteX32" fmla="*/ 4763 w 1343025"/>
                <a:gd name="connsiteY32" fmla="*/ 1785937 h 1797844"/>
                <a:gd name="connsiteX33" fmla="*/ 14288 w 1343025"/>
                <a:gd name="connsiteY33" fmla="*/ 1795462 h 1797844"/>
                <a:gd name="connsiteX34" fmla="*/ 45244 w 1343025"/>
                <a:gd name="connsiteY34" fmla="*/ 1797844 h 1797844"/>
                <a:gd name="connsiteX35" fmla="*/ 88107 w 1343025"/>
                <a:gd name="connsiteY35" fmla="*/ 1785937 h 1797844"/>
                <a:gd name="connsiteX36" fmla="*/ 145257 w 1343025"/>
                <a:gd name="connsiteY36" fmla="*/ 1766887 h 1797844"/>
                <a:gd name="connsiteX37" fmla="*/ 247650 w 1343025"/>
                <a:gd name="connsiteY37" fmla="*/ 1714500 h 1797844"/>
                <a:gd name="connsiteX38" fmla="*/ 361950 w 1343025"/>
                <a:gd name="connsiteY38" fmla="*/ 1643062 h 1797844"/>
                <a:gd name="connsiteX39" fmla="*/ 454819 w 1343025"/>
                <a:gd name="connsiteY39" fmla="*/ 1576387 h 1797844"/>
                <a:gd name="connsiteX40" fmla="*/ 571500 w 1343025"/>
                <a:gd name="connsiteY40" fmla="*/ 1471612 h 1797844"/>
                <a:gd name="connsiteX41" fmla="*/ 647700 w 1343025"/>
                <a:gd name="connsiteY41" fmla="*/ 1390650 h 1797844"/>
                <a:gd name="connsiteX42" fmla="*/ 759619 w 1343025"/>
                <a:gd name="connsiteY42" fmla="*/ 1247775 h 1797844"/>
                <a:gd name="connsiteX43" fmla="*/ 845344 w 1343025"/>
                <a:gd name="connsiteY43" fmla="*/ 1119187 h 1797844"/>
                <a:gd name="connsiteX44" fmla="*/ 921544 w 1343025"/>
                <a:gd name="connsiteY44" fmla="*/ 988219 h 1797844"/>
                <a:gd name="connsiteX45" fmla="*/ 971550 w 1343025"/>
                <a:gd name="connsiteY45" fmla="*/ 883444 h 1797844"/>
                <a:gd name="connsiteX46" fmla="*/ 1054894 w 1343025"/>
                <a:gd name="connsiteY46" fmla="*/ 67865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43025" h="1797844">
                  <a:moveTo>
                    <a:pt x="1054894" y="678656"/>
                  </a:moveTo>
                  <a:lnTo>
                    <a:pt x="1107282" y="540544"/>
                  </a:lnTo>
                  <a:lnTo>
                    <a:pt x="1143000" y="450056"/>
                  </a:lnTo>
                  <a:lnTo>
                    <a:pt x="1185863" y="342900"/>
                  </a:lnTo>
                  <a:lnTo>
                    <a:pt x="1228725" y="238125"/>
                  </a:lnTo>
                  <a:lnTo>
                    <a:pt x="1262063" y="166687"/>
                  </a:lnTo>
                  <a:lnTo>
                    <a:pt x="1290638" y="109537"/>
                  </a:lnTo>
                  <a:lnTo>
                    <a:pt x="1300163" y="92869"/>
                  </a:lnTo>
                  <a:lnTo>
                    <a:pt x="1321594" y="80962"/>
                  </a:lnTo>
                  <a:lnTo>
                    <a:pt x="1343025" y="54769"/>
                  </a:lnTo>
                  <a:lnTo>
                    <a:pt x="973932" y="0"/>
                  </a:lnTo>
                  <a:lnTo>
                    <a:pt x="1002507" y="14287"/>
                  </a:lnTo>
                  <a:lnTo>
                    <a:pt x="1007269" y="26194"/>
                  </a:lnTo>
                  <a:lnTo>
                    <a:pt x="1009650" y="42862"/>
                  </a:lnTo>
                  <a:lnTo>
                    <a:pt x="1012032" y="61912"/>
                  </a:lnTo>
                  <a:lnTo>
                    <a:pt x="1004888" y="109537"/>
                  </a:lnTo>
                  <a:lnTo>
                    <a:pt x="950119" y="307181"/>
                  </a:lnTo>
                  <a:lnTo>
                    <a:pt x="900113" y="469106"/>
                  </a:lnTo>
                  <a:lnTo>
                    <a:pt x="840582" y="635794"/>
                  </a:lnTo>
                  <a:lnTo>
                    <a:pt x="778669" y="781050"/>
                  </a:lnTo>
                  <a:lnTo>
                    <a:pt x="731044" y="885825"/>
                  </a:lnTo>
                  <a:lnTo>
                    <a:pt x="673894" y="981075"/>
                  </a:lnTo>
                  <a:lnTo>
                    <a:pt x="619125" y="1064419"/>
                  </a:lnTo>
                  <a:lnTo>
                    <a:pt x="547688" y="1162050"/>
                  </a:lnTo>
                  <a:lnTo>
                    <a:pt x="485775" y="1233487"/>
                  </a:lnTo>
                  <a:lnTo>
                    <a:pt x="433388" y="1285875"/>
                  </a:lnTo>
                  <a:lnTo>
                    <a:pt x="388144" y="1323975"/>
                  </a:lnTo>
                  <a:lnTo>
                    <a:pt x="345282" y="1352550"/>
                  </a:lnTo>
                  <a:lnTo>
                    <a:pt x="285750" y="1381125"/>
                  </a:lnTo>
                  <a:lnTo>
                    <a:pt x="4763" y="1728787"/>
                  </a:lnTo>
                  <a:lnTo>
                    <a:pt x="0" y="1752600"/>
                  </a:lnTo>
                  <a:lnTo>
                    <a:pt x="2382" y="1771650"/>
                  </a:lnTo>
                  <a:lnTo>
                    <a:pt x="4763" y="1785937"/>
                  </a:lnTo>
                  <a:lnTo>
                    <a:pt x="14288" y="1795462"/>
                  </a:lnTo>
                  <a:lnTo>
                    <a:pt x="45244" y="1797844"/>
                  </a:lnTo>
                  <a:lnTo>
                    <a:pt x="88107" y="1785937"/>
                  </a:lnTo>
                  <a:lnTo>
                    <a:pt x="145257" y="1766887"/>
                  </a:lnTo>
                  <a:lnTo>
                    <a:pt x="247650" y="1714500"/>
                  </a:lnTo>
                  <a:lnTo>
                    <a:pt x="361950" y="1643062"/>
                  </a:lnTo>
                  <a:lnTo>
                    <a:pt x="454819" y="1576387"/>
                  </a:lnTo>
                  <a:lnTo>
                    <a:pt x="571500" y="1471612"/>
                  </a:lnTo>
                  <a:lnTo>
                    <a:pt x="647700" y="1390650"/>
                  </a:lnTo>
                  <a:lnTo>
                    <a:pt x="759619" y="1247775"/>
                  </a:lnTo>
                  <a:lnTo>
                    <a:pt x="845344" y="1119187"/>
                  </a:lnTo>
                  <a:lnTo>
                    <a:pt x="921544" y="988219"/>
                  </a:lnTo>
                  <a:lnTo>
                    <a:pt x="971550" y="883444"/>
                  </a:lnTo>
                  <a:lnTo>
                    <a:pt x="1054894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A1BA0BBE-63B9-8148-9D58-B60C44AC48A1}"/>
                </a:ext>
              </a:extLst>
            </p:cNvPr>
            <p:cNvSpPr/>
            <p:nvPr/>
          </p:nvSpPr>
          <p:spPr>
            <a:xfrm>
              <a:off x="4481513" y="5513388"/>
              <a:ext cx="714375" cy="609600"/>
            </a:xfrm>
            <a:custGeom>
              <a:avLst/>
              <a:gdLst>
                <a:gd name="connsiteX0" fmla="*/ 152400 w 714375"/>
                <a:gd name="connsiteY0" fmla="*/ 59531 h 609600"/>
                <a:gd name="connsiteX1" fmla="*/ 247650 w 714375"/>
                <a:gd name="connsiteY1" fmla="*/ 111919 h 609600"/>
                <a:gd name="connsiteX2" fmla="*/ 319087 w 714375"/>
                <a:gd name="connsiteY2" fmla="*/ 150019 h 609600"/>
                <a:gd name="connsiteX3" fmla="*/ 357187 w 714375"/>
                <a:gd name="connsiteY3" fmla="*/ 166687 h 609600"/>
                <a:gd name="connsiteX4" fmla="*/ 416718 w 714375"/>
                <a:gd name="connsiteY4" fmla="*/ 190500 h 609600"/>
                <a:gd name="connsiteX5" fmla="*/ 466725 w 714375"/>
                <a:gd name="connsiteY5" fmla="*/ 204787 h 609600"/>
                <a:gd name="connsiteX6" fmla="*/ 550068 w 714375"/>
                <a:gd name="connsiteY6" fmla="*/ 214312 h 609600"/>
                <a:gd name="connsiteX7" fmla="*/ 609600 w 714375"/>
                <a:gd name="connsiteY7" fmla="*/ 219075 h 609600"/>
                <a:gd name="connsiteX8" fmla="*/ 671512 w 714375"/>
                <a:gd name="connsiteY8" fmla="*/ 209550 h 609600"/>
                <a:gd name="connsiteX9" fmla="*/ 714375 w 714375"/>
                <a:gd name="connsiteY9" fmla="*/ 195262 h 609600"/>
                <a:gd name="connsiteX10" fmla="*/ 395287 w 714375"/>
                <a:gd name="connsiteY10" fmla="*/ 609600 h 609600"/>
                <a:gd name="connsiteX11" fmla="*/ 390525 w 714375"/>
                <a:gd name="connsiteY11" fmla="*/ 583406 h 609600"/>
                <a:gd name="connsiteX12" fmla="*/ 390525 w 714375"/>
                <a:gd name="connsiteY12" fmla="*/ 554831 h 609600"/>
                <a:gd name="connsiteX13" fmla="*/ 390525 w 714375"/>
                <a:gd name="connsiteY13" fmla="*/ 538162 h 609600"/>
                <a:gd name="connsiteX14" fmla="*/ 388143 w 714375"/>
                <a:gd name="connsiteY14" fmla="*/ 516731 h 609600"/>
                <a:gd name="connsiteX15" fmla="*/ 381000 w 714375"/>
                <a:gd name="connsiteY15" fmla="*/ 478631 h 609600"/>
                <a:gd name="connsiteX16" fmla="*/ 369093 w 714375"/>
                <a:gd name="connsiteY16" fmla="*/ 426244 h 609600"/>
                <a:gd name="connsiteX17" fmla="*/ 354806 w 714375"/>
                <a:gd name="connsiteY17" fmla="*/ 392906 h 609600"/>
                <a:gd name="connsiteX18" fmla="*/ 326231 w 714375"/>
                <a:gd name="connsiteY18" fmla="*/ 335756 h 609600"/>
                <a:gd name="connsiteX19" fmla="*/ 297656 w 714375"/>
                <a:gd name="connsiteY19" fmla="*/ 300037 h 609600"/>
                <a:gd name="connsiteX20" fmla="*/ 276225 w 714375"/>
                <a:gd name="connsiteY20" fmla="*/ 273844 h 609600"/>
                <a:gd name="connsiteX21" fmla="*/ 197643 w 714375"/>
                <a:gd name="connsiteY21" fmla="*/ 202406 h 609600"/>
                <a:gd name="connsiteX22" fmla="*/ 102393 w 714375"/>
                <a:gd name="connsiteY22" fmla="*/ 121444 h 609600"/>
                <a:gd name="connsiteX23" fmla="*/ 30956 w 714375"/>
                <a:gd name="connsiteY23" fmla="*/ 69056 h 609600"/>
                <a:gd name="connsiteX24" fmla="*/ 4762 w 714375"/>
                <a:gd name="connsiteY24" fmla="*/ 47625 h 609600"/>
                <a:gd name="connsiteX25" fmla="*/ 0 w 714375"/>
                <a:gd name="connsiteY25" fmla="*/ 38100 h 609600"/>
                <a:gd name="connsiteX26" fmla="*/ 0 w 714375"/>
                <a:gd name="connsiteY26" fmla="*/ 26194 h 609600"/>
                <a:gd name="connsiteX27" fmla="*/ 9525 w 714375"/>
                <a:gd name="connsiteY27" fmla="*/ 11906 h 609600"/>
                <a:gd name="connsiteX28" fmla="*/ 28575 w 714375"/>
                <a:gd name="connsiteY28" fmla="*/ 0 h 609600"/>
                <a:gd name="connsiteX29" fmla="*/ 50006 w 714375"/>
                <a:gd name="connsiteY29" fmla="*/ 0 h 609600"/>
                <a:gd name="connsiteX30" fmla="*/ 57150 w 714375"/>
                <a:gd name="connsiteY30" fmla="*/ 4762 h 609600"/>
                <a:gd name="connsiteX31" fmla="*/ 104775 w 714375"/>
                <a:gd name="connsiteY31" fmla="*/ 30956 h 609600"/>
                <a:gd name="connsiteX32" fmla="*/ 152400 w 714375"/>
                <a:gd name="connsiteY32" fmla="*/ 595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4375" h="609600">
                  <a:moveTo>
                    <a:pt x="152400" y="59531"/>
                  </a:moveTo>
                  <a:lnTo>
                    <a:pt x="247650" y="111919"/>
                  </a:lnTo>
                  <a:lnTo>
                    <a:pt x="319087" y="150019"/>
                  </a:lnTo>
                  <a:lnTo>
                    <a:pt x="357187" y="166687"/>
                  </a:lnTo>
                  <a:lnTo>
                    <a:pt x="416718" y="190500"/>
                  </a:lnTo>
                  <a:lnTo>
                    <a:pt x="466725" y="204787"/>
                  </a:lnTo>
                  <a:lnTo>
                    <a:pt x="550068" y="214312"/>
                  </a:lnTo>
                  <a:lnTo>
                    <a:pt x="609600" y="219075"/>
                  </a:lnTo>
                  <a:lnTo>
                    <a:pt x="671512" y="209550"/>
                  </a:lnTo>
                  <a:lnTo>
                    <a:pt x="714375" y="195262"/>
                  </a:lnTo>
                  <a:lnTo>
                    <a:pt x="395287" y="609600"/>
                  </a:lnTo>
                  <a:lnTo>
                    <a:pt x="390525" y="583406"/>
                  </a:lnTo>
                  <a:lnTo>
                    <a:pt x="390525" y="554831"/>
                  </a:lnTo>
                  <a:lnTo>
                    <a:pt x="390525" y="538162"/>
                  </a:lnTo>
                  <a:lnTo>
                    <a:pt x="388143" y="516731"/>
                  </a:lnTo>
                  <a:lnTo>
                    <a:pt x="381000" y="478631"/>
                  </a:lnTo>
                  <a:lnTo>
                    <a:pt x="369093" y="426244"/>
                  </a:lnTo>
                  <a:lnTo>
                    <a:pt x="354806" y="392906"/>
                  </a:lnTo>
                  <a:lnTo>
                    <a:pt x="326231" y="335756"/>
                  </a:lnTo>
                  <a:lnTo>
                    <a:pt x="297656" y="300037"/>
                  </a:lnTo>
                  <a:lnTo>
                    <a:pt x="276225" y="273844"/>
                  </a:lnTo>
                  <a:lnTo>
                    <a:pt x="197643" y="202406"/>
                  </a:lnTo>
                  <a:lnTo>
                    <a:pt x="102393" y="121444"/>
                  </a:lnTo>
                  <a:lnTo>
                    <a:pt x="30956" y="69056"/>
                  </a:lnTo>
                  <a:lnTo>
                    <a:pt x="4762" y="4762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9525" y="11906"/>
                  </a:lnTo>
                  <a:lnTo>
                    <a:pt x="28575" y="0"/>
                  </a:lnTo>
                  <a:lnTo>
                    <a:pt x="50006" y="0"/>
                  </a:lnTo>
                  <a:lnTo>
                    <a:pt x="57150" y="4762"/>
                  </a:lnTo>
                  <a:lnTo>
                    <a:pt x="104775" y="30956"/>
                  </a:lnTo>
                  <a:lnTo>
                    <a:pt x="152400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5D6A55CE-6BA2-9C42-9B4F-F9B1BCD318E1}"/>
                </a:ext>
              </a:extLst>
            </p:cNvPr>
            <p:cNvSpPr/>
            <p:nvPr/>
          </p:nvSpPr>
          <p:spPr>
            <a:xfrm>
              <a:off x="3103563" y="3671888"/>
              <a:ext cx="2087562" cy="2270125"/>
            </a:xfrm>
            <a:custGeom>
              <a:avLst/>
              <a:gdLst>
                <a:gd name="connsiteX0" fmla="*/ 1322454 w 2087929"/>
                <a:gd name="connsiteY0" fmla="*/ 1108002 h 2269618"/>
                <a:gd name="connsiteX1" fmla="*/ 1382024 w 2087929"/>
                <a:gd name="connsiteY1" fmla="*/ 1021626 h 2269618"/>
                <a:gd name="connsiteX2" fmla="*/ 1435637 w 2087929"/>
                <a:gd name="connsiteY2" fmla="*/ 941206 h 2269618"/>
                <a:gd name="connsiteX3" fmla="*/ 1486272 w 2087929"/>
                <a:gd name="connsiteY3" fmla="*/ 860786 h 2269618"/>
                <a:gd name="connsiteX4" fmla="*/ 1539885 w 2087929"/>
                <a:gd name="connsiteY4" fmla="*/ 762496 h 2269618"/>
                <a:gd name="connsiteX5" fmla="*/ 1626262 w 2087929"/>
                <a:gd name="connsiteY5" fmla="*/ 583786 h 2269618"/>
                <a:gd name="connsiteX6" fmla="*/ 1656047 w 2087929"/>
                <a:gd name="connsiteY6" fmla="*/ 506345 h 2269618"/>
                <a:gd name="connsiteX7" fmla="*/ 1682853 w 2087929"/>
                <a:gd name="connsiteY7" fmla="*/ 446775 h 2269618"/>
                <a:gd name="connsiteX8" fmla="*/ 1697746 w 2087929"/>
                <a:gd name="connsiteY8" fmla="*/ 419968 h 2269618"/>
                <a:gd name="connsiteX9" fmla="*/ 1706681 w 2087929"/>
                <a:gd name="connsiteY9" fmla="*/ 402097 h 2269618"/>
                <a:gd name="connsiteX10" fmla="*/ 1718595 w 2087929"/>
                <a:gd name="connsiteY10" fmla="*/ 363377 h 2269618"/>
                <a:gd name="connsiteX11" fmla="*/ 1724552 w 2087929"/>
                <a:gd name="connsiteY11" fmla="*/ 321678 h 2269618"/>
                <a:gd name="connsiteX12" fmla="*/ 1730509 w 2087929"/>
                <a:gd name="connsiteY12" fmla="*/ 282957 h 2269618"/>
                <a:gd name="connsiteX13" fmla="*/ 1730509 w 2087929"/>
                <a:gd name="connsiteY13" fmla="*/ 238280 h 2269618"/>
                <a:gd name="connsiteX14" fmla="*/ 1724552 w 2087929"/>
                <a:gd name="connsiteY14" fmla="*/ 199559 h 2269618"/>
                <a:gd name="connsiteX15" fmla="*/ 1709660 w 2087929"/>
                <a:gd name="connsiteY15" fmla="*/ 154882 h 2269618"/>
                <a:gd name="connsiteX16" fmla="*/ 1685832 w 2087929"/>
                <a:gd name="connsiteY16" fmla="*/ 113183 h 2269618"/>
                <a:gd name="connsiteX17" fmla="*/ 1664982 w 2087929"/>
                <a:gd name="connsiteY17" fmla="*/ 92333 h 2269618"/>
                <a:gd name="connsiteX18" fmla="*/ 1641154 w 2087929"/>
                <a:gd name="connsiteY18" fmla="*/ 80419 h 2269618"/>
                <a:gd name="connsiteX19" fmla="*/ 1620305 w 2087929"/>
                <a:gd name="connsiteY19" fmla="*/ 65527 h 2269618"/>
                <a:gd name="connsiteX20" fmla="*/ 1608391 w 2087929"/>
                <a:gd name="connsiteY20" fmla="*/ 47656 h 2269618"/>
                <a:gd name="connsiteX21" fmla="*/ 1605412 w 2087929"/>
                <a:gd name="connsiteY21" fmla="*/ 29785 h 2269618"/>
                <a:gd name="connsiteX22" fmla="*/ 1614348 w 2087929"/>
                <a:gd name="connsiteY22" fmla="*/ 5957 h 2269618"/>
                <a:gd name="connsiteX23" fmla="*/ 1751359 w 2087929"/>
                <a:gd name="connsiteY23" fmla="*/ 0 h 2269618"/>
                <a:gd name="connsiteX24" fmla="*/ 1796036 w 2087929"/>
                <a:gd name="connsiteY24" fmla="*/ 32763 h 2269618"/>
                <a:gd name="connsiteX25" fmla="*/ 1888370 w 2087929"/>
                <a:gd name="connsiteY25" fmla="*/ 95312 h 2269618"/>
                <a:gd name="connsiteX26" fmla="*/ 1953897 w 2087929"/>
                <a:gd name="connsiteY26" fmla="*/ 142968 h 2269618"/>
                <a:gd name="connsiteX27" fmla="*/ 2007510 w 2087929"/>
                <a:gd name="connsiteY27" fmla="*/ 190624 h 2269618"/>
                <a:gd name="connsiteX28" fmla="*/ 2040273 w 2087929"/>
                <a:gd name="connsiteY28" fmla="*/ 217430 h 2269618"/>
                <a:gd name="connsiteX29" fmla="*/ 2061123 w 2087929"/>
                <a:gd name="connsiteY29" fmla="*/ 235301 h 2269618"/>
                <a:gd name="connsiteX30" fmla="*/ 2076015 w 2087929"/>
                <a:gd name="connsiteY30" fmla="*/ 256151 h 2269618"/>
                <a:gd name="connsiteX31" fmla="*/ 2084951 w 2087929"/>
                <a:gd name="connsiteY31" fmla="*/ 279979 h 2269618"/>
                <a:gd name="connsiteX32" fmla="*/ 2087929 w 2087929"/>
                <a:gd name="connsiteY32" fmla="*/ 303807 h 2269618"/>
                <a:gd name="connsiteX33" fmla="*/ 2078994 w 2087929"/>
                <a:gd name="connsiteY33" fmla="*/ 321678 h 2269618"/>
                <a:gd name="connsiteX34" fmla="*/ 2055166 w 2087929"/>
                <a:gd name="connsiteY34" fmla="*/ 342527 h 2269618"/>
                <a:gd name="connsiteX35" fmla="*/ 2016445 w 2087929"/>
                <a:gd name="connsiteY35" fmla="*/ 387205 h 2269618"/>
                <a:gd name="connsiteX36" fmla="*/ 1962832 w 2087929"/>
                <a:gd name="connsiteY36" fmla="*/ 467624 h 2269618"/>
                <a:gd name="connsiteX37" fmla="*/ 1906241 w 2087929"/>
                <a:gd name="connsiteY37" fmla="*/ 568893 h 2269618"/>
                <a:gd name="connsiteX38" fmla="*/ 1846671 w 2087929"/>
                <a:gd name="connsiteY38" fmla="*/ 735689 h 2269618"/>
                <a:gd name="connsiteX39" fmla="*/ 1772208 w 2087929"/>
                <a:gd name="connsiteY39" fmla="*/ 848872 h 2269618"/>
                <a:gd name="connsiteX40" fmla="*/ 1697746 w 2087929"/>
                <a:gd name="connsiteY40" fmla="*/ 959077 h 2269618"/>
                <a:gd name="connsiteX41" fmla="*/ 1572649 w 2087929"/>
                <a:gd name="connsiteY41" fmla="*/ 1122895 h 2269618"/>
                <a:gd name="connsiteX42" fmla="*/ 1453508 w 2087929"/>
                <a:gd name="connsiteY42" fmla="*/ 1262884 h 2269618"/>
                <a:gd name="connsiteX43" fmla="*/ 1346282 w 2087929"/>
                <a:gd name="connsiteY43" fmla="*/ 1379046 h 2269618"/>
                <a:gd name="connsiteX44" fmla="*/ 1242035 w 2087929"/>
                <a:gd name="connsiteY44" fmla="*/ 1483293 h 2269618"/>
                <a:gd name="connsiteX45" fmla="*/ 1134809 w 2087929"/>
                <a:gd name="connsiteY45" fmla="*/ 1575627 h 2269618"/>
                <a:gd name="connsiteX46" fmla="*/ 1006733 w 2087929"/>
                <a:gd name="connsiteY46" fmla="*/ 1685831 h 2269618"/>
                <a:gd name="connsiteX47" fmla="*/ 896529 w 2087929"/>
                <a:gd name="connsiteY47" fmla="*/ 1769229 h 2269618"/>
                <a:gd name="connsiteX48" fmla="*/ 753561 w 2087929"/>
                <a:gd name="connsiteY48" fmla="*/ 1870499 h 2269618"/>
                <a:gd name="connsiteX49" fmla="*/ 631442 w 2087929"/>
                <a:gd name="connsiteY49" fmla="*/ 1950918 h 2269618"/>
                <a:gd name="connsiteX50" fmla="*/ 518259 w 2087929"/>
                <a:gd name="connsiteY50" fmla="*/ 2019424 h 2269618"/>
                <a:gd name="connsiteX51" fmla="*/ 416990 w 2087929"/>
                <a:gd name="connsiteY51" fmla="*/ 2078994 h 2269618"/>
                <a:gd name="connsiteX52" fmla="*/ 253172 w 2087929"/>
                <a:gd name="connsiteY52" fmla="*/ 2162392 h 2269618"/>
                <a:gd name="connsiteX53" fmla="*/ 110204 w 2087929"/>
                <a:gd name="connsiteY53" fmla="*/ 2233876 h 2269618"/>
                <a:gd name="connsiteX54" fmla="*/ 41699 w 2087929"/>
                <a:gd name="connsiteY54" fmla="*/ 2263661 h 2269618"/>
                <a:gd name="connsiteX55" fmla="*/ 11914 w 2087929"/>
                <a:gd name="connsiteY55" fmla="*/ 2269618 h 2269618"/>
                <a:gd name="connsiteX56" fmla="*/ 0 w 2087929"/>
                <a:gd name="connsiteY56" fmla="*/ 2269618 h 2269618"/>
                <a:gd name="connsiteX57" fmla="*/ 0 w 2087929"/>
                <a:gd name="connsiteY57" fmla="*/ 2257704 h 2269618"/>
                <a:gd name="connsiteX58" fmla="*/ 8935 w 2087929"/>
                <a:gd name="connsiteY58" fmla="*/ 2233876 h 2269618"/>
                <a:gd name="connsiteX59" fmla="*/ 35742 w 2087929"/>
                <a:gd name="connsiteY59" fmla="*/ 2210048 h 2269618"/>
                <a:gd name="connsiteX60" fmla="*/ 154882 w 2087929"/>
                <a:gd name="connsiteY60" fmla="*/ 2135585 h 2269618"/>
                <a:gd name="connsiteX61" fmla="*/ 268065 w 2087929"/>
                <a:gd name="connsiteY61" fmla="*/ 2058144 h 2269618"/>
                <a:gd name="connsiteX62" fmla="*/ 419968 w 2087929"/>
                <a:gd name="connsiteY62" fmla="*/ 1950918 h 2269618"/>
                <a:gd name="connsiteX63" fmla="*/ 598679 w 2087929"/>
                <a:gd name="connsiteY63" fmla="*/ 1813907 h 2269618"/>
                <a:gd name="connsiteX64" fmla="*/ 762496 w 2087929"/>
                <a:gd name="connsiteY64" fmla="*/ 1682853 h 2269618"/>
                <a:gd name="connsiteX65" fmla="*/ 896529 w 2087929"/>
                <a:gd name="connsiteY65" fmla="*/ 1566691 h 2269618"/>
                <a:gd name="connsiteX66" fmla="*/ 1015669 w 2087929"/>
                <a:gd name="connsiteY66" fmla="*/ 1450530 h 2269618"/>
                <a:gd name="connsiteX67" fmla="*/ 1125873 w 2087929"/>
                <a:gd name="connsiteY67" fmla="*/ 1340325 h 2269618"/>
                <a:gd name="connsiteX68" fmla="*/ 1274798 w 2087929"/>
                <a:gd name="connsiteY68" fmla="*/ 1170551 h 2269618"/>
                <a:gd name="connsiteX69" fmla="*/ 1322454 w 2087929"/>
                <a:gd name="connsiteY69" fmla="*/ 1108002 h 22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087929" h="2269618">
                  <a:moveTo>
                    <a:pt x="1322454" y="1108002"/>
                  </a:moveTo>
                  <a:lnTo>
                    <a:pt x="1382024" y="1021626"/>
                  </a:lnTo>
                  <a:lnTo>
                    <a:pt x="1435637" y="941206"/>
                  </a:lnTo>
                  <a:lnTo>
                    <a:pt x="1486272" y="860786"/>
                  </a:lnTo>
                  <a:lnTo>
                    <a:pt x="1539885" y="762496"/>
                  </a:lnTo>
                  <a:lnTo>
                    <a:pt x="1626262" y="583786"/>
                  </a:lnTo>
                  <a:lnTo>
                    <a:pt x="1656047" y="506345"/>
                  </a:lnTo>
                  <a:lnTo>
                    <a:pt x="1682853" y="446775"/>
                  </a:lnTo>
                  <a:lnTo>
                    <a:pt x="1697746" y="419968"/>
                  </a:lnTo>
                  <a:lnTo>
                    <a:pt x="1706681" y="402097"/>
                  </a:lnTo>
                  <a:lnTo>
                    <a:pt x="1718595" y="363377"/>
                  </a:lnTo>
                  <a:lnTo>
                    <a:pt x="1724552" y="321678"/>
                  </a:lnTo>
                  <a:lnTo>
                    <a:pt x="1730509" y="282957"/>
                  </a:lnTo>
                  <a:lnTo>
                    <a:pt x="1730509" y="238280"/>
                  </a:lnTo>
                  <a:lnTo>
                    <a:pt x="1724552" y="199559"/>
                  </a:lnTo>
                  <a:lnTo>
                    <a:pt x="1709660" y="154882"/>
                  </a:lnTo>
                  <a:lnTo>
                    <a:pt x="1685832" y="113183"/>
                  </a:lnTo>
                  <a:lnTo>
                    <a:pt x="1664982" y="92333"/>
                  </a:lnTo>
                  <a:lnTo>
                    <a:pt x="1641154" y="80419"/>
                  </a:lnTo>
                  <a:lnTo>
                    <a:pt x="1620305" y="65527"/>
                  </a:lnTo>
                  <a:lnTo>
                    <a:pt x="1608391" y="47656"/>
                  </a:lnTo>
                  <a:lnTo>
                    <a:pt x="1605412" y="29785"/>
                  </a:lnTo>
                  <a:lnTo>
                    <a:pt x="1614348" y="5957"/>
                  </a:lnTo>
                  <a:lnTo>
                    <a:pt x="1751359" y="0"/>
                  </a:lnTo>
                  <a:lnTo>
                    <a:pt x="1796036" y="32763"/>
                  </a:lnTo>
                  <a:lnTo>
                    <a:pt x="1888370" y="95312"/>
                  </a:lnTo>
                  <a:lnTo>
                    <a:pt x="1953897" y="142968"/>
                  </a:lnTo>
                  <a:lnTo>
                    <a:pt x="2007510" y="190624"/>
                  </a:lnTo>
                  <a:lnTo>
                    <a:pt x="2040273" y="217430"/>
                  </a:lnTo>
                  <a:lnTo>
                    <a:pt x="2061123" y="235301"/>
                  </a:lnTo>
                  <a:lnTo>
                    <a:pt x="2076015" y="256151"/>
                  </a:lnTo>
                  <a:lnTo>
                    <a:pt x="2084951" y="279979"/>
                  </a:lnTo>
                  <a:lnTo>
                    <a:pt x="2087929" y="303807"/>
                  </a:lnTo>
                  <a:lnTo>
                    <a:pt x="2078994" y="321678"/>
                  </a:lnTo>
                  <a:lnTo>
                    <a:pt x="2055166" y="342527"/>
                  </a:lnTo>
                  <a:lnTo>
                    <a:pt x="2016445" y="387205"/>
                  </a:lnTo>
                  <a:lnTo>
                    <a:pt x="1962832" y="467624"/>
                  </a:lnTo>
                  <a:lnTo>
                    <a:pt x="1906241" y="568893"/>
                  </a:lnTo>
                  <a:lnTo>
                    <a:pt x="1846671" y="735689"/>
                  </a:lnTo>
                  <a:lnTo>
                    <a:pt x="1772208" y="848872"/>
                  </a:lnTo>
                  <a:lnTo>
                    <a:pt x="1697746" y="959077"/>
                  </a:lnTo>
                  <a:lnTo>
                    <a:pt x="1572649" y="1122895"/>
                  </a:lnTo>
                  <a:lnTo>
                    <a:pt x="1453508" y="1262884"/>
                  </a:lnTo>
                  <a:lnTo>
                    <a:pt x="1346282" y="1379046"/>
                  </a:lnTo>
                  <a:lnTo>
                    <a:pt x="1242035" y="1483293"/>
                  </a:lnTo>
                  <a:lnTo>
                    <a:pt x="1134809" y="1575627"/>
                  </a:lnTo>
                  <a:lnTo>
                    <a:pt x="1006733" y="1685831"/>
                  </a:lnTo>
                  <a:lnTo>
                    <a:pt x="896529" y="1769229"/>
                  </a:lnTo>
                  <a:lnTo>
                    <a:pt x="753561" y="1870499"/>
                  </a:lnTo>
                  <a:lnTo>
                    <a:pt x="631442" y="1950918"/>
                  </a:lnTo>
                  <a:lnTo>
                    <a:pt x="518259" y="2019424"/>
                  </a:lnTo>
                  <a:lnTo>
                    <a:pt x="416990" y="2078994"/>
                  </a:lnTo>
                  <a:lnTo>
                    <a:pt x="253172" y="2162392"/>
                  </a:lnTo>
                  <a:lnTo>
                    <a:pt x="110204" y="2233876"/>
                  </a:lnTo>
                  <a:lnTo>
                    <a:pt x="41699" y="2263661"/>
                  </a:lnTo>
                  <a:lnTo>
                    <a:pt x="11914" y="2269618"/>
                  </a:lnTo>
                  <a:lnTo>
                    <a:pt x="0" y="2269618"/>
                  </a:lnTo>
                  <a:lnTo>
                    <a:pt x="0" y="2257704"/>
                  </a:lnTo>
                  <a:lnTo>
                    <a:pt x="8935" y="2233876"/>
                  </a:lnTo>
                  <a:lnTo>
                    <a:pt x="35742" y="2210048"/>
                  </a:lnTo>
                  <a:lnTo>
                    <a:pt x="154882" y="2135585"/>
                  </a:lnTo>
                  <a:lnTo>
                    <a:pt x="268065" y="2058144"/>
                  </a:lnTo>
                  <a:lnTo>
                    <a:pt x="419968" y="1950918"/>
                  </a:lnTo>
                  <a:lnTo>
                    <a:pt x="598679" y="1813907"/>
                  </a:lnTo>
                  <a:lnTo>
                    <a:pt x="762496" y="1682853"/>
                  </a:lnTo>
                  <a:lnTo>
                    <a:pt x="896529" y="1566691"/>
                  </a:lnTo>
                  <a:lnTo>
                    <a:pt x="1015669" y="1450530"/>
                  </a:lnTo>
                  <a:lnTo>
                    <a:pt x="1125873" y="1340325"/>
                  </a:lnTo>
                  <a:lnTo>
                    <a:pt x="1274798" y="1170551"/>
                  </a:lnTo>
                  <a:lnTo>
                    <a:pt x="1322454" y="1108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64042917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DD00D6F-3B22-1944-A446-2A6127D9050D}"/>
              </a:ext>
            </a:extLst>
          </p:cNvPr>
          <p:cNvSpPr/>
          <p:nvPr/>
        </p:nvSpPr>
        <p:spPr>
          <a:xfrm>
            <a:off x="2655888" y="1243013"/>
            <a:ext cx="2324100" cy="2049462"/>
          </a:xfrm>
          <a:custGeom>
            <a:avLst/>
            <a:gdLst>
              <a:gd name="connsiteX0" fmla="*/ 1559379 w 2324100"/>
              <a:gd name="connsiteY0" fmla="*/ 669471 h 2049236"/>
              <a:gd name="connsiteX1" fmla="*/ 1665515 w 2324100"/>
              <a:gd name="connsiteY1" fmla="*/ 544286 h 2049236"/>
              <a:gd name="connsiteX2" fmla="*/ 1741715 w 2324100"/>
              <a:gd name="connsiteY2" fmla="*/ 451757 h 2049236"/>
              <a:gd name="connsiteX3" fmla="*/ 1809750 w 2324100"/>
              <a:gd name="connsiteY3" fmla="*/ 361950 h 2049236"/>
              <a:gd name="connsiteX4" fmla="*/ 1861457 w 2324100"/>
              <a:gd name="connsiteY4" fmla="*/ 285750 h 2049236"/>
              <a:gd name="connsiteX5" fmla="*/ 1883229 w 2324100"/>
              <a:gd name="connsiteY5" fmla="*/ 242207 h 2049236"/>
              <a:gd name="connsiteX6" fmla="*/ 1885950 w 2324100"/>
              <a:gd name="connsiteY6" fmla="*/ 225878 h 2049236"/>
              <a:gd name="connsiteX7" fmla="*/ 1888672 w 2324100"/>
              <a:gd name="connsiteY7" fmla="*/ 209550 h 2049236"/>
              <a:gd name="connsiteX8" fmla="*/ 1883229 w 2324100"/>
              <a:gd name="connsiteY8" fmla="*/ 182336 h 2049236"/>
              <a:gd name="connsiteX9" fmla="*/ 1872343 w 2324100"/>
              <a:gd name="connsiteY9" fmla="*/ 141514 h 2049236"/>
              <a:gd name="connsiteX10" fmla="*/ 1858736 w 2324100"/>
              <a:gd name="connsiteY10" fmla="*/ 114300 h 2049236"/>
              <a:gd name="connsiteX11" fmla="*/ 1834243 w 2324100"/>
              <a:gd name="connsiteY11" fmla="*/ 89807 h 2049236"/>
              <a:gd name="connsiteX12" fmla="*/ 1809750 w 2324100"/>
              <a:gd name="connsiteY12" fmla="*/ 73478 h 2049236"/>
              <a:gd name="connsiteX13" fmla="*/ 1785257 w 2324100"/>
              <a:gd name="connsiteY13" fmla="*/ 54428 h 2049236"/>
              <a:gd name="connsiteX14" fmla="*/ 1758043 w 2324100"/>
              <a:gd name="connsiteY14" fmla="*/ 29936 h 2049236"/>
              <a:gd name="connsiteX15" fmla="*/ 1755322 w 2324100"/>
              <a:gd name="connsiteY15" fmla="*/ 19050 h 2049236"/>
              <a:gd name="connsiteX16" fmla="*/ 1763486 w 2324100"/>
              <a:gd name="connsiteY16" fmla="*/ 5443 h 2049236"/>
              <a:gd name="connsiteX17" fmla="*/ 1782536 w 2324100"/>
              <a:gd name="connsiteY17" fmla="*/ 0 h 2049236"/>
              <a:gd name="connsiteX18" fmla="*/ 1826079 w 2324100"/>
              <a:gd name="connsiteY18" fmla="*/ 2721 h 2049236"/>
              <a:gd name="connsiteX19" fmla="*/ 1907722 w 2324100"/>
              <a:gd name="connsiteY19" fmla="*/ 19050 h 2049236"/>
              <a:gd name="connsiteX20" fmla="*/ 1975757 w 2324100"/>
              <a:gd name="connsiteY20" fmla="*/ 40821 h 2049236"/>
              <a:gd name="connsiteX21" fmla="*/ 2062843 w 2324100"/>
              <a:gd name="connsiteY21" fmla="*/ 78921 h 2049236"/>
              <a:gd name="connsiteX22" fmla="*/ 2119993 w 2324100"/>
              <a:gd name="connsiteY22" fmla="*/ 106136 h 2049236"/>
              <a:gd name="connsiteX23" fmla="*/ 2198915 w 2324100"/>
              <a:gd name="connsiteY23" fmla="*/ 146957 h 2049236"/>
              <a:gd name="connsiteX24" fmla="*/ 2231572 w 2324100"/>
              <a:gd name="connsiteY24" fmla="*/ 168728 h 2049236"/>
              <a:gd name="connsiteX25" fmla="*/ 2277836 w 2324100"/>
              <a:gd name="connsiteY25" fmla="*/ 204107 h 2049236"/>
              <a:gd name="connsiteX26" fmla="*/ 2302329 w 2324100"/>
              <a:gd name="connsiteY26" fmla="*/ 228600 h 2049236"/>
              <a:gd name="connsiteX27" fmla="*/ 2318657 w 2324100"/>
              <a:gd name="connsiteY27" fmla="*/ 255814 h 2049236"/>
              <a:gd name="connsiteX28" fmla="*/ 2324100 w 2324100"/>
              <a:gd name="connsiteY28" fmla="*/ 274864 h 2049236"/>
              <a:gd name="connsiteX29" fmla="*/ 2324100 w 2324100"/>
              <a:gd name="connsiteY29" fmla="*/ 296636 h 2049236"/>
              <a:gd name="connsiteX30" fmla="*/ 2313215 w 2324100"/>
              <a:gd name="connsiteY30" fmla="*/ 332014 h 2049236"/>
              <a:gd name="connsiteX31" fmla="*/ 2296886 w 2324100"/>
              <a:gd name="connsiteY31" fmla="*/ 356507 h 2049236"/>
              <a:gd name="connsiteX32" fmla="*/ 2237015 w 2324100"/>
              <a:gd name="connsiteY32" fmla="*/ 381000 h 2049236"/>
              <a:gd name="connsiteX33" fmla="*/ 2204357 w 2324100"/>
              <a:gd name="connsiteY33" fmla="*/ 394607 h 2049236"/>
              <a:gd name="connsiteX34" fmla="*/ 2174422 w 2324100"/>
              <a:gd name="connsiteY34" fmla="*/ 410936 h 2049236"/>
              <a:gd name="connsiteX35" fmla="*/ 2136322 w 2324100"/>
              <a:gd name="connsiteY35" fmla="*/ 440871 h 2049236"/>
              <a:gd name="connsiteX36" fmla="*/ 2051957 w 2324100"/>
              <a:gd name="connsiteY36" fmla="*/ 530678 h 2049236"/>
              <a:gd name="connsiteX37" fmla="*/ 1877786 w 2324100"/>
              <a:gd name="connsiteY37" fmla="*/ 702128 h 2049236"/>
              <a:gd name="connsiteX38" fmla="*/ 1719943 w 2324100"/>
              <a:gd name="connsiteY38" fmla="*/ 859971 h 2049236"/>
              <a:gd name="connsiteX39" fmla="*/ 1548493 w 2324100"/>
              <a:gd name="connsiteY39" fmla="*/ 1023257 h 2049236"/>
              <a:gd name="connsiteX40" fmla="*/ 1344386 w 2324100"/>
              <a:gd name="connsiteY40" fmla="*/ 1208314 h 2049236"/>
              <a:gd name="connsiteX41" fmla="*/ 1202872 w 2324100"/>
              <a:gd name="connsiteY41" fmla="*/ 1330778 h 2049236"/>
              <a:gd name="connsiteX42" fmla="*/ 1050472 w 2324100"/>
              <a:gd name="connsiteY42" fmla="*/ 1453243 h 2049236"/>
              <a:gd name="connsiteX43" fmla="*/ 849086 w 2324100"/>
              <a:gd name="connsiteY43" fmla="*/ 1602921 h 2049236"/>
              <a:gd name="connsiteX44" fmla="*/ 674915 w 2324100"/>
              <a:gd name="connsiteY44" fmla="*/ 1719943 h 2049236"/>
              <a:gd name="connsiteX45" fmla="*/ 440872 w 2324100"/>
              <a:gd name="connsiteY45" fmla="*/ 1856014 h 2049236"/>
              <a:gd name="connsiteX46" fmla="*/ 220436 w 2324100"/>
              <a:gd name="connsiteY46" fmla="*/ 1970314 h 2049236"/>
              <a:gd name="connsiteX47" fmla="*/ 65315 w 2324100"/>
              <a:gd name="connsiteY47" fmla="*/ 2041071 h 2049236"/>
              <a:gd name="connsiteX48" fmla="*/ 40822 w 2324100"/>
              <a:gd name="connsiteY48" fmla="*/ 2046514 h 2049236"/>
              <a:gd name="connsiteX49" fmla="*/ 21772 w 2324100"/>
              <a:gd name="connsiteY49" fmla="*/ 2049236 h 2049236"/>
              <a:gd name="connsiteX50" fmla="*/ 8165 w 2324100"/>
              <a:gd name="connsiteY50" fmla="*/ 2049236 h 2049236"/>
              <a:gd name="connsiteX51" fmla="*/ 0 w 2324100"/>
              <a:gd name="connsiteY51" fmla="*/ 2043793 h 2049236"/>
              <a:gd name="connsiteX52" fmla="*/ 0 w 2324100"/>
              <a:gd name="connsiteY52" fmla="*/ 2032907 h 2049236"/>
              <a:gd name="connsiteX53" fmla="*/ 10886 w 2324100"/>
              <a:gd name="connsiteY53" fmla="*/ 2019300 h 2049236"/>
              <a:gd name="connsiteX54" fmla="*/ 59872 w 2324100"/>
              <a:gd name="connsiteY54" fmla="*/ 1986643 h 2049236"/>
              <a:gd name="connsiteX55" fmla="*/ 209550 w 2324100"/>
              <a:gd name="connsiteY55" fmla="*/ 1883228 h 2049236"/>
              <a:gd name="connsiteX56" fmla="*/ 386443 w 2324100"/>
              <a:gd name="connsiteY56" fmla="*/ 1758043 h 2049236"/>
              <a:gd name="connsiteX57" fmla="*/ 519793 w 2324100"/>
              <a:gd name="connsiteY57" fmla="*/ 1662793 h 2049236"/>
              <a:gd name="connsiteX58" fmla="*/ 688522 w 2324100"/>
              <a:gd name="connsiteY58" fmla="*/ 1526721 h 2049236"/>
              <a:gd name="connsiteX59" fmla="*/ 857250 w 2324100"/>
              <a:gd name="connsiteY59" fmla="*/ 1387928 h 2049236"/>
              <a:gd name="connsiteX60" fmla="*/ 1115786 w 2324100"/>
              <a:gd name="connsiteY60" fmla="*/ 1151164 h 2049236"/>
              <a:gd name="connsiteX61" fmla="*/ 1260022 w 2324100"/>
              <a:gd name="connsiteY61" fmla="*/ 1009650 h 2049236"/>
              <a:gd name="connsiteX62" fmla="*/ 1401536 w 2324100"/>
              <a:gd name="connsiteY62" fmla="*/ 857250 h 2049236"/>
              <a:gd name="connsiteX63" fmla="*/ 1559379 w 2324100"/>
              <a:gd name="connsiteY63" fmla="*/ 669471 h 204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24100" h="2049236">
                <a:moveTo>
                  <a:pt x="1559379" y="669471"/>
                </a:moveTo>
                <a:lnTo>
                  <a:pt x="1665515" y="544286"/>
                </a:lnTo>
                <a:lnTo>
                  <a:pt x="1741715" y="451757"/>
                </a:lnTo>
                <a:lnTo>
                  <a:pt x="1809750" y="361950"/>
                </a:lnTo>
                <a:lnTo>
                  <a:pt x="1861457" y="285750"/>
                </a:lnTo>
                <a:lnTo>
                  <a:pt x="1883229" y="242207"/>
                </a:lnTo>
                <a:lnTo>
                  <a:pt x="1885950" y="225878"/>
                </a:lnTo>
                <a:lnTo>
                  <a:pt x="1888672" y="209550"/>
                </a:lnTo>
                <a:lnTo>
                  <a:pt x="1883229" y="182336"/>
                </a:lnTo>
                <a:lnTo>
                  <a:pt x="1872343" y="141514"/>
                </a:lnTo>
                <a:lnTo>
                  <a:pt x="1858736" y="114300"/>
                </a:lnTo>
                <a:lnTo>
                  <a:pt x="1834243" y="89807"/>
                </a:lnTo>
                <a:lnTo>
                  <a:pt x="1809750" y="73478"/>
                </a:lnTo>
                <a:lnTo>
                  <a:pt x="1785257" y="54428"/>
                </a:lnTo>
                <a:lnTo>
                  <a:pt x="1758043" y="29936"/>
                </a:lnTo>
                <a:lnTo>
                  <a:pt x="1755322" y="19050"/>
                </a:lnTo>
                <a:lnTo>
                  <a:pt x="1763486" y="5443"/>
                </a:lnTo>
                <a:lnTo>
                  <a:pt x="1782536" y="0"/>
                </a:lnTo>
                <a:lnTo>
                  <a:pt x="1826079" y="2721"/>
                </a:lnTo>
                <a:lnTo>
                  <a:pt x="1907722" y="19050"/>
                </a:lnTo>
                <a:lnTo>
                  <a:pt x="1975757" y="40821"/>
                </a:lnTo>
                <a:lnTo>
                  <a:pt x="2062843" y="78921"/>
                </a:lnTo>
                <a:lnTo>
                  <a:pt x="2119993" y="106136"/>
                </a:lnTo>
                <a:lnTo>
                  <a:pt x="2198915" y="146957"/>
                </a:lnTo>
                <a:lnTo>
                  <a:pt x="2231572" y="168728"/>
                </a:lnTo>
                <a:lnTo>
                  <a:pt x="2277836" y="204107"/>
                </a:lnTo>
                <a:lnTo>
                  <a:pt x="2302329" y="228600"/>
                </a:lnTo>
                <a:lnTo>
                  <a:pt x="2318657" y="255814"/>
                </a:lnTo>
                <a:lnTo>
                  <a:pt x="2324100" y="274864"/>
                </a:lnTo>
                <a:lnTo>
                  <a:pt x="2324100" y="296636"/>
                </a:lnTo>
                <a:lnTo>
                  <a:pt x="2313215" y="332014"/>
                </a:lnTo>
                <a:lnTo>
                  <a:pt x="2296886" y="356507"/>
                </a:lnTo>
                <a:lnTo>
                  <a:pt x="2237015" y="381000"/>
                </a:lnTo>
                <a:lnTo>
                  <a:pt x="2204357" y="394607"/>
                </a:lnTo>
                <a:lnTo>
                  <a:pt x="2174422" y="410936"/>
                </a:lnTo>
                <a:lnTo>
                  <a:pt x="2136322" y="440871"/>
                </a:lnTo>
                <a:lnTo>
                  <a:pt x="2051957" y="530678"/>
                </a:lnTo>
                <a:lnTo>
                  <a:pt x="1877786" y="702128"/>
                </a:lnTo>
                <a:lnTo>
                  <a:pt x="1719943" y="859971"/>
                </a:lnTo>
                <a:lnTo>
                  <a:pt x="1548493" y="1023257"/>
                </a:lnTo>
                <a:lnTo>
                  <a:pt x="1344386" y="1208314"/>
                </a:lnTo>
                <a:lnTo>
                  <a:pt x="1202872" y="1330778"/>
                </a:lnTo>
                <a:lnTo>
                  <a:pt x="1050472" y="1453243"/>
                </a:lnTo>
                <a:lnTo>
                  <a:pt x="849086" y="1602921"/>
                </a:lnTo>
                <a:lnTo>
                  <a:pt x="674915" y="1719943"/>
                </a:lnTo>
                <a:lnTo>
                  <a:pt x="440872" y="1856014"/>
                </a:lnTo>
                <a:lnTo>
                  <a:pt x="220436" y="1970314"/>
                </a:lnTo>
                <a:lnTo>
                  <a:pt x="65315" y="2041071"/>
                </a:lnTo>
                <a:lnTo>
                  <a:pt x="40822" y="2046514"/>
                </a:lnTo>
                <a:lnTo>
                  <a:pt x="21772" y="2049236"/>
                </a:lnTo>
                <a:lnTo>
                  <a:pt x="8165" y="2049236"/>
                </a:lnTo>
                <a:lnTo>
                  <a:pt x="0" y="2043793"/>
                </a:lnTo>
                <a:lnTo>
                  <a:pt x="0" y="2032907"/>
                </a:lnTo>
                <a:lnTo>
                  <a:pt x="10886" y="2019300"/>
                </a:lnTo>
                <a:lnTo>
                  <a:pt x="59872" y="1986643"/>
                </a:lnTo>
                <a:lnTo>
                  <a:pt x="209550" y="1883228"/>
                </a:lnTo>
                <a:lnTo>
                  <a:pt x="386443" y="1758043"/>
                </a:lnTo>
                <a:lnTo>
                  <a:pt x="519793" y="1662793"/>
                </a:lnTo>
                <a:lnTo>
                  <a:pt x="688522" y="1526721"/>
                </a:lnTo>
                <a:lnTo>
                  <a:pt x="857250" y="1387928"/>
                </a:lnTo>
                <a:lnTo>
                  <a:pt x="1115786" y="1151164"/>
                </a:lnTo>
                <a:lnTo>
                  <a:pt x="1260022" y="1009650"/>
                </a:lnTo>
                <a:lnTo>
                  <a:pt x="1401536" y="857250"/>
                </a:lnTo>
                <a:lnTo>
                  <a:pt x="1559379" y="66947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0DCF4AA-87EE-F145-87F6-451569E87674}"/>
              </a:ext>
            </a:extLst>
          </p:cNvPr>
          <p:cNvSpPr/>
          <p:nvPr/>
        </p:nvSpPr>
        <p:spPr>
          <a:xfrm>
            <a:off x="4068763" y="2314575"/>
            <a:ext cx="1441450" cy="333375"/>
          </a:xfrm>
          <a:custGeom>
            <a:avLst/>
            <a:gdLst>
              <a:gd name="connsiteX0" fmla="*/ 692944 w 1440657"/>
              <a:gd name="connsiteY0" fmla="*/ 138113 h 333375"/>
              <a:gd name="connsiteX1" fmla="*/ 985838 w 1440657"/>
              <a:gd name="connsiteY1" fmla="*/ 76200 h 333375"/>
              <a:gd name="connsiteX2" fmla="*/ 1038225 w 1440657"/>
              <a:gd name="connsiteY2" fmla="*/ 61913 h 333375"/>
              <a:gd name="connsiteX3" fmla="*/ 1088232 w 1440657"/>
              <a:gd name="connsiteY3" fmla="*/ 38100 h 333375"/>
              <a:gd name="connsiteX4" fmla="*/ 1135857 w 1440657"/>
              <a:gd name="connsiteY4" fmla="*/ 19050 h 333375"/>
              <a:gd name="connsiteX5" fmla="*/ 1176338 w 1440657"/>
              <a:gd name="connsiteY5" fmla="*/ 2381 h 333375"/>
              <a:gd name="connsiteX6" fmla="*/ 1190625 w 1440657"/>
              <a:gd name="connsiteY6" fmla="*/ 2381 h 333375"/>
              <a:gd name="connsiteX7" fmla="*/ 1209675 w 1440657"/>
              <a:gd name="connsiteY7" fmla="*/ 0 h 333375"/>
              <a:gd name="connsiteX8" fmla="*/ 1281113 w 1440657"/>
              <a:gd name="connsiteY8" fmla="*/ 4763 h 333375"/>
              <a:gd name="connsiteX9" fmla="*/ 1362075 w 1440657"/>
              <a:gd name="connsiteY9" fmla="*/ 19050 h 333375"/>
              <a:gd name="connsiteX10" fmla="*/ 1385888 w 1440657"/>
              <a:gd name="connsiteY10" fmla="*/ 28575 h 333375"/>
              <a:gd name="connsiteX11" fmla="*/ 1414463 w 1440657"/>
              <a:gd name="connsiteY11" fmla="*/ 47625 h 333375"/>
              <a:gd name="connsiteX12" fmla="*/ 1431132 w 1440657"/>
              <a:gd name="connsiteY12" fmla="*/ 64294 h 333375"/>
              <a:gd name="connsiteX13" fmla="*/ 1440657 w 1440657"/>
              <a:gd name="connsiteY13" fmla="*/ 85725 h 333375"/>
              <a:gd name="connsiteX14" fmla="*/ 1433513 w 1440657"/>
              <a:gd name="connsiteY14" fmla="*/ 111919 h 333375"/>
              <a:gd name="connsiteX15" fmla="*/ 1419225 w 1440657"/>
              <a:gd name="connsiteY15" fmla="*/ 133350 h 333375"/>
              <a:gd name="connsiteX16" fmla="*/ 1390650 w 1440657"/>
              <a:gd name="connsiteY16" fmla="*/ 154781 h 333375"/>
              <a:gd name="connsiteX17" fmla="*/ 1316832 w 1440657"/>
              <a:gd name="connsiteY17" fmla="*/ 178594 h 333375"/>
              <a:gd name="connsiteX18" fmla="*/ 1195388 w 1440657"/>
              <a:gd name="connsiteY18" fmla="*/ 209550 h 333375"/>
              <a:gd name="connsiteX19" fmla="*/ 1090613 w 1440657"/>
              <a:gd name="connsiteY19" fmla="*/ 233363 h 333375"/>
              <a:gd name="connsiteX20" fmla="*/ 983457 w 1440657"/>
              <a:gd name="connsiteY20" fmla="*/ 257175 h 333375"/>
              <a:gd name="connsiteX21" fmla="*/ 854869 w 1440657"/>
              <a:gd name="connsiteY21" fmla="*/ 280988 h 333375"/>
              <a:gd name="connsiteX22" fmla="*/ 745332 w 1440657"/>
              <a:gd name="connsiteY22" fmla="*/ 295275 h 333375"/>
              <a:gd name="connsiteX23" fmla="*/ 571500 w 1440657"/>
              <a:gd name="connsiteY23" fmla="*/ 311944 h 333375"/>
              <a:gd name="connsiteX24" fmla="*/ 414338 w 1440657"/>
              <a:gd name="connsiteY24" fmla="*/ 323850 h 333375"/>
              <a:gd name="connsiteX25" fmla="*/ 290513 w 1440657"/>
              <a:gd name="connsiteY25" fmla="*/ 330994 h 333375"/>
              <a:gd name="connsiteX26" fmla="*/ 247650 w 1440657"/>
              <a:gd name="connsiteY26" fmla="*/ 333375 h 333375"/>
              <a:gd name="connsiteX27" fmla="*/ 202407 w 1440657"/>
              <a:gd name="connsiteY27" fmla="*/ 316706 h 333375"/>
              <a:gd name="connsiteX28" fmla="*/ 157163 w 1440657"/>
              <a:gd name="connsiteY28" fmla="*/ 292894 h 333375"/>
              <a:gd name="connsiteX29" fmla="*/ 109538 w 1440657"/>
              <a:gd name="connsiteY29" fmla="*/ 266700 h 333375"/>
              <a:gd name="connsiteX30" fmla="*/ 66675 w 1440657"/>
              <a:gd name="connsiteY30" fmla="*/ 235744 h 333375"/>
              <a:gd name="connsiteX31" fmla="*/ 23813 w 1440657"/>
              <a:gd name="connsiteY31" fmla="*/ 197644 h 333375"/>
              <a:gd name="connsiteX32" fmla="*/ 4763 w 1440657"/>
              <a:gd name="connsiteY32" fmla="*/ 173831 h 333375"/>
              <a:gd name="connsiteX33" fmla="*/ 0 w 1440657"/>
              <a:gd name="connsiteY33" fmla="*/ 157163 h 333375"/>
              <a:gd name="connsiteX34" fmla="*/ 0 w 1440657"/>
              <a:gd name="connsiteY34" fmla="*/ 145256 h 333375"/>
              <a:gd name="connsiteX35" fmla="*/ 16669 w 1440657"/>
              <a:gd name="connsiteY35" fmla="*/ 138113 h 333375"/>
              <a:gd name="connsiteX36" fmla="*/ 35719 w 1440657"/>
              <a:gd name="connsiteY36" fmla="*/ 135731 h 333375"/>
              <a:gd name="connsiteX37" fmla="*/ 61913 w 1440657"/>
              <a:gd name="connsiteY37" fmla="*/ 140494 h 333375"/>
              <a:gd name="connsiteX38" fmla="*/ 133350 w 1440657"/>
              <a:gd name="connsiteY38" fmla="*/ 159544 h 333375"/>
              <a:gd name="connsiteX39" fmla="*/ 223838 w 1440657"/>
              <a:gd name="connsiteY39" fmla="*/ 171450 h 333375"/>
              <a:gd name="connsiteX40" fmla="*/ 311944 w 1440657"/>
              <a:gd name="connsiteY40" fmla="*/ 178594 h 333375"/>
              <a:gd name="connsiteX41" fmla="*/ 421482 w 1440657"/>
              <a:gd name="connsiteY41" fmla="*/ 176213 h 333375"/>
              <a:gd name="connsiteX42" fmla="*/ 488157 w 1440657"/>
              <a:gd name="connsiteY42" fmla="*/ 171450 h 333375"/>
              <a:gd name="connsiteX43" fmla="*/ 557213 w 1440657"/>
              <a:gd name="connsiteY43" fmla="*/ 164306 h 333375"/>
              <a:gd name="connsiteX44" fmla="*/ 692944 w 1440657"/>
              <a:gd name="connsiteY44" fmla="*/ 13811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40657" h="333375">
                <a:moveTo>
                  <a:pt x="692944" y="138113"/>
                </a:moveTo>
                <a:lnTo>
                  <a:pt x="985838" y="76200"/>
                </a:lnTo>
                <a:lnTo>
                  <a:pt x="1038225" y="61913"/>
                </a:lnTo>
                <a:lnTo>
                  <a:pt x="1088232" y="38100"/>
                </a:lnTo>
                <a:lnTo>
                  <a:pt x="1135857" y="19050"/>
                </a:lnTo>
                <a:lnTo>
                  <a:pt x="1176338" y="2381"/>
                </a:lnTo>
                <a:lnTo>
                  <a:pt x="1190625" y="2381"/>
                </a:lnTo>
                <a:lnTo>
                  <a:pt x="1209675" y="0"/>
                </a:lnTo>
                <a:lnTo>
                  <a:pt x="1281113" y="4763"/>
                </a:lnTo>
                <a:lnTo>
                  <a:pt x="1362075" y="19050"/>
                </a:lnTo>
                <a:lnTo>
                  <a:pt x="1385888" y="28575"/>
                </a:lnTo>
                <a:lnTo>
                  <a:pt x="1414463" y="47625"/>
                </a:lnTo>
                <a:lnTo>
                  <a:pt x="1431132" y="64294"/>
                </a:lnTo>
                <a:lnTo>
                  <a:pt x="1440657" y="85725"/>
                </a:lnTo>
                <a:lnTo>
                  <a:pt x="1433513" y="111919"/>
                </a:lnTo>
                <a:lnTo>
                  <a:pt x="1419225" y="133350"/>
                </a:lnTo>
                <a:lnTo>
                  <a:pt x="1390650" y="154781"/>
                </a:lnTo>
                <a:lnTo>
                  <a:pt x="1316832" y="178594"/>
                </a:lnTo>
                <a:lnTo>
                  <a:pt x="1195388" y="209550"/>
                </a:lnTo>
                <a:lnTo>
                  <a:pt x="1090613" y="233363"/>
                </a:lnTo>
                <a:lnTo>
                  <a:pt x="983457" y="257175"/>
                </a:lnTo>
                <a:lnTo>
                  <a:pt x="854869" y="280988"/>
                </a:lnTo>
                <a:lnTo>
                  <a:pt x="745332" y="295275"/>
                </a:lnTo>
                <a:lnTo>
                  <a:pt x="571500" y="311944"/>
                </a:lnTo>
                <a:lnTo>
                  <a:pt x="414338" y="323850"/>
                </a:lnTo>
                <a:lnTo>
                  <a:pt x="290513" y="330994"/>
                </a:lnTo>
                <a:lnTo>
                  <a:pt x="247650" y="333375"/>
                </a:lnTo>
                <a:lnTo>
                  <a:pt x="202407" y="316706"/>
                </a:lnTo>
                <a:lnTo>
                  <a:pt x="157163" y="292894"/>
                </a:lnTo>
                <a:lnTo>
                  <a:pt x="109538" y="266700"/>
                </a:lnTo>
                <a:lnTo>
                  <a:pt x="66675" y="235744"/>
                </a:lnTo>
                <a:lnTo>
                  <a:pt x="23813" y="197644"/>
                </a:lnTo>
                <a:lnTo>
                  <a:pt x="4763" y="173831"/>
                </a:lnTo>
                <a:lnTo>
                  <a:pt x="0" y="157163"/>
                </a:lnTo>
                <a:lnTo>
                  <a:pt x="0" y="145256"/>
                </a:lnTo>
                <a:lnTo>
                  <a:pt x="16669" y="138113"/>
                </a:lnTo>
                <a:lnTo>
                  <a:pt x="35719" y="135731"/>
                </a:lnTo>
                <a:lnTo>
                  <a:pt x="61913" y="140494"/>
                </a:lnTo>
                <a:lnTo>
                  <a:pt x="133350" y="159544"/>
                </a:lnTo>
                <a:lnTo>
                  <a:pt x="223838" y="171450"/>
                </a:lnTo>
                <a:lnTo>
                  <a:pt x="311944" y="178594"/>
                </a:lnTo>
                <a:lnTo>
                  <a:pt x="421482" y="176213"/>
                </a:lnTo>
                <a:lnTo>
                  <a:pt x="488157" y="171450"/>
                </a:lnTo>
                <a:lnTo>
                  <a:pt x="557213" y="164306"/>
                </a:lnTo>
                <a:lnTo>
                  <a:pt x="692944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8A9A0C9-75D9-4E48-B906-669064DBE9E5}"/>
              </a:ext>
            </a:extLst>
          </p:cNvPr>
          <p:cNvSpPr/>
          <p:nvPr/>
        </p:nvSpPr>
        <p:spPr>
          <a:xfrm>
            <a:off x="4876800" y="1554163"/>
            <a:ext cx="2484438" cy="1630362"/>
          </a:xfrm>
          <a:custGeom>
            <a:avLst/>
            <a:gdLst>
              <a:gd name="connsiteX0" fmla="*/ 514350 w 2484664"/>
              <a:gd name="connsiteY0" fmla="*/ 541564 h 1630135"/>
              <a:gd name="connsiteX1" fmla="*/ 400050 w 2484664"/>
              <a:gd name="connsiteY1" fmla="*/ 432707 h 1630135"/>
              <a:gd name="connsiteX2" fmla="*/ 296636 w 2484664"/>
              <a:gd name="connsiteY2" fmla="*/ 332014 h 1630135"/>
              <a:gd name="connsiteX3" fmla="*/ 193221 w 2484664"/>
              <a:gd name="connsiteY3" fmla="*/ 231321 h 1630135"/>
              <a:gd name="connsiteX4" fmla="*/ 84364 w 2484664"/>
              <a:gd name="connsiteY4" fmla="*/ 130628 h 1630135"/>
              <a:gd name="connsiteX5" fmla="*/ 0 w 2484664"/>
              <a:gd name="connsiteY5" fmla="*/ 43543 h 1630135"/>
              <a:gd name="connsiteX6" fmla="*/ 65314 w 2484664"/>
              <a:gd name="connsiteY6" fmla="*/ 0 h 1630135"/>
              <a:gd name="connsiteX7" fmla="*/ 166007 w 2484664"/>
              <a:gd name="connsiteY7" fmla="*/ 84364 h 1630135"/>
              <a:gd name="connsiteX8" fmla="*/ 299357 w 2484664"/>
              <a:gd name="connsiteY8" fmla="*/ 187778 h 1630135"/>
              <a:gd name="connsiteX9" fmla="*/ 481693 w 2484664"/>
              <a:gd name="connsiteY9" fmla="*/ 332014 h 1630135"/>
              <a:gd name="connsiteX10" fmla="*/ 696686 w 2484664"/>
              <a:gd name="connsiteY10" fmla="*/ 498021 h 1630135"/>
              <a:gd name="connsiteX11" fmla="*/ 976993 w 2484664"/>
              <a:gd name="connsiteY11" fmla="*/ 710293 h 1630135"/>
              <a:gd name="connsiteX12" fmla="*/ 1156607 w 2484664"/>
              <a:gd name="connsiteY12" fmla="*/ 843643 h 1630135"/>
              <a:gd name="connsiteX13" fmla="*/ 1325336 w 2484664"/>
              <a:gd name="connsiteY13" fmla="*/ 968828 h 1630135"/>
              <a:gd name="connsiteX14" fmla="*/ 1453243 w 2484664"/>
              <a:gd name="connsiteY14" fmla="*/ 1055914 h 1630135"/>
              <a:gd name="connsiteX15" fmla="*/ 1559379 w 2484664"/>
              <a:gd name="connsiteY15" fmla="*/ 1121228 h 1630135"/>
              <a:gd name="connsiteX16" fmla="*/ 1692729 w 2484664"/>
              <a:gd name="connsiteY16" fmla="*/ 1194707 h 1630135"/>
              <a:gd name="connsiteX17" fmla="*/ 1839686 w 2484664"/>
              <a:gd name="connsiteY17" fmla="*/ 1268185 h 1630135"/>
              <a:gd name="connsiteX18" fmla="*/ 1983921 w 2484664"/>
              <a:gd name="connsiteY18" fmla="*/ 1333500 h 1630135"/>
              <a:gd name="connsiteX19" fmla="*/ 2100943 w 2484664"/>
              <a:gd name="connsiteY19" fmla="*/ 1382485 h 1630135"/>
              <a:gd name="connsiteX20" fmla="*/ 2266950 w 2484664"/>
              <a:gd name="connsiteY20" fmla="*/ 1442357 h 1630135"/>
              <a:gd name="connsiteX21" fmla="*/ 2430236 w 2484664"/>
              <a:gd name="connsiteY21" fmla="*/ 1496785 h 1630135"/>
              <a:gd name="connsiteX22" fmla="*/ 2460171 w 2484664"/>
              <a:gd name="connsiteY22" fmla="*/ 1507671 h 1630135"/>
              <a:gd name="connsiteX23" fmla="*/ 2473779 w 2484664"/>
              <a:gd name="connsiteY23" fmla="*/ 1515835 h 1630135"/>
              <a:gd name="connsiteX24" fmla="*/ 2484664 w 2484664"/>
              <a:gd name="connsiteY24" fmla="*/ 1526721 h 1630135"/>
              <a:gd name="connsiteX25" fmla="*/ 2484664 w 2484664"/>
              <a:gd name="connsiteY25" fmla="*/ 1540328 h 1630135"/>
              <a:gd name="connsiteX26" fmla="*/ 2471057 w 2484664"/>
              <a:gd name="connsiteY26" fmla="*/ 1556657 h 1630135"/>
              <a:gd name="connsiteX27" fmla="*/ 2422071 w 2484664"/>
              <a:gd name="connsiteY27" fmla="*/ 1564821 h 1630135"/>
              <a:gd name="connsiteX28" fmla="*/ 2272393 w 2484664"/>
              <a:gd name="connsiteY28" fmla="*/ 1578428 h 1630135"/>
              <a:gd name="connsiteX29" fmla="*/ 2090057 w 2484664"/>
              <a:gd name="connsiteY29" fmla="*/ 1592035 h 1630135"/>
              <a:gd name="connsiteX30" fmla="*/ 1888671 w 2484664"/>
              <a:gd name="connsiteY30" fmla="*/ 1613807 h 1630135"/>
              <a:gd name="connsiteX31" fmla="*/ 1774371 w 2484664"/>
              <a:gd name="connsiteY31" fmla="*/ 1630135 h 1630135"/>
              <a:gd name="connsiteX32" fmla="*/ 1760764 w 2484664"/>
              <a:gd name="connsiteY32" fmla="*/ 1630135 h 1630135"/>
              <a:gd name="connsiteX33" fmla="*/ 1717221 w 2484664"/>
              <a:gd name="connsiteY33" fmla="*/ 1613807 h 1630135"/>
              <a:gd name="connsiteX34" fmla="*/ 1638300 w 2484664"/>
              <a:gd name="connsiteY34" fmla="*/ 1570264 h 1630135"/>
              <a:gd name="connsiteX35" fmla="*/ 1532164 w 2484664"/>
              <a:gd name="connsiteY35" fmla="*/ 1494064 h 1630135"/>
              <a:gd name="connsiteX36" fmla="*/ 1390650 w 2484664"/>
              <a:gd name="connsiteY36" fmla="*/ 1374321 h 1630135"/>
              <a:gd name="connsiteX37" fmla="*/ 1265464 w 2484664"/>
              <a:gd name="connsiteY37" fmla="*/ 1260021 h 1630135"/>
              <a:gd name="connsiteX38" fmla="*/ 1156607 w 2484664"/>
              <a:gd name="connsiteY38" fmla="*/ 1159328 h 1630135"/>
              <a:gd name="connsiteX39" fmla="*/ 1025979 w 2484664"/>
              <a:gd name="connsiteY39" fmla="*/ 1034143 h 1630135"/>
              <a:gd name="connsiteX40" fmla="*/ 889907 w 2484664"/>
              <a:gd name="connsiteY40" fmla="*/ 903514 h 1630135"/>
              <a:gd name="connsiteX41" fmla="*/ 756557 w 2484664"/>
              <a:gd name="connsiteY41" fmla="*/ 775607 h 1630135"/>
              <a:gd name="connsiteX42" fmla="*/ 615043 w 2484664"/>
              <a:gd name="connsiteY42" fmla="*/ 639535 h 1630135"/>
              <a:gd name="connsiteX43" fmla="*/ 514350 w 2484664"/>
              <a:gd name="connsiteY43" fmla="*/ 541564 h 163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484664" h="1630135">
                <a:moveTo>
                  <a:pt x="514350" y="541564"/>
                </a:moveTo>
                <a:lnTo>
                  <a:pt x="400050" y="432707"/>
                </a:lnTo>
                <a:lnTo>
                  <a:pt x="296636" y="332014"/>
                </a:lnTo>
                <a:lnTo>
                  <a:pt x="193221" y="231321"/>
                </a:lnTo>
                <a:lnTo>
                  <a:pt x="84364" y="130628"/>
                </a:lnTo>
                <a:lnTo>
                  <a:pt x="0" y="43543"/>
                </a:lnTo>
                <a:lnTo>
                  <a:pt x="65314" y="0"/>
                </a:lnTo>
                <a:lnTo>
                  <a:pt x="166007" y="84364"/>
                </a:lnTo>
                <a:lnTo>
                  <a:pt x="299357" y="187778"/>
                </a:lnTo>
                <a:lnTo>
                  <a:pt x="481693" y="332014"/>
                </a:lnTo>
                <a:lnTo>
                  <a:pt x="696686" y="498021"/>
                </a:lnTo>
                <a:lnTo>
                  <a:pt x="976993" y="710293"/>
                </a:lnTo>
                <a:lnTo>
                  <a:pt x="1156607" y="843643"/>
                </a:lnTo>
                <a:lnTo>
                  <a:pt x="1325336" y="968828"/>
                </a:lnTo>
                <a:lnTo>
                  <a:pt x="1453243" y="1055914"/>
                </a:lnTo>
                <a:lnTo>
                  <a:pt x="1559379" y="1121228"/>
                </a:lnTo>
                <a:lnTo>
                  <a:pt x="1692729" y="1194707"/>
                </a:lnTo>
                <a:lnTo>
                  <a:pt x="1839686" y="1268185"/>
                </a:lnTo>
                <a:lnTo>
                  <a:pt x="1983921" y="1333500"/>
                </a:lnTo>
                <a:lnTo>
                  <a:pt x="2100943" y="1382485"/>
                </a:lnTo>
                <a:lnTo>
                  <a:pt x="2266950" y="1442357"/>
                </a:lnTo>
                <a:lnTo>
                  <a:pt x="2430236" y="1496785"/>
                </a:lnTo>
                <a:lnTo>
                  <a:pt x="2460171" y="1507671"/>
                </a:lnTo>
                <a:lnTo>
                  <a:pt x="2473779" y="1515835"/>
                </a:lnTo>
                <a:lnTo>
                  <a:pt x="2484664" y="1526721"/>
                </a:lnTo>
                <a:lnTo>
                  <a:pt x="2484664" y="1540328"/>
                </a:lnTo>
                <a:lnTo>
                  <a:pt x="2471057" y="1556657"/>
                </a:lnTo>
                <a:lnTo>
                  <a:pt x="2422071" y="1564821"/>
                </a:lnTo>
                <a:lnTo>
                  <a:pt x="2272393" y="1578428"/>
                </a:lnTo>
                <a:lnTo>
                  <a:pt x="2090057" y="1592035"/>
                </a:lnTo>
                <a:lnTo>
                  <a:pt x="1888671" y="1613807"/>
                </a:lnTo>
                <a:lnTo>
                  <a:pt x="1774371" y="1630135"/>
                </a:lnTo>
                <a:lnTo>
                  <a:pt x="1760764" y="1630135"/>
                </a:lnTo>
                <a:lnTo>
                  <a:pt x="1717221" y="1613807"/>
                </a:lnTo>
                <a:lnTo>
                  <a:pt x="1638300" y="1570264"/>
                </a:lnTo>
                <a:lnTo>
                  <a:pt x="1532164" y="1494064"/>
                </a:lnTo>
                <a:lnTo>
                  <a:pt x="1390650" y="1374321"/>
                </a:lnTo>
                <a:lnTo>
                  <a:pt x="1265464" y="1260021"/>
                </a:lnTo>
                <a:lnTo>
                  <a:pt x="1156607" y="1159328"/>
                </a:lnTo>
                <a:lnTo>
                  <a:pt x="1025979" y="1034143"/>
                </a:lnTo>
                <a:lnTo>
                  <a:pt x="889907" y="903514"/>
                </a:lnTo>
                <a:lnTo>
                  <a:pt x="756557" y="775607"/>
                </a:lnTo>
                <a:lnTo>
                  <a:pt x="615043" y="639535"/>
                </a:lnTo>
                <a:lnTo>
                  <a:pt x="514350" y="54156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C16EA3A-0134-F04C-9C27-02787AA5398F}"/>
              </a:ext>
            </a:extLst>
          </p:cNvPr>
          <p:cNvSpPr/>
          <p:nvPr/>
        </p:nvSpPr>
        <p:spPr>
          <a:xfrm>
            <a:off x="3876675" y="2840038"/>
            <a:ext cx="2074863" cy="1390650"/>
          </a:xfrm>
          <a:custGeom>
            <a:avLst/>
            <a:gdLst>
              <a:gd name="connsiteX0" fmla="*/ 1002506 w 2074069"/>
              <a:gd name="connsiteY0" fmla="*/ 121444 h 1390650"/>
              <a:gd name="connsiteX1" fmla="*/ 726281 w 2074069"/>
              <a:gd name="connsiteY1" fmla="*/ 164307 h 1390650"/>
              <a:gd name="connsiteX2" fmla="*/ 495300 w 2074069"/>
              <a:gd name="connsiteY2" fmla="*/ 200025 h 1390650"/>
              <a:gd name="connsiteX3" fmla="*/ 404813 w 2074069"/>
              <a:gd name="connsiteY3" fmla="*/ 214313 h 1390650"/>
              <a:gd name="connsiteX4" fmla="*/ 288131 w 2074069"/>
              <a:gd name="connsiteY4" fmla="*/ 228600 h 1390650"/>
              <a:gd name="connsiteX5" fmla="*/ 242888 w 2074069"/>
              <a:gd name="connsiteY5" fmla="*/ 230982 h 1390650"/>
              <a:gd name="connsiteX6" fmla="*/ 180975 w 2074069"/>
              <a:gd name="connsiteY6" fmla="*/ 230982 h 1390650"/>
              <a:gd name="connsiteX7" fmla="*/ 0 w 2074069"/>
              <a:gd name="connsiteY7" fmla="*/ 242888 h 1390650"/>
              <a:gd name="connsiteX8" fmla="*/ 38100 w 2074069"/>
              <a:gd name="connsiteY8" fmla="*/ 411957 h 1390650"/>
              <a:gd name="connsiteX9" fmla="*/ 300038 w 2074069"/>
              <a:gd name="connsiteY9" fmla="*/ 366713 h 1390650"/>
              <a:gd name="connsiteX10" fmla="*/ 471488 w 2074069"/>
              <a:gd name="connsiteY10" fmla="*/ 335757 h 1390650"/>
              <a:gd name="connsiteX11" fmla="*/ 647700 w 2074069"/>
              <a:gd name="connsiteY11" fmla="*/ 307182 h 1390650"/>
              <a:gd name="connsiteX12" fmla="*/ 850106 w 2074069"/>
              <a:gd name="connsiteY12" fmla="*/ 276225 h 1390650"/>
              <a:gd name="connsiteX13" fmla="*/ 1023938 w 2074069"/>
              <a:gd name="connsiteY13" fmla="*/ 250032 h 1390650"/>
              <a:gd name="connsiteX14" fmla="*/ 1185863 w 2074069"/>
              <a:gd name="connsiteY14" fmla="*/ 228600 h 1390650"/>
              <a:gd name="connsiteX15" fmla="*/ 1359694 w 2074069"/>
              <a:gd name="connsiteY15" fmla="*/ 209550 h 1390650"/>
              <a:gd name="connsiteX16" fmla="*/ 1495425 w 2074069"/>
              <a:gd name="connsiteY16" fmla="*/ 197644 h 1390650"/>
              <a:gd name="connsiteX17" fmla="*/ 1640681 w 2074069"/>
              <a:gd name="connsiteY17" fmla="*/ 188119 h 1390650"/>
              <a:gd name="connsiteX18" fmla="*/ 1700213 w 2074069"/>
              <a:gd name="connsiteY18" fmla="*/ 190500 h 1390650"/>
              <a:gd name="connsiteX19" fmla="*/ 1719263 w 2074069"/>
              <a:gd name="connsiteY19" fmla="*/ 197644 h 1390650"/>
              <a:gd name="connsiteX20" fmla="*/ 1728788 w 2074069"/>
              <a:gd name="connsiteY20" fmla="*/ 204788 h 1390650"/>
              <a:gd name="connsiteX21" fmla="*/ 1740694 w 2074069"/>
              <a:gd name="connsiteY21" fmla="*/ 221457 h 1390650"/>
              <a:gd name="connsiteX22" fmla="*/ 1743075 w 2074069"/>
              <a:gd name="connsiteY22" fmla="*/ 242888 h 1390650"/>
              <a:gd name="connsiteX23" fmla="*/ 1731169 w 2074069"/>
              <a:gd name="connsiteY23" fmla="*/ 330994 h 1390650"/>
              <a:gd name="connsiteX24" fmla="*/ 1697831 w 2074069"/>
              <a:gd name="connsiteY24" fmla="*/ 566738 h 1390650"/>
              <a:gd name="connsiteX25" fmla="*/ 1666875 w 2074069"/>
              <a:gd name="connsiteY25" fmla="*/ 766763 h 1390650"/>
              <a:gd name="connsiteX26" fmla="*/ 1624013 w 2074069"/>
              <a:gd name="connsiteY26" fmla="*/ 1045369 h 1390650"/>
              <a:gd name="connsiteX27" fmla="*/ 1602581 w 2074069"/>
              <a:gd name="connsiteY27" fmla="*/ 1204913 h 1390650"/>
              <a:gd name="connsiteX28" fmla="*/ 1583531 w 2074069"/>
              <a:gd name="connsiteY28" fmla="*/ 1328738 h 1390650"/>
              <a:gd name="connsiteX29" fmla="*/ 1593056 w 2074069"/>
              <a:gd name="connsiteY29" fmla="*/ 1359694 h 1390650"/>
              <a:gd name="connsiteX30" fmla="*/ 1600200 w 2074069"/>
              <a:gd name="connsiteY30" fmla="*/ 1371600 h 1390650"/>
              <a:gd name="connsiteX31" fmla="*/ 1616869 w 2074069"/>
              <a:gd name="connsiteY31" fmla="*/ 1381125 h 1390650"/>
              <a:gd name="connsiteX32" fmla="*/ 1638300 w 2074069"/>
              <a:gd name="connsiteY32" fmla="*/ 1388269 h 1390650"/>
              <a:gd name="connsiteX33" fmla="*/ 1664494 w 2074069"/>
              <a:gd name="connsiteY33" fmla="*/ 1390650 h 1390650"/>
              <a:gd name="connsiteX34" fmla="*/ 1693069 w 2074069"/>
              <a:gd name="connsiteY34" fmla="*/ 1390650 h 1390650"/>
              <a:gd name="connsiteX35" fmla="*/ 1719263 w 2074069"/>
              <a:gd name="connsiteY35" fmla="*/ 1383507 h 1390650"/>
              <a:gd name="connsiteX36" fmla="*/ 1745456 w 2074069"/>
              <a:gd name="connsiteY36" fmla="*/ 1373982 h 1390650"/>
              <a:gd name="connsiteX37" fmla="*/ 1764506 w 2074069"/>
              <a:gd name="connsiteY37" fmla="*/ 1364457 h 1390650"/>
              <a:gd name="connsiteX38" fmla="*/ 1774031 w 2074069"/>
              <a:gd name="connsiteY38" fmla="*/ 1354932 h 1390650"/>
              <a:gd name="connsiteX39" fmla="*/ 1788319 w 2074069"/>
              <a:gd name="connsiteY39" fmla="*/ 1331119 h 1390650"/>
              <a:gd name="connsiteX40" fmla="*/ 1804988 w 2074069"/>
              <a:gd name="connsiteY40" fmla="*/ 1283494 h 1390650"/>
              <a:gd name="connsiteX41" fmla="*/ 1831181 w 2074069"/>
              <a:gd name="connsiteY41" fmla="*/ 1185863 h 1390650"/>
              <a:gd name="connsiteX42" fmla="*/ 1866900 w 2074069"/>
              <a:gd name="connsiteY42" fmla="*/ 1054894 h 1390650"/>
              <a:gd name="connsiteX43" fmla="*/ 1902619 w 2074069"/>
              <a:gd name="connsiteY43" fmla="*/ 907257 h 1390650"/>
              <a:gd name="connsiteX44" fmla="*/ 1935956 w 2074069"/>
              <a:gd name="connsiteY44" fmla="*/ 723900 h 1390650"/>
              <a:gd name="connsiteX45" fmla="*/ 1962150 w 2074069"/>
              <a:gd name="connsiteY45" fmla="*/ 578644 h 1390650"/>
              <a:gd name="connsiteX46" fmla="*/ 1981200 w 2074069"/>
              <a:gd name="connsiteY46" fmla="*/ 447675 h 1390650"/>
              <a:gd name="connsiteX47" fmla="*/ 1985963 w 2074069"/>
              <a:gd name="connsiteY47" fmla="*/ 411957 h 1390650"/>
              <a:gd name="connsiteX48" fmla="*/ 1993106 w 2074069"/>
              <a:gd name="connsiteY48" fmla="*/ 388144 h 1390650"/>
              <a:gd name="connsiteX49" fmla="*/ 2012156 w 2074069"/>
              <a:gd name="connsiteY49" fmla="*/ 352425 h 1390650"/>
              <a:gd name="connsiteX50" fmla="*/ 2038350 w 2074069"/>
              <a:gd name="connsiteY50" fmla="*/ 314325 h 1390650"/>
              <a:gd name="connsiteX51" fmla="*/ 2055019 w 2074069"/>
              <a:gd name="connsiteY51" fmla="*/ 292894 h 1390650"/>
              <a:gd name="connsiteX52" fmla="*/ 2062163 w 2074069"/>
              <a:gd name="connsiteY52" fmla="*/ 283369 h 1390650"/>
              <a:gd name="connsiteX53" fmla="*/ 2066925 w 2074069"/>
              <a:gd name="connsiteY53" fmla="*/ 269082 h 1390650"/>
              <a:gd name="connsiteX54" fmla="*/ 2069306 w 2074069"/>
              <a:gd name="connsiteY54" fmla="*/ 252413 h 1390650"/>
              <a:gd name="connsiteX55" fmla="*/ 2074069 w 2074069"/>
              <a:gd name="connsiteY55" fmla="*/ 211932 h 1390650"/>
              <a:gd name="connsiteX56" fmla="*/ 2069306 w 2074069"/>
              <a:gd name="connsiteY56" fmla="*/ 180975 h 1390650"/>
              <a:gd name="connsiteX57" fmla="*/ 2055019 w 2074069"/>
              <a:gd name="connsiteY57" fmla="*/ 150019 h 1390650"/>
              <a:gd name="connsiteX58" fmla="*/ 2024063 w 2074069"/>
              <a:gd name="connsiteY58" fmla="*/ 119063 h 1390650"/>
              <a:gd name="connsiteX59" fmla="*/ 1947863 w 2074069"/>
              <a:gd name="connsiteY59" fmla="*/ 66675 h 1390650"/>
              <a:gd name="connsiteX60" fmla="*/ 1850231 w 2074069"/>
              <a:gd name="connsiteY60" fmla="*/ 19050 h 1390650"/>
              <a:gd name="connsiteX61" fmla="*/ 1807369 w 2074069"/>
              <a:gd name="connsiteY61" fmla="*/ 0 h 1390650"/>
              <a:gd name="connsiteX62" fmla="*/ 1774031 w 2074069"/>
              <a:gd name="connsiteY62" fmla="*/ 0 h 1390650"/>
              <a:gd name="connsiteX63" fmla="*/ 1709738 w 2074069"/>
              <a:gd name="connsiteY63" fmla="*/ 4763 h 1390650"/>
              <a:gd name="connsiteX64" fmla="*/ 1550194 w 2074069"/>
              <a:gd name="connsiteY64" fmla="*/ 30957 h 1390650"/>
              <a:gd name="connsiteX65" fmla="*/ 1254919 w 2074069"/>
              <a:gd name="connsiteY65" fmla="*/ 78582 h 1390650"/>
              <a:gd name="connsiteX66" fmla="*/ 1002506 w 2074069"/>
              <a:gd name="connsiteY66" fmla="*/ 121444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74069" h="1390650">
                <a:moveTo>
                  <a:pt x="1002506" y="121444"/>
                </a:moveTo>
                <a:lnTo>
                  <a:pt x="726281" y="164307"/>
                </a:lnTo>
                <a:lnTo>
                  <a:pt x="495300" y="200025"/>
                </a:lnTo>
                <a:lnTo>
                  <a:pt x="404813" y="214313"/>
                </a:lnTo>
                <a:lnTo>
                  <a:pt x="288131" y="228600"/>
                </a:lnTo>
                <a:lnTo>
                  <a:pt x="242888" y="230982"/>
                </a:lnTo>
                <a:lnTo>
                  <a:pt x="180975" y="230982"/>
                </a:lnTo>
                <a:lnTo>
                  <a:pt x="0" y="242888"/>
                </a:lnTo>
                <a:lnTo>
                  <a:pt x="38100" y="411957"/>
                </a:lnTo>
                <a:lnTo>
                  <a:pt x="300038" y="366713"/>
                </a:lnTo>
                <a:lnTo>
                  <a:pt x="471488" y="335757"/>
                </a:lnTo>
                <a:lnTo>
                  <a:pt x="647700" y="307182"/>
                </a:lnTo>
                <a:lnTo>
                  <a:pt x="850106" y="276225"/>
                </a:lnTo>
                <a:lnTo>
                  <a:pt x="1023938" y="250032"/>
                </a:lnTo>
                <a:lnTo>
                  <a:pt x="1185863" y="228600"/>
                </a:lnTo>
                <a:lnTo>
                  <a:pt x="1359694" y="209550"/>
                </a:lnTo>
                <a:lnTo>
                  <a:pt x="1495425" y="197644"/>
                </a:lnTo>
                <a:lnTo>
                  <a:pt x="1640681" y="188119"/>
                </a:lnTo>
                <a:lnTo>
                  <a:pt x="1700213" y="190500"/>
                </a:lnTo>
                <a:lnTo>
                  <a:pt x="1719263" y="197644"/>
                </a:lnTo>
                <a:lnTo>
                  <a:pt x="1728788" y="204788"/>
                </a:lnTo>
                <a:lnTo>
                  <a:pt x="1740694" y="221457"/>
                </a:lnTo>
                <a:lnTo>
                  <a:pt x="1743075" y="242888"/>
                </a:lnTo>
                <a:lnTo>
                  <a:pt x="1731169" y="330994"/>
                </a:lnTo>
                <a:lnTo>
                  <a:pt x="1697831" y="566738"/>
                </a:lnTo>
                <a:lnTo>
                  <a:pt x="1666875" y="766763"/>
                </a:lnTo>
                <a:lnTo>
                  <a:pt x="1624013" y="1045369"/>
                </a:lnTo>
                <a:lnTo>
                  <a:pt x="1602581" y="1204913"/>
                </a:lnTo>
                <a:lnTo>
                  <a:pt x="1583531" y="1328738"/>
                </a:lnTo>
                <a:lnTo>
                  <a:pt x="1593056" y="1359694"/>
                </a:lnTo>
                <a:lnTo>
                  <a:pt x="1600200" y="1371600"/>
                </a:lnTo>
                <a:lnTo>
                  <a:pt x="1616869" y="1381125"/>
                </a:lnTo>
                <a:lnTo>
                  <a:pt x="1638300" y="1388269"/>
                </a:lnTo>
                <a:lnTo>
                  <a:pt x="1664494" y="1390650"/>
                </a:lnTo>
                <a:lnTo>
                  <a:pt x="1693069" y="1390650"/>
                </a:lnTo>
                <a:lnTo>
                  <a:pt x="1719263" y="1383507"/>
                </a:lnTo>
                <a:lnTo>
                  <a:pt x="1745456" y="1373982"/>
                </a:lnTo>
                <a:lnTo>
                  <a:pt x="1764506" y="1364457"/>
                </a:lnTo>
                <a:lnTo>
                  <a:pt x="1774031" y="1354932"/>
                </a:lnTo>
                <a:lnTo>
                  <a:pt x="1788319" y="1331119"/>
                </a:lnTo>
                <a:lnTo>
                  <a:pt x="1804988" y="1283494"/>
                </a:lnTo>
                <a:lnTo>
                  <a:pt x="1831181" y="1185863"/>
                </a:lnTo>
                <a:lnTo>
                  <a:pt x="1866900" y="1054894"/>
                </a:lnTo>
                <a:lnTo>
                  <a:pt x="1902619" y="907257"/>
                </a:lnTo>
                <a:lnTo>
                  <a:pt x="1935956" y="723900"/>
                </a:lnTo>
                <a:lnTo>
                  <a:pt x="1962150" y="578644"/>
                </a:lnTo>
                <a:lnTo>
                  <a:pt x="1981200" y="447675"/>
                </a:lnTo>
                <a:lnTo>
                  <a:pt x="1985963" y="411957"/>
                </a:lnTo>
                <a:lnTo>
                  <a:pt x="1993106" y="388144"/>
                </a:lnTo>
                <a:lnTo>
                  <a:pt x="2012156" y="352425"/>
                </a:lnTo>
                <a:lnTo>
                  <a:pt x="2038350" y="314325"/>
                </a:lnTo>
                <a:lnTo>
                  <a:pt x="2055019" y="292894"/>
                </a:lnTo>
                <a:lnTo>
                  <a:pt x="2062163" y="283369"/>
                </a:lnTo>
                <a:lnTo>
                  <a:pt x="2066925" y="269082"/>
                </a:lnTo>
                <a:lnTo>
                  <a:pt x="2069306" y="252413"/>
                </a:lnTo>
                <a:lnTo>
                  <a:pt x="2074069" y="211932"/>
                </a:lnTo>
                <a:lnTo>
                  <a:pt x="2069306" y="180975"/>
                </a:lnTo>
                <a:lnTo>
                  <a:pt x="2055019" y="150019"/>
                </a:lnTo>
                <a:lnTo>
                  <a:pt x="2024063" y="119063"/>
                </a:lnTo>
                <a:lnTo>
                  <a:pt x="1947863" y="66675"/>
                </a:lnTo>
                <a:lnTo>
                  <a:pt x="1850231" y="19050"/>
                </a:lnTo>
                <a:lnTo>
                  <a:pt x="1807369" y="0"/>
                </a:lnTo>
                <a:lnTo>
                  <a:pt x="1774031" y="0"/>
                </a:lnTo>
                <a:lnTo>
                  <a:pt x="1709738" y="4763"/>
                </a:lnTo>
                <a:lnTo>
                  <a:pt x="1550194" y="30957"/>
                </a:lnTo>
                <a:lnTo>
                  <a:pt x="1254919" y="78582"/>
                </a:lnTo>
                <a:lnTo>
                  <a:pt x="1002506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13EF3BEC-ADE1-BE4E-B570-12FCD5D8A047}"/>
              </a:ext>
            </a:extLst>
          </p:cNvPr>
          <p:cNvSpPr/>
          <p:nvPr/>
        </p:nvSpPr>
        <p:spPr>
          <a:xfrm>
            <a:off x="3951288" y="3424238"/>
            <a:ext cx="1668462" cy="361950"/>
          </a:xfrm>
          <a:custGeom>
            <a:avLst/>
            <a:gdLst>
              <a:gd name="connsiteX0" fmla="*/ 735806 w 1669256"/>
              <a:gd name="connsiteY0" fmla="*/ 130968 h 361950"/>
              <a:gd name="connsiteX1" fmla="*/ 995362 w 1669256"/>
              <a:gd name="connsiteY1" fmla="*/ 90487 h 361950"/>
              <a:gd name="connsiteX2" fmla="*/ 1233487 w 1669256"/>
              <a:gd name="connsiteY2" fmla="*/ 54768 h 361950"/>
              <a:gd name="connsiteX3" fmla="*/ 1445419 w 1669256"/>
              <a:gd name="connsiteY3" fmla="*/ 23812 h 361950"/>
              <a:gd name="connsiteX4" fmla="*/ 1669256 w 1669256"/>
              <a:gd name="connsiteY4" fmla="*/ 0 h 361950"/>
              <a:gd name="connsiteX5" fmla="*/ 1647825 w 1669256"/>
              <a:gd name="connsiteY5" fmla="*/ 157162 h 361950"/>
              <a:gd name="connsiteX6" fmla="*/ 1393031 w 1669256"/>
              <a:gd name="connsiteY6" fmla="*/ 185737 h 361950"/>
              <a:gd name="connsiteX7" fmla="*/ 1152525 w 1669256"/>
              <a:gd name="connsiteY7" fmla="*/ 216693 h 361950"/>
              <a:gd name="connsiteX8" fmla="*/ 912019 w 1669256"/>
              <a:gd name="connsiteY8" fmla="*/ 254793 h 361950"/>
              <a:gd name="connsiteX9" fmla="*/ 640556 w 1669256"/>
              <a:gd name="connsiteY9" fmla="*/ 297656 h 361950"/>
              <a:gd name="connsiteX10" fmla="*/ 364331 w 1669256"/>
              <a:gd name="connsiteY10" fmla="*/ 340518 h 361950"/>
              <a:gd name="connsiteX11" fmla="*/ 240506 w 1669256"/>
              <a:gd name="connsiteY11" fmla="*/ 361950 h 361950"/>
              <a:gd name="connsiteX12" fmla="*/ 214312 w 1669256"/>
              <a:gd name="connsiteY12" fmla="*/ 361950 h 361950"/>
              <a:gd name="connsiteX13" fmla="*/ 173831 w 1669256"/>
              <a:gd name="connsiteY13" fmla="*/ 357187 h 361950"/>
              <a:gd name="connsiteX14" fmla="*/ 138112 w 1669256"/>
              <a:gd name="connsiteY14" fmla="*/ 350043 h 361950"/>
              <a:gd name="connsiteX15" fmla="*/ 85725 w 1669256"/>
              <a:gd name="connsiteY15" fmla="*/ 335756 h 361950"/>
              <a:gd name="connsiteX16" fmla="*/ 0 w 1669256"/>
              <a:gd name="connsiteY16" fmla="*/ 300037 h 361950"/>
              <a:gd name="connsiteX17" fmla="*/ 4762 w 1669256"/>
              <a:gd name="connsiteY17" fmla="*/ 207168 h 361950"/>
              <a:gd name="connsiteX18" fmla="*/ 178594 w 1669256"/>
              <a:gd name="connsiteY18" fmla="*/ 207168 h 361950"/>
              <a:gd name="connsiteX19" fmla="*/ 257175 w 1669256"/>
              <a:gd name="connsiteY19" fmla="*/ 204787 h 361950"/>
              <a:gd name="connsiteX20" fmla="*/ 369094 w 1669256"/>
              <a:gd name="connsiteY20" fmla="*/ 188118 h 361950"/>
              <a:gd name="connsiteX21" fmla="*/ 735806 w 1669256"/>
              <a:gd name="connsiteY21" fmla="*/ 13096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69256" h="361950">
                <a:moveTo>
                  <a:pt x="735806" y="130968"/>
                </a:moveTo>
                <a:lnTo>
                  <a:pt x="995362" y="90487"/>
                </a:lnTo>
                <a:lnTo>
                  <a:pt x="1233487" y="54768"/>
                </a:lnTo>
                <a:lnTo>
                  <a:pt x="1445419" y="23812"/>
                </a:lnTo>
                <a:lnTo>
                  <a:pt x="1669256" y="0"/>
                </a:lnTo>
                <a:lnTo>
                  <a:pt x="1647825" y="157162"/>
                </a:lnTo>
                <a:lnTo>
                  <a:pt x="1393031" y="185737"/>
                </a:lnTo>
                <a:lnTo>
                  <a:pt x="1152525" y="216693"/>
                </a:lnTo>
                <a:lnTo>
                  <a:pt x="912019" y="254793"/>
                </a:lnTo>
                <a:lnTo>
                  <a:pt x="640556" y="297656"/>
                </a:lnTo>
                <a:lnTo>
                  <a:pt x="364331" y="340518"/>
                </a:lnTo>
                <a:lnTo>
                  <a:pt x="240506" y="361950"/>
                </a:lnTo>
                <a:lnTo>
                  <a:pt x="214312" y="361950"/>
                </a:lnTo>
                <a:lnTo>
                  <a:pt x="173831" y="357187"/>
                </a:lnTo>
                <a:lnTo>
                  <a:pt x="138112" y="350043"/>
                </a:lnTo>
                <a:lnTo>
                  <a:pt x="85725" y="335756"/>
                </a:lnTo>
                <a:lnTo>
                  <a:pt x="0" y="300037"/>
                </a:lnTo>
                <a:lnTo>
                  <a:pt x="4762" y="207168"/>
                </a:lnTo>
                <a:lnTo>
                  <a:pt x="178594" y="207168"/>
                </a:lnTo>
                <a:lnTo>
                  <a:pt x="257175" y="204787"/>
                </a:lnTo>
                <a:lnTo>
                  <a:pt x="369094" y="188118"/>
                </a:lnTo>
                <a:lnTo>
                  <a:pt x="735806" y="1309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F49AD08-C0DA-1847-947C-51CBADC470B8}"/>
              </a:ext>
            </a:extLst>
          </p:cNvPr>
          <p:cNvSpPr/>
          <p:nvPr/>
        </p:nvSpPr>
        <p:spPr>
          <a:xfrm>
            <a:off x="3857625" y="4000500"/>
            <a:ext cx="1681163" cy="411163"/>
          </a:xfrm>
          <a:custGeom>
            <a:avLst/>
            <a:gdLst>
              <a:gd name="connsiteX0" fmla="*/ 483394 w 1681163"/>
              <a:gd name="connsiteY0" fmla="*/ 188119 h 411956"/>
              <a:gd name="connsiteX1" fmla="*/ 923925 w 1681163"/>
              <a:gd name="connsiteY1" fmla="*/ 119063 h 411956"/>
              <a:gd name="connsiteX2" fmla="*/ 1297781 w 1681163"/>
              <a:gd name="connsiteY2" fmla="*/ 59531 h 411956"/>
              <a:gd name="connsiteX3" fmla="*/ 1681163 w 1681163"/>
              <a:gd name="connsiteY3" fmla="*/ 0 h 411956"/>
              <a:gd name="connsiteX4" fmla="*/ 1674019 w 1681163"/>
              <a:gd name="connsiteY4" fmla="*/ 154781 h 411956"/>
              <a:gd name="connsiteX5" fmla="*/ 1369219 w 1681163"/>
              <a:gd name="connsiteY5" fmla="*/ 197644 h 411956"/>
              <a:gd name="connsiteX6" fmla="*/ 1123950 w 1681163"/>
              <a:gd name="connsiteY6" fmla="*/ 238125 h 411956"/>
              <a:gd name="connsiteX7" fmla="*/ 842963 w 1681163"/>
              <a:gd name="connsiteY7" fmla="*/ 288131 h 411956"/>
              <a:gd name="connsiteX8" fmla="*/ 559594 w 1681163"/>
              <a:gd name="connsiteY8" fmla="*/ 340519 h 411956"/>
              <a:gd name="connsiteX9" fmla="*/ 342900 w 1681163"/>
              <a:gd name="connsiteY9" fmla="*/ 385763 h 411956"/>
              <a:gd name="connsiteX10" fmla="*/ 211931 w 1681163"/>
              <a:gd name="connsiteY10" fmla="*/ 411956 h 411956"/>
              <a:gd name="connsiteX11" fmla="*/ 180975 w 1681163"/>
              <a:gd name="connsiteY11" fmla="*/ 411956 h 411956"/>
              <a:gd name="connsiteX12" fmla="*/ 126206 w 1681163"/>
              <a:gd name="connsiteY12" fmla="*/ 404813 h 411956"/>
              <a:gd name="connsiteX13" fmla="*/ 80963 w 1681163"/>
              <a:gd name="connsiteY13" fmla="*/ 392906 h 411956"/>
              <a:gd name="connsiteX14" fmla="*/ 0 w 1681163"/>
              <a:gd name="connsiteY14" fmla="*/ 361950 h 411956"/>
              <a:gd name="connsiteX15" fmla="*/ 35719 w 1681163"/>
              <a:gd name="connsiteY15" fmla="*/ 235744 h 411956"/>
              <a:gd name="connsiteX16" fmla="*/ 171450 w 1681163"/>
              <a:gd name="connsiteY16" fmla="*/ 230981 h 411956"/>
              <a:gd name="connsiteX17" fmla="*/ 257175 w 1681163"/>
              <a:gd name="connsiteY17" fmla="*/ 221456 h 411956"/>
              <a:gd name="connsiteX18" fmla="*/ 381000 w 1681163"/>
              <a:gd name="connsiteY18" fmla="*/ 202406 h 411956"/>
              <a:gd name="connsiteX19" fmla="*/ 483394 w 1681163"/>
              <a:gd name="connsiteY19" fmla="*/ 188119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81163" h="411956">
                <a:moveTo>
                  <a:pt x="483394" y="188119"/>
                </a:moveTo>
                <a:lnTo>
                  <a:pt x="923925" y="119063"/>
                </a:lnTo>
                <a:lnTo>
                  <a:pt x="1297781" y="59531"/>
                </a:lnTo>
                <a:lnTo>
                  <a:pt x="1681163" y="0"/>
                </a:lnTo>
                <a:lnTo>
                  <a:pt x="1674019" y="154781"/>
                </a:lnTo>
                <a:lnTo>
                  <a:pt x="1369219" y="197644"/>
                </a:lnTo>
                <a:lnTo>
                  <a:pt x="1123950" y="238125"/>
                </a:lnTo>
                <a:lnTo>
                  <a:pt x="842963" y="288131"/>
                </a:lnTo>
                <a:lnTo>
                  <a:pt x="559594" y="340519"/>
                </a:lnTo>
                <a:lnTo>
                  <a:pt x="342900" y="385763"/>
                </a:lnTo>
                <a:lnTo>
                  <a:pt x="211931" y="411956"/>
                </a:lnTo>
                <a:lnTo>
                  <a:pt x="180975" y="411956"/>
                </a:lnTo>
                <a:lnTo>
                  <a:pt x="126206" y="404813"/>
                </a:lnTo>
                <a:lnTo>
                  <a:pt x="80963" y="392906"/>
                </a:lnTo>
                <a:lnTo>
                  <a:pt x="0" y="361950"/>
                </a:lnTo>
                <a:lnTo>
                  <a:pt x="35719" y="235744"/>
                </a:lnTo>
                <a:lnTo>
                  <a:pt x="171450" y="230981"/>
                </a:lnTo>
                <a:lnTo>
                  <a:pt x="257175" y="221456"/>
                </a:lnTo>
                <a:lnTo>
                  <a:pt x="381000" y="202406"/>
                </a:lnTo>
                <a:lnTo>
                  <a:pt x="483394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E64DFF6-1C4F-084D-BD72-56C2E28DC3DC}"/>
              </a:ext>
            </a:extLst>
          </p:cNvPr>
          <p:cNvSpPr/>
          <p:nvPr/>
        </p:nvSpPr>
        <p:spPr>
          <a:xfrm>
            <a:off x="2970213" y="2963863"/>
            <a:ext cx="1085850" cy="2611437"/>
          </a:xfrm>
          <a:custGeom>
            <a:avLst/>
            <a:gdLst>
              <a:gd name="connsiteX0" fmla="*/ 1080964 w 1084363"/>
              <a:gd name="connsiteY0" fmla="*/ 424907 h 2610629"/>
              <a:gd name="connsiteX1" fmla="*/ 1080964 w 1084363"/>
              <a:gd name="connsiteY1" fmla="*/ 254944 h 2610629"/>
              <a:gd name="connsiteX2" fmla="*/ 1074165 w 1084363"/>
              <a:gd name="connsiteY2" fmla="*/ 112175 h 2610629"/>
              <a:gd name="connsiteX3" fmla="*/ 968788 w 1084363"/>
              <a:gd name="connsiteY3" fmla="*/ 78183 h 2610629"/>
              <a:gd name="connsiteX4" fmla="*/ 860012 w 1084363"/>
              <a:gd name="connsiteY4" fmla="*/ 47589 h 2610629"/>
              <a:gd name="connsiteX5" fmla="*/ 751236 w 1084363"/>
              <a:gd name="connsiteY5" fmla="*/ 16996 h 2610629"/>
              <a:gd name="connsiteX6" fmla="*/ 693449 w 1084363"/>
              <a:gd name="connsiteY6" fmla="*/ 3399 h 2610629"/>
              <a:gd name="connsiteX7" fmla="*/ 679851 w 1084363"/>
              <a:gd name="connsiteY7" fmla="*/ 0 h 2610629"/>
              <a:gd name="connsiteX8" fmla="*/ 666254 w 1084363"/>
              <a:gd name="connsiteY8" fmla="*/ 10197 h 2610629"/>
              <a:gd name="connsiteX9" fmla="*/ 666254 w 1084363"/>
              <a:gd name="connsiteY9" fmla="*/ 33992 h 2610629"/>
              <a:gd name="connsiteX10" fmla="*/ 676452 w 1084363"/>
              <a:gd name="connsiteY10" fmla="*/ 54388 h 2610629"/>
              <a:gd name="connsiteX11" fmla="*/ 696848 w 1084363"/>
              <a:gd name="connsiteY11" fmla="*/ 71384 h 2610629"/>
              <a:gd name="connsiteX12" fmla="*/ 727441 w 1084363"/>
              <a:gd name="connsiteY12" fmla="*/ 84981 h 2610629"/>
              <a:gd name="connsiteX13" fmla="*/ 754635 w 1084363"/>
              <a:gd name="connsiteY13" fmla="*/ 112175 h 2610629"/>
              <a:gd name="connsiteX14" fmla="*/ 792027 w 1084363"/>
              <a:gd name="connsiteY14" fmla="*/ 169962 h 2610629"/>
              <a:gd name="connsiteX15" fmla="*/ 815822 w 1084363"/>
              <a:gd name="connsiteY15" fmla="*/ 224351 h 2610629"/>
              <a:gd name="connsiteX16" fmla="*/ 822620 w 1084363"/>
              <a:gd name="connsiteY16" fmla="*/ 265142 h 2610629"/>
              <a:gd name="connsiteX17" fmla="*/ 829419 w 1084363"/>
              <a:gd name="connsiteY17" fmla="*/ 329728 h 2610629"/>
              <a:gd name="connsiteX18" fmla="*/ 832818 w 1084363"/>
              <a:gd name="connsiteY18" fmla="*/ 418108 h 2610629"/>
              <a:gd name="connsiteX19" fmla="*/ 836217 w 1084363"/>
              <a:gd name="connsiteY19" fmla="*/ 526884 h 2610629"/>
              <a:gd name="connsiteX20" fmla="*/ 836217 w 1084363"/>
              <a:gd name="connsiteY20" fmla="*/ 622064 h 2610629"/>
              <a:gd name="connsiteX21" fmla="*/ 826020 w 1084363"/>
              <a:gd name="connsiteY21" fmla="*/ 802224 h 2610629"/>
              <a:gd name="connsiteX22" fmla="*/ 812422 w 1084363"/>
              <a:gd name="connsiteY22" fmla="*/ 938194 h 2610629"/>
              <a:gd name="connsiteX23" fmla="*/ 792027 w 1084363"/>
              <a:gd name="connsiteY23" fmla="*/ 1104758 h 2610629"/>
              <a:gd name="connsiteX24" fmla="*/ 768232 w 1084363"/>
              <a:gd name="connsiteY24" fmla="*/ 1247527 h 2610629"/>
              <a:gd name="connsiteX25" fmla="*/ 727441 w 1084363"/>
              <a:gd name="connsiteY25" fmla="*/ 1437885 h 2610629"/>
              <a:gd name="connsiteX26" fmla="*/ 662855 w 1084363"/>
              <a:gd name="connsiteY26" fmla="*/ 1641841 h 2610629"/>
              <a:gd name="connsiteX27" fmla="*/ 588072 w 1084363"/>
              <a:gd name="connsiteY27" fmla="*/ 1794807 h 2610629"/>
              <a:gd name="connsiteX28" fmla="*/ 516687 w 1084363"/>
              <a:gd name="connsiteY28" fmla="*/ 1927378 h 2610629"/>
              <a:gd name="connsiteX29" fmla="*/ 452101 w 1084363"/>
              <a:gd name="connsiteY29" fmla="*/ 2029356 h 2610629"/>
              <a:gd name="connsiteX30" fmla="*/ 384116 w 1084363"/>
              <a:gd name="connsiteY30" fmla="*/ 2127934 h 2610629"/>
              <a:gd name="connsiteX31" fmla="*/ 285538 w 1084363"/>
              <a:gd name="connsiteY31" fmla="*/ 2257106 h 2610629"/>
              <a:gd name="connsiteX32" fmla="*/ 176762 w 1084363"/>
              <a:gd name="connsiteY32" fmla="*/ 2386278 h 2610629"/>
              <a:gd name="connsiteX33" fmla="*/ 71385 w 1084363"/>
              <a:gd name="connsiteY33" fmla="*/ 2501852 h 2610629"/>
              <a:gd name="connsiteX34" fmla="*/ 3399 w 1084363"/>
              <a:gd name="connsiteY34" fmla="*/ 2576636 h 2610629"/>
              <a:gd name="connsiteX35" fmla="*/ 0 w 1084363"/>
              <a:gd name="connsiteY35" fmla="*/ 2590233 h 2610629"/>
              <a:gd name="connsiteX36" fmla="*/ 6799 w 1084363"/>
              <a:gd name="connsiteY36" fmla="*/ 2607229 h 2610629"/>
              <a:gd name="connsiteX37" fmla="*/ 30593 w 1084363"/>
              <a:gd name="connsiteY37" fmla="*/ 2610629 h 2610629"/>
              <a:gd name="connsiteX38" fmla="*/ 57788 w 1084363"/>
              <a:gd name="connsiteY38" fmla="*/ 2593632 h 2610629"/>
              <a:gd name="connsiteX39" fmla="*/ 135970 w 1084363"/>
              <a:gd name="connsiteY39" fmla="*/ 2539244 h 2610629"/>
              <a:gd name="connsiteX40" fmla="*/ 220952 w 1084363"/>
              <a:gd name="connsiteY40" fmla="*/ 2478058 h 2610629"/>
              <a:gd name="connsiteX41" fmla="*/ 326329 w 1084363"/>
              <a:gd name="connsiteY41" fmla="*/ 2393076 h 2610629"/>
              <a:gd name="connsiteX42" fmla="*/ 452101 w 1084363"/>
              <a:gd name="connsiteY42" fmla="*/ 2270703 h 2610629"/>
              <a:gd name="connsiteX43" fmla="*/ 547280 w 1084363"/>
              <a:gd name="connsiteY43" fmla="*/ 2168725 h 2610629"/>
              <a:gd name="connsiteX44" fmla="*/ 635661 w 1084363"/>
              <a:gd name="connsiteY44" fmla="*/ 2056550 h 2610629"/>
              <a:gd name="connsiteX45" fmla="*/ 720643 w 1084363"/>
              <a:gd name="connsiteY45" fmla="*/ 1940975 h 2610629"/>
              <a:gd name="connsiteX46" fmla="*/ 819221 w 1084363"/>
              <a:gd name="connsiteY46" fmla="*/ 1777811 h 2610629"/>
              <a:gd name="connsiteX47" fmla="*/ 894005 w 1084363"/>
              <a:gd name="connsiteY47" fmla="*/ 1621445 h 2610629"/>
              <a:gd name="connsiteX48" fmla="*/ 958591 w 1084363"/>
              <a:gd name="connsiteY48" fmla="*/ 1458281 h 2610629"/>
              <a:gd name="connsiteX49" fmla="*/ 978986 w 1084363"/>
              <a:gd name="connsiteY49" fmla="*/ 1400493 h 2610629"/>
              <a:gd name="connsiteX50" fmla="*/ 1023176 w 1084363"/>
              <a:gd name="connsiteY50" fmla="*/ 1244128 h 2610629"/>
              <a:gd name="connsiteX51" fmla="*/ 1053770 w 1084363"/>
              <a:gd name="connsiteY51" fmla="*/ 1087762 h 2610629"/>
              <a:gd name="connsiteX52" fmla="*/ 1070766 w 1084363"/>
              <a:gd name="connsiteY52" fmla="*/ 944993 h 2610629"/>
              <a:gd name="connsiteX53" fmla="*/ 1084363 w 1084363"/>
              <a:gd name="connsiteY53" fmla="*/ 775030 h 2610629"/>
              <a:gd name="connsiteX54" fmla="*/ 1080964 w 1084363"/>
              <a:gd name="connsiteY54" fmla="*/ 669653 h 2610629"/>
              <a:gd name="connsiteX55" fmla="*/ 1080964 w 1084363"/>
              <a:gd name="connsiteY55" fmla="*/ 424907 h 2610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084363" h="2610629">
                <a:moveTo>
                  <a:pt x="1080964" y="424907"/>
                </a:moveTo>
                <a:lnTo>
                  <a:pt x="1080964" y="254944"/>
                </a:lnTo>
                <a:lnTo>
                  <a:pt x="1074165" y="112175"/>
                </a:lnTo>
                <a:lnTo>
                  <a:pt x="968788" y="78183"/>
                </a:lnTo>
                <a:lnTo>
                  <a:pt x="860012" y="47589"/>
                </a:lnTo>
                <a:lnTo>
                  <a:pt x="751236" y="16996"/>
                </a:lnTo>
                <a:lnTo>
                  <a:pt x="693449" y="3399"/>
                </a:lnTo>
                <a:lnTo>
                  <a:pt x="679851" y="0"/>
                </a:lnTo>
                <a:lnTo>
                  <a:pt x="666254" y="10197"/>
                </a:lnTo>
                <a:lnTo>
                  <a:pt x="666254" y="33992"/>
                </a:lnTo>
                <a:lnTo>
                  <a:pt x="676452" y="54388"/>
                </a:lnTo>
                <a:lnTo>
                  <a:pt x="696848" y="71384"/>
                </a:lnTo>
                <a:lnTo>
                  <a:pt x="727441" y="84981"/>
                </a:lnTo>
                <a:lnTo>
                  <a:pt x="754635" y="112175"/>
                </a:lnTo>
                <a:lnTo>
                  <a:pt x="792027" y="169962"/>
                </a:lnTo>
                <a:lnTo>
                  <a:pt x="815822" y="224351"/>
                </a:lnTo>
                <a:lnTo>
                  <a:pt x="822620" y="265142"/>
                </a:lnTo>
                <a:lnTo>
                  <a:pt x="829419" y="329728"/>
                </a:lnTo>
                <a:lnTo>
                  <a:pt x="832818" y="418108"/>
                </a:lnTo>
                <a:lnTo>
                  <a:pt x="836217" y="526884"/>
                </a:lnTo>
                <a:lnTo>
                  <a:pt x="836217" y="622064"/>
                </a:lnTo>
                <a:lnTo>
                  <a:pt x="826020" y="802224"/>
                </a:lnTo>
                <a:lnTo>
                  <a:pt x="812422" y="938194"/>
                </a:lnTo>
                <a:lnTo>
                  <a:pt x="792027" y="1104758"/>
                </a:lnTo>
                <a:lnTo>
                  <a:pt x="768232" y="1247527"/>
                </a:lnTo>
                <a:lnTo>
                  <a:pt x="727441" y="1437885"/>
                </a:lnTo>
                <a:lnTo>
                  <a:pt x="662855" y="1641841"/>
                </a:lnTo>
                <a:lnTo>
                  <a:pt x="588072" y="1794807"/>
                </a:lnTo>
                <a:lnTo>
                  <a:pt x="516687" y="1927378"/>
                </a:lnTo>
                <a:lnTo>
                  <a:pt x="452101" y="2029356"/>
                </a:lnTo>
                <a:lnTo>
                  <a:pt x="384116" y="2127934"/>
                </a:lnTo>
                <a:lnTo>
                  <a:pt x="285538" y="2257106"/>
                </a:lnTo>
                <a:lnTo>
                  <a:pt x="176762" y="2386278"/>
                </a:lnTo>
                <a:lnTo>
                  <a:pt x="71385" y="2501852"/>
                </a:lnTo>
                <a:lnTo>
                  <a:pt x="3399" y="2576636"/>
                </a:lnTo>
                <a:lnTo>
                  <a:pt x="0" y="2590233"/>
                </a:lnTo>
                <a:lnTo>
                  <a:pt x="6799" y="2607229"/>
                </a:lnTo>
                <a:lnTo>
                  <a:pt x="30593" y="2610629"/>
                </a:lnTo>
                <a:lnTo>
                  <a:pt x="57788" y="2593632"/>
                </a:lnTo>
                <a:lnTo>
                  <a:pt x="135970" y="2539244"/>
                </a:lnTo>
                <a:lnTo>
                  <a:pt x="220952" y="2478058"/>
                </a:lnTo>
                <a:lnTo>
                  <a:pt x="326329" y="2393076"/>
                </a:lnTo>
                <a:lnTo>
                  <a:pt x="452101" y="2270703"/>
                </a:lnTo>
                <a:lnTo>
                  <a:pt x="547280" y="2168725"/>
                </a:lnTo>
                <a:lnTo>
                  <a:pt x="635661" y="2056550"/>
                </a:lnTo>
                <a:lnTo>
                  <a:pt x="720643" y="1940975"/>
                </a:lnTo>
                <a:lnTo>
                  <a:pt x="819221" y="1777811"/>
                </a:lnTo>
                <a:lnTo>
                  <a:pt x="894005" y="1621445"/>
                </a:lnTo>
                <a:lnTo>
                  <a:pt x="958591" y="1458281"/>
                </a:lnTo>
                <a:lnTo>
                  <a:pt x="978986" y="1400493"/>
                </a:lnTo>
                <a:lnTo>
                  <a:pt x="1023176" y="1244128"/>
                </a:lnTo>
                <a:lnTo>
                  <a:pt x="1053770" y="1087762"/>
                </a:lnTo>
                <a:lnTo>
                  <a:pt x="1070766" y="944993"/>
                </a:lnTo>
                <a:lnTo>
                  <a:pt x="1084363" y="775030"/>
                </a:lnTo>
                <a:lnTo>
                  <a:pt x="1080964" y="669653"/>
                </a:lnTo>
                <a:lnTo>
                  <a:pt x="1080964" y="424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D2EEDA4-3D8D-D442-86B4-079449F07EC1}"/>
              </a:ext>
            </a:extLst>
          </p:cNvPr>
          <p:cNvSpPr/>
          <p:nvPr/>
        </p:nvSpPr>
        <p:spPr>
          <a:xfrm>
            <a:off x="3821113" y="4859338"/>
            <a:ext cx="590550" cy="1206500"/>
          </a:xfrm>
          <a:custGeom>
            <a:avLst/>
            <a:gdLst>
              <a:gd name="connsiteX0" fmla="*/ 485775 w 590550"/>
              <a:gd name="connsiteY0" fmla="*/ 481013 h 1204913"/>
              <a:gd name="connsiteX1" fmla="*/ 459582 w 590550"/>
              <a:gd name="connsiteY1" fmla="*/ 357188 h 1204913"/>
              <a:gd name="connsiteX2" fmla="*/ 426244 w 590550"/>
              <a:gd name="connsiteY2" fmla="*/ 219075 h 1204913"/>
              <a:gd name="connsiteX3" fmla="*/ 383382 w 590550"/>
              <a:gd name="connsiteY3" fmla="*/ 107157 h 1204913"/>
              <a:gd name="connsiteX4" fmla="*/ 350044 w 590550"/>
              <a:gd name="connsiteY4" fmla="*/ 90488 h 1204913"/>
              <a:gd name="connsiteX5" fmla="*/ 295275 w 590550"/>
              <a:gd name="connsiteY5" fmla="*/ 64294 h 1204913"/>
              <a:gd name="connsiteX6" fmla="*/ 235744 w 590550"/>
              <a:gd name="connsiteY6" fmla="*/ 42863 h 1204913"/>
              <a:gd name="connsiteX7" fmla="*/ 176213 w 590550"/>
              <a:gd name="connsiteY7" fmla="*/ 23813 h 1204913"/>
              <a:gd name="connsiteX8" fmla="*/ 119063 w 590550"/>
              <a:gd name="connsiteY8" fmla="*/ 11907 h 1204913"/>
              <a:gd name="connsiteX9" fmla="*/ 66675 w 590550"/>
              <a:gd name="connsiteY9" fmla="*/ 2382 h 1204913"/>
              <a:gd name="connsiteX10" fmla="*/ 30957 w 590550"/>
              <a:gd name="connsiteY10" fmla="*/ 0 h 1204913"/>
              <a:gd name="connsiteX11" fmla="*/ 14288 w 590550"/>
              <a:gd name="connsiteY11" fmla="*/ 0 h 1204913"/>
              <a:gd name="connsiteX12" fmla="*/ 2382 w 590550"/>
              <a:gd name="connsiteY12" fmla="*/ 9525 h 1204913"/>
              <a:gd name="connsiteX13" fmla="*/ 0 w 590550"/>
              <a:gd name="connsiteY13" fmla="*/ 26194 h 1204913"/>
              <a:gd name="connsiteX14" fmla="*/ 7144 w 590550"/>
              <a:gd name="connsiteY14" fmla="*/ 38100 h 1204913"/>
              <a:gd name="connsiteX15" fmla="*/ 33338 w 590550"/>
              <a:gd name="connsiteY15" fmla="*/ 66675 h 1204913"/>
              <a:gd name="connsiteX16" fmla="*/ 73819 w 590550"/>
              <a:gd name="connsiteY16" fmla="*/ 109538 h 1204913"/>
              <a:gd name="connsiteX17" fmla="*/ 123825 w 590550"/>
              <a:gd name="connsiteY17" fmla="*/ 169069 h 1204913"/>
              <a:gd name="connsiteX18" fmla="*/ 161925 w 590550"/>
              <a:gd name="connsiteY18" fmla="*/ 219075 h 1204913"/>
              <a:gd name="connsiteX19" fmla="*/ 192882 w 590550"/>
              <a:gd name="connsiteY19" fmla="*/ 271463 h 1204913"/>
              <a:gd name="connsiteX20" fmla="*/ 216694 w 590550"/>
              <a:gd name="connsiteY20" fmla="*/ 328613 h 1204913"/>
              <a:gd name="connsiteX21" fmla="*/ 242888 w 590550"/>
              <a:gd name="connsiteY21" fmla="*/ 428625 h 1204913"/>
              <a:gd name="connsiteX22" fmla="*/ 257175 w 590550"/>
              <a:gd name="connsiteY22" fmla="*/ 507207 h 1204913"/>
              <a:gd name="connsiteX23" fmla="*/ 273844 w 590550"/>
              <a:gd name="connsiteY23" fmla="*/ 607219 h 1204913"/>
              <a:gd name="connsiteX24" fmla="*/ 292894 w 590550"/>
              <a:gd name="connsiteY24" fmla="*/ 759619 h 1204913"/>
              <a:gd name="connsiteX25" fmla="*/ 302419 w 590550"/>
              <a:gd name="connsiteY25" fmla="*/ 828675 h 1204913"/>
              <a:gd name="connsiteX26" fmla="*/ 316707 w 590550"/>
              <a:gd name="connsiteY26" fmla="*/ 900113 h 1204913"/>
              <a:gd name="connsiteX27" fmla="*/ 335757 w 590550"/>
              <a:gd name="connsiteY27" fmla="*/ 969169 h 1204913"/>
              <a:gd name="connsiteX28" fmla="*/ 354807 w 590550"/>
              <a:gd name="connsiteY28" fmla="*/ 1021557 h 1204913"/>
              <a:gd name="connsiteX29" fmla="*/ 376238 w 590550"/>
              <a:gd name="connsiteY29" fmla="*/ 1073944 h 1204913"/>
              <a:gd name="connsiteX30" fmla="*/ 395288 w 590550"/>
              <a:gd name="connsiteY30" fmla="*/ 1109663 h 1204913"/>
              <a:gd name="connsiteX31" fmla="*/ 419100 w 590550"/>
              <a:gd name="connsiteY31" fmla="*/ 1145382 h 1204913"/>
              <a:gd name="connsiteX32" fmla="*/ 440532 w 590550"/>
              <a:gd name="connsiteY32" fmla="*/ 1166813 h 1204913"/>
              <a:gd name="connsiteX33" fmla="*/ 459582 w 590550"/>
              <a:gd name="connsiteY33" fmla="*/ 1183482 h 1204913"/>
              <a:gd name="connsiteX34" fmla="*/ 478632 w 590550"/>
              <a:gd name="connsiteY34" fmla="*/ 1195388 h 1204913"/>
              <a:gd name="connsiteX35" fmla="*/ 500063 w 590550"/>
              <a:gd name="connsiteY35" fmla="*/ 1202532 h 1204913"/>
              <a:gd name="connsiteX36" fmla="*/ 514350 w 590550"/>
              <a:gd name="connsiteY36" fmla="*/ 1204913 h 1204913"/>
              <a:gd name="connsiteX37" fmla="*/ 531019 w 590550"/>
              <a:gd name="connsiteY37" fmla="*/ 1202532 h 1204913"/>
              <a:gd name="connsiteX38" fmla="*/ 552450 w 590550"/>
              <a:gd name="connsiteY38" fmla="*/ 1193007 h 1204913"/>
              <a:gd name="connsiteX39" fmla="*/ 564357 w 590550"/>
              <a:gd name="connsiteY39" fmla="*/ 1178719 h 1204913"/>
              <a:gd name="connsiteX40" fmla="*/ 576263 w 590550"/>
              <a:gd name="connsiteY40" fmla="*/ 1150144 h 1204913"/>
              <a:gd name="connsiteX41" fmla="*/ 583407 w 590550"/>
              <a:gd name="connsiteY41" fmla="*/ 1104900 h 1204913"/>
              <a:gd name="connsiteX42" fmla="*/ 588169 w 590550"/>
              <a:gd name="connsiteY42" fmla="*/ 1038225 h 1204913"/>
              <a:gd name="connsiteX43" fmla="*/ 590550 w 590550"/>
              <a:gd name="connsiteY43" fmla="*/ 1004888 h 1204913"/>
              <a:gd name="connsiteX44" fmla="*/ 561975 w 590550"/>
              <a:gd name="connsiteY44" fmla="*/ 842963 h 1204913"/>
              <a:gd name="connsiteX45" fmla="*/ 485775 w 590550"/>
              <a:gd name="connsiteY45" fmla="*/ 481013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550" h="1204913">
                <a:moveTo>
                  <a:pt x="485775" y="481013"/>
                </a:moveTo>
                <a:lnTo>
                  <a:pt x="459582" y="357188"/>
                </a:lnTo>
                <a:lnTo>
                  <a:pt x="426244" y="219075"/>
                </a:lnTo>
                <a:lnTo>
                  <a:pt x="383382" y="107157"/>
                </a:lnTo>
                <a:lnTo>
                  <a:pt x="350044" y="90488"/>
                </a:lnTo>
                <a:lnTo>
                  <a:pt x="295275" y="64294"/>
                </a:lnTo>
                <a:lnTo>
                  <a:pt x="235744" y="42863"/>
                </a:lnTo>
                <a:lnTo>
                  <a:pt x="176213" y="23813"/>
                </a:lnTo>
                <a:lnTo>
                  <a:pt x="119063" y="11907"/>
                </a:lnTo>
                <a:lnTo>
                  <a:pt x="66675" y="2382"/>
                </a:lnTo>
                <a:lnTo>
                  <a:pt x="30957" y="0"/>
                </a:lnTo>
                <a:lnTo>
                  <a:pt x="14288" y="0"/>
                </a:lnTo>
                <a:lnTo>
                  <a:pt x="2382" y="9525"/>
                </a:lnTo>
                <a:lnTo>
                  <a:pt x="0" y="26194"/>
                </a:lnTo>
                <a:lnTo>
                  <a:pt x="7144" y="38100"/>
                </a:lnTo>
                <a:lnTo>
                  <a:pt x="33338" y="66675"/>
                </a:lnTo>
                <a:lnTo>
                  <a:pt x="73819" y="109538"/>
                </a:lnTo>
                <a:lnTo>
                  <a:pt x="123825" y="169069"/>
                </a:lnTo>
                <a:lnTo>
                  <a:pt x="161925" y="219075"/>
                </a:lnTo>
                <a:lnTo>
                  <a:pt x="192882" y="271463"/>
                </a:lnTo>
                <a:lnTo>
                  <a:pt x="216694" y="328613"/>
                </a:lnTo>
                <a:lnTo>
                  <a:pt x="242888" y="428625"/>
                </a:lnTo>
                <a:lnTo>
                  <a:pt x="257175" y="507207"/>
                </a:lnTo>
                <a:lnTo>
                  <a:pt x="273844" y="607219"/>
                </a:lnTo>
                <a:lnTo>
                  <a:pt x="292894" y="759619"/>
                </a:lnTo>
                <a:lnTo>
                  <a:pt x="302419" y="828675"/>
                </a:lnTo>
                <a:lnTo>
                  <a:pt x="316707" y="900113"/>
                </a:lnTo>
                <a:lnTo>
                  <a:pt x="335757" y="969169"/>
                </a:lnTo>
                <a:lnTo>
                  <a:pt x="354807" y="1021557"/>
                </a:lnTo>
                <a:lnTo>
                  <a:pt x="376238" y="1073944"/>
                </a:lnTo>
                <a:lnTo>
                  <a:pt x="395288" y="1109663"/>
                </a:lnTo>
                <a:lnTo>
                  <a:pt x="419100" y="1145382"/>
                </a:lnTo>
                <a:lnTo>
                  <a:pt x="440532" y="1166813"/>
                </a:lnTo>
                <a:lnTo>
                  <a:pt x="459582" y="1183482"/>
                </a:lnTo>
                <a:lnTo>
                  <a:pt x="478632" y="1195388"/>
                </a:lnTo>
                <a:lnTo>
                  <a:pt x="500063" y="1202532"/>
                </a:lnTo>
                <a:lnTo>
                  <a:pt x="514350" y="1204913"/>
                </a:lnTo>
                <a:lnTo>
                  <a:pt x="531019" y="1202532"/>
                </a:lnTo>
                <a:lnTo>
                  <a:pt x="552450" y="1193007"/>
                </a:lnTo>
                <a:lnTo>
                  <a:pt x="564357" y="1178719"/>
                </a:lnTo>
                <a:lnTo>
                  <a:pt x="576263" y="1150144"/>
                </a:lnTo>
                <a:lnTo>
                  <a:pt x="583407" y="1104900"/>
                </a:lnTo>
                <a:lnTo>
                  <a:pt x="588169" y="1038225"/>
                </a:lnTo>
                <a:lnTo>
                  <a:pt x="590550" y="1004888"/>
                </a:lnTo>
                <a:lnTo>
                  <a:pt x="561975" y="842963"/>
                </a:lnTo>
                <a:lnTo>
                  <a:pt x="485775" y="481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C512DC92-E742-CA45-B877-4E6078EBF516}"/>
              </a:ext>
            </a:extLst>
          </p:cNvPr>
          <p:cNvSpPr/>
          <p:nvPr/>
        </p:nvSpPr>
        <p:spPr>
          <a:xfrm>
            <a:off x="4148138" y="4724400"/>
            <a:ext cx="2051050" cy="1055688"/>
          </a:xfrm>
          <a:custGeom>
            <a:avLst/>
            <a:gdLst>
              <a:gd name="connsiteX0" fmla="*/ 640556 w 2050256"/>
              <a:gd name="connsiteY0" fmla="*/ 314325 h 1054894"/>
              <a:gd name="connsiteX1" fmla="*/ 381000 w 2050256"/>
              <a:gd name="connsiteY1" fmla="*/ 345281 h 1054894"/>
              <a:gd name="connsiteX2" fmla="*/ 45243 w 2050256"/>
              <a:gd name="connsiteY2" fmla="*/ 390525 h 1054894"/>
              <a:gd name="connsiteX3" fmla="*/ 0 w 2050256"/>
              <a:gd name="connsiteY3" fmla="*/ 252413 h 1054894"/>
              <a:gd name="connsiteX4" fmla="*/ 226218 w 2050256"/>
              <a:gd name="connsiteY4" fmla="*/ 233363 h 1054894"/>
              <a:gd name="connsiteX5" fmla="*/ 419100 w 2050256"/>
              <a:gd name="connsiteY5" fmla="*/ 211931 h 1054894"/>
              <a:gd name="connsiteX6" fmla="*/ 633412 w 2050256"/>
              <a:gd name="connsiteY6" fmla="*/ 185738 h 1054894"/>
              <a:gd name="connsiteX7" fmla="*/ 888206 w 2050256"/>
              <a:gd name="connsiteY7" fmla="*/ 152400 h 1054894"/>
              <a:gd name="connsiteX8" fmla="*/ 1154906 w 2050256"/>
              <a:gd name="connsiteY8" fmla="*/ 116681 h 1054894"/>
              <a:gd name="connsiteX9" fmla="*/ 1359693 w 2050256"/>
              <a:gd name="connsiteY9" fmla="*/ 90488 h 1054894"/>
              <a:gd name="connsiteX10" fmla="*/ 1476375 w 2050256"/>
              <a:gd name="connsiteY10" fmla="*/ 76200 h 1054894"/>
              <a:gd name="connsiteX11" fmla="*/ 1528762 w 2050256"/>
              <a:gd name="connsiteY11" fmla="*/ 69056 h 1054894"/>
              <a:gd name="connsiteX12" fmla="*/ 1562100 w 2050256"/>
              <a:gd name="connsiteY12" fmla="*/ 59531 h 1054894"/>
              <a:gd name="connsiteX13" fmla="*/ 1626393 w 2050256"/>
              <a:gd name="connsiteY13" fmla="*/ 38100 h 1054894"/>
              <a:gd name="connsiteX14" fmla="*/ 1681162 w 2050256"/>
              <a:gd name="connsiteY14" fmla="*/ 14288 h 1054894"/>
              <a:gd name="connsiteX15" fmla="*/ 1709737 w 2050256"/>
              <a:gd name="connsiteY15" fmla="*/ 0 h 1054894"/>
              <a:gd name="connsiteX16" fmla="*/ 1724025 w 2050256"/>
              <a:gd name="connsiteY16" fmla="*/ 4763 h 1054894"/>
              <a:gd name="connsiteX17" fmla="*/ 1774031 w 2050256"/>
              <a:gd name="connsiteY17" fmla="*/ 30956 h 1054894"/>
              <a:gd name="connsiteX18" fmla="*/ 1862137 w 2050256"/>
              <a:gd name="connsiteY18" fmla="*/ 83344 h 1054894"/>
              <a:gd name="connsiteX19" fmla="*/ 1926431 w 2050256"/>
              <a:gd name="connsiteY19" fmla="*/ 123825 h 1054894"/>
              <a:gd name="connsiteX20" fmla="*/ 1974056 w 2050256"/>
              <a:gd name="connsiteY20" fmla="*/ 157163 h 1054894"/>
              <a:gd name="connsiteX21" fmla="*/ 2014537 w 2050256"/>
              <a:gd name="connsiteY21" fmla="*/ 192881 h 1054894"/>
              <a:gd name="connsiteX22" fmla="*/ 2038350 w 2050256"/>
              <a:gd name="connsiteY22" fmla="*/ 219075 h 1054894"/>
              <a:gd name="connsiteX23" fmla="*/ 2047875 w 2050256"/>
              <a:gd name="connsiteY23" fmla="*/ 235744 h 1054894"/>
              <a:gd name="connsiteX24" fmla="*/ 2050256 w 2050256"/>
              <a:gd name="connsiteY24" fmla="*/ 252413 h 1054894"/>
              <a:gd name="connsiteX25" fmla="*/ 2043112 w 2050256"/>
              <a:gd name="connsiteY25" fmla="*/ 295275 h 1054894"/>
              <a:gd name="connsiteX26" fmla="*/ 2021681 w 2050256"/>
              <a:gd name="connsiteY26" fmla="*/ 342900 h 1054894"/>
              <a:gd name="connsiteX27" fmla="*/ 1997868 w 2050256"/>
              <a:gd name="connsiteY27" fmla="*/ 378619 h 1054894"/>
              <a:gd name="connsiteX28" fmla="*/ 1964531 w 2050256"/>
              <a:gd name="connsiteY28" fmla="*/ 411956 h 1054894"/>
              <a:gd name="connsiteX29" fmla="*/ 1945481 w 2050256"/>
              <a:gd name="connsiteY29" fmla="*/ 440531 h 1054894"/>
              <a:gd name="connsiteX30" fmla="*/ 1919287 w 2050256"/>
              <a:gd name="connsiteY30" fmla="*/ 495300 h 1054894"/>
              <a:gd name="connsiteX31" fmla="*/ 1881187 w 2050256"/>
              <a:gd name="connsiteY31" fmla="*/ 609600 h 1054894"/>
              <a:gd name="connsiteX32" fmla="*/ 1847850 w 2050256"/>
              <a:gd name="connsiteY32" fmla="*/ 750094 h 1054894"/>
              <a:gd name="connsiteX33" fmla="*/ 1826418 w 2050256"/>
              <a:gd name="connsiteY33" fmla="*/ 854869 h 1054894"/>
              <a:gd name="connsiteX34" fmla="*/ 1812131 w 2050256"/>
              <a:gd name="connsiteY34" fmla="*/ 909638 h 1054894"/>
              <a:gd name="connsiteX35" fmla="*/ 1785937 w 2050256"/>
              <a:gd name="connsiteY35" fmla="*/ 969169 h 1054894"/>
              <a:gd name="connsiteX36" fmla="*/ 1764506 w 2050256"/>
              <a:gd name="connsiteY36" fmla="*/ 1004888 h 1054894"/>
              <a:gd name="connsiteX37" fmla="*/ 1747837 w 2050256"/>
              <a:gd name="connsiteY37" fmla="*/ 1026319 h 1054894"/>
              <a:gd name="connsiteX38" fmla="*/ 1733550 w 2050256"/>
              <a:gd name="connsiteY38" fmla="*/ 1038225 h 1054894"/>
              <a:gd name="connsiteX39" fmla="*/ 1709737 w 2050256"/>
              <a:gd name="connsiteY39" fmla="*/ 1050131 h 1054894"/>
              <a:gd name="connsiteX40" fmla="*/ 1681162 w 2050256"/>
              <a:gd name="connsiteY40" fmla="*/ 1054894 h 1054894"/>
              <a:gd name="connsiteX41" fmla="*/ 1650206 w 2050256"/>
              <a:gd name="connsiteY41" fmla="*/ 1054894 h 1054894"/>
              <a:gd name="connsiteX42" fmla="*/ 1628775 w 2050256"/>
              <a:gd name="connsiteY42" fmla="*/ 1047750 h 1054894"/>
              <a:gd name="connsiteX43" fmla="*/ 1612106 w 2050256"/>
              <a:gd name="connsiteY43" fmla="*/ 1028700 h 1054894"/>
              <a:gd name="connsiteX44" fmla="*/ 1602581 w 2050256"/>
              <a:gd name="connsiteY44" fmla="*/ 1002506 h 1054894"/>
              <a:gd name="connsiteX45" fmla="*/ 1633537 w 2050256"/>
              <a:gd name="connsiteY45" fmla="*/ 812006 h 1054894"/>
              <a:gd name="connsiteX46" fmla="*/ 1654968 w 2050256"/>
              <a:gd name="connsiteY46" fmla="*/ 692944 h 1054894"/>
              <a:gd name="connsiteX47" fmla="*/ 1674018 w 2050256"/>
              <a:gd name="connsiteY47" fmla="*/ 566738 h 1054894"/>
              <a:gd name="connsiteX48" fmla="*/ 1683543 w 2050256"/>
              <a:gd name="connsiteY48" fmla="*/ 445294 h 1054894"/>
              <a:gd name="connsiteX49" fmla="*/ 1690687 w 2050256"/>
              <a:gd name="connsiteY49" fmla="*/ 295275 h 1054894"/>
              <a:gd name="connsiteX50" fmla="*/ 1693068 w 2050256"/>
              <a:gd name="connsiteY50" fmla="*/ 264319 h 1054894"/>
              <a:gd name="connsiteX51" fmla="*/ 1693068 w 2050256"/>
              <a:gd name="connsiteY51" fmla="*/ 245269 h 1054894"/>
              <a:gd name="connsiteX52" fmla="*/ 1685925 w 2050256"/>
              <a:gd name="connsiteY52" fmla="*/ 228600 h 1054894"/>
              <a:gd name="connsiteX53" fmla="*/ 1671637 w 2050256"/>
              <a:gd name="connsiteY53" fmla="*/ 211931 h 1054894"/>
              <a:gd name="connsiteX54" fmla="*/ 1645443 w 2050256"/>
              <a:gd name="connsiteY54" fmla="*/ 202406 h 1054894"/>
              <a:gd name="connsiteX55" fmla="*/ 1621631 w 2050256"/>
              <a:gd name="connsiteY55" fmla="*/ 202406 h 1054894"/>
              <a:gd name="connsiteX56" fmla="*/ 1531143 w 2050256"/>
              <a:gd name="connsiteY56" fmla="*/ 209550 h 1054894"/>
              <a:gd name="connsiteX57" fmla="*/ 1295400 w 2050256"/>
              <a:gd name="connsiteY57" fmla="*/ 235744 h 1054894"/>
              <a:gd name="connsiteX58" fmla="*/ 957262 w 2050256"/>
              <a:gd name="connsiteY58" fmla="*/ 273844 h 1054894"/>
              <a:gd name="connsiteX59" fmla="*/ 640556 w 2050256"/>
              <a:gd name="connsiteY59" fmla="*/ 314325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050256" h="1054894">
                <a:moveTo>
                  <a:pt x="640556" y="314325"/>
                </a:moveTo>
                <a:lnTo>
                  <a:pt x="381000" y="345281"/>
                </a:lnTo>
                <a:lnTo>
                  <a:pt x="45243" y="390525"/>
                </a:lnTo>
                <a:lnTo>
                  <a:pt x="0" y="252413"/>
                </a:lnTo>
                <a:lnTo>
                  <a:pt x="226218" y="233363"/>
                </a:lnTo>
                <a:lnTo>
                  <a:pt x="419100" y="211931"/>
                </a:lnTo>
                <a:lnTo>
                  <a:pt x="633412" y="185738"/>
                </a:lnTo>
                <a:lnTo>
                  <a:pt x="888206" y="152400"/>
                </a:lnTo>
                <a:lnTo>
                  <a:pt x="1154906" y="116681"/>
                </a:lnTo>
                <a:lnTo>
                  <a:pt x="1359693" y="90488"/>
                </a:lnTo>
                <a:lnTo>
                  <a:pt x="1476375" y="76200"/>
                </a:lnTo>
                <a:lnTo>
                  <a:pt x="1528762" y="69056"/>
                </a:lnTo>
                <a:lnTo>
                  <a:pt x="1562100" y="59531"/>
                </a:lnTo>
                <a:lnTo>
                  <a:pt x="1626393" y="38100"/>
                </a:lnTo>
                <a:lnTo>
                  <a:pt x="1681162" y="14288"/>
                </a:lnTo>
                <a:lnTo>
                  <a:pt x="1709737" y="0"/>
                </a:lnTo>
                <a:lnTo>
                  <a:pt x="1724025" y="4763"/>
                </a:lnTo>
                <a:lnTo>
                  <a:pt x="1774031" y="30956"/>
                </a:lnTo>
                <a:lnTo>
                  <a:pt x="1862137" y="83344"/>
                </a:lnTo>
                <a:lnTo>
                  <a:pt x="1926431" y="123825"/>
                </a:lnTo>
                <a:lnTo>
                  <a:pt x="1974056" y="157163"/>
                </a:lnTo>
                <a:lnTo>
                  <a:pt x="2014537" y="192881"/>
                </a:lnTo>
                <a:lnTo>
                  <a:pt x="2038350" y="219075"/>
                </a:lnTo>
                <a:lnTo>
                  <a:pt x="2047875" y="235744"/>
                </a:lnTo>
                <a:lnTo>
                  <a:pt x="2050256" y="252413"/>
                </a:lnTo>
                <a:lnTo>
                  <a:pt x="2043112" y="295275"/>
                </a:lnTo>
                <a:lnTo>
                  <a:pt x="2021681" y="342900"/>
                </a:lnTo>
                <a:lnTo>
                  <a:pt x="1997868" y="378619"/>
                </a:lnTo>
                <a:lnTo>
                  <a:pt x="1964531" y="411956"/>
                </a:lnTo>
                <a:lnTo>
                  <a:pt x="1945481" y="440531"/>
                </a:lnTo>
                <a:lnTo>
                  <a:pt x="1919287" y="495300"/>
                </a:lnTo>
                <a:lnTo>
                  <a:pt x="1881187" y="609600"/>
                </a:lnTo>
                <a:lnTo>
                  <a:pt x="1847850" y="750094"/>
                </a:lnTo>
                <a:lnTo>
                  <a:pt x="1826418" y="854869"/>
                </a:lnTo>
                <a:lnTo>
                  <a:pt x="1812131" y="909638"/>
                </a:lnTo>
                <a:lnTo>
                  <a:pt x="1785937" y="969169"/>
                </a:lnTo>
                <a:lnTo>
                  <a:pt x="1764506" y="1004888"/>
                </a:lnTo>
                <a:lnTo>
                  <a:pt x="1747837" y="1026319"/>
                </a:lnTo>
                <a:lnTo>
                  <a:pt x="1733550" y="1038225"/>
                </a:lnTo>
                <a:lnTo>
                  <a:pt x="1709737" y="1050131"/>
                </a:lnTo>
                <a:lnTo>
                  <a:pt x="1681162" y="1054894"/>
                </a:lnTo>
                <a:lnTo>
                  <a:pt x="1650206" y="1054894"/>
                </a:lnTo>
                <a:lnTo>
                  <a:pt x="1628775" y="1047750"/>
                </a:lnTo>
                <a:lnTo>
                  <a:pt x="1612106" y="1028700"/>
                </a:lnTo>
                <a:lnTo>
                  <a:pt x="1602581" y="1002506"/>
                </a:lnTo>
                <a:lnTo>
                  <a:pt x="1633537" y="812006"/>
                </a:lnTo>
                <a:lnTo>
                  <a:pt x="1654968" y="692944"/>
                </a:lnTo>
                <a:lnTo>
                  <a:pt x="1674018" y="566738"/>
                </a:lnTo>
                <a:lnTo>
                  <a:pt x="1683543" y="445294"/>
                </a:lnTo>
                <a:lnTo>
                  <a:pt x="1690687" y="295275"/>
                </a:lnTo>
                <a:lnTo>
                  <a:pt x="1693068" y="264319"/>
                </a:lnTo>
                <a:lnTo>
                  <a:pt x="1693068" y="245269"/>
                </a:lnTo>
                <a:lnTo>
                  <a:pt x="1685925" y="228600"/>
                </a:lnTo>
                <a:lnTo>
                  <a:pt x="1671637" y="211931"/>
                </a:lnTo>
                <a:lnTo>
                  <a:pt x="1645443" y="202406"/>
                </a:lnTo>
                <a:lnTo>
                  <a:pt x="1621631" y="202406"/>
                </a:lnTo>
                <a:lnTo>
                  <a:pt x="1531143" y="209550"/>
                </a:lnTo>
                <a:lnTo>
                  <a:pt x="1295400" y="235744"/>
                </a:lnTo>
                <a:lnTo>
                  <a:pt x="957262" y="273844"/>
                </a:lnTo>
                <a:lnTo>
                  <a:pt x="640556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D0C49B1-C650-DE4A-91D1-6CC32BEF3845}"/>
              </a:ext>
            </a:extLst>
          </p:cNvPr>
          <p:cNvSpPr/>
          <p:nvPr/>
        </p:nvSpPr>
        <p:spPr>
          <a:xfrm>
            <a:off x="4325938" y="5591175"/>
            <a:ext cx="1498600" cy="303213"/>
          </a:xfrm>
          <a:custGeom>
            <a:avLst/>
            <a:gdLst>
              <a:gd name="connsiteX0" fmla="*/ 592932 w 1497807"/>
              <a:gd name="connsiteY0" fmla="*/ 85725 h 302419"/>
              <a:gd name="connsiteX1" fmla="*/ 1126332 w 1497807"/>
              <a:gd name="connsiteY1" fmla="*/ 33338 h 302419"/>
              <a:gd name="connsiteX2" fmla="*/ 1497807 w 1497807"/>
              <a:gd name="connsiteY2" fmla="*/ 0 h 302419"/>
              <a:gd name="connsiteX3" fmla="*/ 1488282 w 1497807"/>
              <a:gd name="connsiteY3" fmla="*/ 133350 h 302419"/>
              <a:gd name="connsiteX4" fmla="*/ 1240632 w 1497807"/>
              <a:gd name="connsiteY4" fmla="*/ 159544 h 302419"/>
              <a:gd name="connsiteX5" fmla="*/ 933450 w 1497807"/>
              <a:gd name="connsiteY5" fmla="*/ 192881 h 302419"/>
              <a:gd name="connsiteX6" fmla="*/ 531019 w 1497807"/>
              <a:gd name="connsiteY6" fmla="*/ 240506 h 302419"/>
              <a:gd name="connsiteX7" fmla="*/ 252413 w 1497807"/>
              <a:gd name="connsiteY7" fmla="*/ 273844 h 302419"/>
              <a:gd name="connsiteX8" fmla="*/ 7144 w 1497807"/>
              <a:gd name="connsiteY8" fmla="*/ 302419 h 302419"/>
              <a:gd name="connsiteX9" fmla="*/ 0 w 1497807"/>
              <a:gd name="connsiteY9" fmla="*/ 142875 h 302419"/>
              <a:gd name="connsiteX10" fmla="*/ 385763 w 1497807"/>
              <a:gd name="connsiteY10" fmla="*/ 104775 h 302419"/>
              <a:gd name="connsiteX11" fmla="*/ 592932 w 1497807"/>
              <a:gd name="connsiteY11" fmla="*/ 85725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97807" h="302419">
                <a:moveTo>
                  <a:pt x="592932" y="85725"/>
                </a:moveTo>
                <a:lnTo>
                  <a:pt x="1126332" y="33338"/>
                </a:lnTo>
                <a:lnTo>
                  <a:pt x="1497807" y="0"/>
                </a:lnTo>
                <a:lnTo>
                  <a:pt x="1488282" y="133350"/>
                </a:lnTo>
                <a:lnTo>
                  <a:pt x="1240632" y="159544"/>
                </a:lnTo>
                <a:lnTo>
                  <a:pt x="933450" y="192881"/>
                </a:lnTo>
                <a:lnTo>
                  <a:pt x="531019" y="240506"/>
                </a:lnTo>
                <a:lnTo>
                  <a:pt x="252413" y="273844"/>
                </a:lnTo>
                <a:lnTo>
                  <a:pt x="7144" y="302419"/>
                </a:lnTo>
                <a:lnTo>
                  <a:pt x="0" y="142875"/>
                </a:lnTo>
                <a:lnTo>
                  <a:pt x="385763" y="104775"/>
                </a:lnTo>
                <a:lnTo>
                  <a:pt x="592932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2D92887-C614-4124-8851-E3FCE0E3BE02}"/>
              </a:ext>
            </a:extLst>
          </p:cNvPr>
          <p:cNvGrpSpPr/>
          <p:nvPr/>
        </p:nvGrpSpPr>
        <p:grpSpPr>
          <a:xfrm>
            <a:off x="2627313" y="1243013"/>
            <a:ext cx="4705350" cy="4822825"/>
            <a:chOff x="2808288" y="1395413"/>
            <a:chExt cx="4705350" cy="4822825"/>
          </a:xfrm>
        </p:grpSpPr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965EF7E1-0B6C-4167-A268-0CD66B346415}"/>
                </a:ext>
              </a:extLst>
            </p:cNvPr>
            <p:cNvSpPr/>
            <p:nvPr/>
          </p:nvSpPr>
          <p:spPr>
            <a:xfrm>
              <a:off x="2808288" y="1395413"/>
              <a:ext cx="2324100" cy="2049462"/>
            </a:xfrm>
            <a:custGeom>
              <a:avLst/>
              <a:gdLst>
                <a:gd name="connsiteX0" fmla="*/ 1559379 w 2324100"/>
                <a:gd name="connsiteY0" fmla="*/ 669471 h 2049236"/>
                <a:gd name="connsiteX1" fmla="*/ 1665515 w 2324100"/>
                <a:gd name="connsiteY1" fmla="*/ 544286 h 2049236"/>
                <a:gd name="connsiteX2" fmla="*/ 1741715 w 2324100"/>
                <a:gd name="connsiteY2" fmla="*/ 451757 h 2049236"/>
                <a:gd name="connsiteX3" fmla="*/ 1809750 w 2324100"/>
                <a:gd name="connsiteY3" fmla="*/ 361950 h 2049236"/>
                <a:gd name="connsiteX4" fmla="*/ 1861457 w 2324100"/>
                <a:gd name="connsiteY4" fmla="*/ 285750 h 2049236"/>
                <a:gd name="connsiteX5" fmla="*/ 1883229 w 2324100"/>
                <a:gd name="connsiteY5" fmla="*/ 242207 h 2049236"/>
                <a:gd name="connsiteX6" fmla="*/ 1885950 w 2324100"/>
                <a:gd name="connsiteY6" fmla="*/ 225878 h 2049236"/>
                <a:gd name="connsiteX7" fmla="*/ 1888672 w 2324100"/>
                <a:gd name="connsiteY7" fmla="*/ 209550 h 2049236"/>
                <a:gd name="connsiteX8" fmla="*/ 1883229 w 2324100"/>
                <a:gd name="connsiteY8" fmla="*/ 182336 h 2049236"/>
                <a:gd name="connsiteX9" fmla="*/ 1872343 w 2324100"/>
                <a:gd name="connsiteY9" fmla="*/ 141514 h 2049236"/>
                <a:gd name="connsiteX10" fmla="*/ 1858736 w 2324100"/>
                <a:gd name="connsiteY10" fmla="*/ 114300 h 2049236"/>
                <a:gd name="connsiteX11" fmla="*/ 1834243 w 2324100"/>
                <a:gd name="connsiteY11" fmla="*/ 89807 h 2049236"/>
                <a:gd name="connsiteX12" fmla="*/ 1809750 w 2324100"/>
                <a:gd name="connsiteY12" fmla="*/ 73478 h 2049236"/>
                <a:gd name="connsiteX13" fmla="*/ 1785257 w 2324100"/>
                <a:gd name="connsiteY13" fmla="*/ 54428 h 2049236"/>
                <a:gd name="connsiteX14" fmla="*/ 1758043 w 2324100"/>
                <a:gd name="connsiteY14" fmla="*/ 29936 h 2049236"/>
                <a:gd name="connsiteX15" fmla="*/ 1755322 w 2324100"/>
                <a:gd name="connsiteY15" fmla="*/ 19050 h 2049236"/>
                <a:gd name="connsiteX16" fmla="*/ 1763486 w 2324100"/>
                <a:gd name="connsiteY16" fmla="*/ 5443 h 2049236"/>
                <a:gd name="connsiteX17" fmla="*/ 1782536 w 2324100"/>
                <a:gd name="connsiteY17" fmla="*/ 0 h 2049236"/>
                <a:gd name="connsiteX18" fmla="*/ 1826079 w 2324100"/>
                <a:gd name="connsiteY18" fmla="*/ 2721 h 2049236"/>
                <a:gd name="connsiteX19" fmla="*/ 1907722 w 2324100"/>
                <a:gd name="connsiteY19" fmla="*/ 19050 h 2049236"/>
                <a:gd name="connsiteX20" fmla="*/ 1975757 w 2324100"/>
                <a:gd name="connsiteY20" fmla="*/ 40821 h 2049236"/>
                <a:gd name="connsiteX21" fmla="*/ 2062843 w 2324100"/>
                <a:gd name="connsiteY21" fmla="*/ 78921 h 2049236"/>
                <a:gd name="connsiteX22" fmla="*/ 2119993 w 2324100"/>
                <a:gd name="connsiteY22" fmla="*/ 106136 h 2049236"/>
                <a:gd name="connsiteX23" fmla="*/ 2198915 w 2324100"/>
                <a:gd name="connsiteY23" fmla="*/ 146957 h 2049236"/>
                <a:gd name="connsiteX24" fmla="*/ 2231572 w 2324100"/>
                <a:gd name="connsiteY24" fmla="*/ 168728 h 2049236"/>
                <a:gd name="connsiteX25" fmla="*/ 2277836 w 2324100"/>
                <a:gd name="connsiteY25" fmla="*/ 204107 h 2049236"/>
                <a:gd name="connsiteX26" fmla="*/ 2302329 w 2324100"/>
                <a:gd name="connsiteY26" fmla="*/ 228600 h 2049236"/>
                <a:gd name="connsiteX27" fmla="*/ 2318657 w 2324100"/>
                <a:gd name="connsiteY27" fmla="*/ 255814 h 2049236"/>
                <a:gd name="connsiteX28" fmla="*/ 2324100 w 2324100"/>
                <a:gd name="connsiteY28" fmla="*/ 274864 h 2049236"/>
                <a:gd name="connsiteX29" fmla="*/ 2324100 w 2324100"/>
                <a:gd name="connsiteY29" fmla="*/ 296636 h 2049236"/>
                <a:gd name="connsiteX30" fmla="*/ 2313215 w 2324100"/>
                <a:gd name="connsiteY30" fmla="*/ 332014 h 2049236"/>
                <a:gd name="connsiteX31" fmla="*/ 2296886 w 2324100"/>
                <a:gd name="connsiteY31" fmla="*/ 356507 h 2049236"/>
                <a:gd name="connsiteX32" fmla="*/ 2237015 w 2324100"/>
                <a:gd name="connsiteY32" fmla="*/ 381000 h 2049236"/>
                <a:gd name="connsiteX33" fmla="*/ 2204357 w 2324100"/>
                <a:gd name="connsiteY33" fmla="*/ 394607 h 2049236"/>
                <a:gd name="connsiteX34" fmla="*/ 2174422 w 2324100"/>
                <a:gd name="connsiteY34" fmla="*/ 410936 h 2049236"/>
                <a:gd name="connsiteX35" fmla="*/ 2136322 w 2324100"/>
                <a:gd name="connsiteY35" fmla="*/ 440871 h 2049236"/>
                <a:gd name="connsiteX36" fmla="*/ 2051957 w 2324100"/>
                <a:gd name="connsiteY36" fmla="*/ 530678 h 2049236"/>
                <a:gd name="connsiteX37" fmla="*/ 1877786 w 2324100"/>
                <a:gd name="connsiteY37" fmla="*/ 702128 h 2049236"/>
                <a:gd name="connsiteX38" fmla="*/ 1719943 w 2324100"/>
                <a:gd name="connsiteY38" fmla="*/ 859971 h 2049236"/>
                <a:gd name="connsiteX39" fmla="*/ 1548493 w 2324100"/>
                <a:gd name="connsiteY39" fmla="*/ 1023257 h 2049236"/>
                <a:gd name="connsiteX40" fmla="*/ 1344386 w 2324100"/>
                <a:gd name="connsiteY40" fmla="*/ 1208314 h 2049236"/>
                <a:gd name="connsiteX41" fmla="*/ 1202872 w 2324100"/>
                <a:gd name="connsiteY41" fmla="*/ 1330778 h 2049236"/>
                <a:gd name="connsiteX42" fmla="*/ 1050472 w 2324100"/>
                <a:gd name="connsiteY42" fmla="*/ 1453243 h 2049236"/>
                <a:gd name="connsiteX43" fmla="*/ 849086 w 2324100"/>
                <a:gd name="connsiteY43" fmla="*/ 1602921 h 2049236"/>
                <a:gd name="connsiteX44" fmla="*/ 674915 w 2324100"/>
                <a:gd name="connsiteY44" fmla="*/ 1719943 h 2049236"/>
                <a:gd name="connsiteX45" fmla="*/ 440872 w 2324100"/>
                <a:gd name="connsiteY45" fmla="*/ 1856014 h 2049236"/>
                <a:gd name="connsiteX46" fmla="*/ 220436 w 2324100"/>
                <a:gd name="connsiteY46" fmla="*/ 1970314 h 2049236"/>
                <a:gd name="connsiteX47" fmla="*/ 65315 w 2324100"/>
                <a:gd name="connsiteY47" fmla="*/ 2041071 h 2049236"/>
                <a:gd name="connsiteX48" fmla="*/ 40822 w 2324100"/>
                <a:gd name="connsiteY48" fmla="*/ 2046514 h 2049236"/>
                <a:gd name="connsiteX49" fmla="*/ 21772 w 2324100"/>
                <a:gd name="connsiteY49" fmla="*/ 2049236 h 2049236"/>
                <a:gd name="connsiteX50" fmla="*/ 8165 w 2324100"/>
                <a:gd name="connsiteY50" fmla="*/ 2049236 h 2049236"/>
                <a:gd name="connsiteX51" fmla="*/ 0 w 2324100"/>
                <a:gd name="connsiteY51" fmla="*/ 2043793 h 2049236"/>
                <a:gd name="connsiteX52" fmla="*/ 0 w 2324100"/>
                <a:gd name="connsiteY52" fmla="*/ 2032907 h 2049236"/>
                <a:gd name="connsiteX53" fmla="*/ 10886 w 2324100"/>
                <a:gd name="connsiteY53" fmla="*/ 2019300 h 2049236"/>
                <a:gd name="connsiteX54" fmla="*/ 59872 w 2324100"/>
                <a:gd name="connsiteY54" fmla="*/ 1986643 h 2049236"/>
                <a:gd name="connsiteX55" fmla="*/ 209550 w 2324100"/>
                <a:gd name="connsiteY55" fmla="*/ 1883228 h 2049236"/>
                <a:gd name="connsiteX56" fmla="*/ 386443 w 2324100"/>
                <a:gd name="connsiteY56" fmla="*/ 1758043 h 2049236"/>
                <a:gd name="connsiteX57" fmla="*/ 519793 w 2324100"/>
                <a:gd name="connsiteY57" fmla="*/ 1662793 h 2049236"/>
                <a:gd name="connsiteX58" fmla="*/ 688522 w 2324100"/>
                <a:gd name="connsiteY58" fmla="*/ 1526721 h 2049236"/>
                <a:gd name="connsiteX59" fmla="*/ 857250 w 2324100"/>
                <a:gd name="connsiteY59" fmla="*/ 1387928 h 2049236"/>
                <a:gd name="connsiteX60" fmla="*/ 1115786 w 2324100"/>
                <a:gd name="connsiteY60" fmla="*/ 1151164 h 2049236"/>
                <a:gd name="connsiteX61" fmla="*/ 1260022 w 2324100"/>
                <a:gd name="connsiteY61" fmla="*/ 1009650 h 2049236"/>
                <a:gd name="connsiteX62" fmla="*/ 1401536 w 2324100"/>
                <a:gd name="connsiteY62" fmla="*/ 857250 h 2049236"/>
                <a:gd name="connsiteX63" fmla="*/ 1559379 w 2324100"/>
                <a:gd name="connsiteY63" fmla="*/ 669471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24100" h="2049236">
                  <a:moveTo>
                    <a:pt x="1559379" y="669471"/>
                  </a:moveTo>
                  <a:lnTo>
                    <a:pt x="1665515" y="544286"/>
                  </a:lnTo>
                  <a:lnTo>
                    <a:pt x="1741715" y="451757"/>
                  </a:lnTo>
                  <a:lnTo>
                    <a:pt x="1809750" y="361950"/>
                  </a:lnTo>
                  <a:lnTo>
                    <a:pt x="1861457" y="285750"/>
                  </a:lnTo>
                  <a:lnTo>
                    <a:pt x="1883229" y="242207"/>
                  </a:lnTo>
                  <a:lnTo>
                    <a:pt x="1885950" y="225878"/>
                  </a:lnTo>
                  <a:lnTo>
                    <a:pt x="1888672" y="209550"/>
                  </a:lnTo>
                  <a:lnTo>
                    <a:pt x="1883229" y="182336"/>
                  </a:lnTo>
                  <a:lnTo>
                    <a:pt x="1872343" y="141514"/>
                  </a:lnTo>
                  <a:lnTo>
                    <a:pt x="1858736" y="114300"/>
                  </a:lnTo>
                  <a:lnTo>
                    <a:pt x="1834243" y="89807"/>
                  </a:lnTo>
                  <a:lnTo>
                    <a:pt x="1809750" y="73478"/>
                  </a:lnTo>
                  <a:lnTo>
                    <a:pt x="1785257" y="54428"/>
                  </a:lnTo>
                  <a:lnTo>
                    <a:pt x="1758043" y="29936"/>
                  </a:lnTo>
                  <a:lnTo>
                    <a:pt x="1755322" y="19050"/>
                  </a:lnTo>
                  <a:lnTo>
                    <a:pt x="1763486" y="5443"/>
                  </a:lnTo>
                  <a:lnTo>
                    <a:pt x="1782536" y="0"/>
                  </a:lnTo>
                  <a:lnTo>
                    <a:pt x="1826079" y="2721"/>
                  </a:lnTo>
                  <a:lnTo>
                    <a:pt x="1907722" y="19050"/>
                  </a:lnTo>
                  <a:lnTo>
                    <a:pt x="1975757" y="40821"/>
                  </a:lnTo>
                  <a:lnTo>
                    <a:pt x="2062843" y="78921"/>
                  </a:lnTo>
                  <a:lnTo>
                    <a:pt x="2119993" y="106136"/>
                  </a:lnTo>
                  <a:lnTo>
                    <a:pt x="2198915" y="146957"/>
                  </a:lnTo>
                  <a:lnTo>
                    <a:pt x="2231572" y="168728"/>
                  </a:lnTo>
                  <a:lnTo>
                    <a:pt x="2277836" y="204107"/>
                  </a:lnTo>
                  <a:lnTo>
                    <a:pt x="2302329" y="228600"/>
                  </a:lnTo>
                  <a:lnTo>
                    <a:pt x="2318657" y="255814"/>
                  </a:lnTo>
                  <a:lnTo>
                    <a:pt x="2324100" y="274864"/>
                  </a:lnTo>
                  <a:lnTo>
                    <a:pt x="2324100" y="296636"/>
                  </a:lnTo>
                  <a:lnTo>
                    <a:pt x="2313215" y="332014"/>
                  </a:lnTo>
                  <a:lnTo>
                    <a:pt x="2296886" y="356507"/>
                  </a:lnTo>
                  <a:lnTo>
                    <a:pt x="2237015" y="381000"/>
                  </a:lnTo>
                  <a:lnTo>
                    <a:pt x="2204357" y="394607"/>
                  </a:lnTo>
                  <a:lnTo>
                    <a:pt x="2174422" y="410936"/>
                  </a:lnTo>
                  <a:lnTo>
                    <a:pt x="2136322" y="440871"/>
                  </a:lnTo>
                  <a:lnTo>
                    <a:pt x="2051957" y="530678"/>
                  </a:lnTo>
                  <a:lnTo>
                    <a:pt x="1877786" y="702128"/>
                  </a:lnTo>
                  <a:lnTo>
                    <a:pt x="1719943" y="859971"/>
                  </a:lnTo>
                  <a:lnTo>
                    <a:pt x="1548493" y="1023257"/>
                  </a:lnTo>
                  <a:lnTo>
                    <a:pt x="1344386" y="1208314"/>
                  </a:lnTo>
                  <a:lnTo>
                    <a:pt x="1202872" y="1330778"/>
                  </a:lnTo>
                  <a:lnTo>
                    <a:pt x="1050472" y="1453243"/>
                  </a:lnTo>
                  <a:lnTo>
                    <a:pt x="849086" y="1602921"/>
                  </a:lnTo>
                  <a:lnTo>
                    <a:pt x="674915" y="1719943"/>
                  </a:lnTo>
                  <a:lnTo>
                    <a:pt x="440872" y="1856014"/>
                  </a:lnTo>
                  <a:lnTo>
                    <a:pt x="220436" y="1970314"/>
                  </a:lnTo>
                  <a:lnTo>
                    <a:pt x="65315" y="2041071"/>
                  </a:lnTo>
                  <a:lnTo>
                    <a:pt x="40822" y="2046514"/>
                  </a:lnTo>
                  <a:lnTo>
                    <a:pt x="21772" y="2049236"/>
                  </a:lnTo>
                  <a:lnTo>
                    <a:pt x="8165" y="2049236"/>
                  </a:lnTo>
                  <a:lnTo>
                    <a:pt x="0" y="2043793"/>
                  </a:lnTo>
                  <a:lnTo>
                    <a:pt x="0" y="2032907"/>
                  </a:lnTo>
                  <a:lnTo>
                    <a:pt x="10886" y="2019300"/>
                  </a:lnTo>
                  <a:lnTo>
                    <a:pt x="59872" y="1986643"/>
                  </a:lnTo>
                  <a:lnTo>
                    <a:pt x="209550" y="1883228"/>
                  </a:lnTo>
                  <a:lnTo>
                    <a:pt x="386443" y="1758043"/>
                  </a:lnTo>
                  <a:lnTo>
                    <a:pt x="519793" y="1662793"/>
                  </a:lnTo>
                  <a:lnTo>
                    <a:pt x="688522" y="1526721"/>
                  </a:lnTo>
                  <a:lnTo>
                    <a:pt x="857250" y="1387928"/>
                  </a:lnTo>
                  <a:lnTo>
                    <a:pt x="1115786" y="1151164"/>
                  </a:lnTo>
                  <a:lnTo>
                    <a:pt x="1260022" y="1009650"/>
                  </a:lnTo>
                  <a:lnTo>
                    <a:pt x="1401536" y="857250"/>
                  </a:lnTo>
                  <a:lnTo>
                    <a:pt x="1559379" y="66947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093FD99B-32A6-455A-A9B3-A2A7FBE5ABBE}"/>
                </a:ext>
              </a:extLst>
            </p:cNvPr>
            <p:cNvSpPr/>
            <p:nvPr/>
          </p:nvSpPr>
          <p:spPr>
            <a:xfrm>
              <a:off x="4221163" y="2466975"/>
              <a:ext cx="1441450" cy="333375"/>
            </a:xfrm>
            <a:custGeom>
              <a:avLst/>
              <a:gdLst>
                <a:gd name="connsiteX0" fmla="*/ 692944 w 1440657"/>
                <a:gd name="connsiteY0" fmla="*/ 138113 h 333375"/>
                <a:gd name="connsiteX1" fmla="*/ 985838 w 1440657"/>
                <a:gd name="connsiteY1" fmla="*/ 76200 h 333375"/>
                <a:gd name="connsiteX2" fmla="*/ 1038225 w 1440657"/>
                <a:gd name="connsiteY2" fmla="*/ 61913 h 333375"/>
                <a:gd name="connsiteX3" fmla="*/ 1088232 w 1440657"/>
                <a:gd name="connsiteY3" fmla="*/ 38100 h 333375"/>
                <a:gd name="connsiteX4" fmla="*/ 1135857 w 1440657"/>
                <a:gd name="connsiteY4" fmla="*/ 19050 h 333375"/>
                <a:gd name="connsiteX5" fmla="*/ 1176338 w 1440657"/>
                <a:gd name="connsiteY5" fmla="*/ 2381 h 333375"/>
                <a:gd name="connsiteX6" fmla="*/ 1190625 w 1440657"/>
                <a:gd name="connsiteY6" fmla="*/ 2381 h 333375"/>
                <a:gd name="connsiteX7" fmla="*/ 1209675 w 1440657"/>
                <a:gd name="connsiteY7" fmla="*/ 0 h 333375"/>
                <a:gd name="connsiteX8" fmla="*/ 1281113 w 1440657"/>
                <a:gd name="connsiteY8" fmla="*/ 4763 h 333375"/>
                <a:gd name="connsiteX9" fmla="*/ 1362075 w 1440657"/>
                <a:gd name="connsiteY9" fmla="*/ 19050 h 333375"/>
                <a:gd name="connsiteX10" fmla="*/ 1385888 w 1440657"/>
                <a:gd name="connsiteY10" fmla="*/ 28575 h 333375"/>
                <a:gd name="connsiteX11" fmla="*/ 1414463 w 1440657"/>
                <a:gd name="connsiteY11" fmla="*/ 47625 h 333375"/>
                <a:gd name="connsiteX12" fmla="*/ 1431132 w 1440657"/>
                <a:gd name="connsiteY12" fmla="*/ 64294 h 333375"/>
                <a:gd name="connsiteX13" fmla="*/ 1440657 w 1440657"/>
                <a:gd name="connsiteY13" fmla="*/ 85725 h 333375"/>
                <a:gd name="connsiteX14" fmla="*/ 1433513 w 1440657"/>
                <a:gd name="connsiteY14" fmla="*/ 111919 h 333375"/>
                <a:gd name="connsiteX15" fmla="*/ 1419225 w 1440657"/>
                <a:gd name="connsiteY15" fmla="*/ 133350 h 333375"/>
                <a:gd name="connsiteX16" fmla="*/ 1390650 w 1440657"/>
                <a:gd name="connsiteY16" fmla="*/ 154781 h 333375"/>
                <a:gd name="connsiteX17" fmla="*/ 1316832 w 1440657"/>
                <a:gd name="connsiteY17" fmla="*/ 178594 h 333375"/>
                <a:gd name="connsiteX18" fmla="*/ 1195388 w 1440657"/>
                <a:gd name="connsiteY18" fmla="*/ 209550 h 333375"/>
                <a:gd name="connsiteX19" fmla="*/ 1090613 w 1440657"/>
                <a:gd name="connsiteY19" fmla="*/ 233363 h 333375"/>
                <a:gd name="connsiteX20" fmla="*/ 983457 w 1440657"/>
                <a:gd name="connsiteY20" fmla="*/ 257175 h 333375"/>
                <a:gd name="connsiteX21" fmla="*/ 854869 w 1440657"/>
                <a:gd name="connsiteY21" fmla="*/ 280988 h 333375"/>
                <a:gd name="connsiteX22" fmla="*/ 745332 w 1440657"/>
                <a:gd name="connsiteY22" fmla="*/ 295275 h 333375"/>
                <a:gd name="connsiteX23" fmla="*/ 571500 w 1440657"/>
                <a:gd name="connsiteY23" fmla="*/ 311944 h 333375"/>
                <a:gd name="connsiteX24" fmla="*/ 414338 w 1440657"/>
                <a:gd name="connsiteY24" fmla="*/ 323850 h 333375"/>
                <a:gd name="connsiteX25" fmla="*/ 290513 w 1440657"/>
                <a:gd name="connsiteY25" fmla="*/ 330994 h 333375"/>
                <a:gd name="connsiteX26" fmla="*/ 247650 w 1440657"/>
                <a:gd name="connsiteY26" fmla="*/ 333375 h 333375"/>
                <a:gd name="connsiteX27" fmla="*/ 202407 w 1440657"/>
                <a:gd name="connsiteY27" fmla="*/ 316706 h 333375"/>
                <a:gd name="connsiteX28" fmla="*/ 157163 w 1440657"/>
                <a:gd name="connsiteY28" fmla="*/ 292894 h 333375"/>
                <a:gd name="connsiteX29" fmla="*/ 109538 w 1440657"/>
                <a:gd name="connsiteY29" fmla="*/ 266700 h 333375"/>
                <a:gd name="connsiteX30" fmla="*/ 66675 w 1440657"/>
                <a:gd name="connsiteY30" fmla="*/ 235744 h 333375"/>
                <a:gd name="connsiteX31" fmla="*/ 23813 w 1440657"/>
                <a:gd name="connsiteY31" fmla="*/ 197644 h 333375"/>
                <a:gd name="connsiteX32" fmla="*/ 4763 w 1440657"/>
                <a:gd name="connsiteY32" fmla="*/ 173831 h 333375"/>
                <a:gd name="connsiteX33" fmla="*/ 0 w 1440657"/>
                <a:gd name="connsiteY33" fmla="*/ 157163 h 333375"/>
                <a:gd name="connsiteX34" fmla="*/ 0 w 1440657"/>
                <a:gd name="connsiteY34" fmla="*/ 145256 h 333375"/>
                <a:gd name="connsiteX35" fmla="*/ 16669 w 1440657"/>
                <a:gd name="connsiteY35" fmla="*/ 138113 h 333375"/>
                <a:gd name="connsiteX36" fmla="*/ 35719 w 1440657"/>
                <a:gd name="connsiteY36" fmla="*/ 135731 h 333375"/>
                <a:gd name="connsiteX37" fmla="*/ 61913 w 1440657"/>
                <a:gd name="connsiteY37" fmla="*/ 140494 h 333375"/>
                <a:gd name="connsiteX38" fmla="*/ 133350 w 1440657"/>
                <a:gd name="connsiteY38" fmla="*/ 159544 h 333375"/>
                <a:gd name="connsiteX39" fmla="*/ 223838 w 1440657"/>
                <a:gd name="connsiteY39" fmla="*/ 171450 h 333375"/>
                <a:gd name="connsiteX40" fmla="*/ 311944 w 1440657"/>
                <a:gd name="connsiteY40" fmla="*/ 178594 h 333375"/>
                <a:gd name="connsiteX41" fmla="*/ 421482 w 1440657"/>
                <a:gd name="connsiteY41" fmla="*/ 176213 h 333375"/>
                <a:gd name="connsiteX42" fmla="*/ 488157 w 1440657"/>
                <a:gd name="connsiteY42" fmla="*/ 171450 h 333375"/>
                <a:gd name="connsiteX43" fmla="*/ 557213 w 1440657"/>
                <a:gd name="connsiteY43" fmla="*/ 164306 h 333375"/>
                <a:gd name="connsiteX44" fmla="*/ 692944 w 1440657"/>
                <a:gd name="connsiteY44" fmla="*/ 1381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7" h="333375">
                  <a:moveTo>
                    <a:pt x="692944" y="138113"/>
                  </a:moveTo>
                  <a:lnTo>
                    <a:pt x="985838" y="76200"/>
                  </a:lnTo>
                  <a:lnTo>
                    <a:pt x="1038225" y="61913"/>
                  </a:lnTo>
                  <a:lnTo>
                    <a:pt x="1088232" y="38100"/>
                  </a:lnTo>
                  <a:lnTo>
                    <a:pt x="1135857" y="19050"/>
                  </a:lnTo>
                  <a:lnTo>
                    <a:pt x="1176338" y="238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81113" y="4763"/>
                  </a:lnTo>
                  <a:lnTo>
                    <a:pt x="1362075" y="19050"/>
                  </a:lnTo>
                  <a:lnTo>
                    <a:pt x="1385888" y="28575"/>
                  </a:lnTo>
                  <a:lnTo>
                    <a:pt x="1414463" y="47625"/>
                  </a:lnTo>
                  <a:lnTo>
                    <a:pt x="1431132" y="64294"/>
                  </a:lnTo>
                  <a:lnTo>
                    <a:pt x="1440657" y="85725"/>
                  </a:lnTo>
                  <a:lnTo>
                    <a:pt x="1433513" y="111919"/>
                  </a:lnTo>
                  <a:lnTo>
                    <a:pt x="1419225" y="133350"/>
                  </a:lnTo>
                  <a:lnTo>
                    <a:pt x="1390650" y="154781"/>
                  </a:lnTo>
                  <a:lnTo>
                    <a:pt x="1316832" y="178594"/>
                  </a:lnTo>
                  <a:lnTo>
                    <a:pt x="1195388" y="209550"/>
                  </a:lnTo>
                  <a:lnTo>
                    <a:pt x="1090613" y="233363"/>
                  </a:lnTo>
                  <a:lnTo>
                    <a:pt x="983457" y="257175"/>
                  </a:lnTo>
                  <a:lnTo>
                    <a:pt x="854869" y="280988"/>
                  </a:lnTo>
                  <a:lnTo>
                    <a:pt x="745332" y="295275"/>
                  </a:lnTo>
                  <a:lnTo>
                    <a:pt x="571500" y="311944"/>
                  </a:lnTo>
                  <a:lnTo>
                    <a:pt x="414338" y="323850"/>
                  </a:lnTo>
                  <a:lnTo>
                    <a:pt x="290513" y="330994"/>
                  </a:lnTo>
                  <a:lnTo>
                    <a:pt x="247650" y="333375"/>
                  </a:lnTo>
                  <a:lnTo>
                    <a:pt x="202407" y="316706"/>
                  </a:lnTo>
                  <a:lnTo>
                    <a:pt x="157163" y="292894"/>
                  </a:lnTo>
                  <a:lnTo>
                    <a:pt x="109538" y="266700"/>
                  </a:lnTo>
                  <a:lnTo>
                    <a:pt x="66675" y="235744"/>
                  </a:lnTo>
                  <a:lnTo>
                    <a:pt x="23813" y="197644"/>
                  </a:lnTo>
                  <a:lnTo>
                    <a:pt x="4763" y="173831"/>
                  </a:lnTo>
                  <a:lnTo>
                    <a:pt x="0" y="157163"/>
                  </a:lnTo>
                  <a:lnTo>
                    <a:pt x="0" y="145256"/>
                  </a:lnTo>
                  <a:lnTo>
                    <a:pt x="16669" y="138113"/>
                  </a:lnTo>
                  <a:lnTo>
                    <a:pt x="35719" y="135731"/>
                  </a:lnTo>
                  <a:lnTo>
                    <a:pt x="61913" y="140494"/>
                  </a:lnTo>
                  <a:lnTo>
                    <a:pt x="133350" y="159544"/>
                  </a:lnTo>
                  <a:lnTo>
                    <a:pt x="223838" y="171450"/>
                  </a:lnTo>
                  <a:lnTo>
                    <a:pt x="311944" y="178594"/>
                  </a:lnTo>
                  <a:lnTo>
                    <a:pt x="421482" y="176213"/>
                  </a:lnTo>
                  <a:lnTo>
                    <a:pt x="488157" y="171450"/>
                  </a:lnTo>
                  <a:lnTo>
                    <a:pt x="557213" y="164306"/>
                  </a:lnTo>
                  <a:lnTo>
                    <a:pt x="692944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EC0B73BA-F826-4C3A-AD20-71418C82E175}"/>
                </a:ext>
              </a:extLst>
            </p:cNvPr>
            <p:cNvSpPr/>
            <p:nvPr/>
          </p:nvSpPr>
          <p:spPr>
            <a:xfrm>
              <a:off x="5029200" y="1706563"/>
              <a:ext cx="2484438" cy="1630362"/>
            </a:xfrm>
            <a:custGeom>
              <a:avLst/>
              <a:gdLst>
                <a:gd name="connsiteX0" fmla="*/ 514350 w 2484664"/>
                <a:gd name="connsiteY0" fmla="*/ 541564 h 1630135"/>
                <a:gd name="connsiteX1" fmla="*/ 400050 w 2484664"/>
                <a:gd name="connsiteY1" fmla="*/ 432707 h 1630135"/>
                <a:gd name="connsiteX2" fmla="*/ 296636 w 2484664"/>
                <a:gd name="connsiteY2" fmla="*/ 332014 h 1630135"/>
                <a:gd name="connsiteX3" fmla="*/ 193221 w 2484664"/>
                <a:gd name="connsiteY3" fmla="*/ 231321 h 1630135"/>
                <a:gd name="connsiteX4" fmla="*/ 84364 w 2484664"/>
                <a:gd name="connsiteY4" fmla="*/ 130628 h 1630135"/>
                <a:gd name="connsiteX5" fmla="*/ 0 w 2484664"/>
                <a:gd name="connsiteY5" fmla="*/ 43543 h 1630135"/>
                <a:gd name="connsiteX6" fmla="*/ 65314 w 2484664"/>
                <a:gd name="connsiteY6" fmla="*/ 0 h 1630135"/>
                <a:gd name="connsiteX7" fmla="*/ 166007 w 2484664"/>
                <a:gd name="connsiteY7" fmla="*/ 84364 h 1630135"/>
                <a:gd name="connsiteX8" fmla="*/ 299357 w 2484664"/>
                <a:gd name="connsiteY8" fmla="*/ 187778 h 1630135"/>
                <a:gd name="connsiteX9" fmla="*/ 481693 w 2484664"/>
                <a:gd name="connsiteY9" fmla="*/ 332014 h 1630135"/>
                <a:gd name="connsiteX10" fmla="*/ 696686 w 2484664"/>
                <a:gd name="connsiteY10" fmla="*/ 498021 h 1630135"/>
                <a:gd name="connsiteX11" fmla="*/ 976993 w 2484664"/>
                <a:gd name="connsiteY11" fmla="*/ 710293 h 1630135"/>
                <a:gd name="connsiteX12" fmla="*/ 1156607 w 2484664"/>
                <a:gd name="connsiteY12" fmla="*/ 843643 h 1630135"/>
                <a:gd name="connsiteX13" fmla="*/ 1325336 w 2484664"/>
                <a:gd name="connsiteY13" fmla="*/ 968828 h 1630135"/>
                <a:gd name="connsiteX14" fmla="*/ 1453243 w 2484664"/>
                <a:gd name="connsiteY14" fmla="*/ 1055914 h 1630135"/>
                <a:gd name="connsiteX15" fmla="*/ 1559379 w 2484664"/>
                <a:gd name="connsiteY15" fmla="*/ 1121228 h 1630135"/>
                <a:gd name="connsiteX16" fmla="*/ 1692729 w 2484664"/>
                <a:gd name="connsiteY16" fmla="*/ 1194707 h 1630135"/>
                <a:gd name="connsiteX17" fmla="*/ 1839686 w 2484664"/>
                <a:gd name="connsiteY17" fmla="*/ 1268185 h 1630135"/>
                <a:gd name="connsiteX18" fmla="*/ 1983921 w 2484664"/>
                <a:gd name="connsiteY18" fmla="*/ 1333500 h 1630135"/>
                <a:gd name="connsiteX19" fmla="*/ 2100943 w 2484664"/>
                <a:gd name="connsiteY19" fmla="*/ 1382485 h 1630135"/>
                <a:gd name="connsiteX20" fmla="*/ 2266950 w 2484664"/>
                <a:gd name="connsiteY20" fmla="*/ 1442357 h 1630135"/>
                <a:gd name="connsiteX21" fmla="*/ 2430236 w 2484664"/>
                <a:gd name="connsiteY21" fmla="*/ 1496785 h 1630135"/>
                <a:gd name="connsiteX22" fmla="*/ 2460171 w 2484664"/>
                <a:gd name="connsiteY22" fmla="*/ 1507671 h 1630135"/>
                <a:gd name="connsiteX23" fmla="*/ 2473779 w 2484664"/>
                <a:gd name="connsiteY23" fmla="*/ 1515835 h 1630135"/>
                <a:gd name="connsiteX24" fmla="*/ 2484664 w 2484664"/>
                <a:gd name="connsiteY24" fmla="*/ 1526721 h 1630135"/>
                <a:gd name="connsiteX25" fmla="*/ 2484664 w 2484664"/>
                <a:gd name="connsiteY25" fmla="*/ 1540328 h 1630135"/>
                <a:gd name="connsiteX26" fmla="*/ 2471057 w 2484664"/>
                <a:gd name="connsiteY26" fmla="*/ 1556657 h 1630135"/>
                <a:gd name="connsiteX27" fmla="*/ 2422071 w 2484664"/>
                <a:gd name="connsiteY27" fmla="*/ 1564821 h 1630135"/>
                <a:gd name="connsiteX28" fmla="*/ 2272393 w 2484664"/>
                <a:gd name="connsiteY28" fmla="*/ 1578428 h 1630135"/>
                <a:gd name="connsiteX29" fmla="*/ 2090057 w 2484664"/>
                <a:gd name="connsiteY29" fmla="*/ 1592035 h 1630135"/>
                <a:gd name="connsiteX30" fmla="*/ 1888671 w 2484664"/>
                <a:gd name="connsiteY30" fmla="*/ 1613807 h 1630135"/>
                <a:gd name="connsiteX31" fmla="*/ 1774371 w 2484664"/>
                <a:gd name="connsiteY31" fmla="*/ 1630135 h 1630135"/>
                <a:gd name="connsiteX32" fmla="*/ 1760764 w 2484664"/>
                <a:gd name="connsiteY32" fmla="*/ 1630135 h 1630135"/>
                <a:gd name="connsiteX33" fmla="*/ 1717221 w 2484664"/>
                <a:gd name="connsiteY33" fmla="*/ 1613807 h 1630135"/>
                <a:gd name="connsiteX34" fmla="*/ 1638300 w 2484664"/>
                <a:gd name="connsiteY34" fmla="*/ 1570264 h 1630135"/>
                <a:gd name="connsiteX35" fmla="*/ 1532164 w 2484664"/>
                <a:gd name="connsiteY35" fmla="*/ 1494064 h 1630135"/>
                <a:gd name="connsiteX36" fmla="*/ 1390650 w 2484664"/>
                <a:gd name="connsiteY36" fmla="*/ 1374321 h 1630135"/>
                <a:gd name="connsiteX37" fmla="*/ 1265464 w 2484664"/>
                <a:gd name="connsiteY37" fmla="*/ 1260021 h 1630135"/>
                <a:gd name="connsiteX38" fmla="*/ 1156607 w 2484664"/>
                <a:gd name="connsiteY38" fmla="*/ 1159328 h 1630135"/>
                <a:gd name="connsiteX39" fmla="*/ 1025979 w 2484664"/>
                <a:gd name="connsiteY39" fmla="*/ 1034143 h 1630135"/>
                <a:gd name="connsiteX40" fmla="*/ 889907 w 2484664"/>
                <a:gd name="connsiteY40" fmla="*/ 903514 h 1630135"/>
                <a:gd name="connsiteX41" fmla="*/ 756557 w 2484664"/>
                <a:gd name="connsiteY41" fmla="*/ 775607 h 1630135"/>
                <a:gd name="connsiteX42" fmla="*/ 615043 w 2484664"/>
                <a:gd name="connsiteY42" fmla="*/ 639535 h 1630135"/>
                <a:gd name="connsiteX43" fmla="*/ 514350 w 2484664"/>
                <a:gd name="connsiteY43" fmla="*/ 541564 h 163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84664" h="1630135">
                  <a:moveTo>
                    <a:pt x="514350" y="541564"/>
                  </a:moveTo>
                  <a:lnTo>
                    <a:pt x="400050" y="432707"/>
                  </a:lnTo>
                  <a:lnTo>
                    <a:pt x="296636" y="332014"/>
                  </a:lnTo>
                  <a:lnTo>
                    <a:pt x="193221" y="231321"/>
                  </a:lnTo>
                  <a:lnTo>
                    <a:pt x="84364" y="130628"/>
                  </a:lnTo>
                  <a:lnTo>
                    <a:pt x="0" y="43543"/>
                  </a:lnTo>
                  <a:lnTo>
                    <a:pt x="65314" y="0"/>
                  </a:lnTo>
                  <a:lnTo>
                    <a:pt x="166007" y="84364"/>
                  </a:lnTo>
                  <a:lnTo>
                    <a:pt x="299357" y="187778"/>
                  </a:lnTo>
                  <a:lnTo>
                    <a:pt x="481693" y="332014"/>
                  </a:lnTo>
                  <a:lnTo>
                    <a:pt x="696686" y="498021"/>
                  </a:lnTo>
                  <a:lnTo>
                    <a:pt x="976993" y="710293"/>
                  </a:lnTo>
                  <a:lnTo>
                    <a:pt x="1156607" y="843643"/>
                  </a:lnTo>
                  <a:lnTo>
                    <a:pt x="1325336" y="968828"/>
                  </a:lnTo>
                  <a:lnTo>
                    <a:pt x="1453243" y="1055914"/>
                  </a:lnTo>
                  <a:lnTo>
                    <a:pt x="1559379" y="1121228"/>
                  </a:lnTo>
                  <a:lnTo>
                    <a:pt x="1692729" y="1194707"/>
                  </a:lnTo>
                  <a:lnTo>
                    <a:pt x="1839686" y="1268185"/>
                  </a:lnTo>
                  <a:lnTo>
                    <a:pt x="1983921" y="1333500"/>
                  </a:lnTo>
                  <a:lnTo>
                    <a:pt x="2100943" y="1382485"/>
                  </a:lnTo>
                  <a:lnTo>
                    <a:pt x="2266950" y="1442357"/>
                  </a:lnTo>
                  <a:lnTo>
                    <a:pt x="2430236" y="1496785"/>
                  </a:lnTo>
                  <a:lnTo>
                    <a:pt x="2460171" y="1507671"/>
                  </a:lnTo>
                  <a:lnTo>
                    <a:pt x="2473779" y="1515835"/>
                  </a:lnTo>
                  <a:lnTo>
                    <a:pt x="2484664" y="1526721"/>
                  </a:lnTo>
                  <a:lnTo>
                    <a:pt x="2484664" y="1540328"/>
                  </a:lnTo>
                  <a:lnTo>
                    <a:pt x="2471057" y="1556657"/>
                  </a:lnTo>
                  <a:lnTo>
                    <a:pt x="2422071" y="1564821"/>
                  </a:lnTo>
                  <a:lnTo>
                    <a:pt x="2272393" y="1578428"/>
                  </a:lnTo>
                  <a:lnTo>
                    <a:pt x="2090057" y="1592035"/>
                  </a:lnTo>
                  <a:lnTo>
                    <a:pt x="1888671" y="1613807"/>
                  </a:lnTo>
                  <a:lnTo>
                    <a:pt x="1774371" y="1630135"/>
                  </a:lnTo>
                  <a:lnTo>
                    <a:pt x="1760764" y="1630135"/>
                  </a:lnTo>
                  <a:lnTo>
                    <a:pt x="1717221" y="1613807"/>
                  </a:lnTo>
                  <a:lnTo>
                    <a:pt x="1638300" y="1570264"/>
                  </a:lnTo>
                  <a:lnTo>
                    <a:pt x="1532164" y="1494064"/>
                  </a:lnTo>
                  <a:lnTo>
                    <a:pt x="1390650" y="1374321"/>
                  </a:lnTo>
                  <a:lnTo>
                    <a:pt x="1265464" y="1260021"/>
                  </a:lnTo>
                  <a:lnTo>
                    <a:pt x="1156607" y="1159328"/>
                  </a:lnTo>
                  <a:lnTo>
                    <a:pt x="1025979" y="1034143"/>
                  </a:lnTo>
                  <a:lnTo>
                    <a:pt x="889907" y="903514"/>
                  </a:lnTo>
                  <a:lnTo>
                    <a:pt x="756557" y="775607"/>
                  </a:lnTo>
                  <a:lnTo>
                    <a:pt x="615043" y="639535"/>
                  </a:lnTo>
                  <a:lnTo>
                    <a:pt x="514350" y="54156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5">
              <a:extLst>
                <a:ext uri="{FF2B5EF4-FFF2-40B4-BE49-F238E27FC236}">
                  <a16:creationId xmlns:a16="http://schemas.microsoft.com/office/drawing/2014/main" id="{9A4BB853-7D97-49A5-B39D-DDE9804FEF78}"/>
                </a:ext>
              </a:extLst>
            </p:cNvPr>
            <p:cNvSpPr/>
            <p:nvPr/>
          </p:nvSpPr>
          <p:spPr>
            <a:xfrm>
              <a:off x="4029075" y="2992438"/>
              <a:ext cx="2074863" cy="1390650"/>
            </a:xfrm>
            <a:custGeom>
              <a:avLst/>
              <a:gdLst>
                <a:gd name="connsiteX0" fmla="*/ 1002506 w 2074069"/>
                <a:gd name="connsiteY0" fmla="*/ 121444 h 1390650"/>
                <a:gd name="connsiteX1" fmla="*/ 726281 w 2074069"/>
                <a:gd name="connsiteY1" fmla="*/ 164307 h 1390650"/>
                <a:gd name="connsiteX2" fmla="*/ 495300 w 2074069"/>
                <a:gd name="connsiteY2" fmla="*/ 200025 h 1390650"/>
                <a:gd name="connsiteX3" fmla="*/ 404813 w 2074069"/>
                <a:gd name="connsiteY3" fmla="*/ 214313 h 1390650"/>
                <a:gd name="connsiteX4" fmla="*/ 288131 w 2074069"/>
                <a:gd name="connsiteY4" fmla="*/ 228600 h 1390650"/>
                <a:gd name="connsiteX5" fmla="*/ 242888 w 2074069"/>
                <a:gd name="connsiteY5" fmla="*/ 230982 h 1390650"/>
                <a:gd name="connsiteX6" fmla="*/ 180975 w 2074069"/>
                <a:gd name="connsiteY6" fmla="*/ 230982 h 1390650"/>
                <a:gd name="connsiteX7" fmla="*/ 0 w 2074069"/>
                <a:gd name="connsiteY7" fmla="*/ 242888 h 1390650"/>
                <a:gd name="connsiteX8" fmla="*/ 38100 w 2074069"/>
                <a:gd name="connsiteY8" fmla="*/ 411957 h 1390650"/>
                <a:gd name="connsiteX9" fmla="*/ 300038 w 2074069"/>
                <a:gd name="connsiteY9" fmla="*/ 366713 h 1390650"/>
                <a:gd name="connsiteX10" fmla="*/ 471488 w 2074069"/>
                <a:gd name="connsiteY10" fmla="*/ 335757 h 1390650"/>
                <a:gd name="connsiteX11" fmla="*/ 647700 w 2074069"/>
                <a:gd name="connsiteY11" fmla="*/ 307182 h 1390650"/>
                <a:gd name="connsiteX12" fmla="*/ 850106 w 2074069"/>
                <a:gd name="connsiteY12" fmla="*/ 276225 h 1390650"/>
                <a:gd name="connsiteX13" fmla="*/ 1023938 w 2074069"/>
                <a:gd name="connsiteY13" fmla="*/ 250032 h 1390650"/>
                <a:gd name="connsiteX14" fmla="*/ 1185863 w 2074069"/>
                <a:gd name="connsiteY14" fmla="*/ 228600 h 1390650"/>
                <a:gd name="connsiteX15" fmla="*/ 1359694 w 2074069"/>
                <a:gd name="connsiteY15" fmla="*/ 209550 h 1390650"/>
                <a:gd name="connsiteX16" fmla="*/ 1495425 w 2074069"/>
                <a:gd name="connsiteY16" fmla="*/ 197644 h 1390650"/>
                <a:gd name="connsiteX17" fmla="*/ 1640681 w 2074069"/>
                <a:gd name="connsiteY17" fmla="*/ 188119 h 1390650"/>
                <a:gd name="connsiteX18" fmla="*/ 1700213 w 2074069"/>
                <a:gd name="connsiteY18" fmla="*/ 190500 h 1390650"/>
                <a:gd name="connsiteX19" fmla="*/ 1719263 w 2074069"/>
                <a:gd name="connsiteY19" fmla="*/ 197644 h 1390650"/>
                <a:gd name="connsiteX20" fmla="*/ 1728788 w 2074069"/>
                <a:gd name="connsiteY20" fmla="*/ 204788 h 1390650"/>
                <a:gd name="connsiteX21" fmla="*/ 1740694 w 2074069"/>
                <a:gd name="connsiteY21" fmla="*/ 221457 h 1390650"/>
                <a:gd name="connsiteX22" fmla="*/ 1743075 w 2074069"/>
                <a:gd name="connsiteY22" fmla="*/ 242888 h 1390650"/>
                <a:gd name="connsiteX23" fmla="*/ 1731169 w 2074069"/>
                <a:gd name="connsiteY23" fmla="*/ 330994 h 1390650"/>
                <a:gd name="connsiteX24" fmla="*/ 1697831 w 2074069"/>
                <a:gd name="connsiteY24" fmla="*/ 566738 h 1390650"/>
                <a:gd name="connsiteX25" fmla="*/ 1666875 w 2074069"/>
                <a:gd name="connsiteY25" fmla="*/ 766763 h 1390650"/>
                <a:gd name="connsiteX26" fmla="*/ 1624013 w 2074069"/>
                <a:gd name="connsiteY26" fmla="*/ 1045369 h 1390650"/>
                <a:gd name="connsiteX27" fmla="*/ 1602581 w 2074069"/>
                <a:gd name="connsiteY27" fmla="*/ 1204913 h 1390650"/>
                <a:gd name="connsiteX28" fmla="*/ 1583531 w 2074069"/>
                <a:gd name="connsiteY28" fmla="*/ 1328738 h 1390650"/>
                <a:gd name="connsiteX29" fmla="*/ 1593056 w 2074069"/>
                <a:gd name="connsiteY29" fmla="*/ 1359694 h 1390650"/>
                <a:gd name="connsiteX30" fmla="*/ 1600200 w 2074069"/>
                <a:gd name="connsiteY30" fmla="*/ 1371600 h 1390650"/>
                <a:gd name="connsiteX31" fmla="*/ 1616869 w 2074069"/>
                <a:gd name="connsiteY31" fmla="*/ 1381125 h 1390650"/>
                <a:gd name="connsiteX32" fmla="*/ 1638300 w 2074069"/>
                <a:gd name="connsiteY32" fmla="*/ 1388269 h 1390650"/>
                <a:gd name="connsiteX33" fmla="*/ 1664494 w 2074069"/>
                <a:gd name="connsiteY33" fmla="*/ 1390650 h 1390650"/>
                <a:gd name="connsiteX34" fmla="*/ 1693069 w 2074069"/>
                <a:gd name="connsiteY34" fmla="*/ 1390650 h 1390650"/>
                <a:gd name="connsiteX35" fmla="*/ 1719263 w 2074069"/>
                <a:gd name="connsiteY35" fmla="*/ 1383507 h 1390650"/>
                <a:gd name="connsiteX36" fmla="*/ 1745456 w 2074069"/>
                <a:gd name="connsiteY36" fmla="*/ 1373982 h 1390650"/>
                <a:gd name="connsiteX37" fmla="*/ 1764506 w 2074069"/>
                <a:gd name="connsiteY37" fmla="*/ 1364457 h 1390650"/>
                <a:gd name="connsiteX38" fmla="*/ 1774031 w 2074069"/>
                <a:gd name="connsiteY38" fmla="*/ 1354932 h 1390650"/>
                <a:gd name="connsiteX39" fmla="*/ 1788319 w 2074069"/>
                <a:gd name="connsiteY39" fmla="*/ 1331119 h 1390650"/>
                <a:gd name="connsiteX40" fmla="*/ 1804988 w 2074069"/>
                <a:gd name="connsiteY40" fmla="*/ 1283494 h 1390650"/>
                <a:gd name="connsiteX41" fmla="*/ 1831181 w 2074069"/>
                <a:gd name="connsiteY41" fmla="*/ 1185863 h 1390650"/>
                <a:gd name="connsiteX42" fmla="*/ 1866900 w 2074069"/>
                <a:gd name="connsiteY42" fmla="*/ 1054894 h 1390650"/>
                <a:gd name="connsiteX43" fmla="*/ 1902619 w 2074069"/>
                <a:gd name="connsiteY43" fmla="*/ 907257 h 1390650"/>
                <a:gd name="connsiteX44" fmla="*/ 1935956 w 2074069"/>
                <a:gd name="connsiteY44" fmla="*/ 723900 h 1390650"/>
                <a:gd name="connsiteX45" fmla="*/ 1962150 w 2074069"/>
                <a:gd name="connsiteY45" fmla="*/ 578644 h 1390650"/>
                <a:gd name="connsiteX46" fmla="*/ 1981200 w 2074069"/>
                <a:gd name="connsiteY46" fmla="*/ 447675 h 1390650"/>
                <a:gd name="connsiteX47" fmla="*/ 1985963 w 2074069"/>
                <a:gd name="connsiteY47" fmla="*/ 411957 h 1390650"/>
                <a:gd name="connsiteX48" fmla="*/ 1993106 w 2074069"/>
                <a:gd name="connsiteY48" fmla="*/ 388144 h 1390650"/>
                <a:gd name="connsiteX49" fmla="*/ 2012156 w 2074069"/>
                <a:gd name="connsiteY49" fmla="*/ 352425 h 1390650"/>
                <a:gd name="connsiteX50" fmla="*/ 2038350 w 2074069"/>
                <a:gd name="connsiteY50" fmla="*/ 314325 h 1390650"/>
                <a:gd name="connsiteX51" fmla="*/ 2055019 w 2074069"/>
                <a:gd name="connsiteY51" fmla="*/ 292894 h 1390650"/>
                <a:gd name="connsiteX52" fmla="*/ 2062163 w 2074069"/>
                <a:gd name="connsiteY52" fmla="*/ 283369 h 1390650"/>
                <a:gd name="connsiteX53" fmla="*/ 2066925 w 2074069"/>
                <a:gd name="connsiteY53" fmla="*/ 269082 h 1390650"/>
                <a:gd name="connsiteX54" fmla="*/ 2069306 w 2074069"/>
                <a:gd name="connsiteY54" fmla="*/ 252413 h 1390650"/>
                <a:gd name="connsiteX55" fmla="*/ 2074069 w 2074069"/>
                <a:gd name="connsiteY55" fmla="*/ 211932 h 1390650"/>
                <a:gd name="connsiteX56" fmla="*/ 2069306 w 2074069"/>
                <a:gd name="connsiteY56" fmla="*/ 180975 h 1390650"/>
                <a:gd name="connsiteX57" fmla="*/ 2055019 w 2074069"/>
                <a:gd name="connsiteY57" fmla="*/ 150019 h 1390650"/>
                <a:gd name="connsiteX58" fmla="*/ 2024063 w 2074069"/>
                <a:gd name="connsiteY58" fmla="*/ 119063 h 1390650"/>
                <a:gd name="connsiteX59" fmla="*/ 1947863 w 2074069"/>
                <a:gd name="connsiteY59" fmla="*/ 66675 h 1390650"/>
                <a:gd name="connsiteX60" fmla="*/ 1850231 w 2074069"/>
                <a:gd name="connsiteY60" fmla="*/ 19050 h 1390650"/>
                <a:gd name="connsiteX61" fmla="*/ 1807369 w 2074069"/>
                <a:gd name="connsiteY61" fmla="*/ 0 h 1390650"/>
                <a:gd name="connsiteX62" fmla="*/ 1774031 w 2074069"/>
                <a:gd name="connsiteY62" fmla="*/ 0 h 1390650"/>
                <a:gd name="connsiteX63" fmla="*/ 1709738 w 2074069"/>
                <a:gd name="connsiteY63" fmla="*/ 4763 h 1390650"/>
                <a:gd name="connsiteX64" fmla="*/ 1550194 w 2074069"/>
                <a:gd name="connsiteY64" fmla="*/ 30957 h 1390650"/>
                <a:gd name="connsiteX65" fmla="*/ 1254919 w 2074069"/>
                <a:gd name="connsiteY65" fmla="*/ 78582 h 1390650"/>
                <a:gd name="connsiteX66" fmla="*/ 1002506 w 2074069"/>
                <a:gd name="connsiteY66" fmla="*/ 121444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74069" h="1390650">
                  <a:moveTo>
                    <a:pt x="1002506" y="121444"/>
                  </a:moveTo>
                  <a:lnTo>
                    <a:pt x="726281" y="164307"/>
                  </a:lnTo>
                  <a:lnTo>
                    <a:pt x="495300" y="200025"/>
                  </a:lnTo>
                  <a:lnTo>
                    <a:pt x="404813" y="214313"/>
                  </a:lnTo>
                  <a:lnTo>
                    <a:pt x="288131" y="228600"/>
                  </a:lnTo>
                  <a:lnTo>
                    <a:pt x="242888" y="230982"/>
                  </a:lnTo>
                  <a:lnTo>
                    <a:pt x="180975" y="230982"/>
                  </a:lnTo>
                  <a:lnTo>
                    <a:pt x="0" y="242888"/>
                  </a:lnTo>
                  <a:lnTo>
                    <a:pt x="38100" y="411957"/>
                  </a:lnTo>
                  <a:lnTo>
                    <a:pt x="300038" y="366713"/>
                  </a:lnTo>
                  <a:lnTo>
                    <a:pt x="471488" y="335757"/>
                  </a:lnTo>
                  <a:lnTo>
                    <a:pt x="647700" y="307182"/>
                  </a:lnTo>
                  <a:lnTo>
                    <a:pt x="850106" y="276225"/>
                  </a:lnTo>
                  <a:lnTo>
                    <a:pt x="1023938" y="250032"/>
                  </a:lnTo>
                  <a:lnTo>
                    <a:pt x="1185863" y="228600"/>
                  </a:lnTo>
                  <a:lnTo>
                    <a:pt x="1359694" y="209550"/>
                  </a:lnTo>
                  <a:lnTo>
                    <a:pt x="1495425" y="197644"/>
                  </a:lnTo>
                  <a:lnTo>
                    <a:pt x="1640681" y="188119"/>
                  </a:lnTo>
                  <a:lnTo>
                    <a:pt x="1700213" y="190500"/>
                  </a:lnTo>
                  <a:lnTo>
                    <a:pt x="1719263" y="197644"/>
                  </a:lnTo>
                  <a:lnTo>
                    <a:pt x="1728788" y="204788"/>
                  </a:lnTo>
                  <a:lnTo>
                    <a:pt x="1740694" y="221457"/>
                  </a:lnTo>
                  <a:lnTo>
                    <a:pt x="1743075" y="242888"/>
                  </a:lnTo>
                  <a:lnTo>
                    <a:pt x="1731169" y="330994"/>
                  </a:lnTo>
                  <a:lnTo>
                    <a:pt x="1697831" y="566738"/>
                  </a:lnTo>
                  <a:lnTo>
                    <a:pt x="1666875" y="766763"/>
                  </a:lnTo>
                  <a:lnTo>
                    <a:pt x="1624013" y="1045369"/>
                  </a:lnTo>
                  <a:lnTo>
                    <a:pt x="1602581" y="1204913"/>
                  </a:lnTo>
                  <a:lnTo>
                    <a:pt x="1583531" y="1328738"/>
                  </a:lnTo>
                  <a:lnTo>
                    <a:pt x="1593056" y="1359694"/>
                  </a:lnTo>
                  <a:lnTo>
                    <a:pt x="1600200" y="1371600"/>
                  </a:lnTo>
                  <a:lnTo>
                    <a:pt x="1616869" y="1381125"/>
                  </a:lnTo>
                  <a:lnTo>
                    <a:pt x="1638300" y="1388269"/>
                  </a:lnTo>
                  <a:lnTo>
                    <a:pt x="1664494" y="1390650"/>
                  </a:lnTo>
                  <a:lnTo>
                    <a:pt x="1693069" y="1390650"/>
                  </a:lnTo>
                  <a:lnTo>
                    <a:pt x="1719263" y="1383507"/>
                  </a:lnTo>
                  <a:lnTo>
                    <a:pt x="1745456" y="1373982"/>
                  </a:lnTo>
                  <a:lnTo>
                    <a:pt x="1764506" y="1364457"/>
                  </a:lnTo>
                  <a:lnTo>
                    <a:pt x="1774031" y="1354932"/>
                  </a:lnTo>
                  <a:lnTo>
                    <a:pt x="1788319" y="1331119"/>
                  </a:lnTo>
                  <a:lnTo>
                    <a:pt x="1804988" y="1283494"/>
                  </a:lnTo>
                  <a:lnTo>
                    <a:pt x="1831181" y="1185863"/>
                  </a:lnTo>
                  <a:lnTo>
                    <a:pt x="1866900" y="1054894"/>
                  </a:lnTo>
                  <a:lnTo>
                    <a:pt x="1902619" y="907257"/>
                  </a:lnTo>
                  <a:lnTo>
                    <a:pt x="1935956" y="723900"/>
                  </a:lnTo>
                  <a:lnTo>
                    <a:pt x="1962150" y="578644"/>
                  </a:lnTo>
                  <a:lnTo>
                    <a:pt x="1981200" y="447675"/>
                  </a:lnTo>
                  <a:lnTo>
                    <a:pt x="1985963" y="411957"/>
                  </a:lnTo>
                  <a:lnTo>
                    <a:pt x="1993106" y="388144"/>
                  </a:lnTo>
                  <a:lnTo>
                    <a:pt x="2012156" y="352425"/>
                  </a:lnTo>
                  <a:lnTo>
                    <a:pt x="2038350" y="314325"/>
                  </a:lnTo>
                  <a:lnTo>
                    <a:pt x="2055019" y="292894"/>
                  </a:lnTo>
                  <a:lnTo>
                    <a:pt x="2062163" y="283369"/>
                  </a:lnTo>
                  <a:lnTo>
                    <a:pt x="2066925" y="269082"/>
                  </a:lnTo>
                  <a:lnTo>
                    <a:pt x="2069306" y="252413"/>
                  </a:lnTo>
                  <a:lnTo>
                    <a:pt x="2074069" y="211932"/>
                  </a:lnTo>
                  <a:lnTo>
                    <a:pt x="2069306" y="180975"/>
                  </a:lnTo>
                  <a:lnTo>
                    <a:pt x="2055019" y="150019"/>
                  </a:lnTo>
                  <a:lnTo>
                    <a:pt x="2024063" y="119063"/>
                  </a:lnTo>
                  <a:lnTo>
                    <a:pt x="1947863" y="66675"/>
                  </a:lnTo>
                  <a:lnTo>
                    <a:pt x="1850231" y="19050"/>
                  </a:lnTo>
                  <a:lnTo>
                    <a:pt x="1807369" y="0"/>
                  </a:lnTo>
                  <a:lnTo>
                    <a:pt x="1774031" y="0"/>
                  </a:lnTo>
                  <a:lnTo>
                    <a:pt x="1709738" y="4763"/>
                  </a:lnTo>
                  <a:lnTo>
                    <a:pt x="1550194" y="30957"/>
                  </a:lnTo>
                  <a:lnTo>
                    <a:pt x="1254919" y="78582"/>
                  </a:lnTo>
                  <a:lnTo>
                    <a:pt x="1002506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F3FE0955-6138-4E85-B161-A7B16E9FBF3A}"/>
                </a:ext>
              </a:extLst>
            </p:cNvPr>
            <p:cNvSpPr/>
            <p:nvPr/>
          </p:nvSpPr>
          <p:spPr>
            <a:xfrm>
              <a:off x="4103688" y="3576638"/>
              <a:ext cx="1668462" cy="361950"/>
            </a:xfrm>
            <a:custGeom>
              <a:avLst/>
              <a:gdLst>
                <a:gd name="connsiteX0" fmla="*/ 735806 w 1669256"/>
                <a:gd name="connsiteY0" fmla="*/ 130968 h 361950"/>
                <a:gd name="connsiteX1" fmla="*/ 995362 w 1669256"/>
                <a:gd name="connsiteY1" fmla="*/ 90487 h 361950"/>
                <a:gd name="connsiteX2" fmla="*/ 1233487 w 1669256"/>
                <a:gd name="connsiteY2" fmla="*/ 54768 h 361950"/>
                <a:gd name="connsiteX3" fmla="*/ 1445419 w 1669256"/>
                <a:gd name="connsiteY3" fmla="*/ 23812 h 361950"/>
                <a:gd name="connsiteX4" fmla="*/ 1669256 w 1669256"/>
                <a:gd name="connsiteY4" fmla="*/ 0 h 361950"/>
                <a:gd name="connsiteX5" fmla="*/ 1647825 w 1669256"/>
                <a:gd name="connsiteY5" fmla="*/ 157162 h 361950"/>
                <a:gd name="connsiteX6" fmla="*/ 1393031 w 1669256"/>
                <a:gd name="connsiteY6" fmla="*/ 185737 h 361950"/>
                <a:gd name="connsiteX7" fmla="*/ 1152525 w 1669256"/>
                <a:gd name="connsiteY7" fmla="*/ 216693 h 361950"/>
                <a:gd name="connsiteX8" fmla="*/ 912019 w 1669256"/>
                <a:gd name="connsiteY8" fmla="*/ 254793 h 361950"/>
                <a:gd name="connsiteX9" fmla="*/ 640556 w 1669256"/>
                <a:gd name="connsiteY9" fmla="*/ 297656 h 361950"/>
                <a:gd name="connsiteX10" fmla="*/ 364331 w 1669256"/>
                <a:gd name="connsiteY10" fmla="*/ 340518 h 361950"/>
                <a:gd name="connsiteX11" fmla="*/ 240506 w 1669256"/>
                <a:gd name="connsiteY11" fmla="*/ 361950 h 361950"/>
                <a:gd name="connsiteX12" fmla="*/ 214312 w 1669256"/>
                <a:gd name="connsiteY12" fmla="*/ 361950 h 361950"/>
                <a:gd name="connsiteX13" fmla="*/ 173831 w 1669256"/>
                <a:gd name="connsiteY13" fmla="*/ 357187 h 361950"/>
                <a:gd name="connsiteX14" fmla="*/ 138112 w 1669256"/>
                <a:gd name="connsiteY14" fmla="*/ 350043 h 361950"/>
                <a:gd name="connsiteX15" fmla="*/ 85725 w 1669256"/>
                <a:gd name="connsiteY15" fmla="*/ 335756 h 361950"/>
                <a:gd name="connsiteX16" fmla="*/ 0 w 1669256"/>
                <a:gd name="connsiteY16" fmla="*/ 300037 h 361950"/>
                <a:gd name="connsiteX17" fmla="*/ 4762 w 1669256"/>
                <a:gd name="connsiteY17" fmla="*/ 207168 h 361950"/>
                <a:gd name="connsiteX18" fmla="*/ 178594 w 1669256"/>
                <a:gd name="connsiteY18" fmla="*/ 207168 h 361950"/>
                <a:gd name="connsiteX19" fmla="*/ 257175 w 1669256"/>
                <a:gd name="connsiteY19" fmla="*/ 204787 h 361950"/>
                <a:gd name="connsiteX20" fmla="*/ 369094 w 1669256"/>
                <a:gd name="connsiteY20" fmla="*/ 188118 h 361950"/>
                <a:gd name="connsiteX21" fmla="*/ 735806 w 1669256"/>
                <a:gd name="connsiteY21" fmla="*/ 13096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9256" h="361950">
                  <a:moveTo>
                    <a:pt x="735806" y="130968"/>
                  </a:moveTo>
                  <a:lnTo>
                    <a:pt x="995362" y="90487"/>
                  </a:lnTo>
                  <a:lnTo>
                    <a:pt x="1233487" y="54768"/>
                  </a:lnTo>
                  <a:lnTo>
                    <a:pt x="1445419" y="23812"/>
                  </a:lnTo>
                  <a:lnTo>
                    <a:pt x="1669256" y="0"/>
                  </a:lnTo>
                  <a:lnTo>
                    <a:pt x="1647825" y="157162"/>
                  </a:lnTo>
                  <a:lnTo>
                    <a:pt x="1393031" y="185737"/>
                  </a:lnTo>
                  <a:lnTo>
                    <a:pt x="1152525" y="216693"/>
                  </a:lnTo>
                  <a:lnTo>
                    <a:pt x="912019" y="254793"/>
                  </a:lnTo>
                  <a:lnTo>
                    <a:pt x="640556" y="297656"/>
                  </a:lnTo>
                  <a:lnTo>
                    <a:pt x="364331" y="340518"/>
                  </a:lnTo>
                  <a:lnTo>
                    <a:pt x="240506" y="361950"/>
                  </a:lnTo>
                  <a:lnTo>
                    <a:pt x="214312" y="361950"/>
                  </a:lnTo>
                  <a:lnTo>
                    <a:pt x="173831" y="357187"/>
                  </a:lnTo>
                  <a:lnTo>
                    <a:pt x="138112" y="350043"/>
                  </a:lnTo>
                  <a:lnTo>
                    <a:pt x="85725" y="335756"/>
                  </a:lnTo>
                  <a:lnTo>
                    <a:pt x="0" y="300037"/>
                  </a:lnTo>
                  <a:lnTo>
                    <a:pt x="4762" y="207168"/>
                  </a:lnTo>
                  <a:lnTo>
                    <a:pt x="178594" y="207168"/>
                  </a:lnTo>
                  <a:lnTo>
                    <a:pt x="257175" y="204787"/>
                  </a:lnTo>
                  <a:lnTo>
                    <a:pt x="369094" y="188118"/>
                  </a:lnTo>
                  <a:lnTo>
                    <a:pt x="735806" y="1309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5A696BF2-1F34-4266-B1B6-6C527B22EAA4}"/>
                </a:ext>
              </a:extLst>
            </p:cNvPr>
            <p:cNvSpPr/>
            <p:nvPr/>
          </p:nvSpPr>
          <p:spPr>
            <a:xfrm>
              <a:off x="4010025" y="4152900"/>
              <a:ext cx="1681163" cy="411163"/>
            </a:xfrm>
            <a:custGeom>
              <a:avLst/>
              <a:gdLst>
                <a:gd name="connsiteX0" fmla="*/ 483394 w 1681163"/>
                <a:gd name="connsiteY0" fmla="*/ 188119 h 411956"/>
                <a:gd name="connsiteX1" fmla="*/ 923925 w 1681163"/>
                <a:gd name="connsiteY1" fmla="*/ 119063 h 411956"/>
                <a:gd name="connsiteX2" fmla="*/ 1297781 w 1681163"/>
                <a:gd name="connsiteY2" fmla="*/ 59531 h 411956"/>
                <a:gd name="connsiteX3" fmla="*/ 1681163 w 1681163"/>
                <a:gd name="connsiteY3" fmla="*/ 0 h 411956"/>
                <a:gd name="connsiteX4" fmla="*/ 1674019 w 1681163"/>
                <a:gd name="connsiteY4" fmla="*/ 154781 h 411956"/>
                <a:gd name="connsiteX5" fmla="*/ 1369219 w 1681163"/>
                <a:gd name="connsiteY5" fmla="*/ 197644 h 411956"/>
                <a:gd name="connsiteX6" fmla="*/ 1123950 w 1681163"/>
                <a:gd name="connsiteY6" fmla="*/ 238125 h 411956"/>
                <a:gd name="connsiteX7" fmla="*/ 842963 w 1681163"/>
                <a:gd name="connsiteY7" fmla="*/ 288131 h 411956"/>
                <a:gd name="connsiteX8" fmla="*/ 559594 w 1681163"/>
                <a:gd name="connsiteY8" fmla="*/ 340519 h 411956"/>
                <a:gd name="connsiteX9" fmla="*/ 342900 w 1681163"/>
                <a:gd name="connsiteY9" fmla="*/ 385763 h 411956"/>
                <a:gd name="connsiteX10" fmla="*/ 211931 w 1681163"/>
                <a:gd name="connsiteY10" fmla="*/ 411956 h 411956"/>
                <a:gd name="connsiteX11" fmla="*/ 180975 w 1681163"/>
                <a:gd name="connsiteY11" fmla="*/ 411956 h 411956"/>
                <a:gd name="connsiteX12" fmla="*/ 126206 w 1681163"/>
                <a:gd name="connsiteY12" fmla="*/ 404813 h 411956"/>
                <a:gd name="connsiteX13" fmla="*/ 80963 w 1681163"/>
                <a:gd name="connsiteY13" fmla="*/ 392906 h 411956"/>
                <a:gd name="connsiteX14" fmla="*/ 0 w 1681163"/>
                <a:gd name="connsiteY14" fmla="*/ 361950 h 411956"/>
                <a:gd name="connsiteX15" fmla="*/ 35719 w 1681163"/>
                <a:gd name="connsiteY15" fmla="*/ 235744 h 411956"/>
                <a:gd name="connsiteX16" fmla="*/ 171450 w 1681163"/>
                <a:gd name="connsiteY16" fmla="*/ 230981 h 411956"/>
                <a:gd name="connsiteX17" fmla="*/ 257175 w 1681163"/>
                <a:gd name="connsiteY17" fmla="*/ 221456 h 411956"/>
                <a:gd name="connsiteX18" fmla="*/ 381000 w 1681163"/>
                <a:gd name="connsiteY18" fmla="*/ 202406 h 411956"/>
                <a:gd name="connsiteX19" fmla="*/ 483394 w 1681163"/>
                <a:gd name="connsiteY19" fmla="*/ 188119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1163" h="411956">
                  <a:moveTo>
                    <a:pt x="483394" y="188119"/>
                  </a:moveTo>
                  <a:lnTo>
                    <a:pt x="923925" y="119063"/>
                  </a:lnTo>
                  <a:lnTo>
                    <a:pt x="1297781" y="59531"/>
                  </a:lnTo>
                  <a:lnTo>
                    <a:pt x="1681163" y="0"/>
                  </a:lnTo>
                  <a:lnTo>
                    <a:pt x="1674019" y="154781"/>
                  </a:lnTo>
                  <a:lnTo>
                    <a:pt x="1369219" y="197644"/>
                  </a:lnTo>
                  <a:lnTo>
                    <a:pt x="1123950" y="238125"/>
                  </a:lnTo>
                  <a:lnTo>
                    <a:pt x="842963" y="288131"/>
                  </a:lnTo>
                  <a:lnTo>
                    <a:pt x="559594" y="340519"/>
                  </a:lnTo>
                  <a:lnTo>
                    <a:pt x="342900" y="385763"/>
                  </a:lnTo>
                  <a:lnTo>
                    <a:pt x="211931" y="411956"/>
                  </a:lnTo>
                  <a:lnTo>
                    <a:pt x="180975" y="411956"/>
                  </a:lnTo>
                  <a:lnTo>
                    <a:pt x="126206" y="404813"/>
                  </a:lnTo>
                  <a:lnTo>
                    <a:pt x="80963" y="392906"/>
                  </a:lnTo>
                  <a:lnTo>
                    <a:pt x="0" y="361950"/>
                  </a:lnTo>
                  <a:lnTo>
                    <a:pt x="35719" y="235744"/>
                  </a:lnTo>
                  <a:lnTo>
                    <a:pt x="171450" y="230981"/>
                  </a:lnTo>
                  <a:lnTo>
                    <a:pt x="257175" y="221456"/>
                  </a:lnTo>
                  <a:lnTo>
                    <a:pt x="381000" y="202406"/>
                  </a:lnTo>
                  <a:lnTo>
                    <a:pt x="483394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63D743D6-9652-40B6-B6B9-793548ACE395}"/>
                </a:ext>
              </a:extLst>
            </p:cNvPr>
            <p:cNvSpPr/>
            <p:nvPr/>
          </p:nvSpPr>
          <p:spPr>
            <a:xfrm>
              <a:off x="3122613" y="3116263"/>
              <a:ext cx="1085850" cy="2611437"/>
            </a:xfrm>
            <a:custGeom>
              <a:avLst/>
              <a:gdLst>
                <a:gd name="connsiteX0" fmla="*/ 1080964 w 1084363"/>
                <a:gd name="connsiteY0" fmla="*/ 424907 h 2610629"/>
                <a:gd name="connsiteX1" fmla="*/ 1080964 w 1084363"/>
                <a:gd name="connsiteY1" fmla="*/ 254944 h 2610629"/>
                <a:gd name="connsiteX2" fmla="*/ 1074165 w 1084363"/>
                <a:gd name="connsiteY2" fmla="*/ 112175 h 2610629"/>
                <a:gd name="connsiteX3" fmla="*/ 968788 w 1084363"/>
                <a:gd name="connsiteY3" fmla="*/ 78183 h 2610629"/>
                <a:gd name="connsiteX4" fmla="*/ 860012 w 1084363"/>
                <a:gd name="connsiteY4" fmla="*/ 47589 h 2610629"/>
                <a:gd name="connsiteX5" fmla="*/ 751236 w 1084363"/>
                <a:gd name="connsiteY5" fmla="*/ 16996 h 2610629"/>
                <a:gd name="connsiteX6" fmla="*/ 693449 w 1084363"/>
                <a:gd name="connsiteY6" fmla="*/ 3399 h 2610629"/>
                <a:gd name="connsiteX7" fmla="*/ 679851 w 1084363"/>
                <a:gd name="connsiteY7" fmla="*/ 0 h 2610629"/>
                <a:gd name="connsiteX8" fmla="*/ 666254 w 1084363"/>
                <a:gd name="connsiteY8" fmla="*/ 10197 h 2610629"/>
                <a:gd name="connsiteX9" fmla="*/ 666254 w 1084363"/>
                <a:gd name="connsiteY9" fmla="*/ 33992 h 2610629"/>
                <a:gd name="connsiteX10" fmla="*/ 676452 w 1084363"/>
                <a:gd name="connsiteY10" fmla="*/ 54388 h 2610629"/>
                <a:gd name="connsiteX11" fmla="*/ 696848 w 1084363"/>
                <a:gd name="connsiteY11" fmla="*/ 71384 h 2610629"/>
                <a:gd name="connsiteX12" fmla="*/ 727441 w 1084363"/>
                <a:gd name="connsiteY12" fmla="*/ 84981 h 2610629"/>
                <a:gd name="connsiteX13" fmla="*/ 754635 w 1084363"/>
                <a:gd name="connsiteY13" fmla="*/ 112175 h 2610629"/>
                <a:gd name="connsiteX14" fmla="*/ 792027 w 1084363"/>
                <a:gd name="connsiteY14" fmla="*/ 169962 h 2610629"/>
                <a:gd name="connsiteX15" fmla="*/ 815822 w 1084363"/>
                <a:gd name="connsiteY15" fmla="*/ 224351 h 2610629"/>
                <a:gd name="connsiteX16" fmla="*/ 822620 w 1084363"/>
                <a:gd name="connsiteY16" fmla="*/ 265142 h 2610629"/>
                <a:gd name="connsiteX17" fmla="*/ 829419 w 1084363"/>
                <a:gd name="connsiteY17" fmla="*/ 329728 h 2610629"/>
                <a:gd name="connsiteX18" fmla="*/ 832818 w 1084363"/>
                <a:gd name="connsiteY18" fmla="*/ 418108 h 2610629"/>
                <a:gd name="connsiteX19" fmla="*/ 836217 w 1084363"/>
                <a:gd name="connsiteY19" fmla="*/ 526884 h 2610629"/>
                <a:gd name="connsiteX20" fmla="*/ 836217 w 1084363"/>
                <a:gd name="connsiteY20" fmla="*/ 622064 h 2610629"/>
                <a:gd name="connsiteX21" fmla="*/ 826020 w 1084363"/>
                <a:gd name="connsiteY21" fmla="*/ 802224 h 2610629"/>
                <a:gd name="connsiteX22" fmla="*/ 812422 w 1084363"/>
                <a:gd name="connsiteY22" fmla="*/ 938194 h 2610629"/>
                <a:gd name="connsiteX23" fmla="*/ 792027 w 1084363"/>
                <a:gd name="connsiteY23" fmla="*/ 1104758 h 2610629"/>
                <a:gd name="connsiteX24" fmla="*/ 768232 w 1084363"/>
                <a:gd name="connsiteY24" fmla="*/ 1247527 h 2610629"/>
                <a:gd name="connsiteX25" fmla="*/ 727441 w 1084363"/>
                <a:gd name="connsiteY25" fmla="*/ 1437885 h 2610629"/>
                <a:gd name="connsiteX26" fmla="*/ 662855 w 1084363"/>
                <a:gd name="connsiteY26" fmla="*/ 1641841 h 2610629"/>
                <a:gd name="connsiteX27" fmla="*/ 588072 w 1084363"/>
                <a:gd name="connsiteY27" fmla="*/ 1794807 h 2610629"/>
                <a:gd name="connsiteX28" fmla="*/ 516687 w 1084363"/>
                <a:gd name="connsiteY28" fmla="*/ 1927378 h 2610629"/>
                <a:gd name="connsiteX29" fmla="*/ 452101 w 1084363"/>
                <a:gd name="connsiteY29" fmla="*/ 2029356 h 2610629"/>
                <a:gd name="connsiteX30" fmla="*/ 384116 w 1084363"/>
                <a:gd name="connsiteY30" fmla="*/ 2127934 h 2610629"/>
                <a:gd name="connsiteX31" fmla="*/ 285538 w 1084363"/>
                <a:gd name="connsiteY31" fmla="*/ 2257106 h 2610629"/>
                <a:gd name="connsiteX32" fmla="*/ 176762 w 1084363"/>
                <a:gd name="connsiteY32" fmla="*/ 2386278 h 2610629"/>
                <a:gd name="connsiteX33" fmla="*/ 71385 w 1084363"/>
                <a:gd name="connsiteY33" fmla="*/ 2501852 h 2610629"/>
                <a:gd name="connsiteX34" fmla="*/ 3399 w 1084363"/>
                <a:gd name="connsiteY34" fmla="*/ 2576636 h 2610629"/>
                <a:gd name="connsiteX35" fmla="*/ 0 w 1084363"/>
                <a:gd name="connsiteY35" fmla="*/ 2590233 h 2610629"/>
                <a:gd name="connsiteX36" fmla="*/ 6799 w 1084363"/>
                <a:gd name="connsiteY36" fmla="*/ 2607229 h 2610629"/>
                <a:gd name="connsiteX37" fmla="*/ 30593 w 1084363"/>
                <a:gd name="connsiteY37" fmla="*/ 2610629 h 2610629"/>
                <a:gd name="connsiteX38" fmla="*/ 57788 w 1084363"/>
                <a:gd name="connsiteY38" fmla="*/ 2593632 h 2610629"/>
                <a:gd name="connsiteX39" fmla="*/ 135970 w 1084363"/>
                <a:gd name="connsiteY39" fmla="*/ 2539244 h 2610629"/>
                <a:gd name="connsiteX40" fmla="*/ 220952 w 1084363"/>
                <a:gd name="connsiteY40" fmla="*/ 2478058 h 2610629"/>
                <a:gd name="connsiteX41" fmla="*/ 326329 w 1084363"/>
                <a:gd name="connsiteY41" fmla="*/ 2393076 h 2610629"/>
                <a:gd name="connsiteX42" fmla="*/ 452101 w 1084363"/>
                <a:gd name="connsiteY42" fmla="*/ 2270703 h 2610629"/>
                <a:gd name="connsiteX43" fmla="*/ 547280 w 1084363"/>
                <a:gd name="connsiteY43" fmla="*/ 2168725 h 2610629"/>
                <a:gd name="connsiteX44" fmla="*/ 635661 w 1084363"/>
                <a:gd name="connsiteY44" fmla="*/ 2056550 h 2610629"/>
                <a:gd name="connsiteX45" fmla="*/ 720643 w 1084363"/>
                <a:gd name="connsiteY45" fmla="*/ 1940975 h 2610629"/>
                <a:gd name="connsiteX46" fmla="*/ 819221 w 1084363"/>
                <a:gd name="connsiteY46" fmla="*/ 1777811 h 2610629"/>
                <a:gd name="connsiteX47" fmla="*/ 894005 w 1084363"/>
                <a:gd name="connsiteY47" fmla="*/ 1621445 h 2610629"/>
                <a:gd name="connsiteX48" fmla="*/ 958591 w 1084363"/>
                <a:gd name="connsiteY48" fmla="*/ 1458281 h 2610629"/>
                <a:gd name="connsiteX49" fmla="*/ 978986 w 1084363"/>
                <a:gd name="connsiteY49" fmla="*/ 1400493 h 2610629"/>
                <a:gd name="connsiteX50" fmla="*/ 1023176 w 1084363"/>
                <a:gd name="connsiteY50" fmla="*/ 1244128 h 2610629"/>
                <a:gd name="connsiteX51" fmla="*/ 1053770 w 1084363"/>
                <a:gd name="connsiteY51" fmla="*/ 1087762 h 2610629"/>
                <a:gd name="connsiteX52" fmla="*/ 1070766 w 1084363"/>
                <a:gd name="connsiteY52" fmla="*/ 944993 h 2610629"/>
                <a:gd name="connsiteX53" fmla="*/ 1084363 w 1084363"/>
                <a:gd name="connsiteY53" fmla="*/ 775030 h 2610629"/>
                <a:gd name="connsiteX54" fmla="*/ 1080964 w 1084363"/>
                <a:gd name="connsiteY54" fmla="*/ 669653 h 2610629"/>
                <a:gd name="connsiteX55" fmla="*/ 1080964 w 1084363"/>
                <a:gd name="connsiteY55" fmla="*/ 424907 h 261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84363" h="2610629">
                  <a:moveTo>
                    <a:pt x="1080964" y="424907"/>
                  </a:moveTo>
                  <a:lnTo>
                    <a:pt x="1080964" y="254944"/>
                  </a:lnTo>
                  <a:lnTo>
                    <a:pt x="1074165" y="112175"/>
                  </a:lnTo>
                  <a:lnTo>
                    <a:pt x="968788" y="78183"/>
                  </a:lnTo>
                  <a:lnTo>
                    <a:pt x="860012" y="47589"/>
                  </a:lnTo>
                  <a:lnTo>
                    <a:pt x="751236" y="16996"/>
                  </a:lnTo>
                  <a:lnTo>
                    <a:pt x="693449" y="3399"/>
                  </a:lnTo>
                  <a:lnTo>
                    <a:pt x="679851" y="0"/>
                  </a:lnTo>
                  <a:lnTo>
                    <a:pt x="666254" y="10197"/>
                  </a:lnTo>
                  <a:lnTo>
                    <a:pt x="666254" y="33992"/>
                  </a:lnTo>
                  <a:lnTo>
                    <a:pt x="676452" y="54388"/>
                  </a:lnTo>
                  <a:lnTo>
                    <a:pt x="696848" y="71384"/>
                  </a:lnTo>
                  <a:lnTo>
                    <a:pt x="727441" y="84981"/>
                  </a:lnTo>
                  <a:lnTo>
                    <a:pt x="754635" y="112175"/>
                  </a:lnTo>
                  <a:lnTo>
                    <a:pt x="792027" y="169962"/>
                  </a:lnTo>
                  <a:lnTo>
                    <a:pt x="815822" y="224351"/>
                  </a:lnTo>
                  <a:lnTo>
                    <a:pt x="822620" y="265142"/>
                  </a:lnTo>
                  <a:lnTo>
                    <a:pt x="829419" y="329728"/>
                  </a:lnTo>
                  <a:lnTo>
                    <a:pt x="832818" y="418108"/>
                  </a:lnTo>
                  <a:lnTo>
                    <a:pt x="836217" y="526884"/>
                  </a:lnTo>
                  <a:lnTo>
                    <a:pt x="836217" y="622064"/>
                  </a:lnTo>
                  <a:lnTo>
                    <a:pt x="826020" y="802224"/>
                  </a:lnTo>
                  <a:lnTo>
                    <a:pt x="812422" y="938194"/>
                  </a:lnTo>
                  <a:lnTo>
                    <a:pt x="792027" y="1104758"/>
                  </a:lnTo>
                  <a:lnTo>
                    <a:pt x="768232" y="1247527"/>
                  </a:lnTo>
                  <a:lnTo>
                    <a:pt x="727441" y="1437885"/>
                  </a:lnTo>
                  <a:lnTo>
                    <a:pt x="662855" y="1641841"/>
                  </a:lnTo>
                  <a:lnTo>
                    <a:pt x="588072" y="1794807"/>
                  </a:lnTo>
                  <a:lnTo>
                    <a:pt x="516687" y="1927378"/>
                  </a:lnTo>
                  <a:lnTo>
                    <a:pt x="452101" y="2029356"/>
                  </a:lnTo>
                  <a:lnTo>
                    <a:pt x="384116" y="2127934"/>
                  </a:lnTo>
                  <a:lnTo>
                    <a:pt x="285538" y="2257106"/>
                  </a:lnTo>
                  <a:lnTo>
                    <a:pt x="176762" y="2386278"/>
                  </a:lnTo>
                  <a:lnTo>
                    <a:pt x="71385" y="2501852"/>
                  </a:lnTo>
                  <a:lnTo>
                    <a:pt x="3399" y="2576636"/>
                  </a:lnTo>
                  <a:lnTo>
                    <a:pt x="0" y="2590233"/>
                  </a:lnTo>
                  <a:lnTo>
                    <a:pt x="6799" y="2607229"/>
                  </a:lnTo>
                  <a:lnTo>
                    <a:pt x="30593" y="2610629"/>
                  </a:lnTo>
                  <a:lnTo>
                    <a:pt x="57788" y="2593632"/>
                  </a:lnTo>
                  <a:lnTo>
                    <a:pt x="135970" y="2539244"/>
                  </a:lnTo>
                  <a:lnTo>
                    <a:pt x="220952" y="2478058"/>
                  </a:lnTo>
                  <a:lnTo>
                    <a:pt x="326329" y="2393076"/>
                  </a:lnTo>
                  <a:lnTo>
                    <a:pt x="452101" y="2270703"/>
                  </a:lnTo>
                  <a:lnTo>
                    <a:pt x="547280" y="2168725"/>
                  </a:lnTo>
                  <a:lnTo>
                    <a:pt x="635661" y="2056550"/>
                  </a:lnTo>
                  <a:lnTo>
                    <a:pt x="720643" y="1940975"/>
                  </a:lnTo>
                  <a:lnTo>
                    <a:pt x="819221" y="1777811"/>
                  </a:lnTo>
                  <a:lnTo>
                    <a:pt x="894005" y="1621445"/>
                  </a:lnTo>
                  <a:lnTo>
                    <a:pt x="958591" y="1458281"/>
                  </a:lnTo>
                  <a:lnTo>
                    <a:pt x="978986" y="1400493"/>
                  </a:lnTo>
                  <a:lnTo>
                    <a:pt x="1023176" y="1244128"/>
                  </a:lnTo>
                  <a:lnTo>
                    <a:pt x="1053770" y="1087762"/>
                  </a:lnTo>
                  <a:lnTo>
                    <a:pt x="1070766" y="944993"/>
                  </a:lnTo>
                  <a:lnTo>
                    <a:pt x="1084363" y="775030"/>
                  </a:lnTo>
                  <a:lnTo>
                    <a:pt x="1080964" y="669653"/>
                  </a:lnTo>
                  <a:lnTo>
                    <a:pt x="1080964" y="424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A55E962F-5E14-4EC4-B9A2-D31A6728DBCC}"/>
                </a:ext>
              </a:extLst>
            </p:cNvPr>
            <p:cNvSpPr/>
            <p:nvPr/>
          </p:nvSpPr>
          <p:spPr>
            <a:xfrm>
              <a:off x="3973513" y="5011738"/>
              <a:ext cx="590550" cy="1206500"/>
            </a:xfrm>
            <a:custGeom>
              <a:avLst/>
              <a:gdLst>
                <a:gd name="connsiteX0" fmla="*/ 485775 w 590550"/>
                <a:gd name="connsiteY0" fmla="*/ 481013 h 1204913"/>
                <a:gd name="connsiteX1" fmla="*/ 459582 w 590550"/>
                <a:gd name="connsiteY1" fmla="*/ 357188 h 1204913"/>
                <a:gd name="connsiteX2" fmla="*/ 426244 w 590550"/>
                <a:gd name="connsiteY2" fmla="*/ 219075 h 1204913"/>
                <a:gd name="connsiteX3" fmla="*/ 383382 w 590550"/>
                <a:gd name="connsiteY3" fmla="*/ 107157 h 1204913"/>
                <a:gd name="connsiteX4" fmla="*/ 350044 w 590550"/>
                <a:gd name="connsiteY4" fmla="*/ 90488 h 1204913"/>
                <a:gd name="connsiteX5" fmla="*/ 295275 w 590550"/>
                <a:gd name="connsiteY5" fmla="*/ 64294 h 1204913"/>
                <a:gd name="connsiteX6" fmla="*/ 235744 w 590550"/>
                <a:gd name="connsiteY6" fmla="*/ 42863 h 1204913"/>
                <a:gd name="connsiteX7" fmla="*/ 176213 w 590550"/>
                <a:gd name="connsiteY7" fmla="*/ 23813 h 1204913"/>
                <a:gd name="connsiteX8" fmla="*/ 119063 w 590550"/>
                <a:gd name="connsiteY8" fmla="*/ 11907 h 1204913"/>
                <a:gd name="connsiteX9" fmla="*/ 66675 w 590550"/>
                <a:gd name="connsiteY9" fmla="*/ 2382 h 1204913"/>
                <a:gd name="connsiteX10" fmla="*/ 30957 w 590550"/>
                <a:gd name="connsiteY10" fmla="*/ 0 h 1204913"/>
                <a:gd name="connsiteX11" fmla="*/ 14288 w 590550"/>
                <a:gd name="connsiteY11" fmla="*/ 0 h 1204913"/>
                <a:gd name="connsiteX12" fmla="*/ 2382 w 590550"/>
                <a:gd name="connsiteY12" fmla="*/ 9525 h 1204913"/>
                <a:gd name="connsiteX13" fmla="*/ 0 w 590550"/>
                <a:gd name="connsiteY13" fmla="*/ 26194 h 1204913"/>
                <a:gd name="connsiteX14" fmla="*/ 7144 w 590550"/>
                <a:gd name="connsiteY14" fmla="*/ 38100 h 1204913"/>
                <a:gd name="connsiteX15" fmla="*/ 33338 w 590550"/>
                <a:gd name="connsiteY15" fmla="*/ 66675 h 1204913"/>
                <a:gd name="connsiteX16" fmla="*/ 73819 w 590550"/>
                <a:gd name="connsiteY16" fmla="*/ 109538 h 1204913"/>
                <a:gd name="connsiteX17" fmla="*/ 123825 w 590550"/>
                <a:gd name="connsiteY17" fmla="*/ 169069 h 1204913"/>
                <a:gd name="connsiteX18" fmla="*/ 161925 w 590550"/>
                <a:gd name="connsiteY18" fmla="*/ 219075 h 1204913"/>
                <a:gd name="connsiteX19" fmla="*/ 192882 w 590550"/>
                <a:gd name="connsiteY19" fmla="*/ 271463 h 1204913"/>
                <a:gd name="connsiteX20" fmla="*/ 216694 w 590550"/>
                <a:gd name="connsiteY20" fmla="*/ 328613 h 1204913"/>
                <a:gd name="connsiteX21" fmla="*/ 242888 w 590550"/>
                <a:gd name="connsiteY21" fmla="*/ 428625 h 1204913"/>
                <a:gd name="connsiteX22" fmla="*/ 257175 w 590550"/>
                <a:gd name="connsiteY22" fmla="*/ 507207 h 1204913"/>
                <a:gd name="connsiteX23" fmla="*/ 273844 w 590550"/>
                <a:gd name="connsiteY23" fmla="*/ 607219 h 1204913"/>
                <a:gd name="connsiteX24" fmla="*/ 292894 w 590550"/>
                <a:gd name="connsiteY24" fmla="*/ 759619 h 1204913"/>
                <a:gd name="connsiteX25" fmla="*/ 302419 w 590550"/>
                <a:gd name="connsiteY25" fmla="*/ 828675 h 1204913"/>
                <a:gd name="connsiteX26" fmla="*/ 316707 w 590550"/>
                <a:gd name="connsiteY26" fmla="*/ 900113 h 1204913"/>
                <a:gd name="connsiteX27" fmla="*/ 335757 w 590550"/>
                <a:gd name="connsiteY27" fmla="*/ 969169 h 1204913"/>
                <a:gd name="connsiteX28" fmla="*/ 354807 w 590550"/>
                <a:gd name="connsiteY28" fmla="*/ 1021557 h 1204913"/>
                <a:gd name="connsiteX29" fmla="*/ 376238 w 590550"/>
                <a:gd name="connsiteY29" fmla="*/ 1073944 h 1204913"/>
                <a:gd name="connsiteX30" fmla="*/ 395288 w 590550"/>
                <a:gd name="connsiteY30" fmla="*/ 1109663 h 1204913"/>
                <a:gd name="connsiteX31" fmla="*/ 419100 w 590550"/>
                <a:gd name="connsiteY31" fmla="*/ 1145382 h 1204913"/>
                <a:gd name="connsiteX32" fmla="*/ 440532 w 590550"/>
                <a:gd name="connsiteY32" fmla="*/ 1166813 h 1204913"/>
                <a:gd name="connsiteX33" fmla="*/ 459582 w 590550"/>
                <a:gd name="connsiteY33" fmla="*/ 1183482 h 1204913"/>
                <a:gd name="connsiteX34" fmla="*/ 478632 w 590550"/>
                <a:gd name="connsiteY34" fmla="*/ 1195388 h 1204913"/>
                <a:gd name="connsiteX35" fmla="*/ 500063 w 590550"/>
                <a:gd name="connsiteY35" fmla="*/ 1202532 h 1204913"/>
                <a:gd name="connsiteX36" fmla="*/ 514350 w 590550"/>
                <a:gd name="connsiteY36" fmla="*/ 1204913 h 1204913"/>
                <a:gd name="connsiteX37" fmla="*/ 531019 w 590550"/>
                <a:gd name="connsiteY37" fmla="*/ 1202532 h 1204913"/>
                <a:gd name="connsiteX38" fmla="*/ 552450 w 590550"/>
                <a:gd name="connsiteY38" fmla="*/ 1193007 h 1204913"/>
                <a:gd name="connsiteX39" fmla="*/ 564357 w 590550"/>
                <a:gd name="connsiteY39" fmla="*/ 1178719 h 1204913"/>
                <a:gd name="connsiteX40" fmla="*/ 576263 w 590550"/>
                <a:gd name="connsiteY40" fmla="*/ 1150144 h 1204913"/>
                <a:gd name="connsiteX41" fmla="*/ 583407 w 590550"/>
                <a:gd name="connsiteY41" fmla="*/ 1104900 h 1204913"/>
                <a:gd name="connsiteX42" fmla="*/ 588169 w 590550"/>
                <a:gd name="connsiteY42" fmla="*/ 1038225 h 1204913"/>
                <a:gd name="connsiteX43" fmla="*/ 590550 w 590550"/>
                <a:gd name="connsiteY43" fmla="*/ 1004888 h 1204913"/>
                <a:gd name="connsiteX44" fmla="*/ 561975 w 590550"/>
                <a:gd name="connsiteY44" fmla="*/ 842963 h 1204913"/>
                <a:gd name="connsiteX45" fmla="*/ 485775 w 590550"/>
                <a:gd name="connsiteY45" fmla="*/ 4810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550" h="1204913">
                  <a:moveTo>
                    <a:pt x="485775" y="481013"/>
                  </a:moveTo>
                  <a:lnTo>
                    <a:pt x="459582" y="357188"/>
                  </a:lnTo>
                  <a:lnTo>
                    <a:pt x="426244" y="219075"/>
                  </a:lnTo>
                  <a:lnTo>
                    <a:pt x="383382" y="107157"/>
                  </a:lnTo>
                  <a:lnTo>
                    <a:pt x="350044" y="90488"/>
                  </a:lnTo>
                  <a:lnTo>
                    <a:pt x="295275" y="64294"/>
                  </a:lnTo>
                  <a:lnTo>
                    <a:pt x="235744" y="42863"/>
                  </a:lnTo>
                  <a:lnTo>
                    <a:pt x="176213" y="23813"/>
                  </a:lnTo>
                  <a:lnTo>
                    <a:pt x="119063" y="11907"/>
                  </a:lnTo>
                  <a:lnTo>
                    <a:pt x="66675" y="2382"/>
                  </a:lnTo>
                  <a:lnTo>
                    <a:pt x="30957" y="0"/>
                  </a:lnTo>
                  <a:lnTo>
                    <a:pt x="14288" y="0"/>
                  </a:lnTo>
                  <a:lnTo>
                    <a:pt x="2382" y="9525"/>
                  </a:lnTo>
                  <a:lnTo>
                    <a:pt x="0" y="26194"/>
                  </a:lnTo>
                  <a:lnTo>
                    <a:pt x="7144" y="38100"/>
                  </a:lnTo>
                  <a:lnTo>
                    <a:pt x="33338" y="66675"/>
                  </a:lnTo>
                  <a:lnTo>
                    <a:pt x="73819" y="109538"/>
                  </a:lnTo>
                  <a:lnTo>
                    <a:pt x="123825" y="169069"/>
                  </a:lnTo>
                  <a:lnTo>
                    <a:pt x="161925" y="219075"/>
                  </a:lnTo>
                  <a:lnTo>
                    <a:pt x="192882" y="271463"/>
                  </a:lnTo>
                  <a:lnTo>
                    <a:pt x="216694" y="328613"/>
                  </a:lnTo>
                  <a:lnTo>
                    <a:pt x="242888" y="428625"/>
                  </a:lnTo>
                  <a:lnTo>
                    <a:pt x="257175" y="507207"/>
                  </a:lnTo>
                  <a:lnTo>
                    <a:pt x="273844" y="607219"/>
                  </a:lnTo>
                  <a:lnTo>
                    <a:pt x="292894" y="759619"/>
                  </a:lnTo>
                  <a:lnTo>
                    <a:pt x="302419" y="828675"/>
                  </a:lnTo>
                  <a:lnTo>
                    <a:pt x="316707" y="900113"/>
                  </a:lnTo>
                  <a:lnTo>
                    <a:pt x="335757" y="969169"/>
                  </a:lnTo>
                  <a:lnTo>
                    <a:pt x="354807" y="1021557"/>
                  </a:lnTo>
                  <a:lnTo>
                    <a:pt x="376238" y="1073944"/>
                  </a:lnTo>
                  <a:lnTo>
                    <a:pt x="395288" y="1109663"/>
                  </a:lnTo>
                  <a:lnTo>
                    <a:pt x="419100" y="1145382"/>
                  </a:lnTo>
                  <a:lnTo>
                    <a:pt x="440532" y="1166813"/>
                  </a:lnTo>
                  <a:lnTo>
                    <a:pt x="459582" y="1183482"/>
                  </a:lnTo>
                  <a:lnTo>
                    <a:pt x="478632" y="1195388"/>
                  </a:lnTo>
                  <a:lnTo>
                    <a:pt x="500063" y="1202532"/>
                  </a:lnTo>
                  <a:lnTo>
                    <a:pt x="514350" y="1204913"/>
                  </a:lnTo>
                  <a:lnTo>
                    <a:pt x="531019" y="1202532"/>
                  </a:lnTo>
                  <a:lnTo>
                    <a:pt x="552450" y="1193007"/>
                  </a:lnTo>
                  <a:lnTo>
                    <a:pt x="564357" y="1178719"/>
                  </a:lnTo>
                  <a:lnTo>
                    <a:pt x="576263" y="1150144"/>
                  </a:lnTo>
                  <a:lnTo>
                    <a:pt x="583407" y="1104900"/>
                  </a:lnTo>
                  <a:lnTo>
                    <a:pt x="588169" y="1038225"/>
                  </a:lnTo>
                  <a:lnTo>
                    <a:pt x="590550" y="1004888"/>
                  </a:lnTo>
                  <a:lnTo>
                    <a:pt x="561975" y="842963"/>
                  </a:lnTo>
                  <a:lnTo>
                    <a:pt x="485775" y="481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B7BB9462-20E2-4ADF-8380-E04FA1180139}"/>
                </a:ext>
              </a:extLst>
            </p:cNvPr>
            <p:cNvSpPr/>
            <p:nvPr/>
          </p:nvSpPr>
          <p:spPr>
            <a:xfrm>
              <a:off x="4300538" y="4876800"/>
              <a:ext cx="2051050" cy="1055688"/>
            </a:xfrm>
            <a:custGeom>
              <a:avLst/>
              <a:gdLst>
                <a:gd name="connsiteX0" fmla="*/ 640556 w 2050256"/>
                <a:gd name="connsiteY0" fmla="*/ 314325 h 1054894"/>
                <a:gd name="connsiteX1" fmla="*/ 381000 w 2050256"/>
                <a:gd name="connsiteY1" fmla="*/ 345281 h 1054894"/>
                <a:gd name="connsiteX2" fmla="*/ 45243 w 2050256"/>
                <a:gd name="connsiteY2" fmla="*/ 390525 h 1054894"/>
                <a:gd name="connsiteX3" fmla="*/ 0 w 2050256"/>
                <a:gd name="connsiteY3" fmla="*/ 252413 h 1054894"/>
                <a:gd name="connsiteX4" fmla="*/ 226218 w 2050256"/>
                <a:gd name="connsiteY4" fmla="*/ 233363 h 1054894"/>
                <a:gd name="connsiteX5" fmla="*/ 419100 w 2050256"/>
                <a:gd name="connsiteY5" fmla="*/ 211931 h 1054894"/>
                <a:gd name="connsiteX6" fmla="*/ 633412 w 2050256"/>
                <a:gd name="connsiteY6" fmla="*/ 185738 h 1054894"/>
                <a:gd name="connsiteX7" fmla="*/ 888206 w 2050256"/>
                <a:gd name="connsiteY7" fmla="*/ 152400 h 1054894"/>
                <a:gd name="connsiteX8" fmla="*/ 1154906 w 2050256"/>
                <a:gd name="connsiteY8" fmla="*/ 116681 h 1054894"/>
                <a:gd name="connsiteX9" fmla="*/ 1359693 w 2050256"/>
                <a:gd name="connsiteY9" fmla="*/ 90488 h 1054894"/>
                <a:gd name="connsiteX10" fmla="*/ 1476375 w 2050256"/>
                <a:gd name="connsiteY10" fmla="*/ 76200 h 1054894"/>
                <a:gd name="connsiteX11" fmla="*/ 1528762 w 2050256"/>
                <a:gd name="connsiteY11" fmla="*/ 69056 h 1054894"/>
                <a:gd name="connsiteX12" fmla="*/ 1562100 w 2050256"/>
                <a:gd name="connsiteY12" fmla="*/ 59531 h 1054894"/>
                <a:gd name="connsiteX13" fmla="*/ 1626393 w 2050256"/>
                <a:gd name="connsiteY13" fmla="*/ 38100 h 1054894"/>
                <a:gd name="connsiteX14" fmla="*/ 1681162 w 2050256"/>
                <a:gd name="connsiteY14" fmla="*/ 14288 h 1054894"/>
                <a:gd name="connsiteX15" fmla="*/ 1709737 w 2050256"/>
                <a:gd name="connsiteY15" fmla="*/ 0 h 1054894"/>
                <a:gd name="connsiteX16" fmla="*/ 1724025 w 2050256"/>
                <a:gd name="connsiteY16" fmla="*/ 4763 h 1054894"/>
                <a:gd name="connsiteX17" fmla="*/ 1774031 w 2050256"/>
                <a:gd name="connsiteY17" fmla="*/ 30956 h 1054894"/>
                <a:gd name="connsiteX18" fmla="*/ 1862137 w 2050256"/>
                <a:gd name="connsiteY18" fmla="*/ 83344 h 1054894"/>
                <a:gd name="connsiteX19" fmla="*/ 1926431 w 2050256"/>
                <a:gd name="connsiteY19" fmla="*/ 123825 h 1054894"/>
                <a:gd name="connsiteX20" fmla="*/ 1974056 w 2050256"/>
                <a:gd name="connsiteY20" fmla="*/ 157163 h 1054894"/>
                <a:gd name="connsiteX21" fmla="*/ 2014537 w 2050256"/>
                <a:gd name="connsiteY21" fmla="*/ 192881 h 1054894"/>
                <a:gd name="connsiteX22" fmla="*/ 2038350 w 2050256"/>
                <a:gd name="connsiteY22" fmla="*/ 219075 h 1054894"/>
                <a:gd name="connsiteX23" fmla="*/ 2047875 w 2050256"/>
                <a:gd name="connsiteY23" fmla="*/ 235744 h 1054894"/>
                <a:gd name="connsiteX24" fmla="*/ 2050256 w 2050256"/>
                <a:gd name="connsiteY24" fmla="*/ 252413 h 1054894"/>
                <a:gd name="connsiteX25" fmla="*/ 2043112 w 2050256"/>
                <a:gd name="connsiteY25" fmla="*/ 295275 h 1054894"/>
                <a:gd name="connsiteX26" fmla="*/ 2021681 w 2050256"/>
                <a:gd name="connsiteY26" fmla="*/ 342900 h 1054894"/>
                <a:gd name="connsiteX27" fmla="*/ 1997868 w 2050256"/>
                <a:gd name="connsiteY27" fmla="*/ 378619 h 1054894"/>
                <a:gd name="connsiteX28" fmla="*/ 1964531 w 2050256"/>
                <a:gd name="connsiteY28" fmla="*/ 411956 h 1054894"/>
                <a:gd name="connsiteX29" fmla="*/ 1945481 w 2050256"/>
                <a:gd name="connsiteY29" fmla="*/ 440531 h 1054894"/>
                <a:gd name="connsiteX30" fmla="*/ 1919287 w 2050256"/>
                <a:gd name="connsiteY30" fmla="*/ 495300 h 1054894"/>
                <a:gd name="connsiteX31" fmla="*/ 1881187 w 2050256"/>
                <a:gd name="connsiteY31" fmla="*/ 609600 h 1054894"/>
                <a:gd name="connsiteX32" fmla="*/ 1847850 w 2050256"/>
                <a:gd name="connsiteY32" fmla="*/ 750094 h 1054894"/>
                <a:gd name="connsiteX33" fmla="*/ 1826418 w 2050256"/>
                <a:gd name="connsiteY33" fmla="*/ 854869 h 1054894"/>
                <a:gd name="connsiteX34" fmla="*/ 1812131 w 2050256"/>
                <a:gd name="connsiteY34" fmla="*/ 909638 h 1054894"/>
                <a:gd name="connsiteX35" fmla="*/ 1785937 w 2050256"/>
                <a:gd name="connsiteY35" fmla="*/ 969169 h 1054894"/>
                <a:gd name="connsiteX36" fmla="*/ 1764506 w 2050256"/>
                <a:gd name="connsiteY36" fmla="*/ 1004888 h 1054894"/>
                <a:gd name="connsiteX37" fmla="*/ 1747837 w 2050256"/>
                <a:gd name="connsiteY37" fmla="*/ 1026319 h 1054894"/>
                <a:gd name="connsiteX38" fmla="*/ 1733550 w 2050256"/>
                <a:gd name="connsiteY38" fmla="*/ 1038225 h 1054894"/>
                <a:gd name="connsiteX39" fmla="*/ 1709737 w 2050256"/>
                <a:gd name="connsiteY39" fmla="*/ 1050131 h 1054894"/>
                <a:gd name="connsiteX40" fmla="*/ 1681162 w 2050256"/>
                <a:gd name="connsiteY40" fmla="*/ 1054894 h 1054894"/>
                <a:gd name="connsiteX41" fmla="*/ 1650206 w 2050256"/>
                <a:gd name="connsiteY41" fmla="*/ 1054894 h 1054894"/>
                <a:gd name="connsiteX42" fmla="*/ 1628775 w 2050256"/>
                <a:gd name="connsiteY42" fmla="*/ 1047750 h 1054894"/>
                <a:gd name="connsiteX43" fmla="*/ 1612106 w 2050256"/>
                <a:gd name="connsiteY43" fmla="*/ 1028700 h 1054894"/>
                <a:gd name="connsiteX44" fmla="*/ 1602581 w 2050256"/>
                <a:gd name="connsiteY44" fmla="*/ 1002506 h 1054894"/>
                <a:gd name="connsiteX45" fmla="*/ 1633537 w 2050256"/>
                <a:gd name="connsiteY45" fmla="*/ 812006 h 1054894"/>
                <a:gd name="connsiteX46" fmla="*/ 1654968 w 2050256"/>
                <a:gd name="connsiteY46" fmla="*/ 692944 h 1054894"/>
                <a:gd name="connsiteX47" fmla="*/ 1674018 w 2050256"/>
                <a:gd name="connsiteY47" fmla="*/ 566738 h 1054894"/>
                <a:gd name="connsiteX48" fmla="*/ 1683543 w 2050256"/>
                <a:gd name="connsiteY48" fmla="*/ 445294 h 1054894"/>
                <a:gd name="connsiteX49" fmla="*/ 1690687 w 2050256"/>
                <a:gd name="connsiteY49" fmla="*/ 295275 h 1054894"/>
                <a:gd name="connsiteX50" fmla="*/ 1693068 w 2050256"/>
                <a:gd name="connsiteY50" fmla="*/ 264319 h 1054894"/>
                <a:gd name="connsiteX51" fmla="*/ 1693068 w 2050256"/>
                <a:gd name="connsiteY51" fmla="*/ 245269 h 1054894"/>
                <a:gd name="connsiteX52" fmla="*/ 1685925 w 2050256"/>
                <a:gd name="connsiteY52" fmla="*/ 228600 h 1054894"/>
                <a:gd name="connsiteX53" fmla="*/ 1671637 w 2050256"/>
                <a:gd name="connsiteY53" fmla="*/ 211931 h 1054894"/>
                <a:gd name="connsiteX54" fmla="*/ 1645443 w 2050256"/>
                <a:gd name="connsiteY54" fmla="*/ 202406 h 1054894"/>
                <a:gd name="connsiteX55" fmla="*/ 1621631 w 2050256"/>
                <a:gd name="connsiteY55" fmla="*/ 202406 h 1054894"/>
                <a:gd name="connsiteX56" fmla="*/ 1531143 w 2050256"/>
                <a:gd name="connsiteY56" fmla="*/ 209550 h 1054894"/>
                <a:gd name="connsiteX57" fmla="*/ 1295400 w 2050256"/>
                <a:gd name="connsiteY57" fmla="*/ 235744 h 1054894"/>
                <a:gd name="connsiteX58" fmla="*/ 957262 w 2050256"/>
                <a:gd name="connsiteY58" fmla="*/ 273844 h 1054894"/>
                <a:gd name="connsiteX59" fmla="*/ 640556 w 2050256"/>
                <a:gd name="connsiteY59" fmla="*/ 314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0256" h="1054894">
                  <a:moveTo>
                    <a:pt x="640556" y="314325"/>
                  </a:moveTo>
                  <a:lnTo>
                    <a:pt x="381000" y="345281"/>
                  </a:lnTo>
                  <a:lnTo>
                    <a:pt x="45243" y="390525"/>
                  </a:lnTo>
                  <a:lnTo>
                    <a:pt x="0" y="252413"/>
                  </a:lnTo>
                  <a:lnTo>
                    <a:pt x="226218" y="233363"/>
                  </a:lnTo>
                  <a:lnTo>
                    <a:pt x="419100" y="211931"/>
                  </a:lnTo>
                  <a:lnTo>
                    <a:pt x="633412" y="185738"/>
                  </a:lnTo>
                  <a:lnTo>
                    <a:pt x="888206" y="152400"/>
                  </a:lnTo>
                  <a:lnTo>
                    <a:pt x="1154906" y="116681"/>
                  </a:lnTo>
                  <a:lnTo>
                    <a:pt x="1359693" y="90488"/>
                  </a:lnTo>
                  <a:lnTo>
                    <a:pt x="1476375" y="76200"/>
                  </a:lnTo>
                  <a:lnTo>
                    <a:pt x="1528762" y="69056"/>
                  </a:lnTo>
                  <a:lnTo>
                    <a:pt x="1562100" y="59531"/>
                  </a:lnTo>
                  <a:lnTo>
                    <a:pt x="1626393" y="38100"/>
                  </a:lnTo>
                  <a:lnTo>
                    <a:pt x="1681162" y="14288"/>
                  </a:lnTo>
                  <a:lnTo>
                    <a:pt x="1709737" y="0"/>
                  </a:lnTo>
                  <a:lnTo>
                    <a:pt x="1724025" y="4763"/>
                  </a:lnTo>
                  <a:lnTo>
                    <a:pt x="1774031" y="30956"/>
                  </a:lnTo>
                  <a:lnTo>
                    <a:pt x="1862137" y="83344"/>
                  </a:lnTo>
                  <a:lnTo>
                    <a:pt x="1926431" y="123825"/>
                  </a:lnTo>
                  <a:lnTo>
                    <a:pt x="1974056" y="157163"/>
                  </a:lnTo>
                  <a:lnTo>
                    <a:pt x="2014537" y="192881"/>
                  </a:lnTo>
                  <a:lnTo>
                    <a:pt x="2038350" y="219075"/>
                  </a:lnTo>
                  <a:lnTo>
                    <a:pt x="2047875" y="235744"/>
                  </a:lnTo>
                  <a:lnTo>
                    <a:pt x="2050256" y="252413"/>
                  </a:lnTo>
                  <a:lnTo>
                    <a:pt x="2043112" y="295275"/>
                  </a:lnTo>
                  <a:lnTo>
                    <a:pt x="2021681" y="342900"/>
                  </a:lnTo>
                  <a:lnTo>
                    <a:pt x="1997868" y="378619"/>
                  </a:lnTo>
                  <a:lnTo>
                    <a:pt x="1964531" y="411956"/>
                  </a:lnTo>
                  <a:lnTo>
                    <a:pt x="1945481" y="440531"/>
                  </a:lnTo>
                  <a:lnTo>
                    <a:pt x="1919287" y="495300"/>
                  </a:lnTo>
                  <a:lnTo>
                    <a:pt x="1881187" y="609600"/>
                  </a:lnTo>
                  <a:lnTo>
                    <a:pt x="1847850" y="750094"/>
                  </a:lnTo>
                  <a:lnTo>
                    <a:pt x="1826418" y="854869"/>
                  </a:lnTo>
                  <a:lnTo>
                    <a:pt x="1812131" y="909638"/>
                  </a:lnTo>
                  <a:lnTo>
                    <a:pt x="1785937" y="969169"/>
                  </a:lnTo>
                  <a:lnTo>
                    <a:pt x="1764506" y="1004888"/>
                  </a:lnTo>
                  <a:lnTo>
                    <a:pt x="1747837" y="1026319"/>
                  </a:lnTo>
                  <a:lnTo>
                    <a:pt x="1733550" y="1038225"/>
                  </a:lnTo>
                  <a:lnTo>
                    <a:pt x="1709737" y="1050131"/>
                  </a:lnTo>
                  <a:lnTo>
                    <a:pt x="1681162" y="1054894"/>
                  </a:lnTo>
                  <a:lnTo>
                    <a:pt x="1650206" y="1054894"/>
                  </a:lnTo>
                  <a:lnTo>
                    <a:pt x="1628775" y="1047750"/>
                  </a:lnTo>
                  <a:lnTo>
                    <a:pt x="1612106" y="1028700"/>
                  </a:lnTo>
                  <a:lnTo>
                    <a:pt x="1602581" y="1002506"/>
                  </a:lnTo>
                  <a:lnTo>
                    <a:pt x="1633537" y="812006"/>
                  </a:lnTo>
                  <a:lnTo>
                    <a:pt x="1654968" y="692944"/>
                  </a:lnTo>
                  <a:lnTo>
                    <a:pt x="1674018" y="566738"/>
                  </a:lnTo>
                  <a:lnTo>
                    <a:pt x="1683543" y="445294"/>
                  </a:lnTo>
                  <a:lnTo>
                    <a:pt x="1690687" y="295275"/>
                  </a:lnTo>
                  <a:lnTo>
                    <a:pt x="1693068" y="264319"/>
                  </a:lnTo>
                  <a:lnTo>
                    <a:pt x="1693068" y="245269"/>
                  </a:lnTo>
                  <a:lnTo>
                    <a:pt x="1685925" y="228600"/>
                  </a:lnTo>
                  <a:lnTo>
                    <a:pt x="1671637" y="211931"/>
                  </a:lnTo>
                  <a:lnTo>
                    <a:pt x="1645443" y="202406"/>
                  </a:lnTo>
                  <a:lnTo>
                    <a:pt x="1621631" y="202406"/>
                  </a:lnTo>
                  <a:lnTo>
                    <a:pt x="1531143" y="209550"/>
                  </a:lnTo>
                  <a:lnTo>
                    <a:pt x="1295400" y="235744"/>
                  </a:lnTo>
                  <a:lnTo>
                    <a:pt x="957262" y="273844"/>
                  </a:lnTo>
                  <a:lnTo>
                    <a:pt x="640556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1">
              <a:extLst>
                <a:ext uri="{FF2B5EF4-FFF2-40B4-BE49-F238E27FC236}">
                  <a16:creationId xmlns:a16="http://schemas.microsoft.com/office/drawing/2014/main" id="{CB563BDD-F4B7-4749-B320-3A61B5B6C8A3}"/>
                </a:ext>
              </a:extLst>
            </p:cNvPr>
            <p:cNvSpPr/>
            <p:nvPr/>
          </p:nvSpPr>
          <p:spPr>
            <a:xfrm>
              <a:off x="4478338" y="5743575"/>
              <a:ext cx="1498600" cy="303213"/>
            </a:xfrm>
            <a:custGeom>
              <a:avLst/>
              <a:gdLst>
                <a:gd name="connsiteX0" fmla="*/ 592932 w 1497807"/>
                <a:gd name="connsiteY0" fmla="*/ 85725 h 302419"/>
                <a:gd name="connsiteX1" fmla="*/ 1126332 w 1497807"/>
                <a:gd name="connsiteY1" fmla="*/ 33338 h 302419"/>
                <a:gd name="connsiteX2" fmla="*/ 1497807 w 1497807"/>
                <a:gd name="connsiteY2" fmla="*/ 0 h 302419"/>
                <a:gd name="connsiteX3" fmla="*/ 1488282 w 1497807"/>
                <a:gd name="connsiteY3" fmla="*/ 133350 h 302419"/>
                <a:gd name="connsiteX4" fmla="*/ 1240632 w 1497807"/>
                <a:gd name="connsiteY4" fmla="*/ 159544 h 302419"/>
                <a:gd name="connsiteX5" fmla="*/ 933450 w 1497807"/>
                <a:gd name="connsiteY5" fmla="*/ 192881 h 302419"/>
                <a:gd name="connsiteX6" fmla="*/ 531019 w 1497807"/>
                <a:gd name="connsiteY6" fmla="*/ 240506 h 302419"/>
                <a:gd name="connsiteX7" fmla="*/ 252413 w 1497807"/>
                <a:gd name="connsiteY7" fmla="*/ 273844 h 302419"/>
                <a:gd name="connsiteX8" fmla="*/ 7144 w 1497807"/>
                <a:gd name="connsiteY8" fmla="*/ 302419 h 302419"/>
                <a:gd name="connsiteX9" fmla="*/ 0 w 1497807"/>
                <a:gd name="connsiteY9" fmla="*/ 142875 h 302419"/>
                <a:gd name="connsiteX10" fmla="*/ 385763 w 1497807"/>
                <a:gd name="connsiteY10" fmla="*/ 104775 h 302419"/>
                <a:gd name="connsiteX11" fmla="*/ 592932 w 1497807"/>
                <a:gd name="connsiteY11" fmla="*/ 857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7807" h="302419">
                  <a:moveTo>
                    <a:pt x="592932" y="85725"/>
                  </a:moveTo>
                  <a:lnTo>
                    <a:pt x="1126332" y="33338"/>
                  </a:lnTo>
                  <a:lnTo>
                    <a:pt x="1497807" y="0"/>
                  </a:lnTo>
                  <a:lnTo>
                    <a:pt x="1488282" y="133350"/>
                  </a:lnTo>
                  <a:lnTo>
                    <a:pt x="1240632" y="159544"/>
                  </a:lnTo>
                  <a:lnTo>
                    <a:pt x="933450" y="192881"/>
                  </a:lnTo>
                  <a:lnTo>
                    <a:pt x="531019" y="240506"/>
                  </a:lnTo>
                  <a:lnTo>
                    <a:pt x="252413" y="273844"/>
                  </a:lnTo>
                  <a:lnTo>
                    <a:pt x="7144" y="302419"/>
                  </a:lnTo>
                  <a:lnTo>
                    <a:pt x="0" y="142875"/>
                  </a:lnTo>
                  <a:lnTo>
                    <a:pt x="385763" y="104775"/>
                  </a:lnTo>
                  <a:lnTo>
                    <a:pt x="592932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C7240717-14CB-4883-9794-4EC99131671C}"/>
              </a:ext>
            </a:extLst>
          </p:cNvPr>
          <p:cNvGrpSpPr/>
          <p:nvPr/>
        </p:nvGrpSpPr>
        <p:grpSpPr>
          <a:xfrm>
            <a:off x="2655888" y="1243013"/>
            <a:ext cx="4705350" cy="4822825"/>
            <a:chOff x="2655888" y="1243013"/>
            <a:chExt cx="4705350" cy="4822825"/>
          </a:xfrm>
        </p:grpSpPr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80C3EE43-19CE-44F6-B075-3DBAE4AE70B6}"/>
                </a:ext>
              </a:extLst>
            </p:cNvPr>
            <p:cNvSpPr/>
            <p:nvPr/>
          </p:nvSpPr>
          <p:spPr>
            <a:xfrm>
              <a:off x="2655888" y="1243013"/>
              <a:ext cx="2324100" cy="2049462"/>
            </a:xfrm>
            <a:custGeom>
              <a:avLst/>
              <a:gdLst>
                <a:gd name="connsiteX0" fmla="*/ 1559379 w 2324100"/>
                <a:gd name="connsiteY0" fmla="*/ 669471 h 2049236"/>
                <a:gd name="connsiteX1" fmla="*/ 1665515 w 2324100"/>
                <a:gd name="connsiteY1" fmla="*/ 544286 h 2049236"/>
                <a:gd name="connsiteX2" fmla="*/ 1741715 w 2324100"/>
                <a:gd name="connsiteY2" fmla="*/ 451757 h 2049236"/>
                <a:gd name="connsiteX3" fmla="*/ 1809750 w 2324100"/>
                <a:gd name="connsiteY3" fmla="*/ 361950 h 2049236"/>
                <a:gd name="connsiteX4" fmla="*/ 1861457 w 2324100"/>
                <a:gd name="connsiteY4" fmla="*/ 285750 h 2049236"/>
                <a:gd name="connsiteX5" fmla="*/ 1883229 w 2324100"/>
                <a:gd name="connsiteY5" fmla="*/ 242207 h 2049236"/>
                <a:gd name="connsiteX6" fmla="*/ 1885950 w 2324100"/>
                <a:gd name="connsiteY6" fmla="*/ 225878 h 2049236"/>
                <a:gd name="connsiteX7" fmla="*/ 1888672 w 2324100"/>
                <a:gd name="connsiteY7" fmla="*/ 209550 h 2049236"/>
                <a:gd name="connsiteX8" fmla="*/ 1883229 w 2324100"/>
                <a:gd name="connsiteY8" fmla="*/ 182336 h 2049236"/>
                <a:gd name="connsiteX9" fmla="*/ 1872343 w 2324100"/>
                <a:gd name="connsiteY9" fmla="*/ 141514 h 2049236"/>
                <a:gd name="connsiteX10" fmla="*/ 1858736 w 2324100"/>
                <a:gd name="connsiteY10" fmla="*/ 114300 h 2049236"/>
                <a:gd name="connsiteX11" fmla="*/ 1834243 w 2324100"/>
                <a:gd name="connsiteY11" fmla="*/ 89807 h 2049236"/>
                <a:gd name="connsiteX12" fmla="*/ 1809750 w 2324100"/>
                <a:gd name="connsiteY12" fmla="*/ 73478 h 2049236"/>
                <a:gd name="connsiteX13" fmla="*/ 1785257 w 2324100"/>
                <a:gd name="connsiteY13" fmla="*/ 54428 h 2049236"/>
                <a:gd name="connsiteX14" fmla="*/ 1758043 w 2324100"/>
                <a:gd name="connsiteY14" fmla="*/ 29936 h 2049236"/>
                <a:gd name="connsiteX15" fmla="*/ 1755322 w 2324100"/>
                <a:gd name="connsiteY15" fmla="*/ 19050 h 2049236"/>
                <a:gd name="connsiteX16" fmla="*/ 1763486 w 2324100"/>
                <a:gd name="connsiteY16" fmla="*/ 5443 h 2049236"/>
                <a:gd name="connsiteX17" fmla="*/ 1782536 w 2324100"/>
                <a:gd name="connsiteY17" fmla="*/ 0 h 2049236"/>
                <a:gd name="connsiteX18" fmla="*/ 1826079 w 2324100"/>
                <a:gd name="connsiteY18" fmla="*/ 2721 h 2049236"/>
                <a:gd name="connsiteX19" fmla="*/ 1907722 w 2324100"/>
                <a:gd name="connsiteY19" fmla="*/ 19050 h 2049236"/>
                <a:gd name="connsiteX20" fmla="*/ 1975757 w 2324100"/>
                <a:gd name="connsiteY20" fmla="*/ 40821 h 2049236"/>
                <a:gd name="connsiteX21" fmla="*/ 2062843 w 2324100"/>
                <a:gd name="connsiteY21" fmla="*/ 78921 h 2049236"/>
                <a:gd name="connsiteX22" fmla="*/ 2119993 w 2324100"/>
                <a:gd name="connsiteY22" fmla="*/ 106136 h 2049236"/>
                <a:gd name="connsiteX23" fmla="*/ 2198915 w 2324100"/>
                <a:gd name="connsiteY23" fmla="*/ 146957 h 2049236"/>
                <a:gd name="connsiteX24" fmla="*/ 2231572 w 2324100"/>
                <a:gd name="connsiteY24" fmla="*/ 168728 h 2049236"/>
                <a:gd name="connsiteX25" fmla="*/ 2277836 w 2324100"/>
                <a:gd name="connsiteY25" fmla="*/ 204107 h 2049236"/>
                <a:gd name="connsiteX26" fmla="*/ 2302329 w 2324100"/>
                <a:gd name="connsiteY26" fmla="*/ 228600 h 2049236"/>
                <a:gd name="connsiteX27" fmla="*/ 2318657 w 2324100"/>
                <a:gd name="connsiteY27" fmla="*/ 255814 h 2049236"/>
                <a:gd name="connsiteX28" fmla="*/ 2324100 w 2324100"/>
                <a:gd name="connsiteY28" fmla="*/ 274864 h 2049236"/>
                <a:gd name="connsiteX29" fmla="*/ 2324100 w 2324100"/>
                <a:gd name="connsiteY29" fmla="*/ 296636 h 2049236"/>
                <a:gd name="connsiteX30" fmla="*/ 2313215 w 2324100"/>
                <a:gd name="connsiteY30" fmla="*/ 332014 h 2049236"/>
                <a:gd name="connsiteX31" fmla="*/ 2296886 w 2324100"/>
                <a:gd name="connsiteY31" fmla="*/ 356507 h 2049236"/>
                <a:gd name="connsiteX32" fmla="*/ 2237015 w 2324100"/>
                <a:gd name="connsiteY32" fmla="*/ 381000 h 2049236"/>
                <a:gd name="connsiteX33" fmla="*/ 2204357 w 2324100"/>
                <a:gd name="connsiteY33" fmla="*/ 394607 h 2049236"/>
                <a:gd name="connsiteX34" fmla="*/ 2174422 w 2324100"/>
                <a:gd name="connsiteY34" fmla="*/ 410936 h 2049236"/>
                <a:gd name="connsiteX35" fmla="*/ 2136322 w 2324100"/>
                <a:gd name="connsiteY35" fmla="*/ 440871 h 2049236"/>
                <a:gd name="connsiteX36" fmla="*/ 2051957 w 2324100"/>
                <a:gd name="connsiteY36" fmla="*/ 530678 h 2049236"/>
                <a:gd name="connsiteX37" fmla="*/ 1877786 w 2324100"/>
                <a:gd name="connsiteY37" fmla="*/ 702128 h 2049236"/>
                <a:gd name="connsiteX38" fmla="*/ 1719943 w 2324100"/>
                <a:gd name="connsiteY38" fmla="*/ 859971 h 2049236"/>
                <a:gd name="connsiteX39" fmla="*/ 1548493 w 2324100"/>
                <a:gd name="connsiteY39" fmla="*/ 1023257 h 2049236"/>
                <a:gd name="connsiteX40" fmla="*/ 1344386 w 2324100"/>
                <a:gd name="connsiteY40" fmla="*/ 1208314 h 2049236"/>
                <a:gd name="connsiteX41" fmla="*/ 1202872 w 2324100"/>
                <a:gd name="connsiteY41" fmla="*/ 1330778 h 2049236"/>
                <a:gd name="connsiteX42" fmla="*/ 1050472 w 2324100"/>
                <a:gd name="connsiteY42" fmla="*/ 1453243 h 2049236"/>
                <a:gd name="connsiteX43" fmla="*/ 849086 w 2324100"/>
                <a:gd name="connsiteY43" fmla="*/ 1602921 h 2049236"/>
                <a:gd name="connsiteX44" fmla="*/ 674915 w 2324100"/>
                <a:gd name="connsiteY44" fmla="*/ 1719943 h 2049236"/>
                <a:gd name="connsiteX45" fmla="*/ 440872 w 2324100"/>
                <a:gd name="connsiteY45" fmla="*/ 1856014 h 2049236"/>
                <a:gd name="connsiteX46" fmla="*/ 220436 w 2324100"/>
                <a:gd name="connsiteY46" fmla="*/ 1970314 h 2049236"/>
                <a:gd name="connsiteX47" fmla="*/ 65315 w 2324100"/>
                <a:gd name="connsiteY47" fmla="*/ 2041071 h 2049236"/>
                <a:gd name="connsiteX48" fmla="*/ 40822 w 2324100"/>
                <a:gd name="connsiteY48" fmla="*/ 2046514 h 2049236"/>
                <a:gd name="connsiteX49" fmla="*/ 21772 w 2324100"/>
                <a:gd name="connsiteY49" fmla="*/ 2049236 h 2049236"/>
                <a:gd name="connsiteX50" fmla="*/ 8165 w 2324100"/>
                <a:gd name="connsiteY50" fmla="*/ 2049236 h 2049236"/>
                <a:gd name="connsiteX51" fmla="*/ 0 w 2324100"/>
                <a:gd name="connsiteY51" fmla="*/ 2043793 h 2049236"/>
                <a:gd name="connsiteX52" fmla="*/ 0 w 2324100"/>
                <a:gd name="connsiteY52" fmla="*/ 2032907 h 2049236"/>
                <a:gd name="connsiteX53" fmla="*/ 10886 w 2324100"/>
                <a:gd name="connsiteY53" fmla="*/ 2019300 h 2049236"/>
                <a:gd name="connsiteX54" fmla="*/ 59872 w 2324100"/>
                <a:gd name="connsiteY54" fmla="*/ 1986643 h 2049236"/>
                <a:gd name="connsiteX55" fmla="*/ 209550 w 2324100"/>
                <a:gd name="connsiteY55" fmla="*/ 1883228 h 2049236"/>
                <a:gd name="connsiteX56" fmla="*/ 386443 w 2324100"/>
                <a:gd name="connsiteY56" fmla="*/ 1758043 h 2049236"/>
                <a:gd name="connsiteX57" fmla="*/ 519793 w 2324100"/>
                <a:gd name="connsiteY57" fmla="*/ 1662793 h 2049236"/>
                <a:gd name="connsiteX58" fmla="*/ 688522 w 2324100"/>
                <a:gd name="connsiteY58" fmla="*/ 1526721 h 2049236"/>
                <a:gd name="connsiteX59" fmla="*/ 857250 w 2324100"/>
                <a:gd name="connsiteY59" fmla="*/ 1387928 h 2049236"/>
                <a:gd name="connsiteX60" fmla="*/ 1115786 w 2324100"/>
                <a:gd name="connsiteY60" fmla="*/ 1151164 h 2049236"/>
                <a:gd name="connsiteX61" fmla="*/ 1260022 w 2324100"/>
                <a:gd name="connsiteY61" fmla="*/ 1009650 h 2049236"/>
                <a:gd name="connsiteX62" fmla="*/ 1401536 w 2324100"/>
                <a:gd name="connsiteY62" fmla="*/ 857250 h 2049236"/>
                <a:gd name="connsiteX63" fmla="*/ 1559379 w 2324100"/>
                <a:gd name="connsiteY63" fmla="*/ 669471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24100" h="2049236">
                  <a:moveTo>
                    <a:pt x="1559379" y="669471"/>
                  </a:moveTo>
                  <a:lnTo>
                    <a:pt x="1665515" y="544286"/>
                  </a:lnTo>
                  <a:lnTo>
                    <a:pt x="1741715" y="451757"/>
                  </a:lnTo>
                  <a:lnTo>
                    <a:pt x="1809750" y="361950"/>
                  </a:lnTo>
                  <a:lnTo>
                    <a:pt x="1861457" y="285750"/>
                  </a:lnTo>
                  <a:lnTo>
                    <a:pt x="1883229" y="242207"/>
                  </a:lnTo>
                  <a:lnTo>
                    <a:pt x="1885950" y="225878"/>
                  </a:lnTo>
                  <a:lnTo>
                    <a:pt x="1888672" y="209550"/>
                  </a:lnTo>
                  <a:lnTo>
                    <a:pt x="1883229" y="182336"/>
                  </a:lnTo>
                  <a:lnTo>
                    <a:pt x="1872343" y="141514"/>
                  </a:lnTo>
                  <a:lnTo>
                    <a:pt x="1858736" y="114300"/>
                  </a:lnTo>
                  <a:lnTo>
                    <a:pt x="1834243" y="89807"/>
                  </a:lnTo>
                  <a:lnTo>
                    <a:pt x="1809750" y="73478"/>
                  </a:lnTo>
                  <a:lnTo>
                    <a:pt x="1785257" y="54428"/>
                  </a:lnTo>
                  <a:lnTo>
                    <a:pt x="1758043" y="29936"/>
                  </a:lnTo>
                  <a:lnTo>
                    <a:pt x="1755322" y="19050"/>
                  </a:lnTo>
                  <a:lnTo>
                    <a:pt x="1763486" y="5443"/>
                  </a:lnTo>
                  <a:lnTo>
                    <a:pt x="1782536" y="0"/>
                  </a:lnTo>
                  <a:lnTo>
                    <a:pt x="1826079" y="2721"/>
                  </a:lnTo>
                  <a:lnTo>
                    <a:pt x="1907722" y="19050"/>
                  </a:lnTo>
                  <a:lnTo>
                    <a:pt x="1975757" y="40821"/>
                  </a:lnTo>
                  <a:lnTo>
                    <a:pt x="2062843" y="78921"/>
                  </a:lnTo>
                  <a:lnTo>
                    <a:pt x="2119993" y="106136"/>
                  </a:lnTo>
                  <a:lnTo>
                    <a:pt x="2198915" y="146957"/>
                  </a:lnTo>
                  <a:lnTo>
                    <a:pt x="2231572" y="168728"/>
                  </a:lnTo>
                  <a:lnTo>
                    <a:pt x="2277836" y="204107"/>
                  </a:lnTo>
                  <a:lnTo>
                    <a:pt x="2302329" y="228600"/>
                  </a:lnTo>
                  <a:lnTo>
                    <a:pt x="2318657" y="255814"/>
                  </a:lnTo>
                  <a:lnTo>
                    <a:pt x="2324100" y="274864"/>
                  </a:lnTo>
                  <a:lnTo>
                    <a:pt x="2324100" y="296636"/>
                  </a:lnTo>
                  <a:lnTo>
                    <a:pt x="2313215" y="332014"/>
                  </a:lnTo>
                  <a:lnTo>
                    <a:pt x="2296886" y="356507"/>
                  </a:lnTo>
                  <a:lnTo>
                    <a:pt x="2237015" y="381000"/>
                  </a:lnTo>
                  <a:lnTo>
                    <a:pt x="2204357" y="394607"/>
                  </a:lnTo>
                  <a:lnTo>
                    <a:pt x="2174422" y="410936"/>
                  </a:lnTo>
                  <a:lnTo>
                    <a:pt x="2136322" y="440871"/>
                  </a:lnTo>
                  <a:lnTo>
                    <a:pt x="2051957" y="530678"/>
                  </a:lnTo>
                  <a:lnTo>
                    <a:pt x="1877786" y="702128"/>
                  </a:lnTo>
                  <a:lnTo>
                    <a:pt x="1719943" y="859971"/>
                  </a:lnTo>
                  <a:lnTo>
                    <a:pt x="1548493" y="1023257"/>
                  </a:lnTo>
                  <a:lnTo>
                    <a:pt x="1344386" y="1208314"/>
                  </a:lnTo>
                  <a:lnTo>
                    <a:pt x="1202872" y="1330778"/>
                  </a:lnTo>
                  <a:lnTo>
                    <a:pt x="1050472" y="1453243"/>
                  </a:lnTo>
                  <a:lnTo>
                    <a:pt x="849086" y="1602921"/>
                  </a:lnTo>
                  <a:lnTo>
                    <a:pt x="674915" y="1719943"/>
                  </a:lnTo>
                  <a:lnTo>
                    <a:pt x="440872" y="1856014"/>
                  </a:lnTo>
                  <a:lnTo>
                    <a:pt x="220436" y="1970314"/>
                  </a:lnTo>
                  <a:lnTo>
                    <a:pt x="65315" y="2041071"/>
                  </a:lnTo>
                  <a:lnTo>
                    <a:pt x="40822" y="2046514"/>
                  </a:lnTo>
                  <a:lnTo>
                    <a:pt x="21772" y="2049236"/>
                  </a:lnTo>
                  <a:lnTo>
                    <a:pt x="8165" y="2049236"/>
                  </a:lnTo>
                  <a:lnTo>
                    <a:pt x="0" y="2043793"/>
                  </a:lnTo>
                  <a:lnTo>
                    <a:pt x="0" y="2032907"/>
                  </a:lnTo>
                  <a:lnTo>
                    <a:pt x="10886" y="2019300"/>
                  </a:lnTo>
                  <a:lnTo>
                    <a:pt x="59872" y="1986643"/>
                  </a:lnTo>
                  <a:lnTo>
                    <a:pt x="209550" y="1883228"/>
                  </a:lnTo>
                  <a:lnTo>
                    <a:pt x="386443" y="1758043"/>
                  </a:lnTo>
                  <a:lnTo>
                    <a:pt x="519793" y="1662793"/>
                  </a:lnTo>
                  <a:lnTo>
                    <a:pt x="688522" y="1526721"/>
                  </a:lnTo>
                  <a:lnTo>
                    <a:pt x="857250" y="1387928"/>
                  </a:lnTo>
                  <a:lnTo>
                    <a:pt x="1115786" y="1151164"/>
                  </a:lnTo>
                  <a:lnTo>
                    <a:pt x="1260022" y="1009650"/>
                  </a:lnTo>
                  <a:lnTo>
                    <a:pt x="1401536" y="857250"/>
                  </a:lnTo>
                  <a:lnTo>
                    <a:pt x="1559379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51D9B41A-671F-4696-BA70-286440889DA7}"/>
                </a:ext>
              </a:extLst>
            </p:cNvPr>
            <p:cNvSpPr/>
            <p:nvPr/>
          </p:nvSpPr>
          <p:spPr>
            <a:xfrm>
              <a:off x="4068763" y="2314575"/>
              <a:ext cx="1441450" cy="333375"/>
            </a:xfrm>
            <a:custGeom>
              <a:avLst/>
              <a:gdLst>
                <a:gd name="connsiteX0" fmla="*/ 692944 w 1440657"/>
                <a:gd name="connsiteY0" fmla="*/ 138113 h 333375"/>
                <a:gd name="connsiteX1" fmla="*/ 985838 w 1440657"/>
                <a:gd name="connsiteY1" fmla="*/ 76200 h 333375"/>
                <a:gd name="connsiteX2" fmla="*/ 1038225 w 1440657"/>
                <a:gd name="connsiteY2" fmla="*/ 61913 h 333375"/>
                <a:gd name="connsiteX3" fmla="*/ 1088232 w 1440657"/>
                <a:gd name="connsiteY3" fmla="*/ 38100 h 333375"/>
                <a:gd name="connsiteX4" fmla="*/ 1135857 w 1440657"/>
                <a:gd name="connsiteY4" fmla="*/ 19050 h 333375"/>
                <a:gd name="connsiteX5" fmla="*/ 1176338 w 1440657"/>
                <a:gd name="connsiteY5" fmla="*/ 2381 h 333375"/>
                <a:gd name="connsiteX6" fmla="*/ 1190625 w 1440657"/>
                <a:gd name="connsiteY6" fmla="*/ 2381 h 333375"/>
                <a:gd name="connsiteX7" fmla="*/ 1209675 w 1440657"/>
                <a:gd name="connsiteY7" fmla="*/ 0 h 333375"/>
                <a:gd name="connsiteX8" fmla="*/ 1281113 w 1440657"/>
                <a:gd name="connsiteY8" fmla="*/ 4763 h 333375"/>
                <a:gd name="connsiteX9" fmla="*/ 1362075 w 1440657"/>
                <a:gd name="connsiteY9" fmla="*/ 19050 h 333375"/>
                <a:gd name="connsiteX10" fmla="*/ 1385888 w 1440657"/>
                <a:gd name="connsiteY10" fmla="*/ 28575 h 333375"/>
                <a:gd name="connsiteX11" fmla="*/ 1414463 w 1440657"/>
                <a:gd name="connsiteY11" fmla="*/ 47625 h 333375"/>
                <a:gd name="connsiteX12" fmla="*/ 1431132 w 1440657"/>
                <a:gd name="connsiteY12" fmla="*/ 64294 h 333375"/>
                <a:gd name="connsiteX13" fmla="*/ 1440657 w 1440657"/>
                <a:gd name="connsiteY13" fmla="*/ 85725 h 333375"/>
                <a:gd name="connsiteX14" fmla="*/ 1433513 w 1440657"/>
                <a:gd name="connsiteY14" fmla="*/ 111919 h 333375"/>
                <a:gd name="connsiteX15" fmla="*/ 1419225 w 1440657"/>
                <a:gd name="connsiteY15" fmla="*/ 133350 h 333375"/>
                <a:gd name="connsiteX16" fmla="*/ 1390650 w 1440657"/>
                <a:gd name="connsiteY16" fmla="*/ 154781 h 333375"/>
                <a:gd name="connsiteX17" fmla="*/ 1316832 w 1440657"/>
                <a:gd name="connsiteY17" fmla="*/ 178594 h 333375"/>
                <a:gd name="connsiteX18" fmla="*/ 1195388 w 1440657"/>
                <a:gd name="connsiteY18" fmla="*/ 209550 h 333375"/>
                <a:gd name="connsiteX19" fmla="*/ 1090613 w 1440657"/>
                <a:gd name="connsiteY19" fmla="*/ 233363 h 333375"/>
                <a:gd name="connsiteX20" fmla="*/ 983457 w 1440657"/>
                <a:gd name="connsiteY20" fmla="*/ 257175 h 333375"/>
                <a:gd name="connsiteX21" fmla="*/ 854869 w 1440657"/>
                <a:gd name="connsiteY21" fmla="*/ 280988 h 333375"/>
                <a:gd name="connsiteX22" fmla="*/ 745332 w 1440657"/>
                <a:gd name="connsiteY22" fmla="*/ 295275 h 333375"/>
                <a:gd name="connsiteX23" fmla="*/ 571500 w 1440657"/>
                <a:gd name="connsiteY23" fmla="*/ 311944 h 333375"/>
                <a:gd name="connsiteX24" fmla="*/ 414338 w 1440657"/>
                <a:gd name="connsiteY24" fmla="*/ 323850 h 333375"/>
                <a:gd name="connsiteX25" fmla="*/ 290513 w 1440657"/>
                <a:gd name="connsiteY25" fmla="*/ 330994 h 333375"/>
                <a:gd name="connsiteX26" fmla="*/ 247650 w 1440657"/>
                <a:gd name="connsiteY26" fmla="*/ 333375 h 333375"/>
                <a:gd name="connsiteX27" fmla="*/ 202407 w 1440657"/>
                <a:gd name="connsiteY27" fmla="*/ 316706 h 333375"/>
                <a:gd name="connsiteX28" fmla="*/ 157163 w 1440657"/>
                <a:gd name="connsiteY28" fmla="*/ 292894 h 333375"/>
                <a:gd name="connsiteX29" fmla="*/ 109538 w 1440657"/>
                <a:gd name="connsiteY29" fmla="*/ 266700 h 333375"/>
                <a:gd name="connsiteX30" fmla="*/ 66675 w 1440657"/>
                <a:gd name="connsiteY30" fmla="*/ 235744 h 333375"/>
                <a:gd name="connsiteX31" fmla="*/ 23813 w 1440657"/>
                <a:gd name="connsiteY31" fmla="*/ 197644 h 333375"/>
                <a:gd name="connsiteX32" fmla="*/ 4763 w 1440657"/>
                <a:gd name="connsiteY32" fmla="*/ 173831 h 333375"/>
                <a:gd name="connsiteX33" fmla="*/ 0 w 1440657"/>
                <a:gd name="connsiteY33" fmla="*/ 157163 h 333375"/>
                <a:gd name="connsiteX34" fmla="*/ 0 w 1440657"/>
                <a:gd name="connsiteY34" fmla="*/ 145256 h 333375"/>
                <a:gd name="connsiteX35" fmla="*/ 16669 w 1440657"/>
                <a:gd name="connsiteY35" fmla="*/ 138113 h 333375"/>
                <a:gd name="connsiteX36" fmla="*/ 35719 w 1440657"/>
                <a:gd name="connsiteY36" fmla="*/ 135731 h 333375"/>
                <a:gd name="connsiteX37" fmla="*/ 61913 w 1440657"/>
                <a:gd name="connsiteY37" fmla="*/ 140494 h 333375"/>
                <a:gd name="connsiteX38" fmla="*/ 133350 w 1440657"/>
                <a:gd name="connsiteY38" fmla="*/ 159544 h 333375"/>
                <a:gd name="connsiteX39" fmla="*/ 223838 w 1440657"/>
                <a:gd name="connsiteY39" fmla="*/ 171450 h 333375"/>
                <a:gd name="connsiteX40" fmla="*/ 311944 w 1440657"/>
                <a:gd name="connsiteY40" fmla="*/ 178594 h 333375"/>
                <a:gd name="connsiteX41" fmla="*/ 421482 w 1440657"/>
                <a:gd name="connsiteY41" fmla="*/ 176213 h 333375"/>
                <a:gd name="connsiteX42" fmla="*/ 488157 w 1440657"/>
                <a:gd name="connsiteY42" fmla="*/ 171450 h 333375"/>
                <a:gd name="connsiteX43" fmla="*/ 557213 w 1440657"/>
                <a:gd name="connsiteY43" fmla="*/ 164306 h 333375"/>
                <a:gd name="connsiteX44" fmla="*/ 692944 w 1440657"/>
                <a:gd name="connsiteY44" fmla="*/ 1381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7" h="333375">
                  <a:moveTo>
                    <a:pt x="692944" y="138113"/>
                  </a:moveTo>
                  <a:lnTo>
                    <a:pt x="985838" y="76200"/>
                  </a:lnTo>
                  <a:lnTo>
                    <a:pt x="1038225" y="61913"/>
                  </a:lnTo>
                  <a:lnTo>
                    <a:pt x="1088232" y="38100"/>
                  </a:lnTo>
                  <a:lnTo>
                    <a:pt x="1135857" y="19050"/>
                  </a:lnTo>
                  <a:lnTo>
                    <a:pt x="1176338" y="238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81113" y="4763"/>
                  </a:lnTo>
                  <a:lnTo>
                    <a:pt x="1362075" y="19050"/>
                  </a:lnTo>
                  <a:lnTo>
                    <a:pt x="1385888" y="28575"/>
                  </a:lnTo>
                  <a:lnTo>
                    <a:pt x="1414463" y="47625"/>
                  </a:lnTo>
                  <a:lnTo>
                    <a:pt x="1431132" y="64294"/>
                  </a:lnTo>
                  <a:lnTo>
                    <a:pt x="1440657" y="85725"/>
                  </a:lnTo>
                  <a:lnTo>
                    <a:pt x="1433513" y="111919"/>
                  </a:lnTo>
                  <a:lnTo>
                    <a:pt x="1419225" y="133350"/>
                  </a:lnTo>
                  <a:lnTo>
                    <a:pt x="1390650" y="154781"/>
                  </a:lnTo>
                  <a:lnTo>
                    <a:pt x="1316832" y="178594"/>
                  </a:lnTo>
                  <a:lnTo>
                    <a:pt x="1195388" y="209550"/>
                  </a:lnTo>
                  <a:lnTo>
                    <a:pt x="1090613" y="233363"/>
                  </a:lnTo>
                  <a:lnTo>
                    <a:pt x="983457" y="257175"/>
                  </a:lnTo>
                  <a:lnTo>
                    <a:pt x="854869" y="280988"/>
                  </a:lnTo>
                  <a:lnTo>
                    <a:pt x="745332" y="295275"/>
                  </a:lnTo>
                  <a:lnTo>
                    <a:pt x="571500" y="311944"/>
                  </a:lnTo>
                  <a:lnTo>
                    <a:pt x="414338" y="323850"/>
                  </a:lnTo>
                  <a:lnTo>
                    <a:pt x="290513" y="330994"/>
                  </a:lnTo>
                  <a:lnTo>
                    <a:pt x="247650" y="333375"/>
                  </a:lnTo>
                  <a:lnTo>
                    <a:pt x="202407" y="316706"/>
                  </a:lnTo>
                  <a:lnTo>
                    <a:pt x="157163" y="292894"/>
                  </a:lnTo>
                  <a:lnTo>
                    <a:pt x="109538" y="266700"/>
                  </a:lnTo>
                  <a:lnTo>
                    <a:pt x="66675" y="235744"/>
                  </a:lnTo>
                  <a:lnTo>
                    <a:pt x="23813" y="197644"/>
                  </a:lnTo>
                  <a:lnTo>
                    <a:pt x="4763" y="173831"/>
                  </a:lnTo>
                  <a:lnTo>
                    <a:pt x="0" y="157163"/>
                  </a:lnTo>
                  <a:lnTo>
                    <a:pt x="0" y="145256"/>
                  </a:lnTo>
                  <a:lnTo>
                    <a:pt x="16669" y="138113"/>
                  </a:lnTo>
                  <a:lnTo>
                    <a:pt x="35719" y="135731"/>
                  </a:lnTo>
                  <a:lnTo>
                    <a:pt x="61913" y="140494"/>
                  </a:lnTo>
                  <a:lnTo>
                    <a:pt x="133350" y="159544"/>
                  </a:lnTo>
                  <a:lnTo>
                    <a:pt x="223838" y="171450"/>
                  </a:lnTo>
                  <a:lnTo>
                    <a:pt x="311944" y="178594"/>
                  </a:lnTo>
                  <a:lnTo>
                    <a:pt x="421482" y="176213"/>
                  </a:lnTo>
                  <a:lnTo>
                    <a:pt x="488157" y="171450"/>
                  </a:lnTo>
                  <a:lnTo>
                    <a:pt x="557213" y="164306"/>
                  </a:lnTo>
                  <a:lnTo>
                    <a:pt x="69294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290CEDAB-9890-4DDA-AAAA-01E827E6AF30}"/>
                </a:ext>
              </a:extLst>
            </p:cNvPr>
            <p:cNvSpPr/>
            <p:nvPr/>
          </p:nvSpPr>
          <p:spPr>
            <a:xfrm>
              <a:off x="4876800" y="1554163"/>
              <a:ext cx="2484438" cy="1630362"/>
            </a:xfrm>
            <a:custGeom>
              <a:avLst/>
              <a:gdLst>
                <a:gd name="connsiteX0" fmla="*/ 514350 w 2484664"/>
                <a:gd name="connsiteY0" fmla="*/ 541564 h 1630135"/>
                <a:gd name="connsiteX1" fmla="*/ 400050 w 2484664"/>
                <a:gd name="connsiteY1" fmla="*/ 432707 h 1630135"/>
                <a:gd name="connsiteX2" fmla="*/ 296636 w 2484664"/>
                <a:gd name="connsiteY2" fmla="*/ 332014 h 1630135"/>
                <a:gd name="connsiteX3" fmla="*/ 193221 w 2484664"/>
                <a:gd name="connsiteY3" fmla="*/ 231321 h 1630135"/>
                <a:gd name="connsiteX4" fmla="*/ 84364 w 2484664"/>
                <a:gd name="connsiteY4" fmla="*/ 130628 h 1630135"/>
                <a:gd name="connsiteX5" fmla="*/ 0 w 2484664"/>
                <a:gd name="connsiteY5" fmla="*/ 43543 h 1630135"/>
                <a:gd name="connsiteX6" fmla="*/ 65314 w 2484664"/>
                <a:gd name="connsiteY6" fmla="*/ 0 h 1630135"/>
                <a:gd name="connsiteX7" fmla="*/ 166007 w 2484664"/>
                <a:gd name="connsiteY7" fmla="*/ 84364 h 1630135"/>
                <a:gd name="connsiteX8" fmla="*/ 299357 w 2484664"/>
                <a:gd name="connsiteY8" fmla="*/ 187778 h 1630135"/>
                <a:gd name="connsiteX9" fmla="*/ 481693 w 2484664"/>
                <a:gd name="connsiteY9" fmla="*/ 332014 h 1630135"/>
                <a:gd name="connsiteX10" fmla="*/ 696686 w 2484664"/>
                <a:gd name="connsiteY10" fmla="*/ 498021 h 1630135"/>
                <a:gd name="connsiteX11" fmla="*/ 976993 w 2484664"/>
                <a:gd name="connsiteY11" fmla="*/ 710293 h 1630135"/>
                <a:gd name="connsiteX12" fmla="*/ 1156607 w 2484664"/>
                <a:gd name="connsiteY12" fmla="*/ 843643 h 1630135"/>
                <a:gd name="connsiteX13" fmla="*/ 1325336 w 2484664"/>
                <a:gd name="connsiteY13" fmla="*/ 968828 h 1630135"/>
                <a:gd name="connsiteX14" fmla="*/ 1453243 w 2484664"/>
                <a:gd name="connsiteY14" fmla="*/ 1055914 h 1630135"/>
                <a:gd name="connsiteX15" fmla="*/ 1559379 w 2484664"/>
                <a:gd name="connsiteY15" fmla="*/ 1121228 h 1630135"/>
                <a:gd name="connsiteX16" fmla="*/ 1692729 w 2484664"/>
                <a:gd name="connsiteY16" fmla="*/ 1194707 h 1630135"/>
                <a:gd name="connsiteX17" fmla="*/ 1839686 w 2484664"/>
                <a:gd name="connsiteY17" fmla="*/ 1268185 h 1630135"/>
                <a:gd name="connsiteX18" fmla="*/ 1983921 w 2484664"/>
                <a:gd name="connsiteY18" fmla="*/ 1333500 h 1630135"/>
                <a:gd name="connsiteX19" fmla="*/ 2100943 w 2484664"/>
                <a:gd name="connsiteY19" fmla="*/ 1382485 h 1630135"/>
                <a:gd name="connsiteX20" fmla="*/ 2266950 w 2484664"/>
                <a:gd name="connsiteY20" fmla="*/ 1442357 h 1630135"/>
                <a:gd name="connsiteX21" fmla="*/ 2430236 w 2484664"/>
                <a:gd name="connsiteY21" fmla="*/ 1496785 h 1630135"/>
                <a:gd name="connsiteX22" fmla="*/ 2460171 w 2484664"/>
                <a:gd name="connsiteY22" fmla="*/ 1507671 h 1630135"/>
                <a:gd name="connsiteX23" fmla="*/ 2473779 w 2484664"/>
                <a:gd name="connsiteY23" fmla="*/ 1515835 h 1630135"/>
                <a:gd name="connsiteX24" fmla="*/ 2484664 w 2484664"/>
                <a:gd name="connsiteY24" fmla="*/ 1526721 h 1630135"/>
                <a:gd name="connsiteX25" fmla="*/ 2484664 w 2484664"/>
                <a:gd name="connsiteY25" fmla="*/ 1540328 h 1630135"/>
                <a:gd name="connsiteX26" fmla="*/ 2471057 w 2484664"/>
                <a:gd name="connsiteY26" fmla="*/ 1556657 h 1630135"/>
                <a:gd name="connsiteX27" fmla="*/ 2422071 w 2484664"/>
                <a:gd name="connsiteY27" fmla="*/ 1564821 h 1630135"/>
                <a:gd name="connsiteX28" fmla="*/ 2272393 w 2484664"/>
                <a:gd name="connsiteY28" fmla="*/ 1578428 h 1630135"/>
                <a:gd name="connsiteX29" fmla="*/ 2090057 w 2484664"/>
                <a:gd name="connsiteY29" fmla="*/ 1592035 h 1630135"/>
                <a:gd name="connsiteX30" fmla="*/ 1888671 w 2484664"/>
                <a:gd name="connsiteY30" fmla="*/ 1613807 h 1630135"/>
                <a:gd name="connsiteX31" fmla="*/ 1774371 w 2484664"/>
                <a:gd name="connsiteY31" fmla="*/ 1630135 h 1630135"/>
                <a:gd name="connsiteX32" fmla="*/ 1760764 w 2484664"/>
                <a:gd name="connsiteY32" fmla="*/ 1630135 h 1630135"/>
                <a:gd name="connsiteX33" fmla="*/ 1717221 w 2484664"/>
                <a:gd name="connsiteY33" fmla="*/ 1613807 h 1630135"/>
                <a:gd name="connsiteX34" fmla="*/ 1638300 w 2484664"/>
                <a:gd name="connsiteY34" fmla="*/ 1570264 h 1630135"/>
                <a:gd name="connsiteX35" fmla="*/ 1532164 w 2484664"/>
                <a:gd name="connsiteY35" fmla="*/ 1494064 h 1630135"/>
                <a:gd name="connsiteX36" fmla="*/ 1390650 w 2484664"/>
                <a:gd name="connsiteY36" fmla="*/ 1374321 h 1630135"/>
                <a:gd name="connsiteX37" fmla="*/ 1265464 w 2484664"/>
                <a:gd name="connsiteY37" fmla="*/ 1260021 h 1630135"/>
                <a:gd name="connsiteX38" fmla="*/ 1156607 w 2484664"/>
                <a:gd name="connsiteY38" fmla="*/ 1159328 h 1630135"/>
                <a:gd name="connsiteX39" fmla="*/ 1025979 w 2484664"/>
                <a:gd name="connsiteY39" fmla="*/ 1034143 h 1630135"/>
                <a:gd name="connsiteX40" fmla="*/ 889907 w 2484664"/>
                <a:gd name="connsiteY40" fmla="*/ 903514 h 1630135"/>
                <a:gd name="connsiteX41" fmla="*/ 756557 w 2484664"/>
                <a:gd name="connsiteY41" fmla="*/ 775607 h 1630135"/>
                <a:gd name="connsiteX42" fmla="*/ 615043 w 2484664"/>
                <a:gd name="connsiteY42" fmla="*/ 639535 h 1630135"/>
                <a:gd name="connsiteX43" fmla="*/ 514350 w 2484664"/>
                <a:gd name="connsiteY43" fmla="*/ 541564 h 163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84664" h="1630135">
                  <a:moveTo>
                    <a:pt x="514350" y="541564"/>
                  </a:moveTo>
                  <a:lnTo>
                    <a:pt x="400050" y="432707"/>
                  </a:lnTo>
                  <a:lnTo>
                    <a:pt x="296636" y="332014"/>
                  </a:lnTo>
                  <a:lnTo>
                    <a:pt x="193221" y="231321"/>
                  </a:lnTo>
                  <a:lnTo>
                    <a:pt x="84364" y="130628"/>
                  </a:lnTo>
                  <a:lnTo>
                    <a:pt x="0" y="43543"/>
                  </a:lnTo>
                  <a:lnTo>
                    <a:pt x="65314" y="0"/>
                  </a:lnTo>
                  <a:lnTo>
                    <a:pt x="166007" y="84364"/>
                  </a:lnTo>
                  <a:lnTo>
                    <a:pt x="299357" y="187778"/>
                  </a:lnTo>
                  <a:lnTo>
                    <a:pt x="481693" y="332014"/>
                  </a:lnTo>
                  <a:lnTo>
                    <a:pt x="696686" y="498021"/>
                  </a:lnTo>
                  <a:lnTo>
                    <a:pt x="976993" y="710293"/>
                  </a:lnTo>
                  <a:lnTo>
                    <a:pt x="1156607" y="843643"/>
                  </a:lnTo>
                  <a:lnTo>
                    <a:pt x="1325336" y="968828"/>
                  </a:lnTo>
                  <a:lnTo>
                    <a:pt x="1453243" y="1055914"/>
                  </a:lnTo>
                  <a:lnTo>
                    <a:pt x="1559379" y="1121228"/>
                  </a:lnTo>
                  <a:lnTo>
                    <a:pt x="1692729" y="1194707"/>
                  </a:lnTo>
                  <a:lnTo>
                    <a:pt x="1839686" y="1268185"/>
                  </a:lnTo>
                  <a:lnTo>
                    <a:pt x="1983921" y="1333500"/>
                  </a:lnTo>
                  <a:lnTo>
                    <a:pt x="2100943" y="1382485"/>
                  </a:lnTo>
                  <a:lnTo>
                    <a:pt x="2266950" y="1442357"/>
                  </a:lnTo>
                  <a:lnTo>
                    <a:pt x="2430236" y="1496785"/>
                  </a:lnTo>
                  <a:lnTo>
                    <a:pt x="2460171" y="1507671"/>
                  </a:lnTo>
                  <a:lnTo>
                    <a:pt x="2473779" y="1515835"/>
                  </a:lnTo>
                  <a:lnTo>
                    <a:pt x="2484664" y="1526721"/>
                  </a:lnTo>
                  <a:lnTo>
                    <a:pt x="2484664" y="1540328"/>
                  </a:lnTo>
                  <a:lnTo>
                    <a:pt x="2471057" y="1556657"/>
                  </a:lnTo>
                  <a:lnTo>
                    <a:pt x="2422071" y="1564821"/>
                  </a:lnTo>
                  <a:lnTo>
                    <a:pt x="2272393" y="1578428"/>
                  </a:lnTo>
                  <a:lnTo>
                    <a:pt x="2090057" y="1592035"/>
                  </a:lnTo>
                  <a:lnTo>
                    <a:pt x="1888671" y="1613807"/>
                  </a:lnTo>
                  <a:lnTo>
                    <a:pt x="1774371" y="1630135"/>
                  </a:lnTo>
                  <a:lnTo>
                    <a:pt x="1760764" y="1630135"/>
                  </a:lnTo>
                  <a:lnTo>
                    <a:pt x="1717221" y="1613807"/>
                  </a:lnTo>
                  <a:lnTo>
                    <a:pt x="1638300" y="1570264"/>
                  </a:lnTo>
                  <a:lnTo>
                    <a:pt x="1532164" y="1494064"/>
                  </a:lnTo>
                  <a:lnTo>
                    <a:pt x="1390650" y="1374321"/>
                  </a:lnTo>
                  <a:lnTo>
                    <a:pt x="1265464" y="1260021"/>
                  </a:lnTo>
                  <a:lnTo>
                    <a:pt x="1156607" y="1159328"/>
                  </a:lnTo>
                  <a:lnTo>
                    <a:pt x="1025979" y="1034143"/>
                  </a:lnTo>
                  <a:lnTo>
                    <a:pt x="889907" y="903514"/>
                  </a:lnTo>
                  <a:lnTo>
                    <a:pt x="756557" y="775607"/>
                  </a:lnTo>
                  <a:lnTo>
                    <a:pt x="615043" y="639535"/>
                  </a:lnTo>
                  <a:lnTo>
                    <a:pt x="514350" y="541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09F5841A-2E4B-4074-85C2-6589A7C8F1B6}"/>
                </a:ext>
              </a:extLst>
            </p:cNvPr>
            <p:cNvSpPr/>
            <p:nvPr/>
          </p:nvSpPr>
          <p:spPr>
            <a:xfrm>
              <a:off x="3876675" y="2840038"/>
              <a:ext cx="2074863" cy="1390650"/>
            </a:xfrm>
            <a:custGeom>
              <a:avLst/>
              <a:gdLst>
                <a:gd name="connsiteX0" fmla="*/ 1002506 w 2074069"/>
                <a:gd name="connsiteY0" fmla="*/ 121444 h 1390650"/>
                <a:gd name="connsiteX1" fmla="*/ 726281 w 2074069"/>
                <a:gd name="connsiteY1" fmla="*/ 164307 h 1390650"/>
                <a:gd name="connsiteX2" fmla="*/ 495300 w 2074069"/>
                <a:gd name="connsiteY2" fmla="*/ 200025 h 1390650"/>
                <a:gd name="connsiteX3" fmla="*/ 404813 w 2074069"/>
                <a:gd name="connsiteY3" fmla="*/ 214313 h 1390650"/>
                <a:gd name="connsiteX4" fmla="*/ 288131 w 2074069"/>
                <a:gd name="connsiteY4" fmla="*/ 228600 h 1390650"/>
                <a:gd name="connsiteX5" fmla="*/ 242888 w 2074069"/>
                <a:gd name="connsiteY5" fmla="*/ 230982 h 1390650"/>
                <a:gd name="connsiteX6" fmla="*/ 180975 w 2074069"/>
                <a:gd name="connsiteY6" fmla="*/ 230982 h 1390650"/>
                <a:gd name="connsiteX7" fmla="*/ 0 w 2074069"/>
                <a:gd name="connsiteY7" fmla="*/ 242888 h 1390650"/>
                <a:gd name="connsiteX8" fmla="*/ 38100 w 2074069"/>
                <a:gd name="connsiteY8" fmla="*/ 411957 h 1390650"/>
                <a:gd name="connsiteX9" fmla="*/ 300038 w 2074069"/>
                <a:gd name="connsiteY9" fmla="*/ 366713 h 1390650"/>
                <a:gd name="connsiteX10" fmla="*/ 471488 w 2074069"/>
                <a:gd name="connsiteY10" fmla="*/ 335757 h 1390650"/>
                <a:gd name="connsiteX11" fmla="*/ 647700 w 2074069"/>
                <a:gd name="connsiteY11" fmla="*/ 307182 h 1390650"/>
                <a:gd name="connsiteX12" fmla="*/ 850106 w 2074069"/>
                <a:gd name="connsiteY12" fmla="*/ 276225 h 1390650"/>
                <a:gd name="connsiteX13" fmla="*/ 1023938 w 2074069"/>
                <a:gd name="connsiteY13" fmla="*/ 250032 h 1390650"/>
                <a:gd name="connsiteX14" fmla="*/ 1185863 w 2074069"/>
                <a:gd name="connsiteY14" fmla="*/ 228600 h 1390650"/>
                <a:gd name="connsiteX15" fmla="*/ 1359694 w 2074069"/>
                <a:gd name="connsiteY15" fmla="*/ 209550 h 1390650"/>
                <a:gd name="connsiteX16" fmla="*/ 1495425 w 2074069"/>
                <a:gd name="connsiteY16" fmla="*/ 197644 h 1390650"/>
                <a:gd name="connsiteX17" fmla="*/ 1640681 w 2074069"/>
                <a:gd name="connsiteY17" fmla="*/ 188119 h 1390650"/>
                <a:gd name="connsiteX18" fmla="*/ 1700213 w 2074069"/>
                <a:gd name="connsiteY18" fmla="*/ 190500 h 1390650"/>
                <a:gd name="connsiteX19" fmla="*/ 1719263 w 2074069"/>
                <a:gd name="connsiteY19" fmla="*/ 197644 h 1390650"/>
                <a:gd name="connsiteX20" fmla="*/ 1728788 w 2074069"/>
                <a:gd name="connsiteY20" fmla="*/ 204788 h 1390650"/>
                <a:gd name="connsiteX21" fmla="*/ 1740694 w 2074069"/>
                <a:gd name="connsiteY21" fmla="*/ 221457 h 1390650"/>
                <a:gd name="connsiteX22" fmla="*/ 1743075 w 2074069"/>
                <a:gd name="connsiteY22" fmla="*/ 242888 h 1390650"/>
                <a:gd name="connsiteX23" fmla="*/ 1731169 w 2074069"/>
                <a:gd name="connsiteY23" fmla="*/ 330994 h 1390650"/>
                <a:gd name="connsiteX24" fmla="*/ 1697831 w 2074069"/>
                <a:gd name="connsiteY24" fmla="*/ 566738 h 1390650"/>
                <a:gd name="connsiteX25" fmla="*/ 1666875 w 2074069"/>
                <a:gd name="connsiteY25" fmla="*/ 766763 h 1390650"/>
                <a:gd name="connsiteX26" fmla="*/ 1624013 w 2074069"/>
                <a:gd name="connsiteY26" fmla="*/ 1045369 h 1390650"/>
                <a:gd name="connsiteX27" fmla="*/ 1602581 w 2074069"/>
                <a:gd name="connsiteY27" fmla="*/ 1204913 h 1390650"/>
                <a:gd name="connsiteX28" fmla="*/ 1583531 w 2074069"/>
                <a:gd name="connsiteY28" fmla="*/ 1328738 h 1390650"/>
                <a:gd name="connsiteX29" fmla="*/ 1593056 w 2074069"/>
                <a:gd name="connsiteY29" fmla="*/ 1359694 h 1390650"/>
                <a:gd name="connsiteX30" fmla="*/ 1600200 w 2074069"/>
                <a:gd name="connsiteY30" fmla="*/ 1371600 h 1390650"/>
                <a:gd name="connsiteX31" fmla="*/ 1616869 w 2074069"/>
                <a:gd name="connsiteY31" fmla="*/ 1381125 h 1390650"/>
                <a:gd name="connsiteX32" fmla="*/ 1638300 w 2074069"/>
                <a:gd name="connsiteY32" fmla="*/ 1388269 h 1390650"/>
                <a:gd name="connsiteX33" fmla="*/ 1664494 w 2074069"/>
                <a:gd name="connsiteY33" fmla="*/ 1390650 h 1390650"/>
                <a:gd name="connsiteX34" fmla="*/ 1693069 w 2074069"/>
                <a:gd name="connsiteY34" fmla="*/ 1390650 h 1390650"/>
                <a:gd name="connsiteX35" fmla="*/ 1719263 w 2074069"/>
                <a:gd name="connsiteY35" fmla="*/ 1383507 h 1390650"/>
                <a:gd name="connsiteX36" fmla="*/ 1745456 w 2074069"/>
                <a:gd name="connsiteY36" fmla="*/ 1373982 h 1390650"/>
                <a:gd name="connsiteX37" fmla="*/ 1764506 w 2074069"/>
                <a:gd name="connsiteY37" fmla="*/ 1364457 h 1390650"/>
                <a:gd name="connsiteX38" fmla="*/ 1774031 w 2074069"/>
                <a:gd name="connsiteY38" fmla="*/ 1354932 h 1390650"/>
                <a:gd name="connsiteX39" fmla="*/ 1788319 w 2074069"/>
                <a:gd name="connsiteY39" fmla="*/ 1331119 h 1390650"/>
                <a:gd name="connsiteX40" fmla="*/ 1804988 w 2074069"/>
                <a:gd name="connsiteY40" fmla="*/ 1283494 h 1390650"/>
                <a:gd name="connsiteX41" fmla="*/ 1831181 w 2074069"/>
                <a:gd name="connsiteY41" fmla="*/ 1185863 h 1390650"/>
                <a:gd name="connsiteX42" fmla="*/ 1866900 w 2074069"/>
                <a:gd name="connsiteY42" fmla="*/ 1054894 h 1390650"/>
                <a:gd name="connsiteX43" fmla="*/ 1902619 w 2074069"/>
                <a:gd name="connsiteY43" fmla="*/ 907257 h 1390650"/>
                <a:gd name="connsiteX44" fmla="*/ 1935956 w 2074069"/>
                <a:gd name="connsiteY44" fmla="*/ 723900 h 1390650"/>
                <a:gd name="connsiteX45" fmla="*/ 1962150 w 2074069"/>
                <a:gd name="connsiteY45" fmla="*/ 578644 h 1390650"/>
                <a:gd name="connsiteX46" fmla="*/ 1981200 w 2074069"/>
                <a:gd name="connsiteY46" fmla="*/ 447675 h 1390650"/>
                <a:gd name="connsiteX47" fmla="*/ 1985963 w 2074069"/>
                <a:gd name="connsiteY47" fmla="*/ 411957 h 1390650"/>
                <a:gd name="connsiteX48" fmla="*/ 1993106 w 2074069"/>
                <a:gd name="connsiteY48" fmla="*/ 388144 h 1390650"/>
                <a:gd name="connsiteX49" fmla="*/ 2012156 w 2074069"/>
                <a:gd name="connsiteY49" fmla="*/ 352425 h 1390650"/>
                <a:gd name="connsiteX50" fmla="*/ 2038350 w 2074069"/>
                <a:gd name="connsiteY50" fmla="*/ 314325 h 1390650"/>
                <a:gd name="connsiteX51" fmla="*/ 2055019 w 2074069"/>
                <a:gd name="connsiteY51" fmla="*/ 292894 h 1390650"/>
                <a:gd name="connsiteX52" fmla="*/ 2062163 w 2074069"/>
                <a:gd name="connsiteY52" fmla="*/ 283369 h 1390650"/>
                <a:gd name="connsiteX53" fmla="*/ 2066925 w 2074069"/>
                <a:gd name="connsiteY53" fmla="*/ 269082 h 1390650"/>
                <a:gd name="connsiteX54" fmla="*/ 2069306 w 2074069"/>
                <a:gd name="connsiteY54" fmla="*/ 252413 h 1390650"/>
                <a:gd name="connsiteX55" fmla="*/ 2074069 w 2074069"/>
                <a:gd name="connsiteY55" fmla="*/ 211932 h 1390650"/>
                <a:gd name="connsiteX56" fmla="*/ 2069306 w 2074069"/>
                <a:gd name="connsiteY56" fmla="*/ 180975 h 1390650"/>
                <a:gd name="connsiteX57" fmla="*/ 2055019 w 2074069"/>
                <a:gd name="connsiteY57" fmla="*/ 150019 h 1390650"/>
                <a:gd name="connsiteX58" fmla="*/ 2024063 w 2074069"/>
                <a:gd name="connsiteY58" fmla="*/ 119063 h 1390650"/>
                <a:gd name="connsiteX59" fmla="*/ 1947863 w 2074069"/>
                <a:gd name="connsiteY59" fmla="*/ 66675 h 1390650"/>
                <a:gd name="connsiteX60" fmla="*/ 1850231 w 2074069"/>
                <a:gd name="connsiteY60" fmla="*/ 19050 h 1390650"/>
                <a:gd name="connsiteX61" fmla="*/ 1807369 w 2074069"/>
                <a:gd name="connsiteY61" fmla="*/ 0 h 1390650"/>
                <a:gd name="connsiteX62" fmla="*/ 1774031 w 2074069"/>
                <a:gd name="connsiteY62" fmla="*/ 0 h 1390650"/>
                <a:gd name="connsiteX63" fmla="*/ 1709738 w 2074069"/>
                <a:gd name="connsiteY63" fmla="*/ 4763 h 1390650"/>
                <a:gd name="connsiteX64" fmla="*/ 1550194 w 2074069"/>
                <a:gd name="connsiteY64" fmla="*/ 30957 h 1390650"/>
                <a:gd name="connsiteX65" fmla="*/ 1254919 w 2074069"/>
                <a:gd name="connsiteY65" fmla="*/ 78582 h 1390650"/>
                <a:gd name="connsiteX66" fmla="*/ 1002506 w 2074069"/>
                <a:gd name="connsiteY66" fmla="*/ 121444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74069" h="1390650">
                  <a:moveTo>
                    <a:pt x="1002506" y="121444"/>
                  </a:moveTo>
                  <a:lnTo>
                    <a:pt x="726281" y="164307"/>
                  </a:lnTo>
                  <a:lnTo>
                    <a:pt x="495300" y="200025"/>
                  </a:lnTo>
                  <a:lnTo>
                    <a:pt x="404813" y="214313"/>
                  </a:lnTo>
                  <a:lnTo>
                    <a:pt x="288131" y="228600"/>
                  </a:lnTo>
                  <a:lnTo>
                    <a:pt x="242888" y="230982"/>
                  </a:lnTo>
                  <a:lnTo>
                    <a:pt x="180975" y="230982"/>
                  </a:lnTo>
                  <a:lnTo>
                    <a:pt x="0" y="242888"/>
                  </a:lnTo>
                  <a:lnTo>
                    <a:pt x="38100" y="411957"/>
                  </a:lnTo>
                  <a:lnTo>
                    <a:pt x="300038" y="366713"/>
                  </a:lnTo>
                  <a:lnTo>
                    <a:pt x="471488" y="335757"/>
                  </a:lnTo>
                  <a:lnTo>
                    <a:pt x="647700" y="307182"/>
                  </a:lnTo>
                  <a:lnTo>
                    <a:pt x="850106" y="276225"/>
                  </a:lnTo>
                  <a:lnTo>
                    <a:pt x="1023938" y="250032"/>
                  </a:lnTo>
                  <a:lnTo>
                    <a:pt x="1185863" y="228600"/>
                  </a:lnTo>
                  <a:lnTo>
                    <a:pt x="1359694" y="209550"/>
                  </a:lnTo>
                  <a:lnTo>
                    <a:pt x="1495425" y="197644"/>
                  </a:lnTo>
                  <a:lnTo>
                    <a:pt x="1640681" y="188119"/>
                  </a:lnTo>
                  <a:lnTo>
                    <a:pt x="1700213" y="190500"/>
                  </a:lnTo>
                  <a:lnTo>
                    <a:pt x="1719263" y="197644"/>
                  </a:lnTo>
                  <a:lnTo>
                    <a:pt x="1728788" y="204788"/>
                  </a:lnTo>
                  <a:lnTo>
                    <a:pt x="1740694" y="221457"/>
                  </a:lnTo>
                  <a:lnTo>
                    <a:pt x="1743075" y="242888"/>
                  </a:lnTo>
                  <a:lnTo>
                    <a:pt x="1731169" y="330994"/>
                  </a:lnTo>
                  <a:lnTo>
                    <a:pt x="1697831" y="566738"/>
                  </a:lnTo>
                  <a:lnTo>
                    <a:pt x="1666875" y="766763"/>
                  </a:lnTo>
                  <a:lnTo>
                    <a:pt x="1624013" y="1045369"/>
                  </a:lnTo>
                  <a:lnTo>
                    <a:pt x="1602581" y="1204913"/>
                  </a:lnTo>
                  <a:lnTo>
                    <a:pt x="1583531" y="1328738"/>
                  </a:lnTo>
                  <a:lnTo>
                    <a:pt x="1593056" y="1359694"/>
                  </a:lnTo>
                  <a:lnTo>
                    <a:pt x="1600200" y="1371600"/>
                  </a:lnTo>
                  <a:lnTo>
                    <a:pt x="1616869" y="1381125"/>
                  </a:lnTo>
                  <a:lnTo>
                    <a:pt x="1638300" y="1388269"/>
                  </a:lnTo>
                  <a:lnTo>
                    <a:pt x="1664494" y="1390650"/>
                  </a:lnTo>
                  <a:lnTo>
                    <a:pt x="1693069" y="1390650"/>
                  </a:lnTo>
                  <a:lnTo>
                    <a:pt x="1719263" y="1383507"/>
                  </a:lnTo>
                  <a:lnTo>
                    <a:pt x="1745456" y="1373982"/>
                  </a:lnTo>
                  <a:lnTo>
                    <a:pt x="1764506" y="1364457"/>
                  </a:lnTo>
                  <a:lnTo>
                    <a:pt x="1774031" y="1354932"/>
                  </a:lnTo>
                  <a:lnTo>
                    <a:pt x="1788319" y="1331119"/>
                  </a:lnTo>
                  <a:lnTo>
                    <a:pt x="1804988" y="1283494"/>
                  </a:lnTo>
                  <a:lnTo>
                    <a:pt x="1831181" y="1185863"/>
                  </a:lnTo>
                  <a:lnTo>
                    <a:pt x="1866900" y="1054894"/>
                  </a:lnTo>
                  <a:lnTo>
                    <a:pt x="1902619" y="907257"/>
                  </a:lnTo>
                  <a:lnTo>
                    <a:pt x="1935956" y="723900"/>
                  </a:lnTo>
                  <a:lnTo>
                    <a:pt x="1962150" y="578644"/>
                  </a:lnTo>
                  <a:lnTo>
                    <a:pt x="1981200" y="447675"/>
                  </a:lnTo>
                  <a:lnTo>
                    <a:pt x="1985963" y="411957"/>
                  </a:lnTo>
                  <a:lnTo>
                    <a:pt x="1993106" y="388144"/>
                  </a:lnTo>
                  <a:lnTo>
                    <a:pt x="2012156" y="352425"/>
                  </a:lnTo>
                  <a:lnTo>
                    <a:pt x="2038350" y="314325"/>
                  </a:lnTo>
                  <a:lnTo>
                    <a:pt x="2055019" y="292894"/>
                  </a:lnTo>
                  <a:lnTo>
                    <a:pt x="2062163" y="283369"/>
                  </a:lnTo>
                  <a:lnTo>
                    <a:pt x="2066925" y="269082"/>
                  </a:lnTo>
                  <a:lnTo>
                    <a:pt x="2069306" y="252413"/>
                  </a:lnTo>
                  <a:lnTo>
                    <a:pt x="2074069" y="211932"/>
                  </a:lnTo>
                  <a:lnTo>
                    <a:pt x="2069306" y="180975"/>
                  </a:lnTo>
                  <a:lnTo>
                    <a:pt x="2055019" y="150019"/>
                  </a:lnTo>
                  <a:lnTo>
                    <a:pt x="2024063" y="119063"/>
                  </a:lnTo>
                  <a:lnTo>
                    <a:pt x="1947863" y="66675"/>
                  </a:lnTo>
                  <a:lnTo>
                    <a:pt x="1850231" y="19050"/>
                  </a:lnTo>
                  <a:lnTo>
                    <a:pt x="1807369" y="0"/>
                  </a:lnTo>
                  <a:lnTo>
                    <a:pt x="1774031" y="0"/>
                  </a:lnTo>
                  <a:lnTo>
                    <a:pt x="1709738" y="4763"/>
                  </a:lnTo>
                  <a:lnTo>
                    <a:pt x="1550194" y="30957"/>
                  </a:lnTo>
                  <a:lnTo>
                    <a:pt x="1254919" y="78582"/>
                  </a:lnTo>
                  <a:lnTo>
                    <a:pt x="10025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6">
              <a:extLst>
                <a:ext uri="{FF2B5EF4-FFF2-40B4-BE49-F238E27FC236}">
                  <a16:creationId xmlns:a16="http://schemas.microsoft.com/office/drawing/2014/main" id="{4D7D2CDE-800B-4C8F-8551-ED30FF102FC8}"/>
                </a:ext>
              </a:extLst>
            </p:cNvPr>
            <p:cNvSpPr/>
            <p:nvPr/>
          </p:nvSpPr>
          <p:spPr>
            <a:xfrm>
              <a:off x="3951288" y="3424238"/>
              <a:ext cx="1668462" cy="361950"/>
            </a:xfrm>
            <a:custGeom>
              <a:avLst/>
              <a:gdLst>
                <a:gd name="connsiteX0" fmla="*/ 735806 w 1669256"/>
                <a:gd name="connsiteY0" fmla="*/ 130968 h 361950"/>
                <a:gd name="connsiteX1" fmla="*/ 995362 w 1669256"/>
                <a:gd name="connsiteY1" fmla="*/ 90487 h 361950"/>
                <a:gd name="connsiteX2" fmla="*/ 1233487 w 1669256"/>
                <a:gd name="connsiteY2" fmla="*/ 54768 h 361950"/>
                <a:gd name="connsiteX3" fmla="*/ 1445419 w 1669256"/>
                <a:gd name="connsiteY3" fmla="*/ 23812 h 361950"/>
                <a:gd name="connsiteX4" fmla="*/ 1669256 w 1669256"/>
                <a:gd name="connsiteY4" fmla="*/ 0 h 361950"/>
                <a:gd name="connsiteX5" fmla="*/ 1647825 w 1669256"/>
                <a:gd name="connsiteY5" fmla="*/ 157162 h 361950"/>
                <a:gd name="connsiteX6" fmla="*/ 1393031 w 1669256"/>
                <a:gd name="connsiteY6" fmla="*/ 185737 h 361950"/>
                <a:gd name="connsiteX7" fmla="*/ 1152525 w 1669256"/>
                <a:gd name="connsiteY7" fmla="*/ 216693 h 361950"/>
                <a:gd name="connsiteX8" fmla="*/ 912019 w 1669256"/>
                <a:gd name="connsiteY8" fmla="*/ 254793 h 361950"/>
                <a:gd name="connsiteX9" fmla="*/ 640556 w 1669256"/>
                <a:gd name="connsiteY9" fmla="*/ 297656 h 361950"/>
                <a:gd name="connsiteX10" fmla="*/ 364331 w 1669256"/>
                <a:gd name="connsiteY10" fmla="*/ 340518 h 361950"/>
                <a:gd name="connsiteX11" fmla="*/ 240506 w 1669256"/>
                <a:gd name="connsiteY11" fmla="*/ 361950 h 361950"/>
                <a:gd name="connsiteX12" fmla="*/ 214312 w 1669256"/>
                <a:gd name="connsiteY12" fmla="*/ 361950 h 361950"/>
                <a:gd name="connsiteX13" fmla="*/ 173831 w 1669256"/>
                <a:gd name="connsiteY13" fmla="*/ 357187 h 361950"/>
                <a:gd name="connsiteX14" fmla="*/ 138112 w 1669256"/>
                <a:gd name="connsiteY14" fmla="*/ 350043 h 361950"/>
                <a:gd name="connsiteX15" fmla="*/ 85725 w 1669256"/>
                <a:gd name="connsiteY15" fmla="*/ 335756 h 361950"/>
                <a:gd name="connsiteX16" fmla="*/ 0 w 1669256"/>
                <a:gd name="connsiteY16" fmla="*/ 300037 h 361950"/>
                <a:gd name="connsiteX17" fmla="*/ 4762 w 1669256"/>
                <a:gd name="connsiteY17" fmla="*/ 207168 h 361950"/>
                <a:gd name="connsiteX18" fmla="*/ 178594 w 1669256"/>
                <a:gd name="connsiteY18" fmla="*/ 207168 h 361950"/>
                <a:gd name="connsiteX19" fmla="*/ 257175 w 1669256"/>
                <a:gd name="connsiteY19" fmla="*/ 204787 h 361950"/>
                <a:gd name="connsiteX20" fmla="*/ 369094 w 1669256"/>
                <a:gd name="connsiteY20" fmla="*/ 188118 h 361950"/>
                <a:gd name="connsiteX21" fmla="*/ 735806 w 1669256"/>
                <a:gd name="connsiteY21" fmla="*/ 13096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9256" h="361950">
                  <a:moveTo>
                    <a:pt x="735806" y="130968"/>
                  </a:moveTo>
                  <a:lnTo>
                    <a:pt x="995362" y="90487"/>
                  </a:lnTo>
                  <a:lnTo>
                    <a:pt x="1233487" y="54768"/>
                  </a:lnTo>
                  <a:lnTo>
                    <a:pt x="1445419" y="23812"/>
                  </a:lnTo>
                  <a:lnTo>
                    <a:pt x="1669256" y="0"/>
                  </a:lnTo>
                  <a:lnTo>
                    <a:pt x="1647825" y="157162"/>
                  </a:lnTo>
                  <a:lnTo>
                    <a:pt x="1393031" y="185737"/>
                  </a:lnTo>
                  <a:lnTo>
                    <a:pt x="1152525" y="216693"/>
                  </a:lnTo>
                  <a:lnTo>
                    <a:pt x="912019" y="254793"/>
                  </a:lnTo>
                  <a:lnTo>
                    <a:pt x="640556" y="297656"/>
                  </a:lnTo>
                  <a:lnTo>
                    <a:pt x="364331" y="340518"/>
                  </a:lnTo>
                  <a:lnTo>
                    <a:pt x="240506" y="361950"/>
                  </a:lnTo>
                  <a:lnTo>
                    <a:pt x="214312" y="361950"/>
                  </a:lnTo>
                  <a:lnTo>
                    <a:pt x="173831" y="357187"/>
                  </a:lnTo>
                  <a:lnTo>
                    <a:pt x="138112" y="350043"/>
                  </a:lnTo>
                  <a:lnTo>
                    <a:pt x="85725" y="335756"/>
                  </a:lnTo>
                  <a:lnTo>
                    <a:pt x="0" y="300037"/>
                  </a:lnTo>
                  <a:lnTo>
                    <a:pt x="4762" y="207168"/>
                  </a:lnTo>
                  <a:lnTo>
                    <a:pt x="178594" y="207168"/>
                  </a:lnTo>
                  <a:lnTo>
                    <a:pt x="257175" y="204787"/>
                  </a:lnTo>
                  <a:lnTo>
                    <a:pt x="369094" y="188118"/>
                  </a:lnTo>
                  <a:lnTo>
                    <a:pt x="735806" y="130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BF5F99E4-3AE8-4B9F-B88C-ACCDF8256C79}"/>
                </a:ext>
              </a:extLst>
            </p:cNvPr>
            <p:cNvSpPr/>
            <p:nvPr/>
          </p:nvSpPr>
          <p:spPr>
            <a:xfrm>
              <a:off x="3857625" y="4000500"/>
              <a:ext cx="1681163" cy="411163"/>
            </a:xfrm>
            <a:custGeom>
              <a:avLst/>
              <a:gdLst>
                <a:gd name="connsiteX0" fmla="*/ 483394 w 1681163"/>
                <a:gd name="connsiteY0" fmla="*/ 188119 h 411956"/>
                <a:gd name="connsiteX1" fmla="*/ 923925 w 1681163"/>
                <a:gd name="connsiteY1" fmla="*/ 119063 h 411956"/>
                <a:gd name="connsiteX2" fmla="*/ 1297781 w 1681163"/>
                <a:gd name="connsiteY2" fmla="*/ 59531 h 411956"/>
                <a:gd name="connsiteX3" fmla="*/ 1681163 w 1681163"/>
                <a:gd name="connsiteY3" fmla="*/ 0 h 411956"/>
                <a:gd name="connsiteX4" fmla="*/ 1674019 w 1681163"/>
                <a:gd name="connsiteY4" fmla="*/ 154781 h 411956"/>
                <a:gd name="connsiteX5" fmla="*/ 1369219 w 1681163"/>
                <a:gd name="connsiteY5" fmla="*/ 197644 h 411956"/>
                <a:gd name="connsiteX6" fmla="*/ 1123950 w 1681163"/>
                <a:gd name="connsiteY6" fmla="*/ 238125 h 411956"/>
                <a:gd name="connsiteX7" fmla="*/ 842963 w 1681163"/>
                <a:gd name="connsiteY7" fmla="*/ 288131 h 411956"/>
                <a:gd name="connsiteX8" fmla="*/ 559594 w 1681163"/>
                <a:gd name="connsiteY8" fmla="*/ 340519 h 411956"/>
                <a:gd name="connsiteX9" fmla="*/ 342900 w 1681163"/>
                <a:gd name="connsiteY9" fmla="*/ 385763 h 411956"/>
                <a:gd name="connsiteX10" fmla="*/ 211931 w 1681163"/>
                <a:gd name="connsiteY10" fmla="*/ 411956 h 411956"/>
                <a:gd name="connsiteX11" fmla="*/ 180975 w 1681163"/>
                <a:gd name="connsiteY11" fmla="*/ 411956 h 411956"/>
                <a:gd name="connsiteX12" fmla="*/ 126206 w 1681163"/>
                <a:gd name="connsiteY12" fmla="*/ 404813 h 411956"/>
                <a:gd name="connsiteX13" fmla="*/ 80963 w 1681163"/>
                <a:gd name="connsiteY13" fmla="*/ 392906 h 411956"/>
                <a:gd name="connsiteX14" fmla="*/ 0 w 1681163"/>
                <a:gd name="connsiteY14" fmla="*/ 361950 h 411956"/>
                <a:gd name="connsiteX15" fmla="*/ 35719 w 1681163"/>
                <a:gd name="connsiteY15" fmla="*/ 235744 h 411956"/>
                <a:gd name="connsiteX16" fmla="*/ 171450 w 1681163"/>
                <a:gd name="connsiteY16" fmla="*/ 230981 h 411956"/>
                <a:gd name="connsiteX17" fmla="*/ 257175 w 1681163"/>
                <a:gd name="connsiteY17" fmla="*/ 221456 h 411956"/>
                <a:gd name="connsiteX18" fmla="*/ 381000 w 1681163"/>
                <a:gd name="connsiteY18" fmla="*/ 202406 h 411956"/>
                <a:gd name="connsiteX19" fmla="*/ 483394 w 1681163"/>
                <a:gd name="connsiteY19" fmla="*/ 188119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1163" h="411956">
                  <a:moveTo>
                    <a:pt x="483394" y="188119"/>
                  </a:moveTo>
                  <a:lnTo>
                    <a:pt x="923925" y="119063"/>
                  </a:lnTo>
                  <a:lnTo>
                    <a:pt x="1297781" y="59531"/>
                  </a:lnTo>
                  <a:lnTo>
                    <a:pt x="1681163" y="0"/>
                  </a:lnTo>
                  <a:lnTo>
                    <a:pt x="1674019" y="154781"/>
                  </a:lnTo>
                  <a:lnTo>
                    <a:pt x="1369219" y="197644"/>
                  </a:lnTo>
                  <a:lnTo>
                    <a:pt x="1123950" y="238125"/>
                  </a:lnTo>
                  <a:lnTo>
                    <a:pt x="842963" y="288131"/>
                  </a:lnTo>
                  <a:lnTo>
                    <a:pt x="559594" y="340519"/>
                  </a:lnTo>
                  <a:lnTo>
                    <a:pt x="342900" y="385763"/>
                  </a:lnTo>
                  <a:lnTo>
                    <a:pt x="211931" y="411956"/>
                  </a:lnTo>
                  <a:lnTo>
                    <a:pt x="180975" y="411956"/>
                  </a:lnTo>
                  <a:lnTo>
                    <a:pt x="126206" y="404813"/>
                  </a:lnTo>
                  <a:lnTo>
                    <a:pt x="80963" y="392906"/>
                  </a:lnTo>
                  <a:lnTo>
                    <a:pt x="0" y="361950"/>
                  </a:lnTo>
                  <a:lnTo>
                    <a:pt x="35719" y="235744"/>
                  </a:lnTo>
                  <a:lnTo>
                    <a:pt x="171450" y="230981"/>
                  </a:lnTo>
                  <a:lnTo>
                    <a:pt x="257175" y="221456"/>
                  </a:lnTo>
                  <a:lnTo>
                    <a:pt x="381000" y="202406"/>
                  </a:lnTo>
                  <a:lnTo>
                    <a:pt x="483394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D9B539D2-7721-4124-A7F2-1A073044E322}"/>
                </a:ext>
              </a:extLst>
            </p:cNvPr>
            <p:cNvSpPr/>
            <p:nvPr/>
          </p:nvSpPr>
          <p:spPr>
            <a:xfrm>
              <a:off x="2970213" y="2963863"/>
              <a:ext cx="1085850" cy="2611437"/>
            </a:xfrm>
            <a:custGeom>
              <a:avLst/>
              <a:gdLst>
                <a:gd name="connsiteX0" fmla="*/ 1080964 w 1084363"/>
                <a:gd name="connsiteY0" fmla="*/ 424907 h 2610629"/>
                <a:gd name="connsiteX1" fmla="*/ 1080964 w 1084363"/>
                <a:gd name="connsiteY1" fmla="*/ 254944 h 2610629"/>
                <a:gd name="connsiteX2" fmla="*/ 1074165 w 1084363"/>
                <a:gd name="connsiteY2" fmla="*/ 112175 h 2610629"/>
                <a:gd name="connsiteX3" fmla="*/ 968788 w 1084363"/>
                <a:gd name="connsiteY3" fmla="*/ 78183 h 2610629"/>
                <a:gd name="connsiteX4" fmla="*/ 860012 w 1084363"/>
                <a:gd name="connsiteY4" fmla="*/ 47589 h 2610629"/>
                <a:gd name="connsiteX5" fmla="*/ 751236 w 1084363"/>
                <a:gd name="connsiteY5" fmla="*/ 16996 h 2610629"/>
                <a:gd name="connsiteX6" fmla="*/ 693449 w 1084363"/>
                <a:gd name="connsiteY6" fmla="*/ 3399 h 2610629"/>
                <a:gd name="connsiteX7" fmla="*/ 679851 w 1084363"/>
                <a:gd name="connsiteY7" fmla="*/ 0 h 2610629"/>
                <a:gd name="connsiteX8" fmla="*/ 666254 w 1084363"/>
                <a:gd name="connsiteY8" fmla="*/ 10197 h 2610629"/>
                <a:gd name="connsiteX9" fmla="*/ 666254 w 1084363"/>
                <a:gd name="connsiteY9" fmla="*/ 33992 h 2610629"/>
                <a:gd name="connsiteX10" fmla="*/ 676452 w 1084363"/>
                <a:gd name="connsiteY10" fmla="*/ 54388 h 2610629"/>
                <a:gd name="connsiteX11" fmla="*/ 696848 w 1084363"/>
                <a:gd name="connsiteY11" fmla="*/ 71384 h 2610629"/>
                <a:gd name="connsiteX12" fmla="*/ 727441 w 1084363"/>
                <a:gd name="connsiteY12" fmla="*/ 84981 h 2610629"/>
                <a:gd name="connsiteX13" fmla="*/ 754635 w 1084363"/>
                <a:gd name="connsiteY13" fmla="*/ 112175 h 2610629"/>
                <a:gd name="connsiteX14" fmla="*/ 792027 w 1084363"/>
                <a:gd name="connsiteY14" fmla="*/ 169962 h 2610629"/>
                <a:gd name="connsiteX15" fmla="*/ 815822 w 1084363"/>
                <a:gd name="connsiteY15" fmla="*/ 224351 h 2610629"/>
                <a:gd name="connsiteX16" fmla="*/ 822620 w 1084363"/>
                <a:gd name="connsiteY16" fmla="*/ 265142 h 2610629"/>
                <a:gd name="connsiteX17" fmla="*/ 829419 w 1084363"/>
                <a:gd name="connsiteY17" fmla="*/ 329728 h 2610629"/>
                <a:gd name="connsiteX18" fmla="*/ 832818 w 1084363"/>
                <a:gd name="connsiteY18" fmla="*/ 418108 h 2610629"/>
                <a:gd name="connsiteX19" fmla="*/ 836217 w 1084363"/>
                <a:gd name="connsiteY19" fmla="*/ 526884 h 2610629"/>
                <a:gd name="connsiteX20" fmla="*/ 836217 w 1084363"/>
                <a:gd name="connsiteY20" fmla="*/ 622064 h 2610629"/>
                <a:gd name="connsiteX21" fmla="*/ 826020 w 1084363"/>
                <a:gd name="connsiteY21" fmla="*/ 802224 h 2610629"/>
                <a:gd name="connsiteX22" fmla="*/ 812422 w 1084363"/>
                <a:gd name="connsiteY22" fmla="*/ 938194 h 2610629"/>
                <a:gd name="connsiteX23" fmla="*/ 792027 w 1084363"/>
                <a:gd name="connsiteY23" fmla="*/ 1104758 h 2610629"/>
                <a:gd name="connsiteX24" fmla="*/ 768232 w 1084363"/>
                <a:gd name="connsiteY24" fmla="*/ 1247527 h 2610629"/>
                <a:gd name="connsiteX25" fmla="*/ 727441 w 1084363"/>
                <a:gd name="connsiteY25" fmla="*/ 1437885 h 2610629"/>
                <a:gd name="connsiteX26" fmla="*/ 662855 w 1084363"/>
                <a:gd name="connsiteY26" fmla="*/ 1641841 h 2610629"/>
                <a:gd name="connsiteX27" fmla="*/ 588072 w 1084363"/>
                <a:gd name="connsiteY27" fmla="*/ 1794807 h 2610629"/>
                <a:gd name="connsiteX28" fmla="*/ 516687 w 1084363"/>
                <a:gd name="connsiteY28" fmla="*/ 1927378 h 2610629"/>
                <a:gd name="connsiteX29" fmla="*/ 452101 w 1084363"/>
                <a:gd name="connsiteY29" fmla="*/ 2029356 h 2610629"/>
                <a:gd name="connsiteX30" fmla="*/ 384116 w 1084363"/>
                <a:gd name="connsiteY30" fmla="*/ 2127934 h 2610629"/>
                <a:gd name="connsiteX31" fmla="*/ 285538 w 1084363"/>
                <a:gd name="connsiteY31" fmla="*/ 2257106 h 2610629"/>
                <a:gd name="connsiteX32" fmla="*/ 176762 w 1084363"/>
                <a:gd name="connsiteY32" fmla="*/ 2386278 h 2610629"/>
                <a:gd name="connsiteX33" fmla="*/ 71385 w 1084363"/>
                <a:gd name="connsiteY33" fmla="*/ 2501852 h 2610629"/>
                <a:gd name="connsiteX34" fmla="*/ 3399 w 1084363"/>
                <a:gd name="connsiteY34" fmla="*/ 2576636 h 2610629"/>
                <a:gd name="connsiteX35" fmla="*/ 0 w 1084363"/>
                <a:gd name="connsiteY35" fmla="*/ 2590233 h 2610629"/>
                <a:gd name="connsiteX36" fmla="*/ 6799 w 1084363"/>
                <a:gd name="connsiteY36" fmla="*/ 2607229 h 2610629"/>
                <a:gd name="connsiteX37" fmla="*/ 30593 w 1084363"/>
                <a:gd name="connsiteY37" fmla="*/ 2610629 h 2610629"/>
                <a:gd name="connsiteX38" fmla="*/ 57788 w 1084363"/>
                <a:gd name="connsiteY38" fmla="*/ 2593632 h 2610629"/>
                <a:gd name="connsiteX39" fmla="*/ 135970 w 1084363"/>
                <a:gd name="connsiteY39" fmla="*/ 2539244 h 2610629"/>
                <a:gd name="connsiteX40" fmla="*/ 220952 w 1084363"/>
                <a:gd name="connsiteY40" fmla="*/ 2478058 h 2610629"/>
                <a:gd name="connsiteX41" fmla="*/ 326329 w 1084363"/>
                <a:gd name="connsiteY41" fmla="*/ 2393076 h 2610629"/>
                <a:gd name="connsiteX42" fmla="*/ 452101 w 1084363"/>
                <a:gd name="connsiteY42" fmla="*/ 2270703 h 2610629"/>
                <a:gd name="connsiteX43" fmla="*/ 547280 w 1084363"/>
                <a:gd name="connsiteY43" fmla="*/ 2168725 h 2610629"/>
                <a:gd name="connsiteX44" fmla="*/ 635661 w 1084363"/>
                <a:gd name="connsiteY44" fmla="*/ 2056550 h 2610629"/>
                <a:gd name="connsiteX45" fmla="*/ 720643 w 1084363"/>
                <a:gd name="connsiteY45" fmla="*/ 1940975 h 2610629"/>
                <a:gd name="connsiteX46" fmla="*/ 819221 w 1084363"/>
                <a:gd name="connsiteY46" fmla="*/ 1777811 h 2610629"/>
                <a:gd name="connsiteX47" fmla="*/ 894005 w 1084363"/>
                <a:gd name="connsiteY47" fmla="*/ 1621445 h 2610629"/>
                <a:gd name="connsiteX48" fmla="*/ 958591 w 1084363"/>
                <a:gd name="connsiteY48" fmla="*/ 1458281 h 2610629"/>
                <a:gd name="connsiteX49" fmla="*/ 978986 w 1084363"/>
                <a:gd name="connsiteY49" fmla="*/ 1400493 h 2610629"/>
                <a:gd name="connsiteX50" fmla="*/ 1023176 w 1084363"/>
                <a:gd name="connsiteY50" fmla="*/ 1244128 h 2610629"/>
                <a:gd name="connsiteX51" fmla="*/ 1053770 w 1084363"/>
                <a:gd name="connsiteY51" fmla="*/ 1087762 h 2610629"/>
                <a:gd name="connsiteX52" fmla="*/ 1070766 w 1084363"/>
                <a:gd name="connsiteY52" fmla="*/ 944993 h 2610629"/>
                <a:gd name="connsiteX53" fmla="*/ 1084363 w 1084363"/>
                <a:gd name="connsiteY53" fmla="*/ 775030 h 2610629"/>
                <a:gd name="connsiteX54" fmla="*/ 1080964 w 1084363"/>
                <a:gd name="connsiteY54" fmla="*/ 669653 h 2610629"/>
                <a:gd name="connsiteX55" fmla="*/ 1080964 w 1084363"/>
                <a:gd name="connsiteY55" fmla="*/ 424907 h 261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84363" h="2610629">
                  <a:moveTo>
                    <a:pt x="1080964" y="424907"/>
                  </a:moveTo>
                  <a:lnTo>
                    <a:pt x="1080964" y="254944"/>
                  </a:lnTo>
                  <a:lnTo>
                    <a:pt x="1074165" y="112175"/>
                  </a:lnTo>
                  <a:lnTo>
                    <a:pt x="968788" y="78183"/>
                  </a:lnTo>
                  <a:lnTo>
                    <a:pt x="860012" y="47589"/>
                  </a:lnTo>
                  <a:lnTo>
                    <a:pt x="751236" y="16996"/>
                  </a:lnTo>
                  <a:lnTo>
                    <a:pt x="693449" y="3399"/>
                  </a:lnTo>
                  <a:lnTo>
                    <a:pt x="679851" y="0"/>
                  </a:lnTo>
                  <a:lnTo>
                    <a:pt x="666254" y="10197"/>
                  </a:lnTo>
                  <a:lnTo>
                    <a:pt x="666254" y="33992"/>
                  </a:lnTo>
                  <a:lnTo>
                    <a:pt x="676452" y="54388"/>
                  </a:lnTo>
                  <a:lnTo>
                    <a:pt x="696848" y="71384"/>
                  </a:lnTo>
                  <a:lnTo>
                    <a:pt x="727441" y="84981"/>
                  </a:lnTo>
                  <a:lnTo>
                    <a:pt x="754635" y="112175"/>
                  </a:lnTo>
                  <a:lnTo>
                    <a:pt x="792027" y="169962"/>
                  </a:lnTo>
                  <a:lnTo>
                    <a:pt x="815822" y="224351"/>
                  </a:lnTo>
                  <a:lnTo>
                    <a:pt x="822620" y="265142"/>
                  </a:lnTo>
                  <a:lnTo>
                    <a:pt x="829419" y="329728"/>
                  </a:lnTo>
                  <a:lnTo>
                    <a:pt x="832818" y="418108"/>
                  </a:lnTo>
                  <a:lnTo>
                    <a:pt x="836217" y="526884"/>
                  </a:lnTo>
                  <a:lnTo>
                    <a:pt x="836217" y="622064"/>
                  </a:lnTo>
                  <a:lnTo>
                    <a:pt x="826020" y="802224"/>
                  </a:lnTo>
                  <a:lnTo>
                    <a:pt x="812422" y="938194"/>
                  </a:lnTo>
                  <a:lnTo>
                    <a:pt x="792027" y="1104758"/>
                  </a:lnTo>
                  <a:lnTo>
                    <a:pt x="768232" y="1247527"/>
                  </a:lnTo>
                  <a:lnTo>
                    <a:pt x="727441" y="1437885"/>
                  </a:lnTo>
                  <a:lnTo>
                    <a:pt x="662855" y="1641841"/>
                  </a:lnTo>
                  <a:lnTo>
                    <a:pt x="588072" y="1794807"/>
                  </a:lnTo>
                  <a:lnTo>
                    <a:pt x="516687" y="1927378"/>
                  </a:lnTo>
                  <a:lnTo>
                    <a:pt x="452101" y="2029356"/>
                  </a:lnTo>
                  <a:lnTo>
                    <a:pt x="384116" y="2127934"/>
                  </a:lnTo>
                  <a:lnTo>
                    <a:pt x="285538" y="2257106"/>
                  </a:lnTo>
                  <a:lnTo>
                    <a:pt x="176762" y="2386278"/>
                  </a:lnTo>
                  <a:lnTo>
                    <a:pt x="71385" y="2501852"/>
                  </a:lnTo>
                  <a:lnTo>
                    <a:pt x="3399" y="2576636"/>
                  </a:lnTo>
                  <a:lnTo>
                    <a:pt x="0" y="2590233"/>
                  </a:lnTo>
                  <a:lnTo>
                    <a:pt x="6799" y="2607229"/>
                  </a:lnTo>
                  <a:lnTo>
                    <a:pt x="30593" y="2610629"/>
                  </a:lnTo>
                  <a:lnTo>
                    <a:pt x="57788" y="2593632"/>
                  </a:lnTo>
                  <a:lnTo>
                    <a:pt x="135970" y="2539244"/>
                  </a:lnTo>
                  <a:lnTo>
                    <a:pt x="220952" y="2478058"/>
                  </a:lnTo>
                  <a:lnTo>
                    <a:pt x="326329" y="2393076"/>
                  </a:lnTo>
                  <a:lnTo>
                    <a:pt x="452101" y="2270703"/>
                  </a:lnTo>
                  <a:lnTo>
                    <a:pt x="547280" y="2168725"/>
                  </a:lnTo>
                  <a:lnTo>
                    <a:pt x="635661" y="2056550"/>
                  </a:lnTo>
                  <a:lnTo>
                    <a:pt x="720643" y="1940975"/>
                  </a:lnTo>
                  <a:lnTo>
                    <a:pt x="819221" y="1777811"/>
                  </a:lnTo>
                  <a:lnTo>
                    <a:pt x="894005" y="1621445"/>
                  </a:lnTo>
                  <a:lnTo>
                    <a:pt x="958591" y="1458281"/>
                  </a:lnTo>
                  <a:lnTo>
                    <a:pt x="978986" y="1400493"/>
                  </a:lnTo>
                  <a:lnTo>
                    <a:pt x="1023176" y="1244128"/>
                  </a:lnTo>
                  <a:lnTo>
                    <a:pt x="1053770" y="1087762"/>
                  </a:lnTo>
                  <a:lnTo>
                    <a:pt x="1070766" y="944993"/>
                  </a:lnTo>
                  <a:lnTo>
                    <a:pt x="1084363" y="775030"/>
                  </a:lnTo>
                  <a:lnTo>
                    <a:pt x="1080964" y="669653"/>
                  </a:lnTo>
                  <a:lnTo>
                    <a:pt x="1080964" y="42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EC271993-7733-4B6A-8B1E-14770533E0FB}"/>
                </a:ext>
              </a:extLst>
            </p:cNvPr>
            <p:cNvSpPr/>
            <p:nvPr/>
          </p:nvSpPr>
          <p:spPr>
            <a:xfrm>
              <a:off x="3821113" y="4859338"/>
              <a:ext cx="590550" cy="1206500"/>
            </a:xfrm>
            <a:custGeom>
              <a:avLst/>
              <a:gdLst>
                <a:gd name="connsiteX0" fmla="*/ 485775 w 590550"/>
                <a:gd name="connsiteY0" fmla="*/ 481013 h 1204913"/>
                <a:gd name="connsiteX1" fmla="*/ 459582 w 590550"/>
                <a:gd name="connsiteY1" fmla="*/ 357188 h 1204913"/>
                <a:gd name="connsiteX2" fmla="*/ 426244 w 590550"/>
                <a:gd name="connsiteY2" fmla="*/ 219075 h 1204913"/>
                <a:gd name="connsiteX3" fmla="*/ 383382 w 590550"/>
                <a:gd name="connsiteY3" fmla="*/ 107157 h 1204913"/>
                <a:gd name="connsiteX4" fmla="*/ 350044 w 590550"/>
                <a:gd name="connsiteY4" fmla="*/ 90488 h 1204913"/>
                <a:gd name="connsiteX5" fmla="*/ 295275 w 590550"/>
                <a:gd name="connsiteY5" fmla="*/ 64294 h 1204913"/>
                <a:gd name="connsiteX6" fmla="*/ 235744 w 590550"/>
                <a:gd name="connsiteY6" fmla="*/ 42863 h 1204913"/>
                <a:gd name="connsiteX7" fmla="*/ 176213 w 590550"/>
                <a:gd name="connsiteY7" fmla="*/ 23813 h 1204913"/>
                <a:gd name="connsiteX8" fmla="*/ 119063 w 590550"/>
                <a:gd name="connsiteY8" fmla="*/ 11907 h 1204913"/>
                <a:gd name="connsiteX9" fmla="*/ 66675 w 590550"/>
                <a:gd name="connsiteY9" fmla="*/ 2382 h 1204913"/>
                <a:gd name="connsiteX10" fmla="*/ 30957 w 590550"/>
                <a:gd name="connsiteY10" fmla="*/ 0 h 1204913"/>
                <a:gd name="connsiteX11" fmla="*/ 14288 w 590550"/>
                <a:gd name="connsiteY11" fmla="*/ 0 h 1204913"/>
                <a:gd name="connsiteX12" fmla="*/ 2382 w 590550"/>
                <a:gd name="connsiteY12" fmla="*/ 9525 h 1204913"/>
                <a:gd name="connsiteX13" fmla="*/ 0 w 590550"/>
                <a:gd name="connsiteY13" fmla="*/ 26194 h 1204913"/>
                <a:gd name="connsiteX14" fmla="*/ 7144 w 590550"/>
                <a:gd name="connsiteY14" fmla="*/ 38100 h 1204913"/>
                <a:gd name="connsiteX15" fmla="*/ 33338 w 590550"/>
                <a:gd name="connsiteY15" fmla="*/ 66675 h 1204913"/>
                <a:gd name="connsiteX16" fmla="*/ 73819 w 590550"/>
                <a:gd name="connsiteY16" fmla="*/ 109538 h 1204913"/>
                <a:gd name="connsiteX17" fmla="*/ 123825 w 590550"/>
                <a:gd name="connsiteY17" fmla="*/ 169069 h 1204913"/>
                <a:gd name="connsiteX18" fmla="*/ 161925 w 590550"/>
                <a:gd name="connsiteY18" fmla="*/ 219075 h 1204913"/>
                <a:gd name="connsiteX19" fmla="*/ 192882 w 590550"/>
                <a:gd name="connsiteY19" fmla="*/ 271463 h 1204913"/>
                <a:gd name="connsiteX20" fmla="*/ 216694 w 590550"/>
                <a:gd name="connsiteY20" fmla="*/ 328613 h 1204913"/>
                <a:gd name="connsiteX21" fmla="*/ 242888 w 590550"/>
                <a:gd name="connsiteY21" fmla="*/ 428625 h 1204913"/>
                <a:gd name="connsiteX22" fmla="*/ 257175 w 590550"/>
                <a:gd name="connsiteY22" fmla="*/ 507207 h 1204913"/>
                <a:gd name="connsiteX23" fmla="*/ 273844 w 590550"/>
                <a:gd name="connsiteY23" fmla="*/ 607219 h 1204913"/>
                <a:gd name="connsiteX24" fmla="*/ 292894 w 590550"/>
                <a:gd name="connsiteY24" fmla="*/ 759619 h 1204913"/>
                <a:gd name="connsiteX25" fmla="*/ 302419 w 590550"/>
                <a:gd name="connsiteY25" fmla="*/ 828675 h 1204913"/>
                <a:gd name="connsiteX26" fmla="*/ 316707 w 590550"/>
                <a:gd name="connsiteY26" fmla="*/ 900113 h 1204913"/>
                <a:gd name="connsiteX27" fmla="*/ 335757 w 590550"/>
                <a:gd name="connsiteY27" fmla="*/ 969169 h 1204913"/>
                <a:gd name="connsiteX28" fmla="*/ 354807 w 590550"/>
                <a:gd name="connsiteY28" fmla="*/ 1021557 h 1204913"/>
                <a:gd name="connsiteX29" fmla="*/ 376238 w 590550"/>
                <a:gd name="connsiteY29" fmla="*/ 1073944 h 1204913"/>
                <a:gd name="connsiteX30" fmla="*/ 395288 w 590550"/>
                <a:gd name="connsiteY30" fmla="*/ 1109663 h 1204913"/>
                <a:gd name="connsiteX31" fmla="*/ 419100 w 590550"/>
                <a:gd name="connsiteY31" fmla="*/ 1145382 h 1204913"/>
                <a:gd name="connsiteX32" fmla="*/ 440532 w 590550"/>
                <a:gd name="connsiteY32" fmla="*/ 1166813 h 1204913"/>
                <a:gd name="connsiteX33" fmla="*/ 459582 w 590550"/>
                <a:gd name="connsiteY33" fmla="*/ 1183482 h 1204913"/>
                <a:gd name="connsiteX34" fmla="*/ 478632 w 590550"/>
                <a:gd name="connsiteY34" fmla="*/ 1195388 h 1204913"/>
                <a:gd name="connsiteX35" fmla="*/ 500063 w 590550"/>
                <a:gd name="connsiteY35" fmla="*/ 1202532 h 1204913"/>
                <a:gd name="connsiteX36" fmla="*/ 514350 w 590550"/>
                <a:gd name="connsiteY36" fmla="*/ 1204913 h 1204913"/>
                <a:gd name="connsiteX37" fmla="*/ 531019 w 590550"/>
                <a:gd name="connsiteY37" fmla="*/ 1202532 h 1204913"/>
                <a:gd name="connsiteX38" fmla="*/ 552450 w 590550"/>
                <a:gd name="connsiteY38" fmla="*/ 1193007 h 1204913"/>
                <a:gd name="connsiteX39" fmla="*/ 564357 w 590550"/>
                <a:gd name="connsiteY39" fmla="*/ 1178719 h 1204913"/>
                <a:gd name="connsiteX40" fmla="*/ 576263 w 590550"/>
                <a:gd name="connsiteY40" fmla="*/ 1150144 h 1204913"/>
                <a:gd name="connsiteX41" fmla="*/ 583407 w 590550"/>
                <a:gd name="connsiteY41" fmla="*/ 1104900 h 1204913"/>
                <a:gd name="connsiteX42" fmla="*/ 588169 w 590550"/>
                <a:gd name="connsiteY42" fmla="*/ 1038225 h 1204913"/>
                <a:gd name="connsiteX43" fmla="*/ 590550 w 590550"/>
                <a:gd name="connsiteY43" fmla="*/ 1004888 h 1204913"/>
                <a:gd name="connsiteX44" fmla="*/ 561975 w 590550"/>
                <a:gd name="connsiteY44" fmla="*/ 842963 h 1204913"/>
                <a:gd name="connsiteX45" fmla="*/ 485775 w 590550"/>
                <a:gd name="connsiteY45" fmla="*/ 4810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550" h="1204913">
                  <a:moveTo>
                    <a:pt x="485775" y="481013"/>
                  </a:moveTo>
                  <a:lnTo>
                    <a:pt x="459582" y="357188"/>
                  </a:lnTo>
                  <a:lnTo>
                    <a:pt x="426244" y="219075"/>
                  </a:lnTo>
                  <a:lnTo>
                    <a:pt x="383382" y="107157"/>
                  </a:lnTo>
                  <a:lnTo>
                    <a:pt x="350044" y="90488"/>
                  </a:lnTo>
                  <a:lnTo>
                    <a:pt x="295275" y="64294"/>
                  </a:lnTo>
                  <a:lnTo>
                    <a:pt x="235744" y="42863"/>
                  </a:lnTo>
                  <a:lnTo>
                    <a:pt x="176213" y="23813"/>
                  </a:lnTo>
                  <a:lnTo>
                    <a:pt x="119063" y="11907"/>
                  </a:lnTo>
                  <a:lnTo>
                    <a:pt x="66675" y="2382"/>
                  </a:lnTo>
                  <a:lnTo>
                    <a:pt x="30957" y="0"/>
                  </a:lnTo>
                  <a:lnTo>
                    <a:pt x="14288" y="0"/>
                  </a:lnTo>
                  <a:lnTo>
                    <a:pt x="2382" y="9525"/>
                  </a:lnTo>
                  <a:lnTo>
                    <a:pt x="0" y="26194"/>
                  </a:lnTo>
                  <a:lnTo>
                    <a:pt x="7144" y="38100"/>
                  </a:lnTo>
                  <a:lnTo>
                    <a:pt x="33338" y="66675"/>
                  </a:lnTo>
                  <a:lnTo>
                    <a:pt x="73819" y="109538"/>
                  </a:lnTo>
                  <a:lnTo>
                    <a:pt x="123825" y="169069"/>
                  </a:lnTo>
                  <a:lnTo>
                    <a:pt x="161925" y="219075"/>
                  </a:lnTo>
                  <a:lnTo>
                    <a:pt x="192882" y="271463"/>
                  </a:lnTo>
                  <a:lnTo>
                    <a:pt x="216694" y="328613"/>
                  </a:lnTo>
                  <a:lnTo>
                    <a:pt x="242888" y="428625"/>
                  </a:lnTo>
                  <a:lnTo>
                    <a:pt x="257175" y="507207"/>
                  </a:lnTo>
                  <a:lnTo>
                    <a:pt x="273844" y="607219"/>
                  </a:lnTo>
                  <a:lnTo>
                    <a:pt x="292894" y="759619"/>
                  </a:lnTo>
                  <a:lnTo>
                    <a:pt x="302419" y="828675"/>
                  </a:lnTo>
                  <a:lnTo>
                    <a:pt x="316707" y="900113"/>
                  </a:lnTo>
                  <a:lnTo>
                    <a:pt x="335757" y="969169"/>
                  </a:lnTo>
                  <a:lnTo>
                    <a:pt x="354807" y="1021557"/>
                  </a:lnTo>
                  <a:lnTo>
                    <a:pt x="376238" y="1073944"/>
                  </a:lnTo>
                  <a:lnTo>
                    <a:pt x="395288" y="1109663"/>
                  </a:lnTo>
                  <a:lnTo>
                    <a:pt x="419100" y="1145382"/>
                  </a:lnTo>
                  <a:lnTo>
                    <a:pt x="440532" y="1166813"/>
                  </a:lnTo>
                  <a:lnTo>
                    <a:pt x="459582" y="1183482"/>
                  </a:lnTo>
                  <a:lnTo>
                    <a:pt x="478632" y="1195388"/>
                  </a:lnTo>
                  <a:lnTo>
                    <a:pt x="500063" y="1202532"/>
                  </a:lnTo>
                  <a:lnTo>
                    <a:pt x="514350" y="1204913"/>
                  </a:lnTo>
                  <a:lnTo>
                    <a:pt x="531019" y="1202532"/>
                  </a:lnTo>
                  <a:lnTo>
                    <a:pt x="552450" y="1193007"/>
                  </a:lnTo>
                  <a:lnTo>
                    <a:pt x="564357" y="1178719"/>
                  </a:lnTo>
                  <a:lnTo>
                    <a:pt x="576263" y="1150144"/>
                  </a:lnTo>
                  <a:lnTo>
                    <a:pt x="583407" y="1104900"/>
                  </a:lnTo>
                  <a:lnTo>
                    <a:pt x="588169" y="1038225"/>
                  </a:lnTo>
                  <a:lnTo>
                    <a:pt x="590550" y="1004888"/>
                  </a:lnTo>
                  <a:lnTo>
                    <a:pt x="561975" y="842963"/>
                  </a:lnTo>
                  <a:lnTo>
                    <a:pt x="485775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2D2074F1-14DC-4353-9127-C0CAD53E2E79}"/>
                </a:ext>
              </a:extLst>
            </p:cNvPr>
            <p:cNvSpPr/>
            <p:nvPr/>
          </p:nvSpPr>
          <p:spPr>
            <a:xfrm>
              <a:off x="4148138" y="4724400"/>
              <a:ext cx="2051050" cy="1055688"/>
            </a:xfrm>
            <a:custGeom>
              <a:avLst/>
              <a:gdLst>
                <a:gd name="connsiteX0" fmla="*/ 640556 w 2050256"/>
                <a:gd name="connsiteY0" fmla="*/ 314325 h 1054894"/>
                <a:gd name="connsiteX1" fmla="*/ 381000 w 2050256"/>
                <a:gd name="connsiteY1" fmla="*/ 345281 h 1054894"/>
                <a:gd name="connsiteX2" fmla="*/ 45243 w 2050256"/>
                <a:gd name="connsiteY2" fmla="*/ 390525 h 1054894"/>
                <a:gd name="connsiteX3" fmla="*/ 0 w 2050256"/>
                <a:gd name="connsiteY3" fmla="*/ 252413 h 1054894"/>
                <a:gd name="connsiteX4" fmla="*/ 226218 w 2050256"/>
                <a:gd name="connsiteY4" fmla="*/ 233363 h 1054894"/>
                <a:gd name="connsiteX5" fmla="*/ 419100 w 2050256"/>
                <a:gd name="connsiteY5" fmla="*/ 211931 h 1054894"/>
                <a:gd name="connsiteX6" fmla="*/ 633412 w 2050256"/>
                <a:gd name="connsiteY6" fmla="*/ 185738 h 1054894"/>
                <a:gd name="connsiteX7" fmla="*/ 888206 w 2050256"/>
                <a:gd name="connsiteY7" fmla="*/ 152400 h 1054894"/>
                <a:gd name="connsiteX8" fmla="*/ 1154906 w 2050256"/>
                <a:gd name="connsiteY8" fmla="*/ 116681 h 1054894"/>
                <a:gd name="connsiteX9" fmla="*/ 1359693 w 2050256"/>
                <a:gd name="connsiteY9" fmla="*/ 90488 h 1054894"/>
                <a:gd name="connsiteX10" fmla="*/ 1476375 w 2050256"/>
                <a:gd name="connsiteY10" fmla="*/ 76200 h 1054894"/>
                <a:gd name="connsiteX11" fmla="*/ 1528762 w 2050256"/>
                <a:gd name="connsiteY11" fmla="*/ 69056 h 1054894"/>
                <a:gd name="connsiteX12" fmla="*/ 1562100 w 2050256"/>
                <a:gd name="connsiteY12" fmla="*/ 59531 h 1054894"/>
                <a:gd name="connsiteX13" fmla="*/ 1626393 w 2050256"/>
                <a:gd name="connsiteY13" fmla="*/ 38100 h 1054894"/>
                <a:gd name="connsiteX14" fmla="*/ 1681162 w 2050256"/>
                <a:gd name="connsiteY14" fmla="*/ 14288 h 1054894"/>
                <a:gd name="connsiteX15" fmla="*/ 1709737 w 2050256"/>
                <a:gd name="connsiteY15" fmla="*/ 0 h 1054894"/>
                <a:gd name="connsiteX16" fmla="*/ 1724025 w 2050256"/>
                <a:gd name="connsiteY16" fmla="*/ 4763 h 1054894"/>
                <a:gd name="connsiteX17" fmla="*/ 1774031 w 2050256"/>
                <a:gd name="connsiteY17" fmla="*/ 30956 h 1054894"/>
                <a:gd name="connsiteX18" fmla="*/ 1862137 w 2050256"/>
                <a:gd name="connsiteY18" fmla="*/ 83344 h 1054894"/>
                <a:gd name="connsiteX19" fmla="*/ 1926431 w 2050256"/>
                <a:gd name="connsiteY19" fmla="*/ 123825 h 1054894"/>
                <a:gd name="connsiteX20" fmla="*/ 1974056 w 2050256"/>
                <a:gd name="connsiteY20" fmla="*/ 157163 h 1054894"/>
                <a:gd name="connsiteX21" fmla="*/ 2014537 w 2050256"/>
                <a:gd name="connsiteY21" fmla="*/ 192881 h 1054894"/>
                <a:gd name="connsiteX22" fmla="*/ 2038350 w 2050256"/>
                <a:gd name="connsiteY22" fmla="*/ 219075 h 1054894"/>
                <a:gd name="connsiteX23" fmla="*/ 2047875 w 2050256"/>
                <a:gd name="connsiteY23" fmla="*/ 235744 h 1054894"/>
                <a:gd name="connsiteX24" fmla="*/ 2050256 w 2050256"/>
                <a:gd name="connsiteY24" fmla="*/ 252413 h 1054894"/>
                <a:gd name="connsiteX25" fmla="*/ 2043112 w 2050256"/>
                <a:gd name="connsiteY25" fmla="*/ 295275 h 1054894"/>
                <a:gd name="connsiteX26" fmla="*/ 2021681 w 2050256"/>
                <a:gd name="connsiteY26" fmla="*/ 342900 h 1054894"/>
                <a:gd name="connsiteX27" fmla="*/ 1997868 w 2050256"/>
                <a:gd name="connsiteY27" fmla="*/ 378619 h 1054894"/>
                <a:gd name="connsiteX28" fmla="*/ 1964531 w 2050256"/>
                <a:gd name="connsiteY28" fmla="*/ 411956 h 1054894"/>
                <a:gd name="connsiteX29" fmla="*/ 1945481 w 2050256"/>
                <a:gd name="connsiteY29" fmla="*/ 440531 h 1054894"/>
                <a:gd name="connsiteX30" fmla="*/ 1919287 w 2050256"/>
                <a:gd name="connsiteY30" fmla="*/ 495300 h 1054894"/>
                <a:gd name="connsiteX31" fmla="*/ 1881187 w 2050256"/>
                <a:gd name="connsiteY31" fmla="*/ 609600 h 1054894"/>
                <a:gd name="connsiteX32" fmla="*/ 1847850 w 2050256"/>
                <a:gd name="connsiteY32" fmla="*/ 750094 h 1054894"/>
                <a:gd name="connsiteX33" fmla="*/ 1826418 w 2050256"/>
                <a:gd name="connsiteY33" fmla="*/ 854869 h 1054894"/>
                <a:gd name="connsiteX34" fmla="*/ 1812131 w 2050256"/>
                <a:gd name="connsiteY34" fmla="*/ 909638 h 1054894"/>
                <a:gd name="connsiteX35" fmla="*/ 1785937 w 2050256"/>
                <a:gd name="connsiteY35" fmla="*/ 969169 h 1054894"/>
                <a:gd name="connsiteX36" fmla="*/ 1764506 w 2050256"/>
                <a:gd name="connsiteY36" fmla="*/ 1004888 h 1054894"/>
                <a:gd name="connsiteX37" fmla="*/ 1747837 w 2050256"/>
                <a:gd name="connsiteY37" fmla="*/ 1026319 h 1054894"/>
                <a:gd name="connsiteX38" fmla="*/ 1733550 w 2050256"/>
                <a:gd name="connsiteY38" fmla="*/ 1038225 h 1054894"/>
                <a:gd name="connsiteX39" fmla="*/ 1709737 w 2050256"/>
                <a:gd name="connsiteY39" fmla="*/ 1050131 h 1054894"/>
                <a:gd name="connsiteX40" fmla="*/ 1681162 w 2050256"/>
                <a:gd name="connsiteY40" fmla="*/ 1054894 h 1054894"/>
                <a:gd name="connsiteX41" fmla="*/ 1650206 w 2050256"/>
                <a:gd name="connsiteY41" fmla="*/ 1054894 h 1054894"/>
                <a:gd name="connsiteX42" fmla="*/ 1628775 w 2050256"/>
                <a:gd name="connsiteY42" fmla="*/ 1047750 h 1054894"/>
                <a:gd name="connsiteX43" fmla="*/ 1612106 w 2050256"/>
                <a:gd name="connsiteY43" fmla="*/ 1028700 h 1054894"/>
                <a:gd name="connsiteX44" fmla="*/ 1602581 w 2050256"/>
                <a:gd name="connsiteY44" fmla="*/ 1002506 h 1054894"/>
                <a:gd name="connsiteX45" fmla="*/ 1633537 w 2050256"/>
                <a:gd name="connsiteY45" fmla="*/ 812006 h 1054894"/>
                <a:gd name="connsiteX46" fmla="*/ 1654968 w 2050256"/>
                <a:gd name="connsiteY46" fmla="*/ 692944 h 1054894"/>
                <a:gd name="connsiteX47" fmla="*/ 1674018 w 2050256"/>
                <a:gd name="connsiteY47" fmla="*/ 566738 h 1054894"/>
                <a:gd name="connsiteX48" fmla="*/ 1683543 w 2050256"/>
                <a:gd name="connsiteY48" fmla="*/ 445294 h 1054894"/>
                <a:gd name="connsiteX49" fmla="*/ 1690687 w 2050256"/>
                <a:gd name="connsiteY49" fmla="*/ 295275 h 1054894"/>
                <a:gd name="connsiteX50" fmla="*/ 1693068 w 2050256"/>
                <a:gd name="connsiteY50" fmla="*/ 264319 h 1054894"/>
                <a:gd name="connsiteX51" fmla="*/ 1693068 w 2050256"/>
                <a:gd name="connsiteY51" fmla="*/ 245269 h 1054894"/>
                <a:gd name="connsiteX52" fmla="*/ 1685925 w 2050256"/>
                <a:gd name="connsiteY52" fmla="*/ 228600 h 1054894"/>
                <a:gd name="connsiteX53" fmla="*/ 1671637 w 2050256"/>
                <a:gd name="connsiteY53" fmla="*/ 211931 h 1054894"/>
                <a:gd name="connsiteX54" fmla="*/ 1645443 w 2050256"/>
                <a:gd name="connsiteY54" fmla="*/ 202406 h 1054894"/>
                <a:gd name="connsiteX55" fmla="*/ 1621631 w 2050256"/>
                <a:gd name="connsiteY55" fmla="*/ 202406 h 1054894"/>
                <a:gd name="connsiteX56" fmla="*/ 1531143 w 2050256"/>
                <a:gd name="connsiteY56" fmla="*/ 209550 h 1054894"/>
                <a:gd name="connsiteX57" fmla="*/ 1295400 w 2050256"/>
                <a:gd name="connsiteY57" fmla="*/ 235744 h 1054894"/>
                <a:gd name="connsiteX58" fmla="*/ 957262 w 2050256"/>
                <a:gd name="connsiteY58" fmla="*/ 273844 h 1054894"/>
                <a:gd name="connsiteX59" fmla="*/ 640556 w 2050256"/>
                <a:gd name="connsiteY59" fmla="*/ 314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0256" h="1054894">
                  <a:moveTo>
                    <a:pt x="640556" y="314325"/>
                  </a:moveTo>
                  <a:lnTo>
                    <a:pt x="381000" y="345281"/>
                  </a:lnTo>
                  <a:lnTo>
                    <a:pt x="45243" y="390525"/>
                  </a:lnTo>
                  <a:lnTo>
                    <a:pt x="0" y="252413"/>
                  </a:lnTo>
                  <a:lnTo>
                    <a:pt x="226218" y="233363"/>
                  </a:lnTo>
                  <a:lnTo>
                    <a:pt x="419100" y="211931"/>
                  </a:lnTo>
                  <a:lnTo>
                    <a:pt x="633412" y="185738"/>
                  </a:lnTo>
                  <a:lnTo>
                    <a:pt x="888206" y="152400"/>
                  </a:lnTo>
                  <a:lnTo>
                    <a:pt x="1154906" y="116681"/>
                  </a:lnTo>
                  <a:lnTo>
                    <a:pt x="1359693" y="90488"/>
                  </a:lnTo>
                  <a:lnTo>
                    <a:pt x="1476375" y="76200"/>
                  </a:lnTo>
                  <a:lnTo>
                    <a:pt x="1528762" y="69056"/>
                  </a:lnTo>
                  <a:lnTo>
                    <a:pt x="1562100" y="59531"/>
                  </a:lnTo>
                  <a:lnTo>
                    <a:pt x="1626393" y="38100"/>
                  </a:lnTo>
                  <a:lnTo>
                    <a:pt x="1681162" y="14288"/>
                  </a:lnTo>
                  <a:lnTo>
                    <a:pt x="1709737" y="0"/>
                  </a:lnTo>
                  <a:lnTo>
                    <a:pt x="1724025" y="4763"/>
                  </a:lnTo>
                  <a:lnTo>
                    <a:pt x="1774031" y="30956"/>
                  </a:lnTo>
                  <a:lnTo>
                    <a:pt x="1862137" y="83344"/>
                  </a:lnTo>
                  <a:lnTo>
                    <a:pt x="1926431" y="123825"/>
                  </a:lnTo>
                  <a:lnTo>
                    <a:pt x="1974056" y="157163"/>
                  </a:lnTo>
                  <a:lnTo>
                    <a:pt x="2014537" y="192881"/>
                  </a:lnTo>
                  <a:lnTo>
                    <a:pt x="2038350" y="219075"/>
                  </a:lnTo>
                  <a:lnTo>
                    <a:pt x="2047875" y="235744"/>
                  </a:lnTo>
                  <a:lnTo>
                    <a:pt x="2050256" y="252413"/>
                  </a:lnTo>
                  <a:lnTo>
                    <a:pt x="2043112" y="295275"/>
                  </a:lnTo>
                  <a:lnTo>
                    <a:pt x="2021681" y="342900"/>
                  </a:lnTo>
                  <a:lnTo>
                    <a:pt x="1997868" y="378619"/>
                  </a:lnTo>
                  <a:lnTo>
                    <a:pt x="1964531" y="411956"/>
                  </a:lnTo>
                  <a:lnTo>
                    <a:pt x="1945481" y="440531"/>
                  </a:lnTo>
                  <a:lnTo>
                    <a:pt x="1919287" y="495300"/>
                  </a:lnTo>
                  <a:lnTo>
                    <a:pt x="1881187" y="609600"/>
                  </a:lnTo>
                  <a:lnTo>
                    <a:pt x="1847850" y="750094"/>
                  </a:lnTo>
                  <a:lnTo>
                    <a:pt x="1826418" y="854869"/>
                  </a:lnTo>
                  <a:lnTo>
                    <a:pt x="1812131" y="909638"/>
                  </a:lnTo>
                  <a:lnTo>
                    <a:pt x="1785937" y="969169"/>
                  </a:lnTo>
                  <a:lnTo>
                    <a:pt x="1764506" y="1004888"/>
                  </a:lnTo>
                  <a:lnTo>
                    <a:pt x="1747837" y="1026319"/>
                  </a:lnTo>
                  <a:lnTo>
                    <a:pt x="1733550" y="1038225"/>
                  </a:lnTo>
                  <a:lnTo>
                    <a:pt x="1709737" y="1050131"/>
                  </a:lnTo>
                  <a:lnTo>
                    <a:pt x="1681162" y="1054894"/>
                  </a:lnTo>
                  <a:lnTo>
                    <a:pt x="1650206" y="1054894"/>
                  </a:lnTo>
                  <a:lnTo>
                    <a:pt x="1628775" y="1047750"/>
                  </a:lnTo>
                  <a:lnTo>
                    <a:pt x="1612106" y="1028700"/>
                  </a:lnTo>
                  <a:lnTo>
                    <a:pt x="1602581" y="1002506"/>
                  </a:lnTo>
                  <a:lnTo>
                    <a:pt x="1633537" y="812006"/>
                  </a:lnTo>
                  <a:lnTo>
                    <a:pt x="1654968" y="692944"/>
                  </a:lnTo>
                  <a:lnTo>
                    <a:pt x="1674018" y="566738"/>
                  </a:lnTo>
                  <a:lnTo>
                    <a:pt x="1683543" y="445294"/>
                  </a:lnTo>
                  <a:lnTo>
                    <a:pt x="1690687" y="295275"/>
                  </a:lnTo>
                  <a:lnTo>
                    <a:pt x="1693068" y="264319"/>
                  </a:lnTo>
                  <a:lnTo>
                    <a:pt x="1693068" y="245269"/>
                  </a:lnTo>
                  <a:lnTo>
                    <a:pt x="1685925" y="228600"/>
                  </a:lnTo>
                  <a:lnTo>
                    <a:pt x="1671637" y="211931"/>
                  </a:lnTo>
                  <a:lnTo>
                    <a:pt x="1645443" y="202406"/>
                  </a:lnTo>
                  <a:lnTo>
                    <a:pt x="1621631" y="202406"/>
                  </a:lnTo>
                  <a:lnTo>
                    <a:pt x="1531143" y="209550"/>
                  </a:lnTo>
                  <a:lnTo>
                    <a:pt x="1295400" y="235744"/>
                  </a:lnTo>
                  <a:lnTo>
                    <a:pt x="957262" y="273844"/>
                  </a:lnTo>
                  <a:lnTo>
                    <a:pt x="6405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B838ADDB-28B0-43FB-8768-E94161B59301}"/>
                </a:ext>
              </a:extLst>
            </p:cNvPr>
            <p:cNvSpPr/>
            <p:nvPr/>
          </p:nvSpPr>
          <p:spPr>
            <a:xfrm>
              <a:off x="4325938" y="5591175"/>
              <a:ext cx="1498600" cy="303213"/>
            </a:xfrm>
            <a:custGeom>
              <a:avLst/>
              <a:gdLst>
                <a:gd name="connsiteX0" fmla="*/ 592932 w 1497807"/>
                <a:gd name="connsiteY0" fmla="*/ 85725 h 302419"/>
                <a:gd name="connsiteX1" fmla="*/ 1126332 w 1497807"/>
                <a:gd name="connsiteY1" fmla="*/ 33338 h 302419"/>
                <a:gd name="connsiteX2" fmla="*/ 1497807 w 1497807"/>
                <a:gd name="connsiteY2" fmla="*/ 0 h 302419"/>
                <a:gd name="connsiteX3" fmla="*/ 1488282 w 1497807"/>
                <a:gd name="connsiteY3" fmla="*/ 133350 h 302419"/>
                <a:gd name="connsiteX4" fmla="*/ 1240632 w 1497807"/>
                <a:gd name="connsiteY4" fmla="*/ 159544 h 302419"/>
                <a:gd name="connsiteX5" fmla="*/ 933450 w 1497807"/>
                <a:gd name="connsiteY5" fmla="*/ 192881 h 302419"/>
                <a:gd name="connsiteX6" fmla="*/ 531019 w 1497807"/>
                <a:gd name="connsiteY6" fmla="*/ 240506 h 302419"/>
                <a:gd name="connsiteX7" fmla="*/ 252413 w 1497807"/>
                <a:gd name="connsiteY7" fmla="*/ 273844 h 302419"/>
                <a:gd name="connsiteX8" fmla="*/ 7144 w 1497807"/>
                <a:gd name="connsiteY8" fmla="*/ 302419 h 302419"/>
                <a:gd name="connsiteX9" fmla="*/ 0 w 1497807"/>
                <a:gd name="connsiteY9" fmla="*/ 142875 h 302419"/>
                <a:gd name="connsiteX10" fmla="*/ 385763 w 1497807"/>
                <a:gd name="connsiteY10" fmla="*/ 104775 h 302419"/>
                <a:gd name="connsiteX11" fmla="*/ 592932 w 1497807"/>
                <a:gd name="connsiteY11" fmla="*/ 857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7807" h="302419">
                  <a:moveTo>
                    <a:pt x="592932" y="85725"/>
                  </a:moveTo>
                  <a:lnTo>
                    <a:pt x="1126332" y="33338"/>
                  </a:lnTo>
                  <a:lnTo>
                    <a:pt x="1497807" y="0"/>
                  </a:lnTo>
                  <a:lnTo>
                    <a:pt x="1488282" y="133350"/>
                  </a:lnTo>
                  <a:lnTo>
                    <a:pt x="1240632" y="159544"/>
                  </a:lnTo>
                  <a:lnTo>
                    <a:pt x="933450" y="192881"/>
                  </a:lnTo>
                  <a:lnTo>
                    <a:pt x="531019" y="240506"/>
                  </a:lnTo>
                  <a:lnTo>
                    <a:pt x="252413" y="273844"/>
                  </a:lnTo>
                  <a:lnTo>
                    <a:pt x="7144" y="302419"/>
                  </a:lnTo>
                  <a:lnTo>
                    <a:pt x="0" y="142875"/>
                  </a:lnTo>
                  <a:lnTo>
                    <a:pt x="385763" y="104775"/>
                  </a:lnTo>
                  <a:lnTo>
                    <a:pt x="592932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6304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FBEB464-8133-4166-B9C5-18FDF706AB48}"/>
              </a:ext>
            </a:extLst>
          </p:cNvPr>
          <p:cNvGrpSpPr/>
          <p:nvPr/>
        </p:nvGrpSpPr>
        <p:grpSpPr>
          <a:xfrm>
            <a:off x="2655888" y="1243013"/>
            <a:ext cx="4705350" cy="4822825"/>
            <a:chOff x="2655888" y="1243013"/>
            <a:chExt cx="4705350" cy="4822825"/>
          </a:xfrm>
        </p:grpSpPr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8C8BD1D1-8E76-364F-9FB9-992E33423E45}"/>
                </a:ext>
              </a:extLst>
            </p:cNvPr>
            <p:cNvSpPr/>
            <p:nvPr/>
          </p:nvSpPr>
          <p:spPr>
            <a:xfrm>
              <a:off x="2655888" y="1243013"/>
              <a:ext cx="2324100" cy="2049462"/>
            </a:xfrm>
            <a:custGeom>
              <a:avLst/>
              <a:gdLst>
                <a:gd name="connsiteX0" fmla="*/ 1559379 w 2324100"/>
                <a:gd name="connsiteY0" fmla="*/ 669471 h 2049236"/>
                <a:gd name="connsiteX1" fmla="*/ 1665515 w 2324100"/>
                <a:gd name="connsiteY1" fmla="*/ 544286 h 2049236"/>
                <a:gd name="connsiteX2" fmla="*/ 1741715 w 2324100"/>
                <a:gd name="connsiteY2" fmla="*/ 451757 h 2049236"/>
                <a:gd name="connsiteX3" fmla="*/ 1809750 w 2324100"/>
                <a:gd name="connsiteY3" fmla="*/ 361950 h 2049236"/>
                <a:gd name="connsiteX4" fmla="*/ 1861457 w 2324100"/>
                <a:gd name="connsiteY4" fmla="*/ 285750 h 2049236"/>
                <a:gd name="connsiteX5" fmla="*/ 1883229 w 2324100"/>
                <a:gd name="connsiteY5" fmla="*/ 242207 h 2049236"/>
                <a:gd name="connsiteX6" fmla="*/ 1885950 w 2324100"/>
                <a:gd name="connsiteY6" fmla="*/ 225878 h 2049236"/>
                <a:gd name="connsiteX7" fmla="*/ 1888672 w 2324100"/>
                <a:gd name="connsiteY7" fmla="*/ 209550 h 2049236"/>
                <a:gd name="connsiteX8" fmla="*/ 1883229 w 2324100"/>
                <a:gd name="connsiteY8" fmla="*/ 182336 h 2049236"/>
                <a:gd name="connsiteX9" fmla="*/ 1872343 w 2324100"/>
                <a:gd name="connsiteY9" fmla="*/ 141514 h 2049236"/>
                <a:gd name="connsiteX10" fmla="*/ 1858736 w 2324100"/>
                <a:gd name="connsiteY10" fmla="*/ 114300 h 2049236"/>
                <a:gd name="connsiteX11" fmla="*/ 1834243 w 2324100"/>
                <a:gd name="connsiteY11" fmla="*/ 89807 h 2049236"/>
                <a:gd name="connsiteX12" fmla="*/ 1809750 w 2324100"/>
                <a:gd name="connsiteY12" fmla="*/ 73478 h 2049236"/>
                <a:gd name="connsiteX13" fmla="*/ 1785257 w 2324100"/>
                <a:gd name="connsiteY13" fmla="*/ 54428 h 2049236"/>
                <a:gd name="connsiteX14" fmla="*/ 1758043 w 2324100"/>
                <a:gd name="connsiteY14" fmla="*/ 29936 h 2049236"/>
                <a:gd name="connsiteX15" fmla="*/ 1755322 w 2324100"/>
                <a:gd name="connsiteY15" fmla="*/ 19050 h 2049236"/>
                <a:gd name="connsiteX16" fmla="*/ 1763486 w 2324100"/>
                <a:gd name="connsiteY16" fmla="*/ 5443 h 2049236"/>
                <a:gd name="connsiteX17" fmla="*/ 1782536 w 2324100"/>
                <a:gd name="connsiteY17" fmla="*/ 0 h 2049236"/>
                <a:gd name="connsiteX18" fmla="*/ 1826079 w 2324100"/>
                <a:gd name="connsiteY18" fmla="*/ 2721 h 2049236"/>
                <a:gd name="connsiteX19" fmla="*/ 1907722 w 2324100"/>
                <a:gd name="connsiteY19" fmla="*/ 19050 h 2049236"/>
                <a:gd name="connsiteX20" fmla="*/ 1975757 w 2324100"/>
                <a:gd name="connsiteY20" fmla="*/ 40821 h 2049236"/>
                <a:gd name="connsiteX21" fmla="*/ 2062843 w 2324100"/>
                <a:gd name="connsiteY21" fmla="*/ 78921 h 2049236"/>
                <a:gd name="connsiteX22" fmla="*/ 2119993 w 2324100"/>
                <a:gd name="connsiteY22" fmla="*/ 106136 h 2049236"/>
                <a:gd name="connsiteX23" fmla="*/ 2198915 w 2324100"/>
                <a:gd name="connsiteY23" fmla="*/ 146957 h 2049236"/>
                <a:gd name="connsiteX24" fmla="*/ 2231572 w 2324100"/>
                <a:gd name="connsiteY24" fmla="*/ 168728 h 2049236"/>
                <a:gd name="connsiteX25" fmla="*/ 2277836 w 2324100"/>
                <a:gd name="connsiteY25" fmla="*/ 204107 h 2049236"/>
                <a:gd name="connsiteX26" fmla="*/ 2302329 w 2324100"/>
                <a:gd name="connsiteY26" fmla="*/ 228600 h 2049236"/>
                <a:gd name="connsiteX27" fmla="*/ 2318657 w 2324100"/>
                <a:gd name="connsiteY27" fmla="*/ 255814 h 2049236"/>
                <a:gd name="connsiteX28" fmla="*/ 2324100 w 2324100"/>
                <a:gd name="connsiteY28" fmla="*/ 274864 h 2049236"/>
                <a:gd name="connsiteX29" fmla="*/ 2324100 w 2324100"/>
                <a:gd name="connsiteY29" fmla="*/ 296636 h 2049236"/>
                <a:gd name="connsiteX30" fmla="*/ 2313215 w 2324100"/>
                <a:gd name="connsiteY30" fmla="*/ 332014 h 2049236"/>
                <a:gd name="connsiteX31" fmla="*/ 2296886 w 2324100"/>
                <a:gd name="connsiteY31" fmla="*/ 356507 h 2049236"/>
                <a:gd name="connsiteX32" fmla="*/ 2237015 w 2324100"/>
                <a:gd name="connsiteY32" fmla="*/ 381000 h 2049236"/>
                <a:gd name="connsiteX33" fmla="*/ 2204357 w 2324100"/>
                <a:gd name="connsiteY33" fmla="*/ 394607 h 2049236"/>
                <a:gd name="connsiteX34" fmla="*/ 2174422 w 2324100"/>
                <a:gd name="connsiteY34" fmla="*/ 410936 h 2049236"/>
                <a:gd name="connsiteX35" fmla="*/ 2136322 w 2324100"/>
                <a:gd name="connsiteY35" fmla="*/ 440871 h 2049236"/>
                <a:gd name="connsiteX36" fmla="*/ 2051957 w 2324100"/>
                <a:gd name="connsiteY36" fmla="*/ 530678 h 2049236"/>
                <a:gd name="connsiteX37" fmla="*/ 1877786 w 2324100"/>
                <a:gd name="connsiteY37" fmla="*/ 702128 h 2049236"/>
                <a:gd name="connsiteX38" fmla="*/ 1719943 w 2324100"/>
                <a:gd name="connsiteY38" fmla="*/ 859971 h 2049236"/>
                <a:gd name="connsiteX39" fmla="*/ 1548493 w 2324100"/>
                <a:gd name="connsiteY39" fmla="*/ 1023257 h 2049236"/>
                <a:gd name="connsiteX40" fmla="*/ 1344386 w 2324100"/>
                <a:gd name="connsiteY40" fmla="*/ 1208314 h 2049236"/>
                <a:gd name="connsiteX41" fmla="*/ 1202872 w 2324100"/>
                <a:gd name="connsiteY41" fmla="*/ 1330778 h 2049236"/>
                <a:gd name="connsiteX42" fmla="*/ 1050472 w 2324100"/>
                <a:gd name="connsiteY42" fmla="*/ 1453243 h 2049236"/>
                <a:gd name="connsiteX43" fmla="*/ 849086 w 2324100"/>
                <a:gd name="connsiteY43" fmla="*/ 1602921 h 2049236"/>
                <a:gd name="connsiteX44" fmla="*/ 674915 w 2324100"/>
                <a:gd name="connsiteY44" fmla="*/ 1719943 h 2049236"/>
                <a:gd name="connsiteX45" fmla="*/ 440872 w 2324100"/>
                <a:gd name="connsiteY45" fmla="*/ 1856014 h 2049236"/>
                <a:gd name="connsiteX46" fmla="*/ 220436 w 2324100"/>
                <a:gd name="connsiteY46" fmla="*/ 1970314 h 2049236"/>
                <a:gd name="connsiteX47" fmla="*/ 65315 w 2324100"/>
                <a:gd name="connsiteY47" fmla="*/ 2041071 h 2049236"/>
                <a:gd name="connsiteX48" fmla="*/ 40822 w 2324100"/>
                <a:gd name="connsiteY48" fmla="*/ 2046514 h 2049236"/>
                <a:gd name="connsiteX49" fmla="*/ 21772 w 2324100"/>
                <a:gd name="connsiteY49" fmla="*/ 2049236 h 2049236"/>
                <a:gd name="connsiteX50" fmla="*/ 8165 w 2324100"/>
                <a:gd name="connsiteY50" fmla="*/ 2049236 h 2049236"/>
                <a:gd name="connsiteX51" fmla="*/ 0 w 2324100"/>
                <a:gd name="connsiteY51" fmla="*/ 2043793 h 2049236"/>
                <a:gd name="connsiteX52" fmla="*/ 0 w 2324100"/>
                <a:gd name="connsiteY52" fmla="*/ 2032907 h 2049236"/>
                <a:gd name="connsiteX53" fmla="*/ 10886 w 2324100"/>
                <a:gd name="connsiteY53" fmla="*/ 2019300 h 2049236"/>
                <a:gd name="connsiteX54" fmla="*/ 59872 w 2324100"/>
                <a:gd name="connsiteY54" fmla="*/ 1986643 h 2049236"/>
                <a:gd name="connsiteX55" fmla="*/ 209550 w 2324100"/>
                <a:gd name="connsiteY55" fmla="*/ 1883228 h 2049236"/>
                <a:gd name="connsiteX56" fmla="*/ 386443 w 2324100"/>
                <a:gd name="connsiteY56" fmla="*/ 1758043 h 2049236"/>
                <a:gd name="connsiteX57" fmla="*/ 519793 w 2324100"/>
                <a:gd name="connsiteY57" fmla="*/ 1662793 h 2049236"/>
                <a:gd name="connsiteX58" fmla="*/ 688522 w 2324100"/>
                <a:gd name="connsiteY58" fmla="*/ 1526721 h 2049236"/>
                <a:gd name="connsiteX59" fmla="*/ 857250 w 2324100"/>
                <a:gd name="connsiteY59" fmla="*/ 1387928 h 2049236"/>
                <a:gd name="connsiteX60" fmla="*/ 1115786 w 2324100"/>
                <a:gd name="connsiteY60" fmla="*/ 1151164 h 2049236"/>
                <a:gd name="connsiteX61" fmla="*/ 1260022 w 2324100"/>
                <a:gd name="connsiteY61" fmla="*/ 1009650 h 2049236"/>
                <a:gd name="connsiteX62" fmla="*/ 1401536 w 2324100"/>
                <a:gd name="connsiteY62" fmla="*/ 857250 h 2049236"/>
                <a:gd name="connsiteX63" fmla="*/ 1559379 w 2324100"/>
                <a:gd name="connsiteY63" fmla="*/ 669471 h 204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24100" h="2049236">
                  <a:moveTo>
                    <a:pt x="1559379" y="669471"/>
                  </a:moveTo>
                  <a:lnTo>
                    <a:pt x="1665515" y="544286"/>
                  </a:lnTo>
                  <a:lnTo>
                    <a:pt x="1741715" y="451757"/>
                  </a:lnTo>
                  <a:lnTo>
                    <a:pt x="1809750" y="361950"/>
                  </a:lnTo>
                  <a:lnTo>
                    <a:pt x="1861457" y="285750"/>
                  </a:lnTo>
                  <a:lnTo>
                    <a:pt x="1883229" y="242207"/>
                  </a:lnTo>
                  <a:lnTo>
                    <a:pt x="1885950" y="225878"/>
                  </a:lnTo>
                  <a:lnTo>
                    <a:pt x="1888672" y="209550"/>
                  </a:lnTo>
                  <a:lnTo>
                    <a:pt x="1883229" y="182336"/>
                  </a:lnTo>
                  <a:lnTo>
                    <a:pt x="1872343" y="141514"/>
                  </a:lnTo>
                  <a:lnTo>
                    <a:pt x="1858736" y="114300"/>
                  </a:lnTo>
                  <a:lnTo>
                    <a:pt x="1834243" y="89807"/>
                  </a:lnTo>
                  <a:lnTo>
                    <a:pt x="1809750" y="73478"/>
                  </a:lnTo>
                  <a:lnTo>
                    <a:pt x="1785257" y="54428"/>
                  </a:lnTo>
                  <a:lnTo>
                    <a:pt x="1758043" y="29936"/>
                  </a:lnTo>
                  <a:lnTo>
                    <a:pt x="1755322" y="19050"/>
                  </a:lnTo>
                  <a:lnTo>
                    <a:pt x="1763486" y="5443"/>
                  </a:lnTo>
                  <a:lnTo>
                    <a:pt x="1782536" y="0"/>
                  </a:lnTo>
                  <a:lnTo>
                    <a:pt x="1826079" y="2721"/>
                  </a:lnTo>
                  <a:lnTo>
                    <a:pt x="1907722" y="19050"/>
                  </a:lnTo>
                  <a:lnTo>
                    <a:pt x="1975757" y="40821"/>
                  </a:lnTo>
                  <a:lnTo>
                    <a:pt x="2062843" y="78921"/>
                  </a:lnTo>
                  <a:lnTo>
                    <a:pt x="2119993" y="106136"/>
                  </a:lnTo>
                  <a:lnTo>
                    <a:pt x="2198915" y="146957"/>
                  </a:lnTo>
                  <a:lnTo>
                    <a:pt x="2231572" y="168728"/>
                  </a:lnTo>
                  <a:lnTo>
                    <a:pt x="2277836" y="204107"/>
                  </a:lnTo>
                  <a:lnTo>
                    <a:pt x="2302329" y="228600"/>
                  </a:lnTo>
                  <a:lnTo>
                    <a:pt x="2318657" y="255814"/>
                  </a:lnTo>
                  <a:lnTo>
                    <a:pt x="2324100" y="274864"/>
                  </a:lnTo>
                  <a:lnTo>
                    <a:pt x="2324100" y="296636"/>
                  </a:lnTo>
                  <a:lnTo>
                    <a:pt x="2313215" y="332014"/>
                  </a:lnTo>
                  <a:lnTo>
                    <a:pt x="2296886" y="356507"/>
                  </a:lnTo>
                  <a:lnTo>
                    <a:pt x="2237015" y="381000"/>
                  </a:lnTo>
                  <a:lnTo>
                    <a:pt x="2204357" y="394607"/>
                  </a:lnTo>
                  <a:lnTo>
                    <a:pt x="2174422" y="410936"/>
                  </a:lnTo>
                  <a:lnTo>
                    <a:pt x="2136322" y="440871"/>
                  </a:lnTo>
                  <a:lnTo>
                    <a:pt x="2051957" y="530678"/>
                  </a:lnTo>
                  <a:lnTo>
                    <a:pt x="1877786" y="702128"/>
                  </a:lnTo>
                  <a:lnTo>
                    <a:pt x="1719943" y="859971"/>
                  </a:lnTo>
                  <a:lnTo>
                    <a:pt x="1548493" y="1023257"/>
                  </a:lnTo>
                  <a:lnTo>
                    <a:pt x="1344386" y="1208314"/>
                  </a:lnTo>
                  <a:lnTo>
                    <a:pt x="1202872" y="1330778"/>
                  </a:lnTo>
                  <a:lnTo>
                    <a:pt x="1050472" y="1453243"/>
                  </a:lnTo>
                  <a:lnTo>
                    <a:pt x="849086" y="1602921"/>
                  </a:lnTo>
                  <a:lnTo>
                    <a:pt x="674915" y="1719943"/>
                  </a:lnTo>
                  <a:lnTo>
                    <a:pt x="440872" y="1856014"/>
                  </a:lnTo>
                  <a:lnTo>
                    <a:pt x="220436" y="1970314"/>
                  </a:lnTo>
                  <a:lnTo>
                    <a:pt x="65315" y="2041071"/>
                  </a:lnTo>
                  <a:lnTo>
                    <a:pt x="40822" y="2046514"/>
                  </a:lnTo>
                  <a:lnTo>
                    <a:pt x="21772" y="2049236"/>
                  </a:lnTo>
                  <a:lnTo>
                    <a:pt x="8165" y="2049236"/>
                  </a:lnTo>
                  <a:lnTo>
                    <a:pt x="0" y="2043793"/>
                  </a:lnTo>
                  <a:lnTo>
                    <a:pt x="0" y="2032907"/>
                  </a:lnTo>
                  <a:lnTo>
                    <a:pt x="10886" y="2019300"/>
                  </a:lnTo>
                  <a:lnTo>
                    <a:pt x="59872" y="1986643"/>
                  </a:lnTo>
                  <a:lnTo>
                    <a:pt x="209550" y="1883228"/>
                  </a:lnTo>
                  <a:lnTo>
                    <a:pt x="386443" y="1758043"/>
                  </a:lnTo>
                  <a:lnTo>
                    <a:pt x="519793" y="1662793"/>
                  </a:lnTo>
                  <a:lnTo>
                    <a:pt x="688522" y="1526721"/>
                  </a:lnTo>
                  <a:lnTo>
                    <a:pt x="857250" y="1387928"/>
                  </a:lnTo>
                  <a:lnTo>
                    <a:pt x="1115786" y="1151164"/>
                  </a:lnTo>
                  <a:lnTo>
                    <a:pt x="1260022" y="1009650"/>
                  </a:lnTo>
                  <a:lnTo>
                    <a:pt x="1401536" y="857250"/>
                  </a:lnTo>
                  <a:lnTo>
                    <a:pt x="1559379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31B5AD3-4C04-9141-A653-F0CAC71B30F2}"/>
                </a:ext>
              </a:extLst>
            </p:cNvPr>
            <p:cNvSpPr/>
            <p:nvPr/>
          </p:nvSpPr>
          <p:spPr>
            <a:xfrm>
              <a:off x="4068763" y="2314575"/>
              <a:ext cx="1441450" cy="333375"/>
            </a:xfrm>
            <a:custGeom>
              <a:avLst/>
              <a:gdLst>
                <a:gd name="connsiteX0" fmla="*/ 692944 w 1440657"/>
                <a:gd name="connsiteY0" fmla="*/ 138113 h 333375"/>
                <a:gd name="connsiteX1" fmla="*/ 985838 w 1440657"/>
                <a:gd name="connsiteY1" fmla="*/ 76200 h 333375"/>
                <a:gd name="connsiteX2" fmla="*/ 1038225 w 1440657"/>
                <a:gd name="connsiteY2" fmla="*/ 61913 h 333375"/>
                <a:gd name="connsiteX3" fmla="*/ 1088232 w 1440657"/>
                <a:gd name="connsiteY3" fmla="*/ 38100 h 333375"/>
                <a:gd name="connsiteX4" fmla="*/ 1135857 w 1440657"/>
                <a:gd name="connsiteY4" fmla="*/ 19050 h 333375"/>
                <a:gd name="connsiteX5" fmla="*/ 1176338 w 1440657"/>
                <a:gd name="connsiteY5" fmla="*/ 2381 h 333375"/>
                <a:gd name="connsiteX6" fmla="*/ 1190625 w 1440657"/>
                <a:gd name="connsiteY6" fmla="*/ 2381 h 333375"/>
                <a:gd name="connsiteX7" fmla="*/ 1209675 w 1440657"/>
                <a:gd name="connsiteY7" fmla="*/ 0 h 333375"/>
                <a:gd name="connsiteX8" fmla="*/ 1281113 w 1440657"/>
                <a:gd name="connsiteY8" fmla="*/ 4763 h 333375"/>
                <a:gd name="connsiteX9" fmla="*/ 1362075 w 1440657"/>
                <a:gd name="connsiteY9" fmla="*/ 19050 h 333375"/>
                <a:gd name="connsiteX10" fmla="*/ 1385888 w 1440657"/>
                <a:gd name="connsiteY10" fmla="*/ 28575 h 333375"/>
                <a:gd name="connsiteX11" fmla="*/ 1414463 w 1440657"/>
                <a:gd name="connsiteY11" fmla="*/ 47625 h 333375"/>
                <a:gd name="connsiteX12" fmla="*/ 1431132 w 1440657"/>
                <a:gd name="connsiteY12" fmla="*/ 64294 h 333375"/>
                <a:gd name="connsiteX13" fmla="*/ 1440657 w 1440657"/>
                <a:gd name="connsiteY13" fmla="*/ 85725 h 333375"/>
                <a:gd name="connsiteX14" fmla="*/ 1433513 w 1440657"/>
                <a:gd name="connsiteY14" fmla="*/ 111919 h 333375"/>
                <a:gd name="connsiteX15" fmla="*/ 1419225 w 1440657"/>
                <a:gd name="connsiteY15" fmla="*/ 133350 h 333375"/>
                <a:gd name="connsiteX16" fmla="*/ 1390650 w 1440657"/>
                <a:gd name="connsiteY16" fmla="*/ 154781 h 333375"/>
                <a:gd name="connsiteX17" fmla="*/ 1316832 w 1440657"/>
                <a:gd name="connsiteY17" fmla="*/ 178594 h 333375"/>
                <a:gd name="connsiteX18" fmla="*/ 1195388 w 1440657"/>
                <a:gd name="connsiteY18" fmla="*/ 209550 h 333375"/>
                <a:gd name="connsiteX19" fmla="*/ 1090613 w 1440657"/>
                <a:gd name="connsiteY19" fmla="*/ 233363 h 333375"/>
                <a:gd name="connsiteX20" fmla="*/ 983457 w 1440657"/>
                <a:gd name="connsiteY20" fmla="*/ 257175 h 333375"/>
                <a:gd name="connsiteX21" fmla="*/ 854869 w 1440657"/>
                <a:gd name="connsiteY21" fmla="*/ 280988 h 333375"/>
                <a:gd name="connsiteX22" fmla="*/ 745332 w 1440657"/>
                <a:gd name="connsiteY22" fmla="*/ 295275 h 333375"/>
                <a:gd name="connsiteX23" fmla="*/ 571500 w 1440657"/>
                <a:gd name="connsiteY23" fmla="*/ 311944 h 333375"/>
                <a:gd name="connsiteX24" fmla="*/ 414338 w 1440657"/>
                <a:gd name="connsiteY24" fmla="*/ 323850 h 333375"/>
                <a:gd name="connsiteX25" fmla="*/ 290513 w 1440657"/>
                <a:gd name="connsiteY25" fmla="*/ 330994 h 333375"/>
                <a:gd name="connsiteX26" fmla="*/ 247650 w 1440657"/>
                <a:gd name="connsiteY26" fmla="*/ 333375 h 333375"/>
                <a:gd name="connsiteX27" fmla="*/ 202407 w 1440657"/>
                <a:gd name="connsiteY27" fmla="*/ 316706 h 333375"/>
                <a:gd name="connsiteX28" fmla="*/ 157163 w 1440657"/>
                <a:gd name="connsiteY28" fmla="*/ 292894 h 333375"/>
                <a:gd name="connsiteX29" fmla="*/ 109538 w 1440657"/>
                <a:gd name="connsiteY29" fmla="*/ 266700 h 333375"/>
                <a:gd name="connsiteX30" fmla="*/ 66675 w 1440657"/>
                <a:gd name="connsiteY30" fmla="*/ 235744 h 333375"/>
                <a:gd name="connsiteX31" fmla="*/ 23813 w 1440657"/>
                <a:gd name="connsiteY31" fmla="*/ 197644 h 333375"/>
                <a:gd name="connsiteX32" fmla="*/ 4763 w 1440657"/>
                <a:gd name="connsiteY32" fmla="*/ 173831 h 333375"/>
                <a:gd name="connsiteX33" fmla="*/ 0 w 1440657"/>
                <a:gd name="connsiteY33" fmla="*/ 157163 h 333375"/>
                <a:gd name="connsiteX34" fmla="*/ 0 w 1440657"/>
                <a:gd name="connsiteY34" fmla="*/ 145256 h 333375"/>
                <a:gd name="connsiteX35" fmla="*/ 16669 w 1440657"/>
                <a:gd name="connsiteY35" fmla="*/ 138113 h 333375"/>
                <a:gd name="connsiteX36" fmla="*/ 35719 w 1440657"/>
                <a:gd name="connsiteY36" fmla="*/ 135731 h 333375"/>
                <a:gd name="connsiteX37" fmla="*/ 61913 w 1440657"/>
                <a:gd name="connsiteY37" fmla="*/ 140494 h 333375"/>
                <a:gd name="connsiteX38" fmla="*/ 133350 w 1440657"/>
                <a:gd name="connsiteY38" fmla="*/ 159544 h 333375"/>
                <a:gd name="connsiteX39" fmla="*/ 223838 w 1440657"/>
                <a:gd name="connsiteY39" fmla="*/ 171450 h 333375"/>
                <a:gd name="connsiteX40" fmla="*/ 311944 w 1440657"/>
                <a:gd name="connsiteY40" fmla="*/ 178594 h 333375"/>
                <a:gd name="connsiteX41" fmla="*/ 421482 w 1440657"/>
                <a:gd name="connsiteY41" fmla="*/ 176213 h 333375"/>
                <a:gd name="connsiteX42" fmla="*/ 488157 w 1440657"/>
                <a:gd name="connsiteY42" fmla="*/ 171450 h 333375"/>
                <a:gd name="connsiteX43" fmla="*/ 557213 w 1440657"/>
                <a:gd name="connsiteY43" fmla="*/ 164306 h 333375"/>
                <a:gd name="connsiteX44" fmla="*/ 692944 w 1440657"/>
                <a:gd name="connsiteY44" fmla="*/ 1381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7" h="333375">
                  <a:moveTo>
                    <a:pt x="692944" y="138113"/>
                  </a:moveTo>
                  <a:lnTo>
                    <a:pt x="985838" y="76200"/>
                  </a:lnTo>
                  <a:lnTo>
                    <a:pt x="1038225" y="61913"/>
                  </a:lnTo>
                  <a:lnTo>
                    <a:pt x="1088232" y="38100"/>
                  </a:lnTo>
                  <a:lnTo>
                    <a:pt x="1135857" y="19050"/>
                  </a:lnTo>
                  <a:lnTo>
                    <a:pt x="1176338" y="2381"/>
                  </a:lnTo>
                  <a:lnTo>
                    <a:pt x="1190625" y="2381"/>
                  </a:lnTo>
                  <a:lnTo>
                    <a:pt x="1209675" y="0"/>
                  </a:lnTo>
                  <a:lnTo>
                    <a:pt x="1281113" y="4763"/>
                  </a:lnTo>
                  <a:lnTo>
                    <a:pt x="1362075" y="19050"/>
                  </a:lnTo>
                  <a:lnTo>
                    <a:pt x="1385888" y="28575"/>
                  </a:lnTo>
                  <a:lnTo>
                    <a:pt x="1414463" y="47625"/>
                  </a:lnTo>
                  <a:lnTo>
                    <a:pt x="1431132" y="64294"/>
                  </a:lnTo>
                  <a:lnTo>
                    <a:pt x="1440657" y="85725"/>
                  </a:lnTo>
                  <a:lnTo>
                    <a:pt x="1433513" y="111919"/>
                  </a:lnTo>
                  <a:lnTo>
                    <a:pt x="1419225" y="133350"/>
                  </a:lnTo>
                  <a:lnTo>
                    <a:pt x="1390650" y="154781"/>
                  </a:lnTo>
                  <a:lnTo>
                    <a:pt x="1316832" y="178594"/>
                  </a:lnTo>
                  <a:lnTo>
                    <a:pt x="1195388" y="209550"/>
                  </a:lnTo>
                  <a:lnTo>
                    <a:pt x="1090613" y="233363"/>
                  </a:lnTo>
                  <a:lnTo>
                    <a:pt x="983457" y="257175"/>
                  </a:lnTo>
                  <a:lnTo>
                    <a:pt x="854869" y="280988"/>
                  </a:lnTo>
                  <a:lnTo>
                    <a:pt x="745332" y="295275"/>
                  </a:lnTo>
                  <a:lnTo>
                    <a:pt x="571500" y="311944"/>
                  </a:lnTo>
                  <a:lnTo>
                    <a:pt x="414338" y="323850"/>
                  </a:lnTo>
                  <a:lnTo>
                    <a:pt x="290513" y="330994"/>
                  </a:lnTo>
                  <a:lnTo>
                    <a:pt x="247650" y="333375"/>
                  </a:lnTo>
                  <a:lnTo>
                    <a:pt x="202407" y="316706"/>
                  </a:lnTo>
                  <a:lnTo>
                    <a:pt x="157163" y="292894"/>
                  </a:lnTo>
                  <a:lnTo>
                    <a:pt x="109538" y="266700"/>
                  </a:lnTo>
                  <a:lnTo>
                    <a:pt x="66675" y="235744"/>
                  </a:lnTo>
                  <a:lnTo>
                    <a:pt x="23813" y="197644"/>
                  </a:lnTo>
                  <a:lnTo>
                    <a:pt x="4763" y="173831"/>
                  </a:lnTo>
                  <a:lnTo>
                    <a:pt x="0" y="157163"/>
                  </a:lnTo>
                  <a:lnTo>
                    <a:pt x="0" y="145256"/>
                  </a:lnTo>
                  <a:lnTo>
                    <a:pt x="16669" y="138113"/>
                  </a:lnTo>
                  <a:lnTo>
                    <a:pt x="35719" y="135731"/>
                  </a:lnTo>
                  <a:lnTo>
                    <a:pt x="61913" y="140494"/>
                  </a:lnTo>
                  <a:lnTo>
                    <a:pt x="133350" y="159544"/>
                  </a:lnTo>
                  <a:lnTo>
                    <a:pt x="223838" y="171450"/>
                  </a:lnTo>
                  <a:lnTo>
                    <a:pt x="311944" y="178594"/>
                  </a:lnTo>
                  <a:lnTo>
                    <a:pt x="421482" y="176213"/>
                  </a:lnTo>
                  <a:lnTo>
                    <a:pt x="488157" y="171450"/>
                  </a:lnTo>
                  <a:lnTo>
                    <a:pt x="557213" y="164306"/>
                  </a:lnTo>
                  <a:lnTo>
                    <a:pt x="69294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F22FD44-E03D-E64D-8345-50A90CE13DAF}"/>
                </a:ext>
              </a:extLst>
            </p:cNvPr>
            <p:cNvSpPr/>
            <p:nvPr/>
          </p:nvSpPr>
          <p:spPr>
            <a:xfrm>
              <a:off x="4876800" y="1554163"/>
              <a:ext cx="2484438" cy="1630362"/>
            </a:xfrm>
            <a:custGeom>
              <a:avLst/>
              <a:gdLst>
                <a:gd name="connsiteX0" fmla="*/ 514350 w 2484664"/>
                <a:gd name="connsiteY0" fmla="*/ 541564 h 1630135"/>
                <a:gd name="connsiteX1" fmla="*/ 400050 w 2484664"/>
                <a:gd name="connsiteY1" fmla="*/ 432707 h 1630135"/>
                <a:gd name="connsiteX2" fmla="*/ 296636 w 2484664"/>
                <a:gd name="connsiteY2" fmla="*/ 332014 h 1630135"/>
                <a:gd name="connsiteX3" fmla="*/ 193221 w 2484664"/>
                <a:gd name="connsiteY3" fmla="*/ 231321 h 1630135"/>
                <a:gd name="connsiteX4" fmla="*/ 84364 w 2484664"/>
                <a:gd name="connsiteY4" fmla="*/ 130628 h 1630135"/>
                <a:gd name="connsiteX5" fmla="*/ 0 w 2484664"/>
                <a:gd name="connsiteY5" fmla="*/ 43543 h 1630135"/>
                <a:gd name="connsiteX6" fmla="*/ 65314 w 2484664"/>
                <a:gd name="connsiteY6" fmla="*/ 0 h 1630135"/>
                <a:gd name="connsiteX7" fmla="*/ 166007 w 2484664"/>
                <a:gd name="connsiteY7" fmla="*/ 84364 h 1630135"/>
                <a:gd name="connsiteX8" fmla="*/ 299357 w 2484664"/>
                <a:gd name="connsiteY8" fmla="*/ 187778 h 1630135"/>
                <a:gd name="connsiteX9" fmla="*/ 481693 w 2484664"/>
                <a:gd name="connsiteY9" fmla="*/ 332014 h 1630135"/>
                <a:gd name="connsiteX10" fmla="*/ 696686 w 2484664"/>
                <a:gd name="connsiteY10" fmla="*/ 498021 h 1630135"/>
                <a:gd name="connsiteX11" fmla="*/ 976993 w 2484664"/>
                <a:gd name="connsiteY11" fmla="*/ 710293 h 1630135"/>
                <a:gd name="connsiteX12" fmla="*/ 1156607 w 2484664"/>
                <a:gd name="connsiteY12" fmla="*/ 843643 h 1630135"/>
                <a:gd name="connsiteX13" fmla="*/ 1325336 w 2484664"/>
                <a:gd name="connsiteY13" fmla="*/ 968828 h 1630135"/>
                <a:gd name="connsiteX14" fmla="*/ 1453243 w 2484664"/>
                <a:gd name="connsiteY14" fmla="*/ 1055914 h 1630135"/>
                <a:gd name="connsiteX15" fmla="*/ 1559379 w 2484664"/>
                <a:gd name="connsiteY15" fmla="*/ 1121228 h 1630135"/>
                <a:gd name="connsiteX16" fmla="*/ 1692729 w 2484664"/>
                <a:gd name="connsiteY16" fmla="*/ 1194707 h 1630135"/>
                <a:gd name="connsiteX17" fmla="*/ 1839686 w 2484664"/>
                <a:gd name="connsiteY17" fmla="*/ 1268185 h 1630135"/>
                <a:gd name="connsiteX18" fmla="*/ 1983921 w 2484664"/>
                <a:gd name="connsiteY18" fmla="*/ 1333500 h 1630135"/>
                <a:gd name="connsiteX19" fmla="*/ 2100943 w 2484664"/>
                <a:gd name="connsiteY19" fmla="*/ 1382485 h 1630135"/>
                <a:gd name="connsiteX20" fmla="*/ 2266950 w 2484664"/>
                <a:gd name="connsiteY20" fmla="*/ 1442357 h 1630135"/>
                <a:gd name="connsiteX21" fmla="*/ 2430236 w 2484664"/>
                <a:gd name="connsiteY21" fmla="*/ 1496785 h 1630135"/>
                <a:gd name="connsiteX22" fmla="*/ 2460171 w 2484664"/>
                <a:gd name="connsiteY22" fmla="*/ 1507671 h 1630135"/>
                <a:gd name="connsiteX23" fmla="*/ 2473779 w 2484664"/>
                <a:gd name="connsiteY23" fmla="*/ 1515835 h 1630135"/>
                <a:gd name="connsiteX24" fmla="*/ 2484664 w 2484664"/>
                <a:gd name="connsiteY24" fmla="*/ 1526721 h 1630135"/>
                <a:gd name="connsiteX25" fmla="*/ 2484664 w 2484664"/>
                <a:gd name="connsiteY25" fmla="*/ 1540328 h 1630135"/>
                <a:gd name="connsiteX26" fmla="*/ 2471057 w 2484664"/>
                <a:gd name="connsiteY26" fmla="*/ 1556657 h 1630135"/>
                <a:gd name="connsiteX27" fmla="*/ 2422071 w 2484664"/>
                <a:gd name="connsiteY27" fmla="*/ 1564821 h 1630135"/>
                <a:gd name="connsiteX28" fmla="*/ 2272393 w 2484664"/>
                <a:gd name="connsiteY28" fmla="*/ 1578428 h 1630135"/>
                <a:gd name="connsiteX29" fmla="*/ 2090057 w 2484664"/>
                <a:gd name="connsiteY29" fmla="*/ 1592035 h 1630135"/>
                <a:gd name="connsiteX30" fmla="*/ 1888671 w 2484664"/>
                <a:gd name="connsiteY30" fmla="*/ 1613807 h 1630135"/>
                <a:gd name="connsiteX31" fmla="*/ 1774371 w 2484664"/>
                <a:gd name="connsiteY31" fmla="*/ 1630135 h 1630135"/>
                <a:gd name="connsiteX32" fmla="*/ 1760764 w 2484664"/>
                <a:gd name="connsiteY32" fmla="*/ 1630135 h 1630135"/>
                <a:gd name="connsiteX33" fmla="*/ 1717221 w 2484664"/>
                <a:gd name="connsiteY33" fmla="*/ 1613807 h 1630135"/>
                <a:gd name="connsiteX34" fmla="*/ 1638300 w 2484664"/>
                <a:gd name="connsiteY34" fmla="*/ 1570264 h 1630135"/>
                <a:gd name="connsiteX35" fmla="*/ 1532164 w 2484664"/>
                <a:gd name="connsiteY35" fmla="*/ 1494064 h 1630135"/>
                <a:gd name="connsiteX36" fmla="*/ 1390650 w 2484664"/>
                <a:gd name="connsiteY36" fmla="*/ 1374321 h 1630135"/>
                <a:gd name="connsiteX37" fmla="*/ 1265464 w 2484664"/>
                <a:gd name="connsiteY37" fmla="*/ 1260021 h 1630135"/>
                <a:gd name="connsiteX38" fmla="*/ 1156607 w 2484664"/>
                <a:gd name="connsiteY38" fmla="*/ 1159328 h 1630135"/>
                <a:gd name="connsiteX39" fmla="*/ 1025979 w 2484664"/>
                <a:gd name="connsiteY39" fmla="*/ 1034143 h 1630135"/>
                <a:gd name="connsiteX40" fmla="*/ 889907 w 2484664"/>
                <a:gd name="connsiteY40" fmla="*/ 903514 h 1630135"/>
                <a:gd name="connsiteX41" fmla="*/ 756557 w 2484664"/>
                <a:gd name="connsiteY41" fmla="*/ 775607 h 1630135"/>
                <a:gd name="connsiteX42" fmla="*/ 615043 w 2484664"/>
                <a:gd name="connsiteY42" fmla="*/ 639535 h 1630135"/>
                <a:gd name="connsiteX43" fmla="*/ 514350 w 2484664"/>
                <a:gd name="connsiteY43" fmla="*/ 541564 h 163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84664" h="1630135">
                  <a:moveTo>
                    <a:pt x="514350" y="541564"/>
                  </a:moveTo>
                  <a:lnTo>
                    <a:pt x="400050" y="432707"/>
                  </a:lnTo>
                  <a:lnTo>
                    <a:pt x="296636" y="332014"/>
                  </a:lnTo>
                  <a:lnTo>
                    <a:pt x="193221" y="231321"/>
                  </a:lnTo>
                  <a:lnTo>
                    <a:pt x="84364" y="130628"/>
                  </a:lnTo>
                  <a:lnTo>
                    <a:pt x="0" y="43543"/>
                  </a:lnTo>
                  <a:lnTo>
                    <a:pt x="65314" y="0"/>
                  </a:lnTo>
                  <a:lnTo>
                    <a:pt x="166007" y="84364"/>
                  </a:lnTo>
                  <a:lnTo>
                    <a:pt x="299357" y="187778"/>
                  </a:lnTo>
                  <a:lnTo>
                    <a:pt x="481693" y="332014"/>
                  </a:lnTo>
                  <a:lnTo>
                    <a:pt x="696686" y="498021"/>
                  </a:lnTo>
                  <a:lnTo>
                    <a:pt x="976993" y="710293"/>
                  </a:lnTo>
                  <a:lnTo>
                    <a:pt x="1156607" y="843643"/>
                  </a:lnTo>
                  <a:lnTo>
                    <a:pt x="1325336" y="968828"/>
                  </a:lnTo>
                  <a:lnTo>
                    <a:pt x="1453243" y="1055914"/>
                  </a:lnTo>
                  <a:lnTo>
                    <a:pt x="1559379" y="1121228"/>
                  </a:lnTo>
                  <a:lnTo>
                    <a:pt x="1692729" y="1194707"/>
                  </a:lnTo>
                  <a:lnTo>
                    <a:pt x="1839686" y="1268185"/>
                  </a:lnTo>
                  <a:lnTo>
                    <a:pt x="1983921" y="1333500"/>
                  </a:lnTo>
                  <a:lnTo>
                    <a:pt x="2100943" y="1382485"/>
                  </a:lnTo>
                  <a:lnTo>
                    <a:pt x="2266950" y="1442357"/>
                  </a:lnTo>
                  <a:lnTo>
                    <a:pt x="2430236" y="1496785"/>
                  </a:lnTo>
                  <a:lnTo>
                    <a:pt x="2460171" y="1507671"/>
                  </a:lnTo>
                  <a:lnTo>
                    <a:pt x="2473779" y="1515835"/>
                  </a:lnTo>
                  <a:lnTo>
                    <a:pt x="2484664" y="1526721"/>
                  </a:lnTo>
                  <a:lnTo>
                    <a:pt x="2484664" y="1540328"/>
                  </a:lnTo>
                  <a:lnTo>
                    <a:pt x="2471057" y="1556657"/>
                  </a:lnTo>
                  <a:lnTo>
                    <a:pt x="2422071" y="1564821"/>
                  </a:lnTo>
                  <a:lnTo>
                    <a:pt x="2272393" y="1578428"/>
                  </a:lnTo>
                  <a:lnTo>
                    <a:pt x="2090057" y="1592035"/>
                  </a:lnTo>
                  <a:lnTo>
                    <a:pt x="1888671" y="1613807"/>
                  </a:lnTo>
                  <a:lnTo>
                    <a:pt x="1774371" y="1630135"/>
                  </a:lnTo>
                  <a:lnTo>
                    <a:pt x="1760764" y="1630135"/>
                  </a:lnTo>
                  <a:lnTo>
                    <a:pt x="1717221" y="1613807"/>
                  </a:lnTo>
                  <a:lnTo>
                    <a:pt x="1638300" y="1570264"/>
                  </a:lnTo>
                  <a:lnTo>
                    <a:pt x="1532164" y="1494064"/>
                  </a:lnTo>
                  <a:lnTo>
                    <a:pt x="1390650" y="1374321"/>
                  </a:lnTo>
                  <a:lnTo>
                    <a:pt x="1265464" y="1260021"/>
                  </a:lnTo>
                  <a:lnTo>
                    <a:pt x="1156607" y="1159328"/>
                  </a:lnTo>
                  <a:lnTo>
                    <a:pt x="1025979" y="1034143"/>
                  </a:lnTo>
                  <a:lnTo>
                    <a:pt x="889907" y="903514"/>
                  </a:lnTo>
                  <a:lnTo>
                    <a:pt x="756557" y="775607"/>
                  </a:lnTo>
                  <a:lnTo>
                    <a:pt x="615043" y="639535"/>
                  </a:lnTo>
                  <a:lnTo>
                    <a:pt x="514350" y="541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DABBC4A-9C65-744F-BF18-260A64A29CCC}"/>
                </a:ext>
              </a:extLst>
            </p:cNvPr>
            <p:cNvSpPr/>
            <p:nvPr/>
          </p:nvSpPr>
          <p:spPr>
            <a:xfrm>
              <a:off x="3876675" y="2840038"/>
              <a:ext cx="2074863" cy="1390650"/>
            </a:xfrm>
            <a:custGeom>
              <a:avLst/>
              <a:gdLst>
                <a:gd name="connsiteX0" fmla="*/ 1002506 w 2074069"/>
                <a:gd name="connsiteY0" fmla="*/ 121444 h 1390650"/>
                <a:gd name="connsiteX1" fmla="*/ 726281 w 2074069"/>
                <a:gd name="connsiteY1" fmla="*/ 164307 h 1390650"/>
                <a:gd name="connsiteX2" fmla="*/ 495300 w 2074069"/>
                <a:gd name="connsiteY2" fmla="*/ 200025 h 1390650"/>
                <a:gd name="connsiteX3" fmla="*/ 404813 w 2074069"/>
                <a:gd name="connsiteY3" fmla="*/ 214313 h 1390650"/>
                <a:gd name="connsiteX4" fmla="*/ 288131 w 2074069"/>
                <a:gd name="connsiteY4" fmla="*/ 228600 h 1390650"/>
                <a:gd name="connsiteX5" fmla="*/ 242888 w 2074069"/>
                <a:gd name="connsiteY5" fmla="*/ 230982 h 1390650"/>
                <a:gd name="connsiteX6" fmla="*/ 180975 w 2074069"/>
                <a:gd name="connsiteY6" fmla="*/ 230982 h 1390650"/>
                <a:gd name="connsiteX7" fmla="*/ 0 w 2074069"/>
                <a:gd name="connsiteY7" fmla="*/ 242888 h 1390650"/>
                <a:gd name="connsiteX8" fmla="*/ 38100 w 2074069"/>
                <a:gd name="connsiteY8" fmla="*/ 411957 h 1390650"/>
                <a:gd name="connsiteX9" fmla="*/ 300038 w 2074069"/>
                <a:gd name="connsiteY9" fmla="*/ 366713 h 1390650"/>
                <a:gd name="connsiteX10" fmla="*/ 471488 w 2074069"/>
                <a:gd name="connsiteY10" fmla="*/ 335757 h 1390650"/>
                <a:gd name="connsiteX11" fmla="*/ 647700 w 2074069"/>
                <a:gd name="connsiteY11" fmla="*/ 307182 h 1390650"/>
                <a:gd name="connsiteX12" fmla="*/ 850106 w 2074069"/>
                <a:gd name="connsiteY12" fmla="*/ 276225 h 1390650"/>
                <a:gd name="connsiteX13" fmla="*/ 1023938 w 2074069"/>
                <a:gd name="connsiteY13" fmla="*/ 250032 h 1390650"/>
                <a:gd name="connsiteX14" fmla="*/ 1185863 w 2074069"/>
                <a:gd name="connsiteY14" fmla="*/ 228600 h 1390650"/>
                <a:gd name="connsiteX15" fmla="*/ 1359694 w 2074069"/>
                <a:gd name="connsiteY15" fmla="*/ 209550 h 1390650"/>
                <a:gd name="connsiteX16" fmla="*/ 1495425 w 2074069"/>
                <a:gd name="connsiteY16" fmla="*/ 197644 h 1390650"/>
                <a:gd name="connsiteX17" fmla="*/ 1640681 w 2074069"/>
                <a:gd name="connsiteY17" fmla="*/ 188119 h 1390650"/>
                <a:gd name="connsiteX18" fmla="*/ 1700213 w 2074069"/>
                <a:gd name="connsiteY18" fmla="*/ 190500 h 1390650"/>
                <a:gd name="connsiteX19" fmla="*/ 1719263 w 2074069"/>
                <a:gd name="connsiteY19" fmla="*/ 197644 h 1390650"/>
                <a:gd name="connsiteX20" fmla="*/ 1728788 w 2074069"/>
                <a:gd name="connsiteY20" fmla="*/ 204788 h 1390650"/>
                <a:gd name="connsiteX21" fmla="*/ 1740694 w 2074069"/>
                <a:gd name="connsiteY21" fmla="*/ 221457 h 1390650"/>
                <a:gd name="connsiteX22" fmla="*/ 1743075 w 2074069"/>
                <a:gd name="connsiteY22" fmla="*/ 242888 h 1390650"/>
                <a:gd name="connsiteX23" fmla="*/ 1731169 w 2074069"/>
                <a:gd name="connsiteY23" fmla="*/ 330994 h 1390650"/>
                <a:gd name="connsiteX24" fmla="*/ 1697831 w 2074069"/>
                <a:gd name="connsiteY24" fmla="*/ 566738 h 1390650"/>
                <a:gd name="connsiteX25" fmla="*/ 1666875 w 2074069"/>
                <a:gd name="connsiteY25" fmla="*/ 766763 h 1390650"/>
                <a:gd name="connsiteX26" fmla="*/ 1624013 w 2074069"/>
                <a:gd name="connsiteY26" fmla="*/ 1045369 h 1390650"/>
                <a:gd name="connsiteX27" fmla="*/ 1602581 w 2074069"/>
                <a:gd name="connsiteY27" fmla="*/ 1204913 h 1390650"/>
                <a:gd name="connsiteX28" fmla="*/ 1583531 w 2074069"/>
                <a:gd name="connsiteY28" fmla="*/ 1328738 h 1390650"/>
                <a:gd name="connsiteX29" fmla="*/ 1593056 w 2074069"/>
                <a:gd name="connsiteY29" fmla="*/ 1359694 h 1390650"/>
                <a:gd name="connsiteX30" fmla="*/ 1600200 w 2074069"/>
                <a:gd name="connsiteY30" fmla="*/ 1371600 h 1390650"/>
                <a:gd name="connsiteX31" fmla="*/ 1616869 w 2074069"/>
                <a:gd name="connsiteY31" fmla="*/ 1381125 h 1390650"/>
                <a:gd name="connsiteX32" fmla="*/ 1638300 w 2074069"/>
                <a:gd name="connsiteY32" fmla="*/ 1388269 h 1390650"/>
                <a:gd name="connsiteX33" fmla="*/ 1664494 w 2074069"/>
                <a:gd name="connsiteY33" fmla="*/ 1390650 h 1390650"/>
                <a:gd name="connsiteX34" fmla="*/ 1693069 w 2074069"/>
                <a:gd name="connsiteY34" fmla="*/ 1390650 h 1390650"/>
                <a:gd name="connsiteX35" fmla="*/ 1719263 w 2074069"/>
                <a:gd name="connsiteY35" fmla="*/ 1383507 h 1390650"/>
                <a:gd name="connsiteX36" fmla="*/ 1745456 w 2074069"/>
                <a:gd name="connsiteY36" fmla="*/ 1373982 h 1390650"/>
                <a:gd name="connsiteX37" fmla="*/ 1764506 w 2074069"/>
                <a:gd name="connsiteY37" fmla="*/ 1364457 h 1390650"/>
                <a:gd name="connsiteX38" fmla="*/ 1774031 w 2074069"/>
                <a:gd name="connsiteY38" fmla="*/ 1354932 h 1390650"/>
                <a:gd name="connsiteX39" fmla="*/ 1788319 w 2074069"/>
                <a:gd name="connsiteY39" fmla="*/ 1331119 h 1390650"/>
                <a:gd name="connsiteX40" fmla="*/ 1804988 w 2074069"/>
                <a:gd name="connsiteY40" fmla="*/ 1283494 h 1390650"/>
                <a:gd name="connsiteX41" fmla="*/ 1831181 w 2074069"/>
                <a:gd name="connsiteY41" fmla="*/ 1185863 h 1390650"/>
                <a:gd name="connsiteX42" fmla="*/ 1866900 w 2074069"/>
                <a:gd name="connsiteY42" fmla="*/ 1054894 h 1390650"/>
                <a:gd name="connsiteX43" fmla="*/ 1902619 w 2074069"/>
                <a:gd name="connsiteY43" fmla="*/ 907257 h 1390650"/>
                <a:gd name="connsiteX44" fmla="*/ 1935956 w 2074069"/>
                <a:gd name="connsiteY44" fmla="*/ 723900 h 1390650"/>
                <a:gd name="connsiteX45" fmla="*/ 1962150 w 2074069"/>
                <a:gd name="connsiteY45" fmla="*/ 578644 h 1390650"/>
                <a:gd name="connsiteX46" fmla="*/ 1981200 w 2074069"/>
                <a:gd name="connsiteY46" fmla="*/ 447675 h 1390650"/>
                <a:gd name="connsiteX47" fmla="*/ 1985963 w 2074069"/>
                <a:gd name="connsiteY47" fmla="*/ 411957 h 1390650"/>
                <a:gd name="connsiteX48" fmla="*/ 1993106 w 2074069"/>
                <a:gd name="connsiteY48" fmla="*/ 388144 h 1390650"/>
                <a:gd name="connsiteX49" fmla="*/ 2012156 w 2074069"/>
                <a:gd name="connsiteY49" fmla="*/ 352425 h 1390650"/>
                <a:gd name="connsiteX50" fmla="*/ 2038350 w 2074069"/>
                <a:gd name="connsiteY50" fmla="*/ 314325 h 1390650"/>
                <a:gd name="connsiteX51" fmla="*/ 2055019 w 2074069"/>
                <a:gd name="connsiteY51" fmla="*/ 292894 h 1390650"/>
                <a:gd name="connsiteX52" fmla="*/ 2062163 w 2074069"/>
                <a:gd name="connsiteY52" fmla="*/ 283369 h 1390650"/>
                <a:gd name="connsiteX53" fmla="*/ 2066925 w 2074069"/>
                <a:gd name="connsiteY53" fmla="*/ 269082 h 1390650"/>
                <a:gd name="connsiteX54" fmla="*/ 2069306 w 2074069"/>
                <a:gd name="connsiteY54" fmla="*/ 252413 h 1390650"/>
                <a:gd name="connsiteX55" fmla="*/ 2074069 w 2074069"/>
                <a:gd name="connsiteY55" fmla="*/ 211932 h 1390650"/>
                <a:gd name="connsiteX56" fmla="*/ 2069306 w 2074069"/>
                <a:gd name="connsiteY56" fmla="*/ 180975 h 1390650"/>
                <a:gd name="connsiteX57" fmla="*/ 2055019 w 2074069"/>
                <a:gd name="connsiteY57" fmla="*/ 150019 h 1390650"/>
                <a:gd name="connsiteX58" fmla="*/ 2024063 w 2074069"/>
                <a:gd name="connsiteY58" fmla="*/ 119063 h 1390650"/>
                <a:gd name="connsiteX59" fmla="*/ 1947863 w 2074069"/>
                <a:gd name="connsiteY59" fmla="*/ 66675 h 1390650"/>
                <a:gd name="connsiteX60" fmla="*/ 1850231 w 2074069"/>
                <a:gd name="connsiteY60" fmla="*/ 19050 h 1390650"/>
                <a:gd name="connsiteX61" fmla="*/ 1807369 w 2074069"/>
                <a:gd name="connsiteY61" fmla="*/ 0 h 1390650"/>
                <a:gd name="connsiteX62" fmla="*/ 1774031 w 2074069"/>
                <a:gd name="connsiteY62" fmla="*/ 0 h 1390650"/>
                <a:gd name="connsiteX63" fmla="*/ 1709738 w 2074069"/>
                <a:gd name="connsiteY63" fmla="*/ 4763 h 1390650"/>
                <a:gd name="connsiteX64" fmla="*/ 1550194 w 2074069"/>
                <a:gd name="connsiteY64" fmla="*/ 30957 h 1390650"/>
                <a:gd name="connsiteX65" fmla="*/ 1254919 w 2074069"/>
                <a:gd name="connsiteY65" fmla="*/ 78582 h 1390650"/>
                <a:gd name="connsiteX66" fmla="*/ 1002506 w 2074069"/>
                <a:gd name="connsiteY66" fmla="*/ 121444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74069" h="1390650">
                  <a:moveTo>
                    <a:pt x="1002506" y="121444"/>
                  </a:moveTo>
                  <a:lnTo>
                    <a:pt x="726281" y="164307"/>
                  </a:lnTo>
                  <a:lnTo>
                    <a:pt x="495300" y="200025"/>
                  </a:lnTo>
                  <a:lnTo>
                    <a:pt x="404813" y="214313"/>
                  </a:lnTo>
                  <a:lnTo>
                    <a:pt x="288131" y="228600"/>
                  </a:lnTo>
                  <a:lnTo>
                    <a:pt x="242888" y="230982"/>
                  </a:lnTo>
                  <a:lnTo>
                    <a:pt x="180975" y="230982"/>
                  </a:lnTo>
                  <a:lnTo>
                    <a:pt x="0" y="242888"/>
                  </a:lnTo>
                  <a:lnTo>
                    <a:pt x="38100" y="411957"/>
                  </a:lnTo>
                  <a:lnTo>
                    <a:pt x="300038" y="366713"/>
                  </a:lnTo>
                  <a:lnTo>
                    <a:pt x="471488" y="335757"/>
                  </a:lnTo>
                  <a:lnTo>
                    <a:pt x="647700" y="307182"/>
                  </a:lnTo>
                  <a:lnTo>
                    <a:pt x="850106" y="276225"/>
                  </a:lnTo>
                  <a:lnTo>
                    <a:pt x="1023938" y="250032"/>
                  </a:lnTo>
                  <a:lnTo>
                    <a:pt x="1185863" y="228600"/>
                  </a:lnTo>
                  <a:lnTo>
                    <a:pt x="1359694" y="209550"/>
                  </a:lnTo>
                  <a:lnTo>
                    <a:pt x="1495425" y="197644"/>
                  </a:lnTo>
                  <a:lnTo>
                    <a:pt x="1640681" y="188119"/>
                  </a:lnTo>
                  <a:lnTo>
                    <a:pt x="1700213" y="190500"/>
                  </a:lnTo>
                  <a:lnTo>
                    <a:pt x="1719263" y="197644"/>
                  </a:lnTo>
                  <a:lnTo>
                    <a:pt x="1728788" y="204788"/>
                  </a:lnTo>
                  <a:lnTo>
                    <a:pt x="1740694" y="221457"/>
                  </a:lnTo>
                  <a:lnTo>
                    <a:pt x="1743075" y="242888"/>
                  </a:lnTo>
                  <a:lnTo>
                    <a:pt x="1731169" y="330994"/>
                  </a:lnTo>
                  <a:lnTo>
                    <a:pt x="1697831" y="566738"/>
                  </a:lnTo>
                  <a:lnTo>
                    <a:pt x="1666875" y="766763"/>
                  </a:lnTo>
                  <a:lnTo>
                    <a:pt x="1624013" y="1045369"/>
                  </a:lnTo>
                  <a:lnTo>
                    <a:pt x="1602581" y="1204913"/>
                  </a:lnTo>
                  <a:lnTo>
                    <a:pt x="1583531" y="1328738"/>
                  </a:lnTo>
                  <a:lnTo>
                    <a:pt x="1593056" y="1359694"/>
                  </a:lnTo>
                  <a:lnTo>
                    <a:pt x="1600200" y="1371600"/>
                  </a:lnTo>
                  <a:lnTo>
                    <a:pt x="1616869" y="1381125"/>
                  </a:lnTo>
                  <a:lnTo>
                    <a:pt x="1638300" y="1388269"/>
                  </a:lnTo>
                  <a:lnTo>
                    <a:pt x="1664494" y="1390650"/>
                  </a:lnTo>
                  <a:lnTo>
                    <a:pt x="1693069" y="1390650"/>
                  </a:lnTo>
                  <a:lnTo>
                    <a:pt x="1719263" y="1383507"/>
                  </a:lnTo>
                  <a:lnTo>
                    <a:pt x="1745456" y="1373982"/>
                  </a:lnTo>
                  <a:lnTo>
                    <a:pt x="1764506" y="1364457"/>
                  </a:lnTo>
                  <a:lnTo>
                    <a:pt x="1774031" y="1354932"/>
                  </a:lnTo>
                  <a:lnTo>
                    <a:pt x="1788319" y="1331119"/>
                  </a:lnTo>
                  <a:lnTo>
                    <a:pt x="1804988" y="1283494"/>
                  </a:lnTo>
                  <a:lnTo>
                    <a:pt x="1831181" y="1185863"/>
                  </a:lnTo>
                  <a:lnTo>
                    <a:pt x="1866900" y="1054894"/>
                  </a:lnTo>
                  <a:lnTo>
                    <a:pt x="1902619" y="907257"/>
                  </a:lnTo>
                  <a:lnTo>
                    <a:pt x="1935956" y="723900"/>
                  </a:lnTo>
                  <a:lnTo>
                    <a:pt x="1962150" y="578644"/>
                  </a:lnTo>
                  <a:lnTo>
                    <a:pt x="1981200" y="447675"/>
                  </a:lnTo>
                  <a:lnTo>
                    <a:pt x="1985963" y="411957"/>
                  </a:lnTo>
                  <a:lnTo>
                    <a:pt x="1993106" y="388144"/>
                  </a:lnTo>
                  <a:lnTo>
                    <a:pt x="2012156" y="352425"/>
                  </a:lnTo>
                  <a:lnTo>
                    <a:pt x="2038350" y="314325"/>
                  </a:lnTo>
                  <a:lnTo>
                    <a:pt x="2055019" y="292894"/>
                  </a:lnTo>
                  <a:lnTo>
                    <a:pt x="2062163" y="283369"/>
                  </a:lnTo>
                  <a:lnTo>
                    <a:pt x="2066925" y="269082"/>
                  </a:lnTo>
                  <a:lnTo>
                    <a:pt x="2069306" y="252413"/>
                  </a:lnTo>
                  <a:lnTo>
                    <a:pt x="2074069" y="211932"/>
                  </a:lnTo>
                  <a:lnTo>
                    <a:pt x="2069306" y="180975"/>
                  </a:lnTo>
                  <a:lnTo>
                    <a:pt x="2055019" y="150019"/>
                  </a:lnTo>
                  <a:lnTo>
                    <a:pt x="2024063" y="119063"/>
                  </a:lnTo>
                  <a:lnTo>
                    <a:pt x="1947863" y="66675"/>
                  </a:lnTo>
                  <a:lnTo>
                    <a:pt x="1850231" y="19050"/>
                  </a:lnTo>
                  <a:lnTo>
                    <a:pt x="1807369" y="0"/>
                  </a:lnTo>
                  <a:lnTo>
                    <a:pt x="1774031" y="0"/>
                  </a:lnTo>
                  <a:lnTo>
                    <a:pt x="1709738" y="4763"/>
                  </a:lnTo>
                  <a:lnTo>
                    <a:pt x="1550194" y="30957"/>
                  </a:lnTo>
                  <a:lnTo>
                    <a:pt x="1254919" y="78582"/>
                  </a:lnTo>
                  <a:lnTo>
                    <a:pt x="10025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43197F1-193D-344F-8E27-20B27C4B34E0}"/>
                </a:ext>
              </a:extLst>
            </p:cNvPr>
            <p:cNvSpPr/>
            <p:nvPr/>
          </p:nvSpPr>
          <p:spPr>
            <a:xfrm>
              <a:off x="3951288" y="3424238"/>
              <a:ext cx="1668462" cy="361950"/>
            </a:xfrm>
            <a:custGeom>
              <a:avLst/>
              <a:gdLst>
                <a:gd name="connsiteX0" fmla="*/ 735806 w 1669256"/>
                <a:gd name="connsiteY0" fmla="*/ 130968 h 361950"/>
                <a:gd name="connsiteX1" fmla="*/ 995362 w 1669256"/>
                <a:gd name="connsiteY1" fmla="*/ 90487 h 361950"/>
                <a:gd name="connsiteX2" fmla="*/ 1233487 w 1669256"/>
                <a:gd name="connsiteY2" fmla="*/ 54768 h 361950"/>
                <a:gd name="connsiteX3" fmla="*/ 1445419 w 1669256"/>
                <a:gd name="connsiteY3" fmla="*/ 23812 h 361950"/>
                <a:gd name="connsiteX4" fmla="*/ 1669256 w 1669256"/>
                <a:gd name="connsiteY4" fmla="*/ 0 h 361950"/>
                <a:gd name="connsiteX5" fmla="*/ 1647825 w 1669256"/>
                <a:gd name="connsiteY5" fmla="*/ 157162 h 361950"/>
                <a:gd name="connsiteX6" fmla="*/ 1393031 w 1669256"/>
                <a:gd name="connsiteY6" fmla="*/ 185737 h 361950"/>
                <a:gd name="connsiteX7" fmla="*/ 1152525 w 1669256"/>
                <a:gd name="connsiteY7" fmla="*/ 216693 h 361950"/>
                <a:gd name="connsiteX8" fmla="*/ 912019 w 1669256"/>
                <a:gd name="connsiteY8" fmla="*/ 254793 h 361950"/>
                <a:gd name="connsiteX9" fmla="*/ 640556 w 1669256"/>
                <a:gd name="connsiteY9" fmla="*/ 297656 h 361950"/>
                <a:gd name="connsiteX10" fmla="*/ 364331 w 1669256"/>
                <a:gd name="connsiteY10" fmla="*/ 340518 h 361950"/>
                <a:gd name="connsiteX11" fmla="*/ 240506 w 1669256"/>
                <a:gd name="connsiteY11" fmla="*/ 361950 h 361950"/>
                <a:gd name="connsiteX12" fmla="*/ 214312 w 1669256"/>
                <a:gd name="connsiteY12" fmla="*/ 361950 h 361950"/>
                <a:gd name="connsiteX13" fmla="*/ 173831 w 1669256"/>
                <a:gd name="connsiteY13" fmla="*/ 357187 h 361950"/>
                <a:gd name="connsiteX14" fmla="*/ 138112 w 1669256"/>
                <a:gd name="connsiteY14" fmla="*/ 350043 h 361950"/>
                <a:gd name="connsiteX15" fmla="*/ 85725 w 1669256"/>
                <a:gd name="connsiteY15" fmla="*/ 335756 h 361950"/>
                <a:gd name="connsiteX16" fmla="*/ 0 w 1669256"/>
                <a:gd name="connsiteY16" fmla="*/ 300037 h 361950"/>
                <a:gd name="connsiteX17" fmla="*/ 4762 w 1669256"/>
                <a:gd name="connsiteY17" fmla="*/ 207168 h 361950"/>
                <a:gd name="connsiteX18" fmla="*/ 178594 w 1669256"/>
                <a:gd name="connsiteY18" fmla="*/ 207168 h 361950"/>
                <a:gd name="connsiteX19" fmla="*/ 257175 w 1669256"/>
                <a:gd name="connsiteY19" fmla="*/ 204787 h 361950"/>
                <a:gd name="connsiteX20" fmla="*/ 369094 w 1669256"/>
                <a:gd name="connsiteY20" fmla="*/ 188118 h 361950"/>
                <a:gd name="connsiteX21" fmla="*/ 735806 w 1669256"/>
                <a:gd name="connsiteY21" fmla="*/ 13096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69256" h="361950">
                  <a:moveTo>
                    <a:pt x="735806" y="130968"/>
                  </a:moveTo>
                  <a:lnTo>
                    <a:pt x="995362" y="90487"/>
                  </a:lnTo>
                  <a:lnTo>
                    <a:pt x="1233487" y="54768"/>
                  </a:lnTo>
                  <a:lnTo>
                    <a:pt x="1445419" y="23812"/>
                  </a:lnTo>
                  <a:lnTo>
                    <a:pt x="1669256" y="0"/>
                  </a:lnTo>
                  <a:lnTo>
                    <a:pt x="1647825" y="157162"/>
                  </a:lnTo>
                  <a:lnTo>
                    <a:pt x="1393031" y="185737"/>
                  </a:lnTo>
                  <a:lnTo>
                    <a:pt x="1152525" y="216693"/>
                  </a:lnTo>
                  <a:lnTo>
                    <a:pt x="912019" y="254793"/>
                  </a:lnTo>
                  <a:lnTo>
                    <a:pt x="640556" y="297656"/>
                  </a:lnTo>
                  <a:lnTo>
                    <a:pt x="364331" y="340518"/>
                  </a:lnTo>
                  <a:lnTo>
                    <a:pt x="240506" y="361950"/>
                  </a:lnTo>
                  <a:lnTo>
                    <a:pt x="214312" y="361950"/>
                  </a:lnTo>
                  <a:lnTo>
                    <a:pt x="173831" y="357187"/>
                  </a:lnTo>
                  <a:lnTo>
                    <a:pt x="138112" y="350043"/>
                  </a:lnTo>
                  <a:lnTo>
                    <a:pt x="85725" y="335756"/>
                  </a:lnTo>
                  <a:lnTo>
                    <a:pt x="0" y="300037"/>
                  </a:lnTo>
                  <a:lnTo>
                    <a:pt x="4762" y="207168"/>
                  </a:lnTo>
                  <a:lnTo>
                    <a:pt x="178594" y="207168"/>
                  </a:lnTo>
                  <a:lnTo>
                    <a:pt x="257175" y="204787"/>
                  </a:lnTo>
                  <a:lnTo>
                    <a:pt x="369094" y="188118"/>
                  </a:lnTo>
                  <a:lnTo>
                    <a:pt x="735806" y="1309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39F2F6F-B1A4-E740-8CE2-7114764542B4}"/>
                </a:ext>
              </a:extLst>
            </p:cNvPr>
            <p:cNvSpPr/>
            <p:nvPr/>
          </p:nvSpPr>
          <p:spPr>
            <a:xfrm>
              <a:off x="3857625" y="4000500"/>
              <a:ext cx="1681163" cy="411163"/>
            </a:xfrm>
            <a:custGeom>
              <a:avLst/>
              <a:gdLst>
                <a:gd name="connsiteX0" fmla="*/ 483394 w 1681163"/>
                <a:gd name="connsiteY0" fmla="*/ 188119 h 411956"/>
                <a:gd name="connsiteX1" fmla="*/ 923925 w 1681163"/>
                <a:gd name="connsiteY1" fmla="*/ 119063 h 411956"/>
                <a:gd name="connsiteX2" fmla="*/ 1297781 w 1681163"/>
                <a:gd name="connsiteY2" fmla="*/ 59531 h 411956"/>
                <a:gd name="connsiteX3" fmla="*/ 1681163 w 1681163"/>
                <a:gd name="connsiteY3" fmla="*/ 0 h 411956"/>
                <a:gd name="connsiteX4" fmla="*/ 1674019 w 1681163"/>
                <a:gd name="connsiteY4" fmla="*/ 154781 h 411956"/>
                <a:gd name="connsiteX5" fmla="*/ 1369219 w 1681163"/>
                <a:gd name="connsiteY5" fmla="*/ 197644 h 411956"/>
                <a:gd name="connsiteX6" fmla="*/ 1123950 w 1681163"/>
                <a:gd name="connsiteY6" fmla="*/ 238125 h 411956"/>
                <a:gd name="connsiteX7" fmla="*/ 842963 w 1681163"/>
                <a:gd name="connsiteY7" fmla="*/ 288131 h 411956"/>
                <a:gd name="connsiteX8" fmla="*/ 559594 w 1681163"/>
                <a:gd name="connsiteY8" fmla="*/ 340519 h 411956"/>
                <a:gd name="connsiteX9" fmla="*/ 342900 w 1681163"/>
                <a:gd name="connsiteY9" fmla="*/ 385763 h 411956"/>
                <a:gd name="connsiteX10" fmla="*/ 211931 w 1681163"/>
                <a:gd name="connsiteY10" fmla="*/ 411956 h 411956"/>
                <a:gd name="connsiteX11" fmla="*/ 180975 w 1681163"/>
                <a:gd name="connsiteY11" fmla="*/ 411956 h 411956"/>
                <a:gd name="connsiteX12" fmla="*/ 126206 w 1681163"/>
                <a:gd name="connsiteY12" fmla="*/ 404813 h 411956"/>
                <a:gd name="connsiteX13" fmla="*/ 80963 w 1681163"/>
                <a:gd name="connsiteY13" fmla="*/ 392906 h 411956"/>
                <a:gd name="connsiteX14" fmla="*/ 0 w 1681163"/>
                <a:gd name="connsiteY14" fmla="*/ 361950 h 411956"/>
                <a:gd name="connsiteX15" fmla="*/ 35719 w 1681163"/>
                <a:gd name="connsiteY15" fmla="*/ 235744 h 411956"/>
                <a:gd name="connsiteX16" fmla="*/ 171450 w 1681163"/>
                <a:gd name="connsiteY16" fmla="*/ 230981 h 411956"/>
                <a:gd name="connsiteX17" fmla="*/ 257175 w 1681163"/>
                <a:gd name="connsiteY17" fmla="*/ 221456 h 411956"/>
                <a:gd name="connsiteX18" fmla="*/ 381000 w 1681163"/>
                <a:gd name="connsiteY18" fmla="*/ 202406 h 411956"/>
                <a:gd name="connsiteX19" fmla="*/ 483394 w 1681163"/>
                <a:gd name="connsiteY19" fmla="*/ 188119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1163" h="411956">
                  <a:moveTo>
                    <a:pt x="483394" y="188119"/>
                  </a:moveTo>
                  <a:lnTo>
                    <a:pt x="923925" y="119063"/>
                  </a:lnTo>
                  <a:lnTo>
                    <a:pt x="1297781" y="59531"/>
                  </a:lnTo>
                  <a:lnTo>
                    <a:pt x="1681163" y="0"/>
                  </a:lnTo>
                  <a:lnTo>
                    <a:pt x="1674019" y="154781"/>
                  </a:lnTo>
                  <a:lnTo>
                    <a:pt x="1369219" y="197644"/>
                  </a:lnTo>
                  <a:lnTo>
                    <a:pt x="1123950" y="238125"/>
                  </a:lnTo>
                  <a:lnTo>
                    <a:pt x="842963" y="288131"/>
                  </a:lnTo>
                  <a:lnTo>
                    <a:pt x="559594" y="340519"/>
                  </a:lnTo>
                  <a:lnTo>
                    <a:pt x="342900" y="385763"/>
                  </a:lnTo>
                  <a:lnTo>
                    <a:pt x="211931" y="411956"/>
                  </a:lnTo>
                  <a:lnTo>
                    <a:pt x="180975" y="411956"/>
                  </a:lnTo>
                  <a:lnTo>
                    <a:pt x="126206" y="404813"/>
                  </a:lnTo>
                  <a:lnTo>
                    <a:pt x="80963" y="392906"/>
                  </a:lnTo>
                  <a:lnTo>
                    <a:pt x="0" y="361950"/>
                  </a:lnTo>
                  <a:lnTo>
                    <a:pt x="35719" y="235744"/>
                  </a:lnTo>
                  <a:lnTo>
                    <a:pt x="171450" y="230981"/>
                  </a:lnTo>
                  <a:lnTo>
                    <a:pt x="257175" y="221456"/>
                  </a:lnTo>
                  <a:lnTo>
                    <a:pt x="381000" y="202406"/>
                  </a:lnTo>
                  <a:lnTo>
                    <a:pt x="483394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2A71C18-534F-9543-86D9-619115A769B8}"/>
                </a:ext>
              </a:extLst>
            </p:cNvPr>
            <p:cNvSpPr/>
            <p:nvPr/>
          </p:nvSpPr>
          <p:spPr>
            <a:xfrm>
              <a:off x="2970213" y="2963863"/>
              <a:ext cx="1085850" cy="2611437"/>
            </a:xfrm>
            <a:custGeom>
              <a:avLst/>
              <a:gdLst>
                <a:gd name="connsiteX0" fmla="*/ 1080964 w 1084363"/>
                <a:gd name="connsiteY0" fmla="*/ 424907 h 2610629"/>
                <a:gd name="connsiteX1" fmla="*/ 1080964 w 1084363"/>
                <a:gd name="connsiteY1" fmla="*/ 254944 h 2610629"/>
                <a:gd name="connsiteX2" fmla="*/ 1074165 w 1084363"/>
                <a:gd name="connsiteY2" fmla="*/ 112175 h 2610629"/>
                <a:gd name="connsiteX3" fmla="*/ 968788 w 1084363"/>
                <a:gd name="connsiteY3" fmla="*/ 78183 h 2610629"/>
                <a:gd name="connsiteX4" fmla="*/ 860012 w 1084363"/>
                <a:gd name="connsiteY4" fmla="*/ 47589 h 2610629"/>
                <a:gd name="connsiteX5" fmla="*/ 751236 w 1084363"/>
                <a:gd name="connsiteY5" fmla="*/ 16996 h 2610629"/>
                <a:gd name="connsiteX6" fmla="*/ 693449 w 1084363"/>
                <a:gd name="connsiteY6" fmla="*/ 3399 h 2610629"/>
                <a:gd name="connsiteX7" fmla="*/ 679851 w 1084363"/>
                <a:gd name="connsiteY7" fmla="*/ 0 h 2610629"/>
                <a:gd name="connsiteX8" fmla="*/ 666254 w 1084363"/>
                <a:gd name="connsiteY8" fmla="*/ 10197 h 2610629"/>
                <a:gd name="connsiteX9" fmla="*/ 666254 w 1084363"/>
                <a:gd name="connsiteY9" fmla="*/ 33992 h 2610629"/>
                <a:gd name="connsiteX10" fmla="*/ 676452 w 1084363"/>
                <a:gd name="connsiteY10" fmla="*/ 54388 h 2610629"/>
                <a:gd name="connsiteX11" fmla="*/ 696848 w 1084363"/>
                <a:gd name="connsiteY11" fmla="*/ 71384 h 2610629"/>
                <a:gd name="connsiteX12" fmla="*/ 727441 w 1084363"/>
                <a:gd name="connsiteY12" fmla="*/ 84981 h 2610629"/>
                <a:gd name="connsiteX13" fmla="*/ 754635 w 1084363"/>
                <a:gd name="connsiteY13" fmla="*/ 112175 h 2610629"/>
                <a:gd name="connsiteX14" fmla="*/ 792027 w 1084363"/>
                <a:gd name="connsiteY14" fmla="*/ 169962 h 2610629"/>
                <a:gd name="connsiteX15" fmla="*/ 815822 w 1084363"/>
                <a:gd name="connsiteY15" fmla="*/ 224351 h 2610629"/>
                <a:gd name="connsiteX16" fmla="*/ 822620 w 1084363"/>
                <a:gd name="connsiteY16" fmla="*/ 265142 h 2610629"/>
                <a:gd name="connsiteX17" fmla="*/ 829419 w 1084363"/>
                <a:gd name="connsiteY17" fmla="*/ 329728 h 2610629"/>
                <a:gd name="connsiteX18" fmla="*/ 832818 w 1084363"/>
                <a:gd name="connsiteY18" fmla="*/ 418108 h 2610629"/>
                <a:gd name="connsiteX19" fmla="*/ 836217 w 1084363"/>
                <a:gd name="connsiteY19" fmla="*/ 526884 h 2610629"/>
                <a:gd name="connsiteX20" fmla="*/ 836217 w 1084363"/>
                <a:gd name="connsiteY20" fmla="*/ 622064 h 2610629"/>
                <a:gd name="connsiteX21" fmla="*/ 826020 w 1084363"/>
                <a:gd name="connsiteY21" fmla="*/ 802224 h 2610629"/>
                <a:gd name="connsiteX22" fmla="*/ 812422 w 1084363"/>
                <a:gd name="connsiteY22" fmla="*/ 938194 h 2610629"/>
                <a:gd name="connsiteX23" fmla="*/ 792027 w 1084363"/>
                <a:gd name="connsiteY23" fmla="*/ 1104758 h 2610629"/>
                <a:gd name="connsiteX24" fmla="*/ 768232 w 1084363"/>
                <a:gd name="connsiteY24" fmla="*/ 1247527 h 2610629"/>
                <a:gd name="connsiteX25" fmla="*/ 727441 w 1084363"/>
                <a:gd name="connsiteY25" fmla="*/ 1437885 h 2610629"/>
                <a:gd name="connsiteX26" fmla="*/ 662855 w 1084363"/>
                <a:gd name="connsiteY26" fmla="*/ 1641841 h 2610629"/>
                <a:gd name="connsiteX27" fmla="*/ 588072 w 1084363"/>
                <a:gd name="connsiteY27" fmla="*/ 1794807 h 2610629"/>
                <a:gd name="connsiteX28" fmla="*/ 516687 w 1084363"/>
                <a:gd name="connsiteY28" fmla="*/ 1927378 h 2610629"/>
                <a:gd name="connsiteX29" fmla="*/ 452101 w 1084363"/>
                <a:gd name="connsiteY29" fmla="*/ 2029356 h 2610629"/>
                <a:gd name="connsiteX30" fmla="*/ 384116 w 1084363"/>
                <a:gd name="connsiteY30" fmla="*/ 2127934 h 2610629"/>
                <a:gd name="connsiteX31" fmla="*/ 285538 w 1084363"/>
                <a:gd name="connsiteY31" fmla="*/ 2257106 h 2610629"/>
                <a:gd name="connsiteX32" fmla="*/ 176762 w 1084363"/>
                <a:gd name="connsiteY32" fmla="*/ 2386278 h 2610629"/>
                <a:gd name="connsiteX33" fmla="*/ 71385 w 1084363"/>
                <a:gd name="connsiteY33" fmla="*/ 2501852 h 2610629"/>
                <a:gd name="connsiteX34" fmla="*/ 3399 w 1084363"/>
                <a:gd name="connsiteY34" fmla="*/ 2576636 h 2610629"/>
                <a:gd name="connsiteX35" fmla="*/ 0 w 1084363"/>
                <a:gd name="connsiteY35" fmla="*/ 2590233 h 2610629"/>
                <a:gd name="connsiteX36" fmla="*/ 6799 w 1084363"/>
                <a:gd name="connsiteY36" fmla="*/ 2607229 h 2610629"/>
                <a:gd name="connsiteX37" fmla="*/ 30593 w 1084363"/>
                <a:gd name="connsiteY37" fmla="*/ 2610629 h 2610629"/>
                <a:gd name="connsiteX38" fmla="*/ 57788 w 1084363"/>
                <a:gd name="connsiteY38" fmla="*/ 2593632 h 2610629"/>
                <a:gd name="connsiteX39" fmla="*/ 135970 w 1084363"/>
                <a:gd name="connsiteY39" fmla="*/ 2539244 h 2610629"/>
                <a:gd name="connsiteX40" fmla="*/ 220952 w 1084363"/>
                <a:gd name="connsiteY40" fmla="*/ 2478058 h 2610629"/>
                <a:gd name="connsiteX41" fmla="*/ 326329 w 1084363"/>
                <a:gd name="connsiteY41" fmla="*/ 2393076 h 2610629"/>
                <a:gd name="connsiteX42" fmla="*/ 452101 w 1084363"/>
                <a:gd name="connsiteY42" fmla="*/ 2270703 h 2610629"/>
                <a:gd name="connsiteX43" fmla="*/ 547280 w 1084363"/>
                <a:gd name="connsiteY43" fmla="*/ 2168725 h 2610629"/>
                <a:gd name="connsiteX44" fmla="*/ 635661 w 1084363"/>
                <a:gd name="connsiteY44" fmla="*/ 2056550 h 2610629"/>
                <a:gd name="connsiteX45" fmla="*/ 720643 w 1084363"/>
                <a:gd name="connsiteY45" fmla="*/ 1940975 h 2610629"/>
                <a:gd name="connsiteX46" fmla="*/ 819221 w 1084363"/>
                <a:gd name="connsiteY46" fmla="*/ 1777811 h 2610629"/>
                <a:gd name="connsiteX47" fmla="*/ 894005 w 1084363"/>
                <a:gd name="connsiteY47" fmla="*/ 1621445 h 2610629"/>
                <a:gd name="connsiteX48" fmla="*/ 958591 w 1084363"/>
                <a:gd name="connsiteY48" fmla="*/ 1458281 h 2610629"/>
                <a:gd name="connsiteX49" fmla="*/ 978986 w 1084363"/>
                <a:gd name="connsiteY49" fmla="*/ 1400493 h 2610629"/>
                <a:gd name="connsiteX50" fmla="*/ 1023176 w 1084363"/>
                <a:gd name="connsiteY50" fmla="*/ 1244128 h 2610629"/>
                <a:gd name="connsiteX51" fmla="*/ 1053770 w 1084363"/>
                <a:gd name="connsiteY51" fmla="*/ 1087762 h 2610629"/>
                <a:gd name="connsiteX52" fmla="*/ 1070766 w 1084363"/>
                <a:gd name="connsiteY52" fmla="*/ 944993 h 2610629"/>
                <a:gd name="connsiteX53" fmla="*/ 1084363 w 1084363"/>
                <a:gd name="connsiteY53" fmla="*/ 775030 h 2610629"/>
                <a:gd name="connsiteX54" fmla="*/ 1080964 w 1084363"/>
                <a:gd name="connsiteY54" fmla="*/ 669653 h 2610629"/>
                <a:gd name="connsiteX55" fmla="*/ 1080964 w 1084363"/>
                <a:gd name="connsiteY55" fmla="*/ 424907 h 261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84363" h="2610629">
                  <a:moveTo>
                    <a:pt x="1080964" y="424907"/>
                  </a:moveTo>
                  <a:lnTo>
                    <a:pt x="1080964" y="254944"/>
                  </a:lnTo>
                  <a:lnTo>
                    <a:pt x="1074165" y="112175"/>
                  </a:lnTo>
                  <a:lnTo>
                    <a:pt x="968788" y="78183"/>
                  </a:lnTo>
                  <a:lnTo>
                    <a:pt x="860012" y="47589"/>
                  </a:lnTo>
                  <a:lnTo>
                    <a:pt x="751236" y="16996"/>
                  </a:lnTo>
                  <a:lnTo>
                    <a:pt x="693449" y="3399"/>
                  </a:lnTo>
                  <a:lnTo>
                    <a:pt x="679851" y="0"/>
                  </a:lnTo>
                  <a:lnTo>
                    <a:pt x="666254" y="10197"/>
                  </a:lnTo>
                  <a:lnTo>
                    <a:pt x="666254" y="33992"/>
                  </a:lnTo>
                  <a:lnTo>
                    <a:pt x="676452" y="54388"/>
                  </a:lnTo>
                  <a:lnTo>
                    <a:pt x="696848" y="71384"/>
                  </a:lnTo>
                  <a:lnTo>
                    <a:pt x="727441" y="84981"/>
                  </a:lnTo>
                  <a:lnTo>
                    <a:pt x="754635" y="112175"/>
                  </a:lnTo>
                  <a:lnTo>
                    <a:pt x="792027" y="169962"/>
                  </a:lnTo>
                  <a:lnTo>
                    <a:pt x="815822" y="224351"/>
                  </a:lnTo>
                  <a:lnTo>
                    <a:pt x="822620" y="265142"/>
                  </a:lnTo>
                  <a:lnTo>
                    <a:pt x="829419" y="329728"/>
                  </a:lnTo>
                  <a:lnTo>
                    <a:pt x="832818" y="418108"/>
                  </a:lnTo>
                  <a:lnTo>
                    <a:pt x="836217" y="526884"/>
                  </a:lnTo>
                  <a:lnTo>
                    <a:pt x="836217" y="622064"/>
                  </a:lnTo>
                  <a:lnTo>
                    <a:pt x="826020" y="802224"/>
                  </a:lnTo>
                  <a:lnTo>
                    <a:pt x="812422" y="938194"/>
                  </a:lnTo>
                  <a:lnTo>
                    <a:pt x="792027" y="1104758"/>
                  </a:lnTo>
                  <a:lnTo>
                    <a:pt x="768232" y="1247527"/>
                  </a:lnTo>
                  <a:lnTo>
                    <a:pt x="727441" y="1437885"/>
                  </a:lnTo>
                  <a:lnTo>
                    <a:pt x="662855" y="1641841"/>
                  </a:lnTo>
                  <a:lnTo>
                    <a:pt x="588072" y="1794807"/>
                  </a:lnTo>
                  <a:lnTo>
                    <a:pt x="516687" y="1927378"/>
                  </a:lnTo>
                  <a:lnTo>
                    <a:pt x="452101" y="2029356"/>
                  </a:lnTo>
                  <a:lnTo>
                    <a:pt x="384116" y="2127934"/>
                  </a:lnTo>
                  <a:lnTo>
                    <a:pt x="285538" y="2257106"/>
                  </a:lnTo>
                  <a:lnTo>
                    <a:pt x="176762" y="2386278"/>
                  </a:lnTo>
                  <a:lnTo>
                    <a:pt x="71385" y="2501852"/>
                  </a:lnTo>
                  <a:lnTo>
                    <a:pt x="3399" y="2576636"/>
                  </a:lnTo>
                  <a:lnTo>
                    <a:pt x="0" y="2590233"/>
                  </a:lnTo>
                  <a:lnTo>
                    <a:pt x="6799" y="2607229"/>
                  </a:lnTo>
                  <a:lnTo>
                    <a:pt x="30593" y="2610629"/>
                  </a:lnTo>
                  <a:lnTo>
                    <a:pt x="57788" y="2593632"/>
                  </a:lnTo>
                  <a:lnTo>
                    <a:pt x="135970" y="2539244"/>
                  </a:lnTo>
                  <a:lnTo>
                    <a:pt x="220952" y="2478058"/>
                  </a:lnTo>
                  <a:lnTo>
                    <a:pt x="326329" y="2393076"/>
                  </a:lnTo>
                  <a:lnTo>
                    <a:pt x="452101" y="2270703"/>
                  </a:lnTo>
                  <a:lnTo>
                    <a:pt x="547280" y="2168725"/>
                  </a:lnTo>
                  <a:lnTo>
                    <a:pt x="635661" y="2056550"/>
                  </a:lnTo>
                  <a:lnTo>
                    <a:pt x="720643" y="1940975"/>
                  </a:lnTo>
                  <a:lnTo>
                    <a:pt x="819221" y="1777811"/>
                  </a:lnTo>
                  <a:lnTo>
                    <a:pt x="894005" y="1621445"/>
                  </a:lnTo>
                  <a:lnTo>
                    <a:pt x="958591" y="1458281"/>
                  </a:lnTo>
                  <a:lnTo>
                    <a:pt x="978986" y="1400493"/>
                  </a:lnTo>
                  <a:lnTo>
                    <a:pt x="1023176" y="1244128"/>
                  </a:lnTo>
                  <a:lnTo>
                    <a:pt x="1053770" y="1087762"/>
                  </a:lnTo>
                  <a:lnTo>
                    <a:pt x="1070766" y="944993"/>
                  </a:lnTo>
                  <a:lnTo>
                    <a:pt x="1084363" y="775030"/>
                  </a:lnTo>
                  <a:lnTo>
                    <a:pt x="1080964" y="669653"/>
                  </a:lnTo>
                  <a:lnTo>
                    <a:pt x="1080964" y="42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52001CB8-0871-024E-AC0B-022EC67C4B46}"/>
                </a:ext>
              </a:extLst>
            </p:cNvPr>
            <p:cNvSpPr/>
            <p:nvPr/>
          </p:nvSpPr>
          <p:spPr>
            <a:xfrm>
              <a:off x="3821113" y="4859338"/>
              <a:ext cx="590550" cy="1206500"/>
            </a:xfrm>
            <a:custGeom>
              <a:avLst/>
              <a:gdLst>
                <a:gd name="connsiteX0" fmla="*/ 485775 w 590550"/>
                <a:gd name="connsiteY0" fmla="*/ 481013 h 1204913"/>
                <a:gd name="connsiteX1" fmla="*/ 459582 w 590550"/>
                <a:gd name="connsiteY1" fmla="*/ 357188 h 1204913"/>
                <a:gd name="connsiteX2" fmla="*/ 426244 w 590550"/>
                <a:gd name="connsiteY2" fmla="*/ 219075 h 1204913"/>
                <a:gd name="connsiteX3" fmla="*/ 383382 w 590550"/>
                <a:gd name="connsiteY3" fmla="*/ 107157 h 1204913"/>
                <a:gd name="connsiteX4" fmla="*/ 350044 w 590550"/>
                <a:gd name="connsiteY4" fmla="*/ 90488 h 1204913"/>
                <a:gd name="connsiteX5" fmla="*/ 295275 w 590550"/>
                <a:gd name="connsiteY5" fmla="*/ 64294 h 1204913"/>
                <a:gd name="connsiteX6" fmla="*/ 235744 w 590550"/>
                <a:gd name="connsiteY6" fmla="*/ 42863 h 1204913"/>
                <a:gd name="connsiteX7" fmla="*/ 176213 w 590550"/>
                <a:gd name="connsiteY7" fmla="*/ 23813 h 1204913"/>
                <a:gd name="connsiteX8" fmla="*/ 119063 w 590550"/>
                <a:gd name="connsiteY8" fmla="*/ 11907 h 1204913"/>
                <a:gd name="connsiteX9" fmla="*/ 66675 w 590550"/>
                <a:gd name="connsiteY9" fmla="*/ 2382 h 1204913"/>
                <a:gd name="connsiteX10" fmla="*/ 30957 w 590550"/>
                <a:gd name="connsiteY10" fmla="*/ 0 h 1204913"/>
                <a:gd name="connsiteX11" fmla="*/ 14288 w 590550"/>
                <a:gd name="connsiteY11" fmla="*/ 0 h 1204913"/>
                <a:gd name="connsiteX12" fmla="*/ 2382 w 590550"/>
                <a:gd name="connsiteY12" fmla="*/ 9525 h 1204913"/>
                <a:gd name="connsiteX13" fmla="*/ 0 w 590550"/>
                <a:gd name="connsiteY13" fmla="*/ 26194 h 1204913"/>
                <a:gd name="connsiteX14" fmla="*/ 7144 w 590550"/>
                <a:gd name="connsiteY14" fmla="*/ 38100 h 1204913"/>
                <a:gd name="connsiteX15" fmla="*/ 33338 w 590550"/>
                <a:gd name="connsiteY15" fmla="*/ 66675 h 1204913"/>
                <a:gd name="connsiteX16" fmla="*/ 73819 w 590550"/>
                <a:gd name="connsiteY16" fmla="*/ 109538 h 1204913"/>
                <a:gd name="connsiteX17" fmla="*/ 123825 w 590550"/>
                <a:gd name="connsiteY17" fmla="*/ 169069 h 1204913"/>
                <a:gd name="connsiteX18" fmla="*/ 161925 w 590550"/>
                <a:gd name="connsiteY18" fmla="*/ 219075 h 1204913"/>
                <a:gd name="connsiteX19" fmla="*/ 192882 w 590550"/>
                <a:gd name="connsiteY19" fmla="*/ 271463 h 1204913"/>
                <a:gd name="connsiteX20" fmla="*/ 216694 w 590550"/>
                <a:gd name="connsiteY20" fmla="*/ 328613 h 1204913"/>
                <a:gd name="connsiteX21" fmla="*/ 242888 w 590550"/>
                <a:gd name="connsiteY21" fmla="*/ 428625 h 1204913"/>
                <a:gd name="connsiteX22" fmla="*/ 257175 w 590550"/>
                <a:gd name="connsiteY22" fmla="*/ 507207 h 1204913"/>
                <a:gd name="connsiteX23" fmla="*/ 273844 w 590550"/>
                <a:gd name="connsiteY23" fmla="*/ 607219 h 1204913"/>
                <a:gd name="connsiteX24" fmla="*/ 292894 w 590550"/>
                <a:gd name="connsiteY24" fmla="*/ 759619 h 1204913"/>
                <a:gd name="connsiteX25" fmla="*/ 302419 w 590550"/>
                <a:gd name="connsiteY25" fmla="*/ 828675 h 1204913"/>
                <a:gd name="connsiteX26" fmla="*/ 316707 w 590550"/>
                <a:gd name="connsiteY26" fmla="*/ 900113 h 1204913"/>
                <a:gd name="connsiteX27" fmla="*/ 335757 w 590550"/>
                <a:gd name="connsiteY27" fmla="*/ 969169 h 1204913"/>
                <a:gd name="connsiteX28" fmla="*/ 354807 w 590550"/>
                <a:gd name="connsiteY28" fmla="*/ 1021557 h 1204913"/>
                <a:gd name="connsiteX29" fmla="*/ 376238 w 590550"/>
                <a:gd name="connsiteY29" fmla="*/ 1073944 h 1204913"/>
                <a:gd name="connsiteX30" fmla="*/ 395288 w 590550"/>
                <a:gd name="connsiteY30" fmla="*/ 1109663 h 1204913"/>
                <a:gd name="connsiteX31" fmla="*/ 419100 w 590550"/>
                <a:gd name="connsiteY31" fmla="*/ 1145382 h 1204913"/>
                <a:gd name="connsiteX32" fmla="*/ 440532 w 590550"/>
                <a:gd name="connsiteY32" fmla="*/ 1166813 h 1204913"/>
                <a:gd name="connsiteX33" fmla="*/ 459582 w 590550"/>
                <a:gd name="connsiteY33" fmla="*/ 1183482 h 1204913"/>
                <a:gd name="connsiteX34" fmla="*/ 478632 w 590550"/>
                <a:gd name="connsiteY34" fmla="*/ 1195388 h 1204913"/>
                <a:gd name="connsiteX35" fmla="*/ 500063 w 590550"/>
                <a:gd name="connsiteY35" fmla="*/ 1202532 h 1204913"/>
                <a:gd name="connsiteX36" fmla="*/ 514350 w 590550"/>
                <a:gd name="connsiteY36" fmla="*/ 1204913 h 1204913"/>
                <a:gd name="connsiteX37" fmla="*/ 531019 w 590550"/>
                <a:gd name="connsiteY37" fmla="*/ 1202532 h 1204913"/>
                <a:gd name="connsiteX38" fmla="*/ 552450 w 590550"/>
                <a:gd name="connsiteY38" fmla="*/ 1193007 h 1204913"/>
                <a:gd name="connsiteX39" fmla="*/ 564357 w 590550"/>
                <a:gd name="connsiteY39" fmla="*/ 1178719 h 1204913"/>
                <a:gd name="connsiteX40" fmla="*/ 576263 w 590550"/>
                <a:gd name="connsiteY40" fmla="*/ 1150144 h 1204913"/>
                <a:gd name="connsiteX41" fmla="*/ 583407 w 590550"/>
                <a:gd name="connsiteY41" fmla="*/ 1104900 h 1204913"/>
                <a:gd name="connsiteX42" fmla="*/ 588169 w 590550"/>
                <a:gd name="connsiteY42" fmla="*/ 1038225 h 1204913"/>
                <a:gd name="connsiteX43" fmla="*/ 590550 w 590550"/>
                <a:gd name="connsiteY43" fmla="*/ 1004888 h 1204913"/>
                <a:gd name="connsiteX44" fmla="*/ 561975 w 590550"/>
                <a:gd name="connsiteY44" fmla="*/ 842963 h 1204913"/>
                <a:gd name="connsiteX45" fmla="*/ 485775 w 590550"/>
                <a:gd name="connsiteY45" fmla="*/ 48101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550" h="1204913">
                  <a:moveTo>
                    <a:pt x="485775" y="481013"/>
                  </a:moveTo>
                  <a:lnTo>
                    <a:pt x="459582" y="357188"/>
                  </a:lnTo>
                  <a:lnTo>
                    <a:pt x="426244" y="219075"/>
                  </a:lnTo>
                  <a:lnTo>
                    <a:pt x="383382" y="107157"/>
                  </a:lnTo>
                  <a:lnTo>
                    <a:pt x="350044" y="90488"/>
                  </a:lnTo>
                  <a:lnTo>
                    <a:pt x="295275" y="64294"/>
                  </a:lnTo>
                  <a:lnTo>
                    <a:pt x="235744" y="42863"/>
                  </a:lnTo>
                  <a:lnTo>
                    <a:pt x="176213" y="23813"/>
                  </a:lnTo>
                  <a:lnTo>
                    <a:pt x="119063" y="11907"/>
                  </a:lnTo>
                  <a:lnTo>
                    <a:pt x="66675" y="2382"/>
                  </a:lnTo>
                  <a:lnTo>
                    <a:pt x="30957" y="0"/>
                  </a:lnTo>
                  <a:lnTo>
                    <a:pt x="14288" y="0"/>
                  </a:lnTo>
                  <a:lnTo>
                    <a:pt x="2382" y="9525"/>
                  </a:lnTo>
                  <a:lnTo>
                    <a:pt x="0" y="26194"/>
                  </a:lnTo>
                  <a:lnTo>
                    <a:pt x="7144" y="38100"/>
                  </a:lnTo>
                  <a:lnTo>
                    <a:pt x="33338" y="66675"/>
                  </a:lnTo>
                  <a:lnTo>
                    <a:pt x="73819" y="109538"/>
                  </a:lnTo>
                  <a:lnTo>
                    <a:pt x="123825" y="169069"/>
                  </a:lnTo>
                  <a:lnTo>
                    <a:pt x="161925" y="219075"/>
                  </a:lnTo>
                  <a:lnTo>
                    <a:pt x="192882" y="271463"/>
                  </a:lnTo>
                  <a:lnTo>
                    <a:pt x="216694" y="328613"/>
                  </a:lnTo>
                  <a:lnTo>
                    <a:pt x="242888" y="428625"/>
                  </a:lnTo>
                  <a:lnTo>
                    <a:pt x="257175" y="507207"/>
                  </a:lnTo>
                  <a:lnTo>
                    <a:pt x="273844" y="607219"/>
                  </a:lnTo>
                  <a:lnTo>
                    <a:pt x="292894" y="759619"/>
                  </a:lnTo>
                  <a:lnTo>
                    <a:pt x="302419" y="828675"/>
                  </a:lnTo>
                  <a:lnTo>
                    <a:pt x="316707" y="900113"/>
                  </a:lnTo>
                  <a:lnTo>
                    <a:pt x="335757" y="969169"/>
                  </a:lnTo>
                  <a:lnTo>
                    <a:pt x="354807" y="1021557"/>
                  </a:lnTo>
                  <a:lnTo>
                    <a:pt x="376238" y="1073944"/>
                  </a:lnTo>
                  <a:lnTo>
                    <a:pt x="395288" y="1109663"/>
                  </a:lnTo>
                  <a:lnTo>
                    <a:pt x="419100" y="1145382"/>
                  </a:lnTo>
                  <a:lnTo>
                    <a:pt x="440532" y="1166813"/>
                  </a:lnTo>
                  <a:lnTo>
                    <a:pt x="459582" y="1183482"/>
                  </a:lnTo>
                  <a:lnTo>
                    <a:pt x="478632" y="1195388"/>
                  </a:lnTo>
                  <a:lnTo>
                    <a:pt x="500063" y="1202532"/>
                  </a:lnTo>
                  <a:lnTo>
                    <a:pt x="514350" y="1204913"/>
                  </a:lnTo>
                  <a:lnTo>
                    <a:pt x="531019" y="1202532"/>
                  </a:lnTo>
                  <a:lnTo>
                    <a:pt x="552450" y="1193007"/>
                  </a:lnTo>
                  <a:lnTo>
                    <a:pt x="564357" y="1178719"/>
                  </a:lnTo>
                  <a:lnTo>
                    <a:pt x="576263" y="1150144"/>
                  </a:lnTo>
                  <a:lnTo>
                    <a:pt x="583407" y="1104900"/>
                  </a:lnTo>
                  <a:lnTo>
                    <a:pt x="588169" y="1038225"/>
                  </a:lnTo>
                  <a:lnTo>
                    <a:pt x="590550" y="1004888"/>
                  </a:lnTo>
                  <a:lnTo>
                    <a:pt x="561975" y="842963"/>
                  </a:lnTo>
                  <a:lnTo>
                    <a:pt x="485775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712B3576-44F1-7545-B7D6-C0904E4237FE}"/>
                </a:ext>
              </a:extLst>
            </p:cNvPr>
            <p:cNvSpPr/>
            <p:nvPr/>
          </p:nvSpPr>
          <p:spPr>
            <a:xfrm>
              <a:off x="4148138" y="4724400"/>
              <a:ext cx="2051050" cy="1055688"/>
            </a:xfrm>
            <a:custGeom>
              <a:avLst/>
              <a:gdLst>
                <a:gd name="connsiteX0" fmla="*/ 640556 w 2050256"/>
                <a:gd name="connsiteY0" fmla="*/ 314325 h 1054894"/>
                <a:gd name="connsiteX1" fmla="*/ 381000 w 2050256"/>
                <a:gd name="connsiteY1" fmla="*/ 345281 h 1054894"/>
                <a:gd name="connsiteX2" fmla="*/ 45243 w 2050256"/>
                <a:gd name="connsiteY2" fmla="*/ 390525 h 1054894"/>
                <a:gd name="connsiteX3" fmla="*/ 0 w 2050256"/>
                <a:gd name="connsiteY3" fmla="*/ 252413 h 1054894"/>
                <a:gd name="connsiteX4" fmla="*/ 226218 w 2050256"/>
                <a:gd name="connsiteY4" fmla="*/ 233363 h 1054894"/>
                <a:gd name="connsiteX5" fmla="*/ 419100 w 2050256"/>
                <a:gd name="connsiteY5" fmla="*/ 211931 h 1054894"/>
                <a:gd name="connsiteX6" fmla="*/ 633412 w 2050256"/>
                <a:gd name="connsiteY6" fmla="*/ 185738 h 1054894"/>
                <a:gd name="connsiteX7" fmla="*/ 888206 w 2050256"/>
                <a:gd name="connsiteY7" fmla="*/ 152400 h 1054894"/>
                <a:gd name="connsiteX8" fmla="*/ 1154906 w 2050256"/>
                <a:gd name="connsiteY8" fmla="*/ 116681 h 1054894"/>
                <a:gd name="connsiteX9" fmla="*/ 1359693 w 2050256"/>
                <a:gd name="connsiteY9" fmla="*/ 90488 h 1054894"/>
                <a:gd name="connsiteX10" fmla="*/ 1476375 w 2050256"/>
                <a:gd name="connsiteY10" fmla="*/ 76200 h 1054894"/>
                <a:gd name="connsiteX11" fmla="*/ 1528762 w 2050256"/>
                <a:gd name="connsiteY11" fmla="*/ 69056 h 1054894"/>
                <a:gd name="connsiteX12" fmla="*/ 1562100 w 2050256"/>
                <a:gd name="connsiteY12" fmla="*/ 59531 h 1054894"/>
                <a:gd name="connsiteX13" fmla="*/ 1626393 w 2050256"/>
                <a:gd name="connsiteY13" fmla="*/ 38100 h 1054894"/>
                <a:gd name="connsiteX14" fmla="*/ 1681162 w 2050256"/>
                <a:gd name="connsiteY14" fmla="*/ 14288 h 1054894"/>
                <a:gd name="connsiteX15" fmla="*/ 1709737 w 2050256"/>
                <a:gd name="connsiteY15" fmla="*/ 0 h 1054894"/>
                <a:gd name="connsiteX16" fmla="*/ 1724025 w 2050256"/>
                <a:gd name="connsiteY16" fmla="*/ 4763 h 1054894"/>
                <a:gd name="connsiteX17" fmla="*/ 1774031 w 2050256"/>
                <a:gd name="connsiteY17" fmla="*/ 30956 h 1054894"/>
                <a:gd name="connsiteX18" fmla="*/ 1862137 w 2050256"/>
                <a:gd name="connsiteY18" fmla="*/ 83344 h 1054894"/>
                <a:gd name="connsiteX19" fmla="*/ 1926431 w 2050256"/>
                <a:gd name="connsiteY19" fmla="*/ 123825 h 1054894"/>
                <a:gd name="connsiteX20" fmla="*/ 1974056 w 2050256"/>
                <a:gd name="connsiteY20" fmla="*/ 157163 h 1054894"/>
                <a:gd name="connsiteX21" fmla="*/ 2014537 w 2050256"/>
                <a:gd name="connsiteY21" fmla="*/ 192881 h 1054894"/>
                <a:gd name="connsiteX22" fmla="*/ 2038350 w 2050256"/>
                <a:gd name="connsiteY22" fmla="*/ 219075 h 1054894"/>
                <a:gd name="connsiteX23" fmla="*/ 2047875 w 2050256"/>
                <a:gd name="connsiteY23" fmla="*/ 235744 h 1054894"/>
                <a:gd name="connsiteX24" fmla="*/ 2050256 w 2050256"/>
                <a:gd name="connsiteY24" fmla="*/ 252413 h 1054894"/>
                <a:gd name="connsiteX25" fmla="*/ 2043112 w 2050256"/>
                <a:gd name="connsiteY25" fmla="*/ 295275 h 1054894"/>
                <a:gd name="connsiteX26" fmla="*/ 2021681 w 2050256"/>
                <a:gd name="connsiteY26" fmla="*/ 342900 h 1054894"/>
                <a:gd name="connsiteX27" fmla="*/ 1997868 w 2050256"/>
                <a:gd name="connsiteY27" fmla="*/ 378619 h 1054894"/>
                <a:gd name="connsiteX28" fmla="*/ 1964531 w 2050256"/>
                <a:gd name="connsiteY28" fmla="*/ 411956 h 1054894"/>
                <a:gd name="connsiteX29" fmla="*/ 1945481 w 2050256"/>
                <a:gd name="connsiteY29" fmla="*/ 440531 h 1054894"/>
                <a:gd name="connsiteX30" fmla="*/ 1919287 w 2050256"/>
                <a:gd name="connsiteY30" fmla="*/ 495300 h 1054894"/>
                <a:gd name="connsiteX31" fmla="*/ 1881187 w 2050256"/>
                <a:gd name="connsiteY31" fmla="*/ 609600 h 1054894"/>
                <a:gd name="connsiteX32" fmla="*/ 1847850 w 2050256"/>
                <a:gd name="connsiteY32" fmla="*/ 750094 h 1054894"/>
                <a:gd name="connsiteX33" fmla="*/ 1826418 w 2050256"/>
                <a:gd name="connsiteY33" fmla="*/ 854869 h 1054894"/>
                <a:gd name="connsiteX34" fmla="*/ 1812131 w 2050256"/>
                <a:gd name="connsiteY34" fmla="*/ 909638 h 1054894"/>
                <a:gd name="connsiteX35" fmla="*/ 1785937 w 2050256"/>
                <a:gd name="connsiteY35" fmla="*/ 969169 h 1054894"/>
                <a:gd name="connsiteX36" fmla="*/ 1764506 w 2050256"/>
                <a:gd name="connsiteY36" fmla="*/ 1004888 h 1054894"/>
                <a:gd name="connsiteX37" fmla="*/ 1747837 w 2050256"/>
                <a:gd name="connsiteY37" fmla="*/ 1026319 h 1054894"/>
                <a:gd name="connsiteX38" fmla="*/ 1733550 w 2050256"/>
                <a:gd name="connsiteY38" fmla="*/ 1038225 h 1054894"/>
                <a:gd name="connsiteX39" fmla="*/ 1709737 w 2050256"/>
                <a:gd name="connsiteY39" fmla="*/ 1050131 h 1054894"/>
                <a:gd name="connsiteX40" fmla="*/ 1681162 w 2050256"/>
                <a:gd name="connsiteY40" fmla="*/ 1054894 h 1054894"/>
                <a:gd name="connsiteX41" fmla="*/ 1650206 w 2050256"/>
                <a:gd name="connsiteY41" fmla="*/ 1054894 h 1054894"/>
                <a:gd name="connsiteX42" fmla="*/ 1628775 w 2050256"/>
                <a:gd name="connsiteY42" fmla="*/ 1047750 h 1054894"/>
                <a:gd name="connsiteX43" fmla="*/ 1612106 w 2050256"/>
                <a:gd name="connsiteY43" fmla="*/ 1028700 h 1054894"/>
                <a:gd name="connsiteX44" fmla="*/ 1602581 w 2050256"/>
                <a:gd name="connsiteY44" fmla="*/ 1002506 h 1054894"/>
                <a:gd name="connsiteX45" fmla="*/ 1633537 w 2050256"/>
                <a:gd name="connsiteY45" fmla="*/ 812006 h 1054894"/>
                <a:gd name="connsiteX46" fmla="*/ 1654968 w 2050256"/>
                <a:gd name="connsiteY46" fmla="*/ 692944 h 1054894"/>
                <a:gd name="connsiteX47" fmla="*/ 1674018 w 2050256"/>
                <a:gd name="connsiteY47" fmla="*/ 566738 h 1054894"/>
                <a:gd name="connsiteX48" fmla="*/ 1683543 w 2050256"/>
                <a:gd name="connsiteY48" fmla="*/ 445294 h 1054894"/>
                <a:gd name="connsiteX49" fmla="*/ 1690687 w 2050256"/>
                <a:gd name="connsiteY49" fmla="*/ 295275 h 1054894"/>
                <a:gd name="connsiteX50" fmla="*/ 1693068 w 2050256"/>
                <a:gd name="connsiteY50" fmla="*/ 264319 h 1054894"/>
                <a:gd name="connsiteX51" fmla="*/ 1693068 w 2050256"/>
                <a:gd name="connsiteY51" fmla="*/ 245269 h 1054894"/>
                <a:gd name="connsiteX52" fmla="*/ 1685925 w 2050256"/>
                <a:gd name="connsiteY52" fmla="*/ 228600 h 1054894"/>
                <a:gd name="connsiteX53" fmla="*/ 1671637 w 2050256"/>
                <a:gd name="connsiteY53" fmla="*/ 211931 h 1054894"/>
                <a:gd name="connsiteX54" fmla="*/ 1645443 w 2050256"/>
                <a:gd name="connsiteY54" fmla="*/ 202406 h 1054894"/>
                <a:gd name="connsiteX55" fmla="*/ 1621631 w 2050256"/>
                <a:gd name="connsiteY55" fmla="*/ 202406 h 1054894"/>
                <a:gd name="connsiteX56" fmla="*/ 1531143 w 2050256"/>
                <a:gd name="connsiteY56" fmla="*/ 209550 h 1054894"/>
                <a:gd name="connsiteX57" fmla="*/ 1295400 w 2050256"/>
                <a:gd name="connsiteY57" fmla="*/ 235744 h 1054894"/>
                <a:gd name="connsiteX58" fmla="*/ 957262 w 2050256"/>
                <a:gd name="connsiteY58" fmla="*/ 273844 h 1054894"/>
                <a:gd name="connsiteX59" fmla="*/ 640556 w 2050256"/>
                <a:gd name="connsiteY59" fmla="*/ 314325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0256" h="1054894">
                  <a:moveTo>
                    <a:pt x="640556" y="314325"/>
                  </a:moveTo>
                  <a:lnTo>
                    <a:pt x="381000" y="345281"/>
                  </a:lnTo>
                  <a:lnTo>
                    <a:pt x="45243" y="390525"/>
                  </a:lnTo>
                  <a:lnTo>
                    <a:pt x="0" y="252413"/>
                  </a:lnTo>
                  <a:lnTo>
                    <a:pt x="226218" y="233363"/>
                  </a:lnTo>
                  <a:lnTo>
                    <a:pt x="419100" y="211931"/>
                  </a:lnTo>
                  <a:lnTo>
                    <a:pt x="633412" y="185738"/>
                  </a:lnTo>
                  <a:lnTo>
                    <a:pt x="888206" y="152400"/>
                  </a:lnTo>
                  <a:lnTo>
                    <a:pt x="1154906" y="116681"/>
                  </a:lnTo>
                  <a:lnTo>
                    <a:pt x="1359693" y="90488"/>
                  </a:lnTo>
                  <a:lnTo>
                    <a:pt x="1476375" y="76200"/>
                  </a:lnTo>
                  <a:lnTo>
                    <a:pt x="1528762" y="69056"/>
                  </a:lnTo>
                  <a:lnTo>
                    <a:pt x="1562100" y="59531"/>
                  </a:lnTo>
                  <a:lnTo>
                    <a:pt x="1626393" y="38100"/>
                  </a:lnTo>
                  <a:lnTo>
                    <a:pt x="1681162" y="14288"/>
                  </a:lnTo>
                  <a:lnTo>
                    <a:pt x="1709737" y="0"/>
                  </a:lnTo>
                  <a:lnTo>
                    <a:pt x="1724025" y="4763"/>
                  </a:lnTo>
                  <a:lnTo>
                    <a:pt x="1774031" y="30956"/>
                  </a:lnTo>
                  <a:lnTo>
                    <a:pt x="1862137" y="83344"/>
                  </a:lnTo>
                  <a:lnTo>
                    <a:pt x="1926431" y="123825"/>
                  </a:lnTo>
                  <a:lnTo>
                    <a:pt x="1974056" y="157163"/>
                  </a:lnTo>
                  <a:lnTo>
                    <a:pt x="2014537" y="192881"/>
                  </a:lnTo>
                  <a:lnTo>
                    <a:pt x="2038350" y="219075"/>
                  </a:lnTo>
                  <a:lnTo>
                    <a:pt x="2047875" y="235744"/>
                  </a:lnTo>
                  <a:lnTo>
                    <a:pt x="2050256" y="252413"/>
                  </a:lnTo>
                  <a:lnTo>
                    <a:pt x="2043112" y="295275"/>
                  </a:lnTo>
                  <a:lnTo>
                    <a:pt x="2021681" y="342900"/>
                  </a:lnTo>
                  <a:lnTo>
                    <a:pt x="1997868" y="378619"/>
                  </a:lnTo>
                  <a:lnTo>
                    <a:pt x="1964531" y="411956"/>
                  </a:lnTo>
                  <a:lnTo>
                    <a:pt x="1945481" y="440531"/>
                  </a:lnTo>
                  <a:lnTo>
                    <a:pt x="1919287" y="495300"/>
                  </a:lnTo>
                  <a:lnTo>
                    <a:pt x="1881187" y="609600"/>
                  </a:lnTo>
                  <a:lnTo>
                    <a:pt x="1847850" y="750094"/>
                  </a:lnTo>
                  <a:lnTo>
                    <a:pt x="1826418" y="854869"/>
                  </a:lnTo>
                  <a:lnTo>
                    <a:pt x="1812131" y="909638"/>
                  </a:lnTo>
                  <a:lnTo>
                    <a:pt x="1785937" y="969169"/>
                  </a:lnTo>
                  <a:lnTo>
                    <a:pt x="1764506" y="1004888"/>
                  </a:lnTo>
                  <a:lnTo>
                    <a:pt x="1747837" y="1026319"/>
                  </a:lnTo>
                  <a:lnTo>
                    <a:pt x="1733550" y="1038225"/>
                  </a:lnTo>
                  <a:lnTo>
                    <a:pt x="1709737" y="1050131"/>
                  </a:lnTo>
                  <a:lnTo>
                    <a:pt x="1681162" y="1054894"/>
                  </a:lnTo>
                  <a:lnTo>
                    <a:pt x="1650206" y="1054894"/>
                  </a:lnTo>
                  <a:lnTo>
                    <a:pt x="1628775" y="1047750"/>
                  </a:lnTo>
                  <a:lnTo>
                    <a:pt x="1612106" y="1028700"/>
                  </a:lnTo>
                  <a:lnTo>
                    <a:pt x="1602581" y="1002506"/>
                  </a:lnTo>
                  <a:lnTo>
                    <a:pt x="1633537" y="812006"/>
                  </a:lnTo>
                  <a:lnTo>
                    <a:pt x="1654968" y="692944"/>
                  </a:lnTo>
                  <a:lnTo>
                    <a:pt x="1674018" y="566738"/>
                  </a:lnTo>
                  <a:lnTo>
                    <a:pt x="1683543" y="445294"/>
                  </a:lnTo>
                  <a:lnTo>
                    <a:pt x="1690687" y="295275"/>
                  </a:lnTo>
                  <a:lnTo>
                    <a:pt x="1693068" y="264319"/>
                  </a:lnTo>
                  <a:lnTo>
                    <a:pt x="1693068" y="245269"/>
                  </a:lnTo>
                  <a:lnTo>
                    <a:pt x="1685925" y="228600"/>
                  </a:lnTo>
                  <a:lnTo>
                    <a:pt x="1671637" y="211931"/>
                  </a:lnTo>
                  <a:lnTo>
                    <a:pt x="1645443" y="202406"/>
                  </a:lnTo>
                  <a:lnTo>
                    <a:pt x="1621631" y="202406"/>
                  </a:lnTo>
                  <a:lnTo>
                    <a:pt x="1531143" y="209550"/>
                  </a:lnTo>
                  <a:lnTo>
                    <a:pt x="1295400" y="235744"/>
                  </a:lnTo>
                  <a:lnTo>
                    <a:pt x="957262" y="273844"/>
                  </a:lnTo>
                  <a:lnTo>
                    <a:pt x="6405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3E19DB5B-629B-D147-8D19-4CED1F52377C}"/>
                </a:ext>
              </a:extLst>
            </p:cNvPr>
            <p:cNvSpPr/>
            <p:nvPr/>
          </p:nvSpPr>
          <p:spPr>
            <a:xfrm>
              <a:off x="4325938" y="5591175"/>
              <a:ext cx="1498600" cy="303213"/>
            </a:xfrm>
            <a:custGeom>
              <a:avLst/>
              <a:gdLst>
                <a:gd name="connsiteX0" fmla="*/ 592932 w 1497807"/>
                <a:gd name="connsiteY0" fmla="*/ 85725 h 302419"/>
                <a:gd name="connsiteX1" fmla="*/ 1126332 w 1497807"/>
                <a:gd name="connsiteY1" fmla="*/ 33338 h 302419"/>
                <a:gd name="connsiteX2" fmla="*/ 1497807 w 1497807"/>
                <a:gd name="connsiteY2" fmla="*/ 0 h 302419"/>
                <a:gd name="connsiteX3" fmla="*/ 1488282 w 1497807"/>
                <a:gd name="connsiteY3" fmla="*/ 133350 h 302419"/>
                <a:gd name="connsiteX4" fmla="*/ 1240632 w 1497807"/>
                <a:gd name="connsiteY4" fmla="*/ 159544 h 302419"/>
                <a:gd name="connsiteX5" fmla="*/ 933450 w 1497807"/>
                <a:gd name="connsiteY5" fmla="*/ 192881 h 302419"/>
                <a:gd name="connsiteX6" fmla="*/ 531019 w 1497807"/>
                <a:gd name="connsiteY6" fmla="*/ 240506 h 302419"/>
                <a:gd name="connsiteX7" fmla="*/ 252413 w 1497807"/>
                <a:gd name="connsiteY7" fmla="*/ 273844 h 302419"/>
                <a:gd name="connsiteX8" fmla="*/ 7144 w 1497807"/>
                <a:gd name="connsiteY8" fmla="*/ 302419 h 302419"/>
                <a:gd name="connsiteX9" fmla="*/ 0 w 1497807"/>
                <a:gd name="connsiteY9" fmla="*/ 142875 h 302419"/>
                <a:gd name="connsiteX10" fmla="*/ 385763 w 1497807"/>
                <a:gd name="connsiteY10" fmla="*/ 104775 h 302419"/>
                <a:gd name="connsiteX11" fmla="*/ 592932 w 1497807"/>
                <a:gd name="connsiteY11" fmla="*/ 857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7807" h="302419">
                  <a:moveTo>
                    <a:pt x="592932" y="85725"/>
                  </a:moveTo>
                  <a:lnTo>
                    <a:pt x="1126332" y="33338"/>
                  </a:lnTo>
                  <a:lnTo>
                    <a:pt x="1497807" y="0"/>
                  </a:lnTo>
                  <a:lnTo>
                    <a:pt x="1488282" y="133350"/>
                  </a:lnTo>
                  <a:lnTo>
                    <a:pt x="1240632" y="159544"/>
                  </a:lnTo>
                  <a:lnTo>
                    <a:pt x="933450" y="192881"/>
                  </a:lnTo>
                  <a:lnTo>
                    <a:pt x="531019" y="240506"/>
                  </a:lnTo>
                  <a:lnTo>
                    <a:pt x="252413" y="273844"/>
                  </a:lnTo>
                  <a:lnTo>
                    <a:pt x="7144" y="302419"/>
                  </a:lnTo>
                  <a:lnTo>
                    <a:pt x="0" y="142875"/>
                  </a:lnTo>
                  <a:lnTo>
                    <a:pt x="385763" y="104775"/>
                  </a:lnTo>
                  <a:lnTo>
                    <a:pt x="592932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537331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49DCB8E-CA1D-F24F-A0D4-AD18973D5E8A}"/>
              </a:ext>
            </a:extLst>
          </p:cNvPr>
          <p:cNvSpPr/>
          <p:nvPr/>
        </p:nvSpPr>
        <p:spPr>
          <a:xfrm>
            <a:off x="2700338" y="2624138"/>
            <a:ext cx="1981200" cy="581025"/>
          </a:xfrm>
          <a:custGeom>
            <a:avLst/>
            <a:gdLst>
              <a:gd name="connsiteX0" fmla="*/ 1566862 w 1981200"/>
              <a:gd name="connsiteY0" fmla="*/ 264318 h 581025"/>
              <a:gd name="connsiteX1" fmla="*/ 1352550 w 1981200"/>
              <a:gd name="connsiteY1" fmla="*/ 297656 h 581025"/>
              <a:gd name="connsiteX2" fmla="*/ 1000125 w 1981200"/>
              <a:gd name="connsiteY2" fmla="*/ 385762 h 581025"/>
              <a:gd name="connsiteX3" fmla="*/ 771525 w 1981200"/>
              <a:gd name="connsiteY3" fmla="*/ 454818 h 581025"/>
              <a:gd name="connsiteX4" fmla="*/ 635793 w 1981200"/>
              <a:gd name="connsiteY4" fmla="*/ 497681 h 581025"/>
              <a:gd name="connsiteX5" fmla="*/ 504825 w 1981200"/>
              <a:gd name="connsiteY5" fmla="*/ 542925 h 581025"/>
              <a:gd name="connsiteX6" fmla="*/ 423862 w 1981200"/>
              <a:gd name="connsiteY6" fmla="*/ 578643 h 581025"/>
              <a:gd name="connsiteX7" fmla="*/ 397668 w 1981200"/>
              <a:gd name="connsiteY7" fmla="*/ 581025 h 581025"/>
              <a:gd name="connsiteX8" fmla="*/ 350043 w 1981200"/>
              <a:gd name="connsiteY8" fmla="*/ 564356 h 581025"/>
              <a:gd name="connsiteX9" fmla="*/ 300037 w 1981200"/>
              <a:gd name="connsiteY9" fmla="*/ 542925 h 581025"/>
              <a:gd name="connsiteX10" fmla="*/ 254793 w 1981200"/>
              <a:gd name="connsiteY10" fmla="*/ 519112 h 581025"/>
              <a:gd name="connsiteX11" fmla="*/ 200025 w 1981200"/>
              <a:gd name="connsiteY11" fmla="*/ 481012 h 581025"/>
              <a:gd name="connsiteX12" fmla="*/ 145256 w 1981200"/>
              <a:gd name="connsiteY12" fmla="*/ 435768 h 581025"/>
              <a:gd name="connsiteX13" fmla="*/ 97631 w 1981200"/>
              <a:gd name="connsiteY13" fmla="*/ 388143 h 581025"/>
              <a:gd name="connsiteX14" fmla="*/ 69056 w 1981200"/>
              <a:gd name="connsiteY14" fmla="*/ 359568 h 581025"/>
              <a:gd name="connsiteX15" fmla="*/ 26193 w 1981200"/>
              <a:gd name="connsiteY15" fmla="*/ 314325 h 581025"/>
              <a:gd name="connsiteX16" fmla="*/ 7143 w 1981200"/>
              <a:gd name="connsiteY16" fmla="*/ 288131 h 581025"/>
              <a:gd name="connsiteX17" fmla="*/ 0 w 1981200"/>
              <a:gd name="connsiteY17" fmla="*/ 264318 h 581025"/>
              <a:gd name="connsiteX18" fmla="*/ 0 w 1981200"/>
              <a:gd name="connsiteY18" fmla="*/ 242887 h 581025"/>
              <a:gd name="connsiteX19" fmla="*/ 7143 w 1981200"/>
              <a:gd name="connsiteY19" fmla="*/ 233362 h 581025"/>
              <a:gd name="connsiteX20" fmla="*/ 21431 w 1981200"/>
              <a:gd name="connsiteY20" fmla="*/ 228600 h 581025"/>
              <a:gd name="connsiteX21" fmla="*/ 52387 w 1981200"/>
              <a:gd name="connsiteY21" fmla="*/ 242887 h 581025"/>
              <a:gd name="connsiteX22" fmla="*/ 107156 w 1981200"/>
              <a:gd name="connsiteY22" fmla="*/ 271462 h 581025"/>
              <a:gd name="connsiteX23" fmla="*/ 164306 w 1981200"/>
              <a:gd name="connsiteY23" fmla="*/ 295275 h 581025"/>
              <a:gd name="connsiteX24" fmla="*/ 223837 w 1981200"/>
              <a:gd name="connsiteY24" fmla="*/ 314325 h 581025"/>
              <a:gd name="connsiteX25" fmla="*/ 290512 w 1981200"/>
              <a:gd name="connsiteY25" fmla="*/ 326231 h 581025"/>
              <a:gd name="connsiteX26" fmla="*/ 381000 w 1981200"/>
              <a:gd name="connsiteY26" fmla="*/ 333375 h 581025"/>
              <a:gd name="connsiteX27" fmla="*/ 433387 w 1981200"/>
              <a:gd name="connsiteY27" fmla="*/ 333375 h 581025"/>
              <a:gd name="connsiteX28" fmla="*/ 492918 w 1981200"/>
              <a:gd name="connsiteY28" fmla="*/ 323850 h 581025"/>
              <a:gd name="connsiteX29" fmla="*/ 783431 w 1981200"/>
              <a:gd name="connsiteY29" fmla="*/ 254793 h 581025"/>
              <a:gd name="connsiteX30" fmla="*/ 1159668 w 1981200"/>
              <a:gd name="connsiteY30" fmla="*/ 154781 h 581025"/>
              <a:gd name="connsiteX31" fmla="*/ 1390650 w 1981200"/>
              <a:gd name="connsiteY31" fmla="*/ 107156 h 581025"/>
              <a:gd name="connsiteX32" fmla="*/ 1638300 w 1981200"/>
              <a:gd name="connsiteY32" fmla="*/ 47625 h 581025"/>
              <a:gd name="connsiteX33" fmla="*/ 1693068 w 1981200"/>
              <a:gd name="connsiteY33" fmla="*/ 19050 h 581025"/>
              <a:gd name="connsiteX34" fmla="*/ 1731168 w 1981200"/>
              <a:gd name="connsiteY34" fmla="*/ 0 h 581025"/>
              <a:gd name="connsiteX35" fmla="*/ 1783556 w 1981200"/>
              <a:gd name="connsiteY35" fmla="*/ 7143 h 581025"/>
              <a:gd name="connsiteX36" fmla="*/ 1835943 w 1981200"/>
              <a:gd name="connsiteY36" fmla="*/ 19050 h 581025"/>
              <a:gd name="connsiteX37" fmla="*/ 1893093 w 1981200"/>
              <a:gd name="connsiteY37" fmla="*/ 38100 h 581025"/>
              <a:gd name="connsiteX38" fmla="*/ 1931193 w 1981200"/>
              <a:gd name="connsiteY38" fmla="*/ 59531 h 581025"/>
              <a:gd name="connsiteX39" fmla="*/ 1955006 w 1981200"/>
              <a:gd name="connsiteY39" fmla="*/ 80962 h 581025"/>
              <a:gd name="connsiteX40" fmla="*/ 1969293 w 1981200"/>
              <a:gd name="connsiteY40" fmla="*/ 100012 h 581025"/>
              <a:gd name="connsiteX41" fmla="*/ 1978818 w 1981200"/>
              <a:gd name="connsiteY41" fmla="*/ 116681 h 581025"/>
              <a:gd name="connsiteX42" fmla="*/ 1981200 w 1981200"/>
              <a:gd name="connsiteY42" fmla="*/ 138112 h 581025"/>
              <a:gd name="connsiteX43" fmla="*/ 1974056 w 1981200"/>
              <a:gd name="connsiteY43" fmla="*/ 166687 h 581025"/>
              <a:gd name="connsiteX44" fmla="*/ 1955006 w 1981200"/>
              <a:gd name="connsiteY44" fmla="*/ 195262 h 581025"/>
              <a:gd name="connsiteX45" fmla="*/ 1935956 w 1981200"/>
              <a:gd name="connsiteY45" fmla="*/ 207168 h 581025"/>
              <a:gd name="connsiteX46" fmla="*/ 1871662 w 1981200"/>
              <a:gd name="connsiteY46" fmla="*/ 223837 h 581025"/>
              <a:gd name="connsiteX47" fmla="*/ 1566862 w 1981200"/>
              <a:gd name="connsiteY47" fmla="*/ 264318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81200" h="581025">
                <a:moveTo>
                  <a:pt x="1566862" y="264318"/>
                </a:moveTo>
                <a:lnTo>
                  <a:pt x="1352550" y="297656"/>
                </a:lnTo>
                <a:lnTo>
                  <a:pt x="1000125" y="385762"/>
                </a:lnTo>
                <a:lnTo>
                  <a:pt x="771525" y="454818"/>
                </a:lnTo>
                <a:lnTo>
                  <a:pt x="635793" y="497681"/>
                </a:lnTo>
                <a:lnTo>
                  <a:pt x="504825" y="542925"/>
                </a:lnTo>
                <a:lnTo>
                  <a:pt x="423862" y="578643"/>
                </a:lnTo>
                <a:lnTo>
                  <a:pt x="397668" y="581025"/>
                </a:lnTo>
                <a:lnTo>
                  <a:pt x="350043" y="564356"/>
                </a:lnTo>
                <a:lnTo>
                  <a:pt x="300037" y="542925"/>
                </a:lnTo>
                <a:lnTo>
                  <a:pt x="254793" y="519112"/>
                </a:lnTo>
                <a:lnTo>
                  <a:pt x="200025" y="481012"/>
                </a:lnTo>
                <a:lnTo>
                  <a:pt x="145256" y="435768"/>
                </a:lnTo>
                <a:lnTo>
                  <a:pt x="97631" y="388143"/>
                </a:lnTo>
                <a:lnTo>
                  <a:pt x="69056" y="359568"/>
                </a:lnTo>
                <a:lnTo>
                  <a:pt x="26193" y="314325"/>
                </a:lnTo>
                <a:lnTo>
                  <a:pt x="7143" y="288131"/>
                </a:lnTo>
                <a:lnTo>
                  <a:pt x="0" y="264318"/>
                </a:lnTo>
                <a:lnTo>
                  <a:pt x="0" y="242887"/>
                </a:lnTo>
                <a:lnTo>
                  <a:pt x="7143" y="233362"/>
                </a:lnTo>
                <a:lnTo>
                  <a:pt x="21431" y="228600"/>
                </a:lnTo>
                <a:lnTo>
                  <a:pt x="52387" y="242887"/>
                </a:lnTo>
                <a:lnTo>
                  <a:pt x="107156" y="271462"/>
                </a:lnTo>
                <a:lnTo>
                  <a:pt x="164306" y="295275"/>
                </a:lnTo>
                <a:lnTo>
                  <a:pt x="223837" y="314325"/>
                </a:lnTo>
                <a:lnTo>
                  <a:pt x="290512" y="326231"/>
                </a:lnTo>
                <a:lnTo>
                  <a:pt x="381000" y="333375"/>
                </a:lnTo>
                <a:lnTo>
                  <a:pt x="433387" y="333375"/>
                </a:lnTo>
                <a:lnTo>
                  <a:pt x="492918" y="323850"/>
                </a:lnTo>
                <a:lnTo>
                  <a:pt x="783431" y="254793"/>
                </a:lnTo>
                <a:lnTo>
                  <a:pt x="1159668" y="154781"/>
                </a:lnTo>
                <a:lnTo>
                  <a:pt x="1390650" y="107156"/>
                </a:lnTo>
                <a:lnTo>
                  <a:pt x="1638300" y="47625"/>
                </a:lnTo>
                <a:lnTo>
                  <a:pt x="1693068" y="19050"/>
                </a:lnTo>
                <a:lnTo>
                  <a:pt x="1731168" y="0"/>
                </a:lnTo>
                <a:lnTo>
                  <a:pt x="1783556" y="7143"/>
                </a:lnTo>
                <a:lnTo>
                  <a:pt x="1835943" y="19050"/>
                </a:lnTo>
                <a:lnTo>
                  <a:pt x="1893093" y="38100"/>
                </a:lnTo>
                <a:lnTo>
                  <a:pt x="1931193" y="59531"/>
                </a:lnTo>
                <a:lnTo>
                  <a:pt x="1955006" y="80962"/>
                </a:lnTo>
                <a:lnTo>
                  <a:pt x="1969293" y="100012"/>
                </a:lnTo>
                <a:lnTo>
                  <a:pt x="1978818" y="116681"/>
                </a:lnTo>
                <a:lnTo>
                  <a:pt x="1981200" y="138112"/>
                </a:lnTo>
                <a:lnTo>
                  <a:pt x="1974056" y="166687"/>
                </a:lnTo>
                <a:lnTo>
                  <a:pt x="1955006" y="195262"/>
                </a:lnTo>
                <a:lnTo>
                  <a:pt x="1935956" y="207168"/>
                </a:lnTo>
                <a:lnTo>
                  <a:pt x="1871662" y="223837"/>
                </a:lnTo>
                <a:lnTo>
                  <a:pt x="1566862" y="2643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1096495-EB93-6941-AFCF-A520C62E0EC8}"/>
              </a:ext>
            </a:extLst>
          </p:cNvPr>
          <p:cNvSpPr/>
          <p:nvPr/>
        </p:nvSpPr>
        <p:spPr>
          <a:xfrm>
            <a:off x="4422775" y="2332038"/>
            <a:ext cx="935038" cy="1120775"/>
          </a:xfrm>
          <a:custGeom>
            <a:avLst/>
            <a:gdLst>
              <a:gd name="connsiteX0" fmla="*/ 590550 w 935832"/>
              <a:gd name="connsiteY0" fmla="*/ 638175 h 1121569"/>
              <a:gd name="connsiteX1" fmla="*/ 390525 w 935832"/>
              <a:gd name="connsiteY1" fmla="*/ 835819 h 1121569"/>
              <a:gd name="connsiteX2" fmla="*/ 254794 w 935832"/>
              <a:gd name="connsiteY2" fmla="*/ 954881 h 1121569"/>
              <a:gd name="connsiteX3" fmla="*/ 140494 w 935832"/>
              <a:gd name="connsiteY3" fmla="*/ 1047750 h 1121569"/>
              <a:gd name="connsiteX4" fmla="*/ 47625 w 935832"/>
              <a:gd name="connsiteY4" fmla="*/ 1112044 h 1121569"/>
              <a:gd name="connsiteX5" fmla="*/ 23813 w 935832"/>
              <a:gd name="connsiteY5" fmla="*/ 1121569 h 1121569"/>
              <a:gd name="connsiteX6" fmla="*/ 7144 w 935832"/>
              <a:gd name="connsiteY6" fmla="*/ 1116806 h 1121569"/>
              <a:gd name="connsiteX7" fmla="*/ 2382 w 935832"/>
              <a:gd name="connsiteY7" fmla="*/ 1109662 h 1121569"/>
              <a:gd name="connsiteX8" fmla="*/ 0 w 935832"/>
              <a:gd name="connsiteY8" fmla="*/ 1095375 h 1121569"/>
              <a:gd name="connsiteX9" fmla="*/ 9525 w 935832"/>
              <a:gd name="connsiteY9" fmla="*/ 1071562 h 1121569"/>
              <a:gd name="connsiteX10" fmla="*/ 71438 w 935832"/>
              <a:gd name="connsiteY10" fmla="*/ 1004887 h 1121569"/>
              <a:gd name="connsiteX11" fmla="*/ 147638 w 935832"/>
              <a:gd name="connsiteY11" fmla="*/ 919162 h 1121569"/>
              <a:gd name="connsiteX12" fmla="*/ 250032 w 935832"/>
              <a:gd name="connsiteY12" fmla="*/ 790575 h 1121569"/>
              <a:gd name="connsiteX13" fmla="*/ 388144 w 935832"/>
              <a:gd name="connsiteY13" fmla="*/ 604837 h 1121569"/>
              <a:gd name="connsiteX14" fmla="*/ 514350 w 935832"/>
              <a:gd name="connsiteY14" fmla="*/ 423862 h 1121569"/>
              <a:gd name="connsiteX15" fmla="*/ 607219 w 935832"/>
              <a:gd name="connsiteY15" fmla="*/ 283369 h 1121569"/>
              <a:gd name="connsiteX16" fmla="*/ 614363 w 935832"/>
              <a:gd name="connsiteY16" fmla="*/ 261937 h 1121569"/>
              <a:gd name="connsiteX17" fmla="*/ 614363 w 935832"/>
              <a:gd name="connsiteY17" fmla="*/ 230981 h 1121569"/>
              <a:gd name="connsiteX18" fmla="*/ 607219 w 935832"/>
              <a:gd name="connsiteY18" fmla="*/ 185737 h 1121569"/>
              <a:gd name="connsiteX19" fmla="*/ 597694 w 935832"/>
              <a:gd name="connsiteY19" fmla="*/ 157162 h 1121569"/>
              <a:gd name="connsiteX20" fmla="*/ 576263 w 935832"/>
              <a:gd name="connsiteY20" fmla="*/ 126206 h 1121569"/>
              <a:gd name="connsiteX21" fmla="*/ 557213 w 935832"/>
              <a:gd name="connsiteY21" fmla="*/ 104775 h 1121569"/>
              <a:gd name="connsiteX22" fmla="*/ 511969 w 935832"/>
              <a:gd name="connsiteY22" fmla="*/ 64294 h 1121569"/>
              <a:gd name="connsiteX23" fmla="*/ 497682 w 935832"/>
              <a:gd name="connsiteY23" fmla="*/ 47625 h 1121569"/>
              <a:gd name="connsiteX24" fmla="*/ 490538 w 935832"/>
              <a:gd name="connsiteY24" fmla="*/ 30956 h 1121569"/>
              <a:gd name="connsiteX25" fmla="*/ 492919 w 935832"/>
              <a:gd name="connsiteY25" fmla="*/ 14287 h 1121569"/>
              <a:gd name="connsiteX26" fmla="*/ 502444 w 935832"/>
              <a:gd name="connsiteY26" fmla="*/ 4762 h 1121569"/>
              <a:gd name="connsiteX27" fmla="*/ 540544 w 935832"/>
              <a:gd name="connsiteY27" fmla="*/ 0 h 1121569"/>
              <a:gd name="connsiteX28" fmla="*/ 595313 w 935832"/>
              <a:gd name="connsiteY28" fmla="*/ 11906 h 1121569"/>
              <a:gd name="connsiteX29" fmla="*/ 650082 w 935832"/>
              <a:gd name="connsiteY29" fmla="*/ 30956 h 1121569"/>
              <a:gd name="connsiteX30" fmla="*/ 702469 w 935832"/>
              <a:gd name="connsiteY30" fmla="*/ 54769 h 1121569"/>
              <a:gd name="connsiteX31" fmla="*/ 750094 w 935832"/>
              <a:gd name="connsiteY31" fmla="*/ 85725 h 1121569"/>
              <a:gd name="connsiteX32" fmla="*/ 797719 w 935832"/>
              <a:gd name="connsiteY32" fmla="*/ 126206 h 1121569"/>
              <a:gd name="connsiteX33" fmla="*/ 854869 w 935832"/>
              <a:gd name="connsiteY33" fmla="*/ 183356 h 1121569"/>
              <a:gd name="connsiteX34" fmla="*/ 892969 w 935832"/>
              <a:gd name="connsiteY34" fmla="*/ 226219 h 1121569"/>
              <a:gd name="connsiteX35" fmla="*/ 921544 w 935832"/>
              <a:gd name="connsiteY35" fmla="*/ 261937 h 1121569"/>
              <a:gd name="connsiteX36" fmla="*/ 931069 w 935832"/>
              <a:gd name="connsiteY36" fmla="*/ 280987 h 1121569"/>
              <a:gd name="connsiteX37" fmla="*/ 935832 w 935832"/>
              <a:gd name="connsiteY37" fmla="*/ 302419 h 1121569"/>
              <a:gd name="connsiteX38" fmla="*/ 931069 w 935832"/>
              <a:gd name="connsiteY38" fmla="*/ 326231 h 1121569"/>
              <a:gd name="connsiteX39" fmla="*/ 919163 w 935832"/>
              <a:gd name="connsiteY39" fmla="*/ 342900 h 1121569"/>
              <a:gd name="connsiteX40" fmla="*/ 881063 w 935832"/>
              <a:gd name="connsiteY40" fmla="*/ 369094 h 1121569"/>
              <a:gd name="connsiteX41" fmla="*/ 812007 w 935832"/>
              <a:gd name="connsiteY41" fmla="*/ 402431 h 1121569"/>
              <a:gd name="connsiteX42" fmla="*/ 590550 w 935832"/>
              <a:gd name="connsiteY42" fmla="*/ 638175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35832" h="1121569">
                <a:moveTo>
                  <a:pt x="590550" y="638175"/>
                </a:moveTo>
                <a:lnTo>
                  <a:pt x="390525" y="835819"/>
                </a:lnTo>
                <a:lnTo>
                  <a:pt x="254794" y="954881"/>
                </a:lnTo>
                <a:lnTo>
                  <a:pt x="140494" y="1047750"/>
                </a:lnTo>
                <a:lnTo>
                  <a:pt x="47625" y="1112044"/>
                </a:lnTo>
                <a:lnTo>
                  <a:pt x="23813" y="1121569"/>
                </a:lnTo>
                <a:lnTo>
                  <a:pt x="7144" y="1116806"/>
                </a:lnTo>
                <a:lnTo>
                  <a:pt x="2382" y="1109662"/>
                </a:lnTo>
                <a:lnTo>
                  <a:pt x="0" y="1095375"/>
                </a:lnTo>
                <a:lnTo>
                  <a:pt x="9525" y="1071562"/>
                </a:lnTo>
                <a:lnTo>
                  <a:pt x="71438" y="1004887"/>
                </a:lnTo>
                <a:lnTo>
                  <a:pt x="147638" y="919162"/>
                </a:lnTo>
                <a:lnTo>
                  <a:pt x="250032" y="790575"/>
                </a:lnTo>
                <a:lnTo>
                  <a:pt x="388144" y="604837"/>
                </a:lnTo>
                <a:lnTo>
                  <a:pt x="514350" y="423862"/>
                </a:lnTo>
                <a:lnTo>
                  <a:pt x="607219" y="283369"/>
                </a:lnTo>
                <a:lnTo>
                  <a:pt x="614363" y="261937"/>
                </a:lnTo>
                <a:lnTo>
                  <a:pt x="614363" y="230981"/>
                </a:lnTo>
                <a:lnTo>
                  <a:pt x="607219" y="185737"/>
                </a:lnTo>
                <a:lnTo>
                  <a:pt x="597694" y="157162"/>
                </a:lnTo>
                <a:lnTo>
                  <a:pt x="576263" y="126206"/>
                </a:lnTo>
                <a:lnTo>
                  <a:pt x="557213" y="104775"/>
                </a:lnTo>
                <a:lnTo>
                  <a:pt x="511969" y="64294"/>
                </a:lnTo>
                <a:lnTo>
                  <a:pt x="497682" y="47625"/>
                </a:lnTo>
                <a:lnTo>
                  <a:pt x="490538" y="30956"/>
                </a:lnTo>
                <a:lnTo>
                  <a:pt x="492919" y="14287"/>
                </a:lnTo>
                <a:lnTo>
                  <a:pt x="502444" y="4762"/>
                </a:lnTo>
                <a:lnTo>
                  <a:pt x="540544" y="0"/>
                </a:lnTo>
                <a:lnTo>
                  <a:pt x="595313" y="11906"/>
                </a:lnTo>
                <a:lnTo>
                  <a:pt x="650082" y="30956"/>
                </a:lnTo>
                <a:lnTo>
                  <a:pt x="702469" y="54769"/>
                </a:lnTo>
                <a:lnTo>
                  <a:pt x="750094" y="85725"/>
                </a:lnTo>
                <a:lnTo>
                  <a:pt x="797719" y="126206"/>
                </a:lnTo>
                <a:lnTo>
                  <a:pt x="854869" y="183356"/>
                </a:lnTo>
                <a:lnTo>
                  <a:pt x="892969" y="226219"/>
                </a:lnTo>
                <a:lnTo>
                  <a:pt x="921544" y="261937"/>
                </a:lnTo>
                <a:lnTo>
                  <a:pt x="931069" y="280987"/>
                </a:lnTo>
                <a:lnTo>
                  <a:pt x="935832" y="302419"/>
                </a:lnTo>
                <a:lnTo>
                  <a:pt x="931069" y="326231"/>
                </a:lnTo>
                <a:lnTo>
                  <a:pt x="919163" y="342900"/>
                </a:lnTo>
                <a:lnTo>
                  <a:pt x="881063" y="369094"/>
                </a:lnTo>
                <a:lnTo>
                  <a:pt x="812007" y="402431"/>
                </a:lnTo>
                <a:lnTo>
                  <a:pt x="590550" y="638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9278545-8D2B-6542-9EEA-6D1380E7373D}"/>
              </a:ext>
            </a:extLst>
          </p:cNvPr>
          <p:cNvSpPr/>
          <p:nvPr/>
        </p:nvSpPr>
        <p:spPr>
          <a:xfrm>
            <a:off x="5622925" y="2078038"/>
            <a:ext cx="1776413" cy="1285875"/>
          </a:xfrm>
          <a:custGeom>
            <a:avLst/>
            <a:gdLst>
              <a:gd name="connsiteX0" fmla="*/ 495300 w 1776413"/>
              <a:gd name="connsiteY0" fmla="*/ 511969 h 1285875"/>
              <a:gd name="connsiteX1" fmla="*/ 247650 w 1776413"/>
              <a:gd name="connsiteY1" fmla="*/ 157163 h 1285875"/>
              <a:gd name="connsiteX2" fmla="*/ 233363 w 1776413"/>
              <a:gd name="connsiteY2" fmla="*/ 145257 h 1285875"/>
              <a:gd name="connsiteX3" fmla="*/ 195263 w 1776413"/>
              <a:gd name="connsiteY3" fmla="*/ 126207 h 1285875"/>
              <a:gd name="connsiteX4" fmla="*/ 80963 w 1776413"/>
              <a:gd name="connsiteY4" fmla="*/ 90488 h 1285875"/>
              <a:gd name="connsiteX5" fmla="*/ 19050 w 1776413"/>
              <a:gd name="connsiteY5" fmla="*/ 78582 h 1285875"/>
              <a:gd name="connsiteX6" fmla="*/ 2382 w 1776413"/>
              <a:gd name="connsiteY6" fmla="*/ 69057 h 1285875"/>
              <a:gd name="connsiteX7" fmla="*/ 0 w 1776413"/>
              <a:gd name="connsiteY7" fmla="*/ 57150 h 1285875"/>
              <a:gd name="connsiteX8" fmla="*/ 4763 w 1776413"/>
              <a:gd name="connsiteY8" fmla="*/ 35719 h 1285875"/>
              <a:gd name="connsiteX9" fmla="*/ 23813 w 1776413"/>
              <a:gd name="connsiteY9" fmla="*/ 26194 h 1285875"/>
              <a:gd name="connsiteX10" fmla="*/ 114300 w 1776413"/>
              <a:gd name="connsiteY10" fmla="*/ 7144 h 1285875"/>
              <a:gd name="connsiteX11" fmla="*/ 188119 w 1776413"/>
              <a:gd name="connsiteY11" fmla="*/ 0 h 1285875"/>
              <a:gd name="connsiteX12" fmla="*/ 240507 w 1776413"/>
              <a:gd name="connsiteY12" fmla="*/ 4763 h 1285875"/>
              <a:gd name="connsiteX13" fmla="*/ 278607 w 1776413"/>
              <a:gd name="connsiteY13" fmla="*/ 16669 h 1285875"/>
              <a:gd name="connsiteX14" fmla="*/ 347663 w 1776413"/>
              <a:gd name="connsiteY14" fmla="*/ 52388 h 1285875"/>
              <a:gd name="connsiteX15" fmla="*/ 457200 w 1776413"/>
              <a:gd name="connsiteY15" fmla="*/ 176213 h 1285875"/>
              <a:gd name="connsiteX16" fmla="*/ 576263 w 1776413"/>
              <a:gd name="connsiteY16" fmla="*/ 309563 h 1285875"/>
              <a:gd name="connsiteX17" fmla="*/ 735807 w 1776413"/>
              <a:gd name="connsiteY17" fmla="*/ 478632 h 1285875"/>
              <a:gd name="connsiteX18" fmla="*/ 890588 w 1776413"/>
              <a:gd name="connsiteY18" fmla="*/ 631032 h 1285875"/>
              <a:gd name="connsiteX19" fmla="*/ 1073944 w 1776413"/>
              <a:gd name="connsiteY19" fmla="*/ 795338 h 1285875"/>
              <a:gd name="connsiteX20" fmla="*/ 1195388 w 1776413"/>
              <a:gd name="connsiteY20" fmla="*/ 892969 h 1285875"/>
              <a:gd name="connsiteX21" fmla="*/ 1278732 w 1776413"/>
              <a:gd name="connsiteY21" fmla="*/ 957263 h 1285875"/>
              <a:gd name="connsiteX22" fmla="*/ 1457325 w 1776413"/>
              <a:gd name="connsiteY22" fmla="*/ 1071563 h 1285875"/>
              <a:gd name="connsiteX23" fmla="*/ 1616869 w 1776413"/>
              <a:gd name="connsiteY23" fmla="*/ 1157288 h 1285875"/>
              <a:gd name="connsiteX24" fmla="*/ 1707357 w 1776413"/>
              <a:gd name="connsiteY24" fmla="*/ 1200150 h 1285875"/>
              <a:gd name="connsiteX25" fmla="*/ 1738313 w 1776413"/>
              <a:gd name="connsiteY25" fmla="*/ 1219200 h 1285875"/>
              <a:gd name="connsiteX26" fmla="*/ 1776413 w 1776413"/>
              <a:gd name="connsiteY26" fmla="*/ 1254919 h 1285875"/>
              <a:gd name="connsiteX27" fmla="*/ 1776413 w 1776413"/>
              <a:gd name="connsiteY27" fmla="*/ 1269207 h 1285875"/>
              <a:gd name="connsiteX28" fmla="*/ 1766888 w 1776413"/>
              <a:gd name="connsiteY28" fmla="*/ 1283494 h 1285875"/>
              <a:gd name="connsiteX29" fmla="*/ 1604963 w 1776413"/>
              <a:gd name="connsiteY29" fmla="*/ 1285875 h 1285875"/>
              <a:gd name="connsiteX30" fmla="*/ 1416844 w 1776413"/>
              <a:gd name="connsiteY30" fmla="*/ 1281113 h 1285875"/>
              <a:gd name="connsiteX31" fmla="*/ 1288257 w 1776413"/>
              <a:gd name="connsiteY31" fmla="*/ 1273969 h 1285875"/>
              <a:gd name="connsiteX32" fmla="*/ 1204913 w 1776413"/>
              <a:gd name="connsiteY32" fmla="*/ 1266825 h 1285875"/>
              <a:gd name="connsiteX33" fmla="*/ 1107282 w 1776413"/>
              <a:gd name="connsiteY33" fmla="*/ 1247775 h 1285875"/>
              <a:gd name="connsiteX34" fmla="*/ 1073944 w 1776413"/>
              <a:gd name="connsiteY34" fmla="*/ 1238250 h 1285875"/>
              <a:gd name="connsiteX35" fmla="*/ 1023938 w 1776413"/>
              <a:gd name="connsiteY35" fmla="*/ 1226344 h 1285875"/>
              <a:gd name="connsiteX36" fmla="*/ 983457 w 1776413"/>
              <a:gd name="connsiteY36" fmla="*/ 1209675 h 1285875"/>
              <a:gd name="connsiteX37" fmla="*/ 954882 w 1776413"/>
              <a:gd name="connsiteY37" fmla="*/ 1185863 h 1285875"/>
              <a:gd name="connsiteX38" fmla="*/ 916782 w 1776413"/>
              <a:gd name="connsiteY38" fmla="*/ 1150144 h 1285875"/>
              <a:gd name="connsiteX39" fmla="*/ 823913 w 1776413"/>
              <a:gd name="connsiteY39" fmla="*/ 1007269 h 1285875"/>
              <a:gd name="connsiteX40" fmla="*/ 657225 w 1776413"/>
              <a:gd name="connsiteY40" fmla="*/ 754857 h 1285875"/>
              <a:gd name="connsiteX41" fmla="*/ 495300 w 1776413"/>
              <a:gd name="connsiteY41" fmla="*/ 511969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76413" h="1285875">
                <a:moveTo>
                  <a:pt x="495300" y="511969"/>
                </a:moveTo>
                <a:lnTo>
                  <a:pt x="247650" y="157163"/>
                </a:lnTo>
                <a:lnTo>
                  <a:pt x="233363" y="145257"/>
                </a:lnTo>
                <a:lnTo>
                  <a:pt x="195263" y="126207"/>
                </a:lnTo>
                <a:lnTo>
                  <a:pt x="80963" y="90488"/>
                </a:lnTo>
                <a:lnTo>
                  <a:pt x="19050" y="78582"/>
                </a:lnTo>
                <a:lnTo>
                  <a:pt x="2382" y="69057"/>
                </a:lnTo>
                <a:lnTo>
                  <a:pt x="0" y="57150"/>
                </a:lnTo>
                <a:lnTo>
                  <a:pt x="4763" y="35719"/>
                </a:lnTo>
                <a:lnTo>
                  <a:pt x="23813" y="26194"/>
                </a:lnTo>
                <a:lnTo>
                  <a:pt x="114300" y="7144"/>
                </a:lnTo>
                <a:lnTo>
                  <a:pt x="188119" y="0"/>
                </a:lnTo>
                <a:lnTo>
                  <a:pt x="240507" y="4763"/>
                </a:lnTo>
                <a:lnTo>
                  <a:pt x="278607" y="16669"/>
                </a:lnTo>
                <a:lnTo>
                  <a:pt x="347663" y="52388"/>
                </a:lnTo>
                <a:lnTo>
                  <a:pt x="457200" y="176213"/>
                </a:lnTo>
                <a:lnTo>
                  <a:pt x="576263" y="309563"/>
                </a:lnTo>
                <a:lnTo>
                  <a:pt x="735807" y="478632"/>
                </a:lnTo>
                <a:lnTo>
                  <a:pt x="890588" y="631032"/>
                </a:lnTo>
                <a:lnTo>
                  <a:pt x="1073944" y="795338"/>
                </a:lnTo>
                <a:lnTo>
                  <a:pt x="1195388" y="892969"/>
                </a:lnTo>
                <a:lnTo>
                  <a:pt x="1278732" y="957263"/>
                </a:lnTo>
                <a:lnTo>
                  <a:pt x="1457325" y="1071563"/>
                </a:lnTo>
                <a:lnTo>
                  <a:pt x="1616869" y="1157288"/>
                </a:lnTo>
                <a:lnTo>
                  <a:pt x="1707357" y="1200150"/>
                </a:lnTo>
                <a:lnTo>
                  <a:pt x="1738313" y="1219200"/>
                </a:lnTo>
                <a:lnTo>
                  <a:pt x="1776413" y="1254919"/>
                </a:lnTo>
                <a:lnTo>
                  <a:pt x="1776413" y="1269207"/>
                </a:lnTo>
                <a:lnTo>
                  <a:pt x="1766888" y="1283494"/>
                </a:lnTo>
                <a:lnTo>
                  <a:pt x="1604963" y="1285875"/>
                </a:lnTo>
                <a:lnTo>
                  <a:pt x="1416844" y="1281113"/>
                </a:lnTo>
                <a:lnTo>
                  <a:pt x="1288257" y="1273969"/>
                </a:lnTo>
                <a:lnTo>
                  <a:pt x="1204913" y="1266825"/>
                </a:lnTo>
                <a:lnTo>
                  <a:pt x="1107282" y="1247775"/>
                </a:lnTo>
                <a:lnTo>
                  <a:pt x="1073944" y="1238250"/>
                </a:lnTo>
                <a:lnTo>
                  <a:pt x="1023938" y="1226344"/>
                </a:lnTo>
                <a:lnTo>
                  <a:pt x="983457" y="1209675"/>
                </a:lnTo>
                <a:lnTo>
                  <a:pt x="954882" y="1185863"/>
                </a:lnTo>
                <a:lnTo>
                  <a:pt x="916782" y="1150144"/>
                </a:lnTo>
                <a:lnTo>
                  <a:pt x="823913" y="1007269"/>
                </a:lnTo>
                <a:lnTo>
                  <a:pt x="657225" y="754857"/>
                </a:lnTo>
                <a:lnTo>
                  <a:pt x="495300" y="511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A5B8E24-F1B2-F84D-89FA-F5BA654CD82D}"/>
              </a:ext>
            </a:extLst>
          </p:cNvPr>
          <p:cNvSpPr/>
          <p:nvPr/>
        </p:nvSpPr>
        <p:spPr>
          <a:xfrm rot="16200000">
            <a:off x="1762919" y="3469481"/>
            <a:ext cx="4286250" cy="541338"/>
          </a:xfrm>
          <a:custGeom>
            <a:avLst/>
            <a:gdLst>
              <a:gd name="connsiteX0" fmla="*/ 1511055 w 4286029"/>
              <a:gd name="connsiteY0" fmla="*/ 391885 h 540166"/>
              <a:gd name="connsiteX1" fmla="*/ 914400 w 4286029"/>
              <a:gd name="connsiteY1" fmla="*/ 395416 h 540166"/>
              <a:gd name="connsiteX2" fmla="*/ 656673 w 4286029"/>
              <a:gd name="connsiteY2" fmla="*/ 395416 h 540166"/>
              <a:gd name="connsiteX3" fmla="*/ 466026 w 4286029"/>
              <a:gd name="connsiteY3" fmla="*/ 398946 h 540166"/>
              <a:gd name="connsiteX4" fmla="*/ 335398 w 4286029"/>
              <a:gd name="connsiteY4" fmla="*/ 395416 h 540166"/>
              <a:gd name="connsiteX5" fmla="*/ 247135 w 4286029"/>
              <a:gd name="connsiteY5" fmla="*/ 388355 h 540166"/>
              <a:gd name="connsiteX6" fmla="*/ 180055 w 4286029"/>
              <a:gd name="connsiteY6" fmla="*/ 377763 h 540166"/>
              <a:gd name="connsiteX7" fmla="*/ 105915 w 4286029"/>
              <a:gd name="connsiteY7" fmla="*/ 360111 h 540166"/>
              <a:gd name="connsiteX8" fmla="*/ 60018 w 4286029"/>
              <a:gd name="connsiteY8" fmla="*/ 342458 h 540166"/>
              <a:gd name="connsiteX9" fmla="*/ 31774 w 4286029"/>
              <a:gd name="connsiteY9" fmla="*/ 324806 h 540166"/>
              <a:gd name="connsiteX10" fmla="*/ 10591 w 4286029"/>
              <a:gd name="connsiteY10" fmla="*/ 296562 h 540166"/>
              <a:gd name="connsiteX11" fmla="*/ 0 w 4286029"/>
              <a:gd name="connsiteY11" fmla="*/ 257726 h 540166"/>
              <a:gd name="connsiteX12" fmla="*/ 0 w 4286029"/>
              <a:gd name="connsiteY12" fmla="*/ 222421 h 540166"/>
              <a:gd name="connsiteX13" fmla="*/ 21183 w 4286029"/>
              <a:gd name="connsiteY13" fmla="*/ 187116 h 540166"/>
              <a:gd name="connsiteX14" fmla="*/ 56488 w 4286029"/>
              <a:gd name="connsiteY14" fmla="*/ 158872 h 540166"/>
              <a:gd name="connsiteX15" fmla="*/ 112976 w 4286029"/>
              <a:gd name="connsiteY15" fmla="*/ 134159 h 540166"/>
              <a:gd name="connsiteX16" fmla="*/ 201238 w 4286029"/>
              <a:gd name="connsiteY16" fmla="*/ 116506 h 540166"/>
              <a:gd name="connsiteX17" fmla="*/ 430721 w 4286029"/>
              <a:gd name="connsiteY17" fmla="*/ 81201 h 540166"/>
              <a:gd name="connsiteX18" fmla="*/ 526045 w 4286029"/>
              <a:gd name="connsiteY18" fmla="*/ 102384 h 540166"/>
              <a:gd name="connsiteX19" fmla="*/ 709631 w 4286029"/>
              <a:gd name="connsiteY19" fmla="*/ 130628 h 540166"/>
              <a:gd name="connsiteX20" fmla="*/ 808485 w 4286029"/>
              <a:gd name="connsiteY20" fmla="*/ 141220 h 540166"/>
              <a:gd name="connsiteX21" fmla="*/ 995601 w 4286029"/>
              <a:gd name="connsiteY21" fmla="*/ 155342 h 540166"/>
              <a:gd name="connsiteX22" fmla="*/ 1507524 w 4286029"/>
              <a:gd name="connsiteY22" fmla="*/ 176525 h 540166"/>
              <a:gd name="connsiteX23" fmla="*/ 1998264 w 4286029"/>
              <a:gd name="connsiteY23" fmla="*/ 197708 h 540166"/>
              <a:gd name="connsiteX24" fmla="*/ 2485473 w 4286029"/>
              <a:gd name="connsiteY24" fmla="*/ 211830 h 540166"/>
              <a:gd name="connsiteX25" fmla="*/ 3099781 w 4286029"/>
              <a:gd name="connsiteY25" fmla="*/ 218891 h 540166"/>
              <a:gd name="connsiteX26" fmla="*/ 3611703 w 4286029"/>
              <a:gd name="connsiteY26" fmla="*/ 218891 h 540166"/>
              <a:gd name="connsiteX27" fmla="*/ 3876491 w 4286029"/>
              <a:gd name="connsiteY27" fmla="*/ 215360 h 540166"/>
              <a:gd name="connsiteX28" fmla="*/ 3957693 w 4286029"/>
              <a:gd name="connsiteY28" fmla="*/ 208299 h 540166"/>
              <a:gd name="connsiteX29" fmla="*/ 4024772 w 4286029"/>
              <a:gd name="connsiteY29" fmla="*/ 194177 h 540166"/>
              <a:gd name="connsiteX30" fmla="*/ 4077730 w 4286029"/>
              <a:gd name="connsiteY30" fmla="*/ 169464 h 540166"/>
              <a:gd name="connsiteX31" fmla="*/ 4134218 w 4286029"/>
              <a:gd name="connsiteY31" fmla="*/ 130628 h 540166"/>
              <a:gd name="connsiteX32" fmla="*/ 4194236 w 4286029"/>
              <a:gd name="connsiteY32" fmla="*/ 77671 h 540166"/>
              <a:gd name="connsiteX33" fmla="*/ 4236602 w 4286029"/>
              <a:gd name="connsiteY33" fmla="*/ 24713 h 540166"/>
              <a:gd name="connsiteX34" fmla="*/ 4250724 w 4286029"/>
              <a:gd name="connsiteY34" fmla="*/ 3530 h 540166"/>
              <a:gd name="connsiteX35" fmla="*/ 4268377 w 4286029"/>
              <a:gd name="connsiteY35" fmla="*/ 0 h 540166"/>
              <a:gd name="connsiteX36" fmla="*/ 4286029 w 4286029"/>
              <a:gd name="connsiteY36" fmla="*/ 14122 h 540166"/>
              <a:gd name="connsiteX37" fmla="*/ 4286029 w 4286029"/>
              <a:gd name="connsiteY37" fmla="*/ 77671 h 540166"/>
              <a:gd name="connsiteX38" fmla="*/ 4271907 w 4286029"/>
              <a:gd name="connsiteY38" fmla="*/ 165933 h 540166"/>
              <a:gd name="connsiteX39" fmla="*/ 4247194 w 4286029"/>
              <a:gd name="connsiteY39" fmla="*/ 236543 h 540166"/>
              <a:gd name="connsiteX40" fmla="*/ 4201297 w 4286029"/>
              <a:gd name="connsiteY40" fmla="*/ 328336 h 540166"/>
              <a:gd name="connsiteX41" fmla="*/ 4134218 w 4286029"/>
              <a:gd name="connsiteY41" fmla="*/ 420129 h 540166"/>
              <a:gd name="connsiteX42" fmla="*/ 4056547 w 4286029"/>
              <a:gd name="connsiteY42" fmla="*/ 511922 h 540166"/>
              <a:gd name="connsiteX43" fmla="*/ 4021242 w 4286029"/>
              <a:gd name="connsiteY43" fmla="*/ 536636 h 540166"/>
              <a:gd name="connsiteX44" fmla="*/ 3996528 w 4286029"/>
              <a:gd name="connsiteY44" fmla="*/ 540166 h 540166"/>
              <a:gd name="connsiteX45" fmla="*/ 3968284 w 4286029"/>
              <a:gd name="connsiteY45" fmla="*/ 533105 h 540166"/>
              <a:gd name="connsiteX46" fmla="*/ 3936509 w 4286029"/>
              <a:gd name="connsiteY46" fmla="*/ 515453 h 540166"/>
              <a:gd name="connsiteX47" fmla="*/ 3904735 w 4286029"/>
              <a:gd name="connsiteY47" fmla="*/ 487209 h 540166"/>
              <a:gd name="connsiteX48" fmla="*/ 3834125 w 4286029"/>
              <a:gd name="connsiteY48" fmla="*/ 466026 h 540166"/>
              <a:gd name="connsiteX49" fmla="*/ 3562276 w 4286029"/>
              <a:gd name="connsiteY49" fmla="*/ 455434 h 540166"/>
              <a:gd name="connsiteX50" fmla="*/ 3145677 w 4286029"/>
              <a:gd name="connsiteY50" fmla="*/ 441312 h 540166"/>
              <a:gd name="connsiteX51" fmla="*/ 2958560 w 4286029"/>
              <a:gd name="connsiteY51" fmla="*/ 441312 h 540166"/>
              <a:gd name="connsiteX52" fmla="*/ 2510187 w 4286029"/>
              <a:gd name="connsiteY52" fmla="*/ 416599 h 540166"/>
              <a:gd name="connsiteX53" fmla="*/ 2146545 w 4286029"/>
              <a:gd name="connsiteY53" fmla="*/ 398946 h 540166"/>
              <a:gd name="connsiteX54" fmla="*/ 1511055 w 4286029"/>
              <a:gd name="connsiteY54" fmla="*/ 391885 h 540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86029" h="540166">
                <a:moveTo>
                  <a:pt x="1511055" y="391885"/>
                </a:moveTo>
                <a:lnTo>
                  <a:pt x="914400" y="395416"/>
                </a:lnTo>
                <a:lnTo>
                  <a:pt x="656673" y="395416"/>
                </a:lnTo>
                <a:lnTo>
                  <a:pt x="466026" y="398946"/>
                </a:lnTo>
                <a:lnTo>
                  <a:pt x="335398" y="395416"/>
                </a:lnTo>
                <a:lnTo>
                  <a:pt x="247135" y="388355"/>
                </a:lnTo>
                <a:lnTo>
                  <a:pt x="180055" y="377763"/>
                </a:lnTo>
                <a:lnTo>
                  <a:pt x="105915" y="360111"/>
                </a:lnTo>
                <a:lnTo>
                  <a:pt x="60018" y="342458"/>
                </a:lnTo>
                <a:lnTo>
                  <a:pt x="31774" y="324806"/>
                </a:lnTo>
                <a:lnTo>
                  <a:pt x="10591" y="296562"/>
                </a:lnTo>
                <a:lnTo>
                  <a:pt x="0" y="257726"/>
                </a:lnTo>
                <a:lnTo>
                  <a:pt x="0" y="222421"/>
                </a:lnTo>
                <a:lnTo>
                  <a:pt x="21183" y="187116"/>
                </a:lnTo>
                <a:lnTo>
                  <a:pt x="56488" y="158872"/>
                </a:lnTo>
                <a:lnTo>
                  <a:pt x="112976" y="134159"/>
                </a:lnTo>
                <a:lnTo>
                  <a:pt x="201238" y="116506"/>
                </a:lnTo>
                <a:lnTo>
                  <a:pt x="430721" y="81201"/>
                </a:lnTo>
                <a:lnTo>
                  <a:pt x="526045" y="102384"/>
                </a:lnTo>
                <a:lnTo>
                  <a:pt x="709631" y="130628"/>
                </a:lnTo>
                <a:lnTo>
                  <a:pt x="808485" y="141220"/>
                </a:lnTo>
                <a:lnTo>
                  <a:pt x="995601" y="155342"/>
                </a:lnTo>
                <a:lnTo>
                  <a:pt x="1507524" y="176525"/>
                </a:lnTo>
                <a:lnTo>
                  <a:pt x="1998264" y="197708"/>
                </a:lnTo>
                <a:lnTo>
                  <a:pt x="2485473" y="211830"/>
                </a:lnTo>
                <a:lnTo>
                  <a:pt x="3099781" y="218891"/>
                </a:lnTo>
                <a:lnTo>
                  <a:pt x="3611703" y="218891"/>
                </a:lnTo>
                <a:lnTo>
                  <a:pt x="3876491" y="215360"/>
                </a:lnTo>
                <a:lnTo>
                  <a:pt x="3957693" y="208299"/>
                </a:lnTo>
                <a:lnTo>
                  <a:pt x="4024772" y="194177"/>
                </a:lnTo>
                <a:lnTo>
                  <a:pt x="4077730" y="169464"/>
                </a:lnTo>
                <a:lnTo>
                  <a:pt x="4134218" y="130628"/>
                </a:lnTo>
                <a:lnTo>
                  <a:pt x="4194236" y="77671"/>
                </a:lnTo>
                <a:lnTo>
                  <a:pt x="4236602" y="24713"/>
                </a:lnTo>
                <a:lnTo>
                  <a:pt x="4250724" y="3530"/>
                </a:lnTo>
                <a:lnTo>
                  <a:pt x="4268377" y="0"/>
                </a:lnTo>
                <a:lnTo>
                  <a:pt x="4286029" y="14122"/>
                </a:lnTo>
                <a:lnTo>
                  <a:pt x="4286029" y="77671"/>
                </a:lnTo>
                <a:lnTo>
                  <a:pt x="4271907" y="165933"/>
                </a:lnTo>
                <a:lnTo>
                  <a:pt x="4247194" y="236543"/>
                </a:lnTo>
                <a:lnTo>
                  <a:pt x="4201297" y="328336"/>
                </a:lnTo>
                <a:lnTo>
                  <a:pt x="4134218" y="420129"/>
                </a:lnTo>
                <a:lnTo>
                  <a:pt x="4056547" y="511922"/>
                </a:lnTo>
                <a:lnTo>
                  <a:pt x="4021242" y="536636"/>
                </a:lnTo>
                <a:lnTo>
                  <a:pt x="3996528" y="540166"/>
                </a:lnTo>
                <a:lnTo>
                  <a:pt x="3968284" y="533105"/>
                </a:lnTo>
                <a:lnTo>
                  <a:pt x="3936509" y="515453"/>
                </a:lnTo>
                <a:lnTo>
                  <a:pt x="3904735" y="487209"/>
                </a:lnTo>
                <a:lnTo>
                  <a:pt x="3834125" y="466026"/>
                </a:lnTo>
                <a:lnTo>
                  <a:pt x="3562276" y="455434"/>
                </a:lnTo>
                <a:lnTo>
                  <a:pt x="3145677" y="441312"/>
                </a:lnTo>
                <a:lnTo>
                  <a:pt x="2958560" y="441312"/>
                </a:lnTo>
                <a:lnTo>
                  <a:pt x="2510187" y="416599"/>
                </a:lnTo>
                <a:lnTo>
                  <a:pt x="2146545" y="398946"/>
                </a:lnTo>
                <a:lnTo>
                  <a:pt x="1511055" y="3918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ED4FA73-3E91-B845-9AC9-C650CA530237}"/>
              </a:ext>
            </a:extLst>
          </p:cNvPr>
          <p:cNvSpPr/>
          <p:nvPr/>
        </p:nvSpPr>
        <p:spPr>
          <a:xfrm rot="16200000">
            <a:off x="2320131" y="3205957"/>
            <a:ext cx="1889125" cy="1316038"/>
          </a:xfrm>
          <a:custGeom>
            <a:avLst/>
            <a:gdLst>
              <a:gd name="connsiteX0" fmla="*/ 871537 w 1888331"/>
              <a:gd name="connsiteY0" fmla="*/ 878681 h 1316831"/>
              <a:gd name="connsiteX1" fmla="*/ 585787 w 1888331"/>
              <a:gd name="connsiteY1" fmla="*/ 647700 h 1316831"/>
              <a:gd name="connsiteX2" fmla="*/ 395287 w 1888331"/>
              <a:gd name="connsiteY2" fmla="*/ 471487 h 1316831"/>
              <a:gd name="connsiteX3" fmla="*/ 197644 w 1888331"/>
              <a:gd name="connsiteY3" fmla="*/ 269081 h 1316831"/>
              <a:gd name="connsiteX4" fmla="*/ 52387 w 1888331"/>
              <a:gd name="connsiteY4" fmla="*/ 114300 h 1316831"/>
              <a:gd name="connsiteX5" fmla="*/ 11906 w 1888331"/>
              <a:gd name="connsiteY5" fmla="*/ 66675 h 1316831"/>
              <a:gd name="connsiteX6" fmla="*/ 2381 w 1888331"/>
              <a:gd name="connsiteY6" fmla="*/ 40481 h 1316831"/>
              <a:gd name="connsiteX7" fmla="*/ 0 w 1888331"/>
              <a:gd name="connsiteY7" fmla="*/ 23812 h 1316831"/>
              <a:gd name="connsiteX8" fmla="*/ 2381 w 1888331"/>
              <a:gd name="connsiteY8" fmla="*/ 9525 h 1316831"/>
              <a:gd name="connsiteX9" fmla="*/ 9525 w 1888331"/>
              <a:gd name="connsiteY9" fmla="*/ 0 h 1316831"/>
              <a:gd name="connsiteX10" fmla="*/ 23812 w 1888331"/>
              <a:gd name="connsiteY10" fmla="*/ 0 h 1316831"/>
              <a:gd name="connsiteX11" fmla="*/ 54769 w 1888331"/>
              <a:gd name="connsiteY11" fmla="*/ 7144 h 1316831"/>
              <a:gd name="connsiteX12" fmla="*/ 104775 w 1888331"/>
              <a:gd name="connsiteY12" fmla="*/ 52387 h 1316831"/>
              <a:gd name="connsiteX13" fmla="*/ 230981 w 1888331"/>
              <a:gd name="connsiteY13" fmla="*/ 169069 h 1316831"/>
              <a:gd name="connsiteX14" fmla="*/ 361950 w 1888331"/>
              <a:gd name="connsiteY14" fmla="*/ 276225 h 1316831"/>
              <a:gd name="connsiteX15" fmla="*/ 538162 w 1888331"/>
              <a:gd name="connsiteY15" fmla="*/ 414337 h 1316831"/>
              <a:gd name="connsiteX16" fmla="*/ 683419 w 1888331"/>
              <a:gd name="connsiteY16" fmla="*/ 516731 h 1316831"/>
              <a:gd name="connsiteX17" fmla="*/ 857250 w 1888331"/>
              <a:gd name="connsiteY17" fmla="*/ 631031 h 1316831"/>
              <a:gd name="connsiteX18" fmla="*/ 1028700 w 1888331"/>
              <a:gd name="connsiteY18" fmla="*/ 733425 h 1316831"/>
              <a:gd name="connsiteX19" fmla="*/ 1169194 w 1888331"/>
              <a:gd name="connsiteY19" fmla="*/ 814387 h 1316831"/>
              <a:gd name="connsiteX20" fmla="*/ 1400175 w 1888331"/>
              <a:gd name="connsiteY20" fmla="*/ 935831 h 1316831"/>
              <a:gd name="connsiteX21" fmla="*/ 1609725 w 1888331"/>
              <a:gd name="connsiteY21" fmla="*/ 1031081 h 1316831"/>
              <a:gd name="connsiteX22" fmla="*/ 1871662 w 1888331"/>
              <a:gd name="connsiteY22" fmla="*/ 1143000 h 1316831"/>
              <a:gd name="connsiteX23" fmla="*/ 1888331 w 1888331"/>
              <a:gd name="connsiteY23" fmla="*/ 1316831 h 1316831"/>
              <a:gd name="connsiteX24" fmla="*/ 1521619 w 1888331"/>
              <a:gd name="connsiteY24" fmla="*/ 1302544 h 1316831"/>
              <a:gd name="connsiteX25" fmla="*/ 1316831 w 1888331"/>
              <a:gd name="connsiteY25" fmla="*/ 1183481 h 1316831"/>
              <a:gd name="connsiteX26" fmla="*/ 1154906 w 1888331"/>
              <a:gd name="connsiteY26" fmla="*/ 1078706 h 1316831"/>
              <a:gd name="connsiteX27" fmla="*/ 1047750 w 1888331"/>
              <a:gd name="connsiteY27" fmla="*/ 1007269 h 1316831"/>
              <a:gd name="connsiteX28" fmla="*/ 871537 w 1888331"/>
              <a:gd name="connsiteY28" fmla="*/ 878681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88331" h="1316831">
                <a:moveTo>
                  <a:pt x="871537" y="878681"/>
                </a:moveTo>
                <a:lnTo>
                  <a:pt x="585787" y="647700"/>
                </a:lnTo>
                <a:lnTo>
                  <a:pt x="395287" y="471487"/>
                </a:lnTo>
                <a:lnTo>
                  <a:pt x="197644" y="269081"/>
                </a:lnTo>
                <a:lnTo>
                  <a:pt x="52387" y="114300"/>
                </a:lnTo>
                <a:lnTo>
                  <a:pt x="11906" y="66675"/>
                </a:lnTo>
                <a:lnTo>
                  <a:pt x="2381" y="40481"/>
                </a:lnTo>
                <a:lnTo>
                  <a:pt x="0" y="23812"/>
                </a:lnTo>
                <a:lnTo>
                  <a:pt x="2381" y="9525"/>
                </a:lnTo>
                <a:lnTo>
                  <a:pt x="9525" y="0"/>
                </a:lnTo>
                <a:lnTo>
                  <a:pt x="23812" y="0"/>
                </a:lnTo>
                <a:lnTo>
                  <a:pt x="54769" y="7144"/>
                </a:lnTo>
                <a:lnTo>
                  <a:pt x="104775" y="52387"/>
                </a:lnTo>
                <a:lnTo>
                  <a:pt x="230981" y="169069"/>
                </a:lnTo>
                <a:lnTo>
                  <a:pt x="361950" y="276225"/>
                </a:lnTo>
                <a:lnTo>
                  <a:pt x="538162" y="414337"/>
                </a:lnTo>
                <a:lnTo>
                  <a:pt x="683419" y="516731"/>
                </a:lnTo>
                <a:lnTo>
                  <a:pt x="857250" y="631031"/>
                </a:lnTo>
                <a:lnTo>
                  <a:pt x="1028700" y="733425"/>
                </a:lnTo>
                <a:lnTo>
                  <a:pt x="1169194" y="814387"/>
                </a:lnTo>
                <a:lnTo>
                  <a:pt x="1400175" y="935831"/>
                </a:lnTo>
                <a:lnTo>
                  <a:pt x="1609725" y="1031081"/>
                </a:lnTo>
                <a:lnTo>
                  <a:pt x="1871662" y="1143000"/>
                </a:lnTo>
                <a:lnTo>
                  <a:pt x="1888331" y="1316831"/>
                </a:lnTo>
                <a:lnTo>
                  <a:pt x="1521619" y="1302544"/>
                </a:lnTo>
                <a:lnTo>
                  <a:pt x="1316831" y="1183481"/>
                </a:lnTo>
                <a:lnTo>
                  <a:pt x="1154906" y="1078706"/>
                </a:lnTo>
                <a:lnTo>
                  <a:pt x="1047750" y="1007269"/>
                </a:lnTo>
                <a:lnTo>
                  <a:pt x="871537" y="878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68AF8B0-C962-ED4E-BA16-BB077C01BD9C}"/>
              </a:ext>
            </a:extLst>
          </p:cNvPr>
          <p:cNvSpPr/>
          <p:nvPr/>
        </p:nvSpPr>
        <p:spPr>
          <a:xfrm>
            <a:off x="3976688" y="3325813"/>
            <a:ext cx="655637" cy="684212"/>
          </a:xfrm>
          <a:custGeom>
            <a:avLst/>
            <a:gdLst>
              <a:gd name="connsiteX0" fmla="*/ 366712 w 654843"/>
              <a:gd name="connsiteY0" fmla="*/ 431007 h 683419"/>
              <a:gd name="connsiteX1" fmla="*/ 297656 w 654843"/>
              <a:gd name="connsiteY1" fmla="*/ 338138 h 683419"/>
              <a:gd name="connsiteX2" fmla="*/ 242887 w 654843"/>
              <a:gd name="connsiteY2" fmla="*/ 271463 h 683419"/>
              <a:gd name="connsiteX3" fmla="*/ 180975 w 654843"/>
              <a:gd name="connsiteY3" fmla="*/ 207169 h 683419"/>
              <a:gd name="connsiteX4" fmla="*/ 135731 w 654843"/>
              <a:gd name="connsiteY4" fmla="*/ 169069 h 683419"/>
              <a:gd name="connsiteX5" fmla="*/ 61912 w 654843"/>
              <a:gd name="connsiteY5" fmla="*/ 126207 h 683419"/>
              <a:gd name="connsiteX6" fmla="*/ 0 w 654843"/>
              <a:gd name="connsiteY6" fmla="*/ 100013 h 683419"/>
              <a:gd name="connsiteX7" fmla="*/ 0 w 654843"/>
              <a:gd name="connsiteY7" fmla="*/ 0 h 683419"/>
              <a:gd name="connsiteX8" fmla="*/ 88106 w 654843"/>
              <a:gd name="connsiteY8" fmla="*/ 21432 h 683419"/>
              <a:gd name="connsiteX9" fmla="*/ 185737 w 654843"/>
              <a:gd name="connsiteY9" fmla="*/ 57150 h 683419"/>
              <a:gd name="connsiteX10" fmla="*/ 295275 w 654843"/>
              <a:gd name="connsiteY10" fmla="*/ 107157 h 683419"/>
              <a:gd name="connsiteX11" fmla="*/ 426243 w 654843"/>
              <a:gd name="connsiteY11" fmla="*/ 169069 h 683419"/>
              <a:gd name="connsiteX12" fmla="*/ 504825 w 654843"/>
              <a:gd name="connsiteY12" fmla="*/ 209550 h 683419"/>
              <a:gd name="connsiteX13" fmla="*/ 557212 w 654843"/>
              <a:gd name="connsiteY13" fmla="*/ 242888 h 683419"/>
              <a:gd name="connsiteX14" fmla="*/ 581025 w 654843"/>
              <a:gd name="connsiteY14" fmla="*/ 261938 h 683419"/>
              <a:gd name="connsiteX15" fmla="*/ 600075 w 654843"/>
              <a:gd name="connsiteY15" fmla="*/ 280988 h 683419"/>
              <a:gd name="connsiteX16" fmla="*/ 621506 w 654843"/>
              <a:gd name="connsiteY16" fmla="*/ 323850 h 683419"/>
              <a:gd name="connsiteX17" fmla="*/ 640556 w 654843"/>
              <a:gd name="connsiteY17" fmla="*/ 381000 h 683419"/>
              <a:gd name="connsiteX18" fmla="*/ 652462 w 654843"/>
              <a:gd name="connsiteY18" fmla="*/ 452438 h 683419"/>
              <a:gd name="connsiteX19" fmla="*/ 654843 w 654843"/>
              <a:gd name="connsiteY19" fmla="*/ 514350 h 683419"/>
              <a:gd name="connsiteX20" fmla="*/ 654843 w 654843"/>
              <a:gd name="connsiteY20" fmla="*/ 569119 h 683419"/>
              <a:gd name="connsiteX21" fmla="*/ 650081 w 654843"/>
              <a:gd name="connsiteY21" fmla="*/ 614363 h 683419"/>
              <a:gd name="connsiteX22" fmla="*/ 640556 w 654843"/>
              <a:gd name="connsiteY22" fmla="*/ 650082 h 683419"/>
              <a:gd name="connsiteX23" fmla="*/ 628650 w 654843"/>
              <a:gd name="connsiteY23" fmla="*/ 671513 h 683419"/>
              <a:gd name="connsiteX24" fmla="*/ 607218 w 654843"/>
              <a:gd name="connsiteY24" fmla="*/ 683419 h 683419"/>
              <a:gd name="connsiteX25" fmla="*/ 576262 w 654843"/>
              <a:gd name="connsiteY25" fmla="*/ 683419 h 683419"/>
              <a:gd name="connsiteX26" fmla="*/ 545306 w 654843"/>
              <a:gd name="connsiteY26" fmla="*/ 671513 h 683419"/>
              <a:gd name="connsiteX27" fmla="*/ 516731 w 654843"/>
              <a:gd name="connsiteY27" fmla="*/ 645319 h 683419"/>
              <a:gd name="connsiteX28" fmla="*/ 476250 w 654843"/>
              <a:gd name="connsiteY28" fmla="*/ 602457 h 683419"/>
              <a:gd name="connsiteX29" fmla="*/ 442912 w 654843"/>
              <a:gd name="connsiteY29" fmla="*/ 552450 h 683419"/>
              <a:gd name="connsiteX30" fmla="*/ 366712 w 654843"/>
              <a:gd name="connsiteY30" fmla="*/ 431007 h 68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4843" h="683419">
                <a:moveTo>
                  <a:pt x="366712" y="431007"/>
                </a:moveTo>
                <a:lnTo>
                  <a:pt x="297656" y="338138"/>
                </a:lnTo>
                <a:lnTo>
                  <a:pt x="242887" y="271463"/>
                </a:lnTo>
                <a:lnTo>
                  <a:pt x="180975" y="207169"/>
                </a:lnTo>
                <a:lnTo>
                  <a:pt x="135731" y="169069"/>
                </a:lnTo>
                <a:lnTo>
                  <a:pt x="61912" y="126207"/>
                </a:lnTo>
                <a:lnTo>
                  <a:pt x="0" y="100013"/>
                </a:lnTo>
                <a:lnTo>
                  <a:pt x="0" y="0"/>
                </a:lnTo>
                <a:lnTo>
                  <a:pt x="88106" y="21432"/>
                </a:lnTo>
                <a:lnTo>
                  <a:pt x="185737" y="57150"/>
                </a:lnTo>
                <a:lnTo>
                  <a:pt x="295275" y="107157"/>
                </a:lnTo>
                <a:lnTo>
                  <a:pt x="426243" y="169069"/>
                </a:lnTo>
                <a:lnTo>
                  <a:pt x="504825" y="209550"/>
                </a:lnTo>
                <a:lnTo>
                  <a:pt x="557212" y="242888"/>
                </a:lnTo>
                <a:lnTo>
                  <a:pt x="581025" y="261938"/>
                </a:lnTo>
                <a:lnTo>
                  <a:pt x="600075" y="280988"/>
                </a:lnTo>
                <a:lnTo>
                  <a:pt x="621506" y="323850"/>
                </a:lnTo>
                <a:lnTo>
                  <a:pt x="640556" y="381000"/>
                </a:lnTo>
                <a:lnTo>
                  <a:pt x="652462" y="452438"/>
                </a:lnTo>
                <a:cubicBezTo>
                  <a:pt x="653256" y="473075"/>
                  <a:pt x="654049" y="493713"/>
                  <a:pt x="654843" y="514350"/>
                </a:cubicBezTo>
                <a:lnTo>
                  <a:pt x="654843" y="569119"/>
                </a:lnTo>
                <a:lnTo>
                  <a:pt x="650081" y="614363"/>
                </a:lnTo>
                <a:lnTo>
                  <a:pt x="640556" y="650082"/>
                </a:lnTo>
                <a:lnTo>
                  <a:pt x="628650" y="671513"/>
                </a:lnTo>
                <a:lnTo>
                  <a:pt x="607218" y="683419"/>
                </a:lnTo>
                <a:lnTo>
                  <a:pt x="576262" y="683419"/>
                </a:lnTo>
                <a:lnTo>
                  <a:pt x="545306" y="671513"/>
                </a:lnTo>
                <a:lnTo>
                  <a:pt x="516731" y="645319"/>
                </a:lnTo>
                <a:lnTo>
                  <a:pt x="476250" y="602457"/>
                </a:lnTo>
                <a:lnTo>
                  <a:pt x="442912" y="552450"/>
                </a:lnTo>
                <a:lnTo>
                  <a:pt x="366712" y="4310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B101E3B-204A-424B-AB0C-43C30CD24873}"/>
              </a:ext>
            </a:extLst>
          </p:cNvPr>
          <p:cNvSpPr/>
          <p:nvPr/>
        </p:nvSpPr>
        <p:spPr>
          <a:xfrm>
            <a:off x="4598988" y="3629025"/>
            <a:ext cx="1228725" cy="1552575"/>
          </a:xfrm>
          <a:custGeom>
            <a:avLst/>
            <a:gdLst>
              <a:gd name="connsiteX0" fmla="*/ 678656 w 1228725"/>
              <a:gd name="connsiteY0" fmla="*/ 1045369 h 1552575"/>
              <a:gd name="connsiteX1" fmla="*/ 454819 w 1228725"/>
              <a:gd name="connsiteY1" fmla="*/ 1312069 h 1552575"/>
              <a:gd name="connsiteX2" fmla="*/ 333375 w 1228725"/>
              <a:gd name="connsiteY2" fmla="*/ 1459706 h 1552575"/>
              <a:gd name="connsiteX3" fmla="*/ 252412 w 1228725"/>
              <a:gd name="connsiteY3" fmla="*/ 1552575 h 1552575"/>
              <a:gd name="connsiteX4" fmla="*/ 0 w 1228725"/>
              <a:gd name="connsiteY4" fmla="*/ 1540669 h 1552575"/>
              <a:gd name="connsiteX5" fmla="*/ 90487 w 1228725"/>
              <a:gd name="connsiteY5" fmla="*/ 1493044 h 1552575"/>
              <a:gd name="connsiteX6" fmla="*/ 161925 w 1228725"/>
              <a:gd name="connsiteY6" fmla="*/ 1440656 h 1552575"/>
              <a:gd name="connsiteX7" fmla="*/ 221456 w 1228725"/>
              <a:gd name="connsiteY7" fmla="*/ 1390650 h 1552575"/>
              <a:gd name="connsiteX8" fmla="*/ 297656 w 1228725"/>
              <a:gd name="connsiteY8" fmla="*/ 1307306 h 1552575"/>
              <a:gd name="connsiteX9" fmla="*/ 423862 w 1228725"/>
              <a:gd name="connsiteY9" fmla="*/ 1138238 h 1552575"/>
              <a:gd name="connsiteX10" fmla="*/ 600075 w 1228725"/>
              <a:gd name="connsiteY10" fmla="*/ 888206 h 1552575"/>
              <a:gd name="connsiteX11" fmla="*/ 716756 w 1228725"/>
              <a:gd name="connsiteY11" fmla="*/ 700088 h 1552575"/>
              <a:gd name="connsiteX12" fmla="*/ 790575 w 1228725"/>
              <a:gd name="connsiteY12" fmla="*/ 559594 h 1552575"/>
              <a:gd name="connsiteX13" fmla="*/ 831056 w 1228725"/>
              <a:gd name="connsiteY13" fmla="*/ 478631 h 1552575"/>
              <a:gd name="connsiteX14" fmla="*/ 854869 w 1228725"/>
              <a:gd name="connsiteY14" fmla="*/ 414338 h 1552575"/>
              <a:gd name="connsiteX15" fmla="*/ 881062 w 1228725"/>
              <a:gd name="connsiteY15" fmla="*/ 340519 h 1552575"/>
              <a:gd name="connsiteX16" fmla="*/ 890587 w 1228725"/>
              <a:gd name="connsiteY16" fmla="*/ 283369 h 1552575"/>
              <a:gd name="connsiteX17" fmla="*/ 890587 w 1228725"/>
              <a:gd name="connsiteY17" fmla="*/ 238125 h 1552575"/>
              <a:gd name="connsiteX18" fmla="*/ 885825 w 1228725"/>
              <a:gd name="connsiteY18" fmla="*/ 195263 h 1552575"/>
              <a:gd name="connsiteX19" fmla="*/ 873919 w 1228725"/>
              <a:gd name="connsiteY19" fmla="*/ 169069 h 1552575"/>
              <a:gd name="connsiteX20" fmla="*/ 814387 w 1228725"/>
              <a:gd name="connsiteY20" fmla="*/ 111919 h 1552575"/>
              <a:gd name="connsiteX21" fmla="*/ 764381 w 1228725"/>
              <a:gd name="connsiteY21" fmla="*/ 64294 h 1552575"/>
              <a:gd name="connsiteX22" fmla="*/ 750094 w 1228725"/>
              <a:gd name="connsiteY22" fmla="*/ 42863 h 1552575"/>
              <a:gd name="connsiteX23" fmla="*/ 747712 w 1228725"/>
              <a:gd name="connsiteY23" fmla="*/ 26194 h 1552575"/>
              <a:gd name="connsiteX24" fmla="*/ 750094 w 1228725"/>
              <a:gd name="connsiteY24" fmla="*/ 9525 h 1552575"/>
              <a:gd name="connsiteX25" fmla="*/ 773906 w 1228725"/>
              <a:gd name="connsiteY25" fmla="*/ 0 h 1552575"/>
              <a:gd name="connsiteX26" fmla="*/ 819150 w 1228725"/>
              <a:gd name="connsiteY26" fmla="*/ 2381 h 1552575"/>
              <a:gd name="connsiteX27" fmla="*/ 866775 w 1228725"/>
              <a:gd name="connsiteY27" fmla="*/ 11906 h 1552575"/>
              <a:gd name="connsiteX28" fmla="*/ 904875 w 1228725"/>
              <a:gd name="connsiteY28" fmla="*/ 26194 h 1552575"/>
              <a:gd name="connsiteX29" fmla="*/ 959644 w 1228725"/>
              <a:gd name="connsiteY29" fmla="*/ 54769 h 1552575"/>
              <a:gd name="connsiteX30" fmla="*/ 1004887 w 1228725"/>
              <a:gd name="connsiteY30" fmla="*/ 83344 h 1552575"/>
              <a:gd name="connsiteX31" fmla="*/ 1054894 w 1228725"/>
              <a:gd name="connsiteY31" fmla="*/ 126206 h 1552575"/>
              <a:gd name="connsiteX32" fmla="*/ 1097756 w 1228725"/>
              <a:gd name="connsiteY32" fmla="*/ 171450 h 1552575"/>
              <a:gd name="connsiteX33" fmla="*/ 1157287 w 1228725"/>
              <a:gd name="connsiteY33" fmla="*/ 250031 h 1552575"/>
              <a:gd name="connsiteX34" fmla="*/ 1195387 w 1228725"/>
              <a:gd name="connsiteY34" fmla="*/ 309563 h 1552575"/>
              <a:gd name="connsiteX35" fmla="*/ 1216819 w 1228725"/>
              <a:gd name="connsiteY35" fmla="*/ 359569 h 1552575"/>
              <a:gd name="connsiteX36" fmla="*/ 1226344 w 1228725"/>
              <a:gd name="connsiteY36" fmla="*/ 395288 h 1552575"/>
              <a:gd name="connsiteX37" fmla="*/ 1228725 w 1228725"/>
              <a:gd name="connsiteY37" fmla="*/ 421481 h 1552575"/>
              <a:gd name="connsiteX38" fmla="*/ 1223962 w 1228725"/>
              <a:gd name="connsiteY38" fmla="*/ 447675 h 1552575"/>
              <a:gd name="connsiteX39" fmla="*/ 1207294 w 1228725"/>
              <a:gd name="connsiteY39" fmla="*/ 464344 h 1552575"/>
              <a:gd name="connsiteX40" fmla="*/ 1171575 w 1228725"/>
              <a:gd name="connsiteY40" fmla="*/ 478631 h 1552575"/>
              <a:gd name="connsiteX41" fmla="*/ 1140619 w 1228725"/>
              <a:gd name="connsiteY41" fmla="*/ 500063 h 1552575"/>
              <a:gd name="connsiteX42" fmla="*/ 1097756 w 1228725"/>
              <a:gd name="connsiteY42" fmla="*/ 547688 h 1552575"/>
              <a:gd name="connsiteX43" fmla="*/ 897731 w 1228725"/>
              <a:gd name="connsiteY43" fmla="*/ 783431 h 1552575"/>
              <a:gd name="connsiteX44" fmla="*/ 678656 w 1228725"/>
              <a:gd name="connsiteY44" fmla="*/ 1045369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28725" h="1552575">
                <a:moveTo>
                  <a:pt x="678656" y="1045369"/>
                </a:moveTo>
                <a:lnTo>
                  <a:pt x="454819" y="1312069"/>
                </a:lnTo>
                <a:lnTo>
                  <a:pt x="333375" y="1459706"/>
                </a:lnTo>
                <a:lnTo>
                  <a:pt x="252412" y="1552575"/>
                </a:lnTo>
                <a:lnTo>
                  <a:pt x="0" y="1540669"/>
                </a:lnTo>
                <a:lnTo>
                  <a:pt x="90487" y="1493044"/>
                </a:lnTo>
                <a:lnTo>
                  <a:pt x="161925" y="1440656"/>
                </a:lnTo>
                <a:lnTo>
                  <a:pt x="221456" y="1390650"/>
                </a:lnTo>
                <a:lnTo>
                  <a:pt x="297656" y="1307306"/>
                </a:lnTo>
                <a:lnTo>
                  <a:pt x="423862" y="1138238"/>
                </a:lnTo>
                <a:lnTo>
                  <a:pt x="600075" y="888206"/>
                </a:lnTo>
                <a:lnTo>
                  <a:pt x="716756" y="700088"/>
                </a:lnTo>
                <a:lnTo>
                  <a:pt x="790575" y="559594"/>
                </a:lnTo>
                <a:lnTo>
                  <a:pt x="831056" y="478631"/>
                </a:lnTo>
                <a:lnTo>
                  <a:pt x="854869" y="414338"/>
                </a:lnTo>
                <a:lnTo>
                  <a:pt x="881062" y="340519"/>
                </a:lnTo>
                <a:lnTo>
                  <a:pt x="890587" y="283369"/>
                </a:lnTo>
                <a:lnTo>
                  <a:pt x="890587" y="238125"/>
                </a:lnTo>
                <a:lnTo>
                  <a:pt x="885825" y="195263"/>
                </a:lnTo>
                <a:lnTo>
                  <a:pt x="873919" y="169069"/>
                </a:lnTo>
                <a:lnTo>
                  <a:pt x="814387" y="111919"/>
                </a:lnTo>
                <a:lnTo>
                  <a:pt x="764381" y="64294"/>
                </a:lnTo>
                <a:lnTo>
                  <a:pt x="750094" y="42863"/>
                </a:lnTo>
                <a:lnTo>
                  <a:pt x="747712" y="26194"/>
                </a:lnTo>
                <a:lnTo>
                  <a:pt x="750094" y="9525"/>
                </a:lnTo>
                <a:lnTo>
                  <a:pt x="773906" y="0"/>
                </a:lnTo>
                <a:lnTo>
                  <a:pt x="819150" y="2381"/>
                </a:lnTo>
                <a:lnTo>
                  <a:pt x="866775" y="11906"/>
                </a:lnTo>
                <a:lnTo>
                  <a:pt x="904875" y="26194"/>
                </a:lnTo>
                <a:lnTo>
                  <a:pt x="959644" y="54769"/>
                </a:lnTo>
                <a:lnTo>
                  <a:pt x="1004887" y="83344"/>
                </a:lnTo>
                <a:lnTo>
                  <a:pt x="1054894" y="126206"/>
                </a:lnTo>
                <a:lnTo>
                  <a:pt x="1097756" y="171450"/>
                </a:lnTo>
                <a:lnTo>
                  <a:pt x="1157287" y="250031"/>
                </a:lnTo>
                <a:lnTo>
                  <a:pt x="1195387" y="309563"/>
                </a:lnTo>
                <a:lnTo>
                  <a:pt x="1216819" y="359569"/>
                </a:lnTo>
                <a:lnTo>
                  <a:pt x="1226344" y="395288"/>
                </a:lnTo>
                <a:lnTo>
                  <a:pt x="1228725" y="421481"/>
                </a:lnTo>
                <a:lnTo>
                  <a:pt x="1223962" y="447675"/>
                </a:lnTo>
                <a:lnTo>
                  <a:pt x="1207294" y="464344"/>
                </a:lnTo>
                <a:lnTo>
                  <a:pt x="1171575" y="478631"/>
                </a:lnTo>
                <a:lnTo>
                  <a:pt x="1140619" y="500063"/>
                </a:lnTo>
                <a:lnTo>
                  <a:pt x="1097756" y="547688"/>
                </a:lnTo>
                <a:lnTo>
                  <a:pt x="897731" y="783431"/>
                </a:lnTo>
                <a:lnTo>
                  <a:pt x="678656" y="1045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7E33D4E-5FC2-3D4D-88AD-10ECF4EF2F60}"/>
              </a:ext>
            </a:extLst>
          </p:cNvPr>
          <p:cNvSpPr/>
          <p:nvPr/>
        </p:nvSpPr>
        <p:spPr>
          <a:xfrm>
            <a:off x="4498975" y="4814888"/>
            <a:ext cx="2114550" cy="742950"/>
          </a:xfrm>
          <a:custGeom>
            <a:avLst/>
            <a:gdLst>
              <a:gd name="connsiteX0" fmla="*/ 1304925 w 2114550"/>
              <a:gd name="connsiteY0" fmla="*/ 314325 h 742950"/>
              <a:gd name="connsiteX1" fmla="*/ 840582 w 2114550"/>
              <a:gd name="connsiteY1" fmla="*/ 447675 h 742950"/>
              <a:gd name="connsiteX2" fmla="*/ 633413 w 2114550"/>
              <a:gd name="connsiteY2" fmla="*/ 514350 h 742950"/>
              <a:gd name="connsiteX3" fmla="*/ 485775 w 2114550"/>
              <a:gd name="connsiteY3" fmla="*/ 561975 h 742950"/>
              <a:gd name="connsiteX4" fmla="*/ 314325 w 2114550"/>
              <a:gd name="connsiteY4" fmla="*/ 628650 h 742950"/>
              <a:gd name="connsiteX5" fmla="*/ 185738 w 2114550"/>
              <a:gd name="connsiteY5" fmla="*/ 685800 h 742950"/>
              <a:gd name="connsiteX6" fmla="*/ 161925 w 2114550"/>
              <a:gd name="connsiteY6" fmla="*/ 707231 h 742950"/>
              <a:gd name="connsiteX7" fmla="*/ 135732 w 2114550"/>
              <a:gd name="connsiteY7" fmla="*/ 726281 h 742950"/>
              <a:gd name="connsiteX8" fmla="*/ 109538 w 2114550"/>
              <a:gd name="connsiteY8" fmla="*/ 738187 h 742950"/>
              <a:gd name="connsiteX9" fmla="*/ 83344 w 2114550"/>
              <a:gd name="connsiteY9" fmla="*/ 742950 h 742950"/>
              <a:gd name="connsiteX10" fmla="*/ 57150 w 2114550"/>
              <a:gd name="connsiteY10" fmla="*/ 742950 h 742950"/>
              <a:gd name="connsiteX11" fmla="*/ 40482 w 2114550"/>
              <a:gd name="connsiteY11" fmla="*/ 733425 h 742950"/>
              <a:gd name="connsiteX12" fmla="*/ 30957 w 2114550"/>
              <a:gd name="connsiteY12" fmla="*/ 714375 h 742950"/>
              <a:gd name="connsiteX13" fmla="*/ 16669 w 2114550"/>
              <a:gd name="connsiteY13" fmla="*/ 659606 h 742950"/>
              <a:gd name="connsiteX14" fmla="*/ 4763 w 2114550"/>
              <a:gd name="connsiteY14" fmla="*/ 557212 h 742950"/>
              <a:gd name="connsiteX15" fmla="*/ 0 w 2114550"/>
              <a:gd name="connsiteY15" fmla="*/ 445293 h 742950"/>
              <a:gd name="connsiteX16" fmla="*/ 0 w 2114550"/>
              <a:gd name="connsiteY16" fmla="*/ 381000 h 742950"/>
              <a:gd name="connsiteX17" fmla="*/ 9525 w 2114550"/>
              <a:gd name="connsiteY17" fmla="*/ 373856 h 742950"/>
              <a:gd name="connsiteX18" fmla="*/ 59532 w 2114550"/>
              <a:gd name="connsiteY18" fmla="*/ 359568 h 742950"/>
              <a:gd name="connsiteX19" fmla="*/ 252413 w 2114550"/>
              <a:gd name="connsiteY19" fmla="*/ 302418 h 742950"/>
              <a:gd name="connsiteX20" fmla="*/ 371475 w 2114550"/>
              <a:gd name="connsiteY20" fmla="*/ 335756 h 742950"/>
              <a:gd name="connsiteX21" fmla="*/ 778669 w 2114550"/>
              <a:gd name="connsiteY21" fmla="*/ 261937 h 742950"/>
              <a:gd name="connsiteX22" fmla="*/ 1223963 w 2114550"/>
              <a:gd name="connsiteY22" fmla="*/ 173831 h 742950"/>
              <a:gd name="connsiteX23" fmla="*/ 1709738 w 2114550"/>
              <a:gd name="connsiteY23" fmla="*/ 69056 h 742950"/>
              <a:gd name="connsiteX24" fmla="*/ 2014538 w 2114550"/>
              <a:gd name="connsiteY24" fmla="*/ 0 h 742950"/>
              <a:gd name="connsiteX25" fmla="*/ 2114550 w 2114550"/>
              <a:gd name="connsiteY25" fmla="*/ 107156 h 742950"/>
              <a:gd name="connsiteX26" fmla="*/ 1838325 w 2114550"/>
              <a:gd name="connsiteY26" fmla="*/ 180975 h 742950"/>
              <a:gd name="connsiteX27" fmla="*/ 1304925 w 2114550"/>
              <a:gd name="connsiteY27" fmla="*/ 314325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14550" h="742950">
                <a:moveTo>
                  <a:pt x="1304925" y="314325"/>
                </a:moveTo>
                <a:lnTo>
                  <a:pt x="840582" y="447675"/>
                </a:lnTo>
                <a:lnTo>
                  <a:pt x="633413" y="514350"/>
                </a:lnTo>
                <a:lnTo>
                  <a:pt x="485775" y="561975"/>
                </a:lnTo>
                <a:lnTo>
                  <a:pt x="314325" y="628650"/>
                </a:lnTo>
                <a:lnTo>
                  <a:pt x="185738" y="685800"/>
                </a:lnTo>
                <a:lnTo>
                  <a:pt x="161925" y="707231"/>
                </a:lnTo>
                <a:lnTo>
                  <a:pt x="135732" y="726281"/>
                </a:lnTo>
                <a:lnTo>
                  <a:pt x="109538" y="738187"/>
                </a:lnTo>
                <a:lnTo>
                  <a:pt x="83344" y="742950"/>
                </a:lnTo>
                <a:lnTo>
                  <a:pt x="57150" y="742950"/>
                </a:lnTo>
                <a:lnTo>
                  <a:pt x="40482" y="733425"/>
                </a:lnTo>
                <a:lnTo>
                  <a:pt x="30957" y="714375"/>
                </a:lnTo>
                <a:lnTo>
                  <a:pt x="16669" y="659606"/>
                </a:lnTo>
                <a:lnTo>
                  <a:pt x="4763" y="557212"/>
                </a:lnTo>
                <a:lnTo>
                  <a:pt x="0" y="445293"/>
                </a:lnTo>
                <a:lnTo>
                  <a:pt x="0" y="381000"/>
                </a:lnTo>
                <a:lnTo>
                  <a:pt x="9525" y="373856"/>
                </a:lnTo>
                <a:lnTo>
                  <a:pt x="59532" y="359568"/>
                </a:lnTo>
                <a:lnTo>
                  <a:pt x="252413" y="302418"/>
                </a:lnTo>
                <a:lnTo>
                  <a:pt x="371475" y="335756"/>
                </a:lnTo>
                <a:lnTo>
                  <a:pt x="778669" y="261937"/>
                </a:lnTo>
                <a:lnTo>
                  <a:pt x="1223963" y="173831"/>
                </a:lnTo>
                <a:lnTo>
                  <a:pt x="1709738" y="69056"/>
                </a:lnTo>
                <a:lnTo>
                  <a:pt x="2014538" y="0"/>
                </a:lnTo>
                <a:lnTo>
                  <a:pt x="2114550" y="107156"/>
                </a:lnTo>
                <a:lnTo>
                  <a:pt x="1838325" y="180975"/>
                </a:lnTo>
                <a:lnTo>
                  <a:pt x="1304925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B9F06EB-AA91-9249-AB80-19AAA0088C15}"/>
              </a:ext>
            </a:extLst>
          </p:cNvPr>
          <p:cNvSpPr/>
          <p:nvPr/>
        </p:nvSpPr>
        <p:spPr>
          <a:xfrm>
            <a:off x="6046788" y="4335463"/>
            <a:ext cx="1000125" cy="1238250"/>
          </a:xfrm>
          <a:custGeom>
            <a:avLst/>
            <a:gdLst>
              <a:gd name="connsiteX0" fmla="*/ 659606 w 1000125"/>
              <a:gd name="connsiteY0" fmla="*/ 888207 h 1238250"/>
              <a:gd name="connsiteX1" fmla="*/ 473869 w 1000125"/>
              <a:gd name="connsiteY1" fmla="*/ 600075 h 1238250"/>
              <a:gd name="connsiteX2" fmla="*/ 342900 w 1000125"/>
              <a:gd name="connsiteY2" fmla="*/ 433388 h 1238250"/>
              <a:gd name="connsiteX3" fmla="*/ 242887 w 1000125"/>
              <a:gd name="connsiteY3" fmla="*/ 314325 h 1238250"/>
              <a:gd name="connsiteX4" fmla="*/ 85725 w 1000125"/>
              <a:gd name="connsiteY4" fmla="*/ 133350 h 1238250"/>
              <a:gd name="connsiteX5" fmla="*/ 28575 w 1000125"/>
              <a:gd name="connsiteY5" fmla="*/ 73819 h 1238250"/>
              <a:gd name="connsiteX6" fmla="*/ 14287 w 1000125"/>
              <a:gd name="connsiteY6" fmla="*/ 54769 h 1238250"/>
              <a:gd name="connsiteX7" fmla="*/ 2381 w 1000125"/>
              <a:gd name="connsiteY7" fmla="*/ 30957 h 1238250"/>
              <a:gd name="connsiteX8" fmla="*/ 0 w 1000125"/>
              <a:gd name="connsiteY8" fmla="*/ 14288 h 1238250"/>
              <a:gd name="connsiteX9" fmla="*/ 7144 w 1000125"/>
              <a:gd name="connsiteY9" fmla="*/ 2382 h 1238250"/>
              <a:gd name="connsiteX10" fmla="*/ 30956 w 1000125"/>
              <a:gd name="connsiteY10" fmla="*/ 0 h 1238250"/>
              <a:gd name="connsiteX11" fmla="*/ 50006 w 1000125"/>
              <a:gd name="connsiteY11" fmla="*/ 9525 h 1238250"/>
              <a:gd name="connsiteX12" fmla="*/ 157162 w 1000125"/>
              <a:gd name="connsiteY12" fmla="*/ 78582 h 1238250"/>
              <a:gd name="connsiteX13" fmla="*/ 323850 w 1000125"/>
              <a:gd name="connsiteY13" fmla="*/ 185738 h 1238250"/>
              <a:gd name="connsiteX14" fmla="*/ 542925 w 1000125"/>
              <a:gd name="connsiteY14" fmla="*/ 335757 h 1238250"/>
              <a:gd name="connsiteX15" fmla="*/ 628650 w 1000125"/>
              <a:gd name="connsiteY15" fmla="*/ 400050 h 1238250"/>
              <a:gd name="connsiteX16" fmla="*/ 695325 w 1000125"/>
              <a:gd name="connsiteY16" fmla="*/ 450057 h 1238250"/>
              <a:gd name="connsiteX17" fmla="*/ 762000 w 1000125"/>
              <a:gd name="connsiteY17" fmla="*/ 509588 h 1238250"/>
              <a:gd name="connsiteX18" fmla="*/ 802481 w 1000125"/>
              <a:gd name="connsiteY18" fmla="*/ 547688 h 1238250"/>
              <a:gd name="connsiteX19" fmla="*/ 840581 w 1000125"/>
              <a:gd name="connsiteY19" fmla="*/ 597694 h 1238250"/>
              <a:gd name="connsiteX20" fmla="*/ 883444 w 1000125"/>
              <a:gd name="connsiteY20" fmla="*/ 664369 h 1238250"/>
              <a:gd name="connsiteX21" fmla="*/ 919162 w 1000125"/>
              <a:gd name="connsiteY21" fmla="*/ 731044 h 1238250"/>
              <a:gd name="connsiteX22" fmla="*/ 947737 w 1000125"/>
              <a:gd name="connsiteY22" fmla="*/ 795338 h 1238250"/>
              <a:gd name="connsiteX23" fmla="*/ 966787 w 1000125"/>
              <a:gd name="connsiteY23" fmla="*/ 852488 h 1238250"/>
              <a:gd name="connsiteX24" fmla="*/ 985837 w 1000125"/>
              <a:gd name="connsiteY24" fmla="*/ 931069 h 1238250"/>
              <a:gd name="connsiteX25" fmla="*/ 992981 w 1000125"/>
              <a:gd name="connsiteY25" fmla="*/ 978694 h 1238250"/>
              <a:gd name="connsiteX26" fmla="*/ 997744 w 1000125"/>
              <a:gd name="connsiteY26" fmla="*/ 1035844 h 1238250"/>
              <a:gd name="connsiteX27" fmla="*/ 1000125 w 1000125"/>
              <a:gd name="connsiteY27" fmla="*/ 1085850 h 1238250"/>
              <a:gd name="connsiteX28" fmla="*/ 995362 w 1000125"/>
              <a:gd name="connsiteY28" fmla="*/ 1116807 h 1238250"/>
              <a:gd name="connsiteX29" fmla="*/ 981075 w 1000125"/>
              <a:gd name="connsiteY29" fmla="*/ 1164432 h 1238250"/>
              <a:gd name="connsiteX30" fmla="*/ 962025 w 1000125"/>
              <a:gd name="connsiteY30" fmla="*/ 1207294 h 1238250"/>
              <a:gd name="connsiteX31" fmla="*/ 942975 w 1000125"/>
              <a:gd name="connsiteY31" fmla="*/ 1233488 h 1238250"/>
              <a:gd name="connsiteX32" fmla="*/ 926306 w 1000125"/>
              <a:gd name="connsiteY32" fmla="*/ 1238250 h 1238250"/>
              <a:gd name="connsiteX33" fmla="*/ 890587 w 1000125"/>
              <a:gd name="connsiteY33" fmla="*/ 1231107 h 1238250"/>
              <a:gd name="connsiteX34" fmla="*/ 850106 w 1000125"/>
              <a:gd name="connsiteY34" fmla="*/ 1209675 h 1238250"/>
              <a:gd name="connsiteX35" fmla="*/ 823912 w 1000125"/>
              <a:gd name="connsiteY35" fmla="*/ 1183482 h 1238250"/>
              <a:gd name="connsiteX36" fmla="*/ 802481 w 1000125"/>
              <a:gd name="connsiteY36" fmla="*/ 1152525 h 1238250"/>
              <a:gd name="connsiteX37" fmla="*/ 769144 w 1000125"/>
              <a:gd name="connsiteY37" fmla="*/ 1092994 h 1238250"/>
              <a:gd name="connsiteX38" fmla="*/ 728662 w 1000125"/>
              <a:gd name="connsiteY38" fmla="*/ 1016794 h 1238250"/>
              <a:gd name="connsiteX39" fmla="*/ 659606 w 1000125"/>
              <a:gd name="connsiteY39" fmla="*/ 888207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0125" h="1238250">
                <a:moveTo>
                  <a:pt x="659606" y="888207"/>
                </a:moveTo>
                <a:lnTo>
                  <a:pt x="473869" y="600075"/>
                </a:lnTo>
                <a:lnTo>
                  <a:pt x="342900" y="433388"/>
                </a:lnTo>
                <a:lnTo>
                  <a:pt x="242887" y="314325"/>
                </a:lnTo>
                <a:lnTo>
                  <a:pt x="85725" y="133350"/>
                </a:lnTo>
                <a:lnTo>
                  <a:pt x="28575" y="73819"/>
                </a:lnTo>
                <a:lnTo>
                  <a:pt x="14287" y="54769"/>
                </a:lnTo>
                <a:lnTo>
                  <a:pt x="2381" y="30957"/>
                </a:lnTo>
                <a:lnTo>
                  <a:pt x="0" y="14288"/>
                </a:lnTo>
                <a:lnTo>
                  <a:pt x="7144" y="2382"/>
                </a:lnTo>
                <a:lnTo>
                  <a:pt x="30956" y="0"/>
                </a:lnTo>
                <a:lnTo>
                  <a:pt x="50006" y="9525"/>
                </a:lnTo>
                <a:lnTo>
                  <a:pt x="157162" y="78582"/>
                </a:lnTo>
                <a:lnTo>
                  <a:pt x="323850" y="185738"/>
                </a:lnTo>
                <a:lnTo>
                  <a:pt x="542925" y="335757"/>
                </a:lnTo>
                <a:lnTo>
                  <a:pt x="628650" y="400050"/>
                </a:lnTo>
                <a:lnTo>
                  <a:pt x="695325" y="450057"/>
                </a:lnTo>
                <a:lnTo>
                  <a:pt x="762000" y="509588"/>
                </a:lnTo>
                <a:lnTo>
                  <a:pt x="802481" y="547688"/>
                </a:lnTo>
                <a:lnTo>
                  <a:pt x="840581" y="597694"/>
                </a:lnTo>
                <a:lnTo>
                  <a:pt x="883444" y="664369"/>
                </a:lnTo>
                <a:lnTo>
                  <a:pt x="919162" y="731044"/>
                </a:lnTo>
                <a:lnTo>
                  <a:pt x="947737" y="795338"/>
                </a:lnTo>
                <a:lnTo>
                  <a:pt x="966787" y="852488"/>
                </a:lnTo>
                <a:lnTo>
                  <a:pt x="985837" y="931069"/>
                </a:lnTo>
                <a:lnTo>
                  <a:pt x="992981" y="978694"/>
                </a:lnTo>
                <a:lnTo>
                  <a:pt x="997744" y="1035844"/>
                </a:lnTo>
                <a:lnTo>
                  <a:pt x="1000125" y="1085850"/>
                </a:lnTo>
                <a:lnTo>
                  <a:pt x="995362" y="1116807"/>
                </a:lnTo>
                <a:lnTo>
                  <a:pt x="981075" y="1164432"/>
                </a:lnTo>
                <a:lnTo>
                  <a:pt x="962025" y="1207294"/>
                </a:lnTo>
                <a:lnTo>
                  <a:pt x="942975" y="1233488"/>
                </a:lnTo>
                <a:lnTo>
                  <a:pt x="926306" y="1238250"/>
                </a:lnTo>
                <a:lnTo>
                  <a:pt x="890587" y="1231107"/>
                </a:lnTo>
                <a:lnTo>
                  <a:pt x="850106" y="1209675"/>
                </a:lnTo>
                <a:lnTo>
                  <a:pt x="823912" y="1183482"/>
                </a:lnTo>
                <a:lnTo>
                  <a:pt x="802481" y="1152525"/>
                </a:lnTo>
                <a:lnTo>
                  <a:pt x="769144" y="1092994"/>
                </a:lnTo>
                <a:lnTo>
                  <a:pt x="728662" y="1016794"/>
                </a:lnTo>
                <a:lnTo>
                  <a:pt x="659606" y="888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CDCFA9-B22F-40A7-9E9E-1CB135831114}"/>
              </a:ext>
            </a:extLst>
          </p:cNvPr>
          <p:cNvGrpSpPr/>
          <p:nvPr/>
        </p:nvGrpSpPr>
        <p:grpSpPr>
          <a:xfrm>
            <a:off x="2606674" y="1610377"/>
            <a:ext cx="4792663" cy="4286250"/>
            <a:chOff x="2759075" y="1749425"/>
            <a:chExt cx="4792663" cy="4286250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D37FFE0E-9B68-4935-B4E5-78AA85C6EEBF}"/>
                </a:ext>
              </a:extLst>
            </p:cNvPr>
            <p:cNvSpPr/>
            <p:nvPr/>
          </p:nvSpPr>
          <p:spPr>
            <a:xfrm>
              <a:off x="2852738" y="2776538"/>
              <a:ext cx="1981200" cy="581025"/>
            </a:xfrm>
            <a:custGeom>
              <a:avLst/>
              <a:gdLst>
                <a:gd name="connsiteX0" fmla="*/ 1566862 w 1981200"/>
                <a:gd name="connsiteY0" fmla="*/ 264318 h 581025"/>
                <a:gd name="connsiteX1" fmla="*/ 1352550 w 1981200"/>
                <a:gd name="connsiteY1" fmla="*/ 297656 h 581025"/>
                <a:gd name="connsiteX2" fmla="*/ 1000125 w 1981200"/>
                <a:gd name="connsiteY2" fmla="*/ 385762 h 581025"/>
                <a:gd name="connsiteX3" fmla="*/ 771525 w 1981200"/>
                <a:gd name="connsiteY3" fmla="*/ 454818 h 581025"/>
                <a:gd name="connsiteX4" fmla="*/ 635793 w 1981200"/>
                <a:gd name="connsiteY4" fmla="*/ 497681 h 581025"/>
                <a:gd name="connsiteX5" fmla="*/ 504825 w 1981200"/>
                <a:gd name="connsiteY5" fmla="*/ 542925 h 581025"/>
                <a:gd name="connsiteX6" fmla="*/ 423862 w 1981200"/>
                <a:gd name="connsiteY6" fmla="*/ 578643 h 581025"/>
                <a:gd name="connsiteX7" fmla="*/ 397668 w 1981200"/>
                <a:gd name="connsiteY7" fmla="*/ 581025 h 581025"/>
                <a:gd name="connsiteX8" fmla="*/ 350043 w 1981200"/>
                <a:gd name="connsiteY8" fmla="*/ 564356 h 581025"/>
                <a:gd name="connsiteX9" fmla="*/ 300037 w 1981200"/>
                <a:gd name="connsiteY9" fmla="*/ 542925 h 581025"/>
                <a:gd name="connsiteX10" fmla="*/ 254793 w 1981200"/>
                <a:gd name="connsiteY10" fmla="*/ 519112 h 581025"/>
                <a:gd name="connsiteX11" fmla="*/ 200025 w 1981200"/>
                <a:gd name="connsiteY11" fmla="*/ 481012 h 581025"/>
                <a:gd name="connsiteX12" fmla="*/ 145256 w 1981200"/>
                <a:gd name="connsiteY12" fmla="*/ 435768 h 581025"/>
                <a:gd name="connsiteX13" fmla="*/ 97631 w 1981200"/>
                <a:gd name="connsiteY13" fmla="*/ 388143 h 581025"/>
                <a:gd name="connsiteX14" fmla="*/ 69056 w 1981200"/>
                <a:gd name="connsiteY14" fmla="*/ 359568 h 581025"/>
                <a:gd name="connsiteX15" fmla="*/ 26193 w 1981200"/>
                <a:gd name="connsiteY15" fmla="*/ 314325 h 581025"/>
                <a:gd name="connsiteX16" fmla="*/ 7143 w 1981200"/>
                <a:gd name="connsiteY16" fmla="*/ 288131 h 581025"/>
                <a:gd name="connsiteX17" fmla="*/ 0 w 1981200"/>
                <a:gd name="connsiteY17" fmla="*/ 264318 h 581025"/>
                <a:gd name="connsiteX18" fmla="*/ 0 w 1981200"/>
                <a:gd name="connsiteY18" fmla="*/ 242887 h 581025"/>
                <a:gd name="connsiteX19" fmla="*/ 7143 w 1981200"/>
                <a:gd name="connsiteY19" fmla="*/ 233362 h 581025"/>
                <a:gd name="connsiteX20" fmla="*/ 21431 w 1981200"/>
                <a:gd name="connsiteY20" fmla="*/ 228600 h 581025"/>
                <a:gd name="connsiteX21" fmla="*/ 52387 w 1981200"/>
                <a:gd name="connsiteY21" fmla="*/ 242887 h 581025"/>
                <a:gd name="connsiteX22" fmla="*/ 107156 w 1981200"/>
                <a:gd name="connsiteY22" fmla="*/ 271462 h 581025"/>
                <a:gd name="connsiteX23" fmla="*/ 164306 w 1981200"/>
                <a:gd name="connsiteY23" fmla="*/ 295275 h 581025"/>
                <a:gd name="connsiteX24" fmla="*/ 223837 w 1981200"/>
                <a:gd name="connsiteY24" fmla="*/ 314325 h 581025"/>
                <a:gd name="connsiteX25" fmla="*/ 290512 w 1981200"/>
                <a:gd name="connsiteY25" fmla="*/ 326231 h 581025"/>
                <a:gd name="connsiteX26" fmla="*/ 381000 w 1981200"/>
                <a:gd name="connsiteY26" fmla="*/ 333375 h 581025"/>
                <a:gd name="connsiteX27" fmla="*/ 433387 w 1981200"/>
                <a:gd name="connsiteY27" fmla="*/ 333375 h 581025"/>
                <a:gd name="connsiteX28" fmla="*/ 492918 w 1981200"/>
                <a:gd name="connsiteY28" fmla="*/ 323850 h 581025"/>
                <a:gd name="connsiteX29" fmla="*/ 783431 w 1981200"/>
                <a:gd name="connsiteY29" fmla="*/ 254793 h 581025"/>
                <a:gd name="connsiteX30" fmla="*/ 1159668 w 1981200"/>
                <a:gd name="connsiteY30" fmla="*/ 154781 h 581025"/>
                <a:gd name="connsiteX31" fmla="*/ 1390650 w 1981200"/>
                <a:gd name="connsiteY31" fmla="*/ 107156 h 581025"/>
                <a:gd name="connsiteX32" fmla="*/ 1638300 w 1981200"/>
                <a:gd name="connsiteY32" fmla="*/ 47625 h 581025"/>
                <a:gd name="connsiteX33" fmla="*/ 1693068 w 1981200"/>
                <a:gd name="connsiteY33" fmla="*/ 19050 h 581025"/>
                <a:gd name="connsiteX34" fmla="*/ 1731168 w 1981200"/>
                <a:gd name="connsiteY34" fmla="*/ 0 h 581025"/>
                <a:gd name="connsiteX35" fmla="*/ 1783556 w 1981200"/>
                <a:gd name="connsiteY35" fmla="*/ 7143 h 581025"/>
                <a:gd name="connsiteX36" fmla="*/ 1835943 w 1981200"/>
                <a:gd name="connsiteY36" fmla="*/ 19050 h 581025"/>
                <a:gd name="connsiteX37" fmla="*/ 1893093 w 1981200"/>
                <a:gd name="connsiteY37" fmla="*/ 38100 h 581025"/>
                <a:gd name="connsiteX38" fmla="*/ 1931193 w 1981200"/>
                <a:gd name="connsiteY38" fmla="*/ 59531 h 581025"/>
                <a:gd name="connsiteX39" fmla="*/ 1955006 w 1981200"/>
                <a:gd name="connsiteY39" fmla="*/ 80962 h 581025"/>
                <a:gd name="connsiteX40" fmla="*/ 1969293 w 1981200"/>
                <a:gd name="connsiteY40" fmla="*/ 100012 h 581025"/>
                <a:gd name="connsiteX41" fmla="*/ 1978818 w 1981200"/>
                <a:gd name="connsiteY41" fmla="*/ 116681 h 581025"/>
                <a:gd name="connsiteX42" fmla="*/ 1981200 w 1981200"/>
                <a:gd name="connsiteY42" fmla="*/ 138112 h 581025"/>
                <a:gd name="connsiteX43" fmla="*/ 1974056 w 1981200"/>
                <a:gd name="connsiteY43" fmla="*/ 166687 h 581025"/>
                <a:gd name="connsiteX44" fmla="*/ 1955006 w 1981200"/>
                <a:gd name="connsiteY44" fmla="*/ 195262 h 581025"/>
                <a:gd name="connsiteX45" fmla="*/ 1935956 w 1981200"/>
                <a:gd name="connsiteY45" fmla="*/ 207168 h 581025"/>
                <a:gd name="connsiteX46" fmla="*/ 1871662 w 1981200"/>
                <a:gd name="connsiteY46" fmla="*/ 223837 h 581025"/>
                <a:gd name="connsiteX47" fmla="*/ 1566862 w 1981200"/>
                <a:gd name="connsiteY47" fmla="*/ 264318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1200" h="581025">
                  <a:moveTo>
                    <a:pt x="1566862" y="264318"/>
                  </a:moveTo>
                  <a:lnTo>
                    <a:pt x="1352550" y="297656"/>
                  </a:lnTo>
                  <a:lnTo>
                    <a:pt x="1000125" y="385762"/>
                  </a:lnTo>
                  <a:lnTo>
                    <a:pt x="771525" y="454818"/>
                  </a:lnTo>
                  <a:lnTo>
                    <a:pt x="635793" y="497681"/>
                  </a:lnTo>
                  <a:lnTo>
                    <a:pt x="504825" y="542925"/>
                  </a:lnTo>
                  <a:lnTo>
                    <a:pt x="423862" y="578643"/>
                  </a:lnTo>
                  <a:lnTo>
                    <a:pt x="397668" y="581025"/>
                  </a:lnTo>
                  <a:lnTo>
                    <a:pt x="350043" y="564356"/>
                  </a:lnTo>
                  <a:lnTo>
                    <a:pt x="300037" y="542925"/>
                  </a:lnTo>
                  <a:lnTo>
                    <a:pt x="254793" y="519112"/>
                  </a:lnTo>
                  <a:lnTo>
                    <a:pt x="200025" y="481012"/>
                  </a:lnTo>
                  <a:lnTo>
                    <a:pt x="145256" y="435768"/>
                  </a:lnTo>
                  <a:lnTo>
                    <a:pt x="97631" y="388143"/>
                  </a:lnTo>
                  <a:lnTo>
                    <a:pt x="69056" y="359568"/>
                  </a:lnTo>
                  <a:lnTo>
                    <a:pt x="26193" y="314325"/>
                  </a:lnTo>
                  <a:lnTo>
                    <a:pt x="7143" y="288131"/>
                  </a:lnTo>
                  <a:lnTo>
                    <a:pt x="0" y="264318"/>
                  </a:lnTo>
                  <a:lnTo>
                    <a:pt x="0" y="242887"/>
                  </a:lnTo>
                  <a:lnTo>
                    <a:pt x="7143" y="233362"/>
                  </a:lnTo>
                  <a:lnTo>
                    <a:pt x="21431" y="228600"/>
                  </a:lnTo>
                  <a:lnTo>
                    <a:pt x="52387" y="242887"/>
                  </a:lnTo>
                  <a:lnTo>
                    <a:pt x="107156" y="271462"/>
                  </a:lnTo>
                  <a:lnTo>
                    <a:pt x="164306" y="295275"/>
                  </a:lnTo>
                  <a:lnTo>
                    <a:pt x="223837" y="314325"/>
                  </a:lnTo>
                  <a:lnTo>
                    <a:pt x="290512" y="326231"/>
                  </a:lnTo>
                  <a:lnTo>
                    <a:pt x="381000" y="333375"/>
                  </a:lnTo>
                  <a:lnTo>
                    <a:pt x="433387" y="333375"/>
                  </a:lnTo>
                  <a:lnTo>
                    <a:pt x="492918" y="323850"/>
                  </a:lnTo>
                  <a:lnTo>
                    <a:pt x="783431" y="254793"/>
                  </a:lnTo>
                  <a:lnTo>
                    <a:pt x="1159668" y="154781"/>
                  </a:lnTo>
                  <a:lnTo>
                    <a:pt x="1390650" y="107156"/>
                  </a:lnTo>
                  <a:lnTo>
                    <a:pt x="1638300" y="47625"/>
                  </a:lnTo>
                  <a:lnTo>
                    <a:pt x="1693068" y="19050"/>
                  </a:lnTo>
                  <a:lnTo>
                    <a:pt x="1731168" y="0"/>
                  </a:lnTo>
                  <a:lnTo>
                    <a:pt x="1783556" y="7143"/>
                  </a:lnTo>
                  <a:lnTo>
                    <a:pt x="1835943" y="19050"/>
                  </a:lnTo>
                  <a:lnTo>
                    <a:pt x="1893093" y="38100"/>
                  </a:lnTo>
                  <a:lnTo>
                    <a:pt x="1931193" y="59531"/>
                  </a:lnTo>
                  <a:lnTo>
                    <a:pt x="1955006" y="80962"/>
                  </a:lnTo>
                  <a:lnTo>
                    <a:pt x="1969293" y="100012"/>
                  </a:lnTo>
                  <a:lnTo>
                    <a:pt x="1978818" y="116681"/>
                  </a:lnTo>
                  <a:lnTo>
                    <a:pt x="1981200" y="138112"/>
                  </a:lnTo>
                  <a:lnTo>
                    <a:pt x="1974056" y="166687"/>
                  </a:lnTo>
                  <a:lnTo>
                    <a:pt x="1955006" y="195262"/>
                  </a:lnTo>
                  <a:lnTo>
                    <a:pt x="1935956" y="207168"/>
                  </a:lnTo>
                  <a:lnTo>
                    <a:pt x="1871662" y="223837"/>
                  </a:lnTo>
                  <a:lnTo>
                    <a:pt x="1566862" y="2643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AC7D6699-F03E-4695-8631-C955D5DB5D75}"/>
                </a:ext>
              </a:extLst>
            </p:cNvPr>
            <p:cNvSpPr/>
            <p:nvPr/>
          </p:nvSpPr>
          <p:spPr>
            <a:xfrm>
              <a:off x="4575175" y="2484438"/>
              <a:ext cx="935038" cy="1120775"/>
            </a:xfrm>
            <a:custGeom>
              <a:avLst/>
              <a:gdLst>
                <a:gd name="connsiteX0" fmla="*/ 590550 w 935832"/>
                <a:gd name="connsiteY0" fmla="*/ 638175 h 1121569"/>
                <a:gd name="connsiteX1" fmla="*/ 390525 w 935832"/>
                <a:gd name="connsiteY1" fmla="*/ 835819 h 1121569"/>
                <a:gd name="connsiteX2" fmla="*/ 254794 w 935832"/>
                <a:gd name="connsiteY2" fmla="*/ 954881 h 1121569"/>
                <a:gd name="connsiteX3" fmla="*/ 140494 w 935832"/>
                <a:gd name="connsiteY3" fmla="*/ 1047750 h 1121569"/>
                <a:gd name="connsiteX4" fmla="*/ 47625 w 935832"/>
                <a:gd name="connsiteY4" fmla="*/ 1112044 h 1121569"/>
                <a:gd name="connsiteX5" fmla="*/ 23813 w 935832"/>
                <a:gd name="connsiteY5" fmla="*/ 1121569 h 1121569"/>
                <a:gd name="connsiteX6" fmla="*/ 7144 w 935832"/>
                <a:gd name="connsiteY6" fmla="*/ 1116806 h 1121569"/>
                <a:gd name="connsiteX7" fmla="*/ 2382 w 935832"/>
                <a:gd name="connsiteY7" fmla="*/ 1109662 h 1121569"/>
                <a:gd name="connsiteX8" fmla="*/ 0 w 935832"/>
                <a:gd name="connsiteY8" fmla="*/ 1095375 h 1121569"/>
                <a:gd name="connsiteX9" fmla="*/ 9525 w 935832"/>
                <a:gd name="connsiteY9" fmla="*/ 1071562 h 1121569"/>
                <a:gd name="connsiteX10" fmla="*/ 71438 w 935832"/>
                <a:gd name="connsiteY10" fmla="*/ 1004887 h 1121569"/>
                <a:gd name="connsiteX11" fmla="*/ 147638 w 935832"/>
                <a:gd name="connsiteY11" fmla="*/ 919162 h 1121569"/>
                <a:gd name="connsiteX12" fmla="*/ 250032 w 935832"/>
                <a:gd name="connsiteY12" fmla="*/ 790575 h 1121569"/>
                <a:gd name="connsiteX13" fmla="*/ 388144 w 935832"/>
                <a:gd name="connsiteY13" fmla="*/ 604837 h 1121569"/>
                <a:gd name="connsiteX14" fmla="*/ 514350 w 935832"/>
                <a:gd name="connsiteY14" fmla="*/ 423862 h 1121569"/>
                <a:gd name="connsiteX15" fmla="*/ 607219 w 935832"/>
                <a:gd name="connsiteY15" fmla="*/ 283369 h 1121569"/>
                <a:gd name="connsiteX16" fmla="*/ 614363 w 935832"/>
                <a:gd name="connsiteY16" fmla="*/ 261937 h 1121569"/>
                <a:gd name="connsiteX17" fmla="*/ 614363 w 935832"/>
                <a:gd name="connsiteY17" fmla="*/ 230981 h 1121569"/>
                <a:gd name="connsiteX18" fmla="*/ 607219 w 935832"/>
                <a:gd name="connsiteY18" fmla="*/ 185737 h 1121569"/>
                <a:gd name="connsiteX19" fmla="*/ 597694 w 935832"/>
                <a:gd name="connsiteY19" fmla="*/ 157162 h 1121569"/>
                <a:gd name="connsiteX20" fmla="*/ 576263 w 935832"/>
                <a:gd name="connsiteY20" fmla="*/ 126206 h 1121569"/>
                <a:gd name="connsiteX21" fmla="*/ 557213 w 935832"/>
                <a:gd name="connsiteY21" fmla="*/ 104775 h 1121569"/>
                <a:gd name="connsiteX22" fmla="*/ 511969 w 935832"/>
                <a:gd name="connsiteY22" fmla="*/ 64294 h 1121569"/>
                <a:gd name="connsiteX23" fmla="*/ 497682 w 935832"/>
                <a:gd name="connsiteY23" fmla="*/ 47625 h 1121569"/>
                <a:gd name="connsiteX24" fmla="*/ 490538 w 935832"/>
                <a:gd name="connsiteY24" fmla="*/ 30956 h 1121569"/>
                <a:gd name="connsiteX25" fmla="*/ 492919 w 935832"/>
                <a:gd name="connsiteY25" fmla="*/ 14287 h 1121569"/>
                <a:gd name="connsiteX26" fmla="*/ 502444 w 935832"/>
                <a:gd name="connsiteY26" fmla="*/ 4762 h 1121569"/>
                <a:gd name="connsiteX27" fmla="*/ 540544 w 935832"/>
                <a:gd name="connsiteY27" fmla="*/ 0 h 1121569"/>
                <a:gd name="connsiteX28" fmla="*/ 595313 w 935832"/>
                <a:gd name="connsiteY28" fmla="*/ 11906 h 1121569"/>
                <a:gd name="connsiteX29" fmla="*/ 650082 w 935832"/>
                <a:gd name="connsiteY29" fmla="*/ 30956 h 1121569"/>
                <a:gd name="connsiteX30" fmla="*/ 702469 w 935832"/>
                <a:gd name="connsiteY30" fmla="*/ 54769 h 1121569"/>
                <a:gd name="connsiteX31" fmla="*/ 750094 w 935832"/>
                <a:gd name="connsiteY31" fmla="*/ 85725 h 1121569"/>
                <a:gd name="connsiteX32" fmla="*/ 797719 w 935832"/>
                <a:gd name="connsiteY32" fmla="*/ 126206 h 1121569"/>
                <a:gd name="connsiteX33" fmla="*/ 854869 w 935832"/>
                <a:gd name="connsiteY33" fmla="*/ 183356 h 1121569"/>
                <a:gd name="connsiteX34" fmla="*/ 892969 w 935832"/>
                <a:gd name="connsiteY34" fmla="*/ 226219 h 1121569"/>
                <a:gd name="connsiteX35" fmla="*/ 921544 w 935832"/>
                <a:gd name="connsiteY35" fmla="*/ 261937 h 1121569"/>
                <a:gd name="connsiteX36" fmla="*/ 931069 w 935832"/>
                <a:gd name="connsiteY36" fmla="*/ 280987 h 1121569"/>
                <a:gd name="connsiteX37" fmla="*/ 935832 w 935832"/>
                <a:gd name="connsiteY37" fmla="*/ 302419 h 1121569"/>
                <a:gd name="connsiteX38" fmla="*/ 931069 w 935832"/>
                <a:gd name="connsiteY38" fmla="*/ 326231 h 1121569"/>
                <a:gd name="connsiteX39" fmla="*/ 919163 w 935832"/>
                <a:gd name="connsiteY39" fmla="*/ 342900 h 1121569"/>
                <a:gd name="connsiteX40" fmla="*/ 881063 w 935832"/>
                <a:gd name="connsiteY40" fmla="*/ 369094 h 1121569"/>
                <a:gd name="connsiteX41" fmla="*/ 812007 w 935832"/>
                <a:gd name="connsiteY41" fmla="*/ 402431 h 1121569"/>
                <a:gd name="connsiteX42" fmla="*/ 590550 w 935832"/>
                <a:gd name="connsiteY42" fmla="*/ 63817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35832" h="1121569">
                  <a:moveTo>
                    <a:pt x="590550" y="638175"/>
                  </a:moveTo>
                  <a:lnTo>
                    <a:pt x="390525" y="835819"/>
                  </a:lnTo>
                  <a:lnTo>
                    <a:pt x="254794" y="954881"/>
                  </a:lnTo>
                  <a:lnTo>
                    <a:pt x="140494" y="1047750"/>
                  </a:lnTo>
                  <a:lnTo>
                    <a:pt x="47625" y="1112044"/>
                  </a:lnTo>
                  <a:lnTo>
                    <a:pt x="23813" y="1121569"/>
                  </a:lnTo>
                  <a:lnTo>
                    <a:pt x="7144" y="1116806"/>
                  </a:lnTo>
                  <a:lnTo>
                    <a:pt x="2382" y="1109662"/>
                  </a:lnTo>
                  <a:lnTo>
                    <a:pt x="0" y="1095375"/>
                  </a:lnTo>
                  <a:lnTo>
                    <a:pt x="9525" y="1071562"/>
                  </a:lnTo>
                  <a:lnTo>
                    <a:pt x="71438" y="1004887"/>
                  </a:lnTo>
                  <a:lnTo>
                    <a:pt x="147638" y="919162"/>
                  </a:lnTo>
                  <a:lnTo>
                    <a:pt x="250032" y="790575"/>
                  </a:lnTo>
                  <a:lnTo>
                    <a:pt x="388144" y="604837"/>
                  </a:lnTo>
                  <a:lnTo>
                    <a:pt x="514350" y="423862"/>
                  </a:lnTo>
                  <a:lnTo>
                    <a:pt x="607219" y="283369"/>
                  </a:lnTo>
                  <a:lnTo>
                    <a:pt x="614363" y="261937"/>
                  </a:lnTo>
                  <a:lnTo>
                    <a:pt x="614363" y="230981"/>
                  </a:lnTo>
                  <a:lnTo>
                    <a:pt x="607219" y="185737"/>
                  </a:lnTo>
                  <a:lnTo>
                    <a:pt x="597694" y="157162"/>
                  </a:lnTo>
                  <a:lnTo>
                    <a:pt x="576263" y="126206"/>
                  </a:lnTo>
                  <a:lnTo>
                    <a:pt x="557213" y="104775"/>
                  </a:lnTo>
                  <a:lnTo>
                    <a:pt x="511969" y="64294"/>
                  </a:lnTo>
                  <a:lnTo>
                    <a:pt x="497682" y="47625"/>
                  </a:lnTo>
                  <a:lnTo>
                    <a:pt x="490538" y="30956"/>
                  </a:lnTo>
                  <a:lnTo>
                    <a:pt x="492919" y="14287"/>
                  </a:lnTo>
                  <a:lnTo>
                    <a:pt x="502444" y="4762"/>
                  </a:lnTo>
                  <a:lnTo>
                    <a:pt x="540544" y="0"/>
                  </a:lnTo>
                  <a:lnTo>
                    <a:pt x="595313" y="11906"/>
                  </a:lnTo>
                  <a:lnTo>
                    <a:pt x="650082" y="30956"/>
                  </a:lnTo>
                  <a:lnTo>
                    <a:pt x="702469" y="54769"/>
                  </a:lnTo>
                  <a:lnTo>
                    <a:pt x="750094" y="85725"/>
                  </a:lnTo>
                  <a:lnTo>
                    <a:pt x="797719" y="126206"/>
                  </a:lnTo>
                  <a:lnTo>
                    <a:pt x="854869" y="183356"/>
                  </a:lnTo>
                  <a:lnTo>
                    <a:pt x="892969" y="226219"/>
                  </a:lnTo>
                  <a:lnTo>
                    <a:pt x="921544" y="261937"/>
                  </a:lnTo>
                  <a:lnTo>
                    <a:pt x="931069" y="280987"/>
                  </a:lnTo>
                  <a:lnTo>
                    <a:pt x="935832" y="302419"/>
                  </a:lnTo>
                  <a:lnTo>
                    <a:pt x="931069" y="326231"/>
                  </a:lnTo>
                  <a:lnTo>
                    <a:pt x="919163" y="342900"/>
                  </a:lnTo>
                  <a:lnTo>
                    <a:pt x="881063" y="369094"/>
                  </a:lnTo>
                  <a:lnTo>
                    <a:pt x="812007" y="402431"/>
                  </a:lnTo>
                  <a:lnTo>
                    <a:pt x="590550" y="638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7DB0BDB7-6DE7-4FD9-963C-F8E2C17D770D}"/>
                </a:ext>
              </a:extLst>
            </p:cNvPr>
            <p:cNvSpPr/>
            <p:nvPr/>
          </p:nvSpPr>
          <p:spPr>
            <a:xfrm>
              <a:off x="5775325" y="2230438"/>
              <a:ext cx="1776413" cy="1285875"/>
            </a:xfrm>
            <a:custGeom>
              <a:avLst/>
              <a:gdLst>
                <a:gd name="connsiteX0" fmla="*/ 495300 w 1776413"/>
                <a:gd name="connsiteY0" fmla="*/ 511969 h 1285875"/>
                <a:gd name="connsiteX1" fmla="*/ 247650 w 1776413"/>
                <a:gd name="connsiteY1" fmla="*/ 157163 h 1285875"/>
                <a:gd name="connsiteX2" fmla="*/ 233363 w 1776413"/>
                <a:gd name="connsiteY2" fmla="*/ 145257 h 1285875"/>
                <a:gd name="connsiteX3" fmla="*/ 195263 w 1776413"/>
                <a:gd name="connsiteY3" fmla="*/ 126207 h 1285875"/>
                <a:gd name="connsiteX4" fmla="*/ 80963 w 1776413"/>
                <a:gd name="connsiteY4" fmla="*/ 90488 h 1285875"/>
                <a:gd name="connsiteX5" fmla="*/ 19050 w 1776413"/>
                <a:gd name="connsiteY5" fmla="*/ 78582 h 1285875"/>
                <a:gd name="connsiteX6" fmla="*/ 2382 w 1776413"/>
                <a:gd name="connsiteY6" fmla="*/ 69057 h 1285875"/>
                <a:gd name="connsiteX7" fmla="*/ 0 w 1776413"/>
                <a:gd name="connsiteY7" fmla="*/ 57150 h 1285875"/>
                <a:gd name="connsiteX8" fmla="*/ 4763 w 1776413"/>
                <a:gd name="connsiteY8" fmla="*/ 35719 h 1285875"/>
                <a:gd name="connsiteX9" fmla="*/ 23813 w 1776413"/>
                <a:gd name="connsiteY9" fmla="*/ 26194 h 1285875"/>
                <a:gd name="connsiteX10" fmla="*/ 114300 w 1776413"/>
                <a:gd name="connsiteY10" fmla="*/ 7144 h 1285875"/>
                <a:gd name="connsiteX11" fmla="*/ 188119 w 1776413"/>
                <a:gd name="connsiteY11" fmla="*/ 0 h 1285875"/>
                <a:gd name="connsiteX12" fmla="*/ 240507 w 1776413"/>
                <a:gd name="connsiteY12" fmla="*/ 4763 h 1285875"/>
                <a:gd name="connsiteX13" fmla="*/ 278607 w 1776413"/>
                <a:gd name="connsiteY13" fmla="*/ 16669 h 1285875"/>
                <a:gd name="connsiteX14" fmla="*/ 347663 w 1776413"/>
                <a:gd name="connsiteY14" fmla="*/ 52388 h 1285875"/>
                <a:gd name="connsiteX15" fmla="*/ 457200 w 1776413"/>
                <a:gd name="connsiteY15" fmla="*/ 176213 h 1285875"/>
                <a:gd name="connsiteX16" fmla="*/ 576263 w 1776413"/>
                <a:gd name="connsiteY16" fmla="*/ 309563 h 1285875"/>
                <a:gd name="connsiteX17" fmla="*/ 735807 w 1776413"/>
                <a:gd name="connsiteY17" fmla="*/ 478632 h 1285875"/>
                <a:gd name="connsiteX18" fmla="*/ 890588 w 1776413"/>
                <a:gd name="connsiteY18" fmla="*/ 631032 h 1285875"/>
                <a:gd name="connsiteX19" fmla="*/ 1073944 w 1776413"/>
                <a:gd name="connsiteY19" fmla="*/ 795338 h 1285875"/>
                <a:gd name="connsiteX20" fmla="*/ 1195388 w 1776413"/>
                <a:gd name="connsiteY20" fmla="*/ 892969 h 1285875"/>
                <a:gd name="connsiteX21" fmla="*/ 1278732 w 1776413"/>
                <a:gd name="connsiteY21" fmla="*/ 957263 h 1285875"/>
                <a:gd name="connsiteX22" fmla="*/ 1457325 w 1776413"/>
                <a:gd name="connsiteY22" fmla="*/ 1071563 h 1285875"/>
                <a:gd name="connsiteX23" fmla="*/ 1616869 w 1776413"/>
                <a:gd name="connsiteY23" fmla="*/ 1157288 h 1285875"/>
                <a:gd name="connsiteX24" fmla="*/ 1707357 w 1776413"/>
                <a:gd name="connsiteY24" fmla="*/ 1200150 h 1285875"/>
                <a:gd name="connsiteX25" fmla="*/ 1738313 w 1776413"/>
                <a:gd name="connsiteY25" fmla="*/ 1219200 h 1285875"/>
                <a:gd name="connsiteX26" fmla="*/ 1776413 w 1776413"/>
                <a:gd name="connsiteY26" fmla="*/ 1254919 h 1285875"/>
                <a:gd name="connsiteX27" fmla="*/ 1776413 w 1776413"/>
                <a:gd name="connsiteY27" fmla="*/ 1269207 h 1285875"/>
                <a:gd name="connsiteX28" fmla="*/ 1766888 w 1776413"/>
                <a:gd name="connsiteY28" fmla="*/ 1283494 h 1285875"/>
                <a:gd name="connsiteX29" fmla="*/ 1604963 w 1776413"/>
                <a:gd name="connsiteY29" fmla="*/ 1285875 h 1285875"/>
                <a:gd name="connsiteX30" fmla="*/ 1416844 w 1776413"/>
                <a:gd name="connsiteY30" fmla="*/ 1281113 h 1285875"/>
                <a:gd name="connsiteX31" fmla="*/ 1288257 w 1776413"/>
                <a:gd name="connsiteY31" fmla="*/ 1273969 h 1285875"/>
                <a:gd name="connsiteX32" fmla="*/ 1204913 w 1776413"/>
                <a:gd name="connsiteY32" fmla="*/ 1266825 h 1285875"/>
                <a:gd name="connsiteX33" fmla="*/ 1107282 w 1776413"/>
                <a:gd name="connsiteY33" fmla="*/ 1247775 h 1285875"/>
                <a:gd name="connsiteX34" fmla="*/ 1073944 w 1776413"/>
                <a:gd name="connsiteY34" fmla="*/ 1238250 h 1285875"/>
                <a:gd name="connsiteX35" fmla="*/ 1023938 w 1776413"/>
                <a:gd name="connsiteY35" fmla="*/ 1226344 h 1285875"/>
                <a:gd name="connsiteX36" fmla="*/ 983457 w 1776413"/>
                <a:gd name="connsiteY36" fmla="*/ 1209675 h 1285875"/>
                <a:gd name="connsiteX37" fmla="*/ 954882 w 1776413"/>
                <a:gd name="connsiteY37" fmla="*/ 1185863 h 1285875"/>
                <a:gd name="connsiteX38" fmla="*/ 916782 w 1776413"/>
                <a:gd name="connsiteY38" fmla="*/ 1150144 h 1285875"/>
                <a:gd name="connsiteX39" fmla="*/ 823913 w 1776413"/>
                <a:gd name="connsiteY39" fmla="*/ 1007269 h 1285875"/>
                <a:gd name="connsiteX40" fmla="*/ 657225 w 1776413"/>
                <a:gd name="connsiteY40" fmla="*/ 754857 h 1285875"/>
                <a:gd name="connsiteX41" fmla="*/ 495300 w 1776413"/>
                <a:gd name="connsiteY41" fmla="*/ 5119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76413" h="1285875">
                  <a:moveTo>
                    <a:pt x="495300" y="511969"/>
                  </a:moveTo>
                  <a:lnTo>
                    <a:pt x="247650" y="157163"/>
                  </a:lnTo>
                  <a:lnTo>
                    <a:pt x="233363" y="145257"/>
                  </a:lnTo>
                  <a:lnTo>
                    <a:pt x="195263" y="126207"/>
                  </a:lnTo>
                  <a:lnTo>
                    <a:pt x="80963" y="90488"/>
                  </a:lnTo>
                  <a:lnTo>
                    <a:pt x="19050" y="78582"/>
                  </a:lnTo>
                  <a:lnTo>
                    <a:pt x="2382" y="69057"/>
                  </a:lnTo>
                  <a:lnTo>
                    <a:pt x="0" y="57150"/>
                  </a:lnTo>
                  <a:lnTo>
                    <a:pt x="4763" y="35719"/>
                  </a:lnTo>
                  <a:lnTo>
                    <a:pt x="23813" y="26194"/>
                  </a:lnTo>
                  <a:lnTo>
                    <a:pt x="114300" y="7144"/>
                  </a:lnTo>
                  <a:lnTo>
                    <a:pt x="188119" y="0"/>
                  </a:lnTo>
                  <a:lnTo>
                    <a:pt x="240507" y="4763"/>
                  </a:lnTo>
                  <a:lnTo>
                    <a:pt x="278607" y="16669"/>
                  </a:lnTo>
                  <a:lnTo>
                    <a:pt x="347663" y="52388"/>
                  </a:lnTo>
                  <a:lnTo>
                    <a:pt x="457200" y="176213"/>
                  </a:lnTo>
                  <a:lnTo>
                    <a:pt x="576263" y="309563"/>
                  </a:lnTo>
                  <a:lnTo>
                    <a:pt x="735807" y="478632"/>
                  </a:lnTo>
                  <a:lnTo>
                    <a:pt x="890588" y="631032"/>
                  </a:lnTo>
                  <a:lnTo>
                    <a:pt x="1073944" y="795338"/>
                  </a:lnTo>
                  <a:lnTo>
                    <a:pt x="1195388" y="892969"/>
                  </a:lnTo>
                  <a:lnTo>
                    <a:pt x="1278732" y="957263"/>
                  </a:lnTo>
                  <a:lnTo>
                    <a:pt x="1457325" y="1071563"/>
                  </a:lnTo>
                  <a:lnTo>
                    <a:pt x="1616869" y="1157288"/>
                  </a:lnTo>
                  <a:lnTo>
                    <a:pt x="1707357" y="1200150"/>
                  </a:lnTo>
                  <a:lnTo>
                    <a:pt x="1738313" y="1219200"/>
                  </a:lnTo>
                  <a:lnTo>
                    <a:pt x="1776413" y="1254919"/>
                  </a:lnTo>
                  <a:lnTo>
                    <a:pt x="1776413" y="1269207"/>
                  </a:lnTo>
                  <a:lnTo>
                    <a:pt x="1766888" y="1283494"/>
                  </a:lnTo>
                  <a:lnTo>
                    <a:pt x="1604963" y="1285875"/>
                  </a:lnTo>
                  <a:lnTo>
                    <a:pt x="1416844" y="1281113"/>
                  </a:lnTo>
                  <a:lnTo>
                    <a:pt x="1288257" y="1273969"/>
                  </a:lnTo>
                  <a:lnTo>
                    <a:pt x="1204913" y="1266825"/>
                  </a:lnTo>
                  <a:lnTo>
                    <a:pt x="1107282" y="1247775"/>
                  </a:lnTo>
                  <a:lnTo>
                    <a:pt x="1073944" y="1238250"/>
                  </a:lnTo>
                  <a:lnTo>
                    <a:pt x="1023938" y="1226344"/>
                  </a:lnTo>
                  <a:lnTo>
                    <a:pt x="983457" y="1209675"/>
                  </a:lnTo>
                  <a:lnTo>
                    <a:pt x="954882" y="1185863"/>
                  </a:lnTo>
                  <a:lnTo>
                    <a:pt x="916782" y="1150144"/>
                  </a:lnTo>
                  <a:lnTo>
                    <a:pt x="823913" y="1007269"/>
                  </a:lnTo>
                  <a:lnTo>
                    <a:pt x="657225" y="754857"/>
                  </a:lnTo>
                  <a:lnTo>
                    <a:pt x="495300" y="511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5C279CF7-C63C-4F5E-AD90-7BAB5EC3C0BE}"/>
                </a:ext>
              </a:extLst>
            </p:cNvPr>
            <p:cNvSpPr/>
            <p:nvPr/>
          </p:nvSpPr>
          <p:spPr>
            <a:xfrm rot="16200000">
              <a:off x="1915319" y="3621881"/>
              <a:ext cx="4286250" cy="541338"/>
            </a:xfrm>
            <a:custGeom>
              <a:avLst/>
              <a:gdLst>
                <a:gd name="connsiteX0" fmla="*/ 1511055 w 4286029"/>
                <a:gd name="connsiteY0" fmla="*/ 391885 h 540166"/>
                <a:gd name="connsiteX1" fmla="*/ 914400 w 4286029"/>
                <a:gd name="connsiteY1" fmla="*/ 395416 h 540166"/>
                <a:gd name="connsiteX2" fmla="*/ 656673 w 4286029"/>
                <a:gd name="connsiteY2" fmla="*/ 395416 h 540166"/>
                <a:gd name="connsiteX3" fmla="*/ 466026 w 4286029"/>
                <a:gd name="connsiteY3" fmla="*/ 398946 h 540166"/>
                <a:gd name="connsiteX4" fmla="*/ 335398 w 4286029"/>
                <a:gd name="connsiteY4" fmla="*/ 395416 h 540166"/>
                <a:gd name="connsiteX5" fmla="*/ 247135 w 4286029"/>
                <a:gd name="connsiteY5" fmla="*/ 388355 h 540166"/>
                <a:gd name="connsiteX6" fmla="*/ 180055 w 4286029"/>
                <a:gd name="connsiteY6" fmla="*/ 377763 h 540166"/>
                <a:gd name="connsiteX7" fmla="*/ 105915 w 4286029"/>
                <a:gd name="connsiteY7" fmla="*/ 360111 h 540166"/>
                <a:gd name="connsiteX8" fmla="*/ 60018 w 4286029"/>
                <a:gd name="connsiteY8" fmla="*/ 342458 h 540166"/>
                <a:gd name="connsiteX9" fmla="*/ 31774 w 4286029"/>
                <a:gd name="connsiteY9" fmla="*/ 324806 h 540166"/>
                <a:gd name="connsiteX10" fmla="*/ 10591 w 4286029"/>
                <a:gd name="connsiteY10" fmla="*/ 296562 h 540166"/>
                <a:gd name="connsiteX11" fmla="*/ 0 w 4286029"/>
                <a:gd name="connsiteY11" fmla="*/ 257726 h 540166"/>
                <a:gd name="connsiteX12" fmla="*/ 0 w 4286029"/>
                <a:gd name="connsiteY12" fmla="*/ 222421 h 540166"/>
                <a:gd name="connsiteX13" fmla="*/ 21183 w 4286029"/>
                <a:gd name="connsiteY13" fmla="*/ 187116 h 540166"/>
                <a:gd name="connsiteX14" fmla="*/ 56488 w 4286029"/>
                <a:gd name="connsiteY14" fmla="*/ 158872 h 540166"/>
                <a:gd name="connsiteX15" fmla="*/ 112976 w 4286029"/>
                <a:gd name="connsiteY15" fmla="*/ 134159 h 540166"/>
                <a:gd name="connsiteX16" fmla="*/ 201238 w 4286029"/>
                <a:gd name="connsiteY16" fmla="*/ 116506 h 540166"/>
                <a:gd name="connsiteX17" fmla="*/ 430721 w 4286029"/>
                <a:gd name="connsiteY17" fmla="*/ 81201 h 540166"/>
                <a:gd name="connsiteX18" fmla="*/ 526045 w 4286029"/>
                <a:gd name="connsiteY18" fmla="*/ 102384 h 540166"/>
                <a:gd name="connsiteX19" fmla="*/ 709631 w 4286029"/>
                <a:gd name="connsiteY19" fmla="*/ 130628 h 540166"/>
                <a:gd name="connsiteX20" fmla="*/ 808485 w 4286029"/>
                <a:gd name="connsiteY20" fmla="*/ 141220 h 540166"/>
                <a:gd name="connsiteX21" fmla="*/ 995601 w 4286029"/>
                <a:gd name="connsiteY21" fmla="*/ 155342 h 540166"/>
                <a:gd name="connsiteX22" fmla="*/ 1507524 w 4286029"/>
                <a:gd name="connsiteY22" fmla="*/ 176525 h 540166"/>
                <a:gd name="connsiteX23" fmla="*/ 1998264 w 4286029"/>
                <a:gd name="connsiteY23" fmla="*/ 197708 h 540166"/>
                <a:gd name="connsiteX24" fmla="*/ 2485473 w 4286029"/>
                <a:gd name="connsiteY24" fmla="*/ 211830 h 540166"/>
                <a:gd name="connsiteX25" fmla="*/ 3099781 w 4286029"/>
                <a:gd name="connsiteY25" fmla="*/ 218891 h 540166"/>
                <a:gd name="connsiteX26" fmla="*/ 3611703 w 4286029"/>
                <a:gd name="connsiteY26" fmla="*/ 218891 h 540166"/>
                <a:gd name="connsiteX27" fmla="*/ 3876491 w 4286029"/>
                <a:gd name="connsiteY27" fmla="*/ 215360 h 540166"/>
                <a:gd name="connsiteX28" fmla="*/ 3957693 w 4286029"/>
                <a:gd name="connsiteY28" fmla="*/ 208299 h 540166"/>
                <a:gd name="connsiteX29" fmla="*/ 4024772 w 4286029"/>
                <a:gd name="connsiteY29" fmla="*/ 194177 h 540166"/>
                <a:gd name="connsiteX30" fmla="*/ 4077730 w 4286029"/>
                <a:gd name="connsiteY30" fmla="*/ 169464 h 540166"/>
                <a:gd name="connsiteX31" fmla="*/ 4134218 w 4286029"/>
                <a:gd name="connsiteY31" fmla="*/ 130628 h 540166"/>
                <a:gd name="connsiteX32" fmla="*/ 4194236 w 4286029"/>
                <a:gd name="connsiteY32" fmla="*/ 77671 h 540166"/>
                <a:gd name="connsiteX33" fmla="*/ 4236602 w 4286029"/>
                <a:gd name="connsiteY33" fmla="*/ 24713 h 540166"/>
                <a:gd name="connsiteX34" fmla="*/ 4250724 w 4286029"/>
                <a:gd name="connsiteY34" fmla="*/ 3530 h 540166"/>
                <a:gd name="connsiteX35" fmla="*/ 4268377 w 4286029"/>
                <a:gd name="connsiteY35" fmla="*/ 0 h 540166"/>
                <a:gd name="connsiteX36" fmla="*/ 4286029 w 4286029"/>
                <a:gd name="connsiteY36" fmla="*/ 14122 h 540166"/>
                <a:gd name="connsiteX37" fmla="*/ 4286029 w 4286029"/>
                <a:gd name="connsiteY37" fmla="*/ 77671 h 540166"/>
                <a:gd name="connsiteX38" fmla="*/ 4271907 w 4286029"/>
                <a:gd name="connsiteY38" fmla="*/ 165933 h 540166"/>
                <a:gd name="connsiteX39" fmla="*/ 4247194 w 4286029"/>
                <a:gd name="connsiteY39" fmla="*/ 236543 h 540166"/>
                <a:gd name="connsiteX40" fmla="*/ 4201297 w 4286029"/>
                <a:gd name="connsiteY40" fmla="*/ 328336 h 540166"/>
                <a:gd name="connsiteX41" fmla="*/ 4134218 w 4286029"/>
                <a:gd name="connsiteY41" fmla="*/ 420129 h 540166"/>
                <a:gd name="connsiteX42" fmla="*/ 4056547 w 4286029"/>
                <a:gd name="connsiteY42" fmla="*/ 511922 h 540166"/>
                <a:gd name="connsiteX43" fmla="*/ 4021242 w 4286029"/>
                <a:gd name="connsiteY43" fmla="*/ 536636 h 540166"/>
                <a:gd name="connsiteX44" fmla="*/ 3996528 w 4286029"/>
                <a:gd name="connsiteY44" fmla="*/ 540166 h 540166"/>
                <a:gd name="connsiteX45" fmla="*/ 3968284 w 4286029"/>
                <a:gd name="connsiteY45" fmla="*/ 533105 h 540166"/>
                <a:gd name="connsiteX46" fmla="*/ 3936509 w 4286029"/>
                <a:gd name="connsiteY46" fmla="*/ 515453 h 540166"/>
                <a:gd name="connsiteX47" fmla="*/ 3904735 w 4286029"/>
                <a:gd name="connsiteY47" fmla="*/ 487209 h 540166"/>
                <a:gd name="connsiteX48" fmla="*/ 3834125 w 4286029"/>
                <a:gd name="connsiteY48" fmla="*/ 466026 h 540166"/>
                <a:gd name="connsiteX49" fmla="*/ 3562276 w 4286029"/>
                <a:gd name="connsiteY49" fmla="*/ 455434 h 540166"/>
                <a:gd name="connsiteX50" fmla="*/ 3145677 w 4286029"/>
                <a:gd name="connsiteY50" fmla="*/ 441312 h 540166"/>
                <a:gd name="connsiteX51" fmla="*/ 2958560 w 4286029"/>
                <a:gd name="connsiteY51" fmla="*/ 441312 h 540166"/>
                <a:gd name="connsiteX52" fmla="*/ 2510187 w 4286029"/>
                <a:gd name="connsiteY52" fmla="*/ 416599 h 540166"/>
                <a:gd name="connsiteX53" fmla="*/ 2146545 w 4286029"/>
                <a:gd name="connsiteY53" fmla="*/ 398946 h 540166"/>
                <a:gd name="connsiteX54" fmla="*/ 1511055 w 4286029"/>
                <a:gd name="connsiteY54" fmla="*/ 391885 h 54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86029" h="540166">
                  <a:moveTo>
                    <a:pt x="1511055" y="391885"/>
                  </a:moveTo>
                  <a:lnTo>
                    <a:pt x="914400" y="395416"/>
                  </a:lnTo>
                  <a:lnTo>
                    <a:pt x="656673" y="395416"/>
                  </a:lnTo>
                  <a:lnTo>
                    <a:pt x="466026" y="398946"/>
                  </a:lnTo>
                  <a:lnTo>
                    <a:pt x="335398" y="395416"/>
                  </a:lnTo>
                  <a:lnTo>
                    <a:pt x="247135" y="388355"/>
                  </a:lnTo>
                  <a:lnTo>
                    <a:pt x="180055" y="377763"/>
                  </a:lnTo>
                  <a:lnTo>
                    <a:pt x="105915" y="360111"/>
                  </a:lnTo>
                  <a:lnTo>
                    <a:pt x="60018" y="342458"/>
                  </a:lnTo>
                  <a:lnTo>
                    <a:pt x="31774" y="324806"/>
                  </a:lnTo>
                  <a:lnTo>
                    <a:pt x="10591" y="296562"/>
                  </a:lnTo>
                  <a:lnTo>
                    <a:pt x="0" y="257726"/>
                  </a:lnTo>
                  <a:lnTo>
                    <a:pt x="0" y="222421"/>
                  </a:lnTo>
                  <a:lnTo>
                    <a:pt x="21183" y="187116"/>
                  </a:lnTo>
                  <a:lnTo>
                    <a:pt x="56488" y="158872"/>
                  </a:lnTo>
                  <a:lnTo>
                    <a:pt x="112976" y="134159"/>
                  </a:lnTo>
                  <a:lnTo>
                    <a:pt x="201238" y="116506"/>
                  </a:lnTo>
                  <a:lnTo>
                    <a:pt x="430721" y="81201"/>
                  </a:lnTo>
                  <a:lnTo>
                    <a:pt x="526045" y="102384"/>
                  </a:lnTo>
                  <a:lnTo>
                    <a:pt x="709631" y="130628"/>
                  </a:lnTo>
                  <a:lnTo>
                    <a:pt x="808485" y="141220"/>
                  </a:lnTo>
                  <a:lnTo>
                    <a:pt x="995601" y="155342"/>
                  </a:lnTo>
                  <a:lnTo>
                    <a:pt x="1507524" y="176525"/>
                  </a:lnTo>
                  <a:lnTo>
                    <a:pt x="1998264" y="197708"/>
                  </a:lnTo>
                  <a:lnTo>
                    <a:pt x="2485473" y="211830"/>
                  </a:lnTo>
                  <a:lnTo>
                    <a:pt x="3099781" y="218891"/>
                  </a:lnTo>
                  <a:lnTo>
                    <a:pt x="3611703" y="218891"/>
                  </a:lnTo>
                  <a:lnTo>
                    <a:pt x="3876491" y="215360"/>
                  </a:lnTo>
                  <a:lnTo>
                    <a:pt x="3957693" y="208299"/>
                  </a:lnTo>
                  <a:lnTo>
                    <a:pt x="4024772" y="194177"/>
                  </a:lnTo>
                  <a:lnTo>
                    <a:pt x="4077730" y="169464"/>
                  </a:lnTo>
                  <a:lnTo>
                    <a:pt x="4134218" y="130628"/>
                  </a:lnTo>
                  <a:lnTo>
                    <a:pt x="4194236" y="77671"/>
                  </a:lnTo>
                  <a:lnTo>
                    <a:pt x="4236602" y="24713"/>
                  </a:lnTo>
                  <a:lnTo>
                    <a:pt x="4250724" y="3530"/>
                  </a:lnTo>
                  <a:lnTo>
                    <a:pt x="4268377" y="0"/>
                  </a:lnTo>
                  <a:lnTo>
                    <a:pt x="4286029" y="14122"/>
                  </a:lnTo>
                  <a:lnTo>
                    <a:pt x="4286029" y="77671"/>
                  </a:lnTo>
                  <a:lnTo>
                    <a:pt x="4271907" y="165933"/>
                  </a:lnTo>
                  <a:lnTo>
                    <a:pt x="4247194" y="236543"/>
                  </a:lnTo>
                  <a:lnTo>
                    <a:pt x="4201297" y="328336"/>
                  </a:lnTo>
                  <a:lnTo>
                    <a:pt x="4134218" y="420129"/>
                  </a:lnTo>
                  <a:lnTo>
                    <a:pt x="4056547" y="511922"/>
                  </a:lnTo>
                  <a:lnTo>
                    <a:pt x="4021242" y="536636"/>
                  </a:lnTo>
                  <a:lnTo>
                    <a:pt x="3996528" y="540166"/>
                  </a:lnTo>
                  <a:lnTo>
                    <a:pt x="3968284" y="533105"/>
                  </a:lnTo>
                  <a:lnTo>
                    <a:pt x="3936509" y="515453"/>
                  </a:lnTo>
                  <a:lnTo>
                    <a:pt x="3904735" y="487209"/>
                  </a:lnTo>
                  <a:lnTo>
                    <a:pt x="3834125" y="466026"/>
                  </a:lnTo>
                  <a:lnTo>
                    <a:pt x="3562276" y="455434"/>
                  </a:lnTo>
                  <a:lnTo>
                    <a:pt x="3145677" y="441312"/>
                  </a:lnTo>
                  <a:lnTo>
                    <a:pt x="2958560" y="441312"/>
                  </a:lnTo>
                  <a:lnTo>
                    <a:pt x="2510187" y="416599"/>
                  </a:lnTo>
                  <a:lnTo>
                    <a:pt x="2146545" y="398946"/>
                  </a:lnTo>
                  <a:lnTo>
                    <a:pt x="1511055" y="3918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7822BACC-BD19-4D86-8478-B7BFF0DC5D80}"/>
                </a:ext>
              </a:extLst>
            </p:cNvPr>
            <p:cNvSpPr/>
            <p:nvPr/>
          </p:nvSpPr>
          <p:spPr>
            <a:xfrm rot="16200000">
              <a:off x="2472531" y="3358357"/>
              <a:ext cx="1889125" cy="1316038"/>
            </a:xfrm>
            <a:custGeom>
              <a:avLst/>
              <a:gdLst>
                <a:gd name="connsiteX0" fmla="*/ 871537 w 1888331"/>
                <a:gd name="connsiteY0" fmla="*/ 878681 h 1316831"/>
                <a:gd name="connsiteX1" fmla="*/ 585787 w 1888331"/>
                <a:gd name="connsiteY1" fmla="*/ 647700 h 1316831"/>
                <a:gd name="connsiteX2" fmla="*/ 395287 w 1888331"/>
                <a:gd name="connsiteY2" fmla="*/ 471487 h 1316831"/>
                <a:gd name="connsiteX3" fmla="*/ 197644 w 1888331"/>
                <a:gd name="connsiteY3" fmla="*/ 269081 h 1316831"/>
                <a:gd name="connsiteX4" fmla="*/ 52387 w 1888331"/>
                <a:gd name="connsiteY4" fmla="*/ 114300 h 1316831"/>
                <a:gd name="connsiteX5" fmla="*/ 11906 w 1888331"/>
                <a:gd name="connsiteY5" fmla="*/ 66675 h 1316831"/>
                <a:gd name="connsiteX6" fmla="*/ 2381 w 1888331"/>
                <a:gd name="connsiteY6" fmla="*/ 40481 h 1316831"/>
                <a:gd name="connsiteX7" fmla="*/ 0 w 1888331"/>
                <a:gd name="connsiteY7" fmla="*/ 23812 h 1316831"/>
                <a:gd name="connsiteX8" fmla="*/ 2381 w 1888331"/>
                <a:gd name="connsiteY8" fmla="*/ 9525 h 1316831"/>
                <a:gd name="connsiteX9" fmla="*/ 9525 w 1888331"/>
                <a:gd name="connsiteY9" fmla="*/ 0 h 1316831"/>
                <a:gd name="connsiteX10" fmla="*/ 23812 w 1888331"/>
                <a:gd name="connsiteY10" fmla="*/ 0 h 1316831"/>
                <a:gd name="connsiteX11" fmla="*/ 54769 w 1888331"/>
                <a:gd name="connsiteY11" fmla="*/ 7144 h 1316831"/>
                <a:gd name="connsiteX12" fmla="*/ 104775 w 1888331"/>
                <a:gd name="connsiteY12" fmla="*/ 52387 h 1316831"/>
                <a:gd name="connsiteX13" fmla="*/ 230981 w 1888331"/>
                <a:gd name="connsiteY13" fmla="*/ 169069 h 1316831"/>
                <a:gd name="connsiteX14" fmla="*/ 361950 w 1888331"/>
                <a:gd name="connsiteY14" fmla="*/ 276225 h 1316831"/>
                <a:gd name="connsiteX15" fmla="*/ 538162 w 1888331"/>
                <a:gd name="connsiteY15" fmla="*/ 414337 h 1316831"/>
                <a:gd name="connsiteX16" fmla="*/ 683419 w 1888331"/>
                <a:gd name="connsiteY16" fmla="*/ 516731 h 1316831"/>
                <a:gd name="connsiteX17" fmla="*/ 857250 w 1888331"/>
                <a:gd name="connsiteY17" fmla="*/ 631031 h 1316831"/>
                <a:gd name="connsiteX18" fmla="*/ 1028700 w 1888331"/>
                <a:gd name="connsiteY18" fmla="*/ 733425 h 1316831"/>
                <a:gd name="connsiteX19" fmla="*/ 1169194 w 1888331"/>
                <a:gd name="connsiteY19" fmla="*/ 814387 h 1316831"/>
                <a:gd name="connsiteX20" fmla="*/ 1400175 w 1888331"/>
                <a:gd name="connsiteY20" fmla="*/ 935831 h 1316831"/>
                <a:gd name="connsiteX21" fmla="*/ 1609725 w 1888331"/>
                <a:gd name="connsiteY21" fmla="*/ 1031081 h 1316831"/>
                <a:gd name="connsiteX22" fmla="*/ 1871662 w 1888331"/>
                <a:gd name="connsiteY22" fmla="*/ 1143000 h 1316831"/>
                <a:gd name="connsiteX23" fmla="*/ 1888331 w 1888331"/>
                <a:gd name="connsiteY23" fmla="*/ 1316831 h 1316831"/>
                <a:gd name="connsiteX24" fmla="*/ 1521619 w 1888331"/>
                <a:gd name="connsiteY24" fmla="*/ 1302544 h 1316831"/>
                <a:gd name="connsiteX25" fmla="*/ 1316831 w 1888331"/>
                <a:gd name="connsiteY25" fmla="*/ 1183481 h 1316831"/>
                <a:gd name="connsiteX26" fmla="*/ 1154906 w 1888331"/>
                <a:gd name="connsiteY26" fmla="*/ 1078706 h 1316831"/>
                <a:gd name="connsiteX27" fmla="*/ 1047750 w 1888331"/>
                <a:gd name="connsiteY27" fmla="*/ 1007269 h 1316831"/>
                <a:gd name="connsiteX28" fmla="*/ 871537 w 1888331"/>
                <a:gd name="connsiteY28" fmla="*/ 87868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88331" h="1316831">
                  <a:moveTo>
                    <a:pt x="871537" y="878681"/>
                  </a:moveTo>
                  <a:lnTo>
                    <a:pt x="585787" y="647700"/>
                  </a:lnTo>
                  <a:lnTo>
                    <a:pt x="395287" y="471487"/>
                  </a:lnTo>
                  <a:lnTo>
                    <a:pt x="197644" y="269081"/>
                  </a:lnTo>
                  <a:lnTo>
                    <a:pt x="52387" y="114300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4769" y="7144"/>
                  </a:lnTo>
                  <a:lnTo>
                    <a:pt x="104775" y="52387"/>
                  </a:lnTo>
                  <a:lnTo>
                    <a:pt x="230981" y="169069"/>
                  </a:lnTo>
                  <a:lnTo>
                    <a:pt x="361950" y="276225"/>
                  </a:lnTo>
                  <a:lnTo>
                    <a:pt x="538162" y="414337"/>
                  </a:lnTo>
                  <a:lnTo>
                    <a:pt x="683419" y="516731"/>
                  </a:lnTo>
                  <a:lnTo>
                    <a:pt x="857250" y="631031"/>
                  </a:lnTo>
                  <a:lnTo>
                    <a:pt x="1028700" y="733425"/>
                  </a:lnTo>
                  <a:lnTo>
                    <a:pt x="1169194" y="814387"/>
                  </a:lnTo>
                  <a:lnTo>
                    <a:pt x="1400175" y="935831"/>
                  </a:lnTo>
                  <a:lnTo>
                    <a:pt x="1609725" y="1031081"/>
                  </a:lnTo>
                  <a:lnTo>
                    <a:pt x="1871662" y="1143000"/>
                  </a:lnTo>
                  <a:lnTo>
                    <a:pt x="1888331" y="1316831"/>
                  </a:lnTo>
                  <a:lnTo>
                    <a:pt x="1521619" y="1302544"/>
                  </a:lnTo>
                  <a:lnTo>
                    <a:pt x="1316831" y="1183481"/>
                  </a:lnTo>
                  <a:lnTo>
                    <a:pt x="1154906" y="1078706"/>
                  </a:lnTo>
                  <a:lnTo>
                    <a:pt x="1047750" y="1007269"/>
                  </a:lnTo>
                  <a:lnTo>
                    <a:pt x="871537" y="878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48B754D3-9856-47E6-BB9A-BA4BA2412BEE}"/>
                </a:ext>
              </a:extLst>
            </p:cNvPr>
            <p:cNvSpPr/>
            <p:nvPr/>
          </p:nvSpPr>
          <p:spPr>
            <a:xfrm>
              <a:off x="4129088" y="3478213"/>
              <a:ext cx="655637" cy="684212"/>
            </a:xfrm>
            <a:custGeom>
              <a:avLst/>
              <a:gdLst>
                <a:gd name="connsiteX0" fmla="*/ 366712 w 654843"/>
                <a:gd name="connsiteY0" fmla="*/ 431007 h 683419"/>
                <a:gd name="connsiteX1" fmla="*/ 297656 w 654843"/>
                <a:gd name="connsiteY1" fmla="*/ 338138 h 683419"/>
                <a:gd name="connsiteX2" fmla="*/ 242887 w 654843"/>
                <a:gd name="connsiteY2" fmla="*/ 271463 h 683419"/>
                <a:gd name="connsiteX3" fmla="*/ 180975 w 654843"/>
                <a:gd name="connsiteY3" fmla="*/ 207169 h 683419"/>
                <a:gd name="connsiteX4" fmla="*/ 135731 w 654843"/>
                <a:gd name="connsiteY4" fmla="*/ 169069 h 683419"/>
                <a:gd name="connsiteX5" fmla="*/ 61912 w 654843"/>
                <a:gd name="connsiteY5" fmla="*/ 126207 h 683419"/>
                <a:gd name="connsiteX6" fmla="*/ 0 w 654843"/>
                <a:gd name="connsiteY6" fmla="*/ 100013 h 683419"/>
                <a:gd name="connsiteX7" fmla="*/ 0 w 654843"/>
                <a:gd name="connsiteY7" fmla="*/ 0 h 683419"/>
                <a:gd name="connsiteX8" fmla="*/ 88106 w 654843"/>
                <a:gd name="connsiteY8" fmla="*/ 21432 h 683419"/>
                <a:gd name="connsiteX9" fmla="*/ 185737 w 654843"/>
                <a:gd name="connsiteY9" fmla="*/ 57150 h 683419"/>
                <a:gd name="connsiteX10" fmla="*/ 295275 w 654843"/>
                <a:gd name="connsiteY10" fmla="*/ 107157 h 683419"/>
                <a:gd name="connsiteX11" fmla="*/ 426243 w 654843"/>
                <a:gd name="connsiteY11" fmla="*/ 169069 h 683419"/>
                <a:gd name="connsiteX12" fmla="*/ 504825 w 654843"/>
                <a:gd name="connsiteY12" fmla="*/ 209550 h 683419"/>
                <a:gd name="connsiteX13" fmla="*/ 557212 w 654843"/>
                <a:gd name="connsiteY13" fmla="*/ 242888 h 683419"/>
                <a:gd name="connsiteX14" fmla="*/ 581025 w 654843"/>
                <a:gd name="connsiteY14" fmla="*/ 261938 h 683419"/>
                <a:gd name="connsiteX15" fmla="*/ 600075 w 654843"/>
                <a:gd name="connsiteY15" fmla="*/ 280988 h 683419"/>
                <a:gd name="connsiteX16" fmla="*/ 621506 w 654843"/>
                <a:gd name="connsiteY16" fmla="*/ 323850 h 683419"/>
                <a:gd name="connsiteX17" fmla="*/ 640556 w 654843"/>
                <a:gd name="connsiteY17" fmla="*/ 381000 h 683419"/>
                <a:gd name="connsiteX18" fmla="*/ 652462 w 654843"/>
                <a:gd name="connsiteY18" fmla="*/ 452438 h 683419"/>
                <a:gd name="connsiteX19" fmla="*/ 654843 w 654843"/>
                <a:gd name="connsiteY19" fmla="*/ 514350 h 683419"/>
                <a:gd name="connsiteX20" fmla="*/ 654843 w 654843"/>
                <a:gd name="connsiteY20" fmla="*/ 569119 h 683419"/>
                <a:gd name="connsiteX21" fmla="*/ 650081 w 654843"/>
                <a:gd name="connsiteY21" fmla="*/ 614363 h 683419"/>
                <a:gd name="connsiteX22" fmla="*/ 640556 w 654843"/>
                <a:gd name="connsiteY22" fmla="*/ 650082 h 683419"/>
                <a:gd name="connsiteX23" fmla="*/ 628650 w 654843"/>
                <a:gd name="connsiteY23" fmla="*/ 671513 h 683419"/>
                <a:gd name="connsiteX24" fmla="*/ 607218 w 654843"/>
                <a:gd name="connsiteY24" fmla="*/ 683419 h 683419"/>
                <a:gd name="connsiteX25" fmla="*/ 576262 w 654843"/>
                <a:gd name="connsiteY25" fmla="*/ 683419 h 683419"/>
                <a:gd name="connsiteX26" fmla="*/ 545306 w 654843"/>
                <a:gd name="connsiteY26" fmla="*/ 671513 h 683419"/>
                <a:gd name="connsiteX27" fmla="*/ 516731 w 654843"/>
                <a:gd name="connsiteY27" fmla="*/ 645319 h 683419"/>
                <a:gd name="connsiteX28" fmla="*/ 476250 w 654843"/>
                <a:gd name="connsiteY28" fmla="*/ 602457 h 683419"/>
                <a:gd name="connsiteX29" fmla="*/ 442912 w 654843"/>
                <a:gd name="connsiteY29" fmla="*/ 552450 h 683419"/>
                <a:gd name="connsiteX30" fmla="*/ 366712 w 654843"/>
                <a:gd name="connsiteY30" fmla="*/ 431007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843" h="683419">
                  <a:moveTo>
                    <a:pt x="366712" y="431007"/>
                  </a:moveTo>
                  <a:lnTo>
                    <a:pt x="297656" y="338138"/>
                  </a:lnTo>
                  <a:lnTo>
                    <a:pt x="242887" y="271463"/>
                  </a:lnTo>
                  <a:lnTo>
                    <a:pt x="180975" y="207169"/>
                  </a:lnTo>
                  <a:lnTo>
                    <a:pt x="135731" y="169069"/>
                  </a:lnTo>
                  <a:lnTo>
                    <a:pt x="61912" y="126207"/>
                  </a:lnTo>
                  <a:lnTo>
                    <a:pt x="0" y="100013"/>
                  </a:lnTo>
                  <a:lnTo>
                    <a:pt x="0" y="0"/>
                  </a:lnTo>
                  <a:lnTo>
                    <a:pt x="88106" y="21432"/>
                  </a:lnTo>
                  <a:lnTo>
                    <a:pt x="185737" y="57150"/>
                  </a:lnTo>
                  <a:lnTo>
                    <a:pt x="295275" y="107157"/>
                  </a:lnTo>
                  <a:lnTo>
                    <a:pt x="426243" y="169069"/>
                  </a:lnTo>
                  <a:lnTo>
                    <a:pt x="504825" y="209550"/>
                  </a:lnTo>
                  <a:lnTo>
                    <a:pt x="557212" y="242888"/>
                  </a:lnTo>
                  <a:lnTo>
                    <a:pt x="581025" y="261938"/>
                  </a:lnTo>
                  <a:lnTo>
                    <a:pt x="600075" y="280988"/>
                  </a:lnTo>
                  <a:lnTo>
                    <a:pt x="621506" y="323850"/>
                  </a:lnTo>
                  <a:lnTo>
                    <a:pt x="640556" y="381000"/>
                  </a:lnTo>
                  <a:lnTo>
                    <a:pt x="652462" y="452438"/>
                  </a:lnTo>
                  <a:cubicBezTo>
                    <a:pt x="653256" y="473075"/>
                    <a:pt x="654049" y="493713"/>
                    <a:pt x="654843" y="514350"/>
                  </a:cubicBezTo>
                  <a:lnTo>
                    <a:pt x="654843" y="569119"/>
                  </a:lnTo>
                  <a:lnTo>
                    <a:pt x="650081" y="614363"/>
                  </a:lnTo>
                  <a:lnTo>
                    <a:pt x="640556" y="650082"/>
                  </a:lnTo>
                  <a:lnTo>
                    <a:pt x="628650" y="671513"/>
                  </a:lnTo>
                  <a:lnTo>
                    <a:pt x="607218" y="683419"/>
                  </a:lnTo>
                  <a:lnTo>
                    <a:pt x="576262" y="683419"/>
                  </a:lnTo>
                  <a:lnTo>
                    <a:pt x="545306" y="671513"/>
                  </a:lnTo>
                  <a:lnTo>
                    <a:pt x="516731" y="645319"/>
                  </a:lnTo>
                  <a:lnTo>
                    <a:pt x="476250" y="602457"/>
                  </a:lnTo>
                  <a:lnTo>
                    <a:pt x="442912" y="552450"/>
                  </a:lnTo>
                  <a:lnTo>
                    <a:pt x="366712" y="4310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592494AB-5EAF-4529-A134-47E5CCB72C45}"/>
                </a:ext>
              </a:extLst>
            </p:cNvPr>
            <p:cNvSpPr/>
            <p:nvPr/>
          </p:nvSpPr>
          <p:spPr>
            <a:xfrm>
              <a:off x="4751388" y="3781425"/>
              <a:ext cx="1228725" cy="1552575"/>
            </a:xfrm>
            <a:custGeom>
              <a:avLst/>
              <a:gdLst>
                <a:gd name="connsiteX0" fmla="*/ 678656 w 1228725"/>
                <a:gd name="connsiteY0" fmla="*/ 1045369 h 1552575"/>
                <a:gd name="connsiteX1" fmla="*/ 454819 w 1228725"/>
                <a:gd name="connsiteY1" fmla="*/ 1312069 h 1552575"/>
                <a:gd name="connsiteX2" fmla="*/ 333375 w 1228725"/>
                <a:gd name="connsiteY2" fmla="*/ 1459706 h 1552575"/>
                <a:gd name="connsiteX3" fmla="*/ 252412 w 1228725"/>
                <a:gd name="connsiteY3" fmla="*/ 1552575 h 1552575"/>
                <a:gd name="connsiteX4" fmla="*/ 0 w 1228725"/>
                <a:gd name="connsiteY4" fmla="*/ 1540669 h 1552575"/>
                <a:gd name="connsiteX5" fmla="*/ 90487 w 1228725"/>
                <a:gd name="connsiteY5" fmla="*/ 1493044 h 1552575"/>
                <a:gd name="connsiteX6" fmla="*/ 161925 w 1228725"/>
                <a:gd name="connsiteY6" fmla="*/ 1440656 h 1552575"/>
                <a:gd name="connsiteX7" fmla="*/ 221456 w 1228725"/>
                <a:gd name="connsiteY7" fmla="*/ 1390650 h 1552575"/>
                <a:gd name="connsiteX8" fmla="*/ 297656 w 1228725"/>
                <a:gd name="connsiteY8" fmla="*/ 1307306 h 1552575"/>
                <a:gd name="connsiteX9" fmla="*/ 423862 w 1228725"/>
                <a:gd name="connsiteY9" fmla="*/ 1138238 h 1552575"/>
                <a:gd name="connsiteX10" fmla="*/ 600075 w 1228725"/>
                <a:gd name="connsiteY10" fmla="*/ 888206 h 1552575"/>
                <a:gd name="connsiteX11" fmla="*/ 716756 w 1228725"/>
                <a:gd name="connsiteY11" fmla="*/ 700088 h 1552575"/>
                <a:gd name="connsiteX12" fmla="*/ 790575 w 1228725"/>
                <a:gd name="connsiteY12" fmla="*/ 559594 h 1552575"/>
                <a:gd name="connsiteX13" fmla="*/ 831056 w 1228725"/>
                <a:gd name="connsiteY13" fmla="*/ 478631 h 1552575"/>
                <a:gd name="connsiteX14" fmla="*/ 854869 w 1228725"/>
                <a:gd name="connsiteY14" fmla="*/ 414338 h 1552575"/>
                <a:gd name="connsiteX15" fmla="*/ 881062 w 1228725"/>
                <a:gd name="connsiteY15" fmla="*/ 340519 h 1552575"/>
                <a:gd name="connsiteX16" fmla="*/ 890587 w 1228725"/>
                <a:gd name="connsiteY16" fmla="*/ 283369 h 1552575"/>
                <a:gd name="connsiteX17" fmla="*/ 890587 w 1228725"/>
                <a:gd name="connsiteY17" fmla="*/ 238125 h 1552575"/>
                <a:gd name="connsiteX18" fmla="*/ 885825 w 1228725"/>
                <a:gd name="connsiteY18" fmla="*/ 195263 h 1552575"/>
                <a:gd name="connsiteX19" fmla="*/ 873919 w 1228725"/>
                <a:gd name="connsiteY19" fmla="*/ 169069 h 1552575"/>
                <a:gd name="connsiteX20" fmla="*/ 814387 w 1228725"/>
                <a:gd name="connsiteY20" fmla="*/ 111919 h 1552575"/>
                <a:gd name="connsiteX21" fmla="*/ 764381 w 1228725"/>
                <a:gd name="connsiteY21" fmla="*/ 64294 h 1552575"/>
                <a:gd name="connsiteX22" fmla="*/ 750094 w 1228725"/>
                <a:gd name="connsiteY22" fmla="*/ 42863 h 1552575"/>
                <a:gd name="connsiteX23" fmla="*/ 747712 w 1228725"/>
                <a:gd name="connsiteY23" fmla="*/ 26194 h 1552575"/>
                <a:gd name="connsiteX24" fmla="*/ 750094 w 1228725"/>
                <a:gd name="connsiteY24" fmla="*/ 9525 h 1552575"/>
                <a:gd name="connsiteX25" fmla="*/ 773906 w 1228725"/>
                <a:gd name="connsiteY25" fmla="*/ 0 h 1552575"/>
                <a:gd name="connsiteX26" fmla="*/ 819150 w 1228725"/>
                <a:gd name="connsiteY26" fmla="*/ 2381 h 1552575"/>
                <a:gd name="connsiteX27" fmla="*/ 866775 w 1228725"/>
                <a:gd name="connsiteY27" fmla="*/ 11906 h 1552575"/>
                <a:gd name="connsiteX28" fmla="*/ 904875 w 1228725"/>
                <a:gd name="connsiteY28" fmla="*/ 26194 h 1552575"/>
                <a:gd name="connsiteX29" fmla="*/ 959644 w 1228725"/>
                <a:gd name="connsiteY29" fmla="*/ 54769 h 1552575"/>
                <a:gd name="connsiteX30" fmla="*/ 1004887 w 1228725"/>
                <a:gd name="connsiteY30" fmla="*/ 83344 h 1552575"/>
                <a:gd name="connsiteX31" fmla="*/ 1054894 w 1228725"/>
                <a:gd name="connsiteY31" fmla="*/ 126206 h 1552575"/>
                <a:gd name="connsiteX32" fmla="*/ 1097756 w 1228725"/>
                <a:gd name="connsiteY32" fmla="*/ 171450 h 1552575"/>
                <a:gd name="connsiteX33" fmla="*/ 1157287 w 1228725"/>
                <a:gd name="connsiteY33" fmla="*/ 250031 h 1552575"/>
                <a:gd name="connsiteX34" fmla="*/ 1195387 w 1228725"/>
                <a:gd name="connsiteY34" fmla="*/ 309563 h 1552575"/>
                <a:gd name="connsiteX35" fmla="*/ 1216819 w 1228725"/>
                <a:gd name="connsiteY35" fmla="*/ 359569 h 1552575"/>
                <a:gd name="connsiteX36" fmla="*/ 1226344 w 1228725"/>
                <a:gd name="connsiteY36" fmla="*/ 395288 h 1552575"/>
                <a:gd name="connsiteX37" fmla="*/ 1228725 w 1228725"/>
                <a:gd name="connsiteY37" fmla="*/ 421481 h 1552575"/>
                <a:gd name="connsiteX38" fmla="*/ 1223962 w 1228725"/>
                <a:gd name="connsiteY38" fmla="*/ 447675 h 1552575"/>
                <a:gd name="connsiteX39" fmla="*/ 1207294 w 1228725"/>
                <a:gd name="connsiteY39" fmla="*/ 464344 h 1552575"/>
                <a:gd name="connsiteX40" fmla="*/ 1171575 w 1228725"/>
                <a:gd name="connsiteY40" fmla="*/ 478631 h 1552575"/>
                <a:gd name="connsiteX41" fmla="*/ 1140619 w 1228725"/>
                <a:gd name="connsiteY41" fmla="*/ 500063 h 1552575"/>
                <a:gd name="connsiteX42" fmla="*/ 1097756 w 1228725"/>
                <a:gd name="connsiteY42" fmla="*/ 547688 h 1552575"/>
                <a:gd name="connsiteX43" fmla="*/ 897731 w 1228725"/>
                <a:gd name="connsiteY43" fmla="*/ 783431 h 1552575"/>
                <a:gd name="connsiteX44" fmla="*/ 678656 w 1228725"/>
                <a:gd name="connsiteY44" fmla="*/ 1045369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28725" h="1552575">
                  <a:moveTo>
                    <a:pt x="678656" y="1045369"/>
                  </a:moveTo>
                  <a:lnTo>
                    <a:pt x="454819" y="1312069"/>
                  </a:lnTo>
                  <a:lnTo>
                    <a:pt x="333375" y="1459706"/>
                  </a:lnTo>
                  <a:lnTo>
                    <a:pt x="252412" y="1552575"/>
                  </a:lnTo>
                  <a:lnTo>
                    <a:pt x="0" y="1540669"/>
                  </a:lnTo>
                  <a:lnTo>
                    <a:pt x="90487" y="1493044"/>
                  </a:lnTo>
                  <a:lnTo>
                    <a:pt x="161925" y="1440656"/>
                  </a:lnTo>
                  <a:lnTo>
                    <a:pt x="221456" y="1390650"/>
                  </a:lnTo>
                  <a:lnTo>
                    <a:pt x="297656" y="1307306"/>
                  </a:lnTo>
                  <a:lnTo>
                    <a:pt x="423862" y="1138238"/>
                  </a:lnTo>
                  <a:lnTo>
                    <a:pt x="600075" y="888206"/>
                  </a:lnTo>
                  <a:lnTo>
                    <a:pt x="716756" y="700088"/>
                  </a:lnTo>
                  <a:lnTo>
                    <a:pt x="790575" y="559594"/>
                  </a:lnTo>
                  <a:lnTo>
                    <a:pt x="831056" y="478631"/>
                  </a:lnTo>
                  <a:lnTo>
                    <a:pt x="854869" y="414338"/>
                  </a:lnTo>
                  <a:lnTo>
                    <a:pt x="881062" y="340519"/>
                  </a:lnTo>
                  <a:lnTo>
                    <a:pt x="890587" y="283369"/>
                  </a:lnTo>
                  <a:lnTo>
                    <a:pt x="890587" y="238125"/>
                  </a:lnTo>
                  <a:lnTo>
                    <a:pt x="885825" y="195263"/>
                  </a:lnTo>
                  <a:lnTo>
                    <a:pt x="873919" y="169069"/>
                  </a:lnTo>
                  <a:lnTo>
                    <a:pt x="814387" y="111919"/>
                  </a:lnTo>
                  <a:lnTo>
                    <a:pt x="764381" y="64294"/>
                  </a:lnTo>
                  <a:lnTo>
                    <a:pt x="750094" y="42863"/>
                  </a:lnTo>
                  <a:lnTo>
                    <a:pt x="747712" y="26194"/>
                  </a:lnTo>
                  <a:lnTo>
                    <a:pt x="750094" y="9525"/>
                  </a:lnTo>
                  <a:lnTo>
                    <a:pt x="773906" y="0"/>
                  </a:lnTo>
                  <a:lnTo>
                    <a:pt x="819150" y="2381"/>
                  </a:lnTo>
                  <a:lnTo>
                    <a:pt x="866775" y="11906"/>
                  </a:lnTo>
                  <a:lnTo>
                    <a:pt x="904875" y="26194"/>
                  </a:lnTo>
                  <a:lnTo>
                    <a:pt x="959644" y="54769"/>
                  </a:lnTo>
                  <a:lnTo>
                    <a:pt x="1004887" y="83344"/>
                  </a:lnTo>
                  <a:lnTo>
                    <a:pt x="1054894" y="126206"/>
                  </a:lnTo>
                  <a:lnTo>
                    <a:pt x="1097756" y="171450"/>
                  </a:lnTo>
                  <a:lnTo>
                    <a:pt x="1157287" y="250031"/>
                  </a:lnTo>
                  <a:lnTo>
                    <a:pt x="1195387" y="309563"/>
                  </a:lnTo>
                  <a:lnTo>
                    <a:pt x="1216819" y="359569"/>
                  </a:lnTo>
                  <a:lnTo>
                    <a:pt x="1226344" y="395288"/>
                  </a:lnTo>
                  <a:lnTo>
                    <a:pt x="1228725" y="421481"/>
                  </a:lnTo>
                  <a:lnTo>
                    <a:pt x="1223962" y="447675"/>
                  </a:lnTo>
                  <a:lnTo>
                    <a:pt x="1207294" y="464344"/>
                  </a:lnTo>
                  <a:lnTo>
                    <a:pt x="1171575" y="478631"/>
                  </a:lnTo>
                  <a:lnTo>
                    <a:pt x="1140619" y="500063"/>
                  </a:lnTo>
                  <a:lnTo>
                    <a:pt x="1097756" y="547688"/>
                  </a:lnTo>
                  <a:lnTo>
                    <a:pt x="897731" y="783431"/>
                  </a:lnTo>
                  <a:lnTo>
                    <a:pt x="678656" y="1045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824231AC-BDCF-439E-8798-E6CA58DACA88}"/>
                </a:ext>
              </a:extLst>
            </p:cNvPr>
            <p:cNvSpPr/>
            <p:nvPr/>
          </p:nvSpPr>
          <p:spPr>
            <a:xfrm>
              <a:off x="4651375" y="4967288"/>
              <a:ext cx="2114550" cy="742950"/>
            </a:xfrm>
            <a:custGeom>
              <a:avLst/>
              <a:gdLst>
                <a:gd name="connsiteX0" fmla="*/ 1304925 w 2114550"/>
                <a:gd name="connsiteY0" fmla="*/ 314325 h 742950"/>
                <a:gd name="connsiteX1" fmla="*/ 840582 w 2114550"/>
                <a:gd name="connsiteY1" fmla="*/ 447675 h 742950"/>
                <a:gd name="connsiteX2" fmla="*/ 633413 w 2114550"/>
                <a:gd name="connsiteY2" fmla="*/ 514350 h 742950"/>
                <a:gd name="connsiteX3" fmla="*/ 485775 w 2114550"/>
                <a:gd name="connsiteY3" fmla="*/ 561975 h 742950"/>
                <a:gd name="connsiteX4" fmla="*/ 314325 w 2114550"/>
                <a:gd name="connsiteY4" fmla="*/ 628650 h 742950"/>
                <a:gd name="connsiteX5" fmla="*/ 185738 w 2114550"/>
                <a:gd name="connsiteY5" fmla="*/ 685800 h 742950"/>
                <a:gd name="connsiteX6" fmla="*/ 161925 w 2114550"/>
                <a:gd name="connsiteY6" fmla="*/ 707231 h 742950"/>
                <a:gd name="connsiteX7" fmla="*/ 135732 w 2114550"/>
                <a:gd name="connsiteY7" fmla="*/ 726281 h 742950"/>
                <a:gd name="connsiteX8" fmla="*/ 109538 w 2114550"/>
                <a:gd name="connsiteY8" fmla="*/ 738187 h 742950"/>
                <a:gd name="connsiteX9" fmla="*/ 83344 w 2114550"/>
                <a:gd name="connsiteY9" fmla="*/ 742950 h 742950"/>
                <a:gd name="connsiteX10" fmla="*/ 57150 w 2114550"/>
                <a:gd name="connsiteY10" fmla="*/ 742950 h 742950"/>
                <a:gd name="connsiteX11" fmla="*/ 40482 w 2114550"/>
                <a:gd name="connsiteY11" fmla="*/ 733425 h 742950"/>
                <a:gd name="connsiteX12" fmla="*/ 30957 w 2114550"/>
                <a:gd name="connsiteY12" fmla="*/ 714375 h 742950"/>
                <a:gd name="connsiteX13" fmla="*/ 16669 w 2114550"/>
                <a:gd name="connsiteY13" fmla="*/ 659606 h 742950"/>
                <a:gd name="connsiteX14" fmla="*/ 4763 w 2114550"/>
                <a:gd name="connsiteY14" fmla="*/ 557212 h 742950"/>
                <a:gd name="connsiteX15" fmla="*/ 0 w 2114550"/>
                <a:gd name="connsiteY15" fmla="*/ 445293 h 742950"/>
                <a:gd name="connsiteX16" fmla="*/ 0 w 2114550"/>
                <a:gd name="connsiteY16" fmla="*/ 381000 h 742950"/>
                <a:gd name="connsiteX17" fmla="*/ 9525 w 2114550"/>
                <a:gd name="connsiteY17" fmla="*/ 373856 h 742950"/>
                <a:gd name="connsiteX18" fmla="*/ 59532 w 2114550"/>
                <a:gd name="connsiteY18" fmla="*/ 359568 h 742950"/>
                <a:gd name="connsiteX19" fmla="*/ 252413 w 2114550"/>
                <a:gd name="connsiteY19" fmla="*/ 302418 h 742950"/>
                <a:gd name="connsiteX20" fmla="*/ 371475 w 2114550"/>
                <a:gd name="connsiteY20" fmla="*/ 335756 h 742950"/>
                <a:gd name="connsiteX21" fmla="*/ 778669 w 2114550"/>
                <a:gd name="connsiteY21" fmla="*/ 261937 h 742950"/>
                <a:gd name="connsiteX22" fmla="*/ 1223963 w 2114550"/>
                <a:gd name="connsiteY22" fmla="*/ 173831 h 742950"/>
                <a:gd name="connsiteX23" fmla="*/ 1709738 w 2114550"/>
                <a:gd name="connsiteY23" fmla="*/ 69056 h 742950"/>
                <a:gd name="connsiteX24" fmla="*/ 2014538 w 2114550"/>
                <a:gd name="connsiteY24" fmla="*/ 0 h 742950"/>
                <a:gd name="connsiteX25" fmla="*/ 2114550 w 2114550"/>
                <a:gd name="connsiteY25" fmla="*/ 107156 h 742950"/>
                <a:gd name="connsiteX26" fmla="*/ 1838325 w 2114550"/>
                <a:gd name="connsiteY26" fmla="*/ 180975 h 742950"/>
                <a:gd name="connsiteX27" fmla="*/ 1304925 w 2114550"/>
                <a:gd name="connsiteY27" fmla="*/ 31432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14550" h="742950">
                  <a:moveTo>
                    <a:pt x="1304925" y="314325"/>
                  </a:moveTo>
                  <a:lnTo>
                    <a:pt x="840582" y="447675"/>
                  </a:lnTo>
                  <a:lnTo>
                    <a:pt x="633413" y="514350"/>
                  </a:lnTo>
                  <a:lnTo>
                    <a:pt x="485775" y="561975"/>
                  </a:lnTo>
                  <a:lnTo>
                    <a:pt x="314325" y="628650"/>
                  </a:lnTo>
                  <a:lnTo>
                    <a:pt x="185738" y="685800"/>
                  </a:lnTo>
                  <a:lnTo>
                    <a:pt x="161925" y="707231"/>
                  </a:lnTo>
                  <a:lnTo>
                    <a:pt x="135732" y="726281"/>
                  </a:lnTo>
                  <a:lnTo>
                    <a:pt x="109538" y="738187"/>
                  </a:lnTo>
                  <a:lnTo>
                    <a:pt x="83344" y="742950"/>
                  </a:lnTo>
                  <a:lnTo>
                    <a:pt x="57150" y="742950"/>
                  </a:lnTo>
                  <a:lnTo>
                    <a:pt x="40482" y="733425"/>
                  </a:lnTo>
                  <a:lnTo>
                    <a:pt x="30957" y="714375"/>
                  </a:lnTo>
                  <a:lnTo>
                    <a:pt x="16669" y="659606"/>
                  </a:lnTo>
                  <a:lnTo>
                    <a:pt x="4763" y="557212"/>
                  </a:lnTo>
                  <a:lnTo>
                    <a:pt x="0" y="445293"/>
                  </a:lnTo>
                  <a:lnTo>
                    <a:pt x="0" y="381000"/>
                  </a:lnTo>
                  <a:lnTo>
                    <a:pt x="9525" y="373856"/>
                  </a:lnTo>
                  <a:lnTo>
                    <a:pt x="59532" y="359568"/>
                  </a:lnTo>
                  <a:lnTo>
                    <a:pt x="252413" y="302418"/>
                  </a:lnTo>
                  <a:lnTo>
                    <a:pt x="371475" y="335756"/>
                  </a:lnTo>
                  <a:lnTo>
                    <a:pt x="778669" y="261937"/>
                  </a:lnTo>
                  <a:lnTo>
                    <a:pt x="1223963" y="173831"/>
                  </a:lnTo>
                  <a:lnTo>
                    <a:pt x="1709738" y="69056"/>
                  </a:lnTo>
                  <a:lnTo>
                    <a:pt x="2014538" y="0"/>
                  </a:lnTo>
                  <a:lnTo>
                    <a:pt x="2114550" y="107156"/>
                  </a:lnTo>
                  <a:lnTo>
                    <a:pt x="1838325" y="180975"/>
                  </a:lnTo>
                  <a:lnTo>
                    <a:pt x="1304925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04C0C386-2B1D-4B51-B62E-53BBB339B5FE}"/>
                </a:ext>
              </a:extLst>
            </p:cNvPr>
            <p:cNvSpPr/>
            <p:nvPr/>
          </p:nvSpPr>
          <p:spPr>
            <a:xfrm>
              <a:off x="6199188" y="4487863"/>
              <a:ext cx="1000125" cy="1238250"/>
            </a:xfrm>
            <a:custGeom>
              <a:avLst/>
              <a:gdLst>
                <a:gd name="connsiteX0" fmla="*/ 659606 w 1000125"/>
                <a:gd name="connsiteY0" fmla="*/ 888207 h 1238250"/>
                <a:gd name="connsiteX1" fmla="*/ 473869 w 1000125"/>
                <a:gd name="connsiteY1" fmla="*/ 600075 h 1238250"/>
                <a:gd name="connsiteX2" fmla="*/ 342900 w 1000125"/>
                <a:gd name="connsiteY2" fmla="*/ 433388 h 1238250"/>
                <a:gd name="connsiteX3" fmla="*/ 242887 w 1000125"/>
                <a:gd name="connsiteY3" fmla="*/ 314325 h 1238250"/>
                <a:gd name="connsiteX4" fmla="*/ 85725 w 1000125"/>
                <a:gd name="connsiteY4" fmla="*/ 133350 h 1238250"/>
                <a:gd name="connsiteX5" fmla="*/ 28575 w 1000125"/>
                <a:gd name="connsiteY5" fmla="*/ 73819 h 1238250"/>
                <a:gd name="connsiteX6" fmla="*/ 14287 w 1000125"/>
                <a:gd name="connsiteY6" fmla="*/ 54769 h 1238250"/>
                <a:gd name="connsiteX7" fmla="*/ 2381 w 1000125"/>
                <a:gd name="connsiteY7" fmla="*/ 30957 h 1238250"/>
                <a:gd name="connsiteX8" fmla="*/ 0 w 1000125"/>
                <a:gd name="connsiteY8" fmla="*/ 14288 h 1238250"/>
                <a:gd name="connsiteX9" fmla="*/ 7144 w 1000125"/>
                <a:gd name="connsiteY9" fmla="*/ 2382 h 1238250"/>
                <a:gd name="connsiteX10" fmla="*/ 30956 w 1000125"/>
                <a:gd name="connsiteY10" fmla="*/ 0 h 1238250"/>
                <a:gd name="connsiteX11" fmla="*/ 50006 w 1000125"/>
                <a:gd name="connsiteY11" fmla="*/ 9525 h 1238250"/>
                <a:gd name="connsiteX12" fmla="*/ 157162 w 1000125"/>
                <a:gd name="connsiteY12" fmla="*/ 78582 h 1238250"/>
                <a:gd name="connsiteX13" fmla="*/ 323850 w 1000125"/>
                <a:gd name="connsiteY13" fmla="*/ 185738 h 1238250"/>
                <a:gd name="connsiteX14" fmla="*/ 542925 w 1000125"/>
                <a:gd name="connsiteY14" fmla="*/ 335757 h 1238250"/>
                <a:gd name="connsiteX15" fmla="*/ 628650 w 1000125"/>
                <a:gd name="connsiteY15" fmla="*/ 400050 h 1238250"/>
                <a:gd name="connsiteX16" fmla="*/ 695325 w 1000125"/>
                <a:gd name="connsiteY16" fmla="*/ 450057 h 1238250"/>
                <a:gd name="connsiteX17" fmla="*/ 762000 w 1000125"/>
                <a:gd name="connsiteY17" fmla="*/ 509588 h 1238250"/>
                <a:gd name="connsiteX18" fmla="*/ 802481 w 1000125"/>
                <a:gd name="connsiteY18" fmla="*/ 547688 h 1238250"/>
                <a:gd name="connsiteX19" fmla="*/ 840581 w 1000125"/>
                <a:gd name="connsiteY19" fmla="*/ 597694 h 1238250"/>
                <a:gd name="connsiteX20" fmla="*/ 883444 w 1000125"/>
                <a:gd name="connsiteY20" fmla="*/ 664369 h 1238250"/>
                <a:gd name="connsiteX21" fmla="*/ 919162 w 1000125"/>
                <a:gd name="connsiteY21" fmla="*/ 731044 h 1238250"/>
                <a:gd name="connsiteX22" fmla="*/ 947737 w 1000125"/>
                <a:gd name="connsiteY22" fmla="*/ 795338 h 1238250"/>
                <a:gd name="connsiteX23" fmla="*/ 966787 w 1000125"/>
                <a:gd name="connsiteY23" fmla="*/ 852488 h 1238250"/>
                <a:gd name="connsiteX24" fmla="*/ 985837 w 1000125"/>
                <a:gd name="connsiteY24" fmla="*/ 931069 h 1238250"/>
                <a:gd name="connsiteX25" fmla="*/ 992981 w 1000125"/>
                <a:gd name="connsiteY25" fmla="*/ 978694 h 1238250"/>
                <a:gd name="connsiteX26" fmla="*/ 997744 w 1000125"/>
                <a:gd name="connsiteY26" fmla="*/ 1035844 h 1238250"/>
                <a:gd name="connsiteX27" fmla="*/ 1000125 w 1000125"/>
                <a:gd name="connsiteY27" fmla="*/ 1085850 h 1238250"/>
                <a:gd name="connsiteX28" fmla="*/ 995362 w 1000125"/>
                <a:gd name="connsiteY28" fmla="*/ 1116807 h 1238250"/>
                <a:gd name="connsiteX29" fmla="*/ 981075 w 1000125"/>
                <a:gd name="connsiteY29" fmla="*/ 1164432 h 1238250"/>
                <a:gd name="connsiteX30" fmla="*/ 962025 w 1000125"/>
                <a:gd name="connsiteY30" fmla="*/ 1207294 h 1238250"/>
                <a:gd name="connsiteX31" fmla="*/ 942975 w 1000125"/>
                <a:gd name="connsiteY31" fmla="*/ 1233488 h 1238250"/>
                <a:gd name="connsiteX32" fmla="*/ 926306 w 1000125"/>
                <a:gd name="connsiteY32" fmla="*/ 1238250 h 1238250"/>
                <a:gd name="connsiteX33" fmla="*/ 890587 w 1000125"/>
                <a:gd name="connsiteY33" fmla="*/ 1231107 h 1238250"/>
                <a:gd name="connsiteX34" fmla="*/ 850106 w 1000125"/>
                <a:gd name="connsiteY34" fmla="*/ 1209675 h 1238250"/>
                <a:gd name="connsiteX35" fmla="*/ 823912 w 1000125"/>
                <a:gd name="connsiteY35" fmla="*/ 1183482 h 1238250"/>
                <a:gd name="connsiteX36" fmla="*/ 802481 w 1000125"/>
                <a:gd name="connsiteY36" fmla="*/ 1152525 h 1238250"/>
                <a:gd name="connsiteX37" fmla="*/ 769144 w 1000125"/>
                <a:gd name="connsiteY37" fmla="*/ 1092994 h 1238250"/>
                <a:gd name="connsiteX38" fmla="*/ 728662 w 1000125"/>
                <a:gd name="connsiteY38" fmla="*/ 1016794 h 1238250"/>
                <a:gd name="connsiteX39" fmla="*/ 659606 w 1000125"/>
                <a:gd name="connsiteY39" fmla="*/ 888207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1238250">
                  <a:moveTo>
                    <a:pt x="659606" y="888207"/>
                  </a:moveTo>
                  <a:lnTo>
                    <a:pt x="473869" y="600075"/>
                  </a:lnTo>
                  <a:lnTo>
                    <a:pt x="342900" y="433388"/>
                  </a:lnTo>
                  <a:lnTo>
                    <a:pt x="242887" y="314325"/>
                  </a:lnTo>
                  <a:lnTo>
                    <a:pt x="85725" y="133350"/>
                  </a:lnTo>
                  <a:lnTo>
                    <a:pt x="28575" y="73819"/>
                  </a:lnTo>
                  <a:lnTo>
                    <a:pt x="14287" y="54769"/>
                  </a:lnTo>
                  <a:lnTo>
                    <a:pt x="2381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30956" y="0"/>
                  </a:lnTo>
                  <a:lnTo>
                    <a:pt x="50006" y="9525"/>
                  </a:lnTo>
                  <a:lnTo>
                    <a:pt x="157162" y="78582"/>
                  </a:lnTo>
                  <a:lnTo>
                    <a:pt x="323850" y="185738"/>
                  </a:lnTo>
                  <a:lnTo>
                    <a:pt x="542925" y="335757"/>
                  </a:lnTo>
                  <a:lnTo>
                    <a:pt x="628650" y="400050"/>
                  </a:lnTo>
                  <a:lnTo>
                    <a:pt x="695325" y="450057"/>
                  </a:lnTo>
                  <a:lnTo>
                    <a:pt x="762000" y="509588"/>
                  </a:lnTo>
                  <a:lnTo>
                    <a:pt x="802481" y="547688"/>
                  </a:lnTo>
                  <a:lnTo>
                    <a:pt x="840581" y="597694"/>
                  </a:lnTo>
                  <a:lnTo>
                    <a:pt x="883444" y="664369"/>
                  </a:lnTo>
                  <a:lnTo>
                    <a:pt x="919162" y="731044"/>
                  </a:lnTo>
                  <a:lnTo>
                    <a:pt x="947737" y="795338"/>
                  </a:lnTo>
                  <a:lnTo>
                    <a:pt x="966787" y="852488"/>
                  </a:lnTo>
                  <a:lnTo>
                    <a:pt x="985837" y="931069"/>
                  </a:lnTo>
                  <a:lnTo>
                    <a:pt x="992981" y="978694"/>
                  </a:lnTo>
                  <a:lnTo>
                    <a:pt x="997744" y="1035844"/>
                  </a:lnTo>
                  <a:lnTo>
                    <a:pt x="1000125" y="1085850"/>
                  </a:lnTo>
                  <a:lnTo>
                    <a:pt x="995362" y="1116807"/>
                  </a:lnTo>
                  <a:lnTo>
                    <a:pt x="981075" y="1164432"/>
                  </a:lnTo>
                  <a:lnTo>
                    <a:pt x="962025" y="1207294"/>
                  </a:lnTo>
                  <a:lnTo>
                    <a:pt x="942975" y="1233488"/>
                  </a:lnTo>
                  <a:lnTo>
                    <a:pt x="926306" y="1238250"/>
                  </a:lnTo>
                  <a:lnTo>
                    <a:pt x="890587" y="1231107"/>
                  </a:lnTo>
                  <a:lnTo>
                    <a:pt x="850106" y="1209675"/>
                  </a:lnTo>
                  <a:lnTo>
                    <a:pt x="823912" y="1183482"/>
                  </a:lnTo>
                  <a:lnTo>
                    <a:pt x="802481" y="1152525"/>
                  </a:lnTo>
                  <a:lnTo>
                    <a:pt x="769144" y="1092994"/>
                  </a:lnTo>
                  <a:lnTo>
                    <a:pt x="728662" y="1016794"/>
                  </a:lnTo>
                  <a:lnTo>
                    <a:pt x="659606" y="888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7B57ED36-958B-4C26-9C9F-09C3A3B3526C}"/>
              </a:ext>
            </a:extLst>
          </p:cNvPr>
          <p:cNvGrpSpPr/>
          <p:nvPr/>
        </p:nvGrpSpPr>
        <p:grpSpPr>
          <a:xfrm>
            <a:off x="2606675" y="1597025"/>
            <a:ext cx="4792663" cy="4286250"/>
            <a:chOff x="2606675" y="1597025"/>
            <a:chExt cx="4792663" cy="4286250"/>
          </a:xfrm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4F4B0428-2562-4633-B493-FB1C396DA127}"/>
                </a:ext>
              </a:extLst>
            </p:cNvPr>
            <p:cNvSpPr/>
            <p:nvPr/>
          </p:nvSpPr>
          <p:spPr>
            <a:xfrm>
              <a:off x="2700338" y="2624138"/>
              <a:ext cx="1981200" cy="581025"/>
            </a:xfrm>
            <a:custGeom>
              <a:avLst/>
              <a:gdLst>
                <a:gd name="connsiteX0" fmla="*/ 1566862 w 1981200"/>
                <a:gd name="connsiteY0" fmla="*/ 264318 h 581025"/>
                <a:gd name="connsiteX1" fmla="*/ 1352550 w 1981200"/>
                <a:gd name="connsiteY1" fmla="*/ 297656 h 581025"/>
                <a:gd name="connsiteX2" fmla="*/ 1000125 w 1981200"/>
                <a:gd name="connsiteY2" fmla="*/ 385762 h 581025"/>
                <a:gd name="connsiteX3" fmla="*/ 771525 w 1981200"/>
                <a:gd name="connsiteY3" fmla="*/ 454818 h 581025"/>
                <a:gd name="connsiteX4" fmla="*/ 635793 w 1981200"/>
                <a:gd name="connsiteY4" fmla="*/ 497681 h 581025"/>
                <a:gd name="connsiteX5" fmla="*/ 504825 w 1981200"/>
                <a:gd name="connsiteY5" fmla="*/ 542925 h 581025"/>
                <a:gd name="connsiteX6" fmla="*/ 423862 w 1981200"/>
                <a:gd name="connsiteY6" fmla="*/ 578643 h 581025"/>
                <a:gd name="connsiteX7" fmla="*/ 397668 w 1981200"/>
                <a:gd name="connsiteY7" fmla="*/ 581025 h 581025"/>
                <a:gd name="connsiteX8" fmla="*/ 350043 w 1981200"/>
                <a:gd name="connsiteY8" fmla="*/ 564356 h 581025"/>
                <a:gd name="connsiteX9" fmla="*/ 300037 w 1981200"/>
                <a:gd name="connsiteY9" fmla="*/ 542925 h 581025"/>
                <a:gd name="connsiteX10" fmla="*/ 254793 w 1981200"/>
                <a:gd name="connsiteY10" fmla="*/ 519112 h 581025"/>
                <a:gd name="connsiteX11" fmla="*/ 200025 w 1981200"/>
                <a:gd name="connsiteY11" fmla="*/ 481012 h 581025"/>
                <a:gd name="connsiteX12" fmla="*/ 145256 w 1981200"/>
                <a:gd name="connsiteY12" fmla="*/ 435768 h 581025"/>
                <a:gd name="connsiteX13" fmla="*/ 97631 w 1981200"/>
                <a:gd name="connsiteY13" fmla="*/ 388143 h 581025"/>
                <a:gd name="connsiteX14" fmla="*/ 69056 w 1981200"/>
                <a:gd name="connsiteY14" fmla="*/ 359568 h 581025"/>
                <a:gd name="connsiteX15" fmla="*/ 26193 w 1981200"/>
                <a:gd name="connsiteY15" fmla="*/ 314325 h 581025"/>
                <a:gd name="connsiteX16" fmla="*/ 7143 w 1981200"/>
                <a:gd name="connsiteY16" fmla="*/ 288131 h 581025"/>
                <a:gd name="connsiteX17" fmla="*/ 0 w 1981200"/>
                <a:gd name="connsiteY17" fmla="*/ 264318 h 581025"/>
                <a:gd name="connsiteX18" fmla="*/ 0 w 1981200"/>
                <a:gd name="connsiteY18" fmla="*/ 242887 h 581025"/>
                <a:gd name="connsiteX19" fmla="*/ 7143 w 1981200"/>
                <a:gd name="connsiteY19" fmla="*/ 233362 h 581025"/>
                <a:gd name="connsiteX20" fmla="*/ 21431 w 1981200"/>
                <a:gd name="connsiteY20" fmla="*/ 228600 h 581025"/>
                <a:gd name="connsiteX21" fmla="*/ 52387 w 1981200"/>
                <a:gd name="connsiteY21" fmla="*/ 242887 h 581025"/>
                <a:gd name="connsiteX22" fmla="*/ 107156 w 1981200"/>
                <a:gd name="connsiteY22" fmla="*/ 271462 h 581025"/>
                <a:gd name="connsiteX23" fmla="*/ 164306 w 1981200"/>
                <a:gd name="connsiteY23" fmla="*/ 295275 h 581025"/>
                <a:gd name="connsiteX24" fmla="*/ 223837 w 1981200"/>
                <a:gd name="connsiteY24" fmla="*/ 314325 h 581025"/>
                <a:gd name="connsiteX25" fmla="*/ 290512 w 1981200"/>
                <a:gd name="connsiteY25" fmla="*/ 326231 h 581025"/>
                <a:gd name="connsiteX26" fmla="*/ 381000 w 1981200"/>
                <a:gd name="connsiteY26" fmla="*/ 333375 h 581025"/>
                <a:gd name="connsiteX27" fmla="*/ 433387 w 1981200"/>
                <a:gd name="connsiteY27" fmla="*/ 333375 h 581025"/>
                <a:gd name="connsiteX28" fmla="*/ 492918 w 1981200"/>
                <a:gd name="connsiteY28" fmla="*/ 323850 h 581025"/>
                <a:gd name="connsiteX29" fmla="*/ 783431 w 1981200"/>
                <a:gd name="connsiteY29" fmla="*/ 254793 h 581025"/>
                <a:gd name="connsiteX30" fmla="*/ 1159668 w 1981200"/>
                <a:gd name="connsiteY30" fmla="*/ 154781 h 581025"/>
                <a:gd name="connsiteX31" fmla="*/ 1390650 w 1981200"/>
                <a:gd name="connsiteY31" fmla="*/ 107156 h 581025"/>
                <a:gd name="connsiteX32" fmla="*/ 1638300 w 1981200"/>
                <a:gd name="connsiteY32" fmla="*/ 47625 h 581025"/>
                <a:gd name="connsiteX33" fmla="*/ 1693068 w 1981200"/>
                <a:gd name="connsiteY33" fmla="*/ 19050 h 581025"/>
                <a:gd name="connsiteX34" fmla="*/ 1731168 w 1981200"/>
                <a:gd name="connsiteY34" fmla="*/ 0 h 581025"/>
                <a:gd name="connsiteX35" fmla="*/ 1783556 w 1981200"/>
                <a:gd name="connsiteY35" fmla="*/ 7143 h 581025"/>
                <a:gd name="connsiteX36" fmla="*/ 1835943 w 1981200"/>
                <a:gd name="connsiteY36" fmla="*/ 19050 h 581025"/>
                <a:gd name="connsiteX37" fmla="*/ 1893093 w 1981200"/>
                <a:gd name="connsiteY37" fmla="*/ 38100 h 581025"/>
                <a:gd name="connsiteX38" fmla="*/ 1931193 w 1981200"/>
                <a:gd name="connsiteY38" fmla="*/ 59531 h 581025"/>
                <a:gd name="connsiteX39" fmla="*/ 1955006 w 1981200"/>
                <a:gd name="connsiteY39" fmla="*/ 80962 h 581025"/>
                <a:gd name="connsiteX40" fmla="*/ 1969293 w 1981200"/>
                <a:gd name="connsiteY40" fmla="*/ 100012 h 581025"/>
                <a:gd name="connsiteX41" fmla="*/ 1978818 w 1981200"/>
                <a:gd name="connsiteY41" fmla="*/ 116681 h 581025"/>
                <a:gd name="connsiteX42" fmla="*/ 1981200 w 1981200"/>
                <a:gd name="connsiteY42" fmla="*/ 138112 h 581025"/>
                <a:gd name="connsiteX43" fmla="*/ 1974056 w 1981200"/>
                <a:gd name="connsiteY43" fmla="*/ 166687 h 581025"/>
                <a:gd name="connsiteX44" fmla="*/ 1955006 w 1981200"/>
                <a:gd name="connsiteY44" fmla="*/ 195262 h 581025"/>
                <a:gd name="connsiteX45" fmla="*/ 1935956 w 1981200"/>
                <a:gd name="connsiteY45" fmla="*/ 207168 h 581025"/>
                <a:gd name="connsiteX46" fmla="*/ 1871662 w 1981200"/>
                <a:gd name="connsiteY46" fmla="*/ 223837 h 581025"/>
                <a:gd name="connsiteX47" fmla="*/ 1566862 w 1981200"/>
                <a:gd name="connsiteY47" fmla="*/ 264318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1200" h="581025">
                  <a:moveTo>
                    <a:pt x="1566862" y="264318"/>
                  </a:moveTo>
                  <a:lnTo>
                    <a:pt x="1352550" y="297656"/>
                  </a:lnTo>
                  <a:lnTo>
                    <a:pt x="1000125" y="385762"/>
                  </a:lnTo>
                  <a:lnTo>
                    <a:pt x="771525" y="454818"/>
                  </a:lnTo>
                  <a:lnTo>
                    <a:pt x="635793" y="497681"/>
                  </a:lnTo>
                  <a:lnTo>
                    <a:pt x="504825" y="542925"/>
                  </a:lnTo>
                  <a:lnTo>
                    <a:pt x="423862" y="578643"/>
                  </a:lnTo>
                  <a:lnTo>
                    <a:pt x="397668" y="581025"/>
                  </a:lnTo>
                  <a:lnTo>
                    <a:pt x="350043" y="564356"/>
                  </a:lnTo>
                  <a:lnTo>
                    <a:pt x="300037" y="542925"/>
                  </a:lnTo>
                  <a:lnTo>
                    <a:pt x="254793" y="519112"/>
                  </a:lnTo>
                  <a:lnTo>
                    <a:pt x="200025" y="481012"/>
                  </a:lnTo>
                  <a:lnTo>
                    <a:pt x="145256" y="435768"/>
                  </a:lnTo>
                  <a:lnTo>
                    <a:pt x="97631" y="388143"/>
                  </a:lnTo>
                  <a:lnTo>
                    <a:pt x="69056" y="359568"/>
                  </a:lnTo>
                  <a:lnTo>
                    <a:pt x="26193" y="314325"/>
                  </a:lnTo>
                  <a:lnTo>
                    <a:pt x="7143" y="288131"/>
                  </a:lnTo>
                  <a:lnTo>
                    <a:pt x="0" y="264318"/>
                  </a:lnTo>
                  <a:lnTo>
                    <a:pt x="0" y="242887"/>
                  </a:lnTo>
                  <a:lnTo>
                    <a:pt x="7143" y="233362"/>
                  </a:lnTo>
                  <a:lnTo>
                    <a:pt x="21431" y="228600"/>
                  </a:lnTo>
                  <a:lnTo>
                    <a:pt x="52387" y="242887"/>
                  </a:lnTo>
                  <a:lnTo>
                    <a:pt x="107156" y="271462"/>
                  </a:lnTo>
                  <a:lnTo>
                    <a:pt x="164306" y="295275"/>
                  </a:lnTo>
                  <a:lnTo>
                    <a:pt x="223837" y="314325"/>
                  </a:lnTo>
                  <a:lnTo>
                    <a:pt x="290512" y="326231"/>
                  </a:lnTo>
                  <a:lnTo>
                    <a:pt x="381000" y="333375"/>
                  </a:lnTo>
                  <a:lnTo>
                    <a:pt x="433387" y="333375"/>
                  </a:lnTo>
                  <a:lnTo>
                    <a:pt x="492918" y="323850"/>
                  </a:lnTo>
                  <a:lnTo>
                    <a:pt x="783431" y="254793"/>
                  </a:lnTo>
                  <a:lnTo>
                    <a:pt x="1159668" y="154781"/>
                  </a:lnTo>
                  <a:lnTo>
                    <a:pt x="1390650" y="107156"/>
                  </a:lnTo>
                  <a:lnTo>
                    <a:pt x="1638300" y="47625"/>
                  </a:lnTo>
                  <a:lnTo>
                    <a:pt x="1693068" y="19050"/>
                  </a:lnTo>
                  <a:lnTo>
                    <a:pt x="1731168" y="0"/>
                  </a:lnTo>
                  <a:lnTo>
                    <a:pt x="1783556" y="7143"/>
                  </a:lnTo>
                  <a:lnTo>
                    <a:pt x="1835943" y="19050"/>
                  </a:lnTo>
                  <a:lnTo>
                    <a:pt x="1893093" y="38100"/>
                  </a:lnTo>
                  <a:lnTo>
                    <a:pt x="1931193" y="59531"/>
                  </a:lnTo>
                  <a:lnTo>
                    <a:pt x="1955006" y="80962"/>
                  </a:lnTo>
                  <a:lnTo>
                    <a:pt x="1969293" y="100012"/>
                  </a:lnTo>
                  <a:lnTo>
                    <a:pt x="1978818" y="116681"/>
                  </a:lnTo>
                  <a:lnTo>
                    <a:pt x="1981200" y="138112"/>
                  </a:lnTo>
                  <a:lnTo>
                    <a:pt x="1974056" y="166687"/>
                  </a:lnTo>
                  <a:lnTo>
                    <a:pt x="1955006" y="195262"/>
                  </a:lnTo>
                  <a:lnTo>
                    <a:pt x="1935956" y="207168"/>
                  </a:lnTo>
                  <a:lnTo>
                    <a:pt x="1871662" y="223837"/>
                  </a:lnTo>
                  <a:lnTo>
                    <a:pt x="156686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62A34F92-FEE0-4ED3-985F-2F69BB1A8A77}"/>
                </a:ext>
              </a:extLst>
            </p:cNvPr>
            <p:cNvSpPr/>
            <p:nvPr/>
          </p:nvSpPr>
          <p:spPr>
            <a:xfrm>
              <a:off x="4422775" y="2332038"/>
              <a:ext cx="935038" cy="1120775"/>
            </a:xfrm>
            <a:custGeom>
              <a:avLst/>
              <a:gdLst>
                <a:gd name="connsiteX0" fmla="*/ 590550 w 935832"/>
                <a:gd name="connsiteY0" fmla="*/ 638175 h 1121569"/>
                <a:gd name="connsiteX1" fmla="*/ 390525 w 935832"/>
                <a:gd name="connsiteY1" fmla="*/ 835819 h 1121569"/>
                <a:gd name="connsiteX2" fmla="*/ 254794 w 935832"/>
                <a:gd name="connsiteY2" fmla="*/ 954881 h 1121569"/>
                <a:gd name="connsiteX3" fmla="*/ 140494 w 935832"/>
                <a:gd name="connsiteY3" fmla="*/ 1047750 h 1121569"/>
                <a:gd name="connsiteX4" fmla="*/ 47625 w 935832"/>
                <a:gd name="connsiteY4" fmla="*/ 1112044 h 1121569"/>
                <a:gd name="connsiteX5" fmla="*/ 23813 w 935832"/>
                <a:gd name="connsiteY5" fmla="*/ 1121569 h 1121569"/>
                <a:gd name="connsiteX6" fmla="*/ 7144 w 935832"/>
                <a:gd name="connsiteY6" fmla="*/ 1116806 h 1121569"/>
                <a:gd name="connsiteX7" fmla="*/ 2382 w 935832"/>
                <a:gd name="connsiteY7" fmla="*/ 1109662 h 1121569"/>
                <a:gd name="connsiteX8" fmla="*/ 0 w 935832"/>
                <a:gd name="connsiteY8" fmla="*/ 1095375 h 1121569"/>
                <a:gd name="connsiteX9" fmla="*/ 9525 w 935832"/>
                <a:gd name="connsiteY9" fmla="*/ 1071562 h 1121569"/>
                <a:gd name="connsiteX10" fmla="*/ 71438 w 935832"/>
                <a:gd name="connsiteY10" fmla="*/ 1004887 h 1121569"/>
                <a:gd name="connsiteX11" fmla="*/ 147638 w 935832"/>
                <a:gd name="connsiteY11" fmla="*/ 919162 h 1121569"/>
                <a:gd name="connsiteX12" fmla="*/ 250032 w 935832"/>
                <a:gd name="connsiteY12" fmla="*/ 790575 h 1121569"/>
                <a:gd name="connsiteX13" fmla="*/ 388144 w 935832"/>
                <a:gd name="connsiteY13" fmla="*/ 604837 h 1121569"/>
                <a:gd name="connsiteX14" fmla="*/ 514350 w 935832"/>
                <a:gd name="connsiteY14" fmla="*/ 423862 h 1121569"/>
                <a:gd name="connsiteX15" fmla="*/ 607219 w 935832"/>
                <a:gd name="connsiteY15" fmla="*/ 283369 h 1121569"/>
                <a:gd name="connsiteX16" fmla="*/ 614363 w 935832"/>
                <a:gd name="connsiteY16" fmla="*/ 261937 h 1121569"/>
                <a:gd name="connsiteX17" fmla="*/ 614363 w 935832"/>
                <a:gd name="connsiteY17" fmla="*/ 230981 h 1121569"/>
                <a:gd name="connsiteX18" fmla="*/ 607219 w 935832"/>
                <a:gd name="connsiteY18" fmla="*/ 185737 h 1121569"/>
                <a:gd name="connsiteX19" fmla="*/ 597694 w 935832"/>
                <a:gd name="connsiteY19" fmla="*/ 157162 h 1121569"/>
                <a:gd name="connsiteX20" fmla="*/ 576263 w 935832"/>
                <a:gd name="connsiteY20" fmla="*/ 126206 h 1121569"/>
                <a:gd name="connsiteX21" fmla="*/ 557213 w 935832"/>
                <a:gd name="connsiteY21" fmla="*/ 104775 h 1121569"/>
                <a:gd name="connsiteX22" fmla="*/ 511969 w 935832"/>
                <a:gd name="connsiteY22" fmla="*/ 64294 h 1121569"/>
                <a:gd name="connsiteX23" fmla="*/ 497682 w 935832"/>
                <a:gd name="connsiteY23" fmla="*/ 47625 h 1121569"/>
                <a:gd name="connsiteX24" fmla="*/ 490538 w 935832"/>
                <a:gd name="connsiteY24" fmla="*/ 30956 h 1121569"/>
                <a:gd name="connsiteX25" fmla="*/ 492919 w 935832"/>
                <a:gd name="connsiteY25" fmla="*/ 14287 h 1121569"/>
                <a:gd name="connsiteX26" fmla="*/ 502444 w 935832"/>
                <a:gd name="connsiteY26" fmla="*/ 4762 h 1121569"/>
                <a:gd name="connsiteX27" fmla="*/ 540544 w 935832"/>
                <a:gd name="connsiteY27" fmla="*/ 0 h 1121569"/>
                <a:gd name="connsiteX28" fmla="*/ 595313 w 935832"/>
                <a:gd name="connsiteY28" fmla="*/ 11906 h 1121569"/>
                <a:gd name="connsiteX29" fmla="*/ 650082 w 935832"/>
                <a:gd name="connsiteY29" fmla="*/ 30956 h 1121569"/>
                <a:gd name="connsiteX30" fmla="*/ 702469 w 935832"/>
                <a:gd name="connsiteY30" fmla="*/ 54769 h 1121569"/>
                <a:gd name="connsiteX31" fmla="*/ 750094 w 935832"/>
                <a:gd name="connsiteY31" fmla="*/ 85725 h 1121569"/>
                <a:gd name="connsiteX32" fmla="*/ 797719 w 935832"/>
                <a:gd name="connsiteY32" fmla="*/ 126206 h 1121569"/>
                <a:gd name="connsiteX33" fmla="*/ 854869 w 935832"/>
                <a:gd name="connsiteY33" fmla="*/ 183356 h 1121569"/>
                <a:gd name="connsiteX34" fmla="*/ 892969 w 935832"/>
                <a:gd name="connsiteY34" fmla="*/ 226219 h 1121569"/>
                <a:gd name="connsiteX35" fmla="*/ 921544 w 935832"/>
                <a:gd name="connsiteY35" fmla="*/ 261937 h 1121569"/>
                <a:gd name="connsiteX36" fmla="*/ 931069 w 935832"/>
                <a:gd name="connsiteY36" fmla="*/ 280987 h 1121569"/>
                <a:gd name="connsiteX37" fmla="*/ 935832 w 935832"/>
                <a:gd name="connsiteY37" fmla="*/ 302419 h 1121569"/>
                <a:gd name="connsiteX38" fmla="*/ 931069 w 935832"/>
                <a:gd name="connsiteY38" fmla="*/ 326231 h 1121569"/>
                <a:gd name="connsiteX39" fmla="*/ 919163 w 935832"/>
                <a:gd name="connsiteY39" fmla="*/ 342900 h 1121569"/>
                <a:gd name="connsiteX40" fmla="*/ 881063 w 935832"/>
                <a:gd name="connsiteY40" fmla="*/ 369094 h 1121569"/>
                <a:gd name="connsiteX41" fmla="*/ 812007 w 935832"/>
                <a:gd name="connsiteY41" fmla="*/ 402431 h 1121569"/>
                <a:gd name="connsiteX42" fmla="*/ 590550 w 935832"/>
                <a:gd name="connsiteY42" fmla="*/ 63817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35832" h="1121569">
                  <a:moveTo>
                    <a:pt x="590550" y="638175"/>
                  </a:moveTo>
                  <a:lnTo>
                    <a:pt x="390525" y="835819"/>
                  </a:lnTo>
                  <a:lnTo>
                    <a:pt x="254794" y="954881"/>
                  </a:lnTo>
                  <a:lnTo>
                    <a:pt x="140494" y="1047750"/>
                  </a:lnTo>
                  <a:lnTo>
                    <a:pt x="47625" y="1112044"/>
                  </a:lnTo>
                  <a:lnTo>
                    <a:pt x="23813" y="1121569"/>
                  </a:lnTo>
                  <a:lnTo>
                    <a:pt x="7144" y="1116806"/>
                  </a:lnTo>
                  <a:lnTo>
                    <a:pt x="2382" y="1109662"/>
                  </a:lnTo>
                  <a:lnTo>
                    <a:pt x="0" y="1095375"/>
                  </a:lnTo>
                  <a:lnTo>
                    <a:pt x="9525" y="1071562"/>
                  </a:lnTo>
                  <a:lnTo>
                    <a:pt x="71438" y="1004887"/>
                  </a:lnTo>
                  <a:lnTo>
                    <a:pt x="147638" y="919162"/>
                  </a:lnTo>
                  <a:lnTo>
                    <a:pt x="250032" y="790575"/>
                  </a:lnTo>
                  <a:lnTo>
                    <a:pt x="388144" y="604837"/>
                  </a:lnTo>
                  <a:lnTo>
                    <a:pt x="514350" y="423862"/>
                  </a:lnTo>
                  <a:lnTo>
                    <a:pt x="607219" y="283369"/>
                  </a:lnTo>
                  <a:lnTo>
                    <a:pt x="614363" y="261937"/>
                  </a:lnTo>
                  <a:lnTo>
                    <a:pt x="614363" y="230981"/>
                  </a:lnTo>
                  <a:lnTo>
                    <a:pt x="607219" y="185737"/>
                  </a:lnTo>
                  <a:lnTo>
                    <a:pt x="597694" y="157162"/>
                  </a:lnTo>
                  <a:lnTo>
                    <a:pt x="576263" y="126206"/>
                  </a:lnTo>
                  <a:lnTo>
                    <a:pt x="557213" y="104775"/>
                  </a:lnTo>
                  <a:lnTo>
                    <a:pt x="511969" y="64294"/>
                  </a:lnTo>
                  <a:lnTo>
                    <a:pt x="497682" y="47625"/>
                  </a:lnTo>
                  <a:lnTo>
                    <a:pt x="490538" y="30956"/>
                  </a:lnTo>
                  <a:lnTo>
                    <a:pt x="492919" y="14287"/>
                  </a:lnTo>
                  <a:lnTo>
                    <a:pt x="502444" y="4762"/>
                  </a:lnTo>
                  <a:lnTo>
                    <a:pt x="540544" y="0"/>
                  </a:lnTo>
                  <a:lnTo>
                    <a:pt x="595313" y="11906"/>
                  </a:lnTo>
                  <a:lnTo>
                    <a:pt x="650082" y="30956"/>
                  </a:lnTo>
                  <a:lnTo>
                    <a:pt x="702469" y="54769"/>
                  </a:lnTo>
                  <a:lnTo>
                    <a:pt x="750094" y="85725"/>
                  </a:lnTo>
                  <a:lnTo>
                    <a:pt x="797719" y="126206"/>
                  </a:lnTo>
                  <a:lnTo>
                    <a:pt x="854869" y="183356"/>
                  </a:lnTo>
                  <a:lnTo>
                    <a:pt x="892969" y="226219"/>
                  </a:lnTo>
                  <a:lnTo>
                    <a:pt x="921544" y="261937"/>
                  </a:lnTo>
                  <a:lnTo>
                    <a:pt x="931069" y="280987"/>
                  </a:lnTo>
                  <a:lnTo>
                    <a:pt x="935832" y="302419"/>
                  </a:lnTo>
                  <a:lnTo>
                    <a:pt x="931069" y="326231"/>
                  </a:lnTo>
                  <a:lnTo>
                    <a:pt x="919163" y="342900"/>
                  </a:lnTo>
                  <a:lnTo>
                    <a:pt x="881063" y="369094"/>
                  </a:lnTo>
                  <a:lnTo>
                    <a:pt x="812007" y="402431"/>
                  </a:lnTo>
                  <a:lnTo>
                    <a:pt x="590550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06D18C31-58BF-44F9-97C1-16C431CE815B}"/>
                </a:ext>
              </a:extLst>
            </p:cNvPr>
            <p:cNvSpPr/>
            <p:nvPr/>
          </p:nvSpPr>
          <p:spPr>
            <a:xfrm>
              <a:off x="5622925" y="2078038"/>
              <a:ext cx="1776413" cy="1285875"/>
            </a:xfrm>
            <a:custGeom>
              <a:avLst/>
              <a:gdLst>
                <a:gd name="connsiteX0" fmla="*/ 495300 w 1776413"/>
                <a:gd name="connsiteY0" fmla="*/ 511969 h 1285875"/>
                <a:gd name="connsiteX1" fmla="*/ 247650 w 1776413"/>
                <a:gd name="connsiteY1" fmla="*/ 157163 h 1285875"/>
                <a:gd name="connsiteX2" fmla="*/ 233363 w 1776413"/>
                <a:gd name="connsiteY2" fmla="*/ 145257 h 1285875"/>
                <a:gd name="connsiteX3" fmla="*/ 195263 w 1776413"/>
                <a:gd name="connsiteY3" fmla="*/ 126207 h 1285875"/>
                <a:gd name="connsiteX4" fmla="*/ 80963 w 1776413"/>
                <a:gd name="connsiteY4" fmla="*/ 90488 h 1285875"/>
                <a:gd name="connsiteX5" fmla="*/ 19050 w 1776413"/>
                <a:gd name="connsiteY5" fmla="*/ 78582 h 1285875"/>
                <a:gd name="connsiteX6" fmla="*/ 2382 w 1776413"/>
                <a:gd name="connsiteY6" fmla="*/ 69057 h 1285875"/>
                <a:gd name="connsiteX7" fmla="*/ 0 w 1776413"/>
                <a:gd name="connsiteY7" fmla="*/ 57150 h 1285875"/>
                <a:gd name="connsiteX8" fmla="*/ 4763 w 1776413"/>
                <a:gd name="connsiteY8" fmla="*/ 35719 h 1285875"/>
                <a:gd name="connsiteX9" fmla="*/ 23813 w 1776413"/>
                <a:gd name="connsiteY9" fmla="*/ 26194 h 1285875"/>
                <a:gd name="connsiteX10" fmla="*/ 114300 w 1776413"/>
                <a:gd name="connsiteY10" fmla="*/ 7144 h 1285875"/>
                <a:gd name="connsiteX11" fmla="*/ 188119 w 1776413"/>
                <a:gd name="connsiteY11" fmla="*/ 0 h 1285875"/>
                <a:gd name="connsiteX12" fmla="*/ 240507 w 1776413"/>
                <a:gd name="connsiteY12" fmla="*/ 4763 h 1285875"/>
                <a:gd name="connsiteX13" fmla="*/ 278607 w 1776413"/>
                <a:gd name="connsiteY13" fmla="*/ 16669 h 1285875"/>
                <a:gd name="connsiteX14" fmla="*/ 347663 w 1776413"/>
                <a:gd name="connsiteY14" fmla="*/ 52388 h 1285875"/>
                <a:gd name="connsiteX15" fmla="*/ 457200 w 1776413"/>
                <a:gd name="connsiteY15" fmla="*/ 176213 h 1285875"/>
                <a:gd name="connsiteX16" fmla="*/ 576263 w 1776413"/>
                <a:gd name="connsiteY16" fmla="*/ 309563 h 1285875"/>
                <a:gd name="connsiteX17" fmla="*/ 735807 w 1776413"/>
                <a:gd name="connsiteY17" fmla="*/ 478632 h 1285875"/>
                <a:gd name="connsiteX18" fmla="*/ 890588 w 1776413"/>
                <a:gd name="connsiteY18" fmla="*/ 631032 h 1285875"/>
                <a:gd name="connsiteX19" fmla="*/ 1073944 w 1776413"/>
                <a:gd name="connsiteY19" fmla="*/ 795338 h 1285875"/>
                <a:gd name="connsiteX20" fmla="*/ 1195388 w 1776413"/>
                <a:gd name="connsiteY20" fmla="*/ 892969 h 1285875"/>
                <a:gd name="connsiteX21" fmla="*/ 1278732 w 1776413"/>
                <a:gd name="connsiteY21" fmla="*/ 957263 h 1285875"/>
                <a:gd name="connsiteX22" fmla="*/ 1457325 w 1776413"/>
                <a:gd name="connsiteY22" fmla="*/ 1071563 h 1285875"/>
                <a:gd name="connsiteX23" fmla="*/ 1616869 w 1776413"/>
                <a:gd name="connsiteY23" fmla="*/ 1157288 h 1285875"/>
                <a:gd name="connsiteX24" fmla="*/ 1707357 w 1776413"/>
                <a:gd name="connsiteY24" fmla="*/ 1200150 h 1285875"/>
                <a:gd name="connsiteX25" fmla="*/ 1738313 w 1776413"/>
                <a:gd name="connsiteY25" fmla="*/ 1219200 h 1285875"/>
                <a:gd name="connsiteX26" fmla="*/ 1776413 w 1776413"/>
                <a:gd name="connsiteY26" fmla="*/ 1254919 h 1285875"/>
                <a:gd name="connsiteX27" fmla="*/ 1776413 w 1776413"/>
                <a:gd name="connsiteY27" fmla="*/ 1269207 h 1285875"/>
                <a:gd name="connsiteX28" fmla="*/ 1766888 w 1776413"/>
                <a:gd name="connsiteY28" fmla="*/ 1283494 h 1285875"/>
                <a:gd name="connsiteX29" fmla="*/ 1604963 w 1776413"/>
                <a:gd name="connsiteY29" fmla="*/ 1285875 h 1285875"/>
                <a:gd name="connsiteX30" fmla="*/ 1416844 w 1776413"/>
                <a:gd name="connsiteY30" fmla="*/ 1281113 h 1285875"/>
                <a:gd name="connsiteX31" fmla="*/ 1288257 w 1776413"/>
                <a:gd name="connsiteY31" fmla="*/ 1273969 h 1285875"/>
                <a:gd name="connsiteX32" fmla="*/ 1204913 w 1776413"/>
                <a:gd name="connsiteY32" fmla="*/ 1266825 h 1285875"/>
                <a:gd name="connsiteX33" fmla="*/ 1107282 w 1776413"/>
                <a:gd name="connsiteY33" fmla="*/ 1247775 h 1285875"/>
                <a:gd name="connsiteX34" fmla="*/ 1073944 w 1776413"/>
                <a:gd name="connsiteY34" fmla="*/ 1238250 h 1285875"/>
                <a:gd name="connsiteX35" fmla="*/ 1023938 w 1776413"/>
                <a:gd name="connsiteY35" fmla="*/ 1226344 h 1285875"/>
                <a:gd name="connsiteX36" fmla="*/ 983457 w 1776413"/>
                <a:gd name="connsiteY36" fmla="*/ 1209675 h 1285875"/>
                <a:gd name="connsiteX37" fmla="*/ 954882 w 1776413"/>
                <a:gd name="connsiteY37" fmla="*/ 1185863 h 1285875"/>
                <a:gd name="connsiteX38" fmla="*/ 916782 w 1776413"/>
                <a:gd name="connsiteY38" fmla="*/ 1150144 h 1285875"/>
                <a:gd name="connsiteX39" fmla="*/ 823913 w 1776413"/>
                <a:gd name="connsiteY39" fmla="*/ 1007269 h 1285875"/>
                <a:gd name="connsiteX40" fmla="*/ 657225 w 1776413"/>
                <a:gd name="connsiteY40" fmla="*/ 754857 h 1285875"/>
                <a:gd name="connsiteX41" fmla="*/ 495300 w 1776413"/>
                <a:gd name="connsiteY41" fmla="*/ 5119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76413" h="1285875">
                  <a:moveTo>
                    <a:pt x="495300" y="511969"/>
                  </a:moveTo>
                  <a:lnTo>
                    <a:pt x="247650" y="157163"/>
                  </a:lnTo>
                  <a:lnTo>
                    <a:pt x="233363" y="145257"/>
                  </a:lnTo>
                  <a:lnTo>
                    <a:pt x="195263" y="126207"/>
                  </a:lnTo>
                  <a:lnTo>
                    <a:pt x="80963" y="90488"/>
                  </a:lnTo>
                  <a:lnTo>
                    <a:pt x="19050" y="78582"/>
                  </a:lnTo>
                  <a:lnTo>
                    <a:pt x="2382" y="69057"/>
                  </a:lnTo>
                  <a:lnTo>
                    <a:pt x="0" y="57150"/>
                  </a:lnTo>
                  <a:lnTo>
                    <a:pt x="4763" y="35719"/>
                  </a:lnTo>
                  <a:lnTo>
                    <a:pt x="23813" y="26194"/>
                  </a:lnTo>
                  <a:lnTo>
                    <a:pt x="114300" y="7144"/>
                  </a:lnTo>
                  <a:lnTo>
                    <a:pt x="188119" y="0"/>
                  </a:lnTo>
                  <a:lnTo>
                    <a:pt x="240507" y="4763"/>
                  </a:lnTo>
                  <a:lnTo>
                    <a:pt x="278607" y="16669"/>
                  </a:lnTo>
                  <a:lnTo>
                    <a:pt x="347663" y="52388"/>
                  </a:lnTo>
                  <a:lnTo>
                    <a:pt x="457200" y="176213"/>
                  </a:lnTo>
                  <a:lnTo>
                    <a:pt x="576263" y="309563"/>
                  </a:lnTo>
                  <a:lnTo>
                    <a:pt x="735807" y="478632"/>
                  </a:lnTo>
                  <a:lnTo>
                    <a:pt x="890588" y="631032"/>
                  </a:lnTo>
                  <a:lnTo>
                    <a:pt x="1073944" y="795338"/>
                  </a:lnTo>
                  <a:lnTo>
                    <a:pt x="1195388" y="892969"/>
                  </a:lnTo>
                  <a:lnTo>
                    <a:pt x="1278732" y="957263"/>
                  </a:lnTo>
                  <a:lnTo>
                    <a:pt x="1457325" y="1071563"/>
                  </a:lnTo>
                  <a:lnTo>
                    <a:pt x="1616869" y="1157288"/>
                  </a:lnTo>
                  <a:lnTo>
                    <a:pt x="1707357" y="1200150"/>
                  </a:lnTo>
                  <a:lnTo>
                    <a:pt x="1738313" y="1219200"/>
                  </a:lnTo>
                  <a:lnTo>
                    <a:pt x="1776413" y="1254919"/>
                  </a:lnTo>
                  <a:lnTo>
                    <a:pt x="1776413" y="1269207"/>
                  </a:lnTo>
                  <a:lnTo>
                    <a:pt x="1766888" y="1283494"/>
                  </a:lnTo>
                  <a:lnTo>
                    <a:pt x="1604963" y="1285875"/>
                  </a:lnTo>
                  <a:lnTo>
                    <a:pt x="1416844" y="1281113"/>
                  </a:lnTo>
                  <a:lnTo>
                    <a:pt x="1288257" y="1273969"/>
                  </a:lnTo>
                  <a:lnTo>
                    <a:pt x="1204913" y="1266825"/>
                  </a:lnTo>
                  <a:lnTo>
                    <a:pt x="1107282" y="1247775"/>
                  </a:lnTo>
                  <a:lnTo>
                    <a:pt x="1073944" y="1238250"/>
                  </a:lnTo>
                  <a:lnTo>
                    <a:pt x="1023938" y="1226344"/>
                  </a:lnTo>
                  <a:lnTo>
                    <a:pt x="983457" y="1209675"/>
                  </a:lnTo>
                  <a:lnTo>
                    <a:pt x="954882" y="1185863"/>
                  </a:lnTo>
                  <a:lnTo>
                    <a:pt x="916782" y="1150144"/>
                  </a:lnTo>
                  <a:lnTo>
                    <a:pt x="823913" y="1007269"/>
                  </a:lnTo>
                  <a:lnTo>
                    <a:pt x="657225" y="754857"/>
                  </a:lnTo>
                  <a:lnTo>
                    <a:pt x="49530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87D13C0C-A93E-4E91-BB2D-C389A27611EC}"/>
                </a:ext>
              </a:extLst>
            </p:cNvPr>
            <p:cNvSpPr/>
            <p:nvPr/>
          </p:nvSpPr>
          <p:spPr>
            <a:xfrm rot="16200000">
              <a:off x="1762919" y="3469481"/>
              <a:ext cx="4286250" cy="541338"/>
            </a:xfrm>
            <a:custGeom>
              <a:avLst/>
              <a:gdLst>
                <a:gd name="connsiteX0" fmla="*/ 1511055 w 4286029"/>
                <a:gd name="connsiteY0" fmla="*/ 391885 h 540166"/>
                <a:gd name="connsiteX1" fmla="*/ 914400 w 4286029"/>
                <a:gd name="connsiteY1" fmla="*/ 395416 h 540166"/>
                <a:gd name="connsiteX2" fmla="*/ 656673 w 4286029"/>
                <a:gd name="connsiteY2" fmla="*/ 395416 h 540166"/>
                <a:gd name="connsiteX3" fmla="*/ 466026 w 4286029"/>
                <a:gd name="connsiteY3" fmla="*/ 398946 h 540166"/>
                <a:gd name="connsiteX4" fmla="*/ 335398 w 4286029"/>
                <a:gd name="connsiteY4" fmla="*/ 395416 h 540166"/>
                <a:gd name="connsiteX5" fmla="*/ 247135 w 4286029"/>
                <a:gd name="connsiteY5" fmla="*/ 388355 h 540166"/>
                <a:gd name="connsiteX6" fmla="*/ 180055 w 4286029"/>
                <a:gd name="connsiteY6" fmla="*/ 377763 h 540166"/>
                <a:gd name="connsiteX7" fmla="*/ 105915 w 4286029"/>
                <a:gd name="connsiteY7" fmla="*/ 360111 h 540166"/>
                <a:gd name="connsiteX8" fmla="*/ 60018 w 4286029"/>
                <a:gd name="connsiteY8" fmla="*/ 342458 h 540166"/>
                <a:gd name="connsiteX9" fmla="*/ 31774 w 4286029"/>
                <a:gd name="connsiteY9" fmla="*/ 324806 h 540166"/>
                <a:gd name="connsiteX10" fmla="*/ 10591 w 4286029"/>
                <a:gd name="connsiteY10" fmla="*/ 296562 h 540166"/>
                <a:gd name="connsiteX11" fmla="*/ 0 w 4286029"/>
                <a:gd name="connsiteY11" fmla="*/ 257726 h 540166"/>
                <a:gd name="connsiteX12" fmla="*/ 0 w 4286029"/>
                <a:gd name="connsiteY12" fmla="*/ 222421 h 540166"/>
                <a:gd name="connsiteX13" fmla="*/ 21183 w 4286029"/>
                <a:gd name="connsiteY13" fmla="*/ 187116 h 540166"/>
                <a:gd name="connsiteX14" fmla="*/ 56488 w 4286029"/>
                <a:gd name="connsiteY14" fmla="*/ 158872 h 540166"/>
                <a:gd name="connsiteX15" fmla="*/ 112976 w 4286029"/>
                <a:gd name="connsiteY15" fmla="*/ 134159 h 540166"/>
                <a:gd name="connsiteX16" fmla="*/ 201238 w 4286029"/>
                <a:gd name="connsiteY16" fmla="*/ 116506 h 540166"/>
                <a:gd name="connsiteX17" fmla="*/ 430721 w 4286029"/>
                <a:gd name="connsiteY17" fmla="*/ 81201 h 540166"/>
                <a:gd name="connsiteX18" fmla="*/ 526045 w 4286029"/>
                <a:gd name="connsiteY18" fmla="*/ 102384 h 540166"/>
                <a:gd name="connsiteX19" fmla="*/ 709631 w 4286029"/>
                <a:gd name="connsiteY19" fmla="*/ 130628 h 540166"/>
                <a:gd name="connsiteX20" fmla="*/ 808485 w 4286029"/>
                <a:gd name="connsiteY20" fmla="*/ 141220 h 540166"/>
                <a:gd name="connsiteX21" fmla="*/ 995601 w 4286029"/>
                <a:gd name="connsiteY21" fmla="*/ 155342 h 540166"/>
                <a:gd name="connsiteX22" fmla="*/ 1507524 w 4286029"/>
                <a:gd name="connsiteY22" fmla="*/ 176525 h 540166"/>
                <a:gd name="connsiteX23" fmla="*/ 1998264 w 4286029"/>
                <a:gd name="connsiteY23" fmla="*/ 197708 h 540166"/>
                <a:gd name="connsiteX24" fmla="*/ 2485473 w 4286029"/>
                <a:gd name="connsiteY24" fmla="*/ 211830 h 540166"/>
                <a:gd name="connsiteX25" fmla="*/ 3099781 w 4286029"/>
                <a:gd name="connsiteY25" fmla="*/ 218891 h 540166"/>
                <a:gd name="connsiteX26" fmla="*/ 3611703 w 4286029"/>
                <a:gd name="connsiteY26" fmla="*/ 218891 h 540166"/>
                <a:gd name="connsiteX27" fmla="*/ 3876491 w 4286029"/>
                <a:gd name="connsiteY27" fmla="*/ 215360 h 540166"/>
                <a:gd name="connsiteX28" fmla="*/ 3957693 w 4286029"/>
                <a:gd name="connsiteY28" fmla="*/ 208299 h 540166"/>
                <a:gd name="connsiteX29" fmla="*/ 4024772 w 4286029"/>
                <a:gd name="connsiteY29" fmla="*/ 194177 h 540166"/>
                <a:gd name="connsiteX30" fmla="*/ 4077730 w 4286029"/>
                <a:gd name="connsiteY30" fmla="*/ 169464 h 540166"/>
                <a:gd name="connsiteX31" fmla="*/ 4134218 w 4286029"/>
                <a:gd name="connsiteY31" fmla="*/ 130628 h 540166"/>
                <a:gd name="connsiteX32" fmla="*/ 4194236 w 4286029"/>
                <a:gd name="connsiteY32" fmla="*/ 77671 h 540166"/>
                <a:gd name="connsiteX33" fmla="*/ 4236602 w 4286029"/>
                <a:gd name="connsiteY33" fmla="*/ 24713 h 540166"/>
                <a:gd name="connsiteX34" fmla="*/ 4250724 w 4286029"/>
                <a:gd name="connsiteY34" fmla="*/ 3530 h 540166"/>
                <a:gd name="connsiteX35" fmla="*/ 4268377 w 4286029"/>
                <a:gd name="connsiteY35" fmla="*/ 0 h 540166"/>
                <a:gd name="connsiteX36" fmla="*/ 4286029 w 4286029"/>
                <a:gd name="connsiteY36" fmla="*/ 14122 h 540166"/>
                <a:gd name="connsiteX37" fmla="*/ 4286029 w 4286029"/>
                <a:gd name="connsiteY37" fmla="*/ 77671 h 540166"/>
                <a:gd name="connsiteX38" fmla="*/ 4271907 w 4286029"/>
                <a:gd name="connsiteY38" fmla="*/ 165933 h 540166"/>
                <a:gd name="connsiteX39" fmla="*/ 4247194 w 4286029"/>
                <a:gd name="connsiteY39" fmla="*/ 236543 h 540166"/>
                <a:gd name="connsiteX40" fmla="*/ 4201297 w 4286029"/>
                <a:gd name="connsiteY40" fmla="*/ 328336 h 540166"/>
                <a:gd name="connsiteX41" fmla="*/ 4134218 w 4286029"/>
                <a:gd name="connsiteY41" fmla="*/ 420129 h 540166"/>
                <a:gd name="connsiteX42" fmla="*/ 4056547 w 4286029"/>
                <a:gd name="connsiteY42" fmla="*/ 511922 h 540166"/>
                <a:gd name="connsiteX43" fmla="*/ 4021242 w 4286029"/>
                <a:gd name="connsiteY43" fmla="*/ 536636 h 540166"/>
                <a:gd name="connsiteX44" fmla="*/ 3996528 w 4286029"/>
                <a:gd name="connsiteY44" fmla="*/ 540166 h 540166"/>
                <a:gd name="connsiteX45" fmla="*/ 3968284 w 4286029"/>
                <a:gd name="connsiteY45" fmla="*/ 533105 h 540166"/>
                <a:gd name="connsiteX46" fmla="*/ 3936509 w 4286029"/>
                <a:gd name="connsiteY46" fmla="*/ 515453 h 540166"/>
                <a:gd name="connsiteX47" fmla="*/ 3904735 w 4286029"/>
                <a:gd name="connsiteY47" fmla="*/ 487209 h 540166"/>
                <a:gd name="connsiteX48" fmla="*/ 3834125 w 4286029"/>
                <a:gd name="connsiteY48" fmla="*/ 466026 h 540166"/>
                <a:gd name="connsiteX49" fmla="*/ 3562276 w 4286029"/>
                <a:gd name="connsiteY49" fmla="*/ 455434 h 540166"/>
                <a:gd name="connsiteX50" fmla="*/ 3145677 w 4286029"/>
                <a:gd name="connsiteY50" fmla="*/ 441312 h 540166"/>
                <a:gd name="connsiteX51" fmla="*/ 2958560 w 4286029"/>
                <a:gd name="connsiteY51" fmla="*/ 441312 h 540166"/>
                <a:gd name="connsiteX52" fmla="*/ 2510187 w 4286029"/>
                <a:gd name="connsiteY52" fmla="*/ 416599 h 540166"/>
                <a:gd name="connsiteX53" fmla="*/ 2146545 w 4286029"/>
                <a:gd name="connsiteY53" fmla="*/ 398946 h 540166"/>
                <a:gd name="connsiteX54" fmla="*/ 1511055 w 4286029"/>
                <a:gd name="connsiteY54" fmla="*/ 391885 h 54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86029" h="540166">
                  <a:moveTo>
                    <a:pt x="1511055" y="391885"/>
                  </a:moveTo>
                  <a:lnTo>
                    <a:pt x="914400" y="395416"/>
                  </a:lnTo>
                  <a:lnTo>
                    <a:pt x="656673" y="395416"/>
                  </a:lnTo>
                  <a:lnTo>
                    <a:pt x="466026" y="398946"/>
                  </a:lnTo>
                  <a:lnTo>
                    <a:pt x="335398" y="395416"/>
                  </a:lnTo>
                  <a:lnTo>
                    <a:pt x="247135" y="388355"/>
                  </a:lnTo>
                  <a:lnTo>
                    <a:pt x="180055" y="377763"/>
                  </a:lnTo>
                  <a:lnTo>
                    <a:pt x="105915" y="360111"/>
                  </a:lnTo>
                  <a:lnTo>
                    <a:pt x="60018" y="342458"/>
                  </a:lnTo>
                  <a:lnTo>
                    <a:pt x="31774" y="324806"/>
                  </a:lnTo>
                  <a:lnTo>
                    <a:pt x="10591" y="296562"/>
                  </a:lnTo>
                  <a:lnTo>
                    <a:pt x="0" y="257726"/>
                  </a:lnTo>
                  <a:lnTo>
                    <a:pt x="0" y="222421"/>
                  </a:lnTo>
                  <a:lnTo>
                    <a:pt x="21183" y="187116"/>
                  </a:lnTo>
                  <a:lnTo>
                    <a:pt x="56488" y="158872"/>
                  </a:lnTo>
                  <a:lnTo>
                    <a:pt x="112976" y="134159"/>
                  </a:lnTo>
                  <a:lnTo>
                    <a:pt x="201238" y="116506"/>
                  </a:lnTo>
                  <a:lnTo>
                    <a:pt x="430721" y="81201"/>
                  </a:lnTo>
                  <a:lnTo>
                    <a:pt x="526045" y="102384"/>
                  </a:lnTo>
                  <a:lnTo>
                    <a:pt x="709631" y="130628"/>
                  </a:lnTo>
                  <a:lnTo>
                    <a:pt x="808485" y="141220"/>
                  </a:lnTo>
                  <a:lnTo>
                    <a:pt x="995601" y="155342"/>
                  </a:lnTo>
                  <a:lnTo>
                    <a:pt x="1507524" y="176525"/>
                  </a:lnTo>
                  <a:lnTo>
                    <a:pt x="1998264" y="197708"/>
                  </a:lnTo>
                  <a:lnTo>
                    <a:pt x="2485473" y="211830"/>
                  </a:lnTo>
                  <a:lnTo>
                    <a:pt x="3099781" y="218891"/>
                  </a:lnTo>
                  <a:lnTo>
                    <a:pt x="3611703" y="218891"/>
                  </a:lnTo>
                  <a:lnTo>
                    <a:pt x="3876491" y="215360"/>
                  </a:lnTo>
                  <a:lnTo>
                    <a:pt x="3957693" y="208299"/>
                  </a:lnTo>
                  <a:lnTo>
                    <a:pt x="4024772" y="194177"/>
                  </a:lnTo>
                  <a:lnTo>
                    <a:pt x="4077730" y="169464"/>
                  </a:lnTo>
                  <a:lnTo>
                    <a:pt x="4134218" y="130628"/>
                  </a:lnTo>
                  <a:lnTo>
                    <a:pt x="4194236" y="77671"/>
                  </a:lnTo>
                  <a:lnTo>
                    <a:pt x="4236602" y="24713"/>
                  </a:lnTo>
                  <a:lnTo>
                    <a:pt x="4250724" y="3530"/>
                  </a:lnTo>
                  <a:lnTo>
                    <a:pt x="4268377" y="0"/>
                  </a:lnTo>
                  <a:lnTo>
                    <a:pt x="4286029" y="14122"/>
                  </a:lnTo>
                  <a:lnTo>
                    <a:pt x="4286029" y="77671"/>
                  </a:lnTo>
                  <a:lnTo>
                    <a:pt x="4271907" y="165933"/>
                  </a:lnTo>
                  <a:lnTo>
                    <a:pt x="4247194" y="236543"/>
                  </a:lnTo>
                  <a:lnTo>
                    <a:pt x="4201297" y="328336"/>
                  </a:lnTo>
                  <a:lnTo>
                    <a:pt x="4134218" y="420129"/>
                  </a:lnTo>
                  <a:lnTo>
                    <a:pt x="4056547" y="511922"/>
                  </a:lnTo>
                  <a:lnTo>
                    <a:pt x="4021242" y="536636"/>
                  </a:lnTo>
                  <a:lnTo>
                    <a:pt x="3996528" y="540166"/>
                  </a:lnTo>
                  <a:lnTo>
                    <a:pt x="3968284" y="533105"/>
                  </a:lnTo>
                  <a:lnTo>
                    <a:pt x="3936509" y="515453"/>
                  </a:lnTo>
                  <a:lnTo>
                    <a:pt x="3904735" y="487209"/>
                  </a:lnTo>
                  <a:lnTo>
                    <a:pt x="3834125" y="466026"/>
                  </a:lnTo>
                  <a:lnTo>
                    <a:pt x="3562276" y="455434"/>
                  </a:lnTo>
                  <a:lnTo>
                    <a:pt x="3145677" y="441312"/>
                  </a:lnTo>
                  <a:lnTo>
                    <a:pt x="2958560" y="441312"/>
                  </a:lnTo>
                  <a:lnTo>
                    <a:pt x="2510187" y="416599"/>
                  </a:lnTo>
                  <a:lnTo>
                    <a:pt x="2146545" y="398946"/>
                  </a:lnTo>
                  <a:lnTo>
                    <a:pt x="1511055" y="391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06470A84-73C7-4E30-B3E8-20ADE74C7897}"/>
                </a:ext>
              </a:extLst>
            </p:cNvPr>
            <p:cNvSpPr/>
            <p:nvPr/>
          </p:nvSpPr>
          <p:spPr>
            <a:xfrm rot="16200000">
              <a:off x="2320131" y="3205957"/>
              <a:ext cx="1889125" cy="1316038"/>
            </a:xfrm>
            <a:custGeom>
              <a:avLst/>
              <a:gdLst>
                <a:gd name="connsiteX0" fmla="*/ 871537 w 1888331"/>
                <a:gd name="connsiteY0" fmla="*/ 878681 h 1316831"/>
                <a:gd name="connsiteX1" fmla="*/ 585787 w 1888331"/>
                <a:gd name="connsiteY1" fmla="*/ 647700 h 1316831"/>
                <a:gd name="connsiteX2" fmla="*/ 395287 w 1888331"/>
                <a:gd name="connsiteY2" fmla="*/ 471487 h 1316831"/>
                <a:gd name="connsiteX3" fmla="*/ 197644 w 1888331"/>
                <a:gd name="connsiteY3" fmla="*/ 269081 h 1316831"/>
                <a:gd name="connsiteX4" fmla="*/ 52387 w 1888331"/>
                <a:gd name="connsiteY4" fmla="*/ 114300 h 1316831"/>
                <a:gd name="connsiteX5" fmla="*/ 11906 w 1888331"/>
                <a:gd name="connsiteY5" fmla="*/ 66675 h 1316831"/>
                <a:gd name="connsiteX6" fmla="*/ 2381 w 1888331"/>
                <a:gd name="connsiteY6" fmla="*/ 40481 h 1316831"/>
                <a:gd name="connsiteX7" fmla="*/ 0 w 1888331"/>
                <a:gd name="connsiteY7" fmla="*/ 23812 h 1316831"/>
                <a:gd name="connsiteX8" fmla="*/ 2381 w 1888331"/>
                <a:gd name="connsiteY8" fmla="*/ 9525 h 1316831"/>
                <a:gd name="connsiteX9" fmla="*/ 9525 w 1888331"/>
                <a:gd name="connsiteY9" fmla="*/ 0 h 1316831"/>
                <a:gd name="connsiteX10" fmla="*/ 23812 w 1888331"/>
                <a:gd name="connsiteY10" fmla="*/ 0 h 1316831"/>
                <a:gd name="connsiteX11" fmla="*/ 54769 w 1888331"/>
                <a:gd name="connsiteY11" fmla="*/ 7144 h 1316831"/>
                <a:gd name="connsiteX12" fmla="*/ 104775 w 1888331"/>
                <a:gd name="connsiteY12" fmla="*/ 52387 h 1316831"/>
                <a:gd name="connsiteX13" fmla="*/ 230981 w 1888331"/>
                <a:gd name="connsiteY13" fmla="*/ 169069 h 1316831"/>
                <a:gd name="connsiteX14" fmla="*/ 361950 w 1888331"/>
                <a:gd name="connsiteY14" fmla="*/ 276225 h 1316831"/>
                <a:gd name="connsiteX15" fmla="*/ 538162 w 1888331"/>
                <a:gd name="connsiteY15" fmla="*/ 414337 h 1316831"/>
                <a:gd name="connsiteX16" fmla="*/ 683419 w 1888331"/>
                <a:gd name="connsiteY16" fmla="*/ 516731 h 1316831"/>
                <a:gd name="connsiteX17" fmla="*/ 857250 w 1888331"/>
                <a:gd name="connsiteY17" fmla="*/ 631031 h 1316831"/>
                <a:gd name="connsiteX18" fmla="*/ 1028700 w 1888331"/>
                <a:gd name="connsiteY18" fmla="*/ 733425 h 1316831"/>
                <a:gd name="connsiteX19" fmla="*/ 1169194 w 1888331"/>
                <a:gd name="connsiteY19" fmla="*/ 814387 h 1316831"/>
                <a:gd name="connsiteX20" fmla="*/ 1400175 w 1888331"/>
                <a:gd name="connsiteY20" fmla="*/ 935831 h 1316831"/>
                <a:gd name="connsiteX21" fmla="*/ 1609725 w 1888331"/>
                <a:gd name="connsiteY21" fmla="*/ 1031081 h 1316831"/>
                <a:gd name="connsiteX22" fmla="*/ 1871662 w 1888331"/>
                <a:gd name="connsiteY22" fmla="*/ 1143000 h 1316831"/>
                <a:gd name="connsiteX23" fmla="*/ 1888331 w 1888331"/>
                <a:gd name="connsiteY23" fmla="*/ 1316831 h 1316831"/>
                <a:gd name="connsiteX24" fmla="*/ 1521619 w 1888331"/>
                <a:gd name="connsiteY24" fmla="*/ 1302544 h 1316831"/>
                <a:gd name="connsiteX25" fmla="*/ 1316831 w 1888331"/>
                <a:gd name="connsiteY25" fmla="*/ 1183481 h 1316831"/>
                <a:gd name="connsiteX26" fmla="*/ 1154906 w 1888331"/>
                <a:gd name="connsiteY26" fmla="*/ 1078706 h 1316831"/>
                <a:gd name="connsiteX27" fmla="*/ 1047750 w 1888331"/>
                <a:gd name="connsiteY27" fmla="*/ 1007269 h 1316831"/>
                <a:gd name="connsiteX28" fmla="*/ 871537 w 1888331"/>
                <a:gd name="connsiteY28" fmla="*/ 87868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88331" h="1316831">
                  <a:moveTo>
                    <a:pt x="871537" y="878681"/>
                  </a:moveTo>
                  <a:lnTo>
                    <a:pt x="585787" y="647700"/>
                  </a:lnTo>
                  <a:lnTo>
                    <a:pt x="395287" y="471487"/>
                  </a:lnTo>
                  <a:lnTo>
                    <a:pt x="197644" y="269081"/>
                  </a:lnTo>
                  <a:lnTo>
                    <a:pt x="52387" y="114300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4769" y="7144"/>
                  </a:lnTo>
                  <a:lnTo>
                    <a:pt x="104775" y="52387"/>
                  </a:lnTo>
                  <a:lnTo>
                    <a:pt x="230981" y="169069"/>
                  </a:lnTo>
                  <a:lnTo>
                    <a:pt x="361950" y="276225"/>
                  </a:lnTo>
                  <a:lnTo>
                    <a:pt x="538162" y="414337"/>
                  </a:lnTo>
                  <a:lnTo>
                    <a:pt x="683419" y="516731"/>
                  </a:lnTo>
                  <a:lnTo>
                    <a:pt x="857250" y="631031"/>
                  </a:lnTo>
                  <a:lnTo>
                    <a:pt x="1028700" y="733425"/>
                  </a:lnTo>
                  <a:lnTo>
                    <a:pt x="1169194" y="814387"/>
                  </a:lnTo>
                  <a:lnTo>
                    <a:pt x="1400175" y="935831"/>
                  </a:lnTo>
                  <a:lnTo>
                    <a:pt x="1609725" y="1031081"/>
                  </a:lnTo>
                  <a:lnTo>
                    <a:pt x="1871662" y="1143000"/>
                  </a:lnTo>
                  <a:lnTo>
                    <a:pt x="1888331" y="1316831"/>
                  </a:lnTo>
                  <a:lnTo>
                    <a:pt x="1521619" y="1302544"/>
                  </a:lnTo>
                  <a:lnTo>
                    <a:pt x="1316831" y="1183481"/>
                  </a:lnTo>
                  <a:lnTo>
                    <a:pt x="1154906" y="1078706"/>
                  </a:lnTo>
                  <a:lnTo>
                    <a:pt x="1047750" y="1007269"/>
                  </a:lnTo>
                  <a:lnTo>
                    <a:pt x="871537" y="878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7133BB1B-F818-47D8-B41B-4FA9D7D17AC7}"/>
                </a:ext>
              </a:extLst>
            </p:cNvPr>
            <p:cNvSpPr/>
            <p:nvPr/>
          </p:nvSpPr>
          <p:spPr>
            <a:xfrm>
              <a:off x="3976688" y="3325813"/>
              <a:ext cx="655637" cy="684212"/>
            </a:xfrm>
            <a:custGeom>
              <a:avLst/>
              <a:gdLst>
                <a:gd name="connsiteX0" fmla="*/ 366712 w 654843"/>
                <a:gd name="connsiteY0" fmla="*/ 431007 h 683419"/>
                <a:gd name="connsiteX1" fmla="*/ 297656 w 654843"/>
                <a:gd name="connsiteY1" fmla="*/ 338138 h 683419"/>
                <a:gd name="connsiteX2" fmla="*/ 242887 w 654843"/>
                <a:gd name="connsiteY2" fmla="*/ 271463 h 683419"/>
                <a:gd name="connsiteX3" fmla="*/ 180975 w 654843"/>
                <a:gd name="connsiteY3" fmla="*/ 207169 h 683419"/>
                <a:gd name="connsiteX4" fmla="*/ 135731 w 654843"/>
                <a:gd name="connsiteY4" fmla="*/ 169069 h 683419"/>
                <a:gd name="connsiteX5" fmla="*/ 61912 w 654843"/>
                <a:gd name="connsiteY5" fmla="*/ 126207 h 683419"/>
                <a:gd name="connsiteX6" fmla="*/ 0 w 654843"/>
                <a:gd name="connsiteY6" fmla="*/ 100013 h 683419"/>
                <a:gd name="connsiteX7" fmla="*/ 0 w 654843"/>
                <a:gd name="connsiteY7" fmla="*/ 0 h 683419"/>
                <a:gd name="connsiteX8" fmla="*/ 88106 w 654843"/>
                <a:gd name="connsiteY8" fmla="*/ 21432 h 683419"/>
                <a:gd name="connsiteX9" fmla="*/ 185737 w 654843"/>
                <a:gd name="connsiteY9" fmla="*/ 57150 h 683419"/>
                <a:gd name="connsiteX10" fmla="*/ 295275 w 654843"/>
                <a:gd name="connsiteY10" fmla="*/ 107157 h 683419"/>
                <a:gd name="connsiteX11" fmla="*/ 426243 w 654843"/>
                <a:gd name="connsiteY11" fmla="*/ 169069 h 683419"/>
                <a:gd name="connsiteX12" fmla="*/ 504825 w 654843"/>
                <a:gd name="connsiteY12" fmla="*/ 209550 h 683419"/>
                <a:gd name="connsiteX13" fmla="*/ 557212 w 654843"/>
                <a:gd name="connsiteY13" fmla="*/ 242888 h 683419"/>
                <a:gd name="connsiteX14" fmla="*/ 581025 w 654843"/>
                <a:gd name="connsiteY14" fmla="*/ 261938 h 683419"/>
                <a:gd name="connsiteX15" fmla="*/ 600075 w 654843"/>
                <a:gd name="connsiteY15" fmla="*/ 280988 h 683419"/>
                <a:gd name="connsiteX16" fmla="*/ 621506 w 654843"/>
                <a:gd name="connsiteY16" fmla="*/ 323850 h 683419"/>
                <a:gd name="connsiteX17" fmla="*/ 640556 w 654843"/>
                <a:gd name="connsiteY17" fmla="*/ 381000 h 683419"/>
                <a:gd name="connsiteX18" fmla="*/ 652462 w 654843"/>
                <a:gd name="connsiteY18" fmla="*/ 452438 h 683419"/>
                <a:gd name="connsiteX19" fmla="*/ 654843 w 654843"/>
                <a:gd name="connsiteY19" fmla="*/ 514350 h 683419"/>
                <a:gd name="connsiteX20" fmla="*/ 654843 w 654843"/>
                <a:gd name="connsiteY20" fmla="*/ 569119 h 683419"/>
                <a:gd name="connsiteX21" fmla="*/ 650081 w 654843"/>
                <a:gd name="connsiteY21" fmla="*/ 614363 h 683419"/>
                <a:gd name="connsiteX22" fmla="*/ 640556 w 654843"/>
                <a:gd name="connsiteY22" fmla="*/ 650082 h 683419"/>
                <a:gd name="connsiteX23" fmla="*/ 628650 w 654843"/>
                <a:gd name="connsiteY23" fmla="*/ 671513 h 683419"/>
                <a:gd name="connsiteX24" fmla="*/ 607218 w 654843"/>
                <a:gd name="connsiteY24" fmla="*/ 683419 h 683419"/>
                <a:gd name="connsiteX25" fmla="*/ 576262 w 654843"/>
                <a:gd name="connsiteY25" fmla="*/ 683419 h 683419"/>
                <a:gd name="connsiteX26" fmla="*/ 545306 w 654843"/>
                <a:gd name="connsiteY26" fmla="*/ 671513 h 683419"/>
                <a:gd name="connsiteX27" fmla="*/ 516731 w 654843"/>
                <a:gd name="connsiteY27" fmla="*/ 645319 h 683419"/>
                <a:gd name="connsiteX28" fmla="*/ 476250 w 654843"/>
                <a:gd name="connsiteY28" fmla="*/ 602457 h 683419"/>
                <a:gd name="connsiteX29" fmla="*/ 442912 w 654843"/>
                <a:gd name="connsiteY29" fmla="*/ 552450 h 683419"/>
                <a:gd name="connsiteX30" fmla="*/ 366712 w 654843"/>
                <a:gd name="connsiteY30" fmla="*/ 431007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843" h="683419">
                  <a:moveTo>
                    <a:pt x="366712" y="431007"/>
                  </a:moveTo>
                  <a:lnTo>
                    <a:pt x="297656" y="338138"/>
                  </a:lnTo>
                  <a:lnTo>
                    <a:pt x="242887" y="271463"/>
                  </a:lnTo>
                  <a:lnTo>
                    <a:pt x="180975" y="207169"/>
                  </a:lnTo>
                  <a:lnTo>
                    <a:pt x="135731" y="169069"/>
                  </a:lnTo>
                  <a:lnTo>
                    <a:pt x="61912" y="126207"/>
                  </a:lnTo>
                  <a:lnTo>
                    <a:pt x="0" y="100013"/>
                  </a:lnTo>
                  <a:lnTo>
                    <a:pt x="0" y="0"/>
                  </a:lnTo>
                  <a:lnTo>
                    <a:pt x="88106" y="21432"/>
                  </a:lnTo>
                  <a:lnTo>
                    <a:pt x="185737" y="57150"/>
                  </a:lnTo>
                  <a:lnTo>
                    <a:pt x="295275" y="107157"/>
                  </a:lnTo>
                  <a:lnTo>
                    <a:pt x="426243" y="169069"/>
                  </a:lnTo>
                  <a:lnTo>
                    <a:pt x="504825" y="209550"/>
                  </a:lnTo>
                  <a:lnTo>
                    <a:pt x="557212" y="242888"/>
                  </a:lnTo>
                  <a:lnTo>
                    <a:pt x="581025" y="261938"/>
                  </a:lnTo>
                  <a:lnTo>
                    <a:pt x="600075" y="280988"/>
                  </a:lnTo>
                  <a:lnTo>
                    <a:pt x="621506" y="323850"/>
                  </a:lnTo>
                  <a:lnTo>
                    <a:pt x="640556" y="381000"/>
                  </a:lnTo>
                  <a:lnTo>
                    <a:pt x="652462" y="452438"/>
                  </a:lnTo>
                  <a:cubicBezTo>
                    <a:pt x="653256" y="473075"/>
                    <a:pt x="654049" y="493713"/>
                    <a:pt x="654843" y="514350"/>
                  </a:cubicBezTo>
                  <a:lnTo>
                    <a:pt x="654843" y="569119"/>
                  </a:lnTo>
                  <a:lnTo>
                    <a:pt x="650081" y="614363"/>
                  </a:lnTo>
                  <a:lnTo>
                    <a:pt x="640556" y="650082"/>
                  </a:lnTo>
                  <a:lnTo>
                    <a:pt x="628650" y="671513"/>
                  </a:lnTo>
                  <a:lnTo>
                    <a:pt x="607218" y="683419"/>
                  </a:lnTo>
                  <a:lnTo>
                    <a:pt x="576262" y="683419"/>
                  </a:lnTo>
                  <a:lnTo>
                    <a:pt x="545306" y="671513"/>
                  </a:lnTo>
                  <a:lnTo>
                    <a:pt x="516731" y="645319"/>
                  </a:lnTo>
                  <a:lnTo>
                    <a:pt x="476250" y="602457"/>
                  </a:lnTo>
                  <a:lnTo>
                    <a:pt x="442912" y="552450"/>
                  </a:lnTo>
                  <a:lnTo>
                    <a:pt x="36671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53B586D3-C362-4CFA-B179-D5115CD07EE3}"/>
                </a:ext>
              </a:extLst>
            </p:cNvPr>
            <p:cNvSpPr/>
            <p:nvPr/>
          </p:nvSpPr>
          <p:spPr>
            <a:xfrm>
              <a:off x="4598988" y="3629025"/>
              <a:ext cx="1228725" cy="1552575"/>
            </a:xfrm>
            <a:custGeom>
              <a:avLst/>
              <a:gdLst>
                <a:gd name="connsiteX0" fmla="*/ 678656 w 1228725"/>
                <a:gd name="connsiteY0" fmla="*/ 1045369 h 1552575"/>
                <a:gd name="connsiteX1" fmla="*/ 454819 w 1228725"/>
                <a:gd name="connsiteY1" fmla="*/ 1312069 h 1552575"/>
                <a:gd name="connsiteX2" fmla="*/ 333375 w 1228725"/>
                <a:gd name="connsiteY2" fmla="*/ 1459706 h 1552575"/>
                <a:gd name="connsiteX3" fmla="*/ 252412 w 1228725"/>
                <a:gd name="connsiteY3" fmla="*/ 1552575 h 1552575"/>
                <a:gd name="connsiteX4" fmla="*/ 0 w 1228725"/>
                <a:gd name="connsiteY4" fmla="*/ 1540669 h 1552575"/>
                <a:gd name="connsiteX5" fmla="*/ 90487 w 1228725"/>
                <a:gd name="connsiteY5" fmla="*/ 1493044 h 1552575"/>
                <a:gd name="connsiteX6" fmla="*/ 161925 w 1228725"/>
                <a:gd name="connsiteY6" fmla="*/ 1440656 h 1552575"/>
                <a:gd name="connsiteX7" fmla="*/ 221456 w 1228725"/>
                <a:gd name="connsiteY7" fmla="*/ 1390650 h 1552575"/>
                <a:gd name="connsiteX8" fmla="*/ 297656 w 1228725"/>
                <a:gd name="connsiteY8" fmla="*/ 1307306 h 1552575"/>
                <a:gd name="connsiteX9" fmla="*/ 423862 w 1228725"/>
                <a:gd name="connsiteY9" fmla="*/ 1138238 h 1552575"/>
                <a:gd name="connsiteX10" fmla="*/ 600075 w 1228725"/>
                <a:gd name="connsiteY10" fmla="*/ 888206 h 1552575"/>
                <a:gd name="connsiteX11" fmla="*/ 716756 w 1228725"/>
                <a:gd name="connsiteY11" fmla="*/ 700088 h 1552575"/>
                <a:gd name="connsiteX12" fmla="*/ 790575 w 1228725"/>
                <a:gd name="connsiteY12" fmla="*/ 559594 h 1552575"/>
                <a:gd name="connsiteX13" fmla="*/ 831056 w 1228725"/>
                <a:gd name="connsiteY13" fmla="*/ 478631 h 1552575"/>
                <a:gd name="connsiteX14" fmla="*/ 854869 w 1228725"/>
                <a:gd name="connsiteY14" fmla="*/ 414338 h 1552575"/>
                <a:gd name="connsiteX15" fmla="*/ 881062 w 1228725"/>
                <a:gd name="connsiteY15" fmla="*/ 340519 h 1552575"/>
                <a:gd name="connsiteX16" fmla="*/ 890587 w 1228725"/>
                <a:gd name="connsiteY16" fmla="*/ 283369 h 1552575"/>
                <a:gd name="connsiteX17" fmla="*/ 890587 w 1228725"/>
                <a:gd name="connsiteY17" fmla="*/ 238125 h 1552575"/>
                <a:gd name="connsiteX18" fmla="*/ 885825 w 1228725"/>
                <a:gd name="connsiteY18" fmla="*/ 195263 h 1552575"/>
                <a:gd name="connsiteX19" fmla="*/ 873919 w 1228725"/>
                <a:gd name="connsiteY19" fmla="*/ 169069 h 1552575"/>
                <a:gd name="connsiteX20" fmla="*/ 814387 w 1228725"/>
                <a:gd name="connsiteY20" fmla="*/ 111919 h 1552575"/>
                <a:gd name="connsiteX21" fmla="*/ 764381 w 1228725"/>
                <a:gd name="connsiteY21" fmla="*/ 64294 h 1552575"/>
                <a:gd name="connsiteX22" fmla="*/ 750094 w 1228725"/>
                <a:gd name="connsiteY22" fmla="*/ 42863 h 1552575"/>
                <a:gd name="connsiteX23" fmla="*/ 747712 w 1228725"/>
                <a:gd name="connsiteY23" fmla="*/ 26194 h 1552575"/>
                <a:gd name="connsiteX24" fmla="*/ 750094 w 1228725"/>
                <a:gd name="connsiteY24" fmla="*/ 9525 h 1552575"/>
                <a:gd name="connsiteX25" fmla="*/ 773906 w 1228725"/>
                <a:gd name="connsiteY25" fmla="*/ 0 h 1552575"/>
                <a:gd name="connsiteX26" fmla="*/ 819150 w 1228725"/>
                <a:gd name="connsiteY26" fmla="*/ 2381 h 1552575"/>
                <a:gd name="connsiteX27" fmla="*/ 866775 w 1228725"/>
                <a:gd name="connsiteY27" fmla="*/ 11906 h 1552575"/>
                <a:gd name="connsiteX28" fmla="*/ 904875 w 1228725"/>
                <a:gd name="connsiteY28" fmla="*/ 26194 h 1552575"/>
                <a:gd name="connsiteX29" fmla="*/ 959644 w 1228725"/>
                <a:gd name="connsiteY29" fmla="*/ 54769 h 1552575"/>
                <a:gd name="connsiteX30" fmla="*/ 1004887 w 1228725"/>
                <a:gd name="connsiteY30" fmla="*/ 83344 h 1552575"/>
                <a:gd name="connsiteX31" fmla="*/ 1054894 w 1228725"/>
                <a:gd name="connsiteY31" fmla="*/ 126206 h 1552575"/>
                <a:gd name="connsiteX32" fmla="*/ 1097756 w 1228725"/>
                <a:gd name="connsiteY32" fmla="*/ 171450 h 1552575"/>
                <a:gd name="connsiteX33" fmla="*/ 1157287 w 1228725"/>
                <a:gd name="connsiteY33" fmla="*/ 250031 h 1552575"/>
                <a:gd name="connsiteX34" fmla="*/ 1195387 w 1228725"/>
                <a:gd name="connsiteY34" fmla="*/ 309563 h 1552575"/>
                <a:gd name="connsiteX35" fmla="*/ 1216819 w 1228725"/>
                <a:gd name="connsiteY35" fmla="*/ 359569 h 1552575"/>
                <a:gd name="connsiteX36" fmla="*/ 1226344 w 1228725"/>
                <a:gd name="connsiteY36" fmla="*/ 395288 h 1552575"/>
                <a:gd name="connsiteX37" fmla="*/ 1228725 w 1228725"/>
                <a:gd name="connsiteY37" fmla="*/ 421481 h 1552575"/>
                <a:gd name="connsiteX38" fmla="*/ 1223962 w 1228725"/>
                <a:gd name="connsiteY38" fmla="*/ 447675 h 1552575"/>
                <a:gd name="connsiteX39" fmla="*/ 1207294 w 1228725"/>
                <a:gd name="connsiteY39" fmla="*/ 464344 h 1552575"/>
                <a:gd name="connsiteX40" fmla="*/ 1171575 w 1228725"/>
                <a:gd name="connsiteY40" fmla="*/ 478631 h 1552575"/>
                <a:gd name="connsiteX41" fmla="*/ 1140619 w 1228725"/>
                <a:gd name="connsiteY41" fmla="*/ 500063 h 1552575"/>
                <a:gd name="connsiteX42" fmla="*/ 1097756 w 1228725"/>
                <a:gd name="connsiteY42" fmla="*/ 547688 h 1552575"/>
                <a:gd name="connsiteX43" fmla="*/ 897731 w 1228725"/>
                <a:gd name="connsiteY43" fmla="*/ 783431 h 1552575"/>
                <a:gd name="connsiteX44" fmla="*/ 678656 w 1228725"/>
                <a:gd name="connsiteY44" fmla="*/ 1045369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28725" h="1552575">
                  <a:moveTo>
                    <a:pt x="678656" y="1045369"/>
                  </a:moveTo>
                  <a:lnTo>
                    <a:pt x="454819" y="1312069"/>
                  </a:lnTo>
                  <a:lnTo>
                    <a:pt x="333375" y="1459706"/>
                  </a:lnTo>
                  <a:lnTo>
                    <a:pt x="252412" y="1552575"/>
                  </a:lnTo>
                  <a:lnTo>
                    <a:pt x="0" y="1540669"/>
                  </a:lnTo>
                  <a:lnTo>
                    <a:pt x="90487" y="1493044"/>
                  </a:lnTo>
                  <a:lnTo>
                    <a:pt x="161925" y="1440656"/>
                  </a:lnTo>
                  <a:lnTo>
                    <a:pt x="221456" y="1390650"/>
                  </a:lnTo>
                  <a:lnTo>
                    <a:pt x="297656" y="1307306"/>
                  </a:lnTo>
                  <a:lnTo>
                    <a:pt x="423862" y="1138238"/>
                  </a:lnTo>
                  <a:lnTo>
                    <a:pt x="600075" y="888206"/>
                  </a:lnTo>
                  <a:lnTo>
                    <a:pt x="716756" y="700088"/>
                  </a:lnTo>
                  <a:lnTo>
                    <a:pt x="790575" y="559594"/>
                  </a:lnTo>
                  <a:lnTo>
                    <a:pt x="831056" y="478631"/>
                  </a:lnTo>
                  <a:lnTo>
                    <a:pt x="854869" y="414338"/>
                  </a:lnTo>
                  <a:lnTo>
                    <a:pt x="881062" y="340519"/>
                  </a:lnTo>
                  <a:lnTo>
                    <a:pt x="890587" y="283369"/>
                  </a:lnTo>
                  <a:lnTo>
                    <a:pt x="890587" y="238125"/>
                  </a:lnTo>
                  <a:lnTo>
                    <a:pt x="885825" y="195263"/>
                  </a:lnTo>
                  <a:lnTo>
                    <a:pt x="873919" y="169069"/>
                  </a:lnTo>
                  <a:lnTo>
                    <a:pt x="814387" y="111919"/>
                  </a:lnTo>
                  <a:lnTo>
                    <a:pt x="764381" y="64294"/>
                  </a:lnTo>
                  <a:lnTo>
                    <a:pt x="750094" y="42863"/>
                  </a:lnTo>
                  <a:lnTo>
                    <a:pt x="747712" y="26194"/>
                  </a:lnTo>
                  <a:lnTo>
                    <a:pt x="750094" y="9525"/>
                  </a:lnTo>
                  <a:lnTo>
                    <a:pt x="773906" y="0"/>
                  </a:lnTo>
                  <a:lnTo>
                    <a:pt x="819150" y="2381"/>
                  </a:lnTo>
                  <a:lnTo>
                    <a:pt x="866775" y="11906"/>
                  </a:lnTo>
                  <a:lnTo>
                    <a:pt x="904875" y="26194"/>
                  </a:lnTo>
                  <a:lnTo>
                    <a:pt x="959644" y="54769"/>
                  </a:lnTo>
                  <a:lnTo>
                    <a:pt x="1004887" y="83344"/>
                  </a:lnTo>
                  <a:lnTo>
                    <a:pt x="1054894" y="126206"/>
                  </a:lnTo>
                  <a:lnTo>
                    <a:pt x="1097756" y="171450"/>
                  </a:lnTo>
                  <a:lnTo>
                    <a:pt x="1157287" y="250031"/>
                  </a:lnTo>
                  <a:lnTo>
                    <a:pt x="1195387" y="309563"/>
                  </a:lnTo>
                  <a:lnTo>
                    <a:pt x="1216819" y="359569"/>
                  </a:lnTo>
                  <a:lnTo>
                    <a:pt x="1226344" y="395288"/>
                  </a:lnTo>
                  <a:lnTo>
                    <a:pt x="1228725" y="421481"/>
                  </a:lnTo>
                  <a:lnTo>
                    <a:pt x="1223962" y="447675"/>
                  </a:lnTo>
                  <a:lnTo>
                    <a:pt x="1207294" y="464344"/>
                  </a:lnTo>
                  <a:lnTo>
                    <a:pt x="1171575" y="478631"/>
                  </a:lnTo>
                  <a:lnTo>
                    <a:pt x="1140619" y="500063"/>
                  </a:lnTo>
                  <a:lnTo>
                    <a:pt x="1097756" y="547688"/>
                  </a:lnTo>
                  <a:lnTo>
                    <a:pt x="897731" y="783431"/>
                  </a:lnTo>
                  <a:lnTo>
                    <a:pt x="67865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09D65C0F-B536-4EB4-BEC1-E0FC5E6EFA31}"/>
                </a:ext>
              </a:extLst>
            </p:cNvPr>
            <p:cNvSpPr/>
            <p:nvPr/>
          </p:nvSpPr>
          <p:spPr>
            <a:xfrm>
              <a:off x="4498975" y="4814888"/>
              <a:ext cx="2114550" cy="742950"/>
            </a:xfrm>
            <a:custGeom>
              <a:avLst/>
              <a:gdLst>
                <a:gd name="connsiteX0" fmla="*/ 1304925 w 2114550"/>
                <a:gd name="connsiteY0" fmla="*/ 314325 h 742950"/>
                <a:gd name="connsiteX1" fmla="*/ 840582 w 2114550"/>
                <a:gd name="connsiteY1" fmla="*/ 447675 h 742950"/>
                <a:gd name="connsiteX2" fmla="*/ 633413 w 2114550"/>
                <a:gd name="connsiteY2" fmla="*/ 514350 h 742950"/>
                <a:gd name="connsiteX3" fmla="*/ 485775 w 2114550"/>
                <a:gd name="connsiteY3" fmla="*/ 561975 h 742950"/>
                <a:gd name="connsiteX4" fmla="*/ 314325 w 2114550"/>
                <a:gd name="connsiteY4" fmla="*/ 628650 h 742950"/>
                <a:gd name="connsiteX5" fmla="*/ 185738 w 2114550"/>
                <a:gd name="connsiteY5" fmla="*/ 685800 h 742950"/>
                <a:gd name="connsiteX6" fmla="*/ 161925 w 2114550"/>
                <a:gd name="connsiteY6" fmla="*/ 707231 h 742950"/>
                <a:gd name="connsiteX7" fmla="*/ 135732 w 2114550"/>
                <a:gd name="connsiteY7" fmla="*/ 726281 h 742950"/>
                <a:gd name="connsiteX8" fmla="*/ 109538 w 2114550"/>
                <a:gd name="connsiteY8" fmla="*/ 738187 h 742950"/>
                <a:gd name="connsiteX9" fmla="*/ 83344 w 2114550"/>
                <a:gd name="connsiteY9" fmla="*/ 742950 h 742950"/>
                <a:gd name="connsiteX10" fmla="*/ 57150 w 2114550"/>
                <a:gd name="connsiteY10" fmla="*/ 742950 h 742950"/>
                <a:gd name="connsiteX11" fmla="*/ 40482 w 2114550"/>
                <a:gd name="connsiteY11" fmla="*/ 733425 h 742950"/>
                <a:gd name="connsiteX12" fmla="*/ 30957 w 2114550"/>
                <a:gd name="connsiteY12" fmla="*/ 714375 h 742950"/>
                <a:gd name="connsiteX13" fmla="*/ 16669 w 2114550"/>
                <a:gd name="connsiteY13" fmla="*/ 659606 h 742950"/>
                <a:gd name="connsiteX14" fmla="*/ 4763 w 2114550"/>
                <a:gd name="connsiteY14" fmla="*/ 557212 h 742950"/>
                <a:gd name="connsiteX15" fmla="*/ 0 w 2114550"/>
                <a:gd name="connsiteY15" fmla="*/ 445293 h 742950"/>
                <a:gd name="connsiteX16" fmla="*/ 0 w 2114550"/>
                <a:gd name="connsiteY16" fmla="*/ 381000 h 742950"/>
                <a:gd name="connsiteX17" fmla="*/ 9525 w 2114550"/>
                <a:gd name="connsiteY17" fmla="*/ 373856 h 742950"/>
                <a:gd name="connsiteX18" fmla="*/ 59532 w 2114550"/>
                <a:gd name="connsiteY18" fmla="*/ 359568 h 742950"/>
                <a:gd name="connsiteX19" fmla="*/ 252413 w 2114550"/>
                <a:gd name="connsiteY19" fmla="*/ 302418 h 742950"/>
                <a:gd name="connsiteX20" fmla="*/ 371475 w 2114550"/>
                <a:gd name="connsiteY20" fmla="*/ 335756 h 742950"/>
                <a:gd name="connsiteX21" fmla="*/ 778669 w 2114550"/>
                <a:gd name="connsiteY21" fmla="*/ 261937 h 742950"/>
                <a:gd name="connsiteX22" fmla="*/ 1223963 w 2114550"/>
                <a:gd name="connsiteY22" fmla="*/ 173831 h 742950"/>
                <a:gd name="connsiteX23" fmla="*/ 1709738 w 2114550"/>
                <a:gd name="connsiteY23" fmla="*/ 69056 h 742950"/>
                <a:gd name="connsiteX24" fmla="*/ 2014538 w 2114550"/>
                <a:gd name="connsiteY24" fmla="*/ 0 h 742950"/>
                <a:gd name="connsiteX25" fmla="*/ 2114550 w 2114550"/>
                <a:gd name="connsiteY25" fmla="*/ 107156 h 742950"/>
                <a:gd name="connsiteX26" fmla="*/ 1838325 w 2114550"/>
                <a:gd name="connsiteY26" fmla="*/ 180975 h 742950"/>
                <a:gd name="connsiteX27" fmla="*/ 1304925 w 2114550"/>
                <a:gd name="connsiteY27" fmla="*/ 31432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14550" h="742950">
                  <a:moveTo>
                    <a:pt x="1304925" y="314325"/>
                  </a:moveTo>
                  <a:lnTo>
                    <a:pt x="840582" y="447675"/>
                  </a:lnTo>
                  <a:lnTo>
                    <a:pt x="633413" y="514350"/>
                  </a:lnTo>
                  <a:lnTo>
                    <a:pt x="485775" y="561975"/>
                  </a:lnTo>
                  <a:lnTo>
                    <a:pt x="314325" y="628650"/>
                  </a:lnTo>
                  <a:lnTo>
                    <a:pt x="185738" y="685800"/>
                  </a:lnTo>
                  <a:lnTo>
                    <a:pt x="161925" y="707231"/>
                  </a:lnTo>
                  <a:lnTo>
                    <a:pt x="135732" y="726281"/>
                  </a:lnTo>
                  <a:lnTo>
                    <a:pt x="109538" y="738187"/>
                  </a:lnTo>
                  <a:lnTo>
                    <a:pt x="83344" y="742950"/>
                  </a:lnTo>
                  <a:lnTo>
                    <a:pt x="57150" y="742950"/>
                  </a:lnTo>
                  <a:lnTo>
                    <a:pt x="40482" y="733425"/>
                  </a:lnTo>
                  <a:lnTo>
                    <a:pt x="30957" y="714375"/>
                  </a:lnTo>
                  <a:lnTo>
                    <a:pt x="16669" y="659606"/>
                  </a:lnTo>
                  <a:lnTo>
                    <a:pt x="4763" y="557212"/>
                  </a:lnTo>
                  <a:lnTo>
                    <a:pt x="0" y="445293"/>
                  </a:lnTo>
                  <a:lnTo>
                    <a:pt x="0" y="381000"/>
                  </a:lnTo>
                  <a:lnTo>
                    <a:pt x="9525" y="373856"/>
                  </a:lnTo>
                  <a:lnTo>
                    <a:pt x="59532" y="359568"/>
                  </a:lnTo>
                  <a:lnTo>
                    <a:pt x="252413" y="302418"/>
                  </a:lnTo>
                  <a:lnTo>
                    <a:pt x="371475" y="335756"/>
                  </a:lnTo>
                  <a:lnTo>
                    <a:pt x="778669" y="261937"/>
                  </a:lnTo>
                  <a:lnTo>
                    <a:pt x="1223963" y="173831"/>
                  </a:lnTo>
                  <a:lnTo>
                    <a:pt x="1709738" y="69056"/>
                  </a:lnTo>
                  <a:lnTo>
                    <a:pt x="2014538" y="0"/>
                  </a:lnTo>
                  <a:lnTo>
                    <a:pt x="2114550" y="107156"/>
                  </a:lnTo>
                  <a:lnTo>
                    <a:pt x="1838325" y="180975"/>
                  </a:lnTo>
                  <a:lnTo>
                    <a:pt x="1304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593B2B38-2F14-4812-8BA8-C5C65F6383DB}"/>
                </a:ext>
              </a:extLst>
            </p:cNvPr>
            <p:cNvSpPr/>
            <p:nvPr/>
          </p:nvSpPr>
          <p:spPr>
            <a:xfrm>
              <a:off x="6046788" y="4335463"/>
              <a:ext cx="1000125" cy="1238250"/>
            </a:xfrm>
            <a:custGeom>
              <a:avLst/>
              <a:gdLst>
                <a:gd name="connsiteX0" fmla="*/ 659606 w 1000125"/>
                <a:gd name="connsiteY0" fmla="*/ 888207 h 1238250"/>
                <a:gd name="connsiteX1" fmla="*/ 473869 w 1000125"/>
                <a:gd name="connsiteY1" fmla="*/ 600075 h 1238250"/>
                <a:gd name="connsiteX2" fmla="*/ 342900 w 1000125"/>
                <a:gd name="connsiteY2" fmla="*/ 433388 h 1238250"/>
                <a:gd name="connsiteX3" fmla="*/ 242887 w 1000125"/>
                <a:gd name="connsiteY3" fmla="*/ 314325 h 1238250"/>
                <a:gd name="connsiteX4" fmla="*/ 85725 w 1000125"/>
                <a:gd name="connsiteY4" fmla="*/ 133350 h 1238250"/>
                <a:gd name="connsiteX5" fmla="*/ 28575 w 1000125"/>
                <a:gd name="connsiteY5" fmla="*/ 73819 h 1238250"/>
                <a:gd name="connsiteX6" fmla="*/ 14287 w 1000125"/>
                <a:gd name="connsiteY6" fmla="*/ 54769 h 1238250"/>
                <a:gd name="connsiteX7" fmla="*/ 2381 w 1000125"/>
                <a:gd name="connsiteY7" fmla="*/ 30957 h 1238250"/>
                <a:gd name="connsiteX8" fmla="*/ 0 w 1000125"/>
                <a:gd name="connsiteY8" fmla="*/ 14288 h 1238250"/>
                <a:gd name="connsiteX9" fmla="*/ 7144 w 1000125"/>
                <a:gd name="connsiteY9" fmla="*/ 2382 h 1238250"/>
                <a:gd name="connsiteX10" fmla="*/ 30956 w 1000125"/>
                <a:gd name="connsiteY10" fmla="*/ 0 h 1238250"/>
                <a:gd name="connsiteX11" fmla="*/ 50006 w 1000125"/>
                <a:gd name="connsiteY11" fmla="*/ 9525 h 1238250"/>
                <a:gd name="connsiteX12" fmla="*/ 157162 w 1000125"/>
                <a:gd name="connsiteY12" fmla="*/ 78582 h 1238250"/>
                <a:gd name="connsiteX13" fmla="*/ 323850 w 1000125"/>
                <a:gd name="connsiteY13" fmla="*/ 185738 h 1238250"/>
                <a:gd name="connsiteX14" fmla="*/ 542925 w 1000125"/>
                <a:gd name="connsiteY14" fmla="*/ 335757 h 1238250"/>
                <a:gd name="connsiteX15" fmla="*/ 628650 w 1000125"/>
                <a:gd name="connsiteY15" fmla="*/ 400050 h 1238250"/>
                <a:gd name="connsiteX16" fmla="*/ 695325 w 1000125"/>
                <a:gd name="connsiteY16" fmla="*/ 450057 h 1238250"/>
                <a:gd name="connsiteX17" fmla="*/ 762000 w 1000125"/>
                <a:gd name="connsiteY17" fmla="*/ 509588 h 1238250"/>
                <a:gd name="connsiteX18" fmla="*/ 802481 w 1000125"/>
                <a:gd name="connsiteY18" fmla="*/ 547688 h 1238250"/>
                <a:gd name="connsiteX19" fmla="*/ 840581 w 1000125"/>
                <a:gd name="connsiteY19" fmla="*/ 597694 h 1238250"/>
                <a:gd name="connsiteX20" fmla="*/ 883444 w 1000125"/>
                <a:gd name="connsiteY20" fmla="*/ 664369 h 1238250"/>
                <a:gd name="connsiteX21" fmla="*/ 919162 w 1000125"/>
                <a:gd name="connsiteY21" fmla="*/ 731044 h 1238250"/>
                <a:gd name="connsiteX22" fmla="*/ 947737 w 1000125"/>
                <a:gd name="connsiteY22" fmla="*/ 795338 h 1238250"/>
                <a:gd name="connsiteX23" fmla="*/ 966787 w 1000125"/>
                <a:gd name="connsiteY23" fmla="*/ 852488 h 1238250"/>
                <a:gd name="connsiteX24" fmla="*/ 985837 w 1000125"/>
                <a:gd name="connsiteY24" fmla="*/ 931069 h 1238250"/>
                <a:gd name="connsiteX25" fmla="*/ 992981 w 1000125"/>
                <a:gd name="connsiteY25" fmla="*/ 978694 h 1238250"/>
                <a:gd name="connsiteX26" fmla="*/ 997744 w 1000125"/>
                <a:gd name="connsiteY26" fmla="*/ 1035844 h 1238250"/>
                <a:gd name="connsiteX27" fmla="*/ 1000125 w 1000125"/>
                <a:gd name="connsiteY27" fmla="*/ 1085850 h 1238250"/>
                <a:gd name="connsiteX28" fmla="*/ 995362 w 1000125"/>
                <a:gd name="connsiteY28" fmla="*/ 1116807 h 1238250"/>
                <a:gd name="connsiteX29" fmla="*/ 981075 w 1000125"/>
                <a:gd name="connsiteY29" fmla="*/ 1164432 h 1238250"/>
                <a:gd name="connsiteX30" fmla="*/ 962025 w 1000125"/>
                <a:gd name="connsiteY30" fmla="*/ 1207294 h 1238250"/>
                <a:gd name="connsiteX31" fmla="*/ 942975 w 1000125"/>
                <a:gd name="connsiteY31" fmla="*/ 1233488 h 1238250"/>
                <a:gd name="connsiteX32" fmla="*/ 926306 w 1000125"/>
                <a:gd name="connsiteY32" fmla="*/ 1238250 h 1238250"/>
                <a:gd name="connsiteX33" fmla="*/ 890587 w 1000125"/>
                <a:gd name="connsiteY33" fmla="*/ 1231107 h 1238250"/>
                <a:gd name="connsiteX34" fmla="*/ 850106 w 1000125"/>
                <a:gd name="connsiteY34" fmla="*/ 1209675 h 1238250"/>
                <a:gd name="connsiteX35" fmla="*/ 823912 w 1000125"/>
                <a:gd name="connsiteY35" fmla="*/ 1183482 h 1238250"/>
                <a:gd name="connsiteX36" fmla="*/ 802481 w 1000125"/>
                <a:gd name="connsiteY36" fmla="*/ 1152525 h 1238250"/>
                <a:gd name="connsiteX37" fmla="*/ 769144 w 1000125"/>
                <a:gd name="connsiteY37" fmla="*/ 1092994 h 1238250"/>
                <a:gd name="connsiteX38" fmla="*/ 728662 w 1000125"/>
                <a:gd name="connsiteY38" fmla="*/ 1016794 h 1238250"/>
                <a:gd name="connsiteX39" fmla="*/ 659606 w 1000125"/>
                <a:gd name="connsiteY39" fmla="*/ 888207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1238250">
                  <a:moveTo>
                    <a:pt x="659606" y="888207"/>
                  </a:moveTo>
                  <a:lnTo>
                    <a:pt x="473869" y="600075"/>
                  </a:lnTo>
                  <a:lnTo>
                    <a:pt x="342900" y="433388"/>
                  </a:lnTo>
                  <a:lnTo>
                    <a:pt x="242887" y="314325"/>
                  </a:lnTo>
                  <a:lnTo>
                    <a:pt x="85725" y="133350"/>
                  </a:lnTo>
                  <a:lnTo>
                    <a:pt x="28575" y="73819"/>
                  </a:lnTo>
                  <a:lnTo>
                    <a:pt x="14287" y="54769"/>
                  </a:lnTo>
                  <a:lnTo>
                    <a:pt x="2381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30956" y="0"/>
                  </a:lnTo>
                  <a:lnTo>
                    <a:pt x="50006" y="9525"/>
                  </a:lnTo>
                  <a:lnTo>
                    <a:pt x="157162" y="78582"/>
                  </a:lnTo>
                  <a:lnTo>
                    <a:pt x="323850" y="185738"/>
                  </a:lnTo>
                  <a:lnTo>
                    <a:pt x="542925" y="335757"/>
                  </a:lnTo>
                  <a:lnTo>
                    <a:pt x="628650" y="400050"/>
                  </a:lnTo>
                  <a:lnTo>
                    <a:pt x="695325" y="450057"/>
                  </a:lnTo>
                  <a:lnTo>
                    <a:pt x="762000" y="509588"/>
                  </a:lnTo>
                  <a:lnTo>
                    <a:pt x="802481" y="547688"/>
                  </a:lnTo>
                  <a:lnTo>
                    <a:pt x="840581" y="597694"/>
                  </a:lnTo>
                  <a:lnTo>
                    <a:pt x="883444" y="664369"/>
                  </a:lnTo>
                  <a:lnTo>
                    <a:pt x="919162" y="731044"/>
                  </a:lnTo>
                  <a:lnTo>
                    <a:pt x="947737" y="795338"/>
                  </a:lnTo>
                  <a:lnTo>
                    <a:pt x="966787" y="852488"/>
                  </a:lnTo>
                  <a:lnTo>
                    <a:pt x="985837" y="931069"/>
                  </a:lnTo>
                  <a:lnTo>
                    <a:pt x="992981" y="978694"/>
                  </a:lnTo>
                  <a:lnTo>
                    <a:pt x="997744" y="1035844"/>
                  </a:lnTo>
                  <a:lnTo>
                    <a:pt x="1000125" y="1085850"/>
                  </a:lnTo>
                  <a:lnTo>
                    <a:pt x="995362" y="1116807"/>
                  </a:lnTo>
                  <a:lnTo>
                    <a:pt x="981075" y="1164432"/>
                  </a:lnTo>
                  <a:lnTo>
                    <a:pt x="962025" y="1207294"/>
                  </a:lnTo>
                  <a:lnTo>
                    <a:pt x="942975" y="1233488"/>
                  </a:lnTo>
                  <a:lnTo>
                    <a:pt x="926306" y="1238250"/>
                  </a:lnTo>
                  <a:lnTo>
                    <a:pt x="890587" y="1231107"/>
                  </a:lnTo>
                  <a:lnTo>
                    <a:pt x="850106" y="1209675"/>
                  </a:lnTo>
                  <a:lnTo>
                    <a:pt x="823912" y="1183482"/>
                  </a:lnTo>
                  <a:lnTo>
                    <a:pt x="802481" y="1152525"/>
                  </a:lnTo>
                  <a:lnTo>
                    <a:pt x="769144" y="1092994"/>
                  </a:lnTo>
                  <a:lnTo>
                    <a:pt x="728662" y="1016794"/>
                  </a:lnTo>
                  <a:lnTo>
                    <a:pt x="659606" y="888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98871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ED2E2E0-A576-964F-AA40-38AA05D7DB9F}"/>
              </a:ext>
            </a:extLst>
          </p:cNvPr>
          <p:cNvSpPr/>
          <p:nvPr/>
        </p:nvSpPr>
        <p:spPr>
          <a:xfrm>
            <a:off x="2622550" y="2601913"/>
            <a:ext cx="2159000" cy="581025"/>
          </a:xfrm>
          <a:custGeom>
            <a:avLst/>
            <a:gdLst>
              <a:gd name="connsiteX0" fmla="*/ 876300 w 2159794"/>
              <a:gd name="connsiteY0" fmla="*/ 481013 h 581025"/>
              <a:gd name="connsiteX1" fmla="*/ 681038 w 2159794"/>
              <a:gd name="connsiteY1" fmla="*/ 533400 h 581025"/>
              <a:gd name="connsiteX2" fmla="*/ 607219 w 2159794"/>
              <a:gd name="connsiteY2" fmla="*/ 557213 h 581025"/>
              <a:gd name="connsiteX3" fmla="*/ 550069 w 2159794"/>
              <a:gd name="connsiteY3" fmla="*/ 571500 h 581025"/>
              <a:gd name="connsiteX4" fmla="*/ 509588 w 2159794"/>
              <a:gd name="connsiteY4" fmla="*/ 578644 h 581025"/>
              <a:gd name="connsiteX5" fmla="*/ 447675 w 2159794"/>
              <a:gd name="connsiteY5" fmla="*/ 581025 h 581025"/>
              <a:gd name="connsiteX6" fmla="*/ 402432 w 2159794"/>
              <a:gd name="connsiteY6" fmla="*/ 569119 h 581025"/>
              <a:gd name="connsiteX7" fmla="*/ 304800 w 2159794"/>
              <a:gd name="connsiteY7" fmla="*/ 528638 h 581025"/>
              <a:gd name="connsiteX8" fmla="*/ 233363 w 2159794"/>
              <a:gd name="connsiteY8" fmla="*/ 492919 h 581025"/>
              <a:gd name="connsiteX9" fmla="*/ 140494 w 2159794"/>
              <a:gd name="connsiteY9" fmla="*/ 433388 h 581025"/>
              <a:gd name="connsiteX10" fmla="*/ 71438 w 2159794"/>
              <a:gd name="connsiteY10" fmla="*/ 383382 h 581025"/>
              <a:gd name="connsiteX11" fmla="*/ 28575 w 2159794"/>
              <a:gd name="connsiteY11" fmla="*/ 345282 h 581025"/>
              <a:gd name="connsiteX12" fmla="*/ 14288 w 2159794"/>
              <a:gd name="connsiteY12" fmla="*/ 321469 h 581025"/>
              <a:gd name="connsiteX13" fmla="*/ 2382 w 2159794"/>
              <a:gd name="connsiteY13" fmla="*/ 288132 h 581025"/>
              <a:gd name="connsiteX14" fmla="*/ 0 w 2159794"/>
              <a:gd name="connsiteY14" fmla="*/ 259557 h 581025"/>
              <a:gd name="connsiteX15" fmla="*/ 2382 w 2159794"/>
              <a:gd name="connsiteY15" fmla="*/ 240507 h 581025"/>
              <a:gd name="connsiteX16" fmla="*/ 9525 w 2159794"/>
              <a:gd name="connsiteY16" fmla="*/ 228600 h 581025"/>
              <a:gd name="connsiteX17" fmla="*/ 23813 w 2159794"/>
              <a:gd name="connsiteY17" fmla="*/ 226219 h 581025"/>
              <a:gd name="connsiteX18" fmla="*/ 47625 w 2159794"/>
              <a:gd name="connsiteY18" fmla="*/ 230982 h 581025"/>
              <a:gd name="connsiteX19" fmla="*/ 90488 w 2159794"/>
              <a:gd name="connsiteY19" fmla="*/ 261938 h 581025"/>
              <a:gd name="connsiteX20" fmla="*/ 133350 w 2159794"/>
              <a:gd name="connsiteY20" fmla="*/ 285750 h 581025"/>
              <a:gd name="connsiteX21" fmla="*/ 161925 w 2159794"/>
              <a:gd name="connsiteY21" fmla="*/ 300038 h 581025"/>
              <a:gd name="connsiteX22" fmla="*/ 209550 w 2159794"/>
              <a:gd name="connsiteY22" fmla="*/ 314325 h 581025"/>
              <a:gd name="connsiteX23" fmla="*/ 273844 w 2159794"/>
              <a:gd name="connsiteY23" fmla="*/ 326232 h 581025"/>
              <a:gd name="connsiteX24" fmla="*/ 333375 w 2159794"/>
              <a:gd name="connsiteY24" fmla="*/ 333375 h 581025"/>
              <a:gd name="connsiteX25" fmla="*/ 397669 w 2159794"/>
              <a:gd name="connsiteY25" fmla="*/ 335757 h 581025"/>
              <a:gd name="connsiteX26" fmla="*/ 514350 w 2159794"/>
              <a:gd name="connsiteY26" fmla="*/ 323850 h 581025"/>
              <a:gd name="connsiteX27" fmla="*/ 804863 w 2159794"/>
              <a:gd name="connsiteY27" fmla="*/ 290513 h 581025"/>
              <a:gd name="connsiteX28" fmla="*/ 1145382 w 2159794"/>
              <a:gd name="connsiteY28" fmla="*/ 226219 h 581025"/>
              <a:gd name="connsiteX29" fmla="*/ 1404938 w 2159794"/>
              <a:gd name="connsiteY29" fmla="*/ 157163 h 581025"/>
              <a:gd name="connsiteX30" fmla="*/ 1500188 w 2159794"/>
              <a:gd name="connsiteY30" fmla="*/ 123825 h 581025"/>
              <a:gd name="connsiteX31" fmla="*/ 1585913 w 2159794"/>
              <a:gd name="connsiteY31" fmla="*/ 88107 h 581025"/>
              <a:gd name="connsiteX32" fmla="*/ 1662113 w 2159794"/>
              <a:gd name="connsiteY32" fmla="*/ 52388 h 581025"/>
              <a:gd name="connsiteX33" fmla="*/ 1728788 w 2159794"/>
              <a:gd name="connsiteY33" fmla="*/ 0 h 581025"/>
              <a:gd name="connsiteX34" fmla="*/ 1802607 w 2159794"/>
              <a:gd name="connsiteY34" fmla="*/ 2382 h 581025"/>
              <a:gd name="connsiteX35" fmla="*/ 1902619 w 2159794"/>
              <a:gd name="connsiteY35" fmla="*/ 11907 h 581025"/>
              <a:gd name="connsiteX36" fmla="*/ 1962150 w 2159794"/>
              <a:gd name="connsiteY36" fmla="*/ 21432 h 581025"/>
              <a:gd name="connsiteX37" fmla="*/ 2009775 w 2159794"/>
              <a:gd name="connsiteY37" fmla="*/ 33338 h 581025"/>
              <a:gd name="connsiteX38" fmla="*/ 2057400 w 2159794"/>
              <a:gd name="connsiteY38" fmla="*/ 57150 h 581025"/>
              <a:gd name="connsiteX39" fmla="*/ 2102644 w 2159794"/>
              <a:gd name="connsiteY39" fmla="*/ 90488 h 581025"/>
              <a:gd name="connsiteX40" fmla="*/ 2135982 w 2159794"/>
              <a:gd name="connsiteY40" fmla="*/ 123825 h 581025"/>
              <a:gd name="connsiteX41" fmla="*/ 2150269 w 2159794"/>
              <a:gd name="connsiteY41" fmla="*/ 152400 h 581025"/>
              <a:gd name="connsiteX42" fmla="*/ 2159794 w 2159794"/>
              <a:gd name="connsiteY42" fmla="*/ 178594 h 581025"/>
              <a:gd name="connsiteX43" fmla="*/ 2155032 w 2159794"/>
              <a:gd name="connsiteY43" fmla="*/ 204788 h 581025"/>
              <a:gd name="connsiteX44" fmla="*/ 2135982 w 2159794"/>
              <a:gd name="connsiteY44" fmla="*/ 228600 h 581025"/>
              <a:gd name="connsiteX45" fmla="*/ 2090738 w 2159794"/>
              <a:gd name="connsiteY45" fmla="*/ 259557 h 581025"/>
              <a:gd name="connsiteX46" fmla="*/ 2045494 w 2159794"/>
              <a:gd name="connsiteY46" fmla="*/ 271463 h 581025"/>
              <a:gd name="connsiteX47" fmla="*/ 1812132 w 2159794"/>
              <a:gd name="connsiteY47" fmla="*/ 311944 h 581025"/>
              <a:gd name="connsiteX48" fmla="*/ 1362075 w 2159794"/>
              <a:gd name="connsiteY48" fmla="*/ 383382 h 581025"/>
              <a:gd name="connsiteX49" fmla="*/ 876300 w 2159794"/>
              <a:gd name="connsiteY49" fmla="*/ 48101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159794" h="581025">
                <a:moveTo>
                  <a:pt x="876300" y="481013"/>
                </a:moveTo>
                <a:lnTo>
                  <a:pt x="681038" y="533400"/>
                </a:lnTo>
                <a:lnTo>
                  <a:pt x="607219" y="557213"/>
                </a:lnTo>
                <a:lnTo>
                  <a:pt x="550069" y="571500"/>
                </a:lnTo>
                <a:lnTo>
                  <a:pt x="509588" y="578644"/>
                </a:lnTo>
                <a:lnTo>
                  <a:pt x="447675" y="581025"/>
                </a:lnTo>
                <a:lnTo>
                  <a:pt x="402432" y="569119"/>
                </a:lnTo>
                <a:lnTo>
                  <a:pt x="304800" y="528638"/>
                </a:lnTo>
                <a:lnTo>
                  <a:pt x="233363" y="492919"/>
                </a:lnTo>
                <a:lnTo>
                  <a:pt x="140494" y="433388"/>
                </a:lnTo>
                <a:lnTo>
                  <a:pt x="71438" y="383382"/>
                </a:lnTo>
                <a:lnTo>
                  <a:pt x="28575" y="345282"/>
                </a:lnTo>
                <a:lnTo>
                  <a:pt x="14288" y="321469"/>
                </a:lnTo>
                <a:lnTo>
                  <a:pt x="2382" y="288132"/>
                </a:lnTo>
                <a:lnTo>
                  <a:pt x="0" y="259557"/>
                </a:lnTo>
                <a:lnTo>
                  <a:pt x="2382" y="240507"/>
                </a:lnTo>
                <a:lnTo>
                  <a:pt x="9525" y="228600"/>
                </a:lnTo>
                <a:lnTo>
                  <a:pt x="23813" y="226219"/>
                </a:lnTo>
                <a:lnTo>
                  <a:pt x="47625" y="230982"/>
                </a:lnTo>
                <a:lnTo>
                  <a:pt x="90488" y="261938"/>
                </a:lnTo>
                <a:lnTo>
                  <a:pt x="133350" y="285750"/>
                </a:lnTo>
                <a:lnTo>
                  <a:pt x="161925" y="300038"/>
                </a:lnTo>
                <a:lnTo>
                  <a:pt x="209550" y="314325"/>
                </a:lnTo>
                <a:lnTo>
                  <a:pt x="273844" y="326232"/>
                </a:lnTo>
                <a:lnTo>
                  <a:pt x="333375" y="333375"/>
                </a:lnTo>
                <a:lnTo>
                  <a:pt x="397669" y="335757"/>
                </a:lnTo>
                <a:lnTo>
                  <a:pt x="514350" y="323850"/>
                </a:lnTo>
                <a:lnTo>
                  <a:pt x="804863" y="290513"/>
                </a:lnTo>
                <a:lnTo>
                  <a:pt x="1145382" y="226219"/>
                </a:lnTo>
                <a:lnTo>
                  <a:pt x="1404938" y="157163"/>
                </a:lnTo>
                <a:lnTo>
                  <a:pt x="1500188" y="123825"/>
                </a:lnTo>
                <a:lnTo>
                  <a:pt x="1585913" y="88107"/>
                </a:lnTo>
                <a:lnTo>
                  <a:pt x="1662113" y="52388"/>
                </a:lnTo>
                <a:lnTo>
                  <a:pt x="1728788" y="0"/>
                </a:lnTo>
                <a:lnTo>
                  <a:pt x="1802607" y="2382"/>
                </a:lnTo>
                <a:lnTo>
                  <a:pt x="1902619" y="11907"/>
                </a:lnTo>
                <a:lnTo>
                  <a:pt x="1962150" y="21432"/>
                </a:lnTo>
                <a:lnTo>
                  <a:pt x="2009775" y="33338"/>
                </a:lnTo>
                <a:lnTo>
                  <a:pt x="2057400" y="57150"/>
                </a:lnTo>
                <a:lnTo>
                  <a:pt x="2102644" y="90488"/>
                </a:lnTo>
                <a:lnTo>
                  <a:pt x="2135982" y="123825"/>
                </a:lnTo>
                <a:lnTo>
                  <a:pt x="2150269" y="152400"/>
                </a:lnTo>
                <a:lnTo>
                  <a:pt x="2159794" y="178594"/>
                </a:lnTo>
                <a:lnTo>
                  <a:pt x="2155032" y="204788"/>
                </a:lnTo>
                <a:lnTo>
                  <a:pt x="2135982" y="228600"/>
                </a:lnTo>
                <a:lnTo>
                  <a:pt x="2090738" y="259557"/>
                </a:lnTo>
                <a:lnTo>
                  <a:pt x="2045494" y="271463"/>
                </a:lnTo>
                <a:lnTo>
                  <a:pt x="1812132" y="311944"/>
                </a:lnTo>
                <a:lnTo>
                  <a:pt x="1362075" y="383382"/>
                </a:lnTo>
                <a:lnTo>
                  <a:pt x="876300" y="4810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B3A4F92-70F8-C549-9F3D-93D9F6425248}"/>
              </a:ext>
            </a:extLst>
          </p:cNvPr>
          <p:cNvSpPr/>
          <p:nvPr/>
        </p:nvSpPr>
        <p:spPr>
          <a:xfrm rot="16200000">
            <a:off x="4340226" y="2686050"/>
            <a:ext cx="3879850" cy="2111375"/>
          </a:xfrm>
          <a:custGeom>
            <a:avLst/>
            <a:gdLst>
              <a:gd name="connsiteX0" fmla="*/ 1460500 w 3879850"/>
              <a:gd name="connsiteY0" fmla="*/ 301625 h 2111375"/>
              <a:gd name="connsiteX1" fmla="*/ 1073150 w 3879850"/>
              <a:gd name="connsiteY1" fmla="*/ 298450 h 2111375"/>
              <a:gd name="connsiteX2" fmla="*/ 863600 w 3879850"/>
              <a:gd name="connsiteY2" fmla="*/ 301625 h 2111375"/>
              <a:gd name="connsiteX3" fmla="*/ 711200 w 3879850"/>
              <a:gd name="connsiteY3" fmla="*/ 304800 h 2111375"/>
              <a:gd name="connsiteX4" fmla="*/ 635000 w 3879850"/>
              <a:gd name="connsiteY4" fmla="*/ 311150 h 2111375"/>
              <a:gd name="connsiteX5" fmla="*/ 536575 w 3879850"/>
              <a:gd name="connsiteY5" fmla="*/ 330200 h 2111375"/>
              <a:gd name="connsiteX6" fmla="*/ 466725 w 3879850"/>
              <a:gd name="connsiteY6" fmla="*/ 349250 h 2111375"/>
              <a:gd name="connsiteX7" fmla="*/ 409575 w 3879850"/>
              <a:gd name="connsiteY7" fmla="*/ 374650 h 2111375"/>
              <a:gd name="connsiteX8" fmla="*/ 368300 w 3879850"/>
              <a:gd name="connsiteY8" fmla="*/ 419100 h 2111375"/>
              <a:gd name="connsiteX9" fmla="*/ 327025 w 3879850"/>
              <a:gd name="connsiteY9" fmla="*/ 485775 h 2111375"/>
              <a:gd name="connsiteX10" fmla="*/ 301625 w 3879850"/>
              <a:gd name="connsiteY10" fmla="*/ 555625 h 2111375"/>
              <a:gd name="connsiteX11" fmla="*/ 276225 w 3879850"/>
              <a:gd name="connsiteY11" fmla="*/ 669925 h 2111375"/>
              <a:gd name="connsiteX12" fmla="*/ 247650 w 3879850"/>
              <a:gd name="connsiteY12" fmla="*/ 847725 h 2111375"/>
              <a:gd name="connsiteX13" fmla="*/ 238125 w 3879850"/>
              <a:gd name="connsiteY13" fmla="*/ 1054100 h 2111375"/>
              <a:gd name="connsiteX14" fmla="*/ 238125 w 3879850"/>
              <a:gd name="connsiteY14" fmla="*/ 1187450 h 2111375"/>
              <a:gd name="connsiteX15" fmla="*/ 244475 w 3879850"/>
              <a:gd name="connsiteY15" fmla="*/ 1285875 h 2111375"/>
              <a:gd name="connsiteX16" fmla="*/ 260350 w 3879850"/>
              <a:gd name="connsiteY16" fmla="*/ 1435100 h 2111375"/>
              <a:gd name="connsiteX17" fmla="*/ 282575 w 3879850"/>
              <a:gd name="connsiteY17" fmla="*/ 1543050 h 2111375"/>
              <a:gd name="connsiteX18" fmla="*/ 307975 w 3879850"/>
              <a:gd name="connsiteY18" fmla="*/ 1616075 h 2111375"/>
              <a:gd name="connsiteX19" fmla="*/ 330200 w 3879850"/>
              <a:gd name="connsiteY19" fmla="*/ 1971675 h 2111375"/>
              <a:gd name="connsiteX20" fmla="*/ 273050 w 3879850"/>
              <a:gd name="connsiteY20" fmla="*/ 2009775 h 2111375"/>
              <a:gd name="connsiteX21" fmla="*/ 228600 w 3879850"/>
              <a:gd name="connsiteY21" fmla="*/ 2054225 h 2111375"/>
              <a:gd name="connsiteX22" fmla="*/ 187325 w 3879850"/>
              <a:gd name="connsiteY22" fmla="*/ 2085975 h 2111375"/>
              <a:gd name="connsiteX23" fmla="*/ 149225 w 3879850"/>
              <a:gd name="connsiteY23" fmla="*/ 2108200 h 2111375"/>
              <a:gd name="connsiteX24" fmla="*/ 130175 w 3879850"/>
              <a:gd name="connsiteY24" fmla="*/ 2111375 h 2111375"/>
              <a:gd name="connsiteX25" fmla="*/ 104775 w 3879850"/>
              <a:gd name="connsiteY25" fmla="*/ 2098675 h 2111375"/>
              <a:gd name="connsiteX26" fmla="*/ 69850 w 3879850"/>
              <a:gd name="connsiteY26" fmla="*/ 2054225 h 2111375"/>
              <a:gd name="connsiteX27" fmla="*/ 47625 w 3879850"/>
              <a:gd name="connsiteY27" fmla="*/ 1965325 h 2111375"/>
              <a:gd name="connsiteX28" fmla="*/ 25400 w 3879850"/>
              <a:gd name="connsiteY28" fmla="*/ 1819275 h 2111375"/>
              <a:gd name="connsiteX29" fmla="*/ 6350 w 3879850"/>
              <a:gd name="connsiteY29" fmla="*/ 1635125 h 2111375"/>
              <a:gd name="connsiteX30" fmla="*/ 0 w 3879850"/>
              <a:gd name="connsiteY30" fmla="*/ 1403350 h 2111375"/>
              <a:gd name="connsiteX31" fmla="*/ 0 w 3879850"/>
              <a:gd name="connsiteY31" fmla="*/ 1200150 h 2111375"/>
              <a:gd name="connsiteX32" fmla="*/ 15875 w 3879850"/>
              <a:gd name="connsiteY32" fmla="*/ 949325 h 2111375"/>
              <a:gd name="connsiteX33" fmla="*/ 47625 w 3879850"/>
              <a:gd name="connsiteY33" fmla="*/ 708025 h 2111375"/>
              <a:gd name="connsiteX34" fmla="*/ 82550 w 3879850"/>
              <a:gd name="connsiteY34" fmla="*/ 542925 h 2111375"/>
              <a:gd name="connsiteX35" fmla="*/ 120650 w 3879850"/>
              <a:gd name="connsiteY35" fmla="*/ 428625 h 2111375"/>
              <a:gd name="connsiteX36" fmla="*/ 155575 w 3879850"/>
              <a:gd name="connsiteY36" fmla="*/ 352425 h 2111375"/>
              <a:gd name="connsiteX37" fmla="*/ 200025 w 3879850"/>
              <a:gd name="connsiteY37" fmla="*/ 295275 h 2111375"/>
              <a:gd name="connsiteX38" fmla="*/ 254000 w 3879850"/>
              <a:gd name="connsiteY38" fmla="*/ 241300 h 2111375"/>
              <a:gd name="connsiteX39" fmla="*/ 320675 w 3879850"/>
              <a:gd name="connsiteY39" fmla="*/ 200025 h 2111375"/>
              <a:gd name="connsiteX40" fmla="*/ 434975 w 3879850"/>
              <a:gd name="connsiteY40" fmla="*/ 155575 h 2111375"/>
              <a:gd name="connsiteX41" fmla="*/ 558800 w 3879850"/>
              <a:gd name="connsiteY41" fmla="*/ 127000 h 2111375"/>
              <a:gd name="connsiteX42" fmla="*/ 742950 w 3879850"/>
              <a:gd name="connsiteY42" fmla="*/ 104775 h 2111375"/>
              <a:gd name="connsiteX43" fmla="*/ 962025 w 3879850"/>
              <a:gd name="connsiteY43" fmla="*/ 98425 h 2111375"/>
              <a:gd name="connsiteX44" fmla="*/ 1346200 w 3879850"/>
              <a:gd name="connsiteY44" fmla="*/ 101600 h 2111375"/>
              <a:gd name="connsiteX45" fmla="*/ 1695450 w 3879850"/>
              <a:gd name="connsiteY45" fmla="*/ 114300 h 2111375"/>
              <a:gd name="connsiteX46" fmla="*/ 2225675 w 3879850"/>
              <a:gd name="connsiteY46" fmla="*/ 136525 h 2111375"/>
              <a:gd name="connsiteX47" fmla="*/ 2822575 w 3879850"/>
              <a:gd name="connsiteY47" fmla="*/ 158750 h 2111375"/>
              <a:gd name="connsiteX48" fmla="*/ 3121025 w 3879850"/>
              <a:gd name="connsiteY48" fmla="*/ 174625 h 2111375"/>
              <a:gd name="connsiteX49" fmla="*/ 3327400 w 3879850"/>
              <a:gd name="connsiteY49" fmla="*/ 187325 h 2111375"/>
              <a:gd name="connsiteX50" fmla="*/ 3489325 w 3879850"/>
              <a:gd name="connsiteY50" fmla="*/ 187325 h 2111375"/>
              <a:gd name="connsiteX51" fmla="*/ 3581400 w 3879850"/>
              <a:gd name="connsiteY51" fmla="*/ 180975 h 2111375"/>
              <a:gd name="connsiteX52" fmla="*/ 3622675 w 3879850"/>
              <a:gd name="connsiteY52" fmla="*/ 174625 h 2111375"/>
              <a:gd name="connsiteX53" fmla="*/ 3667125 w 3879850"/>
              <a:gd name="connsiteY53" fmla="*/ 149225 h 2111375"/>
              <a:gd name="connsiteX54" fmla="*/ 3771900 w 3879850"/>
              <a:gd name="connsiteY54" fmla="*/ 66675 h 2111375"/>
              <a:gd name="connsiteX55" fmla="*/ 3829050 w 3879850"/>
              <a:gd name="connsiteY55" fmla="*/ 22225 h 2111375"/>
              <a:gd name="connsiteX56" fmla="*/ 3841750 w 3879850"/>
              <a:gd name="connsiteY56" fmla="*/ 3175 h 2111375"/>
              <a:gd name="connsiteX57" fmla="*/ 3857625 w 3879850"/>
              <a:gd name="connsiteY57" fmla="*/ 0 h 2111375"/>
              <a:gd name="connsiteX58" fmla="*/ 3870325 w 3879850"/>
              <a:gd name="connsiteY58" fmla="*/ 6350 h 2111375"/>
              <a:gd name="connsiteX59" fmla="*/ 3879850 w 3879850"/>
              <a:gd name="connsiteY59" fmla="*/ 25400 h 2111375"/>
              <a:gd name="connsiteX60" fmla="*/ 3879850 w 3879850"/>
              <a:gd name="connsiteY60" fmla="*/ 69850 h 2111375"/>
              <a:gd name="connsiteX61" fmla="*/ 3873500 w 3879850"/>
              <a:gd name="connsiteY61" fmla="*/ 120650 h 2111375"/>
              <a:gd name="connsiteX62" fmla="*/ 3857625 w 3879850"/>
              <a:gd name="connsiteY62" fmla="*/ 180975 h 2111375"/>
              <a:gd name="connsiteX63" fmla="*/ 3832225 w 3879850"/>
              <a:gd name="connsiteY63" fmla="*/ 231775 h 2111375"/>
              <a:gd name="connsiteX64" fmla="*/ 3778250 w 3879850"/>
              <a:gd name="connsiteY64" fmla="*/ 333375 h 2111375"/>
              <a:gd name="connsiteX65" fmla="*/ 3705225 w 3879850"/>
              <a:gd name="connsiteY65" fmla="*/ 431800 h 2111375"/>
              <a:gd name="connsiteX66" fmla="*/ 3641725 w 3879850"/>
              <a:gd name="connsiteY66" fmla="*/ 498475 h 2111375"/>
              <a:gd name="connsiteX67" fmla="*/ 3584575 w 3879850"/>
              <a:gd name="connsiteY67" fmla="*/ 523875 h 2111375"/>
              <a:gd name="connsiteX68" fmla="*/ 3540125 w 3879850"/>
              <a:gd name="connsiteY68" fmla="*/ 542925 h 2111375"/>
              <a:gd name="connsiteX69" fmla="*/ 3486150 w 3879850"/>
              <a:gd name="connsiteY69" fmla="*/ 549275 h 2111375"/>
              <a:gd name="connsiteX70" fmla="*/ 3451225 w 3879850"/>
              <a:gd name="connsiteY70" fmla="*/ 527050 h 2111375"/>
              <a:gd name="connsiteX71" fmla="*/ 3368675 w 3879850"/>
              <a:gd name="connsiteY71" fmla="*/ 482600 h 2111375"/>
              <a:gd name="connsiteX72" fmla="*/ 3273425 w 3879850"/>
              <a:gd name="connsiteY72" fmla="*/ 447675 h 2111375"/>
              <a:gd name="connsiteX73" fmla="*/ 3101975 w 3879850"/>
              <a:gd name="connsiteY73" fmla="*/ 409575 h 2111375"/>
              <a:gd name="connsiteX74" fmla="*/ 2940050 w 3879850"/>
              <a:gd name="connsiteY74" fmla="*/ 384175 h 2111375"/>
              <a:gd name="connsiteX75" fmla="*/ 2647950 w 3879850"/>
              <a:gd name="connsiteY75" fmla="*/ 352425 h 2111375"/>
              <a:gd name="connsiteX76" fmla="*/ 2330450 w 3879850"/>
              <a:gd name="connsiteY76" fmla="*/ 327025 h 2111375"/>
              <a:gd name="connsiteX77" fmla="*/ 1787525 w 3879850"/>
              <a:gd name="connsiteY77" fmla="*/ 311150 h 2111375"/>
              <a:gd name="connsiteX78" fmla="*/ 1460500 w 3879850"/>
              <a:gd name="connsiteY78" fmla="*/ 301625 h 211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879850" h="2111375">
                <a:moveTo>
                  <a:pt x="1460500" y="301625"/>
                </a:moveTo>
                <a:lnTo>
                  <a:pt x="1073150" y="298450"/>
                </a:lnTo>
                <a:lnTo>
                  <a:pt x="863600" y="301625"/>
                </a:lnTo>
                <a:lnTo>
                  <a:pt x="711200" y="304800"/>
                </a:lnTo>
                <a:lnTo>
                  <a:pt x="635000" y="311150"/>
                </a:lnTo>
                <a:lnTo>
                  <a:pt x="536575" y="330200"/>
                </a:lnTo>
                <a:lnTo>
                  <a:pt x="466725" y="349250"/>
                </a:lnTo>
                <a:lnTo>
                  <a:pt x="409575" y="374650"/>
                </a:lnTo>
                <a:lnTo>
                  <a:pt x="368300" y="419100"/>
                </a:lnTo>
                <a:lnTo>
                  <a:pt x="327025" y="485775"/>
                </a:lnTo>
                <a:lnTo>
                  <a:pt x="301625" y="555625"/>
                </a:lnTo>
                <a:lnTo>
                  <a:pt x="276225" y="669925"/>
                </a:lnTo>
                <a:lnTo>
                  <a:pt x="247650" y="847725"/>
                </a:lnTo>
                <a:lnTo>
                  <a:pt x="238125" y="1054100"/>
                </a:lnTo>
                <a:lnTo>
                  <a:pt x="238125" y="1187450"/>
                </a:lnTo>
                <a:lnTo>
                  <a:pt x="244475" y="1285875"/>
                </a:lnTo>
                <a:lnTo>
                  <a:pt x="260350" y="1435100"/>
                </a:lnTo>
                <a:lnTo>
                  <a:pt x="282575" y="1543050"/>
                </a:lnTo>
                <a:lnTo>
                  <a:pt x="307975" y="1616075"/>
                </a:lnTo>
                <a:lnTo>
                  <a:pt x="330200" y="1971675"/>
                </a:lnTo>
                <a:lnTo>
                  <a:pt x="273050" y="2009775"/>
                </a:lnTo>
                <a:lnTo>
                  <a:pt x="228600" y="2054225"/>
                </a:lnTo>
                <a:lnTo>
                  <a:pt x="187325" y="2085975"/>
                </a:lnTo>
                <a:lnTo>
                  <a:pt x="149225" y="2108200"/>
                </a:lnTo>
                <a:lnTo>
                  <a:pt x="130175" y="2111375"/>
                </a:lnTo>
                <a:lnTo>
                  <a:pt x="104775" y="2098675"/>
                </a:lnTo>
                <a:lnTo>
                  <a:pt x="69850" y="2054225"/>
                </a:lnTo>
                <a:lnTo>
                  <a:pt x="47625" y="1965325"/>
                </a:lnTo>
                <a:lnTo>
                  <a:pt x="25400" y="1819275"/>
                </a:lnTo>
                <a:lnTo>
                  <a:pt x="6350" y="1635125"/>
                </a:lnTo>
                <a:lnTo>
                  <a:pt x="0" y="1403350"/>
                </a:lnTo>
                <a:lnTo>
                  <a:pt x="0" y="1200150"/>
                </a:lnTo>
                <a:lnTo>
                  <a:pt x="15875" y="949325"/>
                </a:lnTo>
                <a:lnTo>
                  <a:pt x="47625" y="708025"/>
                </a:lnTo>
                <a:lnTo>
                  <a:pt x="82550" y="542925"/>
                </a:lnTo>
                <a:lnTo>
                  <a:pt x="120650" y="428625"/>
                </a:lnTo>
                <a:lnTo>
                  <a:pt x="155575" y="352425"/>
                </a:lnTo>
                <a:lnTo>
                  <a:pt x="200025" y="295275"/>
                </a:lnTo>
                <a:lnTo>
                  <a:pt x="254000" y="241300"/>
                </a:lnTo>
                <a:lnTo>
                  <a:pt x="320675" y="200025"/>
                </a:lnTo>
                <a:lnTo>
                  <a:pt x="434975" y="155575"/>
                </a:lnTo>
                <a:lnTo>
                  <a:pt x="558800" y="127000"/>
                </a:lnTo>
                <a:lnTo>
                  <a:pt x="742950" y="104775"/>
                </a:lnTo>
                <a:lnTo>
                  <a:pt x="962025" y="98425"/>
                </a:lnTo>
                <a:lnTo>
                  <a:pt x="1346200" y="101600"/>
                </a:lnTo>
                <a:lnTo>
                  <a:pt x="1695450" y="114300"/>
                </a:lnTo>
                <a:lnTo>
                  <a:pt x="2225675" y="136525"/>
                </a:lnTo>
                <a:lnTo>
                  <a:pt x="2822575" y="158750"/>
                </a:lnTo>
                <a:lnTo>
                  <a:pt x="3121025" y="174625"/>
                </a:lnTo>
                <a:lnTo>
                  <a:pt x="3327400" y="187325"/>
                </a:lnTo>
                <a:lnTo>
                  <a:pt x="3489325" y="187325"/>
                </a:lnTo>
                <a:lnTo>
                  <a:pt x="3581400" y="180975"/>
                </a:lnTo>
                <a:lnTo>
                  <a:pt x="3622675" y="174625"/>
                </a:lnTo>
                <a:lnTo>
                  <a:pt x="3667125" y="149225"/>
                </a:lnTo>
                <a:lnTo>
                  <a:pt x="3771900" y="66675"/>
                </a:lnTo>
                <a:lnTo>
                  <a:pt x="3829050" y="22225"/>
                </a:lnTo>
                <a:lnTo>
                  <a:pt x="3841750" y="3175"/>
                </a:lnTo>
                <a:lnTo>
                  <a:pt x="3857625" y="0"/>
                </a:lnTo>
                <a:lnTo>
                  <a:pt x="3870325" y="6350"/>
                </a:lnTo>
                <a:lnTo>
                  <a:pt x="3879850" y="25400"/>
                </a:lnTo>
                <a:lnTo>
                  <a:pt x="3879850" y="69850"/>
                </a:lnTo>
                <a:lnTo>
                  <a:pt x="3873500" y="120650"/>
                </a:lnTo>
                <a:lnTo>
                  <a:pt x="3857625" y="180975"/>
                </a:lnTo>
                <a:lnTo>
                  <a:pt x="3832225" y="231775"/>
                </a:lnTo>
                <a:lnTo>
                  <a:pt x="3778250" y="333375"/>
                </a:lnTo>
                <a:lnTo>
                  <a:pt x="3705225" y="431800"/>
                </a:lnTo>
                <a:lnTo>
                  <a:pt x="3641725" y="498475"/>
                </a:lnTo>
                <a:lnTo>
                  <a:pt x="3584575" y="523875"/>
                </a:lnTo>
                <a:lnTo>
                  <a:pt x="3540125" y="542925"/>
                </a:lnTo>
                <a:lnTo>
                  <a:pt x="3486150" y="549275"/>
                </a:lnTo>
                <a:lnTo>
                  <a:pt x="3451225" y="527050"/>
                </a:lnTo>
                <a:lnTo>
                  <a:pt x="3368675" y="482600"/>
                </a:lnTo>
                <a:lnTo>
                  <a:pt x="3273425" y="447675"/>
                </a:lnTo>
                <a:lnTo>
                  <a:pt x="3101975" y="409575"/>
                </a:lnTo>
                <a:lnTo>
                  <a:pt x="2940050" y="384175"/>
                </a:lnTo>
                <a:lnTo>
                  <a:pt x="2647950" y="352425"/>
                </a:lnTo>
                <a:lnTo>
                  <a:pt x="2330450" y="327025"/>
                </a:lnTo>
                <a:lnTo>
                  <a:pt x="1787525" y="311150"/>
                </a:lnTo>
                <a:lnTo>
                  <a:pt x="1460500" y="301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BBFBD65-BBFB-CE4D-9028-8CB42EF61872}"/>
              </a:ext>
            </a:extLst>
          </p:cNvPr>
          <p:cNvSpPr/>
          <p:nvPr/>
        </p:nvSpPr>
        <p:spPr>
          <a:xfrm rot="16200000">
            <a:off x="1650206" y="3505994"/>
            <a:ext cx="4275138" cy="571500"/>
          </a:xfrm>
          <a:custGeom>
            <a:avLst/>
            <a:gdLst>
              <a:gd name="connsiteX0" fmla="*/ 2065344 w 4275438"/>
              <a:gd name="connsiteY0" fmla="*/ 483678 h 571941"/>
              <a:gd name="connsiteX1" fmla="*/ 1489872 w 4275438"/>
              <a:gd name="connsiteY1" fmla="*/ 483678 h 571941"/>
              <a:gd name="connsiteX2" fmla="*/ 1108578 w 4275438"/>
              <a:gd name="connsiteY2" fmla="*/ 487209 h 571941"/>
              <a:gd name="connsiteX3" fmla="*/ 794363 w 4275438"/>
              <a:gd name="connsiteY3" fmla="*/ 487209 h 571941"/>
              <a:gd name="connsiteX4" fmla="*/ 529576 w 4275438"/>
              <a:gd name="connsiteY4" fmla="*/ 487209 h 571941"/>
              <a:gd name="connsiteX5" fmla="*/ 395417 w 4275438"/>
              <a:gd name="connsiteY5" fmla="*/ 487209 h 571941"/>
              <a:gd name="connsiteX6" fmla="*/ 303623 w 4275438"/>
              <a:gd name="connsiteY6" fmla="*/ 487209 h 571941"/>
              <a:gd name="connsiteX7" fmla="*/ 229483 w 4275438"/>
              <a:gd name="connsiteY7" fmla="*/ 466026 h 571941"/>
              <a:gd name="connsiteX8" fmla="*/ 141220 w 4275438"/>
              <a:gd name="connsiteY8" fmla="*/ 437782 h 571941"/>
              <a:gd name="connsiteX9" fmla="*/ 70610 w 4275438"/>
              <a:gd name="connsiteY9" fmla="*/ 413068 h 571941"/>
              <a:gd name="connsiteX10" fmla="*/ 17653 w 4275438"/>
              <a:gd name="connsiteY10" fmla="*/ 381294 h 571941"/>
              <a:gd name="connsiteX11" fmla="*/ 0 w 4275438"/>
              <a:gd name="connsiteY11" fmla="*/ 356580 h 571941"/>
              <a:gd name="connsiteX12" fmla="*/ 0 w 4275438"/>
              <a:gd name="connsiteY12" fmla="*/ 317745 h 571941"/>
              <a:gd name="connsiteX13" fmla="*/ 7061 w 4275438"/>
              <a:gd name="connsiteY13" fmla="*/ 289501 h 571941"/>
              <a:gd name="connsiteX14" fmla="*/ 28244 w 4275438"/>
              <a:gd name="connsiteY14" fmla="*/ 264787 h 571941"/>
              <a:gd name="connsiteX15" fmla="*/ 60019 w 4275438"/>
              <a:gd name="connsiteY15" fmla="*/ 247135 h 571941"/>
              <a:gd name="connsiteX16" fmla="*/ 162403 w 4275438"/>
              <a:gd name="connsiteY16" fmla="*/ 218891 h 571941"/>
              <a:gd name="connsiteX17" fmla="*/ 271849 w 4275438"/>
              <a:gd name="connsiteY17" fmla="*/ 190647 h 571941"/>
              <a:gd name="connsiteX18" fmla="*/ 370703 w 4275438"/>
              <a:gd name="connsiteY18" fmla="*/ 165933 h 571941"/>
              <a:gd name="connsiteX19" fmla="*/ 420130 w 4275438"/>
              <a:gd name="connsiteY19" fmla="*/ 158872 h 571941"/>
              <a:gd name="connsiteX20" fmla="*/ 458966 w 4275438"/>
              <a:gd name="connsiteY20" fmla="*/ 162403 h 571941"/>
              <a:gd name="connsiteX21" fmla="*/ 483679 w 4275438"/>
              <a:gd name="connsiteY21" fmla="*/ 176525 h 571941"/>
              <a:gd name="connsiteX22" fmla="*/ 593125 w 4275438"/>
              <a:gd name="connsiteY22" fmla="*/ 197708 h 571941"/>
              <a:gd name="connsiteX23" fmla="*/ 840260 w 4275438"/>
              <a:gd name="connsiteY23" fmla="*/ 240074 h 571941"/>
              <a:gd name="connsiteX24" fmla="*/ 1034437 w 4275438"/>
              <a:gd name="connsiteY24" fmla="*/ 257726 h 571941"/>
              <a:gd name="connsiteX25" fmla="*/ 1694641 w 4275438"/>
              <a:gd name="connsiteY25" fmla="*/ 261257 h 571941"/>
              <a:gd name="connsiteX26" fmla="*/ 2361906 w 4275438"/>
              <a:gd name="connsiteY26" fmla="*/ 261257 h 571941"/>
              <a:gd name="connsiteX27" fmla="*/ 3131556 w 4275438"/>
              <a:gd name="connsiteY27" fmla="*/ 261257 h 571941"/>
              <a:gd name="connsiteX28" fmla="*/ 3611704 w 4275438"/>
              <a:gd name="connsiteY28" fmla="*/ 261257 h 571941"/>
              <a:gd name="connsiteX29" fmla="*/ 3834125 w 4275438"/>
              <a:gd name="connsiteY29" fmla="*/ 261257 h 571941"/>
              <a:gd name="connsiteX30" fmla="*/ 3929449 w 4275438"/>
              <a:gd name="connsiteY30" fmla="*/ 261257 h 571941"/>
              <a:gd name="connsiteX31" fmla="*/ 3971815 w 4275438"/>
              <a:gd name="connsiteY31" fmla="*/ 257726 h 571941"/>
              <a:gd name="connsiteX32" fmla="*/ 4010651 w 4275438"/>
              <a:gd name="connsiteY32" fmla="*/ 243604 h 571941"/>
              <a:gd name="connsiteX33" fmla="*/ 4063608 w 4275438"/>
              <a:gd name="connsiteY33" fmla="*/ 215360 h 571941"/>
              <a:gd name="connsiteX34" fmla="*/ 4116566 w 4275438"/>
              <a:gd name="connsiteY34" fmla="*/ 172994 h 571941"/>
              <a:gd name="connsiteX35" fmla="*/ 4165993 w 4275438"/>
              <a:gd name="connsiteY35" fmla="*/ 112976 h 571941"/>
              <a:gd name="connsiteX36" fmla="*/ 4208359 w 4275438"/>
              <a:gd name="connsiteY36" fmla="*/ 38835 h 571941"/>
              <a:gd name="connsiteX37" fmla="*/ 4226011 w 4275438"/>
              <a:gd name="connsiteY37" fmla="*/ 7061 h 571941"/>
              <a:gd name="connsiteX38" fmla="*/ 4236603 w 4275438"/>
              <a:gd name="connsiteY38" fmla="*/ 0 h 571941"/>
              <a:gd name="connsiteX39" fmla="*/ 4254255 w 4275438"/>
              <a:gd name="connsiteY39" fmla="*/ 3530 h 571941"/>
              <a:gd name="connsiteX40" fmla="*/ 4264847 w 4275438"/>
              <a:gd name="connsiteY40" fmla="*/ 28244 h 571941"/>
              <a:gd name="connsiteX41" fmla="*/ 4275438 w 4275438"/>
              <a:gd name="connsiteY41" fmla="*/ 88262 h 571941"/>
              <a:gd name="connsiteX42" fmla="*/ 4275438 w 4275438"/>
              <a:gd name="connsiteY42" fmla="*/ 172994 h 571941"/>
              <a:gd name="connsiteX43" fmla="*/ 4257786 w 4275438"/>
              <a:gd name="connsiteY43" fmla="*/ 240074 h 571941"/>
              <a:gd name="connsiteX44" fmla="*/ 4229542 w 4275438"/>
              <a:gd name="connsiteY44" fmla="*/ 314214 h 571941"/>
              <a:gd name="connsiteX45" fmla="*/ 4162462 w 4275438"/>
              <a:gd name="connsiteY45" fmla="*/ 406007 h 571941"/>
              <a:gd name="connsiteX46" fmla="*/ 4113035 w 4275438"/>
              <a:gd name="connsiteY46" fmla="*/ 451904 h 571941"/>
              <a:gd name="connsiteX47" fmla="*/ 4053017 w 4275438"/>
              <a:gd name="connsiteY47" fmla="*/ 508392 h 571941"/>
              <a:gd name="connsiteX48" fmla="*/ 3971815 w 4275438"/>
              <a:gd name="connsiteY48" fmla="*/ 561349 h 571941"/>
              <a:gd name="connsiteX49" fmla="*/ 3954162 w 4275438"/>
              <a:gd name="connsiteY49" fmla="*/ 571941 h 571941"/>
              <a:gd name="connsiteX50" fmla="*/ 3915327 w 4275438"/>
              <a:gd name="connsiteY50" fmla="*/ 568410 h 571941"/>
              <a:gd name="connsiteX51" fmla="*/ 3894144 w 4275438"/>
              <a:gd name="connsiteY51" fmla="*/ 554288 h 571941"/>
              <a:gd name="connsiteX52" fmla="*/ 3855308 w 4275438"/>
              <a:gd name="connsiteY52" fmla="*/ 529575 h 571941"/>
              <a:gd name="connsiteX53" fmla="*/ 3791759 w 4275438"/>
              <a:gd name="connsiteY53" fmla="*/ 518983 h 571941"/>
              <a:gd name="connsiteX54" fmla="*/ 3142147 w 4275438"/>
              <a:gd name="connsiteY54" fmla="*/ 508392 h 571941"/>
              <a:gd name="connsiteX55" fmla="*/ 2944439 w 4275438"/>
              <a:gd name="connsiteY55" fmla="*/ 480148 h 571941"/>
              <a:gd name="connsiteX56" fmla="*/ 2065344 w 4275438"/>
              <a:gd name="connsiteY56" fmla="*/ 483678 h 57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75438" h="571941">
                <a:moveTo>
                  <a:pt x="2065344" y="483678"/>
                </a:moveTo>
                <a:lnTo>
                  <a:pt x="1489872" y="483678"/>
                </a:lnTo>
                <a:lnTo>
                  <a:pt x="1108578" y="487209"/>
                </a:lnTo>
                <a:lnTo>
                  <a:pt x="794363" y="487209"/>
                </a:lnTo>
                <a:lnTo>
                  <a:pt x="529576" y="487209"/>
                </a:lnTo>
                <a:lnTo>
                  <a:pt x="395417" y="487209"/>
                </a:lnTo>
                <a:lnTo>
                  <a:pt x="303623" y="487209"/>
                </a:lnTo>
                <a:lnTo>
                  <a:pt x="229483" y="466026"/>
                </a:lnTo>
                <a:lnTo>
                  <a:pt x="141220" y="437782"/>
                </a:lnTo>
                <a:lnTo>
                  <a:pt x="70610" y="413068"/>
                </a:lnTo>
                <a:lnTo>
                  <a:pt x="17653" y="381294"/>
                </a:lnTo>
                <a:lnTo>
                  <a:pt x="0" y="356580"/>
                </a:lnTo>
                <a:lnTo>
                  <a:pt x="0" y="317745"/>
                </a:lnTo>
                <a:lnTo>
                  <a:pt x="7061" y="289501"/>
                </a:lnTo>
                <a:lnTo>
                  <a:pt x="28244" y="264787"/>
                </a:lnTo>
                <a:lnTo>
                  <a:pt x="60019" y="247135"/>
                </a:lnTo>
                <a:lnTo>
                  <a:pt x="162403" y="218891"/>
                </a:lnTo>
                <a:lnTo>
                  <a:pt x="271849" y="190647"/>
                </a:lnTo>
                <a:lnTo>
                  <a:pt x="370703" y="165933"/>
                </a:lnTo>
                <a:lnTo>
                  <a:pt x="420130" y="158872"/>
                </a:lnTo>
                <a:lnTo>
                  <a:pt x="458966" y="162403"/>
                </a:lnTo>
                <a:lnTo>
                  <a:pt x="483679" y="176525"/>
                </a:lnTo>
                <a:lnTo>
                  <a:pt x="593125" y="197708"/>
                </a:lnTo>
                <a:lnTo>
                  <a:pt x="840260" y="240074"/>
                </a:lnTo>
                <a:lnTo>
                  <a:pt x="1034437" y="257726"/>
                </a:lnTo>
                <a:lnTo>
                  <a:pt x="1694641" y="261257"/>
                </a:lnTo>
                <a:lnTo>
                  <a:pt x="2361906" y="261257"/>
                </a:lnTo>
                <a:lnTo>
                  <a:pt x="3131556" y="261257"/>
                </a:lnTo>
                <a:lnTo>
                  <a:pt x="3611704" y="261257"/>
                </a:lnTo>
                <a:lnTo>
                  <a:pt x="3834125" y="261257"/>
                </a:lnTo>
                <a:lnTo>
                  <a:pt x="3929449" y="261257"/>
                </a:lnTo>
                <a:lnTo>
                  <a:pt x="3971815" y="257726"/>
                </a:lnTo>
                <a:lnTo>
                  <a:pt x="4010651" y="243604"/>
                </a:lnTo>
                <a:lnTo>
                  <a:pt x="4063608" y="215360"/>
                </a:lnTo>
                <a:lnTo>
                  <a:pt x="4116566" y="172994"/>
                </a:lnTo>
                <a:lnTo>
                  <a:pt x="4165993" y="112976"/>
                </a:lnTo>
                <a:lnTo>
                  <a:pt x="4208359" y="38835"/>
                </a:lnTo>
                <a:lnTo>
                  <a:pt x="4226011" y="7061"/>
                </a:lnTo>
                <a:lnTo>
                  <a:pt x="4236603" y="0"/>
                </a:lnTo>
                <a:lnTo>
                  <a:pt x="4254255" y="3530"/>
                </a:lnTo>
                <a:lnTo>
                  <a:pt x="4264847" y="28244"/>
                </a:lnTo>
                <a:lnTo>
                  <a:pt x="4275438" y="88262"/>
                </a:lnTo>
                <a:lnTo>
                  <a:pt x="4275438" y="172994"/>
                </a:lnTo>
                <a:lnTo>
                  <a:pt x="4257786" y="240074"/>
                </a:lnTo>
                <a:lnTo>
                  <a:pt x="4229542" y="314214"/>
                </a:lnTo>
                <a:lnTo>
                  <a:pt x="4162462" y="406007"/>
                </a:lnTo>
                <a:lnTo>
                  <a:pt x="4113035" y="451904"/>
                </a:lnTo>
                <a:lnTo>
                  <a:pt x="4053017" y="508392"/>
                </a:lnTo>
                <a:lnTo>
                  <a:pt x="3971815" y="561349"/>
                </a:lnTo>
                <a:lnTo>
                  <a:pt x="3954162" y="571941"/>
                </a:lnTo>
                <a:lnTo>
                  <a:pt x="3915327" y="568410"/>
                </a:lnTo>
                <a:lnTo>
                  <a:pt x="3894144" y="554288"/>
                </a:lnTo>
                <a:lnTo>
                  <a:pt x="3855308" y="529575"/>
                </a:lnTo>
                <a:lnTo>
                  <a:pt x="3791759" y="518983"/>
                </a:lnTo>
                <a:lnTo>
                  <a:pt x="3142147" y="508392"/>
                </a:lnTo>
                <a:lnTo>
                  <a:pt x="2944439" y="480148"/>
                </a:lnTo>
                <a:lnTo>
                  <a:pt x="2065344" y="48367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7A16B41-9641-DB43-A1A6-1E5A38AE9976}"/>
              </a:ext>
            </a:extLst>
          </p:cNvPr>
          <p:cNvSpPr/>
          <p:nvPr/>
        </p:nvSpPr>
        <p:spPr>
          <a:xfrm rot="16200000">
            <a:off x="2182813" y="3370262"/>
            <a:ext cx="2025650" cy="1254125"/>
          </a:xfrm>
          <a:custGeom>
            <a:avLst/>
            <a:gdLst>
              <a:gd name="connsiteX0" fmla="*/ 1128712 w 2026443"/>
              <a:gd name="connsiteY0" fmla="*/ 978694 h 1254919"/>
              <a:gd name="connsiteX1" fmla="*/ 902493 w 2026443"/>
              <a:gd name="connsiteY1" fmla="*/ 828675 h 1254919"/>
              <a:gd name="connsiteX2" fmla="*/ 738187 w 2026443"/>
              <a:gd name="connsiteY2" fmla="*/ 714375 h 1254919"/>
              <a:gd name="connsiteX3" fmla="*/ 550068 w 2026443"/>
              <a:gd name="connsiteY3" fmla="*/ 571500 h 1254919"/>
              <a:gd name="connsiteX4" fmla="*/ 402431 w 2026443"/>
              <a:gd name="connsiteY4" fmla="*/ 447675 h 1254919"/>
              <a:gd name="connsiteX5" fmla="*/ 266700 w 2026443"/>
              <a:gd name="connsiteY5" fmla="*/ 326231 h 1254919"/>
              <a:gd name="connsiteX6" fmla="*/ 119062 w 2026443"/>
              <a:gd name="connsiteY6" fmla="*/ 183356 h 1254919"/>
              <a:gd name="connsiteX7" fmla="*/ 21431 w 2026443"/>
              <a:gd name="connsiteY7" fmla="*/ 88106 h 1254919"/>
              <a:gd name="connsiteX8" fmla="*/ 9525 w 2026443"/>
              <a:gd name="connsiteY8" fmla="*/ 71437 h 1254919"/>
              <a:gd name="connsiteX9" fmla="*/ 0 w 2026443"/>
              <a:gd name="connsiteY9" fmla="*/ 35719 h 1254919"/>
              <a:gd name="connsiteX10" fmla="*/ 0 w 2026443"/>
              <a:gd name="connsiteY10" fmla="*/ 21431 h 1254919"/>
              <a:gd name="connsiteX11" fmla="*/ 2381 w 2026443"/>
              <a:gd name="connsiteY11" fmla="*/ 4762 h 1254919"/>
              <a:gd name="connsiteX12" fmla="*/ 16668 w 2026443"/>
              <a:gd name="connsiteY12" fmla="*/ 0 h 1254919"/>
              <a:gd name="connsiteX13" fmla="*/ 30956 w 2026443"/>
              <a:gd name="connsiteY13" fmla="*/ 0 h 1254919"/>
              <a:gd name="connsiteX14" fmla="*/ 61912 w 2026443"/>
              <a:gd name="connsiteY14" fmla="*/ 7144 h 1254919"/>
              <a:gd name="connsiteX15" fmla="*/ 157162 w 2026443"/>
              <a:gd name="connsiteY15" fmla="*/ 78581 h 1254919"/>
              <a:gd name="connsiteX16" fmla="*/ 269081 w 2026443"/>
              <a:gd name="connsiteY16" fmla="*/ 161925 h 1254919"/>
              <a:gd name="connsiteX17" fmla="*/ 438150 w 2026443"/>
              <a:gd name="connsiteY17" fmla="*/ 283369 h 1254919"/>
              <a:gd name="connsiteX18" fmla="*/ 588168 w 2026443"/>
              <a:gd name="connsiteY18" fmla="*/ 388144 h 1254919"/>
              <a:gd name="connsiteX19" fmla="*/ 835818 w 2026443"/>
              <a:gd name="connsiteY19" fmla="*/ 550069 h 1254919"/>
              <a:gd name="connsiteX20" fmla="*/ 1016793 w 2026443"/>
              <a:gd name="connsiteY20" fmla="*/ 671512 h 1254919"/>
              <a:gd name="connsiteX21" fmla="*/ 1188243 w 2026443"/>
              <a:gd name="connsiteY21" fmla="*/ 773906 h 1254919"/>
              <a:gd name="connsiteX22" fmla="*/ 1281112 w 2026443"/>
              <a:gd name="connsiteY22" fmla="*/ 828675 h 1254919"/>
              <a:gd name="connsiteX23" fmla="*/ 1459706 w 2026443"/>
              <a:gd name="connsiteY23" fmla="*/ 921544 h 1254919"/>
              <a:gd name="connsiteX24" fmla="*/ 1631156 w 2026443"/>
              <a:gd name="connsiteY24" fmla="*/ 1002506 h 1254919"/>
              <a:gd name="connsiteX25" fmla="*/ 1709737 w 2026443"/>
              <a:gd name="connsiteY25" fmla="*/ 1038225 h 1254919"/>
              <a:gd name="connsiteX26" fmla="*/ 1809750 w 2026443"/>
              <a:gd name="connsiteY26" fmla="*/ 1076325 h 1254919"/>
              <a:gd name="connsiteX27" fmla="*/ 1881187 w 2026443"/>
              <a:gd name="connsiteY27" fmla="*/ 1095375 h 1254919"/>
              <a:gd name="connsiteX28" fmla="*/ 1935956 w 2026443"/>
              <a:gd name="connsiteY28" fmla="*/ 1102519 h 1254919"/>
              <a:gd name="connsiteX29" fmla="*/ 2014537 w 2026443"/>
              <a:gd name="connsiteY29" fmla="*/ 1107281 h 1254919"/>
              <a:gd name="connsiteX30" fmla="*/ 2026443 w 2026443"/>
              <a:gd name="connsiteY30" fmla="*/ 1252537 h 1254919"/>
              <a:gd name="connsiteX31" fmla="*/ 1540668 w 2026443"/>
              <a:gd name="connsiteY31" fmla="*/ 1254919 h 1254919"/>
              <a:gd name="connsiteX32" fmla="*/ 1364456 w 2026443"/>
              <a:gd name="connsiteY32" fmla="*/ 1128712 h 1254919"/>
              <a:gd name="connsiteX33" fmla="*/ 1128712 w 2026443"/>
              <a:gd name="connsiteY33" fmla="*/ 978694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26443" h="1254919">
                <a:moveTo>
                  <a:pt x="1128712" y="978694"/>
                </a:moveTo>
                <a:lnTo>
                  <a:pt x="902493" y="828675"/>
                </a:lnTo>
                <a:lnTo>
                  <a:pt x="738187" y="714375"/>
                </a:lnTo>
                <a:lnTo>
                  <a:pt x="550068" y="571500"/>
                </a:lnTo>
                <a:lnTo>
                  <a:pt x="402431" y="447675"/>
                </a:lnTo>
                <a:lnTo>
                  <a:pt x="266700" y="326231"/>
                </a:lnTo>
                <a:lnTo>
                  <a:pt x="119062" y="183356"/>
                </a:lnTo>
                <a:lnTo>
                  <a:pt x="21431" y="88106"/>
                </a:lnTo>
                <a:lnTo>
                  <a:pt x="9525" y="71437"/>
                </a:lnTo>
                <a:lnTo>
                  <a:pt x="0" y="35719"/>
                </a:lnTo>
                <a:lnTo>
                  <a:pt x="0" y="21431"/>
                </a:lnTo>
                <a:lnTo>
                  <a:pt x="2381" y="4762"/>
                </a:lnTo>
                <a:lnTo>
                  <a:pt x="16668" y="0"/>
                </a:lnTo>
                <a:lnTo>
                  <a:pt x="30956" y="0"/>
                </a:lnTo>
                <a:lnTo>
                  <a:pt x="61912" y="7144"/>
                </a:lnTo>
                <a:lnTo>
                  <a:pt x="157162" y="78581"/>
                </a:lnTo>
                <a:lnTo>
                  <a:pt x="269081" y="161925"/>
                </a:lnTo>
                <a:lnTo>
                  <a:pt x="438150" y="283369"/>
                </a:lnTo>
                <a:lnTo>
                  <a:pt x="588168" y="388144"/>
                </a:lnTo>
                <a:lnTo>
                  <a:pt x="835818" y="550069"/>
                </a:lnTo>
                <a:lnTo>
                  <a:pt x="1016793" y="671512"/>
                </a:lnTo>
                <a:lnTo>
                  <a:pt x="1188243" y="773906"/>
                </a:lnTo>
                <a:lnTo>
                  <a:pt x="1281112" y="828675"/>
                </a:lnTo>
                <a:lnTo>
                  <a:pt x="1459706" y="921544"/>
                </a:lnTo>
                <a:lnTo>
                  <a:pt x="1631156" y="1002506"/>
                </a:lnTo>
                <a:lnTo>
                  <a:pt x="1709737" y="1038225"/>
                </a:lnTo>
                <a:lnTo>
                  <a:pt x="1809750" y="1076325"/>
                </a:lnTo>
                <a:lnTo>
                  <a:pt x="1881187" y="1095375"/>
                </a:lnTo>
                <a:lnTo>
                  <a:pt x="1935956" y="1102519"/>
                </a:lnTo>
                <a:lnTo>
                  <a:pt x="2014537" y="1107281"/>
                </a:lnTo>
                <a:lnTo>
                  <a:pt x="2026443" y="1252537"/>
                </a:lnTo>
                <a:lnTo>
                  <a:pt x="1540668" y="1254919"/>
                </a:lnTo>
                <a:lnTo>
                  <a:pt x="1364456" y="1128712"/>
                </a:lnTo>
                <a:lnTo>
                  <a:pt x="1128712" y="978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32C3039-3D96-0D46-961D-E4C076A13894}"/>
              </a:ext>
            </a:extLst>
          </p:cNvPr>
          <p:cNvSpPr/>
          <p:nvPr/>
        </p:nvSpPr>
        <p:spPr>
          <a:xfrm>
            <a:off x="3895725" y="3341688"/>
            <a:ext cx="823913" cy="803275"/>
          </a:xfrm>
          <a:custGeom>
            <a:avLst/>
            <a:gdLst>
              <a:gd name="connsiteX0" fmla="*/ 452438 w 823913"/>
              <a:gd name="connsiteY0" fmla="*/ 495300 h 804862"/>
              <a:gd name="connsiteX1" fmla="*/ 390525 w 823913"/>
              <a:gd name="connsiteY1" fmla="*/ 409575 h 804862"/>
              <a:gd name="connsiteX2" fmla="*/ 333375 w 823913"/>
              <a:gd name="connsiteY2" fmla="*/ 340519 h 804862"/>
              <a:gd name="connsiteX3" fmla="*/ 266700 w 823913"/>
              <a:gd name="connsiteY3" fmla="*/ 269081 h 804862"/>
              <a:gd name="connsiteX4" fmla="*/ 202406 w 823913"/>
              <a:gd name="connsiteY4" fmla="*/ 216694 h 804862"/>
              <a:gd name="connsiteX5" fmla="*/ 140494 w 823913"/>
              <a:gd name="connsiteY5" fmla="*/ 169069 h 804862"/>
              <a:gd name="connsiteX6" fmla="*/ 23813 w 823913"/>
              <a:gd name="connsiteY6" fmla="*/ 92869 h 804862"/>
              <a:gd name="connsiteX7" fmla="*/ 0 w 823913"/>
              <a:gd name="connsiteY7" fmla="*/ 0 h 804862"/>
              <a:gd name="connsiteX8" fmla="*/ 111919 w 823913"/>
              <a:gd name="connsiteY8" fmla="*/ 28575 h 804862"/>
              <a:gd name="connsiteX9" fmla="*/ 214313 w 823913"/>
              <a:gd name="connsiteY9" fmla="*/ 64294 h 804862"/>
              <a:gd name="connsiteX10" fmla="*/ 326231 w 823913"/>
              <a:gd name="connsiteY10" fmla="*/ 107156 h 804862"/>
              <a:gd name="connsiteX11" fmla="*/ 452438 w 823913"/>
              <a:gd name="connsiteY11" fmla="*/ 157162 h 804862"/>
              <a:gd name="connsiteX12" fmla="*/ 573881 w 823913"/>
              <a:gd name="connsiteY12" fmla="*/ 211931 h 804862"/>
              <a:gd name="connsiteX13" fmla="*/ 676275 w 823913"/>
              <a:gd name="connsiteY13" fmla="*/ 269081 h 804862"/>
              <a:gd name="connsiteX14" fmla="*/ 738188 w 823913"/>
              <a:gd name="connsiteY14" fmla="*/ 361950 h 804862"/>
              <a:gd name="connsiteX15" fmla="*/ 778669 w 823913"/>
              <a:gd name="connsiteY15" fmla="*/ 442912 h 804862"/>
              <a:gd name="connsiteX16" fmla="*/ 802481 w 823913"/>
              <a:gd name="connsiteY16" fmla="*/ 519112 h 804862"/>
              <a:gd name="connsiteX17" fmla="*/ 819150 w 823913"/>
              <a:gd name="connsiteY17" fmla="*/ 581025 h 804862"/>
              <a:gd name="connsiteX18" fmla="*/ 823913 w 823913"/>
              <a:gd name="connsiteY18" fmla="*/ 626269 h 804862"/>
              <a:gd name="connsiteX19" fmla="*/ 821531 w 823913"/>
              <a:gd name="connsiteY19" fmla="*/ 669131 h 804862"/>
              <a:gd name="connsiteX20" fmla="*/ 804863 w 823913"/>
              <a:gd name="connsiteY20" fmla="*/ 719137 h 804862"/>
              <a:gd name="connsiteX21" fmla="*/ 783431 w 823913"/>
              <a:gd name="connsiteY21" fmla="*/ 759619 h 804862"/>
              <a:gd name="connsiteX22" fmla="*/ 754856 w 823913"/>
              <a:gd name="connsiteY22" fmla="*/ 783431 h 804862"/>
              <a:gd name="connsiteX23" fmla="*/ 716756 w 823913"/>
              <a:gd name="connsiteY23" fmla="*/ 802481 h 804862"/>
              <a:gd name="connsiteX24" fmla="*/ 692944 w 823913"/>
              <a:gd name="connsiteY24" fmla="*/ 804862 h 804862"/>
              <a:gd name="connsiteX25" fmla="*/ 666750 w 823913"/>
              <a:gd name="connsiteY25" fmla="*/ 802481 h 804862"/>
              <a:gd name="connsiteX26" fmla="*/ 638175 w 823913"/>
              <a:gd name="connsiteY26" fmla="*/ 790575 h 804862"/>
              <a:gd name="connsiteX27" fmla="*/ 609600 w 823913"/>
              <a:gd name="connsiteY27" fmla="*/ 757237 h 804862"/>
              <a:gd name="connsiteX28" fmla="*/ 583406 w 823913"/>
              <a:gd name="connsiteY28" fmla="*/ 714375 h 804862"/>
              <a:gd name="connsiteX29" fmla="*/ 540544 w 823913"/>
              <a:gd name="connsiteY29" fmla="*/ 635794 h 804862"/>
              <a:gd name="connsiteX30" fmla="*/ 452438 w 823913"/>
              <a:gd name="connsiteY30" fmla="*/ 495300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23913" h="804862">
                <a:moveTo>
                  <a:pt x="452438" y="495300"/>
                </a:moveTo>
                <a:lnTo>
                  <a:pt x="390525" y="409575"/>
                </a:lnTo>
                <a:lnTo>
                  <a:pt x="333375" y="340519"/>
                </a:lnTo>
                <a:lnTo>
                  <a:pt x="266700" y="269081"/>
                </a:lnTo>
                <a:lnTo>
                  <a:pt x="202406" y="216694"/>
                </a:lnTo>
                <a:lnTo>
                  <a:pt x="140494" y="169069"/>
                </a:lnTo>
                <a:lnTo>
                  <a:pt x="23813" y="92869"/>
                </a:lnTo>
                <a:lnTo>
                  <a:pt x="0" y="0"/>
                </a:lnTo>
                <a:lnTo>
                  <a:pt x="111919" y="28575"/>
                </a:lnTo>
                <a:lnTo>
                  <a:pt x="214313" y="64294"/>
                </a:lnTo>
                <a:lnTo>
                  <a:pt x="326231" y="107156"/>
                </a:lnTo>
                <a:lnTo>
                  <a:pt x="452438" y="157162"/>
                </a:lnTo>
                <a:lnTo>
                  <a:pt x="573881" y="211931"/>
                </a:lnTo>
                <a:lnTo>
                  <a:pt x="676275" y="269081"/>
                </a:lnTo>
                <a:lnTo>
                  <a:pt x="738188" y="361950"/>
                </a:lnTo>
                <a:lnTo>
                  <a:pt x="778669" y="442912"/>
                </a:lnTo>
                <a:lnTo>
                  <a:pt x="802481" y="519112"/>
                </a:lnTo>
                <a:lnTo>
                  <a:pt x="819150" y="581025"/>
                </a:lnTo>
                <a:lnTo>
                  <a:pt x="823913" y="626269"/>
                </a:lnTo>
                <a:lnTo>
                  <a:pt x="821531" y="669131"/>
                </a:lnTo>
                <a:lnTo>
                  <a:pt x="804863" y="719137"/>
                </a:lnTo>
                <a:lnTo>
                  <a:pt x="783431" y="759619"/>
                </a:lnTo>
                <a:lnTo>
                  <a:pt x="754856" y="783431"/>
                </a:lnTo>
                <a:lnTo>
                  <a:pt x="716756" y="802481"/>
                </a:lnTo>
                <a:lnTo>
                  <a:pt x="692944" y="804862"/>
                </a:lnTo>
                <a:lnTo>
                  <a:pt x="666750" y="802481"/>
                </a:lnTo>
                <a:lnTo>
                  <a:pt x="638175" y="790575"/>
                </a:lnTo>
                <a:lnTo>
                  <a:pt x="609600" y="757237"/>
                </a:lnTo>
                <a:lnTo>
                  <a:pt x="583406" y="714375"/>
                </a:lnTo>
                <a:lnTo>
                  <a:pt x="540544" y="635794"/>
                </a:lnTo>
                <a:lnTo>
                  <a:pt x="452438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BC85A7E-DFE6-B44D-A0FA-9B771292751A}"/>
              </a:ext>
            </a:extLst>
          </p:cNvPr>
          <p:cNvSpPr/>
          <p:nvPr/>
        </p:nvSpPr>
        <p:spPr>
          <a:xfrm>
            <a:off x="6802438" y="4475163"/>
            <a:ext cx="407987" cy="925512"/>
          </a:xfrm>
          <a:custGeom>
            <a:avLst/>
            <a:gdLst>
              <a:gd name="connsiteX0" fmla="*/ 340519 w 407194"/>
              <a:gd name="connsiteY0" fmla="*/ 397669 h 926306"/>
              <a:gd name="connsiteX1" fmla="*/ 350044 w 407194"/>
              <a:gd name="connsiteY1" fmla="*/ 592931 h 926306"/>
              <a:gd name="connsiteX2" fmla="*/ 352425 w 407194"/>
              <a:gd name="connsiteY2" fmla="*/ 723900 h 926306"/>
              <a:gd name="connsiteX3" fmla="*/ 357188 w 407194"/>
              <a:gd name="connsiteY3" fmla="*/ 778669 h 926306"/>
              <a:gd name="connsiteX4" fmla="*/ 366713 w 407194"/>
              <a:gd name="connsiteY4" fmla="*/ 809625 h 926306"/>
              <a:gd name="connsiteX5" fmla="*/ 407194 w 407194"/>
              <a:gd name="connsiteY5" fmla="*/ 919162 h 926306"/>
              <a:gd name="connsiteX6" fmla="*/ 0 w 407194"/>
              <a:gd name="connsiteY6" fmla="*/ 926306 h 926306"/>
              <a:gd name="connsiteX7" fmla="*/ 38100 w 407194"/>
              <a:gd name="connsiteY7" fmla="*/ 900112 h 926306"/>
              <a:gd name="connsiteX8" fmla="*/ 104775 w 407194"/>
              <a:gd name="connsiteY8" fmla="*/ 854869 h 926306"/>
              <a:gd name="connsiteX9" fmla="*/ 126207 w 407194"/>
              <a:gd name="connsiteY9" fmla="*/ 826294 h 926306"/>
              <a:gd name="connsiteX10" fmla="*/ 154782 w 407194"/>
              <a:gd name="connsiteY10" fmla="*/ 719137 h 926306"/>
              <a:gd name="connsiteX11" fmla="*/ 185738 w 407194"/>
              <a:gd name="connsiteY11" fmla="*/ 583406 h 926306"/>
              <a:gd name="connsiteX12" fmla="*/ 207169 w 407194"/>
              <a:gd name="connsiteY12" fmla="*/ 433387 h 926306"/>
              <a:gd name="connsiteX13" fmla="*/ 228600 w 407194"/>
              <a:gd name="connsiteY13" fmla="*/ 209550 h 926306"/>
              <a:gd name="connsiteX14" fmla="*/ 240507 w 407194"/>
              <a:gd name="connsiteY14" fmla="*/ 90487 h 926306"/>
              <a:gd name="connsiteX15" fmla="*/ 245269 w 407194"/>
              <a:gd name="connsiteY15" fmla="*/ 59531 h 926306"/>
              <a:gd name="connsiteX16" fmla="*/ 254794 w 407194"/>
              <a:gd name="connsiteY16" fmla="*/ 33337 h 926306"/>
              <a:gd name="connsiteX17" fmla="*/ 261938 w 407194"/>
              <a:gd name="connsiteY17" fmla="*/ 14287 h 926306"/>
              <a:gd name="connsiteX18" fmla="*/ 271463 w 407194"/>
              <a:gd name="connsiteY18" fmla="*/ 2381 h 926306"/>
              <a:gd name="connsiteX19" fmla="*/ 285750 w 407194"/>
              <a:gd name="connsiteY19" fmla="*/ 0 h 926306"/>
              <a:gd name="connsiteX20" fmla="*/ 302419 w 407194"/>
              <a:gd name="connsiteY20" fmla="*/ 7144 h 926306"/>
              <a:gd name="connsiteX21" fmla="*/ 311944 w 407194"/>
              <a:gd name="connsiteY21" fmla="*/ 23812 h 926306"/>
              <a:gd name="connsiteX22" fmla="*/ 328613 w 407194"/>
              <a:gd name="connsiteY22" fmla="*/ 64294 h 926306"/>
              <a:gd name="connsiteX23" fmla="*/ 333375 w 407194"/>
              <a:gd name="connsiteY23" fmla="*/ 152400 h 926306"/>
              <a:gd name="connsiteX24" fmla="*/ 340519 w 407194"/>
              <a:gd name="connsiteY24" fmla="*/ 397669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07194" h="926306">
                <a:moveTo>
                  <a:pt x="340519" y="397669"/>
                </a:moveTo>
                <a:lnTo>
                  <a:pt x="350044" y="592931"/>
                </a:lnTo>
                <a:cubicBezTo>
                  <a:pt x="350838" y="636587"/>
                  <a:pt x="351631" y="680244"/>
                  <a:pt x="352425" y="723900"/>
                </a:cubicBezTo>
                <a:lnTo>
                  <a:pt x="357188" y="778669"/>
                </a:lnTo>
                <a:lnTo>
                  <a:pt x="366713" y="809625"/>
                </a:lnTo>
                <a:lnTo>
                  <a:pt x="407194" y="919162"/>
                </a:lnTo>
                <a:lnTo>
                  <a:pt x="0" y="926306"/>
                </a:lnTo>
                <a:lnTo>
                  <a:pt x="38100" y="900112"/>
                </a:lnTo>
                <a:lnTo>
                  <a:pt x="104775" y="854869"/>
                </a:lnTo>
                <a:lnTo>
                  <a:pt x="126207" y="826294"/>
                </a:lnTo>
                <a:lnTo>
                  <a:pt x="154782" y="719137"/>
                </a:lnTo>
                <a:lnTo>
                  <a:pt x="185738" y="583406"/>
                </a:lnTo>
                <a:lnTo>
                  <a:pt x="207169" y="433387"/>
                </a:lnTo>
                <a:lnTo>
                  <a:pt x="228600" y="209550"/>
                </a:lnTo>
                <a:lnTo>
                  <a:pt x="240507" y="90487"/>
                </a:lnTo>
                <a:lnTo>
                  <a:pt x="245269" y="59531"/>
                </a:lnTo>
                <a:lnTo>
                  <a:pt x="254794" y="33337"/>
                </a:lnTo>
                <a:lnTo>
                  <a:pt x="261938" y="14287"/>
                </a:lnTo>
                <a:lnTo>
                  <a:pt x="271463" y="2381"/>
                </a:lnTo>
                <a:lnTo>
                  <a:pt x="285750" y="0"/>
                </a:lnTo>
                <a:lnTo>
                  <a:pt x="302419" y="7144"/>
                </a:lnTo>
                <a:lnTo>
                  <a:pt x="311944" y="23812"/>
                </a:lnTo>
                <a:lnTo>
                  <a:pt x="328613" y="64294"/>
                </a:lnTo>
                <a:lnTo>
                  <a:pt x="333375" y="152400"/>
                </a:lnTo>
                <a:lnTo>
                  <a:pt x="340519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199CD5-0A3D-48DF-8AA2-0EED61F9F49E}"/>
              </a:ext>
            </a:extLst>
          </p:cNvPr>
          <p:cNvGrpSpPr/>
          <p:nvPr/>
        </p:nvGrpSpPr>
        <p:grpSpPr>
          <a:xfrm>
            <a:off x="2550318" y="1654174"/>
            <a:ext cx="4767263" cy="4275138"/>
            <a:chOff x="2720975" y="1806575"/>
            <a:chExt cx="4767263" cy="4275138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0AABC6C5-0B90-46E8-9A27-0BF00D97FA18}"/>
                </a:ext>
              </a:extLst>
            </p:cNvPr>
            <p:cNvSpPr/>
            <p:nvPr/>
          </p:nvSpPr>
          <p:spPr>
            <a:xfrm>
              <a:off x="2774950" y="2754313"/>
              <a:ext cx="2159000" cy="581025"/>
            </a:xfrm>
            <a:custGeom>
              <a:avLst/>
              <a:gdLst>
                <a:gd name="connsiteX0" fmla="*/ 876300 w 2159794"/>
                <a:gd name="connsiteY0" fmla="*/ 481013 h 581025"/>
                <a:gd name="connsiteX1" fmla="*/ 681038 w 2159794"/>
                <a:gd name="connsiteY1" fmla="*/ 533400 h 581025"/>
                <a:gd name="connsiteX2" fmla="*/ 607219 w 2159794"/>
                <a:gd name="connsiteY2" fmla="*/ 557213 h 581025"/>
                <a:gd name="connsiteX3" fmla="*/ 550069 w 2159794"/>
                <a:gd name="connsiteY3" fmla="*/ 571500 h 581025"/>
                <a:gd name="connsiteX4" fmla="*/ 509588 w 2159794"/>
                <a:gd name="connsiteY4" fmla="*/ 578644 h 581025"/>
                <a:gd name="connsiteX5" fmla="*/ 447675 w 2159794"/>
                <a:gd name="connsiteY5" fmla="*/ 581025 h 581025"/>
                <a:gd name="connsiteX6" fmla="*/ 402432 w 2159794"/>
                <a:gd name="connsiteY6" fmla="*/ 569119 h 581025"/>
                <a:gd name="connsiteX7" fmla="*/ 304800 w 2159794"/>
                <a:gd name="connsiteY7" fmla="*/ 528638 h 581025"/>
                <a:gd name="connsiteX8" fmla="*/ 233363 w 2159794"/>
                <a:gd name="connsiteY8" fmla="*/ 492919 h 581025"/>
                <a:gd name="connsiteX9" fmla="*/ 140494 w 2159794"/>
                <a:gd name="connsiteY9" fmla="*/ 433388 h 581025"/>
                <a:gd name="connsiteX10" fmla="*/ 71438 w 2159794"/>
                <a:gd name="connsiteY10" fmla="*/ 383382 h 581025"/>
                <a:gd name="connsiteX11" fmla="*/ 28575 w 2159794"/>
                <a:gd name="connsiteY11" fmla="*/ 345282 h 581025"/>
                <a:gd name="connsiteX12" fmla="*/ 14288 w 2159794"/>
                <a:gd name="connsiteY12" fmla="*/ 321469 h 581025"/>
                <a:gd name="connsiteX13" fmla="*/ 2382 w 2159794"/>
                <a:gd name="connsiteY13" fmla="*/ 288132 h 581025"/>
                <a:gd name="connsiteX14" fmla="*/ 0 w 2159794"/>
                <a:gd name="connsiteY14" fmla="*/ 259557 h 581025"/>
                <a:gd name="connsiteX15" fmla="*/ 2382 w 2159794"/>
                <a:gd name="connsiteY15" fmla="*/ 240507 h 581025"/>
                <a:gd name="connsiteX16" fmla="*/ 9525 w 2159794"/>
                <a:gd name="connsiteY16" fmla="*/ 228600 h 581025"/>
                <a:gd name="connsiteX17" fmla="*/ 23813 w 2159794"/>
                <a:gd name="connsiteY17" fmla="*/ 226219 h 581025"/>
                <a:gd name="connsiteX18" fmla="*/ 47625 w 2159794"/>
                <a:gd name="connsiteY18" fmla="*/ 230982 h 581025"/>
                <a:gd name="connsiteX19" fmla="*/ 90488 w 2159794"/>
                <a:gd name="connsiteY19" fmla="*/ 261938 h 581025"/>
                <a:gd name="connsiteX20" fmla="*/ 133350 w 2159794"/>
                <a:gd name="connsiteY20" fmla="*/ 285750 h 581025"/>
                <a:gd name="connsiteX21" fmla="*/ 161925 w 2159794"/>
                <a:gd name="connsiteY21" fmla="*/ 300038 h 581025"/>
                <a:gd name="connsiteX22" fmla="*/ 209550 w 2159794"/>
                <a:gd name="connsiteY22" fmla="*/ 314325 h 581025"/>
                <a:gd name="connsiteX23" fmla="*/ 273844 w 2159794"/>
                <a:gd name="connsiteY23" fmla="*/ 326232 h 581025"/>
                <a:gd name="connsiteX24" fmla="*/ 333375 w 2159794"/>
                <a:gd name="connsiteY24" fmla="*/ 333375 h 581025"/>
                <a:gd name="connsiteX25" fmla="*/ 397669 w 2159794"/>
                <a:gd name="connsiteY25" fmla="*/ 335757 h 581025"/>
                <a:gd name="connsiteX26" fmla="*/ 514350 w 2159794"/>
                <a:gd name="connsiteY26" fmla="*/ 323850 h 581025"/>
                <a:gd name="connsiteX27" fmla="*/ 804863 w 2159794"/>
                <a:gd name="connsiteY27" fmla="*/ 290513 h 581025"/>
                <a:gd name="connsiteX28" fmla="*/ 1145382 w 2159794"/>
                <a:gd name="connsiteY28" fmla="*/ 226219 h 581025"/>
                <a:gd name="connsiteX29" fmla="*/ 1404938 w 2159794"/>
                <a:gd name="connsiteY29" fmla="*/ 157163 h 581025"/>
                <a:gd name="connsiteX30" fmla="*/ 1500188 w 2159794"/>
                <a:gd name="connsiteY30" fmla="*/ 123825 h 581025"/>
                <a:gd name="connsiteX31" fmla="*/ 1585913 w 2159794"/>
                <a:gd name="connsiteY31" fmla="*/ 88107 h 581025"/>
                <a:gd name="connsiteX32" fmla="*/ 1662113 w 2159794"/>
                <a:gd name="connsiteY32" fmla="*/ 52388 h 581025"/>
                <a:gd name="connsiteX33" fmla="*/ 1728788 w 2159794"/>
                <a:gd name="connsiteY33" fmla="*/ 0 h 581025"/>
                <a:gd name="connsiteX34" fmla="*/ 1802607 w 2159794"/>
                <a:gd name="connsiteY34" fmla="*/ 2382 h 581025"/>
                <a:gd name="connsiteX35" fmla="*/ 1902619 w 2159794"/>
                <a:gd name="connsiteY35" fmla="*/ 11907 h 581025"/>
                <a:gd name="connsiteX36" fmla="*/ 1962150 w 2159794"/>
                <a:gd name="connsiteY36" fmla="*/ 21432 h 581025"/>
                <a:gd name="connsiteX37" fmla="*/ 2009775 w 2159794"/>
                <a:gd name="connsiteY37" fmla="*/ 33338 h 581025"/>
                <a:gd name="connsiteX38" fmla="*/ 2057400 w 2159794"/>
                <a:gd name="connsiteY38" fmla="*/ 57150 h 581025"/>
                <a:gd name="connsiteX39" fmla="*/ 2102644 w 2159794"/>
                <a:gd name="connsiteY39" fmla="*/ 90488 h 581025"/>
                <a:gd name="connsiteX40" fmla="*/ 2135982 w 2159794"/>
                <a:gd name="connsiteY40" fmla="*/ 123825 h 581025"/>
                <a:gd name="connsiteX41" fmla="*/ 2150269 w 2159794"/>
                <a:gd name="connsiteY41" fmla="*/ 152400 h 581025"/>
                <a:gd name="connsiteX42" fmla="*/ 2159794 w 2159794"/>
                <a:gd name="connsiteY42" fmla="*/ 178594 h 581025"/>
                <a:gd name="connsiteX43" fmla="*/ 2155032 w 2159794"/>
                <a:gd name="connsiteY43" fmla="*/ 204788 h 581025"/>
                <a:gd name="connsiteX44" fmla="*/ 2135982 w 2159794"/>
                <a:gd name="connsiteY44" fmla="*/ 228600 h 581025"/>
                <a:gd name="connsiteX45" fmla="*/ 2090738 w 2159794"/>
                <a:gd name="connsiteY45" fmla="*/ 259557 h 581025"/>
                <a:gd name="connsiteX46" fmla="*/ 2045494 w 2159794"/>
                <a:gd name="connsiteY46" fmla="*/ 271463 h 581025"/>
                <a:gd name="connsiteX47" fmla="*/ 1812132 w 2159794"/>
                <a:gd name="connsiteY47" fmla="*/ 311944 h 581025"/>
                <a:gd name="connsiteX48" fmla="*/ 1362075 w 2159794"/>
                <a:gd name="connsiteY48" fmla="*/ 383382 h 581025"/>
                <a:gd name="connsiteX49" fmla="*/ 876300 w 2159794"/>
                <a:gd name="connsiteY49" fmla="*/ 4810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59794" h="581025">
                  <a:moveTo>
                    <a:pt x="876300" y="481013"/>
                  </a:moveTo>
                  <a:lnTo>
                    <a:pt x="681038" y="533400"/>
                  </a:lnTo>
                  <a:lnTo>
                    <a:pt x="607219" y="557213"/>
                  </a:lnTo>
                  <a:lnTo>
                    <a:pt x="550069" y="571500"/>
                  </a:lnTo>
                  <a:lnTo>
                    <a:pt x="509588" y="578644"/>
                  </a:lnTo>
                  <a:lnTo>
                    <a:pt x="447675" y="581025"/>
                  </a:lnTo>
                  <a:lnTo>
                    <a:pt x="402432" y="569119"/>
                  </a:lnTo>
                  <a:lnTo>
                    <a:pt x="304800" y="528638"/>
                  </a:lnTo>
                  <a:lnTo>
                    <a:pt x="233363" y="492919"/>
                  </a:lnTo>
                  <a:lnTo>
                    <a:pt x="140494" y="433388"/>
                  </a:lnTo>
                  <a:lnTo>
                    <a:pt x="71438" y="383382"/>
                  </a:lnTo>
                  <a:lnTo>
                    <a:pt x="28575" y="345282"/>
                  </a:lnTo>
                  <a:lnTo>
                    <a:pt x="14288" y="321469"/>
                  </a:lnTo>
                  <a:lnTo>
                    <a:pt x="2382" y="288132"/>
                  </a:lnTo>
                  <a:lnTo>
                    <a:pt x="0" y="259557"/>
                  </a:lnTo>
                  <a:lnTo>
                    <a:pt x="2382" y="240507"/>
                  </a:lnTo>
                  <a:lnTo>
                    <a:pt x="9525" y="228600"/>
                  </a:lnTo>
                  <a:lnTo>
                    <a:pt x="23813" y="226219"/>
                  </a:lnTo>
                  <a:lnTo>
                    <a:pt x="47625" y="230982"/>
                  </a:lnTo>
                  <a:lnTo>
                    <a:pt x="90488" y="261938"/>
                  </a:lnTo>
                  <a:lnTo>
                    <a:pt x="133350" y="285750"/>
                  </a:lnTo>
                  <a:lnTo>
                    <a:pt x="161925" y="300038"/>
                  </a:lnTo>
                  <a:lnTo>
                    <a:pt x="209550" y="314325"/>
                  </a:lnTo>
                  <a:lnTo>
                    <a:pt x="273844" y="326232"/>
                  </a:lnTo>
                  <a:lnTo>
                    <a:pt x="333375" y="333375"/>
                  </a:lnTo>
                  <a:lnTo>
                    <a:pt x="397669" y="335757"/>
                  </a:lnTo>
                  <a:lnTo>
                    <a:pt x="514350" y="323850"/>
                  </a:lnTo>
                  <a:lnTo>
                    <a:pt x="804863" y="290513"/>
                  </a:lnTo>
                  <a:lnTo>
                    <a:pt x="1145382" y="226219"/>
                  </a:lnTo>
                  <a:lnTo>
                    <a:pt x="1404938" y="157163"/>
                  </a:lnTo>
                  <a:lnTo>
                    <a:pt x="1500188" y="123825"/>
                  </a:lnTo>
                  <a:lnTo>
                    <a:pt x="1585913" y="88107"/>
                  </a:lnTo>
                  <a:lnTo>
                    <a:pt x="1662113" y="52388"/>
                  </a:lnTo>
                  <a:lnTo>
                    <a:pt x="1728788" y="0"/>
                  </a:lnTo>
                  <a:lnTo>
                    <a:pt x="1802607" y="2382"/>
                  </a:lnTo>
                  <a:lnTo>
                    <a:pt x="1902619" y="11907"/>
                  </a:lnTo>
                  <a:lnTo>
                    <a:pt x="1962150" y="21432"/>
                  </a:lnTo>
                  <a:lnTo>
                    <a:pt x="2009775" y="33338"/>
                  </a:lnTo>
                  <a:lnTo>
                    <a:pt x="2057400" y="57150"/>
                  </a:lnTo>
                  <a:lnTo>
                    <a:pt x="2102644" y="90488"/>
                  </a:lnTo>
                  <a:lnTo>
                    <a:pt x="2135982" y="123825"/>
                  </a:lnTo>
                  <a:lnTo>
                    <a:pt x="2150269" y="152400"/>
                  </a:lnTo>
                  <a:lnTo>
                    <a:pt x="2159794" y="178594"/>
                  </a:lnTo>
                  <a:lnTo>
                    <a:pt x="2155032" y="204788"/>
                  </a:lnTo>
                  <a:lnTo>
                    <a:pt x="2135982" y="228600"/>
                  </a:lnTo>
                  <a:lnTo>
                    <a:pt x="2090738" y="259557"/>
                  </a:lnTo>
                  <a:lnTo>
                    <a:pt x="2045494" y="271463"/>
                  </a:lnTo>
                  <a:lnTo>
                    <a:pt x="1812132" y="311944"/>
                  </a:lnTo>
                  <a:lnTo>
                    <a:pt x="1362075" y="383382"/>
                  </a:lnTo>
                  <a:lnTo>
                    <a:pt x="876300" y="4810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27D8A32A-4C8A-42F5-93A3-6431F48B6122}"/>
                </a:ext>
              </a:extLst>
            </p:cNvPr>
            <p:cNvSpPr/>
            <p:nvPr/>
          </p:nvSpPr>
          <p:spPr>
            <a:xfrm rot="16200000">
              <a:off x="4492626" y="2838450"/>
              <a:ext cx="3879850" cy="2111375"/>
            </a:xfrm>
            <a:custGeom>
              <a:avLst/>
              <a:gdLst>
                <a:gd name="connsiteX0" fmla="*/ 1460500 w 3879850"/>
                <a:gd name="connsiteY0" fmla="*/ 301625 h 2111375"/>
                <a:gd name="connsiteX1" fmla="*/ 1073150 w 3879850"/>
                <a:gd name="connsiteY1" fmla="*/ 298450 h 2111375"/>
                <a:gd name="connsiteX2" fmla="*/ 863600 w 3879850"/>
                <a:gd name="connsiteY2" fmla="*/ 301625 h 2111375"/>
                <a:gd name="connsiteX3" fmla="*/ 711200 w 3879850"/>
                <a:gd name="connsiteY3" fmla="*/ 304800 h 2111375"/>
                <a:gd name="connsiteX4" fmla="*/ 635000 w 3879850"/>
                <a:gd name="connsiteY4" fmla="*/ 311150 h 2111375"/>
                <a:gd name="connsiteX5" fmla="*/ 536575 w 3879850"/>
                <a:gd name="connsiteY5" fmla="*/ 330200 h 2111375"/>
                <a:gd name="connsiteX6" fmla="*/ 466725 w 3879850"/>
                <a:gd name="connsiteY6" fmla="*/ 349250 h 2111375"/>
                <a:gd name="connsiteX7" fmla="*/ 409575 w 3879850"/>
                <a:gd name="connsiteY7" fmla="*/ 374650 h 2111375"/>
                <a:gd name="connsiteX8" fmla="*/ 368300 w 3879850"/>
                <a:gd name="connsiteY8" fmla="*/ 419100 h 2111375"/>
                <a:gd name="connsiteX9" fmla="*/ 327025 w 3879850"/>
                <a:gd name="connsiteY9" fmla="*/ 485775 h 2111375"/>
                <a:gd name="connsiteX10" fmla="*/ 301625 w 3879850"/>
                <a:gd name="connsiteY10" fmla="*/ 555625 h 2111375"/>
                <a:gd name="connsiteX11" fmla="*/ 276225 w 3879850"/>
                <a:gd name="connsiteY11" fmla="*/ 669925 h 2111375"/>
                <a:gd name="connsiteX12" fmla="*/ 247650 w 3879850"/>
                <a:gd name="connsiteY12" fmla="*/ 847725 h 2111375"/>
                <a:gd name="connsiteX13" fmla="*/ 238125 w 3879850"/>
                <a:gd name="connsiteY13" fmla="*/ 1054100 h 2111375"/>
                <a:gd name="connsiteX14" fmla="*/ 238125 w 3879850"/>
                <a:gd name="connsiteY14" fmla="*/ 1187450 h 2111375"/>
                <a:gd name="connsiteX15" fmla="*/ 244475 w 3879850"/>
                <a:gd name="connsiteY15" fmla="*/ 1285875 h 2111375"/>
                <a:gd name="connsiteX16" fmla="*/ 260350 w 3879850"/>
                <a:gd name="connsiteY16" fmla="*/ 1435100 h 2111375"/>
                <a:gd name="connsiteX17" fmla="*/ 282575 w 3879850"/>
                <a:gd name="connsiteY17" fmla="*/ 1543050 h 2111375"/>
                <a:gd name="connsiteX18" fmla="*/ 307975 w 3879850"/>
                <a:gd name="connsiteY18" fmla="*/ 1616075 h 2111375"/>
                <a:gd name="connsiteX19" fmla="*/ 330200 w 3879850"/>
                <a:gd name="connsiteY19" fmla="*/ 1971675 h 2111375"/>
                <a:gd name="connsiteX20" fmla="*/ 273050 w 3879850"/>
                <a:gd name="connsiteY20" fmla="*/ 2009775 h 2111375"/>
                <a:gd name="connsiteX21" fmla="*/ 228600 w 3879850"/>
                <a:gd name="connsiteY21" fmla="*/ 2054225 h 2111375"/>
                <a:gd name="connsiteX22" fmla="*/ 187325 w 3879850"/>
                <a:gd name="connsiteY22" fmla="*/ 2085975 h 2111375"/>
                <a:gd name="connsiteX23" fmla="*/ 149225 w 3879850"/>
                <a:gd name="connsiteY23" fmla="*/ 2108200 h 2111375"/>
                <a:gd name="connsiteX24" fmla="*/ 130175 w 3879850"/>
                <a:gd name="connsiteY24" fmla="*/ 2111375 h 2111375"/>
                <a:gd name="connsiteX25" fmla="*/ 104775 w 3879850"/>
                <a:gd name="connsiteY25" fmla="*/ 2098675 h 2111375"/>
                <a:gd name="connsiteX26" fmla="*/ 69850 w 3879850"/>
                <a:gd name="connsiteY26" fmla="*/ 2054225 h 2111375"/>
                <a:gd name="connsiteX27" fmla="*/ 47625 w 3879850"/>
                <a:gd name="connsiteY27" fmla="*/ 1965325 h 2111375"/>
                <a:gd name="connsiteX28" fmla="*/ 25400 w 3879850"/>
                <a:gd name="connsiteY28" fmla="*/ 1819275 h 2111375"/>
                <a:gd name="connsiteX29" fmla="*/ 6350 w 3879850"/>
                <a:gd name="connsiteY29" fmla="*/ 1635125 h 2111375"/>
                <a:gd name="connsiteX30" fmla="*/ 0 w 3879850"/>
                <a:gd name="connsiteY30" fmla="*/ 1403350 h 2111375"/>
                <a:gd name="connsiteX31" fmla="*/ 0 w 3879850"/>
                <a:gd name="connsiteY31" fmla="*/ 1200150 h 2111375"/>
                <a:gd name="connsiteX32" fmla="*/ 15875 w 3879850"/>
                <a:gd name="connsiteY32" fmla="*/ 949325 h 2111375"/>
                <a:gd name="connsiteX33" fmla="*/ 47625 w 3879850"/>
                <a:gd name="connsiteY33" fmla="*/ 708025 h 2111375"/>
                <a:gd name="connsiteX34" fmla="*/ 82550 w 3879850"/>
                <a:gd name="connsiteY34" fmla="*/ 542925 h 2111375"/>
                <a:gd name="connsiteX35" fmla="*/ 120650 w 3879850"/>
                <a:gd name="connsiteY35" fmla="*/ 428625 h 2111375"/>
                <a:gd name="connsiteX36" fmla="*/ 155575 w 3879850"/>
                <a:gd name="connsiteY36" fmla="*/ 352425 h 2111375"/>
                <a:gd name="connsiteX37" fmla="*/ 200025 w 3879850"/>
                <a:gd name="connsiteY37" fmla="*/ 295275 h 2111375"/>
                <a:gd name="connsiteX38" fmla="*/ 254000 w 3879850"/>
                <a:gd name="connsiteY38" fmla="*/ 241300 h 2111375"/>
                <a:gd name="connsiteX39" fmla="*/ 320675 w 3879850"/>
                <a:gd name="connsiteY39" fmla="*/ 200025 h 2111375"/>
                <a:gd name="connsiteX40" fmla="*/ 434975 w 3879850"/>
                <a:gd name="connsiteY40" fmla="*/ 155575 h 2111375"/>
                <a:gd name="connsiteX41" fmla="*/ 558800 w 3879850"/>
                <a:gd name="connsiteY41" fmla="*/ 127000 h 2111375"/>
                <a:gd name="connsiteX42" fmla="*/ 742950 w 3879850"/>
                <a:gd name="connsiteY42" fmla="*/ 104775 h 2111375"/>
                <a:gd name="connsiteX43" fmla="*/ 962025 w 3879850"/>
                <a:gd name="connsiteY43" fmla="*/ 98425 h 2111375"/>
                <a:gd name="connsiteX44" fmla="*/ 1346200 w 3879850"/>
                <a:gd name="connsiteY44" fmla="*/ 101600 h 2111375"/>
                <a:gd name="connsiteX45" fmla="*/ 1695450 w 3879850"/>
                <a:gd name="connsiteY45" fmla="*/ 114300 h 2111375"/>
                <a:gd name="connsiteX46" fmla="*/ 2225675 w 3879850"/>
                <a:gd name="connsiteY46" fmla="*/ 136525 h 2111375"/>
                <a:gd name="connsiteX47" fmla="*/ 2822575 w 3879850"/>
                <a:gd name="connsiteY47" fmla="*/ 158750 h 2111375"/>
                <a:gd name="connsiteX48" fmla="*/ 3121025 w 3879850"/>
                <a:gd name="connsiteY48" fmla="*/ 174625 h 2111375"/>
                <a:gd name="connsiteX49" fmla="*/ 3327400 w 3879850"/>
                <a:gd name="connsiteY49" fmla="*/ 187325 h 2111375"/>
                <a:gd name="connsiteX50" fmla="*/ 3489325 w 3879850"/>
                <a:gd name="connsiteY50" fmla="*/ 187325 h 2111375"/>
                <a:gd name="connsiteX51" fmla="*/ 3581400 w 3879850"/>
                <a:gd name="connsiteY51" fmla="*/ 180975 h 2111375"/>
                <a:gd name="connsiteX52" fmla="*/ 3622675 w 3879850"/>
                <a:gd name="connsiteY52" fmla="*/ 174625 h 2111375"/>
                <a:gd name="connsiteX53" fmla="*/ 3667125 w 3879850"/>
                <a:gd name="connsiteY53" fmla="*/ 149225 h 2111375"/>
                <a:gd name="connsiteX54" fmla="*/ 3771900 w 3879850"/>
                <a:gd name="connsiteY54" fmla="*/ 66675 h 2111375"/>
                <a:gd name="connsiteX55" fmla="*/ 3829050 w 3879850"/>
                <a:gd name="connsiteY55" fmla="*/ 22225 h 2111375"/>
                <a:gd name="connsiteX56" fmla="*/ 3841750 w 3879850"/>
                <a:gd name="connsiteY56" fmla="*/ 3175 h 2111375"/>
                <a:gd name="connsiteX57" fmla="*/ 3857625 w 3879850"/>
                <a:gd name="connsiteY57" fmla="*/ 0 h 2111375"/>
                <a:gd name="connsiteX58" fmla="*/ 3870325 w 3879850"/>
                <a:gd name="connsiteY58" fmla="*/ 6350 h 2111375"/>
                <a:gd name="connsiteX59" fmla="*/ 3879850 w 3879850"/>
                <a:gd name="connsiteY59" fmla="*/ 25400 h 2111375"/>
                <a:gd name="connsiteX60" fmla="*/ 3879850 w 3879850"/>
                <a:gd name="connsiteY60" fmla="*/ 69850 h 2111375"/>
                <a:gd name="connsiteX61" fmla="*/ 3873500 w 3879850"/>
                <a:gd name="connsiteY61" fmla="*/ 120650 h 2111375"/>
                <a:gd name="connsiteX62" fmla="*/ 3857625 w 3879850"/>
                <a:gd name="connsiteY62" fmla="*/ 180975 h 2111375"/>
                <a:gd name="connsiteX63" fmla="*/ 3832225 w 3879850"/>
                <a:gd name="connsiteY63" fmla="*/ 231775 h 2111375"/>
                <a:gd name="connsiteX64" fmla="*/ 3778250 w 3879850"/>
                <a:gd name="connsiteY64" fmla="*/ 333375 h 2111375"/>
                <a:gd name="connsiteX65" fmla="*/ 3705225 w 3879850"/>
                <a:gd name="connsiteY65" fmla="*/ 431800 h 2111375"/>
                <a:gd name="connsiteX66" fmla="*/ 3641725 w 3879850"/>
                <a:gd name="connsiteY66" fmla="*/ 498475 h 2111375"/>
                <a:gd name="connsiteX67" fmla="*/ 3584575 w 3879850"/>
                <a:gd name="connsiteY67" fmla="*/ 523875 h 2111375"/>
                <a:gd name="connsiteX68" fmla="*/ 3540125 w 3879850"/>
                <a:gd name="connsiteY68" fmla="*/ 542925 h 2111375"/>
                <a:gd name="connsiteX69" fmla="*/ 3486150 w 3879850"/>
                <a:gd name="connsiteY69" fmla="*/ 549275 h 2111375"/>
                <a:gd name="connsiteX70" fmla="*/ 3451225 w 3879850"/>
                <a:gd name="connsiteY70" fmla="*/ 527050 h 2111375"/>
                <a:gd name="connsiteX71" fmla="*/ 3368675 w 3879850"/>
                <a:gd name="connsiteY71" fmla="*/ 482600 h 2111375"/>
                <a:gd name="connsiteX72" fmla="*/ 3273425 w 3879850"/>
                <a:gd name="connsiteY72" fmla="*/ 447675 h 2111375"/>
                <a:gd name="connsiteX73" fmla="*/ 3101975 w 3879850"/>
                <a:gd name="connsiteY73" fmla="*/ 409575 h 2111375"/>
                <a:gd name="connsiteX74" fmla="*/ 2940050 w 3879850"/>
                <a:gd name="connsiteY74" fmla="*/ 384175 h 2111375"/>
                <a:gd name="connsiteX75" fmla="*/ 2647950 w 3879850"/>
                <a:gd name="connsiteY75" fmla="*/ 352425 h 2111375"/>
                <a:gd name="connsiteX76" fmla="*/ 2330450 w 3879850"/>
                <a:gd name="connsiteY76" fmla="*/ 327025 h 2111375"/>
                <a:gd name="connsiteX77" fmla="*/ 1787525 w 3879850"/>
                <a:gd name="connsiteY77" fmla="*/ 311150 h 2111375"/>
                <a:gd name="connsiteX78" fmla="*/ 1460500 w 3879850"/>
                <a:gd name="connsiteY78" fmla="*/ 301625 h 211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879850" h="2111375">
                  <a:moveTo>
                    <a:pt x="1460500" y="301625"/>
                  </a:moveTo>
                  <a:lnTo>
                    <a:pt x="1073150" y="298450"/>
                  </a:lnTo>
                  <a:lnTo>
                    <a:pt x="863600" y="301625"/>
                  </a:lnTo>
                  <a:lnTo>
                    <a:pt x="711200" y="304800"/>
                  </a:lnTo>
                  <a:lnTo>
                    <a:pt x="635000" y="311150"/>
                  </a:lnTo>
                  <a:lnTo>
                    <a:pt x="536575" y="330200"/>
                  </a:lnTo>
                  <a:lnTo>
                    <a:pt x="466725" y="349250"/>
                  </a:lnTo>
                  <a:lnTo>
                    <a:pt x="409575" y="374650"/>
                  </a:lnTo>
                  <a:lnTo>
                    <a:pt x="368300" y="419100"/>
                  </a:lnTo>
                  <a:lnTo>
                    <a:pt x="327025" y="485775"/>
                  </a:lnTo>
                  <a:lnTo>
                    <a:pt x="301625" y="555625"/>
                  </a:lnTo>
                  <a:lnTo>
                    <a:pt x="276225" y="669925"/>
                  </a:lnTo>
                  <a:lnTo>
                    <a:pt x="247650" y="847725"/>
                  </a:lnTo>
                  <a:lnTo>
                    <a:pt x="238125" y="1054100"/>
                  </a:lnTo>
                  <a:lnTo>
                    <a:pt x="238125" y="1187450"/>
                  </a:lnTo>
                  <a:lnTo>
                    <a:pt x="244475" y="1285875"/>
                  </a:lnTo>
                  <a:lnTo>
                    <a:pt x="260350" y="1435100"/>
                  </a:lnTo>
                  <a:lnTo>
                    <a:pt x="282575" y="1543050"/>
                  </a:lnTo>
                  <a:lnTo>
                    <a:pt x="307975" y="1616075"/>
                  </a:lnTo>
                  <a:lnTo>
                    <a:pt x="330200" y="1971675"/>
                  </a:lnTo>
                  <a:lnTo>
                    <a:pt x="273050" y="2009775"/>
                  </a:lnTo>
                  <a:lnTo>
                    <a:pt x="228600" y="2054225"/>
                  </a:lnTo>
                  <a:lnTo>
                    <a:pt x="187325" y="2085975"/>
                  </a:lnTo>
                  <a:lnTo>
                    <a:pt x="149225" y="2108200"/>
                  </a:lnTo>
                  <a:lnTo>
                    <a:pt x="130175" y="2111375"/>
                  </a:lnTo>
                  <a:lnTo>
                    <a:pt x="104775" y="2098675"/>
                  </a:lnTo>
                  <a:lnTo>
                    <a:pt x="69850" y="2054225"/>
                  </a:lnTo>
                  <a:lnTo>
                    <a:pt x="47625" y="1965325"/>
                  </a:lnTo>
                  <a:lnTo>
                    <a:pt x="25400" y="1819275"/>
                  </a:lnTo>
                  <a:lnTo>
                    <a:pt x="6350" y="1635125"/>
                  </a:lnTo>
                  <a:lnTo>
                    <a:pt x="0" y="1403350"/>
                  </a:lnTo>
                  <a:lnTo>
                    <a:pt x="0" y="1200150"/>
                  </a:lnTo>
                  <a:lnTo>
                    <a:pt x="15875" y="949325"/>
                  </a:lnTo>
                  <a:lnTo>
                    <a:pt x="47625" y="708025"/>
                  </a:lnTo>
                  <a:lnTo>
                    <a:pt x="82550" y="542925"/>
                  </a:lnTo>
                  <a:lnTo>
                    <a:pt x="120650" y="428625"/>
                  </a:lnTo>
                  <a:lnTo>
                    <a:pt x="155575" y="352425"/>
                  </a:lnTo>
                  <a:lnTo>
                    <a:pt x="200025" y="295275"/>
                  </a:lnTo>
                  <a:lnTo>
                    <a:pt x="254000" y="241300"/>
                  </a:lnTo>
                  <a:lnTo>
                    <a:pt x="320675" y="200025"/>
                  </a:lnTo>
                  <a:lnTo>
                    <a:pt x="434975" y="155575"/>
                  </a:lnTo>
                  <a:lnTo>
                    <a:pt x="558800" y="127000"/>
                  </a:lnTo>
                  <a:lnTo>
                    <a:pt x="742950" y="104775"/>
                  </a:lnTo>
                  <a:lnTo>
                    <a:pt x="962025" y="98425"/>
                  </a:lnTo>
                  <a:lnTo>
                    <a:pt x="1346200" y="101600"/>
                  </a:lnTo>
                  <a:lnTo>
                    <a:pt x="1695450" y="114300"/>
                  </a:lnTo>
                  <a:lnTo>
                    <a:pt x="2225675" y="136525"/>
                  </a:lnTo>
                  <a:lnTo>
                    <a:pt x="2822575" y="158750"/>
                  </a:lnTo>
                  <a:lnTo>
                    <a:pt x="3121025" y="174625"/>
                  </a:lnTo>
                  <a:lnTo>
                    <a:pt x="3327400" y="187325"/>
                  </a:lnTo>
                  <a:lnTo>
                    <a:pt x="3489325" y="187325"/>
                  </a:lnTo>
                  <a:lnTo>
                    <a:pt x="3581400" y="180975"/>
                  </a:lnTo>
                  <a:lnTo>
                    <a:pt x="3622675" y="174625"/>
                  </a:lnTo>
                  <a:lnTo>
                    <a:pt x="3667125" y="149225"/>
                  </a:lnTo>
                  <a:lnTo>
                    <a:pt x="3771900" y="66675"/>
                  </a:lnTo>
                  <a:lnTo>
                    <a:pt x="3829050" y="22225"/>
                  </a:lnTo>
                  <a:lnTo>
                    <a:pt x="3841750" y="3175"/>
                  </a:lnTo>
                  <a:lnTo>
                    <a:pt x="3857625" y="0"/>
                  </a:lnTo>
                  <a:lnTo>
                    <a:pt x="3870325" y="6350"/>
                  </a:lnTo>
                  <a:lnTo>
                    <a:pt x="3879850" y="25400"/>
                  </a:lnTo>
                  <a:lnTo>
                    <a:pt x="3879850" y="69850"/>
                  </a:lnTo>
                  <a:lnTo>
                    <a:pt x="3873500" y="120650"/>
                  </a:lnTo>
                  <a:lnTo>
                    <a:pt x="3857625" y="180975"/>
                  </a:lnTo>
                  <a:lnTo>
                    <a:pt x="3832225" y="231775"/>
                  </a:lnTo>
                  <a:lnTo>
                    <a:pt x="3778250" y="333375"/>
                  </a:lnTo>
                  <a:lnTo>
                    <a:pt x="3705225" y="431800"/>
                  </a:lnTo>
                  <a:lnTo>
                    <a:pt x="3641725" y="498475"/>
                  </a:lnTo>
                  <a:lnTo>
                    <a:pt x="3584575" y="523875"/>
                  </a:lnTo>
                  <a:lnTo>
                    <a:pt x="3540125" y="542925"/>
                  </a:lnTo>
                  <a:lnTo>
                    <a:pt x="3486150" y="549275"/>
                  </a:lnTo>
                  <a:lnTo>
                    <a:pt x="3451225" y="527050"/>
                  </a:lnTo>
                  <a:lnTo>
                    <a:pt x="3368675" y="482600"/>
                  </a:lnTo>
                  <a:lnTo>
                    <a:pt x="3273425" y="447675"/>
                  </a:lnTo>
                  <a:lnTo>
                    <a:pt x="3101975" y="409575"/>
                  </a:lnTo>
                  <a:lnTo>
                    <a:pt x="2940050" y="384175"/>
                  </a:lnTo>
                  <a:lnTo>
                    <a:pt x="2647950" y="352425"/>
                  </a:lnTo>
                  <a:lnTo>
                    <a:pt x="2330450" y="327025"/>
                  </a:lnTo>
                  <a:lnTo>
                    <a:pt x="1787525" y="311150"/>
                  </a:lnTo>
                  <a:lnTo>
                    <a:pt x="1460500" y="301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3E101850-D751-4740-803F-6DE68E6156DA}"/>
                </a:ext>
              </a:extLst>
            </p:cNvPr>
            <p:cNvSpPr/>
            <p:nvPr/>
          </p:nvSpPr>
          <p:spPr>
            <a:xfrm rot="16200000">
              <a:off x="1802606" y="3658394"/>
              <a:ext cx="4275138" cy="571500"/>
            </a:xfrm>
            <a:custGeom>
              <a:avLst/>
              <a:gdLst>
                <a:gd name="connsiteX0" fmla="*/ 2065344 w 4275438"/>
                <a:gd name="connsiteY0" fmla="*/ 483678 h 571941"/>
                <a:gd name="connsiteX1" fmla="*/ 1489872 w 4275438"/>
                <a:gd name="connsiteY1" fmla="*/ 483678 h 571941"/>
                <a:gd name="connsiteX2" fmla="*/ 1108578 w 4275438"/>
                <a:gd name="connsiteY2" fmla="*/ 487209 h 571941"/>
                <a:gd name="connsiteX3" fmla="*/ 794363 w 4275438"/>
                <a:gd name="connsiteY3" fmla="*/ 487209 h 571941"/>
                <a:gd name="connsiteX4" fmla="*/ 529576 w 4275438"/>
                <a:gd name="connsiteY4" fmla="*/ 487209 h 571941"/>
                <a:gd name="connsiteX5" fmla="*/ 395417 w 4275438"/>
                <a:gd name="connsiteY5" fmla="*/ 487209 h 571941"/>
                <a:gd name="connsiteX6" fmla="*/ 303623 w 4275438"/>
                <a:gd name="connsiteY6" fmla="*/ 487209 h 571941"/>
                <a:gd name="connsiteX7" fmla="*/ 229483 w 4275438"/>
                <a:gd name="connsiteY7" fmla="*/ 466026 h 571941"/>
                <a:gd name="connsiteX8" fmla="*/ 141220 w 4275438"/>
                <a:gd name="connsiteY8" fmla="*/ 437782 h 571941"/>
                <a:gd name="connsiteX9" fmla="*/ 70610 w 4275438"/>
                <a:gd name="connsiteY9" fmla="*/ 413068 h 571941"/>
                <a:gd name="connsiteX10" fmla="*/ 17653 w 4275438"/>
                <a:gd name="connsiteY10" fmla="*/ 381294 h 571941"/>
                <a:gd name="connsiteX11" fmla="*/ 0 w 4275438"/>
                <a:gd name="connsiteY11" fmla="*/ 356580 h 571941"/>
                <a:gd name="connsiteX12" fmla="*/ 0 w 4275438"/>
                <a:gd name="connsiteY12" fmla="*/ 317745 h 571941"/>
                <a:gd name="connsiteX13" fmla="*/ 7061 w 4275438"/>
                <a:gd name="connsiteY13" fmla="*/ 289501 h 571941"/>
                <a:gd name="connsiteX14" fmla="*/ 28244 w 4275438"/>
                <a:gd name="connsiteY14" fmla="*/ 264787 h 571941"/>
                <a:gd name="connsiteX15" fmla="*/ 60019 w 4275438"/>
                <a:gd name="connsiteY15" fmla="*/ 247135 h 571941"/>
                <a:gd name="connsiteX16" fmla="*/ 162403 w 4275438"/>
                <a:gd name="connsiteY16" fmla="*/ 218891 h 571941"/>
                <a:gd name="connsiteX17" fmla="*/ 271849 w 4275438"/>
                <a:gd name="connsiteY17" fmla="*/ 190647 h 571941"/>
                <a:gd name="connsiteX18" fmla="*/ 370703 w 4275438"/>
                <a:gd name="connsiteY18" fmla="*/ 165933 h 571941"/>
                <a:gd name="connsiteX19" fmla="*/ 420130 w 4275438"/>
                <a:gd name="connsiteY19" fmla="*/ 158872 h 571941"/>
                <a:gd name="connsiteX20" fmla="*/ 458966 w 4275438"/>
                <a:gd name="connsiteY20" fmla="*/ 162403 h 571941"/>
                <a:gd name="connsiteX21" fmla="*/ 483679 w 4275438"/>
                <a:gd name="connsiteY21" fmla="*/ 176525 h 571941"/>
                <a:gd name="connsiteX22" fmla="*/ 593125 w 4275438"/>
                <a:gd name="connsiteY22" fmla="*/ 197708 h 571941"/>
                <a:gd name="connsiteX23" fmla="*/ 840260 w 4275438"/>
                <a:gd name="connsiteY23" fmla="*/ 240074 h 571941"/>
                <a:gd name="connsiteX24" fmla="*/ 1034437 w 4275438"/>
                <a:gd name="connsiteY24" fmla="*/ 257726 h 571941"/>
                <a:gd name="connsiteX25" fmla="*/ 1694641 w 4275438"/>
                <a:gd name="connsiteY25" fmla="*/ 261257 h 571941"/>
                <a:gd name="connsiteX26" fmla="*/ 2361906 w 4275438"/>
                <a:gd name="connsiteY26" fmla="*/ 261257 h 571941"/>
                <a:gd name="connsiteX27" fmla="*/ 3131556 w 4275438"/>
                <a:gd name="connsiteY27" fmla="*/ 261257 h 571941"/>
                <a:gd name="connsiteX28" fmla="*/ 3611704 w 4275438"/>
                <a:gd name="connsiteY28" fmla="*/ 261257 h 571941"/>
                <a:gd name="connsiteX29" fmla="*/ 3834125 w 4275438"/>
                <a:gd name="connsiteY29" fmla="*/ 261257 h 571941"/>
                <a:gd name="connsiteX30" fmla="*/ 3929449 w 4275438"/>
                <a:gd name="connsiteY30" fmla="*/ 261257 h 571941"/>
                <a:gd name="connsiteX31" fmla="*/ 3971815 w 4275438"/>
                <a:gd name="connsiteY31" fmla="*/ 257726 h 571941"/>
                <a:gd name="connsiteX32" fmla="*/ 4010651 w 4275438"/>
                <a:gd name="connsiteY32" fmla="*/ 243604 h 571941"/>
                <a:gd name="connsiteX33" fmla="*/ 4063608 w 4275438"/>
                <a:gd name="connsiteY33" fmla="*/ 215360 h 571941"/>
                <a:gd name="connsiteX34" fmla="*/ 4116566 w 4275438"/>
                <a:gd name="connsiteY34" fmla="*/ 172994 h 571941"/>
                <a:gd name="connsiteX35" fmla="*/ 4165993 w 4275438"/>
                <a:gd name="connsiteY35" fmla="*/ 112976 h 571941"/>
                <a:gd name="connsiteX36" fmla="*/ 4208359 w 4275438"/>
                <a:gd name="connsiteY36" fmla="*/ 38835 h 571941"/>
                <a:gd name="connsiteX37" fmla="*/ 4226011 w 4275438"/>
                <a:gd name="connsiteY37" fmla="*/ 7061 h 571941"/>
                <a:gd name="connsiteX38" fmla="*/ 4236603 w 4275438"/>
                <a:gd name="connsiteY38" fmla="*/ 0 h 571941"/>
                <a:gd name="connsiteX39" fmla="*/ 4254255 w 4275438"/>
                <a:gd name="connsiteY39" fmla="*/ 3530 h 571941"/>
                <a:gd name="connsiteX40" fmla="*/ 4264847 w 4275438"/>
                <a:gd name="connsiteY40" fmla="*/ 28244 h 571941"/>
                <a:gd name="connsiteX41" fmla="*/ 4275438 w 4275438"/>
                <a:gd name="connsiteY41" fmla="*/ 88262 h 571941"/>
                <a:gd name="connsiteX42" fmla="*/ 4275438 w 4275438"/>
                <a:gd name="connsiteY42" fmla="*/ 172994 h 571941"/>
                <a:gd name="connsiteX43" fmla="*/ 4257786 w 4275438"/>
                <a:gd name="connsiteY43" fmla="*/ 240074 h 571941"/>
                <a:gd name="connsiteX44" fmla="*/ 4229542 w 4275438"/>
                <a:gd name="connsiteY44" fmla="*/ 314214 h 571941"/>
                <a:gd name="connsiteX45" fmla="*/ 4162462 w 4275438"/>
                <a:gd name="connsiteY45" fmla="*/ 406007 h 571941"/>
                <a:gd name="connsiteX46" fmla="*/ 4113035 w 4275438"/>
                <a:gd name="connsiteY46" fmla="*/ 451904 h 571941"/>
                <a:gd name="connsiteX47" fmla="*/ 4053017 w 4275438"/>
                <a:gd name="connsiteY47" fmla="*/ 508392 h 571941"/>
                <a:gd name="connsiteX48" fmla="*/ 3971815 w 4275438"/>
                <a:gd name="connsiteY48" fmla="*/ 561349 h 571941"/>
                <a:gd name="connsiteX49" fmla="*/ 3954162 w 4275438"/>
                <a:gd name="connsiteY49" fmla="*/ 571941 h 571941"/>
                <a:gd name="connsiteX50" fmla="*/ 3915327 w 4275438"/>
                <a:gd name="connsiteY50" fmla="*/ 568410 h 571941"/>
                <a:gd name="connsiteX51" fmla="*/ 3894144 w 4275438"/>
                <a:gd name="connsiteY51" fmla="*/ 554288 h 571941"/>
                <a:gd name="connsiteX52" fmla="*/ 3855308 w 4275438"/>
                <a:gd name="connsiteY52" fmla="*/ 529575 h 571941"/>
                <a:gd name="connsiteX53" fmla="*/ 3791759 w 4275438"/>
                <a:gd name="connsiteY53" fmla="*/ 518983 h 571941"/>
                <a:gd name="connsiteX54" fmla="*/ 3142147 w 4275438"/>
                <a:gd name="connsiteY54" fmla="*/ 508392 h 571941"/>
                <a:gd name="connsiteX55" fmla="*/ 2944439 w 4275438"/>
                <a:gd name="connsiteY55" fmla="*/ 480148 h 571941"/>
                <a:gd name="connsiteX56" fmla="*/ 2065344 w 4275438"/>
                <a:gd name="connsiteY56" fmla="*/ 483678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75438" h="571941">
                  <a:moveTo>
                    <a:pt x="2065344" y="483678"/>
                  </a:moveTo>
                  <a:lnTo>
                    <a:pt x="1489872" y="483678"/>
                  </a:lnTo>
                  <a:lnTo>
                    <a:pt x="1108578" y="487209"/>
                  </a:lnTo>
                  <a:lnTo>
                    <a:pt x="794363" y="487209"/>
                  </a:lnTo>
                  <a:lnTo>
                    <a:pt x="529576" y="487209"/>
                  </a:lnTo>
                  <a:lnTo>
                    <a:pt x="395417" y="487209"/>
                  </a:lnTo>
                  <a:lnTo>
                    <a:pt x="303623" y="487209"/>
                  </a:lnTo>
                  <a:lnTo>
                    <a:pt x="229483" y="466026"/>
                  </a:lnTo>
                  <a:lnTo>
                    <a:pt x="141220" y="437782"/>
                  </a:lnTo>
                  <a:lnTo>
                    <a:pt x="70610" y="413068"/>
                  </a:lnTo>
                  <a:lnTo>
                    <a:pt x="17653" y="381294"/>
                  </a:lnTo>
                  <a:lnTo>
                    <a:pt x="0" y="356580"/>
                  </a:lnTo>
                  <a:lnTo>
                    <a:pt x="0" y="317745"/>
                  </a:lnTo>
                  <a:lnTo>
                    <a:pt x="7061" y="289501"/>
                  </a:lnTo>
                  <a:lnTo>
                    <a:pt x="28244" y="264787"/>
                  </a:lnTo>
                  <a:lnTo>
                    <a:pt x="60019" y="247135"/>
                  </a:lnTo>
                  <a:lnTo>
                    <a:pt x="162403" y="218891"/>
                  </a:lnTo>
                  <a:lnTo>
                    <a:pt x="271849" y="190647"/>
                  </a:lnTo>
                  <a:lnTo>
                    <a:pt x="370703" y="165933"/>
                  </a:lnTo>
                  <a:lnTo>
                    <a:pt x="420130" y="158872"/>
                  </a:lnTo>
                  <a:lnTo>
                    <a:pt x="458966" y="162403"/>
                  </a:lnTo>
                  <a:lnTo>
                    <a:pt x="483679" y="176525"/>
                  </a:lnTo>
                  <a:lnTo>
                    <a:pt x="593125" y="197708"/>
                  </a:lnTo>
                  <a:lnTo>
                    <a:pt x="840260" y="240074"/>
                  </a:lnTo>
                  <a:lnTo>
                    <a:pt x="1034437" y="257726"/>
                  </a:lnTo>
                  <a:lnTo>
                    <a:pt x="1694641" y="261257"/>
                  </a:lnTo>
                  <a:lnTo>
                    <a:pt x="2361906" y="261257"/>
                  </a:lnTo>
                  <a:lnTo>
                    <a:pt x="3131556" y="261257"/>
                  </a:lnTo>
                  <a:lnTo>
                    <a:pt x="3611704" y="261257"/>
                  </a:lnTo>
                  <a:lnTo>
                    <a:pt x="3834125" y="261257"/>
                  </a:lnTo>
                  <a:lnTo>
                    <a:pt x="3929449" y="261257"/>
                  </a:lnTo>
                  <a:lnTo>
                    <a:pt x="3971815" y="257726"/>
                  </a:lnTo>
                  <a:lnTo>
                    <a:pt x="4010651" y="243604"/>
                  </a:lnTo>
                  <a:lnTo>
                    <a:pt x="4063608" y="215360"/>
                  </a:lnTo>
                  <a:lnTo>
                    <a:pt x="4116566" y="172994"/>
                  </a:lnTo>
                  <a:lnTo>
                    <a:pt x="4165993" y="112976"/>
                  </a:lnTo>
                  <a:lnTo>
                    <a:pt x="4208359" y="38835"/>
                  </a:lnTo>
                  <a:lnTo>
                    <a:pt x="4226011" y="7061"/>
                  </a:lnTo>
                  <a:lnTo>
                    <a:pt x="4236603" y="0"/>
                  </a:lnTo>
                  <a:lnTo>
                    <a:pt x="4254255" y="3530"/>
                  </a:lnTo>
                  <a:lnTo>
                    <a:pt x="4264847" y="28244"/>
                  </a:lnTo>
                  <a:lnTo>
                    <a:pt x="4275438" y="88262"/>
                  </a:lnTo>
                  <a:lnTo>
                    <a:pt x="4275438" y="172994"/>
                  </a:lnTo>
                  <a:lnTo>
                    <a:pt x="4257786" y="240074"/>
                  </a:lnTo>
                  <a:lnTo>
                    <a:pt x="4229542" y="314214"/>
                  </a:lnTo>
                  <a:lnTo>
                    <a:pt x="4162462" y="406007"/>
                  </a:lnTo>
                  <a:lnTo>
                    <a:pt x="4113035" y="451904"/>
                  </a:lnTo>
                  <a:lnTo>
                    <a:pt x="4053017" y="508392"/>
                  </a:lnTo>
                  <a:lnTo>
                    <a:pt x="3971815" y="561349"/>
                  </a:lnTo>
                  <a:lnTo>
                    <a:pt x="3954162" y="571941"/>
                  </a:lnTo>
                  <a:lnTo>
                    <a:pt x="3915327" y="568410"/>
                  </a:lnTo>
                  <a:lnTo>
                    <a:pt x="3894144" y="554288"/>
                  </a:lnTo>
                  <a:lnTo>
                    <a:pt x="3855308" y="529575"/>
                  </a:lnTo>
                  <a:lnTo>
                    <a:pt x="3791759" y="518983"/>
                  </a:lnTo>
                  <a:lnTo>
                    <a:pt x="3142147" y="508392"/>
                  </a:lnTo>
                  <a:lnTo>
                    <a:pt x="2944439" y="480148"/>
                  </a:lnTo>
                  <a:lnTo>
                    <a:pt x="2065344" y="48367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7B1FC8F3-0E4C-48A1-A602-AD1114AE360C}"/>
                </a:ext>
              </a:extLst>
            </p:cNvPr>
            <p:cNvSpPr/>
            <p:nvPr/>
          </p:nvSpPr>
          <p:spPr>
            <a:xfrm rot="16200000">
              <a:off x="2335213" y="3522662"/>
              <a:ext cx="2025650" cy="1254125"/>
            </a:xfrm>
            <a:custGeom>
              <a:avLst/>
              <a:gdLst>
                <a:gd name="connsiteX0" fmla="*/ 1128712 w 2026443"/>
                <a:gd name="connsiteY0" fmla="*/ 978694 h 1254919"/>
                <a:gd name="connsiteX1" fmla="*/ 902493 w 2026443"/>
                <a:gd name="connsiteY1" fmla="*/ 828675 h 1254919"/>
                <a:gd name="connsiteX2" fmla="*/ 738187 w 2026443"/>
                <a:gd name="connsiteY2" fmla="*/ 714375 h 1254919"/>
                <a:gd name="connsiteX3" fmla="*/ 550068 w 2026443"/>
                <a:gd name="connsiteY3" fmla="*/ 571500 h 1254919"/>
                <a:gd name="connsiteX4" fmla="*/ 402431 w 2026443"/>
                <a:gd name="connsiteY4" fmla="*/ 447675 h 1254919"/>
                <a:gd name="connsiteX5" fmla="*/ 266700 w 2026443"/>
                <a:gd name="connsiteY5" fmla="*/ 326231 h 1254919"/>
                <a:gd name="connsiteX6" fmla="*/ 119062 w 2026443"/>
                <a:gd name="connsiteY6" fmla="*/ 183356 h 1254919"/>
                <a:gd name="connsiteX7" fmla="*/ 21431 w 2026443"/>
                <a:gd name="connsiteY7" fmla="*/ 88106 h 1254919"/>
                <a:gd name="connsiteX8" fmla="*/ 9525 w 2026443"/>
                <a:gd name="connsiteY8" fmla="*/ 71437 h 1254919"/>
                <a:gd name="connsiteX9" fmla="*/ 0 w 2026443"/>
                <a:gd name="connsiteY9" fmla="*/ 35719 h 1254919"/>
                <a:gd name="connsiteX10" fmla="*/ 0 w 2026443"/>
                <a:gd name="connsiteY10" fmla="*/ 21431 h 1254919"/>
                <a:gd name="connsiteX11" fmla="*/ 2381 w 2026443"/>
                <a:gd name="connsiteY11" fmla="*/ 4762 h 1254919"/>
                <a:gd name="connsiteX12" fmla="*/ 16668 w 2026443"/>
                <a:gd name="connsiteY12" fmla="*/ 0 h 1254919"/>
                <a:gd name="connsiteX13" fmla="*/ 30956 w 2026443"/>
                <a:gd name="connsiteY13" fmla="*/ 0 h 1254919"/>
                <a:gd name="connsiteX14" fmla="*/ 61912 w 2026443"/>
                <a:gd name="connsiteY14" fmla="*/ 7144 h 1254919"/>
                <a:gd name="connsiteX15" fmla="*/ 157162 w 2026443"/>
                <a:gd name="connsiteY15" fmla="*/ 78581 h 1254919"/>
                <a:gd name="connsiteX16" fmla="*/ 269081 w 2026443"/>
                <a:gd name="connsiteY16" fmla="*/ 161925 h 1254919"/>
                <a:gd name="connsiteX17" fmla="*/ 438150 w 2026443"/>
                <a:gd name="connsiteY17" fmla="*/ 283369 h 1254919"/>
                <a:gd name="connsiteX18" fmla="*/ 588168 w 2026443"/>
                <a:gd name="connsiteY18" fmla="*/ 388144 h 1254919"/>
                <a:gd name="connsiteX19" fmla="*/ 835818 w 2026443"/>
                <a:gd name="connsiteY19" fmla="*/ 550069 h 1254919"/>
                <a:gd name="connsiteX20" fmla="*/ 1016793 w 2026443"/>
                <a:gd name="connsiteY20" fmla="*/ 671512 h 1254919"/>
                <a:gd name="connsiteX21" fmla="*/ 1188243 w 2026443"/>
                <a:gd name="connsiteY21" fmla="*/ 773906 h 1254919"/>
                <a:gd name="connsiteX22" fmla="*/ 1281112 w 2026443"/>
                <a:gd name="connsiteY22" fmla="*/ 828675 h 1254919"/>
                <a:gd name="connsiteX23" fmla="*/ 1459706 w 2026443"/>
                <a:gd name="connsiteY23" fmla="*/ 921544 h 1254919"/>
                <a:gd name="connsiteX24" fmla="*/ 1631156 w 2026443"/>
                <a:gd name="connsiteY24" fmla="*/ 1002506 h 1254919"/>
                <a:gd name="connsiteX25" fmla="*/ 1709737 w 2026443"/>
                <a:gd name="connsiteY25" fmla="*/ 1038225 h 1254919"/>
                <a:gd name="connsiteX26" fmla="*/ 1809750 w 2026443"/>
                <a:gd name="connsiteY26" fmla="*/ 1076325 h 1254919"/>
                <a:gd name="connsiteX27" fmla="*/ 1881187 w 2026443"/>
                <a:gd name="connsiteY27" fmla="*/ 1095375 h 1254919"/>
                <a:gd name="connsiteX28" fmla="*/ 1935956 w 2026443"/>
                <a:gd name="connsiteY28" fmla="*/ 1102519 h 1254919"/>
                <a:gd name="connsiteX29" fmla="*/ 2014537 w 2026443"/>
                <a:gd name="connsiteY29" fmla="*/ 1107281 h 1254919"/>
                <a:gd name="connsiteX30" fmla="*/ 2026443 w 2026443"/>
                <a:gd name="connsiteY30" fmla="*/ 1252537 h 1254919"/>
                <a:gd name="connsiteX31" fmla="*/ 1540668 w 2026443"/>
                <a:gd name="connsiteY31" fmla="*/ 1254919 h 1254919"/>
                <a:gd name="connsiteX32" fmla="*/ 1364456 w 2026443"/>
                <a:gd name="connsiteY32" fmla="*/ 1128712 h 1254919"/>
                <a:gd name="connsiteX33" fmla="*/ 1128712 w 2026443"/>
                <a:gd name="connsiteY33" fmla="*/ 9786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6443" h="1254919">
                  <a:moveTo>
                    <a:pt x="1128712" y="978694"/>
                  </a:moveTo>
                  <a:lnTo>
                    <a:pt x="902493" y="828675"/>
                  </a:lnTo>
                  <a:lnTo>
                    <a:pt x="738187" y="714375"/>
                  </a:lnTo>
                  <a:lnTo>
                    <a:pt x="550068" y="571500"/>
                  </a:lnTo>
                  <a:lnTo>
                    <a:pt x="402431" y="447675"/>
                  </a:lnTo>
                  <a:lnTo>
                    <a:pt x="266700" y="326231"/>
                  </a:lnTo>
                  <a:lnTo>
                    <a:pt x="119062" y="183356"/>
                  </a:lnTo>
                  <a:lnTo>
                    <a:pt x="21431" y="88106"/>
                  </a:lnTo>
                  <a:lnTo>
                    <a:pt x="9525" y="7143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157162" y="78581"/>
                  </a:lnTo>
                  <a:lnTo>
                    <a:pt x="269081" y="161925"/>
                  </a:lnTo>
                  <a:lnTo>
                    <a:pt x="438150" y="283369"/>
                  </a:lnTo>
                  <a:lnTo>
                    <a:pt x="588168" y="388144"/>
                  </a:lnTo>
                  <a:lnTo>
                    <a:pt x="835818" y="550069"/>
                  </a:lnTo>
                  <a:lnTo>
                    <a:pt x="1016793" y="671512"/>
                  </a:lnTo>
                  <a:lnTo>
                    <a:pt x="1188243" y="773906"/>
                  </a:lnTo>
                  <a:lnTo>
                    <a:pt x="1281112" y="828675"/>
                  </a:lnTo>
                  <a:lnTo>
                    <a:pt x="1459706" y="921544"/>
                  </a:lnTo>
                  <a:lnTo>
                    <a:pt x="1631156" y="1002506"/>
                  </a:lnTo>
                  <a:lnTo>
                    <a:pt x="1709737" y="1038225"/>
                  </a:lnTo>
                  <a:lnTo>
                    <a:pt x="1809750" y="1076325"/>
                  </a:lnTo>
                  <a:lnTo>
                    <a:pt x="1881187" y="1095375"/>
                  </a:lnTo>
                  <a:lnTo>
                    <a:pt x="1935956" y="1102519"/>
                  </a:lnTo>
                  <a:lnTo>
                    <a:pt x="2014537" y="1107281"/>
                  </a:lnTo>
                  <a:lnTo>
                    <a:pt x="2026443" y="1252537"/>
                  </a:lnTo>
                  <a:lnTo>
                    <a:pt x="1540668" y="1254919"/>
                  </a:lnTo>
                  <a:lnTo>
                    <a:pt x="1364456" y="1128712"/>
                  </a:lnTo>
                  <a:lnTo>
                    <a:pt x="1128712" y="978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88F4FA4F-26AC-45EC-9DCB-EB296BB494C7}"/>
                </a:ext>
              </a:extLst>
            </p:cNvPr>
            <p:cNvSpPr/>
            <p:nvPr/>
          </p:nvSpPr>
          <p:spPr>
            <a:xfrm>
              <a:off x="4048125" y="3494088"/>
              <a:ext cx="823913" cy="803275"/>
            </a:xfrm>
            <a:custGeom>
              <a:avLst/>
              <a:gdLst>
                <a:gd name="connsiteX0" fmla="*/ 452438 w 823913"/>
                <a:gd name="connsiteY0" fmla="*/ 495300 h 804862"/>
                <a:gd name="connsiteX1" fmla="*/ 390525 w 823913"/>
                <a:gd name="connsiteY1" fmla="*/ 409575 h 804862"/>
                <a:gd name="connsiteX2" fmla="*/ 333375 w 823913"/>
                <a:gd name="connsiteY2" fmla="*/ 340519 h 804862"/>
                <a:gd name="connsiteX3" fmla="*/ 266700 w 823913"/>
                <a:gd name="connsiteY3" fmla="*/ 269081 h 804862"/>
                <a:gd name="connsiteX4" fmla="*/ 202406 w 823913"/>
                <a:gd name="connsiteY4" fmla="*/ 216694 h 804862"/>
                <a:gd name="connsiteX5" fmla="*/ 140494 w 823913"/>
                <a:gd name="connsiteY5" fmla="*/ 169069 h 804862"/>
                <a:gd name="connsiteX6" fmla="*/ 23813 w 823913"/>
                <a:gd name="connsiteY6" fmla="*/ 92869 h 804862"/>
                <a:gd name="connsiteX7" fmla="*/ 0 w 823913"/>
                <a:gd name="connsiteY7" fmla="*/ 0 h 804862"/>
                <a:gd name="connsiteX8" fmla="*/ 111919 w 823913"/>
                <a:gd name="connsiteY8" fmla="*/ 28575 h 804862"/>
                <a:gd name="connsiteX9" fmla="*/ 214313 w 823913"/>
                <a:gd name="connsiteY9" fmla="*/ 64294 h 804862"/>
                <a:gd name="connsiteX10" fmla="*/ 326231 w 823913"/>
                <a:gd name="connsiteY10" fmla="*/ 107156 h 804862"/>
                <a:gd name="connsiteX11" fmla="*/ 452438 w 823913"/>
                <a:gd name="connsiteY11" fmla="*/ 157162 h 804862"/>
                <a:gd name="connsiteX12" fmla="*/ 573881 w 823913"/>
                <a:gd name="connsiteY12" fmla="*/ 211931 h 804862"/>
                <a:gd name="connsiteX13" fmla="*/ 676275 w 823913"/>
                <a:gd name="connsiteY13" fmla="*/ 269081 h 804862"/>
                <a:gd name="connsiteX14" fmla="*/ 738188 w 823913"/>
                <a:gd name="connsiteY14" fmla="*/ 361950 h 804862"/>
                <a:gd name="connsiteX15" fmla="*/ 778669 w 823913"/>
                <a:gd name="connsiteY15" fmla="*/ 442912 h 804862"/>
                <a:gd name="connsiteX16" fmla="*/ 802481 w 823913"/>
                <a:gd name="connsiteY16" fmla="*/ 519112 h 804862"/>
                <a:gd name="connsiteX17" fmla="*/ 819150 w 823913"/>
                <a:gd name="connsiteY17" fmla="*/ 581025 h 804862"/>
                <a:gd name="connsiteX18" fmla="*/ 823913 w 823913"/>
                <a:gd name="connsiteY18" fmla="*/ 626269 h 804862"/>
                <a:gd name="connsiteX19" fmla="*/ 821531 w 823913"/>
                <a:gd name="connsiteY19" fmla="*/ 669131 h 804862"/>
                <a:gd name="connsiteX20" fmla="*/ 804863 w 823913"/>
                <a:gd name="connsiteY20" fmla="*/ 719137 h 804862"/>
                <a:gd name="connsiteX21" fmla="*/ 783431 w 823913"/>
                <a:gd name="connsiteY21" fmla="*/ 759619 h 804862"/>
                <a:gd name="connsiteX22" fmla="*/ 754856 w 823913"/>
                <a:gd name="connsiteY22" fmla="*/ 783431 h 804862"/>
                <a:gd name="connsiteX23" fmla="*/ 716756 w 823913"/>
                <a:gd name="connsiteY23" fmla="*/ 802481 h 804862"/>
                <a:gd name="connsiteX24" fmla="*/ 692944 w 823913"/>
                <a:gd name="connsiteY24" fmla="*/ 804862 h 804862"/>
                <a:gd name="connsiteX25" fmla="*/ 666750 w 823913"/>
                <a:gd name="connsiteY25" fmla="*/ 802481 h 804862"/>
                <a:gd name="connsiteX26" fmla="*/ 638175 w 823913"/>
                <a:gd name="connsiteY26" fmla="*/ 790575 h 804862"/>
                <a:gd name="connsiteX27" fmla="*/ 609600 w 823913"/>
                <a:gd name="connsiteY27" fmla="*/ 757237 h 804862"/>
                <a:gd name="connsiteX28" fmla="*/ 583406 w 823913"/>
                <a:gd name="connsiteY28" fmla="*/ 714375 h 804862"/>
                <a:gd name="connsiteX29" fmla="*/ 540544 w 823913"/>
                <a:gd name="connsiteY29" fmla="*/ 635794 h 804862"/>
                <a:gd name="connsiteX30" fmla="*/ 452438 w 823913"/>
                <a:gd name="connsiteY30" fmla="*/ 495300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3913" h="804862">
                  <a:moveTo>
                    <a:pt x="452438" y="495300"/>
                  </a:moveTo>
                  <a:lnTo>
                    <a:pt x="390525" y="409575"/>
                  </a:lnTo>
                  <a:lnTo>
                    <a:pt x="333375" y="340519"/>
                  </a:lnTo>
                  <a:lnTo>
                    <a:pt x="266700" y="269081"/>
                  </a:lnTo>
                  <a:lnTo>
                    <a:pt x="202406" y="216694"/>
                  </a:lnTo>
                  <a:lnTo>
                    <a:pt x="140494" y="169069"/>
                  </a:lnTo>
                  <a:lnTo>
                    <a:pt x="23813" y="92869"/>
                  </a:lnTo>
                  <a:lnTo>
                    <a:pt x="0" y="0"/>
                  </a:lnTo>
                  <a:lnTo>
                    <a:pt x="111919" y="28575"/>
                  </a:lnTo>
                  <a:lnTo>
                    <a:pt x="214313" y="64294"/>
                  </a:lnTo>
                  <a:lnTo>
                    <a:pt x="326231" y="107156"/>
                  </a:lnTo>
                  <a:lnTo>
                    <a:pt x="452438" y="157162"/>
                  </a:lnTo>
                  <a:lnTo>
                    <a:pt x="573881" y="211931"/>
                  </a:lnTo>
                  <a:lnTo>
                    <a:pt x="676275" y="269081"/>
                  </a:lnTo>
                  <a:lnTo>
                    <a:pt x="738188" y="361950"/>
                  </a:lnTo>
                  <a:lnTo>
                    <a:pt x="778669" y="442912"/>
                  </a:lnTo>
                  <a:lnTo>
                    <a:pt x="802481" y="519112"/>
                  </a:lnTo>
                  <a:lnTo>
                    <a:pt x="819150" y="581025"/>
                  </a:lnTo>
                  <a:lnTo>
                    <a:pt x="823913" y="626269"/>
                  </a:lnTo>
                  <a:lnTo>
                    <a:pt x="821531" y="669131"/>
                  </a:lnTo>
                  <a:lnTo>
                    <a:pt x="804863" y="719137"/>
                  </a:lnTo>
                  <a:lnTo>
                    <a:pt x="783431" y="759619"/>
                  </a:lnTo>
                  <a:lnTo>
                    <a:pt x="754856" y="783431"/>
                  </a:lnTo>
                  <a:lnTo>
                    <a:pt x="716756" y="802481"/>
                  </a:lnTo>
                  <a:lnTo>
                    <a:pt x="692944" y="804862"/>
                  </a:lnTo>
                  <a:lnTo>
                    <a:pt x="666750" y="802481"/>
                  </a:lnTo>
                  <a:lnTo>
                    <a:pt x="638175" y="790575"/>
                  </a:lnTo>
                  <a:lnTo>
                    <a:pt x="609600" y="757237"/>
                  </a:lnTo>
                  <a:lnTo>
                    <a:pt x="583406" y="714375"/>
                  </a:lnTo>
                  <a:lnTo>
                    <a:pt x="540544" y="635794"/>
                  </a:lnTo>
                  <a:lnTo>
                    <a:pt x="452438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2EEBCC41-C1F4-4118-92EA-4CDBB966BC47}"/>
                </a:ext>
              </a:extLst>
            </p:cNvPr>
            <p:cNvSpPr/>
            <p:nvPr/>
          </p:nvSpPr>
          <p:spPr>
            <a:xfrm>
              <a:off x="6954838" y="4627563"/>
              <a:ext cx="407987" cy="925512"/>
            </a:xfrm>
            <a:custGeom>
              <a:avLst/>
              <a:gdLst>
                <a:gd name="connsiteX0" fmla="*/ 340519 w 407194"/>
                <a:gd name="connsiteY0" fmla="*/ 397669 h 926306"/>
                <a:gd name="connsiteX1" fmla="*/ 350044 w 407194"/>
                <a:gd name="connsiteY1" fmla="*/ 592931 h 926306"/>
                <a:gd name="connsiteX2" fmla="*/ 352425 w 407194"/>
                <a:gd name="connsiteY2" fmla="*/ 723900 h 926306"/>
                <a:gd name="connsiteX3" fmla="*/ 357188 w 407194"/>
                <a:gd name="connsiteY3" fmla="*/ 778669 h 926306"/>
                <a:gd name="connsiteX4" fmla="*/ 366713 w 407194"/>
                <a:gd name="connsiteY4" fmla="*/ 809625 h 926306"/>
                <a:gd name="connsiteX5" fmla="*/ 407194 w 407194"/>
                <a:gd name="connsiteY5" fmla="*/ 919162 h 926306"/>
                <a:gd name="connsiteX6" fmla="*/ 0 w 407194"/>
                <a:gd name="connsiteY6" fmla="*/ 926306 h 926306"/>
                <a:gd name="connsiteX7" fmla="*/ 38100 w 407194"/>
                <a:gd name="connsiteY7" fmla="*/ 900112 h 926306"/>
                <a:gd name="connsiteX8" fmla="*/ 104775 w 407194"/>
                <a:gd name="connsiteY8" fmla="*/ 854869 h 926306"/>
                <a:gd name="connsiteX9" fmla="*/ 126207 w 407194"/>
                <a:gd name="connsiteY9" fmla="*/ 826294 h 926306"/>
                <a:gd name="connsiteX10" fmla="*/ 154782 w 407194"/>
                <a:gd name="connsiteY10" fmla="*/ 719137 h 926306"/>
                <a:gd name="connsiteX11" fmla="*/ 185738 w 407194"/>
                <a:gd name="connsiteY11" fmla="*/ 583406 h 926306"/>
                <a:gd name="connsiteX12" fmla="*/ 207169 w 407194"/>
                <a:gd name="connsiteY12" fmla="*/ 433387 h 926306"/>
                <a:gd name="connsiteX13" fmla="*/ 228600 w 407194"/>
                <a:gd name="connsiteY13" fmla="*/ 209550 h 926306"/>
                <a:gd name="connsiteX14" fmla="*/ 240507 w 407194"/>
                <a:gd name="connsiteY14" fmla="*/ 90487 h 926306"/>
                <a:gd name="connsiteX15" fmla="*/ 245269 w 407194"/>
                <a:gd name="connsiteY15" fmla="*/ 59531 h 926306"/>
                <a:gd name="connsiteX16" fmla="*/ 254794 w 407194"/>
                <a:gd name="connsiteY16" fmla="*/ 33337 h 926306"/>
                <a:gd name="connsiteX17" fmla="*/ 261938 w 407194"/>
                <a:gd name="connsiteY17" fmla="*/ 14287 h 926306"/>
                <a:gd name="connsiteX18" fmla="*/ 271463 w 407194"/>
                <a:gd name="connsiteY18" fmla="*/ 2381 h 926306"/>
                <a:gd name="connsiteX19" fmla="*/ 285750 w 407194"/>
                <a:gd name="connsiteY19" fmla="*/ 0 h 926306"/>
                <a:gd name="connsiteX20" fmla="*/ 302419 w 407194"/>
                <a:gd name="connsiteY20" fmla="*/ 7144 h 926306"/>
                <a:gd name="connsiteX21" fmla="*/ 311944 w 407194"/>
                <a:gd name="connsiteY21" fmla="*/ 23812 h 926306"/>
                <a:gd name="connsiteX22" fmla="*/ 328613 w 407194"/>
                <a:gd name="connsiteY22" fmla="*/ 64294 h 926306"/>
                <a:gd name="connsiteX23" fmla="*/ 333375 w 407194"/>
                <a:gd name="connsiteY23" fmla="*/ 152400 h 926306"/>
                <a:gd name="connsiteX24" fmla="*/ 340519 w 407194"/>
                <a:gd name="connsiteY24" fmla="*/ 397669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7194" h="926306">
                  <a:moveTo>
                    <a:pt x="340519" y="397669"/>
                  </a:moveTo>
                  <a:lnTo>
                    <a:pt x="350044" y="592931"/>
                  </a:lnTo>
                  <a:cubicBezTo>
                    <a:pt x="350838" y="636587"/>
                    <a:pt x="351631" y="680244"/>
                    <a:pt x="352425" y="723900"/>
                  </a:cubicBezTo>
                  <a:lnTo>
                    <a:pt x="357188" y="778669"/>
                  </a:lnTo>
                  <a:lnTo>
                    <a:pt x="366713" y="809625"/>
                  </a:lnTo>
                  <a:lnTo>
                    <a:pt x="407194" y="919162"/>
                  </a:lnTo>
                  <a:lnTo>
                    <a:pt x="0" y="926306"/>
                  </a:lnTo>
                  <a:lnTo>
                    <a:pt x="38100" y="900112"/>
                  </a:lnTo>
                  <a:lnTo>
                    <a:pt x="104775" y="854869"/>
                  </a:lnTo>
                  <a:lnTo>
                    <a:pt x="126207" y="826294"/>
                  </a:lnTo>
                  <a:lnTo>
                    <a:pt x="154782" y="719137"/>
                  </a:lnTo>
                  <a:lnTo>
                    <a:pt x="185738" y="583406"/>
                  </a:lnTo>
                  <a:lnTo>
                    <a:pt x="207169" y="433387"/>
                  </a:lnTo>
                  <a:lnTo>
                    <a:pt x="228600" y="209550"/>
                  </a:lnTo>
                  <a:lnTo>
                    <a:pt x="240507" y="90487"/>
                  </a:lnTo>
                  <a:lnTo>
                    <a:pt x="245269" y="59531"/>
                  </a:lnTo>
                  <a:lnTo>
                    <a:pt x="254794" y="33337"/>
                  </a:lnTo>
                  <a:lnTo>
                    <a:pt x="261938" y="14287"/>
                  </a:lnTo>
                  <a:lnTo>
                    <a:pt x="271463" y="2381"/>
                  </a:lnTo>
                  <a:lnTo>
                    <a:pt x="285750" y="0"/>
                  </a:lnTo>
                  <a:lnTo>
                    <a:pt x="302419" y="7144"/>
                  </a:lnTo>
                  <a:lnTo>
                    <a:pt x="311944" y="23812"/>
                  </a:lnTo>
                  <a:lnTo>
                    <a:pt x="328613" y="64294"/>
                  </a:lnTo>
                  <a:lnTo>
                    <a:pt x="333375" y="152400"/>
                  </a:lnTo>
                  <a:lnTo>
                    <a:pt x="340519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8891CD32-62F5-46A9-BE8A-659211D715E7}"/>
              </a:ext>
            </a:extLst>
          </p:cNvPr>
          <p:cNvGrpSpPr/>
          <p:nvPr/>
        </p:nvGrpSpPr>
        <p:grpSpPr>
          <a:xfrm>
            <a:off x="2568575" y="1654175"/>
            <a:ext cx="4767263" cy="4275138"/>
            <a:chOff x="2568575" y="1654175"/>
            <a:chExt cx="4767263" cy="4275138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AC01B3DC-2927-49BD-9343-C66D43DEF5B2}"/>
                </a:ext>
              </a:extLst>
            </p:cNvPr>
            <p:cNvSpPr/>
            <p:nvPr/>
          </p:nvSpPr>
          <p:spPr>
            <a:xfrm>
              <a:off x="2622550" y="2601913"/>
              <a:ext cx="2159000" cy="581025"/>
            </a:xfrm>
            <a:custGeom>
              <a:avLst/>
              <a:gdLst>
                <a:gd name="connsiteX0" fmla="*/ 876300 w 2159794"/>
                <a:gd name="connsiteY0" fmla="*/ 481013 h 581025"/>
                <a:gd name="connsiteX1" fmla="*/ 681038 w 2159794"/>
                <a:gd name="connsiteY1" fmla="*/ 533400 h 581025"/>
                <a:gd name="connsiteX2" fmla="*/ 607219 w 2159794"/>
                <a:gd name="connsiteY2" fmla="*/ 557213 h 581025"/>
                <a:gd name="connsiteX3" fmla="*/ 550069 w 2159794"/>
                <a:gd name="connsiteY3" fmla="*/ 571500 h 581025"/>
                <a:gd name="connsiteX4" fmla="*/ 509588 w 2159794"/>
                <a:gd name="connsiteY4" fmla="*/ 578644 h 581025"/>
                <a:gd name="connsiteX5" fmla="*/ 447675 w 2159794"/>
                <a:gd name="connsiteY5" fmla="*/ 581025 h 581025"/>
                <a:gd name="connsiteX6" fmla="*/ 402432 w 2159794"/>
                <a:gd name="connsiteY6" fmla="*/ 569119 h 581025"/>
                <a:gd name="connsiteX7" fmla="*/ 304800 w 2159794"/>
                <a:gd name="connsiteY7" fmla="*/ 528638 h 581025"/>
                <a:gd name="connsiteX8" fmla="*/ 233363 w 2159794"/>
                <a:gd name="connsiteY8" fmla="*/ 492919 h 581025"/>
                <a:gd name="connsiteX9" fmla="*/ 140494 w 2159794"/>
                <a:gd name="connsiteY9" fmla="*/ 433388 h 581025"/>
                <a:gd name="connsiteX10" fmla="*/ 71438 w 2159794"/>
                <a:gd name="connsiteY10" fmla="*/ 383382 h 581025"/>
                <a:gd name="connsiteX11" fmla="*/ 28575 w 2159794"/>
                <a:gd name="connsiteY11" fmla="*/ 345282 h 581025"/>
                <a:gd name="connsiteX12" fmla="*/ 14288 w 2159794"/>
                <a:gd name="connsiteY12" fmla="*/ 321469 h 581025"/>
                <a:gd name="connsiteX13" fmla="*/ 2382 w 2159794"/>
                <a:gd name="connsiteY13" fmla="*/ 288132 h 581025"/>
                <a:gd name="connsiteX14" fmla="*/ 0 w 2159794"/>
                <a:gd name="connsiteY14" fmla="*/ 259557 h 581025"/>
                <a:gd name="connsiteX15" fmla="*/ 2382 w 2159794"/>
                <a:gd name="connsiteY15" fmla="*/ 240507 h 581025"/>
                <a:gd name="connsiteX16" fmla="*/ 9525 w 2159794"/>
                <a:gd name="connsiteY16" fmla="*/ 228600 h 581025"/>
                <a:gd name="connsiteX17" fmla="*/ 23813 w 2159794"/>
                <a:gd name="connsiteY17" fmla="*/ 226219 h 581025"/>
                <a:gd name="connsiteX18" fmla="*/ 47625 w 2159794"/>
                <a:gd name="connsiteY18" fmla="*/ 230982 h 581025"/>
                <a:gd name="connsiteX19" fmla="*/ 90488 w 2159794"/>
                <a:gd name="connsiteY19" fmla="*/ 261938 h 581025"/>
                <a:gd name="connsiteX20" fmla="*/ 133350 w 2159794"/>
                <a:gd name="connsiteY20" fmla="*/ 285750 h 581025"/>
                <a:gd name="connsiteX21" fmla="*/ 161925 w 2159794"/>
                <a:gd name="connsiteY21" fmla="*/ 300038 h 581025"/>
                <a:gd name="connsiteX22" fmla="*/ 209550 w 2159794"/>
                <a:gd name="connsiteY22" fmla="*/ 314325 h 581025"/>
                <a:gd name="connsiteX23" fmla="*/ 273844 w 2159794"/>
                <a:gd name="connsiteY23" fmla="*/ 326232 h 581025"/>
                <a:gd name="connsiteX24" fmla="*/ 333375 w 2159794"/>
                <a:gd name="connsiteY24" fmla="*/ 333375 h 581025"/>
                <a:gd name="connsiteX25" fmla="*/ 397669 w 2159794"/>
                <a:gd name="connsiteY25" fmla="*/ 335757 h 581025"/>
                <a:gd name="connsiteX26" fmla="*/ 514350 w 2159794"/>
                <a:gd name="connsiteY26" fmla="*/ 323850 h 581025"/>
                <a:gd name="connsiteX27" fmla="*/ 804863 w 2159794"/>
                <a:gd name="connsiteY27" fmla="*/ 290513 h 581025"/>
                <a:gd name="connsiteX28" fmla="*/ 1145382 w 2159794"/>
                <a:gd name="connsiteY28" fmla="*/ 226219 h 581025"/>
                <a:gd name="connsiteX29" fmla="*/ 1404938 w 2159794"/>
                <a:gd name="connsiteY29" fmla="*/ 157163 h 581025"/>
                <a:gd name="connsiteX30" fmla="*/ 1500188 w 2159794"/>
                <a:gd name="connsiteY30" fmla="*/ 123825 h 581025"/>
                <a:gd name="connsiteX31" fmla="*/ 1585913 w 2159794"/>
                <a:gd name="connsiteY31" fmla="*/ 88107 h 581025"/>
                <a:gd name="connsiteX32" fmla="*/ 1662113 w 2159794"/>
                <a:gd name="connsiteY32" fmla="*/ 52388 h 581025"/>
                <a:gd name="connsiteX33" fmla="*/ 1728788 w 2159794"/>
                <a:gd name="connsiteY33" fmla="*/ 0 h 581025"/>
                <a:gd name="connsiteX34" fmla="*/ 1802607 w 2159794"/>
                <a:gd name="connsiteY34" fmla="*/ 2382 h 581025"/>
                <a:gd name="connsiteX35" fmla="*/ 1902619 w 2159794"/>
                <a:gd name="connsiteY35" fmla="*/ 11907 h 581025"/>
                <a:gd name="connsiteX36" fmla="*/ 1962150 w 2159794"/>
                <a:gd name="connsiteY36" fmla="*/ 21432 h 581025"/>
                <a:gd name="connsiteX37" fmla="*/ 2009775 w 2159794"/>
                <a:gd name="connsiteY37" fmla="*/ 33338 h 581025"/>
                <a:gd name="connsiteX38" fmla="*/ 2057400 w 2159794"/>
                <a:gd name="connsiteY38" fmla="*/ 57150 h 581025"/>
                <a:gd name="connsiteX39" fmla="*/ 2102644 w 2159794"/>
                <a:gd name="connsiteY39" fmla="*/ 90488 h 581025"/>
                <a:gd name="connsiteX40" fmla="*/ 2135982 w 2159794"/>
                <a:gd name="connsiteY40" fmla="*/ 123825 h 581025"/>
                <a:gd name="connsiteX41" fmla="*/ 2150269 w 2159794"/>
                <a:gd name="connsiteY41" fmla="*/ 152400 h 581025"/>
                <a:gd name="connsiteX42" fmla="*/ 2159794 w 2159794"/>
                <a:gd name="connsiteY42" fmla="*/ 178594 h 581025"/>
                <a:gd name="connsiteX43" fmla="*/ 2155032 w 2159794"/>
                <a:gd name="connsiteY43" fmla="*/ 204788 h 581025"/>
                <a:gd name="connsiteX44" fmla="*/ 2135982 w 2159794"/>
                <a:gd name="connsiteY44" fmla="*/ 228600 h 581025"/>
                <a:gd name="connsiteX45" fmla="*/ 2090738 w 2159794"/>
                <a:gd name="connsiteY45" fmla="*/ 259557 h 581025"/>
                <a:gd name="connsiteX46" fmla="*/ 2045494 w 2159794"/>
                <a:gd name="connsiteY46" fmla="*/ 271463 h 581025"/>
                <a:gd name="connsiteX47" fmla="*/ 1812132 w 2159794"/>
                <a:gd name="connsiteY47" fmla="*/ 311944 h 581025"/>
                <a:gd name="connsiteX48" fmla="*/ 1362075 w 2159794"/>
                <a:gd name="connsiteY48" fmla="*/ 383382 h 581025"/>
                <a:gd name="connsiteX49" fmla="*/ 876300 w 2159794"/>
                <a:gd name="connsiteY49" fmla="*/ 4810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59794" h="581025">
                  <a:moveTo>
                    <a:pt x="876300" y="481013"/>
                  </a:moveTo>
                  <a:lnTo>
                    <a:pt x="681038" y="533400"/>
                  </a:lnTo>
                  <a:lnTo>
                    <a:pt x="607219" y="557213"/>
                  </a:lnTo>
                  <a:lnTo>
                    <a:pt x="550069" y="571500"/>
                  </a:lnTo>
                  <a:lnTo>
                    <a:pt x="509588" y="578644"/>
                  </a:lnTo>
                  <a:lnTo>
                    <a:pt x="447675" y="581025"/>
                  </a:lnTo>
                  <a:lnTo>
                    <a:pt x="402432" y="569119"/>
                  </a:lnTo>
                  <a:lnTo>
                    <a:pt x="304800" y="528638"/>
                  </a:lnTo>
                  <a:lnTo>
                    <a:pt x="233363" y="492919"/>
                  </a:lnTo>
                  <a:lnTo>
                    <a:pt x="140494" y="433388"/>
                  </a:lnTo>
                  <a:lnTo>
                    <a:pt x="71438" y="383382"/>
                  </a:lnTo>
                  <a:lnTo>
                    <a:pt x="28575" y="345282"/>
                  </a:lnTo>
                  <a:lnTo>
                    <a:pt x="14288" y="321469"/>
                  </a:lnTo>
                  <a:lnTo>
                    <a:pt x="2382" y="288132"/>
                  </a:lnTo>
                  <a:lnTo>
                    <a:pt x="0" y="259557"/>
                  </a:lnTo>
                  <a:lnTo>
                    <a:pt x="2382" y="240507"/>
                  </a:lnTo>
                  <a:lnTo>
                    <a:pt x="9525" y="228600"/>
                  </a:lnTo>
                  <a:lnTo>
                    <a:pt x="23813" y="226219"/>
                  </a:lnTo>
                  <a:lnTo>
                    <a:pt x="47625" y="230982"/>
                  </a:lnTo>
                  <a:lnTo>
                    <a:pt x="90488" y="261938"/>
                  </a:lnTo>
                  <a:lnTo>
                    <a:pt x="133350" y="285750"/>
                  </a:lnTo>
                  <a:lnTo>
                    <a:pt x="161925" y="300038"/>
                  </a:lnTo>
                  <a:lnTo>
                    <a:pt x="209550" y="314325"/>
                  </a:lnTo>
                  <a:lnTo>
                    <a:pt x="273844" y="326232"/>
                  </a:lnTo>
                  <a:lnTo>
                    <a:pt x="333375" y="333375"/>
                  </a:lnTo>
                  <a:lnTo>
                    <a:pt x="397669" y="335757"/>
                  </a:lnTo>
                  <a:lnTo>
                    <a:pt x="514350" y="323850"/>
                  </a:lnTo>
                  <a:lnTo>
                    <a:pt x="804863" y="290513"/>
                  </a:lnTo>
                  <a:lnTo>
                    <a:pt x="1145382" y="226219"/>
                  </a:lnTo>
                  <a:lnTo>
                    <a:pt x="1404938" y="157163"/>
                  </a:lnTo>
                  <a:lnTo>
                    <a:pt x="1500188" y="123825"/>
                  </a:lnTo>
                  <a:lnTo>
                    <a:pt x="1585913" y="88107"/>
                  </a:lnTo>
                  <a:lnTo>
                    <a:pt x="1662113" y="52388"/>
                  </a:lnTo>
                  <a:lnTo>
                    <a:pt x="1728788" y="0"/>
                  </a:lnTo>
                  <a:lnTo>
                    <a:pt x="1802607" y="2382"/>
                  </a:lnTo>
                  <a:lnTo>
                    <a:pt x="1902619" y="11907"/>
                  </a:lnTo>
                  <a:lnTo>
                    <a:pt x="1962150" y="21432"/>
                  </a:lnTo>
                  <a:lnTo>
                    <a:pt x="2009775" y="33338"/>
                  </a:lnTo>
                  <a:lnTo>
                    <a:pt x="2057400" y="57150"/>
                  </a:lnTo>
                  <a:lnTo>
                    <a:pt x="2102644" y="90488"/>
                  </a:lnTo>
                  <a:lnTo>
                    <a:pt x="2135982" y="123825"/>
                  </a:lnTo>
                  <a:lnTo>
                    <a:pt x="2150269" y="152400"/>
                  </a:lnTo>
                  <a:lnTo>
                    <a:pt x="2159794" y="178594"/>
                  </a:lnTo>
                  <a:lnTo>
                    <a:pt x="2155032" y="204788"/>
                  </a:lnTo>
                  <a:lnTo>
                    <a:pt x="2135982" y="228600"/>
                  </a:lnTo>
                  <a:lnTo>
                    <a:pt x="2090738" y="259557"/>
                  </a:lnTo>
                  <a:lnTo>
                    <a:pt x="2045494" y="271463"/>
                  </a:lnTo>
                  <a:lnTo>
                    <a:pt x="1812132" y="311944"/>
                  </a:lnTo>
                  <a:lnTo>
                    <a:pt x="1362075" y="383382"/>
                  </a:lnTo>
                  <a:lnTo>
                    <a:pt x="8763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CA48C16A-EE6E-4367-9145-B7DBA151E8CA}"/>
                </a:ext>
              </a:extLst>
            </p:cNvPr>
            <p:cNvSpPr/>
            <p:nvPr/>
          </p:nvSpPr>
          <p:spPr>
            <a:xfrm rot="16200000">
              <a:off x="4340226" y="2686050"/>
              <a:ext cx="3879850" cy="2111375"/>
            </a:xfrm>
            <a:custGeom>
              <a:avLst/>
              <a:gdLst>
                <a:gd name="connsiteX0" fmla="*/ 1460500 w 3879850"/>
                <a:gd name="connsiteY0" fmla="*/ 301625 h 2111375"/>
                <a:gd name="connsiteX1" fmla="*/ 1073150 w 3879850"/>
                <a:gd name="connsiteY1" fmla="*/ 298450 h 2111375"/>
                <a:gd name="connsiteX2" fmla="*/ 863600 w 3879850"/>
                <a:gd name="connsiteY2" fmla="*/ 301625 h 2111375"/>
                <a:gd name="connsiteX3" fmla="*/ 711200 w 3879850"/>
                <a:gd name="connsiteY3" fmla="*/ 304800 h 2111375"/>
                <a:gd name="connsiteX4" fmla="*/ 635000 w 3879850"/>
                <a:gd name="connsiteY4" fmla="*/ 311150 h 2111375"/>
                <a:gd name="connsiteX5" fmla="*/ 536575 w 3879850"/>
                <a:gd name="connsiteY5" fmla="*/ 330200 h 2111375"/>
                <a:gd name="connsiteX6" fmla="*/ 466725 w 3879850"/>
                <a:gd name="connsiteY6" fmla="*/ 349250 h 2111375"/>
                <a:gd name="connsiteX7" fmla="*/ 409575 w 3879850"/>
                <a:gd name="connsiteY7" fmla="*/ 374650 h 2111375"/>
                <a:gd name="connsiteX8" fmla="*/ 368300 w 3879850"/>
                <a:gd name="connsiteY8" fmla="*/ 419100 h 2111375"/>
                <a:gd name="connsiteX9" fmla="*/ 327025 w 3879850"/>
                <a:gd name="connsiteY9" fmla="*/ 485775 h 2111375"/>
                <a:gd name="connsiteX10" fmla="*/ 301625 w 3879850"/>
                <a:gd name="connsiteY10" fmla="*/ 555625 h 2111375"/>
                <a:gd name="connsiteX11" fmla="*/ 276225 w 3879850"/>
                <a:gd name="connsiteY11" fmla="*/ 669925 h 2111375"/>
                <a:gd name="connsiteX12" fmla="*/ 247650 w 3879850"/>
                <a:gd name="connsiteY12" fmla="*/ 847725 h 2111375"/>
                <a:gd name="connsiteX13" fmla="*/ 238125 w 3879850"/>
                <a:gd name="connsiteY13" fmla="*/ 1054100 h 2111375"/>
                <a:gd name="connsiteX14" fmla="*/ 238125 w 3879850"/>
                <a:gd name="connsiteY14" fmla="*/ 1187450 h 2111375"/>
                <a:gd name="connsiteX15" fmla="*/ 244475 w 3879850"/>
                <a:gd name="connsiteY15" fmla="*/ 1285875 h 2111375"/>
                <a:gd name="connsiteX16" fmla="*/ 260350 w 3879850"/>
                <a:gd name="connsiteY16" fmla="*/ 1435100 h 2111375"/>
                <a:gd name="connsiteX17" fmla="*/ 282575 w 3879850"/>
                <a:gd name="connsiteY17" fmla="*/ 1543050 h 2111375"/>
                <a:gd name="connsiteX18" fmla="*/ 307975 w 3879850"/>
                <a:gd name="connsiteY18" fmla="*/ 1616075 h 2111375"/>
                <a:gd name="connsiteX19" fmla="*/ 330200 w 3879850"/>
                <a:gd name="connsiteY19" fmla="*/ 1971675 h 2111375"/>
                <a:gd name="connsiteX20" fmla="*/ 273050 w 3879850"/>
                <a:gd name="connsiteY20" fmla="*/ 2009775 h 2111375"/>
                <a:gd name="connsiteX21" fmla="*/ 228600 w 3879850"/>
                <a:gd name="connsiteY21" fmla="*/ 2054225 h 2111375"/>
                <a:gd name="connsiteX22" fmla="*/ 187325 w 3879850"/>
                <a:gd name="connsiteY22" fmla="*/ 2085975 h 2111375"/>
                <a:gd name="connsiteX23" fmla="*/ 149225 w 3879850"/>
                <a:gd name="connsiteY23" fmla="*/ 2108200 h 2111375"/>
                <a:gd name="connsiteX24" fmla="*/ 130175 w 3879850"/>
                <a:gd name="connsiteY24" fmla="*/ 2111375 h 2111375"/>
                <a:gd name="connsiteX25" fmla="*/ 104775 w 3879850"/>
                <a:gd name="connsiteY25" fmla="*/ 2098675 h 2111375"/>
                <a:gd name="connsiteX26" fmla="*/ 69850 w 3879850"/>
                <a:gd name="connsiteY26" fmla="*/ 2054225 h 2111375"/>
                <a:gd name="connsiteX27" fmla="*/ 47625 w 3879850"/>
                <a:gd name="connsiteY27" fmla="*/ 1965325 h 2111375"/>
                <a:gd name="connsiteX28" fmla="*/ 25400 w 3879850"/>
                <a:gd name="connsiteY28" fmla="*/ 1819275 h 2111375"/>
                <a:gd name="connsiteX29" fmla="*/ 6350 w 3879850"/>
                <a:gd name="connsiteY29" fmla="*/ 1635125 h 2111375"/>
                <a:gd name="connsiteX30" fmla="*/ 0 w 3879850"/>
                <a:gd name="connsiteY30" fmla="*/ 1403350 h 2111375"/>
                <a:gd name="connsiteX31" fmla="*/ 0 w 3879850"/>
                <a:gd name="connsiteY31" fmla="*/ 1200150 h 2111375"/>
                <a:gd name="connsiteX32" fmla="*/ 15875 w 3879850"/>
                <a:gd name="connsiteY32" fmla="*/ 949325 h 2111375"/>
                <a:gd name="connsiteX33" fmla="*/ 47625 w 3879850"/>
                <a:gd name="connsiteY33" fmla="*/ 708025 h 2111375"/>
                <a:gd name="connsiteX34" fmla="*/ 82550 w 3879850"/>
                <a:gd name="connsiteY34" fmla="*/ 542925 h 2111375"/>
                <a:gd name="connsiteX35" fmla="*/ 120650 w 3879850"/>
                <a:gd name="connsiteY35" fmla="*/ 428625 h 2111375"/>
                <a:gd name="connsiteX36" fmla="*/ 155575 w 3879850"/>
                <a:gd name="connsiteY36" fmla="*/ 352425 h 2111375"/>
                <a:gd name="connsiteX37" fmla="*/ 200025 w 3879850"/>
                <a:gd name="connsiteY37" fmla="*/ 295275 h 2111375"/>
                <a:gd name="connsiteX38" fmla="*/ 254000 w 3879850"/>
                <a:gd name="connsiteY38" fmla="*/ 241300 h 2111375"/>
                <a:gd name="connsiteX39" fmla="*/ 320675 w 3879850"/>
                <a:gd name="connsiteY39" fmla="*/ 200025 h 2111375"/>
                <a:gd name="connsiteX40" fmla="*/ 434975 w 3879850"/>
                <a:gd name="connsiteY40" fmla="*/ 155575 h 2111375"/>
                <a:gd name="connsiteX41" fmla="*/ 558800 w 3879850"/>
                <a:gd name="connsiteY41" fmla="*/ 127000 h 2111375"/>
                <a:gd name="connsiteX42" fmla="*/ 742950 w 3879850"/>
                <a:gd name="connsiteY42" fmla="*/ 104775 h 2111375"/>
                <a:gd name="connsiteX43" fmla="*/ 962025 w 3879850"/>
                <a:gd name="connsiteY43" fmla="*/ 98425 h 2111375"/>
                <a:gd name="connsiteX44" fmla="*/ 1346200 w 3879850"/>
                <a:gd name="connsiteY44" fmla="*/ 101600 h 2111375"/>
                <a:gd name="connsiteX45" fmla="*/ 1695450 w 3879850"/>
                <a:gd name="connsiteY45" fmla="*/ 114300 h 2111375"/>
                <a:gd name="connsiteX46" fmla="*/ 2225675 w 3879850"/>
                <a:gd name="connsiteY46" fmla="*/ 136525 h 2111375"/>
                <a:gd name="connsiteX47" fmla="*/ 2822575 w 3879850"/>
                <a:gd name="connsiteY47" fmla="*/ 158750 h 2111375"/>
                <a:gd name="connsiteX48" fmla="*/ 3121025 w 3879850"/>
                <a:gd name="connsiteY48" fmla="*/ 174625 h 2111375"/>
                <a:gd name="connsiteX49" fmla="*/ 3327400 w 3879850"/>
                <a:gd name="connsiteY49" fmla="*/ 187325 h 2111375"/>
                <a:gd name="connsiteX50" fmla="*/ 3489325 w 3879850"/>
                <a:gd name="connsiteY50" fmla="*/ 187325 h 2111375"/>
                <a:gd name="connsiteX51" fmla="*/ 3581400 w 3879850"/>
                <a:gd name="connsiteY51" fmla="*/ 180975 h 2111375"/>
                <a:gd name="connsiteX52" fmla="*/ 3622675 w 3879850"/>
                <a:gd name="connsiteY52" fmla="*/ 174625 h 2111375"/>
                <a:gd name="connsiteX53" fmla="*/ 3667125 w 3879850"/>
                <a:gd name="connsiteY53" fmla="*/ 149225 h 2111375"/>
                <a:gd name="connsiteX54" fmla="*/ 3771900 w 3879850"/>
                <a:gd name="connsiteY54" fmla="*/ 66675 h 2111375"/>
                <a:gd name="connsiteX55" fmla="*/ 3829050 w 3879850"/>
                <a:gd name="connsiteY55" fmla="*/ 22225 h 2111375"/>
                <a:gd name="connsiteX56" fmla="*/ 3841750 w 3879850"/>
                <a:gd name="connsiteY56" fmla="*/ 3175 h 2111375"/>
                <a:gd name="connsiteX57" fmla="*/ 3857625 w 3879850"/>
                <a:gd name="connsiteY57" fmla="*/ 0 h 2111375"/>
                <a:gd name="connsiteX58" fmla="*/ 3870325 w 3879850"/>
                <a:gd name="connsiteY58" fmla="*/ 6350 h 2111375"/>
                <a:gd name="connsiteX59" fmla="*/ 3879850 w 3879850"/>
                <a:gd name="connsiteY59" fmla="*/ 25400 h 2111375"/>
                <a:gd name="connsiteX60" fmla="*/ 3879850 w 3879850"/>
                <a:gd name="connsiteY60" fmla="*/ 69850 h 2111375"/>
                <a:gd name="connsiteX61" fmla="*/ 3873500 w 3879850"/>
                <a:gd name="connsiteY61" fmla="*/ 120650 h 2111375"/>
                <a:gd name="connsiteX62" fmla="*/ 3857625 w 3879850"/>
                <a:gd name="connsiteY62" fmla="*/ 180975 h 2111375"/>
                <a:gd name="connsiteX63" fmla="*/ 3832225 w 3879850"/>
                <a:gd name="connsiteY63" fmla="*/ 231775 h 2111375"/>
                <a:gd name="connsiteX64" fmla="*/ 3778250 w 3879850"/>
                <a:gd name="connsiteY64" fmla="*/ 333375 h 2111375"/>
                <a:gd name="connsiteX65" fmla="*/ 3705225 w 3879850"/>
                <a:gd name="connsiteY65" fmla="*/ 431800 h 2111375"/>
                <a:gd name="connsiteX66" fmla="*/ 3641725 w 3879850"/>
                <a:gd name="connsiteY66" fmla="*/ 498475 h 2111375"/>
                <a:gd name="connsiteX67" fmla="*/ 3584575 w 3879850"/>
                <a:gd name="connsiteY67" fmla="*/ 523875 h 2111375"/>
                <a:gd name="connsiteX68" fmla="*/ 3540125 w 3879850"/>
                <a:gd name="connsiteY68" fmla="*/ 542925 h 2111375"/>
                <a:gd name="connsiteX69" fmla="*/ 3486150 w 3879850"/>
                <a:gd name="connsiteY69" fmla="*/ 549275 h 2111375"/>
                <a:gd name="connsiteX70" fmla="*/ 3451225 w 3879850"/>
                <a:gd name="connsiteY70" fmla="*/ 527050 h 2111375"/>
                <a:gd name="connsiteX71" fmla="*/ 3368675 w 3879850"/>
                <a:gd name="connsiteY71" fmla="*/ 482600 h 2111375"/>
                <a:gd name="connsiteX72" fmla="*/ 3273425 w 3879850"/>
                <a:gd name="connsiteY72" fmla="*/ 447675 h 2111375"/>
                <a:gd name="connsiteX73" fmla="*/ 3101975 w 3879850"/>
                <a:gd name="connsiteY73" fmla="*/ 409575 h 2111375"/>
                <a:gd name="connsiteX74" fmla="*/ 2940050 w 3879850"/>
                <a:gd name="connsiteY74" fmla="*/ 384175 h 2111375"/>
                <a:gd name="connsiteX75" fmla="*/ 2647950 w 3879850"/>
                <a:gd name="connsiteY75" fmla="*/ 352425 h 2111375"/>
                <a:gd name="connsiteX76" fmla="*/ 2330450 w 3879850"/>
                <a:gd name="connsiteY76" fmla="*/ 327025 h 2111375"/>
                <a:gd name="connsiteX77" fmla="*/ 1787525 w 3879850"/>
                <a:gd name="connsiteY77" fmla="*/ 311150 h 2111375"/>
                <a:gd name="connsiteX78" fmla="*/ 1460500 w 3879850"/>
                <a:gd name="connsiteY78" fmla="*/ 301625 h 211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879850" h="2111375">
                  <a:moveTo>
                    <a:pt x="1460500" y="301625"/>
                  </a:moveTo>
                  <a:lnTo>
                    <a:pt x="1073150" y="298450"/>
                  </a:lnTo>
                  <a:lnTo>
                    <a:pt x="863600" y="301625"/>
                  </a:lnTo>
                  <a:lnTo>
                    <a:pt x="711200" y="304800"/>
                  </a:lnTo>
                  <a:lnTo>
                    <a:pt x="635000" y="311150"/>
                  </a:lnTo>
                  <a:lnTo>
                    <a:pt x="536575" y="330200"/>
                  </a:lnTo>
                  <a:lnTo>
                    <a:pt x="466725" y="349250"/>
                  </a:lnTo>
                  <a:lnTo>
                    <a:pt x="409575" y="374650"/>
                  </a:lnTo>
                  <a:lnTo>
                    <a:pt x="368300" y="419100"/>
                  </a:lnTo>
                  <a:lnTo>
                    <a:pt x="327025" y="485775"/>
                  </a:lnTo>
                  <a:lnTo>
                    <a:pt x="301625" y="555625"/>
                  </a:lnTo>
                  <a:lnTo>
                    <a:pt x="276225" y="669925"/>
                  </a:lnTo>
                  <a:lnTo>
                    <a:pt x="247650" y="847725"/>
                  </a:lnTo>
                  <a:lnTo>
                    <a:pt x="238125" y="1054100"/>
                  </a:lnTo>
                  <a:lnTo>
                    <a:pt x="238125" y="1187450"/>
                  </a:lnTo>
                  <a:lnTo>
                    <a:pt x="244475" y="1285875"/>
                  </a:lnTo>
                  <a:lnTo>
                    <a:pt x="260350" y="1435100"/>
                  </a:lnTo>
                  <a:lnTo>
                    <a:pt x="282575" y="1543050"/>
                  </a:lnTo>
                  <a:lnTo>
                    <a:pt x="307975" y="1616075"/>
                  </a:lnTo>
                  <a:lnTo>
                    <a:pt x="330200" y="1971675"/>
                  </a:lnTo>
                  <a:lnTo>
                    <a:pt x="273050" y="2009775"/>
                  </a:lnTo>
                  <a:lnTo>
                    <a:pt x="228600" y="2054225"/>
                  </a:lnTo>
                  <a:lnTo>
                    <a:pt x="187325" y="2085975"/>
                  </a:lnTo>
                  <a:lnTo>
                    <a:pt x="149225" y="2108200"/>
                  </a:lnTo>
                  <a:lnTo>
                    <a:pt x="130175" y="2111375"/>
                  </a:lnTo>
                  <a:lnTo>
                    <a:pt x="104775" y="2098675"/>
                  </a:lnTo>
                  <a:lnTo>
                    <a:pt x="69850" y="2054225"/>
                  </a:lnTo>
                  <a:lnTo>
                    <a:pt x="47625" y="1965325"/>
                  </a:lnTo>
                  <a:lnTo>
                    <a:pt x="25400" y="1819275"/>
                  </a:lnTo>
                  <a:lnTo>
                    <a:pt x="6350" y="1635125"/>
                  </a:lnTo>
                  <a:lnTo>
                    <a:pt x="0" y="1403350"/>
                  </a:lnTo>
                  <a:lnTo>
                    <a:pt x="0" y="1200150"/>
                  </a:lnTo>
                  <a:lnTo>
                    <a:pt x="15875" y="949325"/>
                  </a:lnTo>
                  <a:lnTo>
                    <a:pt x="47625" y="708025"/>
                  </a:lnTo>
                  <a:lnTo>
                    <a:pt x="82550" y="542925"/>
                  </a:lnTo>
                  <a:lnTo>
                    <a:pt x="120650" y="428625"/>
                  </a:lnTo>
                  <a:lnTo>
                    <a:pt x="155575" y="352425"/>
                  </a:lnTo>
                  <a:lnTo>
                    <a:pt x="200025" y="295275"/>
                  </a:lnTo>
                  <a:lnTo>
                    <a:pt x="254000" y="241300"/>
                  </a:lnTo>
                  <a:lnTo>
                    <a:pt x="320675" y="200025"/>
                  </a:lnTo>
                  <a:lnTo>
                    <a:pt x="434975" y="155575"/>
                  </a:lnTo>
                  <a:lnTo>
                    <a:pt x="558800" y="127000"/>
                  </a:lnTo>
                  <a:lnTo>
                    <a:pt x="742950" y="104775"/>
                  </a:lnTo>
                  <a:lnTo>
                    <a:pt x="962025" y="98425"/>
                  </a:lnTo>
                  <a:lnTo>
                    <a:pt x="1346200" y="101600"/>
                  </a:lnTo>
                  <a:lnTo>
                    <a:pt x="1695450" y="114300"/>
                  </a:lnTo>
                  <a:lnTo>
                    <a:pt x="2225675" y="136525"/>
                  </a:lnTo>
                  <a:lnTo>
                    <a:pt x="2822575" y="158750"/>
                  </a:lnTo>
                  <a:lnTo>
                    <a:pt x="3121025" y="174625"/>
                  </a:lnTo>
                  <a:lnTo>
                    <a:pt x="3327400" y="187325"/>
                  </a:lnTo>
                  <a:lnTo>
                    <a:pt x="3489325" y="187325"/>
                  </a:lnTo>
                  <a:lnTo>
                    <a:pt x="3581400" y="180975"/>
                  </a:lnTo>
                  <a:lnTo>
                    <a:pt x="3622675" y="174625"/>
                  </a:lnTo>
                  <a:lnTo>
                    <a:pt x="3667125" y="149225"/>
                  </a:lnTo>
                  <a:lnTo>
                    <a:pt x="3771900" y="66675"/>
                  </a:lnTo>
                  <a:lnTo>
                    <a:pt x="3829050" y="22225"/>
                  </a:lnTo>
                  <a:lnTo>
                    <a:pt x="3841750" y="3175"/>
                  </a:lnTo>
                  <a:lnTo>
                    <a:pt x="3857625" y="0"/>
                  </a:lnTo>
                  <a:lnTo>
                    <a:pt x="3870325" y="6350"/>
                  </a:lnTo>
                  <a:lnTo>
                    <a:pt x="3879850" y="25400"/>
                  </a:lnTo>
                  <a:lnTo>
                    <a:pt x="3879850" y="69850"/>
                  </a:lnTo>
                  <a:lnTo>
                    <a:pt x="3873500" y="120650"/>
                  </a:lnTo>
                  <a:lnTo>
                    <a:pt x="3857625" y="180975"/>
                  </a:lnTo>
                  <a:lnTo>
                    <a:pt x="3832225" y="231775"/>
                  </a:lnTo>
                  <a:lnTo>
                    <a:pt x="3778250" y="333375"/>
                  </a:lnTo>
                  <a:lnTo>
                    <a:pt x="3705225" y="431800"/>
                  </a:lnTo>
                  <a:lnTo>
                    <a:pt x="3641725" y="498475"/>
                  </a:lnTo>
                  <a:lnTo>
                    <a:pt x="3584575" y="523875"/>
                  </a:lnTo>
                  <a:lnTo>
                    <a:pt x="3540125" y="542925"/>
                  </a:lnTo>
                  <a:lnTo>
                    <a:pt x="3486150" y="549275"/>
                  </a:lnTo>
                  <a:lnTo>
                    <a:pt x="3451225" y="527050"/>
                  </a:lnTo>
                  <a:lnTo>
                    <a:pt x="3368675" y="482600"/>
                  </a:lnTo>
                  <a:lnTo>
                    <a:pt x="3273425" y="447675"/>
                  </a:lnTo>
                  <a:lnTo>
                    <a:pt x="3101975" y="409575"/>
                  </a:lnTo>
                  <a:lnTo>
                    <a:pt x="2940050" y="384175"/>
                  </a:lnTo>
                  <a:lnTo>
                    <a:pt x="2647950" y="352425"/>
                  </a:lnTo>
                  <a:lnTo>
                    <a:pt x="2330450" y="327025"/>
                  </a:lnTo>
                  <a:lnTo>
                    <a:pt x="1787525" y="311150"/>
                  </a:lnTo>
                  <a:lnTo>
                    <a:pt x="14605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24FBE0C4-F25E-46FD-AE36-5818BE4A3D5E}"/>
                </a:ext>
              </a:extLst>
            </p:cNvPr>
            <p:cNvSpPr/>
            <p:nvPr/>
          </p:nvSpPr>
          <p:spPr>
            <a:xfrm rot="16200000">
              <a:off x="1650206" y="3505994"/>
              <a:ext cx="4275138" cy="571500"/>
            </a:xfrm>
            <a:custGeom>
              <a:avLst/>
              <a:gdLst>
                <a:gd name="connsiteX0" fmla="*/ 2065344 w 4275438"/>
                <a:gd name="connsiteY0" fmla="*/ 483678 h 571941"/>
                <a:gd name="connsiteX1" fmla="*/ 1489872 w 4275438"/>
                <a:gd name="connsiteY1" fmla="*/ 483678 h 571941"/>
                <a:gd name="connsiteX2" fmla="*/ 1108578 w 4275438"/>
                <a:gd name="connsiteY2" fmla="*/ 487209 h 571941"/>
                <a:gd name="connsiteX3" fmla="*/ 794363 w 4275438"/>
                <a:gd name="connsiteY3" fmla="*/ 487209 h 571941"/>
                <a:gd name="connsiteX4" fmla="*/ 529576 w 4275438"/>
                <a:gd name="connsiteY4" fmla="*/ 487209 h 571941"/>
                <a:gd name="connsiteX5" fmla="*/ 395417 w 4275438"/>
                <a:gd name="connsiteY5" fmla="*/ 487209 h 571941"/>
                <a:gd name="connsiteX6" fmla="*/ 303623 w 4275438"/>
                <a:gd name="connsiteY6" fmla="*/ 487209 h 571941"/>
                <a:gd name="connsiteX7" fmla="*/ 229483 w 4275438"/>
                <a:gd name="connsiteY7" fmla="*/ 466026 h 571941"/>
                <a:gd name="connsiteX8" fmla="*/ 141220 w 4275438"/>
                <a:gd name="connsiteY8" fmla="*/ 437782 h 571941"/>
                <a:gd name="connsiteX9" fmla="*/ 70610 w 4275438"/>
                <a:gd name="connsiteY9" fmla="*/ 413068 h 571941"/>
                <a:gd name="connsiteX10" fmla="*/ 17653 w 4275438"/>
                <a:gd name="connsiteY10" fmla="*/ 381294 h 571941"/>
                <a:gd name="connsiteX11" fmla="*/ 0 w 4275438"/>
                <a:gd name="connsiteY11" fmla="*/ 356580 h 571941"/>
                <a:gd name="connsiteX12" fmla="*/ 0 w 4275438"/>
                <a:gd name="connsiteY12" fmla="*/ 317745 h 571941"/>
                <a:gd name="connsiteX13" fmla="*/ 7061 w 4275438"/>
                <a:gd name="connsiteY13" fmla="*/ 289501 h 571941"/>
                <a:gd name="connsiteX14" fmla="*/ 28244 w 4275438"/>
                <a:gd name="connsiteY14" fmla="*/ 264787 h 571941"/>
                <a:gd name="connsiteX15" fmla="*/ 60019 w 4275438"/>
                <a:gd name="connsiteY15" fmla="*/ 247135 h 571941"/>
                <a:gd name="connsiteX16" fmla="*/ 162403 w 4275438"/>
                <a:gd name="connsiteY16" fmla="*/ 218891 h 571941"/>
                <a:gd name="connsiteX17" fmla="*/ 271849 w 4275438"/>
                <a:gd name="connsiteY17" fmla="*/ 190647 h 571941"/>
                <a:gd name="connsiteX18" fmla="*/ 370703 w 4275438"/>
                <a:gd name="connsiteY18" fmla="*/ 165933 h 571941"/>
                <a:gd name="connsiteX19" fmla="*/ 420130 w 4275438"/>
                <a:gd name="connsiteY19" fmla="*/ 158872 h 571941"/>
                <a:gd name="connsiteX20" fmla="*/ 458966 w 4275438"/>
                <a:gd name="connsiteY20" fmla="*/ 162403 h 571941"/>
                <a:gd name="connsiteX21" fmla="*/ 483679 w 4275438"/>
                <a:gd name="connsiteY21" fmla="*/ 176525 h 571941"/>
                <a:gd name="connsiteX22" fmla="*/ 593125 w 4275438"/>
                <a:gd name="connsiteY22" fmla="*/ 197708 h 571941"/>
                <a:gd name="connsiteX23" fmla="*/ 840260 w 4275438"/>
                <a:gd name="connsiteY23" fmla="*/ 240074 h 571941"/>
                <a:gd name="connsiteX24" fmla="*/ 1034437 w 4275438"/>
                <a:gd name="connsiteY24" fmla="*/ 257726 h 571941"/>
                <a:gd name="connsiteX25" fmla="*/ 1694641 w 4275438"/>
                <a:gd name="connsiteY25" fmla="*/ 261257 h 571941"/>
                <a:gd name="connsiteX26" fmla="*/ 2361906 w 4275438"/>
                <a:gd name="connsiteY26" fmla="*/ 261257 h 571941"/>
                <a:gd name="connsiteX27" fmla="*/ 3131556 w 4275438"/>
                <a:gd name="connsiteY27" fmla="*/ 261257 h 571941"/>
                <a:gd name="connsiteX28" fmla="*/ 3611704 w 4275438"/>
                <a:gd name="connsiteY28" fmla="*/ 261257 h 571941"/>
                <a:gd name="connsiteX29" fmla="*/ 3834125 w 4275438"/>
                <a:gd name="connsiteY29" fmla="*/ 261257 h 571941"/>
                <a:gd name="connsiteX30" fmla="*/ 3929449 w 4275438"/>
                <a:gd name="connsiteY30" fmla="*/ 261257 h 571941"/>
                <a:gd name="connsiteX31" fmla="*/ 3971815 w 4275438"/>
                <a:gd name="connsiteY31" fmla="*/ 257726 h 571941"/>
                <a:gd name="connsiteX32" fmla="*/ 4010651 w 4275438"/>
                <a:gd name="connsiteY32" fmla="*/ 243604 h 571941"/>
                <a:gd name="connsiteX33" fmla="*/ 4063608 w 4275438"/>
                <a:gd name="connsiteY33" fmla="*/ 215360 h 571941"/>
                <a:gd name="connsiteX34" fmla="*/ 4116566 w 4275438"/>
                <a:gd name="connsiteY34" fmla="*/ 172994 h 571941"/>
                <a:gd name="connsiteX35" fmla="*/ 4165993 w 4275438"/>
                <a:gd name="connsiteY35" fmla="*/ 112976 h 571941"/>
                <a:gd name="connsiteX36" fmla="*/ 4208359 w 4275438"/>
                <a:gd name="connsiteY36" fmla="*/ 38835 h 571941"/>
                <a:gd name="connsiteX37" fmla="*/ 4226011 w 4275438"/>
                <a:gd name="connsiteY37" fmla="*/ 7061 h 571941"/>
                <a:gd name="connsiteX38" fmla="*/ 4236603 w 4275438"/>
                <a:gd name="connsiteY38" fmla="*/ 0 h 571941"/>
                <a:gd name="connsiteX39" fmla="*/ 4254255 w 4275438"/>
                <a:gd name="connsiteY39" fmla="*/ 3530 h 571941"/>
                <a:gd name="connsiteX40" fmla="*/ 4264847 w 4275438"/>
                <a:gd name="connsiteY40" fmla="*/ 28244 h 571941"/>
                <a:gd name="connsiteX41" fmla="*/ 4275438 w 4275438"/>
                <a:gd name="connsiteY41" fmla="*/ 88262 h 571941"/>
                <a:gd name="connsiteX42" fmla="*/ 4275438 w 4275438"/>
                <a:gd name="connsiteY42" fmla="*/ 172994 h 571941"/>
                <a:gd name="connsiteX43" fmla="*/ 4257786 w 4275438"/>
                <a:gd name="connsiteY43" fmla="*/ 240074 h 571941"/>
                <a:gd name="connsiteX44" fmla="*/ 4229542 w 4275438"/>
                <a:gd name="connsiteY44" fmla="*/ 314214 h 571941"/>
                <a:gd name="connsiteX45" fmla="*/ 4162462 w 4275438"/>
                <a:gd name="connsiteY45" fmla="*/ 406007 h 571941"/>
                <a:gd name="connsiteX46" fmla="*/ 4113035 w 4275438"/>
                <a:gd name="connsiteY46" fmla="*/ 451904 h 571941"/>
                <a:gd name="connsiteX47" fmla="*/ 4053017 w 4275438"/>
                <a:gd name="connsiteY47" fmla="*/ 508392 h 571941"/>
                <a:gd name="connsiteX48" fmla="*/ 3971815 w 4275438"/>
                <a:gd name="connsiteY48" fmla="*/ 561349 h 571941"/>
                <a:gd name="connsiteX49" fmla="*/ 3954162 w 4275438"/>
                <a:gd name="connsiteY49" fmla="*/ 571941 h 571941"/>
                <a:gd name="connsiteX50" fmla="*/ 3915327 w 4275438"/>
                <a:gd name="connsiteY50" fmla="*/ 568410 h 571941"/>
                <a:gd name="connsiteX51" fmla="*/ 3894144 w 4275438"/>
                <a:gd name="connsiteY51" fmla="*/ 554288 h 571941"/>
                <a:gd name="connsiteX52" fmla="*/ 3855308 w 4275438"/>
                <a:gd name="connsiteY52" fmla="*/ 529575 h 571941"/>
                <a:gd name="connsiteX53" fmla="*/ 3791759 w 4275438"/>
                <a:gd name="connsiteY53" fmla="*/ 518983 h 571941"/>
                <a:gd name="connsiteX54" fmla="*/ 3142147 w 4275438"/>
                <a:gd name="connsiteY54" fmla="*/ 508392 h 571941"/>
                <a:gd name="connsiteX55" fmla="*/ 2944439 w 4275438"/>
                <a:gd name="connsiteY55" fmla="*/ 480148 h 571941"/>
                <a:gd name="connsiteX56" fmla="*/ 2065344 w 4275438"/>
                <a:gd name="connsiteY56" fmla="*/ 483678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75438" h="571941">
                  <a:moveTo>
                    <a:pt x="2065344" y="483678"/>
                  </a:moveTo>
                  <a:lnTo>
                    <a:pt x="1489872" y="483678"/>
                  </a:lnTo>
                  <a:lnTo>
                    <a:pt x="1108578" y="487209"/>
                  </a:lnTo>
                  <a:lnTo>
                    <a:pt x="794363" y="487209"/>
                  </a:lnTo>
                  <a:lnTo>
                    <a:pt x="529576" y="487209"/>
                  </a:lnTo>
                  <a:lnTo>
                    <a:pt x="395417" y="487209"/>
                  </a:lnTo>
                  <a:lnTo>
                    <a:pt x="303623" y="487209"/>
                  </a:lnTo>
                  <a:lnTo>
                    <a:pt x="229483" y="466026"/>
                  </a:lnTo>
                  <a:lnTo>
                    <a:pt x="141220" y="437782"/>
                  </a:lnTo>
                  <a:lnTo>
                    <a:pt x="70610" y="413068"/>
                  </a:lnTo>
                  <a:lnTo>
                    <a:pt x="17653" y="381294"/>
                  </a:lnTo>
                  <a:lnTo>
                    <a:pt x="0" y="356580"/>
                  </a:lnTo>
                  <a:lnTo>
                    <a:pt x="0" y="317745"/>
                  </a:lnTo>
                  <a:lnTo>
                    <a:pt x="7061" y="289501"/>
                  </a:lnTo>
                  <a:lnTo>
                    <a:pt x="28244" y="264787"/>
                  </a:lnTo>
                  <a:lnTo>
                    <a:pt x="60019" y="247135"/>
                  </a:lnTo>
                  <a:lnTo>
                    <a:pt x="162403" y="218891"/>
                  </a:lnTo>
                  <a:lnTo>
                    <a:pt x="271849" y="190647"/>
                  </a:lnTo>
                  <a:lnTo>
                    <a:pt x="370703" y="165933"/>
                  </a:lnTo>
                  <a:lnTo>
                    <a:pt x="420130" y="158872"/>
                  </a:lnTo>
                  <a:lnTo>
                    <a:pt x="458966" y="162403"/>
                  </a:lnTo>
                  <a:lnTo>
                    <a:pt x="483679" y="176525"/>
                  </a:lnTo>
                  <a:lnTo>
                    <a:pt x="593125" y="197708"/>
                  </a:lnTo>
                  <a:lnTo>
                    <a:pt x="840260" y="240074"/>
                  </a:lnTo>
                  <a:lnTo>
                    <a:pt x="1034437" y="257726"/>
                  </a:lnTo>
                  <a:lnTo>
                    <a:pt x="1694641" y="261257"/>
                  </a:lnTo>
                  <a:lnTo>
                    <a:pt x="2361906" y="261257"/>
                  </a:lnTo>
                  <a:lnTo>
                    <a:pt x="3131556" y="261257"/>
                  </a:lnTo>
                  <a:lnTo>
                    <a:pt x="3611704" y="261257"/>
                  </a:lnTo>
                  <a:lnTo>
                    <a:pt x="3834125" y="261257"/>
                  </a:lnTo>
                  <a:lnTo>
                    <a:pt x="3929449" y="261257"/>
                  </a:lnTo>
                  <a:lnTo>
                    <a:pt x="3971815" y="257726"/>
                  </a:lnTo>
                  <a:lnTo>
                    <a:pt x="4010651" y="243604"/>
                  </a:lnTo>
                  <a:lnTo>
                    <a:pt x="4063608" y="215360"/>
                  </a:lnTo>
                  <a:lnTo>
                    <a:pt x="4116566" y="172994"/>
                  </a:lnTo>
                  <a:lnTo>
                    <a:pt x="4165993" y="112976"/>
                  </a:lnTo>
                  <a:lnTo>
                    <a:pt x="4208359" y="38835"/>
                  </a:lnTo>
                  <a:lnTo>
                    <a:pt x="4226011" y="7061"/>
                  </a:lnTo>
                  <a:lnTo>
                    <a:pt x="4236603" y="0"/>
                  </a:lnTo>
                  <a:lnTo>
                    <a:pt x="4254255" y="3530"/>
                  </a:lnTo>
                  <a:lnTo>
                    <a:pt x="4264847" y="28244"/>
                  </a:lnTo>
                  <a:lnTo>
                    <a:pt x="4275438" y="88262"/>
                  </a:lnTo>
                  <a:lnTo>
                    <a:pt x="4275438" y="172994"/>
                  </a:lnTo>
                  <a:lnTo>
                    <a:pt x="4257786" y="240074"/>
                  </a:lnTo>
                  <a:lnTo>
                    <a:pt x="4229542" y="314214"/>
                  </a:lnTo>
                  <a:lnTo>
                    <a:pt x="4162462" y="406007"/>
                  </a:lnTo>
                  <a:lnTo>
                    <a:pt x="4113035" y="451904"/>
                  </a:lnTo>
                  <a:lnTo>
                    <a:pt x="4053017" y="508392"/>
                  </a:lnTo>
                  <a:lnTo>
                    <a:pt x="3971815" y="561349"/>
                  </a:lnTo>
                  <a:lnTo>
                    <a:pt x="3954162" y="571941"/>
                  </a:lnTo>
                  <a:lnTo>
                    <a:pt x="3915327" y="568410"/>
                  </a:lnTo>
                  <a:lnTo>
                    <a:pt x="3894144" y="554288"/>
                  </a:lnTo>
                  <a:lnTo>
                    <a:pt x="3855308" y="529575"/>
                  </a:lnTo>
                  <a:lnTo>
                    <a:pt x="3791759" y="518983"/>
                  </a:lnTo>
                  <a:lnTo>
                    <a:pt x="3142147" y="508392"/>
                  </a:lnTo>
                  <a:lnTo>
                    <a:pt x="2944439" y="480148"/>
                  </a:lnTo>
                  <a:lnTo>
                    <a:pt x="2065344" y="483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B9799BB5-95DF-43D7-9DD3-1FB195BF9E42}"/>
                </a:ext>
              </a:extLst>
            </p:cNvPr>
            <p:cNvSpPr/>
            <p:nvPr/>
          </p:nvSpPr>
          <p:spPr>
            <a:xfrm rot="16200000">
              <a:off x="2182813" y="3370262"/>
              <a:ext cx="2025650" cy="1254125"/>
            </a:xfrm>
            <a:custGeom>
              <a:avLst/>
              <a:gdLst>
                <a:gd name="connsiteX0" fmla="*/ 1128712 w 2026443"/>
                <a:gd name="connsiteY0" fmla="*/ 978694 h 1254919"/>
                <a:gd name="connsiteX1" fmla="*/ 902493 w 2026443"/>
                <a:gd name="connsiteY1" fmla="*/ 828675 h 1254919"/>
                <a:gd name="connsiteX2" fmla="*/ 738187 w 2026443"/>
                <a:gd name="connsiteY2" fmla="*/ 714375 h 1254919"/>
                <a:gd name="connsiteX3" fmla="*/ 550068 w 2026443"/>
                <a:gd name="connsiteY3" fmla="*/ 571500 h 1254919"/>
                <a:gd name="connsiteX4" fmla="*/ 402431 w 2026443"/>
                <a:gd name="connsiteY4" fmla="*/ 447675 h 1254919"/>
                <a:gd name="connsiteX5" fmla="*/ 266700 w 2026443"/>
                <a:gd name="connsiteY5" fmla="*/ 326231 h 1254919"/>
                <a:gd name="connsiteX6" fmla="*/ 119062 w 2026443"/>
                <a:gd name="connsiteY6" fmla="*/ 183356 h 1254919"/>
                <a:gd name="connsiteX7" fmla="*/ 21431 w 2026443"/>
                <a:gd name="connsiteY7" fmla="*/ 88106 h 1254919"/>
                <a:gd name="connsiteX8" fmla="*/ 9525 w 2026443"/>
                <a:gd name="connsiteY8" fmla="*/ 71437 h 1254919"/>
                <a:gd name="connsiteX9" fmla="*/ 0 w 2026443"/>
                <a:gd name="connsiteY9" fmla="*/ 35719 h 1254919"/>
                <a:gd name="connsiteX10" fmla="*/ 0 w 2026443"/>
                <a:gd name="connsiteY10" fmla="*/ 21431 h 1254919"/>
                <a:gd name="connsiteX11" fmla="*/ 2381 w 2026443"/>
                <a:gd name="connsiteY11" fmla="*/ 4762 h 1254919"/>
                <a:gd name="connsiteX12" fmla="*/ 16668 w 2026443"/>
                <a:gd name="connsiteY12" fmla="*/ 0 h 1254919"/>
                <a:gd name="connsiteX13" fmla="*/ 30956 w 2026443"/>
                <a:gd name="connsiteY13" fmla="*/ 0 h 1254919"/>
                <a:gd name="connsiteX14" fmla="*/ 61912 w 2026443"/>
                <a:gd name="connsiteY14" fmla="*/ 7144 h 1254919"/>
                <a:gd name="connsiteX15" fmla="*/ 157162 w 2026443"/>
                <a:gd name="connsiteY15" fmla="*/ 78581 h 1254919"/>
                <a:gd name="connsiteX16" fmla="*/ 269081 w 2026443"/>
                <a:gd name="connsiteY16" fmla="*/ 161925 h 1254919"/>
                <a:gd name="connsiteX17" fmla="*/ 438150 w 2026443"/>
                <a:gd name="connsiteY17" fmla="*/ 283369 h 1254919"/>
                <a:gd name="connsiteX18" fmla="*/ 588168 w 2026443"/>
                <a:gd name="connsiteY18" fmla="*/ 388144 h 1254919"/>
                <a:gd name="connsiteX19" fmla="*/ 835818 w 2026443"/>
                <a:gd name="connsiteY19" fmla="*/ 550069 h 1254919"/>
                <a:gd name="connsiteX20" fmla="*/ 1016793 w 2026443"/>
                <a:gd name="connsiteY20" fmla="*/ 671512 h 1254919"/>
                <a:gd name="connsiteX21" fmla="*/ 1188243 w 2026443"/>
                <a:gd name="connsiteY21" fmla="*/ 773906 h 1254919"/>
                <a:gd name="connsiteX22" fmla="*/ 1281112 w 2026443"/>
                <a:gd name="connsiteY22" fmla="*/ 828675 h 1254919"/>
                <a:gd name="connsiteX23" fmla="*/ 1459706 w 2026443"/>
                <a:gd name="connsiteY23" fmla="*/ 921544 h 1254919"/>
                <a:gd name="connsiteX24" fmla="*/ 1631156 w 2026443"/>
                <a:gd name="connsiteY24" fmla="*/ 1002506 h 1254919"/>
                <a:gd name="connsiteX25" fmla="*/ 1709737 w 2026443"/>
                <a:gd name="connsiteY25" fmla="*/ 1038225 h 1254919"/>
                <a:gd name="connsiteX26" fmla="*/ 1809750 w 2026443"/>
                <a:gd name="connsiteY26" fmla="*/ 1076325 h 1254919"/>
                <a:gd name="connsiteX27" fmla="*/ 1881187 w 2026443"/>
                <a:gd name="connsiteY27" fmla="*/ 1095375 h 1254919"/>
                <a:gd name="connsiteX28" fmla="*/ 1935956 w 2026443"/>
                <a:gd name="connsiteY28" fmla="*/ 1102519 h 1254919"/>
                <a:gd name="connsiteX29" fmla="*/ 2014537 w 2026443"/>
                <a:gd name="connsiteY29" fmla="*/ 1107281 h 1254919"/>
                <a:gd name="connsiteX30" fmla="*/ 2026443 w 2026443"/>
                <a:gd name="connsiteY30" fmla="*/ 1252537 h 1254919"/>
                <a:gd name="connsiteX31" fmla="*/ 1540668 w 2026443"/>
                <a:gd name="connsiteY31" fmla="*/ 1254919 h 1254919"/>
                <a:gd name="connsiteX32" fmla="*/ 1364456 w 2026443"/>
                <a:gd name="connsiteY32" fmla="*/ 1128712 h 1254919"/>
                <a:gd name="connsiteX33" fmla="*/ 1128712 w 2026443"/>
                <a:gd name="connsiteY33" fmla="*/ 9786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6443" h="1254919">
                  <a:moveTo>
                    <a:pt x="1128712" y="978694"/>
                  </a:moveTo>
                  <a:lnTo>
                    <a:pt x="902493" y="828675"/>
                  </a:lnTo>
                  <a:lnTo>
                    <a:pt x="738187" y="714375"/>
                  </a:lnTo>
                  <a:lnTo>
                    <a:pt x="550068" y="571500"/>
                  </a:lnTo>
                  <a:lnTo>
                    <a:pt x="402431" y="447675"/>
                  </a:lnTo>
                  <a:lnTo>
                    <a:pt x="266700" y="326231"/>
                  </a:lnTo>
                  <a:lnTo>
                    <a:pt x="119062" y="183356"/>
                  </a:lnTo>
                  <a:lnTo>
                    <a:pt x="21431" y="88106"/>
                  </a:lnTo>
                  <a:lnTo>
                    <a:pt x="9525" y="7143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157162" y="78581"/>
                  </a:lnTo>
                  <a:lnTo>
                    <a:pt x="269081" y="161925"/>
                  </a:lnTo>
                  <a:lnTo>
                    <a:pt x="438150" y="283369"/>
                  </a:lnTo>
                  <a:lnTo>
                    <a:pt x="588168" y="388144"/>
                  </a:lnTo>
                  <a:lnTo>
                    <a:pt x="835818" y="550069"/>
                  </a:lnTo>
                  <a:lnTo>
                    <a:pt x="1016793" y="671512"/>
                  </a:lnTo>
                  <a:lnTo>
                    <a:pt x="1188243" y="773906"/>
                  </a:lnTo>
                  <a:lnTo>
                    <a:pt x="1281112" y="828675"/>
                  </a:lnTo>
                  <a:lnTo>
                    <a:pt x="1459706" y="921544"/>
                  </a:lnTo>
                  <a:lnTo>
                    <a:pt x="1631156" y="1002506"/>
                  </a:lnTo>
                  <a:lnTo>
                    <a:pt x="1709737" y="1038225"/>
                  </a:lnTo>
                  <a:lnTo>
                    <a:pt x="1809750" y="1076325"/>
                  </a:lnTo>
                  <a:lnTo>
                    <a:pt x="1881187" y="1095375"/>
                  </a:lnTo>
                  <a:lnTo>
                    <a:pt x="1935956" y="1102519"/>
                  </a:lnTo>
                  <a:lnTo>
                    <a:pt x="2014537" y="1107281"/>
                  </a:lnTo>
                  <a:lnTo>
                    <a:pt x="2026443" y="1252537"/>
                  </a:lnTo>
                  <a:lnTo>
                    <a:pt x="1540668" y="1254919"/>
                  </a:lnTo>
                  <a:lnTo>
                    <a:pt x="1364456" y="1128712"/>
                  </a:lnTo>
                  <a:lnTo>
                    <a:pt x="1128712" y="978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CC2B580D-B952-4EC7-B699-7CEF8E62FDD7}"/>
                </a:ext>
              </a:extLst>
            </p:cNvPr>
            <p:cNvSpPr/>
            <p:nvPr/>
          </p:nvSpPr>
          <p:spPr>
            <a:xfrm>
              <a:off x="3895725" y="3341688"/>
              <a:ext cx="823913" cy="803275"/>
            </a:xfrm>
            <a:custGeom>
              <a:avLst/>
              <a:gdLst>
                <a:gd name="connsiteX0" fmla="*/ 452438 w 823913"/>
                <a:gd name="connsiteY0" fmla="*/ 495300 h 804862"/>
                <a:gd name="connsiteX1" fmla="*/ 390525 w 823913"/>
                <a:gd name="connsiteY1" fmla="*/ 409575 h 804862"/>
                <a:gd name="connsiteX2" fmla="*/ 333375 w 823913"/>
                <a:gd name="connsiteY2" fmla="*/ 340519 h 804862"/>
                <a:gd name="connsiteX3" fmla="*/ 266700 w 823913"/>
                <a:gd name="connsiteY3" fmla="*/ 269081 h 804862"/>
                <a:gd name="connsiteX4" fmla="*/ 202406 w 823913"/>
                <a:gd name="connsiteY4" fmla="*/ 216694 h 804862"/>
                <a:gd name="connsiteX5" fmla="*/ 140494 w 823913"/>
                <a:gd name="connsiteY5" fmla="*/ 169069 h 804862"/>
                <a:gd name="connsiteX6" fmla="*/ 23813 w 823913"/>
                <a:gd name="connsiteY6" fmla="*/ 92869 h 804862"/>
                <a:gd name="connsiteX7" fmla="*/ 0 w 823913"/>
                <a:gd name="connsiteY7" fmla="*/ 0 h 804862"/>
                <a:gd name="connsiteX8" fmla="*/ 111919 w 823913"/>
                <a:gd name="connsiteY8" fmla="*/ 28575 h 804862"/>
                <a:gd name="connsiteX9" fmla="*/ 214313 w 823913"/>
                <a:gd name="connsiteY9" fmla="*/ 64294 h 804862"/>
                <a:gd name="connsiteX10" fmla="*/ 326231 w 823913"/>
                <a:gd name="connsiteY10" fmla="*/ 107156 h 804862"/>
                <a:gd name="connsiteX11" fmla="*/ 452438 w 823913"/>
                <a:gd name="connsiteY11" fmla="*/ 157162 h 804862"/>
                <a:gd name="connsiteX12" fmla="*/ 573881 w 823913"/>
                <a:gd name="connsiteY12" fmla="*/ 211931 h 804862"/>
                <a:gd name="connsiteX13" fmla="*/ 676275 w 823913"/>
                <a:gd name="connsiteY13" fmla="*/ 269081 h 804862"/>
                <a:gd name="connsiteX14" fmla="*/ 738188 w 823913"/>
                <a:gd name="connsiteY14" fmla="*/ 361950 h 804862"/>
                <a:gd name="connsiteX15" fmla="*/ 778669 w 823913"/>
                <a:gd name="connsiteY15" fmla="*/ 442912 h 804862"/>
                <a:gd name="connsiteX16" fmla="*/ 802481 w 823913"/>
                <a:gd name="connsiteY16" fmla="*/ 519112 h 804862"/>
                <a:gd name="connsiteX17" fmla="*/ 819150 w 823913"/>
                <a:gd name="connsiteY17" fmla="*/ 581025 h 804862"/>
                <a:gd name="connsiteX18" fmla="*/ 823913 w 823913"/>
                <a:gd name="connsiteY18" fmla="*/ 626269 h 804862"/>
                <a:gd name="connsiteX19" fmla="*/ 821531 w 823913"/>
                <a:gd name="connsiteY19" fmla="*/ 669131 h 804862"/>
                <a:gd name="connsiteX20" fmla="*/ 804863 w 823913"/>
                <a:gd name="connsiteY20" fmla="*/ 719137 h 804862"/>
                <a:gd name="connsiteX21" fmla="*/ 783431 w 823913"/>
                <a:gd name="connsiteY21" fmla="*/ 759619 h 804862"/>
                <a:gd name="connsiteX22" fmla="*/ 754856 w 823913"/>
                <a:gd name="connsiteY22" fmla="*/ 783431 h 804862"/>
                <a:gd name="connsiteX23" fmla="*/ 716756 w 823913"/>
                <a:gd name="connsiteY23" fmla="*/ 802481 h 804862"/>
                <a:gd name="connsiteX24" fmla="*/ 692944 w 823913"/>
                <a:gd name="connsiteY24" fmla="*/ 804862 h 804862"/>
                <a:gd name="connsiteX25" fmla="*/ 666750 w 823913"/>
                <a:gd name="connsiteY25" fmla="*/ 802481 h 804862"/>
                <a:gd name="connsiteX26" fmla="*/ 638175 w 823913"/>
                <a:gd name="connsiteY26" fmla="*/ 790575 h 804862"/>
                <a:gd name="connsiteX27" fmla="*/ 609600 w 823913"/>
                <a:gd name="connsiteY27" fmla="*/ 757237 h 804862"/>
                <a:gd name="connsiteX28" fmla="*/ 583406 w 823913"/>
                <a:gd name="connsiteY28" fmla="*/ 714375 h 804862"/>
                <a:gd name="connsiteX29" fmla="*/ 540544 w 823913"/>
                <a:gd name="connsiteY29" fmla="*/ 635794 h 804862"/>
                <a:gd name="connsiteX30" fmla="*/ 452438 w 823913"/>
                <a:gd name="connsiteY30" fmla="*/ 495300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3913" h="804862">
                  <a:moveTo>
                    <a:pt x="452438" y="495300"/>
                  </a:moveTo>
                  <a:lnTo>
                    <a:pt x="390525" y="409575"/>
                  </a:lnTo>
                  <a:lnTo>
                    <a:pt x="333375" y="340519"/>
                  </a:lnTo>
                  <a:lnTo>
                    <a:pt x="266700" y="269081"/>
                  </a:lnTo>
                  <a:lnTo>
                    <a:pt x="202406" y="216694"/>
                  </a:lnTo>
                  <a:lnTo>
                    <a:pt x="140494" y="169069"/>
                  </a:lnTo>
                  <a:lnTo>
                    <a:pt x="23813" y="92869"/>
                  </a:lnTo>
                  <a:lnTo>
                    <a:pt x="0" y="0"/>
                  </a:lnTo>
                  <a:lnTo>
                    <a:pt x="111919" y="28575"/>
                  </a:lnTo>
                  <a:lnTo>
                    <a:pt x="214313" y="64294"/>
                  </a:lnTo>
                  <a:lnTo>
                    <a:pt x="326231" y="107156"/>
                  </a:lnTo>
                  <a:lnTo>
                    <a:pt x="452438" y="157162"/>
                  </a:lnTo>
                  <a:lnTo>
                    <a:pt x="573881" y="211931"/>
                  </a:lnTo>
                  <a:lnTo>
                    <a:pt x="676275" y="269081"/>
                  </a:lnTo>
                  <a:lnTo>
                    <a:pt x="738188" y="361950"/>
                  </a:lnTo>
                  <a:lnTo>
                    <a:pt x="778669" y="442912"/>
                  </a:lnTo>
                  <a:lnTo>
                    <a:pt x="802481" y="519112"/>
                  </a:lnTo>
                  <a:lnTo>
                    <a:pt x="819150" y="581025"/>
                  </a:lnTo>
                  <a:lnTo>
                    <a:pt x="823913" y="626269"/>
                  </a:lnTo>
                  <a:lnTo>
                    <a:pt x="821531" y="669131"/>
                  </a:lnTo>
                  <a:lnTo>
                    <a:pt x="804863" y="719137"/>
                  </a:lnTo>
                  <a:lnTo>
                    <a:pt x="783431" y="759619"/>
                  </a:lnTo>
                  <a:lnTo>
                    <a:pt x="754856" y="783431"/>
                  </a:lnTo>
                  <a:lnTo>
                    <a:pt x="716756" y="802481"/>
                  </a:lnTo>
                  <a:lnTo>
                    <a:pt x="692944" y="804862"/>
                  </a:lnTo>
                  <a:lnTo>
                    <a:pt x="666750" y="802481"/>
                  </a:lnTo>
                  <a:lnTo>
                    <a:pt x="638175" y="790575"/>
                  </a:lnTo>
                  <a:lnTo>
                    <a:pt x="609600" y="757237"/>
                  </a:lnTo>
                  <a:lnTo>
                    <a:pt x="583406" y="714375"/>
                  </a:lnTo>
                  <a:lnTo>
                    <a:pt x="540544" y="635794"/>
                  </a:lnTo>
                  <a:lnTo>
                    <a:pt x="45243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2FE28365-6695-450C-BCDD-AEF81BFADCB1}"/>
                </a:ext>
              </a:extLst>
            </p:cNvPr>
            <p:cNvSpPr/>
            <p:nvPr/>
          </p:nvSpPr>
          <p:spPr>
            <a:xfrm>
              <a:off x="6802438" y="4475163"/>
              <a:ext cx="407987" cy="925512"/>
            </a:xfrm>
            <a:custGeom>
              <a:avLst/>
              <a:gdLst>
                <a:gd name="connsiteX0" fmla="*/ 340519 w 407194"/>
                <a:gd name="connsiteY0" fmla="*/ 397669 h 926306"/>
                <a:gd name="connsiteX1" fmla="*/ 350044 w 407194"/>
                <a:gd name="connsiteY1" fmla="*/ 592931 h 926306"/>
                <a:gd name="connsiteX2" fmla="*/ 352425 w 407194"/>
                <a:gd name="connsiteY2" fmla="*/ 723900 h 926306"/>
                <a:gd name="connsiteX3" fmla="*/ 357188 w 407194"/>
                <a:gd name="connsiteY3" fmla="*/ 778669 h 926306"/>
                <a:gd name="connsiteX4" fmla="*/ 366713 w 407194"/>
                <a:gd name="connsiteY4" fmla="*/ 809625 h 926306"/>
                <a:gd name="connsiteX5" fmla="*/ 407194 w 407194"/>
                <a:gd name="connsiteY5" fmla="*/ 919162 h 926306"/>
                <a:gd name="connsiteX6" fmla="*/ 0 w 407194"/>
                <a:gd name="connsiteY6" fmla="*/ 926306 h 926306"/>
                <a:gd name="connsiteX7" fmla="*/ 38100 w 407194"/>
                <a:gd name="connsiteY7" fmla="*/ 900112 h 926306"/>
                <a:gd name="connsiteX8" fmla="*/ 104775 w 407194"/>
                <a:gd name="connsiteY8" fmla="*/ 854869 h 926306"/>
                <a:gd name="connsiteX9" fmla="*/ 126207 w 407194"/>
                <a:gd name="connsiteY9" fmla="*/ 826294 h 926306"/>
                <a:gd name="connsiteX10" fmla="*/ 154782 w 407194"/>
                <a:gd name="connsiteY10" fmla="*/ 719137 h 926306"/>
                <a:gd name="connsiteX11" fmla="*/ 185738 w 407194"/>
                <a:gd name="connsiteY11" fmla="*/ 583406 h 926306"/>
                <a:gd name="connsiteX12" fmla="*/ 207169 w 407194"/>
                <a:gd name="connsiteY12" fmla="*/ 433387 h 926306"/>
                <a:gd name="connsiteX13" fmla="*/ 228600 w 407194"/>
                <a:gd name="connsiteY13" fmla="*/ 209550 h 926306"/>
                <a:gd name="connsiteX14" fmla="*/ 240507 w 407194"/>
                <a:gd name="connsiteY14" fmla="*/ 90487 h 926306"/>
                <a:gd name="connsiteX15" fmla="*/ 245269 w 407194"/>
                <a:gd name="connsiteY15" fmla="*/ 59531 h 926306"/>
                <a:gd name="connsiteX16" fmla="*/ 254794 w 407194"/>
                <a:gd name="connsiteY16" fmla="*/ 33337 h 926306"/>
                <a:gd name="connsiteX17" fmla="*/ 261938 w 407194"/>
                <a:gd name="connsiteY17" fmla="*/ 14287 h 926306"/>
                <a:gd name="connsiteX18" fmla="*/ 271463 w 407194"/>
                <a:gd name="connsiteY18" fmla="*/ 2381 h 926306"/>
                <a:gd name="connsiteX19" fmla="*/ 285750 w 407194"/>
                <a:gd name="connsiteY19" fmla="*/ 0 h 926306"/>
                <a:gd name="connsiteX20" fmla="*/ 302419 w 407194"/>
                <a:gd name="connsiteY20" fmla="*/ 7144 h 926306"/>
                <a:gd name="connsiteX21" fmla="*/ 311944 w 407194"/>
                <a:gd name="connsiteY21" fmla="*/ 23812 h 926306"/>
                <a:gd name="connsiteX22" fmla="*/ 328613 w 407194"/>
                <a:gd name="connsiteY22" fmla="*/ 64294 h 926306"/>
                <a:gd name="connsiteX23" fmla="*/ 333375 w 407194"/>
                <a:gd name="connsiteY23" fmla="*/ 152400 h 926306"/>
                <a:gd name="connsiteX24" fmla="*/ 340519 w 407194"/>
                <a:gd name="connsiteY24" fmla="*/ 397669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7194" h="926306">
                  <a:moveTo>
                    <a:pt x="340519" y="397669"/>
                  </a:moveTo>
                  <a:lnTo>
                    <a:pt x="350044" y="592931"/>
                  </a:lnTo>
                  <a:cubicBezTo>
                    <a:pt x="350838" y="636587"/>
                    <a:pt x="351631" y="680244"/>
                    <a:pt x="352425" y="723900"/>
                  </a:cubicBezTo>
                  <a:lnTo>
                    <a:pt x="357188" y="778669"/>
                  </a:lnTo>
                  <a:lnTo>
                    <a:pt x="366713" y="809625"/>
                  </a:lnTo>
                  <a:lnTo>
                    <a:pt x="407194" y="919162"/>
                  </a:lnTo>
                  <a:lnTo>
                    <a:pt x="0" y="926306"/>
                  </a:lnTo>
                  <a:lnTo>
                    <a:pt x="38100" y="900112"/>
                  </a:lnTo>
                  <a:lnTo>
                    <a:pt x="104775" y="854869"/>
                  </a:lnTo>
                  <a:lnTo>
                    <a:pt x="126207" y="826294"/>
                  </a:lnTo>
                  <a:lnTo>
                    <a:pt x="154782" y="719137"/>
                  </a:lnTo>
                  <a:lnTo>
                    <a:pt x="185738" y="583406"/>
                  </a:lnTo>
                  <a:lnTo>
                    <a:pt x="207169" y="433387"/>
                  </a:lnTo>
                  <a:lnTo>
                    <a:pt x="228600" y="209550"/>
                  </a:lnTo>
                  <a:lnTo>
                    <a:pt x="240507" y="90487"/>
                  </a:lnTo>
                  <a:lnTo>
                    <a:pt x="245269" y="59531"/>
                  </a:lnTo>
                  <a:lnTo>
                    <a:pt x="254794" y="33337"/>
                  </a:lnTo>
                  <a:lnTo>
                    <a:pt x="261938" y="14287"/>
                  </a:lnTo>
                  <a:lnTo>
                    <a:pt x="271463" y="2381"/>
                  </a:lnTo>
                  <a:lnTo>
                    <a:pt x="285750" y="0"/>
                  </a:lnTo>
                  <a:lnTo>
                    <a:pt x="302419" y="7144"/>
                  </a:lnTo>
                  <a:lnTo>
                    <a:pt x="311944" y="23812"/>
                  </a:lnTo>
                  <a:lnTo>
                    <a:pt x="328613" y="64294"/>
                  </a:lnTo>
                  <a:lnTo>
                    <a:pt x="333375" y="152400"/>
                  </a:lnTo>
                  <a:lnTo>
                    <a:pt x="34051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3536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65C2D3C-3B0B-4F3C-B2A8-72E2E1FF0751}"/>
              </a:ext>
            </a:extLst>
          </p:cNvPr>
          <p:cNvGrpSpPr/>
          <p:nvPr/>
        </p:nvGrpSpPr>
        <p:grpSpPr>
          <a:xfrm>
            <a:off x="2568575" y="1654175"/>
            <a:ext cx="4767263" cy="4275138"/>
            <a:chOff x="2568575" y="1654175"/>
            <a:chExt cx="4767263" cy="427513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553057B-1AD9-E445-9FDE-20B35E4F5A9C}"/>
                </a:ext>
              </a:extLst>
            </p:cNvPr>
            <p:cNvSpPr/>
            <p:nvPr/>
          </p:nvSpPr>
          <p:spPr>
            <a:xfrm>
              <a:off x="2622550" y="2601913"/>
              <a:ext cx="2159000" cy="581025"/>
            </a:xfrm>
            <a:custGeom>
              <a:avLst/>
              <a:gdLst>
                <a:gd name="connsiteX0" fmla="*/ 876300 w 2159794"/>
                <a:gd name="connsiteY0" fmla="*/ 481013 h 581025"/>
                <a:gd name="connsiteX1" fmla="*/ 681038 w 2159794"/>
                <a:gd name="connsiteY1" fmla="*/ 533400 h 581025"/>
                <a:gd name="connsiteX2" fmla="*/ 607219 w 2159794"/>
                <a:gd name="connsiteY2" fmla="*/ 557213 h 581025"/>
                <a:gd name="connsiteX3" fmla="*/ 550069 w 2159794"/>
                <a:gd name="connsiteY3" fmla="*/ 571500 h 581025"/>
                <a:gd name="connsiteX4" fmla="*/ 509588 w 2159794"/>
                <a:gd name="connsiteY4" fmla="*/ 578644 h 581025"/>
                <a:gd name="connsiteX5" fmla="*/ 447675 w 2159794"/>
                <a:gd name="connsiteY5" fmla="*/ 581025 h 581025"/>
                <a:gd name="connsiteX6" fmla="*/ 402432 w 2159794"/>
                <a:gd name="connsiteY6" fmla="*/ 569119 h 581025"/>
                <a:gd name="connsiteX7" fmla="*/ 304800 w 2159794"/>
                <a:gd name="connsiteY7" fmla="*/ 528638 h 581025"/>
                <a:gd name="connsiteX8" fmla="*/ 233363 w 2159794"/>
                <a:gd name="connsiteY8" fmla="*/ 492919 h 581025"/>
                <a:gd name="connsiteX9" fmla="*/ 140494 w 2159794"/>
                <a:gd name="connsiteY9" fmla="*/ 433388 h 581025"/>
                <a:gd name="connsiteX10" fmla="*/ 71438 w 2159794"/>
                <a:gd name="connsiteY10" fmla="*/ 383382 h 581025"/>
                <a:gd name="connsiteX11" fmla="*/ 28575 w 2159794"/>
                <a:gd name="connsiteY11" fmla="*/ 345282 h 581025"/>
                <a:gd name="connsiteX12" fmla="*/ 14288 w 2159794"/>
                <a:gd name="connsiteY12" fmla="*/ 321469 h 581025"/>
                <a:gd name="connsiteX13" fmla="*/ 2382 w 2159794"/>
                <a:gd name="connsiteY13" fmla="*/ 288132 h 581025"/>
                <a:gd name="connsiteX14" fmla="*/ 0 w 2159794"/>
                <a:gd name="connsiteY14" fmla="*/ 259557 h 581025"/>
                <a:gd name="connsiteX15" fmla="*/ 2382 w 2159794"/>
                <a:gd name="connsiteY15" fmla="*/ 240507 h 581025"/>
                <a:gd name="connsiteX16" fmla="*/ 9525 w 2159794"/>
                <a:gd name="connsiteY16" fmla="*/ 228600 h 581025"/>
                <a:gd name="connsiteX17" fmla="*/ 23813 w 2159794"/>
                <a:gd name="connsiteY17" fmla="*/ 226219 h 581025"/>
                <a:gd name="connsiteX18" fmla="*/ 47625 w 2159794"/>
                <a:gd name="connsiteY18" fmla="*/ 230982 h 581025"/>
                <a:gd name="connsiteX19" fmla="*/ 90488 w 2159794"/>
                <a:gd name="connsiteY19" fmla="*/ 261938 h 581025"/>
                <a:gd name="connsiteX20" fmla="*/ 133350 w 2159794"/>
                <a:gd name="connsiteY20" fmla="*/ 285750 h 581025"/>
                <a:gd name="connsiteX21" fmla="*/ 161925 w 2159794"/>
                <a:gd name="connsiteY21" fmla="*/ 300038 h 581025"/>
                <a:gd name="connsiteX22" fmla="*/ 209550 w 2159794"/>
                <a:gd name="connsiteY22" fmla="*/ 314325 h 581025"/>
                <a:gd name="connsiteX23" fmla="*/ 273844 w 2159794"/>
                <a:gd name="connsiteY23" fmla="*/ 326232 h 581025"/>
                <a:gd name="connsiteX24" fmla="*/ 333375 w 2159794"/>
                <a:gd name="connsiteY24" fmla="*/ 333375 h 581025"/>
                <a:gd name="connsiteX25" fmla="*/ 397669 w 2159794"/>
                <a:gd name="connsiteY25" fmla="*/ 335757 h 581025"/>
                <a:gd name="connsiteX26" fmla="*/ 514350 w 2159794"/>
                <a:gd name="connsiteY26" fmla="*/ 323850 h 581025"/>
                <a:gd name="connsiteX27" fmla="*/ 804863 w 2159794"/>
                <a:gd name="connsiteY27" fmla="*/ 290513 h 581025"/>
                <a:gd name="connsiteX28" fmla="*/ 1145382 w 2159794"/>
                <a:gd name="connsiteY28" fmla="*/ 226219 h 581025"/>
                <a:gd name="connsiteX29" fmla="*/ 1404938 w 2159794"/>
                <a:gd name="connsiteY29" fmla="*/ 157163 h 581025"/>
                <a:gd name="connsiteX30" fmla="*/ 1500188 w 2159794"/>
                <a:gd name="connsiteY30" fmla="*/ 123825 h 581025"/>
                <a:gd name="connsiteX31" fmla="*/ 1585913 w 2159794"/>
                <a:gd name="connsiteY31" fmla="*/ 88107 h 581025"/>
                <a:gd name="connsiteX32" fmla="*/ 1662113 w 2159794"/>
                <a:gd name="connsiteY32" fmla="*/ 52388 h 581025"/>
                <a:gd name="connsiteX33" fmla="*/ 1728788 w 2159794"/>
                <a:gd name="connsiteY33" fmla="*/ 0 h 581025"/>
                <a:gd name="connsiteX34" fmla="*/ 1802607 w 2159794"/>
                <a:gd name="connsiteY34" fmla="*/ 2382 h 581025"/>
                <a:gd name="connsiteX35" fmla="*/ 1902619 w 2159794"/>
                <a:gd name="connsiteY35" fmla="*/ 11907 h 581025"/>
                <a:gd name="connsiteX36" fmla="*/ 1962150 w 2159794"/>
                <a:gd name="connsiteY36" fmla="*/ 21432 h 581025"/>
                <a:gd name="connsiteX37" fmla="*/ 2009775 w 2159794"/>
                <a:gd name="connsiteY37" fmla="*/ 33338 h 581025"/>
                <a:gd name="connsiteX38" fmla="*/ 2057400 w 2159794"/>
                <a:gd name="connsiteY38" fmla="*/ 57150 h 581025"/>
                <a:gd name="connsiteX39" fmla="*/ 2102644 w 2159794"/>
                <a:gd name="connsiteY39" fmla="*/ 90488 h 581025"/>
                <a:gd name="connsiteX40" fmla="*/ 2135982 w 2159794"/>
                <a:gd name="connsiteY40" fmla="*/ 123825 h 581025"/>
                <a:gd name="connsiteX41" fmla="*/ 2150269 w 2159794"/>
                <a:gd name="connsiteY41" fmla="*/ 152400 h 581025"/>
                <a:gd name="connsiteX42" fmla="*/ 2159794 w 2159794"/>
                <a:gd name="connsiteY42" fmla="*/ 178594 h 581025"/>
                <a:gd name="connsiteX43" fmla="*/ 2155032 w 2159794"/>
                <a:gd name="connsiteY43" fmla="*/ 204788 h 581025"/>
                <a:gd name="connsiteX44" fmla="*/ 2135982 w 2159794"/>
                <a:gd name="connsiteY44" fmla="*/ 228600 h 581025"/>
                <a:gd name="connsiteX45" fmla="*/ 2090738 w 2159794"/>
                <a:gd name="connsiteY45" fmla="*/ 259557 h 581025"/>
                <a:gd name="connsiteX46" fmla="*/ 2045494 w 2159794"/>
                <a:gd name="connsiteY46" fmla="*/ 271463 h 581025"/>
                <a:gd name="connsiteX47" fmla="*/ 1812132 w 2159794"/>
                <a:gd name="connsiteY47" fmla="*/ 311944 h 581025"/>
                <a:gd name="connsiteX48" fmla="*/ 1362075 w 2159794"/>
                <a:gd name="connsiteY48" fmla="*/ 383382 h 581025"/>
                <a:gd name="connsiteX49" fmla="*/ 876300 w 2159794"/>
                <a:gd name="connsiteY49" fmla="*/ 4810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59794" h="581025">
                  <a:moveTo>
                    <a:pt x="876300" y="481013"/>
                  </a:moveTo>
                  <a:lnTo>
                    <a:pt x="681038" y="533400"/>
                  </a:lnTo>
                  <a:lnTo>
                    <a:pt x="607219" y="557213"/>
                  </a:lnTo>
                  <a:lnTo>
                    <a:pt x="550069" y="571500"/>
                  </a:lnTo>
                  <a:lnTo>
                    <a:pt x="509588" y="578644"/>
                  </a:lnTo>
                  <a:lnTo>
                    <a:pt x="447675" y="581025"/>
                  </a:lnTo>
                  <a:lnTo>
                    <a:pt x="402432" y="569119"/>
                  </a:lnTo>
                  <a:lnTo>
                    <a:pt x="304800" y="528638"/>
                  </a:lnTo>
                  <a:lnTo>
                    <a:pt x="233363" y="492919"/>
                  </a:lnTo>
                  <a:lnTo>
                    <a:pt x="140494" y="433388"/>
                  </a:lnTo>
                  <a:lnTo>
                    <a:pt x="71438" y="383382"/>
                  </a:lnTo>
                  <a:lnTo>
                    <a:pt x="28575" y="345282"/>
                  </a:lnTo>
                  <a:lnTo>
                    <a:pt x="14288" y="321469"/>
                  </a:lnTo>
                  <a:lnTo>
                    <a:pt x="2382" y="288132"/>
                  </a:lnTo>
                  <a:lnTo>
                    <a:pt x="0" y="259557"/>
                  </a:lnTo>
                  <a:lnTo>
                    <a:pt x="2382" y="240507"/>
                  </a:lnTo>
                  <a:lnTo>
                    <a:pt x="9525" y="228600"/>
                  </a:lnTo>
                  <a:lnTo>
                    <a:pt x="23813" y="226219"/>
                  </a:lnTo>
                  <a:lnTo>
                    <a:pt x="47625" y="230982"/>
                  </a:lnTo>
                  <a:lnTo>
                    <a:pt x="90488" y="261938"/>
                  </a:lnTo>
                  <a:lnTo>
                    <a:pt x="133350" y="285750"/>
                  </a:lnTo>
                  <a:lnTo>
                    <a:pt x="161925" y="300038"/>
                  </a:lnTo>
                  <a:lnTo>
                    <a:pt x="209550" y="314325"/>
                  </a:lnTo>
                  <a:lnTo>
                    <a:pt x="273844" y="326232"/>
                  </a:lnTo>
                  <a:lnTo>
                    <a:pt x="333375" y="333375"/>
                  </a:lnTo>
                  <a:lnTo>
                    <a:pt x="397669" y="335757"/>
                  </a:lnTo>
                  <a:lnTo>
                    <a:pt x="514350" y="323850"/>
                  </a:lnTo>
                  <a:lnTo>
                    <a:pt x="804863" y="290513"/>
                  </a:lnTo>
                  <a:lnTo>
                    <a:pt x="1145382" y="226219"/>
                  </a:lnTo>
                  <a:lnTo>
                    <a:pt x="1404938" y="157163"/>
                  </a:lnTo>
                  <a:lnTo>
                    <a:pt x="1500188" y="123825"/>
                  </a:lnTo>
                  <a:lnTo>
                    <a:pt x="1585913" y="88107"/>
                  </a:lnTo>
                  <a:lnTo>
                    <a:pt x="1662113" y="52388"/>
                  </a:lnTo>
                  <a:lnTo>
                    <a:pt x="1728788" y="0"/>
                  </a:lnTo>
                  <a:lnTo>
                    <a:pt x="1802607" y="2382"/>
                  </a:lnTo>
                  <a:lnTo>
                    <a:pt x="1902619" y="11907"/>
                  </a:lnTo>
                  <a:lnTo>
                    <a:pt x="1962150" y="21432"/>
                  </a:lnTo>
                  <a:lnTo>
                    <a:pt x="2009775" y="33338"/>
                  </a:lnTo>
                  <a:lnTo>
                    <a:pt x="2057400" y="57150"/>
                  </a:lnTo>
                  <a:lnTo>
                    <a:pt x="2102644" y="90488"/>
                  </a:lnTo>
                  <a:lnTo>
                    <a:pt x="2135982" y="123825"/>
                  </a:lnTo>
                  <a:lnTo>
                    <a:pt x="2150269" y="152400"/>
                  </a:lnTo>
                  <a:lnTo>
                    <a:pt x="2159794" y="178594"/>
                  </a:lnTo>
                  <a:lnTo>
                    <a:pt x="2155032" y="204788"/>
                  </a:lnTo>
                  <a:lnTo>
                    <a:pt x="2135982" y="228600"/>
                  </a:lnTo>
                  <a:lnTo>
                    <a:pt x="2090738" y="259557"/>
                  </a:lnTo>
                  <a:lnTo>
                    <a:pt x="2045494" y="271463"/>
                  </a:lnTo>
                  <a:lnTo>
                    <a:pt x="1812132" y="311944"/>
                  </a:lnTo>
                  <a:lnTo>
                    <a:pt x="1362075" y="383382"/>
                  </a:lnTo>
                  <a:lnTo>
                    <a:pt x="8763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010B794-125F-3D49-BBCA-80340321C962}"/>
                </a:ext>
              </a:extLst>
            </p:cNvPr>
            <p:cNvSpPr/>
            <p:nvPr/>
          </p:nvSpPr>
          <p:spPr>
            <a:xfrm rot="16200000">
              <a:off x="4340226" y="2686050"/>
              <a:ext cx="3879850" cy="2111375"/>
            </a:xfrm>
            <a:custGeom>
              <a:avLst/>
              <a:gdLst>
                <a:gd name="connsiteX0" fmla="*/ 1460500 w 3879850"/>
                <a:gd name="connsiteY0" fmla="*/ 301625 h 2111375"/>
                <a:gd name="connsiteX1" fmla="*/ 1073150 w 3879850"/>
                <a:gd name="connsiteY1" fmla="*/ 298450 h 2111375"/>
                <a:gd name="connsiteX2" fmla="*/ 863600 w 3879850"/>
                <a:gd name="connsiteY2" fmla="*/ 301625 h 2111375"/>
                <a:gd name="connsiteX3" fmla="*/ 711200 w 3879850"/>
                <a:gd name="connsiteY3" fmla="*/ 304800 h 2111375"/>
                <a:gd name="connsiteX4" fmla="*/ 635000 w 3879850"/>
                <a:gd name="connsiteY4" fmla="*/ 311150 h 2111375"/>
                <a:gd name="connsiteX5" fmla="*/ 536575 w 3879850"/>
                <a:gd name="connsiteY5" fmla="*/ 330200 h 2111375"/>
                <a:gd name="connsiteX6" fmla="*/ 466725 w 3879850"/>
                <a:gd name="connsiteY6" fmla="*/ 349250 h 2111375"/>
                <a:gd name="connsiteX7" fmla="*/ 409575 w 3879850"/>
                <a:gd name="connsiteY7" fmla="*/ 374650 h 2111375"/>
                <a:gd name="connsiteX8" fmla="*/ 368300 w 3879850"/>
                <a:gd name="connsiteY8" fmla="*/ 419100 h 2111375"/>
                <a:gd name="connsiteX9" fmla="*/ 327025 w 3879850"/>
                <a:gd name="connsiteY9" fmla="*/ 485775 h 2111375"/>
                <a:gd name="connsiteX10" fmla="*/ 301625 w 3879850"/>
                <a:gd name="connsiteY10" fmla="*/ 555625 h 2111375"/>
                <a:gd name="connsiteX11" fmla="*/ 276225 w 3879850"/>
                <a:gd name="connsiteY11" fmla="*/ 669925 h 2111375"/>
                <a:gd name="connsiteX12" fmla="*/ 247650 w 3879850"/>
                <a:gd name="connsiteY12" fmla="*/ 847725 h 2111375"/>
                <a:gd name="connsiteX13" fmla="*/ 238125 w 3879850"/>
                <a:gd name="connsiteY13" fmla="*/ 1054100 h 2111375"/>
                <a:gd name="connsiteX14" fmla="*/ 238125 w 3879850"/>
                <a:gd name="connsiteY14" fmla="*/ 1187450 h 2111375"/>
                <a:gd name="connsiteX15" fmla="*/ 244475 w 3879850"/>
                <a:gd name="connsiteY15" fmla="*/ 1285875 h 2111375"/>
                <a:gd name="connsiteX16" fmla="*/ 260350 w 3879850"/>
                <a:gd name="connsiteY16" fmla="*/ 1435100 h 2111375"/>
                <a:gd name="connsiteX17" fmla="*/ 282575 w 3879850"/>
                <a:gd name="connsiteY17" fmla="*/ 1543050 h 2111375"/>
                <a:gd name="connsiteX18" fmla="*/ 307975 w 3879850"/>
                <a:gd name="connsiteY18" fmla="*/ 1616075 h 2111375"/>
                <a:gd name="connsiteX19" fmla="*/ 330200 w 3879850"/>
                <a:gd name="connsiteY19" fmla="*/ 1971675 h 2111375"/>
                <a:gd name="connsiteX20" fmla="*/ 273050 w 3879850"/>
                <a:gd name="connsiteY20" fmla="*/ 2009775 h 2111375"/>
                <a:gd name="connsiteX21" fmla="*/ 228600 w 3879850"/>
                <a:gd name="connsiteY21" fmla="*/ 2054225 h 2111375"/>
                <a:gd name="connsiteX22" fmla="*/ 187325 w 3879850"/>
                <a:gd name="connsiteY22" fmla="*/ 2085975 h 2111375"/>
                <a:gd name="connsiteX23" fmla="*/ 149225 w 3879850"/>
                <a:gd name="connsiteY23" fmla="*/ 2108200 h 2111375"/>
                <a:gd name="connsiteX24" fmla="*/ 130175 w 3879850"/>
                <a:gd name="connsiteY24" fmla="*/ 2111375 h 2111375"/>
                <a:gd name="connsiteX25" fmla="*/ 104775 w 3879850"/>
                <a:gd name="connsiteY25" fmla="*/ 2098675 h 2111375"/>
                <a:gd name="connsiteX26" fmla="*/ 69850 w 3879850"/>
                <a:gd name="connsiteY26" fmla="*/ 2054225 h 2111375"/>
                <a:gd name="connsiteX27" fmla="*/ 47625 w 3879850"/>
                <a:gd name="connsiteY27" fmla="*/ 1965325 h 2111375"/>
                <a:gd name="connsiteX28" fmla="*/ 25400 w 3879850"/>
                <a:gd name="connsiteY28" fmla="*/ 1819275 h 2111375"/>
                <a:gd name="connsiteX29" fmla="*/ 6350 w 3879850"/>
                <a:gd name="connsiteY29" fmla="*/ 1635125 h 2111375"/>
                <a:gd name="connsiteX30" fmla="*/ 0 w 3879850"/>
                <a:gd name="connsiteY30" fmla="*/ 1403350 h 2111375"/>
                <a:gd name="connsiteX31" fmla="*/ 0 w 3879850"/>
                <a:gd name="connsiteY31" fmla="*/ 1200150 h 2111375"/>
                <a:gd name="connsiteX32" fmla="*/ 15875 w 3879850"/>
                <a:gd name="connsiteY32" fmla="*/ 949325 h 2111375"/>
                <a:gd name="connsiteX33" fmla="*/ 47625 w 3879850"/>
                <a:gd name="connsiteY33" fmla="*/ 708025 h 2111375"/>
                <a:gd name="connsiteX34" fmla="*/ 82550 w 3879850"/>
                <a:gd name="connsiteY34" fmla="*/ 542925 h 2111375"/>
                <a:gd name="connsiteX35" fmla="*/ 120650 w 3879850"/>
                <a:gd name="connsiteY35" fmla="*/ 428625 h 2111375"/>
                <a:gd name="connsiteX36" fmla="*/ 155575 w 3879850"/>
                <a:gd name="connsiteY36" fmla="*/ 352425 h 2111375"/>
                <a:gd name="connsiteX37" fmla="*/ 200025 w 3879850"/>
                <a:gd name="connsiteY37" fmla="*/ 295275 h 2111375"/>
                <a:gd name="connsiteX38" fmla="*/ 254000 w 3879850"/>
                <a:gd name="connsiteY38" fmla="*/ 241300 h 2111375"/>
                <a:gd name="connsiteX39" fmla="*/ 320675 w 3879850"/>
                <a:gd name="connsiteY39" fmla="*/ 200025 h 2111375"/>
                <a:gd name="connsiteX40" fmla="*/ 434975 w 3879850"/>
                <a:gd name="connsiteY40" fmla="*/ 155575 h 2111375"/>
                <a:gd name="connsiteX41" fmla="*/ 558800 w 3879850"/>
                <a:gd name="connsiteY41" fmla="*/ 127000 h 2111375"/>
                <a:gd name="connsiteX42" fmla="*/ 742950 w 3879850"/>
                <a:gd name="connsiteY42" fmla="*/ 104775 h 2111375"/>
                <a:gd name="connsiteX43" fmla="*/ 962025 w 3879850"/>
                <a:gd name="connsiteY43" fmla="*/ 98425 h 2111375"/>
                <a:gd name="connsiteX44" fmla="*/ 1346200 w 3879850"/>
                <a:gd name="connsiteY44" fmla="*/ 101600 h 2111375"/>
                <a:gd name="connsiteX45" fmla="*/ 1695450 w 3879850"/>
                <a:gd name="connsiteY45" fmla="*/ 114300 h 2111375"/>
                <a:gd name="connsiteX46" fmla="*/ 2225675 w 3879850"/>
                <a:gd name="connsiteY46" fmla="*/ 136525 h 2111375"/>
                <a:gd name="connsiteX47" fmla="*/ 2822575 w 3879850"/>
                <a:gd name="connsiteY47" fmla="*/ 158750 h 2111375"/>
                <a:gd name="connsiteX48" fmla="*/ 3121025 w 3879850"/>
                <a:gd name="connsiteY48" fmla="*/ 174625 h 2111375"/>
                <a:gd name="connsiteX49" fmla="*/ 3327400 w 3879850"/>
                <a:gd name="connsiteY49" fmla="*/ 187325 h 2111375"/>
                <a:gd name="connsiteX50" fmla="*/ 3489325 w 3879850"/>
                <a:gd name="connsiteY50" fmla="*/ 187325 h 2111375"/>
                <a:gd name="connsiteX51" fmla="*/ 3581400 w 3879850"/>
                <a:gd name="connsiteY51" fmla="*/ 180975 h 2111375"/>
                <a:gd name="connsiteX52" fmla="*/ 3622675 w 3879850"/>
                <a:gd name="connsiteY52" fmla="*/ 174625 h 2111375"/>
                <a:gd name="connsiteX53" fmla="*/ 3667125 w 3879850"/>
                <a:gd name="connsiteY53" fmla="*/ 149225 h 2111375"/>
                <a:gd name="connsiteX54" fmla="*/ 3771900 w 3879850"/>
                <a:gd name="connsiteY54" fmla="*/ 66675 h 2111375"/>
                <a:gd name="connsiteX55" fmla="*/ 3829050 w 3879850"/>
                <a:gd name="connsiteY55" fmla="*/ 22225 h 2111375"/>
                <a:gd name="connsiteX56" fmla="*/ 3841750 w 3879850"/>
                <a:gd name="connsiteY56" fmla="*/ 3175 h 2111375"/>
                <a:gd name="connsiteX57" fmla="*/ 3857625 w 3879850"/>
                <a:gd name="connsiteY57" fmla="*/ 0 h 2111375"/>
                <a:gd name="connsiteX58" fmla="*/ 3870325 w 3879850"/>
                <a:gd name="connsiteY58" fmla="*/ 6350 h 2111375"/>
                <a:gd name="connsiteX59" fmla="*/ 3879850 w 3879850"/>
                <a:gd name="connsiteY59" fmla="*/ 25400 h 2111375"/>
                <a:gd name="connsiteX60" fmla="*/ 3879850 w 3879850"/>
                <a:gd name="connsiteY60" fmla="*/ 69850 h 2111375"/>
                <a:gd name="connsiteX61" fmla="*/ 3873500 w 3879850"/>
                <a:gd name="connsiteY61" fmla="*/ 120650 h 2111375"/>
                <a:gd name="connsiteX62" fmla="*/ 3857625 w 3879850"/>
                <a:gd name="connsiteY62" fmla="*/ 180975 h 2111375"/>
                <a:gd name="connsiteX63" fmla="*/ 3832225 w 3879850"/>
                <a:gd name="connsiteY63" fmla="*/ 231775 h 2111375"/>
                <a:gd name="connsiteX64" fmla="*/ 3778250 w 3879850"/>
                <a:gd name="connsiteY64" fmla="*/ 333375 h 2111375"/>
                <a:gd name="connsiteX65" fmla="*/ 3705225 w 3879850"/>
                <a:gd name="connsiteY65" fmla="*/ 431800 h 2111375"/>
                <a:gd name="connsiteX66" fmla="*/ 3641725 w 3879850"/>
                <a:gd name="connsiteY66" fmla="*/ 498475 h 2111375"/>
                <a:gd name="connsiteX67" fmla="*/ 3584575 w 3879850"/>
                <a:gd name="connsiteY67" fmla="*/ 523875 h 2111375"/>
                <a:gd name="connsiteX68" fmla="*/ 3540125 w 3879850"/>
                <a:gd name="connsiteY68" fmla="*/ 542925 h 2111375"/>
                <a:gd name="connsiteX69" fmla="*/ 3486150 w 3879850"/>
                <a:gd name="connsiteY69" fmla="*/ 549275 h 2111375"/>
                <a:gd name="connsiteX70" fmla="*/ 3451225 w 3879850"/>
                <a:gd name="connsiteY70" fmla="*/ 527050 h 2111375"/>
                <a:gd name="connsiteX71" fmla="*/ 3368675 w 3879850"/>
                <a:gd name="connsiteY71" fmla="*/ 482600 h 2111375"/>
                <a:gd name="connsiteX72" fmla="*/ 3273425 w 3879850"/>
                <a:gd name="connsiteY72" fmla="*/ 447675 h 2111375"/>
                <a:gd name="connsiteX73" fmla="*/ 3101975 w 3879850"/>
                <a:gd name="connsiteY73" fmla="*/ 409575 h 2111375"/>
                <a:gd name="connsiteX74" fmla="*/ 2940050 w 3879850"/>
                <a:gd name="connsiteY74" fmla="*/ 384175 h 2111375"/>
                <a:gd name="connsiteX75" fmla="*/ 2647950 w 3879850"/>
                <a:gd name="connsiteY75" fmla="*/ 352425 h 2111375"/>
                <a:gd name="connsiteX76" fmla="*/ 2330450 w 3879850"/>
                <a:gd name="connsiteY76" fmla="*/ 327025 h 2111375"/>
                <a:gd name="connsiteX77" fmla="*/ 1787525 w 3879850"/>
                <a:gd name="connsiteY77" fmla="*/ 311150 h 2111375"/>
                <a:gd name="connsiteX78" fmla="*/ 1460500 w 3879850"/>
                <a:gd name="connsiteY78" fmla="*/ 301625 h 211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879850" h="2111375">
                  <a:moveTo>
                    <a:pt x="1460500" y="301625"/>
                  </a:moveTo>
                  <a:lnTo>
                    <a:pt x="1073150" y="298450"/>
                  </a:lnTo>
                  <a:lnTo>
                    <a:pt x="863600" y="301625"/>
                  </a:lnTo>
                  <a:lnTo>
                    <a:pt x="711200" y="304800"/>
                  </a:lnTo>
                  <a:lnTo>
                    <a:pt x="635000" y="311150"/>
                  </a:lnTo>
                  <a:lnTo>
                    <a:pt x="536575" y="330200"/>
                  </a:lnTo>
                  <a:lnTo>
                    <a:pt x="466725" y="349250"/>
                  </a:lnTo>
                  <a:lnTo>
                    <a:pt x="409575" y="374650"/>
                  </a:lnTo>
                  <a:lnTo>
                    <a:pt x="368300" y="419100"/>
                  </a:lnTo>
                  <a:lnTo>
                    <a:pt x="327025" y="485775"/>
                  </a:lnTo>
                  <a:lnTo>
                    <a:pt x="301625" y="555625"/>
                  </a:lnTo>
                  <a:lnTo>
                    <a:pt x="276225" y="669925"/>
                  </a:lnTo>
                  <a:lnTo>
                    <a:pt x="247650" y="847725"/>
                  </a:lnTo>
                  <a:lnTo>
                    <a:pt x="238125" y="1054100"/>
                  </a:lnTo>
                  <a:lnTo>
                    <a:pt x="238125" y="1187450"/>
                  </a:lnTo>
                  <a:lnTo>
                    <a:pt x="244475" y="1285875"/>
                  </a:lnTo>
                  <a:lnTo>
                    <a:pt x="260350" y="1435100"/>
                  </a:lnTo>
                  <a:lnTo>
                    <a:pt x="282575" y="1543050"/>
                  </a:lnTo>
                  <a:lnTo>
                    <a:pt x="307975" y="1616075"/>
                  </a:lnTo>
                  <a:lnTo>
                    <a:pt x="330200" y="1971675"/>
                  </a:lnTo>
                  <a:lnTo>
                    <a:pt x="273050" y="2009775"/>
                  </a:lnTo>
                  <a:lnTo>
                    <a:pt x="228600" y="2054225"/>
                  </a:lnTo>
                  <a:lnTo>
                    <a:pt x="187325" y="2085975"/>
                  </a:lnTo>
                  <a:lnTo>
                    <a:pt x="149225" y="2108200"/>
                  </a:lnTo>
                  <a:lnTo>
                    <a:pt x="130175" y="2111375"/>
                  </a:lnTo>
                  <a:lnTo>
                    <a:pt x="104775" y="2098675"/>
                  </a:lnTo>
                  <a:lnTo>
                    <a:pt x="69850" y="2054225"/>
                  </a:lnTo>
                  <a:lnTo>
                    <a:pt x="47625" y="1965325"/>
                  </a:lnTo>
                  <a:lnTo>
                    <a:pt x="25400" y="1819275"/>
                  </a:lnTo>
                  <a:lnTo>
                    <a:pt x="6350" y="1635125"/>
                  </a:lnTo>
                  <a:lnTo>
                    <a:pt x="0" y="1403350"/>
                  </a:lnTo>
                  <a:lnTo>
                    <a:pt x="0" y="1200150"/>
                  </a:lnTo>
                  <a:lnTo>
                    <a:pt x="15875" y="949325"/>
                  </a:lnTo>
                  <a:lnTo>
                    <a:pt x="47625" y="708025"/>
                  </a:lnTo>
                  <a:lnTo>
                    <a:pt x="82550" y="542925"/>
                  </a:lnTo>
                  <a:lnTo>
                    <a:pt x="120650" y="428625"/>
                  </a:lnTo>
                  <a:lnTo>
                    <a:pt x="155575" y="352425"/>
                  </a:lnTo>
                  <a:lnTo>
                    <a:pt x="200025" y="295275"/>
                  </a:lnTo>
                  <a:lnTo>
                    <a:pt x="254000" y="241300"/>
                  </a:lnTo>
                  <a:lnTo>
                    <a:pt x="320675" y="200025"/>
                  </a:lnTo>
                  <a:lnTo>
                    <a:pt x="434975" y="155575"/>
                  </a:lnTo>
                  <a:lnTo>
                    <a:pt x="558800" y="127000"/>
                  </a:lnTo>
                  <a:lnTo>
                    <a:pt x="742950" y="104775"/>
                  </a:lnTo>
                  <a:lnTo>
                    <a:pt x="962025" y="98425"/>
                  </a:lnTo>
                  <a:lnTo>
                    <a:pt x="1346200" y="101600"/>
                  </a:lnTo>
                  <a:lnTo>
                    <a:pt x="1695450" y="114300"/>
                  </a:lnTo>
                  <a:lnTo>
                    <a:pt x="2225675" y="136525"/>
                  </a:lnTo>
                  <a:lnTo>
                    <a:pt x="2822575" y="158750"/>
                  </a:lnTo>
                  <a:lnTo>
                    <a:pt x="3121025" y="174625"/>
                  </a:lnTo>
                  <a:lnTo>
                    <a:pt x="3327400" y="187325"/>
                  </a:lnTo>
                  <a:lnTo>
                    <a:pt x="3489325" y="187325"/>
                  </a:lnTo>
                  <a:lnTo>
                    <a:pt x="3581400" y="180975"/>
                  </a:lnTo>
                  <a:lnTo>
                    <a:pt x="3622675" y="174625"/>
                  </a:lnTo>
                  <a:lnTo>
                    <a:pt x="3667125" y="149225"/>
                  </a:lnTo>
                  <a:lnTo>
                    <a:pt x="3771900" y="66675"/>
                  </a:lnTo>
                  <a:lnTo>
                    <a:pt x="3829050" y="22225"/>
                  </a:lnTo>
                  <a:lnTo>
                    <a:pt x="3841750" y="3175"/>
                  </a:lnTo>
                  <a:lnTo>
                    <a:pt x="3857625" y="0"/>
                  </a:lnTo>
                  <a:lnTo>
                    <a:pt x="3870325" y="6350"/>
                  </a:lnTo>
                  <a:lnTo>
                    <a:pt x="3879850" y="25400"/>
                  </a:lnTo>
                  <a:lnTo>
                    <a:pt x="3879850" y="69850"/>
                  </a:lnTo>
                  <a:lnTo>
                    <a:pt x="3873500" y="120650"/>
                  </a:lnTo>
                  <a:lnTo>
                    <a:pt x="3857625" y="180975"/>
                  </a:lnTo>
                  <a:lnTo>
                    <a:pt x="3832225" y="231775"/>
                  </a:lnTo>
                  <a:lnTo>
                    <a:pt x="3778250" y="333375"/>
                  </a:lnTo>
                  <a:lnTo>
                    <a:pt x="3705225" y="431800"/>
                  </a:lnTo>
                  <a:lnTo>
                    <a:pt x="3641725" y="498475"/>
                  </a:lnTo>
                  <a:lnTo>
                    <a:pt x="3584575" y="523875"/>
                  </a:lnTo>
                  <a:lnTo>
                    <a:pt x="3540125" y="542925"/>
                  </a:lnTo>
                  <a:lnTo>
                    <a:pt x="3486150" y="549275"/>
                  </a:lnTo>
                  <a:lnTo>
                    <a:pt x="3451225" y="527050"/>
                  </a:lnTo>
                  <a:lnTo>
                    <a:pt x="3368675" y="482600"/>
                  </a:lnTo>
                  <a:lnTo>
                    <a:pt x="3273425" y="447675"/>
                  </a:lnTo>
                  <a:lnTo>
                    <a:pt x="3101975" y="409575"/>
                  </a:lnTo>
                  <a:lnTo>
                    <a:pt x="2940050" y="384175"/>
                  </a:lnTo>
                  <a:lnTo>
                    <a:pt x="2647950" y="352425"/>
                  </a:lnTo>
                  <a:lnTo>
                    <a:pt x="2330450" y="327025"/>
                  </a:lnTo>
                  <a:lnTo>
                    <a:pt x="1787525" y="311150"/>
                  </a:lnTo>
                  <a:lnTo>
                    <a:pt x="14605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06FAA99-C5DD-3940-B399-9822A98519A4}"/>
                </a:ext>
              </a:extLst>
            </p:cNvPr>
            <p:cNvSpPr/>
            <p:nvPr/>
          </p:nvSpPr>
          <p:spPr>
            <a:xfrm rot="16200000">
              <a:off x="1650206" y="3505994"/>
              <a:ext cx="4275138" cy="571500"/>
            </a:xfrm>
            <a:custGeom>
              <a:avLst/>
              <a:gdLst>
                <a:gd name="connsiteX0" fmla="*/ 2065344 w 4275438"/>
                <a:gd name="connsiteY0" fmla="*/ 483678 h 571941"/>
                <a:gd name="connsiteX1" fmla="*/ 1489872 w 4275438"/>
                <a:gd name="connsiteY1" fmla="*/ 483678 h 571941"/>
                <a:gd name="connsiteX2" fmla="*/ 1108578 w 4275438"/>
                <a:gd name="connsiteY2" fmla="*/ 487209 h 571941"/>
                <a:gd name="connsiteX3" fmla="*/ 794363 w 4275438"/>
                <a:gd name="connsiteY3" fmla="*/ 487209 h 571941"/>
                <a:gd name="connsiteX4" fmla="*/ 529576 w 4275438"/>
                <a:gd name="connsiteY4" fmla="*/ 487209 h 571941"/>
                <a:gd name="connsiteX5" fmla="*/ 395417 w 4275438"/>
                <a:gd name="connsiteY5" fmla="*/ 487209 h 571941"/>
                <a:gd name="connsiteX6" fmla="*/ 303623 w 4275438"/>
                <a:gd name="connsiteY6" fmla="*/ 487209 h 571941"/>
                <a:gd name="connsiteX7" fmla="*/ 229483 w 4275438"/>
                <a:gd name="connsiteY7" fmla="*/ 466026 h 571941"/>
                <a:gd name="connsiteX8" fmla="*/ 141220 w 4275438"/>
                <a:gd name="connsiteY8" fmla="*/ 437782 h 571941"/>
                <a:gd name="connsiteX9" fmla="*/ 70610 w 4275438"/>
                <a:gd name="connsiteY9" fmla="*/ 413068 h 571941"/>
                <a:gd name="connsiteX10" fmla="*/ 17653 w 4275438"/>
                <a:gd name="connsiteY10" fmla="*/ 381294 h 571941"/>
                <a:gd name="connsiteX11" fmla="*/ 0 w 4275438"/>
                <a:gd name="connsiteY11" fmla="*/ 356580 h 571941"/>
                <a:gd name="connsiteX12" fmla="*/ 0 w 4275438"/>
                <a:gd name="connsiteY12" fmla="*/ 317745 h 571941"/>
                <a:gd name="connsiteX13" fmla="*/ 7061 w 4275438"/>
                <a:gd name="connsiteY13" fmla="*/ 289501 h 571941"/>
                <a:gd name="connsiteX14" fmla="*/ 28244 w 4275438"/>
                <a:gd name="connsiteY14" fmla="*/ 264787 h 571941"/>
                <a:gd name="connsiteX15" fmla="*/ 60019 w 4275438"/>
                <a:gd name="connsiteY15" fmla="*/ 247135 h 571941"/>
                <a:gd name="connsiteX16" fmla="*/ 162403 w 4275438"/>
                <a:gd name="connsiteY16" fmla="*/ 218891 h 571941"/>
                <a:gd name="connsiteX17" fmla="*/ 271849 w 4275438"/>
                <a:gd name="connsiteY17" fmla="*/ 190647 h 571941"/>
                <a:gd name="connsiteX18" fmla="*/ 370703 w 4275438"/>
                <a:gd name="connsiteY18" fmla="*/ 165933 h 571941"/>
                <a:gd name="connsiteX19" fmla="*/ 420130 w 4275438"/>
                <a:gd name="connsiteY19" fmla="*/ 158872 h 571941"/>
                <a:gd name="connsiteX20" fmla="*/ 458966 w 4275438"/>
                <a:gd name="connsiteY20" fmla="*/ 162403 h 571941"/>
                <a:gd name="connsiteX21" fmla="*/ 483679 w 4275438"/>
                <a:gd name="connsiteY21" fmla="*/ 176525 h 571941"/>
                <a:gd name="connsiteX22" fmla="*/ 593125 w 4275438"/>
                <a:gd name="connsiteY22" fmla="*/ 197708 h 571941"/>
                <a:gd name="connsiteX23" fmla="*/ 840260 w 4275438"/>
                <a:gd name="connsiteY23" fmla="*/ 240074 h 571941"/>
                <a:gd name="connsiteX24" fmla="*/ 1034437 w 4275438"/>
                <a:gd name="connsiteY24" fmla="*/ 257726 h 571941"/>
                <a:gd name="connsiteX25" fmla="*/ 1694641 w 4275438"/>
                <a:gd name="connsiteY25" fmla="*/ 261257 h 571941"/>
                <a:gd name="connsiteX26" fmla="*/ 2361906 w 4275438"/>
                <a:gd name="connsiteY26" fmla="*/ 261257 h 571941"/>
                <a:gd name="connsiteX27" fmla="*/ 3131556 w 4275438"/>
                <a:gd name="connsiteY27" fmla="*/ 261257 h 571941"/>
                <a:gd name="connsiteX28" fmla="*/ 3611704 w 4275438"/>
                <a:gd name="connsiteY28" fmla="*/ 261257 h 571941"/>
                <a:gd name="connsiteX29" fmla="*/ 3834125 w 4275438"/>
                <a:gd name="connsiteY29" fmla="*/ 261257 h 571941"/>
                <a:gd name="connsiteX30" fmla="*/ 3929449 w 4275438"/>
                <a:gd name="connsiteY30" fmla="*/ 261257 h 571941"/>
                <a:gd name="connsiteX31" fmla="*/ 3971815 w 4275438"/>
                <a:gd name="connsiteY31" fmla="*/ 257726 h 571941"/>
                <a:gd name="connsiteX32" fmla="*/ 4010651 w 4275438"/>
                <a:gd name="connsiteY32" fmla="*/ 243604 h 571941"/>
                <a:gd name="connsiteX33" fmla="*/ 4063608 w 4275438"/>
                <a:gd name="connsiteY33" fmla="*/ 215360 h 571941"/>
                <a:gd name="connsiteX34" fmla="*/ 4116566 w 4275438"/>
                <a:gd name="connsiteY34" fmla="*/ 172994 h 571941"/>
                <a:gd name="connsiteX35" fmla="*/ 4165993 w 4275438"/>
                <a:gd name="connsiteY35" fmla="*/ 112976 h 571941"/>
                <a:gd name="connsiteX36" fmla="*/ 4208359 w 4275438"/>
                <a:gd name="connsiteY36" fmla="*/ 38835 h 571941"/>
                <a:gd name="connsiteX37" fmla="*/ 4226011 w 4275438"/>
                <a:gd name="connsiteY37" fmla="*/ 7061 h 571941"/>
                <a:gd name="connsiteX38" fmla="*/ 4236603 w 4275438"/>
                <a:gd name="connsiteY38" fmla="*/ 0 h 571941"/>
                <a:gd name="connsiteX39" fmla="*/ 4254255 w 4275438"/>
                <a:gd name="connsiteY39" fmla="*/ 3530 h 571941"/>
                <a:gd name="connsiteX40" fmla="*/ 4264847 w 4275438"/>
                <a:gd name="connsiteY40" fmla="*/ 28244 h 571941"/>
                <a:gd name="connsiteX41" fmla="*/ 4275438 w 4275438"/>
                <a:gd name="connsiteY41" fmla="*/ 88262 h 571941"/>
                <a:gd name="connsiteX42" fmla="*/ 4275438 w 4275438"/>
                <a:gd name="connsiteY42" fmla="*/ 172994 h 571941"/>
                <a:gd name="connsiteX43" fmla="*/ 4257786 w 4275438"/>
                <a:gd name="connsiteY43" fmla="*/ 240074 h 571941"/>
                <a:gd name="connsiteX44" fmla="*/ 4229542 w 4275438"/>
                <a:gd name="connsiteY44" fmla="*/ 314214 h 571941"/>
                <a:gd name="connsiteX45" fmla="*/ 4162462 w 4275438"/>
                <a:gd name="connsiteY45" fmla="*/ 406007 h 571941"/>
                <a:gd name="connsiteX46" fmla="*/ 4113035 w 4275438"/>
                <a:gd name="connsiteY46" fmla="*/ 451904 h 571941"/>
                <a:gd name="connsiteX47" fmla="*/ 4053017 w 4275438"/>
                <a:gd name="connsiteY47" fmla="*/ 508392 h 571941"/>
                <a:gd name="connsiteX48" fmla="*/ 3971815 w 4275438"/>
                <a:gd name="connsiteY48" fmla="*/ 561349 h 571941"/>
                <a:gd name="connsiteX49" fmla="*/ 3954162 w 4275438"/>
                <a:gd name="connsiteY49" fmla="*/ 571941 h 571941"/>
                <a:gd name="connsiteX50" fmla="*/ 3915327 w 4275438"/>
                <a:gd name="connsiteY50" fmla="*/ 568410 h 571941"/>
                <a:gd name="connsiteX51" fmla="*/ 3894144 w 4275438"/>
                <a:gd name="connsiteY51" fmla="*/ 554288 h 571941"/>
                <a:gd name="connsiteX52" fmla="*/ 3855308 w 4275438"/>
                <a:gd name="connsiteY52" fmla="*/ 529575 h 571941"/>
                <a:gd name="connsiteX53" fmla="*/ 3791759 w 4275438"/>
                <a:gd name="connsiteY53" fmla="*/ 518983 h 571941"/>
                <a:gd name="connsiteX54" fmla="*/ 3142147 w 4275438"/>
                <a:gd name="connsiteY54" fmla="*/ 508392 h 571941"/>
                <a:gd name="connsiteX55" fmla="*/ 2944439 w 4275438"/>
                <a:gd name="connsiteY55" fmla="*/ 480148 h 571941"/>
                <a:gd name="connsiteX56" fmla="*/ 2065344 w 4275438"/>
                <a:gd name="connsiteY56" fmla="*/ 483678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75438" h="571941">
                  <a:moveTo>
                    <a:pt x="2065344" y="483678"/>
                  </a:moveTo>
                  <a:lnTo>
                    <a:pt x="1489872" y="483678"/>
                  </a:lnTo>
                  <a:lnTo>
                    <a:pt x="1108578" y="487209"/>
                  </a:lnTo>
                  <a:lnTo>
                    <a:pt x="794363" y="487209"/>
                  </a:lnTo>
                  <a:lnTo>
                    <a:pt x="529576" y="487209"/>
                  </a:lnTo>
                  <a:lnTo>
                    <a:pt x="395417" y="487209"/>
                  </a:lnTo>
                  <a:lnTo>
                    <a:pt x="303623" y="487209"/>
                  </a:lnTo>
                  <a:lnTo>
                    <a:pt x="229483" y="466026"/>
                  </a:lnTo>
                  <a:lnTo>
                    <a:pt x="141220" y="437782"/>
                  </a:lnTo>
                  <a:lnTo>
                    <a:pt x="70610" y="413068"/>
                  </a:lnTo>
                  <a:lnTo>
                    <a:pt x="17653" y="381294"/>
                  </a:lnTo>
                  <a:lnTo>
                    <a:pt x="0" y="356580"/>
                  </a:lnTo>
                  <a:lnTo>
                    <a:pt x="0" y="317745"/>
                  </a:lnTo>
                  <a:lnTo>
                    <a:pt x="7061" y="289501"/>
                  </a:lnTo>
                  <a:lnTo>
                    <a:pt x="28244" y="264787"/>
                  </a:lnTo>
                  <a:lnTo>
                    <a:pt x="60019" y="247135"/>
                  </a:lnTo>
                  <a:lnTo>
                    <a:pt x="162403" y="218891"/>
                  </a:lnTo>
                  <a:lnTo>
                    <a:pt x="271849" y="190647"/>
                  </a:lnTo>
                  <a:lnTo>
                    <a:pt x="370703" y="165933"/>
                  </a:lnTo>
                  <a:lnTo>
                    <a:pt x="420130" y="158872"/>
                  </a:lnTo>
                  <a:lnTo>
                    <a:pt x="458966" y="162403"/>
                  </a:lnTo>
                  <a:lnTo>
                    <a:pt x="483679" y="176525"/>
                  </a:lnTo>
                  <a:lnTo>
                    <a:pt x="593125" y="197708"/>
                  </a:lnTo>
                  <a:lnTo>
                    <a:pt x="840260" y="240074"/>
                  </a:lnTo>
                  <a:lnTo>
                    <a:pt x="1034437" y="257726"/>
                  </a:lnTo>
                  <a:lnTo>
                    <a:pt x="1694641" y="261257"/>
                  </a:lnTo>
                  <a:lnTo>
                    <a:pt x="2361906" y="261257"/>
                  </a:lnTo>
                  <a:lnTo>
                    <a:pt x="3131556" y="261257"/>
                  </a:lnTo>
                  <a:lnTo>
                    <a:pt x="3611704" y="261257"/>
                  </a:lnTo>
                  <a:lnTo>
                    <a:pt x="3834125" y="261257"/>
                  </a:lnTo>
                  <a:lnTo>
                    <a:pt x="3929449" y="261257"/>
                  </a:lnTo>
                  <a:lnTo>
                    <a:pt x="3971815" y="257726"/>
                  </a:lnTo>
                  <a:lnTo>
                    <a:pt x="4010651" y="243604"/>
                  </a:lnTo>
                  <a:lnTo>
                    <a:pt x="4063608" y="215360"/>
                  </a:lnTo>
                  <a:lnTo>
                    <a:pt x="4116566" y="172994"/>
                  </a:lnTo>
                  <a:lnTo>
                    <a:pt x="4165993" y="112976"/>
                  </a:lnTo>
                  <a:lnTo>
                    <a:pt x="4208359" y="38835"/>
                  </a:lnTo>
                  <a:lnTo>
                    <a:pt x="4226011" y="7061"/>
                  </a:lnTo>
                  <a:lnTo>
                    <a:pt x="4236603" y="0"/>
                  </a:lnTo>
                  <a:lnTo>
                    <a:pt x="4254255" y="3530"/>
                  </a:lnTo>
                  <a:lnTo>
                    <a:pt x="4264847" y="28244"/>
                  </a:lnTo>
                  <a:lnTo>
                    <a:pt x="4275438" y="88262"/>
                  </a:lnTo>
                  <a:lnTo>
                    <a:pt x="4275438" y="172994"/>
                  </a:lnTo>
                  <a:lnTo>
                    <a:pt x="4257786" y="240074"/>
                  </a:lnTo>
                  <a:lnTo>
                    <a:pt x="4229542" y="314214"/>
                  </a:lnTo>
                  <a:lnTo>
                    <a:pt x="4162462" y="406007"/>
                  </a:lnTo>
                  <a:lnTo>
                    <a:pt x="4113035" y="451904"/>
                  </a:lnTo>
                  <a:lnTo>
                    <a:pt x="4053017" y="508392"/>
                  </a:lnTo>
                  <a:lnTo>
                    <a:pt x="3971815" y="561349"/>
                  </a:lnTo>
                  <a:lnTo>
                    <a:pt x="3954162" y="571941"/>
                  </a:lnTo>
                  <a:lnTo>
                    <a:pt x="3915327" y="568410"/>
                  </a:lnTo>
                  <a:lnTo>
                    <a:pt x="3894144" y="554288"/>
                  </a:lnTo>
                  <a:lnTo>
                    <a:pt x="3855308" y="529575"/>
                  </a:lnTo>
                  <a:lnTo>
                    <a:pt x="3791759" y="518983"/>
                  </a:lnTo>
                  <a:lnTo>
                    <a:pt x="3142147" y="508392"/>
                  </a:lnTo>
                  <a:lnTo>
                    <a:pt x="2944439" y="480148"/>
                  </a:lnTo>
                  <a:lnTo>
                    <a:pt x="2065344" y="483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BD539DE-5638-2F44-B895-E0792C79381C}"/>
                </a:ext>
              </a:extLst>
            </p:cNvPr>
            <p:cNvSpPr/>
            <p:nvPr/>
          </p:nvSpPr>
          <p:spPr>
            <a:xfrm rot="16200000">
              <a:off x="2182813" y="3370262"/>
              <a:ext cx="2025650" cy="1254125"/>
            </a:xfrm>
            <a:custGeom>
              <a:avLst/>
              <a:gdLst>
                <a:gd name="connsiteX0" fmla="*/ 1128712 w 2026443"/>
                <a:gd name="connsiteY0" fmla="*/ 978694 h 1254919"/>
                <a:gd name="connsiteX1" fmla="*/ 902493 w 2026443"/>
                <a:gd name="connsiteY1" fmla="*/ 828675 h 1254919"/>
                <a:gd name="connsiteX2" fmla="*/ 738187 w 2026443"/>
                <a:gd name="connsiteY2" fmla="*/ 714375 h 1254919"/>
                <a:gd name="connsiteX3" fmla="*/ 550068 w 2026443"/>
                <a:gd name="connsiteY3" fmla="*/ 571500 h 1254919"/>
                <a:gd name="connsiteX4" fmla="*/ 402431 w 2026443"/>
                <a:gd name="connsiteY4" fmla="*/ 447675 h 1254919"/>
                <a:gd name="connsiteX5" fmla="*/ 266700 w 2026443"/>
                <a:gd name="connsiteY5" fmla="*/ 326231 h 1254919"/>
                <a:gd name="connsiteX6" fmla="*/ 119062 w 2026443"/>
                <a:gd name="connsiteY6" fmla="*/ 183356 h 1254919"/>
                <a:gd name="connsiteX7" fmla="*/ 21431 w 2026443"/>
                <a:gd name="connsiteY7" fmla="*/ 88106 h 1254919"/>
                <a:gd name="connsiteX8" fmla="*/ 9525 w 2026443"/>
                <a:gd name="connsiteY8" fmla="*/ 71437 h 1254919"/>
                <a:gd name="connsiteX9" fmla="*/ 0 w 2026443"/>
                <a:gd name="connsiteY9" fmla="*/ 35719 h 1254919"/>
                <a:gd name="connsiteX10" fmla="*/ 0 w 2026443"/>
                <a:gd name="connsiteY10" fmla="*/ 21431 h 1254919"/>
                <a:gd name="connsiteX11" fmla="*/ 2381 w 2026443"/>
                <a:gd name="connsiteY11" fmla="*/ 4762 h 1254919"/>
                <a:gd name="connsiteX12" fmla="*/ 16668 w 2026443"/>
                <a:gd name="connsiteY12" fmla="*/ 0 h 1254919"/>
                <a:gd name="connsiteX13" fmla="*/ 30956 w 2026443"/>
                <a:gd name="connsiteY13" fmla="*/ 0 h 1254919"/>
                <a:gd name="connsiteX14" fmla="*/ 61912 w 2026443"/>
                <a:gd name="connsiteY14" fmla="*/ 7144 h 1254919"/>
                <a:gd name="connsiteX15" fmla="*/ 157162 w 2026443"/>
                <a:gd name="connsiteY15" fmla="*/ 78581 h 1254919"/>
                <a:gd name="connsiteX16" fmla="*/ 269081 w 2026443"/>
                <a:gd name="connsiteY16" fmla="*/ 161925 h 1254919"/>
                <a:gd name="connsiteX17" fmla="*/ 438150 w 2026443"/>
                <a:gd name="connsiteY17" fmla="*/ 283369 h 1254919"/>
                <a:gd name="connsiteX18" fmla="*/ 588168 w 2026443"/>
                <a:gd name="connsiteY18" fmla="*/ 388144 h 1254919"/>
                <a:gd name="connsiteX19" fmla="*/ 835818 w 2026443"/>
                <a:gd name="connsiteY19" fmla="*/ 550069 h 1254919"/>
                <a:gd name="connsiteX20" fmla="*/ 1016793 w 2026443"/>
                <a:gd name="connsiteY20" fmla="*/ 671512 h 1254919"/>
                <a:gd name="connsiteX21" fmla="*/ 1188243 w 2026443"/>
                <a:gd name="connsiteY21" fmla="*/ 773906 h 1254919"/>
                <a:gd name="connsiteX22" fmla="*/ 1281112 w 2026443"/>
                <a:gd name="connsiteY22" fmla="*/ 828675 h 1254919"/>
                <a:gd name="connsiteX23" fmla="*/ 1459706 w 2026443"/>
                <a:gd name="connsiteY23" fmla="*/ 921544 h 1254919"/>
                <a:gd name="connsiteX24" fmla="*/ 1631156 w 2026443"/>
                <a:gd name="connsiteY24" fmla="*/ 1002506 h 1254919"/>
                <a:gd name="connsiteX25" fmla="*/ 1709737 w 2026443"/>
                <a:gd name="connsiteY25" fmla="*/ 1038225 h 1254919"/>
                <a:gd name="connsiteX26" fmla="*/ 1809750 w 2026443"/>
                <a:gd name="connsiteY26" fmla="*/ 1076325 h 1254919"/>
                <a:gd name="connsiteX27" fmla="*/ 1881187 w 2026443"/>
                <a:gd name="connsiteY27" fmla="*/ 1095375 h 1254919"/>
                <a:gd name="connsiteX28" fmla="*/ 1935956 w 2026443"/>
                <a:gd name="connsiteY28" fmla="*/ 1102519 h 1254919"/>
                <a:gd name="connsiteX29" fmla="*/ 2014537 w 2026443"/>
                <a:gd name="connsiteY29" fmla="*/ 1107281 h 1254919"/>
                <a:gd name="connsiteX30" fmla="*/ 2026443 w 2026443"/>
                <a:gd name="connsiteY30" fmla="*/ 1252537 h 1254919"/>
                <a:gd name="connsiteX31" fmla="*/ 1540668 w 2026443"/>
                <a:gd name="connsiteY31" fmla="*/ 1254919 h 1254919"/>
                <a:gd name="connsiteX32" fmla="*/ 1364456 w 2026443"/>
                <a:gd name="connsiteY32" fmla="*/ 1128712 h 1254919"/>
                <a:gd name="connsiteX33" fmla="*/ 1128712 w 2026443"/>
                <a:gd name="connsiteY33" fmla="*/ 9786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6443" h="1254919">
                  <a:moveTo>
                    <a:pt x="1128712" y="978694"/>
                  </a:moveTo>
                  <a:lnTo>
                    <a:pt x="902493" y="828675"/>
                  </a:lnTo>
                  <a:lnTo>
                    <a:pt x="738187" y="714375"/>
                  </a:lnTo>
                  <a:lnTo>
                    <a:pt x="550068" y="571500"/>
                  </a:lnTo>
                  <a:lnTo>
                    <a:pt x="402431" y="447675"/>
                  </a:lnTo>
                  <a:lnTo>
                    <a:pt x="266700" y="326231"/>
                  </a:lnTo>
                  <a:lnTo>
                    <a:pt x="119062" y="183356"/>
                  </a:lnTo>
                  <a:lnTo>
                    <a:pt x="21431" y="88106"/>
                  </a:lnTo>
                  <a:lnTo>
                    <a:pt x="9525" y="7143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16668" y="0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157162" y="78581"/>
                  </a:lnTo>
                  <a:lnTo>
                    <a:pt x="269081" y="161925"/>
                  </a:lnTo>
                  <a:lnTo>
                    <a:pt x="438150" y="283369"/>
                  </a:lnTo>
                  <a:lnTo>
                    <a:pt x="588168" y="388144"/>
                  </a:lnTo>
                  <a:lnTo>
                    <a:pt x="835818" y="550069"/>
                  </a:lnTo>
                  <a:lnTo>
                    <a:pt x="1016793" y="671512"/>
                  </a:lnTo>
                  <a:lnTo>
                    <a:pt x="1188243" y="773906"/>
                  </a:lnTo>
                  <a:lnTo>
                    <a:pt x="1281112" y="828675"/>
                  </a:lnTo>
                  <a:lnTo>
                    <a:pt x="1459706" y="921544"/>
                  </a:lnTo>
                  <a:lnTo>
                    <a:pt x="1631156" y="1002506"/>
                  </a:lnTo>
                  <a:lnTo>
                    <a:pt x="1709737" y="1038225"/>
                  </a:lnTo>
                  <a:lnTo>
                    <a:pt x="1809750" y="1076325"/>
                  </a:lnTo>
                  <a:lnTo>
                    <a:pt x="1881187" y="1095375"/>
                  </a:lnTo>
                  <a:lnTo>
                    <a:pt x="1935956" y="1102519"/>
                  </a:lnTo>
                  <a:lnTo>
                    <a:pt x="2014537" y="1107281"/>
                  </a:lnTo>
                  <a:lnTo>
                    <a:pt x="2026443" y="1252537"/>
                  </a:lnTo>
                  <a:lnTo>
                    <a:pt x="1540668" y="1254919"/>
                  </a:lnTo>
                  <a:lnTo>
                    <a:pt x="1364456" y="1128712"/>
                  </a:lnTo>
                  <a:lnTo>
                    <a:pt x="1128712" y="978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1E49E15-B1E5-C646-8FEB-9D28D6E6B1B8}"/>
                </a:ext>
              </a:extLst>
            </p:cNvPr>
            <p:cNvSpPr/>
            <p:nvPr/>
          </p:nvSpPr>
          <p:spPr>
            <a:xfrm>
              <a:off x="3895725" y="3341688"/>
              <a:ext cx="823913" cy="803275"/>
            </a:xfrm>
            <a:custGeom>
              <a:avLst/>
              <a:gdLst>
                <a:gd name="connsiteX0" fmla="*/ 452438 w 823913"/>
                <a:gd name="connsiteY0" fmla="*/ 495300 h 804862"/>
                <a:gd name="connsiteX1" fmla="*/ 390525 w 823913"/>
                <a:gd name="connsiteY1" fmla="*/ 409575 h 804862"/>
                <a:gd name="connsiteX2" fmla="*/ 333375 w 823913"/>
                <a:gd name="connsiteY2" fmla="*/ 340519 h 804862"/>
                <a:gd name="connsiteX3" fmla="*/ 266700 w 823913"/>
                <a:gd name="connsiteY3" fmla="*/ 269081 h 804862"/>
                <a:gd name="connsiteX4" fmla="*/ 202406 w 823913"/>
                <a:gd name="connsiteY4" fmla="*/ 216694 h 804862"/>
                <a:gd name="connsiteX5" fmla="*/ 140494 w 823913"/>
                <a:gd name="connsiteY5" fmla="*/ 169069 h 804862"/>
                <a:gd name="connsiteX6" fmla="*/ 23813 w 823913"/>
                <a:gd name="connsiteY6" fmla="*/ 92869 h 804862"/>
                <a:gd name="connsiteX7" fmla="*/ 0 w 823913"/>
                <a:gd name="connsiteY7" fmla="*/ 0 h 804862"/>
                <a:gd name="connsiteX8" fmla="*/ 111919 w 823913"/>
                <a:gd name="connsiteY8" fmla="*/ 28575 h 804862"/>
                <a:gd name="connsiteX9" fmla="*/ 214313 w 823913"/>
                <a:gd name="connsiteY9" fmla="*/ 64294 h 804862"/>
                <a:gd name="connsiteX10" fmla="*/ 326231 w 823913"/>
                <a:gd name="connsiteY10" fmla="*/ 107156 h 804862"/>
                <a:gd name="connsiteX11" fmla="*/ 452438 w 823913"/>
                <a:gd name="connsiteY11" fmla="*/ 157162 h 804862"/>
                <a:gd name="connsiteX12" fmla="*/ 573881 w 823913"/>
                <a:gd name="connsiteY12" fmla="*/ 211931 h 804862"/>
                <a:gd name="connsiteX13" fmla="*/ 676275 w 823913"/>
                <a:gd name="connsiteY13" fmla="*/ 269081 h 804862"/>
                <a:gd name="connsiteX14" fmla="*/ 738188 w 823913"/>
                <a:gd name="connsiteY14" fmla="*/ 361950 h 804862"/>
                <a:gd name="connsiteX15" fmla="*/ 778669 w 823913"/>
                <a:gd name="connsiteY15" fmla="*/ 442912 h 804862"/>
                <a:gd name="connsiteX16" fmla="*/ 802481 w 823913"/>
                <a:gd name="connsiteY16" fmla="*/ 519112 h 804862"/>
                <a:gd name="connsiteX17" fmla="*/ 819150 w 823913"/>
                <a:gd name="connsiteY17" fmla="*/ 581025 h 804862"/>
                <a:gd name="connsiteX18" fmla="*/ 823913 w 823913"/>
                <a:gd name="connsiteY18" fmla="*/ 626269 h 804862"/>
                <a:gd name="connsiteX19" fmla="*/ 821531 w 823913"/>
                <a:gd name="connsiteY19" fmla="*/ 669131 h 804862"/>
                <a:gd name="connsiteX20" fmla="*/ 804863 w 823913"/>
                <a:gd name="connsiteY20" fmla="*/ 719137 h 804862"/>
                <a:gd name="connsiteX21" fmla="*/ 783431 w 823913"/>
                <a:gd name="connsiteY21" fmla="*/ 759619 h 804862"/>
                <a:gd name="connsiteX22" fmla="*/ 754856 w 823913"/>
                <a:gd name="connsiteY22" fmla="*/ 783431 h 804862"/>
                <a:gd name="connsiteX23" fmla="*/ 716756 w 823913"/>
                <a:gd name="connsiteY23" fmla="*/ 802481 h 804862"/>
                <a:gd name="connsiteX24" fmla="*/ 692944 w 823913"/>
                <a:gd name="connsiteY24" fmla="*/ 804862 h 804862"/>
                <a:gd name="connsiteX25" fmla="*/ 666750 w 823913"/>
                <a:gd name="connsiteY25" fmla="*/ 802481 h 804862"/>
                <a:gd name="connsiteX26" fmla="*/ 638175 w 823913"/>
                <a:gd name="connsiteY26" fmla="*/ 790575 h 804862"/>
                <a:gd name="connsiteX27" fmla="*/ 609600 w 823913"/>
                <a:gd name="connsiteY27" fmla="*/ 757237 h 804862"/>
                <a:gd name="connsiteX28" fmla="*/ 583406 w 823913"/>
                <a:gd name="connsiteY28" fmla="*/ 714375 h 804862"/>
                <a:gd name="connsiteX29" fmla="*/ 540544 w 823913"/>
                <a:gd name="connsiteY29" fmla="*/ 635794 h 804862"/>
                <a:gd name="connsiteX30" fmla="*/ 452438 w 823913"/>
                <a:gd name="connsiteY30" fmla="*/ 495300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3913" h="804862">
                  <a:moveTo>
                    <a:pt x="452438" y="495300"/>
                  </a:moveTo>
                  <a:lnTo>
                    <a:pt x="390525" y="409575"/>
                  </a:lnTo>
                  <a:lnTo>
                    <a:pt x="333375" y="340519"/>
                  </a:lnTo>
                  <a:lnTo>
                    <a:pt x="266700" y="269081"/>
                  </a:lnTo>
                  <a:lnTo>
                    <a:pt x="202406" y="216694"/>
                  </a:lnTo>
                  <a:lnTo>
                    <a:pt x="140494" y="169069"/>
                  </a:lnTo>
                  <a:lnTo>
                    <a:pt x="23813" y="92869"/>
                  </a:lnTo>
                  <a:lnTo>
                    <a:pt x="0" y="0"/>
                  </a:lnTo>
                  <a:lnTo>
                    <a:pt x="111919" y="28575"/>
                  </a:lnTo>
                  <a:lnTo>
                    <a:pt x="214313" y="64294"/>
                  </a:lnTo>
                  <a:lnTo>
                    <a:pt x="326231" y="107156"/>
                  </a:lnTo>
                  <a:lnTo>
                    <a:pt x="452438" y="157162"/>
                  </a:lnTo>
                  <a:lnTo>
                    <a:pt x="573881" y="211931"/>
                  </a:lnTo>
                  <a:lnTo>
                    <a:pt x="676275" y="269081"/>
                  </a:lnTo>
                  <a:lnTo>
                    <a:pt x="738188" y="361950"/>
                  </a:lnTo>
                  <a:lnTo>
                    <a:pt x="778669" y="442912"/>
                  </a:lnTo>
                  <a:lnTo>
                    <a:pt x="802481" y="519112"/>
                  </a:lnTo>
                  <a:lnTo>
                    <a:pt x="819150" y="581025"/>
                  </a:lnTo>
                  <a:lnTo>
                    <a:pt x="823913" y="626269"/>
                  </a:lnTo>
                  <a:lnTo>
                    <a:pt x="821531" y="669131"/>
                  </a:lnTo>
                  <a:lnTo>
                    <a:pt x="804863" y="719137"/>
                  </a:lnTo>
                  <a:lnTo>
                    <a:pt x="783431" y="759619"/>
                  </a:lnTo>
                  <a:lnTo>
                    <a:pt x="754856" y="783431"/>
                  </a:lnTo>
                  <a:lnTo>
                    <a:pt x="716756" y="802481"/>
                  </a:lnTo>
                  <a:lnTo>
                    <a:pt x="692944" y="804862"/>
                  </a:lnTo>
                  <a:lnTo>
                    <a:pt x="666750" y="802481"/>
                  </a:lnTo>
                  <a:lnTo>
                    <a:pt x="638175" y="790575"/>
                  </a:lnTo>
                  <a:lnTo>
                    <a:pt x="609600" y="757237"/>
                  </a:lnTo>
                  <a:lnTo>
                    <a:pt x="583406" y="714375"/>
                  </a:lnTo>
                  <a:lnTo>
                    <a:pt x="540544" y="635794"/>
                  </a:lnTo>
                  <a:lnTo>
                    <a:pt x="45243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869EF10-CD0C-8E43-90B5-6EC817770735}"/>
                </a:ext>
              </a:extLst>
            </p:cNvPr>
            <p:cNvSpPr/>
            <p:nvPr/>
          </p:nvSpPr>
          <p:spPr>
            <a:xfrm>
              <a:off x="6802438" y="4475163"/>
              <a:ext cx="407987" cy="925512"/>
            </a:xfrm>
            <a:custGeom>
              <a:avLst/>
              <a:gdLst>
                <a:gd name="connsiteX0" fmla="*/ 340519 w 407194"/>
                <a:gd name="connsiteY0" fmla="*/ 397669 h 926306"/>
                <a:gd name="connsiteX1" fmla="*/ 350044 w 407194"/>
                <a:gd name="connsiteY1" fmla="*/ 592931 h 926306"/>
                <a:gd name="connsiteX2" fmla="*/ 352425 w 407194"/>
                <a:gd name="connsiteY2" fmla="*/ 723900 h 926306"/>
                <a:gd name="connsiteX3" fmla="*/ 357188 w 407194"/>
                <a:gd name="connsiteY3" fmla="*/ 778669 h 926306"/>
                <a:gd name="connsiteX4" fmla="*/ 366713 w 407194"/>
                <a:gd name="connsiteY4" fmla="*/ 809625 h 926306"/>
                <a:gd name="connsiteX5" fmla="*/ 407194 w 407194"/>
                <a:gd name="connsiteY5" fmla="*/ 919162 h 926306"/>
                <a:gd name="connsiteX6" fmla="*/ 0 w 407194"/>
                <a:gd name="connsiteY6" fmla="*/ 926306 h 926306"/>
                <a:gd name="connsiteX7" fmla="*/ 38100 w 407194"/>
                <a:gd name="connsiteY7" fmla="*/ 900112 h 926306"/>
                <a:gd name="connsiteX8" fmla="*/ 104775 w 407194"/>
                <a:gd name="connsiteY8" fmla="*/ 854869 h 926306"/>
                <a:gd name="connsiteX9" fmla="*/ 126207 w 407194"/>
                <a:gd name="connsiteY9" fmla="*/ 826294 h 926306"/>
                <a:gd name="connsiteX10" fmla="*/ 154782 w 407194"/>
                <a:gd name="connsiteY10" fmla="*/ 719137 h 926306"/>
                <a:gd name="connsiteX11" fmla="*/ 185738 w 407194"/>
                <a:gd name="connsiteY11" fmla="*/ 583406 h 926306"/>
                <a:gd name="connsiteX12" fmla="*/ 207169 w 407194"/>
                <a:gd name="connsiteY12" fmla="*/ 433387 h 926306"/>
                <a:gd name="connsiteX13" fmla="*/ 228600 w 407194"/>
                <a:gd name="connsiteY13" fmla="*/ 209550 h 926306"/>
                <a:gd name="connsiteX14" fmla="*/ 240507 w 407194"/>
                <a:gd name="connsiteY14" fmla="*/ 90487 h 926306"/>
                <a:gd name="connsiteX15" fmla="*/ 245269 w 407194"/>
                <a:gd name="connsiteY15" fmla="*/ 59531 h 926306"/>
                <a:gd name="connsiteX16" fmla="*/ 254794 w 407194"/>
                <a:gd name="connsiteY16" fmla="*/ 33337 h 926306"/>
                <a:gd name="connsiteX17" fmla="*/ 261938 w 407194"/>
                <a:gd name="connsiteY17" fmla="*/ 14287 h 926306"/>
                <a:gd name="connsiteX18" fmla="*/ 271463 w 407194"/>
                <a:gd name="connsiteY18" fmla="*/ 2381 h 926306"/>
                <a:gd name="connsiteX19" fmla="*/ 285750 w 407194"/>
                <a:gd name="connsiteY19" fmla="*/ 0 h 926306"/>
                <a:gd name="connsiteX20" fmla="*/ 302419 w 407194"/>
                <a:gd name="connsiteY20" fmla="*/ 7144 h 926306"/>
                <a:gd name="connsiteX21" fmla="*/ 311944 w 407194"/>
                <a:gd name="connsiteY21" fmla="*/ 23812 h 926306"/>
                <a:gd name="connsiteX22" fmla="*/ 328613 w 407194"/>
                <a:gd name="connsiteY22" fmla="*/ 64294 h 926306"/>
                <a:gd name="connsiteX23" fmla="*/ 333375 w 407194"/>
                <a:gd name="connsiteY23" fmla="*/ 152400 h 926306"/>
                <a:gd name="connsiteX24" fmla="*/ 340519 w 407194"/>
                <a:gd name="connsiteY24" fmla="*/ 397669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7194" h="926306">
                  <a:moveTo>
                    <a:pt x="340519" y="397669"/>
                  </a:moveTo>
                  <a:lnTo>
                    <a:pt x="350044" y="592931"/>
                  </a:lnTo>
                  <a:cubicBezTo>
                    <a:pt x="350838" y="636587"/>
                    <a:pt x="351631" y="680244"/>
                    <a:pt x="352425" y="723900"/>
                  </a:cubicBezTo>
                  <a:lnTo>
                    <a:pt x="357188" y="778669"/>
                  </a:lnTo>
                  <a:lnTo>
                    <a:pt x="366713" y="809625"/>
                  </a:lnTo>
                  <a:lnTo>
                    <a:pt x="407194" y="919162"/>
                  </a:lnTo>
                  <a:lnTo>
                    <a:pt x="0" y="926306"/>
                  </a:lnTo>
                  <a:lnTo>
                    <a:pt x="38100" y="900112"/>
                  </a:lnTo>
                  <a:lnTo>
                    <a:pt x="104775" y="854869"/>
                  </a:lnTo>
                  <a:lnTo>
                    <a:pt x="126207" y="826294"/>
                  </a:lnTo>
                  <a:lnTo>
                    <a:pt x="154782" y="719137"/>
                  </a:lnTo>
                  <a:lnTo>
                    <a:pt x="185738" y="583406"/>
                  </a:lnTo>
                  <a:lnTo>
                    <a:pt x="207169" y="433387"/>
                  </a:lnTo>
                  <a:lnTo>
                    <a:pt x="228600" y="209550"/>
                  </a:lnTo>
                  <a:lnTo>
                    <a:pt x="240507" y="90487"/>
                  </a:lnTo>
                  <a:lnTo>
                    <a:pt x="245269" y="59531"/>
                  </a:lnTo>
                  <a:lnTo>
                    <a:pt x="254794" y="33337"/>
                  </a:lnTo>
                  <a:lnTo>
                    <a:pt x="261938" y="14287"/>
                  </a:lnTo>
                  <a:lnTo>
                    <a:pt x="271463" y="2381"/>
                  </a:lnTo>
                  <a:lnTo>
                    <a:pt x="285750" y="0"/>
                  </a:lnTo>
                  <a:lnTo>
                    <a:pt x="302419" y="7144"/>
                  </a:lnTo>
                  <a:lnTo>
                    <a:pt x="311944" y="23812"/>
                  </a:lnTo>
                  <a:lnTo>
                    <a:pt x="328613" y="64294"/>
                  </a:lnTo>
                  <a:lnTo>
                    <a:pt x="333375" y="152400"/>
                  </a:lnTo>
                  <a:lnTo>
                    <a:pt x="34051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187476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8349DDA-4D69-7D49-8877-347BE03F1D07}"/>
              </a:ext>
            </a:extLst>
          </p:cNvPr>
          <p:cNvSpPr/>
          <p:nvPr/>
        </p:nvSpPr>
        <p:spPr>
          <a:xfrm>
            <a:off x="2647950" y="2373313"/>
            <a:ext cx="1685925" cy="474662"/>
          </a:xfrm>
          <a:custGeom>
            <a:avLst/>
            <a:gdLst>
              <a:gd name="connsiteX0" fmla="*/ 1171575 w 1685925"/>
              <a:gd name="connsiteY0" fmla="*/ 304800 h 473869"/>
              <a:gd name="connsiteX1" fmla="*/ 876300 w 1685925"/>
              <a:gd name="connsiteY1" fmla="*/ 366713 h 473869"/>
              <a:gd name="connsiteX2" fmla="*/ 607219 w 1685925"/>
              <a:gd name="connsiteY2" fmla="*/ 416719 h 473869"/>
              <a:gd name="connsiteX3" fmla="*/ 433388 w 1685925"/>
              <a:gd name="connsiteY3" fmla="*/ 457200 h 473869"/>
              <a:gd name="connsiteX4" fmla="*/ 359569 w 1685925"/>
              <a:gd name="connsiteY4" fmla="*/ 473869 h 473869"/>
              <a:gd name="connsiteX5" fmla="*/ 328613 w 1685925"/>
              <a:gd name="connsiteY5" fmla="*/ 473869 h 473869"/>
              <a:gd name="connsiteX6" fmla="*/ 292894 w 1685925"/>
              <a:gd name="connsiteY6" fmla="*/ 464344 h 473869"/>
              <a:gd name="connsiteX7" fmla="*/ 238125 w 1685925"/>
              <a:gd name="connsiteY7" fmla="*/ 438150 h 473869"/>
              <a:gd name="connsiteX8" fmla="*/ 147638 w 1685925"/>
              <a:gd name="connsiteY8" fmla="*/ 369094 h 473869"/>
              <a:gd name="connsiteX9" fmla="*/ 88106 w 1685925"/>
              <a:gd name="connsiteY9" fmla="*/ 311944 h 473869"/>
              <a:gd name="connsiteX10" fmla="*/ 35719 w 1685925"/>
              <a:gd name="connsiteY10" fmla="*/ 254794 h 473869"/>
              <a:gd name="connsiteX11" fmla="*/ 14288 w 1685925"/>
              <a:gd name="connsiteY11" fmla="*/ 228600 h 473869"/>
              <a:gd name="connsiteX12" fmla="*/ 2381 w 1685925"/>
              <a:gd name="connsiteY12" fmla="*/ 204788 h 473869"/>
              <a:gd name="connsiteX13" fmla="*/ 0 w 1685925"/>
              <a:gd name="connsiteY13" fmla="*/ 185738 h 473869"/>
              <a:gd name="connsiteX14" fmla="*/ 7144 w 1685925"/>
              <a:gd name="connsiteY14" fmla="*/ 166688 h 473869"/>
              <a:gd name="connsiteX15" fmla="*/ 23813 w 1685925"/>
              <a:gd name="connsiteY15" fmla="*/ 159544 h 473869"/>
              <a:gd name="connsiteX16" fmla="*/ 54769 w 1685925"/>
              <a:gd name="connsiteY16" fmla="*/ 159544 h 473869"/>
              <a:gd name="connsiteX17" fmla="*/ 88106 w 1685925"/>
              <a:gd name="connsiteY17" fmla="*/ 171450 h 473869"/>
              <a:gd name="connsiteX18" fmla="*/ 123825 w 1685925"/>
              <a:gd name="connsiteY18" fmla="*/ 192882 h 473869"/>
              <a:gd name="connsiteX19" fmla="*/ 154781 w 1685925"/>
              <a:gd name="connsiteY19" fmla="*/ 211932 h 473869"/>
              <a:gd name="connsiteX20" fmla="*/ 190500 w 1685925"/>
              <a:gd name="connsiteY20" fmla="*/ 226219 h 473869"/>
              <a:gd name="connsiteX21" fmla="*/ 242888 w 1685925"/>
              <a:gd name="connsiteY21" fmla="*/ 238125 h 473869"/>
              <a:gd name="connsiteX22" fmla="*/ 290513 w 1685925"/>
              <a:gd name="connsiteY22" fmla="*/ 242888 h 473869"/>
              <a:gd name="connsiteX23" fmla="*/ 328613 w 1685925"/>
              <a:gd name="connsiteY23" fmla="*/ 245269 h 473869"/>
              <a:gd name="connsiteX24" fmla="*/ 388144 w 1685925"/>
              <a:gd name="connsiteY24" fmla="*/ 245269 h 473869"/>
              <a:gd name="connsiteX25" fmla="*/ 478631 w 1685925"/>
              <a:gd name="connsiteY25" fmla="*/ 240507 h 473869"/>
              <a:gd name="connsiteX26" fmla="*/ 590550 w 1685925"/>
              <a:gd name="connsiteY26" fmla="*/ 230982 h 473869"/>
              <a:gd name="connsiteX27" fmla="*/ 726281 w 1685925"/>
              <a:gd name="connsiteY27" fmla="*/ 202407 h 473869"/>
              <a:gd name="connsiteX28" fmla="*/ 983456 w 1685925"/>
              <a:gd name="connsiteY28" fmla="*/ 150019 h 473869"/>
              <a:gd name="connsiteX29" fmla="*/ 1228725 w 1685925"/>
              <a:gd name="connsiteY29" fmla="*/ 95250 h 473869"/>
              <a:gd name="connsiteX30" fmla="*/ 1245394 w 1685925"/>
              <a:gd name="connsiteY30" fmla="*/ 83344 h 473869"/>
              <a:gd name="connsiteX31" fmla="*/ 1340644 w 1685925"/>
              <a:gd name="connsiteY31" fmla="*/ 16669 h 473869"/>
              <a:gd name="connsiteX32" fmla="*/ 1366838 w 1685925"/>
              <a:gd name="connsiteY32" fmla="*/ 2382 h 473869"/>
              <a:gd name="connsiteX33" fmla="*/ 1414463 w 1685925"/>
              <a:gd name="connsiteY33" fmla="*/ 0 h 473869"/>
              <a:gd name="connsiteX34" fmla="*/ 1476375 w 1685925"/>
              <a:gd name="connsiteY34" fmla="*/ 4763 h 473869"/>
              <a:gd name="connsiteX35" fmla="*/ 1531144 w 1685925"/>
              <a:gd name="connsiteY35" fmla="*/ 16669 h 473869"/>
              <a:gd name="connsiteX36" fmla="*/ 1588294 w 1685925"/>
              <a:gd name="connsiteY36" fmla="*/ 40482 h 473869"/>
              <a:gd name="connsiteX37" fmla="*/ 1628775 w 1685925"/>
              <a:gd name="connsiteY37" fmla="*/ 59532 h 473869"/>
              <a:gd name="connsiteX38" fmla="*/ 1654969 w 1685925"/>
              <a:gd name="connsiteY38" fmla="*/ 76200 h 473869"/>
              <a:gd name="connsiteX39" fmla="*/ 1669256 w 1685925"/>
              <a:gd name="connsiteY39" fmla="*/ 90488 h 473869"/>
              <a:gd name="connsiteX40" fmla="*/ 1681163 w 1685925"/>
              <a:gd name="connsiteY40" fmla="*/ 114300 h 473869"/>
              <a:gd name="connsiteX41" fmla="*/ 1685925 w 1685925"/>
              <a:gd name="connsiteY41" fmla="*/ 142875 h 473869"/>
              <a:gd name="connsiteX42" fmla="*/ 1681163 w 1685925"/>
              <a:gd name="connsiteY42" fmla="*/ 166688 h 473869"/>
              <a:gd name="connsiteX43" fmla="*/ 1666875 w 1685925"/>
              <a:gd name="connsiteY43" fmla="*/ 188119 h 473869"/>
              <a:gd name="connsiteX44" fmla="*/ 1638300 w 1685925"/>
              <a:gd name="connsiteY44" fmla="*/ 209550 h 473869"/>
              <a:gd name="connsiteX45" fmla="*/ 1600200 w 1685925"/>
              <a:gd name="connsiteY45" fmla="*/ 228600 h 473869"/>
              <a:gd name="connsiteX46" fmla="*/ 1547813 w 1685925"/>
              <a:gd name="connsiteY46" fmla="*/ 245269 h 473869"/>
              <a:gd name="connsiteX47" fmla="*/ 1502569 w 1685925"/>
              <a:gd name="connsiteY47" fmla="*/ 254794 h 473869"/>
              <a:gd name="connsiteX48" fmla="*/ 1171575 w 1685925"/>
              <a:gd name="connsiteY48" fmla="*/ 304800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85925" h="473869">
                <a:moveTo>
                  <a:pt x="1171575" y="304800"/>
                </a:moveTo>
                <a:lnTo>
                  <a:pt x="876300" y="366713"/>
                </a:lnTo>
                <a:lnTo>
                  <a:pt x="607219" y="416719"/>
                </a:lnTo>
                <a:lnTo>
                  <a:pt x="433388" y="457200"/>
                </a:lnTo>
                <a:lnTo>
                  <a:pt x="359569" y="473869"/>
                </a:lnTo>
                <a:lnTo>
                  <a:pt x="328613" y="473869"/>
                </a:lnTo>
                <a:lnTo>
                  <a:pt x="292894" y="464344"/>
                </a:lnTo>
                <a:lnTo>
                  <a:pt x="238125" y="438150"/>
                </a:lnTo>
                <a:lnTo>
                  <a:pt x="147638" y="369094"/>
                </a:lnTo>
                <a:lnTo>
                  <a:pt x="88106" y="311944"/>
                </a:lnTo>
                <a:lnTo>
                  <a:pt x="35719" y="254794"/>
                </a:lnTo>
                <a:lnTo>
                  <a:pt x="14288" y="228600"/>
                </a:lnTo>
                <a:lnTo>
                  <a:pt x="2381" y="204788"/>
                </a:lnTo>
                <a:lnTo>
                  <a:pt x="0" y="185738"/>
                </a:lnTo>
                <a:lnTo>
                  <a:pt x="7144" y="166688"/>
                </a:lnTo>
                <a:lnTo>
                  <a:pt x="23813" y="159544"/>
                </a:lnTo>
                <a:lnTo>
                  <a:pt x="54769" y="159544"/>
                </a:lnTo>
                <a:lnTo>
                  <a:pt x="88106" y="171450"/>
                </a:lnTo>
                <a:lnTo>
                  <a:pt x="123825" y="192882"/>
                </a:lnTo>
                <a:lnTo>
                  <a:pt x="154781" y="211932"/>
                </a:lnTo>
                <a:lnTo>
                  <a:pt x="190500" y="226219"/>
                </a:lnTo>
                <a:lnTo>
                  <a:pt x="242888" y="238125"/>
                </a:lnTo>
                <a:lnTo>
                  <a:pt x="290513" y="242888"/>
                </a:lnTo>
                <a:lnTo>
                  <a:pt x="328613" y="245269"/>
                </a:lnTo>
                <a:lnTo>
                  <a:pt x="388144" y="245269"/>
                </a:lnTo>
                <a:lnTo>
                  <a:pt x="478631" y="240507"/>
                </a:lnTo>
                <a:lnTo>
                  <a:pt x="590550" y="230982"/>
                </a:lnTo>
                <a:lnTo>
                  <a:pt x="726281" y="202407"/>
                </a:lnTo>
                <a:lnTo>
                  <a:pt x="983456" y="150019"/>
                </a:lnTo>
                <a:lnTo>
                  <a:pt x="1228725" y="95250"/>
                </a:lnTo>
                <a:lnTo>
                  <a:pt x="1245394" y="83344"/>
                </a:lnTo>
                <a:lnTo>
                  <a:pt x="1340644" y="16669"/>
                </a:lnTo>
                <a:lnTo>
                  <a:pt x="1366838" y="2382"/>
                </a:lnTo>
                <a:lnTo>
                  <a:pt x="1414463" y="0"/>
                </a:lnTo>
                <a:lnTo>
                  <a:pt x="1476375" y="4763"/>
                </a:lnTo>
                <a:lnTo>
                  <a:pt x="1531144" y="16669"/>
                </a:lnTo>
                <a:lnTo>
                  <a:pt x="1588294" y="40482"/>
                </a:lnTo>
                <a:lnTo>
                  <a:pt x="1628775" y="59532"/>
                </a:lnTo>
                <a:lnTo>
                  <a:pt x="1654969" y="76200"/>
                </a:lnTo>
                <a:lnTo>
                  <a:pt x="1669256" y="90488"/>
                </a:lnTo>
                <a:lnTo>
                  <a:pt x="1681163" y="114300"/>
                </a:lnTo>
                <a:lnTo>
                  <a:pt x="1685925" y="142875"/>
                </a:lnTo>
                <a:lnTo>
                  <a:pt x="1681163" y="166688"/>
                </a:lnTo>
                <a:lnTo>
                  <a:pt x="1666875" y="188119"/>
                </a:lnTo>
                <a:lnTo>
                  <a:pt x="1638300" y="209550"/>
                </a:lnTo>
                <a:lnTo>
                  <a:pt x="1600200" y="228600"/>
                </a:lnTo>
                <a:lnTo>
                  <a:pt x="1547813" y="245269"/>
                </a:lnTo>
                <a:lnTo>
                  <a:pt x="1502569" y="254794"/>
                </a:lnTo>
                <a:lnTo>
                  <a:pt x="1171575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81ADA97-F8DB-B841-AA49-3658F0ACEB03}"/>
              </a:ext>
            </a:extLst>
          </p:cNvPr>
          <p:cNvSpPr/>
          <p:nvPr/>
        </p:nvSpPr>
        <p:spPr>
          <a:xfrm rot="16200000">
            <a:off x="2663826" y="3257550"/>
            <a:ext cx="1681162" cy="547687"/>
          </a:xfrm>
          <a:custGeom>
            <a:avLst/>
            <a:gdLst>
              <a:gd name="connsiteX0" fmla="*/ 535781 w 1681162"/>
              <a:gd name="connsiteY0" fmla="*/ 459582 h 547688"/>
              <a:gd name="connsiteX1" fmla="*/ 76200 w 1681162"/>
              <a:gd name="connsiteY1" fmla="*/ 447675 h 547688"/>
              <a:gd name="connsiteX2" fmla="*/ 0 w 1681162"/>
              <a:gd name="connsiteY2" fmla="*/ 242888 h 547688"/>
              <a:gd name="connsiteX3" fmla="*/ 683418 w 1681162"/>
              <a:gd name="connsiteY3" fmla="*/ 240507 h 547688"/>
              <a:gd name="connsiteX4" fmla="*/ 1090612 w 1681162"/>
              <a:gd name="connsiteY4" fmla="*/ 242888 h 547688"/>
              <a:gd name="connsiteX5" fmla="*/ 1293018 w 1681162"/>
              <a:gd name="connsiteY5" fmla="*/ 242888 h 547688"/>
              <a:gd name="connsiteX6" fmla="*/ 1345406 w 1681162"/>
              <a:gd name="connsiteY6" fmla="*/ 242888 h 547688"/>
              <a:gd name="connsiteX7" fmla="*/ 1366837 w 1681162"/>
              <a:gd name="connsiteY7" fmla="*/ 240507 h 547688"/>
              <a:gd name="connsiteX8" fmla="*/ 1404937 w 1681162"/>
              <a:gd name="connsiteY8" fmla="*/ 230982 h 547688"/>
              <a:gd name="connsiteX9" fmla="*/ 1438275 w 1681162"/>
              <a:gd name="connsiteY9" fmla="*/ 216694 h 547688"/>
              <a:gd name="connsiteX10" fmla="*/ 1471612 w 1681162"/>
              <a:gd name="connsiteY10" fmla="*/ 195263 h 547688"/>
              <a:gd name="connsiteX11" fmla="*/ 1504950 w 1681162"/>
              <a:gd name="connsiteY11" fmla="*/ 166688 h 547688"/>
              <a:gd name="connsiteX12" fmla="*/ 1528762 w 1681162"/>
              <a:gd name="connsiteY12" fmla="*/ 140494 h 547688"/>
              <a:gd name="connsiteX13" fmla="*/ 1564481 w 1681162"/>
              <a:gd name="connsiteY13" fmla="*/ 104775 h 547688"/>
              <a:gd name="connsiteX14" fmla="*/ 1631156 w 1681162"/>
              <a:gd name="connsiteY14" fmla="*/ 0 h 547688"/>
              <a:gd name="connsiteX15" fmla="*/ 1681162 w 1681162"/>
              <a:gd name="connsiteY15" fmla="*/ 252413 h 547688"/>
              <a:gd name="connsiteX16" fmla="*/ 1624012 w 1681162"/>
              <a:gd name="connsiteY16" fmla="*/ 326232 h 547688"/>
              <a:gd name="connsiteX17" fmla="*/ 1593056 w 1681162"/>
              <a:gd name="connsiteY17" fmla="*/ 373857 h 547688"/>
              <a:gd name="connsiteX18" fmla="*/ 1543050 w 1681162"/>
              <a:gd name="connsiteY18" fmla="*/ 461963 h 547688"/>
              <a:gd name="connsiteX19" fmla="*/ 1516856 w 1681162"/>
              <a:gd name="connsiteY19" fmla="*/ 497682 h 547688"/>
              <a:gd name="connsiteX20" fmla="*/ 1476375 w 1681162"/>
              <a:gd name="connsiteY20" fmla="*/ 535782 h 547688"/>
              <a:gd name="connsiteX21" fmla="*/ 1447800 w 1681162"/>
              <a:gd name="connsiteY21" fmla="*/ 547688 h 547688"/>
              <a:gd name="connsiteX22" fmla="*/ 1428750 w 1681162"/>
              <a:gd name="connsiteY22" fmla="*/ 547688 h 547688"/>
              <a:gd name="connsiteX23" fmla="*/ 1409700 w 1681162"/>
              <a:gd name="connsiteY23" fmla="*/ 542925 h 547688"/>
              <a:gd name="connsiteX24" fmla="*/ 1383506 w 1681162"/>
              <a:gd name="connsiteY24" fmla="*/ 531019 h 547688"/>
              <a:gd name="connsiteX25" fmla="*/ 1357312 w 1681162"/>
              <a:gd name="connsiteY25" fmla="*/ 519113 h 547688"/>
              <a:gd name="connsiteX26" fmla="*/ 1323975 w 1681162"/>
              <a:gd name="connsiteY26" fmla="*/ 504825 h 547688"/>
              <a:gd name="connsiteX27" fmla="*/ 1271587 w 1681162"/>
              <a:gd name="connsiteY27" fmla="*/ 490538 h 547688"/>
              <a:gd name="connsiteX28" fmla="*/ 535781 w 1681162"/>
              <a:gd name="connsiteY28" fmla="*/ 459582 h 5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81162" h="547688">
                <a:moveTo>
                  <a:pt x="535781" y="459582"/>
                </a:moveTo>
                <a:lnTo>
                  <a:pt x="76200" y="447675"/>
                </a:lnTo>
                <a:lnTo>
                  <a:pt x="0" y="242888"/>
                </a:lnTo>
                <a:lnTo>
                  <a:pt x="683418" y="240507"/>
                </a:lnTo>
                <a:lnTo>
                  <a:pt x="1090612" y="242888"/>
                </a:lnTo>
                <a:lnTo>
                  <a:pt x="1293018" y="242888"/>
                </a:lnTo>
                <a:lnTo>
                  <a:pt x="1345406" y="242888"/>
                </a:lnTo>
                <a:lnTo>
                  <a:pt x="1366837" y="240507"/>
                </a:lnTo>
                <a:lnTo>
                  <a:pt x="1404937" y="230982"/>
                </a:lnTo>
                <a:lnTo>
                  <a:pt x="1438275" y="216694"/>
                </a:lnTo>
                <a:lnTo>
                  <a:pt x="1471612" y="195263"/>
                </a:lnTo>
                <a:lnTo>
                  <a:pt x="1504950" y="166688"/>
                </a:lnTo>
                <a:lnTo>
                  <a:pt x="1528762" y="140494"/>
                </a:lnTo>
                <a:lnTo>
                  <a:pt x="1564481" y="104775"/>
                </a:lnTo>
                <a:lnTo>
                  <a:pt x="1631156" y="0"/>
                </a:lnTo>
                <a:lnTo>
                  <a:pt x="1681162" y="252413"/>
                </a:lnTo>
                <a:lnTo>
                  <a:pt x="1624012" y="326232"/>
                </a:lnTo>
                <a:lnTo>
                  <a:pt x="1593056" y="373857"/>
                </a:lnTo>
                <a:lnTo>
                  <a:pt x="1543050" y="461963"/>
                </a:lnTo>
                <a:lnTo>
                  <a:pt x="1516856" y="497682"/>
                </a:lnTo>
                <a:lnTo>
                  <a:pt x="1476375" y="535782"/>
                </a:lnTo>
                <a:lnTo>
                  <a:pt x="1447800" y="547688"/>
                </a:lnTo>
                <a:lnTo>
                  <a:pt x="1428750" y="547688"/>
                </a:lnTo>
                <a:lnTo>
                  <a:pt x="1409700" y="542925"/>
                </a:lnTo>
                <a:lnTo>
                  <a:pt x="1383506" y="531019"/>
                </a:lnTo>
                <a:lnTo>
                  <a:pt x="1357312" y="519113"/>
                </a:lnTo>
                <a:lnTo>
                  <a:pt x="1323975" y="504825"/>
                </a:lnTo>
                <a:lnTo>
                  <a:pt x="1271587" y="490538"/>
                </a:lnTo>
                <a:lnTo>
                  <a:pt x="535781" y="459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492BA09-912D-E04C-8AA2-268B268A4630}"/>
              </a:ext>
            </a:extLst>
          </p:cNvPr>
          <p:cNvSpPr/>
          <p:nvPr/>
        </p:nvSpPr>
        <p:spPr>
          <a:xfrm>
            <a:off x="2466975" y="4048125"/>
            <a:ext cx="1954213" cy="771525"/>
          </a:xfrm>
          <a:custGeom>
            <a:avLst/>
            <a:gdLst>
              <a:gd name="connsiteX0" fmla="*/ 661988 w 1955006"/>
              <a:gd name="connsiteY0" fmla="*/ 347663 h 771525"/>
              <a:gd name="connsiteX1" fmla="*/ 1033463 w 1955006"/>
              <a:gd name="connsiteY1" fmla="*/ 245269 h 771525"/>
              <a:gd name="connsiteX2" fmla="*/ 1278731 w 1955006"/>
              <a:gd name="connsiteY2" fmla="*/ 185738 h 771525"/>
              <a:gd name="connsiteX3" fmla="*/ 1609725 w 1955006"/>
              <a:gd name="connsiteY3" fmla="*/ 92869 h 771525"/>
              <a:gd name="connsiteX4" fmla="*/ 1890713 w 1955006"/>
              <a:gd name="connsiteY4" fmla="*/ 11906 h 771525"/>
              <a:gd name="connsiteX5" fmla="*/ 1933575 w 1955006"/>
              <a:gd name="connsiteY5" fmla="*/ 0 h 771525"/>
              <a:gd name="connsiteX6" fmla="*/ 1947863 w 1955006"/>
              <a:gd name="connsiteY6" fmla="*/ 0 h 771525"/>
              <a:gd name="connsiteX7" fmla="*/ 1955006 w 1955006"/>
              <a:gd name="connsiteY7" fmla="*/ 9525 h 771525"/>
              <a:gd name="connsiteX8" fmla="*/ 1955006 w 1955006"/>
              <a:gd name="connsiteY8" fmla="*/ 28575 h 771525"/>
              <a:gd name="connsiteX9" fmla="*/ 1945481 w 1955006"/>
              <a:gd name="connsiteY9" fmla="*/ 50006 h 771525"/>
              <a:gd name="connsiteX10" fmla="*/ 1916906 w 1955006"/>
              <a:gd name="connsiteY10" fmla="*/ 66675 h 771525"/>
              <a:gd name="connsiteX11" fmla="*/ 1807369 w 1955006"/>
              <a:gd name="connsiteY11" fmla="*/ 107156 h 771525"/>
              <a:gd name="connsiteX12" fmla="*/ 1200150 w 1955006"/>
              <a:gd name="connsiteY12" fmla="*/ 369094 h 771525"/>
              <a:gd name="connsiteX13" fmla="*/ 723900 w 1955006"/>
              <a:gd name="connsiteY13" fmla="*/ 576263 h 771525"/>
              <a:gd name="connsiteX14" fmla="*/ 552450 w 1955006"/>
              <a:gd name="connsiteY14" fmla="*/ 645319 h 771525"/>
              <a:gd name="connsiteX15" fmla="*/ 533400 w 1955006"/>
              <a:gd name="connsiteY15" fmla="*/ 657225 h 771525"/>
              <a:gd name="connsiteX16" fmla="*/ 481013 w 1955006"/>
              <a:gd name="connsiteY16" fmla="*/ 695325 h 771525"/>
              <a:gd name="connsiteX17" fmla="*/ 428625 w 1955006"/>
              <a:gd name="connsiteY17" fmla="*/ 740569 h 771525"/>
              <a:gd name="connsiteX18" fmla="*/ 409575 w 1955006"/>
              <a:gd name="connsiteY18" fmla="*/ 759619 h 771525"/>
              <a:gd name="connsiteX19" fmla="*/ 395288 w 1955006"/>
              <a:gd name="connsiteY19" fmla="*/ 766763 h 771525"/>
              <a:gd name="connsiteX20" fmla="*/ 373856 w 1955006"/>
              <a:gd name="connsiteY20" fmla="*/ 771525 h 771525"/>
              <a:gd name="connsiteX21" fmla="*/ 357188 w 1955006"/>
              <a:gd name="connsiteY21" fmla="*/ 771525 h 771525"/>
              <a:gd name="connsiteX22" fmla="*/ 335756 w 1955006"/>
              <a:gd name="connsiteY22" fmla="*/ 766763 h 771525"/>
              <a:gd name="connsiteX23" fmla="*/ 304800 w 1955006"/>
              <a:gd name="connsiteY23" fmla="*/ 754856 h 771525"/>
              <a:gd name="connsiteX24" fmla="*/ 273844 w 1955006"/>
              <a:gd name="connsiteY24" fmla="*/ 733425 h 771525"/>
              <a:gd name="connsiteX25" fmla="*/ 240506 w 1955006"/>
              <a:gd name="connsiteY25" fmla="*/ 702469 h 771525"/>
              <a:gd name="connsiteX26" fmla="*/ 192881 w 1955006"/>
              <a:gd name="connsiteY26" fmla="*/ 650081 h 771525"/>
              <a:gd name="connsiteX27" fmla="*/ 126206 w 1955006"/>
              <a:gd name="connsiteY27" fmla="*/ 557213 h 771525"/>
              <a:gd name="connsiteX28" fmla="*/ 42863 w 1955006"/>
              <a:gd name="connsiteY28" fmla="*/ 423863 h 771525"/>
              <a:gd name="connsiteX29" fmla="*/ 14288 w 1955006"/>
              <a:gd name="connsiteY29" fmla="*/ 369094 h 771525"/>
              <a:gd name="connsiteX30" fmla="*/ 0 w 1955006"/>
              <a:gd name="connsiteY30" fmla="*/ 340519 h 771525"/>
              <a:gd name="connsiteX31" fmla="*/ 0 w 1955006"/>
              <a:gd name="connsiteY31" fmla="*/ 321469 h 771525"/>
              <a:gd name="connsiteX32" fmla="*/ 2381 w 1955006"/>
              <a:gd name="connsiteY32" fmla="*/ 311944 h 771525"/>
              <a:gd name="connsiteX33" fmla="*/ 11906 w 1955006"/>
              <a:gd name="connsiteY33" fmla="*/ 304800 h 771525"/>
              <a:gd name="connsiteX34" fmla="*/ 28575 w 1955006"/>
              <a:gd name="connsiteY34" fmla="*/ 307181 h 771525"/>
              <a:gd name="connsiteX35" fmla="*/ 54769 w 1955006"/>
              <a:gd name="connsiteY35" fmla="*/ 319088 h 771525"/>
              <a:gd name="connsiteX36" fmla="*/ 133350 w 1955006"/>
              <a:gd name="connsiteY36" fmla="*/ 361950 h 771525"/>
              <a:gd name="connsiteX37" fmla="*/ 169069 w 1955006"/>
              <a:gd name="connsiteY37" fmla="*/ 376238 h 771525"/>
              <a:gd name="connsiteX38" fmla="*/ 211931 w 1955006"/>
              <a:gd name="connsiteY38" fmla="*/ 392906 h 771525"/>
              <a:gd name="connsiteX39" fmla="*/ 285750 w 1955006"/>
              <a:gd name="connsiteY39" fmla="*/ 409575 h 771525"/>
              <a:gd name="connsiteX40" fmla="*/ 395288 w 1955006"/>
              <a:gd name="connsiteY40" fmla="*/ 409575 h 771525"/>
              <a:gd name="connsiteX41" fmla="*/ 469106 w 1955006"/>
              <a:gd name="connsiteY41" fmla="*/ 400050 h 771525"/>
              <a:gd name="connsiteX42" fmla="*/ 661988 w 1955006"/>
              <a:gd name="connsiteY42" fmla="*/ 347663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955006" h="771525">
                <a:moveTo>
                  <a:pt x="661988" y="347663"/>
                </a:moveTo>
                <a:lnTo>
                  <a:pt x="1033463" y="245269"/>
                </a:lnTo>
                <a:lnTo>
                  <a:pt x="1278731" y="185738"/>
                </a:lnTo>
                <a:lnTo>
                  <a:pt x="1609725" y="92869"/>
                </a:lnTo>
                <a:lnTo>
                  <a:pt x="1890713" y="11906"/>
                </a:lnTo>
                <a:lnTo>
                  <a:pt x="1933575" y="0"/>
                </a:lnTo>
                <a:lnTo>
                  <a:pt x="1947863" y="0"/>
                </a:lnTo>
                <a:lnTo>
                  <a:pt x="1955006" y="9525"/>
                </a:lnTo>
                <a:lnTo>
                  <a:pt x="1955006" y="28575"/>
                </a:lnTo>
                <a:lnTo>
                  <a:pt x="1945481" y="50006"/>
                </a:lnTo>
                <a:lnTo>
                  <a:pt x="1916906" y="66675"/>
                </a:lnTo>
                <a:lnTo>
                  <a:pt x="1807369" y="107156"/>
                </a:lnTo>
                <a:lnTo>
                  <a:pt x="1200150" y="369094"/>
                </a:lnTo>
                <a:lnTo>
                  <a:pt x="723900" y="576263"/>
                </a:lnTo>
                <a:lnTo>
                  <a:pt x="552450" y="645319"/>
                </a:lnTo>
                <a:lnTo>
                  <a:pt x="533400" y="657225"/>
                </a:lnTo>
                <a:lnTo>
                  <a:pt x="481013" y="695325"/>
                </a:lnTo>
                <a:lnTo>
                  <a:pt x="428625" y="740569"/>
                </a:lnTo>
                <a:lnTo>
                  <a:pt x="409575" y="759619"/>
                </a:lnTo>
                <a:lnTo>
                  <a:pt x="395288" y="766763"/>
                </a:lnTo>
                <a:lnTo>
                  <a:pt x="373856" y="771525"/>
                </a:lnTo>
                <a:lnTo>
                  <a:pt x="357188" y="771525"/>
                </a:lnTo>
                <a:lnTo>
                  <a:pt x="335756" y="766763"/>
                </a:lnTo>
                <a:lnTo>
                  <a:pt x="304800" y="754856"/>
                </a:lnTo>
                <a:lnTo>
                  <a:pt x="273844" y="733425"/>
                </a:lnTo>
                <a:lnTo>
                  <a:pt x="240506" y="702469"/>
                </a:lnTo>
                <a:lnTo>
                  <a:pt x="192881" y="650081"/>
                </a:lnTo>
                <a:lnTo>
                  <a:pt x="126206" y="557213"/>
                </a:lnTo>
                <a:lnTo>
                  <a:pt x="42863" y="423863"/>
                </a:lnTo>
                <a:lnTo>
                  <a:pt x="14288" y="369094"/>
                </a:lnTo>
                <a:lnTo>
                  <a:pt x="0" y="340519"/>
                </a:lnTo>
                <a:lnTo>
                  <a:pt x="0" y="321469"/>
                </a:lnTo>
                <a:lnTo>
                  <a:pt x="2381" y="311944"/>
                </a:lnTo>
                <a:lnTo>
                  <a:pt x="11906" y="304800"/>
                </a:lnTo>
                <a:lnTo>
                  <a:pt x="28575" y="307181"/>
                </a:lnTo>
                <a:lnTo>
                  <a:pt x="54769" y="319088"/>
                </a:lnTo>
                <a:lnTo>
                  <a:pt x="133350" y="361950"/>
                </a:lnTo>
                <a:lnTo>
                  <a:pt x="169069" y="376238"/>
                </a:lnTo>
                <a:lnTo>
                  <a:pt x="211931" y="392906"/>
                </a:lnTo>
                <a:lnTo>
                  <a:pt x="285750" y="409575"/>
                </a:lnTo>
                <a:lnTo>
                  <a:pt x="395288" y="409575"/>
                </a:lnTo>
                <a:lnTo>
                  <a:pt x="469106" y="400050"/>
                </a:lnTo>
                <a:lnTo>
                  <a:pt x="661988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CA36C4F-9E09-2748-B43B-CDEA9ADAE3E7}"/>
              </a:ext>
            </a:extLst>
          </p:cNvPr>
          <p:cNvSpPr/>
          <p:nvPr/>
        </p:nvSpPr>
        <p:spPr>
          <a:xfrm>
            <a:off x="4379913" y="2513013"/>
            <a:ext cx="2720975" cy="644525"/>
          </a:xfrm>
          <a:custGeom>
            <a:avLst/>
            <a:gdLst>
              <a:gd name="connsiteX0" fmla="*/ 1633537 w 2721769"/>
              <a:gd name="connsiteY0" fmla="*/ 345281 h 645319"/>
              <a:gd name="connsiteX1" fmla="*/ 1381125 w 2721769"/>
              <a:gd name="connsiteY1" fmla="*/ 383381 h 645319"/>
              <a:gd name="connsiteX2" fmla="*/ 1112044 w 2721769"/>
              <a:gd name="connsiteY2" fmla="*/ 426244 h 645319"/>
              <a:gd name="connsiteX3" fmla="*/ 952500 w 2721769"/>
              <a:gd name="connsiteY3" fmla="*/ 469106 h 645319"/>
              <a:gd name="connsiteX4" fmla="*/ 719137 w 2721769"/>
              <a:gd name="connsiteY4" fmla="*/ 535781 h 645319"/>
              <a:gd name="connsiteX5" fmla="*/ 569119 w 2721769"/>
              <a:gd name="connsiteY5" fmla="*/ 583406 h 645319"/>
              <a:gd name="connsiteX6" fmla="*/ 414337 w 2721769"/>
              <a:gd name="connsiteY6" fmla="*/ 645319 h 645319"/>
              <a:gd name="connsiteX7" fmla="*/ 400050 w 2721769"/>
              <a:gd name="connsiteY7" fmla="*/ 645319 h 645319"/>
              <a:gd name="connsiteX8" fmla="*/ 371475 w 2721769"/>
              <a:gd name="connsiteY8" fmla="*/ 633412 h 645319"/>
              <a:gd name="connsiteX9" fmla="*/ 307181 w 2721769"/>
              <a:gd name="connsiteY9" fmla="*/ 602456 h 645319"/>
              <a:gd name="connsiteX10" fmla="*/ 250031 w 2721769"/>
              <a:gd name="connsiteY10" fmla="*/ 564356 h 645319"/>
              <a:gd name="connsiteX11" fmla="*/ 176212 w 2721769"/>
              <a:gd name="connsiteY11" fmla="*/ 504825 h 645319"/>
              <a:gd name="connsiteX12" fmla="*/ 100012 w 2721769"/>
              <a:gd name="connsiteY12" fmla="*/ 428625 h 645319"/>
              <a:gd name="connsiteX13" fmla="*/ 33337 w 2721769"/>
              <a:gd name="connsiteY13" fmla="*/ 350044 h 645319"/>
              <a:gd name="connsiteX14" fmla="*/ 7144 w 2721769"/>
              <a:gd name="connsiteY14" fmla="*/ 316706 h 645319"/>
              <a:gd name="connsiteX15" fmla="*/ 0 w 2721769"/>
              <a:gd name="connsiteY15" fmla="*/ 295275 h 645319"/>
              <a:gd name="connsiteX16" fmla="*/ 2381 w 2721769"/>
              <a:gd name="connsiteY16" fmla="*/ 283369 h 645319"/>
              <a:gd name="connsiteX17" fmla="*/ 9525 w 2721769"/>
              <a:gd name="connsiteY17" fmla="*/ 269081 h 645319"/>
              <a:gd name="connsiteX18" fmla="*/ 26194 w 2721769"/>
              <a:gd name="connsiteY18" fmla="*/ 261937 h 645319"/>
              <a:gd name="connsiteX19" fmla="*/ 52387 w 2721769"/>
              <a:gd name="connsiteY19" fmla="*/ 264319 h 645319"/>
              <a:gd name="connsiteX20" fmla="*/ 152400 w 2721769"/>
              <a:gd name="connsiteY20" fmla="*/ 311944 h 645319"/>
              <a:gd name="connsiteX21" fmla="*/ 247650 w 2721769"/>
              <a:gd name="connsiteY21" fmla="*/ 340519 h 645319"/>
              <a:gd name="connsiteX22" fmla="*/ 302419 w 2721769"/>
              <a:gd name="connsiteY22" fmla="*/ 352425 h 645319"/>
              <a:gd name="connsiteX23" fmla="*/ 354806 w 2721769"/>
              <a:gd name="connsiteY23" fmla="*/ 361950 h 645319"/>
              <a:gd name="connsiteX24" fmla="*/ 400050 w 2721769"/>
              <a:gd name="connsiteY24" fmla="*/ 361950 h 645319"/>
              <a:gd name="connsiteX25" fmla="*/ 514350 w 2721769"/>
              <a:gd name="connsiteY25" fmla="*/ 345281 h 645319"/>
              <a:gd name="connsiteX26" fmla="*/ 816769 w 2721769"/>
              <a:gd name="connsiteY26" fmla="*/ 297656 h 645319"/>
              <a:gd name="connsiteX27" fmla="*/ 1145381 w 2721769"/>
              <a:gd name="connsiteY27" fmla="*/ 245269 h 645319"/>
              <a:gd name="connsiteX28" fmla="*/ 1433512 w 2721769"/>
              <a:gd name="connsiteY28" fmla="*/ 200025 h 645319"/>
              <a:gd name="connsiteX29" fmla="*/ 1700212 w 2721769"/>
              <a:gd name="connsiteY29" fmla="*/ 157162 h 645319"/>
              <a:gd name="connsiteX30" fmla="*/ 2038350 w 2721769"/>
              <a:gd name="connsiteY30" fmla="*/ 104775 h 645319"/>
              <a:gd name="connsiteX31" fmla="*/ 2205037 w 2721769"/>
              <a:gd name="connsiteY31" fmla="*/ 78581 h 645319"/>
              <a:gd name="connsiteX32" fmla="*/ 2243137 w 2721769"/>
              <a:gd name="connsiteY32" fmla="*/ 69056 h 645319"/>
              <a:gd name="connsiteX33" fmla="*/ 2278856 w 2721769"/>
              <a:gd name="connsiteY33" fmla="*/ 57150 h 645319"/>
              <a:gd name="connsiteX34" fmla="*/ 2312194 w 2721769"/>
              <a:gd name="connsiteY34" fmla="*/ 38100 h 645319"/>
              <a:gd name="connsiteX35" fmla="*/ 2343150 w 2721769"/>
              <a:gd name="connsiteY35" fmla="*/ 14287 h 645319"/>
              <a:gd name="connsiteX36" fmla="*/ 2369344 w 2721769"/>
              <a:gd name="connsiteY36" fmla="*/ 2381 h 645319"/>
              <a:gd name="connsiteX37" fmla="*/ 2397919 w 2721769"/>
              <a:gd name="connsiteY37" fmla="*/ 0 h 645319"/>
              <a:gd name="connsiteX38" fmla="*/ 2438400 w 2721769"/>
              <a:gd name="connsiteY38" fmla="*/ 7144 h 645319"/>
              <a:gd name="connsiteX39" fmla="*/ 2490787 w 2721769"/>
              <a:gd name="connsiteY39" fmla="*/ 35719 h 645319"/>
              <a:gd name="connsiteX40" fmla="*/ 2574131 w 2721769"/>
              <a:gd name="connsiteY40" fmla="*/ 97631 h 645319"/>
              <a:gd name="connsiteX41" fmla="*/ 2674144 w 2721769"/>
              <a:gd name="connsiteY41" fmla="*/ 185737 h 645319"/>
              <a:gd name="connsiteX42" fmla="*/ 2707481 w 2721769"/>
              <a:gd name="connsiteY42" fmla="*/ 226219 h 645319"/>
              <a:gd name="connsiteX43" fmla="*/ 2719387 w 2721769"/>
              <a:gd name="connsiteY43" fmla="*/ 257175 h 645319"/>
              <a:gd name="connsiteX44" fmla="*/ 2721769 w 2721769"/>
              <a:gd name="connsiteY44" fmla="*/ 278606 h 645319"/>
              <a:gd name="connsiteX45" fmla="*/ 2707481 w 2721769"/>
              <a:gd name="connsiteY45" fmla="*/ 309562 h 645319"/>
              <a:gd name="connsiteX46" fmla="*/ 2664619 w 2721769"/>
              <a:gd name="connsiteY46" fmla="*/ 359569 h 645319"/>
              <a:gd name="connsiteX47" fmla="*/ 2628900 w 2721769"/>
              <a:gd name="connsiteY47" fmla="*/ 402431 h 645319"/>
              <a:gd name="connsiteX48" fmla="*/ 2324100 w 2721769"/>
              <a:gd name="connsiteY48" fmla="*/ 316706 h 645319"/>
              <a:gd name="connsiteX49" fmla="*/ 2312194 w 2721769"/>
              <a:gd name="connsiteY49" fmla="*/ 300037 h 645319"/>
              <a:gd name="connsiteX50" fmla="*/ 2293144 w 2721769"/>
              <a:gd name="connsiteY50" fmla="*/ 285750 h 645319"/>
              <a:gd name="connsiteX51" fmla="*/ 2252662 w 2721769"/>
              <a:gd name="connsiteY51" fmla="*/ 271462 h 645319"/>
              <a:gd name="connsiteX52" fmla="*/ 2209800 w 2721769"/>
              <a:gd name="connsiteY52" fmla="*/ 269081 h 645319"/>
              <a:gd name="connsiteX53" fmla="*/ 2119312 w 2721769"/>
              <a:gd name="connsiteY53" fmla="*/ 278606 h 645319"/>
              <a:gd name="connsiteX54" fmla="*/ 1633537 w 2721769"/>
              <a:gd name="connsiteY54" fmla="*/ 345281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21769" h="645319">
                <a:moveTo>
                  <a:pt x="1633537" y="345281"/>
                </a:moveTo>
                <a:lnTo>
                  <a:pt x="1381125" y="383381"/>
                </a:lnTo>
                <a:lnTo>
                  <a:pt x="1112044" y="426244"/>
                </a:lnTo>
                <a:lnTo>
                  <a:pt x="952500" y="469106"/>
                </a:lnTo>
                <a:lnTo>
                  <a:pt x="719137" y="535781"/>
                </a:lnTo>
                <a:lnTo>
                  <a:pt x="569119" y="583406"/>
                </a:lnTo>
                <a:lnTo>
                  <a:pt x="414337" y="645319"/>
                </a:lnTo>
                <a:lnTo>
                  <a:pt x="400050" y="645319"/>
                </a:lnTo>
                <a:lnTo>
                  <a:pt x="371475" y="633412"/>
                </a:lnTo>
                <a:lnTo>
                  <a:pt x="307181" y="602456"/>
                </a:lnTo>
                <a:lnTo>
                  <a:pt x="250031" y="564356"/>
                </a:lnTo>
                <a:lnTo>
                  <a:pt x="176212" y="504825"/>
                </a:lnTo>
                <a:lnTo>
                  <a:pt x="100012" y="428625"/>
                </a:lnTo>
                <a:lnTo>
                  <a:pt x="33337" y="350044"/>
                </a:lnTo>
                <a:lnTo>
                  <a:pt x="7144" y="316706"/>
                </a:lnTo>
                <a:lnTo>
                  <a:pt x="0" y="295275"/>
                </a:lnTo>
                <a:lnTo>
                  <a:pt x="2381" y="283369"/>
                </a:lnTo>
                <a:lnTo>
                  <a:pt x="9525" y="269081"/>
                </a:lnTo>
                <a:lnTo>
                  <a:pt x="26194" y="261937"/>
                </a:lnTo>
                <a:lnTo>
                  <a:pt x="52387" y="264319"/>
                </a:lnTo>
                <a:lnTo>
                  <a:pt x="152400" y="311944"/>
                </a:lnTo>
                <a:lnTo>
                  <a:pt x="247650" y="340519"/>
                </a:lnTo>
                <a:lnTo>
                  <a:pt x="302419" y="352425"/>
                </a:lnTo>
                <a:lnTo>
                  <a:pt x="354806" y="361950"/>
                </a:lnTo>
                <a:lnTo>
                  <a:pt x="400050" y="361950"/>
                </a:lnTo>
                <a:lnTo>
                  <a:pt x="514350" y="345281"/>
                </a:lnTo>
                <a:lnTo>
                  <a:pt x="816769" y="297656"/>
                </a:lnTo>
                <a:lnTo>
                  <a:pt x="1145381" y="245269"/>
                </a:lnTo>
                <a:lnTo>
                  <a:pt x="1433512" y="200025"/>
                </a:lnTo>
                <a:lnTo>
                  <a:pt x="1700212" y="157162"/>
                </a:lnTo>
                <a:lnTo>
                  <a:pt x="2038350" y="104775"/>
                </a:lnTo>
                <a:lnTo>
                  <a:pt x="2205037" y="78581"/>
                </a:lnTo>
                <a:lnTo>
                  <a:pt x="2243137" y="69056"/>
                </a:lnTo>
                <a:lnTo>
                  <a:pt x="2278856" y="57150"/>
                </a:lnTo>
                <a:lnTo>
                  <a:pt x="2312194" y="38100"/>
                </a:lnTo>
                <a:lnTo>
                  <a:pt x="2343150" y="14287"/>
                </a:lnTo>
                <a:lnTo>
                  <a:pt x="2369344" y="2381"/>
                </a:lnTo>
                <a:lnTo>
                  <a:pt x="2397919" y="0"/>
                </a:lnTo>
                <a:lnTo>
                  <a:pt x="2438400" y="7144"/>
                </a:lnTo>
                <a:lnTo>
                  <a:pt x="2490787" y="35719"/>
                </a:lnTo>
                <a:lnTo>
                  <a:pt x="2574131" y="97631"/>
                </a:lnTo>
                <a:lnTo>
                  <a:pt x="2674144" y="185737"/>
                </a:lnTo>
                <a:lnTo>
                  <a:pt x="2707481" y="226219"/>
                </a:lnTo>
                <a:lnTo>
                  <a:pt x="2719387" y="257175"/>
                </a:lnTo>
                <a:lnTo>
                  <a:pt x="2721769" y="278606"/>
                </a:lnTo>
                <a:lnTo>
                  <a:pt x="2707481" y="309562"/>
                </a:lnTo>
                <a:lnTo>
                  <a:pt x="2664619" y="359569"/>
                </a:lnTo>
                <a:lnTo>
                  <a:pt x="2628900" y="402431"/>
                </a:lnTo>
                <a:lnTo>
                  <a:pt x="2324100" y="316706"/>
                </a:lnTo>
                <a:lnTo>
                  <a:pt x="2312194" y="300037"/>
                </a:lnTo>
                <a:lnTo>
                  <a:pt x="2293144" y="285750"/>
                </a:lnTo>
                <a:lnTo>
                  <a:pt x="2252662" y="271462"/>
                </a:lnTo>
                <a:lnTo>
                  <a:pt x="2209800" y="269081"/>
                </a:lnTo>
                <a:lnTo>
                  <a:pt x="2119312" y="278606"/>
                </a:lnTo>
                <a:lnTo>
                  <a:pt x="1633537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5338A20-4795-FC4B-B0BB-4F7D7B850CFE}"/>
              </a:ext>
            </a:extLst>
          </p:cNvPr>
          <p:cNvSpPr/>
          <p:nvPr/>
        </p:nvSpPr>
        <p:spPr>
          <a:xfrm rot="16200000">
            <a:off x="4779169" y="3661569"/>
            <a:ext cx="3152775" cy="1344613"/>
          </a:xfrm>
          <a:custGeom>
            <a:avLst/>
            <a:gdLst>
              <a:gd name="connsiteX0" fmla="*/ 1416311 w 3152805"/>
              <a:gd name="connsiteY0" fmla="*/ 928823 h 1344197"/>
              <a:gd name="connsiteX1" fmla="*/ 1165355 w 3152805"/>
              <a:gd name="connsiteY1" fmla="*/ 842287 h 1344197"/>
              <a:gd name="connsiteX2" fmla="*/ 977860 w 3152805"/>
              <a:gd name="connsiteY2" fmla="*/ 770173 h 1344197"/>
              <a:gd name="connsiteX3" fmla="*/ 848056 w 3152805"/>
              <a:gd name="connsiteY3" fmla="*/ 712482 h 1344197"/>
              <a:gd name="connsiteX4" fmla="*/ 669214 w 3152805"/>
              <a:gd name="connsiteY4" fmla="*/ 623062 h 1344197"/>
              <a:gd name="connsiteX5" fmla="*/ 412490 w 3152805"/>
              <a:gd name="connsiteY5" fmla="*/ 473065 h 1344197"/>
              <a:gd name="connsiteX6" fmla="*/ 302877 w 3152805"/>
              <a:gd name="connsiteY6" fmla="*/ 403836 h 1344197"/>
              <a:gd name="connsiteX7" fmla="*/ 213456 w 3152805"/>
              <a:gd name="connsiteY7" fmla="*/ 337492 h 1344197"/>
              <a:gd name="connsiteX8" fmla="*/ 149996 w 3152805"/>
              <a:gd name="connsiteY8" fmla="*/ 288455 h 1344197"/>
              <a:gd name="connsiteX9" fmla="*/ 98075 w 3152805"/>
              <a:gd name="connsiteY9" fmla="*/ 242302 h 1344197"/>
              <a:gd name="connsiteX10" fmla="*/ 54807 w 3152805"/>
              <a:gd name="connsiteY10" fmla="*/ 199034 h 1344197"/>
              <a:gd name="connsiteX11" fmla="*/ 25961 w 3152805"/>
              <a:gd name="connsiteY11" fmla="*/ 155766 h 1344197"/>
              <a:gd name="connsiteX12" fmla="*/ 5769 w 3152805"/>
              <a:gd name="connsiteY12" fmla="*/ 109613 h 1344197"/>
              <a:gd name="connsiteX13" fmla="*/ 0 w 3152805"/>
              <a:gd name="connsiteY13" fmla="*/ 80767 h 1344197"/>
              <a:gd name="connsiteX14" fmla="*/ 2885 w 3152805"/>
              <a:gd name="connsiteY14" fmla="*/ 60576 h 1344197"/>
              <a:gd name="connsiteX15" fmla="*/ 14423 w 3152805"/>
              <a:gd name="connsiteY15" fmla="*/ 46153 h 1344197"/>
              <a:gd name="connsiteX16" fmla="*/ 49037 w 3152805"/>
              <a:gd name="connsiteY16" fmla="*/ 31730 h 1344197"/>
              <a:gd name="connsiteX17" fmla="*/ 103844 w 3152805"/>
              <a:gd name="connsiteY17" fmla="*/ 17308 h 1344197"/>
              <a:gd name="connsiteX18" fmla="*/ 164419 w 3152805"/>
              <a:gd name="connsiteY18" fmla="*/ 0 h 1344197"/>
              <a:gd name="connsiteX19" fmla="*/ 533641 w 3152805"/>
              <a:gd name="connsiteY19" fmla="*/ 239417 h 1344197"/>
              <a:gd name="connsiteX20" fmla="*/ 631715 w 3152805"/>
              <a:gd name="connsiteY20" fmla="*/ 308646 h 1344197"/>
              <a:gd name="connsiteX21" fmla="*/ 724020 w 3152805"/>
              <a:gd name="connsiteY21" fmla="*/ 366337 h 1344197"/>
              <a:gd name="connsiteX22" fmla="*/ 807672 w 3152805"/>
              <a:gd name="connsiteY22" fmla="*/ 412490 h 1344197"/>
              <a:gd name="connsiteX23" fmla="*/ 980745 w 3152805"/>
              <a:gd name="connsiteY23" fmla="*/ 496142 h 1344197"/>
              <a:gd name="connsiteX24" fmla="*/ 1116318 w 3152805"/>
              <a:gd name="connsiteY24" fmla="*/ 550948 h 1344197"/>
              <a:gd name="connsiteX25" fmla="*/ 1349966 w 3152805"/>
              <a:gd name="connsiteY25" fmla="*/ 634600 h 1344197"/>
              <a:gd name="connsiteX26" fmla="*/ 1600921 w 3152805"/>
              <a:gd name="connsiteY26" fmla="*/ 715367 h 1344197"/>
              <a:gd name="connsiteX27" fmla="*/ 1837454 w 3152805"/>
              <a:gd name="connsiteY27" fmla="*/ 784596 h 1344197"/>
              <a:gd name="connsiteX28" fmla="*/ 2045141 w 3152805"/>
              <a:gd name="connsiteY28" fmla="*/ 842287 h 1344197"/>
              <a:gd name="connsiteX29" fmla="*/ 2238405 w 3152805"/>
              <a:gd name="connsiteY29" fmla="*/ 891324 h 1344197"/>
              <a:gd name="connsiteX30" fmla="*/ 2434554 w 3152805"/>
              <a:gd name="connsiteY30" fmla="*/ 937477 h 1344197"/>
              <a:gd name="connsiteX31" fmla="*/ 2630703 w 3152805"/>
              <a:gd name="connsiteY31" fmla="*/ 974976 h 1344197"/>
              <a:gd name="connsiteX32" fmla="*/ 2795122 w 3152805"/>
              <a:gd name="connsiteY32" fmla="*/ 1000937 h 1344197"/>
              <a:gd name="connsiteX33" fmla="*/ 2913388 w 3152805"/>
              <a:gd name="connsiteY33" fmla="*/ 1015359 h 1344197"/>
              <a:gd name="connsiteX34" fmla="*/ 3005694 w 3152805"/>
              <a:gd name="connsiteY34" fmla="*/ 1021128 h 1344197"/>
              <a:gd name="connsiteX35" fmla="*/ 3051846 w 3152805"/>
              <a:gd name="connsiteY35" fmla="*/ 1024013 h 1344197"/>
              <a:gd name="connsiteX36" fmla="*/ 3152805 w 3152805"/>
              <a:gd name="connsiteY36" fmla="*/ 1000937 h 1344197"/>
              <a:gd name="connsiteX37" fmla="*/ 3054731 w 3152805"/>
              <a:gd name="connsiteY37" fmla="*/ 1344197 h 1344197"/>
              <a:gd name="connsiteX38" fmla="*/ 2991271 w 3152805"/>
              <a:gd name="connsiteY38" fmla="*/ 1321121 h 1344197"/>
              <a:gd name="connsiteX39" fmla="*/ 2962425 w 3152805"/>
              <a:gd name="connsiteY39" fmla="*/ 1306698 h 1344197"/>
              <a:gd name="connsiteX40" fmla="*/ 2916273 w 3152805"/>
              <a:gd name="connsiteY40" fmla="*/ 1289391 h 1344197"/>
              <a:gd name="connsiteX41" fmla="*/ 2852813 w 3152805"/>
              <a:gd name="connsiteY41" fmla="*/ 1280737 h 1344197"/>
              <a:gd name="connsiteX42" fmla="*/ 2645126 w 3152805"/>
              <a:gd name="connsiteY42" fmla="*/ 1240354 h 1344197"/>
              <a:gd name="connsiteX43" fmla="*/ 2376863 w 3152805"/>
              <a:gd name="connsiteY43" fmla="*/ 1179778 h 1344197"/>
              <a:gd name="connsiteX44" fmla="*/ 2192253 w 3152805"/>
              <a:gd name="connsiteY44" fmla="*/ 1139395 h 1344197"/>
              <a:gd name="connsiteX45" fmla="*/ 2030718 w 3152805"/>
              <a:gd name="connsiteY45" fmla="*/ 1101896 h 1344197"/>
              <a:gd name="connsiteX46" fmla="*/ 1828800 w 3152805"/>
              <a:gd name="connsiteY46" fmla="*/ 1052858 h 1344197"/>
              <a:gd name="connsiteX47" fmla="*/ 1416311 w 3152805"/>
              <a:gd name="connsiteY47" fmla="*/ 928823 h 1344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152805" h="1344197">
                <a:moveTo>
                  <a:pt x="1416311" y="928823"/>
                </a:moveTo>
                <a:lnTo>
                  <a:pt x="1165355" y="842287"/>
                </a:lnTo>
                <a:lnTo>
                  <a:pt x="977860" y="770173"/>
                </a:lnTo>
                <a:lnTo>
                  <a:pt x="848056" y="712482"/>
                </a:lnTo>
                <a:lnTo>
                  <a:pt x="669214" y="623062"/>
                </a:lnTo>
                <a:lnTo>
                  <a:pt x="412490" y="473065"/>
                </a:lnTo>
                <a:lnTo>
                  <a:pt x="302877" y="403836"/>
                </a:lnTo>
                <a:lnTo>
                  <a:pt x="213456" y="337492"/>
                </a:lnTo>
                <a:lnTo>
                  <a:pt x="149996" y="288455"/>
                </a:lnTo>
                <a:lnTo>
                  <a:pt x="98075" y="242302"/>
                </a:lnTo>
                <a:lnTo>
                  <a:pt x="54807" y="199034"/>
                </a:lnTo>
                <a:lnTo>
                  <a:pt x="25961" y="155766"/>
                </a:lnTo>
                <a:lnTo>
                  <a:pt x="5769" y="109613"/>
                </a:lnTo>
                <a:lnTo>
                  <a:pt x="0" y="80767"/>
                </a:lnTo>
                <a:lnTo>
                  <a:pt x="2885" y="60576"/>
                </a:lnTo>
                <a:lnTo>
                  <a:pt x="14423" y="46153"/>
                </a:lnTo>
                <a:lnTo>
                  <a:pt x="49037" y="31730"/>
                </a:lnTo>
                <a:lnTo>
                  <a:pt x="103844" y="17308"/>
                </a:lnTo>
                <a:lnTo>
                  <a:pt x="164419" y="0"/>
                </a:lnTo>
                <a:lnTo>
                  <a:pt x="533641" y="239417"/>
                </a:lnTo>
                <a:lnTo>
                  <a:pt x="631715" y="308646"/>
                </a:lnTo>
                <a:lnTo>
                  <a:pt x="724020" y="366337"/>
                </a:lnTo>
                <a:lnTo>
                  <a:pt x="807672" y="412490"/>
                </a:lnTo>
                <a:lnTo>
                  <a:pt x="980745" y="496142"/>
                </a:lnTo>
                <a:lnTo>
                  <a:pt x="1116318" y="550948"/>
                </a:lnTo>
                <a:lnTo>
                  <a:pt x="1349966" y="634600"/>
                </a:lnTo>
                <a:lnTo>
                  <a:pt x="1600921" y="715367"/>
                </a:lnTo>
                <a:lnTo>
                  <a:pt x="1837454" y="784596"/>
                </a:lnTo>
                <a:lnTo>
                  <a:pt x="2045141" y="842287"/>
                </a:lnTo>
                <a:lnTo>
                  <a:pt x="2238405" y="891324"/>
                </a:lnTo>
                <a:lnTo>
                  <a:pt x="2434554" y="937477"/>
                </a:lnTo>
                <a:lnTo>
                  <a:pt x="2630703" y="974976"/>
                </a:lnTo>
                <a:lnTo>
                  <a:pt x="2795122" y="1000937"/>
                </a:lnTo>
                <a:lnTo>
                  <a:pt x="2913388" y="1015359"/>
                </a:lnTo>
                <a:lnTo>
                  <a:pt x="3005694" y="1021128"/>
                </a:lnTo>
                <a:lnTo>
                  <a:pt x="3051846" y="1024013"/>
                </a:lnTo>
                <a:lnTo>
                  <a:pt x="3152805" y="1000937"/>
                </a:lnTo>
                <a:lnTo>
                  <a:pt x="3054731" y="1344197"/>
                </a:lnTo>
                <a:lnTo>
                  <a:pt x="2991271" y="1321121"/>
                </a:lnTo>
                <a:lnTo>
                  <a:pt x="2962425" y="1306698"/>
                </a:lnTo>
                <a:lnTo>
                  <a:pt x="2916273" y="1289391"/>
                </a:lnTo>
                <a:lnTo>
                  <a:pt x="2852813" y="1280737"/>
                </a:lnTo>
                <a:lnTo>
                  <a:pt x="2645126" y="1240354"/>
                </a:lnTo>
                <a:lnTo>
                  <a:pt x="2376863" y="1179778"/>
                </a:lnTo>
                <a:lnTo>
                  <a:pt x="2192253" y="1139395"/>
                </a:lnTo>
                <a:lnTo>
                  <a:pt x="2030718" y="1101896"/>
                </a:lnTo>
                <a:lnTo>
                  <a:pt x="1828800" y="1052858"/>
                </a:lnTo>
                <a:lnTo>
                  <a:pt x="1416311" y="9288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3CA971A-CEB6-794F-BD54-D434452A8229}"/>
              </a:ext>
            </a:extLst>
          </p:cNvPr>
          <p:cNvSpPr/>
          <p:nvPr/>
        </p:nvSpPr>
        <p:spPr>
          <a:xfrm>
            <a:off x="5265738" y="5176838"/>
            <a:ext cx="723900" cy="628650"/>
          </a:xfrm>
          <a:custGeom>
            <a:avLst/>
            <a:gdLst>
              <a:gd name="connsiteX0" fmla="*/ 219075 w 723900"/>
              <a:gd name="connsiteY0" fmla="*/ 123825 h 628650"/>
              <a:gd name="connsiteX1" fmla="*/ 373856 w 723900"/>
              <a:gd name="connsiteY1" fmla="*/ 221456 h 628650"/>
              <a:gd name="connsiteX2" fmla="*/ 414337 w 723900"/>
              <a:gd name="connsiteY2" fmla="*/ 240506 h 628650"/>
              <a:gd name="connsiteX3" fmla="*/ 447675 w 723900"/>
              <a:gd name="connsiteY3" fmla="*/ 252412 h 628650"/>
              <a:gd name="connsiteX4" fmla="*/ 473869 w 723900"/>
              <a:gd name="connsiteY4" fmla="*/ 259556 h 628650"/>
              <a:gd name="connsiteX5" fmla="*/ 502444 w 723900"/>
              <a:gd name="connsiteY5" fmla="*/ 264318 h 628650"/>
              <a:gd name="connsiteX6" fmla="*/ 545306 w 723900"/>
              <a:gd name="connsiteY6" fmla="*/ 259556 h 628650"/>
              <a:gd name="connsiteX7" fmla="*/ 590550 w 723900"/>
              <a:gd name="connsiteY7" fmla="*/ 250031 h 628650"/>
              <a:gd name="connsiteX8" fmla="*/ 723900 w 723900"/>
              <a:gd name="connsiteY8" fmla="*/ 169068 h 628650"/>
              <a:gd name="connsiteX9" fmla="*/ 447675 w 723900"/>
              <a:gd name="connsiteY9" fmla="*/ 628650 h 628650"/>
              <a:gd name="connsiteX10" fmla="*/ 416719 w 723900"/>
              <a:gd name="connsiteY10" fmla="*/ 566737 h 628650"/>
              <a:gd name="connsiteX11" fmla="*/ 395287 w 723900"/>
              <a:gd name="connsiteY11" fmla="*/ 516731 h 628650"/>
              <a:gd name="connsiteX12" fmla="*/ 371475 w 723900"/>
              <a:gd name="connsiteY12" fmla="*/ 476250 h 628650"/>
              <a:gd name="connsiteX13" fmla="*/ 319087 w 723900"/>
              <a:gd name="connsiteY13" fmla="*/ 407193 h 628650"/>
              <a:gd name="connsiteX14" fmla="*/ 233362 w 723900"/>
              <a:gd name="connsiteY14" fmla="*/ 297656 h 628650"/>
              <a:gd name="connsiteX15" fmla="*/ 135731 w 723900"/>
              <a:gd name="connsiteY15" fmla="*/ 188118 h 628650"/>
              <a:gd name="connsiteX16" fmla="*/ 47625 w 723900"/>
              <a:gd name="connsiteY16" fmla="*/ 97631 h 628650"/>
              <a:gd name="connsiteX17" fmla="*/ 16669 w 723900"/>
              <a:gd name="connsiteY17" fmla="*/ 69056 h 628650"/>
              <a:gd name="connsiteX18" fmla="*/ 7144 w 723900"/>
              <a:gd name="connsiteY18" fmla="*/ 54768 h 628650"/>
              <a:gd name="connsiteX19" fmla="*/ 0 w 723900"/>
              <a:gd name="connsiteY19" fmla="*/ 30956 h 628650"/>
              <a:gd name="connsiteX20" fmla="*/ 0 w 723900"/>
              <a:gd name="connsiteY20" fmla="*/ 19050 h 628650"/>
              <a:gd name="connsiteX21" fmla="*/ 7144 w 723900"/>
              <a:gd name="connsiteY21" fmla="*/ 2381 h 628650"/>
              <a:gd name="connsiteX22" fmla="*/ 19050 w 723900"/>
              <a:gd name="connsiteY22" fmla="*/ 0 h 628650"/>
              <a:gd name="connsiteX23" fmla="*/ 42862 w 723900"/>
              <a:gd name="connsiteY23" fmla="*/ 2381 h 628650"/>
              <a:gd name="connsiteX24" fmla="*/ 92869 w 723900"/>
              <a:gd name="connsiteY24" fmla="*/ 33337 h 628650"/>
              <a:gd name="connsiteX25" fmla="*/ 219075 w 723900"/>
              <a:gd name="connsiteY25" fmla="*/ 123825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23900" h="628650">
                <a:moveTo>
                  <a:pt x="219075" y="123825"/>
                </a:moveTo>
                <a:lnTo>
                  <a:pt x="373856" y="221456"/>
                </a:lnTo>
                <a:lnTo>
                  <a:pt x="414337" y="240506"/>
                </a:lnTo>
                <a:lnTo>
                  <a:pt x="447675" y="252412"/>
                </a:lnTo>
                <a:lnTo>
                  <a:pt x="473869" y="259556"/>
                </a:lnTo>
                <a:lnTo>
                  <a:pt x="502444" y="264318"/>
                </a:lnTo>
                <a:lnTo>
                  <a:pt x="545306" y="259556"/>
                </a:lnTo>
                <a:lnTo>
                  <a:pt x="590550" y="250031"/>
                </a:lnTo>
                <a:lnTo>
                  <a:pt x="723900" y="169068"/>
                </a:lnTo>
                <a:lnTo>
                  <a:pt x="447675" y="628650"/>
                </a:lnTo>
                <a:lnTo>
                  <a:pt x="416719" y="566737"/>
                </a:lnTo>
                <a:lnTo>
                  <a:pt x="395287" y="516731"/>
                </a:lnTo>
                <a:lnTo>
                  <a:pt x="371475" y="476250"/>
                </a:lnTo>
                <a:lnTo>
                  <a:pt x="319087" y="407193"/>
                </a:lnTo>
                <a:lnTo>
                  <a:pt x="233362" y="297656"/>
                </a:lnTo>
                <a:lnTo>
                  <a:pt x="135731" y="188118"/>
                </a:lnTo>
                <a:lnTo>
                  <a:pt x="47625" y="97631"/>
                </a:lnTo>
                <a:lnTo>
                  <a:pt x="16669" y="69056"/>
                </a:lnTo>
                <a:lnTo>
                  <a:pt x="7144" y="54768"/>
                </a:lnTo>
                <a:lnTo>
                  <a:pt x="0" y="30956"/>
                </a:lnTo>
                <a:lnTo>
                  <a:pt x="0" y="19050"/>
                </a:lnTo>
                <a:lnTo>
                  <a:pt x="7144" y="2381"/>
                </a:lnTo>
                <a:lnTo>
                  <a:pt x="19050" y="0"/>
                </a:lnTo>
                <a:lnTo>
                  <a:pt x="42862" y="2381"/>
                </a:lnTo>
                <a:lnTo>
                  <a:pt x="92869" y="33337"/>
                </a:lnTo>
                <a:lnTo>
                  <a:pt x="219075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575FD20-A9E4-BA4C-8C2A-814FFA913F3F}"/>
              </a:ext>
            </a:extLst>
          </p:cNvPr>
          <p:cNvSpPr/>
          <p:nvPr/>
        </p:nvSpPr>
        <p:spPr>
          <a:xfrm rot="16200000">
            <a:off x="2998788" y="2566988"/>
            <a:ext cx="3927475" cy="2028825"/>
          </a:xfrm>
          <a:custGeom>
            <a:avLst/>
            <a:gdLst>
              <a:gd name="connsiteX0" fmla="*/ 1879600 w 3927475"/>
              <a:gd name="connsiteY0" fmla="*/ 1552575 h 2028825"/>
              <a:gd name="connsiteX1" fmla="*/ 1619250 w 3927475"/>
              <a:gd name="connsiteY1" fmla="*/ 1425575 h 2028825"/>
              <a:gd name="connsiteX2" fmla="*/ 1425575 w 3927475"/>
              <a:gd name="connsiteY2" fmla="*/ 1317625 h 2028825"/>
              <a:gd name="connsiteX3" fmla="*/ 1200150 w 3927475"/>
              <a:gd name="connsiteY3" fmla="*/ 1177925 h 2028825"/>
              <a:gd name="connsiteX4" fmla="*/ 1066800 w 3927475"/>
              <a:gd name="connsiteY4" fmla="*/ 1089025 h 2028825"/>
              <a:gd name="connsiteX5" fmla="*/ 911225 w 3927475"/>
              <a:gd name="connsiteY5" fmla="*/ 974725 h 2028825"/>
              <a:gd name="connsiteX6" fmla="*/ 742950 w 3927475"/>
              <a:gd name="connsiteY6" fmla="*/ 838200 h 2028825"/>
              <a:gd name="connsiteX7" fmla="*/ 596900 w 3927475"/>
              <a:gd name="connsiteY7" fmla="*/ 708025 h 2028825"/>
              <a:gd name="connsiteX8" fmla="*/ 460375 w 3927475"/>
              <a:gd name="connsiteY8" fmla="*/ 577850 h 2028825"/>
              <a:gd name="connsiteX9" fmla="*/ 311150 w 3927475"/>
              <a:gd name="connsiteY9" fmla="*/ 425450 h 2028825"/>
              <a:gd name="connsiteX10" fmla="*/ 174625 w 3927475"/>
              <a:gd name="connsiteY10" fmla="*/ 266700 h 2028825"/>
              <a:gd name="connsiteX11" fmla="*/ 69850 w 3927475"/>
              <a:gd name="connsiteY11" fmla="*/ 130175 h 2028825"/>
              <a:gd name="connsiteX12" fmla="*/ 15875 w 3927475"/>
              <a:gd name="connsiteY12" fmla="*/ 63500 h 2028825"/>
              <a:gd name="connsiteX13" fmla="*/ 3175 w 3927475"/>
              <a:gd name="connsiteY13" fmla="*/ 41275 h 2028825"/>
              <a:gd name="connsiteX14" fmla="*/ 0 w 3927475"/>
              <a:gd name="connsiteY14" fmla="*/ 22225 h 2028825"/>
              <a:gd name="connsiteX15" fmla="*/ 3175 w 3927475"/>
              <a:gd name="connsiteY15" fmla="*/ 6350 h 2028825"/>
              <a:gd name="connsiteX16" fmla="*/ 12700 w 3927475"/>
              <a:gd name="connsiteY16" fmla="*/ 0 h 2028825"/>
              <a:gd name="connsiteX17" fmla="*/ 38100 w 3927475"/>
              <a:gd name="connsiteY17" fmla="*/ 0 h 2028825"/>
              <a:gd name="connsiteX18" fmla="*/ 85725 w 3927475"/>
              <a:gd name="connsiteY18" fmla="*/ 31750 h 2028825"/>
              <a:gd name="connsiteX19" fmla="*/ 231775 w 3927475"/>
              <a:gd name="connsiteY19" fmla="*/ 184150 h 2028825"/>
              <a:gd name="connsiteX20" fmla="*/ 438150 w 3927475"/>
              <a:gd name="connsiteY20" fmla="*/ 368300 h 2028825"/>
              <a:gd name="connsiteX21" fmla="*/ 622300 w 3927475"/>
              <a:gd name="connsiteY21" fmla="*/ 523875 h 2028825"/>
              <a:gd name="connsiteX22" fmla="*/ 803275 w 3927475"/>
              <a:gd name="connsiteY22" fmla="*/ 660400 h 2028825"/>
              <a:gd name="connsiteX23" fmla="*/ 965200 w 3927475"/>
              <a:gd name="connsiteY23" fmla="*/ 777875 h 2028825"/>
              <a:gd name="connsiteX24" fmla="*/ 1196975 w 3927475"/>
              <a:gd name="connsiteY24" fmla="*/ 930275 h 2028825"/>
              <a:gd name="connsiteX25" fmla="*/ 1473200 w 3927475"/>
              <a:gd name="connsiteY25" fmla="*/ 1095375 h 2028825"/>
              <a:gd name="connsiteX26" fmla="*/ 1768475 w 3927475"/>
              <a:gd name="connsiteY26" fmla="*/ 1244600 h 2028825"/>
              <a:gd name="connsiteX27" fmla="*/ 2028825 w 3927475"/>
              <a:gd name="connsiteY27" fmla="*/ 1358900 h 2028825"/>
              <a:gd name="connsiteX28" fmla="*/ 2251075 w 3927475"/>
              <a:gd name="connsiteY28" fmla="*/ 1441450 h 2028825"/>
              <a:gd name="connsiteX29" fmla="*/ 2400300 w 3927475"/>
              <a:gd name="connsiteY29" fmla="*/ 1495425 h 2028825"/>
              <a:gd name="connsiteX30" fmla="*/ 2511425 w 3927475"/>
              <a:gd name="connsiteY30" fmla="*/ 1527175 h 2028825"/>
              <a:gd name="connsiteX31" fmla="*/ 2606675 w 3927475"/>
              <a:gd name="connsiteY31" fmla="*/ 1552575 h 2028825"/>
              <a:gd name="connsiteX32" fmla="*/ 2778125 w 3927475"/>
              <a:gd name="connsiteY32" fmla="*/ 1574800 h 2028825"/>
              <a:gd name="connsiteX33" fmla="*/ 2984500 w 3927475"/>
              <a:gd name="connsiteY33" fmla="*/ 1616075 h 2028825"/>
              <a:gd name="connsiteX34" fmla="*/ 3155950 w 3927475"/>
              <a:gd name="connsiteY34" fmla="*/ 1641475 h 2028825"/>
              <a:gd name="connsiteX35" fmla="*/ 3355975 w 3927475"/>
              <a:gd name="connsiteY35" fmla="*/ 1660525 h 2028825"/>
              <a:gd name="connsiteX36" fmla="*/ 3543300 w 3927475"/>
              <a:gd name="connsiteY36" fmla="*/ 1666875 h 2028825"/>
              <a:gd name="connsiteX37" fmla="*/ 3603625 w 3927475"/>
              <a:gd name="connsiteY37" fmla="*/ 1663700 h 2028825"/>
              <a:gd name="connsiteX38" fmla="*/ 3654425 w 3927475"/>
              <a:gd name="connsiteY38" fmla="*/ 1651000 h 2028825"/>
              <a:gd name="connsiteX39" fmla="*/ 3695700 w 3927475"/>
              <a:gd name="connsiteY39" fmla="*/ 1625600 h 2028825"/>
              <a:gd name="connsiteX40" fmla="*/ 3727450 w 3927475"/>
              <a:gd name="connsiteY40" fmla="*/ 1593850 h 2028825"/>
              <a:gd name="connsiteX41" fmla="*/ 3752850 w 3927475"/>
              <a:gd name="connsiteY41" fmla="*/ 1562100 h 2028825"/>
              <a:gd name="connsiteX42" fmla="*/ 3778250 w 3927475"/>
              <a:gd name="connsiteY42" fmla="*/ 1514475 h 2028825"/>
              <a:gd name="connsiteX43" fmla="*/ 3803650 w 3927475"/>
              <a:gd name="connsiteY43" fmla="*/ 1460500 h 2028825"/>
              <a:gd name="connsiteX44" fmla="*/ 3819525 w 3927475"/>
              <a:gd name="connsiteY44" fmla="*/ 1428750 h 2028825"/>
              <a:gd name="connsiteX45" fmla="*/ 3835400 w 3927475"/>
              <a:gd name="connsiteY45" fmla="*/ 1412875 h 2028825"/>
              <a:gd name="connsiteX46" fmla="*/ 3863975 w 3927475"/>
              <a:gd name="connsiteY46" fmla="*/ 1406525 h 2028825"/>
              <a:gd name="connsiteX47" fmla="*/ 3883025 w 3927475"/>
              <a:gd name="connsiteY47" fmla="*/ 1416050 h 2028825"/>
              <a:gd name="connsiteX48" fmla="*/ 3905250 w 3927475"/>
              <a:gd name="connsiteY48" fmla="*/ 1447800 h 2028825"/>
              <a:gd name="connsiteX49" fmla="*/ 3921125 w 3927475"/>
              <a:gd name="connsiteY49" fmla="*/ 1504950 h 2028825"/>
              <a:gd name="connsiteX50" fmla="*/ 3927475 w 3927475"/>
              <a:gd name="connsiteY50" fmla="*/ 1568450 h 2028825"/>
              <a:gd name="connsiteX51" fmla="*/ 3917950 w 3927475"/>
              <a:gd name="connsiteY51" fmla="*/ 1663700 h 2028825"/>
              <a:gd name="connsiteX52" fmla="*/ 3902075 w 3927475"/>
              <a:gd name="connsiteY52" fmla="*/ 1736725 h 2028825"/>
              <a:gd name="connsiteX53" fmla="*/ 3873500 w 3927475"/>
              <a:gd name="connsiteY53" fmla="*/ 1803400 h 2028825"/>
              <a:gd name="connsiteX54" fmla="*/ 3838575 w 3927475"/>
              <a:gd name="connsiteY54" fmla="*/ 1863725 h 2028825"/>
              <a:gd name="connsiteX55" fmla="*/ 3768725 w 3927475"/>
              <a:gd name="connsiteY55" fmla="*/ 1955800 h 2028825"/>
              <a:gd name="connsiteX56" fmla="*/ 3708400 w 3927475"/>
              <a:gd name="connsiteY56" fmla="*/ 2012950 h 2028825"/>
              <a:gd name="connsiteX57" fmla="*/ 3692525 w 3927475"/>
              <a:gd name="connsiteY57" fmla="*/ 2022475 h 2028825"/>
              <a:gd name="connsiteX58" fmla="*/ 3670300 w 3927475"/>
              <a:gd name="connsiteY58" fmla="*/ 2028825 h 2028825"/>
              <a:gd name="connsiteX59" fmla="*/ 3632200 w 3927475"/>
              <a:gd name="connsiteY59" fmla="*/ 2019300 h 2028825"/>
              <a:gd name="connsiteX60" fmla="*/ 3609975 w 3927475"/>
              <a:gd name="connsiteY60" fmla="*/ 2003425 h 2028825"/>
              <a:gd name="connsiteX61" fmla="*/ 3571875 w 3927475"/>
              <a:gd name="connsiteY61" fmla="*/ 1968500 h 2028825"/>
              <a:gd name="connsiteX62" fmla="*/ 3521075 w 3927475"/>
              <a:gd name="connsiteY62" fmla="*/ 1949450 h 2028825"/>
              <a:gd name="connsiteX63" fmla="*/ 3429000 w 3927475"/>
              <a:gd name="connsiteY63" fmla="*/ 1933575 h 2028825"/>
              <a:gd name="connsiteX64" fmla="*/ 3302000 w 3927475"/>
              <a:gd name="connsiteY64" fmla="*/ 1924050 h 2028825"/>
              <a:gd name="connsiteX65" fmla="*/ 3178175 w 3927475"/>
              <a:gd name="connsiteY65" fmla="*/ 1905000 h 2028825"/>
              <a:gd name="connsiteX66" fmla="*/ 3016250 w 3927475"/>
              <a:gd name="connsiteY66" fmla="*/ 1879600 h 2028825"/>
              <a:gd name="connsiteX67" fmla="*/ 2825750 w 3927475"/>
              <a:gd name="connsiteY67" fmla="*/ 1847850 h 2028825"/>
              <a:gd name="connsiteX68" fmla="*/ 2654300 w 3927475"/>
              <a:gd name="connsiteY68" fmla="*/ 1825625 h 2028825"/>
              <a:gd name="connsiteX69" fmla="*/ 2498725 w 3927475"/>
              <a:gd name="connsiteY69" fmla="*/ 1784350 h 2028825"/>
              <a:gd name="connsiteX70" fmla="*/ 2273300 w 3927475"/>
              <a:gd name="connsiteY70" fmla="*/ 1711325 h 2028825"/>
              <a:gd name="connsiteX71" fmla="*/ 2051050 w 3927475"/>
              <a:gd name="connsiteY71" fmla="*/ 1625600 h 2028825"/>
              <a:gd name="connsiteX72" fmla="*/ 1879600 w 3927475"/>
              <a:gd name="connsiteY72" fmla="*/ 1552575 h 202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927475" h="2028825">
                <a:moveTo>
                  <a:pt x="1879600" y="1552575"/>
                </a:moveTo>
                <a:lnTo>
                  <a:pt x="1619250" y="1425575"/>
                </a:lnTo>
                <a:lnTo>
                  <a:pt x="1425575" y="1317625"/>
                </a:lnTo>
                <a:lnTo>
                  <a:pt x="1200150" y="1177925"/>
                </a:lnTo>
                <a:lnTo>
                  <a:pt x="1066800" y="1089025"/>
                </a:lnTo>
                <a:lnTo>
                  <a:pt x="911225" y="974725"/>
                </a:lnTo>
                <a:lnTo>
                  <a:pt x="742950" y="838200"/>
                </a:lnTo>
                <a:lnTo>
                  <a:pt x="596900" y="708025"/>
                </a:lnTo>
                <a:lnTo>
                  <a:pt x="460375" y="577850"/>
                </a:lnTo>
                <a:lnTo>
                  <a:pt x="311150" y="425450"/>
                </a:lnTo>
                <a:lnTo>
                  <a:pt x="174625" y="266700"/>
                </a:lnTo>
                <a:lnTo>
                  <a:pt x="69850" y="130175"/>
                </a:lnTo>
                <a:lnTo>
                  <a:pt x="15875" y="63500"/>
                </a:lnTo>
                <a:lnTo>
                  <a:pt x="3175" y="41275"/>
                </a:lnTo>
                <a:lnTo>
                  <a:pt x="0" y="22225"/>
                </a:lnTo>
                <a:lnTo>
                  <a:pt x="3175" y="6350"/>
                </a:lnTo>
                <a:lnTo>
                  <a:pt x="12700" y="0"/>
                </a:lnTo>
                <a:lnTo>
                  <a:pt x="38100" y="0"/>
                </a:lnTo>
                <a:lnTo>
                  <a:pt x="85725" y="31750"/>
                </a:lnTo>
                <a:lnTo>
                  <a:pt x="231775" y="184150"/>
                </a:lnTo>
                <a:lnTo>
                  <a:pt x="438150" y="368300"/>
                </a:lnTo>
                <a:lnTo>
                  <a:pt x="622300" y="523875"/>
                </a:lnTo>
                <a:lnTo>
                  <a:pt x="803275" y="660400"/>
                </a:lnTo>
                <a:lnTo>
                  <a:pt x="965200" y="777875"/>
                </a:lnTo>
                <a:lnTo>
                  <a:pt x="1196975" y="930275"/>
                </a:lnTo>
                <a:lnTo>
                  <a:pt x="1473200" y="1095375"/>
                </a:lnTo>
                <a:lnTo>
                  <a:pt x="1768475" y="1244600"/>
                </a:lnTo>
                <a:lnTo>
                  <a:pt x="2028825" y="1358900"/>
                </a:lnTo>
                <a:lnTo>
                  <a:pt x="2251075" y="1441450"/>
                </a:lnTo>
                <a:lnTo>
                  <a:pt x="2400300" y="1495425"/>
                </a:lnTo>
                <a:lnTo>
                  <a:pt x="2511425" y="1527175"/>
                </a:lnTo>
                <a:lnTo>
                  <a:pt x="2606675" y="1552575"/>
                </a:lnTo>
                <a:lnTo>
                  <a:pt x="2778125" y="1574800"/>
                </a:lnTo>
                <a:lnTo>
                  <a:pt x="2984500" y="1616075"/>
                </a:lnTo>
                <a:lnTo>
                  <a:pt x="3155950" y="1641475"/>
                </a:lnTo>
                <a:lnTo>
                  <a:pt x="3355975" y="1660525"/>
                </a:lnTo>
                <a:lnTo>
                  <a:pt x="3543300" y="1666875"/>
                </a:lnTo>
                <a:lnTo>
                  <a:pt x="3603625" y="1663700"/>
                </a:lnTo>
                <a:lnTo>
                  <a:pt x="3654425" y="1651000"/>
                </a:lnTo>
                <a:lnTo>
                  <a:pt x="3695700" y="1625600"/>
                </a:lnTo>
                <a:lnTo>
                  <a:pt x="3727450" y="1593850"/>
                </a:lnTo>
                <a:lnTo>
                  <a:pt x="3752850" y="1562100"/>
                </a:lnTo>
                <a:lnTo>
                  <a:pt x="3778250" y="1514475"/>
                </a:lnTo>
                <a:lnTo>
                  <a:pt x="3803650" y="1460500"/>
                </a:lnTo>
                <a:lnTo>
                  <a:pt x="3819525" y="1428750"/>
                </a:lnTo>
                <a:lnTo>
                  <a:pt x="3835400" y="1412875"/>
                </a:lnTo>
                <a:lnTo>
                  <a:pt x="3863975" y="1406525"/>
                </a:lnTo>
                <a:lnTo>
                  <a:pt x="3883025" y="1416050"/>
                </a:lnTo>
                <a:lnTo>
                  <a:pt x="3905250" y="1447800"/>
                </a:lnTo>
                <a:lnTo>
                  <a:pt x="3921125" y="1504950"/>
                </a:lnTo>
                <a:lnTo>
                  <a:pt x="3927475" y="1568450"/>
                </a:lnTo>
                <a:lnTo>
                  <a:pt x="3917950" y="1663700"/>
                </a:lnTo>
                <a:lnTo>
                  <a:pt x="3902075" y="1736725"/>
                </a:lnTo>
                <a:lnTo>
                  <a:pt x="3873500" y="1803400"/>
                </a:lnTo>
                <a:lnTo>
                  <a:pt x="3838575" y="1863725"/>
                </a:lnTo>
                <a:lnTo>
                  <a:pt x="3768725" y="1955800"/>
                </a:lnTo>
                <a:lnTo>
                  <a:pt x="3708400" y="2012950"/>
                </a:lnTo>
                <a:lnTo>
                  <a:pt x="3692525" y="2022475"/>
                </a:lnTo>
                <a:lnTo>
                  <a:pt x="3670300" y="2028825"/>
                </a:lnTo>
                <a:lnTo>
                  <a:pt x="3632200" y="2019300"/>
                </a:lnTo>
                <a:lnTo>
                  <a:pt x="3609975" y="2003425"/>
                </a:lnTo>
                <a:lnTo>
                  <a:pt x="3571875" y="1968500"/>
                </a:lnTo>
                <a:lnTo>
                  <a:pt x="3521075" y="1949450"/>
                </a:lnTo>
                <a:lnTo>
                  <a:pt x="3429000" y="1933575"/>
                </a:lnTo>
                <a:lnTo>
                  <a:pt x="3302000" y="1924050"/>
                </a:lnTo>
                <a:lnTo>
                  <a:pt x="3178175" y="1905000"/>
                </a:lnTo>
                <a:lnTo>
                  <a:pt x="3016250" y="1879600"/>
                </a:lnTo>
                <a:lnTo>
                  <a:pt x="2825750" y="1847850"/>
                </a:lnTo>
                <a:lnTo>
                  <a:pt x="2654300" y="1825625"/>
                </a:lnTo>
                <a:lnTo>
                  <a:pt x="2498725" y="1784350"/>
                </a:lnTo>
                <a:lnTo>
                  <a:pt x="2273300" y="1711325"/>
                </a:lnTo>
                <a:lnTo>
                  <a:pt x="2051050" y="1625600"/>
                </a:lnTo>
                <a:lnTo>
                  <a:pt x="1879600" y="1552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98C5A2-1D90-4287-A41C-D1A8D6E7D2B1}"/>
              </a:ext>
            </a:extLst>
          </p:cNvPr>
          <p:cNvGrpSpPr/>
          <p:nvPr/>
        </p:nvGrpSpPr>
        <p:grpSpPr>
          <a:xfrm>
            <a:off x="2466975" y="1608154"/>
            <a:ext cx="4633913" cy="4292600"/>
            <a:chOff x="2619375" y="1770063"/>
            <a:chExt cx="4633913" cy="4292600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888B972A-1347-47E3-B197-E04C8ADAB966}"/>
                </a:ext>
              </a:extLst>
            </p:cNvPr>
            <p:cNvSpPr/>
            <p:nvPr/>
          </p:nvSpPr>
          <p:spPr>
            <a:xfrm>
              <a:off x="2800350" y="2525713"/>
              <a:ext cx="1685925" cy="474662"/>
            </a:xfrm>
            <a:custGeom>
              <a:avLst/>
              <a:gdLst>
                <a:gd name="connsiteX0" fmla="*/ 1171575 w 1685925"/>
                <a:gd name="connsiteY0" fmla="*/ 304800 h 473869"/>
                <a:gd name="connsiteX1" fmla="*/ 876300 w 1685925"/>
                <a:gd name="connsiteY1" fmla="*/ 366713 h 473869"/>
                <a:gd name="connsiteX2" fmla="*/ 607219 w 1685925"/>
                <a:gd name="connsiteY2" fmla="*/ 416719 h 473869"/>
                <a:gd name="connsiteX3" fmla="*/ 433388 w 1685925"/>
                <a:gd name="connsiteY3" fmla="*/ 457200 h 473869"/>
                <a:gd name="connsiteX4" fmla="*/ 359569 w 1685925"/>
                <a:gd name="connsiteY4" fmla="*/ 473869 h 473869"/>
                <a:gd name="connsiteX5" fmla="*/ 328613 w 1685925"/>
                <a:gd name="connsiteY5" fmla="*/ 473869 h 473869"/>
                <a:gd name="connsiteX6" fmla="*/ 292894 w 1685925"/>
                <a:gd name="connsiteY6" fmla="*/ 464344 h 473869"/>
                <a:gd name="connsiteX7" fmla="*/ 238125 w 1685925"/>
                <a:gd name="connsiteY7" fmla="*/ 438150 h 473869"/>
                <a:gd name="connsiteX8" fmla="*/ 147638 w 1685925"/>
                <a:gd name="connsiteY8" fmla="*/ 369094 h 473869"/>
                <a:gd name="connsiteX9" fmla="*/ 88106 w 1685925"/>
                <a:gd name="connsiteY9" fmla="*/ 311944 h 473869"/>
                <a:gd name="connsiteX10" fmla="*/ 35719 w 1685925"/>
                <a:gd name="connsiteY10" fmla="*/ 254794 h 473869"/>
                <a:gd name="connsiteX11" fmla="*/ 14288 w 1685925"/>
                <a:gd name="connsiteY11" fmla="*/ 228600 h 473869"/>
                <a:gd name="connsiteX12" fmla="*/ 2381 w 1685925"/>
                <a:gd name="connsiteY12" fmla="*/ 204788 h 473869"/>
                <a:gd name="connsiteX13" fmla="*/ 0 w 1685925"/>
                <a:gd name="connsiteY13" fmla="*/ 185738 h 473869"/>
                <a:gd name="connsiteX14" fmla="*/ 7144 w 1685925"/>
                <a:gd name="connsiteY14" fmla="*/ 166688 h 473869"/>
                <a:gd name="connsiteX15" fmla="*/ 23813 w 1685925"/>
                <a:gd name="connsiteY15" fmla="*/ 159544 h 473869"/>
                <a:gd name="connsiteX16" fmla="*/ 54769 w 1685925"/>
                <a:gd name="connsiteY16" fmla="*/ 159544 h 473869"/>
                <a:gd name="connsiteX17" fmla="*/ 88106 w 1685925"/>
                <a:gd name="connsiteY17" fmla="*/ 171450 h 473869"/>
                <a:gd name="connsiteX18" fmla="*/ 123825 w 1685925"/>
                <a:gd name="connsiteY18" fmla="*/ 192882 h 473869"/>
                <a:gd name="connsiteX19" fmla="*/ 154781 w 1685925"/>
                <a:gd name="connsiteY19" fmla="*/ 211932 h 473869"/>
                <a:gd name="connsiteX20" fmla="*/ 190500 w 1685925"/>
                <a:gd name="connsiteY20" fmla="*/ 226219 h 473869"/>
                <a:gd name="connsiteX21" fmla="*/ 242888 w 1685925"/>
                <a:gd name="connsiteY21" fmla="*/ 238125 h 473869"/>
                <a:gd name="connsiteX22" fmla="*/ 290513 w 1685925"/>
                <a:gd name="connsiteY22" fmla="*/ 242888 h 473869"/>
                <a:gd name="connsiteX23" fmla="*/ 328613 w 1685925"/>
                <a:gd name="connsiteY23" fmla="*/ 245269 h 473869"/>
                <a:gd name="connsiteX24" fmla="*/ 388144 w 1685925"/>
                <a:gd name="connsiteY24" fmla="*/ 245269 h 473869"/>
                <a:gd name="connsiteX25" fmla="*/ 478631 w 1685925"/>
                <a:gd name="connsiteY25" fmla="*/ 240507 h 473869"/>
                <a:gd name="connsiteX26" fmla="*/ 590550 w 1685925"/>
                <a:gd name="connsiteY26" fmla="*/ 230982 h 473869"/>
                <a:gd name="connsiteX27" fmla="*/ 726281 w 1685925"/>
                <a:gd name="connsiteY27" fmla="*/ 202407 h 473869"/>
                <a:gd name="connsiteX28" fmla="*/ 983456 w 1685925"/>
                <a:gd name="connsiteY28" fmla="*/ 150019 h 473869"/>
                <a:gd name="connsiteX29" fmla="*/ 1228725 w 1685925"/>
                <a:gd name="connsiteY29" fmla="*/ 95250 h 473869"/>
                <a:gd name="connsiteX30" fmla="*/ 1245394 w 1685925"/>
                <a:gd name="connsiteY30" fmla="*/ 83344 h 473869"/>
                <a:gd name="connsiteX31" fmla="*/ 1340644 w 1685925"/>
                <a:gd name="connsiteY31" fmla="*/ 16669 h 473869"/>
                <a:gd name="connsiteX32" fmla="*/ 1366838 w 1685925"/>
                <a:gd name="connsiteY32" fmla="*/ 2382 h 473869"/>
                <a:gd name="connsiteX33" fmla="*/ 1414463 w 1685925"/>
                <a:gd name="connsiteY33" fmla="*/ 0 h 473869"/>
                <a:gd name="connsiteX34" fmla="*/ 1476375 w 1685925"/>
                <a:gd name="connsiteY34" fmla="*/ 4763 h 473869"/>
                <a:gd name="connsiteX35" fmla="*/ 1531144 w 1685925"/>
                <a:gd name="connsiteY35" fmla="*/ 16669 h 473869"/>
                <a:gd name="connsiteX36" fmla="*/ 1588294 w 1685925"/>
                <a:gd name="connsiteY36" fmla="*/ 40482 h 473869"/>
                <a:gd name="connsiteX37" fmla="*/ 1628775 w 1685925"/>
                <a:gd name="connsiteY37" fmla="*/ 59532 h 473869"/>
                <a:gd name="connsiteX38" fmla="*/ 1654969 w 1685925"/>
                <a:gd name="connsiteY38" fmla="*/ 76200 h 473869"/>
                <a:gd name="connsiteX39" fmla="*/ 1669256 w 1685925"/>
                <a:gd name="connsiteY39" fmla="*/ 90488 h 473869"/>
                <a:gd name="connsiteX40" fmla="*/ 1681163 w 1685925"/>
                <a:gd name="connsiteY40" fmla="*/ 114300 h 473869"/>
                <a:gd name="connsiteX41" fmla="*/ 1685925 w 1685925"/>
                <a:gd name="connsiteY41" fmla="*/ 142875 h 473869"/>
                <a:gd name="connsiteX42" fmla="*/ 1681163 w 1685925"/>
                <a:gd name="connsiteY42" fmla="*/ 166688 h 473869"/>
                <a:gd name="connsiteX43" fmla="*/ 1666875 w 1685925"/>
                <a:gd name="connsiteY43" fmla="*/ 188119 h 473869"/>
                <a:gd name="connsiteX44" fmla="*/ 1638300 w 1685925"/>
                <a:gd name="connsiteY44" fmla="*/ 209550 h 473869"/>
                <a:gd name="connsiteX45" fmla="*/ 1600200 w 1685925"/>
                <a:gd name="connsiteY45" fmla="*/ 228600 h 473869"/>
                <a:gd name="connsiteX46" fmla="*/ 1547813 w 1685925"/>
                <a:gd name="connsiteY46" fmla="*/ 245269 h 473869"/>
                <a:gd name="connsiteX47" fmla="*/ 1502569 w 1685925"/>
                <a:gd name="connsiteY47" fmla="*/ 254794 h 473869"/>
                <a:gd name="connsiteX48" fmla="*/ 1171575 w 1685925"/>
                <a:gd name="connsiteY48" fmla="*/ 304800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5925" h="473869">
                  <a:moveTo>
                    <a:pt x="1171575" y="304800"/>
                  </a:moveTo>
                  <a:lnTo>
                    <a:pt x="876300" y="366713"/>
                  </a:lnTo>
                  <a:lnTo>
                    <a:pt x="607219" y="416719"/>
                  </a:lnTo>
                  <a:lnTo>
                    <a:pt x="433388" y="457200"/>
                  </a:lnTo>
                  <a:lnTo>
                    <a:pt x="359569" y="473869"/>
                  </a:lnTo>
                  <a:lnTo>
                    <a:pt x="328613" y="473869"/>
                  </a:lnTo>
                  <a:lnTo>
                    <a:pt x="292894" y="464344"/>
                  </a:lnTo>
                  <a:lnTo>
                    <a:pt x="238125" y="438150"/>
                  </a:lnTo>
                  <a:lnTo>
                    <a:pt x="147638" y="369094"/>
                  </a:lnTo>
                  <a:lnTo>
                    <a:pt x="88106" y="311944"/>
                  </a:lnTo>
                  <a:lnTo>
                    <a:pt x="35719" y="254794"/>
                  </a:lnTo>
                  <a:lnTo>
                    <a:pt x="14288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7144" y="166688"/>
                  </a:lnTo>
                  <a:lnTo>
                    <a:pt x="23813" y="159544"/>
                  </a:lnTo>
                  <a:lnTo>
                    <a:pt x="54769" y="159544"/>
                  </a:lnTo>
                  <a:lnTo>
                    <a:pt x="88106" y="171450"/>
                  </a:lnTo>
                  <a:lnTo>
                    <a:pt x="123825" y="192882"/>
                  </a:lnTo>
                  <a:lnTo>
                    <a:pt x="154781" y="211932"/>
                  </a:lnTo>
                  <a:lnTo>
                    <a:pt x="190500" y="226219"/>
                  </a:lnTo>
                  <a:lnTo>
                    <a:pt x="242888" y="238125"/>
                  </a:lnTo>
                  <a:lnTo>
                    <a:pt x="290513" y="242888"/>
                  </a:lnTo>
                  <a:lnTo>
                    <a:pt x="328613" y="245269"/>
                  </a:lnTo>
                  <a:lnTo>
                    <a:pt x="388144" y="245269"/>
                  </a:lnTo>
                  <a:lnTo>
                    <a:pt x="478631" y="240507"/>
                  </a:lnTo>
                  <a:lnTo>
                    <a:pt x="590550" y="230982"/>
                  </a:lnTo>
                  <a:lnTo>
                    <a:pt x="726281" y="202407"/>
                  </a:lnTo>
                  <a:lnTo>
                    <a:pt x="983456" y="150019"/>
                  </a:lnTo>
                  <a:lnTo>
                    <a:pt x="1228725" y="95250"/>
                  </a:lnTo>
                  <a:lnTo>
                    <a:pt x="1245394" y="83344"/>
                  </a:lnTo>
                  <a:lnTo>
                    <a:pt x="1340644" y="16669"/>
                  </a:lnTo>
                  <a:lnTo>
                    <a:pt x="1366838" y="2382"/>
                  </a:lnTo>
                  <a:lnTo>
                    <a:pt x="1414463" y="0"/>
                  </a:lnTo>
                  <a:lnTo>
                    <a:pt x="1476375" y="4763"/>
                  </a:lnTo>
                  <a:lnTo>
                    <a:pt x="1531144" y="16669"/>
                  </a:lnTo>
                  <a:lnTo>
                    <a:pt x="1588294" y="40482"/>
                  </a:lnTo>
                  <a:lnTo>
                    <a:pt x="1628775" y="59532"/>
                  </a:lnTo>
                  <a:lnTo>
                    <a:pt x="1654969" y="76200"/>
                  </a:lnTo>
                  <a:lnTo>
                    <a:pt x="1669256" y="90488"/>
                  </a:lnTo>
                  <a:lnTo>
                    <a:pt x="1681163" y="114300"/>
                  </a:lnTo>
                  <a:lnTo>
                    <a:pt x="1685925" y="142875"/>
                  </a:lnTo>
                  <a:lnTo>
                    <a:pt x="1681163" y="166688"/>
                  </a:lnTo>
                  <a:lnTo>
                    <a:pt x="1666875" y="188119"/>
                  </a:lnTo>
                  <a:lnTo>
                    <a:pt x="1638300" y="209550"/>
                  </a:lnTo>
                  <a:lnTo>
                    <a:pt x="1600200" y="228600"/>
                  </a:lnTo>
                  <a:lnTo>
                    <a:pt x="1547813" y="245269"/>
                  </a:lnTo>
                  <a:lnTo>
                    <a:pt x="1502569" y="254794"/>
                  </a:lnTo>
                  <a:lnTo>
                    <a:pt x="1171575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F6DB942A-7A5A-40E9-96A1-D9358C69C88E}"/>
                </a:ext>
              </a:extLst>
            </p:cNvPr>
            <p:cNvSpPr/>
            <p:nvPr/>
          </p:nvSpPr>
          <p:spPr>
            <a:xfrm rot="16200000">
              <a:off x="2816226" y="3409950"/>
              <a:ext cx="1681162" cy="547687"/>
            </a:xfrm>
            <a:custGeom>
              <a:avLst/>
              <a:gdLst>
                <a:gd name="connsiteX0" fmla="*/ 535781 w 1681162"/>
                <a:gd name="connsiteY0" fmla="*/ 459582 h 547688"/>
                <a:gd name="connsiteX1" fmla="*/ 76200 w 1681162"/>
                <a:gd name="connsiteY1" fmla="*/ 447675 h 547688"/>
                <a:gd name="connsiteX2" fmla="*/ 0 w 1681162"/>
                <a:gd name="connsiteY2" fmla="*/ 242888 h 547688"/>
                <a:gd name="connsiteX3" fmla="*/ 683418 w 1681162"/>
                <a:gd name="connsiteY3" fmla="*/ 240507 h 547688"/>
                <a:gd name="connsiteX4" fmla="*/ 1090612 w 1681162"/>
                <a:gd name="connsiteY4" fmla="*/ 242888 h 547688"/>
                <a:gd name="connsiteX5" fmla="*/ 1293018 w 1681162"/>
                <a:gd name="connsiteY5" fmla="*/ 242888 h 547688"/>
                <a:gd name="connsiteX6" fmla="*/ 1345406 w 1681162"/>
                <a:gd name="connsiteY6" fmla="*/ 242888 h 547688"/>
                <a:gd name="connsiteX7" fmla="*/ 1366837 w 1681162"/>
                <a:gd name="connsiteY7" fmla="*/ 240507 h 547688"/>
                <a:gd name="connsiteX8" fmla="*/ 1404937 w 1681162"/>
                <a:gd name="connsiteY8" fmla="*/ 230982 h 547688"/>
                <a:gd name="connsiteX9" fmla="*/ 1438275 w 1681162"/>
                <a:gd name="connsiteY9" fmla="*/ 216694 h 547688"/>
                <a:gd name="connsiteX10" fmla="*/ 1471612 w 1681162"/>
                <a:gd name="connsiteY10" fmla="*/ 195263 h 547688"/>
                <a:gd name="connsiteX11" fmla="*/ 1504950 w 1681162"/>
                <a:gd name="connsiteY11" fmla="*/ 166688 h 547688"/>
                <a:gd name="connsiteX12" fmla="*/ 1528762 w 1681162"/>
                <a:gd name="connsiteY12" fmla="*/ 140494 h 547688"/>
                <a:gd name="connsiteX13" fmla="*/ 1564481 w 1681162"/>
                <a:gd name="connsiteY13" fmla="*/ 104775 h 547688"/>
                <a:gd name="connsiteX14" fmla="*/ 1631156 w 1681162"/>
                <a:gd name="connsiteY14" fmla="*/ 0 h 547688"/>
                <a:gd name="connsiteX15" fmla="*/ 1681162 w 1681162"/>
                <a:gd name="connsiteY15" fmla="*/ 252413 h 547688"/>
                <a:gd name="connsiteX16" fmla="*/ 1624012 w 1681162"/>
                <a:gd name="connsiteY16" fmla="*/ 326232 h 547688"/>
                <a:gd name="connsiteX17" fmla="*/ 1593056 w 1681162"/>
                <a:gd name="connsiteY17" fmla="*/ 373857 h 547688"/>
                <a:gd name="connsiteX18" fmla="*/ 1543050 w 1681162"/>
                <a:gd name="connsiteY18" fmla="*/ 461963 h 547688"/>
                <a:gd name="connsiteX19" fmla="*/ 1516856 w 1681162"/>
                <a:gd name="connsiteY19" fmla="*/ 497682 h 547688"/>
                <a:gd name="connsiteX20" fmla="*/ 1476375 w 1681162"/>
                <a:gd name="connsiteY20" fmla="*/ 535782 h 547688"/>
                <a:gd name="connsiteX21" fmla="*/ 1447800 w 1681162"/>
                <a:gd name="connsiteY21" fmla="*/ 547688 h 547688"/>
                <a:gd name="connsiteX22" fmla="*/ 1428750 w 1681162"/>
                <a:gd name="connsiteY22" fmla="*/ 547688 h 547688"/>
                <a:gd name="connsiteX23" fmla="*/ 1409700 w 1681162"/>
                <a:gd name="connsiteY23" fmla="*/ 542925 h 547688"/>
                <a:gd name="connsiteX24" fmla="*/ 1383506 w 1681162"/>
                <a:gd name="connsiteY24" fmla="*/ 531019 h 547688"/>
                <a:gd name="connsiteX25" fmla="*/ 1357312 w 1681162"/>
                <a:gd name="connsiteY25" fmla="*/ 519113 h 547688"/>
                <a:gd name="connsiteX26" fmla="*/ 1323975 w 1681162"/>
                <a:gd name="connsiteY26" fmla="*/ 504825 h 547688"/>
                <a:gd name="connsiteX27" fmla="*/ 1271587 w 1681162"/>
                <a:gd name="connsiteY27" fmla="*/ 490538 h 547688"/>
                <a:gd name="connsiteX28" fmla="*/ 535781 w 1681162"/>
                <a:gd name="connsiteY28" fmla="*/ 459582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1162" h="547688">
                  <a:moveTo>
                    <a:pt x="535781" y="459582"/>
                  </a:moveTo>
                  <a:lnTo>
                    <a:pt x="76200" y="447675"/>
                  </a:lnTo>
                  <a:lnTo>
                    <a:pt x="0" y="242888"/>
                  </a:lnTo>
                  <a:lnTo>
                    <a:pt x="683418" y="240507"/>
                  </a:lnTo>
                  <a:lnTo>
                    <a:pt x="1090612" y="242888"/>
                  </a:lnTo>
                  <a:lnTo>
                    <a:pt x="1293018" y="242888"/>
                  </a:lnTo>
                  <a:lnTo>
                    <a:pt x="1345406" y="242888"/>
                  </a:lnTo>
                  <a:lnTo>
                    <a:pt x="1366837" y="240507"/>
                  </a:lnTo>
                  <a:lnTo>
                    <a:pt x="1404937" y="230982"/>
                  </a:lnTo>
                  <a:lnTo>
                    <a:pt x="1438275" y="216694"/>
                  </a:lnTo>
                  <a:lnTo>
                    <a:pt x="1471612" y="195263"/>
                  </a:lnTo>
                  <a:lnTo>
                    <a:pt x="1504950" y="166688"/>
                  </a:lnTo>
                  <a:lnTo>
                    <a:pt x="1528762" y="140494"/>
                  </a:lnTo>
                  <a:lnTo>
                    <a:pt x="1564481" y="104775"/>
                  </a:lnTo>
                  <a:lnTo>
                    <a:pt x="1631156" y="0"/>
                  </a:lnTo>
                  <a:lnTo>
                    <a:pt x="1681162" y="252413"/>
                  </a:lnTo>
                  <a:lnTo>
                    <a:pt x="1624012" y="326232"/>
                  </a:lnTo>
                  <a:lnTo>
                    <a:pt x="1593056" y="373857"/>
                  </a:lnTo>
                  <a:lnTo>
                    <a:pt x="1543050" y="461963"/>
                  </a:lnTo>
                  <a:lnTo>
                    <a:pt x="1516856" y="497682"/>
                  </a:lnTo>
                  <a:lnTo>
                    <a:pt x="1476375" y="535782"/>
                  </a:lnTo>
                  <a:lnTo>
                    <a:pt x="1447800" y="547688"/>
                  </a:lnTo>
                  <a:lnTo>
                    <a:pt x="1428750" y="547688"/>
                  </a:lnTo>
                  <a:lnTo>
                    <a:pt x="1409700" y="542925"/>
                  </a:lnTo>
                  <a:lnTo>
                    <a:pt x="1383506" y="531019"/>
                  </a:lnTo>
                  <a:lnTo>
                    <a:pt x="1357312" y="519113"/>
                  </a:lnTo>
                  <a:lnTo>
                    <a:pt x="1323975" y="504825"/>
                  </a:lnTo>
                  <a:lnTo>
                    <a:pt x="1271587" y="490538"/>
                  </a:lnTo>
                  <a:lnTo>
                    <a:pt x="535781" y="459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D394C4F3-D337-4B2E-8DC1-44A89D826352}"/>
                </a:ext>
              </a:extLst>
            </p:cNvPr>
            <p:cNvSpPr/>
            <p:nvPr/>
          </p:nvSpPr>
          <p:spPr>
            <a:xfrm>
              <a:off x="2619375" y="4200525"/>
              <a:ext cx="1954213" cy="771525"/>
            </a:xfrm>
            <a:custGeom>
              <a:avLst/>
              <a:gdLst>
                <a:gd name="connsiteX0" fmla="*/ 661988 w 1955006"/>
                <a:gd name="connsiteY0" fmla="*/ 347663 h 771525"/>
                <a:gd name="connsiteX1" fmla="*/ 1033463 w 1955006"/>
                <a:gd name="connsiteY1" fmla="*/ 245269 h 771525"/>
                <a:gd name="connsiteX2" fmla="*/ 1278731 w 1955006"/>
                <a:gd name="connsiteY2" fmla="*/ 185738 h 771525"/>
                <a:gd name="connsiteX3" fmla="*/ 1609725 w 1955006"/>
                <a:gd name="connsiteY3" fmla="*/ 92869 h 771525"/>
                <a:gd name="connsiteX4" fmla="*/ 1890713 w 1955006"/>
                <a:gd name="connsiteY4" fmla="*/ 11906 h 771525"/>
                <a:gd name="connsiteX5" fmla="*/ 1933575 w 1955006"/>
                <a:gd name="connsiteY5" fmla="*/ 0 h 771525"/>
                <a:gd name="connsiteX6" fmla="*/ 1947863 w 1955006"/>
                <a:gd name="connsiteY6" fmla="*/ 0 h 771525"/>
                <a:gd name="connsiteX7" fmla="*/ 1955006 w 1955006"/>
                <a:gd name="connsiteY7" fmla="*/ 9525 h 771525"/>
                <a:gd name="connsiteX8" fmla="*/ 1955006 w 1955006"/>
                <a:gd name="connsiteY8" fmla="*/ 28575 h 771525"/>
                <a:gd name="connsiteX9" fmla="*/ 1945481 w 1955006"/>
                <a:gd name="connsiteY9" fmla="*/ 50006 h 771525"/>
                <a:gd name="connsiteX10" fmla="*/ 1916906 w 1955006"/>
                <a:gd name="connsiteY10" fmla="*/ 66675 h 771525"/>
                <a:gd name="connsiteX11" fmla="*/ 1807369 w 1955006"/>
                <a:gd name="connsiteY11" fmla="*/ 107156 h 771525"/>
                <a:gd name="connsiteX12" fmla="*/ 1200150 w 1955006"/>
                <a:gd name="connsiteY12" fmla="*/ 369094 h 771525"/>
                <a:gd name="connsiteX13" fmla="*/ 723900 w 1955006"/>
                <a:gd name="connsiteY13" fmla="*/ 576263 h 771525"/>
                <a:gd name="connsiteX14" fmla="*/ 552450 w 1955006"/>
                <a:gd name="connsiteY14" fmla="*/ 645319 h 771525"/>
                <a:gd name="connsiteX15" fmla="*/ 533400 w 1955006"/>
                <a:gd name="connsiteY15" fmla="*/ 657225 h 771525"/>
                <a:gd name="connsiteX16" fmla="*/ 481013 w 1955006"/>
                <a:gd name="connsiteY16" fmla="*/ 695325 h 771525"/>
                <a:gd name="connsiteX17" fmla="*/ 428625 w 1955006"/>
                <a:gd name="connsiteY17" fmla="*/ 740569 h 771525"/>
                <a:gd name="connsiteX18" fmla="*/ 409575 w 1955006"/>
                <a:gd name="connsiteY18" fmla="*/ 759619 h 771525"/>
                <a:gd name="connsiteX19" fmla="*/ 395288 w 1955006"/>
                <a:gd name="connsiteY19" fmla="*/ 766763 h 771525"/>
                <a:gd name="connsiteX20" fmla="*/ 373856 w 1955006"/>
                <a:gd name="connsiteY20" fmla="*/ 771525 h 771525"/>
                <a:gd name="connsiteX21" fmla="*/ 357188 w 1955006"/>
                <a:gd name="connsiteY21" fmla="*/ 771525 h 771525"/>
                <a:gd name="connsiteX22" fmla="*/ 335756 w 1955006"/>
                <a:gd name="connsiteY22" fmla="*/ 766763 h 771525"/>
                <a:gd name="connsiteX23" fmla="*/ 304800 w 1955006"/>
                <a:gd name="connsiteY23" fmla="*/ 754856 h 771525"/>
                <a:gd name="connsiteX24" fmla="*/ 273844 w 1955006"/>
                <a:gd name="connsiteY24" fmla="*/ 733425 h 771525"/>
                <a:gd name="connsiteX25" fmla="*/ 240506 w 1955006"/>
                <a:gd name="connsiteY25" fmla="*/ 702469 h 771525"/>
                <a:gd name="connsiteX26" fmla="*/ 192881 w 1955006"/>
                <a:gd name="connsiteY26" fmla="*/ 650081 h 771525"/>
                <a:gd name="connsiteX27" fmla="*/ 126206 w 1955006"/>
                <a:gd name="connsiteY27" fmla="*/ 557213 h 771525"/>
                <a:gd name="connsiteX28" fmla="*/ 42863 w 1955006"/>
                <a:gd name="connsiteY28" fmla="*/ 423863 h 771525"/>
                <a:gd name="connsiteX29" fmla="*/ 14288 w 1955006"/>
                <a:gd name="connsiteY29" fmla="*/ 369094 h 771525"/>
                <a:gd name="connsiteX30" fmla="*/ 0 w 1955006"/>
                <a:gd name="connsiteY30" fmla="*/ 340519 h 771525"/>
                <a:gd name="connsiteX31" fmla="*/ 0 w 1955006"/>
                <a:gd name="connsiteY31" fmla="*/ 321469 h 771525"/>
                <a:gd name="connsiteX32" fmla="*/ 2381 w 1955006"/>
                <a:gd name="connsiteY32" fmla="*/ 311944 h 771525"/>
                <a:gd name="connsiteX33" fmla="*/ 11906 w 1955006"/>
                <a:gd name="connsiteY33" fmla="*/ 304800 h 771525"/>
                <a:gd name="connsiteX34" fmla="*/ 28575 w 1955006"/>
                <a:gd name="connsiteY34" fmla="*/ 307181 h 771525"/>
                <a:gd name="connsiteX35" fmla="*/ 54769 w 1955006"/>
                <a:gd name="connsiteY35" fmla="*/ 319088 h 771525"/>
                <a:gd name="connsiteX36" fmla="*/ 133350 w 1955006"/>
                <a:gd name="connsiteY36" fmla="*/ 361950 h 771525"/>
                <a:gd name="connsiteX37" fmla="*/ 169069 w 1955006"/>
                <a:gd name="connsiteY37" fmla="*/ 376238 h 771525"/>
                <a:gd name="connsiteX38" fmla="*/ 211931 w 1955006"/>
                <a:gd name="connsiteY38" fmla="*/ 392906 h 771525"/>
                <a:gd name="connsiteX39" fmla="*/ 285750 w 1955006"/>
                <a:gd name="connsiteY39" fmla="*/ 409575 h 771525"/>
                <a:gd name="connsiteX40" fmla="*/ 395288 w 1955006"/>
                <a:gd name="connsiteY40" fmla="*/ 409575 h 771525"/>
                <a:gd name="connsiteX41" fmla="*/ 469106 w 1955006"/>
                <a:gd name="connsiteY41" fmla="*/ 400050 h 771525"/>
                <a:gd name="connsiteX42" fmla="*/ 661988 w 1955006"/>
                <a:gd name="connsiteY42" fmla="*/ 347663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55006" h="771525">
                  <a:moveTo>
                    <a:pt x="661988" y="347663"/>
                  </a:moveTo>
                  <a:lnTo>
                    <a:pt x="1033463" y="245269"/>
                  </a:lnTo>
                  <a:lnTo>
                    <a:pt x="1278731" y="185738"/>
                  </a:lnTo>
                  <a:lnTo>
                    <a:pt x="1609725" y="92869"/>
                  </a:lnTo>
                  <a:lnTo>
                    <a:pt x="1890713" y="11906"/>
                  </a:lnTo>
                  <a:lnTo>
                    <a:pt x="1933575" y="0"/>
                  </a:lnTo>
                  <a:lnTo>
                    <a:pt x="1947863" y="0"/>
                  </a:lnTo>
                  <a:lnTo>
                    <a:pt x="1955006" y="9525"/>
                  </a:lnTo>
                  <a:lnTo>
                    <a:pt x="1955006" y="28575"/>
                  </a:lnTo>
                  <a:lnTo>
                    <a:pt x="1945481" y="50006"/>
                  </a:lnTo>
                  <a:lnTo>
                    <a:pt x="1916906" y="66675"/>
                  </a:lnTo>
                  <a:lnTo>
                    <a:pt x="1807369" y="107156"/>
                  </a:lnTo>
                  <a:lnTo>
                    <a:pt x="1200150" y="369094"/>
                  </a:lnTo>
                  <a:lnTo>
                    <a:pt x="723900" y="576263"/>
                  </a:lnTo>
                  <a:lnTo>
                    <a:pt x="552450" y="645319"/>
                  </a:lnTo>
                  <a:lnTo>
                    <a:pt x="533400" y="657225"/>
                  </a:lnTo>
                  <a:lnTo>
                    <a:pt x="481013" y="695325"/>
                  </a:lnTo>
                  <a:lnTo>
                    <a:pt x="428625" y="740569"/>
                  </a:lnTo>
                  <a:lnTo>
                    <a:pt x="409575" y="759619"/>
                  </a:lnTo>
                  <a:lnTo>
                    <a:pt x="395288" y="766763"/>
                  </a:lnTo>
                  <a:lnTo>
                    <a:pt x="373856" y="771525"/>
                  </a:lnTo>
                  <a:lnTo>
                    <a:pt x="357188" y="771525"/>
                  </a:lnTo>
                  <a:lnTo>
                    <a:pt x="335756" y="766763"/>
                  </a:lnTo>
                  <a:lnTo>
                    <a:pt x="304800" y="754856"/>
                  </a:lnTo>
                  <a:lnTo>
                    <a:pt x="273844" y="733425"/>
                  </a:lnTo>
                  <a:lnTo>
                    <a:pt x="240506" y="702469"/>
                  </a:lnTo>
                  <a:lnTo>
                    <a:pt x="192881" y="650081"/>
                  </a:lnTo>
                  <a:lnTo>
                    <a:pt x="126206" y="557213"/>
                  </a:lnTo>
                  <a:lnTo>
                    <a:pt x="42863" y="423863"/>
                  </a:lnTo>
                  <a:lnTo>
                    <a:pt x="14288" y="369094"/>
                  </a:lnTo>
                  <a:lnTo>
                    <a:pt x="0" y="340519"/>
                  </a:lnTo>
                  <a:lnTo>
                    <a:pt x="0" y="321469"/>
                  </a:lnTo>
                  <a:lnTo>
                    <a:pt x="2381" y="311944"/>
                  </a:lnTo>
                  <a:lnTo>
                    <a:pt x="11906" y="304800"/>
                  </a:lnTo>
                  <a:lnTo>
                    <a:pt x="28575" y="307181"/>
                  </a:lnTo>
                  <a:lnTo>
                    <a:pt x="54769" y="319088"/>
                  </a:lnTo>
                  <a:lnTo>
                    <a:pt x="133350" y="361950"/>
                  </a:lnTo>
                  <a:lnTo>
                    <a:pt x="169069" y="376238"/>
                  </a:lnTo>
                  <a:lnTo>
                    <a:pt x="211931" y="392906"/>
                  </a:lnTo>
                  <a:lnTo>
                    <a:pt x="285750" y="409575"/>
                  </a:lnTo>
                  <a:lnTo>
                    <a:pt x="395288" y="409575"/>
                  </a:lnTo>
                  <a:lnTo>
                    <a:pt x="469106" y="400050"/>
                  </a:lnTo>
                  <a:lnTo>
                    <a:pt x="661988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AAED728E-4788-46F6-8DD1-1A63FC243E1C}"/>
                </a:ext>
              </a:extLst>
            </p:cNvPr>
            <p:cNvSpPr/>
            <p:nvPr/>
          </p:nvSpPr>
          <p:spPr>
            <a:xfrm>
              <a:off x="4532313" y="2665413"/>
              <a:ext cx="2720975" cy="644525"/>
            </a:xfrm>
            <a:custGeom>
              <a:avLst/>
              <a:gdLst>
                <a:gd name="connsiteX0" fmla="*/ 1633537 w 2721769"/>
                <a:gd name="connsiteY0" fmla="*/ 345281 h 645319"/>
                <a:gd name="connsiteX1" fmla="*/ 1381125 w 2721769"/>
                <a:gd name="connsiteY1" fmla="*/ 383381 h 645319"/>
                <a:gd name="connsiteX2" fmla="*/ 1112044 w 2721769"/>
                <a:gd name="connsiteY2" fmla="*/ 426244 h 645319"/>
                <a:gd name="connsiteX3" fmla="*/ 952500 w 2721769"/>
                <a:gd name="connsiteY3" fmla="*/ 469106 h 645319"/>
                <a:gd name="connsiteX4" fmla="*/ 719137 w 2721769"/>
                <a:gd name="connsiteY4" fmla="*/ 535781 h 645319"/>
                <a:gd name="connsiteX5" fmla="*/ 569119 w 2721769"/>
                <a:gd name="connsiteY5" fmla="*/ 583406 h 645319"/>
                <a:gd name="connsiteX6" fmla="*/ 414337 w 2721769"/>
                <a:gd name="connsiteY6" fmla="*/ 645319 h 645319"/>
                <a:gd name="connsiteX7" fmla="*/ 400050 w 2721769"/>
                <a:gd name="connsiteY7" fmla="*/ 645319 h 645319"/>
                <a:gd name="connsiteX8" fmla="*/ 371475 w 2721769"/>
                <a:gd name="connsiteY8" fmla="*/ 633412 h 645319"/>
                <a:gd name="connsiteX9" fmla="*/ 307181 w 2721769"/>
                <a:gd name="connsiteY9" fmla="*/ 602456 h 645319"/>
                <a:gd name="connsiteX10" fmla="*/ 250031 w 2721769"/>
                <a:gd name="connsiteY10" fmla="*/ 564356 h 645319"/>
                <a:gd name="connsiteX11" fmla="*/ 176212 w 2721769"/>
                <a:gd name="connsiteY11" fmla="*/ 504825 h 645319"/>
                <a:gd name="connsiteX12" fmla="*/ 100012 w 2721769"/>
                <a:gd name="connsiteY12" fmla="*/ 428625 h 645319"/>
                <a:gd name="connsiteX13" fmla="*/ 33337 w 2721769"/>
                <a:gd name="connsiteY13" fmla="*/ 350044 h 645319"/>
                <a:gd name="connsiteX14" fmla="*/ 7144 w 2721769"/>
                <a:gd name="connsiteY14" fmla="*/ 316706 h 645319"/>
                <a:gd name="connsiteX15" fmla="*/ 0 w 2721769"/>
                <a:gd name="connsiteY15" fmla="*/ 295275 h 645319"/>
                <a:gd name="connsiteX16" fmla="*/ 2381 w 2721769"/>
                <a:gd name="connsiteY16" fmla="*/ 283369 h 645319"/>
                <a:gd name="connsiteX17" fmla="*/ 9525 w 2721769"/>
                <a:gd name="connsiteY17" fmla="*/ 269081 h 645319"/>
                <a:gd name="connsiteX18" fmla="*/ 26194 w 2721769"/>
                <a:gd name="connsiteY18" fmla="*/ 261937 h 645319"/>
                <a:gd name="connsiteX19" fmla="*/ 52387 w 2721769"/>
                <a:gd name="connsiteY19" fmla="*/ 264319 h 645319"/>
                <a:gd name="connsiteX20" fmla="*/ 152400 w 2721769"/>
                <a:gd name="connsiteY20" fmla="*/ 311944 h 645319"/>
                <a:gd name="connsiteX21" fmla="*/ 247650 w 2721769"/>
                <a:gd name="connsiteY21" fmla="*/ 340519 h 645319"/>
                <a:gd name="connsiteX22" fmla="*/ 302419 w 2721769"/>
                <a:gd name="connsiteY22" fmla="*/ 352425 h 645319"/>
                <a:gd name="connsiteX23" fmla="*/ 354806 w 2721769"/>
                <a:gd name="connsiteY23" fmla="*/ 361950 h 645319"/>
                <a:gd name="connsiteX24" fmla="*/ 400050 w 2721769"/>
                <a:gd name="connsiteY24" fmla="*/ 361950 h 645319"/>
                <a:gd name="connsiteX25" fmla="*/ 514350 w 2721769"/>
                <a:gd name="connsiteY25" fmla="*/ 345281 h 645319"/>
                <a:gd name="connsiteX26" fmla="*/ 816769 w 2721769"/>
                <a:gd name="connsiteY26" fmla="*/ 297656 h 645319"/>
                <a:gd name="connsiteX27" fmla="*/ 1145381 w 2721769"/>
                <a:gd name="connsiteY27" fmla="*/ 245269 h 645319"/>
                <a:gd name="connsiteX28" fmla="*/ 1433512 w 2721769"/>
                <a:gd name="connsiteY28" fmla="*/ 200025 h 645319"/>
                <a:gd name="connsiteX29" fmla="*/ 1700212 w 2721769"/>
                <a:gd name="connsiteY29" fmla="*/ 157162 h 645319"/>
                <a:gd name="connsiteX30" fmla="*/ 2038350 w 2721769"/>
                <a:gd name="connsiteY30" fmla="*/ 104775 h 645319"/>
                <a:gd name="connsiteX31" fmla="*/ 2205037 w 2721769"/>
                <a:gd name="connsiteY31" fmla="*/ 78581 h 645319"/>
                <a:gd name="connsiteX32" fmla="*/ 2243137 w 2721769"/>
                <a:gd name="connsiteY32" fmla="*/ 69056 h 645319"/>
                <a:gd name="connsiteX33" fmla="*/ 2278856 w 2721769"/>
                <a:gd name="connsiteY33" fmla="*/ 57150 h 645319"/>
                <a:gd name="connsiteX34" fmla="*/ 2312194 w 2721769"/>
                <a:gd name="connsiteY34" fmla="*/ 38100 h 645319"/>
                <a:gd name="connsiteX35" fmla="*/ 2343150 w 2721769"/>
                <a:gd name="connsiteY35" fmla="*/ 14287 h 645319"/>
                <a:gd name="connsiteX36" fmla="*/ 2369344 w 2721769"/>
                <a:gd name="connsiteY36" fmla="*/ 2381 h 645319"/>
                <a:gd name="connsiteX37" fmla="*/ 2397919 w 2721769"/>
                <a:gd name="connsiteY37" fmla="*/ 0 h 645319"/>
                <a:gd name="connsiteX38" fmla="*/ 2438400 w 2721769"/>
                <a:gd name="connsiteY38" fmla="*/ 7144 h 645319"/>
                <a:gd name="connsiteX39" fmla="*/ 2490787 w 2721769"/>
                <a:gd name="connsiteY39" fmla="*/ 35719 h 645319"/>
                <a:gd name="connsiteX40" fmla="*/ 2574131 w 2721769"/>
                <a:gd name="connsiteY40" fmla="*/ 97631 h 645319"/>
                <a:gd name="connsiteX41" fmla="*/ 2674144 w 2721769"/>
                <a:gd name="connsiteY41" fmla="*/ 185737 h 645319"/>
                <a:gd name="connsiteX42" fmla="*/ 2707481 w 2721769"/>
                <a:gd name="connsiteY42" fmla="*/ 226219 h 645319"/>
                <a:gd name="connsiteX43" fmla="*/ 2719387 w 2721769"/>
                <a:gd name="connsiteY43" fmla="*/ 257175 h 645319"/>
                <a:gd name="connsiteX44" fmla="*/ 2721769 w 2721769"/>
                <a:gd name="connsiteY44" fmla="*/ 278606 h 645319"/>
                <a:gd name="connsiteX45" fmla="*/ 2707481 w 2721769"/>
                <a:gd name="connsiteY45" fmla="*/ 309562 h 645319"/>
                <a:gd name="connsiteX46" fmla="*/ 2664619 w 2721769"/>
                <a:gd name="connsiteY46" fmla="*/ 359569 h 645319"/>
                <a:gd name="connsiteX47" fmla="*/ 2628900 w 2721769"/>
                <a:gd name="connsiteY47" fmla="*/ 402431 h 645319"/>
                <a:gd name="connsiteX48" fmla="*/ 2324100 w 2721769"/>
                <a:gd name="connsiteY48" fmla="*/ 316706 h 645319"/>
                <a:gd name="connsiteX49" fmla="*/ 2312194 w 2721769"/>
                <a:gd name="connsiteY49" fmla="*/ 300037 h 645319"/>
                <a:gd name="connsiteX50" fmla="*/ 2293144 w 2721769"/>
                <a:gd name="connsiteY50" fmla="*/ 285750 h 645319"/>
                <a:gd name="connsiteX51" fmla="*/ 2252662 w 2721769"/>
                <a:gd name="connsiteY51" fmla="*/ 271462 h 645319"/>
                <a:gd name="connsiteX52" fmla="*/ 2209800 w 2721769"/>
                <a:gd name="connsiteY52" fmla="*/ 269081 h 645319"/>
                <a:gd name="connsiteX53" fmla="*/ 2119312 w 2721769"/>
                <a:gd name="connsiteY53" fmla="*/ 278606 h 645319"/>
                <a:gd name="connsiteX54" fmla="*/ 1633537 w 2721769"/>
                <a:gd name="connsiteY54" fmla="*/ 345281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1769" h="645319">
                  <a:moveTo>
                    <a:pt x="1633537" y="345281"/>
                  </a:moveTo>
                  <a:lnTo>
                    <a:pt x="1381125" y="383381"/>
                  </a:lnTo>
                  <a:lnTo>
                    <a:pt x="1112044" y="426244"/>
                  </a:lnTo>
                  <a:lnTo>
                    <a:pt x="952500" y="469106"/>
                  </a:lnTo>
                  <a:lnTo>
                    <a:pt x="719137" y="535781"/>
                  </a:lnTo>
                  <a:lnTo>
                    <a:pt x="569119" y="583406"/>
                  </a:lnTo>
                  <a:lnTo>
                    <a:pt x="414337" y="645319"/>
                  </a:lnTo>
                  <a:lnTo>
                    <a:pt x="400050" y="645319"/>
                  </a:lnTo>
                  <a:lnTo>
                    <a:pt x="371475" y="633412"/>
                  </a:lnTo>
                  <a:lnTo>
                    <a:pt x="307181" y="602456"/>
                  </a:lnTo>
                  <a:lnTo>
                    <a:pt x="250031" y="564356"/>
                  </a:lnTo>
                  <a:lnTo>
                    <a:pt x="176212" y="504825"/>
                  </a:lnTo>
                  <a:lnTo>
                    <a:pt x="100012" y="428625"/>
                  </a:lnTo>
                  <a:lnTo>
                    <a:pt x="33337" y="350044"/>
                  </a:lnTo>
                  <a:lnTo>
                    <a:pt x="7144" y="316706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9525" y="269081"/>
                  </a:lnTo>
                  <a:lnTo>
                    <a:pt x="26194" y="261937"/>
                  </a:lnTo>
                  <a:lnTo>
                    <a:pt x="52387" y="264319"/>
                  </a:lnTo>
                  <a:lnTo>
                    <a:pt x="152400" y="311944"/>
                  </a:lnTo>
                  <a:lnTo>
                    <a:pt x="247650" y="340519"/>
                  </a:lnTo>
                  <a:lnTo>
                    <a:pt x="302419" y="352425"/>
                  </a:lnTo>
                  <a:lnTo>
                    <a:pt x="354806" y="361950"/>
                  </a:lnTo>
                  <a:lnTo>
                    <a:pt x="400050" y="361950"/>
                  </a:lnTo>
                  <a:lnTo>
                    <a:pt x="514350" y="345281"/>
                  </a:lnTo>
                  <a:lnTo>
                    <a:pt x="816769" y="297656"/>
                  </a:lnTo>
                  <a:lnTo>
                    <a:pt x="1145381" y="245269"/>
                  </a:lnTo>
                  <a:lnTo>
                    <a:pt x="1433512" y="200025"/>
                  </a:lnTo>
                  <a:lnTo>
                    <a:pt x="1700212" y="157162"/>
                  </a:lnTo>
                  <a:lnTo>
                    <a:pt x="2038350" y="104775"/>
                  </a:lnTo>
                  <a:lnTo>
                    <a:pt x="2205037" y="78581"/>
                  </a:lnTo>
                  <a:lnTo>
                    <a:pt x="2243137" y="69056"/>
                  </a:lnTo>
                  <a:lnTo>
                    <a:pt x="2278856" y="57150"/>
                  </a:lnTo>
                  <a:lnTo>
                    <a:pt x="2312194" y="38100"/>
                  </a:lnTo>
                  <a:lnTo>
                    <a:pt x="2343150" y="14287"/>
                  </a:lnTo>
                  <a:lnTo>
                    <a:pt x="2369344" y="2381"/>
                  </a:lnTo>
                  <a:lnTo>
                    <a:pt x="2397919" y="0"/>
                  </a:lnTo>
                  <a:lnTo>
                    <a:pt x="2438400" y="7144"/>
                  </a:lnTo>
                  <a:lnTo>
                    <a:pt x="2490787" y="35719"/>
                  </a:lnTo>
                  <a:lnTo>
                    <a:pt x="2574131" y="97631"/>
                  </a:lnTo>
                  <a:lnTo>
                    <a:pt x="2674144" y="185737"/>
                  </a:lnTo>
                  <a:lnTo>
                    <a:pt x="2707481" y="226219"/>
                  </a:lnTo>
                  <a:lnTo>
                    <a:pt x="2719387" y="257175"/>
                  </a:lnTo>
                  <a:lnTo>
                    <a:pt x="2721769" y="278606"/>
                  </a:lnTo>
                  <a:lnTo>
                    <a:pt x="2707481" y="309562"/>
                  </a:lnTo>
                  <a:lnTo>
                    <a:pt x="2664619" y="359569"/>
                  </a:lnTo>
                  <a:lnTo>
                    <a:pt x="2628900" y="402431"/>
                  </a:lnTo>
                  <a:lnTo>
                    <a:pt x="2324100" y="316706"/>
                  </a:lnTo>
                  <a:lnTo>
                    <a:pt x="2312194" y="300037"/>
                  </a:lnTo>
                  <a:lnTo>
                    <a:pt x="2293144" y="285750"/>
                  </a:lnTo>
                  <a:lnTo>
                    <a:pt x="2252662" y="271462"/>
                  </a:lnTo>
                  <a:lnTo>
                    <a:pt x="2209800" y="269081"/>
                  </a:lnTo>
                  <a:lnTo>
                    <a:pt x="2119312" y="278606"/>
                  </a:lnTo>
                  <a:lnTo>
                    <a:pt x="1633537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B958F151-4147-46D6-906E-C47DA6C0E43E}"/>
                </a:ext>
              </a:extLst>
            </p:cNvPr>
            <p:cNvSpPr/>
            <p:nvPr/>
          </p:nvSpPr>
          <p:spPr>
            <a:xfrm rot="16200000">
              <a:off x="4931569" y="3813969"/>
              <a:ext cx="3152775" cy="1344613"/>
            </a:xfrm>
            <a:custGeom>
              <a:avLst/>
              <a:gdLst>
                <a:gd name="connsiteX0" fmla="*/ 1416311 w 3152805"/>
                <a:gd name="connsiteY0" fmla="*/ 928823 h 1344197"/>
                <a:gd name="connsiteX1" fmla="*/ 1165355 w 3152805"/>
                <a:gd name="connsiteY1" fmla="*/ 842287 h 1344197"/>
                <a:gd name="connsiteX2" fmla="*/ 977860 w 3152805"/>
                <a:gd name="connsiteY2" fmla="*/ 770173 h 1344197"/>
                <a:gd name="connsiteX3" fmla="*/ 848056 w 3152805"/>
                <a:gd name="connsiteY3" fmla="*/ 712482 h 1344197"/>
                <a:gd name="connsiteX4" fmla="*/ 669214 w 3152805"/>
                <a:gd name="connsiteY4" fmla="*/ 623062 h 1344197"/>
                <a:gd name="connsiteX5" fmla="*/ 412490 w 3152805"/>
                <a:gd name="connsiteY5" fmla="*/ 473065 h 1344197"/>
                <a:gd name="connsiteX6" fmla="*/ 302877 w 3152805"/>
                <a:gd name="connsiteY6" fmla="*/ 403836 h 1344197"/>
                <a:gd name="connsiteX7" fmla="*/ 213456 w 3152805"/>
                <a:gd name="connsiteY7" fmla="*/ 337492 h 1344197"/>
                <a:gd name="connsiteX8" fmla="*/ 149996 w 3152805"/>
                <a:gd name="connsiteY8" fmla="*/ 288455 h 1344197"/>
                <a:gd name="connsiteX9" fmla="*/ 98075 w 3152805"/>
                <a:gd name="connsiteY9" fmla="*/ 242302 h 1344197"/>
                <a:gd name="connsiteX10" fmla="*/ 54807 w 3152805"/>
                <a:gd name="connsiteY10" fmla="*/ 199034 h 1344197"/>
                <a:gd name="connsiteX11" fmla="*/ 25961 w 3152805"/>
                <a:gd name="connsiteY11" fmla="*/ 155766 h 1344197"/>
                <a:gd name="connsiteX12" fmla="*/ 5769 w 3152805"/>
                <a:gd name="connsiteY12" fmla="*/ 109613 h 1344197"/>
                <a:gd name="connsiteX13" fmla="*/ 0 w 3152805"/>
                <a:gd name="connsiteY13" fmla="*/ 80767 h 1344197"/>
                <a:gd name="connsiteX14" fmla="*/ 2885 w 3152805"/>
                <a:gd name="connsiteY14" fmla="*/ 60576 h 1344197"/>
                <a:gd name="connsiteX15" fmla="*/ 14423 w 3152805"/>
                <a:gd name="connsiteY15" fmla="*/ 46153 h 1344197"/>
                <a:gd name="connsiteX16" fmla="*/ 49037 w 3152805"/>
                <a:gd name="connsiteY16" fmla="*/ 31730 h 1344197"/>
                <a:gd name="connsiteX17" fmla="*/ 103844 w 3152805"/>
                <a:gd name="connsiteY17" fmla="*/ 17308 h 1344197"/>
                <a:gd name="connsiteX18" fmla="*/ 164419 w 3152805"/>
                <a:gd name="connsiteY18" fmla="*/ 0 h 1344197"/>
                <a:gd name="connsiteX19" fmla="*/ 533641 w 3152805"/>
                <a:gd name="connsiteY19" fmla="*/ 239417 h 1344197"/>
                <a:gd name="connsiteX20" fmla="*/ 631715 w 3152805"/>
                <a:gd name="connsiteY20" fmla="*/ 308646 h 1344197"/>
                <a:gd name="connsiteX21" fmla="*/ 724020 w 3152805"/>
                <a:gd name="connsiteY21" fmla="*/ 366337 h 1344197"/>
                <a:gd name="connsiteX22" fmla="*/ 807672 w 3152805"/>
                <a:gd name="connsiteY22" fmla="*/ 412490 h 1344197"/>
                <a:gd name="connsiteX23" fmla="*/ 980745 w 3152805"/>
                <a:gd name="connsiteY23" fmla="*/ 496142 h 1344197"/>
                <a:gd name="connsiteX24" fmla="*/ 1116318 w 3152805"/>
                <a:gd name="connsiteY24" fmla="*/ 550948 h 1344197"/>
                <a:gd name="connsiteX25" fmla="*/ 1349966 w 3152805"/>
                <a:gd name="connsiteY25" fmla="*/ 634600 h 1344197"/>
                <a:gd name="connsiteX26" fmla="*/ 1600921 w 3152805"/>
                <a:gd name="connsiteY26" fmla="*/ 715367 h 1344197"/>
                <a:gd name="connsiteX27" fmla="*/ 1837454 w 3152805"/>
                <a:gd name="connsiteY27" fmla="*/ 784596 h 1344197"/>
                <a:gd name="connsiteX28" fmla="*/ 2045141 w 3152805"/>
                <a:gd name="connsiteY28" fmla="*/ 842287 h 1344197"/>
                <a:gd name="connsiteX29" fmla="*/ 2238405 w 3152805"/>
                <a:gd name="connsiteY29" fmla="*/ 891324 h 1344197"/>
                <a:gd name="connsiteX30" fmla="*/ 2434554 w 3152805"/>
                <a:gd name="connsiteY30" fmla="*/ 937477 h 1344197"/>
                <a:gd name="connsiteX31" fmla="*/ 2630703 w 3152805"/>
                <a:gd name="connsiteY31" fmla="*/ 974976 h 1344197"/>
                <a:gd name="connsiteX32" fmla="*/ 2795122 w 3152805"/>
                <a:gd name="connsiteY32" fmla="*/ 1000937 h 1344197"/>
                <a:gd name="connsiteX33" fmla="*/ 2913388 w 3152805"/>
                <a:gd name="connsiteY33" fmla="*/ 1015359 h 1344197"/>
                <a:gd name="connsiteX34" fmla="*/ 3005694 w 3152805"/>
                <a:gd name="connsiteY34" fmla="*/ 1021128 h 1344197"/>
                <a:gd name="connsiteX35" fmla="*/ 3051846 w 3152805"/>
                <a:gd name="connsiteY35" fmla="*/ 1024013 h 1344197"/>
                <a:gd name="connsiteX36" fmla="*/ 3152805 w 3152805"/>
                <a:gd name="connsiteY36" fmla="*/ 1000937 h 1344197"/>
                <a:gd name="connsiteX37" fmla="*/ 3054731 w 3152805"/>
                <a:gd name="connsiteY37" fmla="*/ 1344197 h 1344197"/>
                <a:gd name="connsiteX38" fmla="*/ 2991271 w 3152805"/>
                <a:gd name="connsiteY38" fmla="*/ 1321121 h 1344197"/>
                <a:gd name="connsiteX39" fmla="*/ 2962425 w 3152805"/>
                <a:gd name="connsiteY39" fmla="*/ 1306698 h 1344197"/>
                <a:gd name="connsiteX40" fmla="*/ 2916273 w 3152805"/>
                <a:gd name="connsiteY40" fmla="*/ 1289391 h 1344197"/>
                <a:gd name="connsiteX41" fmla="*/ 2852813 w 3152805"/>
                <a:gd name="connsiteY41" fmla="*/ 1280737 h 1344197"/>
                <a:gd name="connsiteX42" fmla="*/ 2645126 w 3152805"/>
                <a:gd name="connsiteY42" fmla="*/ 1240354 h 1344197"/>
                <a:gd name="connsiteX43" fmla="*/ 2376863 w 3152805"/>
                <a:gd name="connsiteY43" fmla="*/ 1179778 h 1344197"/>
                <a:gd name="connsiteX44" fmla="*/ 2192253 w 3152805"/>
                <a:gd name="connsiteY44" fmla="*/ 1139395 h 1344197"/>
                <a:gd name="connsiteX45" fmla="*/ 2030718 w 3152805"/>
                <a:gd name="connsiteY45" fmla="*/ 1101896 h 1344197"/>
                <a:gd name="connsiteX46" fmla="*/ 1828800 w 3152805"/>
                <a:gd name="connsiteY46" fmla="*/ 1052858 h 1344197"/>
                <a:gd name="connsiteX47" fmla="*/ 1416311 w 3152805"/>
                <a:gd name="connsiteY47" fmla="*/ 928823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52805" h="1344197">
                  <a:moveTo>
                    <a:pt x="1416311" y="928823"/>
                  </a:moveTo>
                  <a:lnTo>
                    <a:pt x="1165355" y="842287"/>
                  </a:lnTo>
                  <a:lnTo>
                    <a:pt x="977860" y="770173"/>
                  </a:lnTo>
                  <a:lnTo>
                    <a:pt x="848056" y="712482"/>
                  </a:lnTo>
                  <a:lnTo>
                    <a:pt x="669214" y="623062"/>
                  </a:lnTo>
                  <a:lnTo>
                    <a:pt x="412490" y="473065"/>
                  </a:lnTo>
                  <a:lnTo>
                    <a:pt x="302877" y="403836"/>
                  </a:lnTo>
                  <a:lnTo>
                    <a:pt x="213456" y="337492"/>
                  </a:lnTo>
                  <a:lnTo>
                    <a:pt x="149996" y="288455"/>
                  </a:lnTo>
                  <a:lnTo>
                    <a:pt x="98075" y="242302"/>
                  </a:lnTo>
                  <a:lnTo>
                    <a:pt x="54807" y="199034"/>
                  </a:lnTo>
                  <a:lnTo>
                    <a:pt x="25961" y="155766"/>
                  </a:lnTo>
                  <a:lnTo>
                    <a:pt x="5769" y="109613"/>
                  </a:lnTo>
                  <a:lnTo>
                    <a:pt x="0" y="80767"/>
                  </a:lnTo>
                  <a:lnTo>
                    <a:pt x="2885" y="60576"/>
                  </a:lnTo>
                  <a:lnTo>
                    <a:pt x="14423" y="46153"/>
                  </a:lnTo>
                  <a:lnTo>
                    <a:pt x="49037" y="31730"/>
                  </a:lnTo>
                  <a:lnTo>
                    <a:pt x="103844" y="17308"/>
                  </a:lnTo>
                  <a:lnTo>
                    <a:pt x="164419" y="0"/>
                  </a:lnTo>
                  <a:lnTo>
                    <a:pt x="533641" y="239417"/>
                  </a:lnTo>
                  <a:lnTo>
                    <a:pt x="631715" y="308646"/>
                  </a:lnTo>
                  <a:lnTo>
                    <a:pt x="724020" y="366337"/>
                  </a:lnTo>
                  <a:lnTo>
                    <a:pt x="807672" y="412490"/>
                  </a:lnTo>
                  <a:lnTo>
                    <a:pt x="980745" y="496142"/>
                  </a:lnTo>
                  <a:lnTo>
                    <a:pt x="1116318" y="550948"/>
                  </a:lnTo>
                  <a:lnTo>
                    <a:pt x="1349966" y="634600"/>
                  </a:lnTo>
                  <a:lnTo>
                    <a:pt x="1600921" y="715367"/>
                  </a:lnTo>
                  <a:lnTo>
                    <a:pt x="1837454" y="784596"/>
                  </a:lnTo>
                  <a:lnTo>
                    <a:pt x="2045141" y="842287"/>
                  </a:lnTo>
                  <a:lnTo>
                    <a:pt x="2238405" y="891324"/>
                  </a:lnTo>
                  <a:lnTo>
                    <a:pt x="2434554" y="937477"/>
                  </a:lnTo>
                  <a:lnTo>
                    <a:pt x="2630703" y="974976"/>
                  </a:lnTo>
                  <a:lnTo>
                    <a:pt x="2795122" y="1000937"/>
                  </a:lnTo>
                  <a:lnTo>
                    <a:pt x="2913388" y="1015359"/>
                  </a:lnTo>
                  <a:lnTo>
                    <a:pt x="3005694" y="1021128"/>
                  </a:lnTo>
                  <a:lnTo>
                    <a:pt x="3051846" y="1024013"/>
                  </a:lnTo>
                  <a:lnTo>
                    <a:pt x="3152805" y="1000937"/>
                  </a:lnTo>
                  <a:lnTo>
                    <a:pt x="3054731" y="1344197"/>
                  </a:lnTo>
                  <a:lnTo>
                    <a:pt x="2991271" y="1321121"/>
                  </a:lnTo>
                  <a:lnTo>
                    <a:pt x="2962425" y="1306698"/>
                  </a:lnTo>
                  <a:lnTo>
                    <a:pt x="2916273" y="1289391"/>
                  </a:lnTo>
                  <a:lnTo>
                    <a:pt x="2852813" y="1280737"/>
                  </a:lnTo>
                  <a:lnTo>
                    <a:pt x="2645126" y="1240354"/>
                  </a:lnTo>
                  <a:lnTo>
                    <a:pt x="2376863" y="1179778"/>
                  </a:lnTo>
                  <a:lnTo>
                    <a:pt x="2192253" y="1139395"/>
                  </a:lnTo>
                  <a:lnTo>
                    <a:pt x="2030718" y="1101896"/>
                  </a:lnTo>
                  <a:lnTo>
                    <a:pt x="1828800" y="1052858"/>
                  </a:lnTo>
                  <a:lnTo>
                    <a:pt x="1416311" y="9288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BFD114D0-9E5D-4C8F-A041-75FF18E0F84B}"/>
                </a:ext>
              </a:extLst>
            </p:cNvPr>
            <p:cNvSpPr/>
            <p:nvPr/>
          </p:nvSpPr>
          <p:spPr>
            <a:xfrm>
              <a:off x="5418138" y="5329238"/>
              <a:ext cx="723900" cy="628650"/>
            </a:xfrm>
            <a:custGeom>
              <a:avLst/>
              <a:gdLst>
                <a:gd name="connsiteX0" fmla="*/ 219075 w 723900"/>
                <a:gd name="connsiteY0" fmla="*/ 123825 h 628650"/>
                <a:gd name="connsiteX1" fmla="*/ 373856 w 723900"/>
                <a:gd name="connsiteY1" fmla="*/ 221456 h 628650"/>
                <a:gd name="connsiteX2" fmla="*/ 414337 w 723900"/>
                <a:gd name="connsiteY2" fmla="*/ 240506 h 628650"/>
                <a:gd name="connsiteX3" fmla="*/ 447675 w 723900"/>
                <a:gd name="connsiteY3" fmla="*/ 252412 h 628650"/>
                <a:gd name="connsiteX4" fmla="*/ 473869 w 723900"/>
                <a:gd name="connsiteY4" fmla="*/ 259556 h 628650"/>
                <a:gd name="connsiteX5" fmla="*/ 502444 w 723900"/>
                <a:gd name="connsiteY5" fmla="*/ 264318 h 628650"/>
                <a:gd name="connsiteX6" fmla="*/ 545306 w 723900"/>
                <a:gd name="connsiteY6" fmla="*/ 259556 h 628650"/>
                <a:gd name="connsiteX7" fmla="*/ 590550 w 723900"/>
                <a:gd name="connsiteY7" fmla="*/ 250031 h 628650"/>
                <a:gd name="connsiteX8" fmla="*/ 723900 w 723900"/>
                <a:gd name="connsiteY8" fmla="*/ 169068 h 628650"/>
                <a:gd name="connsiteX9" fmla="*/ 447675 w 723900"/>
                <a:gd name="connsiteY9" fmla="*/ 628650 h 628650"/>
                <a:gd name="connsiteX10" fmla="*/ 416719 w 723900"/>
                <a:gd name="connsiteY10" fmla="*/ 566737 h 628650"/>
                <a:gd name="connsiteX11" fmla="*/ 395287 w 723900"/>
                <a:gd name="connsiteY11" fmla="*/ 516731 h 628650"/>
                <a:gd name="connsiteX12" fmla="*/ 371475 w 723900"/>
                <a:gd name="connsiteY12" fmla="*/ 476250 h 628650"/>
                <a:gd name="connsiteX13" fmla="*/ 319087 w 723900"/>
                <a:gd name="connsiteY13" fmla="*/ 407193 h 628650"/>
                <a:gd name="connsiteX14" fmla="*/ 233362 w 723900"/>
                <a:gd name="connsiteY14" fmla="*/ 297656 h 628650"/>
                <a:gd name="connsiteX15" fmla="*/ 135731 w 723900"/>
                <a:gd name="connsiteY15" fmla="*/ 188118 h 628650"/>
                <a:gd name="connsiteX16" fmla="*/ 47625 w 723900"/>
                <a:gd name="connsiteY16" fmla="*/ 97631 h 628650"/>
                <a:gd name="connsiteX17" fmla="*/ 16669 w 723900"/>
                <a:gd name="connsiteY17" fmla="*/ 69056 h 628650"/>
                <a:gd name="connsiteX18" fmla="*/ 7144 w 723900"/>
                <a:gd name="connsiteY18" fmla="*/ 54768 h 628650"/>
                <a:gd name="connsiteX19" fmla="*/ 0 w 723900"/>
                <a:gd name="connsiteY19" fmla="*/ 30956 h 628650"/>
                <a:gd name="connsiteX20" fmla="*/ 0 w 723900"/>
                <a:gd name="connsiteY20" fmla="*/ 19050 h 628650"/>
                <a:gd name="connsiteX21" fmla="*/ 7144 w 723900"/>
                <a:gd name="connsiteY21" fmla="*/ 2381 h 628650"/>
                <a:gd name="connsiteX22" fmla="*/ 19050 w 723900"/>
                <a:gd name="connsiteY22" fmla="*/ 0 h 628650"/>
                <a:gd name="connsiteX23" fmla="*/ 42862 w 723900"/>
                <a:gd name="connsiteY23" fmla="*/ 2381 h 628650"/>
                <a:gd name="connsiteX24" fmla="*/ 92869 w 723900"/>
                <a:gd name="connsiteY24" fmla="*/ 33337 h 628650"/>
                <a:gd name="connsiteX25" fmla="*/ 219075 w 723900"/>
                <a:gd name="connsiteY25" fmla="*/ 1238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3900" h="628650">
                  <a:moveTo>
                    <a:pt x="219075" y="123825"/>
                  </a:moveTo>
                  <a:lnTo>
                    <a:pt x="373856" y="221456"/>
                  </a:lnTo>
                  <a:lnTo>
                    <a:pt x="414337" y="240506"/>
                  </a:lnTo>
                  <a:lnTo>
                    <a:pt x="447675" y="252412"/>
                  </a:lnTo>
                  <a:lnTo>
                    <a:pt x="473869" y="259556"/>
                  </a:lnTo>
                  <a:lnTo>
                    <a:pt x="502444" y="264318"/>
                  </a:lnTo>
                  <a:lnTo>
                    <a:pt x="545306" y="259556"/>
                  </a:lnTo>
                  <a:lnTo>
                    <a:pt x="590550" y="250031"/>
                  </a:lnTo>
                  <a:lnTo>
                    <a:pt x="723900" y="169068"/>
                  </a:lnTo>
                  <a:lnTo>
                    <a:pt x="447675" y="628650"/>
                  </a:lnTo>
                  <a:lnTo>
                    <a:pt x="416719" y="566737"/>
                  </a:lnTo>
                  <a:lnTo>
                    <a:pt x="395287" y="516731"/>
                  </a:lnTo>
                  <a:lnTo>
                    <a:pt x="371475" y="476250"/>
                  </a:lnTo>
                  <a:lnTo>
                    <a:pt x="319087" y="407193"/>
                  </a:lnTo>
                  <a:lnTo>
                    <a:pt x="233362" y="297656"/>
                  </a:lnTo>
                  <a:lnTo>
                    <a:pt x="135731" y="188118"/>
                  </a:lnTo>
                  <a:lnTo>
                    <a:pt x="47625" y="97631"/>
                  </a:lnTo>
                  <a:lnTo>
                    <a:pt x="16669" y="69056"/>
                  </a:lnTo>
                  <a:lnTo>
                    <a:pt x="7144" y="5476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2381"/>
                  </a:lnTo>
                  <a:lnTo>
                    <a:pt x="92869" y="33337"/>
                  </a:lnTo>
                  <a:lnTo>
                    <a:pt x="219075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3AF1094E-7F34-4AFC-AC67-FE1A7A6E6309}"/>
                </a:ext>
              </a:extLst>
            </p:cNvPr>
            <p:cNvSpPr/>
            <p:nvPr/>
          </p:nvSpPr>
          <p:spPr>
            <a:xfrm rot="16200000">
              <a:off x="3151188" y="2719388"/>
              <a:ext cx="3927475" cy="2028825"/>
            </a:xfrm>
            <a:custGeom>
              <a:avLst/>
              <a:gdLst>
                <a:gd name="connsiteX0" fmla="*/ 1879600 w 3927475"/>
                <a:gd name="connsiteY0" fmla="*/ 1552575 h 2028825"/>
                <a:gd name="connsiteX1" fmla="*/ 1619250 w 3927475"/>
                <a:gd name="connsiteY1" fmla="*/ 1425575 h 2028825"/>
                <a:gd name="connsiteX2" fmla="*/ 1425575 w 3927475"/>
                <a:gd name="connsiteY2" fmla="*/ 1317625 h 2028825"/>
                <a:gd name="connsiteX3" fmla="*/ 1200150 w 3927475"/>
                <a:gd name="connsiteY3" fmla="*/ 1177925 h 2028825"/>
                <a:gd name="connsiteX4" fmla="*/ 1066800 w 3927475"/>
                <a:gd name="connsiteY4" fmla="*/ 1089025 h 2028825"/>
                <a:gd name="connsiteX5" fmla="*/ 911225 w 3927475"/>
                <a:gd name="connsiteY5" fmla="*/ 974725 h 2028825"/>
                <a:gd name="connsiteX6" fmla="*/ 742950 w 3927475"/>
                <a:gd name="connsiteY6" fmla="*/ 838200 h 2028825"/>
                <a:gd name="connsiteX7" fmla="*/ 596900 w 3927475"/>
                <a:gd name="connsiteY7" fmla="*/ 708025 h 2028825"/>
                <a:gd name="connsiteX8" fmla="*/ 460375 w 3927475"/>
                <a:gd name="connsiteY8" fmla="*/ 577850 h 2028825"/>
                <a:gd name="connsiteX9" fmla="*/ 311150 w 3927475"/>
                <a:gd name="connsiteY9" fmla="*/ 425450 h 2028825"/>
                <a:gd name="connsiteX10" fmla="*/ 174625 w 3927475"/>
                <a:gd name="connsiteY10" fmla="*/ 266700 h 2028825"/>
                <a:gd name="connsiteX11" fmla="*/ 69850 w 3927475"/>
                <a:gd name="connsiteY11" fmla="*/ 130175 h 2028825"/>
                <a:gd name="connsiteX12" fmla="*/ 15875 w 3927475"/>
                <a:gd name="connsiteY12" fmla="*/ 63500 h 2028825"/>
                <a:gd name="connsiteX13" fmla="*/ 3175 w 3927475"/>
                <a:gd name="connsiteY13" fmla="*/ 41275 h 2028825"/>
                <a:gd name="connsiteX14" fmla="*/ 0 w 3927475"/>
                <a:gd name="connsiteY14" fmla="*/ 22225 h 2028825"/>
                <a:gd name="connsiteX15" fmla="*/ 3175 w 3927475"/>
                <a:gd name="connsiteY15" fmla="*/ 6350 h 2028825"/>
                <a:gd name="connsiteX16" fmla="*/ 12700 w 3927475"/>
                <a:gd name="connsiteY16" fmla="*/ 0 h 2028825"/>
                <a:gd name="connsiteX17" fmla="*/ 38100 w 3927475"/>
                <a:gd name="connsiteY17" fmla="*/ 0 h 2028825"/>
                <a:gd name="connsiteX18" fmla="*/ 85725 w 3927475"/>
                <a:gd name="connsiteY18" fmla="*/ 31750 h 2028825"/>
                <a:gd name="connsiteX19" fmla="*/ 231775 w 3927475"/>
                <a:gd name="connsiteY19" fmla="*/ 184150 h 2028825"/>
                <a:gd name="connsiteX20" fmla="*/ 438150 w 3927475"/>
                <a:gd name="connsiteY20" fmla="*/ 368300 h 2028825"/>
                <a:gd name="connsiteX21" fmla="*/ 622300 w 3927475"/>
                <a:gd name="connsiteY21" fmla="*/ 523875 h 2028825"/>
                <a:gd name="connsiteX22" fmla="*/ 803275 w 3927475"/>
                <a:gd name="connsiteY22" fmla="*/ 660400 h 2028825"/>
                <a:gd name="connsiteX23" fmla="*/ 965200 w 3927475"/>
                <a:gd name="connsiteY23" fmla="*/ 777875 h 2028825"/>
                <a:gd name="connsiteX24" fmla="*/ 1196975 w 3927475"/>
                <a:gd name="connsiteY24" fmla="*/ 930275 h 2028825"/>
                <a:gd name="connsiteX25" fmla="*/ 1473200 w 3927475"/>
                <a:gd name="connsiteY25" fmla="*/ 1095375 h 2028825"/>
                <a:gd name="connsiteX26" fmla="*/ 1768475 w 3927475"/>
                <a:gd name="connsiteY26" fmla="*/ 1244600 h 2028825"/>
                <a:gd name="connsiteX27" fmla="*/ 2028825 w 3927475"/>
                <a:gd name="connsiteY27" fmla="*/ 1358900 h 2028825"/>
                <a:gd name="connsiteX28" fmla="*/ 2251075 w 3927475"/>
                <a:gd name="connsiteY28" fmla="*/ 1441450 h 2028825"/>
                <a:gd name="connsiteX29" fmla="*/ 2400300 w 3927475"/>
                <a:gd name="connsiteY29" fmla="*/ 1495425 h 2028825"/>
                <a:gd name="connsiteX30" fmla="*/ 2511425 w 3927475"/>
                <a:gd name="connsiteY30" fmla="*/ 1527175 h 2028825"/>
                <a:gd name="connsiteX31" fmla="*/ 2606675 w 3927475"/>
                <a:gd name="connsiteY31" fmla="*/ 1552575 h 2028825"/>
                <a:gd name="connsiteX32" fmla="*/ 2778125 w 3927475"/>
                <a:gd name="connsiteY32" fmla="*/ 1574800 h 2028825"/>
                <a:gd name="connsiteX33" fmla="*/ 2984500 w 3927475"/>
                <a:gd name="connsiteY33" fmla="*/ 1616075 h 2028825"/>
                <a:gd name="connsiteX34" fmla="*/ 3155950 w 3927475"/>
                <a:gd name="connsiteY34" fmla="*/ 1641475 h 2028825"/>
                <a:gd name="connsiteX35" fmla="*/ 3355975 w 3927475"/>
                <a:gd name="connsiteY35" fmla="*/ 1660525 h 2028825"/>
                <a:gd name="connsiteX36" fmla="*/ 3543300 w 3927475"/>
                <a:gd name="connsiteY36" fmla="*/ 1666875 h 2028825"/>
                <a:gd name="connsiteX37" fmla="*/ 3603625 w 3927475"/>
                <a:gd name="connsiteY37" fmla="*/ 1663700 h 2028825"/>
                <a:gd name="connsiteX38" fmla="*/ 3654425 w 3927475"/>
                <a:gd name="connsiteY38" fmla="*/ 1651000 h 2028825"/>
                <a:gd name="connsiteX39" fmla="*/ 3695700 w 3927475"/>
                <a:gd name="connsiteY39" fmla="*/ 1625600 h 2028825"/>
                <a:gd name="connsiteX40" fmla="*/ 3727450 w 3927475"/>
                <a:gd name="connsiteY40" fmla="*/ 1593850 h 2028825"/>
                <a:gd name="connsiteX41" fmla="*/ 3752850 w 3927475"/>
                <a:gd name="connsiteY41" fmla="*/ 1562100 h 2028825"/>
                <a:gd name="connsiteX42" fmla="*/ 3778250 w 3927475"/>
                <a:gd name="connsiteY42" fmla="*/ 1514475 h 2028825"/>
                <a:gd name="connsiteX43" fmla="*/ 3803650 w 3927475"/>
                <a:gd name="connsiteY43" fmla="*/ 1460500 h 2028825"/>
                <a:gd name="connsiteX44" fmla="*/ 3819525 w 3927475"/>
                <a:gd name="connsiteY44" fmla="*/ 1428750 h 2028825"/>
                <a:gd name="connsiteX45" fmla="*/ 3835400 w 3927475"/>
                <a:gd name="connsiteY45" fmla="*/ 1412875 h 2028825"/>
                <a:gd name="connsiteX46" fmla="*/ 3863975 w 3927475"/>
                <a:gd name="connsiteY46" fmla="*/ 1406525 h 2028825"/>
                <a:gd name="connsiteX47" fmla="*/ 3883025 w 3927475"/>
                <a:gd name="connsiteY47" fmla="*/ 1416050 h 2028825"/>
                <a:gd name="connsiteX48" fmla="*/ 3905250 w 3927475"/>
                <a:gd name="connsiteY48" fmla="*/ 1447800 h 2028825"/>
                <a:gd name="connsiteX49" fmla="*/ 3921125 w 3927475"/>
                <a:gd name="connsiteY49" fmla="*/ 1504950 h 2028825"/>
                <a:gd name="connsiteX50" fmla="*/ 3927475 w 3927475"/>
                <a:gd name="connsiteY50" fmla="*/ 1568450 h 2028825"/>
                <a:gd name="connsiteX51" fmla="*/ 3917950 w 3927475"/>
                <a:gd name="connsiteY51" fmla="*/ 1663700 h 2028825"/>
                <a:gd name="connsiteX52" fmla="*/ 3902075 w 3927475"/>
                <a:gd name="connsiteY52" fmla="*/ 1736725 h 2028825"/>
                <a:gd name="connsiteX53" fmla="*/ 3873500 w 3927475"/>
                <a:gd name="connsiteY53" fmla="*/ 1803400 h 2028825"/>
                <a:gd name="connsiteX54" fmla="*/ 3838575 w 3927475"/>
                <a:gd name="connsiteY54" fmla="*/ 1863725 h 2028825"/>
                <a:gd name="connsiteX55" fmla="*/ 3768725 w 3927475"/>
                <a:gd name="connsiteY55" fmla="*/ 1955800 h 2028825"/>
                <a:gd name="connsiteX56" fmla="*/ 3708400 w 3927475"/>
                <a:gd name="connsiteY56" fmla="*/ 2012950 h 2028825"/>
                <a:gd name="connsiteX57" fmla="*/ 3692525 w 3927475"/>
                <a:gd name="connsiteY57" fmla="*/ 2022475 h 2028825"/>
                <a:gd name="connsiteX58" fmla="*/ 3670300 w 3927475"/>
                <a:gd name="connsiteY58" fmla="*/ 2028825 h 2028825"/>
                <a:gd name="connsiteX59" fmla="*/ 3632200 w 3927475"/>
                <a:gd name="connsiteY59" fmla="*/ 2019300 h 2028825"/>
                <a:gd name="connsiteX60" fmla="*/ 3609975 w 3927475"/>
                <a:gd name="connsiteY60" fmla="*/ 2003425 h 2028825"/>
                <a:gd name="connsiteX61" fmla="*/ 3571875 w 3927475"/>
                <a:gd name="connsiteY61" fmla="*/ 1968500 h 2028825"/>
                <a:gd name="connsiteX62" fmla="*/ 3521075 w 3927475"/>
                <a:gd name="connsiteY62" fmla="*/ 1949450 h 2028825"/>
                <a:gd name="connsiteX63" fmla="*/ 3429000 w 3927475"/>
                <a:gd name="connsiteY63" fmla="*/ 1933575 h 2028825"/>
                <a:gd name="connsiteX64" fmla="*/ 3302000 w 3927475"/>
                <a:gd name="connsiteY64" fmla="*/ 1924050 h 2028825"/>
                <a:gd name="connsiteX65" fmla="*/ 3178175 w 3927475"/>
                <a:gd name="connsiteY65" fmla="*/ 1905000 h 2028825"/>
                <a:gd name="connsiteX66" fmla="*/ 3016250 w 3927475"/>
                <a:gd name="connsiteY66" fmla="*/ 1879600 h 2028825"/>
                <a:gd name="connsiteX67" fmla="*/ 2825750 w 3927475"/>
                <a:gd name="connsiteY67" fmla="*/ 1847850 h 2028825"/>
                <a:gd name="connsiteX68" fmla="*/ 2654300 w 3927475"/>
                <a:gd name="connsiteY68" fmla="*/ 1825625 h 2028825"/>
                <a:gd name="connsiteX69" fmla="*/ 2498725 w 3927475"/>
                <a:gd name="connsiteY69" fmla="*/ 1784350 h 2028825"/>
                <a:gd name="connsiteX70" fmla="*/ 2273300 w 3927475"/>
                <a:gd name="connsiteY70" fmla="*/ 1711325 h 2028825"/>
                <a:gd name="connsiteX71" fmla="*/ 2051050 w 3927475"/>
                <a:gd name="connsiteY71" fmla="*/ 1625600 h 2028825"/>
                <a:gd name="connsiteX72" fmla="*/ 1879600 w 3927475"/>
                <a:gd name="connsiteY72" fmla="*/ 1552575 h 20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27475" h="2028825">
                  <a:moveTo>
                    <a:pt x="1879600" y="1552575"/>
                  </a:moveTo>
                  <a:lnTo>
                    <a:pt x="1619250" y="1425575"/>
                  </a:lnTo>
                  <a:lnTo>
                    <a:pt x="1425575" y="1317625"/>
                  </a:lnTo>
                  <a:lnTo>
                    <a:pt x="1200150" y="1177925"/>
                  </a:lnTo>
                  <a:lnTo>
                    <a:pt x="1066800" y="1089025"/>
                  </a:lnTo>
                  <a:lnTo>
                    <a:pt x="911225" y="974725"/>
                  </a:lnTo>
                  <a:lnTo>
                    <a:pt x="742950" y="838200"/>
                  </a:lnTo>
                  <a:lnTo>
                    <a:pt x="596900" y="708025"/>
                  </a:lnTo>
                  <a:lnTo>
                    <a:pt x="460375" y="577850"/>
                  </a:lnTo>
                  <a:lnTo>
                    <a:pt x="311150" y="425450"/>
                  </a:lnTo>
                  <a:lnTo>
                    <a:pt x="174625" y="266700"/>
                  </a:lnTo>
                  <a:lnTo>
                    <a:pt x="69850" y="130175"/>
                  </a:lnTo>
                  <a:lnTo>
                    <a:pt x="15875" y="63500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0"/>
                  </a:lnTo>
                  <a:lnTo>
                    <a:pt x="85725" y="31750"/>
                  </a:lnTo>
                  <a:lnTo>
                    <a:pt x="231775" y="184150"/>
                  </a:lnTo>
                  <a:lnTo>
                    <a:pt x="438150" y="368300"/>
                  </a:lnTo>
                  <a:lnTo>
                    <a:pt x="622300" y="523875"/>
                  </a:lnTo>
                  <a:lnTo>
                    <a:pt x="803275" y="660400"/>
                  </a:lnTo>
                  <a:lnTo>
                    <a:pt x="965200" y="777875"/>
                  </a:lnTo>
                  <a:lnTo>
                    <a:pt x="1196975" y="930275"/>
                  </a:lnTo>
                  <a:lnTo>
                    <a:pt x="1473200" y="1095375"/>
                  </a:lnTo>
                  <a:lnTo>
                    <a:pt x="1768475" y="1244600"/>
                  </a:lnTo>
                  <a:lnTo>
                    <a:pt x="2028825" y="1358900"/>
                  </a:lnTo>
                  <a:lnTo>
                    <a:pt x="2251075" y="1441450"/>
                  </a:lnTo>
                  <a:lnTo>
                    <a:pt x="2400300" y="1495425"/>
                  </a:lnTo>
                  <a:lnTo>
                    <a:pt x="2511425" y="1527175"/>
                  </a:lnTo>
                  <a:lnTo>
                    <a:pt x="2606675" y="1552575"/>
                  </a:lnTo>
                  <a:lnTo>
                    <a:pt x="2778125" y="1574800"/>
                  </a:lnTo>
                  <a:lnTo>
                    <a:pt x="2984500" y="1616075"/>
                  </a:lnTo>
                  <a:lnTo>
                    <a:pt x="3155950" y="1641475"/>
                  </a:lnTo>
                  <a:lnTo>
                    <a:pt x="3355975" y="1660525"/>
                  </a:lnTo>
                  <a:lnTo>
                    <a:pt x="3543300" y="1666875"/>
                  </a:lnTo>
                  <a:lnTo>
                    <a:pt x="3603625" y="1663700"/>
                  </a:lnTo>
                  <a:lnTo>
                    <a:pt x="3654425" y="1651000"/>
                  </a:lnTo>
                  <a:lnTo>
                    <a:pt x="3695700" y="1625600"/>
                  </a:lnTo>
                  <a:lnTo>
                    <a:pt x="3727450" y="1593850"/>
                  </a:lnTo>
                  <a:lnTo>
                    <a:pt x="3752850" y="1562100"/>
                  </a:lnTo>
                  <a:lnTo>
                    <a:pt x="3778250" y="1514475"/>
                  </a:lnTo>
                  <a:lnTo>
                    <a:pt x="3803650" y="1460500"/>
                  </a:lnTo>
                  <a:lnTo>
                    <a:pt x="3819525" y="1428750"/>
                  </a:lnTo>
                  <a:lnTo>
                    <a:pt x="3835400" y="1412875"/>
                  </a:lnTo>
                  <a:lnTo>
                    <a:pt x="3863975" y="1406525"/>
                  </a:lnTo>
                  <a:lnTo>
                    <a:pt x="3883025" y="1416050"/>
                  </a:lnTo>
                  <a:lnTo>
                    <a:pt x="3905250" y="1447800"/>
                  </a:lnTo>
                  <a:lnTo>
                    <a:pt x="3921125" y="1504950"/>
                  </a:lnTo>
                  <a:lnTo>
                    <a:pt x="3927475" y="1568450"/>
                  </a:lnTo>
                  <a:lnTo>
                    <a:pt x="3917950" y="1663700"/>
                  </a:lnTo>
                  <a:lnTo>
                    <a:pt x="3902075" y="1736725"/>
                  </a:lnTo>
                  <a:lnTo>
                    <a:pt x="3873500" y="1803400"/>
                  </a:lnTo>
                  <a:lnTo>
                    <a:pt x="3838575" y="1863725"/>
                  </a:lnTo>
                  <a:lnTo>
                    <a:pt x="3768725" y="1955800"/>
                  </a:lnTo>
                  <a:lnTo>
                    <a:pt x="3708400" y="2012950"/>
                  </a:lnTo>
                  <a:lnTo>
                    <a:pt x="3692525" y="2022475"/>
                  </a:lnTo>
                  <a:lnTo>
                    <a:pt x="3670300" y="2028825"/>
                  </a:lnTo>
                  <a:lnTo>
                    <a:pt x="3632200" y="2019300"/>
                  </a:lnTo>
                  <a:lnTo>
                    <a:pt x="3609975" y="2003425"/>
                  </a:lnTo>
                  <a:lnTo>
                    <a:pt x="3571875" y="1968500"/>
                  </a:lnTo>
                  <a:lnTo>
                    <a:pt x="3521075" y="1949450"/>
                  </a:lnTo>
                  <a:lnTo>
                    <a:pt x="3429000" y="1933575"/>
                  </a:lnTo>
                  <a:lnTo>
                    <a:pt x="3302000" y="1924050"/>
                  </a:lnTo>
                  <a:lnTo>
                    <a:pt x="3178175" y="1905000"/>
                  </a:lnTo>
                  <a:lnTo>
                    <a:pt x="3016250" y="1879600"/>
                  </a:lnTo>
                  <a:lnTo>
                    <a:pt x="2825750" y="1847850"/>
                  </a:lnTo>
                  <a:lnTo>
                    <a:pt x="2654300" y="1825625"/>
                  </a:lnTo>
                  <a:lnTo>
                    <a:pt x="2498725" y="1784350"/>
                  </a:lnTo>
                  <a:lnTo>
                    <a:pt x="2273300" y="1711325"/>
                  </a:lnTo>
                  <a:lnTo>
                    <a:pt x="2051050" y="1625600"/>
                  </a:lnTo>
                  <a:lnTo>
                    <a:pt x="1879600" y="1552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467C6C1-35F5-4099-A4B6-FBCE18EBBBC5}"/>
              </a:ext>
            </a:extLst>
          </p:cNvPr>
          <p:cNvGrpSpPr/>
          <p:nvPr/>
        </p:nvGrpSpPr>
        <p:grpSpPr>
          <a:xfrm>
            <a:off x="2466975" y="1617663"/>
            <a:ext cx="4633913" cy="4292600"/>
            <a:chOff x="2466975" y="1617663"/>
            <a:chExt cx="4633913" cy="4292600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5A613B12-12CD-4C8D-8D0C-BF2A1DF345FC}"/>
                </a:ext>
              </a:extLst>
            </p:cNvPr>
            <p:cNvSpPr/>
            <p:nvPr/>
          </p:nvSpPr>
          <p:spPr>
            <a:xfrm>
              <a:off x="2647950" y="2373313"/>
              <a:ext cx="1685925" cy="474662"/>
            </a:xfrm>
            <a:custGeom>
              <a:avLst/>
              <a:gdLst>
                <a:gd name="connsiteX0" fmla="*/ 1171575 w 1685925"/>
                <a:gd name="connsiteY0" fmla="*/ 304800 h 473869"/>
                <a:gd name="connsiteX1" fmla="*/ 876300 w 1685925"/>
                <a:gd name="connsiteY1" fmla="*/ 366713 h 473869"/>
                <a:gd name="connsiteX2" fmla="*/ 607219 w 1685925"/>
                <a:gd name="connsiteY2" fmla="*/ 416719 h 473869"/>
                <a:gd name="connsiteX3" fmla="*/ 433388 w 1685925"/>
                <a:gd name="connsiteY3" fmla="*/ 457200 h 473869"/>
                <a:gd name="connsiteX4" fmla="*/ 359569 w 1685925"/>
                <a:gd name="connsiteY4" fmla="*/ 473869 h 473869"/>
                <a:gd name="connsiteX5" fmla="*/ 328613 w 1685925"/>
                <a:gd name="connsiteY5" fmla="*/ 473869 h 473869"/>
                <a:gd name="connsiteX6" fmla="*/ 292894 w 1685925"/>
                <a:gd name="connsiteY6" fmla="*/ 464344 h 473869"/>
                <a:gd name="connsiteX7" fmla="*/ 238125 w 1685925"/>
                <a:gd name="connsiteY7" fmla="*/ 438150 h 473869"/>
                <a:gd name="connsiteX8" fmla="*/ 147638 w 1685925"/>
                <a:gd name="connsiteY8" fmla="*/ 369094 h 473869"/>
                <a:gd name="connsiteX9" fmla="*/ 88106 w 1685925"/>
                <a:gd name="connsiteY9" fmla="*/ 311944 h 473869"/>
                <a:gd name="connsiteX10" fmla="*/ 35719 w 1685925"/>
                <a:gd name="connsiteY10" fmla="*/ 254794 h 473869"/>
                <a:gd name="connsiteX11" fmla="*/ 14288 w 1685925"/>
                <a:gd name="connsiteY11" fmla="*/ 228600 h 473869"/>
                <a:gd name="connsiteX12" fmla="*/ 2381 w 1685925"/>
                <a:gd name="connsiteY12" fmla="*/ 204788 h 473869"/>
                <a:gd name="connsiteX13" fmla="*/ 0 w 1685925"/>
                <a:gd name="connsiteY13" fmla="*/ 185738 h 473869"/>
                <a:gd name="connsiteX14" fmla="*/ 7144 w 1685925"/>
                <a:gd name="connsiteY14" fmla="*/ 166688 h 473869"/>
                <a:gd name="connsiteX15" fmla="*/ 23813 w 1685925"/>
                <a:gd name="connsiteY15" fmla="*/ 159544 h 473869"/>
                <a:gd name="connsiteX16" fmla="*/ 54769 w 1685925"/>
                <a:gd name="connsiteY16" fmla="*/ 159544 h 473869"/>
                <a:gd name="connsiteX17" fmla="*/ 88106 w 1685925"/>
                <a:gd name="connsiteY17" fmla="*/ 171450 h 473869"/>
                <a:gd name="connsiteX18" fmla="*/ 123825 w 1685925"/>
                <a:gd name="connsiteY18" fmla="*/ 192882 h 473869"/>
                <a:gd name="connsiteX19" fmla="*/ 154781 w 1685925"/>
                <a:gd name="connsiteY19" fmla="*/ 211932 h 473869"/>
                <a:gd name="connsiteX20" fmla="*/ 190500 w 1685925"/>
                <a:gd name="connsiteY20" fmla="*/ 226219 h 473869"/>
                <a:gd name="connsiteX21" fmla="*/ 242888 w 1685925"/>
                <a:gd name="connsiteY21" fmla="*/ 238125 h 473869"/>
                <a:gd name="connsiteX22" fmla="*/ 290513 w 1685925"/>
                <a:gd name="connsiteY22" fmla="*/ 242888 h 473869"/>
                <a:gd name="connsiteX23" fmla="*/ 328613 w 1685925"/>
                <a:gd name="connsiteY23" fmla="*/ 245269 h 473869"/>
                <a:gd name="connsiteX24" fmla="*/ 388144 w 1685925"/>
                <a:gd name="connsiteY24" fmla="*/ 245269 h 473869"/>
                <a:gd name="connsiteX25" fmla="*/ 478631 w 1685925"/>
                <a:gd name="connsiteY25" fmla="*/ 240507 h 473869"/>
                <a:gd name="connsiteX26" fmla="*/ 590550 w 1685925"/>
                <a:gd name="connsiteY26" fmla="*/ 230982 h 473869"/>
                <a:gd name="connsiteX27" fmla="*/ 726281 w 1685925"/>
                <a:gd name="connsiteY27" fmla="*/ 202407 h 473869"/>
                <a:gd name="connsiteX28" fmla="*/ 983456 w 1685925"/>
                <a:gd name="connsiteY28" fmla="*/ 150019 h 473869"/>
                <a:gd name="connsiteX29" fmla="*/ 1228725 w 1685925"/>
                <a:gd name="connsiteY29" fmla="*/ 95250 h 473869"/>
                <a:gd name="connsiteX30" fmla="*/ 1245394 w 1685925"/>
                <a:gd name="connsiteY30" fmla="*/ 83344 h 473869"/>
                <a:gd name="connsiteX31" fmla="*/ 1340644 w 1685925"/>
                <a:gd name="connsiteY31" fmla="*/ 16669 h 473869"/>
                <a:gd name="connsiteX32" fmla="*/ 1366838 w 1685925"/>
                <a:gd name="connsiteY32" fmla="*/ 2382 h 473869"/>
                <a:gd name="connsiteX33" fmla="*/ 1414463 w 1685925"/>
                <a:gd name="connsiteY33" fmla="*/ 0 h 473869"/>
                <a:gd name="connsiteX34" fmla="*/ 1476375 w 1685925"/>
                <a:gd name="connsiteY34" fmla="*/ 4763 h 473869"/>
                <a:gd name="connsiteX35" fmla="*/ 1531144 w 1685925"/>
                <a:gd name="connsiteY35" fmla="*/ 16669 h 473869"/>
                <a:gd name="connsiteX36" fmla="*/ 1588294 w 1685925"/>
                <a:gd name="connsiteY36" fmla="*/ 40482 h 473869"/>
                <a:gd name="connsiteX37" fmla="*/ 1628775 w 1685925"/>
                <a:gd name="connsiteY37" fmla="*/ 59532 h 473869"/>
                <a:gd name="connsiteX38" fmla="*/ 1654969 w 1685925"/>
                <a:gd name="connsiteY38" fmla="*/ 76200 h 473869"/>
                <a:gd name="connsiteX39" fmla="*/ 1669256 w 1685925"/>
                <a:gd name="connsiteY39" fmla="*/ 90488 h 473869"/>
                <a:gd name="connsiteX40" fmla="*/ 1681163 w 1685925"/>
                <a:gd name="connsiteY40" fmla="*/ 114300 h 473869"/>
                <a:gd name="connsiteX41" fmla="*/ 1685925 w 1685925"/>
                <a:gd name="connsiteY41" fmla="*/ 142875 h 473869"/>
                <a:gd name="connsiteX42" fmla="*/ 1681163 w 1685925"/>
                <a:gd name="connsiteY42" fmla="*/ 166688 h 473869"/>
                <a:gd name="connsiteX43" fmla="*/ 1666875 w 1685925"/>
                <a:gd name="connsiteY43" fmla="*/ 188119 h 473869"/>
                <a:gd name="connsiteX44" fmla="*/ 1638300 w 1685925"/>
                <a:gd name="connsiteY44" fmla="*/ 209550 h 473869"/>
                <a:gd name="connsiteX45" fmla="*/ 1600200 w 1685925"/>
                <a:gd name="connsiteY45" fmla="*/ 228600 h 473869"/>
                <a:gd name="connsiteX46" fmla="*/ 1547813 w 1685925"/>
                <a:gd name="connsiteY46" fmla="*/ 245269 h 473869"/>
                <a:gd name="connsiteX47" fmla="*/ 1502569 w 1685925"/>
                <a:gd name="connsiteY47" fmla="*/ 254794 h 473869"/>
                <a:gd name="connsiteX48" fmla="*/ 1171575 w 1685925"/>
                <a:gd name="connsiteY48" fmla="*/ 304800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5925" h="473869">
                  <a:moveTo>
                    <a:pt x="1171575" y="304800"/>
                  </a:moveTo>
                  <a:lnTo>
                    <a:pt x="876300" y="366713"/>
                  </a:lnTo>
                  <a:lnTo>
                    <a:pt x="607219" y="416719"/>
                  </a:lnTo>
                  <a:lnTo>
                    <a:pt x="433388" y="457200"/>
                  </a:lnTo>
                  <a:lnTo>
                    <a:pt x="359569" y="473869"/>
                  </a:lnTo>
                  <a:lnTo>
                    <a:pt x="328613" y="473869"/>
                  </a:lnTo>
                  <a:lnTo>
                    <a:pt x="292894" y="464344"/>
                  </a:lnTo>
                  <a:lnTo>
                    <a:pt x="238125" y="438150"/>
                  </a:lnTo>
                  <a:lnTo>
                    <a:pt x="147638" y="369094"/>
                  </a:lnTo>
                  <a:lnTo>
                    <a:pt x="88106" y="311944"/>
                  </a:lnTo>
                  <a:lnTo>
                    <a:pt x="35719" y="254794"/>
                  </a:lnTo>
                  <a:lnTo>
                    <a:pt x="14288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7144" y="166688"/>
                  </a:lnTo>
                  <a:lnTo>
                    <a:pt x="23813" y="159544"/>
                  </a:lnTo>
                  <a:lnTo>
                    <a:pt x="54769" y="159544"/>
                  </a:lnTo>
                  <a:lnTo>
                    <a:pt x="88106" y="171450"/>
                  </a:lnTo>
                  <a:lnTo>
                    <a:pt x="123825" y="192882"/>
                  </a:lnTo>
                  <a:lnTo>
                    <a:pt x="154781" y="211932"/>
                  </a:lnTo>
                  <a:lnTo>
                    <a:pt x="190500" y="226219"/>
                  </a:lnTo>
                  <a:lnTo>
                    <a:pt x="242888" y="238125"/>
                  </a:lnTo>
                  <a:lnTo>
                    <a:pt x="290513" y="242888"/>
                  </a:lnTo>
                  <a:lnTo>
                    <a:pt x="328613" y="245269"/>
                  </a:lnTo>
                  <a:lnTo>
                    <a:pt x="388144" y="245269"/>
                  </a:lnTo>
                  <a:lnTo>
                    <a:pt x="478631" y="240507"/>
                  </a:lnTo>
                  <a:lnTo>
                    <a:pt x="590550" y="230982"/>
                  </a:lnTo>
                  <a:lnTo>
                    <a:pt x="726281" y="202407"/>
                  </a:lnTo>
                  <a:lnTo>
                    <a:pt x="983456" y="150019"/>
                  </a:lnTo>
                  <a:lnTo>
                    <a:pt x="1228725" y="95250"/>
                  </a:lnTo>
                  <a:lnTo>
                    <a:pt x="1245394" y="83344"/>
                  </a:lnTo>
                  <a:lnTo>
                    <a:pt x="1340644" y="16669"/>
                  </a:lnTo>
                  <a:lnTo>
                    <a:pt x="1366838" y="2382"/>
                  </a:lnTo>
                  <a:lnTo>
                    <a:pt x="1414463" y="0"/>
                  </a:lnTo>
                  <a:lnTo>
                    <a:pt x="1476375" y="4763"/>
                  </a:lnTo>
                  <a:lnTo>
                    <a:pt x="1531144" y="16669"/>
                  </a:lnTo>
                  <a:lnTo>
                    <a:pt x="1588294" y="40482"/>
                  </a:lnTo>
                  <a:lnTo>
                    <a:pt x="1628775" y="59532"/>
                  </a:lnTo>
                  <a:lnTo>
                    <a:pt x="1654969" y="76200"/>
                  </a:lnTo>
                  <a:lnTo>
                    <a:pt x="1669256" y="90488"/>
                  </a:lnTo>
                  <a:lnTo>
                    <a:pt x="1681163" y="114300"/>
                  </a:lnTo>
                  <a:lnTo>
                    <a:pt x="1685925" y="142875"/>
                  </a:lnTo>
                  <a:lnTo>
                    <a:pt x="1681163" y="166688"/>
                  </a:lnTo>
                  <a:lnTo>
                    <a:pt x="1666875" y="188119"/>
                  </a:lnTo>
                  <a:lnTo>
                    <a:pt x="1638300" y="209550"/>
                  </a:lnTo>
                  <a:lnTo>
                    <a:pt x="1600200" y="228600"/>
                  </a:lnTo>
                  <a:lnTo>
                    <a:pt x="1547813" y="245269"/>
                  </a:lnTo>
                  <a:lnTo>
                    <a:pt x="1502569" y="254794"/>
                  </a:lnTo>
                  <a:lnTo>
                    <a:pt x="11715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1CC5B822-5AC4-4A03-98B4-55AD91B2F741}"/>
                </a:ext>
              </a:extLst>
            </p:cNvPr>
            <p:cNvSpPr/>
            <p:nvPr/>
          </p:nvSpPr>
          <p:spPr>
            <a:xfrm rot="16200000">
              <a:off x="2663826" y="3257550"/>
              <a:ext cx="1681162" cy="547687"/>
            </a:xfrm>
            <a:custGeom>
              <a:avLst/>
              <a:gdLst>
                <a:gd name="connsiteX0" fmla="*/ 535781 w 1681162"/>
                <a:gd name="connsiteY0" fmla="*/ 459582 h 547688"/>
                <a:gd name="connsiteX1" fmla="*/ 76200 w 1681162"/>
                <a:gd name="connsiteY1" fmla="*/ 447675 h 547688"/>
                <a:gd name="connsiteX2" fmla="*/ 0 w 1681162"/>
                <a:gd name="connsiteY2" fmla="*/ 242888 h 547688"/>
                <a:gd name="connsiteX3" fmla="*/ 683418 w 1681162"/>
                <a:gd name="connsiteY3" fmla="*/ 240507 h 547688"/>
                <a:gd name="connsiteX4" fmla="*/ 1090612 w 1681162"/>
                <a:gd name="connsiteY4" fmla="*/ 242888 h 547688"/>
                <a:gd name="connsiteX5" fmla="*/ 1293018 w 1681162"/>
                <a:gd name="connsiteY5" fmla="*/ 242888 h 547688"/>
                <a:gd name="connsiteX6" fmla="*/ 1345406 w 1681162"/>
                <a:gd name="connsiteY6" fmla="*/ 242888 h 547688"/>
                <a:gd name="connsiteX7" fmla="*/ 1366837 w 1681162"/>
                <a:gd name="connsiteY7" fmla="*/ 240507 h 547688"/>
                <a:gd name="connsiteX8" fmla="*/ 1404937 w 1681162"/>
                <a:gd name="connsiteY8" fmla="*/ 230982 h 547688"/>
                <a:gd name="connsiteX9" fmla="*/ 1438275 w 1681162"/>
                <a:gd name="connsiteY9" fmla="*/ 216694 h 547688"/>
                <a:gd name="connsiteX10" fmla="*/ 1471612 w 1681162"/>
                <a:gd name="connsiteY10" fmla="*/ 195263 h 547688"/>
                <a:gd name="connsiteX11" fmla="*/ 1504950 w 1681162"/>
                <a:gd name="connsiteY11" fmla="*/ 166688 h 547688"/>
                <a:gd name="connsiteX12" fmla="*/ 1528762 w 1681162"/>
                <a:gd name="connsiteY12" fmla="*/ 140494 h 547688"/>
                <a:gd name="connsiteX13" fmla="*/ 1564481 w 1681162"/>
                <a:gd name="connsiteY13" fmla="*/ 104775 h 547688"/>
                <a:gd name="connsiteX14" fmla="*/ 1631156 w 1681162"/>
                <a:gd name="connsiteY14" fmla="*/ 0 h 547688"/>
                <a:gd name="connsiteX15" fmla="*/ 1681162 w 1681162"/>
                <a:gd name="connsiteY15" fmla="*/ 252413 h 547688"/>
                <a:gd name="connsiteX16" fmla="*/ 1624012 w 1681162"/>
                <a:gd name="connsiteY16" fmla="*/ 326232 h 547688"/>
                <a:gd name="connsiteX17" fmla="*/ 1593056 w 1681162"/>
                <a:gd name="connsiteY17" fmla="*/ 373857 h 547688"/>
                <a:gd name="connsiteX18" fmla="*/ 1543050 w 1681162"/>
                <a:gd name="connsiteY18" fmla="*/ 461963 h 547688"/>
                <a:gd name="connsiteX19" fmla="*/ 1516856 w 1681162"/>
                <a:gd name="connsiteY19" fmla="*/ 497682 h 547688"/>
                <a:gd name="connsiteX20" fmla="*/ 1476375 w 1681162"/>
                <a:gd name="connsiteY20" fmla="*/ 535782 h 547688"/>
                <a:gd name="connsiteX21" fmla="*/ 1447800 w 1681162"/>
                <a:gd name="connsiteY21" fmla="*/ 547688 h 547688"/>
                <a:gd name="connsiteX22" fmla="*/ 1428750 w 1681162"/>
                <a:gd name="connsiteY22" fmla="*/ 547688 h 547688"/>
                <a:gd name="connsiteX23" fmla="*/ 1409700 w 1681162"/>
                <a:gd name="connsiteY23" fmla="*/ 542925 h 547688"/>
                <a:gd name="connsiteX24" fmla="*/ 1383506 w 1681162"/>
                <a:gd name="connsiteY24" fmla="*/ 531019 h 547688"/>
                <a:gd name="connsiteX25" fmla="*/ 1357312 w 1681162"/>
                <a:gd name="connsiteY25" fmla="*/ 519113 h 547688"/>
                <a:gd name="connsiteX26" fmla="*/ 1323975 w 1681162"/>
                <a:gd name="connsiteY26" fmla="*/ 504825 h 547688"/>
                <a:gd name="connsiteX27" fmla="*/ 1271587 w 1681162"/>
                <a:gd name="connsiteY27" fmla="*/ 490538 h 547688"/>
                <a:gd name="connsiteX28" fmla="*/ 535781 w 1681162"/>
                <a:gd name="connsiteY28" fmla="*/ 459582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1162" h="547688">
                  <a:moveTo>
                    <a:pt x="535781" y="459582"/>
                  </a:moveTo>
                  <a:lnTo>
                    <a:pt x="76200" y="447675"/>
                  </a:lnTo>
                  <a:lnTo>
                    <a:pt x="0" y="242888"/>
                  </a:lnTo>
                  <a:lnTo>
                    <a:pt x="683418" y="240507"/>
                  </a:lnTo>
                  <a:lnTo>
                    <a:pt x="1090612" y="242888"/>
                  </a:lnTo>
                  <a:lnTo>
                    <a:pt x="1293018" y="242888"/>
                  </a:lnTo>
                  <a:lnTo>
                    <a:pt x="1345406" y="242888"/>
                  </a:lnTo>
                  <a:lnTo>
                    <a:pt x="1366837" y="240507"/>
                  </a:lnTo>
                  <a:lnTo>
                    <a:pt x="1404937" y="230982"/>
                  </a:lnTo>
                  <a:lnTo>
                    <a:pt x="1438275" y="216694"/>
                  </a:lnTo>
                  <a:lnTo>
                    <a:pt x="1471612" y="195263"/>
                  </a:lnTo>
                  <a:lnTo>
                    <a:pt x="1504950" y="166688"/>
                  </a:lnTo>
                  <a:lnTo>
                    <a:pt x="1528762" y="140494"/>
                  </a:lnTo>
                  <a:lnTo>
                    <a:pt x="1564481" y="104775"/>
                  </a:lnTo>
                  <a:lnTo>
                    <a:pt x="1631156" y="0"/>
                  </a:lnTo>
                  <a:lnTo>
                    <a:pt x="1681162" y="252413"/>
                  </a:lnTo>
                  <a:lnTo>
                    <a:pt x="1624012" y="326232"/>
                  </a:lnTo>
                  <a:lnTo>
                    <a:pt x="1593056" y="373857"/>
                  </a:lnTo>
                  <a:lnTo>
                    <a:pt x="1543050" y="461963"/>
                  </a:lnTo>
                  <a:lnTo>
                    <a:pt x="1516856" y="497682"/>
                  </a:lnTo>
                  <a:lnTo>
                    <a:pt x="1476375" y="535782"/>
                  </a:lnTo>
                  <a:lnTo>
                    <a:pt x="1447800" y="547688"/>
                  </a:lnTo>
                  <a:lnTo>
                    <a:pt x="1428750" y="547688"/>
                  </a:lnTo>
                  <a:lnTo>
                    <a:pt x="1409700" y="542925"/>
                  </a:lnTo>
                  <a:lnTo>
                    <a:pt x="1383506" y="531019"/>
                  </a:lnTo>
                  <a:lnTo>
                    <a:pt x="1357312" y="519113"/>
                  </a:lnTo>
                  <a:lnTo>
                    <a:pt x="1323975" y="504825"/>
                  </a:lnTo>
                  <a:lnTo>
                    <a:pt x="1271587" y="490538"/>
                  </a:lnTo>
                  <a:lnTo>
                    <a:pt x="535781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B3575E0E-EAB5-4315-80D5-AC9923DA0B30}"/>
                </a:ext>
              </a:extLst>
            </p:cNvPr>
            <p:cNvSpPr/>
            <p:nvPr/>
          </p:nvSpPr>
          <p:spPr>
            <a:xfrm>
              <a:off x="2466975" y="4048125"/>
              <a:ext cx="1954213" cy="771525"/>
            </a:xfrm>
            <a:custGeom>
              <a:avLst/>
              <a:gdLst>
                <a:gd name="connsiteX0" fmla="*/ 661988 w 1955006"/>
                <a:gd name="connsiteY0" fmla="*/ 347663 h 771525"/>
                <a:gd name="connsiteX1" fmla="*/ 1033463 w 1955006"/>
                <a:gd name="connsiteY1" fmla="*/ 245269 h 771525"/>
                <a:gd name="connsiteX2" fmla="*/ 1278731 w 1955006"/>
                <a:gd name="connsiteY2" fmla="*/ 185738 h 771525"/>
                <a:gd name="connsiteX3" fmla="*/ 1609725 w 1955006"/>
                <a:gd name="connsiteY3" fmla="*/ 92869 h 771525"/>
                <a:gd name="connsiteX4" fmla="*/ 1890713 w 1955006"/>
                <a:gd name="connsiteY4" fmla="*/ 11906 h 771525"/>
                <a:gd name="connsiteX5" fmla="*/ 1933575 w 1955006"/>
                <a:gd name="connsiteY5" fmla="*/ 0 h 771525"/>
                <a:gd name="connsiteX6" fmla="*/ 1947863 w 1955006"/>
                <a:gd name="connsiteY6" fmla="*/ 0 h 771525"/>
                <a:gd name="connsiteX7" fmla="*/ 1955006 w 1955006"/>
                <a:gd name="connsiteY7" fmla="*/ 9525 h 771525"/>
                <a:gd name="connsiteX8" fmla="*/ 1955006 w 1955006"/>
                <a:gd name="connsiteY8" fmla="*/ 28575 h 771525"/>
                <a:gd name="connsiteX9" fmla="*/ 1945481 w 1955006"/>
                <a:gd name="connsiteY9" fmla="*/ 50006 h 771525"/>
                <a:gd name="connsiteX10" fmla="*/ 1916906 w 1955006"/>
                <a:gd name="connsiteY10" fmla="*/ 66675 h 771525"/>
                <a:gd name="connsiteX11" fmla="*/ 1807369 w 1955006"/>
                <a:gd name="connsiteY11" fmla="*/ 107156 h 771525"/>
                <a:gd name="connsiteX12" fmla="*/ 1200150 w 1955006"/>
                <a:gd name="connsiteY12" fmla="*/ 369094 h 771525"/>
                <a:gd name="connsiteX13" fmla="*/ 723900 w 1955006"/>
                <a:gd name="connsiteY13" fmla="*/ 576263 h 771525"/>
                <a:gd name="connsiteX14" fmla="*/ 552450 w 1955006"/>
                <a:gd name="connsiteY14" fmla="*/ 645319 h 771525"/>
                <a:gd name="connsiteX15" fmla="*/ 533400 w 1955006"/>
                <a:gd name="connsiteY15" fmla="*/ 657225 h 771525"/>
                <a:gd name="connsiteX16" fmla="*/ 481013 w 1955006"/>
                <a:gd name="connsiteY16" fmla="*/ 695325 h 771525"/>
                <a:gd name="connsiteX17" fmla="*/ 428625 w 1955006"/>
                <a:gd name="connsiteY17" fmla="*/ 740569 h 771525"/>
                <a:gd name="connsiteX18" fmla="*/ 409575 w 1955006"/>
                <a:gd name="connsiteY18" fmla="*/ 759619 h 771525"/>
                <a:gd name="connsiteX19" fmla="*/ 395288 w 1955006"/>
                <a:gd name="connsiteY19" fmla="*/ 766763 h 771525"/>
                <a:gd name="connsiteX20" fmla="*/ 373856 w 1955006"/>
                <a:gd name="connsiteY20" fmla="*/ 771525 h 771525"/>
                <a:gd name="connsiteX21" fmla="*/ 357188 w 1955006"/>
                <a:gd name="connsiteY21" fmla="*/ 771525 h 771525"/>
                <a:gd name="connsiteX22" fmla="*/ 335756 w 1955006"/>
                <a:gd name="connsiteY22" fmla="*/ 766763 h 771525"/>
                <a:gd name="connsiteX23" fmla="*/ 304800 w 1955006"/>
                <a:gd name="connsiteY23" fmla="*/ 754856 h 771525"/>
                <a:gd name="connsiteX24" fmla="*/ 273844 w 1955006"/>
                <a:gd name="connsiteY24" fmla="*/ 733425 h 771525"/>
                <a:gd name="connsiteX25" fmla="*/ 240506 w 1955006"/>
                <a:gd name="connsiteY25" fmla="*/ 702469 h 771525"/>
                <a:gd name="connsiteX26" fmla="*/ 192881 w 1955006"/>
                <a:gd name="connsiteY26" fmla="*/ 650081 h 771525"/>
                <a:gd name="connsiteX27" fmla="*/ 126206 w 1955006"/>
                <a:gd name="connsiteY27" fmla="*/ 557213 h 771525"/>
                <a:gd name="connsiteX28" fmla="*/ 42863 w 1955006"/>
                <a:gd name="connsiteY28" fmla="*/ 423863 h 771525"/>
                <a:gd name="connsiteX29" fmla="*/ 14288 w 1955006"/>
                <a:gd name="connsiteY29" fmla="*/ 369094 h 771525"/>
                <a:gd name="connsiteX30" fmla="*/ 0 w 1955006"/>
                <a:gd name="connsiteY30" fmla="*/ 340519 h 771525"/>
                <a:gd name="connsiteX31" fmla="*/ 0 w 1955006"/>
                <a:gd name="connsiteY31" fmla="*/ 321469 h 771525"/>
                <a:gd name="connsiteX32" fmla="*/ 2381 w 1955006"/>
                <a:gd name="connsiteY32" fmla="*/ 311944 h 771525"/>
                <a:gd name="connsiteX33" fmla="*/ 11906 w 1955006"/>
                <a:gd name="connsiteY33" fmla="*/ 304800 h 771525"/>
                <a:gd name="connsiteX34" fmla="*/ 28575 w 1955006"/>
                <a:gd name="connsiteY34" fmla="*/ 307181 h 771525"/>
                <a:gd name="connsiteX35" fmla="*/ 54769 w 1955006"/>
                <a:gd name="connsiteY35" fmla="*/ 319088 h 771525"/>
                <a:gd name="connsiteX36" fmla="*/ 133350 w 1955006"/>
                <a:gd name="connsiteY36" fmla="*/ 361950 h 771525"/>
                <a:gd name="connsiteX37" fmla="*/ 169069 w 1955006"/>
                <a:gd name="connsiteY37" fmla="*/ 376238 h 771525"/>
                <a:gd name="connsiteX38" fmla="*/ 211931 w 1955006"/>
                <a:gd name="connsiteY38" fmla="*/ 392906 h 771525"/>
                <a:gd name="connsiteX39" fmla="*/ 285750 w 1955006"/>
                <a:gd name="connsiteY39" fmla="*/ 409575 h 771525"/>
                <a:gd name="connsiteX40" fmla="*/ 395288 w 1955006"/>
                <a:gd name="connsiteY40" fmla="*/ 409575 h 771525"/>
                <a:gd name="connsiteX41" fmla="*/ 469106 w 1955006"/>
                <a:gd name="connsiteY41" fmla="*/ 400050 h 771525"/>
                <a:gd name="connsiteX42" fmla="*/ 661988 w 1955006"/>
                <a:gd name="connsiteY42" fmla="*/ 347663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55006" h="771525">
                  <a:moveTo>
                    <a:pt x="661988" y="347663"/>
                  </a:moveTo>
                  <a:lnTo>
                    <a:pt x="1033463" y="245269"/>
                  </a:lnTo>
                  <a:lnTo>
                    <a:pt x="1278731" y="185738"/>
                  </a:lnTo>
                  <a:lnTo>
                    <a:pt x="1609725" y="92869"/>
                  </a:lnTo>
                  <a:lnTo>
                    <a:pt x="1890713" y="11906"/>
                  </a:lnTo>
                  <a:lnTo>
                    <a:pt x="1933575" y="0"/>
                  </a:lnTo>
                  <a:lnTo>
                    <a:pt x="1947863" y="0"/>
                  </a:lnTo>
                  <a:lnTo>
                    <a:pt x="1955006" y="9525"/>
                  </a:lnTo>
                  <a:lnTo>
                    <a:pt x="1955006" y="28575"/>
                  </a:lnTo>
                  <a:lnTo>
                    <a:pt x="1945481" y="50006"/>
                  </a:lnTo>
                  <a:lnTo>
                    <a:pt x="1916906" y="66675"/>
                  </a:lnTo>
                  <a:lnTo>
                    <a:pt x="1807369" y="107156"/>
                  </a:lnTo>
                  <a:lnTo>
                    <a:pt x="1200150" y="369094"/>
                  </a:lnTo>
                  <a:lnTo>
                    <a:pt x="723900" y="576263"/>
                  </a:lnTo>
                  <a:lnTo>
                    <a:pt x="552450" y="645319"/>
                  </a:lnTo>
                  <a:lnTo>
                    <a:pt x="533400" y="657225"/>
                  </a:lnTo>
                  <a:lnTo>
                    <a:pt x="481013" y="695325"/>
                  </a:lnTo>
                  <a:lnTo>
                    <a:pt x="428625" y="740569"/>
                  </a:lnTo>
                  <a:lnTo>
                    <a:pt x="409575" y="759619"/>
                  </a:lnTo>
                  <a:lnTo>
                    <a:pt x="395288" y="766763"/>
                  </a:lnTo>
                  <a:lnTo>
                    <a:pt x="373856" y="771525"/>
                  </a:lnTo>
                  <a:lnTo>
                    <a:pt x="357188" y="771525"/>
                  </a:lnTo>
                  <a:lnTo>
                    <a:pt x="335756" y="766763"/>
                  </a:lnTo>
                  <a:lnTo>
                    <a:pt x="304800" y="754856"/>
                  </a:lnTo>
                  <a:lnTo>
                    <a:pt x="273844" y="733425"/>
                  </a:lnTo>
                  <a:lnTo>
                    <a:pt x="240506" y="702469"/>
                  </a:lnTo>
                  <a:lnTo>
                    <a:pt x="192881" y="650081"/>
                  </a:lnTo>
                  <a:lnTo>
                    <a:pt x="126206" y="557213"/>
                  </a:lnTo>
                  <a:lnTo>
                    <a:pt x="42863" y="423863"/>
                  </a:lnTo>
                  <a:lnTo>
                    <a:pt x="14288" y="369094"/>
                  </a:lnTo>
                  <a:lnTo>
                    <a:pt x="0" y="340519"/>
                  </a:lnTo>
                  <a:lnTo>
                    <a:pt x="0" y="321469"/>
                  </a:lnTo>
                  <a:lnTo>
                    <a:pt x="2381" y="311944"/>
                  </a:lnTo>
                  <a:lnTo>
                    <a:pt x="11906" y="304800"/>
                  </a:lnTo>
                  <a:lnTo>
                    <a:pt x="28575" y="307181"/>
                  </a:lnTo>
                  <a:lnTo>
                    <a:pt x="54769" y="319088"/>
                  </a:lnTo>
                  <a:lnTo>
                    <a:pt x="133350" y="361950"/>
                  </a:lnTo>
                  <a:lnTo>
                    <a:pt x="169069" y="376238"/>
                  </a:lnTo>
                  <a:lnTo>
                    <a:pt x="211931" y="392906"/>
                  </a:lnTo>
                  <a:lnTo>
                    <a:pt x="285750" y="409575"/>
                  </a:lnTo>
                  <a:lnTo>
                    <a:pt x="395288" y="409575"/>
                  </a:lnTo>
                  <a:lnTo>
                    <a:pt x="469106" y="400050"/>
                  </a:lnTo>
                  <a:lnTo>
                    <a:pt x="661988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1B5A4F92-B9F9-4F15-ACAF-D1BD0AA89929}"/>
                </a:ext>
              </a:extLst>
            </p:cNvPr>
            <p:cNvSpPr/>
            <p:nvPr/>
          </p:nvSpPr>
          <p:spPr>
            <a:xfrm>
              <a:off x="4379913" y="2513013"/>
              <a:ext cx="2720975" cy="644525"/>
            </a:xfrm>
            <a:custGeom>
              <a:avLst/>
              <a:gdLst>
                <a:gd name="connsiteX0" fmla="*/ 1633537 w 2721769"/>
                <a:gd name="connsiteY0" fmla="*/ 345281 h 645319"/>
                <a:gd name="connsiteX1" fmla="*/ 1381125 w 2721769"/>
                <a:gd name="connsiteY1" fmla="*/ 383381 h 645319"/>
                <a:gd name="connsiteX2" fmla="*/ 1112044 w 2721769"/>
                <a:gd name="connsiteY2" fmla="*/ 426244 h 645319"/>
                <a:gd name="connsiteX3" fmla="*/ 952500 w 2721769"/>
                <a:gd name="connsiteY3" fmla="*/ 469106 h 645319"/>
                <a:gd name="connsiteX4" fmla="*/ 719137 w 2721769"/>
                <a:gd name="connsiteY4" fmla="*/ 535781 h 645319"/>
                <a:gd name="connsiteX5" fmla="*/ 569119 w 2721769"/>
                <a:gd name="connsiteY5" fmla="*/ 583406 h 645319"/>
                <a:gd name="connsiteX6" fmla="*/ 414337 w 2721769"/>
                <a:gd name="connsiteY6" fmla="*/ 645319 h 645319"/>
                <a:gd name="connsiteX7" fmla="*/ 400050 w 2721769"/>
                <a:gd name="connsiteY7" fmla="*/ 645319 h 645319"/>
                <a:gd name="connsiteX8" fmla="*/ 371475 w 2721769"/>
                <a:gd name="connsiteY8" fmla="*/ 633412 h 645319"/>
                <a:gd name="connsiteX9" fmla="*/ 307181 w 2721769"/>
                <a:gd name="connsiteY9" fmla="*/ 602456 h 645319"/>
                <a:gd name="connsiteX10" fmla="*/ 250031 w 2721769"/>
                <a:gd name="connsiteY10" fmla="*/ 564356 h 645319"/>
                <a:gd name="connsiteX11" fmla="*/ 176212 w 2721769"/>
                <a:gd name="connsiteY11" fmla="*/ 504825 h 645319"/>
                <a:gd name="connsiteX12" fmla="*/ 100012 w 2721769"/>
                <a:gd name="connsiteY12" fmla="*/ 428625 h 645319"/>
                <a:gd name="connsiteX13" fmla="*/ 33337 w 2721769"/>
                <a:gd name="connsiteY13" fmla="*/ 350044 h 645319"/>
                <a:gd name="connsiteX14" fmla="*/ 7144 w 2721769"/>
                <a:gd name="connsiteY14" fmla="*/ 316706 h 645319"/>
                <a:gd name="connsiteX15" fmla="*/ 0 w 2721769"/>
                <a:gd name="connsiteY15" fmla="*/ 295275 h 645319"/>
                <a:gd name="connsiteX16" fmla="*/ 2381 w 2721769"/>
                <a:gd name="connsiteY16" fmla="*/ 283369 h 645319"/>
                <a:gd name="connsiteX17" fmla="*/ 9525 w 2721769"/>
                <a:gd name="connsiteY17" fmla="*/ 269081 h 645319"/>
                <a:gd name="connsiteX18" fmla="*/ 26194 w 2721769"/>
                <a:gd name="connsiteY18" fmla="*/ 261937 h 645319"/>
                <a:gd name="connsiteX19" fmla="*/ 52387 w 2721769"/>
                <a:gd name="connsiteY19" fmla="*/ 264319 h 645319"/>
                <a:gd name="connsiteX20" fmla="*/ 152400 w 2721769"/>
                <a:gd name="connsiteY20" fmla="*/ 311944 h 645319"/>
                <a:gd name="connsiteX21" fmla="*/ 247650 w 2721769"/>
                <a:gd name="connsiteY21" fmla="*/ 340519 h 645319"/>
                <a:gd name="connsiteX22" fmla="*/ 302419 w 2721769"/>
                <a:gd name="connsiteY22" fmla="*/ 352425 h 645319"/>
                <a:gd name="connsiteX23" fmla="*/ 354806 w 2721769"/>
                <a:gd name="connsiteY23" fmla="*/ 361950 h 645319"/>
                <a:gd name="connsiteX24" fmla="*/ 400050 w 2721769"/>
                <a:gd name="connsiteY24" fmla="*/ 361950 h 645319"/>
                <a:gd name="connsiteX25" fmla="*/ 514350 w 2721769"/>
                <a:gd name="connsiteY25" fmla="*/ 345281 h 645319"/>
                <a:gd name="connsiteX26" fmla="*/ 816769 w 2721769"/>
                <a:gd name="connsiteY26" fmla="*/ 297656 h 645319"/>
                <a:gd name="connsiteX27" fmla="*/ 1145381 w 2721769"/>
                <a:gd name="connsiteY27" fmla="*/ 245269 h 645319"/>
                <a:gd name="connsiteX28" fmla="*/ 1433512 w 2721769"/>
                <a:gd name="connsiteY28" fmla="*/ 200025 h 645319"/>
                <a:gd name="connsiteX29" fmla="*/ 1700212 w 2721769"/>
                <a:gd name="connsiteY29" fmla="*/ 157162 h 645319"/>
                <a:gd name="connsiteX30" fmla="*/ 2038350 w 2721769"/>
                <a:gd name="connsiteY30" fmla="*/ 104775 h 645319"/>
                <a:gd name="connsiteX31" fmla="*/ 2205037 w 2721769"/>
                <a:gd name="connsiteY31" fmla="*/ 78581 h 645319"/>
                <a:gd name="connsiteX32" fmla="*/ 2243137 w 2721769"/>
                <a:gd name="connsiteY32" fmla="*/ 69056 h 645319"/>
                <a:gd name="connsiteX33" fmla="*/ 2278856 w 2721769"/>
                <a:gd name="connsiteY33" fmla="*/ 57150 h 645319"/>
                <a:gd name="connsiteX34" fmla="*/ 2312194 w 2721769"/>
                <a:gd name="connsiteY34" fmla="*/ 38100 h 645319"/>
                <a:gd name="connsiteX35" fmla="*/ 2343150 w 2721769"/>
                <a:gd name="connsiteY35" fmla="*/ 14287 h 645319"/>
                <a:gd name="connsiteX36" fmla="*/ 2369344 w 2721769"/>
                <a:gd name="connsiteY36" fmla="*/ 2381 h 645319"/>
                <a:gd name="connsiteX37" fmla="*/ 2397919 w 2721769"/>
                <a:gd name="connsiteY37" fmla="*/ 0 h 645319"/>
                <a:gd name="connsiteX38" fmla="*/ 2438400 w 2721769"/>
                <a:gd name="connsiteY38" fmla="*/ 7144 h 645319"/>
                <a:gd name="connsiteX39" fmla="*/ 2490787 w 2721769"/>
                <a:gd name="connsiteY39" fmla="*/ 35719 h 645319"/>
                <a:gd name="connsiteX40" fmla="*/ 2574131 w 2721769"/>
                <a:gd name="connsiteY40" fmla="*/ 97631 h 645319"/>
                <a:gd name="connsiteX41" fmla="*/ 2674144 w 2721769"/>
                <a:gd name="connsiteY41" fmla="*/ 185737 h 645319"/>
                <a:gd name="connsiteX42" fmla="*/ 2707481 w 2721769"/>
                <a:gd name="connsiteY42" fmla="*/ 226219 h 645319"/>
                <a:gd name="connsiteX43" fmla="*/ 2719387 w 2721769"/>
                <a:gd name="connsiteY43" fmla="*/ 257175 h 645319"/>
                <a:gd name="connsiteX44" fmla="*/ 2721769 w 2721769"/>
                <a:gd name="connsiteY44" fmla="*/ 278606 h 645319"/>
                <a:gd name="connsiteX45" fmla="*/ 2707481 w 2721769"/>
                <a:gd name="connsiteY45" fmla="*/ 309562 h 645319"/>
                <a:gd name="connsiteX46" fmla="*/ 2664619 w 2721769"/>
                <a:gd name="connsiteY46" fmla="*/ 359569 h 645319"/>
                <a:gd name="connsiteX47" fmla="*/ 2628900 w 2721769"/>
                <a:gd name="connsiteY47" fmla="*/ 402431 h 645319"/>
                <a:gd name="connsiteX48" fmla="*/ 2324100 w 2721769"/>
                <a:gd name="connsiteY48" fmla="*/ 316706 h 645319"/>
                <a:gd name="connsiteX49" fmla="*/ 2312194 w 2721769"/>
                <a:gd name="connsiteY49" fmla="*/ 300037 h 645319"/>
                <a:gd name="connsiteX50" fmla="*/ 2293144 w 2721769"/>
                <a:gd name="connsiteY50" fmla="*/ 285750 h 645319"/>
                <a:gd name="connsiteX51" fmla="*/ 2252662 w 2721769"/>
                <a:gd name="connsiteY51" fmla="*/ 271462 h 645319"/>
                <a:gd name="connsiteX52" fmla="*/ 2209800 w 2721769"/>
                <a:gd name="connsiteY52" fmla="*/ 269081 h 645319"/>
                <a:gd name="connsiteX53" fmla="*/ 2119312 w 2721769"/>
                <a:gd name="connsiteY53" fmla="*/ 278606 h 645319"/>
                <a:gd name="connsiteX54" fmla="*/ 1633537 w 2721769"/>
                <a:gd name="connsiteY54" fmla="*/ 345281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1769" h="645319">
                  <a:moveTo>
                    <a:pt x="1633537" y="345281"/>
                  </a:moveTo>
                  <a:lnTo>
                    <a:pt x="1381125" y="383381"/>
                  </a:lnTo>
                  <a:lnTo>
                    <a:pt x="1112044" y="426244"/>
                  </a:lnTo>
                  <a:lnTo>
                    <a:pt x="952500" y="469106"/>
                  </a:lnTo>
                  <a:lnTo>
                    <a:pt x="719137" y="535781"/>
                  </a:lnTo>
                  <a:lnTo>
                    <a:pt x="569119" y="583406"/>
                  </a:lnTo>
                  <a:lnTo>
                    <a:pt x="414337" y="645319"/>
                  </a:lnTo>
                  <a:lnTo>
                    <a:pt x="400050" y="645319"/>
                  </a:lnTo>
                  <a:lnTo>
                    <a:pt x="371475" y="633412"/>
                  </a:lnTo>
                  <a:lnTo>
                    <a:pt x="307181" y="602456"/>
                  </a:lnTo>
                  <a:lnTo>
                    <a:pt x="250031" y="564356"/>
                  </a:lnTo>
                  <a:lnTo>
                    <a:pt x="176212" y="504825"/>
                  </a:lnTo>
                  <a:lnTo>
                    <a:pt x="100012" y="428625"/>
                  </a:lnTo>
                  <a:lnTo>
                    <a:pt x="33337" y="350044"/>
                  </a:lnTo>
                  <a:lnTo>
                    <a:pt x="7144" y="316706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9525" y="269081"/>
                  </a:lnTo>
                  <a:lnTo>
                    <a:pt x="26194" y="261937"/>
                  </a:lnTo>
                  <a:lnTo>
                    <a:pt x="52387" y="264319"/>
                  </a:lnTo>
                  <a:lnTo>
                    <a:pt x="152400" y="311944"/>
                  </a:lnTo>
                  <a:lnTo>
                    <a:pt x="247650" y="340519"/>
                  </a:lnTo>
                  <a:lnTo>
                    <a:pt x="302419" y="352425"/>
                  </a:lnTo>
                  <a:lnTo>
                    <a:pt x="354806" y="361950"/>
                  </a:lnTo>
                  <a:lnTo>
                    <a:pt x="400050" y="361950"/>
                  </a:lnTo>
                  <a:lnTo>
                    <a:pt x="514350" y="345281"/>
                  </a:lnTo>
                  <a:lnTo>
                    <a:pt x="816769" y="297656"/>
                  </a:lnTo>
                  <a:lnTo>
                    <a:pt x="1145381" y="245269"/>
                  </a:lnTo>
                  <a:lnTo>
                    <a:pt x="1433512" y="200025"/>
                  </a:lnTo>
                  <a:lnTo>
                    <a:pt x="1700212" y="157162"/>
                  </a:lnTo>
                  <a:lnTo>
                    <a:pt x="2038350" y="104775"/>
                  </a:lnTo>
                  <a:lnTo>
                    <a:pt x="2205037" y="78581"/>
                  </a:lnTo>
                  <a:lnTo>
                    <a:pt x="2243137" y="69056"/>
                  </a:lnTo>
                  <a:lnTo>
                    <a:pt x="2278856" y="57150"/>
                  </a:lnTo>
                  <a:lnTo>
                    <a:pt x="2312194" y="38100"/>
                  </a:lnTo>
                  <a:lnTo>
                    <a:pt x="2343150" y="14287"/>
                  </a:lnTo>
                  <a:lnTo>
                    <a:pt x="2369344" y="2381"/>
                  </a:lnTo>
                  <a:lnTo>
                    <a:pt x="2397919" y="0"/>
                  </a:lnTo>
                  <a:lnTo>
                    <a:pt x="2438400" y="7144"/>
                  </a:lnTo>
                  <a:lnTo>
                    <a:pt x="2490787" y="35719"/>
                  </a:lnTo>
                  <a:lnTo>
                    <a:pt x="2574131" y="97631"/>
                  </a:lnTo>
                  <a:lnTo>
                    <a:pt x="2674144" y="185737"/>
                  </a:lnTo>
                  <a:lnTo>
                    <a:pt x="2707481" y="226219"/>
                  </a:lnTo>
                  <a:lnTo>
                    <a:pt x="2719387" y="257175"/>
                  </a:lnTo>
                  <a:lnTo>
                    <a:pt x="2721769" y="278606"/>
                  </a:lnTo>
                  <a:lnTo>
                    <a:pt x="2707481" y="309562"/>
                  </a:lnTo>
                  <a:lnTo>
                    <a:pt x="2664619" y="359569"/>
                  </a:lnTo>
                  <a:lnTo>
                    <a:pt x="2628900" y="402431"/>
                  </a:lnTo>
                  <a:lnTo>
                    <a:pt x="2324100" y="316706"/>
                  </a:lnTo>
                  <a:lnTo>
                    <a:pt x="2312194" y="300037"/>
                  </a:lnTo>
                  <a:lnTo>
                    <a:pt x="2293144" y="285750"/>
                  </a:lnTo>
                  <a:lnTo>
                    <a:pt x="2252662" y="271462"/>
                  </a:lnTo>
                  <a:lnTo>
                    <a:pt x="2209800" y="269081"/>
                  </a:lnTo>
                  <a:lnTo>
                    <a:pt x="2119312" y="278606"/>
                  </a:lnTo>
                  <a:lnTo>
                    <a:pt x="1633537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6E1DE677-01D7-482E-A137-F5172593D06E}"/>
                </a:ext>
              </a:extLst>
            </p:cNvPr>
            <p:cNvSpPr/>
            <p:nvPr/>
          </p:nvSpPr>
          <p:spPr>
            <a:xfrm rot="16200000">
              <a:off x="4779169" y="3661569"/>
              <a:ext cx="3152775" cy="1344613"/>
            </a:xfrm>
            <a:custGeom>
              <a:avLst/>
              <a:gdLst>
                <a:gd name="connsiteX0" fmla="*/ 1416311 w 3152805"/>
                <a:gd name="connsiteY0" fmla="*/ 928823 h 1344197"/>
                <a:gd name="connsiteX1" fmla="*/ 1165355 w 3152805"/>
                <a:gd name="connsiteY1" fmla="*/ 842287 h 1344197"/>
                <a:gd name="connsiteX2" fmla="*/ 977860 w 3152805"/>
                <a:gd name="connsiteY2" fmla="*/ 770173 h 1344197"/>
                <a:gd name="connsiteX3" fmla="*/ 848056 w 3152805"/>
                <a:gd name="connsiteY3" fmla="*/ 712482 h 1344197"/>
                <a:gd name="connsiteX4" fmla="*/ 669214 w 3152805"/>
                <a:gd name="connsiteY4" fmla="*/ 623062 h 1344197"/>
                <a:gd name="connsiteX5" fmla="*/ 412490 w 3152805"/>
                <a:gd name="connsiteY5" fmla="*/ 473065 h 1344197"/>
                <a:gd name="connsiteX6" fmla="*/ 302877 w 3152805"/>
                <a:gd name="connsiteY6" fmla="*/ 403836 h 1344197"/>
                <a:gd name="connsiteX7" fmla="*/ 213456 w 3152805"/>
                <a:gd name="connsiteY7" fmla="*/ 337492 h 1344197"/>
                <a:gd name="connsiteX8" fmla="*/ 149996 w 3152805"/>
                <a:gd name="connsiteY8" fmla="*/ 288455 h 1344197"/>
                <a:gd name="connsiteX9" fmla="*/ 98075 w 3152805"/>
                <a:gd name="connsiteY9" fmla="*/ 242302 h 1344197"/>
                <a:gd name="connsiteX10" fmla="*/ 54807 w 3152805"/>
                <a:gd name="connsiteY10" fmla="*/ 199034 h 1344197"/>
                <a:gd name="connsiteX11" fmla="*/ 25961 w 3152805"/>
                <a:gd name="connsiteY11" fmla="*/ 155766 h 1344197"/>
                <a:gd name="connsiteX12" fmla="*/ 5769 w 3152805"/>
                <a:gd name="connsiteY12" fmla="*/ 109613 h 1344197"/>
                <a:gd name="connsiteX13" fmla="*/ 0 w 3152805"/>
                <a:gd name="connsiteY13" fmla="*/ 80767 h 1344197"/>
                <a:gd name="connsiteX14" fmla="*/ 2885 w 3152805"/>
                <a:gd name="connsiteY14" fmla="*/ 60576 h 1344197"/>
                <a:gd name="connsiteX15" fmla="*/ 14423 w 3152805"/>
                <a:gd name="connsiteY15" fmla="*/ 46153 h 1344197"/>
                <a:gd name="connsiteX16" fmla="*/ 49037 w 3152805"/>
                <a:gd name="connsiteY16" fmla="*/ 31730 h 1344197"/>
                <a:gd name="connsiteX17" fmla="*/ 103844 w 3152805"/>
                <a:gd name="connsiteY17" fmla="*/ 17308 h 1344197"/>
                <a:gd name="connsiteX18" fmla="*/ 164419 w 3152805"/>
                <a:gd name="connsiteY18" fmla="*/ 0 h 1344197"/>
                <a:gd name="connsiteX19" fmla="*/ 533641 w 3152805"/>
                <a:gd name="connsiteY19" fmla="*/ 239417 h 1344197"/>
                <a:gd name="connsiteX20" fmla="*/ 631715 w 3152805"/>
                <a:gd name="connsiteY20" fmla="*/ 308646 h 1344197"/>
                <a:gd name="connsiteX21" fmla="*/ 724020 w 3152805"/>
                <a:gd name="connsiteY21" fmla="*/ 366337 h 1344197"/>
                <a:gd name="connsiteX22" fmla="*/ 807672 w 3152805"/>
                <a:gd name="connsiteY22" fmla="*/ 412490 h 1344197"/>
                <a:gd name="connsiteX23" fmla="*/ 980745 w 3152805"/>
                <a:gd name="connsiteY23" fmla="*/ 496142 h 1344197"/>
                <a:gd name="connsiteX24" fmla="*/ 1116318 w 3152805"/>
                <a:gd name="connsiteY24" fmla="*/ 550948 h 1344197"/>
                <a:gd name="connsiteX25" fmla="*/ 1349966 w 3152805"/>
                <a:gd name="connsiteY25" fmla="*/ 634600 h 1344197"/>
                <a:gd name="connsiteX26" fmla="*/ 1600921 w 3152805"/>
                <a:gd name="connsiteY26" fmla="*/ 715367 h 1344197"/>
                <a:gd name="connsiteX27" fmla="*/ 1837454 w 3152805"/>
                <a:gd name="connsiteY27" fmla="*/ 784596 h 1344197"/>
                <a:gd name="connsiteX28" fmla="*/ 2045141 w 3152805"/>
                <a:gd name="connsiteY28" fmla="*/ 842287 h 1344197"/>
                <a:gd name="connsiteX29" fmla="*/ 2238405 w 3152805"/>
                <a:gd name="connsiteY29" fmla="*/ 891324 h 1344197"/>
                <a:gd name="connsiteX30" fmla="*/ 2434554 w 3152805"/>
                <a:gd name="connsiteY30" fmla="*/ 937477 h 1344197"/>
                <a:gd name="connsiteX31" fmla="*/ 2630703 w 3152805"/>
                <a:gd name="connsiteY31" fmla="*/ 974976 h 1344197"/>
                <a:gd name="connsiteX32" fmla="*/ 2795122 w 3152805"/>
                <a:gd name="connsiteY32" fmla="*/ 1000937 h 1344197"/>
                <a:gd name="connsiteX33" fmla="*/ 2913388 w 3152805"/>
                <a:gd name="connsiteY33" fmla="*/ 1015359 h 1344197"/>
                <a:gd name="connsiteX34" fmla="*/ 3005694 w 3152805"/>
                <a:gd name="connsiteY34" fmla="*/ 1021128 h 1344197"/>
                <a:gd name="connsiteX35" fmla="*/ 3051846 w 3152805"/>
                <a:gd name="connsiteY35" fmla="*/ 1024013 h 1344197"/>
                <a:gd name="connsiteX36" fmla="*/ 3152805 w 3152805"/>
                <a:gd name="connsiteY36" fmla="*/ 1000937 h 1344197"/>
                <a:gd name="connsiteX37" fmla="*/ 3054731 w 3152805"/>
                <a:gd name="connsiteY37" fmla="*/ 1344197 h 1344197"/>
                <a:gd name="connsiteX38" fmla="*/ 2991271 w 3152805"/>
                <a:gd name="connsiteY38" fmla="*/ 1321121 h 1344197"/>
                <a:gd name="connsiteX39" fmla="*/ 2962425 w 3152805"/>
                <a:gd name="connsiteY39" fmla="*/ 1306698 h 1344197"/>
                <a:gd name="connsiteX40" fmla="*/ 2916273 w 3152805"/>
                <a:gd name="connsiteY40" fmla="*/ 1289391 h 1344197"/>
                <a:gd name="connsiteX41" fmla="*/ 2852813 w 3152805"/>
                <a:gd name="connsiteY41" fmla="*/ 1280737 h 1344197"/>
                <a:gd name="connsiteX42" fmla="*/ 2645126 w 3152805"/>
                <a:gd name="connsiteY42" fmla="*/ 1240354 h 1344197"/>
                <a:gd name="connsiteX43" fmla="*/ 2376863 w 3152805"/>
                <a:gd name="connsiteY43" fmla="*/ 1179778 h 1344197"/>
                <a:gd name="connsiteX44" fmla="*/ 2192253 w 3152805"/>
                <a:gd name="connsiteY44" fmla="*/ 1139395 h 1344197"/>
                <a:gd name="connsiteX45" fmla="*/ 2030718 w 3152805"/>
                <a:gd name="connsiteY45" fmla="*/ 1101896 h 1344197"/>
                <a:gd name="connsiteX46" fmla="*/ 1828800 w 3152805"/>
                <a:gd name="connsiteY46" fmla="*/ 1052858 h 1344197"/>
                <a:gd name="connsiteX47" fmla="*/ 1416311 w 3152805"/>
                <a:gd name="connsiteY47" fmla="*/ 928823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52805" h="1344197">
                  <a:moveTo>
                    <a:pt x="1416311" y="928823"/>
                  </a:moveTo>
                  <a:lnTo>
                    <a:pt x="1165355" y="842287"/>
                  </a:lnTo>
                  <a:lnTo>
                    <a:pt x="977860" y="770173"/>
                  </a:lnTo>
                  <a:lnTo>
                    <a:pt x="848056" y="712482"/>
                  </a:lnTo>
                  <a:lnTo>
                    <a:pt x="669214" y="623062"/>
                  </a:lnTo>
                  <a:lnTo>
                    <a:pt x="412490" y="473065"/>
                  </a:lnTo>
                  <a:lnTo>
                    <a:pt x="302877" y="403836"/>
                  </a:lnTo>
                  <a:lnTo>
                    <a:pt x="213456" y="337492"/>
                  </a:lnTo>
                  <a:lnTo>
                    <a:pt x="149996" y="288455"/>
                  </a:lnTo>
                  <a:lnTo>
                    <a:pt x="98075" y="242302"/>
                  </a:lnTo>
                  <a:lnTo>
                    <a:pt x="54807" y="199034"/>
                  </a:lnTo>
                  <a:lnTo>
                    <a:pt x="25961" y="155766"/>
                  </a:lnTo>
                  <a:lnTo>
                    <a:pt x="5769" y="109613"/>
                  </a:lnTo>
                  <a:lnTo>
                    <a:pt x="0" y="80767"/>
                  </a:lnTo>
                  <a:lnTo>
                    <a:pt x="2885" y="60576"/>
                  </a:lnTo>
                  <a:lnTo>
                    <a:pt x="14423" y="46153"/>
                  </a:lnTo>
                  <a:lnTo>
                    <a:pt x="49037" y="31730"/>
                  </a:lnTo>
                  <a:lnTo>
                    <a:pt x="103844" y="17308"/>
                  </a:lnTo>
                  <a:lnTo>
                    <a:pt x="164419" y="0"/>
                  </a:lnTo>
                  <a:lnTo>
                    <a:pt x="533641" y="239417"/>
                  </a:lnTo>
                  <a:lnTo>
                    <a:pt x="631715" y="308646"/>
                  </a:lnTo>
                  <a:lnTo>
                    <a:pt x="724020" y="366337"/>
                  </a:lnTo>
                  <a:lnTo>
                    <a:pt x="807672" y="412490"/>
                  </a:lnTo>
                  <a:lnTo>
                    <a:pt x="980745" y="496142"/>
                  </a:lnTo>
                  <a:lnTo>
                    <a:pt x="1116318" y="550948"/>
                  </a:lnTo>
                  <a:lnTo>
                    <a:pt x="1349966" y="634600"/>
                  </a:lnTo>
                  <a:lnTo>
                    <a:pt x="1600921" y="715367"/>
                  </a:lnTo>
                  <a:lnTo>
                    <a:pt x="1837454" y="784596"/>
                  </a:lnTo>
                  <a:lnTo>
                    <a:pt x="2045141" y="842287"/>
                  </a:lnTo>
                  <a:lnTo>
                    <a:pt x="2238405" y="891324"/>
                  </a:lnTo>
                  <a:lnTo>
                    <a:pt x="2434554" y="937477"/>
                  </a:lnTo>
                  <a:lnTo>
                    <a:pt x="2630703" y="974976"/>
                  </a:lnTo>
                  <a:lnTo>
                    <a:pt x="2795122" y="1000937"/>
                  </a:lnTo>
                  <a:lnTo>
                    <a:pt x="2913388" y="1015359"/>
                  </a:lnTo>
                  <a:lnTo>
                    <a:pt x="3005694" y="1021128"/>
                  </a:lnTo>
                  <a:lnTo>
                    <a:pt x="3051846" y="1024013"/>
                  </a:lnTo>
                  <a:lnTo>
                    <a:pt x="3152805" y="1000937"/>
                  </a:lnTo>
                  <a:lnTo>
                    <a:pt x="3054731" y="1344197"/>
                  </a:lnTo>
                  <a:lnTo>
                    <a:pt x="2991271" y="1321121"/>
                  </a:lnTo>
                  <a:lnTo>
                    <a:pt x="2962425" y="1306698"/>
                  </a:lnTo>
                  <a:lnTo>
                    <a:pt x="2916273" y="1289391"/>
                  </a:lnTo>
                  <a:lnTo>
                    <a:pt x="2852813" y="1280737"/>
                  </a:lnTo>
                  <a:lnTo>
                    <a:pt x="2645126" y="1240354"/>
                  </a:lnTo>
                  <a:lnTo>
                    <a:pt x="2376863" y="1179778"/>
                  </a:lnTo>
                  <a:lnTo>
                    <a:pt x="2192253" y="1139395"/>
                  </a:lnTo>
                  <a:lnTo>
                    <a:pt x="2030718" y="1101896"/>
                  </a:lnTo>
                  <a:lnTo>
                    <a:pt x="1828800" y="1052858"/>
                  </a:lnTo>
                  <a:lnTo>
                    <a:pt x="1416311" y="928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81376412-24C0-449D-972B-BB1CAB5DF621}"/>
                </a:ext>
              </a:extLst>
            </p:cNvPr>
            <p:cNvSpPr/>
            <p:nvPr/>
          </p:nvSpPr>
          <p:spPr>
            <a:xfrm>
              <a:off x="5265738" y="5176838"/>
              <a:ext cx="723900" cy="628650"/>
            </a:xfrm>
            <a:custGeom>
              <a:avLst/>
              <a:gdLst>
                <a:gd name="connsiteX0" fmla="*/ 219075 w 723900"/>
                <a:gd name="connsiteY0" fmla="*/ 123825 h 628650"/>
                <a:gd name="connsiteX1" fmla="*/ 373856 w 723900"/>
                <a:gd name="connsiteY1" fmla="*/ 221456 h 628650"/>
                <a:gd name="connsiteX2" fmla="*/ 414337 w 723900"/>
                <a:gd name="connsiteY2" fmla="*/ 240506 h 628650"/>
                <a:gd name="connsiteX3" fmla="*/ 447675 w 723900"/>
                <a:gd name="connsiteY3" fmla="*/ 252412 h 628650"/>
                <a:gd name="connsiteX4" fmla="*/ 473869 w 723900"/>
                <a:gd name="connsiteY4" fmla="*/ 259556 h 628650"/>
                <a:gd name="connsiteX5" fmla="*/ 502444 w 723900"/>
                <a:gd name="connsiteY5" fmla="*/ 264318 h 628650"/>
                <a:gd name="connsiteX6" fmla="*/ 545306 w 723900"/>
                <a:gd name="connsiteY6" fmla="*/ 259556 h 628650"/>
                <a:gd name="connsiteX7" fmla="*/ 590550 w 723900"/>
                <a:gd name="connsiteY7" fmla="*/ 250031 h 628650"/>
                <a:gd name="connsiteX8" fmla="*/ 723900 w 723900"/>
                <a:gd name="connsiteY8" fmla="*/ 169068 h 628650"/>
                <a:gd name="connsiteX9" fmla="*/ 447675 w 723900"/>
                <a:gd name="connsiteY9" fmla="*/ 628650 h 628650"/>
                <a:gd name="connsiteX10" fmla="*/ 416719 w 723900"/>
                <a:gd name="connsiteY10" fmla="*/ 566737 h 628650"/>
                <a:gd name="connsiteX11" fmla="*/ 395287 w 723900"/>
                <a:gd name="connsiteY11" fmla="*/ 516731 h 628650"/>
                <a:gd name="connsiteX12" fmla="*/ 371475 w 723900"/>
                <a:gd name="connsiteY12" fmla="*/ 476250 h 628650"/>
                <a:gd name="connsiteX13" fmla="*/ 319087 w 723900"/>
                <a:gd name="connsiteY13" fmla="*/ 407193 h 628650"/>
                <a:gd name="connsiteX14" fmla="*/ 233362 w 723900"/>
                <a:gd name="connsiteY14" fmla="*/ 297656 h 628650"/>
                <a:gd name="connsiteX15" fmla="*/ 135731 w 723900"/>
                <a:gd name="connsiteY15" fmla="*/ 188118 h 628650"/>
                <a:gd name="connsiteX16" fmla="*/ 47625 w 723900"/>
                <a:gd name="connsiteY16" fmla="*/ 97631 h 628650"/>
                <a:gd name="connsiteX17" fmla="*/ 16669 w 723900"/>
                <a:gd name="connsiteY17" fmla="*/ 69056 h 628650"/>
                <a:gd name="connsiteX18" fmla="*/ 7144 w 723900"/>
                <a:gd name="connsiteY18" fmla="*/ 54768 h 628650"/>
                <a:gd name="connsiteX19" fmla="*/ 0 w 723900"/>
                <a:gd name="connsiteY19" fmla="*/ 30956 h 628650"/>
                <a:gd name="connsiteX20" fmla="*/ 0 w 723900"/>
                <a:gd name="connsiteY20" fmla="*/ 19050 h 628650"/>
                <a:gd name="connsiteX21" fmla="*/ 7144 w 723900"/>
                <a:gd name="connsiteY21" fmla="*/ 2381 h 628650"/>
                <a:gd name="connsiteX22" fmla="*/ 19050 w 723900"/>
                <a:gd name="connsiteY22" fmla="*/ 0 h 628650"/>
                <a:gd name="connsiteX23" fmla="*/ 42862 w 723900"/>
                <a:gd name="connsiteY23" fmla="*/ 2381 h 628650"/>
                <a:gd name="connsiteX24" fmla="*/ 92869 w 723900"/>
                <a:gd name="connsiteY24" fmla="*/ 33337 h 628650"/>
                <a:gd name="connsiteX25" fmla="*/ 219075 w 723900"/>
                <a:gd name="connsiteY25" fmla="*/ 1238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3900" h="628650">
                  <a:moveTo>
                    <a:pt x="219075" y="123825"/>
                  </a:moveTo>
                  <a:lnTo>
                    <a:pt x="373856" y="221456"/>
                  </a:lnTo>
                  <a:lnTo>
                    <a:pt x="414337" y="240506"/>
                  </a:lnTo>
                  <a:lnTo>
                    <a:pt x="447675" y="252412"/>
                  </a:lnTo>
                  <a:lnTo>
                    <a:pt x="473869" y="259556"/>
                  </a:lnTo>
                  <a:lnTo>
                    <a:pt x="502444" y="264318"/>
                  </a:lnTo>
                  <a:lnTo>
                    <a:pt x="545306" y="259556"/>
                  </a:lnTo>
                  <a:lnTo>
                    <a:pt x="590550" y="250031"/>
                  </a:lnTo>
                  <a:lnTo>
                    <a:pt x="723900" y="169068"/>
                  </a:lnTo>
                  <a:lnTo>
                    <a:pt x="447675" y="628650"/>
                  </a:lnTo>
                  <a:lnTo>
                    <a:pt x="416719" y="566737"/>
                  </a:lnTo>
                  <a:lnTo>
                    <a:pt x="395287" y="516731"/>
                  </a:lnTo>
                  <a:lnTo>
                    <a:pt x="371475" y="476250"/>
                  </a:lnTo>
                  <a:lnTo>
                    <a:pt x="319087" y="407193"/>
                  </a:lnTo>
                  <a:lnTo>
                    <a:pt x="233362" y="297656"/>
                  </a:lnTo>
                  <a:lnTo>
                    <a:pt x="135731" y="188118"/>
                  </a:lnTo>
                  <a:lnTo>
                    <a:pt x="47625" y="97631"/>
                  </a:lnTo>
                  <a:lnTo>
                    <a:pt x="16669" y="69056"/>
                  </a:lnTo>
                  <a:lnTo>
                    <a:pt x="7144" y="5476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2381"/>
                  </a:lnTo>
                  <a:lnTo>
                    <a:pt x="92869" y="33337"/>
                  </a:lnTo>
                  <a:lnTo>
                    <a:pt x="219075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27ADEA14-DE49-45E4-A3D7-3F0F961722F7}"/>
                </a:ext>
              </a:extLst>
            </p:cNvPr>
            <p:cNvSpPr/>
            <p:nvPr/>
          </p:nvSpPr>
          <p:spPr>
            <a:xfrm rot="16200000">
              <a:off x="2998788" y="2566988"/>
              <a:ext cx="3927475" cy="2028825"/>
            </a:xfrm>
            <a:custGeom>
              <a:avLst/>
              <a:gdLst>
                <a:gd name="connsiteX0" fmla="*/ 1879600 w 3927475"/>
                <a:gd name="connsiteY0" fmla="*/ 1552575 h 2028825"/>
                <a:gd name="connsiteX1" fmla="*/ 1619250 w 3927475"/>
                <a:gd name="connsiteY1" fmla="*/ 1425575 h 2028825"/>
                <a:gd name="connsiteX2" fmla="*/ 1425575 w 3927475"/>
                <a:gd name="connsiteY2" fmla="*/ 1317625 h 2028825"/>
                <a:gd name="connsiteX3" fmla="*/ 1200150 w 3927475"/>
                <a:gd name="connsiteY3" fmla="*/ 1177925 h 2028825"/>
                <a:gd name="connsiteX4" fmla="*/ 1066800 w 3927475"/>
                <a:gd name="connsiteY4" fmla="*/ 1089025 h 2028825"/>
                <a:gd name="connsiteX5" fmla="*/ 911225 w 3927475"/>
                <a:gd name="connsiteY5" fmla="*/ 974725 h 2028825"/>
                <a:gd name="connsiteX6" fmla="*/ 742950 w 3927475"/>
                <a:gd name="connsiteY6" fmla="*/ 838200 h 2028825"/>
                <a:gd name="connsiteX7" fmla="*/ 596900 w 3927475"/>
                <a:gd name="connsiteY7" fmla="*/ 708025 h 2028825"/>
                <a:gd name="connsiteX8" fmla="*/ 460375 w 3927475"/>
                <a:gd name="connsiteY8" fmla="*/ 577850 h 2028825"/>
                <a:gd name="connsiteX9" fmla="*/ 311150 w 3927475"/>
                <a:gd name="connsiteY9" fmla="*/ 425450 h 2028825"/>
                <a:gd name="connsiteX10" fmla="*/ 174625 w 3927475"/>
                <a:gd name="connsiteY10" fmla="*/ 266700 h 2028825"/>
                <a:gd name="connsiteX11" fmla="*/ 69850 w 3927475"/>
                <a:gd name="connsiteY11" fmla="*/ 130175 h 2028825"/>
                <a:gd name="connsiteX12" fmla="*/ 15875 w 3927475"/>
                <a:gd name="connsiteY12" fmla="*/ 63500 h 2028825"/>
                <a:gd name="connsiteX13" fmla="*/ 3175 w 3927475"/>
                <a:gd name="connsiteY13" fmla="*/ 41275 h 2028825"/>
                <a:gd name="connsiteX14" fmla="*/ 0 w 3927475"/>
                <a:gd name="connsiteY14" fmla="*/ 22225 h 2028825"/>
                <a:gd name="connsiteX15" fmla="*/ 3175 w 3927475"/>
                <a:gd name="connsiteY15" fmla="*/ 6350 h 2028825"/>
                <a:gd name="connsiteX16" fmla="*/ 12700 w 3927475"/>
                <a:gd name="connsiteY16" fmla="*/ 0 h 2028825"/>
                <a:gd name="connsiteX17" fmla="*/ 38100 w 3927475"/>
                <a:gd name="connsiteY17" fmla="*/ 0 h 2028825"/>
                <a:gd name="connsiteX18" fmla="*/ 85725 w 3927475"/>
                <a:gd name="connsiteY18" fmla="*/ 31750 h 2028825"/>
                <a:gd name="connsiteX19" fmla="*/ 231775 w 3927475"/>
                <a:gd name="connsiteY19" fmla="*/ 184150 h 2028825"/>
                <a:gd name="connsiteX20" fmla="*/ 438150 w 3927475"/>
                <a:gd name="connsiteY20" fmla="*/ 368300 h 2028825"/>
                <a:gd name="connsiteX21" fmla="*/ 622300 w 3927475"/>
                <a:gd name="connsiteY21" fmla="*/ 523875 h 2028825"/>
                <a:gd name="connsiteX22" fmla="*/ 803275 w 3927475"/>
                <a:gd name="connsiteY22" fmla="*/ 660400 h 2028825"/>
                <a:gd name="connsiteX23" fmla="*/ 965200 w 3927475"/>
                <a:gd name="connsiteY23" fmla="*/ 777875 h 2028825"/>
                <a:gd name="connsiteX24" fmla="*/ 1196975 w 3927475"/>
                <a:gd name="connsiteY24" fmla="*/ 930275 h 2028825"/>
                <a:gd name="connsiteX25" fmla="*/ 1473200 w 3927475"/>
                <a:gd name="connsiteY25" fmla="*/ 1095375 h 2028825"/>
                <a:gd name="connsiteX26" fmla="*/ 1768475 w 3927475"/>
                <a:gd name="connsiteY26" fmla="*/ 1244600 h 2028825"/>
                <a:gd name="connsiteX27" fmla="*/ 2028825 w 3927475"/>
                <a:gd name="connsiteY27" fmla="*/ 1358900 h 2028825"/>
                <a:gd name="connsiteX28" fmla="*/ 2251075 w 3927475"/>
                <a:gd name="connsiteY28" fmla="*/ 1441450 h 2028825"/>
                <a:gd name="connsiteX29" fmla="*/ 2400300 w 3927475"/>
                <a:gd name="connsiteY29" fmla="*/ 1495425 h 2028825"/>
                <a:gd name="connsiteX30" fmla="*/ 2511425 w 3927475"/>
                <a:gd name="connsiteY30" fmla="*/ 1527175 h 2028825"/>
                <a:gd name="connsiteX31" fmla="*/ 2606675 w 3927475"/>
                <a:gd name="connsiteY31" fmla="*/ 1552575 h 2028825"/>
                <a:gd name="connsiteX32" fmla="*/ 2778125 w 3927475"/>
                <a:gd name="connsiteY32" fmla="*/ 1574800 h 2028825"/>
                <a:gd name="connsiteX33" fmla="*/ 2984500 w 3927475"/>
                <a:gd name="connsiteY33" fmla="*/ 1616075 h 2028825"/>
                <a:gd name="connsiteX34" fmla="*/ 3155950 w 3927475"/>
                <a:gd name="connsiteY34" fmla="*/ 1641475 h 2028825"/>
                <a:gd name="connsiteX35" fmla="*/ 3355975 w 3927475"/>
                <a:gd name="connsiteY35" fmla="*/ 1660525 h 2028825"/>
                <a:gd name="connsiteX36" fmla="*/ 3543300 w 3927475"/>
                <a:gd name="connsiteY36" fmla="*/ 1666875 h 2028825"/>
                <a:gd name="connsiteX37" fmla="*/ 3603625 w 3927475"/>
                <a:gd name="connsiteY37" fmla="*/ 1663700 h 2028825"/>
                <a:gd name="connsiteX38" fmla="*/ 3654425 w 3927475"/>
                <a:gd name="connsiteY38" fmla="*/ 1651000 h 2028825"/>
                <a:gd name="connsiteX39" fmla="*/ 3695700 w 3927475"/>
                <a:gd name="connsiteY39" fmla="*/ 1625600 h 2028825"/>
                <a:gd name="connsiteX40" fmla="*/ 3727450 w 3927475"/>
                <a:gd name="connsiteY40" fmla="*/ 1593850 h 2028825"/>
                <a:gd name="connsiteX41" fmla="*/ 3752850 w 3927475"/>
                <a:gd name="connsiteY41" fmla="*/ 1562100 h 2028825"/>
                <a:gd name="connsiteX42" fmla="*/ 3778250 w 3927475"/>
                <a:gd name="connsiteY42" fmla="*/ 1514475 h 2028825"/>
                <a:gd name="connsiteX43" fmla="*/ 3803650 w 3927475"/>
                <a:gd name="connsiteY43" fmla="*/ 1460500 h 2028825"/>
                <a:gd name="connsiteX44" fmla="*/ 3819525 w 3927475"/>
                <a:gd name="connsiteY44" fmla="*/ 1428750 h 2028825"/>
                <a:gd name="connsiteX45" fmla="*/ 3835400 w 3927475"/>
                <a:gd name="connsiteY45" fmla="*/ 1412875 h 2028825"/>
                <a:gd name="connsiteX46" fmla="*/ 3863975 w 3927475"/>
                <a:gd name="connsiteY46" fmla="*/ 1406525 h 2028825"/>
                <a:gd name="connsiteX47" fmla="*/ 3883025 w 3927475"/>
                <a:gd name="connsiteY47" fmla="*/ 1416050 h 2028825"/>
                <a:gd name="connsiteX48" fmla="*/ 3905250 w 3927475"/>
                <a:gd name="connsiteY48" fmla="*/ 1447800 h 2028825"/>
                <a:gd name="connsiteX49" fmla="*/ 3921125 w 3927475"/>
                <a:gd name="connsiteY49" fmla="*/ 1504950 h 2028825"/>
                <a:gd name="connsiteX50" fmla="*/ 3927475 w 3927475"/>
                <a:gd name="connsiteY50" fmla="*/ 1568450 h 2028825"/>
                <a:gd name="connsiteX51" fmla="*/ 3917950 w 3927475"/>
                <a:gd name="connsiteY51" fmla="*/ 1663700 h 2028825"/>
                <a:gd name="connsiteX52" fmla="*/ 3902075 w 3927475"/>
                <a:gd name="connsiteY52" fmla="*/ 1736725 h 2028825"/>
                <a:gd name="connsiteX53" fmla="*/ 3873500 w 3927475"/>
                <a:gd name="connsiteY53" fmla="*/ 1803400 h 2028825"/>
                <a:gd name="connsiteX54" fmla="*/ 3838575 w 3927475"/>
                <a:gd name="connsiteY54" fmla="*/ 1863725 h 2028825"/>
                <a:gd name="connsiteX55" fmla="*/ 3768725 w 3927475"/>
                <a:gd name="connsiteY55" fmla="*/ 1955800 h 2028825"/>
                <a:gd name="connsiteX56" fmla="*/ 3708400 w 3927475"/>
                <a:gd name="connsiteY56" fmla="*/ 2012950 h 2028825"/>
                <a:gd name="connsiteX57" fmla="*/ 3692525 w 3927475"/>
                <a:gd name="connsiteY57" fmla="*/ 2022475 h 2028825"/>
                <a:gd name="connsiteX58" fmla="*/ 3670300 w 3927475"/>
                <a:gd name="connsiteY58" fmla="*/ 2028825 h 2028825"/>
                <a:gd name="connsiteX59" fmla="*/ 3632200 w 3927475"/>
                <a:gd name="connsiteY59" fmla="*/ 2019300 h 2028825"/>
                <a:gd name="connsiteX60" fmla="*/ 3609975 w 3927475"/>
                <a:gd name="connsiteY60" fmla="*/ 2003425 h 2028825"/>
                <a:gd name="connsiteX61" fmla="*/ 3571875 w 3927475"/>
                <a:gd name="connsiteY61" fmla="*/ 1968500 h 2028825"/>
                <a:gd name="connsiteX62" fmla="*/ 3521075 w 3927475"/>
                <a:gd name="connsiteY62" fmla="*/ 1949450 h 2028825"/>
                <a:gd name="connsiteX63" fmla="*/ 3429000 w 3927475"/>
                <a:gd name="connsiteY63" fmla="*/ 1933575 h 2028825"/>
                <a:gd name="connsiteX64" fmla="*/ 3302000 w 3927475"/>
                <a:gd name="connsiteY64" fmla="*/ 1924050 h 2028825"/>
                <a:gd name="connsiteX65" fmla="*/ 3178175 w 3927475"/>
                <a:gd name="connsiteY65" fmla="*/ 1905000 h 2028825"/>
                <a:gd name="connsiteX66" fmla="*/ 3016250 w 3927475"/>
                <a:gd name="connsiteY66" fmla="*/ 1879600 h 2028825"/>
                <a:gd name="connsiteX67" fmla="*/ 2825750 w 3927475"/>
                <a:gd name="connsiteY67" fmla="*/ 1847850 h 2028825"/>
                <a:gd name="connsiteX68" fmla="*/ 2654300 w 3927475"/>
                <a:gd name="connsiteY68" fmla="*/ 1825625 h 2028825"/>
                <a:gd name="connsiteX69" fmla="*/ 2498725 w 3927475"/>
                <a:gd name="connsiteY69" fmla="*/ 1784350 h 2028825"/>
                <a:gd name="connsiteX70" fmla="*/ 2273300 w 3927475"/>
                <a:gd name="connsiteY70" fmla="*/ 1711325 h 2028825"/>
                <a:gd name="connsiteX71" fmla="*/ 2051050 w 3927475"/>
                <a:gd name="connsiteY71" fmla="*/ 1625600 h 2028825"/>
                <a:gd name="connsiteX72" fmla="*/ 1879600 w 3927475"/>
                <a:gd name="connsiteY72" fmla="*/ 1552575 h 20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27475" h="2028825">
                  <a:moveTo>
                    <a:pt x="1879600" y="1552575"/>
                  </a:moveTo>
                  <a:lnTo>
                    <a:pt x="1619250" y="1425575"/>
                  </a:lnTo>
                  <a:lnTo>
                    <a:pt x="1425575" y="1317625"/>
                  </a:lnTo>
                  <a:lnTo>
                    <a:pt x="1200150" y="1177925"/>
                  </a:lnTo>
                  <a:lnTo>
                    <a:pt x="1066800" y="1089025"/>
                  </a:lnTo>
                  <a:lnTo>
                    <a:pt x="911225" y="974725"/>
                  </a:lnTo>
                  <a:lnTo>
                    <a:pt x="742950" y="838200"/>
                  </a:lnTo>
                  <a:lnTo>
                    <a:pt x="596900" y="708025"/>
                  </a:lnTo>
                  <a:lnTo>
                    <a:pt x="460375" y="577850"/>
                  </a:lnTo>
                  <a:lnTo>
                    <a:pt x="311150" y="425450"/>
                  </a:lnTo>
                  <a:lnTo>
                    <a:pt x="174625" y="266700"/>
                  </a:lnTo>
                  <a:lnTo>
                    <a:pt x="69850" y="130175"/>
                  </a:lnTo>
                  <a:lnTo>
                    <a:pt x="15875" y="63500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0"/>
                  </a:lnTo>
                  <a:lnTo>
                    <a:pt x="85725" y="31750"/>
                  </a:lnTo>
                  <a:lnTo>
                    <a:pt x="231775" y="184150"/>
                  </a:lnTo>
                  <a:lnTo>
                    <a:pt x="438150" y="368300"/>
                  </a:lnTo>
                  <a:lnTo>
                    <a:pt x="622300" y="523875"/>
                  </a:lnTo>
                  <a:lnTo>
                    <a:pt x="803275" y="660400"/>
                  </a:lnTo>
                  <a:lnTo>
                    <a:pt x="965200" y="777875"/>
                  </a:lnTo>
                  <a:lnTo>
                    <a:pt x="1196975" y="930275"/>
                  </a:lnTo>
                  <a:lnTo>
                    <a:pt x="1473200" y="1095375"/>
                  </a:lnTo>
                  <a:lnTo>
                    <a:pt x="1768475" y="1244600"/>
                  </a:lnTo>
                  <a:lnTo>
                    <a:pt x="2028825" y="1358900"/>
                  </a:lnTo>
                  <a:lnTo>
                    <a:pt x="2251075" y="1441450"/>
                  </a:lnTo>
                  <a:lnTo>
                    <a:pt x="2400300" y="1495425"/>
                  </a:lnTo>
                  <a:lnTo>
                    <a:pt x="2511425" y="1527175"/>
                  </a:lnTo>
                  <a:lnTo>
                    <a:pt x="2606675" y="1552575"/>
                  </a:lnTo>
                  <a:lnTo>
                    <a:pt x="2778125" y="1574800"/>
                  </a:lnTo>
                  <a:lnTo>
                    <a:pt x="2984500" y="1616075"/>
                  </a:lnTo>
                  <a:lnTo>
                    <a:pt x="3155950" y="1641475"/>
                  </a:lnTo>
                  <a:lnTo>
                    <a:pt x="3355975" y="1660525"/>
                  </a:lnTo>
                  <a:lnTo>
                    <a:pt x="3543300" y="1666875"/>
                  </a:lnTo>
                  <a:lnTo>
                    <a:pt x="3603625" y="1663700"/>
                  </a:lnTo>
                  <a:lnTo>
                    <a:pt x="3654425" y="1651000"/>
                  </a:lnTo>
                  <a:lnTo>
                    <a:pt x="3695700" y="1625600"/>
                  </a:lnTo>
                  <a:lnTo>
                    <a:pt x="3727450" y="1593850"/>
                  </a:lnTo>
                  <a:lnTo>
                    <a:pt x="3752850" y="1562100"/>
                  </a:lnTo>
                  <a:lnTo>
                    <a:pt x="3778250" y="1514475"/>
                  </a:lnTo>
                  <a:lnTo>
                    <a:pt x="3803650" y="1460500"/>
                  </a:lnTo>
                  <a:lnTo>
                    <a:pt x="3819525" y="1428750"/>
                  </a:lnTo>
                  <a:lnTo>
                    <a:pt x="3835400" y="1412875"/>
                  </a:lnTo>
                  <a:lnTo>
                    <a:pt x="3863975" y="1406525"/>
                  </a:lnTo>
                  <a:lnTo>
                    <a:pt x="3883025" y="1416050"/>
                  </a:lnTo>
                  <a:lnTo>
                    <a:pt x="3905250" y="1447800"/>
                  </a:lnTo>
                  <a:lnTo>
                    <a:pt x="3921125" y="1504950"/>
                  </a:lnTo>
                  <a:lnTo>
                    <a:pt x="3927475" y="1568450"/>
                  </a:lnTo>
                  <a:lnTo>
                    <a:pt x="3917950" y="1663700"/>
                  </a:lnTo>
                  <a:lnTo>
                    <a:pt x="3902075" y="1736725"/>
                  </a:lnTo>
                  <a:lnTo>
                    <a:pt x="3873500" y="1803400"/>
                  </a:lnTo>
                  <a:lnTo>
                    <a:pt x="3838575" y="1863725"/>
                  </a:lnTo>
                  <a:lnTo>
                    <a:pt x="3768725" y="1955800"/>
                  </a:lnTo>
                  <a:lnTo>
                    <a:pt x="3708400" y="2012950"/>
                  </a:lnTo>
                  <a:lnTo>
                    <a:pt x="3692525" y="2022475"/>
                  </a:lnTo>
                  <a:lnTo>
                    <a:pt x="3670300" y="2028825"/>
                  </a:lnTo>
                  <a:lnTo>
                    <a:pt x="3632200" y="2019300"/>
                  </a:lnTo>
                  <a:lnTo>
                    <a:pt x="3609975" y="2003425"/>
                  </a:lnTo>
                  <a:lnTo>
                    <a:pt x="3571875" y="1968500"/>
                  </a:lnTo>
                  <a:lnTo>
                    <a:pt x="3521075" y="1949450"/>
                  </a:lnTo>
                  <a:lnTo>
                    <a:pt x="3429000" y="1933575"/>
                  </a:lnTo>
                  <a:lnTo>
                    <a:pt x="3302000" y="1924050"/>
                  </a:lnTo>
                  <a:lnTo>
                    <a:pt x="3178175" y="1905000"/>
                  </a:lnTo>
                  <a:lnTo>
                    <a:pt x="3016250" y="1879600"/>
                  </a:lnTo>
                  <a:lnTo>
                    <a:pt x="2825750" y="1847850"/>
                  </a:lnTo>
                  <a:lnTo>
                    <a:pt x="2654300" y="1825625"/>
                  </a:lnTo>
                  <a:lnTo>
                    <a:pt x="2498725" y="1784350"/>
                  </a:lnTo>
                  <a:lnTo>
                    <a:pt x="2273300" y="1711325"/>
                  </a:lnTo>
                  <a:lnTo>
                    <a:pt x="2051050" y="1625600"/>
                  </a:lnTo>
                  <a:lnTo>
                    <a:pt x="1879600" y="1552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2811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83B1DB4-5761-4629-9BCC-A662CCF35939}"/>
              </a:ext>
            </a:extLst>
          </p:cNvPr>
          <p:cNvGrpSpPr/>
          <p:nvPr/>
        </p:nvGrpSpPr>
        <p:grpSpPr>
          <a:xfrm>
            <a:off x="2466975" y="1617663"/>
            <a:ext cx="4633913" cy="4292600"/>
            <a:chOff x="2466975" y="1617663"/>
            <a:chExt cx="4633913" cy="42926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44C6452-94F0-1048-9F83-79993354CA0C}"/>
                </a:ext>
              </a:extLst>
            </p:cNvPr>
            <p:cNvSpPr/>
            <p:nvPr/>
          </p:nvSpPr>
          <p:spPr>
            <a:xfrm>
              <a:off x="2647950" y="2373313"/>
              <a:ext cx="1685925" cy="474662"/>
            </a:xfrm>
            <a:custGeom>
              <a:avLst/>
              <a:gdLst>
                <a:gd name="connsiteX0" fmla="*/ 1171575 w 1685925"/>
                <a:gd name="connsiteY0" fmla="*/ 304800 h 473869"/>
                <a:gd name="connsiteX1" fmla="*/ 876300 w 1685925"/>
                <a:gd name="connsiteY1" fmla="*/ 366713 h 473869"/>
                <a:gd name="connsiteX2" fmla="*/ 607219 w 1685925"/>
                <a:gd name="connsiteY2" fmla="*/ 416719 h 473869"/>
                <a:gd name="connsiteX3" fmla="*/ 433388 w 1685925"/>
                <a:gd name="connsiteY3" fmla="*/ 457200 h 473869"/>
                <a:gd name="connsiteX4" fmla="*/ 359569 w 1685925"/>
                <a:gd name="connsiteY4" fmla="*/ 473869 h 473869"/>
                <a:gd name="connsiteX5" fmla="*/ 328613 w 1685925"/>
                <a:gd name="connsiteY5" fmla="*/ 473869 h 473869"/>
                <a:gd name="connsiteX6" fmla="*/ 292894 w 1685925"/>
                <a:gd name="connsiteY6" fmla="*/ 464344 h 473869"/>
                <a:gd name="connsiteX7" fmla="*/ 238125 w 1685925"/>
                <a:gd name="connsiteY7" fmla="*/ 438150 h 473869"/>
                <a:gd name="connsiteX8" fmla="*/ 147638 w 1685925"/>
                <a:gd name="connsiteY8" fmla="*/ 369094 h 473869"/>
                <a:gd name="connsiteX9" fmla="*/ 88106 w 1685925"/>
                <a:gd name="connsiteY9" fmla="*/ 311944 h 473869"/>
                <a:gd name="connsiteX10" fmla="*/ 35719 w 1685925"/>
                <a:gd name="connsiteY10" fmla="*/ 254794 h 473869"/>
                <a:gd name="connsiteX11" fmla="*/ 14288 w 1685925"/>
                <a:gd name="connsiteY11" fmla="*/ 228600 h 473869"/>
                <a:gd name="connsiteX12" fmla="*/ 2381 w 1685925"/>
                <a:gd name="connsiteY12" fmla="*/ 204788 h 473869"/>
                <a:gd name="connsiteX13" fmla="*/ 0 w 1685925"/>
                <a:gd name="connsiteY13" fmla="*/ 185738 h 473869"/>
                <a:gd name="connsiteX14" fmla="*/ 7144 w 1685925"/>
                <a:gd name="connsiteY14" fmla="*/ 166688 h 473869"/>
                <a:gd name="connsiteX15" fmla="*/ 23813 w 1685925"/>
                <a:gd name="connsiteY15" fmla="*/ 159544 h 473869"/>
                <a:gd name="connsiteX16" fmla="*/ 54769 w 1685925"/>
                <a:gd name="connsiteY16" fmla="*/ 159544 h 473869"/>
                <a:gd name="connsiteX17" fmla="*/ 88106 w 1685925"/>
                <a:gd name="connsiteY17" fmla="*/ 171450 h 473869"/>
                <a:gd name="connsiteX18" fmla="*/ 123825 w 1685925"/>
                <a:gd name="connsiteY18" fmla="*/ 192882 h 473869"/>
                <a:gd name="connsiteX19" fmla="*/ 154781 w 1685925"/>
                <a:gd name="connsiteY19" fmla="*/ 211932 h 473869"/>
                <a:gd name="connsiteX20" fmla="*/ 190500 w 1685925"/>
                <a:gd name="connsiteY20" fmla="*/ 226219 h 473869"/>
                <a:gd name="connsiteX21" fmla="*/ 242888 w 1685925"/>
                <a:gd name="connsiteY21" fmla="*/ 238125 h 473869"/>
                <a:gd name="connsiteX22" fmla="*/ 290513 w 1685925"/>
                <a:gd name="connsiteY22" fmla="*/ 242888 h 473869"/>
                <a:gd name="connsiteX23" fmla="*/ 328613 w 1685925"/>
                <a:gd name="connsiteY23" fmla="*/ 245269 h 473869"/>
                <a:gd name="connsiteX24" fmla="*/ 388144 w 1685925"/>
                <a:gd name="connsiteY24" fmla="*/ 245269 h 473869"/>
                <a:gd name="connsiteX25" fmla="*/ 478631 w 1685925"/>
                <a:gd name="connsiteY25" fmla="*/ 240507 h 473869"/>
                <a:gd name="connsiteX26" fmla="*/ 590550 w 1685925"/>
                <a:gd name="connsiteY26" fmla="*/ 230982 h 473869"/>
                <a:gd name="connsiteX27" fmla="*/ 726281 w 1685925"/>
                <a:gd name="connsiteY27" fmla="*/ 202407 h 473869"/>
                <a:gd name="connsiteX28" fmla="*/ 983456 w 1685925"/>
                <a:gd name="connsiteY28" fmla="*/ 150019 h 473869"/>
                <a:gd name="connsiteX29" fmla="*/ 1228725 w 1685925"/>
                <a:gd name="connsiteY29" fmla="*/ 95250 h 473869"/>
                <a:gd name="connsiteX30" fmla="*/ 1245394 w 1685925"/>
                <a:gd name="connsiteY30" fmla="*/ 83344 h 473869"/>
                <a:gd name="connsiteX31" fmla="*/ 1340644 w 1685925"/>
                <a:gd name="connsiteY31" fmla="*/ 16669 h 473869"/>
                <a:gd name="connsiteX32" fmla="*/ 1366838 w 1685925"/>
                <a:gd name="connsiteY32" fmla="*/ 2382 h 473869"/>
                <a:gd name="connsiteX33" fmla="*/ 1414463 w 1685925"/>
                <a:gd name="connsiteY33" fmla="*/ 0 h 473869"/>
                <a:gd name="connsiteX34" fmla="*/ 1476375 w 1685925"/>
                <a:gd name="connsiteY34" fmla="*/ 4763 h 473869"/>
                <a:gd name="connsiteX35" fmla="*/ 1531144 w 1685925"/>
                <a:gd name="connsiteY35" fmla="*/ 16669 h 473869"/>
                <a:gd name="connsiteX36" fmla="*/ 1588294 w 1685925"/>
                <a:gd name="connsiteY36" fmla="*/ 40482 h 473869"/>
                <a:gd name="connsiteX37" fmla="*/ 1628775 w 1685925"/>
                <a:gd name="connsiteY37" fmla="*/ 59532 h 473869"/>
                <a:gd name="connsiteX38" fmla="*/ 1654969 w 1685925"/>
                <a:gd name="connsiteY38" fmla="*/ 76200 h 473869"/>
                <a:gd name="connsiteX39" fmla="*/ 1669256 w 1685925"/>
                <a:gd name="connsiteY39" fmla="*/ 90488 h 473869"/>
                <a:gd name="connsiteX40" fmla="*/ 1681163 w 1685925"/>
                <a:gd name="connsiteY40" fmla="*/ 114300 h 473869"/>
                <a:gd name="connsiteX41" fmla="*/ 1685925 w 1685925"/>
                <a:gd name="connsiteY41" fmla="*/ 142875 h 473869"/>
                <a:gd name="connsiteX42" fmla="*/ 1681163 w 1685925"/>
                <a:gd name="connsiteY42" fmla="*/ 166688 h 473869"/>
                <a:gd name="connsiteX43" fmla="*/ 1666875 w 1685925"/>
                <a:gd name="connsiteY43" fmla="*/ 188119 h 473869"/>
                <a:gd name="connsiteX44" fmla="*/ 1638300 w 1685925"/>
                <a:gd name="connsiteY44" fmla="*/ 209550 h 473869"/>
                <a:gd name="connsiteX45" fmla="*/ 1600200 w 1685925"/>
                <a:gd name="connsiteY45" fmla="*/ 228600 h 473869"/>
                <a:gd name="connsiteX46" fmla="*/ 1547813 w 1685925"/>
                <a:gd name="connsiteY46" fmla="*/ 245269 h 473869"/>
                <a:gd name="connsiteX47" fmla="*/ 1502569 w 1685925"/>
                <a:gd name="connsiteY47" fmla="*/ 254794 h 473869"/>
                <a:gd name="connsiteX48" fmla="*/ 1171575 w 1685925"/>
                <a:gd name="connsiteY48" fmla="*/ 304800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5925" h="473869">
                  <a:moveTo>
                    <a:pt x="1171575" y="304800"/>
                  </a:moveTo>
                  <a:lnTo>
                    <a:pt x="876300" y="366713"/>
                  </a:lnTo>
                  <a:lnTo>
                    <a:pt x="607219" y="416719"/>
                  </a:lnTo>
                  <a:lnTo>
                    <a:pt x="433388" y="457200"/>
                  </a:lnTo>
                  <a:lnTo>
                    <a:pt x="359569" y="473869"/>
                  </a:lnTo>
                  <a:lnTo>
                    <a:pt x="328613" y="473869"/>
                  </a:lnTo>
                  <a:lnTo>
                    <a:pt x="292894" y="464344"/>
                  </a:lnTo>
                  <a:lnTo>
                    <a:pt x="238125" y="438150"/>
                  </a:lnTo>
                  <a:lnTo>
                    <a:pt x="147638" y="369094"/>
                  </a:lnTo>
                  <a:lnTo>
                    <a:pt x="88106" y="311944"/>
                  </a:lnTo>
                  <a:lnTo>
                    <a:pt x="35719" y="254794"/>
                  </a:lnTo>
                  <a:lnTo>
                    <a:pt x="14288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7144" y="166688"/>
                  </a:lnTo>
                  <a:lnTo>
                    <a:pt x="23813" y="159544"/>
                  </a:lnTo>
                  <a:lnTo>
                    <a:pt x="54769" y="159544"/>
                  </a:lnTo>
                  <a:lnTo>
                    <a:pt x="88106" y="171450"/>
                  </a:lnTo>
                  <a:lnTo>
                    <a:pt x="123825" y="192882"/>
                  </a:lnTo>
                  <a:lnTo>
                    <a:pt x="154781" y="211932"/>
                  </a:lnTo>
                  <a:lnTo>
                    <a:pt x="190500" y="226219"/>
                  </a:lnTo>
                  <a:lnTo>
                    <a:pt x="242888" y="238125"/>
                  </a:lnTo>
                  <a:lnTo>
                    <a:pt x="290513" y="242888"/>
                  </a:lnTo>
                  <a:lnTo>
                    <a:pt x="328613" y="245269"/>
                  </a:lnTo>
                  <a:lnTo>
                    <a:pt x="388144" y="245269"/>
                  </a:lnTo>
                  <a:lnTo>
                    <a:pt x="478631" y="240507"/>
                  </a:lnTo>
                  <a:lnTo>
                    <a:pt x="590550" y="230982"/>
                  </a:lnTo>
                  <a:lnTo>
                    <a:pt x="726281" y="202407"/>
                  </a:lnTo>
                  <a:lnTo>
                    <a:pt x="983456" y="150019"/>
                  </a:lnTo>
                  <a:lnTo>
                    <a:pt x="1228725" y="95250"/>
                  </a:lnTo>
                  <a:lnTo>
                    <a:pt x="1245394" y="83344"/>
                  </a:lnTo>
                  <a:lnTo>
                    <a:pt x="1340644" y="16669"/>
                  </a:lnTo>
                  <a:lnTo>
                    <a:pt x="1366838" y="2382"/>
                  </a:lnTo>
                  <a:lnTo>
                    <a:pt x="1414463" y="0"/>
                  </a:lnTo>
                  <a:lnTo>
                    <a:pt x="1476375" y="4763"/>
                  </a:lnTo>
                  <a:lnTo>
                    <a:pt x="1531144" y="16669"/>
                  </a:lnTo>
                  <a:lnTo>
                    <a:pt x="1588294" y="40482"/>
                  </a:lnTo>
                  <a:lnTo>
                    <a:pt x="1628775" y="59532"/>
                  </a:lnTo>
                  <a:lnTo>
                    <a:pt x="1654969" y="76200"/>
                  </a:lnTo>
                  <a:lnTo>
                    <a:pt x="1669256" y="90488"/>
                  </a:lnTo>
                  <a:lnTo>
                    <a:pt x="1681163" y="114300"/>
                  </a:lnTo>
                  <a:lnTo>
                    <a:pt x="1685925" y="142875"/>
                  </a:lnTo>
                  <a:lnTo>
                    <a:pt x="1681163" y="166688"/>
                  </a:lnTo>
                  <a:lnTo>
                    <a:pt x="1666875" y="188119"/>
                  </a:lnTo>
                  <a:lnTo>
                    <a:pt x="1638300" y="209550"/>
                  </a:lnTo>
                  <a:lnTo>
                    <a:pt x="1600200" y="228600"/>
                  </a:lnTo>
                  <a:lnTo>
                    <a:pt x="1547813" y="245269"/>
                  </a:lnTo>
                  <a:lnTo>
                    <a:pt x="1502569" y="254794"/>
                  </a:lnTo>
                  <a:lnTo>
                    <a:pt x="11715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EDCFD43-1D94-4B43-AA04-224EF7F19F87}"/>
                </a:ext>
              </a:extLst>
            </p:cNvPr>
            <p:cNvSpPr/>
            <p:nvPr/>
          </p:nvSpPr>
          <p:spPr>
            <a:xfrm rot="16200000">
              <a:off x="2663826" y="3257550"/>
              <a:ext cx="1681162" cy="547687"/>
            </a:xfrm>
            <a:custGeom>
              <a:avLst/>
              <a:gdLst>
                <a:gd name="connsiteX0" fmla="*/ 535781 w 1681162"/>
                <a:gd name="connsiteY0" fmla="*/ 459582 h 547688"/>
                <a:gd name="connsiteX1" fmla="*/ 76200 w 1681162"/>
                <a:gd name="connsiteY1" fmla="*/ 447675 h 547688"/>
                <a:gd name="connsiteX2" fmla="*/ 0 w 1681162"/>
                <a:gd name="connsiteY2" fmla="*/ 242888 h 547688"/>
                <a:gd name="connsiteX3" fmla="*/ 683418 w 1681162"/>
                <a:gd name="connsiteY3" fmla="*/ 240507 h 547688"/>
                <a:gd name="connsiteX4" fmla="*/ 1090612 w 1681162"/>
                <a:gd name="connsiteY4" fmla="*/ 242888 h 547688"/>
                <a:gd name="connsiteX5" fmla="*/ 1293018 w 1681162"/>
                <a:gd name="connsiteY5" fmla="*/ 242888 h 547688"/>
                <a:gd name="connsiteX6" fmla="*/ 1345406 w 1681162"/>
                <a:gd name="connsiteY6" fmla="*/ 242888 h 547688"/>
                <a:gd name="connsiteX7" fmla="*/ 1366837 w 1681162"/>
                <a:gd name="connsiteY7" fmla="*/ 240507 h 547688"/>
                <a:gd name="connsiteX8" fmla="*/ 1404937 w 1681162"/>
                <a:gd name="connsiteY8" fmla="*/ 230982 h 547688"/>
                <a:gd name="connsiteX9" fmla="*/ 1438275 w 1681162"/>
                <a:gd name="connsiteY9" fmla="*/ 216694 h 547688"/>
                <a:gd name="connsiteX10" fmla="*/ 1471612 w 1681162"/>
                <a:gd name="connsiteY10" fmla="*/ 195263 h 547688"/>
                <a:gd name="connsiteX11" fmla="*/ 1504950 w 1681162"/>
                <a:gd name="connsiteY11" fmla="*/ 166688 h 547688"/>
                <a:gd name="connsiteX12" fmla="*/ 1528762 w 1681162"/>
                <a:gd name="connsiteY12" fmla="*/ 140494 h 547688"/>
                <a:gd name="connsiteX13" fmla="*/ 1564481 w 1681162"/>
                <a:gd name="connsiteY13" fmla="*/ 104775 h 547688"/>
                <a:gd name="connsiteX14" fmla="*/ 1631156 w 1681162"/>
                <a:gd name="connsiteY14" fmla="*/ 0 h 547688"/>
                <a:gd name="connsiteX15" fmla="*/ 1681162 w 1681162"/>
                <a:gd name="connsiteY15" fmla="*/ 252413 h 547688"/>
                <a:gd name="connsiteX16" fmla="*/ 1624012 w 1681162"/>
                <a:gd name="connsiteY16" fmla="*/ 326232 h 547688"/>
                <a:gd name="connsiteX17" fmla="*/ 1593056 w 1681162"/>
                <a:gd name="connsiteY17" fmla="*/ 373857 h 547688"/>
                <a:gd name="connsiteX18" fmla="*/ 1543050 w 1681162"/>
                <a:gd name="connsiteY18" fmla="*/ 461963 h 547688"/>
                <a:gd name="connsiteX19" fmla="*/ 1516856 w 1681162"/>
                <a:gd name="connsiteY19" fmla="*/ 497682 h 547688"/>
                <a:gd name="connsiteX20" fmla="*/ 1476375 w 1681162"/>
                <a:gd name="connsiteY20" fmla="*/ 535782 h 547688"/>
                <a:gd name="connsiteX21" fmla="*/ 1447800 w 1681162"/>
                <a:gd name="connsiteY21" fmla="*/ 547688 h 547688"/>
                <a:gd name="connsiteX22" fmla="*/ 1428750 w 1681162"/>
                <a:gd name="connsiteY22" fmla="*/ 547688 h 547688"/>
                <a:gd name="connsiteX23" fmla="*/ 1409700 w 1681162"/>
                <a:gd name="connsiteY23" fmla="*/ 542925 h 547688"/>
                <a:gd name="connsiteX24" fmla="*/ 1383506 w 1681162"/>
                <a:gd name="connsiteY24" fmla="*/ 531019 h 547688"/>
                <a:gd name="connsiteX25" fmla="*/ 1357312 w 1681162"/>
                <a:gd name="connsiteY25" fmla="*/ 519113 h 547688"/>
                <a:gd name="connsiteX26" fmla="*/ 1323975 w 1681162"/>
                <a:gd name="connsiteY26" fmla="*/ 504825 h 547688"/>
                <a:gd name="connsiteX27" fmla="*/ 1271587 w 1681162"/>
                <a:gd name="connsiteY27" fmla="*/ 490538 h 547688"/>
                <a:gd name="connsiteX28" fmla="*/ 535781 w 1681162"/>
                <a:gd name="connsiteY28" fmla="*/ 459582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81162" h="547688">
                  <a:moveTo>
                    <a:pt x="535781" y="459582"/>
                  </a:moveTo>
                  <a:lnTo>
                    <a:pt x="76200" y="447675"/>
                  </a:lnTo>
                  <a:lnTo>
                    <a:pt x="0" y="242888"/>
                  </a:lnTo>
                  <a:lnTo>
                    <a:pt x="683418" y="240507"/>
                  </a:lnTo>
                  <a:lnTo>
                    <a:pt x="1090612" y="242888"/>
                  </a:lnTo>
                  <a:lnTo>
                    <a:pt x="1293018" y="242888"/>
                  </a:lnTo>
                  <a:lnTo>
                    <a:pt x="1345406" y="242888"/>
                  </a:lnTo>
                  <a:lnTo>
                    <a:pt x="1366837" y="240507"/>
                  </a:lnTo>
                  <a:lnTo>
                    <a:pt x="1404937" y="230982"/>
                  </a:lnTo>
                  <a:lnTo>
                    <a:pt x="1438275" y="216694"/>
                  </a:lnTo>
                  <a:lnTo>
                    <a:pt x="1471612" y="195263"/>
                  </a:lnTo>
                  <a:lnTo>
                    <a:pt x="1504950" y="166688"/>
                  </a:lnTo>
                  <a:lnTo>
                    <a:pt x="1528762" y="140494"/>
                  </a:lnTo>
                  <a:lnTo>
                    <a:pt x="1564481" y="104775"/>
                  </a:lnTo>
                  <a:lnTo>
                    <a:pt x="1631156" y="0"/>
                  </a:lnTo>
                  <a:lnTo>
                    <a:pt x="1681162" y="252413"/>
                  </a:lnTo>
                  <a:lnTo>
                    <a:pt x="1624012" y="326232"/>
                  </a:lnTo>
                  <a:lnTo>
                    <a:pt x="1593056" y="373857"/>
                  </a:lnTo>
                  <a:lnTo>
                    <a:pt x="1543050" y="461963"/>
                  </a:lnTo>
                  <a:lnTo>
                    <a:pt x="1516856" y="497682"/>
                  </a:lnTo>
                  <a:lnTo>
                    <a:pt x="1476375" y="535782"/>
                  </a:lnTo>
                  <a:lnTo>
                    <a:pt x="1447800" y="547688"/>
                  </a:lnTo>
                  <a:lnTo>
                    <a:pt x="1428750" y="547688"/>
                  </a:lnTo>
                  <a:lnTo>
                    <a:pt x="1409700" y="542925"/>
                  </a:lnTo>
                  <a:lnTo>
                    <a:pt x="1383506" y="531019"/>
                  </a:lnTo>
                  <a:lnTo>
                    <a:pt x="1357312" y="519113"/>
                  </a:lnTo>
                  <a:lnTo>
                    <a:pt x="1323975" y="504825"/>
                  </a:lnTo>
                  <a:lnTo>
                    <a:pt x="1271587" y="490538"/>
                  </a:lnTo>
                  <a:lnTo>
                    <a:pt x="535781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BCA2D01-99F4-DA40-B734-FCEC70B4CDEC}"/>
                </a:ext>
              </a:extLst>
            </p:cNvPr>
            <p:cNvSpPr/>
            <p:nvPr/>
          </p:nvSpPr>
          <p:spPr>
            <a:xfrm>
              <a:off x="2466975" y="4048125"/>
              <a:ext cx="1954213" cy="771525"/>
            </a:xfrm>
            <a:custGeom>
              <a:avLst/>
              <a:gdLst>
                <a:gd name="connsiteX0" fmla="*/ 661988 w 1955006"/>
                <a:gd name="connsiteY0" fmla="*/ 347663 h 771525"/>
                <a:gd name="connsiteX1" fmla="*/ 1033463 w 1955006"/>
                <a:gd name="connsiteY1" fmla="*/ 245269 h 771525"/>
                <a:gd name="connsiteX2" fmla="*/ 1278731 w 1955006"/>
                <a:gd name="connsiteY2" fmla="*/ 185738 h 771525"/>
                <a:gd name="connsiteX3" fmla="*/ 1609725 w 1955006"/>
                <a:gd name="connsiteY3" fmla="*/ 92869 h 771525"/>
                <a:gd name="connsiteX4" fmla="*/ 1890713 w 1955006"/>
                <a:gd name="connsiteY4" fmla="*/ 11906 h 771525"/>
                <a:gd name="connsiteX5" fmla="*/ 1933575 w 1955006"/>
                <a:gd name="connsiteY5" fmla="*/ 0 h 771525"/>
                <a:gd name="connsiteX6" fmla="*/ 1947863 w 1955006"/>
                <a:gd name="connsiteY6" fmla="*/ 0 h 771525"/>
                <a:gd name="connsiteX7" fmla="*/ 1955006 w 1955006"/>
                <a:gd name="connsiteY7" fmla="*/ 9525 h 771525"/>
                <a:gd name="connsiteX8" fmla="*/ 1955006 w 1955006"/>
                <a:gd name="connsiteY8" fmla="*/ 28575 h 771525"/>
                <a:gd name="connsiteX9" fmla="*/ 1945481 w 1955006"/>
                <a:gd name="connsiteY9" fmla="*/ 50006 h 771525"/>
                <a:gd name="connsiteX10" fmla="*/ 1916906 w 1955006"/>
                <a:gd name="connsiteY10" fmla="*/ 66675 h 771525"/>
                <a:gd name="connsiteX11" fmla="*/ 1807369 w 1955006"/>
                <a:gd name="connsiteY11" fmla="*/ 107156 h 771525"/>
                <a:gd name="connsiteX12" fmla="*/ 1200150 w 1955006"/>
                <a:gd name="connsiteY12" fmla="*/ 369094 h 771525"/>
                <a:gd name="connsiteX13" fmla="*/ 723900 w 1955006"/>
                <a:gd name="connsiteY13" fmla="*/ 576263 h 771525"/>
                <a:gd name="connsiteX14" fmla="*/ 552450 w 1955006"/>
                <a:gd name="connsiteY14" fmla="*/ 645319 h 771525"/>
                <a:gd name="connsiteX15" fmla="*/ 533400 w 1955006"/>
                <a:gd name="connsiteY15" fmla="*/ 657225 h 771525"/>
                <a:gd name="connsiteX16" fmla="*/ 481013 w 1955006"/>
                <a:gd name="connsiteY16" fmla="*/ 695325 h 771525"/>
                <a:gd name="connsiteX17" fmla="*/ 428625 w 1955006"/>
                <a:gd name="connsiteY17" fmla="*/ 740569 h 771525"/>
                <a:gd name="connsiteX18" fmla="*/ 409575 w 1955006"/>
                <a:gd name="connsiteY18" fmla="*/ 759619 h 771525"/>
                <a:gd name="connsiteX19" fmla="*/ 395288 w 1955006"/>
                <a:gd name="connsiteY19" fmla="*/ 766763 h 771525"/>
                <a:gd name="connsiteX20" fmla="*/ 373856 w 1955006"/>
                <a:gd name="connsiteY20" fmla="*/ 771525 h 771525"/>
                <a:gd name="connsiteX21" fmla="*/ 357188 w 1955006"/>
                <a:gd name="connsiteY21" fmla="*/ 771525 h 771525"/>
                <a:gd name="connsiteX22" fmla="*/ 335756 w 1955006"/>
                <a:gd name="connsiteY22" fmla="*/ 766763 h 771525"/>
                <a:gd name="connsiteX23" fmla="*/ 304800 w 1955006"/>
                <a:gd name="connsiteY23" fmla="*/ 754856 h 771525"/>
                <a:gd name="connsiteX24" fmla="*/ 273844 w 1955006"/>
                <a:gd name="connsiteY24" fmla="*/ 733425 h 771525"/>
                <a:gd name="connsiteX25" fmla="*/ 240506 w 1955006"/>
                <a:gd name="connsiteY25" fmla="*/ 702469 h 771525"/>
                <a:gd name="connsiteX26" fmla="*/ 192881 w 1955006"/>
                <a:gd name="connsiteY26" fmla="*/ 650081 h 771525"/>
                <a:gd name="connsiteX27" fmla="*/ 126206 w 1955006"/>
                <a:gd name="connsiteY27" fmla="*/ 557213 h 771525"/>
                <a:gd name="connsiteX28" fmla="*/ 42863 w 1955006"/>
                <a:gd name="connsiteY28" fmla="*/ 423863 h 771525"/>
                <a:gd name="connsiteX29" fmla="*/ 14288 w 1955006"/>
                <a:gd name="connsiteY29" fmla="*/ 369094 h 771525"/>
                <a:gd name="connsiteX30" fmla="*/ 0 w 1955006"/>
                <a:gd name="connsiteY30" fmla="*/ 340519 h 771525"/>
                <a:gd name="connsiteX31" fmla="*/ 0 w 1955006"/>
                <a:gd name="connsiteY31" fmla="*/ 321469 h 771525"/>
                <a:gd name="connsiteX32" fmla="*/ 2381 w 1955006"/>
                <a:gd name="connsiteY32" fmla="*/ 311944 h 771525"/>
                <a:gd name="connsiteX33" fmla="*/ 11906 w 1955006"/>
                <a:gd name="connsiteY33" fmla="*/ 304800 h 771525"/>
                <a:gd name="connsiteX34" fmla="*/ 28575 w 1955006"/>
                <a:gd name="connsiteY34" fmla="*/ 307181 h 771525"/>
                <a:gd name="connsiteX35" fmla="*/ 54769 w 1955006"/>
                <a:gd name="connsiteY35" fmla="*/ 319088 h 771525"/>
                <a:gd name="connsiteX36" fmla="*/ 133350 w 1955006"/>
                <a:gd name="connsiteY36" fmla="*/ 361950 h 771525"/>
                <a:gd name="connsiteX37" fmla="*/ 169069 w 1955006"/>
                <a:gd name="connsiteY37" fmla="*/ 376238 h 771525"/>
                <a:gd name="connsiteX38" fmla="*/ 211931 w 1955006"/>
                <a:gd name="connsiteY38" fmla="*/ 392906 h 771525"/>
                <a:gd name="connsiteX39" fmla="*/ 285750 w 1955006"/>
                <a:gd name="connsiteY39" fmla="*/ 409575 h 771525"/>
                <a:gd name="connsiteX40" fmla="*/ 395288 w 1955006"/>
                <a:gd name="connsiteY40" fmla="*/ 409575 h 771525"/>
                <a:gd name="connsiteX41" fmla="*/ 469106 w 1955006"/>
                <a:gd name="connsiteY41" fmla="*/ 400050 h 771525"/>
                <a:gd name="connsiteX42" fmla="*/ 661988 w 1955006"/>
                <a:gd name="connsiteY42" fmla="*/ 347663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55006" h="771525">
                  <a:moveTo>
                    <a:pt x="661988" y="347663"/>
                  </a:moveTo>
                  <a:lnTo>
                    <a:pt x="1033463" y="245269"/>
                  </a:lnTo>
                  <a:lnTo>
                    <a:pt x="1278731" y="185738"/>
                  </a:lnTo>
                  <a:lnTo>
                    <a:pt x="1609725" y="92869"/>
                  </a:lnTo>
                  <a:lnTo>
                    <a:pt x="1890713" y="11906"/>
                  </a:lnTo>
                  <a:lnTo>
                    <a:pt x="1933575" y="0"/>
                  </a:lnTo>
                  <a:lnTo>
                    <a:pt x="1947863" y="0"/>
                  </a:lnTo>
                  <a:lnTo>
                    <a:pt x="1955006" y="9525"/>
                  </a:lnTo>
                  <a:lnTo>
                    <a:pt x="1955006" y="28575"/>
                  </a:lnTo>
                  <a:lnTo>
                    <a:pt x="1945481" y="50006"/>
                  </a:lnTo>
                  <a:lnTo>
                    <a:pt x="1916906" y="66675"/>
                  </a:lnTo>
                  <a:lnTo>
                    <a:pt x="1807369" y="107156"/>
                  </a:lnTo>
                  <a:lnTo>
                    <a:pt x="1200150" y="369094"/>
                  </a:lnTo>
                  <a:lnTo>
                    <a:pt x="723900" y="576263"/>
                  </a:lnTo>
                  <a:lnTo>
                    <a:pt x="552450" y="645319"/>
                  </a:lnTo>
                  <a:lnTo>
                    <a:pt x="533400" y="657225"/>
                  </a:lnTo>
                  <a:lnTo>
                    <a:pt x="481013" y="695325"/>
                  </a:lnTo>
                  <a:lnTo>
                    <a:pt x="428625" y="740569"/>
                  </a:lnTo>
                  <a:lnTo>
                    <a:pt x="409575" y="759619"/>
                  </a:lnTo>
                  <a:lnTo>
                    <a:pt x="395288" y="766763"/>
                  </a:lnTo>
                  <a:lnTo>
                    <a:pt x="373856" y="771525"/>
                  </a:lnTo>
                  <a:lnTo>
                    <a:pt x="357188" y="771525"/>
                  </a:lnTo>
                  <a:lnTo>
                    <a:pt x="335756" y="766763"/>
                  </a:lnTo>
                  <a:lnTo>
                    <a:pt x="304800" y="754856"/>
                  </a:lnTo>
                  <a:lnTo>
                    <a:pt x="273844" y="733425"/>
                  </a:lnTo>
                  <a:lnTo>
                    <a:pt x="240506" y="702469"/>
                  </a:lnTo>
                  <a:lnTo>
                    <a:pt x="192881" y="650081"/>
                  </a:lnTo>
                  <a:lnTo>
                    <a:pt x="126206" y="557213"/>
                  </a:lnTo>
                  <a:lnTo>
                    <a:pt x="42863" y="423863"/>
                  </a:lnTo>
                  <a:lnTo>
                    <a:pt x="14288" y="369094"/>
                  </a:lnTo>
                  <a:lnTo>
                    <a:pt x="0" y="340519"/>
                  </a:lnTo>
                  <a:lnTo>
                    <a:pt x="0" y="321469"/>
                  </a:lnTo>
                  <a:lnTo>
                    <a:pt x="2381" y="311944"/>
                  </a:lnTo>
                  <a:lnTo>
                    <a:pt x="11906" y="304800"/>
                  </a:lnTo>
                  <a:lnTo>
                    <a:pt x="28575" y="307181"/>
                  </a:lnTo>
                  <a:lnTo>
                    <a:pt x="54769" y="319088"/>
                  </a:lnTo>
                  <a:lnTo>
                    <a:pt x="133350" y="361950"/>
                  </a:lnTo>
                  <a:lnTo>
                    <a:pt x="169069" y="376238"/>
                  </a:lnTo>
                  <a:lnTo>
                    <a:pt x="211931" y="392906"/>
                  </a:lnTo>
                  <a:lnTo>
                    <a:pt x="285750" y="409575"/>
                  </a:lnTo>
                  <a:lnTo>
                    <a:pt x="395288" y="409575"/>
                  </a:lnTo>
                  <a:lnTo>
                    <a:pt x="469106" y="400050"/>
                  </a:lnTo>
                  <a:lnTo>
                    <a:pt x="661988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84395AC-B417-6946-81E6-43EC5BE27E43}"/>
                </a:ext>
              </a:extLst>
            </p:cNvPr>
            <p:cNvSpPr/>
            <p:nvPr/>
          </p:nvSpPr>
          <p:spPr>
            <a:xfrm>
              <a:off x="4379913" y="2513013"/>
              <a:ext cx="2720975" cy="644525"/>
            </a:xfrm>
            <a:custGeom>
              <a:avLst/>
              <a:gdLst>
                <a:gd name="connsiteX0" fmla="*/ 1633537 w 2721769"/>
                <a:gd name="connsiteY0" fmla="*/ 345281 h 645319"/>
                <a:gd name="connsiteX1" fmla="*/ 1381125 w 2721769"/>
                <a:gd name="connsiteY1" fmla="*/ 383381 h 645319"/>
                <a:gd name="connsiteX2" fmla="*/ 1112044 w 2721769"/>
                <a:gd name="connsiteY2" fmla="*/ 426244 h 645319"/>
                <a:gd name="connsiteX3" fmla="*/ 952500 w 2721769"/>
                <a:gd name="connsiteY3" fmla="*/ 469106 h 645319"/>
                <a:gd name="connsiteX4" fmla="*/ 719137 w 2721769"/>
                <a:gd name="connsiteY4" fmla="*/ 535781 h 645319"/>
                <a:gd name="connsiteX5" fmla="*/ 569119 w 2721769"/>
                <a:gd name="connsiteY5" fmla="*/ 583406 h 645319"/>
                <a:gd name="connsiteX6" fmla="*/ 414337 w 2721769"/>
                <a:gd name="connsiteY6" fmla="*/ 645319 h 645319"/>
                <a:gd name="connsiteX7" fmla="*/ 400050 w 2721769"/>
                <a:gd name="connsiteY7" fmla="*/ 645319 h 645319"/>
                <a:gd name="connsiteX8" fmla="*/ 371475 w 2721769"/>
                <a:gd name="connsiteY8" fmla="*/ 633412 h 645319"/>
                <a:gd name="connsiteX9" fmla="*/ 307181 w 2721769"/>
                <a:gd name="connsiteY9" fmla="*/ 602456 h 645319"/>
                <a:gd name="connsiteX10" fmla="*/ 250031 w 2721769"/>
                <a:gd name="connsiteY10" fmla="*/ 564356 h 645319"/>
                <a:gd name="connsiteX11" fmla="*/ 176212 w 2721769"/>
                <a:gd name="connsiteY11" fmla="*/ 504825 h 645319"/>
                <a:gd name="connsiteX12" fmla="*/ 100012 w 2721769"/>
                <a:gd name="connsiteY12" fmla="*/ 428625 h 645319"/>
                <a:gd name="connsiteX13" fmla="*/ 33337 w 2721769"/>
                <a:gd name="connsiteY13" fmla="*/ 350044 h 645319"/>
                <a:gd name="connsiteX14" fmla="*/ 7144 w 2721769"/>
                <a:gd name="connsiteY14" fmla="*/ 316706 h 645319"/>
                <a:gd name="connsiteX15" fmla="*/ 0 w 2721769"/>
                <a:gd name="connsiteY15" fmla="*/ 295275 h 645319"/>
                <a:gd name="connsiteX16" fmla="*/ 2381 w 2721769"/>
                <a:gd name="connsiteY16" fmla="*/ 283369 h 645319"/>
                <a:gd name="connsiteX17" fmla="*/ 9525 w 2721769"/>
                <a:gd name="connsiteY17" fmla="*/ 269081 h 645319"/>
                <a:gd name="connsiteX18" fmla="*/ 26194 w 2721769"/>
                <a:gd name="connsiteY18" fmla="*/ 261937 h 645319"/>
                <a:gd name="connsiteX19" fmla="*/ 52387 w 2721769"/>
                <a:gd name="connsiteY19" fmla="*/ 264319 h 645319"/>
                <a:gd name="connsiteX20" fmla="*/ 152400 w 2721769"/>
                <a:gd name="connsiteY20" fmla="*/ 311944 h 645319"/>
                <a:gd name="connsiteX21" fmla="*/ 247650 w 2721769"/>
                <a:gd name="connsiteY21" fmla="*/ 340519 h 645319"/>
                <a:gd name="connsiteX22" fmla="*/ 302419 w 2721769"/>
                <a:gd name="connsiteY22" fmla="*/ 352425 h 645319"/>
                <a:gd name="connsiteX23" fmla="*/ 354806 w 2721769"/>
                <a:gd name="connsiteY23" fmla="*/ 361950 h 645319"/>
                <a:gd name="connsiteX24" fmla="*/ 400050 w 2721769"/>
                <a:gd name="connsiteY24" fmla="*/ 361950 h 645319"/>
                <a:gd name="connsiteX25" fmla="*/ 514350 w 2721769"/>
                <a:gd name="connsiteY25" fmla="*/ 345281 h 645319"/>
                <a:gd name="connsiteX26" fmla="*/ 816769 w 2721769"/>
                <a:gd name="connsiteY26" fmla="*/ 297656 h 645319"/>
                <a:gd name="connsiteX27" fmla="*/ 1145381 w 2721769"/>
                <a:gd name="connsiteY27" fmla="*/ 245269 h 645319"/>
                <a:gd name="connsiteX28" fmla="*/ 1433512 w 2721769"/>
                <a:gd name="connsiteY28" fmla="*/ 200025 h 645319"/>
                <a:gd name="connsiteX29" fmla="*/ 1700212 w 2721769"/>
                <a:gd name="connsiteY29" fmla="*/ 157162 h 645319"/>
                <a:gd name="connsiteX30" fmla="*/ 2038350 w 2721769"/>
                <a:gd name="connsiteY30" fmla="*/ 104775 h 645319"/>
                <a:gd name="connsiteX31" fmla="*/ 2205037 w 2721769"/>
                <a:gd name="connsiteY31" fmla="*/ 78581 h 645319"/>
                <a:gd name="connsiteX32" fmla="*/ 2243137 w 2721769"/>
                <a:gd name="connsiteY32" fmla="*/ 69056 h 645319"/>
                <a:gd name="connsiteX33" fmla="*/ 2278856 w 2721769"/>
                <a:gd name="connsiteY33" fmla="*/ 57150 h 645319"/>
                <a:gd name="connsiteX34" fmla="*/ 2312194 w 2721769"/>
                <a:gd name="connsiteY34" fmla="*/ 38100 h 645319"/>
                <a:gd name="connsiteX35" fmla="*/ 2343150 w 2721769"/>
                <a:gd name="connsiteY35" fmla="*/ 14287 h 645319"/>
                <a:gd name="connsiteX36" fmla="*/ 2369344 w 2721769"/>
                <a:gd name="connsiteY36" fmla="*/ 2381 h 645319"/>
                <a:gd name="connsiteX37" fmla="*/ 2397919 w 2721769"/>
                <a:gd name="connsiteY37" fmla="*/ 0 h 645319"/>
                <a:gd name="connsiteX38" fmla="*/ 2438400 w 2721769"/>
                <a:gd name="connsiteY38" fmla="*/ 7144 h 645319"/>
                <a:gd name="connsiteX39" fmla="*/ 2490787 w 2721769"/>
                <a:gd name="connsiteY39" fmla="*/ 35719 h 645319"/>
                <a:gd name="connsiteX40" fmla="*/ 2574131 w 2721769"/>
                <a:gd name="connsiteY40" fmla="*/ 97631 h 645319"/>
                <a:gd name="connsiteX41" fmla="*/ 2674144 w 2721769"/>
                <a:gd name="connsiteY41" fmla="*/ 185737 h 645319"/>
                <a:gd name="connsiteX42" fmla="*/ 2707481 w 2721769"/>
                <a:gd name="connsiteY42" fmla="*/ 226219 h 645319"/>
                <a:gd name="connsiteX43" fmla="*/ 2719387 w 2721769"/>
                <a:gd name="connsiteY43" fmla="*/ 257175 h 645319"/>
                <a:gd name="connsiteX44" fmla="*/ 2721769 w 2721769"/>
                <a:gd name="connsiteY44" fmla="*/ 278606 h 645319"/>
                <a:gd name="connsiteX45" fmla="*/ 2707481 w 2721769"/>
                <a:gd name="connsiteY45" fmla="*/ 309562 h 645319"/>
                <a:gd name="connsiteX46" fmla="*/ 2664619 w 2721769"/>
                <a:gd name="connsiteY46" fmla="*/ 359569 h 645319"/>
                <a:gd name="connsiteX47" fmla="*/ 2628900 w 2721769"/>
                <a:gd name="connsiteY47" fmla="*/ 402431 h 645319"/>
                <a:gd name="connsiteX48" fmla="*/ 2324100 w 2721769"/>
                <a:gd name="connsiteY48" fmla="*/ 316706 h 645319"/>
                <a:gd name="connsiteX49" fmla="*/ 2312194 w 2721769"/>
                <a:gd name="connsiteY49" fmla="*/ 300037 h 645319"/>
                <a:gd name="connsiteX50" fmla="*/ 2293144 w 2721769"/>
                <a:gd name="connsiteY50" fmla="*/ 285750 h 645319"/>
                <a:gd name="connsiteX51" fmla="*/ 2252662 w 2721769"/>
                <a:gd name="connsiteY51" fmla="*/ 271462 h 645319"/>
                <a:gd name="connsiteX52" fmla="*/ 2209800 w 2721769"/>
                <a:gd name="connsiteY52" fmla="*/ 269081 h 645319"/>
                <a:gd name="connsiteX53" fmla="*/ 2119312 w 2721769"/>
                <a:gd name="connsiteY53" fmla="*/ 278606 h 645319"/>
                <a:gd name="connsiteX54" fmla="*/ 1633537 w 2721769"/>
                <a:gd name="connsiteY54" fmla="*/ 345281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1769" h="645319">
                  <a:moveTo>
                    <a:pt x="1633537" y="345281"/>
                  </a:moveTo>
                  <a:lnTo>
                    <a:pt x="1381125" y="383381"/>
                  </a:lnTo>
                  <a:lnTo>
                    <a:pt x="1112044" y="426244"/>
                  </a:lnTo>
                  <a:lnTo>
                    <a:pt x="952500" y="469106"/>
                  </a:lnTo>
                  <a:lnTo>
                    <a:pt x="719137" y="535781"/>
                  </a:lnTo>
                  <a:lnTo>
                    <a:pt x="569119" y="583406"/>
                  </a:lnTo>
                  <a:lnTo>
                    <a:pt x="414337" y="645319"/>
                  </a:lnTo>
                  <a:lnTo>
                    <a:pt x="400050" y="645319"/>
                  </a:lnTo>
                  <a:lnTo>
                    <a:pt x="371475" y="633412"/>
                  </a:lnTo>
                  <a:lnTo>
                    <a:pt x="307181" y="602456"/>
                  </a:lnTo>
                  <a:lnTo>
                    <a:pt x="250031" y="564356"/>
                  </a:lnTo>
                  <a:lnTo>
                    <a:pt x="176212" y="504825"/>
                  </a:lnTo>
                  <a:lnTo>
                    <a:pt x="100012" y="428625"/>
                  </a:lnTo>
                  <a:lnTo>
                    <a:pt x="33337" y="350044"/>
                  </a:lnTo>
                  <a:lnTo>
                    <a:pt x="7144" y="316706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9525" y="269081"/>
                  </a:lnTo>
                  <a:lnTo>
                    <a:pt x="26194" y="261937"/>
                  </a:lnTo>
                  <a:lnTo>
                    <a:pt x="52387" y="264319"/>
                  </a:lnTo>
                  <a:lnTo>
                    <a:pt x="152400" y="311944"/>
                  </a:lnTo>
                  <a:lnTo>
                    <a:pt x="247650" y="340519"/>
                  </a:lnTo>
                  <a:lnTo>
                    <a:pt x="302419" y="352425"/>
                  </a:lnTo>
                  <a:lnTo>
                    <a:pt x="354806" y="361950"/>
                  </a:lnTo>
                  <a:lnTo>
                    <a:pt x="400050" y="361950"/>
                  </a:lnTo>
                  <a:lnTo>
                    <a:pt x="514350" y="345281"/>
                  </a:lnTo>
                  <a:lnTo>
                    <a:pt x="816769" y="297656"/>
                  </a:lnTo>
                  <a:lnTo>
                    <a:pt x="1145381" y="245269"/>
                  </a:lnTo>
                  <a:lnTo>
                    <a:pt x="1433512" y="200025"/>
                  </a:lnTo>
                  <a:lnTo>
                    <a:pt x="1700212" y="157162"/>
                  </a:lnTo>
                  <a:lnTo>
                    <a:pt x="2038350" y="104775"/>
                  </a:lnTo>
                  <a:lnTo>
                    <a:pt x="2205037" y="78581"/>
                  </a:lnTo>
                  <a:lnTo>
                    <a:pt x="2243137" y="69056"/>
                  </a:lnTo>
                  <a:lnTo>
                    <a:pt x="2278856" y="57150"/>
                  </a:lnTo>
                  <a:lnTo>
                    <a:pt x="2312194" y="38100"/>
                  </a:lnTo>
                  <a:lnTo>
                    <a:pt x="2343150" y="14287"/>
                  </a:lnTo>
                  <a:lnTo>
                    <a:pt x="2369344" y="2381"/>
                  </a:lnTo>
                  <a:lnTo>
                    <a:pt x="2397919" y="0"/>
                  </a:lnTo>
                  <a:lnTo>
                    <a:pt x="2438400" y="7144"/>
                  </a:lnTo>
                  <a:lnTo>
                    <a:pt x="2490787" y="35719"/>
                  </a:lnTo>
                  <a:lnTo>
                    <a:pt x="2574131" y="97631"/>
                  </a:lnTo>
                  <a:lnTo>
                    <a:pt x="2674144" y="185737"/>
                  </a:lnTo>
                  <a:lnTo>
                    <a:pt x="2707481" y="226219"/>
                  </a:lnTo>
                  <a:lnTo>
                    <a:pt x="2719387" y="257175"/>
                  </a:lnTo>
                  <a:lnTo>
                    <a:pt x="2721769" y="278606"/>
                  </a:lnTo>
                  <a:lnTo>
                    <a:pt x="2707481" y="309562"/>
                  </a:lnTo>
                  <a:lnTo>
                    <a:pt x="2664619" y="359569"/>
                  </a:lnTo>
                  <a:lnTo>
                    <a:pt x="2628900" y="402431"/>
                  </a:lnTo>
                  <a:lnTo>
                    <a:pt x="2324100" y="316706"/>
                  </a:lnTo>
                  <a:lnTo>
                    <a:pt x="2312194" y="300037"/>
                  </a:lnTo>
                  <a:lnTo>
                    <a:pt x="2293144" y="285750"/>
                  </a:lnTo>
                  <a:lnTo>
                    <a:pt x="2252662" y="271462"/>
                  </a:lnTo>
                  <a:lnTo>
                    <a:pt x="2209800" y="269081"/>
                  </a:lnTo>
                  <a:lnTo>
                    <a:pt x="2119312" y="278606"/>
                  </a:lnTo>
                  <a:lnTo>
                    <a:pt x="1633537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2280A0C-0B5F-EC4E-BC8D-9FCD70F8B41E}"/>
                </a:ext>
              </a:extLst>
            </p:cNvPr>
            <p:cNvSpPr/>
            <p:nvPr/>
          </p:nvSpPr>
          <p:spPr>
            <a:xfrm rot="16200000">
              <a:off x="4779169" y="3661569"/>
              <a:ext cx="3152775" cy="1344613"/>
            </a:xfrm>
            <a:custGeom>
              <a:avLst/>
              <a:gdLst>
                <a:gd name="connsiteX0" fmla="*/ 1416311 w 3152805"/>
                <a:gd name="connsiteY0" fmla="*/ 928823 h 1344197"/>
                <a:gd name="connsiteX1" fmla="*/ 1165355 w 3152805"/>
                <a:gd name="connsiteY1" fmla="*/ 842287 h 1344197"/>
                <a:gd name="connsiteX2" fmla="*/ 977860 w 3152805"/>
                <a:gd name="connsiteY2" fmla="*/ 770173 h 1344197"/>
                <a:gd name="connsiteX3" fmla="*/ 848056 w 3152805"/>
                <a:gd name="connsiteY3" fmla="*/ 712482 h 1344197"/>
                <a:gd name="connsiteX4" fmla="*/ 669214 w 3152805"/>
                <a:gd name="connsiteY4" fmla="*/ 623062 h 1344197"/>
                <a:gd name="connsiteX5" fmla="*/ 412490 w 3152805"/>
                <a:gd name="connsiteY5" fmla="*/ 473065 h 1344197"/>
                <a:gd name="connsiteX6" fmla="*/ 302877 w 3152805"/>
                <a:gd name="connsiteY6" fmla="*/ 403836 h 1344197"/>
                <a:gd name="connsiteX7" fmla="*/ 213456 w 3152805"/>
                <a:gd name="connsiteY7" fmla="*/ 337492 h 1344197"/>
                <a:gd name="connsiteX8" fmla="*/ 149996 w 3152805"/>
                <a:gd name="connsiteY8" fmla="*/ 288455 h 1344197"/>
                <a:gd name="connsiteX9" fmla="*/ 98075 w 3152805"/>
                <a:gd name="connsiteY9" fmla="*/ 242302 h 1344197"/>
                <a:gd name="connsiteX10" fmla="*/ 54807 w 3152805"/>
                <a:gd name="connsiteY10" fmla="*/ 199034 h 1344197"/>
                <a:gd name="connsiteX11" fmla="*/ 25961 w 3152805"/>
                <a:gd name="connsiteY11" fmla="*/ 155766 h 1344197"/>
                <a:gd name="connsiteX12" fmla="*/ 5769 w 3152805"/>
                <a:gd name="connsiteY12" fmla="*/ 109613 h 1344197"/>
                <a:gd name="connsiteX13" fmla="*/ 0 w 3152805"/>
                <a:gd name="connsiteY13" fmla="*/ 80767 h 1344197"/>
                <a:gd name="connsiteX14" fmla="*/ 2885 w 3152805"/>
                <a:gd name="connsiteY14" fmla="*/ 60576 h 1344197"/>
                <a:gd name="connsiteX15" fmla="*/ 14423 w 3152805"/>
                <a:gd name="connsiteY15" fmla="*/ 46153 h 1344197"/>
                <a:gd name="connsiteX16" fmla="*/ 49037 w 3152805"/>
                <a:gd name="connsiteY16" fmla="*/ 31730 h 1344197"/>
                <a:gd name="connsiteX17" fmla="*/ 103844 w 3152805"/>
                <a:gd name="connsiteY17" fmla="*/ 17308 h 1344197"/>
                <a:gd name="connsiteX18" fmla="*/ 164419 w 3152805"/>
                <a:gd name="connsiteY18" fmla="*/ 0 h 1344197"/>
                <a:gd name="connsiteX19" fmla="*/ 533641 w 3152805"/>
                <a:gd name="connsiteY19" fmla="*/ 239417 h 1344197"/>
                <a:gd name="connsiteX20" fmla="*/ 631715 w 3152805"/>
                <a:gd name="connsiteY20" fmla="*/ 308646 h 1344197"/>
                <a:gd name="connsiteX21" fmla="*/ 724020 w 3152805"/>
                <a:gd name="connsiteY21" fmla="*/ 366337 h 1344197"/>
                <a:gd name="connsiteX22" fmla="*/ 807672 w 3152805"/>
                <a:gd name="connsiteY22" fmla="*/ 412490 h 1344197"/>
                <a:gd name="connsiteX23" fmla="*/ 980745 w 3152805"/>
                <a:gd name="connsiteY23" fmla="*/ 496142 h 1344197"/>
                <a:gd name="connsiteX24" fmla="*/ 1116318 w 3152805"/>
                <a:gd name="connsiteY24" fmla="*/ 550948 h 1344197"/>
                <a:gd name="connsiteX25" fmla="*/ 1349966 w 3152805"/>
                <a:gd name="connsiteY25" fmla="*/ 634600 h 1344197"/>
                <a:gd name="connsiteX26" fmla="*/ 1600921 w 3152805"/>
                <a:gd name="connsiteY26" fmla="*/ 715367 h 1344197"/>
                <a:gd name="connsiteX27" fmla="*/ 1837454 w 3152805"/>
                <a:gd name="connsiteY27" fmla="*/ 784596 h 1344197"/>
                <a:gd name="connsiteX28" fmla="*/ 2045141 w 3152805"/>
                <a:gd name="connsiteY28" fmla="*/ 842287 h 1344197"/>
                <a:gd name="connsiteX29" fmla="*/ 2238405 w 3152805"/>
                <a:gd name="connsiteY29" fmla="*/ 891324 h 1344197"/>
                <a:gd name="connsiteX30" fmla="*/ 2434554 w 3152805"/>
                <a:gd name="connsiteY30" fmla="*/ 937477 h 1344197"/>
                <a:gd name="connsiteX31" fmla="*/ 2630703 w 3152805"/>
                <a:gd name="connsiteY31" fmla="*/ 974976 h 1344197"/>
                <a:gd name="connsiteX32" fmla="*/ 2795122 w 3152805"/>
                <a:gd name="connsiteY32" fmla="*/ 1000937 h 1344197"/>
                <a:gd name="connsiteX33" fmla="*/ 2913388 w 3152805"/>
                <a:gd name="connsiteY33" fmla="*/ 1015359 h 1344197"/>
                <a:gd name="connsiteX34" fmla="*/ 3005694 w 3152805"/>
                <a:gd name="connsiteY34" fmla="*/ 1021128 h 1344197"/>
                <a:gd name="connsiteX35" fmla="*/ 3051846 w 3152805"/>
                <a:gd name="connsiteY35" fmla="*/ 1024013 h 1344197"/>
                <a:gd name="connsiteX36" fmla="*/ 3152805 w 3152805"/>
                <a:gd name="connsiteY36" fmla="*/ 1000937 h 1344197"/>
                <a:gd name="connsiteX37" fmla="*/ 3054731 w 3152805"/>
                <a:gd name="connsiteY37" fmla="*/ 1344197 h 1344197"/>
                <a:gd name="connsiteX38" fmla="*/ 2991271 w 3152805"/>
                <a:gd name="connsiteY38" fmla="*/ 1321121 h 1344197"/>
                <a:gd name="connsiteX39" fmla="*/ 2962425 w 3152805"/>
                <a:gd name="connsiteY39" fmla="*/ 1306698 h 1344197"/>
                <a:gd name="connsiteX40" fmla="*/ 2916273 w 3152805"/>
                <a:gd name="connsiteY40" fmla="*/ 1289391 h 1344197"/>
                <a:gd name="connsiteX41" fmla="*/ 2852813 w 3152805"/>
                <a:gd name="connsiteY41" fmla="*/ 1280737 h 1344197"/>
                <a:gd name="connsiteX42" fmla="*/ 2645126 w 3152805"/>
                <a:gd name="connsiteY42" fmla="*/ 1240354 h 1344197"/>
                <a:gd name="connsiteX43" fmla="*/ 2376863 w 3152805"/>
                <a:gd name="connsiteY43" fmla="*/ 1179778 h 1344197"/>
                <a:gd name="connsiteX44" fmla="*/ 2192253 w 3152805"/>
                <a:gd name="connsiteY44" fmla="*/ 1139395 h 1344197"/>
                <a:gd name="connsiteX45" fmla="*/ 2030718 w 3152805"/>
                <a:gd name="connsiteY45" fmla="*/ 1101896 h 1344197"/>
                <a:gd name="connsiteX46" fmla="*/ 1828800 w 3152805"/>
                <a:gd name="connsiteY46" fmla="*/ 1052858 h 1344197"/>
                <a:gd name="connsiteX47" fmla="*/ 1416311 w 3152805"/>
                <a:gd name="connsiteY47" fmla="*/ 928823 h 13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52805" h="1344197">
                  <a:moveTo>
                    <a:pt x="1416311" y="928823"/>
                  </a:moveTo>
                  <a:lnTo>
                    <a:pt x="1165355" y="842287"/>
                  </a:lnTo>
                  <a:lnTo>
                    <a:pt x="977860" y="770173"/>
                  </a:lnTo>
                  <a:lnTo>
                    <a:pt x="848056" y="712482"/>
                  </a:lnTo>
                  <a:lnTo>
                    <a:pt x="669214" y="623062"/>
                  </a:lnTo>
                  <a:lnTo>
                    <a:pt x="412490" y="473065"/>
                  </a:lnTo>
                  <a:lnTo>
                    <a:pt x="302877" y="403836"/>
                  </a:lnTo>
                  <a:lnTo>
                    <a:pt x="213456" y="337492"/>
                  </a:lnTo>
                  <a:lnTo>
                    <a:pt x="149996" y="288455"/>
                  </a:lnTo>
                  <a:lnTo>
                    <a:pt x="98075" y="242302"/>
                  </a:lnTo>
                  <a:lnTo>
                    <a:pt x="54807" y="199034"/>
                  </a:lnTo>
                  <a:lnTo>
                    <a:pt x="25961" y="155766"/>
                  </a:lnTo>
                  <a:lnTo>
                    <a:pt x="5769" y="109613"/>
                  </a:lnTo>
                  <a:lnTo>
                    <a:pt x="0" y="80767"/>
                  </a:lnTo>
                  <a:lnTo>
                    <a:pt x="2885" y="60576"/>
                  </a:lnTo>
                  <a:lnTo>
                    <a:pt x="14423" y="46153"/>
                  </a:lnTo>
                  <a:lnTo>
                    <a:pt x="49037" y="31730"/>
                  </a:lnTo>
                  <a:lnTo>
                    <a:pt x="103844" y="17308"/>
                  </a:lnTo>
                  <a:lnTo>
                    <a:pt x="164419" y="0"/>
                  </a:lnTo>
                  <a:lnTo>
                    <a:pt x="533641" y="239417"/>
                  </a:lnTo>
                  <a:lnTo>
                    <a:pt x="631715" y="308646"/>
                  </a:lnTo>
                  <a:lnTo>
                    <a:pt x="724020" y="366337"/>
                  </a:lnTo>
                  <a:lnTo>
                    <a:pt x="807672" y="412490"/>
                  </a:lnTo>
                  <a:lnTo>
                    <a:pt x="980745" y="496142"/>
                  </a:lnTo>
                  <a:lnTo>
                    <a:pt x="1116318" y="550948"/>
                  </a:lnTo>
                  <a:lnTo>
                    <a:pt x="1349966" y="634600"/>
                  </a:lnTo>
                  <a:lnTo>
                    <a:pt x="1600921" y="715367"/>
                  </a:lnTo>
                  <a:lnTo>
                    <a:pt x="1837454" y="784596"/>
                  </a:lnTo>
                  <a:lnTo>
                    <a:pt x="2045141" y="842287"/>
                  </a:lnTo>
                  <a:lnTo>
                    <a:pt x="2238405" y="891324"/>
                  </a:lnTo>
                  <a:lnTo>
                    <a:pt x="2434554" y="937477"/>
                  </a:lnTo>
                  <a:lnTo>
                    <a:pt x="2630703" y="974976"/>
                  </a:lnTo>
                  <a:lnTo>
                    <a:pt x="2795122" y="1000937"/>
                  </a:lnTo>
                  <a:lnTo>
                    <a:pt x="2913388" y="1015359"/>
                  </a:lnTo>
                  <a:lnTo>
                    <a:pt x="3005694" y="1021128"/>
                  </a:lnTo>
                  <a:lnTo>
                    <a:pt x="3051846" y="1024013"/>
                  </a:lnTo>
                  <a:lnTo>
                    <a:pt x="3152805" y="1000937"/>
                  </a:lnTo>
                  <a:lnTo>
                    <a:pt x="3054731" y="1344197"/>
                  </a:lnTo>
                  <a:lnTo>
                    <a:pt x="2991271" y="1321121"/>
                  </a:lnTo>
                  <a:lnTo>
                    <a:pt x="2962425" y="1306698"/>
                  </a:lnTo>
                  <a:lnTo>
                    <a:pt x="2916273" y="1289391"/>
                  </a:lnTo>
                  <a:lnTo>
                    <a:pt x="2852813" y="1280737"/>
                  </a:lnTo>
                  <a:lnTo>
                    <a:pt x="2645126" y="1240354"/>
                  </a:lnTo>
                  <a:lnTo>
                    <a:pt x="2376863" y="1179778"/>
                  </a:lnTo>
                  <a:lnTo>
                    <a:pt x="2192253" y="1139395"/>
                  </a:lnTo>
                  <a:lnTo>
                    <a:pt x="2030718" y="1101896"/>
                  </a:lnTo>
                  <a:lnTo>
                    <a:pt x="1828800" y="1052858"/>
                  </a:lnTo>
                  <a:lnTo>
                    <a:pt x="1416311" y="928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996AB2A-4E89-B34A-A856-A76FBFEC2881}"/>
                </a:ext>
              </a:extLst>
            </p:cNvPr>
            <p:cNvSpPr/>
            <p:nvPr/>
          </p:nvSpPr>
          <p:spPr>
            <a:xfrm>
              <a:off x="5265738" y="5176838"/>
              <a:ext cx="723900" cy="628650"/>
            </a:xfrm>
            <a:custGeom>
              <a:avLst/>
              <a:gdLst>
                <a:gd name="connsiteX0" fmla="*/ 219075 w 723900"/>
                <a:gd name="connsiteY0" fmla="*/ 123825 h 628650"/>
                <a:gd name="connsiteX1" fmla="*/ 373856 w 723900"/>
                <a:gd name="connsiteY1" fmla="*/ 221456 h 628650"/>
                <a:gd name="connsiteX2" fmla="*/ 414337 w 723900"/>
                <a:gd name="connsiteY2" fmla="*/ 240506 h 628650"/>
                <a:gd name="connsiteX3" fmla="*/ 447675 w 723900"/>
                <a:gd name="connsiteY3" fmla="*/ 252412 h 628650"/>
                <a:gd name="connsiteX4" fmla="*/ 473869 w 723900"/>
                <a:gd name="connsiteY4" fmla="*/ 259556 h 628650"/>
                <a:gd name="connsiteX5" fmla="*/ 502444 w 723900"/>
                <a:gd name="connsiteY5" fmla="*/ 264318 h 628650"/>
                <a:gd name="connsiteX6" fmla="*/ 545306 w 723900"/>
                <a:gd name="connsiteY6" fmla="*/ 259556 h 628650"/>
                <a:gd name="connsiteX7" fmla="*/ 590550 w 723900"/>
                <a:gd name="connsiteY7" fmla="*/ 250031 h 628650"/>
                <a:gd name="connsiteX8" fmla="*/ 723900 w 723900"/>
                <a:gd name="connsiteY8" fmla="*/ 169068 h 628650"/>
                <a:gd name="connsiteX9" fmla="*/ 447675 w 723900"/>
                <a:gd name="connsiteY9" fmla="*/ 628650 h 628650"/>
                <a:gd name="connsiteX10" fmla="*/ 416719 w 723900"/>
                <a:gd name="connsiteY10" fmla="*/ 566737 h 628650"/>
                <a:gd name="connsiteX11" fmla="*/ 395287 w 723900"/>
                <a:gd name="connsiteY11" fmla="*/ 516731 h 628650"/>
                <a:gd name="connsiteX12" fmla="*/ 371475 w 723900"/>
                <a:gd name="connsiteY12" fmla="*/ 476250 h 628650"/>
                <a:gd name="connsiteX13" fmla="*/ 319087 w 723900"/>
                <a:gd name="connsiteY13" fmla="*/ 407193 h 628650"/>
                <a:gd name="connsiteX14" fmla="*/ 233362 w 723900"/>
                <a:gd name="connsiteY14" fmla="*/ 297656 h 628650"/>
                <a:gd name="connsiteX15" fmla="*/ 135731 w 723900"/>
                <a:gd name="connsiteY15" fmla="*/ 188118 h 628650"/>
                <a:gd name="connsiteX16" fmla="*/ 47625 w 723900"/>
                <a:gd name="connsiteY16" fmla="*/ 97631 h 628650"/>
                <a:gd name="connsiteX17" fmla="*/ 16669 w 723900"/>
                <a:gd name="connsiteY17" fmla="*/ 69056 h 628650"/>
                <a:gd name="connsiteX18" fmla="*/ 7144 w 723900"/>
                <a:gd name="connsiteY18" fmla="*/ 54768 h 628650"/>
                <a:gd name="connsiteX19" fmla="*/ 0 w 723900"/>
                <a:gd name="connsiteY19" fmla="*/ 30956 h 628650"/>
                <a:gd name="connsiteX20" fmla="*/ 0 w 723900"/>
                <a:gd name="connsiteY20" fmla="*/ 19050 h 628650"/>
                <a:gd name="connsiteX21" fmla="*/ 7144 w 723900"/>
                <a:gd name="connsiteY21" fmla="*/ 2381 h 628650"/>
                <a:gd name="connsiteX22" fmla="*/ 19050 w 723900"/>
                <a:gd name="connsiteY22" fmla="*/ 0 h 628650"/>
                <a:gd name="connsiteX23" fmla="*/ 42862 w 723900"/>
                <a:gd name="connsiteY23" fmla="*/ 2381 h 628650"/>
                <a:gd name="connsiteX24" fmla="*/ 92869 w 723900"/>
                <a:gd name="connsiteY24" fmla="*/ 33337 h 628650"/>
                <a:gd name="connsiteX25" fmla="*/ 219075 w 723900"/>
                <a:gd name="connsiteY25" fmla="*/ 1238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23900" h="628650">
                  <a:moveTo>
                    <a:pt x="219075" y="123825"/>
                  </a:moveTo>
                  <a:lnTo>
                    <a:pt x="373856" y="221456"/>
                  </a:lnTo>
                  <a:lnTo>
                    <a:pt x="414337" y="240506"/>
                  </a:lnTo>
                  <a:lnTo>
                    <a:pt x="447675" y="252412"/>
                  </a:lnTo>
                  <a:lnTo>
                    <a:pt x="473869" y="259556"/>
                  </a:lnTo>
                  <a:lnTo>
                    <a:pt x="502444" y="264318"/>
                  </a:lnTo>
                  <a:lnTo>
                    <a:pt x="545306" y="259556"/>
                  </a:lnTo>
                  <a:lnTo>
                    <a:pt x="590550" y="250031"/>
                  </a:lnTo>
                  <a:lnTo>
                    <a:pt x="723900" y="169068"/>
                  </a:lnTo>
                  <a:lnTo>
                    <a:pt x="447675" y="628650"/>
                  </a:lnTo>
                  <a:lnTo>
                    <a:pt x="416719" y="566737"/>
                  </a:lnTo>
                  <a:lnTo>
                    <a:pt x="395287" y="516731"/>
                  </a:lnTo>
                  <a:lnTo>
                    <a:pt x="371475" y="476250"/>
                  </a:lnTo>
                  <a:lnTo>
                    <a:pt x="319087" y="407193"/>
                  </a:lnTo>
                  <a:lnTo>
                    <a:pt x="233362" y="297656"/>
                  </a:lnTo>
                  <a:lnTo>
                    <a:pt x="135731" y="188118"/>
                  </a:lnTo>
                  <a:lnTo>
                    <a:pt x="47625" y="97631"/>
                  </a:lnTo>
                  <a:lnTo>
                    <a:pt x="16669" y="69056"/>
                  </a:lnTo>
                  <a:lnTo>
                    <a:pt x="7144" y="5476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2381"/>
                  </a:lnTo>
                  <a:lnTo>
                    <a:pt x="92869" y="33337"/>
                  </a:lnTo>
                  <a:lnTo>
                    <a:pt x="219075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B24AC6B-6C25-6C47-BA4C-50EDAA474103}"/>
                </a:ext>
              </a:extLst>
            </p:cNvPr>
            <p:cNvSpPr/>
            <p:nvPr/>
          </p:nvSpPr>
          <p:spPr>
            <a:xfrm rot="16200000">
              <a:off x="2998788" y="2566988"/>
              <a:ext cx="3927475" cy="2028825"/>
            </a:xfrm>
            <a:custGeom>
              <a:avLst/>
              <a:gdLst>
                <a:gd name="connsiteX0" fmla="*/ 1879600 w 3927475"/>
                <a:gd name="connsiteY0" fmla="*/ 1552575 h 2028825"/>
                <a:gd name="connsiteX1" fmla="*/ 1619250 w 3927475"/>
                <a:gd name="connsiteY1" fmla="*/ 1425575 h 2028825"/>
                <a:gd name="connsiteX2" fmla="*/ 1425575 w 3927475"/>
                <a:gd name="connsiteY2" fmla="*/ 1317625 h 2028825"/>
                <a:gd name="connsiteX3" fmla="*/ 1200150 w 3927475"/>
                <a:gd name="connsiteY3" fmla="*/ 1177925 h 2028825"/>
                <a:gd name="connsiteX4" fmla="*/ 1066800 w 3927475"/>
                <a:gd name="connsiteY4" fmla="*/ 1089025 h 2028825"/>
                <a:gd name="connsiteX5" fmla="*/ 911225 w 3927475"/>
                <a:gd name="connsiteY5" fmla="*/ 974725 h 2028825"/>
                <a:gd name="connsiteX6" fmla="*/ 742950 w 3927475"/>
                <a:gd name="connsiteY6" fmla="*/ 838200 h 2028825"/>
                <a:gd name="connsiteX7" fmla="*/ 596900 w 3927475"/>
                <a:gd name="connsiteY7" fmla="*/ 708025 h 2028825"/>
                <a:gd name="connsiteX8" fmla="*/ 460375 w 3927475"/>
                <a:gd name="connsiteY8" fmla="*/ 577850 h 2028825"/>
                <a:gd name="connsiteX9" fmla="*/ 311150 w 3927475"/>
                <a:gd name="connsiteY9" fmla="*/ 425450 h 2028825"/>
                <a:gd name="connsiteX10" fmla="*/ 174625 w 3927475"/>
                <a:gd name="connsiteY10" fmla="*/ 266700 h 2028825"/>
                <a:gd name="connsiteX11" fmla="*/ 69850 w 3927475"/>
                <a:gd name="connsiteY11" fmla="*/ 130175 h 2028825"/>
                <a:gd name="connsiteX12" fmla="*/ 15875 w 3927475"/>
                <a:gd name="connsiteY12" fmla="*/ 63500 h 2028825"/>
                <a:gd name="connsiteX13" fmla="*/ 3175 w 3927475"/>
                <a:gd name="connsiteY13" fmla="*/ 41275 h 2028825"/>
                <a:gd name="connsiteX14" fmla="*/ 0 w 3927475"/>
                <a:gd name="connsiteY14" fmla="*/ 22225 h 2028825"/>
                <a:gd name="connsiteX15" fmla="*/ 3175 w 3927475"/>
                <a:gd name="connsiteY15" fmla="*/ 6350 h 2028825"/>
                <a:gd name="connsiteX16" fmla="*/ 12700 w 3927475"/>
                <a:gd name="connsiteY16" fmla="*/ 0 h 2028825"/>
                <a:gd name="connsiteX17" fmla="*/ 38100 w 3927475"/>
                <a:gd name="connsiteY17" fmla="*/ 0 h 2028825"/>
                <a:gd name="connsiteX18" fmla="*/ 85725 w 3927475"/>
                <a:gd name="connsiteY18" fmla="*/ 31750 h 2028825"/>
                <a:gd name="connsiteX19" fmla="*/ 231775 w 3927475"/>
                <a:gd name="connsiteY19" fmla="*/ 184150 h 2028825"/>
                <a:gd name="connsiteX20" fmla="*/ 438150 w 3927475"/>
                <a:gd name="connsiteY20" fmla="*/ 368300 h 2028825"/>
                <a:gd name="connsiteX21" fmla="*/ 622300 w 3927475"/>
                <a:gd name="connsiteY21" fmla="*/ 523875 h 2028825"/>
                <a:gd name="connsiteX22" fmla="*/ 803275 w 3927475"/>
                <a:gd name="connsiteY22" fmla="*/ 660400 h 2028825"/>
                <a:gd name="connsiteX23" fmla="*/ 965200 w 3927475"/>
                <a:gd name="connsiteY23" fmla="*/ 777875 h 2028825"/>
                <a:gd name="connsiteX24" fmla="*/ 1196975 w 3927475"/>
                <a:gd name="connsiteY24" fmla="*/ 930275 h 2028825"/>
                <a:gd name="connsiteX25" fmla="*/ 1473200 w 3927475"/>
                <a:gd name="connsiteY25" fmla="*/ 1095375 h 2028825"/>
                <a:gd name="connsiteX26" fmla="*/ 1768475 w 3927475"/>
                <a:gd name="connsiteY26" fmla="*/ 1244600 h 2028825"/>
                <a:gd name="connsiteX27" fmla="*/ 2028825 w 3927475"/>
                <a:gd name="connsiteY27" fmla="*/ 1358900 h 2028825"/>
                <a:gd name="connsiteX28" fmla="*/ 2251075 w 3927475"/>
                <a:gd name="connsiteY28" fmla="*/ 1441450 h 2028825"/>
                <a:gd name="connsiteX29" fmla="*/ 2400300 w 3927475"/>
                <a:gd name="connsiteY29" fmla="*/ 1495425 h 2028825"/>
                <a:gd name="connsiteX30" fmla="*/ 2511425 w 3927475"/>
                <a:gd name="connsiteY30" fmla="*/ 1527175 h 2028825"/>
                <a:gd name="connsiteX31" fmla="*/ 2606675 w 3927475"/>
                <a:gd name="connsiteY31" fmla="*/ 1552575 h 2028825"/>
                <a:gd name="connsiteX32" fmla="*/ 2778125 w 3927475"/>
                <a:gd name="connsiteY32" fmla="*/ 1574800 h 2028825"/>
                <a:gd name="connsiteX33" fmla="*/ 2984500 w 3927475"/>
                <a:gd name="connsiteY33" fmla="*/ 1616075 h 2028825"/>
                <a:gd name="connsiteX34" fmla="*/ 3155950 w 3927475"/>
                <a:gd name="connsiteY34" fmla="*/ 1641475 h 2028825"/>
                <a:gd name="connsiteX35" fmla="*/ 3355975 w 3927475"/>
                <a:gd name="connsiteY35" fmla="*/ 1660525 h 2028825"/>
                <a:gd name="connsiteX36" fmla="*/ 3543300 w 3927475"/>
                <a:gd name="connsiteY36" fmla="*/ 1666875 h 2028825"/>
                <a:gd name="connsiteX37" fmla="*/ 3603625 w 3927475"/>
                <a:gd name="connsiteY37" fmla="*/ 1663700 h 2028825"/>
                <a:gd name="connsiteX38" fmla="*/ 3654425 w 3927475"/>
                <a:gd name="connsiteY38" fmla="*/ 1651000 h 2028825"/>
                <a:gd name="connsiteX39" fmla="*/ 3695700 w 3927475"/>
                <a:gd name="connsiteY39" fmla="*/ 1625600 h 2028825"/>
                <a:gd name="connsiteX40" fmla="*/ 3727450 w 3927475"/>
                <a:gd name="connsiteY40" fmla="*/ 1593850 h 2028825"/>
                <a:gd name="connsiteX41" fmla="*/ 3752850 w 3927475"/>
                <a:gd name="connsiteY41" fmla="*/ 1562100 h 2028825"/>
                <a:gd name="connsiteX42" fmla="*/ 3778250 w 3927475"/>
                <a:gd name="connsiteY42" fmla="*/ 1514475 h 2028825"/>
                <a:gd name="connsiteX43" fmla="*/ 3803650 w 3927475"/>
                <a:gd name="connsiteY43" fmla="*/ 1460500 h 2028825"/>
                <a:gd name="connsiteX44" fmla="*/ 3819525 w 3927475"/>
                <a:gd name="connsiteY44" fmla="*/ 1428750 h 2028825"/>
                <a:gd name="connsiteX45" fmla="*/ 3835400 w 3927475"/>
                <a:gd name="connsiteY45" fmla="*/ 1412875 h 2028825"/>
                <a:gd name="connsiteX46" fmla="*/ 3863975 w 3927475"/>
                <a:gd name="connsiteY46" fmla="*/ 1406525 h 2028825"/>
                <a:gd name="connsiteX47" fmla="*/ 3883025 w 3927475"/>
                <a:gd name="connsiteY47" fmla="*/ 1416050 h 2028825"/>
                <a:gd name="connsiteX48" fmla="*/ 3905250 w 3927475"/>
                <a:gd name="connsiteY48" fmla="*/ 1447800 h 2028825"/>
                <a:gd name="connsiteX49" fmla="*/ 3921125 w 3927475"/>
                <a:gd name="connsiteY49" fmla="*/ 1504950 h 2028825"/>
                <a:gd name="connsiteX50" fmla="*/ 3927475 w 3927475"/>
                <a:gd name="connsiteY50" fmla="*/ 1568450 h 2028825"/>
                <a:gd name="connsiteX51" fmla="*/ 3917950 w 3927475"/>
                <a:gd name="connsiteY51" fmla="*/ 1663700 h 2028825"/>
                <a:gd name="connsiteX52" fmla="*/ 3902075 w 3927475"/>
                <a:gd name="connsiteY52" fmla="*/ 1736725 h 2028825"/>
                <a:gd name="connsiteX53" fmla="*/ 3873500 w 3927475"/>
                <a:gd name="connsiteY53" fmla="*/ 1803400 h 2028825"/>
                <a:gd name="connsiteX54" fmla="*/ 3838575 w 3927475"/>
                <a:gd name="connsiteY54" fmla="*/ 1863725 h 2028825"/>
                <a:gd name="connsiteX55" fmla="*/ 3768725 w 3927475"/>
                <a:gd name="connsiteY55" fmla="*/ 1955800 h 2028825"/>
                <a:gd name="connsiteX56" fmla="*/ 3708400 w 3927475"/>
                <a:gd name="connsiteY56" fmla="*/ 2012950 h 2028825"/>
                <a:gd name="connsiteX57" fmla="*/ 3692525 w 3927475"/>
                <a:gd name="connsiteY57" fmla="*/ 2022475 h 2028825"/>
                <a:gd name="connsiteX58" fmla="*/ 3670300 w 3927475"/>
                <a:gd name="connsiteY58" fmla="*/ 2028825 h 2028825"/>
                <a:gd name="connsiteX59" fmla="*/ 3632200 w 3927475"/>
                <a:gd name="connsiteY59" fmla="*/ 2019300 h 2028825"/>
                <a:gd name="connsiteX60" fmla="*/ 3609975 w 3927475"/>
                <a:gd name="connsiteY60" fmla="*/ 2003425 h 2028825"/>
                <a:gd name="connsiteX61" fmla="*/ 3571875 w 3927475"/>
                <a:gd name="connsiteY61" fmla="*/ 1968500 h 2028825"/>
                <a:gd name="connsiteX62" fmla="*/ 3521075 w 3927475"/>
                <a:gd name="connsiteY62" fmla="*/ 1949450 h 2028825"/>
                <a:gd name="connsiteX63" fmla="*/ 3429000 w 3927475"/>
                <a:gd name="connsiteY63" fmla="*/ 1933575 h 2028825"/>
                <a:gd name="connsiteX64" fmla="*/ 3302000 w 3927475"/>
                <a:gd name="connsiteY64" fmla="*/ 1924050 h 2028825"/>
                <a:gd name="connsiteX65" fmla="*/ 3178175 w 3927475"/>
                <a:gd name="connsiteY65" fmla="*/ 1905000 h 2028825"/>
                <a:gd name="connsiteX66" fmla="*/ 3016250 w 3927475"/>
                <a:gd name="connsiteY66" fmla="*/ 1879600 h 2028825"/>
                <a:gd name="connsiteX67" fmla="*/ 2825750 w 3927475"/>
                <a:gd name="connsiteY67" fmla="*/ 1847850 h 2028825"/>
                <a:gd name="connsiteX68" fmla="*/ 2654300 w 3927475"/>
                <a:gd name="connsiteY68" fmla="*/ 1825625 h 2028825"/>
                <a:gd name="connsiteX69" fmla="*/ 2498725 w 3927475"/>
                <a:gd name="connsiteY69" fmla="*/ 1784350 h 2028825"/>
                <a:gd name="connsiteX70" fmla="*/ 2273300 w 3927475"/>
                <a:gd name="connsiteY70" fmla="*/ 1711325 h 2028825"/>
                <a:gd name="connsiteX71" fmla="*/ 2051050 w 3927475"/>
                <a:gd name="connsiteY71" fmla="*/ 1625600 h 2028825"/>
                <a:gd name="connsiteX72" fmla="*/ 1879600 w 3927475"/>
                <a:gd name="connsiteY72" fmla="*/ 1552575 h 202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927475" h="2028825">
                  <a:moveTo>
                    <a:pt x="1879600" y="1552575"/>
                  </a:moveTo>
                  <a:lnTo>
                    <a:pt x="1619250" y="1425575"/>
                  </a:lnTo>
                  <a:lnTo>
                    <a:pt x="1425575" y="1317625"/>
                  </a:lnTo>
                  <a:lnTo>
                    <a:pt x="1200150" y="1177925"/>
                  </a:lnTo>
                  <a:lnTo>
                    <a:pt x="1066800" y="1089025"/>
                  </a:lnTo>
                  <a:lnTo>
                    <a:pt x="911225" y="974725"/>
                  </a:lnTo>
                  <a:lnTo>
                    <a:pt x="742950" y="838200"/>
                  </a:lnTo>
                  <a:lnTo>
                    <a:pt x="596900" y="708025"/>
                  </a:lnTo>
                  <a:lnTo>
                    <a:pt x="460375" y="577850"/>
                  </a:lnTo>
                  <a:lnTo>
                    <a:pt x="311150" y="425450"/>
                  </a:lnTo>
                  <a:lnTo>
                    <a:pt x="174625" y="266700"/>
                  </a:lnTo>
                  <a:lnTo>
                    <a:pt x="69850" y="130175"/>
                  </a:lnTo>
                  <a:lnTo>
                    <a:pt x="15875" y="63500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3175" y="6350"/>
                  </a:lnTo>
                  <a:lnTo>
                    <a:pt x="12700" y="0"/>
                  </a:lnTo>
                  <a:lnTo>
                    <a:pt x="38100" y="0"/>
                  </a:lnTo>
                  <a:lnTo>
                    <a:pt x="85725" y="31750"/>
                  </a:lnTo>
                  <a:lnTo>
                    <a:pt x="231775" y="184150"/>
                  </a:lnTo>
                  <a:lnTo>
                    <a:pt x="438150" y="368300"/>
                  </a:lnTo>
                  <a:lnTo>
                    <a:pt x="622300" y="523875"/>
                  </a:lnTo>
                  <a:lnTo>
                    <a:pt x="803275" y="660400"/>
                  </a:lnTo>
                  <a:lnTo>
                    <a:pt x="965200" y="777875"/>
                  </a:lnTo>
                  <a:lnTo>
                    <a:pt x="1196975" y="930275"/>
                  </a:lnTo>
                  <a:lnTo>
                    <a:pt x="1473200" y="1095375"/>
                  </a:lnTo>
                  <a:lnTo>
                    <a:pt x="1768475" y="1244600"/>
                  </a:lnTo>
                  <a:lnTo>
                    <a:pt x="2028825" y="1358900"/>
                  </a:lnTo>
                  <a:lnTo>
                    <a:pt x="2251075" y="1441450"/>
                  </a:lnTo>
                  <a:lnTo>
                    <a:pt x="2400300" y="1495425"/>
                  </a:lnTo>
                  <a:lnTo>
                    <a:pt x="2511425" y="1527175"/>
                  </a:lnTo>
                  <a:lnTo>
                    <a:pt x="2606675" y="1552575"/>
                  </a:lnTo>
                  <a:lnTo>
                    <a:pt x="2778125" y="1574800"/>
                  </a:lnTo>
                  <a:lnTo>
                    <a:pt x="2984500" y="1616075"/>
                  </a:lnTo>
                  <a:lnTo>
                    <a:pt x="3155950" y="1641475"/>
                  </a:lnTo>
                  <a:lnTo>
                    <a:pt x="3355975" y="1660525"/>
                  </a:lnTo>
                  <a:lnTo>
                    <a:pt x="3543300" y="1666875"/>
                  </a:lnTo>
                  <a:lnTo>
                    <a:pt x="3603625" y="1663700"/>
                  </a:lnTo>
                  <a:lnTo>
                    <a:pt x="3654425" y="1651000"/>
                  </a:lnTo>
                  <a:lnTo>
                    <a:pt x="3695700" y="1625600"/>
                  </a:lnTo>
                  <a:lnTo>
                    <a:pt x="3727450" y="1593850"/>
                  </a:lnTo>
                  <a:lnTo>
                    <a:pt x="3752850" y="1562100"/>
                  </a:lnTo>
                  <a:lnTo>
                    <a:pt x="3778250" y="1514475"/>
                  </a:lnTo>
                  <a:lnTo>
                    <a:pt x="3803650" y="1460500"/>
                  </a:lnTo>
                  <a:lnTo>
                    <a:pt x="3819525" y="1428750"/>
                  </a:lnTo>
                  <a:lnTo>
                    <a:pt x="3835400" y="1412875"/>
                  </a:lnTo>
                  <a:lnTo>
                    <a:pt x="3863975" y="1406525"/>
                  </a:lnTo>
                  <a:lnTo>
                    <a:pt x="3883025" y="1416050"/>
                  </a:lnTo>
                  <a:lnTo>
                    <a:pt x="3905250" y="1447800"/>
                  </a:lnTo>
                  <a:lnTo>
                    <a:pt x="3921125" y="1504950"/>
                  </a:lnTo>
                  <a:lnTo>
                    <a:pt x="3927475" y="1568450"/>
                  </a:lnTo>
                  <a:lnTo>
                    <a:pt x="3917950" y="1663700"/>
                  </a:lnTo>
                  <a:lnTo>
                    <a:pt x="3902075" y="1736725"/>
                  </a:lnTo>
                  <a:lnTo>
                    <a:pt x="3873500" y="1803400"/>
                  </a:lnTo>
                  <a:lnTo>
                    <a:pt x="3838575" y="1863725"/>
                  </a:lnTo>
                  <a:lnTo>
                    <a:pt x="3768725" y="1955800"/>
                  </a:lnTo>
                  <a:lnTo>
                    <a:pt x="3708400" y="2012950"/>
                  </a:lnTo>
                  <a:lnTo>
                    <a:pt x="3692525" y="2022475"/>
                  </a:lnTo>
                  <a:lnTo>
                    <a:pt x="3670300" y="2028825"/>
                  </a:lnTo>
                  <a:lnTo>
                    <a:pt x="3632200" y="2019300"/>
                  </a:lnTo>
                  <a:lnTo>
                    <a:pt x="3609975" y="2003425"/>
                  </a:lnTo>
                  <a:lnTo>
                    <a:pt x="3571875" y="1968500"/>
                  </a:lnTo>
                  <a:lnTo>
                    <a:pt x="3521075" y="1949450"/>
                  </a:lnTo>
                  <a:lnTo>
                    <a:pt x="3429000" y="1933575"/>
                  </a:lnTo>
                  <a:lnTo>
                    <a:pt x="3302000" y="1924050"/>
                  </a:lnTo>
                  <a:lnTo>
                    <a:pt x="3178175" y="1905000"/>
                  </a:lnTo>
                  <a:lnTo>
                    <a:pt x="3016250" y="1879600"/>
                  </a:lnTo>
                  <a:lnTo>
                    <a:pt x="2825750" y="1847850"/>
                  </a:lnTo>
                  <a:lnTo>
                    <a:pt x="2654300" y="1825625"/>
                  </a:lnTo>
                  <a:lnTo>
                    <a:pt x="2498725" y="1784350"/>
                  </a:lnTo>
                  <a:lnTo>
                    <a:pt x="2273300" y="1711325"/>
                  </a:lnTo>
                  <a:lnTo>
                    <a:pt x="2051050" y="1625600"/>
                  </a:lnTo>
                  <a:lnTo>
                    <a:pt x="1879600" y="1552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8848721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233A8A9-776D-7C4B-8965-7782BFD9CFDB}"/>
              </a:ext>
            </a:extLst>
          </p:cNvPr>
          <p:cNvSpPr/>
          <p:nvPr/>
        </p:nvSpPr>
        <p:spPr>
          <a:xfrm>
            <a:off x="2909888" y="1731963"/>
            <a:ext cx="604837" cy="1120775"/>
          </a:xfrm>
          <a:custGeom>
            <a:avLst/>
            <a:gdLst>
              <a:gd name="connsiteX0" fmla="*/ 311943 w 604837"/>
              <a:gd name="connsiteY0" fmla="*/ 900112 h 1121569"/>
              <a:gd name="connsiteX1" fmla="*/ 295275 w 604837"/>
              <a:gd name="connsiteY1" fmla="*/ 826294 h 1121569"/>
              <a:gd name="connsiteX2" fmla="*/ 292893 w 604837"/>
              <a:gd name="connsiteY2" fmla="*/ 745331 h 1121569"/>
              <a:gd name="connsiteX3" fmla="*/ 290512 w 604837"/>
              <a:gd name="connsiteY3" fmla="*/ 633412 h 1121569"/>
              <a:gd name="connsiteX4" fmla="*/ 280987 w 604837"/>
              <a:gd name="connsiteY4" fmla="*/ 540544 h 1121569"/>
              <a:gd name="connsiteX5" fmla="*/ 266700 w 604837"/>
              <a:gd name="connsiteY5" fmla="*/ 442912 h 1121569"/>
              <a:gd name="connsiteX6" fmla="*/ 245268 w 604837"/>
              <a:gd name="connsiteY6" fmla="*/ 352425 h 1121569"/>
              <a:gd name="connsiteX7" fmla="*/ 216693 w 604837"/>
              <a:gd name="connsiteY7" fmla="*/ 283369 h 1121569"/>
              <a:gd name="connsiteX8" fmla="*/ 171450 w 604837"/>
              <a:gd name="connsiteY8" fmla="*/ 209550 h 1121569"/>
              <a:gd name="connsiteX9" fmla="*/ 128587 w 604837"/>
              <a:gd name="connsiteY9" fmla="*/ 150019 h 1121569"/>
              <a:gd name="connsiteX10" fmla="*/ 88106 w 604837"/>
              <a:gd name="connsiteY10" fmla="*/ 109537 h 1121569"/>
              <a:gd name="connsiteX11" fmla="*/ 61912 w 604837"/>
              <a:gd name="connsiteY11" fmla="*/ 90487 h 1121569"/>
              <a:gd name="connsiteX12" fmla="*/ 33337 w 604837"/>
              <a:gd name="connsiteY12" fmla="*/ 76200 h 1121569"/>
              <a:gd name="connsiteX13" fmla="*/ 19050 w 604837"/>
              <a:gd name="connsiteY13" fmla="*/ 69056 h 1121569"/>
              <a:gd name="connsiteX14" fmla="*/ 0 w 604837"/>
              <a:gd name="connsiteY14" fmla="*/ 45244 h 1121569"/>
              <a:gd name="connsiteX15" fmla="*/ 0 w 604837"/>
              <a:gd name="connsiteY15" fmla="*/ 23812 h 1121569"/>
              <a:gd name="connsiteX16" fmla="*/ 7143 w 604837"/>
              <a:gd name="connsiteY16" fmla="*/ 7144 h 1121569"/>
              <a:gd name="connsiteX17" fmla="*/ 30956 w 604837"/>
              <a:gd name="connsiteY17" fmla="*/ 0 h 1121569"/>
              <a:gd name="connsiteX18" fmla="*/ 92868 w 604837"/>
              <a:gd name="connsiteY18" fmla="*/ 2381 h 1121569"/>
              <a:gd name="connsiteX19" fmla="*/ 173831 w 604837"/>
              <a:gd name="connsiteY19" fmla="*/ 16669 h 1121569"/>
              <a:gd name="connsiteX20" fmla="*/ 261937 w 604837"/>
              <a:gd name="connsiteY20" fmla="*/ 35719 h 1121569"/>
              <a:gd name="connsiteX21" fmla="*/ 342900 w 604837"/>
              <a:gd name="connsiteY21" fmla="*/ 61912 h 1121569"/>
              <a:gd name="connsiteX22" fmla="*/ 435768 w 604837"/>
              <a:gd name="connsiteY22" fmla="*/ 111919 h 1121569"/>
              <a:gd name="connsiteX23" fmla="*/ 428625 w 604837"/>
              <a:gd name="connsiteY23" fmla="*/ 278606 h 1121569"/>
              <a:gd name="connsiteX24" fmla="*/ 561975 w 604837"/>
              <a:gd name="connsiteY24" fmla="*/ 788194 h 1121569"/>
              <a:gd name="connsiteX25" fmla="*/ 604837 w 604837"/>
              <a:gd name="connsiteY25" fmla="*/ 964406 h 1121569"/>
              <a:gd name="connsiteX26" fmla="*/ 583406 w 604837"/>
              <a:gd name="connsiteY26" fmla="*/ 1035844 h 1121569"/>
              <a:gd name="connsiteX27" fmla="*/ 552450 w 604837"/>
              <a:gd name="connsiteY27" fmla="*/ 1088231 h 1121569"/>
              <a:gd name="connsiteX28" fmla="*/ 528637 w 604837"/>
              <a:gd name="connsiteY28" fmla="*/ 1116806 h 1121569"/>
              <a:gd name="connsiteX29" fmla="*/ 497681 w 604837"/>
              <a:gd name="connsiteY29" fmla="*/ 1121569 h 1121569"/>
              <a:gd name="connsiteX30" fmla="*/ 459581 w 604837"/>
              <a:gd name="connsiteY30" fmla="*/ 1116806 h 1121569"/>
              <a:gd name="connsiteX31" fmla="*/ 423862 w 604837"/>
              <a:gd name="connsiteY31" fmla="*/ 1104900 h 1121569"/>
              <a:gd name="connsiteX32" fmla="*/ 395287 w 604837"/>
              <a:gd name="connsiteY32" fmla="*/ 1083469 h 1121569"/>
              <a:gd name="connsiteX33" fmla="*/ 364331 w 604837"/>
              <a:gd name="connsiteY33" fmla="*/ 1042987 h 1121569"/>
              <a:gd name="connsiteX34" fmla="*/ 338137 w 604837"/>
              <a:gd name="connsiteY34" fmla="*/ 992981 h 1121569"/>
              <a:gd name="connsiteX35" fmla="*/ 311943 w 604837"/>
              <a:gd name="connsiteY35" fmla="*/ 900112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4837" h="1121569">
                <a:moveTo>
                  <a:pt x="311943" y="900112"/>
                </a:moveTo>
                <a:lnTo>
                  <a:pt x="295275" y="826294"/>
                </a:lnTo>
                <a:lnTo>
                  <a:pt x="292893" y="745331"/>
                </a:lnTo>
                <a:cubicBezTo>
                  <a:pt x="292099" y="708025"/>
                  <a:pt x="291306" y="670718"/>
                  <a:pt x="290512" y="633412"/>
                </a:cubicBezTo>
                <a:lnTo>
                  <a:pt x="280987" y="540544"/>
                </a:lnTo>
                <a:lnTo>
                  <a:pt x="266700" y="442912"/>
                </a:lnTo>
                <a:lnTo>
                  <a:pt x="245268" y="352425"/>
                </a:lnTo>
                <a:lnTo>
                  <a:pt x="216693" y="283369"/>
                </a:lnTo>
                <a:lnTo>
                  <a:pt x="171450" y="209550"/>
                </a:lnTo>
                <a:lnTo>
                  <a:pt x="128587" y="150019"/>
                </a:lnTo>
                <a:lnTo>
                  <a:pt x="88106" y="109537"/>
                </a:lnTo>
                <a:lnTo>
                  <a:pt x="61912" y="90487"/>
                </a:lnTo>
                <a:lnTo>
                  <a:pt x="33337" y="76200"/>
                </a:lnTo>
                <a:lnTo>
                  <a:pt x="19050" y="69056"/>
                </a:lnTo>
                <a:lnTo>
                  <a:pt x="0" y="45244"/>
                </a:lnTo>
                <a:lnTo>
                  <a:pt x="0" y="23812"/>
                </a:lnTo>
                <a:lnTo>
                  <a:pt x="7143" y="7144"/>
                </a:lnTo>
                <a:lnTo>
                  <a:pt x="30956" y="0"/>
                </a:lnTo>
                <a:lnTo>
                  <a:pt x="92868" y="2381"/>
                </a:lnTo>
                <a:lnTo>
                  <a:pt x="173831" y="16669"/>
                </a:lnTo>
                <a:lnTo>
                  <a:pt x="261937" y="35719"/>
                </a:lnTo>
                <a:lnTo>
                  <a:pt x="342900" y="61912"/>
                </a:lnTo>
                <a:lnTo>
                  <a:pt x="435768" y="111919"/>
                </a:lnTo>
                <a:lnTo>
                  <a:pt x="428625" y="278606"/>
                </a:lnTo>
                <a:lnTo>
                  <a:pt x="561975" y="788194"/>
                </a:lnTo>
                <a:lnTo>
                  <a:pt x="604837" y="964406"/>
                </a:lnTo>
                <a:lnTo>
                  <a:pt x="583406" y="1035844"/>
                </a:lnTo>
                <a:lnTo>
                  <a:pt x="552450" y="1088231"/>
                </a:lnTo>
                <a:lnTo>
                  <a:pt x="528637" y="1116806"/>
                </a:lnTo>
                <a:lnTo>
                  <a:pt x="497681" y="1121569"/>
                </a:lnTo>
                <a:lnTo>
                  <a:pt x="459581" y="1116806"/>
                </a:lnTo>
                <a:lnTo>
                  <a:pt x="423862" y="1104900"/>
                </a:lnTo>
                <a:lnTo>
                  <a:pt x="395287" y="1083469"/>
                </a:lnTo>
                <a:lnTo>
                  <a:pt x="364331" y="1042987"/>
                </a:lnTo>
                <a:lnTo>
                  <a:pt x="338137" y="992981"/>
                </a:lnTo>
                <a:lnTo>
                  <a:pt x="311943" y="900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D6C515C-C50D-324F-8539-C2045307231A}"/>
              </a:ext>
            </a:extLst>
          </p:cNvPr>
          <p:cNvSpPr/>
          <p:nvPr/>
        </p:nvSpPr>
        <p:spPr>
          <a:xfrm>
            <a:off x="4976813" y="1595438"/>
            <a:ext cx="523875" cy="1022350"/>
          </a:xfrm>
          <a:custGeom>
            <a:avLst/>
            <a:gdLst>
              <a:gd name="connsiteX0" fmla="*/ 242887 w 523875"/>
              <a:gd name="connsiteY0" fmla="*/ 681037 h 1021556"/>
              <a:gd name="connsiteX1" fmla="*/ 235743 w 523875"/>
              <a:gd name="connsiteY1" fmla="*/ 516731 h 1021556"/>
              <a:gd name="connsiteX2" fmla="*/ 214312 w 523875"/>
              <a:gd name="connsiteY2" fmla="*/ 388143 h 1021556"/>
              <a:gd name="connsiteX3" fmla="*/ 190500 w 523875"/>
              <a:gd name="connsiteY3" fmla="*/ 285750 h 1021556"/>
              <a:gd name="connsiteX4" fmla="*/ 161925 w 523875"/>
              <a:gd name="connsiteY4" fmla="*/ 214312 h 1021556"/>
              <a:gd name="connsiteX5" fmla="*/ 133350 w 523875"/>
              <a:gd name="connsiteY5" fmla="*/ 159543 h 1021556"/>
              <a:gd name="connsiteX6" fmla="*/ 109537 w 523875"/>
              <a:gd name="connsiteY6" fmla="*/ 119062 h 1021556"/>
              <a:gd name="connsiteX7" fmla="*/ 78581 w 523875"/>
              <a:gd name="connsiteY7" fmla="*/ 92868 h 1021556"/>
              <a:gd name="connsiteX8" fmla="*/ 45243 w 523875"/>
              <a:gd name="connsiteY8" fmla="*/ 69056 h 1021556"/>
              <a:gd name="connsiteX9" fmla="*/ 9525 w 523875"/>
              <a:gd name="connsiteY9" fmla="*/ 50006 h 1021556"/>
              <a:gd name="connsiteX10" fmla="*/ 0 w 523875"/>
              <a:gd name="connsiteY10" fmla="*/ 35718 h 1021556"/>
              <a:gd name="connsiteX11" fmla="*/ 0 w 523875"/>
              <a:gd name="connsiteY11" fmla="*/ 21431 h 1021556"/>
              <a:gd name="connsiteX12" fmla="*/ 9525 w 523875"/>
              <a:gd name="connsiteY12" fmla="*/ 7143 h 1021556"/>
              <a:gd name="connsiteX13" fmla="*/ 50006 w 523875"/>
              <a:gd name="connsiteY13" fmla="*/ 0 h 1021556"/>
              <a:gd name="connsiteX14" fmla="*/ 119062 w 523875"/>
              <a:gd name="connsiteY14" fmla="*/ 0 h 1021556"/>
              <a:gd name="connsiteX15" fmla="*/ 195262 w 523875"/>
              <a:gd name="connsiteY15" fmla="*/ 2381 h 1021556"/>
              <a:gd name="connsiteX16" fmla="*/ 240506 w 523875"/>
              <a:gd name="connsiteY16" fmla="*/ 7143 h 1021556"/>
              <a:gd name="connsiteX17" fmla="*/ 292893 w 523875"/>
              <a:gd name="connsiteY17" fmla="*/ 19050 h 1021556"/>
              <a:gd name="connsiteX18" fmla="*/ 350043 w 523875"/>
              <a:gd name="connsiteY18" fmla="*/ 42862 h 1021556"/>
              <a:gd name="connsiteX19" fmla="*/ 397668 w 523875"/>
              <a:gd name="connsiteY19" fmla="*/ 69056 h 1021556"/>
              <a:gd name="connsiteX20" fmla="*/ 419100 w 523875"/>
              <a:gd name="connsiteY20" fmla="*/ 252412 h 1021556"/>
              <a:gd name="connsiteX21" fmla="*/ 507206 w 523875"/>
              <a:gd name="connsiteY21" fmla="*/ 742950 h 1021556"/>
              <a:gd name="connsiteX22" fmla="*/ 523875 w 523875"/>
              <a:gd name="connsiteY22" fmla="*/ 919162 h 1021556"/>
              <a:gd name="connsiteX23" fmla="*/ 507206 w 523875"/>
              <a:gd name="connsiteY23" fmla="*/ 962025 h 1021556"/>
              <a:gd name="connsiteX24" fmla="*/ 488156 w 523875"/>
              <a:gd name="connsiteY24" fmla="*/ 988218 h 1021556"/>
              <a:gd name="connsiteX25" fmla="*/ 466725 w 523875"/>
              <a:gd name="connsiteY25" fmla="*/ 1007268 h 1021556"/>
              <a:gd name="connsiteX26" fmla="*/ 450056 w 523875"/>
              <a:gd name="connsiteY26" fmla="*/ 1014412 h 1021556"/>
              <a:gd name="connsiteX27" fmla="*/ 426243 w 523875"/>
              <a:gd name="connsiteY27" fmla="*/ 1021556 h 1021556"/>
              <a:gd name="connsiteX28" fmla="*/ 383381 w 523875"/>
              <a:gd name="connsiteY28" fmla="*/ 1019175 h 1021556"/>
              <a:gd name="connsiteX29" fmla="*/ 338137 w 523875"/>
              <a:gd name="connsiteY29" fmla="*/ 1009650 h 1021556"/>
              <a:gd name="connsiteX30" fmla="*/ 314325 w 523875"/>
              <a:gd name="connsiteY30" fmla="*/ 995362 h 1021556"/>
              <a:gd name="connsiteX31" fmla="*/ 288131 w 523875"/>
              <a:gd name="connsiteY31" fmla="*/ 969168 h 1021556"/>
              <a:gd name="connsiteX32" fmla="*/ 273843 w 523875"/>
              <a:gd name="connsiteY32" fmla="*/ 940593 h 1021556"/>
              <a:gd name="connsiteX33" fmla="*/ 257175 w 523875"/>
              <a:gd name="connsiteY33" fmla="*/ 890587 h 1021556"/>
              <a:gd name="connsiteX34" fmla="*/ 250031 w 523875"/>
              <a:gd name="connsiteY34" fmla="*/ 835818 h 1021556"/>
              <a:gd name="connsiteX35" fmla="*/ 242887 w 523875"/>
              <a:gd name="connsiteY35" fmla="*/ 681037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3875" h="1021556">
                <a:moveTo>
                  <a:pt x="242887" y="681037"/>
                </a:moveTo>
                <a:lnTo>
                  <a:pt x="235743" y="516731"/>
                </a:lnTo>
                <a:lnTo>
                  <a:pt x="214312" y="388143"/>
                </a:lnTo>
                <a:lnTo>
                  <a:pt x="190500" y="285750"/>
                </a:lnTo>
                <a:lnTo>
                  <a:pt x="161925" y="214312"/>
                </a:lnTo>
                <a:lnTo>
                  <a:pt x="133350" y="159543"/>
                </a:lnTo>
                <a:lnTo>
                  <a:pt x="109537" y="119062"/>
                </a:lnTo>
                <a:lnTo>
                  <a:pt x="78581" y="92868"/>
                </a:lnTo>
                <a:lnTo>
                  <a:pt x="45243" y="69056"/>
                </a:lnTo>
                <a:lnTo>
                  <a:pt x="9525" y="50006"/>
                </a:lnTo>
                <a:lnTo>
                  <a:pt x="0" y="35718"/>
                </a:lnTo>
                <a:lnTo>
                  <a:pt x="0" y="21431"/>
                </a:lnTo>
                <a:lnTo>
                  <a:pt x="9525" y="7143"/>
                </a:lnTo>
                <a:lnTo>
                  <a:pt x="50006" y="0"/>
                </a:lnTo>
                <a:lnTo>
                  <a:pt x="119062" y="0"/>
                </a:lnTo>
                <a:lnTo>
                  <a:pt x="195262" y="2381"/>
                </a:lnTo>
                <a:lnTo>
                  <a:pt x="240506" y="7143"/>
                </a:lnTo>
                <a:lnTo>
                  <a:pt x="292893" y="19050"/>
                </a:lnTo>
                <a:lnTo>
                  <a:pt x="350043" y="42862"/>
                </a:lnTo>
                <a:lnTo>
                  <a:pt x="397668" y="69056"/>
                </a:lnTo>
                <a:lnTo>
                  <a:pt x="419100" y="252412"/>
                </a:lnTo>
                <a:lnTo>
                  <a:pt x="507206" y="742950"/>
                </a:lnTo>
                <a:lnTo>
                  <a:pt x="523875" y="919162"/>
                </a:lnTo>
                <a:lnTo>
                  <a:pt x="507206" y="962025"/>
                </a:lnTo>
                <a:lnTo>
                  <a:pt x="488156" y="988218"/>
                </a:lnTo>
                <a:lnTo>
                  <a:pt x="466725" y="1007268"/>
                </a:lnTo>
                <a:lnTo>
                  <a:pt x="450056" y="1014412"/>
                </a:lnTo>
                <a:lnTo>
                  <a:pt x="426243" y="1021556"/>
                </a:lnTo>
                <a:lnTo>
                  <a:pt x="383381" y="1019175"/>
                </a:lnTo>
                <a:lnTo>
                  <a:pt x="338137" y="1009650"/>
                </a:lnTo>
                <a:lnTo>
                  <a:pt x="314325" y="995362"/>
                </a:lnTo>
                <a:lnTo>
                  <a:pt x="288131" y="969168"/>
                </a:lnTo>
                <a:lnTo>
                  <a:pt x="273843" y="940593"/>
                </a:lnTo>
                <a:lnTo>
                  <a:pt x="257175" y="890587"/>
                </a:lnTo>
                <a:lnTo>
                  <a:pt x="250031" y="835818"/>
                </a:lnTo>
                <a:lnTo>
                  <a:pt x="242887" y="6810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9C0CA6B-81B1-FA49-A6CE-0399A490BE0E}"/>
              </a:ext>
            </a:extLst>
          </p:cNvPr>
          <p:cNvSpPr/>
          <p:nvPr/>
        </p:nvSpPr>
        <p:spPr>
          <a:xfrm>
            <a:off x="5027613" y="4783138"/>
            <a:ext cx="454025" cy="1131887"/>
          </a:xfrm>
          <a:custGeom>
            <a:avLst/>
            <a:gdLst>
              <a:gd name="connsiteX0" fmla="*/ 219075 w 454819"/>
              <a:gd name="connsiteY0" fmla="*/ 812007 h 1131094"/>
              <a:gd name="connsiteX1" fmla="*/ 183356 w 454819"/>
              <a:gd name="connsiteY1" fmla="*/ 569119 h 1131094"/>
              <a:gd name="connsiteX2" fmla="*/ 166687 w 454819"/>
              <a:gd name="connsiteY2" fmla="*/ 366713 h 1131094"/>
              <a:gd name="connsiteX3" fmla="*/ 157162 w 454819"/>
              <a:gd name="connsiteY3" fmla="*/ 309563 h 1131094"/>
              <a:gd name="connsiteX4" fmla="*/ 135731 w 454819"/>
              <a:gd name="connsiteY4" fmla="*/ 247650 h 1131094"/>
              <a:gd name="connsiteX5" fmla="*/ 92869 w 454819"/>
              <a:gd name="connsiteY5" fmla="*/ 173832 h 1131094"/>
              <a:gd name="connsiteX6" fmla="*/ 52387 w 454819"/>
              <a:gd name="connsiteY6" fmla="*/ 128588 h 1131094"/>
              <a:gd name="connsiteX7" fmla="*/ 19050 w 454819"/>
              <a:gd name="connsiteY7" fmla="*/ 95250 h 1131094"/>
              <a:gd name="connsiteX8" fmla="*/ 0 w 454819"/>
              <a:gd name="connsiteY8" fmla="*/ 50007 h 1131094"/>
              <a:gd name="connsiteX9" fmla="*/ 0 w 454819"/>
              <a:gd name="connsiteY9" fmla="*/ 26194 h 1131094"/>
              <a:gd name="connsiteX10" fmla="*/ 4762 w 454819"/>
              <a:gd name="connsiteY10" fmla="*/ 7144 h 1131094"/>
              <a:gd name="connsiteX11" fmla="*/ 26194 w 454819"/>
              <a:gd name="connsiteY11" fmla="*/ 0 h 1131094"/>
              <a:gd name="connsiteX12" fmla="*/ 71437 w 454819"/>
              <a:gd name="connsiteY12" fmla="*/ 4763 h 1131094"/>
              <a:gd name="connsiteX13" fmla="*/ 138112 w 454819"/>
              <a:gd name="connsiteY13" fmla="*/ 26194 h 1131094"/>
              <a:gd name="connsiteX14" fmla="*/ 200025 w 454819"/>
              <a:gd name="connsiteY14" fmla="*/ 54769 h 1131094"/>
              <a:gd name="connsiteX15" fmla="*/ 323850 w 454819"/>
              <a:gd name="connsiteY15" fmla="*/ 116682 h 1131094"/>
              <a:gd name="connsiteX16" fmla="*/ 366712 w 454819"/>
              <a:gd name="connsiteY16" fmla="*/ 259557 h 1131094"/>
              <a:gd name="connsiteX17" fmla="*/ 431006 w 454819"/>
              <a:gd name="connsiteY17" fmla="*/ 857250 h 1131094"/>
              <a:gd name="connsiteX18" fmla="*/ 454819 w 454819"/>
              <a:gd name="connsiteY18" fmla="*/ 992982 h 1131094"/>
              <a:gd name="connsiteX19" fmla="*/ 433387 w 454819"/>
              <a:gd name="connsiteY19" fmla="*/ 1090613 h 1131094"/>
              <a:gd name="connsiteX20" fmla="*/ 421481 w 454819"/>
              <a:gd name="connsiteY20" fmla="*/ 1119188 h 1131094"/>
              <a:gd name="connsiteX21" fmla="*/ 404812 w 454819"/>
              <a:gd name="connsiteY21" fmla="*/ 1131094 h 1131094"/>
              <a:gd name="connsiteX22" fmla="*/ 383381 w 454819"/>
              <a:gd name="connsiteY22" fmla="*/ 1131094 h 1131094"/>
              <a:gd name="connsiteX23" fmla="*/ 357187 w 454819"/>
              <a:gd name="connsiteY23" fmla="*/ 1121569 h 1131094"/>
              <a:gd name="connsiteX24" fmla="*/ 328612 w 454819"/>
              <a:gd name="connsiteY24" fmla="*/ 1097757 h 1131094"/>
              <a:gd name="connsiteX25" fmla="*/ 297656 w 454819"/>
              <a:gd name="connsiteY25" fmla="*/ 1059657 h 1131094"/>
              <a:gd name="connsiteX26" fmla="*/ 276225 w 454819"/>
              <a:gd name="connsiteY26" fmla="*/ 1026319 h 1131094"/>
              <a:gd name="connsiteX27" fmla="*/ 259556 w 454819"/>
              <a:gd name="connsiteY27" fmla="*/ 985838 h 1131094"/>
              <a:gd name="connsiteX28" fmla="*/ 219075 w 454819"/>
              <a:gd name="connsiteY28" fmla="*/ 812007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54819" h="1131094">
                <a:moveTo>
                  <a:pt x="219075" y="812007"/>
                </a:moveTo>
                <a:lnTo>
                  <a:pt x="183356" y="569119"/>
                </a:lnTo>
                <a:lnTo>
                  <a:pt x="166687" y="366713"/>
                </a:lnTo>
                <a:lnTo>
                  <a:pt x="157162" y="309563"/>
                </a:lnTo>
                <a:lnTo>
                  <a:pt x="135731" y="247650"/>
                </a:lnTo>
                <a:lnTo>
                  <a:pt x="92869" y="173832"/>
                </a:lnTo>
                <a:lnTo>
                  <a:pt x="52387" y="128588"/>
                </a:lnTo>
                <a:lnTo>
                  <a:pt x="19050" y="95250"/>
                </a:lnTo>
                <a:lnTo>
                  <a:pt x="0" y="50007"/>
                </a:lnTo>
                <a:lnTo>
                  <a:pt x="0" y="26194"/>
                </a:lnTo>
                <a:lnTo>
                  <a:pt x="4762" y="7144"/>
                </a:lnTo>
                <a:lnTo>
                  <a:pt x="26194" y="0"/>
                </a:lnTo>
                <a:lnTo>
                  <a:pt x="71437" y="4763"/>
                </a:lnTo>
                <a:lnTo>
                  <a:pt x="138112" y="26194"/>
                </a:lnTo>
                <a:lnTo>
                  <a:pt x="200025" y="54769"/>
                </a:lnTo>
                <a:lnTo>
                  <a:pt x="323850" y="116682"/>
                </a:lnTo>
                <a:lnTo>
                  <a:pt x="366712" y="259557"/>
                </a:lnTo>
                <a:lnTo>
                  <a:pt x="431006" y="857250"/>
                </a:lnTo>
                <a:lnTo>
                  <a:pt x="454819" y="992982"/>
                </a:lnTo>
                <a:lnTo>
                  <a:pt x="433387" y="1090613"/>
                </a:lnTo>
                <a:lnTo>
                  <a:pt x="421481" y="1119188"/>
                </a:lnTo>
                <a:lnTo>
                  <a:pt x="404812" y="1131094"/>
                </a:lnTo>
                <a:lnTo>
                  <a:pt x="383381" y="1131094"/>
                </a:lnTo>
                <a:lnTo>
                  <a:pt x="357187" y="1121569"/>
                </a:lnTo>
                <a:lnTo>
                  <a:pt x="328612" y="1097757"/>
                </a:lnTo>
                <a:lnTo>
                  <a:pt x="297656" y="1059657"/>
                </a:lnTo>
                <a:lnTo>
                  <a:pt x="276225" y="1026319"/>
                </a:lnTo>
                <a:lnTo>
                  <a:pt x="259556" y="985838"/>
                </a:lnTo>
                <a:lnTo>
                  <a:pt x="219075" y="8120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ED630A2-CCB5-0640-B113-763D761D9AD3}"/>
              </a:ext>
            </a:extLst>
          </p:cNvPr>
          <p:cNvSpPr/>
          <p:nvPr/>
        </p:nvSpPr>
        <p:spPr>
          <a:xfrm>
            <a:off x="3111500" y="3086100"/>
            <a:ext cx="3371850" cy="641350"/>
          </a:xfrm>
          <a:custGeom>
            <a:avLst/>
            <a:gdLst>
              <a:gd name="connsiteX0" fmla="*/ 2209800 w 3371850"/>
              <a:gd name="connsiteY0" fmla="*/ 295275 h 641350"/>
              <a:gd name="connsiteX1" fmla="*/ 1816100 w 3371850"/>
              <a:gd name="connsiteY1" fmla="*/ 339725 h 641350"/>
              <a:gd name="connsiteX2" fmla="*/ 1670050 w 3371850"/>
              <a:gd name="connsiteY2" fmla="*/ 342900 h 641350"/>
              <a:gd name="connsiteX3" fmla="*/ 1447800 w 3371850"/>
              <a:gd name="connsiteY3" fmla="*/ 387350 h 641350"/>
              <a:gd name="connsiteX4" fmla="*/ 1117600 w 3371850"/>
              <a:gd name="connsiteY4" fmla="*/ 441325 h 641350"/>
              <a:gd name="connsiteX5" fmla="*/ 866775 w 3371850"/>
              <a:gd name="connsiteY5" fmla="*/ 514350 h 641350"/>
              <a:gd name="connsiteX6" fmla="*/ 533400 w 3371850"/>
              <a:gd name="connsiteY6" fmla="*/ 609600 h 641350"/>
              <a:gd name="connsiteX7" fmla="*/ 492125 w 3371850"/>
              <a:gd name="connsiteY7" fmla="*/ 631825 h 641350"/>
              <a:gd name="connsiteX8" fmla="*/ 473075 w 3371850"/>
              <a:gd name="connsiteY8" fmla="*/ 638175 h 641350"/>
              <a:gd name="connsiteX9" fmla="*/ 434975 w 3371850"/>
              <a:gd name="connsiteY9" fmla="*/ 641350 h 641350"/>
              <a:gd name="connsiteX10" fmla="*/ 396875 w 3371850"/>
              <a:gd name="connsiteY10" fmla="*/ 628650 h 641350"/>
              <a:gd name="connsiteX11" fmla="*/ 323850 w 3371850"/>
              <a:gd name="connsiteY11" fmla="*/ 596900 h 641350"/>
              <a:gd name="connsiteX12" fmla="*/ 257175 w 3371850"/>
              <a:gd name="connsiteY12" fmla="*/ 561975 h 641350"/>
              <a:gd name="connsiteX13" fmla="*/ 187325 w 3371850"/>
              <a:gd name="connsiteY13" fmla="*/ 517525 h 641350"/>
              <a:gd name="connsiteX14" fmla="*/ 130175 w 3371850"/>
              <a:gd name="connsiteY14" fmla="*/ 460375 h 641350"/>
              <a:gd name="connsiteX15" fmla="*/ 82550 w 3371850"/>
              <a:gd name="connsiteY15" fmla="*/ 406400 h 641350"/>
              <a:gd name="connsiteX16" fmla="*/ 25400 w 3371850"/>
              <a:gd name="connsiteY16" fmla="*/ 327025 h 641350"/>
              <a:gd name="connsiteX17" fmla="*/ 6350 w 3371850"/>
              <a:gd name="connsiteY17" fmla="*/ 304800 h 641350"/>
              <a:gd name="connsiteX18" fmla="*/ 0 w 3371850"/>
              <a:gd name="connsiteY18" fmla="*/ 279400 h 641350"/>
              <a:gd name="connsiteX19" fmla="*/ 3175 w 3371850"/>
              <a:gd name="connsiteY19" fmla="*/ 260350 h 641350"/>
              <a:gd name="connsiteX20" fmla="*/ 28575 w 3371850"/>
              <a:gd name="connsiteY20" fmla="*/ 250825 h 641350"/>
              <a:gd name="connsiteX21" fmla="*/ 47625 w 3371850"/>
              <a:gd name="connsiteY21" fmla="*/ 250825 h 641350"/>
              <a:gd name="connsiteX22" fmla="*/ 73025 w 3371850"/>
              <a:gd name="connsiteY22" fmla="*/ 273050 h 641350"/>
              <a:gd name="connsiteX23" fmla="*/ 139700 w 3371850"/>
              <a:gd name="connsiteY23" fmla="*/ 314325 h 641350"/>
              <a:gd name="connsiteX24" fmla="*/ 222250 w 3371850"/>
              <a:gd name="connsiteY24" fmla="*/ 346075 h 641350"/>
              <a:gd name="connsiteX25" fmla="*/ 298450 w 3371850"/>
              <a:gd name="connsiteY25" fmla="*/ 368300 h 641350"/>
              <a:gd name="connsiteX26" fmla="*/ 361950 w 3371850"/>
              <a:gd name="connsiteY26" fmla="*/ 374650 h 641350"/>
              <a:gd name="connsiteX27" fmla="*/ 469900 w 3371850"/>
              <a:gd name="connsiteY27" fmla="*/ 368300 h 641350"/>
              <a:gd name="connsiteX28" fmla="*/ 784225 w 3371850"/>
              <a:gd name="connsiteY28" fmla="*/ 330200 h 641350"/>
              <a:gd name="connsiteX29" fmla="*/ 1254125 w 3371850"/>
              <a:gd name="connsiteY29" fmla="*/ 254000 h 641350"/>
              <a:gd name="connsiteX30" fmla="*/ 1568450 w 3371850"/>
              <a:gd name="connsiteY30" fmla="*/ 203200 h 641350"/>
              <a:gd name="connsiteX31" fmla="*/ 2228850 w 3371850"/>
              <a:gd name="connsiteY31" fmla="*/ 117475 h 641350"/>
              <a:gd name="connsiteX32" fmla="*/ 2705100 w 3371850"/>
              <a:gd name="connsiteY32" fmla="*/ 53975 h 641350"/>
              <a:gd name="connsiteX33" fmla="*/ 2806700 w 3371850"/>
              <a:gd name="connsiteY33" fmla="*/ 19050 h 641350"/>
              <a:gd name="connsiteX34" fmla="*/ 2867025 w 3371850"/>
              <a:gd name="connsiteY34" fmla="*/ 6350 h 641350"/>
              <a:gd name="connsiteX35" fmla="*/ 2930525 w 3371850"/>
              <a:gd name="connsiteY35" fmla="*/ 0 h 641350"/>
              <a:gd name="connsiteX36" fmla="*/ 3016250 w 3371850"/>
              <a:gd name="connsiteY36" fmla="*/ 15875 h 641350"/>
              <a:gd name="connsiteX37" fmla="*/ 3130550 w 3371850"/>
              <a:gd name="connsiteY37" fmla="*/ 47625 h 641350"/>
              <a:gd name="connsiteX38" fmla="*/ 3251200 w 3371850"/>
              <a:gd name="connsiteY38" fmla="*/ 101600 h 641350"/>
              <a:gd name="connsiteX39" fmla="*/ 3346450 w 3371850"/>
              <a:gd name="connsiteY39" fmla="*/ 155575 h 641350"/>
              <a:gd name="connsiteX40" fmla="*/ 3365500 w 3371850"/>
              <a:gd name="connsiteY40" fmla="*/ 180975 h 641350"/>
              <a:gd name="connsiteX41" fmla="*/ 3371850 w 3371850"/>
              <a:gd name="connsiteY41" fmla="*/ 219075 h 641350"/>
              <a:gd name="connsiteX42" fmla="*/ 3371850 w 3371850"/>
              <a:gd name="connsiteY42" fmla="*/ 241300 h 641350"/>
              <a:gd name="connsiteX43" fmla="*/ 3365500 w 3371850"/>
              <a:gd name="connsiteY43" fmla="*/ 269875 h 641350"/>
              <a:gd name="connsiteX44" fmla="*/ 3340100 w 3371850"/>
              <a:gd name="connsiteY44" fmla="*/ 288925 h 641350"/>
              <a:gd name="connsiteX45" fmla="*/ 3279775 w 3371850"/>
              <a:gd name="connsiteY45" fmla="*/ 301625 h 641350"/>
              <a:gd name="connsiteX46" fmla="*/ 3143250 w 3371850"/>
              <a:gd name="connsiteY46" fmla="*/ 292100 h 641350"/>
              <a:gd name="connsiteX47" fmla="*/ 2984500 w 3371850"/>
              <a:gd name="connsiteY47" fmla="*/ 276225 h 641350"/>
              <a:gd name="connsiteX48" fmla="*/ 2743200 w 3371850"/>
              <a:gd name="connsiteY48" fmla="*/ 273050 h 641350"/>
              <a:gd name="connsiteX49" fmla="*/ 2209800 w 3371850"/>
              <a:gd name="connsiteY49" fmla="*/ 295275 h 64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371850" h="641350">
                <a:moveTo>
                  <a:pt x="2209800" y="295275"/>
                </a:moveTo>
                <a:lnTo>
                  <a:pt x="1816100" y="339725"/>
                </a:lnTo>
                <a:lnTo>
                  <a:pt x="1670050" y="342900"/>
                </a:lnTo>
                <a:lnTo>
                  <a:pt x="1447800" y="387350"/>
                </a:lnTo>
                <a:lnTo>
                  <a:pt x="1117600" y="441325"/>
                </a:lnTo>
                <a:lnTo>
                  <a:pt x="866775" y="514350"/>
                </a:lnTo>
                <a:lnTo>
                  <a:pt x="533400" y="609600"/>
                </a:lnTo>
                <a:lnTo>
                  <a:pt x="492125" y="631825"/>
                </a:lnTo>
                <a:lnTo>
                  <a:pt x="473075" y="638175"/>
                </a:lnTo>
                <a:lnTo>
                  <a:pt x="434975" y="641350"/>
                </a:lnTo>
                <a:lnTo>
                  <a:pt x="396875" y="628650"/>
                </a:lnTo>
                <a:lnTo>
                  <a:pt x="323850" y="596900"/>
                </a:lnTo>
                <a:lnTo>
                  <a:pt x="257175" y="561975"/>
                </a:lnTo>
                <a:lnTo>
                  <a:pt x="187325" y="517525"/>
                </a:lnTo>
                <a:lnTo>
                  <a:pt x="130175" y="460375"/>
                </a:lnTo>
                <a:lnTo>
                  <a:pt x="82550" y="406400"/>
                </a:lnTo>
                <a:lnTo>
                  <a:pt x="25400" y="327025"/>
                </a:lnTo>
                <a:lnTo>
                  <a:pt x="6350" y="304800"/>
                </a:lnTo>
                <a:lnTo>
                  <a:pt x="0" y="279400"/>
                </a:lnTo>
                <a:lnTo>
                  <a:pt x="3175" y="260350"/>
                </a:lnTo>
                <a:lnTo>
                  <a:pt x="28575" y="250825"/>
                </a:lnTo>
                <a:lnTo>
                  <a:pt x="47625" y="250825"/>
                </a:lnTo>
                <a:lnTo>
                  <a:pt x="73025" y="273050"/>
                </a:lnTo>
                <a:lnTo>
                  <a:pt x="139700" y="314325"/>
                </a:lnTo>
                <a:lnTo>
                  <a:pt x="222250" y="346075"/>
                </a:lnTo>
                <a:lnTo>
                  <a:pt x="298450" y="368300"/>
                </a:lnTo>
                <a:lnTo>
                  <a:pt x="361950" y="374650"/>
                </a:lnTo>
                <a:lnTo>
                  <a:pt x="469900" y="368300"/>
                </a:lnTo>
                <a:lnTo>
                  <a:pt x="784225" y="330200"/>
                </a:lnTo>
                <a:lnTo>
                  <a:pt x="1254125" y="254000"/>
                </a:lnTo>
                <a:lnTo>
                  <a:pt x="1568450" y="203200"/>
                </a:lnTo>
                <a:lnTo>
                  <a:pt x="2228850" y="117475"/>
                </a:lnTo>
                <a:lnTo>
                  <a:pt x="2705100" y="53975"/>
                </a:lnTo>
                <a:lnTo>
                  <a:pt x="2806700" y="19050"/>
                </a:lnTo>
                <a:lnTo>
                  <a:pt x="2867025" y="6350"/>
                </a:lnTo>
                <a:lnTo>
                  <a:pt x="2930525" y="0"/>
                </a:lnTo>
                <a:lnTo>
                  <a:pt x="3016250" y="15875"/>
                </a:lnTo>
                <a:lnTo>
                  <a:pt x="3130550" y="47625"/>
                </a:lnTo>
                <a:lnTo>
                  <a:pt x="3251200" y="101600"/>
                </a:lnTo>
                <a:lnTo>
                  <a:pt x="3346450" y="155575"/>
                </a:lnTo>
                <a:lnTo>
                  <a:pt x="3365500" y="180975"/>
                </a:lnTo>
                <a:lnTo>
                  <a:pt x="3371850" y="219075"/>
                </a:lnTo>
                <a:lnTo>
                  <a:pt x="3371850" y="241300"/>
                </a:lnTo>
                <a:lnTo>
                  <a:pt x="3365500" y="269875"/>
                </a:lnTo>
                <a:lnTo>
                  <a:pt x="3340100" y="288925"/>
                </a:lnTo>
                <a:lnTo>
                  <a:pt x="3279775" y="301625"/>
                </a:lnTo>
                <a:lnTo>
                  <a:pt x="3143250" y="292100"/>
                </a:lnTo>
                <a:lnTo>
                  <a:pt x="2984500" y="276225"/>
                </a:lnTo>
                <a:lnTo>
                  <a:pt x="2743200" y="273050"/>
                </a:lnTo>
                <a:lnTo>
                  <a:pt x="2209800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8688588-9918-B04F-BA68-EB1F29009165}"/>
              </a:ext>
            </a:extLst>
          </p:cNvPr>
          <p:cNvSpPr/>
          <p:nvPr/>
        </p:nvSpPr>
        <p:spPr>
          <a:xfrm>
            <a:off x="3224213" y="1604963"/>
            <a:ext cx="1412875" cy="996950"/>
          </a:xfrm>
          <a:custGeom>
            <a:avLst/>
            <a:gdLst>
              <a:gd name="connsiteX0" fmla="*/ 457200 w 1412081"/>
              <a:gd name="connsiteY0" fmla="*/ 321468 h 997743"/>
              <a:gd name="connsiteX1" fmla="*/ 45243 w 1412081"/>
              <a:gd name="connsiteY1" fmla="*/ 414337 h 997743"/>
              <a:gd name="connsiteX2" fmla="*/ 0 w 1412081"/>
              <a:gd name="connsiteY2" fmla="*/ 257175 h 997743"/>
              <a:gd name="connsiteX3" fmla="*/ 140493 w 1412081"/>
              <a:gd name="connsiteY3" fmla="*/ 235743 h 997743"/>
              <a:gd name="connsiteX4" fmla="*/ 385762 w 1412081"/>
              <a:gd name="connsiteY4" fmla="*/ 180975 h 997743"/>
              <a:gd name="connsiteX5" fmla="*/ 716756 w 1412081"/>
              <a:gd name="connsiteY5" fmla="*/ 107156 h 997743"/>
              <a:gd name="connsiteX6" fmla="*/ 942975 w 1412081"/>
              <a:gd name="connsiteY6" fmla="*/ 59531 h 997743"/>
              <a:gd name="connsiteX7" fmla="*/ 969168 w 1412081"/>
              <a:gd name="connsiteY7" fmla="*/ 42862 h 997743"/>
              <a:gd name="connsiteX8" fmla="*/ 1000125 w 1412081"/>
              <a:gd name="connsiteY8" fmla="*/ 23812 h 997743"/>
              <a:gd name="connsiteX9" fmla="*/ 1035843 w 1412081"/>
              <a:gd name="connsiteY9" fmla="*/ 9525 h 997743"/>
              <a:gd name="connsiteX10" fmla="*/ 1083468 w 1412081"/>
              <a:gd name="connsiteY10" fmla="*/ 0 h 997743"/>
              <a:gd name="connsiteX11" fmla="*/ 1116806 w 1412081"/>
              <a:gd name="connsiteY11" fmla="*/ 0 h 997743"/>
              <a:gd name="connsiteX12" fmla="*/ 1143000 w 1412081"/>
              <a:gd name="connsiteY12" fmla="*/ 4762 h 997743"/>
              <a:gd name="connsiteX13" fmla="*/ 1173956 w 1412081"/>
              <a:gd name="connsiteY13" fmla="*/ 19050 h 997743"/>
              <a:gd name="connsiteX14" fmla="*/ 1240631 w 1412081"/>
              <a:gd name="connsiteY14" fmla="*/ 69056 h 997743"/>
              <a:gd name="connsiteX15" fmla="*/ 1352550 w 1412081"/>
              <a:gd name="connsiteY15" fmla="*/ 140493 h 997743"/>
              <a:gd name="connsiteX16" fmla="*/ 1383506 w 1412081"/>
              <a:gd name="connsiteY16" fmla="*/ 166687 h 997743"/>
              <a:gd name="connsiteX17" fmla="*/ 1402556 w 1412081"/>
              <a:gd name="connsiteY17" fmla="*/ 197643 h 997743"/>
              <a:gd name="connsiteX18" fmla="*/ 1412081 w 1412081"/>
              <a:gd name="connsiteY18" fmla="*/ 230981 h 997743"/>
              <a:gd name="connsiteX19" fmla="*/ 1412081 w 1412081"/>
              <a:gd name="connsiteY19" fmla="*/ 259556 h 997743"/>
              <a:gd name="connsiteX20" fmla="*/ 1402556 w 1412081"/>
              <a:gd name="connsiteY20" fmla="*/ 283368 h 997743"/>
              <a:gd name="connsiteX21" fmla="*/ 1373981 w 1412081"/>
              <a:gd name="connsiteY21" fmla="*/ 311943 h 997743"/>
              <a:gd name="connsiteX22" fmla="*/ 1345406 w 1412081"/>
              <a:gd name="connsiteY22" fmla="*/ 328612 h 997743"/>
              <a:gd name="connsiteX23" fmla="*/ 1333500 w 1412081"/>
              <a:gd name="connsiteY23" fmla="*/ 345281 h 997743"/>
              <a:gd name="connsiteX24" fmla="*/ 1257300 w 1412081"/>
              <a:gd name="connsiteY24" fmla="*/ 588168 h 997743"/>
              <a:gd name="connsiteX25" fmla="*/ 1216818 w 1412081"/>
              <a:gd name="connsiteY25" fmla="*/ 754856 h 997743"/>
              <a:gd name="connsiteX26" fmla="*/ 1190625 w 1412081"/>
              <a:gd name="connsiteY26" fmla="*/ 921543 h 997743"/>
              <a:gd name="connsiteX27" fmla="*/ 1159668 w 1412081"/>
              <a:gd name="connsiteY27" fmla="*/ 976312 h 997743"/>
              <a:gd name="connsiteX28" fmla="*/ 1143000 w 1412081"/>
              <a:gd name="connsiteY28" fmla="*/ 997743 h 997743"/>
              <a:gd name="connsiteX29" fmla="*/ 1112043 w 1412081"/>
              <a:gd name="connsiteY29" fmla="*/ 997743 h 997743"/>
              <a:gd name="connsiteX30" fmla="*/ 1064418 w 1412081"/>
              <a:gd name="connsiteY30" fmla="*/ 992981 h 997743"/>
              <a:gd name="connsiteX31" fmla="*/ 1033462 w 1412081"/>
              <a:gd name="connsiteY31" fmla="*/ 985837 h 997743"/>
              <a:gd name="connsiteX32" fmla="*/ 988218 w 1412081"/>
              <a:gd name="connsiteY32" fmla="*/ 964406 h 997743"/>
              <a:gd name="connsiteX33" fmla="*/ 969168 w 1412081"/>
              <a:gd name="connsiteY33" fmla="*/ 792956 h 997743"/>
              <a:gd name="connsiteX34" fmla="*/ 1054893 w 1412081"/>
              <a:gd name="connsiteY34" fmla="*/ 297656 h 997743"/>
              <a:gd name="connsiteX35" fmla="*/ 1057275 w 1412081"/>
              <a:gd name="connsiteY35" fmla="*/ 261937 h 997743"/>
              <a:gd name="connsiteX36" fmla="*/ 1052512 w 1412081"/>
              <a:gd name="connsiteY36" fmla="*/ 240506 h 997743"/>
              <a:gd name="connsiteX37" fmla="*/ 1035843 w 1412081"/>
              <a:gd name="connsiteY37" fmla="*/ 226218 h 997743"/>
              <a:gd name="connsiteX38" fmla="*/ 1014412 w 1412081"/>
              <a:gd name="connsiteY38" fmla="*/ 219075 h 997743"/>
              <a:gd name="connsiteX39" fmla="*/ 954881 w 1412081"/>
              <a:gd name="connsiteY39" fmla="*/ 216693 h 997743"/>
              <a:gd name="connsiteX40" fmla="*/ 457200 w 1412081"/>
              <a:gd name="connsiteY40" fmla="*/ 321468 h 997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081" h="997743">
                <a:moveTo>
                  <a:pt x="457200" y="321468"/>
                </a:moveTo>
                <a:lnTo>
                  <a:pt x="45243" y="414337"/>
                </a:lnTo>
                <a:lnTo>
                  <a:pt x="0" y="257175"/>
                </a:lnTo>
                <a:lnTo>
                  <a:pt x="140493" y="235743"/>
                </a:lnTo>
                <a:lnTo>
                  <a:pt x="385762" y="180975"/>
                </a:lnTo>
                <a:lnTo>
                  <a:pt x="716756" y="107156"/>
                </a:lnTo>
                <a:lnTo>
                  <a:pt x="942975" y="59531"/>
                </a:lnTo>
                <a:lnTo>
                  <a:pt x="969168" y="42862"/>
                </a:lnTo>
                <a:lnTo>
                  <a:pt x="1000125" y="23812"/>
                </a:lnTo>
                <a:lnTo>
                  <a:pt x="1035843" y="9525"/>
                </a:lnTo>
                <a:lnTo>
                  <a:pt x="1083468" y="0"/>
                </a:lnTo>
                <a:lnTo>
                  <a:pt x="1116806" y="0"/>
                </a:lnTo>
                <a:lnTo>
                  <a:pt x="1143000" y="4762"/>
                </a:lnTo>
                <a:lnTo>
                  <a:pt x="1173956" y="19050"/>
                </a:lnTo>
                <a:lnTo>
                  <a:pt x="1240631" y="69056"/>
                </a:lnTo>
                <a:lnTo>
                  <a:pt x="1352550" y="140493"/>
                </a:lnTo>
                <a:lnTo>
                  <a:pt x="1383506" y="166687"/>
                </a:lnTo>
                <a:lnTo>
                  <a:pt x="1402556" y="197643"/>
                </a:lnTo>
                <a:lnTo>
                  <a:pt x="1412081" y="230981"/>
                </a:lnTo>
                <a:lnTo>
                  <a:pt x="1412081" y="259556"/>
                </a:lnTo>
                <a:lnTo>
                  <a:pt x="1402556" y="283368"/>
                </a:lnTo>
                <a:lnTo>
                  <a:pt x="1373981" y="311943"/>
                </a:lnTo>
                <a:lnTo>
                  <a:pt x="1345406" y="328612"/>
                </a:lnTo>
                <a:lnTo>
                  <a:pt x="1333500" y="345281"/>
                </a:lnTo>
                <a:lnTo>
                  <a:pt x="1257300" y="588168"/>
                </a:lnTo>
                <a:lnTo>
                  <a:pt x="1216818" y="754856"/>
                </a:lnTo>
                <a:lnTo>
                  <a:pt x="1190625" y="921543"/>
                </a:lnTo>
                <a:lnTo>
                  <a:pt x="1159668" y="976312"/>
                </a:lnTo>
                <a:lnTo>
                  <a:pt x="1143000" y="997743"/>
                </a:lnTo>
                <a:lnTo>
                  <a:pt x="1112043" y="997743"/>
                </a:lnTo>
                <a:lnTo>
                  <a:pt x="1064418" y="992981"/>
                </a:lnTo>
                <a:lnTo>
                  <a:pt x="1033462" y="985837"/>
                </a:lnTo>
                <a:lnTo>
                  <a:pt x="988218" y="964406"/>
                </a:lnTo>
                <a:lnTo>
                  <a:pt x="969168" y="792956"/>
                </a:lnTo>
                <a:lnTo>
                  <a:pt x="1054893" y="297656"/>
                </a:lnTo>
                <a:lnTo>
                  <a:pt x="1057275" y="261937"/>
                </a:lnTo>
                <a:lnTo>
                  <a:pt x="1052512" y="240506"/>
                </a:lnTo>
                <a:lnTo>
                  <a:pt x="1035843" y="226218"/>
                </a:lnTo>
                <a:lnTo>
                  <a:pt x="1014412" y="219075"/>
                </a:lnTo>
                <a:lnTo>
                  <a:pt x="954881" y="216693"/>
                </a:lnTo>
                <a:lnTo>
                  <a:pt x="457200" y="3214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504D56B-C19B-AC4F-BCE1-125267F9B542}"/>
              </a:ext>
            </a:extLst>
          </p:cNvPr>
          <p:cNvSpPr/>
          <p:nvPr/>
        </p:nvSpPr>
        <p:spPr>
          <a:xfrm>
            <a:off x="3408363" y="2390775"/>
            <a:ext cx="849312" cy="319088"/>
          </a:xfrm>
          <a:custGeom>
            <a:avLst/>
            <a:gdLst>
              <a:gd name="connsiteX0" fmla="*/ 352425 w 850106"/>
              <a:gd name="connsiteY0" fmla="*/ 252413 h 319088"/>
              <a:gd name="connsiteX1" fmla="*/ 50006 w 850106"/>
              <a:gd name="connsiteY1" fmla="*/ 319088 h 319088"/>
              <a:gd name="connsiteX2" fmla="*/ 0 w 850106"/>
              <a:gd name="connsiteY2" fmla="*/ 126206 h 319088"/>
              <a:gd name="connsiteX3" fmla="*/ 214312 w 850106"/>
              <a:gd name="connsiteY3" fmla="*/ 123825 h 319088"/>
              <a:gd name="connsiteX4" fmla="*/ 366712 w 850106"/>
              <a:gd name="connsiteY4" fmla="*/ 90488 h 319088"/>
              <a:gd name="connsiteX5" fmla="*/ 826294 w 850106"/>
              <a:gd name="connsiteY5" fmla="*/ 0 h 319088"/>
              <a:gd name="connsiteX6" fmla="*/ 850106 w 850106"/>
              <a:gd name="connsiteY6" fmla="*/ 173831 h 319088"/>
              <a:gd name="connsiteX7" fmla="*/ 802481 w 850106"/>
              <a:gd name="connsiteY7" fmla="*/ 178594 h 319088"/>
              <a:gd name="connsiteX8" fmla="*/ 733425 w 850106"/>
              <a:gd name="connsiteY8" fmla="*/ 183356 h 319088"/>
              <a:gd name="connsiteX9" fmla="*/ 352425 w 850106"/>
              <a:gd name="connsiteY9" fmla="*/ 252413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0106" h="319088">
                <a:moveTo>
                  <a:pt x="352425" y="252413"/>
                </a:moveTo>
                <a:lnTo>
                  <a:pt x="50006" y="319088"/>
                </a:lnTo>
                <a:lnTo>
                  <a:pt x="0" y="126206"/>
                </a:lnTo>
                <a:lnTo>
                  <a:pt x="214312" y="123825"/>
                </a:lnTo>
                <a:lnTo>
                  <a:pt x="366712" y="90488"/>
                </a:lnTo>
                <a:lnTo>
                  <a:pt x="826294" y="0"/>
                </a:lnTo>
                <a:lnTo>
                  <a:pt x="850106" y="173831"/>
                </a:lnTo>
                <a:lnTo>
                  <a:pt x="802481" y="178594"/>
                </a:lnTo>
                <a:lnTo>
                  <a:pt x="733425" y="183356"/>
                </a:lnTo>
                <a:lnTo>
                  <a:pt x="352425" y="2524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74C9CF0-8E3A-2D45-91BC-5948DE11A87B}"/>
              </a:ext>
            </a:extLst>
          </p:cNvPr>
          <p:cNvSpPr/>
          <p:nvPr/>
        </p:nvSpPr>
        <p:spPr>
          <a:xfrm>
            <a:off x="5295900" y="1462088"/>
            <a:ext cx="1430338" cy="1076325"/>
          </a:xfrm>
          <a:custGeom>
            <a:avLst/>
            <a:gdLst>
              <a:gd name="connsiteX0" fmla="*/ 550069 w 1431131"/>
              <a:gd name="connsiteY0" fmla="*/ 297656 h 1076325"/>
              <a:gd name="connsiteX1" fmla="*/ 26194 w 1431131"/>
              <a:gd name="connsiteY1" fmla="*/ 400050 h 1076325"/>
              <a:gd name="connsiteX2" fmla="*/ 0 w 1431131"/>
              <a:gd name="connsiteY2" fmla="*/ 216693 h 1076325"/>
              <a:gd name="connsiteX3" fmla="*/ 145256 w 1431131"/>
              <a:gd name="connsiteY3" fmla="*/ 192881 h 1076325"/>
              <a:gd name="connsiteX4" fmla="*/ 471488 w 1431131"/>
              <a:gd name="connsiteY4" fmla="*/ 140493 h 1076325"/>
              <a:gd name="connsiteX5" fmla="*/ 914400 w 1431131"/>
              <a:gd name="connsiteY5" fmla="*/ 73818 h 1076325"/>
              <a:gd name="connsiteX6" fmla="*/ 952500 w 1431131"/>
              <a:gd name="connsiteY6" fmla="*/ 50006 h 1076325"/>
              <a:gd name="connsiteX7" fmla="*/ 997744 w 1431131"/>
              <a:gd name="connsiteY7" fmla="*/ 26193 h 1076325"/>
              <a:gd name="connsiteX8" fmla="*/ 1040606 w 1431131"/>
              <a:gd name="connsiteY8" fmla="*/ 9525 h 1076325"/>
              <a:gd name="connsiteX9" fmla="*/ 1100138 w 1431131"/>
              <a:gd name="connsiteY9" fmla="*/ 0 h 1076325"/>
              <a:gd name="connsiteX10" fmla="*/ 1126331 w 1431131"/>
              <a:gd name="connsiteY10" fmla="*/ 9525 h 1076325"/>
              <a:gd name="connsiteX11" fmla="*/ 1202531 w 1431131"/>
              <a:gd name="connsiteY11" fmla="*/ 52387 h 1076325"/>
              <a:gd name="connsiteX12" fmla="*/ 1281113 w 1431131"/>
              <a:gd name="connsiteY12" fmla="*/ 102393 h 1076325"/>
              <a:gd name="connsiteX13" fmla="*/ 1347788 w 1431131"/>
              <a:gd name="connsiteY13" fmla="*/ 157162 h 1076325"/>
              <a:gd name="connsiteX14" fmla="*/ 1390650 w 1431131"/>
              <a:gd name="connsiteY14" fmla="*/ 195262 h 1076325"/>
              <a:gd name="connsiteX15" fmla="*/ 1416844 w 1431131"/>
              <a:gd name="connsiteY15" fmla="*/ 228600 h 1076325"/>
              <a:gd name="connsiteX16" fmla="*/ 1431131 w 1431131"/>
              <a:gd name="connsiteY16" fmla="*/ 269081 h 1076325"/>
              <a:gd name="connsiteX17" fmla="*/ 1423988 w 1431131"/>
              <a:gd name="connsiteY17" fmla="*/ 309562 h 1076325"/>
              <a:gd name="connsiteX18" fmla="*/ 1407319 w 1431131"/>
              <a:gd name="connsiteY18" fmla="*/ 347662 h 1076325"/>
              <a:gd name="connsiteX19" fmla="*/ 1331119 w 1431131"/>
              <a:gd name="connsiteY19" fmla="*/ 421481 h 1076325"/>
              <a:gd name="connsiteX20" fmla="*/ 1316831 w 1431131"/>
              <a:gd name="connsiteY20" fmla="*/ 442912 h 1076325"/>
              <a:gd name="connsiteX21" fmla="*/ 1226344 w 1431131"/>
              <a:gd name="connsiteY21" fmla="*/ 704850 h 1076325"/>
              <a:gd name="connsiteX22" fmla="*/ 1140619 w 1431131"/>
              <a:gd name="connsiteY22" fmla="*/ 935831 h 1076325"/>
              <a:gd name="connsiteX23" fmla="*/ 1116806 w 1431131"/>
              <a:gd name="connsiteY23" fmla="*/ 992981 h 1076325"/>
              <a:gd name="connsiteX24" fmla="*/ 1092994 w 1431131"/>
              <a:gd name="connsiteY24" fmla="*/ 1035843 h 1076325"/>
              <a:gd name="connsiteX25" fmla="*/ 1069181 w 1431131"/>
              <a:gd name="connsiteY25" fmla="*/ 1054893 h 1076325"/>
              <a:gd name="connsiteX26" fmla="*/ 1038225 w 1431131"/>
              <a:gd name="connsiteY26" fmla="*/ 1071562 h 1076325"/>
              <a:gd name="connsiteX27" fmla="*/ 1007269 w 1431131"/>
              <a:gd name="connsiteY27" fmla="*/ 1076325 h 1076325"/>
              <a:gd name="connsiteX28" fmla="*/ 962025 w 1431131"/>
              <a:gd name="connsiteY28" fmla="*/ 1071562 h 1076325"/>
              <a:gd name="connsiteX29" fmla="*/ 938213 w 1431131"/>
              <a:gd name="connsiteY29" fmla="*/ 1064418 h 1076325"/>
              <a:gd name="connsiteX30" fmla="*/ 969169 w 1431131"/>
              <a:gd name="connsiteY30" fmla="*/ 802481 h 1076325"/>
              <a:gd name="connsiteX31" fmla="*/ 1054894 w 1431131"/>
              <a:gd name="connsiteY31" fmla="*/ 345281 h 1076325"/>
              <a:gd name="connsiteX32" fmla="*/ 1040606 w 1431131"/>
              <a:gd name="connsiteY32" fmla="*/ 316706 h 1076325"/>
              <a:gd name="connsiteX33" fmla="*/ 983456 w 1431131"/>
              <a:gd name="connsiteY33" fmla="*/ 250031 h 1076325"/>
              <a:gd name="connsiteX34" fmla="*/ 550069 w 1431131"/>
              <a:gd name="connsiteY34" fmla="*/ 297656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31131" h="1076325">
                <a:moveTo>
                  <a:pt x="550069" y="297656"/>
                </a:moveTo>
                <a:lnTo>
                  <a:pt x="26194" y="400050"/>
                </a:lnTo>
                <a:lnTo>
                  <a:pt x="0" y="216693"/>
                </a:lnTo>
                <a:lnTo>
                  <a:pt x="145256" y="192881"/>
                </a:lnTo>
                <a:lnTo>
                  <a:pt x="471488" y="140493"/>
                </a:lnTo>
                <a:lnTo>
                  <a:pt x="914400" y="73818"/>
                </a:lnTo>
                <a:lnTo>
                  <a:pt x="952500" y="50006"/>
                </a:lnTo>
                <a:lnTo>
                  <a:pt x="997744" y="26193"/>
                </a:lnTo>
                <a:lnTo>
                  <a:pt x="1040606" y="9525"/>
                </a:lnTo>
                <a:lnTo>
                  <a:pt x="1100138" y="0"/>
                </a:lnTo>
                <a:lnTo>
                  <a:pt x="1126331" y="9525"/>
                </a:lnTo>
                <a:lnTo>
                  <a:pt x="1202531" y="52387"/>
                </a:lnTo>
                <a:lnTo>
                  <a:pt x="1281113" y="102393"/>
                </a:lnTo>
                <a:lnTo>
                  <a:pt x="1347788" y="157162"/>
                </a:lnTo>
                <a:lnTo>
                  <a:pt x="1390650" y="195262"/>
                </a:lnTo>
                <a:lnTo>
                  <a:pt x="1416844" y="228600"/>
                </a:lnTo>
                <a:lnTo>
                  <a:pt x="1431131" y="269081"/>
                </a:lnTo>
                <a:lnTo>
                  <a:pt x="1423988" y="309562"/>
                </a:lnTo>
                <a:lnTo>
                  <a:pt x="1407319" y="347662"/>
                </a:lnTo>
                <a:lnTo>
                  <a:pt x="1331119" y="421481"/>
                </a:lnTo>
                <a:lnTo>
                  <a:pt x="1316831" y="442912"/>
                </a:lnTo>
                <a:lnTo>
                  <a:pt x="1226344" y="704850"/>
                </a:lnTo>
                <a:lnTo>
                  <a:pt x="1140619" y="935831"/>
                </a:lnTo>
                <a:lnTo>
                  <a:pt x="1116806" y="992981"/>
                </a:lnTo>
                <a:lnTo>
                  <a:pt x="1092994" y="1035843"/>
                </a:lnTo>
                <a:lnTo>
                  <a:pt x="1069181" y="1054893"/>
                </a:lnTo>
                <a:lnTo>
                  <a:pt x="1038225" y="1071562"/>
                </a:lnTo>
                <a:lnTo>
                  <a:pt x="1007269" y="1076325"/>
                </a:lnTo>
                <a:lnTo>
                  <a:pt x="962025" y="1071562"/>
                </a:lnTo>
                <a:lnTo>
                  <a:pt x="938213" y="1064418"/>
                </a:lnTo>
                <a:lnTo>
                  <a:pt x="969169" y="802481"/>
                </a:lnTo>
                <a:lnTo>
                  <a:pt x="1054894" y="345281"/>
                </a:lnTo>
                <a:lnTo>
                  <a:pt x="1040606" y="316706"/>
                </a:lnTo>
                <a:lnTo>
                  <a:pt x="983456" y="250031"/>
                </a:lnTo>
                <a:lnTo>
                  <a:pt x="550069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0B789FE-2088-C445-AFDA-446175F19A99}"/>
              </a:ext>
            </a:extLst>
          </p:cNvPr>
          <p:cNvSpPr/>
          <p:nvPr/>
        </p:nvSpPr>
        <p:spPr>
          <a:xfrm>
            <a:off x="5414963" y="2246313"/>
            <a:ext cx="869950" cy="282575"/>
          </a:xfrm>
          <a:custGeom>
            <a:avLst/>
            <a:gdLst>
              <a:gd name="connsiteX0" fmla="*/ 395287 w 869156"/>
              <a:gd name="connsiteY0" fmla="*/ 223837 h 283369"/>
              <a:gd name="connsiteX1" fmla="*/ 19050 w 869156"/>
              <a:gd name="connsiteY1" fmla="*/ 283369 h 283369"/>
              <a:gd name="connsiteX2" fmla="*/ 0 w 869156"/>
              <a:gd name="connsiteY2" fmla="*/ 97631 h 283369"/>
              <a:gd name="connsiteX3" fmla="*/ 150018 w 869156"/>
              <a:gd name="connsiteY3" fmla="*/ 85725 h 283369"/>
              <a:gd name="connsiteX4" fmla="*/ 288131 w 869156"/>
              <a:gd name="connsiteY4" fmla="*/ 66675 h 283369"/>
              <a:gd name="connsiteX5" fmla="*/ 433387 w 869156"/>
              <a:gd name="connsiteY5" fmla="*/ 42862 h 283369"/>
              <a:gd name="connsiteX6" fmla="*/ 585787 w 869156"/>
              <a:gd name="connsiteY6" fmla="*/ 14287 h 283369"/>
              <a:gd name="connsiteX7" fmla="*/ 659606 w 869156"/>
              <a:gd name="connsiteY7" fmla="*/ 0 h 283369"/>
              <a:gd name="connsiteX8" fmla="*/ 869156 w 869156"/>
              <a:gd name="connsiteY8" fmla="*/ 21431 h 283369"/>
              <a:gd name="connsiteX9" fmla="*/ 869156 w 869156"/>
              <a:gd name="connsiteY9" fmla="*/ 273844 h 283369"/>
              <a:gd name="connsiteX10" fmla="*/ 819150 w 869156"/>
              <a:gd name="connsiteY10" fmla="*/ 280987 h 283369"/>
              <a:gd name="connsiteX11" fmla="*/ 792956 w 869156"/>
              <a:gd name="connsiteY11" fmla="*/ 264319 h 283369"/>
              <a:gd name="connsiteX12" fmla="*/ 762000 w 869156"/>
              <a:gd name="connsiteY12" fmla="*/ 240506 h 283369"/>
              <a:gd name="connsiteX13" fmla="*/ 711993 w 869156"/>
              <a:gd name="connsiteY13" fmla="*/ 180975 h 283369"/>
              <a:gd name="connsiteX14" fmla="*/ 395287 w 869156"/>
              <a:gd name="connsiteY14" fmla="*/ 223837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69156" h="283369">
                <a:moveTo>
                  <a:pt x="395287" y="223837"/>
                </a:moveTo>
                <a:lnTo>
                  <a:pt x="19050" y="283369"/>
                </a:lnTo>
                <a:lnTo>
                  <a:pt x="0" y="97631"/>
                </a:lnTo>
                <a:lnTo>
                  <a:pt x="150018" y="85725"/>
                </a:lnTo>
                <a:lnTo>
                  <a:pt x="288131" y="66675"/>
                </a:lnTo>
                <a:lnTo>
                  <a:pt x="433387" y="42862"/>
                </a:lnTo>
                <a:lnTo>
                  <a:pt x="585787" y="14287"/>
                </a:lnTo>
                <a:lnTo>
                  <a:pt x="659606" y="0"/>
                </a:lnTo>
                <a:lnTo>
                  <a:pt x="869156" y="21431"/>
                </a:lnTo>
                <a:lnTo>
                  <a:pt x="869156" y="273844"/>
                </a:lnTo>
                <a:lnTo>
                  <a:pt x="819150" y="280987"/>
                </a:lnTo>
                <a:lnTo>
                  <a:pt x="792956" y="264319"/>
                </a:lnTo>
                <a:lnTo>
                  <a:pt x="762000" y="240506"/>
                </a:lnTo>
                <a:lnTo>
                  <a:pt x="711993" y="180975"/>
                </a:lnTo>
                <a:lnTo>
                  <a:pt x="395287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A1A4A28-25CB-414B-8756-FB435FD43D76}"/>
              </a:ext>
            </a:extLst>
          </p:cNvPr>
          <p:cNvSpPr/>
          <p:nvPr/>
        </p:nvSpPr>
        <p:spPr>
          <a:xfrm>
            <a:off x="2573338" y="2463800"/>
            <a:ext cx="2376487" cy="2684463"/>
          </a:xfrm>
          <a:custGeom>
            <a:avLst/>
            <a:gdLst>
              <a:gd name="connsiteX0" fmla="*/ 1673458 w 2376028"/>
              <a:gd name="connsiteY0" fmla="*/ 1489872 h 2683182"/>
              <a:gd name="connsiteX1" fmla="*/ 1511055 w 2376028"/>
              <a:gd name="connsiteY1" fmla="*/ 1694641 h 2683182"/>
              <a:gd name="connsiteX2" fmla="*/ 1320408 w 2376028"/>
              <a:gd name="connsiteY2" fmla="*/ 1899410 h 2683182"/>
              <a:gd name="connsiteX3" fmla="*/ 1119169 w 2376028"/>
              <a:gd name="connsiteY3" fmla="*/ 2093588 h 2683182"/>
              <a:gd name="connsiteX4" fmla="*/ 893217 w 2376028"/>
              <a:gd name="connsiteY4" fmla="*/ 2266583 h 2683182"/>
              <a:gd name="connsiteX5" fmla="*/ 769649 w 2376028"/>
              <a:gd name="connsiteY5" fmla="*/ 2358376 h 2683182"/>
              <a:gd name="connsiteX6" fmla="*/ 674326 w 2376028"/>
              <a:gd name="connsiteY6" fmla="*/ 2421925 h 2683182"/>
              <a:gd name="connsiteX7" fmla="*/ 441313 w 2376028"/>
              <a:gd name="connsiteY7" fmla="*/ 2545492 h 2683182"/>
              <a:gd name="connsiteX8" fmla="*/ 180056 w 2376028"/>
              <a:gd name="connsiteY8" fmla="*/ 2651407 h 2683182"/>
              <a:gd name="connsiteX9" fmla="*/ 70610 w 2376028"/>
              <a:gd name="connsiteY9" fmla="*/ 2683182 h 2683182"/>
              <a:gd name="connsiteX10" fmla="*/ 21183 w 2376028"/>
              <a:gd name="connsiteY10" fmla="*/ 2679651 h 2683182"/>
              <a:gd name="connsiteX11" fmla="*/ 0 w 2376028"/>
              <a:gd name="connsiteY11" fmla="*/ 2665529 h 2683182"/>
              <a:gd name="connsiteX12" fmla="*/ 3530 w 2376028"/>
              <a:gd name="connsiteY12" fmla="*/ 2644346 h 2683182"/>
              <a:gd name="connsiteX13" fmla="*/ 31774 w 2376028"/>
              <a:gd name="connsiteY13" fmla="*/ 2612572 h 2683182"/>
              <a:gd name="connsiteX14" fmla="*/ 88262 w 2376028"/>
              <a:gd name="connsiteY14" fmla="*/ 2584328 h 2683182"/>
              <a:gd name="connsiteX15" fmla="*/ 190647 w 2376028"/>
              <a:gd name="connsiteY15" fmla="*/ 2534901 h 2683182"/>
              <a:gd name="connsiteX16" fmla="*/ 317745 w 2376028"/>
              <a:gd name="connsiteY16" fmla="*/ 2467821 h 2683182"/>
              <a:gd name="connsiteX17" fmla="*/ 466026 w 2376028"/>
              <a:gd name="connsiteY17" fmla="*/ 2376028 h 2683182"/>
              <a:gd name="connsiteX18" fmla="*/ 713161 w 2376028"/>
              <a:gd name="connsiteY18" fmla="*/ 2210095 h 2683182"/>
              <a:gd name="connsiteX19" fmla="*/ 864973 w 2376028"/>
              <a:gd name="connsiteY19" fmla="*/ 2090057 h 2683182"/>
              <a:gd name="connsiteX20" fmla="*/ 1009723 w 2376028"/>
              <a:gd name="connsiteY20" fmla="*/ 1948837 h 2683182"/>
              <a:gd name="connsiteX21" fmla="*/ 1214493 w 2376028"/>
              <a:gd name="connsiteY21" fmla="*/ 1740538 h 2683182"/>
              <a:gd name="connsiteX22" fmla="*/ 1426323 w 2376028"/>
              <a:gd name="connsiteY22" fmla="*/ 1482811 h 2683182"/>
              <a:gd name="connsiteX23" fmla="*/ 1546360 w 2376028"/>
              <a:gd name="connsiteY23" fmla="*/ 1320408 h 2683182"/>
              <a:gd name="connsiteX24" fmla="*/ 1662866 w 2376028"/>
              <a:gd name="connsiteY24" fmla="*/ 1129761 h 2683182"/>
              <a:gd name="connsiteX25" fmla="*/ 1814678 w 2376028"/>
              <a:gd name="connsiteY25" fmla="*/ 829668 h 2683182"/>
              <a:gd name="connsiteX26" fmla="*/ 1945306 w 2376028"/>
              <a:gd name="connsiteY26" fmla="*/ 543698 h 2683182"/>
              <a:gd name="connsiteX27" fmla="*/ 1998264 w 2376028"/>
              <a:gd name="connsiteY27" fmla="*/ 406008 h 2683182"/>
              <a:gd name="connsiteX28" fmla="*/ 2012386 w 2376028"/>
              <a:gd name="connsiteY28" fmla="*/ 356581 h 2683182"/>
              <a:gd name="connsiteX29" fmla="*/ 2019447 w 2376028"/>
              <a:gd name="connsiteY29" fmla="*/ 293032 h 2683182"/>
              <a:gd name="connsiteX30" fmla="*/ 2022978 w 2376028"/>
              <a:gd name="connsiteY30" fmla="*/ 229483 h 2683182"/>
              <a:gd name="connsiteX31" fmla="*/ 2012386 w 2376028"/>
              <a:gd name="connsiteY31" fmla="*/ 183586 h 2683182"/>
              <a:gd name="connsiteX32" fmla="*/ 1994733 w 2376028"/>
              <a:gd name="connsiteY32" fmla="*/ 141220 h 2683182"/>
              <a:gd name="connsiteX33" fmla="*/ 1970020 w 2376028"/>
              <a:gd name="connsiteY33" fmla="*/ 112976 h 2683182"/>
              <a:gd name="connsiteX34" fmla="*/ 1941776 w 2376028"/>
              <a:gd name="connsiteY34" fmla="*/ 91793 h 2683182"/>
              <a:gd name="connsiteX35" fmla="*/ 1910001 w 2376028"/>
              <a:gd name="connsiteY35" fmla="*/ 74141 h 2683182"/>
              <a:gd name="connsiteX36" fmla="*/ 1892349 w 2376028"/>
              <a:gd name="connsiteY36" fmla="*/ 60019 h 2683182"/>
              <a:gd name="connsiteX37" fmla="*/ 1895879 w 2376028"/>
              <a:gd name="connsiteY37" fmla="*/ 35305 h 2683182"/>
              <a:gd name="connsiteX38" fmla="*/ 1910001 w 2376028"/>
              <a:gd name="connsiteY38" fmla="*/ 21183 h 2683182"/>
              <a:gd name="connsiteX39" fmla="*/ 1931184 w 2376028"/>
              <a:gd name="connsiteY39" fmla="*/ 7061 h 2683182"/>
              <a:gd name="connsiteX40" fmla="*/ 1973550 w 2376028"/>
              <a:gd name="connsiteY40" fmla="*/ 0 h 2683182"/>
              <a:gd name="connsiteX41" fmla="*/ 2058283 w 2376028"/>
              <a:gd name="connsiteY41" fmla="*/ 14122 h 2683182"/>
              <a:gd name="connsiteX42" fmla="*/ 2150076 w 2376028"/>
              <a:gd name="connsiteY42" fmla="*/ 42366 h 2683182"/>
              <a:gd name="connsiteX43" fmla="*/ 2234808 w 2376028"/>
              <a:gd name="connsiteY43" fmla="*/ 84732 h 2683182"/>
              <a:gd name="connsiteX44" fmla="*/ 2319540 w 2376028"/>
              <a:gd name="connsiteY44" fmla="*/ 148281 h 2683182"/>
              <a:gd name="connsiteX45" fmla="*/ 2368967 w 2376028"/>
              <a:gd name="connsiteY45" fmla="*/ 201239 h 2683182"/>
              <a:gd name="connsiteX46" fmla="*/ 2376028 w 2376028"/>
              <a:gd name="connsiteY46" fmla="*/ 240074 h 2683182"/>
              <a:gd name="connsiteX47" fmla="*/ 2372497 w 2376028"/>
              <a:gd name="connsiteY47" fmla="*/ 282441 h 2683182"/>
              <a:gd name="connsiteX48" fmla="*/ 2333662 w 2376028"/>
              <a:gd name="connsiteY48" fmla="*/ 349520 h 2683182"/>
              <a:gd name="connsiteX49" fmla="*/ 2301887 w 2376028"/>
              <a:gd name="connsiteY49" fmla="*/ 402478 h 2683182"/>
              <a:gd name="connsiteX50" fmla="*/ 2195972 w 2376028"/>
              <a:gd name="connsiteY50" fmla="*/ 617838 h 2683182"/>
              <a:gd name="connsiteX51" fmla="*/ 2058283 w 2376028"/>
              <a:gd name="connsiteY51" fmla="*/ 875565 h 2683182"/>
              <a:gd name="connsiteX52" fmla="*/ 1991203 w 2376028"/>
              <a:gd name="connsiteY52" fmla="*/ 1013254 h 2683182"/>
              <a:gd name="connsiteX53" fmla="*/ 1906471 w 2376028"/>
              <a:gd name="connsiteY53" fmla="*/ 1158005 h 2683182"/>
              <a:gd name="connsiteX54" fmla="*/ 1789964 w 2376028"/>
              <a:gd name="connsiteY54" fmla="*/ 1341591 h 2683182"/>
              <a:gd name="connsiteX55" fmla="*/ 1673458 w 2376028"/>
              <a:gd name="connsiteY55" fmla="*/ 1489872 h 2683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76028" h="2683182">
                <a:moveTo>
                  <a:pt x="1673458" y="1489872"/>
                </a:moveTo>
                <a:lnTo>
                  <a:pt x="1511055" y="1694641"/>
                </a:lnTo>
                <a:lnTo>
                  <a:pt x="1320408" y="1899410"/>
                </a:lnTo>
                <a:lnTo>
                  <a:pt x="1119169" y="2093588"/>
                </a:lnTo>
                <a:lnTo>
                  <a:pt x="893217" y="2266583"/>
                </a:lnTo>
                <a:lnTo>
                  <a:pt x="769649" y="2358376"/>
                </a:lnTo>
                <a:lnTo>
                  <a:pt x="674326" y="2421925"/>
                </a:lnTo>
                <a:lnTo>
                  <a:pt x="441313" y="2545492"/>
                </a:lnTo>
                <a:lnTo>
                  <a:pt x="180056" y="2651407"/>
                </a:lnTo>
                <a:lnTo>
                  <a:pt x="70610" y="2683182"/>
                </a:lnTo>
                <a:lnTo>
                  <a:pt x="21183" y="2679651"/>
                </a:lnTo>
                <a:lnTo>
                  <a:pt x="0" y="2665529"/>
                </a:lnTo>
                <a:lnTo>
                  <a:pt x="3530" y="2644346"/>
                </a:lnTo>
                <a:lnTo>
                  <a:pt x="31774" y="2612572"/>
                </a:lnTo>
                <a:lnTo>
                  <a:pt x="88262" y="2584328"/>
                </a:lnTo>
                <a:lnTo>
                  <a:pt x="190647" y="2534901"/>
                </a:lnTo>
                <a:lnTo>
                  <a:pt x="317745" y="2467821"/>
                </a:lnTo>
                <a:lnTo>
                  <a:pt x="466026" y="2376028"/>
                </a:lnTo>
                <a:lnTo>
                  <a:pt x="713161" y="2210095"/>
                </a:lnTo>
                <a:lnTo>
                  <a:pt x="864973" y="2090057"/>
                </a:lnTo>
                <a:lnTo>
                  <a:pt x="1009723" y="1948837"/>
                </a:lnTo>
                <a:lnTo>
                  <a:pt x="1214493" y="1740538"/>
                </a:lnTo>
                <a:lnTo>
                  <a:pt x="1426323" y="1482811"/>
                </a:lnTo>
                <a:lnTo>
                  <a:pt x="1546360" y="1320408"/>
                </a:lnTo>
                <a:lnTo>
                  <a:pt x="1662866" y="1129761"/>
                </a:lnTo>
                <a:lnTo>
                  <a:pt x="1814678" y="829668"/>
                </a:lnTo>
                <a:lnTo>
                  <a:pt x="1945306" y="543698"/>
                </a:lnTo>
                <a:lnTo>
                  <a:pt x="1998264" y="406008"/>
                </a:lnTo>
                <a:lnTo>
                  <a:pt x="2012386" y="356581"/>
                </a:lnTo>
                <a:lnTo>
                  <a:pt x="2019447" y="293032"/>
                </a:lnTo>
                <a:lnTo>
                  <a:pt x="2022978" y="229483"/>
                </a:lnTo>
                <a:lnTo>
                  <a:pt x="2012386" y="183586"/>
                </a:lnTo>
                <a:lnTo>
                  <a:pt x="1994733" y="141220"/>
                </a:lnTo>
                <a:lnTo>
                  <a:pt x="1970020" y="112976"/>
                </a:lnTo>
                <a:lnTo>
                  <a:pt x="1941776" y="91793"/>
                </a:lnTo>
                <a:lnTo>
                  <a:pt x="1910001" y="74141"/>
                </a:lnTo>
                <a:lnTo>
                  <a:pt x="1892349" y="60019"/>
                </a:lnTo>
                <a:lnTo>
                  <a:pt x="1895879" y="35305"/>
                </a:lnTo>
                <a:lnTo>
                  <a:pt x="1910001" y="21183"/>
                </a:lnTo>
                <a:lnTo>
                  <a:pt x="1931184" y="7061"/>
                </a:lnTo>
                <a:lnTo>
                  <a:pt x="1973550" y="0"/>
                </a:lnTo>
                <a:lnTo>
                  <a:pt x="2058283" y="14122"/>
                </a:lnTo>
                <a:lnTo>
                  <a:pt x="2150076" y="42366"/>
                </a:lnTo>
                <a:lnTo>
                  <a:pt x="2234808" y="84732"/>
                </a:lnTo>
                <a:lnTo>
                  <a:pt x="2319540" y="148281"/>
                </a:lnTo>
                <a:lnTo>
                  <a:pt x="2368967" y="201239"/>
                </a:lnTo>
                <a:lnTo>
                  <a:pt x="2376028" y="240074"/>
                </a:lnTo>
                <a:lnTo>
                  <a:pt x="2372497" y="282441"/>
                </a:lnTo>
                <a:lnTo>
                  <a:pt x="2333662" y="349520"/>
                </a:lnTo>
                <a:lnTo>
                  <a:pt x="2301887" y="402478"/>
                </a:lnTo>
                <a:lnTo>
                  <a:pt x="2195972" y="617838"/>
                </a:lnTo>
                <a:lnTo>
                  <a:pt x="2058283" y="875565"/>
                </a:lnTo>
                <a:lnTo>
                  <a:pt x="1991203" y="1013254"/>
                </a:lnTo>
                <a:lnTo>
                  <a:pt x="1906471" y="1158005"/>
                </a:lnTo>
                <a:lnTo>
                  <a:pt x="1789964" y="1341591"/>
                </a:lnTo>
                <a:lnTo>
                  <a:pt x="1673458" y="14898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7551C00-4B23-024F-BC9A-B35BB49E05F9}"/>
              </a:ext>
            </a:extLst>
          </p:cNvPr>
          <p:cNvSpPr/>
          <p:nvPr/>
        </p:nvSpPr>
        <p:spPr>
          <a:xfrm>
            <a:off x="4729163" y="3328988"/>
            <a:ext cx="2654300" cy="1530350"/>
          </a:xfrm>
          <a:custGeom>
            <a:avLst/>
            <a:gdLst>
              <a:gd name="connsiteX0" fmla="*/ 631031 w 2655093"/>
              <a:gd name="connsiteY0" fmla="*/ 635793 h 1531143"/>
              <a:gd name="connsiteX1" fmla="*/ 0 w 2655093"/>
              <a:gd name="connsiteY1" fmla="*/ 52387 h 1531143"/>
              <a:gd name="connsiteX2" fmla="*/ 83343 w 2655093"/>
              <a:gd name="connsiteY2" fmla="*/ 0 h 1531143"/>
              <a:gd name="connsiteX3" fmla="*/ 240506 w 2655093"/>
              <a:gd name="connsiteY3" fmla="*/ 138112 h 1531143"/>
              <a:gd name="connsiteX4" fmla="*/ 476250 w 2655093"/>
              <a:gd name="connsiteY4" fmla="*/ 321468 h 1531143"/>
              <a:gd name="connsiteX5" fmla="*/ 757237 w 2655093"/>
              <a:gd name="connsiteY5" fmla="*/ 533400 h 1531143"/>
              <a:gd name="connsiteX6" fmla="*/ 1012031 w 2655093"/>
              <a:gd name="connsiteY6" fmla="*/ 714375 h 1531143"/>
              <a:gd name="connsiteX7" fmla="*/ 1166812 w 2655093"/>
              <a:gd name="connsiteY7" fmla="*/ 816768 h 1531143"/>
              <a:gd name="connsiteX8" fmla="*/ 1326356 w 2655093"/>
              <a:gd name="connsiteY8" fmla="*/ 912018 h 1531143"/>
              <a:gd name="connsiteX9" fmla="*/ 1452562 w 2655093"/>
              <a:gd name="connsiteY9" fmla="*/ 973931 h 1531143"/>
              <a:gd name="connsiteX10" fmla="*/ 1604962 w 2655093"/>
              <a:gd name="connsiteY10" fmla="*/ 1038225 h 1531143"/>
              <a:gd name="connsiteX11" fmla="*/ 1816893 w 2655093"/>
              <a:gd name="connsiteY11" fmla="*/ 1114425 h 1531143"/>
              <a:gd name="connsiteX12" fmla="*/ 2105025 w 2655093"/>
              <a:gd name="connsiteY12" fmla="*/ 1209675 h 1531143"/>
              <a:gd name="connsiteX13" fmla="*/ 2395537 w 2655093"/>
              <a:gd name="connsiteY13" fmla="*/ 1293018 h 1531143"/>
              <a:gd name="connsiteX14" fmla="*/ 2619375 w 2655093"/>
              <a:gd name="connsiteY14" fmla="*/ 1354931 h 1531143"/>
              <a:gd name="connsiteX15" fmla="*/ 2650331 w 2655093"/>
              <a:gd name="connsiteY15" fmla="*/ 1364456 h 1531143"/>
              <a:gd name="connsiteX16" fmla="*/ 2655093 w 2655093"/>
              <a:gd name="connsiteY16" fmla="*/ 1371600 h 1531143"/>
              <a:gd name="connsiteX17" fmla="*/ 2650331 w 2655093"/>
              <a:gd name="connsiteY17" fmla="*/ 1385887 h 1531143"/>
              <a:gd name="connsiteX18" fmla="*/ 2624137 w 2655093"/>
              <a:gd name="connsiteY18" fmla="*/ 1409700 h 1531143"/>
              <a:gd name="connsiteX19" fmla="*/ 2581275 w 2655093"/>
              <a:gd name="connsiteY19" fmla="*/ 1426368 h 1531143"/>
              <a:gd name="connsiteX20" fmla="*/ 2438400 w 2655093"/>
              <a:gd name="connsiteY20" fmla="*/ 1452562 h 1531143"/>
              <a:gd name="connsiteX21" fmla="*/ 2202656 w 2655093"/>
              <a:gd name="connsiteY21" fmla="*/ 1500187 h 1531143"/>
              <a:gd name="connsiteX22" fmla="*/ 2043112 w 2655093"/>
              <a:gd name="connsiteY22" fmla="*/ 1528762 h 1531143"/>
              <a:gd name="connsiteX23" fmla="*/ 1985962 w 2655093"/>
              <a:gd name="connsiteY23" fmla="*/ 1531143 h 1531143"/>
              <a:gd name="connsiteX24" fmla="*/ 1938337 w 2655093"/>
              <a:gd name="connsiteY24" fmla="*/ 1526381 h 1531143"/>
              <a:gd name="connsiteX25" fmla="*/ 1888331 w 2655093"/>
              <a:gd name="connsiteY25" fmla="*/ 1514475 h 1531143"/>
              <a:gd name="connsiteX26" fmla="*/ 1783556 w 2655093"/>
              <a:gd name="connsiteY26" fmla="*/ 1478756 h 1531143"/>
              <a:gd name="connsiteX27" fmla="*/ 1635918 w 2655093"/>
              <a:gd name="connsiteY27" fmla="*/ 1393031 h 1531143"/>
              <a:gd name="connsiteX28" fmla="*/ 1435893 w 2655093"/>
              <a:gd name="connsiteY28" fmla="*/ 1264443 h 1531143"/>
              <a:gd name="connsiteX29" fmla="*/ 1254918 w 2655093"/>
              <a:gd name="connsiteY29" fmla="*/ 1140618 h 1531143"/>
              <a:gd name="connsiteX30" fmla="*/ 981075 w 2655093"/>
              <a:gd name="connsiteY30" fmla="*/ 945356 h 1531143"/>
              <a:gd name="connsiteX31" fmla="*/ 752475 w 2655093"/>
              <a:gd name="connsiteY31" fmla="*/ 752475 h 1531143"/>
              <a:gd name="connsiteX32" fmla="*/ 631031 w 2655093"/>
              <a:gd name="connsiteY32" fmla="*/ 635793 h 1531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655093" h="1531143">
                <a:moveTo>
                  <a:pt x="631031" y="635793"/>
                </a:moveTo>
                <a:lnTo>
                  <a:pt x="0" y="52387"/>
                </a:lnTo>
                <a:lnTo>
                  <a:pt x="83343" y="0"/>
                </a:lnTo>
                <a:lnTo>
                  <a:pt x="240506" y="138112"/>
                </a:lnTo>
                <a:lnTo>
                  <a:pt x="476250" y="321468"/>
                </a:lnTo>
                <a:lnTo>
                  <a:pt x="757237" y="533400"/>
                </a:lnTo>
                <a:lnTo>
                  <a:pt x="1012031" y="714375"/>
                </a:lnTo>
                <a:lnTo>
                  <a:pt x="1166812" y="816768"/>
                </a:lnTo>
                <a:lnTo>
                  <a:pt x="1326356" y="912018"/>
                </a:lnTo>
                <a:lnTo>
                  <a:pt x="1452562" y="973931"/>
                </a:lnTo>
                <a:lnTo>
                  <a:pt x="1604962" y="1038225"/>
                </a:lnTo>
                <a:lnTo>
                  <a:pt x="1816893" y="1114425"/>
                </a:lnTo>
                <a:lnTo>
                  <a:pt x="2105025" y="1209675"/>
                </a:lnTo>
                <a:lnTo>
                  <a:pt x="2395537" y="1293018"/>
                </a:lnTo>
                <a:lnTo>
                  <a:pt x="2619375" y="1354931"/>
                </a:lnTo>
                <a:lnTo>
                  <a:pt x="2650331" y="1364456"/>
                </a:lnTo>
                <a:lnTo>
                  <a:pt x="2655093" y="1371600"/>
                </a:lnTo>
                <a:lnTo>
                  <a:pt x="2650331" y="1385887"/>
                </a:lnTo>
                <a:lnTo>
                  <a:pt x="2624137" y="1409700"/>
                </a:lnTo>
                <a:lnTo>
                  <a:pt x="2581275" y="1426368"/>
                </a:lnTo>
                <a:lnTo>
                  <a:pt x="2438400" y="1452562"/>
                </a:lnTo>
                <a:lnTo>
                  <a:pt x="2202656" y="1500187"/>
                </a:lnTo>
                <a:lnTo>
                  <a:pt x="2043112" y="1528762"/>
                </a:lnTo>
                <a:lnTo>
                  <a:pt x="1985962" y="1531143"/>
                </a:lnTo>
                <a:lnTo>
                  <a:pt x="1938337" y="1526381"/>
                </a:lnTo>
                <a:lnTo>
                  <a:pt x="1888331" y="1514475"/>
                </a:lnTo>
                <a:lnTo>
                  <a:pt x="1783556" y="1478756"/>
                </a:lnTo>
                <a:lnTo>
                  <a:pt x="1635918" y="1393031"/>
                </a:lnTo>
                <a:lnTo>
                  <a:pt x="1435893" y="1264443"/>
                </a:lnTo>
                <a:lnTo>
                  <a:pt x="1254918" y="1140618"/>
                </a:lnTo>
                <a:lnTo>
                  <a:pt x="981075" y="945356"/>
                </a:lnTo>
                <a:lnTo>
                  <a:pt x="752475" y="752475"/>
                </a:lnTo>
                <a:lnTo>
                  <a:pt x="631031" y="635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8EB50C8-B9D5-2C45-A093-1EFCDF6406D4}"/>
              </a:ext>
            </a:extLst>
          </p:cNvPr>
          <p:cNvSpPr/>
          <p:nvPr/>
        </p:nvSpPr>
        <p:spPr>
          <a:xfrm>
            <a:off x="3230563" y="4789488"/>
            <a:ext cx="511175" cy="1149350"/>
          </a:xfrm>
          <a:custGeom>
            <a:avLst/>
            <a:gdLst>
              <a:gd name="connsiteX0" fmla="*/ 233363 w 509588"/>
              <a:gd name="connsiteY0" fmla="*/ 607219 h 1150144"/>
              <a:gd name="connsiteX1" fmla="*/ 211932 w 509588"/>
              <a:gd name="connsiteY1" fmla="*/ 404812 h 1150144"/>
              <a:gd name="connsiteX2" fmla="*/ 200025 w 509588"/>
              <a:gd name="connsiteY2" fmla="*/ 338137 h 1150144"/>
              <a:gd name="connsiteX3" fmla="*/ 183357 w 509588"/>
              <a:gd name="connsiteY3" fmla="*/ 273844 h 1150144"/>
              <a:gd name="connsiteX4" fmla="*/ 164307 w 509588"/>
              <a:gd name="connsiteY4" fmla="*/ 228600 h 1150144"/>
              <a:gd name="connsiteX5" fmla="*/ 140494 w 509588"/>
              <a:gd name="connsiteY5" fmla="*/ 188119 h 1150144"/>
              <a:gd name="connsiteX6" fmla="*/ 109538 w 509588"/>
              <a:gd name="connsiteY6" fmla="*/ 152400 h 1150144"/>
              <a:gd name="connsiteX7" fmla="*/ 71438 w 509588"/>
              <a:gd name="connsiteY7" fmla="*/ 116681 h 1150144"/>
              <a:gd name="connsiteX8" fmla="*/ 0 w 509588"/>
              <a:gd name="connsiteY8" fmla="*/ 64294 h 1150144"/>
              <a:gd name="connsiteX9" fmla="*/ 92869 w 509588"/>
              <a:gd name="connsiteY9" fmla="*/ 0 h 1150144"/>
              <a:gd name="connsiteX10" fmla="*/ 416719 w 509588"/>
              <a:gd name="connsiteY10" fmla="*/ 157162 h 1150144"/>
              <a:gd name="connsiteX11" fmla="*/ 421482 w 509588"/>
              <a:gd name="connsiteY11" fmla="*/ 340519 h 1150144"/>
              <a:gd name="connsiteX12" fmla="*/ 509588 w 509588"/>
              <a:gd name="connsiteY12" fmla="*/ 871537 h 1150144"/>
              <a:gd name="connsiteX13" fmla="*/ 507207 w 509588"/>
              <a:gd name="connsiteY13" fmla="*/ 1031081 h 1150144"/>
              <a:gd name="connsiteX14" fmla="*/ 464344 w 509588"/>
              <a:gd name="connsiteY14" fmla="*/ 1143000 h 1150144"/>
              <a:gd name="connsiteX15" fmla="*/ 445294 w 509588"/>
              <a:gd name="connsiteY15" fmla="*/ 1150144 h 1150144"/>
              <a:gd name="connsiteX16" fmla="*/ 419100 w 509588"/>
              <a:gd name="connsiteY16" fmla="*/ 1150144 h 1150144"/>
              <a:gd name="connsiteX17" fmla="*/ 383382 w 509588"/>
              <a:gd name="connsiteY17" fmla="*/ 1140619 h 1150144"/>
              <a:gd name="connsiteX18" fmla="*/ 347663 w 509588"/>
              <a:gd name="connsiteY18" fmla="*/ 1121569 h 1150144"/>
              <a:gd name="connsiteX19" fmla="*/ 321469 w 509588"/>
              <a:gd name="connsiteY19" fmla="*/ 1100137 h 1150144"/>
              <a:gd name="connsiteX20" fmla="*/ 304800 w 509588"/>
              <a:gd name="connsiteY20" fmla="*/ 1071562 h 1150144"/>
              <a:gd name="connsiteX21" fmla="*/ 271463 w 509588"/>
              <a:gd name="connsiteY21" fmla="*/ 866775 h 1150144"/>
              <a:gd name="connsiteX22" fmla="*/ 233363 w 509588"/>
              <a:gd name="connsiteY22" fmla="*/ 607219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09588" h="1150144">
                <a:moveTo>
                  <a:pt x="233363" y="607219"/>
                </a:moveTo>
                <a:lnTo>
                  <a:pt x="211932" y="404812"/>
                </a:lnTo>
                <a:lnTo>
                  <a:pt x="200025" y="338137"/>
                </a:lnTo>
                <a:lnTo>
                  <a:pt x="183357" y="273844"/>
                </a:lnTo>
                <a:lnTo>
                  <a:pt x="164307" y="228600"/>
                </a:lnTo>
                <a:lnTo>
                  <a:pt x="140494" y="188119"/>
                </a:lnTo>
                <a:lnTo>
                  <a:pt x="109538" y="152400"/>
                </a:lnTo>
                <a:lnTo>
                  <a:pt x="71438" y="116681"/>
                </a:lnTo>
                <a:lnTo>
                  <a:pt x="0" y="64294"/>
                </a:lnTo>
                <a:lnTo>
                  <a:pt x="92869" y="0"/>
                </a:lnTo>
                <a:lnTo>
                  <a:pt x="416719" y="157162"/>
                </a:lnTo>
                <a:lnTo>
                  <a:pt x="421482" y="340519"/>
                </a:lnTo>
                <a:lnTo>
                  <a:pt x="509588" y="871537"/>
                </a:lnTo>
                <a:cubicBezTo>
                  <a:pt x="508794" y="924718"/>
                  <a:pt x="508001" y="977900"/>
                  <a:pt x="507207" y="1031081"/>
                </a:cubicBezTo>
                <a:lnTo>
                  <a:pt x="464344" y="1143000"/>
                </a:lnTo>
                <a:lnTo>
                  <a:pt x="445294" y="1150144"/>
                </a:lnTo>
                <a:lnTo>
                  <a:pt x="419100" y="1150144"/>
                </a:lnTo>
                <a:lnTo>
                  <a:pt x="383382" y="1140619"/>
                </a:lnTo>
                <a:lnTo>
                  <a:pt x="347663" y="1121569"/>
                </a:lnTo>
                <a:lnTo>
                  <a:pt x="321469" y="1100137"/>
                </a:lnTo>
                <a:lnTo>
                  <a:pt x="304800" y="1071562"/>
                </a:lnTo>
                <a:lnTo>
                  <a:pt x="271463" y="866775"/>
                </a:lnTo>
                <a:lnTo>
                  <a:pt x="233363" y="607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6C6151A-42CB-E747-8E67-4215C0408C17}"/>
              </a:ext>
            </a:extLst>
          </p:cNvPr>
          <p:cNvSpPr/>
          <p:nvPr/>
        </p:nvSpPr>
        <p:spPr>
          <a:xfrm>
            <a:off x="3552825" y="4748213"/>
            <a:ext cx="1296988" cy="1054100"/>
          </a:xfrm>
          <a:custGeom>
            <a:avLst/>
            <a:gdLst>
              <a:gd name="connsiteX0" fmla="*/ 400050 w 1297781"/>
              <a:gd name="connsiteY0" fmla="*/ 316706 h 1054893"/>
              <a:gd name="connsiteX1" fmla="*/ 38100 w 1297781"/>
              <a:gd name="connsiteY1" fmla="*/ 397668 h 1054893"/>
              <a:gd name="connsiteX2" fmla="*/ 0 w 1297781"/>
              <a:gd name="connsiteY2" fmla="*/ 209550 h 1054893"/>
              <a:gd name="connsiteX3" fmla="*/ 173831 w 1297781"/>
              <a:gd name="connsiteY3" fmla="*/ 185737 h 1054893"/>
              <a:gd name="connsiteX4" fmla="*/ 452438 w 1297781"/>
              <a:gd name="connsiteY4" fmla="*/ 140493 h 1054893"/>
              <a:gd name="connsiteX5" fmla="*/ 721519 w 1297781"/>
              <a:gd name="connsiteY5" fmla="*/ 80962 h 1054893"/>
              <a:gd name="connsiteX6" fmla="*/ 852488 w 1297781"/>
              <a:gd name="connsiteY6" fmla="*/ 45243 h 1054893"/>
              <a:gd name="connsiteX7" fmla="*/ 971550 w 1297781"/>
              <a:gd name="connsiteY7" fmla="*/ 0 h 1054893"/>
              <a:gd name="connsiteX8" fmla="*/ 1009650 w 1297781"/>
              <a:gd name="connsiteY8" fmla="*/ 4762 h 1054893"/>
              <a:gd name="connsiteX9" fmla="*/ 1062038 w 1297781"/>
              <a:gd name="connsiteY9" fmla="*/ 21431 h 1054893"/>
              <a:gd name="connsiteX10" fmla="*/ 1128713 w 1297781"/>
              <a:gd name="connsiteY10" fmla="*/ 57150 h 1054893"/>
              <a:gd name="connsiteX11" fmla="*/ 1181100 w 1297781"/>
              <a:gd name="connsiteY11" fmla="*/ 100012 h 1054893"/>
              <a:gd name="connsiteX12" fmla="*/ 1238250 w 1297781"/>
              <a:gd name="connsiteY12" fmla="*/ 154781 h 1054893"/>
              <a:gd name="connsiteX13" fmla="*/ 1276350 w 1297781"/>
              <a:gd name="connsiteY13" fmla="*/ 192881 h 1054893"/>
              <a:gd name="connsiteX14" fmla="*/ 1295400 w 1297781"/>
              <a:gd name="connsiteY14" fmla="*/ 216693 h 1054893"/>
              <a:gd name="connsiteX15" fmla="*/ 1297781 w 1297781"/>
              <a:gd name="connsiteY15" fmla="*/ 235743 h 1054893"/>
              <a:gd name="connsiteX16" fmla="*/ 1288256 w 1297781"/>
              <a:gd name="connsiteY16" fmla="*/ 273843 h 1054893"/>
              <a:gd name="connsiteX17" fmla="*/ 1259681 w 1297781"/>
              <a:gd name="connsiteY17" fmla="*/ 311943 h 1054893"/>
              <a:gd name="connsiteX18" fmla="*/ 1235869 w 1297781"/>
              <a:gd name="connsiteY18" fmla="*/ 338137 h 1054893"/>
              <a:gd name="connsiteX19" fmla="*/ 1226344 w 1297781"/>
              <a:gd name="connsiteY19" fmla="*/ 357187 h 1054893"/>
              <a:gd name="connsiteX20" fmla="*/ 1166813 w 1297781"/>
              <a:gd name="connsiteY20" fmla="*/ 578643 h 1054893"/>
              <a:gd name="connsiteX21" fmla="*/ 1114425 w 1297781"/>
              <a:gd name="connsiteY21" fmla="*/ 859631 h 1054893"/>
              <a:gd name="connsiteX22" fmla="*/ 1095375 w 1297781"/>
              <a:gd name="connsiteY22" fmla="*/ 947737 h 1054893"/>
              <a:gd name="connsiteX23" fmla="*/ 1073944 w 1297781"/>
              <a:gd name="connsiteY23" fmla="*/ 985837 h 1054893"/>
              <a:gd name="connsiteX24" fmla="*/ 1035844 w 1297781"/>
              <a:gd name="connsiteY24" fmla="*/ 1026318 h 1054893"/>
              <a:gd name="connsiteX25" fmla="*/ 1000125 w 1297781"/>
              <a:gd name="connsiteY25" fmla="*/ 1050131 h 1054893"/>
              <a:gd name="connsiteX26" fmla="*/ 976313 w 1297781"/>
              <a:gd name="connsiteY26" fmla="*/ 1054893 h 1054893"/>
              <a:gd name="connsiteX27" fmla="*/ 950119 w 1297781"/>
              <a:gd name="connsiteY27" fmla="*/ 1054893 h 1054893"/>
              <a:gd name="connsiteX28" fmla="*/ 928688 w 1297781"/>
              <a:gd name="connsiteY28" fmla="*/ 1042987 h 1054893"/>
              <a:gd name="connsiteX29" fmla="*/ 902494 w 1297781"/>
              <a:gd name="connsiteY29" fmla="*/ 1012031 h 1054893"/>
              <a:gd name="connsiteX30" fmla="*/ 909638 w 1297781"/>
              <a:gd name="connsiteY30" fmla="*/ 795337 h 1054893"/>
              <a:gd name="connsiteX31" fmla="*/ 945356 w 1297781"/>
              <a:gd name="connsiteY31" fmla="*/ 300037 h 1054893"/>
              <a:gd name="connsiteX32" fmla="*/ 942975 w 1297781"/>
              <a:gd name="connsiteY32" fmla="*/ 264318 h 1054893"/>
              <a:gd name="connsiteX33" fmla="*/ 938213 w 1297781"/>
              <a:gd name="connsiteY33" fmla="*/ 250031 h 1054893"/>
              <a:gd name="connsiteX34" fmla="*/ 921544 w 1297781"/>
              <a:gd name="connsiteY34" fmla="*/ 233362 h 1054893"/>
              <a:gd name="connsiteX35" fmla="*/ 895350 w 1297781"/>
              <a:gd name="connsiteY35" fmla="*/ 223837 h 1054893"/>
              <a:gd name="connsiteX36" fmla="*/ 852488 w 1297781"/>
              <a:gd name="connsiteY36" fmla="*/ 226218 h 1054893"/>
              <a:gd name="connsiteX37" fmla="*/ 400050 w 1297781"/>
              <a:gd name="connsiteY37" fmla="*/ 316706 h 1054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97781" h="1054893">
                <a:moveTo>
                  <a:pt x="400050" y="316706"/>
                </a:moveTo>
                <a:lnTo>
                  <a:pt x="38100" y="397668"/>
                </a:lnTo>
                <a:lnTo>
                  <a:pt x="0" y="209550"/>
                </a:lnTo>
                <a:lnTo>
                  <a:pt x="173831" y="185737"/>
                </a:lnTo>
                <a:lnTo>
                  <a:pt x="452438" y="140493"/>
                </a:lnTo>
                <a:lnTo>
                  <a:pt x="721519" y="80962"/>
                </a:lnTo>
                <a:lnTo>
                  <a:pt x="852488" y="45243"/>
                </a:lnTo>
                <a:lnTo>
                  <a:pt x="971550" y="0"/>
                </a:lnTo>
                <a:lnTo>
                  <a:pt x="1009650" y="4762"/>
                </a:lnTo>
                <a:lnTo>
                  <a:pt x="1062038" y="21431"/>
                </a:lnTo>
                <a:lnTo>
                  <a:pt x="1128713" y="57150"/>
                </a:lnTo>
                <a:lnTo>
                  <a:pt x="1181100" y="100012"/>
                </a:lnTo>
                <a:lnTo>
                  <a:pt x="1238250" y="154781"/>
                </a:lnTo>
                <a:lnTo>
                  <a:pt x="1276350" y="192881"/>
                </a:lnTo>
                <a:lnTo>
                  <a:pt x="1295400" y="216693"/>
                </a:lnTo>
                <a:lnTo>
                  <a:pt x="1297781" y="235743"/>
                </a:lnTo>
                <a:lnTo>
                  <a:pt x="1288256" y="273843"/>
                </a:lnTo>
                <a:lnTo>
                  <a:pt x="1259681" y="311943"/>
                </a:lnTo>
                <a:lnTo>
                  <a:pt x="1235869" y="338137"/>
                </a:lnTo>
                <a:lnTo>
                  <a:pt x="1226344" y="357187"/>
                </a:lnTo>
                <a:lnTo>
                  <a:pt x="1166813" y="578643"/>
                </a:lnTo>
                <a:lnTo>
                  <a:pt x="1114425" y="859631"/>
                </a:lnTo>
                <a:lnTo>
                  <a:pt x="1095375" y="947737"/>
                </a:lnTo>
                <a:lnTo>
                  <a:pt x="1073944" y="985837"/>
                </a:lnTo>
                <a:lnTo>
                  <a:pt x="1035844" y="1026318"/>
                </a:lnTo>
                <a:lnTo>
                  <a:pt x="1000125" y="1050131"/>
                </a:lnTo>
                <a:lnTo>
                  <a:pt x="976313" y="1054893"/>
                </a:lnTo>
                <a:lnTo>
                  <a:pt x="950119" y="1054893"/>
                </a:lnTo>
                <a:lnTo>
                  <a:pt x="928688" y="1042987"/>
                </a:lnTo>
                <a:lnTo>
                  <a:pt x="902494" y="1012031"/>
                </a:lnTo>
                <a:lnTo>
                  <a:pt x="909638" y="795337"/>
                </a:lnTo>
                <a:lnTo>
                  <a:pt x="945356" y="300037"/>
                </a:lnTo>
                <a:lnTo>
                  <a:pt x="942975" y="264318"/>
                </a:lnTo>
                <a:lnTo>
                  <a:pt x="938213" y="250031"/>
                </a:lnTo>
                <a:lnTo>
                  <a:pt x="921544" y="233362"/>
                </a:lnTo>
                <a:lnTo>
                  <a:pt x="895350" y="223837"/>
                </a:lnTo>
                <a:lnTo>
                  <a:pt x="852488" y="226218"/>
                </a:lnTo>
                <a:lnTo>
                  <a:pt x="400050" y="3167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D0590AC-2D47-B741-9297-154D0976C0B0}"/>
              </a:ext>
            </a:extLst>
          </p:cNvPr>
          <p:cNvSpPr/>
          <p:nvPr/>
        </p:nvSpPr>
        <p:spPr>
          <a:xfrm>
            <a:off x="3665538" y="5541963"/>
            <a:ext cx="844550" cy="287337"/>
          </a:xfrm>
          <a:custGeom>
            <a:avLst/>
            <a:gdLst>
              <a:gd name="connsiteX0" fmla="*/ 335756 w 845344"/>
              <a:gd name="connsiteY0" fmla="*/ 238125 h 288131"/>
              <a:gd name="connsiteX1" fmla="*/ 28575 w 845344"/>
              <a:gd name="connsiteY1" fmla="*/ 288131 h 288131"/>
              <a:gd name="connsiteX2" fmla="*/ 0 w 845344"/>
              <a:gd name="connsiteY2" fmla="*/ 126206 h 288131"/>
              <a:gd name="connsiteX3" fmla="*/ 254794 w 845344"/>
              <a:gd name="connsiteY3" fmla="*/ 95250 h 288131"/>
              <a:gd name="connsiteX4" fmla="*/ 504825 w 845344"/>
              <a:gd name="connsiteY4" fmla="*/ 54769 h 288131"/>
              <a:gd name="connsiteX5" fmla="*/ 831056 w 845344"/>
              <a:gd name="connsiteY5" fmla="*/ 0 h 288131"/>
              <a:gd name="connsiteX6" fmla="*/ 845344 w 845344"/>
              <a:gd name="connsiteY6" fmla="*/ 211931 h 288131"/>
              <a:gd name="connsiteX7" fmla="*/ 785812 w 845344"/>
              <a:gd name="connsiteY7" fmla="*/ 219075 h 288131"/>
              <a:gd name="connsiteX8" fmla="*/ 690562 w 845344"/>
              <a:gd name="connsiteY8" fmla="*/ 211931 h 288131"/>
              <a:gd name="connsiteX9" fmla="*/ 335756 w 845344"/>
              <a:gd name="connsiteY9" fmla="*/ 238125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5344" h="288131">
                <a:moveTo>
                  <a:pt x="335756" y="238125"/>
                </a:moveTo>
                <a:lnTo>
                  <a:pt x="28575" y="288131"/>
                </a:lnTo>
                <a:lnTo>
                  <a:pt x="0" y="126206"/>
                </a:lnTo>
                <a:lnTo>
                  <a:pt x="254794" y="95250"/>
                </a:lnTo>
                <a:lnTo>
                  <a:pt x="504825" y="54769"/>
                </a:lnTo>
                <a:lnTo>
                  <a:pt x="831056" y="0"/>
                </a:lnTo>
                <a:lnTo>
                  <a:pt x="845344" y="211931"/>
                </a:lnTo>
                <a:lnTo>
                  <a:pt x="785812" y="219075"/>
                </a:lnTo>
                <a:lnTo>
                  <a:pt x="690562" y="211931"/>
                </a:lnTo>
                <a:lnTo>
                  <a:pt x="335756" y="238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91A1865-CD41-2A4A-8497-D47B2E81D38B}"/>
              </a:ext>
            </a:extLst>
          </p:cNvPr>
          <p:cNvSpPr/>
          <p:nvPr/>
        </p:nvSpPr>
        <p:spPr>
          <a:xfrm>
            <a:off x="5268913" y="4700588"/>
            <a:ext cx="1355725" cy="1071562"/>
          </a:xfrm>
          <a:custGeom>
            <a:avLst/>
            <a:gdLst>
              <a:gd name="connsiteX0" fmla="*/ 535782 w 1354932"/>
              <a:gd name="connsiteY0" fmla="*/ 276225 h 1071562"/>
              <a:gd name="connsiteX1" fmla="*/ 69057 w 1354932"/>
              <a:gd name="connsiteY1" fmla="*/ 345281 h 1071562"/>
              <a:gd name="connsiteX2" fmla="*/ 0 w 1354932"/>
              <a:gd name="connsiteY2" fmla="*/ 211931 h 1071562"/>
              <a:gd name="connsiteX3" fmla="*/ 140494 w 1354932"/>
              <a:gd name="connsiteY3" fmla="*/ 190500 h 1071562"/>
              <a:gd name="connsiteX4" fmla="*/ 416719 w 1354932"/>
              <a:gd name="connsiteY4" fmla="*/ 133350 h 1071562"/>
              <a:gd name="connsiteX5" fmla="*/ 797719 w 1354932"/>
              <a:gd name="connsiteY5" fmla="*/ 42862 h 1071562"/>
              <a:gd name="connsiteX6" fmla="*/ 828675 w 1354932"/>
              <a:gd name="connsiteY6" fmla="*/ 23812 h 1071562"/>
              <a:gd name="connsiteX7" fmla="*/ 869157 w 1354932"/>
              <a:gd name="connsiteY7" fmla="*/ 7143 h 1071562"/>
              <a:gd name="connsiteX8" fmla="*/ 919163 w 1354932"/>
              <a:gd name="connsiteY8" fmla="*/ 0 h 1071562"/>
              <a:gd name="connsiteX9" fmla="*/ 962025 w 1354932"/>
              <a:gd name="connsiteY9" fmla="*/ 4762 h 1071562"/>
              <a:gd name="connsiteX10" fmla="*/ 1004888 w 1354932"/>
              <a:gd name="connsiteY10" fmla="*/ 21431 h 1071562"/>
              <a:gd name="connsiteX11" fmla="*/ 1083469 w 1354932"/>
              <a:gd name="connsiteY11" fmla="*/ 69056 h 1071562"/>
              <a:gd name="connsiteX12" fmla="*/ 1193007 w 1354932"/>
              <a:gd name="connsiteY12" fmla="*/ 133350 h 1071562"/>
              <a:gd name="connsiteX13" fmla="*/ 1273969 w 1354932"/>
              <a:gd name="connsiteY13" fmla="*/ 183356 h 1071562"/>
              <a:gd name="connsiteX14" fmla="*/ 1316832 w 1354932"/>
              <a:gd name="connsiteY14" fmla="*/ 211931 h 1071562"/>
              <a:gd name="connsiteX15" fmla="*/ 1335882 w 1354932"/>
              <a:gd name="connsiteY15" fmla="*/ 230981 h 1071562"/>
              <a:gd name="connsiteX16" fmla="*/ 1350169 w 1354932"/>
              <a:gd name="connsiteY16" fmla="*/ 254793 h 1071562"/>
              <a:gd name="connsiteX17" fmla="*/ 1354932 w 1354932"/>
              <a:gd name="connsiteY17" fmla="*/ 285750 h 1071562"/>
              <a:gd name="connsiteX18" fmla="*/ 1350169 w 1354932"/>
              <a:gd name="connsiteY18" fmla="*/ 316706 h 1071562"/>
              <a:gd name="connsiteX19" fmla="*/ 1335882 w 1354932"/>
              <a:gd name="connsiteY19" fmla="*/ 347662 h 1071562"/>
              <a:gd name="connsiteX20" fmla="*/ 1288257 w 1354932"/>
              <a:gd name="connsiteY20" fmla="*/ 397668 h 1071562"/>
              <a:gd name="connsiteX21" fmla="*/ 1269207 w 1354932"/>
              <a:gd name="connsiteY21" fmla="*/ 416718 h 1071562"/>
              <a:gd name="connsiteX22" fmla="*/ 1221582 w 1354932"/>
              <a:gd name="connsiteY22" fmla="*/ 514350 h 1071562"/>
              <a:gd name="connsiteX23" fmla="*/ 1145382 w 1354932"/>
              <a:gd name="connsiteY23" fmla="*/ 745331 h 1071562"/>
              <a:gd name="connsiteX24" fmla="*/ 1121569 w 1354932"/>
              <a:gd name="connsiteY24" fmla="*/ 840581 h 1071562"/>
              <a:gd name="connsiteX25" fmla="*/ 1092994 w 1354932"/>
              <a:gd name="connsiteY25" fmla="*/ 985837 h 1071562"/>
              <a:gd name="connsiteX26" fmla="*/ 1081088 w 1354932"/>
              <a:gd name="connsiteY26" fmla="*/ 1021556 h 1071562"/>
              <a:gd name="connsiteX27" fmla="*/ 1057275 w 1354932"/>
              <a:gd name="connsiteY27" fmla="*/ 1064418 h 1071562"/>
              <a:gd name="connsiteX28" fmla="*/ 1035844 w 1354932"/>
              <a:gd name="connsiteY28" fmla="*/ 1071562 h 1071562"/>
              <a:gd name="connsiteX29" fmla="*/ 1002507 w 1354932"/>
              <a:gd name="connsiteY29" fmla="*/ 1071562 h 1071562"/>
              <a:gd name="connsiteX30" fmla="*/ 966788 w 1354932"/>
              <a:gd name="connsiteY30" fmla="*/ 1059656 h 1071562"/>
              <a:gd name="connsiteX31" fmla="*/ 940594 w 1354932"/>
              <a:gd name="connsiteY31" fmla="*/ 1035843 h 1071562"/>
              <a:gd name="connsiteX32" fmla="*/ 912019 w 1354932"/>
              <a:gd name="connsiteY32" fmla="*/ 997743 h 1071562"/>
              <a:gd name="connsiteX33" fmla="*/ 952500 w 1354932"/>
              <a:gd name="connsiteY33" fmla="*/ 842962 h 1071562"/>
              <a:gd name="connsiteX34" fmla="*/ 1000125 w 1354932"/>
              <a:gd name="connsiteY34" fmla="*/ 583406 h 1071562"/>
              <a:gd name="connsiteX35" fmla="*/ 1009650 w 1354932"/>
              <a:gd name="connsiteY35" fmla="*/ 466725 h 1071562"/>
              <a:gd name="connsiteX36" fmla="*/ 1012032 w 1354932"/>
              <a:gd name="connsiteY36" fmla="*/ 288131 h 1071562"/>
              <a:gd name="connsiteX37" fmla="*/ 1002507 w 1354932"/>
              <a:gd name="connsiteY37" fmla="*/ 259556 h 1071562"/>
              <a:gd name="connsiteX38" fmla="*/ 990600 w 1354932"/>
              <a:gd name="connsiteY38" fmla="*/ 242887 h 1071562"/>
              <a:gd name="connsiteX39" fmla="*/ 966788 w 1354932"/>
              <a:gd name="connsiteY39" fmla="*/ 230981 h 1071562"/>
              <a:gd name="connsiteX40" fmla="*/ 931069 w 1354932"/>
              <a:gd name="connsiteY40" fmla="*/ 226218 h 1071562"/>
              <a:gd name="connsiteX41" fmla="*/ 878682 w 1354932"/>
              <a:gd name="connsiteY41" fmla="*/ 228600 h 1071562"/>
              <a:gd name="connsiteX42" fmla="*/ 535782 w 1354932"/>
              <a:gd name="connsiteY42" fmla="*/ 276225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54932" h="1071562">
                <a:moveTo>
                  <a:pt x="535782" y="276225"/>
                </a:moveTo>
                <a:lnTo>
                  <a:pt x="69057" y="345281"/>
                </a:lnTo>
                <a:lnTo>
                  <a:pt x="0" y="211931"/>
                </a:lnTo>
                <a:lnTo>
                  <a:pt x="140494" y="190500"/>
                </a:lnTo>
                <a:lnTo>
                  <a:pt x="416719" y="133350"/>
                </a:lnTo>
                <a:lnTo>
                  <a:pt x="797719" y="42862"/>
                </a:lnTo>
                <a:lnTo>
                  <a:pt x="828675" y="23812"/>
                </a:lnTo>
                <a:lnTo>
                  <a:pt x="869157" y="7143"/>
                </a:lnTo>
                <a:lnTo>
                  <a:pt x="919163" y="0"/>
                </a:lnTo>
                <a:lnTo>
                  <a:pt x="962025" y="4762"/>
                </a:lnTo>
                <a:lnTo>
                  <a:pt x="1004888" y="21431"/>
                </a:lnTo>
                <a:lnTo>
                  <a:pt x="1083469" y="69056"/>
                </a:lnTo>
                <a:lnTo>
                  <a:pt x="1193007" y="133350"/>
                </a:lnTo>
                <a:lnTo>
                  <a:pt x="1273969" y="183356"/>
                </a:lnTo>
                <a:lnTo>
                  <a:pt x="1316832" y="211931"/>
                </a:lnTo>
                <a:lnTo>
                  <a:pt x="1335882" y="230981"/>
                </a:lnTo>
                <a:lnTo>
                  <a:pt x="1350169" y="254793"/>
                </a:lnTo>
                <a:lnTo>
                  <a:pt x="1354932" y="285750"/>
                </a:lnTo>
                <a:lnTo>
                  <a:pt x="1350169" y="316706"/>
                </a:lnTo>
                <a:lnTo>
                  <a:pt x="1335882" y="347662"/>
                </a:lnTo>
                <a:lnTo>
                  <a:pt x="1288257" y="397668"/>
                </a:lnTo>
                <a:lnTo>
                  <a:pt x="1269207" y="416718"/>
                </a:lnTo>
                <a:lnTo>
                  <a:pt x="1221582" y="514350"/>
                </a:lnTo>
                <a:lnTo>
                  <a:pt x="1145382" y="745331"/>
                </a:lnTo>
                <a:lnTo>
                  <a:pt x="1121569" y="840581"/>
                </a:lnTo>
                <a:lnTo>
                  <a:pt x="1092994" y="985837"/>
                </a:lnTo>
                <a:lnTo>
                  <a:pt x="1081088" y="1021556"/>
                </a:lnTo>
                <a:lnTo>
                  <a:pt x="1057275" y="1064418"/>
                </a:lnTo>
                <a:lnTo>
                  <a:pt x="1035844" y="1071562"/>
                </a:lnTo>
                <a:lnTo>
                  <a:pt x="1002507" y="1071562"/>
                </a:lnTo>
                <a:lnTo>
                  <a:pt x="966788" y="1059656"/>
                </a:lnTo>
                <a:lnTo>
                  <a:pt x="940594" y="1035843"/>
                </a:lnTo>
                <a:lnTo>
                  <a:pt x="912019" y="997743"/>
                </a:lnTo>
                <a:lnTo>
                  <a:pt x="952500" y="842962"/>
                </a:lnTo>
                <a:lnTo>
                  <a:pt x="1000125" y="583406"/>
                </a:lnTo>
                <a:lnTo>
                  <a:pt x="1009650" y="466725"/>
                </a:lnTo>
                <a:lnTo>
                  <a:pt x="1012032" y="288131"/>
                </a:lnTo>
                <a:lnTo>
                  <a:pt x="1002507" y="259556"/>
                </a:lnTo>
                <a:lnTo>
                  <a:pt x="990600" y="242887"/>
                </a:lnTo>
                <a:lnTo>
                  <a:pt x="966788" y="230981"/>
                </a:lnTo>
                <a:lnTo>
                  <a:pt x="931069" y="226218"/>
                </a:lnTo>
                <a:lnTo>
                  <a:pt x="878682" y="228600"/>
                </a:lnTo>
                <a:lnTo>
                  <a:pt x="535782" y="276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423B5B5-989B-B346-91FE-6FEB484D0C05}"/>
              </a:ext>
            </a:extLst>
          </p:cNvPr>
          <p:cNvSpPr/>
          <p:nvPr/>
        </p:nvSpPr>
        <p:spPr>
          <a:xfrm>
            <a:off x="5400675" y="5526088"/>
            <a:ext cx="855663" cy="257175"/>
          </a:xfrm>
          <a:custGeom>
            <a:avLst/>
            <a:gdLst>
              <a:gd name="connsiteX0" fmla="*/ 381000 w 854869"/>
              <a:gd name="connsiteY0" fmla="*/ 197644 h 257175"/>
              <a:gd name="connsiteX1" fmla="*/ 35719 w 854869"/>
              <a:gd name="connsiteY1" fmla="*/ 257175 h 257175"/>
              <a:gd name="connsiteX2" fmla="*/ 0 w 854869"/>
              <a:gd name="connsiteY2" fmla="*/ 116682 h 257175"/>
              <a:gd name="connsiteX3" fmla="*/ 197644 w 854869"/>
              <a:gd name="connsiteY3" fmla="*/ 78582 h 257175"/>
              <a:gd name="connsiteX4" fmla="*/ 409575 w 854869"/>
              <a:gd name="connsiteY4" fmla="*/ 40482 h 257175"/>
              <a:gd name="connsiteX5" fmla="*/ 590550 w 854869"/>
              <a:gd name="connsiteY5" fmla="*/ 9525 h 257175"/>
              <a:gd name="connsiteX6" fmla="*/ 673894 w 854869"/>
              <a:gd name="connsiteY6" fmla="*/ 0 h 257175"/>
              <a:gd name="connsiteX7" fmla="*/ 714375 w 854869"/>
              <a:gd name="connsiteY7" fmla="*/ 0 h 257175"/>
              <a:gd name="connsiteX8" fmla="*/ 788194 w 854869"/>
              <a:gd name="connsiteY8" fmla="*/ 9525 h 257175"/>
              <a:gd name="connsiteX9" fmla="*/ 852488 w 854869"/>
              <a:gd name="connsiteY9" fmla="*/ 30957 h 257175"/>
              <a:gd name="connsiteX10" fmla="*/ 854869 w 854869"/>
              <a:gd name="connsiteY10" fmla="*/ 173832 h 257175"/>
              <a:gd name="connsiteX11" fmla="*/ 776288 w 854869"/>
              <a:gd name="connsiteY11" fmla="*/ 171450 h 257175"/>
              <a:gd name="connsiteX12" fmla="*/ 740569 w 854869"/>
              <a:gd name="connsiteY12" fmla="*/ 159544 h 257175"/>
              <a:gd name="connsiteX13" fmla="*/ 381000 w 854869"/>
              <a:gd name="connsiteY13" fmla="*/ 197644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4869" h="257175">
                <a:moveTo>
                  <a:pt x="381000" y="197644"/>
                </a:moveTo>
                <a:lnTo>
                  <a:pt x="35719" y="257175"/>
                </a:lnTo>
                <a:lnTo>
                  <a:pt x="0" y="116682"/>
                </a:lnTo>
                <a:lnTo>
                  <a:pt x="197644" y="78582"/>
                </a:lnTo>
                <a:lnTo>
                  <a:pt x="409575" y="40482"/>
                </a:lnTo>
                <a:lnTo>
                  <a:pt x="590550" y="9525"/>
                </a:lnTo>
                <a:lnTo>
                  <a:pt x="673894" y="0"/>
                </a:lnTo>
                <a:lnTo>
                  <a:pt x="714375" y="0"/>
                </a:lnTo>
                <a:lnTo>
                  <a:pt x="788194" y="9525"/>
                </a:lnTo>
                <a:lnTo>
                  <a:pt x="852488" y="30957"/>
                </a:lnTo>
                <a:cubicBezTo>
                  <a:pt x="853282" y="78582"/>
                  <a:pt x="854075" y="126207"/>
                  <a:pt x="854869" y="173832"/>
                </a:cubicBezTo>
                <a:lnTo>
                  <a:pt x="776288" y="171450"/>
                </a:lnTo>
                <a:lnTo>
                  <a:pt x="740569" y="159544"/>
                </a:lnTo>
                <a:lnTo>
                  <a:pt x="381000" y="1976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EE11585-428D-4753-B293-977D907D8B63}"/>
              </a:ext>
            </a:extLst>
          </p:cNvPr>
          <p:cNvGrpSpPr/>
          <p:nvPr/>
        </p:nvGrpSpPr>
        <p:grpSpPr>
          <a:xfrm>
            <a:off x="2582880" y="1481071"/>
            <a:ext cx="4810125" cy="4476750"/>
            <a:chOff x="2725738" y="1614488"/>
            <a:chExt cx="4810125" cy="4476750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D0DEA42E-13F5-4E6E-BC14-1F0EFAD9C019}"/>
                </a:ext>
              </a:extLst>
            </p:cNvPr>
            <p:cNvSpPr/>
            <p:nvPr/>
          </p:nvSpPr>
          <p:spPr>
            <a:xfrm>
              <a:off x="3062288" y="1884363"/>
              <a:ext cx="604837" cy="1120775"/>
            </a:xfrm>
            <a:custGeom>
              <a:avLst/>
              <a:gdLst>
                <a:gd name="connsiteX0" fmla="*/ 311943 w 604837"/>
                <a:gd name="connsiteY0" fmla="*/ 900112 h 1121569"/>
                <a:gd name="connsiteX1" fmla="*/ 295275 w 604837"/>
                <a:gd name="connsiteY1" fmla="*/ 826294 h 1121569"/>
                <a:gd name="connsiteX2" fmla="*/ 292893 w 604837"/>
                <a:gd name="connsiteY2" fmla="*/ 745331 h 1121569"/>
                <a:gd name="connsiteX3" fmla="*/ 290512 w 604837"/>
                <a:gd name="connsiteY3" fmla="*/ 633412 h 1121569"/>
                <a:gd name="connsiteX4" fmla="*/ 280987 w 604837"/>
                <a:gd name="connsiteY4" fmla="*/ 540544 h 1121569"/>
                <a:gd name="connsiteX5" fmla="*/ 266700 w 604837"/>
                <a:gd name="connsiteY5" fmla="*/ 442912 h 1121569"/>
                <a:gd name="connsiteX6" fmla="*/ 245268 w 604837"/>
                <a:gd name="connsiteY6" fmla="*/ 352425 h 1121569"/>
                <a:gd name="connsiteX7" fmla="*/ 216693 w 604837"/>
                <a:gd name="connsiteY7" fmla="*/ 283369 h 1121569"/>
                <a:gd name="connsiteX8" fmla="*/ 171450 w 604837"/>
                <a:gd name="connsiteY8" fmla="*/ 209550 h 1121569"/>
                <a:gd name="connsiteX9" fmla="*/ 128587 w 604837"/>
                <a:gd name="connsiteY9" fmla="*/ 150019 h 1121569"/>
                <a:gd name="connsiteX10" fmla="*/ 88106 w 604837"/>
                <a:gd name="connsiteY10" fmla="*/ 109537 h 1121569"/>
                <a:gd name="connsiteX11" fmla="*/ 61912 w 604837"/>
                <a:gd name="connsiteY11" fmla="*/ 90487 h 1121569"/>
                <a:gd name="connsiteX12" fmla="*/ 33337 w 604837"/>
                <a:gd name="connsiteY12" fmla="*/ 76200 h 1121569"/>
                <a:gd name="connsiteX13" fmla="*/ 19050 w 604837"/>
                <a:gd name="connsiteY13" fmla="*/ 69056 h 1121569"/>
                <a:gd name="connsiteX14" fmla="*/ 0 w 604837"/>
                <a:gd name="connsiteY14" fmla="*/ 45244 h 1121569"/>
                <a:gd name="connsiteX15" fmla="*/ 0 w 604837"/>
                <a:gd name="connsiteY15" fmla="*/ 23812 h 1121569"/>
                <a:gd name="connsiteX16" fmla="*/ 7143 w 604837"/>
                <a:gd name="connsiteY16" fmla="*/ 7144 h 1121569"/>
                <a:gd name="connsiteX17" fmla="*/ 30956 w 604837"/>
                <a:gd name="connsiteY17" fmla="*/ 0 h 1121569"/>
                <a:gd name="connsiteX18" fmla="*/ 92868 w 604837"/>
                <a:gd name="connsiteY18" fmla="*/ 2381 h 1121569"/>
                <a:gd name="connsiteX19" fmla="*/ 173831 w 604837"/>
                <a:gd name="connsiteY19" fmla="*/ 16669 h 1121569"/>
                <a:gd name="connsiteX20" fmla="*/ 261937 w 604837"/>
                <a:gd name="connsiteY20" fmla="*/ 35719 h 1121569"/>
                <a:gd name="connsiteX21" fmla="*/ 342900 w 604837"/>
                <a:gd name="connsiteY21" fmla="*/ 61912 h 1121569"/>
                <a:gd name="connsiteX22" fmla="*/ 435768 w 604837"/>
                <a:gd name="connsiteY22" fmla="*/ 111919 h 1121569"/>
                <a:gd name="connsiteX23" fmla="*/ 428625 w 604837"/>
                <a:gd name="connsiteY23" fmla="*/ 278606 h 1121569"/>
                <a:gd name="connsiteX24" fmla="*/ 561975 w 604837"/>
                <a:gd name="connsiteY24" fmla="*/ 788194 h 1121569"/>
                <a:gd name="connsiteX25" fmla="*/ 604837 w 604837"/>
                <a:gd name="connsiteY25" fmla="*/ 964406 h 1121569"/>
                <a:gd name="connsiteX26" fmla="*/ 583406 w 604837"/>
                <a:gd name="connsiteY26" fmla="*/ 1035844 h 1121569"/>
                <a:gd name="connsiteX27" fmla="*/ 552450 w 604837"/>
                <a:gd name="connsiteY27" fmla="*/ 1088231 h 1121569"/>
                <a:gd name="connsiteX28" fmla="*/ 528637 w 604837"/>
                <a:gd name="connsiteY28" fmla="*/ 1116806 h 1121569"/>
                <a:gd name="connsiteX29" fmla="*/ 497681 w 604837"/>
                <a:gd name="connsiteY29" fmla="*/ 1121569 h 1121569"/>
                <a:gd name="connsiteX30" fmla="*/ 459581 w 604837"/>
                <a:gd name="connsiteY30" fmla="*/ 1116806 h 1121569"/>
                <a:gd name="connsiteX31" fmla="*/ 423862 w 604837"/>
                <a:gd name="connsiteY31" fmla="*/ 1104900 h 1121569"/>
                <a:gd name="connsiteX32" fmla="*/ 395287 w 604837"/>
                <a:gd name="connsiteY32" fmla="*/ 1083469 h 1121569"/>
                <a:gd name="connsiteX33" fmla="*/ 364331 w 604837"/>
                <a:gd name="connsiteY33" fmla="*/ 1042987 h 1121569"/>
                <a:gd name="connsiteX34" fmla="*/ 338137 w 604837"/>
                <a:gd name="connsiteY34" fmla="*/ 992981 h 1121569"/>
                <a:gd name="connsiteX35" fmla="*/ 311943 w 604837"/>
                <a:gd name="connsiteY35" fmla="*/ 900112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4837" h="1121569">
                  <a:moveTo>
                    <a:pt x="311943" y="900112"/>
                  </a:moveTo>
                  <a:lnTo>
                    <a:pt x="295275" y="826294"/>
                  </a:lnTo>
                  <a:lnTo>
                    <a:pt x="292893" y="745331"/>
                  </a:lnTo>
                  <a:cubicBezTo>
                    <a:pt x="292099" y="708025"/>
                    <a:pt x="291306" y="670718"/>
                    <a:pt x="290512" y="633412"/>
                  </a:cubicBezTo>
                  <a:lnTo>
                    <a:pt x="280987" y="540544"/>
                  </a:lnTo>
                  <a:lnTo>
                    <a:pt x="266700" y="442912"/>
                  </a:lnTo>
                  <a:lnTo>
                    <a:pt x="245268" y="352425"/>
                  </a:lnTo>
                  <a:lnTo>
                    <a:pt x="216693" y="283369"/>
                  </a:lnTo>
                  <a:lnTo>
                    <a:pt x="171450" y="209550"/>
                  </a:lnTo>
                  <a:lnTo>
                    <a:pt x="128587" y="150019"/>
                  </a:lnTo>
                  <a:lnTo>
                    <a:pt x="88106" y="109537"/>
                  </a:lnTo>
                  <a:lnTo>
                    <a:pt x="61912" y="90487"/>
                  </a:lnTo>
                  <a:lnTo>
                    <a:pt x="33337" y="76200"/>
                  </a:lnTo>
                  <a:lnTo>
                    <a:pt x="19050" y="69056"/>
                  </a:lnTo>
                  <a:lnTo>
                    <a:pt x="0" y="45244"/>
                  </a:lnTo>
                  <a:lnTo>
                    <a:pt x="0" y="23812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73831" y="16669"/>
                  </a:lnTo>
                  <a:lnTo>
                    <a:pt x="261937" y="35719"/>
                  </a:lnTo>
                  <a:lnTo>
                    <a:pt x="342900" y="61912"/>
                  </a:lnTo>
                  <a:lnTo>
                    <a:pt x="435768" y="111919"/>
                  </a:lnTo>
                  <a:lnTo>
                    <a:pt x="428625" y="278606"/>
                  </a:lnTo>
                  <a:lnTo>
                    <a:pt x="561975" y="788194"/>
                  </a:lnTo>
                  <a:lnTo>
                    <a:pt x="604837" y="964406"/>
                  </a:lnTo>
                  <a:lnTo>
                    <a:pt x="583406" y="1035844"/>
                  </a:lnTo>
                  <a:lnTo>
                    <a:pt x="552450" y="1088231"/>
                  </a:lnTo>
                  <a:lnTo>
                    <a:pt x="528637" y="1116806"/>
                  </a:lnTo>
                  <a:lnTo>
                    <a:pt x="497681" y="1121569"/>
                  </a:lnTo>
                  <a:lnTo>
                    <a:pt x="459581" y="1116806"/>
                  </a:lnTo>
                  <a:lnTo>
                    <a:pt x="423862" y="1104900"/>
                  </a:lnTo>
                  <a:lnTo>
                    <a:pt x="395287" y="1083469"/>
                  </a:lnTo>
                  <a:lnTo>
                    <a:pt x="364331" y="1042987"/>
                  </a:lnTo>
                  <a:lnTo>
                    <a:pt x="338137" y="992981"/>
                  </a:lnTo>
                  <a:lnTo>
                    <a:pt x="311943" y="900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B9F53E93-4488-47E0-90CA-22FA5014D3E8}"/>
                </a:ext>
              </a:extLst>
            </p:cNvPr>
            <p:cNvSpPr/>
            <p:nvPr/>
          </p:nvSpPr>
          <p:spPr>
            <a:xfrm>
              <a:off x="5129213" y="1747838"/>
              <a:ext cx="523875" cy="1022350"/>
            </a:xfrm>
            <a:custGeom>
              <a:avLst/>
              <a:gdLst>
                <a:gd name="connsiteX0" fmla="*/ 242887 w 523875"/>
                <a:gd name="connsiteY0" fmla="*/ 681037 h 1021556"/>
                <a:gd name="connsiteX1" fmla="*/ 235743 w 523875"/>
                <a:gd name="connsiteY1" fmla="*/ 516731 h 1021556"/>
                <a:gd name="connsiteX2" fmla="*/ 214312 w 523875"/>
                <a:gd name="connsiteY2" fmla="*/ 388143 h 1021556"/>
                <a:gd name="connsiteX3" fmla="*/ 190500 w 523875"/>
                <a:gd name="connsiteY3" fmla="*/ 285750 h 1021556"/>
                <a:gd name="connsiteX4" fmla="*/ 161925 w 523875"/>
                <a:gd name="connsiteY4" fmla="*/ 214312 h 1021556"/>
                <a:gd name="connsiteX5" fmla="*/ 133350 w 523875"/>
                <a:gd name="connsiteY5" fmla="*/ 159543 h 1021556"/>
                <a:gd name="connsiteX6" fmla="*/ 109537 w 523875"/>
                <a:gd name="connsiteY6" fmla="*/ 119062 h 1021556"/>
                <a:gd name="connsiteX7" fmla="*/ 78581 w 523875"/>
                <a:gd name="connsiteY7" fmla="*/ 92868 h 1021556"/>
                <a:gd name="connsiteX8" fmla="*/ 45243 w 523875"/>
                <a:gd name="connsiteY8" fmla="*/ 69056 h 1021556"/>
                <a:gd name="connsiteX9" fmla="*/ 9525 w 523875"/>
                <a:gd name="connsiteY9" fmla="*/ 50006 h 1021556"/>
                <a:gd name="connsiteX10" fmla="*/ 0 w 523875"/>
                <a:gd name="connsiteY10" fmla="*/ 35718 h 1021556"/>
                <a:gd name="connsiteX11" fmla="*/ 0 w 523875"/>
                <a:gd name="connsiteY11" fmla="*/ 21431 h 1021556"/>
                <a:gd name="connsiteX12" fmla="*/ 9525 w 523875"/>
                <a:gd name="connsiteY12" fmla="*/ 7143 h 1021556"/>
                <a:gd name="connsiteX13" fmla="*/ 50006 w 523875"/>
                <a:gd name="connsiteY13" fmla="*/ 0 h 1021556"/>
                <a:gd name="connsiteX14" fmla="*/ 119062 w 523875"/>
                <a:gd name="connsiteY14" fmla="*/ 0 h 1021556"/>
                <a:gd name="connsiteX15" fmla="*/ 195262 w 523875"/>
                <a:gd name="connsiteY15" fmla="*/ 2381 h 1021556"/>
                <a:gd name="connsiteX16" fmla="*/ 240506 w 523875"/>
                <a:gd name="connsiteY16" fmla="*/ 7143 h 1021556"/>
                <a:gd name="connsiteX17" fmla="*/ 292893 w 523875"/>
                <a:gd name="connsiteY17" fmla="*/ 19050 h 1021556"/>
                <a:gd name="connsiteX18" fmla="*/ 350043 w 523875"/>
                <a:gd name="connsiteY18" fmla="*/ 42862 h 1021556"/>
                <a:gd name="connsiteX19" fmla="*/ 397668 w 523875"/>
                <a:gd name="connsiteY19" fmla="*/ 69056 h 1021556"/>
                <a:gd name="connsiteX20" fmla="*/ 419100 w 523875"/>
                <a:gd name="connsiteY20" fmla="*/ 252412 h 1021556"/>
                <a:gd name="connsiteX21" fmla="*/ 507206 w 523875"/>
                <a:gd name="connsiteY21" fmla="*/ 742950 h 1021556"/>
                <a:gd name="connsiteX22" fmla="*/ 523875 w 523875"/>
                <a:gd name="connsiteY22" fmla="*/ 919162 h 1021556"/>
                <a:gd name="connsiteX23" fmla="*/ 507206 w 523875"/>
                <a:gd name="connsiteY23" fmla="*/ 962025 h 1021556"/>
                <a:gd name="connsiteX24" fmla="*/ 488156 w 523875"/>
                <a:gd name="connsiteY24" fmla="*/ 988218 h 1021556"/>
                <a:gd name="connsiteX25" fmla="*/ 466725 w 523875"/>
                <a:gd name="connsiteY25" fmla="*/ 1007268 h 1021556"/>
                <a:gd name="connsiteX26" fmla="*/ 450056 w 523875"/>
                <a:gd name="connsiteY26" fmla="*/ 1014412 h 1021556"/>
                <a:gd name="connsiteX27" fmla="*/ 426243 w 523875"/>
                <a:gd name="connsiteY27" fmla="*/ 1021556 h 1021556"/>
                <a:gd name="connsiteX28" fmla="*/ 383381 w 523875"/>
                <a:gd name="connsiteY28" fmla="*/ 1019175 h 1021556"/>
                <a:gd name="connsiteX29" fmla="*/ 338137 w 523875"/>
                <a:gd name="connsiteY29" fmla="*/ 1009650 h 1021556"/>
                <a:gd name="connsiteX30" fmla="*/ 314325 w 523875"/>
                <a:gd name="connsiteY30" fmla="*/ 995362 h 1021556"/>
                <a:gd name="connsiteX31" fmla="*/ 288131 w 523875"/>
                <a:gd name="connsiteY31" fmla="*/ 969168 h 1021556"/>
                <a:gd name="connsiteX32" fmla="*/ 273843 w 523875"/>
                <a:gd name="connsiteY32" fmla="*/ 940593 h 1021556"/>
                <a:gd name="connsiteX33" fmla="*/ 257175 w 523875"/>
                <a:gd name="connsiteY33" fmla="*/ 890587 h 1021556"/>
                <a:gd name="connsiteX34" fmla="*/ 250031 w 523875"/>
                <a:gd name="connsiteY34" fmla="*/ 835818 h 1021556"/>
                <a:gd name="connsiteX35" fmla="*/ 242887 w 523875"/>
                <a:gd name="connsiteY35" fmla="*/ 681037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3875" h="1021556">
                  <a:moveTo>
                    <a:pt x="242887" y="681037"/>
                  </a:moveTo>
                  <a:lnTo>
                    <a:pt x="235743" y="516731"/>
                  </a:lnTo>
                  <a:lnTo>
                    <a:pt x="214312" y="388143"/>
                  </a:lnTo>
                  <a:lnTo>
                    <a:pt x="190500" y="285750"/>
                  </a:lnTo>
                  <a:lnTo>
                    <a:pt x="161925" y="214312"/>
                  </a:lnTo>
                  <a:lnTo>
                    <a:pt x="133350" y="159543"/>
                  </a:lnTo>
                  <a:lnTo>
                    <a:pt x="109537" y="119062"/>
                  </a:lnTo>
                  <a:lnTo>
                    <a:pt x="78581" y="92868"/>
                  </a:lnTo>
                  <a:lnTo>
                    <a:pt x="45243" y="69056"/>
                  </a:lnTo>
                  <a:lnTo>
                    <a:pt x="9525" y="50006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9525" y="7143"/>
                  </a:lnTo>
                  <a:lnTo>
                    <a:pt x="50006" y="0"/>
                  </a:lnTo>
                  <a:lnTo>
                    <a:pt x="119062" y="0"/>
                  </a:lnTo>
                  <a:lnTo>
                    <a:pt x="195262" y="2381"/>
                  </a:lnTo>
                  <a:lnTo>
                    <a:pt x="240506" y="7143"/>
                  </a:lnTo>
                  <a:lnTo>
                    <a:pt x="292893" y="19050"/>
                  </a:lnTo>
                  <a:lnTo>
                    <a:pt x="350043" y="42862"/>
                  </a:lnTo>
                  <a:lnTo>
                    <a:pt x="397668" y="69056"/>
                  </a:lnTo>
                  <a:lnTo>
                    <a:pt x="419100" y="252412"/>
                  </a:lnTo>
                  <a:lnTo>
                    <a:pt x="507206" y="742950"/>
                  </a:lnTo>
                  <a:lnTo>
                    <a:pt x="523875" y="919162"/>
                  </a:lnTo>
                  <a:lnTo>
                    <a:pt x="507206" y="962025"/>
                  </a:lnTo>
                  <a:lnTo>
                    <a:pt x="488156" y="988218"/>
                  </a:lnTo>
                  <a:lnTo>
                    <a:pt x="466725" y="1007268"/>
                  </a:lnTo>
                  <a:lnTo>
                    <a:pt x="450056" y="1014412"/>
                  </a:lnTo>
                  <a:lnTo>
                    <a:pt x="426243" y="1021556"/>
                  </a:lnTo>
                  <a:lnTo>
                    <a:pt x="383381" y="1019175"/>
                  </a:lnTo>
                  <a:lnTo>
                    <a:pt x="338137" y="1009650"/>
                  </a:lnTo>
                  <a:lnTo>
                    <a:pt x="314325" y="995362"/>
                  </a:lnTo>
                  <a:lnTo>
                    <a:pt x="288131" y="969168"/>
                  </a:lnTo>
                  <a:lnTo>
                    <a:pt x="273843" y="940593"/>
                  </a:lnTo>
                  <a:lnTo>
                    <a:pt x="257175" y="890587"/>
                  </a:lnTo>
                  <a:lnTo>
                    <a:pt x="250031" y="835818"/>
                  </a:lnTo>
                  <a:lnTo>
                    <a:pt x="242887" y="6810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F962C38E-1756-4ADC-AE79-653BF9DE8D54}"/>
                </a:ext>
              </a:extLst>
            </p:cNvPr>
            <p:cNvSpPr/>
            <p:nvPr/>
          </p:nvSpPr>
          <p:spPr>
            <a:xfrm>
              <a:off x="5180013" y="4935538"/>
              <a:ext cx="454025" cy="1131887"/>
            </a:xfrm>
            <a:custGeom>
              <a:avLst/>
              <a:gdLst>
                <a:gd name="connsiteX0" fmla="*/ 219075 w 454819"/>
                <a:gd name="connsiteY0" fmla="*/ 812007 h 1131094"/>
                <a:gd name="connsiteX1" fmla="*/ 183356 w 454819"/>
                <a:gd name="connsiteY1" fmla="*/ 569119 h 1131094"/>
                <a:gd name="connsiteX2" fmla="*/ 166687 w 454819"/>
                <a:gd name="connsiteY2" fmla="*/ 366713 h 1131094"/>
                <a:gd name="connsiteX3" fmla="*/ 157162 w 454819"/>
                <a:gd name="connsiteY3" fmla="*/ 309563 h 1131094"/>
                <a:gd name="connsiteX4" fmla="*/ 135731 w 454819"/>
                <a:gd name="connsiteY4" fmla="*/ 247650 h 1131094"/>
                <a:gd name="connsiteX5" fmla="*/ 92869 w 454819"/>
                <a:gd name="connsiteY5" fmla="*/ 173832 h 1131094"/>
                <a:gd name="connsiteX6" fmla="*/ 52387 w 454819"/>
                <a:gd name="connsiteY6" fmla="*/ 128588 h 1131094"/>
                <a:gd name="connsiteX7" fmla="*/ 19050 w 454819"/>
                <a:gd name="connsiteY7" fmla="*/ 95250 h 1131094"/>
                <a:gd name="connsiteX8" fmla="*/ 0 w 454819"/>
                <a:gd name="connsiteY8" fmla="*/ 50007 h 1131094"/>
                <a:gd name="connsiteX9" fmla="*/ 0 w 454819"/>
                <a:gd name="connsiteY9" fmla="*/ 26194 h 1131094"/>
                <a:gd name="connsiteX10" fmla="*/ 4762 w 454819"/>
                <a:gd name="connsiteY10" fmla="*/ 7144 h 1131094"/>
                <a:gd name="connsiteX11" fmla="*/ 26194 w 454819"/>
                <a:gd name="connsiteY11" fmla="*/ 0 h 1131094"/>
                <a:gd name="connsiteX12" fmla="*/ 71437 w 454819"/>
                <a:gd name="connsiteY12" fmla="*/ 4763 h 1131094"/>
                <a:gd name="connsiteX13" fmla="*/ 138112 w 454819"/>
                <a:gd name="connsiteY13" fmla="*/ 26194 h 1131094"/>
                <a:gd name="connsiteX14" fmla="*/ 200025 w 454819"/>
                <a:gd name="connsiteY14" fmla="*/ 54769 h 1131094"/>
                <a:gd name="connsiteX15" fmla="*/ 323850 w 454819"/>
                <a:gd name="connsiteY15" fmla="*/ 116682 h 1131094"/>
                <a:gd name="connsiteX16" fmla="*/ 366712 w 454819"/>
                <a:gd name="connsiteY16" fmla="*/ 259557 h 1131094"/>
                <a:gd name="connsiteX17" fmla="*/ 431006 w 454819"/>
                <a:gd name="connsiteY17" fmla="*/ 857250 h 1131094"/>
                <a:gd name="connsiteX18" fmla="*/ 454819 w 454819"/>
                <a:gd name="connsiteY18" fmla="*/ 992982 h 1131094"/>
                <a:gd name="connsiteX19" fmla="*/ 433387 w 454819"/>
                <a:gd name="connsiteY19" fmla="*/ 1090613 h 1131094"/>
                <a:gd name="connsiteX20" fmla="*/ 421481 w 454819"/>
                <a:gd name="connsiteY20" fmla="*/ 1119188 h 1131094"/>
                <a:gd name="connsiteX21" fmla="*/ 404812 w 454819"/>
                <a:gd name="connsiteY21" fmla="*/ 1131094 h 1131094"/>
                <a:gd name="connsiteX22" fmla="*/ 383381 w 454819"/>
                <a:gd name="connsiteY22" fmla="*/ 1131094 h 1131094"/>
                <a:gd name="connsiteX23" fmla="*/ 357187 w 454819"/>
                <a:gd name="connsiteY23" fmla="*/ 1121569 h 1131094"/>
                <a:gd name="connsiteX24" fmla="*/ 328612 w 454819"/>
                <a:gd name="connsiteY24" fmla="*/ 1097757 h 1131094"/>
                <a:gd name="connsiteX25" fmla="*/ 297656 w 454819"/>
                <a:gd name="connsiteY25" fmla="*/ 1059657 h 1131094"/>
                <a:gd name="connsiteX26" fmla="*/ 276225 w 454819"/>
                <a:gd name="connsiteY26" fmla="*/ 1026319 h 1131094"/>
                <a:gd name="connsiteX27" fmla="*/ 259556 w 454819"/>
                <a:gd name="connsiteY27" fmla="*/ 985838 h 1131094"/>
                <a:gd name="connsiteX28" fmla="*/ 219075 w 454819"/>
                <a:gd name="connsiteY28" fmla="*/ 812007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4819" h="1131094">
                  <a:moveTo>
                    <a:pt x="219075" y="812007"/>
                  </a:moveTo>
                  <a:lnTo>
                    <a:pt x="183356" y="569119"/>
                  </a:lnTo>
                  <a:lnTo>
                    <a:pt x="166687" y="366713"/>
                  </a:lnTo>
                  <a:lnTo>
                    <a:pt x="157162" y="309563"/>
                  </a:lnTo>
                  <a:lnTo>
                    <a:pt x="135731" y="247650"/>
                  </a:lnTo>
                  <a:lnTo>
                    <a:pt x="92869" y="173832"/>
                  </a:lnTo>
                  <a:lnTo>
                    <a:pt x="52387" y="128588"/>
                  </a:lnTo>
                  <a:lnTo>
                    <a:pt x="19050" y="95250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26194" y="0"/>
                  </a:lnTo>
                  <a:lnTo>
                    <a:pt x="71437" y="4763"/>
                  </a:lnTo>
                  <a:lnTo>
                    <a:pt x="138112" y="26194"/>
                  </a:lnTo>
                  <a:lnTo>
                    <a:pt x="200025" y="54769"/>
                  </a:lnTo>
                  <a:lnTo>
                    <a:pt x="323850" y="116682"/>
                  </a:lnTo>
                  <a:lnTo>
                    <a:pt x="366712" y="259557"/>
                  </a:lnTo>
                  <a:lnTo>
                    <a:pt x="431006" y="857250"/>
                  </a:lnTo>
                  <a:lnTo>
                    <a:pt x="454819" y="992982"/>
                  </a:lnTo>
                  <a:lnTo>
                    <a:pt x="433387" y="1090613"/>
                  </a:lnTo>
                  <a:lnTo>
                    <a:pt x="421481" y="1119188"/>
                  </a:lnTo>
                  <a:lnTo>
                    <a:pt x="404812" y="1131094"/>
                  </a:lnTo>
                  <a:lnTo>
                    <a:pt x="383381" y="1131094"/>
                  </a:lnTo>
                  <a:lnTo>
                    <a:pt x="357187" y="1121569"/>
                  </a:lnTo>
                  <a:lnTo>
                    <a:pt x="328612" y="1097757"/>
                  </a:lnTo>
                  <a:lnTo>
                    <a:pt x="297656" y="1059657"/>
                  </a:lnTo>
                  <a:lnTo>
                    <a:pt x="276225" y="1026319"/>
                  </a:lnTo>
                  <a:lnTo>
                    <a:pt x="259556" y="985838"/>
                  </a:lnTo>
                  <a:lnTo>
                    <a:pt x="219075" y="8120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A08D96A-1895-40B6-80A2-AB7784E7F98D}"/>
                </a:ext>
              </a:extLst>
            </p:cNvPr>
            <p:cNvSpPr/>
            <p:nvPr/>
          </p:nvSpPr>
          <p:spPr>
            <a:xfrm>
              <a:off x="3263900" y="3238500"/>
              <a:ext cx="3371850" cy="641350"/>
            </a:xfrm>
            <a:custGeom>
              <a:avLst/>
              <a:gdLst>
                <a:gd name="connsiteX0" fmla="*/ 2209800 w 3371850"/>
                <a:gd name="connsiteY0" fmla="*/ 295275 h 641350"/>
                <a:gd name="connsiteX1" fmla="*/ 1816100 w 3371850"/>
                <a:gd name="connsiteY1" fmla="*/ 339725 h 641350"/>
                <a:gd name="connsiteX2" fmla="*/ 1670050 w 3371850"/>
                <a:gd name="connsiteY2" fmla="*/ 342900 h 641350"/>
                <a:gd name="connsiteX3" fmla="*/ 1447800 w 3371850"/>
                <a:gd name="connsiteY3" fmla="*/ 387350 h 641350"/>
                <a:gd name="connsiteX4" fmla="*/ 1117600 w 3371850"/>
                <a:gd name="connsiteY4" fmla="*/ 441325 h 641350"/>
                <a:gd name="connsiteX5" fmla="*/ 866775 w 3371850"/>
                <a:gd name="connsiteY5" fmla="*/ 514350 h 641350"/>
                <a:gd name="connsiteX6" fmla="*/ 533400 w 3371850"/>
                <a:gd name="connsiteY6" fmla="*/ 609600 h 641350"/>
                <a:gd name="connsiteX7" fmla="*/ 492125 w 3371850"/>
                <a:gd name="connsiteY7" fmla="*/ 631825 h 641350"/>
                <a:gd name="connsiteX8" fmla="*/ 473075 w 3371850"/>
                <a:gd name="connsiteY8" fmla="*/ 638175 h 641350"/>
                <a:gd name="connsiteX9" fmla="*/ 434975 w 3371850"/>
                <a:gd name="connsiteY9" fmla="*/ 641350 h 641350"/>
                <a:gd name="connsiteX10" fmla="*/ 396875 w 3371850"/>
                <a:gd name="connsiteY10" fmla="*/ 628650 h 641350"/>
                <a:gd name="connsiteX11" fmla="*/ 323850 w 3371850"/>
                <a:gd name="connsiteY11" fmla="*/ 596900 h 641350"/>
                <a:gd name="connsiteX12" fmla="*/ 257175 w 3371850"/>
                <a:gd name="connsiteY12" fmla="*/ 561975 h 641350"/>
                <a:gd name="connsiteX13" fmla="*/ 187325 w 3371850"/>
                <a:gd name="connsiteY13" fmla="*/ 517525 h 641350"/>
                <a:gd name="connsiteX14" fmla="*/ 130175 w 3371850"/>
                <a:gd name="connsiteY14" fmla="*/ 460375 h 641350"/>
                <a:gd name="connsiteX15" fmla="*/ 82550 w 3371850"/>
                <a:gd name="connsiteY15" fmla="*/ 406400 h 641350"/>
                <a:gd name="connsiteX16" fmla="*/ 25400 w 3371850"/>
                <a:gd name="connsiteY16" fmla="*/ 327025 h 641350"/>
                <a:gd name="connsiteX17" fmla="*/ 6350 w 3371850"/>
                <a:gd name="connsiteY17" fmla="*/ 304800 h 641350"/>
                <a:gd name="connsiteX18" fmla="*/ 0 w 3371850"/>
                <a:gd name="connsiteY18" fmla="*/ 279400 h 641350"/>
                <a:gd name="connsiteX19" fmla="*/ 3175 w 3371850"/>
                <a:gd name="connsiteY19" fmla="*/ 260350 h 641350"/>
                <a:gd name="connsiteX20" fmla="*/ 28575 w 3371850"/>
                <a:gd name="connsiteY20" fmla="*/ 250825 h 641350"/>
                <a:gd name="connsiteX21" fmla="*/ 47625 w 3371850"/>
                <a:gd name="connsiteY21" fmla="*/ 250825 h 641350"/>
                <a:gd name="connsiteX22" fmla="*/ 73025 w 3371850"/>
                <a:gd name="connsiteY22" fmla="*/ 273050 h 641350"/>
                <a:gd name="connsiteX23" fmla="*/ 139700 w 3371850"/>
                <a:gd name="connsiteY23" fmla="*/ 314325 h 641350"/>
                <a:gd name="connsiteX24" fmla="*/ 222250 w 3371850"/>
                <a:gd name="connsiteY24" fmla="*/ 346075 h 641350"/>
                <a:gd name="connsiteX25" fmla="*/ 298450 w 3371850"/>
                <a:gd name="connsiteY25" fmla="*/ 368300 h 641350"/>
                <a:gd name="connsiteX26" fmla="*/ 361950 w 3371850"/>
                <a:gd name="connsiteY26" fmla="*/ 374650 h 641350"/>
                <a:gd name="connsiteX27" fmla="*/ 469900 w 3371850"/>
                <a:gd name="connsiteY27" fmla="*/ 368300 h 641350"/>
                <a:gd name="connsiteX28" fmla="*/ 784225 w 3371850"/>
                <a:gd name="connsiteY28" fmla="*/ 330200 h 641350"/>
                <a:gd name="connsiteX29" fmla="*/ 1254125 w 3371850"/>
                <a:gd name="connsiteY29" fmla="*/ 254000 h 641350"/>
                <a:gd name="connsiteX30" fmla="*/ 1568450 w 3371850"/>
                <a:gd name="connsiteY30" fmla="*/ 203200 h 641350"/>
                <a:gd name="connsiteX31" fmla="*/ 2228850 w 3371850"/>
                <a:gd name="connsiteY31" fmla="*/ 117475 h 641350"/>
                <a:gd name="connsiteX32" fmla="*/ 2705100 w 3371850"/>
                <a:gd name="connsiteY32" fmla="*/ 53975 h 641350"/>
                <a:gd name="connsiteX33" fmla="*/ 2806700 w 3371850"/>
                <a:gd name="connsiteY33" fmla="*/ 19050 h 641350"/>
                <a:gd name="connsiteX34" fmla="*/ 2867025 w 3371850"/>
                <a:gd name="connsiteY34" fmla="*/ 6350 h 641350"/>
                <a:gd name="connsiteX35" fmla="*/ 2930525 w 3371850"/>
                <a:gd name="connsiteY35" fmla="*/ 0 h 641350"/>
                <a:gd name="connsiteX36" fmla="*/ 3016250 w 3371850"/>
                <a:gd name="connsiteY36" fmla="*/ 15875 h 641350"/>
                <a:gd name="connsiteX37" fmla="*/ 3130550 w 3371850"/>
                <a:gd name="connsiteY37" fmla="*/ 47625 h 641350"/>
                <a:gd name="connsiteX38" fmla="*/ 3251200 w 3371850"/>
                <a:gd name="connsiteY38" fmla="*/ 101600 h 641350"/>
                <a:gd name="connsiteX39" fmla="*/ 3346450 w 3371850"/>
                <a:gd name="connsiteY39" fmla="*/ 155575 h 641350"/>
                <a:gd name="connsiteX40" fmla="*/ 3365500 w 3371850"/>
                <a:gd name="connsiteY40" fmla="*/ 180975 h 641350"/>
                <a:gd name="connsiteX41" fmla="*/ 3371850 w 3371850"/>
                <a:gd name="connsiteY41" fmla="*/ 219075 h 641350"/>
                <a:gd name="connsiteX42" fmla="*/ 3371850 w 3371850"/>
                <a:gd name="connsiteY42" fmla="*/ 241300 h 641350"/>
                <a:gd name="connsiteX43" fmla="*/ 3365500 w 3371850"/>
                <a:gd name="connsiteY43" fmla="*/ 269875 h 641350"/>
                <a:gd name="connsiteX44" fmla="*/ 3340100 w 3371850"/>
                <a:gd name="connsiteY44" fmla="*/ 288925 h 641350"/>
                <a:gd name="connsiteX45" fmla="*/ 3279775 w 3371850"/>
                <a:gd name="connsiteY45" fmla="*/ 301625 h 641350"/>
                <a:gd name="connsiteX46" fmla="*/ 3143250 w 3371850"/>
                <a:gd name="connsiteY46" fmla="*/ 292100 h 641350"/>
                <a:gd name="connsiteX47" fmla="*/ 2984500 w 3371850"/>
                <a:gd name="connsiteY47" fmla="*/ 276225 h 641350"/>
                <a:gd name="connsiteX48" fmla="*/ 2743200 w 3371850"/>
                <a:gd name="connsiteY48" fmla="*/ 273050 h 641350"/>
                <a:gd name="connsiteX49" fmla="*/ 2209800 w 3371850"/>
                <a:gd name="connsiteY49" fmla="*/ 295275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71850" h="641350">
                  <a:moveTo>
                    <a:pt x="2209800" y="295275"/>
                  </a:moveTo>
                  <a:lnTo>
                    <a:pt x="1816100" y="339725"/>
                  </a:lnTo>
                  <a:lnTo>
                    <a:pt x="1670050" y="342900"/>
                  </a:lnTo>
                  <a:lnTo>
                    <a:pt x="1447800" y="387350"/>
                  </a:lnTo>
                  <a:lnTo>
                    <a:pt x="1117600" y="441325"/>
                  </a:lnTo>
                  <a:lnTo>
                    <a:pt x="866775" y="514350"/>
                  </a:lnTo>
                  <a:lnTo>
                    <a:pt x="533400" y="609600"/>
                  </a:lnTo>
                  <a:lnTo>
                    <a:pt x="492125" y="631825"/>
                  </a:lnTo>
                  <a:lnTo>
                    <a:pt x="473075" y="638175"/>
                  </a:lnTo>
                  <a:lnTo>
                    <a:pt x="434975" y="641350"/>
                  </a:lnTo>
                  <a:lnTo>
                    <a:pt x="396875" y="628650"/>
                  </a:lnTo>
                  <a:lnTo>
                    <a:pt x="323850" y="596900"/>
                  </a:lnTo>
                  <a:lnTo>
                    <a:pt x="257175" y="561975"/>
                  </a:lnTo>
                  <a:lnTo>
                    <a:pt x="187325" y="517525"/>
                  </a:lnTo>
                  <a:lnTo>
                    <a:pt x="130175" y="460375"/>
                  </a:lnTo>
                  <a:lnTo>
                    <a:pt x="82550" y="406400"/>
                  </a:lnTo>
                  <a:lnTo>
                    <a:pt x="25400" y="327025"/>
                  </a:lnTo>
                  <a:lnTo>
                    <a:pt x="6350" y="304800"/>
                  </a:lnTo>
                  <a:lnTo>
                    <a:pt x="0" y="279400"/>
                  </a:lnTo>
                  <a:lnTo>
                    <a:pt x="3175" y="260350"/>
                  </a:lnTo>
                  <a:lnTo>
                    <a:pt x="28575" y="250825"/>
                  </a:lnTo>
                  <a:lnTo>
                    <a:pt x="47625" y="250825"/>
                  </a:lnTo>
                  <a:lnTo>
                    <a:pt x="73025" y="273050"/>
                  </a:lnTo>
                  <a:lnTo>
                    <a:pt x="139700" y="314325"/>
                  </a:lnTo>
                  <a:lnTo>
                    <a:pt x="222250" y="346075"/>
                  </a:lnTo>
                  <a:lnTo>
                    <a:pt x="298450" y="368300"/>
                  </a:lnTo>
                  <a:lnTo>
                    <a:pt x="361950" y="374650"/>
                  </a:lnTo>
                  <a:lnTo>
                    <a:pt x="469900" y="368300"/>
                  </a:lnTo>
                  <a:lnTo>
                    <a:pt x="784225" y="330200"/>
                  </a:lnTo>
                  <a:lnTo>
                    <a:pt x="1254125" y="254000"/>
                  </a:lnTo>
                  <a:lnTo>
                    <a:pt x="1568450" y="203200"/>
                  </a:lnTo>
                  <a:lnTo>
                    <a:pt x="2228850" y="117475"/>
                  </a:lnTo>
                  <a:lnTo>
                    <a:pt x="2705100" y="53975"/>
                  </a:lnTo>
                  <a:lnTo>
                    <a:pt x="2806700" y="19050"/>
                  </a:lnTo>
                  <a:lnTo>
                    <a:pt x="2867025" y="6350"/>
                  </a:lnTo>
                  <a:lnTo>
                    <a:pt x="2930525" y="0"/>
                  </a:lnTo>
                  <a:lnTo>
                    <a:pt x="3016250" y="15875"/>
                  </a:lnTo>
                  <a:lnTo>
                    <a:pt x="3130550" y="47625"/>
                  </a:lnTo>
                  <a:lnTo>
                    <a:pt x="3251200" y="101600"/>
                  </a:lnTo>
                  <a:lnTo>
                    <a:pt x="3346450" y="155575"/>
                  </a:lnTo>
                  <a:lnTo>
                    <a:pt x="3365500" y="180975"/>
                  </a:lnTo>
                  <a:lnTo>
                    <a:pt x="3371850" y="219075"/>
                  </a:lnTo>
                  <a:lnTo>
                    <a:pt x="3371850" y="241300"/>
                  </a:lnTo>
                  <a:lnTo>
                    <a:pt x="3365500" y="269875"/>
                  </a:lnTo>
                  <a:lnTo>
                    <a:pt x="3340100" y="288925"/>
                  </a:lnTo>
                  <a:lnTo>
                    <a:pt x="3279775" y="301625"/>
                  </a:lnTo>
                  <a:lnTo>
                    <a:pt x="3143250" y="292100"/>
                  </a:lnTo>
                  <a:lnTo>
                    <a:pt x="2984500" y="276225"/>
                  </a:lnTo>
                  <a:lnTo>
                    <a:pt x="2743200" y="273050"/>
                  </a:lnTo>
                  <a:lnTo>
                    <a:pt x="2209800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72A60D82-0181-4DA4-A53C-B2A44CF04CBB}"/>
                </a:ext>
              </a:extLst>
            </p:cNvPr>
            <p:cNvSpPr/>
            <p:nvPr/>
          </p:nvSpPr>
          <p:spPr>
            <a:xfrm>
              <a:off x="3376613" y="1757363"/>
              <a:ext cx="1412875" cy="996950"/>
            </a:xfrm>
            <a:custGeom>
              <a:avLst/>
              <a:gdLst>
                <a:gd name="connsiteX0" fmla="*/ 457200 w 1412081"/>
                <a:gd name="connsiteY0" fmla="*/ 321468 h 997743"/>
                <a:gd name="connsiteX1" fmla="*/ 45243 w 1412081"/>
                <a:gd name="connsiteY1" fmla="*/ 414337 h 997743"/>
                <a:gd name="connsiteX2" fmla="*/ 0 w 1412081"/>
                <a:gd name="connsiteY2" fmla="*/ 257175 h 997743"/>
                <a:gd name="connsiteX3" fmla="*/ 140493 w 1412081"/>
                <a:gd name="connsiteY3" fmla="*/ 235743 h 997743"/>
                <a:gd name="connsiteX4" fmla="*/ 385762 w 1412081"/>
                <a:gd name="connsiteY4" fmla="*/ 180975 h 997743"/>
                <a:gd name="connsiteX5" fmla="*/ 716756 w 1412081"/>
                <a:gd name="connsiteY5" fmla="*/ 107156 h 997743"/>
                <a:gd name="connsiteX6" fmla="*/ 942975 w 1412081"/>
                <a:gd name="connsiteY6" fmla="*/ 59531 h 997743"/>
                <a:gd name="connsiteX7" fmla="*/ 969168 w 1412081"/>
                <a:gd name="connsiteY7" fmla="*/ 42862 h 997743"/>
                <a:gd name="connsiteX8" fmla="*/ 1000125 w 1412081"/>
                <a:gd name="connsiteY8" fmla="*/ 23812 h 997743"/>
                <a:gd name="connsiteX9" fmla="*/ 1035843 w 1412081"/>
                <a:gd name="connsiteY9" fmla="*/ 9525 h 997743"/>
                <a:gd name="connsiteX10" fmla="*/ 1083468 w 1412081"/>
                <a:gd name="connsiteY10" fmla="*/ 0 h 997743"/>
                <a:gd name="connsiteX11" fmla="*/ 1116806 w 1412081"/>
                <a:gd name="connsiteY11" fmla="*/ 0 h 997743"/>
                <a:gd name="connsiteX12" fmla="*/ 1143000 w 1412081"/>
                <a:gd name="connsiteY12" fmla="*/ 4762 h 997743"/>
                <a:gd name="connsiteX13" fmla="*/ 1173956 w 1412081"/>
                <a:gd name="connsiteY13" fmla="*/ 19050 h 997743"/>
                <a:gd name="connsiteX14" fmla="*/ 1240631 w 1412081"/>
                <a:gd name="connsiteY14" fmla="*/ 69056 h 997743"/>
                <a:gd name="connsiteX15" fmla="*/ 1352550 w 1412081"/>
                <a:gd name="connsiteY15" fmla="*/ 140493 h 997743"/>
                <a:gd name="connsiteX16" fmla="*/ 1383506 w 1412081"/>
                <a:gd name="connsiteY16" fmla="*/ 166687 h 997743"/>
                <a:gd name="connsiteX17" fmla="*/ 1402556 w 1412081"/>
                <a:gd name="connsiteY17" fmla="*/ 197643 h 997743"/>
                <a:gd name="connsiteX18" fmla="*/ 1412081 w 1412081"/>
                <a:gd name="connsiteY18" fmla="*/ 230981 h 997743"/>
                <a:gd name="connsiteX19" fmla="*/ 1412081 w 1412081"/>
                <a:gd name="connsiteY19" fmla="*/ 259556 h 997743"/>
                <a:gd name="connsiteX20" fmla="*/ 1402556 w 1412081"/>
                <a:gd name="connsiteY20" fmla="*/ 283368 h 997743"/>
                <a:gd name="connsiteX21" fmla="*/ 1373981 w 1412081"/>
                <a:gd name="connsiteY21" fmla="*/ 311943 h 997743"/>
                <a:gd name="connsiteX22" fmla="*/ 1345406 w 1412081"/>
                <a:gd name="connsiteY22" fmla="*/ 328612 h 997743"/>
                <a:gd name="connsiteX23" fmla="*/ 1333500 w 1412081"/>
                <a:gd name="connsiteY23" fmla="*/ 345281 h 997743"/>
                <a:gd name="connsiteX24" fmla="*/ 1257300 w 1412081"/>
                <a:gd name="connsiteY24" fmla="*/ 588168 h 997743"/>
                <a:gd name="connsiteX25" fmla="*/ 1216818 w 1412081"/>
                <a:gd name="connsiteY25" fmla="*/ 754856 h 997743"/>
                <a:gd name="connsiteX26" fmla="*/ 1190625 w 1412081"/>
                <a:gd name="connsiteY26" fmla="*/ 921543 h 997743"/>
                <a:gd name="connsiteX27" fmla="*/ 1159668 w 1412081"/>
                <a:gd name="connsiteY27" fmla="*/ 976312 h 997743"/>
                <a:gd name="connsiteX28" fmla="*/ 1143000 w 1412081"/>
                <a:gd name="connsiteY28" fmla="*/ 997743 h 997743"/>
                <a:gd name="connsiteX29" fmla="*/ 1112043 w 1412081"/>
                <a:gd name="connsiteY29" fmla="*/ 997743 h 997743"/>
                <a:gd name="connsiteX30" fmla="*/ 1064418 w 1412081"/>
                <a:gd name="connsiteY30" fmla="*/ 992981 h 997743"/>
                <a:gd name="connsiteX31" fmla="*/ 1033462 w 1412081"/>
                <a:gd name="connsiteY31" fmla="*/ 985837 h 997743"/>
                <a:gd name="connsiteX32" fmla="*/ 988218 w 1412081"/>
                <a:gd name="connsiteY32" fmla="*/ 964406 h 997743"/>
                <a:gd name="connsiteX33" fmla="*/ 969168 w 1412081"/>
                <a:gd name="connsiteY33" fmla="*/ 792956 h 997743"/>
                <a:gd name="connsiteX34" fmla="*/ 1054893 w 1412081"/>
                <a:gd name="connsiteY34" fmla="*/ 297656 h 997743"/>
                <a:gd name="connsiteX35" fmla="*/ 1057275 w 1412081"/>
                <a:gd name="connsiteY35" fmla="*/ 261937 h 997743"/>
                <a:gd name="connsiteX36" fmla="*/ 1052512 w 1412081"/>
                <a:gd name="connsiteY36" fmla="*/ 240506 h 997743"/>
                <a:gd name="connsiteX37" fmla="*/ 1035843 w 1412081"/>
                <a:gd name="connsiteY37" fmla="*/ 226218 h 997743"/>
                <a:gd name="connsiteX38" fmla="*/ 1014412 w 1412081"/>
                <a:gd name="connsiteY38" fmla="*/ 219075 h 997743"/>
                <a:gd name="connsiteX39" fmla="*/ 954881 w 1412081"/>
                <a:gd name="connsiteY39" fmla="*/ 216693 h 997743"/>
                <a:gd name="connsiteX40" fmla="*/ 457200 w 1412081"/>
                <a:gd name="connsiteY40" fmla="*/ 321468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12081" h="997743">
                  <a:moveTo>
                    <a:pt x="457200" y="321468"/>
                  </a:moveTo>
                  <a:lnTo>
                    <a:pt x="45243" y="414337"/>
                  </a:lnTo>
                  <a:lnTo>
                    <a:pt x="0" y="257175"/>
                  </a:lnTo>
                  <a:lnTo>
                    <a:pt x="140493" y="235743"/>
                  </a:lnTo>
                  <a:lnTo>
                    <a:pt x="385762" y="180975"/>
                  </a:lnTo>
                  <a:lnTo>
                    <a:pt x="716756" y="107156"/>
                  </a:lnTo>
                  <a:lnTo>
                    <a:pt x="942975" y="59531"/>
                  </a:lnTo>
                  <a:lnTo>
                    <a:pt x="969168" y="42862"/>
                  </a:lnTo>
                  <a:lnTo>
                    <a:pt x="1000125" y="23812"/>
                  </a:lnTo>
                  <a:lnTo>
                    <a:pt x="1035843" y="9525"/>
                  </a:lnTo>
                  <a:lnTo>
                    <a:pt x="1083468" y="0"/>
                  </a:lnTo>
                  <a:lnTo>
                    <a:pt x="1116806" y="0"/>
                  </a:lnTo>
                  <a:lnTo>
                    <a:pt x="1143000" y="4762"/>
                  </a:lnTo>
                  <a:lnTo>
                    <a:pt x="1173956" y="19050"/>
                  </a:lnTo>
                  <a:lnTo>
                    <a:pt x="1240631" y="69056"/>
                  </a:lnTo>
                  <a:lnTo>
                    <a:pt x="1352550" y="140493"/>
                  </a:lnTo>
                  <a:lnTo>
                    <a:pt x="1383506" y="166687"/>
                  </a:lnTo>
                  <a:lnTo>
                    <a:pt x="1402556" y="197643"/>
                  </a:lnTo>
                  <a:lnTo>
                    <a:pt x="1412081" y="230981"/>
                  </a:lnTo>
                  <a:lnTo>
                    <a:pt x="1412081" y="259556"/>
                  </a:lnTo>
                  <a:lnTo>
                    <a:pt x="1402556" y="283368"/>
                  </a:lnTo>
                  <a:lnTo>
                    <a:pt x="1373981" y="311943"/>
                  </a:lnTo>
                  <a:lnTo>
                    <a:pt x="1345406" y="328612"/>
                  </a:lnTo>
                  <a:lnTo>
                    <a:pt x="1333500" y="345281"/>
                  </a:lnTo>
                  <a:lnTo>
                    <a:pt x="1257300" y="588168"/>
                  </a:lnTo>
                  <a:lnTo>
                    <a:pt x="1216818" y="754856"/>
                  </a:lnTo>
                  <a:lnTo>
                    <a:pt x="1190625" y="921543"/>
                  </a:lnTo>
                  <a:lnTo>
                    <a:pt x="1159668" y="976312"/>
                  </a:lnTo>
                  <a:lnTo>
                    <a:pt x="1143000" y="997743"/>
                  </a:lnTo>
                  <a:lnTo>
                    <a:pt x="1112043" y="997743"/>
                  </a:lnTo>
                  <a:lnTo>
                    <a:pt x="1064418" y="992981"/>
                  </a:lnTo>
                  <a:lnTo>
                    <a:pt x="1033462" y="985837"/>
                  </a:lnTo>
                  <a:lnTo>
                    <a:pt x="988218" y="964406"/>
                  </a:lnTo>
                  <a:lnTo>
                    <a:pt x="969168" y="792956"/>
                  </a:lnTo>
                  <a:lnTo>
                    <a:pt x="1054893" y="297656"/>
                  </a:lnTo>
                  <a:lnTo>
                    <a:pt x="1057275" y="261937"/>
                  </a:lnTo>
                  <a:lnTo>
                    <a:pt x="1052512" y="240506"/>
                  </a:lnTo>
                  <a:lnTo>
                    <a:pt x="1035843" y="226218"/>
                  </a:lnTo>
                  <a:lnTo>
                    <a:pt x="1014412" y="219075"/>
                  </a:lnTo>
                  <a:lnTo>
                    <a:pt x="954881" y="216693"/>
                  </a:lnTo>
                  <a:lnTo>
                    <a:pt x="457200" y="3214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A6C5BB16-CA00-4382-A680-7CBCBBC8B10A}"/>
                </a:ext>
              </a:extLst>
            </p:cNvPr>
            <p:cNvSpPr/>
            <p:nvPr/>
          </p:nvSpPr>
          <p:spPr>
            <a:xfrm>
              <a:off x="3560763" y="2543175"/>
              <a:ext cx="849312" cy="319088"/>
            </a:xfrm>
            <a:custGeom>
              <a:avLst/>
              <a:gdLst>
                <a:gd name="connsiteX0" fmla="*/ 352425 w 850106"/>
                <a:gd name="connsiteY0" fmla="*/ 252413 h 319088"/>
                <a:gd name="connsiteX1" fmla="*/ 50006 w 850106"/>
                <a:gd name="connsiteY1" fmla="*/ 319088 h 319088"/>
                <a:gd name="connsiteX2" fmla="*/ 0 w 850106"/>
                <a:gd name="connsiteY2" fmla="*/ 126206 h 319088"/>
                <a:gd name="connsiteX3" fmla="*/ 214312 w 850106"/>
                <a:gd name="connsiteY3" fmla="*/ 123825 h 319088"/>
                <a:gd name="connsiteX4" fmla="*/ 366712 w 850106"/>
                <a:gd name="connsiteY4" fmla="*/ 90488 h 319088"/>
                <a:gd name="connsiteX5" fmla="*/ 826294 w 850106"/>
                <a:gd name="connsiteY5" fmla="*/ 0 h 319088"/>
                <a:gd name="connsiteX6" fmla="*/ 850106 w 850106"/>
                <a:gd name="connsiteY6" fmla="*/ 173831 h 319088"/>
                <a:gd name="connsiteX7" fmla="*/ 802481 w 850106"/>
                <a:gd name="connsiteY7" fmla="*/ 178594 h 319088"/>
                <a:gd name="connsiteX8" fmla="*/ 733425 w 850106"/>
                <a:gd name="connsiteY8" fmla="*/ 183356 h 319088"/>
                <a:gd name="connsiteX9" fmla="*/ 352425 w 850106"/>
                <a:gd name="connsiteY9" fmla="*/ 2524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106" h="319088">
                  <a:moveTo>
                    <a:pt x="352425" y="252413"/>
                  </a:moveTo>
                  <a:lnTo>
                    <a:pt x="50006" y="319088"/>
                  </a:lnTo>
                  <a:lnTo>
                    <a:pt x="0" y="126206"/>
                  </a:lnTo>
                  <a:lnTo>
                    <a:pt x="214312" y="123825"/>
                  </a:lnTo>
                  <a:lnTo>
                    <a:pt x="366712" y="90488"/>
                  </a:lnTo>
                  <a:lnTo>
                    <a:pt x="826294" y="0"/>
                  </a:lnTo>
                  <a:lnTo>
                    <a:pt x="850106" y="173831"/>
                  </a:lnTo>
                  <a:lnTo>
                    <a:pt x="802481" y="178594"/>
                  </a:lnTo>
                  <a:lnTo>
                    <a:pt x="733425" y="183356"/>
                  </a:lnTo>
                  <a:lnTo>
                    <a:pt x="352425" y="2524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78A2A80-D818-49DD-B657-EF129A20051F}"/>
                </a:ext>
              </a:extLst>
            </p:cNvPr>
            <p:cNvSpPr/>
            <p:nvPr/>
          </p:nvSpPr>
          <p:spPr>
            <a:xfrm>
              <a:off x="5448300" y="1614488"/>
              <a:ext cx="1430338" cy="1076325"/>
            </a:xfrm>
            <a:custGeom>
              <a:avLst/>
              <a:gdLst>
                <a:gd name="connsiteX0" fmla="*/ 550069 w 1431131"/>
                <a:gd name="connsiteY0" fmla="*/ 297656 h 1076325"/>
                <a:gd name="connsiteX1" fmla="*/ 26194 w 1431131"/>
                <a:gd name="connsiteY1" fmla="*/ 400050 h 1076325"/>
                <a:gd name="connsiteX2" fmla="*/ 0 w 1431131"/>
                <a:gd name="connsiteY2" fmla="*/ 216693 h 1076325"/>
                <a:gd name="connsiteX3" fmla="*/ 145256 w 1431131"/>
                <a:gd name="connsiteY3" fmla="*/ 192881 h 1076325"/>
                <a:gd name="connsiteX4" fmla="*/ 471488 w 1431131"/>
                <a:gd name="connsiteY4" fmla="*/ 140493 h 1076325"/>
                <a:gd name="connsiteX5" fmla="*/ 914400 w 1431131"/>
                <a:gd name="connsiteY5" fmla="*/ 73818 h 1076325"/>
                <a:gd name="connsiteX6" fmla="*/ 952500 w 1431131"/>
                <a:gd name="connsiteY6" fmla="*/ 50006 h 1076325"/>
                <a:gd name="connsiteX7" fmla="*/ 997744 w 1431131"/>
                <a:gd name="connsiteY7" fmla="*/ 26193 h 1076325"/>
                <a:gd name="connsiteX8" fmla="*/ 1040606 w 1431131"/>
                <a:gd name="connsiteY8" fmla="*/ 9525 h 1076325"/>
                <a:gd name="connsiteX9" fmla="*/ 1100138 w 1431131"/>
                <a:gd name="connsiteY9" fmla="*/ 0 h 1076325"/>
                <a:gd name="connsiteX10" fmla="*/ 1126331 w 1431131"/>
                <a:gd name="connsiteY10" fmla="*/ 9525 h 1076325"/>
                <a:gd name="connsiteX11" fmla="*/ 1202531 w 1431131"/>
                <a:gd name="connsiteY11" fmla="*/ 52387 h 1076325"/>
                <a:gd name="connsiteX12" fmla="*/ 1281113 w 1431131"/>
                <a:gd name="connsiteY12" fmla="*/ 102393 h 1076325"/>
                <a:gd name="connsiteX13" fmla="*/ 1347788 w 1431131"/>
                <a:gd name="connsiteY13" fmla="*/ 157162 h 1076325"/>
                <a:gd name="connsiteX14" fmla="*/ 1390650 w 1431131"/>
                <a:gd name="connsiteY14" fmla="*/ 195262 h 1076325"/>
                <a:gd name="connsiteX15" fmla="*/ 1416844 w 1431131"/>
                <a:gd name="connsiteY15" fmla="*/ 228600 h 1076325"/>
                <a:gd name="connsiteX16" fmla="*/ 1431131 w 1431131"/>
                <a:gd name="connsiteY16" fmla="*/ 269081 h 1076325"/>
                <a:gd name="connsiteX17" fmla="*/ 1423988 w 1431131"/>
                <a:gd name="connsiteY17" fmla="*/ 309562 h 1076325"/>
                <a:gd name="connsiteX18" fmla="*/ 1407319 w 1431131"/>
                <a:gd name="connsiteY18" fmla="*/ 347662 h 1076325"/>
                <a:gd name="connsiteX19" fmla="*/ 1331119 w 1431131"/>
                <a:gd name="connsiteY19" fmla="*/ 421481 h 1076325"/>
                <a:gd name="connsiteX20" fmla="*/ 1316831 w 1431131"/>
                <a:gd name="connsiteY20" fmla="*/ 442912 h 1076325"/>
                <a:gd name="connsiteX21" fmla="*/ 1226344 w 1431131"/>
                <a:gd name="connsiteY21" fmla="*/ 704850 h 1076325"/>
                <a:gd name="connsiteX22" fmla="*/ 1140619 w 1431131"/>
                <a:gd name="connsiteY22" fmla="*/ 935831 h 1076325"/>
                <a:gd name="connsiteX23" fmla="*/ 1116806 w 1431131"/>
                <a:gd name="connsiteY23" fmla="*/ 992981 h 1076325"/>
                <a:gd name="connsiteX24" fmla="*/ 1092994 w 1431131"/>
                <a:gd name="connsiteY24" fmla="*/ 1035843 h 1076325"/>
                <a:gd name="connsiteX25" fmla="*/ 1069181 w 1431131"/>
                <a:gd name="connsiteY25" fmla="*/ 1054893 h 1076325"/>
                <a:gd name="connsiteX26" fmla="*/ 1038225 w 1431131"/>
                <a:gd name="connsiteY26" fmla="*/ 1071562 h 1076325"/>
                <a:gd name="connsiteX27" fmla="*/ 1007269 w 1431131"/>
                <a:gd name="connsiteY27" fmla="*/ 1076325 h 1076325"/>
                <a:gd name="connsiteX28" fmla="*/ 962025 w 1431131"/>
                <a:gd name="connsiteY28" fmla="*/ 1071562 h 1076325"/>
                <a:gd name="connsiteX29" fmla="*/ 938213 w 1431131"/>
                <a:gd name="connsiteY29" fmla="*/ 1064418 h 1076325"/>
                <a:gd name="connsiteX30" fmla="*/ 969169 w 1431131"/>
                <a:gd name="connsiteY30" fmla="*/ 802481 h 1076325"/>
                <a:gd name="connsiteX31" fmla="*/ 1054894 w 1431131"/>
                <a:gd name="connsiteY31" fmla="*/ 345281 h 1076325"/>
                <a:gd name="connsiteX32" fmla="*/ 1040606 w 1431131"/>
                <a:gd name="connsiteY32" fmla="*/ 316706 h 1076325"/>
                <a:gd name="connsiteX33" fmla="*/ 983456 w 1431131"/>
                <a:gd name="connsiteY33" fmla="*/ 250031 h 1076325"/>
                <a:gd name="connsiteX34" fmla="*/ 550069 w 1431131"/>
                <a:gd name="connsiteY34" fmla="*/ 297656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1131" h="1076325">
                  <a:moveTo>
                    <a:pt x="550069" y="297656"/>
                  </a:moveTo>
                  <a:lnTo>
                    <a:pt x="26194" y="400050"/>
                  </a:lnTo>
                  <a:lnTo>
                    <a:pt x="0" y="216693"/>
                  </a:lnTo>
                  <a:lnTo>
                    <a:pt x="145256" y="192881"/>
                  </a:lnTo>
                  <a:lnTo>
                    <a:pt x="471488" y="140493"/>
                  </a:lnTo>
                  <a:lnTo>
                    <a:pt x="914400" y="73818"/>
                  </a:lnTo>
                  <a:lnTo>
                    <a:pt x="952500" y="50006"/>
                  </a:lnTo>
                  <a:lnTo>
                    <a:pt x="997744" y="26193"/>
                  </a:lnTo>
                  <a:lnTo>
                    <a:pt x="1040606" y="9525"/>
                  </a:lnTo>
                  <a:lnTo>
                    <a:pt x="1100138" y="0"/>
                  </a:lnTo>
                  <a:lnTo>
                    <a:pt x="1126331" y="9525"/>
                  </a:lnTo>
                  <a:lnTo>
                    <a:pt x="1202531" y="52387"/>
                  </a:lnTo>
                  <a:lnTo>
                    <a:pt x="1281113" y="102393"/>
                  </a:lnTo>
                  <a:lnTo>
                    <a:pt x="1347788" y="157162"/>
                  </a:lnTo>
                  <a:lnTo>
                    <a:pt x="1390650" y="195262"/>
                  </a:lnTo>
                  <a:lnTo>
                    <a:pt x="1416844" y="228600"/>
                  </a:lnTo>
                  <a:lnTo>
                    <a:pt x="1431131" y="269081"/>
                  </a:lnTo>
                  <a:lnTo>
                    <a:pt x="1423988" y="309562"/>
                  </a:lnTo>
                  <a:lnTo>
                    <a:pt x="1407319" y="347662"/>
                  </a:lnTo>
                  <a:lnTo>
                    <a:pt x="1331119" y="421481"/>
                  </a:lnTo>
                  <a:lnTo>
                    <a:pt x="1316831" y="442912"/>
                  </a:lnTo>
                  <a:lnTo>
                    <a:pt x="1226344" y="704850"/>
                  </a:lnTo>
                  <a:lnTo>
                    <a:pt x="1140619" y="935831"/>
                  </a:lnTo>
                  <a:lnTo>
                    <a:pt x="1116806" y="992981"/>
                  </a:lnTo>
                  <a:lnTo>
                    <a:pt x="1092994" y="1035843"/>
                  </a:lnTo>
                  <a:lnTo>
                    <a:pt x="1069181" y="1054893"/>
                  </a:lnTo>
                  <a:lnTo>
                    <a:pt x="1038225" y="1071562"/>
                  </a:lnTo>
                  <a:lnTo>
                    <a:pt x="1007269" y="1076325"/>
                  </a:lnTo>
                  <a:lnTo>
                    <a:pt x="962025" y="1071562"/>
                  </a:lnTo>
                  <a:lnTo>
                    <a:pt x="938213" y="1064418"/>
                  </a:lnTo>
                  <a:lnTo>
                    <a:pt x="969169" y="802481"/>
                  </a:lnTo>
                  <a:lnTo>
                    <a:pt x="1054894" y="345281"/>
                  </a:lnTo>
                  <a:lnTo>
                    <a:pt x="1040606" y="316706"/>
                  </a:lnTo>
                  <a:lnTo>
                    <a:pt x="983456" y="250031"/>
                  </a:lnTo>
                  <a:lnTo>
                    <a:pt x="550069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24849CFC-F060-4C2A-8E97-CE97FE21276E}"/>
                </a:ext>
              </a:extLst>
            </p:cNvPr>
            <p:cNvSpPr/>
            <p:nvPr/>
          </p:nvSpPr>
          <p:spPr>
            <a:xfrm>
              <a:off x="5567363" y="2398713"/>
              <a:ext cx="869950" cy="282575"/>
            </a:xfrm>
            <a:custGeom>
              <a:avLst/>
              <a:gdLst>
                <a:gd name="connsiteX0" fmla="*/ 395287 w 869156"/>
                <a:gd name="connsiteY0" fmla="*/ 223837 h 283369"/>
                <a:gd name="connsiteX1" fmla="*/ 19050 w 869156"/>
                <a:gd name="connsiteY1" fmla="*/ 283369 h 283369"/>
                <a:gd name="connsiteX2" fmla="*/ 0 w 869156"/>
                <a:gd name="connsiteY2" fmla="*/ 97631 h 283369"/>
                <a:gd name="connsiteX3" fmla="*/ 150018 w 869156"/>
                <a:gd name="connsiteY3" fmla="*/ 85725 h 283369"/>
                <a:gd name="connsiteX4" fmla="*/ 288131 w 869156"/>
                <a:gd name="connsiteY4" fmla="*/ 66675 h 283369"/>
                <a:gd name="connsiteX5" fmla="*/ 433387 w 869156"/>
                <a:gd name="connsiteY5" fmla="*/ 42862 h 283369"/>
                <a:gd name="connsiteX6" fmla="*/ 585787 w 869156"/>
                <a:gd name="connsiteY6" fmla="*/ 14287 h 283369"/>
                <a:gd name="connsiteX7" fmla="*/ 659606 w 869156"/>
                <a:gd name="connsiteY7" fmla="*/ 0 h 283369"/>
                <a:gd name="connsiteX8" fmla="*/ 869156 w 869156"/>
                <a:gd name="connsiteY8" fmla="*/ 21431 h 283369"/>
                <a:gd name="connsiteX9" fmla="*/ 869156 w 869156"/>
                <a:gd name="connsiteY9" fmla="*/ 273844 h 283369"/>
                <a:gd name="connsiteX10" fmla="*/ 819150 w 869156"/>
                <a:gd name="connsiteY10" fmla="*/ 280987 h 283369"/>
                <a:gd name="connsiteX11" fmla="*/ 792956 w 869156"/>
                <a:gd name="connsiteY11" fmla="*/ 264319 h 283369"/>
                <a:gd name="connsiteX12" fmla="*/ 762000 w 869156"/>
                <a:gd name="connsiteY12" fmla="*/ 240506 h 283369"/>
                <a:gd name="connsiteX13" fmla="*/ 711993 w 869156"/>
                <a:gd name="connsiteY13" fmla="*/ 180975 h 283369"/>
                <a:gd name="connsiteX14" fmla="*/ 395287 w 869156"/>
                <a:gd name="connsiteY14" fmla="*/ 2238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156" h="283369">
                  <a:moveTo>
                    <a:pt x="395287" y="223837"/>
                  </a:moveTo>
                  <a:lnTo>
                    <a:pt x="19050" y="283369"/>
                  </a:lnTo>
                  <a:lnTo>
                    <a:pt x="0" y="97631"/>
                  </a:lnTo>
                  <a:lnTo>
                    <a:pt x="150018" y="85725"/>
                  </a:lnTo>
                  <a:lnTo>
                    <a:pt x="288131" y="66675"/>
                  </a:lnTo>
                  <a:lnTo>
                    <a:pt x="433387" y="42862"/>
                  </a:lnTo>
                  <a:lnTo>
                    <a:pt x="585787" y="14287"/>
                  </a:lnTo>
                  <a:lnTo>
                    <a:pt x="659606" y="0"/>
                  </a:lnTo>
                  <a:lnTo>
                    <a:pt x="869156" y="21431"/>
                  </a:lnTo>
                  <a:lnTo>
                    <a:pt x="869156" y="273844"/>
                  </a:lnTo>
                  <a:lnTo>
                    <a:pt x="819150" y="280987"/>
                  </a:lnTo>
                  <a:lnTo>
                    <a:pt x="792956" y="264319"/>
                  </a:lnTo>
                  <a:lnTo>
                    <a:pt x="762000" y="240506"/>
                  </a:lnTo>
                  <a:lnTo>
                    <a:pt x="711993" y="180975"/>
                  </a:lnTo>
                  <a:lnTo>
                    <a:pt x="395287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0BF40AFB-50A0-4486-B2FE-13B70220A541}"/>
                </a:ext>
              </a:extLst>
            </p:cNvPr>
            <p:cNvSpPr/>
            <p:nvPr/>
          </p:nvSpPr>
          <p:spPr>
            <a:xfrm>
              <a:off x="2725738" y="2616200"/>
              <a:ext cx="2376487" cy="2684463"/>
            </a:xfrm>
            <a:custGeom>
              <a:avLst/>
              <a:gdLst>
                <a:gd name="connsiteX0" fmla="*/ 1673458 w 2376028"/>
                <a:gd name="connsiteY0" fmla="*/ 1489872 h 2683182"/>
                <a:gd name="connsiteX1" fmla="*/ 1511055 w 2376028"/>
                <a:gd name="connsiteY1" fmla="*/ 1694641 h 2683182"/>
                <a:gd name="connsiteX2" fmla="*/ 1320408 w 2376028"/>
                <a:gd name="connsiteY2" fmla="*/ 1899410 h 2683182"/>
                <a:gd name="connsiteX3" fmla="*/ 1119169 w 2376028"/>
                <a:gd name="connsiteY3" fmla="*/ 2093588 h 2683182"/>
                <a:gd name="connsiteX4" fmla="*/ 893217 w 2376028"/>
                <a:gd name="connsiteY4" fmla="*/ 2266583 h 2683182"/>
                <a:gd name="connsiteX5" fmla="*/ 769649 w 2376028"/>
                <a:gd name="connsiteY5" fmla="*/ 2358376 h 2683182"/>
                <a:gd name="connsiteX6" fmla="*/ 674326 w 2376028"/>
                <a:gd name="connsiteY6" fmla="*/ 2421925 h 2683182"/>
                <a:gd name="connsiteX7" fmla="*/ 441313 w 2376028"/>
                <a:gd name="connsiteY7" fmla="*/ 2545492 h 2683182"/>
                <a:gd name="connsiteX8" fmla="*/ 180056 w 2376028"/>
                <a:gd name="connsiteY8" fmla="*/ 2651407 h 2683182"/>
                <a:gd name="connsiteX9" fmla="*/ 70610 w 2376028"/>
                <a:gd name="connsiteY9" fmla="*/ 2683182 h 2683182"/>
                <a:gd name="connsiteX10" fmla="*/ 21183 w 2376028"/>
                <a:gd name="connsiteY10" fmla="*/ 2679651 h 2683182"/>
                <a:gd name="connsiteX11" fmla="*/ 0 w 2376028"/>
                <a:gd name="connsiteY11" fmla="*/ 2665529 h 2683182"/>
                <a:gd name="connsiteX12" fmla="*/ 3530 w 2376028"/>
                <a:gd name="connsiteY12" fmla="*/ 2644346 h 2683182"/>
                <a:gd name="connsiteX13" fmla="*/ 31774 w 2376028"/>
                <a:gd name="connsiteY13" fmla="*/ 2612572 h 2683182"/>
                <a:gd name="connsiteX14" fmla="*/ 88262 w 2376028"/>
                <a:gd name="connsiteY14" fmla="*/ 2584328 h 2683182"/>
                <a:gd name="connsiteX15" fmla="*/ 190647 w 2376028"/>
                <a:gd name="connsiteY15" fmla="*/ 2534901 h 2683182"/>
                <a:gd name="connsiteX16" fmla="*/ 317745 w 2376028"/>
                <a:gd name="connsiteY16" fmla="*/ 2467821 h 2683182"/>
                <a:gd name="connsiteX17" fmla="*/ 466026 w 2376028"/>
                <a:gd name="connsiteY17" fmla="*/ 2376028 h 2683182"/>
                <a:gd name="connsiteX18" fmla="*/ 713161 w 2376028"/>
                <a:gd name="connsiteY18" fmla="*/ 2210095 h 2683182"/>
                <a:gd name="connsiteX19" fmla="*/ 864973 w 2376028"/>
                <a:gd name="connsiteY19" fmla="*/ 2090057 h 2683182"/>
                <a:gd name="connsiteX20" fmla="*/ 1009723 w 2376028"/>
                <a:gd name="connsiteY20" fmla="*/ 1948837 h 2683182"/>
                <a:gd name="connsiteX21" fmla="*/ 1214493 w 2376028"/>
                <a:gd name="connsiteY21" fmla="*/ 1740538 h 2683182"/>
                <a:gd name="connsiteX22" fmla="*/ 1426323 w 2376028"/>
                <a:gd name="connsiteY22" fmla="*/ 1482811 h 2683182"/>
                <a:gd name="connsiteX23" fmla="*/ 1546360 w 2376028"/>
                <a:gd name="connsiteY23" fmla="*/ 1320408 h 2683182"/>
                <a:gd name="connsiteX24" fmla="*/ 1662866 w 2376028"/>
                <a:gd name="connsiteY24" fmla="*/ 1129761 h 2683182"/>
                <a:gd name="connsiteX25" fmla="*/ 1814678 w 2376028"/>
                <a:gd name="connsiteY25" fmla="*/ 829668 h 2683182"/>
                <a:gd name="connsiteX26" fmla="*/ 1945306 w 2376028"/>
                <a:gd name="connsiteY26" fmla="*/ 543698 h 2683182"/>
                <a:gd name="connsiteX27" fmla="*/ 1998264 w 2376028"/>
                <a:gd name="connsiteY27" fmla="*/ 406008 h 2683182"/>
                <a:gd name="connsiteX28" fmla="*/ 2012386 w 2376028"/>
                <a:gd name="connsiteY28" fmla="*/ 356581 h 2683182"/>
                <a:gd name="connsiteX29" fmla="*/ 2019447 w 2376028"/>
                <a:gd name="connsiteY29" fmla="*/ 293032 h 2683182"/>
                <a:gd name="connsiteX30" fmla="*/ 2022978 w 2376028"/>
                <a:gd name="connsiteY30" fmla="*/ 229483 h 2683182"/>
                <a:gd name="connsiteX31" fmla="*/ 2012386 w 2376028"/>
                <a:gd name="connsiteY31" fmla="*/ 183586 h 2683182"/>
                <a:gd name="connsiteX32" fmla="*/ 1994733 w 2376028"/>
                <a:gd name="connsiteY32" fmla="*/ 141220 h 2683182"/>
                <a:gd name="connsiteX33" fmla="*/ 1970020 w 2376028"/>
                <a:gd name="connsiteY33" fmla="*/ 112976 h 2683182"/>
                <a:gd name="connsiteX34" fmla="*/ 1941776 w 2376028"/>
                <a:gd name="connsiteY34" fmla="*/ 91793 h 2683182"/>
                <a:gd name="connsiteX35" fmla="*/ 1910001 w 2376028"/>
                <a:gd name="connsiteY35" fmla="*/ 74141 h 2683182"/>
                <a:gd name="connsiteX36" fmla="*/ 1892349 w 2376028"/>
                <a:gd name="connsiteY36" fmla="*/ 60019 h 2683182"/>
                <a:gd name="connsiteX37" fmla="*/ 1895879 w 2376028"/>
                <a:gd name="connsiteY37" fmla="*/ 35305 h 2683182"/>
                <a:gd name="connsiteX38" fmla="*/ 1910001 w 2376028"/>
                <a:gd name="connsiteY38" fmla="*/ 21183 h 2683182"/>
                <a:gd name="connsiteX39" fmla="*/ 1931184 w 2376028"/>
                <a:gd name="connsiteY39" fmla="*/ 7061 h 2683182"/>
                <a:gd name="connsiteX40" fmla="*/ 1973550 w 2376028"/>
                <a:gd name="connsiteY40" fmla="*/ 0 h 2683182"/>
                <a:gd name="connsiteX41" fmla="*/ 2058283 w 2376028"/>
                <a:gd name="connsiteY41" fmla="*/ 14122 h 2683182"/>
                <a:gd name="connsiteX42" fmla="*/ 2150076 w 2376028"/>
                <a:gd name="connsiteY42" fmla="*/ 42366 h 2683182"/>
                <a:gd name="connsiteX43" fmla="*/ 2234808 w 2376028"/>
                <a:gd name="connsiteY43" fmla="*/ 84732 h 2683182"/>
                <a:gd name="connsiteX44" fmla="*/ 2319540 w 2376028"/>
                <a:gd name="connsiteY44" fmla="*/ 148281 h 2683182"/>
                <a:gd name="connsiteX45" fmla="*/ 2368967 w 2376028"/>
                <a:gd name="connsiteY45" fmla="*/ 201239 h 2683182"/>
                <a:gd name="connsiteX46" fmla="*/ 2376028 w 2376028"/>
                <a:gd name="connsiteY46" fmla="*/ 240074 h 2683182"/>
                <a:gd name="connsiteX47" fmla="*/ 2372497 w 2376028"/>
                <a:gd name="connsiteY47" fmla="*/ 282441 h 2683182"/>
                <a:gd name="connsiteX48" fmla="*/ 2333662 w 2376028"/>
                <a:gd name="connsiteY48" fmla="*/ 349520 h 2683182"/>
                <a:gd name="connsiteX49" fmla="*/ 2301887 w 2376028"/>
                <a:gd name="connsiteY49" fmla="*/ 402478 h 2683182"/>
                <a:gd name="connsiteX50" fmla="*/ 2195972 w 2376028"/>
                <a:gd name="connsiteY50" fmla="*/ 617838 h 2683182"/>
                <a:gd name="connsiteX51" fmla="*/ 2058283 w 2376028"/>
                <a:gd name="connsiteY51" fmla="*/ 875565 h 2683182"/>
                <a:gd name="connsiteX52" fmla="*/ 1991203 w 2376028"/>
                <a:gd name="connsiteY52" fmla="*/ 1013254 h 2683182"/>
                <a:gd name="connsiteX53" fmla="*/ 1906471 w 2376028"/>
                <a:gd name="connsiteY53" fmla="*/ 1158005 h 2683182"/>
                <a:gd name="connsiteX54" fmla="*/ 1789964 w 2376028"/>
                <a:gd name="connsiteY54" fmla="*/ 1341591 h 2683182"/>
                <a:gd name="connsiteX55" fmla="*/ 1673458 w 2376028"/>
                <a:gd name="connsiteY55" fmla="*/ 1489872 h 26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6028" h="2683182">
                  <a:moveTo>
                    <a:pt x="1673458" y="1489872"/>
                  </a:moveTo>
                  <a:lnTo>
                    <a:pt x="1511055" y="1694641"/>
                  </a:lnTo>
                  <a:lnTo>
                    <a:pt x="1320408" y="1899410"/>
                  </a:lnTo>
                  <a:lnTo>
                    <a:pt x="1119169" y="2093588"/>
                  </a:lnTo>
                  <a:lnTo>
                    <a:pt x="893217" y="2266583"/>
                  </a:lnTo>
                  <a:lnTo>
                    <a:pt x="769649" y="2358376"/>
                  </a:lnTo>
                  <a:lnTo>
                    <a:pt x="674326" y="2421925"/>
                  </a:lnTo>
                  <a:lnTo>
                    <a:pt x="441313" y="2545492"/>
                  </a:lnTo>
                  <a:lnTo>
                    <a:pt x="180056" y="2651407"/>
                  </a:lnTo>
                  <a:lnTo>
                    <a:pt x="70610" y="2683182"/>
                  </a:lnTo>
                  <a:lnTo>
                    <a:pt x="21183" y="2679651"/>
                  </a:lnTo>
                  <a:lnTo>
                    <a:pt x="0" y="2665529"/>
                  </a:lnTo>
                  <a:lnTo>
                    <a:pt x="3530" y="2644346"/>
                  </a:lnTo>
                  <a:lnTo>
                    <a:pt x="31774" y="2612572"/>
                  </a:lnTo>
                  <a:lnTo>
                    <a:pt x="88262" y="2584328"/>
                  </a:lnTo>
                  <a:lnTo>
                    <a:pt x="190647" y="2534901"/>
                  </a:lnTo>
                  <a:lnTo>
                    <a:pt x="317745" y="2467821"/>
                  </a:lnTo>
                  <a:lnTo>
                    <a:pt x="466026" y="2376028"/>
                  </a:lnTo>
                  <a:lnTo>
                    <a:pt x="713161" y="2210095"/>
                  </a:lnTo>
                  <a:lnTo>
                    <a:pt x="864973" y="2090057"/>
                  </a:lnTo>
                  <a:lnTo>
                    <a:pt x="1009723" y="1948837"/>
                  </a:lnTo>
                  <a:lnTo>
                    <a:pt x="1214493" y="1740538"/>
                  </a:lnTo>
                  <a:lnTo>
                    <a:pt x="1426323" y="1482811"/>
                  </a:lnTo>
                  <a:lnTo>
                    <a:pt x="1546360" y="1320408"/>
                  </a:lnTo>
                  <a:lnTo>
                    <a:pt x="1662866" y="1129761"/>
                  </a:lnTo>
                  <a:lnTo>
                    <a:pt x="1814678" y="829668"/>
                  </a:lnTo>
                  <a:lnTo>
                    <a:pt x="1945306" y="543698"/>
                  </a:lnTo>
                  <a:lnTo>
                    <a:pt x="1998264" y="406008"/>
                  </a:lnTo>
                  <a:lnTo>
                    <a:pt x="2012386" y="356581"/>
                  </a:lnTo>
                  <a:lnTo>
                    <a:pt x="2019447" y="293032"/>
                  </a:lnTo>
                  <a:lnTo>
                    <a:pt x="2022978" y="229483"/>
                  </a:lnTo>
                  <a:lnTo>
                    <a:pt x="2012386" y="183586"/>
                  </a:lnTo>
                  <a:lnTo>
                    <a:pt x="1994733" y="141220"/>
                  </a:lnTo>
                  <a:lnTo>
                    <a:pt x="1970020" y="112976"/>
                  </a:lnTo>
                  <a:lnTo>
                    <a:pt x="1941776" y="91793"/>
                  </a:lnTo>
                  <a:lnTo>
                    <a:pt x="1910001" y="74141"/>
                  </a:lnTo>
                  <a:lnTo>
                    <a:pt x="1892349" y="60019"/>
                  </a:lnTo>
                  <a:lnTo>
                    <a:pt x="1895879" y="35305"/>
                  </a:lnTo>
                  <a:lnTo>
                    <a:pt x="1910001" y="21183"/>
                  </a:lnTo>
                  <a:lnTo>
                    <a:pt x="1931184" y="7061"/>
                  </a:lnTo>
                  <a:lnTo>
                    <a:pt x="1973550" y="0"/>
                  </a:lnTo>
                  <a:lnTo>
                    <a:pt x="2058283" y="14122"/>
                  </a:lnTo>
                  <a:lnTo>
                    <a:pt x="2150076" y="42366"/>
                  </a:lnTo>
                  <a:lnTo>
                    <a:pt x="2234808" y="84732"/>
                  </a:lnTo>
                  <a:lnTo>
                    <a:pt x="2319540" y="148281"/>
                  </a:lnTo>
                  <a:lnTo>
                    <a:pt x="2368967" y="201239"/>
                  </a:lnTo>
                  <a:lnTo>
                    <a:pt x="2376028" y="240074"/>
                  </a:lnTo>
                  <a:lnTo>
                    <a:pt x="2372497" y="282441"/>
                  </a:lnTo>
                  <a:lnTo>
                    <a:pt x="2333662" y="349520"/>
                  </a:lnTo>
                  <a:lnTo>
                    <a:pt x="2301887" y="402478"/>
                  </a:lnTo>
                  <a:lnTo>
                    <a:pt x="2195972" y="617838"/>
                  </a:lnTo>
                  <a:lnTo>
                    <a:pt x="2058283" y="875565"/>
                  </a:lnTo>
                  <a:lnTo>
                    <a:pt x="1991203" y="1013254"/>
                  </a:lnTo>
                  <a:lnTo>
                    <a:pt x="1906471" y="1158005"/>
                  </a:lnTo>
                  <a:lnTo>
                    <a:pt x="1789964" y="1341591"/>
                  </a:lnTo>
                  <a:lnTo>
                    <a:pt x="1673458" y="14898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10C9FD68-8ED5-4542-9C84-2958FF304644}"/>
                </a:ext>
              </a:extLst>
            </p:cNvPr>
            <p:cNvSpPr/>
            <p:nvPr/>
          </p:nvSpPr>
          <p:spPr>
            <a:xfrm>
              <a:off x="4881563" y="3481388"/>
              <a:ext cx="2654300" cy="1530350"/>
            </a:xfrm>
            <a:custGeom>
              <a:avLst/>
              <a:gdLst>
                <a:gd name="connsiteX0" fmla="*/ 631031 w 2655093"/>
                <a:gd name="connsiteY0" fmla="*/ 635793 h 1531143"/>
                <a:gd name="connsiteX1" fmla="*/ 0 w 2655093"/>
                <a:gd name="connsiteY1" fmla="*/ 52387 h 1531143"/>
                <a:gd name="connsiteX2" fmla="*/ 83343 w 2655093"/>
                <a:gd name="connsiteY2" fmla="*/ 0 h 1531143"/>
                <a:gd name="connsiteX3" fmla="*/ 240506 w 2655093"/>
                <a:gd name="connsiteY3" fmla="*/ 138112 h 1531143"/>
                <a:gd name="connsiteX4" fmla="*/ 476250 w 2655093"/>
                <a:gd name="connsiteY4" fmla="*/ 321468 h 1531143"/>
                <a:gd name="connsiteX5" fmla="*/ 757237 w 2655093"/>
                <a:gd name="connsiteY5" fmla="*/ 533400 h 1531143"/>
                <a:gd name="connsiteX6" fmla="*/ 1012031 w 2655093"/>
                <a:gd name="connsiteY6" fmla="*/ 714375 h 1531143"/>
                <a:gd name="connsiteX7" fmla="*/ 1166812 w 2655093"/>
                <a:gd name="connsiteY7" fmla="*/ 816768 h 1531143"/>
                <a:gd name="connsiteX8" fmla="*/ 1326356 w 2655093"/>
                <a:gd name="connsiteY8" fmla="*/ 912018 h 1531143"/>
                <a:gd name="connsiteX9" fmla="*/ 1452562 w 2655093"/>
                <a:gd name="connsiteY9" fmla="*/ 973931 h 1531143"/>
                <a:gd name="connsiteX10" fmla="*/ 1604962 w 2655093"/>
                <a:gd name="connsiteY10" fmla="*/ 1038225 h 1531143"/>
                <a:gd name="connsiteX11" fmla="*/ 1816893 w 2655093"/>
                <a:gd name="connsiteY11" fmla="*/ 1114425 h 1531143"/>
                <a:gd name="connsiteX12" fmla="*/ 2105025 w 2655093"/>
                <a:gd name="connsiteY12" fmla="*/ 1209675 h 1531143"/>
                <a:gd name="connsiteX13" fmla="*/ 2395537 w 2655093"/>
                <a:gd name="connsiteY13" fmla="*/ 1293018 h 1531143"/>
                <a:gd name="connsiteX14" fmla="*/ 2619375 w 2655093"/>
                <a:gd name="connsiteY14" fmla="*/ 1354931 h 1531143"/>
                <a:gd name="connsiteX15" fmla="*/ 2650331 w 2655093"/>
                <a:gd name="connsiteY15" fmla="*/ 1364456 h 1531143"/>
                <a:gd name="connsiteX16" fmla="*/ 2655093 w 2655093"/>
                <a:gd name="connsiteY16" fmla="*/ 1371600 h 1531143"/>
                <a:gd name="connsiteX17" fmla="*/ 2650331 w 2655093"/>
                <a:gd name="connsiteY17" fmla="*/ 1385887 h 1531143"/>
                <a:gd name="connsiteX18" fmla="*/ 2624137 w 2655093"/>
                <a:gd name="connsiteY18" fmla="*/ 1409700 h 1531143"/>
                <a:gd name="connsiteX19" fmla="*/ 2581275 w 2655093"/>
                <a:gd name="connsiteY19" fmla="*/ 1426368 h 1531143"/>
                <a:gd name="connsiteX20" fmla="*/ 2438400 w 2655093"/>
                <a:gd name="connsiteY20" fmla="*/ 1452562 h 1531143"/>
                <a:gd name="connsiteX21" fmla="*/ 2202656 w 2655093"/>
                <a:gd name="connsiteY21" fmla="*/ 1500187 h 1531143"/>
                <a:gd name="connsiteX22" fmla="*/ 2043112 w 2655093"/>
                <a:gd name="connsiteY22" fmla="*/ 1528762 h 1531143"/>
                <a:gd name="connsiteX23" fmla="*/ 1985962 w 2655093"/>
                <a:gd name="connsiteY23" fmla="*/ 1531143 h 1531143"/>
                <a:gd name="connsiteX24" fmla="*/ 1938337 w 2655093"/>
                <a:gd name="connsiteY24" fmla="*/ 1526381 h 1531143"/>
                <a:gd name="connsiteX25" fmla="*/ 1888331 w 2655093"/>
                <a:gd name="connsiteY25" fmla="*/ 1514475 h 1531143"/>
                <a:gd name="connsiteX26" fmla="*/ 1783556 w 2655093"/>
                <a:gd name="connsiteY26" fmla="*/ 1478756 h 1531143"/>
                <a:gd name="connsiteX27" fmla="*/ 1635918 w 2655093"/>
                <a:gd name="connsiteY27" fmla="*/ 1393031 h 1531143"/>
                <a:gd name="connsiteX28" fmla="*/ 1435893 w 2655093"/>
                <a:gd name="connsiteY28" fmla="*/ 1264443 h 1531143"/>
                <a:gd name="connsiteX29" fmla="*/ 1254918 w 2655093"/>
                <a:gd name="connsiteY29" fmla="*/ 1140618 h 1531143"/>
                <a:gd name="connsiteX30" fmla="*/ 981075 w 2655093"/>
                <a:gd name="connsiteY30" fmla="*/ 945356 h 1531143"/>
                <a:gd name="connsiteX31" fmla="*/ 752475 w 2655093"/>
                <a:gd name="connsiteY31" fmla="*/ 752475 h 1531143"/>
                <a:gd name="connsiteX32" fmla="*/ 631031 w 2655093"/>
                <a:gd name="connsiteY32" fmla="*/ 63579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55093" h="1531143">
                  <a:moveTo>
                    <a:pt x="631031" y="635793"/>
                  </a:moveTo>
                  <a:lnTo>
                    <a:pt x="0" y="52387"/>
                  </a:lnTo>
                  <a:lnTo>
                    <a:pt x="83343" y="0"/>
                  </a:lnTo>
                  <a:lnTo>
                    <a:pt x="240506" y="138112"/>
                  </a:lnTo>
                  <a:lnTo>
                    <a:pt x="476250" y="321468"/>
                  </a:lnTo>
                  <a:lnTo>
                    <a:pt x="757237" y="533400"/>
                  </a:lnTo>
                  <a:lnTo>
                    <a:pt x="1012031" y="714375"/>
                  </a:lnTo>
                  <a:lnTo>
                    <a:pt x="1166812" y="816768"/>
                  </a:lnTo>
                  <a:lnTo>
                    <a:pt x="1326356" y="912018"/>
                  </a:lnTo>
                  <a:lnTo>
                    <a:pt x="1452562" y="973931"/>
                  </a:lnTo>
                  <a:lnTo>
                    <a:pt x="1604962" y="1038225"/>
                  </a:lnTo>
                  <a:lnTo>
                    <a:pt x="1816893" y="1114425"/>
                  </a:lnTo>
                  <a:lnTo>
                    <a:pt x="2105025" y="1209675"/>
                  </a:lnTo>
                  <a:lnTo>
                    <a:pt x="2395537" y="1293018"/>
                  </a:lnTo>
                  <a:lnTo>
                    <a:pt x="2619375" y="1354931"/>
                  </a:lnTo>
                  <a:lnTo>
                    <a:pt x="2650331" y="1364456"/>
                  </a:lnTo>
                  <a:lnTo>
                    <a:pt x="2655093" y="1371600"/>
                  </a:lnTo>
                  <a:lnTo>
                    <a:pt x="2650331" y="1385887"/>
                  </a:lnTo>
                  <a:lnTo>
                    <a:pt x="2624137" y="1409700"/>
                  </a:lnTo>
                  <a:lnTo>
                    <a:pt x="2581275" y="1426368"/>
                  </a:lnTo>
                  <a:lnTo>
                    <a:pt x="2438400" y="1452562"/>
                  </a:lnTo>
                  <a:lnTo>
                    <a:pt x="2202656" y="1500187"/>
                  </a:lnTo>
                  <a:lnTo>
                    <a:pt x="2043112" y="1528762"/>
                  </a:lnTo>
                  <a:lnTo>
                    <a:pt x="1985962" y="1531143"/>
                  </a:lnTo>
                  <a:lnTo>
                    <a:pt x="1938337" y="1526381"/>
                  </a:lnTo>
                  <a:lnTo>
                    <a:pt x="1888331" y="1514475"/>
                  </a:lnTo>
                  <a:lnTo>
                    <a:pt x="1783556" y="1478756"/>
                  </a:lnTo>
                  <a:lnTo>
                    <a:pt x="1635918" y="1393031"/>
                  </a:lnTo>
                  <a:lnTo>
                    <a:pt x="1435893" y="1264443"/>
                  </a:lnTo>
                  <a:lnTo>
                    <a:pt x="1254918" y="1140618"/>
                  </a:lnTo>
                  <a:lnTo>
                    <a:pt x="981075" y="945356"/>
                  </a:lnTo>
                  <a:lnTo>
                    <a:pt x="752475" y="752475"/>
                  </a:lnTo>
                  <a:lnTo>
                    <a:pt x="631031" y="635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CBA428B2-1FA2-4514-B74D-696940DD907A}"/>
                </a:ext>
              </a:extLst>
            </p:cNvPr>
            <p:cNvSpPr/>
            <p:nvPr/>
          </p:nvSpPr>
          <p:spPr>
            <a:xfrm>
              <a:off x="3382963" y="4941888"/>
              <a:ext cx="511175" cy="1149350"/>
            </a:xfrm>
            <a:custGeom>
              <a:avLst/>
              <a:gdLst>
                <a:gd name="connsiteX0" fmla="*/ 233363 w 509588"/>
                <a:gd name="connsiteY0" fmla="*/ 607219 h 1150144"/>
                <a:gd name="connsiteX1" fmla="*/ 211932 w 509588"/>
                <a:gd name="connsiteY1" fmla="*/ 404812 h 1150144"/>
                <a:gd name="connsiteX2" fmla="*/ 200025 w 509588"/>
                <a:gd name="connsiteY2" fmla="*/ 338137 h 1150144"/>
                <a:gd name="connsiteX3" fmla="*/ 183357 w 509588"/>
                <a:gd name="connsiteY3" fmla="*/ 273844 h 1150144"/>
                <a:gd name="connsiteX4" fmla="*/ 164307 w 509588"/>
                <a:gd name="connsiteY4" fmla="*/ 228600 h 1150144"/>
                <a:gd name="connsiteX5" fmla="*/ 140494 w 509588"/>
                <a:gd name="connsiteY5" fmla="*/ 188119 h 1150144"/>
                <a:gd name="connsiteX6" fmla="*/ 109538 w 509588"/>
                <a:gd name="connsiteY6" fmla="*/ 152400 h 1150144"/>
                <a:gd name="connsiteX7" fmla="*/ 71438 w 509588"/>
                <a:gd name="connsiteY7" fmla="*/ 116681 h 1150144"/>
                <a:gd name="connsiteX8" fmla="*/ 0 w 509588"/>
                <a:gd name="connsiteY8" fmla="*/ 64294 h 1150144"/>
                <a:gd name="connsiteX9" fmla="*/ 92869 w 509588"/>
                <a:gd name="connsiteY9" fmla="*/ 0 h 1150144"/>
                <a:gd name="connsiteX10" fmla="*/ 416719 w 509588"/>
                <a:gd name="connsiteY10" fmla="*/ 157162 h 1150144"/>
                <a:gd name="connsiteX11" fmla="*/ 421482 w 509588"/>
                <a:gd name="connsiteY11" fmla="*/ 340519 h 1150144"/>
                <a:gd name="connsiteX12" fmla="*/ 509588 w 509588"/>
                <a:gd name="connsiteY12" fmla="*/ 871537 h 1150144"/>
                <a:gd name="connsiteX13" fmla="*/ 507207 w 509588"/>
                <a:gd name="connsiteY13" fmla="*/ 1031081 h 1150144"/>
                <a:gd name="connsiteX14" fmla="*/ 464344 w 509588"/>
                <a:gd name="connsiteY14" fmla="*/ 1143000 h 1150144"/>
                <a:gd name="connsiteX15" fmla="*/ 445294 w 509588"/>
                <a:gd name="connsiteY15" fmla="*/ 1150144 h 1150144"/>
                <a:gd name="connsiteX16" fmla="*/ 419100 w 509588"/>
                <a:gd name="connsiteY16" fmla="*/ 1150144 h 1150144"/>
                <a:gd name="connsiteX17" fmla="*/ 383382 w 509588"/>
                <a:gd name="connsiteY17" fmla="*/ 1140619 h 1150144"/>
                <a:gd name="connsiteX18" fmla="*/ 347663 w 509588"/>
                <a:gd name="connsiteY18" fmla="*/ 1121569 h 1150144"/>
                <a:gd name="connsiteX19" fmla="*/ 321469 w 509588"/>
                <a:gd name="connsiteY19" fmla="*/ 1100137 h 1150144"/>
                <a:gd name="connsiteX20" fmla="*/ 304800 w 509588"/>
                <a:gd name="connsiteY20" fmla="*/ 1071562 h 1150144"/>
                <a:gd name="connsiteX21" fmla="*/ 271463 w 509588"/>
                <a:gd name="connsiteY21" fmla="*/ 866775 h 1150144"/>
                <a:gd name="connsiteX22" fmla="*/ 233363 w 509588"/>
                <a:gd name="connsiteY22" fmla="*/ 607219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9588" h="1150144">
                  <a:moveTo>
                    <a:pt x="233363" y="607219"/>
                  </a:moveTo>
                  <a:lnTo>
                    <a:pt x="211932" y="404812"/>
                  </a:lnTo>
                  <a:lnTo>
                    <a:pt x="200025" y="338137"/>
                  </a:lnTo>
                  <a:lnTo>
                    <a:pt x="183357" y="273844"/>
                  </a:lnTo>
                  <a:lnTo>
                    <a:pt x="164307" y="228600"/>
                  </a:lnTo>
                  <a:lnTo>
                    <a:pt x="140494" y="188119"/>
                  </a:lnTo>
                  <a:lnTo>
                    <a:pt x="109538" y="152400"/>
                  </a:lnTo>
                  <a:lnTo>
                    <a:pt x="71438" y="116681"/>
                  </a:lnTo>
                  <a:lnTo>
                    <a:pt x="0" y="64294"/>
                  </a:lnTo>
                  <a:lnTo>
                    <a:pt x="92869" y="0"/>
                  </a:lnTo>
                  <a:lnTo>
                    <a:pt x="416719" y="157162"/>
                  </a:lnTo>
                  <a:lnTo>
                    <a:pt x="421482" y="340519"/>
                  </a:lnTo>
                  <a:lnTo>
                    <a:pt x="509588" y="871537"/>
                  </a:lnTo>
                  <a:cubicBezTo>
                    <a:pt x="508794" y="924718"/>
                    <a:pt x="508001" y="977900"/>
                    <a:pt x="507207" y="1031081"/>
                  </a:cubicBezTo>
                  <a:lnTo>
                    <a:pt x="464344" y="1143000"/>
                  </a:lnTo>
                  <a:lnTo>
                    <a:pt x="445294" y="1150144"/>
                  </a:lnTo>
                  <a:lnTo>
                    <a:pt x="419100" y="1150144"/>
                  </a:lnTo>
                  <a:lnTo>
                    <a:pt x="383382" y="1140619"/>
                  </a:lnTo>
                  <a:lnTo>
                    <a:pt x="347663" y="1121569"/>
                  </a:lnTo>
                  <a:lnTo>
                    <a:pt x="321469" y="1100137"/>
                  </a:lnTo>
                  <a:lnTo>
                    <a:pt x="304800" y="1071562"/>
                  </a:lnTo>
                  <a:lnTo>
                    <a:pt x="271463" y="866775"/>
                  </a:lnTo>
                  <a:lnTo>
                    <a:pt x="233363" y="607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157EAC37-85CE-479E-8A58-B72A8B03FB4F}"/>
                </a:ext>
              </a:extLst>
            </p:cNvPr>
            <p:cNvSpPr/>
            <p:nvPr/>
          </p:nvSpPr>
          <p:spPr>
            <a:xfrm>
              <a:off x="3705225" y="4900613"/>
              <a:ext cx="1296988" cy="1054100"/>
            </a:xfrm>
            <a:custGeom>
              <a:avLst/>
              <a:gdLst>
                <a:gd name="connsiteX0" fmla="*/ 400050 w 1297781"/>
                <a:gd name="connsiteY0" fmla="*/ 316706 h 1054893"/>
                <a:gd name="connsiteX1" fmla="*/ 38100 w 1297781"/>
                <a:gd name="connsiteY1" fmla="*/ 397668 h 1054893"/>
                <a:gd name="connsiteX2" fmla="*/ 0 w 1297781"/>
                <a:gd name="connsiteY2" fmla="*/ 209550 h 1054893"/>
                <a:gd name="connsiteX3" fmla="*/ 173831 w 1297781"/>
                <a:gd name="connsiteY3" fmla="*/ 185737 h 1054893"/>
                <a:gd name="connsiteX4" fmla="*/ 452438 w 1297781"/>
                <a:gd name="connsiteY4" fmla="*/ 140493 h 1054893"/>
                <a:gd name="connsiteX5" fmla="*/ 721519 w 1297781"/>
                <a:gd name="connsiteY5" fmla="*/ 80962 h 1054893"/>
                <a:gd name="connsiteX6" fmla="*/ 852488 w 1297781"/>
                <a:gd name="connsiteY6" fmla="*/ 45243 h 1054893"/>
                <a:gd name="connsiteX7" fmla="*/ 971550 w 1297781"/>
                <a:gd name="connsiteY7" fmla="*/ 0 h 1054893"/>
                <a:gd name="connsiteX8" fmla="*/ 1009650 w 1297781"/>
                <a:gd name="connsiteY8" fmla="*/ 4762 h 1054893"/>
                <a:gd name="connsiteX9" fmla="*/ 1062038 w 1297781"/>
                <a:gd name="connsiteY9" fmla="*/ 21431 h 1054893"/>
                <a:gd name="connsiteX10" fmla="*/ 1128713 w 1297781"/>
                <a:gd name="connsiteY10" fmla="*/ 57150 h 1054893"/>
                <a:gd name="connsiteX11" fmla="*/ 1181100 w 1297781"/>
                <a:gd name="connsiteY11" fmla="*/ 100012 h 1054893"/>
                <a:gd name="connsiteX12" fmla="*/ 1238250 w 1297781"/>
                <a:gd name="connsiteY12" fmla="*/ 154781 h 1054893"/>
                <a:gd name="connsiteX13" fmla="*/ 1276350 w 1297781"/>
                <a:gd name="connsiteY13" fmla="*/ 192881 h 1054893"/>
                <a:gd name="connsiteX14" fmla="*/ 1295400 w 1297781"/>
                <a:gd name="connsiteY14" fmla="*/ 216693 h 1054893"/>
                <a:gd name="connsiteX15" fmla="*/ 1297781 w 1297781"/>
                <a:gd name="connsiteY15" fmla="*/ 235743 h 1054893"/>
                <a:gd name="connsiteX16" fmla="*/ 1288256 w 1297781"/>
                <a:gd name="connsiteY16" fmla="*/ 273843 h 1054893"/>
                <a:gd name="connsiteX17" fmla="*/ 1259681 w 1297781"/>
                <a:gd name="connsiteY17" fmla="*/ 311943 h 1054893"/>
                <a:gd name="connsiteX18" fmla="*/ 1235869 w 1297781"/>
                <a:gd name="connsiteY18" fmla="*/ 338137 h 1054893"/>
                <a:gd name="connsiteX19" fmla="*/ 1226344 w 1297781"/>
                <a:gd name="connsiteY19" fmla="*/ 357187 h 1054893"/>
                <a:gd name="connsiteX20" fmla="*/ 1166813 w 1297781"/>
                <a:gd name="connsiteY20" fmla="*/ 578643 h 1054893"/>
                <a:gd name="connsiteX21" fmla="*/ 1114425 w 1297781"/>
                <a:gd name="connsiteY21" fmla="*/ 859631 h 1054893"/>
                <a:gd name="connsiteX22" fmla="*/ 1095375 w 1297781"/>
                <a:gd name="connsiteY22" fmla="*/ 947737 h 1054893"/>
                <a:gd name="connsiteX23" fmla="*/ 1073944 w 1297781"/>
                <a:gd name="connsiteY23" fmla="*/ 985837 h 1054893"/>
                <a:gd name="connsiteX24" fmla="*/ 1035844 w 1297781"/>
                <a:gd name="connsiteY24" fmla="*/ 1026318 h 1054893"/>
                <a:gd name="connsiteX25" fmla="*/ 1000125 w 1297781"/>
                <a:gd name="connsiteY25" fmla="*/ 1050131 h 1054893"/>
                <a:gd name="connsiteX26" fmla="*/ 976313 w 1297781"/>
                <a:gd name="connsiteY26" fmla="*/ 1054893 h 1054893"/>
                <a:gd name="connsiteX27" fmla="*/ 950119 w 1297781"/>
                <a:gd name="connsiteY27" fmla="*/ 1054893 h 1054893"/>
                <a:gd name="connsiteX28" fmla="*/ 928688 w 1297781"/>
                <a:gd name="connsiteY28" fmla="*/ 1042987 h 1054893"/>
                <a:gd name="connsiteX29" fmla="*/ 902494 w 1297781"/>
                <a:gd name="connsiteY29" fmla="*/ 1012031 h 1054893"/>
                <a:gd name="connsiteX30" fmla="*/ 909638 w 1297781"/>
                <a:gd name="connsiteY30" fmla="*/ 795337 h 1054893"/>
                <a:gd name="connsiteX31" fmla="*/ 945356 w 1297781"/>
                <a:gd name="connsiteY31" fmla="*/ 300037 h 1054893"/>
                <a:gd name="connsiteX32" fmla="*/ 942975 w 1297781"/>
                <a:gd name="connsiteY32" fmla="*/ 264318 h 1054893"/>
                <a:gd name="connsiteX33" fmla="*/ 938213 w 1297781"/>
                <a:gd name="connsiteY33" fmla="*/ 250031 h 1054893"/>
                <a:gd name="connsiteX34" fmla="*/ 921544 w 1297781"/>
                <a:gd name="connsiteY34" fmla="*/ 233362 h 1054893"/>
                <a:gd name="connsiteX35" fmla="*/ 895350 w 1297781"/>
                <a:gd name="connsiteY35" fmla="*/ 223837 h 1054893"/>
                <a:gd name="connsiteX36" fmla="*/ 852488 w 1297781"/>
                <a:gd name="connsiteY36" fmla="*/ 226218 h 1054893"/>
                <a:gd name="connsiteX37" fmla="*/ 400050 w 1297781"/>
                <a:gd name="connsiteY37" fmla="*/ 316706 h 105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7781" h="1054893">
                  <a:moveTo>
                    <a:pt x="400050" y="316706"/>
                  </a:moveTo>
                  <a:lnTo>
                    <a:pt x="38100" y="397668"/>
                  </a:lnTo>
                  <a:lnTo>
                    <a:pt x="0" y="209550"/>
                  </a:lnTo>
                  <a:lnTo>
                    <a:pt x="173831" y="185737"/>
                  </a:lnTo>
                  <a:lnTo>
                    <a:pt x="452438" y="140493"/>
                  </a:lnTo>
                  <a:lnTo>
                    <a:pt x="721519" y="80962"/>
                  </a:lnTo>
                  <a:lnTo>
                    <a:pt x="852488" y="45243"/>
                  </a:lnTo>
                  <a:lnTo>
                    <a:pt x="971550" y="0"/>
                  </a:lnTo>
                  <a:lnTo>
                    <a:pt x="1009650" y="4762"/>
                  </a:lnTo>
                  <a:lnTo>
                    <a:pt x="1062038" y="21431"/>
                  </a:lnTo>
                  <a:lnTo>
                    <a:pt x="1128713" y="57150"/>
                  </a:lnTo>
                  <a:lnTo>
                    <a:pt x="1181100" y="100012"/>
                  </a:lnTo>
                  <a:lnTo>
                    <a:pt x="1238250" y="154781"/>
                  </a:lnTo>
                  <a:lnTo>
                    <a:pt x="1276350" y="192881"/>
                  </a:lnTo>
                  <a:lnTo>
                    <a:pt x="1295400" y="216693"/>
                  </a:lnTo>
                  <a:lnTo>
                    <a:pt x="1297781" y="235743"/>
                  </a:lnTo>
                  <a:lnTo>
                    <a:pt x="1288256" y="273843"/>
                  </a:lnTo>
                  <a:lnTo>
                    <a:pt x="1259681" y="311943"/>
                  </a:lnTo>
                  <a:lnTo>
                    <a:pt x="1235869" y="338137"/>
                  </a:lnTo>
                  <a:lnTo>
                    <a:pt x="1226344" y="357187"/>
                  </a:lnTo>
                  <a:lnTo>
                    <a:pt x="1166813" y="578643"/>
                  </a:lnTo>
                  <a:lnTo>
                    <a:pt x="1114425" y="859631"/>
                  </a:lnTo>
                  <a:lnTo>
                    <a:pt x="1095375" y="947737"/>
                  </a:lnTo>
                  <a:lnTo>
                    <a:pt x="1073944" y="985837"/>
                  </a:lnTo>
                  <a:lnTo>
                    <a:pt x="1035844" y="1026318"/>
                  </a:lnTo>
                  <a:lnTo>
                    <a:pt x="1000125" y="1050131"/>
                  </a:lnTo>
                  <a:lnTo>
                    <a:pt x="976313" y="1054893"/>
                  </a:lnTo>
                  <a:lnTo>
                    <a:pt x="950119" y="1054893"/>
                  </a:lnTo>
                  <a:lnTo>
                    <a:pt x="928688" y="1042987"/>
                  </a:lnTo>
                  <a:lnTo>
                    <a:pt x="902494" y="1012031"/>
                  </a:lnTo>
                  <a:lnTo>
                    <a:pt x="909638" y="795337"/>
                  </a:lnTo>
                  <a:lnTo>
                    <a:pt x="945356" y="300037"/>
                  </a:lnTo>
                  <a:lnTo>
                    <a:pt x="942975" y="264318"/>
                  </a:lnTo>
                  <a:lnTo>
                    <a:pt x="938213" y="250031"/>
                  </a:lnTo>
                  <a:lnTo>
                    <a:pt x="921544" y="233362"/>
                  </a:lnTo>
                  <a:lnTo>
                    <a:pt x="895350" y="223837"/>
                  </a:lnTo>
                  <a:lnTo>
                    <a:pt x="852488" y="226218"/>
                  </a:lnTo>
                  <a:lnTo>
                    <a:pt x="400050" y="3167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C45DE4CB-55E2-4560-9283-CB167E679447}"/>
                </a:ext>
              </a:extLst>
            </p:cNvPr>
            <p:cNvSpPr/>
            <p:nvPr/>
          </p:nvSpPr>
          <p:spPr>
            <a:xfrm>
              <a:off x="3817938" y="5694363"/>
              <a:ext cx="844550" cy="287337"/>
            </a:xfrm>
            <a:custGeom>
              <a:avLst/>
              <a:gdLst>
                <a:gd name="connsiteX0" fmla="*/ 335756 w 845344"/>
                <a:gd name="connsiteY0" fmla="*/ 238125 h 288131"/>
                <a:gd name="connsiteX1" fmla="*/ 28575 w 845344"/>
                <a:gd name="connsiteY1" fmla="*/ 288131 h 288131"/>
                <a:gd name="connsiteX2" fmla="*/ 0 w 845344"/>
                <a:gd name="connsiteY2" fmla="*/ 126206 h 288131"/>
                <a:gd name="connsiteX3" fmla="*/ 254794 w 845344"/>
                <a:gd name="connsiteY3" fmla="*/ 95250 h 288131"/>
                <a:gd name="connsiteX4" fmla="*/ 504825 w 845344"/>
                <a:gd name="connsiteY4" fmla="*/ 54769 h 288131"/>
                <a:gd name="connsiteX5" fmla="*/ 831056 w 845344"/>
                <a:gd name="connsiteY5" fmla="*/ 0 h 288131"/>
                <a:gd name="connsiteX6" fmla="*/ 845344 w 845344"/>
                <a:gd name="connsiteY6" fmla="*/ 211931 h 288131"/>
                <a:gd name="connsiteX7" fmla="*/ 785812 w 845344"/>
                <a:gd name="connsiteY7" fmla="*/ 219075 h 288131"/>
                <a:gd name="connsiteX8" fmla="*/ 690562 w 845344"/>
                <a:gd name="connsiteY8" fmla="*/ 211931 h 288131"/>
                <a:gd name="connsiteX9" fmla="*/ 335756 w 845344"/>
                <a:gd name="connsiteY9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344" h="288131">
                  <a:moveTo>
                    <a:pt x="335756" y="238125"/>
                  </a:moveTo>
                  <a:lnTo>
                    <a:pt x="28575" y="288131"/>
                  </a:lnTo>
                  <a:lnTo>
                    <a:pt x="0" y="126206"/>
                  </a:lnTo>
                  <a:lnTo>
                    <a:pt x="254794" y="95250"/>
                  </a:lnTo>
                  <a:lnTo>
                    <a:pt x="504825" y="54769"/>
                  </a:lnTo>
                  <a:lnTo>
                    <a:pt x="831056" y="0"/>
                  </a:lnTo>
                  <a:lnTo>
                    <a:pt x="845344" y="211931"/>
                  </a:lnTo>
                  <a:lnTo>
                    <a:pt x="785812" y="219075"/>
                  </a:lnTo>
                  <a:lnTo>
                    <a:pt x="690562" y="211931"/>
                  </a:lnTo>
                  <a:lnTo>
                    <a:pt x="335756" y="238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E33CECAA-564E-4FF8-8326-943237BA96AF}"/>
                </a:ext>
              </a:extLst>
            </p:cNvPr>
            <p:cNvSpPr/>
            <p:nvPr/>
          </p:nvSpPr>
          <p:spPr>
            <a:xfrm>
              <a:off x="5421313" y="4852988"/>
              <a:ext cx="1355725" cy="1071562"/>
            </a:xfrm>
            <a:custGeom>
              <a:avLst/>
              <a:gdLst>
                <a:gd name="connsiteX0" fmla="*/ 535782 w 1354932"/>
                <a:gd name="connsiteY0" fmla="*/ 276225 h 1071562"/>
                <a:gd name="connsiteX1" fmla="*/ 69057 w 1354932"/>
                <a:gd name="connsiteY1" fmla="*/ 345281 h 1071562"/>
                <a:gd name="connsiteX2" fmla="*/ 0 w 1354932"/>
                <a:gd name="connsiteY2" fmla="*/ 211931 h 1071562"/>
                <a:gd name="connsiteX3" fmla="*/ 140494 w 1354932"/>
                <a:gd name="connsiteY3" fmla="*/ 190500 h 1071562"/>
                <a:gd name="connsiteX4" fmla="*/ 416719 w 1354932"/>
                <a:gd name="connsiteY4" fmla="*/ 133350 h 1071562"/>
                <a:gd name="connsiteX5" fmla="*/ 797719 w 1354932"/>
                <a:gd name="connsiteY5" fmla="*/ 42862 h 1071562"/>
                <a:gd name="connsiteX6" fmla="*/ 828675 w 1354932"/>
                <a:gd name="connsiteY6" fmla="*/ 23812 h 1071562"/>
                <a:gd name="connsiteX7" fmla="*/ 869157 w 1354932"/>
                <a:gd name="connsiteY7" fmla="*/ 7143 h 1071562"/>
                <a:gd name="connsiteX8" fmla="*/ 919163 w 1354932"/>
                <a:gd name="connsiteY8" fmla="*/ 0 h 1071562"/>
                <a:gd name="connsiteX9" fmla="*/ 962025 w 1354932"/>
                <a:gd name="connsiteY9" fmla="*/ 4762 h 1071562"/>
                <a:gd name="connsiteX10" fmla="*/ 1004888 w 1354932"/>
                <a:gd name="connsiteY10" fmla="*/ 21431 h 1071562"/>
                <a:gd name="connsiteX11" fmla="*/ 1083469 w 1354932"/>
                <a:gd name="connsiteY11" fmla="*/ 69056 h 1071562"/>
                <a:gd name="connsiteX12" fmla="*/ 1193007 w 1354932"/>
                <a:gd name="connsiteY12" fmla="*/ 133350 h 1071562"/>
                <a:gd name="connsiteX13" fmla="*/ 1273969 w 1354932"/>
                <a:gd name="connsiteY13" fmla="*/ 183356 h 1071562"/>
                <a:gd name="connsiteX14" fmla="*/ 1316832 w 1354932"/>
                <a:gd name="connsiteY14" fmla="*/ 211931 h 1071562"/>
                <a:gd name="connsiteX15" fmla="*/ 1335882 w 1354932"/>
                <a:gd name="connsiteY15" fmla="*/ 230981 h 1071562"/>
                <a:gd name="connsiteX16" fmla="*/ 1350169 w 1354932"/>
                <a:gd name="connsiteY16" fmla="*/ 254793 h 1071562"/>
                <a:gd name="connsiteX17" fmla="*/ 1354932 w 1354932"/>
                <a:gd name="connsiteY17" fmla="*/ 285750 h 1071562"/>
                <a:gd name="connsiteX18" fmla="*/ 1350169 w 1354932"/>
                <a:gd name="connsiteY18" fmla="*/ 316706 h 1071562"/>
                <a:gd name="connsiteX19" fmla="*/ 1335882 w 1354932"/>
                <a:gd name="connsiteY19" fmla="*/ 347662 h 1071562"/>
                <a:gd name="connsiteX20" fmla="*/ 1288257 w 1354932"/>
                <a:gd name="connsiteY20" fmla="*/ 397668 h 1071562"/>
                <a:gd name="connsiteX21" fmla="*/ 1269207 w 1354932"/>
                <a:gd name="connsiteY21" fmla="*/ 416718 h 1071562"/>
                <a:gd name="connsiteX22" fmla="*/ 1221582 w 1354932"/>
                <a:gd name="connsiteY22" fmla="*/ 514350 h 1071562"/>
                <a:gd name="connsiteX23" fmla="*/ 1145382 w 1354932"/>
                <a:gd name="connsiteY23" fmla="*/ 745331 h 1071562"/>
                <a:gd name="connsiteX24" fmla="*/ 1121569 w 1354932"/>
                <a:gd name="connsiteY24" fmla="*/ 840581 h 1071562"/>
                <a:gd name="connsiteX25" fmla="*/ 1092994 w 1354932"/>
                <a:gd name="connsiteY25" fmla="*/ 985837 h 1071562"/>
                <a:gd name="connsiteX26" fmla="*/ 1081088 w 1354932"/>
                <a:gd name="connsiteY26" fmla="*/ 1021556 h 1071562"/>
                <a:gd name="connsiteX27" fmla="*/ 1057275 w 1354932"/>
                <a:gd name="connsiteY27" fmla="*/ 1064418 h 1071562"/>
                <a:gd name="connsiteX28" fmla="*/ 1035844 w 1354932"/>
                <a:gd name="connsiteY28" fmla="*/ 1071562 h 1071562"/>
                <a:gd name="connsiteX29" fmla="*/ 1002507 w 1354932"/>
                <a:gd name="connsiteY29" fmla="*/ 1071562 h 1071562"/>
                <a:gd name="connsiteX30" fmla="*/ 966788 w 1354932"/>
                <a:gd name="connsiteY30" fmla="*/ 1059656 h 1071562"/>
                <a:gd name="connsiteX31" fmla="*/ 940594 w 1354932"/>
                <a:gd name="connsiteY31" fmla="*/ 1035843 h 1071562"/>
                <a:gd name="connsiteX32" fmla="*/ 912019 w 1354932"/>
                <a:gd name="connsiteY32" fmla="*/ 997743 h 1071562"/>
                <a:gd name="connsiteX33" fmla="*/ 952500 w 1354932"/>
                <a:gd name="connsiteY33" fmla="*/ 842962 h 1071562"/>
                <a:gd name="connsiteX34" fmla="*/ 1000125 w 1354932"/>
                <a:gd name="connsiteY34" fmla="*/ 583406 h 1071562"/>
                <a:gd name="connsiteX35" fmla="*/ 1009650 w 1354932"/>
                <a:gd name="connsiteY35" fmla="*/ 466725 h 1071562"/>
                <a:gd name="connsiteX36" fmla="*/ 1012032 w 1354932"/>
                <a:gd name="connsiteY36" fmla="*/ 288131 h 1071562"/>
                <a:gd name="connsiteX37" fmla="*/ 1002507 w 1354932"/>
                <a:gd name="connsiteY37" fmla="*/ 259556 h 1071562"/>
                <a:gd name="connsiteX38" fmla="*/ 990600 w 1354932"/>
                <a:gd name="connsiteY38" fmla="*/ 242887 h 1071562"/>
                <a:gd name="connsiteX39" fmla="*/ 966788 w 1354932"/>
                <a:gd name="connsiteY39" fmla="*/ 230981 h 1071562"/>
                <a:gd name="connsiteX40" fmla="*/ 931069 w 1354932"/>
                <a:gd name="connsiteY40" fmla="*/ 226218 h 1071562"/>
                <a:gd name="connsiteX41" fmla="*/ 878682 w 1354932"/>
                <a:gd name="connsiteY41" fmla="*/ 228600 h 1071562"/>
                <a:gd name="connsiteX42" fmla="*/ 535782 w 1354932"/>
                <a:gd name="connsiteY42" fmla="*/ 2762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54932" h="1071562">
                  <a:moveTo>
                    <a:pt x="535782" y="276225"/>
                  </a:moveTo>
                  <a:lnTo>
                    <a:pt x="69057" y="345281"/>
                  </a:lnTo>
                  <a:lnTo>
                    <a:pt x="0" y="211931"/>
                  </a:lnTo>
                  <a:lnTo>
                    <a:pt x="140494" y="190500"/>
                  </a:lnTo>
                  <a:lnTo>
                    <a:pt x="416719" y="133350"/>
                  </a:lnTo>
                  <a:lnTo>
                    <a:pt x="797719" y="42862"/>
                  </a:lnTo>
                  <a:lnTo>
                    <a:pt x="828675" y="23812"/>
                  </a:lnTo>
                  <a:lnTo>
                    <a:pt x="869157" y="7143"/>
                  </a:lnTo>
                  <a:lnTo>
                    <a:pt x="919163" y="0"/>
                  </a:lnTo>
                  <a:lnTo>
                    <a:pt x="962025" y="4762"/>
                  </a:lnTo>
                  <a:lnTo>
                    <a:pt x="1004888" y="21431"/>
                  </a:lnTo>
                  <a:lnTo>
                    <a:pt x="1083469" y="69056"/>
                  </a:lnTo>
                  <a:lnTo>
                    <a:pt x="1193007" y="133350"/>
                  </a:lnTo>
                  <a:lnTo>
                    <a:pt x="1273969" y="183356"/>
                  </a:lnTo>
                  <a:lnTo>
                    <a:pt x="1316832" y="211931"/>
                  </a:lnTo>
                  <a:lnTo>
                    <a:pt x="1335882" y="230981"/>
                  </a:lnTo>
                  <a:lnTo>
                    <a:pt x="1350169" y="254793"/>
                  </a:lnTo>
                  <a:lnTo>
                    <a:pt x="1354932" y="285750"/>
                  </a:lnTo>
                  <a:lnTo>
                    <a:pt x="1350169" y="316706"/>
                  </a:lnTo>
                  <a:lnTo>
                    <a:pt x="1335882" y="347662"/>
                  </a:lnTo>
                  <a:lnTo>
                    <a:pt x="1288257" y="397668"/>
                  </a:lnTo>
                  <a:lnTo>
                    <a:pt x="1269207" y="416718"/>
                  </a:lnTo>
                  <a:lnTo>
                    <a:pt x="1221582" y="514350"/>
                  </a:lnTo>
                  <a:lnTo>
                    <a:pt x="1145382" y="745331"/>
                  </a:lnTo>
                  <a:lnTo>
                    <a:pt x="1121569" y="840581"/>
                  </a:lnTo>
                  <a:lnTo>
                    <a:pt x="1092994" y="985837"/>
                  </a:lnTo>
                  <a:lnTo>
                    <a:pt x="1081088" y="1021556"/>
                  </a:lnTo>
                  <a:lnTo>
                    <a:pt x="1057275" y="1064418"/>
                  </a:lnTo>
                  <a:lnTo>
                    <a:pt x="1035844" y="1071562"/>
                  </a:lnTo>
                  <a:lnTo>
                    <a:pt x="1002507" y="1071562"/>
                  </a:lnTo>
                  <a:lnTo>
                    <a:pt x="966788" y="1059656"/>
                  </a:lnTo>
                  <a:lnTo>
                    <a:pt x="940594" y="1035843"/>
                  </a:lnTo>
                  <a:lnTo>
                    <a:pt x="912019" y="997743"/>
                  </a:lnTo>
                  <a:lnTo>
                    <a:pt x="952500" y="842962"/>
                  </a:lnTo>
                  <a:lnTo>
                    <a:pt x="1000125" y="583406"/>
                  </a:lnTo>
                  <a:lnTo>
                    <a:pt x="1009650" y="466725"/>
                  </a:lnTo>
                  <a:lnTo>
                    <a:pt x="1012032" y="288131"/>
                  </a:lnTo>
                  <a:lnTo>
                    <a:pt x="1002507" y="259556"/>
                  </a:lnTo>
                  <a:lnTo>
                    <a:pt x="990600" y="242887"/>
                  </a:lnTo>
                  <a:lnTo>
                    <a:pt x="966788" y="230981"/>
                  </a:lnTo>
                  <a:lnTo>
                    <a:pt x="931069" y="226218"/>
                  </a:lnTo>
                  <a:lnTo>
                    <a:pt x="878682" y="228600"/>
                  </a:lnTo>
                  <a:lnTo>
                    <a:pt x="535782" y="276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3">
              <a:extLst>
                <a:ext uri="{FF2B5EF4-FFF2-40B4-BE49-F238E27FC236}">
                  <a16:creationId xmlns:a16="http://schemas.microsoft.com/office/drawing/2014/main" id="{91FA8B5A-0E9D-4E64-A697-E49F0C86B33A}"/>
                </a:ext>
              </a:extLst>
            </p:cNvPr>
            <p:cNvSpPr/>
            <p:nvPr/>
          </p:nvSpPr>
          <p:spPr>
            <a:xfrm>
              <a:off x="5553075" y="5678488"/>
              <a:ext cx="855663" cy="257175"/>
            </a:xfrm>
            <a:custGeom>
              <a:avLst/>
              <a:gdLst>
                <a:gd name="connsiteX0" fmla="*/ 381000 w 854869"/>
                <a:gd name="connsiteY0" fmla="*/ 197644 h 257175"/>
                <a:gd name="connsiteX1" fmla="*/ 35719 w 854869"/>
                <a:gd name="connsiteY1" fmla="*/ 257175 h 257175"/>
                <a:gd name="connsiteX2" fmla="*/ 0 w 854869"/>
                <a:gd name="connsiteY2" fmla="*/ 116682 h 257175"/>
                <a:gd name="connsiteX3" fmla="*/ 197644 w 854869"/>
                <a:gd name="connsiteY3" fmla="*/ 78582 h 257175"/>
                <a:gd name="connsiteX4" fmla="*/ 409575 w 854869"/>
                <a:gd name="connsiteY4" fmla="*/ 40482 h 257175"/>
                <a:gd name="connsiteX5" fmla="*/ 590550 w 854869"/>
                <a:gd name="connsiteY5" fmla="*/ 9525 h 257175"/>
                <a:gd name="connsiteX6" fmla="*/ 673894 w 854869"/>
                <a:gd name="connsiteY6" fmla="*/ 0 h 257175"/>
                <a:gd name="connsiteX7" fmla="*/ 714375 w 854869"/>
                <a:gd name="connsiteY7" fmla="*/ 0 h 257175"/>
                <a:gd name="connsiteX8" fmla="*/ 788194 w 854869"/>
                <a:gd name="connsiteY8" fmla="*/ 9525 h 257175"/>
                <a:gd name="connsiteX9" fmla="*/ 852488 w 854869"/>
                <a:gd name="connsiteY9" fmla="*/ 30957 h 257175"/>
                <a:gd name="connsiteX10" fmla="*/ 854869 w 854869"/>
                <a:gd name="connsiteY10" fmla="*/ 173832 h 257175"/>
                <a:gd name="connsiteX11" fmla="*/ 776288 w 854869"/>
                <a:gd name="connsiteY11" fmla="*/ 171450 h 257175"/>
                <a:gd name="connsiteX12" fmla="*/ 740569 w 854869"/>
                <a:gd name="connsiteY12" fmla="*/ 159544 h 257175"/>
                <a:gd name="connsiteX13" fmla="*/ 381000 w 854869"/>
                <a:gd name="connsiteY13" fmla="*/ 19764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869" h="257175">
                  <a:moveTo>
                    <a:pt x="381000" y="197644"/>
                  </a:moveTo>
                  <a:lnTo>
                    <a:pt x="35719" y="257175"/>
                  </a:lnTo>
                  <a:lnTo>
                    <a:pt x="0" y="116682"/>
                  </a:lnTo>
                  <a:lnTo>
                    <a:pt x="197644" y="78582"/>
                  </a:lnTo>
                  <a:lnTo>
                    <a:pt x="409575" y="40482"/>
                  </a:lnTo>
                  <a:lnTo>
                    <a:pt x="590550" y="9525"/>
                  </a:lnTo>
                  <a:lnTo>
                    <a:pt x="673894" y="0"/>
                  </a:lnTo>
                  <a:lnTo>
                    <a:pt x="714375" y="0"/>
                  </a:lnTo>
                  <a:lnTo>
                    <a:pt x="788194" y="9525"/>
                  </a:lnTo>
                  <a:lnTo>
                    <a:pt x="852488" y="30957"/>
                  </a:lnTo>
                  <a:cubicBezTo>
                    <a:pt x="853282" y="78582"/>
                    <a:pt x="854075" y="126207"/>
                    <a:pt x="854869" y="173832"/>
                  </a:cubicBezTo>
                  <a:lnTo>
                    <a:pt x="776288" y="171450"/>
                  </a:lnTo>
                  <a:lnTo>
                    <a:pt x="740569" y="159544"/>
                  </a:lnTo>
                  <a:lnTo>
                    <a:pt x="381000" y="1976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A95E9D1D-AB31-4362-A5E2-392C4D509596}"/>
              </a:ext>
            </a:extLst>
          </p:cNvPr>
          <p:cNvGrpSpPr/>
          <p:nvPr/>
        </p:nvGrpSpPr>
        <p:grpSpPr>
          <a:xfrm>
            <a:off x="2573338" y="1462088"/>
            <a:ext cx="4810125" cy="4476750"/>
            <a:chOff x="2573338" y="1462088"/>
            <a:chExt cx="4810125" cy="4476750"/>
          </a:xfrm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411384FC-39E7-487E-9B4F-DF0458778267}"/>
                </a:ext>
              </a:extLst>
            </p:cNvPr>
            <p:cNvSpPr/>
            <p:nvPr/>
          </p:nvSpPr>
          <p:spPr>
            <a:xfrm>
              <a:off x="2909888" y="1731963"/>
              <a:ext cx="604837" cy="1120775"/>
            </a:xfrm>
            <a:custGeom>
              <a:avLst/>
              <a:gdLst>
                <a:gd name="connsiteX0" fmla="*/ 311943 w 604837"/>
                <a:gd name="connsiteY0" fmla="*/ 900112 h 1121569"/>
                <a:gd name="connsiteX1" fmla="*/ 295275 w 604837"/>
                <a:gd name="connsiteY1" fmla="*/ 826294 h 1121569"/>
                <a:gd name="connsiteX2" fmla="*/ 292893 w 604837"/>
                <a:gd name="connsiteY2" fmla="*/ 745331 h 1121569"/>
                <a:gd name="connsiteX3" fmla="*/ 290512 w 604837"/>
                <a:gd name="connsiteY3" fmla="*/ 633412 h 1121569"/>
                <a:gd name="connsiteX4" fmla="*/ 280987 w 604837"/>
                <a:gd name="connsiteY4" fmla="*/ 540544 h 1121569"/>
                <a:gd name="connsiteX5" fmla="*/ 266700 w 604837"/>
                <a:gd name="connsiteY5" fmla="*/ 442912 h 1121569"/>
                <a:gd name="connsiteX6" fmla="*/ 245268 w 604837"/>
                <a:gd name="connsiteY6" fmla="*/ 352425 h 1121569"/>
                <a:gd name="connsiteX7" fmla="*/ 216693 w 604837"/>
                <a:gd name="connsiteY7" fmla="*/ 283369 h 1121569"/>
                <a:gd name="connsiteX8" fmla="*/ 171450 w 604837"/>
                <a:gd name="connsiteY8" fmla="*/ 209550 h 1121569"/>
                <a:gd name="connsiteX9" fmla="*/ 128587 w 604837"/>
                <a:gd name="connsiteY9" fmla="*/ 150019 h 1121569"/>
                <a:gd name="connsiteX10" fmla="*/ 88106 w 604837"/>
                <a:gd name="connsiteY10" fmla="*/ 109537 h 1121569"/>
                <a:gd name="connsiteX11" fmla="*/ 61912 w 604837"/>
                <a:gd name="connsiteY11" fmla="*/ 90487 h 1121569"/>
                <a:gd name="connsiteX12" fmla="*/ 33337 w 604837"/>
                <a:gd name="connsiteY12" fmla="*/ 76200 h 1121569"/>
                <a:gd name="connsiteX13" fmla="*/ 19050 w 604837"/>
                <a:gd name="connsiteY13" fmla="*/ 69056 h 1121569"/>
                <a:gd name="connsiteX14" fmla="*/ 0 w 604837"/>
                <a:gd name="connsiteY14" fmla="*/ 45244 h 1121569"/>
                <a:gd name="connsiteX15" fmla="*/ 0 w 604837"/>
                <a:gd name="connsiteY15" fmla="*/ 23812 h 1121569"/>
                <a:gd name="connsiteX16" fmla="*/ 7143 w 604837"/>
                <a:gd name="connsiteY16" fmla="*/ 7144 h 1121569"/>
                <a:gd name="connsiteX17" fmla="*/ 30956 w 604837"/>
                <a:gd name="connsiteY17" fmla="*/ 0 h 1121569"/>
                <a:gd name="connsiteX18" fmla="*/ 92868 w 604837"/>
                <a:gd name="connsiteY18" fmla="*/ 2381 h 1121569"/>
                <a:gd name="connsiteX19" fmla="*/ 173831 w 604837"/>
                <a:gd name="connsiteY19" fmla="*/ 16669 h 1121569"/>
                <a:gd name="connsiteX20" fmla="*/ 261937 w 604837"/>
                <a:gd name="connsiteY20" fmla="*/ 35719 h 1121569"/>
                <a:gd name="connsiteX21" fmla="*/ 342900 w 604837"/>
                <a:gd name="connsiteY21" fmla="*/ 61912 h 1121569"/>
                <a:gd name="connsiteX22" fmla="*/ 435768 w 604837"/>
                <a:gd name="connsiteY22" fmla="*/ 111919 h 1121569"/>
                <a:gd name="connsiteX23" fmla="*/ 428625 w 604837"/>
                <a:gd name="connsiteY23" fmla="*/ 278606 h 1121569"/>
                <a:gd name="connsiteX24" fmla="*/ 561975 w 604837"/>
                <a:gd name="connsiteY24" fmla="*/ 788194 h 1121569"/>
                <a:gd name="connsiteX25" fmla="*/ 604837 w 604837"/>
                <a:gd name="connsiteY25" fmla="*/ 964406 h 1121569"/>
                <a:gd name="connsiteX26" fmla="*/ 583406 w 604837"/>
                <a:gd name="connsiteY26" fmla="*/ 1035844 h 1121569"/>
                <a:gd name="connsiteX27" fmla="*/ 552450 w 604837"/>
                <a:gd name="connsiteY27" fmla="*/ 1088231 h 1121569"/>
                <a:gd name="connsiteX28" fmla="*/ 528637 w 604837"/>
                <a:gd name="connsiteY28" fmla="*/ 1116806 h 1121569"/>
                <a:gd name="connsiteX29" fmla="*/ 497681 w 604837"/>
                <a:gd name="connsiteY29" fmla="*/ 1121569 h 1121569"/>
                <a:gd name="connsiteX30" fmla="*/ 459581 w 604837"/>
                <a:gd name="connsiteY30" fmla="*/ 1116806 h 1121569"/>
                <a:gd name="connsiteX31" fmla="*/ 423862 w 604837"/>
                <a:gd name="connsiteY31" fmla="*/ 1104900 h 1121569"/>
                <a:gd name="connsiteX32" fmla="*/ 395287 w 604837"/>
                <a:gd name="connsiteY32" fmla="*/ 1083469 h 1121569"/>
                <a:gd name="connsiteX33" fmla="*/ 364331 w 604837"/>
                <a:gd name="connsiteY33" fmla="*/ 1042987 h 1121569"/>
                <a:gd name="connsiteX34" fmla="*/ 338137 w 604837"/>
                <a:gd name="connsiteY34" fmla="*/ 992981 h 1121569"/>
                <a:gd name="connsiteX35" fmla="*/ 311943 w 604837"/>
                <a:gd name="connsiteY35" fmla="*/ 900112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4837" h="1121569">
                  <a:moveTo>
                    <a:pt x="311943" y="900112"/>
                  </a:moveTo>
                  <a:lnTo>
                    <a:pt x="295275" y="826294"/>
                  </a:lnTo>
                  <a:lnTo>
                    <a:pt x="292893" y="745331"/>
                  </a:lnTo>
                  <a:cubicBezTo>
                    <a:pt x="292099" y="708025"/>
                    <a:pt x="291306" y="670718"/>
                    <a:pt x="290512" y="633412"/>
                  </a:cubicBezTo>
                  <a:lnTo>
                    <a:pt x="280987" y="540544"/>
                  </a:lnTo>
                  <a:lnTo>
                    <a:pt x="266700" y="442912"/>
                  </a:lnTo>
                  <a:lnTo>
                    <a:pt x="245268" y="352425"/>
                  </a:lnTo>
                  <a:lnTo>
                    <a:pt x="216693" y="283369"/>
                  </a:lnTo>
                  <a:lnTo>
                    <a:pt x="171450" y="209550"/>
                  </a:lnTo>
                  <a:lnTo>
                    <a:pt x="128587" y="150019"/>
                  </a:lnTo>
                  <a:lnTo>
                    <a:pt x="88106" y="109537"/>
                  </a:lnTo>
                  <a:lnTo>
                    <a:pt x="61912" y="90487"/>
                  </a:lnTo>
                  <a:lnTo>
                    <a:pt x="33337" y="76200"/>
                  </a:lnTo>
                  <a:lnTo>
                    <a:pt x="19050" y="69056"/>
                  </a:lnTo>
                  <a:lnTo>
                    <a:pt x="0" y="45244"/>
                  </a:lnTo>
                  <a:lnTo>
                    <a:pt x="0" y="23812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73831" y="16669"/>
                  </a:lnTo>
                  <a:lnTo>
                    <a:pt x="261937" y="35719"/>
                  </a:lnTo>
                  <a:lnTo>
                    <a:pt x="342900" y="61912"/>
                  </a:lnTo>
                  <a:lnTo>
                    <a:pt x="435768" y="111919"/>
                  </a:lnTo>
                  <a:lnTo>
                    <a:pt x="428625" y="278606"/>
                  </a:lnTo>
                  <a:lnTo>
                    <a:pt x="561975" y="788194"/>
                  </a:lnTo>
                  <a:lnTo>
                    <a:pt x="604837" y="964406"/>
                  </a:lnTo>
                  <a:lnTo>
                    <a:pt x="583406" y="1035844"/>
                  </a:lnTo>
                  <a:lnTo>
                    <a:pt x="552450" y="1088231"/>
                  </a:lnTo>
                  <a:lnTo>
                    <a:pt x="528637" y="1116806"/>
                  </a:lnTo>
                  <a:lnTo>
                    <a:pt x="497681" y="1121569"/>
                  </a:lnTo>
                  <a:lnTo>
                    <a:pt x="459581" y="1116806"/>
                  </a:lnTo>
                  <a:lnTo>
                    <a:pt x="423862" y="1104900"/>
                  </a:lnTo>
                  <a:lnTo>
                    <a:pt x="395287" y="1083469"/>
                  </a:lnTo>
                  <a:lnTo>
                    <a:pt x="364331" y="1042987"/>
                  </a:lnTo>
                  <a:lnTo>
                    <a:pt x="338137" y="992981"/>
                  </a:lnTo>
                  <a:lnTo>
                    <a:pt x="311943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C04B7D41-62DE-4B93-B542-F03EFE9EFB58}"/>
                </a:ext>
              </a:extLst>
            </p:cNvPr>
            <p:cNvSpPr/>
            <p:nvPr/>
          </p:nvSpPr>
          <p:spPr>
            <a:xfrm>
              <a:off x="4976813" y="1595438"/>
              <a:ext cx="523875" cy="1022350"/>
            </a:xfrm>
            <a:custGeom>
              <a:avLst/>
              <a:gdLst>
                <a:gd name="connsiteX0" fmla="*/ 242887 w 523875"/>
                <a:gd name="connsiteY0" fmla="*/ 681037 h 1021556"/>
                <a:gd name="connsiteX1" fmla="*/ 235743 w 523875"/>
                <a:gd name="connsiteY1" fmla="*/ 516731 h 1021556"/>
                <a:gd name="connsiteX2" fmla="*/ 214312 w 523875"/>
                <a:gd name="connsiteY2" fmla="*/ 388143 h 1021556"/>
                <a:gd name="connsiteX3" fmla="*/ 190500 w 523875"/>
                <a:gd name="connsiteY3" fmla="*/ 285750 h 1021556"/>
                <a:gd name="connsiteX4" fmla="*/ 161925 w 523875"/>
                <a:gd name="connsiteY4" fmla="*/ 214312 h 1021556"/>
                <a:gd name="connsiteX5" fmla="*/ 133350 w 523875"/>
                <a:gd name="connsiteY5" fmla="*/ 159543 h 1021556"/>
                <a:gd name="connsiteX6" fmla="*/ 109537 w 523875"/>
                <a:gd name="connsiteY6" fmla="*/ 119062 h 1021556"/>
                <a:gd name="connsiteX7" fmla="*/ 78581 w 523875"/>
                <a:gd name="connsiteY7" fmla="*/ 92868 h 1021556"/>
                <a:gd name="connsiteX8" fmla="*/ 45243 w 523875"/>
                <a:gd name="connsiteY8" fmla="*/ 69056 h 1021556"/>
                <a:gd name="connsiteX9" fmla="*/ 9525 w 523875"/>
                <a:gd name="connsiteY9" fmla="*/ 50006 h 1021556"/>
                <a:gd name="connsiteX10" fmla="*/ 0 w 523875"/>
                <a:gd name="connsiteY10" fmla="*/ 35718 h 1021556"/>
                <a:gd name="connsiteX11" fmla="*/ 0 w 523875"/>
                <a:gd name="connsiteY11" fmla="*/ 21431 h 1021556"/>
                <a:gd name="connsiteX12" fmla="*/ 9525 w 523875"/>
                <a:gd name="connsiteY12" fmla="*/ 7143 h 1021556"/>
                <a:gd name="connsiteX13" fmla="*/ 50006 w 523875"/>
                <a:gd name="connsiteY13" fmla="*/ 0 h 1021556"/>
                <a:gd name="connsiteX14" fmla="*/ 119062 w 523875"/>
                <a:gd name="connsiteY14" fmla="*/ 0 h 1021556"/>
                <a:gd name="connsiteX15" fmla="*/ 195262 w 523875"/>
                <a:gd name="connsiteY15" fmla="*/ 2381 h 1021556"/>
                <a:gd name="connsiteX16" fmla="*/ 240506 w 523875"/>
                <a:gd name="connsiteY16" fmla="*/ 7143 h 1021556"/>
                <a:gd name="connsiteX17" fmla="*/ 292893 w 523875"/>
                <a:gd name="connsiteY17" fmla="*/ 19050 h 1021556"/>
                <a:gd name="connsiteX18" fmla="*/ 350043 w 523875"/>
                <a:gd name="connsiteY18" fmla="*/ 42862 h 1021556"/>
                <a:gd name="connsiteX19" fmla="*/ 397668 w 523875"/>
                <a:gd name="connsiteY19" fmla="*/ 69056 h 1021556"/>
                <a:gd name="connsiteX20" fmla="*/ 419100 w 523875"/>
                <a:gd name="connsiteY20" fmla="*/ 252412 h 1021556"/>
                <a:gd name="connsiteX21" fmla="*/ 507206 w 523875"/>
                <a:gd name="connsiteY21" fmla="*/ 742950 h 1021556"/>
                <a:gd name="connsiteX22" fmla="*/ 523875 w 523875"/>
                <a:gd name="connsiteY22" fmla="*/ 919162 h 1021556"/>
                <a:gd name="connsiteX23" fmla="*/ 507206 w 523875"/>
                <a:gd name="connsiteY23" fmla="*/ 962025 h 1021556"/>
                <a:gd name="connsiteX24" fmla="*/ 488156 w 523875"/>
                <a:gd name="connsiteY24" fmla="*/ 988218 h 1021556"/>
                <a:gd name="connsiteX25" fmla="*/ 466725 w 523875"/>
                <a:gd name="connsiteY25" fmla="*/ 1007268 h 1021556"/>
                <a:gd name="connsiteX26" fmla="*/ 450056 w 523875"/>
                <a:gd name="connsiteY26" fmla="*/ 1014412 h 1021556"/>
                <a:gd name="connsiteX27" fmla="*/ 426243 w 523875"/>
                <a:gd name="connsiteY27" fmla="*/ 1021556 h 1021556"/>
                <a:gd name="connsiteX28" fmla="*/ 383381 w 523875"/>
                <a:gd name="connsiteY28" fmla="*/ 1019175 h 1021556"/>
                <a:gd name="connsiteX29" fmla="*/ 338137 w 523875"/>
                <a:gd name="connsiteY29" fmla="*/ 1009650 h 1021556"/>
                <a:gd name="connsiteX30" fmla="*/ 314325 w 523875"/>
                <a:gd name="connsiteY30" fmla="*/ 995362 h 1021556"/>
                <a:gd name="connsiteX31" fmla="*/ 288131 w 523875"/>
                <a:gd name="connsiteY31" fmla="*/ 969168 h 1021556"/>
                <a:gd name="connsiteX32" fmla="*/ 273843 w 523875"/>
                <a:gd name="connsiteY32" fmla="*/ 940593 h 1021556"/>
                <a:gd name="connsiteX33" fmla="*/ 257175 w 523875"/>
                <a:gd name="connsiteY33" fmla="*/ 890587 h 1021556"/>
                <a:gd name="connsiteX34" fmla="*/ 250031 w 523875"/>
                <a:gd name="connsiteY34" fmla="*/ 835818 h 1021556"/>
                <a:gd name="connsiteX35" fmla="*/ 242887 w 523875"/>
                <a:gd name="connsiteY35" fmla="*/ 681037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3875" h="1021556">
                  <a:moveTo>
                    <a:pt x="242887" y="681037"/>
                  </a:moveTo>
                  <a:lnTo>
                    <a:pt x="235743" y="516731"/>
                  </a:lnTo>
                  <a:lnTo>
                    <a:pt x="214312" y="388143"/>
                  </a:lnTo>
                  <a:lnTo>
                    <a:pt x="190500" y="285750"/>
                  </a:lnTo>
                  <a:lnTo>
                    <a:pt x="161925" y="214312"/>
                  </a:lnTo>
                  <a:lnTo>
                    <a:pt x="133350" y="159543"/>
                  </a:lnTo>
                  <a:lnTo>
                    <a:pt x="109537" y="119062"/>
                  </a:lnTo>
                  <a:lnTo>
                    <a:pt x="78581" y="92868"/>
                  </a:lnTo>
                  <a:lnTo>
                    <a:pt x="45243" y="69056"/>
                  </a:lnTo>
                  <a:lnTo>
                    <a:pt x="9525" y="50006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9525" y="7143"/>
                  </a:lnTo>
                  <a:lnTo>
                    <a:pt x="50006" y="0"/>
                  </a:lnTo>
                  <a:lnTo>
                    <a:pt x="119062" y="0"/>
                  </a:lnTo>
                  <a:lnTo>
                    <a:pt x="195262" y="2381"/>
                  </a:lnTo>
                  <a:lnTo>
                    <a:pt x="240506" y="7143"/>
                  </a:lnTo>
                  <a:lnTo>
                    <a:pt x="292893" y="19050"/>
                  </a:lnTo>
                  <a:lnTo>
                    <a:pt x="350043" y="42862"/>
                  </a:lnTo>
                  <a:lnTo>
                    <a:pt x="397668" y="69056"/>
                  </a:lnTo>
                  <a:lnTo>
                    <a:pt x="419100" y="252412"/>
                  </a:lnTo>
                  <a:lnTo>
                    <a:pt x="507206" y="742950"/>
                  </a:lnTo>
                  <a:lnTo>
                    <a:pt x="523875" y="919162"/>
                  </a:lnTo>
                  <a:lnTo>
                    <a:pt x="507206" y="962025"/>
                  </a:lnTo>
                  <a:lnTo>
                    <a:pt x="488156" y="988218"/>
                  </a:lnTo>
                  <a:lnTo>
                    <a:pt x="466725" y="1007268"/>
                  </a:lnTo>
                  <a:lnTo>
                    <a:pt x="450056" y="1014412"/>
                  </a:lnTo>
                  <a:lnTo>
                    <a:pt x="426243" y="1021556"/>
                  </a:lnTo>
                  <a:lnTo>
                    <a:pt x="383381" y="1019175"/>
                  </a:lnTo>
                  <a:lnTo>
                    <a:pt x="338137" y="1009650"/>
                  </a:lnTo>
                  <a:lnTo>
                    <a:pt x="314325" y="995362"/>
                  </a:lnTo>
                  <a:lnTo>
                    <a:pt x="288131" y="969168"/>
                  </a:lnTo>
                  <a:lnTo>
                    <a:pt x="273843" y="940593"/>
                  </a:lnTo>
                  <a:lnTo>
                    <a:pt x="257175" y="890587"/>
                  </a:lnTo>
                  <a:lnTo>
                    <a:pt x="250031" y="835818"/>
                  </a:lnTo>
                  <a:lnTo>
                    <a:pt x="242887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997D7753-475B-4318-BA51-F8AA3363C359}"/>
                </a:ext>
              </a:extLst>
            </p:cNvPr>
            <p:cNvSpPr/>
            <p:nvPr/>
          </p:nvSpPr>
          <p:spPr>
            <a:xfrm>
              <a:off x="5027613" y="4783138"/>
              <a:ext cx="454025" cy="1131887"/>
            </a:xfrm>
            <a:custGeom>
              <a:avLst/>
              <a:gdLst>
                <a:gd name="connsiteX0" fmla="*/ 219075 w 454819"/>
                <a:gd name="connsiteY0" fmla="*/ 812007 h 1131094"/>
                <a:gd name="connsiteX1" fmla="*/ 183356 w 454819"/>
                <a:gd name="connsiteY1" fmla="*/ 569119 h 1131094"/>
                <a:gd name="connsiteX2" fmla="*/ 166687 w 454819"/>
                <a:gd name="connsiteY2" fmla="*/ 366713 h 1131094"/>
                <a:gd name="connsiteX3" fmla="*/ 157162 w 454819"/>
                <a:gd name="connsiteY3" fmla="*/ 309563 h 1131094"/>
                <a:gd name="connsiteX4" fmla="*/ 135731 w 454819"/>
                <a:gd name="connsiteY4" fmla="*/ 247650 h 1131094"/>
                <a:gd name="connsiteX5" fmla="*/ 92869 w 454819"/>
                <a:gd name="connsiteY5" fmla="*/ 173832 h 1131094"/>
                <a:gd name="connsiteX6" fmla="*/ 52387 w 454819"/>
                <a:gd name="connsiteY6" fmla="*/ 128588 h 1131094"/>
                <a:gd name="connsiteX7" fmla="*/ 19050 w 454819"/>
                <a:gd name="connsiteY7" fmla="*/ 95250 h 1131094"/>
                <a:gd name="connsiteX8" fmla="*/ 0 w 454819"/>
                <a:gd name="connsiteY8" fmla="*/ 50007 h 1131094"/>
                <a:gd name="connsiteX9" fmla="*/ 0 w 454819"/>
                <a:gd name="connsiteY9" fmla="*/ 26194 h 1131094"/>
                <a:gd name="connsiteX10" fmla="*/ 4762 w 454819"/>
                <a:gd name="connsiteY10" fmla="*/ 7144 h 1131094"/>
                <a:gd name="connsiteX11" fmla="*/ 26194 w 454819"/>
                <a:gd name="connsiteY11" fmla="*/ 0 h 1131094"/>
                <a:gd name="connsiteX12" fmla="*/ 71437 w 454819"/>
                <a:gd name="connsiteY12" fmla="*/ 4763 h 1131094"/>
                <a:gd name="connsiteX13" fmla="*/ 138112 w 454819"/>
                <a:gd name="connsiteY13" fmla="*/ 26194 h 1131094"/>
                <a:gd name="connsiteX14" fmla="*/ 200025 w 454819"/>
                <a:gd name="connsiteY14" fmla="*/ 54769 h 1131094"/>
                <a:gd name="connsiteX15" fmla="*/ 323850 w 454819"/>
                <a:gd name="connsiteY15" fmla="*/ 116682 h 1131094"/>
                <a:gd name="connsiteX16" fmla="*/ 366712 w 454819"/>
                <a:gd name="connsiteY16" fmla="*/ 259557 h 1131094"/>
                <a:gd name="connsiteX17" fmla="*/ 431006 w 454819"/>
                <a:gd name="connsiteY17" fmla="*/ 857250 h 1131094"/>
                <a:gd name="connsiteX18" fmla="*/ 454819 w 454819"/>
                <a:gd name="connsiteY18" fmla="*/ 992982 h 1131094"/>
                <a:gd name="connsiteX19" fmla="*/ 433387 w 454819"/>
                <a:gd name="connsiteY19" fmla="*/ 1090613 h 1131094"/>
                <a:gd name="connsiteX20" fmla="*/ 421481 w 454819"/>
                <a:gd name="connsiteY20" fmla="*/ 1119188 h 1131094"/>
                <a:gd name="connsiteX21" fmla="*/ 404812 w 454819"/>
                <a:gd name="connsiteY21" fmla="*/ 1131094 h 1131094"/>
                <a:gd name="connsiteX22" fmla="*/ 383381 w 454819"/>
                <a:gd name="connsiteY22" fmla="*/ 1131094 h 1131094"/>
                <a:gd name="connsiteX23" fmla="*/ 357187 w 454819"/>
                <a:gd name="connsiteY23" fmla="*/ 1121569 h 1131094"/>
                <a:gd name="connsiteX24" fmla="*/ 328612 w 454819"/>
                <a:gd name="connsiteY24" fmla="*/ 1097757 h 1131094"/>
                <a:gd name="connsiteX25" fmla="*/ 297656 w 454819"/>
                <a:gd name="connsiteY25" fmla="*/ 1059657 h 1131094"/>
                <a:gd name="connsiteX26" fmla="*/ 276225 w 454819"/>
                <a:gd name="connsiteY26" fmla="*/ 1026319 h 1131094"/>
                <a:gd name="connsiteX27" fmla="*/ 259556 w 454819"/>
                <a:gd name="connsiteY27" fmla="*/ 985838 h 1131094"/>
                <a:gd name="connsiteX28" fmla="*/ 219075 w 454819"/>
                <a:gd name="connsiteY28" fmla="*/ 812007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4819" h="1131094">
                  <a:moveTo>
                    <a:pt x="219075" y="812007"/>
                  </a:moveTo>
                  <a:lnTo>
                    <a:pt x="183356" y="569119"/>
                  </a:lnTo>
                  <a:lnTo>
                    <a:pt x="166687" y="366713"/>
                  </a:lnTo>
                  <a:lnTo>
                    <a:pt x="157162" y="309563"/>
                  </a:lnTo>
                  <a:lnTo>
                    <a:pt x="135731" y="247650"/>
                  </a:lnTo>
                  <a:lnTo>
                    <a:pt x="92869" y="173832"/>
                  </a:lnTo>
                  <a:lnTo>
                    <a:pt x="52387" y="128588"/>
                  </a:lnTo>
                  <a:lnTo>
                    <a:pt x="19050" y="95250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26194" y="0"/>
                  </a:lnTo>
                  <a:lnTo>
                    <a:pt x="71437" y="4763"/>
                  </a:lnTo>
                  <a:lnTo>
                    <a:pt x="138112" y="26194"/>
                  </a:lnTo>
                  <a:lnTo>
                    <a:pt x="200025" y="54769"/>
                  </a:lnTo>
                  <a:lnTo>
                    <a:pt x="323850" y="116682"/>
                  </a:lnTo>
                  <a:lnTo>
                    <a:pt x="366712" y="259557"/>
                  </a:lnTo>
                  <a:lnTo>
                    <a:pt x="431006" y="857250"/>
                  </a:lnTo>
                  <a:lnTo>
                    <a:pt x="454819" y="992982"/>
                  </a:lnTo>
                  <a:lnTo>
                    <a:pt x="433387" y="1090613"/>
                  </a:lnTo>
                  <a:lnTo>
                    <a:pt x="421481" y="1119188"/>
                  </a:lnTo>
                  <a:lnTo>
                    <a:pt x="404812" y="1131094"/>
                  </a:lnTo>
                  <a:lnTo>
                    <a:pt x="383381" y="1131094"/>
                  </a:lnTo>
                  <a:lnTo>
                    <a:pt x="357187" y="1121569"/>
                  </a:lnTo>
                  <a:lnTo>
                    <a:pt x="328612" y="1097757"/>
                  </a:lnTo>
                  <a:lnTo>
                    <a:pt x="297656" y="1059657"/>
                  </a:lnTo>
                  <a:lnTo>
                    <a:pt x="276225" y="1026319"/>
                  </a:lnTo>
                  <a:lnTo>
                    <a:pt x="259556" y="985838"/>
                  </a:lnTo>
                  <a:lnTo>
                    <a:pt x="219075" y="812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4">
              <a:extLst>
                <a:ext uri="{FF2B5EF4-FFF2-40B4-BE49-F238E27FC236}">
                  <a16:creationId xmlns:a16="http://schemas.microsoft.com/office/drawing/2014/main" id="{86042EED-1239-42D3-9876-EDC77D35FC52}"/>
                </a:ext>
              </a:extLst>
            </p:cNvPr>
            <p:cNvSpPr/>
            <p:nvPr/>
          </p:nvSpPr>
          <p:spPr>
            <a:xfrm>
              <a:off x="3111500" y="3086100"/>
              <a:ext cx="3371850" cy="641350"/>
            </a:xfrm>
            <a:custGeom>
              <a:avLst/>
              <a:gdLst>
                <a:gd name="connsiteX0" fmla="*/ 2209800 w 3371850"/>
                <a:gd name="connsiteY0" fmla="*/ 295275 h 641350"/>
                <a:gd name="connsiteX1" fmla="*/ 1816100 w 3371850"/>
                <a:gd name="connsiteY1" fmla="*/ 339725 h 641350"/>
                <a:gd name="connsiteX2" fmla="*/ 1670050 w 3371850"/>
                <a:gd name="connsiteY2" fmla="*/ 342900 h 641350"/>
                <a:gd name="connsiteX3" fmla="*/ 1447800 w 3371850"/>
                <a:gd name="connsiteY3" fmla="*/ 387350 h 641350"/>
                <a:gd name="connsiteX4" fmla="*/ 1117600 w 3371850"/>
                <a:gd name="connsiteY4" fmla="*/ 441325 h 641350"/>
                <a:gd name="connsiteX5" fmla="*/ 866775 w 3371850"/>
                <a:gd name="connsiteY5" fmla="*/ 514350 h 641350"/>
                <a:gd name="connsiteX6" fmla="*/ 533400 w 3371850"/>
                <a:gd name="connsiteY6" fmla="*/ 609600 h 641350"/>
                <a:gd name="connsiteX7" fmla="*/ 492125 w 3371850"/>
                <a:gd name="connsiteY7" fmla="*/ 631825 h 641350"/>
                <a:gd name="connsiteX8" fmla="*/ 473075 w 3371850"/>
                <a:gd name="connsiteY8" fmla="*/ 638175 h 641350"/>
                <a:gd name="connsiteX9" fmla="*/ 434975 w 3371850"/>
                <a:gd name="connsiteY9" fmla="*/ 641350 h 641350"/>
                <a:gd name="connsiteX10" fmla="*/ 396875 w 3371850"/>
                <a:gd name="connsiteY10" fmla="*/ 628650 h 641350"/>
                <a:gd name="connsiteX11" fmla="*/ 323850 w 3371850"/>
                <a:gd name="connsiteY11" fmla="*/ 596900 h 641350"/>
                <a:gd name="connsiteX12" fmla="*/ 257175 w 3371850"/>
                <a:gd name="connsiteY12" fmla="*/ 561975 h 641350"/>
                <a:gd name="connsiteX13" fmla="*/ 187325 w 3371850"/>
                <a:gd name="connsiteY13" fmla="*/ 517525 h 641350"/>
                <a:gd name="connsiteX14" fmla="*/ 130175 w 3371850"/>
                <a:gd name="connsiteY14" fmla="*/ 460375 h 641350"/>
                <a:gd name="connsiteX15" fmla="*/ 82550 w 3371850"/>
                <a:gd name="connsiteY15" fmla="*/ 406400 h 641350"/>
                <a:gd name="connsiteX16" fmla="*/ 25400 w 3371850"/>
                <a:gd name="connsiteY16" fmla="*/ 327025 h 641350"/>
                <a:gd name="connsiteX17" fmla="*/ 6350 w 3371850"/>
                <a:gd name="connsiteY17" fmla="*/ 304800 h 641350"/>
                <a:gd name="connsiteX18" fmla="*/ 0 w 3371850"/>
                <a:gd name="connsiteY18" fmla="*/ 279400 h 641350"/>
                <a:gd name="connsiteX19" fmla="*/ 3175 w 3371850"/>
                <a:gd name="connsiteY19" fmla="*/ 260350 h 641350"/>
                <a:gd name="connsiteX20" fmla="*/ 28575 w 3371850"/>
                <a:gd name="connsiteY20" fmla="*/ 250825 h 641350"/>
                <a:gd name="connsiteX21" fmla="*/ 47625 w 3371850"/>
                <a:gd name="connsiteY21" fmla="*/ 250825 h 641350"/>
                <a:gd name="connsiteX22" fmla="*/ 73025 w 3371850"/>
                <a:gd name="connsiteY22" fmla="*/ 273050 h 641350"/>
                <a:gd name="connsiteX23" fmla="*/ 139700 w 3371850"/>
                <a:gd name="connsiteY23" fmla="*/ 314325 h 641350"/>
                <a:gd name="connsiteX24" fmla="*/ 222250 w 3371850"/>
                <a:gd name="connsiteY24" fmla="*/ 346075 h 641350"/>
                <a:gd name="connsiteX25" fmla="*/ 298450 w 3371850"/>
                <a:gd name="connsiteY25" fmla="*/ 368300 h 641350"/>
                <a:gd name="connsiteX26" fmla="*/ 361950 w 3371850"/>
                <a:gd name="connsiteY26" fmla="*/ 374650 h 641350"/>
                <a:gd name="connsiteX27" fmla="*/ 469900 w 3371850"/>
                <a:gd name="connsiteY27" fmla="*/ 368300 h 641350"/>
                <a:gd name="connsiteX28" fmla="*/ 784225 w 3371850"/>
                <a:gd name="connsiteY28" fmla="*/ 330200 h 641350"/>
                <a:gd name="connsiteX29" fmla="*/ 1254125 w 3371850"/>
                <a:gd name="connsiteY29" fmla="*/ 254000 h 641350"/>
                <a:gd name="connsiteX30" fmla="*/ 1568450 w 3371850"/>
                <a:gd name="connsiteY30" fmla="*/ 203200 h 641350"/>
                <a:gd name="connsiteX31" fmla="*/ 2228850 w 3371850"/>
                <a:gd name="connsiteY31" fmla="*/ 117475 h 641350"/>
                <a:gd name="connsiteX32" fmla="*/ 2705100 w 3371850"/>
                <a:gd name="connsiteY32" fmla="*/ 53975 h 641350"/>
                <a:gd name="connsiteX33" fmla="*/ 2806700 w 3371850"/>
                <a:gd name="connsiteY33" fmla="*/ 19050 h 641350"/>
                <a:gd name="connsiteX34" fmla="*/ 2867025 w 3371850"/>
                <a:gd name="connsiteY34" fmla="*/ 6350 h 641350"/>
                <a:gd name="connsiteX35" fmla="*/ 2930525 w 3371850"/>
                <a:gd name="connsiteY35" fmla="*/ 0 h 641350"/>
                <a:gd name="connsiteX36" fmla="*/ 3016250 w 3371850"/>
                <a:gd name="connsiteY36" fmla="*/ 15875 h 641350"/>
                <a:gd name="connsiteX37" fmla="*/ 3130550 w 3371850"/>
                <a:gd name="connsiteY37" fmla="*/ 47625 h 641350"/>
                <a:gd name="connsiteX38" fmla="*/ 3251200 w 3371850"/>
                <a:gd name="connsiteY38" fmla="*/ 101600 h 641350"/>
                <a:gd name="connsiteX39" fmla="*/ 3346450 w 3371850"/>
                <a:gd name="connsiteY39" fmla="*/ 155575 h 641350"/>
                <a:gd name="connsiteX40" fmla="*/ 3365500 w 3371850"/>
                <a:gd name="connsiteY40" fmla="*/ 180975 h 641350"/>
                <a:gd name="connsiteX41" fmla="*/ 3371850 w 3371850"/>
                <a:gd name="connsiteY41" fmla="*/ 219075 h 641350"/>
                <a:gd name="connsiteX42" fmla="*/ 3371850 w 3371850"/>
                <a:gd name="connsiteY42" fmla="*/ 241300 h 641350"/>
                <a:gd name="connsiteX43" fmla="*/ 3365500 w 3371850"/>
                <a:gd name="connsiteY43" fmla="*/ 269875 h 641350"/>
                <a:gd name="connsiteX44" fmla="*/ 3340100 w 3371850"/>
                <a:gd name="connsiteY44" fmla="*/ 288925 h 641350"/>
                <a:gd name="connsiteX45" fmla="*/ 3279775 w 3371850"/>
                <a:gd name="connsiteY45" fmla="*/ 301625 h 641350"/>
                <a:gd name="connsiteX46" fmla="*/ 3143250 w 3371850"/>
                <a:gd name="connsiteY46" fmla="*/ 292100 h 641350"/>
                <a:gd name="connsiteX47" fmla="*/ 2984500 w 3371850"/>
                <a:gd name="connsiteY47" fmla="*/ 276225 h 641350"/>
                <a:gd name="connsiteX48" fmla="*/ 2743200 w 3371850"/>
                <a:gd name="connsiteY48" fmla="*/ 273050 h 641350"/>
                <a:gd name="connsiteX49" fmla="*/ 2209800 w 3371850"/>
                <a:gd name="connsiteY49" fmla="*/ 295275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71850" h="641350">
                  <a:moveTo>
                    <a:pt x="2209800" y="295275"/>
                  </a:moveTo>
                  <a:lnTo>
                    <a:pt x="1816100" y="339725"/>
                  </a:lnTo>
                  <a:lnTo>
                    <a:pt x="1670050" y="342900"/>
                  </a:lnTo>
                  <a:lnTo>
                    <a:pt x="1447800" y="387350"/>
                  </a:lnTo>
                  <a:lnTo>
                    <a:pt x="1117600" y="441325"/>
                  </a:lnTo>
                  <a:lnTo>
                    <a:pt x="866775" y="514350"/>
                  </a:lnTo>
                  <a:lnTo>
                    <a:pt x="533400" y="609600"/>
                  </a:lnTo>
                  <a:lnTo>
                    <a:pt x="492125" y="631825"/>
                  </a:lnTo>
                  <a:lnTo>
                    <a:pt x="473075" y="638175"/>
                  </a:lnTo>
                  <a:lnTo>
                    <a:pt x="434975" y="641350"/>
                  </a:lnTo>
                  <a:lnTo>
                    <a:pt x="396875" y="628650"/>
                  </a:lnTo>
                  <a:lnTo>
                    <a:pt x="323850" y="596900"/>
                  </a:lnTo>
                  <a:lnTo>
                    <a:pt x="257175" y="561975"/>
                  </a:lnTo>
                  <a:lnTo>
                    <a:pt x="187325" y="517525"/>
                  </a:lnTo>
                  <a:lnTo>
                    <a:pt x="130175" y="460375"/>
                  </a:lnTo>
                  <a:lnTo>
                    <a:pt x="82550" y="406400"/>
                  </a:lnTo>
                  <a:lnTo>
                    <a:pt x="25400" y="327025"/>
                  </a:lnTo>
                  <a:lnTo>
                    <a:pt x="6350" y="304800"/>
                  </a:lnTo>
                  <a:lnTo>
                    <a:pt x="0" y="279400"/>
                  </a:lnTo>
                  <a:lnTo>
                    <a:pt x="3175" y="260350"/>
                  </a:lnTo>
                  <a:lnTo>
                    <a:pt x="28575" y="250825"/>
                  </a:lnTo>
                  <a:lnTo>
                    <a:pt x="47625" y="250825"/>
                  </a:lnTo>
                  <a:lnTo>
                    <a:pt x="73025" y="273050"/>
                  </a:lnTo>
                  <a:lnTo>
                    <a:pt x="139700" y="314325"/>
                  </a:lnTo>
                  <a:lnTo>
                    <a:pt x="222250" y="346075"/>
                  </a:lnTo>
                  <a:lnTo>
                    <a:pt x="298450" y="368300"/>
                  </a:lnTo>
                  <a:lnTo>
                    <a:pt x="361950" y="374650"/>
                  </a:lnTo>
                  <a:lnTo>
                    <a:pt x="469900" y="368300"/>
                  </a:lnTo>
                  <a:lnTo>
                    <a:pt x="784225" y="330200"/>
                  </a:lnTo>
                  <a:lnTo>
                    <a:pt x="1254125" y="254000"/>
                  </a:lnTo>
                  <a:lnTo>
                    <a:pt x="1568450" y="203200"/>
                  </a:lnTo>
                  <a:lnTo>
                    <a:pt x="2228850" y="117475"/>
                  </a:lnTo>
                  <a:lnTo>
                    <a:pt x="2705100" y="53975"/>
                  </a:lnTo>
                  <a:lnTo>
                    <a:pt x="2806700" y="19050"/>
                  </a:lnTo>
                  <a:lnTo>
                    <a:pt x="2867025" y="6350"/>
                  </a:lnTo>
                  <a:lnTo>
                    <a:pt x="2930525" y="0"/>
                  </a:lnTo>
                  <a:lnTo>
                    <a:pt x="3016250" y="15875"/>
                  </a:lnTo>
                  <a:lnTo>
                    <a:pt x="3130550" y="47625"/>
                  </a:lnTo>
                  <a:lnTo>
                    <a:pt x="3251200" y="101600"/>
                  </a:lnTo>
                  <a:lnTo>
                    <a:pt x="3346450" y="155575"/>
                  </a:lnTo>
                  <a:lnTo>
                    <a:pt x="3365500" y="180975"/>
                  </a:lnTo>
                  <a:lnTo>
                    <a:pt x="3371850" y="219075"/>
                  </a:lnTo>
                  <a:lnTo>
                    <a:pt x="3371850" y="241300"/>
                  </a:lnTo>
                  <a:lnTo>
                    <a:pt x="3365500" y="269875"/>
                  </a:lnTo>
                  <a:lnTo>
                    <a:pt x="3340100" y="288925"/>
                  </a:lnTo>
                  <a:lnTo>
                    <a:pt x="3279775" y="301625"/>
                  </a:lnTo>
                  <a:lnTo>
                    <a:pt x="3143250" y="292100"/>
                  </a:lnTo>
                  <a:lnTo>
                    <a:pt x="2984500" y="276225"/>
                  </a:lnTo>
                  <a:lnTo>
                    <a:pt x="2743200" y="273050"/>
                  </a:lnTo>
                  <a:lnTo>
                    <a:pt x="22098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7">
              <a:extLst>
                <a:ext uri="{FF2B5EF4-FFF2-40B4-BE49-F238E27FC236}">
                  <a16:creationId xmlns:a16="http://schemas.microsoft.com/office/drawing/2014/main" id="{31B102D2-1C1C-47AB-9DF6-33A95A979B08}"/>
                </a:ext>
              </a:extLst>
            </p:cNvPr>
            <p:cNvSpPr/>
            <p:nvPr/>
          </p:nvSpPr>
          <p:spPr>
            <a:xfrm>
              <a:off x="3224213" y="1604963"/>
              <a:ext cx="1412875" cy="996950"/>
            </a:xfrm>
            <a:custGeom>
              <a:avLst/>
              <a:gdLst>
                <a:gd name="connsiteX0" fmla="*/ 457200 w 1412081"/>
                <a:gd name="connsiteY0" fmla="*/ 321468 h 997743"/>
                <a:gd name="connsiteX1" fmla="*/ 45243 w 1412081"/>
                <a:gd name="connsiteY1" fmla="*/ 414337 h 997743"/>
                <a:gd name="connsiteX2" fmla="*/ 0 w 1412081"/>
                <a:gd name="connsiteY2" fmla="*/ 257175 h 997743"/>
                <a:gd name="connsiteX3" fmla="*/ 140493 w 1412081"/>
                <a:gd name="connsiteY3" fmla="*/ 235743 h 997743"/>
                <a:gd name="connsiteX4" fmla="*/ 385762 w 1412081"/>
                <a:gd name="connsiteY4" fmla="*/ 180975 h 997743"/>
                <a:gd name="connsiteX5" fmla="*/ 716756 w 1412081"/>
                <a:gd name="connsiteY5" fmla="*/ 107156 h 997743"/>
                <a:gd name="connsiteX6" fmla="*/ 942975 w 1412081"/>
                <a:gd name="connsiteY6" fmla="*/ 59531 h 997743"/>
                <a:gd name="connsiteX7" fmla="*/ 969168 w 1412081"/>
                <a:gd name="connsiteY7" fmla="*/ 42862 h 997743"/>
                <a:gd name="connsiteX8" fmla="*/ 1000125 w 1412081"/>
                <a:gd name="connsiteY8" fmla="*/ 23812 h 997743"/>
                <a:gd name="connsiteX9" fmla="*/ 1035843 w 1412081"/>
                <a:gd name="connsiteY9" fmla="*/ 9525 h 997743"/>
                <a:gd name="connsiteX10" fmla="*/ 1083468 w 1412081"/>
                <a:gd name="connsiteY10" fmla="*/ 0 h 997743"/>
                <a:gd name="connsiteX11" fmla="*/ 1116806 w 1412081"/>
                <a:gd name="connsiteY11" fmla="*/ 0 h 997743"/>
                <a:gd name="connsiteX12" fmla="*/ 1143000 w 1412081"/>
                <a:gd name="connsiteY12" fmla="*/ 4762 h 997743"/>
                <a:gd name="connsiteX13" fmla="*/ 1173956 w 1412081"/>
                <a:gd name="connsiteY13" fmla="*/ 19050 h 997743"/>
                <a:gd name="connsiteX14" fmla="*/ 1240631 w 1412081"/>
                <a:gd name="connsiteY14" fmla="*/ 69056 h 997743"/>
                <a:gd name="connsiteX15" fmla="*/ 1352550 w 1412081"/>
                <a:gd name="connsiteY15" fmla="*/ 140493 h 997743"/>
                <a:gd name="connsiteX16" fmla="*/ 1383506 w 1412081"/>
                <a:gd name="connsiteY16" fmla="*/ 166687 h 997743"/>
                <a:gd name="connsiteX17" fmla="*/ 1402556 w 1412081"/>
                <a:gd name="connsiteY17" fmla="*/ 197643 h 997743"/>
                <a:gd name="connsiteX18" fmla="*/ 1412081 w 1412081"/>
                <a:gd name="connsiteY18" fmla="*/ 230981 h 997743"/>
                <a:gd name="connsiteX19" fmla="*/ 1412081 w 1412081"/>
                <a:gd name="connsiteY19" fmla="*/ 259556 h 997743"/>
                <a:gd name="connsiteX20" fmla="*/ 1402556 w 1412081"/>
                <a:gd name="connsiteY20" fmla="*/ 283368 h 997743"/>
                <a:gd name="connsiteX21" fmla="*/ 1373981 w 1412081"/>
                <a:gd name="connsiteY21" fmla="*/ 311943 h 997743"/>
                <a:gd name="connsiteX22" fmla="*/ 1345406 w 1412081"/>
                <a:gd name="connsiteY22" fmla="*/ 328612 h 997743"/>
                <a:gd name="connsiteX23" fmla="*/ 1333500 w 1412081"/>
                <a:gd name="connsiteY23" fmla="*/ 345281 h 997743"/>
                <a:gd name="connsiteX24" fmla="*/ 1257300 w 1412081"/>
                <a:gd name="connsiteY24" fmla="*/ 588168 h 997743"/>
                <a:gd name="connsiteX25" fmla="*/ 1216818 w 1412081"/>
                <a:gd name="connsiteY25" fmla="*/ 754856 h 997743"/>
                <a:gd name="connsiteX26" fmla="*/ 1190625 w 1412081"/>
                <a:gd name="connsiteY26" fmla="*/ 921543 h 997743"/>
                <a:gd name="connsiteX27" fmla="*/ 1159668 w 1412081"/>
                <a:gd name="connsiteY27" fmla="*/ 976312 h 997743"/>
                <a:gd name="connsiteX28" fmla="*/ 1143000 w 1412081"/>
                <a:gd name="connsiteY28" fmla="*/ 997743 h 997743"/>
                <a:gd name="connsiteX29" fmla="*/ 1112043 w 1412081"/>
                <a:gd name="connsiteY29" fmla="*/ 997743 h 997743"/>
                <a:gd name="connsiteX30" fmla="*/ 1064418 w 1412081"/>
                <a:gd name="connsiteY30" fmla="*/ 992981 h 997743"/>
                <a:gd name="connsiteX31" fmla="*/ 1033462 w 1412081"/>
                <a:gd name="connsiteY31" fmla="*/ 985837 h 997743"/>
                <a:gd name="connsiteX32" fmla="*/ 988218 w 1412081"/>
                <a:gd name="connsiteY32" fmla="*/ 964406 h 997743"/>
                <a:gd name="connsiteX33" fmla="*/ 969168 w 1412081"/>
                <a:gd name="connsiteY33" fmla="*/ 792956 h 997743"/>
                <a:gd name="connsiteX34" fmla="*/ 1054893 w 1412081"/>
                <a:gd name="connsiteY34" fmla="*/ 297656 h 997743"/>
                <a:gd name="connsiteX35" fmla="*/ 1057275 w 1412081"/>
                <a:gd name="connsiteY35" fmla="*/ 261937 h 997743"/>
                <a:gd name="connsiteX36" fmla="*/ 1052512 w 1412081"/>
                <a:gd name="connsiteY36" fmla="*/ 240506 h 997743"/>
                <a:gd name="connsiteX37" fmla="*/ 1035843 w 1412081"/>
                <a:gd name="connsiteY37" fmla="*/ 226218 h 997743"/>
                <a:gd name="connsiteX38" fmla="*/ 1014412 w 1412081"/>
                <a:gd name="connsiteY38" fmla="*/ 219075 h 997743"/>
                <a:gd name="connsiteX39" fmla="*/ 954881 w 1412081"/>
                <a:gd name="connsiteY39" fmla="*/ 216693 h 997743"/>
                <a:gd name="connsiteX40" fmla="*/ 457200 w 1412081"/>
                <a:gd name="connsiteY40" fmla="*/ 321468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12081" h="997743">
                  <a:moveTo>
                    <a:pt x="457200" y="321468"/>
                  </a:moveTo>
                  <a:lnTo>
                    <a:pt x="45243" y="414337"/>
                  </a:lnTo>
                  <a:lnTo>
                    <a:pt x="0" y="257175"/>
                  </a:lnTo>
                  <a:lnTo>
                    <a:pt x="140493" y="235743"/>
                  </a:lnTo>
                  <a:lnTo>
                    <a:pt x="385762" y="180975"/>
                  </a:lnTo>
                  <a:lnTo>
                    <a:pt x="716756" y="107156"/>
                  </a:lnTo>
                  <a:lnTo>
                    <a:pt x="942975" y="59531"/>
                  </a:lnTo>
                  <a:lnTo>
                    <a:pt x="969168" y="42862"/>
                  </a:lnTo>
                  <a:lnTo>
                    <a:pt x="1000125" y="23812"/>
                  </a:lnTo>
                  <a:lnTo>
                    <a:pt x="1035843" y="9525"/>
                  </a:lnTo>
                  <a:lnTo>
                    <a:pt x="1083468" y="0"/>
                  </a:lnTo>
                  <a:lnTo>
                    <a:pt x="1116806" y="0"/>
                  </a:lnTo>
                  <a:lnTo>
                    <a:pt x="1143000" y="4762"/>
                  </a:lnTo>
                  <a:lnTo>
                    <a:pt x="1173956" y="19050"/>
                  </a:lnTo>
                  <a:lnTo>
                    <a:pt x="1240631" y="69056"/>
                  </a:lnTo>
                  <a:lnTo>
                    <a:pt x="1352550" y="140493"/>
                  </a:lnTo>
                  <a:lnTo>
                    <a:pt x="1383506" y="166687"/>
                  </a:lnTo>
                  <a:lnTo>
                    <a:pt x="1402556" y="197643"/>
                  </a:lnTo>
                  <a:lnTo>
                    <a:pt x="1412081" y="230981"/>
                  </a:lnTo>
                  <a:lnTo>
                    <a:pt x="1412081" y="259556"/>
                  </a:lnTo>
                  <a:lnTo>
                    <a:pt x="1402556" y="283368"/>
                  </a:lnTo>
                  <a:lnTo>
                    <a:pt x="1373981" y="311943"/>
                  </a:lnTo>
                  <a:lnTo>
                    <a:pt x="1345406" y="328612"/>
                  </a:lnTo>
                  <a:lnTo>
                    <a:pt x="1333500" y="345281"/>
                  </a:lnTo>
                  <a:lnTo>
                    <a:pt x="1257300" y="588168"/>
                  </a:lnTo>
                  <a:lnTo>
                    <a:pt x="1216818" y="754856"/>
                  </a:lnTo>
                  <a:lnTo>
                    <a:pt x="1190625" y="921543"/>
                  </a:lnTo>
                  <a:lnTo>
                    <a:pt x="1159668" y="976312"/>
                  </a:lnTo>
                  <a:lnTo>
                    <a:pt x="1143000" y="997743"/>
                  </a:lnTo>
                  <a:lnTo>
                    <a:pt x="1112043" y="997743"/>
                  </a:lnTo>
                  <a:lnTo>
                    <a:pt x="1064418" y="992981"/>
                  </a:lnTo>
                  <a:lnTo>
                    <a:pt x="1033462" y="985837"/>
                  </a:lnTo>
                  <a:lnTo>
                    <a:pt x="988218" y="964406"/>
                  </a:lnTo>
                  <a:lnTo>
                    <a:pt x="969168" y="792956"/>
                  </a:lnTo>
                  <a:lnTo>
                    <a:pt x="1054893" y="297656"/>
                  </a:lnTo>
                  <a:lnTo>
                    <a:pt x="1057275" y="261937"/>
                  </a:lnTo>
                  <a:lnTo>
                    <a:pt x="1052512" y="240506"/>
                  </a:lnTo>
                  <a:lnTo>
                    <a:pt x="1035843" y="226218"/>
                  </a:lnTo>
                  <a:lnTo>
                    <a:pt x="1014412" y="219075"/>
                  </a:lnTo>
                  <a:lnTo>
                    <a:pt x="954881" y="216693"/>
                  </a:lnTo>
                  <a:lnTo>
                    <a:pt x="457200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8">
              <a:extLst>
                <a:ext uri="{FF2B5EF4-FFF2-40B4-BE49-F238E27FC236}">
                  <a16:creationId xmlns:a16="http://schemas.microsoft.com/office/drawing/2014/main" id="{F9335568-94BB-4509-AA63-75112B48BB68}"/>
                </a:ext>
              </a:extLst>
            </p:cNvPr>
            <p:cNvSpPr/>
            <p:nvPr/>
          </p:nvSpPr>
          <p:spPr>
            <a:xfrm>
              <a:off x="3408363" y="2390775"/>
              <a:ext cx="849312" cy="319088"/>
            </a:xfrm>
            <a:custGeom>
              <a:avLst/>
              <a:gdLst>
                <a:gd name="connsiteX0" fmla="*/ 352425 w 850106"/>
                <a:gd name="connsiteY0" fmla="*/ 252413 h 319088"/>
                <a:gd name="connsiteX1" fmla="*/ 50006 w 850106"/>
                <a:gd name="connsiteY1" fmla="*/ 319088 h 319088"/>
                <a:gd name="connsiteX2" fmla="*/ 0 w 850106"/>
                <a:gd name="connsiteY2" fmla="*/ 126206 h 319088"/>
                <a:gd name="connsiteX3" fmla="*/ 214312 w 850106"/>
                <a:gd name="connsiteY3" fmla="*/ 123825 h 319088"/>
                <a:gd name="connsiteX4" fmla="*/ 366712 w 850106"/>
                <a:gd name="connsiteY4" fmla="*/ 90488 h 319088"/>
                <a:gd name="connsiteX5" fmla="*/ 826294 w 850106"/>
                <a:gd name="connsiteY5" fmla="*/ 0 h 319088"/>
                <a:gd name="connsiteX6" fmla="*/ 850106 w 850106"/>
                <a:gd name="connsiteY6" fmla="*/ 173831 h 319088"/>
                <a:gd name="connsiteX7" fmla="*/ 802481 w 850106"/>
                <a:gd name="connsiteY7" fmla="*/ 178594 h 319088"/>
                <a:gd name="connsiteX8" fmla="*/ 733425 w 850106"/>
                <a:gd name="connsiteY8" fmla="*/ 183356 h 319088"/>
                <a:gd name="connsiteX9" fmla="*/ 352425 w 850106"/>
                <a:gd name="connsiteY9" fmla="*/ 2524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106" h="319088">
                  <a:moveTo>
                    <a:pt x="352425" y="252413"/>
                  </a:moveTo>
                  <a:lnTo>
                    <a:pt x="50006" y="319088"/>
                  </a:lnTo>
                  <a:lnTo>
                    <a:pt x="0" y="126206"/>
                  </a:lnTo>
                  <a:lnTo>
                    <a:pt x="214312" y="123825"/>
                  </a:lnTo>
                  <a:lnTo>
                    <a:pt x="366712" y="90488"/>
                  </a:lnTo>
                  <a:lnTo>
                    <a:pt x="826294" y="0"/>
                  </a:lnTo>
                  <a:lnTo>
                    <a:pt x="850106" y="173831"/>
                  </a:lnTo>
                  <a:lnTo>
                    <a:pt x="802481" y="178594"/>
                  </a:lnTo>
                  <a:lnTo>
                    <a:pt x="733425" y="183356"/>
                  </a:lnTo>
                  <a:lnTo>
                    <a:pt x="35242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0">
              <a:extLst>
                <a:ext uri="{FF2B5EF4-FFF2-40B4-BE49-F238E27FC236}">
                  <a16:creationId xmlns:a16="http://schemas.microsoft.com/office/drawing/2014/main" id="{87BB9369-4C88-4832-83AC-FDECAAF2C547}"/>
                </a:ext>
              </a:extLst>
            </p:cNvPr>
            <p:cNvSpPr/>
            <p:nvPr/>
          </p:nvSpPr>
          <p:spPr>
            <a:xfrm>
              <a:off x="5295900" y="1462088"/>
              <a:ext cx="1430338" cy="1076325"/>
            </a:xfrm>
            <a:custGeom>
              <a:avLst/>
              <a:gdLst>
                <a:gd name="connsiteX0" fmla="*/ 550069 w 1431131"/>
                <a:gd name="connsiteY0" fmla="*/ 297656 h 1076325"/>
                <a:gd name="connsiteX1" fmla="*/ 26194 w 1431131"/>
                <a:gd name="connsiteY1" fmla="*/ 400050 h 1076325"/>
                <a:gd name="connsiteX2" fmla="*/ 0 w 1431131"/>
                <a:gd name="connsiteY2" fmla="*/ 216693 h 1076325"/>
                <a:gd name="connsiteX3" fmla="*/ 145256 w 1431131"/>
                <a:gd name="connsiteY3" fmla="*/ 192881 h 1076325"/>
                <a:gd name="connsiteX4" fmla="*/ 471488 w 1431131"/>
                <a:gd name="connsiteY4" fmla="*/ 140493 h 1076325"/>
                <a:gd name="connsiteX5" fmla="*/ 914400 w 1431131"/>
                <a:gd name="connsiteY5" fmla="*/ 73818 h 1076325"/>
                <a:gd name="connsiteX6" fmla="*/ 952500 w 1431131"/>
                <a:gd name="connsiteY6" fmla="*/ 50006 h 1076325"/>
                <a:gd name="connsiteX7" fmla="*/ 997744 w 1431131"/>
                <a:gd name="connsiteY7" fmla="*/ 26193 h 1076325"/>
                <a:gd name="connsiteX8" fmla="*/ 1040606 w 1431131"/>
                <a:gd name="connsiteY8" fmla="*/ 9525 h 1076325"/>
                <a:gd name="connsiteX9" fmla="*/ 1100138 w 1431131"/>
                <a:gd name="connsiteY9" fmla="*/ 0 h 1076325"/>
                <a:gd name="connsiteX10" fmla="*/ 1126331 w 1431131"/>
                <a:gd name="connsiteY10" fmla="*/ 9525 h 1076325"/>
                <a:gd name="connsiteX11" fmla="*/ 1202531 w 1431131"/>
                <a:gd name="connsiteY11" fmla="*/ 52387 h 1076325"/>
                <a:gd name="connsiteX12" fmla="*/ 1281113 w 1431131"/>
                <a:gd name="connsiteY12" fmla="*/ 102393 h 1076325"/>
                <a:gd name="connsiteX13" fmla="*/ 1347788 w 1431131"/>
                <a:gd name="connsiteY13" fmla="*/ 157162 h 1076325"/>
                <a:gd name="connsiteX14" fmla="*/ 1390650 w 1431131"/>
                <a:gd name="connsiteY14" fmla="*/ 195262 h 1076325"/>
                <a:gd name="connsiteX15" fmla="*/ 1416844 w 1431131"/>
                <a:gd name="connsiteY15" fmla="*/ 228600 h 1076325"/>
                <a:gd name="connsiteX16" fmla="*/ 1431131 w 1431131"/>
                <a:gd name="connsiteY16" fmla="*/ 269081 h 1076325"/>
                <a:gd name="connsiteX17" fmla="*/ 1423988 w 1431131"/>
                <a:gd name="connsiteY17" fmla="*/ 309562 h 1076325"/>
                <a:gd name="connsiteX18" fmla="*/ 1407319 w 1431131"/>
                <a:gd name="connsiteY18" fmla="*/ 347662 h 1076325"/>
                <a:gd name="connsiteX19" fmla="*/ 1331119 w 1431131"/>
                <a:gd name="connsiteY19" fmla="*/ 421481 h 1076325"/>
                <a:gd name="connsiteX20" fmla="*/ 1316831 w 1431131"/>
                <a:gd name="connsiteY20" fmla="*/ 442912 h 1076325"/>
                <a:gd name="connsiteX21" fmla="*/ 1226344 w 1431131"/>
                <a:gd name="connsiteY21" fmla="*/ 704850 h 1076325"/>
                <a:gd name="connsiteX22" fmla="*/ 1140619 w 1431131"/>
                <a:gd name="connsiteY22" fmla="*/ 935831 h 1076325"/>
                <a:gd name="connsiteX23" fmla="*/ 1116806 w 1431131"/>
                <a:gd name="connsiteY23" fmla="*/ 992981 h 1076325"/>
                <a:gd name="connsiteX24" fmla="*/ 1092994 w 1431131"/>
                <a:gd name="connsiteY24" fmla="*/ 1035843 h 1076325"/>
                <a:gd name="connsiteX25" fmla="*/ 1069181 w 1431131"/>
                <a:gd name="connsiteY25" fmla="*/ 1054893 h 1076325"/>
                <a:gd name="connsiteX26" fmla="*/ 1038225 w 1431131"/>
                <a:gd name="connsiteY26" fmla="*/ 1071562 h 1076325"/>
                <a:gd name="connsiteX27" fmla="*/ 1007269 w 1431131"/>
                <a:gd name="connsiteY27" fmla="*/ 1076325 h 1076325"/>
                <a:gd name="connsiteX28" fmla="*/ 962025 w 1431131"/>
                <a:gd name="connsiteY28" fmla="*/ 1071562 h 1076325"/>
                <a:gd name="connsiteX29" fmla="*/ 938213 w 1431131"/>
                <a:gd name="connsiteY29" fmla="*/ 1064418 h 1076325"/>
                <a:gd name="connsiteX30" fmla="*/ 969169 w 1431131"/>
                <a:gd name="connsiteY30" fmla="*/ 802481 h 1076325"/>
                <a:gd name="connsiteX31" fmla="*/ 1054894 w 1431131"/>
                <a:gd name="connsiteY31" fmla="*/ 345281 h 1076325"/>
                <a:gd name="connsiteX32" fmla="*/ 1040606 w 1431131"/>
                <a:gd name="connsiteY32" fmla="*/ 316706 h 1076325"/>
                <a:gd name="connsiteX33" fmla="*/ 983456 w 1431131"/>
                <a:gd name="connsiteY33" fmla="*/ 250031 h 1076325"/>
                <a:gd name="connsiteX34" fmla="*/ 550069 w 1431131"/>
                <a:gd name="connsiteY34" fmla="*/ 297656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1131" h="1076325">
                  <a:moveTo>
                    <a:pt x="550069" y="297656"/>
                  </a:moveTo>
                  <a:lnTo>
                    <a:pt x="26194" y="400050"/>
                  </a:lnTo>
                  <a:lnTo>
                    <a:pt x="0" y="216693"/>
                  </a:lnTo>
                  <a:lnTo>
                    <a:pt x="145256" y="192881"/>
                  </a:lnTo>
                  <a:lnTo>
                    <a:pt x="471488" y="140493"/>
                  </a:lnTo>
                  <a:lnTo>
                    <a:pt x="914400" y="73818"/>
                  </a:lnTo>
                  <a:lnTo>
                    <a:pt x="952500" y="50006"/>
                  </a:lnTo>
                  <a:lnTo>
                    <a:pt x="997744" y="26193"/>
                  </a:lnTo>
                  <a:lnTo>
                    <a:pt x="1040606" y="9525"/>
                  </a:lnTo>
                  <a:lnTo>
                    <a:pt x="1100138" y="0"/>
                  </a:lnTo>
                  <a:lnTo>
                    <a:pt x="1126331" y="9525"/>
                  </a:lnTo>
                  <a:lnTo>
                    <a:pt x="1202531" y="52387"/>
                  </a:lnTo>
                  <a:lnTo>
                    <a:pt x="1281113" y="102393"/>
                  </a:lnTo>
                  <a:lnTo>
                    <a:pt x="1347788" y="157162"/>
                  </a:lnTo>
                  <a:lnTo>
                    <a:pt x="1390650" y="195262"/>
                  </a:lnTo>
                  <a:lnTo>
                    <a:pt x="1416844" y="228600"/>
                  </a:lnTo>
                  <a:lnTo>
                    <a:pt x="1431131" y="269081"/>
                  </a:lnTo>
                  <a:lnTo>
                    <a:pt x="1423988" y="309562"/>
                  </a:lnTo>
                  <a:lnTo>
                    <a:pt x="1407319" y="347662"/>
                  </a:lnTo>
                  <a:lnTo>
                    <a:pt x="1331119" y="421481"/>
                  </a:lnTo>
                  <a:lnTo>
                    <a:pt x="1316831" y="442912"/>
                  </a:lnTo>
                  <a:lnTo>
                    <a:pt x="1226344" y="704850"/>
                  </a:lnTo>
                  <a:lnTo>
                    <a:pt x="1140619" y="935831"/>
                  </a:lnTo>
                  <a:lnTo>
                    <a:pt x="1116806" y="992981"/>
                  </a:lnTo>
                  <a:lnTo>
                    <a:pt x="1092994" y="1035843"/>
                  </a:lnTo>
                  <a:lnTo>
                    <a:pt x="1069181" y="1054893"/>
                  </a:lnTo>
                  <a:lnTo>
                    <a:pt x="1038225" y="1071562"/>
                  </a:lnTo>
                  <a:lnTo>
                    <a:pt x="1007269" y="1076325"/>
                  </a:lnTo>
                  <a:lnTo>
                    <a:pt x="962025" y="1071562"/>
                  </a:lnTo>
                  <a:lnTo>
                    <a:pt x="938213" y="1064418"/>
                  </a:lnTo>
                  <a:lnTo>
                    <a:pt x="969169" y="802481"/>
                  </a:lnTo>
                  <a:lnTo>
                    <a:pt x="1054894" y="345281"/>
                  </a:lnTo>
                  <a:lnTo>
                    <a:pt x="1040606" y="316706"/>
                  </a:lnTo>
                  <a:lnTo>
                    <a:pt x="983456" y="250031"/>
                  </a:lnTo>
                  <a:lnTo>
                    <a:pt x="550069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2">
              <a:extLst>
                <a:ext uri="{FF2B5EF4-FFF2-40B4-BE49-F238E27FC236}">
                  <a16:creationId xmlns:a16="http://schemas.microsoft.com/office/drawing/2014/main" id="{0BDBB343-686B-430E-A1A3-ABA6F5183FFD}"/>
                </a:ext>
              </a:extLst>
            </p:cNvPr>
            <p:cNvSpPr/>
            <p:nvPr/>
          </p:nvSpPr>
          <p:spPr>
            <a:xfrm>
              <a:off x="5414963" y="2246313"/>
              <a:ext cx="869950" cy="282575"/>
            </a:xfrm>
            <a:custGeom>
              <a:avLst/>
              <a:gdLst>
                <a:gd name="connsiteX0" fmla="*/ 395287 w 869156"/>
                <a:gd name="connsiteY0" fmla="*/ 223837 h 283369"/>
                <a:gd name="connsiteX1" fmla="*/ 19050 w 869156"/>
                <a:gd name="connsiteY1" fmla="*/ 283369 h 283369"/>
                <a:gd name="connsiteX2" fmla="*/ 0 w 869156"/>
                <a:gd name="connsiteY2" fmla="*/ 97631 h 283369"/>
                <a:gd name="connsiteX3" fmla="*/ 150018 w 869156"/>
                <a:gd name="connsiteY3" fmla="*/ 85725 h 283369"/>
                <a:gd name="connsiteX4" fmla="*/ 288131 w 869156"/>
                <a:gd name="connsiteY4" fmla="*/ 66675 h 283369"/>
                <a:gd name="connsiteX5" fmla="*/ 433387 w 869156"/>
                <a:gd name="connsiteY5" fmla="*/ 42862 h 283369"/>
                <a:gd name="connsiteX6" fmla="*/ 585787 w 869156"/>
                <a:gd name="connsiteY6" fmla="*/ 14287 h 283369"/>
                <a:gd name="connsiteX7" fmla="*/ 659606 w 869156"/>
                <a:gd name="connsiteY7" fmla="*/ 0 h 283369"/>
                <a:gd name="connsiteX8" fmla="*/ 869156 w 869156"/>
                <a:gd name="connsiteY8" fmla="*/ 21431 h 283369"/>
                <a:gd name="connsiteX9" fmla="*/ 869156 w 869156"/>
                <a:gd name="connsiteY9" fmla="*/ 273844 h 283369"/>
                <a:gd name="connsiteX10" fmla="*/ 819150 w 869156"/>
                <a:gd name="connsiteY10" fmla="*/ 280987 h 283369"/>
                <a:gd name="connsiteX11" fmla="*/ 792956 w 869156"/>
                <a:gd name="connsiteY11" fmla="*/ 264319 h 283369"/>
                <a:gd name="connsiteX12" fmla="*/ 762000 w 869156"/>
                <a:gd name="connsiteY12" fmla="*/ 240506 h 283369"/>
                <a:gd name="connsiteX13" fmla="*/ 711993 w 869156"/>
                <a:gd name="connsiteY13" fmla="*/ 180975 h 283369"/>
                <a:gd name="connsiteX14" fmla="*/ 395287 w 869156"/>
                <a:gd name="connsiteY14" fmla="*/ 2238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156" h="283369">
                  <a:moveTo>
                    <a:pt x="395287" y="223837"/>
                  </a:moveTo>
                  <a:lnTo>
                    <a:pt x="19050" y="283369"/>
                  </a:lnTo>
                  <a:lnTo>
                    <a:pt x="0" y="97631"/>
                  </a:lnTo>
                  <a:lnTo>
                    <a:pt x="150018" y="85725"/>
                  </a:lnTo>
                  <a:lnTo>
                    <a:pt x="288131" y="66675"/>
                  </a:lnTo>
                  <a:lnTo>
                    <a:pt x="433387" y="42862"/>
                  </a:lnTo>
                  <a:lnTo>
                    <a:pt x="585787" y="14287"/>
                  </a:lnTo>
                  <a:lnTo>
                    <a:pt x="659606" y="0"/>
                  </a:lnTo>
                  <a:lnTo>
                    <a:pt x="869156" y="21431"/>
                  </a:lnTo>
                  <a:lnTo>
                    <a:pt x="869156" y="273844"/>
                  </a:lnTo>
                  <a:lnTo>
                    <a:pt x="819150" y="280987"/>
                  </a:lnTo>
                  <a:lnTo>
                    <a:pt x="792956" y="264319"/>
                  </a:lnTo>
                  <a:lnTo>
                    <a:pt x="762000" y="240506"/>
                  </a:lnTo>
                  <a:lnTo>
                    <a:pt x="711993" y="180975"/>
                  </a:lnTo>
                  <a:lnTo>
                    <a:pt x="39528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25">
              <a:extLst>
                <a:ext uri="{FF2B5EF4-FFF2-40B4-BE49-F238E27FC236}">
                  <a16:creationId xmlns:a16="http://schemas.microsoft.com/office/drawing/2014/main" id="{D3A44028-CC7C-4D43-9081-77654A6AD7AF}"/>
                </a:ext>
              </a:extLst>
            </p:cNvPr>
            <p:cNvSpPr/>
            <p:nvPr/>
          </p:nvSpPr>
          <p:spPr>
            <a:xfrm>
              <a:off x="2573338" y="2463800"/>
              <a:ext cx="2376487" cy="2684463"/>
            </a:xfrm>
            <a:custGeom>
              <a:avLst/>
              <a:gdLst>
                <a:gd name="connsiteX0" fmla="*/ 1673458 w 2376028"/>
                <a:gd name="connsiteY0" fmla="*/ 1489872 h 2683182"/>
                <a:gd name="connsiteX1" fmla="*/ 1511055 w 2376028"/>
                <a:gd name="connsiteY1" fmla="*/ 1694641 h 2683182"/>
                <a:gd name="connsiteX2" fmla="*/ 1320408 w 2376028"/>
                <a:gd name="connsiteY2" fmla="*/ 1899410 h 2683182"/>
                <a:gd name="connsiteX3" fmla="*/ 1119169 w 2376028"/>
                <a:gd name="connsiteY3" fmla="*/ 2093588 h 2683182"/>
                <a:gd name="connsiteX4" fmla="*/ 893217 w 2376028"/>
                <a:gd name="connsiteY4" fmla="*/ 2266583 h 2683182"/>
                <a:gd name="connsiteX5" fmla="*/ 769649 w 2376028"/>
                <a:gd name="connsiteY5" fmla="*/ 2358376 h 2683182"/>
                <a:gd name="connsiteX6" fmla="*/ 674326 w 2376028"/>
                <a:gd name="connsiteY6" fmla="*/ 2421925 h 2683182"/>
                <a:gd name="connsiteX7" fmla="*/ 441313 w 2376028"/>
                <a:gd name="connsiteY7" fmla="*/ 2545492 h 2683182"/>
                <a:gd name="connsiteX8" fmla="*/ 180056 w 2376028"/>
                <a:gd name="connsiteY8" fmla="*/ 2651407 h 2683182"/>
                <a:gd name="connsiteX9" fmla="*/ 70610 w 2376028"/>
                <a:gd name="connsiteY9" fmla="*/ 2683182 h 2683182"/>
                <a:gd name="connsiteX10" fmla="*/ 21183 w 2376028"/>
                <a:gd name="connsiteY10" fmla="*/ 2679651 h 2683182"/>
                <a:gd name="connsiteX11" fmla="*/ 0 w 2376028"/>
                <a:gd name="connsiteY11" fmla="*/ 2665529 h 2683182"/>
                <a:gd name="connsiteX12" fmla="*/ 3530 w 2376028"/>
                <a:gd name="connsiteY12" fmla="*/ 2644346 h 2683182"/>
                <a:gd name="connsiteX13" fmla="*/ 31774 w 2376028"/>
                <a:gd name="connsiteY13" fmla="*/ 2612572 h 2683182"/>
                <a:gd name="connsiteX14" fmla="*/ 88262 w 2376028"/>
                <a:gd name="connsiteY14" fmla="*/ 2584328 h 2683182"/>
                <a:gd name="connsiteX15" fmla="*/ 190647 w 2376028"/>
                <a:gd name="connsiteY15" fmla="*/ 2534901 h 2683182"/>
                <a:gd name="connsiteX16" fmla="*/ 317745 w 2376028"/>
                <a:gd name="connsiteY16" fmla="*/ 2467821 h 2683182"/>
                <a:gd name="connsiteX17" fmla="*/ 466026 w 2376028"/>
                <a:gd name="connsiteY17" fmla="*/ 2376028 h 2683182"/>
                <a:gd name="connsiteX18" fmla="*/ 713161 w 2376028"/>
                <a:gd name="connsiteY18" fmla="*/ 2210095 h 2683182"/>
                <a:gd name="connsiteX19" fmla="*/ 864973 w 2376028"/>
                <a:gd name="connsiteY19" fmla="*/ 2090057 h 2683182"/>
                <a:gd name="connsiteX20" fmla="*/ 1009723 w 2376028"/>
                <a:gd name="connsiteY20" fmla="*/ 1948837 h 2683182"/>
                <a:gd name="connsiteX21" fmla="*/ 1214493 w 2376028"/>
                <a:gd name="connsiteY21" fmla="*/ 1740538 h 2683182"/>
                <a:gd name="connsiteX22" fmla="*/ 1426323 w 2376028"/>
                <a:gd name="connsiteY22" fmla="*/ 1482811 h 2683182"/>
                <a:gd name="connsiteX23" fmla="*/ 1546360 w 2376028"/>
                <a:gd name="connsiteY23" fmla="*/ 1320408 h 2683182"/>
                <a:gd name="connsiteX24" fmla="*/ 1662866 w 2376028"/>
                <a:gd name="connsiteY24" fmla="*/ 1129761 h 2683182"/>
                <a:gd name="connsiteX25" fmla="*/ 1814678 w 2376028"/>
                <a:gd name="connsiteY25" fmla="*/ 829668 h 2683182"/>
                <a:gd name="connsiteX26" fmla="*/ 1945306 w 2376028"/>
                <a:gd name="connsiteY26" fmla="*/ 543698 h 2683182"/>
                <a:gd name="connsiteX27" fmla="*/ 1998264 w 2376028"/>
                <a:gd name="connsiteY27" fmla="*/ 406008 h 2683182"/>
                <a:gd name="connsiteX28" fmla="*/ 2012386 w 2376028"/>
                <a:gd name="connsiteY28" fmla="*/ 356581 h 2683182"/>
                <a:gd name="connsiteX29" fmla="*/ 2019447 w 2376028"/>
                <a:gd name="connsiteY29" fmla="*/ 293032 h 2683182"/>
                <a:gd name="connsiteX30" fmla="*/ 2022978 w 2376028"/>
                <a:gd name="connsiteY30" fmla="*/ 229483 h 2683182"/>
                <a:gd name="connsiteX31" fmla="*/ 2012386 w 2376028"/>
                <a:gd name="connsiteY31" fmla="*/ 183586 h 2683182"/>
                <a:gd name="connsiteX32" fmla="*/ 1994733 w 2376028"/>
                <a:gd name="connsiteY32" fmla="*/ 141220 h 2683182"/>
                <a:gd name="connsiteX33" fmla="*/ 1970020 w 2376028"/>
                <a:gd name="connsiteY33" fmla="*/ 112976 h 2683182"/>
                <a:gd name="connsiteX34" fmla="*/ 1941776 w 2376028"/>
                <a:gd name="connsiteY34" fmla="*/ 91793 h 2683182"/>
                <a:gd name="connsiteX35" fmla="*/ 1910001 w 2376028"/>
                <a:gd name="connsiteY35" fmla="*/ 74141 h 2683182"/>
                <a:gd name="connsiteX36" fmla="*/ 1892349 w 2376028"/>
                <a:gd name="connsiteY36" fmla="*/ 60019 h 2683182"/>
                <a:gd name="connsiteX37" fmla="*/ 1895879 w 2376028"/>
                <a:gd name="connsiteY37" fmla="*/ 35305 h 2683182"/>
                <a:gd name="connsiteX38" fmla="*/ 1910001 w 2376028"/>
                <a:gd name="connsiteY38" fmla="*/ 21183 h 2683182"/>
                <a:gd name="connsiteX39" fmla="*/ 1931184 w 2376028"/>
                <a:gd name="connsiteY39" fmla="*/ 7061 h 2683182"/>
                <a:gd name="connsiteX40" fmla="*/ 1973550 w 2376028"/>
                <a:gd name="connsiteY40" fmla="*/ 0 h 2683182"/>
                <a:gd name="connsiteX41" fmla="*/ 2058283 w 2376028"/>
                <a:gd name="connsiteY41" fmla="*/ 14122 h 2683182"/>
                <a:gd name="connsiteX42" fmla="*/ 2150076 w 2376028"/>
                <a:gd name="connsiteY42" fmla="*/ 42366 h 2683182"/>
                <a:gd name="connsiteX43" fmla="*/ 2234808 w 2376028"/>
                <a:gd name="connsiteY43" fmla="*/ 84732 h 2683182"/>
                <a:gd name="connsiteX44" fmla="*/ 2319540 w 2376028"/>
                <a:gd name="connsiteY44" fmla="*/ 148281 h 2683182"/>
                <a:gd name="connsiteX45" fmla="*/ 2368967 w 2376028"/>
                <a:gd name="connsiteY45" fmla="*/ 201239 h 2683182"/>
                <a:gd name="connsiteX46" fmla="*/ 2376028 w 2376028"/>
                <a:gd name="connsiteY46" fmla="*/ 240074 h 2683182"/>
                <a:gd name="connsiteX47" fmla="*/ 2372497 w 2376028"/>
                <a:gd name="connsiteY47" fmla="*/ 282441 h 2683182"/>
                <a:gd name="connsiteX48" fmla="*/ 2333662 w 2376028"/>
                <a:gd name="connsiteY48" fmla="*/ 349520 h 2683182"/>
                <a:gd name="connsiteX49" fmla="*/ 2301887 w 2376028"/>
                <a:gd name="connsiteY49" fmla="*/ 402478 h 2683182"/>
                <a:gd name="connsiteX50" fmla="*/ 2195972 w 2376028"/>
                <a:gd name="connsiteY50" fmla="*/ 617838 h 2683182"/>
                <a:gd name="connsiteX51" fmla="*/ 2058283 w 2376028"/>
                <a:gd name="connsiteY51" fmla="*/ 875565 h 2683182"/>
                <a:gd name="connsiteX52" fmla="*/ 1991203 w 2376028"/>
                <a:gd name="connsiteY52" fmla="*/ 1013254 h 2683182"/>
                <a:gd name="connsiteX53" fmla="*/ 1906471 w 2376028"/>
                <a:gd name="connsiteY53" fmla="*/ 1158005 h 2683182"/>
                <a:gd name="connsiteX54" fmla="*/ 1789964 w 2376028"/>
                <a:gd name="connsiteY54" fmla="*/ 1341591 h 2683182"/>
                <a:gd name="connsiteX55" fmla="*/ 1673458 w 2376028"/>
                <a:gd name="connsiteY55" fmla="*/ 1489872 h 26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6028" h="2683182">
                  <a:moveTo>
                    <a:pt x="1673458" y="1489872"/>
                  </a:moveTo>
                  <a:lnTo>
                    <a:pt x="1511055" y="1694641"/>
                  </a:lnTo>
                  <a:lnTo>
                    <a:pt x="1320408" y="1899410"/>
                  </a:lnTo>
                  <a:lnTo>
                    <a:pt x="1119169" y="2093588"/>
                  </a:lnTo>
                  <a:lnTo>
                    <a:pt x="893217" y="2266583"/>
                  </a:lnTo>
                  <a:lnTo>
                    <a:pt x="769649" y="2358376"/>
                  </a:lnTo>
                  <a:lnTo>
                    <a:pt x="674326" y="2421925"/>
                  </a:lnTo>
                  <a:lnTo>
                    <a:pt x="441313" y="2545492"/>
                  </a:lnTo>
                  <a:lnTo>
                    <a:pt x="180056" y="2651407"/>
                  </a:lnTo>
                  <a:lnTo>
                    <a:pt x="70610" y="2683182"/>
                  </a:lnTo>
                  <a:lnTo>
                    <a:pt x="21183" y="2679651"/>
                  </a:lnTo>
                  <a:lnTo>
                    <a:pt x="0" y="2665529"/>
                  </a:lnTo>
                  <a:lnTo>
                    <a:pt x="3530" y="2644346"/>
                  </a:lnTo>
                  <a:lnTo>
                    <a:pt x="31774" y="2612572"/>
                  </a:lnTo>
                  <a:lnTo>
                    <a:pt x="88262" y="2584328"/>
                  </a:lnTo>
                  <a:lnTo>
                    <a:pt x="190647" y="2534901"/>
                  </a:lnTo>
                  <a:lnTo>
                    <a:pt x="317745" y="2467821"/>
                  </a:lnTo>
                  <a:lnTo>
                    <a:pt x="466026" y="2376028"/>
                  </a:lnTo>
                  <a:lnTo>
                    <a:pt x="713161" y="2210095"/>
                  </a:lnTo>
                  <a:lnTo>
                    <a:pt x="864973" y="2090057"/>
                  </a:lnTo>
                  <a:lnTo>
                    <a:pt x="1009723" y="1948837"/>
                  </a:lnTo>
                  <a:lnTo>
                    <a:pt x="1214493" y="1740538"/>
                  </a:lnTo>
                  <a:lnTo>
                    <a:pt x="1426323" y="1482811"/>
                  </a:lnTo>
                  <a:lnTo>
                    <a:pt x="1546360" y="1320408"/>
                  </a:lnTo>
                  <a:lnTo>
                    <a:pt x="1662866" y="1129761"/>
                  </a:lnTo>
                  <a:lnTo>
                    <a:pt x="1814678" y="829668"/>
                  </a:lnTo>
                  <a:lnTo>
                    <a:pt x="1945306" y="543698"/>
                  </a:lnTo>
                  <a:lnTo>
                    <a:pt x="1998264" y="406008"/>
                  </a:lnTo>
                  <a:lnTo>
                    <a:pt x="2012386" y="356581"/>
                  </a:lnTo>
                  <a:lnTo>
                    <a:pt x="2019447" y="293032"/>
                  </a:lnTo>
                  <a:lnTo>
                    <a:pt x="2022978" y="229483"/>
                  </a:lnTo>
                  <a:lnTo>
                    <a:pt x="2012386" y="183586"/>
                  </a:lnTo>
                  <a:lnTo>
                    <a:pt x="1994733" y="141220"/>
                  </a:lnTo>
                  <a:lnTo>
                    <a:pt x="1970020" y="112976"/>
                  </a:lnTo>
                  <a:lnTo>
                    <a:pt x="1941776" y="91793"/>
                  </a:lnTo>
                  <a:lnTo>
                    <a:pt x="1910001" y="74141"/>
                  </a:lnTo>
                  <a:lnTo>
                    <a:pt x="1892349" y="60019"/>
                  </a:lnTo>
                  <a:lnTo>
                    <a:pt x="1895879" y="35305"/>
                  </a:lnTo>
                  <a:lnTo>
                    <a:pt x="1910001" y="21183"/>
                  </a:lnTo>
                  <a:lnTo>
                    <a:pt x="1931184" y="7061"/>
                  </a:lnTo>
                  <a:lnTo>
                    <a:pt x="1973550" y="0"/>
                  </a:lnTo>
                  <a:lnTo>
                    <a:pt x="2058283" y="14122"/>
                  </a:lnTo>
                  <a:lnTo>
                    <a:pt x="2150076" y="42366"/>
                  </a:lnTo>
                  <a:lnTo>
                    <a:pt x="2234808" y="84732"/>
                  </a:lnTo>
                  <a:lnTo>
                    <a:pt x="2319540" y="148281"/>
                  </a:lnTo>
                  <a:lnTo>
                    <a:pt x="2368967" y="201239"/>
                  </a:lnTo>
                  <a:lnTo>
                    <a:pt x="2376028" y="240074"/>
                  </a:lnTo>
                  <a:lnTo>
                    <a:pt x="2372497" y="282441"/>
                  </a:lnTo>
                  <a:lnTo>
                    <a:pt x="2333662" y="349520"/>
                  </a:lnTo>
                  <a:lnTo>
                    <a:pt x="2301887" y="402478"/>
                  </a:lnTo>
                  <a:lnTo>
                    <a:pt x="2195972" y="617838"/>
                  </a:lnTo>
                  <a:lnTo>
                    <a:pt x="2058283" y="875565"/>
                  </a:lnTo>
                  <a:lnTo>
                    <a:pt x="1991203" y="1013254"/>
                  </a:lnTo>
                  <a:lnTo>
                    <a:pt x="1906471" y="1158005"/>
                  </a:lnTo>
                  <a:lnTo>
                    <a:pt x="1789964" y="1341591"/>
                  </a:lnTo>
                  <a:lnTo>
                    <a:pt x="1673458" y="1489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6">
              <a:extLst>
                <a:ext uri="{FF2B5EF4-FFF2-40B4-BE49-F238E27FC236}">
                  <a16:creationId xmlns:a16="http://schemas.microsoft.com/office/drawing/2014/main" id="{53E8D240-53CD-471B-9CF8-4C6078D03F87}"/>
                </a:ext>
              </a:extLst>
            </p:cNvPr>
            <p:cNvSpPr/>
            <p:nvPr/>
          </p:nvSpPr>
          <p:spPr>
            <a:xfrm>
              <a:off x="4729163" y="3328988"/>
              <a:ext cx="2654300" cy="1530350"/>
            </a:xfrm>
            <a:custGeom>
              <a:avLst/>
              <a:gdLst>
                <a:gd name="connsiteX0" fmla="*/ 631031 w 2655093"/>
                <a:gd name="connsiteY0" fmla="*/ 635793 h 1531143"/>
                <a:gd name="connsiteX1" fmla="*/ 0 w 2655093"/>
                <a:gd name="connsiteY1" fmla="*/ 52387 h 1531143"/>
                <a:gd name="connsiteX2" fmla="*/ 83343 w 2655093"/>
                <a:gd name="connsiteY2" fmla="*/ 0 h 1531143"/>
                <a:gd name="connsiteX3" fmla="*/ 240506 w 2655093"/>
                <a:gd name="connsiteY3" fmla="*/ 138112 h 1531143"/>
                <a:gd name="connsiteX4" fmla="*/ 476250 w 2655093"/>
                <a:gd name="connsiteY4" fmla="*/ 321468 h 1531143"/>
                <a:gd name="connsiteX5" fmla="*/ 757237 w 2655093"/>
                <a:gd name="connsiteY5" fmla="*/ 533400 h 1531143"/>
                <a:gd name="connsiteX6" fmla="*/ 1012031 w 2655093"/>
                <a:gd name="connsiteY6" fmla="*/ 714375 h 1531143"/>
                <a:gd name="connsiteX7" fmla="*/ 1166812 w 2655093"/>
                <a:gd name="connsiteY7" fmla="*/ 816768 h 1531143"/>
                <a:gd name="connsiteX8" fmla="*/ 1326356 w 2655093"/>
                <a:gd name="connsiteY8" fmla="*/ 912018 h 1531143"/>
                <a:gd name="connsiteX9" fmla="*/ 1452562 w 2655093"/>
                <a:gd name="connsiteY9" fmla="*/ 973931 h 1531143"/>
                <a:gd name="connsiteX10" fmla="*/ 1604962 w 2655093"/>
                <a:gd name="connsiteY10" fmla="*/ 1038225 h 1531143"/>
                <a:gd name="connsiteX11" fmla="*/ 1816893 w 2655093"/>
                <a:gd name="connsiteY11" fmla="*/ 1114425 h 1531143"/>
                <a:gd name="connsiteX12" fmla="*/ 2105025 w 2655093"/>
                <a:gd name="connsiteY12" fmla="*/ 1209675 h 1531143"/>
                <a:gd name="connsiteX13" fmla="*/ 2395537 w 2655093"/>
                <a:gd name="connsiteY13" fmla="*/ 1293018 h 1531143"/>
                <a:gd name="connsiteX14" fmla="*/ 2619375 w 2655093"/>
                <a:gd name="connsiteY14" fmla="*/ 1354931 h 1531143"/>
                <a:gd name="connsiteX15" fmla="*/ 2650331 w 2655093"/>
                <a:gd name="connsiteY15" fmla="*/ 1364456 h 1531143"/>
                <a:gd name="connsiteX16" fmla="*/ 2655093 w 2655093"/>
                <a:gd name="connsiteY16" fmla="*/ 1371600 h 1531143"/>
                <a:gd name="connsiteX17" fmla="*/ 2650331 w 2655093"/>
                <a:gd name="connsiteY17" fmla="*/ 1385887 h 1531143"/>
                <a:gd name="connsiteX18" fmla="*/ 2624137 w 2655093"/>
                <a:gd name="connsiteY18" fmla="*/ 1409700 h 1531143"/>
                <a:gd name="connsiteX19" fmla="*/ 2581275 w 2655093"/>
                <a:gd name="connsiteY19" fmla="*/ 1426368 h 1531143"/>
                <a:gd name="connsiteX20" fmla="*/ 2438400 w 2655093"/>
                <a:gd name="connsiteY20" fmla="*/ 1452562 h 1531143"/>
                <a:gd name="connsiteX21" fmla="*/ 2202656 w 2655093"/>
                <a:gd name="connsiteY21" fmla="*/ 1500187 h 1531143"/>
                <a:gd name="connsiteX22" fmla="*/ 2043112 w 2655093"/>
                <a:gd name="connsiteY22" fmla="*/ 1528762 h 1531143"/>
                <a:gd name="connsiteX23" fmla="*/ 1985962 w 2655093"/>
                <a:gd name="connsiteY23" fmla="*/ 1531143 h 1531143"/>
                <a:gd name="connsiteX24" fmla="*/ 1938337 w 2655093"/>
                <a:gd name="connsiteY24" fmla="*/ 1526381 h 1531143"/>
                <a:gd name="connsiteX25" fmla="*/ 1888331 w 2655093"/>
                <a:gd name="connsiteY25" fmla="*/ 1514475 h 1531143"/>
                <a:gd name="connsiteX26" fmla="*/ 1783556 w 2655093"/>
                <a:gd name="connsiteY26" fmla="*/ 1478756 h 1531143"/>
                <a:gd name="connsiteX27" fmla="*/ 1635918 w 2655093"/>
                <a:gd name="connsiteY27" fmla="*/ 1393031 h 1531143"/>
                <a:gd name="connsiteX28" fmla="*/ 1435893 w 2655093"/>
                <a:gd name="connsiteY28" fmla="*/ 1264443 h 1531143"/>
                <a:gd name="connsiteX29" fmla="*/ 1254918 w 2655093"/>
                <a:gd name="connsiteY29" fmla="*/ 1140618 h 1531143"/>
                <a:gd name="connsiteX30" fmla="*/ 981075 w 2655093"/>
                <a:gd name="connsiteY30" fmla="*/ 945356 h 1531143"/>
                <a:gd name="connsiteX31" fmla="*/ 752475 w 2655093"/>
                <a:gd name="connsiteY31" fmla="*/ 752475 h 1531143"/>
                <a:gd name="connsiteX32" fmla="*/ 631031 w 2655093"/>
                <a:gd name="connsiteY32" fmla="*/ 63579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55093" h="1531143">
                  <a:moveTo>
                    <a:pt x="631031" y="635793"/>
                  </a:moveTo>
                  <a:lnTo>
                    <a:pt x="0" y="52387"/>
                  </a:lnTo>
                  <a:lnTo>
                    <a:pt x="83343" y="0"/>
                  </a:lnTo>
                  <a:lnTo>
                    <a:pt x="240506" y="138112"/>
                  </a:lnTo>
                  <a:lnTo>
                    <a:pt x="476250" y="321468"/>
                  </a:lnTo>
                  <a:lnTo>
                    <a:pt x="757237" y="533400"/>
                  </a:lnTo>
                  <a:lnTo>
                    <a:pt x="1012031" y="714375"/>
                  </a:lnTo>
                  <a:lnTo>
                    <a:pt x="1166812" y="816768"/>
                  </a:lnTo>
                  <a:lnTo>
                    <a:pt x="1326356" y="912018"/>
                  </a:lnTo>
                  <a:lnTo>
                    <a:pt x="1452562" y="973931"/>
                  </a:lnTo>
                  <a:lnTo>
                    <a:pt x="1604962" y="1038225"/>
                  </a:lnTo>
                  <a:lnTo>
                    <a:pt x="1816893" y="1114425"/>
                  </a:lnTo>
                  <a:lnTo>
                    <a:pt x="2105025" y="1209675"/>
                  </a:lnTo>
                  <a:lnTo>
                    <a:pt x="2395537" y="1293018"/>
                  </a:lnTo>
                  <a:lnTo>
                    <a:pt x="2619375" y="1354931"/>
                  </a:lnTo>
                  <a:lnTo>
                    <a:pt x="2650331" y="1364456"/>
                  </a:lnTo>
                  <a:lnTo>
                    <a:pt x="2655093" y="1371600"/>
                  </a:lnTo>
                  <a:lnTo>
                    <a:pt x="2650331" y="1385887"/>
                  </a:lnTo>
                  <a:lnTo>
                    <a:pt x="2624137" y="1409700"/>
                  </a:lnTo>
                  <a:lnTo>
                    <a:pt x="2581275" y="1426368"/>
                  </a:lnTo>
                  <a:lnTo>
                    <a:pt x="2438400" y="1452562"/>
                  </a:lnTo>
                  <a:lnTo>
                    <a:pt x="2202656" y="1500187"/>
                  </a:lnTo>
                  <a:lnTo>
                    <a:pt x="2043112" y="1528762"/>
                  </a:lnTo>
                  <a:lnTo>
                    <a:pt x="1985962" y="1531143"/>
                  </a:lnTo>
                  <a:lnTo>
                    <a:pt x="1938337" y="1526381"/>
                  </a:lnTo>
                  <a:lnTo>
                    <a:pt x="1888331" y="1514475"/>
                  </a:lnTo>
                  <a:lnTo>
                    <a:pt x="1783556" y="1478756"/>
                  </a:lnTo>
                  <a:lnTo>
                    <a:pt x="1635918" y="1393031"/>
                  </a:lnTo>
                  <a:lnTo>
                    <a:pt x="1435893" y="1264443"/>
                  </a:lnTo>
                  <a:lnTo>
                    <a:pt x="1254918" y="1140618"/>
                  </a:lnTo>
                  <a:lnTo>
                    <a:pt x="981075" y="945356"/>
                  </a:lnTo>
                  <a:lnTo>
                    <a:pt x="752475" y="752475"/>
                  </a:lnTo>
                  <a:lnTo>
                    <a:pt x="63103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13">
              <a:extLst>
                <a:ext uri="{FF2B5EF4-FFF2-40B4-BE49-F238E27FC236}">
                  <a16:creationId xmlns:a16="http://schemas.microsoft.com/office/drawing/2014/main" id="{58E17BF6-68E3-422A-ACBA-83A6FBB18193}"/>
                </a:ext>
              </a:extLst>
            </p:cNvPr>
            <p:cNvSpPr/>
            <p:nvPr/>
          </p:nvSpPr>
          <p:spPr>
            <a:xfrm>
              <a:off x="3230563" y="4789488"/>
              <a:ext cx="511175" cy="1149350"/>
            </a:xfrm>
            <a:custGeom>
              <a:avLst/>
              <a:gdLst>
                <a:gd name="connsiteX0" fmla="*/ 233363 w 509588"/>
                <a:gd name="connsiteY0" fmla="*/ 607219 h 1150144"/>
                <a:gd name="connsiteX1" fmla="*/ 211932 w 509588"/>
                <a:gd name="connsiteY1" fmla="*/ 404812 h 1150144"/>
                <a:gd name="connsiteX2" fmla="*/ 200025 w 509588"/>
                <a:gd name="connsiteY2" fmla="*/ 338137 h 1150144"/>
                <a:gd name="connsiteX3" fmla="*/ 183357 w 509588"/>
                <a:gd name="connsiteY3" fmla="*/ 273844 h 1150144"/>
                <a:gd name="connsiteX4" fmla="*/ 164307 w 509588"/>
                <a:gd name="connsiteY4" fmla="*/ 228600 h 1150144"/>
                <a:gd name="connsiteX5" fmla="*/ 140494 w 509588"/>
                <a:gd name="connsiteY5" fmla="*/ 188119 h 1150144"/>
                <a:gd name="connsiteX6" fmla="*/ 109538 w 509588"/>
                <a:gd name="connsiteY6" fmla="*/ 152400 h 1150144"/>
                <a:gd name="connsiteX7" fmla="*/ 71438 w 509588"/>
                <a:gd name="connsiteY7" fmla="*/ 116681 h 1150144"/>
                <a:gd name="connsiteX8" fmla="*/ 0 w 509588"/>
                <a:gd name="connsiteY8" fmla="*/ 64294 h 1150144"/>
                <a:gd name="connsiteX9" fmla="*/ 92869 w 509588"/>
                <a:gd name="connsiteY9" fmla="*/ 0 h 1150144"/>
                <a:gd name="connsiteX10" fmla="*/ 416719 w 509588"/>
                <a:gd name="connsiteY10" fmla="*/ 157162 h 1150144"/>
                <a:gd name="connsiteX11" fmla="*/ 421482 w 509588"/>
                <a:gd name="connsiteY11" fmla="*/ 340519 h 1150144"/>
                <a:gd name="connsiteX12" fmla="*/ 509588 w 509588"/>
                <a:gd name="connsiteY12" fmla="*/ 871537 h 1150144"/>
                <a:gd name="connsiteX13" fmla="*/ 507207 w 509588"/>
                <a:gd name="connsiteY13" fmla="*/ 1031081 h 1150144"/>
                <a:gd name="connsiteX14" fmla="*/ 464344 w 509588"/>
                <a:gd name="connsiteY14" fmla="*/ 1143000 h 1150144"/>
                <a:gd name="connsiteX15" fmla="*/ 445294 w 509588"/>
                <a:gd name="connsiteY15" fmla="*/ 1150144 h 1150144"/>
                <a:gd name="connsiteX16" fmla="*/ 419100 w 509588"/>
                <a:gd name="connsiteY16" fmla="*/ 1150144 h 1150144"/>
                <a:gd name="connsiteX17" fmla="*/ 383382 w 509588"/>
                <a:gd name="connsiteY17" fmla="*/ 1140619 h 1150144"/>
                <a:gd name="connsiteX18" fmla="*/ 347663 w 509588"/>
                <a:gd name="connsiteY18" fmla="*/ 1121569 h 1150144"/>
                <a:gd name="connsiteX19" fmla="*/ 321469 w 509588"/>
                <a:gd name="connsiteY19" fmla="*/ 1100137 h 1150144"/>
                <a:gd name="connsiteX20" fmla="*/ 304800 w 509588"/>
                <a:gd name="connsiteY20" fmla="*/ 1071562 h 1150144"/>
                <a:gd name="connsiteX21" fmla="*/ 271463 w 509588"/>
                <a:gd name="connsiteY21" fmla="*/ 866775 h 1150144"/>
                <a:gd name="connsiteX22" fmla="*/ 233363 w 509588"/>
                <a:gd name="connsiteY22" fmla="*/ 607219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9588" h="1150144">
                  <a:moveTo>
                    <a:pt x="233363" y="607219"/>
                  </a:moveTo>
                  <a:lnTo>
                    <a:pt x="211932" y="404812"/>
                  </a:lnTo>
                  <a:lnTo>
                    <a:pt x="200025" y="338137"/>
                  </a:lnTo>
                  <a:lnTo>
                    <a:pt x="183357" y="273844"/>
                  </a:lnTo>
                  <a:lnTo>
                    <a:pt x="164307" y="228600"/>
                  </a:lnTo>
                  <a:lnTo>
                    <a:pt x="140494" y="188119"/>
                  </a:lnTo>
                  <a:lnTo>
                    <a:pt x="109538" y="152400"/>
                  </a:lnTo>
                  <a:lnTo>
                    <a:pt x="71438" y="116681"/>
                  </a:lnTo>
                  <a:lnTo>
                    <a:pt x="0" y="64294"/>
                  </a:lnTo>
                  <a:lnTo>
                    <a:pt x="92869" y="0"/>
                  </a:lnTo>
                  <a:lnTo>
                    <a:pt x="416719" y="157162"/>
                  </a:lnTo>
                  <a:lnTo>
                    <a:pt x="421482" y="340519"/>
                  </a:lnTo>
                  <a:lnTo>
                    <a:pt x="509588" y="871537"/>
                  </a:lnTo>
                  <a:cubicBezTo>
                    <a:pt x="508794" y="924718"/>
                    <a:pt x="508001" y="977900"/>
                    <a:pt x="507207" y="1031081"/>
                  </a:cubicBezTo>
                  <a:lnTo>
                    <a:pt x="464344" y="1143000"/>
                  </a:lnTo>
                  <a:lnTo>
                    <a:pt x="445294" y="1150144"/>
                  </a:lnTo>
                  <a:lnTo>
                    <a:pt x="419100" y="1150144"/>
                  </a:lnTo>
                  <a:lnTo>
                    <a:pt x="383382" y="1140619"/>
                  </a:lnTo>
                  <a:lnTo>
                    <a:pt x="347663" y="1121569"/>
                  </a:lnTo>
                  <a:lnTo>
                    <a:pt x="321469" y="1100137"/>
                  </a:lnTo>
                  <a:lnTo>
                    <a:pt x="304800" y="1071562"/>
                  </a:lnTo>
                  <a:lnTo>
                    <a:pt x="271463" y="866775"/>
                  </a:lnTo>
                  <a:lnTo>
                    <a:pt x="233363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8">
              <a:extLst>
                <a:ext uri="{FF2B5EF4-FFF2-40B4-BE49-F238E27FC236}">
                  <a16:creationId xmlns:a16="http://schemas.microsoft.com/office/drawing/2014/main" id="{A3A4D3BE-111D-46E5-9040-EBCA436EA819}"/>
                </a:ext>
              </a:extLst>
            </p:cNvPr>
            <p:cNvSpPr/>
            <p:nvPr/>
          </p:nvSpPr>
          <p:spPr>
            <a:xfrm>
              <a:off x="3552825" y="4748213"/>
              <a:ext cx="1296988" cy="1054100"/>
            </a:xfrm>
            <a:custGeom>
              <a:avLst/>
              <a:gdLst>
                <a:gd name="connsiteX0" fmla="*/ 400050 w 1297781"/>
                <a:gd name="connsiteY0" fmla="*/ 316706 h 1054893"/>
                <a:gd name="connsiteX1" fmla="*/ 38100 w 1297781"/>
                <a:gd name="connsiteY1" fmla="*/ 397668 h 1054893"/>
                <a:gd name="connsiteX2" fmla="*/ 0 w 1297781"/>
                <a:gd name="connsiteY2" fmla="*/ 209550 h 1054893"/>
                <a:gd name="connsiteX3" fmla="*/ 173831 w 1297781"/>
                <a:gd name="connsiteY3" fmla="*/ 185737 h 1054893"/>
                <a:gd name="connsiteX4" fmla="*/ 452438 w 1297781"/>
                <a:gd name="connsiteY4" fmla="*/ 140493 h 1054893"/>
                <a:gd name="connsiteX5" fmla="*/ 721519 w 1297781"/>
                <a:gd name="connsiteY5" fmla="*/ 80962 h 1054893"/>
                <a:gd name="connsiteX6" fmla="*/ 852488 w 1297781"/>
                <a:gd name="connsiteY6" fmla="*/ 45243 h 1054893"/>
                <a:gd name="connsiteX7" fmla="*/ 971550 w 1297781"/>
                <a:gd name="connsiteY7" fmla="*/ 0 h 1054893"/>
                <a:gd name="connsiteX8" fmla="*/ 1009650 w 1297781"/>
                <a:gd name="connsiteY8" fmla="*/ 4762 h 1054893"/>
                <a:gd name="connsiteX9" fmla="*/ 1062038 w 1297781"/>
                <a:gd name="connsiteY9" fmla="*/ 21431 h 1054893"/>
                <a:gd name="connsiteX10" fmla="*/ 1128713 w 1297781"/>
                <a:gd name="connsiteY10" fmla="*/ 57150 h 1054893"/>
                <a:gd name="connsiteX11" fmla="*/ 1181100 w 1297781"/>
                <a:gd name="connsiteY11" fmla="*/ 100012 h 1054893"/>
                <a:gd name="connsiteX12" fmla="*/ 1238250 w 1297781"/>
                <a:gd name="connsiteY12" fmla="*/ 154781 h 1054893"/>
                <a:gd name="connsiteX13" fmla="*/ 1276350 w 1297781"/>
                <a:gd name="connsiteY13" fmla="*/ 192881 h 1054893"/>
                <a:gd name="connsiteX14" fmla="*/ 1295400 w 1297781"/>
                <a:gd name="connsiteY14" fmla="*/ 216693 h 1054893"/>
                <a:gd name="connsiteX15" fmla="*/ 1297781 w 1297781"/>
                <a:gd name="connsiteY15" fmla="*/ 235743 h 1054893"/>
                <a:gd name="connsiteX16" fmla="*/ 1288256 w 1297781"/>
                <a:gd name="connsiteY16" fmla="*/ 273843 h 1054893"/>
                <a:gd name="connsiteX17" fmla="*/ 1259681 w 1297781"/>
                <a:gd name="connsiteY17" fmla="*/ 311943 h 1054893"/>
                <a:gd name="connsiteX18" fmla="*/ 1235869 w 1297781"/>
                <a:gd name="connsiteY18" fmla="*/ 338137 h 1054893"/>
                <a:gd name="connsiteX19" fmla="*/ 1226344 w 1297781"/>
                <a:gd name="connsiteY19" fmla="*/ 357187 h 1054893"/>
                <a:gd name="connsiteX20" fmla="*/ 1166813 w 1297781"/>
                <a:gd name="connsiteY20" fmla="*/ 578643 h 1054893"/>
                <a:gd name="connsiteX21" fmla="*/ 1114425 w 1297781"/>
                <a:gd name="connsiteY21" fmla="*/ 859631 h 1054893"/>
                <a:gd name="connsiteX22" fmla="*/ 1095375 w 1297781"/>
                <a:gd name="connsiteY22" fmla="*/ 947737 h 1054893"/>
                <a:gd name="connsiteX23" fmla="*/ 1073944 w 1297781"/>
                <a:gd name="connsiteY23" fmla="*/ 985837 h 1054893"/>
                <a:gd name="connsiteX24" fmla="*/ 1035844 w 1297781"/>
                <a:gd name="connsiteY24" fmla="*/ 1026318 h 1054893"/>
                <a:gd name="connsiteX25" fmla="*/ 1000125 w 1297781"/>
                <a:gd name="connsiteY25" fmla="*/ 1050131 h 1054893"/>
                <a:gd name="connsiteX26" fmla="*/ 976313 w 1297781"/>
                <a:gd name="connsiteY26" fmla="*/ 1054893 h 1054893"/>
                <a:gd name="connsiteX27" fmla="*/ 950119 w 1297781"/>
                <a:gd name="connsiteY27" fmla="*/ 1054893 h 1054893"/>
                <a:gd name="connsiteX28" fmla="*/ 928688 w 1297781"/>
                <a:gd name="connsiteY28" fmla="*/ 1042987 h 1054893"/>
                <a:gd name="connsiteX29" fmla="*/ 902494 w 1297781"/>
                <a:gd name="connsiteY29" fmla="*/ 1012031 h 1054893"/>
                <a:gd name="connsiteX30" fmla="*/ 909638 w 1297781"/>
                <a:gd name="connsiteY30" fmla="*/ 795337 h 1054893"/>
                <a:gd name="connsiteX31" fmla="*/ 945356 w 1297781"/>
                <a:gd name="connsiteY31" fmla="*/ 300037 h 1054893"/>
                <a:gd name="connsiteX32" fmla="*/ 942975 w 1297781"/>
                <a:gd name="connsiteY32" fmla="*/ 264318 h 1054893"/>
                <a:gd name="connsiteX33" fmla="*/ 938213 w 1297781"/>
                <a:gd name="connsiteY33" fmla="*/ 250031 h 1054893"/>
                <a:gd name="connsiteX34" fmla="*/ 921544 w 1297781"/>
                <a:gd name="connsiteY34" fmla="*/ 233362 h 1054893"/>
                <a:gd name="connsiteX35" fmla="*/ 895350 w 1297781"/>
                <a:gd name="connsiteY35" fmla="*/ 223837 h 1054893"/>
                <a:gd name="connsiteX36" fmla="*/ 852488 w 1297781"/>
                <a:gd name="connsiteY36" fmla="*/ 226218 h 1054893"/>
                <a:gd name="connsiteX37" fmla="*/ 400050 w 1297781"/>
                <a:gd name="connsiteY37" fmla="*/ 316706 h 105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7781" h="1054893">
                  <a:moveTo>
                    <a:pt x="400050" y="316706"/>
                  </a:moveTo>
                  <a:lnTo>
                    <a:pt x="38100" y="397668"/>
                  </a:lnTo>
                  <a:lnTo>
                    <a:pt x="0" y="209550"/>
                  </a:lnTo>
                  <a:lnTo>
                    <a:pt x="173831" y="185737"/>
                  </a:lnTo>
                  <a:lnTo>
                    <a:pt x="452438" y="140493"/>
                  </a:lnTo>
                  <a:lnTo>
                    <a:pt x="721519" y="80962"/>
                  </a:lnTo>
                  <a:lnTo>
                    <a:pt x="852488" y="45243"/>
                  </a:lnTo>
                  <a:lnTo>
                    <a:pt x="971550" y="0"/>
                  </a:lnTo>
                  <a:lnTo>
                    <a:pt x="1009650" y="4762"/>
                  </a:lnTo>
                  <a:lnTo>
                    <a:pt x="1062038" y="21431"/>
                  </a:lnTo>
                  <a:lnTo>
                    <a:pt x="1128713" y="57150"/>
                  </a:lnTo>
                  <a:lnTo>
                    <a:pt x="1181100" y="100012"/>
                  </a:lnTo>
                  <a:lnTo>
                    <a:pt x="1238250" y="154781"/>
                  </a:lnTo>
                  <a:lnTo>
                    <a:pt x="1276350" y="192881"/>
                  </a:lnTo>
                  <a:lnTo>
                    <a:pt x="1295400" y="216693"/>
                  </a:lnTo>
                  <a:lnTo>
                    <a:pt x="1297781" y="235743"/>
                  </a:lnTo>
                  <a:lnTo>
                    <a:pt x="1288256" y="273843"/>
                  </a:lnTo>
                  <a:lnTo>
                    <a:pt x="1259681" y="311943"/>
                  </a:lnTo>
                  <a:lnTo>
                    <a:pt x="1235869" y="338137"/>
                  </a:lnTo>
                  <a:lnTo>
                    <a:pt x="1226344" y="357187"/>
                  </a:lnTo>
                  <a:lnTo>
                    <a:pt x="1166813" y="578643"/>
                  </a:lnTo>
                  <a:lnTo>
                    <a:pt x="1114425" y="859631"/>
                  </a:lnTo>
                  <a:lnTo>
                    <a:pt x="1095375" y="947737"/>
                  </a:lnTo>
                  <a:lnTo>
                    <a:pt x="1073944" y="985837"/>
                  </a:lnTo>
                  <a:lnTo>
                    <a:pt x="1035844" y="1026318"/>
                  </a:lnTo>
                  <a:lnTo>
                    <a:pt x="1000125" y="1050131"/>
                  </a:lnTo>
                  <a:lnTo>
                    <a:pt x="976313" y="1054893"/>
                  </a:lnTo>
                  <a:lnTo>
                    <a:pt x="950119" y="1054893"/>
                  </a:lnTo>
                  <a:lnTo>
                    <a:pt x="928688" y="1042987"/>
                  </a:lnTo>
                  <a:lnTo>
                    <a:pt x="902494" y="1012031"/>
                  </a:lnTo>
                  <a:lnTo>
                    <a:pt x="909638" y="795337"/>
                  </a:lnTo>
                  <a:lnTo>
                    <a:pt x="945356" y="300037"/>
                  </a:lnTo>
                  <a:lnTo>
                    <a:pt x="942975" y="264318"/>
                  </a:lnTo>
                  <a:lnTo>
                    <a:pt x="938213" y="250031"/>
                  </a:lnTo>
                  <a:lnTo>
                    <a:pt x="921544" y="233362"/>
                  </a:lnTo>
                  <a:lnTo>
                    <a:pt x="895350" y="223837"/>
                  </a:lnTo>
                  <a:lnTo>
                    <a:pt x="852488" y="226218"/>
                  </a:lnTo>
                  <a:lnTo>
                    <a:pt x="40005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F927E501-E02B-4A16-8514-0AC863DA196A}"/>
                </a:ext>
              </a:extLst>
            </p:cNvPr>
            <p:cNvSpPr/>
            <p:nvPr/>
          </p:nvSpPr>
          <p:spPr>
            <a:xfrm>
              <a:off x="3665538" y="5541963"/>
              <a:ext cx="844550" cy="287337"/>
            </a:xfrm>
            <a:custGeom>
              <a:avLst/>
              <a:gdLst>
                <a:gd name="connsiteX0" fmla="*/ 335756 w 845344"/>
                <a:gd name="connsiteY0" fmla="*/ 238125 h 288131"/>
                <a:gd name="connsiteX1" fmla="*/ 28575 w 845344"/>
                <a:gd name="connsiteY1" fmla="*/ 288131 h 288131"/>
                <a:gd name="connsiteX2" fmla="*/ 0 w 845344"/>
                <a:gd name="connsiteY2" fmla="*/ 126206 h 288131"/>
                <a:gd name="connsiteX3" fmla="*/ 254794 w 845344"/>
                <a:gd name="connsiteY3" fmla="*/ 95250 h 288131"/>
                <a:gd name="connsiteX4" fmla="*/ 504825 w 845344"/>
                <a:gd name="connsiteY4" fmla="*/ 54769 h 288131"/>
                <a:gd name="connsiteX5" fmla="*/ 831056 w 845344"/>
                <a:gd name="connsiteY5" fmla="*/ 0 h 288131"/>
                <a:gd name="connsiteX6" fmla="*/ 845344 w 845344"/>
                <a:gd name="connsiteY6" fmla="*/ 211931 h 288131"/>
                <a:gd name="connsiteX7" fmla="*/ 785812 w 845344"/>
                <a:gd name="connsiteY7" fmla="*/ 219075 h 288131"/>
                <a:gd name="connsiteX8" fmla="*/ 690562 w 845344"/>
                <a:gd name="connsiteY8" fmla="*/ 211931 h 288131"/>
                <a:gd name="connsiteX9" fmla="*/ 335756 w 845344"/>
                <a:gd name="connsiteY9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344" h="288131">
                  <a:moveTo>
                    <a:pt x="335756" y="238125"/>
                  </a:moveTo>
                  <a:lnTo>
                    <a:pt x="28575" y="288131"/>
                  </a:lnTo>
                  <a:lnTo>
                    <a:pt x="0" y="126206"/>
                  </a:lnTo>
                  <a:lnTo>
                    <a:pt x="254794" y="95250"/>
                  </a:lnTo>
                  <a:lnTo>
                    <a:pt x="504825" y="54769"/>
                  </a:lnTo>
                  <a:lnTo>
                    <a:pt x="831056" y="0"/>
                  </a:lnTo>
                  <a:lnTo>
                    <a:pt x="845344" y="211931"/>
                  </a:lnTo>
                  <a:lnTo>
                    <a:pt x="785812" y="219075"/>
                  </a:lnTo>
                  <a:lnTo>
                    <a:pt x="690562" y="211931"/>
                  </a:lnTo>
                  <a:lnTo>
                    <a:pt x="3357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2">
              <a:extLst>
                <a:ext uri="{FF2B5EF4-FFF2-40B4-BE49-F238E27FC236}">
                  <a16:creationId xmlns:a16="http://schemas.microsoft.com/office/drawing/2014/main" id="{027A02EB-99FF-4C18-AD02-40562263FB31}"/>
                </a:ext>
              </a:extLst>
            </p:cNvPr>
            <p:cNvSpPr/>
            <p:nvPr/>
          </p:nvSpPr>
          <p:spPr>
            <a:xfrm>
              <a:off x="5268913" y="4700588"/>
              <a:ext cx="1355725" cy="1071562"/>
            </a:xfrm>
            <a:custGeom>
              <a:avLst/>
              <a:gdLst>
                <a:gd name="connsiteX0" fmla="*/ 535782 w 1354932"/>
                <a:gd name="connsiteY0" fmla="*/ 276225 h 1071562"/>
                <a:gd name="connsiteX1" fmla="*/ 69057 w 1354932"/>
                <a:gd name="connsiteY1" fmla="*/ 345281 h 1071562"/>
                <a:gd name="connsiteX2" fmla="*/ 0 w 1354932"/>
                <a:gd name="connsiteY2" fmla="*/ 211931 h 1071562"/>
                <a:gd name="connsiteX3" fmla="*/ 140494 w 1354932"/>
                <a:gd name="connsiteY3" fmla="*/ 190500 h 1071562"/>
                <a:gd name="connsiteX4" fmla="*/ 416719 w 1354932"/>
                <a:gd name="connsiteY4" fmla="*/ 133350 h 1071562"/>
                <a:gd name="connsiteX5" fmla="*/ 797719 w 1354932"/>
                <a:gd name="connsiteY5" fmla="*/ 42862 h 1071562"/>
                <a:gd name="connsiteX6" fmla="*/ 828675 w 1354932"/>
                <a:gd name="connsiteY6" fmla="*/ 23812 h 1071562"/>
                <a:gd name="connsiteX7" fmla="*/ 869157 w 1354932"/>
                <a:gd name="connsiteY7" fmla="*/ 7143 h 1071562"/>
                <a:gd name="connsiteX8" fmla="*/ 919163 w 1354932"/>
                <a:gd name="connsiteY8" fmla="*/ 0 h 1071562"/>
                <a:gd name="connsiteX9" fmla="*/ 962025 w 1354932"/>
                <a:gd name="connsiteY9" fmla="*/ 4762 h 1071562"/>
                <a:gd name="connsiteX10" fmla="*/ 1004888 w 1354932"/>
                <a:gd name="connsiteY10" fmla="*/ 21431 h 1071562"/>
                <a:gd name="connsiteX11" fmla="*/ 1083469 w 1354932"/>
                <a:gd name="connsiteY11" fmla="*/ 69056 h 1071562"/>
                <a:gd name="connsiteX12" fmla="*/ 1193007 w 1354932"/>
                <a:gd name="connsiteY12" fmla="*/ 133350 h 1071562"/>
                <a:gd name="connsiteX13" fmla="*/ 1273969 w 1354932"/>
                <a:gd name="connsiteY13" fmla="*/ 183356 h 1071562"/>
                <a:gd name="connsiteX14" fmla="*/ 1316832 w 1354932"/>
                <a:gd name="connsiteY14" fmla="*/ 211931 h 1071562"/>
                <a:gd name="connsiteX15" fmla="*/ 1335882 w 1354932"/>
                <a:gd name="connsiteY15" fmla="*/ 230981 h 1071562"/>
                <a:gd name="connsiteX16" fmla="*/ 1350169 w 1354932"/>
                <a:gd name="connsiteY16" fmla="*/ 254793 h 1071562"/>
                <a:gd name="connsiteX17" fmla="*/ 1354932 w 1354932"/>
                <a:gd name="connsiteY17" fmla="*/ 285750 h 1071562"/>
                <a:gd name="connsiteX18" fmla="*/ 1350169 w 1354932"/>
                <a:gd name="connsiteY18" fmla="*/ 316706 h 1071562"/>
                <a:gd name="connsiteX19" fmla="*/ 1335882 w 1354932"/>
                <a:gd name="connsiteY19" fmla="*/ 347662 h 1071562"/>
                <a:gd name="connsiteX20" fmla="*/ 1288257 w 1354932"/>
                <a:gd name="connsiteY20" fmla="*/ 397668 h 1071562"/>
                <a:gd name="connsiteX21" fmla="*/ 1269207 w 1354932"/>
                <a:gd name="connsiteY21" fmla="*/ 416718 h 1071562"/>
                <a:gd name="connsiteX22" fmla="*/ 1221582 w 1354932"/>
                <a:gd name="connsiteY22" fmla="*/ 514350 h 1071562"/>
                <a:gd name="connsiteX23" fmla="*/ 1145382 w 1354932"/>
                <a:gd name="connsiteY23" fmla="*/ 745331 h 1071562"/>
                <a:gd name="connsiteX24" fmla="*/ 1121569 w 1354932"/>
                <a:gd name="connsiteY24" fmla="*/ 840581 h 1071562"/>
                <a:gd name="connsiteX25" fmla="*/ 1092994 w 1354932"/>
                <a:gd name="connsiteY25" fmla="*/ 985837 h 1071562"/>
                <a:gd name="connsiteX26" fmla="*/ 1081088 w 1354932"/>
                <a:gd name="connsiteY26" fmla="*/ 1021556 h 1071562"/>
                <a:gd name="connsiteX27" fmla="*/ 1057275 w 1354932"/>
                <a:gd name="connsiteY27" fmla="*/ 1064418 h 1071562"/>
                <a:gd name="connsiteX28" fmla="*/ 1035844 w 1354932"/>
                <a:gd name="connsiteY28" fmla="*/ 1071562 h 1071562"/>
                <a:gd name="connsiteX29" fmla="*/ 1002507 w 1354932"/>
                <a:gd name="connsiteY29" fmla="*/ 1071562 h 1071562"/>
                <a:gd name="connsiteX30" fmla="*/ 966788 w 1354932"/>
                <a:gd name="connsiteY30" fmla="*/ 1059656 h 1071562"/>
                <a:gd name="connsiteX31" fmla="*/ 940594 w 1354932"/>
                <a:gd name="connsiteY31" fmla="*/ 1035843 h 1071562"/>
                <a:gd name="connsiteX32" fmla="*/ 912019 w 1354932"/>
                <a:gd name="connsiteY32" fmla="*/ 997743 h 1071562"/>
                <a:gd name="connsiteX33" fmla="*/ 952500 w 1354932"/>
                <a:gd name="connsiteY33" fmla="*/ 842962 h 1071562"/>
                <a:gd name="connsiteX34" fmla="*/ 1000125 w 1354932"/>
                <a:gd name="connsiteY34" fmla="*/ 583406 h 1071562"/>
                <a:gd name="connsiteX35" fmla="*/ 1009650 w 1354932"/>
                <a:gd name="connsiteY35" fmla="*/ 466725 h 1071562"/>
                <a:gd name="connsiteX36" fmla="*/ 1012032 w 1354932"/>
                <a:gd name="connsiteY36" fmla="*/ 288131 h 1071562"/>
                <a:gd name="connsiteX37" fmla="*/ 1002507 w 1354932"/>
                <a:gd name="connsiteY37" fmla="*/ 259556 h 1071562"/>
                <a:gd name="connsiteX38" fmla="*/ 990600 w 1354932"/>
                <a:gd name="connsiteY38" fmla="*/ 242887 h 1071562"/>
                <a:gd name="connsiteX39" fmla="*/ 966788 w 1354932"/>
                <a:gd name="connsiteY39" fmla="*/ 230981 h 1071562"/>
                <a:gd name="connsiteX40" fmla="*/ 931069 w 1354932"/>
                <a:gd name="connsiteY40" fmla="*/ 226218 h 1071562"/>
                <a:gd name="connsiteX41" fmla="*/ 878682 w 1354932"/>
                <a:gd name="connsiteY41" fmla="*/ 228600 h 1071562"/>
                <a:gd name="connsiteX42" fmla="*/ 535782 w 1354932"/>
                <a:gd name="connsiteY42" fmla="*/ 2762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54932" h="1071562">
                  <a:moveTo>
                    <a:pt x="535782" y="276225"/>
                  </a:moveTo>
                  <a:lnTo>
                    <a:pt x="69057" y="345281"/>
                  </a:lnTo>
                  <a:lnTo>
                    <a:pt x="0" y="211931"/>
                  </a:lnTo>
                  <a:lnTo>
                    <a:pt x="140494" y="190500"/>
                  </a:lnTo>
                  <a:lnTo>
                    <a:pt x="416719" y="133350"/>
                  </a:lnTo>
                  <a:lnTo>
                    <a:pt x="797719" y="42862"/>
                  </a:lnTo>
                  <a:lnTo>
                    <a:pt x="828675" y="23812"/>
                  </a:lnTo>
                  <a:lnTo>
                    <a:pt x="869157" y="7143"/>
                  </a:lnTo>
                  <a:lnTo>
                    <a:pt x="919163" y="0"/>
                  </a:lnTo>
                  <a:lnTo>
                    <a:pt x="962025" y="4762"/>
                  </a:lnTo>
                  <a:lnTo>
                    <a:pt x="1004888" y="21431"/>
                  </a:lnTo>
                  <a:lnTo>
                    <a:pt x="1083469" y="69056"/>
                  </a:lnTo>
                  <a:lnTo>
                    <a:pt x="1193007" y="133350"/>
                  </a:lnTo>
                  <a:lnTo>
                    <a:pt x="1273969" y="183356"/>
                  </a:lnTo>
                  <a:lnTo>
                    <a:pt x="1316832" y="211931"/>
                  </a:lnTo>
                  <a:lnTo>
                    <a:pt x="1335882" y="230981"/>
                  </a:lnTo>
                  <a:lnTo>
                    <a:pt x="1350169" y="254793"/>
                  </a:lnTo>
                  <a:lnTo>
                    <a:pt x="1354932" y="285750"/>
                  </a:lnTo>
                  <a:lnTo>
                    <a:pt x="1350169" y="316706"/>
                  </a:lnTo>
                  <a:lnTo>
                    <a:pt x="1335882" y="347662"/>
                  </a:lnTo>
                  <a:lnTo>
                    <a:pt x="1288257" y="397668"/>
                  </a:lnTo>
                  <a:lnTo>
                    <a:pt x="1269207" y="416718"/>
                  </a:lnTo>
                  <a:lnTo>
                    <a:pt x="1221582" y="514350"/>
                  </a:lnTo>
                  <a:lnTo>
                    <a:pt x="1145382" y="745331"/>
                  </a:lnTo>
                  <a:lnTo>
                    <a:pt x="1121569" y="840581"/>
                  </a:lnTo>
                  <a:lnTo>
                    <a:pt x="1092994" y="985837"/>
                  </a:lnTo>
                  <a:lnTo>
                    <a:pt x="1081088" y="1021556"/>
                  </a:lnTo>
                  <a:lnTo>
                    <a:pt x="1057275" y="1064418"/>
                  </a:lnTo>
                  <a:lnTo>
                    <a:pt x="1035844" y="1071562"/>
                  </a:lnTo>
                  <a:lnTo>
                    <a:pt x="1002507" y="1071562"/>
                  </a:lnTo>
                  <a:lnTo>
                    <a:pt x="966788" y="1059656"/>
                  </a:lnTo>
                  <a:lnTo>
                    <a:pt x="940594" y="1035843"/>
                  </a:lnTo>
                  <a:lnTo>
                    <a:pt x="912019" y="997743"/>
                  </a:lnTo>
                  <a:lnTo>
                    <a:pt x="952500" y="842962"/>
                  </a:lnTo>
                  <a:lnTo>
                    <a:pt x="1000125" y="583406"/>
                  </a:lnTo>
                  <a:lnTo>
                    <a:pt x="1009650" y="466725"/>
                  </a:lnTo>
                  <a:lnTo>
                    <a:pt x="1012032" y="288131"/>
                  </a:lnTo>
                  <a:lnTo>
                    <a:pt x="1002507" y="259556"/>
                  </a:lnTo>
                  <a:lnTo>
                    <a:pt x="990600" y="242887"/>
                  </a:lnTo>
                  <a:lnTo>
                    <a:pt x="966788" y="230981"/>
                  </a:lnTo>
                  <a:lnTo>
                    <a:pt x="931069" y="226218"/>
                  </a:lnTo>
                  <a:lnTo>
                    <a:pt x="878682" y="228600"/>
                  </a:lnTo>
                  <a:lnTo>
                    <a:pt x="5357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3">
              <a:extLst>
                <a:ext uri="{FF2B5EF4-FFF2-40B4-BE49-F238E27FC236}">
                  <a16:creationId xmlns:a16="http://schemas.microsoft.com/office/drawing/2014/main" id="{BD534560-9953-4A35-8286-5E2F4FEA0F1F}"/>
                </a:ext>
              </a:extLst>
            </p:cNvPr>
            <p:cNvSpPr/>
            <p:nvPr/>
          </p:nvSpPr>
          <p:spPr>
            <a:xfrm>
              <a:off x="5400675" y="5526088"/>
              <a:ext cx="855663" cy="257175"/>
            </a:xfrm>
            <a:custGeom>
              <a:avLst/>
              <a:gdLst>
                <a:gd name="connsiteX0" fmla="*/ 381000 w 854869"/>
                <a:gd name="connsiteY0" fmla="*/ 197644 h 257175"/>
                <a:gd name="connsiteX1" fmla="*/ 35719 w 854869"/>
                <a:gd name="connsiteY1" fmla="*/ 257175 h 257175"/>
                <a:gd name="connsiteX2" fmla="*/ 0 w 854869"/>
                <a:gd name="connsiteY2" fmla="*/ 116682 h 257175"/>
                <a:gd name="connsiteX3" fmla="*/ 197644 w 854869"/>
                <a:gd name="connsiteY3" fmla="*/ 78582 h 257175"/>
                <a:gd name="connsiteX4" fmla="*/ 409575 w 854869"/>
                <a:gd name="connsiteY4" fmla="*/ 40482 h 257175"/>
                <a:gd name="connsiteX5" fmla="*/ 590550 w 854869"/>
                <a:gd name="connsiteY5" fmla="*/ 9525 h 257175"/>
                <a:gd name="connsiteX6" fmla="*/ 673894 w 854869"/>
                <a:gd name="connsiteY6" fmla="*/ 0 h 257175"/>
                <a:gd name="connsiteX7" fmla="*/ 714375 w 854869"/>
                <a:gd name="connsiteY7" fmla="*/ 0 h 257175"/>
                <a:gd name="connsiteX8" fmla="*/ 788194 w 854869"/>
                <a:gd name="connsiteY8" fmla="*/ 9525 h 257175"/>
                <a:gd name="connsiteX9" fmla="*/ 852488 w 854869"/>
                <a:gd name="connsiteY9" fmla="*/ 30957 h 257175"/>
                <a:gd name="connsiteX10" fmla="*/ 854869 w 854869"/>
                <a:gd name="connsiteY10" fmla="*/ 173832 h 257175"/>
                <a:gd name="connsiteX11" fmla="*/ 776288 w 854869"/>
                <a:gd name="connsiteY11" fmla="*/ 171450 h 257175"/>
                <a:gd name="connsiteX12" fmla="*/ 740569 w 854869"/>
                <a:gd name="connsiteY12" fmla="*/ 159544 h 257175"/>
                <a:gd name="connsiteX13" fmla="*/ 381000 w 854869"/>
                <a:gd name="connsiteY13" fmla="*/ 19764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869" h="257175">
                  <a:moveTo>
                    <a:pt x="381000" y="197644"/>
                  </a:moveTo>
                  <a:lnTo>
                    <a:pt x="35719" y="257175"/>
                  </a:lnTo>
                  <a:lnTo>
                    <a:pt x="0" y="116682"/>
                  </a:lnTo>
                  <a:lnTo>
                    <a:pt x="197644" y="78582"/>
                  </a:lnTo>
                  <a:lnTo>
                    <a:pt x="409575" y="40482"/>
                  </a:lnTo>
                  <a:lnTo>
                    <a:pt x="590550" y="9525"/>
                  </a:lnTo>
                  <a:lnTo>
                    <a:pt x="673894" y="0"/>
                  </a:lnTo>
                  <a:lnTo>
                    <a:pt x="714375" y="0"/>
                  </a:lnTo>
                  <a:lnTo>
                    <a:pt x="788194" y="9525"/>
                  </a:lnTo>
                  <a:lnTo>
                    <a:pt x="852488" y="30957"/>
                  </a:lnTo>
                  <a:cubicBezTo>
                    <a:pt x="853282" y="78582"/>
                    <a:pt x="854075" y="126207"/>
                    <a:pt x="854869" y="173832"/>
                  </a:cubicBezTo>
                  <a:lnTo>
                    <a:pt x="776288" y="171450"/>
                  </a:lnTo>
                  <a:lnTo>
                    <a:pt x="740569" y="159544"/>
                  </a:lnTo>
                  <a:lnTo>
                    <a:pt x="3810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3018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2833F3-44BE-469A-864C-6DDAA4D000CD}"/>
              </a:ext>
            </a:extLst>
          </p:cNvPr>
          <p:cNvGrpSpPr/>
          <p:nvPr/>
        </p:nvGrpSpPr>
        <p:grpSpPr>
          <a:xfrm>
            <a:off x="2573338" y="1462088"/>
            <a:ext cx="4810125" cy="4476750"/>
            <a:chOff x="2573338" y="1462088"/>
            <a:chExt cx="4810125" cy="44767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8536002-7E75-134E-B34D-AED8711273F8}"/>
                </a:ext>
              </a:extLst>
            </p:cNvPr>
            <p:cNvSpPr/>
            <p:nvPr/>
          </p:nvSpPr>
          <p:spPr>
            <a:xfrm>
              <a:off x="2909888" y="1731963"/>
              <a:ext cx="604837" cy="1120775"/>
            </a:xfrm>
            <a:custGeom>
              <a:avLst/>
              <a:gdLst>
                <a:gd name="connsiteX0" fmla="*/ 311943 w 604837"/>
                <a:gd name="connsiteY0" fmla="*/ 900112 h 1121569"/>
                <a:gd name="connsiteX1" fmla="*/ 295275 w 604837"/>
                <a:gd name="connsiteY1" fmla="*/ 826294 h 1121569"/>
                <a:gd name="connsiteX2" fmla="*/ 292893 w 604837"/>
                <a:gd name="connsiteY2" fmla="*/ 745331 h 1121569"/>
                <a:gd name="connsiteX3" fmla="*/ 290512 w 604837"/>
                <a:gd name="connsiteY3" fmla="*/ 633412 h 1121569"/>
                <a:gd name="connsiteX4" fmla="*/ 280987 w 604837"/>
                <a:gd name="connsiteY4" fmla="*/ 540544 h 1121569"/>
                <a:gd name="connsiteX5" fmla="*/ 266700 w 604837"/>
                <a:gd name="connsiteY5" fmla="*/ 442912 h 1121569"/>
                <a:gd name="connsiteX6" fmla="*/ 245268 w 604837"/>
                <a:gd name="connsiteY6" fmla="*/ 352425 h 1121569"/>
                <a:gd name="connsiteX7" fmla="*/ 216693 w 604837"/>
                <a:gd name="connsiteY7" fmla="*/ 283369 h 1121569"/>
                <a:gd name="connsiteX8" fmla="*/ 171450 w 604837"/>
                <a:gd name="connsiteY8" fmla="*/ 209550 h 1121569"/>
                <a:gd name="connsiteX9" fmla="*/ 128587 w 604837"/>
                <a:gd name="connsiteY9" fmla="*/ 150019 h 1121569"/>
                <a:gd name="connsiteX10" fmla="*/ 88106 w 604837"/>
                <a:gd name="connsiteY10" fmla="*/ 109537 h 1121569"/>
                <a:gd name="connsiteX11" fmla="*/ 61912 w 604837"/>
                <a:gd name="connsiteY11" fmla="*/ 90487 h 1121569"/>
                <a:gd name="connsiteX12" fmla="*/ 33337 w 604837"/>
                <a:gd name="connsiteY12" fmla="*/ 76200 h 1121569"/>
                <a:gd name="connsiteX13" fmla="*/ 19050 w 604837"/>
                <a:gd name="connsiteY13" fmla="*/ 69056 h 1121569"/>
                <a:gd name="connsiteX14" fmla="*/ 0 w 604837"/>
                <a:gd name="connsiteY14" fmla="*/ 45244 h 1121569"/>
                <a:gd name="connsiteX15" fmla="*/ 0 w 604837"/>
                <a:gd name="connsiteY15" fmla="*/ 23812 h 1121569"/>
                <a:gd name="connsiteX16" fmla="*/ 7143 w 604837"/>
                <a:gd name="connsiteY16" fmla="*/ 7144 h 1121569"/>
                <a:gd name="connsiteX17" fmla="*/ 30956 w 604837"/>
                <a:gd name="connsiteY17" fmla="*/ 0 h 1121569"/>
                <a:gd name="connsiteX18" fmla="*/ 92868 w 604837"/>
                <a:gd name="connsiteY18" fmla="*/ 2381 h 1121569"/>
                <a:gd name="connsiteX19" fmla="*/ 173831 w 604837"/>
                <a:gd name="connsiteY19" fmla="*/ 16669 h 1121569"/>
                <a:gd name="connsiteX20" fmla="*/ 261937 w 604837"/>
                <a:gd name="connsiteY20" fmla="*/ 35719 h 1121569"/>
                <a:gd name="connsiteX21" fmla="*/ 342900 w 604837"/>
                <a:gd name="connsiteY21" fmla="*/ 61912 h 1121569"/>
                <a:gd name="connsiteX22" fmla="*/ 435768 w 604837"/>
                <a:gd name="connsiteY22" fmla="*/ 111919 h 1121569"/>
                <a:gd name="connsiteX23" fmla="*/ 428625 w 604837"/>
                <a:gd name="connsiteY23" fmla="*/ 278606 h 1121569"/>
                <a:gd name="connsiteX24" fmla="*/ 561975 w 604837"/>
                <a:gd name="connsiteY24" fmla="*/ 788194 h 1121569"/>
                <a:gd name="connsiteX25" fmla="*/ 604837 w 604837"/>
                <a:gd name="connsiteY25" fmla="*/ 964406 h 1121569"/>
                <a:gd name="connsiteX26" fmla="*/ 583406 w 604837"/>
                <a:gd name="connsiteY26" fmla="*/ 1035844 h 1121569"/>
                <a:gd name="connsiteX27" fmla="*/ 552450 w 604837"/>
                <a:gd name="connsiteY27" fmla="*/ 1088231 h 1121569"/>
                <a:gd name="connsiteX28" fmla="*/ 528637 w 604837"/>
                <a:gd name="connsiteY28" fmla="*/ 1116806 h 1121569"/>
                <a:gd name="connsiteX29" fmla="*/ 497681 w 604837"/>
                <a:gd name="connsiteY29" fmla="*/ 1121569 h 1121569"/>
                <a:gd name="connsiteX30" fmla="*/ 459581 w 604837"/>
                <a:gd name="connsiteY30" fmla="*/ 1116806 h 1121569"/>
                <a:gd name="connsiteX31" fmla="*/ 423862 w 604837"/>
                <a:gd name="connsiteY31" fmla="*/ 1104900 h 1121569"/>
                <a:gd name="connsiteX32" fmla="*/ 395287 w 604837"/>
                <a:gd name="connsiteY32" fmla="*/ 1083469 h 1121569"/>
                <a:gd name="connsiteX33" fmla="*/ 364331 w 604837"/>
                <a:gd name="connsiteY33" fmla="*/ 1042987 h 1121569"/>
                <a:gd name="connsiteX34" fmla="*/ 338137 w 604837"/>
                <a:gd name="connsiteY34" fmla="*/ 992981 h 1121569"/>
                <a:gd name="connsiteX35" fmla="*/ 311943 w 604837"/>
                <a:gd name="connsiteY35" fmla="*/ 900112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04837" h="1121569">
                  <a:moveTo>
                    <a:pt x="311943" y="900112"/>
                  </a:moveTo>
                  <a:lnTo>
                    <a:pt x="295275" y="826294"/>
                  </a:lnTo>
                  <a:lnTo>
                    <a:pt x="292893" y="745331"/>
                  </a:lnTo>
                  <a:cubicBezTo>
                    <a:pt x="292099" y="708025"/>
                    <a:pt x="291306" y="670718"/>
                    <a:pt x="290512" y="633412"/>
                  </a:cubicBezTo>
                  <a:lnTo>
                    <a:pt x="280987" y="540544"/>
                  </a:lnTo>
                  <a:lnTo>
                    <a:pt x="266700" y="442912"/>
                  </a:lnTo>
                  <a:lnTo>
                    <a:pt x="245268" y="352425"/>
                  </a:lnTo>
                  <a:lnTo>
                    <a:pt x="216693" y="283369"/>
                  </a:lnTo>
                  <a:lnTo>
                    <a:pt x="171450" y="209550"/>
                  </a:lnTo>
                  <a:lnTo>
                    <a:pt x="128587" y="150019"/>
                  </a:lnTo>
                  <a:lnTo>
                    <a:pt x="88106" y="109537"/>
                  </a:lnTo>
                  <a:lnTo>
                    <a:pt x="61912" y="90487"/>
                  </a:lnTo>
                  <a:lnTo>
                    <a:pt x="33337" y="76200"/>
                  </a:lnTo>
                  <a:lnTo>
                    <a:pt x="19050" y="69056"/>
                  </a:lnTo>
                  <a:lnTo>
                    <a:pt x="0" y="45244"/>
                  </a:lnTo>
                  <a:lnTo>
                    <a:pt x="0" y="23812"/>
                  </a:lnTo>
                  <a:lnTo>
                    <a:pt x="7143" y="7144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73831" y="16669"/>
                  </a:lnTo>
                  <a:lnTo>
                    <a:pt x="261937" y="35719"/>
                  </a:lnTo>
                  <a:lnTo>
                    <a:pt x="342900" y="61912"/>
                  </a:lnTo>
                  <a:lnTo>
                    <a:pt x="435768" y="111919"/>
                  </a:lnTo>
                  <a:lnTo>
                    <a:pt x="428625" y="278606"/>
                  </a:lnTo>
                  <a:lnTo>
                    <a:pt x="561975" y="788194"/>
                  </a:lnTo>
                  <a:lnTo>
                    <a:pt x="604837" y="964406"/>
                  </a:lnTo>
                  <a:lnTo>
                    <a:pt x="583406" y="1035844"/>
                  </a:lnTo>
                  <a:lnTo>
                    <a:pt x="552450" y="1088231"/>
                  </a:lnTo>
                  <a:lnTo>
                    <a:pt x="528637" y="1116806"/>
                  </a:lnTo>
                  <a:lnTo>
                    <a:pt x="497681" y="1121569"/>
                  </a:lnTo>
                  <a:lnTo>
                    <a:pt x="459581" y="1116806"/>
                  </a:lnTo>
                  <a:lnTo>
                    <a:pt x="423862" y="1104900"/>
                  </a:lnTo>
                  <a:lnTo>
                    <a:pt x="395287" y="1083469"/>
                  </a:lnTo>
                  <a:lnTo>
                    <a:pt x="364331" y="1042987"/>
                  </a:lnTo>
                  <a:lnTo>
                    <a:pt x="338137" y="992981"/>
                  </a:lnTo>
                  <a:lnTo>
                    <a:pt x="311943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759E5F4-16C2-8E42-AC42-80E3673671E1}"/>
                </a:ext>
              </a:extLst>
            </p:cNvPr>
            <p:cNvSpPr/>
            <p:nvPr/>
          </p:nvSpPr>
          <p:spPr>
            <a:xfrm>
              <a:off x="4976813" y="1595438"/>
              <a:ext cx="523875" cy="1022350"/>
            </a:xfrm>
            <a:custGeom>
              <a:avLst/>
              <a:gdLst>
                <a:gd name="connsiteX0" fmla="*/ 242887 w 523875"/>
                <a:gd name="connsiteY0" fmla="*/ 681037 h 1021556"/>
                <a:gd name="connsiteX1" fmla="*/ 235743 w 523875"/>
                <a:gd name="connsiteY1" fmla="*/ 516731 h 1021556"/>
                <a:gd name="connsiteX2" fmla="*/ 214312 w 523875"/>
                <a:gd name="connsiteY2" fmla="*/ 388143 h 1021556"/>
                <a:gd name="connsiteX3" fmla="*/ 190500 w 523875"/>
                <a:gd name="connsiteY3" fmla="*/ 285750 h 1021556"/>
                <a:gd name="connsiteX4" fmla="*/ 161925 w 523875"/>
                <a:gd name="connsiteY4" fmla="*/ 214312 h 1021556"/>
                <a:gd name="connsiteX5" fmla="*/ 133350 w 523875"/>
                <a:gd name="connsiteY5" fmla="*/ 159543 h 1021556"/>
                <a:gd name="connsiteX6" fmla="*/ 109537 w 523875"/>
                <a:gd name="connsiteY6" fmla="*/ 119062 h 1021556"/>
                <a:gd name="connsiteX7" fmla="*/ 78581 w 523875"/>
                <a:gd name="connsiteY7" fmla="*/ 92868 h 1021556"/>
                <a:gd name="connsiteX8" fmla="*/ 45243 w 523875"/>
                <a:gd name="connsiteY8" fmla="*/ 69056 h 1021556"/>
                <a:gd name="connsiteX9" fmla="*/ 9525 w 523875"/>
                <a:gd name="connsiteY9" fmla="*/ 50006 h 1021556"/>
                <a:gd name="connsiteX10" fmla="*/ 0 w 523875"/>
                <a:gd name="connsiteY10" fmla="*/ 35718 h 1021556"/>
                <a:gd name="connsiteX11" fmla="*/ 0 w 523875"/>
                <a:gd name="connsiteY11" fmla="*/ 21431 h 1021556"/>
                <a:gd name="connsiteX12" fmla="*/ 9525 w 523875"/>
                <a:gd name="connsiteY12" fmla="*/ 7143 h 1021556"/>
                <a:gd name="connsiteX13" fmla="*/ 50006 w 523875"/>
                <a:gd name="connsiteY13" fmla="*/ 0 h 1021556"/>
                <a:gd name="connsiteX14" fmla="*/ 119062 w 523875"/>
                <a:gd name="connsiteY14" fmla="*/ 0 h 1021556"/>
                <a:gd name="connsiteX15" fmla="*/ 195262 w 523875"/>
                <a:gd name="connsiteY15" fmla="*/ 2381 h 1021556"/>
                <a:gd name="connsiteX16" fmla="*/ 240506 w 523875"/>
                <a:gd name="connsiteY16" fmla="*/ 7143 h 1021556"/>
                <a:gd name="connsiteX17" fmla="*/ 292893 w 523875"/>
                <a:gd name="connsiteY17" fmla="*/ 19050 h 1021556"/>
                <a:gd name="connsiteX18" fmla="*/ 350043 w 523875"/>
                <a:gd name="connsiteY18" fmla="*/ 42862 h 1021556"/>
                <a:gd name="connsiteX19" fmla="*/ 397668 w 523875"/>
                <a:gd name="connsiteY19" fmla="*/ 69056 h 1021556"/>
                <a:gd name="connsiteX20" fmla="*/ 419100 w 523875"/>
                <a:gd name="connsiteY20" fmla="*/ 252412 h 1021556"/>
                <a:gd name="connsiteX21" fmla="*/ 507206 w 523875"/>
                <a:gd name="connsiteY21" fmla="*/ 742950 h 1021556"/>
                <a:gd name="connsiteX22" fmla="*/ 523875 w 523875"/>
                <a:gd name="connsiteY22" fmla="*/ 919162 h 1021556"/>
                <a:gd name="connsiteX23" fmla="*/ 507206 w 523875"/>
                <a:gd name="connsiteY23" fmla="*/ 962025 h 1021556"/>
                <a:gd name="connsiteX24" fmla="*/ 488156 w 523875"/>
                <a:gd name="connsiteY24" fmla="*/ 988218 h 1021556"/>
                <a:gd name="connsiteX25" fmla="*/ 466725 w 523875"/>
                <a:gd name="connsiteY25" fmla="*/ 1007268 h 1021556"/>
                <a:gd name="connsiteX26" fmla="*/ 450056 w 523875"/>
                <a:gd name="connsiteY26" fmla="*/ 1014412 h 1021556"/>
                <a:gd name="connsiteX27" fmla="*/ 426243 w 523875"/>
                <a:gd name="connsiteY27" fmla="*/ 1021556 h 1021556"/>
                <a:gd name="connsiteX28" fmla="*/ 383381 w 523875"/>
                <a:gd name="connsiteY28" fmla="*/ 1019175 h 1021556"/>
                <a:gd name="connsiteX29" fmla="*/ 338137 w 523875"/>
                <a:gd name="connsiteY29" fmla="*/ 1009650 h 1021556"/>
                <a:gd name="connsiteX30" fmla="*/ 314325 w 523875"/>
                <a:gd name="connsiteY30" fmla="*/ 995362 h 1021556"/>
                <a:gd name="connsiteX31" fmla="*/ 288131 w 523875"/>
                <a:gd name="connsiteY31" fmla="*/ 969168 h 1021556"/>
                <a:gd name="connsiteX32" fmla="*/ 273843 w 523875"/>
                <a:gd name="connsiteY32" fmla="*/ 940593 h 1021556"/>
                <a:gd name="connsiteX33" fmla="*/ 257175 w 523875"/>
                <a:gd name="connsiteY33" fmla="*/ 890587 h 1021556"/>
                <a:gd name="connsiteX34" fmla="*/ 250031 w 523875"/>
                <a:gd name="connsiteY34" fmla="*/ 835818 h 1021556"/>
                <a:gd name="connsiteX35" fmla="*/ 242887 w 523875"/>
                <a:gd name="connsiteY35" fmla="*/ 681037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3875" h="1021556">
                  <a:moveTo>
                    <a:pt x="242887" y="681037"/>
                  </a:moveTo>
                  <a:lnTo>
                    <a:pt x="235743" y="516731"/>
                  </a:lnTo>
                  <a:lnTo>
                    <a:pt x="214312" y="388143"/>
                  </a:lnTo>
                  <a:lnTo>
                    <a:pt x="190500" y="285750"/>
                  </a:lnTo>
                  <a:lnTo>
                    <a:pt x="161925" y="214312"/>
                  </a:lnTo>
                  <a:lnTo>
                    <a:pt x="133350" y="159543"/>
                  </a:lnTo>
                  <a:lnTo>
                    <a:pt x="109537" y="119062"/>
                  </a:lnTo>
                  <a:lnTo>
                    <a:pt x="78581" y="92868"/>
                  </a:lnTo>
                  <a:lnTo>
                    <a:pt x="45243" y="69056"/>
                  </a:lnTo>
                  <a:lnTo>
                    <a:pt x="9525" y="50006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9525" y="7143"/>
                  </a:lnTo>
                  <a:lnTo>
                    <a:pt x="50006" y="0"/>
                  </a:lnTo>
                  <a:lnTo>
                    <a:pt x="119062" y="0"/>
                  </a:lnTo>
                  <a:lnTo>
                    <a:pt x="195262" y="2381"/>
                  </a:lnTo>
                  <a:lnTo>
                    <a:pt x="240506" y="7143"/>
                  </a:lnTo>
                  <a:lnTo>
                    <a:pt x="292893" y="19050"/>
                  </a:lnTo>
                  <a:lnTo>
                    <a:pt x="350043" y="42862"/>
                  </a:lnTo>
                  <a:lnTo>
                    <a:pt x="397668" y="69056"/>
                  </a:lnTo>
                  <a:lnTo>
                    <a:pt x="419100" y="252412"/>
                  </a:lnTo>
                  <a:lnTo>
                    <a:pt x="507206" y="742950"/>
                  </a:lnTo>
                  <a:lnTo>
                    <a:pt x="523875" y="919162"/>
                  </a:lnTo>
                  <a:lnTo>
                    <a:pt x="507206" y="962025"/>
                  </a:lnTo>
                  <a:lnTo>
                    <a:pt x="488156" y="988218"/>
                  </a:lnTo>
                  <a:lnTo>
                    <a:pt x="466725" y="1007268"/>
                  </a:lnTo>
                  <a:lnTo>
                    <a:pt x="450056" y="1014412"/>
                  </a:lnTo>
                  <a:lnTo>
                    <a:pt x="426243" y="1021556"/>
                  </a:lnTo>
                  <a:lnTo>
                    <a:pt x="383381" y="1019175"/>
                  </a:lnTo>
                  <a:lnTo>
                    <a:pt x="338137" y="1009650"/>
                  </a:lnTo>
                  <a:lnTo>
                    <a:pt x="314325" y="995362"/>
                  </a:lnTo>
                  <a:lnTo>
                    <a:pt x="288131" y="969168"/>
                  </a:lnTo>
                  <a:lnTo>
                    <a:pt x="273843" y="940593"/>
                  </a:lnTo>
                  <a:lnTo>
                    <a:pt x="257175" y="890587"/>
                  </a:lnTo>
                  <a:lnTo>
                    <a:pt x="250031" y="835818"/>
                  </a:lnTo>
                  <a:lnTo>
                    <a:pt x="242887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194C343-5F50-1D4A-A825-3976797FCD6A}"/>
                </a:ext>
              </a:extLst>
            </p:cNvPr>
            <p:cNvSpPr/>
            <p:nvPr/>
          </p:nvSpPr>
          <p:spPr>
            <a:xfrm>
              <a:off x="5027613" y="4783138"/>
              <a:ext cx="454025" cy="1131887"/>
            </a:xfrm>
            <a:custGeom>
              <a:avLst/>
              <a:gdLst>
                <a:gd name="connsiteX0" fmla="*/ 219075 w 454819"/>
                <a:gd name="connsiteY0" fmla="*/ 812007 h 1131094"/>
                <a:gd name="connsiteX1" fmla="*/ 183356 w 454819"/>
                <a:gd name="connsiteY1" fmla="*/ 569119 h 1131094"/>
                <a:gd name="connsiteX2" fmla="*/ 166687 w 454819"/>
                <a:gd name="connsiteY2" fmla="*/ 366713 h 1131094"/>
                <a:gd name="connsiteX3" fmla="*/ 157162 w 454819"/>
                <a:gd name="connsiteY3" fmla="*/ 309563 h 1131094"/>
                <a:gd name="connsiteX4" fmla="*/ 135731 w 454819"/>
                <a:gd name="connsiteY4" fmla="*/ 247650 h 1131094"/>
                <a:gd name="connsiteX5" fmla="*/ 92869 w 454819"/>
                <a:gd name="connsiteY5" fmla="*/ 173832 h 1131094"/>
                <a:gd name="connsiteX6" fmla="*/ 52387 w 454819"/>
                <a:gd name="connsiteY6" fmla="*/ 128588 h 1131094"/>
                <a:gd name="connsiteX7" fmla="*/ 19050 w 454819"/>
                <a:gd name="connsiteY7" fmla="*/ 95250 h 1131094"/>
                <a:gd name="connsiteX8" fmla="*/ 0 w 454819"/>
                <a:gd name="connsiteY8" fmla="*/ 50007 h 1131094"/>
                <a:gd name="connsiteX9" fmla="*/ 0 w 454819"/>
                <a:gd name="connsiteY9" fmla="*/ 26194 h 1131094"/>
                <a:gd name="connsiteX10" fmla="*/ 4762 w 454819"/>
                <a:gd name="connsiteY10" fmla="*/ 7144 h 1131094"/>
                <a:gd name="connsiteX11" fmla="*/ 26194 w 454819"/>
                <a:gd name="connsiteY11" fmla="*/ 0 h 1131094"/>
                <a:gd name="connsiteX12" fmla="*/ 71437 w 454819"/>
                <a:gd name="connsiteY12" fmla="*/ 4763 h 1131094"/>
                <a:gd name="connsiteX13" fmla="*/ 138112 w 454819"/>
                <a:gd name="connsiteY13" fmla="*/ 26194 h 1131094"/>
                <a:gd name="connsiteX14" fmla="*/ 200025 w 454819"/>
                <a:gd name="connsiteY14" fmla="*/ 54769 h 1131094"/>
                <a:gd name="connsiteX15" fmla="*/ 323850 w 454819"/>
                <a:gd name="connsiteY15" fmla="*/ 116682 h 1131094"/>
                <a:gd name="connsiteX16" fmla="*/ 366712 w 454819"/>
                <a:gd name="connsiteY16" fmla="*/ 259557 h 1131094"/>
                <a:gd name="connsiteX17" fmla="*/ 431006 w 454819"/>
                <a:gd name="connsiteY17" fmla="*/ 857250 h 1131094"/>
                <a:gd name="connsiteX18" fmla="*/ 454819 w 454819"/>
                <a:gd name="connsiteY18" fmla="*/ 992982 h 1131094"/>
                <a:gd name="connsiteX19" fmla="*/ 433387 w 454819"/>
                <a:gd name="connsiteY19" fmla="*/ 1090613 h 1131094"/>
                <a:gd name="connsiteX20" fmla="*/ 421481 w 454819"/>
                <a:gd name="connsiteY20" fmla="*/ 1119188 h 1131094"/>
                <a:gd name="connsiteX21" fmla="*/ 404812 w 454819"/>
                <a:gd name="connsiteY21" fmla="*/ 1131094 h 1131094"/>
                <a:gd name="connsiteX22" fmla="*/ 383381 w 454819"/>
                <a:gd name="connsiteY22" fmla="*/ 1131094 h 1131094"/>
                <a:gd name="connsiteX23" fmla="*/ 357187 w 454819"/>
                <a:gd name="connsiteY23" fmla="*/ 1121569 h 1131094"/>
                <a:gd name="connsiteX24" fmla="*/ 328612 w 454819"/>
                <a:gd name="connsiteY24" fmla="*/ 1097757 h 1131094"/>
                <a:gd name="connsiteX25" fmla="*/ 297656 w 454819"/>
                <a:gd name="connsiteY25" fmla="*/ 1059657 h 1131094"/>
                <a:gd name="connsiteX26" fmla="*/ 276225 w 454819"/>
                <a:gd name="connsiteY26" fmla="*/ 1026319 h 1131094"/>
                <a:gd name="connsiteX27" fmla="*/ 259556 w 454819"/>
                <a:gd name="connsiteY27" fmla="*/ 985838 h 1131094"/>
                <a:gd name="connsiteX28" fmla="*/ 219075 w 454819"/>
                <a:gd name="connsiteY28" fmla="*/ 812007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4819" h="1131094">
                  <a:moveTo>
                    <a:pt x="219075" y="812007"/>
                  </a:moveTo>
                  <a:lnTo>
                    <a:pt x="183356" y="569119"/>
                  </a:lnTo>
                  <a:lnTo>
                    <a:pt x="166687" y="366713"/>
                  </a:lnTo>
                  <a:lnTo>
                    <a:pt x="157162" y="309563"/>
                  </a:lnTo>
                  <a:lnTo>
                    <a:pt x="135731" y="247650"/>
                  </a:lnTo>
                  <a:lnTo>
                    <a:pt x="92869" y="173832"/>
                  </a:lnTo>
                  <a:lnTo>
                    <a:pt x="52387" y="128588"/>
                  </a:lnTo>
                  <a:lnTo>
                    <a:pt x="19050" y="95250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2" y="7144"/>
                  </a:lnTo>
                  <a:lnTo>
                    <a:pt x="26194" y="0"/>
                  </a:lnTo>
                  <a:lnTo>
                    <a:pt x="71437" y="4763"/>
                  </a:lnTo>
                  <a:lnTo>
                    <a:pt x="138112" y="26194"/>
                  </a:lnTo>
                  <a:lnTo>
                    <a:pt x="200025" y="54769"/>
                  </a:lnTo>
                  <a:lnTo>
                    <a:pt x="323850" y="116682"/>
                  </a:lnTo>
                  <a:lnTo>
                    <a:pt x="366712" y="259557"/>
                  </a:lnTo>
                  <a:lnTo>
                    <a:pt x="431006" y="857250"/>
                  </a:lnTo>
                  <a:lnTo>
                    <a:pt x="454819" y="992982"/>
                  </a:lnTo>
                  <a:lnTo>
                    <a:pt x="433387" y="1090613"/>
                  </a:lnTo>
                  <a:lnTo>
                    <a:pt x="421481" y="1119188"/>
                  </a:lnTo>
                  <a:lnTo>
                    <a:pt x="404812" y="1131094"/>
                  </a:lnTo>
                  <a:lnTo>
                    <a:pt x="383381" y="1131094"/>
                  </a:lnTo>
                  <a:lnTo>
                    <a:pt x="357187" y="1121569"/>
                  </a:lnTo>
                  <a:lnTo>
                    <a:pt x="328612" y="1097757"/>
                  </a:lnTo>
                  <a:lnTo>
                    <a:pt x="297656" y="1059657"/>
                  </a:lnTo>
                  <a:lnTo>
                    <a:pt x="276225" y="1026319"/>
                  </a:lnTo>
                  <a:lnTo>
                    <a:pt x="259556" y="985838"/>
                  </a:lnTo>
                  <a:lnTo>
                    <a:pt x="219075" y="812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FB0506D4-F009-A74F-8A22-8F9CF9923D08}"/>
                </a:ext>
              </a:extLst>
            </p:cNvPr>
            <p:cNvSpPr/>
            <p:nvPr/>
          </p:nvSpPr>
          <p:spPr>
            <a:xfrm>
              <a:off x="3111500" y="3086100"/>
              <a:ext cx="3371850" cy="641350"/>
            </a:xfrm>
            <a:custGeom>
              <a:avLst/>
              <a:gdLst>
                <a:gd name="connsiteX0" fmla="*/ 2209800 w 3371850"/>
                <a:gd name="connsiteY0" fmla="*/ 295275 h 641350"/>
                <a:gd name="connsiteX1" fmla="*/ 1816100 w 3371850"/>
                <a:gd name="connsiteY1" fmla="*/ 339725 h 641350"/>
                <a:gd name="connsiteX2" fmla="*/ 1670050 w 3371850"/>
                <a:gd name="connsiteY2" fmla="*/ 342900 h 641350"/>
                <a:gd name="connsiteX3" fmla="*/ 1447800 w 3371850"/>
                <a:gd name="connsiteY3" fmla="*/ 387350 h 641350"/>
                <a:gd name="connsiteX4" fmla="*/ 1117600 w 3371850"/>
                <a:gd name="connsiteY4" fmla="*/ 441325 h 641350"/>
                <a:gd name="connsiteX5" fmla="*/ 866775 w 3371850"/>
                <a:gd name="connsiteY5" fmla="*/ 514350 h 641350"/>
                <a:gd name="connsiteX6" fmla="*/ 533400 w 3371850"/>
                <a:gd name="connsiteY6" fmla="*/ 609600 h 641350"/>
                <a:gd name="connsiteX7" fmla="*/ 492125 w 3371850"/>
                <a:gd name="connsiteY7" fmla="*/ 631825 h 641350"/>
                <a:gd name="connsiteX8" fmla="*/ 473075 w 3371850"/>
                <a:gd name="connsiteY8" fmla="*/ 638175 h 641350"/>
                <a:gd name="connsiteX9" fmla="*/ 434975 w 3371850"/>
                <a:gd name="connsiteY9" fmla="*/ 641350 h 641350"/>
                <a:gd name="connsiteX10" fmla="*/ 396875 w 3371850"/>
                <a:gd name="connsiteY10" fmla="*/ 628650 h 641350"/>
                <a:gd name="connsiteX11" fmla="*/ 323850 w 3371850"/>
                <a:gd name="connsiteY11" fmla="*/ 596900 h 641350"/>
                <a:gd name="connsiteX12" fmla="*/ 257175 w 3371850"/>
                <a:gd name="connsiteY12" fmla="*/ 561975 h 641350"/>
                <a:gd name="connsiteX13" fmla="*/ 187325 w 3371850"/>
                <a:gd name="connsiteY13" fmla="*/ 517525 h 641350"/>
                <a:gd name="connsiteX14" fmla="*/ 130175 w 3371850"/>
                <a:gd name="connsiteY14" fmla="*/ 460375 h 641350"/>
                <a:gd name="connsiteX15" fmla="*/ 82550 w 3371850"/>
                <a:gd name="connsiteY15" fmla="*/ 406400 h 641350"/>
                <a:gd name="connsiteX16" fmla="*/ 25400 w 3371850"/>
                <a:gd name="connsiteY16" fmla="*/ 327025 h 641350"/>
                <a:gd name="connsiteX17" fmla="*/ 6350 w 3371850"/>
                <a:gd name="connsiteY17" fmla="*/ 304800 h 641350"/>
                <a:gd name="connsiteX18" fmla="*/ 0 w 3371850"/>
                <a:gd name="connsiteY18" fmla="*/ 279400 h 641350"/>
                <a:gd name="connsiteX19" fmla="*/ 3175 w 3371850"/>
                <a:gd name="connsiteY19" fmla="*/ 260350 h 641350"/>
                <a:gd name="connsiteX20" fmla="*/ 28575 w 3371850"/>
                <a:gd name="connsiteY20" fmla="*/ 250825 h 641350"/>
                <a:gd name="connsiteX21" fmla="*/ 47625 w 3371850"/>
                <a:gd name="connsiteY21" fmla="*/ 250825 h 641350"/>
                <a:gd name="connsiteX22" fmla="*/ 73025 w 3371850"/>
                <a:gd name="connsiteY22" fmla="*/ 273050 h 641350"/>
                <a:gd name="connsiteX23" fmla="*/ 139700 w 3371850"/>
                <a:gd name="connsiteY23" fmla="*/ 314325 h 641350"/>
                <a:gd name="connsiteX24" fmla="*/ 222250 w 3371850"/>
                <a:gd name="connsiteY24" fmla="*/ 346075 h 641350"/>
                <a:gd name="connsiteX25" fmla="*/ 298450 w 3371850"/>
                <a:gd name="connsiteY25" fmla="*/ 368300 h 641350"/>
                <a:gd name="connsiteX26" fmla="*/ 361950 w 3371850"/>
                <a:gd name="connsiteY26" fmla="*/ 374650 h 641350"/>
                <a:gd name="connsiteX27" fmla="*/ 469900 w 3371850"/>
                <a:gd name="connsiteY27" fmla="*/ 368300 h 641350"/>
                <a:gd name="connsiteX28" fmla="*/ 784225 w 3371850"/>
                <a:gd name="connsiteY28" fmla="*/ 330200 h 641350"/>
                <a:gd name="connsiteX29" fmla="*/ 1254125 w 3371850"/>
                <a:gd name="connsiteY29" fmla="*/ 254000 h 641350"/>
                <a:gd name="connsiteX30" fmla="*/ 1568450 w 3371850"/>
                <a:gd name="connsiteY30" fmla="*/ 203200 h 641350"/>
                <a:gd name="connsiteX31" fmla="*/ 2228850 w 3371850"/>
                <a:gd name="connsiteY31" fmla="*/ 117475 h 641350"/>
                <a:gd name="connsiteX32" fmla="*/ 2705100 w 3371850"/>
                <a:gd name="connsiteY32" fmla="*/ 53975 h 641350"/>
                <a:gd name="connsiteX33" fmla="*/ 2806700 w 3371850"/>
                <a:gd name="connsiteY33" fmla="*/ 19050 h 641350"/>
                <a:gd name="connsiteX34" fmla="*/ 2867025 w 3371850"/>
                <a:gd name="connsiteY34" fmla="*/ 6350 h 641350"/>
                <a:gd name="connsiteX35" fmla="*/ 2930525 w 3371850"/>
                <a:gd name="connsiteY35" fmla="*/ 0 h 641350"/>
                <a:gd name="connsiteX36" fmla="*/ 3016250 w 3371850"/>
                <a:gd name="connsiteY36" fmla="*/ 15875 h 641350"/>
                <a:gd name="connsiteX37" fmla="*/ 3130550 w 3371850"/>
                <a:gd name="connsiteY37" fmla="*/ 47625 h 641350"/>
                <a:gd name="connsiteX38" fmla="*/ 3251200 w 3371850"/>
                <a:gd name="connsiteY38" fmla="*/ 101600 h 641350"/>
                <a:gd name="connsiteX39" fmla="*/ 3346450 w 3371850"/>
                <a:gd name="connsiteY39" fmla="*/ 155575 h 641350"/>
                <a:gd name="connsiteX40" fmla="*/ 3365500 w 3371850"/>
                <a:gd name="connsiteY40" fmla="*/ 180975 h 641350"/>
                <a:gd name="connsiteX41" fmla="*/ 3371850 w 3371850"/>
                <a:gd name="connsiteY41" fmla="*/ 219075 h 641350"/>
                <a:gd name="connsiteX42" fmla="*/ 3371850 w 3371850"/>
                <a:gd name="connsiteY42" fmla="*/ 241300 h 641350"/>
                <a:gd name="connsiteX43" fmla="*/ 3365500 w 3371850"/>
                <a:gd name="connsiteY43" fmla="*/ 269875 h 641350"/>
                <a:gd name="connsiteX44" fmla="*/ 3340100 w 3371850"/>
                <a:gd name="connsiteY44" fmla="*/ 288925 h 641350"/>
                <a:gd name="connsiteX45" fmla="*/ 3279775 w 3371850"/>
                <a:gd name="connsiteY45" fmla="*/ 301625 h 641350"/>
                <a:gd name="connsiteX46" fmla="*/ 3143250 w 3371850"/>
                <a:gd name="connsiteY46" fmla="*/ 292100 h 641350"/>
                <a:gd name="connsiteX47" fmla="*/ 2984500 w 3371850"/>
                <a:gd name="connsiteY47" fmla="*/ 276225 h 641350"/>
                <a:gd name="connsiteX48" fmla="*/ 2743200 w 3371850"/>
                <a:gd name="connsiteY48" fmla="*/ 273050 h 641350"/>
                <a:gd name="connsiteX49" fmla="*/ 2209800 w 3371850"/>
                <a:gd name="connsiteY49" fmla="*/ 295275 h 64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371850" h="641350">
                  <a:moveTo>
                    <a:pt x="2209800" y="295275"/>
                  </a:moveTo>
                  <a:lnTo>
                    <a:pt x="1816100" y="339725"/>
                  </a:lnTo>
                  <a:lnTo>
                    <a:pt x="1670050" y="342900"/>
                  </a:lnTo>
                  <a:lnTo>
                    <a:pt x="1447800" y="387350"/>
                  </a:lnTo>
                  <a:lnTo>
                    <a:pt x="1117600" y="441325"/>
                  </a:lnTo>
                  <a:lnTo>
                    <a:pt x="866775" y="514350"/>
                  </a:lnTo>
                  <a:lnTo>
                    <a:pt x="533400" y="609600"/>
                  </a:lnTo>
                  <a:lnTo>
                    <a:pt x="492125" y="631825"/>
                  </a:lnTo>
                  <a:lnTo>
                    <a:pt x="473075" y="638175"/>
                  </a:lnTo>
                  <a:lnTo>
                    <a:pt x="434975" y="641350"/>
                  </a:lnTo>
                  <a:lnTo>
                    <a:pt x="396875" y="628650"/>
                  </a:lnTo>
                  <a:lnTo>
                    <a:pt x="323850" y="596900"/>
                  </a:lnTo>
                  <a:lnTo>
                    <a:pt x="257175" y="561975"/>
                  </a:lnTo>
                  <a:lnTo>
                    <a:pt x="187325" y="517525"/>
                  </a:lnTo>
                  <a:lnTo>
                    <a:pt x="130175" y="460375"/>
                  </a:lnTo>
                  <a:lnTo>
                    <a:pt x="82550" y="406400"/>
                  </a:lnTo>
                  <a:lnTo>
                    <a:pt x="25400" y="327025"/>
                  </a:lnTo>
                  <a:lnTo>
                    <a:pt x="6350" y="304800"/>
                  </a:lnTo>
                  <a:lnTo>
                    <a:pt x="0" y="279400"/>
                  </a:lnTo>
                  <a:lnTo>
                    <a:pt x="3175" y="260350"/>
                  </a:lnTo>
                  <a:lnTo>
                    <a:pt x="28575" y="250825"/>
                  </a:lnTo>
                  <a:lnTo>
                    <a:pt x="47625" y="250825"/>
                  </a:lnTo>
                  <a:lnTo>
                    <a:pt x="73025" y="273050"/>
                  </a:lnTo>
                  <a:lnTo>
                    <a:pt x="139700" y="314325"/>
                  </a:lnTo>
                  <a:lnTo>
                    <a:pt x="222250" y="346075"/>
                  </a:lnTo>
                  <a:lnTo>
                    <a:pt x="298450" y="368300"/>
                  </a:lnTo>
                  <a:lnTo>
                    <a:pt x="361950" y="374650"/>
                  </a:lnTo>
                  <a:lnTo>
                    <a:pt x="469900" y="368300"/>
                  </a:lnTo>
                  <a:lnTo>
                    <a:pt x="784225" y="330200"/>
                  </a:lnTo>
                  <a:lnTo>
                    <a:pt x="1254125" y="254000"/>
                  </a:lnTo>
                  <a:lnTo>
                    <a:pt x="1568450" y="203200"/>
                  </a:lnTo>
                  <a:lnTo>
                    <a:pt x="2228850" y="117475"/>
                  </a:lnTo>
                  <a:lnTo>
                    <a:pt x="2705100" y="53975"/>
                  </a:lnTo>
                  <a:lnTo>
                    <a:pt x="2806700" y="19050"/>
                  </a:lnTo>
                  <a:lnTo>
                    <a:pt x="2867025" y="6350"/>
                  </a:lnTo>
                  <a:lnTo>
                    <a:pt x="2930525" y="0"/>
                  </a:lnTo>
                  <a:lnTo>
                    <a:pt x="3016250" y="15875"/>
                  </a:lnTo>
                  <a:lnTo>
                    <a:pt x="3130550" y="47625"/>
                  </a:lnTo>
                  <a:lnTo>
                    <a:pt x="3251200" y="101600"/>
                  </a:lnTo>
                  <a:lnTo>
                    <a:pt x="3346450" y="155575"/>
                  </a:lnTo>
                  <a:lnTo>
                    <a:pt x="3365500" y="180975"/>
                  </a:lnTo>
                  <a:lnTo>
                    <a:pt x="3371850" y="219075"/>
                  </a:lnTo>
                  <a:lnTo>
                    <a:pt x="3371850" y="241300"/>
                  </a:lnTo>
                  <a:lnTo>
                    <a:pt x="3365500" y="269875"/>
                  </a:lnTo>
                  <a:lnTo>
                    <a:pt x="3340100" y="288925"/>
                  </a:lnTo>
                  <a:lnTo>
                    <a:pt x="3279775" y="301625"/>
                  </a:lnTo>
                  <a:lnTo>
                    <a:pt x="3143250" y="292100"/>
                  </a:lnTo>
                  <a:lnTo>
                    <a:pt x="2984500" y="276225"/>
                  </a:lnTo>
                  <a:lnTo>
                    <a:pt x="2743200" y="273050"/>
                  </a:lnTo>
                  <a:lnTo>
                    <a:pt x="220980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1F9262D-8A7D-EE4D-A930-EEBD3F76DE4D}"/>
                </a:ext>
              </a:extLst>
            </p:cNvPr>
            <p:cNvSpPr/>
            <p:nvPr/>
          </p:nvSpPr>
          <p:spPr>
            <a:xfrm>
              <a:off x="3224213" y="1604963"/>
              <a:ext cx="1412875" cy="996950"/>
            </a:xfrm>
            <a:custGeom>
              <a:avLst/>
              <a:gdLst>
                <a:gd name="connsiteX0" fmla="*/ 457200 w 1412081"/>
                <a:gd name="connsiteY0" fmla="*/ 321468 h 997743"/>
                <a:gd name="connsiteX1" fmla="*/ 45243 w 1412081"/>
                <a:gd name="connsiteY1" fmla="*/ 414337 h 997743"/>
                <a:gd name="connsiteX2" fmla="*/ 0 w 1412081"/>
                <a:gd name="connsiteY2" fmla="*/ 257175 h 997743"/>
                <a:gd name="connsiteX3" fmla="*/ 140493 w 1412081"/>
                <a:gd name="connsiteY3" fmla="*/ 235743 h 997743"/>
                <a:gd name="connsiteX4" fmla="*/ 385762 w 1412081"/>
                <a:gd name="connsiteY4" fmla="*/ 180975 h 997743"/>
                <a:gd name="connsiteX5" fmla="*/ 716756 w 1412081"/>
                <a:gd name="connsiteY5" fmla="*/ 107156 h 997743"/>
                <a:gd name="connsiteX6" fmla="*/ 942975 w 1412081"/>
                <a:gd name="connsiteY6" fmla="*/ 59531 h 997743"/>
                <a:gd name="connsiteX7" fmla="*/ 969168 w 1412081"/>
                <a:gd name="connsiteY7" fmla="*/ 42862 h 997743"/>
                <a:gd name="connsiteX8" fmla="*/ 1000125 w 1412081"/>
                <a:gd name="connsiteY8" fmla="*/ 23812 h 997743"/>
                <a:gd name="connsiteX9" fmla="*/ 1035843 w 1412081"/>
                <a:gd name="connsiteY9" fmla="*/ 9525 h 997743"/>
                <a:gd name="connsiteX10" fmla="*/ 1083468 w 1412081"/>
                <a:gd name="connsiteY10" fmla="*/ 0 h 997743"/>
                <a:gd name="connsiteX11" fmla="*/ 1116806 w 1412081"/>
                <a:gd name="connsiteY11" fmla="*/ 0 h 997743"/>
                <a:gd name="connsiteX12" fmla="*/ 1143000 w 1412081"/>
                <a:gd name="connsiteY12" fmla="*/ 4762 h 997743"/>
                <a:gd name="connsiteX13" fmla="*/ 1173956 w 1412081"/>
                <a:gd name="connsiteY13" fmla="*/ 19050 h 997743"/>
                <a:gd name="connsiteX14" fmla="*/ 1240631 w 1412081"/>
                <a:gd name="connsiteY14" fmla="*/ 69056 h 997743"/>
                <a:gd name="connsiteX15" fmla="*/ 1352550 w 1412081"/>
                <a:gd name="connsiteY15" fmla="*/ 140493 h 997743"/>
                <a:gd name="connsiteX16" fmla="*/ 1383506 w 1412081"/>
                <a:gd name="connsiteY16" fmla="*/ 166687 h 997743"/>
                <a:gd name="connsiteX17" fmla="*/ 1402556 w 1412081"/>
                <a:gd name="connsiteY17" fmla="*/ 197643 h 997743"/>
                <a:gd name="connsiteX18" fmla="*/ 1412081 w 1412081"/>
                <a:gd name="connsiteY18" fmla="*/ 230981 h 997743"/>
                <a:gd name="connsiteX19" fmla="*/ 1412081 w 1412081"/>
                <a:gd name="connsiteY19" fmla="*/ 259556 h 997743"/>
                <a:gd name="connsiteX20" fmla="*/ 1402556 w 1412081"/>
                <a:gd name="connsiteY20" fmla="*/ 283368 h 997743"/>
                <a:gd name="connsiteX21" fmla="*/ 1373981 w 1412081"/>
                <a:gd name="connsiteY21" fmla="*/ 311943 h 997743"/>
                <a:gd name="connsiteX22" fmla="*/ 1345406 w 1412081"/>
                <a:gd name="connsiteY22" fmla="*/ 328612 h 997743"/>
                <a:gd name="connsiteX23" fmla="*/ 1333500 w 1412081"/>
                <a:gd name="connsiteY23" fmla="*/ 345281 h 997743"/>
                <a:gd name="connsiteX24" fmla="*/ 1257300 w 1412081"/>
                <a:gd name="connsiteY24" fmla="*/ 588168 h 997743"/>
                <a:gd name="connsiteX25" fmla="*/ 1216818 w 1412081"/>
                <a:gd name="connsiteY25" fmla="*/ 754856 h 997743"/>
                <a:gd name="connsiteX26" fmla="*/ 1190625 w 1412081"/>
                <a:gd name="connsiteY26" fmla="*/ 921543 h 997743"/>
                <a:gd name="connsiteX27" fmla="*/ 1159668 w 1412081"/>
                <a:gd name="connsiteY27" fmla="*/ 976312 h 997743"/>
                <a:gd name="connsiteX28" fmla="*/ 1143000 w 1412081"/>
                <a:gd name="connsiteY28" fmla="*/ 997743 h 997743"/>
                <a:gd name="connsiteX29" fmla="*/ 1112043 w 1412081"/>
                <a:gd name="connsiteY29" fmla="*/ 997743 h 997743"/>
                <a:gd name="connsiteX30" fmla="*/ 1064418 w 1412081"/>
                <a:gd name="connsiteY30" fmla="*/ 992981 h 997743"/>
                <a:gd name="connsiteX31" fmla="*/ 1033462 w 1412081"/>
                <a:gd name="connsiteY31" fmla="*/ 985837 h 997743"/>
                <a:gd name="connsiteX32" fmla="*/ 988218 w 1412081"/>
                <a:gd name="connsiteY32" fmla="*/ 964406 h 997743"/>
                <a:gd name="connsiteX33" fmla="*/ 969168 w 1412081"/>
                <a:gd name="connsiteY33" fmla="*/ 792956 h 997743"/>
                <a:gd name="connsiteX34" fmla="*/ 1054893 w 1412081"/>
                <a:gd name="connsiteY34" fmla="*/ 297656 h 997743"/>
                <a:gd name="connsiteX35" fmla="*/ 1057275 w 1412081"/>
                <a:gd name="connsiteY35" fmla="*/ 261937 h 997743"/>
                <a:gd name="connsiteX36" fmla="*/ 1052512 w 1412081"/>
                <a:gd name="connsiteY36" fmla="*/ 240506 h 997743"/>
                <a:gd name="connsiteX37" fmla="*/ 1035843 w 1412081"/>
                <a:gd name="connsiteY37" fmla="*/ 226218 h 997743"/>
                <a:gd name="connsiteX38" fmla="*/ 1014412 w 1412081"/>
                <a:gd name="connsiteY38" fmla="*/ 219075 h 997743"/>
                <a:gd name="connsiteX39" fmla="*/ 954881 w 1412081"/>
                <a:gd name="connsiteY39" fmla="*/ 216693 h 997743"/>
                <a:gd name="connsiteX40" fmla="*/ 457200 w 1412081"/>
                <a:gd name="connsiteY40" fmla="*/ 321468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12081" h="997743">
                  <a:moveTo>
                    <a:pt x="457200" y="321468"/>
                  </a:moveTo>
                  <a:lnTo>
                    <a:pt x="45243" y="414337"/>
                  </a:lnTo>
                  <a:lnTo>
                    <a:pt x="0" y="257175"/>
                  </a:lnTo>
                  <a:lnTo>
                    <a:pt x="140493" y="235743"/>
                  </a:lnTo>
                  <a:lnTo>
                    <a:pt x="385762" y="180975"/>
                  </a:lnTo>
                  <a:lnTo>
                    <a:pt x="716756" y="107156"/>
                  </a:lnTo>
                  <a:lnTo>
                    <a:pt x="942975" y="59531"/>
                  </a:lnTo>
                  <a:lnTo>
                    <a:pt x="969168" y="42862"/>
                  </a:lnTo>
                  <a:lnTo>
                    <a:pt x="1000125" y="23812"/>
                  </a:lnTo>
                  <a:lnTo>
                    <a:pt x="1035843" y="9525"/>
                  </a:lnTo>
                  <a:lnTo>
                    <a:pt x="1083468" y="0"/>
                  </a:lnTo>
                  <a:lnTo>
                    <a:pt x="1116806" y="0"/>
                  </a:lnTo>
                  <a:lnTo>
                    <a:pt x="1143000" y="4762"/>
                  </a:lnTo>
                  <a:lnTo>
                    <a:pt x="1173956" y="19050"/>
                  </a:lnTo>
                  <a:lnTo>
                    <a:pt x="1240631" y="69056"/>
                  </a:lnTo>
                  <a:lnTo>
                    <a:pt x="1352550" y="140493"/>
                  </a:lnTo>
                  <a:lnTo>
                    <a:pt x="1383506" y="166687"/>
                  </a:lnTo>
                  <a:lnTo>
                    <a:pt x="1402556" y="197643"/>
                  </a:lnTo>
                  <a:lnTo>
                    <a:pt x="1412081" y="230981"/>
                  </a:lnTo>
                  <a:lnTo>
                    <a:pt x="1412081" y="259556"/>
                  </a:lnTo>
                  <a:lnTo>
                    <a:pt x="1402556" y="283368"/>
                  </a:lnTo>
                  <a:lnTo>
                    <a:pt x="1373981" y="311943"/>
                  </a:lnTo>
                  <a:lnTo>
                    <a:pt x="1345406" y="328612"/>
                  </a:lnTo>
                  <a:lnTo>
                    <a:pt x="1333500" y="345281"/>
                  </a:lnTo>
                  <a:lnTo>
                    <a:pt x="1257300" y="588168"/>
                  </a:lnTo>
                  <a:lnTo>
                    <a:pt x="1216818" y="754856"/>
                  </a:lnTo>
                  <a:lnTo>
                    <a:pt x="1190625" y="921543"/>
                  </a:lnTo>
                  <a:lnTo>
                    <a:pt x="1159668" y="976312"/>
                  </a:lnTo>
                  <a:lnTo>
                    <a:pt x="1143000" y="997743"/>
                  </a:lnTo>
                  <a:lnTo>
                    <a:pt x="1112043" y="997743"/>
                  </a:lnTo>
                  <a:lnTo>
                    <a:pt x="1064418" y="992981"/>
                  </a:lnTo>
                  <a:lnTo>
                    <a:pt x="1033462" y="985837"/>
                  </a:lnTo>
                  <a:lnTo>
                    <a:pt x="988218" y="964406"/>
                  </a:lnTo>
                  <a:lnTo>
                    <a:pt x="969168" y="792956"/>
                  </a:lnTo>
                  <a:lnTo>
                    <a:pt x="1054893" y="297656"/>
                  </a:lnTo>
                  <a:lnTo>
                    <a:pt x="1057275" y="261937"/>
                  </a:lnTo>
                  <a:lnTo>
                    <a:pt x="1052512" y="240506"/>
                  </a:lnTo>
                  <a:lnTo>
                    <a:pt x="1035843" y="226218"/>
                  </a:lnTo>
                  <a:lnTo>
                    <a:pt x="1014412" y="219075"/>
                  </a:lnTo>
                  <a:lnTo>
                    <a:pt x="954881" y="216693"/>
                  </a:lnTo>
                  <a:lnTo>
                    <a:pt x="457200" y="321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950EC1D-39B9-854D-87DC-6A030292A4C7}"/>
                </a:ext>
              </a:extLst>
            </p:cNvPr>
            <p:cNvSpPr/>
            <p:nvPr/>
          </p:nvSpPr>
          <p:spPr>
            <a:xfrm>
              <a:off x="3408363" y="2390775"/>
              <a:ext cx="849312" cy="319088"/>
            </a:xfrm>
            <a:custGeom>
              <a:avLst/>
              <a:gdLst>
                <a:gd name="connsiteX0" fmla="*/ 352425 w 850106"/>
                <a:gd name="connsiteY0" fmla="*/ 252413 h 319088"/>
                <a:gd name="connsiteX1" fmla="*/ 50006 w 850106"/>
                <a:gd name="connsiteY1" fmla="*/ 319088 h 319088"/>
                <a:gd name="connsiteX2" fmla="*/ 0 w 850106"/>
                <a:gd name="connsiteY2" fmla="*/ 126206 h 319088"/>
                <a:gd name="connsiteX3" fmla="*/ 214312 w 850106"/>
                <a:gd name="connsiteY3" fmla="*/ 123825 h 319088"/>
                <a:gd name="connsiteX4" fmla="*/ 366712 w 850106"/>
                <a:gd name="connsiteY4" fmla="*/ 90488 h 319088"/>
                <a:gd name="connsiteX5" fmla="*/ 826294 w 850106"/>
                <a:gd name="connsiteY5" fmla="*/ 0 h 319088"/>
                <a:gd name="connsiteX6" fmla="*/ 850106 w 850106"/>
                <a:gd name="connsiteY6" fmla="*/ 173831 h 319088"/>
                <a:gd name="connsiteX7" fmla="*/ 802481 w 850106"/>
                <a:gd name="connsiteY7" fmla="*/ 178594 h 319088"/>
                <a:gd name="connsiteX8" fmla="*/ 733425 w 850106"/>
                <a:gd name="connsiteY8" fmla="*/ 183356 h 319088"/>
                <a:gd name="connsiteX9" fmla="*/ 352425 w 850106"/>
                <a:gd name="connsiteY9" fmla="*/ 2524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0106" h="319088">
                  <a:moveTo>
                    <a:pt x="352425" y="252413"/>
                  </a:moveTo>
                  <a:lnTo>
                    <a:pt x="50006" y="319088"/>
                  </a:lnTo>
                  <a:lnTo>
                    <a:pt x="0" y="126206"/>
                  </a:lnTo>
                  <a:lnTo>
                    <a:pt x="214312" y="123825"/>
                  </a:lnTo>
                  <a:lnTo>
                    <a:pt x="366712" y="90488"/>
                  </a:lnTo>
                  <a:lnTo>
                    <a:pt x="826294" y="0"/>
                  </a:lnTo>
                  <a:lnTo>
                    <a:pt x="850106" y="173831"/>
                  </a:lnTo>
                  <a:lnTo>
                    <a:pt x="802481" y="178594"/>
                  </a:lnTo>
                  <a:lnTo>
                    <a:pt x="733425" y="183356"/>
                  </a:lnTo>
                  <a:lnTo>
                    <a:pt x="35242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9A3DF5D-1880-4447-8D6B-670E2B3AB127}"/>
                </a:ext>
              </a:extLst>
            </p:cNvPr>
            <p:cNvSpPr/>
            <p:nvPr/>
          </p:nvSpPr>
          <p:spPr>
            <a:xfrm>
              <a:off x="5295900" y="1462088"/>
              <a:ext cx="1430338" cy="1076325"/>
            </a:xfrm>
            <a:custGeom>
              <a:avLst/>
              <a:gdLst>
                <a:gd name="connsiteX0" fmla="*/ 550069 w 1431131"/>
                <a:gd name="connsiteY0" fmla="*/ 297656 h 1076325"/>
                <a:gd name="connsiteX1" fmla="*/ 26194 w 1431131"/>
                <a:gd name="connsiteY1" fmla="*/ 400050 h 1076325"/>
                <a:gd name="connsiteX2" fmla="*/ 0 w 1431131"/>
                <a:gd name="connsiteY2" fmla="*/ 216693 h 1076325"/>
                <a:gd name="connsiteX3" fmla="*/ 145256 w 1431131"/>
                <a:gd name="connsiteY3" fmla="*/ 192881 h 1076325"/>
                <a:gd name="connsiteX4" fmla="*/ 471488 w 1431131"/>
                <a:gd name="connsiteY4" fmla="*/ 140493 h 1076325"/>
                <a:gd name="connsiteX5" fmla="*/ 914400 w 1431131"/>
                <a:gd name="connsiteY5" fmla="*/ 73818 h 1076325"/>
                <a:gd name="connsiteX6" fmla="*/ 952500 w 1431131"/>
                <a:gd name="connsiteY6" fmla="*/ 50006 h 1076325"/>
                <a:gd name="connsiteX7" fmla="*/ 997744 w 1431131"/>
                <a:gd name="connsiteY7" fmla="*/ 26193 h 1076325"/>
                <a:gd name="connsiteX8" fmla="*/ 1040606 w 1431131"/>
                <a:gd name="connsiteY8" fmla="*/ 9525 h 1076325"/>
                <a:gd name="connsiteX9" fmla="*/ 1100138 w 1431131"/>
                <a:gd name="connsiteY9" fmla="*/ 0 h 1076325"/>
                <a:gd name="connsiteX10" fmla="*/ 1126331 w 1431131"/>
                <a:gd name="connsiteY10" fmla="*/ 9525 h 1076325"/>
                <a:gd name="connsiteX11" fmla="*/ 1202531 w 1431131"/>
                <a:gd name="connsiteY11" fmla="*/ 52387 h 1076325"/>
                <a:gd name="connsiteX12" fmla="*/ 1281113 w 1431131"/>
                <a:gd name="connsiteY12" fmla="*/ 102393 h 1076325"/>
                <a:gd name="connsiteX13" fmla="*/ 1347788 w 1431131"/>
                <a:gd name="connsiteY13" fmla="*/ 157162 h 1076325"/>
                <a:gd name="connsiteX14" fmla="*/ 1390650 w 1431131"/>
                <a:gd name="connsiteY14" fmla="*/ 195262 h 1076325"/>
                <a:gd name="connsiteX15" fmla="*/ 1416844 w 1431131"/>
                <a:gd name="connsiteY15" fmla="*/ 228600 h 1076325"/>
                <a:gd name="connsiteX16" fmla="*/ 1431131 w 1431131"/>
                <a:gd name="connsiteY16" fmla="*/ 269081 h 1076325"/>
                <a:gd name="connsiteX17" fmla="*/ 1423988 w 1431131"/>
                <a:gd name="connsiteY17" fmla="*/ 309562 h 1076325"/>
                <a:gd name="connsiteX18" fmla="*/ 1407319 w 1431131"/>
                <a:gd name="connsiteY18" fmla="*/ 347662 h 1076325"/>
                <a:gd name="connsiteX19" fmla="*/ 1331119 w 1431131"/>
                <a:gd name="connsiteY19" fmla="*/ 421481 h 1076325"/>
                <a:gd name="connsiteX20" fmla="*/ 1316831 w 1431131"/>
                <a:gd name="connsiteY20" fmla="*/ 442912 h 1076325"/>
                <a:gd name="connsiteX21" fmla="*/ 1226344 w 1431131"/>
                <a:gd name="connsiteY21" fmla="*/ 704850 h 1076325"/>
                <a:gd name="connsiteX22" fmla="*/ 1140619 w 1431131"/>
                <a:gd name="connsiteY22" fmla="*/ 935831 h 1076325"/>
                <a:gd name="connsiteX23" fmla="*/ 1116806 w 1431131"/>
                <a:gd name="connsiteY23" fmla="*/ 992981 h 1076325"/>
                <a:gd name="connsiteX24" fmla="*/ 1092994 w 1431131"/>
                <a:gd name="connsiteY24" fmla="*/ 1035843 h 1076325"/>
                <a:gd name="connsiteX25" fmla="*/ 1069181 w 1431131"/>
                <a:gd name="connsiteY25" fmla="*/ 1054893 h 1076325"/>
                <a:gd name="connsiteX26" fmla="*/ 1038225 w 1431131"/>
                <a:gd name="connsiteY26" fmla="*/ 1071562 h 1076325"/>
                <a:gd name="connsiteX27" fmla="*/ 1007269 w 1431131"/>
                <a:gd name="connsiteY27" fmla="*/ 1076325 h 1076325"/>
                <a:gd name="connsiteX28" fmla="*/ 962025 w 1431131"/>
                <a:gd name="connsiteY28" fmla="*/ 1071562 h 1076325"/>
                <a:gd name="connsiteX29" fmla="*/ 938213 w 1431131"/>
                <a:gd name="connsiteY29" fmla="*/ 1064418 h 1076325"/>
                <a:gd name="connsiteX30" fmla="*/ 969169 w 1431131"/>
                <a:gd name="connsiteY30" fmla="*/ 802481 h 1076325"/>
                <a:gd name="connsiteX31" fmla="*/ 1054894 w 1431131"/>
                <a:gd name="connsiteY31" fmla="*/ 345281 h 1076325"/>
                <a:gd name="connsiteX32" fmla="*/ 1040606 w 1431131"/>
                <a:gd name="connsiteY32" fmla="*/ 316706 h 1076325"/>
                <a:gd name="connsiteX33" fmla="*/ 983456 w 1431131"/>
                <a:gd name="connsiteY33" fmla="*/ 250031 h 1076325"/>
                <a:gd name="connsiteX34" fmla="*/ 550069 w 1431131"/>
                <a:gd name="connsiteY34" fmla="*/ 297656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1131" h="1076325">
                  <a:moveTo>
                    <a:pt x="550069" y="297656"/>
                  </a:moveTo>
                  <a:lnTo>
                    <a:pt x="26194" y="400050"/>
                  </a:lnTo>
                  <a:lnTo>
                    <a:pt x="0" y="216693"/>
                  </a:lnTo>
                  <a:lnTo>
                    <a:pt x="145256" y="192881"/>
                  </a:lnTo>
                  <a:lnTo>
                    <a:pt x="471488" y="140493"/>
                  </a:lnTo>
                  <a:lnTo>
                    <a:pt x="914400" y="73818"/>
                  </a:lnTo>
                  <a:lnTo>
                    <a:pt x="952500" y="50006"/>
                  </a:lnTo>
                  <a:lnTo>
                    <a:pt x="997744" y="26193"/>
                  </a:lnTo>
                  <a:lnTo>
                    <a:pt x="1040606" y="9525"/>
                  </a:lnTo>
                  <a:lnTo>
                    <a:pt x="1100138" y="0"/>
                  </a:lnTo>
                  <a:lnTo>
                    <a:pt x="1126331" y="9525"/>
                  </a:lnTo>
                  <a:lnTo>
                    <a:pt x="1202531" y="52387"/>
                  </a:lnTo>
                  <a:lnTo>
                    <a:pt x="1281113" y="102393"/>
                  </a:lnTo>
                  <a:lnTo>
                    <a:pt x="1347788" y="157162"/>
                  </a:lnTo>
                  <a:lnTo>
                    <a:pt x="1390650" y="195262"/>
                  </a:lnTo>
                  <a:lnTo>
                    <a:pt x="1416844" y="228600"/>
                  </a:lnTo>
                  <a:lnTo>
                    <a:pt x="1431131" y="269081"/>
                  </a:lnTo>
                  <a:lnTo>
                    <a:pt x="1423988" y="309562"/>
                  </a:lnTo>
                  <a:lnTo>
                    <a:pt x="1407319" y="347662"/>
                  </a:lnTo>
                  <a:lnTo>
                    <a:pt x="1331119" y="421481"/>
                  </a:lnTo>
                  <a:lnTo>
                    <a:pt x="1316831" y="442912"/>
                  </a:lnTo>
                  <a:lnTo>
                    <a:pt x="1226344" y="704850"/>
                  </a:lnTo>
                  <a:lnTo>
                    <a:pt x="1140619" y="935831"/>
                  </a:lnTo>
                  <a:lnTo>
                    <a:pt x="1116806" y="992981"/>
                  </a:lnTo>
                  <a:lnTo>
                    <a:pt x="1092994" y="1035843"/>
                  </a:lnTo>
                  <a:lnTo>
                    <a:pt x="1069181" y="1054893"/>
                  </a:lnTo>
                  <a:lnTo>
                    <a:pt x="1038225" y="1071562"/>
                  </a:lnTo>
                  <a:lnTo>
                    <a:pt x="1007269" y="1076325"/>
                  </a:lnTo>
                  <a:lnTo>
                    <a:pt x="962025" y="1071562"/>
                  </a:lnTo>
                  <a:lnTo>
                    <a:pt x="938213" y="1064418"/>
                  </a:lnTo>
                  <a:lnTo>
                    <a:pt x="969169" y="802481"/>
                  </a:lnTo>
                  <a:lnTo>
                    <a:pt x="1054894" y="345281"/>
                  </a:lnTo>
                  <a:lnTo>
                    <a:pt x="1040606" y="316706"/>
                  </a:lnTo>
                  <a:lnTo>
                    <a:pt x="983456" y="250031"/>
                  </a:lnTo>
                  <a:lnTo>
                    <a:pt x="550069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24D0135-C417-EF41-B133-D2A2B151FC00}"/>
                </a:ext>
              </a:extLst>
            </p:cNvPr>
            <p:cNvSpPr/>
            <p:nvPr/>
          </p:nvSpPr>
          <p:spPr>
            <a:xfrm>
              <a:off x="5414963" y="2246313"/>
              <a:ext cx="869950" cy="282575"/>
            </a:xfrm>
            <a:custGeom>
              <a:avLst/>
              <a:gdLst>
                <a:gd name="connsiteX0" fmla="*/ 395287 w 869156"/>
                <a:gd name="connsiteY0" fmla="*/ 223837 h 283369"/>
                <a:gd name="connsiteX1" fmla="*/ 19050 w 869156"/>
                <a:gd name="connsiteY1" fmla="*/ 283369 h 283369"/>
                <a:gd name="connsiteX2" fmla="*/ 0 w 869156"/>
                <a:gd name="connsiteY2" fmla="*/ 97631 h 283369"/>
                <a:gd name="connsiteX3" fmla="*/ 150018 w 869156"/>
                <a:gd name="connsiteY3" fmla="*/ 85725 h 283369"/>
                <a:gd name="connsiteX4" fmla="*/ 288131 w 869156"/>
                <a:gd name="connsiteY4" fmla="*/ 66675 h 283369"/>
                <a:gd name="connsiteX5" fmla="*/ 433387 w 869156"/>
                <a:gd name="connsiteY5" fmla="*/ 42862 h 283369"/>
                <a:gd name="connsiteX6" fmla="*/ 585787 w 869156"/>
                <a:gd name="connsiteY6" fmla="*/ 14287 h 283369"/>
                <a:gd name="connsiteX7" fmla="*/ 659606 w 869156"/>
                <a:gd name="connsiteY7" fmla="*/ 0 h 283369"/>
                <a:gd name="connsiteX8" fmla="*/ 869156 w 869156"/>
                <a:gd name="connsiteY8" fmla="*/ 21431 h 283369"/>
                <a:gd name="connsiteX9" fmla="*/ 869156 w 869156"/>
                <a:gd name="connsiteY9" fmla="*/ 273844 h 283369"/>
                <a:gd name="connsiteX10" fmla="*/ 819150 w 869156"/>
                <a:gd name="connsiteY10" fmla="*/ 280987 h 283369"/>
                <a:gd name="connsiteX11" fmla="*/ 792956 w 869156"/>
                <a:gd name="connsiteY11" fmla="*/ 264319 h 283369"/>
                <a:gd name="connsiteX12" fmla="*/ 762000 w 869156"/>
                <a:gd name="connsiteY12" fmla="*/ 240506 h 283369"/>
                <a:gd name="connsiteX13" fmla="*/ 711993 w 869156"/>
                <a:gd name="connsiteY13" fmla="*/ 180975 h 283369"/>
                <a:gd name="connsiteX14" fmla="*/ 395287 w 869156"/>
                <a:gd name="connsiteY14" fmla="*/ 2238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156" h="283369">
                  <a:moveTo>
                    <a:pt x="395287" y="223837"/>
                  </a:moveTo>
                  <a:lnTo>
                    <a:pt x="19050" y="283369"/>
                  </a:lnTo>
                  <a:lnTo>
                    <a:pt x="0" y="97631"/>
                  </a:lnTo>
                  <a:lnTo>
                    <a:pt x="150018" y="85725"/>
                  </a:lnTo>
                  <a:lnTo>
                    <a:pt x="288131" y="66675"/>
                  </a:lnTo>
                  <a:lnTo>
                    <a:pt x="433387" y="42862"/>
                  </a:lnTo>
                  <a:lnTo>
                    <a:pt x="585787" y="14287"/>
                  </a:lnTo>
                  <a:lnTo>
                    <a:pt x="659606" y="0"/>
                  </a:lnTo>
                  <a:lnTo>
                    <a:pt x="869156" y="21431"/>
                  </a:lnTo>
                  <a:lnTo>
                    <a:pt x="869156" y="273844"/>
                  </a:lnTo>
                  <a:lnTo>
                    <a:pt x="819150" y="280987"/>
                  </a:lnTo>
                  <a:lnTo>
                    <a:pt x="792956" y="264319"/>
                  </a:lnTo>
                  <a:lnTo>
                    <a:pt x="762000" y="240506"/>
                  </a:lnTo>
                  <a:lnTo>
                    <a:pt x="711993" y="180975"/>
                  </a:lnTo>
                  <a:lnTo>
                    <a:pt x="39528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A76D16AE-F0A0-EA4E-9568-EE6243C6CBE2}"/>
                </a:ext>
              </a:extLst>
            </p:cNvPr>
            <p:cNvSpPr/>
            <p:nvPr/>
          </p:nvSpPr>
          <p:spPr>
            <a:xfrm>
              <a:off x="2573338" y="2463800"/>
              <a:ext cx="2376487" cy="2684463"/>
            </a:xfrm>
            <a:custGeom>
              <a:avLst/>
              <a:gdLst>
                <a:gd name="connsiteX0" fmla="*/ 1673458 w 2376028"/>
                <a:gd name="connsiteY0" fmla="*/ 1489872 h 2683182"/>
                <a:gd name="connsiteX1" fmla="*/ 1511055 w 2376028"/>
                <a:gd name="connsiteY1" fmla="*/ 1694641 h 2683182"/>
                <a:gd name="connsiteX2" fmla="*/ 1320408 w 2376028"/>
                <a:gd name="connsiteY2" fmla="*/ 1899410 h 2683182"/>
                <a:gd name="connsiteX3" fmla="*/ 1119169 w 2376028"/>
                <a:gd name="connsiteY3" fmla="*/ 2093588 h 2683182"/>
                <a:gd name="connsiteX4" fmla="*/ 893217 w 2376028"/>
                <a:gd name="connsiteY4" fmla="*/ 2266583 h 2683182"/>
                <a:gd name="connsiteX5" fmla="*/ 769649 w 2376028"/>
                <a:gd name="connsiteY5" fmla="*/ 2358376 h 2683182"/>
                <a:gd name="connsiteX6" fmla="*/ 674326 w 2376028"/>
                <a:gd name="connsiteY6" fmla="*/ 2421925 h 2683182"/>
                <a:gd name="connsiteX7" fmla="*/ 441313 w 2376028"/>
                <a:gd name="connsiteY7" fmla="*/ 2545492 h 2683182"/>
                <a:gd name="connsiteX8" fmla="*/ 180056 w 2376028"/>
                <a:gd name="connsiteY8" fmla="*/ 2651407 h 2683182"/>
                <a:gd name="connsiteX9" fmla="*/ 70610 w 2376028"/>
                <a:gd name="connsiteY9" fmla="*/ 2683182 h 2683182"/>
                <a:gd name="connsiteX10" fmla="*/ 21183 w 2376028"/>
                <a:gd name="connsiteY10" fmla="*/ 2679651 h 2683182"/>
                <a:gd name="connsiteX11" fmla="*/ 0 w 2376028"/>
                <a:gd name="connsiteY11" fmla="*/ 2665529 h 2683182"/>
                <a:gd name="connsiteX12" fmla="*/ 3530 w 2376028"/>
                <a:gd name="connsiteY12" fmla="*/ 2644346 h 2683182"/>
                <a:gd name="connsiteX13" fmla="*/ 31774 w 2376028"/>
                <a:gd name="connsiteY13" fmla="*/ 2612572 h 2683182"/>
                <a:gd name="connsiteX14" fmla="*/ 88262 w 2376028"/>
                <a:gd name="connsiteY14" fmla="*/ 2584328 h 2683182"/>
                <a:gd name="connsiteX15" fmla="*/ 190647 w 2376028"/>
                <a:gd name="connsiteY15" fmla="*/ 2534901 h 2683182"/>
                <a:gd name="connsiteX16" fmla="*/ 317745 w 2376028"/>
                <a:gd name="connsiteY16" fmla="*/ 2467821 h 2683182"/>
                <a:gd name="connsiteX17" fmla="*/ 466026 w 2376028"/>
                <a:gd name="connsiteY17" fmla="*/ 2376028 h 2683182"/>
                <a:gd name="connsiteX18" fmla="*/ 713161 w 2376028"/>
                <a:gd name="connsiteY18" fmla="*/ 2210095 h 2683182"/>
                <a:gd name="connsiteX19" fmla="*/ 864973 w 2376028"/>
                <a:gd name="connsiteY19" fmla="*/ 2090057 h 2683182"/>
                <a:gd name="connsiteX20" fmla="*/ 1009723 w 2376028"/>
                <a:gd name="connsiteY20" fmla="*/ 1948837 h 2683182"/>
                <a:gd name="connsiteX21" fmla="*/ 1214493 w 2376028"/>
                <a:gd name="connsiteY21" fmla="*/ 1740538 h 2683182"/>
                <a:gd name="connsiteX22" fmla="*/ 1426323 w 2376028"/>
                <a:gd name="connsiteY22" fmla="*/ 1482811 h 2683182"/>
                <a:gd name="connsiteX23" fmla="*/ 1546360 w 2376028"/>
                <a:gd name="connsiteY23" fmla="*/ 1320408 h 2683182"/>
                <a:gd name="connsiteX24" fmla="*/ 1662866 w 2376028"/>
                <a:gd name="connsiteY24" fmla="*/ 1129761 h 2683182"/>
                <a:gd name="connsiteX25" fmla="*/ 1814678 w 2376028"/>
                <a:gd name="connsiteY25" fmla="*/ 829668 h 2683182"/>
                <a:gd name="connsiteX26" fmla="*/ 1945306 w 2376028"/>
                <a:gd name="connsiteY26" fmla="*/ 543698 h 2683182"/>
                <a:gd name="connsiteX27" fmla="*/ 1998264 w 2376028"/>
                <a:gd name="connsiteY27" fmla="*/ 406008 h 2683182"/>
                <a:gd name="connsiteX28" fmla="*/ 2012386 w 2376028"/>
                <a:gd name="connsiteY28" fmla="*/ 356581 h 2683182"/>
                <a:gd name="connsiteX29" fmla="*/ 2019447 w 2376028"/>
                <a:gd name="connsiteY29" fmla="*/ 293032 h 2683182"/>
                <a:gd name="connsiteX30" fmla="*/ 2022978 w 2376028"/>
                <a:gd name="connsiteY30" fmla="*/ 229483 h 2683182"/>
                <a:gd name="connsiteX31" fmla="*/ 2012386 w 2376028"/>
                <a:gd name="connsiteY31" fmla="*/ 183586 h 2683182"/>
                <a:gd name="connsiteX32" fmla="*/ 1994733 w 2376028"/>
                <a:gd name="connsiteY32" fmla="*/ 141220 h 2683182"/>
                <a:gd name="connsiteX33" fmla="*/ 1970020 w 2376028"/>
                <a:gd name="connsiteY33" fmla="*/ 112976 h 2683182"/>
                <a:gd name="connsiteX34" fmla="*/ 1941776 w 2376028"/>
                <a:gd name="connsiteY34" fmla="*/ 91793 h 2683182"/>
                <a:gd name="connsiteX35" fmla="*/ 1910001 w 2376028"/>
                <a:gd name="connsiteY35" fmla="*/ 74141 h 2683182"/>
                <a:gd name="connsiteX36" fmla="*/ 1892349 w 2376028"/>
                <a:gd name="connsiteY36" fmla="*/ 60019 h 2683182"/>
                <a:gd name="connsiteX37" fmla="*/ 1895879 w 2376028"/>
                <a:gd name="connsiteY37" fmla="*/ 35305 h 2683182"/>
                <a:gd name="connsiteX38" fmla="*/ 1910001 w 2376028"/>
                <a:gd name="connsiteY38" fmla="*/ 21183 h 2683182"/>
                <a:gd name="connsiteX39" fmla="*/ 1931184 w 2376028"/>
                <a:gd name="connsiteY39" fmla="*/ 7061 h 2683182"/>
                <a:gd name="connsiteX40" fmla="*/ 1973550 w 2376028"/>
                <a:gd name="connsiteY40" fmla="*/ 0 h 2683182"/>
                <a:gd name="connsiteX41" fmla="*/ 2058283 w 2376028"/>
                <a:gd name="connsiteY41" fmla="*/ 14122 h 2683182"/>
                <a:gd name="connsiteX42" fmla="*/ 2150076 w 2376028"/>
                <a:gd name="connsiteY42" fmla="*/ 42366 h 2683182"/>
                <a:gd name="connsiteX43" fmla="*/ 2234808 w 2376028"/>
                <a:gd name="connsiteY43" fmla="*/ 84732 h 2683182"/>
                <a:gd name="connsiteX44" fmla="*/ 2319540 w 2376028"/>
                <a:gd name="connsiteY44" fmla="*/ 148281 h 2683182"/>
                <a:gd name="connsiteX45" fmla="*/ 2368967 w 2376028"/>
                <a:gd name="connsiteY45" fmla="*/ 201239 h 2683182"/>
                <a:gd name="connsiteX46" fmla="*/ 2376028 w 2376028"/>
                <a:gd name="connsiteY46" fmla="*/ 240074 h 2683182"/>
                <a:gd name="connsiteX47" fmla="*/ 2372497 w 2376028"/>
                <a:gd name="connsiteY47" fmla="*/ 282441 h 2683182"/>
                <a:gd name="connsiteX48" fmla="*/ 2333662 w 2376028"/>
                <a:gd name="connsiteY48" fmla="*/ 349520 h 2683182"/>
                <a:gd name="connsiteX49" fmla="*/ 2301887 w 2376028"/>
                <a:gd name="connsiteY49" fmla="*/ 402478 h 2683182"/>
                <a:gd name="connsiteX50" fmla="*/ 2195972 w 2376028"/>
                <a:gd name="connsiteY50" fmla="*/ 617838 h 2683182"/>
                <a:gd name="connsiteX51" fmla="*/ 2058283 w 2376028"/>
                <a:gd name="connsiteY51" fmla="*/ 875565 h 2683182"/>
                <a:gd name="connsiteX52" fmla="*/ 1991203 w 2376028"/>
                <a:gd name="connsiteY52" fmla="*/ 1013254 h 2683182"/>
                <a:gd name="connsiteX53" fmla="*/ 1906471 w 2376028"/>
                <a:gd name="connsiteY53" fmla="*/ 1158005 h 2683182"/>
                <a:gd name="connsiteX54" fmla="*/ 1789964 w 2376028"/>
                <a:gd name="connsiteY54" fmla="*/ 1341591 h 2683182"/>
                <a:gd name="connsiteX55" fmla="*/ 1673458 w 2376028"/>
                <a:gd name="connsiteY55" fmla="*/ 1489872 h 26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76028" h="2683182">
                  <a:moveTo>
                    <a:pt x="1673458" y="1489872"/>
                  </a:moveTo>
                  <a:lnTo>
                    <a:pt x="1511055" y="1694641"/>
                  </a:lnTo>
                  <a:lnTo>
                    <a:pt x="1320408" y="1899410"/>
                  </a:lnTo>
                  <a:lnTo>
                    <a:pt x="1119169" y="2093588"/>
                  </a:lnTo>
                  <a:lnTo>
                    <a:pt x="893217" y="2266583"/>
                  </a:lnTo>
                  <a:lnTo>
                    <a:pt x="769649" y="2358376"/>
                  </a:lnTo>
                  <a:lnTo>
                    <a:pt x="674326" y="2421925"/>
                  </a:lnTo>
                  <a:lnTo>
                    <a:pt x="441313" y="2545492"/>
                  </a:lnTo>
                  <a:lnTo>
                    <a:pt x="180056" y="2651407"/>
                  </a:lnTo>
                  <a:lnTo>
                    <a:pt x="70610" y="2683182"/>
                  </a:lnTo>
                  <a:lnTo>
                    <a:pt x="21183" y="2679651"/>
                  </a:lnTo>
                  <a:lnTo>
                    <a:pt x="0" y="2665529"/>
                  </a:lnTo>
                  <a:lnTo>
                    <a:pt x="3530" y="2644346"/>
                  </a:lnTo>
                  <a:lnTo>
                    <a:pt x="31774" y="2612572"/>
                  </a:lnTo>
                  <a:lnTo>
                    <a:pt x="88262" y="2584328"/>
                  </a:lnTo>
                  <a:lnTo>
                    <a:pt x="190647" y="2534901"/>
                  </a:lnTo>
                  <a:lnTo>
                    <a:pt x="317745" y="2467821"/>
                  </a:lnTo>
                  <a:lnTo>
                    <a:pt x="466026" y="2376028"/>
                  </a:lnTo>
                  <a:lnTo>
                    <a:pt x="713161" y="2210095"/>
                  </a:lnTo>
                  <a:lnTo>
                    <a:pt x="864973" y="2090057"/>
                  </a:lnTo>
                  <a:lnTo>
                    <a:pt x="1009723" y="1948837"/>
                  </a:lnTo>
                  <a:lnTo>
                    <a:pt x="1214493" y="1740538"/>
                  </a:lnTo>
                  <a:lnTo>
                    <a:pt x="1426323" y="1482811"/>
                  </a:lnTo>
                  <a:lnTo>
                    <a:pt x="1546360" y="1320408"/>
                  </a:lnTo>
                  <a:lnTo>
                    <a:pt x="1662866" y="1129761"/>
                  </a:lnTo>
                  <a:lnTo>
                    <a:pt x="1814678" y="829668"/>
                  </a:lnTo>
                  <a:lnTo>
                    <a:pt x="1945306" y="543698"/>
                  </a:lnTo>
                  <a:lnTo>
                    <a:pt x="1998264" y="406008"/>
                  </a:lnTo>
                  <a:lnTo>
                    <a:pt x="2012386" y="356581"/>
                  </a:lnTo>
                  <a:lnTo>
                    <a:pt x="2019447" y="293032"/>
                  </a:lnTo>
                  <a:lnTo>
                    <a:pt x="2022978" y="229483"/>
                  </a:lnTo>
                  <a:lnTo>
                    <a:pt x="2012386" y="183586"/>
                  </a:lnTo>
                  <a:lnTo>
                    <a:pt x="1994733" y="141220"/>
                  </a:lnTo>
                  <a:lnTo>
                    <a:pt x="1970020" y="112976"/>
                  </a:lnTo>
                  <a:lnTo>
                    <a:pt x="1941776" y="91793"/>
                  </a:lnTo>
                  <a:lnTo>
                    <a:pt x="1910001" y="74141"/>
                  </a:lnTo>
                  <a:lnTo>
                    <a:pt x="1892349" y="60019"/>
                  </a:lnTo>
                  <a:lnTo>
                    <a:pt x="1895879" y="35305"/>
                  </a:lnTo>
                  <a:lnTo>
                    <a:pt x="1910001" y="21183"/>
                  </a:lnTo>
                  <a:lnTo>
                    <a:pt x="1931184" y="7061"/>
                  </a:lnTo>
                  <a:lnTo>
                    <a:pt x="1973550" y="0"/>
                  </a:lnTo>
                  <a:lnTo>
                    <a:pt x="2058283" y="14122"/>
                  </a:lnTo>
                  <a:lnTo>
                    <a:pt x="2150076" y="42366"/>
                  </a:lnTo>
                  <a:lnTo>
                    <a:pt x="2234808" y="84732"/>
                  </a:lnTo>
                  <a:lnTo>
                    <a:pt x="2319540" y="148281"/>
                  </a:lnTo>
                  <a:lnTo>
                    <a:pt x="2368967" y="201239"/>
                  </a:lnTo>
                  <a:lnTo>
                    <a:pt x="2376028" y="240074"/>
                  </a:lnTo>
                  <a:lnTo>
                    <a:pt x="2372497" y="282441"/>
                  </a:lnTo>
                  <a:lnTo>
                    <a:pt x="2333662" y="349520"/>
                  </a:lnTo>
                  <a:lnTo>
                    <a:pt x="2301887" y="402478"/>
                  </a:lnTo>
                  <a:lnTo>
                    <a:pt x="2195972" y="617838"/>
                  </a:lnTo>
                  <a:lnTo>
                    <a:pt x="2058283" y="875565"/>
                  </a:lnTo>
                  <a:lnTo>
                    <a:pt x="1991203" y="1013254"/>
                  </a:lnTo>
                  <a:lnTo>
                    <a:pt x="1906471" y="1158005"/>
                  </a:lnTo>
                  <a:lnTo>
                    <a:pt x="1789964" y="1341591"/>
                  </a:lnTo>
                  <a:lnTo>
                    <a:pt x="1673458" y="14898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0C066EA-F3F0-F740-AFB5-FCCEF9303783}"/>
                </a:ext>
              </a:extLst>
            </p:cNvPr>
            <p:cNvSpPr/>
            <p:nvPr/>
          </p:nvSpPr>
          <p:spPr>
            <a:xfrm>
              <a:off x="4729163" y="3328988"/>
              <a:ext cx="2654300" cy="1530350"/>
            </a:xfrm>
            <a:custGeom>
              <a:avLst/>
              <a:gdLst>
                <a:gd name="connsiteX0" fmla="*/ 631031 w 2655093"/>
                <a:gd name="connsiteY0" fmla="*/ 635793 h 1531143"/>
                <a:gd name="connsiteX1" fmla="*/ 0 w 2655093"/>
                <a:gd name="connsiteY1" fmla="*/ 52387 h 1531143"/>
                <a:gd name="connsiteX2" fmla="*/ 83343 w 2655093"/>
                <a:gd name="connsiteY2" fmla="*/ 0 h 1531143"/>
                <a:gd name="connsiteX3" fmla="*/ 240506 w 2655093"/>
                <a:gd name="connsiteY3" fmla="*/ 138112 h 1531143"/>
                <a:gd name="connsiteX4" fmla="*/ 476250 w 2655093"/>
                <a:gd name="connsiteY4" fmla="*/ 321468 h 1531143"/>
                <a:gd name="connsiteX5" fmla="*/ 757237 w 2655093"/>
                <a:gd name="connsiteY5" fmla="*/ 533400 h 1531143"/>
                <a:gd name="connsiteX6" fmla="*/ 1012031 w 2655093"/>
                <a:gd name="connsiteY6" fmla="*/ 714375 h 1531143"/>
                <a:gd name="connsiteX7" fmla="*/ 1166812 w 2655093"/>
                <a:gd name="connsiteY7" fmla="*/ 816768 h 1531143"/>
                <a:gd name="connsiteX8" fmla="*/ 1326356 w 2655093"/>
                <a:gd name="connsiteY8" fmla="*/ 912018 h 1531143"/>
                <a:gd name="connsiteX9" fmla="*/ 1452562 w 2655093"/>
                <a:gd name="connsiteY9" fmla="*/ 973931 h 1531143"/>
                <a:gd name="connsiteX10" fmla="*/ 1604962 w 2655093"/>
                <a:gd name="connsiteY10" fmla="*/ 1038225 h 1531143"/>
                <a:gd name="connsiteX11" fmla="*/ 1816893 w 2655093"/>
                <a:gd name="connsiteY11" fmla="*/ 1114425 h 1531143"/>
                <a:gd name="connsiteX12" fmla="*/ 2105025 w 2655093"/>
                <a:gd name="connsiteY12" fmla="*/ 1209675 h 1531143"/>
                <a:gd name="connsiteX13" fmla="*/ 2395537 w 2655093"/>
                <a:gd name="connsiteY13" fmla="*/ 1293018 h 1531143"/>
                <a:gd name="connsiteX14" fmla="*/ 2619375 w 2655093"/>
                <a:gd name="connsiteY14" fmla="*/ 1354931 h 1531143"/>
                <a:gd name="connsiteX15" fmla="*/ 2650331 w 2655093"/>
                <a:gd name="connsiteY15" fmla="*/ 1364456 h 1531143"/>
                <a:gd name="connsiteX16" fmla="*/ 2655093 w 2655093"/>
                <a:gd name="connsiteY16" fmla="*/ 1371600 h 1531143"/>
                <a:gd name="connsiteX17" fmla="*/ 2650331 w 2655093"/>
                <a:gd name="connsiteY17" fmla="*/ 1385887 h 1531143"/>
                <a:gd name="connsiteX18" fmla="*/ 2624137 w 2655093"/>
                <a:gd name="connsiteY18" fmla="*/ 1409700 h 1531143"/>
                <a:gd name="connsiteX19" fmla="*/ 2581275 w 2655093"/>
                <a:gd name="connsiteY19" fmla="*/ 1426368 h 1531143"/>
                <a:gd name="connsiteX20" fmla="*/ 2438400 w 2655093"/>
                <a:gd name="connsiteY20" fmla="*/ 1452562 h 1531143"/>
                <a:gd name="connsiteX21" fmla="*/ 2202656 w 2655093"/>
                <a:gd name="connsiteY21" fmla="*/ 1500187 h 1531143"/>
                <a:gd name="connsiteX22" fmla="*/ 2043112 w 2655093"/>
                <a:gd name="connsiteY22" fmla="*/ 1528762 h 1531143"/>
                <a:gd name="connsiteX23" fmla="*/ 1985962 w 2655093"/>
                <a:gd name="connsiteY23" fmla="*/ 1531143 h 1531143"/>
                <a:gd name="connsiteX24" fmla="*/ 1938337 w 2655093"/>
                <a:gd name="connsiteY24" fmla="*/ 1526381 h 1531143"/>
                <a:gd name="connsiteX25" fmla="*/ 1888331 w 2655093"/>
                <a:gd name="connsiteY25" fmla="*/ 1514475 h 1531143"/>
                <a:gd name="connsiteX26" fmla="*/ 1783556 w 2655093"/>
                <a:gd name="connsiteY26" fmla="*/ 1478756 h 1531143"/>
                <a:gd name="connsiteX27" fmla="*/ 1635918 w 2655093"/>
                <a:gd name="connsiteY27" fmla="*/ 1393031 h 1531143"/>
                <a:gd name="connsiteX28" fmla="*/ 1435893 w 2655093"/>
                <a:gd name="connsiteY28" fmla="*/ 1264443 h 1531143"/>
                <a:gd name="connsiteX29" fmla="*/ 1254918 w 2655093"/>
                <a:gd name="connsiteY29" fmla="*/ 1140618 h 1531143"/>
                <a:gd name="connsiteX30" fmla="*/ 981075 w 2655093"/>
                <a:gd name="connsiteY30" fmla="*/ 945356 h 1531143"/>
                <a:gd name="connsiteX31" fmla="*/ 752475 w 2655093"/>
                <a:gd name="connsiteY31" fmla="*/ 752475 h 1531143"/>
                <a:gd name="connsiteX32" fmla="*/ 631031 w 2655093"/>
                <a:gd name="connsiteY32" fmla="*/ 63579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55093" h="1531143">
                  <a:moveTo>
                    <a:pt x="631031" y="635793"/>
                  </a:moveTo>
                  <a:lnTo>
                    <a:pt x="0" y="52387"/>
                  </a:lnTo>
                  <a:lnTo>
                    <a:pt x="83343" y="0"/>
                  </a:lnTo>
                  <a:lnTo>
                    <a:pt x="240506" y="138112"/>
                  </a:lnTo>
                  <a:lnTo>
                    <a:pt x="476250" y="321468"/>
                  </a:lnTo>
                  <a:lnTo>
                    <a:pt x="757237" y="533400"/>
                  </a:lnTo>
                  <a:lnTo>
                    <a:pt x="1012031" y="714375"/>
                  </a:lnTo>
                  <a:lnTo>
                    <a:pt x="1166812" y="816768"/>
                  </a:lnTo>
                  <a:lnTo>
                    <a:pt x="1326356" y="912018"/>
                  </a:lnTo>
                  <a:lnTo>
                    <a:pt x="1452562" y="973931"/>
                  </a:lnTo>
                  <a:lnTo>
                    <a:pt x="1604962" y="1038225"/>
                  </a:lnTo>
                  <a:lnTo>
                    <a:pt x="1816893" y="1114425"/>
                  </a:lnTo>
                  <a:lnTo>
                    <a:pt x="2105025" y="1209675"/>
                  </a:lnTo>
                  <a:lnTo>
                    <a:pt x="2395537" y="1293018"/>
                  </a:lnTo>
                  <a:lnTo>
                    <a:pt x="2619375" y="1354931"/>
                  </a:lnTo>
                  <a:lnTo>
                    <a:pt x="2650331" y="1364456"/>
                  </a:lnTo>
                  <a:lnTo>
                    <a:pt x="2655093" y="1371600"/>
                  </a:lnTo>
                  <a:lnTo>
                    <a:pt x="2650331" y="1385887"/>
                  </a:lnTo>
                  <a:lnTo>
                    <a:pt x="2624137" y="1409700"/>
                  </a:lnTo>
                  <a:lnTo>
                    <a:pt x="2581275" y="1426368"/>
                  </a:lnTo>
                  <a:lnTo>
                    <a:pt x="2438400" y="1452562"/>
                  </a:lnTo>
                  <a:lnTo>
                    <a:pt x="2202656" y="1500187"/>
                  </a:lnTo>
                  <a:lnTo>
                    <a:pt x="2043112" y="1528762"/>
                  </a:lnTo>
                  <a:lnTo>
                    <a:pt x="1985962" y="1531143"/>
                  </a:lnTo>
                  <a:lnTo>
                    <a:pt x="1938337" y="1526381"/>
                  </a:lnTo>
                  <a:lnTo>
                    <a:pt x="1888331" y="1514475"/>
                  </a:lnTo>
                  <a:lnTo>
                    <a:pt x="1783556" y="1478756"/>
                  </a:lnTo>
                  <a:lnTo>
                    <a:pt x="1635918" y="1393031"/>
                  </a:lnTo>
                  <a:lnTo>
                    <a:pt x="1435893" y="1264443"/>
                  </a:lnTo>
                  <a:lnTo>
                    <a:pt x="1254918" y="1140618"/>
                  </a:lnTo>
                  <a:lnTo>
                    <a:pt x="981075" y="945356"/>
                  </a:lnTo>
                  <a:lnTo>
                    <a:pt x="752475" y="752475"/>
                  </a:lnTo>
                  <a:lnTo>
                    <a:pt x="63103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4B8535F-8958-1547-AFF4-CFE72362B119}"/>
                </a:ext>
              </a:extLst>
            </p:cNvPr>
            <p:cNvSpPr/>
            <p:nvPr/>
          </p:nvSpPr>
          <p:spPr>
            <a:xfrm>
              <a:off x="3230563" y="4789488"/>
              <a:ext cx="511175" cy="1149350"/>
            </a:xfrm>
            <a:custGeom>
              <a:avLst/>
              <a:gdLst>
                <a:gd name="connsiteX0" fmla="*/ 233363 w 509588"/>
                <a:gd name="connsiteY0" fmla="*/ 607219 h 1150144"/>
                <a:gd name="connsiteX1" fmla="*/ 211932 w 509588"/>
                <a:gd name="connsiteY1" fmla="*/ 404812 h 1150144"/>
                <a:gd name="connsiteX2" fmla="*/ 200025 w 509588"/>
                <a:gd name="connsiteY2" fmla="*/ 338137 h 1150144"/>
                <a:gd name="connsiteX3" fmla="*/ 183357 w 509588"/>
                <a:gd name="connsiteY3" fmla="*/ 273844 h 1150144"/>
                <a:gd name="connsiteX4" fmla="*/ 164307 w 509588"/>
                <a:gd name="connsiteY4" fmla="*/ 228600 h 1150144"/>
                <a:gd name="connsiteX5" fmla="*/ 140494 w 509588"/>
                <a:gd name="connsiteY5" fmla="*/ 188119 h 1150144"/>
                <a:gd name="connsiteX6" fmla="*/ 109538 w 509588"/>
                <a:gd name="connsiteY6" fmla="*/ 152400 h 1150144"/>
                <a:gd name="connsiteX7" fmla="*/ 71438 w 509588"/>
                <a:gd name="connsiteY7" fmla="*/ 116681 h 1150144"/>
                <a:gd name="connsiteX8" fmla="*/ 0 w 509588"/>
                <a:gd name="connsiteY8" fmla="*/ 64294 h 1150144"/>
                <a:gd name="connsiteX9" fmla="*/ 92869 w 509588"/>
                <a:gd name="connsiteY9" fmla="*/ 0 h 1150144"/>
                <a:gd name="connsiteX10" fmla="*/ 416719 w 509588"/>
                <a:gd name="connsiteY10" fmla="*/ 157162 h 1150144"/>
                <a:gd name="connsiteX11" fmla="*/ 421482 w 509588"/>
                <a:gd name="connsiteY11" fmla="*/ 340519 h 1150144"/>
                <a:gd name="connsiteX12" fmla="*/ 509588 w 509588"/>
                <a:gd name="connsiteY12" fmla="*/ 871537 h 1150144"/>
                <a:gd name="connsiteX13" fmla="*/ 507207 w 509588"/>
                <a:gd name="connsiteY13" fmla="*/ 1031081 h 1150144"/>
                <a:gd name="connsiteX14" fmla="*/ 464344 w 509588"/>
                <a:gd name="connsiteY14" fmla="*/ 1143000 h 1150144"/>
                <a:gd name="connsiteX15" fmla="*/ 445294 w 509588"/>
                <a:gd name="connsiteY15" fmla="*/ 1150144 h 1150144"/>
                <a:gd name="connsiteX16" fmla="*/ 419100 w 509588"/>
                <a:gd name="connsiteY16" fmla="*/ 1150144 h 1150144"/>
                <a:gd name="connsiteX17" fmla="*/ 383382 w 509588"/>
                <a:gd name="connsiteY17" fmla="*/ 1140619 h 1150144"/>
                <a:gd name="connsiteX18" fmla="*/ 347663 w 509588"/>
                <a:gd name="connsiteY18" fmla="*/ 1121569 h 1150144"/>
                <a:gd name="connsiteX19" fmla="*/ 321469 w 509588"/>
                <a:gd name="connsiteY19" fmla="*/ 1100137 h 1150144"/>
                <a:gd name="connsiteX20" fmla="*/ 304800 w 509588"/>
                <a:gd name="connsiteY20" fmla="*/ 1071562 h 1150144"/>
                <a:gd name="connsiteX21" fmla="*/ 271463 w 509588"/>
                <a:gd name="connsiteY21" fmla="*/ 866775 h 1150144"/>
                <a:gd name="connsiteX22" fmla="*/ 233363 w 509588"/>
                <a:gd name="connsiteY22" fmla="*/ 607219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9588" h="1150144">
                  <a:moveTo>
                    <a:pt x="233363" y="607219"/>
                  </a:moveTo>
                  <a:lnTo>
                    <a:pt x="211932" y="404812"/>
                  </a:lnTo>
                  <a:lnTo>
                    <a:pt x="200025" y="338137"/>
                  </a:lnTo>
                  <a:lnTo>
                    <a:pt x="183357" y="273844"/>
                  </a:lnTo>
                  <a:lnTo>
                    <a:pt x="164307" y="228600"/>
                  </a:lnTo>
                  <a:lnTo>
                    <a:pt x="140494" y="188119"/>
                  </a:lnTo>
                  <a:lnTo>
                    <a:pt x="109538" y="152400"/>
                  </a:lnTo>
                  <a:lnTo>
                    <a:pt x="71438" y="116681"/>
                  </a:lnTo>
                  <a:lnTo>
                    <a:pt x="0" y="64294"/>
                  </a:lnTo>
                  <a:lnTo>
                    <a:pt x="92869" y="0"/>
                  </a:lnTo>
                  <a:lnTo>
                    <a:pt x="416719" y="157162"/>
                  </a:lnTo>
                  <a:lnTo>
                    <a:pt x="421482" y="340519"/>
                  </a:lnTo>
                  <a:lnTo>
                    <a:pt x="509588" y="871537"/>
                  </a:lnTo>
                  <a:cubicBezTo>
                    <a:pt x="508794" y="924718"/>
                    <a:pt x="508001" y="977900"/>
                    <a:pt x="507207" y="1031081"/>
                  </a:cubicBezTo>
                  <a:lnTo>
                    <a:pt x="464344" y="1143000"/>
                  </a:lnTo>
                  <a:lnTo>
                    <a:pt x="445294" y="1150144"/>
                  </a:lnTo>
                  <a:lnTo>
                    <a:pt x="419100" y="1150144"/>
                  </a:lnTo>
                  <a:lnTo>
                    <a:pt x="383382" y="1140619"/>
                  </a:lnTo>
                  <a:lnTo>
                    <a:pt x="347663" y="1121569"/>
                  </a:lnTo>
                  <a:lnTo>
                    <a:pt x="321469" y="1100137"/>
                  </a:lnTo>
                  <a:lnTo>
                    <a:pt x="304800" y="1071562"/>
                  </a:lnTo>
                  <a:lnTo>
                    <a:pt x="271463" y="866775"/>
                  </a:lnTo>
                  <a:lnTo>
                    <a:pt x="233363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C9C29CD-EEE2-7749-A04D-42B13CFCF829}"/>
                </a:ext>
              </a:extLst>
            </p:cNvPr>
            <p:cNvSpPr/>
            <p:nvPr/>
          </p:nvSpPr>
          <p:spPr>
            <a:xfrm>
              <a:off x="3552825" y="4748213"/>
              <a:ext cx="1296988" cy="1054100"/>
            </a:xfrm>
            <a:custGeom>
              <a:avLst/>
              <a:gdLst>
                <a:gd name="connsiteX0" fmla="*/ 400050 w 1297781"/>
                <a:gd name="connsiteY0" fmla="*/ 316706 h 1054893"/>
                <a:gd name="connsiteX1" fmla="*/ 38100 w 1297781"/>
                <a:gd name="connsiteY1" fmla="*/ 397668 h 1054893"/>
                <a:gd name="connsiteX2" fmla="*/ 0 w 1297781"/>
                <a:gd name="connsiteY2" fmla="*/ 209550 h 1054893"/>
                <a:gd name="connsiteX3" fmla="*/ 173831 w 1297781"/>
                <a:gd name="connsiteY3" fmla="*/ 185737 h 1054893"/>
                <a:gd name="connsiteX4" fmla="*/ 452438 w 1297781"/>
                <a:gd name="connsiteY4" fmla="*/ 140493 h 1054893"/>
                <a:gd name="connsiteX5" fmla="*/ 721519 w 1297781"/>
                <a:gd name="connsiteY5" fmla="*/ 80962 h 1054893"/>
                <a:gd name="connsiteX6" fmla="*/ 852488 w 1297781"/>
                <a:gd name="connsiteY6" fmla="*/ 45243 h 1054893"/>
                <a:gd name="connsiteX7" fmla="*/ 971550 w 1297781"/>
                <a:gd name="connsiteY7" fmla="*/ 0 h 1054893"/>
                <a:gd name="connsiteX8" fmla="*/ 1009650 w 1297781"/>
                <a:gd name="connsiteY8" fmla="*/ 4762 h 1054893"/>
                <a:gd name="connsiteX9" fmla="*/ 1062038 w 1297781"/>
                <a:gd name="connsiteY9" fmla="*/ 21431 h 1054893"/>
                <a:gd name="connsiteX10" fmla="*/ 1128713 w 1297781"/>
                <a:gd name="connsiteY10" fmla="*/ 57150 h 1054893"/>
                <a:gd name="connsiteX11" fmla="*/ 1181100 w 1297781"/>
                <a:gd name="connsiteY11" fmla="*/ 100012 h 1054893"/>
                <a:gd name="connsiteX12" fmla="*/ 1238250 w 1297781"/>
                <a:gd name="connsiteY12" fmla="*/ 154781 h 1054893"/>
                <a:gd name="connsiteX13" fmla="*/ 1276350 w 1297781"/>
                <a:gd name="connsiteY13" fmla="*/ 192881 h 1054893"/>
                <a:gd name="connsiteX14" fmla="*/ 1295400 w 1297781"/>
                <a:gd name="connsiteY14" fmla="*/ 216693 h 1054893"/>
                <a:gd name="connsiteX15" fmla="*/ 1297781 w 1297781"/>
                <a:gd name="connsiteY15" fmla="*/ 235743 h 1054893"/>
                <a:gd name="connsiteX16" fmla="*/ 1288256 w 1297781"/>
                <a:gd name="connsiteY16" fmla="*/ 273843 h 1054893"/>
                <a:gd name="connsiteX17" fmla="*/ 1259681 w 1297781"/>
                <a:gd name="connsiteY17" fmla="*/ 311943 h 1054893"/>
                <a:gd name="connsiteX18" fmla="*/ 1235869 w 1297781"/>
                <a:gd name="connsiteY18" fmla="*/ 338137 h 1054893"/>
                <a:gd name="connsiteX19" fmla="*/ 1226344 w 1297781"/>
                <a:gd name="connsiteY19" fmla="*/ 357187 h 1054893"/>
                <a:gd name="connsiteX20" fmla="*/ 1166813 w 1297781"/>
                <a:gd name="connsiteY20" fmla="*/ 578643 h 1054893"/>
                <a:gd name="connsiteX21" fmla="*/ 1114425 w 1297781"/>
                <a:gd name="connsiteY21" fmla="*/ 859631 h 1054893"/>
                <a:gd name="connsiteX22" fmla="*/ 1095375 w 1297781"/>
                <a:gd name="connsiteY22" fmla="*/ 947737 h 1054893"/>
                <a:gd name="connsiteX23" fmla="*/ 1073944 w 1297781"/>
                <a:gd name="connsiteY23" fmla="*/ 985837 h 1054893"/>
                <a:gd name="connsiteX24" fmla="*/ 1035844 w 1297781"/>
                <a:gd name="connsiteY24" fmla="*/ 1026318 h 1054893"/>
                <a:gd name="connsiteX25" fmla="*/ 1000125 w 1297781"/>
                <a:gd name="connsiteY25" fmla="*/ 1050131 h 1054893"/>
                <a:gd name="connsiteX26" fmla="*/ 976313 w 1297781"/>
                <a:gd name="connsiteY26" fmla="*/ 1054893 h 1054893"/>
                <a:gd name="connsiteX27" fmla="*/ 950119 w 1297781"/>
                <a:gd name="connsiteY27" fmla="*/ 1054893 h 1054893"/>
                <a:gd name="connsiteX28" fmla="*/ 928688 w 1297781"/>
                <a:gd name="connsiteY28" fmla="*/ 1042987 h 1054893"/>
                <a:gd name="connsiteX29" fmla="*/ 902494 w 1297781"/>
                <a:gd name="connsiteY29" fmla="*/ 1012031 h 1054893"/>
                <a:gd name="connsiteX30" fmla="*/ 909638 w 1297781"/>
                <a:gd name="connsiteY30" fmla="*/ 795337 h 1054893"/>
                <a:gd name="connsiteX31" fmla="*/ 945356 w 1297781"/>
                <a:gd name="connsiteY31" fmla="*/ 300037 h 1054893"/>
                <a:gd name="connsiteX32" fmla="*/ 942975 w 1297781"/>
                <a:gd name="connsiteY32" fmla="*/ 264318 h 1054893"/>
                <a:gd name="connsiteX33" fmla="*/ 938213 w 1297781"/>
                <a:gd name="connsiteY33" fmla="*/ 250031 h 1054893"/>
                <a:gd name="connsiteX34" fmla="*/ 921544 w 1297781"/>
                <a:gd name="connsiteY34" fmla="*/ 233362 h 1054893"/>
                <a:gd name="connsiteX35" fmla="*/ 895350 w 1297781"/>
                <a:gd name="connsiteY35" fmla="*/ 223837 h 1054893"/>
                <a:gd name="connsiteX36" fmla="*/ 852488 w 1297781"/>
                <a:gd name="connsiteY36" fmla="*/ 226218 h 1054893"/>
                <a:gd name="connsiteX37" fmla="*/ 400050 w 1297781"/>
                <a:gd name="connsiteY37" fmla="*/ 316706 h 105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7781" h="1054893">
                  <a:moveTo>
                    <a:pt x="400050" y="316706"/>
                  </a:moveTo>
                  <a:lnTo>
                    <a:pt x="38100" y="397668"/>
                  </a:lnTo>
                  <a:lnTo>
                    <a:pt x="0" y="209550"/>
                  </a:lnTo>
                  <a:lnTo>
                    <a:pt x="173831" y="185737"/>
                  </a:lnTo>
                  <a:lnTo>
                    <a:pt x="452438" y="140493"/>
                  </a:lnTo>
                  <a:lnTo>
                    <a:pt x="721519" y="80962"/>
                  </a:lnTo>
                  <a:lnTo>
                    <a:pt x="852488" y="45243"/>
                  </a:lnTo>
                  <a:lnTo>
                    <a:pt x="971550" y="0"/>
                  </a:lnTo>
                  <a:lnTo>
                    <a:pt x="1009650" y="4762"/>
                  </a:lnTo>
                  <a:lnTo>
                    <a:pt x="1062038" y="21431"/>
                  </a:lnTo>
                  <a:lnTo>
                    <a:pt x="1128713" y="57150"/>
                  </a:lnTo>
                  <a:lnTo>
                    <a:pt x="1181100" y="100012"/>
                  </a:lnTo>
                  <a:lnTo>
                    <a:pt x="1238250" y="154781"/>
                  </a:lnTo>
                  <a:lnTo>
                    <a:pt x="1276350" y="192881"/>
                  </a:lnTo>
                  <a:lnTo>
                    <a:pt x="1295400" y="216693"/>
                  </a:lnTo>
                  <a:lnTo>
                    <a:pt x="1297781" y="235743"/>
                  </a:lnTo>
                  <a:lnTo>
                    <a:pt x="1288256" y="273843"/>
                  </a:lnTo>
                  <a:lnTo>
                    <a:pt x="1259681" y="311943"/>
                  </a:lnTo>
                  <a:lnTo>
                    <a:pt x="1235869" y="338137"/>
                  </a:lnTo>
                  <a:lnTo>
                    <a:pt x="1226344" y="357187"/>
                  </a:lnTo>
                  <a:lnTo>
                    <a:pt x="1166813" y="578643"/>
                  </a:lnTo>
                  <a:lnTo>
                    <a:pt x="1114425" y="859631"/>
                  </a:lnTo>
                  <a:lnTo>
                    <a:pt x="1095375" y="947737"/>
                  </a:lnTo>
                  <a:lnTo>
                    <a:pt x="1073944" y="985837"/>
                  </a:lnTo>
                  <a:lnTo>
                    <a:pt x="1035844" y="1026318"/>
                  </a:lnTo>
                  <a:lnTo>
                    <a:pt x="1000125" y="1050131"/>
                  </a:lnTo>
                  <a:lnTo>
                    <a:pt x="976313" y="1054893"/>
                  </a:lnTo>
                  <a:lnTo>
                    <a:pt x="950119" y="1054893"/>
                  </a:lnTo>
                  <a:lnTo>
                    <a:pt x="928688" y="1042987"/>
                  </a:lnTo>
                  <a:lnTo>
                    <a:pt x="902494" y="1012031"/>
                  </a:lnTo>
                  <a:lnTo>
                    <a:pt x="909638" y="795337"/>
                  </a:lnTo>
                  <a:lnTo>
                    <a:pt x="945356" y="300037"/>
                  </a:lnTo>
                  <a:lnTo>
                    <a:pt x="942975" y="264318"/>
                  </a:lnTo>
                  <a:lnTo>
                    <a:pt x="938213" y="250031"/>
                  </a:lnTo>
                  <a:lnTo>
                    <a:pt x="921544" y="233362"/>
                  </a:lnTo>
                  <a:lnTo>
                    <a:pt x="895350" y="223837"/>
                  </a:lnTo>
                  <a:lnTo>
                    <a:pt x="852488" y="226218"/>
                  </a:lnTo>
                  <a:lnTo>
                    <a:pt x="40005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DC8890B-8DF7-3B41-9AC3-C52D17066B69}"/>
                </a:ext>
              </a:extLst>
            </p:cNvPr>
            <p:cNvSpPr/>
            <p:nvPr/>
          </p:nvSpPr>
          <p:spPr>
            <a:xfrm>
              <a:off x="3665538" y="5541963"/>
              <a:ext cx="844550" cy="287337"/>
            </a:xfrm>
            <a:custGeom>
              <a:avLst/>
              <a:gdLst>
                <a:gd name="connsiteX0" fmla="*/ 335756 w 845344"/>
                <a:gd name="connsiteY0" fmla="*/ 238125 h 288131"/>
                <a:gd name="connsiteX1" fmla="*/ 28575 w 845344"/>
                <a:gd name="connsiteY1" fmla="*/ 288131 h 288131"/>
                <a:gd name="connsiteX2" fmla="*/ 0 w 845344"/>
                <a:gd name="connsiteY2" fmla="*/ 126206 h 288131"/>
                <a:gd name="connsiteX3" fmla="*/ 254794 w 845344"/>
                <a:gd name="connsiteY3" fmla="*/ 95250 h 288131"/>
                <a:gd name="connsiteX4" fmla="*/ 504825 w 845344"/>
                <a:gd name="connsiteY4" fmla="*/ 54769 h 288131"/>
                <a:gd name="connsiteX5" fmla="*/ 831056 w 845344"/>
                <a:gd name="connsiteY5" fmla="*/ 0 h 288131"/>
                <a:gd name="connsiteX6" fmla="*/ 845344 w 845344"/>
                <a:gd name="connsiteY6" fmla="*/ 211931 h 288131"/>
                <a:gd name="connsiteX7" fmla="*/ 785812 w 845344"/>
                <a:gd name="connsiteY7" fmla="*/ 219075 h 288131"/>
                <a:gd name="connsiteX8" fmla="*/ 690562 w 845344"/>
                <a:gd name="connsiteY8" fmla="*/ 211931 h 288131"/>
                <a:gd name="connsiteX9" fmla="*/ 335756 w 845344"/>
                <a:gd name="connsiteY9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344" h="288131">
                  <a:moveTo>
                    <a:pt x="335756" y="238125"/>
                  </a:moveTo>
                  <a:lnTo>
                    <a:pt x="28575" y="288131"/>
                  </a:lnTo>
                  <a:lnTo>
                    <a:pt x="0" y="126206"/>
                  </a:lnTo>
                  <a:lnTo>
                    <a:pt x="254794" y="95250"/>
                  </a:lnTo>
                  <a:lnTo>
                    <a:pt x="504825" y="54769"/>
                  </a:lnTo>
                  <a:lnTo>
                    <a:pt x="831056" y="0"/>
                  </a:lnTo>
                  <a:lnTo>
                    <a:pt x="845344" y="211931"/>
                  </a:lnTo>
                  <a:lnTo>
                    <a:pt x="785812" y="219075"/>
                  </a:lnTo>
                  <a:lnTo>
                    <a:pt x="690562" y="211931"/>
                  </a:lnTo>
                  <a:lnTo>
                    <a:pt x="3357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B14CB98-C91F-3B4C-B8C8-E3E97EC628CE}"/>
                </a:ext>
              </a:extLst>
            </p:cNvPr>
            <p:cNvSpPr/>
            <p:nvPr/>
          </p:nvSpPr>
          <p:spPr>
            <a:xfrm>
              <a:off x="5268913" y="4700588"/>
              <a:ext cx="1355725" cy="1071562"/>
            </a:xfrm>
            <a:custGeom>
              <a:avLst/>
              <a:gdLst>
                <a:gd name="connsiteX0" fmla="*/ 535782 w 1354932"/>
                <a:gd name="connsiteY0" fmla="*/ 276225 h 1071562"/>
                <a:gd name="connsiteX1" fmla="*/ 69057 w 1354932"/>
                <a:gd name="connsiteY1" fmla="*/ 345281 h 1071562"/>
                <a:gd name="connsiteX2" fmla="*/ 0 w 1354932"/>
                <a:gd name="connsiteY2" fmla="*/ 211931 h 1071562"/>
                <a:gd name="connsiteX3" fmla="*/ 140494 w 1354932"/>
                <a:gd name="connsiteY3" fmla="*/ 190500 h 1071562"/>
                <a:gd name="connsiteX4" fmla="*/ 416719 w 1354932"/>
                <a:gd name="connsiteY4" fmla="*/ 133350 h 1071562"/>
                <a:gd name="connsiteX5" fmla="*/ 797719 w 1354932"/>
                <a:gd name="connsiteY5" fmla="*/ 42862 h 1071562"/>
                <a:gd name="connsiteX6" fmla="*/ 828675 w 1354932"/>
                <a:gd name="connsiteY6" fmla="*/ 23812 h 1071562"/>
                <a:gd name="connsiteX7" fmla="*/ 869157 w 1354932"/>
                <a:gd name="connsiteY7" fmla="*/ 7143 h 1071562"/>
                <a:gd name="connsiteX8" fmla="*/ 919163 w 1354932"/>
                <a:gd name="connsiteY8" fmla="*/ 0 h 1071562"/>
                <a:gd name="connsiteX9" fmla="*/ 962025 w 1354932"/>
                <a:gd name="connsiteY9" fmla="*/ 4762 h 1071562"/>
                <a:gd name="connsiteX10" fmla="*/ 1004888 w 1354932"/>
                <a:gd name="connsiteY10" fmla="*/ 21431 h 1071562"/>
                <a:gd name="connsiteX11" fmla="*/ 1083469 w 1354932"/>
                <a:gd name="connsiteY11" fmla="*/ 69056 h 1071562"/>
                <a:gd name="connsiteX12" fmla="*/ 1193007 w 1354932"/>
                <a:gd name="connsiteY12" fmla="*/ 133350 h 1071562"/>
                <a:gd name="connsiteX13" fmla="*/ 1273969 w 1354932"/>
                <a:gd name="connsiteY13" fmla="*/ 183356 h 1071562"/>
                <a:gd name="connsiteX14" fmla="*/ 1316832 w 1354932"/>
                <a:gd name="connsiteY14" fmla="*/ 211931 h 1071562"/>
                <a:gd name="connsiteX15" fmla="*/ 1335882 w 1354932"/>
                <a:gd name="connsiteY15" fmla="*/ 230981 h 1071562"/>
                <a:gd name="connsiteX16" fmla="*/ 1350169 w 1354932"/>
                <a:gd name="connsiteY16" fmla="*/ 254793 h 1071562"/>
                <a:gd name="connsiteX17" fmla="*/ 1354932 w 1354932"/>
                <a:gd name="connsiteY17" fmla="*/ 285750 h 1071562"/>
                <a:gd name="connsiteX18" fmla="*/ 1350169 w 1354932"/>
                <a:gd name="connsiteY18" fmla="*/ 316706 h 1071562"/>
                <a:gd name="connsiteX19" fmla="*/ 1335882 w 1354932"/>
                <a:gd name="connsiteY19" fmla="*/ 347662 h 1071562"/>
                <a:gd name="connsiteX20" fmla="*/ 1288257 w 1354932"/>
                <a:gd name="connsiteY20" fmla="*/ 397668 h 1071562"/>
                <a:gd name="connsiteX21" fmla="*/ 1269207 w 1354932"/>
                <a:gd name="connsiteY21" fmla="*/ 416718 h 1071562"/>
                <a:gd name="connsiteX22" fmla="*/ 1221582 w 1354932"/>
                <a:gd name="connsiteY22" fmla="*/ 514350 h 1071562"/>
                <a:gd name="connsiteX23" fmla="*/ 1145382 w 1354932"/>
                <a:gd name="connsiteY23" fmla="*/ 745331 h 1071562"/>
                <a:gd name="connsiteX24" fmla="*/ 1121569 w 1354932"/>
                <a:gd name="connsiteY24" fmla="*/ 840581 h 1071562"/>
                <a:gd name="connsiteX25" fmla="*/ 1092994 w 1354932"/>
                <a:gd name="connsiteY25" fmla="*/ 985837 h 1071562"/>
                <a:gd name="connsiteX26" fmla="*/ 1081088 w 1354932"/>
                <a:gd name="connsiteY26" fmla="*/ 1021556 h 1071562"/>
                <a:gd name="connsiteX27" fmla="*/ 1057275 w 1354932"/>
                <a:gd name="connsiteY27" fmla="*/ 1064418 h 1071562"/>
                <a:gd name="connsiteX28" fmla="*/ 1035844 w 1354932"/>
                <a:gd name="connsiteY28" fmla="*/ 1071562 h 1071562"/>
                <a:gd name="connsiteX29" fmla="*/ 1002507 w 1354932"/>
                <a:gd name="connsiteY29" fmla="*/ 1071562 h 1071562"/>
                <a:gd name="connsiteX30" fmla="*/ 966788 w 1354932"/>
                <a:gd name="connsiteY30" fmla="*/ 1059656 h 1071562"/>
                <a:gd name="connsiteX31" fmla="*/ 940594 w 1354932"/>
                <a:gd name="connsiteY31" fmla="*/ 1035843 h 1071562"/>
                <a:gd name="connsiteX32" fmla="*/ 912019 w 1354932"/>
                <a:gd name="connsiteY32" fmla="*/ 997743 h 1071562"/>
                <a:gd name="connsiteX33" fmla="*/ 952500 w 1354932"/>
                <a:gd name="connsiteY33" fmla="*/ 842962 h 1071562"/>
                <a:gd name="connsiteX34" fmla="*/ 1000125 w 1354932"/>
                <a:gd name="connsiteY34" fmla="*/ 583406 h 1071562"/>
                <a:gd name="connsiteX35" fmla="*/ 1009650 w 1354932"/>
                <a:gd name="connsiteY35" fmla="*/ 466725 h 1071562"/>
                <a:gd name="connsiteX36" fmla="*/ 1012032 w 1354932"/>
                <a:gd name="connsiteY36" fmla="*/ 288131 h 1071562"/>
                <a:gd name="connsiteX37" fmla="*/ 1002507 w 1354932"/>
                <a:gd name="connsiteY37" fmla="*/ 259556 h 1071562"/>
                <a:gd name="connsiteX38" fmla="*/ 990600 w 1354932"/>
                <a:gd name="connsiteY38" fmla="*/ 242887 h 1071562"/>
                <a:gd name="connsiteX39" fmla="*/ 966788 w 1354932"/>
                <a:gd name="connsiteY39" fmla="*/ 230981 h 1071562"/>
                <a:gd name="connsiteX40" fmla="*/ 931069 w 1354932"/>
                <a:gd name="connsiteY40" fmla="*/ 226218 h 1071562"/>
                <a:gd name="connsiteX41" fmla="*/ 878682 w 1354932"/>
                <a:gd name="connsiteY41" fmla="*/ 228600 h 1071562"/>
                <a:gd name="connsiteX42" fmla="*/ 535782 w 1354932"/>
                <a:gd name="connsiteY42" fmla="*/ 276225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54932" h="1071562">
                  <a:moveTo>
                    <a:pt x="535782" y="276225"/>
                  </a:moveTo>
                  <a:lnTo>
                    <a:pt x="69057" y="345281"/>
                  </a:lnTo>
                  <a:lnTo>
                    <a:pt x="0" y="211931"/>
                  </a:lnTo>
                  <a:lnTo>
                    <a:pt x="140494" y="190500"/>
                  </a:lnTo>
                  <a:lnTo>
                    <a:pt x="416719" y="133350"/>
                  </a:lnTo>
                  <a:lnTo>
                    <a:pt x="797719" y="42862"/>
                  </a:lnTo>
                  <a:lnTo>
                    <a:pt x="828675" y="23812"/>
                  </a:lnTo>
                  <a:lnTo>
                    <a:pt x="869157" y="7143"/>
                  </a:lnTo>
                  <a:lnTo>
                    <a:pt x="919163" y="0"/>
                  </a:lnTo>
                  <a:lnTo>
                    <a:pt x="962025" y="4762"/>
                  </a:lnTo>
                  <a:lnTo>
                    <a:pt x="1004888" y="21431"/>
                  </a:lnTo>
                  <a:lnTo>
                    <a:pt x="1083469" y="69056"/>
                  </a:lnTo>
                  <a:lnTo>
                    <a:pt x="1193007" y="133350"/>
                  </a:lnTo>
                  <a:lnTo>
                    <a:pt x="1273969" y="183356"/>
                  </a:lnTo>
                  <a:lnTo>
                    <a:pt x="1316832" y="211931"/>
                  </a:lnTo>
                  <a:lnTo>
                    <a:pt x="1335882" y="230981"/>
                  </a:lnTo>
                  <a:lnTo>
                    <a:pt x="1350169" y="254793"/>
                  </a:lnTo>
                  <a:lnTo>
                    <a:pt x="1354932" y="285750"/>
                  </a:lnTo>
                  <a:lnTo>
                    <a:pt x="1350169" y="316706"/>
                  </a:lnTo>
                  <a:lnTo>
                    <a:pt x="1335882" y="347662"/>
                  </a:lnTo>
                  <a:lnTo>
                    <a:pt x="1288257" y="397668"/>
                  </a:lnTo>
                  <a:lnTo>
                    <a:pt x="1269207" y="416718"/>
                  </a:lnTo>
                  <a:lnTo>
                    <a:pt x="1221582" y="514350"/>
                  </a:lnTo>
                  <a:lnTo>
                    <a:pt x="1145382" y="745331"/>
                  </a:lnTo>
                  <a:lnTo>
                    <a:pt x="1121569" y="840581"/>
                  </a:lnTo>
                  <a:lnTo>
                    <a:pt x="1092994" y="985837"/>
                  </a:lnTo>
                  <a:lnTo>
                    <a:pt x="1081088" y="1021556"/>
                  </a:lnTo>
                  <a:lnTo>
                    <a:pt x="1057275" y="1064418"/>
                  </a:lnTo>
                  <a:lnTo>
                    <a:pt x="1035844" y="1071562"/>
                  </a:lnTo>
                  <a:lnTo>
                    <a:pt x="1002507" y="1071562"/>
                  </a:lnTo>
                  <a:lnTo>
                    <a:pt x="966788" y="1059656"/>
                  </a:lnTo>
                  <a:lnTo>
                    <a:pt x="940594" y="1035843"/>
                  </a:lnTo>
                  <a:lnTo>
                    <a:pt x="912019" y="997743"/>
                  </a:lnTo>
                  <a:lnTo>
                    <a:pt x="952500" y="842962"/>
                  </a:lnTo>
                  <a:lnTo>
                    <a:pt x="1000125" y="583406"/>
                  </a:lnTo>
                  <a:lnTo>
                    <a:pt x="1009650" y="466725"/>
                  </a:lnTo>
                  <a:lnTo>
                    <a:pt x="1012032" y="288131"/>
                  </a:lnTo>
                  <a:lnTo>
                    <a:pt x="1002507" y="259556"/>
                  </a:lnTo>
                  <a:lnTo>
                    <a:pt x="990600" y="242887"/>
                  </a:lnTo>
                  <a:lnTo>
                    <a:pt x="966788" y="230981"/>
                  </a:lnTo>
                  <a:lnTo>
                    <a:pt x="931069" y="226218"/>
                  </a:lnTo>
                  <a:lnTo>
                    <a:pt x="878682" y="228600"/>
                  </a:lnTo>
                  <a:lnTo>
                    <a:pt x="5357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4B1F53D-C5B8-2748-B24E-774A7A204215}"/>
                </a:ext>
              </a:extLst>
            </p:cNvPr>
            <p:cNvSpPr/>
            <p:nvPr/>
          </p:nvSpPr>
          <p:spPr>
            <a:xfrm>
              <a:off x="5400675" y="5526088"/>
              <a:ext cx="855663" cy="257175"/>
            </a:xfrm>
            <a:custGeom>
              <a:avLst/>
              <a:gdLst>
                <a:gd name="connsiteX0" fmla="*/ 381000 w 854869"/>
                <a:gd name="connsiteY0" fmla="*/ 197644 h 257175"/>
                <a:gd name="connsiteX1" fmla="*/ 35719 w 854869"/>
                <a:gd name="connsiteY1" fmla="*/ 257175 h 257175"/>
                <a:gd name="connsiteX2" fmla="*/ 0 w 854869"/>
                <a:gd name="connsiteY2" fmla="*/ 116682 h 257175"/>
                <a:gd name="connsiteX3" fmla="*/ 197644 w 854869"/>
                <a:gd name="connsiteY3" fmla="*/ 78582 h 257175"/>
                <a:gd name="connsiteX4" fmla="*/ 409575 w 854869"/>
                <a:gd name="connsiteY4" fmla="*/ 40482 h 257175"/>
                <a:gd name="connsiteX5" fmla="*/ 590550 w 854869"/>
                <a:gd name="connsiteY5" fmla="*/ 9525 h 257175"/>
                <a:gd name="connsiteX6" fmla="*/ 673894 w 854869"/>
                <a:gd name="connsiteY6" fmla="*/ 0 h 257175"/>
                <a:gd name="connsiteX7" fmla="*/ 714375 w 854869"/>
                <a:gd name="connsiteY7" fmla="*/ 0 h 257175"/>
                <a:gd name="connsiteX8" fmla="*/ 788194 w 854869"/>
                <a:gd name="connsiteY8" fmla="*/ 9525 h 257175"/>
                <a:gd name="connsiteX9" fmla="*/ 852488 w 854869"/>
                <a:gd name="connsiteY9" fmla="*/ 30957 h 257175"/>
                <a:gd name="connsiteX10" fmla="*/ 854869 w 854869"/>
                <a:gd name="connsiteY10" fmla="*/ 173832 h 257175"/>
                <a:gd name="connsiteX11" fmla="*/ 776288 w 854869"/>
                <a:gd name="connsiteY11" fmla="*/ 171450 h 257175"/>
                <a:gd name="connsiteX12" fmla="*/ 740569 w 854869"/>
                <a:gd name="connsiteY12" fmla="*/ 159544 h 257175"/>
                <a:gd name="connsiteX13" fmla="*/ 381000 w 854869"/>
                <a:gd name="connsiteY13" fmla="*/ 19764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4869" h="257175">
                  <a:moveTo>
                    <a:pt x="381000" y="197644"/>
                  </a:moveTo>
                  <a:lnTo>
                    <a:pt x="35719" y="257175"/>
                  </a:lnTo>
                  <a:lnTo>
                    <a:pt x="0" y="116682"/>
                  </a:lnTo>
                  <a:lnTo>
                    <a:pt x="197644" y="78582"/>
                  </a:lnTo>
                  <a:lnTo>
                    <a:pt x="409575" y="40482"/>
                  </a:lnTo>
                  <a:lnTo>
                    <a:pt x="590550" y="9525"/>
                  </a:lnTo>
                  <a:lnTo>
                    <a:pt x="673894" y="0"/>
                  </a:lnTo>
                  <a:lnTo>
                    <a:pt x="714375" y="0"/>
                  </a:lnTo>
                  <a:lnTo>
                    <a:pt x="788194" y="9525"/>
                  </a:lnTo>
                  <a:lnTo>
                    <a:pt x="852488" y="30957"/>
                  </a:lnTo>
                  <a:cubicBezTo>
                    <a:pt x="853282" y="78582"/>
                    <a:pt x="854075" y="126207"/>
                    <a:pt x="854869" y="173832"/>
                  </a:cubicBezTo>
                  <a:lnTo>
                    <a:pt x="776288" y="171450"/>
                  </a:lnTo>
                  <a:lnTo>
                    <a:pt x="740569" y="159544"/>
                  </a:lnTo>
                  <a:lnTo>
                    <a:pt x="3810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3771238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4CDD6E2-BA74-EE40-94C2-7CE09A57AA9A}"/>
              </a:ext>
            </a:extLst>
          </p:cNvPr>
          <p:cNvSpPr/>
          <p:nvPr/>
        </p:nvSpPr>
        <p:spPr>
          <a:xfrm>
            <a:off x="2878138" y="1997075"/>
            <a:ext cx="3960812" cy="608013"/>
          </a:xfrm>
          <a:custGeom>
            <a:avLst/>
            <a:gdLst>
              <a:gd name="connsiteX0" fmla="*/ 1917608 w 3960207"/>
              <a:gd name="connsiteY0" fmla="*/ 355234 h 608503"/>
              <a:gd name="connsiteX1" fmla="*/ 1565663 w 3960207"/>
              <a:gd name="connsiteY1" fmla="*/ 397994 h 608503"/>
              <a:gd name="connsiteX2" fmla="*/ 1332129 w 3960207"/>
              <a:gd name="connsiteY2" fmla="*/ 430886 h 608503"/>
              <a:gd name="connsiteX3" fmla="*/ 1128198 w 3960207"/>
              <a:gd name="connsiteY3" fmla="*/ 447332 h 608503"/>
              <a:gd name="connsiteX4" fmla="*/ 999919 w 3960207"/>
              <a:gd name="connsiteY4" fmla="*/ 470356 h 608503"/>
              <a:gd name="connsiteX5" fmla="*/ 710469 w 3960207"/>
              <a:gd name="connsiteY5" fmla="*/ 532851 h 608503"/>
              <a:gd name="connsiteX6" fmla="*/ 608503 w 3960207"/>
              <a:gd name="connsiteY6" fmla="*/ 565744 h 608503"/>
              <a:gd name="connsiteX7" fmla="*/ 516405 w 3960207"/>
              <a:gd name="connsiteY7" fmla="*/ 598636 h 608503"/>
              <a:gd name="connsiteX8" fmla="*/ 460489 w 3960207"/>
              <a:gd name="connsiteY8" fmla="*/ 608503 h 608503"/>
              <a:gd name="connsiteX9" fmla="*/ 371680 w 3960207"/>
              <a:gd name="connsiteY9" fmla="*/ 592057 h 608503"/>
              <a:gd name="connsiteX10" fmla="*/ 289450 w 3960207"/>
              <a:gd name="connsiteY10" fmla="*/ 555876 h 608503"/>
              <a:gd name="connsiteX11" fmla="*/ 217087 w 3960207"/>
              <a:gd name="connsiteY11" fmla="*/ 519695 h 608503"/>
              <a:gd name="connsiteX12" fmla="*/ 151303 w 3960207"/>
              <a:gd name="connsiteY12" fmla="*/ 476935 h 608503"/>
              <a:gd name="connsiteX13" fmla="*/ 101965 w 3960207"/>
              <a:gd name="connsiteY13" fmla="*/ 440754 h 608503"/>
              <a:gd name="connsiteX14" fmla="*/ 65784 w 3960207"/>
              <a:gd name="connsiteY14" fmla="*/ 401283 h 608503"/>
              <a:gd name="connsiteX15" fmla="*/ 39470 w 3960207"/>
              <a:gd name="connsiteY15" fmla="*/ 368391 h 608503"/>
              <a:gd name="connsiteX16" fmla="*/ 9867 w 3960207"/>
              <a:gd name="connsiteY16" fmla="*/ 315764 h 608503"/>
              <a:gd name="connsiteX17" fmla="*/ 0 w 3960207"/>
              <a:gd name="connsiteY17" fmla="*/ 279582 h 608503"/>
              <a:gd name="connsiteX18" fmla="*/ 6578 w 3960207"/>
              <a:gd name="connsiteY18" fmla="*/ 263136 h 608503"/>
              <a:gd name="connsiteX19" fmla="*/ 19735 w 3960207"/>
              <a:gd name="connsiteY19" fmla="*/ 253269 h 608503"/>
              <a:gd name="connsiteX20" fmla="*/ 36181 w 3960207"/>
              <a:gd name="connsiteY20" fmla="*/ 256558 h 608503"/>
              <a:gd name="connsiteX21" fmla="*/ 75651 w 3960207"/>
              <a:gd name="connsiteY21" fmla="*/ 282872 h 608503"/>
              <a:gd name="connsiteX22" fmla="*/ 161171 w 3960207"/>
              <a:gd name="connsiteY22" fmla="*/ 328921 h 608503"/>
              <a:gd name="connsiteX23" fmla="*/ 223666 w 3960207"/>
              <a:gd name="connsiteY23" fmla="*/ 348656 h 608503"/>
              <a:gd name="connsiteX24" fmla="*/ 263136 w 3960207"/>
              <a:gd name="connsiteY24" fmla="*/ 358523 h 608503"/>
              <a:gd name="connsiteX25" fmla="*/ 309185 w 3960207"/>
              <a:gd name="connsiteY25" fmla="*/ 365102 h 608503"/>
              <a:gd name="connsiteX26" fmla="*/ 355234 w 3960207"/>
              <a:gd name="connsiteY26" fmla="*/ 365102 h 608503"/>
              <a:gd name="connsiteX27" fmla="*/ 453910 w 3960207"/>
              <a:gd name="connsiteY27" fmla="*/ 361813 h 608503"/>
              <a:gd name="connsiteX28" fmla="*/ 598636 w 3960207"/>
              <a:gd name="connsiteY28" fmla="*/ 338788 h 608503"/>
              <a:gd name="connsiteX29" fmla="*/ 828880 w 3960207"/>
              <a:gd name="connsiteY29" fmla="*/ 309185 h 608503"/>
              <a:gd name="connsiteX30" fmla="*/ 1124909 w 3960207"/>
              <a:gd name="connsiteY30" fmla="*/ 269715 h 608503"/>
              <a:gd name="connsiteX31" fmla="*/ 1318972 w 3960207"/>
              <a:gd name="connsiteY31" fmla="*/ 249979 h 608503"/>
              <a:gd name="connsiteX32" fmla="*/ 1628158 w 3960207"/>
              <a:gd name="connsiteY32" fmla="*/ 213798 h 608503"/>
              <a:gd name="connsiteX33" fmla="*/ 2029441 w 3960207"/>
              <a:gd name="connsiteY33" fmla="*/ 174328 h 608503"/>
              <a:gd name="connsiteX34" fmla="*/ 2427436 w 3960207"/>
              <a:gd name="connsiteY34" fmla="*/ 124990 h 608503"/>
              <a:gd name="connsiteX35" fmla="*/ 2756356 w 3960207"/>
              <a:gd name="connsiteY35" fmla="*/ 88808 h 608503"/>
              <a:gd name="connsiteX36" fmla="*/ 2999758 w 3960207"/>
              <a:gd name="connsiteY36" fmla="*/ 72362 h 608503"/>
              <a:gd name="connsiteX37" fmla="*/ 3193821 w 3960207"/>
              <a:gd name="connsiteY37" fmla="*/ 55916 h 608503"/>
              <a:gd name="connsiteX38" fmla="*/ 3318811 w 3960207"/>
              <a:gd name="connsiteY38" fmla="*/ 42759 h 608503"/>
              <a:gd name="connsiteX39" fmla="*/ 3407620 w 3960207"/>
              <a:gd name="connsiteY39" fmla="*/ 26313 h 608503"/>
              <a:gd name="connsiteX40" fmla="*/ 3489850 w 3960207"/>
              <a:gd name="connsiteY40" fmla="*/ 0 h 608503"/>
              <a:gd name="connsiteX41" fmla="*/ 3595105 w 3960207"/>
              <a:gd name="connsiteY41" fmla="*/ 13156 h 608503"/>
              <a:gd name="connsiteX42" fmla="*/ 3720095 w 3960207"/>
              <a:gd name="connsiteY42" fmla="*/ 42759 h 608503"/>
              <a:gd name="connsiteX43" fmla="*/ 3845084 w 3960207"/>
              <a:gd name="connsiteY43" fmla="*/ 85519 h 608503"/>
              <a:gd name="connsiteX44" fmla="*/ 3897712 w 3960207"/>
              <a:gd name="connsiteY44" fmla="*/ 111833 h 608503"/>
              <a:gd name="connsiteX45" fmla="*/ 3937182 w 3960207"/>
              <a:gd name="connsiteY45" fmla="*/ 144725 h 608503"/>
              <a:gd name="connsiteX46" fmla="*/ 3953628 w 3960207"/>
              <a:gd name="connsiteY46" fmla="*/ 171038 h 608503"/>
              <a:gd name="connsiteX47" fmla="*/ 3960207 w 3960207"/>
              <a:gd name="connsiteY47" fmla="*/ 203931 h 608503"/>
              <a:gd name="connsiteX48" fmla="*/ 3960207 w 3960207"/>
              <a:gd name="connsiteY48" fmla="*/ 226955 h 608503"/>
              <a:gd name="connsiteX49" fmla="*/ 3943761 w 3960207"/>
              <a:gd name="connsiteY49" fmla="*/ 263136 h 608503"/>
              <a:gd name="connsiteX50" fmla="*/ 3894423 w 3960207"/>
              <a:gd name="connsiteY50" fmla="*/ 289450 h 608503"/>
              <a:gd name="connsiteX51" fmla="*/ 3854952 w 3960207"/>
              <a:gd name="connsiteY51" fmla="*/ 299318 h 608503"/>
              <a:gd name="connsiteX52" fmla="*/ 3772722 w 3960207"/>
              <a:gd name="connsiteY52" fmla="*/ 296028 h 608503"/>
              <a:gd name="connsiteX53" fmla="*/ 3516164 w 3960207"/>
              <a:gd name="connsiteY53" fmla="*/ 282872 h 608503"/>
              <a:gd name="connsiteX54" fmla="*/ 3193821 w 3960207"/>
              <a:gd name="connsiteY54" fmla="*/ 282872 h 608503"/>
              <a:gd name="connsiteX55" fmla="*/ 2927395 w 3960207"/>
              <a:gd name="connsiteY55" fmla="*/ 289450 h 608503"/>
              <a:gd name="connsiteX56" fmla="*/ 2683994 w 3960207"/>
              <a:gd name="connsiteY56" fmla="*/ 289450 h 608503"/>
              <a:gd name="connsiteX57" fmla="*/ 2430725 w 3960207"/>
              <a:gd name="connsiteY57" fmla="*/ 309185 h 608503"/>
              <a:gd name="connsiteX58" fmla="*/ 1917608 w 3960207"/>
              <a:gd name="connsiteY58" fmla="*/ 355234 h 608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60207" h="608503">
                <a:moveTo>
                  <a:pt x="1917608" y="355234"/>
                </a:moveTo>
                <a:lnTo>
                  <a:pt x="1565663" y="397994"/>
                </a:lnTo>
                <a:lnTo>
                  <a:pt x="1332129" y="430886"/>
                </a:lnTo>
                <a:lnTo>
                  <a:pt x="1128198" y="447332"/>
                </a:lnTo>
                <a:lnTo>
                  <a:pt x="999919" y="470356"/>
                </a:lnTo>
                <a:lnTo>
                  <a:pt x="710469" y="532851"/>
                </a:lnTo>
                <a:lnTo>
                  <a:pt x="608503" y="565744"/>
                </a:lnTo>
                <a:lnTo>
                  <a:pt x="516405" y="598636"/>
                </a:lnTo>
                <a:lnTo>
                  <a:pt x="460489" y="608503"/>
                </a:lnTo>
                <a:lnTo>
                  <a:pt x="371680" y="592057"/>
                </a:lnTo>
                <a:lnTo>
                  <a:pt x="289450" y="555876"/>
                </a:lnTo>
                <a:lnTo>
                  <a:pt x="217087" y="519695"/>
                </a:lnTo>
                <a:lnTo>
                  <a:pt x="151303" y="476935"/>
                </a:lnTo>
                <a:lnTo>
                  <a:pt x="101965" y="440754"/>
                </a:lnTo>
                <a:lnTo>
                  <a:pt x="65784" y="401283"/>
                </a:lnTo>
                <a:lnTo>
                  <a:pt x="39470" y="368391"/>
                </a:lnTo>
                <a:lnTo>
                  <a:pt x="9867" y="315764"/>
                </a:lnTo>
                <a:lnTo>
                  <a:pt x="0" y="279582"/>
                </a:lnTo>
                <a:lnTo>
                  <a:pt x="6578" y="263136"/>
                </a:lnTo>
                <a:lnTo>
                  <a:pt x="19735" y="253269"/>
                </a:lnTo>
                <a:lnTo>
                  <a:pt x="36181" y="256558"/>
                </a:lnTo>
                <a:lnTo>
                  <a:pt x="75651" y="282872"/>
                </a:lnTo>
                <a:lnTo>
                  <a:pt x="161171" y="328921"/>
                </a:lnTo>
                <a:lnTo>
                  <a:pt x="223666" y="348656"/>
                </a:lnTo>
                <a:lnTo>
                  <a:pt x="263136" y="358523"/>
                </a:lnTo>
                <a:lnTo>
                  <a:pt x="309185" y="365102"/>
                </a:lnTo>
                <a:lnTo>
                  <a:pt x="355234" y="365102"/>
                </a:lnTo>
                <a:lnTo>
                  <a:pt x="453910" y="361813"/>
                </a:lnTo>
                <a:lnTo>
                  <a:pt x="598636" y="338788"/>
                </a:lnTo>
                <a:lnTo>
                  <a:pt x="828880" y="309185"/>
                </a:lnTo>
                <a:lnTo>
                  <a:pt x="1124909" y="269715"/>
                </a:lnTo>
                <a:lnTo>
                  <a:pt x="1318972" y="249979"/>
                </a:lnTo>
                <a:lnTo>
                  <a:pt x="1628158" y="213798"/>
                </a:lnTo>
                <a:lnTo>
                  <a:pt x="2029441" y="174328"/>
                </a:lnTo>
                <a:lnTo>
                  <a:pt x="2427436" y="124990"/>
                </a:lnTo>
                <a:lnTo>
                  <a:pt x="2756356" y="88808"/>
                </a:lnTo>
                <a:lnTo>
                  <a:pt x="2999758" y="72362"/>
                </a:lnTo>
                <a:lnTo>
                  <a:pt x="3193821" y="55916"/>
                </a:lnTo>
                <a:lnTo>
                  <a:pt x="3318811" y="42759"/>
                </a:lnTo>
                <a:lnTo>
                  <a:pt x="3407620" y="26313"/>
                </a:lnTo>
                <a:lnTo>
                  <a:pt x="3489850" y="0"/>
                </a:lnTo>
                <a:lnTo>
                  <a:pt x="3595105" y="13156"/>
                </a:lnTo>
                <a:lnTo>
                  <a:pt x="3720095" y="42759"/>
                </a:lnTo>
                <a:lnTo>
                  <a:pt x="3845084" y="85519"/>
                </a:lnTo>
                <a:lnTo>
                  <a:pt x="3897712" y="111833"/>
                </a:lnTo>
                <a:lnTo>
                  <a:pt x="3937182" y="144725"/>
                </a:lnTo>
                <a:lnTo>
                  <a:pt x="3953628" y="171038"/>
                </a:lnTo>
                <a:lnTo>
                  <a:pt x="3960207" y="203931"/>
                </a:lnTo>
                <a:lnTo>
                  <a:pt x="3960207" y="226955"/>
                </a:lnTo>
                <a:lnTo>
                  <a:pt x="3943761" y="263136"/>
                </a:lnTo>
                <a:lnTo>
                  <a:pt x="3894423" y="289450"/>
                </a:lnTo>
                <a:lnTo>
                  <a:pt x="3854952" y="299318"/>
                </a:lnTo>
                <a:cubicBezTo>
                  <a:pt x="3827544" y="298176"/>
                  <a:pt x="3800154" y="296028"/>
                  <a:pt x="3772722" y="296028"/>
                </a:cubicBezTo>
                <a:lnTo>
                  <a:pt x="3516164" y="282872"/>
                </a:lnTo>
                <a:lnTo>
                  <a:pt x="3193821" y="282872"/>
                </a:lnTo>
                <a:lnTo>
                  <a:pt x="2927395" y="289450"/>
                </a:lnTo>
                <a:lnTo>
                  <a:pt x="2683994" y="289450"/>
                </a:lnTo>
                <a:lnTo>
                  <a:pt x="2430725" y="309185"/>
                </a:lnTo>
                <a:lnTo>
                  <a:pt x="1917608" y="35523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C326CDD-AF8A-AF4D-984F-DF294421250F}"/>
              </a:ext>
            </a:extLst>
          </p:cNvPr>
          <p:cNvSpPr/>
          <p:nvPr/>
        </p:nvSpPr>
        <p:spPr>
          <a:xfrm>
            <a:off x="3398838" y="3219450"/>
            <a:ext cx="628650" cy="1309688"/>
          </a:xfrm>
          <a:custGeom>
            <a:avLst/>
            <a:gdLst>
              <a:gd name="connsiteX0" fmla="*/ 295275 w 628650"/>
              <a:gd name="connsiteY0" fmla="*/ 764381 h 1309688"/>
              <a:gd name="connsiteX1" fmla="*/ 257175 w 628650"/>
              <a:gd name="connsiteY1" fmla="*/ 609600 h 1309688"/>
              <a:gd name="connsiteX2" fmla="*/ 226219 w 628650"/>
              <a:gd name="connsiteY2" fmla="*/ 481013 h 1309688"/>
              <a:gd name="connsiteX3" fmla="*/ 188119 w 628650"/>
              <a:gd name="connsiteY3" fmla="*/ 333375 h 1309688"/>
              <a:gd name="connsiteX4" fmla="*/ 166687 w 628650"/>
              <a:gd name="connsiteY4" fmla="*/ 266700 h 1309688"/>
              <a:gd name="connsiteX5" fmla="*/ 128587 w 628650"/>
              <a:gd name="connsiteY5" fmla="*/ 192881 h 1309688"/>
              <a:gd name="connsiteX6" fmla="*/ 97631 w 628650"/>
              <a:gd name="connsiteY6" fmla="*/ 147638 h 1309688"/>
              <a:gd name="connsiteX7" fmla="*/ 61912 w 628650"/>
              <a:gd name="connsiteY7" fmla="*/ 109538 h 1309688"/>
              <a:gd name="connsiteX8" fmla="*/ 28575 w 628650"/>
              <a:gd name="connsiteY8" fmla="*/ 83344 h 1309688"/>
              <a:gd name="connsiteX9" fmla="*/ 7144 w 628650"/>
              <a:gd name="connsiteY9" fmla="*/ 54769 h 1309688"/>
              <a:gd name="connsiteX10" fmla="*/ 0 w 628650"/>
              <a:gd name="connsiteY10" fmla="*/ 38100 h 1309688"/>
              <a:gd name="connsiteX11" fmla="*/ 2381 w 628650"/>
              <a:gd name="connsiteY11" fmla="*/ 14288 h 1309688"/>
              <a:gd name="connsiteX12" fmla="*/ 14287 w 628650"/>
              <a:gd name="connsiteY12" fmla="*/ 4763 h 1309688"/>
              <a:gd name="connsiteX13" fmla="*/ 28575 w 628650"/>
              <a:gd name="connsiteY13" fmla="*/ 0 h 1309688"/>
              <a:gd name="connsiteX14" fmla="*/ 76200 w 628650"/>
              <a:gd name="connsiteY14" fmla="*/ 7144 h 1309688"/>
              <a:gd name="connsiteX15" fmla="*/ 130969 w 628650"/>
              <a:gd name="connsiteY15" fmla="*/ 23813 h 1309688"/>
              <a:gd name="connsiteX16" fmla="*/ 183356 w 628650"/>
              <a:gd name="connsiteY16" fmla="*/ 40481 h 1309688"/>
              <a:gd name="connsiteX17" fmla="*/ 257175 w 628650"/>
              <a:gd name="connsiteY17" fmla="*/ 73819 h 1309688"/>
              <a:gd name="connsiteX18" fmla="*/ 316706 w 628650"/>
              <a:gd name="connsiteY18" fmla="*/ 107156 h 1309688"/>
              <a:gd name="connsiteX19" fmla="*/ 361950 w 628650"/>
              <a:gd name="connsiteY19" fmla="*/ 133350 h 1309688"/>
              <a:gd name="connsiteX20" fmla="*/ 404812 w 628650"/>
              <a:gd name="connsiteY20" fmla="*/ 166688 h 1309688"/>
              <a:gd name="connsiteX21" fmla="*/ 457200 w 628650"/>
              <a:gd name="connsiteY21" fmla="*/ 209550 h 1309688"/>
              <a:gd name="connsiteX22" fmla="*/ 478631 w 628650"/>
              <a:gd name="connsiteY22" fmla="*/ 376238 h 1309688"/>
              <a:gd name="connsiteX23" fmla="*/ 514350 w 628650"/>
              <a:gd name="connsiteY23" fmla="*/ 597694 h 1309688"/>
              <a:gd name="connsiteX24" fmla="*/ 552450 w 628650"/>
              <a:gd name="connsiteY24" fmla="*/ 842963 h 1309688"/>
              <a:gd name="connsiteX25" fmla="*/ 614362 w 628650"/>
              <a:gd name="connsiteY25" fmla="*/ 1197769 h 1309688"/>
              <a:gd name="connsiteX26" fmla="*/ 628650 w 628650"/>
              <a:gd name="connsiteY26" fmla="*/ 1269206 h 1309688"/>
              <a:gd name="connsiteX27" fmla="*/ 428625 w 628650"/>
              <a:gd name="connsiteY27" fmla="*/ 1309688 h 1309688"/>
              <a:gd name="connsiteX28" fmla="*/ 388144 w 628650"/>
              <a:gd name="connsiteY28" fmla="*/ 1135856 h 1309688"/>
              <a:gd name="connsiteX29" fmla="*/ 345281 w 628650"/>
              <a:gd name="connsiteY29" fmla="*/ 957263 h 1309688"/>
              <a:gd name="connsiteX30" fmla="*/ 295275 w 628650"/>
              <a:gd name="connsiteY30" fmla="*/ 764381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8650" h="1309688">
                <a:moveTo>
                  <a:pt x="295275" y="764381"/>
                </a:moveTo>
                <a:lnTo>
                  <a:pt x="257175" y="609600"/>
                </a:lnTo>
                <a:lnTo>
                  <a:pt x="226219" y="481013"/>
                </a:lnTo>
                <a:lnTo>
                  <a:pt x="188119" y="333375"/>
                </a:lnTo>
                <a:lnTo>
                  <a:pt x="166687" y="266700"/>
                </a:lnTo>
                <a:lnTo>
                  <a:pt x="128587" y="192881"/>
                </a:lnTo>
                <a:lnTo>
                  <a:pt x="97631" y="147638"/>
                </a:lnTo>
                <a:lnTo>
                  <a:pt x="61912" y="109538"/>
                </a:lnTo>
                <a:lnTo>
                  <a:pt x="28575" y="83344"/>
                </a:lnTo>
                <a:lnTo>
                  <a:pt x="7144" y="54769"/>
                </a:lnTo>
                <a:lnTo>
                  <a:pt x="0" y="38100"/>
                </a:lnTo>
                <a:lnTo>
                  <a:pt x="2381" y="14288"/>
                </a:lnTo>
                <a:lnTo>
                  <a:pt x="14287" y="4763"/>
                </a:lnTo>
                <a:lnTo>
                  <a:pt x="28575" y="0"/>
                </a:lnTo>
                <a:lnTo>
                  <a:pt x="76200" y="7144"/>
                </a:lnTo>
                <a:lnTo>
                  <a:pt x="130969" y="23813"/>
                </a:lnTo>
                <a:lnTo>
                  <a:pt x="183356" y="40481"/>
                </a:lnTo>
                <a:lnTo>
                  <a:pt x="257175" y="73819"/>
                </a:lnTo>
                <a:lnTo>
                  <a:pt x="316706" y="107156"/>
                </a:lnTo>
                <a:lnTo>
                  <a:pt x="361950" y="133350"/>
                </a:lnTo>
                <a:lnTo>
                  <a:pt x="404812" y="166688"/>
                </a:lnTo>
                <a:lnTo>
                  <a:pt x="457200" y="209550"/>
                </a:lnTo>
                <a:lnTo>
                  <a:pt x="478631" y="376238"/>
                </a:lnTo>
                <a:lnTo>
                  <a:pt x="514350" y="597694"/>
                </a:lnTo>
                <a:lnTo>
                  <a:pt x="552450" y="842963"/>
                </a:lnTo>
                <a:lnTo>
                  <a:pt x="614362" y="1197769"/>
                </a:lnTo>
                <a:lnTo>
                  <a:pt x="628650" y="1269206"/>
                </a:lnTo>
                <a:lnTo>
                  <a:pt x="428625" y="1309688"/>
                </a:lnTo>
                <a:lnTo>
                  <a:pt x="388144" y="1135856"/>
                </a:lnTo>
                <a:lnTo>
                  <a:pt x="345281" y="957263"/>
                </a:lnTo>
                <a:lnTo>
                  <a:pt x="295275" y="764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7FCC1E7-1CE3-334F-AD01-E849F4CC3041}"/>
              </a:ext>
            </a:extLst>
          </p:cNvPr>
          <p:cNvSpPr/>
          <p:nvPr/>
        </p:nvSpPr>
        <p:spPr>
          <a:xfrm>
            <a:off x="3676650" y="1550988"/>
            <a:ext cx="619125" cy="1447800"/>
          </a:xfrm>
          <a:custGeom>
            <a:avLst/>
            <a:gdLst>
              <a:gd name="connsiteX0" fmla="*/ 292894 w 619125"/>
              <a:gd name="connsiteY0" fmla="*/ 576262 h 1447800"/>
              <a:gd name="connsiteX1" fmla="*/ 271463 w 619125"/>
              <a:gd name="connsiteY1" fmla="*/ 433387 h 1447800"/>
              <a:gd name="connsiteX2" fmla="*/ 252413 w 619125"/>
              <a:gd name="connsiteY2" fmla="*/ 347662 h 1447800"/>
              <a:gd name="connsiteX3" fmla="*/ 238125 w 619125"/>
              <a:gd name="connsiteY3" fmla="*/ 290512 h 1447800"/>
              <a:gd name="connsiteX4" fmla="*/ 221456 w 619125"/>
              <a:gd name="connsiteY4" fmla="*/ 252412 h 1447800"/>
              <a:gd name="connsiteX5" fmla="*/ 188119 w 619125"/>
              <a:gd name="connsiteY5" fmla="*/ 214312 h 1447800"/>
              <a:gd name="connsiteX6" fmla="*/ 150019 w 619125"/>
              <a:gd name="connsiteY6" fmla="*/ 176212 h 1447800"/>
              <a:gd name="connsiteX7" fmla="*/ 88106 w 619125"/>
              <a:gd name="connsiteY7" fmla="*/ 128587 h 1447800"/>
              <a:gd name="connsiteX8" fmla="*/ 33338 w 619125"/>
              <a:gd name="connsiteY8" fmla="*/ 92869 h 1447800"/>
              <a:gd name="connsiteX9" fmla="*/ 16669 w 619125"/>
              <a:gd name="connsiteY9" fmla="*/ 80962 h 1447800"/>
              <a:gd name="connsiteX10" fmla="*/ 2381 w 619125"/>
              <a:gd name="connsiteY10" fmla="*/ 64294 h 1447800"/>
              <a:gd name="connsiteX11" fmla="*/ 0 w 619125"/>
              <a:gd name="connsiteY11" fmla="*/ 50006 h 1447800"/>
              <a:gd name="connsiteX12" fmla="*/ 9525 w 619125"/>
              <a:gd name="connsiteY12" fmla="*/ 28575 h 1447800"/>
              <a:gd name="connsiteX13" fmla="*/ 33338 w 619125"/>
              <a:gd name="connsiteY13" fmla="*/ 9525 h 1447800"/>
              <a:gd name="connsiteX14" fmla="*/ 80963 w 619125"/>
              <a:gd name="connsiteY14" fmla="*/ 0 h 1447800"/>
              <a:gd name="connsiteX15" fmla="*/ 171450 w 619125"/>
              <a:gd name="connsiteY15" fmla="*/ 2381 h 1447800"/>
              <a:gd name="connsiteX16" fmla="*/ 238125 w 619125"/>
              <a:gd name="connsiteY16" fmla="*/ 9525 h 1447800"/>
              <a:gd name="connsiteX17" fmla="*/ 307181 w 619125"/>
              <a:gd name="connsiteY17" fmla="*/ 23812 h 1447800"/>
              <a:gd name="connsiteX18" fmla="*/ 378619 w 619125"/>
              <a:gd name="connsiteY18" fmla="*/ 52387 h 1447800"/>
              <a:gd name="connsiteX19" fmla="*/ 440531 w 619125"/>
              <a:gd name="connsiteY19" fmla="*/ 90487 h 1447800"/>
              <a:gd name="connsiteX20" fmla="*/ 490538 w 619125"/>
              <a:gd name="connsiteY20" fmla="*/ 135731 h 1447800"/>
              <a:gd name="connsiteX21" fmla="*/ 514350 w 619125"/>
              <a:gd name="connsiteY21" fmla="*/ 161925 h 1447800"/>
              <a:gd name="connsiteX22" fmla="*/ 528638 w 619125"/>
              <a:gd name="connsiteY22" fmla="*/ 192881 h 1447800"/>
              <a:gd name="connsiteX23" fmla="*/ 531019 w 619125"/>
              <a:gd name="connsiteY23" fmla="*/ 219075 h 1447800"/>
              <a:gd name="connsiteX24" fmla="*/ 526256 w 619125"/>
              <a:gd name="connsiteY24" fmla="*/ 261937 h 1447800"/>
              <a:gd name="connsiteX25" fmla="*/ 511969 w 619125"/>
              <a:gd name="connsiteY25" fmla="*/ 338137 h 1447800"/>
              <a:gd name="connsiteX26" fmla="*/ 507206 w 619125"/>
              <a:gd name="connsiteY26" fmla="*/ 383381 h 1447800"/>
              <a:gd name="connsiteX27" fmla="*/ 531019 w 619125"/>
              <a:gd name="connsiteY27" fmla="*/ 692944 h 1447800"/>
              <a:gd name="connsiteX28" fmla="*/ 552450 w 619125"/>
              <a:gd name="connsiteY28" fmla="*/ 878681 h 1447800"/>
              <a:gd name="connsiteX29" fmla="*/ 583406 w 619125"/>
              <a:gd name="connsiteY29" fmla="*/ 1073944 h 1447800"/>
              <a:gd name="connsiteX30" fmla="*/ 597694 w 619125"/>
              <a:gd name="connsiteY30" fmla="*/ 1131094 h 1447800"/>
              <a:gd name="connsiteX31" fmla="*/ 607219 w 619125"/>
              <a:gd name="connsiteY31" fmla="*/ 1188244 h 1447800"/>
              <a:gd name="connsiteX32" fmla="*/ 614363 w 619125"/>
              <a:gd name="connsiteY32" fmla="*/ 1252537 h 1447800"/>
              <a:gd name="connsiteX33" fmla="*/ 619125 w 619125"/>
              <a:gd name="connsiteY33" fmla="*/ 1300162 h 1447800"/>
              <a:gd name="connsiteX34" fmla="*/ 616744 w 619125"/>
              <a:gd name="connsiteY34" fmla="*/ 1340644 h 1447800"/>
              <a:gd name="connsiteX35" fmla="*/ 607219 w 619125"/>
              <a:gd name="connsiteY35" fmla="*/ 1381125 h 1447800"/>
              <a:gd name="connsiteX36" fmla="*/ 583406 w 619125"/>
              <a:gd name="connsiteY36" fmla="*/ 1426369 h 1447800"/>
              <a:gd name="connsiteX37" fmla="*/ 566738 w 619125"/>
              <a:gd name="connsiteY37" fmla="*/ 1447800 h 1447800"/>
              <a:gd name="connsiteX38" fmla="*/ 540544 w 619125"/>
              <a:gd name="connsiteY38" fmla="*/ 1447800 h 1447800"/>
              <a:gd name="connsiteX39" fmla="*/ 492919 w 619125"/>
              <a:gd name="connsiteY39" fmla="*/ 1421606 h 1447800"/>
              <a:gd name="connsiteX40" fmla="*/ 454819 w 619125"/>
              <a:gd name="connsiteY40" fmla="*/ 1385887 h 1447800"/>
              <a:gd name="connsiteX41" fmla="*/ 416719 w 619125"/>
              <a:gd name="connsiteY41" fmla="*/ 1345406 h 1447800"/>
              <a:gd name="connsiteX42" fmla="*/ 390525 w 619125"/>
              <a:gd name="connsiteY42" fmla="*/ 1316831 h 1447800"/>
              <a:gd name="connsiteX43" fmla="*/ 373856 w 619125"/>
              <a:gd name="connsiteY43" fmla="*/ 1285875 h 1447800"/>
              <a:gd name="connsiteX44" fmla="*/ 357188 w 619125"/>
              <a:gd name="connsiteY44" fmla="*/ 1247775 h 1447800"/>
              <a:gd name="connsiteX45" fmla="*/ 354806 w 619125"/>
              <a:gd name="connsiteY45" fmla="*/ 1200150 h 1447800"/>
              <a:gd name="connsiteX46" fmla="*/ 350044 w 619125"/>
              <a:gd name="connsiteY46" fmla="*/ 1114425 h 1447800"/>
              <a:gd name="connsiteX47" fmla="*/ 335756 w 619125"/>
              <a:gd name="connsiteY47" fmla="*/ 912019 h 1447800"/>
              <a:gd name="connsiteX48" fmla="*/ 292894 w 619125"/>
              <a:gd name="connsiteY48" fmla="*/ 576262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19125" h="1447800">
                <a:moveTo>
                  <a:pt x="292894" y="576262"/>
                </a:moveTo>
                <a:lnTo>
                  <a:pt x="271463" y="433387"/>
                </a:lnTo>
                <a:lnTo>
                  <a:pt x="252413" y="347662"/>
                </a:lnTo>
                <a:lnTo>
                  <a:pt x="238125" y="290512"/>
                </a:lnTo>
                <a:lnTo>
                  <a:pt x="221456" y="252412"/>
                </a:lnTo>
                <a:lnTo>
                  <a:pt x="188119" y="214312"/>
                </a:lnTo>
                <a:lnTo>
                  <a:pt x="150019" y="176212"/>
                </a:lnTo>
                <a:lnTo>
                  <a:pt x="88106" y="128587"/>
                </a:lnTo>
                <a:lnTo>
                  <a:pt x="33338" y="92869"/>
                </a:lnTo>
                <a:lnTo>
                  <a:pt x="16669" y="80962"/>
                </a:lnTo>
                <a:lnTo>
                  <a:pt x="2381" y="64294"/>
                </a:lnTo>
                <a:lnTo>
                  <a:pt x="0" y="50006"/>
                </a:lnTo>
                <a:lnTo>
                  <a:pt x="9525" y="28575"/>
                </a:lnTo>
                <a:lnTo>
                  <a:pt x="33338" y="9525"/>
                </a:lnTo>
                <a:lnTo>
                  <a:pt x="80963" y="0"/>
                </a:lnTo>
                <a:lnTo>
                  <a:pt x="171450" y="2381"/>
                </a:lnTo>
                <a:lnTo>
                  <a:pt x="238125" y="9525"/>
                </a:lnTo>
                <a:lnTo>
                  <a:pt x="307181" y="23812"/>
                </a:lnTo>
                <a:lnTo>
                  <a:pt x="378619" y="52387"/>
                </a:lnTo>
                <a:lnTo>
                  <a:pt x="440531" y="90487"/>
                </a:lnTo>
                <a:lnTo>
                  <a:pt x="490538" y="135731"/>
                </a:lnTo>
                <a:lnTo>
                  <a:pt x="514350" y="161925"/>
                </a:lnTo>
                <a:lnTo>
                  <a:pt x="528638" y="192881"/>
                </a:lnTo>
                <a:lnTo>
                  <a:pt x="531019" y="219075"/>
                </a:lnTo>
                <a:lnTo>
                  <a:pt x="526256" y="261937"/>
                </a:lnTo>
                <a:lnTo>
                  <a:pt x="511969" y="338137"/>
                </a:lnTo>
                <a:lnTo>
                  <a:pt x="507206" y="383381"/>
                </a:lnTo>
                <a:lnTo>
                  <a:pt x="531019" y="692944"/>
                </a:lnTo>
                <a:lnTo>
                  <a:pt x="552450" y="878681"/>
                </a:lnTo>
                <a:lnTo>
                  <a:pt x="583406" y="1073944"/>
                </a:lnTo>
                <a:lnTo>
                  <a:pt x="597694" y="1131094"/>
                </a:lnTo>
                <a:lnTo>
                  <a:pt x="607219" y="1188244"/>
                </a:lnTo>
                <a:lnTo>
                  <a:pt x="614363" y="1252537"/>
                </a:lnTo>
                <a:lnTo>
                  <a:pt x="619125" y="1300162"/>
                </a:lnTo>
                <a:lnTo>
                  <a:pt x="616744" y="1340644"/>
                </a:lnTo>
                <a:lnTo>
                  <a:pt x="607219" y="1381125"/>
                </a:lnTo>
                <a:lnTo>
                  <a:pt x="583406" y="1426369"/>
                </a:lnTo>
                <a:lnTo>
                  <a:pt x="566738" y="1447800"/>
                </a:lnTo>
                <a:lnTo>
                  <a:pt x="540544" y="1447800"/>
                </a:lnTo>
                <a:lnTo>
                  <a:pt x="492919" y="1421606"/>
                </a:lnTo>
                <a:lnTo>
                  <a:pt x="454819" y="1385887"/>
                </a:lnTo>
                <a:lnTo>
                  <a:pt x="416719" y="1345406"/>
                </a:lnTo>
                <a:lnTo>
                  <a:pt x="390525" y="1316831"/>
                </a:lnTo>
                <a:lnTo>
                  <a:pt x="373856" y="1285875"/>
                </a:lnTo>
                <a:lnTo>
                  <a:pt x="357188" y="1247775"/>
                </a:lnTo>
                <a:lnTo>
                  <a:pt x="354806" y="1200150"/>
                </a:lnTo>
                <a:lnTo>
                  <a:pt x="350044" y="1114425"/>
                </a:lnTo>
                <a:lnTo>
                  <a:pt x="335756" y="912019"/>
                </a:lnTo>
                <a:lnTo>
                  <a:pt x="292894" y="5762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5F540AD-25A8-B549-8B01-3AE2AB3FD96D}"/>
              </a:ext>
            </a:extLst>
          </p:cNvPr>
          <p:cNvSpPr/>
          <p:nvPr/>
        </p:nvSpPr>
        <p:spPr>
          <a:xfrm>
            <a:off x="5467350" y="1423988"/>
            <a:ext cx="579438" cy="1479550"/>
          </a:xfrm>
          <a:custGeom>
            <a:avLst/>
            <a:gdLst>
              <a:gd name="connsiteX0" fmla="*/ 169069 w 578644"/>
              <a:gd name="connsiteY0" fmla="*/ 531018 h 1478756"/>
              <a:gd name="connsiteX1" fmla="*/ 188119 w 578644"/>
              <a:gd name="connsiteY1" fmla="*/ 397668 h 1478756"/>
              <a:gd name="connsiteX2" fmla="*/ 192881 w 578644"/>
              <a:gd name="connsiteY2" fmla="*/ 335756 h 1478756"/>
              <a:gd name="connsiteX3" fmla="*/ 192881 w 578644"/>
              <a:gd name="connsiteY3" fmla="*/ 302418 h 1478756"/>
              <a:gd name="connsiteX4" fmla="*/ 185738 w 578644"/>
              <a:gd name="connsiteY4" fmla="*/ 254793 h 1478756"/>
              <a:gd name="connsiteX5" fmla="*/ 173831 w 578644"/>
              <a:gd name="connsiteY5" fmla="*/ 221456 h 1478756"/>
              <a:gd name="connsiteX6" fmla="*/ 150019 w 578644"/>
              <a:gd name="connsiteY6" fmla="*/ 183356 h 1478756"/>
              <a:gd name="connsiteX7" fmla="*/ 111919 w 578644"/>
              <a:gd name="connsiteY7" fmla="*/ 145256 h 1478756"/>
              <a:gd name="connsiteX8" fmla="*/ 83344 w 578644"/>
              <a:gd name="connsiteY8" fmla="*/ 119062 h 1478756"/>
              <a:gd name="connsiteX9" fmla="*/ 54769 w 578644"/>
              <a:gd name="connsiteY9" fmla="*/ 95250 h 1478756"/>
              <a:gd name="connsiteX10" fmla="*/ 19050 w 578644"/>
              <a:gd name="connsiteY10" fmla="*/ 69056 h 1478756"/>
              <a:gd name="connsiteX11" fmla="*/ 2381 w 578644"/>
              <a:gd name="connsiteY11" fmla="*/ 47625 h 1478756"/>
              <a:gd name="connsiteX12" fmla="*/ 0 w 578644"/>
              <a:gd name="connsiteY12" fmla="*/ 30956 h 1478756"/>
              <a:gd name="connsiteX13" fmla="*/ 2381 w 578644"/>
              <a:gd name="connsiteY13" fmla="*/ 9525 h 1478756"/>
              <a:gd name="connsiteX14" fmla="*/ 9525 w 578644"/>
              <a:gd name="connsiteY14" fmla="*/ 2381 h 1478756"/>
              <a:gd name="connsiteX15" fmla="*/ 30956 w 578644"/>
              <a:gd name="connsiteY15" fmla="*/ 0 h 1478756"/>
              <a:gd name="connsiteX16" fmla="*/ 83344 w 578644"/>
              <a:gd name="connsiteY16" fmla="*/ 16668 h 1478756"/>
              <a:gd name="connsiteX17" fmla="*/ 138113 w 578644"/>
              <a:gd name="connsiteY17" fmla="*/ 30956 h 1478756"/>
              <a:gd name="connsiteX18" fmla="*/ 214313 w 578644"/>
              <a:gd name="connsiteY18" fmla="*/ 57150 h 1478756"/>
              <a:gd name="connsiteX19" fmla="*/ 300038 w 578644"/>
              <a:gd name="connsiteY19" fmla="*/ 92868 h 1478756"/>
              <a:gd name="connsiteX20" fmla="*/ 397669 w 578644"/>
              <a:gd name="connsiteY20" fmla="*/ 142875 h 1478756"/>
              <a:gd name="connsiteX21" fmla="*/ 542925 w 578644"/>
              <a:gd name="connsiteY21" fmla="*/ 233362 h 1478756"/>
              <a:gd name="connsiteX22" fmla="*/ 557213 w 578644"/>
              <a:gd name="connsiteY22" fmla="*/ 247650 h 1478756"/>
              <a:gd name="connsiteX23" fmla="*/ 571500 w 578644"/>
              <a:gd name="connsiteY23" fmla="*/ 273843 h 1478756"/>
              <a:gd name="connsiteX24" fmla="*/ 578644 w 578644"/>
              <a:gd name="connsiteY24" fmla="*/ 295275 h 1478756"/>
              <a:gd name="connsiteX25" fmla="*/ 578644 w 578644"/>
              <a:gd name="connsiteY25" fmla="*/ 319087 h 1478756"/>
              <a:gd name="connsiteX26" fmla="*/ 571500 w 578644"/>
              <a:gd name="connsiteY26" fmla="*/ 347662 h 1478756"/>
              <a:gd name="connsiteX27" fmla="*/ 552450 w 578644"/>
              <a:gd name="connsiteY27" fmla="*/ 366712 h 1478756"/>
              <a:gd name="connsiteX28" fmla="*/ 519113 w 578644"/>
              <a:gd name="connsiteY28" fmla="*/ 383381 h 1478756"/>
              <a:gd name="connsiteX29" fmla="*/ 488156 w 578644"/>
              <a:gd name="connsiteY29" fmla="*/ 395287 h 1478756"/>
              <a:gd name="connsiteX30" fmla="*/ 476250 w 578644"/>
              <a:gd name="connsiteY30" fmla="*/ 442912 h 1478756"/>
              <a:gd name="connsiteX31" fmla="*/ 414338 w 578644"/>
              <a:gd name="connsiteY31" fmla="*/ 647700 h 1478756"/>
              <a:gd name="connsiteX32" fmla="*/ 345281 w 578644"/>
              <a:gd name="connsiteY32" fmla="*/ 881062 h 1478756"/>
              <a:gd name="connsiteX33" fmla="*/ 266700 w 578644"/>
              <a:gd name="connsiteY33" fmla="*/ 1095375 h 1478756"/>
              <a:gd name="connsiteX34" fmla="*/ 204788 w 578644"/>
              <a:gd name="connsiteY34" fmla="*/ 1257300 h 1478756"/>
              <a:gd name="connsiteX35" fmla="*/ 164306 w 578644"/>
              <a:gd name="connsiteY35" fmla="*/ 1369218 h 1478756"/>
              <a:gd name="connsiteX36" fmla="*/ 147638 w 578644"/>
              <a:gd name="connsiteY36" fmla="*/ 1426368 h 1478756"/>
              <a:gd name="connsiteX37" fmla="*/ 126206 w 578644"/>
              <a:gd name="connsiteY37" fmla="*/ 1464468 h 1478756"/>
              <a:gd name="connsiteX38" fmla="*/ 102394 w 578644"/>
              <a:gd name="connsiteY38" fmla="*/ 1478756 h 1478756"/>
              <a:gd name="connsiteX39" fmla="*/ 78581 w 578644"/>
              <a:gd name="connsiteY39" fmla="*/ 1478756 h 1478756"/>
              <a:gd name="connsiteX40" fmla="*/ 50006 w 578644"/>
              <a:gd name="connsiteY40" fmla="*/ 1462087 h 1478756"/>
              <a:gd name="connsiteX41" fmla="*/ 33338 w 578644"/>
              <a:gd name="connsiteY41" fmla="*/ 1438275 h 1478756"/>
              <a:gd name="connsiteX42" fmla="*/ 16669 w 578644"/>
              <a:gd name="connsiteY42" fmla="*/ 1359693 h 1478756"/>
              <a:gd name="connsiteX43" fmla="*/ 14288 w 578644"/>
              <a:gd name="connsiteY43" fmla="*/ 1262062 h 1478756"/>
              <a:gd name="connsiteX44" fmla="*/ 47625 w 578644"/>
              <a:gd name="connsiteY44" fmla="*/ 1109662 h 1478756"/>
              <a:gd name="connsiteX45" fmla="*/ 100013 w 578644"/>
              <a:gd name="connsiteY45" fmla="*/ 864393 h 1478756"/>
              <a:gd name="connsiteX46" fmla="*/ 152400 w 578644"/>
              <a:gd name="connsiteY46" fmla="*/ 661987 h 1478756"/>
              <a:gd name="connsiteX47" fmla="*/ 169069 w 578644"/>
              <a:gd name="connsiteY47" fmla="*/ 531018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78644" h="1478756">
                <a:moveTo>
                  <a:pt x="169069" y="531018"/>
                </a:moveTo>
                <a:lnTo>
                  <a:pt x="188119" y="397668"/>
                </a:lnTo>
                <a:lnTo>
                  <a:pt x="192881" y="335756"/>
                </a:lnTo>
                <a:lnTo>
                  <a:pt x="192881" y="302418"/>
                </a:lnTo>
                <a:lnTo>
                  <a:pt x="185738" y="254793"/>
                </a:lnTo>
                <a:lnTo>
                  <a:pt x="173831" y="221456"/>
                </a:lnTo>
                <a:lnTo>
                  <a:pt x="150019" y="183356"/>
                </a:lnTo>
                <a:lnTo>
                  <a:pt x="111919" y="145256"/>
                </a:lnTo>
                <a:lnTo>
                  <a:pt x="83344" y="119062"/>
                </a:lnTo>
                <a:lnTo>
                  <a:pt x="54769" y="95250"/>
                </a:lnTo>
                <a:lnTo>
                  <a:pt x="19050" y="69056"/>
                </a:lnTo>
                <a:lnTo>
                  <a:pt x="2381" y="47625"/>
                </a:lnTo>
                <a:lnTo>
                  <a:pt x="0" y="30956"/>
                </a:lnTo>
                <a:lnTo>
                  <a:pt x="2381" y="9525"/>
                </a:lnTo>
                <a:lnTo>
                  <a:pt x="9525" y="2381"/>
                </a:lnTo>
                <a:lnTo>
                  <a:pt x="30956" y="0"/>
                </a:lnTo>
                <a:lnTo>
                  <a:pt x="83344" y="16668"/>
                </a:lnTo>
                <a:lnTo>
                  <a:pt x="138113" y="30956"/>
                </a:lnTo>
                <a:lnTo>
                  <a:pt x="214313" y="57150"/>
                </a:lnTo>
                <a:lnTo>
                  <a:pt x="300038" y="92868"/>
                </a:lnTo>
                <a:lnTo>
                  <a:pt x="397669" y="142875"/>
                </a:lnTo>
                <a:lnTo>
                  <a:pt x="542925" y="233362"/>
                </a:lnTo>
                <a:lnTo>
                  <a:pt x="557213" y="247650"/>
                </a:lnTo>
                <a:lnTo>
                  <a:pt x="571500" y="273843"/>
                </a:lnTo>
                <a:lnTo>
                  <a:pt x="578644" y="295275"/>
                </a:lnTo>
                <a:lnTo>
                  <a:pt x="578644" y="319087"/>
                </a:lnTo>
                <a:lnTo>
                  <a:pt x="571500" y="347662"/>
                </a:lnTo>
                <a:lnTo>
                  <a:pt x="552450" y="366712"/>
                </a:lnTo>
                <a:lnTo>
                  <a:pt x="519113" y="383381"/>
                </a:lnTo>
                <a:lnTo>
                  <a:pt x="488156" y="395287"/>
                </a:lnTo>
                <a:lnTo>
                  <a:pt x="476250" y="442912"/>
                </a:lnTo>
                <a:lnTo>
                  <a:pt x="414338" y="647700"/>
                </a:lnTo>
                <a:lnTo>
                  <a:pt x="345281" y="881062"/>
                </a:lnTo>
                <a:lnTo>
                  <a:pt x="266700" y="1095375"/>
                </a:lnTo>
                <a:lnTo>
                  <a:pt x="204788" y="1257300"/>
                </a:lnTo>
                <a:lnTo>
                  <a:pt x="164306" y="1369218"/>
                </a:lnTo>
                <a:lnTo>
                  <a:pt x="147638" y="1426368"/>
                </a:lnTo>
                <a:lnTo>
                  <a:pt x="126206" y="1464468"/>
                </a:lnTo>
                <a:lnTo>
                  <a:pt x="102394" y="1478756"/>
                </a:lnTo>
                <a:lnTo>
                  <a:pt x="78581" y="1478756"/>
                </a:lnTo>
                <a:lnTo>
                  <a:pt x="50006" y="1462087"/>
                </a:lnTo>
                <a:lnTo>
                  <a:pt x="33338" y="1438275"/>
                </a:lnTo>
                <a:lnTo>
                  <a:pt x="16669" y="1359693"/>
                </a:lnTo>
                <a:cubicBezTo>
                  <a:pt x="15875" y="1327149"/>
                  <a:pt x="15082" y="1294606"/>
                  <a:pt x="14288" y="1262062"/>
                </a:cubicBezTo>
                <a:lnTo>
                  <a:pt x="47625" y="1109662"/>
                </a:lnTo>
                <a:lnTo>
                  <a:pt x="100013" y="864393"/>
                </a:lnTo>
                <a:lnTo>
                  <a:pt x="152400" y="661987"/>
                </a:lnTo>
                <a:lnTo>
                  <a:pt x="169069" y="5310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A318FE7-E3EA-7346-BFA7-825D41AD00A3}"/>
              </a:ext>
            </a:extLst>
          </p:cNvPr>
          <p:cNvSpPr/>
          <p:nvPr/>
        </p:nvSpPr>
        <p:spPr>
          <a:xfrm>
            <a:off x="3738563" y="3113088"/>
            <a:ext cx="2590800" cy="1225550"/>
          </a:xfrm>
          <a:custGeom>
            <a:avLst/>
            <a:gdLst>
              <a:gd name="connsiteX0" fmla="*/ 371475 w 2590800"/>
              <a:gd name="connsiteY0" fmla="*/ 459581 h 1226344"/>
              <a:gd name="connsiteX1" fmla="*/ 64293 w 2590800"/>
              <a:gd name="connsiteY1" fmla="*/ 481012 h 1226344"/>
              <a:gd name="connsiteX2" fmla="*/ 0 w 2590800"/>
              <a:gd name="connsiteY2" fmla="*/ 314325 h 1226344"/>
              <a:gd name="connsiteX3" fmla="*/ 133350 w 2590800"/>
              <a:gd name="connsiteY3" fmla="*/ 314325 h 1226344"/>
              <a:gd name="connsiteX4" fmla="*/ 288131 w 2590800"/>
              <a:gd name="connsiteY4" fmla="*/ 302419 h 1226344"/>
              <a:gd name="connsiteX5" fmla="*/ 571500 w 2590800"/>
              <a:gd name="connsiteY5" fmla="*/ 273844 h 1226344"/>
              <a:gd name="connsiteX6" fmla="*/ 978693 w 2590800"/>
              <a:gd name="connsiteY6" fmla="*/ 226219 h 1226344"/>
              <a:gd name="connsiteX7" fmla="*/ 1252537 w 2590800"/>
              <a:gd name="connsiteY7" fmla="*/ 180975 h 1226344"/>
              <a:gd name="connsiteX8" fmla="*/ 1402556 w 2590800"/>
              <a:gd name="connsiteY8" fmla="*/ 166687 h 1226344"/>
              <a:gd name="connsiteX9" fmla="*/ 1635918 w 2590800"/>
              <a:gd name="connsiteY9" fmla="*/ 135731 h 1226344"/>
              <a:gd name="connsiteX10" fmla="*/ 1809750 w 2590800"/>
              <a:gd name="connsiteY10" fmla="*/ 107156 h 1226344"/>
              <a:gd name="connsiteX11" fmla="*/ 1974056 w 2590800"/>
              <a:gd name="connsiteY11" fmla="*/ 83344 h 1226344"/>
              <a:gd name="connsiteX12" fmla="*/ 2107406 w 2590800"/>
              <a:gd name="connsiteY12" fmla="*/ 52387 h 1226344"/>
              <a:gd name="connsiteX13" fmla="*/ 2157412 w 2590800"/>
              <a:gd name="connsiteY13" fmla="*/ 38100 h 1226344"/>
              <a:gd name="connsiteX14" fmla="*/ 2202656 w 2590800"/>
              <a:gd name="connsiteY14" fmla="*/ 21431 h 1226344"/>
              <a:gd name="connsiteX15" fmla="*/ 2233612 w 2590800"/>
              <a:gd name="connsiteY15" fmla="*/ 4762 h 1226344"/>
              <a:gd name="connsiteX16" fmla="*/ 2262187 w 2590800"/>
              <a:gd name="connsiteY16" fmla="*/ 0 h 1226344"/>
              <a:gd name="connsiteX17" fmla="*/ 2309812 w 2590800"/>
              <a:gd name="connsiteY17" fmla="*/ 11906 h 1226344"/>
              <a:gd name="connsiteX18" fmla="*/ 2374106 w 2590800"/>
              <a:gd name="connsiteY18" fmla="*/ 47625 h 1226344"/>
              <a:gd name="connsiteX19" fmla="*/ 2493168 w 2590800"/>
              <a:gd name="connsiteY19" fmla="*/ 126206 h 1226344"/>
              <a:gd name="connsiteX20" fmla="*/ 2566987 w 2590800"/>
              <a:gd name="connsiteY20" fmla="*/ 183356 h 1226344"/>
              <a:gd name="connsiteX21" fmla="*/ 2581275 w 2590800"/>
              <a:gd name="connsiteY21" fmla="*/ 200025 h 1226344"/>
              <a:gd name="connsiteX22" fmla="*/ 2590800 w 2590800"/>
              <a:gd name="connsiteY22" fmla="*/ 226219 h 1226344"/>
              <a:gd name="connsiteX23" fmla="*/ 2583656 w 2590800"/>
              <a:gd name="connsiteY23" fmla="*/ 250031 h 1226344"/>
              <a:gd name="connsiteX24" fmla="*/ 2557462 w 2590800"/>
              <a:gd name="connsiteY24" fmla="*/ 283369 h 1226344"/>
              <a:gd name="connsiteX25" fmla="*/ 2533650 w 2590800"/>
              <a:gd name="connsiteY25" fmla="*/ 311944 h 1226344"/>
              <a:gd name="connsiteX26" fmla="*/ 2521743 w 2590800"/>
              <a:gd name="connsiteY26" fmla="*/ 333375 h 1226344"/>
              <a:gd name="connsiteX27" fmla="*/ 2471737 w 2590800"/>
              <a:gd name="connsiteY27" fmla="*/ 554831 h 1226344"/>
              <a:gd name="connsiteX28" fmla="*/ 2407443 w 2590800"/>
              <a:gd name="connsiteY28" fmla="*/ 842962 h 1226344"/>
              <a:gd name="connsiteX29" fmla="*/ 2357437 w 2590800"/>
              <a:gd name="connsiteY29" fmla="*/ 1054894 h 1226344"/>
              <a:gd name="connsiteX30" fmla="*/ 2328862 w 2590800"/>
              <a:gd name="connsiteY30" fmla="*/ 1214437 h 1226344"/>
              <a:gd name="connsiteX31" fmla="*/ 2088356 w 2590800"/>
              <a:gd name="connsiteY31" fmla="*/ 1226344 h 1226344"/>
              <a:gd name="connsiteX32" fmla="*/ 2126456 w 2590800"/>
              <a:gd name="connsiteY32" fmla="*/ 985837 h 1226344"/>
              <a:gd name="connsiteX33" fmla="*/ 2164556 w 2590800"/>
              <a:gd name="connsiteY33" fmla="*/ 754856 h 1226344"/>
              <a:gd name="connsiteX34" fmla="*/ 2200275 w 2590800"/>
              <a:gd name="connsiteY34" fmla="*/ 519112 h 1226344"/>
              <a:gd name="connsiteX35" fmla="*/ 2212181 w 2590800"/>
              <a:gd name="connsiteY35" fmla="*/ 435769 h 1226344"/>
              <a:gd name="connsiteX36" fmla="*/ 2214562 w 2590800"/>
              <a:gd name="connsiteY36" fmla="*/ 378619 h 1226344"/>
              <a:gd name="connsiteX37" fmla="*/ 2209800 w 2590800"/>
              <a:gd name="connsiteY37" fmla="*/ 321469 h 1226344"/>
              <a:gd name="connsiteX38" fmla="*/ 2200275 w 2590800"/>
              <a:gd name="connsiteY38" fmla="*/ 288131 h 1226344"/>
              <a:gd name="connsiteX39" fmla="*/ 2188368 w 2590800"/>
              <a:gd name="connsiteY39" fmla="*/ 261937 h 1226344"/>
              <a:gd name="connsiteX40" fmla="*/ 2176462 w 2590800"/>
              <a:gd name="connsiteY40" fmla="*/ 245269 h 1226344"/>
              <a:gd name="connsiteX41" fmla="*/ 2162175 w 2590800"/>
              <a:gd name="connsiteY41" fmla="*/ 235744 h 1226344"/>
              <a:gd name="connsiteX42" fmla="*/ 2133600 w 2590800"/>
              <a:gd name="connsiteY42" fmla="*/ 223837 h 1226344"/>
              <a:gd name="connsiteX43" fmla="*/ 2019300 w 2590800"/>
              <a:gd name="connsiteY43" fmla="*/ 235744 h 1226344"/>
              <a:gd name="connsiteX44" fmla="*/ 1664493 w 2590800"/>
              <a:gd name="connsiteY44" fmla="*/ 283369 h 1226344"/>
              <a:gd name="connsiteX45" fmla="*/ 1233487 w 2590800"/>
              <a:gd name="connsiteY45" fmla="*/ 338137 h 1226344"/>
              <a:gd name="connsiteX46" fmla="*/ 973931 w 2590800"/>
              <a:gd name="connsiteY46" fmla="*/ 385762 h 1226344"/>
              <a:gd name="connsiteX47" fmla="*/ 623887 w 2590800"/>
              <a:gd name="connsiteY47" fmla="*/ 431006 h 1226344"/>
              <a:gd name="connsiteX48" fmla="*/ 371475 w 2590800"/>
              <a:gd name="connsiteY48" fmla="*/ 459581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590800" h="1226344">
                <a:moveTo>
                  <a:pt x="371475" y="459581"/>
                </a:moveTo>
                <a:lnTo>
                  <a:pt x="64293" y="481012"/>
                </a:lnTo>
                <a:lnTo>
                  <a:pt x="0" y="314325"/>
                </a:lnTo>
                <a:lnTo>
                  <a:pt x="133350" y="314325"/>
                </a:lnTo>
                <a:lnTo>
                  <a:pt x="288131" y="302419"/>
                </a:lnTo>
                <a:lnTo>
                  <a:pt x="571500" y="273844"/>
                </a:lnTo>
                <a:lnTo>
                  <a:pt x="978693" y="226219"/>
                </a:lnTo>
                <a:lnTo>
                  <a:pt x="1252537" y="180975"/>
                </a:lnTo>
                <a:lnTo>
                  <a:pt x="1402556" y="166687"/>
                </a:lnTo>
                <a:lnTo>
                  <a:pt x="1635918" y="135731"/>
                </a:lnTo>
                <a:lnTo>
                  <a:pt x="1809750" y="107156"/>
                </a:lnTo>
                <a:lnTo>
                  <a:pt x="1974056" y="83344"/>
                </a:lnTo>
                <a:lnTo>
                  <a:pt x="2107406" y="52387"/>
                </a:lnTo>
                <a:lnTo>
                  <a:pt x="2157412" y="38100"/>
                </a:lnTo>
                <a:lnTo>
                  <a:pt x="2202656" y="21431"/>
                </a:lnTo>
                <a:lnTo>
                  <a:pt x="2233612" y="4762"/>
                </a:lnTo>
                <a:lnTo>
                  <a:pt x="2262187" y="0"/>
                </a:lnTo>
                <a:lnTo>
                  <a:pt x="2309812" y="11906"/>
                </a:lnTo>
                <a:lnTo>
                  <a:pt x="2374106" y="47625"/>
                </a:lnTo>
                <a:lnTo>
                  <a:pt x="2493168" y="126206"/>
                </a:lnTo>
                <a:lnTo>
                  <a:pt x="2566987" y="183356"/>
                </a:lnTo>
                <a:lnTo>
                  <a:pt x="2581275" y="200025"/>
                </a:lnTo>
                <a:lnTo>
                  <a:pt x="2590800" y="226219"/>
                </a:lnTo>
                <a:lnTo>
                  <a:pt x="2583656" y="250031"/>
                </a:lnTo>
                <a:lnTo>
                  <a:pt x="2557462" y="283369"/>
                </a:lnTo>
                <a:lnTo>
                  <a:pt x="2533650" y="311944"/>
                </a:lnTo>
                <a:lnTo>
                  <a:pt x="2521743" y="333375"/>
                </a:lnTo>
                <a:lnTo>
                  <a:pt x="2471737" y="554831"/>
                </a:lnTo>
                <a:lnTo>
                  <a:pt x="2407443" y="842962"/>
                </a:lnTo>
                <a:lnTo>
                  <a:pt x="2357437" y="1054894"/>
                </a:lnTo>
                <a:lnTo>
                  <a:pt x="2328862" y="1214437"/>
                </a:lnTo>
                <a:lnTo>
                  <a:pt x="2088356" y="1226344"/>
                </a:lnTo>
                <a:lnTo>
                  <a:pt x="2126456" y="985837"/>
                </a:lnTo>
                <a:lnTo>
                  <a:pt x="2164556" y="754856"/>
                </a:lnTo>
                <a:lnTo>
                  <a:pt x="2200275" y="519112"/>
                </a:lnTo>
                <a:lnTo>
                  <a:pt x="2212181" y="435769"/>
                </a:lnTo>
                <a:cubicBezTo>
                  <a:pt x="2212975" y="416719"/>
                  <a:pt x="2213768" y="397669"/>
                  <a:pt x="2214562" y="378619"/>
                </a:cubicBezTo>
                <a:lnTo>
                  <a:pt x="2209800" y="321469"/>
                </a:lnTo>
                <a:lnTo>
                  <a:pt x="2200275" y="288131"/>
                </a:lnTo>
                <a:lnTo>
                  <a:pt x="2188368" y="261937"/>
                </a:lnTo>
                <a:lnTo>
                  <a:pt x="2176462" y="245269"/>
                </a:lnTo>
                <a:lnTo>
                  <a:pt x="2162175" y="235744"/>
                </a:lnTo>
                <a:lnTo>
                  <a:pt x="2133600" y="223837"/>
                </a:lnTo>
                <a:lnTo>
                  <a:pt x="2019300" y="235744"/>
                </a:lnTo>
                <a:lnTo>
                  <a:pt x="1664493" y="283369"/>
                </a:lnTo>
                <a:lnTo>
                  <a:pt x="1233487" y="338137"/>
                </a:lnTo>
                <a:lnTo>
                  <a:pt x="973931" y="385762"/>
                </a:lnTo>
                <a:lnTo>
                  <a:pt x="623887" y="431006"/>
                </a:lnTo>
                <a:lnTo>
                  <a:pt x="371475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116CF64-6CB3-7042-AF92-5D106311BED0}"/>
              </a:ext>
            </a:extLst>
          </p:cNvPr>
          <p:cNvSpPr/>
          <p:nvPr/>
        </p:nvSpPr>
        <p:spPr>
          <a:xfrm>
            <a:off x="2655888" y="4162425"/>
            <a:ext cx="4457700" cy="673100"/>
          </a:xfrm>
          <a:custGeom>
            <a:avLst/>
            <a:gdLst>
              <a:gd name="connsiteX0" fmla="*/ 1576425 w 4458614"/>
              <a:gd name="connsiteY0" fmla="*/ 387705 h 672998"/>
              <a:gd name="connsiteX1" fmla="*/ 1349654 w 4458614"/>
              <a:gd name="connsiteY1" fmla="*/ 427939 h 672998"/>
              <a:gd name="connsiteX2" fmla="*/ 1166774 w 4458614"/>
              <a:gd name="connsiteY2" fmla="*/ 464515 h 672998"/>
              <a:gd name="connsiteX3" fmla="*/ 921715 w 4458614"/>
              <a:gd name="connsiteY3" fmla="*/ 523037 h 672998"/>
              <a:gd name="connsiteX4" fmla="*/ 749808 w 4458614"/>
              <a:gd name="connsiteY4" fmla="*/ 574243 h 672998"/>
              <a:gd name="connsiteX5" fmla="*/ 599846 w 4458614"/>
              <a:gd name="connsiteY5" fmla="*/ 625449 h 672998"/>
              <a:gd name="connsiteX6" fmla="*/ 453542 w 4458614"/>
              <a:gd name="connsiteY6" fmla="*/ 669341 h 672998"/>
              <a:gd name="connsiteX7" fmla="*/ 424281 w 4458614"/>
              <a:gd name="connsiteY7" fmla="*/ 672998 h 672998"/>
              <a:gd name="connsiteX8" fmla="*/ 336499 w 4458614"/>
              <a:gd name="connsiteY8" fmla="*/ 629107 h 672998"/>
              <a:gd name="connsiteX9" fmla="*/ 248716 w 4458614"/>
              <a:gd name="connsiteY9" fmla="*/ 563270 h 672998"/>
              <a:gd name="connsiteX10" fmla="*/ 182880 w 4458614"/>
              <a:gd name="connsiteY10" fmla="*/ 508406 h 672998"/>
              <a:gd name="connsiteX11" fmla="*/ 109728 w 4458614"/>
              <a:gd name="connsiteY11" fmla="*/ 442569 h 672998"/>
              <a:gd name="connsiteX12" fmla="*/ 43891 w 4458614"/>
              <a:gd name="connsiteY12" fmla="*/ 380390 h 672998"/>
              <a:gd name="connsiteX13" fmla="*/ 18288 w 4458614"/>
              <a:gd name="connsiteY13" fmla="*/ 351129 h 672998"/>
              <a:gd name="connsiteX14" fmla="*/ 3657 w 4458614"/>
              <a:gd name="connsiteY14" fmla="*/ 325526 h 672998"/>
              <a:gd name="connsiteX15" fmla="*/ 0 w 4458614"/>
              <a:gd name="connsiteY15" fmla="*/ 307238 h 672998"/>
              <a:gd name="connsiteX16" fmla="*/ 3657 w 4458614"/>
              <a:gd name="connsiteY16" fmla="*/ 285293 h 672998"/>
              <a:gd name="connsiteX17" fmla="*/ 21945 w 4458614"/>
              <a:gd name="connsiteY17" fmla="*/ 277977 h 672998"/>
              <a:gd name="connsiteX18" fmla="*/ 36576 w 4458614"/>
              <a:gd name="connsiteY18" fmla="*/ 277977 h 672998"/>
              <a:gd name="connsiteX19" fmla="*/ 113385 w 4458614"/>
              <a:gd name="connsiteY19" fmla="*/ 318211 h 672998"/>
              <a:gd name="connsiteX20" fmla="*/ 182880 w 4458614"/>
              <a:gd name="connsiteY20" fmla="*/ 354787 h 672998"/>
              <a:gd name="connsiteX21" fmla="*/ 267004 w 4458614"/>
              <a:gd name="connsiteY21" fmla="*/ 384048 h 672998"/>
              <a:gd name="connsiteX22" fmla="*/ 332841 w 4458614"/>
              <a:gd name="connsiteY22" fmla="*/ 398678 h 672998"/>
              <a:gd name="connsiteX23" fmla="*/ 384048 w 4458614"/>
              <a:gd name="connsiteY23" fmla="*/ 405993 h 672998"/>
              <a:gd name="connsiteX24" fmla="*/ 416966 w 4458614"/>
              <a:gd name="connsiteY24" fmla="*/ 402336 h 672998"/>
              <a:gd name="connsiteX25" fmla="*/ 515721 w 4458614"/>
              <a:gd name="connsiteY25" fmla="*/ 391363 h 672998"/>
              <a:gd name="connsiteX26" fmla="*/ 757123 w 4458614"/>
              <a:gd name="connsiteY26" fmla="*/ 354787 h 672998"/>
              <a:gd name="connsiteX27" fmla="*/ 899769 w 4458614"/>
              <a:gd name="connsiteY27" fmla="*/ 325526 h 672998"/>
              <a:gd name="connsiteX28" fmla="*/ 1152144 w 4458614"/>
              <a:gd name="connsiteY28" fmla="*/ 270662 h 672998"/>
              <a:gd name="connsiteX29" fmla="*/ 1353312 w 4458614"/>
              <a:gd name="connsiteY29" fmla="*/ 248717 h 672998"/>
              <a:gd name="connsiteX30" fmla="*/ 1726387 w 4458614"/>
              <a:gd name="connsiteY30" fmla="*/ 204825 h 672998"/>
              <a:gd name="connsiteX31" fmla="*/ 1931212 w 4458614"/>
              <a:gd name="connsiteY31" fmla="*/ 182880 h 672998"/>
              <a:gd name="connsiteX32" fmla="*/ 2198217 w 4458614"/>
              <a:gd name="connsiteY32" fmla="*/ 157277 h 672998"/>
              <a:gd name="connsiteX33" fmla="*/ 2472537 w 4458614"/>
              <a:gd name="connsiteY33" fmla="*/ 138989 h 672998"/>
              <a:gd name="connsiteX34" fmla="*/ 2856585 w 4458614"/>
              <a:gd name="connsiteY34" fmla="*/ 113385 h 672998"/>
              <a:gd name="connsiteX35" fmla="*/ 3178454 w 4458614"/>
              <a:gd name="connsiteY35" fmla="*/ 91440 h 672998"/>
              <a:gd name="connsiteX36" fmla="*/ 3419856 w 4458614"/>
              <a:gd name="connsiteY36" fmla="*/ 69494 h 672998"/>
              <a:gd name="connsiteX37" fmla="*/ 3588105 w 4458614"/>
              <a:gd name="connsiteY37" fmla="*/ 65837 h 672998"/>
              <a:gd name="connsiteX38" fmla="*/ 3763670 w 4458614"/>
              <a:gd name="connsiteY38" fmla="*/ 51206 h 672998"/>
              <a:gd name="connsiteX39" fmla="*/ 3792931 w 4458614"/>
              <a:gd name="connsiteY39" fmla="*/ 32918 h 672998"/>
              <a:gd name="connsiteX40" fmla="*/ 3836822 w 4458614"/>
              <a:gd name="connsiteY40" fmla="*/ 10973 h 672998"/>
              <a:gd name="connsiteX41" fmla="*/ 3880713 w 4458614"/>
              <a:gd name="connsiteY41" fmla="*/ 0 h 672998"/>
              <a:gd name="connsiteX42" fmla="*/ 3946550 w 4458614"/>
              <a:gd name="connsiteY42" fmla="*/ 7315 h 672998"/>
              <a:gd name="connsiteX43" fmla="*/ 4111142 w 4458614"/>
              <a:gd name="connsiteY43" fmla="*/ 43891 h 672998"/>
              <a:gd name="connsiteX44" fmla="*/ 4264761 w 4458614"/>
              <a:gd name="connsiteY44" fmla="*/ 102413 h 672998"/>
              <a:gd name="connsiteX45" fmla="*/ 4367174 w 4458614"/>
              <a:gd name="connsiteY45" fmla="*/ 153619 h 672998"/>
              <a:gd name="connsiteX46" fmla="*/ 4414723 w 4458614"/>
              <a:gd name="connsiteY46" fmla="*/ 179222 h 672998"/>
              <a:gd name="connsiteX47" fmla="*/ 4440326 w 4458614"/>
              <a:gd name="connsiteY47" fmla="*/ 212141 h 672998"/>
              <a:gd name="connsiteX48" fmla="*/ 4454956 w 4458614"/>
              <a:gd name="connsiteY48" fmla="*/ 248717 h 672998"/>
              <a:gd name="connsiteX49" fmla="*/ 4458614 w 4458614"/>
              <a:gd name="connsiteY49" fmla="*/ 277977 h 672998"/>
              <a:gd name="connsiteX50" fmla="*/ 4443984 w 4458614"/>
              <a:gd name="connsiteY50" fmla="*/ 310896 h 672998"/>
              <a:gd name="connsiteX51" fmla="*/ 4411065 w 4458614"/>
              <a:gd name="connsiteY51" fmla="*/ 329184 h 672998"/>
              <a:gd name="connsiteX52" fmla="*/ 4345228 w 4458614"/>
              <a:gd name="connsiteY52" fmla="*/ 336499 h 672998"/>
              <a:gd name="connsiteX53" fmla="*/ 4206240 w 4458614"/>
              <a:gd name="connsiteY53" fmla="*/ 318211 h 672998"/>
              <a:gd name="connsiteX54" fmla="*/ 4037990 w 4458614"/>
              <a:gd name="connsiteY54" fmla="*/ 299923 h 672998"/>
              <a:gd name="connsiteX55" fmla="*/ 3833164 w 4458614"/>
              <a:gd name="connsiteY55" fmla="*/ 277977 h 672998"/>
              <a:gd name="connsiteX56" fmla="*/ 3540556 w 4458614"/>
              <a:gd name="connsiteY56" fmla="*/ 267005 h 672998"/>
              <a:gd name="connsiteX57" fmla="*/ 3090672 w 4458614"/>
              <a:gd name="connsiteY57" fmla="*/ 263347 h 672998"/>
              <a:gd name="connsiteX58" fmla="*/ 2662732 w 4458614"/>
              <a:gd name="connsiteY58" fmla="*/ 285293 h 672998"/>
              <a:gd name="connsiteX59" fmla="*/ 2220163 w 4458614"/>
              <a:gd name="connsiteY59" fmla="*/ 314553 h 672998"/>
              <a:gd name="connsiteX60" fmla="*/ 1836115 w 4458614"/>
              <a:gd name="connsiteY60" fmla="*/ 362102 h 672998"/>
              <a:gd name="connsiteX61" fmla="*/ 1576425 w 4458614"/>
              <a:gd name="connsiteY61" fmla="*/ 387705 h 672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458614" h="672998">
                <a:moveTo>
                  <a:pt x="1576425" y="387705"/>
                </a:moveTo>
                <a:lnTo>
                  <a:pt x="1349654" y="427939"/>
                </a:lnTo>
                <a:lnTo>
                  <a:pt x="1166774" y="464515"/>
                </a:lnTo>
                <a:lnTo>
                  <a:pt x="921715" y="523037"/>
                </a:lnTo>
                <a:lnTo>
                  <a:pt x="749808" y="574243"/>
                </a:lnTo>
                <a:lnTo>
                  <a:pt x="599846" y="625449"/>
                </a:lnTo>
                <a:lnTo>
                  <a:pt x="453542" y="669341"/>
                </a:lnTo>
                <a:lnTo>
                  <a:pt x="424281" y="672998"/>
                </a:lnTo>
                <a:lnTo>
                  <a:pt x="336499" y="629107"/>
                </a:lnTo>
                <a:lnTo>
                  <a:pt x="248716" y="563270"/>
                </a:lnTo>
                <a:lnTo>
                  <a:pt x="182880" y="508406"/>
                </a:lnTo>
                <a:lnTo>
                  <a:pt x="109728" y="442569"/>
                </a:lnTo>
                <a:lnTo>
                  <a:pt x="43891" y="380390"/>
                </a:lnTo>
                <a:lnTo>
                  <a:pt x="18288" y="351129"/>
                </a:lnTo>
                <a:lnTo>
                  <a:pt x="3657" y="325526"/>
                </a:lnTo>
                <a:lnTo>
                  <a:pt x="0" y="307238"/>
                </a:lnTo>
                <a:lnTo>
                  <a:pt x="3657" y="285293"/>
                </a:lnTo>
                <a:lnTo>
                  <a:pt x="21945" y="277977"/>
                </a:lnTo>
                <a:lnTo>
                  <a:pt x="36576" y="277977"/>
                </a:lnTo>
                <a:lnTo>
                  <a:pt x="113385" y="318211"/>
                </a:lnTo>
                <a:lnTo>
                  <a:pt x="182880" y="354787"/>
                </a:lnTo>
                <a:lnTo>
                  <a:pt x="267004" y="384048"/>
                </a:lnTo>
                <a:lnTo>
                  <a:pt x="332841" y="398678"/>
                </a:lnTo>
                <a:lnTo>
                  <a:pt x="384048" y="405993"/>
                </a:lnTo>
                <a:lnTo>
                  <a:pt x="416966" y="402336"/>
                </a:lnTo>
                <a:lnTo>
                  <a:pt x="515721" y="391363"/>
                </a:lnTo>
                <a:lnTo>
                  <a:pt x="757123" y="354787"/>
                </a:lnTo>
                <a:lnTo>
                  <a:pt x="899769" y="325526"/>
                </a:lnTo>
                <a:lnTo>
                  <a:pt x="1152144" y="270662"/>
                </a:lnTo>
                <a:lnTo>
                  <a:pt x="1353312" y="248717"/>
                </a:lnTo>
                <a:lnTo>
                  <a:pt x="1726387" y="204825"/>
                </a:lnTo>
                <a:lnTo>
                  <a:pt x="1931212" y="182880"/>
                </a:lnTo>
                <a:lnTo>
                  <a:pt x="2198217" y="157277"/>
                </a:lnTo>
                <a:lnTo>
                  <a:pt x="2472537" y="138989"/>
                </a:lnTo>
                <a:lnTo>
                  <a:pt x="2856585" y="113385"/>
                </a:lnTo>
                <a:lnTo>
                  <a:pt x="3178454" y="91440"/>
                </a:lnTo>
                <a:lnTo>
                  <a:pt x="3419856" y="69494"/>
                </a:lnTo>
                <a:lnTo>
                  <a:pt x="3588105" y="65837"/>
                </a:lnTo>
                <a:lnTo>
                  <a:pt x="3763670" y="51206"/>
                </a:lnTo>
                <a:lnTo>
                  <a:pt x="3792931" y="32918"/>
                </a:lnTo>
                <a:lnTo>
                  <a:pt x="3836822" y="10973"/>
                </a:lnTo>
                <a:lnTo>
                  <a:pt x="3880713" y="0"/>
                </a:lnTo>
                <a:lnTo>
                  <a:pt x="3946550" y="7315"/>
                </a:lnTo>
                <a:lnTo>
                  <a:pt x="4111142" y="43891"/>
                </a:lnTo>
                <a:lnTo>
                  <a:pt x="4264761" y="102413"/>
                </a:lnTo>
                <a:lnTo>
                  <a:pt x="4367174" y="153619"/>
                </a:lnTo>
                <a:lnTo>
                  <a:pt x="4414723" y="179222"/>
                </a:lnTo>
                <a:lnTo>
                  <a:pt x="4440326" y="212141"/>
                </a:lnTo>
                <a:lnTo>
                  <a:pt x="4454956" y="248717"/>
                </a:lnTo>
                <a:lnTo>
                  <a:pt x="4458614" y="277977"/>
                </a:lnTo>
                <a:lnTo>
                  <a:pt x="4443984" y="310896"/>
                </a:lnTo>
                <a:lnTo>
                  <a:pt x="4411065" y="329184"/>
                </a:lnTo>
                <a:lnTo>
                  <a:pt x="4345228" y="336499"/>
                </a:lnTo>
                <a:lnTo>
                  <a:pt x="4206240" y="318211"/>
                </a:lnTo>
                <a:lnTo>
                  <a:pt x="4037990" y="299923"/>
                </a:lnTo>
                <a:lnTo>
                  <a:pt x="3833164" y="277977"/>
                </a:lnTo>
                <a:lnTo>
                  <a:pt x="3540556" y="267005"/>
                </a:lnTo>
                <a:lnTo>
                  <a:pt x="3090672" y="263347"/>
                </a:lnTo>
                <a:lnTo>
                  <a:pt x="2662732" y="285293"/>
                </a:lnTo>
                <a:lnTo>
                  <a:pt x="2220163" y="314553"/>
                </a:lnTo>
                <a:lnTo>
                  <a:pt x="1836115" y="362102"/>
                </a:lnTo>
                <a:lnTo>
                  <a:pt x="1576425" y="3877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E6EFD97-A5DD-C945-81AA-ABBDD0EC7B4A}"/>
              </a:ext>
            </a:extLst>
          </p:cNvPr>
          <p:cNvSpPr/>
          <p:nvPr/>
        </p:nvSpPr>
        <p:spPr>
          <a:xfrm rot="16200000">
            <a:off x="2427288" y="3254375"/>
            <a:ext cx="3268662" cy="2008188"/>
          </a:xfrm>
          <a:custGeom>
            <a:avLst/>
            <a:gdLst>
              <a:gd name="connsiteX0" fmla="*/ 784596 w 3268187"/>
              <a:gd name="connsiteY0" fmla="*/ 1355735 h 2007641"/>
              <a:gd name="connsiteX1" fmla="*/ 663445 w 3268187"/>
              <a:gd name="connsiteY1" fmla="*/ 1243237 h 2007641"/>
              <a:gd name="connsiteX2" fmla="*/ 576909 w 3268187"/>
              <a:gd name="connsiteY2" fmla="*/ 1150932 h 2007641"/>
              <a:gd name="connsiteX3" fmla="*/ 490373 w 3268187"/>
              <a:gd name="connsiteY3" fmla="*/ 1041319 h 2007641"/>
              <a:gd name="connsiteX4" fmla="*/ 406721 w 3268187"/>
              <a:gd name="connsiteY4" fmla="*/ 925938 h 2007641"/>
              <a:gd name="connsiteX5" fmla="*/ 334607 w 3268187"/>
              <a:gd name="connsiteY5" fmla="*/ 816325 h 2007641"/>
              <a:gd name="connsiteX6" fmla="*/ 245187 w 3268187"/>
              <a:gd name="connsiteY6" fmla="*/ 651906 h 2007641"/>
              <a:gd name="connsiteX7" fmla="*/ 170188 w 3268187"/>
              <a:gd name="connsiteY7" fmla="*/ 501910 h 2007641"/>
              <a:gd name="connsiteX8" fmla="*/ 100959 w 3268187"/>
              <a:gd name="connsiteY8" fmla="*/ 337491 h 2007641"/>
              <a:gd name="connsiteX9" fmla="*/ 46153 w 3268187"/>
              <a:gd name="connsiteY9" fmla="*/ 181726 h 2007641"/>
              <a:gd name="connsiteX10" fmla="*/ 14423 w 3268187"/>
              <a:gd name="connsiteY10" fmla="*/ 89420 h 2007641"/>
              <a:gd name="connsiteX11" fmla="*/ 2885 w 3268187"/>
              <a:gd name="connsiteY11" fmla="*/ 46152 h 2007641"/>
              <a:gd name="connsiteX12" fmla="*/ 0 w 3268187"/>
              <a:gd name="connsiteY12" fmla="*/ 23076 h 2007641"/>
              <a:gd name="connsiteX13" fmla="*/ 2885 w 3268187"/>
              <a:gd name="connsiteY13" fmla="*/ 5769 h 2007641"/>
              <a:gd name="connsiteX14" fmla="*/ 11539 w 3268187"/>
              <a:gd name="connsiteY14" fmla="*/ 0 h 2007641"/>
              <a:gd name="connsiteX15" fmla="*/ 25961 w 3268187"/>
              <a:gd name="connsiteY15" fmla="*/ 2884 h 2007641"/>
              <a:gd name="connsiteX16" fmla="*/ 46153 w 3268187"/>
              <a:gd name="connsiteY16" fmla="*/ 20191 h 2007641"/>
              <a:gd name="connsiteX17" fmla="*/ 83652 w 3268187"/>
              <a:gd name="connsiteY17" fmla="*/ 92305 h 2007641"/>
              <a:gd name="connsiteX18" fmla="*/ 138459 w 3268187"/>
              <a:gd name="connsiteY18" fmla="*/ 210571 h 2007641"/>
              <a:gd name="connsiteX19" fmla="*/ 210572 w 3268187"/>
              <a:gd name="connsiteY19" fmla="*/ 340376 h 2007641"/>
              <a:gd name="connsiteX20" fmla="*/ 282686 w 3268187"/>
              <a:gd name="connsiteY20" fmla="*/ 470180 h 2007641"/>
              <a:gd name="connsiteX21" fmla="*/ 340377 w 3268187"/>
              <a:gd name="connsiteY21" fmla="*/ 553832 h 2007641"/>
              <a:gd name="connsiteX22" fmla="*/ 406721 w 3268187"/>
              <a:gd name="connsiteY22" fmla="*/ 657675 h 2007641"/>
              <a:gd name="connsiteX23" fmla="*/ 484604 w 3268187"/>
              <a:gd name="connsiteY23" fmla="*/ 758634 h 2007641"/>
              <a:gd name="connsiteX24" fmla="*/ 550948 w 3268187"/>
              <a:gd name="connsiteY24" fmla="*/ 839401 h 2007641"/>
              <a:gd name="connsiteX25" fmla="*/ 677868 w 3268187"/>
              <a:gd name="connsiteY25" fmla="*/ 983629 h 2007641"/>
              <a:gd name="connsiteX26" fmla="*/ 784596 w 3268187"/>
              <a:gd name="connsiteY26" fmla="*/ 1087472 h 2007641"/>
              <a:gd name="connsiteX27" fmla="*/ 946130 w 3268187"/>
              <a:gd name="connsiteY27" fmla="*/ 1220161 h 2007641"/>
              <a:gd name="connsiteX28" fmla="*/ 1124972 w 3268187"/>
              <a:gd name="connsiteY28" fmla="*/ 1341312 h 2007641"/>
              <a:gd name="connsiteX29" fmla="*/ 1375927 w 3268187"/>
              <a:gd name="connsiteY29" fmla="*/ 1465347 h 2007641"/>
              <a:gd name="connsiteX30" fmla="*/ 1543231 w 3268187"/>
              <a:gd name="connsiteY30" fmla="*/ 1528807 h 2007641"/>
              <a:gd name="connsiteX31" fmla="*/ 1675920 w 3268187"/>
              <a:gd name="connsiteY31" fmla="*/ 1560537 h 2007641"/>
              <a:gd name="connsiteX32" fmla="*/ 1820147 w 3268187"/>
              <a:gd name="connsiteY32" fmla="*/ 1589383 h 2007641"/>
              <a:gd name="connsiteX33" fmla="*/ 2048026 w 3268187"/>
              <a:gd name="connsiteY33" fmla="*/ 1623997 h 2007641"/>
              <a:gd name="connsiteX34" fmla="*/ 2195137 w 3268187"/>
              <a:gd name="connsiteY34" fmla="*/ 1644189 h 2007641"/>
              <a:gd name="connsiteX35" fmla="*/ 2408594 w 3268187"/>
              <a:gd name="connsiteY35" fmla="*/ 1664381 h 2007641"/>
              <a:gd name="connsiteX36" fmla="*/ 2549936 w 3268187"/>
              <a:gd name="connsiteY36" fmla="*/ 1667265 h 2007641"/>
              <a:gd name="connsiteX37" fmla="*/ 2783584 w 3268187"/>
              <a:gd name="connsiteY37" fmla="*/ 1667265 h 2007641"/>
              <a:gd name="connsiteX38" fmla="*/ 2997040 w 3268187"/>
              <a:gd name="connsiteY38" fmla="*/ 1661496 h 2007641"/>
              <a:gd name="connsiteX39" fmla="*/ 3054731 w 3268187"/>
              <a:gd name="connsiteY39" fmla="*/ 1647073 h 2007641"/>
              <a:gd name="connsiteX40" fmla="*/ 3092230 w 3268187"/>
              <a:gd name="connsiteY40" fmla="*/ 1626882 h 2007641"/>
              <a:gd name="connsiteX41" fmla="*/ 3123960 w 3268187"/>
              <a:gd name="connsiteY41" fmla="*/ 1598036 h 2007641"/>
              <a:gd name="connsiteX42" fmla="*/ 3158575 w 3268187"/>
              <a:gd name="connsiteY42" fmla="*/ 1551883 h 2007641"/>
              <a:gd name="connsiteX43" fmla="*/ 3187420 w 3268187"/>
              <a:gd name="connsiteY43" fmla="*/ 1505731 h 2007641"/>
              <a:gd name="connsiteX44" fmla="*/ 3204727 w 3268187"/>
              <a:gd name="connsiteY44" fmla="*/ 1479770 h 2007641"/>
              <a:gd name="connsiteX45" fmla="*/ 3222035 w 3268187"/>
              <a:gd name="connsiteY45" fmla="*/ 1468232 h 2007641"/>
              <a:gd name="connsiteX46" fmla="*/ 3233573 w 3268187"/>
              <a:gd name="connsiteY46" fmla="*/ 1468232 h 2007641"/>
              <a:gd name="connsiteX47" fmla="*/ 3247995 w 3268187"/>
              <a:gd name="connsiteY47" fmla="*/ 1471116 h 2007641"/>
              <a:gd name="connsiteX48" fmla="*/ 3262418 w 3268187"/>
              <a:gd name="connsiteY48" fmla="*/ 1485539 h 2007641"/>
              <a:gd name="connsiteX49" fmla="*/ 3268187 w 3268187"/>
              <a:gd name="connsiteY49" fmla="*/ 1540345 h 2007641"/>
              <a:gd name="connsiteX50" fmla="*/ 3259534 w 3268187"/>
              <a:gd name="connsiteY50" fmla="*/ 1612459 h 2007641"/>
              <a:gd name="connsiteX51" fmla="*/ 3236457 w 3268187"/>
              <a:gd name="connsiteY51" fmla="*/ 1722071 h 2007641"/>
              <a:gd name="connsiteX52" fmla="*/ 3196074 w 3268187"/>
              <a:gd name="connsiteY52" fmla="*/ 1828800 h 2007641"/>
              <a:gd name="connsiteX53" fmla="*/ 3141267 w 3268187"/>
              <a:gd name="connsiteY53" fmla="*/ 1944181 h 2007641"/>
              <a:gd name="connsiteX54" fmla="*/ 3097999 w 3268187"/>
              <a:gd name="connsiteY54" fmla="*/ 1993218 h 2007641"/>
              <a:gd name="connsiteX55" fmla="*/ 3077807 w 3268187"/>
              <a:gd name="connsiteY55" fmla="*/ 2004757 h 2007641"/>
              <a:gd name="connsiteX56" fmla="*/ 3043193 w 3268187"/>
              <a:gd name="connsiteY56" fmla="*/ 2007641 h 2007641"/>
              <a:gd name="connsiteX57" fmla="*/ 3017232 w 3268187"/>
              <a:gd name="connsiteY57" fmla="*/ 1996103 h 2007641"/>
              <a:gd name="connsiteX58" fmla="*/ 2988387 w 3268187"/>
              <a:gd name="connsiteY58" fmla="*/ 1970142 h 2007641"/>
              <a:gd name="connsiteX59" fmla="*/ 2973964 w 3268187"/>
              <a:gd name="connsiteY59" fmla="*/ 1958604 h 2007641"/>
              <a:gd name="connsiteX60" fmla="*/ 2948003 w 3268187"/>
              <a:gd name="connsiteY60" fmla="*/ 1944181 h 2007641"/>
              <a:gd name="connsiteX61" fmla="*/ 2904735 w 3268187"/>
              <a:gd name="connsiteY61" fmla="*/ 1935528 h 2007641"/>
              <a:gd name="connsiteX62" fmla="*/ 2806660 w 3268187"/>
              <a:gd name="connsiteY62" fmla="*/ 1929759 h 2007641"/>
              <a:gd name="connsiteX63" fmla="*/ 2590320 w 3268187"/>
              <a:gd name="connsiteY63" fmla="*/ 1932643 h 2007641"/>
              <a:gd name="connsiteX64" fmla="*/ 2440324 w 3268187"/>
              <a:gd name="connsiteY64" fmla="*/ 1909567 h 2007641"/>
              <a:gd name="connsiteX65" fmla="*/ 2275905 w 3268187"/>
              <a:gd name="connsiteY65" fmla="*/ 1892259 h 2007641"/>
              <a:gd name="connsiteX66" fmla="*/ 2137447 w 3268187"/>
              <a:gd name="connsiteY66" fmla="*/ 1874952 h 2007641"/>
              <a:gd name="connsiteX67" fmla="*/ 1923990 w 3268187"/>
              <a:gd name="connsiteY67" fmla="*/ 1846107 h 2007641"/>
              <a:gd name="connsiteX68" fmla="*/ 1724957 w 3268187"/>
              <a:gd name="connsiteY68" fmla="*/ 1808608 h 2007641"/>
              <a:gd name="connsiteX69" fmla="*/ 1557653 w 3268187"/>
              <a:gd name="connsiteY69" fmla="*/ 1776878 h 2007641"/>
              <a:gd name="connsiteX70" fmla="*/ 1390350 w 3268187"/>
              <a:gd name="connsiteY70" fmla="*/ 1704764 h 2007641"/>
              <a:gd name="connsiteX71" fmla="*/ 1263430 w 3268187"/>
              <a:gd name="connsiteY71" fmla="*/ 1661496 h 2007641"/>
              <a:gd name="connsiteX72" fmla="*/ 1124972 w 3268187"/>
              <a:gd name="connsiteY72" fmla="*/ 1592267 h 2007641"/>
              <a:gd name="connsiteX73" fmla="*/ 1018244 w 3268187"/>
              <a:gd name="connsiteY73" fmla="*/ 1531692 h 2007641"/>
              <a:gd name="connsiteX74" fmla="*/ 902862 w 3268187"/>
              <a:gd name="connsiteY74" fmla="*/ 1453809 h 2007641"/>
              <a:gd name="connsiteX75" fmla="*/ 784596 w 3268187"/>
              <a:gd name="connsiteY75" fmla="*/ 1355735 h 2007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268187" h="2007641">
                <a:moveTo>
                  <a:pt x="784596" y="1355735"/>
                </a:moveTo>
                <a:lnTo>
                  <a:pt x="663445" y="1243237"/>
                </a:lnTo>
                <a:lnTo>
                  <a:pt x="576909" y="1150932"/>
                </a:lnTo>
                <a:lnTo>
                  <a:pt x="490373" y="1041319"/>
                </a:lnTo>
                <a:lnTo>
                  <a:pt x="406721" y="925938"/>
                </a:lnTo>
                <a:lnTo>
                  <a:pt x="334607" y="816325"/>
                </a:lnTo>
                <a:lnTo>
                  <a:pt x="245187" y="651906"/>
                </a:lnTo>
                <a:lnTo>
                  <a:pt x="170188" y="501910"/>
                </a:lnTo>
                <a:lnTo>
                  <a:pt x="100959" y="337491"/>
                </a:lnTo>
                <a:lnTo>
                  <a:pt x="46153" y="181726"/>
                </a:lnTo>
                <a:lnTo>
                  <a:pt x="14423" y="89420"/>
                </a:lnTo>
                <a:lnTo>
                  <a:pt x="2885" y="46152"/>
                </a:lnTo>
                <a:lnTo>
                  <a:pt x="0" y="23076"/>
                </a:lnTo>
                <a:lnTo>
                  <a:pt x="2885" y="5769"/>
                </a:lnTo>
                <a:lnTo>
                  <a:pt x="11539" y="0"/>
                </a:lnTo>
                <a:lnTo>
                  <a:pt x="25961" y="2884"/>
                </a:lnTo>
                <a:lnTo>
                  <a:pt x="46153" y="20191"/>
                </a:lnTo>
                <a:lnTo>
                  <a:pt x="83652" y="92305"/>
                </a:lnTo>
                <a:lnTo>
                  <a:pt x="138459" y="210571"/>
                </a:lnTo>
                <a:lnTo>
                  <a:pt x="210572" y="340376"/>
                </a:lnTo>
                <a:lnTo>
                  <a:pt x="282686" y="470180"/>
                </a:lnTo>
                <a:lnTo>
                  <a:pt x="340377" y="553832"/>
                </a:lnTo>
                <a:lnTo>
                  <a:pt x="406721" y="657675"/>
                </a:lnTo>
                <a:lnTo>
                  <a:pt x="484604" y="758634"/>
                </a:lnTo>
                <a:lnTo>
                  <a:pt x="550948" y="839401"/>
                </a:lnTo>
                <a:lnTo>
                  <a:pt x="677868" y="983629"/>
                </a:lnTo>
                <a:lnTo>
                  <a:pt x="784596" y="1087472"/>
                </a:lnTo>
                <a:lnTo>
                  <a:pt x="946130" y="1220161"/>
                </a:lnTo>
                <a:lnTo>
                  <a:pt x="1124972" y="1341312"/>
                </a:lnTo>
                <a:lnTo>
                  <a:pt x="1375927" y="1465347"/>
                </a:lnTo>
                <a:lnTo>
                  <a:pt x="1543231" y="1528807"/>
                </a:lnTo>
                <a:lnTo>
                  <a:pt x="1675920" y="1560537"/>
                </a:lnTo>
                <a:lnTo>
                  <a:pt x="1820147" y="1589383"/>
                </a:lnTo>
                <a:lnTo>
                  <a:pt x="2048026" y="1623997"/>
                </a:lnTo>
                <a:lnTo>
                  <a:pt x="2195137" y="1644189"/>
                </a:lnTo>
                <a:lnTo>
                  <a:pt x="2408594" y="1664381"/>
                </a:lnTo>
                <a:lnTo>
                  <a:pt x="2549936" y="1667265"/>
                </a:lnTo>
                <a:lnTo>
                  <a:pt x="2783584" y="1667265"/>
                </a:lnTo>
                <a:lnTo>
                  <a:pt x="2997040" y="1661496"/>
                </a:lnTo>
                <a:lnTo>
                  <a:pt x="3054731" y="1647073"/>
                </a:lnTo>
                <a:lnTo>
                  <a:pt x="3092230" y="1626882"/>
                </a:lnTo>
                <a:lnTo>
                  <a:pt x="3123960" y="1598036"/>
                </a:lnTo>
                <a:lnTo>
                  <a:pt x="3158575" y="1551883"/>
                </a:lnTo>
                <a:lnTo>
                  <a:pt x="3187420" y="1505731"/>
                </a:lnTo>
                <a:lnTo>
                  <a:pt x="3204727" y="1479770"/>
                </a:lnTo>
                <a:lnTo>
                  <a:pt x="3222035" y="1468232"/>
                </a:lnTo>
                <a:lnTo>
                  <a:pt x="3233573" y="1468232"/>
                </a:lnTo>
                <a:lnTo>
                  <a:pt x="3247995" y="1471116"/>
                </a:lnTo>
                <a:lnTo>
                  <a:pt x="3262418" y="1485539"/>
                </a:lnTo>
                <a:lnTo>
                  <a:pt x="3268187" y="1540345"/>
                </a:lnTo>
                <a:lnTo>
                  <a:pt x="3259534" y="1612459"/>
                </a:lnTo>
                <a:lnTo>
                  <a:pt x="3236457" y="1722071"/>
                </a:lnTo>
                <a:lnTo>
                  <a:pt x="3196074" y="1828800"/>
                </a:lnTo>
                <a:lnTo>
                  <a:pt x="3141267" y="1944181"/>
                </a:lnTo>
                <a:lnTo>
                  <a:pt x="3097999" y="1993218"/>
                </a:lnTo>
                <a:lnTo>
                  <a:pt x="3077807" y="2004757"/>
                </a:lnTo>
                <a:lnTo>
                  <a:pt x="3043193" y="2007641"/>
                </a:lnTo>
                <a:lnTo>
                  <a:pt x="3017232" y="1996103"/>
                </a:lnTo>
                <a:lnTo>
                  <a:pt x="2988387" y="1970142"/>
                </a:lnTo>
                <a:lnTo>
                  <a:pt x="2973964" y="1958604"/>
                </a:lnTo>
                <a:lnTo>
                  <a:pt x="2948003" y="1944181"/>
                </a:lnTo>
                <a:lnTo>
                  <a:pt x="2904735" y="1935528"/>
                </a:lnTo>
                <a:lnTo>
                  <a:pt x="2806660" y="1929759"/>
                </a:lnTo>
                <a:lnTo>
                  <a:pt x="2590320" y="1932643"/>
                </a:lnTo>
                <a:lnTo>
                  <a:pt x="2440324" y="1909567"/>
                </a:lnTo>
                <a:lnTo>
                  <a:pt x="2275905" y="1892259"/>
                </a:lnTo>
                <a:lnTo>
                  <a:pt x="2137447" y="1874952"/>
                </a:lnTo>
                <a:lnTo>
                  <a:pt x="1923990" y="1846107"/>
                </a:lnTo>
                <a:lnTo>
                  <a:pt x="1724957" y="1808608"/>
                </a:lnTo>
                <a:lnTo>
                  <a:pt x="1557653" y="1776878"/>
                </a:lnTo>
                <a:lnTo>
                  <a:pt x="1390350" y="1704764"/>
                </a:lnTo>
                <a:lnTo>
                  <a:pt x="1263430" y="1661496"/>
                </a:lnTo>
                <a:lnTo>
                  <a:pt x="1124972" y="1592267"/>
                </a:lnTo>
                <a:lnTo>
                  <a:pt x="1018244" y="1531692"/>
                </a:lnTo>
                <a:lnTo>
                  <a:pt x="902862" y="1453809"/>
                </a:lnTo>
                <a:lnTo>
                  <a:pt x="784596" y="13557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78B3847-D9DE-144A-8090-3F2B35D3AE9A}"/>
              </a:ext>
            </a:extLst>
          </p:cNvPr>
          <p:cNvSpPr/>
          <p:nvPr/>
        </p:nvSpPr>
        <p:spPr>
          <a:xfrm>
            <a:off x="4703763" y="4381500"/>
            <a:ext cx="2462212" cy="1552575"/>
          </a:xfrm>
          <a:custGeom>
            <a:avLst/>
            <a:gdLst>
              <a:gd name="connsiteX0" fmla="*/ 976312 w 2462212"/>
              <a:gd name="connsiteY0" fmla="*/ 954881 h 1552575"/>
              <a:gd name="connsiteX1" fmla="*/ 847725 w 2462212"/>
              <a:gd name="connsiteY1" fmla="*/ 840581 h 1552575"/>
              <a:gd name="connsiteX2" fmla="*/ 700087 w 2462212"/>
              <a:gd name="connsiteY2" fmla="*/ 709613 h 1552575"/>
              <a:gd name="connsiteX3" fmla="*/ 531019 w 2462212"/>
              <a:gd name="connsiteY3" fmla="*/ 557213 h 1552575"/>
              <a:gd name="connsiteX4" fmla="*/ 392906 w 2462212"/>
              <a:gd name="connsiteY4" fmla="*/ 428625 h 1552575"/>
              <a:gd name="connsiteX5" fmla="*/ 240506 w 2462212"/>
              <a:gd name="connsiteY5" fmla="*/ 288131 h 1552575"/>
              <a:gd name="connsiteX6" fmla="*/ 0 w 2462212"/>
              <a:gd name="connsiteY6" fmla="*/ 59531 h 1552575"/>
              <a:gd name="connsiteX7" fmla="*/ 71437 w 2462212"/>
              <a:gd name="connsiteY7" fmla="*/ 0 h 1552575"/>
              <a:gd name="connsiteX8" fmla="*/ 266700 w 2462212"/>
              <a:gd name="connsiteY8" fmla="*/ 161925 h 1552575"/>
              <a:gd name="connsiteX9" fmla="*/ 481012 w 2462212"/>
              <a:gd name="connsiteY9" fmla="*/ 330994 h 1552575"/>
              <a:gd name="connsiteX10" fmla="*/ 700087 w 2462212"/>
              <a:gd name="connsiteY10" fmla="*/ 490538 h 1552575"/>
              <a:gd name="connsiteX11" fmla="*/ 928687 w 2462212"/>
              <a:gd name="connsiteY11" fmla="*/ 657225 h 1552575"/>
              <a:gd name="connsiteX12" fmla="*/ 1216819 w 2462212"/>
              <a:gd name="connsiteY12" fmla="*/ 857250 h 1552575"/>
              <a:gd name="connsiteX13" fmla="*/ 1378744 w 2462212"/>
              <a:gd name="connsiteY13" fmla="*/ 962025 h 1552575"/>
              <a:gd name="connsiteX14" fmla="*/ 1559719 w 2462212"/>
              <a:gd name="connsiteY14" fmla="*/ 1059656 h 1552575"/>
              <a:gd name="connsiteX15" fmla="*/ 1816894 w 2462212"/>
              <a:gd name="connsiteY15" fmla="*/ 1171575 h 1552575"/>
              <a:gd name="connsiteX16" fmla="*/ 2033587 w 2462212"/>
              <a:gd name="connsiteY16" fmla="*/ 1252538 h 1552575"/>
              <a:gd name="connsiteX17" fmla="*/ 2307431 w 2462212"/>
              <a:gd name="connsiteY17" fmla="*/ 1350169 h 1552575"/>
              <a:gd name="connsiteX18" fmla="*/ 2433637 w 2462212"/>
              <a:gd name="connsiteY18" fmla="*/ 1393031 h 1552575"/>
              <a:gd name="connsiteX19" fmla="*/ 2452687 w 2462212"/>
              <a:gd name="connsiteY19" fmla="*/ 1404938 h 1552575"/>
              <a:gd name="connsiteX20" fmla="*/ 2462212 w 2462212"/>
              <a:gd name="connsiteY20" fmla="*/ 1419225 h 1552575"/>
              <a:gd name="connsiteX21" fmla="*/ 2462212 w 2462212"/>
              <a:gd name="connsiteY21" fmla="*/ 1433513 h 1552575"/>
              <a:gd name="connsiteX22" fmla="*/ 2452687 w 2462212"/>
              <a:gd name="connsiteY22" fmla="*/ 1457325 h 1552575"/>
              <a:gd name="connsiteX23" fmla="*/ 2412206 w 2462212"/>
              <a:gd name="connsiteY23" fmla="*/ 1469231 h 1552575"/>
              <a:gd name="connsiteX24" fmla="*/ 2264569 w 2462212"/>
              <a:gd name="connsiteY24" fmla="*/ 1502569 h 1552575"/>
              <a:gd name="connsiteX25" fmla="*/ 2081212 w 2462212"/>
              <a:gd name="connsiteY25" fmla="*/ 1533525 h 1552575"/>
              <a:gd name="connsiteX26" fmla="*/ 1919287 w 2462212"/>
              <a:gd name="connsiteY26" fmla="*/ 1547813 h 1552575"/>
              <a:gd name="connsiteX27" fmla="*/ 1738312 w 2462212"/>
              <a:gd name="connsiteY27" fmla="*/ 1550194 h 1552575"/>
              <a:gd name="connsiteX28" fmla="*/ 1657350 w 2462212"/>
              <a:gd name="connsiteY28" fmla="*/ 1552575 h 1552575"/>
              <a:gd name="connsiteX29" fmla="*/ 1633537 w 2462212"/>
              <a:gd name="connsiteY29" fmla="*/ 1538288 h 1552575"/>
              <a:gd name="connsiteX30" fmla="*/ 1533525 w 2462212"/>
              <a:gd name="connsiteY30" fmla="*/ 1450181 h 1552575"/>
              <a:gd name="connsiteX31" fmla="*/ 1323975 w 2462212"/>
              <a:gd name="connsiteY31" fmla="*/ 1269206 h 1552575"/>
              <a:gd name="connsiteX32" fmla="*/ 1176337 w 2462212"/>
              <a:gd name="connsiteY32" fmla="*/ 1140619 h 1552575"/>
              <a:gd name="connsiteX33" fmla="*/ 976312 w 2462212"/>
              <a:gd name="connsiteY33" fmla="*/ 954881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62212" h="1552575">
                <a:moveTo>
                  <a:pt x="976312" y="954881"/>
                </a:moveTo>
                <a:lnTo>
                  <a:pt x="847725" y="840581"/>
                </a:lnTo>
                <a:lnTo>
                  <a:pt x="700087" y="709613"/>
                </a:lnTo>
                <a:lnTo>
                  <a:pt x="531019" y="557213"/>
                </a:lnTo>
                <a:lnTo>
                  <a:pt x="392906" y="428625"/>
                </a:lnTo>
                <a:lnTo>
                  <a:pt x="240506" y="288131"/>
                </a:lnTo>
                <a:lnTo>
                  <a:pt x="0" y="59531"/>
                </a:lnTo>
                <a:lnTo>
                  <a:pt x="71437" y="0"/>
                </a:lnTo>
                <a:lnTo>
                  <a:pt x="266700" y="161925"/>
                </a:lnTo>
                <a:lnTo>
                  <a:pt x="481012" y="330994"/>
                </a:lnTo>
                <a:lnTo>
                  <a:pt x="700087" y="490538"/>
                </a:lnTo>
                <a:lnTo>
                  <a:pt x="928687" y="657225"/>
                </a:lnTo>
                <a:lnTo>
                  <a:pt x="1216819" y="857250"/>
                </a:lnTo>
                <a:lnTo>
                  <a:pt x="1378744" y="962025"/>
                </a:lnTo>
                <a:lnTo>
                  <a:pt x="1559719" y="1059656"/>
                </a:lnTo>
                <a:lnTo>
                  <a:pt x="1816894" y="1171575"/>
                </a:lnTo>
                <a:lnTo>
                  <a:pt x="2033587" y="1252538"/>
                </a:lnTo>
                <a:lnTo>
                  <a:pt x="2307431" y="1350169"/>
                </a:lnTo>
                <a:lnTo>
                  <a:pt x="2433637" y="1393031"/>
                </a:lnTo>
                <a:lnTo>
                  <a:pt x="2452687" y="1404938"/>
                </a:lnTo>
                <a:lnTo>
                  <a:pt x="2462212" y="1419225"/>
                </a:lnTo>
                <a:lnTo>
                  <a:pt x="2462212" y="1433513"/>
                </a:lnTo>
                <a:lnTo>
                  <a:pt x="2452687" y="1457325"/>
                </a:lnTo>
                <a:lnTo>
                  <a:pt x="2412206" y="1469231"/>
                </a:lnTo>
                <a:lnTo>
                  <a:pt x="2264569" y="1502569"/>
                </a:lnTo>
                <a:lnTo>
                  <a:pt x="2081212" y="1533525"/>
                </a:lnTo>
                <a:lnTo>
                  <a:pt x="1919287" y="1547813"/>
                </a:lnTo>
                <a:lnTo>
                  <a:pt x="1738312" y="1550194"/>
                </a:lnTo>
                <a:lnTo>
                  <a:pt x="1657350" y="1552575"/>
                </a:lnTo>
                <a:lnTo>
                  <a:pt x="1633537" y="1538288"/>
                </a:lnTo>
                <a:lnTo>
                  <a:pt x="1533525" y="1450181"/>
                </a:lnTo>
                <a:lnTo>
                  <a:pt x="1323975" y="1269206"/>
                </a:lnTo>
                <a:lnTo>
                  <a:pt x="1176337" y="1140619"/>
                </a:lnTo>
                <a:lnTo>
                  <a:pt x="976312" y="954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D7F2C8F-94CA-410F-BB80-89AAFEB544FF}"/>
              </a:ext>
            </a:extLst>
          </p:cNvPr>
          <p:cNvGrpSpPr/>
          <p:nvPr/>
        </p:nvGrpSpPr>
        <p:grpSpPr>
          <a:xfrm>
            <a:off x="2655888" y="1423988"/>
            <a:ext cx="4510087" cy="4510087"/>
            <a:chOff x="2808288" y="1576388"/>
            <a:chExt cx="4510087" cy="4510087"/>
          </a:xfrm>
        </p:grpSpPr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BC36F1E2-0F29-4BB8-97CB-EB00394F2688}"/>
                </a:ext>
              </a:extLst>
            </p:cNvPr>
            <p:cNvSpPr/>
            <p:nvPr/>
          </p:nvSpPr>
          <p:spPr>
            <a:xfrm>
              <a:off x="3030538" y="2149475"/>
              <a:ext cx="3960812" cy="608013"/>
            </a:xfrm>
            <a:custGeom>
              <a:avLst/>
              <a:gdLst>
                <a:gd name="connsiteX0" fmla="*/ 1917608 w 3960207"/>
                <a:gd name="connsiteY0" fmla="*/ 355234 h 608503"/>
                <a:gd name="connsiteX1" fmla="*/ 1565663 w 3960207"/>
                <a:gd name="connsiteY1" fmla="*/ 397994 h 608503"/>
                <a:gd name="connsiteX2" fmla="*/ 1332129 w 3960207"/>
                <a:gd name="connsiteY2" fmla="*/ 430886 h 608503"/>
                <a:gd name="connsiteX3" fmla="*/ 1128198 w 3960207"/>
                <a:gd name="connsiteY3" fmla="*/ 447332 h 608503"/>
                <a:gd name="connsiteX4" fmla="*/ 999919 w 3960207"/>
                <a:gd name="connsiteY4" fmla="*/ 470356 h 608503"/>
                <a:gd name="connsiteX5" fmla="*/ 710469 w 3960207"/>
                <a:gd name="connsiteY5" fmla="*/ 532851 h 608503"/>
                <a:gd name="connsiteX6" fmla="*/ 608503 w 3960207"/>
                <a:gd name="connsiteY6" fmla="*/ 565744 h 608503"/>
                <a:gd name="connsiteX7" fmla="*/ 516405 w 3960207"/>
                <a:gd name="connsiteY7" fmla="*/ 598636 h 608503"/>
                <a:gd name="connsiteX8" fmla="*/ 460489 w 3960207"/>
                <a:gd name="connsiteY8" fmla="*/ 608503 h 608503"/>
                <a:gd name="connsiteX9" fmla="*/ 371680 w 3960207"/>
                <a:gd name="connsiteY9" fmla="*/ 592057 h 608503"/>
                <a:gd name="connsiteX10" fmla="*/ 289450 w 3960207"/>
                <a:gd name="connsiteY10" fmla="*/ 555876 h 608503"/>
                <a:gd name="connsiteX11" fmla="*/ 217087 w 3960207"/>
                <a:gd name="connsiteY11" fmla="*/ 519695 h 608503"/>
                <a:gd name="connsiteX12" fmla="*/ 151303 w 3960207"/>
                <a:gd name="connsiteY12" fmla="*/ 476935 h 608503"/>
                <a:gd name="connsiteX13" fmla="*/ 101965 w 3960207"/>
                <a:gd name="connsiteY13" fmla="*/ 440754 h 608503"/>
                <a:gd name="connsiteX14" fmla="*/ 65784 w 3960207"/>
                <a:gd name="connsiteY14" fmla="*/ 401283 h 608503"/>
                <a:gd name="connsiteX15" fmla="*/ 39470 w 3960207"/>
                <a:gd name="connsiteY15" fmla="*/ 368391 h 608503"/>
                <a:gd name="connsiteX16" fmla="*/ 9867 w 3960207"/>
                <a:gd name="connsiteY16" fmla="*/ 315764 h 608503"/>
                <a:gd name="connsiteX17" fmla="*/ 0 w 3960207"/>
                <a:gd name="connsiteY17" fmla="*/ 279582 h 608503"/>
                <a:gd name="connsiteX18" fmla="*/ 6578 w 3960207"/>
                <a:gd name="connsiteY18" fmla="*/ 263136 h 608503"/>
                <a:gd name="connsiteX19" fmla="*/ 19735 w 3960207"/>
                <a:gd name="connsiteY19" fmla="*/ 253269 h 608503"/>
                <a:gd name="connsiteX20" fmla="*/ 36181 w 3960207"/>
                <a:gd name="connsiteY20" fmla="*/ 256558 h 608503"/>
                <a:gd name="connsiteX21" fmla="*/ 75651 w 3960207"/>
                <a:gd name="connsiteY21" fmla="*/ 282872 h 608503"/>
                <a:gd name="connsiteX22" fmla="*/ 161171 w 3960207"/>
                <a:gd name="connsiteY22" fmla="*/ 328921 h 608503"/>
                <a:gd name="connsiteX23" fmla="*/ 223666 w 3960207"/>
                <a:gd name="connsiteY23" fmla="*/ 348656 h 608503"/>
                <a:gd name="connsiteX24" fmla="*/ 263136 w 3960207"/>
                <a:gd name="connsiteY24" fmla="*/ 358523 h 608503"/>
                <a:gd name="connsiteX25" fmla="*/ 309185 w 3960207"/>
                <a:gd name="connsiteY25" fmla="*/ 365102 h 608503"/>
                <a:gd name="connsiteX26" fmla="*/ 355234 w 3960207"/>
                <a:gd name="connsiteY26" fmla="*/ 365102 h 608503"/>
                <a:gd name="connsiteX27" fmla="*/ 453910 w 3960207"/>
                <a:gd name="connsiteY27" fmla="*/ 361813 h 608503"/>
                <a:gd name="connsiteX28" fmla="*/ 598636 w 3960207"/>
                <a:gd name="connsiteY28" fmla="*/ 338788 h 608503"/>
                <a:gd name="connsiteX29" fmla="*/ 828880 w 3960207"/>
                <a:gd name="connsiteY29" fmla="*/ 309185 h 608503"/>
                <a:gd name="connsiteX30" fmla="*/ 1124909 w 3960207"/>
                <a:gd name="connsiteY30" fmla="*/ 269715 h 608503"/>
                <a:gd name="connsiteX31" fmla="*/ 1318972 w 3960207"/>
                <a:gd name="connsiteY31" fmla="*/ 249979 h 608503"/>
                <a:gd name="connsiteX32" fmla="*/ 1628158 w 3960207"/>
                <a:gd name="connsiteY32" fmla="*/ 213798 h 608503"/>
                <a:gd name="connsiteX33" fmla="*/ 2029441 w 3960207"/>
                <a:gd name="connsiteY33" fmla="*/ 174328 h 608503"/>
                <a:gd name="connsiteX34" fmla="*/ 2427436 w 3960207"/>
                <a:gd name="connsiteY34" fmla="*/ 124990 h 608503"/>
                <a:gd name="connsiteX35" fmla="*/ 2756356 w 3960207"/>
                <a:gd name="connsiteY35" fmla="*/ 88808 h 608503"/>
                <a:gd name="connsiteX36" fmla="*/ 2999758 w 3960207"/>
                <a:gd name="connsiteY36" fmla="*/ 72362 h 608503"/>
                <a:gd name="connsiteX37" fmla="*/ 3193821 w 3960207"/>
                <a:gd name="connsiteY37" fmla="*/ 55916 h 608503"/>
                <a:gd name="connsiteX38" fmla="*/ 3318811 w 3960207"/>
                <a:gd name="connsiteY38" fmla="*/ 42759 h 608503"/>
                <a:gd name="connsiteX39" fmla="*/ 3407620 w 3960207"/>
                <a:gd name="connsiteY39" fmla="*/ 26313 h 608503"/>
                <a:gd name="connsiteX40" fmla="*/ 3489850 w 3960207"/>
                <a:gd name="connsiteY40" fmla="*/ 0 h 608503"/>
                <a:gd name="connsiteX41" fmla="*/ 3595105 w 3960207"/>
                <a:gd name="connsiteY41" fmla="*/ 13156 h 608503"/>
                <a:gd name="connsiteX42" fmla="*/ 3720095 w 3960207"/>
                <a:gd name="connsiteY42" fmla="*/ 42759 h 608503"/>
                <a:gd name="connsiteX43" fmla="*/ 3845084 w 3960207"/>
                <a:gd name="connsiteY43" fmla="*/ 85519 h 608503"/>
                <a:gd name="connsiteX44" fmla="*/ 3897712 w 3960207"/>
                <a:gd name="connsiteY44" fmla="*/ 111833 h 608503"/>
                <a:gd name="connsiteX45" fmla="*/ 3937182 w 3960207"/>
                <a:gd name="connsiteY45" fmla="*/ 144725 h 608503"/>
                <a:gd name="connsiteX46" fmla="*/ 3953628 w 3960207"/>
                <a:gd name="connsiteY46" fmla="*/ 171038 h 608503"/>
                <a:gd name="connsiteX47" fmla="*/ 3960207 w 3960207"/>
                <a:gd name="connsiteY47" fmla="*/ 203931 h 608503"/>
                <a:gd name="connsiteX48" fmla="*/ 3960207 w 3960207"/>
                <a:gd name="connsiteY48" fmla="*/ 226955 h 608503"/>
                <a:gd name="connsiteX49" fmla="*/ 3943761 w 3960207"/>
                <a:gd name="connsiteY49" fmla="*/ 263136 h 608503"/>
                <a:gd name="connsiteX50" fmla="*/ 3894423 w 3960207"/>
                <a:gd name="connsiteY50" fmla="*/ 289450 h 608503"/>
                <a:gd name="connsiteX51" fmla="*/ 3854952 w 3960207"/>
                <a:gd name="connsiteY51" fmla="*/ 299318 h 608503"/>
                <a:gd name="connsiteX52" fmla="*/ 3772722 w 3960207"/>
                <a:gd name="connsiteY52" fmla="*/ 296028 h 608503"/>
                <a:gd name="connsiteX53" fmla="*/ 3516164 w 3960207"/>
                <a:gd name="connsiteY53" fmla="*/ 282872 h 608503"/>
                <a:gd name="connsiteX54" fmla="*/ 3193821 w 3960207"/>
                <a:gd name="connsiteY54" fmla="*/ 282872 h 608503"/>
                <a:gd name="connsiteX55" fmla="*/ 2927395 w 3960207"/>
                <a:gd name="connsiteY55" fmla="*/ 289450 h 608503"/>
                <a:gd name="connsiteX56" fmla="*/ 2683994 w 3960207"/>
                <a:gd name="connsiteY56" fmla="*/ 289450 h 608503"/>
                <a:gd name="connsiteX57" fmla="*/ 2430725 w 3960207"/>
                <a:gd name="connsiteY57" fmla="*/ 309185 h 608503"/>
                <a:gd name="connsiteX58" fmla="*/ 1917608 w 3960207"/>
                <a:gd name="connsiteY58" fmla="*/ 355234 h 60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60207" h="608503">
                  <a:moveTo>
                    <a:pt x="1917608" y="355234"/>
                  </a:moveTo>
                  <a:lnTo>
                    <a:pt x="1565663" y="397994"/>
                  </a:lnTo>
                  <a:lnTo>
                    <a:pt x="1332129" y="430886"/>
                  </a:lnTo>
                  <a:lnTo>
                    <a:pt x="1128198" y="447332"/>
                  </a:lnTo>
                  <a:lnTo>
                    <a:pt x="999919" y="470356"/>
                  </a:lnTo>
                  <a:lnTo>
                    <a:pt x="710469" y="532851"/>
                  </a:lnTo>
                  <a:lnTo>
                    <a:pt x="608503" y="565744"/>
                  </a:lnTo>
                  <a:lnTo>
                    <a:pt x="516405" y="598636"/>
                  </a:lnTo>
                  <a:lnTo>
                    <a:pt x="460489" y="608503"/>
                  </a:lnTo>
                  <a:lnTo>
                    <a:pt x="371680" y="592057"/>
                  </a:lnTo>
                  <a:lnTo>
                    <a:pt x="289450" y="555876"/>
                  </a:lnTo>
                  <a:lnTo>
                    <a:pt x="217087" y="519695"/>
                  </a:lnTo>
                  <a:lnTo>
                    <a:pt x="151303" y="476935"/>
                  </a:lnTo>
                  <a:lnTo>
                    <a:pt x="101965" y="440754"/>
                  </a:lnTo>
                  <a:lnTo>
                    <a:pt x="65784" y="401283"/>
                  </a:lnTo>
                  <a:lnTo>
                    <a:pt x="39470" y="368391"/>
                  </a:lnTo>
                  <a:lnTo>
                    <a:pt x="9867" y="315764"/>
                  </a:lnTo>
                  <a:lnTo>
                    <a:pt x="0" y="279582"/>
                  </a:lnTo>
                  <a:lnTo>
                    <a:pt x="6578" y="263136"/>
                  </a:lnTo>
                  <a:lnTo>
                    <a:pt x="19735" y="253269"/>
                  </a:lnTo>
                  <a:lnTo>
                    <a:pt x="36181" y="256558"/>
                  </a:lnTo>
                  <a:lnTo>
                    <a:pt x="75651" y="282872"/>
                  </a:lnTo>
                  <a:lnTo>
                    <a:pt x="161171" y="328921"/>
                  </a:lnTo>
                  <a:lnTo>
                    <a:pt x="223666" y="348656"/>
                  </a:lnTo>
                  <a:lnTo>
                    <a:pt x="263136" y="358523"/>
                  </a:lnTo>
                  <a:lnTo>
                    <a:pt x="309185" y="365102"/>
                  </a:lnTo>
                  <a:lnTo>
                    <a:pt x="355234" y="365102"/>
                  </a:lnTo>
                  <a:lnTo>
                    <a:pt x="453910" y="361813"/>
                  </a:lnTo>
                  <a:lnTo>
                    <a:pt x="598636" y="338788"/>
                  </a:lnTo>
                  <a:lnTo>
                    <a:pt x="828880" y="309185"/>
                  </a:lnTo>
                  <a:lnTo>
                    <a:pt x="1124909" y="269715"/>
                  </a:lnTo>
                  <a:lnTo>
                    <a:pt x="1318972" y="249979"/>
                  </a:lnTo>
                  <a:lnTo>
                    <a:pt x="1628158" y="213798"/>
                  </a:lnTo>
                  <a:lnTo>
                    <a:pt x="2029441" y="174328"/>
                  </a:lnTo>
                  <a:lnTo>
                    <a:pt x="2427436" y="124990"/>
                  </a:lnTo>
                  <a:lnTo>
                    <a:pt x="2756356" y="88808"/>
                  </a:lnTo>
                  <a:lnTo>
                    <a:pt x="2999758" y="72362"/>
                  </a:lnTo>
                  <a:lnTo>
                    <a:pt x="3193821" y="55916"/>
                  </a:lnTo>
                  <a:lnTo>
                    <a:pt x="3318811" y="42759"/>
                  </a:lnTo>
                  <a:lnTo>
                    <a:pt x="3407620" y="26313"/>
                  </a:lnTo>
                  <a:lnTo>
                    <a:pt x="3489850" y="0"/>
                  </a:lnTo>
                  <a:lnTo>
                    <a:pt x="3595105" y="13156"/>
                  </a:lnTo>
                  <a:lnTo>
                    <a:pt x="3720095" y="42759"/>
                  </a:lnTo>
                  <a:lnTo>
                    <a:pt x="3845084" y="85519"/>
                  </a:lnTo>
                  <a:lnTo>
                    <a:pt x="3897712" y="111833"/>
                  </a:lnTo>
                  <a:lnTo>
                    <a:pt x="3937182" y="144725"/>
                  </a:lnTo>
                  <a:lnTo>
                    <a:pt x="3953628" y="171038"/>
                  </a:lnTo>
                  <a:lnTo>
                    <a:pt x="3960207" y="203931"/>
                  </a:lnTo>
                  <a:lnTo>
                    <a:pt x="3960207" y="226955"/>
                  </a:lnTo>
                  <a:lnTo>
                    <a:pt x="3943761" y="263136"/>
                  </a:lnTo>
                  <a:lnTo>
                    <a:pt x="3894423" y="289450"/>
                  </a:lnTo>
                  <a:lnTo>
                    <a:pt x="3854952" y="299318"/>
                  </a:lnTo>
                  <a:cubicBezTo>
                    <a:pt x="3827544" y="298176"/>
                    <a:pt x="3800154" y="296028"/>
                    <a:pt x="3772722" y="296028"/>
                  </a:cubicBezTo>
                  <a:lnTo>
                    <a:pt x="3516164" y="282872"/>
                  </a:lnTo>
                  <a:lnTo>
                    <a:pt x="3193821" y="282872"/>
                  </a:lnTo>
                  <a:lnTo>
                    <a:pt x="2927395" y="289450"/>
                  </a:lnTo>
                  <a:lnTo>
                    <a:pt x="2683994" y="289450"/>
                  </a:lnTo>
                  <a:lnTo>
                    <a:pt x="2430725" y="309185"/>
                  </a:lnTo>
                  <a:lnTo>
                    <a:pt x="1917608" y="35523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530D0D8C-1D45-4F54-9072-E47EB1AD5192}"/>
                </a:ext>
              </a:extLst>
            </p:cNvPr>
            <p:cNvSpPr/>
            <p:nvPr/>
          </p:nvSpPr>
          <p:spPr>
            <a:xfrm>
              <a:off x="3551238" y="3371850"/>
              <a:ext cx="628650" cy="1309688"/>
            </a:xfrm>
            <a:custGeom>
              <a:avLst/>
              <a:gdLst>
                <a:gd name="connsiteX0" fmla="*/ 295275 w 628650"/>
                <a:gd name="connsiteY0" fmla="*/ 764381 h 1309688"/>
                <a:gd name="connsiteX1" fmla="*/ 257175 w 628650"/>
                <a:gd name="connsiteY1" fmla="*/ 609600 h 1309688"/>
                <a:gd name="connsiteX2" fmla="*/ 226219 w 628650"/>
                <a:gd name="connsiteY2" fmla="*/ 481013 h 1309688"/>
                <a:gd name="connsiteX3" fmla="*/ 188119 w 628650"/>
                <a:gd name="connsiteY3" fmla="*/ 333375 h 1309688"/>
                <a:gd name="connsiteX4" fmla="*/ 166687 w 628650"/>
                <a:gd name="connsiteY4" fmla="*/ 266700 h 1309688"/>
                <a:gd name="connsiteX5" fmla="*/ 128587 w 628650"/>
                <a:gd name="connsiteY5" fmla="*/ 192881 h 1309688"/>
                <a:gd name="connsiteX6" fmla="*/ 97631 w 628650"/>
                <a:gd name="connsiteY6" fmla="*/ 147638 h 1309688"/>
                <a:gd name="connsiteX7" fmla="*/ 61912 w 628650"/>
                <a:gd name="connsiteY7" fmla="*/ 109538 h 1309688"/>
                <a:gd name="connsiteX8" fmla="*/ 28575 w 628650"/>
                <a:gd name="connsiteY8" fmla="*/ 83344 h 1309688"/>
                <a:gd name="connsiteX9" fmla="*/ 7144 w 628650"/>
                <a:gd name="connsiteY9" fmla="*/ 54769 h 1309688"/>
                <a:gd name="connsiteX10" fmla="*/ 0 w 628650"/>
                <a:gd name="connsiteY10" fmla="*/ 38100 h 1309688"/>
                <a:gd name="connsiteX11" fmla="*/ 2381 w 628650"/>
                <a:gd name="connsiteY11" fmla="*/ 14288 h 1309688"/>
                <a:gd name="connsiteX12" fmla="*/ 14287 w 628650"/>
                <a:gd name="connsiteY12" fmla="*/ 4763 h 1309688"/>
                <a:gd name="connsiteX13" fmla="*/ 28575 w 628650"/>
                <a:gd name="connsiteY13" fmla="*/ 0 h 1309688"/>
                <a:gd name="connsiteX14" fmla="*/ 76200 w 628650"/>
                <a:gd name="connsiteY14" fmla="*/ 7144 h 1309688"/>
                <a:gd name="connsiteX15" fmla="*/ 130969 w 628650"/>
                <a:gd name="connsiteY15" fmla="*/ 23813 h 1309688"/>
                <a:gd name="connsiteX16" fmla="*/ 183356 w 628650"/>
                <a:gd name="connsiteY16" fmla="*/ 40481 h 1309688"/>
                <a:gd name="connsiteX17" fmla="*/ 257175 w 628650"/>
                <a:gd name="connsiteY17" fmla="*/ 73819 h 1309688"/>
                <a:gd name="connsiteX18" fmla="*/ 316706 w 628650"/>
                <a:gd name="connsiteY18" fmla="*/ 107156 h 1309688"/>
                <a:gd name="connsiteX19" fmla="*/ 361950 w 628650"/>
                <a:gd name="connsiteY19" fmla="*/ 133350 h 1309688"/>
                <a:gd name="connsiteX20" fmla="*/ 404812 w 628650"/>
                <a:gd name="connsiteY20" fmla="*/ 166688 h 1309688"/>
                <a:gd name="connsiteX21" fmla="*/ 457200 w 628650"/>
                <a:gd name="connsiteY21" fmla="*/ 209550 h 1309688"/>
                <a:gd name="connsiteX22" fmla="*/ 478631 w 628650"/>
                <a:gd name="connsiteY22" fmla="*/ 376238 h 1309688"/>
                <a:gd name="connsiteX23" fmla="*/ 514350 w 628650"/>
                <a:gd name="connsiteY23" fmla="*/ 597694 h 1309688"/>
                <a:gd name="connsiteX24" fmla="*/ 552450 w 628650"/>
                <a:gd name="connsiteY24" fmla="*/ 842963 h 1309688"/>
                <a:gd name="connsiteX25" fmla="*/ 614362 w 628650"/>
                <a:gd name="connsiteY25" fmla="*/ 1197769 h 1309688"/>
                <a:gd name="connsiteX26" fmla="*/ 628650 w 628650"/>
                <a:gd name="connsiteY26" fmla="*/ 1269206 h 1309688"/>
                <a:gd name="connsiteX27" fmla="*/ 428625 w 628650"/>
                <a:gd name="connsiteY27" fmla="*/ 1309688 h 1309688"/>
                <a:gd name="connsiteX28" fmla="*/ 388144 w 628650"/>
                <a:gd name="connsiteY28" fmla="*/ 1135856 h 1309688"/>
                <a:gd name="connsiteX29" fmla="*/ 345281 w 628650"/>
                <a:gd name="connsiteY29" fmla="*/ 957263 h 1309688"/>
                <a:gd name="connsiteX30" fmla="*/ 295275 w 628650"/>
                <a:gd name="connsiteY30" fmla="*/ 76438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8650" h="1309688">
                  <a:moveTo>
                    <a:pt x="295275" y="764381"/>
                  </a:moveTo>
                  <a:lnTo>
                    <a:pt x="257175" y="609600"/>
                  </a:lnTo>
                  <a:lnTo>
                    <a:pt x="226219" y="481013"/>
                  </a:lnTo>
                  <a:lnTo>
                    <a:pt x="188119" y="333375"/>
                  </a:lnTo>
                  <a:lnTo>
                    <a:pt x="166687" y="266700"/>
                  </a:lnTo>
                  <a:lnTo>
                    <a:pt x="128587" y="192881"/>
                  </a:lnTo>
                  <a:lnTo>
                    <a:pt x="97631" y="147638"/>
                  </a:lnTo>
                  <a:lnTo>
                    <a:pt x="61912" y="109538"/>
                  </a:lnTo>
                  <a:lnTo>
                    <a:pt x="28575" y="83344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2381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76200" y="7144"/>
                  </a:lnTo>
                  <a:lnTo>
                    <a:pt x="130969" y="23813"/>
                  </a:lnTo>
                  <a:lnTo>
                    <a:pt x="183356" y="40481"/>
                  </a:lnTo>
                  <a:lnTo>
                    <a:pt x="257175" y="73819"/>
                  </a:lnTo>
                  <a:lnTo>
                    <a:pt x="316706" y="107156"/>
                  </a:lnTo>
                  <a:lnTo>
                    <a:pt x="361950" y="133350"/>
                  </a:lnTo>
                  <a:lnTo>
                    <a:pt x="404812" y="166688"/>
                  </a:lnTo>
                  <a:lnTo>
                    <a:pt x="457200" y="209550"/>
                  </a:lnTo>
                  <a:lnTo>
                    <a:pt x="478631" y="376238"/>
                  </a:lnTo>
                  <a:lnTo>
                    <a:pt x="514350" y="597694"/>
                  </a:lnTo>
                  <a:lnTo>
                    <a:pt x="552450" y="842963"/>
                  </a:lnTo>
                  <a:lnTo>
                    <a:pt x="614362" y="1197769"/>
                  </a:lnTo>
                  <a:lnTo>
                    <a:pt x="628650" y="1269206"/>
                  </a:lnTo>
                  <a:lnTo>
                    <a:pt x="428625" y="1309688"/>
                  </a:lnTo>
                  <a:lnTo>
                    <a:pt x="388144" y="1135856"/>
                  </a:lnTo>
                  <a:lnTo>
                    <a:pt x="345281" y="957263"/>
                  </a:lnTo>
                  <a:lnTo>
                    <a:pt x="295275" y="764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AA74A57-ACB7-42D3-994D-BB58EE502972}"/>
                </a:ext>
              </a:extLst>
            </p:cNvPr>
            <p:cNvSpPr/>
            <p:nvPr/>
          </p:nvSpPr>
          <p:spPr>
            <a:xfrm>
              <a:off x="3829050" y="1703388"/>
              <a:ext cx="619125" cy="1447800"/>
            </a:xfrm>
            <a:custGeom>
              <a:avLst/>
              <a:gdLst>
                <a:gd name="connsiteX0" fmla="*/ 292894 w 619125"/>
                <a:gd name="connsiteY0" fmla="*/ 576262 h 1447800"/>
                <a:gd name="connsiteX1" fmla="*/ 271463 w 619125"/>
                <a:gd name="connsiteY1" fmla="*/ 433387 h 1447800"/>
                <a:gd name="connsiteX2" fmla="*/ 252413 w 619125"/>
                <a:gd name="connsiteY2" fmla="*/ 347662 h 1447800"/>
                <a:gd name="connsiteX3" fmla="*/ 238125 w 619125"/>
                <a:gd name="connsiteY3" fmla="*/ 290512 h 1447800"/>
                <a:gd name="connsiteX4" fmla="*/ 221456 w 619125"/>
                <a:gd name="connsiteY4" fmla="*/ 252412 h 1447800"/>
                <a:gd name="connsiteX5" fmla="*/ 188119 w 619125"/>
                <a:gd name="connsiteY5" fmla="*/ 214312 h 1447800"/>
                <a:gd name="connsiteX6" fmla="*/ 150019 w 619125"/>
                <a:gd name="connsiteY6" fmla="*/ 176212 h 1447800"/>
                <a:gd name="connsiteX7" fmla="*/ 88106 w 619125"/>
                <a:gd name="connsiteY7" fmla="*/ 128587 h 1447800"/>
                <a:gd name="connsiteX8" fmla="*/ 33338 w 619125"/>
                <a:gd name="connsiteY8" fmla="*/ 92869 h 1447800"/>
                <a:gd name="connsiteX9" fmla="*/ 16669 w 619125"/>
                <a:gd name="connsiteY9" fmla="*/ 80962 h 1447800"/>
                <a:gd name="connsiteX10" fmla="*/ 2381 w 619125"/>
                <a:gd name="connsiteY10" fmla="*/ 64294 h 1447800"/>
                <a:gd name="connsiteX11" fmla="*/ 0 w 619125"/>
                <a:gd name="connsiteY11" fmla="*/ 50006 h 1447800"/>
                <a:gd name="connsiteX12" fmla="*/ 9525 w 619125"/>
                <a:gd name="connsiteY12" fmla="*/ 28575 h 1447800"/>
                <a:gd name="connsiteX13" fmla="*/ 33338 w 619125"/>
                <a:gd name="connsiteY13" fmla="*/ 9525 h 1447800"/>
                <a:gd name="connsiteX14" fmla="*/ 80963 w 619125"/>
                <a:gd name="connsiteY14" fmla="*/ 0 h 1447800"/>
                <a:gd name="connsiteX15" fmla="*/ 171450 w 619125"/>
                <a:gd name="connsiteY15" fmla="*/ 2381 h 1447800"/>
                <a:gd name="connsiteX16" fmla="*/ 238125 w 619125"/>
                <a:gd name="connsiteY16" fmla="*/ 9525 h 1447800"/>
                <a:gd name="connsiteX17" fmla="*/ 307181 w 619125"/>
                <a:gd name="connsiteY17" fmla="*/ 23812 h 1447800"/>
                <a:gd name="connsiteX18" fmla="*/ 378619 w 619125"/>
                <a:gd name="connsiteY18" fmla="*/ 52387 h 1447800"/>
                <a:gd name="connsiteX19" fmla="*/ 440531 w 619125"/>
                <a:gd name="connsiteY19" fmla="*/ 90487 h 1447800"/>
                <a:gd name="connsiteX20" fmla="*/ 490538 w 619125"/>
                <a:gd name="connsiteY20" fmla="*/ 135731 h 1447800"/>
                <a:gd name="connsiteX21" fmla="*/ 514350 w 619125"/>
                <a:gd name="connsiteY21" fmla="*/ 161925 h 1447800"/>
                <a:gd name="connsiteX22" fmla="*/ 528638 w 619125"/>
                <a:gd name="connsiteY22" fmla="*/ 192881 h 1447800"/>
                <a:gd name="connsiteX23" fmla="*/ 531019 w 619125"/>
                <a:gd name="connsiteY23" fmla="*/ 219075 h 1447800"/>
                <a:gd name="connsiteX24" fmla="*/ 526256 w 619125"/>
                <a:gd name="connsiteY24" fmla="*/ 261937 h 1447800"/>
                <a:gd name="connsiteX25" fmla="*/ 511969 w 619125"/>
                <a:gd name="connsiteY25" fmla="*/ 338137 h 1447800"/>
                <a:gd name="connsiteX26" fmla="*/ 507206 w 619125"/>
                <a:gd name="connsiteY26" fmla="*/ 383381 h 1447800"/>
                <a:gd name="connsiteX27" fmla="*/ 531019 w 619125"/>
                <a:gd name="connsiteY27" fmla="*/ 692944 h 1447800"/>
                <a:gd name="connsiteX28" fmla="*/ 552450 w 619125"/>
                <a:gd name="connsiteY28" fmla="*/ 878681 h 1447800"/>
                <a:gd name="connsiteX29" fmla="*/ 583406 w 619125"/>
                <a:gd name="connsiteY29" fmla="*/ 1073944 h 1447800"/>
                <a:gd name="connsiteX30" fmla="*/ 597694 w 619125"/>
                <a:gd name="connsiteY30" fmla="*/ 1131094 h 1447800"/>
                <a:gd name="connsiteX31" fmla="*/ 607219 w 619125"/>
                <a:gd name="connsiteY31" fmla="*/ 1188244 h 1447800"/>
                <a:gd name="connsiteX32" fmla="*/ 614363 w 619125"/>
                <a:gd name="connsiteY32" fmla="*/ 1252537 h 1447800"/>
                <a:gd name="connsiteX33" fmla="*/ 619125 w 619125"/>
                <a:gd name="connsiteY33" fmla="*/ 1300162 h 1447800"/>
                <a:gd name="connsiteX34" fmla="*/ 616744 w 619125"/>
                <a:gd name="connsiteY34" fmla="*/ 1340644 h 1447800"/>
                <a:gd name="connsiteX35" fmla="*/ 607219 w 619125"/>
                <a:gd name="connsiteY35" fmla="*/ 1381125 h 1447800"/>
                <a:gd name="connsiteX36" fmla="*/ 583406 w 619125"/>
                <a:gd name="connsiteY36" fmla="*/ 1426369 h 1447800"/>
                <a:gd name="connsiteX37" fmla="*/ 566738 w 619125"/>
                <a:gd name="connsiteY37" fmla="*/ 1447800 h 1447800"/>
                <a:gd name="connsiteX38" fmla="*/ 540544 w 619125"/>
                <a:gd name="connsiteY38" fmla="*/ 1447800 h 1447800"/>
                <a:gd name="connsiteX39" fmla="*/ 492919 w 619125"/>
                <a:gd name="connsiteY39" fmla="*/ 1421606 h 1447800"/>
                <a:gd name="connsiteX40" fmla="*/ 454819 w 619125"/>
                <a:gd name="connsiteY40" fmla="*/ 1385887 h 1447800"/>
                <a:gd name="connsiteX41" fmla="*/ 416719 w 619125"/>
                <a:gd name="connsiteY41" fmla="*/ 1345406 h 1447800"/>
                <a:gd name="connsiteX42" fmla="*/ 390525 w 619125"/>
                <a:gd name="connsiteY42" fmla="*/ 1316831 h 1447800"/>
                <a:gd name="connsiteX43" fmla="*/ 373856 w 619125"/>
                <a:gd name="connsiteY43" fmla="*/ 1285875 h 1447800"/>
                <a:gd name="connsiteX44" fmla="*/ 357188 w 619125"/>
                <a:gd name="connsiteY44" fmla="*/ 1247775 h 1447800"/>
                <a:gd name="connsiteX45" fmla="*/ 354806 w 619125"/>
                <a:gd name="connsiteY45" fmla="*/ 1200150 h 1447800"/>
                <a:gd name="connsiteX46" fmla="*/ 350044 w 619125"/>
                <a:gd name="connsiteY46" fmla="*/ 1114425 h 1447800"/>
                <a:gd name="connsiteX47" fmla="*/ 335756 w 619125"/>
                <a:gd name="connsiteY47" fmla="*/ 912019 h 1447800"/>
                <a:gd name="connsiteX48" fmla="*/ 292894 w 619125"/>
                <a:gd name="connsiteY48" fmla="*/ 57626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9125" h="1447800">
                  <a:moveTo>
                    <a:pt x="292894" y="576262"/>
                  </a:moveTo>
                  <a:lnTo>
                    <a:pt x="271463" y="433387"/>
                  </a:lnTo>
                  <a:lnTo>
                    <a:pt x="252413" y="347662"/>
                  </a:lnTo>
                  <a:lnTo>
                    <a:pt x="238125" y="290512"/>
                  </a:lnTo>
                  <a:lnTo>
                    <a:pt x="221456" y="252412"/>
                  </a:lnTo>
                  <a:lnTo>
                    <a:pt x="188119" y="214312"/>
                  </a:lnTo>
                  <a:lnTo>
                    <a:pt x="150019" y="176212"/>
                  </a:lnTo>
                  <a:lnTo>
                    <a:pt x="88106" y="128587"/>
                  </a:lnTo>
                  <a:lnTo>
                    <a:pt x="33338" y="92869"/>
                  </a:lnTo>
                  <a:lnTo>
                    <a:pt x="16669" y="80962"/>
                  </a:lnTo>
                  <a:lnTo>
                    <a:pt x="2381" y="64294"/>
                  </a:lnTo>
                  <a:lnTo>
                    <a:pt x="0" y="50006"/>
                  </a:lnTo>
                  <a:lnTo>
                    <a:pt x="9525" y="28575"/>
                  </a:lnTo>
                  <a:lnTo>
                    <a:pt x="33338" y="9525"/>
                  </a:lnTo>
                  <a:lnTo>
                    <a:pt x="80963" y="0"/>
                  </a:lnTo>
                  <a:lnTo>
                    <a:pt x="171450" y="2381"/>
                  </a:lnTo>
                  <a:lnTo>
                    <a:pt x="238125" y="9525"/>
                  </a:lnTo>
                  <a:lnTo>
                    <a:pt x="307181" y="23812"/>
                  </a:lnTo>
                  <a:lnTo>
                    <a:pt x="378619" y="52387"/>
                  </a:lnTo>
                  <a:lnTo>
                    <a:pt x="440531" y="90487"/>
                  </a:lnTo>
                  <a:lnTo>
                    <a:pt x="490538" y="135731"/>
                  </a:lnTo>
                  <a:lnTo>
                    <a:pt x="514350" y="161925"/>
                  </a:lnTo>
                  <a:lnTo>
                    <a:pt x="528638" y="192881"/>
                  </a:lnTo>
                  <a:lnTo>
                    <a:pt x="531019" y="219075"/>
                  </a:lnTo>
                  <a:lnTo>
                    <a:pt x="526256" y="261937"/>
                  </a:lnTo>
                  <a:lnTo>
                    <a:pt x="511969" y="338137"/>
                  </a:lnTo>
                  <a:lnTo>
                    <a:pt x="507206" y="383381"/>
                  </a:lnTo>
                  <a:lnTo>
                    <a:pt x="531019" y="692944"/>
                  </a:lnTo>
                  <a:lnTo>
                    <a:pt x="552450" y="878681"/>
                  </a:lnTo>
                  <a:lnTo>
                    <a:pt x="583406" y="1073944"/>
                  </a:lnTo>
                  <a:lnTo>
                    <a:pt x="597694" y="1131094"/>
                  </a:lnTo>
                  <a:lnTo>
                    <a:pt x="607219" y="1188244"/>
                  </a:lnTo>
                  <a:lnTo>
                    <a:pt x="614363" y="1252537"/>
                  </a:lnTo>
                  <a:lnTo>
                    <a:pt x="619125" y="1300162"/>
                  </a:lnTo>
                  <a:lnTo>
                    <a:pt x="616744" y="1340644"/>
                  </a:lnTo>
                  <a:lnTo>
                    <a:pt x="607219" y="1381125"/>
                  </a:lnTo>
                  <a:lnTo>
                    <a:pt x="583406" y="1426369"/>
                  </a:lnTo>
                  <a:lnTo>
                    <a:pt x="566738" y="1447800"/>
                  </a:lnTo>
                  <a:lnTo>
                    <a:pt x="540544" y="1447800"/>
                  </a:lnTo>
                  <a:lnTo>
                    <a:pt x="492919" y="1421606"/>
                  </a:lnTo>
                  <a:lnTo>
                    <a:pt x="454819" y="1385887"/>
                  </a:lnTo>
                  <a:lnTo>
                    <a:pt x="416719" y="1345406"/>
                  </a:lnTo>
                  <a:lnTo>
                    <a:pt x="390525" y="1316831"/>
                  </a:lnTo>
                  <a:lnTo>
                    <a:pt x="373856" y="1285875"/>
                  </a:lnTo>
                  <a:lnTo>
                    <a:pt x="357188" y="1247775"/>
                  </a:lnTo>
                  <a:lnTo>
                    <a:pt x="354806" y="1200150"/>
                  </a:lnTo>
                  <a:lnTo>
                    <a:pt x="350044" y="1114425"/>
                  </a:lnTo>
                  <a:lnTo>
                    <a:pt x="335756" y="912019"/>
                  </a:lnTo>
                  <a:lnTo>
                    <a:pt x="292894" y="5762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663D689D-4779-4CC6-B682-42101B70BF2F}"/>
                </a:ext>
              </a:extLst>
            </p:cNvPr>
            <p:cNvSpPr/>
            <p:nvPr/>
          </p:nvSpPr>
          <p:spPr>
            <a:xfrm>
              <a:off x="5619750" y="1576388"/>
              <a:ext cx="579438" cy="1479550"/>
            </a:xfrm>
            <a:custGeom>
              <a:avLst/>
              <a:gdLst>
                <a:gd name="connsiteX0" fmla="*/ 169069 w 578644"/>
                <a:gd name="connsiteY0" fmla="*/ 531018 h 1478756"/>
                <a:gd name="connsiteX1" fmla="*/ 188119 w 578644"/>
                <a:gd name="connsiteY1" fmla="*/ 397668 h 1478756"/>
                <a:gd name="connsiteX2" fmla="*/ 192881 w 578644"/>
                <a:gd name="connsiteY2" fmla="*/ 335756 h 1478756"/>
                <a:gd name="connsiteX3" fmla="*/ 192881 w 578644"/>
                <a:gd name="connsiteY3" fmla="*/ 302418 h 1478756"/>
                <a:gd name="connsiteX4" fmla="*/ 185738 w 578644"/>
                <a:gd name="connsiteY4" fmla="*/ 254793 h 1478756"/>
                <a:gd name="connsiteX5" fmla="*/ 173831 w 578644"/>
                <a:gd name="connsiteY5" fmla="*/ 221456 h 1478756"/>
                <a:gd name="connsiteX6" fmla="*/ 150019 w 578644"/>
                <a:gd name="connsiteY6" fmla="*/ 183356 h 1478756"/>
                <a:gd name="connsiteX7" fmla="*/ 111919 w 578644"/>
                <a:gd name="connsiteY7" fmla="*/ 145256 h 1478756"/>
                <a:gd name="connsiteX8" fmla="*/ 83344 w 578644"/>
                <a:gd name="connsiteY8" fmla="*/ 119062 h 1478756"/>
                <a:gd name="connsiteX9" fmla="*/ 54769 w 578644"/>
                <a:gd name="connsiteY9" fmla="*/ 95250 h 1478756"/>
                <a:gd name="connsiteX10" fmla="*/ 19050 w 578644"/>
                <a:gd name="connsiteY10" fmla="*/ 69056 h 1478756"/>
                <a:gd name="connsiteX11" fmla="*/ 2381 w 578644"/>
                <a:gd name="connsiteY11" fmla="*/ 47625 h 1478756"/>
                <a:gd name="connsiteX12" fmla="*/ 0 w 578644"/>
                <a:gd name="connsiteY12" fmla="*/ 30956 h 1478756"/>
                <a:gd name="connsiteX13" fmla="*/ 2381 w 578644"/>
                <a:gd name="connsiteY13" fmla="*/ 9525 h 1478756"/>
                <a:gd name="connsiteX14" fmla="*/ 9525 w 578644"/>
                <a:gd name="connsiteY14" fmla="*/ 2381 h 1478756"/>
                <a:gd name="connsiteX15" fmla="*/ 30956 w 578644"/>
                <a:gd name="connsiteY15" fmla="*/ 0 h 1478756"/>
                <a:gd name="connsiteX16" fmla="*/ 83344 w 578644"/>
                <a:gd name="connsiteY16" fmla="*/ 16668 h 1478756"/>
                <a:gd name="connsiteX17" fmla="*/ 138113 w 578644"/>
                <a:gd name="connsiteY17" fmla="*/ 30956 h 1478756"/>
                <a:gd name="connsiteX18" fmla="*/ 214313 w 578644"/>
                <a:gd name="connsiteY18" fmla="*/ 57150 h 1478756"/>
                <a:gd name="connsiteX19" fmla="*/ 300038 w 578644"/>
                <a:gd name="connsiteY19" fmla="*/ 92868 h 1478756"/>
                <a:gd name="connsiteX20" fmla="*/ 397669 w 578644"/>
                <a:gd name="connsiteY20" fmla="*/ 142875 h 1478756"/>
                <a:gd name="connsiteX21" fmla="*/ 542925 w 578644"/>
                <a:gd name="connsiteY21" fmla="*/ 233362 h 1478756"/>
                <a:gd name="connsiteX22" fmla="*/ 557213 w 578644"/>
                <a:gd name="connsiteY22" fmla="*/ 247650 h 1478756"/>
                <a:gd name="connsiteX23" fmla="*/ 571500 w 578644"/>
                <a:gd name="connsiteY23" fmla="*/ 273843 h 1478756"/>
                <a:gd name="connsiteX24" fmla="*/ 578644 w 578644"/>
                <a:gd name="connsiteY24" fmla="*/ 295275 h 1478756"/>
                <a:gd name="connsiteX25" fmla="*/ 578644 w 578644"/>
                <a:gd name="connsiteY25" fmla="*/ 319087 h 1478756"/>
                <a:gd name="connsiteX26" fmla="*/ 571500 w 578644"/>
                <a:gd name="connsiteY26" fmla="*/ 347662 h 1478756"/>
                <a:gd name="connsiteX27" fmla="*/ 552450 w 578644"/>
                <a:gd name="connsiteY27" fmla="*/ 366712 h 1478756"/>
                <a:gd name="connsiteX28" fmla="*/ 519113 w 578644"/>
                <a:gd name="connsiteY28" fmla="*/ 383381 h 1478756"/>
                <a:gd name="connsiteX29" fmla="*/ 488156 w 578644"/>
                <a:gd name="connsiteY29" fmla="*/ 395287 h 1478756"/>
                <a:gd name="connsiteX30" fmla="*/ 476250 w 578644"/>
                <a:gd name="connsiteY30" fmla="*/ 442912 h 1478756"/>
                <a:gd name="connsiteX31" fmla="*/ 414338 w 578644"/>
                <a:gd name="connsiteY31" fmla="*/ 647700 h 1478756"/>
                <a:gd name="connsiteX32" fmla="*/ 345281 w 578644"/>
                <a:gd name="connsiteY32" fmla="*/ 881062 h 1478756"/>
                <a:gd name="connsiteX33" fmla="*/ 266700 w 578644"/>
                <a:gd name="connsiteY33" fmla="*/ 1095375 h 1478756"/>
                <a:gd name="connsiteX34" fmla="*/ 204788 w 578644"/>
                <a:gd name="connsiteY34" fmla="*/ 1257300 h 1478756"/>
                <a:gd name="connsiteX35" fmla="*/ 164306 w 578644"/>
                <a:gd name="connsiteY35" fmla="*/ 1369218 h 1478756"/>
                <a:gd name="connsiteX36" fmla="*/ 147638 w 578644"/>
                <a:gd name="connsiteY36" fmla="*/ 1426368 h 1478756"/>
                <a:gd name="connsiteX37" fmla="*/ 126206 w 578644"/>
                <a:gd name="connsiteY37" fmla="*/ 1464468 h 1478756"/>
                <a:gd name="connsiteX38" fmla="*/ 102394 w 578644"/>
                <a:gd name="connsiteY38" fmla="*/ 1478756 h 1478756"/>
                <a:gd name="connsiteX39" fmla="*/ 78581 w 578644"/>
                <a:gd name="connsiteY39" fmla="*/ 1478756 h 1478756"/>
                <a:gd name="connsiteX40" fmla="*/ 50006 w 578644"/>
                <a:gd name="connsiteY40" fmla="*/ 1462087 h 1478756"/>
                <a:gd name="connsiteX41" fmla="*/ 33338 w 578644"/>
                <a:gd name="connsiteY41" fmla="*/ 1438275 h 1478756"/>
                <a:gd name="connsiteX42" fmla="*/ 16669 w 578644"/>
                <a:gd name="connsiteY42" fmla="*/ 1359693 h 1478756"/>
                <a:gd name="connsiteX43" fmla="*/ 14288 w 578644"/>
                <a:gd name="connsiteY43" fmla="*/ 1262062 h 1478756"/>
                <a:gd name="connsiteX44" fmla="*/ 47625 w 578644"/>
                <a:gd name="connsiteY44" fmla="*/ 1109662 h 1478756"/>
                <a:gd name="connsiteX45" fmla="*/ 100013 w 578644"/>
                <a:gd name="connsiteY45" fmla="*/ 864393 h 1478756"/>
                <a:gd name="connsiteX46" fmla="*/ 152400 w 578644"/>
                <a:gd name="connsiteY46" fmla="*/ 661987 h 1478756"/>
                <a:gd name="connsiteX47" fmla="*/ 169069 w 578644"/>
                <a:gd name="connsiteY47" fmla="*/ 531018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8644" h="1478756">
                  <a:moveTo>
                    <a:pt x="169069" y="531018"/>
                  </a:moveTo>
                  <a:lnTo>
                    <a:pt x="188119" y="397668"/>
                  </a:lnTo>
                  <a:lnTo>
                    <a:pt x="192881" y="335756"/>
                  </a:lnTo>
                  <a:lnTo>
                    <a:pt x="192881" y="302418"/>
                  </a:lnTo>
                  <a:lnTo>
                    <a:pt x="185738" y="254793"/>
                  </a:lnTo>
                  <a:lnTo>
                    <a:pt x="173831" y="221456"/>
                  </a:lnTo>
                  <a:lnTo>
                    <a:pt x="150019" y="183356"/>
                  </a:lnTo>
                  <a:lnTo>
                    <a:pt x="111919" y="145256"/>
                  </a:lnTo>
                  <a:lnTo>
                    <a:pt x="83344" y="119062"/>
                  </a:lnTo>
                  <a:lnTo>
                    <a:pt x="54769" y="9525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83344" y="16668"/>
                  </a:lnTo>
                  <a:lnTo>
                    <a:pt x="138113" y="30956"/>
                  </a:lnTo>
                  <a:lnTo>
                    <a:pt x="214313" y="57150"/>
                  </a:lnTo>
                  <a:lnTo>
                    <a:pt x="300038" y="92868"/>
                  </a:lnTo>
                  <a:lnTo>
                    <a:pt x="397669" y="142875"/>
                  </a:lnTo>
                  <a:lnTo>
                    <a:pt x="542925" y="233362"/>
                  </a:lnTo>
                  <a:lnTo>
                    <a:pt x="557213" y="247650"/>
                  </a:lnTo>
                  <a:lnTo>
                    <a:pt x="571500" y="273843"/>
                  </a:lnTo>
                  <a:lnTo>
                    <a:pt x="578644" y="295275"/>
                  </a:lnTo>
                  <a:lnTo>
                    <a:pt x="578644" y="319087"/>
                  </a:lnTo>
                  <a:lnTo>
                    <a:pt x="571500" y="347662"/>
                  </a:lnTo>
                  <a:lnTo>
                    <a:pt x="552450" y="366712"/>
                  </a:lnTo>
                  <a:lnTo>
                    <a:pt x="519113" y="383381"/>
                  </a:lnTo>
                  <a:lnTo>
                    <a:pt x="488156" y="395287"/>
                  </a:lnTo>
                  <a:lnTo>
                    <a:pt x="476250" y="442912"/>
                  </a:lnTo>
                  <a:lnTo>
                    <a:pt x="414338" y="647700"/>
                  </a:lnTo>
                  <a:lnTo>
                    <a:pt x="345281" y="881062"/>
                  </a:lnTo>
                  <a:lnTo>
                    <a:pt x="266700" y="1095375"/>
                  </a:lnTo>
                  <a:lnTo>
                    <a:pt x="204788" y="1257300"/>
                  </a:lnTo>
                  <a:lnTo>
                    <a:pt x="164306" y="1369218"/>
                  </a:lnTo>
                  <a:lnTo>
                    <a:pt x="147638" y="1426368"/>
                  </a:lnTo>
                  <a:lnTo>
                    <a:pt x="126206" y="1464468"/>
                  </a:lnTo>
                  <a:lnTo>
                    <a:pt x="102394" y="1478756"/>
                  </a:lnTo>
                  <a:lnTo>
                    <a:pt x="78581" y="1478756"/>
                  </a:lnTo>
                  <a:lnTo>
                    <a:pt x="50006" y="1462087"/>
                  </a:lnTo>
                  <a:lnTo>
                    <a:pt x="33338" y="1438275"/>
                  </a:lnTo>
                  <a:lnTo>
                    <a:pt x="16669" y="1359693"/>
                  </a:lnTo>
                  <a:cubicBezTo>
                    <a:pt x="15875" y="1327149"/>
                    <a:pt x="15082" y="1294606"/>
                    <a:pt x="14288" y="1262062"/>
                  </a:cubicBezTo>
                  <a:lnTo>
                    <a:pt x="47625" y="1109662"/>
                  </a:lnTo>
                  <a:lnTo>
                    <a:pt x="100013" y="864393"/>
                  </a:lnTo>
                  <a:lnTo>
                    <a:pt x="152400" y="661987"/>
                  </a:lnTo>
                  <a:lnTo>
                    <a:pt x="169069" y="5310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8B0CAD64-B116-44DA-98A7-E5F3A3E3AD3C}"/>
                </a:ext>
              </a:extLst>
            </p:cNvPr>
            <p:cNvSpPr/>
            <p:nvPr/>
          </p:nvSpPr>
          <p:spPr>
            <a:xfrm>
              <a:off x="3890963" y="3265488"/>
              <a:ext cx="2590800" cy="1225550"/>
            </a:xfrm>
            <a:custGeom>
              <a:avLst/>
              <a:gdLst>
                <a:gd name="connsiteX0" fmla="*/ 371475 w 2590800"/>
                <a:gd name="connsiteY0" fmla="*/ 459581 h 1226344"/>
                <a:gd name="connsiteX1" fmla="*/ 64293 w 2590800"/>
                <a:gd name="connsiteY1" fmla="*/ 481012 h 1226344"/>
                <a:gd name="connsiteX2" fmla="*/ 0 w 2590800"/>
                <a:gd name="connsiteY2" fmla="*/ 314325 h 1226344"/>
                <a:gd name="connsiteX3" fmla="*/ 133350 w 2590800"/>
                <a:gd name="connsiteY3" fmla="*/ 314325 h 1226344"/>
                <a:gd name="connsiteX4" fmla="*/ 288131 w 2590800"/>
                <a:gd name="connsiteY4" fmla="*/ 302419 h 1226344"/>
                <a:gd name="connsiteX5" fmla="*/ 571500 w 2590800"/>
                <a:gd name="connsiteY5" fmla="*/ 273844 h 1226344"/>
                <a:gd name="connsiteX6" fmla="*/ 978693 w 2590800"/>
                <a:gd name="connsiteY6" fmla="*/ 226219 h 1226344"/>
                <a:gd name="connsiteX7" fmla="*/ 1252537 w 2590800"/>
                <a:gd name="connsiteY7" fmla="*/ 180975 h 1226344"/>
                <a:gd name="connsiteX8" fmla="*/ 1402556 w 2590800"/>
                <a:gd name="connsiteY8" fmla="*/ 166687 h 1226344"/>
                <a:gd name="connsiteX9" fmla="*/ 1635918 w 2590800"/>
                <a:gd name="connsiteY9" fmla="*/ 135731 h 1226344"/>
                <a:gd name="connsiteX10" fmla="*/ 1809750 w 2590800"/>
                <a:gd name="connsiteY10" fmla="*/ 107156 h 1226344"/>
                <a:gd name="connsiteX11" fmla="*/ 1974056 w 2590800"/>
                <a:gd name="connsiteY11" fmla="*/ 83344 h 1226344"/>
                <a:gd name="connsiteX12" fmla="*/ 2107406 w 2590800"/>
                <a:gd name="connsiteY12" fmla="*/ 52387 h 1226344"/>
                <a:gd name="connsiteX13" fmla="*/ 2157412 w 2590800"/>
                <a:gd name="connsiteY13" fmla="*/ 38100 h 1226344"/>
                <a:gd name="connsiteX14" fmla="*/ 2202656 w 2590800"/>
                <a:gd name="connsiteY14" fmla="*/ 21431 h 1226344"/>
                <a:gd name="connsiteX15" fmla="*/ 2233612 w 2590800"/>
                <a:gd name="connsiteY15" fmla="*/ 4762 h 1226344"/>
                <a:gd name="connsiteX16" fmla="*/ 2262187 w 2590800"/>
                <a:gd name="connsiteY16" fmla="*/ 0 h 1226344"/>
                <a:gd name="connsiteX17" fmla="*/ 2309812 w 2590800"/>
                <a:gd name="connsiteY17" fmla="*/ 11906 h 1226344"/>
                <a:gd name="connsiteX18" fmla="*/ 2374106 w 2590800"/>
                <a:gd name="connsiteY18" fmla="*/ 47625 h 1226344"/>
                <a:gd name="connsiteX19" fmla="*/ 2493168 w 2590800"/>
                <a:gd name="connsiteY19" fmla="*/ 126206 h 1226344"/>
                <a:gd name="connsiteX20" fmla="*/ 2566987 w 2590800"/>
                <a:gd name="connsiteY20" fmla="*/ 183356 h 1226344"/>
                <a:gd name="connsiteX21" fmla="*/ 2581275 w 2590800"/>
                <a:gd name="connsiteY21" fmla="*/ 200025 h 1226344"/>
                <a:gd name="connsiteX22" fmla="*/ 2590800 w 2590800"/>
                <a:gd name="connsiteY22" fmla="*/ 226219 h 1226344"/>
                <a:gd name="connsiteX23" fmla="*/ 2583656 w 2590800"/>
                <a:gd name="connsiteY23" fmla="*/ 250031 h 1226344"/>
                <a:gd name="connsiteX24" fmla="*/ 2557462 w 2590800"/>
                <a:gd name="connsiteY24" fmla="*/ 283369 h 1226344"/>
                <a:gd name="connsiteX25" fmla="*/ 2533650 w 2590800"/>
                <a:gd name="connsiteY25" fmla="*/ 311944 h 1226344"/>
                <a:gd name="connsiteX26" fmla="*/ 2521743 w 2590800"/>
                <a:gd name="connsiteY26" fmla="*/ 333375 h 1226344"/>
                <a:gd name="connsiteX27" fmla="*/ 2471737 w 2590800"/>
                <a:gd name="connsiteY27" fmla="*/ 554831 h 1226344"/>
                <a:gd name="connsiteX28" fmla="*/ 2407443 w 2590800"/>
                <a:gd name="connsiteY28" fmla="*/ 842962 h 1226344"/>
                <a:gd name="connsiteX29" fmla="*/ 2357437 w 2590800"/>
                <a:gd name="connsiteY29" fmla="*/ 1054894 h 1226344"/>
                <a:gd name="connsiteX30" fmla="*/ 2328862 w 2590800"/>
                <a:gd name="connsiteY30" fmla="*/ 1214437 h 1226344"/>
                <a:gd name="connsiteX31" fmla="*/ 2088356 w 2590800"/>
                <a:gd name="connsiteY31" fmla="*/ 1226344 h 1226344"/>
                <a:gd name="connsiteX32" fmla="*/ 2126456 w 2590800"/>
                <a:gd name="connsiteY32" fmla="*/ 985837 h 1226344"/>
                <a:gd name="connsiteX33" fmla="*/ 2164556 w 2590800"/>
                <a:gd name="connsiteY33" fmla="*/ 754856 h 1226344"/>
                <a:gd name="connsiteX34" fmla="*/ 2200275 w 2590800"/>
                <a:gd name="connsiteY34" fmla="*/ 519112 h 1226344"/>
                <a:gd name="connsiteX35" fmla="*/ 2212181 w 2590800"/>
                <a:gd name="connsiteY35" fmla="*/ 435769 h 1226344"/>
                <a:gd name="connsiteX36" fmla="*/ 2214562 w 2590800"/>
                <a:gd name="connsiteY36" fmla="*/ 378619 h 1226344"/>
                <a:gd name="connsiteX37" fmla="*/ 2209800 w 2590800"/>
                <a:gd name="connsiteY37" fmla="*/ 321469 h 1226344"/>
                <a:gd name="connsiteX38" fmla="*/ 2200275 w 2590800"/>
                <a:gd name="connsiteY38" fmla="*/ 288131 h 1226344"/>
                <a:gd name="connsiteX39" fmla="*/ 2188368 w 2590800"/>
                <a:gd name="connsiteY39" fmla="*/ 261937 h 1226344"/>
                <a:gd name="connsiteX40" fmla="*/ 2176462 w 2590800"/>
                <a:gd name="connsiteY40" fmla="*/ 245269 h 1226344"/>
                <a:gd name="connsiteX41" fmla="*/ 2162175 w 2590800"/>
                <a:gd name="connsiteY41" fmla="*/ 235744 h 1226344"/>
                <a:gd name="connsiteX42" fmla="*/ 2133600 w 2590800"/>
                <a:gd name="connsiteY42" fmla="*/ 223837 h 1226344"/>
                <a:gd name="connsiteX43" fmla="*/ 2019300 w 2590800"/>
                <a:gd name="connsiteY43" fmla="*/ 235744 h 1226344"/>
                <a:gd name="connsiteX44" fmla="*/ 1664493 w 2590800"/>
                <a:gd name="connsiteY44" fmla="*/ 283369 h 1226344"/>
                <a:gd name="connsiteX45" fmla="*/ 1233487 w 2590800"/>
                <a:gd name="connsiteY45" fmla="*/ 338137 h 1226344"/>
                <a:gd name="connsiteX46" fmla="*/ 973931 w 2590800"/>
                <a:gd name="connsiteY46" fmla="*/ 385762 h 1226344"/>
                <a:gd name="connsiteX47" fmla="*/ 623887 w 2590800"/>
                <a:gd name="connsiteY47" fmla="*/ 431006 h 1226344"/>
                <a:gd name="connsiteX48" fmla="*/ 371475 w 2590800"/>
                <a:gd name="connsiteY48" fmla="*/ 459581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90800" h="1226344">
                  <a:moveTo>
                    <a:pt x="371475" y="459581"/>
                  </a:moveTo>
                  <a:lnTo>
                    <a:pt x="64293" y="481012"/>
                  </a:lnTo>
                  <a:lnTo>
                    <a:pt x="0" y="314325"/>
                  </a:lnTo>
                  <a:lnTo>
                    <a:pt x="133350" y="314325"/>
                  </a:lnTo>
                  <a:lnTo>
                    <a:pt x="288131" y="302419"/>
                  </a:lnTo>
                  <a:lnTo>
                    <a:pt x="571500" y="273844"/>
                  </a:lnTo>
                  <a:lnTo>
                    <a:pt x="978693" y="226219"/>
                  </a:lnTo>
                  <a:lnTo>
                    <a:pt x="1252537" y="180975"/>
                  </a:lnTo>
                  <a:lnTo>
                    <a:pt x="1402556" y="166687"/>
                  </a:lnTo>
                  <a:lnTo>
                    <a:pt x="1635918" y="135731"/>
                  </a:lnTo>
                  <a:lnTo>
                    <a:pt x="1809750" y="107156"/>
                  </a:lnTo>
                  <a:lnTo>
                    <a:pt x="1974056" y="83344"/>
                  </a:lnTo>
                  <a:lnTo>
                    <a:pt x="2107406" y="52387"/>
                  </a:lnTo>
                  <a:lnTo>
                    <a:pt x="2157412" y="38100"/>
                  </a:lnTo>
                  <a:lnTo>
                    <a:pt x="2202656" y="21431"/>
                  </a:lnTo>
                  <a:lnTo>
                    <a:pt x="2233612" y="4762"/>
                  </a:lnTo>
                  <a:lnTo>
                    <a:pt x="2262187" y="0"/>
                  </a:lnTo>
                  <a:lnTo>
                    <a:pt x="2309812" y="11906"/>
                  </a:lnTo>
                  <a:lnTo>
                    <a:pt x="2374106" y="47625"/>
                  </a:lnTo>
                  <a:lnTo>
                    <a:pt x="2493168" y="126206"/>
                  </a:lnTo>
                  <a:lnTo>
                    <a:pt x="2566987" y="183356"/>
                  </a:lnTo>
                  <a:lnTo>
                    <a:pt x="2581275" y="200025"/>
                  </a:lnTo>
                  <a:lnTo>
                    <a:pt x="2590800" y="226219"/>
                  </a:lnTo>
                  <a:lnTo>
                    <a:pt x="2583656" y="250031"/>
                  </a:lnTo>
                  <a:lnTo>
                    <a:pt x="2557462" y="283369"/>
                  </a:lnTo>
                  <a:lnTo>
                    <a:pt x="2533650" y="311944"/>
                  </a:lnTo>
                  <a:lnTo>
                    <a:pt x="2521743" y="333375"/>
                  </a:lnTo>
                  <a:lnTo>
                    <a:pt x="2471737" y="554831"/>
                  </a:lnTo>
                  <a:lnTo>
                    <a:pt x="2407443" y="842962"/>
                  </a:lnTo>
                  <a:lnTo>
                    <a:pt x="2357437" y="1054894"/>
                  </a:lnTo>
                  <a:lnTo>
                    <a:pt x="2328862" y="1214437"/>
                  </a:lnTo>
                  <a:lnTo>
                    <a:pt x="2088356" y="1226344"/>
                  </a:lnTo>
                  <a:lnTo>
                    <a:pt x="2126456" y="985837"/>
                  </a:lnTo>
                  <a:lnTo>
                    <a:pt x="2164556" y="754856"/>
                  </a:lnTo>
                  <a:lnTo>
                    <a:pt x="2200275" y="519112"/>
                  </a:lnTo>
                  <a:lnTo>
                    <a:pt x="2212181" y="435769"/>
                  </a:lnTo>
                  <a:cubicBezTo>
                    <a:pt x="2212975" y="416719"/>
                    <a:pt x="2213768" y="397669"/>
                    <a:pt x="2214562" y="378619"/>
                  </a:cubicBezTo>
                  <a:lnTo>
                    <a:pt x="2209800" y="321469"/>
                  </a:lnTo>
                  <a:lnTo>
                    <a:pt x="2200275" y="288131"/>
                  </a:lnTo>
                  <a:lnTo>
                    <a:pt x="2188368" y="261937"/>
                  </a:lnTo>
                  <a:lnTo>
                    <a:pt x="2176462" y="245269"/>
                  </a:lnTo>
                  <a:lnTo>
                    <a:pt x="2162175" y="235744"/>
                  </a:lnTo>
                  <a:lnTo>
                    <a:pt x="2133600" y="223837"/>
                  </a:lnTo>
                  <a:lnTo>
                    <a:pt x="2019300" y="235744"/>
                  </a:lnTo>
                  <a:lnTo>
                    <a:pt x="1664493" y="283369"/>
                  </a:lnTo>
                  <a:lnTo>
                    <a:pt x="1233487" y="338137"/>
                  </a:lnTo>
                  <a:lnTo>
                    <a:pt x="973931" y="385762"/>
                  </a:lnTo>
                  <a:lnTo>
                    <a:pt x="623887" y="431006"/>
                  </a:lnTo>
                  <a:lnTo>
                    <a:pt x="371475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F4491941-D7EF-48BF-B6BB-738C9C1D6EF5}"/>
                </a:ext>
              </a:extLst>
            </p:cNvPr>
            <p:cNvSpPr/>
            <p:nvPr/>
          </p:nvSpPr>
          <p:spPr>
            <a:xfrm>
              <a:off x="2808288" y="4314825"/>
              <a:ext cx="4457700" cy="673100"/>
            </a:xfrm>
            <a:custGeom>
              <a:avLst/>
              <a:gdLst>
                <a:gd name="connsiteX0" fmla="*/ 1576425 w 4458614"/>
                <a:gd name="connsiteY0" fmla="*/ 387705 h 672998"/>
                <a:gd name="connsiteX1" fmla="*/ 1349654 w 4458614"/>
                <a:gd name="connsiteY1" fmla="*/ 427939 h 672998"/>
                <a:gd name="connsiteX2" fmla="*/ 1166774 w 4458614"/>
                <a:gd name="connsiteY2" fmla="*/ 464515 h 672998"/>
                <a:gd name="connsiteX3" fmla="*/ 921715 w 4458614"/>
                <a:gd name="connsiteY3" fmla="*/ 523037 h 672998"/>
                <a:gd name="connsiteX4" fmla="*/ 749808 w 4458614"/>
                <a:gd name="connsiteY4" fmla="*/ 574243 h 672998"/>
                <a:gd name="connsiteX5" fmla="*/ 599846 w 4458614"/>
                <a:gd name="connsiteY5" fmla="*/ 625449 h 672998"/>
                <a:gd name="connsiteX6" fmla="*/ 453542 w 4458614"/>
                <a:gd name="connsiteY6" fmla="*/ 669341 h 672998"/>
                <a:gd name="connsiteX7" fmla="*/ 424281 w 4458614"/>
                <a:gd name="connsiteY7" fmla="*/ 672998 h 672998"/>
                <a:gd name="connsiteX8" fmla="*/ 336499 w 4458614"/>
                <a:gd name="connsiteY8" fmla="*/ 629107 h 672998"/>
                <a:gd name="connsiteX9" fmla="*/ 248716 w 4458614"/>
                <a:gd name="connsiteY9" fmla="*/ 563270 h 672998"/>
                <a:gd name="connsiteX10" fmla="*/ 182880 w 4458614"/>
                <a:gd name="connsiteY10" fmla="*/ 508406 h 672998"/>
                <a:gd name="connsiteX11" fmla="*/ 109728 w 4458614"/>
                <a:gd name="connsiteY11" fmla="*/ 442569 h 672998"/>
                <a:gd name="connsiteX12" fmla="*/ 43891 w 4458614"/>
                <a:gd name="connsiteY12" fmla="*/ 380390 h 672998"/>
                <a:gd name="connsiteX13" fmla="*/ 18288 w 4458614"/>
                <a:gd name="connsiteY13" fmla="*/ 351129 h 672998"/>
                <a:gd name="connsiteX14" fmla="*/ 3657 w 4458614"/>
                <a:gd name="connsiteY14" fmla="*/ 325526 h 672998"/>
                <a:gd name="connsiteX15" fmla="*/ 0 w 4458614"/>
                <a:gd name="connsiteY15" fmla="*/ 307238 h 672998"/>
                <a:gd name="connsiteX16" fmla="*/ 3657 w 4458614"/>
                <a:gd name="connsiteY16" fmla="*/ 285293 h 672998"/>
                <a:gd name="connsiteX17" fmla="*/ 21945 w 4458614"/>
                <a:gd name="connsiteY17" fmla="*/ 277977 h 672998"/>
                <a:gd name="connsiteX18" fmla="*/ 36576 w 4458614"/>
                <a:gd name="connsiteY18" fmla="*/ 277977 h 672998"/>
                <a:gd name="connsiteX19" fmla="*/ 113385 w 4458614"/>
                <a:gd name="connsiteY19" fmla="*/ 318211 h 672998"/>
                <a:gd name="connsiteX20" fmla="*/ 182880 w 4458614"/>
                <a:gd name="connsiteY20" fmla="*/ 354787 h 672998"/>
                <a:gd name="connsiteX21" fmla="*/ 267004 w 4458614"/>
                <a:gd name="connsiteY21" fmla="*/ 384048 h 672998"/>
                <a:gd name="connsiteX22" fmla="*/ 332841 w 4458614"/>
                <a:gd name="connsiteY22" fmla="*/ 398678 h 672998"/>
                <a:gd name="connsiteX23" fmla="*/ 384048 w 4458614"/>
                <a:gd name="connsiteY23" fmla="*/ 405993 h 672998"/>
                <a:gd name="connsiteX24" fmla="*/ 416966 w 4458614"/>
                <a:gd name="connsiteY24" fmla="*/ 402336 h 672998"/>
                <a:gd name="connsiteX25" fmla="*/ 515721 w 4458614"/>
                <a:gd name="connsiteY25" fmla="*/ 391363 h 672998"/>
                <a:gd name="connsiteX26" fmla="*/ 757123 w 4458614"/>
                <a:gd name="connsiteY26" fmla="*/ 354787 h 672998"/>
                <a:gd name="connsiteX27" fmla="*/ 899769 w 4458614"/>
                <a:gd name="connsiteY27" fmla="*/ 325526 h 672998"/>
                <a:gd name="connsiteX28" fmla="*/ 1152144 w 4458614"/>
                <a:gd name="connsiteY28" fmla="*/ 270662 h 672998"/>
                <a:gd name="connsiteX29" fmla="*/ 1353312 w 4458614"/>
                <a:gd name="connsiteY29" fmla="*/ 248717 h 672998"/>
                <a:gd name="connsiteX30" fmla="*/ 1726387 w 4458614"/>
                <a:gd name="connsiteY30" fmla="*/ 204825 h 672998"/>
                <a:gd name="connsiteX31" fmla="*/ 1931212 w 4458614"/>
                <a:gd name="connsiteY31" fmla="*/ 182880 h 672998"/>
                <a:gd name="connsiteX32" fmla="*/ 2198217 w 4458614"/>
                <a:gd name="connsiteY32" fmla="*/ 157277 h 672998"/>
                <a:gd name="connsiteX33" fmla="*/ 2472537 w 4458614"/>
                <a:gd name="connsiteY33" fmla="*/ 138989 h 672998"/>
                <a:gd name="connsiteX34" fmla="*/ 2856585 w 4458614"/>
                <a:gd name="connsiteY34" fmla="*/ 113385 h 672998"/>
                <a:gd name="connsiteX35" fmla="*/ 3178454 w 4458614"/>
                <a:gd name="connsiteY35" fmla="*/ 91440 h 672998"/>
                <a:gd name="connsiteX36" fmla="*/ 3419856 w 4458614"/>
                <a:gd name="connsiteY36" fmla="*/ 69494 h 672998"/>
                <a:gd name="connsiteX37" fmla="*/ 3588105 w 4458614"/>
                <a:gd name="connsiteY37" fmla="*/ 65837 h 672998"/>
                <a:gd name="connsiteX38" fmla="*/ 3763670 w 4458614"/>
                <a:gd name="connsiteY38" fmla="*/ 51206 h 672998"/>
                <a:gd name="connsiteX39" fmla="*/ 3792931 w 4458614"/>
                <a:gd name="connsiteY39" fmla="*/ 32918 h 672998"/>
                <a:gd name="connsiteX40" fmla="*/ 3836822 w 4458614"/>
                <a:gd name="connsiteY40" fmla="*/ 10973 h 672998"/>
                <a:gd name="connsiteX41" fmla="*/ 3880713 w 4458614"/>
                <a:gd name="connsiteY41" fmla="*/ 0 h 672998"/>
                <a:gd name="connsiteX42" fmla="*/ 3946550 w 4458614"/>
                <a:gd name="connsiteY42" fmla="*/ 7315 h 672998"/>
                <a:gd name="connsiteX43" fmla="*/ 4111142 w 4458614"/>
                <a:gd name="connsiteY43" fmla="*/ 43891 h 672998"/>
                <a:gd name="connsiteX44" fmla="*/ 4264761 w 4458614"/>
                <a:gd name="connsiteY44" fmla="*/ 102413 h 672998"/>
                <a:gd name="connsiteX45" fmla="*/ 4367174 w 4458614"/>
                <a:gd name="connsiteY45" fmla="*/ 153619 h 672998"/>
                <a:gd name="connsiteX46" fmla="*/ 4414723 w 4458614"/>
                <a:gd name="connsiteY46" fmla="*/ 179222 h 672998"/>
                <a:gd name="connsiteX47" fmla="*/ 4440326 w 4458614"/>
                <a:gd name="connsiteY47" fmla="*/ 212141 h 672998"/>
                <a:gd name="connsiteX48" fmla="*/ 4454956 w 4458614"/>
                <a:gd name="connsiteY48" fmla="*/ 248717 h 672998"/>
                <a:gd name="connsiteX49" fmla="*/ 4458614 w 4458614"/>
                <a:gd name="connsiteY49" fmla="*/ 277977 h 672998"/>
                <a:gd name="connsiteX50" fmla="*/ 4443984 w 4458614"/>
                <a:gd name="connsiteY50" fmla="*/ 310896 h 672998"/>
                <a:gd name="connsiteX51" fmla="*/ 4411065 w 4458614"/>
                <a:gd name="connsiteY51" fmla="*/ 329184 h 672998"/>
                <a:gd name="connsiteX52" fmla="*/ 4345228 w 4458614"/>
                <a:gd name="connsiteY52" fmla="*/ 336499 h 672998"/>
                <a:gd name="connsiteX53" fmla="*/ 4206240 w 4458614"/>
                <a:gd name="connsiteY53" fmla="*/ 318211 h 672998"/>
                <a:gd name="connsiteX54" fmla="*/ 4037990 w 4458614"/>
                <a:gd name="connsiteY54" fmla="*/ 299923 h 672998"/>
                <a:gd name="connsiteX55" fmla="*/ 3833164 w 4458614"/>
                <a:gd name="connsiteY55" fmla="*/ 277977 h 672998"/>
                <a:gd name="connsiteX56" fmla="*/ 3540556 w 4458614"/>
                <a:gd name="connsiteY56" fmla="*/ 267005 h 672998"/>
                <a:gd name="connsiteX57" fmla="*/ 3090672 w 4458614"/>
                <a:gd name="connsiteY57" fmla="*/ 263347 h 672998"/>
                <a:gd name="connsiteX58" fmla="*/ 2662732 w 4458614"/>
                <a:gd name="connsiteY58" fmla="*/ 285293 h 672998"/>
                <a:gd name="connsiteX59" fmla="*/ 2220163 w 4458614"/>
                <a:gd name="connsiteY59" fmla="*/ 314553 h 672998"/>
                <a:gd name="connsiteX60" fmla="*/ 1836115 w 4458614"/>
                <a:gd name="connsiteY60" fmla="*/ 362102 h 672998"/>
                <a:gd name="connsiteX61" fmla="*/ 1576425 w 4458614"/>
                <a:gd name="connsiteY61" fmla="*/ 387705 h 67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458614" h="672998">
                  <a:moveTo>
                    <a:pt x="1576425" y="387705"/>
                  </a:moveTo>
                  <a:lnTo>
                    <a:pt x="1349654" y="427939"/>
                  </a:lnTo>
                  <a:lnTo>
                    <a:pt x="1166774" y="464515"/>
                  </a:lnTo>
                  <a:lnTo>
                    <a:pt x="921715" y="523037"/>
                  </a:lnTo>
                  <a:lnTo>
                    <a:pt x="749808" y="574243"/>
                  </a:lnTo>
                  <a:lnTo>
                    <a:pt x="599846" y="625449"/>
                  </a:lnTo>
                  <a:lnTo>
                    <a:pt x="453542" y="669341"/>
                  </a:lnTo>
                  <a:lnTo>
                    <a:pt x="424281" y="672998"/>
                  </a:lnTo>
                  <a:lnTo>
                    <a:pt x="336499" y="629107"/>
                  </a:lnTo>
                  <a:lnTo>
                    <a:pt x="248716" y="563270"/>
                  </a:lnTo>
                  <a:lnTo>
                    <a:pt x="182880" y="508406"/>
                  </a:lnTo>
                  <a:lnTo>
                    <a:pt x="109728" y="442569"/>
                  </a:lnTo>
                  <a:lnTo>
                    <a:pt x="43891" y="380390"/>
                  </a:lnTo>
                  <a:lnTo>
                    <a:pt x="18288" y="351129"/>
                  </a:lnTo>
                  <a:lnTo>
                    <a:pt x="3657" y="325526"/>
                  </a:lnTo>
                  <a:lnTo>
                    <a:pt x="0" y="307238"/>
                  </a:lnTo>
                  <a:lnTo>
                    <a:pt x="3657" y="285293"/>
                  </a:lnTo>
                  <a:lnTo>
                    <a:pt x="21945" y="277977"/>
                  </a:lnTo>
                  <a:lnTo>
                    <a:pt x="36576" y="277977"/>
                  </a:lnTo>
                  <a:lnTo>
                    <a:pt x="113385" y="318211"/>
                  </a:lnTo>
                  <a:lnTo>
                    <a:pt x="182880" y="354787"/>
                  </a:lnTo>
                  <a:lnTo>
                    <a:pt x="267004" y="384048"/>
                  </a:lnTo>
                  <a:lnTo>
                    <a:pt x="332841" y="398678"/>
                  </a:lnTo>
                  <a:lnTo>
                    <a:pt x="384048" y="405993"/>
                  </a:lnTo>
                  <a:lnTo>
                    <a:pt x="416966" y="402336"/>
                  </a:lnTo>
                  <a:lnTo>
                    <a:pt x="515721" y="391363"/>
                  </a:lnTo>
                  <a:lnTo>
                    <a:pt x="757123" y="354787"/>
                  </a:lnTo>
                  <a:lnTo>
                    <a:pt x="899769" y="325526"/>
                  </a:lnTo>
                  <a:lnTo>
                    <a:pt x="1152144" y="270662"/>
                  </a:lnTo>
                  <a:lnTo>
                    <a:pt x="1353312" y="248717"/>
                  </a:lnTo>
                  <a:lnTo>
                    <a:pt x="1726387" y="204825"/>
                  </a:lnTo>
                  <a:lnTo>
                    <a:pt x="1931212" y="182880"/>
                  </a:lnTo>
                  <a:lnTo>
                    <a:pt x="2198217" y="157277"/>
                  </a:lnTo>
                  <a:lnTo>
                    <a:pt x="2472537" y="138989"/>
                  </a:lnTo>
                  <a:lnTo>
                    <a:pt x="2856585" y="113385"/>
                  </a:lnTo>
                  <a:lnTo>
                    <a:pt x="3178454" y="91440"/>
                  </a:lnTo>
                  <a:lnTo>
                    <a:pt x="3419856" y="69494"/>
                  </a:lnTo>
                  <a:lnTo>
                    <a:pt x="3588105" y="65837"/>
                  </a:lnTo>
                  <a:lnTo>
                    <a:pt x="3763670" y="51206"/>
                  </a:lnTo>
                  <a:lnTo>
                    <a:pt x="3792931" y="32918"/>
                  </a:lnTo>
                  <a:lnTo>
                    <a:pt x="3836822" y="10973"/>
                  </a:lnTo>
                  <a:lnTo>
                    <a:pt x="3880713" y="0"/>
                  </a:lnTo>
                  <a:lnTo>
                    <a:pt x="3946550" y="7315"/>
                  </a:lnTo>
                  <a:lnTo>
                    <a:pt x="4111142" y="43891"/>
                  </a:lnTo>
                  <a:lnTo>
                    <a:pt x="4264761" y="102413"/>
                  </a:lnTo>
                  <a:lnTo>
                    <a:pt x="4367174" y="153619"/>
                  </a:lnTo>
                  <a:lnTo>
                    <a:pt x="4414723" y="179222"/>
                  </a:lnTo>
                  <a:lnTo>
                    <a:pt x="4440326" y="212141"/>
                  </a:lnTo>
                  <a:lnTo>
                    <a:pt x="4454956" y="248717"/>
                  </a:lnTo>
                  <a:lnTo>
                    <a:pt x="4458614" y="277977"/>
                  </a:lnTo>
                  <a:lnTo>
                    <a:pt x="4443984" y="310896"/>
                  </a:lnTo>
                  <a:lnTo>
                    <a:pt x="4411065" y="329184"/>
                  </a:lnTo>
                  <a:lnTo>
                    <a:pt x="4345228" y="336499"/>
                  </a:lnTo>
                  <a:lnTo>
                    <a:pt x="4206240" y="318211"/>
                  </a:lnTo>
                  <a:lnTo>
                    <a:pt x="4037990" y="299923"/>
                  </a:lnTo>
                  <a:lnTo>
                    <a:pt x="3833164" y="277977"/>
                  </a:lnTo>
                  <a:lnTo>
                    <a:pt x="3540556" y="267005"/>
                  </a:lnTo>
                  <a:lnTo>
                    <a:pt x="3090672" y="263347"/>
                  </a:lnTo>
                  <a:lnTo>
                    <a:pt x="2662732" y="285293"/>
                  </a:lnTo>
                  <a:lnTo>
                    <a:pt x="2220163" y="314553"/>
                  </a:lnTo>
                  <a:lnTo>
                    <a:pt x="1836115" y="362102"/>
                  </a:lnTo>
                  <a:lnTo>
                    <a:pt x="1576425" y="3877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C977EF65-27D2-49CA-8F50-46DAD0D27F3B}"/>
                </a:ext>
              </a:extLst>
            </p:cNvPr>
            <p:cNvSpPr/>
            <p:nvPr/>
          </p:nvSpPr>
          <p:spPr>
            <a:xfrm rot="16200000">
              <a:off x="2579688" y="3406775"/>
              <a:ext cx="3268662" cy="2008188"/>
            </a:xfrm>
            <a:custGeom>
              <a:avLst/>
              <a:gdLst>
                <a:gd name="connsiteX0" fmla="*/ 784596 w 3268187"/>
                <a:gd name="connsiteY0" fmla="*/ 1355735 h 2007641"/>
                <a:gd name="connsiteX1" fmla="*/ 663445 w 3268187"/>
                <a:gd name="connsiteY1" fmla="*/ 1243237 h 2007641"/>
                <a:gd name="connsiteX2" fmla="*/ 576909 w 3268187"/>
                <a:gd name="connsiteY2" fmla="*/ 1150932 h 2007641"/>
                <a:gd name="connsiteX3" fmla="*/ 490373 w 3268187"/>
                <a:gd name="connsiteY3" fmla="*/ 1041319 h 2007641"/>
                <a:gd name="connsiteX4" fmla="*/ 406721 w 3268187"/>
                <a:gd name="connsiteY4" fmla="*/ 925938 h 2007641"/>
                <a:gd name="connsiteX5" fmla="*/ 334607 w 3268187"/>
                <a:gd name="connsiteY5" fmla="*/ 816325 h 2007641"/>
                <a:gd name="connsiteX6" fmla="*/ 245187 w 3268187"/>
                <a:gd name="connsiteY6" fmla="*/ 651906 h 2007641"/>
                <a:gd name="connsiteX7" fmla="*/ 170188 w 3268187"/>
                <a:gd name="connsiteY7" fmla="*/ 501910 h 2007641"/>
                <a:gd name="connsiteX8" fmla="*/ 100959 w 3268187"/>
                <a:gd name="connsiteY8" fmla="*/ 337491 h 2007641"/>
                <a:gd name="connsiteX9" fmla="*/ 46153 w 3268187"/>
                <a:gd name="connsiteY9" fmla="*/ 181726 h 2007641"/>
                <a:gd name="connsiteX10" fmla="*/ 14423 w 3268187"/>
                <a:gd name="connsiteY10" fmla="*/ 89420 h 2007641"/>
                <a:gd name="connsiteX11" fmla="*/ 2885 w 3268187"/>
                <a:gd name="connsiteY11" fmla="*/ 46152 h 2007641"/>
                <a:gd name="connsiteX12" fmla="*/ 0 w 3268187"/>
                <a:gd name="connsiteY12" fmla="*/ 23076 h 2007641"/>
                <a:gd name="connsiteX13" fmla="*/ 2885 w 3268187"/>
                <a:gd name="connsiteY13" fmla="*/ 5769 h 2007641"/>
                <a:gd name="connsiteX14" fmla="*/ 11539 w 3268187"/>
                <a:gd name="connsiteY14" fmla="*/ 0 h 2007641"/>
                <a:gd name="connsiteX15" fmla="*/ 25961 w 3268187"/>
                <a:gd name="connsiteY15" fmla="*/ 2884 h 2007641"/>
                <a:gd name="connsiteX16" fmla="*/ 46153 w 3268187"/>
                <a:gd name="connsiteY16" fmla="*/ 20191 h 2007641"/>
                <a:gd name="connsiteX17" fmla="*/ 83652 w 3268187"/>
                <a:gd name="connsiteY17" fmla="*/ 92305 h 2007641"/>
                <a:gd name="connsiteX18" fmla="*/ 138459 w 3268187"/>
                <a:gd name="connsiteY18" fmla="*/ 210571 h 2007641"/>
                <a:gd name="connsiteX19" fmla="*/ 210572 w 3268187"/>
                <a:gd name="connsiteY19" fmla="*/ 340376 h 2007641"/>
                <a:gd name="connsiteX20" fmla="*/ 282686 w 3268187"/>
                <a:gd name="connsiteY20" fmla="*/ 470180 h 2007641"/>
                <a:gd name="connsiteX21" fmla="*/ 340377 w 3268187"/>
                <a:gd name="connsiteY21" fmla="*/ 553832 h 2007641"/>
                <a:gd name="connsiteX22" fmla="*/ 406721 w 3268187"/>
                <a:gd name="connsiteY22" fmla="*/ 657675 h 2007641"/>
                <a:gd name="connsiteX23" fmla="*/ 484604 w 3268187"/>
                <a:gd name="connsiteY23" fmla="*/ 758634 h 2007641"/>
                <a:gd name="connsiteX24" fmla="*/ 550948 w 3268187"/>
                <a:gd name="connsiteY24" fmla="*/ 839401 h 2007641"/>
                <a:gd name="connsiteX25" fmla="*/ 677868 w 3268187"/>
                <a:gd name="connsiteY25" fmla="*/ 983629 h 2007641"/>
                <a:gd name="connsiteX26" fmla="*/ 784596 w 3268187"/>
                <a:gd name="connsiteY26" fmla="*/ 1087472 h 2007641"/>
                <a:gd name="connsiteX27" fmla="*/ 946130 w 3268187"/>
                <a:gd name="connsiteY27" fmla="*/ 1220161 h 2007641"/>
                <a:gd name="connsiteX28" fmla="*/ 1124972 w 3268187"/>
                <a:gd name="connsiteY28" fmla="*/ 1341312 h 2007641"/>
                <a:gd name="connsiteX29" fmla="*/ 1375927 w 3268187"/>
                <a:gd name="connsiteY29" fmla="*/ 1465347 h 2007641"/>
                <a:gd name="connsiteX30" fmla="*/ 1543231 w 3268187"/>
                <a:gd name="connsiteY30" fmla="*/ 1528807 h 2007641"/>
                <a:gd name="connsiteX31" fmla="*/ 1675920 w 3268187"/>
                <a:gd name="connsiteY31" fmla="*/ 1560537 h 2007641"/>
                <a:gd name="connsiteX32" fmla="*/ 1820147 w 3268187"/>
                <a:gd name="connsiteY32" fmla="*/ 1589383 h 2007641"/>
                <a:gd name="connsiteX33" fmla="*/ 2048026 w 3268187"/>
                <a:gd name="connsiteY33" fmla="*/ 1623997 h 2007641"/>
                <a:gd name="connsiteX34" fmla="*/ 2195137 w 3268187"/>
                <a:gd name="connsiteY34" fmla="*/ 1644189 h 2007641"/>
                <a:gd name="connsiteX35" fmla="*/ 2408594 w 3268187"/>
                <a:gd name="connsiteY35" fmla="*/ 1664381 h 2007641"/>
                <a:gd name="connsiteX36" fmla="*/ 2549936 w 3268187"/>
                <a:gd name="connsiteY36" fmla="*/ 1667265 h 2007641"/>
                <a:gd name="connsiteX37" fmla="*/ 2783584 w 3268187"/>
                <a:gd name="connsiteY37" fmla="*/ 1667265 h 2007641"/>
                <a:gd name="connsiteX38" fmla="*/ 2997040 w 3268187"/>
                <a:gd name="connsiteY38" fmla="*/ 1661496 h 2007641"/>
                <a:gd name="connsiteX39" fmla="*/ 3054731 w 3268187"/>
                <a:gd name="connsiteY39" fmla="*/ 1647073 h 2007641"/>
                <a:gd name="connsiteX40" fmla="*/ 3092230 w 3268187"/>
                <a:gd name="connsiteY40" fmla="*/ 1626882 h 2007641"/>
                <a:gd name="connsiteX41" fmla="*/ 3123960 w 3268187"/>
                <a:gd name="connsiteY41" fmla="*/ 1598036 h 2007641"/>
                <a:gd name="connsiteX42" fmla="*/ 3158575 w 3268187"/>
                <a:gd name="connsiteY42" fmla="*/ 1551883 h 2007641"/>
                <a:gd name="connsiteX43" fmla="*/ 3187420 w 3268187"/>
                <a:gd name="connsiteY43" fmla="*/ 1505731 h 2007641"/>
                <a:gd name="connsiteX44" fmla="*/ 3204727 w 3268187"/>
                <a:gd name="connsiteY44" fmla="*/ 1479770 h 2007641"/>
                <a:gd name="connsiteX45" fmla="*/ 3222035 w 3268187"/>
                <a:gd name="connsiteY45" fmla="*/ 1468232 h 2007641"/>
                <a:gd name="connsiteX46" fmla="*/ 3233573 w 3268187"/>
                <a:gd name="connsiteY46" fmla="*/ 1468232 h 2007641"/>
                <a:gd name="connsiteX47" fmla="*/ 3247995 w 3268187"/>
                <a:gd name="connsiteY47" fmla="*/ 1471116 h 2007641"/>
                <a:gd name="connsiteX48" fmla="*/ 3262418 w 3268187"/>
                <a:gd name="connsiteY48" fmla="*/ 1485539 h 2007641"/>
                <a:gd name="connsiteX49" fmla="*/ 3268187 w 3268187"/>
                <a:gd name="connsiteY49" fmla="*/ 1540345 h 2007641"/>
                <a:gd name="connsiteX50" fmla="*/ 3259534 w 3268187"/>
                <a:gd name="connsiteY50" fmla="*/ 1612459 h 2007641"/>
                <a:gd name="connsiteX51" fmla="*/ 3236457 w 3268187"/>
                <a:gd name="connsiteY51" fmla="*/ 1722071 h 2007641"/>
                <a:gd name="connsiteX52" fmla="*/ 3196074 w 3268187"/>
                <a:gd name="connsiteY52" fmla="*/ 1828800 h 2007641"/>
                <a:gd name="connsiteX53" fmla="*/ 3141267 w 3268187"/>
                <a:gd name="connsiteY53" fmla="*/ 1944181 h 2007641"/>
                <a:gd name="connsiteX54" fmla="*/ 3097999 w 3268187"/>
                <a:gd name="connsiteY54" fmla="*/ 1993218 h 2007641"/>
                <a:gd name="connsiteX55" fmla="*/ 3077807 w 3268187"/>
                <a:gd name="connsiteY55" fmla="*/ 2004757 h 2007641"/>
                <a:gd name="connsiteX56" fmla="*/ 3043193 w 3268187"/>
                <a:gd name="connsiteY56" fmla="*/ 2007641 h 2007641"/>
                <a:gd name="connsiteX57" fmla="*/ 3017232 w 3268187"/>
                <a:gd name="connsiteY57" fmla="*/ 1996103 h 2007641"/>
                <a:gd name="connsiteX58" fmla="*/ 2988387 w 3268187"/>
                <a:gd name="connsiteY58" fmla="*/ 1970142 h 2007641"/>
                <a:gd name="connsiteX59" fmla="*/ 2973964 w 3268187"/>
                <a:gd name="connsiteY59" fmla="*/ 1958604 h 2007641"/>
                <a:gd name="connsiteX60" fmla="*/ 2948003 w 3268187"/>
                <a:gd name="connsiteY60" fmla="*/ 1944181 h 2007641"/>
                <a:gd name="connsiteX61" fmla="*/ 2904735 w 3268187"/>
                <a:gd name="connsiteY61" fmla="*/ 1935528 h 2007641"/>
                <a:gd name="connsiteX62" fmla="*/ 2806660 w 3268187"/>
                <a:gd name="connsiteY62" fmla="*/ 1929759 h 2007641"/>
                <a:gd name="connsiteX63" fmla="*/ 2590320 w 3268187"/>
                <a:gd name="connsiteY63" fmla="*/ 1932643 h 2007641"/>
                <a:gd name="connsiteX64" fmla="*/ 2440324 w 3268187"/>
                <a:gd name="connsiteY64" fmla="*/ 1909567 h 2007641"/>
                <a:gd name="connsiteX65" fmla="*/ 2275905 w 3268187"/>
                <a:gd name="connsiteY65" fmla="*/ 1892259 h 2007641"/>
                <a:gd name="connsiteX66" fmla="*/ 2137447 w 3268187"/>
                <a:gd name="connsiteY66" fmla="*/ 1874952 h 2007641"/>
                <a:gd name="connsiteX67" fmla="*/ 1923990 w 3268187"/>
                <a:gd name="connsiteY67" fmla="*/ 1846107 h 2007641"/>
                <a:gd name="connsiteX68" fmla="*/ 1724957 w 3268187"/>
                <a:gd name="connsiteY68" fmla="*/ 1808608 h 2007641"/>
                <a:gd name="connsiteX69" fmla="*/ 1557653 w 3268187"/>
                <a:gd name="connsiteY69" fmla="*/ 1776878 h 2007641"/>
                <a:gd name="connsiteX70" fmla="*/ 1390350 w 3268187"/>
                <a:gd name="connsiteY70" fmla="*/ 1704764 h 2007641"/>
                <a:gd name="connsiteX71" fmla="*/ 1263430 w 3268187"/>
                <a:gd name="connsiteY71" fmla="*/ 1661496 h 2007641"/>
                <a:gd name="connsiteX72" fmla="*/ 1124972 w 3268187"/>
                <a:gd name="connsiteY72" fmla="*/ 1592267 h 2007641"/>
                <a:gd name="connsiteX73" fmla="*/ 1018244 w 3268187"/>
                <a:gd name="connsiteY73" fmla="*/ 1531692 h 2007641"/>
                <a:gd name="connsiteX74" fmla="*/ 902862 w 3268187"/>
                <a:gd name="connsiteY74" fmla="*/ 1453809 h 2007641"/>
                <a:gd name="connsiteX75" fmla="*/ 784596 w 3268187"/>
                <a:gd name="connsiteY75" fmla="*/ 1355735 h 200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268187" h="2007641">
                  <a:moveTo>
                    <a:pt x="784596" y="1355735"/>
                  </a:moveTo>
                  <a:lnTo>
                    <a:pt x="663445" y="1243237"/>
                  </a:lnTo>
                  <a:lnTo>
                    <a:pt x="576909" y="1150932"/>
                  </a:lnTo>
                  <a:lnTo>
                    <a:pt x="490373" y="1041319"/>
                  </a:lnTo>
                  <a:lnTo>
                    <a:pt x="406721" y="925938"/>
                  </a:lnTo>
                  <a:lnTo>
                    <a:pt x="334607" y="816325"/>
                  </a:lnTo>
                  <a:lnTo>
                    <a:pt x="245187" y="651906"/>
                  </a:lnTo>
                  <a:lnTo>
                    <a:pt x="170188" y="501910"/>
                  </a:lnTo>
                  <a:lnTo>
                    <a:pt x="100959" y="337491"/>
                  </a:lnTo>
                  <a:lnTo>
                    <a:pt x="46153" y="181726"/>
                  </a:lnTo>
                  <a:lnTo>
                    <a:pt x="14423" y="89420"/>
                  </a:lnTo>
                  <a:lnTo>
                    <a:pt x="2885" y="46152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11539" y="0"/>
                  </a:lnTo>
                  <a:lnTo>
                    <a:pt x="25961" y="2884"/>
                  </a:lnTo>
                  <a:lnTo>
                    <a:pt x="46153" y="20191"/>
                  </a:lnTo>
                  <a:lnTo>
                    <a:pt x="83652" y="92305"/>
                  </a:lnTo>
                  <a:lnTo>
                    <a:pt x="138459" y="210571"/>
                  </a:lnTo>
                  <a:lnTo>
                    <a:pt x="210572" y="340376"/>
                  </a:lnTo>
                  <a:lnTo>
                    <a:pt x="282686" y="470180"/>
                  </a:lnTo>
                  <a:lnTo>
                    <a:pt x="340377" y="553832"/>
                  </a:lnTo>
                  <a:lnTo>
                    <a:pt x="406721" y="657675"/>
                  </a:lnTo>
                  <a:lnTo>
                    <a:pt x="484604" y="758634"/>
                  </a:lnTo>
                  <a:lnTo>
                    <a:pt x="550948" y="839401"/>
                  </a:lnTo>
                  <a:lnTo>
                    <a:pt x="677868" y="983629"/>
                  </a:lnTo>
                  <a:lnTo>
                    <a:pt x="784596" y="1087472"/>
                  </a:lnTo>
                  <a:lnTo>
                    <a:pt x="946130" y="1220161"/>
                  </a:lnTo>
                  <a:lnTo>
                    <a:pt x="1124972" y="1341312"/>
                  </a:lnTo>
                  <a:lnTo>
                    <a:pt x="1375927" y="1465347"/>
                  </a:lnTo>
                  <a:lnTo>
                    <a:pt x="1543231" y="1528807"/>
                  </a:lnTo>
                  <a:lnTo>
                    <a:pt x="1675920" y="1560537"/>
                  </a:lnTo>
                  <a:lnTo>
                    <a:pt x="1820147" y="1589383"/>
                  </a:lnTo>
                  <a:lnTo>
                    <a:pt x="2048026" y="1623997"/>
                  </a:lnTo>
                  <a:lnTo>
                    <a:pt x="2195137" y="1644189"/>
                  </a:lnTo>
                  <a:lnTo>
                    <a:pt x="2408594" y="1664381"/>
                  </a:lnTo>
                  <a:lnTo>
                    <a:pt x="2549936" y="1667265"/>
                  </a:lnTo>
                  <a:lnTo>
                    <a:pt x="2783584" y="1667265"/>
                  </a:lnTo>
                  <a:lnTo>
                    <a:pt x="2997040" y="1661496"/>
                  </a:lnTo>
                  <a:lnTo>
                    <a:pt x="3054731" y="1647073"/>
                  </a:lnTo>
                  <a:lnTo>
                    <a:pt x="3092230" y="1626882"/>
                  </a:lnTo>
                  <a:lnTo>
                    <a:pt x="3123960" y="1598036"/>
                  </a:lnTo>
                  <a:lnTo>
                    <a:pt x="3158575" y="1551883"/>
                  </a:lnTo>
                  <a:lnTo>
                    <a:pt x="3187420" y="1505731"/>
                  </a:lnTo>
                  <a:lnTo>
                    <a:pt x="3204727" y="1479770"/>
                  </a:lnTo>
                  <a:lnTo>
                    <a:pt x="3222035" y="1468232"/>
                  </a:lnTo>
                  <a:lnTo>
                    <a:pt x="3233573" y="1468232"/>
                  </a:lnTo>
                  <a:lnTo>
                    <a:pt x="3247995" y="1471116"/>
                  </a:lnTo>
                  <a:lnTo>
                    <a:pt x="3262418" y="1485539"/>
                  </a:lnTo>
                  <a:lnTo>
                    <a:pt x="3268187" y="1540345"/>
                  </a:lnTo>
                  <a:lnTo>
                    <a:pt x="3259534" y="1612459"/>
                  </a:lnTo>
                  <a:lnTo>
                    <a:pt x="3236457" y="1722071"/>
                  </a:lnTo>
                  <a:lnTo>
                    <a:pt x="3196074" y="1828800"/>
                  </a:lnTo>
                  <a:lnTo>
                    <a:pt x="3141267" y="1944181"/>
                  </a:lnTo>
                  <a:lnTo>
                    <a:pt x="3097999" y="1993218"/>
                  </a:lnTo>
                  <a:lnTo>
                    <a:pt x="3077807" y="2004757"/>
                  </a:lnTo>
                  <a:lnTo>
                    <a:pt x="3043193" y="2007641"/>
                  </a:lnTo>
                  <a:lnTo>
                    <a:pt x="3017232" y="1996103"/>
                  </a:lnTo>
                  <a:lnTo>
                    <a:pt x="2988387" y="1970142"/>
                  </a:lnTo>
                  <a:lnTo>
                    <a:pt x="2973964" y="1958604"/>
                  </a:lnTo>
                  <a:lnTo>
                    <a:pt x="2948003" y="1944181"/>
                  </a:lnTo>
                  <a:lnTo>
                    <a:pt x="2904735" y="1935528"/>
                  </a:lnTo>
                  <a:lnTo>
                    <a:pt x="2806660" y="1929759"/>
                  </a:lnTo>
                  <a:lnTo>
                    <a:pt x="2590320" y="1932643"/>
                  </a:lnTo>
                  <a:lnTo>
                    <a:pt x="2440324" y="1909567"/>
                  </a:lnTo>
                  <a:lnTo>
                    <a:pt x="2275905" y="1892259"/>
                  </a:lnTo>
                  <a:lnTo>
                    <a:pt x="2137447" y="1874952"/>
                  </a:lnTo>
                  <a:lnTo>
                    <a:pt x="1923990" y="1846107"/>
                  </a:lnTo>
                  <a:lnTo>
                    <a:pt x="1724957" y="1808608"/>
                  </a:lnTo>
                  <a:lnTo>
                    <a:pt x="1557653" y="1776878"/>
                  </a:lnTo>
                  <a:lnTo>
                    <a:pt x="1390350" y="1704764"/>
                  </a:lnTo>
                  <a:lnTo>
                    <a:pt x="1263430" y="1661496"/>
                  </a:lnTo>
                  <a:lnTo>
                    <a:pt x="1124972" y="1592267"/>
                  </a:lnTo>
                  <a:lnTo>
                    <a:pt x="1018244" y="1531692"/>
                  </a:lnTo>
                  <a:lnTo>
                    <a:pt x="902862" y="1453809"/>
                  </a:lnTo>
                  <a:lnTo>
                    <a:pt x="784596" y="13557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CF10C9E1-1DA6-48BC-8CF5-752592CB9C49}"/>
                </a:ext>
              </a:extLst>
            </p:cNvPr>
            <p:cNvSpPr/>
            <p:nvPr/>
          </p:nvSpPr>
          <p:spPr>
            <a:xfrm>
              <a:off x="4856163" y="4533900"/>
              <a:ext cx="2462212" cy="1552575"/>
            </a:xfrm>
            <a:custGeom>
              <a:avLst/>
              <a:gdLst>
                <a:gd name="connsiteX0" fmla="*/ 976312 w 2462212"/>
                <a:gd name="connsiteY0" fmla="*/ 954881 h 1552575"/>
                <a:gd name="connsiteX1" fmla="*/ 847725 w 2462212"/>
                <a:gd name="connsiteY1" fmla="*/ 840581 h 1552575"/>
                <a:gd name="connsiteX2" fmla="*/ 700087 w 2462212"/>
                <a:gd name="connsiteY2" fmla="*/ 709613 h 1552575"/>
                <a:gd name="connsiteX3" fmla="*/ 531019 w 2462212"/>
                <a:gd name="connsiteY3" fmla="*/ 557213 h 1552575"/>
                <a:gd name="connsiteX4" fmla="*/ 392906 w 2462212"/>
                <a:gd name="connsiteY4" fmla="*/ 428625 h 1552575"/>
                <a:gd name="connsiteX5" fmla="*/ 240506 w 2462212"/>
                <a:gd name="connsiteY5" fmla="*/ 288131 h 1552575"/>
                <a:gd name="connsiteX6" fmla="*/ 0 w 2462212"/>
                <a:gd name="connsiteY6" fmla="*/ 59531 h 1552575"/>
                <a:gd name="connsiteX7" fmla="*/ 71437 w 2462212"/>
                <a:gd name="connsiteY7" fmla="*/ 0 h 1552575"/>
                <a:gd name="connsiteX8" fmla="*/ 266700 w 2462212"/>
                <a:gd name="connsiteY8" fmla="*/ 161925 h 1552575"/>
                <a:gd name="connsiteX9" fmla="*/ 481012 w 2462212"/>
                <a:gd name="connsiteY9" fmla="*/ 330994 h 1552575"/>
                <a:gd name="connsiteX10" fmla="*/ 700087 w 2462212"/>
                <a:gd name="connsiteY10" fmla="*/ 490538 h 1552575"/>
                <a:gd name="connsiteX11" fmla="*/ 928687 w 2462212"/>
                <a:gd name="connsiteY11" fmla="*/ 657225 h 1552575"/>
                <a:gd name="connsiteX12" fmla="*/ 1216819 w 2462212"/>
                <a:gd name="connsiteY12" fmla="*/ 857250 h 1552575"/>
                <a:gd name="connsiteX13" fmla="*/ 1378744 w 2462212"/>
                <a:gd name="connsiteY13" fmla="*/ 962025 h 1552575"/>
                <a:gd name="connsiteX14" fmla="*/ 1559719 w 2462212"/>
                <a:gd name="connsiteY14" fmla="*/ 1059656 h 1552575"/>
                <a:gd name="connsiteX15" fmla="*/ 1816894 w 2462212"/>
                <a:gd name="connsiteY15" fmla="*/ 1171575 h 1552575"/>
                <a:gd name="connsiteX16" fmla="*/ 2033587 w 2462212"/>
                <a:gd name="connsiteY16" fmla="*/ 1252538 h 1552575"/>
                <a:gd name="connsiteX17" fmla="*/ 2307431 w 2462212"/>
                <a:gd name="connsiteY17" fmla="*/ 1350169 h 1552575"/>
                <a:gd name="connsiteX18" fmla="*/ 2433637 w 2462212"/>
                <a:gd name="connsiteY18" fmla="*/ 1393031 h 1552575"/>
                <a:gd name="connsiteX19" fmla="*/ 2452687 w 2462212"/>
                <a:gd name="connsiteY19" fmla="*/ 1404938 h 1552575"/>
                <a:gd name="connsiteX20" fmla="*/ 2462212 w 2462212"/>
                <a:gd name="connsiteY20" fmla="*/ 1419225 h 1552575"/>
                <a:gd name="connsiteX21" fmla="*/ 2462212 w 2462212"/>
                <a:gd name="connsiteY21" fmla="*/ 1433513 h 1552575"/>
                <a:gd name="connsiteX22" fmla="*/ 2452687 w 2462212"/>
                <a:gd name="connsiteY22" fmla="*/ 1457325 h 1552575"/>
                <a:gd name="connsiteX23" fmla="*/ 2412206 w 2462212"/>
                <a:gd name="connsiteY23" fmla="*/ 1469231 h 1552575"/>
                <a:gd name="connsiteX24" fmla="*/ 2264569 w 2462212"/>
                <a:gd name="connsiteY24" fmla="*/ 1502569 h 1552575"/>
                <a:gd name="connsiteX25" fmla="*/ 2081212 w 2462212"/>
                <a:gd name="connsiteY25" fmla="*/ 1533525 h 1552575"/>
                <a:gd name="connsiteX26" fmla="*/ 1919287 w 2462212"/>
                <a:gd name="connsiteY26" fmla="*/ 1547813 h 1552575"/>
                <a:gd name="connsiteX27" fmla="*/ 1738312 w 2462212"/>
                <a:gd name="connsiteY27" fmla="*/ 1550194 h 1552575"/>
                <a:gd name="connsiteX28" fmla="*/ 1657350 w 2462212"/>
                <a:gd name="connsiteY28" fmla="*/ 1552575 h 1552575"/>
                <a:gd name="connsiteX29" fmla="*/ 1633537 w 2462212"/>
                <a:gd name="connsiteY29" fmla="*/ 1538288 h 1552575"/>
                <a:gd name="connsiteX30" fmla="*/ 1533525 w 2462212"/>
                <a:gd name="connsiteY30" fmla="*/ 1450181 h 1552575"/>
                <a:gd name="connsiteX31" fmla="*/ 1323975 w 2462212"/>
                <a:gd name="connsiteY31" fmla="*/ 1269206 h 1552575"/>
                <a:gd name="connsiteX32" fmla="*/ 1176337 w 2462212"/>
                <a:gd name="connsiteY32" fmla="*/ 1140619 h 1552575"/>
                <a:gd name="connsiteX33" fmla="*/ 976312 w 2462212"/>
                <a:gd name="connsiteY33" fmla="*/ 954881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62212" h="1552575">
                  <a:moveTo>
                    <a:pt x="976312" y="954881"/>
                  </a:moveTo>
                  <a:lnTo>
                    <a:pt x="847725" y="840581"/>
                  </a:lnTo>
                  <a:lnTo>
                    <a:pt x="700087" y="709613"/>
                  </a:lnTo>
                  <a:lnTo>
                    <a:pt x="531019" y="557213"/>
                  </a:lnTo>
                  <a:lnTo>
                    <a:pt x="392906" y="428625"/>
                  </a:lnTo>
                  <a:lnTo>
                    <a:pt x="240506" y="288131"/>
                  </a:lnTo>
                  <a:lnTo>
                    <a:pt x="0" y="59531"/>
                  </a:lnTo>
                  <a:lnTo>
                    <a:pt x="71437" y="0"/>
                  </a:lnTo>
                  <a:lnTo>
                    <a:pt x="266700" y="161925"/>
                  </a:lnTo>
                  <a:lnTo>
                    <a:pt x="481012" y="330994"/>
                  </a:lnTo>
                  <a:lnTo>
                    <a:pt x="700087" y="490538"/>
                  </a:lnTo>
                  <a:lnTo>
                    <a:pt x="928687" y="657225"/>
                  </a:lnTo>
                  <a:lnTo>
                    <a:pt x="1216819" y="857250"/>
                  </a:lnTo>
                  <a:lnTo>
                    <a:pt x="1378744" y="962025"/>
                  </a:lnTo>
                  <a:lnTo>
                    <a:pt x="1559719" y="1059656"/>
                  </a:lnTo>
                  <a:lnTo>
                    <a:pt x="1816894" y="1171575"/>
                  </a:lnTo>
                  <a:lnTo>
                    <a:pt x="2033587" y="1252538"/>
                  </a:lnTo>
                  <a:lnTo>
                    <a:pt x="2307431" y="1350169"/>
                  </a:lnTo>
                  <a:lnTo>
                    <a:pt x="2433637" y="1393031"/>
                  </a:lnTo>
                  <a:lnTo>
                    <a:pt x="2452687" y="1404938"/>
                  </a:lnTo>
                  <a:lnTo>
                    <a:pt x="2462212" y="1419225"/>
                  </a:lnTo>
                  <a:lnTo>
                    <a:pt x="2462212" y="1433513"/>
                  </a:lnTo>
                  <a:lnTo>
                    <a:pt x="2452687" y="1457325"/>
                  </a:lnTo>
                  <a:lnTo>
                    <a:pt x="2412206" y="1469231"/>
                  </a:lnTo>
                  <a:lnTo>
                    <a:pt x="2264569" y="1502569"/>
                  </a:lnTo>
                  <a:lnTo>
                    <a:pt x="2081212" y="1533525"/>
                  </a:lnTo>
                  <a:lnTo>
                    <a:pt x="1919287" y="1547813"/>
                  </a:lnTo>
                  <a:lnTo>
                    <a:pt x="1738312" y="1550194"/>
                  </a:lnTo>
                  <a:lnTo>
                    <a:pt x="1657350" y="1552575"/>
                  </a:lnTo>
                  <a:lnTo>
                    <a:pt x="1633537" y="1538288"/>
                  </a:lnTo>
                  <a:lnTo>
                    <a:pt x="1533525" y="1450181"/>
                  </a:lnTo>
                  <a:lnTo>
                    <a:pt x="1323975" y="1269206"/>
                  </a:lnTo>
                  <a:lnTo>
                    <a:pt x="1176337" y="1140619"/>
                  </a:lnTo>
                  <a:lnTo>
                    <a:pt x="976312" y="954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4DB8544-50C7-4A14-B839-DF26242950E1}"/>
              </a:ext>
            </a:extLst>
          </p:cNvPr>
          <p:cNvGrpSpPr/>
          <p:nvPr/>
        </p:nvGrpSpPr>
        <p:grpSpPr>
          <a:xfrm>
            <a:off x="2655888" y="1423988"/>
            <a:ext cx="4510087" cy="4510087"/>
            <a:chOff x="2655888" y="1423988"/>
            <a:chExt cx="4510087" cy="4510087"/>
          </a:xfrm>
        </p:grpSpPr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620A781E-D0B0-4311-96BF-F4284F86570B}"/>
                </a:ext>
              </a:extLst>
            </p:cNvPr>
            <p:cNvSpPr/>
            <p:nvPr/>
          </p:nvSpPr>
          <p:spPr>
            <a:xfrm>
              <a:off x="2878138" y="1997075"/>
              <a:ext cx="3960812" cy="608013"/>
            </a:xfrm>
            <a:custGeom>
              <a:avLst/>
              <a:gdLst>
                <a:gd name="connsiteX0" fmla="*/ 1917608 w 3960207"/>
                <a:gd name="connsiteY0" fmla="*/ 355234 h 608503"/>
                <a:gd name="connsiteX1" fmla="*/ 1565663 w 3960207"/>
                <a:gd name="connsiteY1" fmla="*/ 397994 h 608503"/>
                <a:gd name="connsiteX2" fmla="*/ 1332129 w 3960207"/>
                <a:gd name="connsiteY2" fmla="*/ 430886 h 608503"/>
                <a:gd name="connsiteX3" fmla="*/ 1128198 w 3960207"/>
                <a:gd name="connsiteY3" fmla="*/ 447332 h 608503"/>
                <a:gd name="connsiteX4" fmla="*/ 999919 w 3960207"/>
                <a:gd name="connsiteY4" fmla="*/ 470356 h 608503"/>
                <a:gd name="connsiteX5" fmla="*/ 710469 w 3960207"/>
                <a:gd name="connsiteY5" fmla="*/ 532851 h 608503"/>
                <a:gd name="connsiteX6" fmla="*/ 608503 w 3960207"/>
                <a:gd name="connsiteY6" fmla="*/ 565744 h 608503"/>
                <a:gd name="connsiteX7" fmla="*/ 516405 w 3960207"/>
                <a:gd name="connsiteY7" fmla="*/ 598636 h 608503"/>
                <a:gd name="connsiteX8" fmla="*/ 460489 w 3960207"/>
                <a:gd name="connsiteY8" fmla="*/ 608503 h 608503"/>
                <a:gd name="connsiteX9" fmla="*/ 371680 w 3960207"/>
                <a:gd name="connsiteY9" fmla="*/ 592057 h 608503"/>
                <a:gd name="connsiteX10" fmla="*/ 289450 w 3960207"/>
                <a:gd name="connsiteY10" fmla="*/ 555876 h 608503"/>
                <a:gd name="connsiteX11" fmla="*/ 217087 w 3960207"/>
                <a:gd name="connsiteY11" fmla="*/ 519695 h 608503"/>
                <a:gd name="connsiteX12" fmla="*/ 151303 w 3960207"/>
                <a:gd name="connsiteY12" fmla="*/ 476935 h 608503"/>
                <a:gd name="connsiteX13" fmla="*/ 101965 w 3960207"/>
                <a:gd name="connsiteY13" fmla="*/ 440754 h 608503"/>
                <a:gd name="connsiteX14" fmla="*/ 65784 w 3960207"/>
                <a:gd name="connsiteY14" fmla="*/ 401283 h 608503"/>
                <a:gd name="connsiteX15" fmla="*/ 39470 w 3960207"/>
                <a:gd name="connsiteY15" fmla="*/ 368391 h 608503"/>
                <a:gd name="connsiteX16" fmla="*/ 9867 w 3960207"/>
                <a:gd name="connsiteY16" fmla="*/ 315764 h 608503"/>
                <a:gd name="connsiteX17" fmla="*/ 0 w 3960207"/>
                <a:gd name="connsiteY17" fmla="*/ 279582 h 608503"/>
                <a:gd name="connsiteX18" fmla="*/ 6578 w 3960207"/>
                <a:gd name="connsiteY18" fmla="*/ 263136 h 608503"/>
                <a:gd name="connsiteX19" fmla="*/ 19735 w 3960207"/>
                <a:gd name="connsiteY19" fmla="*/ 253269 h 608503"/>
                <a:gd name="connsiteX20" fmla="*/ 36181 w 3960207"/>
                <a:gd name="connsiteY20" fmla="*/ 256558 h 608503"/>
                <a:gd name="connsiteX21" fmla="*/ 75651 w 3960207"/>
                <a:gd name="connsiteY21" fmla="*/ 282872 h 608503"/>
                <a:gd name="connsiteX22" fmla="*/ 161171 w 3960207"/>
                <a:gd name="connsiteY22" fmla="*/ 328921 h 608503"/>
                <a:gd name="connsiteX23" fmla="*/ 223666 w 3960207"/>
                <a:gd name="connsiteY23" fmla="*/ 348656 h 608503"/>
                <a:gd name="connsiteX24" fmla="*/ 263136 w 3960207"/>
                <a:gd name="connsiteY24" fmla="*/ 358523 h 608503"/>
                <a:gd name="connsiteX25" fmla="*/ 309185 w 3960207"/>
                <a:gd name="connsiteY25" fmla="*/ 365102 h 608503"/>
                <a:gd name="connsiteX26" fmla="*/ 355234 w 3960207"/>
                <a:gd name="connsiteY26" fmla="*/ 365102 h 608503"/>
                <a:gd name="connsiteX27" fmla="*/ 453910 w 3960207"/>
                <a:gd name="connsiteY27" fmla="*/ 361813 h 608503"/>
                <a:gd name="connsiteX28" fmla="*/ 598636 w 3960207"/>
                <a:gd name="connsiteY28" fmla="*/ 338788 h 608503"/>
                <a:gd name="connsiteX29" fmla="*/ 828880 w 3960207"/>
                <a:gd name="connsiteY29" fmla="*/ 309185 h 608503"/>
                <a:gd name="connsiteX30" fmla="*/ 1124909 w 3960207"/>
                <a:gd name="connsiteY30" fmla="*/ 269715 h 608503"/>
                <a:gd name="connsiteX31" fmla="*/ 1318972 w 3960207"/>
                <a:gd name="connsiteY31" fmla="*/ 249979 h 608503"/>
                <a:gd name="connsiteX32" fmla="*/ 1628158 w 3960207"/>
                <a:gd name="connsiteY32" fmla="*/ 213798 h 608503"/>
                <a:gd name="connsiteX33" fmla="*/ 2029441 w 3960207"/>
                <a:gd name="connsiteY33" fmla="*/ 174328 h 608503"/>
                <a:gd name="connsiteX34" fmla="*/ 2427436 w 3960207"/>
                <a:gd name="connsiteY34" fmla="*/ 124990 h 608503"/>
                <a:gd name="connsiteX35" fmla="*/ 2756356 w 3960207"/>
                <a:gd name="connsiteY35" fmla="*/ 88808 h 608503"/>
                <a:gd name="connsiteX36" fmla="*/ 2999758 w 3960207"/>
                <a:gd name="connsiteY36" fmla="*/ 72362 h 608503"/>
                <a:gd name="connsiteX37" fmla="*/ 3193821 w 3960207"/>
                <a:gd name="connsiteY37" fmla="*/ 55916 h 608503"/>
                <a:gd name="connsiteX38" fmla="*/ 3318811 w 3960207"/>
                <a:gd name="connsiteY38" fmla="*/ 42759 h 608503"/>
                <a:gd name="connsiteX39" fmla="*/ 3407620 w 3960207"/>
                <a:gd name="connsiteY39" fmla="*/ 26313 h 608503"/>
                <a:gd name="connsiteX40" fmla="*/ 3489850 w 3960207"/>
                <a:gd name="connsiteY40" fmla="*/ 0 h 608503"/>
                <a:gd name="connsiteX41" fmla="*/ 3595105 w 3960207"/>
                <a:gd name="connsiteY41" fmla="*/ 13156 h 608503"/>
                <a:gd name="connsiteX42" fmla="*/ 3720095 w 3960207"/>
                <a:gd name="connsiteY42" fmla="*/ 42759 h 608503"/>
                <a:gd name="connsiteX43" fmla="*/ 3845084 w 3960207"/>
                <a:gd name="connsiteY43" fmla="*/ 85519 h 608503"/>
                <a:gd name="connsiteX44" fmla="*/ 3897712 w 3960207"/>
                <a:gd name="connsiteY44" fmla="*/ 111833 h 608503"/>
                <a:gd name="connsiteX45" fmla="*/ 3937182 w 3960207"/>
                <a:gd name="connsiteY45" fmla="*/ 144725 h 608503"/>
                <a:gd name="connsiteX46" fmla="*/ 3953628 w 3960207"/>
                <a:gd name="connsiteY46" fmla="*/ 171038 h 608503"/>
                <a:gd name="connsiteX47" fmla="*/ 3960207 w 3960207"/>
                <a:gd name="connsiteY47" fmla="*/ 203931 h 608503"/>
                <a:gd name="connsiteX48" fmla="*/ 3960207 w 3960207"/>
                <a:gd name="connsiteY48" fmla="*/ 226955 h 608503"/>
                <a:gd name="connsiteX49" fmla="*/ 3943761 w 3960207"/>
                <a:gd name="connsiteY49" fmla="*/ 263136 h 608503"/>
                <a:gd name="connsiteX50" fmla="*/ 3894423 w 3960207"/>
                <a:gd name="connsiteY50" fmla="*/ 289450 h 608503"/>
                <a:gd name="connsiteX51" fmla="*/ 3854952 w 3960207"/>
                <a:gd name="connsiteY51" fmla="*/ 299318 h 608503"/>
                <a:gd name="connsiteX52" fmla="*/ 3772722 w 3960207"/>
                <a:gd name="connsiteY52" fmla="*/ 296028 h 608503"/>
                <a:gd name="connsiteX53" fmla="*/ 3516164 w 3960207"/>
                <a:gd name="connsiteY53" fmla="*/ 282872 h 608503"/>
                <a:gd name="connsiteX54" fmla="*/ 3193821 w 3960207"/>
                <a:gd name="connsiteY54" fmla="*/ 282872 h 608503"/>
                <a:gd name="connsiteX55" fmla="*/ 2927395 w 3960207"/>
                <a:gd name="connsiteY55" fmla="*/ 289450 h 608503"/>
                <a:gd name="connsiteX56" fmla="*/ 2683994 w 3960207"/>
                <a:gd name="connsiteY56" fmla="*/ 289450 h 608503"/>
                <a:gd name="connsiteX57" fmla="*/ 2430725 w 3960207"/>
                <a:gd name="connsiteY57" fmla="*/ 309185 h 608503"/>
                <a:gd name="connsiteX58" fmla="*/ 1917608 w 3960207"/>
                <a:gd name="connsiteY58" fmla="*/ 355234 h 60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60207" h="608503">
                  <a:moveTo>
                    <a:pt x="1917608" y="355234"/>
                  </a:moveTo>
                  <a:lnTo>
                    <a:pt x="1565663" y="397994"/>
                  </a:lnTo>
                  <a:lnTo>
                    <a:pt x="1332129" y="430886"/>
                  </a:lnTo>
                  <a:lnTo>
                    <a:pt x="1128198" y="447332"/>
                  </a:lnTo>
                  <a:lnTo>
                    <a:pt x="999919" y="470356"/>
                  </a:lnTo>
                  <a:lnTo>
                    <a:pt x="710469" y="532851"/>
                  </a:lnTo>
                  <a:lnTo>
                    <a:pt x="608503" y="565744"/>
                  </a:lnTo>
                  <a:lnTo>
                    <a:pt x="516405" y="598636"/>
                  </a:lnTo>
                  <a:lnTo>
                    <a:pt x="460489" y="608503"/>
                  </a:lnTo>
                  <a:lnTo>
                    <a:pt x="371680" y="592057"/>
                  </a:lnTo>
                  <a:lnTo>
                    <a:pt x="289450" y="555876"/>
                  </a:lnTo>
                  <a:lnTo>
                    <a:pt x="217087" y="519695"/>
                  </a:lnTo>
                  <a:lnTo>
                    <a:pt x="151303" y="476935"/>
                  </a:lnTo>
                  <a:lnTo>
                    <a:pt x="101965" y="440754"/>
                  </a:lnTo>
                  <a:lnTo>
                    <a:pt x="65784" y="401283"/>
                  </a:lnTo>
                  <a:lnTo>
                    <a:pt x="39470" y="368391"/>
                  </a:lnTo>
                  <a:lnTo>
                    <a:pt x="9867" y="315764"/>
                  </a:lnTo>
                  <a:lnTo>
                    <a:pt x="0" y="279582"/>
                  </a:lnTo>
                  <a:lnTo>
                    <a:pt x="6578" y="263136"/>
                  </a:lnTo>
                  <a:lnTo>
                    <a:pt x="19735" y="253269"/>
                  </a:lnTo>
                  <a:lnTo>
                    <a:pt x="36181" y="256558"/>
                  </a:lnTo>
                  <a:lnTo>
                    <a:pt x="75651" y="282872"/>
                  </a:lnTo>
                  <a:lnTo>
                    <a:pt x="161171" y="328921"/>
                  </a:lnTo>
                  <a:lnTo>
                    <a:pt x="223666" y="348656"/>
                  </a:lnTo>
                  <a:lnTo>
                    <a:pt x="263136" y="358523"/>
                  </a:lnTo>
                  <a:lnTo>
                    <a:pt x="309185" y="365102"/>
                  </a:lnTo>
                  <a:lnTo>
                    <a:pt x="355234" y="365102"/>
                  </a:lnTo>
                  <a:lnTo>
                    <a:pt x="453910" y="361813"/>
                  </a:lnTo>
                  <a:lnTo>
                    <a:pt x="598636" y="338788"/>
                  </a:lnTo>
                  <a:lnTo>
                    <a:pt x="828880" y="309185"/>
                  </a:lnTo>
                  <a:lnTo>
                    <a:pt x="1124909" y="269715"/>
                  </a:lnTo>
                  <a:lnTo>
                    <a:pt x="1318972" y="249979"/>
                  </a:lnTo>
                  <a:lnTo>
                    <a:pt x="1628158" y="213798"/>
                  </a:lnTo>
                  <a:lnTo>
                    <a:pt x="2029441" y="174328"/>
                  </a:lnTo>
                  <a:lnTo>
                    <a:pt x="2427436" y="124990"/>
                  </a:lnTo>
                  <a:lnTo>
                    <a:pt x="2756356" y="88808"/>
                  </a:lnTo>
                  <a:lnTo>
                    <a:pt x="2999758" y="72362"/>
                  </a:lnTo>
                  <a:lnTo>
                    <a:pt x="3193821" y="55916"/>
                  </a:lnTo>
                  <a:lnTo>
                    <a:pt x="3318811" y="42759"/>
                  </a:lnTo>
                  <a:lnTo>
                    <a:pt x="3407620" y="26313"/>
                  </a:lnTo>
                  <a:lnTo>
                    <a:pt x="3489850" y="0"/>
                  </a:lnTo>
                  <a:lnTo>
                    <a:pt x="3595105" y="13156"/>
                  </a:lnTo>
                  <a:lnTo>
                    <a:pt x="3720095" y="42759"/>
                  </a:lnTo>
                  <a:lnTo>
                    <a:pt x="3845084" y="85519"/>
                  </a:lnTo>
                  <a:lnTo>
                    <a:pt x="3897712" y="111833"/>
                  </a:lnTo>
                  <a:lnTo>
                    <a:pt x="3937182" y="144725"/>
                  </a:lnTo>
                  <a:lnTo>
                    <a:pt x="3953628" y="171038"/>
                  </a:lnTo>
                  <a:lnTo>
                    <a:pt x="3960207" y="203931"/>
                  </a:lnTo>
                  <a:lnTo>
                    <a:pt x="3960207" y="226955"/>
                  </a:lnTo>
                  <a:lnTo>
                    <a:pt x="3943761" y="263136"/>
                  </a:lnTo>
                  <a:lnTo>
                    <a:pt x="3894423" y="289450"/>
                  </a:lnTo>
                  <a:lnTo>
                    <a:pt x="3854952" y="299318"/>
                  </a:lnTo>
                  <a:cubicBezTo>
                    <a:pt x="3827544" y="298176"/>
                    <a:pt x="3800154" y="296028"/>
                    <a:pt x="3772722" y="296028"/>
                  </a:cubicBezTo>
                  <a:lnTo>
                    <a:pt x="3516164" y="282872"/>
                  </a:lnTo>
                  <a:lnTo>
                    <a:pt x="3193821" y="282872"/>
                  </a:lnTo>
                  <a:lnTo>
                    <a:pt x="2927395" y="289450"/>
                  </a:lnTo>
                  <a:lnTo>
                    <a:pt x="2683994" y="289450"/>
                  </a:lnTo>
                  <a:lnTo>
                    <a:pt x="2430725" y="309185"/>
                  </a:lnTo>
                  <a:lnTo>
                    <a:pt x="1917608" y="3552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D1B11ED9-DA11-403A-B8BF-105D18322D31}"/>
                </a:ext>
              </a:extLst>
            </p:cNvPr>
            <p:cNvSpPr/>
            <p:nvPr/>
          </p:nvSpPr>
          <p:spPr>
            <a:xfrm>
              <a:off x="3398838" y="3219450"/>
              <a:ext cx="628650" cy="1309688"/>
            </a:xfrm>
            <a:custGeom>
              <a:avLst/>
              <a:gdLst>
                <a:gd name="connsiteX0" fmla="*/ 295275 w 628650"/>
                <a:gd name="connsiteY0" fmla="*/ 764381 h 1309688"/>
                <a:gd name="connsiteX1" fmla="*/ 257175 w 628650"/>
                <a:gd name="connsiteY1" fmla="*/ 609600 h 1309688"/>
                <a:gd name="connsiteX2" fmla="*/ 226219 w 628650"/>
                <a:gd name="connsiteY2" fmla="*/ 481013 h 1309688"/>
                <a:gd name="connsiteX3" fmla="*/ 188119 w 628650"/>
                <a:gd name="connsiteY3" fmla="*/ 333375 h 1309688"/>
                <a:gd name="connsiteX4" fmla="*/ 166687 w 628650"/>
                <a:gd name="connsiteY4" fmla="*/ 266700 h 1309688"/>
                <a:gd name="connsiteX5" fmla="*/ 128587 w 628650"/>
                <a:gd name="connsiteY5" fmla="*/ 192881 h 1309688"/>
                <a:gd name="connsiteX6" fmla="*/ 97631 w 628650"/>
                <a:gd name="connsiteY6" fmla="*/ 147638 h 1309688"/>
                <a:gd name="connsiteX7" fmla="*/ 61912 w 628650"/>
                <a:gd name="connsiteY7" fmla="*/ 109538 h 1309688"/>
                <a:gd name="connsiteX8" fmla="*/ 28575 w 628650"/>
                <a:gd name="connsiteY8" fmla="*/ 83344 h 1309688"/>
                <a:gd name="connsiteX9" fmla="*/ 7144 w 628650"/>
                <a:gd name="connsiteY9" fmla="*/ 54769 h 1309688"/>
                <a:gd name="connsiteX10" fmla="*/ 0 w 628650"/>
                <a:gd name="connsiteY10" fmla="*/ 38100 h 1309688"/>
                <a:gd name="connsiteX11" fmla="*/ 2381 w 628650"/>
                <a:gd name="connsiteY11" fmla="*/ 14288 h 1309688"/>
                <a:gd name="connsiteX12" fmla="*/ 14287 w 628650"/>
                <a:gd name="connsiteY12" fmla="*/ 4763 h 1309688"/>
                <a:gd name="connsiteX13" fmla="*/ 28575 w 628650"/>
                <a:gd name="connsiteY13" fmla="*/ 0 h 1309688"/>
                <a:gd name="connsiteX14" fmla="*/ 76200 w 628650"/>
                <a:gd name="connsiteY14" fmla="*/ 7144 h 1309688"/>
                <a:gd name="connsiteX15" fmla="*/ 130969 w 628650"/>
                <a:gd name="connsiteY15" fmla="*/ 23813 h 1309688"/>
                <a:gd name="connsiteX16" fmla="*/ 183356 w 628650"/>
                <a:gd name="connsiteY16" fmla="*/ 40481 h 1309688"/>
                <a:gd name="connsiteX17" fmla="*/ 257175 w 628650"/>
                <a:gd name="connsiteY17" fmla="*/ 73819 h 1309688"/>
                <a:gd name="connsiteX18" fmla="*/ 316706 w 628650"/>
                <a:gd name="connsiteY18" fmla="*/ 107156 h 1309688"/>
                <a:gd name="connsiteX19" fmla="*/ 361950 w 628650"/>
                <a:gd name="connsiteY19" fmla="*/ 133350 h 1309688"/>
                <a:gd name="connsiteX20" fmla="*/ 404812 w 628650"/>
                <a:gd name="connsiteY20" fmla="*/ 166688 h 1309688"/>
                <a:gd name="connsiteX21" fmla="*/ 457200 w 628650"/>
                <a:gd name="connsiteY21" fmla="*/ 209550 h 1309688"/>
                <a:gd name="connsiteX22" fmla="*/ 478631 w 628650"/>
                <a:gd name="connsiteY22" fmla="*/ 376238 h 1309688"/>
                <a:gd name="connsiteX23" fmla="*/ 514350 w 628650"/>
                <a:gd name="connsiteY23" fmla="*/ 597694 h 1309688"/>
                <a:gd name="connsiteX24" fmla="*/ 552450 w 628650"/>
                <a:gd name="connsiteY24" fmla="*/ 842963 h 1309688"/>
                <a:gd name="connsiteX25" fmla="*/ 614362 w 628650"/>
                <a:gd name="connsiteY25" fmla="*/ 1197769 h 1309688"/>
                <a:gd name="connsiteX26" fmla="*/ 628650 w 628650"/>
                <a:gd name="connsiteY26" fmla="*/ 1269206 h 1309688"/>
                <a:gd name="connsiteX27" fmla="*/ 428625 w 628650"/>
                <a:gd name="connsiteY27" fmla="*/ 1309688 h 1309688"/>
                <a:gd name="connsiteX28" fmla="*/ 388144 w 628650"/>
                <a:gd name="connsiteY28" fmla="*/ 1135856 h 1309688"/>
                <a:gd name="connsiteX29" fmla="*/ 345281 w 628650"/>
                <a:gd name="connsiteY29" fmla="*/ 957263 h 1309688"/>
                <a:gd name="connsiteX30" fmla="*/ 295275 w 628650"/>
                <a:gd name="connsiteY30" fmla="*/ 76438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8650" h="1309688">
                  <a:moveTo>
                    <a:pt x="295275" y="764381"/>
                  </a:moveTo>
                  <a:lnTo>
                    <a:pt x="257175" y="609600"/>
                  </a:lnTo>
                  <a:lnTo>
                    <a:pt x="226219" y="481013"/>
                  </a:lnTo>
                  <a:lnTo>
                    <a:pt x="188119" y="333375"/>
                  </a:lnTo>
                  <a:lnTo>
                    <a:pt x="166687" y="266700"/>
                  </a:lnTo>
                  <a:lnTo>
                    <a:pt x="128587" y="192881"/>
                  </a:lnTo>
                  <a:lnTo>
                    <a:pt x="97631" y="147638"/>
                  </a:lnTo>
                  <a:lnTo>
                    <a:pt x="61912" y="109538"/>
                  </a:lnTo>
                  <a:lnTo>
                    <a:pt x="28575" y="83344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2381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76200" y="7144"/>
                  </a:lnTo>
                  <a:lnTo>
                    <a:pt x="130969" y="23813"/>
                  </a:lnTo>
                  <a:lnTo>
                    <a:pt x="183356" y="40481"/>
                  </a:lnTo>
                  <a:lnTo>
                    <a:pt x="257175" y="73819"/>
                  </a:lnTo>
                  <a:lnTo>
                    <a:pt x="316706" y="107156"/>
                  </a:lnTo>
                  <a:lnTo>
                    <a:pt x="361950" y="133350"/>
                  </a:lnTo>
                  <a:lnTo>
                    <a:pt x="404812" y="166688"/>
                  </a:lnTo>
                  <a:lnTo>
                    <a:pt x="457200" y="209550"/>
                  </a:lnTo>
                  <a:lnTo>
                    <a:pt x="478631" y="376238"/>
                  </a:lnTo>
                  <a:lnTo>
                    <a:pt x="514350" y="597694"/>
                  </a:lnTo>
                  <a:lnTo>
                    <a:pt x="552450" y="842963"/>
                  </a:lnTo>
                  <a:lnTo>
                    <a:pt x="614362" y="1197769"/>
                  </a:lnTo>
                  <a:lnTo>
                    <a:pt x="628650" y="1269206"/>
                  </a:lnTo>
                  <a:lnTo>
                    <a:pt x="428625" y="1309688"/>
                  </a:lnTo>
                  <a:lnTo>
                    <a:pt x="388144" y="1135856"/>
                  </a:lnTo>
                  <a:lnTo>
                    <a:pt x="345281" y="957263"/>
                  </a:lnTo>
                  <a:lnTo>
                    <a:pt x="295275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DAA654F5-3942-4220-9884-5924D9068326}"/>
                </a:ext>
              </a:extLst>
            </p:cNvPr>
            <p:cNvSpPr/>
            <p:nvPr/>
          </p:nvSpPr>
          <p:spPr>
            <a:xfrm>
              <a:off x="3676650" y="1550988"/>
              <a:ext cx="619125" cy="1447800"/>
            </a:xfrm>
            <a:custGeom>
              <a:avLst/>
              <a:gdLst>
                <a:gd name="connsiteX0" fmla="*/ 292894 w 619125"/>
                <a:gd name="connsiteY0" fmla="*/ 576262 h 1447800"/>
                <a:gd name="connsiteX1" fmla="*/ 271463 w 619125"/>
                <a:gd name="connsiteY1" fmla="*/ 433387 h 1447800"/>
                <a:gd name="connsiteX2" fmla="*/ 252413 w 619125"/>
                <a:gd name="connsiteY2" fmla="*/ 347662 h 1447800"/>
                <a:gd name="connsiteX3" fmla="*/ 238125 w 619125"/>
                <a:gd name="connsiteY3" fmla="*/ 290512 h 1447800"/>
                <a:gd name="connsiteX4" fmla="*/ 221456 w 619125"/>
                <a:gd name="connsiteY4" fmla="*/ 252412 h 1447800"/>
                <a:gd name="connsiteX5" fmla="*/ 188119 w 619125"/>
                <a:gd name="connsiteY5" fmla="*/ 214312 h 1447800"/>
                <a:gd name="connsiteX6" fmla="*/ 150019 w 619125"/>
                <a:gd name="connsiteY6" fmla="*/ 176212 h 1447800"/>
                <a:gd name="connsiteX7" fmla="*/ 88106 w 619125"/>
                <a:gd name="connsiteY7" fmla="*/ 128587 h 1447800"/>
                <a:gd name="connsiteX8" fmla="*/ 33338 w 619125"/>
                <a:gd name="connsiteY8" fmla="*/ 92869 h 1447800"/>
                <a:gd name="connsiteX9" fmla="*/ 16669 w 619125"/>
                <a:gd name="connsiteY9" fmla="*/ 80962 h 1447800"/>
                <a:gd name="connsiteX10" fmla="*/ 2381 w 619125"/>
                <a:gd name="connsiteY10" fmla="*/ 64294 h 1447800"/>
                <a:gd name="connsiteX11" fmla="*/ 0 w 619125"/>
                <a:gd name="connsiteY11" fmla="*/ 50006 h 1447800"/>
                <a:gd name="connsiteX12" fmla="*/ 9525 w 619125"/>
                <a:gd name="connsiteY12" fmla="*/ 28575 h 1447800"/>
                <a:gd name="connsiteX13" fmla="*/ 33338 w 619125"/>
                <a:gd name="connsiteY13" fmla="*/ 9525 h 1447800"/>
                <a:gd name="connsiteX14" fmla="*/ 80963 w 619125"/>
                <a:gd name="connsiteY14" fmla="*/ 0 h 1447800"/>
                <a:gd name="connsiteX15" fmla="*/ 171450 w 619125"/>
                <a:gd name="connsiteY15" fmla="*/ 2381 h 1447800"/>
                <a:gd name="connsiteX16" fmla="*/ 238125 w 619125"/>
                <a:gd name="connsiteY16" fmla="*/ 9525 h 1447800"/>
                <a:gd name="connsiteX17" fmla="*/ 307181 w 619125"/>
                <a:gd name="connsiteY17" fmla="*/ 23812 h 1447800"/>
                <a:gd name="connsiteX18" fmla="*/ 378619 w 619125"/>
                <a:gd name="connsiteY18" fmla="*/ 52387 h 1447800"/>
                <a:gd name="connsiteX19" fmla="*/ 440531 w 619125"/>
                <a:gd name="connsiteY19" fmla="*/ 90487 h 1447800"/>
                <a:gd name="connsiteX20" fmla="*/ 490538 w 619125"/>
                <a:gd name="connsiteY20" fmla="*/ 135731 h 1447800"/>
                <a:gd name="connsiteX21" fmla="*/ 514350 w 619125"/>
                <a:gd name="connsiteY21" fmla="*/ 161925 h 1447800"/>
                <a:gd name="connsiteX22" fmla="*/ 528638 w 619125"/>
                <a:gd name="connsiteY22" fmla="*/ 192881 h 1447800"/>
                <a:gd name="connsiteX23" fmla="*/ 531019 w 619125"/>
                <a:gd name="connsiteY23" fmla="*/ 219075 h 1447800"/>
                <a:gd name="connsiteX24" fmla="*/ 526256 w 619125"/>
                <a:gd name="connsiteY24" fmla="*/ 261937 h 1447800"/>
                <a:gd name="connsiteX25" fmla="*/ 511969 w 619125"/>
                <a:gd name="connsiteY25" fmla="*/ 338137 h 1447800"/>
                <a:gd name="connsiteX26" fmla="*/ 507206 w 619125"/>
                <a:gd name="connsiteY26" fmla="*/ 383381 h 1447800"/>
                <a:gd name="connsiteX27" fmla="*/ 531019 w 619125"/>
                <a:gd name="connsiteY27" fmla="*/ 692944 h 1447800"/>
                <a:gd name="connsiteX28" fmla="*/ 552450 w 619125"/>
                <a:gd name="connsiteY28" fmla="*/ 878681 h 1447800"/>
                <a:gd name="connsiteX29" fmla="*/ 583406 w 619125"/>
                <a:gd name="connsiteY29" fmla="*/ 1073944 h 1447800"/>
                <a:gd name="connsiteX30" fmla="*/ 597694 w 619125"/>
                <a:gd name="connsiteY30" fmla="*/ 1131094 h 1447800"/>
                <a:gd name="connsiteX31" fmla="*/ 607219 w 619125"/>
                <a:gd name="connsiteY31" fmla="*/ 1188244 h 1447800"/>
                <a:gd name="connsiteX32" fmla="*/ 614363 w 619125"/>
                <a:gd name="connsiteY32" fmla="*/ 1252537 h 1447800"/>
                <a:gd name="connsiteX33" fmla="*/ 619125 w 619125"/>
                <a:gd name="connsiteY33" fmla="*/ 1300162 h 1447800"/>
                <a:gd name="connsiteX34" fmla="*/ 616744 w 619125"/>
                <a:gd name="connsiteY34" fmla="*/ 1340644 h 1447800"/>
                <a:gd name="connsiteX35" fmla="*/ 607219 w 619125"/>
                <a:gd name="connsiteY35" fmla="*/ 1381125 h 1447800"/>
                <a:gd name="connsiteX36" fmla="*/ 583406 w 619125"/>
                <a:gd name="connsiteY36" fmla="*/ 1426369 h 1447800"/>
                <a:gd name="connsiteX37" fmla="*/ 566738 w 619125"/>
                <a:gd name="connsiteY37" fmla="*/ 1447800 h 1447800"/>
                <a:gd name="connsiteX38" fmla="*/ 540544 w 619125"/>
                <a:gd name="connsiteY38" fmla="*/ 1447800 h 1447800"/>
                <a:gd name="connsiteX39" fmla="*/ 492919 w 619125"/>
                <a:gd name="connsiteY39" fmla="*/ 1421606 h 1447800"/>
                <a:gd name="connsiteX40" fmla="*/ 454819 w 619125"/>
                <a:gd name="connsiteY40" fmla="*/ 1385887 h 1447800"/>
                <a:gd name="connsiteX41" fmla="*/ 416719 w 619125"/>
                <a:gd name="connsiteY41" fmla="*/ 1345406 h 1447800"/>
                <a:gd name="connsiteX42" fmla="*/ 390525 w 619125"/>
                <a:gd name="connsiteY42" fmla="*/ 1316831 h 1447800"/>
                <a:gd name="connsiteX43" fmla="*/ 373856 w 619125"/>
                <a:gd name="connsiteY43" fmla="*/ 1285875 h 1447800"/>
                <a:gd name="connsiteX44" fmla="*/ 357188 w 619125"/>
                <a:gd name="connsiteY44" fmla="*/ 1247775 h 1447800"/>
                <a:gd name="connsiteX45" fmla="*/ 354806 w 619125"/>
                <a:gd name="connsiteY45" fmla="*/ 1200150 h 1447800"/>
                <a:gd name="connsiteX46" fmla="*/ 350044 w 619125"/>
                <a:gd name="connsiteY46" fmla="*/ 1114425 h 1447800"/>
                <a:gd name="connsiteX47" fmla="*/ 335756 w 619125"/>
                <a:gd name="connsiteY47" fmla="*/ 912019 h 1447800"/>
                <a:gd name="connsiteX48" fmla="*/ 292894 w 619125"/>
                <a:gd name="connsiteY48" fmla="*/ 57626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9125" h="1447800">
                  <a:moveTo>
                    <a:pt x="292894" y="576262"/>
                  </a:moveTo>
                  <a:lnTo>
                    <a:pt x="271463" y="433387"/>
                  </a:lnTo>
                  <a:lnTo>
                    <a:pt x="252413" y="347662"/>
                  </a:lnTo>
                  <a:lnTo>
                    <a:pt x="238125" y="290512"/>
                  </a:lnTo>
                  <a:lnTo>
                    <a:pt x="221456" y="252412"/>
                  </a:lnTo>
                  <a:lnTo>
                    <a:pt x="188119" y="214312"/>
                  </a:lnTo>
                  <a:lnTo>
                    <a:pt x="150019" y="176212"/>
                  </a:lnTo>
                  <a:lnTo>
                    <a:pt x="88106" y="128587"/>
                  </a:lnTo>
                  <a:lnTo>
                    <a:pt x="33338" y="92869"/>
                  </a:lnTo>
                  <a:lnTo>
                    <a:pt x="16669" y="80962"/>
                  </a:lnTo>
                  <a:lnTo>
                    <a:pt x="2381" y="64294"/>
                  </a:lnTo>
                  <a:lnTo>
                    <a:pt x="0" y="50006"/>
                  </a:lnTo>
                  <a:lnTo>
                    <a:pt x="9525" y="28575"/>
                  </a:lnTo>
                  <a:lnTo>
                    <a:pt x="33338" y="9525"/>
                  </a:lnTo>
                  <a:lnTo>
                    <a:pt x="80963" y="0"/>
                  </a:lnTo>
                  <a:lnTo>
                    <a:pt x="171450" y="2381"/>
                  </a:lnTo>
                  <a:lnTo>
                    <a:pt x="238125" y="9525"/>
                  </a:lnTo>
                  <a:lnTo>
                    <a:pt x="307181" y="23812"/>
                  </a:lnTo>
                  <a:lnTo>
                    <a:pt x="378619" y="52387"/>
                  </a:lnTo>
                  <a:lnTo>
                    <a:pt x="440531" y="90487"/>
                  </a:lnTo>
                  <a:lnTo>
                    <a:pt x="490538" y="135731"/>
                  </a:lnTo>
                  <a:lnTo>
                    <a:pt x="514350" y="161925"/>
                  </a:lnTo>
                  <a:lnTo>
                    <a:pt x="528638" y="192881"/>
                  </a:lnTo>
                  <a:lnTo>
                    <a:pt x="531019" y="219075"/>
                  </a:lnTo>
                  <a:lnTo>
                    <a:pt x="526256" y="261937"/>
                  </a:lnTo>
                  <a:lnTo>
                    <a:pt x="511969" y="338137"/>
                  </a:lnTo>
                  <a:lnTo>
                    <a:pt x="507206" y="383381"/>
                  </a:lnTo>
                  <a:lnTo>
                    <a:pt x="531019" y="692944"/>
                  </a:lnTo>
                  <a:lnTo>
                    <a:pt x="552450" y="878681"/>
                  </a:lnTo>
                  <a:lnTo>
                    <a:pt x="583406" y="1073944"/>
                  </a:lnTo>
                  <a:lnTo>
                    <a:pt x="597694" y="1131094"/>
                  </a:lnTo>
                  <a:lnTo>
                    <a:pt x="607219" y="1188244"/>
                  </a:lnTo>
                  <a:lnTo>
                    <a:pt x="614363" y="1252537"/>
                  </a:lnTo>
                  <a:lnTo>
                    <a:pt x="619125" y="1300162"/>
                  </a:lnTo>
                  <a:lnTo>
                    <a:pt x="616744" y="1340644"/>
                  </a:lnTo>
                  <a:lnTo>
                    <a:pt x="607219" y="1381125"/>
                  </a:lnTo>
                  <a:lnTo>
                    <a:pt x="583406" y="1426369"/>
                  </a:lnTo>
                  <a:lnTo>
                    <a:pt x="566738" y="1447800"/>
                  </a:lnTo>
                  <a:lnTo>
                    <a:pt x="540544" y="1447800"/>
                  </a:lnTo>
                  <a:lnTo>
                    <a:pt x="492919" y="1421606"/>
                  </a:lnTo>
                  <a:lnTo>
                    <a:pt x="454819" y="1385887"/>
                  </a:lnTo>
                  <a:lnTo>
                    <a:pt x="416719" y="1345406"/>
                  </a:lnTo>
                  <a:lnTo>
                    <a:pt x="390525" y="1316831"/>
                  </a:lnTo>
                  <a:lnTo>
                    <a:pt x="373856" y="1285875"/>
                  </a:lnTo>
                  <a:lnTo>
                    <a:pt x="357188" y="1247775"/>
                  </a:lnTo>
                  <a:lnTo>
                    <a:pt x="354806" y="1200150"/>
                  </a:lnTo>
                  <a:lnTo>
                    <a:pt x="350044" y="1114425"/>
                  </a:lnTo>
                  <a:lnTo>
                    <a:pt x="335756" y="912019"/>
                  </a:lnTo>
                  <a:lnTo>
                    <a:pt x="292894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5F708FBE-7F7C-4ACD-8E76-3513B0AD0EC6}"/>
                </a:ext>
              </a:extLst>
            </p:cNvPr>
            <p:cNvSpPr/>
            <p:nvPr/>
          </p:nvSpPr>
          <p:spPr>
            <a:xfrm>
              <a:off x="5467350" y="1423988"/>
              <a:ext cx="579438" cy="1479550"/>
            </a:xfrm>
            <a:custGeom>
              <a:avLst/>
              <a:gdLst>
                <a:gd name="connsiteX0" fmla="*/ 169069 w 578644"/>
                <a:gd name="connsiteY0" fmla="*/ 531018 h 1478756"/>
                <a:gd name="connsiteX1" fmla="*/ 188119 w 578644"/>
                <a:gd name="connsiteY1" fmla="*/ 397668 h 1478756"/>
                <a:gd name="connsiteX2" fmla="*/ 192881 w 578644"/>
                <a:gd name="connsiteY2" fmla="*/ 335756 h 1478756"/>
                <a:gd name="connsiteX3" fmla="*/ 192881 w 578644"/>
                <a:gd name="connsiteY3" fmla="*/ 302418 h 1478756"/>
                <a:gd name="connsiteX4" fmla="*/ 185738 w 578644"/>
                <a:gd name="connsiteY4" fmla="*/ 254793 h 1478756"/>
                <a:gd name="connsiteX5" fmla="*/ 173831 w 578644"/>
                <a:gd name="connsiteY5" fmla="*/ 221456 h 1478756"/>
                <a:gd name="connsiteX6" fmla="*/ 150019 w 578644"/>
                <a:gd name="connsiteY6" fmla="*/ 183356 h 1478756"/>
                <a:gd name="connsiteX7" fmla="*/ 111919 w 578644"/>
                <a:gd name="connsiteY7" fmla="*/ 145256 h 1478756"/>
                <a:gd name="connsiteX8" fmla="*/ 83344 w 578644"/>
                <a:gd name="connsiteY8" fmla="*/ 119062 h 1478756"/>
                <a:gd name="connsiteX9" fmla="*/ 54769 w 578644"/>
                <a:gd name="connsiteY9" fmla="*/ 95250 h 1478756"/>
                <a:gd name="connsiteX10" fmla="*/ 19050 w 578644"/>
                <a:gd name="connsiteY10" fmla="*/ 69056 h 1478756"/>
                <a:gd name="connsiteX11" fmla="*/ 2381 w 578644"/>
                <a:gd name="connsiteY11" fmla="*/ 47625 h 1478756"/>
                <a:gd name="connsiteX12" fmla="*/ 0 w 578644"/>
                <a:gd name="connsiteY12" fmla="*/ 30956 h 1478756"/>
                <a:gd name="connsiteX13" fmla="*/ 2381 w 578644"/>
                <a:gd name="connsiteY13" fmla="*/ 9525 h 1478756"/>
                <a:gd name="connsiteX14" fmla="*/ 9525 w 578644"/>
                <a:gd name="connsiteY14" fmla="*/ 2381 h 1478756"/>
                <a:gd name="connsiteX15" fmla="*/ 30956 w 578644"/>
                <a:gd name="connsiteY15" fmla="*/ 0 h 1478756"/>
                <a:gd name="connsiteX16" fmla="*/ 83344 w 578644"/>
                <a:gd name="connsiteY16" fmla="*/ 16668 h 1478756"/>
                <a:gd name="connsiteX17" fmla="*/ 138113 w 578644"/>
                <a:gd name="connsiteY17" fmla="*/ 30956 h 1478756"/>
                <a:gd name="connsiteX18" fmla="*/ 214313 w 578644"/>
                <a:gd name="connsiteY18" fmla="*/ 57150 h 1478756"/>
                <a:gd name="connsiteX19" fmla="*/ 300038 w 578644"/>
                <a:gd name="connsiteY19" fmla="*/ 92868 h 1478756"/>
                <a:gd name="connsiteX20" fmla="*/ 397669 w 578644"/>
                <a:gd name="connsiteY20" fmla="*/ 142875 h 1478756"/>
                <a:gd name="connsiteX21" fmla="*/ 542925 w 578644"/>
                <a:gd name="connsiteY21" fmla="*/ 233362 h 1478756"/>
                <a:gd name="connsiteX22" fmla="*/ 557213 w 578644"/>
                <a:gd name="connsiteY22" fmla="*/ 247650 h 1478756"/>
                <a:gd name="connsiteX23" fmla="*/ 571500 w 578644"/>
                <a:gd name="connsiteY23" fmla="*/ 273843 h 1478756"/>
                <a:gd name="connsiteX24" fmla="*/ 578644 w 578644"/>
                <a:gd name="connsiteY24" fmla="*/ 295275 h 1478756"/>
                <a:gd name="connsiteX25" fmla="*/ 578644 w 578644"/>
                <a:gd name="connsiteY25" fmla="*/ 319087 h 1478756"/>
                <a:gd name="connsiteX26" fmla="*/ 571500 w 578644"/>
                <a:gd name="connsiteY26" fmla="*/ 347662 h 1478756"/>
                <a:gd name="connsiteX27" fmla="*/ 552450 w 578644"/>
                <a:gd name="connsiteY27" fmla="*/ 366712 h 1478756"/>
                <a:gd name="connsiteX28" fmla="*/ 519113 w 578644"/>
                <a:gd name="connsiteY28" fmla="*/ 383381 h 1478756"/>
                <a:gd name="connsiteX29" fmla="*/ 488156 w 578644"/>
                <a:gd name="connsiteY29" fmla="*/ 395287 h 1478756"/>
                <a:gd name="connsiteX30" fmla="*/ 476250 w 578644"/>
                <a:gd name="connsiteY30" fmla="*/ 442912 h 1478756"/>
                <a:gd name="connsiteX31" fmla="*/ 414338 w 578644"/>
                <a:gd name="connsiteY31" fmla="*/ 647700 h 1478756"/>
                <a:gd name="connsiteX32" fmla="*/ 345281 w 578644"/>
                <a:gd name="connsiteY32" fmla="*/ 881062 h 1478756"/>
                <a:gd name="connsiteX33" fmla="*/ 266700 w 578644"/>
                <a:gd name="connsiteY33" fmla="*/ 1095375 h 1478756"/>
                <a:gd name="connsiteX34" fmla="*/ 204788 w 578644"/>
                <a:gd name="connsiteY34" fmla="*/ 1257300 h 1478756"/>
                <a:gd name="connsiteX35" fmla="*/ 164306 w 578644"/>
                <a:gd name="connsiteY35" fmla="*/ 1369218 h 1478756"/>
                <a:gd name="connsiteX36" fmla="*/ 147638 w 578644"/>
                <a:gd name="connsiteY36" fmla="*/ 1426368 h 1478756"/>
                <a:gd name="connsiteX37" fmla="*/ 126206 w 578644"/>
                <a:gd name="connsiteY37" fmla="*/ 1464468 h 1478756"/>
                <a:gd name="connsiteX38" fmla="*/ 102394 w 578644"/>
                <a:gd name="connsiteY38" fmla="*/ 1478756 h 1478756"/>
                <a:gd name="connsiteX39" fmla="*/ 78581 w 578644"/>
                <a:gd name="connsiteY39" fmla="*/ 1478756 h 1478756"/>
                <a:gd name="connsiteX40" fmla="*/ 50006 w 578644"/>
                <a:gd name="connsiteY40" fmla="*/ 1462087 h 1478756"/>
                <a:gd name="connsiteX41" fmla="*/ 33338 w 578644"/>
                <a:gd name="connsiteY41" fmla="*/ 1438275 h 1478756"/>
                <a:gd name="connsiteX42" fmla="*/ 16669 w 578644"/>
                <a:gd name="connsiteY42" fmla="*/ 1359693 h 1478756"/>
                <a:gd name="connsiteX43" fmla="*/ 14288 w 578644"/>
                <a:gd name="connsiteY43" fmla="*/ 1262062 h 1478756"/>
                <a:gd name="connsiteX44" fmla="*/ 47625 w 578644"/>
                <a:gd name="connsiteY44" fmla="*/ 1109662 h 1478756"/>
                <a:gd name="connsiteX45" fmla="*/ 100013 w 578644"/>
                <a:gd name="connsiteY45" fmla="*/ 864393 h 1478756"/>
                <a:gd name="connsiteX46" fmla="*/ 152400 w 578644"/>
                <a:gd name="connsiteY46" fmla="*/ 661987 h 1478756"/>
                <a:gd name="connsiteX47" fmla="*/ 169069 w 578644"/>
                <a:gd name="connsiteY47" fmla="*/ 531018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8644" h="1478756">
                  <a:moveTo>
                    <a:pt x="169069" y="531018"/>
                  </a:moveTo>
                  <a:lnTo>
                    <a:pt x="188119" y="397668"/>
                  </a:lnTo>
                  <a:lnTo>
                    <a:pt x="192881" y="335756"/>
                  </a:lnTo>
                  <a:lnTo>
                    <a:pt x="192881" y="302418"/>
                  </a:lnTo>
                  <a:lnTo>
                    <a:pt x="185738" y="254793"/>
                  </a:lnTo>
                  <a:lnTo>
                    <a:pt x="173831" y="221456"/>
                  </a:lnTo>
                  <a:lnTo>
                    <a:pt x="150019" y="183356"/>
                  </a:lnTo>
                  <a:lnTo>
                    <a:pt x="111919" y="145256"/>
                  </a:lnTo>
                  <a:lnTo>
                    <a:pt x="83344" y="119062"/>
                  </a:lnTo>
                  <a:lnTo>
                    <a:pt x="54769" y="9525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83344" y="16668"/>
                  </a:lnTo>
                  <a:lnTo>
                    <a:pt x="138113" y="30956"/>
                  </a:lnTo>
                  <a:lnTo>
                    <a:pt x="214313" y="57150"/>
                  </a:lnTo>
                  <a:lnTo>
                    <a:pt x="300038" y="92868"/>
                  </a:lnTo>
                  <a:lnTo>
                    <a:pt x="397669" y="142875"/>
                  </a:lnTo>
                  <a:lnTo>
                    <a:pt x="542925" y="233362"/>
                  </a:lnTo>
                  <a:lnTo>
                    <a:pt x="557213" y="247650"/>
                  </a:lnTo>
                  <a:lnTo>
                    <a:pt x="571500" y="273843"/>
                  </a:lnTo>
                  <a:lnTo>
                    <a:pt x="578644" y="295275"/>
                  </a:lnTo>
                  <a:lnTo>
                    <a:pt x="578644" y="319087"/>
                  </a:lnTo>
                  <a:lnTo>
                    <a:pt x="571500" y="347662"/>
                  </a:lnTo>
                  <a:lnTo>
                    <a:pt x="552450" y="366712"/>
                  </a:lnTo>
                  <a:lnTo>
                    <a:pt x="519113" y="383381"/>
                  </a:lnTo>
                  <a:lnTo>
                    <a:pt x="488156" y="395287"/>
                  </a:lnTo>
                  <a:lnTo>
                    <a:pt x="476250" y="442912"/>
                  </a:lnTo>
                  <a:lnTo>
                    <a:pt x="414338" y="647700"/>
                  </a:lnTo>
                  <a:lnTo>
                    <a:pt x="345281" y="881062"/>
                  </a:lnTo>
                  <a:lnTo>
                    <a:pt x="266700" y="1095375"/>
                  </a:lnTo>
                  <a:lnTo>
                    <a:pt x="204788" y="1257300"/>
                  </a:lnTo>
                  <a:lnTo>
                    <a:pt x="164306" y="1369218"/>
                  </a:lnTo>
                  <a:lnTo>
                    <a:pt x="147638" y="1426368"/>
                  </a:lnTo>
                  <a:lnTo>
                    <a:pt x="126206" y="1464468"/>
                  </a:lnTo>
                  <a:lnTo>
                    <a:pt x="102394" y="1478756"/>
                  </a:lnTo>
                  <a:lnTo>
                    <a:pt x="78581" y="1478756"/>
                  </a:lnTo>
                  <a:lnTo>
                    <a:pt x="50006" y="1462087"/>
                  </a:lnTo>
                  <a:lnTo>
                    <a:pt x="33338" y="1438275"/>
                  </a:lnTo>
                  <a:lnTo>
                    <a:pt x="16669" y="1359693"/>
                  </a:lnTo>
                  <a:cubicBezTo>
                    <a:pt x="15875" y="1327149"/>
                    <a:pt x="15082" y="1294606"/>
                    <a:pt x="14288" y="1262062"/>
                  </a:cubicBezTo>
                  <a:lnTo>
                    <a:pt x="47625" y="1109662"/>
                  </a:lnTo>
                  <a:lnTo>
                    <a:pt x="100013" y="864393"/>
                  </a:lnTo>
                  <a:lnTo>
                    <a:pt x="152400" y="661987"/>
                  </a:lnTo>
                  <a:lnTo>
                    <a:pt x="169069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D8DBD16F-D66C-464F-8C31-1E025423274B}"/>
                </a:ext>
              </a:extLst>
            </p:cNvPr>
            <p:cNvSpPr/>
            <p:nvPr/>
          </p:nvSpPr>
          <p:spPr>
            <a:xfrm>
              <a:off x="3738563" y="3113088"/>
              <a:ext cx="2590800" cy="1225550"/>
            </a:xfrm>
            <a:custGeom>
              <a:avLst/>
              <a:gdLst>
                <a:gd name="connsiteX0" fmla="*/ 371475 w 2590800"/>
                <a:gd name="connsiteY0" fmla="*/ 459581 h 1226344"/>
                <a:gd name="connsiteX1" fmla="*/ 64293 w 2590800"/>
                <a:gd name="connsiteY1" fmla="*/ 481012 h 1226344"/>
                <a:gd name="connsiteX2" fmla="*/ 0 w 2590800"/>
                <a:gd name="connsiteY2" fmla="*/ 314325 h 1226344"/>
                <a:gd name="connsiteX3" fmla="*/ 133350 w 2590800"/>
                <a:gd name="connsiteY3" fmla="*/ 314325 h 1226344"/>
                <a:gd name="connsiteX4" fmla="*/ 288131 w 2590800"/>
                <a:gd name="connsiteY4" fmla="*/ 302419 h 1226344"/>
                <a:gd name="connsiteX5" fmla="*/ 571500 w 2590800"/>
                <a:gd name="connsiteY5" fmla="*/ 273844 h 1226344"/>
                <a:gd name="connsiteX6" fmla="*/ 978693 w 2590800"/>
                <a:gd name="connsiteY6" fmla="*/ 226219 h 1226344"/>
                <a:gd name="connsiteX7" fmla="*/ 1252537 w 2590800"/>
                <a:gd name="connsiteY7" fmla="*/ 180975 h 1226344"/>
                <a:gd name="connsiteX8" fmla="*/ 1402556 w 2590800"/>
                <a:gd name="connsiteY8" fmla="*/ 166687 h 1226344"/>
                <a:gd name="connsiteX9" fmla="*/ 1635918 w 2590800"/>
                <a:gd name="connsiteY9" fmla="*/ 135731 h 1226344"/>
                <a:gd name="connsiteX10" fmla="*/ 1809750 w 2590800"/>
                <a:gd name="connsiteY10" fmla="*/ 107156 h 1226344"/>
                <a:gd name="connsiteX11" fmla="*/ 1974056 w 2590800"/>
                <a:gd name="connsiteY11" fmla="*/ 83344 h 1226344"/>
                <a:gd name="connsiteX12" fmla="*/ 2107406 w 2590800"/>
                <a:gd name="connsiteY12" fmla="*/ 52387 h 1226344"/>
                <a:gd name="connsiteX13" fmla="*/ 2157412 w 2590800"/>
                <a:gd name="connsiteY13" fmla="*/ 38100 h 1226344"/>
                <a:gd name="connsiteX14" fmla="*/ 2202656 w 2590800"/>
                <a:gd name="connsiteY14" fmla="*/ 21431 h 1226344"/>
                <a:gd name="connsiteX15" fmla="*/ 2233612 w 2590800"/>
                <a:gd name="connsiteY15" fmla="*/ 4762 h 1226344"/>
                <a:gd name="connsiteX16" fmla="*/ 2262187 w 2590800"/>
                <a:gd name="connsiteY16" fmla="*/ 0 h 1226344"/>
                <a:gd name="connsiteX17" fmla="*/ 2309812 w 2590800"/>
                <a:gd name="connsiteY17" fmla="*/ 11906 h 1226344"/>
                <a:gd name="connsiteX18" fmla="*/ 2374106 w 2590800"/>
                <a:gd name="connsiteY18" fmla="*/ 47625 h 1226344"/>
                <a:gd name="connsiteX19" fmla="*/ 2493168 w 2590800"/>
                <a:gd name="connsiteY19" fmla="*/ 126206 h 1226344"/>
                <a:gd name="connsiteX20" fmla="*/ 2566987 w 2590800"/>
                <a:gd name="connsiteY20" fmla="*/ 183356 h 1226344"/>
                <a:gd name="connsiteX21" fmla="*/ 2581275 w 2590800"/>
                <a:gd name="connsiteY21" fmla="*/ 200025 h 1226344"/>
                <a:gd name="connsiteX22" fmla="*/ 2590800 w 2590800"/>
                <a:gd name="connsiteY22" fmla="*/ 226219 h 1226344"/>
                <a:gd name="connsiteX23" fmla="*/ 2583656 w 2590800"/>
                <a:gd name="connsiteY23" fmla="*/ 250031 h 1226344"/>
                <a:gd name="connsiteX24" fmla="*/ 2557462 w 2590800"/>
                <a:gd name="connsiteY24" fmla="*/ 283369 h 1226344"/>
                <a:gd name="connsiteX25" fmla="*/ 2533650 w 2590800"/>
                <a:gd name="connsiteY25" fmla="*/ 311944 h 1226344"/>
                <a:gd name="connsiteX26" fmla="*/ 2521743 w 2590800"/>
                <a:gd name="connsiteY26" fmla="*/ 333375 h 1226344"/>
                <a:gd name="connsiteX27" fmla="*/ 2471737 w 2590800"/>
                <a:gd name="connsiteY27" fmla="*/ 554831 h 1226344"/>
                <a:gd name="connsiteX28" fmla="*/ 2407443 w 2590800"/>
                <a:gd name="connsiteY28" fmla="*/ 842962 h 1226344"/>
                <a:gd name="connsiteX29" fmla="*/ 2357437 w 2590800"/>
                <a:gd name="connsiteY29" fmla="*/ 1054894 h 1226344"/>
                <a:gd name="connsiteX30" fmla="*/ 2328862 w 2590800"/>
                <a:gd name="connsiteY30" fmla="*/ 1214437 h 1226344"/>
                <a:gd name="connsiteX31" fmla="*/ 2088356 w 2590800"/>
                <a:gd name="connsiteY31" fmla="*/ 1226344 h 1226344"/>
                <a:gd name="connsiteX32" fmla="*/ 2126456 w 2590800"/>
                <a:gd name="connsiteY32" fmla="*/ 985837 h 1226344"/>
                <a:gd name="connsiteX33" fmla="*/ 2164556 w 2590800"/>
                <a:gd name="connsiteY33" fmla="*/ 754856 h 1226344"/>
                <a:gd name="connsiteX34" fmla="*/ 2200275 w 2590800"/>
                <a:gd name="connsiteY34" fmla="*/ 519112 h 1226344"/>
                <a:gd name="connsiteX35" fmla="*/ 2212181 w 2590800"/>
                <a:gd name="connsiteY35" fmla="*/ 435769 h 1226344"/>
                <a:gd name="connsiteX36" fmla="*/ 2214562 w 2590800"/>
                <a:gd name="connsiteY36" fmla="*/ 378619 h 1226344"/>
                <a:gd name="connsiteX37" fmla="*/ 2209800 w 2590800"/>
                <a:gd name="connsiteY37" fmla="*/ 321469 h 1226344"/>
                <a:gd name="connsiteX38" fmla="*/ 2200275 w 2590800"/>
                <a:gd name="connsiteY38" fmla="*/ 288131 h 1226344"/>
                <a:gd name="connsiteX39" fmla="*/ 2188368 w 2590800"/>
                <a:gd name="connsiteY39" fmla="*/ 261937 h 1226344"/>
                <a:gd name="connsiteX40" fmla="*/ 2176462 w 2590800"/>
                <a:gd name="connsiteY40" fmla="*/ 245269 h 1226344"/>
                <a:gd name="connsiteX41" fmla="*/ 2162175 w 2590800"/>
                <a:gd name="connsiteY41" fmla="*/ 235744 h 1226344"/>
                <a:gd name="connsiteX42" fmla="*/ 2133600 w 2590800"/>
                <a:gd name="connsiteY42" fmla="*/ 223837 h 1226344"/>
                <a:gd name="connsiteX43" fmla="*/ 2019300 w 2590800"/>
                <a:gd name="connsiteY43" fmla="*/ 235744 h 1226344"/>
                <a:gd name="connsiteX44" fmla="*/ 1664493 w 2590800"/>
                <a:gd name="connsiteY44" fmla="*/ 283369 h 1226344"/>
                <a:gd name="connsiteX45" fmla="*/ 1233487 w 2590800"/>
                <a:gd name="connsiteY45" fmla="*/ 338137 h 1226344"/>
                <a:gd name="connsiteX46" fmla="*/ 973931 w 2590800"/>
                <a:gd name="connsiteY46" fmla="*/ 385762 h 1226344"/>
                <a:gd name="connsiteX47" fmla="*/ 623887 w 2590800"/>
                <a:gd name="connsiteY47" fmla="*/ 431006 h 1226344"/>
                <a:gd name="connsiteX48" fmla="*/ 371475 w 2590800"/>
                <a:gd name="connsiteY48" fmla="*/ 459581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90800" h="1226344">
                  <a:moveTo>
                    <a:pt x="371475" y="459581"/>
                  </a:moveTo>
                  <a:lnTo>
                    <a:pt x="64293" y="481012"/>
                  </a:lnTo>
                  <a:lnTo>
                    <a:pt x="0" y="314325"/>
                  </a:lnTo>
                  <a:lnTo>
                    <a:pt x="133350" y="314325"/>
                  </a:lnTo>
                  <a:lnTo>
                    <a:pt x="288131" y="302419"/>
                  </a:lnTo>
                  <a:lnTo>
                    <a:pt x="571500" y="273844"/>
                  </a:lnTo>
                  <a:lnTo>
                    <a:pt x="978693" y="226219"/>
                  </a:lnTo>
                  <a:lnTo>
                    <a:pt x="1252537" y="180975"/>
                  </a:lnTo>
                  <a:lnTo>
                    <a:pt x="1402556" y="166687"/>
                  </a:lnTo>
                  <a:lnTo>
                    <a:pt x="1635918" y="135731"/>
                  </a:lnTo>
                  <a:lnTo>
                    <a:pt x="1809750" y="107156"/>
                  </a:lnTo>
                  <a:lnTo>
                    <a:pt x="1974056" y="83344"/>
                  </a:lnTo>
                  <a:lnTo>
                    <a:pt x="2107406" y="52387"/>
                  </a:lnTo>
                  <a:lnTo>
                    <a:pt x="2157412" y="38100"/>
                  </a:lnTo>
                  <a:lnTo>
                    <a:pt x="2202656" y="21431"/>
                  </a:lnTo>
                  <a:lnTo>
                    <a:pt x="2233612" y="4762"/>
                  </a:lnTo>
                  <a:lnTo>
                    <a:pt x="2262187" y="0"/>
                  </a:lnTo>
                  <a:lnTo>
                    <a:pt x="2309812" y="11906"/>
                  </a:lnTo>
                  <a:lnTo>
                    <a:pt x="2374106" y="47625"/>
                  </a:lnTo>
                  <a:lnTo>
                    <a:pt x="2493168" y="126206"/>
                  </a:lnTo>
                  <a:lnTo>
                    <a:pt x="2566987" y="183356"/>
                  </a:lnTo>
                  <a:lnTo>
                    <a:pt x="2581275" y="200025"/>
                  </a:lnTo>
                  <a:lnTo>
                    <a:pt x="2590800" y="226219"/>
                  </a:lnTo>
                  <a:lnTo>
                    <a:pt x="2583656" y="250031"/>
                  </a:lnTo>
                  <a:lnTo>
                    <a:pt x="2557462" y="283369"/>
                  </a:lnTo>
                  <a:lnTo>
                    <a:pt x="2533650" y="311944"/>
                  </a:lnTo>
                  <a:lnTo>
                    <a:pt x="2521743" y="333375"/>
                  </a:lnTo>
                  <a:lnTo>
                    <a:pt x="2471737" y="554831"/>
                  </a:lnTo>
                  <a:lnTo>
                    <a:pt x="2407443" y="842962"/>
                  </a:lnTo>
                  <a:lnTo>
                    <a:pt x="2357437" y="1054894"/>
                  </a:lnTo>
                  <a:lnTo>
                    <a:pt x="2328862" y="1214437"/>
                  </a:lnTo>
                  <a:lnTo>
                    <a:pt x="2088356" y="1226344"/>
                  </a:lnTo>
                  <a:lnTo>
                    <a:pt x="2126456" y="985837"/>
                  </a:lnTo>
                  <a:lnTo>
                    <a:pt x="2164556" y="754856"/>
                  </a:lnTo>
                  <a:lnTo>
                    <a:pt x="2200275" y="519112"/>
                  </a:lnTo>
                  <a:lnTo>
                    <a:pt x="2212181" y="435769"/>
                  </a:lnTo>
                  <a:cubicBezTo>
                    <a:pt x="2212975" y="416719"/>
                    <a:pt x="2213768" y="397669"/>
                    <a:pt x="2214562" y="378619"/>
                  </a:cubicBezTo>
                  <a:lnTo>
                    <a:pt x="2209800" y="321469"/>
                  </a:lnTo>
                  <a:lnTo>
                    <a:pt x="2200275" y="288131"/>
                  </a:lnTo>
                  <a:lnTo>
                    <a:pt x="2188368" y="261937"/>
                  </a:lnTo>
                  <a:lnTo>
                    <a:pt x="2176462" y="245269"/>
                  </a:lnTo>
                  <a:lnTo>
                    <a:pt x="2162175" y="235744"/>
                  </a:lnTo>
                  <a:lnTo>
                    <a:pt x="2133600" y="223837"/>
                  </a:lnTo>
                  <a:lnTo>
                    <a:pt x="2019300" y="235744"/>
                  </a:lnTo>
                  <a:lnTo>
                    <a:pt x="1664493" y="283369"/>
                  </a:lnTo>
                  <a:lnTo>
                    <a:pt x="1233487" y="338137"/>
                  </a:lnTo>
                  <a:lnTo>
                    <a:pt x="973931" y="385762"/>
                  </a:lnTo>
                  <a:lnTo>
                    <a:pt x="623887" y="431006"/>
                  </a:lnTo>
                  <a:lnTo>
                    <a:pt x="3714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D40328A6-E5A7-4197-B3AC-FBD52A34FC37}"/>
                </a:ext>
              </a:extLst>
            </p:cNvPr>
            <p:cNvSpPr/>
            <p:nvPr/>
          </p:nvSpPr>
          <p:spPr>
            <a:xfrm>
              <a:off x="2655888" y="4162425"/>
              <a:ext cx="4457700" cy="673100"/>
            </a:xfrm>
            <a:custGeom>
              <a:avLst/>
              <a:gdLst>
                <a:gd name="connsiteX0" fmla="*/ 1576425 w 4458614"/>
                <a:gd name="connsiteY0" fmla="*/ 387705 h 672998"/>
                <a:gd name="connsiteX1" fmla="*/ 1349654 w 4458614"/>
                <a:gd name="connsiteY1" fmla="*/ 427939 h 672998"/>
                <a:gd name="connsiteX2" fmla="*/ 1166774 w 4458614"/>
                <a:gd name="connsiteY2" fmla="*/ 464515 h 672998"/>
                <a:gd name="connsiteX3" fmla="*/ 921715 w 4458614"/>
                <a:gd name="connsiteY3" fmla="*/ 523037 h 672998"/>
                <a:gd name="connsiteX4" fmla="*/ 749808 w 4458614"/>
                <a:gd name="connsiteY4" fmla="*/ 574243 h 672998"/>
                <a:gd name="connsiteX5" fmla="*/ 599846 w 4458614"/>
                <a:gd name="connsiteY5" fmla="*/ 625449 h 672998"/>
                <a:gd name="connsiteX6" fmla="*/ 453542 w 4458614"/>
                <a:gd name="connsiteY6" fmla="*/ 669341 h 672998"/>
                <a:gd name="connsiteX7" fmla="*/ 424281 w 4458614"/>
                <a:gd name="connsiteY7" fmla="*/ 672998 h 672998"/>
                <a:gd name="connsiteX8" fmla="*/ 336499 w 4458614"/>
                <a:gd name="connsiteY8" fmla="*/ 629107 h 672998"/>
                <a:gd name="connsiteX9" fmla="*/ 248716 w 4458614"/>
                <a:gd name="connsiteY9" fmla="*/ 563270 h 672998"/>
                <a:gd name="connsiteX10" fmla="*/ 182880 w 4458614"/>
                <a:gd name="connsiteY10" fmla="*/ 508406 h 672998"/>
                <a:gd name="connsiteX11" fmla="*/ 109728 w 4458614"/>
                <a:gd name="connsiteY11" fmla="*/ 442569 h 672998"/>
                <a:gd name="connsiteX12" fmla="*/ 43891 w 4458614"/>
                <a:gd name="connsiteY12" fmla="*/ 380390 h 672998"/>
                <a:gd name="connsiteX13" fmla="*/ 18288 w 4458614"/>
                <a:gd name="connsiteY13" fmla="*/ 351129 h 672998"/>
                <a:gd name="connsiteX14" fmla="*/ 3657 w 4458614"/>
                <a:gd name="connsiteY14" fmla="*/ 325526 h 672998"/>
                <a:gd name="connsiteX15" fmla="*/ 0 w 4458614"/>
                <a:gd name="connsiteY15" fmla="*/ 307238 h 672998"/>
                <a:gd name="connsiteX16" fmla="*/ 3657 w 4458614"/>
                <a:gd name="connsiteY16" fmla="*/ 285293 h 672998"/>
                <a:gd name="connsiteX17" fmla="*/ 21945 w 4458614"/>
                <a:gd name="connsiteY17" fmla="*/ 277977 h 672998"/>
                <a:gd name="connsiteX18" fmla="*/ 36576 w 4458614"/>
                <a:gd name="connsiteY18" fmla="*/ 277977 h 672998"/>
                <a:gd name="connsiteX19" fmla="*/ 113385 w 4458614"/>
                <a:gd name="connsiteY19" fmla="*/ 318211 h 672998"/>
                <a:gd name="connsiteX20" fmla="*/ 182880 w 4458614"/>
                <a:gd name="connsiteY20" fmla="*/ 354787 h 672998"/>
                <a:gd name="connsiteX21" fmla="*/ 267004 w 4458614"/>
                <a:gd name="connsiteY21" fmla="*/ 384048 h 672998"/>
                <a:gd name="connsiteX22" fmla="*/ 332841 w 4458614"/>
                <a:gd name="connsiteY22" fmla="*/ 398678 h 672998"/>
                <a:gd name="connsiteX23" fmla="*/ 384048 w 4458614"/>
                <a:gd name="connsiteY23" fmla="*/ 405993 h 672998"/>
                <a:gd name="connsiteX24" fmla="*/ 416966 w 4458614"/>
                <a:gd name="connsiteY24" fmla="*/ 402336 h 672998"/>
                <a:gd name="connsiteX25" fmla="*/ 515721 w 4458614"/>
                <a:gd name="connsiteY25" fmla="*/ 391363 h 672998"/>
                <a:gd name="connsiteX26" fmla="*/ 757123 w 4458614"/>
                <a:gd name="connsiteY26" fmla="*/ 354787 h 672998"/>
                <a:gd name="connsiteX27" fmla="*/ 899769 w 4458614"/>
                <a:gd name="connsiteY27" fmla="*/ 325526 h 672998"/>
                <a:gd name="connsiteX28" fmla="*/ 1152144 w 4458614"/>
                <a:gd name="connsiteY28" fmla="*/ 270662 h 672998"/>
                <a:gd name="connsiteX29" fmla="*/ 1353312 w 4458614"/>
                <a:gd name="connsiteY29" fmla="*/ 248717 h 672998"/>
                <a:gd name="connsiteX30" fmla="*/ 1726387 w 4458614"/>
                <a:gd name="connsiteY30" fmla="*/ 204825 h 672998"/>
                <a:gd name="connsiteX31" fmla="*/ 1931212 w 4458614"/>
                <a:gd name="connsiteY31" fmla="*/ 182880 h 672998"/>
                <a:gd name="connsiteX32" fmla="*/ 2198217 w 4458614"/>
                <a:gd name="connsiteY32" fmla="*/ 157277 h 672998"/>
                <a:gd name="connsiteX33" fmla="*/ 2472537 w 4458614"/>
                <a:gd name="connsiteY33" fmla="*/ 138989 h 672998"/>
                <a:gd name="connsiteX34" fmla="*/ 2856585 w 4458614"/>
                <a:gd name="connsiteY34" fmla="*/ 113385 h 672998"/>
                <a:gd name="connsiteX35" fmla="*/ 3178454 w 4458614"/>
                <a:gd name="connsiteY35" fmla="*/ 91440 h 672998"/>
                <a:gd name="connsiteX36" fmla="*/ 3419856 w 4458614"/>
                <a:gd name="connsiteY36" fmla="*/ 69494 h 672998"/>
                <a:gd name="connsiteX37" fmla="*/ 3588105 w 4458614"/>
                <a:gd name="connsiteY37" fmla="*/ 65837 h 672998"/>
                <a:gd name="connsiteX38" fmla="*/ 3763670 w 4458614"/>
                <a:gd name="connsiteY38" fmla="*/ 51206 h 672998"/>
                <a:gd name="connsiteX39" fmla="*/ 3792931 w 4458614"/>
                <a:gd name="connsiteY39" fmla="*/ 32918 h 672998"/>
                <a:gd name="connsiteX40" fmla="*/ 3836822 w 4458614"/>
                <a:gd name="connsiteY40" fmla="*/ 10973 h 672998"/>
                <a:gd name="connsiteX41" fmla="*/ 3880713 w 4458614"/>
                <a:gd name="connsiteY41" fmla="*/ 0 h 672998"/>
                <a:gd name="connsiteX42" fmla="*/ 3946550 w 4458614"/>
                <a:gd name="connsiteY42" fmla="*/ 7315 h 672998"/>
                <a:gd name="connsiteX43" fmla="*/ 4111142 w 4458614"/>
                <a:gd name="connsiteY43" fmla="*/ 43891 h 672998"/>
                <a:gd name="connsiteX44" fmla="*/ 4264761 w 4458614"/>
                <a:gd name="connsiteY44" fmla="*/ 102413 h 672998"/>
                <a:gd name="connsiteX45" fmla="*/ 4367174 w 4458614"/>
                <a:gd name="connsiteY45" fmla="*/ 153619 h 672998"/>
                <a:gd name="connsiteX46" fmla="*/ 4414723 w 4458614"/>
                <a:gd name="connsiteY46" fmla="*/ 179222 h 672998"/>
                <a:gd name="connsiteX47" fmla="*/ 4440326 w 4458614"/>
                <a:gd name="connsiteY47" fmla="*/ 212141 h 672998"/>
                <a:gd name="connsiteX48" fmla="*/ 4454956 w 4458614"/>
                <a:gd name="connsiteY48" fmla="*/ 248717 h 672998"/>
                <a:gd name="connsiteX49" fmla="*/ 4458614 w 4458614"/>
                <a:gd name="connsiteY49" fmla="*/ 277977 h 672998"/>
                <a:gd name="connsiteX50" fmla="*/ 4443984 w 4458614"/>
                <a:gd name="connsiteY50" fmla="*/ 310896 h 672998"/>
                <a:gd name="connsiteX51" fmla="*/ 4411065 w 4458614"/>
                <a:gd name="connsiteY51" fmla="*/ 329184 h 672998"/>
                <a:gd name="connsiteX52" fmla="*/ 4345228 w 4458614"/>
                <a:gd name="connsiteY52" fmla="*/ 336499 h 672998"/>
                <a:gd name="connsiteX53" fmla="*/ 4206240 w 4458614"/>
                <a:gd name="connsiteY53" fmla="*/ 318211 h 672998"/>
                <a:gd name="connsiteX54" fmla="*/ 4037990 w 4458614"/>
                <a:gd name="connsiteY54" fmla="*/ 299923 h 672998"/>
                <a:gd name="connsiteX55" fmla="*/ 3833164 w 4458614"/>
                <a:gd name="connsiteY55" fmla="*/ 277977 h 672998"/>
                <a:gd name="connsiteX56" fmla="*/ 3540556 w 4458614"/>
                <a:gd name="connsiteY56" fmla="*/ 267005 h 672998"/>
                <a:gd name="connsiteX57" fmla="*/ 3090672 w 4458614"/>
                <a:gd name="connsiteY57" fmla="*/ 263347 h 672998"/>
                <a:gd name="connsiteX58" fmla="*/ 2662732 w 4458614"/>
                <a:gd name="connsiteY58" fmla="*/ 285293 h 672998"/>
                <a:gd name="connsiteX59" fmla="*/ 2220163 w 4458614"/>
                <a:gd name="connsiteY59" fmla="*/ 314553 h 672998"/>
                <a:gd name="connsiteX60" fmla="*/ 1836115 w 4458614"/>
                <a:gd name="connsiteY60" fmla="*/ 362102 h 672998"/>
                <a:gd name="connsiteX61" fmla="*/ 1576425 w 4458614"/>
                <a:gd name="connsiteY61" fmla="*/ 387705 h 67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458614" h="672998">
                  <a:moveTo>
                    <a:pt x="1576425" y="387705"/>
                  </a:moveTo>
                  <a:lnTo>
                    <a:pt x="1349654" y="427939"/>
                  </a:lnTo>
                  <a:lnTo>
                    <a:pt x="1166774" y="464515"/>
                  </a:lnTo>
                  <a:lnTo>
                    <a:pt x="921715" y="523037"/>
                  </a:lnTo>
                  <a:lnTo>
                    <a:pt x="749808" y="574243"/>
                  </a:lnTo>
                  <a:lnTo>
                    <a:pt x="599846" y="625449"/>
                  </a:lnTo>
                  <a:lnTo>
                    <a:pt x="453542" y="669341"/>
                  </a:lnTo>
                  <a:lnTo>
                    <a:pt x="424281" y="672998"/>
                  </a:lnTo>
                  <a:lnTo>
                    <a:pt x="336499" y="629107"/>
                  </a:lnTo>
                  <a:lnTo>
                    <a:pt x="248716" y="563270"/>
                  </a:lnTo>
                  <a:lnTo>
                    <a:pt x="182880" y="508406"/>
                  </a:lnTo>
                  <a:lnTo>
                    <a:pt x="109728" y="442569"/>
                  </a:lnTo>
                  <a:lnTo>
                    <a:pt x="43891" y="380390"/>
                  </a:lnTo>
                  <a:lnTo>
                    <a:pt x="18288" y="351129"/>
                  </a:lnTo>
                  <a:lnTo>
                    <a:pt x="3657" y="325526"/>
                  </a:lnTo>
                  <a:lnTo>
                    <a:pt x="0" y="307238"/>
                  </a:lnTo>
                  <a:lnTo>
                    <a:pt x="3657" y="285293"/>
                  </a:lnTo>
                  <a:lnTo>
                    <a:pt x="21945" y="277977"/>
                  </a:lnTo>
                  <a:lnTo>
                    <a:pt x="36576" y="277977"/>
                  </a:lnTo>
                  <a:lnTo>
                    <a:pt x="113385" y="318211"/>
                  </a:lnTo>
                  <a:lnTo>
                    <a:pt x="182880" y="354787"/>
                  </a:lnTo>
                  <a:lnTo>
                    <a:pt x="267004" y="384048"/>
                  </a:lnTo>
                  <a:lnTo>
                    <a:pt x="332841" y="398678"/>
                  </a:lnTo>
                  <a:lnTo>
                    <a:pt x="384048" y="405993"/>
                  </a:lnTo>
                  <a:lnTo>
                    <a:pt x="416966" y="402336"/>
                  </a:lnTo>
                  <a:lnTo>
                    <a:pt x="515721" y="391363"/>
                  </a:lnTo>
                  <a:lnTo>
                    <a:pt x="757123" y="354787"/>
                  </a:lnTo>
                  <a:lnTo>
                    <a:pt x="899769" y="325526"/>
                  </a:lnTo>
                  <a:lnTo>
                    <a:pt x="1152144" y="270662"/>
                  </a:lnTo>
                  <a:lnTo>
                    <a:pt x="1353312" y="248717"/>
                  </a:lnTo>
                  <a:lnTo>
                    <a:pt x="1726387" y="204825"/>
                  </a:lnTo>
                  <a:lnTo>
                    <a:pt x="1931212" y="182880"/>
                  </a:lnTo>
                  <a:lnTo>
                    <a:pt x="2198217" y="157277"/>
                  </a:lnTo>
                  <a:lnTo>
                    <a:pt x="2472537" y="138989"/>
                  </a:lnTo>
                  <a:lnTo>
                    <a:pt x="2856585" y="113385"/>
                  </a:lnTo>
                  <a:lnTo>
                    <a:pt x="3178454" y="91440"/>
                  </a:lnTo>
                  <a:lnTo>
                    <a:pt x="3419856" y="69494"/>
                  </a:lnTo>
                  <a:lnTo>
                    <a:pt x="3588105" y="65837"/>
                  </a:lnTo>
                  <a:lnTo>
                    <a:pt x="3763670" y="51206"/>
                  </a:lnTo>
                  <a:lnTo>
                    <a:pt x="3792931" y="32918"/>
                  </a:lnTo>
                  <a:lnTo>
                    <a:pt x="3836822" y="10973"/>
                  </a:lnTo>
                  <a:lnTo>
                    <a:pt x="3880713" y="0"/>
                  </a:lnTo>
                  <a:lnTo>
                    <a:pt x="3946550" y="7315"/>
                  </a:lnTo>
                  <a:lnTo>
                    <a:pt x="4111142" y="43891"/>
                  </a:lnTo>
                  <a:lnTo>
                    <a:pt x="4264761" y="102413"/>
                  </a:lnTo>
                  <a:lnTo>
                    <a:pt x="4367174" y="153619"/>
                  </a:lnTo>
                  <a:lnTo>
                    <a:pt x="4414723" y="179222"/>
                  </a:lnTo>
                  <a:lnTo>
                    <a:pt x="4440326" y="212141"/>
                  </a:lnTo>
                  <a:lnTo>
                    <a:pt x="4454956" y="248717"/>
                  </a:lnTo>
                  <a:lnTo>
                    <a:pt x="4458614" y="277977"/>
                  </a:lnTo>
                  <a:lnTo>
                    <a:pt x="4443984" y="310896"/>
                  </a:lnTo>
                  <a:lnTo>
                    <a:pt x="4411065" y="329184"/>
                  </a:lnTo>
                  <a:lnTo>
                    <a:pt x="4345228" y="336499"/>
                  </a:lnTo>
                  <a:lnTo>
                    <a:pt x="4206240" y="318211"/>
                  </a:lnTo>
                  <a:lnTo>
                    <a:pt x="4037990" y="299923"/>
                  </a:lnTo>
                  <a:lnTo>
                    <a:pt x="3833164" y="277977"/>
                  </a:lnTo>
                  <a:lnTo>
                    <a:pt x="3540556" y="267005"/>
                  </a:lnTo>
                  <a:lnTo>
                    <a:pt x="3090672" y="263347"/>
                  </a:lnTo>
                  <a:lnTo>
                    <a:pt x="2662732" y="285293"/>
                  </a:lnTo>
                  <a:lnTo>
                    <a:pt x="2220163" y="314553"/>
                  </a:lnTo>
                  <a:lnTo>
                    <a:pt x="1836115" y="362102"/>
                  </a:lnTo>
                  <a:lnTo>
                    <a:pt x="1576425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96B76360-9A44-4EA9-8AF8-87BED25715C3}"/>
                </a:ext>
              </a:extLst>
            </p:cNvPr>
            <p:cNvSpPr/>
            <p:nvPr/>
          </p:nvSpPr>
          <p:spPr>
            <a:xfrm rot="16200000">
              <a:off x="2427288" y="3254375"/>
              <a:ext cx="3268662" cy="2008188"/>
            </a:xfrm>
            <a:custGeom>
              <a:avLst/>
              <a:gdLst>
                <a:gd name="connsiteX0" fmla="*/ 784596 w 3268187"/>
                <a:gd name="connsiteY0" fmla="*/ 1355735 h 2007641"/>
                <a:gd name="connsiteX1" fmla="*/ 663445 w 3268187"/>
                <a:gd name="connsiteY1" fmla="*/ 1243237 h 2007641"/>
                <a:gd name="connsiteX2" fmla="*/ 576909 w 3268187"/>
                <a:gd name="connsiteY2" fmla="*/ 1150932 h 2007641"/>
                <a:gd name="connsiteX3" fmla="*/ 490373 w 3268187"/>
                <a:gd name="connsiteY3" fmla="*/ 1041319 h 2007641"/>
                <a:gd name="connsiteX4" fmla="*/ 406721 w 3268187"/>
                <a:gd name="connsiteY4" fmla="*/ 925938 h 2007641"/>
                <a:gd name="connsiteX5" fmla="*/ 334607 w 3268187"/>
                <a:gd name="connsiteY5" fmla="*/ 816325 h 2007641"/>
                <a:gd name="connsiteX6" fmla="*/ 245187 w 3268187"/>
                <a:gd name="connsiteY6" fmla="*/ 651906 h 2007641"/>
                <a:gd name="connsiteX7" fmla="*/ 170188 w 3268187"/>
                <a:gd name="connsiteY7" fmla="*/ 501910 h 2007641"/>
                <a:gd name="connsiteX8" fmla="*/ 100959 w 3268187"/>
                <a:gd name="connsiteY8" fmla="*/ 337491 h 2007641"/>
                <a:gd name="connsiteX9" fmla="*/ 46153 w 3268187"/>
                <a:gd name="connsiteY9" fmla="*/ 181726 h 2007641"/>
                <a:gd name="connsiteX10" fmla="*/ 14423 w 3268187"/>
                <a:gd name="connsiteY10" fmla="*/ 89420 h 2007641"/>
                <a:gd name="connsiteX11" fmla="*/ 2885 w 3268187"/>
                <a:gd name="connsiteY11" fmla="*/ 46152 h 2007641"/>
                <a:gd name="connsiteX12" fmla="*/ 0 w 3268187"/>
                <a:gd name="connsiteY12" fmla="*/ 23076 h 2007641"/>
                <a:gd name="connsiteX13" fmla="*/ 2885 w 3268187"/>
                <a:gd name="connsiteY13" fmla="*/ 5769 h 2007641"/>
                <a:gd name="connsiteX14" fmla="*/ 11539 w 3268187"/>
                <a:gd name="connsiteY14" fmla="*/ 0 h 2007641"/>
                <a:gd name="connsiteX15" fmla="*/ 25961 w 3268187"/>
                <a:gd name="connsiteY15" fmla="*/ 2884 h 2007641"/>
                <a:gd name="connsiteX16" fmla="*/ 46153 w 3268187"/>
                <a:gd name="connsiteY16" fmla="*/ 20191 h 2007641"/>
                <a:gd name="connsiteX17" fmla="*/ 83652 w 3268187"/>
                <a:gd name="connsiteY17" fmla="*/ 92305 h 2007641"/>
                <a:gd name="connsiteX18" fmla="*/ 138459 w 3268187"/>
                <a:gd name="connsiteY18" fmla="*/ 210571 h 2007641"/>
                <a:gd name="connsiteX19" fmla="*/ 210572 w 3268187"/>
                <a:gd name="connsiteY19" fmla="*/ 340376 h 2007641"/>
                <a:gd name="connsiteX20" fmla="*/ 282686 w 3268187"/>
                <a:gd name="connsiteY20" fmla="*/ 470180 h 2007641"/>
                <a:gd name="connsiteX21" fmla="*/ 340377 w 3268187"/>
                <a:gd name="connsiteY21" fmla="*/ 553832 h 2007641"/>
                <a:gd name="connsiteX22" fmla="*/ 406721 w 3268187"/>
                <a:gd name="connsiteY22" fmla="*/ 657675 h 2007641"/>
                <a:gd name="connsiteX23" fmla="*/ 484604 w 3268187"/>
                <a:gd name="connsiteY23" fmla="*/ 758634 h 2007641"/>
                <a:gd name="connsiteX24" fmla="*/ 550948 w 3268187"/>
                <a:gd name="connsiteY24" fmla="*/ 839401 h 2007641"/>
                <a:gd name="connsiteX25" fmla="*/ 677868 w 3268187"/>
                <a:gd name="connsiteY25" fmla="*/ 983629 h 2007641"/>
                <a:gd name="connsiteX26" fmla="*/ 784596 w 3268187"/>
                <a:gd name="connsiteY26" fmla="*/ 1087472 h 2007641"/>
                <a:gd name="connsiteX27" fmla="*/ 946130 w 3268187"/>
                <a:gd name="connsiteY27" fmla="*/ 1220161 h 2007641"/>
                <a:gd name="connsiteX28" fmla="*/ 1124972 w 3268187"/>
                <a:gd name="connsiteY28" fmla="*/ 1341312 h 2007641"/>
                <a:gd name="connsiteX29" fmla="*/ 1375927 w 3268187"/>
                <a:gd name="connsiteY29" fmla="*/ 1465347 h 2007641"/>
                <a:gd name="connsiteX30" fmla="*/ 1543231 w 3268187"/>
                <a:gd name="connsiteY30" fmla="*/ 1528807 h 2007641"/>
                <a:gd name="connsiteX31" fmla="*/ 1675920 w 3268187"/>
                <a:gd name="connsiteY31" fmla="*/ 1560537 h 2007641"/>
                <a:gd name="connsiteX32" fmla="*/ 1820147 w 3268187"/>
                <a:gd name="connsiteY32" fmla="*/ 1589383 h 2007641"/>
                <a:gd name="connsiteX33" fmla="*/ 2048026 w 3268187"/>
                <a:gd name="connsiteY33" fmla="*/ 1623997 h 2007641"/>
                <a:gd name="connsiteX34" fmla="*/ 2195137 w 3268187"/>
                <a:gd name="connsiteY34" fmla="*/ 1644189 h 2007641"/>
                <a:gd name="connsiteX35" fmla="*/ 2408594 w 3268187"/>
                <a:gd name="connsiteY35" fmla="*/ 1664381 h 2007641"/>
                <a:gd name="connsiteX36" fmla="*/ 2549936 w 3268187"/>
                <a:gd name="connsiteY36" fmla="*/ 1667265 h 2007641"/>
                <a:gd name="connsiteX37" fmla="*/ 2783584 w 3268187"/>
                <a:gd name="connsiteY37" fmla="*/ 1667265 h 2007641"/>
                <a:gd name="connsiteX38" fmla="*/ 2997040 w 3268187"/>
                <a:gd name="connsiteY38" fmla="*/ 1661496 h 2007641"/>
                <a:gd name="connsiteX39" fmla="*/ 3054731 w 3268187"/>
                <a:gd name="connsiteY39" fmla="*/ 1647073 h 2007641"/>
                <a:gd name="connsiteX40" fmla="*/ 3092230 w 3268187"/>
                <a:gd name="connsiteY40" fmla="*/ 1626882 h 2007641"/>
                <a:gd name="connsiteX41" fmla="*/ 3123960 w 3268187"/>
                <a:gd name="connsiteY41" fmla="*/ 1598036 h 2007641"/>
                <a:gd name="connsiteX42" fmla="*/ 3158575 w 3268187"/>
                <a:gd name="connsiteY42" fmla="*/ 1551883 h 2007641"/>
                <a:gd name="connsiteX43" fmla="*/ 3187420 w 3268187"/>
                <a:gd name="connsiteY43" fmla="*/ 1505731 h 2007641"/>
                <a:gd name="connsiteX44" fmla="*/ 3204727 w 3268187"/>
                <a:gd name="connsiteY44" fmla="*/ 1479770 h 2007641"/>
                <a:gd name="connsiteX45" fmla="*/ 3222035 w 3268187"/>
                <a:gd name="connsiteY45" fmla="*/ 1468232 h 2007641"/>
                <a:gd name="connsiteX46" fmla="*/ 3233573 w 3268187"/>
                <a:gd name="connsiteY46" fmla="*/ 1468232 h 2007641"/>
                <a:gd name="connsiteX47" fmla="*/ 3247995 w 3268187"/>
                <a:gd name="connsiteY47" fmla="*/ 1471116 h 2007641"/>
                <a:gd name="connsiteX48" fmla="*/ 3262418 w 3268187"/>
                <a:gd name="connsiteY48" fmla="*/ 1485539 h 2007641"/>
                <a:gd name="connsiteX49" fmla="*/ 3268187 w 3268187"/>
                <a:gd name="connsiteY49" fmla="*/ 1540345 h 2007641"/>
                <a:gd name="connsiteX50" fmla="*/ 3259534 w 3268187"/>
                <a:gd name="connsiteY50" fmla="*/ 1612459 h 2007641"/>
                <a:gd name="connsiteX51" fmla="*/ 3236457 w 3268187"/>
                <a:gd name="connsiteY51" fmla="*/ 1722071 h 2007641"/>
                <a:gd name="connsiteX52" fmla="*/ 3196074 w 3268187"/>
                <a:gd name="connsiteY52" fmla="*/ 1828800 h 2007641"/>
                <a:gd name="connsiteX53" fmla="*/ 3141267 w 3268187"/>
                <a:gd name="connsiteY53" fmla="*/ 1944181 h 2007641"/>
                <a:gd name="connsiteX54" fmla="*/ 3097999 w 3268187"/>
                <a:gd name="connsiteY54" fmla="*/ 1993218 h 2007641"/>
                <a:gd name="connsiteX55" fmla="*/ 3077807 w 3268187"/>
                <a:gd name="connsiteY55" fmla="*/ 2004757 h 2007641"/>
                <a:gd name="connsiteX56" fmla="*/ 3043193 w 3268187"/>
                <a:gd name="connsiteY56" fmla="*/ 2007641 h 2007641"/>
                <a:gd name="connsiteX57" fmla="*/ 3017232 w 3268187"/>
                <a:gd name="connsiteY57" fmla="*/ 1996103 h 2007641"/>
                <a:gd name="connsiteX58" fmla="*/ 2988387 w 3268187"/>
                <a:gd name="connsiteY58" fmla="*/ 1970142 h 2007641"/>
                <a:gd name="connsiteX59" fmla="*/ 2973964 w 3268187"/>
                <a:gd name="connsiteY59" fmla="*/ 1958604 h 2007641"/>
                <a:gd name="connsiteX60" fmla="*/ 2948003 w 3268187"/>
                <a:gd name="connsiteY60" fmla="*/ 1944181 h 2007641"/>
                <a:gd name="connsiteX61" fmla="*/ 2904735 w 3268187"/>
                <a:gd name="connsiteY61" fmla="*/ 1935528 h 2007641"/>
                <a:gd name="connsiteX62" fmla="*/ 2806660 w 3268187"/>
                <a:gd name="connsiteY62" fmla="*/ 1929759 h 2007641"/>
                <a:gd name="connsiteX63" fmla="*/ 2590320 w 3268187"/>
                <a:gd name="connsiteY63" fmla="*/ 1932643 h 2007641"/>
                <a:gd name="connsiteX64" fmla="*/ 2440324 w 3268187"/>
                <a:gd name="connsiteY64" fmla="*/ 1909567 h 2007641"/>
                <a:gd name="connsiteX65" fmla="*/ 2275905 w 3268187"/>
                <a:gd name="connsiteY65" fmla="*/ 1892259 h 2007641"/>
                <a:gd name="connsiteX66" fmla="*/ 2137447 w 3268187"/>
                <a:gd name="connsiteY66" fmla="*/ 1874952 h 2007641"/>
                <a:gd name="connsiteX67" fmla="*/ 1923990 w 3268187"/>
                <a:gd name="connsiteY67" fmla="*/ 1846107 h 2007641"/>
                <a:gd name="connsiteX68" fmla="*/ 1724957 w 3268187"/>
                <a:gd name="connsiteY68" fmla="*/ 1808608 h 2007641"/>
                <a:gd name="connsiteX69" fmla="*/ 1557653 w 3268187"/>
                <a:gd name="connsiteY69" fmla="*/ 1776878 h 2007641"/>
                <a:gd name="connsiteX70" fmla="*/ 1390350 w 3268187"/>
                <a:gd name="connsiteY70" fmla="*/ 1704764 h 2007641"/>
                <a:gd name="connsiteX71" fmla="*/ 1263430 w 3268187"/>
                <a:gd name="connsiteY71" fmla="*/ 1661496 h 2007641"/>
                <a:gd name="connsiteX72" fmla="*/ 1124972 w 3268187"/>
                <a:gd name="connsiteY72" fmla="*/ 1592267 h 2007641"/>
                <a:gd name="connsiteX73" fmla="*/ 1018244 w 3268187"/>
                <a:gd name="connsiteY73" fmla="*/ 1531692 h 2007641"/>
                <a:gd name="connsiteX74" fmla="*/ 902862 w 3268187"/>
                <a:gd name="connsiteY74" fmla="*/ 1453809 h 2007641"/>
                <a:gd name="connsiteX75" fmla="*/ 784596 w 3268187"/>
                <a:gd name="connsiteY75" fmla="*/ 1355735 h 200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268187" h="2007641">
                  <a:moveTo>
                    <a:pt x="784596" y="1355735"/>
                  </a:moveTo>
                  <a:lnTo>
                    <a:pt x="663445" y="1243237"/>
                  </a:lnTo>
                  <a:lnTo>
                    <a:pt x="576909" y="1150932"/>
                  </a:lnTo>
                  <a:lnTo>
                    <a:pt x="490373" y="1041319"/>
                  </a:lnTo>
                  <a:lnTo>
                    <a:pt x="406721" y="925938"/>
                  </a:lnTo>
                  <a:lnTo>
                    <a:pt x="334607" y="816325"/>
                  </a:lnTo>
                  <a:lnTo>
                    <a:pt x="245187" y="651906"/>
                  </a:lnTo>
                  <a:lnTo>
                    <a:pt x="170188" y="501910"/>
                  </a:lnTo>
                  <a:lnTo>
                    <a:pt x="100959" y="337491"/>
                  </a:lnTo>
                  <a:lnTo>
                    <a:pt x="46153" y="181726"/>
                  </a:lnTo>
                  <a:lnTo>
                    <a:pt x="14423" y="89420"/>
                  </a:lnTo>
                  <a:lnTo>
                    <a:pt x="2885" y="46152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11539" y="0"/>
                  </a:lnTo>
                  <a:lnTo>
                    <a:pt x="25961" y="2884"/>
                  </a:lnTo>
                  <a:lnTo>
                    <a:pt x="46153" y="20191"/>
                  </a:lnTo>
                  <a:lnTo>
                    <a:pt x="83652" y="92305"/>
                  </a:lnTo>
                  <a:lnTo>
                    <a:pt x="138459" y="210571"/>
                  </a:lnTo>
                  <a:lnTo>
                    <a:pt x="210572" y="340376"/>
                  </a:lnTo>
                  <a:lnTo>
                    <a:pt x="282686" y="470180"/>
                  </a:lnTo>
                  <a:lnTo>
                    <a:pt x="340377" y="553832"/>
                  </a:lnTo>
                  <a:lnTo>
                    <a:pt x="406721" y="657675"/>
                  </a:lnTo>
                  <a:lnTo>
                    <a:pt x="484604" y="758634"/>
                  </a:lnTo>
                  <a:lnTo>
                    <a:pt x="550948" y="839401"/>
                  </a:lnTo>
                  <a:lnTo>
                    <a:pt x="677868" y="983629"/>
                  </a:lnTo>
                  <a:lnTo>
                    <a:pt x="784596" y="1087472"/>
                  </a:lnTo>
                  <a:lnTo>
                    <a:pt x="946130" y="1220161"/>
                  </a:lnTo>
                  <a:lnTo>
                    <a:pt x="1124972" y="1341312"/>
                  </a:lnTo>
                  <a:lnTo>
                    <a:pt x="1375927" y="1465347"/>
                  </a:lnTo>
                  <a:lnTo>
                    <a:pt x="1543231" y="1528807"/>
                  </a:lnTo>
                  <a:lnTo>
                    <a:pt x="1675920" y="1560537"/>
                  </a:lnTo>
                  <a:lnTo>
                    <a:pt x="1820147" y="1589383"/>
                  </a:lnTo>
                  <a:lnTo>
                    <a:pt x="2048026" y="1623997"/>
                  </a:lnTo>
                  <a:lnTo>
                    <a:pt x="2195137" y="1644189"/>
                  </a:lnTo>
                  <a:lnTo>
                    <a:pt x="2408594" y="1664381"/>
                  </a:lnTo>
                  <a:lnTo>
                    <a:pt x="2549936" y="1667265"/>
                  </a:lnTo>
                  <a:lnTo>
                    <a:pt x="2783584" y="1667265"/>
                  </a:lnTo>
                  <a:lnTo>
                    <a:pt x="2997040" y="1661496"/>
                  </a:lnTo>
                  <a:lnTo>
                    <a:pt x="3054731" y="1647073"/>
                  </a:lnTo>
                  <a:lnTo>
                    <a:pt x="3092230" y="1626882"/>
                  </a:lnTo>
                  <a:lnTo>
                    <a:pt x="3123960" y="1598036"/>
                  </a:lnTo>
                  <a:lnTo>
                    <a:pt x="3158575" y="1551883"/>
                  </a:lnTo>
                  <a:lnTo>
                    <a:pt x="3187420" y="1505731"/>
                  </a:lnTo>
                  <a:lnTo>
                    <a:pt x="3204727" y="1479770"/>
                  </a:lnTo>
                  <a:lnTo>
                    <a:pt x="3222035" y="1468232"/>
                  </a:lnTo>
                  <a:lnTo>
                    <a:pt x="3233573" y="1468232"/>
                  </a:lnTo>
                  <a:lnTo>
                    <a:pt x="3247995" y="1471116"/>
                  </a:lnTo>
                  <a:lnTo>
                    <a:pt x="3262418" y="1485539"/>
                  </a:lnTo>
                  <a:lnTo>
                    <a:pt x="3268187" y="1540345"/>
                  </a:lnTo>
                  <a:lnTo>
                    <a:pt x="3259534" y="1612459"/>
                  </a:lnTo>
                  <a:lnTo>
                    <a:pt x="3236457" y="1722071"/>
                  </a:lnTo>
                  <a:lnTo>
                    <a:pt x="3196074" y="1828800"/>
                  </a:lnTo>
                  <a:lnTo>
                    <a:pt x="3141267" y="1944181"/>
                  </a:lnTo>
                  <a:lnTo>
                    <a:pt x="3097999" y="1993218"/>
                  </a:lnTo>
                  <a:lnTo>
                    <a:pt x="3077807" y="2004757"/>
                  </a:lnTo>
                  <a:lnTo>
                    <a:pt x="3043193" y="2007641"/>
                  </a:lnTo>
                  <a:lnTo>
                    <a:pt x="3017232" y="1996103"/>
                  </a:lnTo>
                  <a:lnTo>
                    <a:pt x="2988387" y="1970142"/>
                  </a:lnTo>
                  <a:lnTo>
                    <a:pt x="2973964" y="1958604"/>
                  </a:lnTo>
                  <a:lnTo>
                    <a:pt x="2948003" y="1944181"/>
                  </a:lnTo>
                  <a:lnTo>
                    <a:pt x="2904735" y="1935528"/>
                  </a:lnTo>
                  <a:lnTo>
                    <a:pt x="2806660" y="1929759"/>
                  </a:lnTo>
                  <a:lnTo>
                    <a:pt x="2590320" y="1932643"/>
                  </a:lnTo>
                  <a:lnTo>
                    <a:pt x="2440324" y="1909567"/>
                  </a:lnTo>
                  <a:lnTo>
                    <a:pt x="2275905" y="1892259"/>
                  </a:lnTo>
                  <a:lnTo>
                    <a:pt x="2137447" y="1874952"/>
                  </a:lnTo>
                  <a:lnTo>
                    <a:pt x="1923990" y="1846107"/>
                  </a:lnTo>
                  <a:lnTo>
                    <a:pt x="1724957" y="1808608"/>
                  </a:lnTo>
                  <a:lnTo>
                    <a:pt x="1557653" y="1776878"/>
                  </a:lnTo>
                  <a:lnTo>
                    <a:pt x="1390350" y="1704764"/>
                  </a:lnTo>
                  <a:lnTo>
                    <a:pt x="1263430" y="1661496"/>
                  </a:lnTo>
                  <a:lnTo>
                    <a:pt x="1124972" y="1592267"/>
                  </a:lnTo>
                  <a:lnTo>
                    <a:pt x="1018244" y="1531692"/>
                  </a:lnTo>
                  <a:lnTo>
                    <a:pt x="902862" y="1453809"/>
                  </a:lnTo>
                  <a:lnTo>
                    <a:pt x="784596" y="135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B9BC48E8-3EB7-45D9-A5C1-32581C7A5B80}"/>
                </a:ext>
              </a:extLst>
            </p:cNvPr>
            <p:cNvSpPr/>
            <p:nvPr/>
          </p:nvSpPr>
          <p:spPr>
            <a:xfrm>
              <a:off x="4703763" y="4381500"/>
              <a:ext cx="2462212" cy="1552575"/>
            </a:xfrm>
            <a:custGeom>
              <a:avLst/>
              <a:gdLst>
                <a:gd name="connsiteX0" fmla="*/ 976312 w 2462212"/>
                <a:gd name="connsiteY0" fmla="*/ 954881 h 1552575"/>
                <a:gd name="connsiteX1" fmla="*/ 847725 w 2462212"/>
                <a:gd name="connsiteY1" fmla="*/ 840581 h 1552575"/>
                <a:gd name="connsiteX2" fmla="*/ 700087 w 2462212"/>
                <a:gd name="connsiteY2" fmla="*/ 709613 h 1552575"/>
                <a:gd name="connsiteX3" fmla="*/ 531019 w 2462212"/>
                <a:gd name="connsiteY3" fmla="*/ 557213 h 1552575"/>
                <a:gd name="connsiteX4" fmla="*/ 392906 w 2462212"/>
                <a:gd name="connsiteY4" fmla="*/ 428625 h 1552575"/>
                <a:gd name="connsiteX5" fmla="*/ 240506 w 2462212"/>
                <a:gd name="connsiteY5" fmla="*/ 288131 h 1552575"/>
                <a:gd name="connsiteX6" fmla="*/ 0 w 2462212"/>
                <a:gd name="connsiteY6" fmla="*/ 59531 h 1552575"/>
                <a:gd name="connsiteX7" fmla="*/ 71437 w 2462212"/>
                <a:gd name="connsiteY7" fmla="*/ 0 h 1552575"/>
                <a:gd name="connsiteX8" fmla="*/ 266700 w 2462212"/>
                <a:gd name="connsiteY8" fmla="*/ 161925 h 1552575"/>
                <a:gd name="connsiteX9" fmla="*/ 481012 w 2462212"/>
                <a:gd name="connsiteY9" fmla="*/ 330994 h 1552575"/>
                <a:gd name="connsiteX10" fmla="*/ 700087 w 2462212"/>
                <a:gd name="connsiteY10" fmla="*/ 490538 h 1552575"/>
                <a:gd name="connsiteX11" fmla="*/ 928687 w 2462212"/>
                <a:gd name="connsiteY11" fmla="*/ 657225 h 1552575"/>
                <a:gd name="connsiteX12" fmla="*/ 1216819 w 2462212"/>
                <a:gd name="connsiteY12" fmla="*/ 857250 h 1552575"/>
                <a:gd name="connsiteX13" fmla="*/ 1378744 w 2462212"/>
                <a:gd name="connsiteY13" fmla="*/ 962025 h 1552575"/>
                <a:gd name="connsiteX14" fmla="*/ 1559719 w 2462212"/>
                <a:gd name="connsiteY14" fmla="*/ 1059656 h 1552575"/>
                <a:gd name="connsiteX15" fmla="*/ 1816894 w 2462212"/>
                <a:gd name="connsiteY15" fmla="*/ 1171575 h 1552575"/>
                <a:gd name="connsiteX16" fmla="*/ 2033587 w 2462212"/>
                <a:gd name="connsiteY16" fmla="*/ 1252538 h 1552575"/>
                <a:gd name="connsiteX17" fmla="*/ 2307431 w 2462212"/>
                <a:gd name="connsiteY17" fmla="*/ 1350169 h 1552575"/>
                <a:gd name="connsiteX18" fmla="*/ 2433637 w 2462212"/>
                <a:gd name="connsiteY18" fmla="*/ 1393031 h 1552575"/>
                <a:gd name="connsiteX19" fmla="*/ 2452687 w 2462212"/>
                <a:gd name="connsiteY19" fmla="*/ 1404938 h 1552575"/>
                <a:gd name="connsiteX20" fmla="*/ 2462212 w 2462212"/>
                <a:gd name="connsiteY20" fmla="*/ 1419225 h 1552575"/>
                <a:gd name="connsiteX21" fmla="*/ 2462212 w 2462212"/>
                <a:gd name="connsiteY21" fmla="*/ 1433513 h 1552575"/>
                <a:gd name="connsiteX22" fmla="*/ 2452687 w 2462212"/>
                <a:gd name="connsiteY22" fmla="*/ 1457325 h 1552575"/>
                <a:gd name="connsiteX23" fmla="*/ 2412206 w 2462212"/>
                <a:gd name="connsiteY23" fmla="*/ 1469231 h 1552575"/>
                <a:gd name="connsiteX24" fmla="*/ 2264569 w 2462212"/>
                <a:gd name="connsiteY24" fmla="*/ 1502569 h 1552575"/>
                <a:gd name="connsiteX25" fmla="*/ 2081212 w 2462212"/>
                <a:gd name="connsiteY25" fmla="*/ 1533525 h 1552575"/>
                <a:gd name="connsiteX26" fmla="*/ 1919287 w 2462212"/>
                <a:gd name="connsiteY26" fmla="*/ 1547813 h 1552575"/>
                <a:gd name="connsiteX27" fmla="*/ 1738312 w 2462212"/>
                <a:gd name="connsiteY27" fmla="*/ 1550194 h 1552575"/>
                <a:gd name="connsiteX28" fmla="*/ 1657350 w 2462212"/>
                <a:gd name="connsiteY28" fmla="*/ 1552575 h 1552575"/>
                <a:gd name="connsiteX29" fmla="*/ 1633537 w 2462212"/>
                <a:gd name="connsiteY29" fmla="*/ 1538288 h 1552575"/>
                <a:gd name="connsiteX30" fmla="*/ 1533525 w 2462212"/>
                <a:gd name="connsiteY30" fmla="*/ 1450181 h 1552575"/>
                <a:gd name="connsiteX31" fmla="*/ 1323975 w 2462212"/>
                <a:gd name="connsiteY31" fmla="*/ 1269206 h 1552575"/>
                <a:gd name="connsiteX32" fmla="*/ 1176337 w 2462212"/>
                <a:gd name="connsiteY32" fmla="*/ 1140619 h 1552575"/>
                <a:gd name="connsiteX33" fmla="*/ 976312 w 2462212"/>
                <a:gd name="connsiteY33" fmla="*/ 954881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62212" h="1552575">
                  <a:moveTo>
                    <a:pt x="976312" y="954881"/>
                  </a:moveTo>
                  <a:lnTo>
                    <a:pt x="847725" y="840581"/>
                  </a:lnTo>
                  <a:lnTo>
                    <a:pt x="700087" y="709613"/>
                  </a:lnTo>
                  <a:lnTo>
                    <a:pt x="531019" y="557213"/>
                  </a:lnTo>
                  <a:lnTo>
                    <a:pt x="392906" y="428625"/>
                  </a:lnTo>
                  <a:lnTo>
                    <a:pt x="240506" y="288131"/>
                  </a:lnTo>
                  <a:lnTo>
                    <a:pt x="0" y="59531"/>
                  </a:lnTo>
                  <a:lnTo>
                    <a:pt x="71437" y="0"/>
                  </a:lnTo>
                  <a:lnTo>
                    <a:pt x="266700" y="161925"/>
                  </a:lnTo>
                  <a:lnTo>
                    <a:pt x="481012" y="330994"/>
                  </a:lnTo>
                  <a:lnTo>
                    <a:pt x="700087" y="490538"/>
                  </a:lnTo>
                  <a:lnTo>
                    <a:pt x="928687" y="657225"/>
                  </a:lnTo>
                  <a:lnTo>
                    <a:pt x="1216819" y="857250"/>
                  </a:lnTo>
                  <a:lnTo>
                    <a:pt x="1378744" y="962025"/>
                  </a:lnTo>
                  <a:lnTo>
                    <a:pt x="1559719" y="1059656"/>
                  </a:lnTo>
                  <a:lnTo>
                    <a:pt x="1816894" y="1171575"/>
                  </a:lnTo>
                  <a:lnTo>
                    <a:pt x="2033587" y="1252538"/>
                  </a:lnTo>
                  <a:lnTo>
                    <a:pt x="2307431" y="1350169"/>
                  </a:lnTo>
                  <a:lnTo>
                    <a:pt x="2433637" y="1393031"/>
                  </a:lnTo>
                  <a:lnTo>
                    <a:pt x="2452687" y="1404938"/>
                  </a:lnTo>
                  <a:lnTo>
                    <a:pt x="2462212" y="1419225"/>
                  </a:lnTo>
                  <a:lnTo>
                    <a:pt x="2462212" y="1433513"/>
                  </a:lnTo>
                  <a:lnTo>
                    <a:pt x="2452687" y="1457325"/>
                  </a:lnTo>
                  <a:lnTo>
                    <a:pt x="2412206" y="1469231"/>
                  </a:lnTo>
                  <a:lnTo>
                    <a:pt x="2264569" y="1502569"/>
                  </a:lnTo>
                  <a:lnTo>
                    <a:pt x="2081212" y="1533525"/>
                  </a:lnTo>
                  <a:lnTo>
                    <a:pt x="1919287" y="1547813"/>
                  </a:lnTo>
                  <a:lnTo>
                    <a:pt x="1738312" y="1550194"/>
                  </a:lnTo>
                  <a:lnTo>
                    <a:pt x="1657350" y="1552575"/>
                  </a:lnTo>
                  <a:lnTo>
                    <a:pt x="1633537" y="1538288"/>
                  </a:lnTo>
                  <a:lnTo>
                    <a:pt x="1533525" y="1450181"/>
                  </a:lnTo>
                  <a:lnTo>
                    <a:pt x="1323975" y="1269206"/>
                  </a:lnTo>
                  <a:lnTo>
                    <a:pt x="1176337" y="1140619"/>
                  </a:lnTo>
                  <a:lnTo>
                    <a:pt x="976312" y="954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5526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5272B84-4CD3-4A95-A48E-942B51DCC053}"/>
              </a:ext>
            </a:extLst>
          </p:cNvPr>
          <p:cNvGrpSpPr/>
          <p:nvPr/>
        </p:nvGrpSpPr>
        <p:grpSpPr>
          <a:xfrm>
            <a:off x="2655888" y="1423988"/>
            <a:ext cx="4510087" cy="4510087"/>
            <a:chOff x="2655888" y="1423988"/>
            <a:chExt cx="4510087" cy="4510087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B89AC1F-17A1-254A-BAE2-9DC9B47C9C02}"/>
                </a:ext>
              </a:extLst>
            </p:cNvPr>
            <p:cNvSpPr/>
            <p:nvPr/>
          </p:nvSpPr>
          <p:spPr>
            <a:xfrm>
              <a:off x="2878138" y="1997075"/>
              <a:ext cx="3960812" cy="608013"/>
            </a:xfrm>
            <a:custGeom>
              <a:avLst/>
              <a:gdLst>
                <a:gd name="connsiteX0" fmla="*/ 1917608 w 3960207"/>
                <a:gd name="connsiteY0" fmla="*/ 355234 h 608503"/>
                <a:gd name="connsiteX1" fmla="*/ 1565663 w 3960207"/>
                <a:gd name="connsiteY1" fmla="*/ 397994 h 608503"/>
                <a:gd name="connsiteX2" fmla="*/ 1332129 w 3960207"/>
                <a:gd name="connsiteY2" fmla="*/ 430886 h 608503"/>
                <a:gd name="connsiteX3" fmla="*/ 1128198 w 3960207"/>
                <a:gd name="connsiteY3" fmla="*/ 447332 h 608503"/>
                <a:gd name="connsiteX4" fmla="*/ 999919 w 3960207"/>
                <a:gd name="connsiteY4" fmla="*/ 470356 h 608503"/>
                <a:gd name="connsiteX5" fmla="*/ 710469 w 3960207"/>
                <a:gd name="connsiteY5" fmla="*/ 532851 h 608503"/>
                <a:gd name="connsiteX6" fmla="*/ 608503 w 3960207"/>
                <a:gd name="connsiteY6" fmla="*/ 565744 h 608503"/>
                <a:gd name="connsiteX7" fmla="*/ 516405 w 3960207"/>
                <a:gd name="connsiteY7" fmla="*/ 598636 h 608503"/>
                <a:gd name="connsiteX8" fmla="*/ 460489 w 3960207"/>
                <a:gd name="connsiteY8" fmla="*/ 608503 h 608503"/>
                <a:gd name="connsiteX9" fmla="*/ 371680 w 3960207"/>
                <a:gd name="connsiteY9" fmla="*/ 592057 h 608503"/>
                <a:gd name="connsiteX10" fmla="*/ 289450 w 3960207"/>
                <a:gd name="connsiteY10" fmla="*/ 555876 h 608503"/>
                <a:gd name="connsiteX11" fmla="*/ 217087 w 3960207"/>
                <a:gd name="connsiteY11" fmla="*/ 519695 h 608503"/>
                <a:gd name="connsiteX12" fmla="*/ 151303 w 3960207"/>
                <a:gd name="connsiteY12" fmla="*/ 476935 h 608503"/>
                <a:gd name="connsiteX13" fmla="*/ 101965 w 3960207"/>
                <a:gd name="connsiteY13" fmla="*/ 440754 h 608503"/>
                <a:gd name="connsiteX14" fmla="*/ 65784 w 3960207"/>
                <a:gd name="connsiteY14" fmla="*/ 401283 h 608503"/>
                <a:gd name="connsiteX15" fmla="*/ 39470 w 3960207"/>
                <a:gd name="connsiteY15" fmla="*/ 368391 h 608503"/>
                <a:gd name="connsiteX16" fmla="*/ 9867 w 3960207"/>
                <a:gd name="connsiteY16" fmla="*/ 315764 h 608503"/>
                <a:gd name="connsiteX17" fmla="*/ 0 w 3960207"/>
                <a:gd name="connsiteY17" fmla="*/ 279582 h 608503"/>
                <a:gd name="connsiteX18" fmla="*/ 6578 w 3960207"/>
                <a:gd name="connsiteY18" fmla="*/ 263136 h 608503"/>
                <a:gd name="connsiteX19" fmla="*/ 19735 w 3960207"/>
                <a:gd name="connsiteY19" fmla="*/ 253269 h 608503"/>
                <a:gd name="connsiteX20" fmla="*/ 36181 w 3960207"/>
                <a:gd name="connsiteY20" fmla="*/ 256558 h 608503"/>
                <a:gd name="connsiteX21" fmla="*/ 75651 w 3960207"/>
                <a:gd name="connsiteY21" fmla="*/ 282872 h 608503"/>
                <a:gd name="connsiteX22" fmla="*/ 161171 w 3960207"/>
                <a:gd name="connsiteY22" fmla="*/ 328921 h 608503"/>
                <a:gd name="connsiteX23" fmla="*/ 223666 w 3960207"/>
                <a:gd name="connsiteY23" fmla="*/ 348656 h 608503"/>
                <a:gd name="connsiteX24" fmla="*/ 263136 w 3960207"/>
                <a:gd name="connsiteY24" fmla="*/ 358523 h 608503"/>
                <a:gd name="connsiteX25" fmla="*/ 309185 w 3960207"/>
                <a:gd name="connsiteY25" fmla="*/ 365102 h 608503"/>
                <a:gd name="connsiteX26" fmla="*/ 355234 w 3960207"/>
                <a:gd name="connsiteY26" fmla="*/ 365102 h 608503"/>
                <a:gd name="connsiteX27" fmla="*/ 453910 w 3960207"/>
                <a:gd name="connsiteY27" fmla="*/ 361813 h 608503"/>
                <a:gd name="connsiteX28" fmla="*/ 598636 w 3960207"/>
                <a:gd name="connsiteY28" fmla="*/ 338788 h 608503"/>
                <a:gd name="connsiteX29" fmla="*/ 828880 w 3960207"/>
                <a:gd name="connsiteY29" fmla="*/ 309185 h 608503"/>
                <a:gd name="connsiteX30" fmla="*/ 1124909 w 3960207"/>
                <a:gd name="connsiteY30" fmla="*/ 269715 h 608503"/>
                <a:gd name="connsiteX31" fmla="*/ 1318972 w 3960207"/>
                <a:gd name="connsiteY31" fmla="*/ 249979 h 608503"/>
                <a:gd name="connsiteX32" fmla="*/ 1628158 w 3960207"/>
                <a:gd name="connsiteY32" fmla="*/ 213798 h 608503"/>
                <a:gd name="connsiteX33" fmla="*/ 2029441 w 3960207"/>
                <a:gd name="connsiteY33" fmla="*/ 174328 h 608503"/>
                <a:gd name="connsiteX34" fmla="*/ 2427436 w 3960207"/>
                <a:gd name="connsiteY34" fmla="*/ 124990 h 608503"/>
                <a:gd name="connsiteX35" fmla="*/ 2756356 w 3960207"/>
                <a:gd name="connsiteY35" fmla="*/ 88808 h 608503"/>
                <a:gd name="connsiteX36" fmla="*/ 2999758 w 3960207"/>
                <a:gd name="connsiteY36" fmla="*/ 72362 h 608503"/>
                <a:gd name="connsiteX37" fmla="*/ 3193821 w 3960207"/>
                <a:gd name="connsiteY37" fmla="*/ 55916 h 608503"/>
                <a:gd name="connsiteX38" fmla="*/ 3318811 w 3960207"/>
                <a:gd name="connsiteY38" fmla="*/ 42759 h 608503"/>
                <a:gd name="connsiteX39" fmla="*/ 3407620 w 3960207"/>
                <a:gd name="connsiteY39" fmla="*/ 26313 h 608503"/>
                <a:gd name="connsiteX40" fmla="*/ 3489850 w 3960207"/>
                <a:gd name="connsiteY40" fmla="*/ 0 h 608503"/>
                <a:gd name="connsiteX41" fmla="*/ 3595105 w 3960207"/>
                <a:gd name="connsiteY41" fmla="*/ 13156 h 608503"/>
                <a:gd name="connsiteX42" fmla="*/ 3720095 w 3960207"/>
                <a:gd name="connsiteY42" fmla="*/ 42759 h 608503"/>
                <a:gd name="connsiteX43" fmla="*/ 3845084 w 3960207"/>
                <a:gd name="connsiteY43" fmla="*/ 85519 h 608503"/>
                <a:gd name="connsiteX44" fmla="*/ 3897712 w 3960207"/>
                <a:gd name="connsiteY44" fmla="*/ 111833 h 608503"/>
                <a:gd name="connsiteX45" fmla="*/ 3937182 w 3960207"/>
                <a:gd name="connsiteY45" fmla="*/ 144725 h 608503"/>
                <a:gd name="connsiteX46" fmla="*/ 3953628 w 3960207"/>
                <a:gd name="connsiteY46" fmla="*/ 171038 h 608503"/>
                <a:gd name="connsiteX47" fmla="*/ 3960207 w 3960207"/>
                <a:gd name="connsiteY47" fmla="*/ 203931 h 608503"/>
                <a:gd name="connsiteX48" fmla="*/ 3960207 w 3960207"/>
                <a:gd name="connsiteY48" fmla="*/ 226955 h 608503"/>
                <a:gd name="connsiteX49" fmla="*/ 3943761 w 3960207"/>
                <a:gd name="connsiteY49" fmla="*/ 263136 h 608503"/>
                <a:gd name="connsiteX50" fmla="*/ 3894423 w 3960207"/>
                <a:gd name="connsiteY50" fmla="*/ 289450 h 608503"/>
                <a:gd name="connsiteX51" fmla="*/ 3854952 w 3960207"/>
                <a:gd name="connsiteY51" fmla="*/ 299318 h 608503"/>
                <a:gd name="connsiteX52" fmla="*/ 3772722 w 3960207"/>
                <a:gd name="connsiteY52" fmla="*/ 296028 h 608503"/>
                <a:gd name="connsiteX53" fmla="*/ 3516164 w 3960207"/>
                <a:gd name="connsiteY53" fmla="*/ 282872 h 608503"/>
                <a:gd name="connsiteX54" fmla="*/ 3193821 w 3960207"/>
                <a:gd name="connsiteY54" fmla="*/ 282872 h 608503"/>
                <a:gd name="connsiteX55" fmla="*/ 2927395 w 3960207"/>
                <a:gd name="connsiteY55" fmla="*/ 289450 h 608503"/>
                <a:gd name="connsiteX56" fmla="*/ 2683994 w 3960207"/>
                <a:gd name="connsiteY56" fmla="*/ 289450 h 608503"/>
                <a:gd name="connsiteX57" fmla="*/ 2430725 w 3960207"/>
                <a:gd name="connsiteY57" fmla="*/ 309185 h 608503"/>
                <a:gd name="connsiteX58" fmla="*/ 1917608 w 3960207"/>
                <a:gd name="connsiteY58" fmla="*/ 355234 h 60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60207" h="608503">
                  <a:moveTo>
                    <a:pt x="1917608" y="355234"/>
                  </a:moveTo>
                  <a:lnTo>
                    <a:pt x="1565663" y="397994"/>
                  </a:lnTo>
                  <a:lnTo>
                    <a:pt x="1332129" y="430886"/>
                  </a:lnTo>
                  <a:lnTo>
                    <a:pt x="1128198" y="447332"/>
                  </a:lnTo>
                  <a:lnTo>
                    <a:pt x="999919" y="470356"/>
                  </a:lnTo>
                  <a:lnTo>
                    <a:pt x="710469" y="532851"/>
                  </a:lnTo>
                  <a:lnTo>
                    <a:pt x="608503" y="565744"/>
                  </a:lnTo>
                  <a:lnTo>
                    <a:pt x="516405" y="598636"/>
                  </a:lnTo>
                  <a:lnTo>
                    <a:pt x="460489" y="608503"/>
                  </a:lnTo>
                  <a:lnTo>
                    <a:pt x="371680" y="592057"/>
                  </a:lnTo>
                  <a:lnTo>
                    <a:pt x="289450" y="555876"/>
                  </a:lnTo>
                  <a:lnTo>
                    <a:pt x="217087" y="519695"/>
                  </a:lnTo>
                  <a:lnTo>
                    <a:pt x="151303" y="476935"/>
                  </a:lnTo>
                  <a:lnTo>
                    <a:pt x="101965" y="440754"/>
                  </a:lnTo>
                  <a:lnTo>
                    <a:pt x="65784" y="401283"/>
                  </a:lnTo>
                  <a:lnTo>
                    <a:pt x="39470" y="368391"/>
                  </a:lnTo>
                  <a:lnTo>
                    <a:pt x="9867" y="315764"/>
                  </a:lnTo>
                  <a:lnTo>
                    <a:pt x="0" y="279582"/>
                  </a:lnTo>
                  <a:lnTo>
                    <a:pt x="6578" y="263136"/>
                  </a:lnTo>
                  <a:lnTo>
                    <a:pt x="19735" y="253269"/>
                  </a:lnTo>
                  <a:lnTo>
                    <a:pt x="36181" y="256558"/>
                  </a:lnTo>
                  <a:lnTo>
                    <a:pt x="75651" y="282872"/>
                  </a:lnTo>
                  <a:lnTo>
                    <a:pt x="161171" y="328921"/>
                  </a:lnTo>
                  <a:lnTo>
                    <a:pt x="223666" y="348656"/>
                  </a:lnTo>
                  <a:lnTo>
                    <a:pt x="263136" y="358523"/>
                  </a:lnTo>
                  <a:lnTo>
                    <a:pt x="309185" y="365102"/>
                  </a:lnTo>
                  <a:lnTo>
                    <a:pt x="355234" y="365102"/>
                  </a:lnTo>
                  <a:lnTo>
                    <a:pt x="453910" y="361813"/>
                  </a:lnTo>
                  <a:lnTo>
                    <a:pt x="598636" y="338788"/>
                  </a:lnTo>
                  <a:lnTo>
                    <a:pt x="828880" y="309185"/>
                  </a:lnTo>
                  <a:lnTo>
                    <a:pt x="1124909" y="269715"/>
                  </a:lnTo>
                  <a:lnTo>
                    <a:pt x="1318972" y="249979"/>
                  </a:lnTo>
                  <a:lnTo>
                    <a:pt x="1628158" y="213798"/>
                  </a:lnTo>
                  <a:lnTo>
                    <a:pt x="2029441" y="174328"/>
                  </a:lnTo>
                  <a:lnTo>
                    <a:pt x="2427436" y="124990"/>
                  </a:lnTo>
                  <a:lnTo>
                    <a:pt x="2756356" y="88808"/>
                  </a:lnTo>
                  <a:lnTo>
                    <a:pt x="2999758" y="72362"/>
                  </a:lnTo>
                  <a:lnTo>
                    <a:pt x="3193821" y="55916"/>
                  </a:lnTo>
                  <a:lnTo>
                    <a:pt x="3318811" y="42759"/>
                  </a:lnTo>
                  <a:lnTo>
                    <a:pt x="3407620" y="26313"/>
                  </a:lnTo>
                  <a:lnTo>
                    <a:pt x="3489850" y="0"/>
                  </a:lnTo>
                  <a:lnTo>
                    <a:pt x="3595105" y="13156"/>
                  </a:lnTo>
                  <a:lnTo>
                    <a:pt x="3720095" y="42759"/>
                  </a:lnTo>
                  <a:lnTo>
                    <a:pt x="3845084" y="85519"/>
                  </a:lnTo>
                  <a:lnTo>
                    <a:pt x="3897712" y="111833"/>
                  </a:lnTo>
                  <a:lnTo>
                    <a:pt x="3937182" y="144725"/>
                  </a:lnTo>
                  <a:lnTo>
                    <a:pt x="3953628" y="171038"/>
                  </a:lnTo>
                  <a:lnTo>
                    <a:pt x="3960207" y="203931"/>
                  </a:lnTo>
                  <a:lnTo>
                    <a:pt x="3960207" y="226955"/>
                  </a:lnTo>
                  <a:lnTo>
                    <a:pt x="3943761" y="263136"/>
                  </a:lnTo>
                  <a:lnTo>
                    <a:pt x="3894423" y="289450"/>
                  </a:lnTo>
                  <a:lnTo>
                    <a:pt x="3854952" y="299318"/>
                  </a:lnTo>
                  <a:cubicBezTo>
                    <a:pt x="3827544" y="298176"/>
                    <a:pt x="3800154" y="296028"/>
                    <a:pt x="3772722" y="296028"/>
                  </a:cubicBezTo>
                  <a:lnTo>
                    <a:pt x="3516164" y="282872"/>
                  </a:lnTo>
                  <a:lnTo>
                    <a:pt x="3193821" y="282872"/>
                  </a:lnTo>
                  <a:lnTo>
                    <a:pt x="2927395" y="289450"/>
                  </a:lnTo>
                  <a:lnTo>
                    <a:pt x="2683994" y="289450"/>
                  </a:lnTo>
                  <a:lnTo>
                    <a:pt x="2430725" y="309185"/>
                  </a:lnTo>
                  <a:lnTo>
                    <a:pt x="1917608" y="3552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036BEC6-027A-8E46-B84A-5A6E72124A4C}"/>
                </a:ext>
              </a:extLst>
            </p:cNvPr>
            <p:cNvSpPr/>
            <p:nvPr/>
          </p:nvSpPr>
          <p:spPr>
            <a:xfrm>
              <a:off x="3398838" y="3219450"/>
              <a:ext cx="628650" cy="1309688"/>
            </a:xfrm>
            <a:custGeom>
              <a:avLst/>
              <a:gdLst>
                <a:gd name="connsiteX0" fmla="*/ 295275 w 628650"/>
                <a:gd name="connsiteY0" fmla="*/ 764381 h 1309688"/>
                <a:gd name="connsiteX1" fmla="*/ 257175 w 628650"/>
                <a:gd name="connsiteY1" fmla="*/ 609600 h 1309688"/>
                <a:gd name="connsiteX2" fmla="*/ 226219 w 628650"/>
                <a:gd name="connsiteY2" fmla="*/ 481013 h 1309688"/>
                <a:gd name="connsiteX3" fmla="*/ 188119 w 628650"/>
                <a:gd name="connsiteY3" fmla="*/ 333375 h 1309688"/>
                <a:gd name="connsiteX4" fmla="*/ 166687 w 628650"/>
                <a:gd name="connsiteY4" fmla="*/ 266700 h 1309688"/>
                <a:gd name="connsiteX5" fmla="*/ 128587 w 628650"/>
                <a:gd name="connsiteY5" fmla="*/ 192881 h 1309688"/>
                <a:gd name="connsiteX6" fmla="*/ 97631 w 628650"/>
                <a:gd name="connsiteY6" fmla="*/ 147638 h 1309688"/>
                <a:gd name="connsiteX7" fmla="*/ 61912 w 628650"/>
                <a:gd name="connsiteY7" fmla="*/ 109538 h 1309688"/>
                <a:gd name="connsiteX8" fmla="*/ 28575 w 628650"/>
                <a:gd name="connsiteY8" fmla="*/ 83344 h 1309688"/>
                <a:gd name="connsiteX9" fmla="*/ 7144 w 628650"/>
                <a:gd name="connsiteY9" fmla="*/ 54769 h 1309688"/>
                <a:gd name="connsiteX10" fmla="*/ 0 w 628650"/>
                <a:gd name="connsiteY10" fmla="*/ 38100 h 1309688"/>
                <a:gd name="connsiteX11" fmla="*/ 2381 w 628650"/>
                <a:gd name="connsiteY11" fmla="*/ 14288 h 1309688"/>
                <a:gd name="connsiteX12" fmla="*/ 14287 w 628650"/>
                <a:gd name="connsiteY12" fmla="*/ 4763 h 1309688"/>
                <a:gd name="connsiteX13" fmla="*/ 28575 w 628650"/>
                <a:gd name="connsiteY13" fmla="*/ 0 h 1309688"/>
                <a:gd name="connsiteX14" fmla="*/ 76200 w 628650"/>
                <a:gd name="connsiteY14" fmla="*/ 7144 h 1309688"/>
                <a:gd name="connsiteX15" fmla="*/ 130969 w 628650"/>
                <a:gd name="connsiteY15" fmla="*/ 23813 h 1309688"/>
                <a:gd name="connsiteX16" fmla="*/ 183356 w 628650"/>
                <a:gd name="connsiteY16" fmla="*/ 40481 h 1309688"/>
                <a:gd name="connsiteX17" fmla="*/ 257175 w 628650"/>
                <a:gd name="connsiteY17" fmla="*/ 73819 h 1309688"/>
                <a:gd name="connsiteX18" fmla="*/ 316706 w 628650"/>
                <a:gd name="connsiteY18" fmla="*/ 107156 h 1309688"/>
                <a:gd name="connsiteX19" fmla="*/ 361950 w 628650"/>
                <a:gd name="connsiteY19" fmla="*/ 133350 h 1309688"/>
                <a:gd name="connsiteX20" fmla="*/ 404812 w 628650"/>
                <a:gd name="connsiteY20" fmla="*/ 166688 h 1309688"/>
                <a:gd name="connsiteX21" fmla="*/ 457200 w 628650"/>
                <a:gd name="connsiteY21" fmla="*/ 209550 h 1309688"/>
                <a:gd name="connsiteX22" fmla="*/ 478631 w 628650"/>
                <a:gd name="connsiteY22" fmla="*/ 376238 h 1309688"/>
                <a:gd name="connsiteX23" fmla="*/ 514350 w 628650"/>
                <a:gd name="connsiteY23" fmla="*/ 597694 h 1309688"/>
                <a:gd name="connsiteX24" fmla="*/ 552450 w 628650"/>
                <a:gd name="connsiteY24" fmla="*/ 842963 h 1309688"/>
                <a:gd name="connsiteX25" fmla="*/ 614362 w 628650"/>
                <a:gd name="connsiteY25" fmla="*/ 1197769 h 1309688"/>
                <a:gd name="connsiteX26" fmla="*/ 628650 w 628650"/>
                <a:gd name="connsiteY26" fmla="*/ 1269206 h 1309688"/>
                <a:gd name="connsiteX27" fmla="*/ 428625 w 628650"/>
                <a:gd name="connsiteY27" fmla="*/ 1309688 h 1309688"/>
                <a:gd name="connsiteX28" fmla="*/ 388144 w 628650"/>
                <a:gd name="connsiteY28" fmla="*/ 1135856 h 1309688"/>
                <a:gd name="connsiteX29" fmla="*/ 345281 w 628650"/>
                <a:gd name="connsiteY29" fmla="*/ 957263 h 1309688"/>
                <a:gd name="connsiteX30" fmla="*/ 295275 w 628650"/>
                <a:gd name="connsiteY30" fmla="*/ 76438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8650" h="1309688">
                  <a:moveTo>
                    <a:pt x="295275" y="764381"/>
                  </a:moveTo>
                  <a:lnTo>
                    <a:pt x="257175" y="609600"/>
                  </a:lnTo>
                  <a:lnTo>
                    <a:pt x="226219" y="481013"/>
                  </a:lnTo>
                  <a:lnTo>
                    <a:pt x="188119" y="333375"/>
                  </a:lnTo>
                  <a:lnTo>
                    <a:pt x="166687" y="266700"/>
                  </a:lnTo>
                  <a:lnTo>
                    <a:pt x="128587" y="192881"/>
                  </a:lnTo>
                  <a:lnTo>
                    <a:pt x="97631" y="147638"/>
                  </a:lnTo>
                  <a:lnTo>
                    <a:pt x="61912" y="109538"/>
                  </a:lnTo>
                  <a:lnTo>
                    <a:pt x="28575" y="83344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2381" y="14288"/>
                  </a:lnTo>
                  <a:lnTo>
                    <a:pt x="14287" y="4763"/>
                  </a:lnTo>
                  <a:lnTo>
                    <a:pt x="28575" y="0"/>
                  </a:lnTo>
                  <a:lnTo>
                    <a:pt x="76200" y="7144"/>
                  </a:lnTo>
                  <a:lnTo>
                    <a:pt x="130969" y="23813"/>
                  </a:lnTo>
                  <a:lnTo>
                    <a:pt x="183356" y="40481"/>
                  </a:lnTo>
                  <a:lnTo>
                    <a:pt x="257175" y="73819"/>
                  </a:lnTo>
                  <a:lnTo>
                    <a:pt x="316706" y="107156"/>
                  </a:lnTo>
                  <a:lnTo>
                    <a:pt x="361950" y="133350"/>
                  </a:lnTo>
                  <a:lnTo>
                    <a:pt x="404812" y="166688"/>
                  </a:lnTo>
                  <a:lnTo>
                    <a:pt x="457200" y="209550"/>
                  </a:lnTo>
                  <a:lnTo>
                    <a:pt x="478631" y="376238"/>
                  </a:lnTo>
                  <a:lnTo>
                    <a:pt x="514350" y="597694"/>
                  </a:lnTo>
                  <a:lnTo>
                    <a:pt x="552450" y="842963"/>
                  </a:lnTo>
                  <a:lnTo>
                    <a:pt x="614362" y="1197769"/>
                  </a:lnTo>
                  <a:lnTo>
                    <a:pt x="628650" y="1269206"/>
                  </a:lnTo>
                  <a:lnTo>
                    <a:pt x="428625" y="1309688"/>
                  </a:lnTo>
                  <a:lnTo>
                    <a:pt x="388144" y="1135856"/>
                  </a:lnTo>
                  <a:lnTo>
                    <a:pt x="345281" y="957263"/>
                  </a:lnTo>
                  <a:lnTo>
                    <a:pt x="295275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0EE4C12-F0E7-4647-91A1-389A1A0684C2}"/>
                </a:ext>
              </a:extLst>
            </p:cNvPr>
            <p:cNvSpPr/>
            <p:nvPr/>
          </p:nvSpPr>
          <p:spPr>
            <a:xfrm>
              <a:off x="3676650" y="1550988"/>
              <a:ext cx="619125" cy="1447800"/>
            </a:xfrm>
            <a:custGeom>
              <a:avLst/>
              <a:gdLst>
                <a:gd name="connsiteX0" fmla="*/ 292894 w 619125"/>
                <a:gd name="connsiteY0" fmla="*/ 576262 h 1447800"/>
                <a:gd name="connsiteX1" fmla="*/ 271463 w 619125"/>
                <a:gd name="connsiteY1" fmla="*/ 433387 h 1447800"/>
                <a:gd name="connsiteX2" fmla="*/ 252413 w 619125"/>
                <a:gd name="connsiteY2" fmla="*/ 347662 h 1447800"/>
                <a:gd name="connsiteX3" fmla="*/ 238125 w 619125"/>
                <a:gd name="connsiteY3" fmla="*/ 290512 h 1447800"/>
                <a:gd name="connsiteX4" fmla="*/ 221456 w 619125"/>
                <a:gd name="connsiteY4" fmla="*/ 252412 h 1447800"/>
                <a:gd name="connsiteX5" fmla="*/ 188119 w 619125"/>
                <a:gd name="connsiteY5" fmla="*/ 214312 h 1447800"/>
                <a:gd name="connsiteX6" fmla="*/ 150019 w 619125"/>
                <a:gd name="connsiteY6" fmla="*/ 176212 h 1447800"/>
                <a:gd name="connsiteX7" fmla="*/ 88106 w 619125"/>
                <a:gd name="connsiteY7" fmla="*/ 128587 h 1447800"/>
                <a:gd name="connsiteX8" fmla="*/ 33338 w 619125"/>
                <a:gd name="connsiteY8" fmla="*/ 92869 h 1447800"/>
                <a:gd name="connsiteX9" fmla="*/ 16669 w 619125"/>
                <a:gd name="connsiteY9" fmla="*/ 80962 h 1447800"/>
                <a:gd name="connsiteX10" fmla="*/ 2381 w 619125"/>
                <a:gd name="connsiteY10" fmla="*/ 64294 h 1447800"/>
                <a:gd name="connsiteX11" fmla="*/ 0 w 619125"/>
                <a:gd name="connsiteY11" fmla="*/ 50006 h 1447800"/>
                <a:gd name="connsiteX12" fmla="*/ 9525 w 619125"/>
                <a:gd name="connsiteY12" fmla="*/ 28575 h 1447800"/>
                <a:gd name="connsiteX13" fmla="*/ 33338 w 619125"/>
                <a:gd name="connsiteY13" fmla="*/ 9525 h 1447800"/>
                <a:gd name="connsiteX14" fmla="*/ 80963 w 619125"/>
                <a:gd name="connsiteY14" fmla="*/ 0 h 1447800"/>
                <a:gd name="connsiteX15" fmla="*/ 171450 w 619125"/>
                <a:gd name="connsiteY15" fmla="*/ 2381 h 1447800"/>
                <a:gd name="connsiteX16" fmla="*/ 238125 w 619125"/>
                <a:gd name="connsiteY16" fmla="*/ 9525 h 1447800"/>
                <a:gd name="connsiteX17" fmla="*/ 307181 w 619125"/>
                <a:gd name="connsiteY17" fmla="*/ 23812 h 1447800"/>
                <a:gd name="connsiteX18" fmla="*/ 378619 w 619125"/>
                <a:gd name="connsiteY18" fmla="*/ 52387 h 1447800"/>
                <a:gd name="connsiteX19" fmla="*/ 440531 w 619125"/>
                <a:gd name="connsiteY19" fmla="*/ 90487 h 1447800"/>
                <a:gd name="connsiteX20" fmla="*/ 490538 w 619125"/>
                <a:gd name="connsiteY20" fmla="*/ 135731 h 1447800"/>
                <a:gd name="connsiteX21" fmla="*/ 514350 w 619125"/>
                <a:gd name="connsiteY21" fmla="*/ 161925 h 1447800"/>
                <a:gd name="connsiteX22" fmla="*/ 528638 w 619125"/>
                <a:gd name="connsiteY22" fmla="*/ 192881 h 1447800"/>
                <a:gd name="connsiteX23" fmla="*/ 531019 w 619125"/>
                <a:gd name="connsiteY23" fmla="*/ 219075 h 1447800"/>
                <a:gd name="connsiteX24" fmla="*/ 526256 w 619125"/>
                <a:gd name="connsiteY24" fmla="*/ 261937 h 1447800"/>
                <a:gd name="connsiteX25" fmla="*/ 511969 w 619125"/>
                <a:gd name="connsiteY25" fmla="*/ 338137 h 1447800"/>
                <a:gd name="connsiteX26" fmla="*/ 507206 w 619125"/>
                <a:gd name="connsiteY26" fmla="*/ 383381 h 1447800"/>
                <a:gd name="connsiteX27" fmla="*/ 531019 w 619125"/>
                <a:gd name="connsiteY27" fmla="*/ 692944 h 1447800"/>
                <a:gd name="connsiteX28" fmla="*/ 552450 w 619125"/>
                <a:gd name="connsiteY28" fmla="*/ 878681 h 1447800"/>
                <a:gd name="connsiteX29" fmla="*/ 583406 w 619125"/>
                <a:gd name="connsiteY29" fmla="*/ 1073944 h 1447800"/>
                <a:gd name="connsiteX30" fmla="*/ 597694 w 619125"/>
                <a:gd name="connsiteY30" fmla="*/ 1131094 h 1447800"/>
                <a:gd name="connsiteX31" fmla="*/ 607219 w 619125"/>
                <a:gd name="connsiteY31" fmla="*/ 1188244 h 1447800"/>
                <a:gd name="connsiteX32" fmla="*/ 614363 w 619125"/>
                <a:gd name="connsiteY32" fmla="*/ 1252537 h 1447800"/>
                <a:gd name="connsiteX33" fmla="*/ 619125 w 619125"/>
                <a:gd name="connsiteY33" fmla="*/ 1300162 h 1447800"/>
                <a:gd name="connsiteX34" fmla="*/ 616744 w 619125"/>
                <a:gd name="connsiteY34" fmla="*/ 1340644 h 1447800"/>
                <a:gd name="connsiteX35" fmla="*/ 607219 w 619125"/>
                <a:gd name="connsiteY35" fmla="*/ 1381125 h 1447800"/>
                <a:gd name="connsiteX36" fmla="*/ 583406 w 619125"/>
                <a:gd name="connsiteY36" fmla="*/ 1426369 h 1447800"/>
                <a:gd name="connsiteX37" fmla="*/ 566738 w 619125"/>
                <a:gd name="connsiteY37" fmla="*/ 1447800 h 1447800"/>
                <a:gd name="connsiteX38" fmla="*/ 540544 w 619125"/>
                <a:gd name="connsiteY38" fmla="*/ 1447800 h 1447800"/>
                <a:gd name="connsiteX39" fmla="*/ 492919 w 619125"/>
                <a:gd name="connsiteY39" fmla="*/ 1421606 h 1447800"/>
                <a:gd name="connsiteX40" fmla="*/ 454819 w 619125"/>
                <a:gd name="connsiteY40" fmla="*/ 1385887 h 1447800"/>
                <a:gd name="connsiteX41" fmla="*/ 416719 w 619125"/>
                <a:gd name="connsiteY41" fmla="*/ 1345406 h 1447800"/>
                <a:gd name="connsiteX42" fmla="*/ 390525 w 619125"/>
                <a:gd name="connsiteY42" fmla="*/ 1316831 h 1447800"/>
                <a:gd name="connsiteX43" fmla="*/ 373856 w 619125"/>
                <a:gd name="connsiteY43" fmla="*/ 1285875 h 1447800"/>
                <a:gd name="connsiteX44" fmla="*/ 357188 w 619125"/>
                <a:gd name="connsiteY44" fmla="*/ 1247775 h 1447800"/>
                <a:gd name="connsiteX45" fmla="*/ 354806 w 619125"/>
                <a:gd name="connsiteY45" fmla="*/ 1200150 h 1447800"/>
                <a:gd name="connsiteX46" fmla="*/ 350044 w 619125"/>
                <a:gd name="connsiteY46" fmla="*/ 1114425 h 1447800"/>
                <a:gd name="connsiteX47" fmla="*/ 335756 w 619125"/>
                <a:gd name="connsiteY47" fmla="*/ 912019 h 1447800"/>
                <a:gd name="connsiteX48" fmla="*/ 292894 w 619125"/>
                <a:gd name="connsiteY48" fmla="*/ 57626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19125" h="1447800">
                  <a:moveTo>
                    <a:pt x="292894" y="576262"/>
                  </a:moveTo>
                  <a:lnTo>
                    <a:pt x="271463" y="433387"/>
                  </a:lnTo>
                  <a:lnTo>
                    <a:pt x="252413" y="347662"/>
                  </a:lnTo>
                  <a:lnTo>
                    <a:pt x="238125" y="290512"/>
                  </a:lnTo>
                  <a:lnTo>
                    <a:pt x="221456" y="252412"/>
                  </a:lnTo>
                  <a:lnTo>
                    <a:pt x="188119" y="214312"/>
                  </a:lnTo>
                  <a:lnTo>
                    <a:pt x="150019" y="176212"/>
                  </a:lnTo>
                  <a:lnTo>
                    <a:pt x="88106" y="128587"/>
                  </a:lnTo>
                  <a:lnTo>
                    <a:pt x="33338" y="92869"/>
                  </a:lnTo>
                  <a:lnTo>
                    <a:pt x="16669" y="80962"/>
                  </a:lnTo>
                  <a:lnTo>
                    <a:pt x="2381" y="64294"/>
                  </a:lnTo>
                  <a:lnTo>
                    <a:pt x="0" y="50006"/>
                  </a:lnTo>
                  <a:lnTo>
                    <a:pt x="9525" y="28575"/>
                  </a:lnTo>
                  <a:lnTo>
                    <a:pt x="33338" y="9525"/>
                  </a:lnTo>
                  <a:lnTo>
                    <a:pt x="80963" y="0"/>
                  </a:lnTo>
                  <a:lnTo>
                    <a:pt x="171450" y="2381"/>
                  </a:lnTo>
                  <a:lnTo>
                    <a:pt x="238125" y="9525"/>
                  </a:lnTo>
                  <a:lnTo>
                    <a:pt x="307181" y="23812"/>
                  </a:lnTo>
                  <a:lnTo>
                    <a:pt x="378619" y="52387"/>
                  </a:lnTo>
                  <a:lnTo>
                    <a:pt x="440531" y="90487"/>
                  </a:lnTo>
                  <a:lnTo>
                    <a:pt x="490538" y="135731"/>
                  </a:lnTo>
                  <a:lnTo>
                    <a:pt x="514350" y="161925"/>
                  </a:lnTo>
                  <a:lnTo>
                    <a:pt x="528638" y="192881"/>
                  </a:lnTo>
                  <a:lnTo>
                    <a:pt x="531019" y="219075"/>
                  </a:lnTo>
                  <a:lnTo>
                    <a:pt x="526256" y="261937"/>
                  </a:lnTo>
                  <a:lnTo>
                    <a:pt x="511969" y="338137"/>
                  </a:lnTo>
                  <a:lnTo>
                    <a:pt x="507206" y="383381"/>
                  </a:lnTo>
                  <a:lnTo>
                    <a:pt x="531019" y="692944"/>
                  </a:lnTo>
                  <a:lnTo>
                    <a:pt x="552450" y="878681"/>
                  </a:lnTo>
                  <a:lnTo>
                    <a:pt x="583406" y="1073944"/>
                  </a:lnTo>
                  <a:lnTo>
                    <a:pt x="597694" y="1131094"/>
                  </a:lnTo>
                  <a:lnTo>
                    <a:pt x="607219" y="1188244"/>
                  </a:lnTo>
                  <a:lnTo>
                    <a:pt x="614363" y="1252537"/>
                  </a:lnTo>
                  <a:lnTo>
                    <a:pt x="619125" y="1300162"/>
                  </a:lnTo>
                  <a:lnTo>
                    <a:pt x="616744" y="1340644"/>
                  </a:lnTo>
                  <a:lnTo>
                    <a:pt x="607219" y="1381125"/>
                  </a:lnTo>
                  <a:lnTo>
                    <a:pt x="583406" y="1426369"/>
                  </a:lnTo>
                  <a:lnTo>
                    <a:pt x="566738" y="1447800"/>
                  </a:lnTo>
                  <a:lnTo>
                    <a:pt x="540544" y="1447800"/>
                  </a:lnTo>
                  <a:lnTo>
                    <a:pt x="492919" y="1421606"/>
                  </a:lnTo>
                  <a:lnTo>
                    <a:pt x="454819" y="1385887"/>
                  </a:lnTo>
                  <a:lnTo>
                    <a:pt x="416719" y="1345406"/>
                  </a:lnTo>
                  <a:lnTo>
                    <a:pt x="390525" y="1316831"/>
                  </a:lnTo>
                  <a:lnTo>
                    <a:pt x="373856" y="1285875"/>
                  </a:lnTo>
                  <a:lnTo>
                    <a:pt x="357188" y="1247775"/>
                  </a:lnTo>
                  <a:lnTo>
                    <a:pt x="354806" y="1200150"/>
                  </a:lnTo>
                  <a:lnTo>
                    <a:pt x="350044" y="1114425"/>
                  </a:lnTo>
                  <a:lnTo>
                    <a:pt x="335756" y="912019"/>
                  </a:lnTo>
                  <a:lnTo>
                    <a:pt x="292894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BAB5BBC-9E0E-9A49-A721-DF4E32EDB65A}"/>
                </a:ext>
              </a:extLst>
            </p:cNvPr>
            <p:cNvSpPr/>
            <p:nvPr/>
          </p:nvSpPr>
          <p:spPr>
            <a:xfrm>
              <a:off x="5467350" y="1423988"/>
              <a:ext cx="579438" cy="1479550"/>
            </a:xfrm>
            <a:custGeom>
              <a:avLst/>
              <a:gdLst>
                <a:gd name="connsiteX0" fmla="*/ 169069 w 578644"/>
                <a:gd name="connsiteY0" fmla="*/ 531018 h 1478756"/>
                <a:gd name="connsiteX1" fmla="*/ 188119 w 578644"/>
                <a:gd name="connsiteY1" fmla="*/ 397668 h 1478756"/>
                <a:gd name="connsiteX2" fmla="*/ 192881 w 578644"/>
                <a:gd name="connsiteY2" fmla="*/ 335756 h 1478756"/>
                <a:gd name="connsiteX3" fmla="*/ 192881 w 578644"/>
                <a:gd name="connsiteY3" fmla="*/ 302418 h 1478756"/>
                <a:gd name="connsiteX4" fmla="*/ 185738 w 578644"/>
                <a:gd name="connsiteY4" fmla="*/ 254793 h 1478756"/>
                <a:gd name="connsiteX5" fmla="*/ 173831 w 578644"/>
                <a:gd name="connsiteY5" fmla="*/ 221456 h 1478756"/>
                <a:gd name="connsiteX6" fmla="*/ 150019 w 578644"/>
                <a:gd name="connsiteY6" fmla="*/ 183356 h 1478756"/>
                <a:gd name="connsiteX7" fmla="*/ 111919 w 578644"/>
                <a:gd name="connsiteY7" fmla="*/ 145256 h 1478756"/>
                <a:gd name="connsiteX8" fmla="*/ 83344 w 578644"/>
                <a:gd name="connsiteY8" fmla="*/ 119062 h 1478756"/>
                <a:gd name="connsiteX9" fmla="*/ 54769 w 578644"/>
                <a:gd name="connsiteY9" fmla="*/ 95250 h 1478756"/>
                <a:gd name="connsiteX10" fmla="*/ 19050 w 578644"/>
                <a:gd name="connsiteY10" fmla="*/ 69056 h 1478756"/>
                <a:gd name="connsiteX11" fmla="*/ 2381 w 578644"/>
                <a:gd name="connsiteY11" fmla="*/ 47625 h 1478756"/>
                <a:gd name="connsiteX12" fmla="*/ 0 w 578644"/>
                <a:gd name="connsiteY12" fmla="*/ 30956 h 1478756"/>
                <a:gd name="connsiteX13" fmla="*/ 2381 w 578644"/>
                <a:gd name="connsiteY13" fmla="*/ 9525 h 1478756"/>
                <a:gd name="connsiteX14" fmla="*/ 9525 w 578644"/>
                <a:gd name="connsiteY14" fmla="*/ 2381 h 1478756"/>
                <a:gd name="connsiteX15" fmla="*/ 30956 w 578644"/>
                <a:gd name="connsiteY15" fmla="*/ 0 h 1478756"/>
                <a:gd name="connsiteX16" fmla="*/ 83344 w 578644"/>
                <a:gd name="connsiteY16" fmla="*/ 16668 h 1478756"/>
                <a:gd name="connsiteX17" fmla="*/ 138113 w 578644"/>
                <a:gd name="connsiteY17" fmla="*/ 30956 h 1478756"/>
                <a:gd name="connsiteX18" fmla="*/ 214313 w 578644"/>
                <a:gd name="connsiteY18" fmla="*/ 57150 h 1478756"/>
                <a:gd name="connsiteX19" fmla="*/ 300038 w 578644"/>
                <a:gd name="connsiteY19" fmla="*/ 92868 h 1478756"/>
                <a:gd name="connsiteX20" fmla="*/ 397669 w 578644"/>
                <a:gd name="connsiteY20" fmla="*/ 142875 h 1478756"/>
                <a:gd name="connsiteX21" fmla="*/ 542925 w 578644"/>
                <a:gd name="connsiteY21" fmla="*/ 233362 h 1478756"/>
                <a:gd name="connsiteX22" fmla="*/ 557213 w 578644"/>
                <a:gd name="connsiteY22" fmla="*/ 247650 h 1478756"/>
                <a:gd name="connsiteX23" fmla="*/ 571500 w 578644"/>
                <a:gd name="connsiteY23" fmla="*/ 273843 h 1478756"/>
                <a:gd name="connsiteX24" fmla="*/ 578644 w 578644"/>
                <a:gd name="connsiteY24" fmla="*/ 295275 h 1478756"/>
                <a:gd name="connsiteX25" fmla="*/ 578644 w 578644"/>
                <a:gd name="connsiteY25" fmla="*/ 319087 h 1478756"/>
                <a:gd name="connsiteX26" fmla="*/ 571500 w 578644"/>
                <a:gd name="connsiteY26" fmla="*/ 347662 h 1478756"/>
                <a:gd name="connsiteX27" fmla="*/ 552450 w 578644"/>
                <a:gd name="connsiteY27" fmla="*/ 366712 h 1478756"/>
                <a:gd name="connsiteX28" fmla="*/ 519113 w 578644"/>
                <a:gd name="connsiteY28" fmla="*/ 383381 h 1478756"/>
                <a:gd name="connsiteX29" fmla="*/ 488156 w 578644"/>
                <a:gd name="connsiteY29" fmla="*/ 395287 h 1478756"/>
                <a:gd name="connsiteX30" fmla="*/ 476250 w 578644"/>
                <a:gd name="connsiteY30" fmla="*/ 442912 h 1478756"/>
                <a:gd name="connsiteX31" fmla="*/ 414338 w 578644"/>
                <a:gd name="connsiteY31" fmla="*/ 647700 h 1478756"/>
                <a:gd name="connsiteX32" fmla="*/ 345281 w 578644"/>
                <a:gd name="connsiteY32" fmla="*/ 881062 h 1478756"/>
                <a:gd name="connsiteX33" fmla="*/ 266700 w 578644"/>
                <a:gd name="connsiteY33" fmla="*/ 1095375 h 1478756"/>
                <a:gd name="connsiteX34" fmla="*/ 204788 w 578644"/>
                <a:gd name="connsiteY34" fmla="*/ 1257300 h 1478756"/>
                <a:gd name="connsiteX35" fmla="*/ 164306 w 578644"/>
                <a:gd name="connsiteY35" fmla="*/ 1369218 h 1478756"/>
                <a:gd name="connsiteX36" fmla="*/ 147638 w 578644"/>
                <a:gd name="connsiteY36" fmla="*/ 1426368 h 1478756"/>
                <a:gd name="connsiteX37" fmla="*/ 126206 w 578644"/>
                <a:gd name="connsiteY37" fmla="*/ 1464468 h 1478756"/>
                <a:gd name="connsiteX38" fmla="*/ 102394 w 578644"/>
                <a:gd name="connsiteY38" fmla="*/ 1478756 h 1478756"/>
                <a:gd name="connsiteX39" fmla="*/ 78581 w 578644"/>
                <a:gd name="connsiteY39" fmla="*/ 1478756 h 1478756"/>
                <a:gd name="connsiteX40" fmla="*/ 50006 w 578644"/>
                <a:gd name="connsiteY40" fmla="*/ 1462087 h 1478756"/>
                <a:gd name="connsiteX41" fmla="*/ 33338 w 578644"/>
                <a:gd name="connsiteY41" fmla="*/ 1438275 h 1478756"/>
                <a:gd name="connsiteX42" fmla="*/ 16669 w 578644"/>
                <a:gd name="connsiteY42" fmla="*/ 1359693 h 1478756"/>
                <a:gd name="connsiteX43" fmla="*/ 14288 w 578644"/>
                <a:gd name="connsiteY43" fmla="*/ 1262062 h 1478756"/>
                <a:gd name="connsiteX44" fmla="*/ 47625 w 578644"/>
                <a:gd name="connsiteY44" fmla="*/ 1109662 h 1478756"/>
                <a:gd name="connsiteX45" fmla="*/ 100013 w 578644"/>
                <a:gd name="connsiteY45" fmla="*/ 864393 h 1478756"/>
                <a:gd name="connsiteX46" fmla="*/ 152400 w 578644"/>
                <a:gd name="connsiteY46" fmla="*/ 661987 h 1478756"/>
                <a:gd name="connsiteX47" fmla="*/ 169069 w 578644"/>
                <a:gd name="connsiteY47" fmla="*/ 531018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8644" h="1478756">
                  <a:moveTo>
                    <a:pt x="169069" y="531018"/>
                  </a:moveTo>
                  <a:lnTo>
                    <a:pt x="188119" y="397668"/>
                  </a:lnTo>
                  <a:lnTo>
                    <a:pt x="192881" y="335756"/>
                  </a:lnTo>
                  <a:lnTo>
                    <a:pt x="192881" y="302418"/>
                  </a:lnTo>
                  <a:lnTo>
                    <a:pt x="185738" y="254793"/>
                  </a:lnTo>
                  <a:lnTo>
                    <a:pt x="173831" y="221456"/>
                  </a:lnTo>
                  <a:lnTo>
                    <a:pt x="150019" y="183356"/>
                  </a:lnTo>
                  <a:lnTo>
                    <a:pt x="111919" y="145256"/>
                  </a:lnTo>
                  <a:lnTo>
                    <a:pt x="83344" y="119062"/>
                  </a:lnTo>
                  <a:lnTo>
                    <a:pt x="54769" y="9525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83344" y="16668"/>
                  </a:lnTo>
                  <a:lnTo>
                    <a:pt x="138113" y="30956"/>
                  </a:lnTo>
                  <a:lnTo>
                    <a:pt x="214313" y="57150"/>
                  </a:lnTo>
                  <a:lnTo>
                    <a:pt x="300038" y="92868"/>
                  </a:lnTo>
                  <a:lnTo>
                    <a:pt x="397669" y="142875"/>
                  </a:lnTo>
                  <a:lnTo>
                    <a:pt x="542925" y="233362"/>
                  </a:lnTo>
                  <a:lnTo>
                    <a:pt x="557213" y="247650"/>
                  </a:lnTo>
                  <a:lnTo>
                    <a:pt x="571500" y="273843"/>
                  </a:lnTo>
                  <a:lnTo>
                    <a:pt x="578644" y="295275"/>
                  </a:lnTo>
                  <a:lnTo>
                    <a:pt x="578644" y="319087"/>
                  </a:lnTo>
                  <a:lnTo>
                    <a:pt x="571500" y="347662"/>
                  </a:lnTo>
                  <a:lnTo>
                    <a:pt x="552450" y="366712"/>
                  </a:lnTo>
                  <a:lnTo>
                    <a:pt x="519113" y="383381"/>
                  </a:lnTo>
                  <a:lnTo>
                    <a:pt x="488156" y="395287"/>
                  </a:lnTo>
                  <a:lnTo>
                    <a:pt x="476250" y="442912"/>
                  </a:lnTo>
                  <a:lnTo>
                    <a:pt x="414338" y="647700"/>
                  </a:lnTo>
                  <a:lnTo>
                    <a:pt x="345281" y="881062"/>
                  </a:lnTo>
                  <a:lnTo>
                    <a:pt x="266700" y="1095375"/>
                  </a:lnTo>
                  <a:lnTo>
                    <a:pt x="204788" y="1257300"/>
                  </a:lnTo>
                  <a:lnTo>
                    <a:pt x="164306" y="1369218"/>
                  </a:lnTo>
                  <a:lnTo>
                    <a:pt x="147638" y="1426368"/>
                  </a:lnTo>
                  <a:lnTo>
                    <a:pt x="126206" y="1464468"/>
                  </a:lnTo>
                  <a:lnTo>
                    <a:pt x="102394" y="1478756"/>
                  </a:lnTo>
                  <a:lnTo>
                    <a:pt x="78581" y="1478756"/>
                  </a:lnTo>
                  <a:lnTo>
                    <a:pt x="50006" y="1462087"/>
                  </a:lnTo>
                  <a:lnTo>
                    <a:pt x="33338" y="1438275"/>
                  </a:lnTo>
                  <a:lnTo>
                    <a:pt x="16669" y="1359693"/>
                  </a:lnTo>
                  <a:cubicBezTo>
                    <a:pt x="15875" y="1327149"/>
                    <a:pt x="15082" y="1294606"/>
                    <a:pt x="14288" y="1262062"/>
                  </a:cubicBezTo>
                  <a:lnTo>
                    <a:pt x="47625" y="1109662"/>
                  </a:lnTo>
                  <a:lnTo>
                    <a:pt x="100013" y="864393"/>
                  </a:lnTo>
                  <a:lnTo>
                    <a:pt x="152400" y="661987"/>
                  </a:lnTo>
                  <a:lnTo>
                    <a:pt x="169069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AEA6BB9-A546-6F4F-8894-FD0C54DB1AB9}"/>
                </a:ext>
              </a:extLst>
            </p:cNvPr>
            <p:cNvSpPr/>
            <p:nvPr/>
          </p:nvSpPr>
          <p:spPr>
            <a:xfrm>
              <a:off x="3738563" y="3113088"/>
              <a:ext cx="2590800" cy="1225550"/>
            </a:xfrm>
            <a:custGeom>
              <a:avLst/>
              <a:gdLst>
                <a:gd name="connsiteX0" fmla="*/ 371475 w 2590800"/>
                <a:gd name="connsiteY0" fmla="*/ 459581 h 1226344"/>
                <a:gd name="connsiteX1" fmla="*/ 64293 w 2590800"/>
                <a:gd name="connsiteY1" fmla="*/ 481012 h 1226344"/>
                <a:gd name="connsiteX2" fmla="*/ 0 w 2590800"/>
                <a:gd name="connsiteY2" fmla="*/ 314325 h 1226344"/>
                <a:gd name="connsiteX3" fmla="*/ 133350 w 2590800"/>
                <a:gd name="connsiteY3" fmla="*/ 314325 h 1226344"/>
                <a:gd name="connsiteX4" fmla="*/ 288131 w 2590800"/>
                <a:gd name="connsiteY4" fmla="*/ 302419 h 1226344"/>
                <a:gd name="connsiteX5" fmla="*/ 571500 w 2590800"/>
                <a:gd name="connsiteY5" fmla="*/ 273844 h 1226344"/>
                <a:gd name="connsiteX6" fmla="*/ 978693 w 2590800"/>
                <a:gd name="connsiteY6" fmla="*/ 226219 h 1226344"/>
                <a:gd name="connsiteX7" fmla="*/ 1252537 w 2590800"/>
                <a:gd name="connsiteY7" fmla="*/ 180975 h 1226344"/>
                <a:gd name="connsiteX8" fmla="*/ 1402556 w 2590800"/>
                <a:gd name="connsiteY8" fmla="*/ 166687 h 1226344"/>
                <a:gd name="connsiteX9" fmla="*/ 1635918 w 2590800"/>
                <a:gd name="connsiteY9" fmla="*/ 135731 h 1226344"/>
                <a:gd name="connsiteX10" fmla="*/ 1809750 w 2590800"/>
                <a:gd name="connsiteY10" fmla="*/ 107156 h 1226344"/>
                <a:gd name="connsiteX11" fmla="*/ 1974056 w 2590800"/>
                <a:gd name="connsiteY11" fmla="*/ 83344 h 1226344"/>
                <a:gd name="connsiteX12" fmla="*/ 2107406 w 2590800"/>
                <a:gd name="connsiteY12" fmla="*/ 52387 h 1226344"/>
                <a:gd name="connsiteX13" fmla="*/ 2157412 w 2590800"/>
                <a:gd name="connsiteY13" fmla="*/ 38100 h 1226344"/>
                <a:gd name="connsiteX14" fmla="*/ 2202656 w 2590800"/>
                <a:gd name="connsiteY14" fmla="*/ 21431 h 1226344"/>
                <a:gd name="connsiteX15" fmla="*/ 2233612 w 2590800"/>
                <a:gd name="connsiteY15" fmla="*/ 4762 h 1226344"/>
                <a:gd name="connsiteX16" fmla="*/ 2262187 w 2590800"/>
                <a:gd name="connsiteY16" fmla="*/ 0 h 1226344"/>
                <a:gd name="connsiteX17" fmla="*/ 2309812 w 2590800"/>
                <a:gd name="connsiteY17" fmla="*/ 11906 h 1226344"/>
                <a:gd name="connsiteX18" fmla="*/ 2374106 w 2590800"/>
                <a:gd name="connsiteY18" fmla="*/ 47625 h 1226344"/>
                <a:gd name="connsiteX19" fmla="*/ 2493168 w 2590800"/>
                <a:gd name="connsiteY19" fmla="*/ 126206 h 1226344"/>
                <a:gd name="connsiteX20" fmla="*/ 2566987 w 2590800"/>
                <a:gd name="connsiteY20" fmla="*/ 183356 h 1226344"/>
                <a:gd name="connsiteX21" fmla="*/ 2581275 w 2590800"/>
                <a:gd name="connsiteY21" fmla="*/ 200025 h 1226344"/>
                <a:gd name="connsiteX22" fmla="*/ 2590800 w 2590800"/>
                <a:gd name="connsiteY22" fmla="*/ 226219 h 1226344"/>
                <a:gd name="connsiteX23" fmla="*/ 2583656 w 2590800"/>
                <a:gd name="connsiteY23" fmla="*/ 250031 h 1226344"/>
                <a:gd name="connsiteX24" fmla="*/ 2557462 w 2590800"/>
                <a:gd name="connsiteY24" fmla="*/ 283369 h 1226344"/>
                <a:gd name="connsiteX25" fmla="*/ 2533650 w 2590800"/>
                <a:gd name="connsiteY25" fmla="*/ 311944 h 1226344"/>
                <a:gd name="connsiteX26" fmla="*/ 2521743 w 2590800"/>
                <a:gd name="connsiteY26" fmla="*/ 333375 h 1226344"/>
                <a:gd name="connsiteX27" fmla="*/ 2471737 w 2590800"/>
                <a:gd name="connsiteY27" fmla="*/ 554831 h 1226344"/>
                <a:gd name="connsiteX28" fmla="*/ 2407443 w 2590800"/>
                <a:gd name="connsiteY28" fmla="*/ 842962 h 1226344"/>
                <a:gd name="connsiteX29" fmla="*/ 2357437 w 2590800"/>
                <a:gd name="connsiteY29" fmla="*/ 1054894 h 1226344"/>
                <a:gd name="connsiteX30" fmla="*/ 2328862 w 2590800"/>
                <a:gd name="connsiteY30" fmla="*/ 1214437 h 1226344"/>
                <a:gd name="connsiteX31" fmla="*/ 2088356 w 2590800"/>
                <a:gd name="connsiteY31" fmla="*/ 1226344 h 1226344"/>
                <a:gd name="connsiteX32" fmla="*/ 2126456 w 2590800"/>
                <a:gd name="connsiteY32" fmla="*/ 985837 h 1226344"/>
                <a:gd name="connsiteX33" fmla="*/ 2164556 w 2590800"/>
                <a:gd name="connsiteY33" fmla="*/ 754856 h 1226344"/>
                <a:gd name="connsiteX34" fmla="*/ 2200275 w 2590800"/>
                <a:gd name="connsiteY34" fmla="*/ 519112 h 1226344"/>
                <a:gd name="connsiteX35" fmla="*/ 2212181 w 2590800"/>
                <a:gd name="connsiteY35" fmla="*/ 435769 h 1226344"/>
                <a:gd name="connsiteX36" fmla="*/ 2214562 w 2590800"/>
                <a:gd name="connsiteY36" fmla="*/ 378619 h 1226344"/>
                <a:gd name="connsiteX37" fmla="*/ 2209800 w 2590800"/>
                <a:gd name="connsiteY37" fmla="*/ 321469 h 1226344"/>
                <a:gd name="connsiteX38" fmla="*/ 2200275 w 2590800"/>
                <a:gd name="connsiteY38" fmla="*/ 288131 h 1226344"/>
                <a:gd name="connsiteX39" fmla="*/ 2188368 w 2590800"/>
                <a:gd name="connsiteY39" fmla="*/ 261937 h 1226344"/>
                <a:gd name="connsiteX40" fmla="*/ 2176462 w 2590800"/>
                <a:gd name="connsiteY40" fmla="*/ 245269 h 1226344"/>
                <a:gd name="connsiteX41" fmla="*/ 2162175 w 2590800"/>
                <a:gd name="connsiteY41" fmla="*/ 235744 h 1226344"/>
                <a:gd name="connsiteX42" fmla="*/ 2133600 w 2590800"/>
                <a:gd name="connsiteY42" fmla="*/ 223837 h 1226344"/>
                <a:gd name="connsiteX43" fmla="*/ 2019300 w 2590800"/>
                <a:gd name="connsiteY43" fmla="*/ 235744 h 1226344"/>
                <a:gd name="connsiteX44" fmla="*/ 1664493 w 2590800"/>
                <a:gd name="connsiteY44" fmla="*/ 283369 h 1226344"/>
                <a:gd name="connsiteX45" fmla="*/ 1233487 w 2590800"/>
                <a:gd name="connsiteY45" fmla="*/ 338137 h 1226344"/>
                <a:gd name="connsiteX46" fmla="*/ 973931 w 2590800"/>
                <a:gd name="connsiteY46" fmla="*/ 385762 h 1226344"/>
                <a:gd name="connsiteX47" fmla="*/ 623887 w 2590800"/>
                <a:gd name="connsiteY47" fmla="*/ 431006 h 1226344"/>
                <a:gd name="connsiteX48" fmla="*/ 371475 w 2590800"/>
                <a:gd name="connsiteY48" fmla="*/ 459581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90800" h="1226344">
                  <a:moveTo>
                    <a:pt x="371475" y="459581"/>
                  </a:moveTo>
                  <a:lnTo>
                    <a:pt x="64293" y="481012"/>
                  </a:lnTo>
                  <a:lnTo>
                    <a:pt x="0" y="314325"/>
                  </a:lnTo>
                  <a:lnTo>
                    <a:pt x="133350" y="314325"/>
                  </a:lnTo>
                  <a:lnTo>
                    <a:pt x="288131" y="302419"/>
                  </a:lnTo>
                  <a:lnTo>
                    <a:pt x="571500" y="273844"/>
                  </a:lnTo>
                  <a:lnTo>
                    <a:pt x="978693" y="226219"/>
                  </a:lnTo>
                  <a:lnTo>
                    <a:pt x="1252537" y="180975"/>
                  </a:lnTo>
                  <a:lnTo>
                    <a:pt x="1402556" y="166687"/>
                  </a:lnTo>
                  <a:lnTo>
                    <a:pt x="1635918" y="135731"/>
                  </a:lnTo>
                  <a:lnTo>
                    <a:pt x="1809750" y="107156"/>
                  </a:lnTo>
                  <a:lnTo>
                    <a:pt x="1974056" y="83344"/>
                  </a:lnTo>
                  <a:lnTo>
                    <a:pt x="2107406" y="52387"/>
                  </a:lnTo>
                  <a:lnTo>
                    <a:pt x="2157412" y="38100"/>
                  </a:lnTo>
                  <a:lnTo>
                    <a:pt x="2202656" y="21431"/>
                  </a:lnTo>
                  <a:lnTo>
                    <a:pt x="2233612" y="4762"/>
                  </a:lnTo>
                  <a:lnTo>
                    <a:pt x="2262187" y="0"/>
                  </a:lnTo>
                  <a:lnTo>
                    <a:pt x="2309812" y="11906"/>
                  </a:lnTo>
                  <a:lnTo>
                    <a:pt x="2374106" y="47625"/>
                  </a:lnTo>
                  <a:lnTo>
                    <a:pt x="2493168" y="126206"/>
                  </a:lnTo>
                  <a:lnTo>
                    <a:pt x="2566987" y="183356"/>
                  </a:lnTo>
                  <a:lnTo>
                    <a:pt x="2581275" y="200025"/>
                  </a:lnTo>
                  <a:lnTo>
                    <a:pt x="2590800" y="226219"/>
                  </a:lnTo>
                  <a:lnTo>
                    <a:pt x="2583656" y="250031"/>
                  </a:lnTo>
                  <a:lnTo>
                    <a:pt x="2557462" y="283369"/>
                  </a:lnTo>
                  <a:lnTo>
                    <a:pt x="2533650" y="311944"/>
                  </a:lnTo>
                  <a:lnTo>
                    <a:pt x="2521743" y="333375"/>
                  </a:lnTo>
                  <a:lnTo>
                    <a:pt x="2471737" y="554831"/>
                  </a:lnTo>
                  <a:lnTo>
                    <a:pt x="2407443" y="842962"/>
                  </a:lnTo>
                  <a:lnTo>
                    <a:pt x="2357437" y="1054894"/>
                  </a:lnTo>
                  <a:lnTo>
                    <a:pt x="2328862" y="1214437"/>
                  </a:lnTo>
                  <a:lnTo>
                    <a:pt x="2088356" y="1226344"/>
                  </a:lnTo>
                  <a:lnTo>
                    <a:pt x="2126456" y="985837"/>
                  </a:lnTo>
                  <a:lnTo>
                    <a:pt x="2164556" y="754856"/>
                  </a:lnTo>
                  <a:lnTo>
                    <a:pt x="2200275" y="519112"/>
                  </a:lnTo>
                  <a:lnTo>
                    <a:pt x="2212181" y="435769"/>
                  </a:lnTo>
                  <a:cubicBezTo>
                    <a:pt x="2212975" y="416719"/>
                    <a:pt x="2213768" y="397669"/>
                    <a:pt x="2214562" y="378619"/>
                  </a:cubicBezTo>
                  <a:lnTo>
                    <a:pt x="2209800" y="321469"/>
                  </a:lnTo>
                  <a:lnTo>
                    <a:pt x="2200275" y="288131"/>
                  </a:lnTo>
                  <a:lnTo>
                    <a:pt x="2188368" y="261937"/>
                  </a:lnTo>
                  <a:lnTo>
                    <a:pt x="2176462" y="245269"/>
                  </a:lnTo>
                  <a:lnTo>
                    <a:pt x="2162175" y="235744"/>
                  </a:lnTo>
                  <a:lnTo>
                    <a:pt x="2133600" y="223837"/>
                  </a:lnTo>
                  <a:lnTo>
                    <a:pt x="2019300" y="235744"/>
                  </a:lnTo>
                  <a:lnTo>
                    <a:pt x="1664493" y="283369"/>
                  </a:lnTo>
                  <a:lnTo>
                    <a:pt x="1233487" y="338137"/>
                  </a:lnTo>
                  <a:lnTo>
                    <a:pt x="973931" y="385762"/>
                  </a:lnTo>
                  <a:lnTo>
                    <a:pt x="623887" y="431006"/>
                  </a:lnTo>
                  <a:lnTo>
                    <a:pt x="3714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503566E-7781-F945-8EE9-A564C5ED755D}"/>
                </a:ext>
              </a:extLst>
            </p:cNvPr>
            <p:cNvSpPr/>
            <p:nvPr/>
          </p:nvSpPr>
          <p:spPr>
            <a:xfrm>
              <a:off x="2655888" y="4162425"/>
              <a:ext cx="4457700" cy="673100"/>
            </a:xfrm>
            <a:custGeom>
              <a:avLst/>
              <a:gdLst>
                <a:gd name="connsiteX0" fmla="*/ 1576425 w 4458614"/>
                <a:gd name="connsiteY0" fmla="*/ 387705 h 672998"/>
                <a:gd name="connsiteX1" fmla="*/ 1349654 w 4458614"/>
                <a:gd name="connsiteY1" fmla="*/ 427939 h 672998"/>
                <a:gd name="connsiteX2" fmla="*/ 1166774 w 4458614"/>
                <a:gd name="connsiteY2" fmla="*/ 464515 h 672998"/>
                <a:gd name="connsiteX3" fmla="*/ 921715 w 4458614"/>
                <a:gd name="connsiteY3" fmla="*/ 523037 h 672998"/>
                <a:gd name="connsiteX4" fmla="*/ 749808 w 4458614"/>
                <a:gd name="connsiteY4" fmla="*/ 574243 h 672998"/>
                <a:gd name="connsiteX5" fmla="*/ 599846 w 4458614"/>
                <a:gd name="connsiteY5" fmla="*/ 625449 h 672998"/>
                <a:gd name="connsiteX6" fmla="*/ 453542 w 4458614"/>
                <a:gd name="connsiteY6" fmla="*/ 669341 h 672998"/>
                <a:gd name="connsiteX7" fmla="*/ 424281 w 4458614"/>
                <a:gd name="connsiteY7" fmla="*/ 672998 h 672998"/>
                <a:gd name="connsiteX8" fmla="*/ 336499 w 4458614"/>
                <a:gd name="connsiteY8" fmla="*/ 629107 h 672998"/>
                <a:gd name="connsiteX9" fmla="*/ 248716 w 4458614"/>
                <a:gd name="connsiteY9" fmla="*/ 563270 h 672998"/>
                <a:gd name="connsiteX10" fmla="*/ 182880 w 4458614"/>
                <a:gd name="connsiteY10" fmla="*/ 508406 h 672998"/>
                <a:gd name="connsiteX11" fmla="*/ 109728 w 4458614"/>
                <a:gd name="connsiteY11" fmla="*/ 442569 h 672998"/>
                <a:gd name="connsiteX12" fmla="*/ 43891 w 4458614"/>
                <a:gd name="connsiteY12" fmla="*/ 380390 h 672998"/>
                <a:gd name="connsiteX13" fmla="*/ 18288 w 4458614"/>
                <a:gd name="connsiteY13" fmla="*/ 351129 h 672998"/>
                <a:gd name="connsiteX14" fmla="*/ 3657 w 4458614"/>
                <a:gd name="connsiteY14" fmla="*/ 325526 h 672998"/>
                <a:gd name="connsiteX15" fmla="*/ 0 w 4458614"/>
                <a:gd name="connsiteY15" fmla="*/ 307238 h 672998"/>
                <a:gd name="connsiteX16" fmla="*/ 3657 w 4458614"/>
                <a:gd name="connsiteY16" fmla="*/ 285293 h 672998"/>
                <a:gd name="connsiteX17" fmla="*/ 21945 w 4458614"/>
                <a:gd name="connsiteY17" fmla="*/ 277977 h 672998"/>
                <a:gd name="connsiteX18" fmla="*/ 36576 w 4458614"/>
                <a:gd name="connsiteY18" fmla="*/ 277977 h 672998"/>
                <a:gd name="connsiteX19" fmla="*/ 113385 w 4458614"/>
                <a:gd name="connsiteY19" fmla="*/ 318211 h 672998"/>
                <a:gd name="connsiteX20" fmla="*/ 182880 w 4458614"/>
                <a:gd name="connsiteY20" fmla="*/ 354787 h 672998"/>
                <a:gd name="connsiteX21" fmla="*/ 267004 w 4458614"/>
                <a:gd name="connsiteY21" fmla="*/ 384048 h 672998"/>
                <a:gd name="connsiteX22" fmla="*/ 332841 w 4458614"/>
                <a:gd name="connsiteY22" fmla="*/ 398678 h 672998"/>
                <a:gd name="connsiteX23" fmla="*/ 384048 w 4458614"/>
                <a:gd name="connsiteY23" fmla="*/ 405993 h 672998"/>
                <a:gd name="connsiteX24" fmla="*/ 416966 w 4458614"/>
                <a:gd name="connsiteY24" fmla="*/ 402336 h 672998"/>
                <a:gd name="connsiteX25" fmla="*/ 515721 w 4458614"/>
                <a:gd name="connsiteY25" fmla="*/ 391363 h 672998"/>
                <a:gd name="connsiteX26" fmla="*/ 757123 w 4458614"/>
                <a:gd name="connsiteY26" fmla="*/ 354787 h 672998"/>
                <a:gd name="connsiteX27" fmla="*/ 899769 w 4458614"/>
                <a:gd name="connsiteY27" fmla="*/ 325526 h 672998"/>
                <a:gd name="connsiteX28" fmla="*/ 1152144 w 4458614"/>
                <a:gd name="connsiteY28" fmla="*/ 270662 h 672998"/>
                <a:gd name="connsiteX29" fmla="*/ 1353312 w 4458614"/>
                <a:gd name="connsiteY29" fmla="*/ 248717 h 672998"/>
                <a:gd name="connsiteX30" fmla="*/ 1726387 w 4458614"/>
                <a:gd name="connsiteY30" fmla="*/ 204825 h 672998"/>
                <a:gd name="connsiteX31" fmla="*/ 1931212 w 4458614"/>
                <a:gd name="connsiteY31" fmla="*/ 182880 h 672998"/>
                <a:gd name="connsiteX32" fmla="*/ 2198217 w 4458614"/>
                <a:gd name="connsiteY32" fmla="*/ 157277 h 672998"/>
                <a:gd name="connsiteX33" fmla="*/ 2472537 w 4458614"/>
                <a:gd name="connsiteY33" fmla="*/ 138989 h 672998"/>
                <a:gd name="connsiteX34" fmla="*/ 2856585 w 4458614"/>
                <a:gd name="connsiteY34" fmla="*/ 113385 h 672998"/>
                <a:gd name="connsiteX35" fmla="*/ 3178454 w 4458614"/>
                <a:gd name="connsiteY35" fmla="*/ 91440 h 672998"/>
                <a:gd name="connsiteX36" fmla="*/ 3419856 w 4458614"/>
                <a:gd name="connsiteY36" fmla="*/ 69494 h 672998"/>
                <a:gd name="connsiteX37" fmla="*/ 3588105 w 4458614"/>
                <a:gd name="connsiteY37" fmla="*/ 65837 h 672998"/>
                <a:gd name="connsiteX38" fmla="*/ 3763670 w 4458614"/>
                <a:gd name="connsiteY38" fmla="*/ 51206 h 672998"/>
                <a:gd name="connsiteX39" fmla="*/ 3792931 w 4458614"/>
                <a:gd name="connsiteY39" fmla="*/ 32918 h 672998"/>
                <a:gd name="connsiteX40" fmla="*/ 3836822 w 4458614"/>
                <a:gd name="connsiteY40" fmla="*/ 10973 h 672998"/>
                <a:gd name="connsiteX41" fmla="*/ 3880713 w 4458614"/>
                <a:gd name="connsiteY41" fmla="*/ 0 h 672998"/>
                <a:gd name="connsiteX42" fmla="*/ 3946550 w 4458614"/>
                <a:gd name="connsiteY42" fmla="*/ 7315 h 672998"/>
                <a:gd name="connsiteX43" fmla="*/ 4111142 w 4458614"/>
                <a:gd name="connsiteY43" fmla="*/ 43891 h 672998"/>
                <a:gd name="connsiteX44" fmla="*/ 4264761 w 4458614"/>
                <a:gd name="connsiteY44" fmla="*/ 102413 h 672998"/>
                <a:gd name="connsiteX45" fmla="*/ 4367174 w 4458614"/>
                <a:gd name="connsiteY45" fmla="*/ 153619 h 672998"/>
                <a:gd name="connsiteX46" fmla="*/ 4414723 w 4458614"/>
                <a:gd name="connsiteY46" fmla="*/ 179222 h 672998"/>
                <a:gd name="connsiteX47" fmla="*/ 4440326 w 4458614"/>
                <a:gd name="connsiteY47" fmla="*/ 212141 h 672998"/>
                <a:gd name="connsiteX48" fmla="*/ 4454956 w 4458614"/>
                <a:gd name="connsiteY48" fmla="*/ 248717 h 672998"/>
                <a:gd name="connsiteX49" fmla="*/ 4458614 w 4458614"/>
                <a:gd name="connsiteY49" fmla="*/ 277977 h 672998"/>
                <a:gd name="connsiteX50" fmla="*/ 4443984 w 4458614"/>
                <a:gd name="connsiteY50" fmla="*/ 310896 h 672998"/>
                <a:gd name="connsiteX51" fmla="*/ 4411065 w 4458614"/>
                <a:gd name="connsiteY51" fmla="*/ 329184 h 672998"/>
                <a:gd name="connsiteX52" fmla="*/ 4345228 w 4458614"/>
                <a:gd name="connsiteY52" fmla="*/ 336499 h 672998"/>
                <a:gd name="connsiteX53" fmla="*/ 4206240 w 4458614"/>
                <a:gd name="connsiteY53" fmla="*/ 318211 h 672998"/>
                <a:gd name="connsiteX54" fmla="*/ 4037990 w 4458614"/>
                <a:gd name="connsiteY54" fmla="*/ 299923 h 672998"/>
                <a:gd name="connsiteX55" fmla="*/ 3833164 w 4458614"/>
                <a:gd name="connsiteY55" fmla="*/ 277977 h 672998"/>
                <a:gd name="connsiteX56" fmla="*/ 3540556 w 4458614"/>
                <a:gd name="connsiteY56" fmla="*/ 267005 h 672998"/>
                <a:gd name="connsiteX57" fmla="*/ 3090672 w 4458614"/>
                <a:gd name="connsiteY57" fmla="*/ 263347 h 672998"/>
                <a:gd name="connsiteX58" fmla="*/ 2662732 w 4458614"/>
                <a:gd name="connsiteY58" fmla="*/ 285293 h 672998"/>
                <a:gd name="connsiteX59" fmla="*/ 2220163 w 4458614"/>
                <a:gd name="connsiteY59" fmla="*/ 314553 h 672998"/>
                <a:gd name="connsiteX60" fmla="*/ 1836115 w 4458614"/>
                <a:gd name="connsiteY60" fmla="*/ 362102 h 672998"/>
                <a:gd name="connsiteX61" fmla="*/ 1576425 w 4458614"/>
                <a:gd name="connsiteY61" fmla="*/ 387705 h 67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458614" h="672998">
                  <a:moveTo>
                    <a:pt x="1576425" y="387705"/>
                  </a:moveTo>
                  <a:lnTo>
                    <a:pt x="1349654" y="427939"/>
                  </a:lnTo>
                  <a:lnTo>
                    <a:pt x="1166774" y="464515"/>
                  </a:lnTo>
                  <a:lnTo>
                    <a:pt x="921715" y="523037"/>
                  </a:lnTo>
                  <a:lnTo>
                    <a:pt x="749808" y="574243"/>
                  </a:lnTo>
                  <a:lnTo>
                    <a:pt x="599846" y="625449"/>
                  </a:lnTo>
                  <a:lnTo>
                    <a:pt x="453542" y="669341"/>
                  </a:lnTo>
                  <a:lnTo>
                    <a:pt x="424281" y="672998"/>
                  </a:lnTo>
                  <a:lnTo>
                    <a:pt x="336499" y="629107"/>
                  </a:lnTo>
                  <a:lnTo>
                    <a:pt x="248716" y="563270"/>
                  </a:lnTo>
                  <a:lnTo>
                    <a:pt x="182880" y="508406"/>
                  </a:lnTo>
                  <a:lnTo>
                    <a:pt x="109728" y="442569"/>
                  </a:lnTo>
                  <a:lnTo>
                    <a:pt x="43891" y="380390"/>
                  </a:lnTo>
                  <a:lnTo>
                    <a:pt x="18288" y="351129"/>
                  </a:lnTo>
                  <a:lnTo>
                    <a:pt x="3657" y="325526"/>
                  </a:lnTo>
                  <a:lnTo>
                    <a:pt x="0" y="307238"/>
                  </a:lnTo>
                  <a:lnTo>
                    <a:pt x="3657" y="285293"/>
                  </a:lnTo>
                  <a:lnTo>
                    <a:pt x="21945" y="277977"/>
                  </a:lnTo>
                  <a:lnTo>
                    <a:pt x="36576" y="277977"/>
                  </a:lnTo>
                  <a:lnTo>
                    <a:pt x="113385" y="318211"/>
                  </a:lnTo>
                  <a:lnTo>
                    <a:pt x="182880" y="354787"/>
                  </a:lnTo>
                  <a:lnTo>
                    <a:pt x="267004" y="384048"/>
                  </a:lnTo>
                  <a:lnTo>
                    <a:pt x="332841" y="398678"/>
                  </a:lnTo>
                  <a:lnTo>
                    <a:pt x="384048" y="405993"/>
                  </a:lnTo>
                  <a:lnTo>
                    <a:pt x="416966" y="402336"/>
                  </a:lnTo>
                  <a:lnTo>
                    <a:pt x="515721" y="391363"/>
                  </a:lnTo>
                  <a:lnTo>
                    <a:pt x="757123" y="354787"/>
                  </a:lnTo>
                  <a:lnTo>
                    <a:pt x="899769" y="325526"/>
                  </a:lnTo>
                  <a:lnTo>
                    <a:pt x="1152144" y="270662"/>
                  </a:lnTo>
                  <a:lnTo>
                    <a:pt x="1353312" y="248717"/>
                  </a:lnTo>
                  <a:lnTo>
                    <a:pt x="1726387" y="204825"/>
                  </a:lnTo>
                  <a:lnTo>
                    <a:pt x="1931212" y="182880"/>
                  </a:lnTo>
                  <a:lnTo>
                    <a:pt x="2198217" y="157277"/>
                  </a:lnTo>
                  <a:lnTo>
                    <a:pt x="2472537" y="138989"/>
                  </a:lnTo>
                  <a:lnTo>
                    <a:pt x="2856585" y="113385"/>
                  </a:lnTo>
                  <a:lnTo>
                    <a:pt x="3178454" y="91440"/>
                  </a:lnTo>
                  <a:lnTo>
                    <a:pt x="3419856" y="69494"/>
                  </a:lnTo>
                  <a:lnTo>
                    <a:pt x="3588105" y="65837"/>
                  </a:lnTo>
                  <a:lnTo>
                    <a:pt x="3763670" y="51206"/>
                  </a:lnTo>
                  <a:lnTo>
                    <a:pt x="3792931" y="32918"/>
                  </a:lnTo>
                  <a:lnTo>
                    <a:pt x="3836822" y="10973"/>
                  </a:lnTo>
                  <a:lnTo>
                    <a:pt x="3880713" y="0"/>
                  </a:lnTo>
                  <a:lnTo>
                    <a:pt x="3946550" y="7315"/>
                  </a:lnTo>
                  <a:lnTo>
                    <a:pt x="4111142" y="43891"/>
                  </a:lnTo>
                  <a:lnTo>
                    <a:pt x="4264761" y="102413"/>
                  </a:lnTo>
                  <a:lnTo>
                    <a:pt x="4367174" y="153619"/>
                  </a:lnTo>
                  <a:lnTo>
                    <a:pt x="4414723" y="179222"/>
                  </a:lnTo>
                  <a:lnTo>
                    <a:pt x="4440326" y="212141"/>
                  </a:lnTo>
                  <a:lnTo>
                    <a:pt x="4454956" y="248717"/>
                  </a:lnTo>
                  <a:lnTo>
                    <a:pt x="4458614" y="277977"/>
                  </a:lnTo>
                  <a:lnTo>
                    <a:pt x="4443984" y="310896"/>
                  </a:lnTo>
                  <a:lnTo>
                    <a:pt x="4411065" y="329184"/>
                  </a:lnTo>
                  <a:lnTo>
                    <a:pt x="4345228" y="336499"/>
                  </a:lnTo>
                  <a:lnTo>
                    <a:pt x="4206240" y="318211"/>
                  </a:lnTo>
                  <a:lnTo>
                    <a:pt x="4037990" y="299923"/>
                  </a:lnTo>
                  <a:lnTo>
                    <a:pt x="3833164" y="277977"/>
                  </a:lnTo>
                  <a:lnTo>
                    <a:pt x="3540556" y="267005"/>
                  </a:lnTo>
                  <a:lnTo>
                    <a:pt x="3090672" y="263347"/>
                  </a:lnTo>
                  <a:lnTo>
                    <a:pt x="2662732" y="285293"/>
                  </a:lnTo>
                  <a:lnTo>
                    <a:pt x="2220163" y="314553"/>
                  </a:lnTo>
                  <a:lnTo>
                    <a:pt x="1836115" y="362102"/>
                  </a:lnTo>
                  <a:lnTo>
                    <a:pt x="1576425" y="387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245D89E-D6D7-2F41-AF77-8ED6702725A2}"/>
                </a:ext>
              </a:extLst>
            </p:cNvPr>
            <p:cNvSpPr/>
            <p:nvPr/>
          </p:nvSpPr>
          <p:spPr>
            <a:xfrm rot="16200000">
              <a:off x="2427288" y="3254375"/>
              <a:ext cx="3268662" cy="2008188"/>
            </a:xfrm>
            <a:custGeom>
              <a:avLst/>
              <a:gdLst>
                <a:gd name="connsiteX0" fmla="*/ 784596 w 3268187"/>
                <a:gd name="connsiteY0" fmla="*/ 1355735 h 2007641"/>
                <a:gd name="connsiteX1" fmla="*/ 663445 w 3268187"/>
                <a:gd name="connsiteY1" fmla="*/ 1243237 h 2007641"/>
                <a:gd name="connsiteX2" fmla="*/ 576909 w 3268187"/>
                <a:gd name="connsiteY2" fmla="*/ 1150932 h 2007641"/>
                <a:gd name="connsiteX3" fmla="*/ 490373 w 3268187"/>
                <a:gd name="connsiteY3" fmla="*/ 1041319 h 2007641"/>
                <a:gd name="connsiteX4" fmla="*/ 406721 w 3268187"/>
                <a:gd name="connsiteY4" fmla="*/ 925938 h 2007641"/>
                <a:gd name="connsiteX5" fmla="*/ 334607 w 3268187"/>
                <a:gd name="connsiteY5" fmla="*/ 816325 h 2007641"/>
                <a:gd name="connsiteX6" fmla="*/ 245187 w 3268187"/>
                <a:gd name="connsiteY6" fmla="*/ 651906 h 2007641"/>
                <a:gd name="connsiteX7" fmla="*/ 170188 w 3268187"/>
                <a:gd name="connsiteY7" fmla="*/ 501910 h 2007641"/>
                <a:gd name="connsiteX8" fmla="*/ 100959 w 3268187"/>
                <a:gd name="connsiteY8" fmla="*/ 337491 h 2007641"/>
                <a:gd name="connsiteX9" fmla="*/ 46153 w 3268187"/>
                <a:gd name="connsiteY9" fmla="*/ 181726 h 2007641"/>
                <a:gd name="connsiteX10" fmla="*/ 14423 w 3268187"/>
                <a:gd name="connsiteY10" fmla="*/ 89420 h 2007641"/>
                <a:gd name="connsiteX11" fmla="*/ 2885 w 3268187"/>
                <a:gd name="connsiteY11" fmla="*/ 46152 h 2007641"/>
                <a:gd name="connsiteX12" fmla="*/ 0 w 3268187"/>
                <a:gd name="connsiteY12" fmla="*/ 23076 h 2007641"/>
                <a:gd name="connsiteX13" fmla="*/ 2885 w 3268187"/>
                <a:gd name="connsiteY13" fmla="*/ 5769 h 2007641"/>
                <a:gd name="connsiteX14" fmla="*/ 11539 w 3268187"/>
                <a:gd name="connsiteY14" fmla="*/ 0 h 2007641"/>
                <a:gd name="connsiteX15" fmla="*/ 25961 w 3268187"/>
                <a:gd name="connsiteY15" fmla="*/ 2884 h 2007641"/>
                <a:gd name="connsiteX16" fmla="*/ 46153 w 3268187"/>
                <a:gd name="connsiteY16" fmla="*/ 20191 h 2007641"/>
                <a:gd name="connsiteX17" fmla="*/ 83652 w 3268187"/>
                <a:gd name="connsiteY17" fmla="*/ 92305 h 2007641"/>
                <a:gd name="connsiteX18" fmla="*/ 138459 w 3268187"/>
                <a:gd name="connsiteY18" fmla="*/ 210571 h 2007641"/>
                <a:gd name="connsiteX19" fmla="*/ 210572 w 3268187"/>
                <a:gd name="connsiteY19" fmla="*/ 340376 h 2007641"/>
                <a:gd name="connsiteX20" fmla="*/ 282686 w 3268187"/>
                <a:gd name="connsiteY20" fmla="*/ 470180 h 2007641"/>
                <a:gd name="connsiteX21" fmla="*/ 340377 w 3268187"/>
                <a:gd name="connsiteY21" fmla="*/ 553832 h 2007641"/>
                <a:gd name="connsiteX22" fmla="*/ 406721 w 3268187"/>
                <a:gd name="connsiteY22" fmla="*/ 657675 h 2007641"/>
                <a:gd name="connsiteX23" fmla="*/ 484604 w 3268187"/>
                <a:gd name="connsiteY23" fmla="*/ 758634 h 2007641"/>
                <a:gd name="connsiteX24" fmla="*/ 550948 w 3268187"/>
                <a:gd name="connsiteY24" fmla="*/ 839401 h 2007641"/>
                <a:gd name="connsiteX25" fmla="*/ 677868 w 3268187"/>
                <a:gd name="connsiteY25" fmla="*/ 983629 h 2007641"/>
                <a:gd name="connsiteX26" fmla="*/ 784596 w 3268187"/>
                <a:gd name="connsiteY26" fmla="*/ 1087472 h 2007641"/>
                <a:gd name="connsiteX27" fmla="*/ 946130 w 3268187"/>
                <a:gd name="connsiteY27" fmla="*/ 1220161 h 2007641"/>
                <a:gd name="connsiteX28" fmla="*/ 1124972 w 3268187"/>
                <a:gd name="connsiteY28" fmla="*/ 1341312 h 2007641"/>
                <a:gd name="connsiteX29" fmla="*/ 1375927 w 3268187"/>
                <a:gd name="connsiteY29" fmla="*/ 1465347 h 2007641"/>
                <a:gd name="connsiteX30" fmla="*/ 1543231 w 3268187"/>
                <a:gd name="connsiteY30" fmla="*/ 1528807 h 2007641"/>
                <a:gd name="connsiteX31" fmla="*/ 1675920 w 3268187"/>
                <a:gd name="connsiteY31" fmla="*/ 1560537 h 2007641"/>
                <a:gd name="connsiteX32" fmla="*/ 1820147 w 3268187"/>
                <a:gd name="connsiteY32" fmla="*/ 1589383 h 2007641"/>
                <a:gd name="connsiteX33" fmla="*/ 2048026 w 3268187"/>
                <a:gd name="connsiteY33" fmla="*/ 1623997 h 2007641"/>
                <a:gd name="connsiteX34" fmla="*/ 2195137 w 3268187"/>
                <a:gd name="connsiteY34" fmla="*/ 1644189 h 2007641"/>
                <a:gd name="connsiteX35" fmla="*/ 2408594 w 3268187"/>
                <a:gd name="connsiteY35" fmla="*/ 1664381 h 2007641"/>
                <a:gd name="connsiteX36" fmla="*/ 2549936 w 3268187"/>
                <a:gd name="connsiteY36" fmla="*/ 1667265 h 2007641"/>
                <a:gd name="connsiteX37" fmla="*/ 2783584 w 3268187"/>
                <a:gd name="connsiteY37" fmla="*/ 1667265 h 2007641"/>
                <a:gd name="connsiteX38" fmla="*/ 2997040 w 3268187"/>
                <a:gd name="connsiteY38" fmla="*/ 1661496 h 2007641"/>
                <a:gd name="connsiteX39" fmla="*/ 3054731 w 3268187"/>
                <a:gd name="connsiteY39" fmla="*/ 1647073 h 2007641"/>
                <a:gd name="connsiteX40" fmla="*/ 3092230 w 3268187"/>
                <a:gd name="connsiteY40" fmla="*/ 1626882 h 2007641"/>
                <a:gd name="connsiteX41" fmla="*/ 3123960 w 3268187"/>
                <a:gd name="connsiteY41" fmla="*/ 1598036 h 2007641"/>
                <a:gd name="connsiteX42" fmla="*/ 3158575 w 3268187"/>
                <a:gd name="connsiteY42" fmla="*/ 1551883 h 2007641"/>
                <a:gd name="connsiteX43" fmla="*/ 3187420 w 3268187"/>
                <a:gd name="connsiteY43" fmla="*/ 1505731 h 2007641"/>
                <a:gd name="connsiteX44" fmla="*/ 3204727 w 3268187"/>
                <a:gd name="connsiteY44" fmla="*/ 1479770 h 2007641"/>
                <a:gd name="connsiteX45" fmla="*/ 3222035 w 3268187"/>
                <a:gd name="connsiteY45" fmla="*/ 1468232 h 2007641"/>
                <a:gd name="connsiteX46" fmla="*/ 3233573 w 3268187"/>
                <a:gd name="connsiteY46" fmla="*/ 1468232 h 2007641"/>
                <a:gd name="connsiteX47" fmla="*/ 3247995 w 3268187"/>
                <a:gd name="connsiteY47" fmla="*/ 1471116 h 2007641"/>
                <a:gd name="connsiteX48" fmla="*/ 3262418 w 3268187"/>
                <a:gd name="connsiteY48" fmla="*/ 1485539 h 2007641"/>
                <a:gd name="connsiteX49" fmla="*/ 3268187 w 3268187"/>
                <a:gd name="connsiteY49" fmla="*/ 1540345 h 2007641"/>
                <a:gd name="connsiteX50" fmla="*/ 3259534 w 3268187"/>
                <a:gd name="connsiteY50" fmla="*/ 1612459 h 2007641"/>
                <a:gd name="connsiteX51" fmla="*/ 3236457 w 3268187"/>
                <a:gd name="connsiteY51" fmla="*/ 1722071 h 2007641"/>
                <a:gd name="connsiteX52" fmla="*/ 3196074 w 3268187"/>
                <a:gd name="connsiteY52" fmla="*/ 1828800 h 2007641"/>
                <a:gd name="connsiteX53" fmla="*/ 3141267 w 3268187"/>
                <a:gd name="connsiteY53" fmla="*/ 1944181 h 2007641"/>
                <a:gd name="connsiteX54" fmla="*/ 3097999 w 3268187"/>
                <a:gd name="connsiteY54" fmla="*/ 1993218 h 2007641"/>
                <a:gd name="connsiteX55" fmla="*/ 3077807 w 3268187"/>
                <a:gd name="connsiteY55" fmla="*/ 2004757 h 2007641"/>
                <a:gd name="connsiteX56" fmla="*/ 3043193 w 3268187"/>
                <a:gd name="connsiteY56" fmla="*/ 2007641 h 2007641"/>
                <a:gd name="connsiteX57" fmla="*/ 3017232 w 3268187"/>
                <a:gd name="connsiteY57" fmla="*/ 1996103 h 2007641"/>
                <a:gd name="connsiteX58" fmla="*/ 2988387 w 3268187"/>
                <a:gd name="connsiteY58" fmla="*/ 1970142 h 2007641"/>
                <a:gd name="connsiteX59" fmla="*/ 2973964 w 3268187"/>
                <a:gd name="connsiteY59" fmla="*/ 1958604 h 2007641"/>
                <a:gd name="connsiteX60" fmla="*/ 2948003 w 3268187"/>
                <a:gd name="connsiteY60" fmla="*/ 1944181 h 2007641"/>
                <a:gd name="connsiteX61" fmla="*/ 2904735 w 3268187"/>
                <a:gd name="connsiteY61" fmla="*/ 1935528 h 2007641"/>
                <a:gd name="connsiteX62" fmla="*/ 2806660 w 3268187"/>
                <a:gd name="connsiteY62" fmla="*/ 1929759 h 2007641"/>
                <a:gd name="connsiteX63" fmla="*/ 2590320 w 3268187"/>
                <a:gd name="connsiteY63" fmla="*/ 1932643 h 2007641"/>
                <a:gd name="connsiteX64" fmla="*/ 2440324 w 3268187"/>
                <a:gd name="connsiteY64" fmla="*/ 1909567 h 2007641"/>
                <a:gd name="connsiteX65" fmla="*/ 2275905 w 3268187"/>
                <a:gd name="connsiteY65" fmla="*/ 1892259 h 2007641"/>
                <a:gd name="connsiteX66" fmla="*/ 2137447 w 3268187"/>
                <a:gd name="connsiteY66" fmla="*/ 1874952 h 2007641"/>
                <a:gd name="connsiteX67" fmla="*/ 1923990 w 3268187"/>
                <a:gd name="connsiteY67" fmla="*/ 1846107 h 2007641"/>
                <a:gd name="connsiteX68" fmla="*/ 1724957 w 3268187"/>
                <a:gd name="connsiteY68" fmla="*/ 1808608 h 2007641"/>
                <a:gd name="connsiteX69" fmla="*/ 1557653 w 3268187"/>
                <a:gd name="connsiteY69" fmla="*/ 1776878 h 2007641"/>
                <a:gd name="connsiteX70" fmla="*/ 1390350 w 3268187"/>
                <a:gd name="connsiteY70" fmla="*/ 1704764 h 2007641"/>
                <a:gd name="connsiteX71" fmla="*/ 1263430 w 3268187"/>
                <a:gd name="connsiteY71" fmla="*/ 1661496 h 2007641"/>
                <a:gd name="connsiteX72" fmla="*/ 1124972 w 3268187"/>
                <a:gd name="connsiteY72" fmla="*/ 1592267 h 2007641"/>
                <a:gd name="connsiteX73" fmla="*/ 1018244 w 3268187"/>
                <a:gd name="connsiteY73" fmla="*/ 1531692 h 2007641"/>
                <a:gd name="connsiteX74" fmla="*/ 902862 w 3268187"/>
                <a:gd name="connsiteY74" fmla="*/ 1453809 h 2007641"/>
                <a:gd name="connsiteX75" fmla="*/ 784596 w 3268187"/>
                <a:gd name="connsiteY75" fmla="*/ 1355735 h 200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268187" h="2007641">
                  <a:moveTo>
                    <a:pt x="784596" y="1355735"/>
                  </a:moveTo>
                  <a:lnTo>
                    <a:pt x="663445" y="1243237"/>
                  </a:lnTo>
                  <a:lnTo>
                    <a:pt x="576909" y="1150932"/>
                  </a:lnTo>
                  <a:lnTo>
                    <a:pt x="490373" y="1041319"/>
                  </a:lnTo>
                  <a:lnTo>
                    <a:pt x="406721" y="925938"/>
                  </a:lnTo>
                  <a:lnTo>
                    <a:pt x="334607" y="816325"/>
                  </a:lnTo>
                  <a:lnTo>
                    <a:pt x="245187" y="651906"/>
                  </a:lnTo>
                  <a:lnTo>
                    <a:pt x="170188" y="501910"/>
                  </a:lnTo>
                  <a:lnTo>
                    <a:pt x="100959" y="337491"/>
                  </a:lnTo>
                  <a:lnTo>
                    <a:pt x="46153" y="181726"/>
                  </a:lnTo>
                  <a:lnTo>
                    <a:pt x="14423" y="89420"/>
                  </a:lnTo>
                  <a:lnTo>
                    <a:pt x="2885" y="46152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11539" y="0"/>
                  </a:lnTo>
                  <a:lnTo>
                    <a:pt x="25961" y="2884"/>
                  </a:lnTo>
                  <a:lnTo>
                    <a:pt x="46153" y="20191"/>
                  </a:lnTo>
                  <a:lnTo>
                    <a:pt x="83652" y="92305"/>
                  </a:lnTo>
                  <a:lnTo>
                    <a:pt x="138459" y="210571"/>
                  </a:lnTo>
                  <a:lnTo>
                    <a:pt x="210572" y="340376"/>
                  </a:lnTo>
                  <a:lnTo>
                    <a:pt x="282686" y="470180"/>
                  </a:lnTo>
                  <a:lnTo>
                    <a:pt x="340377" y="553832"/>
                  </a:lnTo>
                  <a:lnTo>
                    <a:pt x="406721" y="657675"/>
                  </a:lnTo>
                  <a:lnTo>
                    <a:pt x="484604" y="758634"/>
                  </a:lnTo>
                  <a:lnTo>
                    <a:pt x="550948" y="839401"/>
                  </a:lnTo>
                  <a:lnTo>
                    <a:pt x="677868" y="983629"/>
                  </a:lnTo>
                  <a:lnTo>
                    <a:pt x="784596" y="1087472"/>
                  </a:lnTo>
                  <a:lnTo>
                    <a:pt x="946130" y="1220161"/>
                  </a:lnTo>
                  <a:lnTo>
                    <a:pt x="1124972" y="1341312"/>
                  </a:lnTo>
                  <a:lnTo>
                    <a:pt x="1375927" y="1465347"/>
                  </a:lnTo>
                  <a:lnTo>
                    <a:pt x="1543231" y="1528807"/>
                  </a:lnTo>
                  <a:lnTo>
                    <a:pt x="1675920" y="1560537"/>
                  </a:lnTo>
                  <a:lnTo>
                    <a:pt x="1820147" y="1589383"/>
                  </a:lnTo>
                  <a:lnTo>
                    <a:pt x="2048026" y="1623997"/>
                  </a:lnTo>
                  <a:lnTo>
                    <a:pt x="2195137" y="1644189"/>
                  </a:lnTo>
                  <a:lnTo>
                    <a:pt x="2408594" y="1664381"/>
                  </a:lnTo>
                  <a:lnTo>
                    <a:pt x="2549936" y="1667265"/>
                  </a:lnTo>
                  <a:lnTo>
                    <a:pt x="2783584" y="1667265"/>
                  </a:lnTo>
                  <a:lnTo>
                    <a:pt x="2997040" y="1661496"/>
                  </a:lnTo>
                  <a:lnTo>
                    <a:pt x="3054731" y="1647073"/>
                  </a:lnTo>
                  <a:lnTo>
                    <a:pt x="3092230" y="1626882"/>
                  </a:lnTo>
                  <a:lnTo>
                    <a:pt x="3123960" y="1598036"/>
                  </a:lnTo>
                  <a:lnTo>
                    <a:pt x="3158575" y="1551883"/>
                  </a:lnTo>
                  <a:lnTo>
                    <a:pt x="3187420" y="1505731"/>
                  </a:lnTo>
                  <a:lnTo>
                    <a:pt x="3204727" y="1479770"/>
                  </a:lnTo>
                  <a:lnTo>
                    <a:pt x="3222035" y="1468232"/>
                  </a:lnTo>
                  <a:lnTo>
                    <a:pt x="3233573" y="1468232"/>
                  </a:lnTo>
                  <a:lnTo>
                    <a:pt x="3247995" y="1471116"/>
                  </a:lnTo>
                  <a:lnTo>
                    <a:pt x="3262418" y="1485539"/>
                  </a:lnTo>
                  <a:lnTo>
                    <a:pt x="3268187" y="1540345"/>
                  </a:lnTo>
                  <a:lnTo>
                    <a:pt x="3259534" y="1612459"/>
                  </a:lnTo>
                  <a:lnTo>
                    <a:pt x="3236457" y="1722071"/>
                  </a:lnTo>
                  <a:lnTo>
                    <a:pt x="3196074" y="1828800"/>
                  </a:lnTo>
                  <a:lnTo>
                    <a:pt x="3141267" y="1944181"/>
                  </a:lnTo>
                  <a:lnTo>
                    <a:pt x="3097999" y="1993218"/>
                  </a:lnTo>
                  <a:lnTo>
                    <a:pt x="3077807" y="2004757"/>
                  </a:lnTo>
                  <a:lnTo>
                    <a:pt x="3043193" y="2007641"/>
                  </a:lnTo>
                  <a:lnTo>
                    <a:pt x="3017232" y="1996103"/>
                  </a:lnTo>
                  <a:lnTo>
                    <a:pt x="2988387" y="1970142"/>
                  </a:lnTo>
                  <a:lnTo>
                    <a:pt x="2973964" y="1958604"/>
                  </a:lnTo>
                  <a:lnTo>
                    <a:pt x="2948003" y="1944181"/>
                  </a:lnTo>
                  <a:lnTo>
                    <a:pt x="2904735" y="1935528"/>
                  </a:lnTo>
                  <a:lnTo>
                    <a:pt x="2806660" y="1929759"/>
                  </a:lnTo>
                  <a:lnTo>
                    <a:pt x="2590320" y="1932643"/>
                  </a:lnTo>
                  <a:lnTo>
                    <a:pt x="2440324" y="1909567"/>
                  </a:lnTo>
                  <a:lnTo>
                    <a:pt x="2275905" y="1892259"/>
                  </a:lnTo>
                  <a:lnTo>
                    <a:pt x="2137447" y="1874952"/>
                  </a:lnTo>
                  <a:lnTo>
                    <a:pt x="1923990" y="1846107"/>
                  </a:lnTo>
                  <a:lnTo>
                    <a:pt x="1724957" y="1808608"/>
                  </a:lnTo>
                  <a:lnTo>
                    <a:pt x="1557653" y="1776878"/>
                  </a:lnTo>
                  <a:lnTo>
                    <a:pt x="1390350" y="1704764"/>
                  </a:lnTo>
                  <a:lnTo>
                    <a:pt x="1263430" y="1661496"/>
                  </a:lnTo>
                  <a:lnTo>
                    <a:pt x="1124972" y="1592267"/>
                  </a:lnTo>
                  <a:lnTo>
                    <a:pt x="1018244" y="1531692"/>
                  </a:lnTo>
                  <a:lnTo>
                    <a:pt x="902862" y="1453809"/>
                  </a:lnTo>
                  <a:lnTo>
                    <a:pt x="784596" y="1355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8067D3C-7D93-934B-9BDF-1FDB9D61032E}"/>
                </a:ext>
              </a:extLst>
            </p:cNvPr>
            <p:cNvSpPr/>
            <p:nvPr/>
          </p:nvSpPr>
          <p:spPr>
            <a:xfrm>
              <a:off x="4703763" y="4381500"/>
              <a:ext cx="2462212" cy="1552575"/>
            </a:xfrm>
            <a:custGeom>
              <a:avLst/>
              <a:gdLst>
                <a:gd name="connsiteX0" fmla="*/ 976312 w 2462212"/>
                <a:gd name="connsiteY0" fmla="*/ 954881 h 1552575"/>
                <a:gd name="connsiteX1" fmla="*/ 847725 w 2462212"/>
                <a:gd name="connsiteY1" fmla="*/ 840581 h 1552575"/>
                <a:gd name="connsiteX2" fmla="*/ 700087 w 2462212"/>
                <a:gd name="connsiteY2" fmla="*/ 709613 h 1552575"/>
                <a:gd name="connsiteX3" fmla="*/ 531019 w 2462212"/>
                <a:gd name="connsiteY3" fmla="*/ 557213 h 1552575"/>
                <a:gd name="connsiteX4" fmla="*/ 392906 w 2462212"/>
                <a:gd name="connsiteY4" fmla="*/ 428625 h 1552575"/>
                <a:gd name="connsiteX5" fmla="*/ 240506 w 2462212"/>
                <a:gd name="connsiteY5" fmla="*/ 288131 h 1552575"/>
                <a:gd name="connsiteX6" fmla="*/ 0 w 2462212"/>
                <a:gd name="connsiteY6" fmla="*/ 59531 h 1552575"/>
                <a:gd name="connsiteX7" fmla="*/ 71437 w 2462212"/>
                <a:gd name="connsiteY7" fmla="*/ 0 h 1552575"/>
                <a:gd name="connsiteX8" fmla="*/ 266700 w 2462212"/>
                <a:gd name="connsiteY8" fmla="*/ 161925 h 1552575"/>
                <a:gd name="connsiteX9" fmla="*/ 481012 w 2462212"/>
                <a:gd name="connsiteY9" fmla="*/ 330994 h 1552575"/>
                <a:gd name="connsiteX10" fmla="*/ 700087 w 2462212"/>
                <a:gd name="connsiteY10" fmla="*/ 490538 h 1552575"/>
                <a:gd name="connsiteX11" fmla="*/ 928687 w 2462212"/>
                <a:gd name="connsiteY11" fmla="*/ 657225 h 1552575"/>
                <a:gd name="connsiteX12" fmla="*/ 1216819 w 2462212"/>
                <a:gd name="connsiteY12" fmla="*/ 857250 h 1552575"/>
                <a:gd name="connsiteX13" fmla="*/ 1378744 w 2462212"/>
                <a:gd name="connsiteY13" fmla="*/ 962025 h 1552575"/>
                <a:gd name="connsiteX14" fmla="*/ 1559719 w 2462212"/>
                <a:gd name="connsiteY14" fmla="*/ 1059656 h 1552575"/>
                <a:gd name="connsiteX15" fmla="*/ 1816894 w 2462212"/>
                <a:gd name="connsiteY15" fmla="*/ 1171575 h 1552575"/>
                <a:gd name="connsiteX16" fmla="*/ 2033587 w 2462212"/>
                <a:gd name="connsiteY16" fmla="*/ 1252538 h 1552575"/>
                <a:gd name="connsiteX17" fmla="*/ 2307431 w 2462212"/>
                <a:gd name="connsiteY17" fmla="*/ 1350169 h 1552575"/>
                <a:gd name="connsiteX18" fmla="*/ 2433637 w 2462212"/>
                <a:gd name="connsiteY18" fmla="*/ 1393031 h 1552575"/>
                <a:gd name="connsiteX19" fmla="*/ 2452687 w 2462212"/>
                <a:gd name="connsiteY19" fmla="*/ 1404938 h 1552575"/>
                <a:gd name="connsiteX20" fmla="*/ 2462212 w 2462212"/>
                <a:gd name="connsiteY20" fmla="*/ 1419225 h 1552575"/>
                <a:gd name="connsiteX21" fmla="*/ 2462212 w 2462212"/>
                <a:gd name="connsiteY21" fmla="*/ 1433513 h 1552575"/>
                <a:gd name="connsiteX22" fmla="*/ 2452687 w 2462212"/>
                <a:gd name="connsiteY22" fmla="*/ 1457325 h 1552575"/>
                <a:gd name="connsiteX23" fmla="*/ 2412206 w 2462212"/>
                <a:gd name="connsiteY23" fmla="*/ 1469231 h 1552575"/>
                <a:gd name="connsiteX24" fmla="*/ 2264569 w 2462212"/>
                <a:gd name="connsiteY24" fmla="*/ 1502569 h 1552575"/>
                <a:gd name="connsiteX25" fmla="*/ 2081212 w 2462212"/>
                <a:gd name="connsiteY25" fmla="*/ 1533525 h 1552575"/>
                <a:gd name="connsiteX26" fmla="*/ 1919287 w 2462212"/>
                <a:gd name="connsiteY26" fmla="*/ 1547813 h 1552575"/>
                <a:gd name="connsiteX27" fmla="*/ 1738312 w 2462212"/>
                <a:gd name="connsiteY27" fmla="*/ 1550194 h 1552575"/>
                <a:gd name="connsiteX28" fmla="*/ 1657350 w 2462212"/>
                <a:gd name="connsiteY28" fmla="*/ 1552575 h 1552575"/>
                <a:gd name="connsiteX29" fmla="*/ 1633537 w 2462212"/>
                <a:gd name="connsiteY29" fmla="*/ 1538288 h 1552575"/>
                <a:gd name="connsiteX30" fmla="*/ 1533525 w 2462212"/>
                <a:gd name="connsiteY30" fmla="*/ 1450181 h 1552575"/>
                <a:gd name="connsiteX31" fmla="*/ 1323975 w 2462212"/>
                <a:gd name="connsiteY31" fmla="*/ 1269206 h 1552575"/>
                <a:gd name="connsiteX32" fmla="*/ 1176337 w 2462212"/>
                <a:gd name="connsiteY32" fmla="*/ 1140619 h 1552575"/>
                <a:gd name="connsiteX33" fmla="*/ 976312 w 2462212"/>
                <a:gd name="connsiteY33" fmla="*/ 954881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62212" h="1552575">
                  <a:moveTo>
                    <a:pt x="976312" y="954881"/>
                  </a:moveTo>
                  <a:lnTo>
                    <a:pt x="847725" y="840581"/>
                  </a:lnTo>
                  <a:lnTo>
                    <a:pt x="700087" y="709613"/>
                  </a:lnTo>
                  <a:lnTo>
                    <a:pt x="531019" y="557213"/>
                  </a:lnTo>
                  <a:lnTo>
                    <a:pt x="392906" y="428625"/>
                  </a:lnTo>
                  <a:lnTo>
                    <a:pt x="240506" y="288131"/>
                  </a:lnTo>
                  <a:lnTo>
                    <a:pt x="0" y="59531"/>
                  </a:lnTo>
                  <a:lnTo>
                    <a:pt x="71437" y="0"/>
                  </a:lnTo>
                  <a:lnTo>
                    <a:pt x="266700" y="161925"/>
                  </a:lnTo>
                  <a:lnTo>
                    <a:pt x="481012" y="330994"/>
                  </a:lnTo>
                  <a:lnTo>
                    <a:pt x="700087" y="490538"/>
                  </a:lnTo>
                  <a:lnTo>
                    <a:pt x="928687" y="657225"/>
                  </a:lnTo>
                  <a:lnTo>
                    <a:pt x="1216819" y="857250"/>
                  </a:lnTo>
                  <a:lnTo>
                    <a:pt x="1378744" y="962025"/>
                  </a:lnTo>
                  <a:lnTo>
                    <a:pt x="1559719" y="1059656"/>
                  </a:lnTo>
                  <a:lnTo>
                    <a:pt x="1816894" y="1171575"/>
                  </a:lnTo>
                  <a:lnTo>
                    <a:pt x="2033587" y="1252538"/>
                  </a:lnTo>
                  <a:lnTo>
                    <a:pt x="2307431" y="1350169"/>
                  </a:lnTo>
                  <a:lnTo>
                    <a:pt x="2433637" y="1393031"/>
                  </a:lnTo>
                  <a:lnTo>
                    <a:pt x="2452687" y="1404938"/>
                  </a:lnTo>
                  <a:lnTo>
                    <a:pt x="2462212" y="1419225"/>
                  </a:lnTo>
                  <a:lnTo>
                    <a:pt x="2462212" y="1433513"/>
                  </a:lnTo>
                  <a:lnTo>
                    <a:pt x="2452687" y="1457325"/>
                  </a:lnTo>
                  <a:lnTo>
                    <a:pt x="2412206" y="1469231"/>
                  </a:lnTo>
                  <a:lnTo>
                    <a:pt x="2264569" y="1502569"/>
                  </a:lnTo>
                  <a:lnTo>
                    <a:pt x="2081212" y="1533525"/>
                  </a:lnTo>
                  <a:lnTo>
                    <a:pt x="1919287" y="1547813"/>
                  </a:lnTo>
                  <a:lnTo>
                    <a:pt x="1738312" y="1550194"/>
                  </a:lnTo>
                  <a:lnTo>
                    <a:pt x="1657350" y="1552575"/>
                  </a:lnTo>
                  <a:lnTo>
                    <a:pt x="1633537" y="1538288"/>
                  </a:lnTo>
                  <a:lnTo>
                    <a:pt x="1533525" y="1450181"/>
                  </a:lnTo>
                  <a:lnTo>
                    <a:pt x="1323975" y="1269206"/>
                  </a:lnTo>
                  <a:lnTo>
                    <a:pt x="1176337" y="1140619"/>
                  </a:lnTo>
                  <a:lnTo>
                    <a:pt x="976312" y="954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86890464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4DC1A8A2-50BE-4B4D-8AC3-48459D2575F8}"/>
              </a:ext>
            </a:extLst>
          </p:cNvPr>
          <p:cNvSpPr/>
          <p:nvPr/>
        </p:nvSpPr>
        <p:spPr>
          <a:xfrm>
            <a:off x="2462213" y="2112963"/>
            <a:ext cx="900112" cy="1368425"/>
          </a:xfrm>
          <a:custGeom>
            <a:avLst/>
            <a:gdLst>
              <a:gd name="connsiteX0" fmla="*/ 731043 w 900112"/>
              <a:gd name="connsiteY0" fmla="*/ 519112 h 1369219"/>
              <a:gd name="connsiteX1" fmla="*/ 647700 w 900112"/>
              <a:gd name="connsiteY1" fmla="*/ 657225 h 1369219"/>
              <a:gd name="connsiteX2" fmla="*/ 595312 w 900112"/>
              <a:gd name="connsiteY2" fmla="*/ 735806 h 1369219"/>
              <a:gd name="connsiteX3" fmla="*/ 521493 w 900112"/>
              <a:gd name="connsiteY3" fmla="*/ 833437 h 1369219"/>
              <a:gd name="connsiteX4" fmla="*/ 411956 w 900112"/>
              <a:gd name="connsiteY4" fmla="*/ 966787 h 1369219"/>
              <a:gd name="connsiteX5" fmla="*/ 307181 w 900112"/>
              <a:gd name="connsiteY5" fmla="*/ 1090612 h 1369219"/>
              <a:gd name="connsiteX6" fmla="*/ 164306 w 900112"/>
              <a:gd name="connsiteY6" fmla="*/ 1250156 h 1369219"/>
              <a:gd name="connsiteX7" fmla="*/ 73818 w 900112"/>
              <a:gd name="connsiteY7" fmla="*/ 1340644 h 1369219"/>
              <a:gd name="connsiteX8" fmla="*/ 42862 w 900112"/>
              <a:gd name="connsiteY8" fmla="*/ 1366837 h 1369219"/>
              <a:gd name="connsiteX9" fmla="*/ 28575 w 900112"/>
              <a:gd name="connsiteY9" fmla="*/ 1369219 h 1369219"/>
              <a:gd name="connsiteX10" fmla="*/ 11906 w 900112"/>
              <a:gd name="connsiteY10" fmla="*/ 1369219 h 1369219"/>
              <a:gd name="connsiteX11" fmla="*/ 2381 w 900112"/>
              <a:gd name="connsiteY11" fmla="*/ 1357312 h 1369219"/>
              <a:gd name="connsiteX12" fmla="*/ 0 w 900112"/>
              <a:gd name="connsiteY12" fmla="*/ 1343025 h 1369219"/>
              <a:gd name="connsiteX13" fmla="*/ 4762 w 900112"/>
              <a:gd name="connsiteY13" fmla="*/ 1316831 h 1369219"/>
              <a:gd name="connsiteX14" fmla="*/ 28575 w 900112"/>
              <a:gd name="connsiteY14" fmla="*/ 1278731 h 1369219"/>
              <a:gd name="connsiteX15" fmla="*/ 100012 w 900112"/>
              <a:gd name="connsiteY15" fmla="*/ 1169194 h 1369219"/>
              <a:gd name="connsiteX16" fmla="*/ 166687 w 900112"/>
              <a:gd name="connsiteY16" fmla="*/ 1057275 h 1369219"/>
              <a:gd name="connsiteX17" fmla="*/ 250031 w 900112"/>
              <a:gd name="connsiteY17" fmla="*/ 909637 h 1369219"/>
              <a:gd name="connsiteX18" fmla="*/ 319087 w 900112"/>
              <a:gd name="connsiteY18" fmla="*/ 766762 h 1369219"/>
              <a:gd name="connsiteX19" fmla="*/ 359568 w 900112"/>
              <a:gd name="connsiteY19" fmla="*/ 676275 h 1369219"/>
              <a:gd name="connsiteX20" fmla="*/ 414337 w 900112"/>
              <a:gd name="connsiteY20" fmla="*/ 566737 h 1369219"/>
              <a:gd name="connsiteX21" fmla="*/ 483393 w 900112"/>
              <a:gd name="connsiteY21" fmla="*/ 402431 h 1369219"/>
              <a:gd name="connsiteX22" fmla="*/ 509587 w 900112"/>
              <a:gd name="connsiteY22" fmla="*/ 333375 h 1369219"/>
              <a:gd name="connsiteX23" fmla="*/ 528637 w 900112"/>
              <a:gd name="connsiteY23" fmla="*/ 266700 h 1369219"/>
              <a:gd name="connsiteX24" fmla="*/ 540543 w 900112"/>
              <a:gd name="connsiteY24" fmla="*/ 209550 h 1369219"/>
              <a:gd name="connsiteX25" fmla="*/ 540543 w 900112"/>
              <a:gd name="connsiteY25" fmla="*/ 195262 h 1369219"/>
              <a:gd name="connsiteX26" fmla="*/ 535781 w 900112"/>
              <a:gd name="connsiteY26" fmla="*/ 171450 h 1369219"/>
              <a:gd name="connsiteX27" fmla="*/ 521493 w 900112"/>
              <a:gd name="connsiteY27" fmla="*/ 145256 h 1369219"/>
              <a:gd name="connsiteX28" fmla="*/ 495300 w 900112"/>
              <a:gd name="connsiteY28" fmla="*/ 116681 h 1369219"/>
              <a:gd name="connsiteX29" fmla="*/ 464343 w 900112"/>
              <a:gd name="connsiteY29" fmla="*/ 92869 h 1369219"/>
              <a:gd name="connsiteX30" fmla="*/ 433387 w 900112"/>
              <a:gd name="connsiteY30" fmla="*/ 71437 h 1369219"/>
              <a:gd name="connsiteX31" fmla="*/ 414337 w 900112"/>
              <a:gd name="connsiteY31" fmla="*/ 54769 h 1369219"/>
              <a:gd name="connsiteX32" fmla="*/ 404812 w 900112"/>
              <a:gd name="connsiteY32" fmla="*/ 33337 h 1369219"/>
              <a:gd name="connsiteX33" fmla="*/ 404812 w 900112"/>
              <a:gd name="connsiteY33" fmla="*/ 19050 h 1369219"/>
              <a:gd name="connsiteX34" fmla="*/ 411956 w 900112"/>
              <a:gd name="connsiteY34" fmla="*/ 7144 h 1369219"/>
              <a:gd name="connsiteX35" fmla="*/ 431006 w 900112"/>
              <a:gd name="connsiteY35" fmla="*/ 0 h 1369219"/>
              <a:gd name="connsiteX36" fmla="*/ 461962 w 900112"/>
              <a:gd name="connsiteY36" fmla="*/ 4762 h 1369219"/>
              <a:gd name="connsiteX37" fmla="*/ 547687 w 900112"/>
              <a:gd name="connsiteY37" fmla="*/ 28575 h 1369219"/>
              <a:gd name="connsiteX38" fmla="*/ 661987 w 900112"/>
              <a:gd name="connsiteY38" fmla="*/ 64294 h 1369219"/>
              <a:gd name="connsiteX39" fmla="*/ 726281 w 900112"/>
              <a:gd name="connsiteY39" fmla="*/ 85725 h 1369219"/>
              <a:gd name="connsiteX40" fmla="*/ 759618 w 900112"/>
              <a:gd name="connsiteY40" fmla="*/ 100012 h 1369219"/>
              <a:gd name="connsiteX41" fmla="*/ 833437 w 900112"/>
              <a:gd name="connsiteY41" fmla="*/ 140494 h 1369219"/>
              <a:gd name="connsiteX42" fmla="*/ 873918 w 900112"/>
              <a:gd name="connsiteY42" fmla="*/ 173831 h 1369219"/>
              <a:gd name="connsiteX43" fmla="*/ 890587 w 900112"/>
              <a:gd name="connsiteY43" fmla="*/ 192881 h 1369219"/>
              <a:gd name="connsiteX44" fmla="*/ 897731 w 900112"/>
              <a:gd name="connsiteY44" fmla="*/ 211931 h 1369219"/>
              <a:gd name="connsiteX45" fmla="*/ 900112 w 900112"/>
              <a:gd name="connsiteY45" fmla="*/ 233362 h 1369219"/>
              <a:gd name="connsiteX46" fmla="*/ 892968 w 900112"/>
              <a:gd name="connsiteY46" fmla="*/ 254794 h 1369219"/>
              <a:gd name="connsiteX47" fmla="*/ 869156 w 900112"/>
              <a:gd name="connsiteY47" fmla="*/ 280987 h 1369219"/>
              <a:gd name="connsiteX48" fmla="*/ 785812 w 900112"/>
              <a:gd name="connsiteY48" fmla="*/ 423862 h 1369219"/>
              <a:gd name="connsiteX49" fmla="*/ 731043 w 900112"/>
              <a:gd name="connsiteY49" fmla="*/ 519112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00112" h="1369219">
                <a:moveTo>
                  <a:pt x="731043" y="519112"/>
                </a:moveTo>
                <a:lnTo>
                  <a:pt x="647700" y="657225"/>
                </a:lnTo>
                <a:lnTo>
                  <a:pt x="595312" y="735806"/>
                </a:lnTo>
                <a:lnTo>
                  <a:pt x="521493" y="833437"/>
                </a:lnTo>
                <a:lnTo>
                  <a:pt x="411956" y="966787"/>
                </a:lnTo>
                <a:lnTo>
                  <a:pt x="307181" y="1090612"/>
                </a:lnTo>
                <a:lnTo>
                  <a:pt x="164306" y="1250156"/>
                </a:lnTo>
                <a:lnTo>
                  <a:pt x="73818" y="1340644"/>
                </a:lnTo>
                <a:lnTo>
                  <a:pt x="42862" y="1366837"/>
                </a:lnTo>
                <a:lnTo>
                  <a:pt x="28575" y="1369219"/>
                </a:lnTo>
                <a:lnTo>
                  <a:pt x="11906" y="1369219"/>
                </a:lnTo>
                <a:lnTo>
                  <a:pt x="2381" y="1357312"/>
                </a:lnTo>
                <a:lnTo>
                  <a:pt x="0" y="1343025"/>
                </a:lnTo>
                <a:lnTo>
                  <a:pt x="4762" y="1316831"/>
                </a:lnTo>
                <a:lnTo>
                  <a:pt x="28575" y="1278731"/>
                </a:lnTo>
                <a:lnTo>
                  <a:pt x="100012" y="1169194"/>
                </a:lnTo>
                <a:lnTo>
                  <a:pt x="166687" y="1057275"/>
                </a:lnTo>
                <a:lnTo>
                  <a:pt x="250031" y="909637"/>
                </a:lnTo>
                <a:lnTo>
                  <a:pt x="319087" y="766762"/>
                </a:lnTo>
                <a:lnTo>
                  <a:pt x="359568" y="676275"/>
                </a:lnTo>
                <a:lnTo>
                  <a:pt x="414337" y="566737"/>
                </a:lnTo>
                <a:lnTo>
                  <a:pt x="483393" y="402431"/>
                </a:lnTo>
                <a:lnTo>
                  <a:pt x="509587" y="333375"/>
                </a:lnTo>
                <a:lnTo>
                  <a:pt x="528637" y="266700"/>
                </a:lnTo>
                <a:cubicBezTo>
                  <a:pt x="540712" y="211155"/>
                  <a:pt x="540543" y="230614"/>
                  <a:pt x="540543" y="209550"/>
                </a:cubicBezTo>
                <a:lnTo>
                  <a:pt x="540543" y="195262"/>
                </a:lnTo>
                <a:lnTo>
                  <a:pt x="535781" y="171450"/>
                </a:lnTo>
                <a:lnTo>
                  <a:pt x="521493" y="145256"/>
                </a:lnTo>
                <a:lnTo>
                  <a:pt x="495300" y="116681"/>
                </a:lnTo>
                <a:lnTo>
                  <a:pt x="464343" y="92869"/>
                </a:lnTo>
                <a:lnTo>
                  <a:pt x="433387" y="71437"/>
                </a:lnTo>
                <a:lnTo>
                  <a:pt x="414337" y="54769"/>
                </a:lnTo>
                <a:cubicBezTo>
                  <a:pt x="404457" y="35009"/>
                  <a:pt x="404812" y="42819"/>
                  <a:pt x="404812" y="33337"/>
                </a:cubicBezTo>
                <a:lnTo>
                  <a:pt x="404812" y="19050"/>
                </a:lnTo>
                <a:lnTo>
                  <a:pt x="411956" y="7144"/>
                </a:lnTo>
                <a:lnTo>
                  <a:pt x="431006" y="0"/>
                </a:lnTo>
                <a:lnTo>
                  <a:pt x="461962" y="4762"/>
                </a:lnTo>
                <a:lnTo>
                  <a:pt x="547687" y="28575"/>
                </a:lnTo>
                <a:lnTo>
                  <a:pt x="661987" y="64294"/>
                </a:lnTo>
                <a:lnTo>
                  <a:pt x="726281" y="85725"/>
                </a:lnTo>
                <a:lnTo>
                  <a:pt x="759618" y="100012"/>
                </a:lnTo>
                <a:lnTo>
                  <a:pt x="833437" y="140494"/>
                </a:lnTo>
                <a:lnTo>
                  <a:pt x="873918" y="173831"/>
                </a:lnTo>
                <a:lnTo>
                  <a:pt x="890587" y="192881"/>
                </a:lnTo>
                <a:lnTo>
                  <a:pt x="897731" y="211931"/>
                </a:lnTo>
                <a:lnTo>
                  <a:pt x="900112" y="233362"/>
                </a:lnTo>
                <a:lnTo>
                  <a:pt x="892968" y="254794"/>
                </a:lnTo>
                <a:lnTo>
                  <a:pt x="869156" y="280987"/>
                </a:lnTo>
                <a:lnTo>
                  <a:pt x="785812" y="423862"/>
                </a:lnTo>
                <a:lnTo>
                  <a:pt x="731043" y="519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94104C99-82D7-FB44-80A1-19F79071F3D6}"/>
              </a:ext>
            </a:extLst>
          </p:cNvPr>
          <p:cNvSpPr/>
          <p:nvPr/>
        </p:nvSpPr>
        <p:spPr>
          <a:xfrm>
            <a:off x="4360863" y="1416050"/>
            <a:ext cx="1155700" cy="2174875"/>
          </a:xfrm>
          <a:custGeom>
            <a:avLst/>
            <a:gdLst>
              <a:gd name="connsiteX0" fmla="*/ 1009767 w 1155622"/>
              <a:gd name="connsiteY0" fmla="*/ 580615 h 2173803"/>
              <a:gd name="connsiteX1" fmla="*/ 920010 w 1155622"/>
              <a:gd name="connsiteY1" fmla="*/ 805008 h 2173803"/>
              <a:gd name="connsiteX2" fmla="*/ 819033 w 1155622"/>
              <a:gd name="connsiteY2" fmla="*/ 1037815 h 2173803"/>
              <a:gd name="connsiteX3" fmla="*/ 726471 w 1155622"/>
              <a:gd name="connsiteY3" fmla="*/ 1231354 h 2173803"/>
              <a:gd name="connsiteX4" fmla="*/ 600250 w 1155622"/>
              <a:gd name="connsiteY4" fmla="*/ 1466966 h 2173803"/>
              <a:gd name="connsiteX5" fmla="*/ 552567 w 1155622"/>
              <a:gd name="connsiteY5" fmla="*/ 1523065 h 2173803"/>
              <a:gd name="connsiteX6" fmla="*/ 485249 w 1155622"/>
              <a:gd name="connsiteY6" fmla="*/ 1635261 h 2173803"/>
              <a:gd name="connsiteX7" fmla="*/ 381467 w 1155622"/>
              <a:gd name="connsiteY7" fmla="*/ 1783921 h 2173803"/>
              <a:gd name="connsiteX8" fmla="*/ 288905 w 1155622"/>
              <a:gd name="connsiteY8" fmla="*/ 1907337 h 2173803"/>
              <a:gd name="connsiteX9" fmla="*/ 193539 w 1155622"/>
              <a:gd name="connsiteY9" fmla="*/ 2022338 h 2173803"/>
              <a:gd name="connsiteX10" fmla="*/ 89757 w 1155622"/>
              <a:gd name="connsiteY10" fmla="*/ 2128925 h 2173803"/>
              <a:gd name="connsiteX11" fmla="*/ 47683 w 1155622"/>
              <a:gd name="connsiteY11" fmla="*/ 2165388 h 2173803"/>
              <a:gd name="connsiteX12" fmla="*/ 33659 w 1155622"/>
              <a:gd name="connsiteY12" fmla="*/ 2170998 h 2173803"/>
              <a:gd name="connsiteX13" fmla="*/ 19634 w 1155622"/>
              <a:gd name="connsiteY13" fmla="*/ 2173803 h 2173803"/>
              <a:gd name="connsiteX14" fmla="*/ 8415 w 1155622"/>
              <a:gd name="connsiteY14" fmla="*/ 2173803 h 2173803"/>
              <a:gd name="connsiteX15" fmla="*/ 0 w 1155622"/>
              <a:gd name="connsiteY15" fmla="*/ 2162584 h 2173803"/>
              <a:gd name="connsiteX16" fmla="*/ 0 w 1155622"/>
              <a:gd name="connsiteY16" fmla="*/ 2148559 h 2173803"/>
              <a:gd name="connsiteX17" fmla="*/ 8415 w 1155622"/>
              <a:gd name="connsiteY17" fmla="*/ 2117705 h 2173803"/>
              <a:gd name="connsiteX18" fmla="*/ 50488 w 1155622"/>
              <a:gd name="connsiteY18" fmla="*/ 2041973 h 2173803"/>
              <a:gd name="connsiteX19" fmla="*/ 129026 w 1155622"/>
              <a:gd name="connsiteY19" fmla="*/ 1904532 h 2173803"/>
              <a:gd name="connsiteX20" fmla="*/ 218783 w 1155622"/>
              <a:gd name="connsiteY20" fmla="*/ 1741847 h 2173803"/>
              <a:gd name="connsiteX21" fmla="*/ 291710 w 1155622"/>
              <a:gd name="connsiteY21" fmla="*/ 1607212 h 2173803"/>
              <a:gd name="connsiteX22" fmla="*/ 356223 w 1155622"/>
              <a:gd name="connsiteY22" fmla="*/ 1478186 h 2173803"/>
              <a:gd name="connsiteX23" fmla="*/ 415126 w 1155622"/>
              <a:gd name="connsiteY23" fmla="*/ 1360380 h 2173803"/>
              <a:gd name="connsiteX24" fmla="*/ 479639 w 1155622"/>
              <a:gd name="connsiteY24" fmla="*/ 1228549 h 2173803"/>
              <a:gd name="connsiteX25" fmla="*/ 518908 w 1155622"/>
              <a:gd name="connsiteY25" fmla="*/ 1147207 h 2173803"/>
              <a:gd name="connsiteX26" fmla="*/ 558177 w 1155622"/>
              <a:gd name="connsiteY26" fmla="*/ 1063060 h 2173803"/>
              <a:gd name="connsiteX27" fmla="*/ 580616 w 1155622"/>
              <a:gd name="connsiteY27" fmla="*/ 998547 h 2173803"/>
              <a:gd name="connsiteX28" fmla="*/ 622689 w 1155622"/>
              <a:gd name="connsiteY28" fmla="*/ 869521 h 2173803"/>
              <a:gd name="connsiteX29" fmla="*/ 661958 w 1155622"/>
              <a:gd name="connsiteY29" fmla="*/ 751715 h 2173803"/>
              <a:gd name="connsiteX30" fmla="*/ 698422 w 1155622"/>
              <a:gd name="connsiteY30" fmla="*/ 619884 h 2173803"/>
              <a:gd name="connsiteX31" fmla="*/ 726471 w 1155622"/>
              <a:gd name="connsiteY31" fmla="*/ 496468 h 2173803"/>
              <a:gd name="connsiteX32" fmla="*/ 743301 w 1155622"/>
              <a:gd name="connsiteY32" fmla="*/ 415126 h 2173803"/>
              <a:gd name="connsiteX33" fmla="*/ 757325 w 1155622"/>
              <a:gd name="connsiteY33" fmla="*/ 328174 h 2173803"/>
              <a:gd name="connsiteX34" fmla="*/ 762935 w 1155622"/>
              <a:gd name="connsiteY34" fmla="*/ 244027 h 2173803"/>
              <a:gd name="connsiteX35" fmla="*/ 760130 w 1155622"/>
              <a:gd name="connsiteY35" fmla="*/ 218782 h 2173803"/>
              <a:gd name="connsiteX36" fmla="*/ 743301 w 1155622"/>
              <a:gd name="connsiteY36" fmla="*/ 182319 h 2173803"/>
              <a:gd name="connsiteX37" fmla="*/ 712447 w 1155622"/>
              <a:gd name="connsiteY37" fmla="*/ 148660 h 2173803"/>
              <a:gd name="connsiteX38" fmla="*/ 670373 w 1155622"/>
              <a:gd name="connsiteY38" fmla="*/ 117806 h 2173803"/>
              <a:gd name="connsiteX39" fmla="*/ 608665 w 1155622"/>
              <a:gd name="connsiteY39" fmla="*/ 86952 h 2173803"/>
              <a:gd name="connsiteX40" fmla="*/ 563786 w 1155622"/>
              <a:gd name="connsiteY40" fmla="*/ 70122 h 2173803"/>
              <a:gd name="connsiteX41" fmla="*/ 549762 w 1155622"/>
              <a:gd name="connsiteY41" fmla="*/ 58903 h 2173803"/>
              <a:gd name="connsiteX42" fmla="*/ 541347 w 1155622"/>
              <a:gd name="connsiteY42" fmla="*/ 42073 h 2173803"/>
              <a:gd name="connsiteX43" fmla="*/ 535737 w 1155622"/>
              <a:gd name="connsiteY43" fmla="*/ 25244 h 2173803"/>
              <a:gd name="connsiteX44" fmla="*/ 541347 w 1155622"/>
              <a:gd name="connsiteY44" fmla="*/ 8414 h 2173803"/>
              <a:gd name="connsiteX45" fmla="*/ 560981 w 1155622"/>
              <a:gd name="connsiteY45" fmla="*/ 0 h 2173803"/>
              <a:gd name="connsiteX46" fmla="*/ 622689 w 1155622"/>
              <a:gd name="connsiteY46" fmla="*/ 2804 h 2173803"/>
              <a:gd name="connsiteX47" fmla="*/ 732081 w 1155622"/>
              <a:gd name="connsiteY47" fmla="*/ 14024 h 2173803"/>
              <a:gd name="connsiteX48" fmla="*/ 799399 w 1155622"/>
              <a:gd name="connsiteY48" fmla="*/ 33658 h 2173803"/>
              <a:gd name="connsiteX49" fmla="*/ 852692 w 1155622"/>
              <a:gd name="connsiteY49" fmla="*/ 56098 h 2173803"/>
              <a:gd name="connsiteX50" fmla="*/ 908790 w 1155622"/>
              <a:gd name="connsiteY50" fmla="*/ 89757 h 2173803"/>
              <a:gd name="connsiteX51" fmla="*/ 1006962 w 1155622"/>
              <a:gd name="connsiteY51" fmla="*/ 159879 h 2173803"/>
              <a:gd name="connsiteX52" fmla="*/ 1068670 w 1155622"/>
              <a:gd name="connsiteY52" fmla="*/ 213173 h 2173803"/>
              <a:gd name="connsiteX53" fmla="*/ 1130378 w 1155622"/>
              <a:gd name="connsiteY53" fmla="*/ 277685 h 2173803"/>
              <a:gd name="connsiteX54" fmla="*/ 1150012 w 1155622"/>
              <a:gd name="connsiteY54" fmla="*/ 300125 h 2173803"/>
              <a:gd name="connsiteX55" fmla="*/ 1152817 w 1155622"/>
              <a:gd name="connsiteY55" fmla="*/ 308539 h 2173803"/>
              <a:gd name="connsiteX56" fmla="*/ 1155622 w 1155622"/>
              <a:gd name="connsiteY56" fmla="*/ 330979 h 2173803"/>
              <a:gd name="connsiteX57" fmla="*/ 1147207 w 1155622"/>
              <a:gd name="connsiteY57" fmla="*/ 356223 h 2173803"/>
              <a:gd name="connsiteX58" fmla="*/ 1121963 w 1155622"/>
              <a:gd name="connsiteY58" fmla="*/ 378662 h 2173803"/>
              <a:gd name="connsiteX59" fmla="*/ 1079889 w 1155622"/>
              <a:gd name="connsiteY59" fmla="*/ 403906 h 2173803"/>
              <a:gd name="connsiteX60" fmla="*/ 1065865 w 1155622"/>
              <a:gd name="connsiteY60" fmla="*/ 423541 h 2173803"/>
              <a:gd name="connsiteX61" fmla="*/ 1009767 w 1155622"/>
              <a:gd name="connsiteY61" fmla="*/ 580615 h 217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55622" h="2173803">
                <a:moveTo>
                  <a:pt x="1009767" y="580615"/>
                </a:moveTo>
                <a:lnTo>
                  <a:pt x="920010" y="805008"/>
                </a:lnTo>
                <a:lnTo>
                  <a:pt x="819033" y="1037815"/>
                </a:lnTo>
                <a:lnTo>
                  <a:pt x="726471" y="1231354"/>
                </a:lnTo>
                <a:lnTo>
                  <a:pt x="600250" y="1466966"/>
                </a:lnTo>
                <a:lnTo>
                  <a:pt x="552567" y="1523065"/>
                </a:lnTo>
                <a:lnTo>
                  <a:pt x="485249" y="1635261"/>
                </a:lnTo>
                <a:lnTo>
                  <a:pt x="381467" y="1783921"/>
                </a:lnTo>
                <a:lnTo>
                  <a:pt x="288905" y="1907337"/>
                </a:lnTo>
                <a:lnTo>
                  <a:pt x="193539" y="2022338"/>
                </a:lnTo>
                <a:lnTo>
                  <a:pt x="89757" y="2128925"/>
                </a:lnTo>
                <a:lnTo>
                  <a:pt x="47683" y="2165388"/>
                </a:lnTo>
                <a:lnTo>
                  <a:pt x="33659" y="2170998"/>
                </a:lnTo>
                <a:lnTo>
                  <a:pt x="19634" y="2173803"/>
                </a:lnTo>
                <a:lnTo>
                  <a:pt x="8415" y="2173803"/>
                </a:lnTo>
                <a:lnTo>
                  <a:pt x="0" y="2162584"/>
                </a:lnTo>
                <a:lnTo>
                  <a:pt x="0" y="2148559"/>
                </a:lnTo>
                <a:lnTo>
                  <a:pt x="8415" y="2117705"/>
                </a:lnTo>
                <a:lnTo>
                  <a:pt x="50488" y="2041973"/>
                </a:lnTo>
                <a:lnTo>
                  <a:pt x="129026" y="1904532"/>
                </a:lnTo>
                <a:lnTo>
                  <a:pt x="218783" y="1741847"/>
                </a:lnTo>
                <a:lnTo>
                  <a:pt x="291710" y="1607212"/>
                </a:lnTo>
                <a:lnTo>
                  <a:pt x="356223" y="1478186"/>
                </a:lnTo>
                <a:lnTo>
                  <a:pt x="415126" y="1360380"/>
                </a:lnTo>
                <a:lnTo>
                  <a:pt x="479639" y="1228549"/>
                </a:lnTo>
                <a:lnTo>
                  <a:pt x="518908" y="1147207"/>
                </a:lnTo>
                <a:lnTo>
                  <a:pt x="558177" y="1063060"/>
                </a:lnTo>
                <a:lnTo>
                  <a:pt x="580616" y="998547"/>
                </a:lnTo>
                <a:lnTo>
                  <a:pt x="622689" y="869521"/>
                </a:lnTo>
                <a:lnTo>
                  <a:pt x="661958" y="751715"/>
                </a:lnTo>
                <a:lnTo>
                  <a:pt x="698422" y="619884"/>
                </a:lnTo>
                <a:lnTo>
                  <a:pt x="726471" y="496468"/>
                </a:lnTo>
                <a:lnTo>
                  <a:pt x="743301" y="415126"/>
                </a:lnTo>
                <a:lnTo>
                  <a:pt x="757325" y="328174"/>
                </a:lnTo>
                <a:lnTo>
                  <a:pt x="762935" y="244027"/>
                </a:lnTo>
                <a:lnTo>
                  <a:pt x="760130" y="218782"/>
                </a:lnTo>
                <a:lnTo>
                  <a:pt x="743301" y="182319"/>
                </a:lnTo>
                <a:lnTo>
                  <a:pt x="712447" y="148660"/>
                </a:lnTo>
                <a:lnTo>
                  <a:pt x="670373" y="117806"/>
                </a:lnTo>
                <a:lnTo>
                  <a:pt x="608665" y="86952"/>
                </a:lnTo>
                <a:lnTo>
                  <a:pt x="563786" y="70122"/>
                </a:lnTo>
                <a:lnTo>
                  <a:pt x="549762" y="58903"/>
                </a:lnTo>
                <a:lnTo>
                  <a:pt x="541347" y="42073"/>
                </a:lnTo>
                <a:cubicBezTo>
                  <a:pt x="535390" y="27181"/>
                  <a:pt x="535737" y="33084"/>
                  <a:pt x="535737" y="25244"/>
                </a:cubicBezTo>
                <a:lnTo>
                  <a:pt x="541347" y="8414"/>
                </a:lnTo>
                <a:lnTo>
                  <a:pt x="560981" y="0"/>
                </a:lnTo>
                <a:lnTo>
                  <a:pt x="622689" y="2804"/>
                </a:lnTo>
                <a:lnTo>
                  <a:pt x="732081" y="14024"/>
                </a:lnTo>
                <a:lnTo>
                  <a:pt x="799399" y="33658"/>
                </a:lnTo>
                <a:lnTo>
                  <a:pt x="852692" y="56098"/>
                </a:lnTo>
                <a:lnTo>
                  <a:pt x="908790" y="89757"/>
                </a:lnTo>
                <a:lnTo>
                  <a:pt x="1006962" y="159879"/>
                </a:lnTo>
                <a:lnTo>
                  <a:pt x="1068670" y="213173"/>
                </a:lnTo>
                <a:lnTo>
                  <a:pt x="1130378" y="277685"/>
                </a:lnTo>
                <a:lnTo>
                  <a:pt x="1150012" y="300125"/>
                </a:lnTo>
                <a:lnTo>
                  <a:pt x="1152817" y="308539"/>
                </a:lnTo>
                <a:lnTo>
                  <a:pt x="1155622" y="330979"/>
                </a:lnTo>
                <a:lnTo>
                  <a:pt x="1147207" y="356223"/>
                </a:lnTo>
                <a:lnTo>
                  <a:pt x="1121963" y="378662"/>
                </a:lnTo>
                <a:lnTo>
                  <a:pt x="1079889" y="403906"/>
                </a:lnTo>
                <a:lnTo>
                  <a:pt x="1065865" y="423541"/>
                </a:lnTo>
                <a:lnTo>
                  <a:pt x="1009767" y="58061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F468F3D-7C43-634D-87DF-995450CD5ABB}"/>
              </a:ext>
            </a:extLst>
          </p:cNvPr>
          <p:cNvSpPr/>
          <p:nvPr/>
        </p:nvSpPr>
        <p:spPr>
          <a:xfrm>
            <a:off x="2998788" y="2513013"/>
            <a:ext cx="1573212" cy="536575"/>
          </a:xfrm>
          <a:custGeom>
            <a:avLst/>
            <a:gdLst>
              <a:gd name="connsiteX0" fmla="*/ 464344 w 1574006"/>
              <a:gd name="connsiteY0" fmla="*/ 330994 h 538162"/>
              <a:gd name="connsiteX1" fmla="*/ 547687 w 1574006"/>
              <a:gd name="connsiteY1" fmla="*/ 307181 h 538162"/>
              <a:gd name="connsiteX2" fmla="*/ 678656 w 1574006"/>
              <a:gd name="connsiteY2" fmla="*/ 254794 h 538162"/>
              <a:gd name="connsiteX3" fmla="*/ 723900 w 1574006"/>
              <a:gd name="connsiteY3" fmla="*/ 235744 h 538162"/>
              <a:gd name="connsiteX4" fmla="*/ 959644 w 1574006"/>
              <a:gd name="connsiteY4" fmla="*/ 126206 h 538162"/>
              <a:gd name="connsiteX5" fmla="*/ 1073944 w 1574006"/>
              <a:gd name="connsiteY5" fmla="*/ 59531 h 538162"/>
              <a:gd name="connsiteX6" fmla="*/ 1159669 w 1574006"/>
              <a:gd name="connsiteY6" fmla="*/ 21431 h 538162"/>
              <a:gd name="connsiteX7" fmla="*/ 1219200 w 1574006"/>
              <a:gd name="connsiteY7" fmla="*/ 4762 h 538162"/>
              <a:gd name="connsiteX8" fmla="*/ 1254919 w 1574006"/>
              <a:gd name="connsiteY8" fmla="*/ 0 h 538162"/>
              <a:gd name="connsiteX9" fmla="*/ 1319212 w 1574006"/>
              <a:gd name="connsiteY9" fmla="*/ 4762 h 538162"/>
              <a:gd name="connsiteX10" fmla="*/ 1395412 w 1574006"/>
              <a:gd name="connsiteY10" fmla="*/ 14287 h 538162"/>
              <a:gd name="connsiteX11" fmla="*/ 1447800 w 1574006"/>
              <a:gd name="connsiteY11" fmla="*/ 28575 h 538162"/>
              <a:gd name="connsiteX12" fmla="*/ 1502569 w 1574006"/>
              <a:gd name="connsiteY12" fmla="*/ 47625 h 538162"/>
              <a:gd name="connsiteX13" fmla="*/ 1545431 w 1574006"/>
              <a:gd name="connsiteY13" fmla="*/ 69056 h 538162"/>
              <a:gd name="connsiteX14" fmla="*/ 1564481 w 1574006"/>
              <a:gd name="connsiteY14" fmla="*/ 83344 h 538162"/>
              <a:gd name="connsiteX15" fmla="*/ 1571625 w 1574006"/>
              <a:gd name="connsiteY15" fmla="*/ 92869 h 538162"/>
              <a:gd name="connsiteX16" fmla="*/ 1574006 w 1574006"/>
              <a:gd name="connsiteY16" fmla="*/ 107156 h 538162"/>
              <a:gd name="connsiteX17" fmla="*/ 1569244 w 1574006"/>
              <a:gd name="connsiteY17" fmla="*/ 123825 h 538162"/>
              <a:gd name="connsiteX18" fmla="*/ 1540669 w 1574006"/>
              <a:gd name="connsiteY18" fmla="*/ 150019 h 538162"/>
              <a:gd name="connsiteX19" fmla="*/ 1500187 w 1574006"/>
              <a:gd name="connsiteY19" fmla="*/ 173831 h 538162"/>
              <a:gd name="connsiteX20" fmla="*/ 1416844 w 1574006"/>
              <a:gd name="connsiteY20" fmla="*/ 202406 h 538162"/>
              <a:gd name="connsiteX21" fmla="*/ 1226344 w 1574006"/>
              <a:gd name="connsiteY21" fmla="*/ 264319 h 538162"/>
              <a:gd name="connsiteX22" fmla="*/ 1031081 w 1574006"/>
              <a:gd name="connsiteY22" fmla="*/ 330994 h 538162"/>
              <a:gd name="connsiteX23" fmla="*/ 914400 w 1574006"/>
              <a:gd name="connsiteY23" fmla="*/ 369094 h 538162"/>
              <a:gd name="connsiteX24" fmla="*/ 673894 w 1574006"/>
              <a:gd name="connsiteY24" fmla="*/ 459581 h 538162"/>
              <a:gd name="connsiteX25" fmla="*/ 590550 w 1574006"/>
              <a:gd name="connsiteY25" fmla="*/ 488156 h 538162"/>
              <a:gd name="connsiteX26" fmla="*/ 538162 w 1574006"/>
              <a:gd name="connsiteY26" fmla="*/ 504825 h 538162"/>
              <a:gd name="connsiteX27" fmla="*/ 483394 w 1574006"/>
              <a:gd name="connsiteY27" fmla="*/ 519112 h 538162"/>
              <a:gd name="connsiteX28" fmla="*/ 426244 w 1574006"/>
              <a:gd name="connsiteY28" fmla="*/ 528637 h 538162"/>
              <a:gd name="connsiteX29" fmla="*/ 390525 w 1574006"/>
              <a:gd name="connsiteY29" fmla="*/ 533400 h 538162"/>
              <a:gd name="connsiteX30" fmla="*/ 321469 w 1574006"/>
              <a:gd name="connsiteY30" fmla="*/ 538162 h 538162"/>
              <a:gd name="connsiteX31" fmla="*/ 288131 w 1574006"/>
              <a:gd name="connsiteY31" fmla="*/ 538162 h 538162"/>
              <a:gd name="connsiteX32" fmla="*/ 233362 w 1574006"/>
              <a:gd name="connsiteY32" fmla="*/ 528637 h 538162"/>
              <a:gd name="connsiteX33" fmla="*/ 188119 w 1574006"/>
              <a:gd name="connsiteY33" fmla="*/ 509587 h 538162"/>
              <a:gd name="connsiteX34" fmla="*/ 152400 w 1574006"/>
              <a:gd name="connsiteY34" fmla="*/ 488156 h 538162"/>
              <a:gd name="connsiteX35" fmla="*/ 119062 w 1574006"/>
              <a:gd name="connsiteY35" fmla="*/ 464344 h 538162"/>
              <a:gd name="connsiteX36" fmla="*/ 80962 w 1574006"/>
              <a:gd name="connsiteY36" fmla="*/ 435769 h 538162"/>
              <a:gd name="connsiteX37" fmla="*/ 42862 w 1574006"/>
              <a:gd name="connsiteY37" fmla="*/ 397669 h 538162"/>
              <a:gd name="connsiteX38" fmla="*/ 0 w 1574006"/>
              <a:gd name="connsiteY38" fmla="*/ 354806 h 538162"/>
              <a:gd name="connsiteX39" fmla="*/ 42862 w 1574006"/>
              <a:gd name="connsiteY39" fmla="*/ 307181 h 538162"/>
              <a:gd name="connsiteX40" fmla="*/ 178594 w 1574006"/>
              <a:gd name="connsiteY40" fmla="*/ 340519 h 538162"/>
              <a:gd name="connsiteX41" fmla="*/ 228600 w 1574006"/>
              <a:gd name="connsiteY41" fmla="*/ 354806 h 538162"/>
              <a:gd name="connsiteX42" fmla="*/ 261937 w 1574006"/>
              <a:gd name="connsiteY42" fmla="*/ 359569 h 538162"/>
              <a:gd name="connsiteX43" fmla="*/ 295275 w 1574006"/>
              <a:gd name="connsiteY43" fmla="*/ 359569 h 538162"/>
              <a:gd name="connsiteX44" fmla="*/ 352425 w 1574006"/>
              <a:gd name="connsiteY44" fmla="*/ 354806 h 538162"/>
              <a:gd name="connsiteX45" fmla="*/ 464344 w 1574006"/>
              <a:gd name="connsiteY45" fmla="*/ 330994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74006" h="538162">
                <a:moveTo>
                  <a:pt x="464344" y="330994"/>
                </a:moveTo>
                <a:lnTo>
                  <a:pt x="547687" y="307181"/>
                </a:lnTo>
                <a:lnTo>
                  <a:pt x="678656" y="254794"/>
                </a:lnTo>
                <a:lnTo>
                  <a:pt x="723900" y="235744"/>
                </a:lnTo>
                <a:lnTo>
                  <a:pt x="959644" y="126206"/>
                </a:lnTo>
                <a:lnTo>
                  <a:pt x="1073944" y="59531"/>
                </a:lnTo>
                <a:lnTo>
                  <a:pt x="1159669" y="21431"/>
                </a:lnTo>
                <a:lnTo>
                  <a:pt x="1219200" y="4762"/>
                </a:lnTo>
                <a:lnTo>
                  <a:pt x="1254919" y="0"/>
                </a:lnTo>
                <a:lnTo>
                  <a:pt x="1319212" y="4762"/>
                </a:lnTo>
                <a:lnTo>
                  <a:pt x="1395412" y="14287"/>
                </a:lnTo>
                <a:lnTo>
                  <a:pt x="1447800" y="28575"/>
                </a:lnTo>
                <a:lnTo>
                  <a:pt x="1502569" y="47625"/>
                </a:lnTo>
                <a:lnTo>
                  <a:pt x="1545431" y="69056"/>
                </a:lnTo>
                <a:lnTo>
                  <a:pt x="1564481" y="83344"/>
                </a:lnTo>
                <a:lnTo>
                  <a:pt x="1571625" y="92869"/>
                </a:lnTo>
                <a:lnTo>
                  <a:pt x="1574006" y="107156"/>
                </a:lnTo>
                <a:lnTo>
                  <a:pt x="1569244" y="123825"/>
                </a:lnTo>
                <a:lnTo>
                  <a:pt x="1540669" y="150019"/>
                </a:lnTo>
                <a:lnTo>
                  <a:pt x="1500187" y="173831"/>
                </a:lnTo>
                <a:lnTo>
                  <a:pt x="1416844" y="202406"/>
                </a:lnTo>
                <a:lnTo>
                  <a:pt x="1226344" y="264319"/>
                </a:lnTo>
                <a:lnTo>
                  <a:pt x="1031081" y="330994"/>
                </a:lnTo>
                <a:lnTo>
                  <a:pt x="914400" y="369094"/>
                </a:lnTo>
                <a:lnTo>
                  <a:pt x="673894" y="459581"/>
                </a:lnTo>
                <a:lnTo>
                  <a:pt x="590550" y="488156"/>
                </a:lnTo>
                <a:lnTo>
                  <a:pt x="538162" y="504825"/>
                </a:lnTo>
                <a:lnTo>
                  <a:pt x="483394" y="519112"/>
                </a:lnTo>
                <a:lnTo>
                  <a:pt x="426244" y="528637"/>
                </a:lnTo>
                <a:lnTo>
                  <a:pt x="390525" y="533400"/>
                </a:lnTo>
                <a:lnTo>
                  <a:pt x="321469" y="538162"/>
                </a:lnTo>
                <a:lnTo>
                  <a:pt x="288131" y="538162"/>
                </a:lnTo>
                <a:lnTo>
                  <a:pt x="233362" y="528637"/>
                </a:lnTo>
                <a:lnTo>
                  <a:pt x="188119" y="509587"/>
                </a:lnTo>
                <a:lnTo>
                  <a:pt x="152400" y="488156"/>
                </a:lnTo>
                <a:lnTo>
                  <a:pt x="119062" y="464344"/>
                </a:lnTo>
                <a:lnTo>
                  <a:pt x="80962" y="435769"/>
                </a:lnTo>
                <a:lnTo>
                  <a:pt x="42862" y="397669"/>
                </a:lnTo>
                <a:lnTo>
                  <a:pt x="0" y="354806"/>
                </a:lnTo>
                <a:lnTo>
                  <a:pt x="42862" y="307181"/>
                </a:lnTo>
                <a:lnTo>
                  <a:pt x="178594" y="340519"/>
                </a:lnTo>
                <a:lnTo>
                  <a:pt x="228600" y="354806"/>
                </a:lnTo>
                <a:lnTo>
                  <a:pt x="261937" y="359569"/>
                </a:lnTo>
                <a:lnTo>
                  <a:pt x="295275" y="359569"/>
                </a:lnTo>
                <a:lnTo>
                  <a:pt x="352425" y="354806"/>
                </a:lnTo>
                <a:lnTo>
                  <a:pt x="464344" y="33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3E07E178-2D20-0748-8E5D-BBC9B2B77FED}"/>
              </a:ext>
            </a:extLst>
          </p:cNvPr>
          <p:cNvSpPr/>
          <p:nvPr/>
        </p:nvSpPr>
        <p:spPr>
          <a:xfrm rot="16200000">
            <a:off x="1583531" y="3378994"/>
            <a:ext cx="4418013" cy="530225"/>
          </a:xfrm>
          <a:custGeom>
            <a:avLst/>
            <a:gdLst>
              <a:gd name="connsiteX0" fmla="*/ 2336400 w 4417200"/>
              <a:gd name="connsiteY0" fmla="*/ 151200 h 529200"/>
              <a:gd name="connsiteX1" fmla="*/ 2901600 w 4417200"/>
              <a:gd name="connsiteY1" fmla="*/ 169200 h 529200"/>
              <a:gd name="connsiteX2" fmla="*/ 3088800 w 4417200"/>
              <a:gd name="connsiteY2" fmla="*/ 169200 h 529200"/>
              <a:gd name="connsiteX3" fmla="*/ 3423600 w 4417200"/>
              <a:gd name="connsiteY3" fmla="*/ 176400 h 529200"/>
              <a:gd name="connsiteX4" fmla="*/ 3859200 w 4417200"/>
              <a:gd name="connsiteY4" fmla="*/ 187200 h 529200"/>
              <a:gd name="connsiteX5" fmla="*/ 4053600 w 4417200"/>
              <a:gd name="connsiteY5" fmla="*/ 190800 h 529200"/>
              <a:gd name="connsiteX6" fmla="*/ 4086000 w 4417200"/>
              <a:gd name="connsiteY6" fmla="*/ 187200 h 529200"/>
              <a:gd name="connsiteX7" fmla="*/ 4122000 w 4417200"/>
              <a:gd name="connsiteY7" fmla="*/ 180000 h 529200"/>
              <a:gd name="connsiteX8" fmla="*/ 4168800 w 4417200"/>
              <a:gd name="connsiteY8" fmla="*/ 162000 h 529200"/>
              <a:gd name="connsiteX9" fmla="*/ 4230000 w 4417200"/>
              <a:gd name="connsiteY9" fmla="*/ 126000 h 529200"/>
              <a:gd name="connsiteX10" fmla="*/ 4284000 w 4417200"/>
              <a:gd name="connsiteY10" fmla="*/ 75600 h 529200"/>
              <a:gd name="connsiteX11" fmla="*/ 4327200 w 4417200"/>
              <a:gd name="connsiteY11" fmla="*/ 36000 h 529200"/>
              <a:gd name="connsiteX12" fmla="*/ 4345200 w 4417200"/>
              <a:gd name="connsiteY12" fmla="*/ 14400 h 529200"/>
              <a:gd name="connsiteX13" fmla="*/ 4356000 w 4417200"/>
              <a:gd name="connsiteY13" fmla="*/ 7200 h 529200"/>
              <a:gd name="connsiteX14" fmla="*/ 4374000 w 4417200"/>
              <a:gd name="connsiteY14" fmla="*/ 0 h 529200"/>
              <a:gd name="connsiteX15" fmla="*/ 4381200 w 4417200"/>
              <a:gd name="connsiteY15" fmla="*/ 0 h 529200"/>
              <a:gd name="connsiteX16" fmla="*/ 4402800 w 4417200"/>
              <a:gd name="connsiteY16" fmla="*/ 3600 h 529200"/>
              <a:gd name="connsiteX17" fmla="*/ 4406400 w 4417200"/>
              <a:gd name="connsiteY17" fmla="*/ 10800 h 529200"/>
              <a:gd name="connsiteX18" fmla="*/ 4413600 w 4417200"/>
              <a:gd name="connsiteY18" fmla="*/ 28800 h 529200"/>
              <a:gd name="connsiteX19" fmla="*/ 4417200 w 4417200"/>
              <a:gd name="connsiteY19" fmla="*/ 50400 h 529200"/>
              <a:gd name="connsiteX20" fmla="*/ 4392000 w 4417200"/>
              <a:gd name="connsiteY20" fmla="*/ 140400 h 529200"/>
              <a:gd name="connsiteX21" fmla="*/ 4338000 w 4417200"/>
              <a:gd name="connsiteY21" fmla="*/ 266400 h 529200"/>
              <a:gd name="connsiteX22" fmla="*/ 4262400 w 4417200"/>
              <a:gd name="connsiteY22" fmla="*/ 410400 h 529200"/>
              <a:gd name="connsiteX23" fmla="*/ 4222800 w 4417200"/>
              <a:gd name="connsiteY23" fmla="*/ 478800 h 529200"/>
              <a:gd name="connsiteX24" fmla="*/ 4212000 w 4417200"/>
              <a:gd name="connsiteY24" fmla="*/ 496800 h 529200"/>
              <a:gd name="connsiteX25" fmla="*/ 4190400 w 4417200"/>
              <a:gd name="connsiteY25" fmla="*/ 518400 h 529200"/>
              <a:gd name="connsiteX26" fmla="*/ 4179600 w 4417200"/>
              <a:gd name="connsiteY26" fmla="*/ 525600 h 529200"/>
              <a:gd name="connsiteX27" fmla="*/ 4161600 w 4417200"/>
              <a:gd name="connsiteY27" fmla="*/ 529200 h 529200"/>
              <a:gd name="connsiteX28" fmla="*/ 4140000 w 4417200"/>
              <a:gd name="connsiteY28" fmla="*/ 525600 h 529200"/>
              <a:gd name="connsiteX29" fmla="*/ 4100400 w 4417200"/>
              <a:gd name="connsiteY29" fmla="*/ 518400 h 529200"/>
              <a:gd name="connsiteX30" fmla="*/ 4028400 w 4417200"/>
              <a:gd name="connsiteY30" fmla="*/ 482400 h 529200"/>
              <a:gd name="connsiteX31" fmla="*/ 3934800 w 4417200"/>
              <a:gd name="connsiteY31" fmla="*/ 442800 h 529200"/>
              <a:gd name="connsiteX32" fmla="*/ 3916800 w 4417200"/>
              <a:gd name="connsiteY32" fmla="*/ 439200 h 529200"/>
              <a:gd name="connsiteX33" fmla="*/ 3772800 w 4417200"/>
              <a:gd name="connsiteY33" fmla="*/ 432000 h 529200"/>
              <a:gd name="connsiteX34" fmla="*/ 3452400 w 4417200"/>
              <a:gd name="connsiteY34" fmla="*/ 421200 h 529200"/>
              <a:gd name="connsiteX35" fmla="*/ 3196800 w 4417200"/>
              <a:gd name="connsiteY35" fmla="*/ 414000 h 529200"/>
              <a:gd name="connsiteX36" fmla="*/ 2872800 w 4417200"/>
              <a:gd name="connsiteY36" fmla="*/ 410400 h 529200"/>
              <a:gd name="connsiteX37" fmla="*/ 2512800 w 4417200"/>
              <a:gd name="connsiteY37" fmla="*/ 396000 h 529200"/>
              <a:gd name="connsiteX38" fmla="*/ 2347200 w 4417200"/>
              <a:gd name="connsiteY38" fmla="*/ 396000 h 529200"/>
              <a:gd name="connsiteX39" fmla="*/ 1630800 w 4417200"/>
              <a:gd name="connsiteY39" fmla="*/ 388800 h 529200"/>
              <a:gd name="connsiteX40" fmla="*/ 1098000 w 4417200"/>
              <a:gd name="connsiteY40" fmla="*/ 392400 h 529200"/>
              <a:gd name="connsiteX41" fmla="*/ 712800 w 4417200"/>
              <a:gd name="connsiteY41" fmla="*/ 392400 h 529200"/>
              <a:gd name="connsiteX42" fmla="*/ 435600 w 4417200"/>
              <a:gd name="connsiteY42" fmla="*/ 392400 h 529200"/>
              <a:gd name="connsiteX43" fmla="*/ 295200 w 4417200"/>
              <a:gd name="connsiteY43" fmla="*/ 392400 h 529200"/>
              <a:gd name="connsiteX44" fmla="*/ 255600 w 4417200"/>
              <a:gd name="connsiteY44" fmla="*/ 385200 h 529200"/>
              <a:gd name="connsiteX45" fmla="*/ 176400 w 4417200"/>
              <a:gd name="connsiteY45" fmla="*/ 370800 h 529200"/>
              <a:gd name="connsiteX46" fmla="*/ 115200 w 4417200"/>
              <a:gd name="connsiteY46" fmla="*/ 349200 h 529200"/>
              <a:gd name="connsiteX47" fmla="*/ 75600 w 4417200"/>
              <a:gd name="connsiteY47" fmla="*/ 331200 h 529200"/>
              <a:gd name="connsiteX48" fmla="*/ 46800 w 4417200"/>
              <a:gd name="connsiteY48" fmla="*/ 313200 h 529200"/>
              <a:gd name="connsiteX49" fmla="*/ 25200 w 4417200"/>
              <a:gd name="connsiteY49" fmla="*/ 295200 h 529200"/>
              <a:gd name="connsiteX50" fmla="*/ 3600 w 4417200"/>
              <a:gd name="connsiteY50" fmla="*/ 270000 h 529200"/>
              <a:gd name="connsiteX51" fmla="*/ 0 w 4417200"/>
              <a:gd name="connsiteY51" fmla="*/ 255600 h 529200"/>
              <a:gd name="connsiteX52" fmla="*/ 0 w 4417200"/>
              <a:gd name="connsiteY52" fmla="*/ 234000 h 529200"/>
              <a:gd name="connsiteX53" fmla="*/ 7200 w 4417200"/>
              <a:gd name="connsiteY53" fmla="*/ 212400 h 529200"/>
              <a:gd name="connsiteX54" fmla="*/ 21600 w 4417200"/>
              <a:gd name="connsiteY54" fmla="*/ 198000 h 529200"/>
              <a:gd name="connsiteX55" fmla="*/ 46800 w 4417200"/>
              <a:gd name="connsiteY55" fmla="*/ 180000 h 529200"/>
              <a:gd name="connsiteX56" fmla="*/ 230400 w 4417200"/>
              <a:gd name="connsiteY56" fmla="*/ 118800 h 529200"/>
              <a:gd name="connsiteX57" fmla="*/ 334800 w 4417200"/>
              <a:gd name="connsiteY57" fmla="*/ 82800 h 529200"/>
              <a:gd name="connsiteX58" fmla="*/ 349200 w 4417200"/>
              <a:gd name="connsiteY58" fmla="*/ 82800 h 529200"/>
              <a:gd name="connsiteX59" fmla="*/ 374400 w 4417200"/>
              <a:gd name="connsiteY59" fmla="*/ 86400 h 529200"/>
              <a:gd name="connsiteX60" fmla="*/ 525600 w 4417200"/>
              <a:gd name="connsiteY60" fmla="*/ 97200 h 529200"/>
              <a:gd name="connsiteX61" fmla="*/ 900000 w 4417200"/>
              <a:gd name="connsiteY61" fmla="*/ 111600 h 529200"/>
              <a:gd name="connsiteX62" fmla="*/ 1486800 w 4417200"/>
              <a:gd name="connsiteY62" fmla="*/ 133200 h 529200"/>
              <a:gd name="connsiteX63" fmla="*/ 1886400 w 4417200"/>
              <a:gd name="connsiteY63" fmla="*/ 147600 h 529200"/>
              <a:gd name="connsiteX64" fmla="*/ 2336400 w 4417200"/>
              <a:gd name="connsiteY64" fmla="*/ 151200 h 5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417200" h="529200">
                <a:moveTo>
                  <a:pt x="2336400" y="151200"/>
                </a:moveTo>
                <a:lnTo>
                  <a:pt x="2901600" y="169200"/>
                </a:lnTo>
                <a:lnTo>
                  <a:pt x="3088800" y="169200"/>
                </a:lnTo>
                <a:lnTo>
                  <a:pt x="3423600" y="176400"/>
                </a:lnTo>
                <a:lnTo>
                  <a:pt x="3859200" y="187200"/>
                </a:lnTo>
                <a:lnTo>
                  <a:pt x="4053600" y="190800"/>
                </a:lnTo>
                <a:lnTo>
                  <a:pt x="4086000" y="187200"/>
                </a:lnTo>
                <a:lnTo>
                  <a:pt x="4122000" y="180000"/>
                </a:lnTo>
                <a:lnTo>
                  <a:pt x="4168800" y="162000"/>
                </a:lnTo>
                <a:lnTo>
                  <a:pt x="4230000" y="126000"/>
                </a:lnTo>
                <a:lnTo>
                  <a:pt x="4284000" y="75600"/>
                </a:lnTo>
                <a:lnTo>
                  <a:pt x="4327200" y="36000"/>
                </a:lnTo>
                <a:lnTo>
                  <a:pt x="4345200" y="14400"/>
                </a:lnTo>
                <a:lnTo>
                  <a:pt x="4356000" y="7200"/>
                </a:lnTo>
                <a:lnTo>
                  <a:pt x="4374000" y="0"/>
                </a:lnTo>
                <a:lnTo>
                  <a:pt x="4381200" y="0"/>
                </a:lnTo>
                <a:lnTo>
                  <a:pt x="4402800" y="3600"/>
                </a:lnTo>
                <a:lnTo>
                  <a:pt x="4406400" y="10800"/>
                </a:lnTo>
                <a:lnTo>
                  <a:pt x="4413600" y="28800"/>
                </a:lnTo>
                <a:lnTo>
                  <a:pt x="4417200" y="50400"/>
                </a:lnTo>
                <a:lnTo>
                  <a:pt x="4392000" y="140400"/>
                </a:lnTo>
                <a:lnTo>
                  <a:pt x="4338000" y="266400"/>
                </a:lnTo>
                <a:lnTo>
                  <a:pt x="4262400" y="410400"/>
                </a:lnTo>
                <a:lnTo>
                  <a:pt x="4222800" y="478800"/>
                </a:lnTo>
                <a:lnTo>
                  <a:pt x="4212000" y="496800"/>
                </a:lnTo>
                <a:lnTo>
                  <a:pt x="4190400" y="518400"/>
                </a:lnTo>
                <a:lnTo>
                  <a:pt x="4179600" y="525600"/>
                </a:lnTo>
                <a:lnTo>
                  <a:pt x="4161600" y="529200"/>
                </a:lnTo>
                <a:lnTo>
                  <a:pt x="4140000" y="525600"/>
                </a:lnTo>
                <a:lnTo>
                  <a:pt x="4100400" y="518400"/>
                </a:lnTo>
                <a:lnTo>
                  <a:pt x="4028400" y="482400"/>
                </a:lnTo>
                <a:lnTo>
                  <a:pt x="3934800" y="442800"/>
                </a:lnTo>
                <a:lnTo>
                  <a:pt x="3916800" y="439200"/>
                </a:lnTo>
                <a:lnTo>
                  <a:pt x="3772800" y="432000"/>
                </a:lnTo>
                <a:lnTo>
                  <a:pt x="3452400" y="421200"/>
                </a:lnTo>
                <a:lnTo>
                  <a:pt x="3196800" y="414000"/>
                </a:lnTo>
                <a:lnTo>
                  <a:pt x="2872800" y="410400"/>
                </a:lnTo>
                <a:lnTo>
                  <a:pt x="2512800" y="396000"/>
                </a:lnTo>
                <a:lnTo>
                  <a:pt x="2347200" y="396000"/>
                </a:lnTo>
                <a:lnTo>
                  <a:pt x="1630800" y="388800"/>
                </a:lnTo>
                <a:lnTo>
                  <a:pt x="1098000" y="392400"/>
                </a:lnTo>
                <a:lnTo>
                  <a:pt x="712800" y="392400"/>
                </a:lnTo>
                <a:lnTo>
                  <a:pt x="435600" y="392400"/>
                </a:lnTo>
                <a:lnTo>
                  <a:pt x="295200" y="392400"/>
                </a:lnTo>
                <a:lnTo>
                  <a:pt x="255600" y="385200"/>
                </a:lnTo>
                <a:lnTo>
                  <a:pt x="176400" y="370800"/>
                </a:lnTo>
                <a:lnTo>
                  <a:pt x="115200" y="349200"/>
                </a:lnTo>
                <a:lnTo>
                  <a:pt x="75600" y="331200"/>
                </a:lnTo>
                <a:lnTo>
                  <a:pt x="46800" y="313200"/>
                </a:lnTo>
                <a:lnTo>
                  <a:pt x="25200" y="295200"/>
                </a:lnTo>
                <a:lnTo>
                  <a:pt x="3600" y="270000"/>
                </a:lnTo>
                <a:lnTo>
                  <a:pt x="0" y="255600"/>
                </a:lnTo>
                <a:lnTo>
                  <a:pt x="0" y="234000"/>
                </a:lnTo>
                <a:lnTo>
                  <a:pt x="7200" y="212400"/>
                </a:lnTo>
                <a:lnTo>
                  <a:pt x="21600" y="198000"/>
                </a:lnTo>
                <a:lnTo>
                  <a:pt x="46800" y="180000"/>
                </a:lnTo>
                <a:lnTo>
                  <a:pt x="230400" y="118800"/>
                </a:lnTo>
                <a:lnTo>
                  <a:pt x="334800" y="82800"/>
                </a:lnTo>
                <a:lnTo>
                  <a:pt x="349200" y="82800"/>
                </a:lnTo>
                <a:lnTo>
                  <a:pt x="374400" y="86400"/>
                </a:lnTo>
                <a:lnTo>
                  <a:pt x="525600" y="97200"/>
                </a:lnTo>
                <a:lnTo>
                  <a:pt x="900000" y="111600"/>
                </a:lnTo>
                <a:lnTo>
                  <a:pt x="1486800" y="133200"/>
                </a:lnTo>
                <a:lnTo>
                  <a:pt x="1886400" y="147600"/>
                </a:lnTo>
                <a:lnTo>
                  <a:pt x="2336400" y="151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D75563B-0E41-B644-A28A-13E0F203332B}"/>
              </a:ext>
            </a:extLst>
          </p:cNvPr>
          <p:cNvSpPr/>
          <p:nvPr/>
        </p:nvSpPr>
        <p:spPr>
          <a:xfrm>
            <a:off x="2489200" y="3225800"/>
            <a:ext cx="1835150" cy="1587500"/>
          </a:xfrm>
          <a:custGeom>
            <a:avLst/>
            <a:gdLst>
              <a:gd name="connsiteX0" fmla="*/ 650875 w 1835150"/>
              <a:gd name="connsiteY0" fmla="*/ 920750 h 1587500"/>
              <a:gd name="connsiteX1" fmla="*/ 1038225 w 1835150"/>
              <a:gd name="connsiteY1" fmla="*/ 612775 h 1587500"/>
              <a:gd name="connsiteX2" fmla="*/ 1254125 w 1835150"/>
              <a:gd name="connsiteY2" fmla="*/ 434975 h 1587500"/>
              <a:gd name="connsiteX3" fmla="*/ 1425575 w 1835150"/>
              <a:gd name="connsiteY3" fmla="*/ 276225 h 1587500"/>
              <a:gd name="connsiteX4" fmla="*/ 1492250 w 1835150"/>
              <a:gd name="connsiteY4" fmla="*/ 222250 h 1587500"/>
              <a:gd name="connsiteX5" fmla="*/ 1676400 w 1835150"/>
              <a:gd name="connsiteY5" fmla="*/ 82550 h 1587500"/>
              <a:gd name="connsiteX6" fmla="*/ 1755775 w 1835150"/>
              <a:gd name="connsiteY6" fmla="*/ 25400 h 1587500"/>
              <a:gd name="connsiteX7" fmla="*/ 1797050 w 1835150"/>
              <a:gd name="connsiteY7" fmla="*/ 0 h 1587500"/>
              <a:gd name="connsiteX8" fmla="*/ 1819275 w 1835150"/>
              <a:gd name="connsiteY8" fmla="*/ 0 h 1587500"/>
              <a:gd name="connsiteX9" fmla="*/ 1835150 w 1835150"/>
              <a:gd name="connsiteY9" fmla="*/ 12700 h 1587500"/>
              <a:gd name="connsiteX10" fmla="*/ 1828800 w 1835150"/>
              <a:gd name="connsiteY10" fmla="*/ 41275 h 1587500"/>
              <a:gd name="connsiteX11" fmla="*/ 1806575 w 1835150"/>
              <a:gd name="connsiteY11" fmla="*/ 69850 h 1587500"/>
              <a:gd name="connsiteX12" fmla="*/ 1387475 w 1835150"/>
              <a:gd name="connsiteY12" fmla="*/ 533400 h 1587500"/>
              <a:gd name="connsiteX13" fmla="*/ 1190625 w 1835150"/>
              <a:gd name="connsiteY13" fmla="*/ 755650 h 1587500"/>
              <a:gd name="connsiteX14" fmla="*/ 1069975 w 1835150"/>
              <a:gd name="connsiteY14" fmla="*/ 873125 h 1587500"/>
              <a:gd name="connsiteX15" fmla="*/ 631825 w 1835150"/>
              <a:gd name="connsiteY15" fmla="*/ 1311275 h 1587500"/>
              <a:gd name="connsiteX16" fmla="*/ 476250 w 1835150"/>
              <a:gd name="connsiteY16" fmla="*/ 1466850 h 1587500"/>
              <a:gd name="connsiteX17" fmla="*/ 447675 w 1835150"/>
              <a:gd name="connsiteY17" fmla="*/ 1498600 h 1587500"/>
              <a:gd name="connsiteX18" fmla="*/ 419100 w 1835150"/>
              <a:gd name="connsiteY18" fmla="*/ 1552575 h 1587500"/>
              <a:gd name="connsiteX19" fmla="*/ 406400 w 1835150"/>
              <a:gd name="connsiteY19" fmla="*/ 1587500 h 1587500"/>
              <a:gd name="connsiteX20" fmla="*/ 377825 w 1835150"/>
              <a:gd name="connsiteY20" fmla="*/ 1577975 h 1587500"/>
              <a:gd name="connsiteX21" fmla="*/ 323850 w 1835150"/>
              <a:gd name="connsiteY21" fmla="*/ 1555750 h 1587500"/>
              <a:gd name="connsiteX22" fmla="*/ 225425 w 1835150"/>
              <a:gd name="connsiteY22" fmla="*/ 1501775 h 1587500"/>
              <a:gd name="connsiteX23" fmla="*/ 165100 w 1835150"/>
              <a:gd name="connsiteY23" fmla="*/ 1457325 h 1587500"/>
              <a:gd name="connsiteX24" fmla="*/ 111125 w 1835150"/>
              <a:gd name="connsiteY24" fmla="*/ 1397000 h 1587500"/>
              <a:gd name="connsiteX25" fmla="*/ 53975 w 1835150"/>
              <a:gd name="connsiteY25" fmla="*/ 1311275 h 1587500"/>
              <a:gd name="connsiteX26" fmla="*/ 31750 w 1835150"/>
              <a:gd name="connsiteY26" fmla="*/ 1250950 h 1587500"/>
              <a:gd name="connsiteX27" fmla="*/ 15875 w 1835150"/>
              <a:gd name="connsiteY27" fmla="*/ 1203325 h 1587500"/>
              <a:gd name="connsiteX28" fmla="*/ 0 w 1835150"/>
              <a:gd name="connsiteY28" fmla="*/ 1136650 h 1587500"/>
              <a:gd name="connsiteX29" fmla="*/ 3175 w 1835150"/>
              <a:gd name="connsiteY29" fmla="*/ 1092200 h 1587500"/>
              <a:gd name="connsiteX30" fmla="*/ 15875 w 1835150"/>
              <a:gd name="connsiteY30" fmla="*/ 1073150 h 1587500"/>
              <a:gd name="connsiteX31" fmla="*/ 44450 w 1835150"/>
              <a:gd name="connsiteY31" fmla="*/ 1076325 h 1587500"/>
              <a:gd name="connsiteX32" fmla="*/ 63500 w 1835150"/>
              <a:gd name="connsiteY32" fmla="*/ 1095375 h 1587500"/>
              <a:gd name="connsiteX33" fmla="*/ 98425 w 1835150"/>
              <a:gd name="connsiteY33" fmla="*/ 1136650 h 1587500"/>
              <a:gd name="connsiteX34" fmla="*/ 123825 w 1835150"/>
              <a:gd name="connsiteY34" fmla="*/ 1171575 h 1587500"/>
              <a:gd name="connsiteX35" fmla="*/ 161925 w 1835150"/>
              <a:gd name="connsiteY35" fmla="*/ 1212850 h 1587500"/>
              <a:gd name="connsiteX36" fmla="*/ 184150 w 1835150"/>
              <a:gd name="connsiteY36" fmla="*/ 1228725 h 1587500"/>
              <a:gd name="connsiteX37" fmla="*/ 219075 w 1835150"/>
              <a:gd name="connsiteY37" fmla="*/ 1238250 h 1587500"/>
              <a:gd name="connsiteX38" fmla="*/ 254000 w 1835150"/>
              <a:gd name="connsiteY38" fmla="*/ 1222375 h 1587500"/>
              <a:gd name="connsiteX39" fmla="*/ 377825 w 1835150"/>
              <a:gd name="connsiteY39" fmla="*/ 1146175 h 1587500"/>
              <a:gd name="connsiteX40" fmla="*/ 482600 w 1835150"/>
              <a:gd name="connsiteY40" fmla="*/ 1063625 h 1587500"/>
              <a:gd name="connsiteX41" fmla="*/ 650875 w 1835150"/>
              <a:gd name="connsiteY41" fmla="*/ 920750 h 158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35150" h="1587500">
                <a:moveTo>
                  <a:pt x="650875" y="920750"/>
                </a:moveTo>
                <a:lnTo>
                  <a:pt x="1038225" y="612775"/>
                </a:lnTo>
                <a:lnTo>
                  <a:pt x="1254125" y="434975"/>
                </a:lnTo>
                <a:lnTo>
                  <a:pt x="1425575" y="276225"/>
                </a:lnTo>
                <a:lnTo>
                  <a:pt x="1492250" y="222250"/>
                </a:lnTo>
                <a:lnTo>
                  <a:pt x="1676400" y="82550"/>
                </a:lnTo>
                <a:lnTo>
                  <a:pt x="1755775" y="25400"/>
                </a:lnTo>
                <a:lnTo>
                  <a:pt x="1797050" y="0"/>
                </a:lnTo>
                <a:lnTo>
                  <a:pt x="1819275" y="0"/>
                </a:lnTo>
                <a:lnTo>
                  <a:pt x="1835150" y="12700"/>
                </a:lnTo>
                <a:lnTo>
                  <a:pt x="1828800" y="41275"/>
                </a:lnTo>
                <a:lnTo>
                  <a:pt x="1806575" y="69850"/>
                </a:lnTo>
                <a:lnTo>
                  <a:pt x="1387475" y="533400"/>
                </a:lnTo>
                <a:lnTo>
                  <a:pt x="1190625" y="755650"/>
                </a:lnTo>
                <a:lnTo>
                  <a:pt x="1069975" y="873125"/>
                </a:lnTo>
                <a:lnTo>
                  <a:pt x="631825" y="1311275"/>
                </a:lnTo>
                <a:lnTo>
                  <a:pt x="476250" y="1466850"/>
                </a:lnTo>
                <a:lnTo>
                  <a:pt x="447675" y="1498600"/>
                </a:lnTo>
                <a:lnTo>
                  <a:pt x="419100" y="1552575"/>
                </a:lnTo>
                <a:lnTo>
                  <a:pt x="406400" y="1587500"/>
                </a:lnTo>
                <a:lnTo>
                  <a:pt x="377825" y="1577975"/>
                </a:lnTo>
                <a:lnTo>
                  <a:pt x="323850" y="1555750"/>
                </a:lnTo>
                <a:lnTo>
                  <a:pt x="225425" y="1501775"/>
                </a:lnTo>
                <a:lnTo>
                  <a:pt x="165100" y="1457325"/>
                </a:lnTo>
                <a:lnTo>
                  <a:pt x="111125" y="1397000"/>
                </a:lnTo>
                <a:lnTo>
                  <a:pt x="53975" y="1311275"/>
                </a:lnTo>
                <a:lnTo>
                  <a:pt x="31750" y="1250950"/>
                </a:lnTo>
                <a:lnTo>
                  <a:pt x="15875" y="1203325"/>
                </a:lnTo>
                <a:lnTo>
                  <a:pt x="0" y="1136650"/>
                </a:lnTo>
                <a:lnTo>
                  <a:pt x="3175" y="1092200"/>
                </a:lnTo>
                <a:lnTo>
                  <a:pt x="15875" y="1073150"/>
                </a:lnTo>
                <a:lnTo>
                  <a:pt x="44450" y="1076325"/>
                </a:lnTo>
                <a:lnTo>
                  <a:pt x="63500" y="1095375"/>
                </a:lnTo>
                <a:lnTo>
                  <a:pt x="98425" y="1136650"/>
                </a:lnTo>
                <a:lnTo>
                  <a:pt x="123825" y="1171575"/>
                </a:lnTo>
                <a:lnTo>
                  <a:pt x="161925" y="1212850"/>
                </a:lnTo>
                <a:lnTo>
                  <a:pt x="184150" y="1228725"/>
                </a:lnTo>
                <a:lnTo>
                  <a:pt x="219075" y="1238250"/>
                </a:lnTo>
                <a:lnTo>
                  <a:pt x="254000" y="1222375"/>
                </a:lnTo>
                <a:lnTo>
                  <a:pt x="377825" y="1146175"/>
                </a:lnTo>
                <a:lnTo>
                  <a:pt x="482600" y="1063625"/>
                </a:lnTo>
                <a:lnTo>
                  <a:pt x="650875" y="920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C1DDCBF3-38E6-9642-A43A-B682BFEF927C}"/>
              </a:ext>
            </a:extLst>
          </p:cNvPr>
          <p:cNvSpPr/>
          <p:nvPr/>
        </p:nvSpPr>
        <p:spPr>
          <a:xfrm>
            <a:off x="4872038" y="2446338"/>
            <a:ext cx="2074862" cy="630237"/>
          </a:xfrm>
          <a:custGeom>
            <a:avLst/>
            <a:gdLst>
              <a:gd name="connsiteX0" fmla="*/ 895350 w 2074068"/>
              <a:gd name="connsiteY0" fmla="*/ 302419 h 631031"/>
              <a:gd name="connsiteX1" fmla="*/ 1173956 w 2074068"/>
              <a:gd name="connsiteY1" fmla="*/ 211931 h 631031"/>
              <a:gd name="connsiteX2" fmla="*/ 1369218 w 2074068"/>
              <a:gd name="connsiteY2" fmla="*/ 150019 h 631031"/>
              <a:gd name="connsiteX3" fmla="*/ 1426368 w 2074068"/>
              <a:gd name="connsiteY3" fmla="*/ 128587 h 631031"/>
              <a:gd name="connsiteX4" fmla="*/ 1464468 w 2074068"/>
              <a:gd name="connsiteY4" fmla="*/ 111919 h 631031"/>
              <a:gd name="connsiteX5" fmla="*/ 1535906 w 2074068"/>
              <a:gd name="connsiteY5" fmla="*/ 78581 h 631031"/>
              <a:gd name="connsiteX6" fmla="*/ 1607343 w 2074068"/>
              <a:gd name="connsiteY6" fmla="*/ 42862 h 631031"/>
              <a:gd name="connsiteX7" fmla="*/ 1671637 w 2074068"/>
              <a:gd name="connsiteY7" fmla="*/ 4762 h 631031"/>
              <a:gd name="connsiteX8" fmla="*/ 1695450 w 2074068"/>
              <a:gd name="connsiteY8" fmla="*/ 0 h 631031"/>
              <a:gd name="connsiteX9" fmla="*/ 1731168 w 2074068"/>
              <a:gd name="connsiteY9" fmla="*/ 2381 h 631031"/>
              <a:gd name="connsiteX10" fmla="*/ 1804987 w 2074068"/>
              <a:gd name="connsiteY10" fmla="*/ 11906 h 631031"/>
              <a:gd name="connsiteX11" fmla="*/ 1843087 w 2074068"/>
              <a:gd name="connsiteY11" fmla="*/ 19050 h 631031"/>
              <a:gd name="connsiteX12" fmla="*/ 1866900 w 2074068"/>
              <a:gd name="connsiteY12" fmla="*/ 23812 h 631031"/>
              <a:gd name="connsiteX13" fmla="*/ 1921668 w 2074068"/>
              <a:gd name="connsiteY13" fmla="*/ 42862 h 631031"/>
              <a:gd name="connsiteX14" fmla="*/ 1959768 w 2074068"/>
              <a:gd name="connsiteY14" fmla="*/ 59531 h 631031"/>
              <a:gd name="connsiteX15" fmla="*/ 1985962 w 2074068"/>
              <a:gd name="connsiteY15" fmla="*/ 73819 h 631031"/>
              <a:gd name="connsiteX16" fmla="*/ 2021681 w 2074068"/>
              <a:gd name="connsiteY16" fmla="*/ 97631 h 631031"/>
              <a:gd name="connsiteX17" fmla="*/ 2050256 w 2074068"/>
              <a:gd name="connsiteY17" fmla="*/ 123825 h 631031"/>
              <a:gd name="connsiteX18" fmla="*/ 2066925 w 2074068"/>
              <a:gd name="connsiteY18" fmla="*/ 145256 h 631031"/>
              <a:gd name="connsiteX19" fmla="*/ 2074068 w 2074068"/>
              <a:gd name="connsiteY19" fmla="*/ 159544 h 631031"/>
              <a:gd name="connsiteX20" fmla="*/ 2074068 w 2074068"/>
              <a:gd name="connsiteY20" fmla="*/ 183356 h 631031"/>
              <a:gd name="connsiteX21" fmla="*/ 2064543 w 2074068"/>
              <a:gd name="connsiteY21" fmla="*/ 207169 h 631031"/>
              <a:gd name="connsiteX22" fmla="*/ 2040731 w 2074068"/>
              <a:gd name="connsiteY22" fmla="*/ 230981 h 631031"/>
              <a:gd name="connsiteX23" fmla="*/ 2002631 w 2074068"/>
              <a:gd name="connsiteY23" fmla="*/ 252412 h 631031"/>
              <a:gd name="connsiteX24" fmla="*/ 1885950 w 2074068"/>
              <a:gd name="connsiteY24" fmla="*/ 278606 h 631031"/>
              <a:gd name="connsiteX25" fmla="*/ 1616868 w 2074068"/>
              <a:gd name="connsiteY25" fmla="*/ 345281 h 631031"/>
              <a:gd name="connsiteX26" fmla="*/ 1295400 w 2074068"/>
              <a:gd name="connsiteY26" fmla="*/ 426244 h 631031"/>
              <a:gd name="connsiteX27" fmla="*/ 1119187 w 2074068"/>
              <a:gd name="connsiteY27" fmla="*/ 471487 h 631031"/>
              <a:gd name="connsiteX28" fmla="*/ 916781 w 2074068"/>
              <a:gd name="connsiteY28" fmla="*/ 519112 h 631031"/>
              <a:gd name="connsiteX29" fmla="*/ 876300 w 2074068"/>
              <a:gd name="connsiteY29" fmla="*/ 516731 h 631031"/>
              <a:gd name="connsiteX30" fmla="*/ 728662 w 2074068"/>
              <a:gd name="connsiteY30" fmla="*/ 547687 h 631031"/>
              <a:gd name="connsiteX31" fmla="*/ 604837 w 2074068"/>
              <a:gd name="connsiteY31" fmla="*/ 576262 h 631031"/>
              <a:gd name="connsiteX32" fmla="*/ 419100 w 2074068"/>
              <a:gd name="connsiteY32" fmla="*/ 619125 h 631031"/>
              <a:gd name="connsiteX33" fmla="*/ 378618 w 2074068"/>
              <a:gd name="connsiteY33" fmla="*/ 626269 h 631031"/>
              <a:gd name="connsiteX34" fmla="*/ 319087 w 2074068"/>
              <a:gd name="connsiteY34" fmla="*/ 631031 h 631031"/>
              <a:gd name="connsiteX35" fmla="*/ 288131 w 2074068"/>
              <a:gd name="connsiteY35" fmla="*/ 631031 h 631031"/>
              <a:gd name="connsiteX36" fmla="*/ 223837 w 2074068"/>
              <a:gd name="connsiteY36" fmla="*/ 621506 h 631031"/>
              <a:gd name="connsiteX37" fmla="*/ 176212 w 2074068"/>
              <a:gd name="connsiteY37" fmla="*/ 607219 h 631031"/>
              <a:gd name="connsiteX38" fmla="*/ 140493 w 2074068"/>
              <a:gd name="connsiteY38" fmla="*/ 595312 h 631031"/>
              <a:gd name="connsiteX39" fmla="*/ 102393 w 2074068"/>
              <a:gd name="connsiteY39" fmla="*/ 576262 h 631031"/>
              <a:gd name="connsiteX40" fmla="*/ 66675 w 2074068"/>
              <a:gd name="connsiteY40" fmla="*/ 552450 h 631031"/>
              <a:gd name="connsiteX41" fmla="*/ 33337 w 2074068"/>
              <a:gd name="connsiteY41" fmla="*/ 523875 h 631031"/>
              <a:gd name="connsiteX42" fmla="*/ 0 w 2074068"/>
              <a:gd name="connsiteY42" fmla="*/ 488156 h 631031"/>
              <a:gd name="connsiteX43" fmla="*/ 66675 w 2074068"/>
              <a:gd name="connsiteY43" fmla="*/ 411956 h 631031"/>
              <a:gd name="connsiteX44" fmla="*/ 147637 w 2074068"/>
              <a:gd name="connsiteY44" fmla="*/ 454819 h 631031"/>
              <a:gd name="connsiteX45" fmla="*/ 178593 w 2074068"/>
              <a:gd name="connsiteY45" fmla="*/ 464344 h 631031"/>
              <a:gd name="connsiteX46" fmla="*/ 216693 w 2074068"/>
              <a:gd name="connsiteY46" fmla="*/ 469106 h 631031"/>
              <a:gd name="connsiteX47" fmla="*/ 259556 w 2074068"/>
              <a:gd name="connsiteY47" fmla="*/ 471487 h 631031"/>
              <a:gd name="connsiteX48" fmla="*/ 309562 w 2074068"/>
              <a:gd name="connsiteY48" fmla="*/ 469106 h 631031"/>
              <a:gd name="connsiteX49" fmla="*/ 364331 w 2074068"/>
              <a:gd name="connsiteY49" fmla="*/ 459581 h 631031"/>
              <a:gd name="connsiteX50" fmla="*/ 469106 w 2074068"/>
              <a:gd name="connsiteY50" fmla="*/ 426244 h 631031"/>
              <a:gd name="connsiteX51" fmla="*/ 592931 w 2074068"/>
              <a:gd name="connsiteY51" fmla="*/ 390525 h 631031"/>
              <a:gd name="connsiteX52" fmla="*/ 895350 w 2074068"/>
              <a:gd name="connsiteY52" fmla="*/ 302419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74068" h="631031">
                <a:moveTo>
                  <a:pt x="895350" y="302419"/>
                </a:moveTo>
                <a:lnTo>
                  <a:pt x="1173956" y="211931"/>
                </a:lnTo>
                <a:lnTo>
                  <a:pt x="1369218" y="150019"/>
                </a:lnTo>
                <a:lnTo>
                  <a:pt x="1426368" y="128587"/>
                </a:lnTo>
                <a:lnTo>
                  <a:pt x="1464468" y="111919"/>
                </a:lnTo>
                <a:lnTo>
                  <a:pt x="1535906" y="78581"/>
                </a:lnTo>
                <a:lnTo>
                  <a:pt x="1607343" y="42862"/>
                </a:lnTo>
                <a:lnTo>
                  <a:pt x="1671637" y="4762"/>
                </a:lnTo>
                <a:lnTo>
                  <a:pt x="1695450" y="0"/>
                </a:lnTo>
                <a:lnTo>
                  <a:pt x="1731168" y="2381"/>
                </a:lnTo>
                <a:lnTo>
                  <a:pt x="1804987" y="11906"/>
                </a:lnTo>
                <a:lnTo>
                  <a:pt x="1843087" y="19050"/>
                </a:lnTo>
                <a:lnTo>
                  <a:pt x="1866900" y="23812"/>
                </a:lnTo>
                <a:lnTo>
                  <a:pt x="1921668" y="42862"/>
                </a:lnTo>
                <a:lnTo>
                  <a:pt x="1959768" y="59531"/>
                </a:lnTo>
                <a:lnTo>
                  <a:pt x="1985962" y="73819"/>
                </a:lnTo>
                <a:lnTo>
                  <a:pt x="2021681" y="97631"/>
                </a:lnTo>
                <a:lnTo>
                  <a:pt x="2050256" y="123825"/>
                </a:lnTo>
                <a:lnTo>
                  <a:pt x="2066925" y="145256"/>
                </a:lnTo>
                <a:lnTo>
                  <a:pt x="2074068" y="159544"/>
                </a:lnTo>
                <a:lnTo>
                  <a:pt x="2074068" y="183356"/>
                </a:lnTo>
                <a:lnTo>
                  <a:pt x="2064543" y="207169"/>
                </a:lnTo>
                <a:lnTo>
                  <a:pt x="2040731" y="230981"/>
                </a:lnTo>
                <a:lnTo>
                  <a:pt x="2002631" y="252412"/>
                </a:lnTo>
                <a:lnTo>
                  <a:pt x="1885950" y="278606"/>
                </a:lnTo>
                <a:lnTo>
                  <a:pt x="1616868" y="345281"/>
                </a:lnTo>
                <a:lnTo>
                  <a:pt x="1295400" y="426244"/>
                </a:lnTo>
                <a:lnTo>
                  <a:pt x="1119187" y="471487"/>
                </a:lnTo>
                <a:lnTo>
                  <a:pt x="916781" y="519112"/>
                </a:lnTo>
                <a:lnTo>
                  <a:pt x="876300" y="516731"/>
                </a:lnTo>
                <a:lnTo>
                  <a:pt x="728662" y="547687"/>
                </a:lnTo>
                <a:lnTo>
                  <a:pt x="604837" y="576262"/>
                </a:lnTo>
                <a:lnTo>
                  <a:pt x="419100" y="619125"/>
                </a:lnTo>
                <a:lnTo>
                  <a:pt x="378618" y="626269"/>
                </a:lnTo>
                <a:lnTo>
                  <a:pt x="319087" y="631031"/>
                </a:lnTo>
                <a:lnTo>
                  <a:pt x="288131" y="631031"/>
                </a:lnTo>
                <a:lnTo>
                  <a:pt x="223837" y="621506"/>
                </a:lnTo>
                <a:lnTo>
                  <a:pt x="176212" y="607219"/>
                </a:lnTo>
                <a:lnTo>
                  <a:pt x="140493" y="595312"/>
                </a:lnTo>
                <a:lnTo>
                  <a:pt x="102393" y="576262"/>
                </a:lnTo>
                <a:lnTo>
                  <a:pt x="66675" y="552450"/>
                </a:lnTo>
                <a:lnTo>
                  <a:pt x="33337" y="523875"/>
                </a:lnTo>
                <a:lnTo>
                  <a:pt x="0" y="488156"/>
                </a:lnTo>
                <a:lnTo>
                  <a:pt x="66675" y="411956"/>
                </a:lnTo>
                <a:lnTo>
                  <a:pt x="147637" y="454819"/>
                </a:lnTo>
                <a:lnTo>
                  <a:pt x="178593" y="464344"/>
                </a:lnTo>
                <a:lnTo>
                  <a:pt x="216693" y="469106"/>
                </a:lnTo>
                <a:lnTo>
                  <a:pt x="259556" y="471487"/>
                </a:lnTo>
                <a:lnTo>
                  <a:pt x="309562" y="469106"/>
                </a:lnTo>
                <a:lnTo>
                  <a:pt x="364331" y="459581"/>
                </a:lnTo>
                <a:lnTo>
                  <a:pt x="469106" y="426244"/>
                </a:lnTo>
                <a:lnTo>
                  <a:pt x="592931" y="390525"/>
                </a:lnTo>
                <a:lnTo>
                  <a:pt x="895350" y="302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99E523B-241F-9747-85D7-E419EDFB71A1}"/>
              </a:ext>
            </a:extLst>
          </p:cNvPr>
          <p:cNvSpPr/>
          <p:nvPr/>
        </p:nvSpPr>
        <p:spPr>
          <a:xfrm rot="16200000">
            <a:off x="3862387" y="3267076"/>
            <a:ext cx="2809875" cy="2165350"/>
          </a:xfrm>
          <a:custGeom>
            <a:avLst/>
            <a:gdLst>
              <a:gd name="connsiteX0" fmla="*/ 1750262 w 2810517"/>
              <a:gd name="connsiteY0" fmla="*/ 1590383 h 2165389"/>
              <a:gd name="connsiteX1" fmla="*/ 1868068 w 2810517"/>
              <a:gd name="connsiteY1" fmla="*/ 1643676 h 2165389"/>
              <a:gd name="connsiteX2" fmla="*/ 1963435 w 2810517"/>
              <a:gd name="connsiteY2" fmla="*/ 1685750 h 2165389"/>
              <a:gd name="connsiteX3" fmla="*/ 2064412 w 2810517"/>
              <a:gd name="connsiteY3" fmla="*/ 1725019 h 2165389"/>
              <a:gd name="connsiteX4" fmla="*/ 2134534 w 2810517"/>
              <a:gd name="connsiteY4" fmla="*/ 1747458 h 2165389"/>
              <a:gd name="connsiteX5" fmla="*/ 2201852 w 2810517"/>
              <a:gd name="connsiteY5" fmla="*/ 1761482 h 2165389"/>
              <a:gd name="connsiteX6" fmla="*/ 2260755 w 2810517"/>
              <a:gd name="connsiteY6" fmla="*/ 1772702 h 2165389"/>
              <a:gd name="connsiteX7" fmla="*/ 2328073 w 2810517"/>
              <a:gd name="connsiteY7" fmla="*/ 1781117 h 2165389"/>
              <a:gd name="connsiteX8" fmla="*/ 2431855 w 2810517"/>
              <a:gd name="connsiteY8" fmla="*/ 1789531 h 2165389"/>
              <a:gd name="connsiteX9" fmla="*/ 2473928 w 2810517"/>
              <a:gd name="connsiteY9" fmla="*/ 1789531 h 2165389"/>
              <a:gd name="connsiteX10" fmla="*/ 2546856 w 2810517"/>
              <a:gd name="connsiteY10" fmla="*/ 1767092 h 2165389"/>
              <a:gd name="connsiteX11" fmla="*/ 2608564 w 2810517"/>
              <a:gd name="connsiteY11" fmla="*/ 1750263 h 2165389"/>
              <a:gd name="connsiteX12" fmla="*/ 2631003 w 2810517"/>
              <a:gd name="connsiteY12" fmla="*/ 1725019 h 2165389"/>
              <a:gd name="connsiteX13" fmla="*/ 2661857 w 2810517"/>
              <a:gd name="connsiteY13" fmla="*/ 1688555 h 2165389"/>
              <a:gd name="connsiteX14" fmla="*/ 2712346 w 2810517"/>
              <a:gd name="connsiteY14" fmla="*/ 1638066 h 2165389"/>
              <a:gd name="connsiteX15" fmla="*/ 2768444 w 2810517"/>
              <a:gd name="connsiteY15" fmla="*/ 1587578 h 2165389"/>
              <a:gd name="connsiteX16" fmla="*/ 2804907 w 2810517"/>
              <a:gd name="connsiteY16" fmla="*/ 1548309 h 2165389"/>
              <a:gd name="connsiteX17" fmla="*/ 2810517 w 2810517"/>
              <a:gd name="connsiteY17" fmla="*/ 1601603 h 2165389"/>
              <a:gd name="connsiteX18" fmla="*/ 2765639 w 2810517"/>
              <a:gd name="connsiteY18" fmla="*/ 1694165 h 2165389"/>
              <a:gd name="connsiteX19" fmla="*/ 2698321 w 2810517"/>
              <a:gd name="connsiteY19" fmla="*/ 1842825 h 2165389"/>
              <a:gd name="connsiteX20" fmla="*/ 2611369 w 2810517"/>
              <a:gd name="connsiteY20" fmla="*/ 2030754 h 2165389"/>
              <a:gd name="connsiteX21" fmla="*/ 2580515 w 2810517"/>
              <a:gd name="connsiteY21" fmla="*/ 2103681 h 2165389"/>
              <a:gd name="connsiteX22" fmla="*/ 2569295 w 2810517"/>
              <a:gd name="connsiteY22" fmla="*/ 2126120 h 2165389"/>
              <a:gd name="connsiteX23" fmla="*/ 2516002 w 2810517"/>
              <a:gd name="connsiteY23" fmla="*/ 2151365 h 2165389"/>
              <a:gd name="connsiteX24" fmla="*/ 2487953 w 2810517"/>
              <a:gd name="connsiteY24" fmla="*/ 2165389 h 2165389"/>
              <a:gd name="connsiteX25" fmla="*/ 2476733 w 2810517"/>
              <a:gd name="connsiteY25" fmla="*/ 2165389 h 2165389"/>
              <a:gd name="connsiteX26" fmla="*/ 2431855 w 2810517"/>
              <a:gd name="connsiteY26" fmla="*/ 2142950 h 2165389"/>
              <a:gd name="connsiteX27" fmla="*/ 2339293 w 2810517"/>
              <a:gd name="connsiteY27" fmla="*/ 2100876 h 2165389"/>
              <a:gd name="connsiteX28" fmla="*/ 2213072 w 2810517"/>
              <a:gd name="connsiteY28" fmla="*/ 2055998 h 2165389"/>
              <a:gd name="connsiteX29" fmla="*/ 2103681 w 2810517"/>
              <a:gd name="connsiteY29" fmla="*/ 2019534 h 2165389"/>
              <a:gd name="connsiteX30" fmla="*/ 2005509 w 2810517"/>
              <a:gd name="connsiteY30" fmla="*/ 1988680 h 2165389"/>
              <a:gd name="connsiteX31" fmla="*/ 1887703 w 2810517"/>
              <a:gd name="connsiteY31" fmla="*/ 1943801 h 2165389"/>
              <a:gd name="connsiteX32" fmla="*/ 1719408 w 2810517"/>
              <a:gd name="connsiteY32" fmla="*/ 1876484 h 2165389"/>
              <a:gd name="connsiteX33" fmla="*/ 1601602 w 2810517"/>
              <a:gd name="connsiteY33" fmla="*/ 1817581 h 2165389"/>
              <a:gd name="connsiteX34" fmla="*/ 1458552 w 2810517"/>
              <a:gd name="connsiteY34" fmla="*/ 1741848 h 2165389"/>
              <a:gd name="connsiteX35" fmla="*/ 1321111 w 2810517"/>
              <a:gd name="connsiteY35" fmla="*/ 1657701 h 2165389"/>
              <a:gd name="connsiteX36" fmla="*/ 1245379 w 2810517"/>
              <a:gd name="connsiteY36" fmla="*/ 1604408 h 2165389"/>
              <a:gd name="connsiteX37" fmla="*/ 1079889 w 2810517"/>
              <a:gd name="connsiteY37" fmla="*/ 1503431 h 2165389"/>
              <a:gd name="connsiteX38" fmla="*/ 970498 w 2810517"/>
              <a:gd name="connsiteY38" fmla="*/ 1416479 h 2165389"/>
              <a:gd name="connsiteX39" fmla="*/ 858301 w 2810517"/>
              <a:gd name="connsiteY39" fmla="*/ 1318307 h 2165389"/>
              <a:gd name="connsiteX40" fmla="*/ 776959 w 2810517"/>
              <a:gd name="connsiteY40" fmla="*/ 1242574 h 2165389"/>
              <a:gd name="connsiteX41" fmla="*/ 678787 w 2810517"/>
              <a:gd name="connsiteY41" fmla="*/ 1141598 h 2165389"/>
              <a:gd name="connsiteX42" fmla="*/ 617079 w 2810517"/>
              <a:gd name="connsiteY42" fmla="*/ 1074280 h 2165389"/>
              <a:gd name="connsiteX43" fmla="*/ 524517 w 2810517"/>
              <a:gd name="connsiteY43" fmla="*/ 956474 h 2165389"/>
              <a:gd name="connsiteX44" fmla="*/ 471224 w 2810517"/>
              <a:gd name="connsiteY44" fmla="*/ 872327 h 2165389"/>
              <a:gd name="connsiteX45" fmla="*/ 398296 w 2810517"/>
              <a:gd name="connsiteY45" fmla="*/ 776960 h 2165389"/>
              <a:gd name="connsiteX46" fmla="*/ 330979 w 2810517"/>
              <a:gd name="connsiteY46" fmla="*/ 673178 h 2165389"/>
              <a:gd name="connsiteX47" fmla="*/ 263661 w 2810517"/>
              <a:gd name="connsiteY47" fmla="*/ 560982 h 2165389"/>
              <a:gd name="connsiteX48" fmla="*/ 182319 w 2810517"/>
              <a:gd name="connsiteY48" fmla="*/ 412322 h 2165389"/>
              <a:gd name="connsiteX49" fmla="*/ 120611 w 2810517"/>
              <a:gd name="connsiteY49" fmla="*/ 291711 h 2165389"/>
              <a:gd name="connsiteX50" fmla="*/ 56098 w 2810517"/>
              <a:gd name="connsiteY50" fmla="*/ 165490 h 2165389"/>
              <a:gd name="connsiteX51" fmla="*/ 8414 w 2810517"/>
              <a:gd name="connsiteY51" fmla="*/ 61708 h 2165389"/>
              <a:gd name="connsiteX52" fmla="*/ 0 w 2810517"/>
              <a:gd name="connsiteY52" fmla="*/ 28049 h 2165389"/>
              <a:gd name="connsiteX53" fmla="*/ 2804 w 2810517"/>
              <a:gd name="connsiteY53" fmla="*/ 11220 h 2165389"/>
              <a:gd name="connsiteX54" fmla="*/ 14024 w 2810517"/>
              <a:gd name="connsiteY54" fmla="*/ 0 h 2165389"/>
              <a:gd name="connsiteX55" fmla="*/ 22439 w 2810517"/>
              <a:gd name="connsiteY55" fmla="*/ 0 h 2165389"/>
              <a:gd name="connsiteX56" fmla="*/ 39268 w 2810517"/>
              <a:gd name="connsiteY56" fmla="*/ 0 h 2165389"/>
              <a:gd name="connsiteX57" fmla="*/ 53293 w 2810517"/>
              <a:gd name="connsiteY57" fmla="*/ 11220 h 2165389"/>
              <a:gd name="connsiteX58" fmla="*/ 78537 w 2810517"/>
              <a:gd name="connsiteY58" fmla="*/ 42074 h 2165389"/>
              <a:gd name="connsiteX59" fmla="*/ 120611 w 2810517"/>
              <a:gd name="connsiteY59" fmla="*/ 109392 h 2165389"/>
              <a:gd name="connsiteX60" fmla="*/ 215977 w 2810517"/>
              <a:gd name="connsiteY60" fmla="*/ 260857 h 2165389"/>
              <a:gd name="connsiteX61" fmla="*/ 311344 w 2810517"/>
              <a:gd name="connsiteY61" fmla="*/ 403907 h 2165389"/>
              <a:gd name="connsiteX62" fmla="*/ 384272 w 2810517"/>
              <a:gd name="connsiteY62" fmla="*/ 510493 h 2165389"/>
              <a:gd name="connsiteX63" fmla="*/ 462809 w 2810517"/>
              <a:gd name="connsiteY63" fmla="*/ 614275 h 2165389"/>
              <a:gd name="connsiteX64" fmla="*/ 513298 w 2810517"/>
              <a:gd name="connsiteY64" fmla="*/ 678788 h 2165389"/>
              <a:gd name="connsiteX65" fmla="*/ 605860 w 2810517"/>
              <a:gd name="connsiteY65" fmla="*/ 782569 h 2165389"/>
              <a:gd name="connsiteX66" fmla="*/ 695617 w 2810517"/>
              <a:gd name="connsiteY66" fmla="*/ 869522 h 2165389"/>
              <a:gd name="connsiteX67" fmla="*/ 776959 w 2810517"/>
              <a:gd name="connsiteY67" fmla="*/ 948059 h 2165389"/>
              <a:gd name="connsiteX68" fmla="*/ 863911 w 2810517"/>
              <a:gd name="connsiteY68" fmla="*/ 1023792 h 2165389"/>
              <a:gd name="connsiteX69" fmla="*/ 962083 w 2810517"/>
              <a:gd name="connsiteY69" fmla="*/ 1107939 h 2165389"/>
              <a:gd name="connsiteX70" fmla="*/ 1071474 w 2810517"/>
              <a:gd name="connsiteY70" fmla="*/ 1192086 h 2165389"/>
              <a:gd name="connsiteX71" fmla="*/ 1183671 w 2810517"/>
              <a:gd name="connsiteY71" fmla="*/ 1273428 h 2165389"/>
              <a:gd name="connsiteX72" fmla="*/ 1262208 w 2810517"/>
              <a:gd name="connsiteY72" fmla="*/ 1326722 h 2165389"/>
              <a:gd name="connsiteX73" fmla="*/ 1472576 w 2810517"/>
              <a:gd name="connsiteY73" fmla="*/ 1455747 h 2165389"/>
              <a:gd name="connsiteX74" fmla="*/ 1618431 w 2810517"/>
              <a:gd name="connsiteY74" fmla="*/ 1528675 h 2165389"/>
              <a:gd name="connsiteX75" fmla="*/ 1750262 w 2810517"/>
              <a:gd name="connsiteY75" fmla="*/ 1590383 h 216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810517" h="2165389">
                <a:moveTo>
                  <a:pt x="1750262" y="1590383"/>
                </a:moveTo>
                <a:lnTo>
                  <a:pt x="1868068" y="1643676"/>
                </a:lnTo>
                <a:lnTo>
                  <a:pt x="1963435" y="1685750"/>
                </a:lnTo>
                <a:lnTo>
                  <a:pt x="2064412" y="1725019"/>
                </a:lnTo>
                <a:lnTo>
                  <a:pt x="2134534" y="1747458"/>
                </a:lnTo>
                <a:lnTo>
                  <a:pt x="2201852" y="1761482"/>
                </a:lnTo>
                <a:lnTo>
                  <a:pt x="2260755" y="1772702"/>
                </a:lnTo>
                <a:lnTo>
                  <a:pt x="2328073" y="1781117"/>
                </a:lnTo>
                <a:lnTo>
                  <a:pt x="2431855" y="1789531"/>
                </a:lnTo>
                <a:lnTo>
                  <a:pt x="2473928" y="1789531"/>
                </a:lnTo>
                <a:lnTo>
                  <a:pt x="2546856" y="1767092"/>
                </a:lnTo>
                <a:lnTo>
                  <a:pt x="2608564" y="1750263"/>
                </a:lnTo>
                <a:lnTo>
                  <a:pt x="2631003" y="1725019"/>
                </a:lnTo>
                <a:lnTo>
                  <a:pt x="2661857" y="1688555"/>
                </a:lnTo>
                <a:lnTo>
                  <a:pt x="2712346" y="1638066"/>
                </a:lnTo>
                <a:lnTo>
                  <a:pt x="2768444" y="1587578"/>
                </a:lnTo>
                <a:lnTo>
                  <a:pt x="2804907" y="1548309"/>
                </a:lnTo>
                <a:lnTo>
                  <a:pt x="2810517" y="1601603"/>
                </a:lnTo>
                <a:lnTo>
                  <a:pt x="2765639" y="1694165"/>
                </a:lnTo>
                <a:lnTo>
                  <a:pt x="2698321" y="1842825"/>
                </a:lnTo>
                <a:lnTo>
                  <a:pt x="2611369" y="2030754"/>
                </a:lnTo>
                <a:lnTo>
                  <a:pt x="2580515" y="2103681"/>
                </a:lnTo>
                <a:lnTo>
                  <a:pt x="2569295" y="2126120"/>
                </a:lnTo>
                <a:lnTo>
                  <a:pt x="2516002" y="2151365"/>
                </a:lnTo>
                <a:lnTo>
                  <a:pt x="2487953" y="2165389"/>
                </a:lnTo>
                <a:lnTo>
                  <a:pt x="2476733" y="2165389"/>
                </a:lnTo>
                <a:lnTo>
                  <a:pt x="2431855" y="2142950"/>
                </a:lnTo>
                <a:lnTo>
                  <a:pt x="2339293" y="2100876"/>
                </a:lnTo>
                <a:lnTo>
                  <a:pt x="2213072" y="2055998"/>
                </a:lnTo>
                <a:lnTo>
                  <a:pt x="2103681" y="2019534"/>
                </a:lnTo>
                <a:lnTo>
                  <a:pt x="2005509" y="1988680"/>
                </a:lnTo>
                <a:lnTo>
                  <a:pt x="1887703" y="1943801"/>
                </a:lnTo>
                <a:lnTo>
                  <a:pt x="1719408" y="1876484"/>
                </a:lnTo>
                <a:lnTo>
                  <a:pt x="1601602" y="1817581"/>
                </a:lnTo>
                <a:lnTo>
                  <a:pt x="1458552" y="1741848"/>
                </a:lnTo>
                <a:lnTo>
                  <a:pt x="1321111" y="1657701"/>
                </a:lnTo>
                <a:lnTo>
                  <a:pt x="1245379" y="1604408"/>
                </a:lnTo>
                <a:lnTo>
                  <a:pt x="1079889" y="1503431"/>
                </a:lnTo>
                <a:lnTo>
                  <a:pt x="970498" y="1416479"/>
                </a:lnTo>
                <a:lnTo>
                  <a:pt x="858301" y="1318307"/>
                </a:lnTo>
                <a:lnTo>
                  <a:pt x="776959" y="1242574"/>
                </a:lnTo>
                <a:lnTo>
                  <a:pt x="678787" y="1141598"/>
                </a:lnTo>
                <a:lnTo>
                  <a:pt x="617079" y="1074280"/>
                </a:lnTo>
                <a:lnTo>
                  <a:pt x="524517" y="956474"/>
                </a:lnTo>
                <a:lnTo>
                  <a:pt x="471224" y="872327"/>
                </a:lnTo>
                <a:lnTo>
                  <a:pt x="398296" y="776960"/>
                </a:lnTo>
                <a:lnTo>
                  <a:pt x="330979" y="673178"/>
                </a:lnTo>
                <a:lnTo>
                  <a:pt x="263661" y="560982"/>
                </a:lnTo>
                <a:lnTo>
                  <a:pt x="182319" y="412322"/>
                </a:lnTo>
                <a:lnTo>
                  <a:pt x="120611" y="291711"/>
                </a:lnTo>
                <a:lnTo>
                  <a:pt x="56098" y="165490"/>
                </a:lnTo>
                <a:lnTo>
                  <a:pt x="8414" y="61708"/>
                </a:lnTo>
                <a:lnTo>
                  <a:pt x="0" y="28049"/>
                </a:lnTo>
                <a:lnTo>
                  <a:pt x="2804" y="11220"/>
                </a:lnTo>
                <a:lnTo>
                  <a:pt x="14024" y="0"/>
                </a:lnTo>
                <a:lnTo>
                  <a:pt x="22439" y="0"/>
                </a:lnTo>
                <a:lnTo>
                  <a:pt x="39268" y="0"/>
                </a:lnTo>
                <a:lnTo>
                  <a:pt x="53293" y="11220"/>
                </a:lnTo>
                <a:lnTo>
                  <a:pt x="78537" y="42074"/>
                </a:lnTo>
                <a:lnTo>
                  <a:pt x="120611" y="109392"/>
                </a:lnTo>
                <a:lnTo>
                  <a:pt x="215977" y="260857"/>
                </a:lnTo>
                <a:lnTo>
                  <a:pt x="311344" y="403907"/>
                </a:lnTo>
                <a:lnTo>
                  <a:pt x="384272" y="510493"/>
                </a:lnTo>
                <a:lnTo>
                  <a:pt x="462809" y="614275"/>
                </a:lnTo>
                <a:lnTo>
                  <a:pt x="513298" y="678788"/>
                </a:lnTo>
                <a:lnTo>
                  <a:pt x="605860" y="782569"/>
                </a:lnTo>
                <a:lnTo>
                  <a:pt x="695617" y="869522"/>
                </a:lnTo>
                <a:lnTo>
                  <a:pt x="776959" y="948059"/>
                </a:lnTo>
                <a:lnTo>
                  <a:pt x="863911" y="1023792"/>
                </a:lnTo>
                <a:lnTo>
                  <a:pt x="962083" y="1107939"/>
                </a:lnTo>
                <a:lnTo>
                  <a:pt x="1071474" y="1192086"/>
                </a:lnTo>
                <a:lnTo>
                  <a:pt x="1183671" y="1273428"/>
                </a:lnTo>
                <a:lnTo>
                  <a:pt x="1262208" y="1326722"/>
                </a:lnTo>
                <a:lnTo>
                  <a:pt x="1472576" y="1455747"/>
                </a:lnTo>
                <a:lnTo>
                  <a:pt x="1618431" y="1528675"/>
                </a:lnTo>
                <a:lnTo>
                  <a:pt x="1750262" y="15903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C022FF39-C6D4-F340-BF89-2162BC6D8E23}"/>
              </a:ext>
            </a:extLst>
          </p:cNvPr>
          <p:cNvSpPr/>
          <p:nvPr/>
        </p:nvSpPr>
        <p:spPr>
          <a:xfrm>
            <a:off x="4748213" y="3536950"/>
            <a:ext cx="2725737" cy="2171700"/>
          </a:xfrm>
          <a:custGeom>
            <a:avLst/>
            <a:gdLst>
              <a:gd name="connsiteX0" fmla="*/ 499026 w 2725893"/>
              <a:gd name="connsiteY0" fmla="*/ 406721 h 2172061"/>
              <a:gd name="connsiteX1" fmla="*/ 666329 w 2725893"/>
              <a:gd name="connsiteY1" fmla="*/ 579793 h 2172061"/>
              <a:gd name="connsiteX2" fmla="*/ 856709 w 2725893"/>
              <a:gd name="connsiteY2" fmla="*/ 775942 h 2172061"/>
              <a:gd name="connsiteX3" fmla="*/ 882670 w 2725893"/>
              <a:gd name="connsiteY3" fmla="*/ 801903 h 2172061"/>
              <a:gd name="connsiteX4" fmla="*/ 1070165 w 2725893"/>
              <a:gd name="connsiteY4" fmla="*/ 989398 h 2172061"/>
              <a:gd name="connsiteX5" fmla="*/ 1205739 w 2725893"/>
              <a:gd name="connsiteY5" fmla="*/ 1127856 h 2172061"/>
              <a:gd name="connsiteX6" fmla="*/ 1321121 w 2725893"/>
              <a:gd name="connsiteY6" fmla="*/ 1231700 h 2172061"/>
              <a:gd name="connsiteX7" fmla="*/ 1419195 w 2725893"/>
              <a:gd name="connsiteY7" fmla="*/ 1318236 h 2172061"/>
              <a:gd name="connsiteX8" fmla="*/ 1517269 w 2725893"/>
              <a:gd name="connsiteY8" fmla="*/ 1399003 h 2172061"/>
              <a:gd name="connsiteX9" fmla="*/ 1690342 w 2725893"/>
              <a:gd name="connsiteY9" fmla="*/ 1525923 h 2172061"/>
              <a:gd name="connsiteX10" fmla="*/ 1828800 w 2725893"/>
              <a:gd name="connsiteY10" fmla="*/ 1612460 h 2172061"/>
              <a:gd name="connsiteX11" fmla="*/ 2059564 w 2725893"/>
              <a:gd name="connsiteY11" fmla="*/ 1759571 h 2172061"/>
              <a:gd name="connsiteX12" fmla="*/ 2368210 w 2725893"/>
              <a:gd name="connsiteY12" fmla="*/ 1932644 h 2172061"/>
              <a:gd name="connsiteX13" fmla="*/ 2549936 w 2725893"/>
              <a:gd name="connsiteY13" fmla="*/ 2027834 h 2172061"/>
              <a:gd name="connsiteX14" fmla="*/ 2662433 w 2725893"/>
              <a:gd name="connsiteY14" fmla="*/ 2085525 h 2172061"/>
              <a:gd name="connsiteX15" fmla="*/ 2702817 w 2725893"/>
              <a:gd name="connsiteY15" fmla="*/ 2105716 h 2172061"/>
              <a:gd name="connsiteX16" fmla="*/ 2717239 w 2725893"/>
              <a:gd name="connsiteY16" fmla="*/ 2123024 h 2172061"/>
              <a:gd name="connsiteX17" fmla="*/ 2725893 w 2725893"/>
              <a:gd name="connsiteY17" fmla="*/ 2140331 h 2172061"/>
              <a:gd name="connsiteX18" fmla="*/ 2720124 w 2725893"/>
              <a:gd name="connsiteY18" fmla="*/ 2154754 h 2172061"/>
              <a:gd name="connsiteX19" fmla="*/ 2705701 w 2725893"/>
              <a:gd name="connsiteY19" fmla="*/ 2163407 h 2172061"/>
              <a:gd name="connsiteX20" fmla="*/ 2668202 w 2725893"/>
              <a:gd name="connsiteY20" fmla="*/ 2172061 h 2172061"/>
              <a:gd name="connsiteX21" fmla="*/ 2495129 w 2725893"/>
              <a:gd name="connsiteY21" fmla="*/ 2169176 h 2172061"/>
              <a:gd name="connsiteX22" fmla="*/ 2264366 w 2725893"/>
              <a:gd name="connsiteY22" fmla="*/ 2169176 h 2172061"/>
              <a:gd name="connsiteX23" fmla="*/ 2076871 w 2725893"/>
              <a:gd name="connsiteY23" fmla="*/ 2169176 h 2172061"/>
              <a:gd name="connsiteX24" fmla="*/ 1984565 w 2725893"/>
              <a:gd name="connsiteY24" fmla="*/ 2169176 h 2172061"/>
              <a:gd name="connsiteX25" fmla="*/ 1970143 w 2725893"/>
              <a:gd name="connsiteY25" fmla="*/ 2169176 h 2172061"/>
              <a:gd name="connsiteX26" fmla="*/ 1935528 w 2725893"/>
              <a:gd name="connsiteY26" fmla="*/ 2163407 h 2172061"/>
              <a:gd name="connsiteX27" fmla="*/ 1883606 w 2725893"/>
              <a:gd name="connsiteY27" fmla="*/ 2143215 h 2172061"/>
              <a:gd name="connsiteX28" fmla="*/ 1851876 w 2725893"/>
              <a:gd name="connsiteY28" fmla="*/ 2125908 h 2172061"/>
              <a:gd name="connsiteX29" fmla="*/ 1808608 w 2725893"/>
              <a:gd name="connsiteY29" fmla="*/ 2102832 h 2172061"/>
              <a:gd name="connsiteX30" fmla="*/ 1765340 w 2725893"/>
              <a:gd name="connsiteY30" fmla="*/ 2068217 h 2172061"/>
              <a:gd name="connsiteX31" fmla="*/ 1698996 w 2725893"/>
              <a:gd name="connsiteY31" fmla="*/ 2007642 h 2172061"/>
              <a:gd name="connsiteX32" fmla="*/ 1557653 w 2725893"/>
              <a:gd name="connsiteY32" fmla="*/ 1848992 h 2172061"/>
              <a:gd name="connsiteX33" fmla="*/ 1416311 w 2725893"/>
              <a:gd name="connsiteY33" fmla="*/ 1690342 h 2172061"/>
              <a:gd name="connsiteX34" fmla="*/ 1243238 w 2725893"/>
              <a:gd name="connsiteY34" fmla="*/ 1494193 h 2172061"/>
              <a:gd name="connsiteX35" fmla="*/ 1067281 w 2725893"/>
              <a:gd name="connsiteY35" fmla="*/ 1298044 h 2172061"/>
              <a:gd name="connsiteX36" fmla="*/ 917285 w 2725893"/>
              <a:gd name="connsiteY36" fmla="*/ 1122087 h 2172061"/>
              <a:gd name="connsiteX37" fmla="*/ 775942 w 2725893"/>
              <a:gd name="connsiteY37" fmla="*/ 989398 h 2172061"/>
              <a:gd name="connsiteX38" fmla="*/ 646138 w 2725893"/>
              <a:gd name="connsiteY38" fmla="*/ 819210 h 2172061"/>
              <a:gd name="connsiteX39" fmla="*/ 432681 w 2725893"/>
              <a:gd name="connsiteY39" fmla="*/ 545179 h 2172061"/>
              <a:gd name="connsiteX40" fmla="*/ 302877 w 2725893"/>
              <a:gd name="connsiteY40" fmla="*/ 372106 h 2172061"/>
              <a:gd name="connsiteX41" fmla="*/ 210572 w 2725893"/>
              <a:gd name="connsiteY41" fmla="*/ 253840 h 2172061"/>
              <a:gd name="connsiteX42" fmla="*/ 115382 w 2725893"/>
              <a:gd name="connsiteY42" fmla="*/ 124036 h 2172061"/>
              <a:gd name="connsiteX43" fmla="*/ 83652 w 2725893"/>
              <a:gd name="connsiteY43" fmla="*/ 92306 h 2172061"/>
              <a:gd name="connsiteX44" fmla="*/ 46153 w 2725893"/>
              <a:gd name="connsiteY44" fmla="*/ 63460 h 2172061"/>
              <a:gd name="connsiteX45" fmla="*/ 31730 w 2725893"/>
              <a:gd name="connsiteY45" fmla="*/ 54807 h 2172061"/>
              <a:gd name="connsiteX46" fmla="*/ 17307 w 2725893"/>
              <a:gd name="connsiteY46" fmla="*/ 43268 h 2172061"/>
              <a:gd name="connsiteX47" fmla="*/ 2885 w 2725893"/>
              <a:gd name="connsiteY47" fmla="*/ 28846 h 2172061"/>
              <a:gd name="connsiteX48" fmla="*/ 0 w 2725893"/>
              <a:gd name="connsiteY48" fmla="*/ 17307 h 2172061"/>
              <a:gd name="connsiteX49" fmla="*/ 2885 w 2725893"/>
              <a:gd name="connsiteY49" fmla="*/ 2885 h 2172061"/>
              <a:gd name="connsiteX50" fmla="*/ 31730 w 2725893"/>
              <a:gd name="connsiteY50" fmla="*/ 0 h 2172061"/>
              <a:gd name="connsiteX51" fmla="*/ 80767 w 2725893"/>
              <a:gd name="connsiteY51" fmla="*/ 14423 h 2172061"/>
              <a:gd name="connsiteX52" fmla="*/ 124035 w 2725893"/>
              <a:gd name="connsiteY52" fmla="*/ 34615 h 2172061"/>
              <a:gd name="connsiteX53" fmla="*/ 158650 w 2725893"/>
              <a:gd name="connsiteY53" fmla="*/ 57691 h 2172061"/>
              <a:gd name="connsiteX54" fmla="*/ 207687 w 2725893"/>
              <a:gd name="connsiteY54" fmla="*/ 106728 h 2172061"/>
              <a:gd name="connsiteX55" fmla="*/ 499026 w 2725893"/>
              <a:gd name="connsiteY55" fmla="*/ 406721 h 2172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25893" h="2172061">
                <a:moveTo>
                  <a:pt x="499026" y="406721"/>
                </a:moveTo>
                <a:lnTo>
                  <a:pt x="666329" y="579793"/>
                </a:lnTo>
                <a:lnTo>
                  <a:pt x="856709" y="775942"/>
                </a:lnTo>
                <a:lnTo>
                  <a:pt x="882670" y="801903"/>
                </a:lnTo>
                <a:lnTo>
                  <a:pt x="1070165" y="989398"/>
                </a:lnTo>
                <a:lnTo>
                  <a:pt x="1205739" y="1127856"/>
                </a:lnTo>
                <a:lnTo>
                  <a:pt x="1321121" y="1231700"/>
                </a:lnTo>
                <a:lnTo>
                  <a:pt x="1419195" y="1318236"/>
                </a:lnTo>
                <a:lnTo>
                  <a:pt x="1517269" y="1399003"/>
                </a:lnTo>
                <a:lnTo>
                  <a:pt x="1690342" y="1525923"/>
                </a:lnTo>
                <a:lnTo>
                  <a:pt x="1828800" y="1612460"/>
                </a:lnTo>
                <a:lnTo>
                  <a:pt x="2059564" y="1759571"/>
                </a:lnTo>
                <a:lnTo>
                  <a:pt x="2368210" y="1932644"/>
                </a:lnTo>
                <a:lnTo>
                  <a:pt x="2549936" y="2027834"/>
                </a:lnTo>
                <a:lnTo>
                  <a:pt x="2662433" y="2085525"/>
                </a:lnTo>
                <a:lnTo>
                  <a:pt x="2702817" y="2105716"/>
                </a:lnTo>
                <a:lnTo>
                  <a:pt x="2717239" y="2123024"/>
                </a:lnTo>
                <a:lnTo>
                  <a:pt x="2725893" y="2140331"/>
                </a:lnTo>
                <a:lnTo>
                  <a:pt x="2720124" y="2154754"/>
                </a:lnTo>
                <a:lnTo>
                  <a:pt x="2705701" y="2163407"/>
                </a:lnTo>
                <a:lnTo>
                  <a:pt x="2668202" y="2172061"/>
                </a:lnTo>
                <a:lnTo>
                  <a:pt x="2495129" y="2169176"/>
                </a:lnTo>
                <a:lnTo>
                  <a:pt x="2264366" y="2169176"/>
                </a:lnTo>
                <a:lnTo>
                  <a:pt x="2076871" y="2169176"/>
                </a:lnTo>
                <a:lnTo>
                  <a:pt x="1984565" y="2169176"/>
                </a:lnTo>
                <a:lnTo>
                  <a:pt x="1970143" y="2169176"/>
                </a:lnTo>
                <a:lnTo>
                  <a:pt x="1935528" y="2163407"/>
                </a:lnTo>
                <a:lnTo>
                  <a:pt x="1883606" y="2143215"/>
                </a:lnTo>
                <a:lnTo>
                  <a:pt x="1851876" y="2125908"/>
                </a:lnTo>
                <a:lnTo>
                  <a:pt x="1808608" y="2102832"/>
                </a:lnTo>
                <a:lnTo>
                  <a:pt x="1765340" y="2068217"/>
                </a:lnTo>
                <a:lnTo>
                  <a:pt x="1698996" y="2007642"/>
                </a:lnTo>
                <a:lnTo>
                  <a:pt x="1557653" y="1848992"/>
                </a:lnTo>
                <a:lnTo>
                  <a:pt x="1416311" y="1690342"/>
                </a:lnTo>
                <a:lnTo>
                  <a:pt x="1243238" y="1494193"/>
                </a:lnTo>
                <a:lnTo>
                  <a:pt x="1067281" y="1298044"/>
                </a:lnTo>
                <a:lnTo>
                  <a:pt x="917285" y="1122087"/>
                </a:lnTo>
                <a:lnTo>
                  <a:pt x="775942" y="989398"/>
                </a:lnTo>
                <a:lnTo>
                  <a:pt x="646138" y="819210"/>
                </a:lnTo>
                <a:lnTo>
                  <a:pt x="432681" y="545179"/>
                </a:lnTo>
                <a:lnTo>
                  <a:pt x="302877" y="372106"/>
                </a:lnTo>
                <a:lnTo>
                  <a:pt x="210572" y="253840"/>
                </a:lnTo>
                <a:lnTo>
                  <a:pt x="115382" y="124036"/>
                </a:lnTo>
                <a:lnTo>
                  <a:pt x="83652" y="92306"/>
                </a:lnTo>
                <a:lnTo>
                  <a:pt x="46153" y="63460"/>
                </a:lnTo>
                <a:lnTo>
                  <a:pt x="31730" y="54807"/>
                </a:lnTo>
                <a:lnTo>
                  <a:pt x="17307" y="43268"/>
                </a:lnTo>
                <a:lnTo>
                  <a:pt x="2885" y="28846"/>
                </a:lnTo>
                <a:lnTo>
                  <a:pt x="0" y="17307"/>
                </a:lnTo>
                <a:lnTo>
                  <a:pt x="2885" y="2885"/>
                </a:lnTo>
                <a:lnTo>
                  <a:pt x="31730" y="0"/>
                </a:lnTo>
                <a:lnTo>
                  <a:pt x="80767" y="14423"/>
                </a:lnTo>
                <a:lnTo>
                  <a:pt x="124035" y="34615"/>
                </a:lnTo>
                <a:lnTo>
                  <a:pt x="158650" y="57691"/>
                </a:lnTo>
                <a:lnTo>
                  <a:pt x="207687" y="106728"/>
                </a:lnTo>
                <a:lnTo>
                  <a:pt x="499026" y="4067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61F1748-0606-442E-9D25-BA542C5321FE}"/>
              </a:ext>
            </a:extLst>
          </p:cNvPr>
          <p:cNvGrpSpPr/>
          <p:nvPr/>
        </p:nvGrpSpPr>
        <p:grpSpPr>
          <a:xfrm>
            <a:off x="2489200" y="1423987"/>
            <a:ext cx="5011737" cy="4437063"/>
            <a:chOff x="2614613" y="1568450"/>
            <a:chExt cx="5011737" cy="4437063"/>
          </a:xfrm>
        </p:grpSpPr>
        <p:sp>
          <p:nvSpPr>
            <p:cNvPr id="10" name="フリーフォーム 46">
              <a:extLst>
                <a:ext uri="{FF2B5EF4-FFF2-40B4-BE49-F238E27FC236}">
                  <a16:creationId xmlns:a16="http://schemas.microsoft.com/office/drawing/2014/main" id="{6B5D59E5-217C-47D9-9315-94C74113A33C}"/>
                </a:ext>
              </a:extLst>
            </p:cNvPr>
            <p:cNvSpPr/>
            <p:nvPr/>
          </p:nvSpPr>
          <p:spPr>
            <a:xfrm>
              <a:off x="2614613" y="2265363"/>
              <a:ext cx="900112" cy="1368425"/>
            </a:xfrm>
            <a:custGeom>
              <a:avLst/>
              <a:gdLst>
                <a:gd name="connsiteX0" fmla="*/ 731043 w 900112"/>
                <a:gd name="connsiteY0" fmla="*/ 519112 h 1369219"/>
                <a:gd name="connsiteX1" fmla="*/ 647700 w 900112"/>
                <a:gd name="connsiteY1" fmla="*/ 657225 h 1369219"/>
                <a:gd name="connsiteX2" fmla="*/ 595312 w 900112"/>
                <a:gd name="connsiteY2" fmla="*/ 735806 h 1369219"/>
                <a:gd name="connsiteX3" fmla="*/ 521493 w 900112"/>
                <a:gd name="connsiteY3" fmla="*/ 833437 h 1369219"/>
                <a:gd name="connsiteX4" fmla="*/ 411956 w 900112"/>
                <a:gd name="connsiteY4" fmla="*/ 966787 h 1369219"/>
                <a:gd name="connsiteX5" fmla="*/ 307181 w 900112"/>
                <a:gd name="connsiteY5" fmla="*/ 1090612 h 1369219"/>
                <a:gd name="connsiteX6" fmla="*/ 164306 w 900112"/>
                <a:gd name="connsiteY6" fmla="*/ 1250156 h 1369219"/>
                <a:gd name="connsiteX7" fmla="*/ 73818 w 900112"/>
                <a:gd name="connsiteY7" fmla="*/ 1340644 h 1369219"/>
                <a:gd name="connsiteX8" fmla="*/ 42862 w 900112"/>
                <a:gd name="connsiteY8" fmla="*/ 1366837 h 1369219"/>
                <a:gd name="connsiteX9" fmla="*/ 28575 w 900112"/>
                <a:gd name="connsiteY9" fmla="*/ 1369219 h 1369219"/>
                <a:gd name="connsiteX10" fmla="*/ 11906 w 900112"/>
                <a:gd name="connsiteY10" fmla="*/ 1369219 h 1369219"/>
                <a:gd name="connsiteX11" fmla="*/ 2381 w 900112"/>
                <a:gd name="connsiteY11" fmla="*/ 1357312 h 1369219"/>
                <a:gd name="connsiteX12" fmla="*/ 0 w 900112"/>
                <a:gd name="connsiteY12" fmla="*/ 1343025 h 1369219"/>
                <a:gd name="connsiteX13" fmla="*/ 4762 w 900112"/>
                <a:gd name="connsiteY13" fmla="*/ 1316831 h 1369219"/>
                <a:gd name="connsiteX14" fmla="*/ 28575 w 900112"/>
                <a:gd name="connsiteY14" fmla="*/ 1278731 h 1369219"/>
                <a:gd name="connsiteX15" fmla="*/ 100012 w 900112"/>
                <a:gd name="connsiteY15" fmla="*/ 1169194 h 1369219"/>
                <a:gd name="connsiteX16" fmla="*/ 166687 w 900112"/>
                <a:gd name="connsiteY16" fmla="*/ 1057275 h 1369219"/>
                <a:gd name="connsiteX17" fmla="*/ 250031 w 900112"/>
                <a:gd name="connsiteY17" fmla="*/ 909637 h 1369219"/>
                <a:gd name="connsiteX18" fmla="*/ 319087 w 900112"/>
                <a:gd name="connsiteY18" fmla="*/ 766762 h 1369219"/>
                <a:gd name="connsiteX19" fmla="*/ 359568 w 900112"/>
                <a:gd name="connsiteY19" fmla="*/ 676275 h 1369219"/>
                <a:gd name="connsiteX20" fmla="*/ 414337 w 900112"/>
                <a:gd name="connsiteY20" fmla="*/ 566737 h 1369219"/>
                <a:gd name="connsiteX21" fmla="*/ 483393 w 900112"/>
                <a:gd name="connsiteY21" fmla="*/ 402431 h 1369219"/>
                <a:gd name="connsiteX22" fmla="*/ 509587 w 900112"/>
                <a:gd name="connsiteY22" fmla="*/ 333375 h 1369219"/>
                <a:gd name="connsiteX23" fmla="*/ 528637 w 900112"/>
                <a:gd name="connsiteY23" fmla="*/ 266700 h 1369219"/>
                <a:gd name="connsiteX24" fmla="*/ 540543 w 900112"/>
                <a:gd name="connsiteY24" fmla="*/ 209550 h 1369219"/>
                <a:gd name="connsiteX25" fmla="*/ 540543 w 900112"/>
                <a:gd name="connsiteY25" fmla="*/ 195262 h 1369219"/>
                <a:gd name="connsiteX26" fmla="*/ 535781 w 900112"/>
                <a:gd name="connsiteY26" fmla="*/ 171450 h 1369219"/>
                <a:gd name="connsiteX27" fmla="*/ 521493 w 900112"/>
                <a:gd name="connsiteY27" fmla="*/ 145256 h 1369219"/>
                <a:gd name="connsiteX28" fmla="*/ 495300 w 900112"/>
                <a:gd name="connsiteY28" fmla="*/ 116681 h 1369219"/>
                <a:gd name="connsiteX29" fmla="*/ 464343 w 900112"/>
                <a:gd name="connsiteY29" fmla="*/ 92869 h 1369219"/>
                <a:gd name="connsiteX30" fmla="*/ 433387 w 900112"/>
                <a:gd name="connsiteY30" fmla="*/ 71437 h 1369219"/>
                <a:gd name="connsiteX31" fmla="*/ 414337 w 900112"/>
                <a:gd name="connsiteY31" fmla="*/ 54769 h 1369219"/>
                <a:gd name="connsiteX32" fmla="*/ 404812 w 900112"/>
                <a:gd name="connsiteY32" fmla="*/ 33337 h 1369219"/>
                <a:gd name="connsiteX33" fmla="*/ 404812 w 900112"/>
                <a:gd name="connsiteY33" fmla="*/ 19050 h 1369219"/>
                <a:gd name="connsiteX34" fmla="*/ 411956 w 900112"/>
                <a:gd name="connsiteY34" fmla="*/ 7144 h 1369219"/>
                <a:gd name="connsiteX35" fmla="*/ 431006 w 900112"/>
                <a:gd name="connsiteY35" fmla="*/ 0 h 1369219"/>
                <a:gd name="connsiteX36" fmla="*/ 461962 w 900112"/>
                <a:gd name="connsiteY36" fmla="*/ 4762 h 1369219"/>
                <a:gd name="connsiteX37" fmla="*/ 547687 w 900112"/>
                <a:gd name="connsiteY37" fmla="*/ 28575 h 1369219"/>
                <a:gd name="connsiteX38" fmla="*/ 661987 w 900112"/>
                <a:gd name="connsiteY38" fmla="*/ 64294 h 1369219"/>
                <a:gd name="connsiteX39" fmla="*/ 726281 w 900112"/>
                <a:gd name="connsiteY39" fmla="*/ 85725 h 1369219"/>
                <a:gd name="connsiteX40" fmla="*/ 759618 w 900112"/>
                <a:gd name="connsiteY40" fmla="*/ 100012 h 1369219"/>
                <a:gd name="connsiteX41" fmla="*/ 833437 w 900112"/>
                <a:gd name="connsiteY41" fmla="*/ 140494 h 1369219"/>
                <a:gd name="connsiteX42" fmla="*/ 873918 w 900112"/>
                <a:gd name="connsiteY42" fmla="*/ 173831 h 1369219"/>
                <a:gd name="connsiteX43" fmla="*/ 890587 w 900112"/>
                <a:gd name="connsiteY43" fmla="*/ 192881 h 1369219"/>
                <a:gd name="connsiteX44" fmla="*/ 897731 w 900112"/>
                <a:gd name="connsiteY44" fmla="*/ 211931 h 1369219"/>
                <a:gd name="connsiteX45" fmla="*/ 900112 w 900112"/>
                <a:gd name="connsiteY45" fmla="*/ 233362 h 1369219"/>
                <a:gd name="connsiteX46" fmla="*/ 892968 w 900112"/>
                <a:gd name="connsiteY46" fmla="*/ 254794 h 1369219"/>
                <a:gd name="connsiteX47" fmla="*/ 869156 w 900112"/>
                <a:gd name="connsiteY47" fmla="*/ 280987 h 1369219"/>
                <a:gd name="connsiteX48" fmla="*/ 785812 w 900112"/>
                <a:gd name="connsiteY48" fmla="*/ 423862 h 1369219"/>
                <a:gd name="connsiteX49" fmla="*/ 731043 w 900112"/>
                <a:gd name="connsiteY49" fmla="*/ 519112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0112" h="1369219">
                  <a:moveTo>
                    <a:pt x="731043" y="519112"/>
                  </a:moveTo>
                  <a:lnTo>
                    <a:pt x="647700" y="657225"/>
                  </a:lnTo>
                  <a:lnTo>
                    <a:pt x="595312" y="735806"/>
                  </a:lnTo>
                  <a:lnTo>
                    <a:pt x="521493" y="833437"/>
                  </a:lnTo>
                  <a:lnTo>
                    <a:pt x="411956" y="966787"/>
                  </a:lnTo>
                  <a:lnTo>
                    <a:pt x="307181" y="1090612"/>
                  </a:lnTo>
                  <a:lnTo>
                    <a:pt x="164306" y="1250156"/>
                  </a:lnTo>
                  <a:lnTo>
                    <a:pt x="73818" y="1340644"/>
                  </a:lnTo>
                  <a:lnTo>
                    <a:pt x="42862" y="1366837"/>
                  </a:lnTo>
                  <a:lnTo>
                    <a:pt x="28575" y="1369219"/>
                  </a:lnTo>
                  <a:lnTo>
                    <a:pt x="11906" y="1369219"/>
                  </a:lnTo>
                  <a:lnTo>
                    <a:pt x="2381" y="1357312"/>
                  </a:lnTo>
                  <a:lnTo>
                    <a:pt x="0" y="1343025"/>
                  </a:lnTo>
                  <a:lnTo>
                    <a:pt x="4762" y="1316831"/>
                  </a:lnTo>
                  <a:lnTo>
                    <a:pt x="28575" y="1278731"/>
                  </a:lnTo>
                  <a:lnTo>
                    <a:pt x="100012" y="1169194"/>
                  </a:lnTo>
                  <a:lnTo>
                    <a:pt x="166687" y="1057275"/>
                  </a:lnTo>
                  <a:lnTo>
                    <a:pt x="250031" y="909637"/>
                  </a:lnTo>
                  <a:lnTo>
                    <a:pt x="319087" y="766762"/>
                  </a:lnTo>
                  <a:lnTo>
                    <a:pt x="359568" y="676275"/>
                  </a:lnTo>
                  <a:lnTo>
                    <a:pt x="414337" y="566737"/>
                  </a:lnTo>
                  <a:lnTo>
                    <a:pt x="483393" y="402431"/>
                  </a:lnTo>
                  <a:lnTo>
                    <a:pt x="509587" y="333375"/>
                  </a:lnTo>
                  <a:lnTo>
                    <a:pt x="528637" y="266700"/>
                  </a:lnTo>
                  <a:cubicBezTo>
                    <a:pt x="540712" y="211155"/>
                    <a:pt x="540543" y="230614"/>
                    <a:pt x="540543" y="209550"/>
                  </a:cubicBezTo>
                  <a:lnTo>
                    <a:pt x="540543" y="195262"/>
                  </a:lnTo>
                  <a:lnTo>
                    <a:pt x="535781" y="171450"/>
                  </a:lnTo>
                  <a:lnTo>
                    <a:pt x="521493" y="145256"/>
                  </a:lnTo>
                  <a:lnTo>
                    <a:pt x="495300" y="116681"/>
                  </a:lnTo>
                  <a:lnTo>
                    <a:pt x="464343" y="92869"/>
                  </a:lnTo>
                  <a:lnTo>
                    <a:pt x="433387" y="71437"/>
                  </a:lnTo>
                  <a:lnTo>
                    <a:pt x="414337" y="54769"/>
                  </a:lnTo>
                  <a:cubicBezTo>
                    <a:pt x="404457" y="35009"/>
                    <a:pt x="404812" y="42819"/>
                    <a:pt x="404812" y="33337"/>
                  </a:cubicBezTo>
                  <a:lnTo>
                    <a:pt x="404812" y="19050"/>
                  </a:lnTo>
                  <a:lnTo>
                    <a:pt x="411956" y="7144"/>
                  </a:lnTo>
                  <a:lnTo>
                    <a:pt x="431006" y="0"/>
                  </a:lnTo>
                  <a:lnTo>
                    <a:pt x="461962" y="4762"/>
                  </a:lnTo>
                  <a:lnTo>
                    <a:pt x="547687" y="28575"/>
                  </a:lnTo>
                  <a:lnTo>
                    <a:pt x="661987" y="64294"/>
                  </a:lnTo>
                  <a:lnTo>
                    <a:pt x="726281" y="85725"/>
                  </a:lnTo>
                  <a:lnTo>
                    <a:pt x="759618" y="100012"/>
                  </a:lnTo>
                  <a:lnTo>
                    <a:pt x="833437" y="140494"/>
                  </a:lnTo>
                  <a:lnTo>
                    <a:pt x="873918" y="173831"/>
                  </a:lnTo>
                  <a:lnTo>
                    <a:pt x="890587" y="192881"/>
                  </a:lnTo>
                  <a:lnTo>
                    <a:pt x="897731" y="211931"/>
                  </a:lnTo>
                  <a:lnTo>
                    <a:pt x="900112" y="233362"/>
                  </a:lnTo>
                  <a:lnTo>
                    <a:pt x="892968" y="254794"/>
                  </a:lnTo>
                  <a:lnTo>
                    <a:pt x="869156" y="280987"/>
                  </a:lnTo>
                  <a:lnTo>
                    <a:pt x="785812" y="423862"/>
                  </a:lnTo>
                  <a:lnTo>
                    <a:pt x="731043" y="519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EEB2B644-45F4-4F8E-BCB1-DDF470A144CA}"/>
                </a:ext>
              </a:extLst>
            </p:cNvPr>
            <p:cNvSpPr/>
            <p:nvPr/>
          </p:nvSpPr>
          <p:spPr>
            <a:xfrm>
              <a:off x="4513263" y="1568450"/>
              <a:ext cx="1155700" cy="2174875"/>
            </a:xfrm>
            <a:custGeom>
              <a:avLst/>
              <a:gdLst>
                <a:gd name="connsiteX0" fmla="*/ 1009767 w 1155622"/>
                <a:gd name="connsiteY0" fmla="*/ 580615 h 2173803"/>
                <a:gd name="connsiteX1" fmla="*/ 920010 w 1155622"/>
                <a:gd name="connsiteY1" fmla="*/ 805008 h 2173803"/>
                <a:gd name="connsiteX2" fmla="*/ 819033 w 1155622"/>
                <a:gd name="connsiteY2" fmla="*/ 1037815 h 2173803"/>
                <a:gd name="connsiteX3" fmla="*/ 726471 w 1155622"/>
                <a:gd name="connsiteY3" fmla="*/ 1231354 h 2173803"/>
                <a:gd name="connsiteX4" fmla="*/ 600250 w 1155622"/>
                <a:gd name="connsiteY4" fmla="*/ 1466966 h 2173803"/>
                <a:gd name="connsiteX5" fmla="*/ 552567 w 1155622"/>
                <a:gd name="connsiteY5" fmla="*/ 1523065 h 2173803"/>
                <a:gd name="connsiteX6" fmla="*/ 485249 w 1155622"/>
                <a:gd name="connsiteY6" fmla="*/ 1635261 h 2173803"/>
                <a:gd name="connsiteX7" fmla="*/ 381467 w 1155622"/>
                <a:gd name="connsiteY7" fmla="*/ 1783921 h 2173803"/>
                <a:gd name="connsiteX8" fmla="*/ 288905 w 1155622"/>
                <a:gd name="connsiteY8" fmla="*/ 1907337 h 2173803"/>
                <a:gd name="connsiteX9" fmla="*/ 193539 w 1155622"/>
                <a:gd name="connsiteY9" fmla="*/ 2022338 h 2173803"/>
                <a:gd name="connsiteX10" fmla="*/ 89757 w 1155622"/>
                <a:gd name="connsiteY10" fmla="*/ 2128925 h 2173803"/>
                <a:gd name="connsiteX11" fmla="*/ 47683 w 1155622"/>
                <a:gd name="connsiteY11" fmla="*/ 2165388 h 2173803"/>
                <a:gd name="connsiteX12" fmla="*/ 33659 w 1155622"/>
                <a:gd name="connsiteY12" fmla="*/ 2170998 h 2173803"/>
                <a:gd name="connsiteX13" fmla="*/ 19634 w 1155622"/>
                <a:gd name="connsiteY13" fmla="*/ 2173803 h 2173803"/>
                <a:gd name="connsiteX14" fmla="*/ 8415 w 1155622"/>
                <a:gd name="connsiteY14" fmla="*/ 2173803 h 2173803"/>
                <a:gd name="connsiteX15" fmla="*/ 0 w 1155622"/>
                <a:gd name="connsiteY15" fmla="*/ 2162584 h 2173803"/>
                <a:gd name="connsiteX16" fmla="*/ 0 w 1155622"/>
                <a:gd name="connsiteY16" fmla="*/ 2148559 h 2173803"/>
                <a:gd name="connsiteX17" fmla="*/ 8415 w 1155622"/>
                <a:gd name="connsiteY17" fmla="*/ 2117705 h 2173803"/>
                <a:gd name="connsiteX18" fmla="*/ 50488 w 1155622"/>
                <a:gd name="connsiteY18" fmla="*/ 2041973 h 2173803"/>
                <a:gd name="connsiteX19" fmla="*/ 129026 w 1155622"/>
                <a:gd name="connsiteY19" fmla="*/ 1904532 h 2173803"/>
                <a:gd name="connsiteX20" fmla="*/ 218783 w 1155622"/>
                <a:gd name="connsiteY20" fmla="*/ 1741847 h 2173803"/>
                <a:gd name="connsiteX21" fmla="*/ 291710 w 1155622"/>
                <a:gd name="connsiteY21" fmla="*/ 1607212 h 2173803"/>
                <a:gd name="connsiteX22" fmla="*/ 356223 w 1155622"/>
                <a:gd name="connsiteY22" fmla="*/ 1478186 h 2173803"/>
                <a:gd name="connsiteX23" fmla="*/ 415126 w 1155622"/>
                <a:gd name="connsiteY23" fmla="*/ 1360380 h 2173803"/>
                <a:gd name="connsiteX24" fmla="*/ 479639 w 1155622"/>
                <a:gd name="connsiteY24" fmla="*/ 1228549 h 2173803"/>
                <a:gd name="connsiteX25" fmla="*/ 518908 w 1155622"/>
                <a:gd name="connsiteY25" fmla="*/ 1147207 h 2173803"/>
                <a:gd name="connsiteX26" fmla="*/ 558177 w 1155622"/>
                <a:gd name="connsiteY26" fmla="*/ 1063060 h 2173803"/>
                <a:gd name="connsiteX27" fmla="*/ 580616 w 1155622"/>
                <a:gd name="connsiteY27" fmla="*/ 998547 h 2173803"/>
                <a:gd name="connsiteX28" fmla="*/ 622689 w 1155622"/>
                <a:gd name="connsiteY28" fmla="*/ 869521 h 2173803"/>
                <a:gd name="connsiteX29" fmla="*/ 661958 w 1155622"/>
                <a:gd name="connsiteY29" fmla="*/ 751715 h 2173803"/>
                <a:gd name="connsiteX30" fmla="*/ 698422 w 1155622"/>
                <a:gd name="connsiteY30" fmla="*/ 619884 h 2173803"/>
                <a:gd name="connsiteX31" fmla="*/ 726471 w 1155622"/>
                <a:gd name="connsiteY31" fmla="*/ 496468 h 2173803"/>
                <a:gd name="connsiteX32" fmla="*/ 743301 w 1155622"/>
                <a:gd name="connsiteY32" fmla="*/ 415126 h 2173803"/>
                <a:gd name="connsiteX33" fmla="*/ 757325 w 1155622"/>
                <a:gd name="connsiteY33" fmla="*/ 328174 h 2173803"/>
                <a:gd name="connsiteX34" fmla="*/ 762935 w 1155622"/>
                <a:gd name="connsiteY34" fmla="*/ 244027 h 2173803"/>
                <a:gd name="connsiteX35" fmla="*/ 760130 w 1155622"/>
                <a:gd name="connsiteY35" fmla="*/ 218782 h 2173803"/>
                <a:gd name="connsiteX36" fmla="*/ 743301 w 1155622"/>
                <a:gd name="connsiteY36" fmla="*/ 182319 h 2173803"/>
                <a:gd name="connsiteX37" fmla="*/ 712447 w 1155622"/>
                <a:gd name="connsiteY37" fmla="*/ 148660 h 2173803"/>
                <a:gd name="connsiteX38" fmla="*/ 670373 w 1155622"/>
                <a:gd name="connsiteY38" fmla="*/ 117806 h 2173803"/>
                <a:gd name="connsiteX39" fmla="*/ 608665 w 1155622"/>
                <a:gd name="connsiteY39" fmla="*/ 86952 h 2173803"/>
                <a:gd name="connsiteX40" fmla="*/ 563786 w 1155622"/>
                <a:gd name="connsiteY40" fmla="*/ 70122 h 2173803"/>
                <a:gd name="connsiteX41" fmla="*/ 549762 w 1155622"/>
                <a:gd name="connsiteY41" fmla="*/ 58903 h 2173803"/>
                <a:gd name="connsiteX42" fmla="*/ 541347 w 1155622"/>
                <a:gd name="connsiteY42" fmla="*/ 42073 h 2173803"/>
                <a:gd name="connsiteX43" fmla="*/ 535737 w 1155622"/>
                <a:gd name="connsiteY43" fmla="*/ 25244 h 2173803"/>
                <a:gd name="connsiteX44" fmla="*/ 541347 w 1155622"/>
                <a:gd name="connsiteY44" fmla="*/ 8414 h 2173803"/>
                <a:gd name="connsiteX45" fmla="*/ 560981 w 1155622"/>
                <a:gd name="connsiteY45" fmla="*/ 0 h 2173803"/>
                <a:gd name="connsiteX46" fmla="*/ 622689 w 1155622"/>
                <a:gd name="connsiteY46" fmla="*/ 2804 h 2173803"/>
                <a:gd name="connsiteX47" fmla="*/ 732081 w 1155622"/>
                <a:gd name="connsiteY47" fmla="*/ 14024 h 2173803"/>
                <a:gd name="connsiteX48" fmla="*/ 799399 w 1155622"/>
                <a:gd name="connsiteY48" fmla="*/ 33658 h 2173803"/>
                <a:gd name="connsiteX49" fmla="*/ 852692 w 1155622"/>
                <a:gd name="connsiteY49" fmla="*/ 56098 h 2173803"/>
                <a:gd name="connsiteX50" fmla="*/ 908790 w 1155622"/>
                <a:gd name="connsiteY50" fmla="*/ 89757 h 2173803"/>
                <a:gd name="connsiteX51" fmla="*/ 1006962 w 1155622"/>
                <a:gd name="connsiteY51" fmla="*/ 159879 h 2173803"/>
                <a:gd name="connsiteX52" fmla="*/ 1068670 w 1155622"/>
                <a:gd name="connsiteY52" fmla="*/ 213173 h 2173803"/>
                <a:gd name="connsiteX53" fmla="*/ 1130378 w 1155622"/>
                <a:gd name="connsiteY53" fmla="*/ 277685 h 2173803"/>
                <a:gd name="connsiteX54" fmla="*/ 1150012 w 1155622"/>
                <a:gd name="connsiteY54" fmla="*/ 300125 h 2173803"/>
                <a:gd name="connsiteX55" fmla="*/ 1152817 w 1155622"/>
                <a:gd name="connsiteY55" fmla="*/ 308539 h 2173803"/>
                <a:gd name="connsiteX56" fmla="*/ 1155622 w 1155622"/>
                <a:gd name="connsiteY56" fmla="*/ 330979 h 2173803"/>
                <a:gd name="connsiteX57" fmla="*/ 1147207 w 1155622"/>
                <a:gd name="connsiteY57" fmla="*/ 356223 h 2173803"/>
                <a:gd name="connsiteX58" fmla="*/ 1121963 w 1155622"/>
                <a:gd name="connsiteY58" fmla="*/ 378662 h 2173803"/>
                <a:gd name="connsiteX59" fmla="*/ 1079889 w 1155622"/>
                <a:gd name="connsiteY59" fmla="*/ 403906 h 2173803"/>
                <a:gd name="connsiteX60" fmla="*/ 1065865 w 1155622"/>
                <a:gd name="connsiteY60" fmla="*/ 423541 h 2173803"/>
                <a:gd name="connsiteX61" fmla="*/ 1009767 w 1155622"/>
                <a:gd name="connsiteY61" fmla="*/ 580615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55622" h="2173803">
                  <a:moveTo>
                    <a:pt x="1009767" y="580615"/>
                  </a:moveTo>
                  <a:lnTo>
                    <a:pt x="920010" y="805008"/>
                  </a:lnTo>
                  <a:lnTo>
                    <a:pt x="819033" y="1037815"/>
                  </a:lnTo>
                  <a:lnTo>
                    <a:pt x="726471" y="1231354"/>
                  </a:lnTo>
                  <a:lnTo>
                    <a:pt x="600250" y="1466966"/>
                  </a:lnTo>
                  <a:lnTo>
                    <a:pt x="552567" y="1523065"/>
                  </a:lnTo>
                  <a:lnTo>
                    <a:pt x="485249" y="1635261"/>
                  </a:lnTo>
                  <a:lnTo>
                    <a:pt x="381467" y="1783921"/>
                  </a:lnTo>
                  <a:lnTo>
                    <a:pt x="288905" y="1907337"/>
                  </a:lnTo>
                  <a:lnTo>
                    <a:pt x="193539" y="2022338"/>
                  </a:lnTo>
                  <a:lnTo>
                    <a:pt x="89757" y="2128925"/>
                  </a:lnTo>
                  <a:lnTo>
                    <a:pt x="47683" y="2165388"/>
                  </a:lnTo>
                  <a:lnTo>
                    <a:pt x="33659" y="2170998"/>
                  </a:lnTo>
                  <a:lnTo>
                    <a:pt x="19634" y="2173803"/>
                  </a:lnTo>
                  <a:lnTo>
                    <a:pt x="8415" y="2173803"/>
                  </a:lnTo>
                  <a:lnTo>
                    <a:pt x="0" y="2162584"/>
                  </a:lnTo>
                  <a:lnTo>
                    <a:pt x="0" y="2148559"/>
                  </a:lnTo>
                  <a:lnTo>
                    <a:pt x="8415" y="2117705"/>
                  </a:lnTo>
                  <a:lnTo>
                    <a:pt x="50488" y="2041973"/>
                  </a:lnTo>
                  <a:lnTo>
                    <a:pt x="129026" y="1904532"/>
                  </a:lnTo>
                  <a:lnTo>
                    <a:pt x="218783" y="1741847"/>
                  </a:lnTo>
                  <a:lnTo>
                    <a:pt x="291710" y="1607212"/>
                  </a:lnTo>
                  <a:lnTo>
                    <a:pt x="356223" y="1478186"/>
                  </a:lnTo>
                  <a:lnTo>
                    <a:pt x="415126" y="1360380"/>
                  </a:lnTo>
                  <a:lnTo>
                    <a:pt x="479639" y="1228549"/>
                  </a:lnTo>
                  <a:lnTo>
                    <a:pt x="518908" y="1147207"/>
                  </a:lnTo>
                  <a:lnTo>
                    <a:pt x="558177" y="1063060"/>
                  </a:lnTo>
                  <a:lnTo>
                    <a:pt x="580616" y="998547"/>
                  </a:lnTo>
                  <a:lnTo>
                    <a:pt x="622689" y="869521"/>
                  </a:lnTo>
                  <a:lnTo>
                    <a:pt x="661958" y="751715"/>
                  </a:lnTo>
                  <a:lnTo>
                    <a:pt x="698422" y="619884"/>
                  </a:lnTo>
                  <a:lnTo>
                    <a:pt x="726471" y="496468"/>
                  </a:lnTo>
                  <a:lnTo>
                    <a:pt x="743301" y="415126"/>
                  </a:lnTo>
                  <a:lnTo>
                    <a:pt x="757325" y="328174"/>
                  </a:lnTo>
                  <a:lnTo>
                    <a:pt x="762935" y="244027"/>
                  </a:lnTo>
                  <a:lnTo>
                    <a:pt x="760130" y="218782"/>
                  </a:lnTo>
                  <a:lnTo>
                    <a:pt x="743301" y="182319"/>
                  </a:lnTo>
                  <a:lnTo>
                    <a:pt x="712447" y="148660"/>
                  </a:lnTo>
                  <a:lnTo>
                    <a:pt x="670373" y="117806"/>
                  </a:lnTo>
                  <a:lnTo>
                    <a:pt x="608665" y="86952"/>
                  </a:lnTo>
                  <a:lnTo>
                    <a:pt x="563786" y="70122"/>
                  </a:lnTo>
                  <a:lnTo>
                    <a:pt x="549762" y="58903"/>
                  </a:lnTo>
                  <a:lnTo>
                    <a:pt x="541347" y="42073"/>
                  </a:lnTo>
                  <a:cubicBezTo>
                    <a:pt x="535390" y="27181"/>
                    <a:pt x="535737" y="33084"/>
                    <a:pt x="535737" y="25244"/>
                  </a:cubicBezTo>
                  <a:lnTo>
                    <a:pt x="541347" y="8414"/>
                  </a:lnTo>
                  <a:lnTo>
                    <a:pt x="560981" y="0"/>
                  </a:lnTo>
                  <a:lnTo>
                    <a:pt x="622689" y="2804"/>
                  </a:lnTo>
                  <a:lnTo>
                    <a:pt x="732081" y="14024"/>
                  </a:lnTo>
                  <a:lnTo>
                    <a:pt x="799399" y="33658"/>
                  </a:lnTo>
                  <a:lnTo>
                    <a:pt x="852692" y="56098"/>
                  </a:lnTo>
                  <a:lnTo>
                    <a:pt x="908790" y="89757"/>
                  </a:lnTo>
                  <a:lnTo>
                    <a:pt x="1006962" y="159879"/>
                  </a:lnTo>
                  <a:lnTo>
                    <a:pt x="1068670" y="213173"/>
                  </a:lnTo>
                  <a:lnTo>
                    <a:pt x="1130378" y="277685"/>
                  </a:lnTo>
                  <a:lnTo>
                    <a:pt x="1150012" y="300125"/>
                  </a:lnTo>
                  <a:lnTo>
                    <a:pt x="1152817" y="308539"/>
                  </a:lnTo>
                  <a:lnTo>
                    <a:pt x="1155622" y="330979"/>
                  </a:lnTo>
                  <a:lnTo>
                    <a:pt x="1147207" y="356223"/>
                  </a:lnTo>
                  <a:lnTo>
                    <a:pt x="1121963" y="378662"/>
                  </a:lnTo>
                  <a:lnTo>
                    <a:pt x="1079889" y="403906"/>
                  </a:lnTo>
                  <a:lnTo>
                    <a:pt x="1065865" y="423541"/>
                  </a:lnTo>
                  <a:lnTo>
                    <a:pt x="1009767" y="5806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7">
              <a:extLst>
                <a:ext uri="{FF2B5EF4-FFF2-40B4-BE49-F238E27FC236}">
                  <a16:creationId xmlns:a16="http://schemas.microsoft.com/office/drawing/2014/main" id="{373A9E96-289C-424C-9A3C-BB89D8FA5145}"/>
                </a:ext>
              </a:extLst>
            </p:cNvPr>
            <p:cNvSpPr/>
            <p:nvPr/>
          </p:nvSpPr>
          <p:spPr>
            <a:xfrm>
              <a:off x="3151188" y="2665413"/>
              <a:ext cx="1573212" cy="536575"/>
            </a:xfrm>
            <a:custGeom>
              <a:avLst/>
              <a:gdLst>
                <a:gd name="connsiteX0" fmla="*/ 464344 w 1574006"/>
                <a:gd name="connsiteY0" fmla="*/ 330994 h 538162"/>
                <a:gd name="connsiteX1" fmla="*/ 547687 w 1574006"/>
                <a:gd name="connsiteY1" fmla="*/ 307181 h 538162"/>
                <a:gd name="connsiteX2" fmla="*/ 678656 w 1574006"/>
                <a:gd name="connsiteY2" fmla="*/ 254794 h 538162"/>
                <a:gd name="connsiteX3" fmla="*/ 723900 w 1574006"/>
                <a:gd name="connsiteY3" fmla="*/ 235744 h 538162"/>
                <a:gd name="connsiteX4" fmla="*/ 959644 w 1574006"/>
                <a:gd name="connsiteY4" fmla="*/ 126206 h 538162"/>
                <a:gd name="connsiteX5" fmla="*/ 1073944 w 1574006"/>
                <a:gd name="connsiteY5" fmla="*/ 59531 h 538162"/>
                <a:gd name="connsiteX6" fmla="*/ 1159669 w 1574006"/>
                <a:gd name="connsiteY6" fmla="*/ 21431 h 538162"/>
                <a:gd name="connsiteX7" fmla="*/ 1219200 w 1574006"/>
                <a:gd name="connsiteY7" fmla="*/ 4762 h 538162"/>
                <a:gd name="connsiteX8" fmla="*/ 1254919 w 1574006"/>
                <a:gd name="connsiteY8" fmla="*/ 0 h 538162"/>
                <a:gd name="connsiteX9" fmla="*/ 1319212 w 1574006"/>
                <a:gd name="connsiteY9" fmla="*/ 4762 h 538162"/>
                <a:gd name="connsiteX10" fmla="*/ 1395412 w 1574006"/>
                <a:gd name="connsiteY10" fmla="*/ 14287 h 538162"/>
                <a:gd name="connsiteX11" fmla="*/ 1447800 w 1574006"/>
                <a:gd name="connsiteY11" fmla="*/ 28575 h 538162"/>
                <a:gd name="connsiteX12" fmla="*/ 1502569 w 1574006"/>
                <a:gd name="connsiteY12" fmla="*/ 47625 h 538162"/>
                <a:gd name="connsiteX13" fmla="*/ 1545431 w 1574006"/>
                <a:gd name="connsiteY13" fmla="*/ 69056 h 538162"/>
                <a:gd name="connsiteX14" fmla="*/ 1564481 w 1574006"/>
                <a:gd name="connsiteY14" fmla="*/ 83344 h 538162"/>
                <a:gd name="connsiteX15" fmla="*/ 1571625 w 1574006"/>
                <a:gd name="connsiteY15" fmla="*/ 92869 h 538162"/>
                <a:gd name="connsiteX16" fmla="*/ 1574006 w 1574006"/>
                <a:gd name="connsiteY16" fmla="*/ 107156 h 538162"/>
                <a:gd name="connsiteX17" fmla="*/ 1569244 w 1574006"/>
                <a:gd name="connsiteY17" fmla="*/ 123825 h 538162"/>
                <a:gd name="connsiteX18" fmla="*/ 1540669 w 1574006"/>
                <a:gd name="connsiteY18" fmla="*/ 150019 h 538162"/>
                <a:gd name="connsiteX19" fmla="*/ 1500187 w 1574006"/>
                <a:gd name="connsiteY19" fmla="*/ 173831 h 538162"/>
                <a:gd name="connsiteX20" fmla="*/ 1416844 w 1574006"/>
                <a:gd name="connsiteY20" fmla="*/ 202406 h 538162"/>
                <a:gd name="connsiteX21" fmla="*/ 1226344 w 1574006"/>
                <a:gd name="connsiteY21" fmla="*/ 264319 h 538162"/>
                <a:gd name="connsiteX22" fmla="*/ 1031081 w 1574006"/>
                <a:gd name="connsiteY22" fmla="*/ 330994 h 538162"/>
                <a:gd name="connsiteX23" fmla="*/ 914400 w 1574006"/>
                <a:gd name="connsiteY23" fmla="*/ 369094 h 538162"/>
                <a:gd name="connsiteX24" fmla="*/ 673894 w 1574006"/>
                <a:gd name="connsiteY24" fmla="*/ 459581 h 538162"/>
                <a:gd name="connsiteX25" fmla="*/ 590550 w 1574006"/>
                <a:gd name="connsiteY25" fmla="*/ 488156 h 538162"/>
                <a:gd name="connsiteX26" fmla="*/ 538162 w 1574006"/>
                <a:gd name="connsiteY26" fmla="*/ 504825 h 538162"/>
                <a:gd name="connsiteX27" fmla="*/ 483394 w 1574006"/>
                <a:gd name="connsiteY27" fmla="*/ 519112 h 538162"/>
                <a:gd name="connsiteX28" fmla="*/ 426244 w 1574006"/>
                <a:gd name="connsiteY28" fmla="*/ 528637 h 538162"/>
                <a:gd name="connsiteX29" fmla="*/ 390525 w 1574006"/>
                <a:gd name="connsiteY29" fmla="*/ 533400 h 538162"/>
                <a:gd name="connsiteX30" fmla="*/ 321469 w 1574006"/>
                <a:gd name="connsiteY30" fmla="*/ 538162 h 538162"/>
                <a:gd name="connsiteX31" fmla="*/ 288131 w 1574006"/>
                <a:gd name="connsiteY31" fmla="*/ 538162 h 538162"/>
                <a:gd name="connsiteX32" fmla="*/ 233362 w 1574006"/>
                <a:gd name="connsiteY32" fmla="*/ 528637 h 538162"/>
                <a:gd name="connsiteX33" fmla="*/ 188119 w 1574006"/>
                <a:gd name="connsiteY33" fmla="*/ 509587 h 538162"/>
                <a:gd name="connsiteX34" fmla="*/ 152400 w 1574006"/>
                <a:gd name="connsiteY34" fmla="*/ 488156 h 538162"/>
                <a:gd name="connsiteX35" fmla="*/ 119062 w 1574006"/>
                <a:gd name="connsiteY35" fmla="*/ 464344 h 538162"/>
                <a:gd name="connsiteX36" fmla="*/ 80962 w 1574006"/>
                <a:gd name="connsiteY36" fmla="*/ 435769 h 538162"/>
                <a:gd name="connsiteX37" fmla="*/ 42862 w 1574006"/>
                <a:gd name="connsiteY37" fmla="*/ 397669 h 538162"/>
                <a:gd name="connsiteX38" fmla="*/ 0 w 1574006"/>
                <a:gd name="connsiteY38" fmla="*/ 354806 h 538162"/>
                <a:gd name="connsiteX39" fmla="*/ 42862 w 1574006"/>
                <a:gd name="connsiteY39" fmla="*/ 307181 h 538162"/>
                <a:gd name="connsiteX40" fmla="*/ 178594 w 1574006"/>
                <a:gd name="connsiteY40" fmla="*/ 340519 h 538162"/>
                <a:gd name="connsiteX41" fmla="*/ 228600 w 1574006"/>
                <a:gd name="connsiteY41" fmla="*/ 354806 h 538162"/>
                <a:gd name="connsiteX42" fmla="*/ 261937 w 1574006"/>
                <a:gd name="connsiteY42" fmla="*/ 359569 h 538162"/>
                <a:gd name="connsiteX43" fmla="*/ 295275 w 1574006"/>
                <a:gd name="connsiteY43" fmla="*/ 359569 h 538162"/>
                <a:gd name="connsiteX44" fmla="*/ 352425 w 1574006"/>
                <a:gd name="connsiteY44" fmla="*/ 354806 h 538162"/>
                <a:gd name="connsiteX45" fmla="*/ 464344 w 1574006"/>
                <a:gd name="connsiteY45" fmla="*/ 3309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74006" h="538162">
                  <a:moveTo>
                    <a:pt x="464344" y="330994"/>
                  </a:moveTo>
                  <a:lnTo>
                    <a:pt x="547687" y="307181"/>
                  </a:lnTo>
                  <a:lnTo>
                    <a:pt x="678656" y="254794"/>
                  </a:lnTo>
                  <a:lnTo>
                    <a:pt x="723900" y="235744"/>
                  </a:lnTo>
                  <a:lnTo>
                    <a:pt x="959644" y="126206"/>
                  </a:lnTo>
                  <a:lnTo>
                    <a:pt x="1073944" y="59531"/>
                  </a:lnTo>
                  <a:lnTo>
                    <a:pt x="1159669" y="21431"/>
                  </a:lnTo>
                  <a:lnTo>
                    <a:pt x="1219200" y="4762"/>
                  </a:lnTo>
                  <a:lnTo>
                    <a:pt x="1254919" y="0"/>
                  </a:lnTo>
                  <a:lnTo>
                    <a:pt x="1319212" y="4762"/>
                  </a:lnTo>
                  <a:lnTo>
                    <a:pt x="1395412" y="14287"/>
                  </a:lnTo>
                  <a:lnTo>
                    <a:pt x="1447800" y="28575"/>
                  </a:lnTo>
                  <a:lnTo>
                    <a:pt x="1502569" y="47625"/>
                  </a:lnTo>
                  <a:lnTo>
                    <a:pt x="1545431" y="69056"/>
                  </a:lnTo>
                  <a:lnTo>
                    <a:pt x="1564481" y="83344"/>
                  </a:lnTo>
                  <a:lnTo>
                    <a:pt x="1571625" y="92869"/>
                  </a:lnTo>
                  <a:lnTo>
                    <a:pt x="1574006" y="107156"/>
                  </a:lnTo>
                  <a:lnTo>
                    <a:pt x="1569244" y="123825"/>
                  </a:lnTo>
                  <a:lnTo>
                    <a:pt x="1540669" y="150019"/>
                  </a:lnTo>
                  <a:lnTo>
                    <a:pt x="1500187" y="173831"/>
                  </a:lnTo>
                  <a:lnTo>
                    <a:pt x="1416844" y="202406"/>
                  </a:lnTo>
                  <a:lnTo>
                    <a:pt x="1226344" y="264319"/>
                  </a:lnTo>
                  <a:lnTo>
                    <a:pt x="1031081" y="330994"/>
                  </a:lnTo>
                  <a:lnTo>
                    <a:pt x="914400" y="369094"/>
                  </a:lnTo>
                  <a:lnTo>
                    <a:pt x="673894" y="459581"/>
                  </a:lnTo>
                  <a:lnTo>
                    <a:pt x="590550" y="488156"/>
                  </a:lnTo>
                  <a:lnTo>
                    <a:pt x="538162" y="504825"/>
                  </a:lnTo>
                  <a:lnTo>
                    <a:pt x="483394" y="519112"/>
                  </a:lnTo>
                  <a:lnTo>
                    <a:pt x="426244" y="528637"/>
                  </a:lnTo>
                  <a:lnTo>
                    <a:pt x="390525" y="533400"/>
                  </a:lnTo>
                  <a:lnTo>
                    <a:pt x="321469" y="538162"/>
                  </a:lnTo>
                  <a:lnTo>
                    <a:pt x="288131" y="538162"/>
                  </a:lnTo>
                  <a:lnTo>
                    <a:pt x="233362" y="528637"/>
                  </a:lnTo>
                  <a:lnTo>
                    <a:pt x="188119" y="509587"/>
                  </a:lnTo>
                  <a:lnTo>
                    <a:pt x="152400" y="488156"/>
                  </a:lnTo>
                  <a:lnTo>
                    <a:pt x="119062" y="464344"/>
                  </a:lnTo>
                  <a:lnTo>
                    <a:pt x="80962" y="435769"/>
                  </a:lnTo>
                  <a:lnTo>
                    <a:pt x="42862" y="397669"/>
                  </a:lnTo>
                  <a:lnTo>
                    <a:pt x="0" y="354806"/>
                  </a:lnTo>
                  <a:lnTo>
                    <a:pt x="42862" y="307181"/>
                  </a:lnTo>
                  <a:lnTo>
                    <a:pt x="178594" y="340519"/>
                  </a:lnTo>
                  <a:lnTo>
                    <a:pt x="228600" y="354806"/>
                  </a:lnTo>
                  <a:lnTo>
                    <a:pt x="261937" y="359569"/>
                  </a:lnTo>
                  <a:lnTo>
                    <a:pt x="295275" y="359569"/>
                  </a:lnTo>
                  <a:lnTo>
                    <a:pt x="352425" y="354806"/>
                  </a:lnTo>
                  <a:lnTo>
                    <a:pt x="464344" y="33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5">
              <a:extLst>
                <a:ext uri="{FF2B5EF4-FFF2-40B4-BE49-F238E27FC236}">
                  <a16:creationId xmlns:a16="http://schemas.microsoft.com/office/drawing/2014/main" id="{1C42A5B9-8A54-409E-A4CD-1A37F9549C0B}"/>
                </a:ext>
              </a:extLst>
            </p:cNvPr>
            <p:cNvSpPr/>
            <p:nvPr/>
          </p:nvSpPr>
          <p:spPr>
            <a:xfrm rot="16200000">
              <a:off x="1735931" y="3531394"/>
              <a:ext cx="4418013" cy="530225"/>
            </a:xfrm>
            <a:custGeom>
              <a:avLst/>
              <a:gdLst>
                <a:gd name="connsiteX0" fmla="*/ 2336400 w 4417200"/>
                <a:gd name="connsiteY0" fmla="*/ 151200 h 529200"/>
                <a:gd name="connsiteX1" fmla="*/ 2901600 w 4417200"/>
                <a:gd name="connsiteY1" fmla="*/ 169200 h 529200"/>
                <a:gd name="connsiteX2" fmla="*/ 3088800 w 4417200"/>
                <a:gd name="connsiteY2" fmla="*/ 169200 h 529200"/>
                <a:gd name="connsiteX3" fmla="*/ 3423600 w 4417200"/>
                <a:gd name="connsiteY3" fmla="*/ 176400 h 529200"/>
                <a:gd name="connsiteX4" fmla="*/ 3859200 w 4417200"/>
                <a:gd name="connsiteY4" fmla="*/ 187200 h 529200"/>
                <a:gd name="connsiteX5" fmla="*/ 4053600 w 4417200"/>
                <a:gd name="connsiteY5" fmla="*/ 190800 h 529200"/>
                <a:gd name="connsiteX6" fmla="*/ 4086000 w 4417200"/>
                <a:gd name="connsiteY6" fmla="*/ 187200 h 529200"/>
                <a:gd name="connsiteX7" fmla="*/ 4122000 w 4417200"/>
                <a:gd name="connsiteY7" fmla="*/ 180000 h 529200"/>
                <a:gd name="connsiteX8" fmla="*/ 4168800 w 4417200"/>
                <a:gd name="connsiteY8" fmla="*/ 162000 h 529200"/>
                <a:gd name="connsiteX9" fmla="*/ 4230000 w 4417200"/>
                <a:gd name="connsiteY9" fmla="*/ 126000 h 529200"/>
                <a:gd name="connsiteX10" fmla="*/ 4284000 w 4417200"/>
                <a:gd name="connsiteY10" fmla="*/ 75600 h 529200"/>
                <a:gd name="connsiteX11" fmla="*/ 4327200 w 4417200"/>
                <a:gd name="connsiteY11" fmla="*/ 36000 h 529200"/>
                <a:gd name="connsiteX12" fmla="*/ 4345200 w 4417200"/>
                <a:gd name="connsiteY12" fmla="*/ 14400 h 529200"/>
                <a:gd name="connsiteX13" fmla="*/ 4356000 w 4417200"/>
                <a:gd name="connsiteY13" fmla="*/ 7200 h 529200"/>
                <a:gd name="connsiteX14" fmla="*/ 4374000 w 4417200"/>
                <a:gd name="connsiteY14" fmla="*/ 0 h 529200"/>
                <a:gd name="connsiteX15" fmla="*/ 4381200 w 4417200"/>
                <a:gd name="connsiteY15" fmla="*/ 0 h 529200"/>
                <a:gd name="connsiteX16" fmla="*/ 4402800 w 4417200"/>
                <a:gd name="connsiteY16" fmla="*/ 3600 h 529200"/>
                <a:gd name="connsiteX17" fmla="*/ 4406400 w 4417200"/>
                <a:gd name="connsiteY17" fmla="*/ 10800 h 529200"/>
                <a:gd name="connsiteX18" fmla="*/ 4413600 w 4417200"/>
                <a:gd name="connsiteY18" fmla="*/ 28800 h 529200"/>
                <a:gd name="connsiteX19" fmla="*/ 4417200 w 4417200"/>
                <a:gd name="connsiteY19" fmla="*/ 50400 h 529200"/>
                <a:gd name="connsiteX20" fmla="*/ 4392000 w 4417200"/>
                <a:gd name="connsiteY20" fmla="*/ 140400 h 529200"/>
                <a:gd name="connsiteX21" fmla="*/ 4338000 w 4417200"/>
                <a:gd name="connsiteY21" fmla="*/ 266400 h 529200"/>
                <a:gd name="connsiteX22" fmla="*/ 4262400 w 4417200"/>
                <a:gd name="connsiteY22" fmla="*/ 410400 h 529200"/>
                <a:gd name="connsiteX23" fmla="*/ 4222800 w 4417200"/>
                <a:gd name="connsiteY23" fmla="*/ 478800 h 529200"/>
                <a:gd name="connsiteX24" fmla="*/ 4212000 w 4417200"/>
                <a:gd name="connsiteY24" fmla="*/ 496800 h 529200"/>
                <a:gd name="connsiteX25" fmla="*/ 4190400 w 4417200"/>
                <a:gd name="connsiteY25" fmla="*/ 518400 h 529200"/>
                <a:gd name="connsiteX26" fmla="*/ 4179600 w 4417200"/>
                <a:gd name="connsiteY26" fmla="*/ 525600 h 529200"/>
                <a:gd name="connsiteX27" fmla="*/ 4161600 w 4417200"/>
                <a:gd name="connsiteY27" fmla="*/ 529200 h 529200"/>
                <a:gd name="connsiteX28" fmla="*/ 4140000 w 4417200"/>
                <a:gd name="connsiteY28" fmla="*/ 525600 h 529200"/>
                <a:gd name="connsiteX29" fmla="*/ 4100400 w 4417200"/>
                <a:gd name="connsiteY29" fmla="*/ 518400 h 529200"/>
                <a:gd name="connsiteX30" fmla="*/ 4028400 w 4417200"/>
                <a:gd name="connsiteY30" fmla="*/ 482400 h 529200"/>
                <a:gd name="connsiteX31" fmla="*/ 3934800 w 4417200"/>
                <a:gd name="connsiteY31" fmla="*/ 442800 h 529200"/>
                <a:gd name="connsiteX32" fmla="*/ 3916800 w 4417200"/>
                <a:gd name="connsiteY32" fmla="*/ 439200 h 529200"/>
                <a:gd name="connsiteX33" fmla="*/ 3772800 w 4417200"/>
                <a:gd name="connsiteY33" fmla="*/ 432000 h 529200"/>
                <a:gd name="connsiteX34" fmla="*/ 3452400 w 4417200"/>
                <a:gd name="connsiteY34" fmla="*/ 421200 h 529200"/>
                <a:gd name="connsiteX35" fmla="*/ 3196800 w 4417200"/>
                <a:gd name="connsiteY35" fmla="*/ 414000 h 529200"/>
                <a:gd name="connsiteX36" fmla="*/ 2872800 w 4417200"/>
                <a:gd name="connsiteY36" fmla="*/ 410400 h 529200"/>
                <a:gd name="connsiteX37" fmla="*/ 2512800 w 4417200"/>
                <a:gd name="connsiteY37" fmla="*/ 396000 h 529200"/>
                <a:gd name="connsiteX38" fmla="*/ 2347200 w 4417200"/>
                <a:gd name="connsiteY38" fmla="*/ 396000 h 529200"/>
                <a:gd name="connsiteX39" fmla="*/ 1630800 w 4417200"/>
                <a:gd name="connsiteY39" fmla="*/ 388800 h 529200"/>
                <a:gd name="connsiteX40" fmla="*/ 1098000 w 4417200"/>
                <a:gd name="connsiteY40" fmla="*/ 392400 h 529200"/>
                <a:gd name="connsiteX41" fmla="*/ 712800 w 4417200"/>
                <a:gd name="connsiteY41" fmla="*/ 392400 h 529200"/>
                <a:gd name="connsiteX42" fmla="*/ 435600 w 4417200"/>
                <a:gd name="connsiteY42" fmla="*/ 392400 h 529200"/>
                <a:gd name="connsiteX43" fmla="*/ 295200 w 4417200"/>
                <a:gd name="connsiteY43" fmla="*/ 392400 h 529200"/>
                <a:gd name="connsiteX44" fmla="*/ 255600 w 4417200"/>
                <a:gd name="connsiteY44" fmla="*/ 385200 h 529200"/>
                <a:gd name="connsiteX45" fmla="*/ 176400 w 4417200"/>
                <a:gd name="connsiteY45" fmla="*/ 370800 h 529200"/>
                <a:gd name="connsiteX46" fmla="*/ 115200 w 4417200"/>
                <a:gd name="connsiteY46" fmla="*/ 349200 h 529200"/>
                <a:gd name="connsiteX47" fmla="*/ 75600 w 4417200"/>
                <a:gd name="connsiteY47" fmla="*/ 331200 h 529200"/>
                <a:gd name="connsiteX48" fmla="*/ 46800 w 4417200"/>
                <a:gd name="connsiteY48" fmla="*/ 313200 h 529200"/>
                <a:gd name="connsiteX49" fmla="*/ 25200 w 4417200"/>
                <a:gd name="connsiteY49" fmla="*/ 295200 h 529200"/>
                <a:gd name="connsiteX50" fmla="*/ 3600 w 4417200"/>
                <a:gd name="connsiteY50" fmla="*/ 270000 h 529200"/>
                <a:gd name="connsiteX51" fmla="*/ 0 w 4417200"/>
                <a:gd name="connsiteY51" fmla="*/ 255600 h 529200"/>
                <a:gd name="connsiteX52" fmla="*/ 0 w 4417200"/>
                <a:gd name="connsiteY52" fmla="*/ 234000 h 529200"/>
                <a:gd name="connsiteX53" fmla="*/ 7200 w 4417200"/>
                <a:gd name="connsiteY53" fmla="*/ 212400 h 529200"/>
                <a:gd name="connsiteX54" fmla="*/ 21600 w 4417200"/>
                <a:gd name="connsiteY54" fmla="*/ 198000 h 529200"/>
                <a:gd name="connsiteX55" fmla="*/ 46800 w 4417200"/>
                <a:gd name="connsiteY55" fmla="*/ 180000 h 529200"/>
                <a:gd name="connsiteX56" fmla="*/ 230400 w 4417200"/>
                <a:gd name="connsiteY56" fmla="*/ 118800 h 529200"/>
                <a:gd name="connsiteX57" fmla="*/ 334800 w 4417200"/>
                <a:gd name="connsiteY57" fmla="*/ 82800 h 529200"/>
                <a:gd name="connsiteX58" fmla="*/ 349200 w 4417200"/>
                <a:gd name="connsiteY58" fmla="*/ 82800 h 529200"/>
                <a:gd name="connsiteX59" fmla="*/ 374400 w 4417200"/>
                <a:gd name="connsiteY59" fmla="*/ 86400 h 529200"/>
                <a:gd name="connsiteX60" fmla="*/ 525600 w 4417200"/>
                <a:gd name="connsiteY60" fmla="*/ 97200 h 529200"/>
                <a:gd name="connsiteX61" fmla="*/ 900000 w 4417200"/>
                <a:gd name="connsiteY61" fmla="*/ 111600 h 529200"/>
                <a:gd name="connsiteX62" fmla="*/ 1486800 w 4417200"/>
                <a:gd name="connsiteY62" fmla="*/ 133200 h 529200"/>
                <a:gd name="connsiteX63" fmla="*/ 1886400 w 4417200"/>
                <a:gd name="connsiteY63" fmla="*/ 147600 h 529200"/>
                <a:gd name="connsiteX64" fmla="*/ 2336400 w 4417200"/>
                <a:gd name="connsiteY64" fmla="*/ 151200 h 52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200" h="529200">
                  <a:moveTo>
                    <a:pt x="2336400" y="151200"/>
                  </a:moveTo>
                  <a:lnTo>
                    <a:pt x="2901600" y="169200"/>
                  </a:lnTo>
                  <a:lnTo>
                    <a:pt x="3088800" y="169200"/>
                  </a:lnTo>
                  <a:lnTo>
                    <a:pt x="3423600" y="176400"/>
                  </a:lnTo>
                  <a:lnTo>
                    <a:pt x="3859200" y="187200"/>
                  </a:lnTo>
                  <a:lnTo>
                    <a:pt x="4053600" y="190800"/>
                  </a:lnTo>
                  <a:lnTo>
                    <a:pt x="4086000" y="187200"/>
                  </a:lnTo>
                  <a:lnTo>
                    <a:pt x="4122000" y="180000"/>
                  </a:lnTo>
                  <a:lnTo>
                    <a:pt x="4168800" y="162000"/>
                  </a:lnTo>
                  <a:lnTo>
                    <a:pt x="4230000" y="126000"/>
                  </a:lnTo>
                  <a:lnTo>
                    <a:pt x="4284000" y="75600"/>
                  </a:lnTo>
                  <a:lnTo>
                    <a:pt x="4327200" y="36000"/>
                  </a:lnTo>
                  <a:lnTo>
                    <a:pt x="4345200" y="14400"/>
                  </a:lnTo>
                  <a:lnTo>
                    <a:pt x="4356000" y="7200"/>
                  </a:lnTo>
                  <a:lnTo>
                    <a:pt x="4374000" y="0"/>
                  </a:lnTo>
                  <a:lnTo>
                    <a:pt x="4381200" y="0"/>
                  </a:lnTo>
                  <a:lnTo>
                    <a:pt x="4402800" y="3600"/>
                  </a:lnTo>
                  <a:lnTo>
                    <a:pt x="4406400" y="10800"/>
                  </a:lnTo>
                  <a:lnTo>
                    <a:pt x="4413600" y="28800"/>
                  </a:lnTo>
                  <a:lnTo>
                    <a:pt x="4417200" y="50400"/>
                  </a:lnTo>
                  <a:lnTo>
                    <a:pt x="4392000" y="140400"/>
                  </a:lnTo>
                  <a:lnTo>
                    <a:pt x="4338000" y="266400"/>
                  </a:lnTo>
                  <a:lnTo>
                    <a:pt x="4262400" y="410400"/>
                  </a:lnTo>
                  <a:lnTo>
                    <a:pt x="4222800" y="478800"/>
                  </a:lnTo>
                  <a:lnTo>
                    <a:pt x="4212000" y="496800"/>
                  </a:lnTo>
                  <a:lnTo>
                    <a:pt x="4190400" y="518400"/>
                  </a:lnTo>
                  <a:lnTo>
                    <a:pt x="4179600" y="525600"/>
                  </a:lnTo>
                  <a:lnTo>
                    <a:pt x="4161600" y="529200"/>
                  </a:lnTo>
                  <a:lnTo>
                    <a:pt x="4140000" y="525600"/>
                  </a:lnTo>
                  <a:lnTo>
                    <a:pt x="4100400" y="518400"/>
                  </a:lnTo>
                  <a:lnTo>
                    <a:pt x="4028400" y="482400"/>
                  </a:lnTo>
                  <a:lnTo>
                    <a:pt x="3934800" y="442800"/>
                  </a:lnTo>
                  <a:lnTo>
                    <a:pt x="3916800" y="439200"/>
                  </a:lnTo>
                  <a:lnTo>
                    <a:pt x="3772800" y="432000"/>
                  </a:lnTo>
                  <a:lnTo>
                    <a:pt x="3452400" y="421200"/>
                  </a:lnTo>
                  <a:lnTo>
                    <a:pt x="3196800" y="414000"/>
                  </a:lnTo>
                  <a:lnTo>
                    <a:pt x="2872800" y="410400"/>
                  </a:lnTo>
                  <a:lnTo>
                    <a:pt x="2512800" y="396000"/>
                  </a:lnTo>
                  <a:lnTo>
                    <a:pt x="2347200" y="396000"/>
                  </a:lnTo>
                  <a:lnTo>
                    <a:pt x="1630800" y="388800"/>
                  </a:lnTo>
                  <a:lnTo>
                    <a:pt x="1098000" y="392400"/>
                  </a:lnTo>
                  <a:lnTo>
                    <a:pt x="712800" y="392400"/>
                  </a:lnTo>
                  <a:lnTo>
                    <a:pt x="435600" y="392400"/>
                  </a:lnTo>
                  <a:lnTo>
                    <a:pt x="295200" y="392400"/>
                  </a:lnTo>
                  <a:lnTo>
                    <a:pt x="255600" y="385200"/>
                  </a:lnTo>
                  <a:lnTo>
                    <a:pt x="176400" y="370800"/>
                  </a:lnTo>
                  <a:lnTo>
                    <a:pt x="115200" y="349200"/>
                  </a:lnTo>
                  <a:lnTo>
                    <a:pt x="75600" y="331200"/>
                  </a:lnTo>
                  <a:lnTo>
                    <a:pt x="46800" y="313200"/>
                  </a:lnTo>
                  <a:lnTo>
                    <a:pt x="25200" y="295200"/>
                  </a:lnTo>
                  <a:lnTo>
                    <a:pt x="3600" y="270000"/>
                  </a:lnTo>
                  <a:lnTo>
                    <a:pt x="0" y="255600"/>
                  </a:lnTo>
                  <a:lnTo>
                    <a:pt x="0" y="234000"/>
                  </a:lnTo>
                  <a:lnTo>
                    <a:pt x="7200" y="212400"/>
                  </a:lnTo>
                  <a:lnTo>
                    <a:pt x="21600" y="198000"/>
                  </a:lnTo>
                  <a:lnTo>
                    <a:pt x="46800" y="180000"/>
                  </a:lnTo>
                  <a:lnTo>
                    <a:pt x="230400" y="118800"/>
                  </a:lnTo>
                  <a:lnTo>
                    <a:pt x="334800" y="82800"/>
                  </a:lnTo>
                  <a:lnTo>
                    <a:pt x="349200" y="82800"/>
                  </a:lnTo>
                  <a:lnTo>
                    <a:pt x="374400" y="86400"/>
                  </a:lnTo>
                  <a:lnTo>
                    <a:pt x="525600" y="97200"/>
                  </a:lnTo>
                  <a:lnTo>
                    <a:pt x="900000" y="111600"/>
                  </a:lnTo>
                  <a:lnTo>
                    <a:pt x="1486800" y="133200"/>
                  </a:lnTo>
                  <a:lnTo>
                    <a:pt x="1886400" y="147600"/>
                  </a:lnTo>
                  <a:lnTo>
                    <a:pt x="2336400" y="151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2DDFD592-817B-4EE7-85BB-4C3D27E64A23}"/>
                </a:ext>
              </a:extLst>
            </p:cNvPr>
            <p:cNvSpPr/>
            <p:nvPr/>
          </p:nvSpPr>
          <p:spPr>
            <a:xfrm>
              <a:off x="2641600" y="3378200"/>
              <a:ext cx="1835150" cy="1587500"/>
            </a:xfrm>
            <a:custGeom>
              <a:avLst/>
              <a:gdLst>
                <a:gd name="connsiteX0" fmla="*/ 650875 w 1835150"/>
                <a:gd name="connsiteY0" fmla="*/ 920750 h 1587500"/>
                <a:gd name="connsiteX1" fmla="*/ 1038225 w 1835150"/>
                <a:gd name="connsiteY1" fmla="*/ 612775 h 1587500"/>
                <a:gd name="connsiteX2" fmla="*/ 1254125 w 1835150"/>
                <a:gd name="connsiteY2" fmla="*/ 434975 h 1587500"/>
                <a:gd name="connsiteX3" fmla="*/ 1425575 w 1835150"/>
                <a:gd name="connsiteY3" fmla="*/ 276225 h 1587500"/>
                <a:gd name="connsiteX4" fmla="*/ 1492250 w 1835150"/>
                <a:gd name="connsiteY4" fmla="*/ 222250 h 1587500"/>
                <a:gd name="connsiteX5" fmla="*/ 1676400 w 1835150"/>
                <a:gd name="connsiteY5" fmla="*/ 82550 h 1587500"/>
                <a:gd name="connsiteX6" fmla="*/ 1755775 w 1835150"/>
                <a:gd name="connsiteY6" fmla="*/ 25400 h 1587500"/>
                <a:gd name="connsiteX7" fmla="*/ 1797050 w 1835150"/>
                <a:gd name="connsiteY7" fmla="*/ 0 h 1587500"/>
                <a:gd name="connsiteX8" fmla="*/ 1819275 w 1835150"/>
                <a:gd name="connsiteY8" fmla="*/ 0 h 1587500"/>
                <a:gd name="connsiteX9" fmla="*/ 1835150 w 1835150"/>
                <a:gd name="connsiteY9" fmla="*/ 12700 h 1587500"/>
                <a:gd name="connsiteX10" fmla="*/ 1828800 w 1835150"/>
                <a:gd name="connsiteY10" fmla="*/ 41275 h 1587500"/>
                <a:gd name="connsiteX11" fmla="*/ 1806575 w 1835150"/>
                <a:gd name="connsiteY11" fmla="*/ 69850 h 1587500"/>
                <a:gd name="connsiteX12" fmla="*/ 1387475 w 1835150"/>
                <a:gd name="connsiteY12" fmla="*/ 533400 h 1587500"/>
                <a:gd name="connsiteX13" fmla="*/ 1190625 w 1835150"/>
                <a:gd name="connsiteY13" fmla="*/ 755650 h 1587500"/>
                <a:gd name="connsiteX14" fmla="*/ 1069975 w 1835150"/>
                <a:gd name="connsiteY14" fmla="*/ 873125 h 1587500"/>
                <a:gd name="connsiteX15" fmla="*/ 631825 w 1835150"/>
                <a:gd name="connsiteY15" fmla="*/ 1311275 h 1587500"/>
                <a:gd name="connsiteX16" fmla="*/ 476250 w 1835150"/>
                <a:gd name="connsiteY16" fmla="*/ 1466850 h 1587500"/>
                <a:gd name="connsiteX17" fmla="*/ 447675 w 1835150"/>
                <a:gd name="connsiteY17" fmla="*/ 1498600 h 1587500"/>
                <a:gd name="connsiteX18" fmla="*/ 419100 w 1835150"/>
                <a:gd name="connsiteY18" fmla="*/ 1552575 h 1587500"/>
                <a:gd name="connsiteX19" fmla="*/ 406400 w 1835150"/>
                <a:gd name="connsiteY19" fmla="*/ 1587500 h 1587500"/>
                <a:gd name="connsiteX20" fmla="*/ 377825 w 1835150"/>
                <a:gd name="connsiteY20" fmla="*/ 1577975 h 1587500"/>
                <a:gd name="connsiteX21" fmla="*/ 323850 w 1835150"/>
                <a:gd name="connsiteY21" fmla="*/ 1555750 h 1587500"/>
                <a:gd name="connsiteX22" fmla="*/ 225425 w 1835150"/>
                <a:gd name="connsiteY22" fmla="*/ 1501775 h 1587500"/>
                <a:gd name="connsiteX23" fmla="*/ 165100 w 1835150"/>
                <a:gd name="connsiteY23" fmla="*/ 1457325 h 1587500"/>
                <a:gd name="connsiteX24" fmla="*/ 111125 w 1835150"/>
                <a:gd name="connsiteY24" fmla="*/ 1397000 h 1587500"/>
                <a:gd name="connsiteX25" fmla="*/ 53975 w 1835150"/>
                <a:gd name="connsiteY25" fmla="*/ 1311275 h 1587500"/>
                <a:gd name="connsiteX26" fmla="*/ 31750 w 1835150"/>
                <a:gd name="connsiteY26" fmla="*/ 1250950 h 1587500"/>
                <a:gd name="connsiteX27" fmla="*/ 15875 w 1835150"/>
                <a:gd name="connsiteY27" fmla="*/ 1203325 h 1587500"/>
                <a:gd name="connsiteX28" fmla="*/ 0 w 1835150"/>
                <a:gd name="connsiteY28" fmla="*/ 1136650 h 1587500"/>
                <a:gd name="connsiteX29" fmla="*/ 3175 w 1835150"/>
                <a:gd name="connsiteY29" fmla="*/ 1092200 h 1587500"/>
                <a:gd name="connsiteX30" fmla="*/ 15875 w 1835150"/>
                <a:gd name="connsiteY30" fmla="*/ 1073150 h 1587500"/>
                <a:gd name="connsiteX31" fmla="*/ 44450 w 1835150"/>
                <a:gd name="connsiteY31" fmla="*/ 1076325 h 1587500"/>
                <a:gd name="connsiteX32" fmla="*/ 63500 w 1835150"/>
                <a:gd name="connsiteY32" fmla="*/ 1095375 h 1587500"/>
                <a:gd name="connsiteX33" fmla="*/ 98425 w 1835150"/>
                <a:gd name="connsiteY33" fmla="*/ 1136650 h 1587500"/>
                <a:gd name="connsiteX34" fmla="*/ 123825 w 1835150"/>
                <a:gd name="connsiteY34" fmla="*/ 1171575 h 1587500"/>
                <a:gd name="connsiteX35" fmla="*/ 161925 w 1835150"/>
                <a:gd name="connsiteY35" fmla="*/ 1212850 h 1587500"/>
                <a:gd name="connsiteX36" fmla="*/ 184150 w 1835150"/>
                <a:gd name="connsiteY36" fmla="*/ 1228725 h 1587500"/>
                <a:gd name="connsiteX37" fmla="*/ 219075 w 1835150"/>
                <a:gd name="connsiteY37" fmla="*/ 1238250 h 1587500"/>
                <a:gd name="connsiteX38" fmla="*/ 254000 w 1835150"/>
                <a:gd name="connsiteY38" fmla="*/ 1222375 h 1587500"/>
                <a:gd name="connsiteX39" fmla="*/ 377825 w 1835150"/>
                <a:gd name="connsiteY39" fmla="*/ 1146175 h 1587500"/>
                <a:gd name="connsiteX40" fmla="*/ 482600 w 1835150"/>
                <a:gd name="connsiteY40" fmla="*/ 1063625 h 1587500"/>
                <a:gd name="connsiteX41" fmla="*/ 650875 w 1835150"/>
                <a:gd name="connsiteY41" fmla="*/ 92075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5150" h="1587500">
                  <a:moveTo>
                    <a:pt x="650875" y="920750"/>
                  </a:moveTo>
                  <a:lnTo>
                    <a:pt x="1038225" y="612775"/>
                  </a:lnTo>
                  <a:lnTo>
                    <a:pt x="1254125" y="434975"/>
                  </a:lnTo>
                  <a:lnTo>
                    <a:pt x="1425575" y="276225"/>
                  </a:lnTo>
                  <a:lnTo>
                    <a:pt x="1492250" y="222250"/>
                  </a:lnTo>
                  <a:lnTo>
                    <a:pt x="1676400" y="82550"/>
                  </a:lnTo>
                  <a:lnTo>
                    <a:pt x="1755775" y="25400"/>
                  </a:lnTo>
                  <a:lnTo>
                    <a:pt x="1797050" y="0"/>
                  </a:lnTo>
                  <a:lnTo>
                    <a:pt x="1819275" y="0"/>
                  </a:lnTo>
                  <a:lnTo>
                    <a:pt x="1835150" y="12700"/>
                  </a:lnTo>
                  <a:lnTo>
                    <a:pt x="1828800" y="41275"/>
                  </a:lnTo>
                  <a:lnTo>
                    <a:pt x="1806575" y="69850"/>
                  </a:lnTo>
                  <a:lnTo>
                    <a:pt x="1387475" y="533400"/>
                  </a:lnTo>
                  <a:lnTo>
                    <a:pt x="1190625" y="755650"/>
                  </a:lnTo>
                  <a:lnTo>
                    <a:pt x="1069975" y="873125"/>
                  </a:lnTo>
                  <a:lnTo>
                    <a:pt x="631825" y="1311275"/>
                  </a:lnTo>
                  <a:lnTo>
                    <a:pt x="476250" y="1466850"/>
                  </a:lnTo>
                  <a:lnTo>
                    <a:pt x="447675" y="1498600"/>
                  </a:lnTo>
                  <a:lnTo>
                    <a:pt x="419100" y="1552575"/>
                  </a:lnTo>
                  <a:lnTo>
                    <a:pt x="406400" y="1587500"/>
                  </a:lnTo>
                  <a:lnTo>
                    <a:pt x="377825" y="1577975"/>
                  </a:lnTo>
                  <a:lnTo>
                    <a:pt x="323850" y="1555750"/>
                  </a:lnTo>
                  <a:lnTo>
                    <a:pt x="225425" y="1501775"/>
                  </a:lnTo>
                  <a:lnTo>
                    <a:pt x="165100" y="1457325"/>
                  </a:lnTo>
                  <a:lnTo>
                    <a:pt x="111125" y="1397000"/>
                  </a:lnTo>
                  <a:lnTo>
                    <a:pt x="53975" y="1311275"/>
                  </a:lnTo>
                  <a:lnTo>
                    <a:pt x="31750" y="1250950"/>
                  </a:lnTo>
                  <a:lnTo>
                    <a:pt x="15875" y="1203325"/>
                  </a:lnTo>
                  <a:lnTo>
                    <a:pt x="0" y="1136650"/>
                  </a:lnTo>
                  <a:lnTo>
                    <a:pt x="3175" y="1092200"/>
                  </a:lnTo>
                  <a:lnTo>
                    <a:pt x="15875" y="1073150"/>
                  </a:lnTo>
                  <a:lnTo>
                    <a:pt x="44450" y="1076325"/>
                  </a:lnTo>
                  <a:lnTo>
                    <a:pt x="63500" y="1095375"/>
                  </a:lnTo>
                  <a:lnTo>
                    <a:pt x="98425" y="1136650"/>
                  </a:lnTo>
                  <a:lnTo>
                    <a:pt x="123825" y="1171575"/>
                  </a:lnTo>
                  <a:lnTo>
                    <a:pt x="161925" y="1212850"/>
                  </a:lnTo>
                  <a:lnTo>
                    <a:pt x="184150" y="1228725"/>
                  </a:lnTo>
                  <a:lnTo>
                    <a:pt x="219075" y="1238250"/>
                  </a:lnTo>
                  <a:lnTo>
                    <a:pt x="254000" y="1222375"/>
                  </a:lnTo>
                  <a:lnTo>
                    <a:pt x="377825" y="1146175"/>
                  </a:lnTo>
                  <a:lnTo>
                    <a:pt x="482600" y="1063625"/>
                  </a:lnTo>
                  <a:lnTo>
                    <a:pt x="650875" y="920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2">
              <a:extLst>
                <a:ext uri="{FF2B5EF4-FFF2-40B4-BE49-F238E27FC236}">
                  <a16:creationId xmlns:a16="http://schemas.microsoft.com/office/drawing/2014/main" id="{95F20620-B876-47F9-B0AE-DB0095217F9D}"/>
                </a:ext>
              </a:extLst>
            </p:cNvPr>
            <p:cNvSpPr/>
            <p:nvPr/>
          </p:nvSpPr>
          <p:spPr>
            <a:xfrm>
              <a:off x="5024438" y="2598738"/>
              <a:ext cx="2074862" cy="630237"/>
            </a:xfrm>
            <a:custGeom>
              <a:avLst/>
              <a:gdLst>
                <a:gd name="connsiteX0" fmla="*/ 895350 w 2074068"/>
                <a:gd name="connsiteY0" fmla="*/ 302419 h 631031"/>
                <a:gd name="connsiteX1" fmla="*/ 1173956 w 2074068"/>
                <a:gd name="connsiteY1" fmla="*/ 211931 h 631031"/>
                <a:gd name="connsiteX2" fmla="*/ 1369218 w 2074068"/>
                <a:gd name="connsiteY2" fmla="*/ 150019 h 631031"/>
                <a:gd name="connsiteX3" fmla="*/ 1426368 w 2074068"/>
                <a:gd name="connsiteY3" fmla="*/ 128587 h 631031"/>
                <a:gd name="connsiteX4" fmla="*/ 1464468 w 2074068"/>
                <a:gd name="connsiteY4" fmla="*/ 111919 h 631031"/>
                <a:gd name="connsiteX5" fmla="*/ 1535906 w 2074068"/>
                <a:gd name="connsiteY5" fmla="*/ 78581 h 631031"/>
                <a:gd name="connsiteX6" fmla="*/ 1607343 w 2074068"/>
                <a:gd name="connsiteY6" fmla="*/ 42862 h 631031"/>
                <a:gd name="connsiteX7" fmla="*/ 1671637 w 2074068"/>
                <a:gd name="connsiteY7" fmla="*/ 4762 h 631031"/>
                <a:gd name="connsiteX8" fmla="*/ 1695450 w 2074068"/>
                <a:gd name="connsiteY8" fmla="*/ 0 h 631031"/>
                <a:gd name="connsiteX9" fmla="*/ 1731168 w 2074068"/>
                <a:gd name="connsiteY9" fmla="*/ 2381 h 631031"/>
                <a:gd name="connsiteX10" fmla="*/ 1804987 w 2074068"/>
                <a:gd name="connsiteY10" fmla="*/ 11906 h 631031"/>
                <a:gd name="connsiteX11" fmla="*/ 1843087 w 2074068"/>
                <a:gd name="connsiteY11" fmla="*/ 19050 h 631031"/>
                <a:gd name="connsiteX12" fmla="*/ 1866900 w 2074068"/>
                <a:gd name="connsiteY12" fmla="*/ 23812 h 631031"/>
                <a:gd name="connsiteX13" fmla="*/ 1921668 w 2074068"/>
                <a:gd name="connsiteY13" fmla="*/ 42862 h 631031"/>
                <a:gd name="connsiteX14" fmla="*/ 1959768 w 2074068"/>
                <a:gd name="connsiteY14" fmla="*/ 59531 h 631031"/>
                <a:gd name="connsiteX15" fmla="*/ 1985962 w 2074068"/>
                <a:gd name="connsiteY15" fmla="*/ 73819 h 631031"/>
                <a:gd name="connsiteX16" fmla="*/ 2021681 w 2074068"/>
                <a:gd name="connsiteY16" fmla="*/ 97631 h 631031"/>
                <a:gd name="connsiteX17" fmla="*/ 2050256 w 2074068"/>
                <a:gd name="connsiteY17" fmla="*/ 123825 h 631031"/>
                <a:gd name="connsiteX18" fmla="*/ 2066925 w 2074068"/>
                <a:gd name="connsiteY18" fmla="*/ 145256 h 631031"/>
                <a:gd name="connsiteX19" fmla="*/ 2074068 w 2074068"/>
                <a:gd name="connsiteY19" fmla="*/ 159544 h 631031"/>
                <a:gd name="connsiteX20" fmla="*/ 2074068 w 2074068"/>
                <a:gd name="connsiteY20" fmla="*/ 183356 h 631031"/>
                <a:gd name="connsiteX21" fmla="*/ 2064543 w 2074068"/>
                <a:gd name="connsiteY21" fmla="*/ 207169 h 631031"/>
                <a:gd name="connsiteX22" fmla="*/ 2040731 w 2074068"/>
                <a:gd name="connsiteY22" fmla="*/ 230981 h 631031"/>
                <a:gd name="connsiteX23" fmla="*/ 2002631 w 2074068"/>
                <a:gd name="connsiteY23" fmla="*/ 252412 h 631031"/>
                <a:gd name="connsiteX24" fmla="*/ 1885950 w 2074068"/>
                <a:gd name="connsiteY24" fmla="*/ 278606 h 631031"/>
                <a:gd name="connsiteX25" fmla="*/ 1616868 w 2074068"/>
                <a:gd name="connsiteY25" fmla="*/ 345281 h 631031"/>
                <a:gd name="connsiteX26" fmla="*/ 1295400 w 2074068"/>
                <a:gd name="connsiteY26" fmla="*/ 426244 h 631031"/>
                <a:gd name="connsiteX27" fmla="*/ 1119187 w 2074068"/>
                <a:gd name="connsiteY27" fmla="*/ 471487 h 631031"/>
                <a:gd name="connsiteX28" fmla="*/ 916781 w 2074068"/>
                <a:gd name="connsiteY28" fmla="*/ 519112 h 631031"/>
                <a:gd name="connsiteX29" fmla="*/ 876300 w 2074068"/>
                <a:gd name="connsiteY29" fmla="*/ 516731 h 631031"/>
                <a:gd name="connsiteX30" fmla="*/ 728662 w 2074068"/>
                <a:gd name="connsiteY30" fmla="*/ 547687 h 631031"/>
                <a:gd name="connsiteX31" fmla="*/ 604837 w 2074068"/>
                <a:gd name="connsiteY31" fmla="*/ 576262 h 631031"/>
                <a:gd name="connsiteX32" fmla="*/ 419100 w 2074068"/>
                <a:gd name="connsiteY32" fmla="*/ 619125 h 631031"/>
                <a:gd name="connsiteX33" fmla="*/ 378618 w 2074068"/>
                <a:gd name="connsiteY33" fmla="*/ 626269 h 631031"/>
                <a:gd name="connsiteX34" fmla="*/ 319087 w 2074068"/>
                <a:gd name="connsiteY34" fmla="*/ 631031 h 631031"/>
                <a:gd name="connsiteX35" fmla="*/ 288131 w 2074068"/>
                <a:gd name="connsiteY35" fmla="*/ 631031 h 631031"/>
                <a:gd name="connsiteX36" fmla="*/ 223837 w 2074068"/>
                <a:gd name="connsiteY36" fmla="*/ 621506 h 631031"/>
                <a:gd name="connsiteX37" fmla="*/ 176212 w 2074068"/>
                <a:gd name="connsiteY37" fmla="*/ 607219 h 631031"/>
                <a:gd name="connsiteX38" fmla="*/ 140493 w 2074068"/>
                <a:gd name="connsiteY38" fmla="*/ 595312 h 631031"/>
                <a:gd name="connsiteX39" fmla="*/ 102393 w 2074068"/>
                <a:gd name="connsiteY39" fmla="*/ 576262 h 631031"/>
                <a:gd name="connsiteX40" fmla="*/ 66675 w 2074068"/>
                <a:gd name="connsiteY40" fmla="*/ 552450 h 631031"/>
                <a:gd name="connsiteX41" fmla="*/ 33337 w 2074068"/>
                <a:gd name="connsiteY41" fmla="*/ 523875 h 631031"/>
                <a:gd name="connsiteX42" fmla="*/ 0 w 2074068"/>
                <a:gd name="connsiteY42" fmla="*/ 488156 h 631031"/>
                <a:gd name="connsiteX43" fmla="*/ 66675 w 2074068"/>
                <a:gd name="connsiteY43" fmla="*/ 411956 h 631031"/>
                <a:gd name="connsiteX44" fmla="*/ 147637 w 2074068"/>
                <a:gd name="connsiteY44" fmla="*/ 454819 h 631031"/>
                <a:gd name="connsiteX45" fmla="*/ 178593 w 2074068"/>
                <a:gd name="connsiteY45" fmla="*/ 464344 h 631031"/>
                <a:gd name="connsiteX46" fmla="*/ 216693 w 2074068"/>
                <a:gd name="connsiteY46" fmla="*/ 469106 h 631031"/>
                <a:gd name="connsiteX47" fmla="*/ 259556 w 2074068"/>
                <a:gd name="connsiteY47" fmla="*/ 471487 h 631031"/>
                <a:gd name="connsiteX48" fmla="*/ 309562 w 2074068"/>
                <a:gd name="connsiteY48" fmla="*/ 469106 h 631031"/>
                <a:gd name="connsiteX49" fmla="*/ 364331 w 2074068"/>
                <a:gd name="connsiteY49" fmla="*/ 459581 h 631031"/>
                <a:gd name="connsiteX50" fmla="*/ 469106 w 2074068"/>
                <a:gd name="connsiteY50" fmla="*/ 426244 h 631031"/>
                <a:gd name="connsiteX51" fmla="*/ 592931 w 2074068"/>
                <a:gd name="connsiteY51" fmla="*/ 390525 h 631031"/>
                <a:gd name="connsiteX52" fmla="*/ 895350 w 2074068"/>
                <a:gd name="connsiteY52" fmla="*/ 3024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4068" h="631031">
                  <a:moveTo>
                    <a:pt x="895350" y="302419"/>
                  </a:moveTo>
                  <a:lnTo>
                    <a:pt x="1173956" y="211931"/>
                  </a:lnTo>
                  <a:lnTo>
                    <a:pt x="1369218" y="150019"/>
                  </a:lnTo>
                  <a:lnTo>
                    <a:pt x="1426368" y="128587"/>
                  </a:lnTo>
                  <a:lnTo>
                    <a:pt x="1464468" y="111919"/>
                  </a:lnTo>
                  <a:lnTo>
                    <a:pt x="1535906" y="78581"/>
                  </a:lnTo>
                  <a:lnTo>
                    <a:pt x="1607343" y="42862"/>
                  </a:lnTo>
                  <a:lnTo>
                    <a:pt x="1671637" y="4762"/>
                  </a:lnTo>
                  <a:lnTo>
                    <a:pt x="1695450" y="0"/>
                  </a:lnTo>
                  <a:lnTo>
                    <a:pt x="1731168" y="2381"/>
                  </a:lnTo>
                  <a:lnTo>
                    <a:pt x="1804987" y="11906"/>
                  </a:lnTo>
                  <a:lnTo>
                    <a:pt x="1843087" y="19050"/>
                  </a:lnTo>
                  <a:lnTo>
                    <a:pt x="1866900" y="23812"/>
                  </a:lnTo>
                  <a:lnTo>
                    <a:pt x="1921668" y="42862"/>
                  </a:lnTo>
                  <a:lnTo>
                    <a:pt x="1959768" y="59531"/>
                  </a:lnTo>
                  <a:lnTo>
                    <a:pt x="1985962" y="73819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6925" y="145256"/>
                  </a:lnTo>
                  <a:lnTo>
                    <a:pt x="2074068" y="159544"/>
                  </a:lnTo>
                  <a:lnTo>
                    <a:pt x="2074068" y="183356"/>
                  </a:lnTo>
                  <a:lnTo>
                    <a:pt x="2064543" y="207169"/>
                  </a:lnTo>
                  <a:lnTo>
                    <a:pt x="2040731" y="230981"/>
                  </a:lnTo>
                  <a:lnTo>
                    <a:pt x="2002631" y="252412"/>
                  </a:lnTo>
                  <a:lnTo>
                    <a:pt x="1885950" y="278606"/>
                  </a:lnTo>
                  <a:lnTo>
                    <a:pt x="1616868" y="345281"/>
                  </a:lnTo>
                  <a:lnTo>
                    <a:pt x="1295400" y="426244"/>
                  </a:lnTo>
                  <a:lnTo>
                    <a:pt x="1119187" y="471487"/>
                  </a:lnTo>
                  <a:lnTo>
                    <a:pt x="916781" y="519112"/>
                  </a:lnTo>
                  <a:lnTo>
                    <a:pt x="876300" y="516731"/>
                  </a:lnTo>
                  <a:lnTo>
                    <a:pt x="728662" y="547687"/>
                  </a:lnTo>
                  <a:lnTo>
                    <a:pt x="604837" y="576262"/>
                  </a:lnTo>
                  <a:lnTo>
                    <a:pt x="419100" y="619125"/>
                  </a:lnTo>
                  <a:lnTo>
                    <a:pt x="378618" y="626269"/>
                  </a:lnTo>
                  <a:lnTo>
                    <a:pt x="319087" y="631031"/>
                  </a:lnTo>
                  <a:lnTo>
                    <a:pt x="288131" y="631031"/>
                  </a:lnTo>
                  <a:lnTo>
                    <a:pt x="223837" y="621506"/>
                  </a:lnTo>
                  <a:lnTo>
                    <a:pt x="176212" y="607219"/>
                  </a:lnTo>
                  <a:lnTo>
                    <a:pt x="140493" y="595312"/>
                  </a:lnTo>
                  <a:lnTo>
                    <a:pt x="102393" y="576262"/>
                  </a:lnTo>
                  <a:lnTo>
                    <a:pt x="66675" y="552450"/>
                  </a:lnTo>
                  <a:lnTo>
                    <a:pt x="33337" y="523875"/>
                  </a:lnTo>
                  <a:lnTo>
                    <a:pt x="0" y="488156"/>
                  </a:lnTo>
                  <a:lnTo>
                    <a:pt x="66675" y="411956"/>
                  </a:lnTo>
                  <a:lnTo>
                    <a:pt x="147637" y="454819"/>
                  </a:lnTo>
                  <a:lnTo>
                    <a:pt x="178593" y="464344"/>
                  </a:lnTo>
                  <a:lnTo>
                    <a:pt x="216693" y="469106"/>
                  </a:lnTo>
                  <a:lnTo>
                    <a:pt x="259556" y="471487"/>
                  </a:lnTo>
                  <a:lnTo>
                    <a:pt x="309562" y="469106"/>
                  </a:lnTo>
                  <a:lnTo>
                    <a:pt x="364331" y="459581"/>
                  </a:lnTo>
                  <a:lnTo>
                    <a:pt x="469106" y="426244"/>
                  </a:lnTo>
                  <a:lnTo>
                    <a:pt x="592931" y="390525"/>
                  </a:lnTo>
                  <a:lnTo>
                    <a:pt x="895350" y="302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3ECF852D-F9F2-42F9-851F-0D88E6B675AB}"/>
                </a:ext>
              </a:extLst>
            </p:cNvPr>
            <p:cNvSpPr/>
            <p:nvPr/>
          </p:nvSpPr>
          <p:spPr>
            <a:xfrm rot="16200000">
              <a:off x="4014787" y="3419476"/>
              <a:ext cx="2809875" cy="2165350"/>
            </a:xfrm>
            <a:custGeom>
              <a:avLst/>
              <a:gdLst>
                <a:gd name="connsiteX0" fmla="*/ 1750262 w 2810517"/>
                <a:gd name="connsiteY0" fmla="*/ 1590383 h 2165389"/>
                <a:gd name="connsiteX1" fmla="*/ 1868068 w 2810517"/>
                <a:gd name="connsiteY1" fmla="*/ 1643676 h 2165389"/>
                <a:gd name="connsiteX2" fmla="*/ 1963435 w 2810517"/>
                <a:gd name="connsiteY2" fmla="*/ 1685750 h 2165389"/>
                <a:gd name="connsiteX3" fmla="*/ 2064412 w 2810517"/>
                <a:gd name="connsiteY3" fmla="*/ 1725019 h 2165389"/>
                <a:gd name="connsiteX4" fmla="*/ 2134534 w 2810517"/>
                <a:gd name="connsiteY4" fmla="*/ 1747458 h 2165389"/>
                <a:gd name="connsiteX5" fmla="*/ 2201852 w 2810517"/>
                <a:gd name="connsiteY5" fmla="*/ 1761482 h 2165389"/>
                <a:gd name="connsiteX6" fmla="*/ 2260755 w 2810517"/>
                <a:gd name="connsiteY6" fmla="*/ 1772702 h 2165389"/>
                <a:gd name="connsiteX7" fmla="*/ 2328073 w 2810517"/>
                <a:gd name="connsiteY7" fmla="*/ 1781117 h 2165389"/>
                <a:gd name="connsiteX8" fmla="*/ 2431855 w 2810517"/>
                <a:gd name="connsiteY8" fmla="*/ 1789531 h 2165389"/>
                <a:gd name="connsiteX9" fmla="*/ 2473928 w 2810517"/>
                <a:gd name="connsiteY9" fmla="*/ 1789531 h 2165389"/>
                <a:gd name="connsiteX10" fmla="*/ 2546856 w 2810517"/>
                <a:gd name="connsiteY10" fmla="*/ 1767092 h 2165389"/>
                <a:gd name="connsiteX11" fmla="*/ 2608564 w 2810517"/>
                <a:gd name="connsiteY11" fmla="*/ 1750263 h 2165389"/>
                <a:gd name="connsiteX12" fmla="*/ 2631003 w 2810517"/>
                <a:gd name="connsiteY12" fmla="*/ 1725019 h 2165389"/>
                <a:gd name="connsiteX13" fmla="*/ 2661857 w 2810517"/>
                <a:gd name="connsiteY13" fmla="*/ 1688555 h 2165389"/>
                <a:gd name="connsiteX14" fmla="*/ 2712346 w 2810517"/>
                <a:gd name="connsiteY14" fmla="*/ 1638066 h 2165389"/>
                <a:gd name="connsiteX15" fmla="*/ 2768444 w 2810517"/>
                <a:gd name="connsiteY15" fmla="*/ 1587578 h 2165389"/>
                <a:gd name="connsiteX16" fmla="*/ 2804907 w 2810517"/>
                <a:gd name="connsiteY16" fmla="*/ 1548309 h 2165389"/>
                <a:gd name="connsiteX17" fmla="*/ 2810517 w 2810517"/>
                <a:gd name="connsiteY17" fmla="*/ 1601603 h 2165389"/>
                <a:gd name="connsiteX18" fmla="*/ 2765639 w 2810517"/>
                <a:gd name="connsiteY18" fmla="*/ 1694165 h 2165389"/>
                <a:gd name="connsiteX19" fmla="*/ 2698321 w 2810517"/>
                <a:gd name="connsiteY19" fmla="*/ 1842825 h 2165389"/>
                <a:gd name="connsiteX20" fmla="*/ 2611369 w 2810517"/>
                <a:gd name="connsiteY20" fmla="*/ 2030754 h 2165389"/>
                <a:gd name="connsiteX21" fmla="*/ 2580515 w 2810517"/>
                <a:gd name="connsiteY21" fmla="*/ 2103681 h 2165389"/>
                <a:gd name="connsiteX22" fmla="*/ 2569295 w 2810517"/>
                <a:gd name="connsiteY22" fmla="*/ 2126120 h 2165389"/>
                <a:gd name="connsiteX23" fmla="*/ 2516002 w 2810517"/>
                <a:gd name="connsiteY23" fmla="*/ 2151365 h 2165389"/>
                <a:gd name="connsiteX24" fmla="*/ 2487953 w 2810517"/>
                <a:gd name="connsiteY24" fmla="*/ 2165389 h 2165389"/>
                <a:gd name="connsiteX25" fmla="*/ 2476733 w 2810517"/>
                <a:gd name="connsiteY25" fmla="*/ 2165389 h 2165389"/>
                <a:gd name="connsiteX26" fmla="*/ 2431855 w 2810517"/>
                <a:gd name="connsiteY26" fmla="*/ 2142950 h 2165389"/>
                <a:gd name="connsiteX27" fmla="*/ 2339293 w 2810517"/>
                <a:gd name="connsiteY27" fmla="*/ 2100876 h 2165389"/>
                <a:gd name="connsiteX28" fmla="*/ 2213072 w 2810517"/>
                <a:gd name="connsiteY28" fmla="*/ 2055998 h 2165389"/>
                <a:gd name="connsiteX29" fmla="*/ 2103681 w 2810517"/>
                <a:gd name="connsiteY29" fmla="*/ 2019534 h 2165389"/>
                <a:gd name="connsiteX30" fmla="*/ 2005509 w 2810517"/>
                <a:gd name="connsiteY30" fmla="*/ 1988680 h 2165389"/>
                <a:gd name="connsiteX31" fmla="*/ 1887703 w 2810517"/>
                <a:gd name="connsiteY31" fmla="*/ 1943801 h 2165389"/>
                <a:gd name="connsiteX32" fmla="*/ 1719408 w 2810517"/>
                <a:gd name="connsiteY32" fmla="*/ 1876484 h 2165389"/>
                <a:gd name="connsiteX33" fmla="*/ 1601602 w 2810517"/>
                <a:gd name="connsiteY33" fmla="*/ 1817581 h 2165389"/>
                <a:gd name="connsiteX34" fmla="*/ 1458552 w 2810517"/>
                <a:gd name="connsiteY34" fmla="*/ 1741848 h 2165389"/>
                <a:gd name="connsiteX35" fmla="*/ 1321111 w 2810517"/>
                <a:gd name="connsiteY35" fmla="*/ 1657701 h 2165389"/>
                <a:gd name="connsiteX36" fmla="*/ 1245379 w 2810517"/>
                <a:gd name="connsiteY36" fmla="*/ 1604408 h 2165389"/>
                <a:gd name="connsiteX37" fmla="*/ 1079889 w 2810517"/>
                <a:gd name="connsiteY37" fmla="*/ 1503431 h 2165389"/>
                <a:gd name="connsiteX38" fmla="*/ 970498 w 2810517"/>
                <a:gd name="connsiteY38" fmla="*/ 1416479 h 2165389"/>
                <a:gd name="connsiteX39" fmla="*/ 858301 w 2810517"/>
                <a:gd name="connsiteY39" fmla="*/ 1318307 h 2165389"/>
                <a:gd name="connsiteX40" fmla="*/ 776959 w 2810517"/>
                <a:gd name="connsiteY40" fmla="*/ 1242574 h 2165389"/>
                <a:gd name="connsiteX41" fmla="*/ 678787 w 2810517"/>
                <a:gd name="connsiteY41" fmla="*/ 1141598 h 2165389"/>
                <a:gd name="connsiteX42" fmla="*/ 617079 w 2810517"/>
                <a:gd name="connsiteY42" fmla="*/ 1074280 h 2165389"/>
                <a:gd name="connsiteX43" fmla="*/ 524517 w 2810517"/>
                <a:gd name="connsiteY43" fmla="*/ 956474 h 2165389"/>
                <a:gd name="connsiteX44" fmla="*/ 471224 w 2810517"/>
                <a:gd name="connsiteY44" fmla="*/ 872327 h 2165389"/>
                <a:gd name="connsiteX45" fmla="*/ 398296 w 2810517"/>
                <a:gd name="connsiteY45" fmla="*/ 776960 h 2165389"/>
                <a:gd name="connsiteX46" fmla="*/ 330979 w 2810517"/>
                <a:gd name="connsiteY46" fmla="*/ 673178 h 2165389"/>
                <a:gd name="connsiteX47" fmla="*/ 263661 w 2810517"/>
                <a:gd name="connsiteY47" fmla="*/ 560982 h 2165389"/>
                <a:gd name="connsiteX48" fmla="*/ 182319 w 2810517"/>
                <a:gd name="connsiteY48" fmla="*/ 412322 h 2165389"/>
                <a:gd name="connsiteX49" fmla="*/ 120611 w 2810517"/>
                <a:gd name="connsiteY49" fmla="*/ 291711 h 2165389"/>
                <a:gd name="connsiteX50" fmla="*/ 56098 w 2810517"/>
                <a:gd name="connsiteY50" fmla="*/ 165490 h 2165389"/>
                <a:gd name="connsiteX51" fmla="*/ 8414 w 2810517"/>
                <a:gd name="connsiteY51" fmla="*/ 61708 h 2165389"/>
                <a:gd name="connsiteX52" fmla="*/ 0 w 2810517"/>
                <a:gd name="connsiteY52" fmla="*/ 28049 h 2165389"/>
                <a:gd name="connsiteX53" fmla="*/ 2804 w 2810517"/>
                <a:gd name="connsiteY53" fmla="*/ 11220 h 2165389"/>
                <a:gd name="connsiteX54" fmla="*/ 14024 w 2810517"/>
                <a:gd name="connsiteY54" fmla="*/ 0 h 2165389"/>
                <a:gd name="connsiteX55" fmla="*/ 22439 w 2810517"/>
                <a:gd name="connsiteY55" fmla="*/ 0 h 2165389"/>
                <a:gd name="connsiteX56" fmla="*/ 39268 w 2810517"/>
                <a:gd name="connsiteY56" fmla="*/ 0 h 2165389"/>
                <a:gd name="connsiteX57" fmla="*/ 53293 w 2810517"/>
                <a:gd name="connsiteY57" fmla="*/ 11220 h 2165389"/>
                <a:gd name="connsiteX58" fmla="*/ 78537 w 2810517"/>
                <a:gd name="connsiteY58" fmla="*/ 42074 h 2165389"/>
                <a:gd name="connsiteX59" fmla="*/ 120611 w 2810517"/>
                <a:gd name="connsiteY59" fmla="*/ 109392 h 2165389"/>
                <a:gd name="connsiteX60" fmla="*/ 215977 w 2810517"/>
                <a:gd name="connsiteY60" fmla="*/ 260857 h 2165389"/>
                <a:gd name="connsiteX61" fmla="*/ 311344 w 2810517"/>
                <a:gd name="connsiteY61" fmla="*/ 403907 h 2165389"/>
                <a:gd name="connsiteX62" fmla="*/ 384272 w 2810517"/>
                <a:gd name="connsiteY62" fmla="*/ 510493 h 2165389"/>
                <a:gd name="connsiteX63" fmla="*/ 462809 w 2810517"/>
                <a:gd name="connsiteY63" fmla="*/ 614275 h 2165389"/>
                <a:gd name="connsiteX64" fmla="*/ 513298 w 2810517"/>
                <a:gd name="connsiteY64" fmla="*/ 678788 h 2165389"/>
                <a:gd name="connsiteX65" fmla="*/ 605860 w 2810517"/>
                <a:gd name="connsiteY65" fmla="*/ 782569 h 2165389"/>
                <a:gd name="connsiteX66" fmla="*/ 695617 w 2810517"/>
                <a:gd name="connsiteY66" fmla="*/ 869522 h 2165389"/>
                <a:gd name="connsiteX67" fmla="*/ 776959 w 2810517"/>
                <a:gd name="connsiteY67" fmla="*/ 948059 h 2165389"/>
                <a:gd name="connsiteX68" fmla="*/ 863911 w 2810517"/>
                <a:gd name="connsiteY68" fmla="*/ 1023792 h 2165389"/>
                <a:gd name="connsiteX69" fmla="*/ 962083 w 2810517"/>
                <a:gd name="connsiteY69" fmla="*/ 1107939 h 2165389"/>
                <a:gd name="connsiteX70" fmla="*/ 1071474 w 2810517"/>
                <a:gd name="connsiteY70" fmla="*/ 1192086 h 2165389"/>
                <a:gd name="connsiteX71" fmla="*/ 1183671 w 2810517"/>
                <a:gd name="connsiteY71" fmla="*/ 1273428 h 2165389"/>
                <a:gd name="connsiteX72" fmla="*/ 1262208 w 2810517"/>
                <a:gd name="connsiteY72" fmla="*/ 1326722 h 2165389"/>
                <a:gd name="connsiteX73" fmla="*/ 1472576 w 2810517"/>
                <a:gd name="connsiteY73" fmla="*/ 1455747 h 2165389"/>
                <a:gd name="connsiteX74" fmla="*/ 1618431 w 2810517"/>
                <a:gd name="connsiteY74" fmla="*/ 1528675 h 2165389"/>
                <a:gd name="connsiteX75" fmla="*/ 1750262 w 2810517"/>
                <a:gd name="connsiteY75" fmla="*/ 1590383 h 216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810517" h="2165389">
                  <a:moveTo>
                    <a:pt x="1750262" y="1590383"/>
                  </a:moveTo>
                  <a:lnTo>
                    <a:pt x="1868068" y="1643676"/>
                  </a:lnTo>
                  <a:lnTo>
                    <a:pt x="1963435" y="1685750"/>
                  </a:lnTo>
                  <a:lnTo>
                    <a:pt x="2064412" y="1725019"/>
                  </a:lnTo>
                  <a:lnTo>
                    <a:pt x="2134534" y="1747458"/>
                  </a:lnTo>
                  <a:lnTo>
                    <a:pt x="2201852" y="1761482"/>
                  </a:lnTo>
                  <a:lnTo>
                    <a:pt x="2260755" y="1772702"/>
                  </a:lnTo>
                  <a:lnTo>
                    <a:pt x="2328073" y="1781117"/>
                  </a:lnTo>
                  <a:lnTo>
                    <a:pt x="2431855" y="1789531"/>
                  </a:lnTo>
                  <a:lnTo>
                    <a:pt x="2473928" y="1789531"/>
                  </a:lnTo>
                  <a:lnTo>
                    <a:pt x="2546856" y="1767092"/>
                  </a:lnTo>
                  <a:lnTo>
                    <a:pt x="2608564" y="1750263"/>
                  </a:lnTo>
                  <a:lnTo>
                    <a:pt x="2631003" y="1725019"/>
                  </a:lnTo>
                  <a:lnTo>
                    <a:pt x="2661857" y="1688555"/>
                  </a:lnTo>
                  <a:lnTo>
                    <a:pt x="2712346" y="1638066"/>
                  </a:lnTo>
                  <a:lnTo>
                    <a:pt x="2768444" y="1587578"/>
                  </a:lnTo>
                  <a:lnTo>
                    <a:pt x="2804907" y="1548309"/>
                  </a:lnTo>
                  <a:lnTo>
                    <a:pt x="2810517" y="1601603"/>
                  </a:lnTo>
                  <a:lnTo>
                    <a:pt x="2765639" y="1694165"/>
                  </a:lnTo>
                  <a:lnTo>
                    <a:pt x="2698321" y="1842825"/>
                  </a:lnTo>
                  <a:lnTo>
                    <a:pt x="2611369" y="2030754"/>
                  </a:lnTo>
                  <a:lnTo>
                    <a:pt x="2580515" y="2103681"/>
                  </a:lnTo>
                  <a:lnTo>
                    <a:pt x="2569295" y="2126120"/>
                  </a:lnTo>
                  <a:lnTo>
                    <a:pt x="2516002" y="2151365"/>
                  </a:lnTo>
                  <a:lnTo>
                    <a:pt x="2487953" y="2165389"/>
                  </a:lnTo>
                  <a:lnTo>
                    <a:pt x="2476733" y="2165389"/>
                  </a:lnTo>
                  <a:lnTo>
                    <a:pt x="2431855" y="2142950"/>
                  </a:lnTo>
                  <a:lnTo>
                    <a:pt x="2339293" y="2100876"/>
                  </a:lnTo>
                  <a:lnTo>
                    <a:pt x="2213072" y="2055998"/>
                  </a:lnTo>
                  <a:lnTo>
                    <a:pt x="2103681" y="2019534"/>
                  </a:lnTo>
                  <a:lnTo>
                    <a:pt x="2005509" y="1988680"/>
                  </a:lnTo>
                  <a:lnTo>
                    <a:pt x="1887703" y="1943801"/>
                  </a:lnTo>
                  <a:lnTo>
                    <a:pt x="1719408" y="1876484"/>
                  </a:lnTo>
                  <a:lnTo>
                    <a:pt x="1601602" y="1817581"/>
                  </a:lnTo>
                  <a:lnTo>
                    <a:pt x="1458552" y="1741848"/>
                  </a:lnTo>
                  <a:lnTo>
                    <a:pt x="1321111" y="1657701"/>
                  </a:lnTo>
                  <a:lnTo>
                    <a:pt x="1245379" y="1604408"/>
                  </a:lnTo>
                  <a:lnTo>
                    <a:pt x="1079889" y="1503431"/>
                  </a:lnTo>
                  <a:lnTo>
                    <a:pt x="970498" y="1416479"/>
                  </a:lnTo>
                  <a:lnTo>
                    <a:pt x="858301" y="1318307"/>
                  </a:lnTo>
                  <a:lnTo>
                    <a:pt x="776959" y="1242574"/>
                  </a:lnTo>
                  <a:lnTo>
                    <a:pt x="678787" y="1141598"/>
                  </a:lnTo>
                  <a:lnTo>
                    <a:pt x="617079" y="1074280"/>
                  </a:lnTo>
                  <a:lnTo>
                    <a:pt x="524517" y="956474"/>
                  </a:lnTo>
                  <a:lnTo>
                    <a:pt x="471224" y="872327"/>
                  </a:lnTo>
                  <a:lnTo>
                    <a:pt x="398296" y="776960"/>
                  </a:lnTo>
                  <a:lnTo>
                    <a:pt x="330979" y="673178"/>
                  </a:lnTo>
                  <a:lnTo>
                    <a:pt x="263661" y="560982"/>
                  </a:lnTo>
                  <a:lnTo>
                    <a:pt x="182319" y="412322"/>
                  </a:lnTo>
                  <a:lnTo>
                    <a:pt x="120611" y="291711"/>
                  </a:lnTo>
                  <a:lnTo>
                    <a:pt x="56098" y="165490"/>
                  </a:lnTo>
                  <a:lnTo>
                    <a:pt x="8414" y="61708"/>
                  </a:lnTo>
                  <a:lnTo>
                    <a:pt x="0" y="28049"/>
                  </a:lnTo>
                  <a:lnTo>
                    <a:pt x="2804" y="11220"/>
                  </a:lnTo>
                  <a:lnTo>
                    <a:pt x="14024" y="0"/>
                  </a:lnTo>
                  <a:lnTo>
                    <a:pt x="22439" y="0"/>
                  </a:lnTo>
                  <a:lnTo>
                    <a:pt x="39268" y="0"/>
                  </a:lnTo>
                  <a:lnTo>
                    <a:pt x="53293" y="11220"/>
                  </a:lnTo>
                  <a:lnTo>
                    <a:pt x="78537" y="42074"/>
                  </a:lnTo>
                  <a:lnTo>
                    <a:pt x="120611" y="109392"/>
                  </a:lnTo>
                  <a:lnTo>
                    <a:pt x="215977" y="260857"/>
                  </a:lnTo>
                  <a:lnTo>
                    <a:pt x="311344" y="403907"/>
                  </a:lnTo>
                  <a:lnTo>
                    <a:pt x="384272" y="510493"/>
                  </a:lnTo>
                  <a:lnTo>
                    <a:pt x="462809" y="614275"/>
                  </a:lnTo>
                  <a:lnTo>
                    <a:pt x="513298" y="678788"/>
                  </a:lnTo>
                  <a:lnTo>
                    <a:pt x="605860" y="782569"/>
                  </a:lnTo>
                  <a:lnTo>
                    <a:pt x="695617" y="869522"/>
                  </a:lnTo>
                  <a:lnTo>
                    <a:pt x="776959" y="948059"/>
                  </a:lnTo>
                  <a:lnTo>
                    <a:pt x="863911" y="1023792"/>
                  </a:lnTo>
                  <a:lnTo>
                    <a:pt x="962083" y="1107939"/>
                  </a:lnTo>
                  <a:lnTo>
                    <a:pt x="1071474" y="1192086"/>
                  </a:lnTo>
                  <a:lnTo>
                    <a:pt x="1183671" y="1273428"/>
                  </a:lnTo>
                  <a:lnTo>
                    <a:pt x="1262208" y="1326722"/>
                  </a:lnTo>
                  <a:lnTo>
                    <a:pt x="1472576" y="1455747"/>
                  </a:lnTo>
                  <a:lnTo>
                    <a:pt x="1618431" y="1528675"/>
                  </a:lnTo>
                  <a:lnTo>
                    <a:pt x="1750262" y="159038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71677E71-7665-4647-A3F1-753CD9620027}"/>
                </a:ext>
              </a:extLst>
            </p:cNvPr>
            <p:cNvSpPr/>
            <p:nvPr/>
          </p:nvSpPr>
          <p:spPr>
            <a:xfrm>
              <a:off x="4900613" y="3689350"/>
              <a:ext cx="2725737" cy="2171700"/>
            </a:xfrm>
            <a:custGeom>
              <a:avLst/>
              <a:gdLst>
                <a:gd name="connsiteX0" fmla="*/ 499026 w 2725893"/>
                <a:gd name="connsiteY0" fmla="*/ 406721 h 2172061"/>
                <a:gd name="connsiteX1" fmla="*/ 666329 w 2725893"/>
                <a:gd name="connsiteY1" fmla="*/ 579793 h 2172061"/>
                <a:gd name="connsiteX2" fmla="*/ 856709 w 2725893"/>
                <a:gd name="connsiteY2" fmla="*/ 775942 h 2172061"/>
                <a:gd name="connsiteX3" fmla="*/ 882670 w 2725893"/>
                <a:gd name="connsiteY3" fmla="*/ 801903 h 2172061"/>
                <a:gd name="connsiteX4" fmla="*/ 1070165 w 2725893"/>
                <a:gd name="connsiteY4" fmla="*/ 989398 h 2172061"/>
                <a:gd name="connsiteX5" fmla="*/ 1205739 w 2725893"/>
                <a:gd name="connsiteY5" fmla="*/ 1127856 h 2172061"/>
                <a:gd name="connsiteX6" fmla="*/ 1321121 w 2725893"/>
                <a:gd name="connsiteY6" fmla="*/ 1231700 h 2172061"/>
                <a:gd name="connsiteX7" fmla="*/ 1419195 w 2725893"/>
                <a:gd name="connsiteY7" fmla="*/ 1318236 h 2172061"/>
                <a:gd name="connsiteX8" fmla="*/ 1517269 w 2725893"/>
                <a:gd name="connsiteY8" fmla="*/ 1399003 h 2172061"/>
                <a:gd name="connsiteX9" fmla="*/ 1690342 w 2725893"/>
                <a:gd name="connsiteY9" fmla="*/ 1525923 h 2172061"/>
                <a:gd name="connsiteX10" fmla="*/ 1828800 w 2725893"/>
                <a:gd name="connsiteY10" fmla="*/ 1612460 h 2172061"/>
                <a:gd name="connsiteX11" fmla="*/ 2059564 w 2725893"/>
                <a:gd name="connsiteY11" fmla="*/ 1759571 h 2172061"/>
                <a:gd name="connsiteX12" fmla="*/ 2368210 w 2725893"/>
                <a:gd name="connsiteY12" fmla="*/ 1932644 h 2172061"/>
                <a:gd name="connsiteX13" fmla="*/ 2549936 w 2725893"/>
                <a:gd name="connsiteY13" fmla="*/ 2027834 h 2172061"/>
                <a:gd name="connsiteX14" fmla="*/ 2662433 w 2725893"/>
                <a:gd name="connsiteY14" fmla="*/ 2085525 h 2172061"/>
                <a:gd name="connsiteX15" fmla="*/ 2702817 w 2725893"/>
                <a:gd name="connsiteY15" fmla="*/ 2105716 h 2172061"/>
                <a:gd name="connsiteX16" fmla="*/ 2717239 w 2725893"/>
                <a:gd name="connsiteY16" fmla="*/ 2123024 h 2172061"/>
                <a:gd name="connsiteX17" fmla="*/ 2725893 w 2725893"/>
                <a:gd name="connsiteY17" fmla="*/ 2140331 h 2172061"/>
                <a:gd name="connsiteX18" fmla="*/ 2720124 w 2725893"/>
                <a:gd name="connsiteY18" fmla="*/ 2154754 h 2172061"/>
                <a:gd name="connsiteX19" fmla="*/ 2705701 w 2725893"/>
                <a:gd name="connsiteY19" fmla="*/ 2163407 h 2172061"/>
                <a:gd name="connsiteX20" fmla="*/ 2668202 w 2725893"/>
                <a:gd name="connsiteY20" fmla="*/ 2172061 h 2172061"/>
                <a:gd name="connsiteX21" fmla="*/ 2495129 w 2725893"/>
                <a:gd name="connsiteY21" fmla="*/ 2169176 h 2172061"/>
                <a:gd name="connsiteX22" fmla="*/ 2264366 w 2725893"/>
                <a:gd name="connsiteY22" fmla="*/ 2169176 h 2172061"/>
                <a:gd name="connsiteX23" fmla="*/ 2076871 w 2725893"/>
                <a:gd name="connsiteY23" fmla="*/ 2169176 h 2172061"/>
                <a:gd name="connsiteX24" fmla="*/ 1984565 w 2725893"/>
                <a:gd name="connsiteY24" fmla="*/ 2169176 h 2172061"/>
                <a:gd name="connsiteX25" fmla="*/ 1970143 w 2725893"/>
                <a:gd name="connsiteY25" fmla="*/ 2169176 h 2172061"/>
                <a:gd name="connsiteX26" fmla="*/ 1935528 w 2725893"/>
                <a:gd name="connsiteY26" fmla="*/ 2163407 h 2172061"/>
                <a:gd name="connsiteX27" fmla="*/ 1883606 w 2725893"/>
                <a:gd name="connsiteY27" fmla="*/ 2143215 h 2172061"/>
                <a:gd name="connsiteX28" fmla="*/ 1851876 w 2725893"/>
                <a:gd name="connsiteY28" fmla="*/ 2125908 h 2172061"/>
                <a:gd name="connsiteX29" fmla="*/ 1808608 w 2725893"/>
                <a:gd name="connsiteY29" fmla="*/ 2102832 h 2172061"/>
                <a:gd name="connsiteX30" fmla="*/ 1765340 w 2725893"/>
                <a:gd name="connsiteY30" fmla="*/ 2068217 h 2172061"/>
                <a:gd name="connsiteX31" fmla="*/ 1698996 w 2725893"/>
                <a:gd name="connsiteY31" fmla="*/ 2007642 h 2172061"/>
                <a:gd name="connsiteX32" fmla="*/ 1557653 w 2725893"/>
                <a:gd name="connsiteY32" fmla="*/ 1848992 h 2172061"/>
                <a:gd name="connsiteX33" fmla="*/ 1416311 w 2725893"/>
                <a:gd name="connsiteY33" fmla="*/ 1690342 h 2172061"/>
                <a:gd name="connsiteX34" fmla="*/ 1243238 w 2725893"/>
                <a:gd name="connsiteY34" fmla="*/ 1494193 h 2172061"/>
                <a:gd name="connsiteX35" fmla="*/ 1067281 w 2725893"/>
                <a:gd name="connsiteY35" fmla="*/ 1298044 h 2172061"/>
                <a:gd name="connsiteX36" fmla="*/ 917285 w 2725893"/>
                <a:gd name="connsiteY36" fmla="*/ 1122087 h 2172061"/>
                <a:gd name="connsiteX37" fmla="*/ 775942 w 2725893"/>
                <a:gd name="connsiteY37" fmla="*/ 989398 h 2172061"/>
                <a:gd name="connsiteX38" fmla="*/ 646138 w 2725893"/>
                <a:gd name="connsiteY38" fmla="*/ 819210 h 2172061"/>
                <a:gd name="connsiteX39" fmla="*/ 432681 w 2725893"/>
                <a:gd name="connsiteY39" fmla="*/ 545179 h 2172061"/>
                <a:gd name="connsiteX40" fmla="*/ 302877 w 2725893"/>
                <a:gd name="connsiteY40" fmla="*/ 372106 h 2172061"/>
                <a:gd name="connsiteX41" fmla="*/ 210572 w 2725893"/>
                <a:gd name="connsiteY41" fmla="*/ 253840 h 2172061"/>
                <a:gd name="connsiteX42" fmla="*/ 115382 w 2725893"/>
                <a:gd name="connsiteY42" fmla="*/ 124036 h 2172061"/>
                <a:gd name="connsiteX43" fmla="*/ 83652 w 2725893"/>
                <a:gd name="connsiteY43" fmla="*/ 92306 h 2172061"/>
                <a:gd name="connsiteX44" fmla="*/ 46153 w 2725893"/>
                <a:gd name="connsiteY44" fmla="*/ 63460 h 2172061"/>
                <a:gd name="connsiteX45" fmla="*/ 31730 w 2725893"/>
                <a:gd name="connsiteY45" fmla="*/ 54807 h 2172061"/>
                <a:gd name="connsiteX46" fmla="*/ 17307 w 2725893"/>
                <a:gd name="connsiteY46" fmla="*/ 43268 h 2172061"/>
                <a:gd name="connsiteX47" fmla="*/ 2885 w 2725893"/>
                <a:gd name="connsiteY47" fmla="*/ 28846 h 2172061"/>
                <a:gd name="connsiteX48" fmla="*/ 0 w 2725893"/>
                <a:gd name="connsiteY48" fmla="*/ 17307 h 2172061"/>
                <a:gd name="connsiteX49" fmla="*/ 2885 w 2725893"/>
                <a:gd name="connsiteY49" fmla="*/ 2885 h 2172061"/>
                <a:gd name="connsiteX50" fmla="*/ 31730 w 2725893"/>
                <a:gd name="connsiteY50" fmla="*/ 0 h 2172061"/>
                <a:gd name="connsiteX51" fmla="*/ 80767 w 2725893"/>
                <a:gd name="connsiteY51" fmla="*/ 14423 h 2172061"/>
                <a:gd name="connsiteX52" fmla="*/ 124035 w 2725893"/>
                <a:gd name="connsiteY52" fmla="*/ 34615 h 2172061"/>
                <a:gd name="connsiteX53" fmla="*/ 158650 w 2725893"/>
                <a:gd name="connsiteY53" fmla="*/ 57691 h 2172061"/>
                <a:gd name="connsiteX54" fmla="*/ 207687 w 2725893"/>
                <a:gd name="connsiteY54" fmla="*/ 106728 h 2172061"/>
                <a:gd name="connsiteX55" fmla="*/ 499026 w 2725893"/>
                <a:gd name="connsiteY55" fmla="*/ 406721 h 21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25893" h="2172061">
                  <a:moveTo>
                    <a:pt x="499026" y="406721"/>
                  </a:moveTo>
                  <a:lnTo>
                    <a:pt x="666329" y="579793"/>
                  </a:lnTo>
                  <a:lnTo>
                    <a:pt x="856709" y="775942"/>
                  </a:lnTo>
                  <a:lnTo>
                    <a:pt x="882670" y="801903"/>
                  </a:lnTo>
                  <a:lnTo>
                    <a:pt x="1070165" y="989398"/>
                  </a:lnTo>
                  <a:lnTo>
                    <a:pt x="1205739" y="1127856"/>
                  </a:lnTo>
                  <a:lnTo>
                    <a:pt x="1321121" y="1231700"/>
                  </a:lnTo>
                  <a:lnTo>
                    <a:pt x="1419195" y="1318236"/>
                  </a:lnTo>
                  <a:lnTo>
                    <a:pt x="1517269" y="1399003"/>
                  </a:lnTo>
                  <a:lnTo>
                    <a:pt x="1690342" y="1525923"/>
                  </a:lnTo>
                  <a:lnTo>
                    <a:pt x="1828800" y="1612460"/>
                  </a:lnTo>
                  <a:lnTo>
                    <a:pt x="2059564" y="1759571"/>
                  </a:lnTo>
                  <a:lnTo>
                    <a:pt x="2368210" y="1932644"/>
                  </a:lnTo>
                  <a:lnTo>
                    <a:pt x="2549936" y="2027834"/>
                  </a:lnTo>
                  <a:lnTo>
                    <a:pt x="2662433" y="2085525"/>
                  </a:lnTo>
                  <a:lnTo>
                    <a:pt x="2702817" y="2105716"/>
                  </a:lnTo>
                  <a:lnTo>
                    <a:pt x="2717239" y="2123024"/>
                  </a:lnTo>
                  <a:lnTo>
                    <a:pt x="2725893" y="2140331"/>
                  </a:lnTo>
                  <a:lnTo>
                    <a:pt x="2720124" y="2154754"/>
                  </a:lnTo>
                  <a:lnTo>
                    <a:pt x="2705701" y="2163407"/>
                  </a:lnTo>
                  <a:lnTo>
                    <a:pt x="2668202" y="2172061"/>
                  </a:lnTo>
                  <a:lnTo>
                    <a:pt x="2495129" y="2169176"/>
                  </a:lnTo>
                  <a:lnTo>
                    <a:pt x="2264366" y="2169176"/>
                  </a:lnTo>
                  <a:lnTo>
                    <a:pt x="2076871" y="2169176"/>
                  </a:lnTo>
                  <a:lnTo>
                    <a:pt x="1984565" y="2169176"/>
                  </a:lnTo>
                  <a:lnTo>
                    <a:pt x="1970143" y="2169176"/>
                  </a:lnTo>
                  <a:lnTo>
                    <a:pt x="1935528" y="2163407"/>
                  </a:lnTo>
                  <a:lnTo>
                    <a:pt x="1883606" y="2143215"/>
                  </a:lnTo>
                  <a:lnTo>
                    <a:pt x="1851876" y="2125908"/>
                  </a:lnTo>
                  <a:lnTo>
                    <a:pt x="1808608" y="2102832"/>
                  </a:lnTo>
                  <a:lnTo>
                    <a:pt x="1765340" y="2068217"/>
                  </a:lnTo>
                  <a:lnTo>
                    <a:pt x="1698996" y="2007642"/>
                  </a:lnTo>
                  <a:lnTo>
                    <a:pt x="1557653" y="1848992"/>
                  </a:lnTo>
                  <a:lnTo>
                    <a:pt x="1416311" y="1690342"/>
                  </a:lnTo>
                  <a:lnTo>
                    <a:pt x="1243238" y="1494193"/>
                  </a:lnTo>
                  <a:lnTo>
                    <a:pt x="1067281" y="1298044"/>
                  </a:lnTo>
                  <a:lnTo>
                    <a:pt x="917285" y="1122087"/>
                  </a:lnTo>
                  <a:lnTo>
                    <a:pt x="775942" y="989398"/>
                  </a:lnTo>
                  <a:lnTo>
                    <a:pt x="646138" y="819210"/>
                  </a:lnTo>
                  <a:lnTo>
                    <a:pt x="432681" y="545179"/>
                  </a:lnTo>
                  <a:lnTo>
                    <a:pt x="302877" y="372106"/>
                  </a:lnTo>
                  <a:lnTo>
                    <a:pt x="210572" y="253840"/>
                  </a:lnTo>
                  <a:lnTo>
                    <a:pt x="115382" y="124036"/>
                  </a:lnTo>
                  <a:lnTo>
                    <a:pt x="83652" y="92306"/>
                  </a:lnTo>
                  <a:lnTo>
                    <a:pt x="46153" y="63460"/>
                  </a:lnTo>
                  <a:lnTo>
                    <a:pt x="31730" y="54807"/>
                  </a:lnTo>
                  <a:lnTo>
                    <a:pt x="17307" y="43268"/>
                  </a:lnTo>
                  <a:lnTo>
                    <a:pt x="2885" y="28846"/>
                  </a:lnTo>
                  <a:lnTo>
                    <a:pt x="0" y="17307"/>
                  </a:lnTo>
                  <a:lnTo>
                    <a:pt x="2885" y="2885"/>
                  </a:lnTo>
                  <a:lnTo>
                    <a:pt x="31730" y="0"/>
                  </a:lnTo>
                  <a:lnTo>
                    <a:pt x="80767" y="14423"/>
                  </a:lnTo>
                  <a:lnTo>
                    <a:pt x="124035" y="34615"/>
                  </a:lnTo>
                  <a:lnTo>
                    <a:pt x="158650" y="57691"/>
                  </a:lnTo>
                  <a:lnTo>
                    <a:pt x="207687" y="106728"/>
                  </a:lnTo>
                  <a:lnTo>
                    <a:pt x="499026" y="4067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4E7D42F-A2DA-41C3-BED3-18CAE9B4BD2F}"/>
              </a:ext>
            </a:extLst>
          </p:cNvPr>
          <p:cNvGrpSpPr/>
          <p:nvPr/>
        </p:nvGrpSpPr>
        <p:grpSpPr>
          <a:xfrm>
            <a:off x="2462213" y="1416050"/>
            <a:ext cx="5011737" cy="4437063"/>
            <a:chOff x="2462213" y="1416050"/>
            <a:chExt cx="5011737" cy="4437063"/>
          </a:xfrm>
        </p:grpSpPr>
        <p:sp>
          <p:nvSpPr>
            <p:cNvPr id="20" name="フリーフォーム 46">
              <a:extLst>
                <a:ext uri="{FF2B5EF4-FFF2-40B4-BE49-F238E27FC236}">
                  <a16:creationId xmlns:a16="http://schemas.microsoft.com/office/drawing/2014/main" id="{76EE2A95-9887-4F2C-943A-BDC174633013}"/>
                </a:ext>
              </a:extLst>
            </p:cNvPr>
            <p:cNvSpPr/>
            <p:nvPr/>
          </p:nvSpPr>
          <p:spPr>
            <a:xfrm>
              <a:off x="2462213" y="2112963"/>
              <a:ext cx="900112" cy="1368425"/>
            </a:xfrm>
            <a:custGeom>
              <a:avLst/>
              <a:gdLst>
                <a:gd name="connsiteX0" fmla="*/ 731043 w 900112"/>
                <a:gd name="connsiteY0" fmla="*/ 519112 h 1369219"/>
                <a:gd name="connsiteX1" fmla="*/ 647700 w 900112"/>
                <a:gd name="connsiteY1" fmla="*/ 657225 h 1369219"/>
                <a:gd name="connsiteX2" fmla="*/ 595312 w 900112"/>
                <a:gd name="connsiteY2" fmla="*/ 735806 h 1369219"/>
                <a:gd name="connsiteX3" fmla="*/ 521493 w 900112"/>
                <a:gd name="connsiteY3" fmla="*/ 833437 h 1369219"/>
                <a:gd name="connsiteX4" fmla="*/ 411956 w 900112"/>
                <a:gd name="connsiteY4" fmla="*/ 966787 h 1369219"/>
                <a:gd name="connsiteX5" fmla="*/ 307181 w 900112"/>
                <a:gd name="connsiteY5" fmla="*/ 1090612 h 1369219"/>
                <a:gd name="connsiteX6" fmla="*/ 164306 w 900112"/>
                <a:gd name="connsiteY6" fmla="*/ 1250156 h 1369219"/>
                <a:gd name="connsiteX7" fmla="*/ 73818 w 900112"/>
                <a:gd name="connsiteY7" fmla="*/ 1340644 h 1369219"/>
                <a:gd name="connsiteX8" fmla="*/ 42862 w 900112"/>
                <a:gd name="connsiteY8" fmla="*/ 1366837 h 1369219"/>
                <a:gd name="connsiteX9" fmla="*/ 28575 w 900112"/>
                <a:gd name="connsiteY9" fmla="*/ 1369219 h 1369219"/>
                <a:gd name="connsiteX10" fmla="*/ 11906 w 900112"/>
                <a:gd name="connsiteY10" fmla="*/ 1369219 h 1369219"/>
                <a:gd name="connsiteX11" fmla="*/ 2381 w 900112"/>
                <a:gd name="connsiteY11" fmla="*/ 1357312 h 1369219"/>
                <a:gd name="connsiteX12" fmla="*/ 0 w 900112"/>
                <a:gd name="connsiteY12" fmla="*/ 1343025 h 1369219"/>
                <a:gd name="connsiteX13" fmla="*/ 4762 w 900112"/>
                <a:gd name="connsiteY13" fmla="*/ 1316831 h 1369219"/>
                <a:gd name="connsiteX14" fmla="*/ 28575 w 900112"/>
                <a:gd name="connsiteY14" fmla="*/ 1278731 h 1369219"/>
                <a:gd name="connsiteX15" fmla="*/ 100012 w 900112"/>
                <a:gd name="connsiteY15" fmla="*/ 1169194 h 1369219"/>
                <a:gd name="connsiteX16" fmla="*/ 166687 w 900112"/>
                <a:gd name="connsiteY16" fmla="*/ 1057275 h 1369219"/>
                <a:gd name="connsiteX17" fmla="*/ 250031 w 900112"/>
                <a:gd name="connsiteY17" fmla="*/ 909637 h 1369219"/>
                <a:gd name="connsiteX18" fmla="*/ 319087 w 900112"/>
                <a:gd name="connsiteY18" fmla="*/ 766762 h 1369219"/>
                <a:gd name="connsiteX19" fmla="*/ 359568 w 900112"/>
                <a:gd name="connsiteY19" fmla="*/ 676275 h 1369219"/>
                <a:gd name="connsiteX20" fmla="*/ 414337 w 900112"/>
                <a:gd name="connsiteY20" fmla="*/ 566737 h 1369219"/>
                <a:gd name="connsiteX21" fmla="*/ 483393 w 900112"/>
                <a:gd name="connsiteY21" fmla="*/ 402431 h 1369219"/>
                <a:gd name="connsiteX22" fmla="*/ 509587 w 900112"/>
                <a:gd name="connsiteY22" fmla="*/ 333375 h 1369219"/>
                <a:gd name="connsiteX23" fmla="*/ 528637 w 900112"/>
                <a:gd name="connsiteY23" fmla="*/ 266700 h 1369219"/>
                <a:gd name="connsiteX24" fmla="*/ 540543 w 900112"/>
                <a:gd name="connsiteY24" fmla="*/ 209550 h 1369219"/>
                <a:gd name="connsiteX25" fmla="*/ 540543 w 900112"/>
                <a:gd name="connsiteY25" fmla="*/ 195262 h 1369219"/>
                <a:gd name="connsiteX26" fmla="*/ 535781 w 900112"/>
                <a:gd name="connsiteY26" fmla="*/ 171450 h 1369219"/>
                <a:gd name="connsiteX27" fmla="*/ 521493 w 900112"/>
                <a:gd name="connsiteY27" fmla="*/ 145256 h 1369219"/>
                <a:gd name="connsiteX28" fmla="*/ 495300 w 900112"/>
                <a:gd name="connsiteY28" fmla="*/ 116681 h 1369219"/>
                <a:gd name="connsiteX29" fmla="*/ 464343 w 900112"/>
                <a:gd name="connsiteY29" fmla="*/ 92869 h 1369219"/>
                <a:gd name="connsiteX30" fmla="*/ 433387 w 900112"/>
                <a:gd name="connsiteY30" fmla="*/ 71437 h 1369219"/>
                <a:gd name="connsiteX31" fmla="*/ 414337 w 900112"/>
                <a:gd name="connsiteY31" fmla="*/ 54769 h 1369219"/>
                <a:gd name="connsiteX32" fmla="*/ 404812 w 900112"/>
                <a:gd name="connsiteY32" fmla="*/ 33337 h 1369219"/>
                <a:gd name="connsiteX33" fmla="*/ 404812 w 900112"/>
                <a:gd name="connsiteY33" fmla="*/ 19050 h 1369219"/>
                <a:gd name="connsiteX34" fmla="*/ 411956 w 900112"/>
                <a:gd name="connsiteY34" fmla="*/ 7144 h 1369219"/>
                <a:gd name="connsiteX35" fmla="*/ 431006 w 900112"/>
                <a:gd name="connsiteY35" fmla="*/ 0 h 1369219"/>
                <a:gd name="connsiteX36" fmla="*/ 461962 w 900112"/>
                <a:gd name="connsiteY36" fmla="*/ 4762 h 1369219"/>
                <a:gd name="connsiteX37" fmla="*/ 547687 w 900112"/>
                <a:gd name="connsiteY37" fmla="*/ 28575 h 1369219"/>
                <a:gd name="connsiteX38" fmla="*/ 661987 w 900112"/>
                <a:gd name="connsiteY38" fmla="*/ 64294 h 1369219"/>
                <a:gd name="connsiteX39" fmla="*/ 726281 w 900112"/>
                <a:gd name="connsiteY39" fmla="*/ 85725 h 1369219"/>
                <a:gd name="connsiteX40" fmla="*/ 759618 w 900112"/>
                <a:gd name="connsiteY40" fmla="*/ 100012 h 1369219"/>
                <a:gd name="connsiteX41" fmla="*/ 833437 w 900112"/>
                <a:gd name="connsiteY41" fmla="*/ 140494 h 1369219"/>
                <a:gd name="connsiteX42" fmla="*/ 873918 w 900112"/>
                <a:gd name="connsiteY42" fmla="*/ 173831 h 1369219"/>
                <a:gd name="connsiteX43" fmla="*/ 890587 w 900112"/>
                <a:gd name="connsiteY43" fmla="*/ 192881 h 1369219"/>
                <a:gd name="connsiteX44" fmla="*/ 897731 w 900112"/>
                <a:gd name="connsiteY44" fmla="*/ 211931 h 1369219"/>
                <a:gd name="connsiteX45" fmla="*/ 900112 w 900112"/>
                <a:gd name="connsiteY45" fmla="*/ 233362 h 1369219"/>
                <a:gd name="connsiteX46" fmla="*/ 892968 w 900112"/>
                <a:gd name="connsiteY46" fmla="*/ 254794 h 1369219"/>
                <a:gd name="connsiteX47" fmla="*/ 869156 w 900112"/>
                <a:gd name="connsiteY47" fmla="*/ 280987 h 1369219"/>
                <a:gd name="connsiteX48" fmla="*/ 785812 w 900112"/>
                <a:gd name="connsiteY48" fmla="*/ 423862 h 1369219"/>
                <a:gd name="connsiteX49" fmla="*/ 731043 w 900112"/>
                <a:gd name="connsiteY49" fmla="*/ 519112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0112" h="1369219">
                  <a:moveTo>
                    <a:pt x="731043" y="519112"/>
                  </a:moveTo>
                  <a:lnTo>
                    <a:pt x="647700" y="657225"/>
                  </a:lnTo>
                  <a:lnTo>
                    <a:pt x="595312" y="735806"/>
                  </a:lnTo>
                  <a:lnTo>
                    <a:pt x="521493" y="833437"/>
                  </a:lnTo>
                  <a:lnTo>
                    <a:pt x="411956" y="966787"/>
                  </a:lnTo>
                  <a:lnTo>
                    <a:pt x="307181" y="1090612"/>
                  </a:lnTo>
                  <a:lnTo>
                    <a:pt x="164306" y="1250156"/>
                  </a:lnTo>
                  <a:lnTo>
                    <a:pt x="73818" y="1340644"/>
                  </a:lnTo>
                  <a:lnTo>
                    <a:pt x="42862" y="1366837"/>
                  </a:lnTo>
                  <a:lnTo>
                    <a:pt x="28575" y="1369219"/>
                  </a:lnTo>
                  <a:lnTo>
                    <a:pt x="11906" y="1369219"/>
                  </a:lnTo>
                  <a:lnTo>
                    <a:pt x="2381" y="1357312"/>
                  </a:lnTo>
                  <a:lnTo>
                    <a:pt x="0" y="1343025"/>
                  </a:lnTo>
                  <a:lnTo>
                    <a:pt x="4762" y="1316831"/>
                  </a:lnTo>
                  <a:lnTo>
                    <a:pt x="28575" y="1278731"/>
                  </a:lnTo>
                  <a:lnTo>
                    <a:pt x="100012" y="1169194"/>
                  </a:lnTo>
                  <a:lnTo>
                    <a:pt x="166687" y="1057275"/>
                  </a:lnTo>
                  <a:lnTo>
                    <a:pt x="250031" y="909637"/>
                  </a:lnTo>
                  <a:lnTo>
                    <a:pt x="319087" y="766762"/>
                  </a:lnTo>
                  <a:lnTo>
                    <a:pt x="359568" y="676275"/>
                  </a:lnTo>
                  <a:lnTo>
                    <a:pt x="414337" y="566737"/>
                  </a:lnTo>
                  <a:lnTo>
                    <a:pt x="483393" y="402431"/>
                  </a:lnTo>
                  <a:lnTo>
                    <a:pt x="509587" y="333375"/>
                  </a:lnTo>
                  <a:lnTo>
                    <a:pt x="528637" y="266700"/>
                  </a:lnTo>
                  <a:cubicBezTo>
                    <a:pt x="540712" y="211155"/>
                    <a:pt x="540543" y="230614"/>
                    <a:pt x="540543" y="209550"/>
                  </a:cubicBezTo>
                  <a:lnTo>
                    <a:pt x="540543" y="195262"/>
                  </a:lnTo>
                  <a:lnTo>
                    <a:pt x="535781" y="171450"/>
                  </a:lnTo>
                  <a:lnTo>
                    <a:pt x="521493" y="145256"/>
                  </a:lnTo>
                  <a:lnTo>
                    <a:pt x="495300" y="116681"/>
                  </a:lnTo>
                  <a:lnTo>
                    <a:pt x="464343" y="92869"/>
                  </a:lnTo>
                  <a:lnTo>
                    <a:pt x="433387" y="71437"/>
                  </a:lnTo>
                  <a:lnTo>
                    <a:pt x="414337" y="54769"/>
                  </a:lnTo>
                  <a:cubicBezTo>
                    <a:pt x="404457" y="35009"/>
                    <a:pt x="404812" y="42819"/>
                    <a:pt x="404812" y="33337"/>
                  </a:cubicBezTo>
                  <a:lnTo>
                    <a:pt x="404812" y="19050"/>
                  </a:lnTo>
                  <a:lnTo>
                    <a:pt x="411956" y="7144"/>
                  </a:lnTo>
                  <a:lnTo>
                    <a:pt x="431006" y="0"/>
                  </a:lnTo>
                  <a:lnTo>
                    <a:pt x="461962" y="4762"/>
                  </a:lnTo>
                  <a:lnTo>
                    <a:pt x="547687" y="28575"/>
                  </a:lnTo>
                  <a:lnTo>
                    <a:pt x="661987" y="64294"/>
                  </a:lnTo>
                  <a:lnTo>
                    <a:pt x="726281" y="85725"/>
                  </a:lnTo>
                  <a:lnTo>
                    <a:pt x="759618" y="100012"/>
                  </a:lnTo>
                  <a:lnTo>
                    <a:pt x="833437" y="140494"/>
                  </a:lnTo>
                  <a:lnTo>
                    <a:pt x="873918" y="173831"/>
                  </a:lnTo>
                  <a:lnTo>
                    <a:pt x="890587" y="192881"/>
                  </a:lnTo>
                  <a:lnTo>
                    <a:pt x="897731" y="211931"/>
                  </a:lnTo>
                  <a:lnTo>
                    <a:pt x="900112" y="233362"/>
                  </a:lnTo>
                  <a:lnTo>
                    <a:pt x="892968" y="254794"/>
                  </a:lnTo>
                  <a:lnTo>
                    <a:pt x="869156" y="280987"/>
                  </a:lnTo>
                  <a:lnTo>
                    <a:pt x="785812" y="423862"/>
                  </a:lnTo>
                  <a:lnTo>
                    <a:pt x="731043" y="519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1">
              <a:extLst>
                <a:ext uri="{FF2B5EF4-FFF2-40B4-BE49-F238E27FC236}">
                  <a16:creationId xmlns:a16="http://schemas.microsoft.com/office/drawing/2014/main" id="{B2AFE8A4-6041-4978-AE52-B12D4D3C99C1}"/>
                </a:ext>
              </a:extLst>
            </p:cNvPr>
            <p:cNvSpPr/>
            <p:nvPr/>
          </p:nvSpPr>
          <p:spPr>
            <a:xfrm>
              <a:off x="4360863" y="1416050"/>
              <a:ext cx="1155700" cy="2174875"/>
            </a:xfrm>
            <a:custGeom>
              <a:avLst/>
              <a:gdLst>
                <a:gd name="connsiteX0" fmla="*/ 1009767 w 1155622"/>
                <a:gd name="connsiteY0" fmla="*/ 580615 h 2173803"/>
                <a:gd name="connsiteX1" fmla="*/ 920010 w 1155622"/>
                <a:gd name="connsiteY1" fmla="*/ 805008 h 2173803"/>
                <a:gd name="connsiteX2" fmla="*/ 819033 w 1155622"/>
                <a:gd name="connsiteY2" fmla="*/ 1037815 h 2173803"/>
                <a:gd name="connsiteX3" fmla="*/ 726471 w 1155622"/>
                <a:gd name="connsiteY3" fmla="*/ 1231354 h 2173803"/>
                <a:gd name="connsiteX4" fmla="*/ 600250 w 1155622"/>
                <a:gd name="connsiteY4" fmla="*/ 1466966 h 2173803"/>
                <a:gd name="connsiteX5" fmla="*/ 552567 w 1155622"/>
                <a:gd name="connsiteY5" fmla="*/ 1523065 h 2173803"/>
                <a:gd name="connsiteX6" fmla="*/ 485249 w 1155622"/>
                <a:gd name="connsiteY6" fmla="*/ 1635261 h 2173803"/>
                <a:gd name="connsiteX7" fmla="*/ 381467 w 1155622"/>
                <a:gd name="connsiteY7" fmla="*/ 1783921 h 2173803"/>
                <a:gd name="connsiteX8" fmla="*/ 288905 w 1155622"/>
                <a:gd name="connsiteY8" fmla="*/ 1907337 h 2173803"/>
                <a:gd name="connsiteX9" fmla="*/ 193539 w 1155622"/>
                <a:gd name="connsiteY9" fmla="*/ 2022338 h 2173803"/>
                <a:gd name="connsiteX10" fmla="*/ 89757 w 1155622"/>
                <a:gd name="connsiteY10" fmla="*/ 2128925 h 2173803"/>
                <a:gd name="connsiteX11" fmla="*/ 47683 w 1155622"/>
                <a:gd name="connsiteY11" fmla="*/ 2165388 h 2173803"/>
                <a:gd name="connsiteX12" fmla="*/ 33659 w 1155622"/>
                <a:gd name="connsiteY12" fmla="*/ 2170998 h 2173803"/>
                <a:gd name="connsiteX13" fmla="*/ 19634 w 1155622"/>
                <a:gd name="connsiteY13" fmla="*/ 2173803 h 2173803"/>
                <a:gd name="connsiteX14" fmla="*/ 8415 w 1155622"/>
                <a:gd name="connsiteY14" fmla="*/ 2173803 h 2173803"/>
                <a:gd name="connsiteX15" fmla="*/ 0 w 1155622"/>
                <a:gd name="connsiteY15" fmla="*/ 2162584 h 2173803"/>
                <a:gd name="connsiteX16" fmla="*/ 0 w 1155622"/>
                <a:gd name="connsiteY16" fmla="*/ 2148559 h 2173803"/>
                <a:gd name="connsiteX17" fmla="*/ 8415 w 1155622"/>
                <a:gd name="connsiteY17" fmla="*/ 2117705 h 2173803"/>
                <a:gd name="connsiteX18" fmla="*/ 50488 w 1155622"/>
                <a:gd name="connsiteY18" fmla="*/ 2041973 h 2173803"/>
                <a:gd name="connsiteX19" fmla="*/ 129026 w 1155622"/>
                <a:gd name="connsiteY19" fmla="*/ 1904532 h 2173803"/>
                <a:gd name="connsiteX20" fmla="*/ 218783 w 1155622"/>
                <a:gd name="connsiteY20" fmla="*/ 1741847 h 2173803"/>
                <a:gd name="connsiteX21" fmla="*/ 291710 w 1155622"/>
                <a:gd name="connsiteY21" fmla="*/ 1607212 h 2173803"/>
                <a:gd name="connsiteX22" fmla="*/ 356223 w 1155622"/>
                <a:gd name="connsiteY22" fmla="*/ 1478186 h 2173803"/>
                <a:gd name="connsiteX23" fmla="*/ 415126 w 1155622"/>
                <a:gd name="connsiteY23" fmla="*/ 1360380 h 2173803"/>
                <a:gd name="connsiteX24" fmla="*/ 479639 w 1155622"/>
                <a:gd name="connsiteY24" fmla="*/ 1228549 h 2173803"/>
                <a:gd name="connsiteX25" fmla="*/ 518908 w 1155622"/>
                <a:gd name="connsiteY25" fmla="*/ 1147207 h 2173803"/>
                <a:gd name="connsiteX26" fmla="*/ 558177 w 1155622"/>
                <a:gd name="connsiteY26" fmla="*/ 1063060 h 2173803"/>
                <a:gd name="connsiteX27" fmla="*/ 580616 w 1155622"/>
                <a:gd name="connsiteY27" fmla="*/ 998547 h 2173803"/>
                <a:gd name="connsiteX28" fmla="*/ 622689 w 1155622"/>
                <a:gd name="connsiteY28" fmla="*/ 869521 h 2173803"/>
                <a:gd name="connsiteX29" fmla="*/ 661958 w 1155622"/>
                <a:gd name="connsiteY29" fmla="*/ 751715 h 2173803"/>
                <a:gd name="connsiteX30" fmla="*/ 698422 w 1155622"/>
                <a:gd name="connsiteY30" fmla="*/ 619884 h 2173803"/>
                <a:gd name="connsiteX31" fmla="*/ 726471 w 1155622"/>
                <a:gd name="connsiteY31" fmla="*/ 496468 h 2173803"/>
                <a:gd name="connsiteX32" fmla="*/ 743301 w 1155622"/>
                <a:gd name="connsiteY32" fmla="*/ 415126 h 2173803"/>
                <a:gd name="connsiteX33" fmla="*/ 757325 w 1155622"/>
                <a:gd name="connsiteY33" fmla="*/ 328174 h 2173803"/>
                <a:gd name="connsiteX34" fmla="*/ 762935 w 1155622"/>
                <a:gd name="connsiteY34" fmla="*/ 244027 h 2173803"/>
                <a:gd name="connsiteX35" fmla="*/ 760130 w 1155622"/>
                <a:gd name="connsiteY35" fmla="*/ 218782 h 2173803"/>
                <a:gd name="connsiteX36" fmla="*/ 743301 w 1155622"/>
                <a:gd name="connsiteY36" fmla="*/ 182319 h 2173803"/>
                <a:gd name="connsiteX37" fmla="*/ 712447 w 1155622"/>
                <a:gd name="connsiteY37" fmla="*/ 148660 h 2173803"/>
                <a:gd name="connsiteX38" fmla="*/ 670373 w 1155622"/>
                <a:gd name="connsiteY38" fmla="*/ 117806 h 2173803"/>
                <a:gd name="connsiteX39" fmla="*/ 608665 w 1155622"/>
                <a:gd name="connsiteY39" fmla="*/ 86952 h 2173803"/>
                <a:gd name="connsiteX40" fmla="*/ 563786 w 1155622"/>
                <a:gd name="connsiteY40" fmla="*/ 70122 h 2173803"/>
                <a:gd name="connsiteX41" fmla="*/ 549762 w 1155622"/>
                <a:gd name="connsiteY41" fmla="*/ 58903 h 2173803"/>
                <a:gd name="connsiteX42" fmla="*/ 541347 w 1155622"/>
                <a:gd name="connsiteY42" fmla="*/ 42073 h 2173803"/>
                <a:gd name="connsiteX43" fmla="*/ 535737 w 1155622"/>
                <a:gd name="connsiteY43" fmla="*/ 25244 h 2173803"/>
                <a:gd name="connsiteX44" fmla="*/ 541347 w 1155622"/>
                <a:gd name="connsiteY44" fmla="*/ 8414 h 2173803"/>
                <a:gd name="connsiteX45" fmla="*/ 560981 w 1155622"/>
                <a:gd name="connsiteY45" fmla="*/ 0 h 2173803"/>
                <a:gd name="connsiteX46" fmla="*/ 622689 w 1155622"/>
                <a:gd name="connsiteY46" fmla="*/ 2804 h 2173803"/>
                <a:gd name="connsiteX47" fmla="*/ 732081 w 1155622"/>
                <a:gd name="connsiteY47" fmla="*/ 14024 h 2173803"/>
                <a:gd name="connsiteX48" fmla="*/ 799399 w 1155622"/>
                <a:gd name="connsiteY48" fmla="*/ 33658 h 2173803"/>
                <a:gd name="connsiteX49" fmla="*/ 852692 w 1155622"/>
                <a:gd name="connsiteY49" fmla="*/ 56098 h 2173803"/>
                <a:gd name="connsiteX50" fmla="*/ 908790 w 1155622"/>
                <a:gd name="connsiteY50" fmla="*/ 89757 h 2173803"/>
                <a:gd name="connsiteX51" fmla="*/ 1006962 w 1155622"/>
                <a:gd name="connsiteY51" fmla="*/ 159879 h 2173803"/>
                <a:gd name="connsiteX52" fmla="*/ 1068670 w 1155622"/>
                <a:gd name="connsiteY52" fmla="*/ 213173 h 2173803"/>
                <a:gd name="connsiteX53" fmla="*/ 1130378 w 1155622"/>
                <a:gd name="connsiteY53" fmla="*/ 277685 h 2173803"/>
                <a:gd name="connsiteX54" fmla="*/ 1150012 w 1155622"/>
                <a:gd name="connsiteY54" fmla="*/ 300125 h 2173803"/>
                <a:gd name="connsiteX55" fmla="*/ 1152817 w 1155622"/>
                <a:gd name="connsiteY55" fmla="*/ 308539 h 2173803"/>
                <a:gd name="connsiteX56" fmla="*/ 1155622 w 1155622"/>
                <a:gd name="connsiteY56" fmla="*/ 330979 h 2173803"/>
                <a:gd name="connsiteX57" fmla="*/ 1147207 w 1155622"/>
                <a:gd name="connsiteY57" fmla="*/ 356223 h 2173803"/>
                <a:gd name="connsiteX58" fmla="*/ 1121963 w 1155622"/>
                <a:gd name="connsiteY58" fmla="*/ 378662 h 2173803"/>
                <a:gd name="connsiteX59" fmla="*/ 1079889 w 1155622"/>
                <a:gd name="connsiteY59" fmla="*/ 403906 h 2173803"/>
                <a:gd name="connsiteX60" fmla="*/ 1065865 w 1155622"/>
                <a:gd name="connsiteY60" fmla="*/ 423541 h 2173803"/>
                <a:gd name="connsiteX61" fmla="*/ 1009767 w 1155622"/>
                <a:gd name="connsiteY61" fmla="*/ 580615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55622" h="2173803">
                  <a:moveTo>
                    <a:pt x="1009767" y="580615"/>
                  </a:moveTo>
                  <a:lnTo>
                    <a:pt x="920010" y="805008"/>
                  </a:lnTo>
                  <a:lnTo>
                    <a:pt x="819033" y="1037815"/>
                  </a:lnTo>
                  <a:lnTo>
                    <a:pt x="726471" y="1231354"/>
                  </a:lnTo>
                  <a:lnTo>
                    <a:pt x="600250" y="1466966"/>
                  </a:lnTo>
                  <a:lnTo>
                    <a:pt x="552567" y="1523065"/>
                  </a:lnTo>
                  <a:lnTo>
                    <a:pt x="485249" y="1635261"/>
                  </a:lnTo>
                  <a:lnTo>
                    <a:pt x="381467" y="1783921"/>
                  </a:lnTo>
                  <a:lnTo>
                    <a:pt x="288905" y="1907337"/>
                  </a:lnTo>
                  <a:lnTo>
                    <a:pt x="193539" y="2022338"/>
                  </a:lnTo>
                  <a:lnTo>
                    <a:pt x="89757" y="2128925"/>
                  </a:lnTo>
                  <a:lnTo>
                    <a:pt x="47683" y="2165388"/>
                  </a:lnTo>
                  <a:lnTo>
                    <a:pt x="33659" y="2170998"/>
                  </a:lnTo>
                  <a:lnTo>
                    <a:pt x="19634" y="2173803"/>
                  </a:lnTo>
                  <a:lnTo>
                    <a:pt x="8415" y="2173803"/>
                  </a:lnTo>
                  <a:lnTo>
                    <a:pt x="0" y="2162584"/>
                  </a:lnTo>
                  <a:lnTo>
                    <a:pt x="0" y="2148559"/>
                  </a:lnTo>
                  <a:lnTo>
                    <a:pt x="8415" y="2117705"/>
                  </a:lnTo>
                  <a:lnTo>
                    <a:pt x="50488" y="2041973"/>
                  </a:lnTo>
                  <a:lnTo>
                    <a:pt x="129026" y="1904532"/>
                  </a:lnTo>
                  <a:lnTo>
                    <a:pt x="218783" y="1741847"/>
                  </a:lnTo>
                  <a:lnTo>
                    <a:pt x="291710" y="1607212"/>
                  </a:lnTo>
                  <a:lnTo>
                    <a:pt x="356223" y="1478186"/>
                  </a:lnTo>
                  <a:lnTo>
                    <a:pt x="415126" y="1360380"/>
                  </a:lnTo>
                  <a:lnTo>
                    <a:pt x="479639" y="1228549"/>
                  </a:lnTo>
                  <a:lnTo>
                    <a:pt x="518908" y="1147207"/>
                  </a:lnTo>
                  <a:lnTo>
                    <a:pt x="558177" y="1063060"/>
                  </a:lnTo>
                  <a:lnTo>
                    <a:pt x="580616" y="998547"/>
                  </a:lnTo>
                  <a:lnTo>
                    <a:pt x="622689" y="869521"/>
                  </a:lnTo>
                  <a:lnTo>
                    <a:pt x="661958" y="751715"/>
                  </a:lnTo>
                  <a:lnTo>
                    <a:pt x="698422" y="619884"/>
                  </a:lnTo>
                  <a:lnTo>
                    <a:pt x="726471" y="496468"/>
                  </a:lnTo>
                  <a:lnTo>
                    <a:pt x="743301" y="415126"/>
                  </a:lnTo>
                  <a:lnTo>
                    <a:pt x="757325" y="328174"/>
                  </a:lnTo>
                  <a:lnTo>
                    <a:pt x="762935" y="244027"/>
                  </a:lnTo>
                  <a:lnTo>
                    <a:pt x="760130" y="218782"/>
                  </a:lnTo>
                  <a:lnTo>
                    <a:pt x="743301" y="182319"/>
                  </a:lnTo>
                  <a:lnTo>
                    <a:pt x="712447" y="148660"/>
                  </a:lnTo>
                  <a:lnTo>
                    <a:pt x="670373" y="117806"/>
                  </a:lnTo>
                  <a:lnTo>
                    <a:pt x="608665" y="86952"/>
                  </a:lnTo>
                  <a:lnTo>
                    <a:pt x="563786" y="70122"/>
                  </a:lnTo>
                  <a:lnTo>
                    <a:pt x="549762" y="58903"/>
                  </a:lnTo>
                  <a:lnTo>
                    <a:pt x="541347" y="42073"/>
                  </a:lnTo>
                  <a:cubicBezTo>
                    <a:pt x="535390" y="27181"/>
                    <a:pt x="535737" y="33084"/>
                    <a:pt x="535737" y="25244"/>
                  </a:cubicBezTo>
                  <a:lnTo>
                    <a:pt x="541347" y="8414"/>
                  </a:lnTo>
                  <a:lnTo>
                    <a:pt x="560981" y="0"/>
                  </a:lnTo>
                  <a:lnTo>
                    <a:pt x="622689" y="2804"/>
                  </a:lnTo>
                  <a:lnTo>
                    <a:pt x="732081" y="14024"/>
                  </a:lnTo>
                  <a:lnTo>
                    <a:pt x="799399" y="33658"/>
                  </a:lnTo>
                  <a:lnTo>
                    <a:pt x="852692" y="56098"/>
                  </a:lnTo>
                  <a:lnTo>
                    <a:pt x="908790" y="89757"/>
                  </a:lnTo>
                  <a:lnTo>
                    <a:pt x="1006962" y="159879"/>
                  </a:lnTo>
                  <a:lnTo>
                    <a:pt x="1068670" y="213173"/>
                  </a:lnTo>
                  <a:lnTo>
                    <a:pt x="1130378" y="277685"/>
                  </a:lnTo>
                  <a:lnTo>
                    <a:pt x="1150012" y="300125"/>
                  </a:lnTo>
                  <a:lnTo>
                    <a:pt x="1152817" y="308539"/>
                  </a:lnTo>
                  <a:lnTo>
                    <a:pt x="1155622" y="330979"/>
                  </a:lnTo>
                  <a:lnTo>
                    <a:pt x="1147207" y="356223"/>
                  </a:lnTo>
                  <a:lnTo>
                    <a:pt x="1121963" y="378662"/>
                  </a:lnTo>
                  <a:lnTo>
                    <a:pt x="1079889" y="403906"/>
                  </a:lnTo>
                  <a:lnTo>
                    <a:pt x="1065865" y="423541"/>
                  </a:lnTo>
                  <a:lnTo>
                    <a:pt x="1009767" y="5806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72611030-FC17-4866-9C39-C19E37EF3E51}"/>
                </a:ext>
              </a:extLst>
            </p:cNvPr>
            <p:cNvSpPr/>
            <p:nvPr/>
          </p:nvSpPr>
          <p:spPr>
            <a:xfrm>
              <a:off x="2998788" y="2513013"/>
              <a:ext cx="1573212" cy="536575"/>
            </a:xfrm>
            <a:custGeom>
              <a:avLst/>
              <a:gdLst>
                <a:gd name="connsiteX0" fmla="*/ 464344 w 1574006"/>
                <a:gd name="connsiteY0" fmla="*/ 330994 h 538162"/>
                <a:gd name="connsiteX1" fmla="*/ 547687 w 1574006"/>
                <a:gd name="connsiteY1" fmla="*/ 307181 h 538162"/>
                <a:gd name="connsiteX2" fmla="*/ 678656 w 1574006"/>
                <a:gd name="connsiteY2" fmla="*/ 254794 h 538162"/>
                <a:gd name="connsiteX3" fmla="*/ 723900 w 1574006"/>
                <a:gd name="connsiteY3" fmla="*/ 235744 h 538162"/>
                <a:gd name="connsiteX4" fmla="*/ 959644 w 1574006"/>
                <a:gd name="connsiteY4" fmla="*/ 126206 h 538162"/>
                <a:gd name="connsiteX5" fmla="*/ 1073944 w 1574006"/>
                <a:gd name="connsiteY5" fmla="*/ 59531 h 538162"/>
                <a:gd name="connsiteX6" fmla="*/ 1159669 w 1574006"/>
                <a:gd name="connsiteY6" fmla="*/ 21431 h 538162"/>
                <a:gd name="connsiteX7" fmla="*/ 1219200 w 1574006"/>
                <a:gd name="connsiteY7" fmla="*/ 4762 h 538162"/>
                <a:gd name="connsiteX8" fmla="*/ 1254919 w 1574006"/>
                <a:gd name="connsiteY8" fmla="*/ 0 h 538162"/>
                <a:gd name="connsiteX9" fmla="*/ 1319212 w 1574006"/>
                <a:gd name="connsiteY9" fmla="*/ 4762 h 538162"/>
                <a:gd name="connsiteX10" fmla="*/ 1395412 w 1574006"/>
                <a:gd name="connsiteY10" fmla="*/ 14287 h 538162"/>
                <a:gd name="connsiteX11" fmla="*/ 1447800 w 1574006"/>
                <a:gd name="connsiteY11" fmla="*/ 28575 h 538162"/>
                <a:gd name="connsiteX12" fmla="*/ 1502569 w 1574006"/>
                <a:gd name="connsiteY12" fmla="*/ 47625 h 538162"/>
                <a:gd name="connsiteX13" fmla="*/ 1545431 w 1574006"/>
                <a:gd name="connsiteY13" fmla="*/ 69056 h 538162"/>
                <a:gd name="connsiteX14" fmla="*/ 1564481 w 1574006"/>
                <a:gd name="connsiteY14" fmla="*/ 83344 h 538162"/>
                <a:gd name="connsiteX15" fmla="*/ 1571625 w 1574006"/>
                <a:gd name="connsiteY15" fmla="*/ 92869 h 538162"/>
                <a:gd name="connsiteX16" fmla="*/ 1574006 w 1574006"/>
                <a:gd name="connsiteY16" fmla="*/ 107156 h 538162"/>
                <a:gd name="connsiteX17" fmla="*/ 1569244 w 1574006"/>
                <a:gd name="connsiteY17" fmla="*/ 123825 h 538162"/>
                <a:gd name="connsiteX18" fmla="*/ 1540669 w 1574006"/>
                <a:gd name="connsiteY18" fmla="*/ 150019 h 538162"/>
                <a:gd name="connsiteX19" fmla="*/ 1500187 w 1574006"/>
                <a:gd name="connsiteY19" fmla="*/ 173831 h 538162"/>
                <a:gd name="connsiteX20" fmla="*/ 1416844 w 1574006"/>
                <a:gd name="connsiteY20" fmla="*/ 202406 h 538162"/>
                <a:gd name="connsiteX21" fmla="*/ 1226344 w 1574006"/>
                <a:gd name="connsiteY21" fmla="*/ 264319 h 538162"/>
                <a:gd name="connsiteX22" fmla="*/ 1031081 w 1574006"/>
                <a:gd name="connsiteY22" fmla="*/ 330994 h 538162"/>
                <a:gd name="connsiteX23" fmla="*/ 914400 w 1574006"/>
                <a:gd name="connsiteY23" fmla="*/ 369094 h 538162"/>
                <a:gd name="connsiteX24" fmla="*/ 673894 w 1574006"/>
                <a:gd name="connsiteY24" fmla="*/ 459581 h 538162"/>
                <a:gd name="connsiteX25" fmla="*/ 590550 w 1574006"/>
                <a:gd name="connsiteY25" fmla="*/ 488156 h 538162"/>
                <a:gd name="connsiteX26" fmla="*/ 538162 w 1574006"/>
                <a:gd name="connsiteY26" fmla="*/ 504825 h 538162"/>
                <a:gd name="connsiteX27" fmla="*/ 483394 w 1574006"/>
                <a:gd name="connsiteY27" fmla="*/ 519112 h 538162"/>
                <a:gd name="connsiteX28" fmla="*/ 426244 w 1574006"/>
                <a:gd name="connsiteY28" fmla="*/ 528637 h 538162"/>
                <a:gd name="connsiteX29" fmla="*/ 390525 w 1574006"/>
                <a:gd name="connsiteY29" fmla="*/ 533400 h 538162"/>
                <a:gd name="connsiteX30" fmla="*/ 321469 w 1574006"/>
                <a:gd name="connsiteY30" fmla="*/ 538162 h 538162"/>
                <a:gd name="connsiteX31" fmla="*/ 288131 w 1574006"/>
                <a:gd name="connsiteY31" fmla="*/ 538162 h 538162"/>
                <a:gd name="connsiteX32" fmla="*/ 233362 w 1574006"/>
                <a:gd name="connsiteY32" fmla="*/ 528637 h 538162"/>
                <a:gd name="connsiteX33" fmla="*/ 188119 w 1574006"/>
                <a:gd name="connsiteY33" fmla="*/ 509587 h 538162"/>
                <a:gd name="connsiteX34" fmla="*/ 152400 w 1574006"/>
                <a:gd name="connsiteY34" fmla="*/ 488156 h 538162"/>
                <a:gd name="connsiteX35" fmla="*/ 119062 w 1574006"/>
                <a:gd name="connsiteY35" fmla="*/ 464344 h 538162"/>
                <a:gd name="connsiteX36" fmla="*/ 80962 w 1574006"/>
                <a:gd name="connsiteY36" fmla="*/ 435769 h 538162"/>
                <a:gd name="connsiteX37" fmla="*/ 42862 w 1574006"/>
                <a:gd name="connsiteY37" fmla="*/ 397669 h 538162"/>
                <a:gd name="connsiteX38" fmla="*/ 0 w 1574006"/>
                <a:gd name="connsiteY38" fmla="*/ 354806 h 538162"/>
                <a:gd name="connsiteX39" fmla="*/ 42862 w 1574006"/>
                <a:gd name="connsiteY39" fmla="*/ 307181 h 538162"/>
                <a:gd name="connsiteX40" fmla="*/ 178594 w 1574006"/>
                <a:gd name="connsiteY40" fmla="*/ 340519 h 538162"/>
                <a:gd name="connsiteX41" fmla="*/ 228600 w 1574006"/>
                <a:gd name="connsiteY41" fmla="*/ 354806 h 538162"/>
                <a:gd name="connsiteX42" fmla="*/ 261937 w 1574006"/>
                <a:gd name="connsiteY42" fmla="*/ 359569 h 538162"/>
                <a:gd name="connsiteX43" fmla="*/ 295275 w 1574006"/>
                <a:gd name="connsiteY43" fmla="*/ 359569 h 538162"/>
                <a:gd name="connsiteX44" fmla="*/ 352425 w 1574006"/>
                <a:gd name="connsiteY44" fmla="*/ 354806 h 538162"/>
                <a:gd name="connsiteX45" fmla="*/ 464344 w 1574006"/>
                <a:gd name="connsiteY45" fmla="*/ 3309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74006" h="538162">
                  <a:moveTo>
                    <a:pt x="464344" y="330994"/>
                  </a:moveTo>
                  <a:lnTo>
                    <a:pt x="547687" y="307181"/>
                  </a:lnTo>
                  <a:lnTo>
                    <a:pt x="678656" y="254794"/>
                  </a:lnTo>
                  <a:lnTo>
                    <a:pt x="723900" y="235744"/>
                  </a:lnTo>
                  <a:lnTo>
                    <a:pt x="959644" y="126206"/>
                  </a:lnTo>
                  <a:lnTo>
                    <a:pt x="1073944" y="59531"/>
                  </a:lnTo>
                  <a:lnTo>
                    <a:pt x="1159669" y="21431"/>
                  </a:lnTo>
                  <a:lnTo>
                    <a:pt x="1219200" y="4762"/>
                  </a:lnTo>
                  <a:lnTo>
                    <a:pt x="1254919" y="0"/>
                  </a:lnTo>
                  <a:lnTo>
                    <a:pt x="1319212" y="4762"/>
                  </a:lnTo>
                  <a:lnTo>
                    <a:pt x="1395412" y="14287"/>
                  </a:lnTo>
                  <a:lnTo>
                    <a:pt x="1447800" y="28575"/>
                  </a:lnTo>
                  <a:lnTo>
                    <a:pt x="1502569" y="47625"/>
                  </a:lnTo>
                  <a:lnTo>
                    <a:pt x="1545431" y="69056"/>
                  </a:lnTo>
                  <a:lnTo>
                    <a:pt x="1564481" y="83344"/>
                  </a:lnTo>
                  <a:lnTo>
                    <a:pt x="1571625" y="92869"/>
                  </a:lnTo>
                  <a:lnTo>
                    <a:pt x="1574006" y="107156"/>
                  </a:lnTo>
                  <a:lnTo>
                    <a:pt x="1569244" y="123825"/>
                  </a:lnTo>
                  <a:lnTo>
                    <a:pt x="1540669" y="150019"/>
                  </a:lnTo>
                  <a:lnTo>
                    <a:pt x="1500187" y="173831"/>
                  </a:lnTo>
                  <a:lnTo>
                    <a:pt x="1416844" y="202406"/>
                  </a:lnTo>
                  <a:lnTo>
                    <a:pt x="1226344" y="264319"/>
                  </a:lnTo>
                  <a:lnTo>
                    <a:pt x="1031081" y="330994"/>
                  </a:lnTo>
                  <a:lnTo>
                    <a:pt x="914400" y="369094"/>
                  </a:lnTo>
                  <a:lnTo>
                    <a:pt x="673894" y="459581"/>
                  </a:lnTo>
                  <a:lnTo>
                    <a:pt x="590550" y="488156"/>
                  </a:lnTo>
                  <a:lnTo>
                    <a:pt x="538162" y="504825"/>
                  </a:lnTo>
                  <a:lnTo>
                    <a:pt x="483394" y="519112"/>
                  </a:lnTo>
                  <a:lnTo>
                    <a:pt x="426244" y="528637"/>
                  </a:lnTo>
                  <a:lnTo>
                    <a:pt x="390525" y="533400"/>
                  </a:lnTo>
                  <a:lnTo>
                    <a:pt x="321469" y="538162"/>
                  </a:lnTo>
                  <a:lnTo>
                    <a:pt x="288131" y="538162"/>
                  </a:lnTo>
                  <a:lnTo>
                    <a:pt x="233362" y="528637"/>
                  </a:lnTo>
                  <a:lnTo>
                    <a:pt x="188119" y="509587"/>
                  </a:lnTo>
                  <a:lnTo>
                    <a:pt x="152400" y="488156"/>
                  </a:lnTo>
                  <a:lnTo>
                    <a:pt x="119062" y="464344"/>
                  </a:lnTo>
                  <a:lnTo>
                    <a:pt x="80962" y="435769"/>
                  </a:lnTo>
                  <a:lnTo>
                    <a:pt x="42862" y="397669"/>
                  </a:lnTo>
                  <a:lnTo>
                    <a:pt x="0" y="354806"/>
                  </a:lnTo>
                  <a:lnTo>
                    <a:pt x="42862" y="307181"/>
                  </a:lnTo>
                  <a:lnTo>
                    <a:pt x="178594" y="340519"/>
                  </a:lnTo>
                  <a:lnTo>
                    <a:pt x="228600" y="354806"/>
                  </a:lnTo>
                  <a:lnTo>
                    <a:pt x="261937" y="359569"/>
                  </a:lnTo>
                  <a:lnTo>
                    <a:pt x="295275" y="359569"/>
                  </a:lnTo>
                  <a:lnTo>
                    <a:pt x="352425" y="354806"/>
                  </a:lnTo>
                  <a:lnTo>
                    <a:pt x="4643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5">
              <a:extLst>
                <a:ext uri="{FF2B5EF4-FFF2-40B4-BE49-F238E27FC236}">
                  <a16:creationId xmlns:a16="http://schemas.microsoft.com/office/drawing/2014/main" id="{10A94460-2B89-4D2E-BA29-767D951A90BD}"/>
                </a:ext>
              </a:extLst>
            </p:cNvPr>
            <p:cNvSpPr/>
            <p:nvPr/>
          </p:nvSpPr>
          <p:spPr>
            <a:xfrm rot="16200000">
              <a:off x="1583531" y="3378994"/>
              <a:ext cx="4418013" cy="530225"/>
            </a:xfrm>
            <a:custGeom>
              <a:avLst/>
              <a:gdLst>
                <a:gd name="connsiteX0" fmla="*/ 2336400 w 4417200"/>
                <a:gd name="connsiteY0" fmla="*/ 151200 h 529200"/>
                <a:gd name="connsiteX1" fmla="*/ 2901600 w 4417200"/>
                <a:gd name="connsiteY1" fmla="*/ 169200 h 529200"/>
                <a:gd name="connsiteX2" fmla="*/ 3088800 w 4417200"/>
                <a:gd name="connsiteY2" fmla="*/ 169200 h 529200"/>
                <a:gd name="connsiteX3" fmla="*/ 3423600 w 4417200"/>
                <a:gd name="connsiteY3" fmla="*/ 176400 h 529200"/>
                <a:gd name="connsiteX4" fmla="*/ 3859200 w 4417200"/>
                <a:gd name="connsiteY4" fmla="*/ 187200 h 529200"/>
                <a:gd name="connsiteX5" fmla="*/ 4053600 w 4417200"/>
                <a:gd name="connsiteY5" fmla="*/ 190800 h 529200"/>
                <a:gd name="connsiteX6" fmla="*/ 4086000 w 4417200"/>
                <a:gd name="connsiteY6" fmla="*/ 187200 h 529200"/>
                <a:gd name="connsiteX7" fmla="*/ 4122000 w 4417200"/>
                <a:gd name="connsiteY7" fmla="*/ 180000 h 529200"/>
                <a:gd name="connsiteX8" fmla="*/ 4168800 w 4417200"/>
                <a:gd name="connsiteY8" fmla="*/ 162000 h 529200"/>
                <a:gd name="connsiteX9" fmla="*/ 4230000 w 4417200"/>
                <a:gd name="connsiteY9" fmla="*/ 126000 h 529200"/>
                <a:gd name="connsiteX10" fmla="*/ 4284000 w 4417200"/>
                <a:gd name="connsiteY10" fmla="*/ 75600 h 529200"/>
                <a:gd name="connsiteX11" fmla="*/ 4327200 w 4417200"/>
                <a:gd name="connsiteY11" fmla="*/ 36000 h 529200"/>
                <a:gd name="connsiteX12" fmla="*/ 4345200 w 4417200"/>
                <a:gd name="connsiteY12" fmla="*/ 14400 h 529200"/>
                <a:gd name="connsiteX13" fmla="*/ 4356000 w 4417200"/>
                <a:gd name="connsiteY13" fmla="*/ 7200 h 529200"/>
                <a:gd name="connsiteX14" fmla="*/ 4374000 w 4417200"/>
                <a:gd name="connsiteY14" fmla="*/ 0 h 529200"/>
                <a:gd name="connsiteX15" fmla="*/ 4381200 w 4417200"/>
                <a:gd name="connsiteY15" fmla="*/ 0 h 529200"/>
                <a:gd name="connsiteX16" fmla="*/ 4402800 w 4417200"/>
                <a:gd name="connsiteY16" fmla="*/ 3600 h 529200"/>
                <a:gd name="connsiteX17" fmla="*/ 4406400 w 4417200"/>
                <a:gd name="connsiteY17" fmla="*/ 10800 h 529200"/>
                <a:gd name="connsiteX18" fmla="*/ 4413600 w 4417200"/>
                <a:gd name="connsiteY18" fmla="*/ 28800 h 529200"/>
                <a:gd name="connsiteX19" fmla="*/ 4417200 w 4417200"/>
                <a:gd name="connsiteY19" fmla="*/ 50400 h 529200"/>
                <a:gd name="connsiteX20" fmla="*/ 4392000 w 4417200"/>
                <a:gd name="connsiteY20" fmla="*/ 140400 h 529200"/>
                <a:gd name="connsiteX21" fmla="*/ 4338000 w 4417200"/>
                <a:gd name="connsiteY21" fmla="*/ 266400 h 529200"/>
                <a:gd name="connsiteX22" fmla="*/ 4262400 w 4417200"/>
                <a:gd name="connsiteY22" fmla="*/ 410400 h 529200"/>
                <a:gd name="connsiteX23" fmla="*/ 4222800 w 4417200"/>
                <a:gd name="connsiteY23" fmla="*/ 478800 h 529200"/>
                <a:gd name="connsiteX24" fmla="*/ 4212000 w 4417200"/>
                <a:gd name="connsiteY24" fmla="*/ 496800 h 529200"/>
                <a:gd name="connsiteX25" fmla="*/ 4190400 w 4417200"/>
                <a:gd name="connsiteY25" fmla="*/ 518400 h 529200"/>
                <a:gd name="connsiteX26" fmla="*/ 4179600 w 4417200"/>
                <a:gd name="connsiteY26" fmla="*/ 525600 h 529200"/>
                <a:gd name="connsiteX27" fmla="*/ 4161600 w 4417200"/>
                <a:gd name="connsiteY27" fmla="*/ 529200 h 529200"/>
                <a:gd name="connsiteX28" fmla="*/ 4140000 w 4417200"/>
                <a:gd name="connsiteY28" fmla="*/ 525600 h 529200"/>
                <a:gd name="connsiteX29" fmla="*/ 4100400 w 4417200"/>
                <a:gd name="connsiteY29" fmla="*/ 518400 h 529200"/>
                <a:gd name="connsiteX30" fmla="*/ 4028400 w 4417200"/>
                <a:gd name="connsiteY30" fmla="*/ 482400 h 529200"/>
                <a:gd name="connsiteX31" fmla="*/ 3934800 w 4417200"/>
                <a:gd name="connsiteY31" fmla="*/ 442800 h 529200"/>
                <a:gd name="connsiteX32" fmla="*/ 3916800 w 4417200"/>
                <a:gd name="connsiteY32" fmla="*/ 439200 h 529200"/>
                <a:gd name="connsiteX33" fmla="*/ 3772800 w 4417200"/>
                <a:gd name="connsiteY33" fmla="*/ 432000 h 529200"/>
                <a:gd name="connsiteX34" fmla="*/ 3452400 w 4417200"/>
                <a:gd name="connsiteY34" fmla="*/ 421200 h 529200"/>
                <a:gd name="connsiteX35" fmla="*/ 3196800 w 4417200"/>
                <a:gd name="connsiteY35" fmla="*/ 414000 h 529200"/>
                <a:gd name="connsiteX36" fmla="*/ 2872800 w 4417200"/>
                <a:gd name="connsiteY36" fmla="*/ 410400 h 529200"/>
                <a:gd name="connsiteX37" fmla="*/ 2512800 w 4417200"/>
                <a:gd name="connsiteY37" fmla="*/ 396000 h 529200"/>
                <a:gd name="connsiteX38" fmla="*/ 2347200 w 4417200"/>
                <a:gd name="connsiteY38" fmla="*/ 396000 h 529200"/>
                <a:gd name="connsiteX39" fmla="*/ 1630800 w 4417200"/>
                <a:gd name="connsiteY39" fmla="*/ 388800 h 529200"/>
                <a:gd name="connsiteX40" fmla="*/ 1098000 w 4417200"/>
                <a:gd name="connsiteY40" fmla="*/ 392400 h 529200"/>
                <a:gd name="connsiteX41" fmla="*/ 712800 w 4417200"/>
                <a:gd name="connsiteY41" fmla="*/ 392400 h 529200"/>
                <a:gd name="connsiteX42" fmla="*/ 435600 w 4417200"/>
                <a:gd name="connsiteY42" fmla="*/ 392400 h 529200"/>
                <a:gd name="connsiteX43" fmla="*/ 295200 w 4417200"/>
                <a:gd name="connsiteY43" fmla="*/ 392400 h 529200"/>
                <a:gd name="connsiteX44" fmla="*/ 255600 w 4417200"/>
                <a:gd name="connsiteY44" fmla="*/ 385200 h 529200"/>
                <a:gd name="connsiteX45" fmla="*/ 176400 w 4417200"/>
                <a:gd name="connsiteY45" fmla="*/ 370800 h 529200"/>
                <a:gd name="connsiteX46" fmla="*/ 115200 w 4417200"/>
                <a:gd name="connsiteY46" fmla="*/ 349200 h 529200"/>
                <a:gd name="connsiteX47" fmla="*/ 75600 w 4417200"/>
                <a:gd name="connsiteY47" fmla="*/ 331200 h 529200"/>
                <a:gd name="connsiteX48" fmla="*/ 46800 w 4417200"/>
                <a:gd name="connsiteY48" fmla="*/ 313200 h 529200"/>
                <a:gd name="connsiteX49" fmla="*/ 25200 w 4417200"/>
                <a:gd name="connsiteY49" fmla="*/ 295200 h 529200"/>
                <a:gd name="connsiteX50" fmla="*/ 3600 w 4417200"/>
                <a:gd name="connsiteY50" fmla="*/ 270000 h 529200"/>
                <a:gd name="connsiteX51" fmla="*/ 0 w 4417200"/>
                <a:gd name="connsiteY51" fmla="*/ 255600 h 529200"/>
                <a:gd name="connsiteX52" fmla="*/ 0 w 4417200"/>
                <a:gd name="connsiteY52" fmla="*/ 234000 h 529200"/>
                <a:gd name="connsiteX53" fmla="*/ 7200 w 4417200"/>
                <a:gd name="connsiteY53" fmla="*/ 212400 h 529200"/>
                <a:gd name="connsiteX54" fmla="*/ 21600 w 4417200"/>
                <a:gd name="connsiteY54" fmla="*/ 198000 h 529200"/>
                <a:gd name="connsiteX55" fmla="*/ 46800 w 4417200"/>
                <a:gd name="connsiteY55" fmla="*/ 180000 h 529200"/>
                <a:gd name="connsiteX56" fmla="*/ 230400 w 4417200"/>
                <a:gd name="connsiteY56" fmla="*/ 118800 h 529200"/>
                <a:gd name="connsiteX57" fmla="*/ 334800 w 4417200"/>
                <a:gd name="connsiteY57" fmla="*/ 82800 h 529200"/>
                <a:gd name="connsiteX58" fmla="*/ 349200 w 4417200"/>
                <a:gd name="connsiteY58" fmla="*/ 82800 h 529200"/>
                <a:gd name="connsiteX59" fmla="*/ 374400 w 4417200"/>
                <a:gd name="connsiteY59" fmla="*/ 86400 h 529200"/>
                <a:gd name="connsiteX60" fmla="*/ 525600 w 4417200"/>
                <a:gd name="connsiteY60" fmla="*/ 97200 h 529200"/>
                <a:gd name="connsiteX61" fmla="*/ 900000 w 4417200"/>
                <a:gd name="connsiteY61" fmla="*/ 111600 h 529200"/>
                <a:gd name="connsiteX62" fmla="*/ 1486800 w 4417200"/>
                <a:gd name="connsiteY62" fmla="*/ 133200 h 529200"/>
                <a:gd name="connsiteX63" fmla="*/ 1886400 w 4417200"/>
                <a:gd name="connsiteY63" fmla="*/ 147600 h 529200"/>
                <a:gd name="connsiteX64" fmla="*/ 2336400 w 4417200"/>
                <a:gd name="connsiteY64" fmla="*/ 151200 h 52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200" h="529200">
                  <a:moveTo>
                    <a:pt x="2336400" y="151200"/>
                  </a:moveTo>
                  <a:lnTo>
                    <a:pt x="2901600" y="169200"/>
                  </a:lnTo>
                  <a:lnTo>
                    <a:pt x="3088800" y="169200"/>
                  </a:lnTo>
                  <a:lnTo>
                    <a:pt x="3423600" y="176400"/>
                  </a:lnTo>
                  <a:lnTo>
                    <a:pt x="3859200" y="187200"/>
                  </a:lnTo>
                  <a:lnTo>
                    <a:pt x="4053600" y="190800"/>
                  </a:lnTo>
                  <a:lnTo>
                    <a:pt x="4086000" y="187200"/>
                  </a:lnTo>
                  <a:lnTo>
                    <a:pt x="4122000" y="180000"/>
                  </a:lnTo>
                  <a:lnTo>
                    <a:pt x="4168800" y="162000"/>
                  </a:lnTo>
                  <a:lnTo>
                    <a:pt x="4230000" y="126000"/>
                  </a:lnTo>
                  <a:lnTo>
                    <a:pt x="4284000" y="75600"/>
                  </a:lnTo>
                  <a:lnTo>
                    <a:pt x="4327200" y="36000"/>
                  </a:lnTo>
                  <a:lnTo>
                    <a:pt x="4345200" y="14400"/>
                  </a:lnTo>
                  <a:lnTo>
                    <a:pt x="4356000" y="7200"/>
                  </a:lnTo>
                  <a:lnTo>
                    <a:pt x="4374000" y="0"/>
                  </a:lnTo>
                  <a:lnTo>
                    <a:pt x="4381200" y="0"/>
                  </a:lnTo>
                  <a:lnTo>
                    <a:pt x="4402800" y="3600"/>
                  </a:lnTo>
                  <a:lnTo>
                    <a:pt x="4406400" y="10800"/>
                  </a:lnTo>
                  <a:lnTo>
                    <a:pt x="4413600" y="28800"/>
                  </a:lnTo>
                  <a:lnTo>
                    <a:pt x="4417200" y="50400"/>
                  </a:lnTo>
                  <a:lnTo>
                    <a:pt x="4392000" y="140400"/>
                  </a:lnTo>
                  <a:lnTo>
                    <a:pt x="4338000" y="266400"/>
                  </a:lnTo>
                  <a:lnTo>
                    <a:pt x="4262400" y="410400"/>
                  </a:lnTo>
                  <a:lnTo>
                    <a:pt x="4222800" y="478800"/>
                  </a:lnTo>
                  <a:lnTo>
                    <a:pt x="4212000" y="496800"/>
                  </a:lnTo>
                  <a:lnTo>
                    <a:pt x="4190400" y="518400"/>
                  </a:lnTo>
                  <a:lnTo>
                    <a:pt x="4179600" y="525600"/>
                  </a:lnTo>
                  <a:lnTo>
                    <a:pt x="4161600" y="529200"/>
                  </a:lnTo>
                  <a:lnTo>
                    <a:pt x="4140000" y="525600"/>
                  </a:lnTo>
                  <a:lnTo>
                    <a:pt x="4100400" y="518400"/>
                  </a:lnTo>
                  <a:lnTo>
                    <a:pt x="4028400" y="482400"/>
                  </a:lnTo>
                  <a:lnTo>
                    <a:pt x="3934800" y="442800"/>
                  </a:lnTo>
                  <a:lnTo>
                    <a:pt x="3916800" y="439200"/>
                  </a:lnTo>
                  <a:lnTo>
                    <a:pt x="3772800" y="432000"/>
                  </a:lnTo>
                  <a:lnTo>
                    <a:pt x="3452400" y="421200"/>
                  </a:lnTo>
                  <a:lnTo>
                    <a:pt x="3196800" y="414000"/>
                  </a:lnTo>
                  <a:lnTo>
                    <a:pt x="2872800" y="410400"/>
                  </a:lnTo>
                  <a:lnTo>
                    <a:pt x="2512800" y="396000"/>
                  </a:lnTo>
                  <a:lnTo>
                    <a:pt x="2347200" y="396000"/>
                  </a:lnTo>
                  <a:lnTo>
                    <a:pt x="1630800" y="388800"/>
                  </a:lnTo>
                  <a:lnTo>
                    <a:pt x="1098000" y="392400"/>
                  </a:lnTo>
                  <a:lnTo>
                    <a:pt x="712800" y="392400"/>
                  </a:lnTo>
                  <a:lnTo>
                    <a:pt x="435600" y="392400"/>
                  </a:lnTo>
                  <a:lnTo>
                    <a:pt x="295200" y="392400"/>
                  </a:lnTo>
                  <a:lnTo>
                    <a:pt x="255600" y="385200"/>
                  </a:lnTo>
                  <a:lnTo>
                    <a:pt x="176400" y="370800"/>
                  </a:lnTo>
                  <a:lnTo>
                    <a:pt x="115200" y="349200"/>
                  </a:lnTo>
                  <a:lnTo>
                    <a:pt x="75600" y="331200"/>
                  </a:lnTo>
                  <a:lnTo>
                    <a:pt x="46800" y="313200"/>
                  </a:lnTo>
                  <a:lnTo>
                    <a:pt x="25200" y="295200"/>
                  </a:lnTo>
                  <a:lnTo>
                    <a:pt x="3600" y="270000"/>
                  </a:lnTo>
                  <a:lnTo>
                    <a:pt x="0" y="255600"/>
                  </a:lnTo>
                  <a:lnTo>
                    <a:pt x="0" y="234000"/>
                  </a:lnTo>
                  <a:lnTo>
                    <a:pt x="7200" y="212400"/>
                  </a:lnTo>
                  <a:lnTo>
                    <a:pt x="21600" y="198000"/>
                  </a:lnTo>
                  <a:lnTo>
                    <a:pt x="46800" y="180000"/>
                  </a:lnTo>
                  <a:lnTo>
                    <a:pt x="230400" y="118800"/>
                  </a:lnTo>
                  <a:lnTo>
                    <a:pt x="334800" y="82800"/>
                  </a:lnTo>
                  <a:lnTo>
                    <a:pt x="349200" y="82800"/>
                  </a:lnTo>
                  <a:lnTo>
                    <a:pt x="374400" y="86400"/>
                  </a:lnTo>
                  <a:lnTo>
                    <a:pt x="525600" y="97200"/>
                  </a:lnTo>
                  <a:lnTo>
                    <a:pt x="900000" y="111600"/>
                  </a:lnTo>
                  <a:lnTo>
                    <a:pt x="1486800" y="133200"/>
                  </a:lnTo>
                  <a:lnTo>
                    <a:pt x="1886400" y="147600"/>
                  </a:lnTo>
                  <a:lnTo>
                    <a:pt x="2336400" y="15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04AE2EDD-7CBD-47AA-8FF3-491D35411C36}"/>
                </a:ext>
              </a:extLst>
            </p:cNvPr>
            <p:cNvSpPr/>
            <p:nvPr/>
          </p:nvSpPr>
          <p:spPr>
            <a:xfrm>
              <a:off x="2489200" y="3225800"/>
              <a:ext cx="1835150" cy="1587500"/>
            </a:xfrm>
            <a:custGeom>
              <a:avLst/>
              <a:gdLst>
                <a:gd name="connsiteX0" fmla="*/ 650875 w 1835150"/>
                <a:gd name="connsiteY0" fmla="*/ 920750 h 1587500"/>
                <a:gd name="connsiteX1" fmla="*/ 1038225 w 1835150"/>
                <a:gd name="connsiteY1" fmla="*/ 612775 h 1587500"/>
                <a:gd name="connsiteX2" fmla="*/ 1254125 w 1835150"/>
                <a:gd name="connsiteY2" fmla="*/ 434975 h 1587500"/>
                <a:gd name="connsiteX3" fmla="*/ 1425575 w 1835150"/>
                <a:gd name="connsiteY3" fmla="*/ 276225 h 1587500"/>
                <a:gd name="connsiteX4" fmla="*/ 1492250 w 1835150"/>
                <a:gd name="connsiteY4" fmla="*/ 222250 h 1587500"/>
                <a:gd name="connsiteX5" fmla="*/ 1676400 w 1835150"/>
                <a:gd name="connsiteY5" fmla="*/ 82550 h 1587500"/>
                <a:gd name="connsiteX6" fmla="*/ 1755775 w 1835150"/>
                <a:gd name="connsiteY6" fmla="*/ 25400 h 1587500"/>
                <a:gd name="connsiteX7" fmla="*/ 1797050 w 1835150"/>
                <a:gd name="connsiteY7" fmla="*/ 0 h 1587500"/>
                <a:gd name="connsiteX8" fmla="*/ 1819275 w 1835150"/>
                <a:gd name="connsiteY8" fmla="*/ 0 h 1587500"/>
                <a:gd name="connsiteX9" fmla="*/ 1835150 w 1835150"/>
                <a:gd name="connsiteY9" fmla="*/ 12700 h 1587500"/>
                <a:gd name="connsiteX10" fmla="*/ 1828800 w 1835150"/>
                <a:gd name="connsiteY10" fmla="*/ 41275 h 1587500"/>
                <a:gd name="connsiteX11" fmla="*/ 1806575 w 1835150"/>
                <a:gd name="connsiteY11" fmla="*/ 69850 h 1587500"/>
                <a:gd name="connsiteX12" fmla="*/ 1387475 w 1835150"/>
                <a:gd name="connsiteY12" fmla="*/ 533400 h 1587500"/>
                <a:gd name="connsiteX13" fmla="*/ 1190625 w 1835150"/>
                <a:gd name="connsiteY13" fmla="*/ 755650 h 1587500"/>
                <a:gd name="connsiteX14" fmla="*/ 1069975 w 1835150"/>
                <a:gd name="connsiteY14" fmla="*/ 873125 h 1587500"/>
                <a:gd name="connsiteX15" fmla="*/ 631825 w 1835150"/>
                <a:gd name="connsiteY15" fmla="*/ 1311275 h 1587500"/>
                <a:gd name="connsiteX16" fmla="*/ 476250 w 1835150"/>
                <a:gd name="connsiteY16" fmla="*/ 1466850 h 1587500"/>
                <a:gd name="connsiteX17" fmla="*/ 447675 w 1835150"/>
                <a:gd name="connsiteY17" fmla="*/ 1498600 h 1587500"/>
                <a:gd name="connsiteX18" fmla="*/ 419100 w 1835150"/>
                <a:gd name="connsiteY18" fmla="*/ 1552575 h 1587500"/>
                <a:gd name="connsiteX19" fmla="*/ 406400 w 1835150"/>
                <a:gd name="connsiteY19" fmla="*/ 1587500 h 1587500"/>
                <a:gd name="connsiteX20" fmla="*/ 377825 w 1835150"/>
                <a:gd name="connsiteY20" fmla="*/ 1577975 h 1587500"/>
                <a:gd name="connsiteX21" fmla="*/ 323850 w 1835150"/>
                <a:gd name="connsiteY21" fmla="*/ 1555750 h 1587500"/>
                <a:gd name="connsiteX22" fmla="*/ 225425 w 1835150"/>
                <a:gd name="connsiteY22" fmla="*/ 1501775 h 1587500"/>
                <a:gd name="connsiteX23" fmla="*/ 165100 w 1835150"/>
                <a:gd name="connsiteY23" fmla="*/ 1457325 h 1587500"/>
                <a:gd name="connsiteX24" fmla="*/ 111125 w 1835150"/>
                <a:gd name="connsiteY24" fmla="*/ 1397000 h 1587500"/>
                <a:gd name="connsiteX25" fmla="*/ 53975 w 1835150"/>
                <a:gd name="connsiteY25" fmla="*/ 1311275 h 1587500"/>
                <a:gd name="connsiteX26" fmla="*/ 31750 w 1835150"/>
                <a:gd name="connsiteY26" fmla="*/ 1250950 h 1587500"/>
                <a:gd name="connsiteX27" fmla="*/ 15875 w 1835150"/>
                <a:gd name="connsiteY27" fmla="*/ 1203325 h 1587500"/>
                <a:gd name="connsiteX28" fmla="*/ 0 w 1835150"/>
                <a:gd name="connsiteY28" fmla="*/ 1136650 h 1587500"/>
                <a:gd name="connsiteX29" fmla="*/ 3175 w 1835150"/>
                <a:gd name="connsiteY29" fmla="*/ 1092200 h 1587500"/>
                <a:gd name="connsiteX30" fmla="*/ 15875 w 1835150"/>
                <a:gd name="connsiteY30" fmla="*/ 1073150 h 1587500"/>
                <a:gd name="connsiteX31" fmla="*/ 44450 w 1835150"/>
                <a:gd name="connsiteY31" fmla="*/ 1076325 h 1587500"/>
                <a:gd name="connsiteX32" fmla="*/ 63500 w 1835150"/>
                <a:gd name="connsiteY32" fmla="*/ 1095375 h 1587500"/>
                <a:gd name="connsiteX33" fmla="*/ 98425 w 1835150"/>
                <a:gd name="connsiteY33" fmla="*/ 1136650 h 1587500"/>
                <a:gd name="connsiteX34" fmla="*/ 123825 w 1835150"/>
                <a:gd name="connsiteY34" fmla="*/ 1171575 h 1587500"/>
                <a:gd name="connsiteX35" fmla="*/ 161925 w 1835150"/>
                <a:gd name="connsiteY35" fmla="*/ 1212850 h 1587500"/>
                <a:gd name="connsiteX36" fmla="*/ 184150 w 1835150"/>
                <a:gd name="connsiteY36" fmla="*/ 1228725 h 1587500"/>
                <a:gd name="connsiteX37" fmla="*/ 219075 w 1835150"/>
                <a:gd name="connsiteY37" fmla="*/ 1238250 h 1587500"/>
                <a:gd name="connsiteX38" fmla="*/ 254000 w 1835150"/>
                <a:gd name="connsiteY38" fmla="*/ 1222375 h 1587500"/>
                <a:gd name="connsiteX39" fmla="*/ 377825 w 1835150"/>
                <a:gd name="connsiteY39" fmla="*/ 1146175 h 1587500"/>
                <a:gd name="connsiteX40" fmla="*/ 482600 w 1835150"/>
                <a:gd name="connsiteY40" fmla="*/ 1063625 h 1587500"/>
                <a:gd name="connsiteX41" fmla="*/ 650875 w 1835150"/>
                <a:gd name="connsiteY41" fmla="*/ 92075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5150" h="1587500">
                  <a:moveTo>
                    <a:pt x="650875" y="920750"/>
                  </a:moveTo>
                  <a:lnTo>
                    <a:pt x="1038225" y="612775"/>
                  </a:lnTo>
                  <a:lnTo>
                    <a:pt x="1254125" y="434975"/>
                  </a:lnTo>
                  <a:lnTo>
                    <a:pt x="1425575" y="276225"/>
                  </a:lnTo>
                  <a:lnTo>
                    <a:pt x="1492250" y="222250"/>
                  </a:lnTo>
                  <a:lnTo>
                    <a:pt x="1676400" y="82550"/>
                  </a:lnTo>
                  <a:lnTo>
                    <a:pt x="1755775" y="25400"/>
                  </a:lnTo>
                  <a:lnTo>
                    <a:pt x="1797050" y="0"/>
                  </a:lnTo>
                  <a:lnTo>
                    <a:pt x="1819275" y="0"/>
                  </a:lnTo>
                  <a:lnTo>
                    <a:pt x="1835150" y="12700"/>
                  </a:lnTo>
                  <a:lnTo>
                    <a:pt x="1828800" y="41275"/>
                  </a:lnTo>
                  <a:lnTo>
                    <a:pt x="1806575" y="69850"/>
                  </a:lnTo>
                  <a:lnTo>
                    <a:pt x="1387475" y="533400"/>
                  </a:lnTo>
                  <a:lnTo>
                    <a:pt x="1190625" y="755650"/>
                  </a:lnTo>
                  <a:lnTo>
                    <a:pt x="1069975" y="873125"/>
                  </a:lnTo>
                  <a:lnTo>
                    <a:pt x="631825" y="1311275"/>
                  </a:lnTo>
                  <a:lnTo>
                    <a:pt x="476250" y="1466850"/>
                  </a:lnTo>
                  <a:lnTo>
                    <a:pt x="447675" y="1498600"/>
                  </a:lnTo>
                  <a:lnTo>
                    <a:pt x="419100" y="1552575"/>
                  </a:lnTo>
                  <a:lnTo>
                    <a:pt x="406400" y="1587500"/>
                  </a:lnTo>
                  <a:lnTo>
                    <a:pt x="377825" y="1577975"/>
                  </a:lnTo>
                  <a:lnTo>
                    <a:pt x="323850" y="1555750"/>
                  </a:lnTo>
                  <a:lnTo>
                    <a:pt x="225425" y="1501775"/>
                  </a:lnTo>
                  <a:lnTo>
                    <a:pt x="165100" y="1457325"/>
                  </a:lnTo>
                  <a:lnTo>
                    <a:pt x="111125" y="1397000"/>
                  </a:lnTo>
                  <a:lnTo>
                    <a:pt x="53975" y="1311275"/>
                  </a:lnTo>
                  <a:lnTo>
                    <a:pt x="31750" y="1250950"/>
                  </a:lnTo>
                  <a:lnTo>
                    <a:pt x="15875" y="1203325"/>
                  </a:lnTo>
                  <a:lnTo>
                    <a:pt x="0" y="1136650"/>
                  </a:lnTo>
                  <a:lnTo>
                    <a:pt x="3175" y="1092200"/>
                  </a:lnTo>
                  <a:lnTo>
                    <a:pt x="15875" y="1073150"/>
                  </a:lnTo>
                  <a:lnTo>
                    <a:pt x="44450" y="1076325"/>
                  </a:lnTo>
                  <a:lnTo>
                    <a:pt x="63500" y="1095375"/>
                  </a:lnTo>
                  <a:lnTo>
                    <a:pt x="98425" y="1136650"/>
                  </a:lnTo>
                  <a:lnTo>
                    <a:pt x="123825" y="1171575"/>
                  </a:lnTo>
                  <a:lnTo>
                    <a:pt x="161925" y="1212850"/>
                  </a:lnTo>
                  <a:lnTo>
                    <a:pt x="184150" y="1228725"/>
                  </a:lnTo>
                  <a:lnTo>
                    <a:pt x="219075" y="1238250"/>
                  </a:lnTo>
                  <a:lnTo>
                    <a:pt x="254000" y="1222375"/>
                  </a:lnTo>
                  <a:lnTo>
                    <a:pt x="377825" y="1146175"/>
                  </a:lnTo>
                  <a:lnTo>
                    <a:pt x="482600" y="1063625"/>
                  </a:lnTo>
                  <a:lnTo>
                    <a:pt x="650875" y="920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60B4361C-50CD-492E-9031-4DCD21092488}"/>
                </a:ext>
              </a:extLst>
            </p:cNvPr>
            <p:cNvSpPr/>
            <p:nvPr/>
          </p:nvSpPr>
          <p:spPr>
            <a:xfrm>
              <a:off x="4872038" y="2446338"/>
              <a:ext cx="2074862" cy="630237"/>
            </a:xfrm>
            <a:custGeom>
              <a:avLst/>
              <a:gdLst>
                <a:gd name="connsiteX0" fmla="*/ 895350 w 2074068"/>
                <a:gd name="connsiteY0" fmla="*/ 302419 h 631031"/>
                <a:gd name="connsiteX1" fmla="*/ 1173956 w 2074068"/>
                <a:gd name="connsiteY1" fmla="*/ 211931 h 631031"/>
                <a:gd name="connsiteX2" fmla="*/ 1369218 w 2074068"/>
                <a:gd name="connsiteY2" fmla="*/ 150019 h 631031"/>
                <a:gd name="connsiteX3" fmla="*/ 1426368 w 2074068"/>
                <a:gd name="connsiteY3" fmla="*/ 128587 h 631031"/>
                <a:gd name="connsiteX4" fmla="*/ 1464468 w 2074068"/>
                <a:gd name="connsiteY4" fmla="*/ 111919 h 631031"/>
                <a:gd name="connsiteX5" fmla="*/ 1535906 w 2074068"/>
                <a:gd name="connsiteY5" fmla="*/ 78581 h 631031"/>
                <a:gd name="connsiteX6" fmla="*/ 1607343 w 2074068"/>
                <a:gd name="connsiteY6" fmla="*/ 42862 h 631031"/>
                <a:gd name="connsiteX7" fmla="*/ 1671637 w 2074068"/>
                <a:gd name="connsiteY7" fmla="*/ 4762 h 631031"/>
                <a:gd name="connsiteX8" fmla="*/ 1695450 w 2074068"/>
                <a:gd name="connsiteY8" fmla="*/ 0 h 631031"/>
                <a:gd name="connsiteX9" fmla="*/ 1731168 w 2074068"/>
                <a:gd name="connsiteY9" fmla="*/ 2381 h 631031"/>
                <a:gd name="connsiteX10" fmla="*/ 1804987 w 2074068"/>
                <a:gd name="connsiteY10" fmla="*/ 11906 h 631031"/>
                <a:gd name="connsiteX11" fmla="*/ 1843087 w 2074068"/>
                <a:gd name="connsiteY11" fmla="*/ 19050 h 631031"/>
                <a:gd name="connsiteX12" fmla="*/ 1866900 w 2074068"/>
                <a:gd name="connsiteY12" fmla="*/ 23812 h 631031"/>
                <a:gd name="connsiteX13" fmla="*/ 1921668 w 2074068"/>
                <a:gd name="connsiteY13" fmla="*/ 42862 h 631031"/>
                <a:gd name="connsiteX14" fmla="*/ 1959768 w 2074068"/>
                <a:gd name="connsiteY14" fmla="*/ 59531 h 631031"/>
                <a:gd name="connsiteX15" fmla="*/ 1985962 w 2074068"/>
                <a:gd name="connsiteY15" fmla="*/ 73819 h 631031"/>
                <a:gd name="connsiteX16" fmla="*/ 2021681 w 2074068"/>
                <a:gd name="connsiteY16" fmla="*/ 97631 h 631031"/>
                <a:gd name="connsiteX17" fmla="*/ 2050256 w 2074068"/>
                <a:gd name="connsiteY17" fmla="*/ 123825 h 631031"/>
                <a:gd name="connsiteX18" fmla="*/ 2066925 w 2074068"/>
                <a:gd name="connsiteY18" fmla="*/ 145256 h 631031"/>
                <a:gd name="connsiteX19" fmla="*/ 2074068 w 2074068"/>
                <a:gd name="connsiteY19" fmla="*/ 159544 h 631031"/>
                <a:gd name="connsiteX20" fmla="*/ 2074068 w 2074068"/>
                <a:gd name="connsiteY20" fmla="*/ 183356 h 631031"/>
                <a:gd name="connsiteX21" fmla="*/ 2064543 w 2074068"/>
                <a:gd name="connsiteY21" fmla="*/ 207169 h 631031"/>
                <a:gd name="connsiteX22" fmla="*/ 2040731 w 2074068"/>
                <a:gd name="connsiteY22" fmla="*/ 230981 h 631031"/>
                <a:gd name="connsiteX23" fmla="*/ 2002631 w 2074068"/>
                <a:gd name="connsiteY23" fmla="*/ 252412 h 631031"/>
                <a:gd name="connsiteX24" fmla="*/ 1885950 w 2074068"/>
                <a:gd name="connsiteY24" fmla="*/ 278606 h 631031"/>
                <a:gd name="connsiteX25" fmla="*/ 1616868 w 2074068"/>
                <a:gd name="connsiteY25" fmla="*/ 345281 h 631031"/>
                <a:gd name="connsiteX26" fmla="*/ 1295400 w 2074068"/>
                <a:gd name="connsiteY26" fmla="*/ 426244 h 631031"/>
                <a:gd name="connsiteX27" fmla="*/ 1119187 w 2074068"/>
                <a:gd name="connsiteY27" fmla="*/ 471487 h 631031"/>
                <a:gd name="connsiteX28" fmla="*/ 916781 w 2074068"/>
                <a:gd name="connsiteY28" fmla="*/ 519112 h 631031"/>
                <a:gd name="connsiteX29" fmla="*/ 876300 w 2074068"/>
                <a:gd name="connsiteY29" fmla="*/ 516731 h 631031"/>
                <a:gd name="connsiteX30" fmla="*/ 728662 w 2074068"/>
                <a:gd name="connsiteY30" fmla="*/ 547687 h 631031"/>
                <a:gd name="connsiteX31" fmla="*/ 604837 w 2074068"/>
                <a:gd name="connsiteY31" fmla="*/ 576262 h 631031"/>
                <a:gd name="connsiteX32" fmla="*/ 419100 w 2074068"/>
                <a:gd name="connsiteY32" fmla="*/ 619125 h 631031"/>
                <a:gd name="connsiteX33" fmla="*/ 378618 w 2074068"/>
                <a:gd name="connsiteY33" fmla="*/ 626269 h 631031"/>
                <a:gd name="connsiteX34" fmla="*/ 319087 w 2074068"/>
                <a:gd name="connsiteY34" fmla="*/ 631031 h 631031"/>
                <a:gd name="connsiteX35" fmla="*/ 288131 w 2074068"/>
                <a:gd name="connsiteY35" fmla="*/ 631031 h 631031"/>
                <a:gd name="connsiteX36" fmla="*/ 223837 w 2074068"/>
                <a:gd name="connsiteY36" fmla="*/ 621506 h 631031"/>
                <a:gd name="connsiteX37" fmla="*/ 176212 w 2074068"/>
                <a:gd name="connsiteY37" fmla="*/ 607219 h 631031"/>
                <a:gd name="connsiteX38" fmla="*/ 140493 w 2074068"/>
                <a:gd name="connsiteY38" fmla="*/ 595312 h 631031"/>
                <a:gd name="connsiteX39" fmla="*/ 102393 w 2074068"/>
                <a:gd name="connsiteY39" fmla="*/ 576262 h 631031"/>
                <a:gd name="connsiteX40" fmla="*/ 66675 w 2074068"/>
                <a:gd name="connsiteY40" fmla="*/ 552450 h 631031"/>
                <a:gd name="connsiteX41" fmla="*/ 33337 w 2074068"/>
                <a:gd name="connsiteY41" fmla="*/ 523875 h 631031"/>
                <a:gd name="connsiteX42" fmla="*/ 0 w 2074068"/>
                <a:gd name="connsiteY42" fmla="*/ 488156 h 631031"/>
                <a:gd name="connsiteX43" fmla="*/ 66675 w 2074068"/>
                <a:gd name="connsiteY43" fmla="*/ 411956 h 631031"/>
                <a:gd name="connsiteX44" fmla="*/ 147637 w 2074068"/>
                <a:gd name="connsiteY44" fmla="*/ 454819 h 631031"/>
                <a:gd name="connsiteX45" fmla="*/ 178593 w 2074068"/>
                <a:gd name="connsiteY45" fmla="*/ 464344 h 631031"/>
                <a:gd name="connsiteX46" fmla="*/ 216693 w 2074068"/>
                <a:gd name="connsiteY46" fmla="*/ 469106 h 631031"/>
                <a:gd name="connsiteX47" fmla="*/ 259556 w 2074068"/>
                <a:gd name="connsiteY47" fmla="*/ 471487 h 631031"/>
                <a:gd name="connsiteX48" fmla="*/ 309562 w 2074068"/>
                <a:gd name="connsiteY48" fmla="*/ 469106 h 631031"/>
                <a:gd name="connsiteX49" fmla="*/ 364331 w 2074068"/>
                <a:gd name="connsiteY49" fmla="*/ 459581 h 631031"/>
                <a:gd name="connsiteX50" fmla="*/ 469106 w 2074068"/>
                <a:gd name="connsiteY50" fmla="*/ 426244 h 631031"/>
                <a:gd name="connsiteX51" fmla="*/ 592931 w 2074068"/>
                <a:gd name="connsiteY51" fmla="*/ 390525 h 631031"/>
                <a:gd name="connsiteX52" fmla="*/ 895350 w 2074068"/>
                <a:gd name="connsiteY52" fmla="*/ 3024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4068" h="631031">
                  <a:moveTo>
                    <a:pt x="895350" y="302419"/>
                  </a:moveTo>
                  <a:lnTo>
                    <a:pt x="1173956" y="211931"/>
                  </a:lnTo>
                  <a:lnTo>
                    <a:pt x="1369218" y="150019"/>
                  </a:lnTo>
                  <a:lnTo>
                    <a:pt x="1426368" y="128587"/>
                  </a:lnTo>
                  <a:lnTo>
                    <a:pt x="1464468" y="111919"/>
                  </a:lnTo>
                  <a:lnTo>
                    <a:pt x="1535906" y="78581"/>
                  </a:lnTo>
                  <a:lnTo>
                    <a:pt x="1607343" y="42862"/>
                  </a:lnTo>
                  <a:lnTo>
                    <a:pt x="1671637" y="4762"/>
                  </a:lnTo>
                  <a:lnTo>
                    <a:pt x="1695450" y="0"/>
                  </a:lnTo>
                  <a:lnTo>
                    <a:pt x="1731168" y="2381"/>
                  </a:lnTo>
                  <a:lnTo>
                    <a:pt x="1804987" y="11906"/>
                  </a:lnTo>
                  <a:lnTo>
                    <a:pt x="1843087" y="19050"/>
                  </a:lnTo>
                  <a:lnTo>
                    <a:pt x="1866900" y="23812"/>
                  </a:lnTo>
                  <a:lnTo>
                    <a:pt x="1921668" y="42862"/>
                  </a:lnTo>
                  <a:lnTo>
                    <a:pt x="1959768" y="59531"/>
                  </a:lnTo>
                  <a:lnTo>
                    <a:pt x="1985962" y="73819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6925" y="145256"/>
                  </a:lnTo>
                  <a:lnTo>
                    <a:pt x="2074068" y="159544"/>
                  </a:lnTo>
                  <a:lnTo>
                    <a:pt x="2074068" y="183356"/>
                  </a:lnTo>
                  <a:lnTo>
                    <a:pt x="2064543" y="207169"/>
                  </a:lnTo>
                  <a:lnTo>
                    <a:pt x="2040731" y="230981"/>
                  </a:lnTo>
                  <a:lnTo>
                    <a:pt x="2002631" y="252412"/>
                  </a:lnTo>
                  <a:lnTo>
                    <a:pt x="1885950" y="278606"/>
                  </a:lnTo>
                  <a:lnTo>
                    <a:pt x="1616868" y="345281"/>
                  </a:lnTo>
                  <a:lnTo>
                    <a:pt x="1295400" y="426244"/>
                  </a:lnTo>
                  <a:lnTo>
                    <a:pt x="1119187" y="471487"/>
                  </a:lnTo>
                  <a:lnTo>
                    <a:pt x="916781" y="519112"/>
                  </a:lnTo>
                  <a:lnTo>
                    <a:pt x="876300" y="516731"/>
                  </a:lnTo>
                  <a:lnTo>
                    <a:pt x="728662" y="547687"/>
                  </a:lnTo>
                  <a:lnTo>
                    <a:pt x="604837" y="576262"/>
                  </a:lnTo>
                  <a:lnTo>
                    <a:pt x="419100" y="619125"/>
                  </a:lnTo>
                  <a:lnTo>
                    <a:pt x="378618" y="626269"/>
                  </a:lnTo>
                  <a:lnTo>
                    <a:pt x="319087" y="631031"/>
                  </a:lnTo>
                  <a:lnTo>
                    <a:pt x="288131" y="631031"/>
                  </a:lnTo>
                  <a:lnTo>
                    <a:pt x="223837" y="621506"/>
                  </a:lnTo>
                  <a:lnTo>
                    <a:pt x="176212" y="607219"/>
                  </a:lnTo>
                  <a:lnTo>
                    <a:pt x="140493" y="595312"/>
                  </a:lnTo>
                  <a:lnTo>
                    <a:pt x="102393" y="576262"/>
                  </a:lnTo>
                  <a:lnTo>
                    <a:pt x="66675" y="552450"/>
                  </a:lnTo>
                  <a:lnTo>
                    <a:pt x="33337" y="523875"/>
                  </a:lnTo>
                  <a:lnTo>
                    <a:pt x="0" y="488156"/>
                  </a:lnTo>
                  <a:lnTo>
                    <a:pt x="66675" y="411956"/>
                  </a:lnTo>
                  <a:lnTo>
                    <a:pt x="147637" y="454819"/>
                  </a:lnTo>
                  <a:lnTo>
                    <a:pt x="178593" y="464344"/>
                  </a:lnTo>
                  <a:lnTo>
                    <a:pt x="216693" y="469106"/>
                  </a:lnTo>
                  <a:lnTo>
                    <a:pt x="259556" y="471487"/>
                  </a:lnTo>
                  <a:lnTo>
                    <a:pt x="309562" y="469106"/>
                  </a:lnTo>
                  <a:lnTo>
                    <a:pt x="364331" y="459581"/>
                  </a:lnTo>
                  <a:lnTo>
                    <a:pt x="469106" y="426244"/>
                  </a:lnTo>
                  <a:lnTo>
                    <a:pt x="592931" y="390525"/>
                  </a:lnTo>
                  <a:lnTo>
                    <a:pt x="8953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6">
              <a:extLst>
                <a:ext uri="{FF2B5EF4-FFF2-40B4-BE49-F238E27FC236}">
                  <a16:creationId xmlns:a16="http://schemas.microsoft.com/office/drawing/2014/main" id="{F80A2EE1-0551-4611-891A-AF4F323E07ED}"/>
                </a:ext>
              </a:extLst>
            </p:cNvPr>
            <p:cNvSpPr/>
            <p:nvPr/>
          </p:nvSpPr>
          <p:spPr>
            <a:xfrm rot="16200000">
              <a:off x="3862387" y="3267076"/>
              <a:ext cx="2809875" cy="2165350"/>
            </a:xfrm>
            <a:custGeom>
              <a:avLst/>
              <a:gdLst>
                <a:gd name="connsiteX0" fmla="*/ 1750262 w 2810517"/>
                <a:gd name="connsiteY0" fmla="*/ 1590383 h 2165389"/>
                <a:gd name="connsiteX1" fmla="*/ 1868068 w 2810517"/>
                <a:gd name="connsiteY1" fmla="*/ 1643676 h 2165389"/>
                <a:gd name="connsiteX2" fmla="*/ 1963435 w 2810517"/>
                <a:gd name="connsiteY2" fmla="*/ 1685750 h 2165389"/>
                <a:gd name="connsiteX3" fmla="*/ 2064412 w 2810517"/>
                <a:gd name="connsiteY3" fmla="*/ 1725019 h 2165389"/>
                <a:gd name="connsiteX4" fmla="*/ 2134534 w 2810517"/>
                <a:gd name="connsiteY4" fmla="*/ 1747458 h 2165389"/>
                <a:gd name="connsiteX5" fmla="*/ 2201852 w 2810517"/>
                <a:gd name="connsiteY5" fmla="*/ 1761482 h 2165389"/>
                <a:gd name="connsiteX6" fmla="*/ 2260755 w 2810517"/>
                <a:gd name="connsiteY6" fmla="*/ 1772702 h 2165389"/>
                <a:gd name="connsiteX7" fmla="*/ 2328073 w 2810517"/>
                <a:gd name="connsiteY7" fmla="*/ 1781117 h 2165389"/>
                <a:gd name="connsiteX8" fmla="*/ 2431855 w 2810517"/>
                <a:gd name="connsiteY8" fmla="*/ 1789531 h 2165389"/>
                <a:gd name="connsiteX9" fmla="*/ 2473928 w 2810517"/>
                <a:gd name="connsiteY9" fmla="*/ 1789531 h 2165389"/>
                <a:gd name="connsiteX10" fmla="*/ 2546856 w 2810517"/>
                <a:gd name="connsiteY10" fmla="*/ 1767092 h 2165389"/>
                <a:gd name="connsiteX11" fmla="*/ 2608564 w 2810517"/>
                <a:gd name="connsiteY11" fmla="*/ 1750263 h 2165389"/>
                <a:gd name="connsiteX12" fmla="*/ 2631003 w 2810517"/>
                <a:gd name="connsiteY12" fmla="*/ 1725019 h 2165389"/>
                <a:gd name="connsiteX13" fmla="*/ 2661857 w 2810517"/>
                <a:gd name="connsiteY13" fmla="*/ 1688555 h 2165389"/>
                <a:gd name="connsiteX14" fmla="*/ 2712346 w 2810517"/>
                <a:gd name="connsiteY14" fmla="*/ 1638066 h 2165389"/>
                <a:gd name="connsiteX15" fmla="*/ 2768444 w 2810517"/>
                <a:gd name="connsiteY15" fmla="*/ 1587578 h 2165389"/>
                <a:gd name="connsiteX16" fmla="*/ 2804907 w 2810517"/>
                <a:gd name="connsiteY16" fmla="*/ 1548309 h 2165389"/>
                <a:gd name="connsiteX17" fmla="*/ 2810517 w 2810517"/>
                <a:gd name="connsiteY17" fmla="*/ 1601603 h 2165389"/>
                <a:gd name="connsiteX18" fmla="*/ 2765639 w 2810517"/>
                <a:gd name="connsiteY18" fmla="*/ 1694165 h 2165389"/>
                <a:gd name="connsiteX19" fmla="*/ 2698321 w 2810517"/>
                <a:gd name="connsiteY19" fmla="*/ 1842825 h 2165389"/>
                <a:gd name="connsiteX20" fmla="*/ 2611369 w 2810517"/>
                <a:gd name="connsiteY20" fmla="*/ 2030754 h 2165389"/>
                <a:gd name="connsiteX21" fmla="*/ 2580515 w 2810517"/>
                <a:gd name="connsiteY21" fmla="*/ 2103681 h 2165389"/>
                <a:gd name="connsiteX22" fmla="*/ 2569295 w 2810517"/>
                <a:gd name="connsiteY22" fmla="*/ 2126120 h 2165389"/>
                <a:gd name="connsiteX23" fmla="*/ 2516002 w 2810517"/>
                <a:gd name="connsiteY23" fmla="*/ 2151365 h 2165389"/>
                <a:gd name="connsiteX24" fmla="*/ 2487953 w 2810517"/>
                <a:gd name="connsiteY24" fmla="*/ 2165389 h 2165389"/>
                <a:gd name="connsiteX25" fmla="*/ 2476733 w 2810517"/>
                <a:gd name="connsiteY25" fmla="*/ 2165389 h 2165389"/>
                <a:gd name="connsiteX26" fmla="*/ 2431855 w 2810517"/>
                <a:gd name="connsiteY26" fmla="*/ 2142950 h 2165389"/>
                <a:gd name="connsiteX27" fmla="*/ 2339293 w 2810517"/>
                <a:gd name="connsiteY27" fmla="*/ 2100876 h 2165389"/>
                <a:gd name="connsiteX28" fmla="*/ 2213072 w 2810517"/>
                <a:gd name="connsiteY28" fmla="*/ 2055998 h 2165389"/>
                <a:gd name="connsiteX29" fmla="*/ 2103681 w 2810517"/>
                <a:gd name="connsiteY29" fmla="*/ 2019534 h 2165389"/>
                <a:gd name="connsiteX30" fmla="*/ 2005509 w 2810517"/>
                <a:gd name="connsiteY30" fmla="*/ 1988680 h 2165389"/>
                <a:gd name="connsiteX31" fmla="*/ 1887703 w 2810517"/>
                <a:gd name="connsiteY31" fmla="*/ 1943801 h 2165389"/>
                <a:gd name="connsiteX32" fmla="*/ 1719408 w 2810517"/>
                <a:gd name="connsiteY32" fmla="*/ 1876484 h 2165389"/>
                <a:gd name="connsiteX33" fmla="*/ 1601602 w 2810517"/>
                <a:gd name="connsiteY33" fmla="*/ 1817581 h 2165389"/>
                <a:gd name="connsiteX34" fmla="*/ 1458552 w 2810517"/>
                <a:gd name="connsiteY34" fmla="*/ 1741848 h 2165389"/>
                <a:gd name="connsiteX35" fmla="*/ 1321111 w 2810517"/>
                <a:gd name="connsiteY35" fmla="*/ 1657701 h 2165389"/>
                <a:gd name="connsiteX36" fmla="*/ 1245379 w 2810517"/>
                <a:gd name="connsiteY36" fmla="*/ 1604408 h 2165389"/>
                <a:gd name="connsiteX37" fmla="*/ 1079889 w 2810517"/>
                <a:gd name="connsiteY37" fmla="*/ 1503431 h 2165389"/>
                <a:gd name="connsiteX38" fmla="*/ 970498 w 2810517"/>
                <a:gd name="connsiteY38" fmla="*/ 1416479 h 2165389"/>
                <a:gd name="connsiteX39" fmla="*/ 858301 w 2810517"/>
                <a:gd name="connsiteY39" fmla="*/ 1318307 h 2165389"/>
                <a:gd name="connsiteX40" fmla="*/ 776959 w 2810517"/>
                <a:gd name="connsiteY40" fmla="*/ 1242574 h 2165389"/>
                <a:gd name="connsiteX41" fmla="*/ 678787 w 2810517"/>
                <a:gd name="connsiteY41" fmla="*/ 1141598 h 2165389"/>
                <a:gd name="connsiteX42" fmla="*/ 617079 w 2810517"/>
                <a:gd name="connsiteY42" fmla="*/ 1074280 h 2165389"/>
                <a:gd name="connsiteX43" fmla="*/ 524517 w 2810517"/>
                <a:gd name="connsiteY43" fmla="*/ 956474 h 2165389"/>
                <a:gd name="connsiteX44" fmla="*/ 471224 w 2810517"/>
                <a:gd name="connsiteY44" fmla="*/ 872327 h 2165389"/>
                <a:gd name="connsiteX45" fmla="*/ 398296 w 2810517"/>
                <a:gd name="connsiteY45" fmla="*/ 776960 h 2165389"/>
                <a:gd name="connsiteX46" fmla="*/ 330979 w 2810517"/>
                <a:gd name="connsiteY46" fmla="*/ 673178 h 2165389"/>
                <a:gd name="connsiteX47" fmla="*/ 263661 w 2810517"/>
                <a:gd name="connsiteY47" fmla="*/ 560982 h 2165389"/>
                <a:gd name="connsiteX48" fmla="*/ 182319 w 2810517"/>
                <a:gd name="connsiteY48" fmla="*/ 412322 h 2165389"/>
                <a:gd name="connsiteX49" fmla="*/ 120611 w 2810517"/>
                <a:gd name="connsiteY49" fmla="*/ 291711 h 2165389"/>
                <a:gd name="connsiteX50" fmla="*/ 56098 w 2810517"/>
                <a:gd name="connsiteY50" fmla="*/ 165490 h 2165389"/>
                <a:gd name="connsiteX51" fmla="*/ 8414 w 2810517"/>
                <a:gd name="connsiteY51" fmla="*/ 61708 h 2165389"/>
                <a:gd name="connsiteX52" fmla="*/ 0 w 2810517"/>
                <a:gd name="connsiteY52" fmla="*/ 28049 h 2165389"/>
                <a:gd name="connsiteX53" fmla="*/ 2804 w 2810517"/>
                <a:gd name="connsiteY53" fmla="*/ 11220 h 2165389"/>
                <a:gd name="connsiteX54" fmla="*/ 14024 w 2810517"/>
                <a:gd name="connsiteY54" fmla="*/ 0 h 2165389"/>
                <a:gd name="connsiteX55" fmla="*/ 22439 w 2810517"/>
                <a:gd name="connsiteY55" fmla="*/ 0 h 2165389"/>
                <a:gd name="connsiteX56" fmla="*/ 39268 w 2810517"/>
                <a:gd name="connsiteY56" fmla="*/ 0 h 2165389"/>
                <a:gd name="connsiteX57" fmla="*/ 53293 w 2810517"/>
                <a:gd name="connsiteY57" fmla="*/ 11220 h 2165389"/>
                <a:gd name="connsiteX58" fmla="*/ 78537 w 2810517"/>
                <a:gd name="connsiteY58" fmla="*/ 42074 h 2165389"/>
                <a:gd name="connsiteX59" fmla="*/ 120611 w 2810517"/>
                <a:gd name="connsiteY59" fmla="*/ 109392 h 2165389"/>
                <a:gd name="connsiteX60" fmla="*/ 215977 w 2810517"/>
                <a:gd name="connsiteY60" fmla="*/ 260857 h 2165389"/>
                <a:gd name="connsiteX61" fmla="*/ 311344 w 2810517"/>
                <a:gd name="connsiteY61" fmla="*/ 403907 h 2165389"/>
                <a:gd name="connsiteX62" fmla="*/ 384272 w 2810517"/>
                <a:gd name="connsiteY62" fmla="*/ 510493 h 2165389"/>
                <a:gd name="connsiteX63" fmla="*/ 462809 w 2810517"/>
                <a:gd name="connsiteY63" fmla="*/ 614275 h 2165389"/>
                <a:gd name="connsiteX64" fmla="*/ 513298 w 2810517"/>
                <a:gd name="connsiteY64" fmla="*/ 678788 h 2165389"/>
                <a:gd name="connsiteX65" fmla="*/ 605860 w 2810517"/>
                <a:gd name="connsiteY65" fmla="*/ 782569 h 2165389"/>
                <a:gd name="connsiteX66" fmla="*/ 695617 w 2810517"/>
                <a:gd name="connsiteY66" fmla="*/ 869522 h 2165389"/>
                <a:gd name="connsiteX67" fmla="*/ 776959 w 2810517"/>
                <a:gd name="connsiteY67" fmla="*/ 948059 h 2165389"/>
                <a:gd name="connsiteX68" fmla="*/ 863911 w 2810517"/>
                <a:gd name="connsiteY68" fmla="*/ 1023792 h 2165389"/>
                <a:gd name="connsiteX69" fmla="*/ 962083 w 2810517"/>
                <a:gd name="connsiteY69" fmla="*/ 1107939 h 2165389"/>
                <a:gd name="connsiteX70" fmla="*/ 1071474 w 2810517"/>
                <a:gd name="connsiteY70" fmla="*/ 1192086 h 2165389"/>
                <a:gd name="connsiteX71" fmla="*/ 1183671 w 2810517"/>
                <a:gd name="connsiteY71" fmla="*/ 1273428 h 2165389"/>
                <a:gd name="connsiteX72" fmla="*/ 1262208 w 2810517"/>
                <a:gd name="connsiteY72" fmla="*/ 1326722 h 2165389"/>
                <a:gd name="connsiteX73" fmla="*/ 1472576 w 2810517"/>
                <a:gd name="connsiteY73" fmla="*/ 1455747 h 2165389"/>
                <a:gd name="connsiteX74" fmla="*/ 1618431 w 2810517"/>
                <a:gd name="connsiteY74" fmla="*/ 1528675 h 2165389"/>
                <a:gd name="connsiteX75" fmla="*/ 1750262 w 2810517"/>
                <a:gd name="connsiteY75" fmla="*/ 1590383 h 216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810517" h="2165389">
                  <a:moveTo>
                    <a:pt x="1750262" y="1590383"/>
                  </a:moveTo>
                  <a:lnTo>
                    <a:pt x="1868068" y="1643676"/>
                  </a:lnTo>
                  <a:lnTo>
                    <a:pt x="1963435" y="1685750"/>
                  </a:lnTo>
                  <a:lnTo>
                    <a:pt x="2064412" y="1725019"/>
                  </a:lnTo>
                  <a:lnTo>
                    <a:pt x="2134534" y="1747458"/>
                  </a:lnTo>
                  <a:lnTo>
                    <a:pt x="2201852" y="1761482"/>
                  </a:lnTo>
                  <a:lnTo>
                    <a:pt x="2260755" y="1772702"/>
                  </a:lnTo>
                  <a:lnTo>
                    <a:pt x="2328073" y="1781117"/>
                  </a:lnTo>
                  <a:lnTo>
                    <a:pt x="2431855" y="1789531"/>
                  </a:lnTo>
                  <a:lnTo>
                    <a:pt x="2473928" y="1789531"/>
                  </a:lnTo>
                  <a:lnTo>
                    <a:pt x="2546856" y="1767092"/>
                  </a:lnTo>
                  <a:lnTo>
                    <a:pt x="2608564" y="1750263"/>
                  </a:lnTo>
                  <a:lnTo>
                    <a:pt x="2631003" y="1725019"/>
                  </a:lnTo>
                  <a:lnTo>
                    <a:pt x="2661857" y="1688555"/>
                  </a:lnTo>
                  <a:lnTo>
                    <a:pt x="2712346" y="1638066"/>
                  </a:lnTo>
                  <a:lnTo>
                    <a:pt x="2768444" y="1587578"/>
                  </a:lnTo>
                  <a:lnTo>
                    <a:pt x="2804907" y="1548309"/>
                  </a:lnTo>
                  <a:lnTo>
                    <a:pt x="2810517" y="1601603"/>
                  </a:lnTo>
                  <a:lnTo>
                    <a:pt x="2765639" y="1694165"/>
                  </a:lnTo>
                  <a:lnTo>
                    <a:pt x="2698321" y="1842825"/>
                  </a:lnTo>
                  <a:lnTo>
                    <a:pt x="2611369" y="2030754"/>
                  </a:lnTo>
                  <a:lnTo>
                    <a:pt x="2580515" y="2103681"/>
                  </a:lnTo>
                  <a:lnTo>
                    <a:pt x="2569295" y="2126120"/>
                  </a:lnTo>
                  <a:lnTo>
                    <a:pt x="2516002" y="2151365"/>
                  </a:lnTo>
                  <a:lnTo>
                    <a:pt x="2487953" y="2165389"/>
                  </a:lnTo>
                  <a:lnTo>
                    <a:pt x="2476733" y="2165389"/>
                  </a:lnTo>
                  <a:lnTo>
                    <a:pt x="2431855" y="2142950"/>
                  </a:lnTo>
                  <a:lnTo>
                    <a:pt x="2339293" y="2100876"/>
                  </a:lnTo>
                  <a:lnTo>
                    <a:pt x="2213072" y="2055998"/>
                  </a:lnTo>
                  <a:lnTo>
                    <a:pt x="2103681" y="2019534"/>
                  </a:lnTo>
                  <a:lnTo>
                    <a:pt x="2005509" y="1988680"/>
                  </a:lnTo>
                  <a:lnTo>
                    <a:pt x="1887703" y="1943801"/>
                  </a:lnTo>
                  <a:lnTo>
                    <a:pt x="1719408" y="1876484"/>
                  </a:lnTo>
                  <a:lnTo>
                    <a:pt x="1601602" y="1817581"/>
                  </a:lnTo>
                  <a:lnTo>
                    <a:pt x="1458552" y="1741848"/>
                  </a:lnTo>
                  <a:lnTo>
                    <a:pt x="1321111" y="1657701"/>
                  </a:lnTo>
                  <a:lnTo>
                    <a:pt x="1245379" y="1604408"/>
                  </a:lnTo>
                  <a:lnTo>
                    <a:pt x="1079889" y="1503431"/>
                  </a:lnTo>
                  <a:lnTo>
                    <a:pt x="970498" y="1416479"/>
                  </a:lnTo>
                  <a:lnTo>
                    <a:pt x="858301" y="1318307"/>
                  </a:lnTo>
                  <a:lnTo>
                    <a:pt x="776959" y="1242574"/>
                  </a:lnTo>
                  <a:lnTo>
                    <a:pt x="678787" y="1141598"/>
                  </a:lnTo>
                  <a:lnTo>
                    <a:pt x="617079" y="1074280"/>
                  </a:lnTo>
                  <a:lnTo>
                    <a:pt x="524517" y="956474"/>
                  </a:lnTo>
                  <a:lnTo>
                    <a:pt x="471224" y="872327"/>
                  </a:lnTo>
                  <a:lnTo>
                    <a:pt x="398296" y="776960"/>
                  </a:lnTo>
                  <a:lnTo>
                    <a:pt x="330979" y="673178"/>
                  </a:lnTo>
                  <a:lnTo>
                    <a:pt x="263661" y="560982"/>
                  </a:lnTo>
                  <a:lnTo>
                    <a:pt x="182319" y="412322"/>
                  </a:lnTo>
                  <a:lnTo>
                    <a:pt x="120611" y="291711"/>
                  </a:lnTo>
                  <a:lnTo>
                    <a:pt x="56098" y="165490"/>
                  </a:lnTo>
                  <a:lnTo>
                    <a:pt x="8414" y="61708"/>
                  </a:lnTo>
                  <a:lnTo>
                    <a:pt x="0" y="28049"/>
                  </a:lnTo>
                  <a:lnTo>
                    <a:pt x="2804" y="11220"/>
                  </a:lnTo>
                  <a:lnTo>
                    <a:pt x="14024" y="0"/>
                  </a:lnTo>
                  <a:lnTo>
                    <a:pt x="22439" y="0"/>
                  </a:lnTo>
                  <a:lnTo>
                    <a:pt x="39268" y="0"/>
                  </a:lnTo>
                  <a:lnTo>
                    <a:pt x="53293" y="11220"/>
                  </a:lnTo>
                  <a:lnTo>
                    <a:pt x="78537" y="42074"/>
                  </a:lnTo>
                  <a:lnTo>
                    <a:pt x="120611" y="109392"/>
                  </a:lnTo>
                  <a:lnTo>
                    <a:pt x="215977" y="260857"/>
                  </a:lnTo>
                  <a:lnTo>
                    <a:pt x="311344" y="403907"/>
                  </a:lnTo>
                  <a:lnTo>
                    <a:pt x="384272" y="510493"/>
                  </a:lnTo>
                  <a:lnTo>
                    <a:pt x="462809" y="614275"/>
                  </a:lnTo>
                  <a:lnTo>
                    <a:pt x="513298" y="678788"/>
                  </a:lnTo>
                  <a:lnTo>
                    <a:pt x="605860" y="782569"/>
                  </a:lnTo>
                  <a:lnTo>
                    <a:pt x="695617" y="869522"/>
                  </a:lnTo>
                  <a:lnTo>
                    <a:pt x="776959" y="948059"/>
                  </a:lnTo>
                  <a:lnTo>
                    <a:pt x="863911" y="1023792"/>
                  </a:lnTo>
                  <a:lnTo>
                    <a:pt x="962083" y="1107939"/>
                  </a:lnTo>
                  <a:lnTo>
                    <a:pt x="1071474" y="1192086"/>
                  </a:lnTo>
                  <a:lnTo>
                    <a:pt x="1183671" y="1273428"/>
                  </a:lnTo>
                  <a:lnTo>
                    <a:pt x="1262208" y="1326722"/>
                  </a:lnTo>
                  <a:lnTo>
                    <a:pt x="1472576" y="1455747"/>
                  </a:lnTo>
                  <a:lnTo>
                    <a:pt x="1618431" y="1528675"/>
                  </a:lnTo>
                  <a:lnTo>
                    <a:pt x="1750262" y="15903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3">
              <a:extLst>
                <a:ext uri="{FF2B5EF4-FFF2-40B4-BE49-F238E27FC236}">
                  <a16:creationId xmlns:a16="http://schemas.microsoft.com/office/drawing/2014/main" id="{02B3F638-0F57-45F6-AC51-DBED544D7E90}"/>
                </a:ext>
              </a:extLst>
            </p:cNvPr>
            <p:cNvSpPr/>
            <p:nvPr/>
          </p:nvSpPr>
          <p:spPr>
            <a:xfrm>
              <a:off x="4748213" y="3536950"/>
              <a:ext cx="2725737" cy="2171700"/>
            </a:xfrm>
            <a:custGeom>
              <a:avLst/>
              <a:gdLst>
                <a:gd name="connsiteX0" fmla="*/ 499026 w 2725893"/>
                <a:gd name="connsiteY0" fmla="*/ 406721 h 2172061"/>
                <a:gd name="connsiteX1" fmla="*/ 666329 w 2725893"/>
                <a:gd name="connsiteY1" fmla="*/ 579793 h 2172061"/>
                <a:gd name="connsiteX2" fmla="*/ 856709 w 2725893"/>
                <a:gd name="connsiteY2" fmla="*/ 775942 h 2172061"/>
                <a:gd name="connsiteX3" fmla="*/ 882670 w 2725893"/>
                <a:gd name="connsiteY3" fmla="*/ 801903 h 2172061"/>
                <a:gd name="connsiteX4" fmla="*/ 1070165 w 2725893"/>
                <a:gd name="connsiteY4" fmla="*/ 989398 h 2172061"/>
                <a:gd name="connsiteX5" fmla="*/ 1205739 w 2725893"/>
                <a:gd name="connsiteY5" fmla="*/ 1127856 h 2172061"/>
                <a:gd name="connsiteX6" fmla="*/ 1321121 w 2725893"/>
                <a:gd name="connsiteY6" fmla="*/ 1231700 h 2172061"/>
                <a:gd name="connsiteX7" fmla="*/ 1419195 w 2725893"/>
                <a:gd name="connsiteY7" fmla="*/ 1318236 h 2172061"/>
                <a:gd name="connsiteX8" fmla="*/ 1517269 w 2725893"/>
                <a:gd name="connsiteY8" fmla="*/ 1399003 h 2172061"/>
                <a:gd name="connsiteX9" fmla="*/ 1690342 w 2725893"/>
                <a:gd name="connsiteY9" fmla="*/ 1525923 h 2172061"/>
                <a:gd name="connsiteX10" fmla="*/ 1828800 w 2725893"/>
                <a:gd name="connsiteY10" fmla="*/ 1612460 h 2172061"/>
                <a:gd name="connsiteX11" fmla="*/ 2059564 w 2725893"/>
                <a:gd name="connsiteY11" fmla="*/ 1759571 h 2172061"/>
                <a:gd name="connsiteX12" fmla="*/ 2368210 w 2725893"/>
                <a:gd name="connsiteY12" fmla="*/ 1932644 h 2172061"/>
                <a:gd name="connsiteX13" fmla="*/ 2549936 w 2725893"/>
                <a:gd name="connsiteY13" fmla="*/ 2027834 h 2172061"/>
                <a:gd name="connsiteX14" fmla="*/ 2662433 w 2725893"/>
                <a:gd name="connsiteY14" fmla="*/ 2085525 h 2172061"/>
                <a:gd name="connsiteX15" fmla="*/ 2702817 w 2725893"/>
                <a:gd name="connsiteY15" fmla="*/ 2105716 h 2172061"/>
                <a:gd name="connsiteX16" fmla="*/ 2717239 w 2725893"/>
                <a:gd name="connsiteY16" fmla="*/ 2123024 h 2172061"/>
                <a:gd name="connsiteX17" fmla="*/ 2725893 w 2725893"/>
                <a:gd name="connsiteY17" fmla="*/ 2140331 h 2172061"/>
                <a:gd name="connsiteX18" fmla="*/ 2720124 w 2725893"/>
                <a:gd name="connsiteY18" fmla="*/ 2154754 h 2172061"/>
                <a:gd name="connsiteX19" fmla="*/ 2705701 w 2725893"/>
                <a:gd name="connsiteY19" fmla="*/ 2163407 h 2172061"/>
                <a:gd name="connsiteX20" fmla="*/ 2668202 w 2725893"/>
                <a:gd name="connsiteY20" fmla="*/ 2172061 h 2172061"/>
                <a:gd name="connsiteX21" fmla="*/ 2495129 w 2725893"/>
                <a:gd name="connsiteY21" fmla="*/ 2169176 h 2172061"/>
                <a:gd name="connsiteX22" fmla="*/ 2264366 w 2725893"/>
                <a:gd name="connsiteY22" fmla="*/ 2169176 h 2172061"/>
                <a:gd name="connsiteX23" fmla="*/ 2076871 w 2725893"/>
                <a:gd name="connsiteY23" fmla="*/ 2169176 h 2172061"/>
                <a:gd name="connsiteX24" fmla="*/ 1984565 w 2725893"/>
                <a:gd name="connsiteY24" fmla="*/ 2169176 h 2172061"/>
                <a:gd name="connsiteX25" fmla="*/ 1970143 w 2725893"/>
                <a:gd name="connsiteY25" fmla="*/ 2169176 h 2172061"/>
                <a:gd name="connsiteX26" fmla="*/ 1935528 w 2725893"/>
                <a:gd name="connsiteY26" fmla="*/ 2163407 h 2172061"/>
                <a:gd name="connsiteX27" fmla="*/ 1883606 w 2725893"/>
                <a:gd name="connsiteY27" fmla="*/ 2143215 h 2172061"/>
                <a:gd name="connsiteX28" fmla="*/ 1851876 w 2725893"/>
                <a:gd name="connsiteY28" fmla="*/ 2125908 h 2172061"/>
                <a:gd name="connsiteX29" fmla="*/ 1808608 w 2725893"/>
                <a:gd name="connsiteY29" fmla="*/ 2102832 h 2172061"/>
                <a:gd name="connsiteX30" fmla="*/ 1765340 w 2725893"/>
                <a:gd name="connsiteY30" fmla="*/ 2068217 h 2172061"/>
                <a:gd name="connsiteX31" fmla="*/ 1698996 w 2725893"/>
                <a:gd name="connsiteY31" fmla="*/ 2007642 h 2172061"/>
                <a:gd name="connsiteX32" fmla="*/ 1557653 w 2725893"/>
                <a:gd name="connsiteY32" fmla="*/ 1848992 h 2172061"/>
                <a:gd name="connsiteX33" fmla="*/ 1416311 w 2725893"/>
                <a:gd name="connsiteY33" fmla="*/ 1690342 h 2172061"/>
                <a:gd name="connsiteX34" fmla="*/ 1243238 w 2725893"/>
                <a:gd name="connsiteY34" fmla="*/ 1494193 h 2172061"/>
                <a:gd name="connsiteX35" fmla="*/ 1067281 w 2725893"/>
                <a:gd name="connsiteY35" fmla="*/ 1298044 h 2172061"/>
                <a:gd name="connsiteX36" fmla="*/ 917285 w 2725893"/>
                <a:gd name="connsiteY36" fmla="*/ 1122087 h 2172061"/>
                <a:gd name="connsiteX37" fmla="*/ 775942 w 2725893"/>
                <a:gd name="connsiteY37" fmla="*/ 989398 h 2172061"/>
                <a:gd name="connsiteX38" fmla="*/ 646138 w 2725893"/>
                <a:gd name="connsiteY38" fmla="*/ 819210 h 2172061"/>
                <a:gd name="connsiteX39" fmla="*/ 432681 w 2725893"/>
                <a:gd name="connsiteY39" fmla="*/ 545179 h 2172061"/>
                <a:gd name="connsiteX40" fmla="*/ 302877 w 2725893"/>
                <a:gd name="connsiteY40" fmla="*/ 372106 h 2172061"/>
                <a:gd name="connsiteX41" fmla="*/ 210572 w 2725893"/>
                <a:gd name="connsiteY41" fmla="*/ 253840 h 2172061"/>
                <a:gd name="connsiteX42" fmla="*/ 115382 w 2725893"/>
                <a:gd name="connsiteY42" fmla="*/ 124036 h 2172061"/>
                <a:gd name="connsiteX43" fmla="*/ 83652 w 2725893"/>
                <a:gd name="connsiteY43" fmla="*/ 92306 h 2172061"/>
                <a:gd name="connsiteX44" fmla="*/ 46153 w 2725893"/>
                <a:gd name="connsiteY44" fmla="*/ 63460 h 2172061"/>
                <a:gd name="connsiteX45" fmla="*/ 31730 w 2725893"/>
                <a:gd name="connsiteY45" fmla="*/ 54807 h 2172061"/>
                <a:gd name="connsiteX46" fmla="*/ 17307 w 2725893"/>
                <a:gd name="connsiteY46" fmla="*/ 43268 h 2172061"/>
                <a:gd name="connsiteX47" fmla="*/ 2885 w 2725893"/>
                <a:gd name="connsiteY47" fmla="*/ 28846 h 2172061"/>
                <a:gd name="connsiteX48" fmla="*/ 0 w 2725893"/>
                <a:gd name="connsiteY48" fmla="*/ 17307 h 2172061"/>
                <a:gd name="connsiteX49" fmla="*/ 2885 w 2725893"/>
                <a:gd name="connsiteY49" fmla="*/ 2885 h 2172061"/>
                <a:gd name="connsiteX50" fmla="*/ 31730 w 2725893"/>
                <a:gd name="connsiteY50" fmla="*/ 0 h 2172061"/>
                <a:gd name="connsiteX51" fmla="*/ 80767 w 2725893"/>
                <a:gd name="connsiteY51" fmla="*/ 14423 h 2172061"/>
                <a:gd name="connsiteX52" fmla="*/ 124035 w 2725893"/>
                <a:gd name="connsiteY52" fmla="*/ 34615 h 2172061"/>
                <a:gd name="connsiteX53" fmla="*/ 158650 w 2725893"/>
                <a:gd name="connsiteY53" fmla="*/ 57691 h 2172061"/>
                <a:gd name="connsiteX54" fmla="*/ 207687 w 2725893"/>
                <a:gd name="connsiteY54" fmla="*/ 106728 h 2172061"/>
                <a:gd name="connsiteX55" fmla="*/ 499026 w 2725893"/>
                <a:gd name="connsiteY55" fmla="*/ 406721 h 21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25893" h="2172061">
                  <a:moveTo>
                    <a:pt x="499026" y="406721"/>
                  </a:moveTo>
                  <a:lnTo>
                    <a:pt x="666329" y="579793"/>
                  </a:lnTo>
                  <a:lnTo>
                    <a:pt x="856709" y="775942"/>
                  </a:lnTo>
                  <a:lnTo>
                    <a:pt x="882670" y="801903"/>
                  </a:lnTo>
                  <a:lnTo>
                    <a:pt x="1070165" y="989398"/>
                  </a:lnTo>
                  <a:lnTo>
                    <a:pt x="1205739" y="1127856"/>
                  </a:lnTo>
                  <a:lnTo>
                    <a:pt x="1321121" y="1231700"/>
                  </a:lnTo>
                  <a:lnTo>
                    <a:pt x="1419195" y="1318236"/>
                  </a:lnTo>
                  <a:lnTo>
                    <a:pt x="1517269" y="1399003"/>
                  </a:lnTo>
                  <a:lnTo>
                    <a:pt x="1690342" y="1525923"/>
                  </a:lnTo>
                  <a:lnTo>
                    <a:pt x="1828800" y="1612460"/>
                  </a:lnTo>
                  <a:lnTo>
                    <a:pt x="2059564" y="1759571"/>
                  </a:lnTo>
                  <a:lnTo>
                    <a:pt x="2368210" y="1932644"/>
                  </a:lnTo>
                  <a:lnTo>
                    <a:pt x="2549936" y="2027834"/>
                  </a:lnTo>
                  <a:lnTo>
                    <a:pt x="2662433" y="2085525"/>
                  </a:lnTo>
                  <a:lnTo>
                    <a:pt x="2702817" y="2105716"/>
                  </a:lnTo>
                  <a:lnTo>
                    <a:pt x="2717239" y="2123024"/>
                  </a:lnTo>
                  <a:lnTo>
                    <a:pt x="2725893" y="2140331"/>
                  </a:lnTo>
                  <a:lnTo>
                    <a:pt x="2720124" y="2154754"/>
                  </a:lnTo>
                  <a:lnTo>
                    <a:pt x="2705701" y="2163407"/>
                  </a:lnTo>
                  <a:lnTo>
                    <a:pt x="2668202" y="2172061"/>
                  </a:lnTo>
                  <a:lnTo>
                    <a:pt x="2495129" y="2169176"/>
                  </a:lnTo>
                  <a:lnTo>
                    <a:pt x="2264366" y="2169176"/>
                  </a:lnTo>
                  <a:lnTo>
                    <a:pt x="2076871" y="2169176"/>
                  </a:lnTo>
                  <a:lnTo>
                    <a:pt x="1984565" y="2169176"/>
                  </a:lnTo>
                  <a:lnTo>
                    <a:pt x="1970143" y="2169176"/>
                  </a:lnTo>
                  <a:lnTo>
                    <a:pt x="1935528" y="2163407"/>
                  </a:lnTo>
                  <a:lnTo>
                    <a:pt x="1883606" y="2143215"/>
                  </a:lnTo>
                  <a:lnTo>
                    <a:pt x="1851876" y="2125908"/>
                  </a:lnTo>
                  <a:lnTo>
                    <a:pt x="1808608" y="2102832"/>
                  </a:lnTo>
                  <a:lnTo>
                    <a:pt x="1765340" y="2068217"/>
                  </a:lnTo>
                  <a:lnTo>
                    <a:pt x="1698996" y="2007642"/>
                  </a:lnTo>
                  <a:lnTo>
                    <a:pt x="1557653" y="1848992"/>
                  </a:lnTo>
                  <a:lnTo>
                    <a:pt x="1416311" y="1690342"/>
                  </a:lnTo>
                  <a:lnTo>
                    <a:pt x="1243238" y="1494193"/>
                  </a:lnTo>
                  <a:lnTo>
                    <a:pt x="1067281" y="1298044"/>
                  </a:lnTo>
                  <a:lnTo>
                    <a:pt x="917285" y="1122087"/>
                  </a:lnTo>
                  <a:lnTo>
                    <a:pt x="775942" y="989398"/>
                  </a:lnTo>
                  <a:lnTo>
                    <a:pt x="646138" y="819210"/>
                  </a:lnTo>
                  <a:lnTo>
                    <a:pt x="432681" y="545179"/>
                  </a:lnTo>
                  <a:lnTo>
                    <a:pt x="302877" y="372106"/>
                  </a:lnTo>
                  <a:lnTo>
                    <a:pt x="210572" y="253840"/>
                  </a:lnTo>
                  <a:lnTo>
                    <a:pt x="115382" y="124036"/>
                  </a:lnTo>
                  <a:lnTo>
                    <a:pt x="83652" y="92306"/>
                  </a:lnTo>
                  <a:lnTo>
                    <a:pt x="46153" y="63460"/>
                  </a:lnTo>
                  <a:lnTo>
                    <a:pt x="31730" y="54807"/>
                  </a:lnTo>
                  <a:lnTo>
                    <a:pt x="17307" y="43268"/>
                  </a:lnTo>
                  <a:lnTo>
                    <a:pt x="2885" y="28846"/>
                  </a:lnTo>
                  <a:lnTo>
                    <a:pt x="0" y="17307"/>
                  </a:lnTo>
                  <a:lnTo>
                    <a:pt x="2885" y="2885"/>
                  </a:lnTo>
                  <a:lnTo>
                    <a:pt x="31730" y="0"/>
                  </a:lnTo>
                  <a:lnTo>
                    <a:pt x="80767" y="14423"/>
                  </a:lnTo>
                  <a:lnTo>
                    <a:pt x="124035" y="34615"/>
                  </a:lnTo>
                  <a:lnTo>
                    <a:pt x="158650" y="57691"/>
                  </a:lnTo>
                  <a:lnTo>
                    <a:pt x="207687" y="106728"/>
                  </a:lnTo>
                  <a:lnTo>
                    <a:pt x="499026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5807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42B929-F3EF-46A2-871E-26EB33EC0F99}"/>
              </a:ext>
            </a:extLst>
          </p:cNvPr>
          <p:cNvGrpSpPr/>
          <p:nvPr/>
        </p:nvGrpSpPr>
        <p:grpSpPr>
          <a:xfrm>
            <a:off x="2462213" y="1416050"/>
            <a:ext cx="5011737" cy="4437063"/>
            <a:chOff x="2462213" y="1416050"/>
            <a:chExt cx="5011737" cy="4437063"/>
          </a:xfrm>
        </p:grpSpPr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02EFF4CE-1FD5-6E46-9029-17EB7934C10D}"/>
                </a:ext>
              </a:extLst>
            </p:cNvPr>
            <p:cNvSpPr/>
            <p:nvPr/>
          </p:nvSpPr>
          <p:spPr>
            <a:xfrm>
              <a:off x="2462213" y="2112963"/>
              <a:ext cx="900112" cy="1368425"/>
            </a:xfrm>
            <a:custGeom>
              <a:avLst/>
              <a:gdLst>
                <a:gd name="connsiteX0" fmla="*/ 731043 w 900112"/>
                <a:gd name="connsiteY0" fmla="*/ 519112 h 1369219"/>
                <a:gd name="connsiteX1" fmla="*/ 647700 w 900112"/>
                <a:gd name="connsiteY1" fmla="*/ 657225 h 1369219"/>
                <a:gd name="connsiteX2" fmla="*/ 595312 w 900112"/>
                <a:gd name="connsiteY2" fmla="*/ 735806 h 1369219"/>
                <a:gd name="connsiteX3" fmla="*/ 521493 w 900112"/>
                <a:gd name="connsiteY3" fmla="*/ 833437 h 1369219"/>
                <a:gd name="connsiteX4" fmla="*/ 411956 w 900112"/>
                <a:gd name="connsiteY4" fmla="*/ 966787 h 1369219"/>
                <a:gd name="connsiteX5" fmla="*/ 307181 w 900112"/>
                <a:gd name="connsiteY5" fmla="*/ 1090612 h 1369219"/>
                <a:gd name="connsiteX6" fmla="*/ 164306 w 900112"/>
                <a:gd name="connsiteY6" fmla="*/ 1250156 h 1369219"/>
                <a:gd name="connsiteX7" fmla="*/ 73818 w 900112"/>
                <a:gd name="connsiteY7" fmla="*/ 1340644 h 1369219"/>
                <a:gd name="connsiteX8" fmla="*/ 42862 w 900112"/>
                <a:gd name="connsiteY8" fmla="*/ 1366837 h 1369219"/>
                <a:gd name="connsiteX9" fmla="*/ 28575 w 900112"/>
                <a:gd name="connsiteY9" fmla="*/ 1369219 h 1369219"/>
                <a:gd name="connsiteX10" fmla="*/ 11906 w 900112"/>
                <a:gd name="connsiteY10" fmla="*/ 1369219 h 1369219"/>
                <a:gd name="connsiteX11" fmla="*/ 2381 w 900112"/>
                <a:gd name="connsiteY11" fmla="*/ 1357312 h 1369219"/>
                <a:gd name="connsiteX12" fmla="*/ 0 w 900112"/>
                <a:gd name="connsiteY12" fmla="*/ 1343025 h 1369219"/>
                <a:gd name="connsiteX13" fmla="*/ 4762 w 900112"/>
                <a:gd name="connsiteY13" fmla="*/ 1316831 h 1369219"/>
                <a:gd name="connsiteX14" fmla="*/ 28575 w 900112"/>
                <a:gd name="connsiteY14" fmla="*/ 1278731 h 1369219"/>
                <a:gd name="connsiteX15" fmla="*/ 100012 w 900112"/>
                <a:gd name="connsiteY15" fmla="*/ 1169194 h 1369219"/>
                <a:gd name="connsiteX16" fmla="*/ 166687 w 900112"/>
                <a:gd name="connsiteY16" fmla="*/ 1057275 h 1369219"/>
                <a:gd name="connsiteX17" fmla="*/ 250031 w 900112"/>
                <a:gd name="connsiteY17" fmla="*/ 909637 h 1369219"/>
                <a:gd name="connsiteX18" fmla="*/ 319087 w 900112"/>
                <a:gd name="connsiteY18" fmla="*/ 766762 h 1369219"/>
                <a:gd name="connsiteX19" fmla="*/ 359568 w 900112"/>
                <a:gd name="connsiteY19" fmla="*/ 676275 h 1369219"/>
                <a:gd name="connsiteX20" fmla="*/ 414337 w 900112"/>
                <a:gd name="connsiteY20" fmla="*/ 566737 h 1369219"/>
                <a:gd name="connsiteX21" fmla="*/ 483393 w 900112"/>
                <a:gd name="connsiteY21" fmla="*/ 402431 h 1369219"/>
                <a:gd name="connsiteX22" fmla="*/ 509587 w 900112"/>
                <a:gd name="connsiteY22" fmla="*/ 333375 h 1369219"/>
                <a:gd name="connsiteX23" fmla="*/ 528637 w 900112"/>
                <a:gd name="connsiteY23" fmla="*/ 266700 h 1369219"/>
                <a:gd name="connsiteX24" fmla="*/ 540543 w 900112"/>
                <a:gd name="connsiteY24" fmla="*/ 209550 h 1369219"/>
                <a:gd name="connsiteX25" fmla="*/ 540543 w 900112"/>
                <a:gd name="connsiteY25" fmla="*/ 195262 h 1369219"/>
                <a:gd name="connsiteX26" fmla="*/ 535781 w 900112"/>
                <a:gd name="connsiteY26" fmla="*/ 171450 h 1369219"/>
                <a:gd name="connsiteX27" fmla="*/ 521493 w 900112"/>
                <a:gd name="connsiteY27" fmla="*/ 145256 h 1369219"/>
                <a:gd name="connsiteX28" fmla="*/ 495300 w 900112"/>
                <a:gd name="connsiteY28" fmla="*/ 116681 h 1369219"/>
                <a:gd name="connsiteX29" fmla="*/ 464343 w 900112"/>
                <a:gd name="connsiteY29" fmla="*/ 92869 h 1369219"/>
                <a:gd name="connsiteX30" fmla="*/ 433387 w 900112"/>
                <a:gd name="connsiteY30" fmla="*/ 71437 h 1369219"/>
                <a:gd name="connsiteX31" fmla="*/ 414337 w 900112"/>
                <a:gd name="connsiteY31" fmla="*/ 54769 h 1369219"/>
                <a:gd name="connsiteX32" fmla="*/ 404812 w 900112"/>
                <a:gd name="connsiteY32" fmla="*/ 33337 h 1369219"/>
                <a:gd name="connsiteX33" fmla="*/ 404812 w 900112"/>
                <a:gd name="connsiteY33" fmla="*/ 19050 h 1369219"/>
                <a:gd name="connsiteX34" fmla="*/ 411956 w 900112"/>
                <a:gd name="connsiteY34" fmla="*/ 7144 h 1369219"/>
                <a:gd name="connsiteX35" fmla="*/ 431006 w 900112"/>
                <a:gd name="connsiteY35" fmla="*/ 0 h 1369219"/>
                <a:gd name="connsiteX36" fmla="*/ 461962 w 900112"/>
                <a:gd name="connsiteY36" fmla="*/ 4762 h 1369219"/>
                <a:gd name="connsiteX37" fmla="*/ 547687 w 900112"/>
                <a:gd name="connsiteY37" fmla="*/ 28575 h 1369219"/>
                <a:gd name="connsiteX38" fmla="*/ 661987 w 900112"/>
                <a:gd name="connsiteY38" fmla="*/ 64294 h 1369219"/>
                <a:gd name="connsiteX39" fmla="*/ 726281 w 900112"/>
                <a:gd name="connsiteY39" fmla="*/ 85725 h 1369219"/>
                <a:gd name="connsiteX40" fmla="*/ 759618 w 900112"/>
                <a:gd name="connsiteY40" fmla="*/ 100012 h 1369219"/>
                <a:gd name="connsiteX41" fmla="*/ 833437 w 900112"/>
                <a:gd name="connsiteY41" fmla="*/ 140494 h 1369219"/>
                <a:gd name="connsiteX42" fmla="*/ 873918 w 900112"/>
                <a:gd name="connsiteY42" fmla="*/ 173831 h 1369219"/>
                <a:gd name="connsiteX43" fmla="*/ 890587 w 900112"/>
                <a:gd name="connsiteY43" fmla="*/ 192881 h 1369219"/>
                <a:gd name="connsiteX44" fmla="*/ 897731 w 900112"/>
                <a:gd name="connsiteY44" fmla="*/ 211931 h 1369219"/>
                <a:gd name="connsiteX45" fmla="*/ 900112 w 900112"/>
                <a:gd name="connsiteY45" fmla="*/ 233362 h 1369219"/>
                <a:gd name="connsiteX46" fmla="*/ 892968 w 900112"/>
                <a:gd name="connsiteY46" fmla="*/ 254794 h 1369219"/>
                <a:gd name="connsiteX47" fmla="*/ 869156 w 900112"/>
                <a:gd name="connsiteY47" fmla="*/ 280987 h 1369219"/>
                <a:gd name="connsiteX48" fmla="*/ 785812 w 900112"/>
                <a:gd name="connsiteY48" fmla="*/ 423862 h 1369219"/>
                <a:gd name="connsiteX49" fmla="*/ 731043 w 900112"/>
                <a:gd name="connsiteY49" fmla="*/ 519112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0112" h="1369219">
                  <a:moveTo>
                    <a:pt x="731043" y="519112"/>
                  </a:moveTo>
                  <a:lnTo>
                    <a:pt x="647700" y="657225"/>
                  </a:lnTo>
                  <a:lnTo>
                    <a:pt x="595312" y="735806"/>
                  </a:lnTo>
                  <a:lnTo>
                    <a:pt x="521493" y="833437"/>
                  </a:lnTo>
                  <a:lnTo>
                    <a:pt x="411956" y="966787"/>
                  </a:lnTo>
                  <a:lnTo>
                    <a:pt x="307181" y="1090612"/>
                  </a:lnTo>
                  <a:lnTo>
                    <a:pt x="164306" y="1250156"/>
                  </a:lnTo>
                  <a:lnTo>
                    <a:pt x="73818" y="1340644"/>
                  </a:lnTo>
                  <a:lnTo>
                    <a:pt x="42862" y="1366837"/>
                  </a:lnTo>
                  <a:lnTo>
                    <a:pt x="28575" y="1369219"/>
                  </a:lnTo>
                  <a:lnTo>
                    <a:pt x="11906" y="1369219"/>
                  </a:lnTo>
                  <a:lnTo>
                    <a:pt x="2381" y="1357312"/>
                  </a:lnTo>
                  <a:lnTo>
                    <a:pt x="0" y="1343025"/>
                  </a:lnTo>
                  <a:lnTo>
                    <a:pt x="4762" y="1316831"/>
                  </a:lnTo>
                  <a:lnTo>
                    <a:pt x="28575" y="1278731"/>
                  </a:lnTo>
                  <a:lnTo>
                    <a:pt x="100012" y="1169194"/>
                  </a:lnTo>
                  <a:lnTo>
                    <a:pt x="166687" y="1057275"/>
                  </a:lnTo>
                  <a:lnTo>
                    <a:pt x="250031" y="909637"/>
                  </a:lnTo>
                  <a:lnTo>
                    <a:pt x="319087" y="766762"/>
                  </a:lnTo>
                  <a:lnTo>
                    <a:pt x="359568" y="676275"/>
                  </a:lnTo>
                  <a:lnTo>
                    <a:pt x="414337" y="566737"/>
                  </a:lnTo>
                  <a:lnTo>
                    <a:pt x="483393" y="402431"/>
                  </a:lnTo>
                  <a:lnTo>
                    <a:pt x="509587" y="333375"/>
                  </a:lnTo>
                  <a:lnTo>
                    <a:pt x="528637" y="266700"/>
                  </a:lnTo>
                  <a:cubicBezTo>
                    <a:pt x="540712" y="211155"/>
                    <a:pt x="540543" y="230614"/>
                    <a:pt x="540543" y="209550"/>
                  </a:cubicBezTo>
                  <a:lnTo>
                    <a:pt x="540543" y="195262"/>
                  </a:lnTo>
                  <a:lnTo>
                    <a:pt x="535781" y="171450"/>
                  </a:lnTo>
                  <a:lnTo>
                    <a:pt x="521493" y="145256"/>
                  </a:lnTo>
                  <a:lnTo>
                    <a:pt x="495300" y="116681"/>
                  </a:lnTo>
                  <a:lnTo>
                    <a:pt x="464343" y="92869"/>
                  </a:lnTo>
                  <a:lnTo>
                    <a:pt x="433387" y="71437"/>
                  </a:lnTo>
                  <a:lnTo>
                    <a:pt x="414337" y="54769"/>
                  </a:lnTo>
                  <a:cubicBezTo>
                    <a:pt x="404457" y="35009"/>
                    <a:pt x="404812" y="42819"/>
                    <a:pt x="404812" y="33337"/>
                  </a:cubicBezTo>
                  <a:lnTo>
                    <a:pt x="404812" y="19050"/>
                  </a:lnTo>
                  <a:lnTo>
                    <a:pt x="411956" y="7144"/>
                  </a:lnTo>
                  <a:lnTo>
                    <a:pt x="431006" y="0"/>
                  </a:lnTo>
                  <a:lnTo>
                    <a:pt x="461962" y="4762"/>
                  </a:lnTo>
                  <a:lnTo>
                    <a:pt x="547687" y="28575"/>
                  </a:lnTo>
                  <a:lnTo>
                    <a:pt x="661987" y="64294"/>
                  </a:lnTo>
                  <a:lnTo>
                    <a:pt x="726281" y="85725"/>
                  </a:lnTo>
                  <a:lnTo>
                    <a:pt x="759618" y="100012"/>
                  </a:lnTo>
                  <a:lnTo>
                    <a:pt x="833437" y="140494"/>
                  </a:lnTo>
                  <a:lnTo>
                    <a:pt x="873918" y="173831"/>
                  </a:lnTo>
                  <a:lnTo>
                    <a:pt x="890587" y="192881"/>
                  </a:lnTo>
                  <a:lnTo>
                    <a:pt x="897731" y="211931"/>
                  </a:lnTo>
                  <a:lnTo>
                    <a:pt x="900112" y="233362"/>
                  </a:lnTo>
                  <a:lnTo>
                    <a:pt x="892968" y="254794"/>
                  </a:lnTo>
                  <a:lnTo>
                    <a:pt x="869156" y="280987"/>
                  </a:lnTo>
                  <a:lnTo>
                    <a:pt x="785812" y="423862"/>
                  </a:lnTo>
                  <a:lnTo>
                    <a:pt x="731043" y="519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00FD5FC-01FE-D54C-9B07-80BA540D982D}"/>
                </a:ext>
              </a:extLst>
            </p:cNvPr>
            <p:cNvSpPr/>
            <p:nvPr/>
          </p:nvSpPr>
          <p:spPr>
            <a:xfrm>
              <a:off x="4360863" y="1416050"/>
              <a:ext cx="1155700" cy="2174875"/>
            </a:xfrm>
            <a:custGeom>
              <a:avLst/>
              <a:gdLst>
                <a:gd name="connsiteX0" fmla="*/ 1009767 w 1155622"/>
                <a:gd name="connsiteY0" fmla="*/ 580615 h 2173803"/>
                <a:gd name="connsiteX1" fmla="*/ 920010 w 1155622"/>
                <a:gd name="connsiteY1" fmla="*/ 805008 h 2173803"/>
                <a:gd name="connsiteX2" fmla="*/ 819033 w 1155622"/>
                <a:gd name="connsiteY2" fmla="*/ 1037815 h 2173803"/>
                <a:gd name="connsiteX3" fmla="*/ 726471 w 1155622"/>
                <a:gd name="connsiteY3" fmla="*/ 1231354 h 2173803"/>
                <a:gd name="connsiteX4" fmla="*/ 600250 w 1155622"/>
                <a:gd name="connsiteY4" fmla="*/ 1466966 h 2173803"/>
                <a:gd name="connsiteX5" fmla="*/ 552567 w 1155622"/>
                <a:gd name="connsiteY5" fmla="*/ 1523065 h 2173803"/>
                <a:gd name="connsiteX6" fmla="*/ 485249 w 1155622"/>
                <a:gd name="connsiteY6" fmla="*/ 1635261 h 2173803"/>
                <a:gd name="connsiteX7" fmla="*/ 381467 w 1155622"/>
                <a:gd name="connsiteY7" fmla="*/ 1783921 h 2173803"/>
                <a:gd name="connsiteX8" fmla="*/ 288905 w 1155622"/>
                <a:gd name="connsiteY8" fmla="*/ 1907337 h 2173803"/>
                <a:gd name="connsiteX9" fmla="*/ 193539 w 1155622"/>
                <a:gd name="connsiteY9" fmla="*/ 2022338 h 2173803"/>
                <a:gd name="connsiteX10" fmla="*/ 89757 w 1155622"/>
                <a:gd name="connsiteY10" fmla="*/ 2128925 h 2173803"/>
                <a:gd name="connsiteX11" fmla="*/ 47683 w 1155622"/>
                <a:gd name="connsiteY11" fmla="*/ 2165388 h 2173803"/>
                <a:gd name="connsiteX12" fmla="*/ 33659 w 1155622"/>
                <a:gd name="connsiteY12" fmla="*/ 2170998 h 2173803"/>
                <a:gd name="connsiteX13" fmla="*/ 19634 w 1155622"/>
                <a:gd name="connsiteY13" fmla="*/ 2173803 h 2173803"/>
                <a:gd name="connsiteX14" fmla="*/ 8415 w 1155622"/>
                <a:gd name="connsiteY14" fmla="*/ 2173803 h 2173803"/>
                <a:gd name="connsiteX15" fmla="*/ 0 w 1155622"/>
                <a:gd name="connsiteY15" fmla="*/ 2162584 h 2173803"/>
                <a:gd name="connsiteX16" fmla="*/ 0 w 1155622"/>
                <a:gd name="connsiteY16" fmla="*/ 2148559 h 2173803"/>
                <a:gd name="connsiteX17" fmla="*/ 8415 w 1155622"/>
                <a:gd name="connsiteY17" fmla="*/ 2117705 h 2173803"/>
                <a:gd name="connsiteX18" fmla="*/ 50488 w 1155622"/>
                <a:gd name="connsiteY18" fmla="*/ 2041973 h 2173803"/>
                <a:gd name="connsiteX19" fmla="*/ 129026 w 1155622"/>
                <a:gd name="connsiteY19" fmla="*/ 1904532 h 2173803"/>
                <a:gd name="connsiteX20" fmla="*/ 218783 w 1155622"/>
                <a:gd name="connsiteY20" fmla="*/ 1741847 h 2173803"/>
                <a:gd name="connsiteX21" fmla="*/ 291710 w 1155622"/>
                <a:gd name="connsiteY21" fmla="*/ 1607212 h 2173803"/>
                <a:gd name="connsiteX22" fmla="*/ 356223 w 1155622"/>
                <a:gd name="connsiteY22" fmla="*/ 1478186 h 2173803"/>
                <a:gd name="connsiteX23" fmla="*/ 415126 w 1155622"/>
                <a:gd name="connsiteY23" fmla="*/ 1360380 h 2173803"/>
                <a:gd name="connsiteX24" fmla="*/ 479639 w 1155622"/>
                <a:gd name="connsiteY24" fmla="*/ 1228549 h 2173803"/>
                <a:gd name="connsiteX25" fmla="*/ 518908 w 1155622"/>
                <a:gd name="connsiteY25" fmla="*/ 1147207 h 2173803"/>
                <a:gd name="connsiteX26" fmla="*/ 558177 w 1155622"/>
                <a:gd name="connsiteY26" fmla="*/ 1063060 h 2173803"/>
                <a:gd name="connsiteX27" fmla="*/ 580616 w 1155622"/>
                <a:gd name="connsiteY27" fmla="*/ 998547 h 2173803"/>
                <a:gd name="connsiteX28" fmla="*/ 622689 w 1155622"/>
                <a:gd name="connsiteY28" fmla="*/ 869521 h 2173803"/>
                <a:gd name="connsiteX29" fmla="*/ 661958 w 1155622"/>
                <a:gd name="connsiteY29" fmla="*/ 751715 h 2173803"/>
                <a:gd name="connsiteX30" fmla="*/ 698422 w 1155622"/>
                <a:gd name="connsiteY30" fmla="*/ 619884 h 2173803"/>
                <a:gd name="connsiteX31" fmla="*/ 726471 w 1155622"/>
                <a:gd name="connsiteY31" fmla="*/ 496468 h 2173803"/>
                <a:gd name="connsiteX32" fmla="*/ 743301 w 1155622"/>
                <a:gd name="connsiteY32" fmla="*/ 415126 h 2173803"/>
                <a:gd name="connsiteX33" fmla="*/ 757325 w 1155622"/>
                <a:gd name="connsiteY33" fmla="*/ 328174 h 2173803"/>
                <a:gd name="connsiteX34" fmla="*/ 762935 w 1155622"/>
                <a:gd name="connsiteY34" fmla="*/ 244027 h 2173803"/>
                <a:gd name="connsiteX35" fmla="*/ 760130 w 1155622"/>
                <a:gd name="connsiteY35" fmla="*/ 218782 h 2173803"/>
                <a:gd name="connsiteX36" fmla="*/ 743301 w 1155622"/>
                <a:gd name="connsiteY36" fmla="*/ 182319 h 2173803"/>
                <a:gd name="connsiteX37" fmla="*/ 712447 w 1155622"/>
                <a:gd name="connsiteY37" fmla="*/ 148660 h 2173803"/>
                <a:gd name="connsiteX38" fmla="*/ 670373 w 1155622"/>
                <a:gd name="connsiteY38" fmla="*/ 117806 h 2173803"/>
                <a:gd name="connsiteX39" fmla="*/ 608665 w 1155622"/>
                <a:gd name="connsiteY39" fmla="*/ 86952 h 2173803"/>
                <a:gd name="connsiteX40" fmla="*/ 563786 w 1155622"/>
                <a:gd name="connsiteY40" fmla="*/ 70122 h 2173803"/>
                <a:gd name="connsiteX41" fmla="*/ 549762 w 1155622"/>
                <a:gd name="connsiteY41" fmla="*/ 58903 h 2173803"/>
                <a:gd name="connsiteX42" fmla="*/ 541347 w 1155622"/>
                <a:gd name="connsiteY42" fmla="*/ 42073 h 2173803"/>
                <a:gd name="connsiteX43" fmla="*/ 535737 w 1155622"/>
                <a:gd name="connsiteY43" fmla="*/ 25244 h 2173803"/>
                <a:gd name="connsiteX44" fmla="*/ 541347 w 1155622"/>
                <a:gd name="connsiteY44" fmla="*/ 8414 h 2173803"/>
                <a:gd name="connsiteX45" fmla="*/ 560981 w 1155622"/>
                <a:gd name="connsiteY45" fmla="*/ 0 h 2173803"/>
                <a:gd name="connsiteX46" fmla="*/ 622689 w 1155622"/>
                <a:gd name="connsiteY46" fmla="*/ 2804 h 2173803"/>
                <a:gd name="connsiteX47" fmla="*/ 732081 w 1155622"/>
                <a:gd name="connsiteY47" fmla="*/ 14024 h 2173803"/>
                <a:gd name="connsiteX48" fmla="*/ 799399 w 1155622"/>
                <a:gd name="connsiteY48" fmla="*/ 33658 h 2173803"/>
                <a:gd name="connsiteX49" fmla="*/ 852692 w 1155622"/>
                <a:gd name="connsiteY49" fmla="*/ 56098 h 2173803"/>
                <a:gd name="connsiteX50" fmla="*/ 908790 w 1155622"/>
                <a:gd name="connsiteY50" fmla="*/ 89757 h 2173803"/>
                <a:gd name="connsiteX51" fmla="*/ 1006962 w 1155622"/>
                <a:gd name="connsiteY51" fmla="*/ 159879 h 2173803"/>
                <a:gd name="connsiteX52" fmla="*/ 1068670 w 1155622"/>
                <a:gd name="connsiteY52" fmla="*/ 213173 h 2173803"/>
                <a:gd name="connsiteX53" fmla="*/ 1130378 w 1155622"/>
                <a:gd name="connsiteY53" fmla="*/ 277685 h 2173803"/>
                <a:gd name="connsiteX54" fmla="*/ 1150012 w 1155622"/>
                <a:gd name="connsiteY54" fmla="*/ 300125 h 2173803"/>
                <a:gd name="connsiteX55" fmla="*/ 1152817 w 1155622"/>
                <a:gd name="connsiteY55" fmla="*/ 308539 h 2173803"/>
                <a:gd name="connsiteX56" fmla="*/ 1155622 w 1155622"/>
                <a:gd name="connsiteY56" fmla="*/ 330979 h 2173803"/>
                <a:gd name="connsiteX57" fmla="*/ 1147207 w 1155622"/>
                <a:gd name="connsiteY57" fmla="*/ 356223 h 2173803"/>
                <a:gd name="connsiteX58" fmla="*/ 1121963 w 1155622"/>
                <a:gd name="connsiteY58" fmla="*/ 378662 h 2173803"/>
                <a:gd name="connsiteX59" fmla="*/ 1079889 w 1155622"/>
                <a:gd name="connsiteY59" fmla="*/ 403906 h 2173803"/>
                <a:gd name="connsiteX60" fmla="*/ 1065865 w 1155622"/>
                <a:gd name="connsiteY60" fmla="*/ 423541 h 2173803"/>
                <a:gd name="connsiteX61" fmla="*/ 1009767 w 1155622"/>
                <a:gd name="connsiteY61" fmla="*/ 580615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55622" h="2173803">
                  <a:moveTo>
                    <a:pt x="1009767" y="580615"/>
                  </a:moveTo>
                  <a:lnTo>
                    <a:pt x="920010" y="805008"/>
                  </a:lnTo>
                  <a:lnTo>
                    <a:pt x="819033" y="1037815"/>
                  </a:lnTo>
                  <a:lnTo>
                    <a:pt x="726471" y="1231354"/>
                  </a:lnTo>
                  <a:lnTo>
                    <a:pt x="600250" y="1466966"/>
                  </a:lnTo>
                  <a:lnTo>
                    <a:pt x="552567" y="1523065"/>
                  </a:lnTo>
                  <a:lnTo>
                    <a:pt x="485249" y="1635261"/>
                  </a:lnTo>
                  <a:lnTo>
                    <a:pt x="381467" y="1783921"/>
                  </a:lnTo>
                  <a:lnTo>
                    <a:pt x="288905" y="1907337"/>
                  </a:lnTo>
                  <a:lnTo>
                    <a:pt x="193539" y="2022338"/>
                  </a:lnTo>
                  <a:lnTo>
                    <a:pt x="89757" y="2128925"/>
                  </a:lnTo>
                  <a:lnTo>
                    <a:pt x="47683" y="2165388"/>
                  </a:lnTo>
                  <a:lnTo>
                    <a:pt x="33659" y="2170998"/>
                  </a:lnTo>
                  <a:lnTo>
                    <a:pt x="19634" y="2173803"/>
                  </a:lnTo>
                  <a:lnTo>
                    <a:pt x="8415" y="2173803"/>
                  </a:lnTo>
                  <a:lnTo>
                    <a:pt x="0" y="2162584"/>
                  </a:lnTo>
                  <a:lnTo>
                    <a:pt x="0" y="2148559"/>
                  </a:lnTo>
                  <a:lnTo>
                    <a:pt x="8415" y="2117705"/>
                  </a:lnTo>
                  <a:lnTo>
                    <a:pt x="50488" y="2041973"/>
                  </a:lnTo>
                  <a:lnTo>
                    <a:pt x="129026" y="1904532"/>
                  </a:lnTo>
                  <a:lnTo>
                    <a:pt x="218783" y="1741847"/>
                  </a:lnTo>
                  <a:lnTo>
                    <a:pt x="291710" y="1607212"/>
                  </a:lnTo>
                  <a:lnTo>
                    <a:pt x="356223" y="1478186"/>
                  </a:lnTo>
                  <a:lnTo>
                    <a:pt x="415126" y="1360380"/>
                  </a:lnTo>
                  <a:lnTo>
                    <a:pt x="479639" y="1228549"/>
                  </a:lnTo>
                  <a:lnTo>
                    <a:pt x="518908" y="1147207"/>
                  </a:lnTo>
                  <a:lnTo>
                    <a:pt x="558177" y="1063060"/>
                  </a:lnTo>
                  <a:lnTo>
                    <a:pt x="580616" y="998547"/>
                  </a:lnTo>
                  <a:lnTo>
                    <a:pt x="622689" y="869521"/>
                  </a:lnTo>
                  <a:lnTo>
                    <a:pt x="661958" y="751715"/>
                  </a:lnTo>
                  <a:lnTo>
                    <a:pt x="698422" y="619884"/>
                  </a:lnTo>
                  <a:lnTo>
                    <a:pt x="726471" y="496468"/>
                  </a:lnTo>
                  <a:lnTo>
                    <a:pt x="743301" y="415126"/>
                  </a:lnTo>
                  <a:lnTo>
                    <a:pt x="757325" y="328174"/>
                  </a:lnTo>
                  <a:lnTo>
                    <a:pt x="762935" y="244027"/>
                  </a:lnTo>
                  <a:lnTo>
                    <a:pt x="760130" y="218782"/>
                  </a:lnTo>
                  <a:lnTo>
                    <a:pt x="743301" y="182319"/>
                  </a:lnTo>
                  <a:lnTo>
                    <a:pt x="712447" y="148660"/>
                  </a:lnTo>
                  <a:lnTo>
                    <a:pt x="670373" y="117806"/>
                  </a:lnTo>
                  <a:lnTo>
                    <a:pt x="608665" y="86952"/>
                  </a:lnTo>
                  <a:lnTo>
                    <a:pt x="563786" y="70122"/>
                  </a:lnTo>
                  <a:lnTo>
                    <a:pt x="549762" y="58903"/>
                  </a:lnTo>
                  <a:lnTo>
                    <a:pt x="541347" y="42073"/>
                  </a:lnTo>
                  <a:cubicBezTo>
                    <a:pt x="535390" y="27181"/>
                    <a:pt x="535737" y="33084"/>
                    <a:pt x="535737" y="25244"/>
                  </a:cubicBezTo>
                  <a:lnTo>
                    <a:pt x="541347" y="8414"/>
                  </a:lnTo>
                  <a:lnTo>
                    <a:pt x="560981" y="0"/>
                  </a:lnTo>
                  <a:lnTo>
                    <a:pt x="622689" y="2804"/>
                  </a:lnTo>
                  <a:lnTo>
                    <a:pt x="732081" y="14024"/>
                  </a:lnTo>
                  <a:lnTo>
                    <a:pt x="799399" y="33658"/>
                  </a:lnTo>
                  <a:lnTo>
                    <a:pt x="852692" y="56098"/>
                  </a:lnTo>
                  <a:lnTo>
                    <a:pt x="908790" y="89757"/>
                  </a:lnTo>
                  <a:lnTo>
                    <a:pt x="1006962" y="159879"/>
                  </a:lnTo>
                  <a:lnTo>
                    <a:pt x="1068670" y="213173"/>
                  </a:lnTo>
                  <a:lnTo>
                    <a:pt x="1130378" y="277685"/>
                  </a:lnTo>
                  <a:lnTo>
                    <a:pt x="1150012" y="300125"/>
                  </a:lnTo>
                  <a:lnTo>
                    <a:pt x="1152817" y="308539"/>
                  </a:lnTo>
                  <a:lnTo>
                    <a:pt x="1155622" y="330979"/>
                  </a:lnTo>
                  <a:lnTo>
                    <a:pt x="1147207" y="356223"/>
                  </a:lnTo>
                  <a:lnTo>
                    <a:pt x="1121963" y="378662"/>
                  </a:lnTo>
                  <a:lnTo>
                    <a:pt x="1079889" y="403906"/>
                  </a:lnTo>
                  <a:lnTo>
                    <a:pt x="1065865" y="423541"/>
                  </a:lnTo>
                  <a:lnTo>
                    <a:pt x="1009767" y="5806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A7B287A8-2793-A84F-907D-778611113242}"/>
                </a:ext>
              </a:extLst>
            </p:cNvPr>
            <p:cNvSpPr/>
            <p:nvPr/>
          </p:nvSpPr>
          <p:spPr>
            <a:xfrm>
              <a:off x="2998788" y="2513013"/>
              <a:ext cx="1573212" cy="536575"/>
            </a:xfrm>
            <a:custGeom>
              <a:avLst/>
              <a:gdLst>
                <a:gd name="connsiteX0" fmla="*/ 464344 w 1574006"/>
                <a:gd name="connsiteY0" fmla="*/ 330994 h 538162"/>
                <a:gd name="connsiteX1" fmla="*/ 547687 w 1574006"/>
                <a:gd name="connsiteY1" fmla="*/ 307181 h 538162"/>
                <a:gd name="connsiteX2" fmla="*/ 678656 w 1574006"/>
                <a:gd name="connsiteY2" fmla="*/ 254794 h 538162"/>
                <a:gd name="connsiteX3" fmla="*/ 723900 w 1574006"/>
                <a:gd name="connsiteY3" fmla="*/ 235744 h 538162"/>
                <a:gd name="connsiteX4" fmla="*/ 959644 w 1574006"/>
                <a:gd name="connsiteY4" fmla="*/ 126206 h 538162"/>
                <a:gd name="connsiteX5" fmla="*/ 1073944 w 1574006"/>
                <a:gd name="connsiteY5" fmla="*/ 59531 h 538162"/>
                <a:gd name="connsiteX6" fmla="*/ 1159669 w 1574006"/>
                <a:gd name="connsiteY6" fmla="*/ 21431 h 538162"/>
                <a:gd name="connsiteX7" fmla="*/ 1219200 w 1574006"/>
                <a:gd name="connsiteY7" fmla="*/ 4762 h 538162"/>
                <a:gd name="connsiteX8" fmla="*/ 1254919 w 1574006"/>
                <a:gd name="connsiteY8" fmla="*/ 0 h 538162"/>
                <a:gd name="connsiteX9" fmla="*/ 1319212 w 1574006"/>
                <a:gd name="connsiteY9" fmla="*/ 4762 h 538162"/>
                <a:gd name="connsiteX10" fmla="*/ 1395412 w 1574006"/>
                <a:gd name="connsiteY10" fmla="*/ 14287 h 538162"/>
                <a:gd name="connsiteX11" fmla="*/ 1447800 w 1574006"/>
                <a:gd name="connsiteY11" fmla="*/ 28575 h 538162"/>
                <a:gd name="connsiteX12" fmla="*/ 1502569 w 1574006"/>
                <a:gd name="connsiteY12" fmla="*/ 47625 h 538162"/>
                <a:gd name="connsiteX13" fmla="*/ 1545431 w 1574006"/>
                <a:gd name="connsiteY13" fmla="*/ 69056 h 538162"/>
                <a:gd name="connsiteX14" fmla="*/ 1564481 w 1574006"/>
                <a:gd name="connsiteY14" fmla="*/ 83344 h 538162"/>
                <a:gd name="connsiteX15" fmla="*/ 1571625 w 1574006"/>
                <a:gd name="connsiteY15" fmla="*/ 92869 h 538162"/>
                <a:gd name="connsiteX16" fmla="*/ 1574006 w 1574006"/>
                <a:gd name="connsiteY16" fmla="*/ 107156 h 538162"/>
                <a:gd name="connsiteX17" fmla="*/ 1569244 w 1574006"/>
                <a:gd name="connsiteY17" fmla="*/ 123825 h 538162"/>
                <a:gd name="connsiteX18" fmla="*/ 1540669 w 1574006"/>
                <a:gd name="connsiteY18" fmla="*/ 150019 h 538162"/>
                <a:gd name="connsiteX19" fmla="*/ 1500187 w 1574006"/>
                <a:gd name="connsiteY19" fmla="*/ 173831 h 538162"/>
                <a:gd name="connsiteX20" fmla="*/ 1416844 w 1574006"/>
                <a:gd name="connsiteY20" fmla="*/ 202406 h 538162"/>
                <a:gd name="connsiteX21" fmla="*/ 1226344 w 1574006"/>
                <a:gd name="connsiteY21" fmla="*/ 264319 h 538162"/>
                <a:gd name="connsiteX22" fmla="*/ 1031081 w 1574006"/>
                <a:gd name="connsiteY22" fmla="*/ 330994 h 538162"/>
                <a:gd name="connsiteX23" fmla="*/ 914400 w 1574006"/>
                <a:gd name="connsiteY23" fmla="*/ 369094 h 538162"/>
                <a:gd name="connsiteX24" fmla="*/ 673894 w 1574006"/>
                <a:gd name="connsiteY24" fmla="*/ 459581 h 538162"/>
                <a:gd name="connsiteX25" fmla="*/ 590550 w 1574006"/>
                <a:gd name="connsiteY25" fmla="*/ 488156 h 538162"/>
                <a:gd name="connsiteX26" fmla="*/ 538162 w 1574006"/>
                <a:gd name="connsiteY26" fmla="*/ 504825 h 538162"/>
                <a:gd name="connsiteX27" fmla="*/ 483394 w 1574006"/>
                <a:gd name="connsiteY27" fmla="*/ 519112 h 538162"/>
                <a:gd name="connsiteX28" fmla="*/ 426244 w 1574006"/>
                <a:gd name="connsiteY28" fmla="*/ 528637 h 538162"/>
                <a:gd name="connsiteX29" fmla="*/ 390525 w 1574006"/>
                <a:gd name="connsiteY29" fmla="*/ 533400 h 538162"/>
                <a:gd name="connsiteX30" fmla="*/ 321469 w 1574006"/>
                <a:gd name="connsiteY30" fmla="*/ 538162 h 538162"/>
                <a:gd name="connsiteX31" fmla="*/ 288131 w 1574006"/>
                <a:gd name="connsiteY31" fmla="*/ 538162 h 538162"/>
                <a:gd name="connsiteX32" fmla="*/ 233362 w 1574006"/>
                <a:gd name="connsiteY32" fmla="*/ 528637 h 538162"/>
                <a:gd name="connsiteX33" fmla="*/ 188119 w 1574006"/>
                <a:gd name="connsiteY33" fmla="*/ 509587 h 538162"/>
                <a:gd name="connsiteX34" fmla="*/ 152400 w 1574006"/>
                <a:gd name="connsiteY34" fmla="*/ 488156 h 538162"/>
                <a:gd name="connsiteX35" fmla="*/ 119062 w 1574006"/>
                <a:gd name="connsiteY35" fmla="*/ 464344 h 538162"/>
                <a:gd name="connsiteX36" fmla="*/ 80962 w 1574006"/>
                <a:gd name="connsiteY36" fmla="*/ 435769 h 538162"/>
                <a:gd name="connsiteX37" fmla="*/ 42862 w 1574006"/>
                <a:gd name="connsiteY37" fmla="*/ 397669 h 538162"/>
                <a:gd name="connsiteX38" fmla="*/ 0 w 1574006"/>
                <a:gd name="connsiteY38" fmla="*/ 354806 h 538162"/>
                <a:gd name="connsiteX39" fmla="*/ 42862 w 1574006"/>
                <a:gd name="connsiteY39" fmla="*/ 307181 h 538162"/>
                <a:gd name="connsiteX40" fmla="*/ 178594 w 1574006"/>
                <a:gd name="connsiteY40" fmla="*/ 340519 h 538162"/>
                <a:gd name="connsiteX41" fmla="*/ 228600 w 1574006"/>
                <a:gd name="connsiteY41" fmla="*/ 354806 h 538162"/>
                <a:gd name="connsiteX42" fmla="*/ 261937 w 1574006"/>
                <a:gd name="connsiteY42" fmla="*/ 359569 h 538162"/>
                <a:gd name="connsiteX43" fmla="*/ 295275 w 1574006"/>
                <a:gd name="connsiteY43" fmla="*/ 359569 h 538162"/>
                <a:gd name="connsiteX44" fmla="*/ 352425 w 1574006"/>
                <a:gd name="connsiteY44" fmla="*/ 354806 h 538162"/>
                <a:gd name="connsiteX45" fmla="*/ 464344 w 1574006"/>
                <a:gd name="connsiteY45" fmla="*/ 3309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74006" h="538162">
                  <a:moveTo>
                    <a:pt x="464344" y="330994"/>
                  </a:moveTo>
                  <a:lnTo>
                    <a:pt x="547687" y="307181"/>
                  </a:lnTo>
                  <a:lnTo>
                    <a:pt x="678656" y="254794"/>
                  </a:lnTo>
                  <a:lnTo>
                    <a:pt x="723900" y="235744"/>
                  </a:lnTo>
                  <a:lnTo>
                    <a:pt x="959644" y="126206"/>
                  </a:lnTo>
                  <a:lnTo>
                    <a:pt x="1073944" y="59531"/>
                  </a:lnTo>
                  <a:lnTo>
                    <a:pt x="1159669" y="21431"/>
                  </a:lnTo>
                  <a:lnTo>
                    <a:pt x="1219200" y="4762"/>
                  </a:lnTo>
                  <a:lnTo>
                    <a:pt x="1254919" y="0"/>
                  </a:lnTo>
                  <a:lnTo>
                    <a:pt x="1319212" y="4762"/>
                  </a:lnTo>
                  <a:lnTo>
                    <a:pt x="1395412" y="14287"/>
                  </a:lnTo>
                  <a:lnTo>
                    <a:pt x="1447800" y="28575"/>
                  </a:lnTo>
                  <a:lnTo>
                    <a:pt x="1502569" y="47625"/>
                  </a:lnTo>
                  <a:lnTo>
                    <a:pt x="1545431" y="69056"/>
                  </a:lnTo>
                  <a:lnTo>
                    <a:pt x="1564481" y="83344"/>
                  </a:lnTo>
                  <a:lnTo>
                    <a:pt x="1571625" y="92869"/>
                  </a:lnTo>
                  <a:lnTo>
                    <a:pt x="1574006" y="107156"/>
                  </a:lnTo>
                  <a:lnTo>
                    <a:pt x="1569244" y="123825"/>
                  </a:lnTo>
                  <a:lnTo>
                    <a:pt x="1540669" y="150019"/>
                  </a:lnTo>
                  <a:lnTo>
                    <a:pt x="1500187" y="173831"/>
                  </a:lnTo>
                  <a:lnTo>
                    <a:pt x="1416844" y="202406"/>
                  </a:lnTo>
                  <a:lnTo>
                    <a:pt x="1226344" y="264319"/>
                  </a:lnTo>
                  <a:lnTo>
                    <a:pt x="1031081" y="330994"/>
                  </a:lnTo>
                  <a:lnTo>
                    <a:pt x="914400" y="369094"/>
                  </a:lnTo>
                  <a:lnTo>
                    <a:pt x="673894" y="459581"/>
                  </a:lnTo>
                  <a:lnTo>
                    <a:pt x="590550" y="488156"/>
                  </a:lnTo>
                  <a:lnTo>
                    <a:pt x="538162" y="504825"/>
                  </a:lnTo>
                  <a:lnTo>
                    <a:pt x="483394" y="519112"/>
                  </a:lnTo>
                  <a:lnTo>
                    <a:pt x="426244" y="528637"/>
                  </a:lnTo>
                  <a:lnTo>
                    <a:pt x="390525" y="533400"/>
                  </a:lnTo>
                  <a:lnTo>
                    <a:pt x="321469" y="538162"/>
                  </a:lnTo>
                  <a:lnTo>
                    <a:pt x="288131" y="538162"/>
                  </a:lnTo>
                  <a:lnTo>
                    <a:pt x="233362" y="528637"/>
                  </a:lnTo>
                  <a:lnTo>
                    <a:pt x="188119" y="509587"/>
                  </a:lnTo>
                  <a:lnTo>
                    <a:pt x="152400" y="488156"/>
                  </a:lnTo>
                  <a:lnTo>
                    <a:pt x="119062" y="464344"/>
                  </a:lnTo>
                  <a:lnTo>
                    <a:pt x="80962" y="435769"/>
                  </a:lnTo>
                  <a:lnTo>
                    <a:pt x="42862" y="397669"/>
                  </a:lnTo>
                  <a:lnTo>
                    <a:pt x="0" y="354806"/>
                  </a:lnTo>
                  <a:lnTo>
                    <a:pt x="42862" y="307181"/>
                  </a:lnTo>
                  <a:lnTo>
                    <a:pt x="178594" y="340519"/>
                  </a:lnTo>
                  <a:lnTo>
                    <a:pt x="228600" y="354806"/>
                  </a:lnTo>
                  <a:lnTo>
                    <a:pt x="261937" y="359569"/>
                  </a:lnTo>
                  <a:lnTo>
                    <a:pt x="295275" y="359569"/>
                  </a:lnTo>
                  <a:lnTo>
                    <a:pt x="352425" y="354806"/>
                  </a:lnTo>
                  <a:lnTo>
                    <a:pt x="4643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A79394F-E46D-A24D-AC58-39D3182A72C2}"/>
                </a:ext>
              </a:extLst>
            </p:cNvPr>
            <p:cNvSpPr/>
            <p:nvPr/>
          </p:nvSpPr>
          <p:spPr>
            <a:xfrm rot="16200000">
              <a:off x="1583531" y="3378994"/>
              <a:ext cx="4418013" cy="530225"/>
            </a:xfrm>
            <a:custGeom>
              <a:avLst/>
              <a:gdLst>
                <a:gd name="connsiteX0" fmla="*/ 2336400 w 4417200"/>
                <a:gd name="connsiteY0" fmla="*/ 151200 h 529200"/>
                <a:gd name="connsiteX1" fmla="*/ 2901600 w 4417200"/>
                <a:gd name="connsiteY1" fmla="*/ 169200 h 529200"/>
                <a:gd name="connsiteX2" fmla="*/ 3088800 w 4417200"/>
                <a:gd name="connsiteY2" fmla="*/ 169200 h 529200"/>
                <a:gd name="connsiteX3" fmla="*/ 3423600 w 4417200"/>
                <a:gd name="connsiteY3" fmla="*/ 176400 h 529200"/>
                <a:gd name="connsiteX4" fmla="*/ 3859200 w 4417200"/>
                <a:gd name="connsiteY4" fmla="*/ 187200 h 529200"/>
                <a:gd name="connsiteX5" fmla="*/ 4053600 w 4417200"/>
                <a:gd name="connsiteY5" fmla="*/ 190800 h 529200"/>
                <a:gd name="connsiteX6" fmla="*/ 4086000 w 4417200"/>
                <a:gd name="connsiteY6" fmla="*/ 187200 h 529200"/>
                <a:gd name="connsiteX7" fmla="*/ 4122000 w 4417200"/>
                <a:gd name="connsiteY7" fmla="*/ 180000 h 529200"/>
                <a:gd name="connsiteX8" fmla="*/ 4168800 w 4417200"/>
                <a:gd name="connsiteY8" fmla="*/ 162000 h 529200"/>
                <a:gd name="connsiteX9" fmla="*/ 4230000 w 4417200"/>
                <a:gd name="connsiteY9" fmla="*/ 126000 h 529200"/>
                <a:gd name="connsiteX10" fmla="*/ 4284000 w 4417200"/>
                <a:gd name="connsiteY10" fmla="*/ 75600 h 529200"/>
                <a:gd name="connsiteX11" fmla="*/ 4327200 w 4417200"/>
                <a:gd name="connsiteY11" fmla="*/ 36000 h 529200"/>
                <a:gd name="connsiteX12" fmla="*/ 4345200 w 4417200"/>
                <a:gd name="connsiteY12" fmla="*/ 14400 h 529200"/>
                <a:gd name="connsiteX13" fmla="*/ 4356000 w 4417200"/>
                <a:gd name="connsiteY13" fmla="*/ 7200 h 529200"/>
                <a:gd name="connsiteX14" fmla="*/ 4374000 w 4417200"/>
                <a:gd name="connsiteY14" fmla="*/ 0 h 529200"/>
                <a:gd name="connsiteX15" fmla="*/ 4381200 w 4417200"/>
                <a:gd name="connsiteY15" fmla="*/ 0 h 529200"/>
                <a:gd name="connsiteX16" fmla="*/ 4402800 w 4417200"/>
                <a:gd name="connsiteY16" fmla="*/ 3600 h 529200"/>
                <a:gd name="connsiteX17" fmla="*/ 4406400 w 4417200"/>
                <a:gd name="connsiteY17" fmla="*/ 10800 h 529200"/>
                <a:gd name="connsiteX18" fmla="*/ 4413600 w 4417200"/>
                <a:gd name="connsiteY18" fmla="*/ 28800 h 529200"/>
                <a:gd name="connsiteX19" fmla="*/ 4417200 w 4417200"/>
                <a:gd name="connsiteY19" fmla="*/ 50400 h 529200"/>
                <a:gd name="connsiteX20" fmla="*/ 4392000 w 4417200"/>
                <a:gd name="connsiteY20" fmla="*/ 140400 h 529200"/>
                <a:gd name="connsiteX21" fmla="*/ 4338000 w 4417200"/>
                <a:gd name="connsiteY21" fmla="*/ 266400 h 529200"/>
                <a:gd name="connsiteX22" fmla="*/ 4262400 w 4417200"/>
                <a:gd name="connsiteY22" fmla="*/ 410400 h 529200"/>
                <a:gd name="connsiteX23" fmla="*/ 4222800 w 4417200"/>
                <a:gd name="connsiteY23" fmla="*/ 478800 h 529200"/>
                <a:gd name="connsiteX24" fmla="*/ 4212000 w 4417200"/>
                <a:gd name="connsiteY24" fmla="*/ 496800 h 529200"/>
                <a:gd name="connsiteX25" fmla="*/ 4190400 w 4417200"/>
                <a:gd name="connsiteY25" fmla="*/ 518400 h 529200"/>
                <a:gd name="connsiteX26" fmla="*/ 4179600 w 4417200"/>
                <a:gd name="connsiteY26" fmla="*/ 525600 h 529200"/>
                <a:gd name="connsiteX27" fmla="*/ 4161600 w 4417200"/>
                <a:gd name="connsiteY27" fmla="*/ 529200 h 529200"/>
                <a:gd name="connsiteX28" fmla="*/ 4140000 w 4417200"/>
                <a:gd name="connsiteY28" fmla="*/ 525600 h 529200"/>
                <a:gd name="connsiteX29" fmla="*/ 4100400 w 4417200"/>
                <a:gd name="connsiteY29" fmla="*/ 518400 h 529200"/>
                <a:gd name="connsiteX30" fmla="*/ 4028400 w 4417200"/>
                <a:gd name="connsiteY30" fmla="*/ 482400 h 529200"/>
                <a:gd name="connsiteX31" fmla="*/ 3934800 w 4417200"/>
                <a:gd name="connsiteY31" fmla="*/ 442800 h 529200"/>
                <a:gd name="connsiteX32" fmla="*/ 3916800 w 4417200"/>
                <a:gd name="connsiteY32" fmla="*/ 439200 h 529200"/>
                <a:gd name="connsiteX33" fmla="*/ 3772800 w 4417200"/>
                <a:gd name="connsiteY33" fmla="*/ 432000 h 529200"/>
                <a:gd name="connsiteX34" fmla="*/ 3452400 w 4417200"/>
                <a:gd name="connsiteY34" fmla="*/ 421200 h 529200"/>
                <a:gd name="connsiteX35" fmla="*/ 3196800 w 4417200"/>
                <a:gd name="connsiteY35" fmla="*/ 414000 h 529200"/>
                <a:gd name="connsiteX36" fmla="*/ 2872800 w 4417200"/>
                <a:gd name="connsiteY36" fmla="*/ 410400 h 529200"/>
                <a:gd name="connsiteX37" fmla="*/ 2512800 w 4417200"/>
                <a:gd name="connsiteY37" fmla="*/ 396000 h 529200"/>
                <a:gd name="connsiteX38" fmla="*/ 2347200 w 4417200"/>
                <a:gd name="connsiteY38" fmla="*/ 396000 h 529200"/>
                <a:gd name="connsiteX39" fmla="*/ 1630800 w 4417200"/>
                <a:gd name="connsiteY39" fmla="*/ 388800 h 529200"/>
                <a:gd name="connsiteX40" fmla="*/ 1098000 w 4417200"/>
                <a:gd name="connsiteY40" fmla="*/ 392400 h 529200"/>
                <a:gd name="connsiteX41" fmla="*/ 712800 w 4417200"/>
                <a:gd name="connsiteY41" fmla="*/ 392400 h 529200"/>
                <a:gd name="connsiteX42" fmla="*/ 435600 w 4417200"/>
                <a:gd name="connsiteY42" fmla="*/ 392400 h 529200"/>
                <a:gd name="connsiteX43" fmla="*/ 295200 w 4417200"/>
                <a:gd name="connsiteY43" fmla="*/ 392400 h 529200"/>
                <a:gd name="connsiteX44" fmla="*/ 255600 w 4417200"/>
                <a:gd name="connsiteY44" fmla="*/ 385200 h 529200"/>
                <a:gd name="connsiteX45" fmla="*/ 176400 w 4417200"/>
                <a:gd name="connsiteY45" fmla="*/ 370800 h 529200"/>
                <a:gd name="connsiteX46" fmla="*/ 115200 w 4417200"/>
                <a:gd name="connsiteY46" fmla="*/ 349200 h 529200"/>
                <a:gd name="connsiteX47" fmla="*/ 75600 w 4417200"/>
                <a:gd name="connsiteY47" fmla="*/ 331200 h 529200"/>
                <a:gd name="connsiteX48" fmla="*/ 46800 w 4417200"/>
                <a:gd name="connsiteY48" fmla="*/ 313200 h 529200"/>
                <a:gd name="connsiteX49" fmla="*/ 25200 w 4417200"/>
                <a:gd name="connsiteY49" fmla="*/ 295200 h 529200"/>
                <a:gd name="connsiteX50" fmla="*/ 3600 w 4417200"/>
                <a:gd name="connsiteY50" fmla="*/ 270000 h 529200"/>
                <a:gd name="connsiteX51" fmla="*/ 0 w 4417200"/>
                <a:gd name="connsiteY51" fmla="*/ 255600 h 529200"/>
                <a:gd name="connsiteX52" fmla="*/ 0 w 4417200"/>
                <a:gd name="connsiteY52" fmla="*/ 234000 h 529200"/>
                <a:gd name="connsiteX53" fmla="*/ 7200 w 4417200"/>
                <a:gd name="connsiteY53" fmla="*/ 212400 h 529200"/>
                <a:gd name="connsiteX54" fmla="*/ 21600 w 4417200"/>
                <a:gd name="connsiteY54" fmla="*/ 198000 h 529200"/>
                <a:gd name="connsiteX55" fmla="*/ 46800 w 4417200"/>
                <a:gd name="connsiteY55" fmla="*/ 180000 h 529200"/>
                <a:gd name="connsiteX56" fmla="*/ 230400 w 4417200"/>
                <a:gd name="connsiteY56" fmla="*/ 118800 h 529200"/>
                <a:gd name="connsiteX57" fmla="*/ 334800 w 4417200"/>
                <a:gd name="connsiteY57" fmla="*/ 82800 h 529200"/>
                <a:gd name="connsiteX58" fmla="*/ 349200 w 4417200"/>
                <a:gd name="connsiteY58" fmla="*/ 82800 h 529200"/>
                <a:gd name="connsiteX59" fmla="*/ 374400 w 4417200"/>
                <a:gd name="connsiteY59" fmla="*/ 86400 h 529200"/>
                <a:gd name="connsiteX60" fmla="*/ 525600 w 4417200"/>
                <a:gd name="connsiteY60" fmla="*/ 97200 h 529200"/>
                <a:gd name="connsiteX61" fmla="*/ 900000 w 4417200"/>
                <a:gd name="connsiteY61" fmla="*/ 111600 h 529200"/>
                <a:gd name="connsiteX62" fmla="*/ 1486800 w 4417200"/>
                <a:gd name="connsiteY62" fmla="*/ 133200 h 529200"/>
                <a:gd name="connsiteX63" fmla="*/ 1886400 w 4417200"/>
                <a:gd name="connsiteY63" fmla="*/ 147600 h 529200"/>
                <a:gd name="connsiteX64" fmla="*/ 2336400 w 4417200"/>
                <a:gd name="connsiteY64" fmla="*/ 151200 h 52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17200" h="529200">
                  <a:moveTo>
                    <a:pt x="2336400" y="151200"/>
                  </a:moveTo>
                  <a:lnTo>
                    <a:pt x="2901600" y="169200"/>
                  </a:lnTo>
                  <a:lnTo>
                    <a:pt x="3088800" y="169200"/>
                  </a:lnTo>
                  <a:lnTo>
                    <a:pt x="3423600" y="176400"/>
                  </a:lnTo>
                  <a:lnTo>
                    <a:pt x="3859200" y="187200"/>
                  </a:lnTo>
                  <a:lnTo>
                    <a:pt x="4053600" y="190800"/>
                  </a:lnTo>
                  <a:lnTo>
                    <a:pt x="4086000" y="187200"/>
                  </a:lnTo>
                  <a:lnTo>
                    <a:pt x="4122000" y="180000"/>
                  </a:lnTo>
                  <a:lnTo>
                    <a:pt x="4168800" y="162000"/>
                  </a:lnTo>
                  <a:lnTo>
                    <a:pt x="4230000" y="126000"/>
                  </a:lnTo>
                  <a:lnTo>
                    <a:pt x="4284000" y="75600"/>
                  </a:lnTo>
                  <a:lnTo>
                    <a:pt x="4327200" y="36000"/>
                  </a:lnTo>
                  <a:lnTo>
                    <a:pt x="4345200" y="14400"/>
                  </a:lnTo>
                  <a:lnTo>
                    <a:pt x="4356000" y="7200"/>
                  </a:lnTo>
                  <a:lnTo>
                    <a:pt x="4374000" y="0"/>
                  </a:lnTo>
                  <a:lnTo>
                    <a:pt x="4381200" y="0"/>
                  </a:lnTo>
                  <a:lnTo>
                    <a:pt x="4402800" y="3600"/>
                  </a:lnTo>
                  <a:lnTo>
                    <a:pt x="4406400" y="10800"/>
                  </a:lnTo>
                  <a:lnTo>
                    <a:pt x="4413600" y="28800"/>
                  </a:lnTo>
                  <a:lnTo>
                    <a:pt x="4417200" y="50400"/>
                  </a:lnTo>
                  <a:lnTo>
                    <a:pt x="4392000" y="140400"/>
                  </a:lnTo>
                  <a:lnTo>
                    <a:pt x="4338000" y="266400"/>
                  </a:lnTo>
                  <a:lnTo>
                    <a:pt x="4262400" y="410400"/>
                  </a:lnTo>
                  <a:lnTo>
                    <a:pt x="4222800" y="478800"/>
                  </a:lnTo>
                  <a:lnTo>
                    <a:pt x="4212000" y="496800"/>
                  </a:lnTo>
                  <a:lnTo>
                    <a:pt x="4190400" y="518400"/>
                  </a:lnTo>
                  <a:lnTo>
                    <a:pt x="4179600" y="525600"/>
                  </a:lnTo>
                  <a:lnTo>
                    <a:pt x="4161600" y="529200"/>
                  </a:lnTo>
                  <a:lnTo>
                    <a:pt x="4140000" y="525600"/>
                  </a:lnTo>
                  <a:lnTo>
                    <a:pt x="4100400" y="518400"/>
                  </a:lnTo>
                  <a:lnTo>
                    <a:pt x="4028400" y="482400"/>
                  </a:lnTo>
                  <a:lnTo>
                    <a:pt x="3934800" y="442800"/>
                  </a:lnTo>
                  <a:lnTo>
                    <a:pt x="3916800" y="439200"/>
                  </a:lnTo>
                  <a:lnTo>
                    <a:pt x="3772800" y="432000"/>
                  </a:lnTo>
                  <a:lnTo>
                    <a:pt x="3452400" y="421200"/>
                  </a:lnTo>
                  <a:lnTo>
                    <a:pt x="3196800" y="414000"/>
                  </a:lnTo>
                  <a:lnTo>
                    <a:pt x="2872800" y="410400"/>
                  </a:lnTo>
                  <a:lnTo>
                    <a:pt x="2512800" y="396000"/>
                  </a:lnTo>
                  <a:lnTo>
                    <a:pt x="2347200" y="396000"/>
                  </a:lnTo>
                  <a:lnTo>
                    <a:pt x="1630800" y="388800"/>
                  </a:lnTo>
                  <a:lnTo>
                    <a:pt x="1098000" y="392400"/>
                  </a:lnTo>
                  <a:lnTo>
                    <a:pt x="712800" y="392400"/>
                  </a:lnTo>
                  <a:lnTo>
                    <a:pt x="435600" y="392400"/>
                  </a:lnTo>
                  <a:lnTo>
                    <a:pt x="295200" y="392400"/>
                  </a:lnTo>
                  <a:lnTo>
                    <a:pt x="255600" y="385200"/>
                  </a:lnTo>
                  <a:lnTo>
                    <a:pt x="176400" y="370800"/>
                  </a:lnTo>
                  <a:lnTo>
                    <a:pt x="115200" y="349200"/>
                  </a:lnTo>
                  <a:lnTo>
                    <a:pt x="75600" y="331200"/>
                  </a:lnTo>
                  <a:lnTo>
                    <a:pt x="46800" y="313200"/>
                  </a:lnTo>
                  <a:lnTo>
                    <a:pt x="25200" y="295200"/>
                  </a:lnTo>
                  <a:lnTo>
                    <a:pt x="3600" y="270000"/>
                  </a:lnTo>
                  <a:lnTo>
                    <a:pt x="0" y="255600"/>
                  </a:lnTo>
                  <a:lnTo>
                    <a:pt x="0" y="234000"/>
                  </a:lnTo>
                  <a:lnTo>
                    <a:pt x="7200" y="212400"/>
                  </a:lnTo>
                  <a:lnTo>
                    <a:pt x="21600" y="198000"/>
                  </a:lnTo>
                  <a:lnTo>
                    <a:pt x="46800" y="180000"/>
                  </a:lnTo>
                  <a:lnTo>
                    <a:pt x="230400" y="118800"/>
                  </a:lnTo>
                  <a:lnTo>
                    <a:pt x="334800" y="82800"/>
                  </a:lnTo>
                  <a:lnTo>
                    <a:pt x="349200" y="82800"/>
                  </a:lnTo>
                  <a:lnTo>
                    <a:pt x="374400" y="86400"/>
                  </a:lnTo>
                  <a:lnTo>
                    <a:pt x="525600" y="97200"/>
                  </a:lnTo>
                  <a:lnTo>
                    <a:pt x="900000" y="111600"/>
                  </a:lnTo>
                  <a:lnTo>
                    <a:pt x="1486800" y="133200"/>
                  </a:lnTo>
                  <a:lnTo>
                    <a:pt x="1886400" y="147600"/>
                  </a:lnTo>
                  <a:lnTo>
                    <a:pt x="2336400" y="15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9F07209-EF3A-2C4B-984A-59844EFF5E65}"/>
                </a:ext>
              </a:extLst>
            </p:cNvPr>
            <p:cNvSpPr/>
            <p:nvPr/>
          </p:nvSpPr>
          <p:spPr>
            <a:xfrm>
              <a:off x="2489200" y="3225800"/>
              <a:ext cx="1835150" cy="1587500"/>
            </a:xfrm>
            <a:custGeom>
              <a:avLst/>
              <a:gdLst>
                <a:gd name="connsiteX0" fmla="*/ 650875 w 1835150"/>
                <a:gd name="connsiteY0" fmla="*/ 920750 h 1587500"/>
                <a:gd name="connsiteX1" fmla="*/ 1038225 w 1835150"/>
                <a:gd name="connsiteY1" fmla="*/ 612775 h 1587500"/>
                <a:gd name="connsiteX2" fmla="*/ 1254125 w 1835150"/>
                <a:gd name="connsiteY2" fmla="*/ 434975 h 1587500"/>
                <a:gd name="connsiteX3" fmla="*/ 1425575 w 1835150"/>
                <a:gd name="connsiteY3" fmla="*/ 276225 h 1587500"/>
                <a:gd name="connsiteX4" fmla="*/ 1492250 w 1835150"/>
                <a:gd name="connsiteY4" fmla="*/ 222250 h 1587500"/>
                <a:gd name="connsiteX5" fmla="*/ 1676400 w 1835150"/>
                <a:gd name="connsiteY5" fmla="*/ 82550 h 1587500"/>
                <a:gd name="connsiteX6" fmla="*/ 1755775 w 1835150"/>
                <a:gd name="connsiteY6" fmla="*/ 25400 h 1587500"/>
                <a:gd name="connsiteX7" fmla="*/ 1797050 w 1835150"/>
                <a:gd name="connsiteY7" fmla="*/ 0 h 1587500"/>
                <a:gd name="connsiteX8" fmla="*/ 1819275 w 1835150"/>
                <a:gd name="connsiteY8" fmla="*/ 0 h 1587500"/>
                <a:gd name="connsiteX9" fmla="*/ 1835150 w 1835150"/>
                <a:gd name="connsiteY9" fmla="*/ 12700 h 1587500"/>
                <a:gd name="connsiteX10" fmla="*/ 1828800 w 1835150"/>
                <a:gd name="connsiteY10" fmla="*/ 41275 h 1587500"/>
                <a:gd name="connsiteX11" fmla="*/ 1806575 w 1835150"/>
                <a:gd name="connsiteY11" fmla="*/ 69850 h 1587500"/>
                <a:gd name="connsiteX12" fmla="*/ 1387475 w 1835150"/>
                <a:gd name="connsiteY12" fmla="*/ 533400 h 1587500"/>
                <a:gd name="connsiteX13" fmla="*/ 1190625 w 1835150"/>
                <a:gd name="connsiteY13" fmla="*/ 755650 h 1587500"/>
                <a:gd name="connsiteX14" fmla="*/ 1069975 w 1835150"/>
                <a:gd name="connsiteY14" fmla="*/ 873125 h 1587500"/>
                <a:gd name="connsiteX15" fmla="*/ 631825 w 1835150"/>
                <a:gd name="connsiteY15" fmla="*/ 1311275 h 1587500"/>
                <a:gd name="connsiteX16" fmla="*/ 476250 w 1835150"/>
                <a:gd name="connsiteY16" fmla="*/ 1466850 h 1587500"/>
                <a:gd name="connsiteX17" fmla="*/ 447675 w 1835150"/>
                <a:gd name="connsiteY17" fmla="*/ 1498600 h 1587500"/>
                <a:gd name="connsiteX18" fmla="*/ 419100 w 1835150"/>
                <a:gd name="connsiteY18" fmla="*/ 1552575 h 1587500"/>
                <a:gd name="connsiteX19" fmla="*/ 406400 w 1835150"/>
                <a:gd name="connsiteY19" fmla="*/ 1587500 h 1587500"/>
                <a:gd name="connsiteX20" fmla="*/ 377825 w 1835150"/>
                <a:gd name="connsiteY20" fmla="*/ 1577975 h 1587500"/>
                <a:gd name="connsiteX21" fmla="*/ 323850 w 1835150"/>
                <a:gd name="connsiteY21" fmla="*/ 1555750 h 1587500"/>
                <a:gd name="connsiteX22" fmla="*/ 225425 w 1835150"/>
                <a:gd name="connsiteY22" fmla="*/ 1501775 h 1587500"/>
                <a:gd name="connsiteX23" fmla="*/ 165100 w 1835150"/>
                <a:gd name="connsiteY23" fmla="*/ 1457325 h 1587500"/>
                <a:gd name="connsiteX24" fmla="*/ 111125 w 1835150"/>
                <a:gd name="connsiteY24" fmla="*/ 1397000 h 1587500"/>
                <a:gd name="connsiteX25" fmla="*/ 53975 w 1835150"/>
                <a:gd name="connsiteY25" fmla="*/ 1311275 h 1587500"/>
                <a:gd name="connsiteX26" fmla="*/ 31750 w 1835150"/>
                <a:gd name="connsiteY26" fmla="*/ 1250950 h 1587500"/>
                <a:gd name="connsiteX27" fmla="*/ 15875 w 1835150"/>
                <a:gd name="connsiteY27" fmla="*/ 1203325 h 1587500"/>
                <a:gd name="connsiteX28" fmla="*/ 0 w 1835150"/>
                <a:gd name="connsiteY28" fmla="*/ 1136650 h 1587500"/>
                <a:gd name="connsiteX29" fmla="*/ 3175 w 1835150"/>
                <a:gd name="connsiteY29" fmla="*/ 1092200 h 1587500"/>
                <a:gd name="connsiteX30" fmla="*/ 15875 w 1835150"/>
                <a:gd name="connsiteY30" fmla="*/ 1073150 h 1587500"/>
                <a:gd name="connsiteX31" fmla="*/ 44450 w 1835150"/>
                <a:gd name="connsiteY31" fmla="*/ 1076325 h 1587500"/>
                <a:gd name="connsiteX32" fmla="*/ 63500 w 1835150"/>
                <a:gd name="connsiteY32" fmla="*/ 1095375 h 1587500"/>
                <a:gd name="connsiteX33" fmla="*/ 98425 w 1835150"/>
                <a:gd name="connsiteY33" fmla="*/ 1136650 h 1587500"/>
                <a:gd name="connsiteX34" fmla="*/ 123825 w 1835150"/>
                <a:gd name="connsiteY34" fmla="*/ 1171575 h 1587500"/>
                <a:gd name="connsiteX35" fmla="*/ 161925 w 1835150"/>
                <a:gd name="connsiteY35" fmla="*/ 1212850 h 1587500"/>
                <a:gd name="connsiteX36" fmla="*/ 184150 w 1835150"/>
                <a:gd name="connsiteY36" fmla="*/ 1228725 h 1587500"/>
                <a:gd name="connsiteX37" fmla="*/ 219075 w 1835150"/>
                <a:gd name="connsiteY37" fmla="*/ 1238250 h 1587500"/>
                <a:gd name="connsiteX38" fmla="*/ 254000 w 1835150"/>
                <a:gd name="connsiteY38" fmla="*/ 1222375 h 1587500"/>
                <a:gd name="connsiteX39" fmla="*/ 377825 w 1835150"/>
                <a:gd name="connsiteY39" fmla="*/ 1146175 h 1587500"/>
                <a:gd name="connsiteX40" fmla="*/ 482600 w 1835150"/>
                <a:gd name="connsiteY40" fmla="*/ 1063625 h 1587500"/>
                <a:gd name="connsiteX41" fmla="*/ 650875 w 1835150"/>
                <a:gd name="connsiteY41" fmla="*/ 92075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5150" h="1587500">
                  <a:moveTo>
                    <a:pt x="650875" y="920750"/>
                  </a:moveTo>
                  <a:lnTo>
                    <a:pt x="1038225" y="612775"/>
                  </a:lnTo>
                  <a:lnTo>
                    <a:pt x="1254125" y="434975"/>
                  </a:lnTo>
                  <a:lnTo>
                    <a:pt x="1425575" y="276225"/>
                  </a:lnTo>
                  <a:lnTo>
                    <a:pt x="1492250" y="222250"/>
                  </a:lnTo>
                  <a:lnTo>
                    <a:pt x="1676400" y="82550"/>
                  </a:lnTo>
                  <a:lnTo>
                    <a:pt x="1755775" y="25400"/>
                  </a:lnTo>
                  <a:lnTo>
                    <a:pt x="1797050" y="0"/>
                  </a:lnTo>
                  <a:lnTo>
                    <a:pt x="1819275" y="0"/>
                  </a:lnTo>
                  <a:lnTo>
                    <a:pt x="1835150" y="12700"/>
                  </a:lnTo>
                  <a:lnTo>
                    <a:pt x="1828800" y="41275"/>
                  </a:lnTo>
                  <a:lnTo>
                    <a:pt x="1806575" y="69850"/>
                  </a:lnTo>
                  <a:lnTo>
                    <a:pt x="1387475" y="533400"/>
                  </a:lnTo>
                  <a:lnTo>
                    <a:pt x="1190625" y="755650"/>
                  </a:lnTo>
                  <a:lnTo>
                    <a:pt x="1069975" y="873125"/>
                  </a:lnTo>
                  <a:lnTo>
                    <a:pt x="631825" y="1311275"/>
                  </a:lnTo>
                  <a:lnTo>
                    <a:pt x="476250" y="1466850"/>
                  </a:lnTo>
                  <a:lnTo>
                    <a:pt x="447675" y="1498600"/>
                  </a:lnTo>
                  <a:lnTo>
                    <a:pt x="419100" y="1552575"/>
                  </a:lnTo>
                  <a:lnTo>
                    <a:pt x="406400" y="1587500"/>
                  </a:lnTo>
                  <a:lnTo>
                    <a:pt x="377825" y="1577975"/>
                  </a:lnTo>
                  <a:lnTo>
                    <a:pt x="323850" y="1555750"/>
                  </a:lnTo>
                  <a:lnTo>
                    <a:pt x="225425" y="1501775"/>
                  </a:lnTo>
                  <a:lnTo>
                    <a:pt x="165100" y="1457325"/>
                  </a:lnTo>
                  <a:lnTo>
                    <a:pt x="111125" y="1397000"/>
                  </a:lnTo>
                  <a:lnTo>
                    <a:pt x="53975" y="1311275"/>
                  </a:lnTo>
                  <a:lnTo>
                    <a:pt x="31750" y="1250950"/>
                  </a:lnTo>
                  <a:lnTo>
                    <a:pt x="15875" y="1203325"/>
                  </a:lnTo>
                  <a:lnTo>
                    <a:pt x="0" y="1136650"/>
                  </a:lnTo>
                  <a:lnTo>
                    <a:pt x="3175" y="1092200"/>
                  </a:lnTo>
                  <a:lnTo>
                    <a:pt x="15875" y="1073150"/>
                  </a:lnTo>
                  <a:lnTo>
                    <a:pt x="44450" y="1076325"/>
                  </a:lnTo>
                  <a:lnTo>
                    <a:pt x="63500" y="1095375"/>
                  </a:lnTo>
                  <a:lnTo>
                    <a:pt x="98425" y="1136650"/>
                  </a:lnTo>
                  <a:lnTo>
                    <a:pt x="123825" y="1171575"/>
                  </a:lnTo>
                  <a:lnTo>
                    <a:pt x="161925" y="1212850"/>
                  </a:lnTo>
                  <a:lnTo>
                    <a:pt x="184150" y="1228725"/>
                  </a:lnTo>
                  <a:lnTo>
                    <a:pt x="219075" y="1238250"/>
                  </a:lnTo>
                  <a:lnTo>
                    <a:pt x="254000" y="1222375"/>
                  </a:lnTo>
                  <a:lnTo>
                    <a:pt x="377825" y="1146175"/>
                  </a:lnTo>
                  <a:lnTo>
                    <a:pt x="482600" y="1063625"/>
                  </a:lnTo>
                  <a:lnTo>
                    <a:pt x="650875" y="920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29BE9ADD-1944-734C-95DC-E511A0BA0E1E}"/>
                </a:ext>
              </a:extLst>
            </p:cNvPr>
            <p:cNvSpPr/>
            <p:nvPr/>
          </p:nvSpPr>
          <p:spPr>
            <a:xfrm>
              <a:off x="4872038" y="2446338"/>
              <a:ext cx="2074862" cy="630237"/>
            </a:xfrm>
            <a:custGeom>
              <a:avLst/>
              <a:gdLst>
                <a:gd name="connsiteX0" fmla="*/ 895350 w 2074068"/>
                <a:gd name="connsiteY0" fmla="*/ 302419 h 631031"/>
                <a:gd name="connsiteX1" fmla="*/ 1173956 w 2074068"/>
                <a:gd name="connsiteY1" fmla="*/ 211931 h 631031"/>
                <a:gd name="connsiteX2" fmla="*/ 1369218 w 2074068"/>
                <a:gd name="connsiteY2" fmla="*/ 150019 h 631031"/>
                <a:gd name="connsiteX3" fmla="*/ 1426368 w 2074068"/>
                <a:gd name="connsiteY3" fmla="*/ 128587 h 631031"/>
                <a:gd name="connsiteX4" fmla="*/ 1464468 w 2074068"/>
                <a:gd name="connsiteY4" fmla="*/ 111919 h 631031"/>
                <a:gd name="connsiteX5" fmla="*/ 1535906 w 2074068"/>
                <a:gd name="connsiteY5" fmla="*/ 78581 h 631031"/>
                <a:gd name="connsiteX6" fmla="*/ 1607343 w 2074068"/>
                <a:gd name="connsiteY6" fmla="*/ 42862 h 631031"/>
                <a:gd name="connsiteX7" fmla="*/ 1671637 w 2074068"/>
                <a:gd name="connsiteY7" fmla="*/ 4762 h 631031"/>
                <a:gd name="connsiteX8" fmla="*/ 1695450 w 2074068"/>
                <a:gd name="connsiteY8" fmla="*/ 0 h 631031"/>
                <a:gd name="connsiteX9" fmla="*/ 1731168 w 2074068"/>
                <a:gd name="connsiteY9" fmla="*/ 2381 h 631031"/>
                <a:gd name="connsiteX10" fmla="*/ 1804987 w 2074068"/>
                <a:gd name="connsiteY10" fmla="*/ 11906 h 631031"/>
                <a:gd name="connsiteX11" fmla="*/ 1843087 w 2074068"/>
                <a:gd name="connsiteY11" fmla="*/ 19050 h 631031"/>
                <a:gd name="connsiteX12" fmla="*/ 1866900 w 2074068"/>
                <a:gd name="connsiteY12" fmla="*/ 23812 h 631031"/>
                <a:gd name="connsiteX13" fmla="*/ 1921668 w 2074068"/>
                <a:gd name="connsiteY13" fmla="*/ 42862 h 631031"/>
                <a:gd name="connsiteX14" fmla="*/ 1959768 w 2074068"/>
                <a:gd name="connsiteY14" fmla="*/ 59531 h 631031"/>
                <a:gd name="connsiteX15" fmla="*/ 1985962 w 2074068"/>
                <a:gd name="connsiteY15" fmla="*/ 73819 h 631031"/>
                <a:gd name="connsiteX16" fmla="*/ 2021681 w 2074068"/>
                <a:gd name="connsiteY16" fmla="*/ 97631 h 631031"/>
                <a:gd name="connsiteX17" fmla="*/ 2050256 w 2074068"/>
                <a:gd name="connsiteY17" fmla="*/ 123825 h 631031"/>
                <a:gd name="connsiteX18" fmla="*/ 2066925 w 2074068"/>
                <a:gd name="connsiteY18" fmla="*/ 145256 h 631031"/>
                <a:gd name="connsiteX19" fmla="*/ 2074068 w 2074068"/>
                <a:gd name="connsiteY19" fmla="*/ 159544 h 631031"/>
                <a:gd name="connsiteX20" fmla="*/ 2074068 w 2074068"/>
                <a:gd name="connsiteY20" fmla="*/ 183356 h 631031"/>
                <a:gd name="connsiteX21" fmla="*/ 2064543 w 2074068"/>
                <a:gd name="connsiteY21" fmla="*/ 207169 h 631031"/>
                <a:gd name="connsiteX22" fmla="*/ 2040731 w 2074068"/>
                <a:gd name="connsiteY22" fmla="*/ 230981 h 631031"/>
                <a:gd name="connsiteX23" fmla="*/ 2002631 w 2074068"/>
                <a:gd name="connsiteY23" fmla="*/ 252412 h 631031"/>
                <a:gd name="connsiteX24" fmla="*/ 1885950 w 2074068"/>
                <a:gd name="connsiteY24" fmla="*/ 278606 h 631031"/>
                <a:gd name="connsiteX25" fmla="*/ 1616868 w 2074068"/>
                <a:gd name="connsiteY25" fmla="*/ 345281 h 631031"/>
                <a:gd name="connsiteX26" fmla="*/ 1295400 w 2074068"/>
                <a:gd name="connsiteY26" fmla="*/ 426244 h 631031"/>
                <a:gd name="connsiteX27" fmla="*/ 1119187 w 2074068"/>
                <a:gd name="connsiteY27" fmla="*/ 471487 h 631031"/>
                <a:gd name="connsiteX28" fmla="*/ 916781 w 2074068"/>
                <a:gd name="connsiteY28" fmla="*/ 519112 h 631031"/>
                <a:gd name="connsiteX29" fmla="*/ 876300 w 2074068"/>
                <a:gd name="connsiteY29" fmla="*/ 516731 h 631031"/>
                <a:gd name="connsiteX30" fmla="*/ 728662 w 2074068"/>
                <a:gd name="connsiteY30" fmla="*/ 547687 h 631031"/>
                <a:gd name="connsiteX31" fmla="*/ 604837 w 2074068"/>
                <a:gd name="connsiteY31" fmla="*/ 576262 h 631031"/>
                <a:gd name="connsiteX32" fmla="*/ 419100 w 2074068"/>
                <a:gd name="connsiteY32" fmla="*/ 619125 h 631031"/>
                <a:gd name="connsiteX33" fmla="*/ 378618 w 2074068"/>
                <a:gd name="connsiteY33" fmla="*/ 626269 h 631031"/>
                <a:gd name="connsiteX34" fmla="*/ 319087 w 2074068"/>
                <a:gd name="connsiteY34" fmla="*/ 631031 h 631031"/>
                <a:gd name="connsiteX35" fmla="*/ 288131 w 2074068"/>
                <a:gd name="connsiteY35" fmla="*/ 631031 h 631031"/>
                <a:gd name="connsiteX36" fmla="*/ 223837 w 2074068"/>
                <a:gd name="connsiteY36" fmla="*/ 621506 h 631031"/>
                <a:gd name="connsiteX37" fmla="*/ 176212 w 2074068"/>
                <a:gd name="connsiteY37" fmla="*/ 607219 h 631031"/>
                <a:gd name="connsiteX38" fmla="*/ 140493 w 2074068"/>
                <a:gd name="connsiteY38" fmla="*/ 595312 h 631031"/>
                <a:gd name="connsiteX39" fmla="*/ 102393 w 2074068"/>
                <a:gd name="connsiteY39" fmla="*/ 576262 h 631031"/>
                <a:gd name="connsiteX40" fmla="*/ 66675 w 2074068"/>
                <a:gd name="connsiteY40" fmla="*/ 552450 h 631031"/>
                <a:gd name="connsiteX41" fmla="*/ 33337 w 2074068"/>
                <a:gd name="connsiteY41" fmla="*/ 523875 h 631031"/>
                <a:gd name="connsiteX42" fmla="*/ 0 w 2074068"/>
                <a:gd name="connsiteY42" fmla="*/ 488156 h 631031"/>
                <a:gd name="connsiteX43" fmla="*/ 66675 w 2074068"/>
                <a:gd name="connsiteY43" fmla="*/ 411956 h 631031"/>
                <a:gd name="connsiteX44" fmla="*/ 147637 w 2074068"/>
                <a:gd name="connsiteY44" fmla="*/ 454819 h 631031"/>
                <a:gd name="connsiteX45" fmla="*/ 178593 w 2074068"/>
                <a:gd name="connsiteY45" fmla="*/ 464344 h 631031"/>
                <a:gd name="connsiteX46" fmla="*/ 216693 w 2074068"/>
                <a:gd name="connsiteY46" fmla="*/ 469106 h 631031"/>
                <a:gd name="connsiteX47" fmla="*/ 259556 w 2074068"/>
                <a:gd name="connsiteY47" fmla="*/ 471487 h 631031"/>
                <a:gd name="connsiteX48" fmla="*/ 309562 w 2074068"/>
                <a:gd name="connsiteY48" fmla="*/ 469106 h 631031"/>
                <a:gd name="connsiteX49" fmla="*/ 364331 w 2074068"/>
                <a:gd name="connsiteY49" fmla="*/ 459581 h 631031"/>
                <a:gd name="connsiteX50" fmla="*/ 469106 w 2074068"/>
                <a:gd name="connsiteY50" fmla="*/ 426244 h 631031"/>
                <a:gd name="connsiteX51" fmla="*/ 592931 w 2074068"/>
                <a:gd name="connsiteY51" fmla="*/ 390525 h 631031"/>
                <a:gd name="connsiteX52" fmla="*/ 895350 w 2074068"/>
                <a:gd name="connsiteY52" fmla="*/ 3024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74068" h="631031">
                  <a:moveTo>
                    <a:pt x="895350" y="302419"/>
                  </a:moveTo>
                  <a:lnTo>
                    <a:pt x="1173956" y="211931"/>
                  </a:lnTo>
                  <a:lnTo>
                    <a:pt x="1369218" y="150019"/>
                  </a:lnTo>
                  <a:lnTo>
                    <a:pt x="1426368" y="128587"/>
                  </a:lnTo>
                  <a:lnTo>
                    <a:pt x="1464468" y="111919"/>
                  </a:lnTo>
                  <a:lnTo>
                    <a:pt x="1535906" y="78581"/>
                  </a:lnTo>
                  <a:lnTo>
                    <a:pt x="1607343" y="42862"/>
                  </a:lnTo>
                  <a:lnTo>
                    <a:pt x="1671637" y="4762"/>
                  </a:lnTo>
                  <a:lnTo>
                    <a:pt x="1695450" y="0"/>
                  </a:lnTo>
                  <a:lnTo>
                    <a:pt x="1731168" y="2381"/>
                  </a:lnTo>
                  <a:lnTo>
                    <a:pt x="1804987" y="11906"/>
                  </a:lnTo>
                  <a:lnTo>
                    <a:pt x="1843087" y="19050"/>
                  </a:lnTo>
                  <a:lnTo>
                    <a:pt x="1866900" y="23812"/>
                  </a:lnTo>
                  <a:lnTo>
                    <a:pt x="1921668" y="42862"/>
                  </a:lnTo>
                  <a:lnTo>
                    <a:pt x="1959768" y="59531"/>
                  </a:lnTo>
                  <a:lnTo>
                    <a:pt x="1985962" y="73819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6925" y="145256"/>
                  </a:lnTo>
                  <a:lnTo>
                    <a:pt x="2074068" y="159544"/>
                  </a:lnTo>
                  <a:lnTo>
                    <a:pt x="2074068" y="183356"/>
                  </a:lnTo>
                  <a:lnTo>
                    <a:pt x="2064543" y="207169"/>
                  </a:lnTo>
                  <a:lnTo>
                    <a:pt x="2040731" y="230981"/>
                  </a:lnTo>
                  <a:lnTo>
                    <a:pt x="2002631" y="252412"/>
                  </a:lnTo>
                  <a:lnTo>
                    <a:pt x="1885950" y="278606"/>
                  </a:lnTo>
                  <a:lnTo>
                    <a:pt x="1616868" y="345281"/>
                  </a:lnTo>
                  <a:lnTo>
                    <a:pt x="1295400" y="426244"/>
                  </a:lnTo>
                  <a:lnTo>
                    <a:pt x="1119187" y="471487"/>
                  </a:lnTo>
                  <a:lnTo>
                    <a:pt x="916781" y="519112"/>
                  </a:lnTo>
                  <a:lnTo>
                    <a:pt x="876300" y="516731"/>
                  </a:lnTo>
                  <a:lnTo>
                    <a:pt x="728662" y="547687"/>
                  </a:lnTo>
                  <a:lnTo>
                    <a:pt x="604837" y="576262"/>
                  </a:lnTo>
                  <a:lnTo>
                    <a:pt x="419100" y="619125"/>
                  </a:lnTo>
                  <a:lnTo>
                    <a:pt x="378618" y="626269"/>
                  </a:lnTo>
                  <a:lnTo>
                    <a:pt x="319087" y="631031"/>
                  </a:lnTo>
                  <a:lnTo>
                    <a:pt x="288131" y="631031"/>
                  </a:lnTo>
                  <a:lnTo>
                    <a:pt x="223837" y="621506"/>
                  </a:lnTo>
                  <a:lnTo>
                    <a:pt x="176212" y="607219"/>
                  </a:lnTo>
                  <a:lnTo>
                    <a:pt x="140493" y="595312"/>
                  </a:lnTo>
                  <a:lnTo>
                    <a:pt x="102393" y="576262"/>
                  </a:lnTo>
                  <a:lnTo>
                    <a:pt x="66675" y="552450"/>
                  </a:lnTo>
                  <a:lnTo>
                    <a:pt x="33337" y="523875"/>
                  </a:lnTo>
                  <a:lnTo>
                    <a:pt x="0" y="488156"/>
                  </a:lnTo>
                  <a:lnTo>
                    <a:pt x="66675" y="411956"/>
                  </a:lnTo>
                  <a:lnTo>
                    <a:pt x="147637" y="454819"/>
                  </a:lnTo>
                  <a:lnTo>
                    <a:pt x="178593" y="464344"/>
                  </a:lnTo>
                  <a:lnTo>
                    <a:pt x="216693" y="469106"/>
                  </a:lnTo>
                  <a:lnTo>
                    <a:pt x="259556" y="471487"/>
                  </a:lnTo>
                  <a:lnTo>
                    <a:pt x="309562" y="469106"/>
                  </a:lnTo>
                  <a:lnTo>
                    <a:pt x="364331" y="459581"/>
                  </a:lnTo>
                  <a:lnTo>
                    <a:pt x="469106" y="426244"/>
                  </a:lnTo>
                  <a:lnTo>
                    <a:pt x="592931" y="390525"/>
                  </a:lnTo>
                  <a:lnTo>
                    <a:pt x="8953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758BE6B1-AFFA-A94C-9D96-EB1DDE88E47D}"/>
                </a:ext>
              </a:extLst>
            </p:cNvPr>
            <p:cNvSpPr/>
            <p:nvPr/>
          </p:nvSpPr>
          <p:spPr>
            <a:xfrm rot="16200000">
              <a:off x="3862387" y="3267076"/>
              <a:ext cx="2809875" cy="2165350"/>
            </a:xfrm>
            <a:custGeom>
              <a:avLst/>
              <a:gdLst>
                <a:gd name="connsiteX0" fmla="*/ 1750262 w 2810517"/>
                <a:gd name="connsiteY0" fmla="*/ 1590383 h 2165389"/>
                <a:gd name="connsiteX1" fmla="*/ 1868068 w 2810517"/>
                <a:gd name="connsiteY1" fmla="*/ 1643676 h 2165389"/>
                <a:gd name="connsiteX2" fmla="*/ 1963435 w 2810517"/>
                <a:gd name="connsiteY2" fmla="*/ 1685750 h 2165389"/>
                <a:gd name="connsiteX3" fmla="*/ 2064412 w 2810517"/>
                <a:gd name="connsiteY3" fmla="*/ 1725019 h 2165389"/>
                <a:gd name="connsiteX4" fmla="*/ 2134534 w 2810517"/>
                <a:gd name="connsiteY4" fmla="*/ 1747458 h 2165389"/>
                <a:gd name="connsiteX5" fmla="*/ 2201852 w 2810517"/>
                <a:gd name="connsiteY5" fmla="*/ 1761482 h 2165389"/>
                <a:gd name="connsiteX6" fmla="*/ 2260755 w 2810517"/>
                <a:gd name="connsiteY6" fmla="*/ 1772702 h 2165389"/>
                <a:gd name="connsiteX7" fmla="*/ 2328073 w 2810517"/>
                <a:gd name="connsiteY7" fmla="*/ 1781117 h 2165389"/>
                <a:gd name="connsiteX8" fmla="*/ 2431855 w 2810517"/>
                <a:gd name="connsiteY8" fmla="*/ 1789531 h 2165389"/>
                <a:gd name="connsiteX9" fmla="*/ 2473928 w 2810517"/>
                <a:gd name="connsiteY9" fmla="*/ 1789531 h 2165389"/>
                <a:gd name="connsiteX10" fmla="*/ 2546856 w 2810517"/>
                <a:gd name="connsiteY10" fmla="*/ 1767092 h 2165389"/>
                <a:gd name="connsiteX11" fmla="*/ 2608564 w 2810517"/>
                <a:gd name="connsiteY11" fmla="*/ 1750263 h 2165389"/>
                <a:gd name="connsiteX12" fmla="*/ 2631003 w 2810517"/>
                <a:gd name="connsiteY12" fmla="*/ 1725019 h 2165389"/>
                <a:gd name="connsiteX13" fmla="*/ 2661857 w 2810517"/>
                <a:gd name="connsiteY13" fmla="*/ 1688555 h 2165389"/>
                <a:gd name="connsiteX14" fmla="*/ 2712346 w 2810517"/>
                <a:gd name="connsiteY14" fmla="*/ 1638066 h 2165389"/>
                <a:gd name="connsiteX15" fmla="*/ 2768444 w 2810517"/>
                <a:gd name="connsiteY15" fmla="*/ 1587578 h 2165389"/>
                <a:gd name="connsiteX16" fmla="*/ 2804907 w 2810517"/>
                <a:gd name="connsiteY16" fmla="*/ 1548309 h 2165389"/>
                <a:gd name="connsiteX17" fmla="*/ 2810517 w 2810517"/>
                <a:gd name="connsiteY17" fmla="*/ 1601603 h 2165389"/>
                <a:gd name="connsiteX18" fmla="*/ 2765639 w 2810517"/>
                <a:gd name="connsiteY18" fmla="*/ 1694165 h 2165389"/>
                <a:gd name="connsiteX19" fmla="*/ 2698321 w 2810517"/>
                <a:gd name="connsiteY19" fmla="*/ 1842825 h 2165389"/>
                <a:gd name="connsiteX20" fmla="*/ 2611369 w 2810517"/>
                <a:gd name="connsiteY20" fmla="*/ 2030754 h 2165389"/>
                <a:gd name="connsiteX21" fmla="*/ 2580515 w 2810517"/>
                <a:gd name="connsiteY21" fmla="*/ 2103681 h 2165389"/>
                <a:gd name="connsiteX22" fmla="*/ 2569295 w 2810517"/>
                <a:gd name="connsiteY22" fmla="*/ 2126120 h 2165389"/>
                <a:gd name="connsiteX23" fmla="*/ 2516002 w 2810517"/>
                <a:gd name="connsiteY23" fmla="*/ 2151365 h 2165389"/>
                <a:gd name="connsiteX24" fmla="*/ 2487953 w 2810517"/>
                <a:gd name="connsiteY24" fmla="*/ 2165389 h 2165389"/>
                <a:gd name="connsiteX25" fmla="*/ 2476733 w 2810517"/>
                <a:gd name="connsiteY25" fmla="*/ 2165389 h 2165389"/>
                <a:gd name="connsiteX26" fmla="*/ 2431855 w 2810517"/>
                <a:gd name="connsiteY26" fmla="*/ 2142950 h 2165389"/>
                <a:gd name="connsiteX27" fmla="*/ 2339293 w 2810517"/>
                <a:gd name="connsiteY27" fmla="*/ 2100876 h 2165389"/>
                <a:gd name="connsiteX28" fmla="*/ 2213072 w 2810517"/>
                <a:gd name="connsiteY28" fmla="*/ 2055998 h 2165389"/>
                <a:gd name="connsiteX29" fmla="*/ 2103681 w 2810517"/>
                <a:gd name="connsiteY29" fmla="*/ 2019534 h 2165389"/>
                <a:gd name="connsiteX30" fmla="*/ 2005509 w 2810517"/>
                <a:gd name="connsiteY30" fmla="*/ 1988680 h 2165389"/>
                <a:gd name="connsiteX31" fmla="*/ 1887703 w 2810517"/>
                <a:gd name="connsiteY31" fmla="*/ 1943801 h 2165389"/>
                <a:gd name="connsiteX32" fmla="*/ 1719408 w 2810517"/>
                <a:gd name="connsiteY32" fmla="*/ 1876484 h 2165389"/>
                <a:gd name="connsiteX33" fmla="*/ 1601602 w 2810517"/>
                <a:gd name="connsiteY33" fmla="*/ 1817581 h 2165389"/>
                <a:gd name="connsiteX34" fmla="*/ 1458552 w 2810517"/>
                <a:gd name="connsiteY34" fmla="*/ 1741848 h 2165389"/>
                <a:gd name="connsiteX35" fmla="*/ 1321111 w 2810517"/>
                <a:gd name="connsiteY35" fmla="*/ 1657701 h 2165389"/>
                <a:gd name="connsiteX36" fmla="*/ 1245379 w 2810517"/>
                <a:gd name="connsiteY36" fmla="*/ 1604408 h 2165389"/>
                <a:gd name="connsiteX37" fmla="*/ 1079889 w 2810517"/>
                <a:gd name="connsiteY37" fmla="*/ 1503431 h 2165389"/>
                <a:gd name="connsiteX38" fmla="*/ 970498 w 2810517"/>
                <a:gd name="connsiteY38" fmla="*/ 1416479 h 2165389"/>
                <a:gd name="connsiteX39" fmla="*/ 858301 w 2810517"/>
                <a:gd name="connsiteY39" fmla="*/ 1318307 h 2165389"/>
                <a:gd name="connsiteX40" fmla="*/ 776959 w 2810517"/>
                <a:gd name="connsiteY40" fmla="*/ 1242574 h 2165389"/>
                <a:gd name="connsiteX41" fmla="*/ 678787 w 2810517"/>
                <a:gd name="connsiteY41" fmla="*/ 1141598 h 2165389"/>
                <a:gd name="connsiteX42" fmla="*/ 617079 w 2810517"/>
                <a:gd name="connsiteY42" fmla="*/ 1074280 h 2165389"/>
                <a:gd name="connsiteX43" fmla="*/ 524517 w 2810517"/>
                <a:gd name="connsiteY43" fmla="*/ 956474 h 2165389"/>
                <a:gd name="connsiteX44" fmla="*/ 471224 w 2810517"/>
                <a:gd name="connsiteY44" fmla="*/ 872327 h 2165389"/>
                <a:gd name="connsiteX45" fmla="*/ 398296 w 2810517"/>
                <a:gd name="connsiteY45" fmla="*/ 776960 h 2165389"/>
                <a:gd name="connsiteX46" fmla="*/ 330979 w 2810517"/>
                <a:gd name="connsiteY46" fmla="*/ 673178 h 2165389"/>
                <a:gd name="connsiteX47" fmla="*/ 263661 w 2810517"/>
                <a:gd name="connsiteY47" fmla="*/ 560982 h 2165389"/>
                <a:gd name="connsiteX48" fmla="*/ 182319 w 2810517"/>
                <a:gd name="connsiteY48" fmla="*/ 412322 h 2165389"/>
                <a:gd name="connsiteX49" fmla="*/ 120611 w 2810517"/>
                <a:gd name="connsiteY49" fmla="*/ 291711 h 2165389"/>
                <a:gd name="connsiteX50" fmla="*/ 56098 w 2810517"/>
                <a:gd name="connsiteY50" fmla="*/ 165490 h 2165389"/>
                <a:gd name="connsiteX51" fmla="*/ 8414 w 2810517"/>
                <a:gd name="connsiteY51" fmla="*/ 61708 h 2165389"/>
                <a:gd name="connsiteX52" fmla="*/ 0 w 2810517"/>
                <a:gd name="connsiteY52" fmla="*/ 28049 h 2165389"/>
                <a:gd name="connsiteX53" fmla="*/ 2804 w 2810517"/>
                <a:gd name="connsiteY53" fmla="*/ 11220 h 2165389"/>
                <a:gd name="connsiteX54" fmla="*/ 14024 w 2810517"/>
                <a:gd name="connsiteY54" fmla="*/ 0 h 2165389"/>
                <a:gd name="connsiteX55" fmla="*/ 22439 w 2810517"/>
                <a:gd name="connsiteY55" fmla="*/ 0 h 2165389"/>
                <a:gd name="connsiteX56" fmla="*/ 39268 w 2810517"/>
                <a:gd name="connsiteY56" fmla="*/ 0 h 2165389"/>
                <a:gd name="connsiteX57" fmla="*/ 53293 w 2810517"/>
                <a:gd name="connsiteY57" fmla="*/ 11220 h 2165389"/>
                <a:gd name="connsiteX58" fmla="*/ 78537 w 2810517"/>
                <a:gd name="connsiteY58" fmla="*/ 42074 h 2165389"/>
                <a:gd name="connsiteX59" fmla="*/ 120611 w 2810517"/>
                <a:gd name="connsiteY59" fmla="*/ 109392 h 2165389"/>
                <a:gd name="connsiteX60" fmla="*/ 215977 w 2810517"/>
                <a:gd name="connsiteY60" fmla="*/ 260857 h 2165389"/>
                <a:gd name="connsiteX61" fmla="*/ 311344 w 2810517"/>
                <a:gd name="connsiteY61" fmla="*/ 403907 h 2165389"/>
                <a:gd name="connsiteX62" fmla="*/ 384272 w 2810517"/>
                <a:gd name="connsiteY62" fmla="*/ 510493 h 2165389"/>
                <a:gd name="connsiteX63" fmla="*/ 462809 w 2810517"/>
                <a:gd name="connsiteY63" fmla="*/ 614275 h 2165389"/>
                <a:gd name="connsiteX64" fmla="*/ 513298 w 2810517"/>
                <a:gd name="connsiteY64" fmla="*/ 678788 h 2165389"/>
                <a:gd name="connsiteX65" fmla="*/ 605860 w 2810517"/>
                <a:gd name="connsiteY65" fmla="*/ 782569 h 2165389"/>
                <a:gd name="connsiteX66" fmla="*/ 695617 w 2810517"/>
                <a:gd name="connsiteY66" fmla="*/ 869522 h 2165389"/>
                <a:gd name="connsiteX67" fmla="*/ 776959 w 2810517"/>
                <a:gd name="connsiteY67" fmla="*/ 948059 h 2165389"/>
                <a:gd name="connsiteX68" fmla="*/ 863911 w 2810517"/>
                <a:gd name="connsiteY68" fmla="*/ 1023792 h 2165389"/>
                <a:gd name="connsiteX69" fmla="*/ 962083 w 2810517"/>
                <a:gd name="connsiteY69" fmla="*/ 1107939 h 2165389"/>
                <a:gd name="connsiteX70" fmla="*/ 1071474 w 2810517"/>
                <a:gd name="connsiteY70" fmla="*/ 1192086 h 2165389"/>
                <a:gd name="connsiteX71" fmla="*/ 1183671 w 2810517"/>
                <a:gd name="connsiteY71" fmla="*/ 1273428 h 2165389"/>
                <a:gd name="connsiteX72" fmla="*/ 1262208 w 2810517"/>
                <a:gd name="connsiteY72" fmla="*/ 1326722 h 2165389"/>
                <a:gd name="connsiteX73" fmla="*/ 1472576 w 2810517"/>
                <a:gd name="connsiteY73" fmla="*/ 1455747 h 2165389"/>
                <a:gd name="connsiteX74" fmla="*/ 1618431 w 2810517"/>
                <a:gd name="connsiteY74" fmla="*/ 1528675 h 2165389"/>
                <a:gd name="connsiteX75" fmla="*/ 1750262 w 2810517"/>
                <a:gd name="connsiteY75" fmla="*/ 1590383 h 216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810517" h="2165389">
                  <a:moveTo>
                    <a:pt x="1750262" y="1590383"/>
                  </a:moveTo>
                  <a:lnTo>
                    <a:pt x="1868068" y="1643676"/>
                  </a:lnTo>
                  <a:lnTo>
                    <a:pt x="1963435" y="1685750"/>
                  </a:lnTo>
                  <a:lnTo>
                    <a:pt x="2064412" y="1725019"/>
                  </a:lnTo>
                  <a:lnTo>
                    <a:pt x="2134534" y="1747458"/>
                  </a:lnTo>
                  <a:lnTo>
                    <a:pt x="2201852" y="1761482"/>
                  </a:lnTo>
                  <a:lnTo>
                    <a:pt x="2260755" y="1772702"/>
                  </a:lnTo>
                  <a:lnTo>
                    <a:pt x="2328073" y="1781117"/>
                  </a:lnTo>
                  <a:lnTo>
                    <a:pt x="2431855" y="1789531"/>
                  </a:lnTo>
                  <a:lnTo>
                    <a:pt x="2473928" y="1789531"/>
                  </a:lnTo>
                  <a:lnTo>
                    <a:pt x="2546856" y="1767092"/>
                  </a:lnTo>
                  <a:lnTo>
                    <a:pt x="2608564" y="1750263"/>
                  </a:lnTo>
                  <a:lnTo>
                    <a:pt x="2631003" y="1725019"/>
                  </a:lnTo>
                  <a:lnTo>
                    <a:pt x="2661857" y="1688555"/>
                  </a:lnTo>
                  <a:lnTo>
                    <a:pt x="2712346" y="1638066"/>
                  </a:lnTo>
                  <a:lnTo>
                    <a:pt x="2768444" y="1587578"/>
                  </a:lnTo>
                  <a:lnTo>
                    <a:pt x="2804907" y="1548309"/>
                  </a:lnTo>
                  <a:lnTo>
                    <a:pt x="2810517" y="1601603"/>
                  </a:lnTo>
                  <a:lnTo>
                    <a:pt x="2765639" y="1694165"/>
                  </a:lnTo>
                  <a:lnTo>
                    <a:pt x="2698321" y="1842825"/>
                  </a:lnTo>
                  <a:lnTo>
                    <a:pt x="2611369" y="2030754"/>
                  </a:lnTo>
                  <a:lnTo>
                    <a:pt x="2580515" y="2103681"/>
                  </a:lnTo>
                  <a:lnTo>
                    <a:pt x="2569295" y="2126120"/>
                  </a:lnTo>
                  <a:lnTo>
                    <a:pt x="2516002" y="2151365"/>
                  </a:lnTo>
                  <a:lnTo>
                    <a:pt x="2487953" y="2165389"/>
                  </a:lnTo>
                  <a:lnTo>
                    <a:pt x="2476733" y="2165389"/>
                  </a:lnTo>
                  <a:lnTo>
                    <a:pt x="2431855" y="2142950"/>
                  </a:lnTo>
                  <a:lnTo>
                    <a:pt x="2339293" y="2100876"/>
                  </a:lnTo>
                  <a:lnTo>
                    <a:pt x="2213072" y="2055998"/>
                  </a:lnTo>
                  <a:lnTo>
                    <a:pt x="2103681" y="2019534"/>
                  </a:lnTo>
                  <a:lnTo>
                    <a:pt x="2005509" y="1988680"/>
                  </a:lnTo>
                  <a:lnTo>
                    <a:pt x="1887703" y="1943801"/>
                  </a:lnTo>
                  <a:lnTo>
                    <a:pt x="1719408" y="1876484"/>
                  </a:lnTo>
                  <a:lnTo>
                    <a:pt x="1601602" y="1817581"/>
                  </a:lnTo>
                  <a:lnTo>
                    <a:pt x="1458552" y="1741848"/>
                  </a:lnTo>
                  <a:lnTo>
                    <a:pt x="1321111" y="1657701"/>
                  </a:lnTo>
                  <a:lnTo>
                    <a:pt x="1245379" y="1604408"/>
                  </a:lnTo>
                  <a:lnTo>
                    <a:pt x="1079889" y="1503431"/>
                  </a:lnTo>
                  <a:lnTo>
                    <a:pt x="970498" y="1416479"/>
                  </a:lnTo>
                  <a:lnTo>
                    <a:pt x="858301" y="1318307"/>
                  </a:lnTo>
                  <a:lnTo>
                    <a:pt x="776959" y="1242574"/>
                  </a:lnTo>
                  <a:lnTo>
                    <a:pt x="678787" y="1141598"/>
                  </a:lnTo>
                  <a:lnTo>
                    <a:pt x="617079" y="1074280"/>
                  </a:lnTo>
                  <a:lnTo>
                    <a:pt x="524517" y="956474"/>
                  </a:lnTo>
                  <a:lnTo>
                    <a:pt x="471224" y="872327"/>
                  </a:lnTo>
                  <a:lnTo>
                    <a:pt x="398296" y="776960"/>
                  </a:lnTo>
                  <a:lnTo>
                    <a:pt x="330979" y="673178"/>
                  </a:lnTo>
                  <a:lnTo>
                    <a:pt x="263661" y="560982"/>
                  </a:lnTo>
                  <a:lnTo>
                    <a:pt x="182319" y="412322"/>
                  </a:lnTo>
                  <a:lnTo>
                    <a:pt x="120611" y="291711"/>
                  </a:lnTo>
                  <a:lnTo>
                    <a:pt x="56098" y="165490"/>
                  </a:lnTo>
                  <a:lnTo>
                    <a:pt x="8414" y="61708"/>
                  </a:lnTo>
                  <a:lnTo>
                    <a:pt x="0" y="28049"/>
                  </a:lnTo>
                  <a:lnTo>
                    <a:pt x="2804" y="11220"/>
                  </a:lnTo>
                  <a:lnTo>
                    <a:pt x="14024" y="0"/>
                  </a:lnTo>
                  <a:lnTo>
                    <a:pt x="22439" y="0"/>
                  </a:lnTo>
                  <a:lnTo>
                    <a:pt x="39268" y="0"/>
                  </a:lnTo>
                  <a:lnTo>
                    <a:pt x="53293" y="11220"/>
                  </a:lnTo>
                  <a:lnTo>
                    <a:pt x="78537" y="42074"/>
                  </a:lnTo>
                  <a:lnTo>
                    <a:pt x="120611" y="109392"/>
                  </a:lnTo>
                  <a:lnTo>
                    <a:pt x="215977" y="260857"/>
                  </a:lnTo>
                  <a:lnTo>
                    <a:pt x="311344" y="403907"/>
                  </a:lnTo>
                  <a:lnTo>
                    <a:pt x="384272" y="510493"/>
                  </a:lnTo>
                  <a:lnTo>
                    <a:pt x="462809" y="614275"/>
                  </a:lnTo>
                  <a:lnTo>
                    <a:pt x="513298" y="678788"/>
                  </a:lnTo>
                  <a:lnTo>
                    <a:pt x="605860" y="782569"/>
                  </a:lnTo>
                  <a:lnTo>
                    <a:pt x="695617" y="869522"/>
                  </a:lnTo>
                  <a:lnTo>
                    <a:pt x="776959" y="948059"/>
                  </a:lnTo>
                  <a:lnTo>
                    <a:pt x="863911" y="1023792"/>
                  </a:lnTo>
                  <a:lnTo>
                    <a:pt x="962083" y="1107939"/>
                  </a:lnTo>
                  <a:lnTo>
                    <a:pt x="1071474" y="1192086"/>
                  </a:lnTo>
                  <a:lnTo>
                    <a:pt x="1183671" y="1273428"/>
                  </a:lnTo>
                  <a:lnTo>
                    <a:pt x="1262208" y="1326722"/>
                  </a:lnTo>
                  <a:lnTo>
                    <a:pt x="1472576" y="1455747"/>
                  </a:lnTo>
                  <a:lnTo>
                    <a:pt x="1618431" y="1528675"/>
                  </a:lnTo>
                  <a:lnTo>
                    <a:pt x="1750262" y="15903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0CED5E2F-3DFE-0948-A587-362292B5AA1E}"/>
                </a:ext>
              </a:extLst>
            </p:cNvPr>
            <p:cNvSpPr/>
            <p:nvPr/>
          </p:nvSpPr>
          <p:spPr>
            <a:xfrm>
              <a:off x="4748213" y="3536950"/>
              <a:ext cx="2725737" cy="2171700"/>
            </a:xfrm>
            <a:custGeom>
              <a:avLst/>
              <a:gdLst>
                <a:gd name="connsiteX0" fmla="*/ 499026 w 2725893"/>
                <a:gd name="connsiteY0" fmla="*/ 406721 h 2172061"/>
                <a:gd name="connsiteX1" fmla="*/ 666329 w 2725893"/>
                <a:gd name="connsiteY1" fmla="*/ 579793 h 2172061"/>
                <a:gd name="connsiteX2" fmla="*/ 856709 w 2725893"/>
                <a:gd name="connsiteY2" fmla="*/ 775942 h 2172061"/>
                <a:gd name="connsiteX3" fmla="*/ 882670 w 2725893"/>
                <a:gd name="connsiteY3" fmla="*/ 801903 h 2172061"/>
                <a:gd name="connsiteX4" fmla="*/ 1070165 w 2725893"/>
                <a:gd name="connsiteY4" fmla="*/ 989398 h 2172061"/>
                <a:gd name="connsiteX5" fmla="*/ 1205739 w 2725893"/>
                <a:gd name="connsiteY5" fmla="*/ 1127856 h 2172061"/>
                <a:gd name="connsiteX6" fmla="*/ 1321121 w 2725893"/>
                <a:gd name="connsiteY6" fmla="*/ 1231700 h 2172061"/>
                <a:gd name="connsiteX7" fmla="*/ 1419195 w 2725893"/>
                <a:gd name="connsiteY7" fmla="*/ 1318236 h 2172061"/>
                <a:gd name="connsiteX8" fmla="*/ 1517269 w 2725893"/>
                <a:gd name="connsiteY8" fmla="*/ 1399003 h 2172061"/>
                <a:gd name="connsiteX9" fmla="*/ 1690342 w 2725893"/>
                <a:gd name="connsiteY9" fmla="*/ 1525923 h 2172061"/>
                <a:gd name="connsiteX10" fmla="*/ 1828800 w 2725893"/>
                <a:gd name="connsiteY10" fmla="*/ 1612460 h 2172061"/>
                <a:gd name="connsiteX11" fmla="*/ 2059564 w 2725893"/>
                <a:gd name="connsiteY11" fmla="*/ 1759571 h 2172061"/>
                <a:gd name="connsiteX12" fmla="*/ 2368210 w 2725893"/>
                <a:gd name="connsiteY12" fmla="*/ 1932644 h 2172061"/>
                <a:gd name="connsiteX13" fmla="*/ 2549936 w 2725893"/>
                <a:gd name="connsiteY13" fmla="*/ 2027834 h 2172061"/>
                <a:gd name="connsiteX14" fmla="*/ 2662433 w 2725893"/>
                <a:gd name="connsiteY14" fmla="*/ 2085525 h 2172061"/>
                <a:gd name="connsiteX15" fmla="*/ 2702817 w 2725893"/>
                <a:gd name="connsiteY15" fmla="*/ 2105716 h 2172061"/>
                <a:gd name="connsiteX16" fmla="*/ 2717239 w 2725893"/>
                <a:gd name="connsiteY16" fmla="*/ 2123024 h 2172061"/>
                <a:gd name="connsiteX17" fmla="*/ 2725893 w 2725893"/>
                <a:gd name="connsiteY17" fmla="*/ 2140331 h 2172061"/>
                <a:gd name="connsiteX18" fmla="*/ 2720124 w 2725893"/>
                <a:gd name="connsiteY18" fmla="*/ 2154754 h 2172061"/>
                <a:gd name="connsiteX19" fmla="*/ 2705701 w 2725893"/>
                <a:gd name="connsiteY19" fmla="*/ 2163407 h 2172061"/>
                <a:gd name="connsiteX20" fmla="*/ 2668202 w 2725893"/>
                <a:gd name="connsiteY20" fmla="*/ 2172061 h 2172061"/>
                <a:gd name="connsiteX21" fmla="*/ 2495129 w 2725893"/>
                <a:gd name="connsiteY21" fmla="*/ 2169176 h 2172061"/>
                <a:gd name="connsiteX22" fmla="*/ 2264366 w 2725893"/>
                <a:gd name="connsiteY22" fmla="*/ 2169176 h 2172061"/>
                <a:gd name="connsiteX23" fmla="*/ 2076871 w 2725893"/>
                <a:gd name="connsiteY23" fmla="*/ 2169176 h 2172061"/>
                <a:gd name="connsiteX24" fmla="*/ 1984565 w 2725893"/>
                <a:gd name="connsiteY24" fmla="*/ 2169176 h 2172061"/>
                <a:gd name="connsiteX25" fmla="*/ 1970143 w 2725893"/>
                <a:gd name="connsiteY25" fmla="*/ 2169176 h 2172061"/>
                <a:gd name="connsiteX26" fmla="*/ 1935528 w 2725893"/>
                <a:gd name="connsiteY26" fmla="*/ 2163407 h 2172061"/>
                <a:gd name="connsiteX27" fmla="*/ 1883606 w 2725893"/>
                <a:gd name="connsiteY27" fmla="*/ 2143215 h 2172061"/>
                <a:gd name="connsiteX28" fmla="*/ 1851876 w 2725893"/>
                <a:gd name="connsiteY28" fmla="*/ 2125908 h 2172061"/>
                <a:gd name="connsiteX29" fmla="*/ 1808608 w 2725893"/>
                <a:gd name="connsiteY29" fmla="*/ 2102832 h 2172061"/>
                <a:gd name="connsiteX30" fmla="*/ 1765340 w 2725893"/>
                <a:gd name="connsiteY30" fmla="*/ 2068217 h 2172061"/>
                <a:gd name="connsiteX31" fmla="*/ 1698996 w 2725893"/>
                <a:gd name="connsiteY31" fmla="*/ 2007642 h 2172061"/>
                <a:gd name="connsiteX32" fmla="*/ 1557653 w 2725893"/>
                <a:gd name="connsiteY32" fmla="*/ 1848992 h 2172061"/>
                <a:gd name="connsiteX33" fmla="*/ 1416311 w 2725893"/>
                <a:gd name="connsiteY33" fmla="*/ 1690342 h 2172061"/>
                <a:gd name="connsiteX34" fmla="*/ 1243238 w 2725893"/>
                <a:gd name="connsiteY34" fmla="*/ 1494193 h 2172061"/>
                <a:gd name="connsiteX35" fmla="*/ 1067281 w 2725893"/>
                <a:gd name="connsiteY35" fmla="*/ 1298044 h 2172061"/>
                <a:gd name="connsiteX36" fmla="*/ 917285 w 2725893"/>
                <a:gd name="connsiteY36" fmla="*/ 1122087 h 2172061"/>
                <a:gd name="connsiteX37" fmla="*/ 775942 w 2725893"/>
                <a:gd name="connsiteY37" fmla="*/ 989398 h 2172061"/>
                <a:gd name="connsiteX38" fmla="*/ 646138 w 2725893"/>
                <a:gd name="connsiteY38" fmla="*/ 819210 h 2172061"/>
                <a:gd name="connsiteX39" fmla="*/ 432681 w 2725893"/>
                <a:gd name="connsiteY39" fmla="*/ 545179 h 2172061"/>
                <a:gd name="connsiteX40" fmla="*/ 302877 w 2725893"/>
                <a:gd name="connsiteY40" fmla="*/ 372106 h 2172061"/>
                <a:gd name="connsiteX41" fmla="*/ 210572 w 2725893"/>
                <a:gd name="connsiteY41" fmla="*/ 253840 h 2172061"/>
                <a:gd name="connsiteX42" fmla="*/ 115382 w 2725893"/>
                <a:gd name="connsiteY42" fmla="*/ 124036 h 2172061"/>
                <a:gd name="connsiteX43" fmla="*/ 83652 w 2725893"/>
                <a:gd name="connsiteY43" fmla="*/ 92306 h 2172061"/>
                <a:gd name="connsiteX44" fmla="*/ 46153 w 2725893"/>
                <a:gd name="connsiteY44" fmla="*/ 63460 h 2172061"/>
                <a:gd name="connsiteX45" fmla="*/ 31730 w 2725893"/>
                <a:gd name="connsiteY45" fmla="*/ 54807 h 2172061"/>
                <a:gd name="connsiteX46" fmla="*/ 17307 w 2725893"/>
                <a:gd name="connsiteY46" fmla="*/ 43268 h 2172061"/>
                <a:gd name="connsiteX47" fmla="*/ 2885 w 2725893"/>
                <a:gd name="connsiteY47" fmla="*/ 28846 h 2172061"/>
                <a:gd name="connsiteX48" fmla="*/ 0 w 2725893"/>
                <a:gd name="connsiteY48" fmla="*/ 17307 h 2172061"/>
                <a:gd name="connsiteX49" fmla="*/ 2885 w 2725893"/>
                <a:gd name="connsiteY49" fmla="*/ 2885 h 2172061"/>
                <a:gd name="connsiteX50" fmla="*/ 31730 w 2725893"/>
                <a:gd name="connsiteY50" fmla="*/ 0 h 2172061"/>
                <a:gd name="connsiteX51" fmla="*/ 80767 w 2725893"/>
                <a:gd name="connsiteY51" fmla="*/ 14423 h 2172061"/>
                <a:gd name="connsiteX52" fmla="*/ 124035 w 2725893"/>
                <a:gd name="connsiteY52" fmla="*/ 34615 h 2172061"/>
                <a:gd name="connsiteX53" fmla="*/ 158650 w 2725893"/>
                <a:gd name="connsiteY53" fmla="*/ 57691 h 2172061"/>
                <a:gd name="connsiteX54" fmla="*/ 207687 w 2725893"/>
                <a:gd name="connsiteY54" fmla="*/ 106728 h 2172061"/>
                <a:gd name="connsiteX55" fmla="*/ 499026 w 2725893"/>
                <a:gd name="connsiteY55" fmla="*/ 406721 h 21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25893" h="2172061">
                  <a:moveTo>
                    <a:pt x="499026" y="406721"/>
                  </a:moveTo>
                  <a:lnTo>
                    <a:pt x="666329" y="579793"/>
                  </a:lnTo>
                  <a:lnTo>
                    <a:pt x="856709" y="775942"/>
                  </a:lnTo>
                  <a:lnTo>
                    <a:pt x="882670" y="801903"/>
                  </a:lnTo>
                  <a:lnTo>
                    <a:pt x="1070165" y="989398"/>
                  </a:lnTo>
                  <a:lnTo>
                    <a:pt x="1205739" y="1127856"/>
                  </a:lnTo>
                  <a:lnTo>
                    <a:pt x="1321121" y="1231700"/>
                  </a:lnTo>
                  <a:lnTo>
                    <a:pt x="1419195" y="1318236"/>
                  </a:lnTo>
                  <a:lnTo>
                    <a:pt x="1517269" y="1399003"/>
                  </a:lnTo>
                  <a:lnTo>
                    <a:pt x="1690342" y="1525923"/>
                  </a:lnTo>
                  <a:lnTo>
                    <a:pt x="1828800" y="1612460"/>
                  </a:lnTo>
                  <a:lnTo>
                    <a:pt x="2059564" y="1759571"/>
                  </a:lnTo>
                  <a:lnTo>
                    <a:pt x="2368210" y="1932644"/>
                  </a:lnTo>
                  <a:lnTo>
                    <a:pt x="2549936" y="2027834"/>
                  </a:lnTo>
                  <a:lnTo>
                    <a:pt x="2662433" y="2085525"/>
                  </a:lnTo>
                  <a:lnTo>
                    <a:pt x="2702817" y="2105716"/>
                  </a:lnTo>
                  <a:lnTo>
                    <a:pt x="2717239" y="2123024"/>
                  </a:lnTo>
                  <a:lnTo>
                    <a:pt x="2725893" y="2140331"/>
                  </a:lnTo>
                  <a:lnTo>
                    <a:pt x="2720124" y="2154754"/>
                  </a:lnTo>
                  <a:lnTo>
                    <a:pt x="2705701" y="2163407"/>
                  </a:lnTo>
                  <a:lnTo>
                    <a:pt x="2668202" y="2172061"/>
                  </a:lnTo>
                  <a:lnTo>
                    <a:pt x="2495129" y="2169176"/>
                  </a:lnTo>
                  <a:lnTo>
                    <a:pt x="2264366" y="2169176"/>
                  </a:lnTo>
                  <a:lnTo>
                    <a:pt x="2076871" y="2169176"/>
                  </a:lnTo>
                  <a:lnTo>
                    <a:pt x="1984565" y="2169176"/>
                  </a:lnTo>
                  <a:lnTo>
                    <a:pt x="1970143" y="2169176"/>
                  </a:lnTo>
                  <a:lnTo>
                    <a:pt x="1935528" y="2163407"/>
                  </a:lnTo>
                  <a:lnTo>
                    <a:pt x="1883606" y="2143215"/>
                  </a:lnTo>
                  <a:lnTo>
                    <a:pt x="1851876" y="2125908"/>
                  </a:lnTo>
                  <a:lnTo>
                    <a:pt x="1808608" y="2102832"/>
                  </a:lnTo>
                  <a:lnTo>
                    <a:pt x="1765340" y="2068217"/>
                  </a:lnTo>
                  <a:lnTo>
                    <a:pt x="1698996" y="2007642"/>
                  </a:lnTo>
                  <a:lnTo>
                    <a:pt x="1557653" y="1848992"/>
                  </a:lnTo>
                  <a:lnTo>
                    <a:pt x="1416311" y="1690342"/>
                  </a:lnTo>
                  <a:lnTo>
                    <a:pt x="1243238" y="1494193"/>
                  </a:lnTo>
                  <a:lnTo>
                    <a:pt x="1067281" y="1298044"/>
                  </a:lnTo>
                  <a:lnTo>
                    <a:pt x="917285" y="1122087"/>
                  </a:lnTo>
                  <a:lnTo>
                    <a:pt x="775942" y="989398"/>
                  </a:lnTo>
                  <a:lnTo>
                    <a:pt x="646138" y="819210"/>
                  </a:lnTo>
                  <a:lnTo>
                    <a:pt x="432681" y="545179"/>
                  </a:lnTo>
                  <a:lnTo>
                    <a:pt x="302877" y="372106"/>
                  </a:lnTo>
                  <a:lnTo>
                    <a:pt x="210572" y="253840"/>
                  </a:lnTo>
                  <a:lnTo>
                    <a:pt x="115382" y="124036"/>
                  </a:lnTo>
                  <a:lnTo>
                    <a:pt x="83652" y="92306"/>
                  </a:lnTo>
                  <a:lnTo>
                    <a:pt x="46153" y="63460"/>
                  </a:lnTo>
                  <a:lnTo>
                    <a:pt x="31730" y="54807"/>
                  </a:lnTo>
                  <a:lnTo>
                    <a:pt x="17307" y="43268"/>
                  </a:lnTo>
                  <a:lnTo>
                    <a:pt x="2885" y="28846"/>
                  </a:lnTo>
                  <a:lnTo>
                    <a:pt x="0" y="17307"/>
                  </a:lnTo>
                  <a:lnTo>
                    <a:pt x="2885" y="2885"/>
                  </a:lnTo>
                  <a:lnTo>
                    <a:pt x="31730" y="0"/>
                  </a:lnTo>
                  <a:lnTo>
                    <a:pt x="80767" y="14423"/>
                  </a:lnTo>
                  <a:lnTo>
                    <a:pt x="124035" y="34615"/>
                  </a:lnTo>
                  <a:lnTo>
                    <a:pt x="158650" y="57691"/>
                  </a:lnTo>
                  <a:lnTo>
                    <a:pt x="207687" y="106728"/>
                  </a:lnTo>
                  <a:lnTo>
                    <a:pt x="499026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613582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E66FAEE-D3D6-4448-89FA-D2157EC8ADFC}"/>
              </a:ext>
            </a:extLst>
          </p:cNvPr>
          <p:cNvGrpSpPr/>
          <p:nvPr/>
        </p:nvGrpSpPr>
        <p:grpSpPr>
          <a:xfrm>
            <a:off x="2606675" y="1597025"/>
            <a:ext cx="4792663" cy="4286250"/>
            <a:chOff x="2606675" y="1597025"/>
            <a:chExt cx="4792663" cy="4286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B7B6D7C-3393-464D-82CC-3AAB724FF308}"/>
                </a:ext>
              </a:extLst>
            </p:cNvPr>
            <p:cNvSpPr/>
            <p:nvPr/>
          </p:nvSpPr>
          <p:spPr>
            <a:xfrm>
              <a:off x="2700338" y="2624138"/>
              <a:ext cx="1981200" cy="581025"/>
            </a:xfrm>
            <a:custGeom>
              <a:avLst/>
              <a:gdLst>
                <a:gd name="connsiteX0" fmla="*/ 1566862 w 1981200"/>
                <a:gd name="connsiteY0" fmla="*/ 264318 h 581025"/>
                <a:gd name="connsiteX1" fmla="*/ 1352550 w 1981200"/>
                <a:gd name="connsiteY1" fmla="*/ 297656 h 581025"/>
                <a:gd name="connsiteX2" fmla="*/ 1000125 w 1981200"/>
                <a:gd name="connsiteY2" fmla="*/ 385762 h 581025"/>
                <a:gd name="connsiteX3" fmla="*/ 771525 w 1981200"/>
                <a:gd name="connsiteY3" fmla="*/ 454818 h 581025"/>
                <a:gd name="connsiteX4" fmla="*/ 635793 w 1981200"/>
                <a:gd name="connsiteY4" fmla="*/ 497681 h 581025"/>
                <a:gd name="connsiteX5" fmla="*/ 504825 w 1981200"/>
                <a:gd name="connsiteY5" fmla="*/ 542925 h 581025"/>
                <a:gd name="connsiteX6" fmla="*/ 423862 w 1981200"/>
                <a:gd name="connsiteY6" fmla="*/ 578643 h 581025"/>
                <a:gd name="connsiteX7" fmla="*/ 397668 w 1981200"/>
                <a:gd name="connsiteY7" fmla="*/ 581025 h 581025"/>
                <a:gd name="connsiteX8" fmla="*/ 350043 w 1981200"/>
                <a:gd name="connsiteY8" fmla="*/ 564356 h 581025"/>
                <a:gd name="connsiteX9" fmla="*/ 300037 w 1981200"/>
                <a:gd name="connsiteY9" fmla="*/ 542925 h 581025"/>
                <a:gd name="connsiteX10" fmla="*/ 254793 w 1981200"/>
                <a:gd name="connsiteY10" fmla="*/ 519112 h 581025"/>
                <a:gd name="connsiteX11" fmla="*/ 200025 w 1981200"/>
                <a:gd name="connsiteY11" fmla="*/ 481012 h 581025"/>
                <a:gd name="connsiteX12" fmla="*/ 145256 w 1981200"/>
                <a:gd name="connsiteY12" fmla="*/ 435768 h 581025"/>
                <a:gd name="connsiteX13" fmla="*/ 97631 w 1981200"/>
                <a:gd name="connsiteY13" fmla="*/ 388143 h 581025"/>
                <a:gd name="connsiteX14" fmla="*/ 69056 w 1981200"/>
                <a:gd name="connsiteY14" fmla="*/ 359568 h 581025"/>
                <a:gd name="connsiteX15" fmla="*/ 26193 w 1981200"/>
                <a:gd name="connsiteY15" fmla="*/ 314325 h 581025"/>
                <a:gd name="connsiteX16" fmla="*/ 7143 w 1981200"/>
                <a:gd name="connsiteY16" fmla="*/ 288131 h 581025"/>
                <a:gd name="connsiteX17" fmla="*/ 0 w 1981200"/>
                <a:gd name="connsiteY17" fmla="*/ 264318 h 581025"/>
                <a:gd name="connsiteX18" fmla="*/ 0 w 1981200"/>
                <a:gd name="connsiteY18" fmla="*/ 242887 h 581025"/>
                <a:gd name="connsiteX19" fmla="*/ 7143 w 1981200"/>
                <a:gd name="connsiteY19" fmla="*/ 233362 h 581025"/>
                <a:gd name="connsiteX20" fmla="*/ 21431 w 1981200"/>
                <a:gd name="connsiteY20" fmla="*/ 228600 h 581025"/>
                <a:gd name="connsiteX21" fmla="*/ 52387 w 1981200"/>
                <a:gd name="connsiteY21" fmla="*/ 242887 h 581025"/>
                <a:gd name="connsiteX22" fmla="*/ 107156 w 1981200"/>
                <a:gd name="connsiteY22" fmla="*/ 271462 h 581025"/>
                <a:gd name="connsiteX23" fmla="*/ 164306 w 1981200"/>
                <a:gd name="connsiteY23" fmla="*/ 295275 h 581025"/>
                <a:gd name="connsiteX24" fmla="*/ 223837 w 1981200"/>
                <a:gd name="connsiteY24" fmla="*/ 314325 h 581025"/>
                <a:gd name="connsiteX25" fmla="*/ 290512 w 1981200"/>
                <a:gd name="connsiteY25" fmla="*/ 326231 h 581025"/>
                <a:gd name="connsiteX26" fmla="*/ 381000 w 1981200"/>
                <a:gd name="connsiteY26" fmla="*/ 333375 h 581025"/>
                <a:gd name="connsiteX27" fmla="*/ 433387 w 1981200"/>
                <a:gd name="connsiteY27" fmla="*/ 333375 h 581025"/>
                <a:gd name="connsiteX28" fmla="*/ 492918 w 1981200"/>
                <a:gd name="connsiteY28" fmla="*/ 323850 h 581025"/>
                <a:gd name="connsiteX29" fmla="*/ 783431 w 1981200"/>
                <a:gd name="connsiteY29" fmla="*/ 254793 h 581025"/>
                <a:gd name="connsiteX30" fmla="*/ 1159668 w 1981200"/>
                <a:gd name="connsiteY30" fmla="*/ 154781 h 581025"/>
                <a:gd name="connsiteX31" fmla="*/ 1390650 w 1981200"/>
                <a:gd name="connsiteY31" fmla="*/ 107156 h 581025"/>
                <a:gd name="connsiteX32" fmla="*/ 1638300 w 1981200"/>
                <a:gd name="connsiteY32" fmla="*/ 47625 h 581025"/>
                <a:gd name="connsiteX33" fmla="*/ 1693068 w 1981200"/>
                <a:gd name="connsiteY33" fmla="*/ 19050 h 581025"/>
                <a:gd name="connsiteX34" fmla="*/ 1731168 w 1981200"/>
                <a:gd name="connsiteY34" fmla="*/ 0 h 581025"/>
                <a:gd name="connsiteX35" fmla="*/ 1783556 w 1981200"/>
                <a:gd name="connsiteY35" fmla="*/ 7143 h 581025"/>
                <a:gd name="connsiteX36" fmla="*/ 1835943 w 1981200"/>
                <a:gd name="connsiteY36" fmla="*/ 19050 h 581025"/>
                <a:gd name="connsiteX37" fmla="*/ 1893093 w 1981200"/>
                <a:gd name="connsiteY37" fmla="*/ 38100 h 581025"/>
                <a:gd name="connsiteX38" fmla="*/ 1931193 w 1981200"/>
                <a:gd name="connsiteY38" fmla="*/ 59531 h 581025"/>
                <a:gd name="connsiteX39" fmla="*/ 1955006 w 1981200"/>
                <a:gd name="connsiteY39" fmla="*/ 80962 h 581025"/>
                <a:gd name="connsiteX40" fmla="*/ 1969293 w 1981200"/>
                <a:gd name="connsiteY40" fmla="*/ 100012 h 581025"/>
                <a:gd name="connsiteX41" fmla="*/ 1978818 w 1981200"/>
                <a:gd name="connsiteY41" fmla="*/ 116681 h 581025"/>
                <a:gd name="connsiteX42" fmla="*/ 1981200 w 1981200"/>
                <a:gd name="connsiteY42" fmla="*/ 138112 h 581025"/>
                <a:gd name="connsiteX43" fmla="*/ 1974056 w 1981200"/>
                <a:gd name="connsiteY43" fmla="*/ 166687 h 581025"/>
                <a:gd name="connsiteX44" fmla="*/ 1955006 w 1981200"/>
                <a:gd name="connsiteY44" fmla="*/ 195262 h 581025"/>
                <a:gd name="connsiteX45" fmla="*/ 1935956 w 1981200"/>
                <a:gd name="connsiteY45" fmla="*/ 207168 h 581025"/>
                <a:gd name="connsiteX46" fmla="*/ 1871662 w 1981200"/>
                <a:gd name="connsiteY46" fmla="*/ 223837 h 581025"/>
                <a:gd name="connsiteX47" fmla="*/ 1566862 w 1981200"/>
                <a:gd name="connsiteY47" fmla="*/ 264318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1200" h="581025">
                  <a:moveTo>
                    <a:pt x="1566862" y="264318"/>
                  </a:moveTo>
                  <a:lnTo>
                    <a:pt x="1352550" y="297656"/>
                  </a:lnTo>
                  <a:lnTo>
                    <a:pt x="1000125" y="385762"/>
                  </a:lnTo>
                  <a:lnTo>
                    <a:pt x="771525" y="454818"/>
                  </a:lnTo>
                  <a:lnTo>
                    <a:pt x="635793" y="497681"/>
                  </a:lnTo>
                  <a:lnTo>
                    <a:pt x="504825" y="542925"/>
                  </a:lnTo>
                  <a:lnTo>
                    <a:pt x="423862" y="578643"/>
                  </a:lnTo>
                  <a:lnTo>
                    <a:pt x="397668" y="581025"/>
                  </a:lnTo>
                  <a:lnTo>
                    <a:pt x="350043" y="564356"/>
                  </a:lnTo>
                  <a:lnTo>
                    <a:pt x="300037" y="542925"/>
                  </a:lnTo>
                  <a:lnTo>
                    <a:pt x="254793" y="519112"/>
                  </a:lnTo>
                  <a:lnTo>
                    <a:pt x="200025" y="481012"/>
                  </a:lnTo>
                  <a:lnTo>
                    <a:pt x="145256" y="435768"/>
                  </a:lnTo>
                  <a:lnTo>
                    <a:pt x="97631" y="388143"/>
                  </a:lnTo>
                  <a:lnTo>
                    <a:pt x="69056" y="359568"/>
                  </a:lnTo>
                  <a:lnTo>
                    <a:pt x="26193" y="314325"/>
                  </a:lnTo>
                  <a:lnTo>
                    <a:pt x="7143" y="288131"/>
                  </a:lnTo>
                  <a:lnTo>
                    <a:pt x="0" y="264318"/>
                  </a:lnTo>
                  <a:lnTo>
                    <a:pt x="0" y="242887"/>
                  </a:lnTo>
                  <a:lnTo>
                    <a:pt x="7143" y="233362"/>
                  </a:lnTo>
                  <a:lnTo>
                    <a:pt x="21431" y="228600"/>
                  </a:lnTo>
                  <a:lnTo>
                    <a:pt x="52387" y="242887"/>
                  </a:lnTo>
                  <a:lnTo>
                    <a:pt x="107156" y="271462"/>
                  </a:lnTo>
                  <a:lnTo>
                    <a:pt x="164306" y="295275"/>
                  </a:lnTo>
                  <a:lnTo>
                    <a:pt x="223837" y="314325"/>
                  </a:lnTo>
                  <a:lnTo>
                    <a:pt x="290512" y="326231"/>
                  </a:lnTo>
                  <a:lnTo>
                    <a:pt x="381000" y="333375"/>
                  </a:lnTo>
                  <a:lnTo>
                    <a:pt x="433387" y="333375"/>
                  </a:lnTo>
                  <a:lnTo>
                    <a:pt x="492918" y="323850"/>
                  </a:lnTo>
                  <a:lnTo>
                    <a:pt x="783431" y="254793"/>
                  </a:lnTo>
                  <a:lnTo>
                    <a:pt x="1159668" y="154781"/>
                  </a:lnTo>
                  <a:lnTo>
                    <a:pt x="1390650" y="107156"/>
                  </a:lnTo>
                  <a:lnTo>
                    <a:pt x="1638300" y="47625"/>
                  </a:lnTo>
                  <a:lnTo>
                    <a:pt x="1693068" y="19050"/>
                  </a:lnTo>
                  <a:lnTo>
                    <a:pt x="1731168" y="0"/>
                  </a:lnTo>
                  <a:lnTo>
                    <a:pt x="1783556" y="7143"/>
                  </a:lnTo>
                  <a:lnTo>
                    <a:pt x="1835943" y="19050"/>
                  </a:lnTo>
                  <a:lnTo>
                    <a:pt x="1893093" y="38100"/>
                  </a:lnTo>
                  <a:lnTo>
                    <a:pt x="1931193" y="59531"/>
                  </a:lnTo>
                  <a:lnTo>
                    <a:pt x="1955006" y="80962"/>
                  </a:lnTo>
                  <a:lnTo>
                    <a:pt x="1969293" y="100012"/>
                  </a:lnTo>
                  <a:lnTo>
                    <a:pt x="1978818" y="116681"/>
                  </a:lnTo>
                  <a:lnTo>
                    <a:pt x="1981200" y="138112"/>
                  </a:lnTo>
                  <a:lnTo>
                    <a:pt x="1974056" y="166687"/>
                  </a:lnTo>
                  <a:lnTo>
                    <a:pt x="1955006" y="195262"/>
                  </a:lnTo>
                  <a:lnTo>
                    <a:pt x="1935956" y="207168"/>
                  </a:lnTo>
                  <a:lnTo>
                    <a:pt x="1871662" y="223837"/>
                  </a:lnTo>
                  <a:lnTo>
                    <a:pt x="1566862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0098FE3-2716-2745-95FB-2D79B54D96D5}"/>
                </a:ext>
              </a:extLst>
            </p:cNvPr>
            <p:cNvSpPr/>
            <p:nvPr/>
          </p:nvSpPr>
          <p:spPr>
            <a:xfrm>
              <a:off x="4422775" y="2332038"/>
              <a:ext cx="935038" cy="1120775"/>
            </a:xfrm>
            <a:custGeom>
              <a:avLst/>
              <a:gdLst>
                <a:gd name="connsiteX0" fmla="*/ 590550 w 935832"/>
                <a:gd name="connsiteY0" fmla="*/ 638175 h 1121569"/>
                <a:gd name="connsiteX1" fmla="*/ 390525 w 935832"/>
                <a:gd name="connsiteY1" fmla="*/ 835819 h 1121569"/>
                <a:gd name="connsiteX2" fmla="*/ 254794 w 935832"/>
                <a:gd name="connsiteY2" fmla="*/ 954881 h 1121569"/>
                <a:gd name="connsiteX3" fmla="*/ 140494 w 935832"/>
                <a:gd name="connsiteY3" fmla="*/ 1047750 h 1121569"/>
                <a:gd name="connsiteX4" fmla="*/ 47625 w 935832"/>
                <a:gd name="connsiteY4" fmla="*/ 1112044 h 1121569"/>
                <a:gd name="connsiteX5" fmla="*/ 23813 w 935832"/>
                <a:gd name="connsiteY5" fmla="*/ 1121569 h 1121569"/>
                <a:gd name="connsiteX6" fmla="*/ 7144 w 935832"/>
                <a:gd name="connsiteY6" fmla="*/ 1116806 h 1121569"/>
                <a:gd name="connsiteX7" fmla="*/ 2382 w 935832"/>
                <a:gd name="connsiteY7" fmla="*/ 1109662 h 1121569"/>
                <a:gd name="connsiteX8" fmla="*/ 0 w 935832"/>
                <a:gd name="connsiteY8" fmla="*/ 1095375 h 1121569"/>
                <a:gd name="connsiteX9" fmla="*/ 9525 w 935832"/>
                <a:gd name="connsiteY9" fmla="*/ 1071562 h 1121569"/>
                <a:gd name="connsiteX10" fmla="*/ 71438 w 935832"/>
                <a:gd name="connsiteY10" fmla="*/ 1004887 h 1121569"/>
                <a:gd name="connsiteX11" fmla="*/ 147638 w 935832"/>
                <a:gd name="connsiteY11" fmla="*/ 919162 h 1121569"/>
                <a:gd name="connsiteX12" fmla="*/ 250032 w 935832"/>
                <a:gd name="connsiteY12" fmla="*/ 790575 h 1121569"/>
                <a:gd name="connsiteX13" fmla="*/ 388144 w 935832"/>
                <a:gd name="connsiteY13" fmla="*/ 604837 h 1121569"/>
                <a:gd name="connsiteX14" fmla="*/ 514350 w 935832"/>
                <a:gd name="connsiteY14" fmla="*/ 423862 h 1121569"/>
                <a:gd name="connsiteX15" fmla="*/ 607219 w 935832"/>
                <a:gd name="connsiteY15" fmla="*/ 283369 h 1121569"/>
                <a:gd name="connsiteX16" fmla="*/ 614363 w 935832"/>
                <a:gd name="connsiteY16" fmla="*/ 261937 h 1121569"/>
                <a:gd name="connsiteX17" fmla="*/ 614363 w 935832"/>
                <a:gd name="connsiteY17" fmla="*/ 230981 h 1121569"/>
                <a:gd name="connsiteX18" fmla="*/ 607219 w 935832"/>
                <a:gd name="connsiteY18" fmla="*/ 185737 h 1121569"/>
                <a:gd name="connsiteX19" fmla="*/ 597694 w 935832"/>
                <a:gd name="connsiteY19" fmla="*/ 157162 h 1121569"/>
                <a:gd name="connsiteX20" fmla="*/ 576263 w 935832"/>
                <a:gd name="connsiteY20" fmla="*/ 126206 h 1121569"/>
                <a:gd name="connsiteX21" fmla="*/ 557213 w 935832"/>
                <a:gd name="connsiteY21" fmla="*/ 104775 h 1121569"/>
                <a:gd name="connsiteX22" fmla="*/ 511969 w 935832"/>
                <a:gd name="connsiteY22" fmla="*/ 64294 h 1121569"/>
                <a:gd name="connsiteX23" fmla="*/ 497682 w 935832"/>
                <a:gd name="connsiteY23" fmla="*/ 47625 h 1121569"/>
                <a:gd name="connsiteX24" fmla="*/ 490538 w 935832"/>
                <a:gd name="connsiteY24" fmla="*/ 30956 h 1121569"/>
                <a:gd name="connsiteX25" fmla="*/ 492919 w 935832"/>
                <a:gd name="connsiteY25" fmla="*/ 14287 h 1121569"/>
                <a:gd name="connsiteX26" fmla="*/ 502444 w 935832"/>
                <a:gd name="connsiteY26" fmla="*/ 4762 h 1121569"/>
                <a:gd name="connsiteX27" fmla="*/ 540544 w 935832"/>
                <a:gd name="connsiteY27" fmla="*/ 0 h 1121569"/>
                <a:gd name="connsiteX28" fmla="*/ 595313 w 935832"/>
                <a:gd name="connsiteY28" fmla="*/ 11906 h 1121569"/>
                <a:gd name="connsiteX29" fmla="*/ 650082 w 935832"/>
                <a:gd name="connsiteY29" fmla="*/ 30956 h 1121569"/>
                <a:gd name="connsiteX30" fmla="*/ 702469 w 935832"/>
                <a:gd name="connsiteY30" fmla="*/ 54769 h 1121569"/>
                <a:gd name="connsiteX31" fmla="*/ 750094 w 935832"/>
                <a:gd name="connsiteY31" fmla="*/ 85725 h 1121569"/>
                <a:gd name="connsiteX32" fmla="*/ 797719 w 935832"/>
                <a:gd name="connsiteY32" fmla="*/ 126206 h 1121569"/>
                <a:gd name="connsiteX33" fmla="*/ 854869 w 935832"/>
                <a:gd name="connsiteY33" fmla="*/ 183356 h 1121569"/>
                <a:gd name="connsiteX34" fmla="*/ 892969 w 935832"/>
                <a:gd name="connsiteY34" fmla="*/ 226219 h 1121569"/>
                <a:gd name="connsiteX35" fmla="*/ 921544 w 935832"/>
                <a:gd name="connsiteY35" fmla="*/ 261937 h 1121569"/>
                <a:gd name="connsiteX36" fmla="*/ 931069 w 935832"/>
                <a:gd name="connsiteY36" fmla="*/ 280987 h 1121569"/>
                <a:gd name="connsiteX37" fmla="*/ 935832 w 935832"/>
                <a:gd name="connsiteY37" fmla="*/ 302419 h 1121569"/>
                <a:gd name="connsiteX38" fmla="*/ 931069 w 935832"/>
                <a:gd name="connsiteY38" fmla="*/ 326231 h 1121569"/>
                <a:gd name="connsiteX39" fmla="*/ 919163 w 935832"/>
                <a:gd name="connsiteY39" fmla="*/ 342900 h 1121569"/>
                <a:gd name="connsiteX40" fmla="*/ 881063 w 935832"/>
                <a:gd name="connsiteY40" fmla="*/ 369094 h 1121569"/>
                <a:gd name="connsiteX41" fmla="*/ 812007 w 935832"/>
                <a:gd name="connsiteY41" fmla="*/ 402431 h 1121569"/>
                <a:gd name="connsiteX42" fmla="*/ 590550 w 935832"/>
                <a:gd name="connsiteY42" fmla="*/ 63817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35832" h="1121569">
                  <a:moveTo>
                    <a:pt x="590550" y="638175"/>
                  </a:moveTo>
                  <a:lnTo>
                    <a:pt x="390525" y="835819"/>
                  </a:lnTo>
                  <a:lnTo>
                    <a:pt x="254794" y="954881"/>
                  </a:lnTo>
                  <a:lnTo>
                    <a:pt x="140494" y="1047750"/>
                  </a:lnTo>
                  <a:lnTo>
                    <a:pt x="47625" y="1112044"/>
                  </a:lnTo>
                  <a:lnTo>
                    <a:pt x="23813" y="1121569"/>
                  </a:lnTo>
                  <a:lnTo>
                    <a:pt x="7144" y="1116806"/>
                  </a:lnTo>
                  <a:lnTo>
                    <a:pt x="2382" y="1109662"/>
                  </a:lnTo>
                  <a:lnTo>
                    <a:pt x="0" y="1095375"/>
                  </a:lnTo>
                  <a:lnTo>
                    <a:pt x="9525" y="1071562"/>
                  </a:lnTo>
                  <a:lnTo>
                    <a:pt x="71438" y="1004887"/>
                  </a:lnTo>
                  <a:lnTo>
                    <a:pt x="147638" y="919162"/>
                  </a:lnTo>
                  <a:lnTo>
                    <a:pt x="250032" y="790575"/>
                  </a:lnTo>
                  <a:lnTo>
                    <a:pt x="388144" y="604837"/>
                  </a:lnTo>
                  <a:lnTo>
                    <a:pt x="514350" y="423862"/>
                  </a:lnTo>
                  <a:lnTo>
                    <a:pt x="607219" y="283369"/>
                  </a:lnTo>
                  <a:lnTo>
                    <a:pt x="614363" y="261937"/>
                  </a:lnTo>
                  <a:lnTo>
                    <a:pt x="614363" y="230981"/>
                  </a:lnTo>
                  <a:lnTo>
                    <a:pt x="607219" y="185737"/>
                  </a:lnTo>
                  <a:lnTo>
                    <a:pt x="597694" y="157162"/>
                  </a:lnTo>
                  <a:lnTo>
                    <a:pt x="576263" y="126206"/>
                  </a:lnTo>
                  <a:lnTo>
                    <a:pt x="557213" y="104775"/>
                  </a:lnTo>
                  <a:lnTo>
                    <a:pt x="511969" y="64294"/>
                  </a:lnTo>
                  <a:lnTo>
                    <a:pt x="497682" y="47625"/>
                  </a:lnTo>
                  <a:lnTo>
                    <a:pt x="490538" y="30956"/>
                  </a:lnTo>
                  <a:lnTo>
                    <a:pt x="492919" y="14287"/>
                  </a:lnTo>
                  <a:lnTo>
                    <a:pt x="502444" y="4762"/>
                  </a:lnTo>
                  <a:lnTo>
                    <a:pt x="540544" y="0"/>
                  </a:lnTo>
                  <a:lnTo>
                    <a:pt x="595313" y="11906"/>
                  </a:lnTo>
                  <a:lnTo>
                    <a:pt x="650082" y="30956"/>
                  </a:lnTo>
                  <a:lnTo>
                    <a:pt x="702469" y="54769"/>
                  </a:lnTo>
                  <a:lnTo>
                    <a:pt x="750094" y="85725"/>
                  </a:lnTo>
                  <a:lnTo>
                    <a:pt x="797719" y="126206"/>
                  </a:lnTo>
                  <a:lnTo>
                    <a:pt x="854869" y="183356"/>
                  </a:lnTo>
                  <a:lnTo>
                    <a:pt x="892969" y="226219"/>
                  </a:lnTo>
                  <a:lnTo>
                    <a:pt x="921544" y="261937"/>
                  </a:lnTo>
                  <a:lnTo>
                    <a:pt x="931069" y="280987"/>
                  </a:lnTo>
                  <a:lnTo>
                    <a:pt x="935832" y="302419"/>
                  </a:lnTo>
                  <a:lnTo>
                    <a:pt x="931069" y="326231"/>
                  </a:lnTo>
                  <a:lnTo>
                    <a:pt x="919163" y="342900"/>
                  </a:lnTo>
                  <a:lnTo>
                    <a:pt x="881063" y="369094"/>
                  </a:lnTo>
                  <a:lnTo>
                    <a:pt x="812007" y="402431"/>
                  </a:lnTo>
                  <a:lnTo>
                    <a:pt x="590550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19C5C2B-843E-8E44-A2EE-99E3710D5370}"/>
                </a:ext>
              </a:extLst>
            </p:cNvPr>
            <p:cNvSpPr/>
            <p:nvPr/>
          </p:nvSpPr>
          <p:spPr>
            <a:xfrm>
              <a:off x="5622925" y="2078038"/>
              <a:ext cx="1776413" cy="1285875"/>
            </a:xfrm>
            <a:custGeom>
              <a:avLst/>
              <a:gdLst>
                <a:gd name="connsiteX0" fmla="*/ 495300 w 1776413"/>
                <a:gd name="connsiteY0" fmla="*/ 511969 h 1285875"/>
                <a:gd name="connsiteX1" fmla="*/ 247650 w 1776413"/>
                <a:gd name="connsiteY1" fmla="*/ 157163 h 1285875"/>
                <a:gd name="connsiteX2" fmla="*/ 233363 w 1776413"/>
                <a:gd name="connsiteY2" fmla="*/ 145257 h 1285875"/>
                <a:gd name="connsiteX3" fmla="*/ 195263 w 1776413"/>
                <a:gd name="connsiteY3" fmla="*/ 126207 h 1285875"/>
                <a:gd name="connsiteX4" fmla="*/ 80963 w 1776413"/>
                <a:gd name="connsiteY4" fmla="*/ 90488 h 1285875"/>
                <a:gd name="connsiteX5" fmla="*/ 19050 w 1776413"/>
                <a:gd name="connsiteY5" fmla="*/ 78582 h 1285875"/>
                <a:gd name="connsiteX6" fmla="*/ 2382 w 1776413"/>
                <a:gd name="connsiteY6" fmla="*/ 69057 h 1285875"/>
                <a:gd name="connsiteX7" fmla="*/ 0 w 1776413"/>
                <a:gd name="connsiteY7" fmla="*/ 57150 h 1285875"/>
                <a:gd name="connsiteX8" fmla="*/ 4763 w 1776413"/>
                <a:gd name="connsiteY8" fmla="*/ 35719 h 1285875"/>
                <a:gd name="connsiteX9" fmla="*/ 23813 w 1776413"/>
                <a:gd name="connsiteY9" fmla="*/ 26194 h 1285875"/>
                <a:gd name="connsiteX10" fmla="*/ 114300 w 1776413"/>
                <a:gd name="connsiteY10" fmla="*/ 7144 h 1285875"/>
                <a:gd name="connsiteX11" fmla="*/ 188119 w 1776413"/>
                <a:gd name="connsiteY11" fmla="*/ 0 h 1285875"/>
                <a:gd name="connsiteX12" fmla="*/ 240507 w 1776413"/>
                <a:gd name="connsiteY12" fmla="*/ 4763 h 1285875"/>
                <a:gd name="connsiteX13" fmla="*/ 278607 w 1776413"/>
                <a:gd name="connsiteY13" fmla="*/ 16669 h 1285875"/>
                <a:gd name="connsiteX14" fmla="*/ 347663 w 1776413"/>
                <a:gd name="connsiteY14" fmla="*/ 52388 h 1285875"/>
                <a:gd name="connsiteX15" fmla="*/ 457200 w 1776413"/>
                <a:gd name="connsiteY15" fmla="*/ 176213 h 1285875"/>
                <a:gd name="connsiteX16" fmla="*/ 576263 w 1776413"/>
                <a:gd name="connsiteY16" fmla="*/ 309563 h 1285875"/>
                <a:gd name="connsiteX17" fmla="*/ 735807 w 1776413"/>
                <a:gd name="connsiteY17" fmla="*/ 478632 h 1285875"/>
                <a:gd name="connsiteX18" fmla="*/ 890588 w 1776413"/>
                <a:gd name="connsiteY18" fmla="*/ 631032 h 1285875"/>
                <a:gd name="connsiteX19" fmla="*/ 1073944 w 1776413"/>
                <a:gd name="connsiteY19" fmla="*/ 795338 h 1285875"/>
                <a:gd name="connsiteX20" fmla="*/ 1195388 w 1776413"/>
                <a:gd name="connsiteY20" fmla="*/ 892969 h 1285875"/>
                <a:gd name="connsiteX21" fmla="*/ 1278732 w 1776413"/>
                <a:gd name="connsiteY21" fmla="*/ 957263 h 1285875"/>
                <a:gd name="connsiteX22" fmla="*/ 1457325 w 1776413"/>
                <a:gd name="connsiteY22" fmla="*/ 1071563 h 1285875"/>
                <a:gd name="connsiteX23" fmla="*/ 1616869 w 1776413"/>
                <a:gd name="connsiteY23" fmla="*/ 1157288 h 1285875"/>
                <a:gd name="connsiteX24" fmla="*/ 1707357 w 1776413"/>
                <a:gd name="connsiteY24" fmla="*/ 1200150 h 1285875"/>
                <a:gd name="connsiteX25" fmla="*/ 1738313 w 1776413"/>
                <a:gd name="connsiteY25" fmla="*/ 1219200 h 1285875"/>
                <a:gd name="connsiteX26" fmla="*/ 1776413 w 1776413"/>
                <a:gd name="connsiteY26" fmla="*/ 1254919 h 1285875"/>
                <a:gd name="connsiteX27" fmla="*/ 1776413 w 1776413"/>
                <a:gd name="connsiteY27" fmla="*/ 1269207 h 1285875"/>
                <a:gd name="connsiteX28" fmla="*/ 1766888 w 1776413"/>
                <a:gd name="connsiteY28" fmla="*/ 1283494 h 1285875"/>
                <a:gd name="connsiteX29" fmla="*/ 1604963 w 1776413"/>
                <a:gd name="connsiteY29" fmla="*/ 1285875 h 1285875"/>
                <a:gd name="connsiteX30" fmla="*/ 1416844 w 1776413"/>
                <a:gd name="connsiteY30" fmla="*/ 1281113 h 1285875"/>
                <a:gd name="connsiteX31" fmla="*/ 1288257 w 1776413"/>
                <a:gd name="connsiteY31" fmla="*/ 1273969 h 1285875"/>
                <a:gd name="connsiteX32" fmla="*/ 1204913 w 1776413"/>
                <a:gd name="connsiteY32" fmla="*/ 1266825 h 1285875"/>
                <a:gd name="connsiteX33" fmla="*/ 1107282 w 1776413"/>
                <a:gd name="connsiteY33" fmla="*/ 1247775 h 1285875"/>
                <a:gd name="connsiteX34" fmla="*/ 1073944 w 1776413"/>
                <a:gd name="connsiteY34" fmla="*/ 1238250 h 1285875"/>
                <a:gd name="connsiteX35" fmla="*/ 1023938 w 1776413"/>
                <a:gd name="connsiteY35" fmla="*/ 1226344 h 1285875"/>
                <a:gd name="connsiteX36" fmla="*/ 983457 w 1776413"/>
                <a:gd name="connsiteY36" fmla="*/ 1209675 h 1285875"/>
                <a:gd name="connsiteX37" fmla="*/ 954882 w 1776413"/>
                <a:gd name="connsiteY37" fmla="*/ 1185863 h 1285875"/>
                <a:gd name="connsiteX38" fmla="*/ 916782 w 1776413"/>
                <a:gd name="connsiteY38" fmla="*/ 1150144 h 1285875"/>
                <a:gd name="connsiteX39" fmla="*/ 823913 w 1776413"/>
                <a:gd name="connsiteY39" fmla="*/ 1007269 h 1285875"/>
                <a:gd name="connsiteX40" fmla="*/ 657225 w 1776413"/>
                <a:gd name="connsiteY40" fmla="*/ 754857 h 1285875"/>
                <a:gd name="connsiteX41" fmla="*/ 495300 w 1776413"/>
                <a:gd name="connsiteY41" fmla="*/ 5119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76413" h="1285875">
                  <a:moveTo>
                    <a:pt x="495300" y="511969"/>
                  </a:moveTo>
                  <a:lnTo>
                    <a:pt x="247650" y="157163"/>
                  </a:lnTo>
                  <a:lnTo>
                    <a:pt x="233363" y="145257"/>
                  </a:lnTo>
                  <a:lnTo>
                    <a:pt x="195263" y="126207"/>
                  </a:lnTo>
                  <a:lnTo>
                    <a:pt x="80963" y="90488"/>
                  </a:lnTo>
                  <a:lnTo>
                    <a:pt x="19050" y="78582"/>
                  </a:lnTo>
                  <a:lnTo>
                    <a:pt x="2382" y="69057"/>
                  </a:lnTo>
                  <a:lnTo>
                    <a:pt x="0" y="57150"/>
                  </a:lnTo>
                  <a:lnTo>
                    <a:pt x="4763" y="35719"/>
                  </a:lnTo>
                  <a:lnTo>
                    <a:pt x="23813" y="26194"/>
                  </a:lnTo>
                  <a:lnTo>
                    <a:pt x="114300" y="7144"/>
                  </a:lnTo>
                  <a:lnTo>
                    <a:pt x="188119" y="0"/>
                  </a:lnTo>
                  <a:lnTo>
                    <a:pt x="240507" y="4763"/>
                  </a:lnTo>
                  <a:lnTo>
                    <a:pt x="278607" y="16669"/>
                  </a:lnTo>
                  <a:lnTo>
                    <a:pt x="347663" y="52388"/>
                  </a:lnTo>
                  <a:lnTo>
                    <a:pt x="457200" y="176213"/>
                  </a:lnTo>
                  <a:lnTo>
                    <a:pt x="576263" y="309563"/>
                  </a:lnTo>
                  <a:lnTo>
                    <a:pt x="735807" y="478632"/>
                  </a:lnTo>
                  <a:lnTo>
                    <a:pt x="890588" y="631032"/>
                  </a:lnTo>
                  <a:lnTo>
                    <a:pt x="1073944" y="795338"/>
                  </a:lnTo>
                  <a:lnTo>
                    <a:pt x="1195388" y="892969"/>
                  </a:lnTo>
                  <a:lnTo>
                    <a:pt x="1278732" y="957263"/>
                  </a:lnTo>
                  <a:lnTo>
                    <a:pt x="1457325" y="1071563"/>
                  </a:lnTo>
                  <a:lnTo>
                    <a:pt x="1616869" y="1157288"/>
                  </a:lnTo>
                  <a:lnTo>
                    <a:pt x="1707357" y="1200150"/>
                  </a:lnTo>
                  <a:lnTo>
                    <a:pt x="1738313" y="1219200"/>
                  </a:lnTo>
                  <a:lnTo>
                    <a:pt x="1776413" y="1254919"/>
                  </a:lnTo>
                  <a:lnTo>
                    <a:pt x="1776413" y="1269207"/>
                  </a:lnTo>
                  <a:lnTo>
                    <a:pt x="1766888" y="1283494"/>
                  </a:lnTo>
                  <a:lnTo>
                    <a:pt x="1604963" y="1285875"/>
                  </a:lnTo>
                  <a:lnTo>
                    <a:pt x="1416844" y="1281113"/>
                  </a:lnTo>
                  <a:lnTo>
                    <a:pt x="1288257" y="1273969"/>
                  </a:lnTo>
                  <a:lnTo>
                    <a:pt x="1204913" y="1266825"/>
                  </a:lnTo>
                  <a:lnTo>
                    <a:pt x="1107282" y="1247775"/>
                  </a:lnTo>
                  <a:lnTo>
                    <a:pt x="1073944" y="1238250"/>
                  </a:lnTo>
                  <a:lnTo>
                    <a:pt x="1023938" y="1226344"/>
                  </a:lnTo>
                  <a:lnTo>
                    <a:pt x="983457" y="1209675"/>
                  </a:lnTo>
                  <a:lnTo>
                    <a:pt x="954882" y="1185863"/>
                  </a:lnTo>
                  <a:lnTo>
                    <a:pt x="916782" y="1150144"/>
                  </a:lnTo>
                  <a:lnTo>
                    <a:pt x="823913" y="1007269"/>
                  </a:lnTo>
                  <a:lnTo>
                    <a:pt x="657225" y="754857"/>
                  </a:lnTo>
                  <a:lnTo>
                    <a:pt x="49530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A0BC733-0E9C-934B-AB25-0D02D90A737D}"/>
                </a:ext>
              </a:extLst>
            </p:cNvPr>
            <p:cNvSpPr/>
            <p:nvPr/>
          </p:nvSpPr>
          <p:spPr>
            <a:xfrm rot="16200000">
              <a:off x="1762919" y="3469481"/>
              <a:ext cx="4286250" cy="541338"/>
            </a:xfrm>
            <a:custGeom>
              <a:avLst/>
              <a:gdLst>
                <a:gd name="connsiteX0" fmla="*/ 1511055 w 4286029"/>
                <a:gd name="connsiteY0" fmla="*/ 391885 h 540166"/>
                <a:gd name="connsiteX1" fmla="*/ 914400 w 4286029"/>
                <a:gd name="connsiteY1" fmla="*/ 395416 h 540166"/>
                <a:gd name="connsiteX2" fmla="*/ 656673 w 4286029"/>
                <a:gd name="connsiteY2" fmla="*/ 395416 h 540166"/>
                <a:gd name="connsiteX3" fmla="*/ 466026 w 4286029"/>
                <a:gd name="connsiteY3" fmla="*/ 398946 h 540166"/>
                <a:gd name="connsiteX4" fmla="*/ 335398 w 4286029"/>
                <a:gd name="connsiteY4" fmla="*/ 395416 h 540166"/>
                <a:gd name="connsiteX5" fmla="*/ 247135 w 4286029"/>
                <a:gd name="connsiteY5" fmla="*/ 388355 h 540166"/>
                <a:gd name="connsiteX6" fmla="*/ 180055 w 4286029"/>
                <a:gd name="connsiteY6" fmla="*/ 377763 h 540166"/>
                <a:gd name="connsiteX7" fmla="*/ 105915 w 4286029"/>
                <a:gd name="connsiteY7" fmla="*/ 360111 h 540166"/>
                <a:gd name="connsiteX8" fmla="*/ 60018 w 4286029"/>
                <a:gd name="connsiteY8" fmla="*/ 342458 h 540166"/>
                <a:gd name="connsiteX9" fmla="*/ 31774 w 4286029"/>
                <a:gd name="connsiteY9" fmla="*/ 324806 h 540166"/>
                <a:gd name="connsiteX10" fmla="*/ 10591 w 4286029"/>
                <a:gd name="connsiteY10" fmla="*/ 296562 h 540166"/>
                <a:gd name="connsiteX11" fmla="*/ 0 w 4286029"/>
                <a:gd name="connsiteY11" fmla="*/ 257726 h 540166"/>
                <a:gd name="connsiteX12" fmla="*/ 0 w 4286029"/>
                <a:gd name="connsiteY12" fmla="*/ 222421 h 540166"/>
                <a:gd name="connsiteX13" fmla="*/ 21183 w 4286029"/>
                <a:gd name="connsiteY13" fmla="*/ 187116 h 540166"/>
                <a:gd name="connsiteX14" fmla="*/ 56488 w 4286029"/>
                <a:gd name="connsiteY14" fmla="*/ 158872 h 540166"/>
                <a:gd name="connsiteX15" fmla="*/ 112976 w 4286029"/>
                <a:gd name="connsiteY15" fmla="*/ 134159 h 540166"/>
                <a:gd name="connsiteX16" fmla="*/ 201238 w 4286029"/>
                <a:gd name="connsiteY16" fmla="*/ 116506 h 540166"/>
                <a:gd name="connsiteX17" fmla="*/ 430721 w 4286029"/>
                <a:gd name="connsiteY17" fmla="*/ 81201 h 540166"/>
                <a:gd name="connsiteX18" fmla="*/ 526045 w 4286029"/>
                <a:gd name="connsiteY18" fmla="*/ 102384 h 540166"/>
                <a:gd name="connsiteX19" fmla="*/ 709631 w 4286029"/>
                <a:gd name="connsiteY19" fmla="*/ 130628 h 540166"/>
                <a:gd name="connsiteX20" fmla="*/ 808485 w 4286029"/>
                <a:gd name="connsiteY20" fmla="*/ 141220 h 540166"/>
                <a:gd name="connsiteX21" fmla="*/ 995601 w 4286029"/>
                <a:gd name="connsiteY21" fmla="*/ 155342 h 540166"/>
                <a:gd name="connsiteX22" fmla="*/ 1507524 w 4286029"/>
                <a:gd name="connsiteY22" fmla="*/ 176525 h 540166"/>
                <a:gd name="connsiteX23" fmla="*/ 1998264 w 4286029"/>
                <a:gd name="connsiteY23" fmla="*/ 197708 h 540166"/>
                <a:gd name="connsiteX24" fmla="*/ 2485473 w 4286029"/>
                <a:gd name="connsiteY24" fmla="*/ 211830 h 540166"/>
                <a:gd name="connsiteX25" fmla="*/ 3099781 w 4286029"/>
                <a:gd name="connsiteY25" fmla="*/ 218891 h 540166"/>
                <a:gd name="connsiteX26" fmla="*/ 3611703 w 4286029"/>
                <a:gd name="connsiteY26" fmla="*/ 218891 h 540166"/>
                <a:gd name="connsiteX27" fmla="*/ 3876491 w 4286029"/>
                <a:gd name="connsiteY27" fmla="*/ 215360 h 540166"/>
                <a:gd name="connsiteX28" fmla="*/ 3957693 w 4286029"/>
                <a:gd name="connsiteY28" fmla="*/ 208299 h 540166"/>
                <a:gd name="connsiteX29" fmla="*/ 4024772 w 4286029"/>
                <a:gd name="connsiteY29" fmla="*/ 194177 h 540166"/>
                <a:gd name="connsiteX30" fmla="*/ 4077730 w 4286029"/>
                <a:gd name="connsiteY30" fmla="*/ 169464 h 540166"/>
                <a:gd name="connsiteX31" fmla="*/ 4134218 w 4286029"/>
                <a:gd name="connsiteY31" fmla="*/ 130628 h 540166"/>
                <a:gd name="connsiteX32" fmla="*/ 4194236 w 4286029"/>
                <a:gd name="connsiteY32" fmla="*/ 77671 h 540166"/>
                <a:gd name="connsiteX33" fmla="*/ 4236602 w 4286029"/>
                <a:gd name="connsiteY33" fmla="*/ 24713 h 540166"/>
                <a:gd name="connsiteX34" fmla="*/ 4250724 w 4286029"/>
                <a:gd name="connsiteY34" fmla="*/ 3530 h 540166"/>
                <a:gd name="connsiteX35" fmla="*/ 4268377 w 4286029"/>
                <a:gd name="connsiteY35" fmla="*/ 0 h 540166"/>
                <a:gd name="connsiteX36" fmla="*/ 4286029 w 4286029"/>
                <a:gd name="connsiteY36" fmla="*/ 14122 h 540166"/>
                <a:gd name="connsiteX37" fmla="*/ 4286029 w 4286029"/>
                <a:gd name="connsiteY37" fmla="*/ 77671 h 540166"/>
                <a:gd name="connsiteX38" fmla="*/ 4271907 w 4286029"/>
                <a:gd name="connsiteY38" fmla="*/ 165933 h 540166"/>
                <a:gd name="connsiteX39" fmla="*/ 4247194 w 4286029"/>
                <a:gd name="connsiteY39" fmla="*/ 236543 h 540166"/>
                <a:gd name="connsiteX40" fmla="*/ 4201297 w 4286029"/>
                <a:gd name="connsiteY40" fmla="*/ 328336 h 540166"/>
                <a:gd name="connsiteX41" fmla="*/ 4134218 w 4286029"/>
                <a:gd name="connsiteY41" fmla="*/ 420129 h 540166"/>
                <a:gd name="connsiteX42" fmla="*/ 4056547 w 4286029"/>
                <a:gd name="connsiteY42" fmla="*/ 511922 h 540166"/>
                <a:gd name="connsiteX43" fmla="*/ 4021242 w 4286029"/>
                <a:gd name="connsiteY43" fmla="*/ 536636 h 540166"/>
                <a:gd name="connsiteX44" fmla="*/ 3996528 w 4286029"/>
                <a:gd name="connsiteY44" fmla="*/ 540166 h 540166"/>
                <a:gd name="connsiteX45" fmla="*/ 3968284 w 4286029"/>
                <a:gd name="connsiteY45" fmla="*/ 533105 h 540166"/>
                <a:gd name="connsiteX46" fmla="*/ 3936509 w 4286029"/>
                <a:gd name="connsiteY46" fmla="*/ 515453 h 540166"/>
                <a:gd name="connsiteX47" fmla="*/ 3904735 w 4286029"/>
                <a:gd name="connsiteY47" fmla="*/ 487209 h 540166"/>
                <a:gd name="connsiteX48" fmla="*/ 3834125 w 4286029"/>
                <a:gd name="connsiteY48" fmla="*/ 466026 h 540166"/>
                <a:gd name="connsiteX49" fmla="*/ 3562276 w 4286029"/>
                <a:gd name="connsiteY49" fmla="*/ 455434 h 540166"/>
                <a:gd name="connsiteX50" fmla="*/ 3145677 w 4286029"/>
                <a:gd name="connsiteY50" fmla="*/ 441312 h 540166"/>
                <a:gd name="connsiteX51" fmla="*/ 2958560 w 4286029"/>
                <a:gd name="connsiteY51" fmla="*/ 441312 h 540166"/>
                <a:gd name="connsiteX52" fmla="*/ 2510187 w 4286029"/>
                <a:gd name="connsiteY52" fmla="*/ 416599 h 540166"/>
                <a:gd name="connsiteX53" fmla="*/ 2146545 w 4286029"/>
                <a:gd name="connsiteY53" fmla="*/ 398946 h 540166"/>
                <a:gd name="connsiteX54" fmla="*/ 1511055 w 4286029"/>
                <a:gd name="connsiteY54" fmla="*/ 391885 h 54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86029" h="540166">
                  <a:moveTo>
                    <a:pt x="1511055" y="391885"/>
                  </a:moveTo>
                  <a:lnTo>
                    <a:pt x="914400" y="395416"/>
                  </a:lnTo>
                  <a:lnTo>
                    <a:pt x="656673" y="395416"/>
                  </a:lnTo>
                  <a:lnTo>
                    <a:pt x="466026" y="398946"/>
                  </a:lnTo>
                  <a:lnTo>
                    <a:pt x="335398" y="395416"/>
                  </a:lnTo>
                  <a:lnTo>
                    <a:pt x="247135" y="388355"/>
                  </a:lnTo>
                  <a:lnTo>
                    <a:pt x="180055" y="377763"/>
                  </a:lnTo>
                  <a:lnTo>
                    <a:pt x="105915" y="360111"/>
                  </a:lnTo>
                  <a:lnTo>
                    <a:pt x="60018" y="342458"/>
                  </a:lnTo>
                  <a:lnTo>
                    <a:pt x="31774" y="324806"/>
                  </a:lnTo>
                  <a:lnTo>
                    <a:pt x="10591" y="296562"/>
                  </a:lnTo>
                  <a:lnTo>
                    <a:pt x="0" y="257726"/>
                  </a:lnTo>
                  <a:lnTo>
                    <a:pt x="0" y="222421"/>
                  </a:lnTo>
                  <a:lnTo>
                    <a:pt x="21183" y="187116"/>
                  </a:lnTo>
                  <a:lnTo>
                    <a:pt x="56488" y="158872"/>
                  </a:lnTo>
                  <a:lnTo>
                    <a:pt x="112976" y="134159"/>
                  </a:lnTo>
                  <a:lnTo>
                    <a:pt x="201238" y="116506"/>
                  </a:lnTo>
                  <a:lnTo>
                    <a:pt x="430721" y="81201"/>
                  </a:lnTo>
                  <a:lnTo>
                    <a:pt x="526045" y="102384"/>
                  </a:lnTo>
                  <a:lnTo>
                    <a:pt x="709631" y="130628"/>
                  </a:lnTo>
                  <a:lnTo>
                    <a:pt x="808485" y="141220"/>
                  </a:lnTo>
                  <a:lnTo>
                    <a:pt x="995601" y="155342"/>
                  </a:lnTo>
                  <a:lnTo>
                    <a:pt x="1507524" y="176525"/>
                  </a:lnTo>
                  <a:lnTo>
                    <a:pt x="1998264" y="197708"/>
                  </a:lnTo>
                  <a:lnTo>
                    <a:pt x="2485473" y="211830"/>
                  </a:lnTo>
                  <a:lnTo>
                    <a:pt x="3099781" y="218891"/>
                  </a:lnTo>
                  <a:lnTo>
                    <a:pt x="3611703" y="218891"/>
                  </a:lnTo>
                  <a:lnTo>
                    <a:pt x="3876491" y="215360"/>
                  </a:lnTo>
                  <a:lnTo>
                    <a:pt x="3957693" y="208299"/>
                  </a:lnTo>
                  <a:lnTo>
                    <a:pt x="4024772" y="194177"/>
                  </a:lnTo>
                  <a:lnTo>
                    <a:pt x="4077730" y="169464"/>
                  </a:lnTo>
                  <a:lnTo>
                    <a:pt x="4134218" y="130628"/>
                  </a:lnTo>
                  <a:lnTo>
                    <a:pt x="4194236" y="77671"/>
                  </a:lnTo>
                  <a:lnTo>
                    <a:pt x="4236602" y="24713"/>
                  </a:lnTo>
                  <a:lnTo>
                    <a:pt x="4250724" y="3530"/>
                  </a:lnTo>
                  <a:lnTo>
                    <a:pt x="4268377" y="0"/>
                  </a:lnTo>
                  <a:lnTo>
                    <a:pt x="4286029" y="14122"/>
                  </a:lnTo>
                  <a:lnTo>
                    <a:pt x="4286029" y="77671"/>
                  </a:lnTo>
                  <a:lnTo>
                    <a:pt x="4271907" y="165933"/>
                  </a:lnTo>
                  <a:lnTo>
                    <a:pt x="4247194" y="236543"/>
                  </a:lnTo>
                  <a:lnTo>
                    <a:pt x="4201297" y="328336"/>
                  </a:lnTo>
                  <a:lnTo>
                    <a:pt x="4134218" y="420129"/>
                  </a:lnTo>
                  <a:lnTo>
                    <a:pt x="4056547" y="511922"/>
                  </a:lnTo>
                  <a:lnTo>
                    <a:pt x="4021242" y="536636"/>
                  </a:lnTo>
                  <a:lnTo>
                    <a:pt x="3996528" y="540166"/>
                  </a:lnTo>
                  <a:lnTo>
                    <a:pt x="3968284" y="533105"/>
                  </a:lnTo>
                  <a:lnTo>
                    <a:pt x="3936509" y="515453"/>
                  </a:lnTo>
                  <a:lnTo>
                    <a:pt x="3904735" y="487209"/>
                  </a:lnTo>
                  <a:lnTo>
                    <a:pt x="3834125" y="466026"/>
                  </a:lnTo>
                  <a:lnTo>
                    <a:pt x="3562276" y="455434"/>
                  </a:lnTo>
                  <a:lnTo>
                    <a:pt x="3145677" y="441312"/>
                  </a:lnTo>
                  <a:lnTo>
                    <a:pt x="2958560" y="441312"/>
                  </a:lnTo>
                  <a:lnTo>
                    <a:pt x="2510187" y="416599"/>
                  </a:lnTo>
                  <a:lnTo>
                    <a:pt x="2146545" y="398946"/>
                  </a:lnTo>
                  <a:lnTo>
                    <a:pt x="1511055" y="391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6EC1DD2-ED75-BD4D-8C65-ACD63BBB4FA1}"/>
                </a:ext>
              </a:extLst>
            </p:cNvPr>
            <p:cNvSpPr/>
            <p:nvPr/>
          </p:nvSpPr>
          <p:spPr>
            <a:xfrm rot="16200000">
              <a:off x="2320131" y="3205957"/>
              <a:ext cx="1889125" cy="1316038"/>
            </a:xfrm>
            <a:custGeom>
              <a:avLst/>
              <a:gdLst>
                <a:gd name="connsiteX0" fmla="*/ 871537 w 1888331"/>
                <a:gd name="connsiteY0" fmla="*/ 878681 h 1316831"/>
                <a:gd name="connsiteX1" fmla="*/ 585787 w 1888331"/>
                <a:gd name="connsiteY1" fmla="*/ 647700 h 1316831"/>
                <a:gd name="connsiteX2" fmla="*/ 395287 w 1888331"/>
                <a:gd name="connsiteY2" fmla="*/ 471487 h 1316831"/>
                <a:gd name="connsiteX3" fmla="*/ 197644 w 1888331"/>
                <a:gd name="connsiteY3" fmla="*/ 269081 h 1316831"/>
                <a:gd name="connsiteX4" fmla="*/ 52387 w 1888331"/>
                <a:gd name="connsiteY4" fmla="*/ 114300 h 1316831"/>
                <a:gd name="connsiteX5" fmla="*/ 11906 w 1888331"/>
                <a:gd name="connsiteY5" fmla="*/ 66675 h 1316831"/>
                <a:gd name="connsiteX6" fmla="*/ 2381 w 1888331"/>
                <a:gd name="connsiteY6" fmla="*/ 40481 h 1316831"/>
                <a:gd name="connsiteX7" fmla="*/ 0 w 1888331"/>
                <a:gd name="connsiteY7" fmla="*/ 23812 h 1316831"/>
                <a:gd name="connsiteX8" fmla="*/ 2381 w 1888331"/>
                <a:gd name="connsiteY8" fmla="*/ 9525 h 1316831"/>
                <a:gd name="connsiteX9" fmla="*/ 9525 w 1888331"/>
                <a:gd name="connsiteY9" fmla="*/ 0 h 1316831"/>
                <a:gd name="connsiteX10" fmla="*/ 23812 w 1888331"/>
                <a:gd name="connsiteY10" fmla="*/ 0 h 1316831"/>
                <a:gd name="connsiteX11" fmla="*/ 54769 w 1888331"/>
                <a:gd name="connsiteY11" fmla="*/ 7144 h 1316831"/>
                <a:gd name="connsiteX12" fmla="*/ 104775 w 1888331"/>
                <a:gd name="connsiteY12" fmla="*/ 52387 h 1316831"/>
                <a:gd name="connsiteX13" fmla="*/ 230981 w 1888331"/>
                <a:gd name="connsiteY13" fmla="*/ 169069 h 1316831"/>
                <a:gd name="connsiteX14" fmla="*/ 361950 w 1888331"/>
                <a:gd name="connsiteY14" fmla="*/ 276225 h 1316831"/>
                <a:gd name="connsiteX15" fmla="*/ 538162 w 1888331"/>
                <a:gd name="connsiteY15" fmla="*/ 414337 h 1316831"/>
                <a:gd name="connsiteX16" fmla="*/ 683419 w 1888331"/>
                <a:gd name="connsiteY16" fmla="*/ 516731 h 1316831"/>
                <a:gd name="connsiteX17" fmla="*/ 857250 w 1888331"/>
                <a:gd name="connsiteY17" fmla="*/ 631031 h 1316831"/>
                <a:gd name="connsiteX18" fmla="*/ 1028700 w 1888331"/>
                <a:gd name="connsiteY18" fmla="*/ 733425 h 1316831"/>
                <a:gd name="connsiteX19" fmla="*/ 1169194 w 1888331"/>
                <a:gd name="connsiteY19" fmla="*/ 814387 h 1316831"/>
                <a:gd name="connsiteX20" fmla="*/ 1400175 w 1888331"/>
                <a:gd name="connsiteY20" fmla="*/ 935831 h 1316831"/>
                <a:gd name="connsiteX21" fmla="*/ 1609725 w 1888331"/>
                <a:gd name="connsiteY21" fmla="*/ 1031081 h 1316831"/>
                <a:gd name="connsiteX22" fmla="*/ 1871662 w 1888331"/>
                <a:gd name="connsiteY22" fmla="*/ 1143000 h 1316831"/>
                <a:gd name="connsiteX23" fmla="*/ 1888331 w 1888331"/>
                <a:gd name="connsiteY23" fmla="*/ 1316831 h 1316831"/>
                <a:gd name="connsiteX24" fmla="*/ 1521619 w 1888331"/>
                <a:gd name="connsiteY24" fmla="*/ 1302544 h 1316831"/>
                <a:gd name="connsiteX25" fmla="*/ 1316831 w 1888331"/>
                <a:gd name="connsiteY25" fmla="*/ 1183481 h 1316831"/>
                <a:gd name="connsiteX26" fmla="*/ 1154906 w 1888331"/>
                <a:gd name="connsiteY26" fmla="*/ 1078706 h 1316831"/>
                <a:gd name="connsiteX27" fmla="*/ 1047750 w 1888331"/>
                <a:gd name="connsiteY27" fmla="*/ 1007269 h 1316831"/>
                <a:gd name="connsiteX28" fmla="*/ 871537 w 1888331"/>
                <a:gd name="connsiteY28" fmla="*/ 87868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88331" h="1316831">
                  <a:moveTo>
                    <a:pt x="871537" y="878681"/>
                  </a:moveTo>
                  <a:lnTo>
                    <a:pt x="585787" y="647700"/>
                  </a:lnTo>
                  <a:lnTo>
                    <a:pt x="395287" y="471487"/>
                  </a:lnTo>
                  <a:lnTo>
                    <a:pt x="197644" y="269081"/>
                  </a:lnTo>
                  <a:lnTo>
                    <a:pt x="52387" y="114300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4769" y="7144"/>
                  </a:lnTo>
                  <a:lnTo>
                    <a:pt x="104775" y="52387"/>
                  </a:lnTo>
                  <a:lnTo>
                    <a:pt x="230981" y="169069"/>
                  </a:lnTo>
                  <a:lnTo>
                    <a:pt x="361950" y="276225"/>
                  </a:lnTo>
                  <a:lnTo>
                    <a:pt x="538162" y="414337"/>
                  </a:lnTo>
                  <a:lnTo>
                    <a:pt x="683419" y="516731"/>
                  </a:lnTo>
                  <a:lnTo>
                    <a:pt x="857250" y="631031"/>
                  </a:lnTo>
                  <a:lnTo>
                    <a:pt x="1028700" y="733425"/>
                  </a:lnTo>
                  <a:lnTo>
                    <a:pt x="1169194" y="814387"/>
                  </a:lnTo>
                  <a:lnTo>
                    <a:pt x="1400175" y="935831"/>
                  </a:lnTo>
                  <a:lnTo>
                    <a:pt x="1609725" y="1031081"/>
                  </a:lnTo>
                  <a:lnTo>
                    <a:pt x="1871662" y="1143000"/>
                  </a:lnTo>
                  <a:lnTo>
                    <a:pt x="1888331" y="1316831"/>
                  </a:lnTo>
                  <a:lnTo>
                    <a:pt x="1521619" y="1302544"/>
                  </a:lnTo>
                  <a:lnTo>
                    <a:pt x="1316831" y="1183481"/>
                  </a:lnTo>
                  <a:lnTo>
                    <a:pt x="1154906" y="1078706"/>
                  </a:lnTo>
                  <a:lnTo>
                    <a:pt x="1047750" y="1007269"/>
                  </a:lnTo>
                  <a:lnTo>
                    <a:pt x="871537" y="878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B370797-3A3B-A443-B7BB-727AD924E393}"/>
                </a:ext>
              </a:extLst>
            </p:cNvPr>
            <p:cNvSpPr/>
            <p:nvPr/>
          </p:nvSpPr>
          <p:spPr>
            <a:xfrm>
              <a:off x="3976688" y="3325813"/>
              <a:ext cx="655637" cy="684212"/>
            </a:xfrm>
            <a:custGeom>
              <a:avLst/>
              <a:gdLst>
                <a:gd name="connsiteX0" fmla="*/ 366712 w 654843"/>
                <a:gd name="connsiteY0" fmla="*/ 431007 h 683419"/>
                <a:gd name="connsiteX1" fmla="*/ 297656 w 654843"/>
                <a:gd name="connsiteY1" fmla="*/ 338138 h 683419"/>
                <a:gd name="connsiteX2" fmla="*/ 242887 w 654843"/>
                <a:gd name="connsiteY2" fmla="*/ 271463 h 683419"/>
                <a:gd name="connsiteX3" fmla="*/ 180975 w 654843"/>
                <a:gd name="connsiteY3" fmla="*/ 207169 h 683419"/>
                <a:gd name="connsiteX4" fmla="*/ 135731 w 654843"/>
                <a:gd name="connsiteY4" fmla="*/ 169069 h 683419"/>
                <a:gd name="connsiteX5" fmla="*/ 61912 w 654843"/>
                <a:gd name="connsiteY5" fmla="*/ 126207 h 683419"/>
                <a:gd name="connsiteX6" fmla="*/ 0 w 654843"/>
                <a:gd name="connsiteY6" fmla="*/ 100013 h 683419"/>
                <a:gd name="connsiteX7" fmla="*/ 0 w 654843"/>
                <a:gd name="connsiteY7" fmla="*/ 0 h 683419"/>
                <a:gd name="connsiteX8" fmla="*/ 88106 w 654843"/>
                <a:gd name="connsiteY8" fmla="*/ 21432 h 683419"/>
                <a:gd name="connsiteX9" fmla="*/ 185737 w 654843"/>
                <a:gd name="connsiteY9" fmla="*/ 57150 h 683419"/>
                <a:gd name="connsiteX10" fmla="*/ 295275 w 654843"/>
                <a:gd name="connsiteY10" fmla="*/ 107157 h 683419"/>
                <a:gd name="connsiteX11" fmla="*/ 426243 w 654843"/>
                <a:gd name="connsiteY11" fmla="*/ 169069 h 683419"/>
                <a:gd name="connsiteX12" fmla="*/ 504825 w 654843"/>
                <a:gd name="connsiteY12" fmla="*/ 209550 h 683419"/>
                <a:gd name="connsiteX13" fmla="*/ 557212 w 654843"/>
                <a:gd name="connsiteY13" fmla="*/ 242888 h 683419"/>
                <a:gd name="connsiteX14" fmla="*/ 581025 w 654843"/>
                <a:gd name="connsiteY14" fmla="*/ 261938 h 683419"/>
                <a:gd name="connsiteX15" fmla="*/ 600075 w 654843"/>
                <a:gd name="connsiteY15" fmla="*/ 280988 h 683419"/>
                <a:gd name="connsiteX16" fmla="*/ 621506 w 654843"/>
                <a:gd name="connsiteY16" fmla="*/ 323850 h 683419"/>
                <a:gd name="connsiteX17" fmla="*/ 640556 w 654843"/>
                <a:gd name="connsiteY17" fmla="*/ 381000 h 683419"/>
                <a:gd name="connsiteX18" fmla="*/ 652462 w 654843"/>
                <a:gd name="connsiteY18" fmla="*/ 452438 h 683419"/>
                <a:gd name="connsiteX19" fmla="*/ 654843 w 654843"/>
                <a:gd name="connsiteY19" fmla="*/ 514350 h 683419"/>
                <a:gd name="connsiteX20" fmla="*/ 654843 w 654843"/>
                <a:gd name="connsiteY20" fmla="*/ 569119 h 683419"/>
                <a:gd name="connsiteX21" fmla="*/ 650081 w 654843"/>
                <a:gd name="connsiteY21" fmla="*/ 614363 h 683419"/>
                <a:gd name="connsiteX22" fmla="*/ 640556 w 654843"/>
                <a:gd name="connsiteY22" fmla="*/ 650082 h 683419"/>
                <a:gd name="connsiteX23" fmla="*/ 628650 w 654843"/>
                <a:gd name="connsiteY23" fmla="*/ 671513 h 683419"/>
                <a:gd name="connsiteX24" fmla="*/ 607218 w 654843"/>
                <a:gd name="connsiteY24" fmla="*/ 683419 h 683419"/>
                <a:gd name="connsiteX25" fmla="*/ 576262 w 654843"/>
                <a:gd name="connsiteY25" fmla="*/ 683419 h 683419"/>
                <a:gd name="connsiteX26" fmla="*/ 545306 w 654843"/>
                <a:gd name="connsiteY26" fmla="*/ 671513 h 683419"/>
                <a:gd name="connsiteX27" fmla="*/ 516731 w 654843"/>
                <a:gd name="connsiteY27" fmla="*/ 645319 h 683419"/>
                <a:gd name="connsiteX28" fmla="*/ 476250 w 654843"/>
                <a:gd name="connsiteY28" fmla="*/ 602457 h 683419"/>
                <a:gd name="connsiteX29" fmla="*/ 442912 w 654843"/>
                <a:gd name="connsiteY29" fmla="*/ 552450 h 683419"/>
                <a:gd name="connsiteX30" fmla="*/ 366712 w 654843"/>
                <a:gd name="connsiteY30" fmla="*/ 431007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843" h="683419">
                  <a:moveTo>
                    <a:pt x="366712" y="431007"/>
                  </a:moveTo>
                  <a:lnTo>
                    <a:pt x="297656" y="338138"/>
                  </a:lnTo>
                  <a:lnTo>
                    <a:pt x="242887" y="271463"/>
                  </a:lnTo>
                  <a:lnTo>
                    <a:pt x="180975" y="207169"/>
                  </a:lnTo>
                  <a:lnTo>
                    <a:pt x="135731" y="169069"/>
                  </a:lnTo>
                  <a:lnTo>
                    <a:pt x="61912" y="126207"/>
                  </a:lnTo>
                  <a:lnTo>
                    <a:pt x="0" y="100013"/>
                  </a:lnTo>
                  <a:lnTo>
                    <a:pt x="0" y="0"/>
                  </a:lnTo>
                  <a:lnTo>
                    <a:pt x="88106" y="21432"/>
                  </a:lnTo>
                  <a:lnTo>
                    <a:pt x="185737" y="57150"/>
                  </a:lnTo>
                  <a:lnTo>
                    <a:pt x="295275" y="107157"/>
                  </a:lnTo>
                  <a:lnTo>
                    <a:pt x="426243" y="169069"/>
                  </a:lnTo>
                  <a:lnTo>
                    <a:pt x="504825" y="209550"/>
                  </a:lnTo>
                  <a:lnTo>
                    <a:pt x="557212" y="242888"/>
                  </a:lnTo>
                  <a:lnTo>
                    <a:pt x="581025" y="261938"/>
                  </a:lnTo>
                  <a:lnTo>
                    <a:pt x="600075" y="280988"/>
                  </a:lnTo>
                  <a:lnTo>
                    <a:pt x="621506" y="323850"/>
                  </a:lnTo>
                  <a:lnTo>
                    <a:pt x="640556" y="381000"/>
                  </a:lnTo>
                  <a:lnTo>
                    <a:pt x="652462" y="452438"/>
                  </a:lnTo>
                  <a:cubicBezTo>
                    <a:pt x="653256" y="473075"/>
                    <a:pt x="654049" y="493713"/>
                    <a:pt x="654843" y="514350"/>
                  </a:cubicBezTo>
                  <a:lnTo>
                    <a:pt x="654843" y="569119"/>
                  </a:lnTo>
                  <a:lnTo>
                    <a:pt x="650081" y="614363"/>
                  </a:lnTo>
                  <a:lnTo>
                    <a:pt x="640556" y="650082"/>
                  </a:lnTo>
                  <a:lnTo>
                    <a:pt x="628650" y="671513"/>
                  </a:lnTo>
                  <a:lnTo>
                    <a:pt x="607218" y="683419"/>
                  </a:lnTo>
                  <a:lnTo>
                    <a:pt x="576262" y="683419"/>
                  </a:lnTo>
                  <a:lnTo>
                    <a:pt x="545306" y="671513"/>
                  </a:lnTo>
                  <a:lnTo>
                    <a:pt x="516731" y="645319"/>
                  </a:lnTo>
                  <a:lnTo>
                    <a:pt x="476250" y="602457"/>
                  </a:lnTo>
                  <a:lnTo>
                    <a:pt x="442912" y="552450"/>
                  </a:lnTo>
                  <a:lnTo>
                    <a:pt x="366712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4EE98CF-70CD-A641-AC64-9E0E38199D25}"/>
                </a:ext>
              </a:extLst>
            </p:cNvPr>
            <p:cNvSpPr/>
            <p:nvPr/>
          </p:nvSpPr>
          <p:spPr>
            <a:xfrm>
              <a:off x="4598988" y="3629025"/>
              <a:ext cx="1228725" cy="1552575"/>
            </a:xfrm>
            <a:custGeom>
              <a:avLst/>
              <a:gdLst>
                <a:gd name="connsiteX0" fmla="*/ 678656 w 1228725"/>
                <a:gd name="connsiteY0" fmla="*/ 1045369 h 1552575"/>
                <a:gd name="connsiteX1" fmla="*/ 454819 w 1228725"/>
                <a:gd name="connsiteY1" fmla="*/ 1312069 h 1552575"/>
                <a:gd name="connsiteX2" fmla="*/ 333375 w 1228725"/>
                <a:gd name="connsiteY2" fmla="*/ 1459706 h 1552575"/>
                <a:gd name="connsiteX3" fmla="*/ 252412 w 1228725"/>
                <a:gd name="connsiteY3" fmla="*/ 1552575 h 1552575"/>
                <a:gd name="connsiteX4" fmla="*/ 0 w 1228725"/>
                <a:gd name="connsiteY4" fmla="*/ 1540669 h 1552575"/>
                <a:gd name="connsiteX5" fmla="*/ 90487 w 1228725"/>
                <a:gd name="connsiteY5" fmla="*/ 1493044 h 1552575"/>
                <a:gd name="connsiteX6" fmla="*/ 161925 w 1228725"/>
                <a:gd name="connsiteY6" fmla="*/ 1440656 h 1552575"/>
                <a:gd name="connsiteX7" fmla="*/ 221456 w 1228725"/>
                <a:gd name="connsiteY7" fmla="*/ 1390650 h 1552575"/>
                <a:gd name="connsiteX8" fmla="*/ 297656 w 1228725"/>
                <a:gd name="connsiteY8" fmla="*/ 1307306 h 1552575"/>
                <a:gd name="connsiteX9" fmla="*/ 423862 w 1228725"/>
                <a:gd name="connsiteY9" fmla="*/ 1138238 h 1552575"/>
                <a:gd name="connsiteX10" fmla="*/ 600075 w 1228725"/>
                <a:gd name="connsiteY10" fmla="*/ 888206 h 1552575"/>
                <a:gd name="connsiteX11" fmla="*/ 716756 w 1228725"/>
                <a:gd name="connsiteY11" fmla="*/ 700088 h 1552575"/>
                <a:gd name="connsiteX12" fmla="*/ 790575 w 1228725"/>
                <a:gd name="connsiteY12" fmla="*/ 559594 h 1552575"/>
                <a:gd name="connsiteX13" fmla="*/ 831056 w 1228725"/>
                <a:gd name="connsiteY13" fmla="*/ 478631 h 1552575"/>
                <a:gd name="connsiteX14" fmla="*/ 854869 w 1228725"/>
                <a:gd name="connsiteY14" fmla="*/ 414338 h 1552575"/>
                <a:gd name="connsiteX15" fmla="*/ 881062 w 1228725"/>
                <a:gd name="connsiteY15" fmla="*/ 340519 h 1552575"/>
                <a:gd name="connsiteX16" fmla="*/ 890587 w 1228725"/>
                <a:gd name="connsiteY16" fmla="*/ 283369 h 1552575"/>
                <a:gd name="connsiteX17" fmla="*/ 890587 w 1228725"/>
                <a:gd name="connsiteY17" fmla="*/ 238125 h 1552575"/>
                <a:gd name="connsiteX18" fmla="*/ 885825 w 1228725"/>
                <a:gd name="connsiteY18" fmla="*/ 195263 h 1552575"/>
                <a:gd name="connsiteX19" fmla="*/ 873919 w 1228725"/>
                <a:gd name="connsiteY19" fmla="*/ 169069 h 1552575"/>
                <a:gd name="connsiteX20" fmla="*/ 814387 w 1228725"/>
                <a:gd name="connsiteY20" fmla="*/ 111919 h 1552575"/>
                <a:gd name="connsiteX21" fmla="*/ 764381 w 1228725"/>
                <a:gd name="connsiteY21" fmla="*/ 64294 h 1552575"/>
                <a:gd name="connsiteX22" fmla="*/ 750094 w 1228725"/>
                <a:gd name="connsiteY22" fmla="*/ 42863 h 1552575"/>
                <a:gd name="connsiteX23" fmla="*/ 747712 w 1228725"/>
                <a:gd name="connsiteY23" fmla="*/ 26194 h 1552575"/>
                <a:gd name="connsiteX24" fmla="*/ 750094 w 1228725"/>
                <a:gd name="connsiteY24" fmla="*/ 9525 h 1552575"/>
                <a:gd name="connsiteX25" fmla="*/ 773906 w 1228725"/>
                <a:gd name="connsiteY25" fmla="*/ 0 h 1552575"/>
                <a:gd name="connsiteX26" fmla="*/ 819150 w 1228725"/>
                <a:gd name="connsiteY26" fmla="*/ 2381 h 1552575"/>
                <a:gd name="connsiteX27" fmla="*/ 866775 w 1228725"/>
                <a:gd name="connsiteY27" fmla="*/ 11906 h 1552575"/>
                <a:gd name="connsiteX28" fmla="*/ 904875 w 1228725"/>
                <a:gd name="connsiteY28" fmla="*/ 26194 h 1552575"/>
                <a:gd name="connsiteX29" fmla="*/ 959644 w 1228725"/>
                <a:gd name="connsiteY29" fmla="*/ 54769 h 1552575"/>
                <a:gd name="connsiteX30" fmla="*/ 1004887 w 1228725"/>
                <a:gd name="connsiteY30" fmla="*/ 83344 h 1552575"/>
                <a:gd name="connsiteX31" fmla="*/ 1054894 w 1228725"/>
                <a:gd name="connsiteY31" fmla="*/ 126206 h 1552575"/>
                <a:gd name="connsiteX32" fmla="*/ 1097756 w 1228725"/>
                <a:gd name="connsiteY32" fmla="*/ 171450 h 1552575"/>
                <a:gd name="connsiteX33" fmla="*/ 1157287 w 1228725"/>
                <a:gd name="connsiteY33" fmla="*/ 250031 h 1552575"/>
                <a:gd name="connsiteX34" fmla="*/ 1195387 w 1228725"/>
                <a:gd name="connsiteY34" fmla="*/ 309563 h 1552575"/>
                <a:gd name="connsiteX35" fmla="*/ 1216819 w 1228725"/>
                <a:gd name="connsiteY35" fmla="*/ 359569 h 1552575"/>
                <a:gd name="connsiteX36" fmla="*/ 1226344 w 1228725"/>
                <a:gd name="connsiteY36" fmla="*/ 395288 h 1552575"/>
                <a:gd name="connsiteX37" fmla="*/ 1228725 w 1228725"/>
                <a:gd name="connsiteY37" fmla="*/ 421481 h 1552575"/>
                <a:gd name="connsiteX38" fmla="*/ 1223962 w 1228725"/>
                <a:gd name="connsiteY38" fmla="*/ 447675 h 1552575"/>
                <a:gd name="connsiteX39" fmla="*/ 1207294 w 1228725"/>
                <a:gd name="connsiteY39" fmla="*/ 464344 h 1552575"/>
                <a:gd name="connsiteX40" fmla="*/ 1171575 w 1228725"/>
                <a:gd name="connsiteY40" fmla="*/ 478631 h 1552575"/>
                <a:gd name="connsiteX41" fmla="*/ 1140619 w 1228725"/>
                <a:gd name="connsiteY41" fmla="*/ 500063 h 1552575"/>
                <a:gd name="connsiteX42" fmla="*/ 1097756 w 1228725"/>
                <a:gd name="connsiteY42" fmla="*/ 547688 h 1552575"/>
                <a:gd name="connsiteX43" fmla="*/ 897731 w 1228725"/>
                <a:gd name="connsiteY43" fmla="*/ 783431 h 1552575"/>
                <a:gd name="connsiteX44" fmla="*/ 678656 w 1228725"/>
                <a:gd name="connsiteY44" fmla="*/ 1045369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28725" h="1552575">
                  <a:moveTo>
                    <a:pt x="678656" y="1045369"/>
                  </a:moveTo>
                  <a:lnTo>
                    <a:pt x="454819" y="1312069"/>
                  </a:lnTo>
                  <a:lnTo>
                    <a:pt x="333375" y="1459706"/>
                  </a:lnTo>
                  <a:lnTo>
                    <a:pt x="252412" y="1552575"/>
                  </a:lnTo>
                  <a:lnTo>
                    <a:pt x="0" y="1540669"/>
                  </a:lnTo>
                  <a:lnTo>
                    <a:pt x="90487" y="1493044"/>
                  </a:lnTo>
                  <a:lnTo>
                    <a:pt x="161925" y="1440656"/>
                  </a:lnTo>
                  <a:lnTo>
                    <a:pt x="221456" y="1390650"/>
                  </a:lnTo>
                  <a:lnTo>
                    <a:pt x="297656" y="1307306"/>
                  </a:lnTo>
                  <a:lnTo>
                    <a:pt x="423862" y="1138238"/>
                  </a:lnTo>
                  <a:lnTo>
                    <a:pt x="600075" y="888206"/>
                  </a:lnTo>
                  <a:lnTo>
                    <a:pt x="716756" y="700088"/>
                  </a:lnTo>
                  <a:lnTo>
                    <a:pt x="790575" y="559594"/>
                  </a:lnTo>
                  <a:lnTo>
                    <a:pt x="831056" y="478631"/>
                  </a:lnTo>
                  <a:lnTo>
                    <a:pt x="854869" y="414338"/>
                  </a:lnTo>
                  <a:lnTo>
                    <a:pt x="881062" y="340519"/>
                  </a:lnTo>
                  <a:lnTo>
                    <a:pt x="890587" y="283369"/>
                  </a:lnTo>
                  <a:lnTo>
                    <a:pt x="890587" y="238125"/>
                  </a:lnTo>
                  <a:lnTo>
                    <a:pt x="885825" y="195263"/>
                  </a:lnTo>
                  <a:lnTo>
                    <a:pt x="873919" y="169069"/>
                  </a:lnTo>
                  <a:lnTo>
                    <a:pt x="814387" y="111919"/>
                  </a:lnTo>
                  <a:lnTo>
                    <a:pt x="764381" y="64294"/>
                  </a:lnTo>
                  <a:lnTo>
                    <a:pt x="750094" y="42863"/>
                  </a:lnTo>
                  <a:lnTo>
                    <a:pt x="747712" y="26194"/>
                  </a:lnTo>
                  <a:lnTo>
                    <a:pt x="750094" y="9525"/>
                  </a:lnTo>
                  <a:lnTo>
                    <a:pt x="773906" y="0"/>
                  </a:lnTo>
                  <a:lnTo>
                    <a:pt x="819150" y="2381"/>
                  </a:lnTo>
                  <a:lnTo>
                    <a:pt x="866775" y="11906"/>
                  </a:lnTo>
                  <a:lnTo>
                    <a:pt x="904875" y="26194"/>
                  </a:lnTo>
                  <a:lnTo>
                    <a:pt x="959644" y="54769"/>
                  </a:lnTo>
                  <a:lnTo>
                    <a:pt x="1004887" y="83344"/>
                  </a:lnTo>
                  <a:lnTo>
                    <a:pt x="1054894" y="126206"/>
                  </a:lnTo>
                  <a:lnTo>
                    <a:pt x="1097756" y="171450"/>
                  </a:lnTo>
                  <a:lnTo>
                    <a:pt x="1157287" y="250031"/>
                  </a:lnTo>
                  <a:lnTo>
                    <a:pt x="1195387" y="309563"/>
                  </a:lnTo>
                  <a:lnTo>
                    <a:pt x="1216819" y="359569"/>
                  </a:lnTo>
                  <a:lnTo>
                    <a:pt x="1226344" y="395288"/>
                  </a:lnTo>
                  <a:lnTo>
                    <a:pt x="1228725" y="421481"/>
                  </a:lnTo>
                  <a:lnTo>
                    <a:pt x="1223962" y="447675"/>
                  </a:lnTo>
                  <a:lnTo>
                    <a:pt x="1207294" y="464344"/>
                  </a:lnTo>
                  <a:lnTo>
                    <a:pt x="1171575" y="478631"/>
                  </a:lnTo>
                  <a:lnTo>
                    <a:pt x="1140619" y="500063"/>
                  </a:lnTo>
                  <a:lnTo>
                    <a:pt x="1097756" y="547688"/>
                  </a:lnTo>
                  <a:lnTo>
                    <a:pt x="897731" y="783431"/>
                  </a:lnTo>
                  <a:lnTo>
                    <a:pt x="67865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DC27F20-DF9D-C948-9C71-39C2A1A34B3A}"/>
                </a:ext>
              </a:extLst>
            </p:cNvPr>
            <p:cNvSpPr/>
            <p:nvPr/>
          </p:nvSpPr>
          <p:spPr>
            <a:xfrm>
              <a:off x="4498975" y="4814888"/>
              <a:ext cx="2114550" cy="742950"/>
            </a:xfrm>
            <a:custGeom>
              <a:avLst/>
              <a:gdLst>
                <a:gd name="connsiteX0" fmla="*/ 1304925 w 2114550"/>
                <a:gd name="connsiteY0" fmla="*/ 314325 h 742950"/>
                <a:gd name="connsiteX1" fmla="*/ 840582 w 2114550"/>
                <a:gd name="connsiteY1" fmla="*/ 447675 h 742950"/>
                <a:gd name="connsiteX2" fmla="*/ 633413 w 2114550"/>
                <a:gd name="connsiteY2" fmla="*/ 514350 h 742950"/>
                <a:gd name="connsiteX3" fmla="*/ 485775 w 2114550"/>
                <a:gd name="connsiteY3" fmla="*/ 561975 h 742950"/>
                <a:gd name="connsiteX4" fmla="*/ 314325 w 2114550"/>
                <a:gd name="connsiteY4" fmla="*/ 628650 h 742950"/>
                <a:gd name="connsiteX5" fmla="*/ 185738 w 2114550"/>
                <a:gd name="connsiteY5" fmla="*/ 685800 h 742950"/>
                <a:gd name="connsiteX6" fmla="*/ 161925 w 2114550"/>
                <a:gd name="connsiteY6" fmla="*/ 707231 h 742950"/>
                <a:gd name="connsiteX7" fmla="*/ 135732 w 2114550"/>
                <a:gd name="connsiteY7" fmla="*/ 726281 h 742950"/>
                <a:gd name="connsiteX8" fmla="*/ 109538 w 2114550"/>
                <a:gd name="connsiteY8" fmla="*/ 738187 h 742950"/>
                <a:gd name="connsiteX9" fmla="*/ 83344 w 2114550"/>
                <a:gd name="connsiteY9" fmla="*/ 742950 h 742950"/>
                <a:gd name="connsiteX10" fmla="*/ 57150 w 2114550"/>
                <a:gd name="connsiteY10" fmla="*/ 742950 h 742950"/>
                <a:gd name="connsiteX11" fmla="*/ 40482 w 2114550"/>
                <a:gd name="connsiteY11" fmla="*/ 733425 h 742950"/>
                <a:gd name="connsiteX12" fmla="*/ 30957 w 2114550"/>
                <a:gd name="connsiteY12" fmla="*/ 714375 h 742950"/>
                <a:gd name="connsiteX13" fmla="*/ 16669 w 2114550"/>
                <a:gd name="connsiteY13" fmla="*/ 659606 h 742950"/>
                <a:gd name="connsiteX14" fmla="*/ 4763 w 2114550"/>
                <a:gd name="connsiteY14" fmla="*/ 557212 h 742950"/>
                <a:gd name="connsiteX15" fmla="*/ 0 w 2114550"/>
                <a:gd name="connsiteY15" fmla="*/ 445293 h 742950"/>
                <a:gd name="connsiteX16" fmla="*/ 0 w 2114550"/>
                <a:gd name="connsiteY16" fmla="*/ 381000 h 742950"/>
                <a:gd name="connsiteX17" fmla="*/ 9525 w 2114550"/>
                <a:gd name="connsiteY17" fmla="*/ 373856 h 742950"/>
                <a:gd name="connsiteX18" fmla="*/ 59532 w 2114550"/>
                <a:gd name="connsiteY18" fmla="*/ 359568 h 742950"/>
                <a:gd name="connsiteX19" fmla="*/ 252413 w 2114550"/>
                <a:gd name="connsiteY19" fmla="*/ 302418 h 742950"/>
                <a:gd name="connsiteX20" fmla="*/ 371475 w 2114550"/>
                <a:gd name="connsiteY20" fmla="*/ 335756 h 742950"/>
                <a:gd name="connsiteX21" fmla="*/ 778669 w 2114550"/>
                <a:gd name="connsiteY21" fmla="*/ 261937 h 742950"/>
                <a:gd name="connsiteX22" fmla="*/ 1223963 w 2114550"/>
                <a:gd name="connsiteY22" fmla="*/ 173831 h 742950"/>
                <a:gd name="connsiteX23" fmla="*/ 1709738 w 2114550"/>
                <a:gd name="connsiteY23" fmla="*/ 69056 h 742950"/>
                <a:gd name="connsiteX24" fmla="*/ 2014538 w 2114550"/>
                <a:gd name="connsiteY24" fmla="*/ 0 h 742950"/>
                <a:gd name="connsiteX25" fmla="*/ 2114550 w 2114550"/>
                <a:gd name="connsiteY25" fmla="*/ 107156 h 742950"/>
                <a:gd name="connsiteX26" fmla="*/ 1838325 w 2114550"/>
                <a:gd name="connsiteY26" fmla="*/ 180975 h 742950"/>
                <a:gd name="connsiteX27" fmla="*/ 1304925 w 2114550"/>
                <a:gd name="connsiteY27" fmla="*/ 31432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14550" h="742950">
                  <a:moveTo>
                    <a:pt x="1304925" y="314325"/>
                  </a:moveTo>
                  <a:lnTo>
                    <a:pt x="840582" y="447675"/>
                  </a:lnTo>
                  <a:lnTo>
                    <a:pt x="633413" y="514350"/>
                  </a:lnTo>
                  <a:lnTo>
                    <a:pt x="485775" y="561975"/>
                  </a:lnTo>
                  <a:lnTo>
                    <a:pt x="314325" y="628650"/>
                  </a:lnTo>
                  <a:lnTo>
                    <a:pt x="185738" y="685800"/>
                  </a:lnTo>
                  <a:lnTo>
                    <a:pt x="161925" y="707231"/>
                  </a:lnTo>
                  <a:lnTo>
                    <a:pt x="135732" y="726281"/>
                  </a:lnTo>
                  <a:lnTo>
                    <a:pt x="109538" y="738187"/>
                  </a:lnTo>
                  <a:lnTo>
                    <a:pt x="83344" y="742950"/>
                  </a:lnTo>
                  <a:lnTo>
                    <a:pt x="57150" y="742950"/>
                  </a:lnTo>
                  <a:lnTo>
                    <a:pt x="40482" y="733425"/>
                  </a:lnTo>
                  <a:lnTo>
                    <a:pt x="30957" y="714375"/>
                  </a:lnTo>
                  <a:lnTo>
                    <a:pt x="16669" y="659606"/>
                  </a:lnTo>
                  <a:lnTo>
                    <a:pt x="4763" y="557212"/>
                  </a:lnTo>
                  <a:lnTo>
                    <a:pt x="0" y="445293"/>
                  </a:lnTo>
                  <a:lnTo>
                    <a:pt x="0" y="381000"/>
                  </a:lnTo>
                  <a:lnTo>
                    <a:pt x="9525" y="373856"/>
                  </a:lnTo>
                  <a:lnTo>
                    <a:pt x="59532" y="359568"/>
                  </a:lnTo>
                  <a:lnTo>
                    <a:pt x="252413" y="302418"/>
                  </a:lnTo>
                  <a:lnTo>
                    <a:pt x="371475" y="335756"/>
                  </a:lnTo>
                  <a:lnTo>
                    <a:pt x="778669" y="261937"/>
                  </a:lnTo>
                  <a:lnTo>
                    <a:pt x="1223963" y="173831"/>
                  </a:lnTo>
                  <a:lnTo>
                    <a:pt x="1709738" y="69056"/>
                  </a:lnTo>
                  <a:lnTo>
                    <a:pt x="2014538" y="0"/>
                  </a:lnTo>
                  <a:lnTo>
                    <a:pt x="2114550" y="107156"/>
                  </a:lnTo>
                  <a:lnTo>
                    <a:pt x="1838325" y="180975"/>
                  </a:lnTo>
                  <a:lnTo>
                    <a:pt x="1304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FD3D0CE-8D90-254C-B113-90958BAF8B1C}"/>
                </a:ext>
              </a:extLst>
            </p:cNvPr>
            <p:cNvSpPr/>
            <p:nvPr/>
          </p:nvSpPr>
          <p:spPr>
            <a:xfrm>
              <a:off x="6046788" y="4335463"/>
              <a:ext cx="1000125" cy="1238250"/>
            </a:xfrm>
            <a:custGeom>
              <a:avLst/>
              <a:gdLst>
                <a:gd name="connsiteX0" fmla="*/ 659606 w 1000125"/>
                <a:gd name="connsiteY0" fmla="*/ 888207 h 1238250"/>
                <a:gd name="connsiteX1" fmla="*/ 473869 w 1000125"/>
                <a:gd name="connsiteY1" fmla="*/ 600075 h 1238250"/>
                <a:gd name="connsiteX2" fmla="*/ 342900 w 1000125"/>
                <a:gd name="connsiteY2" fmla="*/ 433388 h 1238250"/>
                <a:gd name="connsiteX3" fmla="*/ 242887 w 1000125"/>
                <a:gd name="connsiteY3" fmla="*/ 314325 h 1238250"/>
                <a:gd name="connsiteX4" fmla="*/ 85725 w 1000125"/>
                <a:gd name="connsiteY4" fmla="*/ 133350 h 1238250"/>
                <a:gd name="connsiteX5" fmla="*/ 28575 w 1000125"/>
                <a:gd name="connsiteY5" fmla="*/ 73819 h 1238250"/>
                <a:gd name="connsiteX6" fmla="*/ 14287 w 1000125"/>
                <a:gd name="connsiteY6" fmla="*/ 54769 h 1238250"/>
                <a:gd name="connsiteX7" fmla="*/ 2381 w 1000125"/>
                <a:gd name="connsiteY7" fmla="*/ 30957 h 1238250"/>
                <a:gd name="connsiteX8" fmla="*/ 0 w 1000125"/>
                <a:gd name="connsiteY8" fmla="*/ 14288 h 1238250"/>
                <a:gd name="connsiteX9" fmla="*/ 7144 w 1000125"/>
                <a:gd name="connsiteY9" fmla="*/ 2382 h 1238250"/>
                <a:gd name="connsiteX10" fmla="*/ 30956 w 1000125"/>
                <a:gd name="connsiteY10" fmla="*/ 0 h 1238250"/>
                <a:gd name="connsiteX11" fmla="*/ 50006 w 1000125"/>
                <a:gd name="connsiteY11" fmla="*/ 9525 h 1238250"/>
                <a:gd name="connsiteX12" fmla="*/ 157162 w 1000125"/>
                <a:gd name="connsiteY12" fmla="*/ 78582 h 1238250"/>
                <a:gd name="connsiteX13" fmla="*/ 323850 w 1000125"/>
                <a:gd name="connsiteY13" fmla="*/ 185738 h 1238250"/>
                <a:gd name="connsiteX14" fmla="*/ 542925 w 1000125"/>
                <a:gd name="connsiteY14" fmla="*/ 335757 h 1238250"/>
                <a:gd name="connsiteX15" fmla="*/ 628650 w 1000125"/>
                <a:gd name="connsiteY15" fmla="*/ 400050 h 1238250"/>
                <a:gd name="connsiteX16" fmla="*/ 695325 w 1000125"/>
                <a:gd name="connsiteY16" fmla="*/ 450057 h 1238250"/>
                <a:gd name="connsiteX17" fmla="*/ 762000 w 1000125"/>
                <a:gd name="connsiteY17" fmla="*/ 509588 h 1238250"/>
                <a:gd name="connsiteX18" fmla="*/ 802481 w 1000125"/>
                <a:gd name="connsiteY18" fmla="*/ 547688 h 1238250"/>
                <a:gd name="connsiteX19" fmla="*/ 840581 w 1000125"/>
                <a:gd name="connsiteY19" fmla="*/ 597694 h 1238250"/>
                <a:gd name="connsiteX20" fmla="*/ 883444 w 1000125"/>
                <a:gd name="connsiteY20" fmla="*/ 664369 h 1238250"/>
                <a:gd name="connsiteX21" fmla="*/ 919162 w 1000125"/>
                <a:gd name="connsiteY21" fmla="*/ 731044 h 1238250"/>
                <a:gd name="connsiteX22" fmla="*/ 947737 w 1000125"/>
                <a:gd name="connsiteY22" fmla="*/ 795338 h 1238250"/>
                <a:gd name="connsiteX23" fmla="*/ 966787 w 1000125"/>
                <a:gd name="connsiteY23" fmla="*/ 852488 h 1238250"/>
                <a:gd name="connsiteX24" fmla="*/ 985837 w 1000125"/>
                <a:gd name="connsiteY24" fmla="*/ 931069 h 1238250"/>
                <a:gd name="connsiteX25" fmla="*/ 992981 w 1000125"/>
                <a:gd name="connsiteY25" fmla="*/ 978694 h 1238250"/>
                <a:gd name="connsiteX26" fmla="*/ 997744 w 1000125"/>
                <a:gd name="connsiteY26" fmla="*/ 1035844 h 1238250"/>
                <a:gd name="connsiteX27" fmla="*/ 1000125 w 1000125"/>
                <a:gd name="connsiteY27" fmla="*/ 1085850 h 1238250"/>
                <a:gd name="connsiteX28" fmla="*/ 995362 w 1000125"/>
                <a:gd name="connsiteY28" fmla="*/ 1116807 h 1238250"/>
                <a:gd name="connsiteX29" fmla="*/ 981075 w 1000125"/>
                <a:gd name="connsiteY29" fmla="*/ 1164432 h 1238250"/>
                <a:gd name="connsiteX30" fmla="*/ 962025 w 1000125"/>
                <a:gd name="connsiteY30" fmla="*/ 1207294 h 1238250"/>
                <a:gd name="connsiteX31" fmla="*/ 942975 w 1000125"/>
                <a:gd name="connsiteY31" fmla="*/ 1233488 h 1238250"/>
                <a:gd name="connsiteX32" fmla="*/ 926306 w 1000125"/>
                <a:gd name="connsiteY32" fmla="*/ 1238250 h 1238250"/>
                <a:gd name="connsiteX33" fmla="*/ 890587 w 1000125"/>
                <a:gd name="connsiteY33" fmla="*/ 1231107 h 1238250"/>
                <a:gd name="connsiteX34" fmla="*/ 850106 w 1000125"/>
                <a:gd name="connsiteY34" fmla="*/ 1209675 h 1238250"/>
                <a:gd name="connsiteX35" fmla="*/ 823912 w 1000125"/>
                <a:gd name="connsiteY35" fmla="*/ 1183482 h 1238250"/>
                <a:gd name="connsiteX36" fmla="*/ 802481 w 1000125"/>
                <a:gd name="connsiteY36" fmla="*/ 1152525 h 1238250"/>
                <a:gd name="connsiteX37" fmla="*/ 769144 w 1000125"/>
                <a:gd name="connsiteY37" fmla="*/ 1092994 h 1238250"/>
                <a:gd name="connsiteX38" fmla="*/ 728662 w 1000125"/>
                <a:gd name="connsiteY38" fmla="*/ 1016794 h 1238250"/>
                <a:gd name="connsiteX39" fmla="*/ 659606 w 1000125"/>
                <a:gd name="connsiteY39" fmla="*/ 888207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1238250">
                  <a:moveTo>
                    <a:pt x="659606" y="888207"/>
                  </a:moveTo>
                  <a:lnTo>
                    <a:pt x="473869" y="600075"/>
                  </a:lnTo>
                  <a:lnTo>
                    <a:pt x="342900" y="433388"/>
                  </a:lnTo>
                  <a:lnTo>
                    <a:pt x="242887" y="314325"/>
                  </a:lnTo>
                  <a:lnTo>
                    <a:pt x="85725" y="133350"/>
                  </a:lnTo>
                  <a:lnTo>
                    <a:pt x="28575" y="73819"/>
                  </a:lnTo>
                  <a:lnTo>
                    <a:pt x="14287" y="54769"/>
                  </a:lnTo>
                  <a:lnTo>
                    <a:pt x="2381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30956" y="0"/>
                  </a:lnTo>
                  <a:lnTo>
                    <a:pt x="50006" y="9525"/>
                  </a:lnTo>
                  <a:lnTo>
                    <a:pt x="157162" y="78582"/>
                  </a:lnTo>
                  <a:lnTo>
                    <a:pt x="323850" y="185738"/>
                  </a:lnTo>
                  <a:lnTo>
                    <a:pt x="542925" y="335757"/>
                  </a:lnTo>
                  <a:lnTo>
                    <a:pt x="628650" y="400050"/>
                  </a:lnTo>
                  <a:lnTo>
                    <a:pt x="695325" y="450057"/>
                  </a:lnTo>
                  <a:lnTo>
                    <a:pt x="762000" y="509588"/>
                  </a:lnTo>
                  <a:lnTo>
                    <a:pt x="802481" y="547688"/>
                  </a:lnTo>
                  <a:lnTo>
                    <a:pt x="840581" y="597694"/>
                  </a:lnTo>
                  <a:lnTo>
                    <a:pt x="883444" y="664369"/>
                  </a:lnTo>
                  <a:lnTo>
                    <a:pt x="919162" y="731044"/>
                  </a:lnTo>
                  <a:lnTo>
                    <a:pt x="947737" y="795338"/>
                  </a:lnTo>
                  <a:lnTo>
                    <a:pt x="966787" y="852488"/>
                  </a:lnTo>
                  <a:lnTo>
                    <a:pt x="985837" y="931069"/>
                  </a:lnTo>
                  <a:lnTo>
                    <a:pt x="992981" y="978694"/>
                  </a:lnTo>
                  <a:lnTo>
                    <a:pt x="997744" y="1035844"/>
                  </a:lnTo>
                  <a:lnTo>
                    <a:pt x="1000125" y="1085850"/>
                  </a:lnTo>
                  <a:lnTo>
                    <a:pt x="995362" y="1116807"/>
                  </a:lnTo>
                  <a:lnTo>
                    <a:pt x="981075" y="1164432"/>
                  </a:lnTo>
                  <a:lnTo>
                    <a:pt x="962025" y="1207294"/>
                  </a:lnTo>
                  <a:lnTo>
                    <a:pt x="942975" y="1233488"/>
                  </a:lnTo>
                  <a:lnTo>
                    <a:pt x="926306" y="1238250"/>
                  </a:lnTo>
                  <a:lnTo>
                    <a:pt x="890587" y="1231107"/>
                  </a:lnTo>
                  <a:lnTo>
                    <a:pt x="850106" y="1209675"/>
                  </a:lnTo>
                  <a:lnTo>
                    <a:pt x="823912" y="1183482"/>
                  </a:lnTo>
                  <a:lnTo>
                    <a:pt x="802481" y="1152525"/>
                  </a:lnTo>
                  <a:lnTo>
                    <a:pt x="769144" y="1092994"/>
                  </a:lnTo>
                  <a:lnTo>
                    <a:pt x="728662" y="1016794"/>
                  </a:lnTo>
                  <a:lnTo>
                    <a:pt x="659606" y="888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1078124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初雪のふる日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あたらしい漢字：冷 唱</a:t>
            </a:r>
          </a:p>
        </p:txBody>
      </p:sp>
    </p:spTree>
    <p:extLst>
      <p:ext uri="{BB962C8B-B14F-4D97-AF65-F5344CB8AC3E}">
        <p14:creationId xmlns:p14="http://schemas.microsoft.com/office/powerpoint/2010/main" val="3536945471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276A5E8-01C8-B246-8187-6641CABA7619}"/>
              </a:ext>
            </a:extLst>
          </p:cNvPr>
          <p:cNvSpPr/>
          <p:nvPr/>
        </p:nvSpPr>
        <p:spPr>
          <a:xfrm>
            <a:off x="2824163" y="1900238"/>
            <a:ext cx="890587" cy="738187"/>
          </a:xfrm>
          <a:custGeom>
            <a:avLst/>
            <a:gdLst>
              <a:gd name="connsiteX0" fmla="*/ 390525 w 890587"/>
              <a:gd name="connsiteY0" fmla="*/ 359568 h 738187"/>
              <a:gd name="connsiteX1" fmla="*/ 250031 w 890587"/>
              <a:gd name="connsiteY1" fmla="*/ 240506 h 738187"/>
              <a:gd name="connsiteX2" fmla="*/ 123825 w 890587"/>
              <a:gd name="connsiteY2" fmla="*/ 138112 h 738187"/>
              <a:gd name="connsiteX3" fmla="*/ 59531 w 890587"/>
              <a:gd name="connsiteY3" fmla="*/ 85725 h 738187"/>
              <a:gd name="connsiteX4" fmla="*/ 28575 w 890587"/>
              <a:gd name="connsiteY4" fmla="*/ 61912 h 738187"/>
              <a:gd name="connsiteX5" fmla="*/ 9525 w 890587"/>
              <a:gd name="connsiteY5" fmla="*/ 40481 h 738187"/>
              <a:gd name="connsiteX6" fmla="*/ 0 w 890587"/>
              <a:gd name="connsiteY6" fmla="*/ 23812 h 738187"/>
              <a:gd name="connsiteX7" fmla="*/ 0 w 890587"/>
              <a:gd name="connsiteY7" fmla="*/ 11906 h 738187"/>
              <a:gd name="connsiteX8" fmla="*/ 4762 w 890587"/>
              <a:gd name="connsiteY8" fmla="*/ 0 h 738187"/>
              <a:gd name="connsiteX9" fmla="*/ 14287 w 890587"/>
              <a:gd name="connsiteY9" fmla="*/ 0 h 738187"/>
              <a:gd name="connsiteX10" fmla="*/ 33337 w 890587"/>
              <a:gd name="connsiteY10" fmla="*/ 0 h 738187"/>
              <a:gd name="connsiteX11" fmla="*/ 92868 w 890587"/>
              <a:gd name="connsiteY11" fmla="*/ 16668 h 738187"/>
              <a:gd name="connsiteX12" fmla="*/ 230981 w 890587"/>
              <a:gd name="connsiteY12" fmla="*/ 64293 h 738187"/>
              <a:gd name="connsiteX13" fmla="*/ 340518 w 890587"/>
              <a:gd name="connsiteY13" fmla="*/ 107156 h 738187"/>
              <a:gd name="connsiteX14" fmla="*/ 440531 w 890587"/>
              <a:gd name="connsiteY14" fmla="*/ 147637 h 738187"/>
              <a:gd name="connsiteX15" fmla="*/ 533400 w 890587"/>
              <a:gd name="connsiteY15" fmla="*/ 188118 h 738187"/>
              <a:gd name="connsiteX16" fmla="*/ 564356 w 890587"/>
              <a:gd name="connsiteY16" fmla="*/ 204787 h 738187"/>
              <a:gd name="connsiteX17" fmla="*/ 607218 w 890587"/>
              <a:gd name="connsiteY17" fmla="*/ 226218 h 738187"/>
              <a:gd name="connsiteX18" fmla="*/ 638175 w 890587"/>
              <a:gd name="connsiteY18" fmla="*/ 245268 h 738187"/>
              <a:gd name="connsiteX19" fmla="*/ 695325 w 890587"/>
              <a:gd name="connsiteY19" fmla="*/ 283368 h 738187"/>
              <a:gd name="connsiteX20" fmla="*/ 745331 w 890587"/>
              <a:gd name="connsiteY20" fmla="*/ 326231 h 738187"/>
              <a:gd name="connsiteX21" fmla="*/ 769143 w 890587"/>
              <a:gd name="connsiteY21" fmla="*/ 352425 h 738187"/>
              <a:gd name="connsiteX22" fmla="*/ 797718 w 890587"/>
              <a:gd name="connsiteY22" fmla="*/ 388143 h 738187"/>
              <a:gd name="connsiteX23" fmla="*/ 814387 w 890587"/>
              <a:gd name="connsiteY23" fmla="*/ 411956 h 738187"/>
              <a:gd name="connsiteX24" fmla="*/ 833437 w 890587"/>
              <a:gd name="connsiteY24" fmla="*/ 440531 h 738187"/>
              <a:gd name="connsiteX25" fmla="*/ 850106 w 890587"/>
              <a:gd name="connsiteY25" fmla="*/ 476250 h 738187"/>
              <a:gd name="connsiteX26" fmla="*/ 862012 w 890587"/>
              <a:gd name="connsiteY26" fmla="*/ 504825 h 738187"/>
              <a:gd name="connsiteX27" fmla="*/ 878681 w 890587"/>
              <a:gd name="connsiteY27" fmla="*/ 552450 h 738187"/>
              <a:gd name="connsiteX28" fmla="*/ 888206 w 890587"/>
              <a:gd name="connsiteY28" fmla="*/ 600075 h 738187"/>
              <a:gd name="connsiteX29" fmla="*/ 890587 w 890587"/>
              <a:gd name="connsiteY29" fmla="*/ 640556 h 738187"/>
              <a:gd name="connsiteX30" fmla="*/ 883443 w 890587"/>
              <a:gd name="connsiteY30" fmla="*/ 685800 h 738187"/>
              <a:gd name="connsiteX31" fmla="*/ 869156 w 890587"/>
              <a:gd name="connsiteY31" fmla="*/ 719137 h 738187"/>
              <a:gd name="connsiteX32" fmla="*/ 857250 w 890587"/>
              <a:gd name="connsiteY32" fmla="*/ 731043 h 738187"/>
              <a:gd name="connsiteX33" fmla="*/ 842962 w 890587"/>
              <a:gd name="connsiteY33" fmla="*/ 735806 h 738187"/>
              <a:gd name="connsiteX34" fmla="*/ 826293 w 890587"/>
              <a:gd name="connsiteY34" fmla="*/ 738187 h 738187"/>
              <a:gd name="connsiteX35" fmla="*/ 802481 w 890587"/>
              <a:gd name="connsiteY35" fmla="*/ 733425 h 738187"/>
              <a:gd name="connsiteX36" fmla="*/ 773906 w 890587"/>
              <a:gd name="connsiteY36" fmla="*/ 716756 h 738187"/>
              <a:gd name="connsiteX37" fmla="*/ 731043 w 890587"/>
              <a:gd name="connsiteY37" fmla="*/ 678656 h 738187"/>
              <a:gd name="connsiteX38" fmla="*/ 635793 w 890587"/>
              <a:gd name="connsiteY38" fmla="*/ 583406 h 738187"/>
              <a:gd name="connsiteX39" fmla="*/ 500062 w 890587"/>
              <a:gd name="connsiteY39" fmla="*/ 454818 h 738187"/>
              <a:gd name="connsiteX40" fmla="*/ 390525 w 890587"/>
              <a:gd name="connsiteY40" fmla="*/ 359568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90587" h="738187">
                <a:moveTo>
                  <a:pt x="390525" y="359568"/>
                </a:moveTo>
                <a:lnTo>
                  <a:pt x="250031" y="240506"/>
                </a:lnTo>
                <a:lnTo>
                  <a:pt x="123825" y="138112"/>
                </a:lnTo>
                <a:lnTo>
                  <a:pt x="59531" y="85725"/>
                </a:lnTo>
                <a:lnTo>
                  <a:pt x="28575" y="61912"/>
                </a:lnTo>
                <a:lnTo>
                  <a:pt x="9525" y="40481"/>
                </a:lnTo>
                <a:lnTo>
                  <a:pt x="0" y="23812"/>
                </a:lnTo>
                <a:lnTo>
                  <a:pt x="0" y="11906"/>
                </a:lnTo>
                <a:lnTo>
                  <a:pt x="4762" y="0"/>
                </a:lnTo>
                <a:lnTo>
                  <a:pt x="14287" y="0"/>
                </a:lnTo>
                <a:lnTo>
                  <a:pt x="33337" y="0"/>
                </a:lnTo>
                <a:lnTo>
                  <a:pt x="92868" y="16668"/>
                </a:lnTo>
                <a:lnTo>
                  <a:pt x="230981" y="64293"/>
                </a:lnTo>
                <a:lnTo>
                  <a:pt x="340518" y="107156"/>
                </a:lnTo>
                <a:lnTo>
                  <a:pt x="440531" y="147637"/>
                </a:lnTo>
                <a:lnTo>
                  <a:pt x="533400" y="188118"/>
                </a:lnTo>
                <a:lnTo>
                  <a:pt x="564356" y="204787"/>
                </a:lnTo>
                <a:lnTo>
                  <a:pt x="607218" y="226218"/>
                </a:lnTo>
                <a:lnTo>
                  <a:pt x="638175" y="245268"/>
                </a:lnTo>
                <a:lnTo>
                  <a:pt x="695325" y="283368"/>
                </a:lnTo>
                <a:lnTo>
                  <a:pt x="745331" y="326231"/>
                </a:lnTo>
                <a:lnTo>
                  <a:pt x="769143" y="352425"/>
                </a:lnTo>
                <a:lnTo>
                  <a:pt x="797718" y="388143"/>
                </a:lnTo>
                <a:lnTo>
                  <a:pt x="814387" y="411956"/>
                </a:lnTo>
                <a:lnTo>
                  <a:pt x="833437" y="440531"/>
                </a:lnTo>
                <a:lnTo>
                  <a:pt x="850106" y="476250"/>
                </a:lnTo>
                <a:lnTo>
                  <a:pt x="862012" y="504825"/>
                </a:lnTo>
                <a:lnTo>
                  <a:pt x="878681" y="552450"/>
                </a:lnTo>
                <a:lnTo>
                  <a:pt x="888206" y="600075"/>
                </a:lnTo>
                <a:lnTo>
                  <a:pt x="890587" y="640556"/>
                </a:lnTo>
                <a:lnTo>
                  <a:pt x="883443" y="685800"/>
                </a:lnTo>
                <a:lnTo>
                  <a:pt x="869156" y="719137"/>
                </a:lnTo>
                <a:lnTo>
                  <a:pt x="857250" y="731043"/>
                </a:lnTo>
                <a:lnTo>
                  <a:pt x="842962" y="735806"/>
                </a:lnTo>
                <a:lnTo>
                  <a:pt x="826293" y="738187"/>
                </a:lnTo>
                <a:lnTo>
                  <a:pt x="802481" y="733425"/>
                </a:lnTo>
                <a:lnTo>
                  <a:pt x="773906" y="716756"/>
                </a:lnTo>
                <a:lnTo>
                  <a:pt x="731043" y="678656"/>
                </a:lnTo>
                <a:lnTo>
                  <a:pt x="635793" y="583406"/>
                </a:lnTo>
                <a:lnTo>
                  <a:pt x="500062" y="454818"/>
                </a:lnTo>
                <a:lnTo>
                  <a:pt x="390525" y="3595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688C31A-6385-1A4D-8814-2AEE5060B805}"/>
              </a:ext>
            </a:extLst>
          </p:cNvPr>
          <p:cNvSpPr/>
          <p:nvPr/>
        </p:nvSpPr>
        <p:spPr>
          <a:xfrm>
            <a:off x="2543175" y="4608513"/>
            <a:ext cx="504825" cy="647700"/>
          </a:xfrm>
          <a:custGeom>
            <a:avLst/>
            <a:gdLst>
              <a:gd name="connsiteX0" fmla="*/ 121444 w 504825"/>
              <a:gd name="connsiteY0" fmla="*/ 342900 h 647700"/>
              <a:gd name="connsiteX1" fmla="*/ 92869 w 504825"/>
              <a:gd name="connsiteY1" fmla="*/ 297656 h 647700"/>
              <a:gd name="connsiteX2" fmla="*/ 76200 w 504825"/>
              <a:gd name="connsiteY2" fmla="*/ 261937 h 647700"/>
              <a:gd name="connsiteX3" fmla="*/ 54769 w 504825"/>
              <a:gd name="connsiteY3" fmla="*/ 207169 h 647700"/>
              <a:gd name="connsiteX4" fmla="*/ 33338 w 504825"/>
              <a:gd name="connsiteY4" fmla="*/ 150019 h 647700"/>
              <a:gd name="connsiteX5" fmla="*/ 19050 w 504825"/>
              <a:gd name="connsiteY5" fmla="*/ 100012 h 647700"/>
              <a:gd name="connsiteX6" fmla="*/ 7144 w 504825"/>
              <a:gd name="connsiteY6" fmla="*/ 61912 h 647700"/>
              <a:gd name="connsiteX7" fmla="*/ 0 w 504825"/>
              <a:gd name="connsiteY7" fmla="*/ 28575 h 647700"/>
              <a:gd name="connsiteX8" fmla="*/ 0 w 504825"/>
              <a:gd name="connsiteY8" fmla="*/ 14287 h 647700"/>
              <a:gd name="connsiteX9" fmla="*/ 4763 w 504825"/>
              <a:gd name="connsiteY9" fmla="*/ 2381 h 647700"/>
              <a:gd name="connsiteX10" fmla="*/ 14288 w 504825"/>
              <a:gd name="connsiteY10" fmla="*/ 0 h 647700"/>
              <a:gd name="connsiteX11" fmla="*/ 33338 w 504825"/>
              <a:gd name="connsiteY11" fmla="*/ 4762 h 647700"/>
              <a:gd name="connsiteX12" fmla="*/ 61913 w 504825"/>
              <a:gd name="connsiteY12" fmla="*/ 16669 h 647700"/>
              <a:gd name="connsiteX13" fmla="*/ 80963 w 504825"/>
              <a:gd name="connsiteY13" fmla="*/ 28575 h 647700"/>
              <a:gd name="connsiteX14" fmla="*/ 104775 w 504825"/>
              <a:gd name="connsiteY14" fmla="*/ 52387 h 647700"/>
              <a:gd name="connsiteX15" fmla="*/ 140494 w 504825"/>
              <a:gd name="connsiteY15" fmla="*/ 88106 h 647700"/>
              <a:gd name="connsiteX16" fmla="*/ 169069 w 504825"/>
              <a:gd name="connsiteY16" fmla="*/ 114300 h 647700"/>
              <a:gd name="connsiteX17" fmla="*/ 207169 w 504825"/>
              <a:gd name="connsiteY17" fmla="*/ 140494 h 647700"/>
              <a:gd name="connsiteX18" fmla="*/ 504825 w 504825"/>
              <a:gd name="connsiteY18" fmla="*/ 550069 h 647700"/>
              <a:gd name="connsiteX19" fmla="*/ 500063 w 504825"/>
              <a:gd name="connsiteY19" fmla="*/ 588169 h 647700"/>
              <a:gd name="connsiteX20" fmla="*/ 490538 w 504825"/>
              <a:gd name="connsiteY20" fmla="*/ 621506 h 647700"/>
              <a:gd name="connsiteX21" fmla="*/ 478631 w 504825"/>
              <a:gd name="connsiteY21" fmla="*/ 638175 h 647700"/>
              <a:gd name="connsiteX22" fmla="*/ 466725 w 504825"/>
              <a:gd name="connsiteY22" fmla="*/ 645319 h 647700"/>
              <a:gd name="connsiteX23" fmla="*/ 445294 w 504825"/>
              <a:gd name="connsiteY23" fmla="*/ 647700 h 647700"/>
              <a:gd name="connsiteX24" fmla="*/ 416719 w 504825"/>
              <a:gd name="connsiteY24" fmla="*/ 640556 h 647700"/>
              <a:gd name="connsiteX25" fmla="*/ 385763 w 504825"/>
              <a:gd name="connsiteY25" fmla="*/ 621506 h 647700"/>
              <a:gd name="connsiteX26" fmla="*/ 352425 w 504825"/>
              <a:gd name="connsiteY26" fmla="*/ 590550 h 647700"/>
              <a:gd name="connsiteX27" fmla="*/ 321469 w 504825"/>
              <a:gd name="connsiteY27" fmla="*/ 566737 h 647700"/>
              <a:gd name="connsiteX28" fmla="*/ 273844 w 504825"/>
              <a:gd name="connsiteY28" fmla="*/ 528637 h 647700"/>
              <a:gd name="connsiteX29" fmla="*/ 226219 w 504825"/>
              <a:gd name="connsiteY29" fmla="*/ 483394 h 647700"/>
              <a:gd name="connsiteX30" fmla="*/ 176213 w 504825"/>
              <a:gd name="connsiteY30" fmla="*/ 426244 h 647700"/>
              <a:gd name="connsiteX31" fmla="*/ 121444 w 504825"/>
              <a:gd name="connsiteY31" fmla="*/ 3429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04825" h="647700">
                <a:moveTo>
                  <a:pt x="121444" y="342900"/>
                </a:moveTo>
                <a:lnTo>
                  <a:pt x="92869" y="297656"/>
                </a:lnTo>
                <a:lnTo>
                  <a:pt x="76200" y="261937"/>
                </a:lnTo>
                <a:lnTo>
                  <a:pt x="54769" y="207169"/>
                </a:lnTo>
                <a:lnTo>
                  <a:pt x="33338" y="150019"/>
                </a:lnTo>
                <a:lnTo>
                  <a:pt x="19050" y="100012"/>
                </a:lnTo>
                <a:lnTo>
                  <a:pt x="7144" y="61912"/>
                </a:lnTo>
                <a:lnTo>
                  <a:pt x="0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14288" y="0"/>
                </a:lnTo>
                <a:lnTo>
                  <a:pt x="33338" y="4762"/>
                </a:lnTo>
                <a:lnTo>
                  <a:pt x="61913" y="16669"/>
                </a:lnTo>
                <a:lnTo>
                  <a:pt x="80963" y="28575"/>
                </a:lnTo>
                <a:lnTo>
                  <a:pt x="104775" y="52387"/>
                </a:lnTo>
                <a:lnTo>
                  <a:pt x="140494" y="88106"/>
                </a:lnTo>
                <a:lnTo>
                  <a:pt x="169069" y="114300"/>
                </a:lnTo>
                <a:lnTo>
                  <a:pt x="207169" y="140494"/>
                </a:lnTo>
                <a:lnTo>
                  <a:pt x="504825" y="550069"/>
                </a:lnTo>
                <a:lnTo>
                  <a:pt x="500063" y="588169"/>
                </a:lnTo>
                <a:lnTo>
                  <a:pt x="490538" y="621506"/>
                </a:lnTo>
                <a:lnTo>
                  <a:pt x="478631" y="638175"/>
                </a:lnTo>
                <a:lnTo>
                  <a:pt x="466725" y="645319"/>
                </a:lnTo>
                <a:lnTo>
                  <a:pt x="445294" y="647700"/>
                </a:lnTo>
                <a:lnTo>
                  <a:pt x="416719" y="640556"/>
                </a:lnTo>
                <a:lnTo>
                  <a:pt x="385763" y="621506"/>
                </a:lnTo>
                <a:lnTo>
                  <a:pt x="352425" y="590550"/>
                </a:lnTo>
                <a:lnTo>
                  <a:pt x="321469" y="566737"/>
                </a:lnTo>
                <a:lnTo>
                  <a:pt x="273844" y="528637"/>
                </a:lnTo>
                <a:lnTo>
                  <a:pt x="226219" y="483394"/>
                </a:lnTo>
                <a:lnTo>
                  <a:pt x="176213" y="426244"/>
                </a:lnTo>
                <a:lnTo>
                  <a:pt x="121444" y="3429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5DA67BB-03B1-AA41-841B-F26A730FEE95}"/>
              </a:ext>
            </a:extLst>
          </p:cNvPr>
          <p:cNvSpPr/>
          <p:nvPr/>
        </p:nvSpPr>
        <p:spPr>
          <a:xfrm>
            <a:off x="3644900" y="1465263"/>
            <a:ext cx="1878013" cy="2278062"/>
          </a:xfrm>
          <a:custGeom>
            <a:avLst/>
            <a:gdLst>
              <a:gd name="connsiteX0" fmla="*/ 1420745 w 1876456"/>
              <a:gd name="connsiteY0" fmla="*/ 804195 h 2278554"/>
              <a:gd name="connsiteX1" fmla="*/ 1474358 w 1876456"/>
              <a:gd name="connsiteY1" fmla="*/ 726754 h 2278554"/>
              <a:gd name="connsiteX2" fmla="*/ 1542864 w 1876456"/>
              <a:gd name="connsiteY2" fmla="*/ 628464 h 2278554"/>
              <a:gd name="connsiteX3" fmla="*/ 1650090 w 1876456"/>
              <a:gd name="connsiteY3" fmla="*/ 467625 h 2278554"/>
              <a:gd name="connsiteX4" fmla="*/ 1703703 w 1876456"/>
              <a:gd name="connsiteY4" fmla="*/ 425926 h 2278554"/>
              <a:gd name="connsiteX5" fmla="*/ 1721574 w 1876456"/>
              <a:gd name="connsiteY5" fmla="*/ 393162 h 2278554"/>
              <a:gd name="connsiteX6" fmla="*/ 1742423 w 1876456"/>
              <a:gd name="connsiteY6" fmla="*/ 363377 h 2278554"/>
              <a:gd name="connsiteX7" fmla="*/ 1772208 w 1876456"/>
              <a:gd name="connsiteY7" fmla="*/ 333592 h 2278554"/>
              <a:gd name="connsiteX8" fmla="*/ 1799015 w 1876456"/>
              <a:gd name="connsiteY8" fmla="*/ 318699 h 2278554"/>
              <a:gd name="connsiteX9" fmla="*/ 1825821 w 1876456"/>
              <a:gd name="connsiteY9" fmla="*/ 306785 h 2278554"/>
              <a:gd name="connsiteX10" fmla="*/ 1858585 w 1876456"/>
              <a:gd name="connsiteY10" fmla="*/ 291893 h 2278554"/>
              <a:gd name="connsiteX11" fmla="*/ 1873478 w 1876456"/>
              <a:gd name="connsiteY11" fmla="*/ 277000 h 2278554"/>
              <a:gd name="connsiteX12" fmla="*/ 1876456 w 1876456"/>
              <a:gd name="connsiteY12" fmla="*/ 268065 h 2278554"/>
              <a:gd name="connsiteX13" fmla="*/ 1876456 w 1876456"/>
              <a:gd name="connsiteY13" fmla="*/ 256151 h 2278554"/>
              <a:gd name="connsiteX14" fmla="*/ 1873478 w 1876456"/>
              <a:gd name="connsiteY14" fmla="*/ 235301 h 2278554"/>
              <a:gd name="connsiteX15" fmla="*/ 1852628 w 1876456"/>
              <a:gd name="connsiteY15" fmla="*/ 202538 h 2278554"/>
              <a:gd name="connsiteX16" fmla="*/ 1822843 w 1876456"/>
              <a:gd name="connsiteY16" fmla="*/ 175731 h 2278554"/>
              <a:gd name="connsiteX17" fmla="*/ 1751359 w 1876456"/>
              <a:gd name="connsiteY17" fmla="*/ 131054 h 2278554"/>
              <a:gd name="connsiteX18" fmla="*/ 1673918 w 1876456"/>
              <a:gd name="connsiteY18" fmla="*/ 89355 h 2278554"/>
              <a:gd name="connsiteX19" fmla="*/ 1596477 w 1876456"/>
              <a:gd name="connsiteY19" fmla="*/ 53613 h 2278554"/>
              <a:gd name="connsiteX20" fmla="*/ 1507122 w 1876456"/>
              <a:gd name="connsiteY20" fmla="*/ 23828 h 2278554"/>
              <a:gd name="connsiteX21" fmla="*/ 1429681 w 1876456"/>
              <a:gd name="connsiteY21" fmla="*/ 8935 h 2278554"/>
              <a:gd name="connsiteX22" fmla="*/ 1361175 w 1876456"/>
              <a:gd name="connsiteY22" fmla="*/ 0 h 2278554"/>
              <a:gd name="connsiteX23" fmla="*/ 1325433 w 1876456"/>
              <a:gd name="connsiteY23" fmla="*/ 0 h 2278554"/>
              <a:gd name="connsiteX24" fmla="*/ 1289691 w 1876456"/>
              <a:gd name="connsiteY24" fmla="*/ 0 h 2278554"/>
              <a:gd name="connsiteX25" fmla="*/ 1265863 w 1876456"/>
              <a:gd name="connsiteY25" fmla="*/ 8935 h 2278554"/>
              <a:gd name="connsiteX26" fmla="*/ 1256928 w 1876456"/>
              <a:gd name="connsiteY26" fmla="*/ 23828 h 2278554"/>
              <a:gd name="connsiteX27" fmla="*/ 1259906 w 1876456"/>
              <a:gd name="connsiteY27" fmla="*/ 35742 h 2278554"/>
              <a:gd name="connsiteX28" fmla="*/ 1280756 w 1876456"/>
              <a:gd name="connsiteY28" fmla="*/ 59570 h 2278554"/>
              <a:gd name="connsiteX29" fmla="*/ 1313519 w 1876456"/>
              <a:gd name="connsiteY29" fmla="*/ 83398 h 2278554"/>
              <a:gd name="connsiteX30" fmla="*/ 1343304 w 1876456"/>
              <a:gd name="connsiteY30" fmla="*/ 98290 h 2278554"/>
              <a:gd name="connsiteX31" fmla="*/ 1373089 w 1876456"/>
              <a:gd name="connsiteY31" fmla="*/ 110204 h 2278554"/>
              <a:gd name="connsiteX32" fmla="*/ 1402874 w 1876456"/>
              <a:gd name="connsiteY32" fmla="*/ 128075 h 2278554"/>
              <a:gd name="connsiteX33" fmla="*/ 1417767 w 1876456"/>
              <a:gd name="connsiteY33" fmla="*/ 139989 h 2278554"/>
              <a:gd name="connsiteX34" fmla="*/ 1426702 w 1876456"/>
              <a:gd name="connsiteY34" fmla="*/ 154882 h 2278554"/>
              <a:gd name="connsiteX35" fmla="*/ 1435638 w 1876456"/>
              <a:gd name="connsiteY35" fmla="*/ 175731 h 2278554"/>
              <a:gd name="connsiteX36" fmla="*/ 1441595 w 1876456"/>
              <a:gd name="connsiteY36" fmla="*/ 196581 h 2278554"/>
              <a:gd name="connsiteX37" fmla="*/ 1441595 w 1876456"/>
              <a:gd name="connsiteY37" fmla="*/ 214452 h 2278554"/>
              <a:gd name="connsiteX38" fmla="*/ 1435638 w 1876456"/>
              <a:gd name="connsiteY38" fmla="*/ 259129 h 2278554"/>
              <a:gd name="connsiteX39" fmla="*/ 1417767 w 1876456"/>
              <a:gd name="connsiteY39" fmla="*/ 300828 h 2278554"/>
              <a:gd name="connsiteX40" fmla="*/ 1417767 w 1876456"/>
              <a:gd name="connsiteY40" fmla="*/ 327635 h 2278554"/>
              <a:gd name="connsiteX41" fmla="*/ 1408831 w 1876456"/>
              <a:gd name="connsiteY41" fmla="*/ 369334 h 2278554"/>
              <a:gd name="connsiteX42" fmla="*/ 1376068 w 1876456"/>
              <a:gd name="connsiteY42" fmla="*/ 440818 h 2278554"/>
              <a:gd name="connsiteX43" fmla="*/ 1289691 w 1876456"/>
              <a:gd name="connsiteY43" fmla="*/ 595700 h 2278554"/>
              <a:gd name="connsiteX44" fmla="*/ 1137788 w 1876456"/>
              <a:gd name="connsiteY44" fmla="*/ 833980 h 2278554"/>
              <a:gd name="connsiteX45" fmla="*/ 976949 w 1876456"/>
              <a:gd name="connsiteY45" fmla="*/ 1075239 h 2278554"/>
              <a:gd name="connsiteX46" fmla="*/ 774410 w 1876456"/>
              <a:gd name="connsiteY46" fmla="*/ 1358197 h 2278554"/>
              <a:gd name="connsiteX47" fmla="*/ 649313 w 1876456"/>
              <a:gd name="connsiteY47" fmla="*/ 1519036 h 2278554"/>
              <a:gd name="connsiteX48" fmla="*/ 524216 w 1876456"/>
              <a:gd name="connsiteY48" fmla="*/ 1673918 h 2278554"/>
              <a:gd name="connsiteX49" fmla="*/ 416990 w 1876456"/>
              <a:gd name="connsiteY49" fmla="*/ 1796036 h 2278554"/>
              <a:gd name="connsiteX50" fmla="*/ 190624 w 1876456"/>
              <a:gd name="connsiteY50" fmla="*/ 2043252 h 2278554"/>
              <a:gd name="connsiteX51" fmla="*/ 62549 w 1876456"/>
              <a:gd name="connsiteY51" fmla="*/ 2174306 h 2278554"/>
              <a:gd name="connsiteX52" fmla="*/ 8935 w 1876456"/>
              <a:gd name="connsiteY52" fmla="*/ 2230898 h 2278554"/>
              <a:gd name="connsiteX53" fmla="*/ 0 w 1876456"/>
              <a:gd name="connsiteY53" fmla="*/ 2254726 h 2278554"/>
              <a:gd name="connsiteX54" fmla="*/ 2978 w 1876456"/>
              <a:gd name="connsiteY54" fmla="*/ 2266640 h 2278554"/>
              <a:gd name="connsiteX55" fmla="*/ 11914 w 1876456"/>
              <a:gd name="connsiteY55" fmla="*/ 2278554 h 2278554"/>
              <a:gd name="connsiteX56" fmla="*/ 32764 w 1876456"/>
              <a:gd name="connsiteY56" fmla="*/ 2275575 h 2278554"/>
              <a:gd name="connsiteX57" fmla="*/ 83398 w 1876456"/>
              <a:gd name="connsiteY57" fmla="*/ 2251747 h 2278554"/>
              <a:gd name="connsiteX58" fmla="*/ 160839 w 1876456"/>
              <a:gd name="connsiteY58" fmla="*/ 2192177 h 2278554"/>
              <a:gd name="connsiteX59" fmla="*/ 262108 w 1876456"/>
              <a:gd name="connsiteY59" fmla="*/ 2111757 h 2278554"/>
              <a:gd name="connsiteX60" fmla="*/ 402098 w 1876456"/>
              <a:gd name="connsiteY60" fmla="*/ 1992617 h 2278554"/>
              <a:gd name="connsiteX61" fmla="*/ 556980 w 1876456"/>
              <a:gd name="connsiteY61" fmla="*/ 1849649 h 2278554"/>
              <a:gd name="connsiteX62" fmla="*/ 664206 w 1876456"/>
              <a:gd name="connsiteY62" fmla="*/ 1742423 h 2278554"/>
              <a:gd name="connsiteX63" fmla="*/ 774410 w 1876456"/>
              <a:gd name="connsiteY63" fmla="*/ 1626262 h 2278554"/>
              <a:gd name="connsiteX64" fmla="*/ 935250 w 1876456"/>
              <a:gd name="connsiteY64" fmla="*/ 1444573 h 2278554"/>
              <a:gd name="connsiteX65" fmla="*/ 1099067 w 1876456"/>
              <a:gd name="connsiteY65" fmla="*/ 1242035 h 2278554"/>
              <a:gd name="connsiteX66" fmla="*/ 1242035 w 1876456"/>
              <a:gd name="connsiteY66" fmla="*/ 1054389 h 2278554"/>
              <a:gd name="connsiteX67" fmla="*/ 1420745 w 1876456"/>
              <a:gd name="connsiteY67" fmla="*/ 804195 h 227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876456" h="2278554">
                <a:moveTo>
                  <a:pt x="1420745" y="804195"/>
                </a:moveTo>
                <a:lnTo>
                  <a:pt x="1474358" y="726754"/>
                </a:lnTo>
                <a:lnTo>
                  <a:pt x="1542864" y="628464"/>
                </a:lnTo>
                <a:lnTo>
                  <a:pt x="1650090" y="467625"/>
                </a:lnTo>
                <a:lnTo>
                  <a:pt x="1703703" y="425926"/>
                </a:lnTo>
                <a:lnTo>
                  <a:pt x="1721574" y="393162"/>
                </a:lnTo>
                <a:lnTo>
                  <a:pt x="1742423" y="363377"/>
                </a:lnTo>
                <a:lnTo>
                  <a:pt x="1772208" y="333592"/>
                </a:lnTo>
                <a:lnTo>
                  <a:pt x="1799015" y="318699"/>
                </a:lnTo>
                <a:lnTo>
                  <a:pt x="1825821" y="306785"/>
                </a:lnTo>
                <a:lnTo>
                  <a:pt x="1858585" y="291893"/>
                </a:lnTo>
                <a:lnTo>
                  <a:pt x="1873478" y="277000"/>
                </a:lnTo>
                <a:lnTo>
                  <a:pt x="1876456" y="268065"/>
                </a:lnTo>
                <a:lnTo>
                  <a:pt x="1876456" y="256151"/>
                </a:lnTo>
                <a:lnTo>
                  <a:pt x="1873478" y="235301"/>
                </a:lnTo>
                <a:lnTo>
                  <a:pt x="1852628" y="202538"/>
                </a:lnTo>
                <a:lnTo>
                  <a:pt x="1822843" y="175731"/>
                </a:lnTo>
                <a:lnTo>
                  <a:pt x="1751359" y="131054"/>
                </a:lnTo>
                <a:lnTo>
                  <a:pt x="1673918" y="89355"/>
                </a:lnTo>
                <a:lnTo>
                  <a:pt x="1596477" y="53613"/>
                </a:lnTo>
                <a:lnTo>
                  <a:pt x="1507122" y="23828"/>
                </a:lnTo>
                <a:lnTo>
                  <a:pt x="1429681" y="8935"/>
                </a:lnTo>
                <a:lnTo>
                  <a:pt x="1361175" y="0"/>
                </a:lnTo>
                <a:lnTo>
                  <a:pt x="1325433" y="0"/>
                </a:lnTo>
                <a:lnTo>
                  <a:pt x="1289691" y="0"/>
                </a:lnTo>
                <a:lnTo>
                  <a:pt x="1265863" y="8935"/>
                </a:lnTo>
                <a:lnTo>
                  <a:pt x="1256928" y="23828"/>
                </a:lnTo>
                <a:lnTo>
                  <a:pt x="1259906" y="35742"/>
                </a:lnTo>
                <a:lnTo>
                  <a:pt x="1280756" y="59570"/>
                </a:lnTo>
                <a:lnTo>
                  <a:pt x="1313519" y="83398"/>
                </a:lnTo>
                <a:lnTo>
                  <a:pt x="1343304" y="98290"/>
                </a:lnTo>
                <a:lnTo>
                  <a:pt x="1373089" y="110204"/>
                </a:lnTo>
                <a:lnTo>
                  <a:pt x="1402874" y="128075"/>
                </a:lnTo>
                <a:lnTo>
                  <a:pt x="1417767" y="139989"/>
                </a:lnTo>
                <a:lnTo>
                  <a:pt x="1426702" y="154882"/>
                </a:lnTo>
                <a:lnTo>
                  <a:pt x="1435638" y="175731"/>
                </a:lnTo>
                <a:lnTo>
                  <a:pt x="1441595" y="196581"/>
                </a:lnTo>
                <a:lnTo>
                  <a:pt x="1441595" y="214452"/>
                </a:lnTo>
                <a:lnTo>
                  <a:pt x="1435638" y="259129"/>
                </a:lnTo>
                <a:lnTo>
                  <a:pt x="1417767" y="300828"/>
                </a:lnTo>
                <a:lnTo>
                  <a:pt x="1417767" y="327635"/>
                </a:lnTo>
                <a:lnTo>
                  <a:pt x="1408831" y="369334"/>
                </a:lnTo>
                <a:lnTo>
                  <a:pt x="1376068" y="440818"/>
                </a:lnTo>
                <a:lnTo>
                  <a:pt x="1289691" y="595700"/>
                </a:lnTo>
                <a:lnTo>
                  <a:pt x="1137788" y="833980"/>
                </a:lnTo>
                <a:lnTo>
                  <a:pt x="976949" y="1075239"/>
                </a:lnTo>
                <a:lnTo>
                  <a:pt x="774410" y="1358197"/>
                </a:lnTo>
                <a:lnTo>
                  <a:pt x="649313" y="1519036"/>
                </a:lnTo>
                <a:lnTo>
                  <a:pt x="524216" y="1673918"/>
                </a:lnTo>
                <a:lnTo>
                  <a:pt x="416990" y="1796036"/>
                </a:lnTo>
                <a:lnTo>
                  <a:pt x="190624" y="2043252"/>
                </a:lnTo>
                <a:lnTo>
                  <a:pt x="62549" y="2174306"/>
                </a:lnTo>
                <a:lnTo>
                  <a:pt x="8935" y="2230898"/>
                </a:lnTo>
                <a:lnTo>
                  <a:pt x="0" y="2254726"/>
                </a:lnTo>
                <a:lnTo>
                  <a:pt x="2978" y="2266640"/>
                </a:lnTo>
                <a:lnTo>
                  <a:pt x="11914" y="2278554"/>
                </a:lnTo>
                <a:lnTo>
                  <a:pt x="32764" y="2275575"/>
                </a:lnTo>
                <a:lnTo>
                  <a:pt x="83398" y="2251747"/>
                </a:lnTo>
                <a:lnTo>
                  <a:pt x="160839" y="2192177"/>
                </a:lnTo>
                <a:lnTo>
                  <a:pt x="262108" y="2111757"/>
                </a:lnTo>
                <a:lnTo>
                  <a:pt x="402098" y="1992617"/>
                </a:lnTo>
                <a:lnTo>
                  <a:pt x="556980" y="1849649"/>
                </a:lnTo>
                <a:lnTo>
                  <a:pt x="664206" y="1742423"/>
                </a:lnTo>
                <a:lnTo>
                  <a:pt x="774410" y="1626262"/>
                </a:lnTo>
                <a:lnTo>
                  <a:pt x="935250" y="1444573"/>
                </a:lnTo>
                <a:lnTo>
                  <a:pt x="1099067" y="1242035"/>
                </a:lnTo>
                <a:lnTo>
                  <a:pt x="1242035" y="1054389"/>
                </a:lnTo>
                <a:lnTo>
                  <a:pt x="1420745" y="80419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586EFF39-0118-2542-8FF5-3D02374657B2}"/>
              </a:ext>
            </a:extLst>
          </p:cNvPr>
          <p:cNvSpPr/>
          <p:nvPr/>
        </p:nvSpPr>
        <p:spPr>
          <a:xfrm>
            <a:off x="4830763" y="3057525"/>
            <a:ext cx="917575" cy="611188"/>
          </a:xfrm>
          <a:custGeom>
            <a:avLst/>
            <a:gdLst>
              <a:gd name="connsiteX0" fmla="*/ 359569 w 916782"/>
              <a:gd name="connsiteY0" fmla="*/ 123825 h 611981"/>
              <a:gd name="connsiteX1" fmla="*/ 473869 w 916782"/>
              <a:gd name="connsiteY1" fmla="*/ 159544 h 611981"/>
              <a:gd name="connsiteX2" fmla="*/ 590550 w 916782"/>
              <a:gd name="connsiteY2" fmla="*/ 190500 h 611981"/>
              <a:gd name="connsiteX3" fmla="*/ 681038 w 916782"/>
              <a:gd name="connsiteY3" fmla="*/ 209550 h 611981"/>
              <a:gd name="connsiteX4" fmla="*/ 714375 w 916782"/>
              <a:gd name="connsiteY4" fmla="*/ 216694 h 611981"/>
              <a:gd name="connsiteX5" fmla="*/ 731044 w 916782"/>
              <a:gd name="connsiteY5" fmla="*/ 223838 h 611981"/>
              <a:gd name="connsiteX6" fmla="*/ 769144 w 916782"/>
              <a:gd name="connsiteY6" fmla="*/ 250031 h 611981"/>
              <a:gd name="connsiteX7" fmla="*/ 816769 w 916782"/>
              <a:gd name="connsiteY7" fmla="*/ 290513 h 611981"/>
              <a:gd name="connsiteX8" fmla="*/ 864394 w 916782"/>
              <a:gd name="connsiteY8" fmla="*/ 342900 h 611981"/>
              <a:gd name="connsiteX9" fmla="*/ 892969 w 916782"/>
              <a:gd name="connsiteY9" fmla="*/ 385763 h 611981"/>
              <a:gd name="connsiteX10" fmla="*/ 904875 w 916782"/>
              <a:gd name="connsiteY10" fmla="*/ 409575 h 611981"/>
              <a:gd name="connsiteX11" fmla="*/ 914400 w 916782"/>
              <a:gd name="connsiteY11" fmla="*/ 452438 h 611981"/>
              <a:gd name="connsiteX12" fmla="*/ 916782 w 916782"/>
              <a:gd name="connsiteY12" fmla="*/ 490538 h 611981"/>
              <a:gd name="connsiteX13" fmla="*/ 909638 w 916782"/>
              <a:gd name="connsiteY13" fmla="*/ 554831 h 611981"/>
              <a:gd name="connsiteX14" fmla="*/ 897732 w 916782"/>
              <a:gd name="connsiteY14" fmla="*/ 588169 h 611981"/>
              <a:gd name="connsiteX15" fmla="*/ 883444 w 916782"/>
              <a:gd name="connsiteY15" fmla="*/ 604838 h 611981"/>
              <a:gd name="connsiteX16" fmla="*/ 862013 w 916782"/>
              <a:gd name="connsiteY16" fmla="*/ 611981 h 611981"/>
              <a:gd name="connsiteX17" fmla="*/ 831057 w 916782"/>
              <a:gd name="connsiteY17" fmla="*/ 611981 h 611981"/>
              <a:gd name="connsiteX18" fmla="*/ 778669 w 916782"/>
              <a:gd name="connsiteY18" fmla="*/ 595313 h 611981"/>
              <a:gd name="connsiteX19" fmla="*/ 638175 w 916782"/>
              <a:gd name="connsiteY19" fmla="*/ 514350 h 611981"/>
              <a:gd name="connsiteX20" fmla="*/ 509588 w 916782"/>
              <a:gd name="connsiteY20" fmla="*/ 435769 h 611981"/>
              <a:gd name="connsiteX21" fmla="*/ 357188 w 916782"/>
              <a:gd name="connsiteY21" fmla="*/ 340519 h 611981"/>
              <a:gd name="connsiteX22" fmla="*/ 197644 w 916782"/>
              <a:gd name="connsiteY22" fmla="*/ 230981 h 611981"/>
              <a:gd name="connsiteX23" fmla="*/ 97632 w 916782"/>
              <a:gd name="connsiteY23" fmla="*/ 140494 h 611981"/>
              <a:gd name="connsiteX24" fmla="*/ 33338 w 916782"/>
              <a:gd name="connsiteY24" fmla="*/ 71438 h 611981"/>
              <a:gd name="connsiteX25" fmla="*/ 7144 w 916782"/>
              <a:gd name="connsiteY25" fmla="*/ 35719 h 611981"/>
              <a:gd name="connsiteX26" fmla="*/ 2382 w 916782"/>
              <a:gd name="connsiteY26" fmla="*/ 21431 h 611981"/>
              <a:gd name="connsiteX27" fmla="*/ 0 w 916782"/>
              <a:gd name="connsiteY27" fmla="*/ 9525 h 611981"/>
              <a:gd name="connsiteX28" fmla="*/ 9525 w 916782"/>
              <a:gd name="connsiteY28" fmla="*/ 0 h 611981"/>
              <a:gd name="connsiteX29" fmla="*/ 38100 w 916782"/>
              <a:gd name="connsiteY29" fmla="*/ 2381 h 611981"/>
              <a:gd name="connsiteX30" fmla="*/ 111919 w 916782"/>
              <a:gd name="connsiteY30" fmla="*/ 30956 h 611981"/>
              <a:gd name="connsiteX31" fmla="*/ 247650 w 916782"/>
              <a:gd name="connsiteY31" fmla="*/ 88106 h 611981"/>
              <a:gd name="connsiteX32" fmla="*/ 359569 w 916782"/>
              <a:gd name="connsiteY32" fmla="*/ 123825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16782" h="611981">
                <a:moveTo>
                  <a:pt x="359569" y="123825"/>
                </a:moveTo>
                <a:lnTo>
                  <a:pt x="473869" y="159544"/>
                </a:lnTo>
                <a:lnTo>
                  <a:pt x="590550" y="190500"/>
                </a:lnTo>
                <a:lnTo>
                  <a:pt x="681038" y="209550"/>
                </a:lnTo>
                <a:lnTo>
                  <a:pt x="714375" y="216694"/>
                </a:lnTo>
                <a:lnTo>
                  <a:pt x="731044" y="223838"/>
                </a:lnTo>
                <a:lnTo>
                  <a:pt x="769144" y="250031"/>
                </a:lnTo>
                <a:lnTo>
                  <a:pt x="816769" y="290513"/>
                </a:lnTo>
                <a:lnTo>
                  <a:pt x="864394" y="342900"/>
                </a:lnTo>
                <a:lnTo>
                  <a:pt x="892969" y="385763"/>
                </a:lnTo>
                <a:lnTo>
                  <a:pt x="904875" y="409575"/>
                </a:lnTo>
                <a:lnTo>
                  <a:pt x="914400" y="452438"/>
                </a:lnTo>
                <a:lnTo>
                  <a:pt x="916782" y="490538"/>
                </a:lnTo>
                <a:lnTo>
                  <a:pt x="909638" y="554831"/>
                </a:lnTo>
                <a:lnTo>
                  <a:pt x="897732" y="588169"/>
                </a:lnTo>
                <a:lnTo>
                  <a:pt x="883444" y="604838"/>
                </a:lnTo>
                <a:lnTo>
                  <a:pt x="862013" y="611981"/>
                </a:lnTo>
                <a:lnTo>
                  <a:pt x="831057" y="611981"/>
                </a:lnTo>
                <a:lnTo>
                  <a:pt x="778669" y="595313"/>
                </a:lnTo>
                <a:lnTo>
                  <a:pt x="638175" y="514350"/>
                </a:lnTo>
                <a:lnTo>
                  <a:pt x="509588" y="435769"/>
                </a:lnTo>
                <a:lnTo>
                  <a:pt x="357188" y="340519"/>
                </a:lnTo>
                <a:lnTo>
                  <a:pt x="197644" y="230981"/>
                </a:lnTo>
                <a:lnTo>
                  <a:pt x="97632" y="140494"/>
                </a:lnTo>
                <a:lnTo>
                  <a:pt x="33338" y="71438"/>
                </a:lnTo>
                <a:lnTo>
                  <a:pt x="7144" y="35719"/>
                </a:lnTo>
                <a:lnTo>
                  <a:pt x="2382" y="21431"/>
                </a:lnTo>
                <a:lnTo>
                  <a:pt x="0" y="9525"/>
                </a:lnTo>
                <a:lnTo>
                  <a:pt x="9525" y="0"/>
                </a:lnTo>
                <a:lnTo>
                  <a:pt x="38100" y="2381"/>
                </a:lnTo>
                <a:lnTo>
                  <a:pt x="111919" y="30956"/>
                </a:lnTo>
                <a:lnTo>
                  <a:pt x="247650" y="88106"/>
                </a:lnTo>
                <a:lnTo>
                  <a:pt x="359569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8ADD78E-F840-2443-A172-2AF03D039F5B}"/>
              </a:ext>
            </a:extLst>
          </p:cNvPr>
          <p:cNvSpPr/>
          <p:nvPr/>
        </p:nvSpPr>
        <p:spPr>
          <a:xfrm>
            <a:off x="3981450" y="3957638"/>
            <a:ext cx="2646363" cy="671512"/>
          </a:xfrm>
          <a:custGeom>
            <a:avLst/>
            <a:gdLst>
              <a:gd name="connsiteX0" fmla="*/ 1176338 w 2645569"/>
              <a:gd name="connsiteY0" fmla="*/ 230981 h 671512"/>
              <a:gd name="connsiteX1" fmla="*/ 1507331 w 2645569"/>
              <a:gd name="connsiteY1" fmla="*/ 164306 h 671512"/>
              <a:gd name="connsiteX2" fmla="*/ 1819275 w 2645569"/>
              <a:gd name="connsiteY2" fmla="*/ 100012 h 671512"/>
              <a:gd name="connsiteX3" fmla="*/ 1933575 w 2645569"/>
              <a:gd name="connsiteY3" fmla="*/ 78581 h 671512"/>
              <a:gd name="connsiteX4" fmla="*/ 1966913 w 2645569"/>
              <a:gd name="connsiteY4" fmla="*/ 69056 h 671512"/>
              <a:gd name="connsiteX5" fmla="*/ 2012156 w 2645569"/>
              <a:gd name="connsiteY5" fmla="*/ 54768 h 671512"/>
              <a:gd name="connsiteX6" fmla="*/ 2066925 w 2645569"/>
              <a:gd name="connsiteY6" fmla="*/ 28575 h 671512"/>
              <a:gd name="connsiteX7" fmla="*/ 2095500 w 2645569"/>
              <a:gd name="connsiteY7" fmla="*/ 9525 h 671512"/>
              <a:gd name="connsiteX8" fmla="*/ 2116931 w 2645569"/>
              <a:gd name="connsiteY8" fmla="*/ 0 h 671512"/>
              <a:gd name="connsiteX9" fmla="*/ 2131219 w 2645569"/>
              <a:gd name="connsiteY9" fmla="*/ 0 h 671512"/>
              <a:gd name="connsiteX10" fmla="*/ 2152650 w 2645569"/>
              <a:gd name="connsiteY10" fmla="*/ 4762 h 671512"/>
              <a:gd name="connsiteX11" fmla="*/ 2202656 w 2645569"/>
              <a:gd name="connsiteY11" fmla="*/ 19050 h 671512"/>
              <a:gd name="connsiteX12" fmla="*/ 2271713 w 2645569"/>
              <a:gd name="connsiteY12" fmla="*/ 52387 h 671512"/>
              <a:gd name="connsiteX13" fmla="*/ 2376488 w 2645569"/>
              <a:gd name="connsiteY13" fmla="*/ 109537 h 671512"/>
              <a:gd name="connsiteX14" fmla="*/ 2488406 w 2645569"/>
              <a:gd name="connsiteY14" fmla="*/ 173831 h 671512"/>
              <a:gd name="connsiteX15" fmla="*/ 2559844 w 2645569"/>
              <a:gd name="connsiteY15" fmla="*/ 219075 h 671512"/>
              <a:gd name="connsiteX16" fmla="*/ 2602706 w 2645569"/>
              <a:gd name="connsiteY16" fmla="*/ 252412 h 671512"/>
              <a:gd name="connsiteX17" fmla="*/ 2626519 w 2645569"/>
              <a:gd name="connsiteY17" fmla="*/ 276225 h 671512"/>
              <a:gd name="connsiteX18" fmla="*/ 2636044 w 2645569"/>
              <a:gd name="connsiteY18" fmla="*/ 288131 h 671512"/>
              <a:gd name="connsiteX19" fmla="*/ 2645569 w 2645569"/>
              <a:gd name="connsiteY19" fmla="*/ 307181 h 671512"/>
              <a:gd name="connsiteX20" fmla="*/ 2645569 w 2645569"/>
              <a:gd name="connsiteY20" fmla="*/ 319087 h 671512"/>
              <a:gd name="connsiteX21" fmla="*/ 2638425 w 2645569"/>
              <a:gd name="connsiteY21" fmla="*/ 342900 h 671512"/>
              <a:gd name="connsiteX22" fmla="*/ 2616994 w 2645569"/>
              <a:gd name="connsiteY22" fmla="*/ 359568 h 671512"/>
              <a:gd name="connsiteX23" fmla="*/ 2574131 w 2645569"/>
              <a:gd name="connsiteY23" fmla="*/ 369093 h 671512"/>
              <a:gd name="connsiteX24" fmla="*/ 2090738 w 2645569"/>
              <a:gd name="connsiteY24" fmla="*/ 252412 h 671512"/>
              <a:gd name="connsiteX25" fmla="*/ 2055019 w 2645569"/>
              <a:gd name="connsiteY25" fmla="*/ 252412 h 671512"/>
              <a:gd name="connsiteX26" fmla="*/ 1957388 w 2645569"/>
              <a:gd name="connsiteY26" fmla="*/ 261937 h 671512"/>
              <a:gd name="connsiteX27" fmla="*/ 1764506 w 2645569"/>
              <a:gd name="connsiteY27" fmla="*/ 297656 h 671512"/>
              <a:gd name="connsiteX28" fmla="*/ 1476375 w 2645569"/>
              <a:gd name="connsiteY28" fmla="*/ 361950 h 671512"/>
              <a:gd name="connsiteX29" fmla="*/ 1150144 w 2645569"/>
              <a:gd name="connsiteY29" fmla="*/ 452437 h 671512"/>
              <a:gd name="connsiteX30" fmla="*/ 885825 w 2645569"/>
              <a:gd name="connsiteY30" fmla="*/ 533400 h 671512"/>
              <a:gd name="connsiteX31" fmla="*/ 645319 w 2645569"/>
              <a:gd name="connsiteY31" fmla="*/ 616743 h 671512"/>
              <a:gd name="connsiteX32" fmla="*/ 578644 w 2645569"/>
              <a:gd name="connsiteY32" fmla="*/ 647700 h 671512"/>
              <a:gd name="connsiteX33" fmla="*/ 550069 w 2645569"/>
              <a:gd name="connsiteY33" fmla="*/ 659606 h 671512"/>
              <a:gd name="connsiteX34" fmla="*/ 509588 w 2645569"/>
              <a:gd name="connsiteY34" fmla="*/ 671512 h 671512"/>
              <a:gd name="connsiteX35" fmla="*/ 485775 w 2645569"/>
              <a:gd name="connsiteY35" fmla="*/ 671512 h 671512"/>
              <a:gd name="connsiteX36" fmla="*/ 435769 w 2645569"/>
              <a:gd name="connsiteY36" fmla="*/ 666750 h 671512"/>
              <a:gd name="connsiteX37" fmla="*/ 383381 w 2645569"/>
              <a:gd name="connsiteY37" fmla="*/ 650081 h 671512"/>
              <a:gd name="connsiteX38" fmla="*/ 321469 w 2645569"/>
              <a:gd name="connsiteY38" fmla="*/ 616743 h 671512"/>
              <a:gd name="connsiteX39" fmla="*/ 173831 w 2645569"/>
              <a:gd name="connsiteY39" fmla="*/ 509587 h 671512"/>
              <a:gd name="connsiteX40" fmla="*/ 97631 w 2645569"/>
              <a:gd name="connsiteY40" fmla="*/ 452437 h 671512"/>
              <a:gd name="connsiteX41" fmla="*/ 45244 w 2645569"/>
              <a:gd name="connsiteY41" fmla="*/ 409575 h 671512"/>
              <a:gd name="connsiteX42" fmla="*/ 21431 w 2645569"/>
              <a:gd name="connsiteY42" fmla="*/ 385762 h 671512"/>
              <a:gd name="connsiteX43" fmla="*/ 7144 w 2645569"/>
              <a:gd name="connsiteY43" fmla="*/ 359568 h 671512"/>
              <a:gd name="connsiteX44" fmla="*/ 0 w 2645569"/>
              <a:gd name="connsiteY44" fmla="*/ 328612 h 671512"/>
              <a:gd name="connsiteX45" fmla="*/ 0 w 2645569"/>
              <a:gd name="connsiteY45" fmla="*/ 319087 h 671512"/>
              <a:gd name="connsiteX46" fmla="*/ 7144 w 2645569"/>
              <a:gd name="connsiteY46" fmla="*/ 311943 h 671512"/>
              <a:gd name="connsiteX47" fmla="*/ 16669 w 2645569"/>
              <a:gd name="connsiteY47" fmla="*/ 309562 h 671512"/>
              <a:gd name="connsiteX48" fmla="*/ 38100 w 2645569"/>
              <a:gd name="connsiteY48" fmla="*/ 307181 h 671512"/>
              <a:gd name="connsiteX49" fmla="*/ 85725 w 2645569"/>
              <a:gd name="connsiteY49" fmla="*/ 326231 h 671512"/>
              <a:gd name="connsiteX50" fmla="*/ 123825 w 2645569"/>
              <a:gd name="connsiteY50" fmla="*/ 345281 h 671512"/>
              <a:gd name="connsiteX51" fmla="*/ 178594 w 2645569"/>
              <a:gd name="connsiteY51" fmla="*/ 364331 h 671512"/>
              <a:gd name="connsiteX52" fmla="*/ 230981 w 2645569"/>
              <a:gd name="connsiteY52" fmla="*/ 373856 h 671512"/>
              <a:gd name="connsiteX53" fmla="*/ 295275 w 2645569"/>
              <a:gd name="connsiteY53" fmla="*/ 378618 h 671512"/>
              <a:gd name="connsiteX54" fmla="*/ 388144 w 2645569"/>
              <a:gd name="connsiteY54" fmla="*/ 378618 h 671512"/>
              <a:gd name="connsiteX55" fmla="*/ 454819 w 2645569"/>
              <a:gd name="connsiteY55" fmla="*/ 371475 h 671512"/>
              <a:gd name="connsiteX56" fmla="*/ 545306 w 2645569"/>
              <a:gd name="connsiteY56" fmla="*/ 357187 h 671512"/>
              <a:gd name="connsiteX57" fmla="*/ 797719 w 2645569"/>
              <a:gd name="connsiteY57" fmla="*/ 307181 h 671512"/>
              <a:gd name="connsiteX58" fmla="*/ 1176338 w 2645569"/>
              <a:gd name="connsiteY58" fmla="*/ 230981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45569" h="671512">
                <a:moveTo>
                  <a:pt x="1176338" y="230981"/>
                </a:moveTo>
                <a:lnTo>
                  <a:pt x="1507331" y="164306"/>
                </a:lnTo>
                <a:lnTo>
                  <a:pt x="1819275" y="100012"/>
                </a:lnTo>
                <a:lnTo>
                  <a:pt x="1933575" y="78581"/>
                </a:lnTo>
                <a:lnTo>
                  <a:pt x="1966913" y="69056"/>
                </a:lnTo>
                <a:lnTo>
                  <a:pt x="2012156" y="54768"/>
                </a:lnTo>
                <a:lnTo>
                  <a:pt x="2066925" y="28575"/>
                </a:lnTo>
                <a:lnTo>
                  <a:pt x="2095500" y="9525"/>
                </a:lnTo>
                <a:lnTo>
                  <a:pt x="2116931" y="0"/>
                </a:lnTo>
                <a:lnTo>
                  <a:pt x="2131219" y="0"/>
                </a:lnTo>
                <a:lnTo>
                  <a:pt x="2152650" y="4762"/>
                </a:lnTo>
                <a:lnTo>
                  <a:pt x="2202656" y="19050"/>
                </a:lnTo>
                <a:lnTo>
                  <a:pt x="2271713" y="52387"/>
                </a:lnTo>
                <a:lnTo>
                  <a:pt x="2376488" y="109537"/>
                </a:lnTo>
                <a:lnTo>
                  <a:pt x="2488406" y="173831"/>
                </a:lnTo>
                <a:lnTo>
                  <a:pt x="2559844" y="219075"/>
                </a:lnTo>
                <a:lnTo>
                  <a:pt x="2602706" y="252412"/>
                </a:lnTo>
                <a:lnTo>
                  <a:pt x="2626519" y="276225"/>
                </a:lnTo>
                <a:lnTo>
                  <a:pt x="2636044" y="288131"/>
                </a:lnTo>
                <a:lnTo>
                  <a:pt x="2645569" y="307181"/>
                </a:lnTo>
                <a:lnTo>
                  <a:pt x="2645569" y="319087"/>
                </a:lnTo>
                <a:lnTo>
                  <a:pt x="2638425" y="342900"/>
                </a:lnTo>
                <a:lnTo>
                  <a:pt x="2616994" y="359568"/>
                </a:lnTo>
                <a:lnTo>
                  <a:pt x="2574131" y="369093"/>
                </a:lnTo>
                <a:lnTo>
                  <a:pt x="2090738" y="252412"/>
                </a:lnTo>
                <a:lnTo>
                  <a:pt x="2055019" y="252412"/>
                </a:lnTo>
                <a:lnTo>
                  <a:pt x="1957388" y="261937"/>
                </a:lnTo>
                <a:lnTo>
                  <a:pt x="1764506" y="297656"/>
                </a:lnTo>
                <a:lnTo>
                  <a:pt x="1476375" y="361950"/>
                </a:lnTo>
                <a:lnTo>
                  <a:pt x="1150144" y="452437"/>
                </a:lnTo>
                <a:lnTo>
                  <a:pt x="885825" y="533400"/>
                </a:lnTo>
                <a:lnTo>
                  <a:pt x="645319" y="616743"/>
                </a:lnTo>
                <a:lnTo>
                  <a:pt x="578644" y="647700"/>
                </a:lnTo>
                <a:lnTo>
                  <a:pt x="550069" y="659606"/>
                </a:lnTo>
                <a:lnTo>
                  <a:pt x="509588" y="671512"/>
                </a:lnTo>
                <a:lnTo>
                  <a:pt x="485775" y="671512"/>
                </a:lnTo>
                <a:lnTo>
                  <a:pt x="435769" y="666750"/>
                </a:lnTo>
                <a:lnTo>
                  <a:pt x="383381" y="650081"/>
                </a:lnTo>
                <a:lnTo>
                  <a:pt x="321469" y="616743"/>
                </a:lnTo>
                <a:lnTo>
                  <a:pt x="173831" y="509587"/>
                </a:lnTo>
                <a:lnTo>
                  <a:pt x="97631" y="452437"/>
                </a:lnTo>
                <a:lnTo>
                  <a:pt x="45244" y="409575"/>
                </a:lnTo>
                <a:lnTo>
                  <a:pt x="21431" y="385762"/>
                </a:lnTo>
                <a:lnTo>
                  <a:pt x="7144" y="359568"/>
                </a:lnTo>
                <a:lnTo>
                  <a:pt x="0" y="328612"/>
                </a:lnTo>
                <a:lnTo>
                  <a:pt x="0" y="319087"/>
                </a:lnTo>
                <a:lnTo>
                  <a:pt x="7144" y="311943"/>
                </a:lnTo>
                <a:lnTo>
                  <a:pt x="16669" y="309562"/>
                </a:lnTo>
                <a:lnTo>
                  <a:pt x="38100" y="307181"/>
                </a:lnTo>
                <a:lnTo>
                  <a:pt x="85725" y="326231"/>
                </a:lnTo>
                <a:lnTo>
                  <a:pt x="123825" y="345281"/>
                </a:lnTo>
                <a:lnTo>
                  <a:pt x="178594" y="364331"/>
                </a:lnTo>
                <a:lnTo>
                  <a:pt x="230981" y="373856"/>
                </a:lnTo>
                <a:lnTo>
                  <a:pt x="295275" y="378618"/>
                </a:lnTo>
                <a:lnTo>
                  <a:pt x="388144" y="378618"/>
                </a:lnTo>
                <a:lnTo>
                  <a:pt x="454819" y="371475"/>
                </a:lnTo>
                <a:lnTo>
                  <a:pt x="545306" y="357187"/>
                </a:lnTo>
                <a:lnTo>
                  <a:pt x="797719" y="307181"/>
                </a:lnTo>
                <a:lnTo>
                  <a:pt x="1176338" y="2309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3F34B8A-315B-8B40-B664-6BEEC9A029AA}"/>
              </a:ext>
            </a:extLst>
          </p:cNvPr>
          <p:cNvSpPr/>
          <p:nvPr/>
        </p:nvSpPr>
        <p:spPr>
          <a:xfrm>
            <a:off x="2705100" y="3509963"/>
            <a:ext cx="912813" cy="1682750"/>
          </a:xfrm>
          <a:custGeom>
            <a:avLst/>
            <a:gdLst>
              <a:gd name="connsiteX0" fmla="*/ 602456 w 912019"/>
              <a:gd name="connsiteY0" fmla="*/ 862012 h 1683543"/>
              <a:gd name="connsiteX1" fmla="*/ 547688 w 912019"/>
              <a:gd name="connsiteY1" fmla="*/ 1007268 h 1683543"/>
              <a:gd name="connsiteX2" fmla="*/ 507206 w 912019"/>
              <a:gd name="connsiteY2" fmla="*/ 1123950 h 1683543"/>
              <a:gd name="connsiteX3" fmla="*/ 445294 w 912019"/>
              <a:gd name="connsiteY3" fmla="*/ 1309687 h 1683543"/>
              <a:gd name="connsiteX4" fmla="*/ 388144 w 912019"/>
              <a:gd name="connsiteY4" fmla="*/ 1488281 h 1683543"/>
              <a:gd name="connsiteX5" fmla="*/ 366713 w 912019"/>
              <a:gd name="connsiteY5" fmla="*/ 1562100 h 1683543"/>
              <a:gd name="connsiteX6" fmla="*/ 352425 w 912019"/>
              <a:gd name="connsiteY6" fmla="*/ 1604962 h 1683543"/>
              <a:gd name="connsiteX7" fmla="*/ 340519 w 912019"/>
              <a:gd name="connsiteY7" fmla="*/ 1650206 h 1683543"/>
              <a:gd name="connsiteX8" fmla="*/ 335756 w 912019"/>
              <a:gd name="connsiteY8" fmla="*/ 1683543 h 1683543"/>
              <a:gd name="connsiteX9" fmla="*/ 0 w 912019"/>
              <a:gd name="connsiteY9" fmla="*/ 1209675 h 1683543"/>
              <a:gd name="connsiteX10" fmla="*/ 47625 w 912019"/>
              <a:gd name="connsiteY10" fmla="*/ 1238250 h 1683543"/>
              <a:gd name="connsiteX11" fmla="*/ 78581 w 912019"/>
              <a:gd name="connsiteY11" fmla="*/ 1252537 h 1683543"/>
              <a:gd name="connsiteX12" fmla="*/ 92869 w 912019"/>
              <a:gd name="connsiteY12" fmla="*/ 1257300 h 1683543"/>
              <a:gd name="connsiteX13" fmla="*/ 114300 w 912019"/>
              <a:gd name="connsiteY13" fmla="*/ 1259681 h 1683543"/>
              <a:gd name="connsiteX14" fmla="*/ 142875 w 912019"/>
              <a:gd name="connsiteY14" fmla="*/ 1252537 h 1683543"/>
              <a:gd name="connsiteX15" fmla="*/ 169069 w 912019"/>
              <a:gd name="connsiteY15" fmla="*/ 1231106 h 1683543"/>
              <a:gd name="connsiteX16" fmla="*/ 221456 w 912019"/>
              <a:gd name="connsiteY16" fmla="*/ 1166812 h 1683543"/>
              <a:gd name="connsiteX17" fmla="*/ 295275 w 912019"/>
              <a:gd name="connsiteY17" fmla="*/ 1050131 h 1683543"/>
              <a:gd name="connsiteX18" fmla="*/ 373856 w 912019"/>
              <a:gd name="connsiteY18" fmla="*/ 919162 h 1683543"/>
              <a:gd name="connsiteX19" fmla="*/ 488156 w 912019"/>
              <a:gd name="connsiteY19" fmla="*/ 714375 h 1683543"/>
              <a:gd name="connsiteX20" fmla="*/ 588169 w 912019"/>
              <a:gd name="connsiteY20" fmla="*/ 528637 h 1683543"/>
              <a:gd name="connsiteX21" fmla="*/ 704850 w 912019"/>
              <a:gd name="connsiteY21" fmla="*/ 302418 h 1683543"/>
              <a:gd name="connsiteX22" fmla="*/ 804863 w 912019"/>
              <a:gd name="connsiteY22" fmla="*/ 107156 h 1683543"/>
              <a:gd name="connsiteX23" fmla="*/ 828675 w 912019"/>
              <a:gd name="connsiteY23" fmla="*/ 64293 h 1683543"/>
              <a:gd name="connsiteX24" fmla="*/ 845344 w 912019"/>
              <a:gd name="connsiteY24" fmla="*/ 40481 h 1683543"/>
              <a:gd name="connsiteX25" fmla="*/ 869156 w 912019"/>
              <a:gd name="connsiteY25" fmla="*/ 14287 h 1683543"/>
              <a:gd name="connsiteX26" fmla="*/ 888206 w 912019"/>
              <a:gd name="connsiteY26" fmla="*/ 2381 h 1683543"/>
              <a:gd name="connsiteX27" fmla="*/ 900113 w 912019"/>
              <a:gd name="connsiteY27" fmla="*/ 0 h 1683543"/>
              <a:gd name="connsiteX28" fmla="*/ 907256 w 912019"/>
              <a:gd name="connsiteY28" fmla="*/ 7143 h 1683543"/>
              <a:gd name="connsiteX29" fmla="*/ 909638 w 912019"/>
              <a:gd name="connsiteY29" fmla="*/ 19050 h 1683543"/>
              <a:gd name="connsiteX30" fmla="*/ 912019 w 912019"/>
              <a:gd name="connsiteY30" fmla="*/ 45243 h 1683543"/>
              <a:gd name="connsiteX31" fmla="*/ 895350 w 912019"/>
              <a:gd name="connsiteY31" fmla="*/ 111918 h 1683543"/>
              <a:gd name="connsiteX32" fmla="*/ 831056 w 912019"/>
              <a:gd name="connsiteY32" fmla="*/ 276225 h 1683543"/>
              <a:gd name="connsiteX33" fmla="*/ 731044 w 912019"/>
              <a:gd name="connsiteY33" fmla="*/ 526256 h 1683543"/>
              <a:gd name="connsiteX34" fmla="*/ 602456 w 912019"/>
              <a:gd name="connsiteY34" fmla="*/ 862012 h 168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12019" h="1683543">
                <a:moveTo>
                  <a:pt x="602456" y="862012"/>
                </a:moveTo>
                <a:lnTo>
                  <a:pt x="547688" y="1007268"/>
                </a:lnTo>
                <a:lnTo>
                  <a:pt x="507206" y="1123950"/>
                </a:lnTo>
                <a:lnTo>
                  <a:pt x="445294" y="1309687"/>
                </a:lnTo>
                <a:lnTo>
                  <a:pt x="388144" y="1488281"/>
                </a:lnTo>
                <a:lnTo>
                  <a:pt x="366713" y="1562100"/>
                </a:lnTo>
                <a:lnTo>
                  <a:pt x="352425" y="1604962"/>
                </a:lnTo>
                <a:lnTo>
                  <a:pt x="340519" y="1650206"/>
                </a:lnTo>
                <a:lnTo>
                  <a:pt x="335756" y="1683543"/>
                </a:lnTo>
                <a:lnTo>
                  <a:pt x="0" y="1209675"/>
                </a:lnTo>
                <a:lnTo>
                  <a:pt x="47625" y="1238250"/>
                </a:lnTo>
                <a:lnTo>
                  <a:pt x="78581" y="1252537"/>
                </a:lnTo>
                <a:lnTo>
                  <a:pt x="92869" y="1257300"/>
                </a:lnTo>
                <a:lnTo>
                  <a:pt x="114300" y="1259681"/>
                </a:lnTo>
                <a:lnTo>
                  <a:pt x="142875" y="1252537"/>
                </a:lnTo>
                <a:lnTo>
                  <a:pt x="169069" y="1231106"/>
                </a:lnTo>
                <a:lnTo>
                  <a:pt x="221456" y="1166812"/>
                </a:lnTo>
                <a:lnTo>
                  <a:pt x="295275" y="1050131"/>
                </a:lnTo>
                <a:lnTo>
                  <a:pt x="373856" y="919162"/>
                </a:lnTo>
                <a:lnTo>
                  <a:pt x="488156" y="714375"/>
                </a:lnTo>
                <a:lnTo>
                  <a:pt x="588169" y="528637"/>
                </a:lnTo>
                <a:lnTo>
                  <a:pt x="704850" y="302418"/>
                </a:lnTo>
                <a:lnTo>
                  <a:pt x="804863" y="107156"/>
                </a:lnTo>
                <a:lnTo>
                  <a:pt x="828675" y="64293"/>
                </a:lnTo>
                <a:lnTo>
                  <a:pt x="845344" y="40481"/>
                </a:lnTo>
                <a:lnTo>
                  <a:pt x="869156" y="14287"/>
                </a:lnTo>
                <a:lnTo>
                  <a:pt x="888206" y="2381"/>
                </a:lnTo>
                <a:lnTo>
                  <a:pt x="900113" y="0"/>
                </a:lnTo>
                <a:lnTo>
                  <a:pt x="907256" y="7143"/>
                </a:lnTo>
                <a:lnTo>
                  <a:pt x="909638" y="19050"/>
                </a:lnTo>
                <a:lnTo>
                  <a:pt x="912019" y="45243"/>
                </a:lnTo>
                <a:lnTo>
                  <a:pt x="895350" y="111918"/>
                </a:lnTo>
                <a:lnTo>
                  <a:pt x="831056" y="276225"/>
                </a:lnTo>
                <a:lnTo>
                  <a:pt x="731044" y="526256"/>
                </a:lnTo>
                <a:lnTo>
                  <a:pt x="602456" y="8620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D9E482F-BDE7-0C45-963A-C58F57DBB135}"/>
              </a:ext>
            </a:extLst>
          </p:cNvPr>
          <p:cNvSpPr/>
          <p:nvPr/>
        </p:nvSpPr>
        <p:spPr>
          <a:xfrm>
            <a:off x="5243513" y="1858963"/>
            <a:ext cx="2366962" cy="1727200"/>
          </a:xfrm>
          <a:custGeom>
            <a:avLst/>
            <a:gdLst>
              <a:gd name="connsiteX0" fmla="*/ 521493 w 2366962"/>
              <a:gd name="connsiteY0" fmla="*/ 652463 h 1726407"/>
              <a:gd name="connsiteX1" fmla="*/ 328612 w 2366962"/>
              <a:gd name="connsiteY1" fmla="*/ 431007 h 1726407"/>
              <a:gd name="connsiteX2" fmla="*/ 152400 w 2366962"/>
              <a:gd name="connsiteY2" fmla="*/ 228600 h 1726407"/>
              <a:gd name="connsiteX3" fmla="*/ 0 w 2366962"/>
              <a:gd name="connsiteY3" fmla="*/ 52388 h 1726407"/>
              <a:gd name="connsiteX4" fmla="*/ 69056 w 2366962"/>
              <a:gd name="connsiteY4" fmla="*/ 0 h 1726407"/>
              <a:gd name="connsiteX5" fmla="*/ 178593 w 2366962"/>
              <a:gd name="connsiteY5" fmla="*/ 104775 h 1726407"/>
              <a:gd name="connsiteX6" fmla="*/ 352425 w 2366962"/>
              <a:gd name="connsiteY6" fmla="*/ 271463 h 1726407"/>
              <a:gd name="connsiteX7" fmla="*/ 516731 w 2366962"/>
              <a:gd name="connsiteY7" fmla="*/ 426244 h 1726407"/>
              <a:gd name="connsiteX8" fmla="*/ 700087 w 2366962"/>
              <a:gd name="connsiteY8" fmla="*/ 590550 h 1726407"/>
              <a:gd name="connsiteX9" fmla="*/ 912018 w 2366962"/>
              <a:gd name="connsiteY9" fmla="*/ 771525 h 1726407"/>
              <a:gd name="connsiteX10" fmla="*/ 1092993 w 2366962"/>
              <a:gd name="connsiteY10" fmla="*/ 914400 h 1726407"/>
              <a:gd name="connsiteX11" fmla="*/ 1257300 w 2366962"/>
              <a:gd name="connsiteY11" fmla="*/ 1035844 h 1726407"/>
              <a:gd name="connsiteX12" fmla="*/ 1452562 w 2366962"/>
              <a:gd name="connsiteY12" fmla="*/ 1169194 h 1726407"/>
              <a:gd name="connsiteX13" fmla="*/ 1624012 w 2366962"/>
              <a:gd name="connsiteY13" fmla="*/ 1276350 h 1726407"/>
              <a:gd name="connsiteX14" fmla="*/ 1862137 w 2366962"/>
              <a:gd name="connsiteY14" fmla="*/ 1414463 h 1726407"/>
              <a:gd name="connsiteX15" fmla="*/ 2138362 w 2366962"/>
              <a:gd name="connsiteY15" fmla="*/ 1562100 h 1726407"/>
              <a:gd name="connsiteX16" fmla="*/ 2312193 w 2366962"/>
              <a:gd name="connsiteY16" fmla="*/ 1645444 h 1726407"/>
              <a:gd name="connsiteX17" fmla="*/ 2340768 w 2366962"/>
              <a:gd name="connsiteY17" fmla="*/ 1662113 h 1726407"/>
              <a:gd name="connsiteX18" fmla="*/ 2359818 w 2366962"/>
              <a:gd name="connsiteY18" fmla="*/ 1676400 h 1726407"/>
              <a:gd name="connsiteX19" fmla="*/ 2364581 w 2366962"/>
              <a:gd name="connsiteY19" fmla="*/ 1683544 h 1726407"/>
              <a:gd name="connsiteX20" fmla="*/ 2366962 w 2366962"/>
              <a:gd name="connsiteY20" fmla="*/ 1690688 h 1726407"/>
              <a:gd name="connsiteX21" fmla="*/ 2366962 w 2366962"/>
              <a:gd name="connsiteY21" fmla="*/ 1697832 h 1726407"/>
              <a:gd name="connsiteX22" fmla="*/ 2359818 w 2366962"/>
              <a:gd name="connsiteY22" fmla="*/ 1709738 h 1726407"/>
              <a:gd name="connsiteX23" fmla="*/ 2328862 w 2366962"/>
              <a:gd name="connsiteY23" fmla="*/ 1721644 h 1726407"/>
              <a:gd name="connsiteX24" fmla="*/ 2278856 w 2366962"/>
              <a:gd name="connsiteY24" fmla="*/ 1726407 h 1726407"/>
              <a:gd name="connsiteX25" fmla="*/ 2202656 w 2366962"/>
              <a:gd name="connsiteY25" fmla="*/ 1721644 h 1726407"/>
              <a:gd name="connsiteX26" fmla="*/ 2085975 w 2366962"/>
              <a:gd name="connsiteY26" fmla="*/ 1712119 h 1726407"/>
              <a:gd name="connsiteX27" fmla="*/ 1783556 w 2366962"/>
              <a:gd name="connsiteY27" fmla="*/ 1683544 h 1726407"/>
              <a:gd name="connsiteX28" fmla="*/ 1490662 w 2366962"/>
              <a:gd name="connsiteY28" fmla="*/ 1659732 h 1726407"/>
              <a:gd name="connsiteX29" fmla="*/ 1440656 w 2366962"/>
              <a:gd name="connsiteY29" fmla="*/ 1650207 h 1726407"/>
              <a:gd name="connsiteX30" fmla="*/ 1402556 w 2366962"/>
              <a:gd name="connsiteY30" fmla="*/ 1638300 h 1726407"/>
              <a:gd name="connsiteX31" fmla="*/ 1364456 w 2366962"/>
              <a:gd name="connsiteY31" fmla="*/ 1616869 h 1726407"/>
              <a:gd name="connsiteX32" fmla="*/ 1335881 w 2366962"/>
              <a:gd name="connsiteY32" fmla="*/ 1588294 h 1726407"/>
              <a:gd name="connsiteX33" fmla="*/ 1309687 w 2366962"/>
              <a:gd name="connsiteY33" fmla="*/ 1550194 h 1726407"/>
              <a:gd name="connsiteX34" fmla="*/ 1247775 w 2366962"/>
              <a:gd name="connsiteY34" fmla="*/ 1476375 h 1726407"/>
              <a:gd name="connsiteX35" fmla="*/ 1052512 w 2366962"/>
              <a:gd name="connsiteY35" fmla="*/ 1257300 h 1726407"/>
              <a:gd name="connsiteX36" fmla="*/ 797718 w 2366962"/>
              <a:gd name="connsiteY36" fmla="*/ 964407 h 1726407"/>
              <a:gd name="connsiteX37" fmla="*/ 521493 w 2366962"/>
              <a:gd name="connsiteY37" fmla="*/ 652463 h 1726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66962" h="1726407">
                <a:moveTo>
                  <a:pt x="521493" y="652463"/>
                </a:moveTo>
                <a:lnTo>
                  <a:pt x="328612" y="431007"/>
                </a:lnTo>
                <a:lnTo>
                  <a:pt x="152400" y="228600"/>
                </a:lnTo>
                <a:lnTo>
                  <a:pt x="0" y="52388"/>
                </a:lnTo>
                <a:lnTo>
                  <a:pt x="69056" y="0"/>
                </a:lnTo>
                <a:lnTo>
                  <a:pt x="178593" y="104775"/>
                </a:lnTo>
                <a:lnTo>
                  <a:pt x="352425" y="271463"/>
                </a:lnTo>
                <a:lnTo>
                  <a:pt x="516731" y="426244"/>
                </a:lnTo>
                <a:lnTo>
                  <a:pt x="700087" y="590550"/>
                </a:lnTo>
                <a:lnTo>
                  <a:pt x="912018" y="771525"/>
                </a:lnTo>
                <a:lnTo>
                  <a:pt x="1092993" y="914400"/>
                </a:lnTo>
                <a:lnTo>
                  <a:pt x="1257300" y="1035844"/>
                </a:lnTo>
                <a:lnTo>
                  <a:pt x="1452562" y="1169194"/>
                </a:lnTo>
                <a:lnTo>
                  <a:pt x="1624012" y="1276350"/>
                </a:lnTo>
                <a:lnTo>
                  <a:pt x="1862137" y="1414463"/>
                </a:lnTo>
                <a:lnTo>
                  <a:pt x="2138362" y="1562100"/>
                </a:lnTo>
                <a:lnTo>
                  <a:pt x="2312193" y="1645444"/>
                </a:lnTo>
                <a:lnTo>
                  <a:pt x="2340768" y="1662113"/>
                </a:lnTo>
                <a:lnTo>
                  <a:pt x="2359818" y="1676400"/>
                </a:lnTo>
                <a:lnTo>
                  <a:pt x="2364581" y="1683544"/>
                </a:lnTo>
                <a:lnTo>
                  <a:pt x="2366962" y="1690688"/>
                </a:lnTo>
                <a:lnTo>
                  <a:pt x="2366962" y="1697832"/>
                </a:lnTo>
                <a:lnTo>
                  <a:pt x="2359818" y="1709738"/>
                </a:lnTo>
                <a:lnTo>
                  <a:pt x="2328862" y="1721644"/>
                </a:lnTo>
                <a:lnTo>
                  <a:pt x="2278856" y="1726407"/>
                </a:lnTo>
                <a:lnTo>
                  <a:pt x="2202656" y="1721644"/>
                </a:lnTo>
                <a:lnTo>
                  <a:pt x="2085975" y="1712119"/>
                </a:lnTo>
                <a:lnTo>
                  <a:pt x="1783556" y="1683544"/>
                </a:lnTo>
                <a:lnTo>
                  <a:pt x="1490662" y="1659732"/>
                </a:lnTo>
                <a:lnTo>
                  <a:pt x="1440656" y="1650207"/>
                </a:lnTo>
                <a:lnTo>
                  <a:pt x="1402556" y="1638300"/>
                </a:lnTo>
                <a:lnTo>
                  <a:pt x="1364456" y="1616869"/>
                </a:lnTo>
                <a:lnTo>
                  <a:pt x="1335881" y="1588294"/>
                </a:lnTo>
                <a:lnTo>
                  <a:pt x="1309687" y="1550194"/>
                </a:lnTo>
                <a:lnTo>
                  <a:pt x="1247775" y="1476375"/>
                </a:lnTo>
                <a:lnTo>
                  <a:pt x="1052512" y="1257300"/>
                </a:lnTo>
                <a:lnTo>
                  <a:pt x="797718" y="964407"/>
                </a:lnTo>
                <a:lnTo>
                  <a:pt x="521493" y="6524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F6089FB2-47DD-2545-A720-AC9C676CE93E}"/>
              </a:ext>
            </a:extLst>
          </p:cNvPr>
          <p:cNvSpPr/>
          <p:nvPr/>
        </p:nvSpPr>
        <p:spPr>
          <a:xfrm>
            <a:off x="5221288" y="4171950"/>
            <a:ext cx="1360487" cy="1182688"/>
          </a:xfrm>
          <a:custGeom>
            <a:avLst/>
            <a:gdLst>
              <a:gd name="connsiteX0" fmla="*/ 378619 w 1359694"/>
              <a:gd name="connsiteY0" fmla="*/ 681038 h 1183481"/>
              <a:gd name="connsiteX1" fmla="*/ 535782 w 1359694"/>
              <a:gd name="connsiteY1" fmla="*/ 504825 h 1183481"/>
              <a:gd name="connsiteX2" fmla="*/ 590550 w 1359694"/>
              <a:gd name="connsiteY2" fmla="*/ 442913 h 1183481"/>
              <a:gd name="connsiteX3" fmla="*/ 628650 w 1359694"/>
              <a:gd name="connsiteY3" fmla="*/ 392906 h 1183481"/>
              <a:gd name="connsiteX4" fmla="*/ 671513 w 1359694"/>
              <a:gd name="connsiteY4" fmla="*/ 342900 h 1183481"/>
              <a:gd name="connsiteX5" fmla="*/ 726282 w 1359694"/>
              <a:gd name="connsiteY5" fmla="*/ 278606 h 1183481"/>
              <a:gd name="connsiteX6" fmla="*/ 788194 w 1359694"/>
              <a:gd name="connsiteY6" fmla="*/ 207169 h 1183481"/>
              <a:gd name="connsiteX7" fmla="*/ 823913 w 1359694"/>
              <a:gd name="connsiteY7" fmla="*/ 169069 h 1183481"/>
              <a:gd name="connsiteX8" fmla="*/ 842963 w 1359694"/>
              <a:gd name="connsiteY8" fmla="*/ 147638 h 1183481"/>
              <a:gd name="connsiteX9" fmla="*/ 857250 w 1359694"/>
              <a:gd name="connsiteY9" fmla="*/ 123825 h 1183481"/>
              <a:gd name="connsiteX10" fmla="*/ 871538 w 1359694"/>
              <a:gd name="connsiteY10" fmla="*/ 88106 h 1183481"/>
              <a:gd name="connsiteX11" fmla="*/ 873919 w 1359694"/>
              <a:gd name="connsiteY11" fmla="*/ 69056 h 1183481"/>
              <a:gd name="connsiteX12" fmla="*/ 873919 w 1359694"/>
              <a:gd name="connsiteY12" fmla="*/ 52388 h 1183481"/>
              <a:gd name="connsiteX13" fmla="*/ 847725 w 1359694"/>
              <a:gd name="connsiteY13" fmla="*/ 0 h 1183481"/>
              <a:gd name="connsiteX14" fmla="*/ 1359694 w 1359694"/>
              <a:gd name="connsiteY14" fmla="*/ 147638 h 1183481"/>
              <a:gd name="connsiteX15" fmla="*/ 1331119 w 1359694"/>
              <a:gd name="connsiteY15" fmla="*/ 152400 h 1183481"/>
              <a:gd name="connsiteX16" fmla="*/ 1273969 w 1359694"/>
              <a:gd name="connsiteY16" fmla="*/ 173831 h 1183481"/>
              <a:gd name="connsiteX17" fmla="*/ 1214438 w 1359694"/>
              <a:gd name="connsiteY17" fmla="*/ 204788 h 1183481"/>
              <a:gd name="connsiteX18" fmla="*/ 1019175 w 1359694"/>
              <a:gd name="connsiteY18" fmla="*/ 359569 h 1183481"/>
              <a:gd name="connsiteX19" fmla="*/ 914400 w 1359694"/>
              <a:gd name="connsiteY19" fmla="*/ 445294 h 1183481"/>
              <a:gd name="connsiteX20" fmla="*/ 747713 w 1359694"/>
              <a:gd name="connsiteY20" fmla="*/ 578644 h 1183481"/>
              <a:gd name="connsiteX21" fmla="*/ 509588 w 1359694"/>
              <a:gd name="connsiteY21" fmla="*/ 781050 h 1183481"/>
              <a:gd name="connsiteX22" fmla="*/ 257175 w 1359694"/>
              <a:gd name="connsiteY22" fmla="*/ 995363 h 1183481"/>
              <a:gd name="connsiteX23" fmla="*/ 107157 w 1359694"/>
              <a:gd name="connsiteY23" fmla="*/ 1126331 h 1183481"/>
              <a:gd name="connsiteX24" fmla="*/ 0 w 1359694"/>
              <a:gd name="connsiteY24" fmla="*/ 1183481 h 1183481"/>
              <a:gd name="connsiteX25" fmla="*/ 40482 w 1359694"/>
              <a:gd name="connsiteY25" fmla="*/ 1059656 h 1183481"/>
              <a:gd name="connsiteX26" fmla="*/ 152400 w 1359694"/>
              <a:gd name="connsiteY26" fmla="*/ 935831 h 1183481"/>
              <a:gd name="connsiteX27" fmla="*/ 321469 w 1359694"/>
              <a:gd name="connsiteY27" fmla="*/ 745331 h 1183481"/>
              <a:gd name="connsiteX28" fmla="*/ 378619 w 1359694"/>
              <a:gd name="connsiteY28" fmla="*/ 681038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59694" h="1183481">
                <a:moveTo>
                  <a:pt x="378619" y="681038"/>
                </a:moveTo>
                <a:lnTo>
                  <a:pt x="535782" y="504825"/>
                </a:lnTo>
                <a:lnTo>
                  <a:pt x="590550" y="442913"/>
                </a:lnTo>
                <a:lnTo>
                  <a:pt x="628650" y="392906"/>
                </a:lnTo>
                <a:lnTo>
                  <a:pt x="671513" y="342900"/>
                </a:lnTo>
                <a:lnTo>
                  <a:pt x="726282" y="278606"/>
                </a:lnTo>
                <a:lnTo>
                  <a:pt x="788194" y="207169"/>
                </a:lnTo>
                <a:lnTo>
                  <a:pt x="823913" y="169069"/>
                </a:lnTo>
                <a:lnTo>
                  <a:pt x="842963" y="147638"/>
                </a:lnTo>
                <a:lnTo>
                  <a:pt x="857250" y="123825"/>
                </a:lnTo>
                <a:lnTo>
                  <a:pt x="871538" y="88106"/>
                </a:lnTo>
                <a:lnTo>
                  <a:pt x="873919" y="69056"/>
                </a:lnTo>
                <a:lnTo>
                  <a:pt x="873919" y="52388"/>
                </a:lnTo>
                <a:lnTo>
                  <a:pt x="847725" y="0"/>
                </a:lnTo>
                <a:lnTo>
                  <a:pt x="1359694" y="147638"/>
                </a:lnTo>
                <a:lnTo>
                  <a:pt x="1331119" y="152400"/>
                </a:lnTo>
                <a:lnTo>
                  <a:pt x="1273969" y="173831"/>
                </a:lnTo>
                <a:lnTo>
                  <a:pt x="1214438" y="204788"/>
                </a:lnTo>
                <a:lnTo>
                  <a:pt x="1019175" y="359569"/>
                </a:lnTo>
                <a:lnTo>
                  <a:pt x="914400" y="445294"/>
                </a:lnTo>
                <a:lnTo>
                  <a:pt x="747713" y="578644"/>
                </a:lnTo>
                <a:lnTo>
                  <a:pt x="509588" y="781050"/>
                </a:lnTo>
                <a:lnTo>
                  <a:pt x="257175" y="995363"/>
                </a:lnTo>
                <a:lnTo>
                  <a:pt x="107157" y="1126331"/>
                </a:lnTo>
                <a:lnTo>
                  <a:pt x="0" y="1183481"/>
                </a:lnTo>
                <a:lnTo>
                  <a:pt x="40482" y="1059656"/>
                </a:lnTo>
                <a:lnTo>
                  <a:pt x="152400" y="935831"/>
                </a:lnTo>
                <a:lnTo>
                  <a:pt x="321469" y="745331"/>
                </a:lnTo>
                <a:lnTo>
                  <a:pt x="378619" y="6810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434F1CB1-F530-9C4C-A5E6-EC7AA7C1E8D1}"/>
              </a:ext>
            </a:extLst>
          </p:cNvPr>
          <p:cNvSpPr/>
          <p:nvPr/>
        </p:nvSpPr>
        <p:spPr>
          <a:xfrm>
            <a:off x="4525963" y="4945063"/>
            <a:ext cx="1362075" cy="1057275"/>
          </a:xfrm>
          <a:custGeom>
            <a:avLst/>
            <a:gdLst>
              <a:gd name="connsiteX0" fmla="*/ 469107 w 1362075"/>
              <a:gd name="connsiteY0" fmla="*/ 166688 h 1057275"/>
              <a:gd name="connsiteX1" fmla="*/ 614363 w 1362075"/>
              <a:gd name="connsiteY1" fmla="*/ 233363 h 1057275"/>
              <a:gd name="connsiteX2" fmla="*/ 740569 w 1362075"/>
              <a:gd name="connsiteY2" fmla="*/ 295275 h 1057275"/>
              <a:gd name="connsiteX3" fmla="*/ 892969 w 1362075"/>
              <a:gd name="connsiteY3" fmla="*/ 371475 h 1057275"/>
              <a:gd name="connsiteX4" fmla="*/ 976313 w 1362075"/>
              <a:gd name="connsiteY4" fmla="*/ 414338 h 1057275"/>
              <a:gd name="connsiteX5" fmla="*/ 1031082 w 1362075"/>
              <a:gd name="connsiteY5" fmla="*/ 450057 h 1057275"/>
              <a:gd name="connsiteX6" fmla="*/ 1109663 w 1362075"/>
              <a:gd name="connsiteY6" fmla="*/ 502444 h 1057275"/>
              <a:gd name="connsiteX7" fmla="*/ 1145382 w 1362075"/>
              <a:gd name="connsiteY7" fmla="*/ 528638 h 1057275"/>
              <a:gd name="connsiteX8" fmla="*/ 1154907 w 1362075"/>
              <a:gd name="connsiteY8" fmla="*/ 535782 h 1057275"/>
              <a:gd name="connsiteX9" fmla="*/ 1162050 w 1362075"/>
              <a:gd name="connsiteY9" fmla="*/ 545307 h 1057275"/>
              <a:gd name="connsiteX10" fmla="*/ 1188244 w 1362075"/>
              <a:gd name="connsiteY10" fmla="*/ 576263 h 1057275"/>
              <a:gd name="connsiteX11" fmla="*/ 1214438 w 1362075"/>
              <a:gd name="connsiteY11" fmla="*/ 614363 h 1057275"/>
              <a:gd name="connsiteX12" fmla="*/ 1243013 w 1362075"/>
              <a:gd name="connsiteY12" fmla="*/ 659607 h 1057275"/>
              <a:gd name="connsiteX13" fmla="*/ 1278732 w 1362075"/>
              <a:gd name="connsiteY13" fmla="*/ 723900 h 1057275"/>
              <a:gd name="connsiteX14" fmla="*/ 1297782 w 1362075"/>
              <a:gd name="connsiteY14" fmla="*/ 764382 h 1057275"/>
              <a:gd name="connsiteX15" fmla="*/ 1328738 w 1362075"/>
              <a:gd name="connsiteY15" fmla="*/ 835819 h 1057275"/>
              <a:gd name="connsiteX16" fmla="*/ 1347788 w 1362075"/>
              <a:gd name="connsiteY16" fmla="*/ 885825 h 1057275"/>
              <a:gd name="connsiteX17" fmla="*/ 1359694 w 1362075"/>
              <a:gd name="connsiteY17" fmla="*/ 933450 h 1057275"/>
              <a:gd name="connsiteX18" fmla="*/ 1362075 w 1362075"/>
              <a:gd name="connsiteY18" fmla="*/ 954882 h 1057275"/>
              <a:gd name="connsiteX19" fmla="*/ 1362075 w 1362075"/>
              <a:gd name="connsiteY19" fmla="*/ 992982 h 1057275"/>
              <a:gd name="connsiteX20" fmla="*/ 1352550 w 1362075"/>
              <a:gd name="connsiteY20" fmla="*/ 1016794 h 1057275"/>
              <a:gd name="connsiteX21" fmla="*/ 1338263 w 1362075"/>
              <a:gd name="connsiteY21" fmla="*/ 1035844 h 1057275"/>
              <a:gd name="connsiteX22" fmla="*/ 1309688 w 1362075"/>
              <a:gd name="connsiteY22" fmla="*/ 1052513 h 1057275"/>
              <a:gd name="connsiteX23" fmla="*/ 1290638 w 1362075"/>
              <a:gd name="connsiteY23" fmla="*/ 1057275 h 1057275"/>
              <a:gd name="connsiteX24" fmla="*/ 1266825 w 1362075"/>
              <a:gd name="connsiteY24" fmla="*/ 1054894 h 1057275"/>
              <a:gd name="connsiteX25" fmla="*/ 1228725 w 1362075"/>
              <a:gd name="connsiteY25" fmla="*/ 1040607 h 1057275"/>
              <a:gd name="connsiteX26" fmla="*/ 1188244 w 1362075"/>
              <a:gd name="connsiteY26" fmla="*/ 1014413 h 1057275"/>
              <a:gd name="connsiteX27" fmla="*/ 1152525 w 1362075"/>
              <a:gd name="connsiteY27" fmla="*/ 983457 h 1057275"/>
              <a:gd name="connsiteX28" fmla="*/ 1095375 w 1362075"/>
              <a:gd name="connsiteY28" fmla="*/ 923925 h 1057275"/>
              <a:gd name="connsiteX29" fmla="*/ 966788 w 1362075"/>
              <a:gd name="connsiteY29" fmla="*/ 800100 h 1057275"/>
              <a:gd name="connsiteX30" fmla="*/ 807244 w 1362075"/>
              <a:gd name="connsiteY30" fmla="*/ 657225 h 1057275"/>
              <a:gd name="connsiteX31" fmla="*/ 669132 w 1362075"/>
              <a:gd name="connsiteY31" fmla="*/ 538163 h 1057275"/>
              <a:gd name="connsiteX32" fmla="*/ 516732 w 1362075"/>
              <a:gd name="connsiteY32" fmla="*/ 414338 h 1057275"/>
              <a:gd name="connsiteX33" fmla="*/ 400050 w 1362075"/>
              <a:gd name="connsiteY33" fmla="*/ 321469 h 1057275"/>
              <a:gd name="connsiteX34" fmla="*/ 266700 w 1362075"/>
              <a:gd name="connsiteY34" fmla="*/ 228600 h 1057275"/>
              <a:gd name="connsiteX35" fmla="*/ 166688 w 1362075"/>
              <a:gd name="connsiteY35" fmla="*/ 159544 h 1057275"/>
              <a:gd name="connsiteX36" fmla="*/ 104775 w 1362075"/>
              <a:gd name="connsiteY36" fmla="*/ 119063 h 1057275"/>
              <a:gd name="connsiteX37" fmla="*/ 71438 w 1362075"/>
              <a:gd name="connsiteY37" fmla="*/ 97632 h 1057275"/>
              <a:gd name="connsiteX38" fmla="*/ 45244 w 1362075"/>
              <a:gd name="connsiteY38" fmla="*/ 78582 h 1057275"/>
              <a:gd name="connsiteX39" fmla="*/ 26194 w 1362075"/>
              <a:gd name="connsiteY39" fmla="*/ 61913 h 1057275"/>
              <a:gd name="connsiteX40" fmla="*/ 9525 w 1362075"/>
              <a:gd name="connsiteY40" fmla="*/ 42863 h 1057275"/>
              <a:gd name="connsiteX41" fmla="*/ 2382 w 1362075"/>
              <a:gd name="connsiteY41" fmla="*/ 26194 h 1057275"/>
              <a:gd name="connsiteX42" fmla="*/ 0 w 1362075"/>
              <a:gd name="connsiteY42" fmla="*/ 19050 h 1057275"/>
              <a:gd name="connsiteX43" fmla="*/ 0 w 1362075"/>
              <a:gd name="connsiteY43" fmla="*/ 9525 h 1057275"/>
              <a:gd name="connsiteX44" fmla="*/ 7144 w 1362075"/>
              <a:gd name="connsiteY44" fmla="*/ 2382 h 1057275"/>
              <a:gd name="connsiteX45" fmla="*/ 23813 w 1362075"/>
              <a:gd name="connsiteY45" fmla="*/ 0 h 1057275"/>
              <a:gd name="connsiteX46" fmla="*/ 47625 w 1362075"/>
              <a:gd name="connsiteY46" fmla="*/ 0 h 1057275"/>
              <a:gd name="connsiteX47" fmla="*/ 69057 w 1362075"/>
              <a:gd name="connsiteY47" fmla="*/ 0 h 1057275"/>
              <a:gd name="connsiteX48" fmla="*/ 95250 w 1362075"/>
              <a:gd name="connsiteY48" fmla="*/ 4763 h 1057275"/>
              <a:gd name="connsiteX49" fmla="*/ 147638 w 1362075"/>
              <a:gd name="connsiteY49" fmla="*/ 26194 h 1057275"/>
              <a:gd name="connsiteX50" fmla="*/ 285750 w 1362075"/>
              <a:gd name="connsiteY50" fmla="*/ 88107 h 1057275"/>
              <a:gd name="connsiteX51" fmla="*/ 469107 w 1362075"/>
              <a:gd name="connsiteY51" fmla="*/ 166688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62075" h="1057275">
                <a:moveTo>
                  <a:pt x="469107" y="166688"/>
                </a:moveTo>
                <a:lnTo>
                  <a:pt x="614363" y="233363"/>
                </a:lnTo>
                <a:lnTo>
                  <a:pt x="740569" y="295275"/>
                </a:lnTo>
                <a:lnTo>
                  <a:pt x="892969" y="371475"/>
                </a:lnTo>
                <a:lnTo>
                  <a:pt x="976313" y="414338"/>
                </a:lnTo>
                <a:lnTo>
                  <a:pt x="1031082" y="450057"/>
                </a:lnTo>
                <a:lnTo>
                  <a:pt x="1109663" y="502444"/>
                </a:lnTo>
                <a:lnTo>
                  <a:pt x="1145382" y="528638"/>
                </a:lnTo>
                <a:lnTo>
                  <a:pt x="1154907" y="535782"/>
                </a:lnTo>
                <a:lnTo>
                  <a:pt x="1162050" y="545307"/>
                </a:lnTo>
                <a:lnTo>
                  <a:pt x="1188244" y="576263"/>
                </a:lnTo>
                <a:lnTo>
                  <a:pt x="1214438" y="614363"/>
                </a:lnTo>
                <a:lnTo>
                  <a:pt x="1243013" y="659607"/>
                </a:lnTo>
                <a:lnTo>
                  <a:pt x="1278732" y="723900"/>
                </a:lnTo>
                <a:lnTo>
                  <a:pt x="1297782" y="764382"/>
                </a:lnTo>
                <a:lnTo>
                  <a:pt x="1328738" y="835819"/>
                </a:lnTo>
                <a:lnTo>
                  <a:pt x="1347788" y="885825"/>
                </a:lnTo>
                <a:lnTo>
                  <a:pt x="1359694" y="933450"/>
                </a:lnTo>
                <a:lnTo>
                  <a:pt x="1362075" y="954882"/>
                </a:lnTo>
                <a:lnTo>
                  <a:pt x="1362075" y="992982"/>
                </a:lnTo>
                <a:lnTo>
                  <a:pt x="1352550" y="1016794"/>
                </a:lnTo>
                <a:lnTo>
                  <a:pt x="1338263" y="1035844"/>
                </a:lnTo>
                <a:lnTo>
                  <a:pt x="1309688" y="1052513"/>
                </a:lnTo>
                <a:lnTo>
                  <a:pt x="1290638" y="1057275"/>
                </a:lnTo>
                <a:lnTo>
                  <a:pt x="1266825" y="1054894"/>
                </a:lnTo>
                <a:lnTo>
                  <a:pt x="1228725" y="1040607"/>
                </a:lnTo>
                <a:lnTo>
                  <a:pt x="1188244" y="1014413"/>
                </a:lnTo>
                <a:lnTo>
                  <a:pt x="1152525" y="983457"/>
                </a:lnTo>
                <a:lnTo>
                  <a:pt x="1095375" y="923925"/>
                </a:lnTo>
                <a:lnTo>
                  <a:pt x="966788" y="800100"/>
                </a:lnTo>
                <a:lnTo>
                  <a:pt x="807244" y="657225"/>
                </a:lnTo>
                <a:lnTo>
                  <a:pt x="669132" y="538163"/>
                </a:lnTo>
                <a:lnTo>
                  <a:pt x="516732" y="414338"/>
                </a:lnTo>
                <a:lnTo>
                  <a:pt x="400050" y="321469"/>
                </a:lnTo>
                <a:lnTo>
                  <a:pt x="266700" y="228600"/>
                </a:lnTo>
                <a:lnTo>
                  <a:pt x="166688" y="159544"/>
                </a:lnTo>
                <a:lnTo>
                  <a:pt x="104775" y="119063"/>
                </a:lnTo>
                <a:lnTo>
                  <a:pt x="71438" y="97632"/>
                </a:lnTo>
                <a:lnTo>
                  <a:pt x="45244" y="78582"/>
                </a:lnTo>
                <a:lnTo>
                  <a:pt x="26194" y="61913"/>
                </a:lnTo>
                <a:lnTo>
                  <a:pt x="9525" y="42863"/>
                </a:lnTo>
                <a:lnTo>
                  <a:pt x="2382" y="26194"/>
                </a:lnTo>
                <a:lnTo>
                  <a:pt x="0" y="19050"/>
                </a:lnTo>
                <a:lnTo>
                  <a:pt x="0" y="9525"/>
                </a:lnTo>
                <a:lnTo>
                  <a:pt x="7144" y="2382"/>
                </a:lnTo>
                <a:lnTo>
                  <a:pt x="23813" y="0"/>
                </a:lnTo>
                <a:lnTo>
                  <a:pt x="47625" y="0"/>
                </a:lnTo>
                <a:lnTo>
                  <a:pt x="69057" y="0"/>
                </a:lnTo>
                <a:lnTo>
                  <a:pt x="95250" y="4763"/>
                </a:lnTo>
                <a:lnTo>
                  <a:pt x="147638" y="26194"/>
                </a:lnTo>
                <a:lnTo>
                  <a:pt x="285750" y="88107"/>
                </a:lnTo>
                <a:lnTo>
                  <a:pt x="469107" y="1666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45DAD65-3B6B-4849-BA5C-74FC2C7A72B6}"/>
              </a:ext>
            </a:extLst>
          </p:cNvPr>
          <p:cNvGrpSpPr/>
          <p:nvPr/>
        </p:nvGrpSpPr>
        <p:grpSpPr>
          <a:xfrm>
            <a:off x="2543175" y="1503362"/>
            <a:ext cx="5067300" cy="4537075"/>
            <a:chOff x="2695575" y="1617663"/>
            <a:chExt cx="5067300" cy="4537075"/>
          </a:xfrm>
        </p:grpSpPr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2859115A-D54C-457D-8D83-A936CE3C9025}"/>
                </a:ext>
              </a:extLst>
            </p:cNvPr>
            <p:cNvSpPr/>
            <p:nvPr/>
          </p:nvSpPr>
          <p:spPr>
            <a:xfrm>
              <a:off x="2976563" y="2052638"/>
              <a:ext cx="890587" cy="738187"/>
            </a:xfrm>
            <a:custGeom>
              <a:avLst/>
              <a:gdLst>
                <a:gd name="connsiteX0" fmla="*/ 390525 w 890587"/>
                <a:gd name="connsiteY0" fmla="*/ 359568 h 738187"/>
                <a:gd name="connsiteX1" fmla="*/ 250031 w 890587"/>
                <a:gd name="connsiteY1" fmla="*/ 240506 h 738187"/>
                <a:gd name="connsiteX2" fmla="*/ 123825 w 890587"/>
                <a:gd name="connsiteY2" fmla="*/ 138112 h 738187"/>
                <a:gd name="connsiteX3" fmla="*/ 59531 w 890587"/>
                <a:gd name="connsiteY3" fmla="*/ 85725 h 738187"/>
                <a:gd name="connsiteX4" fmla="*/ 28575 w 890587"/>
                <a:gd name="connsiteY4" fmla="*/ 61912 h 738187"/>
                <a:gd name="connsiteX5" fmla="*/ 9525 w 890587"/>
                <a:gd name="connsiteY5" fmla="*/ 40481 h 738187"/>
                <a:gd name="connsiteX6" fmla="*/ 0 w 890587"/>
                <a:gd name="connsiteY6" fmla="*/ 23812 h 738187"/>
                <a:gd name="connsiteX7" fmla="*/ 0 w 890587"/>
                <a:gd name="connsiteY7" fmla="*/ 11906 h 738187"/>
                <a:gd name="connsiteX8" fmla="*/ 4762 w 890587"/>
                <a:gd name="connsiteY8" fmla="*/ 0 h 738187"/>
                <a:gd name="connsiteX9" fmla="*/ 14287 w 890587"/>
                <a:gd name="connsiteY9" fmla="*/ 0 h 738187"/>
                <a:gd name="connsiteX10" fmla="*/ 33337 w 890587"/>
                <a:gd name="connsiteY10" fmla="*/ 0 h 738187"/>
                <a:gd name="connsiteX11" fmla="*/ 92868 w 890587"/>
                <a:gd name="connsiteY11" fmla="*/ 16668 h 738187"/>
                <a:gd name="connsiteX12" fmla="*/ 230981 w 890587"/>
                <a:gd name="connsiteY12" fmla="*/ 64293 h 738187"/>
                <a:gd name="connsiteX13" fmla="*/ 340518 w 890587"/>
                <a:gd name="connsiteY13" fmla="*/ 107156 h 738187"/>
                <a:gd name="connsiteX14" fmla="*/ 440531 w 890587"/>
                <a:gd name="connsiteY14" fmla="*/ 147637 h 738187"/>
                <a:gd name="connsiteX15" fmla="*/ 533400 w 890587"/>
                <a:gd name="connsiteY15" fmla="*/ 188118 h 738187"/>
                <a:gd name="connsiteX16" fmla="*/ 564356 w 890587"/>
                <a:gd name="connsiteY16" fmla="*/ 204787 h 738187"/>
                <a:gd name="connsiteX17" fmla="*/ 607218 w 890587"/>
                <a:gd name="connsiteY17" fmla="*/ 226218 h 738187"/>
                <a:gd name="connsiteX18" fmla="*/ 638175 w 890587"/>
                <a:gd name="connsiteY18" fmla="*/ 245268 h 738187"/>
                <a:gd name="connsiteX19" fmla="*/ 695325 w 890587"/>
                <a:gd name="connsiteY19" fmla="*/ 283368 h 738187"/>
                <a:gd name="connsiteX20" fmla="*/ 745331 w 890587"/>
                <a:gd name="connsiteY20" fmla="*/ 326231 h 738187"/>
                <a:gd name="connsiteX21" fmla="*/ 769143 w 890587"/>
                <a:gd name="connsiteY21" fmla="*/ 352425 h 738187"/>
                <a:gd name="connsiteX22" fmla="*/ 797718 w 890587"/>
                <a:gd name="connsiteY22" fmla="*/ 388143 h 738187"/>
                <a:gd name="connsiteX23" fmla="*/ 814387 w 890587"/>
                <a:gd name="connsiteY23" fmla="*/ 411956 h 738187"/>
                <a:gd name="connsiteX24" fmla="*/ 833437 w 890587"/>
                <a:gd name="connsiteY24" fmla="*/ 440531 h 738187"/>
                <a:gd name="connsiteX25" fmla="*/ 850106 w 890587"/>
                <a:gd name="connsiteY25" fmla="*/ 476250 h 738187"/>
                <a:gd name="connsiteX26" fmla="*/ 862012 w 890587"/>
                <a:gd name="connsiteY26" fmla="*/ 504825 h 738187"/>
                <a:gd name="connsiteX27" fmla="*/ 878681 w 890587"/>
                <a:gd name="connsiteY27" fmla="*/ 552450 h 738187"/>
                <a:gd name="connsiteX28" fmla="*/ 888206 w 890587"/>
                <a:gd name="connsiteY28" fmla="*/ 600075 h 738187"/>
                <a:gd name="connsiteX29" fmla="*/ 890587 w 890587"/>
                <a:gd name="connsiteY29" fmla="*/ 640556 h 738187"/>
                <a:gd name="connsiteX30" fmla="*/ 883443 w 890587"/>
                <a:gd name="connsiteY30" fmla="*/ 685800 h 738187"/>
                <a:gd name="connsiteX31" fmla="*/ 869156 w 890587"/>
                <a:gd name="connsiteY31" fmla="*/ 719137 h 738187"/>
                <a:gd name="connsiteX32" fmla="*/ 857250 w 890587"/>
                <a:gd name="connsiteY32" fmla="*/ 731043 h 738187"/>
                <a:gd name="connsiteX33" fmla="*/ 842962 w 890587"/>
                <a:gd name="connsiteY33" fmla="*/ 735806 h 738187"/>
                <a:gd name="connsiteX34" fmla="*/ 826293 w 890587"/>
                <a:gd name="connsiteY34" fmla="*/ 738187 h 738187"/>
                <a:gd name="connsiteX35" fmla="*/ 802481 w 890587"/>
                <a:gd name="connsiteY35" fmla="*/ 733425 h 738187"/>
                <a:gd name="connsiteX36" fmla="*/ 773906 w 890587"/>
                <a:gd name="connsiteY36" fmla="*/ 716756 h 738187"/>
                <a:gd name="connsiteX37" fmla="*/ 731043 w 890587"/>
                <a:gd name="connsiteY37" fmla="*/ 678656 h 738187"/>
                <a:gd name="connsiteX38" fmla="*/ 635793 w 890587"/>
                <a:gd name="connsiteY38" fmla="*/ 583406 h 738187"/>
                <a:gd name="connsiteX39" fmla="*/ 500062 w 890587"/>
                <a:gd name="connsiteY39" fmla="*/ 454818 h 738187"/>
                <a:gd name="connsiteX40" fmla="*/ 390525 w 890587"/>
                <a:gd name="connsiteY40" fmla="*/ 359568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90587" h="738187">
                  <a:moveTo>
                    <a:pt x="390525" y="359568"/>
                  </a:moveTo>
                  <a:lnTo>
                    <a:pt x="250031" y="240506"/>
                  </a:lnTo>
                  <a:lnTo>
                    <a:pt x="123825" y="138112"/>
                  </a:lnTo>
                  <a:lnTo>
                    <a:pt x="59531" y="85725"/>
                  </a:lnTo>
                  <a:lnTo>
                    <a:pt x="28575" y="61912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2868" y="16668"/>
                  </a:lnTo>
                  <a:lnTo>
                    <a:pt x="230981" y="64293"/>
                  </a:lnTo>
                  <a:lnTo>
                    <a:pt x="340518" y="107156"/>
                  </a:lnTo>
                  <a:lnTo>
                    <a:pt x="440531" y="147637"/>
                  </a:lnTo>
                  <a:lnTo>
                    <a:pt x="533400" y="188118"/>
                  </a:lnTo>
                  <a:lnTo>
                    <a:pt x="564356" y="204787"/>
                  </a:lnTo>
                  <a:lnTo>
                    <a:pt x="607218" y="226218"/>
                  </a:lnTo>
                  <a:lnTo>
                    <a:pt x="638175" y="245268"/>
                  </a:lnTo>
                  <a:lnTo>
                    <a:pt x="695325" y="283368"/>
                  </a:lnTo>
                  <a:lnTo>
                    <a:pt x="745331" y="326231"/>
                  </a:lnTo>
                  <a:lnTo>
                    <a:pt x="769143" y="352425"/>
                  </a:lnTo>
                  <a:lnTo>
                    <a:pt x="797718" y="388143"/>
                  </a:lnTo>
                  <a:lnTo>
                    <a:pt x="814387" y="411956"/>
                  </a:lnTo>
                  <a:lnTo>
                    <a:pt x="833437" y="440531"/>
                  </a:lnTo>
                  <a:lnTo>
                    <a:pt x="850106" y="476250"/>
                  </a:lnTo>
                  <a:lnTo>
                    <a:pt x="862012" y="504825"/>
                  </a:lnTo>
                  <a:lnTo>
                    <a:pt x="878681" y="552450"/>
                  </a:lnTo>
                  <a:lnTo>
                    <a:pt x="888206" y="600075"/>
                  </a:lnTo>
                  <a:lnTo>
                    <a:pt x="890587" y="640556"/>
                  </a:lnTo>
                  <a:lnTo>
                    <a:pt x="883443" y="685800"/>
                  </a:lnTo>
                  <a:lnTo>
                    <a:pt x="869156" y="719137"/>
                  </a:lnTo>
                  <a:lnTo>
                    <a:pt x="857250" y="731043"/>
                  </a:lnTo>
                  <a:lnTo>
                    <a:pt x="842962" y="735806"/>
                  </a:lnTo>
                  <a:lnTo>
                    <a:pt x="826293" y="738187"/>
                  </a:lnTo>
                  <a:lnTo>
                    <a:pt x="802481" y="733425"/>
                  </a:lnTo>
                  <a:lnTo>
                    <a:pt x="773906" y="716756"/>
                  </a:lnTo>
                  <a:lnTo>
                    <a:pt x="731043" y="678656"/>
                  </a:lnTo>
                  <a:lnTo>
                    <a:pt x="635793" y="583406"/>
                  </a:lnTo>
                  <a:lnTo>
                    <a:pt x="500062" y="454818"/>
                  </a:lnTo>
                  <a:lnTo>
                    <a:pt x="390525" y="3595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479A26CE-2921-42F6-946F-4022DB97FF9B}"/>
                </a:ext>
              </a:extLst>
            </p:cNvPr>
            <p:cNvSpPr/>
            <p:nvPr/>
          </p:nvSpPr>
          <p:spPr>
            <a:xfrm>
              <a:off x="2695575" y="4760913"/>
              <a:ext cx="504825" cy="647700"/>
            </a:xfrm>
            <a:custGeom>
              <a:avLst/>
              <a:gdLst>
                <a:gd name="connsiteX0" fmla="*/ 121444 w 504825"/>
                <a:gd name="connsiteY0" fmla="*/ 342900 h 647700"/>
                <a:gd name="connsiteX1" fmla="*/ 92869 w 504825"/>
                <a:gd name="connsiteY1" fmla="*/ 297656 h 647700"/>
                <a:gd name="connsiteX2" fmla="*/ 76200 w 504825"/>
                <a:gd name="connsiteY2" fmla="*/ 261937 h 647700"/>
                <a:gd name="connsiteX3" fmla="*/ 54769 w 504825"/>
                <a:gd name="connsiteY3" fmla="*/ 207169 h 647700"/>
                <a:gd name="connsiteX4" fmla="*/ 33338 w 504825"/>
                <a:gd name="connsiteY4" fmla="*/ 150019 h 647700"/>
                <a:gd name="connsiteX5" fmla="*/ 19050 w 504825"/>
                <a:gd name="connsiteY5" fmla="*/ 100012 h 647700"/>
                <a:gd name="connsiteX6" fmla="*/ 7144 w 504825"/>
                <a:gd name="connsiteY6" fmla="*/ 61912 h 647700"/>
                <a:gd name="connsiteX7" fmla="*/ 0 w 504825"/>
                <a:gd name="connsiteY7" fmla="*/ 28575 h 647700"/>
                <a:gd name="connsiteX8" fmla="*/ 0 w 504825"/>
                <a:gd name="connsiteY8" fmla="*/ 14287 h 647700"/>
                <a:gd name="connsiteX9" fmla="*/ 4763 w 504825"/>
                <a:gd name="connsiteY9" fmla="*/ 2381 h 647700"/>
                <a:gd name="connsiteX10" fmla="*/ 14288 w 504825"/>
                <a:gd name="connsiteY10" fmla="*/ 0 h 647700"/>
                <a:gd name="connsiteX11" fmla="*/ 33338 w 504825"/>
                <a:gd name="connsiteY11" fmla="*/ 4762 h 647700"/>
                <a:gd name="connsiteX12" fmla="*/ 61913 w 504825"/>
                <a:gd name="connsiteY12" fmla="*/ 16669 h 647700"/>
                <a:gd name="connsiteX13" fmla="*/ 80963 w 504825"/>
                <a:gd name="connsiteY13" fmla="*/ 28575 h 647700"/>
                <a:gd name="connsiteX14" fmla="*/ 104775 w 504825"/>
                <a:gd name="connsiteY14" fmla="*/ 52387 h 647700"/>
                <a:gd name="connsiteX15" fmla="*/ 140494 w 504825"/>
                <a:gd name="connsiteY15" fmla="*/ 88106 h 647700"/>
                <a:gd name="connsiteX16" fmla="*/ 169069 w 504825"/>
                <a:gd name="connsiteY16" fmla="*/ 114300 h 647700"/>
                <a:gd name="connsiteX17" fmla="*/ 207169 w 504825"/>
                <a:gd name="connsiteY17" fmla="*/ 140494 h 647700"/>
                <a:gd name="connsiteX18" fmla="*/ 504825 w 504825"/>
                <a:gd name="connsiteY18" fmla="*/ 550069 h 647700"/>
                <a:gd name="connsiteX19" fmla="*/ 500063 w 504825"/>
                <a:gd name="connsiteY19" fmla="*/ 588169 h 647700"/>
                <a:gd name="connsiteX20" fmla="*/ 490538 w 504825"/>
                <a:gd name="connsiteY20" fmla="*/ 621506 h 647700"/>
                <a:gd name="connsiteX21" fmla="*/ 478631 w 504825"/>
                <a:gd name="connsiteY21" fmla="*/ 638175 h 647700"/>
                <a:gd name="connsiteX22" fmla="*/ 466725 w 504825"/>
                <a:gd name="connsiteY22" fmla="*/ 645319 h 647700"/>
                <a:gd name="connsiteX23" fmla="*/ 445294 w 504825"/>
                <a:gd name="connsiteY23" fmla="*/ 647700 h 647700"/>
                <a:gd name="connsiteX24" fmla="*/ 416719 w 504825"/>
                <a:gd name="connsiteY24" fmla="*/ 640556 h 647700"/>
                <a:gd name="connsiteX25" fmla="*/ 385763 w 504825"/>
                <a:gd name="connsiteY25" fmla="*/ 621506 h 647700"/>
                <a:gd name="connsiteX26" fmla="*/ 352425 w 504825"/>
                <a:gd name="connsiteY26" fmla="*/ 590550 h 647700"/>
                <a:gd name="connsiteX27" fmla="*/ 321469 w 504825"/>
                <a:gd name="connsiteY27" fmla="*/ 566737 h 647700"/>
                <a:gd name="connsiteX28" fmla="*/ 273844 w 504825"/>
                <a:gd name="connsiteY28" fmla="*/ 528637 h 647700"/>
                <a:gd name="connsiteX29" fmla="*/ 226219 w 504825"/>
                <a:gd name="connsiteY29" fmla="*/ 483394 h 647700"/>
                <a:gd name="connsiteX30" fmla="*/ 176213 w 504825"/>
                <a:gd name="connsiteY30" fmla="*/ 426244 h 647700"/>
                <a:gd name="connsiteX31" fmla="*/ 121444 w 504825"/>
                <a:gd name="connsiteY31" fmla="*/ 3429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4825" h="647700">
                  <a:moveTo>
                    <a:pt x="121444" y="342900"/>
                  </a:moveTo>
                  <a:lnTo>
                    <a:pt x="92869" y="297656"/>
                  </a:lnTo>
                  <a:lnTo>
                    <a:pt x="76200" y="261937"/>
                  </a:lnTo>
                  <a:lnTo>
                    <a:pt x="54769" y="207169"/>
                  </a:lnTo>
                  <a:lnTo>
                    <a:pt x="33338" y="150019"/>
                  </a:lnTo>
                  <a:lnTo>
                    <a:pt x="19050" y="100012"/>
                  </a:lnTo>
                  <a:lnTo>
                    <a:pt x="7144" y="6191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61913" y="16669"/>
                  </a:lnTo>
                  <a:lnTo>
                    <a:pt x="80963" y="28575"/>
                  </a:lnTo>
                  <a:lnTo>
                    <a:pt x="104775" y="52387"/>
                  </a:lnTo>
                  <a:lnTo>
                    <a:pt x="140494" y="88106"/>
                  </a:lnTo>
                  <a:lnTo>
                    <a:pt x="169069" y="114300"/>
                  </a:lnTo>
                  <a:lnTo>
                    <a:pt x="207169" y="140494"/>
                  </a:lnTo>
                  <a:lnTo>
                    <a:pt x="504825" y="550069"/>
                  </a:lnTo>
                  <a:lnTo>
                    <a:pt x="500063" y="588169"/>
                  </a:lnTo>
                  <a:lnTo>
                    <a:pt x="490538" y="621506"/>
                  </a:lnTo>
                  <a:lnTo>
                    <a:pt x="478631" y="638175"/>
                  </a:lnTo>
                  <a:lnTo>
                    <a:pt x="466725" y="645319"/>
                  </a:lnTo>
                  <a:lnTo>
                    <a:pt x="445294" y="647700"/>
                  </a:lnTo>
                  <a:lnTo>
                    <a:pt x="416719" y="640556"/>
                  </a:lnTo>
                  <a:lnTo>
                    <a:pt x="385763" y="621506"/>
                  </a:lnTo>
                  <a:lnTo>
                    <a:pt x="352425" y="590550"/>
                  </a:lnTo>
                  <a:lnTo>
                    <a:pt x="321469" y="566737"/>
                  </a:lnTo>
                  <a:lnTo>
                    <a:pt x="273844" y="528637"/>
                  </a:lnTo>
                  <a:lnTo>
                    <a:pt x="226219" y="483394"/>
                  </a:lnTo>
                  <a:lnTo>
                    <a:pt x="176213" y="426244"/>
                  </a:lnTo>
                  <a:lnTo>
                    <a:pt x="121444" y="3429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791EECF6-26FE-4367-9BE4-709F0E27CA21}"/>
                </a:ext>
              </a:extLst>
            </p:cNvPr>
            <p:cNvSpPr/>
            <p:nvPr/>
          </p:nvSpPr>
          <p:spPr>
            <a:xfrm>
              <a:off x="3797300" y="1617663"/>
              <a:ext cx="1878013" cy="2278062"/>
            </a:xfrm>
            <a:custGeom>
              <a:avLst/>
              <a:gdLst>
                <a:gd name="connsiteX0" fmla="*/ 1420745 w 1876456"/>
                <a:gd name="connsiteY0" fmla="*/ 804195 h 2278554"/>
                <a:gd name="connsiteX1" fmla="*/ 1474358 w 1876456"/>
                <a:gd name="connsiteY1" fmla="*/ 726754 h 2278554"/>
                <a:gd name="connsiteX2" fmla="*/ 1542864 w 1876456"/>
                <a:gd name="connsiteY2" fmla="*/ 628464 h 2278554"/>
                <a:gd name="connsiteX3" fmla="*/ 1650090 w 1876456"/>
                <a:gd name="connsiteY3" fmla="*/ 467625 h 2278554"/>
                <a:gd name="connsiteX4" fmla="*/ 1703703 w 1876456"/>
                <a:gd name="connsiteY4" fmla="*/ 425926 h 2278554"/>
                <a:gd name="connsiteX5" fmla="*/ 1721574 w 1876456"/>
                <a:gd name="connsiteY5" fmla="*/ 393162 h 2278554"/>
                <a:gd name="connsiteX6" fmla="*/ 1742423 w 1876456"/>
                <a:gd name="connsiteY6" fmla="*/ 363377 h 2278554"/>
                <a:gd name="connsiteX7" fmla="*/ 1772208 w 1876456"/>
                <a:gd name="connsiteY7" fmla="*/ 333592 h 2278554"/>
                <a:gd name="connsiteX8" fmla="*/ 1799015 w 1876456"/>
                <a:gd name="connsiteY8" fmla="*/ 318699 h 2278554"/>
                <a:gd name="connsiteX9" fmla="*/ 1825821 w 1876456"/>
                <a:gd name="connsiteY9" fmla="*/ 306785 h 2278554"/>
                <a:gd name="connsiteX10" fmla="*/ 1858585 w 1876456"/>
                <a:gd name="connsiteY10" fmla="*/ 291893 h 2278554"/>
                <a:gd name="connsiteX11" fmla="*/ 1873478 w 1876456"/>
                <a:gd name="connsiteY11" fmla="*/ 277000 h 2278554"/>
                <a:gd name="connsiteX12" fmla="*/ 1876456 w 1876456"/>
                <a:gd name="connsiteY12" fmla="*/ 268065 h 2278554"/>
                <a:gd name="connsiteX13" fmla="*/ 1876456 w 1876456"/>
                <a:gd name="connsiteY13" fmla="*/ 256151 h 2278554"/>
                <a:gd name="connsiteX14" fmla="*/ 1873478 w 1876456"/>
                <a:gd name="connsiteY14" fmla="*/ 235301 h 2278554"/>
                <a:gd name="connsiteX15" fmla="*/ 1852628 w 1876456"/>
                <a:gd name="connsiteY15" fmla="*/ 202538 h 2278554"/>
                <a:gd name="connsiteX16" fmla="*/ 1822843 w 1876456"/>
                <a:gd name="connsiteY16" fmla="*/ 175731 h 2278554"/>
                <a:gd name="connsiteX17" fmla="*/ 1751359 w 1876456"/>
                <a:gd name="connsiteY17" fmla="*/ 131054 h 2278554"/>
                <a:gd name="connsiteX18" fmla="*/ 1673918 w 1876456"/>
                <a:gd name="connsiteY18" fmla="*/ 89355 h 2278554"/>
                <a:gd name="connsiteX19" fmla="*/ 1596477 w 1876456"/>
                <a:gd name="connsiteY19" fmla="*/ 53613 h 2278554"/>
                <a:gd name="connsiteX20" fmla="*/ 1507122 w 1876456"/>
                <a:gd name="connsiteY20" fmla="*/ 23828 h 2278554"/>
                <a:gd name="connsiteX21" fmla="*/ 1429681 w 1876456"/>
                <a:gd name="connsiteY21" fmla="*/ 8935 h 2278554"/>
                <a:gd name="connsiteX22" fmla="*/ 1361175 w 1876456"/>
                <a:gd name="connsiteY22" fmla="*/ 0 h 2278554"/>
                <a:gd name="connsiteX23" fmla="*/ 1325433 w 1876456"/>
                <a:gd name="connsiteY23" fmla="*/ 0 h 2278554"/>
                <a:gd name="connsiteX24" fmla="*/ 1289691 w 1876456"/>
                <a:gd name="connsiteY24" fmla="*/ 0 h 2278554"/>
                <a:gd name="connsiteX25" fmla="*/ 1265863 w 1876456"/>
                <a:gd name="connsiteY25" fmla="*/ 8935 h 2278554"/>
                <a:gd name="connsiteX26" fmla="*/ 1256928 w 1876456"/>
                <a:gd name="connsiteY26" fmla="*/ 23828 h 2278554"/>
                <a:gd name="connsiteX27" fmla="*/ 1259906 w 1876456"/>
                <a:gd name="connsiteY27" fmla="*/ 35742 h 2278554"/>
                <a:gd name="connsiteX28" fmla="*/ 1280756 w 1876456"/>
                <a:gd name="connsiteY28" fmla="*/ 59570 h 2278554"/>
                <a:gd name="connsiteX29" fmla="*/ 1313519 w 1876456"/>
                <a:gd name="connsiteY29" fmla="*/ 83398 h 2278554"/>
                <a:gd name="connsiteX30" fmla="*/ 1343304 w 1876456"/>
                <a:gd name="connsiteY30" fmla="*/ 98290 h 2278554"/>
                <a:gd name="connsiteX31" fmla="*/ 1373089 w 1876456"/>
                <a:gd name="connsiteY31" fmla="*/ 110204 h 2278554"/>
                <a:gd name="connsiteX32" fmla="*/ 1402874 w 1876456"/>
                <a:gd name="connsiteY32" fmla="*/ 128075 h 2278554"/>
                <a:gd name="connsiteX33" fmla="*/ 1417767 w 1876456"/>
                <a:gd name="connsiteY33" fmla="*/ 139989 h 2278554"/>
                <a:gd name="connsiteX34" fmla="*/ 1426702 w 1876456"/>
                <a:gd name="connsiteY34" fmla="*/ 154882 h 2278554"/>
                <a:gd name="connsiteX35" fmla="*/ 1435638 w 1876456"/>
                <a:gd name="connsiteY35" fmla="*/ 175731 h 2278554"/>
                <a:gd name="connsiteX36" fmla="*/ 1441595 w 1876456"/>
                <a:gd name="connsiteY36" fmla="*/ 196581 h 2278554"/>
                <a:gd name="connsiteX37" fmla="*/ 1441595 w 1876456"/>
                <a:gd name="connsiteY37" fmla="*/ 214452 h 2278554"/>
                <a:gd name="connsiteX38" fmla="*/ 1435638 w 1876456"/>
                <a:gd name="connsiteY38" fmla="*/ 259129 h 2278554"/>
                <a:gd name="connsiteX39" fmla="*/ 1417767 w 1876456"/>
                <a:gd name="connsiteY39" fmla="*/ 300828 h 2278554"/>
                <a:gd name="connsiteX40" fmla="*/ 1417767 w 1876456"/>
                <a:gd name="connsiteY40" fmla="*/ 327635 h 2278554"/>
                <a:gd name="connsiteX41" fmla="*/ 1408831 w 1876456"/>
                <a:gd name="connsiteY41" fmla="*/ 369334 h 2278554"/>
                <a:gd name="connsiteX42" fmla="*/ 1376068 w 1876456"/>
                <a:gd name="connsiteY42" fmla="*/ 440818 h 2278554"/>
                <a:gd name="connsiteX43" fmla="*/ 1289691 w 1876456"/>
                <a:gd name="connsiteY43" fmla="*/ 595700 h 2278554"/>
                <a:gd name="connsiteX44" fmla="*/ 1137788 w 1876456"/>
                <a:gd name="connsiteY44" fmla="*/ 833980 h 2278554"/>
                <a:gd name="connsiteX45" fmla="*/ 976949 w 1876456"/>
                <a:gd name="connsiteY45" fmla="*/ 1075239 h 2278554"/>
                <a:gd name="connsiteX46" fmla="*/ 774410 w 1876456"/>
                <a:gd name="connsiteY46" fmla="*/ 1358197 h 2278554"/>
                <a:gd name="connsiteX47" fmla="*/ 649313 w 1876456"/>
                <a:gd name="connsiteY47" fmla="*/ 1519036 h 2278554"/>
                <a:gd name="connsiteX48" fmla="*/ 524216 w 1876456"/>
                <a:gd name="connsiteY48" fmla="*/ 1673918 h 2278554"/>
                <a:gd name="connsiteX49" fmla="*/ 416990 w 1876456"/>
                <a:gd name="connsiteY49" fmla="*/ 1796036 h 2278554"/>
                <a:gd name="connsiteX50" fmla="*/ 190624 w 1876456"/>
                <a:gd name="connsiteY50" fmla="*/ 2043252 h 2278554"/>
                <a:gd name="connsiteX51" fmla="*/ 62549 w 1876456"/>
                <a:gd name="connsiteY51" fmla="*/ 2174306 h 2278554"/>
                <a:gd name="connsiteX52" fmla="*/ 8935 w 1876456"/>
                <a:gd name="connsiteY52" fmla="*/ 2230898 h 2278554"/>
                <a:gd name="connsiteX53" fmla="*/ 0 w 1876456"/>
                <a:gd name="connsiteY53" fmla="*/ 2254726 h 2278554"/>
                <a:gd name="connsiteX54" fmla="*/ 2978 w 1876456"/>
                <a:gd name="connsiteY54" fmla="*/ 2266640 h 2278554"/>
                <a:gd name="connsiteX55" fmla="*/ 11914 w 1876456"/>
                <a:gd name="connsiteY55" fmla="*/ 2278554 h 2278554"/>
                <a:gd name="connsiteX56" fmla="*/ 32764 w 1876456"/>
                <a:gd name="connsiteY56" fmla="*/ 2275575 h 2278554"/>
                <a:gd name="connsiteX57" fmla="*/ 83398 w 1876456"/>
                <a:gd name="connsiteY57" fmla="*/ 2251747 h 2278554"/>
                <a:gd name="connsiteX58" fmla="*/ 160839 w 1876456"/>
                <a:gd name="connsiteY58" fmla="*/ 2192177 h 2278554"/>
                <a:gd name="connsiteX59" fmla="*/ 262108 w 1876456"/>
                <a:gd name="connsiteY59" fmla="*/ 2111757 h 2278554"/>
                <a:gd name="connsiteX60" fmla="*/ 402098 w 1876456"/>
                <a:gd name="connsiteY60" fmla="*/ 1992617 h 2278554"/>
                <a:gd name="connsiteX61" fmla="*/ 556980 w 1876456"/>
                <a:gd name="connsiteY61" fmla="*/ 1849649 h 2278554"/>
                <a:gd name="connsiteX62" fmla="*/ 664206 w 1876456"/>
                <a:gd name="connsiteY62" fmla="*/ 1742423 h 2278554"/>
                <a:gd name="connsiteX63" fmla="*/ 774410 w 1876456"/>
                <a:gd name="connsiteY63" fmla="*/ 1626262 h 2278554"/>
                <a:gd name="connsiteX64" fmla="*/ 935250 w 1876456"/>
                <a:gd name="connsiteY64" fmla="*/ 1444573 h 2278554"/>
                <a:gd name="connsiteX65" fmla="*/ 1099067 w 1876456"/>
                <a:gd name="connsiteY65" fmla="*/ 1242035 h 2278554"/>
                <a:gd name="connsiteX66" fmla="*/ 1242035 w 1876456"/>
                <a:gd name="connsiteY66" fmla="*/ 1054389 h 2278554"/>
                <a:gd name="connsiteX67" fmla="*/ 1420745 w 1876456"/>
                <a:gd name="connsiteY67" fmla="*/ 804195 h 227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76456" h="2278554">
                  <a:moveTo>
                    <a:pt x="1420745" y="804195"/>
                  </a:moveTo>
                  <a:lnTo>
                    <a:pt x="1474358" y="726754"/>
                  </a:lnTo>
                  <a:lnTo>
                    <a:pt x="1542864" y="628464"/>
                  </a:lnTo>
                  <a:lnTo>
                    <a:pt x="1650090" y="467625"/>
                  </a:lnTo>
                  <a:lnTo>
                    <a:pt x="1703703" y="425926"/>
                  </a:lnTo>
                  <a:lnTo>
                    <a:pt x="1721574" y="393162"/>
                  </a:lnTo>
                  <a:lnTo>
                    <a:pt x="1742423" y="363377"/>
                  </a:lnTo>
                  <a:lnTo>
                    <a:pt x="1772208" y="333592"/>
                  </a:lnTo>
                  <a:lnTo>
                    <a:pt x="1799015" y="318699"/>
                  </a:lnTo>
                  <a:lnTo>
                    <a:pt x="1825821" y="306785"/>
                  </a:lnTo>
                  <a:lnTo>
                    <a:pt x="1858585" y="291893"/>
                  </a:lnTo>
                  <a:lnTo>
                    <a:pt x="1873478" y="277000"/>
                  </a:lnTo>
                  <a:lnTo>
                    <a:pt x="1876456" y="268065"/>
                  </a:lnTo>
                  <a:lnTo>
                    <a:pt x="1876456" y="256151"/>
                  </a:lnTo>
                  <a:lnTo>
                    <a:pt x="1873478" y="235301"/>
                  </a:lnTo>
                  <a:lnTo>
                    <a:pt x="1852628" y="202538"/>
                  </a:lnTo>
                  <a:lnTo>
                    <a:pt x="1822843" y="175731"/>
                  </a:lnTo>
                  <a:lnTo>
                    <a:pt x="1751359" y="131054"/>
                  </a:lnTo>
                  <a:lnTo>
                    <a:pt x="1673918" y="89355"/>
                  </a:lnTo>
                  <a:lnTo>
                    <a:pt x="1596477" y="53613"/>
                  </a:lnTo>
                  <a:lnTo>
                    <a:pt x="1507122" y="23828"/>
                  </a:lnTo>
                  <a:lnTo>
                    <a:pt x="1429681" y="8935"/>
                  </a:lnTo>
                  <a:lnTo>
                    <a:pt x="1361175" y="0"/>
                  </a:lnTo>
                  <a:lnTo>
                    <a:pt x="1325433" y="0"/>
                  </a:lnTo>
                  <a:lnTo>
                    <a:pt x="1289691" y="0"/>
                  </a:lnTo>
                  <a:lnTo>
                    <a:pt x="1265863" y="8935"/>
                  </a:lnTo>
                  <a:lnTo>
                    <a:pt x="1256928" y="23828"/>
                  </a:lnTo>
                  <a:lnTo>
                    <a:pt x="1259906" y="35742"/>
                  </a:lnTo>
                  <a:lnTo>
                    <a:pt x="1280756" y="59570"/>
                  </a:lnTo>
                  <a:lnTo>
                    <a:pt x="1313519" y="83398"/>
                  </a:lnTo>
                  <a:lnTo>
                    <a:pt x="1343304" y="98290"/>
                  </a:lnTo>
                  <a:lnTo>
                    <a:pt x="1373089" y="110204"/>
                  </a:lnTo>
                  <a:lnTo>
                    <a:pt x="1402874" y="128075"/>
                  </a:lnTo>
                  <a:lnTo>
                    <a:pt x="1417767" y="139989"/>
                  </a:lnTo>
                  <a:lnTo>
                    <a:pt x="1426702" y="154882"/>
                  </a:lnTo>
                  <a:lnTo>
                    <a:pt x="1435638" y="175731"/>
                  </a:lnTo>
                  <a:lnTo>
                    <a:pt x="1441595" y="196581"/>
                  </a:lnTo>
                  <a:lnTo>
                    <a:pt x="1441595" y="214452"/>
                  </a:lnTo>
                  <a:lnTo>
                    <a:pt x="1435638" y="259129"/>
                  </a:lnTo>
                  <a:lnTo>
                    <a:pt x="1417767" y="300828"/>
                  </a:lnTo>
                  <a:lnTo>
                    <a:pt x="1417767" y="327635"/>
                  </a:lnTo>
                  <a:lnTo>
                    <a:pt x="1408831" y="369334"/>
                  </a:lnTo>
                  <a:lnTo>
                    <a:pt x="1376068" y="440818"/>
                  </a:lnTo>
                  <a:lnTo>
                    <a:pt x="1289691" y="595700"/>
                  </a:lnTo>
                  <a:lnTo>
                    <a:pt x="1137788" y="833980"/>
                  </a:lnTo>
                  <a:lnTo>
                    <a:pt x="976949" y="1075239"/>
                  </a:lnTo>
                  <a:lnTo>
                    <a:pt x="774410" y="1358197"/>
                  </a:lnTo>
                  <a:lnTo>
                    <a:pt x="649313" y="1519036"/>
                  </a:lnTo>
                  <a:lnTo>
                    <a:pt x="524216" y="1673918"/>
                  </a:lnTo>
                  <a:lnTo>
                    <a:pt x="416990" y="1796036"/>
                  </a:lnTo>
                  <a:lnTo>
                    <a:pt x="190624" y="2043252"/>
                  </a:lnTo>
                  <a:lnTo>
                    <a:pt x="62549" y="2174306"/>
                  </a:lnTo>
                  <a:lnTo>
                    <a:pt x="8935" y="2230898"/>
                  </a:lnTo>
                  <a:lnTo>
                    <a:pt x="0" y="2254726"/>
                  </a:lnTo>
                  <a:lnTo>
                    <a:pt x="2978" y="2266640"/>
                  </a:lnTo>
                  <a:lnTo>
                    <a:pt x="11914" y="2278554"/>
                  </a:lnTo>
                  <a:lnTo>
                    <a:pt x="32764" y="2275575"/>
                  </a:lnTo>
                  <a:lnTo>
                    <a:pt x="83398" y="2251747"/>
                  </a:lnTo>
                  <a:lnTo>
                    <a:pt x="160839" y="2192177"/>
                  </a:lnTo>
                  <a:lnTo>
                    <a:pt x="262108" y="2111757"/>
                  </a:lnTo>
                  <a:lnTo>
                    <a:pt x="402098" y="1992617"/>
                  </a:lnTo>
                  <a:lnTo>
                    <a:pt x="556980" y="1849649"/>
                  </a:lnTo>
                  <a:lnTo>
                    <a:pt x="664206" y="1742423"/>
                  </a:lnTo>
                  <a:lnTo>
                    <a:pt x="774410" y="1626262"/>
                  </a:lnTo>
                  <a:lnTo>
                    <a:pt x="935250" y="1444573"/>
                  </a:lnTo>
                  <a:lnTo>
                    <a:pt x="1099067" y="1242035"/>
                  </a:lnTo>
                  <a:lnTo>
                    <a:pt x="1242035" y="1054389"/>
                  </a:lnTo>
                  <a:lnTo>
                    <a:pt x="1420745" y="80419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9">
              <a:extLst>
                <a:ext uri="{FF2B5EF4-FFF2-40B4-BE49-F238E27FC236}">
                  <a16:creationId xmlns:a16="http://schemas.microsoft.com/office/drawing/2014/main" id="{5BBD06C0-0E3A-44DC-9360-C526F8BC04F1}"/>
                </a:ext>
              </a:extLst>
            </p:cNvPr>
            <p:cNvSpPr/>
            <p:nvPr/>
          </p:nvSpPr>
          <p:spPr>
            <a:xfrm>
              <a:off x="4983163" y="3209925"/>
              <a:ext cx="917575" cy="611188"/>
            </a:xfrm>
            <a:custGeom>
              <a:avLst/>
              <a:gdLst>
                <a:gd name="connsiteX0" fmla="*/ 359569 w 916782"/>
                <a:gd name="connsiteY0" fmla="*/ 123825 h 611981"/>
                <a:gd name="connsiteX1" fmla="*/ 473869 w 916782"/>
                <a:gd name="connsiteY1" fmla="*/ 159544 h 611981"/>
                <a:gd name="connsiteX2" fmla="*/ 590550 w 916782"/>
                <a:gd name="connsiteY2" fmla="*/ 190500 h 611981"/>
                <a:gd name="connsiteX3" fmla="*/ 681038 w 916782"/>
                <a:gd name="connsiteY3" fmla="*/ 209550 h 611981"/>
                <a:gd name="connsiteX4" fmla="*/ 714375 w 916782"/>
                <a:gd name="connsiteY4" fmla="*/ 216694 h 611981"/>
                <a:gd name="connsiteX5" fmla="*/ 731044 w 916782"/>
                <a:gd name="connsiteY5" fmla="*/ 223838 h 611981"/>
                <a:gd name="connsiteX6" fmla="*/ 769144 w 916782"/>
                <a:gd name="connsiteY6" fmla="*/ 250031 h 611981"/>
                <a:gd name="connsiteX7" fmla="*/ 816769 w 916782"/>
                <a:gd name="connsiteY7" fmla="*/ 290513 h 611981"/>
                <a:gd name="connsiteX8" fmla="*/ 864394 w 916782"/>
                <a:gd name="connsiteY8" fmla="*/ 342900 h 611981"/>
                <a:gd name="connsiteX9" fmla="*/ 892969 w 916782"/>
                <a:gd name="connsiteY9" fmla="*/ 385763 h 611981"/>
                <a:gd name="connsiteX10" fmla="*/ 904875 w 916782"/>
                <a:gd name="connsiteY10" fmla="*/ 409575 h 611981"/>
                <a:gd name="connsiteX11" fmla="*/ 914400 w 916782"/>
                <a:gd name="connsiteY11" fmla="*/ 452438 h 611981"/>
                <a:gd name="connsiteX12" fmla="*/ 916782 w 916782"/>
                <a:gd name="connsiteY12" fmla="*/ 490538 h 611981"/>
                <a:gd name="connsiteX13" fmla="*/ 909638 w 916782"/>
                <a:gd name="connsiteY13" fmla="*/ 554831 h 611981"/>
                <a:gd name="connsiteX14" fmla="*/ 897732 w 916782"/>
                <a:gd name="connsiteY14" fmla="*/ 588169 h 611981"/>
                <a:gd name="connsiteX15" fmla="*/ 883444 w 916782"/>
                <a:gd name="connsiteY15" fmla="*/ 604838 h 611981"/>
                <a:gd name="connsiteX16" fmla="*/ 862013 w 916782"/>
                <a:gd name="connsiteY16" fmla="*/ 611981 h 611981"/>
                <a:gd name="connsiteX17" fmla="*/ 831057 w 916782"/>
                <a:gd name="connsiteY17" fmla="*/ 611981 h 611981"/>
                <a:gd name="connsiteX18" fmla="*/ 778669 w 916782"/>
                <a:gd name="connsiteY18" fmla="*/ 595313 h 611981"/>
                <a:gd name="connsiteX19" fmla="*/ 638175 w 916782"/>
                <a:gd name="connsiteY19" fmla="*/ 514350 h 611981"/>
                <a:gd name="connsiteX20" fmla="*/ 509588 w 916782"/>
                <a:gd name="connsiteY20" fmla="*/ 435769 h 611981"/>
                <a:gd name="connsiteX21" fmla="*/ 357188 w 916782"/>
                <a:gd name="connsiteY21" fmla="*/ 340519 h 611981"/>
                <a:gd name="connsiteX22" fmla="*/ 197644 w 916782"/>
                <a:gd name="connsiteY22" fmla="*/ 230981 h 611981"/>
                <a:gd name="connsiteX23" fmla="*/ 97632 w 916782"/>
                <a:gd name="connsiteY23" fmla="*/ 140494 h 611981"/>
                <a:gd name="connsiteX24" fmla="*/ 33338 w 916782"/>
                <a:gd name="connsiteY24" fmla="*/ 71438 h 611981"/>
                <a:gd name="connsiteX25" fmla="*/ 7144 w 916782"/>
                <a:gd name="connsiteY25" fmla="*/ 35719 h 611981"/>
                <a:gd name="connsiteX26" fmla="*/ 2382 w 916782"/>
                <a:gd name="connsiteY26" fmla="*/ 21431 h 611981"/>
                <a:gd name="connsiteX27" fmla="*/ 0 w 916782"/>
                <a:gd name="connsiteY27" fmla="*/ 9525 h 611981"/>
                <a:gd name="connsiteX28" fmla="*/ 9525 w 916782"/>
                <a:gd name="connsiteY28" fmla="*/ 0 h 611981"/>
                <a:gd name="connsiteX29" fmla="*/ 38100 w 916782"/>
                <a:gd name="connsiteY29" fmla="*/ 2381 h 611981"/>
                <a:gd name="connsiteX30" fmla="*/ 111919 w 916782"/>
                <a:gd name="connsiteY30" fmla="*/ 30956 h 611981"/>
                <a:gd name="connsiteX31" fmla="*/ 247650 w 916782"/>
                <a:gd name="connsiteY31" fmla="*/ 88106 h 611981"/>
                <a:gd name="connsiteX32" fmla="*/ 359569 w 916782"/>
                <a:gd name="connsiteY32" fmla="*/ 1238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2" h="611981">
                  <a:moveTo>
                    <a:pt x="359569" y="123825"/>
                  </a:moveTo>
                  <a:lnTo>
                    <a:pt x="473869" y="159544"/>
                  </a:lnTo>
                  <a:lnTo>
                    <a:pt x="590550" y="190500"/>
                  </a:lnTo>
                  <a:lnTo>
                    <a:pt x="681038" y="209550"/>
                  </a:lnTo>
                  <a:lnTo>
                    <a:pt x="714375" y="216694"/>
                  </a:lnTo>
                  <a:lnTo>
                    <a:pt x="731044" y="223838"/>
                  </a:lnTo>
                  <a:lnTo>
                    <a:pt x="769144" y="250031"/>
                  </a:lnTo>
                  <a:lnTo>
                    <a:pt x="816769" y="290513"/>
                  </a:lnTo>
                  <a:lnTo>
                    <a:pt x="864394" y="342900"/>
                  </a:lnTo>
                  <a:lnTo>
                    <a:pt x="892969" y="385763"/>
                  </a:lnTo>
                  <a:lnTo>
                    <a:pt x="904875" y="409575"/>
                  </a:lnTo>
                  <a:lnTo>
                    <a:pt x="914400" y="452438"/>
                  </a:lnTo>
                  <a:lnTo>
                    <a:pt x="916782" y="490538"/>
                  </a:lnTo>
                  <a:lnTo>
                    <a:pt x="909638" y="554831"/>
                  </a:lnTo>
                  <a:lnTo>
                    <a:pt x="897732" y="588169"/>
                  </a:lnTo>
                  <a:lnTo>
                    <a:pt x="883444" y="604838"/>
                  </a:lnTo>
                  <a:lnTo>
                    <a:pt x="862013" y="611981"/>
                  </a:lnTo>
                  <a:lnTo>
                    <a:pt x="831057" y="611981"/>
                  </a:lnTo>
                  <a:lnTo>
                    <a:pt x="778669" y="595313"/>
                  </a:lnTo>
                  <a:lnTo>
                    <a:pt x="638175" y="514350"/>
                  </a:lnTo>
                  <a:lnTo>
                    <a:pt x="509588" y="435769"/>
                  </a:lnTo>
                  <a:lnTo>
                    <a:pt x="357188" y="340519"/>
                  </a:lnTo>
                  <a:lnTo>
                    <a:pt x="197644" y="230981"/>
                  </a:lnTo>
                  <a:lnTo>
                    <a:pt x="97632" y="140494"/>
                  </a:lnTo>
                  <a:lnTo>
                    <a:pt x="33338" y="71438"/>
                  </a:lnTo>
                  <a:lnTo>
                    <a:pt x="7144" y="35719"/>
                  </a:lnTo>
                  <a:lnTo>
                    <a:pt x="2382" y="21431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2381"/>
                  </a:lnTo>
                  <a:lnTo>
                    <a:pt x="111919" y="30956"/>
                  </a:lnTo>
                  <a:lnTo>
                    <a:pt x="247650" y="88106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0">
              <a:extLst>
                <a:ext uri="{FF2B5EF4-FFF2-40B4-BE49-F238E27FC236}">
                  <a16:creationId xmlns:a16="http://schemas.microsoft.com/office/drawing/2014/main" id="{7497F828-47D9-4113-AFBF-98D4C4DCB341}"/>
                </a:ext>
              </a:extLst>
            </p:cNvPr>
            <p:cNvSpPr/>
            <p:nvPr/>
          </p:nvSpPr>
          <p:spPr>
            <a:xfrm>
              <a:off x="4133850" y="4110038"/>
              <a:ext cx="2646363" cy="671512"/>
            </a:xfrm>
            <a:custGeom>
              <a:avLst/>
              <a:gdLst>
                <a:gd name="connsiteX0" fmla="*/ 1176338 w 2645569"/>
                <a:gd name="connsiteY0" fmla="*/ 230981 h 671512"/>
                <a:gd name="connsiteX1" fmla="*/ 1507331 w 2645569"/>
                <a:gd name="connsiteY1" fmla="*/ 164306 h 671512"/>
                <a:gd name="connsiteX2" fmla="*/ 1819275 w 2645569"/>
                <a:gd name="connsiteY2" fmla="*/ 100012 h 671512"/>
                <a:gd name="connsiteX3" fmla="*/ 1933575 w 2645569"/>
                <a:gd name="connsiteY3" fmla="*/ 78581 h 671512"/>
                <a:gd name="connsiteX4" fmla="*/ 1966913 w 2645569"/>
                <a:gd name="connsiteY4" fmla="*/ 69056 h 671512"/>
                <a:gd name="connsiteX5" fmla="*/ 2012156 w 2645569"/>
                <a:gd name="connsiteY5" fmla="*/ 54768 h 671512"/>
                <a:gd name="connsiteX6" fmla="*/ 2066925 w 2645569"/>
                <a:gd name="connsiteY6" fmla="*/ 28575 h 671512"/>
                <a:gd name="connsiteX7" fmla="*/ 2095500 w 2645569"/>
                <a:gd name="connsiteY7" fmla="*/ 9525 h 671512"/>
                <a:gd name="connsiteX8" fmla="*/ 2116931 w 2645569"/>
                <a:gd name="connsiteY8" fmla="*/ 0 h 671512"/>
                <a:gd name="connsiteX9" fmla="*/ 2131219 w 2645569"/>
                <a:gd name="connsiteY9" fmla="*/ 0 h 671512"/>
                <a:gd name="connsiteX10" fmla="*/ 2152650 w 2645569"/>
                <a:gd name="connsiteY10" fmla="*/ 4762 h 671512"/>
                <a:gd name="connsiteX11" fmla="*/ 2202656 w 2645569"/>
                <a:gd name="connsiteY11" fmla="*/ 19050 h 671512"/>
                <a:gd name="connsiteX12" fmla="*/ 2271713 w 2645569"/>
                <a:gd name="connsiteY12" fmla="*/ 52387 h 671512"/>
                <a:gd name="connsiteX13" fmla="*/ 2376488 w 2645569"/>
                <a:gd name="connsiteY13" fmla="*/ 109537 h 671512"/>
                <a:gd name="connsiteX14" fmla="*/ 2488406 w 2645569"/>
                <a:gd name="connsiteY14" fmla="*/ 173831 h 671512"/>
                <a:gd name="connsiteX15" fmla="*/ 2559844 w 2645569"/>
                <a:gd name="connsiteY15" fmla="*/ 219075 h 671512"/>
                <a:gd name="connsiteX16" fmla="*/ 2602706 w 2645569"/>
                <a:gd name="connsiteY16" fmla="*/ 252412 h 671512"/>
                <a:gd name="connsiteX17" fmla="*/ 2626519 w 2645569"/>
                <a:gd name="connsiteY17" fmla="*/ 276225 h 671512"/>
                <a:gd name="connsiteX18" fmla="*/ 2636044 w 2645569"/>
                <a:gd name="connsiteY18" fmla="*/ 288131 h 671512"/>
                <a:gd name="connsiteX19" fmla="*/ 2645569 w 2645569"/>
                <a:gd name="connsiteY19" fmla="*/ 307181 h 671512"/>
                <a:gd name="connsiteX20" fmla="*/ 2645569 w 2645569"/>
                <a:gd name="connsiteY20" fmla="*/ 319087 h 671512"/>
                <a:gd name="connsiteX21" fmla="*/ 2638425 w 2645569"/>
                <a:gd name="connsiteY21" fmla="*/ 342900 h 671512"/>
                <a:gd name="connsiteX22" fmla="*/ 2616994 w 2645569"/>
                <a:gd name="connsiteY22" fmla="*/ 359568 h 671512"/>
                <a:gd name="connsiteX23" fmla="*/ 2574131 w 2645569"/>
                <a:gd name="connsiteY23" fmla="*/ 369093 h 671512"/>
                <a:gd name="connsiteX24" fmla="*/ 2090738 w 2645569"/>
                <a:gd name="connsiteY24" fmla="*/ 252412 h 671512"/>
                <a:gd name="connsiteX25" fmla="*/ 2055019 w 2645569"/>
                <a:gd name="connsiteY25" fmla="*/ 252412 h 671512"/>
                <a:gd name="connsiteX26" fmla="*/ 1957388 w 2645569"/>
                <a:gd name="connsiteY26" fmla="*/ 261937 h 671512"/>
                <a:gd name="connsiteX27" fmla="*/ 1764506 w 2645569"/>
                <a:gd name="connsiteY27" fmla="*/ 297656 h 671512"/>
                <a:gd name="connsiteX28" fmla="*/ 1476375 w 2645569"/>
                <a:gd name="connsiteY28" fmla="*/ 361950 h 671512"/>
                <a:gd name="connsiteX29" fmla="*/ 1150144 w 2645569"/>
                <a:gd name="connsiteY29" fmla="*/ 452437 h 671512"/>
                <a:gd name="connsiteX30" fmla="*/ 885825 w 2645569"/>
                <a:gd name="connsiteY30" fmla="*/ 533400 h 671512"/>
                <a:gd name="connsiteX31" fmla="*/ 645319 w 2645569"/>
                <a:gd name="connsiteY31" fmla="*/ 616743 h 671512"/>
                <a:gd name="connsiteX32" fmla="*/ 578644 w 2645569"/>
                <a:gd name="connsiteY32" fmla="*/ 647700 h 671512"/>
                <a:gd name="connsiteX33" fmla="*/ 550069 w 2645569"/>
                <a:gd name="connsiteY33" fmla="*/ 659606 h 671512"/>
                <a:gd name="connsiteX34" fmla="*/ 509588 w 2645569"/>
                <a:gd name="connsiteY34" fmla="*/ 671512 h 671512"/>
                <a:gd name="connsiteX35" fmla="*/ 485775 w 2645569"/>
                <a:gd name="connsiteY35" fmla="*/ 671512 h 671512"/>
                <a:gd name="connsiteX36" fmla="*/ 435769 w 2645569"/>
                <a:gd name="connsiteY36" fmla="*/ 666750 h 671512"/>
                <a:gd name="connsiteX37" fmla="*/ 383381 w 2645569"/>
                <a:gd name="connsiteY37" fmla="*/ 650081 h 671512"/>
                <a:gd name="connsiteX38" fmla="*/ 321469 w 2645569"/>
                <a:gd name="connsiteY38" fmla="*/ 616743 h 671512"/>
                <a:gd name="connsiteX39" fmla="*/ 173831 w 2645569"/>
                <a:gd name="connsiteY39" fmla="*/ 509587 h 671512"/>
                <a:gd name="connsiteX40" fmla="*/ 97631 w 2645569"/>
                <a:gd name="connsiteY40" fmla="*/ 452437 h 671512"/>
                <a:gd name="connsiteX41" fmla="*/ 45244 w 2645569"/>
                <a:gd name="connsiteY41" fmla="*/ 409575 h 671512"/>
                <a:gd name="connsiteX42" fmla="*/ 21431 w 2645569"/>
                <a:gd name="connsiteY42" fmla="*/ 385762 h 671512"/>
                <a:gd name="connsiteX43" fmla="*/ 7144 w 2645569"/>
                <a:gd name="connsiteY43" fmla="*/ 359568 h 671512"/>
                <a:gd name="connsiteX44" fmla="*/ 0 w 2645569"/>
                <a:gd name="connsiteY44" fmla="*/ 328612 h 671512"/>
                <a:gd name="connsiteX45" fmla="*/ 0 w 2645569"/>
                <a:gd name="connsiteY45" fmla="*/ 319087 h 671512"/>
                <a:gd name="connsiteX46" fmla="*/ 7144 w 2645569"/>
                <a:gd name="connsiteY46" fmla="*/ 311943 h 671512"/>
                <a:gd name="connsiteX47" fmla="*/ 16669 w 2645569"/>
                <a:gd name="connsiteY47" fmla="*/ 309562 h 671512"/>
                <a:gd name="connsiteX48" fmla="*/ 38100 w 2645569"/>
                <a:gd name="connsiteY48" fmla="*/ 307181 h 671512"/>
                <a:gd name="connsiteX49" fmla="*/ 85725 w 2645569"/>
                <a:gd name="connsiteY49" fmla="*/ 326231 h 671512"/>
                <a:gd name="connsiteX50" fmla="*/ 123825 w 2645569"/>
                <a:gd name="connsiteY50" fmla="*/ 345281 h 671512"/>
                <a:gd name="connsiteX51" fmla="*/ 178594 w 2645569"/>
                <a:gd name="connsiteY51" fmla="*/ 364331 h 671512"/>
                <a:gd name="connsiteX52" fmla="*/ 230981 w 2645569"/>
                <a:gd name="connsiteY52" fmla="*/ 373856 h 671512"/>
                <a:gd name="connsiteX53" fmla="*/ 295275 w 2645569"/>
                <a:gd name="connsiteY53" fmla="*/ 378618 h 671512"/>
                <a:gd name="connsiteX54" fmla="*/ 388144 w 2645569"/>
                <a:gd name="connsiteY54" fmla="*/ 378618 h 671512"/>
                <a:gd name="connsiteX55" fmla="*/ 454819 w 2645569"/>
                <a:gd name="connsiteY55" fmla="*/ 371475 h 671512"/>
                <a:gd name="connsiteX56" fmla="*/ 545306 w 2645569"/>
                <a:gd name="connsiteY56" fmla="*/ 357187 h 671512"/>
                <a:gd name="connsiteX57" fmla="*/ 797719 w 2645569"/>
                <a:gd name="connsiteY57" fmla="*/ 307181 h 671512"/>
                <a:gd name="connsiteX58" fmla="*/ 1176338 w 2645569"/>
                <a:gd name="connsiteY58" fmla="*/ 230981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45569" h="671512">
                  <a:moveTo>
                    <a:pt x="1176338" y="230981"/>
                  </a:moveTo>
                  <a:lnTo>
                    <a:pt x="1507331" y="164306"/>
                  </a:lnTo>
                  <a:lnTo>
                    <a:pt x="1819275" y="100012"/>
                  </a:lnTo>
                  <a:lnTo>
                    <a:pt x="1933575" y="78581"/>
                  </a:lnTo>
                  <a:lnTo>
                    <a:pt x="1966913" y="69056"/>
                  </a:lnTo>
                  <a:lnTo>
                    <a:pt x="2012156" y="54768"/>
                  </a:lnTo>
                  <a:lnTo>
                    <a:pt x="2066925" y="28575"/>
                  </a:lnTo>
                  <a:lnTo>
                    <a:pt x="2095500" y="9525"/>
                  </a:lnTo>
                  <a:lnTo>
                    <a:pt x="2116931" y="0"/>
                  </a:lnTo>
                  <a:lnTo>
                    <a:pt x="2131219" y="0"/>
                  </a:lnTo>
                  <a:lnTo>
                    <a:pt x="2152650" y="4762"/>
                  </a:lnTo>
                  <a:lnTo>
                    <a:pt x="2202656" y="19050"/>
                  </a:lnTo>
                  <a:lnTo>
                    <a:pt x="2271713" y="52387"/>
                  </a:lnTo>
                  <a:lnTo>
                    <a:pt x="2376488" y="109537"/>
                  </a:lnTo>
                  <a:lnTo>
                    <a:pt x="2488406" y="173831"/>
                  </a:lnTo>
                  <a:lnTo>
                    <a:pt x="2559844" y="219075"/>
                  </a:lnTo>
                  <a:lnTo>
                    <a:pt x="2602706" y="252412"/>
                  </a:lnTo>
                  <a:lnTo>
                    <a:pt x="2626519" y="276225"/>
                  </a:lnTo>
                  <a:lnTo>
                    <a:pt x="2636044" y="288131"/>
                  </a:lnTo>
                  <a:lnTo>
                    <a:pt x="2645569" y="307181"/>
                  </a:lnTo>
                  <a:lnTo>
                    <a:pt x="2645569" y="319087"/>
                  </a:lnTo>
                  <a:lnTo>
                    <a:pt x="2638425" y="342900"/>
                  </a:lnTo>
                  <a:lnTo>
                    <a:pt x="2616994" y="359568"/>
                  </a:lnTo>
                  <a:lnTo>
                    <a:pt x="2574131" y="369093"/>
                  </a:lnTo>
                  <a:lnTo>
                    <a:pt x="2090738" y="252412"/>
                  </a:lnTo>
                  <a:lnTo>
                    <a:pt x="2055019" y="252412"/>
                  </a:lnTo>
                  <a:lnTo>
                    <a:pt x="1957388" y="261937"/>
                  </a:lnTo>
                  <a:lnTo>
                    <a:pt x="1764506" y="297656"/>
                  </a:lnTo>
                  <a:lnTo>
                    <a:pt x="1476375" y="361950"/>
                  </a:lnTo>
                  <a:lnTo>
                    <a:pt x="1150144" y="452437"/>
                  </a:lnTo>
                  <a:lnTo>
                    <a:pt x="885825" y="533400"/>
                  </a:lnTo>
                  <a:lnTo>
                    <a:pt x="645319" y="616743"/>
                  </a:lnTo>
                  <a:lnTo>
                    <a:pt x="578644" y="647700"/>
                  </a:lnTo>
                  <a:lnTo>
                    <a:pt x="550069" y="659606"/>
                  </a:lnTo>
                  <a:lnTo>
                    <a:pt x="509588" y="671512"/>
                  </a:lnTo>
                  <a:lnTo>
                    <a:pt x="485775" y="671512"/>
                  </a:lnTo>
                  <a:lnTo>
                    <a:pt x="435769" y="666750"/>
                  </a:lnTo>
                  <a:lnTo>
                    <a:pt x="383381" y="650081"/>
                  </a:lnTo>
                  <a:lnTo>
                    <a:pt x="321469" y="616743"/>
                  </a:lnTo>
                  <a:lnTo>
                    <a:pt x="173831" y="509587"/>
                  </a:lnTo>
                  <a:lnTo>
                    <a:pt x="97631" y="452437"/>
                  </a:lnTo>
                  <a:lnTo>
                    <a:pt x="45244" y="409575"/>
                  </a:lnTo>
                  <a:lnTo>
                    <a:pt x="21431" y="385762"/>
                  </a:lnTo>
                  <a:lnTo>
                    <a:pt x="7144" y="359568"/>
                  </a:lnTo>
                  <a:lnTo>
                    <a:pt x="0" y="328612"/>
                  </a:lnTo>
                  <a:lnTo>
                    <a:pt x="0" y="319087"/>
                  </a:lnTo>
                  <a:lnTo>
                    <a:pt x="7144" y="311943"/>
                  </a:lnTo>
                  <a:lnTo>
                    <a:pt x="16669" y="309562"/>
                  </a:lnTo>
                  <a:lnTo>
                    <a:pt x="38100" y="307181"/>
                  </a:lnTo>
                  <a:lnTo>
                    <a:pt x="85725" y="326231"/>
                  </a:lnTo>
                  <a:lnTo>
                    <a:pt x="123825" y="345281"/>
                  </a:lnTo>
                  <a:lnTo>
                    <a:pt x="178594" y="364331"/>
                  </a:lnTo>
                  <a:lnTo>
                    <a:pt x="230981" y="373856"/>
                  </a:lnTo>
                  <a:lnTo>
                    <a:pt x="295275" y="378618"/>
                  </a:lnTo>
                  <a:lnTo>
                    <a:pt x="388144" y="378618"/>
                  </a:lnTo>
                  <a:lnTo>
                    <a:pt x="454819" y="371475"/>
                  </a:lnTo>
                  <a:lnTo>
                    <a:pt x="545306" y="357187"/>
                  </a:lnTo>
                  <a:lnTo>
                    <a:pt x="797719" y="307181"/>
                  </a:lnTo>
                  <a:lnTo>
                    <a:pt x="1176338" y="2309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5F069B6E-4566-41DE-BD84-CA91811F9775}"/>
                </a:ext>
              </a:extLst>
            </p:cNvPr>
            <p:cNvSpPr/>
            <p:nvPr/>
          </p:nvSpPr>
          <p:spPr>
            <a:xfrm>
              <a:off x="2857500" y="3662363"/>
              <a:ext cx="912813" cy="1682750"/>
            </a:xfrm>
            <a:custGeom>
              <a:avLst/>
              <a:gdLst>
                <a:gd name="connsiteX0" fmla="*/ 602456 w 912019"/>
                <a:gd name="connsiteY0" fmla="*/ 862012 h 1683543"/>
                <a:gd name="connsiteX1" fmla="*/ 547688 w 912019"/>
                <a:gd name="connsiteY1" fmla="*/ 1007268 h 1683543"/>
                <a:gd name="connsiteX2" fmla="*/ 507206 w 912019"/>
                <a:gd name="connsiteY2" fmla="*/ 1123950 h 1683543"/>
                <a:gd name="connsiteX3" fmla="*/ 445294 w 912019"/>
                <a:gd name="connsiteY3" fmla="*/ 1309687 h 1683543"/>
                <a:gd name="connsiteX4" fmla="*/ 388144 w 912019"/>
                <a:gd name="connsiteY4" fmla="*/ 1488281 h 1683543"/>
                <a:gd name="connsiteX5" fmla="*/ 366713 w 912019"/>
                <a:gd name="connsiteY5" fmla="*/ 1562100 h 1683543"/>
                <a:gd name="connsiteX6" fmla="*/ 352425 w 912019"/>
                <a:gd name="connsiteY6" fmla="*/ 1604962 h 1683543"/>
                <a:gd name="connsiteX7" fmla="*/ 340519 w 912019"/>
                <a:gd name="connsiteY7" fmla="*/ 1650206 h 1683543"/>
                <a:gd name="connsiteX8" fmla="*/ 335756 w 912019"/>
                <a:gd name="connsiteY8" fmla="*/ 1683543 h 1683543"/>
                <a:gd name="connsiteX9" fmla="*/ 0 w 912019"/>
                <a:gd name="connsiteY9" fmla="*/ 1209675 h 1683543"/>
                <a:gd name="connsiteX10" fmla="*/ 47625 w 912019"/>
                <a:gd name="connsiteY10" fmla="*/ 1238250 h 1683543"/>
                <a:gd name="connsiteX11" fmla="*/ 78581 w 912019"/>
                <a:gd name="connsiteY11" fmla="*/ 1252537 h 1683543"/>
                <a:gd name="connsiteX12" fmla="*/ 92869 w 912019"/>
                <a:gd name="connsiteY12" fmla="*/ 1257300 h 1683543"/>
                <a:gd name="connsiteX13" fmla="*/ 114300 w 912019"/>
                <a:gd name="connsiteY13" fmla="*/ 1259681 h 1683543"/>
                <a:gd name="connsiteX14" fmla="*/ 142875 w 912019"/>
                <a:gd name="connsiteY14" fmla="*/ 1252537 h 1683543"/>
                <a:gd name="connsiteX15" fmla="*/ 169069 w 912019"/>
                <a:gd name="connsiteY15" fmla="*/ 1231106 h 1683543"/>
                <a:gd name="connsiteX16" fmla="*/ 221456 w 912019"/>
                <a:gd name="connsiteY16" fmla="*/ 1166812 h 1683543"/>
                <a:gd name="connsiteX17" fmla="*/ 295275 w 912019"/>
                <a:gd name="connsiteY17" fmla="*/ 1050131 h 1683543"/>
                <a:gd name="connsiteX18" fmla="*/ 373856 w 912019"/>
                <a:gd name="connsiteY18" fmla="*/ 919162 h 1683543"/>
                <a:gd name="connsiteX19" fmla="*/ 488156 w 912019"/>
                <a:gd name="connsiteY19" fmla="*/ 714375 h 1683543"/>
                <a:gd name="connsiteX20" fmla="*/ 588169 w 912019"/>
                <a:gd name="connsiteY20" fmla="*/ 528637 h 1683543"/>
                <a:gd name="connsiteX21" fmla="*/ 704850 w 912019"/>
                <a:gd name="connsiteY21" fmla="*/ 302418 h 1683543"/>
                <a:gd name="connsiteX22" fmla="*/ 804863 w 912019"/>
                <a:gd name="connsiteY22" fmla="*/ 107156 h 1683543"/>
                <a:gd name="connsiteX23" fmla="*/ 828675 w 912019"/>
                <a:gd name="connsiteY23" fmla="*/ 64293 h 1683543"/>
                <a:gd name="connsiteX24" fmla="*/ 845344 w 912019"/>
                <a:gd name="connsiteY24" fmla="*/ 40481 h 1683543"/>
                <a:gd name="connsiteX25" fmla="*/ 869156 w 912019"/>
                <a:gd name="connsiteY25" fmla="*/ 14287 h 1683543"/>
                <a:gd name="connsiteX26" fmla="*/ 888206 w 912019"/>
                <a:gd name="connsiteY26" fmla="*/ 2381 h 1683543"/>
                <a:gd name="connsiteX27" fmla="*/ 900113 w 912019"/>
                <a:gd name="connsiteY27" fmla="*/ 0 h 1683543"/>
                <a:gd name="connsiteX28" fmla="*/ 907256 w 912019"/>
                <a:gd name="connsiteY28" fmla="*/ 7143 h 1683543"/>
                <a:gd name="connsiteX29" fmla="*/ 909638 w 912019"/>
                <a:gd name="connsiteY29" fmla="*/ 19050 h 1683543"/>
                <a:gd name="connsiteX30" fmla="*/ 912019 w 912019"/>
                <a:gd name="connsiteY30" fmla="*/ 45243 h 1683543"/>
                <a:gd name="connsiteX31" fmla="*/ 895350 w 912019"/>
                <a:gd name="connsiteY31" fmla="*/ 111918 h 1683543"/>
                <a:gd name="connsiteX32" fmla="*/ 831056 w 912019"/>
                <a:gd name="connsiteY32" fmla="*/ 276225 h 1683543"/>
                <a:gd name="connsiteX33" fmla="*/ 731044 w 912019"/>
                <a:gd name="connsiteY33" fmla="*/ 526256 h 1683543"/>
                <a:gd name="connsiteX34" fmla="*/ 602456 w 912019"/>
                <a:gd name="connsiteY34" fmla="*/ 862012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2019" h="1683543">
                  <a:moveTo>
                    <a:pt x="602456" y="862012"/>
                  </a:moveTo>
                  <a:lnTo>
                    <a:pt x="547688" y="1007268"/>
                  </a:lnTo>
                  <a:lnTo>
                    <a:pt x="507206" y="1123950"/>
                  </a:lnTo>
                  <a:lnTo>
                    <a:pt x="445294" y="1309687"/>
                  </a:lnTo>
                  <a:lnTo>
                    <a:pt x="388144" y="1488281"/>
                  </a:lnTo>
                  <a:lnTo>
                    <a:pt x="366713" y="1562100"/>
                  </a:lnTo>
                  <a:lnTo>
                    <a:pt x="352425" y="1604962"/>
                  </a:lnTo>
                  <a:lnTo>
                    <a:pt x="340519" y="1650206"/>
                  </a:lnTo>
                  <a:lnTo>
                    <a:pt x="335756" y="1683543"/>
                  </a:lnTo>
                  <a:lnTo>
                    <a:pt x="0" y="1209675"/>
                  </a:lnTo>
                  <a:lnTo>
                    <a:pt x="47625" y="1238250"/>
                  </a:lnTo>
                  <a:lnTo>
                    <a:pt x="78581" y="1252537"/>
                  </a:lnTo>
                  <a:lnTo>
                    <a:pt x="92869" y="1257300"/>
                  </a:lnTo>
                  <a:lnTo>
                    <a:pt x="114300" y="1259681"/>
                  </a:lnTo>
                  <a:lnTo>
                    <a:pt x="142875" y="1252537"/>
                  </a:lnTo>
                  <a:lnTo>
                    <a:pt x="169069" y="1231106"/>
                  </a:lnTo>
                  <a:lnTo>
                    <a:pt x="221456" y="1166812"/>
                  </a:lnTo>
                  <a:lnTo>
                    <a:pt x="295275" y="1050131"/>
                  </a:lnTo>
                  <a:lnTo>
                    <a:pt x="373856" y="919162"/>
                  </a:lnTo>
                  <a:lnTo>
                    <a:pt x="488156" y="714375"/>
                  </a:lnTo>
                  <a:lnTo>
                    <a:pt x="588169" y="528637"/>
                  </a:lnTo>
                  <a:lnTo>
                    <a:pt x="704850" y="302418"/>
                  </a:lnTo>
                  <a:lnTo>
                    <a:pt x="804863" y="107156"/>
                  </a:lnTo>
                  <a:lnTo>
                    <a:pt x="828675" y="64293"/>
                  </a:lnTo>
                  <a:lnTo>
                    <a:pt x="845344" y="40481"/>
                  </a:lnTo>
                  <a:lnTo>
                    <a:pt x="869156" y="14287"/>
                  </a:lnTo>
                  <a:lnTo>
                    <a:pt x="888206" y="2381"/>
                  </a:lnTo>
                  <a:lnTo>
                    <a:pt x="900113" y="0"/>
                  </a:lnTo>
                  <a:lnTo>
                    <a:pt x="907256" y="7143"/>
                  </a:lnTo>
                  <a:lnTo>
                    <a:pt x="909638" y="19050"/>
                  </a:lnTo>
                  <a:lnTo>
                    <a:pt x="912019" y="45243"/>
                  </a:lnTo>
                  <a:lnTo>
                    <a:pt x="895350" y="111918"/>
                  </a:lnTo>
                  <a:lnTo>
                    <a:pt x="831056" y="276225"/>
                  </a:lnTo>
                  <a:lnTo>
                    <a:pt x="731044" y="526256"/>
                  </a:lnTo>
                  <a:lnTo>
                    <a:pt x="602456" y="8620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7AFDE46D-EBC0-4C39-B005-E68962009E2D}"/>
                </a:ext>
              </a:extLst>
            </p:cNvPr>
            <p:cNvSpPr/>
            <p:nvPr/>
          </p:nvSpPr>
          <p:spPr>
            <a:xfrm>
              <a:off x="5395913" y="2011363"/>
              <a:ext cx="2366962" cy="1727200"/>
            </a:xfrm>
            <a:custGeom>
              <a:avLst/>
              <a:gdLst>
                <a:gd name="connsiteX0" fmla="*/ 521493 w 2366962"/>
                <a:gd name="connsiteY0" fmla="*/ 652463 h 1726407"/>
                <a:gd name="connsiteX1" fmla="*/ 328612 w 2366962"/>
                <a:gd name="connsiteY1" fmla="*/ 431007 h 1726407"/>
                <a:gd name="connsiteX2" fmla="*/ 152400 w 2366962"/>
                <a:gd name="connsiteY2" fmla="*/ 228600 h 1726407"/>
                <a:gd name="connsiteX3" fmla="*/ 0 w 2366962"/>
                <a:gd name="connsiteY3" fmla="*/ 52388 h 1726407"/>
                <a:gd name="connsiteX4" fmla="*/ 69056 w 2366962"/>
                <a:gd name="connsiteY4" fmla="*/ 0 h 1726407"/>
                <a:gd name="connsiteX5" fmla="*/ 178593 w 2366962"/>
                <a:gd name="connsiteY5" fmla="*/ 104775 h 1726407"/>
                <a:gd name="connsiteX6" fmla="*/ 352425 w 2366962"/>
                <a:gd name="connsiteY6" fmla="*/ 271463 h 1726407"/>
                <a:gd name="connsiteX7" fmla="*/ 516731 w 2366962"/>
                <a:gd name="connsiteY7" fmla="*/ 426244 h 1726407"/>
                <a:gd name="connsiteX8" fmla="*/ 700087 w 2366962"/>
                <a:gd name="connsiteY8" fmla="*/ 590550 h 1726407"/>
                <a:gd name="connsiteX9" fmla="*/ 912018 w 2366962"/>
                <a:gd name="connsiteY9" fmla="*/ 771525 h 1726407"/>
                <a:gd name="connsiteX10" fmla="*/ 1092993 w 2366962"/>
                <a:gd name="connsiteY10" fmla="*/ 914400 h 1726407"/>
                <a:gd name="connsiteX11" fmla="*/ 1257300 w 2366962"/>
                <a:gd name="connsiteY11" fmla="*/ 1035844 h 1726407"/>
                <a:gd name="connsiteX12" fmla="*/ 1452562 w 2366962"/>
                <a:gd name="connsiteY12" fmla="*/ 1169194 h 1726407"/>
                <a:gd name="connsiteX13" fmla="*/ 1624012 w 2366962"/>
                <a:gd name="connsiteY13" fmla="*/ 1276350 h 1726407"/>
                <a:gd name="connsiteX14" fmla="*/ 1862137 w 2366962"/>
                <a:gd name="connsiteY14" fmla="*/ 1414463 h 1726407"/>
                <a:gd name="connsiteX15" fmla="*/ 2138362 w 2366962"/>
                <a:gd name="connsiteY15" fmla="*/ 1562100 h 1726407"/>
                <a:gd name="connsiteX16" fmla="*/ 2312193 w 2366962"/>
                <a:gd name="connsiteY16" fmla="*/ 1645444 h 1726407"/>
                <a:gd name="connsiteX17" fmla="*/ 2340768 w 2366962"/>
                <a:gd name="connsiteY17" fmla="*/ 1662113 h 1726407"/>
                <a:gd name="connsiteX18" fmla="*/ 2359818 w 2366962"/>
                <a:gd name="connsiteY18" fmla="*/ 1676400 h 1726407"/>
                <a:gd name="connsiteX19" fmla="*/ 2364581 w 2366962"/>
                <a:gd name="connsiteY19" fmla="*/ 1683544 h 1726407"/>
                <a:gd name="connsiteX20" fmla="*/ 2366962 w 2366962"/>
                <a:gd name="connsiteY20" fmla="*/ 1690688 h 1726407"/>
                <a:gd name="connsiteX21" fmla="*/ 2366962 w 2366962"/>
                <a:gd name="connsiteY21" fmla="*/ 1697832 h 1726407"/>
                <a:gd name="connsiteX22" fmla="*/ 2359818 w 2366962"/>
                <a:gd name="connsiteY22" fmla="*/ 1709738 h 1726407"/>
                <a:gd name="connsiteX23" fmla="*/ 2328862 w 2366962"/>
                <a:gd name="connsiteY23" fmla="*/ 1721644 h 1726407"/>
                <a:gd name="connsiteX24" fmla="*/ 2278856 w 2366962"/>
                <a:gd name="connsiteY24" fmla="*/ 1726407 h 1726407"/>
                <a:gd name="connsiteX25" fmla="*/ 2202656 w 2366962"/>
                <a:gd name="connsiteY25" fmla="*/ 1721644 h 1726407"/>
                <a:gd name="connsiteX26" fmla="*/ 2085975 w 2366962"/>
                <a:gd name="connsiteY26" fmla="*/ 1712119 h 1726407"/>
                <a:gd name="connsiteX27" fmla="*/ 1783556 w 2366962"/>
                <a:gd name="connsiteY27" fmla="*/ 1683544 h 1726407"/>
                <a:gd name="connsiteX28" fmla="*/ 1490662 w 2366962"/>
                <a:gd name="connsiteY28" fmla="*/ 1659732 h 1726407"/>
                <a:gd name="connsiteX29" fmla="*/ 1440656 w 2366962"/>
                <a:gd name="connsiteY29" fmla="*/ 1650207 h 1726407"/>
                <a:gd name="connsiteX30" fmla="*/ 1402556 w 2366962"/>
                <a:gd name="connsiteY30" fmla="*/ 1638300 h 1726407"/>
                <a:gd name="connsiteX31" fmla="*/ 1364456 w 2366962"/>
                <a:gd name="connsiteY31" fmla="*/ 1616869 h 1726407"/>
                <a:gd name="connsiteX32" fmla="*/ 1335881 w 2366962"/>
                <a:gd name="connsiteY32" fmla="*/ 1588294 h 1726407"/>
                <a:gd name="connsiteX33" fmla="*/ 1309687 w 2366962"/>
                <a:gd name="connsiteY33" fmla="*/ 1550194 h 1726407"/>
                <a:gd name="connsiteX34" fmla="*/ 1247775 w 2366962"/>
                <a:gd name="connsiteY34" fmla="*/ 1476375 h 1726407"/>
                <a:gd name="connsiteX35" fmla="*/ 1052512 w 2366962"/>
                <a:gd name="connsiteY35" fmla="*/ 1257300 h 1726407"/>
                <a:gd name="connsiteX36" fmla="*/ 797718 w 2366962"/>
                <a:gd name="connsiteY36" fmla="*/ 964407 h 1726407"/>
                <a:gd name="connsiteX37" fmla="*/ 521493 w 2366962"/>
                <a:gd name="connsiteY37" fmla="*/ 652463 h 172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6962" h="1726407">
                  <a:moveTo>
                    <a:pt x="521493" y="652463"/>
                  </a:moveTo>
                  <a:lnTo>
                    <a:pt x="328612" y="431007"/>
                  </a:lnTo>
                  <a:lnTo>
                    <a:pt x="152400" y="228600"/>
                  </a:lnTo>
                  <a:lnTo>
                    <a:pt x="0" y="52388"/>
                  </a:lnTo>
                  <a:lnTo>
                    <a:pt x="69056" y="0"/>
                  </a:lnTo>
                  <a:lnTo>
                    <a:pt x="178593" y="104775"/>
                  </a:lnTo>
                  <a:lnTo>
                    <a:pt x="352425" y="271463"/>
                  </a:lnTo>
                  <a:lnTo>
                    <a:pt x="516731" y="426244"/>
                  </a:lnTo>
                  <a:lnTo>
                    <a:pt x="700087" y="590550"/>
                  </a:lnTo>
                  <a:lnTo>
                    <a:pt x="912018" y="771525"/>
                  </a:lnTo>
                  <a:lnTo>
                    <a:pt x="1092993" y="914400"/>
                  </a:lnTo>
                  <a:lnTo>
                    <a:pt x="1257300" y="1035844"/>
                  </a:lnTo>
                  <a:lnTo>
                    <a:pt x="1452562" y="1169194"/>
                  </a:lnTo>
                  <a:lnTo>
                    <a:pt x="1624012" y="1276350"/>
                  </a:lnTo>
                  <a:lnTo>
                    <a:pt x="1862137" y="1414463"/>
                  </a:lnTo>
                  <a:lnTo>
                    <a:pt x="2138362" y="1562100"/>
                  </a:lnTo>
                  <a:lnTo>
                    <a:pt x="2312193" y="1645444"/>
                  </a:lnTo>
                  <a:lnTo>
                    <a:pt x="2340768" y="1662113"/>
                  </a:lnTo>
                  <a:lnTo>
                    <a:pt x="2359818" y="1676400"/>
                  </a:lnTo>
                  <a:lnTo>
                    <a:pt x="2364581" y="1683544"/>
                  </a:lnTo>
                  <a:lnTo>
                    <a:pt x="2366962" y="1690688"/>
                  </a:lnTo>
                  <a:lnTo>
                    <a:pt x="2366962" y="1697832"/>
                  </a:lnTo>
                  <a:lnTo>
                    <a:pt x="2359818" y="1709738"/>
                  </a:lnTo>
                  <a:lnTo>
                    <a:pt x="2328862" y="1721644"/>
                  </a:lnTo>
                  <a:lnTo>
                    <a:pt x="2278856" y="1726407"/>
                  </a:lnTo>
                  <a:lnTo>
                    <a:pt x="2202656" y="1721644"/>
                  </a:lnTo>
                  <a:lnTo>
                    <a:pt x="2085975" y="1712119"/>
                  </a:lnTo>
                  <a:lnTo>
                    <a:pt x="1783556" y="1683544"/>
                  </a:lnTo>
                  <a:lnTo>
                    <a:pt x="1490662" y="1659732"/>
                  </a:lnTo>
                  <a:lnTo>
                    <a:pt x="1440656" y="1650207"/>
                  </a:lnTo>
                  <a:lnTo>
                    <a:pt x="1402556" y="1638300"/>
                  </a:lnTo>
                  <a:lnTo>
                    <a:pt x="1364456" y="1616869"/>
                  </a:lnTo>
                  <a:lnTo>
                    <a:pt x="1335881" y="1588294"/>
                  </a:lnTo>
                  <a:lnTo>
                    <a:pt x="1309687" y="1550194"/>
                  </a:lnTo>
                  <a:lnTo>
                    <a:pt x="1247775" y="1476375"/>
                  </a:lnTo>
                  <a:lnTo>
                    <a:pt x="1052512" y="1257300"/>
                  </a:lnTo>
                  <a:lnTo>
                    <a:pt x="797718" y="964407"/>
                  </a:lnTo>
                  <a:lnTo>
                    <a:pt x="521493" y="6524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1">
              <a:extLst>
                <a:ext uri="{FF2B5EF4-FFF2-40B4-BE49-F238E27FC236}">
                  <a16:creationId xmlns:a16="http://schemas.microsoft.com/office/drawing/2014/main" id="{0B7D4BF6-0863-4C2B-BCAA-DE80E0F20BDD}"/>
                </a:ext>
              </a:extLst>
            </p:cNvPr>
            <p:cNvSpPr/>
            <p:nvPr/>
          </p:nvSpPr>
          <p:spPr>
            <a:xfrm>
              <a:off x="5373688" y="4324350"/>
              <a:ext cx="1360487" cy="1182688"/>
            </a:xfrm>
            <a:custGeom>
              <a:avLst/>
              <a:gdLst>
                <a:gd name="connsiteX0" fmla="*/ 378619 w 1359694"/>
                <a:gd name="connsiteY0" fmla="*/ 681038 h 1183481"/>
                <a:gd name="connsiteX1" fmla="*/ 535782 w 1359694"/>
                <a:gd name="connsiteY1" fmla="*/ 504825 h 1183481"/>
                <a:gd name="connsiteX2" fmla="*/ 590550 w 1359694"/>
                <a:gd name="connsiteY2" fmla="*/ 442913 h 1183481"/>
                <a:gd name="connsiteX3" fmla="*/ 628650 w 1359694"/>
                <a:gd name="connsiteY3" fmla="*/ 392906 h 1183481"/>
                <a:gd name="connsiteX4" fmla="*/ 671513 w 1359694"/>
                <a:gd name="connsiteY4" fmla="*/ 342900 h 1183481"/>
                <a:gd name="connsiteX5" fmla="*/ 726282 w 1359694"/>
                <a:gd name="connsiteY5" fmla="*/ 278606 h 1183481"/>
                <a:gd name="connsiteX6" fmla="*/ 788194 w 1359694"/>
                <a:gd name="connsiteY6" fmla="*/ 207169 h 1183481"/>
                <a:gd name="connsiteX7" fmla="*/ 823913 w 1359694"/>
                <a:gd name="connsiteY7" fmla="*/ 169069 h 1183481"/>
                <a:gd name="connsiteX8" fmla="*/ 842963 w 1359694"/>
                <a:gd name="connsiteY8" fmla="*/ 147638 h 1183481"/>
                <a:gd name="connsiteX9" fmla="*/ 857250 w 1359694"/>
                <a:gd name="connsiteY9" fmla="*/ 123825 h 1183481"/>
                <a:gd name="connsiteX10" fmla="*/ 871538 w 1359694"/>
                <a:gd name="connsiteY10" fmla="*/ 88106 h 1183481"/>
                <a:gd name="connsiteX11" fmla="*/ 873919 w 1359694"/>
                <a:gd name="connsiteY11" fmla="*/ 69056 h 1183481"/>
                <a:gd name="connsiteX12" fmla="*/ 873919 w 1359694"/>
                <a:gd name="connsiteY12" fmla="*/ 52388 h 1183481"/>
                <a:gd name="connsiteX13" fmla="*/ 847725 w 1359694"/>
                <a:gd name="connsiteY13" fmla="*/ 0 h 1183481"/>
                <a:gd name="connsiteX14" fmla="*/ 1359694 w 1359694"/>
                <a:gd name="connsiteY14" fmla="*/ 147638 h 1183481"/>
                <a:gd name="connsiteX15" fmla="*/ 1331119 w 1359694"/>
                <a:gd name="connsiteY15" fmla="*/ 152400 h 1183481"/>
                <a:gd name="connsiteX16" fmla="*/ 1273969 w 1359694"/>
                <a:gd name="connsiteY16" fmla="*/ 173831 h 1183481"/>
                <a:gd name="connsiteX17" fmla="*/ 1214438 w 1359694"/>
                <a:gd name="connsiteY17" fmla="*/ 204788 h 1183481"/>
                <a:gd name="connsiteX18" fmla="*/ 1019175 w 1359694"/>
                <a:gd name="connsiteY18" fmla="*/ 359569 h 1183481"/>
                <a:gd name="connsiteX19" fmla="*/ 914400 w 1359694"/>
                <a:gd name="connsiteY19" fmla="*/ 445294 h 1183481"/>
                <a:gd name="connsiteX20" fmla="*/ 747713 w 1359694"/>
                <a:gd name="connsiteY20" fmla="*/ 578644 h 1183481"/>
                <a:gd name="connsiteX21" fmla="*/ 509588 w 1359694"/>
                <a:gd name="connsiteY21" fmla="*/ 781050 h 1183481"/>
                <a:gd name="connsiteX22" fmla="*/ 257175 w 1359694"/>
                <a:gd name="connsiteY22" fmla="*/ 995363 h 1183481"/>
                <a:gd name="connsiteX23" fmla="*/ 107157 w 1359694"/>
                <a:gd name="connsiteY23" fmla="*/ 1126331 h 1183481"/>
                <a:gd name="connsiteX24" fmla="*/ 0 w 1359694"/>
                <a:gd name="connsiteY24" fmla="*/ 1183481 h 1183481"/>
                <a:gd name="connsiteX25" fmla="*/ 40482 w 1359694"/>
                <a:gd name="connsiteY25" fmla="*/ 1059656 h 1183481"/>
                <a:gd name="connsiteX26" fmla="*/ 152400 w 1359694"/>
                <a:gd name="connsiteY26" fmla="*/ 935831 h 1183481"/>
                <a:gd name="connsiteX27" fmla="*/ 321469 w 1359694"/>
                <a:gd name="connsiteY27" fmla="*/ 745331 h 1183481"/>
                <a:gd name="connsiteX28" fmla="*/ 378619 w 1359694"/>
                <a:gd name="connsiteY28" fmla="*/ 681038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9694" h="1183481">
                  <a:moveTo>
                    <a:pt x="378619" y="681038"/>
                  </a:moveTo>
                  <a:lnTo>
                    <a:pt x="535782" y="504825"/>
                  </a:lnTo>
                  <a:lnTo>
                    <a:pt x="590550" y="442913"/>
                  </a:lnTo>
                  <a:lnTo>
                    <a:pt x="628650" y="392906"/>
                  </a:lnTo>
                  <a:lnTo>
                    <a:pt x="671513" y="342900"/>
                  </a:lnTo>
                  <a:lnTo>
                    <a:pt x="726282" y="278606"/>
                  </a:lnTo>
                  <a:lnTo>
                    <a:pt x="788194" y="207169"/>
                  </a:lnTo>
                  <a:lnTo>
                    <a:pt x="823913" y="169069"/>
                  </a:lnTo>
                  <a:lnTo>
                    <a:pt x="842963" y="147638"/>
                  </a:lnTo>
                  <a:lnTo>
                    <a:pt x="857250" y="123825"/>
                  </a:lnTo>
                  <a:lnTo>
                    <a:pt x="871538" y="88106"/>
                  </a:lnTo>
                  <a:lnTo>
                    <a:pt x="873919" y="69056"/>
                  </a:lnTo>
                  <a:lnTo>
                    <a:pt x="873919" y="52388"/>
                  </a:lnTo>
                  <a:lnTo>
                    <a:pt x="847725" y="0"/>
                  </a:lnTo>
                  <a:lnTo>
                    <a:pt x="1359694" y="147638"/>
                  </a:lnTo>
                  <a:lnTo>
                    <a:pt x="1331119" y="152400"/>
                  </a:lnTo>
                  <a:lnTo>
                    <a:pt x="1273969" y="173831"/>
                  </a:lnTo>
                  <a:lnTo>
                    <a:pt x="1214438" y="204788"/>
                  </a:lnTo>
                  <a:lnTo>
                    <a:pt x="1019175" y="359569"/>
                  </a:lnTo>
                  <a:lnTo>
                    <a:pt x="914400" y="445294"/>
                  </a:lnTo>
                  <a:lnTo>
                    <a:pt x="747713" y="578644"/>
                  </a:lnTo>
                  <a:lnTo>
                    <a:pt x="509588" y="781050"/>
                  </a:lnTo>
                  <a:lnTo>
                    <a:pt x="257175" y="995363"/>
                  </a:lnTo>
                  <a:lnTo>
                    <a:pt x="107157" y="1126331"/>
                  </a:lnTo>
                  <a:lnTo>
                    <a:pt x="0" y="1183481"/>
                  </a:lnTo>
                  <a:lnTo>
                    <a:pt x="40482" y="1059656"/>
                  </a:lnTo>
                  <a:lnTo>
                    <a:pt x="152400" y="935831"/>
                  </a:lnTo>
                  <a:lnTo>
                    <a:pt x="321469" y="745331"/>
                  </a:lnTo>
                  <a:lnTo>
                    <a:pt x="378619" y="6810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2">
              <a:extLst>
                <a:ext uri="{FF2B5EF4-FFF2-40B4-BE49-F238E27FC236}">
                  <a16:creationId xmlns:a16="http://schemas.microsoft.com/office/drawing/2014/main" id="{662C82B8-C089-4F27-80C2-6B0E2E1EA0FA}"/>
                </a:ext>
              </a:extLst>
            </p:cNvPr>
            <p:cNvSpPr/>
            <p:nvPr/>
          </p:nvSpPr>
          <p:spPr>
            <a:xfrm>
              <a:off x="4678363" y="5097463"/>
              <a:ext cx="1362075" cy="1057275"/>
            </a:xfrm>
            <a:custGeom>
              <a:avLst/>
              <a:gdLst>
                <a:gd name="connsiteX0" fmla="*/ 469107 w 1362075"/>
                <a:gd name="connsiteY0" fmla="*/ 166688 h 1057275"/>
                <a:gd name="connsiteX1" fmla="*/ 614363 w 1362075"/>
                <a:gd name="connsiteY1" fmla="*/ 233363 h 1057275"/>
                <a:gd name="connsiteX2" fmla="*/ 740569 w 1362075"/>
                <a:gd name="connsiteY2" fmla="*/ 295275 h 1057275"/>
                <a:gd name="connsiteX3" fmla="*/ 892969 w 1362075"/>
                <a:gd name="connsiteY3" fmla="*/ 371475 h 1057275"/>
                <a:gd name="connsiteX4" fmla="*/ 976313 w 1362075"/>
                <a:gd name="connsiteY4" fmla="*/ 414338 h 1057275"/>
                <a:gd name="connsiteX5" fmla="*/ 1031082 w 1362075"/>
                <a:gd name="connsiteY5" fmla="*/ 450057 h 1057275"/>
                <a:gd name="connsiteX6" fmla="*/ 1109663 w 1362075"/>
                <a:gd name="connsiteY6" fmla="*/ 502444 h 1057275"/>
                <a:gd name="connsiteX7" fmla="*/ 1145382 w 1362075"/>
                <a:gd name="connsiteY7" fmla="*/ 528638 h 1057275"/>
                <a:gd name="connsiteX8" fmla="*/ 1154907 w 1362075"/>
                <a:gd name="connsiteY8" fmla="*/ 535782 h 1057275"/>
                <a:gd name="connsiteX9" fmla="*/ 1162050 w 1362075"/>
                <a:gd name="connsiteY9" fmla="*/ 545307 h 1057275"/>
                <a:gd name="connsiteX10" fmla="*/ 1188244 w 1362075"/>
                <a:gd name="connsiteY10" fmla="*/ 576263 h 1057275"/>
                <a:gd name="connsiteX11" fmla="*/ 1214438 w 1362075"/>
                <a:gd name="connsiteY11" fmla="*/ 614363 h 1057275"/>
                <a:gd name="connsiteX12" fmla="*/ 1243013 w 1362075"/>
                <a:gd name="connsiteY12" fmla="*/ 659607 h 1057275"/>
                <a:gd name="connsiteX13" fmla="*/ 1278732 w 1362075"/>
                <a:gd name="connsiteY13" fmla="*/ 723900 h 1057275"/>
                <a:gd name="connsiteX14" fmla="*/ 1297782 w 1362075"/>
                <a:gd name="connsiteY14" fmla="*/ 764382 h 1057275"/>
                <a:gd name="connsiteX15" fmla="*/ 1328738 w 1362075"/>
                <a:gd name="connsiteY15" fmla="*/ 835819 h 1057275"/>
                <a:gd name="connsiteX16" fmla="*/ 1347788 w 1362075"/>
                <a:gd name="connsiteY16" fmla="*/ 885825 h 1057275"/>
                <a:gd name="connsiteX17" fmla="*/ 1359694 w 1362075"/>
                <a:gd name="connsiteY17" fmla="*/ 933450 h 1057275"/>
                <a:gd name="connsiteX18" fmla="*/ 1362075 w 1362075"/>
                <a:gd name="connsiteY18" fmla="*/ 954882 h 1057275"/>
                <a:gd name="connsiteX19" fmla="*/ 1362075 w 1362075"/>
                <a:gd name="connsiteY19" fmla="*/ 992982 h 1057275"/>
                <a:gd name="connsiteX20" fmla="*/ 1352550 w 1362075"/>
                <a:gd name="connsiteY20" fmla="*/ 1016794 h 1057275"/>
                <a:gd name="connsiteX21" fmla="*/ 1338263 w 1362075"/>
                <a:gd name="connsiteY21" fmla="*/ 1035844 h 1057275"/>
                <a:gd name="connsiteX22" fmla="*/ 1309688 w 1362075"/>
                <a:gd name="connsiteY22" fmla="*/ 1052513 h 1057275"/>
                <a:gd name="connsiteX23" fmla="*/ 1290638 w 1362075"/>
                <a:gd name="connsiteY23" fmla="*/ 1057275 h 1057275"/>
                <a:gd name="connsiteX24" fmla="*/ 1266825 w 1362075"/>
                <a:gd name="connsiteY24" fmla="*/ 1054894 h 1057275"/>
                <a:gd name="connsiteX25" fmla="*/ 1228725 w 1362075"/>
                <a:gd name="connsiteY25" fmla="*/ 1040607 h 1057275"/>
                <a:gd name="connsiteX26" fmla="*/ 1188244 w 1362075"/>
                <a:gd name="connsiteY26" fmla="*/ 1014413 h 1057275"/>
                <a:gd name="connsiteX27" fmla="*/ 1152525 w 1362075"/>
                <a:gd name="connsiteY27" fmla="*/ 983457 h 1057275"/>
                <a:gd name="connsiteX28" fmla="*/ 1095375 w 1362075"/>
                <a:gd name="connsiteY28" fmla="*/ 923925 h 1057275"/>
                <a:gd name="connsiteX29" fmla="*/ 966788 w 1362075"/>
                <a:gd name="connsiteY29" fmla="*/ 800100 h 1057275"/>
                <a:gd name="connsiteX30" fmla="*/ 807244 w 1362075"/>
                <a:gd name="connsiteY30" fmla="*/ 657225 h 1057275"/>
                <a:gd name="connsiteX31" fmla="*/ 669132 w 1362075"/>
                <a:gd name="connsiteY31" fmla="*/ 538163 h 1057275"/>
                <a:gd name="connsiteX32" fmla="*/ 516732 w 1362075"/>
                <a:gd name="connsiteY32" fmla="*/ 414338 h 1057275"/>
                <a:gd name="connsiteX33" fmla="*/ 400050 w 1362075"/>
                <a:gd name="connsiteY33" fmla="*/ 321469 h 1057275"/>
                <a:gd name="connsiteX34" fmla="*/ 266700 w 1362075"/>
                <a:gd name="connsiteY34" fmla="*/ 228600 h 1057275"/>
                <a:gd name="connsiteX35" fmla="*/ 166688 w 1362075"/>
                <a:gd name="connsiteY35" fmla="*/ 159544 h 1057275"/>
                <a:gd name="connsiteX36" fmla="*/ 104775 w 1362075"/>
                <a:gd name="connsiteY36" fmla="*/ 119063 h 1057275"/>
                <a:gd name="connsiteX37" fmla="*/ 71438 w 1362075"/>
                <a:gd name="connsiteY37" fmla="*/ 97632 h 1057275"/>
                <a:gd name="connsiteX38" fmla="*/ 45244 w 1362075"/>
                <a:gd name="connsiteY38" fmla="*/ 78582 h 1057275"/>
                <a:gd name="connsiteX39" fmla="*/ 26194 w 1362075"/>
                <a:gd name="connsiteY39" fmla="*/ 61913 h 1057275"/>
                <a:gd name="connsiteX40" fmla="*/ 9525 w 1362075"/>
                <a:gd name="connsiteY40" fmla="*/ 42863 h 1057275"/>
                <a:gd name="connsiteX41" fmla="*/ 2382 w 1362075"/>
                <a:gd name="connsiteY41" fmla="*/ 26194 h 1057275"/>
                <a:gd name="connsiteX42" fmla="*/ 0 w 1362075"/>
                <a:gd name="connsiteY42" fmla="*/ 19050 h 1057275"/>
                <a:gd name="connsiteX43" fmla="*/ 0 w 1362075"/>
                <a:gd name="connsiteY43" fmla="*/ 9525 h 1057275"/>
                <a:gd name="connsiteX44" fmla="*/ 7144 w 1362075"/>
                <a:gd name="connsiteY44" fmla="*/ 2382 h 1057275"/>
                <a:gd name="connsiteX45" fmla="*/ 23813 w 1362075"/>
                <a:gd name="connsiteY45" fmla="*/ 0 h 1057275"/>
                <a:gd name="connsiteX46" fmla="*/ 47625 w 1362075"/>
                <a:gd name="connsiteY46" fmla="*/ 0 h 1057275"/>
                <a:gd name="connsiteX47" fmla="*/ 69057 w 1362075"/>
                <a:gd name="connsiteY47" fmla="*/ 0 h 1057275"/>
                <a:gd name="connsiteX48" fmla="*/ 95250 w 1362075"/>
                <a:gd name="connsiteY48" fmla="*/ 4763 h 1057275"/>
                <a:gd name="connsiteX49" fmla="*/ 147638 w 1362075"/>
                <a:gd name="connsiteY49" fmla="*/ 26194 h 1057275"/>
                <a:gd name="connsiteX50" fmla="*/ 285750 w 1362075"/>
                <a:gd name="connsiteY50" fmla="*/ 88107 h 1057275"/>
                <a:gd name="connsiteX51" fmla="*/ 469107 w 1362075"/>
                <a:gd name="connsiteY51" fmla="*/ 166688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2075" h="1057275">
                  <a:moveTo>
                    <a:pt x="469107" y="166688"/>
                  </a:moveTo>
                  <a:lnTo>
                    <a:pt x="614363" y="233363"/>
                  </a:lnTo>
                  <a:lnTo>
                    <a:pt x="740569" y="295275"/>
                  </a:lnTo>
                  <a:lnTo>
                    <a:pt x="892969" y="371475"/>
                  </a:lnTo>
                  <a:lnTo>
                    <a:pt x="976313" y="414338"/>
                  </a:lnTo>
                  <a:lnTo>
                    <a:pt x="1031082" y="450057"/>
                  </a:lnTo>
                  <a:lnTo>
                    <a:pt x="1109663" y="502444"/>
                  </a:lnTo>
                  <a:lnTo>
                    <a:pt x="1145382" y="528638"/>
                  </a:lnTo>
                  <a:lnTo>
                    <a:pt x="1154907" y="535782"/>
                  </a:lnTo>
                  <a:lnTo>
                    <a:pt x="1162050" y="545307"/>
                  </a:lnTo>
                  <a:lnTo>
                    <a:pt x="1188244" y="576263"/>
                  </a:lnTo>
                  <a:lnTo>
                    <a:pt x="1214438" y="614363"/>
                  </a:lnTo>
                  <a:lnTo>
                    <a:pt x="1243013" y="659607"/>
                  </a:lnTo>
                  <a:lnTo>
                    <a:pt x="1278732" y="723900"/>
                  </a:lnTo>
                  <a:lnTo>
                    <a:pt x="1297782" y="764382"/>
                  </a:lnTo>
                  <a:lnTo>
                    <a:pt x="1328738" y="835819"/>
                  </a:lnTo>
                  <a:lnTo>
                    <a:pt x="1347788" y="885825"/>
                  </a:lnTo>
                  <a:lnTo>
                    <a:pt x="1359694" y="933450"/>
                  </a:lnTo>
                  <a:lnTo>
                    <a:pt x="1362075" y="954882"/>
                  </a:lnTo>
                  <a:lnTo>
                    <a:pt x="1362075" y="992982"/>
                  </a:lnTo>
                  <a:lnTo>
                    <a:pt x="1352550" y="1016794"/>
                  </a:lnTo>
                  <a:lnTo>
                    <a:pt x="1338263" y="1035844"/>
                  </a:lnTo>
                  <a:lnTo>
                    <a:pt x="1309688" y="1052513"/>
                  </a:lnTo>
                  <a:lnTo>
                    <a:pt x="1290638" y="1057275"/>
                  </a:lnTo>
                  <a:lnTo>
                    <a:pt x="1266825" y="1054894"/>
                  </a:lnTo>
                  <a:lnTo>
                    <a:pt x="1228725" y="1040607"/>
                  </a:lnTo>
                  <a:lnTo>
                    <a:pt x="1188244" y="1014413"/>
                  </a:lnTo>
                  <a:lnTo>
                    <a:pt x="1152525" y="983457"/>
                  </a:lnTo>
                  <a:lnTo>
                    <a:pt x="1095375" y="923925"/>
                  </a:lnTo>
                  <a:lnTo>
                    <a:pt x="966788" y="800100"/>
                  </a:lnTo>
                  <a:lnTo>
                    <a:pt x="807244" y="657225"/>
                  </a:lnTo>
                  <a:lnTo>
                    <a:pt x="669132" y="538163"/>
                  </a:lnTo>
                  <a:lnTo>
                    <a:pt x="516732" y="414338"/>
                  </a:lnTo>
                  <a:lnTo>
                    <a:pt x="400050" y="321469"/>
                  </a:lnTo>
                  <a:lnTo>
                    <a:pt x="266700" y="228600"/>
                  </a:lnTo>
                  <a:lnTo>
                    <a:pt x="166688" y="159544"/>
                  </a:lnTo>
                  <a:lnTo>
                    <a:pt x="104775" y="119063"/>
                  </a:lnTo>
                  <a:lnTo>
                    <a:pt x="71438" y="97632"/>
                  </a:lnTo>
                  <a:lnTo>
                    <a:pt x="45244" y="78582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2382" y="26194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4" y="2382"/>
                  </a:lnTo>
                  <a:lnTo>
                    <a:pt x="23813" y="0"/>
                  </a:lnTo>
                  <a:lnTo>
                    <a:pt x="47625" y="0"/>
                  </a:lnTo>
                  <a:lnTo>
                    <a:pt x="69057" y="0"/>
                  </a:lnTo>
                  <a:lnTo>
                    <a:pt x="95250" y="4763"/>
                  </a:lnTo>
                  <a:lnTo>
                    <a:pt x="147638" y="26194"/>
                  </a:lnTo>
                  <a:lnTo>
                    <a:pt x="285750" y="88107"/>
                  </a:lnTo>
                  <a:lnTo>
                    <a:pt x="469107" y="1666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91C93BE-D34C-4D2D-8991-CC82575089D7}"/>
              </a:ext>
            </a:extLst>
          </p:cNvPr>
          <p:cNvGrpSpPr/>
          <p:nvPr/>
        </p:nvGrpSpPr>
        <p:grpSpPr>
          <a:xfrm>
            <a:off x="2543175" y="1465263"/>
            <a:ext cx="5067300" cy="4537075"/>
            <a:chOff x="2543175" y="1465263"/>
            <a:chExt cx="5067300" cy="4537075"/>
          </a:xfrm>
        </p:grpSpPr>
        <p:sp>
          <p:nvSpPr>
            <p:cNvPr id="22" name="フリーフォーム 23">
              <a:extLst>
                <a:ext uri="{FF2B5EF4-FFF2-40B4-BE49-F238E27FC236}">
                  <a16:creationId xmlns:a16="http://schemas.microsoft.com/office/drawing/2014/main" id="{CB3CEAD1-DEB6-461A-9982-20D762823181}"/>
                </a:ext>
              </a:extLst>
            </p:cNvPr>
            <p:cNvSpPr/>
            <p:nvPr/>
          </p:nvSpPr>
          <p:spPr>
            <a:xfrm>
              <a:off x="2824163" y="1900238"/>
              <a:ext cx="890587" cy="738187"/>
            </a:xfrm>
            <a:custGeom>
              <a:avLst/>
              <a:gdLst>
                <a:gd name="connsiteX0" fmla="*/ 390525 w 890587"/>
                <a:gd name="connsiteY0" fmla="*/ 359568 h 738187"/>
                <a:gd name="connsiteX1" fmla="*/ 250031 w 890587"/>
                <a:gd name="connsiteY1" fmla="*/ 240506 h 738187"/>
                <a:gd name="connsiteX2" fmla="*/ 123825 w 890587"/>
                <a:gd name="connsiteY2" fmla="*/ 138112 h 738187"/>
                <a:gd name="connsiteX3" fmla="*/ 59531 w 890587"/>
                <a:gd name="connsiteY3" fmla="*/ 85725 h 738187"/>
                <a:gd name="connsiteX4" fmla="*/ 28575 w 890587"/>
                <a:gd name="connsiteY4" fmla="*/ 61912 h 738187"/>
                <a:gd name="connsiteX5" fmla="*/ 9525 w 890587"/>
                <a:gd name="connsiteY5" fmla="*/ 40481 h 738187"/>
                <a:gd name="connsiteX6" fmla="*/ 0 w 890587"/>
                <a:gd name="connsiteY6" fmla="*/ 23812 h 738187"/>
                <a:gd name="connsiteX7" fmla="*/ 0 w 890587"/>
                <a:gd name="connsiteY7" fmla="*/ 11906 h 738187"/>
                <a:gd name="connsiteX8" fmla="*/ 4762 w 890587"/>
                <a:gd name="connsiteY8" fmla="*/ 0 h 738187"/>
                <a:gd name="connsiteX9" fmla="*/ 14287 w 890587"/>
                <a:gd name="connsiteY9" fmla="*/ 0 h 738187"/>
                <a:gd name="connsiteX10" fmla="*/ 33337 w 890587"/>
                <a:gd name="connsiteY10" fmla="*/ 0 h 738187"/>
                <a:gd name="connsiteX11" fmla="*/ 92868 w 890587"/>
                <a:gd name="connsiteY11" fmla="*/ 16668 h 738187"/>
                <a:gd name="connsiteX12" fmla="*/ 230981 w 890587"/>
                <a:gd name="connsiteY12" fmla="*/ 64293 h 738187"/>
                <a:gd name="connsiteX13" fmla="*/ 340518 w 890587"/>
                <a:gd name="connsiteY13" fmla="*/ 107156 h 738187"/>
                <a:gd name="connsiteX14" fmla="*/ 440531 w 890587"/>
                <a:gd name="connsiteY14" fmla="*/ 147637 h 738187"/>
                <a:gd name="connsiteX15" fmla="*/ 533400 w 890587"/>
                <a:gd name="connsiteY15" fmla="*/ 188118 h 738187"/>
                <a:gd name="connsiteX16" fmla="*/ 564356 w 890587"/>
                <a:gd name="connsiteY16" fmla="*/ 204787 h 738187"/>
                <a:gd name="connsiteX17" fmla="*/ 607218 w 890587"/>
                <a:gd name="connsiteY17" fmla="*/ 226218 h 738187"/>
                <a:gd name="connsiteX18" fmla="*/ 638175 w 890587"/>
                <a:gd name="connsiteY18" fmla="*/ 245268 h 738187"/>
                <a:gd name="connsiteX19" fmla="*/ 695325 w 890587"/>
                <a:gd name="connsiteY19" fmla="*/ 283368 h 738187"/>
                <a:gd name="connsiteX20" fmla="*/ 745331 w 890587"/>
                <a:gd name="connsiteY20" fmla="*/ 326231 h 738187"/>
                <a:gd name="connsiteX21" fmla="*/ 769143 w 890587"/>
                <a:gd name="connsiteY21" fmla="*/ 352425 h 738187"/>
                <a:gd name="connsiteX22" fmla="*/ 797718 w 890587"/>
                <a:gd name="connsiteY22" fmla="*/ 388143 h 738187"/>
                <a:gd name="connsiteX23" fmla="*/ 814387 w 890587"/>
                <a:gd name="connsiteY23" fmla="*/ 411956 h 738187"/>
                <a:gd name="connsiteX24" fmla="*/ 833437 w 890587"/>
                <a:gd name="connsiteY24" fmla="*/ 440531 h 738187"/>
                <a:gd name="connsiteX25" fmla="*/ 850106 w 890587"/>
                <a:gd name="connsiteY25" fmla="*/ 476250 h 738187"/>
                <a:gd name="connsiteX26" fmla="*/ 862012 w 890587"/>
                <a:gd name="connsiteY26" fmla="*/ 504825 h 738187"/>
                <a:gd name="connsiteX27" fmla="*/ 878681 w 890587"/>
                <a:gd name="connsiteY27" fmla="*/ 552450 h 738187"/>
                <a:gd name="connsiteX28" fmla="*/ 888206 w 890587"/>
                <a:gd name="connsiteY28" fmla="*/ 600075 h 738187"/>
                <a:gd name="connsiteX29" fmla="*/ 890587 w 890587"/>
                <a:gd name="connsiteY29" fmla="*/ 640556 h 738187"/>
                <a:gd name="connsiteX30" fmla="*/ 883443 w 890587"/>
                <a:gd name="connsiteY30" fmla="*/ 685800 h 738187"/>
                <a:gd name="connsiteX31" fmla="*/ 869156 w 890587"/>
                <a:gd name="connsiteY31" fmla="*/ 719137 h 738187"/>
                <a:gd name="connsiteX32" fmla="*/ 857250 w 890587"/>
                <a:gd name="connsiteY32" fmla="*/ 731043 h 738187"/>
                <a:gd name="connsiteX33" fmla="*/ 842962 w 890587"/>
                <a:gd name="connsiteY33" fmla="*/ 735806 h 738187"/>
                <a:gd name="connsiteX34" fmla="*/ 826293 w 890587"/>
                <a:gd name="connsiteY34" fmla="*/ 738187 h 738187"/>
                <a:gd name="connsiteX35" fmla="*/ 802481 w 890587"/>
                <a:gd name="connsiteY35" fmla="*/ 733425 h 738187"/>
                <a:gd name="connsiteX36" fmla="*/ 773906 w 890587"/>
                <a:gd name="connsiteY36" fmla="*/ 716756 h 738187"/>
                <a:gd name="connsiteX37" fmla="*/ 731043 w 890587"/>
                <a:gd name="connsiteY37" fmla="*/ 678656 h 738187"/>
                <a:gd name="connsiteX38" fmla="*/ 635793 w 890587"/>
                <a:gd name="connsiteY38" fmla="*/ 583406 h 738187"/>
                <a:gd name="connsiteX39" fmla="*/ 500062 w 890587"/>
                <a:gd name="connsiteY39" fmla="*/ 454818 h 738187"/>
                <a:gd name="connsiteX40" fmla="*/ 390525 w 890587"/>
                <a:gd name="connsiteY40" fmla="*/ 359568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90587" h="738187">
                  <a:moveTo>
                    <a:pt x="390525" y="359568"/>
                  </a:moveTo>
                  <a:lnTo>
                    <a:pt x="250031" y="240506"/>
                  </a:lnTo>
                  <a:lnTo>
                    <a:pt x="123825" y="138112"/>
                  </a:lnTo>
                  <a:lnTo>
                    <a:pt x="59531" y="85725"/>
                  </a:lnTo>
                  <a:lnTo>
                    <a:pt x="28575" y="61912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2868" y="16668"/>
                  </a:lnTo>
                  <a:lnTo>
                    <a:pt x="230981" y="64293"/>
                  </a:lnTo>
                  <a:lnTo>
                    <a:pt x="340518" y="107156"/>
                  </a:lnTo>
                  <a:lnTo>
                    <a:pt x="440531" y="147637"/>
                  </a:lnTo>
                  <a:lnTo>
                    <a:pt x="533400" y="188118"/>
                  </a:lnTo>
                  <a:lnTo>
                    <a:pt x="564356" y="204787"/>
                  </a:lnTo>
                  <a:lnTo>
                    <a:pt x="607218" y="226218"/>
                  </a:lnTo>
                  <a:lnTo>
                    <a:pt x="638175" y="245268"/>
                  </a:lnTo>
                  <a:lnTo>
                    <a:pt x="695325" y="283368"/>
                  </a:lnTo>
                  <a:lnTo>
                    <a:pt x="745331" y="326231"/>
                  </a:lnTo>
                  <a:lnTo>
                    <a:pt x="769143" y="352425"/>
                  </a:lnTo>
                  <a:lnTo>
                    <a:pt x="797718" y="388143"/>
                  </a:lnTo>
                  <a:lnTo>
                    <a:pt x="814387" y="411956"/>
                  </a:lnTo>
                  <a:lnTo>
                    <a:pt x="833437" y="440531"/>
                  </a:lnTo>
                  <a:lnTo>
                    <a:pt x="850106" y="476250"/>
                  </a:lnTo>
                  <a:lnTo>
                    <a:pt x="862012" y="504825"/>
                  </a:lnTo>
                  <a:lnTo>
                    <a:pt x="878681" y="552450"/>
                  </a:lnTo>
                  <a:lnTo>
                    <a:pt x="888206" y="600075"/>
                  </a:lnTo>
                  <a:lnTo>
                    <a:pt x="890587" y="640556"/>
                  </a:lnTo>
                  <a:lnTo>
                    <a:pt x="883443" y="685800"/>
                  </a:lnTo>
                  <a:lnTo>
                    <a:pt x="869156" y="719137"/>
                  </a:lnTo>
                  <a:lnTo>
                    <a:pt x="857250" y="731043"/>
                  </a:lnTo>
                  <a:lnTo>
                    <a:pt x="842962" y="735806"/>
                  </a:lnTo>
                  <a:lnTo>
                    <a:pt x="826293" y="738187"/>
                  </a:lnTo>
                  <a:lnTo>
                    <a:pt x="802481" y="733425"/>
                  </a:lnTo>
                  <a:lnTo>
                    <a:pt x="773906" y="716756"/>
                  </a:lnTo>
                  <a:lnTo>
                    <a:pt x="731043" y="678656"/>
                  </a:lnTo>
                  <a:lnTo>
                    <a:pt x="635793" y="583406"/>
                  </a:lnTo>
                  <a:lnTo>
                    <a:pt x="500062" y="454818"/>
                  </a:lnTo>
                  <a:lnTo>
                    <a:pt x="390525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5">
              <a:extLst>
                <a:ext uri="{FF2B5EF4-FFF2-40B4-BE49-F238E27FC236}">
                  <a16:creationId xmlns:a16="http://schemas.microsoft.com/office/drawing/2014/main" id="{1FB27615-655A-4BC6-AB43-7E12354FB829}"/>
                </a:ext>
              </a:extLst>
            </p:cNvPr>
            <p:cNvSpPr/>
            <p:nvPr/>
          </p:nvSpPr>
          <p:spPr>
            <a:xfrm>
              <a:off x="2543175" y="4608513"/>
              <a:ext cx="504825" cy="647700"/>
            </a:xfrm>
            <a:custGeom>
              <a:avLst/>
              <a:gdLst>
                <a:gd name="connsiteX0" fmla="*/ 121444 w 504825"/>
                <a:gd name="connsiteY0" fmla="*/ 342900 h 647700"/>
                <a:gd name="connsiteX1" fmla="*/ 92869 w 504825"/>
                <a:gd name="connsiteY1" fmla="*/ 297656 h 647700"/>
                <a:gd name="connsiteX2" fmla="*/ 76200 w 504825"/>
                <a:gd name="connsiteY2" fmla="*/ 261937 h 647700"/>
                <a:gd name="connsiteX3" fmla="*/ 54769 w 504825"/>
                <a:gd name="connsiteY3" fmla="*/ 207169 h 647700"/>
                <a:gd name="connsiteX4" fmla="*/ 33338 w 504825"/>
                <a:gd name="connsiteY4" fmla="*/ 150019 h 647700"/>
                <a:gd name="connsiteX5" fmla="*/ 19050 w 504825"/>
                <a:gd name="connsiteY5" fmla="*/ 100012 h 647700"/>
                <a:gd name="connsiteX6" fmla="*/ 7144 w 504825"/>
                <a:gd name="connsiteY6" fmla="*/ 61912 h 647700"/>
                <a:gd name="connsiteX7" fmla="*/ 0 w 504825"/>
                <a:gd name="connsiteY7" fmla="*/ 28575 h 647700"/>
                <a:gd name="connsiteX8" fmla="*/ 0 w 504825"/>
                <a:gd name="connsiteY8" fmla="*/ 14287 h 647700"/>
                <a:gd name="connsiteX9" fmla="*/ 4763 w 504825"/>
                <a:gd name="connsiteY9" fmla="*/ 2381 h 647700"/>
                <a:gd name="connsiteX10" fmla="*/ 14288 w 504825"/>
                <a:gd name="connsiteY10" fmla="*/ 0 h 647700"/>
                <a:gd name="connsiteX11" fmla="*/ 33338 w 504825"/>
                <a:gd name="connsiteY11" fmla="*/ 4762 h 647700"/>
                <a:gd name="connsiteX12" fmla="*/ 61913 w 504825"/>
                <a:gd name="connsiteY12" fmla="*/ 16669 h 647700"/>
                <a:gd name="connsiteX13" fmla="*/ 80963 w 504825"/>
                <a:gd name="connsiteY13" fmla="*/ 28575 h 647700"/>
                <a:gd name="connsiteX14" fmla="*/ 104775 w 504825"/>
                <a:gd name="connsiteY14" fmla="*/ 52387 h 647700"/>
                <a:gd name="connsiteX15" fmla="*/ 140494 w 504825"/>
                <a:gd name="connsiteY15" fmla="*/ 88106 h 647700"/>
                <a:gd name="connsiteX16" fmla="*/ 169069 w 504825"/>
                <a:gd name="connsiteY16" fmla="*/ 114300 h 647700"/>
                <a:gd name="connsiteX17" fmla="*/ 207169 w 504825"/>
                <a:gd name="connsiteY17" fmla="*/ 140494 h 647700"/>
                <a:gd name="connsiteX18" fmla="*/ 504825 w 504825"/>
                <a:gd name="connsiteY18" fmla="*/ 550069 h 647700"/>
                <a:gd name="connsiteX19" fmla="*/ 500063 w 504825"/>
                <a:gd name="connsiteY19" fmla="*/ 588169 h 647700"/>
                <a:gd name="connsiteX20" fmla="*/ 490538 w 504825"/>
                <a:gd name="connsiteY20" fmla="*/ 621506 h 647700"/>
                <a:gd name="connsiteX21" fmla="*/ 478631 w 504825"/>
                <a:gd name="connsiteY21" fmla="*/ 638175 h 647700"/>
                <a:gd name="connsiteX22" fmla="*/ 466725 w 504825"/>
                <a:gd name="connsiteY22" fmla="*/ 645319 h 647700"/>
                <a:gd name="connsiteX23" fmla="*/ 445294 w 504825"/>
                <a:gd name="connsiteY23" fmla="*/ 647700 h 647700"/>
                <a:gd name="connsiteX24" fmla="*/ 416719 w 504825"/>
                <a:gd name="connsiteY24" fmla="*/ 640556 h 647700"/>
                <a:gd name="connsiteX25" fmla="*/ 385763 w 504825"/>
                <a:gd name="connsiteY25" fmla="*/ 621506 h 647700"/>
                <a:gd name="connsiteX26" fmla="*/ 352425 w 504825"/>
                <a:gd name="connsiteY26" fmla="*/ 590550 h 647700"/>
                <a:gd name="connsiteX27" fmla="*/ 321469 w 504825"/>
                <a:gd name="connsiteY27" fmla="*/ 566737 h 647700"/>
                <a:gd name="connsiteX28" fmla="*/ 273844 w 504825"/>
                <a:gd name="connsiteY28" fmla="*/ 528637 h 647700"/>
                <a:gd name="connsiteX29" fmla="*/ 226219 w 504825"/>
                <a:gd name="connsiteY29" fmla="*/ 483394 h 647700"/>
                <a:gd name="connsiteX30" fmla="*/ 176213 w 504825"/>
                <a:gd name="connsiteY30" fmla="*/ 426244 h 647700"/>
                <a:gd name="connsiteX31" fmla="*/ 121444 w 504825"/>
                <a:gd name="connsiteY31" fmla="*/ 3429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4825" h="647700">
                  <a:moveTo>
                    <a:pt x="121444" y="342900"/>
                  </a:moveTo>
                  <a:lnTo>
                    <a:pt x="92869" y="297656"/>
                  </a:lnTo>
                  <a:lnTo>
                    <a:pt x="76200" y="261937"/>
                  </a:lnTo>
                  <a:lnTo>
                    <a:pt x="54769" y="207169"/>
                  </a:lnTo>
                  <a:lnTo>
                    <a:pt x="33338" y="150019"/>
                  </a:lnTo>
                  <a:lnTo>
                    <a:pt x="19050" y="100012"/>
                  </a:lnTo>
                  <a:lnTo>
                    <a:pt x="7144" y="6191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61913" y="16669"/>
                  </a:lnTo>
                  <a:lnTo>
                    <a:pt x="80963" y="28575"/>
                  </a:lnTo>
                  <a:lnTo>
                    <a:pt x="104775" y="52387"/>
                  </a:lnTo>
                  <a:lnTo>
                    <a:pt x="140494" y="88106"/>
                  </a:lnTo>
                  <a:lnTo>
                    <a:pt x="169069" y="114300"/>
                  </a:lnTo>
                  <a:lnTo>
                    <a:pt x="207169" y="140494"/>
                  </a:lnTo>
                  <a:lnTo>
                    <a:pt x="504825" y="550069"/>
                  </a:lnTo>
                  <a:lnTo>
                    <a:pt x="500063" y="588169"/>
                  </a:lnTo>
                  <a:lnTo>
                    <a:pt x="490538" y="621506"/>
                  </a:lnTo>
                  <a:lnTo>
                    <a:pt x="478631" y="638175"/>
                  </a:lnTo>
                  <a:lnTo>
                    <a:pt x="466725" y="645319"/>
                  </a:lnTo>
                  <a:lnTo>
                    <a:pt x="445294" y="647700"/>
                  </a:lnTo>
                  <a:lnTo>
                    <a:pt x="416719" y="640556"/>
                  </a:lnTo>
                  <a:lnTo>
                    <a:pt x="385763" y="621506"/>
                  </a:lnTo>
                  <a:lnTo>
                    <a:pt x="352425" y="590550"/>
                  </a:lnTo>
                  <a:lnTo>
                    <a:pt x="321469" y="566737"/>
                  </a:lnTo>
                  <a:lnTo>
                    <a:pt x="273844" y="528637"/>
                  </a:lnTo>
                  <a:lnTo>
                    <a:pt x="226219" y="483394"/>
                  </a:lnTo>
                  <a:lnTo>
                    <a:pt x="176213" y="426244"/>
                  </a:lnTo>
                  <a:lnTo>
                    <a:pt x="12144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7">
              <a:extLst>
                <a:ext uri="{FF2B5EF4-FFF2-40B4-BE49-F238E27FC236}">
                  <a16:creationId xmlns:a16="http://schemas.microsoft.com/office/drawing/2014/main" id="{59D14060-CF64-4DA3-B58D-00A276BD981D}"/>
                </a:ext>
              </a:extLst>
            </p:cNvPr>
            <p:cNvSpPr/>
            <p:nvPr/>
          </p:nvSpPr>
          <p:spPr>
            <a:xfrm>
              <a:off x="3644900" y="1465263"/>
              <a:ext cx="1878013" cy="2278062"/>
            </a:xfrm>
            <a:custGeom>
              <a:avLst/>
              <a:gdLst>
                <a:gd name="connsiteX0" fmla="*/ 1420745 w 1876456"/>
                <a:gd name="connsiteY0" fmla="*/ 804195 h 2278554"/>
                <a:gd name="connsiteX1" fmla="*/ 1474358 w 1876456"/>
                <a:gd name="connsiteY1" fmla="*/ 726754 h 2278554"/>
                <a:gd name="connsiteX2" fmla="*/ 1542864 w 1876456"/>
                <a:gd name="connsiteY2" fmla="*/ 628464 h 2278554"/>
                <a:gd name="connsiteX3" fmla="*/ 1650090 w 1876456"/>
                <a:gd name="connsiteY3" fmla="*/ 467625 h 2278554"/>
                <a:gd name="connsiteX4" fmla="*/ 1703703 w 1876456"/>
                <a:gd name="connsiteY4" fmla="*/ 425926 h 2278554"/>
                <a:gd name="connsiteX5" fmla="*/ 1721574 w 1876456"/>
                <a:gd name="connsiteY5" fmla="*/ 393162 h 2278554"/>
                <a:gd name="connsiteX6" fmla="*/ 1742423 w 1876456"/>
                <a:gd name="connsiteY6" fmla="*/ 363377 h 2278554"/>
                <a:gd name="connsiteX7" fmla="*/ 1772208 w 1876456"/>
                <a:gd name="connsiteY7" fmla="*/ 333592 h 2278554"/>
                <a:gd name="connsiteX8" fmla="*/ 1799015 w 1876456"/>
                <a:gd name="connsiteY8" fmla="*/ 318699 h 2278554"/>
                <a:gd name="connsiteX9" fmla="*/ 1825821 w 1876456"/>
                <a:gd name="connsiteY9" fmla="*/ 306785 h 2278554"/>
                <a:gd name="connsiteX10" fmla="*/ 1858585 w 1876456"/>
                <a:gd name="connsiteY10" fmla="*/ 291893 h 2278554"/>
                <a:gd name="connsiteX11" fmla="*/ 1873478 w 1876456"/>
                <a:gd name="connsiteY11" fmla="*/ 277000 h 2278554"/>
                <a:gd name="connsiteX12" fmla="*/ 1876456 w 1876456"/>
                <a:gd name="connsiteY12" fmla="*/ 268065 h 2278554"/>
                <a:gd name="connsiteX13" fmla="*/ 1876456 w 1876456"/>
                <a:gd name="connsiteY13" fmla="*/ 256151 h 2278554"/>
                <a:gd name="connsiteX14" fmla="*/ 1873478 w 1876456"/>
                <a:gd name="connsiteY14" fmla="*/ 235301 h 2278554"/>
                <a:gd name="connsiteX15" fmla="*/ 1852628 w 1876456"/>
                <a:gd name="connsiteY15" fmla="*/ 202538 h 2278554"/>
                <a:gd name="connsiteX16" fmla="*/ 1822843 w 1876456"/>
                <a:gd name="connsiteY16" fmla="*/ 175731 h 2278554"/>
                <a:gd name="connsiteX17" fmla="*/ 1751359 w 1876456"/>
                <a:gd name="connsiteY17" fmla="*/ 131054 h 2278554"/>
                <a:gd name="connsiteX18" fmla="*/ 1673918 w 1876456"/>
                <a:gd name="connsiteY18" fmla="*/ 89355 h 2278554"/>
                <a:gd name="connsiteX19" fmla="*/ 1596477 w 1876456"/>
                <a:gd name="connsiteY19" fmla="*/ 53613 h 2278554"/>
                <a:gd name="connsiteX20" fmla="*/ 1507122 w 1876456"/>
                <a:gd name="connsiteY20" fmla="*/ 23828 h 2278554"/>
                <a:gd name="connsiteX21" fmla="*/ 1429681 w 1876456"/>
                <a:gd name="connsiteY21" fmla="*/ 8935 h 2278554"/>
                <a:gd name="connsiteX22" fmla="*/ 1361175 w 1876456"/>
                <a:gd name="connsiteY22" fmla="*/ 0 h 2278554"/>
                <a:gd name="connsiteX23" fmla="*/ 1325433 w 1876456"/>
                <a:gd name="connsiteY23" fmla="*/ 0 h 2278554"/>
                <a:gd name="connsiteX24" fmla="*/ 1289691 w 1876456"/>
                <a:gd name="connsiteY24" fmla="*/ 0 h 2278554"/>
                <a:gd name="connsiteX25" fmla="*/ 1265863 w 1876456"/>
                <a:gd name="connsiteY25" fmla="*/ 8935 h 2278554"/>
                <a:gd name="connsiteX26" fmla="*/ 1256928 w 1876456"/>
                <a:gd name="connsiteY26" fmla="*/ 23828 h 2278554"/>
                <a:gd name="connsiteX27" fmla="*/ 1259906 w 1876456"/>
                <a:gd name="connsiteY27" fmla="*/ 35742 h 2278554"/>
                <a:gd name="connsiteX28" fmla="*/ 1280756 w 1876456"/>
                <a:gd name="connsiteY28" fmla="*/ 59570 h 2278554"/>
                <a:gd name="connsiteX29" fmla="*/ 1313519 w 1876456"/>
                <a:gd name="connsiteY29" fmla="*/ 83398 h 2278554"/>
                <a:gd name="connsiteX30" fmla="*/ 1343304 w 1876456"/>
                <a:gd name="connsiteY30" fmla="*/ 98290 h 2278554"/>
                <a:gd name="connsiteX31" fmla="*/ 1373089 w 1876456"/>
                <a:gd name="connsiteY31" fmla="*/ 110204 h 2278554"/>
                <a:gd name="connsiteX32" fmla="*/ 1402874 w 1876456"/>
                <a:gd name="connsiteY32" fmla="*/ 128075 h 2278554"/>
                <a:gd name="connsiteX33" fmla="*/ 1417767 w 1876456"/>
                <a:gd name="connsiteY33" fmla="*/ 139989 h 2278554"/>
                <a:gd name="connsiteX34" fmla="*/ 1426702 w 1876456"/>
                <a:gd name="connsiteY34" fmla="*/ 154882 h 2278554"/>
                <a:gd name="connsiteX35" fmla="*/ 1435638 w 1876456"/>
                <a:gd name="connsiteY35" fmla="*/ 175731 h 2278554"/>
                <a:gd name="connsiteX36" fmla="*/ 1441595 w 1876456"/>
                <a:gd name="connsiteY36" fmla="*/ 196581 h 2278554"/>
                <a:gd name="connsiteX37" fmla="*/ 1441595 w 1876456"/>
                <a:gd name="connsiteY37" fmla="*/ 214452 h 2278554"/>
                <a:gd name="connsiteX38" fmla="*/ 1435638 w 1876456"/>
                <a:gd name="connsiteY38" fmla="*/ 259129 h 2278554"/>
                <a:gd name="connsiteX39" fmla="*/ 1417767 w 1876456"/>
                <a:gd name="connsiteY39" fmla="*/ 300828 h 2278554"/>
                <a:gd name="connsiteX40" fmla="*/ 1417767 w 1876456"/>
                <a:gd name="connsiteY40" fmla="*/ 327635 h 2278554"/>
                <a:gd name="connsiteX41" fmla="*/ 1408831 w 1876456"/>
                <a:gd name="connsiteY41" fmla="*/ 369334 h 2278554"/>
                <a:gd name="connsiteX42" fmla="*/ 1376068 w 1876456"/>
                <a:gd name="connsiteY42" fmla="*/ 440818 h 2278554"/>
                <a:gd name="connsiteX43" fmla="*/ 1289691 w 1876456"/>
                <a:gd name="connsiteY43" fmla="*/ 595700 h 2278554"/>
                <a:gd name="connsiteX44" fmla="*/ 1137788 w 1876456"/>
                <a:gd name="connsiteY44" fmla="*/ 833980 h 2278554"/>
                <a:gd name="connsiteX45" fmla="*/ 976949 w 1876456"/>
                <a:gd name="connsiteY45" fmla="*/ 1075239 h 2278554"/>
                <a:gd name="connsiteX46" fmla="*/ 774410 w 1876456"/>
                <a:gd name="connsiteY46" fmla="*/ 1358197 h 2278554"/>
                <a:gd name="connsiteX47" fmla="*/ 649313 w 1876456"/>
                <a:gd name="connsiteY47" fmla="*/ 1519036 h 2278554"/>
                <a:gd name="connsiteX48" fmla="*/ 524216 w 1876456"/>
                <a:gd name="connsiteY48" fmla="*/ 1673918 h 2278554"/>
                <a:gd name="connsiteX49" fmla="*/ 416990 w 1876456"/>
                <a:gd name="connsiteY49" fmla="*/ 1796036 h 2278554"/>
                <a:gd name="connsiteX50" fmla="*/ 190624 w 1876456"/>
                <a:gd name="connsiteY50" fmla="*/ 2043252 h 2278554"/>
                <a:gd name="connsiteX51" fmla="*/ 62549 w 1876456"/>
                <a:gd name="connsiteY51" fmla="*/ 2174306 h 2278554"/>
                <a:gd name="connsiteX52" fmla="*/ 8935 w 1876456"/>
                <a:gd name="connsiteY52" fmla="*/ 2230898 h 2278554"/>
                <a:gd name="connsiteX53" fmla="*/ 0 w 1876456"/>
                <a:gd name="connsiteY53" fmla="*/ 2254726 h 2278554"/>
                <a:gd name="connsiteX54" fmla="*/ 2978 w 1876456"/>
                <a:gd name="connsiteY54" fmla="*/ 2266640 h 2278554"/>
                <a:gd name="connsiteX55" fmla="*/ 11914 w 1876456"/>
                <a:gd name="connsiteY55" fmla="*/ 2278554 h 2278554"/>
                <a:gd name="connsiteX56" fmla="*/ 32764 w 1876456"/>
                <a:gd name="connsiteY56" fmla="*/ 2275575 h 2278554"/>
                <a:gd name="connsiteX57" fmla="*/ 83398 w 1876456"/>
                <a:gd name="connsiteY57" fmla="*/ 2251747 h 2278554"/>
                <a:gd name="connsiteX58" fmla="*/ 160839 w 1876456"/>
                <a:gd name="connsiteY58" fmla="*/ 2192177 h 2278554"/>
                <a:gd name="connsiteX59" fmla="*/ 262108 w 1876456"/>
                <a:gd name="connsiteY59" fmla="*/ 2111757 h 2278554"/>
                <a:gd name="connsiteX60" fmla="*/ 402098 w 1876456"/>
                <a:gd name="connsiteY60" fmla="*/ 1992617 h 2278554"/>
                <a:gd name="connsiteX61" fmla="*/ 556980 w 1876456"/>
                <a:gd name="connsiteY61" fmla="*/ 1849649 h 2278554"/>
                <a:gd name="connsiteX62" fmla="*/ 664206 w 1876456"/>
                <a:gd name="connsiteY62" fmla="*/ 1742423 h 2278554"/>
                <a:gd name="connsiteX63" fmla="*/ 774410 w 1876456"/>
                <a:gd name="connsiteY63" fmla="*/ 1626262 h 2278554"/>
                <a:gd name="connsiteX64" fmla="*/ 935250 w 1876456"/>
                <a:gd name="connsiteY64" fmla="*/ 1444573 h 2278554"/>
                <a:gd name="connsiteX65" fmla="*/ 1099067 w 1876456"/>
                <a:gd name="connsiteY65" fmla="*/ 1242035 h 2278554"/>
                <a:gd name="connsiteX66" fmla="*/ 1242035 w 1876456"/>
                <a:gd name="connsiteY66" fmla="*/ 1054389 h 2278554"/>
                <a:gd name="connsiteX67" fmla="*/ 1420745 w 1876456"/>
                <a:gd name="connsiteY67" fmla="*/ 804195 h 227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76456" h="2278554">
                  <a:moveTo>
                    <a:pt x="1420745" y="804195"/>
                  </a:moveTo>
                  <a:lnTo>
                    <a:pt x="1474358" y="726754"/>
                  </a:lnTo>
                  <a:lnTo>
                    <a:pt x="1542864" y="628464"/>
                  </a:lnTo>
                  <a:lnTo>
                    <a:pt x="1650090" y="467625"/>
                  </a:lnTo>
                  <a:lnTo>
                    <a:pt x="1703703" y="425926"/>
                  </a:lnTo>
                  <a:lnTo>
                    <a:pt x="1721574" y="393162"/>
                  </a:lnTo>
                  <a:lnTo>
                    <a:pt x="1742423" y="363377"/>
                  </a:lnTo>
                  <a:lnTo>
                    <a:pt x="1772208" y="333592"/>
                  </a:lnTo>
                  <a:lnTo>
                    <a:pt x="1799015" y="318699"/>
                  </a:lnTo>
                  <a:lnTo>
                    <a:pt x="1825821" y="306785"/>
                  </a:lnTo>
                  <a:lnTo>
                    <a:pt x="1858585" y="291893"/>
                  </a:lnTo>
                  <a:lnTo>
                    <a:pt x="1873478" y="277000"/>
                  </a:lnTo>
                  <a:lnTo>
                    <a:pt x="1876456" y="268065"/>
                  </a:lnTo>
                  <a:lnTo>
                    <a:pt x="1876456" y="256151"/>
                  </a:lnTo>
                  <a:lnTo>
                    <a:pt x="1873478" y="235301"/>
                  </a:lnTo>
                  <a:lnTo>
                    <a:pt x="1852628" y="202538"/>
                  </a:lnTo>
                  <a:lnTo>
                    <a:pt x="1822843" y="175731"/>
                  </a:lnTo>
                  <a:lnTo>
                    <a:pt x="1751359" y="131054"/>
                  </a:lnTo>
                  <a:lnTo>
                    <a:pt x="1673918" y="89355"/>
                  </a:lnTo>
                  <a:lnTo>
                    <a:pt x="1596477" y="53613"/>
                  </a:lnTo>
                  <a:lnTo>
                    <a:pt x="1507122" y="23828"/>
                  </a:lnTo>
                  <a:lnTo>
                    <a:pt x="1429681" y="8935"/>
                  </a:lnTo>
                  <a:lnTo>
                    <a:pt x="1361175" y="0"/>
                  </a:lnTo>
                  <a:lnTo>
                    <a:pt x="1325433" y="0"/>
                  </a:lnTo>
                  <a:lnTo>
                    <a:pt x="1289691" y="0"/>
                  </a:lnTo>
                  <a:lnTo>
                    <a:pt x="1265863" y="8935"/>
                  </a:lnTo>
                  <a:lnTo>
                    <a:pt x="1256928" y="23828"/>
                  </a:lnTo>
                  <a:lnTo>
                    <a:pt x="1259906" y="35742"/>
                  </a:lnTo>
                  <a:lnTo>
                    <a:pt x="1280756" y="59570"/>
                  </a:lnTo>
                  <a:lnTo>
                    <a:pt x="1313519" y="83398"/>
                  </a:lnTo>
                  <a:lnTo>
                    <a:pt x="1343304" y="98290"/>
                  </a:lnTo>
                  <a:lnTo>
                    <a:pt x="1373089" y="110204"/>
                  </a:lnTo>
                  <a:lnTo>
                    <a:pt x="1402874" y="128075"/>
                  </a:lnTo>
                  <a:lnTo>
                    <a:pt x="1417767" y="139989"/>
                  </a:lnTo>
                  <a:lnTo>
                    <a:pt x="1426702" y="154882"/>
                  </a:lnTo>
                  <a:lnTo>
                    <a:pt x="1435638" y="175731"/>
                  </a:lnTo>
                  <a:lnTo>
                    <a:pt x="1441595" y="196581"/>
                  </a:lnTo>
                  <a:lnTo>
                    <a:pt x="1441595" y="214452"/>
                  </a:lnTo>
                  <a:lnTo>
                    <a:pt x="1435638" y="259129"/>
                  </a:lnTo>
                  <a:lnTo>
                    <a:pt x="1417767" y="300828"/>
                  </a:lnTo>
                  <a:lnTo>
                    <a:pt x="1417767" y="327635"/>
                  </a:lnTo>
                  <a:lnTo>
                    <a:pt x="1408831" y="369334"/>
                  </a:lnTo>
                  <a:lnTo>
                    <a:pt x="1376068" y="440818"/>
                  </a:lnTo>
                  <a:lnTo>
                    <a:pt x="1289691" y="595700"/>
                  </a:lnTo>
                  <a:lnTo>
                    <a:pt x="1137788" y="833980"/>
                  </a:lnTo>
                  <a:lnTo>
                    <a:pt x="976949" y="1075239"/>
                  </a:lnTo>
                  <a:lnTo>
                    <a:pt x="774410" y="1358197"/>
                  </a:lnTo>
                  <a:lnTo>
                    <a:pt x="649313" y="1519036"/>
                  </a:lnTo>
                  <a:lnTo>
                    <a:pt x="524216" y="1673918"/>
                  </a:lnTo>
                  <a:lnTo>
                    <a:pt x="416990" y="1796036"/>
                  </a:lnTo>
                  <a:lnTo>
                    <a:pt x="190624" y="2043252"/>
                  </a:lnTo>
                  <a:lnTo>
                    <a:pt x="62549" y="2174306"/>
                  </a:lnTo>
                  <a:lnTo>
                    <a:pt x="8935" y="2230898"/>
                  </a:lnTo>
                  <a:lnTo>
                    <a:pt x="0" y="2254726"/>
                  </a:lnTo>
                  <a:lnTo>
                    <a:pt x="2978" y="2266640"/>
                  </a:lnTo>
                  <a:lnTo>
                    <a:pt x="11914" y="2278554"/>
                  </a:lnTo>
                  <a:lnTo>
                    <a:pt x="32764" y="2275575"/>
                  </a:lnTo>
                  <a:lnTo>
                    <a:pt x="83398" y="2251747"/>
                  </a:lnTo>
                  <a:lnTo>
                    <a:pt x="160839" y="2192177"/>
                  </a:lnTo>
                  <a:lnTo>
                    <a:pt x="262108" y="2111757"/>
                  </a:lnTo>
                  <a:lnTo>
                    <a:pt x="402098" y="1992617"/>
                  </a:lnTo>
                  <a:lnTo>
                    <a:pt x="556980" y="1849649"/>
                  </a:lnTo>
                  <a:lnTo>
                    <a:pt x="664206" y="1742423"/>
                  </a:lnTo>
                  <a:lnTo>
                    <a:pt x="774410" y="1626262"/>
                  </a:lnTo>
                  <a:lnTo>
                    <a:pt x="935250" y="1444573"/>
                  </a:lnTo>
                  <a:lnTo>
                    <a:pt x="1099067" y="1242035"/>
                  </a:lnTo>
                  <a:lnTo>
                    <a:pt x="1242035" y="1054389"/>
                  </a:lnTo>
                  <a:lnTo>
                    <a:pt x="1420745" y="804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9">
              <a:extLst>
                <a:ext uri="{FF2B5EF4-FFF2-40B4-BE49-F238E27FC236}">
                  <a16:creationId xmlns:a16="http://schemas.microsoft.com/office/drawing/2014/main" id="{8B48EA16-87AB-48CB-8175-E940C2D6FE60}"/>
                </a:ext>
              </a:extLst>
            </p:cNvPr>
            <p:cNvSpPr/>
            <p:nvPr/>
          </p:nvSpPr>
          <p:spPr>
            <a:xfrm>
              <a:off x="4830763" y="3057525"/>
              <a:ext cx="917575" cy="611188"/>
            </a:xfrm>
            <a:custGeom>
              <a:avLst/>
              <a:gdLst>
                <a:gd name="connsiteX0" fmla="*/ 359569 w 916782"/>
                <a:gd name="connsiteY0" fmla="*/ 123825 h 611981"/>
                <a:gd name="connsiteX1" fmla="*/ 473869 w 916782"/>
                <a:gd name="connsiteY1" fmla="*/ 159544 h 611981"/>
                <a:gd name="connsiteX2" fmla="*/ 590550 w 916782"/>
                <a:gd name="connsiteY2" fmla="*/ 190500 h 611981"/>
                <a:gd name="connsiteX3" fmla="*/ 681038 w 916782"/>
                <a:gd name="connsiteY3" fmla="*/ 209550 h 611981"/>
                <a:gd name="connsiteX4" fmla="*/ 714375 w 916782"/>
                <a:gd name="connsiteY4" fmla="*/ 216694 h 611981"/>
                <a:gd name="connsiteX5" fmla="*/ 731044 w 916782"/>
                <a:gd name="connsiteY5" fmla="*/ 223838 h 611981"/>
                <a:gd name="connsiteX6" fmla="*/ 769144 w 916782"/>
                <a:gd name="connsiteY6" fmla="*/ 250031 h 611981"/>
                <a:gd name="connsiteX7" fmla="*/ 816769 w 916782"/>
                <a:gd name="connsiteY7" fmla="*/ 290513 h 611981"/>
                <a:gd name="connsiteX8" fmla="*/ 864394 w 916782"/>
                <a:gd name="connsiteY8" fmla="*/ 342900 h 611981"/>
                <a:gd name="connsiteX9" fmla="*/ 892969 w 916782"/>
                <a:gd name="connsiteY9" fmla="*/ 385763 h 611981"/>
                <a:gd name="connsiteX10" fmla="*/ 904875 w 916782"/>
                <a:gd name="connsiteY10" fmla="*/ 409575 h 611981"/>
                <a:gd name="connsiteX11" fmla="*/ 914400 w 916782"/>
                <a:gd name="connsiteY11" fmla="*/ 452438 h 611981"/>
                <a:gd name="connsiteX12" fmla="*/ 916782 w 916782"/>
                <a:gd name="connsiteY12" fmla="*/ 490538 h 611981"/>
                <a:gd name="connsiteX13" fmla="*/ 909638 w 916782"/>
                <a:gd name="connsiteY13" fmla="*/ 554831 h 611981"/>
                <a:gd name="connsiteX14" fmla="*/ 897732 w 916782"/>
                <a:gd name="connsiteY14" fmla="*/ 588169 h 611981"/>
                <a:gd name="connsiteX15" fmla="*/ 883444 w 916782"/>
                <a:gd name="connsiteY15" fmla="*/ 604838 h 611981"/>
                <a:gd name="connsiteX16" fmla="*/ 862013 w 916782"/>
                <a:gd name="connsiteY16" fmla="*/ 611981 h 611981"/>
                <a:gd name="connsiteX17" fmla="*/ 831057 w 916782"/>
                <a:gd name="connsiteY17" fmla="*/ 611981 h 611981"/>
                <a:gd name="connsiteX18" fmla="*/ 778669 w 916782"/>
                <a:gd name="connsiteY18" fmla="*/ 595313 h 611981"/>
                <a:gd name="connsiteX19" fmla="*/ 638175 w 916782"/>
                <a:gd name="connsiteY19" fmla="*/ 514350 h 611981"/>
                <a:gd name="connsiteX20" fmla="*/ 509588 w 916782"/>
                <a:gd name="connsiteY20" fmla="*/ 435769 h 611981"/>
                <a:gd name="connsiteX21" fmla="*/ 357188 w 916782"/>
                <a:gd name="connsiteY21" fmla="*/ 340519 h 611981"/>
                <a:gd name="connsiteX22" fmla="*/ 197644 w 916782"/>
                <a:gd name="connsiteY22" fmla="*/ 230981 h 611981"/>
                <a:gd name="connsiteX23" fmla="*/ 97632 w 916782"/>
                <a:gd name="connsiteY23" fmla="*/ 140494 h 611981"/>
                <a:gd name="connsiteX24" fmla="*/ 33338 w 916782"/>
                <a:gd name="connsiteY24" fmla="*/ 71438 h 611981"/>
                <a:gd name="connsiteX25" fmla="*/ 7144 w 916782"/>
                <a:gd name="connsiteY25" fmla="*/ 35719 h 611981"/>
                <a:gd name="connsiteX26" fmla="*/ 2382 w 916782"/>
                <a:gd name="connsiteY26" fmla="*/ 21431 h 611981"/>
                <a:gd name="connsiteX27" fmla="*/ 0 w 916782"/>
                <a:gd name="connsiteY27" fmla="*/ 9525 h 611981"/>
                <a:gd name="connsiteX28" fmla="*/ 9525 w 916782"/>
                <a:gd name="connsiteY28" fmla="*/ 0 h 611981"/>
                <a:gd name="connsiteX29" fmla="*/ 38100 w 916782"/>
                <a:gd name="connsiteY29" fmla="*/ 2381 h 611981"/>
                <a:gd name="connsiteX30" fmla="*/ 111919 w 916782"/>
                <a:gd name="connsiteY30" fmla="*/ 30956 h 611981"/>
                <a:gd name="connsiteX31" fmla="*/ 247650 w 916782"/>
                <a:gd name="connsiteY31" fmla="*/ 88106 h 611981"/>
                <a:gd name="connsiteX32" fmla="*/ 359569 w 916782"/>
                <a:gd name="connsiteY32" fmla="*/ 1238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2" h="611981">
                  <a:moveTo>
                    <a:pt x="359569" y="123825"/>
                  </a:moveTo>
                  <a:lnTo>
                    <a:pt x="473869" y="159544"/>
                  </a:lnTo>
                  <a:lnTo>
                    <a:pt x="590550" y="190500"/>
                  </a:lnTo>
                  <a:lnTo>
                    <a:pt x="681038" y="209550"/>
                  </a:lnTo>
                  <a:lnTo>
                    <a:pt x="714375" y="216694"/>
                  </a:lnTo>
                  <a:lnTo>
                    <a:pt x="731044" y="223838"/>
                  </a:lnTo>
                  <a:lnTo>
                    <a:pt x="769144" y="250031"/>
                  </a:lnTo>
                  <a:lnTo>
                    <a:pt x="816769" y="290513"/>
                  </a:lnTo>
                  <a:lnTo>
                    <a:pt x="864394" y="342900"/>
                  </a:lnTo>
                  <a:lnTo>
                    <a:pt x="892969" y="385763"/>
                  </a:lnTo>
                  <a:lnTo>
                    <a:pt x="904875" y="409575"/>
                  </a:lnTo>
                  <a:lnTo>
                    <a:pt x="914400" y="452438"/>
                  </a:lnTo>
                  <a:lnTo>
                    <a:pt x="916782" y="490538"/>
                  </a:lnTo>
                  <a:lnTo>
                    <a:pt x="909638" y="554831"/>
                  </a:lnTo>
                  <a:lnTo>
                    <a:pt x="897732" y="588169"/>
                  </a:lnTo>
                  <a:lnTo>
                    <a:pt x="883444" y="604838"/>
                  </a:lnTo>
                  <a:lnTo>
                    <a:pt x="862013" y="611981"/>
                  </a:lnTo>
                  <a:lnTo>
                    <a:pt x="831057" y="611981"/>
                  </a:lnTo>
                  <a:lnTo>
                    <a:pt x="778669" y="595313"/>
                  </a:lnTo>
                  <a:lnTo>
                    <a:pt x="638175" y="514350"/>
                  </a:lnTo>
                  <a:lnTo>
                    <a:pt x="509588" y="435769"/>
                  </a:lnTo>
                  <a:lnTo>
                    <a:pt x="357188" y="340519"/>
                  </a:lnTo>
                  <a:lnTo>
                    <a:pt x="197644" y="230981"/>
                  </a:lnTo>
                  <a:lnTo>
                    <a:pt x="97632" y="140494"/>
                  </a:lnTo>
                  <a:lnTo>
                    <a:pt x="33338" y="71438"/>
                  </a:lnTo>
                  <a:lnTo>
                    <a:pt x="7144" y="35719"/>
                  </a:lnTo>
                  <a:lnTo>
                    <a:pt x="2382" y="21431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2381"/>
                  </a:lnTo>
                  <a:lnTo>
                    <a:pt x="111919" y="30956"/>
                  </a:lnTo>
                  <a:lnTo>
                    <a:pt x="247650" y="88106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0">
              <a:extLst>
                <a:ext uri="{FF2B5EF4-FFF2-40B4-BE49-F238E27FC236}">
                  <a16:creationId xmlns:a16="http://schemas.microsoft.com/office/drawing/2014/main" id="{93E130D5-E5B7-4353-AA00-95E18C1C70FE}"/>
                </a:ext>
              </a:extLst>
            </p:cNvPr>
            <p:cNvSpPr/>
            <p:nvPr/>
          </p:nvSpPr>
          <p:spPr>
            <a:xfrm>
              <a:off x="3981450" y="3957638"/>
              <a:ext cx="2646363" cy="671512"/>
            </a:xfrm>
            <a:custGeom>
              <a:avLst/>
              <a:gdLst>
                <a:gd name="connsiteX0" fmla="*/ 1176338 w 2645569"/>
                <a:gd name="connsiteY0" fmla="*/ 230981 h 671512"/>
                <a:gd name="connsiteX1" fmla="*/ 1507331 w 2645569"/>
                <a:gd name="connsiteY1" fmla="*/ 164306 h 671512"/>
                <a:gd name="connsiteX2" fmla="*/ 1819275 w 2645569"/>
                <a:gd name="connsiteY2" fmla="*/ 100012 h 671512"/>
                <a:gd name="connsiteX3" fmla="*/ 1933575 w 2645569"/>
                <a:gd name="connsiteY3" fmla="*/ 78581 h 671512"/>
                <a:gd name="connsiteX4" fmla="*/ 1966913 w 2645569"/>
                <a:gd name="connsiteY4" fmla="*/ 69056 h 671512"/>
                <a:gd name="connsiteX5" fmla="*/ 2012156 w 2645569"/>
                <a:gd name="connsiteY5" fmla="*/ 54768 h 671512"/>
                <a:gd name="connsiteX6" fmla="*/ 2066925 w 2645569"/>
                <a:gd name="connsiteY6" fmla="*/ 28575 h 671512"/>
                <a:gd name="connsiteX7" fmla="*/ 2095500 w 2645569"/>
                <a:gd name="connsiteY7" fmla="*/ 9525 h 671512"/>
                <a:gd name="connsiteX8" fmla="*/ 2116931 w 2645569"/>
                <a:gd name="connsiteY8" fmla="*/ 0 h 671512"/>
                <a:gd name="connsiteX9" fmla="*/ 2131219 w 2645569"/>
                <a:gd name="connsiteY9" fmla="*/ 0 h 671512"/>
                <a:gd name="connsiteX10" fmla="*/ 2152650 w 2645569"/>
                <a:gd name="connsiteY10" fmla="*/ 4762 h 671512"/>
                <a:gd name="connsiteX11" fmla="*/ 2202656 w 2645569"/>
                <a:gd name="connsiteY11" fmla="*/ 19050 h 671512"/>
                <a:gd name="connsiteX12" fmla="*/ 2271713 w 2645569"/>
                <a:gd name="connsiteY12" fmla="*/ 52387 h 671512"/>
                <a:gd name="connsiteX13" fmla="*/ 2376488 w 2645569"/>
                <a:gd name="connsiteY13" fmla="*/ 109537 h 671512"/>
                <a:gd name="connsiteX14" fmla="*/ 2488406 w 2645569"/>
                <a:gd name="connsiteY14" fmla="*/ 173831 h 671512"/>
                <a:gd name="connsiteX15" fmla="*/ 2559844 w 2645569"/>
                <a:gd name="connsiteY15" fmla="*/ 219075 h 671512"/>
                <a:gd name="connsiteX16" fmla="*/ 2602706 w 2645569"/>
                <a:gd name="connsiteY16" fmla="*/ 252412 h 671512"/>
                <a:gd name="connsiteX17" fmla="*/ 2626519 w 2645569"/>
                <a:gd name="connsiteY17" fmla="*/ 276225 h 671512"/>
                <a:gd name="connsiteX18" fmla="*/ 2636044 w 2645569"/>
                <a:gd name="connsiteY18" fmla="*/ 288131 h 671512"/>
                <a:gd name="connsiteX19" fmla="*/ 2645569 w 2645569"/>
                <a:gd name="connsiteY19" fmla="*/ 307181 h 671512"/>
                <a:gd name="connsiteX20" fmla="*/ 2645569 w 2645569"/>
                <a:gd name="connsiteY20" fmla="*/ 319087 h 671512"/>
                <a:gd name="connsiteX21" fmla="*/ 2638425 w 2645569"/>
                <a:gd name="connsiteY21" fmla="*/ 342900 h 671512"/>
                <a:gd name="connsiteX22" fmla="*/ 2616994 w 2645569"/>
                <a:gd name="connsiteY22" fmla="*/ 359568 h 671512"/>
                <a:gd name="connsiteX23" fmla="*/ 2574131 w 2645569"/>
                <a:gd name="connsiteY23" fmla="*/ 369093 h 671512"/>
                <a:gd name="connsiteX24" fmla="*/ 2090738 w 2645569"/>
                <a:gd name="connsiteY24" fmla="*/ 252412 h 671512"/>
                <a:gd name="connsiteX25" fmla="*/ 2055019 w 2645569"/>
                <a:gd name="connsiteY25" fmla="*/ 252412 h 671512"/>
                <a:gd name="connsiteX26" fmla="*/ 1957388 w 2645569"/>
                <a:gd name="connsiteY26" fmla="*/ 261937 h 671512"/>
                <a:gd name="connsiteX27" fmla="*/ 1764506 w 2645569"/>
                <a:gd name="connsiteY27" fmla="*/ 297656 h 671512"/>
                <a:gd name="connsiteX28" fmla="*/ 1476375 w 2645569"/>
                <a:gd name="connsiteY28" fmla="*/ 361950 h 671512"/>
                <a:gd name="connsiteX29" fmla="*/ 1150144 w 2645569"/>
                <a:gd name="connsiteY29" fmla="*/ 452437 h 671512"/>
                <a:gd name="connsiteX30" fmla="*/ 885825 w 2645569"/>
                <a:gd name="connsiteY30" fmla="*/ 533400 h 671512"/>
                <a:gd name="connsiteX31" fmla="*/ 645319 w 2645569"/>
                <a:gd name="connsiteY31" fmla="*/ 616743 h 671512"/>
                <a:gd name="connsiteX32" fmla="*/ 578644 w 2645569"/>
                <a:gd name="connsiteY32" fmla="*/ 647700 h 671512"/>
                <a:gd name="connsiteX33" fmla="*/ 550069 w 2645569"/>
                <a:gd name="connsiteY33" fmla="*/ 659606 h 671512"/>
                <a:gd name="connsiteX34" fmla="*/ 509588 w 2645569"/>
                <a:gd name="connsiteY34" fmla="*/ 671512 h 671512"/>
                <a:gd name="connsiteX35" fmla="*/ 485775 w 2645569"/>
                <a:gd name="connsiteY35" fmla="*/ 671512 h 671512"/>
                <a:gd name="connsiteX36" fmla="*/ 435769 w 2645569"/>
                <a:gd name="connsiteY36" fmla="*/ 666750 h 671512"/>
                <a:gd name="connsiteX37" fmla="*/ 383381 w 2645569"/>
                <a:gd name="connsiteY37" fmla="*/ 650081 h 671512"/>
                <a:gd name="connsiteX38" fmla="*/ 321469 w 2645569"/>
                <a:gd name="connsiteY38" fmla="*/ 616743 h 671512"/>
                <a:gd name="connsiteX39" fmla="*/ 173831 w 2645569"/>
                <a:gd name="connsiteY39" fmla="*/ 509587 h 671512"/>
                <a:gd name="connsiteX40" fmla="*/ 97631 w 2645569"/>
                <a:gd name="connsiteY40" fmla="*/ 452437 h 671512"/>
                <a:gd name="connsiteX41" fmla="*/ 45244 w 2645569"/>
                <a:gd name="connsiteY41" fmla="*/ 409575 h 671512"/>
                <a:gd name="connsiteX42" fmla="*/ 21431 w 2645569"/>
                <a:gd name="connsiteY42" fmla="*/ 385762 h 671512"/>
                <a:gd name="connsiteX43" fmla="*/ 7144 w 2645569"/>
                <a:gd name="connsiteY43" fmla="*/ 359568 h 671512"/>
                <a:gd name="connsiteX44" fmla="*/ 0 w 2645569"/>
                <a:gd name="connsiteY44" fmla="*/ 328612 h 671512"/>
                <a:gd name="connsiteX45" fmla="*/ 0 w 2645569"/>
                <a:gd name="connsiteY45" fmla="*/ 319087 h 671512"/>
                <a:gd name="connsiteX46" fmla="*/ 7144 w 2645569"/>
                <a:gd name="connsiteY46" fmla="*/ 311943 h 671512"/>
                <a:gd name="connsiteX47" fmla="*/ 16669 w 2645569"/>
                <a:gd name="connsiteY47" fmla="*/ 309562 h 671512"/>
                <a:gd name="connsiteX48" fmla="*/ 38100 w 2645569"/>
                <a:gd name="connsiteY48" fmla="*/ 307181 h 671512"/>
                <a:gd name="connsiteX49" fmla="*/ 85725 w 2645569"/>
                <a:gd name="connsiteY49" fmla="*/ 326231 h 671512"/>
                <a:gd name="connsiteX50" fmla="*/ 123825 w 2645569"/>
                <a:gd name="connsiteY50" fmla="*/ 345281 h 671512"/>
                <a:gd name="connsiteX51" fmla="*/ 178594 w 2645569"/>
                <a:gd name="connsiteY51" fmla="*/ 364331 h 671512"/>
                <a:gd name="connsiteX52" fmla="*/ 230981 w 2645569"/>
                <a:gd name="connsiteY52" fmla="*/ 373856 h 671512"/>
                <a:gd name="connsiteX53" fmla="*/ 295275 w 2645569"/>
                <a:gd name="connsiteY53" fmla="*/ 378618 h 671512"/>
                <a:gd name="connsiteX54" fmla="*/ 388144 w 2645569"/>
                <a:gd name="connsiteY54" fmla="*/ 378618 h 671512"/>
                <a:gd name="connsiteX55" fmla="*/ 454819 w 2645569"/>
                <a:gd name="connsiteY55" fmla="*/ 371475 h 671512"/>
                <a:gd name="connsiteX56" fmla="*/ 545306 w 2645569"/>
                <a:gd name="connsiteY56" fmla="*/ 357187 h 671512"/>
                <a:gd name="connsiteX57" fmla="*/ 797719 w 2645569"/>
                <a:gd name="connsiteY57" fmla="*/ 307181 h 671512"/>
                <a:gd name="connsiteX58" fmla="*/ 1176338 w 2645569"/>
                <a:gd name="connsiteY58" fmla="*/ 230981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45569" h="671512">
                  <a:moveTo>
                    <a:pt x="1176338" y="230981"/>
                  </a:moveTo>
                  <a:lnTo>
                    <a:pt x="1507331" y="164306"/>
                  </a:lnTo>
                  <a:lnTo>
                    <a:pt x="1819275" y="100012"/>
                  </a:lnTo>
                  <a:lnTo>
                    <a:pt x="1933575" y="78581"/>
                  </a:lnTo>
                  <a:lnTo>
                    <a:pt x="1966913" y="69056"/>
                  </a:lnTo>
                  <a:lnTo>
                    <a:pt x="2012156" y="54768"/>
                  </a:lnTo>
                  <a:lnTo>
                    <a:pt x="2066925" y="28575"/>
                  </a:lnTo>
                  <a:lnTo>
                    <a:pt x="2095500" y="9525"/>
                  </a:lnTo>
                  <a:lnTo>
                    <a:pt x="2116931" y="0"/>
                  </a:lnTo>
                  <a:lnTo>
                    <a:pt x="2131219" y="0"/>
                  </a:lnTo>
                  <a:lnTo>
                    <a:pt x="2152650" y="4762"/>
                  </a:lnTo>
                  <a:lnTo>
                    <a:pt x="2202656" y="19050"/>
                  </a:lnTo>
                  <a:lnTo>
                    <a:pt x="2271713" y="52387"/>
                  </a:lnTo>
                  <a:lnTo>
                    <a:pt x="2376488" y="109537"/>
                  </a:lnTo>
                  <a:lnTo>
                    <a:pt x="2488406" y="173831"/>
                  </a:lnTo>
                  <a:lnTo>
                    <a:pt x="2559844" y="219075"/>
                  </a:lnTo>
                  <a:lnTo>
                    <a:pt x="2602706" y="252412"/>
                  </a:lnTo>
                  <a:lnTo>
                    <a:pt x="2626519" y="276225"/>
                  </a:lnTo>
                  <a:lnTo>
                    <a:pt x="2636044" y="288131"/>
                  </a:lnTo>
                  <a:lnTo>
                    <a:pt x="2645569" y="307181"/>
                  </a:lnTo>
                  <a:lnTo>
                    <a:pt x="2645569" y="319087"/>
                  </a:lnTo>
                  <a:lnTo>
                    <a:pt x="2638425" y="342900"/>
                  </a:lnTo>
                  <a:lnTo>
                    <a:pt x="2616994" y="359568"/>
                  </a:lnTo>
                  <a:lnTo>
                    <a:pt x="2574131" y="369093"/>
                  </a:lnTo>
                  <a:lnTo>
                    <a:pt x="2090738" y="252412"/>
                  </a:lnTo>
                  <a:lnTo>
                    <a:pt x="2055019" y="252412"/>
                  </a:lnTo>
                  <a:lnTo>
                    <a:pt x="1957388" y="261937"/>
                  </a:lnTo>
                  <a:lnTo>
                    <a:pt x="1764506" y="297656"/>
                  </a:lnTo>
                  <a:lnTo>
                    <a:pt x="1476375" y="361950"/>
                  </a:lnTo>
                  <a:lnTo>
                    <a:pt x="1150144" y="452437"/>
                  </a:lnTo>
                  <a:lnTo>
                    <a:pt x="885825" y="533400"/>
                  </a:lnTo>
                  <a:lnTo>
                    <a:pt x="645319" y="616743"/>
                  </a:lnTo>
                  <a:lnTo>
                    <a:pt x="578644" y="647700"/>
                  </a:lnTo>
                  <a:lnTo>
                    <a:pt x="550069" y="659606"/>
                  </a:lnTo>
                  <a:lnTo>
                    <a:pt x="509588" y="671512"/>
                  </a:lnTo>
                  <a:lnTo>
                    <a:pt x="485775" y="671512"/>
                  </a:lnTo>
                  <a:lnTo>
                    <a:pt x="435769" y="666750"/>
                  </a:lnTo>
                  <a:lnTo>
                    <a:pt x="383381" y="650081"/>
                  </a:lnTo>
                  <a:lnTo>
                    <a:pt x="321469" y="616743"/>
                  </a:lnTo>
                  <a:lnTo>
                    <a:pt x="173831" y="509587"/>
                  </a:lnTo>
                  <a:lnTo>
                    <a:pt x="97631" y="452437"/>
                  </a:lnTo>
                  <a:lnTo>
                    <a:pt x="45244" y="409575"/>
                  </a:lnTo>
                  <a:lnTo>
                    <a:pt x="21431" y="385762"/>
                  </a:lnTo>
                  <a:lnTo>
                    <a:pt x="7144" y="359568"/>
                  </a:lnTo>
                  <a:lnTo>
                    <a:pt x="0" y="328612"/>
                  </a:lnTo>
                  <a:lnTo>
                    <a:pt x="0" y="319087"/>
                  </a:lnTo>
                  <a:lnTo>
                    <a:pt x="7144" y="311943"/>
                  </a:lnTo>
                  <a:lnTo>
                    <a:pt x="16669" y="309562"/>
                  </a:lnTo>
                  <a:lnTo>
                    <a:pt x="38100" y="307181"/>
                  </a:lnTo>
                  <a:lnTo>
                    <a:pt x="85725" y="326231"/>
                  </a:lnTo>
                  <a:lnTo>
                    <a:pt x="123825" y="345281"/>
                  </a:lnTo>
                  <a:lnTo>
                    <a:pt x="178594" y="364331"/>
                  </a:lnTo>
                  <a:lnTo>
                    <a:pt x="230981" y="373856"/>
                  </a:lnTo>
                  <a:lnTo>
                    <a:pt x="295275" y="378618"/>
                  </a:lnTo>
                  <a:lnTo>
                    <a:pt x="388144" y="378618"/>
                  </a:lnTo>
                  <a:lnTo>
                    <a:pt x="454819" y="371475"/>
                  </a:lnTo>
                  <a:lnTo>
                    <a:pt x="545306" y="357187"/>
                  </a:lnTo>
                  <a:lnTo>
                    <a:pt x="797719" y="307181"/>
                  </a:lnTo>
                  <a:lnTo>
                    <a:pt x="1176338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117D3F4A-BF2D-4BB9-A059-E73FF978AEB1}"/>
                </a:ext>
              </a:extLst>
            </p:cNvPr>
            <p:cNvSpPr/>
            <p:nvPr/>
          </p:nvSpPr>
          <p:spPr>
            <a:xfrm>
              <a:off x="2705100" y="3509963"/>
              <a:ext cx="912813" cy="1682750"/>
            </a:xfrm>
            <a:custGeom>
              <a:avLst/>
              <a:gdLst>
                <a:gd name="connsiteX0" fmla="*/ 602456 w 912019"/>
                <a:gd name="connsiteY0" fmla="*/ 862012 h 1683543"/>
                <a:gd name="connsiteX1" fmla="*/ 547688 w 912019"/>
                <a:gd name="connsiteY1" fmla="*/ 1007268 h 1683543"/>
                <a:gd name="connsiteX2" fmla="*/ 507206 w 912019"/>
                <a:gd name="connsiteY2" fmla="*/ 1123950 h 1683543"/>
                <a:gd name="connsiteX3" fmla="*/ 445294 w 912019"/>
                <a:gd name="connsiteY3" fmla="*/ 1309687 h 1683543"/>
                <a:gd name="connsiteX4" fmla="*/ 388144 w 912019"/>
                <a:gd name="connsiteY4" fmla="*/ 1488281 h 1683543"/>
                <a:gd name="connsiteX5" fmla="*/ 366713 w 912019"/>
                <a:gd name="connsiteY5" fmla="*/ 1562100 h 1683543"/>
                <a:gd name="connsiteX6" fmla="*/ 352425 w 912019"/>
                <a:gd name="connsiteY6" fmla="*/ 1604962 h 1683543"/>
                <a:gd name="connsiteX7" fmla="*/ 340519 w 912019"/>
                <a:gd name="connsiteY7" fmla="*/ 1650206 h 1683543"/>
                <a:gd name="connsiteX8" fmla="*/ 335756 w 912019"/>
                <a:gd name="connsiteY8" fmla="*/ 1683543 h 1683543"/>
                <a:gd name="connsiteX9" fmla="*/ 0 w 912019"/>
                <a:gd name="connsiteY9" fmla="*/ 1209675 h 1683543"/>
                <a:gd name="connsiteX10" fmla="*/ 47625 w 912019"/>
                <a:gd name="connsiteY10" fmla="*/ 1238250 h 1683543"/>
                <a:gd name="connsiteX11" fmla="*/ 78581 w 912019"/>
                <a:gd name="connsiteY11" fmla="*/ 1252537 h 1683543"/>
                <a:gd name="connsiteX12" fmla="*/ 92869 w 912019"/>
                <a:gd name="connsiteY12" fmla="*/ 1257300 h 1683543"/>
                <a:gd name="connsiteX13" fmla="*/ 114300 w 912019"/>
                <a:gd name="connsiteY13" fmla="*/ 1259681 h 1683543"/>
                <a:gd name="connsiteX14" fmla="*/ 142875 w 912019"/>
                <a:gd name="connsiteY14" fmla="*/ 1252537 h 1683543"/>
                <a:gd name="connsiteX15" fmla="*/ 169069 w 912019"/>
                <a:gd name="connsiteY15" fmla="*/ 1231106 h 1683543"/>
                <a:gd name="connsiteX16" fmla="*/ 221456 w 912019"/>
                <a:gd name="connsiteY16" fmla="*/ 1166812 h 1683543"/>
                <a:gd name="connsiteX17" fmla="*/ 295275 w 912019"/>
                <a:gd name="connsiteY17" fmla="*/ 1050131 h 1683543"/>
                <a:gd name="connsiteX18" fmla="*/ 373856 w 912019"/>
                <a:gd name="connsiteY18" fmla="*/ 919162 h 1683543"/>
                <a:gd name="connsiteX19" fmla="*/ 488156 w 912019"/>
                <a:gd name="connsiteY19" fmla="*/ 714375 h 1683543"/>
                <a:gd name="connsiteX20" fmla="*/ 588169 w 912019"/>
                <a:gd name="connsiteY20" fmla="*/ 528637 h 1683543"/>
                <a:gd name="connsiteX21" fmla="*/ 704850 w 912019"/>
                <a:gd name="connsiteY21" fmla="*/ 302418 h 1683543"/>
                <a:gd name="connsiteX22" fmla="*/ 804863 w 912019"/>
                <a:gd name="connsiteY22" fmla="*/ 107156 h 1683543"/>
                <a:gd name="connsiteX23" fmla="*/ 828675 w 912019"/>
                <a:gd name="connsiteY23" fmla="*/ 64293 h 1683543"/>
                <a:gd name="connsiteX24" fmla="*/ 845344 w 912019"/>
                <a:gd name="connsiteY24" fmla="*/ 40481 h 1683543"/>
                <a:gd name="connsiteX25" fmla="*/ 869156 w 912019"/>
                <a:gd name="connsiteY25" fmla="*/ 14287 h 1683543"/>
                <a:gd name="connsiteX26" fmla="*/ 888206 w 912019"/>
                <a:gd name="connsiteY26" fmla="*/ 2381 h 1683543"/>
                <a:gd name="connsiteX27" fmla="*/ 900113 w 912019"/>
                <a:gd name="connsiteY27" fmla="*/ 0 h 1683543"/>
                <a:gd name="connsiteX28" fmla="*/ 907256 w 912019"/>
                <a:gd name="connsiteY28" fmla="*/ 7143 h 1683543"/>
                <a:gd name="connsiteX29" fmla="*/ 909638 w 912019"/>
                <a:gd name="connsiteY29" fmla="*/ 19050 h 1683543"/>
                <a:gd name="connsiteX30" fmla="*/ 912019 w 912019"/>
                <a:gd name="connsiteY30" fmla="*/ 45243 h 1683543"/>
                <a:gd name="connsiteX31" fmla="*/ 895350 w 912019"/>
                <a:gd name="connsiteY31" fmla="*/ 111918 h 1683543"/>
                <a:gd name="connsiteX32" fmla="*/ 831056 w 912019"/>
                <a:gd name="connsiteY32" fmla="*/ 276225 h 1683543"/>
                <a:gd name="connsiteX33" fmla="*/ 731044 w 912019"/>
                <a:gd name="connsiteY33" fmla="*/ 526256 h 1683543"/>
                <a:gd name="connsiteX34" fmla="*/ 602456 w 912019"/>
                <a:gd name="connsiteY34" fmla="*/ 862012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2019" h="1683543">
                  <a:moveTo>
                    <a:pt x="602456" y="862012"/>
                  </a:moveTo>
                  <a:lnTo>
                    <a:pt x="547688" y="1007268"/>
                  </a:lnTo>
                  <a:lnTo>
                    <a:pt x="507206" y="1123950"/>
                  </a:lnTo>
                  <a:lnTo>
                    <a:pt x="445294" y="1309687"/>
                  </a:lnTo>
                  <a:lnTo>
                    <a:pt x="388144" y="1488281"/>
                  </a:lnTo>
                  <a:lnTo>
                    <a:pt x="366713" y="1562100"/>
                  </a:lnTo>
                  <a:lnTo>
                    <a:pt x="352425" y="1604962"/>
                  </a:lnTo>
                  <a:lnTo>
                    <a:pt x="340519" y="1650206"/>
                  </a:lnTo>
                  <a:lnTo>
                    <a:pt x="335756" y="1683543"/>
                  </a:lnTo>
                  <a:lnTo>
                    <a:pt x="0" y="1209675"/>
                  </a:lnTo>
                  <a:lnTo>
                    <a:pt x="47625" y="1238250"/>
                  </a:lnTo>
                  <a:lnTo>
                    <a:pt x="78581" y="1252537"/>
                  </a:lnTo>
                  <a:lnTo>
                    <a:pt x="92869" y="1257300"/>
                  </a:lnTo>
                  <a:lnTo>
                    <a:pt x="114300" y="1259681"/>
                  </a:lnTo>
                  <a:lnTo>
                    <a:pt x="142875" y="1252537"/>
                  </a:lnTo>
                  <a:lnTo>
                    <a:pt x="169069" y="1231106"/>
                  </a:lnTo>
                  <a:lnTo>
                    <a:pt x="221456" y="1166812"/>
                  </a:lnTo>
                  <a:lnTo>
                    <a:pt x="295275" y="1050131"/>
                  </a:lnTo>
                  <a:lnTo>
                    <a:pt x="373856" y="919162"/>
                  </a:lnTo>
                  <a:lnTo>
                    <a:pt x="488156" y="714375"/>
                  </a:lnTo>
                  <a:lnTo>
                    <a:pt x="588169" y="528637"/>
                  </a:lnTo>
                  <a:lnTo>
                    <a:pt x="704850" y="302418"/>
                  </a:lnTo>
                  <a:lnTo>
                    <a:pt x="804863" y="107156"/>
                  </a:lnTo>
                  <a:lnTo>
                    <a:pt x="828675" y="64293"/>
                  </a:lnTo>
                  <a:lnTo>
                    <a:pt x="845344" y="40481"/>
                  </a:lnTo>
                  <a:lnTo>
                    <a:pt x="869156" y="14287"/>
                  </a:lnTo>
                  <a:lnTo>
                    <a:pt x="888206" y="2381"/>
                  </a:lnTo>
                  <a:lnTo>
                    <a:pt x="900113" y="0"/>
                  </a:lnTo>
                  <a:lnTo>
                    <a:pt x="907256" y="7143"/>
                  </a:lnTo>
                  <a:lnTo>
                    <a:pt x="909638" y="19050"/>
                  </a:lnTo>
                  <a:lnTo>
                    <a:pt x="912019" y="45243"/>
                  </a:lnTo>
                  <a:lnTo>
                    <a:pt x="895350" y="111918"/>
                  </a:lnTo>
                  <a:lnTo>
                    <a:pt x="831056" y="276225"/>
                  </a:lnTo>
                  <a:lnTo>
                    <a:pt x="731044" y="526256"/>
                  </a:lnTo>
                  <a:lnTo>
                    <a:pt x="602456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8">
              <a:extLst>
                <a:ext uri="{FF2B5EF4-FFF2-40B4-BE49-F238E27FC236}">
                  <a16:creationId xmlns:a16="http://schemas.microsoft.com/office/drawing/2014/main" id="{E72EC5E8-1C7D-4BEC-A5A0-C4804225DF0B}"/>
                </a:ext>
              </a:extLst>
            </p:cNvPr>
            <p:cNvSpPr/>
            <p:nvPr/>
          </p:nvSpPr>
          <p:spPr>
            <a:xfrm>
              <a:off x="5243513" y="1858963"/>
              <a:ext cx="2366962" cy="1727200"/>
            </a:xfrm>
            <a:custGeom>
              <a:avLst/>
              <a:gdLst>
                <a:gd name="connsiteX0" fmla="*/ 521493 w 2366962"/>
                <a:gd name="connsiteY0" fmla="*/ 652463 h 1726407"/>
                <a:gd name="connsiteX1" fmla="*/ 328612 w 2366962"/>
                <a:gd name="connsiteY1" fmla="*/ 431007 h 1726407"/>
                <a:gd name="connsiteX2" fmla="*/ 152400 w 2366962"/>
                <a:gd name="connsiteY2" fmla="*/ 228600 h 1726407"/>
                <a:gd name="connsiteX3" fmla="*/ 0 w 2366962"/>
                <a:gd name="connsiteY3" fmla="*/ 52388 h 1726407"/>
                <a:gd name="connsiteX4" fmla="*/ 69056 w 2366962"/>
                <a:gd name="connsiteY4" fmla="*/ 0 h 1726407"/>
                <a:gd name="connsiteX5" fmla="*/ 178593 w 2366962"/>
                <a:gd name="connsiteY5" fmla="*/ 104775 h 1726407"/>
                <a:gd name="connsiteX6" fmla="*/ 352425 w 2366962"/>
                <a:gd name="connsiteY6" fmla="*/ 271463 h 1726407"/>
                <a:gd name="connsiteX7" fmla="*/ 516731 w 2366962"/>
                <a:gd name="connsiteY7" fmla="*/ 426244 h 1726407"/>
                <a:gd name="connsiteX8" fmla="*/ 700087 w 2366962"/>
                <a:gd name="connsiteY8" fmla="*/ 590550 h 1726407"/>
                <a:gd name="connsiteX9" fmla="*/ 912018 w 2366962"/>
                <a:gd name="connsiteY9" fmla="*/ 771525 h 1726407"/>
                <a:gd name="connsiteX10" fmla="*/ 1092993 w 2366962"/>
                <a:gd name="connsiteY10" fmla="*/ 914400 h 1726407"/>
                <a:gd name="connsiteX11" fmla="*/ 1257300 w 2366962"/>
                <a:gd name="connsiteY11" fmla="*/ 1035844 h 1726407"/>
                <a:gd name="connsiteX12" fmla="*/ 1452562 w 2366962"/>
                <a:gd name="connsiteY12" fmla="*/ 1169194 h 1726407"/>
                <a:gd name="connsiteX13" fmla="*/ 1624012 w 2366962"/>
                <a:gd name="connsiteY13" fmla="*/ 1276350 h 1726407"/>
                <a:gd name="connsiteX14" fmla="*/ 1862137 w 2366962"/>
                <a:gd name="connsiteY14" fmla="*/ 1414463 h 1726407"/>
                <a:gd name="connsiteX15" fmla="*/ 2138362 w 2366962"/>
                <a:gd name="connsiteY15" fmla="*/ 1562100 h 1726407"/>
                <a:gd name="connsiteX16" fmla="*/ 2312193 w 2366962"/>
                <a:gd name="connsiteY16" fmla="*/ 1645444 h 1726407"/>
                <a:gd name="connsiteX17" fmla="*/ 2340768 w 2366962"/>
                <a:gd name="connsiteY17" fmla="*/ 1662113 h 1726407"/>
                <a:gd name="connsiteX18" fmla="*/ 2359818 w 2366962"/>
                <a:gd name="connsiteY18" fmla="*/ 1676400 h 1726407"/>
                <a:gd name="connsiteX19" fmla="*/ 2364581 w 2366962"/>
                <a:gd name="connsiteY19" fmla="*/ 1683544 h 1726407"/>
                <a:gd name="connsiteX20" fmla="*/ 2366962 w 2366962"/>
                <a:gd name="connsiteY20" fmla="*/ 1690688 h 1726407"/>
                <a:gd name="connsiteX21" fmla="*/ 2366962 w 2366962"/>
                <a:gd name="connsiteY21" fmla="*/ 1697832 h 1726407"/>
                <a:gd name="connsiteX22" fmla="*/ 2359818 w 2366962"/>
                <a:gd name="connsiteY22" fmla="*/ 1709738 h 1726407"/>
                <a:gd name="connsiteX23" fmla="*/ 2328862 w 2366962"/>
                <a:gd name="connsiteY23" fmla="*/ 1721644 h 1726407"/>
                <a:gd name="connsiteX24" fmla="*/ 2278856 w 2366962"/>
                <a:gd name="connsiteY24" fmla="*/ 1726407 h 1726407"/>
                <a:gd name="connsiteX25" fmla="*/ 2202656 w 2366962"/>
                <a:gd name="connsiteY25" fmla="*/ 1721644 h 1726407"/>
                <a:gd name="connsiteX26" fmla="*/ 2085975 w 2366962"/>
                <a:gd name="connsiteY26" fmla="*/ 1712119 h 1726407"/>
                <a:gd name="connsiteX27" fmla="*/ 1783556 w 2366962"/>
                <a:gd name="connsiteY27" fmla="*/ 1683544 h 1726407"/>
                <a:gd name="connsiteX28" fmla="*/ 1490662 w 2366962"/>
                <a:gd name="connsiteY28" fmla="*/ 1659732 h 1726407"/>
                <a:gd name="connsiteX29" fmla="*/ 1440656 w 2366962"/>
                <a:gd name="connsiteY29" fmla="*/ 1650207 h 1726407"/>
                <a:gd name="connsiteX30" fmla="*/ 1402556 w 2366962"/>
                <a:gd name="connsiteY30" fmla="*/ 1638300 h 1726407"/>
                <a:gd name="connsiteX31" fmla="*/ 1364456 w 2366962"/>
                <a:gd name="connsiteY31" fmla="*/ 1616869 h 1726407"/>
                <a:gd name="connsiteX32" fmla="*/ 1335881 w 2366962"/>
                <a:gd name="connsiteY32" fmla="*/ 1588294 h 1726407"/>
                <a:gd name="connsiteX33" fmla="*/ 1309687 w 2366962"/>
                <a:gd name="connsiteY33" fmla="*/ 1550194 h 1726407"/>
                <a:gd name="connsiteX34" fmla="*/ 1247775 w 2366962"/>
                <a:gd name="connsiteY34" fmla="*/ 1476375 h 1726407"/>
                <a:gd name="connsiteX35" fmla="*/ 1052512 w 2366962"/>
                <a:gd name="connsiteY35" fmla="*/ 1257300 h 1726407"/>
                <a:gd name="connsiteX36" fmla="*/ 797718 w 2366962"/>
                <a:gd name="connsiteY36" fmla="*/ 964407 h 1726407"/>
                <a:gd name="connsiteX37" fmla="*/ 521493 w 2366962"/>
                <a:gd name="connsiteY37" fmla="*/ 652463 h 172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6962" h="1726407">
                  <a:moveTo>
                    <a:pt x="521493" y="652463"/>
                  </a:moveTo>
                  <a:lnTo>
                    <a:pt x="328612" y="431007"/>
                  </a:lnTo>
                  <a:lnTo>
                    <a:pt x="152400" y="228600"/>
                  </a:lnTo>
                  <a:lnTo>
                    <a:pt x="0" y="52388"/>
                  </a:lnTo>
                  <a:lnTo>
                    <a:pt x="69056" y="0"/>
                  </a:lnTo>
                  <a:lnTo>
                    <a:pt x="178593" y="104775"/>
                  </a:lnTo>
                  <a:lnTo>
                    <a:pt x="352425" y="271463"/>
                  </a:lnTo>
                  <a:lnTo>
                    <a:pt x="516731" y="426244"/>
                  </a:lnTo>
                  <a:lnTo>
                    <a:pt x="700087" y="590550"/>
                  </a:lnTo>
                  <a:lnTo>
                    <a:pt x="912018" y="771525"/>
                  </a:lnTo>
                  <a:lnTo>
                    <a:pt x="1092993" y="914400"/>
                  </a:lnTo>
                  <a:lnTo>
                    <a:pt x="1257300" y="1035844"/>
                  </a:lnTo>
                  <a:lnTo>
                    <a:pt x="1452562" y="1169194"/>
                  </a:lnTo>
                  <a:lnTo>
                    <a:pt x="1624012" y="1276350"/>
                  </a:lnTo>
                  <a:lnTo>
                    <a:pt x="1862137" y="1414463"/>
                  </a:lnTo>
                  <a:lnTo>
                    <a:pt x="2138362" y="1562100"/>
                  </a:lnTo>
                  <a:lnTo>
                    <a:pt x="2312193" y="1645444"/>
                  </a:lnTo>
                  <a:lnTo>
                    <a:pt x="2340768" y="1662113"/>
                  </a:lnTo>
                  <a:lnTo>
                    <a:pt x="2359818" y="1676400"/>
                  </a:lnTo>
                  <a:lnTo>
                    <a:pt x="2364581" y="1683544"/>
                  </a:lnTo>
                  <a:lnTo>
                    <a:pt x="2366962" y="1690688"/>
                  </a:lnTo>
                  <a:lnTo>
                    <a:pt x="2366962" y="1697832"/>
                  </a:lnTo>
                  <a:lnTo>
                    <a:pt x="2359818" y="1709738"/>
                  </a:lnTo>
                  <a:lnTo>
                    <a:pt x="2328862" y="1721644"/>
                  </a:lnTo>
                  <a:lnTo>
                    <a:pt x="2278856" y="1726407"/>
                  </a:lnTo>
                  <a:lnTo>
                    <a:pt x="2202656" y="1721644"/>
                  </a:lnTo>
                  <a:lnTo>
                    <a:pt x="2085975" y="1712119"/>
                  </a:lnTo>
                  <a:lnTo>
                    <a:pt x="1783556" y="1683544"/>
                  </a:lnTo>
                  <a:lnTo>
                    <a:pt x="1490662" y="1659732"/>
                  </a:lnTo>
                  <a:lnTo>
                    <a:pt x="1440656" y="1650207"/>
                  </a:lnTo>
                  <a:lnTo>
                    <a:pt x="1402556" y="1638300"/>
                  </a:lnTo>
                  <a:lnTo>
                    <a:pt x="1364456" y="1616869"/>
                  </a:lnTo>
                  <a:lnTo>
                    <a:pt x="1335881" y="1588294"/>
                  </a:lnTo>
                  <a:lnTo>
                    <a:pt x="1309687" y="1550194"/>
                  </a:lnTo>
                  <a:lnTo>
                    <a:pt x="1247775" y="1476375"/>
                  </a:lnTo>
                  <a:lnTo>
                    <a:pt x="1052512" y="1257300"/>
                  </a:lnTo>
                  <a:lnTo>
                    <a:pt x="797718" y="964407"/>
                  </a:lnTo>
                  <a:lnTo>
                    <a:pt x="521493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1">
              <a:extLst>
                <a:ext uri="{FF2B5EF4-FFF2-40B4-BE49-F238E27FC236}">
                  <a16:creationId xmlns:a16="http://schemas.microsoft.com/office/drawing/2014/main" id="{14B3D97A-6C53-4415-A92C-725EF4249101}"/>
                </a:ext>
              </a:extLst>
            </p:cNvPr>
            <p:cNvSpPr/>
            <p:nvPr/>
          </p:nvSpPr>
          <p:spPr>
            <a:xfrm>
              <a:off x="5221288" y="4171950"/>
              <a:ext cx="1360487" cy="1182688"/>
            </a:xfrm>
            <a:custGeom>
              <a:avLst/>
              <a:gdLst>
                <a:gd name="connsiteX0" fmla="*/ 378619 w 1359694"/>
                <a:gd name="connsiteY0" fmla="*/ 681038 h 1183481"/>
                <a:gd name="connsiteX1" fmla="*/ 535782 w 1359694"/>
                <a:gd name="connsiteY1" fmla="*/ 504825 h 1183481"/>
                <a:gd name="connsiteX2" fmla="*/ 590550 w 1359694"/>
                <a:gd name="connsiteY2" fmla="*/ 442913 h 1183481"/>
                <a:gd name="connsiteX3" fmla="*/ 628650 w 1359694"/>
                <a:gd name="connsiteY3" fmla="*/ 392906 h 1183481"/>
                <a:gd name="connsiteX4" fmla="*/ 671513 w 1359694"/>
                <a:gd name="connsiteY4" fmla="*/ 342900 h 1183481"/>
                <a:gd name="connsiteX5" fmla="*/ 726282 w 1359694"/>
                <a:gd name="connsiteY5" fmla="*/ 278606 h 1183481"/>
                <a:gd name="connsiteX6" fmla="*/ 788194 w 1359694"/>
                <a:gd name="connsiteY6" fmla="*/ 207169 h 1183481"/>
                <a:gd name="connsiteX7" fmla="*/ 823913 w 1359694"/>
                <a:gd name="connsiteY7" fmla="*/ 169069 h 1183481"/>
                <a:gd name="connsiteX8" fmla="*/ 842963 w 1359694"/>
                <a:gd name="connsiteY8" fmla="*/ 147638 h 1183481"/>
                <a:gd name="connsiteX9" fmla="*/ 857250 w 1359694"/>
                <a:gd name="connsiteY9" fmla="*/ 123825 h 1183481"/>
                <a:gd name="connsiteX10" fmla="*/ 871538 w 1359694"/>
                <a:gd name="connsiteY10" fmla="*/ 88106 h 1183481"/>
                <a:gd name="connsiteX11" fmla="*/ 873919 w 1359694"/>
                <a:gd name="connsiteY11" fmla="*/ 69056 h 1183481"/>
                <a:gd name="connsiteX12" fmla="*/ 873919 w 1359694"/>
                <a:gd name="connsiteY12" fmla="*/ 52388 h 1183481"/>
                <a:gd name="connsiteX13" fmla="*/ 847725 w 1359694"/>
                <a:gd name="connsiteY13" fmla="*/ 0 h 1183481"/>
                <a:gd name="connsiteX14" fmla="*/ 1359694 w 1359694"/>
                <a:gd name="connsiteY14" fmla="*/ 147638 h 1183481"/>
                <a:gd name="connsiteX15" fmla="*/ 1331119 w 1359694"/>
                <a:gd name="connsiteY15" fmla="*/ 152400 h 1183481"/>
                <a:gd name="connsiteX16" fmla="*/ 1273969 w 1359694"/>
                <a:gd name="connsiteY16" fmla="*/ 173831 h 1183481"/>
                <a:gd name="connsiteX17" fmla="*/ 1214438 w 1359694"/>
                <a:gd name="connsiteY17" fmla="*/ 204788 h 1183481"/>
                <a:gd name="connsiteX18" fmla="*/ 1019175 w 1359694"/>
                <a:gd name="connsiteY18" fmla="*/ 359569 h 1183481"/>
                <a:gd name="connsiteX19" fmla="*/ 914400 w 1359694"/>
                <a:gd name="connsiteY19" fmla="*/ 445294 h 1183481"/>
                <a:gd name="connsiteX20" fmla="*/ 747713 w 1359694"/>
                <a:gd name="connsiteY20" fmla="*/ 578644 h 1183481"/>
                <a:gd name="connsiteX21" fmla="*/ 509588 w 1359694"/>
                <a:gd name="connsiteY21" fmla="*/ 781050 h 1183481"/>
                <a:gd name="connsiteX22" fmla="*/ 257175 w 1359694"/>
                <a:gd name="connsiteY22" fmla="*/ 995363 h 1183481"/>
                <a:gd name="connsiteX23" fmla="*/ 107157 w 1359694"/>
                <a:gd name="connsiteY23" fmla="*/ 1126331 h 1183481"/>
                <a:gd name="connsiteX24" fmla="*/ 0 w 1359694"/>
                <a:gd name="connsiteY24" fmla="*/ 1183481 h 1183481"/>
                <a:gd name="connsiteX25" fmla="*/ 40482 w 1359694"/>
                <a:gd name="connsiteY25" fmla="*/ 1059656 h 1183481"/>
                <a:gd name="connsiteX26" fmla="*/ 152400 w 1359694"/>
                <a:gd name="connsiteY26" fmla="*/ 935831 h 1183481"/>
                <a:gd name="connsiteX27" fmla="*/ 321469 w 1359694"/>
                <a:gd name="connsiteY27" fmla="*/ 745331 h 1183481"/>
                <a:gd name="connsiteX28" fmla="*/ 378619 w 1359694"/>
                <a:gd name="connsiteY28" fmla="*/ 681038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9694" h="1183481">
                  <a:moveTo>
                    <a:pt x="378619" y="681038"/>
                  </a:moveTo>
                  <a:lnTo>
                    <a:pt x="535782" y="504825"/>
                  </a:lnTo>
                  <a:lnTo>
                    <a:pt x="590550" y="442913"/>
                  </a:lnTo>
                  <a:lnTo>
                    <a:pt x="628650" y="392906"/>
                  </a:lnTo>
                  <a:lnTo>
                    <a:pt x="671513" y="342900"/>
                  </a:lnTo>
                  <a:lnTo>
                    <a:pt x="726282" y="278606"/>
                  </a:lnTo>
                  <a:lnTo>
                    <a:pt x="788194" y="207169"/>
                  </a:lnTo>
                  <a:lnTo>
                    <a:pt x="823913" y="169069"/>
                  </a:lnTo>
                  <a:lnTo>
                    <a:pt x="842963" y="147638"/>
                  </a:lnTo>
                  <a:lnTo>
                    <a:pt x="857250" y="123825"/>
                  </a:lnTo>
                  <a:lnTo>
                    <a:pt x="871538" y="88106"/>
                  </a:lnTo>
                  <a:lnTo>
                    <a:pt x="873919" y="69056"/>
                  </a:lnTo>
                  <a:lnTo>
                    <a:pt x="873919" y="52388"/>
                  </a:lnTo>
                  <a:lnTo>
                    <a:pt x="847725" y="0"/>
                  </a:lnTo>
                  <a:lnTo>
                    <a:pt x="1359694" y="147638"/>
                  </a:lnTo>
                  <a:lnTo>
                    <a:pt x="1331119" y="152400"/>
                  </a:lnTo>
                  <a:lnTo>
                    <a:pt x="1273969" y="173831"/>
                  </a:lnTo>
                  <a:lnTo>
                    <a:pt x="1214438" y="204788"/>
                  </a:lnTo>
                  <a:lnTo>
                    <a:pt x="1019175" y="359569"/>
                  </a:lnTo>
                  <a:lnTo>
                    <a:pt x="914400" y="445294"/>
                  </a:lnTo>
                  <a:lnTo>
                    <a:pt x="747713" y="578644"/>
                  </a:lnTo>
                  <a:lnTo>
                    <a:pt x="509588" y="781050"/>
                  </a:lnTo>
                  <a:lnTo>
                    <a:pt x="257175" y="995363"/>
                  </a:lnTo>
                  <a:lnTo>
                    <a:pt x="107157" y="1126331"/>
                  </a:lnTo>
                  <a:lnTo>
                    <a:pt x="0" y="1183481"/>
                  </a:lnTo>
                  <a:lnTo>
                    <a:pt x="40482" y="1059656"/>
                  </a:lnTo>
                  <a:lnTo>
                    <a:pt x="152400" y="935831"/>
                  </a:lnTo>
                  <a:lnTo>
                    <a:pt x="321469" y="745331"/>
                  </a:lnTo>
                  <a:lnTo>
                    <a:pt x="378619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F5532747-1CF4-4024-9A22-9989626F4862}"/>
                </a:ext>
              </a:extLst>
            </p:cNvPr>
            <p:cNvSpPr/>
            <p:nvPr/>
          </p:nvSpPr>
          <p:spPr>
            <a:xfrm>
              <a:off x="4525963" y="4945063"/>
              <a:ext cx="1362075" cy="1057275"/>
            </a:xfrm>
            <a:custGeom>
              <a:avLst/>
              <a:gdLst>
                <a:gd name="connsiteX0" fmla="*/ 469107 w 1362075"/>
                <a:gd name="connsiteY0" fmla="*/ 166688 h 1057275"/>
                <a:gd name="connsiteX1" fmla="*/ 614363 w 1362075"/>
                <a:gd name="connsiteY1" fmla="*/ 233363 h 1057275"/>
                <a:gd name="connsiteX2" fmla="*/ 740569 w 1362075"/>
                <a:gd name="connsiteY2" fmla="*/ 295275 h 1057275"/>
                <a:gd name="connsiteX3" fmla="*/ 892969 w 1362075"/>
                <a:gd name="connsiteY3" fmla="*/ 371475 h 1057275"/>
                <a:gd name="connsiteX4" fmla="*/ 976313 w 1362075"/>
                <a:gd name="connsiteY4" fmla="*/ 414338 h 1057275"/>
                <a:gd name="connsiteX5" fmla="*/ 1031082 w 1362075"/>
                <a:gd name="connsiteY5" fmla="*/ 450057 h 1057275"/>
                <a:gd name="connsiteX6" fmla="*/ 1109663 w 1362075"/>
                <a:gd name="connsiteY6" fmla="*/ 502444 h 1057275"/>
                <a:gd name="connsiteX7" fmla="*/ 1145382 w 1362075"/>
                <a:gd name="connsiteY7" fmla="*/ 528638 h 1057275"/>
                <a:gd name="connsiteX8" fmla="*/ 1154907 w 1362075"/>
                <a:gd name="connsiteY8" fmla="*/ 535782 h 1057275"/>
                <a:gd name="connsiteX9" fmla="*/ 1162050 w 1362075"/>
                <a:gd name="connsiteY9" fmla="*/ 545307 h 1057275"/>
                <a:gd name="connsiteX10" fmla="*/ 1188244 w 1362075"/>
                <a:gd name="connsiteY10" fmla="*/ 576263 h 1057275"/>
                <a:gd name="connsiteX11" fmla="*/ 1214438 w 1362075"/>
                <a:gd name="connsiteY11" fmla="*/ 614363 h 1057275"/>
                <a:gd name="connsiteX12" fmla="*/ 1243013 w 1362075"/>
                <a:gd name="connsiteY12" fmla="*/ 659607 h 1057275"/>
                <a:gd name="connsiteX13" fmla="*/ 1278732 w 1362075"/>
                <a:gd name="connsiteY13" fmla="*/ 723900 h 1057275"/>
                <a:gd name="connsiteX14" fmla="*/ 1297782 w 1362075"/>
                <a:gd name="connsiteY14" fmla="*/ 764382 h 1057275"/>
                <a:gd name="connsiteX15" fmla="*/ 1328738 w 1362075"/>
                <a:gd name="connsiteY15" fmla="*/ 835819 h 1057275"/>
                <a:gd name="connsiteX16" fmla="*/ 1347788 w 1362075"/>
                <a:gd name="connsiteY16" fmla="*/ 885825 h 1057275"/>
                <a:gd name="connsiteX17" fmla="*/ 1359694 w 1362075"/>
                <a:gd name="connsiteY17" fmla="*/ 933450 h 1057275"/>
                <a:gd name="connsiteX18" fmla="*/ 1362075 w 1362075"/>
                <a:gd name="connsiteY18" fmla="*/ 954882 h 1057275"/>
                <a:gd name="connsiteX19" fmla="*/ 1362075 w 1362075"/>
                <a:gd name="connsiteY19" fmla="*/ 992982 h 1057275"/>
                <a:gd name="connsiteX20" fmla="*/ 1352550 w 1362075"/>
                <a:gd name="connsiteY20" fmla="*/ 1016794 h 1057275"/>
                <a:gd name="connsiteX21" fmla="*/ 1338263 w 1362075"/>
                <a:gd name="connsiteY21" fmla="*/ 1035844 h 1057275"/>
                <a:gd name="connsiteX22" fmla="*/ 1309688 w 1362075"/>
                <a:gd name="connsiteY22" fmla="*/ 1052513 h 1057275"/>
                <a:gd name="connsiteX23" fmla="*/ 1290638 w 1362075"/>
                <a:gd name="connsiteY23" fmla="*/ 1057275 h 1057275"/>
                <a:gd name="connsiteX24" fmla="*/ 1266825 w 1362075"/>
                <a:gd name="connsiteY24" fmla="*/ 1054894 h 1057275"/>
                <a:gd name="connsiteX25" fmla="*/ 1228725 w 1362075"/>
                <a:gd name="connsiteY25" fmla="*/ 1040607 h 1057275"/>
                <a:gd name="connsiteX26" fmla="*/ 1188244 w 1362075"/>
                <a:gd name="connsiteY26" fmla="*/ 1014413 h 1057275"/>
                <a:gd name="connsiteX27" fmla="*/ 1152525 w 1362075"/>
                <a:gd name="connsiteY27" fmla="*/ 983457 h 1057275"/>
                <a:gd name="connsiteX28" fmla="*/ 1095375 w 1362075"/>
                <a:gd name="connsiteY28" fmla="*/ 923925 h 1057275"/>
                <a:gd name="connsiteX29" fmla="*/ 966788 w 1362075"/>
                <a:gd name="connsiteY29" fmla="*/ 800100 h 1057275"/>
                <a:gd name="connsiteX30" fmla="*/ 807244 w 1362075"/>
                <a:gd name="connsiteY30" fmla="*/ 657225 h 1057275"/>
                <a:gd name="connsiteX31" fmla="*/ 669132 w 1362075"/>
                <a:gd name="connsiteY31" fmla="*/ 538163 h 1057275"/>
                <a:gd name="connsiteX32" fmla="*/ 516732 w 1362075"/>
                <a:gd name="connsiteY32" fmla="*/ 414338 h 1057275"/>
                <a:gd name="connsiteX33" fmla="*/ 400050 w 1362075"/>
                <a:gd name="connsiteY33" fmla="*/ 321469 h 1057275"/>
                <a:gd name="connsiteX34" fmla="*/ 266700 w 1362075"/>
                <a:gd name="connsiteY34" fmla="*/ 228600 h 1057275"/>
                <a:gd name="connsiteX35" fmla="*/ 166688 w 1362075"/>
                <a:gd name="connsiteY35" fmla="*/ 159544 h 1057275"/>
                <a:gd name="connsiteX36" fmla="*/ 104775 w 1362075"/>
                <a:gd name="connsiteY36" fmla="*/ 119063 h 1057275"/>
                <a:gd name="connsiteX37" fmla="*/ 71438 w 1362075"/>
                <a:gd name="connsiteY37" fmla="*/ 97632 h 1057275"/>
                <a:gd name="connsiteX38" fmla="*/ 45244 w 1362075"/>
                <a:gd name="connsiteY38" fmla="*/ 78582 h 1057275"/>
                <a:gd name="connsiteX39" fmla="*/ 26194 w 1362075"/>
                <a:gd name="connsiteY39" fmla="*/ 61913 h 1057275"/>
                <a:gd name="connsiteX40" fmla="*/ 9525 w 1362075"/>
                <a:gd name="connsiteY40" fmla="*/ 42863 h 1057275"/>
                <a:gd name="connsiteX41" fmla="*/ 2382 w 1362075"/>
                <a:gd name="connsiteY41" fmla="*/ 26194 h 1057275"/>
                <a:gd name="connsiteX42" fmla="*/ 0 w 1362075"/>
                <a:gd name="connsiteY42" fmla="*/ 19050 h 1057275"/>
                <a:gd name="connsiteX43" fmla="*/ 0 w 1362075"/>
                <a:gd name="connsiteY43" fmla="*/ 9525 h 1057275"/>
                <a:gd name="connsiteX44" fmla="*/ 7144 w 1362075"/>
                <a:gd name="connsiteY44" fmla="*/ 2382 h 1057275"/>
                <a:gd name="connsiteX45" fmla="*/ 23813 w 1362075"/>
                <a:gd name="connsiteY45" fmla="*/ 0 h 1057275"/>
                <a:gd name="connsiteX46" fmla="*/ 47625 w 1362075"/>
                <a:gd name="connsiteY46" fmla="*/ 0 h 1057275"/>
                <a:gd name="connsiteX47" fmla="*/ 69057 w 1362075"/>
                <a:gd name="connsiteY47" fmla="*/ 0 h 1057275"/>
                <a:gd name="connsiteX48" fmla="*/ 95250 w 1362075"/>
                <a:gd name="connsiteY48" fmla="*/ 4763 h 1057275"/>
                <a:gd name="connsiteX49" fmla="*/ 147638 w 1362075"/>
                <a:gd name="connsiteY49" fmla="*/ 26194 h 1057275"/>
                <a:gd name="connsiteX50" fmla="*/ 285750 w 1362075"/>
                <a:gd name="connsiteY50" fmla="*/ 88107 h 1057275"/>
                <a:gd name="connsiteX51" fmla="*/ 469107 w 1362075"/>
                <a:gd name="connsiteY51" fmla="*/ 166688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2075" h="1057275">
                  <a:moveTo>
                    <a:pt x="469107" y="166688"/>
                  </a:moveTo>
                  <a:lnTo>
                    <a:pt x="614363" y="233363"/>
                  </a:lnTo>
                  <a:lnTo>
                    <a:pt x="740569" y="295275"/>
                  </a:lnTo>
                  <a:lnTo>
                    <a:pt x="892969" y="371475"/>
                  </a:lnTo>
                  <a:lnTo>
                    <a:pt x="976313" y="414338"/>
                  </a:lnTo>
                  <a:lnTo>
                    <a:pt x="1031082" y="450057"/>
                  </a:lnTo>
                  <a:lnTo>
                    <a:pt x="1109663" y="502444"/>
                  </a:lnTo>
                  <a:lnTo>
                    <a:pt x="1145382" y="528638"/>
                  </a:lnTo>
                  <a:lnTo>
                    <a:pt x="1154907" y="535782"/>
                  </a:lnTo>
                  <a:lnTo>
                    <a:pt x="1162050" y="545307"/>
                  </a:lnTo>
                  <a:lnTo>
                    <a:pt x="1188244" y="576263"/>
                  </a:lnTo>
                  <a:lnTo>
                    <a:pt x="1214438" y="614363"/>
                  </a:lnTo>
                  <a:lnTo>
                    <a:pt x="1243013" y="659607"/>
                  </a:lnTo>
                  <a:lnTo>
                    <a:pt x="1278732" y="723900"/>
                  </a:lnTo>
                  <a:lnTo>
                    <a:pt x="1297782" y="764382"/>
                  </a:lnTo>
                  <a:lnTo>
                    <a:pt x="1328738" y="835819"/>
                  </a:lnTo>
                  <a:lnTo>
                    <a:pt x="1347788" y="885825"/>
                  </a:lnTo>
                  <a:lnTo>
                    <a:pt x="1359694" y="933450"/>
                  </a:lnTo>
                  <a:lnTo>
                    <a:pt x="1362075" y="954882"/>
                  </a:lnTo>
                  <a:lnTo>
                    <a:pt x="1362075" y="992982"/>
                  </a:lnTo>
                  <a:lnTo>
                    <a:pt x="1352550" y="1016794"/>
                  </a:lnTo>
                  <a:lnTo>
                    <a:pt x="1338263" y="1035844"/>
                  </a:lnTo>
                  <a:lnTo>
                    <a:pt x="1309688" y="1052513"/>
                  </a:lnTo>
                  <a:lnTo>
                    <a:pt x="1290638" y="1057275"/>
                  </a:lnTo>
                  <a:lnTo>
                    <a:pt x="1266825" y="1054894"/>
                  </a:lnTo>
                  <a:lnTo>
                    <a:pt x="1228725" y="1040607"/>
                  </a:lnTo>
                  <a:lnTo>
                    <a:pt x="1188244" y="1014413"/>
                  </a:lnTo>
                  <a:lnTo>
                    <a:pt x="1152525" y="983457"/>
                  </a:lnTo>
                  <a:lnTo>
                    <a:pt x="1095375" y="923925"/>
                  </a:lnTo>
                  <a:lnTo>
                    <a:pt x="966788" y="800100"/>
                  </a:lnTo>
                  <a:lnTo>
                    <a:pt x="807244" y="657225"/>
                  </a:lnTo>
                  <a:lnTo>
                    <a:pt x="669132" y="538163"/>
                  </a:lnTo>
                  <a:lnTo>
                    <a:pt x="516732" y="414338"/>
                  </a:lnTo>
                  <a:lnTo>
                    <a:pt x="400050" y="321469"/>
                  </a:lnTo>
                  <a:lnTo>
                    <a:pt x="266700" y="228600"/>
                  </a:lnTo>
                  <a:lnTo>
                    <a:pt x="166688" y="159544"/>
                  </a:lnTo>
                  <a:lnTo>
                    <a:pt x="104775" y="119063"/>
                  </a:lnTo>
                  <a:lnTo>
                    <a:pt x="71438" y="97632"/>
                  </a:lnTo>
                  <a:lnTo>
                    <a:pt x="45244" y="78582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2382" y="26194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4" y="2382"/>
                  </a:lnTo>
                  <a:lnTo>
                    <a:pt x="23813" y="0"/>
                  </a:lnTo>
                  <a:lnTo>
                    <a:pt x="47625" y="0"/>
                  </a:lnTo>
                  <a:lnTo>
                    <a:pt x="69057" y="0"/>
                  </a:lnTo>
                  <a:lnTo>
                    <a:pt x="95250" y="4763"/>
                  </a:lnTo>
                  <a:lnTo>
                    <a:pt x="147638" y="26194"/>
                  </a:lnTo>
                  <a:lnTo>
                    <a:pt x="285750" y="88107"/>
                  </a:lnTo>
                  <a:lnTo>
                    <a:pt x="46910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303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F71C66-E637-4240-B794-91C68407E912}"/>
              </a:ext>
            </a:extLst>
          </p:cNvPr>
          <p:cNvGrpSpPr/>
          <p:nvPr/>
        </p:nvGrpSpPr>
        <p:grpSpPr>
          <a:xfrm>
            <a:off x="2543175" y="1465263"/>
            <a:ext cx="5067300" cy="4537075"/>
            <a:chOff x="2543175" y="1465263"/>
            <a:chExt cx="5067300" cy="4537075"/>
          </a:xfrm>
        </p:grpSpPr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B7925E2-7D89-B24A-955A-4B5DC1C1E38C}"/>
                </a:ext>
              </a:extLst>
            </p:cNvPr>
            <p:cNvSpPr/>
            <p:nvPr/>
          </p:nvSpPr>
          <p:spPr>
            <a:xfrm>
              <a:off x="2824163" y="1900238"/>
              <a:ext cx="890587" cy="738187"/>
            </a:xfrm>
            <a:custGeom>
              <a:avLst/>
              <a:gdLst>
                <a:gd name="connsiteX0" fmla="*/ 390525 w 890587"/>
                <a:gd name="connsiteY0" fmla="*/ 359568 h 738187"/>
                <a:gd name="connsiteX1" fmla="*/ 250031 w 890587"/>
                <a:gd name="connsiteY1" fmla="*/ 240506 h 738187"/>
                <a:gd name="connsiteX2" fmla="*/ 123825 w 890587"/>
                <a:gd name="connsiteY2" fmla="*/ 138112 h 738187"/>
                <a:gd name="connsiteX3" fmla="*/ 59531 w 890587"/>
                <a:gd name="connsiteY3" fmla="*/ 85725 h 738187"/>
                <a:gd name="connsiteX4" fmla="*/ 28575 w 890587"/>
                <a:gd name="connsiteY4" fmla="*/ 61912 h 738187"/>
                <a:gd name="connsiteX5" fmla="*/ 9525 w 890587"/>
                <a:gd name="connsiteY5" fmla="*/ 40481 h 738187"/>
                <a:gd name="connsiteX6" fmla="*/ 0 w 890587"/>
                <a:gd name="connsiteY6" fmla="*/ 23812 h 738187"/>
                <a:gd name="connsiteX7" fmla="*/ 0 w 890587"/>
                <a:gd name="connsiteY7" fmla="*/ 11906 h 738187"/>
                <a:gd name="connsiteX8" fmla="*/ 4762 w 890587"/>
                <a:gd name="connsiteY8" fmla="*/ 0 h 738187"/>
                <a:gd name="connsiteX9" fmla="*/ 14287 w 890587"/>
                <a:gd name="connsiteY9" fmla="*/ 0 h 738187"/>
                <a:gd name="connsiteX10" fmla="*/ 33337 w 890587"/>
                <a:gd name="connsiteY10" fmla="*/ 0 h 738187"/>
                <a:gd name="connsiteX11" fmla="*/ 92868 w 890587"/>
                <a:gd name="connsiteY11" fmla="*/ 16668 h 738187"/>
                <a:gd name="connsiteX12" fmla="*/ 230981 w 890587"/>
                <a:gd name="connsiteY12" fmla="*/ 64293 h 738187"/>
                <a:gd name="connsiteX13" fmla="*/ 340518 w 890587"/>
                <a:gd name="connsiteY13" fmla="*/ 107156 h 738187"/>
                <a:gd name="connsiteX14" fmla="*/ 440531 w 890587"/>
                <a:gd name="connsiteY14" fmla="*/ 147637 h 738187"/>
                <a:gd name="connsiteX15" fmla="*/ 533400 w 890587"/>
                <a:gd name="connsiteY15" fmla="*/ 188118 h 738187"/>
                <a:gd name="connsiteX16" fmla="*/ 564356 w 890587"/>
                <a:gd name="connsiteY16" fmla="*/ 204787 h 738187"/>
                <a:gd name="connsiteX17" fmla="*/ 607218 w 890587"/>
                <a:gd name="connsiteY17" fmla="*/ 226218 h 738187"/>
                <a:gd name="connsiteX18" fmla="*/ 638175 w 890587"/>
                <a:gd name="connsiteY18" fmla="*/ 245268 h 738187"/>
                <a:gd name="connsiteX19" fmla="*/ 695325 w 890587"/>
                <a:gd name="connsiteY19" fmla="*/ 283368 h 738187"/>
                <a:gd name="connsiteX20" fmla="*/ 745331 w 890587"/>
                <a:gd name="connsiteY20" fmla="*/ 326231 h 738187"/>
                <a:gd name="connsiteX21" fmla="*/ 769143 w 890587"/>
                <a:gd name="connsiteY21" fmla="*/ 352425 h 738187"/>
                <a:gd name="connsiteX22" fmla="*/ 797718 w 890587"/>
                <a:gd name="connsiteY22" fmla="*/ 388143 h 738187"/>
                <a:gd name="connsiteX23" fmla="*/ 814387 w 890587"/>
                <a:gd name="connsiteY23" fmla="*/ 411956 h 738187"/>
                <a:gd name="connsiteX24" fmla="*/ 833437 w 890587"/>
                <a:gd name="connsiteY24" fmla="*/ 440531 h 738187"/>
                <a:gd name="connsiteX25" fmla="*/ 850106 w 890587"/>
                <a:gd name="connsiteY25" fmla="*/ 476250 h 738187"/>
                <a:gd name="connsiteX26" fmla="*/ 862012 w 890587"/>
                <a:gd name="connsiteY26" fmla="*/ 504825 h 738187"/>
                <a:gd name="connsiteX27" fmla="*/ 878681 w 890587"/>
                <a:gd name="connsiteY27" fmla="*/ 552450 h 738187"/>
                <a:gd name="connsiteX28" fmla="*/ 888206 w 890587"/>
                <a:gd name="connsiteY28" fmla="*/ 600075 h 738187"/>
                <a:gd name="connsiteX29" fmla="*/ 890587 w 890587"/>
                <a:gd name="connsiteY29" fmla="*/ 640556 h 738187"/>
                <a:gd name="connsiteX30" fmla="*/ 883443 w 890587"/>
                <a:gd name="connsiteY30" fmla="*/ 685800 h 738187"/>
                <a:gd name="connsiteX31" fmla="*/ 869156 w 890587"/>
                <a:gd name="connsiteY31" fmla="*/ 719137 h 738187"/>
                <a:gd name="connsiteX32" fmla="*/ 857250 w 890587"/>
                <a:gd name="connsiteY32" fmla="*/ 731043 h 738187"/>
                <a:gd name="connsiteX33" fmla="*/ 842962 w 890587"/>
                <a:gd name="connsiteY33" fmla="*/ 735806 h 738187"/>
                <a:gd name="connsiteX34" fmla="*/ 826293 w 890587"/>
                <a:gd name="connsiteY34" fmla="*/ 738187 h 738187"/>
                <a:gd name="connsiteX35" fmla="*/ 802481 w 890587"/>
                <a:gd name="connsiteY35" fmla="*/ 733425 h 738187"/>
                <a:gd name="connsiteX36" fmla="*/ 773906 w 890587"/>
                <a:gd name="connsiteY36" fmla="*/ 716756 h 738187"/>
                <a:gd name="connsiteX37" fmla="*/ 731043 w 890587"/>
                <a:gd name="connsiteY37" fmla="*/ 678656 h 738187"/>
                <a:gd name="connsiteX38" fmla="*/ 635793 w 890587"/>
                <a:gd name="connsiteY38" fmla="*/ 583406 h 738187"/>
                <a:gd name="connsiteX39" fmla="*/ 500062 w 890587"/>
                <a:gd name="connsiteY39" fmla="*/ 454818 h 738187"/>
                <a:gd name="connsiteX40" fmla="*/ 390525 w 890587"/>
                <a:gd name="connsiteY40" fmla="*/ 359568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90587" h="738187">
                  <a:moveTo>
                    <a:pt x="390525" y="359568"/>
                  </a:moveTo>
                  <a:lnTo>
                    <a:pt x="250031" y="240506"/>
                  </a:lnTo>
                  <a:lnTo>
                    <a:pt x="123825" y="138112"/>
                  </a:lnTo>
                  <a:lnTo>
                    <a:pt x="59531" y="85725"/>
                  </a:lnTo>
                  <a:lnTo>
                    <a:pt x="28575" y="61912"/>
                  </a:lnTo>
                  <a:lnTo>
                    <a:pt x="9525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2868" y="16668"/>
                  </a:lnTo>
                  <a:lnTo>
                    <a:pt x="230981" y="64293"/>
                  </a:lnTo>
                  <a:lnTo>
                    <a:pt x="340518" y="107156"/>
                  </a:lnTo>
                  <a:lnTo>
                    <a:pt x="440531" y="147637"/>
                  </a:lnTo>
                  <a:lnTo>
                    <a:pt x="533400" y="188118"/>
                  </a:lnTo>
                  <a:lnTo>
                    <a:pt x="564356" y="204787"/>
                  </a:lnTo>
                  <a:lnTo>
                    <a:pt x="607218" y="226218"/>
                  </a:lnTo>
                  <a:lnTo>
                    <a:pt x="638175" y="245268"/>
                  </a:lnTo>
                  <a:lnTo>
                    <a:pt x="695325" y="283368"/>
                  </a:lnTo>
                  <a:lnTo>
                    <a:pt x="745331" y="326231"/>
                  </a:lnTo>
                  <a:lnTo>
                    <a:pt x="769143" y="352425"/>
                  </a:lnTo>
                  <a:lnTo>
                    <a:pt x="797718" y="388143"/>
                  </a:lnTo>
                  <a:lnTo>
                    <a:pt x="814387" y="411956"/>
                  </a:lnTo>
                  <a:lnTo>
                    <a:pt x="833437" y="440531"/>
                  </a:lnTo>
                  <a:lnTo>
                    <a:pt x="850106" y="476250"/>
                  </a:lnTo>
                  <a:lnTo>
                    <a:pt x="862012" y="504825"/>
                  </a:lnTo>
                  <a:lnTo>
                    <a:pt x="878681" y="552450"/>
                  </a:lnTo>
                  <a:lnTo>
                    <a:pt x="888206" y="600075"/>
                  </a:lnTo>
                  <a:lnTo>
                    <a:pt x="890587" y="640556"/>
                  </a:lnTo>
                  <a:lnTo>
                    <a:pt x="883443" y="685800"/>
                  </a:lnTo>
                  <a:lnTo>
                    <a:pt x="869156" y="719137"/>
                  </a:lnTo>
                  <a:lnTo>
                    <a:pt x="857250" y="731043"/>
                  </a:lnTo>
                  <a:lnTo>
                    <a:pt x="842962" y="735806"/>
                  </a:lnTo>
                  <a:lnTo>
                    <a:pt x="826293" y="738187"/>
                  </a:lnTo>
                  <a:lnTo>
                    <a:pt x="802481" y="733425"/>
                  </a:lnTo>
                  <a:lnTo>
                    <a:pt x="773906" y="716756"/>
                  </a:lnTo>
                  <a:lnTo>
                    <a:pt x="731043" y="678656"/>
                  </a:lnTo>
                  <a:lnTo>
                    <a:pt x="635793" y="583406"/>
                  </a:lnTo>
                  <a:lnTo>
                    <a:pt x="500062" y="454818"/>
                  </a:lnTo>
                  <a:lnTo>
                    <a:pt x="390525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D7EDAEB-6BC1-6B43-AA99-5214D8328B2B}"/>
                </a:ext>
              </a:extLst>
            </p:cNvPr>
            <p:cNvSpPr/>
            <p:nvPr/>
          </p:nvSpPr>
          <p:spPr>
            <a:xfrm>
              <a:off x="2543175" y="4608513"/>
              <a:ext cx="504825" cy="647700"/>
            </a:xfrm>
            <a:custGeom>
              <a:avLst/>
              <a:gdLst>
                <a:gd name="connsiteX0" fmla="*/ 121444 w 504825"/>
                <a:gd name="connsiteY0" fmla="*/ 342900 h 647700"/>
                <a:gd name="connsiteX1" fmla="*/ 92869 w 504825"/>
                <a:gd name="connsiteY1" fmla="*/ 297656 h 647700"/>
                <a:gd name="connsiteX2" fmla="*/ 76200 w 504825"/>
                <a:gd name="connsiteY2" fmla="*/ 261937 h 647700"/>
                <a:gd name="connsiteX3" fmla="*/ 54769 w 504825"/>
                <a:gd name="connsiteY3" fmla="*/ 207169 h 647700"/>
                <a:gd name="connsiteX4" fmla="*/ 33338 w 504825"/>
                <a:gd name="connsiteY4" fmla="*/ 150019 h 647700"/>
                <a:gd name="connsiteX5" fmla="*/ 19050 w 504825"/>
                <a:gd name="connsiteY5" fmla="*/ 100012 h 647700"/>
                <a:gd name="connsiteX6" fmla="*/ 7144 w 504825"/>
                <a:gd name="connsiteY6" fmla="*/ 61912 h 647700"/>
                <a:gd name="connsiteX7" fmla="*/ 0 w 504825"/>
                <a:gd name="connsiteY7" fmla="*/ 28575 h 647700"/>
                <a:gd name="connsiteX8" fmla="*/ 0 w 504825"/>
                <a:gd name="connsiteY8" fmla="*/ 14287 h 647700"/>
                <a:gd name="connsiteX9" fmla="*/ 4763 w 504825"/>
                <a:gd name="connsiteY9" fmla="*/ 2381 h 647700"/>
                <a:gd name="connsiteX10" fmla="*/ 14288 w 504825"/>
                <a:gd name="connsiteY10" fmla="*/ 0 h 647700"/>
                <a:gd name="connsiteX11" fmla="*/ 33338 w 504825"/>
                <a:gd name="connsiteY11" fmla="*/ 4762 h 647700"/>
                <a:gd name="connsiteX12" fmla="*/ 61913 w 504825"/>
                <a:gd name="connsiteY12" fmla="*/ 16669 h 647700"/>
                <a:gd name="connsiteX13" fmla="*/ 80963 w 504825"/>
                <a:gd name="connsiteY13" fmla="*/ 28575 h 647700"/>
                <a:gd name="connsiteX14" fmla="*/ 104775 w 504825"/>
                <a:gd name="connsiteY14" fmla="*/ 52387 h 647700"/>
                <a:gd name="connsiteX15" fmla="*/ 140494 w 504825"/>
                <a:gd name="connsiteY15" fmla="*/ 88106 h 647700"/>
                <a:gd name="connsiteX16" fmla="*/ 169069 w 504825"/>
                <a:gd name="connsiteY16" fmla="*/ 114300 h 647700"/>
                <a:gd name="connsiteX17" fmla="*/ 207169 w 504825"/>
                <a:gd name="connsiteY17" fmla="*/ 140494 h 647700"/>
                <a:gd name="connsiteX18" fmla="*/ 504825 w 504825"/>
                <a:gd name="connsiteY18" fmla="*/ 550069 h 647700"/>
                <a:gd name="connsiteX19" fmla="*/ 500063 w 504825"/>
                <a:gd name="connsiteY19" fmla="*/ 588169 h 647700"/>
                <a:gd name="connsiteX20" fmla="*/ 490538 w 504825"/>
                <a:gd name="connsiteY20" fmla="*/ 621506 h 647700"/>
                <a:gd name="connsiteX21" fmla="*/ 478631 w 504825"/>
                <a:gd name="connsiteY21" fmla="*/ 638175 h 647700"/>
                <a:gd name="connsiteX22" fmla="*/ 466725 w 504825"/>
                <a:gd name="connsiteY22" fmla="*/ 645319 h 647700"/>
                <a:gd name="connsiteX23" fmla="*/ 445294 w 504825"/>
                <a:gd name="connsiteY23" fmla="*/ 647700 h 647700"/>
                <a:gd name="connsiteX24" fmla="*/ 416719 w 504825"/>
                <a:gd name="connsiteY24" fmla="*/ 640556 h 647700"/>
                <a:gd name="connsiteX25" fmla="*/ 385763 w 504825"/>
                <a:gd name="connsiteY25" fmla="*/ 621506 h 647700"/>
                <a:gd name="connsiteX26" fmla="*/ 352425 w 504825"/>
                <a:gd name="connsiteY26" fmla="*/ 590550 h 647700"/>
                <a:gd name="connsiteX27" fmla="*/ 321469 w 504825"/>
                <a:gd name="connsiteY27" fmla="*/ 566737 h 647700"/>
                <a:gd name="connsiteX28" fmla="*/ 273844 w 504825"/>
                <a:gd name="connsiteY28" fmla="*/ 528637 h 647700"/>
                <a:gd name="connsiteX29" fmla="*/ 226219 w 504825"/>
                <a:gd name="connsiteY29" fmla="*/ 483394 h 647700"/>
                <a:gd name="connsiteX30" fmla="*/ 176213 w 504825"/>
                <a:gd name="connsiteY30" fmla="*/ 426244 h 647700"/>
                <a:gd name="connsiteX31" fmla="*/ 121444 w 504825"/>
                <a:gd name="connsiteY31" fmla="*/ 3429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4825" h="647700">
                  <a:moveTo>
                    <a:pt x="121444" y="342900"/>
                  </a:moveTo>
                  <a:lnTo>
                    <a:pt x="92869" y="297656"/>
                  </a:lnTo>
                  <a:lnTo>
                    <a:pt x="76200" y="261937"/>
                  </a:lnTo>
                  <a:lnTo>
                    <a:pt x="54769" y="207169"/>
                  </a:lnTo>
                  <a:lnTo>
                    <a:pt x="33338" y="150019"/>
                  </a:lnTo>
                  <a:lnTo>
                    <a:pt x="19050" y="100012"/>
                  </a:lnTo>
                  <a:lnTo>
                    <a:pt x="7144" y="6191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61913" y="16669"/>
                  </a:lnTo>
                  <a:lnTo>
                    <a:pt x="80963" y="28575"/>
                  </a:lnTo>
                  <a:lnTo>
                    <a:pt x="104775" y="52387"/>
                  </a:lnTo>
                  <a:lnTo>
                    <a:pt x="140494" y="88106"/>
                  </a:lnTo>
                  <a:lnTo>
                    <a:pt x="169069" y="114300"/>
                  </a:lnTo>
                  <a:lnTo>
                    <a:pt x="207169" y="140494"/>
                  </a:lnTo>
                  <a:lnTo>
                    <a:pt x="504825" y="550069"/>
                  </a:lnTo>
                  <a:lnTo>
                    <a:pt x="500063" y="588169"/>
                  </a:lnTo>
                  <a:lnTo>
                    <a:pt x="490538" y="621506"/>
                  </a:lnTo>
                  <a:lnTo>
                    <a:pt x="478631" y="638175"/>
                  </a:lnTo>
                  <a:lnTo>
                    <a:pt x="466725" y="645319"/>
                  </a:lnTo>
                  <a:lnTo>
                    <a:pt x="445294" y="647700"/>
                  </a:lnTo>
                  <a:lnTo>
                    <a:pt x="416719" y="640556"/>
                  </a:lnTo>
                  <a:lnTo>
                    <a:pt x="385763" y="621506"/>
                  </a:lnTo>
                  <a:lnTo>
                    <a:pt x="352425" y="590550"/>
                  </a:lnTo>
                  <a:lnTo>
                    <a:pt x="321469" y="566737"/>
                  </a:lnTo>
                  <a:lnTo>
                    <a:pt x="273844" y="528637"/>
                  </a:lnTo>
                  <a:lnTo>
                    <a:pt x="226219" y="483394"/>
                  </a:lnTo>
                  <a:lnTo>
                    <a:pt x="176213" y="426244"/>
                  </a:lnTo>
                  <a:lnTo>
                    <a:pt x="12144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FFBA91B-36BF-6544-9A62-B649C153946B}"/>
                </a:ext>
              </a:extLst>
            </p:cNvPr>
            <p:cNvSpPr/>
            <p:nvPr/>
          </p:nvSpPr>
          <p:spPr>
            <a:xfrm>
              <a:off x="3644900" y="1465263"/>
              <a:ext cx="1878013" cy="2278062"/>
            </a:xfrm>
            <a:custGeom>
              <a:avLst/>
              <a:gdLst>
                <a:gd name="connsiteX0" fmla="*/ 1420745 w 1876456"/>
                <a:gd name="connsiteY0" fmla="*/ 804195 h 2278554"/>
                <a:gd name="connsiteX1" fmla="*/ 1474358 w 1876456"/>
                <a:gd name="connsiteY1" fmla="*/ 726754 h 2278554"/>
                <a:gd name="connsiteX2" fmla="*/ 1542864 w 1876456"/>
                <a:gd name="connsiteY2" fmla="*/ 628464 h 2278554"/>
                <a:gd name="connsiteX3" fmla="*/ 1650090 w 1876456"/>
                <a:gd name="connsiteY3" fmla="*/ 467625 h 2278554"/>
                <a:gd name="connsiteX4" fmla="*/ 1703703 w 1876456"/>
                <a:gd name="connsiteY4" fmla="*/ 425926 h 2278554"/>
                <a:gd name="connsiteX5" fmla="*/ 1721574 w 1876456"/>
                <a:gd name="connsiteY5" fmla="*/ 393162 h 2278554"/>
                <a:gd name="connsiteX6" fmla="*/ 1742423 w 1876456"/>
                <a:gd name="connsiteY6" fmla="*/ 363377 h 2278554"/>
                <a:gd name="connsiteX7" fmla="*/ 1772208 w 1876456"/>
                <a:gd name="connsiteY7" fmla="*/ 333592 h 2278554"/>
                <a:gd name="connsiteX8" fmla="*/ 1799015 w 1876456"/>
                <a:gd name="connsiteY8" fmla="*/ 318699 h 2278554"/>
                <a:gd name="connsiteX9" fmla="*/ 1825821 w 1876456"/>
                <a:gd name="connsiteY9" fmla="*/ 306785 h 2278554"/>
                <a:gd name="connsiteX10" fmla="*/ 1858585 w 1876456"/>
                <a:gd name="connsiteY10" fmla="*/ 291893 h 2278554"/>
                <a:gd name="connsiteX11" fmla="*/ 1873478 w 1876456"/>
                <a:gd name="connsiteY11" fmla="*/ 277000 h 2278554"/>
                <a:gd name="connsiteX12" fmla="*/ 1876456 w 1876456"/>
                <a:gd name="connsiteY12" fmla="*/ 268065 h 2278554"/>
                <a:gd name="connsiteX13" fmla="*/ 1876456 w 1876456"/>
                <a:gd name="connsiteY13" fmla="*/ 256151 h 2278554"/>
                <a:gd name="connsiteX14" fmla="*/ 1873478 w 1876456"/>
                <a:gd name="connsiteY14" fmla="*/ 235301 h 2278554"/>
                <a:gd name="connsiteX15" fmla="*/ 1852628 w 1876456"/>
                <a:gd name="connsiteY15" fmla="*/ 202538 h 2278554"/>
                <a:gd name="connsiteX16" fmla="*/ 1822843 w 1876456"/>
                <a:gd name="connsiteY16" fmla="*/ 175731 h 2278554"/>
                <a:gd name="connsiteX17" fmla="*/ 1751359 w 1876456"/>
                <a:gd name="connsiteY17" fmla="*/ 131054 h 2278554"/>
                <a:gd name="connsiteX18" fmla="*/ 1673918 w 1876456"/>
                <a:gd name="connsiteY18" fmla="*/ 89355 h 2278554"/>
                <a:gd name="connsiteX19" fmla="*/ 1596477 w 1876456"/>
                <a:gd name="connsiteY19" fmla="*/ 53613 h 2278554"/>
                <a:gd name="connsiteX20" fmla="*/ 1507122 w 1876456"/>
                <a:gd name="connsiteY20" fmla="*/ 23828 h 2278554"/>
                <a:gd name="connsiteX21" fmla="*/ 1429681 w 1876456"/>
                <a:gd name="connsiteY21" fmla="*/ 8935 h 2278554"/>
                <a:gd name="connsiteX22" fmla="*/ 1361175 w 1876456"/>
                <a:gd name="connsiteY22" fmla="*/ 0 h 2278554"/>
                <a:gd name="connsiteX23" fmla="*/ 1325433 w 1876456"/>
                <a:gd name="connsiteY23" fmla="*/ 0 h 2278554"/>
                <a:gd name="connsiteX24" fmla="*/ 1289691 w 1876456"/>
                <a:gd name="connsiteY24" fmla="*/ 0 h 2278554"/>
                <a:gd name="connsiteX25" fmla="*/ 1265863 w 1876456"/>
                <a:gd name="connsiteY25" fmla="*/ 8935 h 2278554"/>
                <a:gd name="connsiteX26" fmla="*/ 1256928 w 1876456"/>
                <a:gd name="connsiteY26" fmla="*/ 23828 h 2278554"/>
                <a:gd name="connsiteX27" fmla="*/ 1259906 w 1876456"/>
                <a:gd name="connsiteY27" fmla="*/ 35742 h 2278554"/>
                <a:gd name="connsiteX28" fmla="*/ 1280756 w 1876456"/>
                <a:gd name="connsiteY28" fmla="*/ 59570 h 2278554"/>
                <a:gd name="connsiteX29" fmla="*/ 1313519 w 1876456"/>
                <a:gd name="connsiteY29" fmla="*/ 83398 h 2278554"/>
                <a:gd name="connsiteX30" fmla="*/ 1343304 w 1876456"/>
                <a:gd name="connsiteY30" fmla="*/ 98290 h 2278554"/>
                <a:gd name="connsiteX31" fmla="*/ 1373089 w 1876456"/>
                <a:gd name="connsiteY31" fmla="*/ 110204 h 2278554"/>
                <a:gd name="connsiteX32" fmla="*/ 1402874 w 1876456"/>
                <a:gd name="connsiteY32" fmla="*/ 128075 h 2278554"/>
                <a:gd name="connsiteX33" fmla="*/ 1417767 w 1876456"/>
                <a:gd name="connsiteY33" fmla="*/ 139989 h 2278554"/>
                <a:gd name="connsiteX34" fmla="*/ 1426702 w 1876456"/>
                <a:gd name="connsiteY34" fmla="*/ 154882 h 2278554"/>
                <a:gd name="connsiteX35" fmla="*/ 1435638 w 1876456"/>
                <a:gd name="connsiteY35" fmla="*/ 175731 h 2278554"/>
                <a:gd name="connsiteX36" fmla="*/ 1441595 w 1876456"/>
                <a:gd name="connsiteY36" fmla="*/ 196581 h 2278554"/>
                <a:gd name="connsiteX37" fmla="*/ 1441595 w 1876456"/>
                <a:gd name="connsiteY37" fmla="*/ 214452 h 2278554"/>
                <a:gd name="connsiteX38" fmla="*/ 1435638 w 1876456"/>
                <a:gd name="connsiteY38" fmla="*/ 259129 h 2278554"/>
                <a:gd name="connsiteX39" fmla="*/ 1417767 w 1876456"/>
                <a:gd name="connsiteY39" fmla="*/ 300828 h 2278554"/>
                <a:gd name="connsiteX40" fmla="*/ 1417767 w 1876456"/>
                <a:gd name="connsiteY40" fmla="*/ 327635 h 2278554"/>
                <a:gd name="connsiteX41" fmla="*/ 1408831 w 1876456"/>
                <a:gd name="connsiteY41" fmla="*/ 369334 h 2278554"/>
                <a:gd name="connsiteX42" fmla="*/ 1376068 w 1876456"/>
                <a:gd name="connsiteY42" fmla="*/ 440818 h 2278554"/>
                <a:gd name="connsiteX43" fmla="*/ 1289691 w 1876456"/>
                <a:gd name="connsiteY43" fmla="*/ 595700 h 2278554"/>
                <a:gd name="connsiteX44" fmla="*/ 1137788 w 1876456"/>
                <a:gd name="connsiteY44" fmla="*/ 833980 h 2278554"/>
                <a:gd name="connsiteX45" fmla="*/ 976949 w 1876456"/>
                <a:gd name="connsiteY45" fmla="*/ 1075239 h 2278554"/>
                <a:gd name="connsiteX46" fmla="*/ 774410 w 1876456"/>
                <a:gd name="connsiteY46" fmla="*/ 1358197 h 2278554"/>
                <a:gd name="connsiteX47" fmla="*/ 649313 w 1876456"/>
                <a:gd name="connsiteY47" fmla="*/ 1519036 h 2278554"/>
                <a:gd name="connsiteX48" fmla="*/ 524216 w 1876456"/>
                <a:gd name="connsiteY48" fmla="*/ 1673918 h 2278554"/>
                <a:gd name="connsiteX49" fmla="*/ 416990 w 1876456"/>
                <a:gd name="connsiteY49" fmla="*/ 1796036 h 2278554"/>
                <a:gd name="connsiteX50" fmla="*/ 190624 w 1876456"/>
                <a:gd name="connsiteY50" fmla="*/ 2043252 h 2278554"/>
                <a:gd name="connsiteX51" fmla="*/ 62549 w 1876456"/>
                <a:gd name="connsiteY51" fmla="*/ 2174306 h 2278554"/>
                <a:gd name="connsiteX52" fmla="*/ 8935 w 1876456"/>
                <a:gd name="connsiteY52" fmla="*/ 2230898 h 2278554"/>
                <a:gd name="connsiteX53" fmla="*/ 0 w 1876456"/>
                <a:gd name="connsiteY53" fmla="*/ 2254726 h 2278554"/>
                <a:gd name="connsiteX54" fmla="*/ 2978 w 1876456"/>
                <a:gd name="connsiteY54" fmla="*/ 2266640 h 2278554"/>
                <a:gd name="connsiteX55" fmla="*/ 11914 w 1876456"/>
                <a:gd name="connsiteY55" fmla="*/ 2278554 h 2278554"/>
                <a:gd name="connsiteX56" fmla="*/ 32764 w 1876456"/>
                <a:gd name="connsiteY56" fmla="*/ 2275575 h 2278554"/>
                <a:gd name="connsiteX57" fmla="*/ 83398 w 1876456"/>
                <a:gd name="connsiteY57" fmla="*/ 2251747 h 2278554"/>
                <a:gd name="connsiteX58" fmla="*/ 160839 w 1876456"/>
                <a:gd name="connsiteY58" fmla="*/ 2192177 h 2278554"/>
                <a:gd name="connsiteX59" fmla="*/ 262108 w 1876456"/>
                <a:gd name="connsiteY59" fmla="*/ 2111757 h 2278554"/>
                <a:gd name="connsiteX60" fmla="*/ 402098 w 1876456"/>
                <a:gd name="connsiteY60" fmla="*/ 1992617 h 2278554"/>
                <a:gd name="connsiteX61" fmla="*/ 556980 w 1876456"/>
                <a:gd name="connsiteY61" fmla="*/ 1849649 h 2278554"/>
                <a:gd name="connsiteX62" fmla="*/ 664206 w 1876456"/>
                <a:gd name="connsiteY62" fmla="*/ 1742423 h 2278554"/>
                <a:gd name="connsiteX63" fmla="*/ 774410 w 1876456"/>
                <a:gd name="connsiteY63" fmla="*/ 1626262 h 2278554"/>
                <a:gd name="connsiteX64" fmla="*/ 935250 w 1876456"/>
                <a:gd name="connsiteY64" fmla="*/ 1444573 h 2278554"/>
                <a:gd name="connsiteX65" fmla="*/ 1099067 w 1876456"/>
                <a:gd name="connsiteY65" fmla="*/ 1242035 h 2278554"/>
                <a:gd name="connsiteX66" fmla="*/ 1242035 w 1876456"/>
                <a:gd name="connsiteY66" fmla="*/ 1054389 h 2278554"/>
                <a:gd name="connsiteX67" fmla="*/ 1420745 w 1876456"/>
                <a:gd name="connsiteY67" fmla="*/ 804195 h 227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76456" h="2278554">
                  <a:moveTo>
                    <a:pt x="1420745" y="804195"/>
                  </a:moveTo>
                  <a:lnTo>
                    <a:pt x="1474358" y="726754"/>
                  </a:lnTo>
                  <a:lnTo>
                    <a:pt x="1542864" y="628464"/>
                  </a:lnTo>
                  <a:lnTo>
                    <a:pt x="1650090" y="467625"/>
                  </a:lnTo>
                  <a:lnTo>
                    <a:pt x="1703703" y="425926"/>
                  </a:lnTo>
                  <a:lnTo>
                    <a:pt x="1721574" y="393162"/>
                  </a:lnTo>
                  <a:lnTo>
                    <a:pt x="1742423" y="363377"/>
                  </a:lnTo>
                  <a:lnTo>
                    <a:pt x="1772208" y="333592"/>
                  </a:lnTo>
                  <a:lnTo>
                    <a:pt x="1799015" y="318699"/>
                  </a:lnTo>
                  <a:lnTo>
                    <a:pt x="1825821" y="306785"/>
                  </a:lnTo>
                  <a:lnTo>
                    <a:pt x="1858585" y="291893"/>
                  </a:lnTo>
                  <a:lnTo>
                    <a:pt x="1873478" y="277000"/>
                  </a:lnTo>
                  <a:lnTo>
                    <a:pt x="1876456" y="268065"/>
                  </a:lnTo>
                  <a:lnTo>
                    <a:pt x="1876456" y="256151"/>
                  </a:lnTo>
                  <a:lnTo>
                    <a:pt x="1873478" y="235301"/>
                  </a:lnTo>
                  <a:lnTo>
                    <a:pt x="1852628" y="202538"/>
                  </a:lnTo>
                  <a:lnTo>
                    <a:pt x="1822843" y="175731"/>
                  </a:lnTo>
                  <a:lnTo>
                    <a:pt x="1751359" y="131054"/>
                  </a:lnTo>
                  <a:lnTo>
                    <a:pt x="1673918" y="89355"/>
                  </a:lnTo>
                  <a:lnTo>
                    <a:pt x="1596477" y="53613"/>
                  </a:lnTo>
                  <a:lnTo>
                    <a:pt x="1507122" y="23828"/>
                  </a:lnTo>
                  <a:lnTo>
                    <a:pt x="1429681" y="8935"/>
                  </a:lnTo>
                  <a:lnTo>
                    <a:pt x="1361175" y="0"/>
                  </a:lnTo>
                  <a:lnTo>
                    <a:pt x="1325433" y="0"/>
                  </a:lnTo>
                  <a:lnTo>
                    <a:pt x="1289691" y="0"/>
                  </a:lnTo>
                  <a:lnTo>
                    <a:pt x="1265863" y="8935"/>
                  </a:lnTo>
                  <a:lnTo>
                    <a:pt x="1256928" y="23828"/>
                  </a:lnTo>
                  <a:lnTo>
                    <a:pt x="1259906" y="35742"/>
                  </a:lnTo>
                  <a:lnTo>
                    <a:pt x="1280756" y="59570"/>
                  </a:lnTo>
                  <a:lnTo>
                    <a:pt x="1313519" y="83398"/>
                  </a:lnTo>
                  <a:lnTo>
                    <a:pt x="1343304" y="98290"/>
                  </a:lnTo>
                  <a:lnTo>
                    <a:pt x="1373089" y="110204"/>
                  </a:lnTo>
                  <a:lnTo>
                    <a:pt x="1402874" y="128075"/>
                  </a:lnTo>
                  <a:lnTo>
                    <a:pt x="1417767" y="139989"/>
                  </a:lnTo>
                  <a:lnTo>
                    <a:pt x="1426702" y="154882"/>
                  </a:lnTo>
                  <a:lnTo>
                    <a:pt x="1435638" y="175731"/>
                  </a:lnTo>
                  <a:lnTo>
                    <a:pt x="1441595" y="196581"/>
                  </a:lnTo>
                  <a:lnTo>
                    <a:pt x="1441595" y="214452"/>
                  </a:lnTo>
                  <a:lnTo>
                    <a:pt x="1435638" y="259129"/>
                  </a:lnTo>
                  <a:lnTo>
                    <a:pt x="1417767" y="300828"/>
                  </a:lnTo>
                  <a:lnTo>
                    <a:pt x="1417767" y="327635"/>
                  </a:lnTo>
                  <a:lnTo>
                    <a:pt x="1408831" y="369334"/>
                  </a:lnTo>
                  <a:lnTo>
                    <a:pt x="1376068" y="440818"/>
                  </a:lnTo>
                  <a:lnTo>
                    <a:pt x="1289691" y="595700"/>
                  </a:lnTo>
                  <a:lnTo>
                    <a:pt x="1137788" y="833980"/>
                  </a:lnTo>
                  <a:lnTo>
                    <a:pt x="976949" y="1075239"/>
                  </a:lnTo>
                  <a:lnTo>
                    <a:pt x="774410" y="1358197"/>
                  </a:lnTo>
                  <a:lnTo>
                    <a:pt x="649313" y="1519036"/>
                  </a:lnTo>
                  <a:lnTo>
                    <a:pt x="524216" y="1673918"/>
                  </a:lnTo>
                  <a:lnTo>
                    <a:pt x="416990" y="1796036"/>
                  </a:lnTo>
                  <a:lnTo>
                    <a:pt x="190624" y="2043252"/>
                  </a:lnTo>
                  <a:lnTo>
                    <a:pt x="62549" y="2174306"/>
                  </a:lnTo>
                  <a:lnTo>
                    <a:pt x="8935" y="2230898"/>
                  </a:lnTo>
                  <a:lnTo>
                    <a:pt x="0" y="2254726"/>
                  </a:lnTo>
                  <a:lnTo>
                    <a:pt x="2978" y="2266640"/>
                  </a:lnTo>
                  <a:lnTo>
                    <a:pt x="11914" y="2278554"/>
                  </a:lnTo>
                  <a:lnTo>
                    <a:pt x="32764" y="2275575"/>
                  </a:lnTo>
                  <a:lnTo>
                    <a:pt x="83398" y="2251747"/>
                  </a:lnTo>
                  <a:lnTo>
                    <a:pt x="160839" y="2192177"/>
                  </a:lnTo>
                  <a:lnTo>
                    <a:pt x="262108" y="2111757"/>
                  </a:lnTo>
                  <a:lnTo>
                    <a:pt x="402098" y="1992617"/>
                  </a:lnTo>
                  <a:lnTo>
                    <a:pt x="556980" y="1849649"/>
                  </a:lnTo>
                  <a:lnTo>
                    <a:pt x="664206" y="1742423"/>
                  </a:lnTo>
                  <a:lnTo>
                    <a:pt x="774410" y="1626262"/>
                  </a:lnTo>
                  <a:lnTo>
                    <a:pt x="935250" y="1444573"/>
                  </a:lnTo>
                  <a:lnTo>
                    <a:pt x="1099067" y="1242035"/>
                  </a:lnTo>
                  <a:lnTo>
                    <a:pt x="1242035" y="1054389"/>
                  </a:lnTo>
                  <a:lnTo>
                    <a:pt x="1420745" y="804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EFC94C71-CBB2-A944-B481-89CDF604CC64}"/>
                </a:ext>
              </a:extLst>
            </p:cNvPr>
            <p:cNvSpPr/>
            <p:nvPr/>
          </p:nvSpPr>
          <p:spPr>
            <a:xfrm>
              <a:off x="4830763" y="3057525"/>
              <a:ext cx="917575" cy="611188"/>
            </a:xfrm>
            <a:custGeom>
              <a:avLst/>
              <a:gdLst>
                <a:gd name="connsiteX0" fmla="*/ 359569 w 916782"/>
                <a:gd name="connsiteY0" fmla="*/ 123825 h 611981"/>
                <a:gd name="connsiteX1" fmla="*/ 473869 w 916782"/>
                <a:gd name="connsiteY1" fmla="*/ 159544 h 611981"/>
                <a:gd name="connsiteX2" fmla="*/ 590550 w 916782"/>
                <a:gd name="connsiteY2" fmla="*/ 190500 h 611981"/>
                <a:gd name="connsiteX3" fmla="*/ 681038 w 916782"/>
                <a:gd name="connsiteY3" fmla="*/ 209550 h 611981"/>
                <a:gd name="connsiteX4" fmla="*/ 714375 w 916782"/>
                <a:gd name="connsiteY4" fmla="*/ 216694 h 611981"/>
                <a:gd name="connsiteX5" fmla="*/ 731044 w 916782"/>
                <a:gd name="connsiteY5" fmla="*/ 223838 h 611981"/>
                <a:gd name="connsiteX6" fmla="*/ 769144 w 916782"/>
                <a:gd name="connsiteY6" fmla="*/ 250031 h 611981"/>
                <a:gd name="connsiteX7" fmla="*/ 816769 w 916782"/>
                <a:gd name="connsiteY7" fmla="*/ 290513 h 611981"/>
                <a:gd name="connsiteX8" fmla="*/ 864394 w 916782"/>
                <a:gd name="connsiteY8" fmla="*/ 342900 h 611981"/>
                <a:gd name="connsiteX9" fmla="*/ 892969 w 916782"/>
                <a:gd name="connsiteY9" fmla="*/ 385763 h 611981"/>
                <a:gd name="connsiteX10" fmla="*/ 904875 w 916782"/>
                <a:gd name="connsiteY10" fmla="*/ 409575 h 611981"/>
                <a:gd name="connsiteX11" fmla="*/ 914400 w 916782"/>
                <a:gd name="connsiteY11" fmla="*/ 452438 h 611981"/>
                <a:gd name="connsiteX12" fmla="*/ 916782 w 916782"/>
                <a:gd name="connsiteY12" fmla="*/ 490538 h 611981"/>
                <a:gd name="connsiteX13" fmla="*/ 909638 w 916782"/>
                <a:gd name="connsiteY13" fmla="*/ 554831 h 611981"/>
                <a:gd name="connsiteX14" fmla="*/ 897732 w 916782"/>
                <a:gd name="connsiteY14" fmla="*/ 588169 h 611981"/>
                <a:gd name="connsiteX15" fmla="*/ 883444 w 916782"/>
                <a:gd name="connsiteY15" fmla="*/ 604838 h 611981"/>
                <a:gd name="connsiteX16" fmla="*/ 862013 w 916782"/>
                <a:gd name="connsiteY16" fmla="*/ 611981 h 611981"/>
                <a:gd name="connsiteX17" fmla="*/ 831057 w 916782"/>
                <a:gd name="connsiteY17" fmla="*/ 611981 h 611981"/>
                <a:gd name="connsiteX18" fmla="*/ 778669 w 916782"/>
                <a:gd name="connsiteY18" fmla="*/ 595313 h 611981"/>
                <a:gd name="connsiteX19" fmla="*/ 638175 w 916782"/>
                <a:gd name="connsiteY19" fmla="*/ 514350 h 611981"/>
                <a:gd name="connsiteX20" fmla="*/ 509588 w 916782"/>
                <a:gd name="connsiteY20" fmla="*/ 435769 h 611981"/>
                <a:gd name="connsiteX21" fmla="*/ 357188 w 916782"/>
                <a:gd name="connsiteY21" fmla="*/ 340519 h 611981"/>
                <a:gd name="connsiteX22" fmla="*/ 197644 w 916782"/>
                <a:gd name="connsiteY22" fmla="*/ 230981 h 611981"/>
                <a:gd name="connsiteX23" fmla="*/ 97632 w 916782"/>
                <a:gd name="connsiteY23" fmla="*/ 140494 h 611981"/>
                <a:gd name="connsiteX24" fmla="*/ 33338 w 916782"/>
                <a:gd name="connsiteY24" fmla="*/ 71438 h 611981"/>
                <a:gd name="connsiteX25" fmla="*/ 7144 w 916782"/>
                <a:gd name="connsiteY25" fmla="*/ 35719 h 611981"/>
                <a:gd name="connsiteX26" fmla="*/ 2382 w 916782"/>
                <a:gd name="connsiteY26" fmla="*/ 21431 h 611981"/>
                <a:gd name="connsiteX27" fmla="*/ 0 w 916782"/>
                <a:gd name="connsiteY27" fmla="*/ 9525 h 611981"/>
                <a:gd name="connsiteX28" fmla="*/ 9525 w 916782"/>
                <a:gd name="connsiteY28" fmla="*/ 0 h 611981"/>
                <a:gd name="connsiteX29" fmla="*/ 38100 w 916782"/>
                <a:gd name="connsiteY29" fmla="*/ 2381 h 611981"/>
                <a:gd name="connsiteX30" fmla="*/ 111919 w 916782"/>
                <a:gd name="connsiteY30" fmla="*/ 30956 h 611981"/>
                <a:gd name="connsiteX31" fmla="*/ 247650 w 916782"/>
                <a:gd name="connsiteY31" fmla="*/ 88106 h 611981"/>
                <a:gd name="connsiteX32" fmla="*/ 359569 w 916782"/>
                <a:gd name="connsiteY32" fmla="*/ 123825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2" h="611981">
                  <a:moveTo>
                    <a:pt x="359569" y="123825"/>
                  </a:moveTo>
                  <a:lnTo>
                    <a:pt x="473869" y="159544"/>
                  </a:lnTo>
                  <a:lnTo>
                    <a:pt x="590550" y="190500"/>
                  </a:lnTo>
                  <a:lnTo>
                    <a:pt x="681038" y="209550"/>
                  </a:lnTo>
                  <a:lnTo>
                    <a:pt x="714375" y="216694"/>
                  </a:lnTo>
                  <a:lnTo>
                    <a:pt x="731044" y="223838"/>
                  </a:lnTo>
                  <a:lnTo>
                    <a:pt x="769144" y="250031"/>
                  </a:lnTo>
                  <a:lnTo>
                    <a:pt x="816769" y="290513"/>
                  </a:lnTo>
                  <a:lnTo>
                    <a:pt x="864394" y="342900"/>
                  </a:lnTo>
                  <a:lnTo>
                    <a:pt x="892969" y="385763"/>
                  </a:lnTo>
                  <a:lnTo>
                    <a:pt x="904875" y="409575"/>
                  </a:lnTo>
                  <a:lnTo>
                    <a:pt x="914400" y="452438"/>
                  </a:lnTo>
                  <a:lnTo>
                    <a:pt x="916782" y="490538"/>
                  </a:lnTo>
                  <a:lnTo>
                    <a:pt x="909638" y="554831"/>
                  </a:lnTo>
                  <a:lnTo>
                    <a:pt x="897732" y="588169"/>
                  </a:lnTo>
                  <a:lnTo>
                    <a:pt x="883444" y="604838"/>
                  </a:lnTo>
                  <a:lnTo>
                    <a:pt x="862013" y="611981"/>
                  </a:lnTo>
                  <a:lnTo>
                    <a:pt x="831057" y="611981"/>
                  </a:lnTo>
                  <a:lnTo>
                    <a:pt x="778669" y="595313"/>
                  </a:lnTo>
                  <a:lnTo>
                    <a:pt x="638175" y="514350"/>
                  </a:lnTo>
                  <a:lnTo>
                    <a:pt x="509588" y="435769"/>
                  </a:lnTo>
                  <a:lnTo>
                    <a:pt x="357188" y="340519"/>
                  </a:lnTo>
                  <a:lnTo>
                    <a:pt x="197644" y="230981"/>
                  </a:lnTo>
                  <a:lnTo>
                    <a:pt x="97632" y="140494"/>
                  </a:lnTo>
                  <a:lnTo>
                    <a:pt x="33338" y="71438"/>
                  </a:lnTo>
                  <a:lnTo>
                    <a:pt x="7144" y="35719"/>
                  </a:lnTo>
                  <a:lnTo>
                    <a:pt x="2382" y="21431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2381"/>
                  </a:lnTo>
                  <a:lnTo>
                    <a:pt x="111919" y="30956"/>
                  </a:lnTo>
                  <a:lnTo>
                    <a:pt x="247650" y="88106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E0832AB-9D79-6148-9EBC-E6B5E7F88966}"/>
                </a:ext>
              </a:extLst>
            </p:cNvPr>
            <p:cNvSpPr/>
            <p:nvPr/>
          </p:nvSpPr>
          <p:spPr>
            <a:xfrm>
              <a:off x="3981450" y="3957638"/>
              <a:ext cx="2646363" cy="671512"/>
            </a:xfrm>
            <a:custGeom>
              <a:avLst/>
              <a:gdLst>
                <a:gd name="connsiteX0" fmla="*/ 1176338 w 2645569"/>
                <a:gd name="connsiteY0" fmla="*/ 230981 h 671512"/>
                <a:gd name="connsiteX1" fmla="*/ 1507331 w 2645569"/>
                <a:gd name="connsiteY1" fmla="*/ 164306 h 671512"/>
                <a:gd name="connsiteX2" fmla="*/ 1819275 w 2645569"/>
                <a:gd name="connsiteY2" fmla="*/ 100012 h 671512"/>
                <a:gd name="connsiteX3" fmla="*/ 1933575 w 2645569"/>
                <a:gd name="connsiteY3" fmla="*/ 78581 h 671512"/>
                <a:gd name="connsiteX4" fmla="*/ 1966913 w 2645569"/>
                <a:gd name="connsiteY4" fmla="*/ 69056 h 671512"/>
                <a:gd name="connsiteX5" fmla="*/ 2012156 w 2645569"/>
                <a:gd name="connsiteY5" fmla="*/ 54768 h 671512"/>
                <a:gd name="connsiteX6" fmla="*/ 2066925 w 2645569"/>
                <a:gd name="connsiteY6" fmla="*/ 28575 h 671512"/>
                <a:gd name="connsiteX7" fmla="*/ 2095500 w 2645569"/>
                <a:gd name="connsiteY7" fmla="*/ 9525 h 671512"/>
                <a:gd name="connsiteX8" fmla="*/ 2116931 w 2645569"/>
                <a:gd name="connsiteY8" fmla="*/ 0 h 671512"/>
                <a:gd name="connsiteX9" fmla="*/ 2131219 w 2645569"/>
                <a:gd name="connsiteY9" fmla="*/ 0 h 671512"/>
                <a:gd name="connsiteX10" fmla="*/ 2152650 w 2645569"/>
                <a:gd name="connsiteY10" fmla="*/ 4762 h 671512"/>
                <a:gd name="connsiteX11" fmla="*/ 2202656 w 2645569"/>
                <a:gd name="connsiteY11" fmla="*/ 19050 h 671512"/>
                <a:gd name="connsiteX12" fmla="*/ 2271713 w 2645569"/>
                <a:gd name="connsiteY12" fmla="*/ 52387 h 671512"/>
                <a:gd name="connsiteX13" fmla="*/ 2376488 w 2645569"/>
                <a:gd name="connsiteY13" fmla="*/ 109537 h 671512"/>
                <a:gd name="connsiteX14" fmla="*/ 2488406 w 2645569"/>
                <a:gd name="connsiteY14" fmla="*/ 173831 h 671512"/>
                <a:gd name="connsiteX15" fmla="*/ 2559844 w 2645569"/>
                <a:gd name="connsiteY15" fmla="*/ 219075 h 671512"/>
                <a:gd name="connsiteX16" fmla="*/ 2602706 w 2645569"/>
                <a:gd name="connsiteY16" fmla="*/ 252412 h 671512"/>
                <a:gd name="connsiteX17" fmla="*/ 2626519 w 2645569"/>
                <a:gd name="connsiteY17" fmla="*/ 276225 h 671512"/>
                <a:gd name="connsiteX18" fmla="*/ 2636044 w 2645569"/>
                <a:gd name="connsiteY18" fmla="*/ 288131 h 671512"/>
                <a:gd name="connsiteX19" fmla="*/ 2645569 w 2645569"/>
                <a:gd name="connsiteY19" fmla="*/ 307181 h 671512"/>
                <a:gd name="connsiteX20" fmla="*/ 2645569 w 2645569"/>
                <a:gd name="connsiteY20" fmla="*/ 319087 h 671512"/>
                <a:gd name="connsiteX21" fmla="*/ 2638425 w 2645569"/>
                <a:gd name="connsiteY21" fmla="*/ 342900 h 671512"/>
                <a:gd name="connsiteX22" fmla="*/ 2616994 w 2645569"/>
                <a:gd name="connsiteY22" fmla="*/ 359568 h 671512"/>
                <a:gd name="connsiteX23" fmla="*/ 2574131 w 2645569"/>
                <a:gd name="connsiteY23" fmla="*/ 369093 h 671512"/>
                <a:gd name="connsiteX24" fmla="*/ 2090738 w 2645569"/>
                <a:gd name="connsiteY24" fmla="*/ 252412 h 671512"/>
                <a:gd name="connsiteX25" fmla="*/ 2055019 w 2645569"/>
                <a:gd name="connsiteY25" fmla="*/ 252412 h 671512"/>
                <a:gd name="connsiteX26" fmla="*/ 1957388 w 2645569"/>
                <a:gd name="connsiteY26" fmla="*/ 261937 h 671512"/>
                <a:gd name="connsiteX27" fmla="*/ 1764506 w 2645569"/>
                <a:gd name="connsiteY27" fmla="*/ 297656 h 671512"/>
                <a:gd name="connsiteX28" fmla="*/ 1476375 w 2645569"/>
                <a:gd name="connsiteY28" fmla="*/ 361950 h 671512"/>
                <a:gd name="connsiteX29" fmla="*/ 1150144 w 2645569"/>
                <a:gd name="connsiteY29" fmla="*/ 452437 h 671512"/>
                <a:gd name="connsiteX30" fmla="*/ 885825 w 2645569"/>
                <a:gd name="connsiteY30" fmla="*/ 533400 h 671512"/>
                <a:gd name="connsiteX31" fmla="*/ 645319 w 2645569"/>
                <a:gd name="connsiteY31" fmla="*/ 616743 h 671512"/>
                <a:gd name="connsiteX32" fmla="*/ 578644 w 2645569"/>
                <a:gd name="connsiteY32" fmla="*/ 647700 h 671512"/>
                <a:gd name="connsiteX33" fmla="*/ 550069 w 2645569"/>
                <a:gd name="connsiteY33" fmla="*/ 659606 h 671512"/>
                <a:gd name="connsiteX34" fmla="*/ 509588 w 2645569"/>
                <a:gd name="connsiteY34" fmla="*/ 671512 h 671512"/>
                <a:gd name="connsiteX35" fmla="*/ 485775 w 2645569"/>
                <a:gd name="connsiteY35" fmla="*/ 671512 h 671512"/>
                <a:gd name="connsiteX36" fmla="*/ 435769 w 2645569"/>
                <a:gd name="connsiteY36" fmla="*/ 666750 h 671512"/>
                <a:gd name="connsiteX37" fmla="*/ 383381 w 2645569"/>
                <a:gd name="connsiteY37" fmla="*/ 650081 h 671512"/>
                <a:gd name="connsiteX38" fmla="*/ 321469 w 2645569"/>
                <a:gd name="connsiteY38" fmla="*/ 616743 h 671512"/>
                <a:gd name="connsiteX39" fmla="*/ 173831 w 2645569"/>
                <a:gd name="connsiteY39" fmla="*/ 509587 h 671512"/>
                <a:gd name="connsiteX40" fmla="*/ 97631 w 2645569"/>
                <a:gd name="connsiteY40" fmla="*/ 452437 h 671512"/>
                <a:gd name="connsiteX41" fmla="*/ 45244 w 2645569"/>
                <a:gd name="connsiteY41" fmla="*/ 409575 h 671512"/>
                <a:gd name="connsiteX42" fmla="*/ 21431 w 2645569"/>
                <a:gd name="connsiteY42" fmla="*/ 385762 h 671512"/>
                <a:gd name="connsiteX43" fmla="*/ 7144 w 2645569"/>
                <a:gd name="connsiteY43" fmla="*/ 359568 h 671512"/>
                <a:gd name="connsiteX44" fmla="*/ 0 w 2645569"/>
                <a:gd name="connsiteY44" fmla="*/ 328612 h 671512"/>
                <a:gd name="connsiteX45" fmla="*/ 0 w 2645569"/>
                <a:gd name="connsiteY45" fmla="*/ 319087 h 671512"/>
                <a:gd name="connsiteX46" fmla="*/ 7144 w 2645569"/>
                <a:gd name="connsiteY46" fmla="*/ 311943 h 671512"/>
                <a:gd name="connsiteX47" fmla="*/ 16669 w 2645569"/>
                <a:gd name="connsiteY47" fmla="*/ 309562 h 671512"/>
                <a:gd name="connsiteX48" fmla="*/ 38100 w 2645569"/>
                <a:gd name="connsiteY48" fmla="*/ 307181 h 671512"/>
                <a:gd name="connsiteX49" fmla="*/ 85725 w 2645569"/>
                <a:gd name="connsiteY49" fmla="*/ 326231 h 671512"/>
                <a:gd name="connsiteX50" fmla="*/ 123825 w 2645569"/>
                <a:gd name="connsiteY50" fmla="*/ 345281 h 671512"/>
                <a:gd name="connsiteX51" fmla="*/ 178594 w 2645569"/>
                <a:gd name="connsiteY51" fmla="*/ 364331 h 671512"/>
                <a:gd name="connsiteX52" fmla="*/ 230981 w 2645569"/>
                <a:gd name="connsiteY52" fmla="*/ 373856 h 671512"/>
                <a:gd name="connsiteX53" fmla="*/ 295275 w 2645569"/>
                <a:gd name="connsiteY53" fmla="*/ 378618 h 671512"/>
                <a:gd name="connsiteX54" fmla="*/ 388144 w 2645569"/>
                <a:gd name="connsiteY54" fmla="*/ 378618 h 671512"/>
                <a:gd name="connsiteX55" fmla="*/ 454819 w 2645569"/>
                <a:gd name="connsiteY55" fmla="*/ 371475 h 671512"/>
                <a:gd name="connsiteX56" fmla="*/ 545306 w 2645569"/>
                <a:gd name="connsiteY56" fmla="*/ 357187 h 671512"/>
                <a:gd name="connsiteX57" fmla="*/ 797719 w 2645569"/>
                <a:gd name="connsiteY57" fmla="*/ 307181 h 671512"/>
                <a:gd name="connsiteX58" fmla="*/ 1176338 w 2645569"/>
                <a:gd name="connsiteY58" fmla="*/ 230981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45569" h="671512">
                  <a:moveTo>
                    <a:pt x="1176338" y="230981"/>
                  </a:moveTo>
                  <a:lnTo>
                    <a:pt x="1507331" y="164306"/>
                  </a:lnTo>
                  <a:lnTo>
                    <a:pt x="1819275" y="100012"/>
                  </a:lnTo>
                  <a:lnTo>
                    <a:pt x="1933575" y="78581"/>
                  </a:lnTo>
                  <a:lnTo>
                    <a:pt x="1966913" y="69056"/>
                  </a:lnTo>
                  <a:lnTo>
                    <a:pt x="2012156" y="54768"/>
                  </a:lnTo>
                  <a:lnTo>
                    <a:pt x="2066925" y="28575"/>
                  </a:lnTo>
                  <a:lnTo>
                    <a:pt x="2095500" y="9525"/>
                  </a:lnTo>
                  <a:lnTo>
                    <a:pt x="2116931" y="0"/>
                  </a:lnTo>
                  <a:lnTo>
                    <a:pt x="2131219" y="0"/>
                  </a:lnTo>
                  <a:lnTo>
                    <a:pt x="2152650" y="4762"/>
                  </a:lnTo>
                  <a:lnTo>
                    <a:pt x="2202656" y="19050"/>
                  </a:lnTo>
                  <a:lnTo>
                    <a:pt x="2271713" y="52387"/>
                  </a:lnTo>
                  <a:lnTo>
                    <a:pt x="2376488" y="109537"/>
                  </a:lnTo>
                  <a:lnTo>
                    <a:pt x="2488406" y="173831"/>
                  </a:lnTo>
                  <a:lnTo>
                    <a:pt x="2559844" y="219075"/>
                  </a:lnTo>
                  <a:lnTo>
                    <a:pt x="2602706" y="252412"/>
                  </a:lnTo>
                  <a:lnTo>
                    <a:pt x="2626519" y="276225"/>
                  </a:lnTo>
                  <a:lnTo>
                    <a:pt x="2636044" y="288131"/>
                  </a:lnTo>
                  <a:lnTo>
                    <a:pt x="2645569" y="307181"/>
                  </a:lnTo>
                  <a:lnTo>
                    <a:pt x="2645569" y="319087"/>
                  </a:lnTo>
                  <a:lnTo>
                    <a:pt x="2638425" y="342900"/>
                  </a:lnTo>
                  <a:lnTo>
                    <a:pt x="2616994" y="359568"/>
                  </a:lnTo>
                  <a:lnTo>
                    <a:pt x="2574131" y="369093"/>
                  </a:lnTo>
                  <a:lnTo>
                    <a:pt x="2090738" y="252412"/>
                  </a:lnTo>
                  <a:lnTo>
                    <a:pt x="2055019" y="252412"/>
                  </a:lnTo>
                  <a:lnTo>
                    <a:pt x="1957388" y="261937"/>
                  </a:lnTo>
                  <a:lnTo>
                    <a:pt x="1764506" y="297656"/>
                  </a:lnTo>
                  <a:lnTo>
                    <a:pt x="1476375" y="361950"/>
                  </a:lnTo>
                  <a:lnTo>
                    <a:pt x="1150144" y="452437"/>
                  </a:lnTo>
                  <a:lnTo>
                    <a:pt x="885825" y="533400"/>
                  </a:lnTo>
                  <a:lnTo>
                    <a:pt x="645319" y="616743"/>
                  </a:lnTo>
                  <a:lnTo>
                    <a:pt x="578644" y="647700"/>
                  </a:lnTo>
                  <a:lnTo>
                    <a:pt x="550069" y="659606"/>
                  </a:lnTo>
                  <a:lnTo>
                    <a:pt x="509588" y="671512"/>
                  </a:lnTo>
                  <a:lnTo>
                    <a:pt x="485775" y="671512"/>
                  </a:lnTo>
                  <a:lnTo>
                    <a:pt x="435769" y="666750"/>
                  </a:lnTo>
                  <a:lnTo>
                    <a:pt x="383381" y="650081"/>
                  </a:lnTo>
                  <a:lnTo>
                    <a:pt x="321469" y="616743"/>
                  </a:lnTo>
                  <a:lnTo>
                    <a:pt x="173831" y="509587"/>
                  </a:lnTo>
                  <a:lnTo>
                    <a:pt x="97631" y="452437"/>
                  </a:lnTo>
                  <a:lnTo>
                    <a:pt x="45244" y="409575"/>
                  </a:lnTo>
                  <a:lnTo>
                    <a:pt x="21431" y="385762"/>
                  </a:lnTo>
                  <a:lnTo>
                    <a:pt x="7144" y="359568"/>
                  </a:lnTo>
                  <a:lnTo>
                    <a:pt x="0" y="328612"/>
                  </a:lnTo>
                  <a:lnTo>
                    <a:pt x="0" y="319087"/>
                  </a:lnTo>
                  <a:lnTo>
                    <a:pt x="7144" y="311943"/>
                  </a:lnTo>
                  <a:lnTo>
                    <a:pt x="16669" y="309562"/>
                  </a:lnTo>
                  <a:lnTo>
                    <a:pt x="38100" y="307181"/>
                  </a:lnTo>
                  <a:lnTo>
                    <a:pt x="85725" y="326231"/>
                  </a:lnTo>
                  <a:lnTo>
                    <a:pt x="123825" y="345281"/>
                  </a:lnTo>
                  <a:lnTo>
                    <a:pt x="178594" y="364331"/>
                  </a:lnTo>
                  <a:lnTo>
                    <a:pt x="230981" y="373856"/>
                  </a:lnTo>
                  <a:lnTo>
                    <a:pt x="295275" y="378618"/>
                  </a:lnTo>
                  <a:lnTo>
                    <a:pt x="388144" y="378618"/>
                  </a:lnTo>
                  <a:lnTo>
                    <a:pt x="454819" y="371475"/>
                  </a:lnTo>
                  <a:lnTo>
                    <a:pt x="545306" y="357187"/>
                  </a:lnTo>
                  <a:lnTo>
                    <a:pt x="797719" y="307181"/>
                  </a:lnTo>
                  <a:lnTo>
                    <a:pt x="1176338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AC36FC2-BAF2-A44C-B5C6-A4707AB2AF78}"/>
                </a:ext>
              </a:extLst>
            </p:cNvPr>
            <p:cNvSpPr/>
            <p:nvPr/>
          </p:nvSpPr>
          <p:spPr>
            <a:xfrm>
              <a:off x="2705100" y="3509963"/>
              <a:ext cx="912813" cy="1682750"/>
            </a:xfrm>
            <a:custGeom>
              <a:avLst/>
              <a:gdLst>
                <a:gd name="connsiteX0" fmla="*/ 602456 w 912019"/>
                <a:gd name="connsiteY0" fmla="*/ 862012 h 1683543"/>
                <a:gd name="connsiteX1" fmla="*/ 547688 w 912019"/>
                <a:gd name="connsiteY1" fmla="*/ 1007268 h 1683543"/>
                <a:gd name="connsiteX2" fmla="*/ 507206 w 912019"/>
                <a:gd name="connsiteY2" fmla="*/ 1123950 h 1683543"/>
                <a:gd name="connsiteX3" fmla="*/ 445294 w 912019"/>
                <a:gd name="connsiteY3" fmla="*/ 1309687 h 1683543"/>
                <a:gd name="connsiteX4" fmla="*/ 388144 w 912019"/>
                <a:gd name="connsiteY4" fmla="*/ 1488281 h 1683543"/>
                <a:gd name="connsiteX5" fmla="*/ 366713 w 912019"/>
                <a:gd name="connsiteY5" fmla="*/ 1562100 h 1683543"/>
                <a:gd name="connsiteX6" fmla="*/ 352425 w 912019"/>
                <a:gd name="connsiteY6" fmla="*/ 1604962 h 1683543"/>
                <a:gd name="connsiteX7" fmla="*/ 340519 w 912019"/>
                <a:gd name="connsiteY7" fmla="*/ 1650206 h 1683543"/>
                <a:gd name="connsiteX8" fmla="*/ 335756 w 912019"/>
                <a:gd name="connsiteY8" fmla="*/ 1683543 h 1683543"/>
                <a:gd name="connsiteX9" fmla="*/ 0 w 912019"/>
                <a:gd name="connsiteY9" fmla="*/ 1209675 h 1683543"/>
                <a:gd name="connsiteX10" fmla="*/ 47625 w 912019"/>
                <a:gd name="connsiteY10" fmla="*/ 1238250 h 1683543"/>
                <a:gd name="connsiteX11" fmla="*/ 78581 w 912019"/>
                <a:gd name="connsiteY11" fmla="*/ 1252537 h 1683543"/>
                <a:gd name="connsiteX12" fmla="*/ 92869 w 912019"/>
                <a:gd name="connsiteY12" fmla="*/ 1257300 h 1683543"/>
                <a:gd name="connsiteX13" fmla="*/ 114300 w 912019"/>
                <a:gd name="connsiteY13" fmla="*/ 1259681 h 1683543"/>
                <a:gd name="connsiteX14" fmla="*/ 142875 w 912019"/>
                <a:gd name="connsiteY14" fmla="*/ 1252537 h 1683543"/>
                <a:gd name="connsiteX15" fmla="*/ 169069 w 912019"/>
                <a:gd name="connsiteY15" fmla="*/ 1231106 h 1683543"/>
                <a:gd name="connsiteX16" fmla="*/ 221456 w 912019"/>
                <a:gd name="connsiteY16" fmla="*/ 1166812 h 1683543"/>
                <a:gd name="connsiteX17" fmla="*/ 295275 w 912019"/>
                <a:gd name="connsiteY17" fmla="*/ 1050131 h 1683543"/>
                <a:gd name="connsiteX18" fmla="*/ 373856 w 912019"/>
                <a:gd name="connsiteY18" fmla="*/ 919162 h 1683543"/>
                <a:gd name="connsiteX19" fmla="*/ 488156 w 912019"/>
                <a:gd name="connsiteY19" fmla="*/ 714375 h 1683543"/>
                <a:gd name="connsiteX20" fmla="*/ 588169 w 912019"/>
                <a:gd name="connsiteY20" fmla="*/ 528637 h 1683543"/>
                <a:gd name="connsiteX21" fmla="*/ 704850 w 912019"/>
                <a:gd name="connsiteY21" fmla="*/ 302418 h 1683543"/>
                <a:gd name="connsiteX22" fmla="*/ 804863 w 912019"/>
                <a:gd name="connsiteY22" fmla="*/ 107156 h 1683543"/>
                <a:gd name="connsiteX23" fmla="*/ 828675 w 912019"/>
                <a:gd name="connsiteY23" fmla="*/ 64293 h 1683543"/>
                <a:gd name="connsiteX24" fmla="*/ 845344 w 912019"/>
                <a:gd name="connsiteY24" fmla="*/ 40481 h 1683543"/>
                <a:gd name="connsiteX25" fmla="*/ 869156 w 912019"/>
                <a:gd name="connsiteY25" fmla="*/ 14287 h 1683543"/>
                <a:gd name="connsiteX26" fmla="*/ 888206 w 912019"/>
                <a:gd name="connsiteY26" fmla="*/ 2381 h 1683543"/>
                <a:gd name="connsiteX27" fmla="*/ 900113 w 912019"/>
                <a:gd name="connsiteY27" fmla="*/ 0 h 1683543"/>
                <a:gd name="connsiteX28" fmla="*/ 907256 w 912019"/>
                <a:gd name="connsiteY28" fmla="*/ 7143 h 1683543"/>
                <a:gd name="connsiteX29" fmla="*/ 909638 w 912019"/>
                <a:gd name="connsiteY29" fmla="*/ 19050 h 1683543"/>
                <a:gd name="connsiteX30" fmla="*/ 912019 w 912019"/>
                <a:gd name="connsiteY30" fmla="*/ 45243 h 1683543"/>
                <a:gd name="connsiteX31" fmla="*/ 895350 w 912019"/>
                <a:gd name="connsiteY31" fmla="*/ 111918 h 1683543"/>
                <a:gd name="connsiteX32" fmla="*/ 831056 w 912019"/>
                <a:gd name="connsiteY32" fmla="*/ 276225 h 1683543"/>
                <a:gd name="connsiteX33" fmla="*/ 731044 w 912019"/>
                <a:gd name="connsiteY33" fmla="*/ 526256 h 1683543"/>
                <a:gd name="connsiteX34" fmla="*/ 602456 w 912019"/>
                <a:gd name="connsiteY34" fmla="*/ 862012 h 168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2019" h="1683543">
                  <a:moveTo>
                    <a:pt x="602456" y="862012"/>
                  </a:moveTo>
                  <a:lnTo>
                    <a:pt x="547688" y="1007268"/>
                  </a:lnTo>
                  <a:lnTo>
                    <a:pt x="507206" y="1123950"/>
                  </a:lnTo>
                  <a:lnTo>
                    <a:pt x="445294" y="1309687"/>
                  </a:lnTo>
                  <a:lnTo>
                    <a:pt x="388144" y="1488281"/>
                  </a:lnTo>
                  <a:lnTo>
                    <a:pt x="366713" y="1562100"/>
                  </a:lnTo>
                  <a:lnTo>
                    <a:pt x="352425" y="1604962"/>
                  </a:lnTo>
                  <a:lnTo>
                    <a:pt x="340519" y="1650206"/>
                  </a:lnTo>
                  <a:lnTo>
                    <a:pt x="335756" y="1683543"/>
                  </a:lnTo>
                  <a:lnTo>
                    <a:pt x="0" y="1209675"/>
                  </a:lnTo>
                  <a:lnTo>
                    <a:pt x="47625" y="1238250"/>
                  </a:lnTo>
                  <a:lnTo>
                    <a:pt x="78581" y="1252537"/>
                  </a:lnTo>
                  <a:lnTo>
                    <a:pt x="92869" y="1257300"/>
                  </a:lnTo>
                  <a:lnTo>
                    <a:pt x="114300" y="1259681"/>
                  </a:lnTo>
                  <a:lnTo>
                    <a:pt x="142875" y="1252537"/>
                  </a:lnTo>
                  <a:lnTo>
                    <a:pt x="169069" y="1231106"/>
                  </a:lnTo>
                  <a:lnTo>
                    <a:pt x="221456" y="1166812"/>
                  </a:lnTo>
                  <a:lnTo>
                    <a:pt x="295275" y="1050131"/>
                  </a:lnTo>
                  <a:lnTo>
                    <a:pt x="373856" y="919162"/>
                  </a:lnTo>
                  <a:lnTo>
                    <a:pt x="488156" y="714375"/>
                  </a:lnTo>
                  <a:lnTo>
                    <a:pt x="588169" y="528637"/>
                  </a:lnTo>
                  <a:lnTo>
                    <a:pt x="704850" y="302418"/>
                  </a:lnTo>
                  <a:lnTo>
                    <a:pt x="804863" y="107156"/>
                  </a:lnTo>
                  <a:lnTo>
                    <a:pt x="828675" y="64293"/>
                  </a:lnTo>
                  <a:lnTo>
                    <a:pt x="845344" y="40481"/>
                  </a:lnTo>
                  <a:lnTo>
                    <a:pt x="869156" y="14287"/>
                  </a:lnTo>
                  <a:lnTo>
                    <a:pt x="888206" y="2381"/>
                  </a:lnTo>
                  <a:lnTo>
                    <a:pt x="900113" y="0"/>
                  </a:lnTo>
                  <a:lnTo>
                    <a:pt x="907256" y="7143"/>
                  </a:lnTo>
                  <a:lnTo>
                    <a:pt x="909638" y="19050"/>
                  </a:lnTo>
                  <a:lnTo>
                    <a:pt x="912019" y="45243"/>
                  </a:lnTo>
                  <a:lnTo>
                    <a:pt x="895350" y="111918"/>
                  </a:lnTo>
                  <a:lnTo>
                    <a:pt x="831056" y="276225"/>
                  </a:lnTo>
                  <a:lnTo>
                    <a:pt x="731044" y="526256"/>
                  </a:lnTo>
                  <a:lnTo>
                    <a:pt x="602456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25BC7B3D-7596-6F41-BA6C-5B7DE5859CB2}"/>
                </a:ext>
              </a:extLst>
            </p:cNvPr>
            <p:cNvSpPr/>
            <p:nvPr/>
          </p:nvSpPr>
          <p:spPr>
            <a:xfrm>
              <a:off x="5243513" y="1858963"/>
              <a:ext cx="2366962" cy="1727200"/>
            </a:xfrm>
            <a:custGeom>
              <a:avLst/>
              <a:gdLst>
                <a:gd name="connsiteX0" fmla="*/ 521493 w 2366962"/>
                <a:gd name="connsiteY0" fmla="*/ 652463 h 1726407"/>
                <a:gd name="connsiteX1" fmla="*/ 328612 w 2366962"/>
                <a:gd name="connsiteY1" fmla="*/ 431007 h 1726407"/>
                <a:gd name="connsiteX2" fmla="*/ 152400 w 2366962"/>
                <a:gd name="connsiteY2" fmla="*/ 228600 h 1726407"/>
                <a:gd name="connsiteX3" fmla="*/ 0 w 2366962"/>
                <a:gd name="connsiteY3" fmla="*/ 52388 h 1726407"/>
                <a:gd name="connsiteX4" fmla="*/ 69056 w 2366962"/>
                <a:gd name="connsiteY4" fmla="*/ 0 h 1726407"/>
                <a:gd name="connsiteX5" fmla="*/ 178593 w 2366962"/>
                <a:gd name="connsiteY5" fmla="*/ 104775 h 1726407"/>
                <a:gd name="connsiteX6" fmla="*/ 352425 w 2366962"/>
                <a:gd name="connsiteY6" fmla="*/ 271463 h 1726407"/>
                <a:gd name="connsiteX7" fmla="*/ 516731 w 2366962"/>
                <a:gd name="connsiteY7" fmla="*/ 426244 h 1726407"/>
                <a:gd name="connsiteX8" fmla="*/ 700087 w 2366962"/>
                <a:gd name="connsiteY8" fmla="*/ 590550 h 1726407"/>
                <a:gd name="connsiteX9" fmla="*/ 912018 w 2366962"/>
                <a:gd name="connsiteY9" fmla="*/ 771525 h 1726407"/>
                <a:gd name="connsiteX10" fmla="*/ 1092993 w 2366962"/>
                <a:gd name="connsiteY10" fmla="*/ 914400 h 1726407"/>
                <a:gd name="connsiteX11" fmla="*/ 1257300 w 2366962"/>
                <a:gd name="connsiteY11" fmla="*/ 1035844 h 1726407"/>
                <a:gd name="connsiteX12" fmla="*/ 1452562 w 2366962"/>
                <a:gd name="connsiteY12" fmla="*/ 1169194 h 1726407"/>
                <a:gd name="connsiteX13" fmla="*/ 1624012 w 2366962"/>
                <a:gd name="connsiteY13" fmla="*/ 1276350 h 1726407"/>
                <a:gd name="connsiteX14" fmla="*/ 1862137 w 2366962"/>
                <a:gd name="connsiteY14" fmla="*/ 1414463 h 1726407"/>
                <a:gd name="connsiteX15" fmla="*/ 2138362 w 2366962"/>
                <a:gd name="connsiteY15" fmla="*/ 1562100 h 1726407"/>
                <a:gd name="connsiteX16" fmla="*/ 2312193 w 2366962"/>
                <a:gd name="connsiteY16" fmla="*/ 1645444 h 1726407"/>
                <a:gd name="connsiteX17" fmla="*/ 2340768 w 2366962"/>
                <a:gd name="connsiteY17" fmla="*/ 1662113 h 1726407"/>
                <a:gd name="connsiteX18" fmla="*/ 2359818 w 2366962"/>
                <a:gd name="connsiteY18" fmla="*/ 1676400 h 1726407"/>
                <a:gd name="connsiteX19" fmla="*/ 2364581 w 2366962"/>
                <a:gd name="connsiteY19" fmla="*/ 1683544 h 1726407"/>
                <a:gd name="connsiteX20" fmla="*/ 2366962 w 2366962"/>
                <a:gd name="connsiteY20" fmla="*/ 1690688 h 1726407"/>
                <a:gd name="connsiteX21" fmla="*/ 2366962 w 2366962"/>
                <a:gd name="connsiteY21" fmla="*/ 1697832 h 1726407"/>
                <a:gd name="connsiteX22" fmla="*/ 2359818 w 2366962"/>
                <a:gd name="connsiteY22" fmla="*/ 1709738 h 1726407"/>
                <a:gd name="connsiteX23" fmla="*/ 2328862 w 2366962"/>
                <a:gd name="connsiteY23" fmla="*/ 1721644 h 1726407"/>
                <a:gd name="connsiteX24" fmla="*/ 2278856 w 2366962"/>
                <a:gd name="connsiteY24" fmla="*/ 1726407 h 1726407"/>
                <a:gd name="connsiteX25" fmla="*/ 2202656 w 2366962"/>
                <a:gd name="connsiteY25" fmla="*/ 1721644 h 1726407"/>
                <a:gd name="connsiteX26" fmla="*/ 2085975 w 2366962"/>
                <a:gd name="connsiteY26" fmla="*/ 1712119 h 1726407"/>
                <a:gd name="connsiteX27" fmla="*/ 1783556 w 2366962"/>
                <a:gd name="connsiteY27" fmla="*/ 1683544 h 1726407"/>
                <a:gd name="connsiteX28" fmla="*/ 1490662 w 2366962"/>
                <a:gd name="connsiteY28" fmla="*/ 1659732 h 1726407"/>
                <a:gd name="connsiteX29" fmla="*/ 1440656 w 2366962"/>
                <a:gd name="connsiteY29" fmla="*/ 1650207 h 1726407"/>
                <a:gd name="connsiteX30" fmla="*/ 1402556 w 2366962"/>
                <a:gd name="connsiteY30" fmla="*/ 1638300 h 1726407"/>
                <a:gd name="connsiteX31" fmla="*/ 1364456 w 2366962"/>
                <a:gd name="connsiteY31" fmla="*/ 1616869 h 1726407"/>
                <a:gd name="connsiteX32" fmla="*/ 1335881 w 2366962"/>
                <a:gd name="connsiteY32" fmla="*/ 1588294 h 1726407"/>
                <a:gd name="connsiteX33" fmla="*/ 1309687 w 2366962"/>
                <a:gd name="connsiteY33" fmla="*/ 1550194 h 1726407"/>
                <a:gd name="connsiteX34" fmla="*/ 1247775 w 2366962"/>
                <a:gd name="connsiteY34" fmla="*/ 1476375 h 1726407"/>
                <a:gd name="connsiteX35" fmla="*/ 1052512 w 2366962"/>
                <a:gd name="connsiteY35" fmla="*/ 1257300 h 1726407"/>
                <a:gd name="connsiteX36" fmla="*/ 797718 w 2366962"/>
                <a:gd name="connsiteY36" fmla="*/ 964407 h 1726407"/>
                <a:gd name="connsiteX37" fmla="*/ 521493 w 2366962"/>
                <a:gd name="connsiteY37" fmla="*/ 652463 h 172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6962" h="1726407">
                  <a:moveTo>
                    <a:pt x="521493" y="652463"/>
                  </a:moveTo>
                  <a:lnTo>
                    <a:pt x="328612" y="431007"/>
                  </a:lnTo>
                  <a:lnTo>
                    <a:pt x="152400" y="228600"/>
                  </a:lnTo>
                  <a:lnTo>
                    <a:pt x="0" y="52388"/>
                  </a:lnTo>
                  <a:lnTo>
                    <a:pt x="69056" y="0"/>
                  </a:lnTo>
                  <a:lnTo>
                    <a:pt x="178593" y="104775"/>
                  </a:lnTo>
                  <a:lnTo>
                    <a:pt x="352425" y="271463"/>
                  </a:lnTo>
                  <a:lnTo>
                    <a:pt x="516731" y="426244"/>
                  </a:lnTo>
                  <a:lnTo>
                    <a:pt x="700087" y="590550"/>
                  </a:lnTo>
                  <a:lnTo>
                    <a:pt x="912018" y="771525"/>
                  </a:lnTo>
                  <a:lnTo>
                    <a:pt x="1092993" y="914400"/>
                  </a:lnTo>
                  <a:lnTo>
                    <a:pt x="1257300" y="1035844"/>
                  </a:lnTo>
                  <a:lnTo>
                    <a:pt x="1452562" y="1169194"/>
                  </a:lnTo>
                  <a:lnTo>
                    <a:pt x="1624012" y="1276350"/>
                  </a:lnTo>
                  <a:lnTo>
                    <a:pt x="1862137" y="1414463"/>
                  </a:lnTo>
                  <a:lnTo>
                    <a:pt x="2138362" y="1562100"/>
                  </a:lnTo>
                  <a:lnTo>
                    <a:pt x="2312193" y="1645444"/>
                  </a:lnTo>
                  <a:lnTo>
                    <a:pt x="2340768" y="1662113"/>
                  </a:lnTo>
                  <a:lnTo>
                    <a:pt x="2359818" y="1676400"/>
                  </a:lnTo>
                  <a:lnTo>
                    <a:pt x="2364581" y="1683544"/>
                  </a:lnTo>
                  <a:lnTo>
                    <a:pt x="2366962" y="1690688"/>
                  </a:lnTo>
                  <a:lnTo>
                    <a:pt x="2366962" y="1697832"/>
                  </a:lnTo>
                  <a:lnTo>
                    <a:pt x="2359818" y="1709738"/>
                  </a:lnTo>
                  <a:lnTo>
                    <a:pt x="2328862" y="1721644"/>
                  </a:lnTo>
                  <a:lnTo>
                    <a:pt x="2278856" y="1726407"/>
                  </a:lnTo>
                  <a:lnTo>
                    <a:pt x="2202656" y="1721644"/>
                  </a:lnTo>
                  <a:lnTo>
                    <a:pt x="2085975" y="1712119"/>
                  </a:lnTo>
                  <a:lnTo>
                    <a:pt x="1783556" y="1683544"/>
                  </a:lnTo>
                  <a:lnTo>
                    <a:pt x="1490662" y="1659732"/>
                  </a:lnTo>
                  <a:lnTo>
                    <a:pt x="1440656" y="1650207"/>
                  </a:lnTo>
                  <a:lnTo>
                    <a:pt x="1402556" y="1638300"/>
                  </a:lnTo>
                  <a:lnTo>
                    <a:pt x="1364456" y="1616869"/>
                  </a:lnTo>
                  <a:lnTo>
                    <a:pt x="1335881" y="1588294"/>
                  </a:lnTo>
                  <a:lnTo>
                    <a:pt x="1309687" y="1550194"/>
                  </a:lnTo>
                  <a:lnTo>
                    <a:pt x="1247775" y="1476375"/>
                  </a:lnTo>
                  <a:lnTo>
                    <a:pt x="1052512" y="1257300"/>
                  </a:lnTo>
                  <a:lnTo>
                    <a:pt x="797718" y="964407"/>
                  </a:lnTo>
                  <a:lnTo>
                    <a:pt x="521493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D66BA445-5368-914A-B003-AF2249800989}"/>
                </a:ext>
              </a:extLst>
            </p:cNvPr>
            <p:cNvSpPr/>
            <p:nvPr/>
          </p:nvSpPr>
          <p:spPr>
            <a:xfrm>
              <a:off x="5221288" y="4171950"/>
              <a:ext cx="1360487" cy="1182688"/>
            </a:xfrm>
            <a:custGeom>
              <a:avLst/>
              <a:gdLst>
                <a:gd name="connsiteX0" fmla="*/ 378619 w 1359694"/>
                <a:gd name="connsiteY0" fmla="*/ 681038 h 1183481"/>
                <a:gd name="connsiteX1" fmla="*/ 535782 w 1359694"/>
                <a:gd name="connsiteY1" fmla="*/ 504825 h 1183481"/>
                <a:gd name="connsiteX2" fmla="*/ 590550 w 1359694"/>
                <a:gd name="connsiteY2" fmla="*/ 442913 h 1183481"/>
                <a:gd name="connsiteX3" fmla="*/ 628650 w 1359694"/>
                <a:gd name="connsiteY3" fmla="*/ 392906 h 1183481"/>
                <a:gd name="connsiteX4" fmla="*/ 671513 w 1359694"/>
                <a:gd name="connsiteY4" fmla="*/ 342900 h 1183481"/>
                <a:gd name="connsiteX5" fmla="*/ 726282 w 1359694"/>
                <a:gd name="connsiteY5" fmla="*/ 278606 h 1183481"/>
                <a:gd name="connsiteX6" fmla="*/ 788194 w 1359694"/>
                <a:gd name="connsiteY6" fmla="*/ 207169 h 1183481"/>
                <a:gd name="connsiteX7" fmla="*/ 823913 w 1359694"/>
                <a:gd name="connsiteY7" fmla="*/ 169069 h 1183481"/>
                <a:gd name="connsiteX8" fmla="*/ 842963 w 1359694"/>
                <a:gd name="connsiteY8" fmla="*/ 147638 h 1183481"/>
                <a:gd name="connsiteX9" fmla="*/ 857250 w 1359694"/>
                <a:gd name="connsiteY9" fmla="*/ 123825 h 1183481"/>
                <a:gd name="connsiteX10" fmla="*/ 871538 w 1359694"/>
                <a:gd name="connsiteY10" fmla="*/ 88106 h 1183481"/>
                <a:gd name="connsiteX11" fmla="*/ 873919 w 1359694"/>
                <a:gd name="connsiteY11" fmla="*/ 69056 h 1183481"/>
                <a:gd name="connsiteX12" fmla="*/ 873919 w 1359694"/>
                <a:gd name="connsiteY12" fmla="*/ 52388 h 1183481"/>
                <a:gd name="connsiteX13" fmla="*/ 847725 w 1359694"/>
                <a:gd name="connsiteY13" fmla="*/ 0 h 1183481"/>
                <a:gd name="connsiteX14" fmla="*/ 1359694 w 1359694"/>
                <a:gd name="connsiteY14" fmla="*/ 147638 h 1183481"/>
                <a:gd name="connsiteX15" fmla="*/ 1331119 w 1359694"/>
                <a:gd name="connsiteY15" fmla="*/ 152400 h 1183481"/>
                <a:gd name="connsiteX16" fmla="*/ 1273969 w 1359694"/>
                <a:gd name="connsiteY16" fmla="*/ 173831 h 1183481"/>
                <a:gd name="connsiteX17" fmla="*/ 1214438 w 1359694"/>
                <a:gd name="connsiteY17" fmla="*/ 204788 h 1183481"/>
                <a:gd name="connsiteX18" fmla="*/ 1019175 w 1359694"/>
                <a:gd name="connsiteY18" fmla="*/ 359569 h 1183481"/>
                <a:gd name="connsiteX19" fmla="*/ 914400 w 1359694"/>
                <a:gd name="connsiteY19" fmla="*/ 445294 h 1183481"/>
                <a:gd name="connsiteX20" fmla="*/ 747713 w 1359694"/>
                <a:gd name="connsiteY20" fmla="*/ 578644 h 1183481"/>
                <a:gd name="connsiteX21" fmla="*/ 509588 w 1359694"/>
                <a:gd name="connsiteY21" fmla="*/ 781050 h 1183481"/>
                <a:gd name="connsiteX22" fmla="*/ 257175 w 1359694"/>
                <a:gd name="connsiteY22" fmla="*/ 995363 h 1183481"/>
                <a:gd name="connsiteX23" fmla="*/ 107157 w 1359694"/>
                <a:gd name="connsiteY23" fmla="*/ 1126331 h 1183481"/>
                <a:gd name="connsiteX24" fmla="*/ 0 w 1359694"/>
                <a:gd name="connsiteY24" fmla="*/ 1183481 h 1183481"/>
                <a:gd name="connsiteX25" fmla="*/ 40482 w 1359694"/>
                <a:gd name="connsiteY25" fmla="*/ 1059656 h 1183481"/>
                <a:gd name="connsiteX26" fmla="*/ 152400 w 1359694"/>
                <a:gd name="connsiteY26" fmla="*/ 935831 h 1183481"/>
                <a:gd name="connsiteX27" fmla="*/ 321469 w 1359694"/>
                <a:gd name="connsiteY27" fmla="*/ 745331 h 1183481"/>
                <a:gd name="connsiteX28" fmla="*/ 378619 w 1359694"/>
                <a:gd name="connsiteY28" fmla="*/ 681038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59694" h="1183481">
                  <a:moveTo>
                    <a:pt x="378619" y="681038"/>
                  </a:moveTo>
                  <a:lnTo>
                    <a:pt x="535782" y="504825"/>
                  </a:lnTo>
                  <a:lnTo>
                    <a:pt x="590550" y="442913"/>
                  </a:lnTo>
                  <a:lnTo>
                    <a:pt x="628650" y="392906"/>
                  </a:lnTo>
                  <a:lnTo>
                    <a:pt x="671513" y="342900"/>
                  </a:lnTo>
                  <a:lnTo>
                    <a:pt x="726282" y="278606"/>
                  </a:lnTo>
                  <a:lnTo>
                    <a:pt x="788194" y="207169"/>
                  </a:lnTo>
                  <a:lnTo>
                    <a:pt x="823913" y="169069"/>
                  </a:lnTo>
                  <a:lnTo>
                    <a:pt x="842963" y="147638"/>
                  </a:lnTo>
                  <a:lnTo>
                    <a:pt x="857250" y="123825"/>
                  </a:lnTo>
                  <a:lnTo>
                    <a:pt x="871538" y="88106"/>
                  </a:lnTo>
                  <a:lnTo>
                    <a:pt x="873919" y="69056"/>
                  </a:lnTo>
                  <a:lnTo>
                    <a:pt x="873919" y="52388"/>
                  </a:lnTo>
                  <a:lnTo>
                    <a:pt x="847725" y="0"/>
                  </a:lnTo>
                  <a:lnTo>
                    <a:pt x="1359694" y="147638"/>
                  </a:lnTo>
                  <a:lnTo>
                    <a:pt x="1331119" y="152400"/>
                  </a:lnTo>
                  <a:lnTo>
                    <a:pt x="1273969" y="173831"/>
                  </a:lnTo>
                  <a:lnTo>
                    <a:pt x="1214438" y="204788"/>
                  </a:lnTo>
                  <a:lnTo>
                    <a:pt x="1019175" y="359569"/>
                  </a:lnTo>
                  <a:lnTo>
                    <a:pt x="914400" y="445294"/>
                  </a:lnTo>
                  <a:lnTo>
                    <a:pt x="747713" y="578644"/>
                  </a:lnTo>
                  <a:lnTo>
                    <a:pt x="509588" y="781050"/>
                  </a:lnTo>
                  <a:lnTo>
                    <a:pt x="257175" y="995363"/>
                  </a:lnTo>
                  <a:lnTo>
                    <a:pt x="107157" y="1126331"/>
                  </a:lnTo>
                  <a:lnTo>
                    <a:pt x="0" y="1183481"/>
                  </a:lnTo>
                  <a:lnTo>
                    <a:pt x="40482" y="1059656"/>
                  </a:lnTo>
                  <a:lnTo>
                    <a:pt x="152400" y="935831"/>
                  </a:lnTo>
                  <a:lnTo>
                    <a:pt x="321469" y="745331"/>
                  </a:lnTo>
                  <a:lnTo>
                    <a:pt x="378619" y="681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05B412D6-4643-2B4C-946E-56EE604A4DC6}"/>
                </a:ext>
              </a:extLst>
            </p:cNvPr>
            <p:cNvSpPr/>
            <p:nvPr/>
          </p:nvSpPr>
          <p:spPr>
            <a:xfrm>
              <a:off x="4525963" y="4945063"/>
              <a:ext cx="1362075" cy="1057275"/>
            </a:xfrm>
            <a:custGeom>
              <a:avLst/>
              <a:gdLst>
                <a:gd name="connsiteX0" fmla="*/ 469107 w 1362075"/>
                <a:gd name="connsiteY0" fmla="*/ 166688 h 1057275"/>
                <a:gd name="connsiteX1" fmla="*/ 614363 w 1362075"/>
                <a:gd name="connsiteY1" fmla="*/ 233363 h 1057275"/>
                <a:gd name="connsiteX2" fmla="*/ 740569 w 1362075"/>
                <a:gd name="connsiteY2" fmla="*/ 295275 h 1057275"/>
                <a:gd name="connsiteX3" fmla="*/ 892969 w 1362075"/>
                <a:gd name="connsiteY3" fmla="*/ 371475 h 1057275"/>
                <a:gd name="connsiteX4" fmla="*/ 976313 w 1362075"/>
                <a:gd name="connsiteY4" fmla="*/ 414338 h 1057275"/>
                <a:gd name="connsiteX5" fmla="*/ 1031082 w 1362075"/>
                <a:gd name="connsiteY5" fmla="*/ 450057 h 1057275"/>
                <a:gd name="connsiteX6" fmla="*/ 1109663 w 1362075"/>
                <a:gd name="connsiteY6" fmla="*/ 502444 h 1057275"/>
                <a:gd name="connsiteX7" fmla="*/ 1145382 w 1362075"/>
                <a:gd name="connsiteY7" fmla="*/ 528638 h 1057275"/>
                <a:gd name="connsiteX8" fmla="*/ 1154907 w 1362075"/>
                <a:gd name="connsiteY8" fmla="*/ 535782 h 1057275"/>
                <a:gd name="connsiteX9" fmla="*/ 1162050 w 1362075"/>
                <a:gd name="connsiteY9" fmla="*/ 545307 h 1057275"/>
                <a:gd name="connsiteX10" fmla="*/ 1188244 w 1362075"/>
                <a:gd name="connsiteY10" fmla="*/ 576263 h 1057275"/>
                <a:gd name="connsiteX11" fmla="*/ 1214438 w 1362075"/>
                <a:gd name="connsiteY11" fmla="*/ 614363 h 1057275"/>
                <a:gd name="connsiteX12" fmla="*/ 1243013 w 1362075"/>
                <a:gd name="connsiteY12" fmla="*/ 659607 h 1057275"/>
                <a:gd name="connsiteX13" fmla="*/ 1278732 w 1362075"/>
                <a:gd name="connsiteY13" fmla="*/ 723900 h 1057275"/>
                <a:gd name="connsiteX14" fmla="*/ 1297782 w 1362075"/>
                <a:gd name="connsiteY14" fmla="*/ 764382 h 1057275"/>
                <a:gd name="connsiteX15" fmla="*/ 1328738 w 1362075"/>
                <a:gd name="connsiteY15" fmla="*/ 835819 h 1057275"/>
                <a:gd name="connsiteX16" fmla="*/ 1347788 w 1362075"/>
                <a:gd name="connsiteY16" fmla="*/ 885825 h 1057275"/>
                <a:gd name="connsiteX17" fmla="*/ 1359694 w 1362075"/>
                <a:gd name="connsiteY17" fmla="*/ 933450 h 1057275"/>
                <a:gd name="connsiteX18" fmla="*/ 1362075 w 1362075"/>
                <a:gd name="connsiteY18" fmla="*/ 954882 h 1057275"/>
                <a:gd name="connsiteX19" fmla="*/ 1362075 w 1362075"/>
                <a:gd name="connsiteY19" fmla="*/ 992982 h 1057275"/>
                <a:gd name="connsiteX20" fmla="*/ 1352550 w 1362075"/>
                <a:gd name="connsiteY20" fmla="*/ 1016794 h 1057275"/>
                <a:gd name="connsiteX21" fmla="*/ 1338263 w 1362075"/>
                <a:gd name="connsiteY21" fmla="*/ 1035844 h 1057275"/>
                <a:gd name="connsiteX22" fmla="*/ 1309688 w 1362075"/>
                <a:gd name="connsiteY22" fmla="*/ 1052513 h 1057275"/>
                <a:gd name="connsiteX23" fmla="*/ 1290638 w 1362075"/>
                <a:gd name="connsiteY23" fmla="*/ 1057275 h 1057275"/>
                <a:gd name="connsiteX24" fmla="*/ 1266825 w 1362075"/>
                <a:gd name="connsiteY24" fmla="*/ 1054894 h 1057275"/>
                <a:gd name="connsiteX25" fmla="*/ 1228725 w 1362075"/>
                <a:gd name="connsiteY25" fmla="*/ 1040607 h 1057275"/>
                <a:gd name="connsiteX26" fmla="*/ 1188244 w 1362075"/>
                <a:gd name="connsiteY26" fmla="*/ 1014413 h 1057275"/>
                <a:gd name="connsiteX27" fmla="*/ 1152525 w 1362075"/>
                <a:gd name="connsiteY27" fmla="*/ 983457 h 1057275"/>
                <a:gd name="connsiteX28" fmla="*/ 1095375 w 1362075"/>
                <a:gd name="connsiteY28" fmla="*/ 923925 h 1057275"/>
                <a:gd name="connsiteX29" fmla="*/ 966788 w 1362075"/>
                <a:gd name="connsiteY29" fmla="*/ 800100 h 1057275"/>
                <a:gd name="connsiteX30" fmla="*/ 807244 w 1362075"/>
                <a:gd name="connsiteY30" fmla="*/ 657225 h 1057275"/>
                <a:gd name="connsiteX31" fmla="*/ 669132 w 1362075"/>
                <a:gd name="connsiteY31" fmla="*/ 538163 h 1057275"/>
                <a:gd name="connsiteX32" fmla="*/ 516732 w 1362075"/>
                <a:gd name="connsiteY32" fmla="*/ 414338 h 1057275"/>
                <a:gd name="connsiteX33" fmla="*/ 400050 w 1362075"/>
                <a:gd name="connsiteY33" fmla="*/ 321469 h 1057275"/>
                <a:gd name="connsiteX34" fmla="*/ 266700 w 1362075"/>
                <a:gd name="connsiteY34" fmla="*/ 228600 h 1057275"/>
                <a:gd name="connsiteX35" fmla="*/ 166688 w 1362075"/>
                <a:gd name="connsiteY35" fmla="*/ 159544 h 1057275"/>
                <a:gd name="connsiteX36" fmla="*/ 104775 w 1362075"/>
                <a:gd name="connsiteY36" fmla="*/ 119063 h 1057275"/>
                <a:gd name="connsiteX37" fmla="*/ 71438 w 1362075"/>
                <a:gd name="connsiteY37" fmla="*/ 97632 h 1057275"/>
                <a:gd name="connsiteX38" fmla="*/ 45244 w 1362075"/>
                <a:gd name="connsiteY38" fmla="*/ 78582 h 1057275"/>
                <a:gd name="connsiteX39" fmla="*/ 26194 w 1362075"/>
                <a:gd name="connsiteY39" fmla="*/ 61913 h 1057275"/>
                <a:gd name="connsiteX40" fmla="*/ 9525 w 1362075"/>
                <a:gd name="connsiteY40" fmla="*/ 42863 h 1057275"/>
                <a:gd name="connsiteX41" fmla="*/ 2382 w 1362075"/>
                <a:gd name="connsiteY41" fmla="*/ 26194 h 1057275"/>
                <a:gd name="connsiteX42" fmla="*/ 0 w 1362075"/>
                <a:gd name="connsiteY42" fmla="*/ 19050 h 1057275"/>
                <a:gd name="connsiteX43" fmla="*/ 0 w 1362075"/>
                <a:gd name="connsiteY43" fmla="*/ 9525 h 1057275"/>
                <a:gd name="connsiteX44" fmla="*/ 7144 w 1362075"/>
                <a:gd name="connsiteY44" fmla="*/ 2382 h 1057275"/>
                <a:gd name="connsiteX45" fmla="*/ 23813 w 1362075"/>
                <a:gd name="connsiteY45" fmla="*/ 0 h 1057275"/>
                <a:gd name="connsiteX46" fmla="*/ 47625 w 1362075"/>
                <a:gd name="connsiteY46" fmla="*/ 0 h 1057275"/>
                <a:gd name="connsiteX47" fmla="*/ 69057 w 1362075"/>
                <a:gd name="connsiteY47" fmla="*/ 0 h 1057275"/>
                <a:gd name="connsiteX48" fmla="*/ 95250 w 1362075"/>
                <a:gd name="connsiteY48" fmla="*/ 4763 h 1057275"/>
                <a:gd name="connsiteX49" fmla="*/ 147638 w 1362075"/>
                <a:gd name="connsiteY49" fmla="*/ 26194 h 1057275"/>
                <a:gd name="connsiteX50" fmla="*/ 285750 w 1362075"/>
                <a:gd name="connsiteY50" fmla="*/ 88107 h 1057275"/>
                <a:gd name="connsiteX51" fmla="*/ 469107 w 1362075"/>
                <a:gd name="connsiteY51" fmla="*/ 166688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2075" h="1057275">
                  <a:moveTo>
                    <a:pt x="469107" y="166688"/>
                  </a:moveTo>
                  <a:lnTo>
                    <a:pt x="614363" y="233363"/>
                  </a:lnTo>
                  <a:lnTo>
                    <a:pt x="740569" y="295275"/>
                  </a:lnTo>
                  <a:lnTo>
                    <a:pt x="892969" y="371475"/>
                  </a:lnTo>
                  <a:lnTo>
                    <a:pt x="976313" y="414338"/>
                  </a:lnTo>
                  <a:lnTo>
                    <a:pt x="1031082" y="450057"/>
                  </a:lnTo>
                  <a:lnTo>
                    <a:pt x="1109663" y="502444"/>
                  </a:lnTo>
                  <a:lnTo>
                    <a:pt x="1145382" y="528638"/>
                  </a:lnTo>
                  <a:lnTo>
                    <a:pt x="1154907" y="535782"/>
                  </a:lnTo>
                  <a:lnTo>
                    <a:pt x="1162050" y="545307"/>
                  </a:lnTo>
                  <a:lnTo>
                    <a:pt x="1188244" y="576263"/>
                  </a:lnTo>
                  <a:lnTo>
                    <a:pt x="1214438" y="614363"/>
                  </a:lnTo>
                  <a:lnTo>
                    <a:pt x="1243013" y="659607"/>
                  </a:lnTo>
                  <a:lnTo>
                    <a:pt x="1278732" y="723900"/>
                  </a:lnTo>
                  <a:lnTo>
                    <a:pt x="1297782" y="764382"/>
                  </a:lnTo>
                  <a:lnTo>
                    <a:pt x="1328738" y="835819"/>
                  </a:lnTo>
                  <a:lnTo>
                    <a:pt x="1347788" y="885825"/>
                  </a:lnTo>
                  <a:lnTo>
                    <a:pt x="1359694" y="933450"/>
                  </a:lnTo>
                  <a:lnTo>
                    <a:pt x="1362075" y="954882"/>
                  </a:lnTo>
                  <a:lnTo>
                    <a:pt x="1362075" y="992982"/>
                  </a:lnTo>
                  <a:lnTo>
                    <a:pt x="1352550" y="1016794"/>
                  </a:lnTo>
                  <a:lnTo>
                    <a:pt x="1338263" y="1035844"/>
                  </a:lnTo>
                  <a:lnTo>
                    <a:pt x="1309688" y="1052513"/>
                  </a:lnTo>
                  <a:lnTo>
                    <a:pt x="1290638" y="1057275"/>
                  </a:lnTo>
                  <a:lnTo>
                    <a:pt x="1266825" y="1054894"/>
                  </a:lnTo>
                  <a:lnTo>
                    <a:pt x="1228725" y="1040607"/>
                  </a:lnTo>
                  <a:lnTo>
                    <a:pt x="1188244" y="1014413"/>
                  </a:lnTo>
                  <a:lnTo>
                    <a:pt x="1152525" y="983457"/>
                  </a:lnTo>
                  <a:lnTo>
                    <a:pt x="1095375" y="923925"/>
                  </a:lnTo>
                  <a:lnTo>
                    <a:pt x="966788" y="800100"/>
                  </a:lnTo>
                  <a:lnTo>
                    <a:pt x="807244" y="657225"/>
                  </a:lnTo>
                  <a:lnTo>
                    <a:pt x="669132" y="538163"/>
                  </a:lnTo>
                  <a:lnTo>
                    <a:pt x="516732" y="414338"/>
                  </a:lnTo>
                  <a:lnTo>
                    <a:pt x="400050" y="321469"/>
                  </a:lnTo>
                  <a:lnTo>
                    <a:pt x="266700" y="228600"/>
                  </a:lnTo>
                  <a:lnTo>
                    <a:pt x="166688" y="159544"/>
                  </a:lnTo>
                  <a:lnTo>
                    <a:pt x="104775" y="119063"/>
                  </a:lnTo>
                  <a:lnTo>
                    <a:pt x="71438" y="97632"/>
                  </a:lnTo>
                  <a:lnTo>
                    <a:pt x="45244" y="78582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2382" y="26194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4" y="2382"/>
                  </a:lnTo>
                  <a:lnTo>
                    <a:pt x="23813" y="0"/>
                  </a:lnTo>
                  <a:lnTo>
                    <a:pt x="47625" y="0"/>
                  </a:lnTo>
                  <a:lnTo>
                    <a:pt x="69057" y="0"/>
                  </a:lnTo>
                  <a:lnTo>
                    <a:pt x="95250" y="4763"/>
                  </a:lnTo>
                  <a:lnTo>
                    <a:pt x="147638" y="26194"/>
                  </a:lnTo>
                  <a:lnTo>
                    <a:pt x="285750" y="88107"/>
                  </a:lnTo>
                  <a:lnTo>
                    <a:pt x="46910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435996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2495BC4-42B1-BA4C-9193-AA12FB85D2FC}"/>
              </a:ext>
            </a:extLst>
          </p:cNvPr>
          <p:cNvSpPr/>
          <p:nvPr/>
        </p:nvSpPr>
        <p:spPr>
          <a:xfrm>
            <a:off x="2571750" y="2414588"/>
            <a:ext cx="592138" cy="1633537"/>
          </a:xfrm>
          <a:custGeom>
            <a:avLst/>
            <a:gdLst>
              <a:gd name="connsiteX0" fmla="*/ 295275 w 592931"/>
              <a:gd name="connsiteY0" fmla="*/ 1078706 h 1633537"/>
              <a:gd name="connsiteX1" fmla="*/ 295275 w 592931"/>
              <a:gd name="connsiteY1" fmla="*/ 785812 h 1633537"/>
              <a:gd name="connsiteX2" fmla="*/ 273844 w 592931"/>
              <a:gd name="connsiteY2" fmla="*/ 597693 h 1633537"/>
              <a:gd name="connsiteX3" fmla="*/ 238125 w 592931"/>
              <a:gd name="connsiteY3" fmla="*/ 390525 h 1633537"/>
              <a:gd name="connsiteX4" fmla="*/ 223838 w 592931"/>
              <a:gd name="connsiteY4" fmla="*/ 354806 h 1633537"/>
              <a:gd name="connsiteX5" fmla="*/ 169069 w 592931"/>
              <a:gd name="connsiteY5" fmla="*/ 266700 h 1633537"/>
              <a:gd name="connsiteX6" fmla="*/ 121444 w 592931"/>
              <a:gd name="connsiteY6" fmla="*/ 195262 h 1633537"/>
              <a:gd name="connsiteX7" fmla="*/ 54769 w 592931"/>
              <a:gd name="connsiteY7" fmla="*/ 111918 h 1633537"/>
              <a:gd name="connsiteX8" fmla="*/ 11906 w 592931"/>
              <a:gd name="connsiteY8" fmla="*/ 66675 h 1633537"/>
              <a:gd name="connsiteX9" fmla="*/ 0 w 592931"/>
              <a:gd name="connsiteY9" fmla="*/ 45243 h 1633537"/>
              <a:gd name="connsiteX10" fmla="*/ 0 w 592931"/>
              <a:gd name="connsiteY10" fmla="*/ 21431 h 1633537"/>
              <a:gd name="connsiteX11" fmla="*/ 7144 w 592931"/>
              <a:gd name="connsiteY11" fmla="*/ 7143 h 1633537"/>
              <a:gd name="connsiteX12" fmla="*/ 26194 w 592931"/>
              <a:gd name="connsiteY12" fmla="*/ 0 h 1633537"/>
              <a:gd name="connsiteX13" fmla="*/ 69056 w 592931"/>
              <a:gd name="connsiteY13" fmla="*/ 9525 h 1633537"/>
              <a:gd name="connsiteX14" fmla="*/ 173831 w 592931"/>
              <a:gd name="connsiteY14" fmla="*/ 45243 h 1633537"/>
              <a:gd name="connsiteX15" fmla="*/ 297656 w 592931"/>
              <a:gd name="connsiteY15" fmla="*/ 92868 h 1633537"/>
              <a:gd name="connsiteX16" fmla="*/ 385763 w 592931"/>
              <a:gd name="connsiteY16" fmla="*/ 128587 h 1633537"/>
              <a:gd name="connsiteX17" fmla="*/ 442913 w 592931"/>
              <a:gd name="connsiteY17" fmla="*/ 345281 h 1633537"/>
              <a:gd name="connsiteX18" fmla="*/ 483394 w 592931"/>
              <a:gd name="connsiteY18" fmla="*/ 554831 h 1633537"/>
              <a:gd name="connsiteX19" fmla="*/ 514350 w 592931"/>
              <a:gd name="connsiteY19" fmla="*/ 733425 h 1633537"/>
              <a:gd name="connsiteX20" fmla="*/ 538163 w 592931"/>
              <a:gd name="connsiteY20" fmla="*/ 892968 h 1633537"/>
              <a:gd name="connsiteX21" fmla="*/ 552450 w 592931"/>
              <a:gd name="connsiteY21" fmla="*/ 1023937 h 1633537"/>
              <a:gd name="connsiteX22" fmla="*/ 569119 w 592931"/>
              <a:gd name="connsiteY22" fmla="*/ 1152525 h 1633537"/>
              <a:gd name="connsiteX23" fmla="*/ 592931 w 592931"/>
              <a:gd name="connsiteY23" fmla="*/ 1293018 h 1633537"/>
              <a:gd name="connsiteX24" fmla="*/ 571500 w 592931"/>
              <a:gd name="connsiteY24" fmla="*/ 1416843 h 1633537"/>
              <a:gd name="connsiteX25" fmla="*/ 540544 w 592931"/>
              <a:gd name="connsiteY25" fmla="*/ 1552575 h 1633537"/>
              <a:gd name="connsiteX26" fmla="*/ 519113 w 592931"/>
              <a:gd name="connsiteY26" fmla="*/ 1602581 h 1633537"/>
              <a:gd name="connsiteX27" fmla="*/ 495300 w 592931"/>
              <a:gd name="connsiteY27" fmla="*/ 1626393 h 1633537"/>
              <a:gd name="connsiteX28" fmla="*/ 476250 w 592931"/>
              <a:gd name="connsiteY28" fmla="*/ 1633537 h 1633537"/>
              <a:gd name="connsiteX29" fmla="*/ 454819 w 592931"/>
              <a:gd name="connsiteY29" fmla="*/ 1631156 h 1633537"/>
              <a:gd name="connsiteX30" fmla="*/ 428625 w 592931"/>
              <a:gd name="connsiteY30" fmla="*/ 1609725 h 1633537"/>
              <a:gd name="connsiteX31" fmla="*/ 395288 w 592931"/>
              <a:gd name="connsiteY31" fmla="*/ 1569243 h 1633537"/>
              <a:gd name="connsiteX32" fmla="*/ 364331 w 592931"/>
              <a:gd name="connsiteY32" fmla="*/ 1512093 h 1633537"/>
              <a:gd name="connsiteX33" fmla="*/ 335756 w 592931"/>
              <a:gd name="connsiteY33" fmla="*/ 1445418 h 1633537"/>
              <a:gd name="connsiteX34" fmla="*/ 307181 w 592931"/>
              <a:gd name="connsiteY34" fmla="*/ 1366837 h 1633537"/>
              <a:gd name="connsiteX35" fmla="*/ 295275 w 592931"/>
              <a:gd name="connsiteY35" fmla="*/ 1304925 h 1633537"/>
              <a:gd name="connsiteX36" fmla="*/ 295275 w 592931"/>
              <a:gd name="connsiteY36" fmla="*/ 1078706 h 163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2931" h="1633537">
                <a:moveTo>
                  <a:pt x="295275" y="1078706"/>
                </a:moveTo>
                <a:lnTo>
                  <a:pt x="295275" y="785812"/>
                </a:lnTo>
                <a:lnTo>
                  <a:pt x="273844" y="597693"/>
                </a:lnTo>
                <a:lnTo>
                  <a:pt x="238125" y="390525"/>
                </a:lnTo>
                <a:lnTo>
                  <a:pt x="223838" y="354806"/>
                </a:lnTo>
                <a:lnTo>
                  <a:pt x="169069" y="266700"/>
                </a:lnTo>
                <a:lnTo>
                  <a:pt x="121444" y="195262"/>
                </a:lnTo>
                <a:lnTo>
                  <a:pt x="54769" y="111918"/>
                </a:lnTo>
                <a:lnTo>
                  <a:pt x="11906" y="66675"/>
                </a:lnTo>
                <a:lnTo>
                  <a:pt x="0" y="45243"/>
                </a:lnTo>
                <a:lnTo>
                  <a:pt x="0" y="21431"/>
                </a:lnTo>
                <a:lnTo>
                  <a:pt x="7144" y="7143"/>
                </a:lnTo>
                <a:lnTo>
                  <a:pt x="26194" y="0"/>
                </a:lnTo>
                <a:lnTo>
                  <a:pt x="69056" y="9525"/>
                </a:lnTo>
                <a:lnTo>
                  <a:pt x="173831" y="45243"/>
                </a:lnTo>
                <a:lnTo>
                  <a:pt x="297656" y="92868"/>
                </a:lnTo>
                <a:lnTo>
                  <a:pt x="385763" y="128587"/>
                </a:lnTo>
                <a:lnTo>
                  <a:pt x="442913" y="345281"/>
                </a:lnTo>
                <a:lnTo>
                  <a:pt x="483394" y="554831"/>
                </a:lnTo>
                <a:lnTo>
                  <a:pt x="514350" y="733425"/>
                </a:lnTo>
                <a:lnTo>
                  <a:pt x="538163" y="892968"/>
                </a:lnTo>
                <a:lnTo>
                  <a:pt x="552450" y="1023937"/>
                </a:lnTo>
                <a:lnTo>
                  <a:pt x="569119" y="1152525"/>
                </a:lnTo>
                <a:lnTo>
                  <a:pt x="592931" y="1293018"/>
                </a:lnTo>
                <a:lnTo>
                  <a:pt x="571500" y="1416843"/>
                </a:lnTo>
                <a:lnTo>
                  <a:pt x="540544" y="1552575"/>
                </a:lnTo>
                <a:lnTo>
                  <a:pt x="519113" y="1602581"/>
                </a:lnTo>
                <a:lnTo>
                  <a:pt x="495300" y="1626393"/>
                </a:lnTo>
                <a:lnTo>
                  <a:pt x="476250" y="1633537"/>
                </a:lnTo>
                <a:lnTo>
                  <a:pt x="454819" y="1631156"/>
                </a:lnTo>
                <a:lnTo>
                  <a:pt x="428625" y="1609725"/>
                </a:lnTo>
                <a:lnTo>
                  <a:pt x="395288" y="1569243"/>
                </a:lnTo>
                <a:lnTo>
                  <a:pt x="364331" y="1512093"/>
                </a:lnTo>
                <a:lnTo>
                  <a:pt x="335756" y="1445418"/>
                </a:lnTo>
                <a:lnTo>
                  <a:pt x="307181" y="1366837"/>
                </a:lnTo>
                <a:lnTo>
                  <a:pt x="295275" y="1304925"/>
                </a:lnTo>
                <a:lnTo>
                  <a:pt x="295275" y="1078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96E0232-C910-2741-8C15-D95AB1E91910}"/>
              </a:ext>
            </a:extLst>
          </p:cNvPr>
          <p:cNvSpPr/>
          <p:nvPr/>
        </p:nvSpPr>
        <p:spPr>
          <a:xfrm>
            <a:off x="4481513" y="1770063"/>
            <a:ext cx="606425" cy="1682750"/>
          </a:xfrm>
          <a:custGeom>
            <a:avLst/>
            <a:gdLst>
              <a:gd name="connsiteX0" fmla="*/ 233362 w 607218"/>
              <a:gd name="connsiteY0" fmla="*/ 885825 h 1683544"/>
              <a:gd name="connsiteX1" fmla="*/ 197643 w 607218"/>
              <a:gd name="connsiteY1" fmla="*/ 433387 h 1683544"/>
              <a:gd name="connsiteX2" fmla="*/ 190500 w 607218"/>
              <a:gd name="connsiteY2" fmla="*/ 357187 h 1683544"/>
              <a:gd name="connsiteX3" fmla="*/ 180975 w 607218"/>
              <a:gd name="connsiteY3" fmla="*/ 314325 h 1683544"/>
              <a:gd name="connsiteX4" fmla="*/ 159543 w 607218"/>
              <a:gd name="connsiteY4" fmla="*/ 257175 h 1683544"/>
              <a:gd name="connsiteX5" fmla="*/ 138112 w 607218"/>
              <a:gd name="connsiteY5" fmla="*/ 216694 h 1683544"/>
              <a:gd name="connsiteX6" fmla="*/ 97631 w 607218"/>
              <a:gd name="connsiteY6" fmla="*/ 161925 h 1683544"/>
              <a:gd name="connsiteX7" fmla="*/ 57150 w 607218"/>
              <a:gd name="connsiteY7" fmla="*/ 116681 h 1683544"/>
              <a:gd name="connsiteX8" fmla="*/ 19050 w 607218"/>
              <a:gd name="connsiteY8" fmla="*/ 78581 h 1683544"/>
              <a:gd name="connsiteX9" fmla="*/ 4762 w 607218"/>
              <a:gd name="connsiteY9" fmla="*/ 54769 h 1683544"/>
              <a:gd name="connsiteX10" fmla="*/ 0 w 607218"/>
              <a:gd name="connsiteY10" fmla="*/ 30956 h 1683544"/>
              <a:gd name="connsiteX11" fmla="*/ 0 w 607218"/>
              <a:gd name="connsiteY11" fmla="*/ 16669 h 1683544"/>
              <a:gd name="connsiteX12" fmla="*/ 4762 w 607218"/>
              <a:gd name="connsiteY12" fmla="*/ 4762 h 1683544"/>
              <a:gd name="connsiteX13" fmla="*/ 16668 w 607218"/>
              <a:gd name="connsiteY13" fmla="*/ 0 h 1683544"/>
              <a:gd name="connsiteX14" fmla="*/ 52387 w 607218"/>
              <a:gd name="connsiteY14" fmla="*/ 7144 h 1683544"/>
              <a:gd name="connsiteX15" fmla="*/ 119062 w 607218"/>
              <a:gd name="connsiteY15" fmla="*/ 16669 h 1683544"/>
              <a:gd name="connsiteX16" fmla="*/ 166687 w 607218"/>
              <a:gd name="connsiteY16" fmla="*/ 28575 h 1683544"/>
              <a:gd name="connsiteX17" fmla="*/ 273843 w 607218"/>
              <a:gd name="connsiteY17" fmla="*/ 66675 h 1683544"/>
              <a:gd name="connsiteX18" fmla="*/ 404812 w 607218"/>
              <a:gd name="connsiteY18" fmla="*/ 116681 h 1683544"/>
              <a:gd name="connsiteX19" fmla="*/ 440531 w 607218"/>
              <a:gd name="connsiteY19" fmla="*/ 278606 h 1683544"/>
              <a:gd name="connsiteX20" fmla="*/ 466725 w 607218"/>
              <a:gd name="connsiteY20" fmla="*/ 735806 h 1683544"/>
              <a:gd name="connsiteX21" fmla="*/ 485775 w 607218"/>
              <a:gd name="connsiteY21" fmla="*/ 907256 h 1683544"/>
              <a:gd name="connsiteX22" fmla="*/ 535781 w 607218"/>
              <a:gd name="connsiteY22" fmla="*/ 1400175 h 1683544"/>
              <a:gd name="connsiteX23" fmla="*/ 607218 w 607218"/>
              <a:gd name="connsiteY23" fmla="*/ 1521619 h 1683544"/>
              <a:gd name="connsiteX24" fmla="*/ 573881 w 607218"/>
              <a:gd name="connsiteY24" fmla="*/ 1595437 h 1683544"/>
              <a:gd name="connsiteX25" fmla="*/ 535781 w 607218"/>
              <a:gd name="connsiteY25" fmla="*/ 1650206 h 1683544"/>
              <a:gd name="connsiteX26" fmla="*/ 504825 w 607218"/>
              <a:gd name="connsiteY26" fmla="*/ 1683544 h 1683544"/>
              <a:gd name="connsiteX27" fmla="*/ 483393 w 607218"/>
              <a:gd name="connsiteY27" fmla="*/ 1683544 h 1683544"/>
              <a:gd name="connsiteX28" fmla="*/ 426243 w 607218"/>
              <a:gd name="connsiteY28" fmla="*/ 1671637 h 1683544"/>
              <a:gd name="connsiteX29" fmla="*/ 397668 w 607218"/>
              <a:gd name="connsiteY29" fmla="*/ 1657350 h 1683544"/>
              <a:gd name="connsiteX30" fmla="*/ 359568 w 607218"/>
              <a:gd name="connsiteY30" fmla="*/ 1633537 h 1683544"/>
              <a:gd name="connsiteX31" fmla="*/ 328612 w 607218"/>
              <a:gd name="connsiteY31" fmla="*/ 1597819 h 1683544"/>
              <a:gd name="connsiteX32" fmla="*/ 295275 w 607218"/>
              <a:gd name="connsiteY32" fmla="*/ 1545431 h 1683544"/>
              <a:gd name="connsiteX33" fmla="*/ 271462 w 607218"/>
              <a:gd name="connsiteY33" fmla="*/ 1490662 h 1683544"/>
              <a:gd name="connsiteX34" fmla="*/ 240506 w 607218"/>
              <a:gd name="connsiteY34" fmla="*/ 1390650 h 1683544"/>
              <a:gd name="connsiteX35" fmla="*/ 264318 w 607218"/>
              <a:gd name="connsiteY35" fmla="*/ 1207294 h 1683544"/>
              <a:gd name="connsiteX36" fmla="*/ 257175 w 607218"/>
              <a:gd name="connsiteY36" fmla="*/ 1102519 h 1683544"/>
              <a:gd name="connsiteX37" fmla="*/ 233362 w 607218"/>
              <a:gd name="connsiteY37" fmla="*/ 885825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07218" h="1683544">
                <a:moveTo>
                  <a:pt x="233362" y="885825"/>
                </a:moveTo>
                <a:lnTo>
                  <a:pt x="197643" y="433387"/>
                </a:lnTo>
                <a:lnTo>
                  <a:pt x="190500" y="357187"/>
                </a:lnTo>
                <a:lnTo>
                  <a:pt x="180975" y="314325"/>
                </a:lnTo>
                <a:lnTo>
                  <a:pt x="159543" y="257175"/>
                </a:lnTo>
                <a:lnTo>
                  <a:pt x="138112" y="216694"/>
                </a:lnTo>
                <a:lnTo>
                  <a:pt x="97631" y="161925"/>
                </a:lnTo>
                <a:lnTo>
                  <a:pt x="57150" y="116681"/>
                </a:lnTo>
                <a:lnTo>
                  <a:pt x="19050" y="78581"/>
                </a:lnTo>
                <a:lnTo>
                  <a:pt x="4762" y="54769"/>
                </a:lnTo>
                <a:lnTo>
                  <a:pt x="0" y="30956"/>
                </a:lnTo>
                <a:lnTo>
                  <a:pt x="0" y="16669"/>
                </a:lnTo>
                <a:lnTo>
                  <a:pt x="4762" y="4762"/>
                </a:lnTo>
                <a:lnTo>
                  <a:pt x="16668" y="0"/>
                </a:lnTo>
                <a:lnTo>
                  <a:pt x="52387" y="7144"/>
                </a:lnTo>
                <a:lnTo>
                  <a:pt x="119062" y="16669"/>
                </a:lnTo>
                <a:lnTo>
                  <a:pt x="166687" y="28575"/>
                </a:lnTo>
                <a:lnTo>
                  <a:pt x="273843" y="66675"/>
                </a:lnTo>
                <a:lnTo>
                  <a:pt x="404812" y="116681"/>
                </a:lnTo>
                <a:lnTo>
                  <a:pt x="440531" y="278606"/>
                </a:lnTo>
                <a:lnTo>
                  <a:pt x="466725" y="735806"/>
                </a:lnTo>
                <a:lnTo>
                  <a:pt x="485775" y="907256"/>
                </a:lnTo>
                <a:lnTo>
                  <a:pt x="535781" y="1400175"/>
                </a:lnTo>
                <a:lnTo>
                  <a:pt x="607218" y="1521619"/>
                </a:lnTo>
                <a:lnTo>
                  <a:pt x="573881" y="1595437"/>
                </a:lnTo>
                <a:lnTo>
                  <a:pt x="535781" y="1650206"/>
                </a:lnTo>
                <a:lnTo>
                  <a:pt x="504825" y="1683544"/>
                </a:lnTo>
                <a:lnTo>
                  <a:pt x="483393" y="1683544"/>
                </a:lnTo>
                <a:lnTo>
                  <a:pt x="426243" y="1671637"/>
                </a:lnTo>
                <a:lnTo>
                  <a:pt x="397668" y="1657350"/>
                </a:lnTo>
                <a:lnTo>
                  <a:pt x="359568" y="1633537"/>
                </a:lnTo>
                <a:lnTo>
                  <a:pt x="328612" y="1597819"/>
                </a:lnTo>
                <a:lnTo>
                  <a:pt x="295275" y="1545431"/>
                </a:lnTo>
                <a:lnTo>
                  <a:pt x="271462" y="1490662"/>
                </a:lnTo>
                <a:lnTo>
                  <a:pt x="240506" y="1390650"/>
                </a:lnTo>
                <a:lnTo>
                  <a:pt x="264318" y="1207294"/>
                </a:lnTo>
                <a:lnTo>
                  <a:pt x="257175" y="1102519"/>
                </a:lnTo>
                <a:lnTo>
                  <a:pt x="233362" y="885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E6BE570-21A5-7D4F-BD46-3B527DE43903}"/>
              </a:ext>
            </a:extLst>
          </p:cNvPr>
          <p:cNvSpPr/>
          <p:nvPr/>
        </p:nvSpPr>
        <p:spPr>
          <a:xfrm>
            <a:off x="4264025" y="3779838"/>
            <a:ext cx="577850" cy="2103437"/>
          </a:xfrm>
          <a:custGeom>
            <a:avLst/>
            <a:gdLst>
              <a:gd name="connsiteX0" fmla="*/ 244928 w 576942"/>
              <a:gd name="connsiteY0" fmla="*/ 1088572 h 2103665"/>
              <a:gd name="connsiteX1" fmla="*/ 204107 w 576942"/>
              <a:gd name="connsiteY1" fmla="*/ 664029 h 2103665"/>
              <a:gd name="connsiteX2" fmla="*/ 187778 w 576942"/>
              <a:gd name="connsiteY2" fmla="*/ 522515 h 2103665"/>
              <a:gd name="connsiteX3" fmla="*/ 155121 w 576942"/>
              <a:gd name="connsiteY3" fmla="*/ 378279 h 2103665"/>
              <a:gd name="connsiteX4" fmla="*/ 97971 w 576942"/>
              <a:gd name="connsiteY4" fmla="*/ 223157 h 2103665"/>
              <a:gd name="connsiteX5" fmla="*/ 38100 w 576942"/>
              <a:gd name="connsiteY5" fmla="*/ 114300 h 2103665"/>
              <a:gd name="connsiteX6" fmla="*/ 5442 w 576942"/>
              <a:gd name="connsiteY6" fmla="*/ 57150 h 2103665"/>
              <a:gd name="connsiteX7" fmla="*/ 0 w 576942"/>
              <a:gd name="connsiteY7" fmla="*/ 29936 h 2103665"/>
              <a:gd name="connsiteX8" fmla="*/ 2721 w 576942"/>
              <a:gd name="connsiteY8" fmla="*/ 10886 h 2103665"/>
              <a:gd name="connsiteX9" fmla="*/ 16328 w 576942"/>
              <a:gd name="connsiteY9" fmla="*/ 0 h 2103665"/>
              <a:gd name="connsiteX10" fmla="*/ 46264 w 576942"/>
              <a:gd name="connsiteY10" fmla="*/ 0 h 2103665"/>
              <a:gd name="connsiteX11" fmla="*/ 87085 w 576942"/>
              <a:gd name="connsiteY11" fmla="*/ 13607 h 2103665"/>
              <a:gd name="connsiteX12" fmla="*/ 141514 w 576942"/>
              <a:gd name="connsiteY12" fmla="*/ 38100 h 2103665"/>
              <a:gd name="connsiteX13" fmla="*/ 291192 w 576942"/>
              <a:gd name="connsiteY13" fmla="*/ 125186 h 2103665"/>
              <a:gd name="connsiteX14" fmla="*/ 421821 w 576942"/>
              <a:gd name="connsiteY14" fmla="*/ 212272 h 2103665"/>
              <a:gd name="connsiteX15" fmla="*/ 413657 w 576942"/>
              <a:gd name="connsiteY15" fmla="*/ 400050 h 2103665"/>
              <a:gd name="connsiteX16" fmla="*/ 454478 w 576942"/>
              <a:gd name="connsiteY16" fmla="*/ 919843 h 2103665"/>
              <a:gd name="connsiteX17" fmla="*/ 462642 w 576942"/>
              <a:gd name="connsiteY17" fmla="*/ 1129393 h 2103665"/>
              <a:gd name="connsiteX18" fmla="*/ 492578 w 576942"/>
              <a:gd name="connsiteY18" fmla="*/ 1379765 h 2103665"/>
              <a:gd name="connsiteX19" fmla="*/ 506185 w 576942"/>
              <a:gd name="connsiteY19" fmla="*/ 1521279 h 2103665"/>
              <a:gd name="connsiteX20" fmla="*/ 519792 w 576942"/>
              <a:gd name="connsiteY20" fmla="*/ 1621972 h 2103665"/>
              <a:gd name="connsiteX21" fmla="*/ 576942 w 576942"/>
              <a:gd name="connsiteY21" fmla="*/ 1796143 h 2103665"/>
              <a:gd name="connsiteX22" fmla="*/ 552450 w 576942"/>
              <a:gd name="connsiteY22" fmla="*/ 1926772 h 2103665"/>
              <a:gd name="connsiteX23" fmla="*/ 527957 w 576942"/>
              <a:gd name="connsiteY23" fmla="*/ 2024743 h 2103665"/>
              <a:gd name="connsiteX24" fmla="*/ 503464 w 576942"/>
              <a:gd name="connsiteY24" fmla="*/ 2081893 h 2103665"/>
              <a:gd name="connsiteX25" fmla="*/ 484414 w 576942"/>
              <a:gd name="connsiteY25" fmla="*/ 2103665 h 2103665"/>
              <a:gd name="connsiteX26" fmla="*/ 459921 w 576942"/>
              <a:gd name="connsiteY26" fmla="*/ 2103665 h 2103665"/>
              <a:gd name="connsiteX27" fmla="*/ 432707 w 576942"/>
              <a:gd name="connsiteY27" fmla="*/ 2090057 h 2103665"/>
              <a:gd name="connsiteX28" fmla="*/ 383721 w 576942"/>
              <a:gd name="connsiteY28" fmla="*/ 2038350 h 2103665"/>
              <a:gd name="connsiteX29" fmla="*/ 334735 w 576942"/>
              <a:gd name="connsiteY29" fmla="*/ 1973036 h 2103665"/>
              <a:gd name="connsiteX30" fmla="*/ 302078 w 576942"/>
              <a:gd name="connsiteY30" fmla="*/ 1905000 h 2103665"/>
              <a:gd name="connsiteX31" fmla="*/ 283028 w 576942"/>
              <a:gd name="connsiteY31" fmla="*/ 1807029 h 2103665"/>
              <a:gd name="connsiteX32" fmla="*/ 280307 w 576942"/>
              <a:gd name="connsiteY32" fmla="*/ 1714500 h 2103665"/>
              <a:gd name="connsiteX33" fmla="*/ 277585 w 576942"/>
              <a:gd name="connsiteY33" fmla="*/ 1521279 h 2103665"/>
              <a:gd name="connsiteX34" fmla="*/ 244928 w 576942"/>
              <a:gd name="connsiteY34" fmla="*/ 1088572 h 2103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6942" h="2103665">
                <a:moveTo>
                  <a:pt x="244928" y="1088572"/>
                </a:moveTo>
                <a:lnTo>
                  <a:pt x="204107" y="664029"/>
                </a:lnTo>
                <a:lnTo>
                  <a:pt x="187778" y="522515"/>
                </a:lnTo>
                <a:lnTo>
                  <a:pt x="155121" y="378279"/>
                </a:lnTo>
                <a:lnTo>
                  <a:pt x="97971" y="223157"/>
                </a:lnTo>
                <a:lnTo>
                  <a:pt x="38100" y="114300"/>
                </a:lnTo>
                <a:lnTo>
                  <a:pt x="5442" y="57150"/>
                </a:lnTo>
                <a:lnTo>
                  <a:pt x="0" y="29936"/>
                </a:lnTo>
                <a:lnTo>
                  <a:pt x="2721" y="10886"/>
                </a:lnTo>
                <a:lnTo>
                  <a:pt x="16328" y="0"/>
                </a:lnTo>
                <a:lnTo>
                  <a:pt x="46264" y="0"/>
                </a:lnTo>
                <a:lnTo>
                  <a:pt x="87085" y="13607"/>
                </a:lnTo>
                <a:lnTo>
                  <a:pt x="141514" y="38100"/>
                </a:lnTo>
                <a:lnTo>
                  <a:pt x="291192" y="125186"/>
                </a:lnTo>
                <a:lnTo>
                  <a:pt x="421821" y="212272"/>
                </a:lnTo>
                <a:lnTo>
                  <a:pt x="413657" y="400050"/>
                </a:lnTo>
                <a:lnTo>
                  <a:pt x="454478" y="919843"/>
                </a:lnTo>
                <a:lnTo>
                  <a:pt x="462642" y="1129393"/>
                </a:lnTo>
                <a:lnTo>
                  <a:pt x="492578" y="1379765"/>
                </a:lnTo>
                <a:lnTo>
                  <a:pt x="506185" y="1521279"/>
                </a:lnTo>
                <a:lnTo>
                  <a:pt x="519792" y="1621972"/>
                </a:lnTo>
                <a:lnTo>
                  <a:pt x="576942" y="1796143"/>
                </a:lnTo>
                <a:lnTo>
                  <a:pt x="552450" y="1926772"/>
                </a:lnTo>
                <a:lnTo>
                  <a:pt x="527957" y="2024743"/>
                </a:lnTo>
                <a:lnTo>
                  <a:pt x="503464" y="2081893"/>
                </a:lnTo>
                <a:lnTo>
                  <a:pt x="484414" y="2103665"/>
                </a:lnTo>
                <a:lnTo>
                  <a:pt x="459921" y="2103665"/>
                </a:lnTo>
                <a:lnTo>
                  <a:pt x="432707" y="2090057"/>
                </a:lnTo>
                <a:lnTo>
                  <a:pt x="383721" y="2038350"/>
                </a:lnTo>
                <a:lnTo>
                  <a:pt x="334735" y="1973036"/>
                </a:lnTo>
                <a:lnTo>
                  <a:pt x="302078" y="1905000"/>
                </a:lnTo>
                <a:lnTo>
                  <a:pt x="283028" y="1807029"/>
                </a:lnTo>
                <a:lnTo>
                  <a:pt x="280307" y="1714500"/>
                </a:lnTo>
                <a:cubicBezTo>
                  <a:pt x="279400" y="1650093"/>
                  <a:pt x="278492" y="1585686"/>
                  <a:pt x="277585" y="1521279"/>
                </a:cubicBezTo>
                <a:lnTo>
                  <a:pt x="244928" y="108857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7619DB0-7FA1-C243-8F2D-E70A9C7F5BFB}"/>
              </a:ext>
            </a:extLst>
          </p:cNvPr>
          <p:cNvSpPr/>
          <p:nvPr/>
        </p:nvSpPr>
        <p:spPr>
          <a:xfrm>
            <a:off x="2798763" y="2303463"/>
            <a:ext cx="1568450" cy="1450975"/>
          </a:xfrm>
          <a:custGeom>
            <a:avLst/>
            <a:gdLst>
              <a:gd name="connsiteX0" fmla="*/ 609600 w 1569244"/>
              <a:gd name="connsiteY0" fmla="*/ 328612 h 1452562"/>
              <a:gd name="connsiteX1" fmla="*/ 154781 w 1569244"/>
              <a:gd name="connsiteY1" fmla="*/ 423862 h 1452562"/>
              <a:gd name="connsiteX2" fmla="*/ 0 w 1569244"/>
              <a:gd name="connsiteY2" fmla="*/ 209550 h 1452562"/>
              <a:gd name="connsiteX3" fmla="*/ 207169 w 1569244"/>
              <a:gd name="connsiteY3" fmla="*/ 209550 h 1452562"/>
              <a:gd name="connsiteX4" fmla="*/ 283369 w 1569244"/>
              <a:gd name="connsiteY4" fmla="*/ 204787 h 1452562"/>
              <a:gd name="connsiteX5" fmla="*/ 402431 w 1569244"/>
              <a:gd name="connsiteY5" fmla="*/ 188119 h 1452562"/>
              <a:gd name="connsiteX6" fmla="*/ 702469 w 1569244"/>
              <a:gd name="connsiteY6" fmla="*/ 130969 h 1452562"/>
              <a:gd name="connsiteX7" fmla="*/ 1004887 w 1569244"/>
              <a:gd name="connsiteY7" fmla="*/ 54769 h 1452562"/>
              <a:gd name="connsiteX8" fmla="*/ 1033462 w 1569244"/>
              <a:gd name="connsiteY8" fmla="*/ 35719 h 1452562"/>
              <a:gd name="connsiteX9" fmla="*/ 1066800 w 1569244"/>
              <a:gd name="connsiteY9" fmla="*/ 16669 h 1452562"/>
              <a:gd name="connsiteX10" fmla="*/ 1097756 w 1569244"/>
              <a:gd name="connsiteY10" fmla="*/ 7144 h 1452562"/>
              <a:gd name="connsiteX11" fmla="*/ 1143000 w 1569244"/>
              <a:gd name="connsiteY11" fmla="*/ 0 h 1452562"/>
              <a:gd name="connsiteX12" fmla="*/ 1195387 w 1569244"/>
              <a:gd name="connsiteY12" fmla="*/ 9525 h 1452562"/>
              <a:gd name="connsiteX13" fmla="*/ 1231106 w 1569244"/>
              <a:gd name="connsiteY13" fmla="*/ 28575 h 1452562"/>
              <a:gd name="connsiteX14" fmla="*/ 1314450 w 1569244"/>
              <a:gd name="connsiteY14" fmla="*/ 59531 h 1452562"/>
              <a:gd name="connsiteX15" fmla="*/ 1443037 w 1569244"/>
              <a:gd name="connsiteY15" fmla="*/ 111919 h 1452562"/>
              <a:gd name="connsiteX16" fmla="*/ 1502569 w 1569244"/>
              <a:gd name="connsiteY16" fmla="*/ 140494 h 1452562"/>
              <a:gd name="connsiteX17" fmla="*/ 1533525 w 1569244"/>
              <a:gd name="connsiteY17" fmla="*/ 157162 h 1452562"/>
              <a:gd name="connsiteX18" fmla="*/ 1552575 w 1569244"/>
              <a:gd name="connsiteY18" fmla="*/ 171450 h 1452562"/>
              <a:gd name="connsiteX19" fmla="*/ 1564481 w 1569244"/>
              <a:gd name="connsiteY19" fmla="*/ 190500 h 1452562"/>
              <a:gd name="connsiteX20" fmla="*/ 1569244 w 1569244"/>
              <a:gd name="connsiteY20" fmla="*/ 214312 h 1452562"/>
              <a:gd name="connsiteX21" fmla="*/ 1564481 w 1569244"/>
              <a:gd name="connsiteY21" fmla="*/ 245269 h 1452562"/>
              <a:gd name="connsiteX22" fmla="*/ 1554956 w 1569244"/>
              <a:gd name="connsiteY22" fmla="*/ 276225 h 1452562"/>
              <a:gd name="connsiteX23" fmla="*/ 1528762 w 1569244"/>
              <a:gd name="connsiteY23" fmla="*/ 309562 h 1452562"/>
              <a:gd name="connsiteX24" fmla="*/ 1502569 w 1569244"/>
              <a:gd name="connsiteY24" fmla="*/ 338137 h 1452562"/>
              <a:gd name="connsiteX25" fmla="*/ 1481137 w 1569244"/>
              <a:gd name="connsiteY25" fmla="*/ 369094 h 1452562"/>
              <a:gd name="connsiteX26" fmla="*/ 1466850 w 1569244"/>
              <a:gd name="connsiteY26" fmla="*/ 414337 h 1452562"/>
              <a:gd name="connsiteX27" fmla="*/ 1459706 w 1569244"/>
              <a:gd name="connsiteY27" fmla="*/ 473869 h 1452562"/>
              <a:gd name="connsiteX28" fmla="*/ 1454944 w 1569244"/>
              <a:gd name="connsiteY28" fmla="*/ 535781 h 1452562"/>
              <a:gd name="connsiteX29" fmla="*/ 1404937 w 1569244"/>
              <a:gd name="connsiteY29" fmla="*/ 862012 h 1452562"/>
              <a:gd name="connsiteX30" fmla="*/ 1369219 w 1569244"/>
              <a:gd name="connsiteY30" fmla="*/ 1104900 h 1452562"/>
              <a:gd name="connsiteX31" fmla="*/ 1345406 w 1569244"/>
              <a:gd name="connsiteY31" fmla="*/ 1271587 h 1452562"/>
              <a:gd name="connsiteX32" fmla="*/ 1335881 w 1569244"/>
              <a:gd name="connsiteY32" fmla="*/ 1331119 h 1452562"/>
              <a:gd name="connsiteX33" fmla="*/ 1328737 w 1569244"/>
              <a:gd name="connsiteY33" fmla="*/ 1357312 h 1452562"/>
              <a:gd name="connsiteX34" fmla="*/ 1309687 w 1569244"/>
              <a:gd name="connsiteY34" fmla="*/ 1400175 h 1452562"/>
              <a:gd name="connsiteX35" fmla="*/ 1285875 w 1569244"/>
              <a:gd name="connsiteY35" fmla="*/ 1423987 h 1452562"/>
              <a:gd name="connsiteX36" fmla="*/ 1264444 w 1569244"/>
              <a:gd name="connsiteY36" fmla="*/ 1438275 h 1452562"/>
              <a:gd name="connsiteX37" fmla="*/ 1243012 w 1569244"/>
              <a:gd name="connsiteY37" fmla="*/ 1445419 h 1452562"/>
              <a:gd name="connsiteX38" fmla="*/ 1221581 w 1569244"/>
              <a:gd name="connsiteY38" fmla="*/ 1452562 h 1452562"/>
              <a:gd name="connsiteX39" fmla="*/ 1200150 w 1569244"/>
              <a:gd name="connsiteY39" fmla="*/ 1452562 h 1452562"/>
              <a:gd name="connsiteX40" fmla="*/ 1181100 w 1569244"/>
              <a:gd name="connsiteY40" fmla="*/ 1433512 h 1452562"/>
              <a:gd name="connsiteX41" fmla="*/ 1150144 w 1569244"/>
              <a:gd name="connsiteY41" fmla="*/ 1393031 h 1452562"/>
              <a:gd name="connsiteX42" fmla="*/ 1128712 w 1569244"/>
              <a:gd name="connsiteY42" fmla="*/ 1347787 h 1452562"/>
              <a:gd name="connsiteX43" fmla="*/ 1116806 w 1569244"/>
              <a:gd name="connsiteY43" fmla="*/ 1304925 h 1452562"/>
              <a:gd name="connsiteX44" fmla="*/ 1119187 w 1569244"/>
              <a:gd name="connsiteY44" fmla="*/ 1147762 h 1452562"/>
              <a:gd name="connsiteX45" fmla="*/ 1152525 w 1569244"/>
              <a:gd name="connsiteY45" fmla="*/ 854869 h 1452562"/>
              <a:gd name="connsiteX46" fmla="*/ 1181100 w 1569244"/>
              <a:gd name="connsiteY46" fmla="*/ 581025 h 1452562"/>
              <a:gd name="connsiteX47" fmla="*/ 1185862 w 1569244"/>
              <a:gd name="connsiteY47" fmla="*/ 416719 h 1452562"/>
              <a:gd name="connsiteX48" fmla="*/ 1185862 w 1569244"/>
              <a:gd name="connsiteY48" fmla="*/ 347662 h 1452562"/>
              <a:gd name="connsiteX49" fmla="*/ 1178719 w 1569244"/>
              <a:gd name="connsiteY49" fmla="*/ 300037 h 1452562"/>
              <a:gd name="connsiteX50" fmla="*/ 1171575 w 1569244"/>
              <a:gd name="connsiteY50" fmla="*/ 273844 h 1452562"/>
              <a:gd name="connsiteX51" fmla="*/ 1162050 w 1569244"/>
              <a:gd name="connsiteY51" fmla="*/ 257175 h 1452562"/>
              <a:gd name="connsiteX52" fmla="*/ 1135856 w 1569244"/>
              <a:gd name="connsiteY52" fmla="*/ 238125 h 1452562"/>
              <a:gd name="connsiteX53" fmla="*/ 1102519 w 1569244"/>
              <a:gd name="connsiteY53" fmla="*/ 228600 h 1452562"/>
              <a:gd name="connsiteX54" fmla="*/ 945356 w 1569244"/>
              <a:gd name="connsiteY54" fmla="*/ 254794 h 1452562"/>
              <a:gd name="connsiteX55" fmla="*/ 609600 w 1569244"/>
              <a:gd name="connsiteY55" fmla="*/ 328612 h 14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69244" h="1452562">
                <a:moveTo>
                  <a:pt x="609600" y="328612"/>
                </a:moveTo>
                <a:lnTo>
                  <a:pt x="154781" y="423862"/>
                </a:lnTo>
                <a:lnTo>
                  <a:pt x="0" y="209550"/>
                </a:lnTo>
                <a:lnTo>
                  <a:pt x="207169" y="209550"/>
                </a:lnTo>
                <a:lnTo>
                  <a:pt x="283369" y="204787"/>
                </a:lnTo>
                <a:lnTo>
                  <a:pt x="402431" y="188119"/>
                </a:lnTo>
                <a:lnTo>
                  <a:pt x="702469" y="130969"/>
                </a:lnTo>
                <a:lnTo>
                  <a:pt x="1004887" y="54769"/>
                </a:lnTo>
                <a:lnTo>
                  <a:pt x="1033462" y="35719"/>
                </a:lnTo>
                <a:lnTo>
                  <a:pt x="1066800" y="16669"/>
                </a:lnTo>
                <a:lnTo>
                  <a:pt x="1097756" y="7144"/>
                </a:lnTo>
                <a:lnTo>
                  <a:pt x="1143000" y="0"/>
                </a:lnTo>
                <a:lnTo>
                  <a:pt x="1195387" y="9525"/>
                </a:lnTo>
                <a:lnTo>
                  <a:pt x="1231106" y="28575"/>
                </a:lnTo>
                <a:lnTo>
                  <a:pt x="1314450" y="59531"/>
                </a:lnTo>
                <a:lnTo>
                  <a:pt x="1443037" y="111919"/>
                </a:lnTo>
                <a:lnTo>
                  <a:pt x="1502569" y="140494"/>
                </a:lnTo>
                <a:lnTo>
                  <a:pt x="1533525" y="157162"/>
                </a:lnTo>
                <a:lnTo>
                  <a:pt x="1552575" y="171450"/>
                </a:lnTo>
                <a:lnTo>
                  <a:pt x="1564481" y="190500"/>
                </a:lnTo>
                <a:lnTo>
                  <a:pt x="1569244" y="214312"/>
                </a:lnTo>
                <a:lnTo>
                  <a:pt x="1564481" y="245269"/>
                </a:lnTo>
                <a:lnTo>
                  <a:pt x="1554956" y="276225"/>
                </a:lnTo>
                <a:lnTo>
                  <a:pt x="1528762" y="309562"/>
                </a:lnTo>
                <a:lnTo>
                  <a:pt x="1502569" y="338137"/>
                </a:lnTo>
                <a:lnTo>
                  <a:pt x="1481137" y="369094"/>
                </a:lnTo>
                <a:lnTo>
                  <a:pt x="1466850" y="414337"/>
                </a:lnTo>
                <a:lnTo>
                  <a:pt x="1459706" y="473869"/>
                </a:lnTo>
                <a:lnTo>
                  <a:pt x="1454944" y="535781"/>
                </a:lnTo>
                <a:lnTo>
                  <a:pt x="1404937" y="862012"/>
                </a:lnTo>
                <a:lnTo>
                  <a:pt x="1369219" y="1104900"/>
                </a:lnTo>
                <a:lnTo>
                  <a:pt x="1345406" y="1271587"/>
                </a:lnTo>
                <a:lnTo>
                  <a:pt x="1335881" y="1331119"/>
                </a:lnTo>
                <a:lnTo>
                  <a:pt x="1328737" y="1357312"/>
                </a:lnTo>
                <a:lnTo>
                  <a:pt x="1309687" y="1400175"/>
                </a:lnTo>
                <a:lnTo>
                  <a:pt x="1285875" y="1423987"/>
                </a:lnTo>
                <a:lnTo>
                  <a:pt x="1264444" y="1438275"/>
                </a:lnTo>
                <a:lnTo>
                  <a:pt x="1243012" y="1445419"/>
                </a:lnTo>
                <a:lnTo>
                  <a:pt x="1221581" y="1452562"/>
                </a:lnTo>
                <a:lnTo>
                  <a:pt x="1200150" y="1452562"/>
                </a:lnTo>
                <a:lnTo>
                  <a:pt x="1181100" y="1433512"/>
                </a:lnTo>
                <a:lnTo>
                  <a:pt x="1150144" y="1393031"/>
                </a:lnTo>
                <a:lnTo>
                  <a:pt x="1128712" y="1347787"/>
                </a:lnTo>
                <a:lnTo>
                  <a:pt x="1116806" y="1304925"/>
                </a:lnTo>
                <a:cubicBezTo>
                  <a:pt x="1117600" y="1252537"/>
                  <a:pt x="1118393" y="1200150"/>
                  <a:pt x="1119187" y="1147762"/>
                </a:cubicBezTo>
                <a:lnTo>
                  <a:pt x="1152525" y="854869"/>
                </a:lnTo>
                <a:lnTo>
                  <a:pt x="1181100" y="581025"/>
                </a:lnTo>
                <a:lnTo>
                  <a:pt x="1185862" y="416719"/>
                </a:lnTo>
                <a:lnTo>
                  <a:pt x="1185862" y="347662"/>
                </a:lnTo>
                <a:lnTo>
                  <a:pt x="1178719" y="300037"/>
                </a:lnTo>
                <a:lnTo>
                  <a:pt x="1171575" y="273844"/>
                </a:lnTo>
                <a:lnTo>
                  <a:pt x="1162050" y="257175"/>
                </a:lnTo>
                <a:lnTo>
                  <a:pt x="1135856" y="238125"/>
                </a:lnTo>
                <a:lnTo>
                  <a:pt x="1102519" y="228600"/>
                </a:lnTo>
                <a:lnTo>
                  <a:pt x="945356" y="254794"/>
                </a:lnTo>
                <a:lnTo>
                  <a:pt x="609600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9CEED23-1022-604D-923A-78E4ADEE4217}"/>
              </a:ext>
            </a:extLst>
          </p:cNvPr>
          <p:cNvSpPr/>
          <p:nvPr/>
        </p:nvSpPr>
        <p:spPr>
          <a:xfrm>
            <a:off x="3071813" y="3419475"/>
            <a:ext cx="904875" cy="338138"/>
          </a:xfrm>
          <a:custGeom>
            <a:avLst/>
            <a:gdLst>
              <a:gd name="connsiteX0" fmla="*/ 347662 w 904875"/>
              <a:gd name="connsiteY0" fmla="*/ 271463 h 338138"/>
              <a:gd name="connsiteX1" fmla="*/ 26193 w 904875"/>
              <a:gd name="connsiteY1" fmla="*/ 338138 h 338138"/>
              <a:gd name="connsiteX2" fmla="*/ 0 w 904875"/>
              <a:gd name="connsiteY2" fmla="*/ 150019 h 338138"/>
              <a:gd name="connsiteX3" fmla="*/ 416718 w 904875"/>
              <a:gd name="connsiteY3" fmla="*/ 83344 h 338138"/>
              <a:gd name="connsiteX4" fmla="*/ 721518 w 904875"/>
              <a:gd name="connsiteY4" fmla="*/ 30956 h 338138"/>
              <a:gd name="connsiteX5" fmla="*/ 897731 w 904875"/>
              <a:gd name="connsiteY5" fmla="*/ 0 h 338138"/>
              <a:gd name="connsiteX6" fmla="*/ 904875 w 904875"/>
              <a:gd name="connsiteY6" fmla="*/ 219075 h 338138"/>
              <a:gd name="connsiteX7" fmla="*/ 659606 w 904875"/>
              <a:gd name="connsiteY7" fmla="*/ 211931 h 338138"/>
              <a:gd name="connsiteX8" fmla="*/ 347662 w 904875"/>
              <a:gd name="connsiteY8" fmla="*/ 271463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4875" h="338138">
                <a:moveTo>
                  <a:pt x="347662" y="271463"/>
                </a:moveTo>
                <a:lnTo>
                  <a:pt x="26193" y="338138"/>
                </a:lnTo>
                <a:lnTo>
                  <a:pt x="0" y="150019"/>
                </a:lnTo>
                <a:lnTo>
                  <a:pt x="416718" y="83344"/>
                </a:lnTo>
                <a:lnTo>
                  <a:pt x="721518" y="30956"/>
                </a:lnTo>
                <a:lnTo>
                  <a:pt x="897731" y="0"/>
                </a:lnTo>
                <a:lnTo>
                  <a:pt x="904875" y="219075"/>
                </a:lnTo>
                <a:lnTo>
                  <a:pt x="659606" y="211931"/>
                </a:lnTo>
                <a:lnTo>
                  <a:pt x="347662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2C994E4-DC4A-E942-A5E5-4EF1FACD06B3}"/>
              </a:ext>
            </a:extLst>
          </p:cNvPr>
          <p:cNvSpPr/>
          <p:nvPr/>
        </p:nvSpPr>
        <p:spPr>
          <a:xfrm>
            <a:off x="4757738" y="1665288"/>
            <a:ext cx="2184400" cy="1606550"/>
          </a:xfrm>
          <a:custGeom>
            <a:avLst/>
            <a:gdLst>
              <a:gd name="connsiteX0" fmla="*/ 642937 w 2183606"/>
              <a:gd name="connsiteY0" fmla="*/ 328612 h 1607344"/>
              <a:gd name="connsiteX1" fmla="*/ 102393 w 2183606"/>
              <a:gd name="connsiteY1" fmla="*/ 388144 h 1607344"/>
              <a:gd name="connsiteX2" fmla="*/ 0 w 2183606"/>
              <a:gd name="connsiteY2" fmla="*/ 207169 h 1607344"/>
              <a:gd name="connsiteX3" fmla="*/ 314325 w 2183606"/>
              <a:gd name="connsiteY3" fmla="*/ 176212 h 1607344"/>
              <a:gd name="connsiteX4" fmla="*/ 940593 w 2183606"/>
              <a:gd name="connsiteY4" fmla="*/ 116681 h 1607344"/>
              <a:gd name="connsiteX5" fmla="*/ 1414462 w 2183606"/>
              <a:gd name="connsiteY5" fmla="*/ 69056 h 1607344"/>
              <a:gd name="connsiteX6" fmla="*/ 1702593 w 2183606"/>
              <a:gd name="connsiteY6" fmla="*/ 40481 h 1607344"/>
              <a:gd name="connsiteX7" fmla="*/ 1781175 w 2183606"/>
              <a:gd name="connsiteY7" fmla="*/ 26194 h 1607344"/>
              <a:gd name="connsiteX8" fmla="*/ 1888331 w 2183606"/>
              <a:gd name="connsiteY8" fmla="*/ 0 h 1607344"/>
              <a:gd name="connsiteX9" fmla="*/ 1914525 w 2183606"/>
              <a:gd name="connsiteY9" fmla="*/ 9525 h 1607344"/>
              <a:gd name="connsiteX10" fmla="*/ 2014537 w 2183606"/>
              <a:gd name="connsiteY10" fmla="*/ 64294 h 1607344"/>
              <a:gd name="connsiteX11" fmla="*/ 2078831 w 2183606"/>
              <a:gd name="connsiteY11" fmla="*/ 109537 h 1607344"/>
              <a:gd name="connsiteX12" fmla="*/ 2138362 w 2183606"/>
              <a:gd name="connsiteY12" fmla="*/ 159544 h 1607344"/>
              <a:gd name="connsiteX13" fmla="*/ 2166937 w 2183606"/>
              <a:gd name="connsiteY13" fmla="*/ 188119 h 1607344"/>
              <a:gd name="connsiteX14" fmla="*/ 2183606 w 2183606"/>
              <a:gd name="connsiteY14" fmla="*/ 216694 h 1607344"/>
              <a:gd name="connsiteX15" fmla="*/ 2183606 w 2183606"/>
              <a:gd name="connsiteY15" fmla="*/ 242887 h 1607344"/>
              <a:gd name="connsiteX16" fmla="*/ 2159793 w 2183606"/>
              <a:gd name="connsiteY16" fmla="*/ 280987 h 1607344"/>
              <a:gd name="connsiteX17" fmla="*/ 2133600 w 2183606"/>
              <a:gd name="connsiteY17" fmla="*/ 314325 h 1607344"/>
              <a:gd name="connsiteX18" fmla="*/ 2100262 w 2183606"/>
              <a:gd name="connsiteY18" fmla="*/ 373856 h 1607344"/>
              <a:gd name="connsiteX19" fmla="*/ 2078831 w 2183606"/>
              <a:gd name="connsiteY19" fmla="*/ 445294 h 1607344"/>
              <a:gd name="connsiteX20" fmla="*/ 1962150 w 2183606"/>
              <a:gd name="connsiteY20" fmla="*/ 1066800 h 1607344"/>
              <a:gd name="connsiteX21" fmla="*/ 1885950 w 2183606"/>
              <a:gd name="connsiteY21" fmla="*/ 1462087 h 1607344"/>
              <a:gd name="connsiteX22" fmla="*/ 1864518 w 2183606"/>
              <a:gd name="connsiteY22" fmla="*/ 1500187 h 1607344"/>
              <a:gd name="connsiteX23" fmla="*/ 1821656 w 2183606"/>
              <a:gd name="connsiteY23" fmla="*/ 1576387 h 1607344"/>
              <a:gd name="connsiteX24" fmla="*/ 1807368 w 2183606"/>
              <a:gd name="connsiteY24" fmla="*/ 1595437 h 1607344"/>
              <a:gd name="connsiteX25" fmla="*/ 1769268 w 2183606"/>
              <a:gd name="connsiteY25" fmla="*/ 1607344 h 1607344"/>
              <a:gd name="connsiteX26" fmla="*/ 1712118 w 2183606"/>
              <a:gd name="connsiteY26" fmla="*/ 1607344 h 1607344"/>
              <a:gd name="connsiteX27" fmla="*/ 1674018 w 2183606"/>
              <a:gd name="connsiteY27" fmla="*/ 1595437 h 1607344"/>
              <a:gd name="connsiteX28" fmla="*/ 1659731 w 2183606"/>
              <a:gd name="connsiteY28" fmla="*/ 1390650 h 1607344"/>
              <a:gd name="connsiteX29" fmla="*/ 1707356 w 2183606"/>
              <a:gd name="connsiteY29" fmla="*/ 859631 h 1607344"/>
              <a:gd name="connsiteX30" fmla="*/ 1731168 w 2183606"/>
              <a:gd name="connsiteY30" fmla="*/ 683419 h 1607344"/>
              <a:gd name="connsiteX31" fmla="*/ 1771650 w 2183606"/>
              <a:gd name="connsiteY31" fmla="*/ 333375 h 1607344"/>
              <a:gd name="connsiteX32" fmla="*/ 1769268 w 2183606"/>
              <a:gd name="connsiteY32" fmla="*/ 300037 h 1607344"/>
              <a:gd name="connsiteX33" fmla="*/ 1759743 w 2183606"/>
              <a:gd name="connsiteY33" fmla="*/ 273844 h 1607344"/>
              <a:gd name="connsiteX34" fmla="*/ 1743075 w 2183606"/>
              <a:gd name="connsiteY34" fmla="*/ 257175 h 1607344"/>
              <a:gd name="connsiteX35" fmla="*/ 1719262 w 2183606"/>
              <a:gd name="connsiteY35" fmla="*/ 240506 h 1607344"/>
              <a:gd name="connsiteX36" fmla="*/ 1681162 w 2183606"/>
              <a:gd name="connsiteY36" fmla="*/ 228600 h 1607344"/>
              <a:gd name="connsiteX37" fmla="*/ 1614487 w 2183606"/>
              <a:gd name="connsiteY37" fmla="*/ 223837 h 1607344"/>
              <a:gd name="connsiteX38" fmla="*/ 1154906 w 2183606"/>
              <a:gd name="connsiteY38" fmla="*/ 273844 h 1607344"/>
              <a:gd name="connsiteX39" fmla="*/ 642937 w 2183606"/>
              <a:gd name="connsiteY39" fmla="*/ 328612 h 160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83606" h="1607344">
                <a:moveTo>
                  <a:pt x="642937" y="328612"/>
                </a:moveTo>
                <a:lnTo>
                  <a:pt x="102393" y="388144"/>
                </a:lnTo>
                <a:lnTo>
                  <a:pt x="0" y="207169"/>
                </a:lnTo>
                <a:lnTo>
                  <a:pt x="314325" y="176212"/>
                </a:lnTo>
                <a:lnTo>
                  <a:pt x="940593" y="116681"/>
                </a:lnTo>
                <a:lnTo>
                  <a:pt x="1414462" y="69056"/>
                </a:lnTo>
                <a:lnTo>
                  <a:pt x="1702593" y="40481"/>
                </a:lnTo>
                <a:lnTo>
                  <a:pt x="1781175" y="26194"/>
                </a:lnTo>
                <a:lnTo>
                  <a:pt x="1888331" y="0"/>
                </a:lnTo>
                <a:lnTo>
                  <a:pt x="1914525" y="9525"/>
                </a:lnTo>
                <a:lnTo>
                  <a:pt x="2014537" y="64294"/>
                </a:lnTo>
                <a:lnTo>
                  <a:pt x="2078831" y="109537"/>
                </a:lnTo>
                <a:lnTo>
                  <a:pt x="2138362" y="159544"/>
                </a:lnTo>
                <a:lnTo>
                  <a:pt x="2166937" y="188119"/>
                </a:lnTo>
                <a:lnTo>
                  <a:pt x="2183606" y="216694"/>
                </a:lnTo>
                <a:lnTo>
                  <a:pt x="2183606" y="242887"/>
                </a:lnTo>
                <a:lnTo>
                  <a:pt x="2159793" y="280987"/>
                </a:lnTo>
                <a:lnTo>
                  <a:pt x="2133600" y="314325"/>
                </a:lnTo>
                <a:lnTo>
                  <a:pt x="2100262" y="373856"/>
                </a:lnTo>
                <a:lnTo>
                  <a:pt x="2078831" y="445294"/>
                </a:lnTo>
                <a:lnTo>
                  <a:pt x="1962150" y="1066800"/>
                </a:lnTo>
                <a:lnTo>
                  <a:pt x="1885950" y="1462087"/>
                </a:lnTo>
                <a:lnTo>
                  <a:pt x="1864518" y="1500187"/>
                </a:lnTo>
                <a:lnTo>
                  <a:pt x="1821656" y="1576387"/>
                </a:lnTo>
                <a:lnTo>
                  <a:pt x="1807368" y="1595437"/>
                </a:lnTo>
                <a:lnTo>
                  <a:pt x="1769268" y="1607344"/>
                </a:lnTo>
                <a:lnTo>
                  <a:pt x="1712118" y="1607344"/>
                </a:lnTo>
                <a:lnTo>
                  <a:pt x="1674018" y="1595437"/>
                </a:lnTo>
                <a:lnTo>
                  <a:pt x="1659731" y="1390650"/>
                </a:lnTo>
                <a:lnTo>
                  <a:pt x="1707356" y="859631"/>
                </a:lnTo>
                <a:lnTo>
                  <a:pt x="1731168" y="683419"/>
                </a:lnTo>
                <a:lnTo>
                  <a:pt x="1771650" y="333375"/>
                </a:lnTo>
                <a:lnTo>
                  <a:pt x="1769268" y="300037"/>
                </a:lnTo>
                <a:lnTo>
                  <a:pt x="1759743" y="273844"/>
                </a:lnTo>
                <a:lnTo>
                  <a:pt x="1743075" y="257175"/>
                </a:lnTo>
                <a:lnTo>
                  <a:pt x="1719262" y="240506"/>
                </a:lnTo>
                <a:lnTo>
                  <a:pt x="1681162" y="228600"/>
                </a:lnTo>
                <a:lnTo>
                  <a:pt x="1614487" y="223837"/>
                </a:lnTo>
                <a:lnTo>
                  <a:pt x="1154906" y="273844"/>
                </a:lnTo>
                <a:lnTo>
                  <a:pt x="642937" y="328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5C4D8F3-3DFB-3A4B-A295-7914E4503801}"/>
              </a:ext>
            </a:extLst>
          </p:cNvPr>
          <p:cNvSpPr/>
          <p:nvPr/>
        </p:nvSpPr>
        <p:spPr>
          <a:xfrm>
            <a:off x="4891088" y="2347913"/>
            <a:ext cx="1662112" cy="323850"/>
          </a:xfrm>
          <a:custGeom>
            <a:avLst/>
            <a:gdLst>
              <a:gd name="connsiteX0" fmla="*/ 802481 w 1662112"/>
              <a:gd name="connsiteY0" fmla="*/ 266700 h 323850"/>
              <a:gd name="connsiteX1" fmla="*/ 311943 w 1662112"/>
              <a:gd name="connsiteY1" fmla="*/ 323850 h 323850"/>
              <a:gd name="connsiteX2" fmla="*/ 30956 w 1662112"/>
              <a:gd name="connsiteY2" fmla="*/ 323850 h 323850"/>
              <a:gd name="connsiteX3" fmla="*/ 0 w 1662112"/>
              <a:gd name="connsiteY3" fmla="*/ 142875 h 323850"/>
              <a:gd name="connsiteX4" fmla="*/ 307181 w 1662112"/>
              <a:gd name="connsiteY4" fmla="*/ 142875 h 323850"/>
              <a:gd name="connsiteX5" fmla="*/ 714375 w 1662112"/>
              <a:gd name="connsiteY5" fmla="*/ 100012 h 323850"/>
              <a:gd name="connsiteX6" fmla="*/ 1173956 w 1662112"/>
              <a:gd name="connsiteY6" fmla="*/ 52387 h 323850"/>
              <a:gd name="connsiteX7" fmla="*/ 1662112 w 1662112"/>
              <a:gd name="connsiteY7" fmla="*/ 0 h 323850"/>
              <a:gd name="connsiteX8" fmla="*/ 1624012 w 1662112"/>
              <a:gd name="connsiteY8" fmla="*/ 183356 h 323850"/>
              <a:gd name="connsiteX9" fmla="*/ 1238250 w 1662112"/>
              <a:gd name="connsiteY9" fmla="*/ 223837 h 323850"/>
              <a:gd name="connsiteX10" fmla="*/ 997743 w 1662112"/>
              <a:gd name="connsiteY10" fmla="*/ 250031 h 323850"/>
              <a:gd name="connsiteX11" fmla="*/ 802481 w 1662112"/>
              <a:gd name="connsiteY11" fmla="*/ 26670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62112" h="323850">
                <a:moveTo>
                  <a:pt x="802481" y="266700"/>
                </a:moveTo>
                <a:lnTo>
                  <a:pt x="311943" y="323850"/>
                </a:lnTo>
                <a:lnTo>
                  <a:pt x="30956" y="323850"/>
                </a:lnTo>
                <a:lnTo>
                  <a:pt x="0" y="142875"/>
                </a:lnTo>
                <a:lnTo>
                  <a:pt x="307181" y="142875"/>
                </a:lnTo>
                <a:lnTo>
                  <a:pt x="714375" y="100012"/>
                </a:lnTo>
                <a:lnTo>
                  <a:pt x="1173956" y="52387"/>
                </a:lnTo>
                <a:lnTo>
                  <a:pt x="1662112" y="0"/>
                </a:lnTo>
                <a:lnTo>
                  <a:pt x="1624012" y="183356"/>
                </a:lnTo>
                <a:lnTo>
                  <a:pt x="1238250" y="223837"/>
                </a:lnTo>
                <a:lnTo>
                  <a:pt x="997743" y="250031"/>
                </a:lnTo>
                <a:lnTo>
                  <a:pt x="802481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9A61780-7EAD-C944-81EC-F71D47936164}"/>
              </a:ext>
            </a:extLst>
          </p:cNvPr>
          <p:cNvSpPr/>
          <p:nvPr/>
        </p:nvSpPr>
        <p:spPr>
          <a:xfrm>
            <a:off x="4935538" y="3027363"/>
            <a:ext cx="1574800" cy="298450"/>
          </a:xfrm>
          <a:custGeom>
            <a:avLst/>
            <a:gdLst>
              <a:gd name="connsiteX0" fmla="*/ 635794 w 1574007"/>
              <a:gd name="connsiteY0" fmla="*/ 242887 h 300037"/>
              <a:gd name="connsiteX1" fmla="*/ 50007 w 1574007"/>
              <a:gd name="connsiteY1" fmla="*/ 300037 h 300037"/>
              <a:gd name="connsiteX2" fmla="*/ 0 w 1574007"/>
              <a:gd name="connsiteY2" fmla="*/ 147637 h 300037"/>
              <a:gd name="connsiteX3" fmla="*/ 297657 w 1574007"/>
              <a:gd name="connsiteY3" fmla="*/ 100012 h 300037"/>
              <a:gd name="connsiteX4" fmla="*/ 585788 w 1574007"/>
              <a:gd name="connsiteY4" fmla="*/ 59531 h 300037"/>
              <a:gd name="connsiteX5" fmla="*/ 795338 w 1574007"/>
              <a:gd name="connsiteY5" fmla="*/ 35719 h 300037"/>
              <a:gd name="connsiteX6" fmla="*/ 1092994 w 1574007"/>
              <a:gd name="connsiteY6" fmla="*/ 14287 h 300037"/>
              <a:gd name="connsiteX7" fmla="*/ 1373982 w 1574007"/>
              <a:gd name="connsiteY7" fmla="*/ 2381 h 300037"/>
              <a:gd name="connsiteX8" fmla="*/ 1538288 w 1574007"/>
              <a:gd name="connsiteY8" fmla="*/ 0 h 300037"/>
              <a:gd name="connsiteX9" fmla="*/ 1574007 w 1574007"/>
              <a:gd name="connsiteY9" fmla="*/ 233362 h 300037"/>
              <a:gd name="connsiteX10" fmla="*/ 1495425 w 1574007"/>
              <a:gd name="connsiteY10" fmla="*/ 233362 h 300037"/>
              <a:gd name="connsiteX11" fmla="*/ 1459707 w 1574007"/>
              <a:gd name="connsiteY11" fmla="*/ 221456 h 300037"/>
              <a:gd name="connsiteX12" fmla="*/ 1388269 w 1574007"/>
              <a:gd name="connsiteY12" fmla="*/ 207169 h 300037"/>
              <a:gd name="connsiteX13" fmla="*/ 1335882 w 1574007"/>
              <a:gd name="connsiteY13" fmla="*/ 204787 h 300037"/>
              <a:gd name="connsiteX14" fmla="*/ 1259682 w 1574007"/>
              <a:gd name="connsiteY14" fmla="*/ 202406 h 300037"/>
              <a:gd name="connsiteX15" fmla="*/ 1083469 w 1574007"/>
              <a:gd name="connsiteY15" fmla="*/ 207169 h 300037"/>
              <a:gd name="connsiteX16" fmla="*/ 850107 w 1574007"/>
              <a:gd name="connsiteY16" fmla="*/ 223837 h 300037"/>
              <a:gd name="connsiteX17" fmla="*/ 635794 w 1574007"/>
              <a:gd name="connsiteY17" fmla="*/ 242887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74007" h="300037">
                <a:moveTo>
                  <a:pt x="635794" y="242887"/>
                </a:moveTo>
                <a:lnTo>
                  <a:pt x="50007" y="300037"/>
                </a:lnTo>
                <a:lnTo>
                  <a:pt x="0" y="147637"/>
                </a:lnTo>
                <a:lnTo>
                  <a:pt x="297657" y="100012"/>
                </a:lnTo>
                <a:lnTo>
                  <a:pt x="585788" y="59531"/>
                </a:lnTo>
                <a:lnTo>
                  <a:pt x="795338" y="35719"/>
                </a:lnTo>
                <a:lnTo>
                  <a:pt x="1092994" y="14287"/>
                </a:lnTo>
                <a:lnTo>
                  <a:pt x="1373982" y="2381"/>
                </a:lnTo>
                <a:lnTo>
                  <a:pt x="1538288" y="0"/>
                </a:lnTo>
                <a:lnTo>
                  <a:pt x="1574007" y="233362"/>
                </a:lnTo>
                <a:lnTo>
                  <a:pt x="1495425" y="233362"/>
                </a:lnTo>
                <a:lnTo>
                  <a:pt x="1459707" y="221456"/>
                </a:lnTo>
                <a:lnTo>
                  <a:pt x="1388269" y="207169"/>
                </a:lnTo>
                <a:lnTo>
                  <a:pt x="1335882" y="204787"/>
                </a:lnTo>
                <a:lnTo>
                  <a:pt x="1259682" y="202406"/>
                </a:lnTo>
                <a:lnTo>
                  <a:pt x="1083469" y="207169"/>
                </a:lnTo>
                <a:lnTo>
                  <a:pt x="850107" y="223837"/>
                </a:lnTo>
                <a:lnTo>
                  <a:pt x="635794" y="242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40941DB-A81C-244B-994B-FE18504E6394}"/>
              </a:ext>
            </a:extLst>
          </p:cNvPr>
          <p:cNvSpPr/>
          <p:nvPr/>
        </p:nvSpPr>
        <p:spPr>
          <a:xfrm>
            <a:off x="4522788" y="3706813"/>
            <a:ext cx="2768600" cy="2136775"/>
          </a:xfrm>
          <a:custGeom>
            <a:avLst/>
            <a:gdLst>
              <a:gd name="connsiteX0" fmla="*/ 560615 w 2767693"/>
              <a:gd name="connsiteY0" fmla="*/ 405493 h 2136321"/>
              <a:gd name="connsiteX1" fmla="*/ 73479 w 2767693"/>
              <a:gd name="connsiteY1" fmla="*/ 473528 h 2136321"/>
              <a:gd name="connsiteX2" fmla="*/ 0 w 2767693"/>
              <a:gd name="connsiteY2" fmla="*/ 255814 h 2136321"/>
              <a:gd name="connsiteX3" fmla="*/ 378279 w 2767693"/>
              <a:gd name="connsiteY3" fmla="*/ 253093 h 2136321"/>
              <a:gd name="connsiteX4" fmla="*/ 781050 w 2767693"/>
              <a:gd name="connsiteY4" fmla="*/ 225878 h 2136321"/>
              <a:gd name="connsiteX5" fmla="*/ 1314450 w 2767693"/>
              <a:gd name="connsiteY5" fmla="*/ 176893 h 2136321"/>
              <a:gd name="connsiteX6" fmla="*/ 1790700 w 2767693"/>
              <a:gd name="connsiteY6" fmla="*/ 122464 h 2136321"/>
              <a:gd name="connsiteX7" fmla="*/ 2294165 w 2767693"/>
              <a:gd name="connsiteY7" fmla="*/ 57150 h 2136321"/>
              <a:gd name="connsiteX8" fmla="*/ 2324100 w 2767693"/>
              <a:gd name="connsiteY8" fmla="*/ 35378 h 2136321"/>
              <a:gd name="connsiteX9" fmla="*/ 2375807 w 2767693"/>
              <a:gd name="connsiteY9" fmla="*/ 10885 h 2136321"/>
              <a:gd name="connsiteX10" fmla="*/ 2413907 w 2767693"/>
              <a:gd name="connsiteY10" fmla="*/ 0 h 2136321"/>
              <a:gd name="connsiteX11" fmla="*/ 2443843 w 2767693"/>
              <a:gd name="connsiteY11" fmla="*/ 0 h 2136321"/>
              <a:gd name="connsiteX12" fmla="*/ 2479222 w 2767693"/>
              <a:gd name="connsiteY12" fmla="*/ 13607 h 2136321"/>
              <a:gd name="connsiteX13" fmla="*/ 2552700 w 2767693"/>
              <a:gd name="connsiteY13" fmla="*/ 48985 h 2136321"/>
              <a:gd name="connsiteX14" fmla="*/ 2609850 w 2767693"/>
              <a:gd name="connsiteY14" fmla="*/ 81643 h 2136321"/>
              <a:gd name="connsiteX15" fmla="*/ 2675165 w 2767693"/>
              <a:gd name="connsiteY15" fmla="*/ 138793 h 2136321"/>
              <a:gd name="connsiteX16" fmla="*/ 2729593 w 2767693"/>
              <a:gd name="connsiteY16" fmla="*/ 201385 h 2136321"/>
              <a:gd name="connsiteX17" fmla="*/ 2751365 w 2767693"/>
              <a:gd name="connsiteY17" fmla="*/ 231321 h 2136321"/>
              <a:gd name="connsiteX18" fmla="*/ 2764972 w 2767693"/>
              <a:gd name="connsiteY18" fmla="*/ 263978 h 2136321"/>
              <a:gd name="connsiteX19" fmla="*/ 2767693 w 2767693"/>
              <a:gd name="connsiteY19" fmla="*/ 299357 h 2136321"/>
              <a:gd name="connsiteX20" fmla="*/ 2759529 w 2767693"/>
              <a:gd name="connsiteY20" fmla="*/ 323850 h 2136321"/>
              <a:gd name="connsiteX21" fmla="*/ 2715986 w 2767693"/>
              <a:gd name="connsiteY21" fmla="*/ 381000 h 2136321"/>
              <a:gd name="connsiteX22" fmla="*/ 2688772 w 2767693"/>
              <a:gd name="connsiteY22" fmla="*/ 419100 h 2136321"/>
              <a:gd name="connsiteX23" fmla="*/ 2647950 w 2767693"/>
              <a:gd name="connsiteY23" fmla="*/ 617764 h 2136321"/>
              <a:gd name="connsiteX24" fmla="*/ 2569029 w 2767693"/>
              <a:gd name="connsiteY24" fmla="*/ 1042307 h 2136321"/>
              <a:gd name="connsiteX25" fmla="*/ 2473779 w 2767693"/>
              <a:gd name="connsiteY25" fmla="*/ 1545771 h 2136321"/>
              <a:gd name="connsiteX26" fmla="*/ 2419350 w 2767693"/>
              <a:gd name="connsiteY26" fmla="*/ 1831521 h 2136321"/>
              <a:gd name="connsiteX27" fmla="*/ 2386693 w 2767693"/>
              <a:gd name="connsiteY27" fmla="*/ 1997528 h 2136321"/>
              <a:gd name="connsiteX28" fmla="*/ 2375807 w 2767693"/>
              <a:gd name="connsiteY28" fmla="*/ 2030185 h 2136321"/>
              <a:gd name="connsiteX29" fmla="*/ 2356757 w 2767693"/>
              <a:gd name="connsiteY29" fmla="*/ 2065564 h 2136321"/>
              <a:gd name="connsiteX30" fmla="*/ 2332265 w 2767693"/>
              <a:gd name="connsiteY30" fmla="*/ 2100943 h 2136321"/>
              <a:gd name="connsiteX31" fmla="*/ 2305050 w 2767693"/>
              <a:gd name="connsiteY31" fmla="*/ 2122714 h 2136321"/>
              <a:gd name="connsiteX32" fmla="*/ 2266950 w 2767693"/>
              <a:gd name="connsiteY32" fmla="*/ 2136321 h 2136321"/>
              <a:gd name="connsiteX33" fmla="*/ 2220686 w 2767693"/>
              <a:gd name="connsiteY33" fmla="*/ 2125435 h 2136321"/>
              <a:gd name="connsiteX34" fmla="*/ 2190750 w 2767693"/>
              <a:gd name="connsiteY34" fmla="*/ 2103664 h 2136321"/>
              <a:gd name="connsiteX35" fmla="*/ 2163536 w 2767693"/>
              <a:gd name="connsiteY35" fmla="*/ 2079171 h 2136321"/>
              <a:gd name="connsiteX36" fmla="*/ 2144486 w 2767693"/>
              <a:gd name="connsiteY36" fmla="*/ 2054678 h 2136321"/>
              <a:gd name="connsiteX37" fmla="*/ 2125436 w 2767693"/>
              <a:gd name="connsiteY37" fmla="*/ 2005693 h 2136321"/>
              <a:gd name="connsiteX38" fmla="*/ 2117272 w 2767693"/>
              <a:gd name="connsiteY38" fmla="*/ 1953985 h 2136321"/>
              <a:gd name="connsiteX39" fmla="*/ 2119993 w 2767693"/>
              <a:gd name="connsiteY39" fmla="*/ 1885950 h 2136321"/>
              <a:gd name="connsiteX40" fmla="*/ 2166257 w 2767693"/>
              <a:gd name="connsiteY40" fmla="*/ 1706335 h 2136321"/>
              <a:gd name="connsiteX41" fmla="*/ 2250622 w 2767693"/>
              <a:gd name="connsiteY41" fmla="*/ 985157 h 2136321"/>
              <a:gd name="connsiteX42" fmla="*/ 2275115 w 2767693"/>
              <a:gd name="connsiteY42" fmla="*/ 816428 h 2136321"/>
              <a:gd name="connsiteX43" fmla="*/ 2343150 w 2767693"/>
              <a:gd name="connsiteY43" fmla="*/ 381000 h 2136321"/>
              <a:gd name="connsiteX44" fmla="*/ 2337707 w 2767693"/>
              <a:gd name="connsiteY44" fmla="*/ 334735 h 2136321"/>
              <a:gd name="connsiteX45" fmla="*/ 2329543 w 2767693"/>
              <a:gd name="connsiteY45" fmla="*/ 310243 h 2136321"/>
              <a:gd name="connsiteX46" fmla="*/ 2310493 w 2767693"/>
              <a:gd name="connsiteY46" fmla="*/ 291193 h 2136321"/>
              <a:gd name="connsiteX47" fmla="*/ 2258786 w 2767693"/>
              <a:gd name="connsiteY47" fmla="*/ 280307 h 2136321"/>
              <a:gd name="connsiteX48" fmla="*/ 1804307 w 2767693"/>
              <a:gd name="connsiteY48" fmla="*/ 296635 h 2136321"/>
              <a:gd name="connsiteX49" fmla="*/ 1363436 w 2767693"/>
              <a:gd name="connsiteY49" fmla="*/ 326571 h 2136321"/>
              <a:gd name="connsiteX50" fmla="*/ 1069522 w 2767693"/>
              <a:gd name="connsiteY50" fmla="*/ 351064 h 2136321"/>
              <a:gd name="connsiteX51" fmla="*/ 560615 w 2767693"/>
              <a:gd name="connsiteY51" fmla="*/ 405493 h 213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67693" h="2136321">
                <a:moveTo>
                  <a:pt x="560615" y="405493"/>
                </a:moveTo>
                <a:lnTo>
                  <a:pt x="73479" y="473528"/>
                </a:lnTo>
                <a:lnTo>
                  <a:pt x="0" y="255814"/>
                </a:lnTo>
                <a:lnTo>
                  <a:pt x="378279" y="253093"/>
                </a:lnTo>
                <a:lnTo>
                  <a:pt x="781050" y="225878"/>
                </a:lnTo>
                <a:lnTo>
                  <a:pt x="1314450" y="176893"/>
                </a:lnTo>
                <a:lnTo>
                  <a:pt x="1790700" y="122464"/>
                </a:lnTo>
                <a:lnTo>
                  <a:pt x="2294165" y="57150"/>
                </a:lnTo>
                <a:lnTo>
                  <a:pt x="2324100" y="35378"/>
                </a:lnTo>
                <a:lnTo>
                  <a:pt x="2375807" y="10885"/>
                </a:lnTo>
                <a:lnTo>
                  <a:pt x="2413907" y="0"/>
                </a:lnTo>
                <a:lnTo>
                  <a:pt x="2443843" y="0"/>
                </a:lnTo>
                <a:lnTo>
                  <a:pt x="2479222" y="13607"/>
                </a:lnTo>
                <a:lnTo>
                  <a:pt x="2552700" y="48985"/>
                </a:lnTo>
                <a:lnTo>
                  <a:pt x="2609850" y="81643"/>
                </a:lnTo>
                <a:lnTo>
                  <a:pt x="2675165" y="138793"/>
                </a:lnTo>
                <a:lnTo>
                  <a:pt x="2729593" y="201385"/>
                </a:lnTo>
                <a:lnTo>
                  <a:pt x="2751365" y="231321"/>
                </a:lnTo>
                <a:lnTo>
                  <a:pt x="2764972" y="263978"/>
                </a:lnTo>
                <a:lnTo>
                  <a:pt x="2767693" y="299357"/>
                </a:lnTo>
                <a:lnTo>
                  <a:pt x="2759529" y="323850"/>
                </a:lnTo>
                <a:lnTo>
                  <a:pt x="2715986" y="381000"/>
                </a:lnTo>
                <a:lnTo>
                  <a:pt x="2688772" y="419100"/>
                </a:lnTo>
                <a:lnTo>
                  <a:pt x="2647950" y="617764"/>
                </a:lnTo>
                <a:lnTo>
                  <a:pt x="2569029" y="1042307"/>
                </a:lnTo>
                <a:lnTo>
                  <a:pt x="2473779" y="1545771"/>
                </a:lnTo>
                <a:lnTo>
                  <a:pt x="2419350" y="1831521"/>
                </a:lnTo>
                <a:lnTo>
                  <a:pt x="2386693" y="1997528"/>
                </a:lnTo>
                <a:lnTo>
                  <a:pt x="2375807" y="2030185"/>
                </a:lnTo>
                <a:lnTo>
                  <a:pt x="2356757" y="2065564"/>
                </a:lnTo>
                <a:lnTo>
                  <a:pt x="2332265" y="2100943"/>
                </a:lnTo>
                <a:lnTo>
                  <a:pt x="2305050" y="2122714"/>
                </a:lnTo>
                <a:lnTo>
                  <a:pt x="2266950" y="2136321"/>
                </a:lnTo>
                <a:lnTo>
                  <a:pt x="2220686" y="2125435"/>
                </a:lnTo>
                <a:lnTo>
                  <a:pt x="2190750" y="2103664"/>
                </a:lnTo>
                <a:lnTo>
                  <a:pt x="2163536" y="2079171"/>
                </a:lnTo>
                <a:lnTo>
                  <a:pt x="2144486" y="2054678"/>
                </a:lnTo>
                <a:lnTo>
                  <a:pt x="2125436" y="2005693"/>
                </a:lnTo>
                <a:lnTo>
                  <a:pt x="2117272" y="1953985"/>
                </a:lnTo>
                <a:lnTo>
                  <a:pt x="2119993" y="1885950"/>
                </a:lnTo>
                <a:lnTo>
                  <a:pt x="2166257" y="1706335"/>
                </a:lnTo>
                <a:lnTo>
                  <a:pt x="2250622" y="985157"/>
                </a:lnTo>
                <a:lnTo>
                  <a:pt x="2275115" y="816428"/>
                </a:lnTo>
                <a:lnTo>
                  <a:pt x="2343150" y="381000"/>
                </a:lnTo>
                <a:lnTo>
                  <a:pt x="2337707" y="334735"/>
                </a:lnTo>
                <a:lnTo>
                  <a:pt x="2329543" y="310243"/>
                </a:lnTo>
                <a:lnTo>
                  <a:pt x="2310493" y="291193"/>
                </a:lnTo>
                <a:lnTo>
                  <a:pt x="2258786" y="280307"/>
                </a:lnTo>
                <a:lnTo>
                  <a:pt x="1804307" y="296635"/>
                </a:lnTo>
                <a:lnTo>
                  <a:pt x="1363436" y="326571"/>
                </a:lnTo>
                <a:lnTo>
                  <a:pt x="1069522" y="351064"/>
                </a:lnTo>
                <a:lnTo>
                  <a:pt x="560615" y="4054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FC686EE-9294-FA4C-976D-33F4C93F9024}"/>
              </a:ext>
            </a:extLst>
          </p:cNvPr>
          <p:cNvSpPr/>
          <p:nvPr/>
        </p:nvSpPr>
        <p:spPr>
          <a:xfrm>
            <a:off x="4651375" y="4491038"/>
            <a:ext cx="2225675" cy="390525"/>
          </a:xfrm>
          <a:custGeom>
            <a:avLst/>
            <a:gdLst>
              <a:gd name="connsiteX0" fmla="*/ 1385208 w 2226129"/>
              <a:gd name="connsiteY0" fmla="*/ 266700 h 391886"/>
              <a:gd name="connsiteX1" fmla="*/ 734786 w 2226129"/>
              <a:gd name="connsiteY1" fmla="*/ 342900 h 391886"/>
              <a:gd name="connsiteX2" fmla="*/ 429986 w 2226129"/>
              <a:gd name="connsiteY2" fmla="*/ 391886 h 391886"/>
              <a:gd name="connsiteX3" fmla="*/ 5443 w 2226129"/>
              <a:gd name="connsiteY3" fmla="*/ 391886 h 391886"/>
              <a:gd name="connsiteX4" fmla="*/ 0 w 2226129"/>
              <a:gd name="connsiteY4" fmla="*/ 206829 h 391886"/>
              <a:gd name="connsiteX5" fmla="*/ 274865 w 2226129"/>
              <a:gd name="connsiteY5" fmla="*/ 225879 h 391886"/>
              <a:gd name="connsiteX6" fmla="*/ 397329 w 2226129"/>
              <a:gd name="connsiteY6" fmla="*/ 214993 h 391886"/>
              <a:gd name="connsiteX7" fmla="*/ 925286 w 2226129"/>
              <a:gd name="connsiteY7" fmla="*/ 146957 h 391886"/>
              <a:gd name="connsiteX8" fmla="*/ 1450522 w 2226129"/>
              <a:gd name="connsiteY8" fmla="*/ 87086 h 391886"/>
              <a:gd name="connsiteX9" fmla="*/ 2226129 w 2226129"/>
              <a:gd name="connsiteY9" fmla="*/ 0 h 391886"/>
              <a:gd name="connsiteX10" fmla="*/ 2217965 w 2226129"/>
              <a:gd name="connsiteY10" fmla="*/ 214993 h 391886"/>
              <a:gd name="connsiteX11" fmla="*/ 1983922 w 2226129"/>
              <a:gd name="connsiteY11" fmla="*/ 220436 h 391886"/>
              <a:gd name="connsiteX12" fmla="*/ 1385208 w 2226129"/>
              <a:gd name="connsiteY12" fmla="*/ 266700 h 391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26129" h="391886">
                <a:moveTo>
                  <a:pt x="1385208" y="266700"/>
                </a:moveTo>
                <a:lnTo>
                  <a:pt x="734786" y="342900"/>
                </a:lnTo>
                <a:lnTo>
                  <a:pt x="429986" y="391886"/>
                </a:lnTo>
                <a:lnTo>
                  <a:pt x="5443" y="391886"/>
                </a:lnTo>
                <a:lnTo>
                  <a:pt x="0" y="206829"/>
                </a:lnTo>
                <a:lnTo>
                  <a:pt x="274865" y="225879"/>
                </a:lnTo>
                <a:lnTo>
                  <a:pt x="397329" y="214993"/>
                </a:lnTo>
                <a:lnTo>
                  <a:pt x="925286" y="146957"/>
                </a:lnTo>
                <a:lnTo>
                  <a:pt x="1450522" y="87086"/>
                </a:lnTo>
                <a:lnTo>
                  <a:pt x="2226129" y="0"/>
                </a:lnTo>
                <a:lnTo>
                  <a:pt x="2217965" y="214993"/>
                </a:lnTo>
                <a:lnTo>
                  <a:pt x="1983922" y="220436"/>
                </a:lnTo>
                <a:lnTo>
                  <a:pt x="1385208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C324423-9BBF-C540-8740-4E56307AAE43}"/>
              </a:ext>
            </a:extLst>
          </p:cNvPr>
          <p:cNvSpPr/>
          <p:nvPr/>
        </p:nvSpPr>
        <p:spPr>
          <a:xfrm>
            <a:off x="4738688" y="5391150"/>
            <a:ext cx="2117725" cy="346075"/>
          </a:xfrm>
          <a:custGeom>
            <a:avLst/>
            <a:gdLst>
              <a:gd name="connsiteX0" fmla="*/ 552450 w 2118632"/>
              <a:gd name="connsiteY0" fmla="*/ 302079 h 345621"/>
              <a:gd name="connsiteX1" fmla="*/ 16329 w 2118632"/>
              <a:gd name="connsiteY1" fmla="*/ 345621 h 345621"/>
              <a:gd name="connsiteX2" fmla="*/ 0 w 2118632"/>
              <a:gd name="connsiteY2" fmla="*/ 160564 h 345621"/>
              <a:gd name="connsiteX3" fmla="*/ 547007 w 2118632"/>
              <a:gd name="connsiteY3" fmla="*/ 122464 h 345621"/>
              <a:gd name="connsiteX4" fmla="*/ 998764 w 2118632"/>
              <a:gd name="connsiteY4" fmla="*/ 84364 h 345621"/>
              <a:gd name="connsiteX5" fmla="*/ 1464129 w 2118632"/>
              <a:gd name="connsiteY5" fmla="*/ 43543 h 345621"/>
              <a:gd name="connsiteX6" fmla="*/ 2016579 w 2118632"/>
              <a:gd name="connsiteY6" fmla="*/ 0 h 345621"/>
              <a:gd name="connsiteX7" fmla="*/ 2013857 w 2118632"/>
              <a:gd name="connsiteY7" fmla="*/ 234043 h 345621"/>
              <a:gd name="connsiteX8" fmla="*/ 1518557 w 2118632"/>
              <a:gd name="connsiteY8" fmla="*/ 225879 h 345621"/>
              <a:gd name="connsiteX9" fmla="*/ 1224643 w 2118632"/>
              <a:gd name="connsiteY9" fmla="*/ 250371 h 345621"/>
              <a:gd name="connsiteX10" fmla="*/ 552450 w 2118632"/>
              <a:gd name="connsiteY10" fmla="*/ 302079 h 34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18632" h="345621">
                <a:moveTo>
                  <a:pt x="552450" y="302079"/>
                </a:moveTo>
                <a:lnTo>
                  <a:pt x="16329" y="345621"/>
                </a:lnTo>
                <a:lnTo>
                  <a:pt x="0" y="160564"/>
                </a:lnTo>
                <a:lnTo>
                  <a:pt x="547007" y="122464"/>
                </a:lnTo>
                <a:lnTo>
                  <a:pt x="998764" y="84364"/>
                </a:lnTo>
                <a:lnTo>
                  <a:pt x="1464129" y="43543"/>
                </a:lnTo>
                <a:lnTo>
                  <a:pt x="2016579" y="0"/>
                </a:lnTo>
                <a:cubicBezTo>
                  <a:pt x="2015672" y="78014"/>
                  <a:pt x="2118632" y="195943"/>
                  <a:pt x="2013857" y="234043"/>
                </a:cubicBezTo>
                <a:lnTo>
                  <a:pt x="1518557" y="225879"/>
                </a:lnTo>
                <a:lnTo>
                  <a:pt x="1224643" y="250371"/>
                </a:lnTo>
                <a:lnTo>
                  <a:pt x="552450" y="30207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4ABA4A0-A151-4AEA-8CF6-88DE049CED79}"/>
              </a:ext>
            </a:extLst>
          </p:cNvPr>
          <p:cNvGrpSpPr/>
          <p:nvPr/>
        </p:nvGrpSpPr>
        <p:grpSpPr>
          <a:xfrm>
            <a:off x="2575719" y="1671638"/>
            <a:ext cx="4719638" cy="4217987"/>
            <a:chOff x="2724150" y="1817688"/>
            <a:chExt cx="4719638" cy="4217987"/>
          </a:xfrm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EE63A3D6-E4DA-4DCD-9D79-B5FC263D1629}"/>
                </a:ext>
              </a:extLst>
            </p:cNvPr>
            <p:cNvSpPr/>
            <p:nvPr/>
          </p:nvSpPr>
          <p:spPr>
            <a:xfrm>
              <a:off x="2724150" y="2566988"/>
              <a:ext cx="592138" cy="1633537"/>
            </a:xfrm>
            <a:custGeom>
              <a:avLst/>
              <a:gdLst>
                <a:gd name="connsiteX0" fmla="*/ 295275 w 592931"/>
                <a:gd name="connsiteY0" fmla="*/ 1078706 h 1633537"/>
                <a:gd name="connsiteX1" fmla="*/ 295275 w 592931"/>
                <a:gd name="connsiteY1" fmla="*/ 785812 h 1633537"/>
                <a:gd name="connsiteX2" fmla="*/ 273844 w 592931"/>
                <a:gd name="connsiteY2" fmla="*/ 597693 h 1633537"/>
                <a:gd name="connsiteX3" fmla="*/ 238125 w 592931"/>
                <a:gd name="connsiteY3" fmla="*/ 390525 h 1633537"/>
                <a:gd name="connsiteX4" fmla="*/ 223838 w 592931"/>
                <a:gd name="connsiteY4" fmla="*/ 354806 h 1633537"/>
                <a:gd name="connsiteX5" fmla="*/ 169069 w 592931"/>
                <a:gd name="connsiteY5" fmla="*/ 266700 h 1633537"/>
                <a:gd name="connsiteX6" fmla="*/ 121444 w 592931"/>
                <a:gd name="connsiteY6" fmla="*/ 195262 h 1633537"/>
                <a:gd name="connsiteX7" fmla="*/ 54769 w 592931"/>
                <a:gd name="connsiteY7" fmla="*/ 111918 h 1633537"/>
                <a:gd name="connsiteX8" fmla="*/ 11906 w 592931"/>
                <a:gd name="connsiteY8" fmla="*/ 66675 h 1633537"/>
                <a:gd name="connsiteX9" fmla="*/ 0 w 592931"/>
                <a:gd name="connsiteY9" fmla="*/ 45243 h 1633537"/>
                <a:gd name="connsiteX10" fmla="*/ 0 w 592931"/>
                <a:gd name="connsiteY10" fmla="*/ 21431 h 1633537"/>
                <a:gd name="connsiteX11" fmla="*/ 7144 w 592931"/>
                <a:gd name="connsiteY11" fmla="*/ 7143 h 1633537"/>
                <a:gd name="connsiteX12" fmla="*/ 26194 w 592931"/>
                <a:gd name="connsiteY12" fmla="*/ 0 h 1633537"/>
                <a:gd name="connsiteX13" fmla="*/ 69056 w 592931"/>
                <a:gd name="connsiteY13" fmla="*/ 9525 h 1633537"/>
                <a:gd name="connsiteX14" fmla="*/ 173831 w 592931"/>
                <a:gd name="connsiteY14" fmla="*/ 45243 h 1633537"/>
                <a:gd name="connsiteX15" fmla="*/ 297656 w 592931"/>
                <a:gd name="connsiteY15" fmla="*/ 92868 h 1633537"/>
                <a:gd name="connsiteX16" fmla="*/ 385763 w 592931"/>
                <a:gd name="connsiteY16" fmla="*/ 128587 h 1633537"/>
                <a:gd name="connsiteX17" fmla="*/ 442913 w 592931"/>
                <a:gd name="connsiteY17" fmla="*/ 345281 h 1633537"/>
                <a:gd name="connsiteX18" fmla="*/ 483394 w 592931"/>
                <a:gd name="connsiteY18" fmla="*/ 554831 h 1633537"/>
                <a:gd name="connsiteX19" fmla="*/ 514350 w 592931"/>
                <a:gd name="connsiteY19" fmla="*/ 733425 h 1633537"/>
                <a:gd name="connsiteX20" fmla="*/ 538163 w 592931"/>
                <a:gd name="connsiteY20" fmla="*/ 892968 h 1633537"/>
                <a:gd name="connsiteX21" fmla="*/ 552450 w 592931"/>
                <a:gd name="connsiteY21" fmla="*/ 1023937 h 1633537"/>
                <a:gd name="connsiteX22" fmla="*/ 569119 w 592931"/>
                <a:gd name="connsiteY22" fmla="*/ 1152525 h 1633537"/>
                <a:gd name="connsiteX23" fmla="*/ 592931 w 592931"/>
                <a:gd name="connsiteY23" fmla="*/ 1293018 h 1633537"/>
                <a:gd name="connsiteX24" fmla="*/ 571500 w 592931"/>
                <a:gd name="connsiteY24" fmla="*/ 1416843 h 1633537"/>
                <a:gd name="connsiteX25" fmla="*/ 540544 w 592931"/>
                <a:gd name="connsiteY25" fmla="*/ 1552575 h 1633537"/>
                <a:gd name="connsiteX26" fmla="*/ 519113 w 592931"/>
                <a:gd name="connsiteY26" fmla="*/ 1602581 h 1633537"/>
                <a:gd name="connsiteX27" fmla="*/ 495300 w 592931"/>
                <a:gd name="connsiteY27" fmla="*/ 1626393 h 1633537"/>
                <a:gd name="connsiteX28" fmla="*/ 476250 w 592931"/>
                <a:gd name="connsiteY28" fmla="*/ 1633537 h 1633537"/>
                <a:gd name="connsiteX29" fmla="*/ 454819 w 592931"/>
                <a:gd name="connsiteY29" fmla="*/ 1631156 h 1633537"/>
                <a:gd name="connsiteX30" fmla="*/ 428625 w 592931"/>
                <a:gd name="connsiteY30" fmla="*/ 1609725 h 1633537"/>
                <a:gd name="connsiteX31" fmla="*/ 395288 w 592931"/>
                <a:gd name="connsiteY31" fmla="*/ 1569243 h 1633537"/>
                <a:gd name="connsiteX32" fmla="*/ 364331 w 592931"/>
                <a:gd name="connsiteY32" fmla="*/ 1512093 h 1633537"/>
                <a:gd name="connsiteX33" fmla="*/ 335756 w 592931"/>
                <a:gd name="connsiteY33" fmla="*/ 1445418 h 1633537"/>
                <a:gd name="connsiteX34" fmla="*/ 307181 w 592931"/>
                <a:gd name="connsiteY34" fmla="*/ 1366837 h 1633537"/>
                <a:gd name="connsiteX35" fmla="*/ 295275 w 592931"/>
                <a:gd name="connsiteY35" fmla="*/ 1304925 h 1633537"/>
                <a:gd name="connsiteX36" fmla="*/ 295275 w 592931"/>
                <a:gd name="connsiteY36" fmla="*/ 1078706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2931" h="1633537">
                  <a:moveTo>
                    <a:pt x="295275" y="1078706"/>
                  </a:moveTo>
                  <a:lnTo>
                    <a:pt x="295275" y="785812"/>
                  </a:lnTo>
                  <a:lnTo>
                    <a:pt x="273844" y="597693"/>
                  </a:lnTo>
                  <a:lnTo>
                    <a:pt x="238125" y="390525"/>
                  </a:lnTo>
                  <a:lnTo>
                    <a:pt x="223838" y="354806"/>
                  </a:lnTo>
                  <a:lnTo>
                    <a:pt x="169069" y="266700"/>
                  </a:lnTo>
                  <a:lnTo>
                    <a:pt x="121444" y="195262"/>
                  </a:lnTo>
                  <a:lnTo>
                    <a:pt x="54769" y="111918"/>
                  </a:lnTo>
                  <a:lnTo>
                    <a:pt x="11906" y="66675"/>
                  </a:lnTo>
                  <a:lnTo>
                    <a:pt x="0" y="45243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73831" y="45243"/>
                  </a:lnTo>
                  <a:lnTo>
                    <a:pt x="297656" y="92868"/>
                  </a:lnTo>
                  <a:lnTo>
                    <a:pt x="385763" y="128587"/>
                  </a:lnTo>
                  <a:lnTo>
                    <a:pt x="442913" y="345281"/>
                  </a:lnTo>
                  <a:lnTo>
                    <a:pt x="483394" y="554831"/>
                  </a:lnTo>
                  <a:lnTo>
                    <a:pt x="514350" y="733425"/>
                  </a:lnTo>
                  <a:lnTo>
                    <a:pt x="538163" y="892968"/>
                  </a:lnTo>
                  <a:lnTo>
                    <a:pt x="552450" y="1023937"/>
                  </a:lnTo>
                  <a:lnTo>
                    <a:pt x="569119" y="1152525"/>
                  </a:lnTo>
                  <a:lnTo>
                    <a:pt x="592931" y="1293018"/>
                  </a:lnTo>
                  <a:lnTo>
                    <a:pt x="571500" y="1416843"/>
                  </a:lnTo>
                  <a:lnTo>
                    <a:pt x="540544" y="1552575"/>
                  </a:lnTo>
                  <a:lnTo>
                    <a:pt x="519113" y="1602581"/>
                  </a:lnTo>
                  <a:lnTo>
                    <a:pt x="495300" y="1626393"/>
                  </a:lnTo>
                  <a:lnTo>
                    <a:pt x="476250" y="1633537"/>
                  </a:lnTo>
                  <a:lnTo>
                    <a:pt x="454819" y="1631156"/>
                  </a:lnTo>
                  <a:lnTo>
                    <a:pt x="428625" y="1609725"/>
                  </a:lnTo>
                  <a:lnTo>
                    <a:pt x="395288" y="1569243"/>
                  </a:lnTo>
                  <a:lnTo>
                    <a:pt x="364331" y="1512093"/>
                  </a:lnTo>
                  <a:lnTo>
                    <a:pt x="335756" y="1445418"/>
                  </a:lnTo>
                  <a:lnTo>
                    <a:pt x="307181" y="1366837"/>
                  </a:lnTo>
                  <a:lnTo>
                    <a:pt x="295275" y="1304925"/>
                  </a:lnTo>
                  <a:lnTo>
                    <a:pt x="295275" y="1078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88AFEE9E-A1D5-4DCD-B8EA-3C2651D01299}"/>
                </a:ext>
              </a:extLst>
            </p:cNvPr>
            <p:cNvSpPr/>
            <p:nvPr/>
          </p:nvSpPr>
          <p:spPr>
            <a:xfrm>
              <a:off x="4633913" y="1922463"/>
              <a:ext cx="606425" cy="1682750"/>
            </a:xfrm>
            <a:custGeom>
              <a:avLst/>
              <a:gdLst>
                <a:gd name="connsiteX0" fmla="*/ 233362 w 607218"/>
                <a:gd name="connsiteY0" fmla="*/ 885825 h 1683544"/>
                <a:gd name="connsiteX1" fmla="*/ 197643 w 607218"/>
                <a:gd name="connsiteY1" fmla="*/ 433387 h 1683544"/>
                <a:gd name="connsiteX2" fmla="*/ 190500 w 607218"/>
                <a:gd name="connsiteY2" fmla="*/ 357187 h 1683544"/>
                <a:gd name="connsiteX3" fmla="*/ 180975 w 607218"/>
                <a:gd name="connsiteY3" fmla="*/ 314325 h 1683544"/>
                <a:gd name="connsiteX4" fmla="*/ 159543 w 607218"/>
                <a:gd name="connsiteY4" fmla="*/ 257175 h 1683544"/>
                <a:gd name="connsiteX5" fmla="*/ 138112 w 607218"/>
                <a:gd name="connsiteY5" fmla="*/ 216694 h 1683544"/>
                <a:gd name="connsiteX6" fmla="*/ 97631 w 607218"/>
                <a:gd name="connsiteY6" fmla="*/ 161925 h 1683544"/>
                <a:gd name="connsiteX7" fmla="*/ 57150 w 607218"/>
                <a:gd name="connsiteY7" fmla="*/ 116681 h 1683544"/>
                <a:gd name="connsiteX8" fmla="*/ 19050 w 607218"/>
                <a:gd name="connsiteY8" fmla="*/ 78581 h 1683544"/>
                <a:gd name="connsiteX9" fmla="*/ 4762 w 607218"/>
                <a:gd name="connsiteY9" fmla="*/ 54769 h 1683544"/>
                <a:gd name="connsiteX10" fmla="*/ 0 w 607218"/>
                <a:gd name="connsiteY10" fmla="*/ 30956 h 1683544"/>
                <a:gd name="connsiteX11" fmla="*/ 0 w 607218"/>
                <a:gd name="connsiteY11" fmla="*/ 16669 h 1683544"/>
                <a:gd name="connsiteX12" fmla="*/ 4762 w 607218"/>
                <a:gd name="connsiteY12" fmla="*/ 4762 h 1683544"/>
                <a:gd name="connsiteX13" fmla="*/ 16668 w 607218"/>
                <a:gd name="connsiteY13" fmla="*/ 0 h 1683544"/>
                <a:gd name="connsiteX14" fmla="*/ 52387 w 607218"/>
                <a:gd name="connsiteY14" fmla="*/ 7144 h 1683544"/>
                <a:gd name="connsiteX15" fmla="*/ 119062 w 607218"/>
                <a:gd name="connsiteY15" fmla="*/ 16669 h 1683544"/>
                <a:gd name="connsiteX16" fmla="*/ 166687 w 607218"/>
                <a:gd name="connsiteY16" fmla="*/ 28575 h 1683544"/>
                <a:gd name="connsiteX17" fmla="*/ 273843 w 607218"/>
                <a:gd name="connsiteY17" fmla="*/ 66675 h 1683544"/>
                <a:gd name="connsiteX18" fmla="*/ 404812 w 607218"/>
                <a:gd name="connsiteY18" fmla="*/ 116681 h 1683544"/>
                <a:gd name="connsiteX19" fmla="*/ 440531 w 607218"/>
                <a:gd name="connsiteY19" fmla="*/ 278606 h 1683544"/>
                <a:gd name="connsiteX20" fmla="*/ 466725 w 607218"/>
                <a:gd name="connsiteY20" fmla="*/ 735806 h 1683544"/>
                <a:gd name="connsiteX21" fmla="*/ 485775 w 607218"/>
                <a:gd name="connsiteY21" fmla="*/ 907256 h 1683544"/>
                <a:gd name="connsiteX22" fmla="*/ 535781 w 607218"/>
                <a:gd name="connsiteY22" fmla="*/ 1400175 h 1683544"/>
                <a:gd name="connsiteX23" fmla="*/ 607218 w 607218"/>
                <a:gd name="connsiteY23" fmla="*/ 1521619 h 1683544"/>
                <a:gd name="connsiteX24" fmla="*/ 573881 w 607218"/>
                <a:gd name="connsiteY24" fmla="*/ 1595437 h 1683544"/>
                <a:gd name="connsiteX25" fmla="*/ 535781 w 607218"/>
                <a:gd name="connsiteY25" fmla="*/ 1650206 h 1683544"/>
                <a:gd name="connsiteX26" fmla="*/ 504825 w 607218"/>
                <a:gd name="connsiteY26" fmla="*/ 1683544 h 1683544"/>
                <a:gd name="connsiteX27" fmla="*/ 483393 w 607218"/>
                <a:gd name="connsiteY27" fmla="*/ 1683544 h 1683544"/>
                <a:gd name="connsiteX28" fmla="*/ 426243 w 607218"/>
                <a:gd name="connsiteY28" fmla="*/ 1671637 h 1683544"/>
                <a:gd name="connsiteX29" fmla="*/ 397668 w 607218"/>
                <a:gd name="connsiteY29" fmla="*/ 1657350 h 1683544"/>
                <a:gd name="connsiteX30" fmla="*/ 359568 w 607218"/>
                <a:gd name="connsiteY30" fmla="*/ 1633537 h 1683544"/>
                <a:gd name="connsiteX31" fmla="*/ 328612 w 607218"/>
                <a:gd name="connsiteY31" fmla="*/ 1597819 h 1683544"/>
                <a:gd name="connsiteX32" fmla="*/ 295275 w 607218"/>
                <a:gd name="connsiteY32" fmla="*/ 1545431 h 1683544"/>
                <a:gd name="connsiteX33" fmla="*/ 271462 w 607218"/>
                <a:gd name="connsiteY33" fmla="*/ 1490662 h 1683544"/>
                <a:gd name="connsiteX34" fmla="*/ 240506 w 607218"/>
                <a:gd name="connsiteY34" fmla="*/ 1390650 h 1683544"/>
                <a:gd name="connsiteX35" fmla="*/ 264318 w 607218"/>
                <a:gd name="connsiteY35" fmla="*/ 1207294 h 1683544"/>
                <a:gd name="connsiteX36" fmla="*/ 257175 w 607218"/>
                <a:gd name="connsiteY36" fmla="*/ 1102519 h 1683544"/>
                <a:gd name="connsiteX37" fmla="*/ 233362 w 607218"/>
                <a:gd name="connsiteY37" fmla="*/ 885825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07218" h="1683544">
                  <a:moveTo>
                    <a:pt x="233362" y="885825"/>
                  </a:moveTo>
                  <a:lnTo>
                    <a:pt x="197643" y="433387"/>
                  </a:lnTo>
                  <a:lnTo>
                    <a:pt x="190500" y="357187"/>
                  </a:lnTo>
                  <a:lnTo>
                    <a:pt x="180975" y="314325"/>
                  </a:lnTo>
                  <a:lnTo>
                    <a:pt x="159543" y="257175"/>
                  </a:lnTo>
                  <a:lnTo>
                    <a:pt x="138112" y="216694"/>
                  </a:lnTo>
                  <a:lnTo>
                    <a:pt x="97631" y="161925"/>
                  </a:lnTo>
                  <a:lnTo>
                    <a:pt x="57150" y="116681"/>
                  </a:lnTo>
                  <a:lnTo>
                    <a:pt x="19050" y="78581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52387" y="7144"/>
                  </a:lnTo>
                  <a:lnTo>
                    <a:pt x="119062" y="16669"/>
                  </a:lnTo>
                  <a:lnTo>
                    <a:pt x="166687" y="28575"/>
                  </a:lnTo>
                  <a:lnTo>
                    <a:pt x="273843" y="66675"/>
                  </a:lnTo>
                  <a:lnTo>
                    <a:pt x="404812" y="116681"/>
                  </a:lnTo>
                  <a:lnTo>
                    <a:pt x="440531" y="278606"/>
                  </a:lnTo>
                  <a:lnTo>
                    <a:pt x="466725" y="735806"/>
                  </a:lnTo>
                  <a:lnTo>
                    <a:pt x="485775" y="907256"/>
                  </a:lnTo>
                  <a:lnTo>
                    <a:pt x="535781" y="1400175"/>
                  </a:lnTo>
                  <a:lnTo>
                    <a:pt x="607218" y="1521619"/>
                  </a:lnTo>
                  <a:lnTo>
                    <a:pt x="573881" y="1595437"/>
                  </a:lnTo>
                  <a:lnTo>
                    <a:pt x="535781" y="1650206"/>
                  </a:lnTo>
                  <a:lnTo>
                    <a:pt x="504825" y="1683544"/>
                  </a:lnTo>
                  <a:lnTo>
                    <a:pt x="483393" y="1683544"/>
                  </a:lnTo>
                  <a:lnTo>
                    <a:pt x="426243" y="1671637"/>
                  </a:lnTo>
                  <a:lnTo>
                    <a:pt x="397668" y="1657350"/>
                  </a:lnTo>
                  <a:lnTo>
                    <a:pt x="359568" y="1633537"/>
                  </a:lnTo>
                  <a:lnTo>
                    <a:pt x="328612" y="1597819"/>
                  </a:lnTo>
                  <a:lnTo>
                    <a:pt x="295275" y="1545431"/>
                  </a:lnTo>
                  <a:lnTo>
                    <a:pt x="271462" y="1490662"/>
                  </a:lnTo>
                  <a:lnTo>
                    <a:pt x="240506" y="1390650"/>
                  </a:lnTo>
                  <a:lnTo>
                    <a:pt x="264318" y="1207294"/>
                  </a:lnTo>
                  <a:lnTo>
                    <a:pt x="257175" y="1102519"/>
                  </a:lnTo>
                  <a:lnTo>
                    <a:pt x="233362" y="885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0A2CD95F-3B26-4F1B-A599-CED9A669FB90}"/>
                </a:ext>
              </a:extLst>
            </p:cNvPr>
            <p:cNvSpPr/>
            <p:nvPr/>
          </p:nvSpPr>
          <p:spPr>
            <a:xfrm>
              <a:off x="4416425" y="3932238"/>
              <a:ext cx="577850" cy="2103437"/>
            </a:xfrm>
            <a:custGeom>
              <a:avLst/>
              <a:gdLst>
                <a:gd name="connsiteX0" fmla="*/ 244928 w 576942"/>
                <a:gd name="connsiteY0" fmla="*/ 1088572 h 2103665"/>
                <a:gd name="connsiteX1" fmla="*/ 204107 w 576942"/>
                <a:gd name="connsiteY1" fmla="*/ 664029 h 2103665"/>
                <a:gd name="connsiteX2" fmla="*/ 187778 w 576942"/>
                <a:gd name="connsiteY2" fmla="*/ 522515 h 2103665"/>
                <a:gd name="connsiteX3" fmla="*/ 155121 w 576942"/>
                <a:gd name="connsiteY3" fmla="*/ 378279 h 2103665"/>
                <a:gd name="connsiteX4" fmla="*/ 97971 w 576942"/>
                <a:gd name="connsiteY4" fmla="*/ 223157 h 2103665"/>
                <a:gd name="connsiteX5" fmla="*/ 38100 w 576942"/>
                <a:gd name="connsiteY5" fmla="*/ 114300 h 2103665"/>
                <a:gd name="connsiteX6" fmla="*/ 5442 w 576942"/>
                <a:gd name="connsiteY6" fmla="*/ 57150 h 2103665"/>
                <a:gd name="connsiteX7" fmla="*/ 0 w 576942"/>
                <a:gd name="connsiteY7" fmla="*/ 29936 h 2103665"/>
                <a:gd name="connsiteX8" fmla="*/ 2721 w 576942"/>
                <a:gd name="connsiteY8" fmla="*/ 10886 h 2103665"/>
                <a:gd name="connsiteX9" fmla="*/ 16328 w 576942"/>
                <a:gd name="connsiteY9" fmla="*/ 0 h 2103665"/>
                <a:gd name="connsiteX10" fmla="*/ 46264 w 576942"/>
                <a:gd name="connsiteY10" fmla="*/ 0 h 2103665"/>
                <a:gd name="connsiteX11" fmla="*/ 87085 w 576942"/>
                <a:gd name="connsiteY11" fmla="*/ 13607 h 2103665"/>
                <a:gd name="connsiteX12" fmla="*/ 141514 w 576942"/>
                <a:gd name="connsiteY12" fmla="*/ 38100 h 2103665"/>
                <a:gd name="connsiteX13" fmla="*/ 291192 w 576942"/>
                <a:gd name="connsiteY13" fmla="*/ 125186 h 2103665"/>
                <a:gd name="connsiteX14" fmla="*/ 421821 w 576942"/>
                <a:gd name="connsiteY14" fmla="*/ 212272 h 2103665"/>
                <a:gd name="connsiteX15" fmla="*/ 413657 w 576942"/>
                <a:gd name="connsiteY15" fmla="*/ 400050 h 2103665"/>
                <a:gd name="connsiteX16" fmla="*/ 454478 w 576942"/>
                <a:gd name="connsiteY16" fmla="*/ 919843 h 2103665"/>
                <a:gd name="connsiteX17" fmla="*/ 462642 w 576942"/>
                <a:gd name="connsiteY17" fmla="*/ 1129393 h 2103665"/>
                <a:gd name="connsiteX18" fmla="*/ 492578 w 576942"/>
                <a:gd name="connsiteY18" fmla="*/ 1379765 h 2103665"/>
                <a:gd name="connsiteX19" fmla="*/ 506185 w 576942"/>
                <a:gd name="connsiteY19" fmla="*/ 1521279 h 2103665"/>
                <a:gd name="connsiteX20" fmla="*/ 519792 w 576942"/>
                <a:gd name="connsiteY20" fmla="*/ 1621972 h 2103665"/>
                <a:gd name="connsiteX21" fmla="*/ 576942 w 576942"/>
                <a:gd name="connsiteY21" fmla="*/ 1796143 h 2103665"/>
                <a:gd name="connsiteX22" fmla="*/ 552450 w 576942"/>
                <a:gd name="connsiteY22" fmla="*/ 1926772 h 2103665"/>
                <a:gd name="connsiteX23" fmla="*/ 527957 w 576942"/>
                <a:gd name="connsiteY23" fmla="*/ 2024743 h 2103665"/>
                <a:gd name="connsiteX24" fmla="*/ 503464 w 576942"/>
                <a:gd name="connsiteY24" fmla="*/ 2081893 h 2103665"/>
                <a:gd name="connsiteX25" fmla="*/ 484414 w 576942"/>
                <a:gd name="connsiteY25" fmla="*/ 2103665 h 2103665"/>
                <a:gd name="connsiteX26" fmla="*/ 459921 w 576942"/>
                <a:gd name="connsiteY26" fmla="*/ 2103665 h 2103665"/>
                <a:gd name="connsiteX27" fmla="*/ 432707 w 576942"/>
                <a:gd name="connsiteY27" fmla="*/ 2090057 h 2103665"/>
                <a:gd name="connsiteX28" fmla="*/ 383721 w 576942"/>
                <a:gd name="connsiteY28" fmla="*/ 2038350 h 2103665"/>
                <a:gd name="connsiteX29" fmla="*/ 334735 w 576942"/>
                <a:gd name="connsiteY29" fmla="*/ 1973036 h 2103665"/>
                <a:gd name="connsiteX30" fmla="*/ 302078 w 576942"/>
                <a:gd name="connsiteY30" fmla="*/ 1905000 h 2103665"/>
                <a:gd name="connsiteX31" fmla="*/ 283028 w 576942"/>
                <a:gd name="connsiteY31" fmla="*/ 1807029 h 2103665"/>
                <a:gd name="connsiteX32" fmla="*/ 280307 w 576942"/>
                <a:gd name="connsiteY32" fmla="*/ 1714500 h 2103665"/>
                <a:gd name="connsiteX33" fmla="*/ 277585 w 576942"/>
                <a:gd name="connsiteY33" fmla="*/ 1521279 h 2103665"/>
                <a:gd name="connsiteX34" fmla="*/ 244928 w 576942"/>
                <a:gd name="connsiteY34" fmla="*/ 1088572 h 21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6942" h="2103665">
                  <a:moveTo>
                    <a:pt x="244928" y="1088572"/>
                  </a:moveTo>
                  <a:lnTo>
                    <a:pt x="204107" y="664029"/>
                  </a:lnTo>
                  <a:lnTo>
                    <a:pt x="187778" y="522515"/>
                  </a:lnTo>
                  <a:lnTo>
                    <a:pt x="155121" y="378279"/>
                  </a:lnTo>
                  <a:lnTo>
                    <a:pt x="97971" y="223157"/>
                  </a:lnTo>
                  <a:lnTo>
                    <a:pt x="38100" y="114300"/>
                  </a:lnTo>
                  <a:lnTo>
                    <a:pt x="5442" y="57150"/>
                  </a:lnTo>
                  <a:lnTo>
                    <a:pt x="0" y="29936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46264" y="0"/>
                  </a:lnTo>
                  <a:lnTo>
                    <a:pt x="87085" y="13607"/>
                  </a:lnTo>
                  <a:lnTo>
                    <a:pt x="141514" y="38100"/>
                  </a:lnTo>
                  <a:lnTo>
                    <a:pt x="291192" y="125186"/>
                  </a:lnTo>
                  <a:lnTo>
                    <a:pt x="421821" y="212272"/>
                  </a:lnTo>
                  <a:lnTo>
                    <a:pt x="413657" y="400050"/>
                  </a:lnTo>
                  <a:lnTo>
                    <a:pt x="454478" y="919843"/>
                  </a:lnTo>
                  <a:lnTo>
                    <a:pt x="462642" y="1129393"/>
                  </a:lnTo>
                  <a:lnTo>
                    <a:pt x="492578" y="1379765"/>
                  </a:lnTo>
                  <a:lnTo>
                    <a:pt x="506185" y="1521279"/>
                  </a:lnTo>
                  <a:lnTo>
                    <a:pt x="519792" y="1621972"/>
                  </a:lnTo>
                  <a:lnTo>
                    <a:pt x="576942" y="1796143"/>
                  </a:lnTo>
                  <a:lnTo>
                    <a:pt x="552450" y="1926772"/>
                  </a:lnTo>
                  <a:lnTo>
                    <a:pt x="527957" y="2024743"/>
                  </a:lnTo>
                  <a:lnTo>
                    <a:pt x="503464" y="2081893"/>
                  </a:lnTo>
                  <a:lnTo>
                    <a:pt x="484414" y="2103665"/>
                  </a:lnTo>
                  <a:lnTo>
                    <a:pt x="459921" y="2103665"/>
                  </a:lnTo>
                  <a:lnTo>
                    <a:pt x="432707" y="2090057"/>
                  </a:lnTo>
                  <a:lnTo>
                    <a:pt x="383721" y="2038350"/>
                  </a:lnTo>
                  <a:lnTo>
                    <a:pt x="334735" y="1973036"/>
                  </a:lnTo>
                  <a:lnTo>
                    <a:pt x="302078" y="1905000"/>
                  </a:lnTo>
                  <a:lnTo>
                    <a:pt x="283028" y="1807029"/>
                  </a:lnTo>
                  <a:lnTo>
                    <a:pt x="280307" y="1714500"/>
                  </a:lnTo>
                  <a:cubicBezTo>
                    <a:pt x="279400" y="1650093"/>
                    <a:pt x="278492" y="1585686"/>
                    <a:pt x="277585" y="1521279"/>
                  </a:cubicBezTo>
                  <a:lnTo>
                    <a:pt x="244928" y="108857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636F2057-BDE0-4469-B2A8-538874784715}"/>
                </a:ext>
              </a:extLst>
            </p:cNvPr>
            <p:cNvSpPr/>
            <p:nvPr/>
          </p:nvSpPr>
          <p:spPr>
            <a:xfrm>
              <a:off x="2951163" y="2455863"/>
              <a:ext cx="1568450" cy="1450975"/>
            </a:xfrm>
            <a:custGeom>
              <a:avLst/>
              <a:gdLst>
                <a:gd name="connsiteX0" fmla="*/ 609600 w 1569244"/>
                <a:gd name="connsiteY0" fmla="*/ 328612 h 1452562"/>
                <a:gd name="connsiteX1" fmla="*/ 154781 w 1569244"/>
                <a:gd name="connsiteY1" fmla="*/ 423862 h 1452562"/>
                <a:gd name="connsiteX2" fmla="*/ 0 w 1569244"/>
                <a:gd name="connsiteY2" fmla="*/ 209550 h 1452562"/>
                <a:gd name="connsiteX3" fmla="*/ 207169 w 1569244"/>
                <a:gd name="connsiteY3" fmla="*/ 209550 h 1452562"/>
                <a:gd name="connsiteX4" fmla="*/ 283369 w 1569244"/>
                <a:gd name="connsiteY4" fmla="*/ 204787 h 1452562"/>
                <a:gd name="connsiteX5" fmla="*/ 402431 w 1569244"/>
                <a:gd name="connsiteY5" fmla="*/ 188119 h 1452562"/>
                <a:gd name="connsiteX6" fmla="*/ 702469 w 1569244"/>
                <a:gd name="connsiteY6" fmla="*/ 130969 h 1452562"/>
                <a:gd name="connsiteX7" fmla="*/ 1004887 w 1569244"/>
                <a:gd name="connsiteY7" fmla="*/ 54769 h 1452562"/>
                <a:gd name="connsiteX8" fmla="*/ 1033462 w 1569244"/>
                <a:gd name="connsiteY8" fmla="*/ 35719 h 1452562"/>
                <a:gd name="connsiteX9" fmla="*/ 1066800 w 1569244"/>
                <a:gd name="connsiteY9" fmla="*/ 16669 h 1452562"/>
                <a:gd name="connsiteX10" fmla="*/ 1097756 w 1569244"/>
                <a:gd name="connsiteY10" fmla="*/ 7144 h 1452562"/>
                <a:gd name="connsiteX11" fmla="*/ 1143000 w 1569244"/>
                <a:gd name="connsiteY11" fmla="*/ 0 h 1452562"/>
                <a:gd name="connsiteX12" fmla="*/ 1195387 w 1569244"/>
                <a:gd name="connsiteY12" fmla="*/ 9525 h 1452562"/>
                <a:gd name="connsiteX13" fmla="*/ 1231106 w 1569244"/>
                <a:gd name="connsiteY13" fmla="*/ 28575 h 1452562"/>
                <a:gd name="connsiteX14" fmla="*/ 1314450 w 1569244"/>
                <a:gd name="connsiteY14" fmla="*/ 59531 h 1452562"/>
                <a:gd name="connsiteX15" fmla="*/ 1443037 w 1569244"/>
                <a:gd name="connsiteY15" fmla="*/ 111919 h 1452562"/>
                <a:gd name="connsiteX16" fmla="*/ 1502569 w 1569244"/>
                <a:gd name="connsiteY16" fmla="*/ 140494 h 1452562"/>
                <a:gd name="connsiteX17" fmla="*/ 1533525 w 1569244"/>
                <a:gd name="connsiteY17" fmla="*/ 157162 h 1452562"/>
                <a:gd name="connsiteX18" fmla="*/ 1552575 w 1569244"/>
                <a:gd name="connsiteY18" fmla="*/ 171450 h 1452562"/>
                <a:gd name="connsiteX19" fmla="*/ 1564481 w 1569244"/>
                <a:gd name="connsiteY19" fmla="*/ 190500 h 1452562"/>
                <a:gd name="connsiteX20" fmla="*/ 1569244 w 1569244"/>
                <a:gd name="connsiteY20" fmla="*/ 214312 h 1452562"/>
                <a:gd name="connsiteX21" fmla="*/ 1564481 w 1569244"/>
                <a:gd name="connsiteY21" fmla="*/ 245269 h 1452562"/>
                <a:gd name="connsiteX22" fmla="*/ 1554956 w 1569244"/>
                <a:gd name="connsiteY22" fmla="*/ 276225 h 1452562"/>
                <a:gd name="connsiteX23" fmla="*/ 1528762 w 1569244"/>
                <a:gd name="connsiteY23" fmla="*/ 309562 h 1452562"/>
                <a:gd name="connsiteX24" fmla="*/ 1502569 w 1569244"/>
                <a:gd name="connsiteY24" fmla="*/ 338137 h 1452562"/>
                <a:gd name="connsiteX25" fmla="*/ 1481137 w 1569244"/>
                <a:gd name="connsiteY25" fmla="*/ 369094 h 1452562"/>
                <a:gd name="connsiteX26" fmla="*/ 1466850 w 1569244"/>
                <a:gd name="connsiteY26" fmla="*/ 414337 h 1452562"/>
                <a:gd name="connsiteX27" fmla="*/ 1459706 w 1569244"/>
                <a:gd name="connsiteY27" fmla="*/ 473869 h 1452562"/>
                <a:gd name="connsiteX28" fmla="*/ 1454944 w 1569244"/>
                <a:gd name="connsiteY28" fmla="*/ 535781 h 1452562"/>
                <a:gd name="connsiteX29" fmla="*/ 1404937 w 1569244"/>
                <a:gd name="connsiteY29" fmla="*/ 862012 h 1452562"/>
                <a:gd name="connsiteX30" fmla="*/ 1369219 w 1569244"/>
                <a:gd name="connsiteY30" fmla="*/ 1104900 h 1452562"/>
                <a:gd name="connsiteX31" fmla="*/ 1345406 w 1569244"/>
                <a:gd name="connsiteY31" fmla="*/ 1271587 h 1452562"/>
                <a:gd name="connsiteX32" fmla="*/ 1335881 w 1569244"/>
                <a:gd name="connsiteY32" fmla="*/ 1331119 h 1452562"/>
                <a:gd name="connsiteX33" fmla="*/ 1328737 w 1569244"/>
                <a:gd name="connsiteY33" fmla="*/ 1357312 h 1452562"/>
                <a:gd name="connsiteX34" fmla="*/ 1309687 w 1569244"/>
                <a:gd name="connsiteY34" fmla="*/ 1400175 h 1452562"/>
                <a:gd name="connsiteX35" fmla="*/ 1285875 w 1569244"/>
                <a:gd name="connsiteY35" fmla="*/ 1423987 h 1452562"/>
                <a:gd name="connsiteX36" fmla="*/ 1264444 w 1569244"/>
                <a:gd name="connsiteY36" fmla="*/ 1438275 h 1452562"/>
                <a:gd name="connsiteX37" fmla="*/ 1243012 w 1569244"/>
                <a:gd name="connsiteY37" fmla="*/ 1445419 h 1452562"/>
                <a:gd name="connsiteX38" fmla="*/ 1221581 w 1569244"/>
                <a:gd name="connsiteY38" fmla="*/ 1452562 h 1452562"/>
                <a:gd name="connsiteX39" fmla="*/ 1200150 w 1569244"/>
                <a:gd name="connsiteY39" fmla="*/ 1452562 h 1452562"/>
                <a:gd name="connsiteX40" fmla="*/ 1181100 w 1569244"/>
                <a:gd name="connsiteY40" fmla="*/ 1433512 h 1452562"/>
                <a:gd name="connsiteX41" fmla="*/ 1150144 w 1569244"/>
                <a:gd name="connsiteY41" fmla="*/ 1393031 h 1452562"/>
                <a:gd name="connsiteX42" fmla="*/ 1128712 w 1569244"/>
                <a:gd name="connsiteY42" fmla="*/ 1347787 h 1452562"/>
                <a:gd name="connsiteX43" fmla="*/ 1116806 w 1569244"/>
                <a:gd name="connsiteY43" fmla="*/ 1304925 h 1452562"/>
                <a:gd name="connsiteX44" fmla="*/ 1119187 w 1569244"/>
                <a:gd name="connsiteY44" fmla="*/ 1147762 h 1452562"/>
                <a:gd name="connsiteX45" fmla="*/ 1152525 w 1569244"/>
                <a:gd name="connsiteY45" fmla="*/ 854869 h 1452562"/>
                <a:gd name="connsiteX46" fmla="*/ 1181100 w 1569244"/>
                <a:gd name="connsiteY46" fmla="*/ 581025 h 1452562"/>
                <a:gd name="connsiteX47" fmla="*/ 1185862 w 1569244"/>
                <a:gd name="connsiteY47" fmla="*/ 416719 h 1452562"/>
                <a:gd name="connsiteX48" fmla="*/ 1185862 w 1569244"/>
                <a:gd name="connsiteY48" fmla="*/ 347662 h 1452562"/>
                <a:gd name="connsiteX49" fmla="*/ 1178719 w 1569244"/>
                <a:gd name="connsiteY49" fmla="*/ 300037 h 1452562"/>
                <a:gd name="connsiteX50" fmla="*/ 1171575 w 1569244"/>
                <a:gd name="connsiteY50" fmla="*/ 273844 h 1452562"/>
                <a:gd name="connsiteX51" fmla="*/ 1162050 w 1569244"/>
                <a:gd name="connsiteY51" fmla="*/ 257175 h 1452562"/>
                <a:gd name="connsiteX52" fmla="*/ 1135856 w 1569244"/>
                <a:gd name="connsiteY52" fmla="*/ 238125 h 1452562"/>
                <a:gd name="connsiteX53" fmla="*/ 1102519 w 1569244"/>
                <a:gd name="connsiteY53" fmla="*/ 228600 h 1452562"/>
                <a:gd name="connsiteX54" fmla="*/ 945356 w 1569244"/>
                <a:gd name="connsiteY54" fmla="*/ 254794 h 1452562"/>
                <a:gd name="connsiteX55" fmla="*/ 609600 w 1569244"/>
                <a:gd name="connsiteY55" fmla="*/ 328612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69244" h="1452562">
                  <a:moveTo>
                    <a:pt x="609600" y="328612"/>
                  </a:moveTo>
                  <a:lnTo>
                    <a:pt x="154781" y="423862"/>
                  </a:lnTo>
                  <a:lnTo>
                    <a:pt x="0" y="209550"/>
                  </a:lnTo>
                  <a:lnTo>
                    <a:pt x="207169" y="209550"/>
                  </a:lnTo>
                  <a:lnTo>
                    <a:pt x="283369" y="204787"/>
                  </a:lnTo>
                  <a:lnTo>
                    <a:pt x="402431" y="188119"/>
                  </a:lnTo>
                  <a:lnTo>
                    <a:pt x="702469" y="130969"/>
                  </a:lnTo>
                  <a:lnTo>
                    <a:pt x="1004887" y="54769"/>
                  </a:lnTo>
                  <a:lnTo>
                    <a:pt x="1033462" y="35719"/>
                  </a:lnTo>
                  <a:lnTo>
                    <a:pt x="1066800" y="16669"/>
                  </a:lnTo>
                  <a:lnTo>
                    <a:pt x="1097756" y="7144"/>
                  </a:lnTo>
                  <a:lnTo>
                    <a:pt x="1143000" y="0"/>
                  </a:lnTo>
                  <a:lnTo>
                    <a:pt x="1195387" y="9525"/>
                  </a:lnTo>
                  <a:lnTo>
                    <a:pt x="1231106" y="28575"/>
                  </a:lnTo>
                  <a:lnTo>
                    <a:pt x="1314450" y="59531"/>
                  </a:lnTo>
                  <a:lnTo>
                    <a:pt x="1443037" y="111919"/>
                  </a:lnTo>
                  <a:lnTo>
                    <a:pt x="1502569" y="140494"/>
                  </a:lnTo>
                  <a:lnTo>
                    <a:pt x="1533525" y="157162"/>
                  </a:lnTo>
                  <a:lnTo>
                    <a:pt x="1552575" y="171450"/>
                  </a:lnTo>
                  <a:lnTo>
                    <a:pt x="1564481" y="190500"/>
                  </a:lnTo>
                  <a:lnTo>
                    <a:pt x="1569244" y="214312"/>
                  </a:lnTo>
                  <a:lnTo>
                    <a:pt x="1564481" y="245269"/>
                  </a:lnTo>
                  <a:lnTo>
                    <a:pt x="1554956" y="276225"/>
                  </a:lnTo>
                  <a:lnTo>
                    <a:pt x="1528762" y="309562"/>
                  </a:lnTo>
                  <a:lnTo>
                    <a:pt x="1502569" y="338137"/>
                  </a:lnTo>
                  <a:lnTo>
                    <a:pt x="1481137" y="369094"/>
                  </a:lnTo>
                  <a:lnTo>
                    <a:pt x="1466850" y="414337"/>
                  </a:lnTo>
                  <a:lnTo>
                    <a:pt x="1459706" y="473869"/>
                  </a:lnTo>
                  <a:lnTo>
                    <a:pt x="1454944" y="535781"/>
                  </a:lnTo>
                  <a:lnTo>
                    <a:pt x="1404937" y="862012"/>
                  </a:lnTo>
                  <a:lnTo>
                    <a:pt x="1369219" y="1104900"/>
                  </a:lnTo>
                  <a:lnTo>
                    <a:pt x="1345406" y="1271587"/>
                  </a:lnTo>
                  <a:lnTo>
                    <a:pt x="1335881" y="1331119"/>
                  </a:lnTo>
                  <a:lnTo>
                    <a:pt x="1328737" y="1357312"/>
                  </a:lnTo>
                  <a:lnTo>
                    <a:pt x="1309687" y="1400175"/>
                  </a:lnTo>
                  <a:lnTo>
                    <a:pt x="1285875" y="1423987"/>
                  </a:lnTo>
                  <a:lnTo>
                    <a:pt x="1264444" y="1438275"/>
                  </a:lnTo>
                  <a:lnTo>
                    <a:pt x="1243012" y="1445419"/>
                  </a:lnTo>
                  <a:lnTo>
                    <a:pt x="1221581" y="1452562"/>
                  </a:lnTo>
                  <a:lnTo>
                    <a:pt x="1200150" y="1452562"/>
                  </a:lnTo>
                  <a:lnTo>
                    <a:pt x="1181100" y="1433512"/>
                  </a:lnTo>
                  <a:lnTo>
                    <a:pt x="1150144" y="1393031"/>
                  </a:lnTo>
                  <a:lnTo>
                    <a:pt x="1128712" y="1347787"/>
                  </a:lnTo>
                  <a:lnTo>
                    <a:pt x="1116806" y="1304925"/>
                  </a:lnTo>
                  <a:cubicBezTo>
                    <a:pt x="1117600" y="1252537"/>
                    <a:pt x="1118393" y="1200150"/>
                    <a:pt x="1119187" y="1147762"/>
                  </a:cubicBezTo>
                  <a:lnTo>
                    <a:pt x="1152525" y="854869"/>
                  </a:lnTo>
                  <a:lnTo>
                    <a:pt x="1181100" y="581025"/>
                  </a:lnTo>
                  <a:lnTo>
                    <a:pt x="1185862" y="416719"/>
                  </a:lnTo>
                  <a:lnTo>
                    <a:pt x="1185862" y="347662"/>
                  </a:lnTo>
                  <a:lnTo>
                    <a:pt x="1178719" y="300037"/>
                  </a:lnTo>
                  <a:lnTo>
                    <a:pt x="1171575" y="273844"/>
                  </a:lnTo>
                  <a:lnTo>
                    <a:pt x="1162050" y="257175"/>
                  </a:lnTo>
                  <a:lnTo>
                    <a:pt x="1135856" y="238125"/>
                  </a:lnTo>
                  <a:lnTo>
                    <a:pt x="1102519" y="228600"/>
                  </a:lnTo>
                  <a:lnTo>
                    <a:pt x="945356" y="254794"/>
                  </a:lnTo>
                  <a:lnTo>
                    <a:pt x="609600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4F32BE45-67F1-4359-91D7-D09A4464E41C}"/>
                </a:ext>
              </a:extLst>
            </p:cNvPr>
            <p:cNvSpPr/>
            <p:nvPr/>
          </p:nvSpPr>
          <p:spPr>
            <a:xfrm>
              <a:off x="3224213" y="3571875"/>
              <a:ext cx="904875" cy="338138"/>
            </a:xfrm>
            <a:custGeom>
              <a:avLst/>
              <a:gdLst>
                <a:gd name="connsiteX0" fmla="*/ 347662 w 904875"/>
                <a:gd name="connsiteY0" fmla="*/ 271463 h 338138"/>
                <a:gd name="connsiteX1" fmla="*/ 26193 w 904875"/>
                <a:gd name="connsiteY1" fmla="*/ 338138 h 338138"/>
                <a:gd name="connsiteX2" fmla="*/ 0 w 904875"/>
                <a:gd name="connsiteY2" fmla="*/ 150019 h 338138"/>
                <a:gd name="connsiteX3" fmla="*/ 416718 w 904875"/>
                <a:gd name="connsiteY3" fmla="*/ 83344 h 338138"/>
                <a:gd name="connsiteX4" fmla="*/ 721518 w 904875"/>
                <a:gd name="connsiteY4" fmla="*/ 30956 h 338138"/>
                <a:gd name="connsiteX5" fmla="*/ 897731 w 904875"/>
                <a:gd name="connsiteY5" fmla="*/ 0 h 338138"/>
                <a:gd name="connsiteX6" fmla="*/ 904875 w 904875"/>
                <a:gd name="connsiteY6" fmla="*/ 219075 h 338138"/>
                <a:gd name="connsiteX7" fmla="*/ 659606 w 904875"/>
                <a:gd name="connsiteY7" fmla="*/ 211931 h 338138"/>
                <a:gd name="connsiteX8" fmla="*/ 347662 w 904875"/>
                <a:gd name="connsiteY8" fmla="*/ 27146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338138">
                  <a:moveTo>
                    <a:pt x="347662" y="271463"/>
                  </a:moveTo>
                  <a:lnTo>
                    <a:pt x="26193" y="338138"/>
                  </a:lnTo>
                  <a:lnTo>
                    <a:pt x="0" y="150019"/>
                  </a:lnTo>
                  <a:lnTo>
                    <a:pt x="416718" y="83344"/>
                  </a:lnTo>
                  <a:lnTo>
                    <a:pt x="721518" y="30956"/>
                  </a:lnTo>
                  <a:lnTo>
                    <a:pt x="897731" y="0"/>
                  </a:lnTo>
                  <a:lnTo>
                    <a:pt x="904875" y="219075"/>
                  </a:lnTo>
                  <a:lnTo>
                    <a:pt x="659606" y="211931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90A74588-BB7F-4B8C-9D11-75B336F93C9A}"/>
                </a:ext>
              </a:extLst>
            </p:cNvPr>
            <p:cNvSpPr/>
            <p:nvPr/>
          </p:nvSpPr>
          <p:spPr>
            <a:xfrm>
              <a:off x="4910138" y="1817688"/>
              <a:ext cx="2184400" cy="1606550"/>
            </a:xfrm>
            <a:custGeom>
              <a:avLst/>
              <a:gdLst>
                <a:gd name="connsiteX0" fmla="*/ 642937 w 2183606"/>
                <a:gd name="connsiteY0" fmla="*/ 328612 h 1607344"/>
                <a:gd name="connsiteX1" fmla="*/ 102393 w 2183606"/>
                <a:gd name="connsiteY1" fmla="*/ 388144 h 1607344"/>
                <a:gd name="connsiteX2" fmla="*/ 0 w 2183606"/>
                <a:gd name="connsiteY2" fmla="*/ 207169 h 1607344"/>
                <a:gd name="connsiteX3" fmla="*/ 314325 w 2183606"/>
                <a:gd name="connsiteY3" fmla="*/ 176212 h 1607344"/>
                <a:gd name="connsiteX4" fmla="*/ 940593 w 2183606"/>
                <a:gd name="connsiteY4" fmla="*/ 116681 h 1607344"/>
                <a:gd name="connsiteX5" fmla="*/ 1414462 w 2183606"/>
                <a:gd name="connsiteY5" fmla="*/ 69056 h 1607344"/>
                <a:gd name="connsiteX6" fmla="*/ 1702593 w 2183606"/>
                <a:gd name="connsiteY6" fmla="*/ 40481 h 1607344"/>
                <a:gd name="connsiteX7" fmla="*/ 1781175 w 2183606"/>
                <a:gd name="connsiteY7" fmla="*/ 26194 h 1607344"/>
                <a:gd name="connsiteX8" fmla="*/ 1888331 w 2183606"/>
                <a:gd name="connsiteY8" fmla="*/ 0 h 1607344"/>
                <a:gd name="connsiteX9" fmla="*/ 1914525 w 2183606"/>
                <a:gd name="connsiteY9" fmla="*/ 9525 h 1607344"/>
                <a:gd name="connsiteX10" fmla="*/ 2014537 w 2183606"/>
                <a:gd name="connsiteY10" fmla="*/ 64294 h 1607344"/>
                <a:gd name="connsiteX11" fmla="*/ 2078831 w 2183606"/>
                <a:gd name="connsiteY11" fmla="*/ 109537 h 1607344"/>
                <a:gd name="connsiteX12" fmla="*/ 2138362 w 2183606"/>
                <a:gd name="connsiteY12" fmla="*/ 159544 h 1607344"/>
                <a:gd name="connsiteX13" fmla="*/ 2166937 w 2183606"/>
                <a:gd name="connsiteY13" fmla="*/ 188119 h 1607344"/>
                <a:gd name="connsiteX14" fmla="*/ 2183606 w 2183606"/>
                <a:gd name="connsiteY14" fmla="*/ 216694 h 1607344"/>
                <a:gd name="connsiteX15" fmla="*/ 2183606 w 2183606"/>
                <a:gd name="connsiteY15" fmla="*/ 242887 h 1607344"/>
                <a:gd name="connsiteX16" fmla="*/ 2159793 w 2183606"/>
                <a:gd name="connsiteY16" fmla="*/ 280987 h 1607344"/>
                <a:gd name="connsiteX17" fmla="*/ 2133600 w 2183606"/>
                <a:gd name="connsiteY17" fmla="*/ 314325 h 1607344"/>
                <a:gd name="connsiteX18" fmla="*/ 2100262 w 2183606"/>
                <a:gd name="connsiteY18" fmla="*/ 373856 h 1607344"/>
                <a:gd name="connsiteX19" fmla="*/ 2078831 w 2183606"/>
                <a:gd name="connsiteY19" fmla="*/ 445294 h 1607344"/>
                <a:gd name="connsiteX20" fmla="*/ 1962150 w 2183606"/>
                <a:gd name="connsiteY20" fmla="*/ 1066800 h 1607344"/>
                <a:gd name="connsiteX21" fmla="*/ 1885950 w 2183606"/>
                <a:gd name="connsiteY21" fmla="*/ 1462087 h 1607344"/>
                <a:gd name="connsiteX22" fmla="*/ 1864518 w 2183606"/>
                <a:gd name="connsiteY22" fmla="*/ 1500187 h 1607344"/>
                <a:gd name="connsiteX23" fmla="*/ 1821656 w 2183606"/>
                <a:gd name="connsiteY23" fmla="*/ 1576387 h 1607344"/>
                <a:gd name="connsiteX24" fmla="*/ 1807368 w 2183606"/>
                <a:gd name="connsiteY24" fmla="*/ 1595437 h 1607344"/>
                <a:gd name="connsiteX25" fmla="*/ 1769268 w 2183606"/>
                <a:gd name="connsiteY25" fmla="*/ 1607344 h 1607344"/>
                <a:gd name="connsiteX26" fmla="*/ 1712118 w 2183606"/>
                <a:gd name="connsiteY26" fmla="*/ 1607344 h 1607344"/>
                <a:gd name="connsiteX27" fmla="*/ 1674018 w 2183606"/>
                <a:gd name="connsiteY27" fmla="*/ 1595437 h 1607344"/>
                <a:gd name="connsiteX28" fmla="*/ 1659731 w 2183606"/>
                <a:gd name="connsiteY28" fmla="*/ 1390650 h 1607344"/>
                <a:gd name="connsiteX29" fmla="*/ 1707356 w 2183606"/>
                <a:gd name="connsiteY29" fmla="*/ 859631 h 1607344"/>
                <a:gd name="connsiteX30" fmla="*/ 1731168 w 2183606"/>
                <a:gd name="connsiteY30" fmla="*/ 683419 h 1607344"/>
                <a:gd name="connsiteX31" fmla="*/ 1771650 w 2183606"/>
                <a:gd name="connsiteY31" fmla="*/ 333375 h 1607344"/>
                <a:gd name="connsiteX32" fmla="*/ 1769268 w 2183606"/>
                <a:gd name="connsiteY32" fmla="*/ 300037 h 1607344"/>
                <a:gd name="connsiteX33" fmla="*/ 1759743 w 2183606"/>
                <a:gd name="connsiteY33" fmla="*/ 273844 h 1607344"/>
                <a:gd name="connsiteX34" fmla="*/ 1743075 w 2183606"/>
                <a:gd name="connsiteY34" fmla="*/ 257175 h 1607344"/>
                <a:gd name="connsiteX35" fmla="*/ 1719262 w 2183606"/>
                <a:gd name="connsiteY35" fmla="*/ 240506 h 1607344"/>
                <a:gd name="connsiteX36" fmla="*/ 1681162 w 2183606"/>
                <a:gd name="connsiteY36" fmla="*/ 228600 h 1607344"/>
                <a:gd name="connsiteX37" fmla="*/ 1614487 w 2183606"/>
                <a:gd name="connsiteY37" fmla="*/ 223837 h 1607344"/>
                <a:gd name="connsiteX38" fmla="*/ 1154906 w 2183606"/>
                <a:gd name="connsiteY38" fmla="*/ 273844 h 1607344"/>
                <a:gd name="connsiteX39" fmla="*/ 642937 w 2183606"/>
                <a:gd name="connsiteY39" fmla="*/ 328612 h 16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1607344">
                  <a:moveTo>
                    <a:pt x="642937" y="328612"/>
                  </a:moveTo>
                  <a:lnTo>
                    <a:pt x="102393" y="388144"/>
                  </a:lnTo>
                  <a:lnTo>
                    <a:pt x="0" y="207169"/>
                  </a:lnTo>
                  <a:lnTo>
                    <a:pt x="314325" y="176212"/>
                  </a:lnTo>
                  <a:lnTo>
                    <a:pt x="940593" y="116681"/>
                  </a:lnTo>
                  <a:lnTo>
                    <a:pt x="1414462" y="69056"/>
                  </a:lnTo>
                  <a:lnTo>
                    <a:pt x="1702593" y="40481"/>
                  </a:lnTo>
                  <a:lnTo>
                    <a:pt x="1781175" y="26194"/>
                  </a:lnTo>
                  <a:lnTo>
                    <a:pt x="1888331" y="0"/>
                  </a:lnTo>
                  <a:lnTo>
                    <a:pt x="1914525" y="9525"/>
                  </a:lnTo>
                  <a:lnTo>
                    <a:pt x="2014537" y="64294"/>
                  </a:lnTo>
                  <a:lnTo>
                    <a:pt x="2078831" y="109537"/>
                  </a:lnTo>
                  <a:lnTo>
                    <a:pt x="2138362" y="159544"/>
                  </a:lnTo>
                  <a:lnTo>
                    <a:pt x="2166937" y="188119"/>
                  </a:lnTo>
                  <a:lnTo>
                    <a:pt x="2183606" y="216694"/>
                  </a:lnTo>
                  <a:lnTo>
                    <a:pt x="2183606" y="242887"/>
                  </a:lnTo>
                  <a:lnTo>
                    <a:pt x="2159793" y="280987"/>
                  </a:lnTo>
                  <a:lnTo>
                    <a:pt x="2133600" y="314325"/>
                  </a:lnTo>
                  <a:lnTo>
                    <a:pt x="2100262" y="373856"/>
                  </a:lnTo>
                  <a:lnTo>
                    <a:pt x="2078831" y="445294"/>
                  </a:lnTo>
                  <a:lnTo>
                    <a:pt x="1962150" y="1066800"/>
                  </a:lnTo>
                  <a:lnTo>
                    <a:pt x="1885950" y="1462087"/>
                  </a:lnTo>
                  <a:lnTo>
                    <a:pt x="1864518" y="1500187"/>
                  </a:lnTo>
                  <a:lnTo>
                    <a:pt x="1821656" y="1576387"/>
                  </a:lnTo>
                  <a:lnTo>
                    <a:pt x="1807368" y="1595437"/>
                  </a:lnTo>
                  <a:lnTo>
                    <a:pt x="1769268" y="1607344"/>
                  </a:lnTo>
                  <a:lnTo>
                    <a:pt x="1712118" y="1607344"/>
                  </a:lnTo>
                  <a:lnTo>
                    <a:pt x="1674018" y="1595437"/>
                  </a:lnTo>
                  <a:lnTo>
                    <a:pt x="1659731" y="1390650"/>
                  </a:lnTo>
                  <a:lnTo>
                    <a:pt x="1707356" y="859631"/>
                  </a:lnTo>
                  <a:lnTo>
                    <a:pt x="1731168" y="683419"/>
                  </a:lnTo>
                  <a:lnTo>
                    <a:pt x="1771650" y="333375"/>
                  </a:lnTo>
                  <a:lnTo>
                    <a:pt x="1769268" y="300037"/>
                  </a:lnTo>
                  <a:lnTo>
                    <a:pt x="1759743" y="273844"/>
                  </a:lnTo>
                  <a:lnTo>
                    <a:pt x="1743075" y="257175"/>
                  </a:lnTo>
                  <a:lnTo>
                    <a:pt x="1719262" y="240506"/>
                  </a:lnTo>
                  <a:lnTo>
                    <a:pt x="1681162" y="228600"/>
                  </a:lnTo>
                  <a:lnTo>
                    <a:pt x="1614487" y="223837"/>
                  </a:lnTo>
                  <a:lnTo>
                    <a:pt x="1154906" y="273844"/>
                  </a:lnTo>
                  <a:lnTo>
                    <a:pt x="642937" y="328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F4AC1A49-8C76-4D03-82B3-9259CC7D5BC8}"/>
                </a:ext>
              </a:extLst>
            </p:cNvPr>
            <p:cNvSpPr/>
            <p:nvPr/>
          </p:nvSpPr>
          <p:spPr>
            <a:xfrm>
              <a:off x="5043488" y="2500313"/>
              <a:ext cx="1662112" cy="323850"/>
            </a:xfrm>
            <a:custGeom>
              <a:avLst/>
              <a:gdLst>
                <a:gd name="connsiteX0" fmla="*/ 802481 w 1662112"/>
                <a:gd name="connsiteY0" fmla="*/ 266700 h 323850"/>
                <a:gd name="connsiteX1" fmla="*/ 311943 w 1662112"/>
                <a:gd name="connsiteY1" fmla="*/ 323850 h 323850"/>
                <a:gd name="connsiteX2" fmla="*/ 30956 w 1662112"/>
                <a:gd name="connsiteY2" fmla="*/ 323850 h 323850"/>
                <a:gd name="connsiteX3" fmla="*/ 0 w 1662112"/>
                <a:gd name="connsiteY3" fmla="*/ 142875 h 323850"/>
                <a:gd name="connsiteX4" fmla="*/ 307181 w 1662112"/>
                <a:gd name="connsiteY4" fmla="*/ 142875 h 323850"/>
                <a:gd name="connsiteX5" fmla="*/ 714375 w 1662112"/>
                <a:gd name="connsiteY5" fmla="*/ 100012 h 323850"/>
                <a:gd name="connsiteX6" fmla="*/ 1173956 w 1662112"/>
                <a:gd name="connsiteY6" fmla="*/ 52387 h 323850"/>
                <a:gd name="connsiteX7" fmla="*/ 1662112 w 1662112"/>
                <a:gd name="connsiteY7" fmla="*/ 0 h 323850"/>
                <a:gd name="connsiteX8" fmla="*/ 1624012 w 1662112"/>
                <a:gd name="connsiteY8" fmla="*/ 183356 h 323850"/>
                <a:gd name="connsiteX9" fmla="*/ 1238250 w 1662112"/>
                <a:gd name="connsiteY9" fmla="*/ 223837 h 323850"/>
                <a:gd name="connsiteX10" fmla="*/ 997743 w 1662112"/>
                <a:gd name="connsiteY10" fmla="*/ 250031 h 323850"/>
                <a:gd name="connsiteX11" fmla="*/ 802481 w 1662112"/>
                <a:gd name="connsiteY11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2112" h="323850">
                  <a:moveTo>
                    <a:pt x="802481" y="266700"/>
                  </a:moveTo>
                  <a:lnTo>
                    <a:pt x="311943" y="323850"/>
                  </a:lnTo>
                  <a:lnTo>
                    <a:pt x="30956" y="323850"/>
                  </a:lnTo>
                  <a:lnTo>
                    <a:pt x="0" y="142875"/>
                  </a:lnTo>
                  <a:lnTo>
                    <a:pt x="307181" y="142875"/>
                  </a:lnTo>
                  <a:lnTo>
                    <a:pt x="714375" y="100012"/>
                  </a:lnTo>
                  <a:lnTo>
                    <a:pt x="1173956" y="52387"/>
                  </a:lnTo>
                  <a:lnTo>
                    <a:pt x="1662112" y="0"/>
                  </a:lnTo>
                  <a:lnTo>
                    <a:pt x="1624012" y="183356"/>
                  </a:lnTo>
                  <a:lnTo>
                    <a:pt x="1238250" y="223837"/>
                  </a:lnTo>
                  <a:lnTo>
                    <a:pt x="997743" y="250031"/>
                  </a:lnTo>
                  <a:lnTo>
                    <a:pt x="802481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B7B3C04F-162B-45C7-890F-D683232D17EF}"/>
                </a:ext>
              </a:extLst>
            </p:cNvPr>
            <p:cNvSpPr/>
            <p:nvPr/>
          </p:nvSpPr>
          <p:spPr>
            <a:xfrm>
              <a:off x="5087938" y="3179763"/>
              <a:ext cx="1574800" cy="298450"/>
            </a:xfrm>
            <a:custGeom>
              <a:avLst/>
              <a:gdLst>
                <a:gd name="connsiteX0" fmla="*/ 635794 w 1574007"/>
                <a:gd name="connsiteY0" fmla="*/ 242887 h 300037"/>
                <a:gd name="connsiteX1" fmla="*/ 50007 w 1574007"/>
                <a:gd name="connsiteY1" fmla="*/ 300037 h 300037"/>
                <a:gd name="connsiteX2" fmla="*/ 0 w 1574007"/>
                <a:gd name="connsiteY2" fmla="*/ 147637 h 300037"/>
                <a:gd name="connsiteX3" fmla="*/ 297657 w 1574007"/>
                <a:gd name="connsiteY3" fmla="*/ 100012 h 300037"/>
                <a:gd name="connsiteX4" fmla="*/ 585788 w 1574007"/>
                <a:gd name="connsiteY4" fmla="*/ 59531 h 300037"/>
                <a:gd name="connsiteX5" fmla="*/ 795338 w 1574007"/>
                <a:gd name="connsiteY5" fmla="*/ 35719 h 300037"/>
                <a:gd name="connsiteX6" fmla="*/ 1092994 w 1574007"/>
                <a:gd name="connsiteY6" fmla="*/ 14287 h 300037"/>
                <a:gd name="connsiteX7" fmla="*/ 1373982 w 1574007"/>
                <a:gd name="connsiteY7" fmla="*/ 2381 h 300037"/>
                <a:gd name="connsiteX8" fmla="*/ 1538288 w 1574007"/>
                <a:gd name="connsiteY8" fmla="*/ 0 h 300037"/>
                <a:gd name="connsiteX9" fmla="*/ 1574007 w 1574007"/>
                <a:gd name="connsiteY9" fmla="*/ 233362 h 300037"/>
                <a:gd name="connsiteX10" fmla="*/ 1495425 w 1574007"/>
                <a:gd name="connsiteY10" fmla="*/ 233362 h 300037"/>
                <a:gd name="connsiteX11" fmla="*/ 1459707 w 1574007"/>
                <a:gd name="connsiteY11" fmla="*/ 221456 h 300037"/>
                <a:gd name="connsiteX12" fmla="*/ 1388269 w 1574007"/>
                <a:gd name="connsiteY12" fmla="*/ 207169 h 300037"/>
                <a:gd name="connsiteX13" fmla="*/ 1335882 w 1574007"/>
                <a:gd name="connsiteY13" fmla="*/ 204787 h 300037"/>
                <a:gd name="connsiteX14" fmla="*/ 1259682 w 1574007"/>
                <a:gd name="connsiteY14" fmla="*/ 202406 h 300037"/>
                <a:gd name="connsiteX15" fmla="*/ 1083469 w 1574007"/>
                <a:gd name="connsiteY15" fmla="*/ 207169 h 300037"/>
                <a:gd name="connsiteX16" fmla="*/ 850107 w 1574007"/>
                <a:gd name="connsiteY16" fmla="*/ 223837 h 300037"/>
                <a:gd name="connsiteX17" fmla="*/ 635794 w 1574007"/>
                <a:gd name="connsiteY17" fmla="*/ 242887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007" h="300037">
                  <a:moveTo>
                    <a:pt x="635794" y="242887"/>
                  </a:moveTo>
                  <a:lnTo>
                    <a:pt x="50007" y="300037"/>
                  </a:lnTo>
                  <a:lnTo>
                    <a:pt x="0" y="147637"/>
                  </a:lnTo>
                  <a:lnTo>
                    <a:pt x="297657" y="100012"/>
                  </a:lnTo>
                  <a:lnTo>
                    <a:pt x="585788" y="59531"/>
                  </a:lnTo>
                  <a:lnTo>
                    <a:pt x="795338" y="35719"/>
                  </a:lnTo>
                  <a:lnTo>
                    <a:pt x="1092994" y="14287"/>
                  </a:lnTo>
                  <a:lnTo>
                    <a:pt x="1373982" y="2381"/>
                  </a:lnTo>
                  <a:lnTo>
                    <a:pt x="1538288" y="0"/>
                  </a:lnTo>
                  <a:lnTo>
                    <a:pt x="1574007" y="233362"/>
                  </a:lnTo>
                  <a:lnTo>
                    <a:pt x="1495425" y="233362"/>
                  </a:lnTo>
                  <a:lnTo>
                    <a:pt x="1459707" y="221456"/>
                  </a:lnTo>
                  <a:lnTo>
                    <a:pt x="1388269" y="207169"/>
                  </a:lnTo>
                  <a:lnTo>
                    <a:pt x="1335882" y="204787"/>
                  </a:lnTo>
                  <a:lnTo>
                    <a:pt x="1259682" y="202406"/>
                  </a:lnTo>
                  <a:lnTo>
                    <a:pt x="1083469" y="207169"/>
                  </a:lnTo>
                  <a:lnTo>
                    <a:pt x="850107" y="223837"/>
                  </a:lnTo>
                  <a:lnTo>
                    <a:pt x="635794" y="242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B6368898-4C3A-4638-A9C0-024F2C45AA2C}"/>
                </a:ext>
              </a:extLst>
            </p:cNvPr>
            <p:cNvSpPr/>
            <p:nvPr/>
          </p:nvSpPr>
          <p:spPr>
            <a:xfrm>
              <a:off x="4675188" y="3859213"/>
              <a:ext cx="2768600" cy="2136775"/>
            </a:xfrm>
            <a:custGeom>
              <a:avLst/>
              <a:gdLst>
                <a:gd name="connsiteX0" fmla="*/ 560615 w 2767693"/>
                <a:gd name="connsiteY0" fmla="*/ 405493 h 2136321"/>
                <a:gd name="connsiteX1" fmla="*/ 73479 w 2767693"/>
                <a:gd name="connsiteY1" fmla="*/ 473528 h 2136321"/>
                <a:gd name="connsiteX2" fmla="*/ 0 w 2767693"/>
                <a:gd name="connsiteY2" fmla="*/ 255814 h 2136321"/>
                <a:gd name="connsiteX3" fmla="*/ 378279 w 2767693"/>
                <a:gd name="connsiteY3" fmla="*/ 253093 h 2136321"/>
                <a:gd name="connsiteX4" fmla="*/ 781050 w 2767693"/>
                <a:gd name="connsiteY4" fmla="*/ 225878 h 2136321"/>
                <a:gd name="connsiteX5" fmla="*/ 1314450 w 2767693"/>
                <a:gd name="connsiteY5" fmla="*/ 176893 h 2136321"/>
                <a:gd name="connsiteX6" fmla="*/ 1790700 w 2767693"/>
                <a:gd name="connsiteY6" fmla="*/ 122464 h 2136321"/>
                <a:gd name="connsiteX7" fmla="*/ 2294165 w 2767693"/>
                <a:gd name="connsiteY7" fmla="*/ 57150 h 2136321"/>
                <a:gd name="connsiteX8" fmla="*/ 2324100 w 2767693"/>
                <a:gd name="connsiteY8" fmla="*/ 35378 h 2136321"/>
                <a:gd name="connsiteX9" fmla="*/ 2375807 w 2767693"/>
                <a:gd name="connsiteY9" fmla="*/ 10885 h 2136321"/>
                <a:gd name="connsiteX10" fmla="*/ 2413907 w 2767693"/>
                <a:gd name="connsiteY10" fmla="*/ 0 h 2136321"/>
                <a:gd name="connsiteX11" fmla="*/ 2443843 w 2767693"/>
                <a:gd name="connsiteY11" fmla="*/ 0 h 2136321"/>
                <a:gd name="connsiteX12" fmla="*/ 2479222 w 2767693"/>
                <a:gd name="connsiteY12" fmla="*/ 13607 h 2136321"/>
                <a:gd name="connsiteX13" fmla="*/ 2552700 w 2767693"/>
                <a:gd name="connsiteY13" fmla="*/ 48985 h 2136321"/>
                <a:gd name="connsiteX14" fmla="*/ 2609850 w 2767693"/>
                <a:gd name="connsiteY14" fmla="*/ 81643 h 2136321"/>
                <a:gd name="connsiteX15" fmla="*/ 2675165 w 2767693"/>
                <a:gd name="connsiteY15" fmla="*/ 138793 h 2136321"/>
                <a:gd name="connsiteX16" fmla="*/ 2729593 w 2767693"/>
                <a:gd name="connsiteY16" fmla="*/ 201385 h 2136321"/>
                <a:gd name="connsiteX17" fmla="*/ 2751365 w 2767693"/>
                <a:gd name="connsiteY17" fmla="*/ 231321 h 2136321"/>
                <a:gd name="connsiteX18" fmla="*/ 2764972 w 2767693"/>
                <a:gd name="connsiteY18" fmla="*/ 263978 h 2136321"/>
                <a:gd name="connsiteX19" fmla="*/ 2767693 w 2767693"/>
                <a:gd name="connsiteY19" fmla="*/ 299357 h 2136321"/>
                <a:gd name="connsiteX20" fmla="*/ 2759529 w 2767693"/>
                <a:gd name="connsiteY20" fmla="*/ 323850 h 2136321"/>
                <a:gd name="connsiteX21" fmla="*/ 2715986 w 2767693"/>
                <a:gd name="connsiteY21" fmla="*/ 381000 h 2136321"/>
                <a:gd name="connsiteX22" fmla="*/ 2688772 w 2767693"/>
                <a:gd name="connsiteY22" fmla="*/ 419100 h 2136321"/>
                <a:gd name="connsiteX23" fmla="*/ 2647950 w 2767693"/>
                <a:gd name="connsiteY23" fmla="*/ 617764 h 2136321"/>
                <a:gd name="connsiteX24" fmla="*/ 2569029 w 2767693"/>
                <a:gd name="connsiteY24" fmla="*/ 1042307 h 2136321"/>
                <a:gd name="connsiteX25" fmla="*/ 2473779 w 2767693"/>
                <a:gd name="connsiteY25" fmla="*/ 1545771 h 2136321"/>
                <a:gd name="connsiteX26" fmla="*/ 2419350 w 2767693"/>
                <a:gd name="connsiteY26" fmla="*/ 1831521 h 2136321"/>
                <a:gd name="connsiteX27" fmla="*/ 2386693 w 2767693"/>
                <a:gd name="connsiteY27" fmla="*/ 1997528 h 2136321"/>
                <a:gd name="connsiteX28" fmla="*/ 2375807 w 2767693"/>
                <a:gd name="connsiteY28" fmla="*/ 2030185 h 2136321"/>
                <a:gd name="connsiteX29" fmla="*/ 2356757 w 2767693"/>
                <a:gd name="connsiteY29" fmla="*/ 2065564 h 2136321"/>
                <a:gd name="connsiteX30" fmla="*/ 2332265 w 2767693"/>
                <a:gd name="connsiteY30" fmla="*/ 2100943 h 2136321"/>
                <a:gd name="connsiteX31" fmla="*/ 2305050 w 2767693"/>
                <a:gd name="connsiteY31" fmla="*/ 2122714 h 2136321"/>
                <a:gd name="connsiteX32" fmla="*/ 2266950 w 2767693"/>
                <a:gd name="connsiteY32" fmla="*/ 2136321 h 2136321"/>
                <a:gd name="connsiteX33" fmla="*/ 2220686 w 2767693"/>
                <a:gd name="connsiteY33" fmla="*/ 2125435 h 2136321"/>
                <a:gd name="connsiteX34" fmla="*/ 2190750 w 2767693"/>
                <a:gd name="connsiteY34" fmla="*/ 2103664 h 2136321"/>
                <a:gd name="connsiteX35" fmla="*/ 2163536 w 2767693"/>
                <a:gd name="connsiteY35" fmla="*/ 2079171 h 2136321"/>
                <a:gd name="connsiteX36" fmla="*/ 2144486 w 2767693"/>
                <a:gd name="connsiteY36" fmla="*/ 2054678 h 2136321"/>
                <a:gd name="connsiteX37" fmla="*/ 2125436 w 2767693"/>
                <a:gd name="connsiteY37" fmla="*/ 2005693 h 2136321"/>
                <a:gd name="connsiteX38" fmla="*/ 2117272 w 2767693"/>
                <a:gd name="connsiteY38" fmla="*/ 1953985 h 2136321"/>
                <a:gd name="connsiteX39" fmla="*/ 2119993 w 2767693"/>
                <a:gd name="connsiteY39" fmla="*/ 1885950 h 2136321"/>
                <a:gd name="connsiteX40" fmla="*/ 2166257 w 2767693"/>
                <a:gd name="connsiteY40" fmla="*/ 1706335 h 2136321"/>
                <a:gd name="connsiteX41" fmla="*/ 2250622 w 2767693"/>
                <a:gd name="connsiteY41" fmla="*/ 985157 h 2136321"/>
                <a:gd name="connsiteX42" fmla="*/ 2275115 w 2767693"/>
                <a:gd name="connsiteY42" fmla="*/ 816428 h 2136321"/>
                <a:gd name="connsiteX43" fmla="*/ 2343150 w 2767693"/>
                <a:gd name="connsiteY43" fmla="*/ 381000 h 2136321"/>
                <a:gd name="connsiteX44" fmla="*/ 2337707 w 2767693"/>
                <a:gd name="connsiteY44" fmla="*/ 334735 h 2136321"/>
                <a:gd name="connsiteX45" fmla="*/ 2329543 w 2767693"/>
                <a:gd name="connsiteY45" fmla="*/ 310243 h 2136321"/>
                <a:gd name="connsiteX46" fmla="*/ 2310493 w 2767693"/>
                <a:gd name="connsiteY46" fmla="*/ 291193 h 2136321"/>
                <a:gd name="connsiteX47" fmla="*/ 2258786 w 2767693"/>
                <a:gd name="connsiteY47" fmla="*/ 280307 h 2136321"/>
                <a:gd name="connsiteX48" fmla="*/ 1804307 w 2767693"/>
                <a:gd name="connsiteY48" fmla="*/ 296635 h 2136321"/>
                <a:gd name="connsiteX49" fmla="*/ 1363436 w 2767693"/>
                <a:gd name="connsiteY49" fmla="*/ 326571 h 2136321"/>
                <a:gd name="connsiteX50" fmla="*/ 1069522 w 2767693"/>
                <a:gd name="connsiteY50" fmla="*/ 351064 h 2136321"/>
                <a:gd name="connsiteX51" fmla="*/ 560615 w 2767693"/>
                <a:gd name="connsiteY51" fmla="*/ 405493 h 213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7693" h="2136321">
                  <a:moveTo>
                    <a:pt x="560615" y="405493"/>
                  </a:moveTo>
                  <a:lnTo>
                    <a:pt x="73479" y="473528"/>
                  </a:lnTo>
                  <a:lnTo>
                    <a:pt x="0" y="255814"/>
                  </a:lnTo>
                  <a:lnTo>
                    <a:pt x="378279" y="253093"/>
                  </a:lnTo>
                  <a:lnTo>
                    <a:pt x="781050" y="225878"/>
                  </a:lnTo>
                  <a:lnTo>
                    <a:pt x="1314450" y="176893"/>
                  </a:lnTo>
                  <a:lnTo>
                    <a:pt x="1790700" y="122464"/>
                  </a:lnTo>
                  <a:lnTo>
                    <a:pt x="2294165" y="57150"/>
                  </a:lnTo>
                  <a:lnTo>
                    <a:pt x="2324100" y="35378"/>
                  </a:lnTo>
                  <a:lnTo>
                    <a:pt x="2375807" y="10885"/>
                  </a:lnTo>
                  <a:lnTo>
                    <a:pt x="2413907" y="0"/>
                  </a:lnTo>
                  <a:lnTo>
                    <a:pt x="2443843" y="0"/>
                  </a:lnTo>
                  <a:lnTo>
                    <a:pt x="2479222" y="13607"/>
                  </a:lnTo>
                  <a:lnTo>
                    <a:pt x="2552700" y="48985"/>
                  </a:lnTo>
                  <a:lnTo>
                    <a:pt x="2609850" y="81643"/>
                  </a:lnTo>
                  <a:lnTo>
                    <a:pt x="2675165" y="138793"/>
                  </a:lnTo>
                  <a:lnTo>
                    <a:pt x="2729593" y="201385"/>
                  </a:lnTo>
                  <a:lnTo>
                    <a:pt x="2751365" y="231321"/>
                  </a:lnTo>
                  <a:lnTo>
                    <a:pt x="2764972" y="263978"/>
                  </a:lnTo>
                  <a:lnTo>
                    <a:pt x="2767693" y="299357"/>
                  </a:lnTo>
                  <a:lnTo>
                    <a:pt x="2759529" y="323850"/>
                  </a:lnTo>
                  <a:lnTo>
                    <a:pt x="2715986" y="381000"/>
                  </a:lnTo>
                  <a:lnTo>
                    <a:pt x="2688772" y="419100"/>
                  </a:lnTo>
                  <a:lnTo>
                    <a:pt x="2647950" y="617764"/>
                  </a:lnTo>
                  <a:lnTo>
                    <a:pt x="2569029" y="1042307"/>
                  </a:lnTo>
                  <a:lnTo>
                    <a:pt x="2473779" y="1545771"/>
                  </a:lnTo>
                  <a:lnTo>
                    <a:pt x="2419350" y="1831521"/>
                  </a:lnTo>
                  <a:lnTo>
                    <a:pt x="2386693" y="1997528"/>
                  </a:lnTo>
                  <a:lnTo>
                    <a:pt x="2375807" y="2030185"/>
                  </a:lnTo>
                  <a:lnTo>
                    <a:pt x="2356757" y="2065564"/>
                  </a:lnTo>
                  <a:lnTo>
                    <a:pt x="2332265" y="2100943"/>
                  </a:lnTo>
                  <a:lnTo>
                    <a:pt x="2305050" y="2122714"/>
                  </a:lnTo>
                  <a:lnTo>
                    <a:pt x="2266950" y="2136321"/>
                  </a:lnTo>
                  <a:lnTo>
                    <a:pt x="2220686" y="2125435"/>
                  </a:lnTo>
                  <a:lnTo>
                    <a:pt x="2190750" y="2103664"/>
                  </a:lnTo>
                  <a:lnTo>
                    <a:pt x="2163536" y="2079171"/>
                  </a:lnTo>
                  <a:lnTo>
                    <a:pt x="2144486" y="2054678"/>
                  </a:lnTo>
                  <a:lnTo>
                    <a:pt x="2125436" y="2005693"/>
                  </a:lnTo>
                  <a:lnTo>
                    <a:pt x="2117272" y="1953985"/>
                  </a:lnTo>
                  <a:lnTo>
                    <a:pt x="2119993" y="1885950"/>
                  </a:lnTo>
                  <a:lnTo>
                    <a:pt x="2166257" y="1706335"/>
                  </a:lnTo>
                  <a:lnTo>
                    <a:pt x="2250622" y="985157"/>
                  </a:lnTo>
                  <a:lnTo>
                    <a:pt x="2275115" y="816428"/>
                  </a:lnTo>
                  <a:lnTo>
                    <a:pt x="2343150" y="381000"/>
                  </a:lnTo>
                  <a:lnTo>
                    <a:pt x="2337707" y="334735"/>
                  </a:lnTo>
                  <a:lnTo>
                    <a:pt x="2329543" y="310243"/>
                  </a:lnTo>
                  <a:lnTo>
                    <a:pt x="2310493" y="291193"/>
                  </a:lnTo>
                  <a:lnTo>
                    <a:pt x="2258786" y="280307"/>
                  </a:lnTo>
                  <a:lnTo>
                    <a:pt x="1804307" y="296635"/>
                  </a:lnTo>
                  <a:lnTo>
                    <a:pt x="1363436" y="326571"/>
                  </a:lnTo>
                  <a:lnTo>
                    <a:pt x="1069522" y="351064"/>
                  </a:lnTo>
                  <a:lnTo>
                    <a:pt x="560615" y="4054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CDFD7234-0FFD-49D9-B3B4-207DE417E2C3}"/>
                </a:ext>
              </a:extLst>
            </p:cNvPr>
            <p:cNvSpPr/>
            <p:nvPr/>
          </p:nvSpPr>
          <p:spPr>
            <a:xfrm>
              <a:off x="4803775" y="4643438"/>
              <a:ext cx="2225675" cy="390525"/>
            </a:xfrm>
            <a:custGeom>
              <a:avLst/>
              <a:gdLst>
                <a:gd name="connsiteX0" fmla="*/ 1385208 w 2226129"/>
                <a:gd name="connsiteY0" fmla="*/ 266700 h 391886"/>
                <a:gd name="connsiteX1" fmla="*/ 734786 w 2226129"/>
                <a:gd name="connsiteY1" fmla="*/ 342900 h 391886"/>
                <a:gd name="connsiteX2" fmla="*/ 429986 w 2226129"/>
                <a:gd name="connsiteY2" fmla="*/ 391886 h 391886"/>
                <a:gd name="connsiteX3" fmla="*/ 5443 w 2226129"/>
                <a:gd name="connsiteY3" fmla="*/ 391886 h 391886"/>
                <a:gd name="connsiteX4" fmla="*/ 0 w 2226129"/>
                <a:gd name="connsiteY4" fmla="*/ 206829 h 391886"/>
                <a:gd name="connsiteX5" fmla="*/ 274865 w 2226129"/>
                <a:gd name="connsiteY5" fmla="*/ 225879 h 391886"/>
                <a:gd name="connsiteX6" fmla="*/ 397329 w 2226129"/>
                <a:gd name="connsiteY6" fmla="*/ 214993 h 391886"/>
                <a:gd name="connsiteX7" fmla="*/ 925286 w 2226129"/>
                <a:gd name="connsiteY7" fmla="*/ 146957 h 391886"/>
                <a:gd name="connsiteX8" fmla="*/ 1450522 w 2226129"/>
                <a:gd name="connsiteY8" fmla="*/ 87086 h 391886"/>
                <a:gd name="connsiteX9" fmla="*/ 2226129 w 2226129"/>
                <a:gd name="connsiteY9" fmla="*/ 0 h 391886"/>
                <a:gd name="connsiteX10" fmla="*/ 2217965 w 2226129"/>
                <a:gd name="connsiteY10" fmla="*/ 214993 h 391886"/>
                <a:gd name="connsiteX11" fmla="*/ 1983922 w 2226129"/>
                <a:gd name="connsiteY11" fmla="*/ 220436 h 391886"/>
                <a:gd name="connsiteX12" fmla="*/ 1385208 w 2226129"/>
                <a:gd name="connsiteY12" fmla="*/ 266700 h 39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6129" h="391886">
                  <a:moveTo>
                    <a:pt x="1385208" y="266700"/>
                  </a:moveTo>
                  <a:lnTo>
                    <a:pt x="734786" y="342900"/>
                  </a:lnTo>
                  <a:lnTo>
                    <a:pt x="429986" y="391886"/>
                  </a:lnTo>
                  <a:lnTo>
                    <a:pt x="5443" y="391886"/>
                  </a:lnTo>
                  <a:lnTo>
                    <a:pt x="0" y="206829"/>
                  </a:lnTo>
                  <a:lnTo>
                    <a:pt x="274865" y="225879"/>
                  </a:lnTo>
                  <a:lnTo>
                    <a:pt x="397329" y="214993"/>
                  </a:lnTo>
                  <a:lnTo>
                    <a:pt x="925286" y="146957"/>
                  </a:lnTo>
                  <a:lnTo>
                    <a:pt x="1450522" y="87086"/>
                  </a:lnTo>
                  <a:lnTo>
                    <a:pt x="2226129" y="0"/>
                  </a:lnTo>
                  <a:lnTo>
                    <a:pt x="2217965" y="214993"/>
                  </a:lnTo>
                  <a:lnTo>
                    <a:pt x="1983922" y="220436"/>
                  </a:lnTo>
                  <a:lnTo>
                    <a:pt x="1385208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807DEAF6-3C57-4DEC-8AB2-46B6A254D148}"/>
                </a:ext>
              </a:extLst>
            </p:cNvPr>
            <p:cNvSpPr/>
            <p:nvPr/>
          </p:nvSpPr>
          <p:spPr>
            <a:xfrm>
              <a:off x="4891088" y="5543550"/>
              <a:ext cx="2117725" cy="346075"/>
            </a:xfrm>
            <a:custGeom>
              <a:avLst/>
              <a:gdLst>
                <a:gd name="connsiteX0" fmla="*/ 552450 w 2118632"/>
                <a:gd name="connsiteY0" fmla="*/ 302079 h 345621"/>
                <a:gd name="connsiteX1" fmla="*/ 16329 w 2118632"/>
                <a:gd name="connsiteY1" fmla="*/ 345621 h 345621"/>
                <a:gd name="connsiteX2" fmla="*/ 0 w 2118632"/>
                <a:gd name="connsiteY2" fmla="*/ 160564 h 345621"/>
                <a:gd name="connsiteX3" fmla="*/ 547007 w 2118632"/>
                <a:gd name="connsiteY3" fmla="*/ 122464 h 345621"/>
                <a:gd name="connsiteX4" fmla="*/ 998764 w 2118632"/>
                <a:gd name="connsiteY4" fmla="*/ 84364 h 345621"/>
                <a:gd name="connsiteX5" fmla="*/ 1464129 w 2118632"/>
                <a:gd name="connsiteY5" fmla="*/ 43543 h 345621"/>
                <a:gd name="connsiteX6" fmla="*/ 2016579 w 2118632"/>
                <a:gd name="connsiteY6" fmla="*/ 0 h 345621"/>
                <a:gd name="connsiteX7" fmla="*/ 2013857 w 2118632"/>
                <a:gd name="connsiteY7" fmla="*/ 234043 h 345621"/>
                <a:gd name="connsiteX8" fmla="*/ 1518557 w 2118632"/>
                <a:gd name="connsiteY8" fmla="*/ 225879 h 345621"/>
                <a:gd name="connsiteX9" fmla="*/ 1224643 w 2118632"/>
                <a:gd name="connsiteY9" fmla="*/ 250371 h 345621"/>
                <a:gd name="connsiteX10" fmla="*/ 552450 w 2118632"/>
                <a:gd name="connsiteY10" fmla="*/ 302079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632" h="345621">
                  <a:moveTo>
                    <a:pt x="552450" y="302079"/>
                  </a:moveTo>
                  <a:lnTo>
                    <a:pt x="16329" y="345621"/>
                  </a:lnTo>
                  <a:lnTo>
                    <a:pt x="0" y="160564"/>
                  </a:lnTo>
                  <a:lnTo>
                    <a:pt x="547007" y="122464"/>
                  </a:lnTo>
                  <a:lnTo>
                    <a:pt x="998764" y="84364"/>
                  </a:lnTo>
                  <a:lnTo>
                    <a:pt x="1464129" y="43543"/>
                  </a:lnTo>
                  <a:lnTo>
                    <a:pt x="2016579" y="0"/>
                  </a:lnTo>
                  <a:cubicBezTo>
                    <a:pt x="2015672" y="78014"/>
                    <a:pt x="2118632" y="195943"/>
                    <a:pt x="2013857" y="234043"/>
                  </a:cubicBezTo>
                  <a:lnTo>
                    <a:pt x="1518557" y="225879"/>
                  </a:lnTo>
                  <a:lnTo>
                    <a:pt x="1224643" y="250371"/>
                  </a:lnTo>
                  <a:lnTo>
                    <a:pt x="552450" y="30207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99A1DA42-3D3C-4DDB-8EA4-5689B9DE8AF3}"/>
              </a:ext>
            </a:extLst>
          </p:cNvPr>
          <p:cNvGrpSpPr/>
          <p:nvPr/>
        </p:nvGrpSpPr>
        <p:grpSpPr>
          <a:xfrm>
            <a:off x="2571750" y="1665288"/>
            <a:ext cx="4719638" cy="4217987"/>
            <a:chOff x="2571750" y="1665288"/>
            <a:chExt cx="4719638" cy="4217987"/>
          </a:xfrm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7E2489E6-B2BF-4223-B556-C2217595FCA5}"/>
                </a:ext>
              </a:extLst>
            </p:cNvPr>
            <p:cNvSpPr/>
            <p:nvPr/>
          </p:nvSpPr>
          <p:spPr>
            <a:xfrm>
              <a:off x="2571750" y="2414588"/>
              <a:ext cx="592138" cy="1633537"/>
            </a:xfrm>
            <a:custGeom>
              <a:avLst/>
              <a:gdLst>
                <a:gd name="connsiteX0" fmla="*/ 295275 w 592931"/>
                <a:gd name="connsiteY0" fmla="*/ 1078706 h 1633537"/>
                <a:gd name="connsiteX1" fmla="*/ 295275 w 592931"/>
                <a:gd name="connsiteY1" fmla="*/ 785812 h 1633537"/>
                <a:gd name="connsiteX2" fmla="*/ 273844 w 592931"/>
                <a:gd name="connsiteY2" fmla="*/ 597693 h 1633537"/>
                <a:gd name="connsiteX3" fmla="*/ 238125 w 592931"/>
                <a:gd name="connsiteY3" fmla="*/ 390525 h 1633537"/>
                <a:gd name="connsiteX4" fmla="*/ 223838 w 592931"/>
                <a:gd name="connsiteY4" fmla="*/ 354806 h 1633537"/>
                <a:gd name="connsiteX5" fmla="*/ 169069 w 592931"/>
                <a:gd name="connsiteY5" fmla="*/ 266700 h 1633537"/>
                <a:gd name="connsiteX6" fmla="*/ 121444 w 592931"/>
                <a:gd name="connsiteY6" fmla="*/ 195262 h 1633537"/>
                <a:gd name="connsiteX7" fmla="*/ 54769 w 592931"/>
                <a:gd name="connsiteY7" fmla="*/ 111918 h 1633537"/>
                <a:gd name="connsiteX8" fmla="*/ 11906 w 592931"/>
                <a:gd name="connsiteY8" fmla="*/ 66675 h 1633537"/>
                <a:gd name="connsiteX9" fmla="*/ 0 w 592931"/>
                <a:gd name="connsiteY9" fmla="*/ 45243 h 1633537"/>
                <a:gd name="connsiteX10" fmla="*/ 0 w 592931"/>
                <a:gd name="connsiteY10" fmla="*/ 21431 h 1633537"/>
                <a:gd name="connsiteX11" fmla="*/ 7144 w 592931"/>
                <a:gd name="connsiteY11" fmla="*/ 7143 h 1633537"/>
                <a:gd name="connsiteX12" fmla="*/ 26194 w 592931"/>
                <a:gd name="connsiteY12" fmla="*/ 0 h 1633537"/>
                <a:gd name="connsiteX13" fmla="*/ 69056 w 592931"/>
                <a:gd name="connsiteY13" fmla="*/ 9525 h 1633537"/>
                <a:gd name="connsiteX14" fmla="*/ 173831 w 592931"/>
                <a:gd name="connsiteY14" fmla="*/ 45243 h 1633537"/>
                <a:gd name="connsiteX15" fmla="*/ 297656 w 592931"/>
                <a:gd name="connsiteY15" fmla="*/ 92868 h 1633537"/>
                <a:gd name="connsiteX16" fmla="*/ 385763 w 592931"/>
                <a:gd name="connsiteY16" fmla="*/ 128587 h 1633537"/>
                <a:gd name="connsiteX17" fmla="*/ 442913 w 592931"/>
                <a:gd name="connsiteY17" fmla="*/ 345281 h 1633537"/>
                <a:gd name="connsiteX18" fmla="*/ 483394 w 592931"/>
                <a:gd name="connsiteY18" fmla="*/ 554831 h 1633537"/>
                <a:gd name="connsiteX19" fmla="*/ 514350 w 592931"/>
                <a:gd name="connsiteY19" fmla="*/ 733425 h 1633537"/>
                <a:gd name="connsiteX20" fmla="*/ 538163 w 592931"/>
                <a:gd name="connsiteY20" fmla="*/ 892968 h 1633537"/>
                <a:gd name="connsiteX21" fmla="*/ 552450 w 592931"/>
                <a:gd name="connsiteY21" fmla="*/ 1023937 h 1633537"/>
                <a:gd name="connsiteX22" fmla="*/ 569119 w 592931"/>
                <a:gd name="connsiteY22" fmla="*/ 1152525 h 1633537"/>
                <a:gd name="connsiteX23" fmla="*/ 592931 w 592931"/>
                <a:gd name="connsiteY23" fmla="*/ 1293018 h 1633537"/>
                <a:gd name="connsiteX24" fmla="*/ 571500 w 592931"/>
                <a:gd name="connsiteY24" fmla="*/ 1416843 h 1633537"/>
                <a:gd name="connsiteX25" fmla="*/ 540544 w 592931"/>
                <a:gd name="connsiteY25" fmla="*/ 1552575 h 1633537"/>
                <a:gd name="connsiteX26" fmla="*/ 519113 w 592931"/>
                <a:gd name="connsiteY26" fmla="*/ 1602581 h 1633537"/>
                <a:gd name="connsiteX27" fmla="*/ 495300 w 592931"/>
                <a:gd name="connsiteY27" fmla="*/ 1626393 h 1633537"/>
                <a:gd name="connsiteX28" fmla="*/ 476250 w 592931"/>
                <a:gd name="connsiteY28" fmla="*/ 1633537 h 1633537"/>
                <a:gd name="connsiteX29" fmla="*/ 454819 w 592931"/>
                <a:gd name="connsiteY29" fmla="*/ 1631156 h 1633537"/>
                <a:gd name="connsiteX30" fmla="*/ 428625 w 592931"/>
                <a:gd name="connsiteY30" fmla="*/ 1609725 h 1633537"/>
                <a:gd name="connsiteX31" fmla="*/ 395288 w 592931"/>
                <a:gd name="connsiteY31" fmla="*/ 1569243 h 1633537"/>
                <a:gd name="connsiteX32" fmla="*/ 364331 w 592931"/>
                <a:gd name="connsiteY32" fmla="*/ 1512093 h 1633537"/>
                <a:gd name="connsiteX33" fmla="*/ 335756 w 592931"/>
                <a:gd name="connsiteY33" fmla="*/ 1445418 h 1633537"/>
                <a:gd name="connsiteX34" fmla="*/ 307181 w 592931"/>
                <a:gd name="connsiteY34" fmla="*/ 1366837 h 1633537"/>
                <a:gd name="connsiteX35" fmla="*/ 295275 w 592931"/>
                <a:gd name="connsiteY35" fmla="*/ 1304925 h 1633537"/>
                <a:gd name="connsiteX36" fmla="*/ 295275 w 592931"/>
                <a:gd name="connsiteY36" fmla="*/ 1078706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2931" h="1633537">
                  <a:moveTo>
                    <a:pt x="295275" y="1078706"/>
                  </a:moveTo>
                  <a:lnTo>
                    <a:pt x="295275" y="785812"/>
                  </a:lnTo>
                  <a:lnTo>
                    <a:pt x="273844" y="597693"/>
                  </a:lnTo>
                  <a:lnTo>
                    <a:pt x="238125" y="390525"/>
                  </a:lnTo>
                  <a:lnTo>
                    <a:pt x="223838" y="354806"/>
                  </a:lnTo>
                  <a:lnTo>
                    <a:pt x="169069" y="266700"/>
                  </a:lnTo>
                  <a:lnTo>
                    <a:pt x="121444" y="195262"/>
                  </a:lnTo>
                  <a:lnTo>
                    <a:pt x="54769" y="111918"/>
                  </a:lnTo>
                  <a:lnTo>
                    <a:pt x="11906" y="66675"/>
                  </a:lnTo>
                  <a:lnTo>
                    <a:pt x="0" y="45243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73831" y="45243"/>
                  </a:lnTo>
                  <a:lnTo>
                    <a:pt x="297656" y="92868"/>
                  </a:lnTo>
                  <a:lnTo>
                    <a:pt x="385763" y="128587"/>
                  </a:lnTo>
                  <a:lnTo>
                    <a:pt x="442913" y="345281"/>
                  </a:lnTo>
                  <a:lnTo>
                    <a:pt x="483394" y="554831"/>
                  </a:lnTo>
                  <a:lnTo>
                    <a:pt x="514350" y="733425"/>
                  </a:lnTo>
                  <a:lnTo>
                    <a:pt x="538163" y="892968"/>
                  </a:lnTo>
                  <a:lnTo>
                    <a:pt x="552450" y="1023937"/>
                  </a:lnTo>
                  <a:lnTo>
                    <a:pt x="569119" y="1152525"/>
                  </a:lnTo>
                  <a:lnTo>
                    <a:pt x="592931" y="1293018"/>
                  </a:lnTo>
                  <a:lnTo>
                    <a:pt x="571500" y="1416843"/>
                  </a:lnTo>
                  <a:lnTo>
                    <a:pt x="540544" y="1552575"/>
                  </a:lnTo>
                  <a:lnTo>
                    <a:pt x="519113" y="1602581"/>
                  </a:lnTo>
                  <a:lnTo>
                    <a:pt x="495300" y="1626393"/>
                  </a:lnTo>
                  <a:lnTo>
                    <a:pt x="476250" y="1633537"/>
                  </a:lnTo>
                  <a:lnTo>
                    <a:pt x="454819" y="1631156"/>
                  </a:lnTo>
                  <a:lnTo>
                    <a:pt x="428625" y="1609725"/>
                  </a:lnTo>
                  <a:lnTo>
                    <a:pt x="395288" y="1569243"/>
                  </a:lnTo>
                  <a:lnTo>
                    <a:pt x="364331" y="1512093"/>
                  </a:lnTo>
                  <a:lnTo>
                    <a:pt x="335756" y="1445418"/>
                  </a:lnTo>
                  <a:lnTo>
                    <a:pt x="307181" y="1366837"/>
                  </a:lnTo>
                  <a:lnTo>
                    <a:pt x="295275" y="1304925"/>
                  </a:lnTo>
                  <a:lnTo>
                    <a:pt x="295275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C29DC1A4-47E9-47BC-8FD6-E30AD4FF6F55}"/>
                </a:ext>
              </a:extLst>
            </p:cNvPr>
            <p:cNvSpPr/>
            <p:nvPr/>
          </p:nvSpPr>
          <p:spPr>
            <a:xfrm>
              <a:off x="4481513" y="1770063"/>
              <a:ext cx="606425" cy="1682750"/>
            </a:xfrm>
            <a:custGeom>
              <a:avLst/>
              <a:gdLst>
                <a:gd name="connsiteX0" fmla="*/ 233362 w 607218"/>
                <a:gd name="connsiteY0" fmla="*/ 885825 h 1683544"/>
                <a:gd name="connsiteX1" fmla="*/ 197643 w 607218"/>
                <a:gd name="connsiteY1" fmla="*/ 433387 h 1683544"/>
                <a:gd name="connsiteX2" fmla="*/ 190500 w 607218"/>
                <a:gd name="connsiteY2" fmla="*/ 357187 h 1683544"/>
                <a:gd name="connsiteX3" fmla="*/ 180975 w 607218"/>
                <a:gd name="connsiteY3" fmla="*/ 314325 h 1683544"/>
                <a:gd name="connsiteX4" fmla="*/ 159543 w 607218"/>
                <a:gd name="connsiteY4" fmla="*/ 257175 h 1683544"/>
                <a:gd name="connsiteX5" fmla="*/ 138112 w 607218"/>
                <a:gd name="connsiteY5" fmla="*/ 216694 h 1683544"/>
                <a:gd name="connsiteX6" fmla="*/ 97631 w 607218"/>
                <a:gd name="connsiteY6" fmla="*/ 161925 h 1683544"/>
                <a:gd name="connsiteX7" fmla="*/ 57150 w 607218"/>
                <a:gd name="connsiteY7" fmla="*/ 116681 h 1683544"/>
                <a:gd name="connsiteX8" fmla="*/ 19050 w 607218"/>
                <a:gd name="connsiteY8" fmla="*/ 78581 h 1683544"/>
                <a:gd name="connsiteX9" fmla="*/ 4762 w 607218"/>
                <a:gd name="connsiteY9" fmla="*/ 54769 h 1683544"/>
                <a:gd name="connsiteX10" fmla="*/ 0 w 607218"/>
                <a:gd name="connsiteY10" fmla="*/ 30956 h 1683544"/>
                <a:gd name="connsiteX11" fmla="*/ 0 w 607218"/>
                <a:gd name="connsiteY11" fmla="*/ 16669 h 1683544"/>
                <a:gd name="connsiteX12" fmla="*/ 4762 w 607218"/>
                <a:gd name="connsiteY12" fmla="*/ 4762 h 1683544"/>
                <a:gd name="connsiteX13" fmla="*/ 16668 w 607218"/>
                <a:gd name="connsiteY13" fmla="*/ 0 h 1683544"/>
                <a:gd name="connsiteX14" fmla="*/ 52387 w 607218"/>
                <a:gd name="connsiteY14" fmla="*/ 7144 h 1683544"/>
                <a:gd name="connsiteX15" fmla="*/ 119062 w 607218"/>
                <a:gd name="connsiteY15" fmla="*/ 16669 h 1683544"/>
                <a:gd name="connsiteX16" fmla="*/ 166687 w 607218"/>
                <a:gd name="connsiteY16" fmla="*/ 28575 h 1683544"/>
                <a:gd name="connsiteX17" fmla="*/ 273843 w 607218"/>
                <a:gd name="connsiteY17" fmla="*/ 66675 h 1683544"/>
                <a:gd name="connsiteX18" fmla="*/ 404812 w 607218"/>
                <a:gd name="connsiteY18" fmla="*/ 116681 h 1683544"/>
                <a:gd name="connsiteX19" fmla="*/ 440531 w 607218"/>
                <a:gd name="connsiteY19" fmla="*/ 278606 h 1683544"/>
                <a:gd name="connsiteX20" fmla="*/ 466725 w 607218"/>
                <a:gd name="connsiteY20" fmla="*/ 735806 h 1683544"/>
                <a:gd name="connsiteX21" fmla="*/ 485775 w 607218"/>
                <a:gd name="connsiteY21" fmla="*/ 907256 h 1683544"/>
                <a:gd name="connsiteX22" fmla="*/ 535781 w 607218"/>
                <a:gd name="connsiteY22" fmla="*/ 1400175 h 1683544"/>
                <a:gd name="connsiteX23" fmla="*/ 607218 w 607218"/>
                <a:gd name="connsiteY23" fmla="*/ 1521619 h 1683544"/>
                <a:gd name="connsiteX24" fmla="*/ 573881 w 607218"/>
                <a:gd name="connsiteY24" fmla="*/ 1595437 h 1683544"/>
                <a:gd name="connsiteX25" fmla="*/ 535781 w 607218"/>
                <a:gd name="connsiteY25" fmla="*/ 1650206 h 1683544"/>
                <a:gd name="connsiteX26" fmla="*/ 504825 w 607218"/>
                <a:gd name="connsiteY26" fmla="*/ 1683544 h 1683544"/>
                <a:gd name="connsiteX27" fmla="*/ 483393 w 607218"/>
                <a:gd name="connsiteY27" fmla="*/ 1683544 h 1683544"/>
                <a:gd name="connsiteX28" fmla="*/ 426243 w 607218"/>
                <a:gd name="connsiteY28" fmla="*/ 1671637 h 1683544"/>
                <a:gd name="connsiteX29" fmla="*/ 397668 w 607218"/>
                <a:gd name="connsiteY29" fmla="*/ 1657350 h 1683544"/>
                <a:gd name="connsiteX30" fmla="*/ 359568 w 607218"/>
                <a:gd name="connsiteY30" fmla="*/ 1633537 h 1683544"/>
                <a:gd name="connsiteX31" fmla="*/ 328612 w 607218"/>
                <a:gd name="connsiteY31" fmla="*/ 1597819 h 1683544"/>
                <a:gd name="connsiteX32" fmla="*/ 295275 w 607218"/>
                <a:gd name="connsiteY32" fmla="*/ 1545431 h 1683544"/>
                <a:gd name="connsiteX33" fmla="*/ 271462 w 607218"/>
                <a:gd name="connsiteY33" fmla="*/ 1490662 h 1683544"/>
                <a:gd name="connsiteX34" fmla="*/ 240506 w 607218"/>
                <a:gd name="connsiteY34" fmla="*/ 1390650 h 1683544"/>
                <a:gd name="connsiteX35" fmla="*/ 264318 w 607218"/>
                <a:gd name="connsiteY35" fmla="*/ 1207294 h 1683544"/>
                <a:gd name="connsiteX36" fmla="*/ 257175 w 607218"/>
                <a:gd name="connsiteY36" fmla="*/ 1102519 h 1683544"/>
                <a:gd name="connsiteX37" fmla="*/ 233362 w 607218"/>
                <a:gd name="connsiteY37" fmla="*/ 885825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07218" h="1683544">
                  <a:moveTo>
                    <a:pt x="233362" y="885825"/>
                  </a:moveTo>
                  <a:lnTo>
                    <a:pt x="197643" y="433387"/>
                  </a:lnTo>
                  <a:lnTo>
                    <a:pt x="190500" y="357187"/>
                  </a:lnTo>
                  <a:lnTo>
                    <a:pt x="180975" y="314325"/>
                  </a:lnTo>
                  <a:lnTo>
                    <a:pt x="159543" y="257175"/>
                  </a:lnTo>
                  <a:lnTo>
                    <a:pt x="138112" y="216694"/>
                  </a:lnTo>
                  <a:lnTo>
                    <a:pt x="97631" y="161925"/>
                  </a:lnTo>
                  <a:lnTo>
                    <a:pt x="57150" y="116681"/>
                  </a:lnTo>
                  <a:lnTo>
                    <a:pt x="19050" y="78581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52387" y="7144"/>
                  </a:lnTo>
                  <a:lnTo>
                    <a:pt x="119062" y="16669"/>
                  </a:lnTo>
                  <a:lnTo>
                    <a:pt x="166687" y="28575"/>
                  </a:lnTo>
                  <a:lnTo>
                    <a:pt x="273843" y="66675"/>
                  </a:lnTo>
                  <a:lnTo>
                    <a:pt x="404812" y="116681"/>
                  </a:lnTo>
                  <a:lnTo>
                    <a:pt x="440531" y="278606"/>
                  </a:lnTo>
                  <a:lnTo>
                    <a:pt x="466725" y="735806"/>
                  </a:lnTo>
                  <a:lnTo>
                    <a:pt x="485775" y="907256"/>
                  </a:lnTo>
                  <a:lnTo>
                    <a:pt x="535781" y="1400175"/>
                  </a:lnTo>
                  <a:lnTo>
                    <a:pt x="607218" y="1521619"/>
                  </a:lnTo>
                  <a:lnTo>
                    <a:pt x="573881" y="1595437"/>
                  </a:lnTo>
                  <a:lnTo>
                    <a:pt x="535781" y="1650206"/>
                  </a:lnTo>
                  <a:lnTo>
                    <a:pt x="504825" y="1683544"/>
                  </a:lnTo>
                  <a:lnTo>
                    <a:pt x="483393" y="1683544"/>
                  </a:lnTo>
                  <a:lnTo>
                    <a:pt x="426243" y="1671637"/>
                  </a:lnTo>
                  <a:lnTo>
                    <a:pt x="397668" y="1657350"/>
                  </a:lnTo>
                  <a:lnTo>
                    <a:pt x="359568" y="1633537"/>
                  </a:lnTo>
                  <a:lnTo>
                    <a:pt x="328612" y="1597819"/>
                  </a:lnTo>
                  <a:lnTo>
                    <a:pt x="295275" y="1545431"/>
                  </a:lnTo>
                  <a:lnTo>
                    <a:pt x="271462" y="1490662"/>
                  </a:lnTo>
                  <a:lnTo>
                    <a:pt x="240506" y="1390650"/>
                  </a:lnTo>
                  <a:lnTo>
                    <a:pt x="264318" y="1207294"/>
                  </a:lnTo>
                  <a:lnTo>
                    <a:pt x="257175" y="1102519"/>
                  </a:lnTo>
                  <a:lnTo>
                    <a:pt x="233362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C5E7CB03-0436-400E-81FA-ECE5375865B0}"/>
                </a:ext>
              </a:extLst>
            </p:cNvPr>
            <p:cNvSpPr/>
            <p:nvPr/>
          </p:nvSpPr>
          <p:spPr>
            <a:xfrm>
              <a:off x="4264025" y="3779838"/>
              <a:ext cx="577850" cy="2103437"/>
            </a:xfrm>
            <a:custGeom>
              <a:avLst/>
              <a:gdLst>
                <a:gd name="connsiteX0" fmla="*/ 244928 w 576942"/>
                <a:gd name="connsiteY0" fmla="*/ 1088572 h 2103665"/>
                <a:gd name="connsiteX1" fmla="*/ 204107 w 576942"/>
                <a:gd name="connsiteY1" fmla="*/ 664029 h 2103665"/>
                <a:gd name="connsiteX2" fmla="*/ 187778 w 576942"/>
                <a:gd name="connsiteY2" fmla="*/ 522515 h 2103665"/>
                <a:gd name="connsiteX3" fmla="*/ 155121 w 576942"/>
                <a:gd name="connsiteY3" fmla="*/ 378279 h 2103665"/>
                <a:gd name="connsiteX4" fmla="*/ 97971 w 576942"/>
                <a:gd name="connsiteY4" fmla="*/ 223157 h 2103665"/>
                <a:gd name="connsiteX5" fmla="*/ 38100 w 576942"/>
                <a:gd name="connsiteY5" fmla="*/ 114300 h 2103665"/>
                <a:gd name="connsiteX6" fmla="*/ 5442 w 576942"/>
                <a:gd name="connsiteY6" fmla="*/ 57150 h 2103665"/>
                <a:gd name="connsiteX7" fmla="*/ 0 w 576942"/>
                <a:gd name="connsiteY7" fmla="*/ 29936 h 2103665"/>
                <a:gd name="connsiteX8" fmla="*/ 2721 w 576942"/>
                <a:gd name="connsiteY8" fmla="*/ 10886 h 2103665"/>
                <a:gd name="connsiteX9" fmla="*/ 16328 w 576942"/>
                <a:gd name="connsiteY9" fmla="*/ 0 h 2103665"/>
                <a:gd name="connsiteX10" fmla="*/ 46264 w 576942"/>
                <a:gd name="connsiteY10" fmla="*/ 0 h 2103665"/>
                <a:gd name="connsiteX11" fmla="*/ 87085 w 576942"/>
                <a:gd name="connsiteY11" fmla="*/ 13607 h 2103665"/>
                <a:gd name="connsiteX12" fmla="*/ 141514 w 576942"/>
                <a:gd name="connsiteY12" fmla="*/ 38100 h 2103665"/>
                <a:gd name="connsiteX13" fmla="*/ 291192 w 576942"/>
                <a:gd name="connsiteY13" fmla="*/ 125186 h 2103665"/>
                <a:gd name="connsiteX14" fmla="*/ 421821 w 576942"/>
                <a:gd name="connsiteY14" fmla="*/ 212272 h 2103665"/>
                <a:gd name="connsiteX15" fmla="*/ 413657 w 576942"/>
                <a:gd name="connsiteY15" fmla="*/ 400050 h 2103665"/>
                <a:gd name="connsiteX16" fmla="*/ 454478 w 576942"/>
                <a:gd name="connsiteY16" fmla="*/ 919843 h 2103665"/>
                <a:gd name="connsiteX17" fmla="*/ 462642 w 576942"/>
                <a:gd name="connsiteY17" fmla="*/ 1129393 h 2103665"/>
                <a:gd name="connsiteX18" fmla="*/ 492578 w 576942"/>
                <a:gd name="connsiteY18" fmla="*/ 1379765 h 2103665"/>
                <a:gd name="connsiteX19" fmla="*/ 506185 w 576942"/>
                <a:gd name="connsiteY19" fmla="*/ 1521279 h 2103665"/>
                <a:gd name="connsiteX20" fmla="*/ 519792 w 576942"/>
                <a:gd name="connsiteY20" fmla="*/ 1621972 h 2103665"/>
                <a:gd name="connsiteX21" fmla="*/ 576942 w 576942"/>
                <a:gd name="connsiteY21" fmla="*/ 1796143 h 2103665"/>
                <a:gd name="connsiteX22" fmla="*/ 552450 w 576942"/>
                <a:gd name="connsiteY22" fmla="*/ 1926772 h 2103665"/>
                <a:gd name="connsiteX23" fmla="*/ 527957 w 576942"/>
                <a:gd name="connsiteY23" fmla="*/ 2024743 h 2103665"/>
                <a:gd name="connsiteX24" fmla="*/ 503464 w 576942"/>
                <a:gd name="connsiteY24" fmla="*/ 2081893 h 2103665"/>
                <a:gd name="connsiteX25" fmla="*/ 484414 w 576942"/>
                <a:gd name="connsiteY25" fmla="*/ 2103665 h 2103665"/>
                <a:gd name="connsiteX26" fmla="*/ 459921 w 576942"/>
                <a:gd name="connsiteY26" fmla="*/ 2103665 h 2103665"/>
                <a:gd name="connsiteX27" fmla="*/ 432707 w 576942"/>
                <a:gd name="connsiteY27" fmla="*/ 2090057 h 2103665"/>
                <a:gd name="connsiteX28" fmla="*/ 383721 w 576942"/>
                <a:gd name="connsiteY28" fmla="*/ 2038350 h 2103665"/>
                <a:gd name="connsiteX29" fmla="*/ 334735 w 576942"/>
                <a:gd name="connsiteY29" fmla="*/ 1973036 h 2103665"/>
                <a:gd name="connsiteX30" fmla="*/ 302078 w 576942"/>
                <a:gd name="connsiteY30" fmla="*/ 1905000 h 2103665"/>
                <a:gd name="connsiteX31" fmla="*/ 283028 w 576942"/>
                <a:gd name="connsiteY31" fmla="*/ 1807029 h 2103665"/>
                <a:gd name="connsiteX32" fmla="*/ 280307 w 576942"/>
                <a:gd name="connsiteY32" fmla="*/ 1714500 h 2103665"/>
                <a:gd name="connsiteX33" fmla="*/ 277585 w 576942"/>
                <a:gd name="connsiteY33" fmla="*/ 1521279 h 2103665"/>
                <a:gd name="connsiteX34" fmla="*/ 244928 w 576942"/>
                <a:gd name="connsiteY34" fmla="*/ 1088572 h 21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6942" h="2103665">
                  <a:moveTo>
                    <a:pt x="244928" y="1088572"/>
                  </a:moveTo>
                  <a:lnTo>
                    <a:pt x="204107" y="664029"/>
                  </a:lnTo>
                  <a:lnTo>
                    <a:pt x="187778" y="522515"/>
                  </a:lnTo>
                  <a:lnTo>
                    <a:pt x="155121" y="378279"/>
                  </a:lnTo>
                  <a:lnTo>
                    <a:pt x="97971" y="223157"/>
                  </a:lnTo>
                  <a:lnTo>
                    <a:pt x="38100" y="114300"/>
                  </a:lnTo>
                  <a:lnTo>
                    <a:pt x="5442" y="57150"/>
                  </a:lnTo>
                  <a:lnTo>
                    <a:pt x="0" y="29936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46264" y="0"/>
                  </a:lnTo>
                  <a:lnTo>
                    <a:pt x="87085" y="13607"/>
                  </a:lnTo>
                  <a:lnTo>
                    <a:pt x="141514" y="38100"/>
                  </a:lnTo>
                  <a:lnTo>
                    <a:pt x="291192" y="125186"/>
                  </a:lnTo>
                  <a:lnTo>
                    <a:pt x="421821" y="212272"/>
                  </a:lnTo>
                  <a:lnTo>
                    <a:pt x="413657" y="400050"/>
                  </a:lnTo>
                  <a:lnTo>
                    <a:pt x="454478" y="919843"/>
                  </a:lnTo>
                  <a:lnTo>
                    <a:pt x="462642" y="1129393"/>
                  </a:lnTo>
                  <a:lnTo>
                    <a:pt x="492578" y="1379765"/>
                  </a:lnTo>
                  <a:lnTo>
                    <a:pt x="506185" y="1521279"/>
                  </a:lnTo>
                  <a:lnTo>
                    <a:pt x="519792" y="1621972"/>
                  </a:lnTo>
                  <a:lnTo>
                    <a:pt x="576942" y="1796143"/>
                  </a:lnTo>
                  <a:lnTo>
                    <a:pt x="552450" y="1926772"/>
                  </a:lnTo>
                  <a:lnTo>
                    <a:pt x="527957" y="2024743"/>
                  </a:lnTo>
                  <a:lnTo>
                    <a:pt x="503464" y="2081893"/>
                  </a:lnTo>
                  <a:lnTo>
                    <a:pt x="484414" y="2103665"/>
                  </a:lnTo>
                  <a:lnTo>
                    <a:pt x="459921" y="2103665"/>
                  </a:lnTo>
                  <a:lnTo>
                    <a:pt x="432707" y="2090057"/>
                  </a:lnTo>
                  <a:lnTo>
                    <a:pt x="383721" y="2038350"/>
                  </a:lnTo>
                  <a:lnTo>
                    <a:pt x="334735" y="1973036"/>
                  </a:lnTo>
                  <a:lnTo>
                    <a:pt x="302078" y="1905000"/>
                  </a:lnTo>
                  <a:lnTo>
                    <a:pt x="283028" y="1807029"/>
                  </a:lnTo>
                  <a:lnTo>
                    <a:pt x="280307" y="1714500"/>
                  </a:lnTo>
                  <a:cubicBezTo>
                    <a:pt x="279400" y="1650093"/>
                    <a:pt x="278492" y="1585686"/>
                    <a:pt x="277585" y="1521279"/>
                  </a:cubicBezTo>
                  <a:lnTo>
                    <a:pt x="244928" y="10885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14C6D3E8-0FFC-442D-90B7-7C71AC728581}"/>
                </a:ext>
              </a:extLst>
            </p:cNvPr>
            <p:cNvSpPr/>
            <p:nvPr/>
          </p:nvSpPr>
          <p:spPr>
            <a:xfrm>
              <a:off x="2798763" y="2303463"/>
              <a:ext cx="1568450" cy="1450975"/>
            </a:xfrm>
            <a:custGeom>
              <a:avLst/>
              <a:gdLst>
                <a:gd name="connsiteX0" fmla="*/ 609600 w 1569244"/>
                <a:gd name="connsiteY0" fmla="*/ 328612 h 1452562"/>
                <a:gd name="connsiteX1" fmla="*/ 154781 w 1569244"/>
                <a:gd name="connsiteY1" fmla="*/ 423862 h 1452562"/>
                <a:gd name="connsiteX2" fmla="*/ 0 w 1569244"/>
                <a:gd name="connsiteY2" fmla="*/ 209550 h 1452562"/>
                <a:gd name="connsiteX3" fmla="*/ 207169 w 1569244"/>
                <a:gd name="connsiteY3" fmla="*/ 209550 h 1452562"/>
                <a:gd name="connsiteX4" fmla="*/ 283369 w 1569244"/>
                <a:gd name="connsiteY4" fmla="*/ 204787 h 1452562"/>
                <a:gd name="connsiteX5" fmla="*/ 402431 w 1569244"/>
                <a:gd name="connsiteY5" fmla="*/ 188119 h 1452562"/>
                <a:gd name="connsiteX6" fmla="*/ 702469 w 1569244"/>
                <a:gd name="connsiteY6" fmla="*/ 130969 h 1452562"/>
                <a:gd name="connsiteX7" fmla="*/ 1004887 w 1569244"/>
                <a:gd name="connsiteY7" fmla="*/ 54769 h 1452562"/>
                <a:gd name="connsiteX8" fmla="*/ 1033462 w 1569244"/>
                <a:gd name="connsiteY8" fmla="*/ 35719 h 1452562"/>
                <a:gd name="connsiteX9" fmla="*/ 1066800 w 1569244"/>
                <a:gd name="connsiteY9" fmla="*/ 16669 h 1452562"/>
                <a:gd name="connsiteX10" fmla="*/ 1097756 w 1569244"/>
                <a:gd name="connsiteY10" fmla="*/ 7144 h 1452562"/>
                <a:gd name="connsiteX11" fmla="*/ 1143000 w 1569244"/>
                <a:gd name="connsiteY11" fmla="*/ 0 h 1452562"/>
                <a:gd name="connsiteX12" fmla="*/ 1195387 w 1569244"/>
                <a:gd name="connsiteY12" fmla="*/ 9525 h 1452562"/>
                <a:gd name="connsiteX13" fmla="*/ 1231106 w 1569244"/>
                <a:gd name="connsiteY13" fmla="*/ 28575 h 1452562"/>
                <a:gd name="connsiteX14" fmla="*/ 1314450 w 1569244"/>
                <a:gd name="connsiteY14" fmla="*/ 59531 h 1452562"/>
                <a:gd name="connsiteX15" fmla="*/ 1443037 w 1569244"/>
                <a:gd name="connsiteY15" fmla="*/ 111919 h 1452562"/>
                <a:gd name="connsiteX16" fmla="*/ 1502569 w 1569244"/>
                <a:gd name="connsiteY16" fmla="*/ 140494 h 1452562"/>
                <a:gd name="connsiteX17" fmla="*/ 1533525 w 1569244"/>
                <a:gd name="connsiteY17" fmla="*/ 157162 h 1452562"/>
                <a:gd name="connsiteX18" fmla="*/ 1552575 w 1569244"/>
                <a:gd name="connsiteY18" fmla="*/ 171450 h 1452562"/>
                <a:gd name="connsiteX19" fmla="*/ 1564481 w 1569244"/>
                <a:gd name="connsiteY19" fmla="*/ 190500 h 1452562"/>
                <a:gd name="connsiteX20" fmla="*/ 1569244 w 1569244"/>
                <a:gd name="connsiteY20" fmla="*/ 214312 h 1452562"/>
                <a:gd name="connsiteX21" fmla="*/ 1564481 w 1569244"/>
                <a:gd name="connsiteY21" fmla="*/ 245269 h 1452562"/>
                <a:gd name="connsiteX22" fmla="*/ 1554956 w 1569244"/>
                <a:gd name="connsiteY22" fmla="*/ 276225 h 1452562"/>
                <a:gd name="connsiteX23" fmla="*/ 1528762 w 1569244"/>
                <a:gd name="connsiteY23" fmla="*/ 309562 h 1452562"/>
                <a:gd name="connsiteX24" fmla="*/ 1502569 w 1569244"/>
                <a:gd name="connsiteY24" fmla="*/ 338137 h 1452562"/>
                <a:gd name="connsiteX25" fmla="*/ 1481137 w 1569244"/>
                <a:gd name="connsiteY25" fmla="*/ 369094 h 1452562"/>
                <a:gd name="connsiteX26" fmla="*/ 1466850 w 1569244"/>
                <a:gd name="connsiteY26" fmla="*/ 414337 h 1452562"/>
                <a:gd name="connsiteX27" fmla="*/ 1459706 w 1569244"/>
                <a:gd name="connsiteY27" fmla="*/ 473869 h 1452562"/>
                <a:gd name="connsiteX28" fmla="*/ 1454944 w 1569244"/>
                <a:gd name="connsiteY28" fmla="*/ 535781 h 1452562"/>
                <a:gd name="connsiteX29" fmla="*/ 1404937 w 1569244"/>
                <a:gd name="connsiteY29" fmla="*/ 862012 h 1452562"/>
                <a:gd name="connsiteX30" fmla="*/ 1369219 w 1569244"/>
                <a:gd name="connsiteY30" fmla="*/ 1104900 h 1452562"/>
                <a:gd name="connsiteX31" fmla="*/ 1345406 w 1569244"/>
                <a:gd name="connsiteY31" fmla="*/ 1271587 h 1452562"/>
                <a:gd name="connsiteX32" fmla="*/ 1335881 w 1569244"/>
                <a:gd name="connsiteY32" fmla="*/ 1331119 h 1452562"/>
                <a:gd name="connsiteX33" fmla="*/ 1328737 w 1569244"/>
                <a:gd name="connsiteY33" fmla="*/ 1357312 h 1452562"/>
                <a:gd name="connsiteX34" fmla="*/ 1309687 w 1569244"/>
                <a:gd name="connsiteY34" fmla="*/ 1400175 h 1452562"/>
                <a:gd name="connsiteX35" fmla="*/ 1285875 w 1569244"/>
                <a:gd name="connsiteY35" fmla="*/ 1423987 h 1452562"/>
                <a:gd name="connsiteX36" fmla="*/ 1264444 w 1569244"/>
                <a:gd name="connsiteY36" fmla="*/ 1438275 h 1452562"/>
                <a:gd name="connsiteX37" fmla="*/ 1243012 w 1569244"/>
                <a:gd name="connsiteY37" fmla="*/ 1445419 h 1452562"/>
                <a:gd name="connsiteX38" fmla="*/ 1221581 w 1569244"/>
                <a:gd name="connsiteY38" fmla="*/ 1452562 h 1452562"/>
                <a:gd name="connsiteX39" fmla="*/ 1200150 w 1569244"/>
                <a:gd name="connsiteY39" fmla="*/ 1452562 h 1452562"/>
                <a:gd name="connsiteX40" fmla="*/ 1181100 w 1569244"/>
                <a:gd name="connsiteY40" fmla="*/ 1433512 h 1452562"/>
                <a:gd name="connsiteX41" fmla="*/ 1150144 w 1569244"/>
                <a:gd name="connsiteY41" fmla="*/ 1393031 h 1452562"/>
                <a:gd name="connsiteX42" fmla="*/ 1128712 w 1569244"/>
                <a:gd name="connsiteY42" fmla="*/ 1347787 h 1452562"/>
                <a:gd name="connsiteX43" fmla="*/ 1116806 w 1569244"/>
                <a:gd name="connsiteY43" fmla="*/ 1304925 h 1452562"/>
                <a:gd name="connsiteX44" fmla="*/ 1119187 w 1569244"/>
                <a:gd name="connsiteY44" fmla="*/ 1147762 h 1452562"/>
                <a:gd name="connsiteX45" fmla="*/ 1152525 w 1569244"/>
                <a:gd name="connsiteY45" fmla="*/ 854869 h 1452562"/>
                <a:gd name="connsiteX46" fmla="*/ 1181100 w 1569244"/>
                <a:gd name="connsiteY46" fmla="*/ 581025 h 1452562"/>
                <a:gd name="connsiteX47" fmla="*/ 1185862 w 1569244"/>
                <a:gd name="connsiteY47" fmla="*/ 416719 h 1452562"/>
                <a:gd name="connsiteX48" fmla="*/ 1185862 w 1569244"/>
                <a:gd name="connsiteY48" fmla="*/ 347662 h 1452562"/>
                <a:gd name="connsiteX49" fmla="*/ 1178719 w 1569244"/>
                <a:gd name="connsiteY49" fmla="*/ 300037 h 1452562"/>
                <a:gd name="connsiteX50" fmla="*/ 1171575 w 1569244"/>
                <a:gd name="connsiteY50" fmla="*/ 273844 h 1452562"/>
                <a:gd name="connsiteX51" fmla="*/ 1162050 w 1569244"/>
                <a:gd name="connsiteY51" fmla="*/ 257175 h 1452562"/>
                <a:gd name="connsiteX52" fmla="*/ 1135856 w 1569244"/>
                <a:gd name="connsiteY52" fmla="*/ 238125 h 1452562"/>
                <a:gd name="connsiteX53" fmla="*/ 1102519 w 1569244"/>
                <a:gd name="connsiteY53" fmla="*/ 228600 h 1452562"/>
                <a:gd name="connsiteX54" fmla="*/ 945356 w 1569244"/>
                <a:gd name="connsiteY54" fmla="*/ 254794 h 1452562"/>
                <a:gd name="connsiteX55" fmla="*/ 609600 w 1569244"/>
                <a:gd name="connsiteY55" fmla="*/ 328612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69244" h="1452562">
                  <a:moveTo>
                    <a:pt x="609600" y="328612"/>
                  </a:moveTo>
                  <a:lnTo>
                    <a:pt x="154781" y="423862"/>
                  </a:lnTo>
                  <a:lnTo>
                    <a:pt x="0" y="209550"/>
                  </a:lnTo>
                  <a:lnTo>
                    <a:pt x="207169" y="209550"/>
                  </a:lnTo>
                  <a:lnTo>
                    <a:pt x="283369" y="204787"/>
                  </a:lnTo>
                  <a:lnTo>
                    <a:pt x="402431" y="188119"/>
                  </a:lnTo>
                  <a:lnTo>
                    <a:pt x="702469" y="130969"/>
                  </a:lnTo>
                  <a:lnTo>
                    <a:pt x="1004887" y="54769"/>
                  </a:lnTo>
                  <a:lnTo>
                    <a:pt x="1033462" y="35719"/>
                  </a:lnTo>
                  <a:lnTo>
                    <a:pt x="1066800" y="16669"/>
                  </a:lnTo>
                  <a:lnTo>
                    <a:pt x="1097756" y="7144"/>
                  </a:lnTo>
                  <a:lnTo>
                    <a:pt x="1143000" y="0"/>
                  </a:lnTo>
                  <a:lnTo>
                    <a:pt x="1195387" y="9525"/>
                  </a:lnTo>
                  <a:lnTo>
                    <a:pt x="1231106" y="28575"/>
                  </a:lnTo>
                  <a:lnTo>
                    <a:pt x="1314450" y="59531"/>
                  </a:lnTo>
                  <a:lnTo>
                    <a:pt x="1443037" y="111919"/>
                  </a:lnTo>
                  <a:lnTo>
                    <a:pt x="1502569" y="140494"/>
                  </a:lnTo>
                  <a:lnTo>
                    <a:pt x="1533525" y="157162"/>
                  </a:lnTo>
                  <a:lnTo>
                    <a:pt x="1552575" y="171450"/>
                  </a:lnTo>
                  <a:lnTo>
                    <a:pt x="1564481" y="190500"/>
                  </a:lnTo>
                  <a:lnTo>
                    <a:pt x="1569244" y="214312"/>
                  </a:lnTo>
                  <a:lnTo>
                    <a:pt x="1564481" y="245269"/>
                  </a:lnTo>
                  <a:lnTo>
                    <a:pt x="1554956" y="276225"/>
                  </a:lnTo>
                  <a:lnTo>
                    <a:pt x="1528762" y="309562"/>
                  </a:lnTo>
                  <a:lnTo>
                    <a:pt x="1502569" y="338137"/>
                  </a:lnTo>
                  <a:lnTo>
                    <a:pt x="1481137" y="369094"/>
                  </a:lnTo>
                  <a:lnTo>
                    <a:pt x="1466850" y="414337"/>
                  </a:lnTo>
                  <a:lnTo>
                    <a:pt x="1459706" y="473869"/>
                  </a:lnTo>
                  <a:lnTo>
                    <a:pt x="1454944" y="535781"/>
                  </a:lnTo>
                  <a:lnTo>
                    <a:pt x="1404937" y="862012"/>
                  </a:lnTo>
                  <a:lnTo>
                    <a:pt x="1369219" y="1104900"/>
                  </a:lnTo>
                  <a:lnTo>
                    <a:pt x="1345406" y="1271587"/>
                  </a:lnTo>
                  <a:lnTo>
                    <a:pt x="1335881" y="1331119"/>
                  </a:lnTo>
                  <a:lnTo>
                    <a:pt x="1328737" y="1357312"/>
                  </a:lnTo>
                  <a:lnTo>
                    <a:pt x="1309687" y="1400175"/>
                  </a:lnTo>
                  <a:lnTo>
                    <a:pt x="1285875" y="1423987"/>
                  </a:lnTo>
                  <a:lnTo>
                    <a:pt x="1264444" y="1438275"/>
                  </a:lnTo>
                  <a:lnTo>
                    <a:pt x="1243012" y="1445419"/>
                  </a:lnTo>
                  <a:lnTo>
                    <a:pt x="1221581" y="1452562"/>
                  </a:lnTo>
                  <a:lnTo>
                    <a:pt x="1200150" y="1452562"/>
                  </a:lnTo>
                  <a:lnTo>
                    <a:pt x="1181100" y="1433512"/>
                  </a:lnTo>
                  <a:lnTo>
                    <a:pt x="1150144" y="1393031"/>
                  </a:lnTo>
                  <a:lnTo>
                    <a:pt x="1128712" y="1347787"/>
                  </a:lnTo>
                  <a:lnTo>
                    <a:pt x="1116806" y="1304925"/>
                  </a:lnTo>
                  <a:cubicBezTo>
                    <a:pt x="1117600" y="1252537"/>
                    <a:pt x="1118393" y="1200150"/>
                    <a:pt x="1119187" y="1147762"/>
                  </a:cubicBezTo>
                  <a:lnTo>
                    <a:pt x="1152525" y="854869"/>
                  </a:lnTo>
                  <a:lnTo>
                    <a:pt x="1181100" y="581025"/>
                  </a:lnTo>
                  <a:lnTo>
                    <a:pt x="1185862" y="416719"/>
                  </a:lnTo>
                  <a:lnTo>
                    <a:pt x="1185862" y="347662"/>
                  </a:lnTo>
                  <a:lnTo>
                    <a:pt x="1178719" y="300037"/>
                  </a:lnTo>
                  <a:lnTo>
                    <a:pt x="1171575" y="273844"/>
                  </a:lnTo>
                  <a:lnTo>
                    <a:pt x="1162050" y="257175"/>
                  </a:lnTo>
                  <a:lnTo>
                    <a:pt x="1135856" y="238125"/>
                  </a:lnTo>
                  <a:lnTo>
                    <a:pt x="1102519" y="228600"/>
                  </a:lnTo>
                  <a:lnTo>
                    <a:pt x="945356" y="254794"/>
                  </a:lnTo>
                  <a:lnTo>
                    <a:pt x="60960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64DDB7C0-D5A7-44E4-9EFF-6A4A4A1464E8}"/>
                </a:ext>
              </a:extLst>
            </p:cNvPr>
            <p:cNvSpPr/>
            <p:nvPr/>
          </p:nvSpPr>
          <p:spPr>
            <a:xfrm>
              <a:off x="3071813" y="3419475"/>
              <a:ext cx="904875" cy="338138"/>
            </a:xfrm>
            <a:custGeom>
              <a:avLst/>
              <a:gdLst>
                <a:gd name="connsiteX0" fmla="*/ 347662 w 904875"/>
                <a:gd name="connsiteY0" fmla="*/ 271463 h 338138"/>
                <a:gd name="connsiteX1" fmla="*/ 26193 w 904875"/>
                <a:gd name="connsiteY1" fmla="*/ 338138 h 338138"/>
                <a:gd name="connsiteX2" fmla="*/ 0 w 904875"/>
                <a:gd name="connsiteY2" fmla="*/ 150019 h 338138"/>
                <a:gd name="connsiteX3" fmla="*/ 416718 w 904875"/>
                <a:gd name="connsiteY3" fmla="*/ 83344 h 338138"/>
                <a:gd name="connsiteX4" fmla="*/ 721518 w 904875"/>
                <a:gd name="connsiteY4" fmla="*/ 30956 h 338138"/>
                <a:gd name="connsiteX5" fmla="*/ 897731 w 904875"/>
                <a:gd name="connsiteY5" fmla="*/ 0 h 338138"/>
                <a:gd name="connsiteX6" fmla="*/ 904875 w 904875"/>
                <a:gd name="connsiteY6" fmla="*/ 219075 h 338138"/>
                <a:gd name="connsiteX7" fmla="*/ 659606 w 904875"/>
                <a:gd name="connsiteY7" fmla="*/ 211931 h 338138"/>
                <a:gd name="connsiteX8" fmla="*/ 347662 w 904875"/>
                <a:gd name="connsiteY8" fmla="*/ 27146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338138">
                  <a:moveTo>
                    <a:pt x="347662" y="271463"/>
                  </a:moveTo>
                  <a:lnTo>
                    <a:pt x="26193" y="338138"/>
                  </a:lnTo>
                  <a:lnTo>
                    <a:pt x="0" y="150019"/>
                  </a:lnTo>
                  <a:lnTo>
                    <a:pt x="416718" y="83344"/>
                  </a:lnTo>
                  <a:lnTo>
                    <a:pt x="721518" y="30956"/>
                  </a:lnTo>
                  <a:lnTo>
                    <a:pt x="897731" y="0"/>
                  </a:lnTo>
                  <a:lnTo>
                    <a:pt x="904875" y="219075"/>
                  </a:lnTo>
                  <a:lnTo>
                    <a:pt x="659606" y="211931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E7D8BE9B-F152-4F36-AE22-4EF5121AD47D}"/>
                </a:ext>
              </a:extLst>
            </p:cNvPr>
            <p:cNvSpPr/>
            <p:nvPr/>
          </p:nvSpPr>
          <p:spPr>
            <a:xfrm>
              <a:off x="4757738" y="1665288"/>
              <a:ext cx="2184400" cy="1606550"/>
            </a:xfrm>
            <a:custGeom>
              <a:avLst/>
              <a:gdLst>
                <a:gd name="connsiteX0" fmla="*/ 642937 w 2183606"/>
                <a:gd name="connsiteY0" fmla="*/ 328612 h 1607344"/>
                <a:gd name="connsiteX1" fmla="*/ 102393 w 2183606"/>
                <a:gd name="connsiteY1" fmla="*/ 388144 h 1607344"/>
                <a:gd name="connsiteX2" fmla="*/ 0 w 2183606"/>
                <a:gd name="connsiteY2" fmla="*/ 207169 h 1607344"/>
                <a:gd name="connsiteX3" fmla="*/ 314325 w 2183606"/>
                <a:gd name="connsiteY3" fmla="*/ 176212 h 1607344"/>
                <a:gd name="connsiteX4" fmla="*/ 940593 w 2183606"/>
                <a:gd name="connsiteY4" fmla="*/ 116681 h 1607344"/>
                <a:gd name="connsiteX5" fmla="*/ 1414462 w 2183606"/>
                <a:gd name="connsiteY5" fmla="*/ 69056 h 1607344"/>
                <a:gd name="connsiteX6" fmla="*/ 1702593 w 2183606"/>
                <a:gd name="connsiteY6" fmla="*/ 40481 h 1607344"/>
                <a:gd name="connsiteX7" fmla="*/ 1781175 w 2183606"/>
                <a:gd name="connsiteY7" fmla="*/ 26194 h 1607344"/>
                <a:gd name="connsiteX8" fmla="*/ 1888331 w 2183606"/>
                <a:gd name="connsiteY8" fmla="*/ 0 h 1607344"/>
                <a:gd name="connsiteX9" fmla="*/ 1914525 w 2183606"/>
                <a:gd name="connsiteY9" fmla="*/ 9525 h 1607344"/>
                <a:gd name="connsiteX10" fmla="*/ 2014537 w 2183606"/>
                <a:gd name="connsiteY10" fmla="*/ 64294 h 1607344"/>
                <a:gd name="connsiteX11" fmla="*/ 2078831 w 2183606"/>
                <a:gd name="connsiteY11" fmla="*/ 109537 h 1607344"/>
                <a:gd name="connsiteX12" fmla="*/ 2138362 w 2183606"/>
                <a:gd name="connsiteY12" fmla="*/ 159544 h 1607344"/>
                <a:gd name="connsiteX13" fmla="*/ 2166937 w 2183606"/>
                <a:gd name="connsiteY13" fmla="*/ 188119 h 1607344"/>
                <a:gd name="connsiteX14" fmla="*/ 2183606 w 2183606"/>
                <a:gd name="connsiteY14" fmla="*/ 216694 h 1607344"/>
                <a:gd name="connsiteX15" fmla="*/ 2183606 w 2183606"/>
                <a:gd name="connsiteY15" fmla="*/ 242887 h 1607344"/>
                <a:gd name="connsiteX16" fmla="*/ 2159793 w 2183606"/>
                <a:gd name="connsiteY16" fmla="*/ 280987 h 1607344"/>
                <a:gd name="connsiteX17" fmla="*/ 2133600 w 2183606"/>
                <a:gd name="connsiteY17" fmla="*/ 314325 h 1607344"/>
                <a:gd name="connsiteX18" fmla="*/ 2100262 w 2183606"/>
                <a:gd name="connsiteY18" fmla="*/ 373856 h 1607344"/>
                <a:gd name="connsiteX19" fmla="*/ 2078831 w 2183606"/>
                <a:gd name="connsiteY19" fmla="*/ 445294 h 1607344"/>
                <a:gd name="connsiteX20" fmla="*/ 1962150 w 2183606"/>
                <a:gd name="connsiteY20" fmla="*/ 1066800 h 1607344"/>
                <a:gd name="connsiteX21" fmla="*/ 1885950 w 2183606"/>
                <a:gd name="connsiteY21" fmla="*/ 1462087 h 1607344"/>
                <a:gd name="connsiteX22" fmla="*/ 1864518 w 2183606"/>
                <a:gd name="connsiteY22" fmla="*/ 1500187 h 1607344"/>
                <a:gd name="connsiteX23" fmla="*/ 1821656 w 2183606"/>
                <a:gd name="connsiteY23" fmla="*/ 1576387 h 1607344"/>
                <a:gd name="connsiteX24" fmla="*/ 1807368 w 2183606"/>
                <a:gd name="connsiteY24" fmla="*/ 1595437 h 1607344"/>
                <a:gd name="connsiteX25" fmla="*/ 1769268 w 2183606"/>
                <a:gd name="connsiteY25" fmla="*/ 1607344 h 1607344"/>
                <a:gd name="connsiteX26" fmla="*/ 1712118 w 2183606"/>
                <a:gd name="connsiteY26" fmla="*/ 1607344 h 1607344"/>
                <a:gd name="connsiteX27" fmla="*/ 1674018 w 2183606"/>
                <a:gd name="connsiteY27" fmla="*/ 1595437 h 1607344"/>
                <a:gd name="connsiteX28" fmla="*/ 1659731 w 2183606"/>
                <a:gd name="connsiteY28" fmla="*/ 1390650 h 1607344"/>
                <a:gd name="connsiteX29" fmla="*/ 1707356 w 2183606"/>
                <a:gd name="connsiteY29" fmla="*/ 859631 h 1607344"/>
                <a:gd name="connsiteX30" fmla="*/ 1731168 w 2183606"/>
                <a:gd name="connsiteY30" fmla="*/ 683419 h 1607344"/>
                <a:gd name="connsiteX31" fmla="*/ 1771650 w 2183606"/>
                <a:gd name="connsiteY31" fmla="*/ 333375 h 1607344"/>
                <a:gd name="connsiteX32" fmla="*/ 1769268 w 2183606"/>
                <a:gd name="connsiteY32" fmla="*/ 300037 h 1607344"/>
                <a:gd name="connsiteX33" fmla="*/ 1759743 w 2183606"/>
                <a:gd name="connsiteY33" fmla="*/ 273844 h 1607344"/>
                <a:gd name="connsiteX34" fmla="*/ 1743075 w 2183606"/>
                <a:gd name="connsiteY34" fmla="*/ 257175 h 1607344"/>
                <a:gd name="connsiteX35" fmla="*/ 1719262 w 2183606"/>
                <a:gd name="connsiteY35" fmla="*/ 240506 h 1607344"/>
                <a:gd name="connsiteX36" fmla="*/ 1681162 w 2183606"/>
                <a:gd name="connsiteY36" fmla="*/ 228600 h 1607344"/>
                <a:gd name="connsiteX37" fmla="*/ 1614487 w 2183606"/>
                <a:gd name="connsiteY37" fmla="*/ 223837 h 1607344"/>
                <a:gd name="connsiteX38" fmla="*/ 1154906 w 2183606"/>
                <a:gd name="connsiteY38" fmla="*/ 273844 h 1607344"/>
                <a:gd name="connsiteX39" fmla="*/ 642937 w 2183606"/>
                <a:gd name="connsiteY39" fmla="*/ 328612 h 16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1607344">
                  <a:moveTo>
                    <a:pt x="642937" y="328612"/>
                  </a:moveTo>
                  <a:lnTo>
                    <a:pt x="102393" y="388144"/>
                  </a:lnTo>
                  <a:lnTo>
                    <a:pt x="0" y="207169"/>
                  </a:lnTo>
                  <a:lnTo>
                    <a:pt x="314325" y="176212"/>
                  </a:lnTo>
                  <a:lnTo>
                    <a:pt x="940593" y="116681"/>
                  </a:lnTo>
                  <a:lnTo>
                    <a:pt x="1414462" y="69056"/>
                  </a:lnTo>
                  <a:lnTo>
                    <a:pt x="1702593" y="40481"/>
                  </a:lnTo>
                  <a:lnTo>
                    <a:pt x="1781175" y="26194"/>
                  </a:lnTo>
                  <a:lnTo>
                    <a:pt x="1888331" y="0"/>
                  </a:lnTo>
                  <a:lnTo>
                    <a:pt x="1914525" y="9525"/>
                  </a:lnTo>
                  <a:lnTo>
                    <a:pt x="2014537" y="64294"/>
                  </a:lnTo>
                  <a:lnTo>
                    <a:pt x="2078831" y="109537"/>
                  </a:lnTo>
                  <a:lnTo>
                    <a:pt x="2138362" y="159544"/>
                  </a:lnTo>
                  <a:lnTo>
                    <a:pt x="2166937" y="188119"/>
                  </a:lnTo>
                  <a:lnTo>
                    <a:pt x="2183606" y="216694"/>
                  </a:lnTo>
                  <a:lnTo>
                    <a:pt x="2183606" y="242887"/>
                  </a:lnTo>
                  <a:lnTo>
                    <a:pt x="2159793" y="280987"/>
                  </a:lnTo>
                  <a:lnTo>
                    <a:pt x="2133600" y="314325"/>
                  </a:lnTo>
                  <a:lnTo>
                    <a:pt x="2100262" y="373856"/>
                  </a:lnTo>
                  <a:lnTo>
                    <a:pt x="2078831" y="445294"/>
                  </a:lnTo>
                  <a:lnTo>
                    <a:pt x="1962150" y="1066800"/>
                  </a:lnTo>
                  <a:lnTo>
                    <a:pt x="1885950" y="1462087"/>
                  </a:lnTo>
                  <a:lnTo>
                    <a:pt x="1864518" y="1500187"/>
                  </a:lnTo>
                  <a:lnTo>
                    <a:pt x="1821656" y="1576387"/>
                  </a:lnTo>
                  <a:lnTo>
                    <a:pt x="1807368" y="1595437"/>
                  </a:lnTo>
                  <a:lnTo>
                    <a:pt x="1769268" y="1607344"/>
                  </a:lnTo>
                  <a:lnTo>
                    <a:pt x="1712118" y="1607344"/>
                  </a:lnTo>
                  <a:lnTo>
                    <a:pt x="1674018" y="1595437"/>
                  </a:lnTo>
                  <a:lnTo>
                    <a:pt x="1659731" y="1390650"/>
                  </a:lnTo>
                  <a:lnTo>
                    <a:pt x="1707356" y="859631"/>
                  </a:lnTo>
                  <a:lnTo>
                    <a:pt x="1731168" y="683419"/>
                  </a:lnTo>
                  <a:lnTo>
                    <a:pt x="1771650" y="333375"/>
                  </a:lnTo>
                  <a:lnTo>
                    <a:pt x="1769268" y="300037"/>
                  </a:lnTo>
                  <a:lnTo>
                    <a:pt x="1759743" y="273844"/>
                  </a:lnTo>
                  <a:lnTo>
                    <a:pt x="1743075" y="257175"/>
                  </a:lnTo>
                  <a:lnTo>
                    <a:pt x="1719262" y="240506"/>
                  </a:lnTo>
                  <a:lnTo>
                    <a:pt x="1681162" y="228600"/>
                  </a:lnTo>
                  <a:lnTo>
                    <a:pt x="1614487" y="223837"/>
                  </a:lnTo>
                  <a:lnTo>
                    <a:pt x="1154906" y="273844"/>
                  </a:lnTo>
                  <a:lnTo>
                    <a:pt x="64293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B3E088B3-3B77-4658-9ACC-63F52140CA4C}"/>
                </a:ext>
              </a:extLst>
            </p:cNvPr>
            <p:cNvSpPr/>
            <p:nvPr/>
          </p:nvSpPr>
          <p:spPr>
            <a:xfrm>
              <a:off x="4891088" y="2347913"/>
              <a:ext cx="1662112" cy="323850"/>
            </a:xfrm>
            <a:custGeom>
              <a:avLst/>
              <a:gdLst>
                <a:gd name="connsiteX0" fmla="*/ 802481 w 1662112"/>
                <a:gd name="connsiteY0" fmla="*/ 266700 h 323850"/>
                <a:gd name="connsiteX1" fmla="*/ 311943 w 1662112"/>
                <a:gd name="connsiteY1" fmla="*/ 323850 h 323850"/>
                <a:gd name="connsiteX2" fmla="*/ 30956 w 1662112"/>
                <a:gd name="connsiteY2" fmla="*/ 323850 h 323850"/>
                <a:gd name="connsiteX3" fmla="*/ 0 w 1662112"/>
                <a:gd name="connsiteY3" fmla="*/ 142875 h 323850"/>
                <a:gd name="connsiteX4" fmla="*/ 307181 w 1662112"/>
                <a:gd name="connsiteY4" fmla="*/ 142875 h 323850"/>
                <a:gd name="connsiteX5" fmla="*/ 714375 w 1662112"/>
                <a:gd name="connsiteY5" fmla="*/ 100012 h 323850"/>
                <a:gd name="connsiteX6" fmla="*/ 1173956 w 1662112"/>
                <a:gd name="connsiteY6" fmla="*/ 52387 h 323850"/>
                <a:gd name="connsiteX7" fmla="*/ 1662112 w 1662112"/>
                <a:gd name="connsiteY7" fmla="*/ 0 h 323850"/>
                <a:gd name="connsiteX8" fmla="*/ 1624012 w 1662112"/>
                <a:gd name="connsiteY8" fmla="*/ 183356 h 323850"/>
                <a:gd name="connsiteX9" fmla="*/ 1238250 w 1662112"/>
                <a:gd name="connsiteY9" fmla="*/ 223837 h 323850"/>
                <a:gd name="connsiteX10" fmla="*/ 997743 w 1662112"/>
                <a:gd name="connsiteY10" fmla="*/ 250031 h 323850"/>
                <a:gd name="connsiteX11" fmla="*/ 802481 w 1662112"/>
                <a:gd name="connsiteY11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2112" h="323850">
                  <a:moveTo>
                    <a:pt x="802481" y="266700"/>
                  </a:moveTo>
                  <a:lnTo>
                    <a:pt x="311943" y="323850"/>
                  </a:lnTo>
                  <a:lnTo>
                    <a:pt x="30956" y="323850"/>
                  </a:lnTo>
                  <a:lnTo>
                    <a:pt x="0" y="142875"/>
                  </a:lnTo>
                  <a:lnTo>
                    <a:pt x="307181" y="142875"/>
                  </a:lnTo>
                  <a:lnTo>
                    <a:pt x="714375" y="100012"/>
                  </a:lnTo>
                  <a:lnTo>
                    <a:pt x="1173956" y="52387"/>
                  </a:lnTo>
                  <a:lnTo>
                    <a:pt x="1662112" y="0"/>
                  </a:lnTo>
                  <a:lnTo>
                    <a:pt x="1624012" y="183356"/>
                  </a:lnTo>
                  <a:lnTo>
                    <a:pt x="1238250" y="223837"/>
                  </a:lnTo>
                  <a:lnTo>
                    <a:pt x="997743" y="250031"/>
                  </a:lnTo>
                  <a:lnTo>
                    <a:pt x="8024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4A62490E-14E7-4ABA-B67A-9592EB8B47FA}"/>
                </a:ext>
              </a:extLst>
            </p:cNvPr>
            <p:cNvSpPr/>
            <p:nvPr/>
          </p:nvSpPr>
          <p:spPr>
            <a:xfrm>
              <a:off x="4935538" y="3027363"/>
              <a:ext cx="1574800" cy="298450"/>
            </a:xfrm>
            <a:custGeom>
              <a:avLst/>
              <a:gdLst>
                <a:gd name="connsiteX0" fmla="*/ 635794 w 1574007"/>
                <a:gd name="connsiteY0" fmla="*/ 242887 h 300037"/>
                <a:gd name="connsiteX1" fmla="*/ 50007 w 1574007"/>
                <a:gd name="connsiteY1" fmla="*/ 300037 h 300037"/>
                <a:gd name="connsiteX2" fmla="*/ 0 w 1574007"/>
                <a:gd name="connsiteY2" fmla="*/ 147637 h 300037"/>
                <a:gd name="connsiteX3" fmla="*/ 297657 w 1574007"/>
                <a:gd name="connsiteY3" fmla="*/ 100012 h 300037"/>
                <a:gd name="connsiteX4" fmla="*/ 585788 w 1574007"/>
                <a:gd name="connsiteY4" fmla="*/ 59531 h 300037"/>
                <a:gd name="connsiteX5" fmla="*/ 795338 w 1574007"/>
                <a:gd name="connsiteY5" fmla="*/ 35719 h 300037"/>
                <a:gd name="connsiteX6" fmla="*/ 1092994 w 1574007"/>
                <a:gd name="connsiteY6" fmla="*/ 14287 h 300037"/>
                <a:gd name="connsiteX7" fmla="*/ 1373982 w 1574007"/>
                <a:gd name="connsiteY7" fmla="*/ 2381 h 300037"/>
                <a:gd name="connsiteX8" fmla="*/ 1538288 w 1574007"/>
                <a:gd name="connsiteY8" fmla="*/ 0 h 300037"/>
                <a:gd name="connsiteX9" fmla="*/ 1574007 w 1574007"/>
                <a:gd name="connsiteY9" fmla="*/ 233362 h 300037"/>
                <a:gd name="connsiteX10" fmla="*/ 1495425 w 1574007"/>
                <a:gd name="connsiteY10" fmla="*/ 233362 h 300037"/>
                <a:gd name="connsiteX11" fmla="*/ 1459707 w 1574007"/>
                <a:gd name="connsiteY11" fmla="*/ 221456 h 300037"/>
                <a:gd name="connsiteX12" fmla="*/ 1388269 w 1574007"/>
                <a:gd name="connsiteY12" fmla="*/ 207169 h 300037"/>
                <a:gd name="connsiteX13" fmla="*/ 1335882 w 1574007"/>
                <a:gd name="connsiteY13" fmla="*/ 204787 h 300037"/>
                <a:gd name="connsiteX14" fmla="*/ 1259682 w 1574007"/>
                <a:gd name="connsiteY14" fmla="*/ 202406 h 300037"/>
                <a:gd name="connsiteX15" fmla="*/ 1083469 w 1574007"/>
                <a:gd name="connsiteY15" fmla="*/ 207169 h 300037"/>
                <a:gd name="connsiteX16" fmla="*/ 850107 w 1574007"/>
                <a:gd name="connsiteY16" fmla="*/ 223837 h 300037"/>
                <a:gd name="connsiteX17" fmla="*/ 635794 w 1574007"/>
                <a:gd name="connsiteY17" fmla="*/ 242887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007" h="300037">
                  <a:moveTo>
                    <a:pt x="635794" y="242887"/>
                  </a:moveTo>
                  <a:lnTo>
                    <a:pt x="50007" y="300037"/>
                  </a:lnTo>
                  <a:lnTo>
                    <a:pt x="0" y="147637"/>
                  </a:lnTo>
                  <a:lnTo>
                    <a:pt x="297657" y="100012"/>
                  </a:lnTo>
                  <a:lnTo>
                    <a:pt x="585788" y="59531"/>
                  </a:lnTo>
                  <a:lnTo>
                    <a:pt x="795338" y="35719"/>
                  </a:lnTo>
                  <a:lnTo>
                    <a:pt x="1092994" y="14287"/>
                  </a:lnTo>
                  <a:lnTo>
                    <a:pt x="1373982" y="2381"/>
                  </a:lnTo>
                  <a:lnTo>
                    <a:pt x="1538288" y="0"/>
                  </a:lnTo>
                  <a:lnTo>
                    <a:pt x="1574007" y="233362"/>
                  </a:lnTo>
                  <a:lnTo>
                    <a:pt x="1495425" y="233362"/>
                  </a:lnTo>
                  <a:lnTo>
                    <a:pt x="1459707" y="221456"/>
                  </a:lnTo>
                  <a:lnTo>
                    <a:pt x="1388269" y="207169"/>
                  </a:lnTo>
                  <a:lnTo>
                    <a:pt x="1335882" y="204787"/>
                  </a:lnTo>
                  <a:lnTo>
                    <a:pt x="1259682" y="202406"/>
                  </a:lnTo>
                  <a:lnTo>
                    <a:pt x="1083469" y="207169"/>
                  </a:lnTo>
                  <a:lnTo>
                    <a:pt x="850107" y="223837"/>
                  </a:lnTo>
                  <a:lnTo>
                    <a:pt x="635794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8">
              <a:extLst>
                <a:ext uri="{FF2B5EF4-FFF2-40B4-BE49-F238E27FC236}">
                  <a16:creationId xmlns:a16="http://schemas.microsoft.com/office/drawing/2014/main" id="{0D2ED3DD-4A63-4126-964B-304D7401FB1C}"/>
                </a:ext>
              </a:extLst>
            </p:cNvPr>
            <p:cNvSpPr/>
            <p:nvPr/>
          </p:nvSpPr>
          <p:spPr>
            <a:xfrm>
              <a:off x="4522788" y="3706813"/>
              <a:ext cx="2768600" cy="2136775"/>
            </a:xfrm>
            <a:custGeom>
              <a:avLst/>
              <a:gdLst>
                <a:gd name="connsiteX0" fmla="*/ 560615 w 2767693"/>
                <a:gd name="connsiteY0" fmla="*/ 405493 h 2136321"/>
                <a:gd name="connsiteX1" fmla="*/ 73479 w 2767693"/>
                <a:gd name="connsiteY1" fmla="*/ 473528 h 2136321"/>
                <a:gd name="connsiteX2" fmla="*/ 0 w 2767693"/>
                <a:gd name="connsiteY2" fmla="*/ 255814 h 2136321"/>
                <a:gd name="connsiteX3" fmla="*/ 378279 w 2767693"/>
                <a:gd name="connsiteY3" fmla="*/ 253093 h 2136321"/>
                <a:gd name="connsiteX4" fmla="*/ 781050 w 2767693"/>
                <a:gd name="connsiteY4" fmla="*/ 225878 h 2136321"/>
                <a:gd name="connsiteX5" fmla="*/ 1314450 w 2767693"/>
                <a:gd name="connsiteY5" fmla="*/ 176893 h 2136321"/>
                <a:gd name="connsiteX6" fmla="*/ 1790700 w 2767693"/>
                <a:gd name="connsiteY6" fmla="*/ 122464 h 2136321"/>
                <a:gd name="connsiteX7" fmla="*/ 2294165 w 2767693"/>
                <a:gd name="connsiteY7" fmla="*/ 57150 h 2136321"/>
                <a:gd name="connsiteX8" fmla="*/ 2324100 w 2767693"/>
                <a:gd name="connsiteY8" fmla="*/ 35378 h 2136321"/>
                <a:gd name="connsiteX9" fmla="*/ 2375807 w 2767693"/>
                <a:gd name="connsiteY9" fmla="*/ 10885 h 2136321"/>
                <a:gd name="connsiteX10" fmla="*/ 2413907 w 2767693"/>
                <a:gd name="connsiteY10" fmla="*/ 0 h 2136321"/>
                <a:gd name="connsiteX11" fmla="*/ 2443843 w 2767693"/>
                <a:gd name="connsiteY11" fmla="*/ 0 h 2136321"/>
                <a:gd name="connsiteX12" fmla="*/ 2479222 w 2767693"/>
                <a:gd name="connsiteY12" fmla="*/ 13607 h 2136321"/>
                <a:gd name="connsiteX13" fmla="*/ 2552700 w 2767693"/>
                <a:gd name="connsiteY13" fmla="*/ 48985 h 2136321"/>
                <a:gd name="connsiteX14" fmla="*/ 2609850 w 2767693"/>
                <a:gd name="connsiteY14" fmla="*/ 81643 h 2136321"/>
                <a:gd name="connsiteX15" fmla="*/ 2675165 w 2767693"/>
                <a:gd name="connsiteY15" fmla="*/ 138793 h 2136321"/>
                <a:gd name="connsiteX16" fmla="*/ 2729593 w 2767693"/>
                <a:gd name="connsiteY16" fmla="*/ 201385 h 2136321"/>
                <a:gd name="connsiteX17" fmla="*/ 2751365 w 2767693"/>
                <a:gd name="connsiteY17" fmla="*/ 231321 h 2136321"/>
                <a:gd name="connsiteX18" fmla="*/ 2764972 w 2767693"/>
                <a:gd name="connsiteY18" fmla="*/ 263978 h 2136321"/>
                <a:gd name="connsiteX19" fmla="*/ 2767693 w 2767693"/>
                <a:gd name="connsiteY19" fmla="*/ 299357 h 2136321"/>
                <a:gd name="connsiteX20" fmla="*/ 2759529 w 2767693"/>
                <a:gd name="connsiteY20" fmla="*/ 323850 h 2136321"/>
                <a:gd name="connsiteX21" fmla="*/ 2715986 w 2767693"/>
                <a:gd name="connsiteY21" fmla="*/ 381000 h 2136321"/>
                <a:gd name="connsiteX22" fmla="*/ 2688772 w 2767693"/>
                <a:gd name="connsiteY22" fmla="*/ 419100 h 2136321"/>
                <a:gd name="connsiteX23" fmla="*/ 2647950 w 2767693"/>
                <a:gd name="connsiteY23" fmla="*/ 617764 h 2136321"/>
                <a:gd name="connsiteX24" fmla="*/ 2569029 w 2767693"/>
                <a:gd name="connsiteY24" fmla="*/ 1042307 h 2136321"/>
                <a:gd name="connsiteX25" fmla="*/ 2473779 w 2767693"/>
                <a:gd name="connsiteY25" fmla="*/ 1545771 h 2136321"/>
                <a:gd name="connsiteX26" fmla="*/ 2419350 w 2767693"/>
                <a:gd name="connsiteY26" fmla="*/ 1831521 h 2136321"/>
                <a:gd name="connsiteX27" fmla="*/ 2386693 w 2767693"/>
                <a:gd name="connsiteY27" fmla="*/ 1997528 h 2136321"/>
                <a:gd name="connsiteX28" fmla="*/ 2375807 w 2767693"/>
                <a:gd name="connsiteY28" fmla="*/ 2030185 h 2136321"/>
                <a:gd name="connsiteX29" fmla="*/ 2356757 w 2767693"/>
                <a:gd name="connsiteY29" fmla="*/ 2065564 h 2136321"/>
                <a:gd name="connsiteX30" fmla="*/ 2332265 w 2767693"/>
                <a:gd name="connsiteY30" fmla="*/ 2100943 h 2136321"/>
                <a:gd name="connsiteX31" fmla="*/ 2305050 w 2767693"/>
                <a:gd name="connsiteY31" fmla="*/ 2122714 h 2136321"/>
                <a:gd name="connsiteX32" fmla="*/ 2266950 w 2767693"/>
                <a:gd name="connsiteY32" fmla="*/ 2136321 h 2136321"/>
                <a:gd name="connsiteX33" fmla="*/ 2220686 w 2767693"/>
                <a:gd name="connsiteY33" fmla="*/ 2125435 h 2136321"/>
                <a:gd name="connsiteX34" fmla="*/ 2190750 w 2767693"/>
                <a:gd name="connsiteY34" fmla="*/ 2103664 h 2136321"/>
                <a:gd name="connsiteX35" fmla="*/ 2163536 w 2767693"/>
                <a:gd name="connsiteY35" fmla="*/ 2079171 h 2136321"/>
                <a:gd name="connsiteX36" fmla="*/ 2144486 w 2767693"/>
                <a:gd name="connsiteY36" fmla="*/ 2054678 h 2136321"/>
                <a:gd name="connsiteX37" fmla="*/ 2125436 w 2767693"/>
                <a:gd name="connsiteY37" fmla="*/ 2005693 h 2136321"/>
                <a:gd name="connsiteX38" fmla="*/ 2117272 w 2767693"/>
                <a:gd name="connsiteY38" fmla="*/ 1953985 h 2136321"/>
                <a:gd name="connsiteX39" fmla="*/ 2119993 w 2767693"/>
                <a:gd name="connsiteY39" fmla="*/ 1885950 h 2136321"/>
                <a:gd name="connsiteX40" fmla="*/ 2166257 w 2767693"/>
                <a:gd name="connsiteY40" fmla="*/ 1706335 h 2136321"/>
                <a:gd name="connsiteX41" fmla="*/ 2250622 w 2767693"/>
                <a:gd name="connsiteY41" fmla="*/ 985157 h 2136321"/>
                <a:gd name="connsiteX42" fmla="*/ 2275115 w 2767693"/>
                <a:gd name="connsiteY42" fmla="*/ 816428 h 2136321"/>
                <a:gd name="connsiteX43" fmla="*/ 2343150 w 2767693"/>
                <a:gd name="connsiteY43" fmla="*/ 381000 h 2136321"/>
                <a:gd name="connsiteX44" fmla="*/ 2337707 w 2767693"/>
                <a:gd name="connsiteY44" fmla="*/ 334735 h 2136321"/>
                <a:gd name="connsiteX45" fmla="*/ 2329543 w 2767693"/>
                <a:gd name="connsiteY45" fmla="*/ 310243 h 2136321"/>
                <a:gd name="connsiteX46" fmla="*/ 2310493 w 2767693"/>
                <a:gd name="connsiteY46" fmla="*/ 291193 h 2136321"/>
                <a:gd name="connsiteX47" fmla="*/ 2258786 w 2767693"/>
                <a:gd name="connsiteY47" fmla="*/ 280307 h 2136321"/>
                <a:gd name="connsiteX48" fmla="*/ 1804307 w 2767693"/>
                <a:gd name="connsiteY48" fmla="*/ 296635 h 2136321"/>
                <a:gd name="connsiteX49" fmla="*/ 1363436 w 2767693"/>
                <a:gd name="connsiteY49" fmla="*/ 326571 h 2136321"/>
                <a:gd name="connsiteX50" fmla="*/ 1069522 w 2767693"/>
                <a:gd name="connsiteY50" fmla="*/ 351064 h 2136321"/>
                <a:gd name="connsiteX51" fmla="*/ 560615 w 2767693"/>
                <a:gd name="connsiteY51" fmla="*/ 405493 h 213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7693" h="2136321">
                  <a:moveTo>
                    <a:pt x="560615" y="405493"/>
                  </a:moveTo>
                  <a:lnTo>
                    <a:pt x="73479" y="473528"/>
                  </a:lnTo>
                  <a:lnTo>
                    <a:pt x="0" y="255814"/>
                  </a:lnTo>
                  <a:lnTo>
                    <a:pt x="378279" y="253093"/>
                  </a:lnTo>
                  <a:lnTo>
                    <a:pt x="781050" y="225878"/>
                  </a:lnTo>
                  <a:lnTo>
                    <a:pt x="1314450" y="176893"/>
                  </a:lnTo>
                  <a:lnTo>
                    <a:pt x="1790700" y="122464"/>
                  </a:lnTo>
                  <a:lnTo>
                    <a:pt x="2294165" y="57150"/>
                  </a:lnTo>
                  <a:lnTo>
                    <a:pt x="2324100" y="35378"/>
                  </a:lnTo>
                  <a:lnTo>
                    <a:pt x="2375807" y="10885"/>
                  </a:lnTo>
                  <a:lnTo>
                    <a:pt x="2413907" y="0"/>
                  </a:lnTo>
                  <a:lnTo>
                    <a:pt x="2443843" y="0"/>
                  </a:lnTo>
                  <a:lnTo>
                    <a:pt x="2479222" y="13607"/>
                  </a:lnTo>
                  <a:lnTo>
                    <a:pt x="2552700" y="48985"/>
                  </a:lnTo>
                  <a:lnTo>
                    <a:pt x="2609850" y="81643"/>
                  </a:lnTo>
                  <a:lnTo>
                    <a:pt x="2675165" y="138793"/>
                  </a:lnTo>
                  <a:lnTo>
                    <a:pt x="2729593" y="201385"/>
                  </a:lnTo>
                  <a:lnTo>
                    <a:pt x="2751365" y="231321"/>
                  </a:lnTo>
                  <a:lnTo>
                    <a:pt x="2764972" y="263978"/>
                  </a:lnTo>
                  <a:lnTo>
                    <a:pt x="2767693" y="299357"/>
                  </a:lnTo>
                  <a:lnTo>
                    <a:pt x="2759529" y="323850"/>
                  </a:lnTo>
                  <a:lnTo>
                    <a:pt x="2715986" y="381000"/>
                  </a:lnTo>
                  <a:lnTo>
                    <a:pt x="2688772" y="419100"/>
                  </a:lnTo>
                  <a:lnTo>
                    <a:pt x="2647950" y="617764"/>
                  </a:lnTo>
                  <a:lnTo>
                    <a:pt x="2569029" y="1042307"/>
                  </a:lnTo>
                  <a:lnTo>
                    <a:pt x="2473779" y="1545771"/>
                  </a:lnTo>
                  <a:lnTo>
                    <a:pt x="2419350" y="1831521"/>
                  </a:lnTo>
                  <a:lnTo>
                    <a:pt x="2386693" y="1997528"/>
                  </a:lnTo>
                  <a:lnTo>
                    <a:pt x="2375807" y="2030185"/>
                  </a:lnTo>
                  <a:lnTo>
                    <a:pt x="2356757" y="2065564"/>
                  </a:lnTo>
                  <a:lnTo>
                    <a:pt x="2332265" y="2100943"/>
                  </a:lnTo>
                  <a:lnTo>
                    <a:pt x="2305050" y="2122714"/>
                  </a:lnTo>
                  <a:lnTo>
                    <a:pt x="2266950" y="2136321"/>
                  </a:lnTo>
                  <a:lnTo>
                    <a:pt x="2220686" y="2125435"/>
                  </a:lnTo>
                  <a:lnTo>
                    <a:pt x="2190750" y="2103664"/>
                  </a:lnTo>
                  <a:lnTo>
                    <a:pt x="2163536" y="2079171"/>
                  </a:lnTo>
                  <a:lnTo>
                    <a:pt x="2144486" y="2054678"/>
                  </a:lnTo>
                  <a:lnTo>
                    <a:pt x="2125436" y="2005693"/>
                  </a:lnTo>
                  <a:lnTo>
                    <a:pt x="2117272" y="1953985"/>
                  </a:lnTo>
                  <a:lnTo>
                    <a:pt x="2119993" y="1885950"/>
                  </a:lnTo>
                  <a:lnTo>
                    <a:pt x="2166257" y="1706335"/>
                  </a:lnTo>
                  <a:lnTo>
                    <a:pt x="2250622" y="985157"/>
                  </a:lnTo>
                  <a:lnTo>
                    <a:pt x="2275115" y="816428"/>
                  </a:lnTo>
                  <a:lnTo>
                    <a:pt x="2343150" y="381000"/>
                  </a:lnTo>
                  <a:lnTo>
                    <a:pt x="2337707" y="334735"/>
                  </a:lnTo>
                  <a:lnTo>
                    <a:pt x="2329543" y="310243"/>
                  </a:lnTo>
                  <a:lnTo>
                    <a:pt x="2310493" y="291193"/>
                  </a:lnTo>
                  <a:lnTo>
                    <a:pt x="2258786" y="280307"/>
                  </a:lnTo>
                  <a:lnTo>
                    <a:pt x="1804307" y="296635"/>
                  </a:lnTo>
                  <a:lnTo>
                    <a:pt x="1363436" y="326571"/>
                  </a:lnTo>
                  <a:lnTo>
                    <a:pt x="1069522" y="351064"/>
                  </a:lnTo>
                  <a:lnTo>
                    <a:pt x="560615" y="405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92A8D8F3-9A3E-4333-B0EB-2CD1CAB8B0BD}"/>
                </a:ext>
              </a:extLst>
            </p:cNvPr>
            <p:cNvSpPr/>
            <p:nvPr/>
          </p:nvSpPr>
          <p:spPr>
            <a:xfrm>
              <a:off x="4651375" y="4491038"/>
              <a:ext cx="2225675" cy="390525"/>
            </a:xfrm>
            <a:custGeom>
              <a:avLst/>
              <a:gdLst>
                <a:gd name="connsiteX0" fmla="*/ 1385208 w 2226129"/>
                <a:gd name="connsiteY0" fmla="*/ 266700 h 391886"/>
                <a:gd name="connsiteX1" fmla="*/ 734786 w 2226129"/>
                <a:gd name="connsiteY1" fmla="*/ 342900 h 391886"/>
                <a:gd name="connsiteX2" fmla="*/ 429986 w 2226129"/>
                <a:gd name="connsiteY2" fmla="*/ 391886 h 391886"/>
                <a:gd name="connsiteX3" fmla="*/ 5443 w 2226129"/>
                <a:gd name="connsiteY3" fmla="*/ 391886 h 391886"/>
                <a:gd name="connsiteX4" fmla="*/ 0 w 2226129"/>
                <a:gd name="connsiteY4" fmla="*/ 206829 h 391886"/>
                <a:gd name="connsiteX5" fmla="*/ 274865 w 2226129"/>
                <a:gd name="connsiteY5" fmla="*/ 225879 h 391886"/>
                <a:gd name="connsiteX6" fmla="*/ 397329 w 2226129"/>
                <a:gd name="connsiteY6" fmla="*/ 214993 h 391886"/>
                <a:gd name="connsiteX7" fmla="*/ 925286 w 2226129"/>
                <a:gd name="connsiteY7" fmla="*/ 146957 h 391886"/>
                <a:gd name="connsiteX8" fmla="*/ 1450522 w 2226129"/>
                <a:gd name="connsiteY8" fmla="*/ 87086 h 391886"/>
                <a:gd name="connsiteX9" fmla="*/ 2226129 w 2226129"/>
                <a:gd name="connsiteY9" fmla="*/ 0 h 391886"/>
                <a:gd name="connsiteX10" fmla="*/ 2217965 w 2226129"/>
                <a:gd name="connsiteY10" fmla="*/ 214993 h 391886"/>
                <a:gd name="connsiteX11" fmla="*/ 1983922 w 2226129"/>
                <a:gd name="connsiteY11" fmla="*/ 220436 h 391886"/>
                <a:gd name="connsiteX12" fmla="*/ 1385208 w 2226129"/>
                <a:gd name="connsiteY12" fmla="*/ 266700 h 39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6129" h="391886">
                  <a:moveTo>
                    <a:pt x="1385208" y="266700"/>
                  </a:moveTo>
                  <a:lnTo>
                    <a:pt x="734786" y="342900"/>
                  </a:lnTo>
                  <a:lnTo>
                    <a:pt x="429986" y="391886"/>
                  </a:lnTo>
                  <a:lnTo>
                    <a:pt x="5443" y="391886"/>
                  </a:lnTo>
                  <a:lnTo>
                    <a:pt x="0" y="206829"/>
                  </a:lnTo>
                  <a:lnTo>
                    <a:pt x="274865" y="225879"/>
                  </a:lnTo>
                  <a:lnTo>
                    <a:pt x="397329" y="214993"/>
                  </a:lnTo>
                  <a:lnTo>
                    <a:pt x="925286" y="146957"/>
                  </a:lnTo>
                  <a:lnTo>
                    <a:pt x="1450522" y="87086"/>
                  </a:lnTo>
                  <a:lnTo>
                    <a:pt x="2226129" y="0"/>
                  </a:lnTo>
                  <a:lnTo>
                    <a:pt x="2217965" y="214993"/>
                  </a:lnTo>
                  <a:lnTo>
                    <a:pt x="1983922" y="220436"/>
                  </a:lnTo>
                  <a:lnTo>
                    <a:pt x="1385208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84567D57-3265-48C7-AAE1-5318ACA3243A}"/>
                </a:ext>
              </a:extLst>
            </p:cNvPr>
            <p:cNvSpPr/>
            <p:nvPr/>
          </p:nvSpPr>
          <p:spPr>
            <a:xfrm>
              <a:off x="4738688" y="5391150"/>
              <a:ext cx="2117725" cy="346075"/>
            </a:xfrm>
            <a:custGeom>
              <a:avLst/>
              <a:gdLst>
                <a:gd name="connsiteX0" fmla="*/ 552450 w 2118632"/>
                <a:gd name="connsiteY0" fmla="*/ 302079 h 345621"/>
                <a:gd name="connsiteX1" fmla="*/ 16329 w 2118632"/>
                <a:gd name="connsiteY1" fmla="*/ 345621 h 345621"/>
                <a:gd name="connsiteX2" fmla="*/ 0 w 2118632"/>
                <a:gd name="connsiteY2" fmla="*/ 160564 h 345621"/>
                <a:gd name="connsiteX3" fmla="*/ 547007 w 2118632"/>
                <a:gd name="connsiteY3" fmla="*/ 122464 h 345621"/>
                <a:gd name="connsiteX4" fmla="*/ 998764 w 2118632"/>
                <a:gd name="connsiteY4" fmla="*/ 84364 h 345621"/>
                <a:gd name="connsiteX5" fmla="*/ 1464129 w 2118632"/>
                <a:gd name="connsiteY5" fmla="*/ 43543 h 345621"/>
                <a:gd name="connsiteX6" fmla="*/ 2016579 w 2118632"/>
                <a:gd name="connsiteY6" fmla="*/ 0 h 345621"/>
                <a:gd name="connsiteX7" fmla="*/ 2013857 w 2118632"/>
                <a:gd name="connsiteY7" fmla="*/ 234043 h 345621"/>
                <a:gd name="connsiteX8" fmla="*/ 1518557 w 2118632"/>
                <a:gd name="connsiteY8" fmla="*/ 225879 h 345621"/>
                <a:gd name="connsiteX9" fmla="*/ 1224643 w 2118632"/>
                <a:gd name="connsiteY9" fmla="*/ 250371 h 345621"/>
                <a:gd name="connsiteX10" fmla="*/ 552450 w 2118632"/>
                <a:gd name="connsiteY10" fmla="*/ 302079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632" h="345621">
                  <a:moveTo>
                    <a:pt x="552450" y="302079"/>
                  </a:moveTo>
                  <a:lnTo>
                    <a:pt x="16329" y="345621"/>
                  </a:lnTo>
                  <a:lnTo>
                    <a:pt x="0" y="160564"/>
                  </a:lnTo>
                  <a:lnTo>
                    <a:pt x="547007" y="122464"/>
                  </a:lnTo>
                  <a:lnTo>
                    <a:pt x="998764" y="84364"/>
                  </a:lnTo>
                  <a:lnTo>
                    <a:pt x="1464129" y="43543"/>
                  </a:lnTo>
                  <a:lnTo>
                    <a:pt x="2016579" y="0"/>
                  </a:lnTo>
                  <a:cubicBezTo>
                    <a:pt x="2015672" y="78014"/>
                    <a:pt x="2118632" y="195943"/>
                    <a:pt x="2013857" y="234043"/>
                  </a:cubicBezTo>
                  <a:lnTo>
                    <a:pt x="1518557" y="225879"/>
                  </a:lnTo>
                  <a:lnTo>
                    <a:pt x="1224643" y="250371"/>
                  </a:lnTo>
                  <a:lnTo>
                    <a:pt x="552450" y="302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48571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165B3B-5533-4064-A1F2-0F8238FBE63A}"/>
              </a:ext>
            </a:extLst>
          </p:cNvPr>
          <p:cNvGrpSpPr/>
          <p:nvPr/>
        </p:nvGrpSpPr>
        <p:grpSpPr>
          <a:xfrm>
            <a:off x="2571750" y="1665288"/>
            <a:ext cx="4719638" cy="4217987"/>
            <a:chOff x="2571750" y="1665288"/>
            <a:chExt cx="4719638" cy="42179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7AF1B0B-5861-2840-9868-9725970EF359}"/>
                </a:ext>
              </a:extLst>
            </p:cNvPr>
            <p:cNvSpPr/>
            <p:nvPr/>
          </p:nvSpPr>
          <p:spPr>
            <a:xfrm>
              <a:off x="2571750" y="2414588"/>
              <a:ext cx="592138" cy="1633537"/>
            </a:xfrm>
            <a:custGeom>
              <a:avLst/>
              <a:gdLst>
                <a:gd name="connsiteX0" fmla="*/ 295275 w 592931"/>
                <a:gd name="connsiteY0" fmla="*/ 1078706 h 1633537"/>
                <a:gd name="connsiteX1" fmla="*/ 295275 w 592931"/>
                <a:gd name="connsiteY1" fmla="*/ 785812 h 1633537"/>
                <a:gd name="connsiteX2" fmla="*/ 273844 w 592931"/>
                <a:gd name="connsiteY2" fmla="*/ 597693 h 1633537"/>
                <a:gd name="connsiteX3" fmla="*/ 238125 w 592931"/>
                <a:gd name="connsiteY3" fmla="*/ 390525 h 1633537"/>
                <a:gd name="connsiteX4" fmla="*/ 223838 w 592931"/>
                <a:gd name="connsiteY4" fmla="*/ 354806 h 1633537"/>
                <a:gd name="connsiteX5" fmla="*/ 169069 w 592931"/>
                <a:gd name="connsiteY5" fmla="*/ 266700 h 1633537"/>
                <a:gd name="connsiteX6" fmla="*/ 121444 w 592931"/>
                <a:gd name="connsiteY6" fmla="*/ 195262 h 1633537"/>
                <a:gd name="connsiteX7" fmla="*/ 54769 w 592931"/>
                <a:gd name="connsiteY7" fmla="*/ 111918 h 1633537"/>
                <a:gd name="connsiteX8" fmla="*/ 11906 w 592931"/>
                <a:gd name="connsiteY8" fmla="*/ 66675 h 1633537"/>
                <a:gd name="connsiteX9" fmla="*/ 0 w 592931"/>
                <a:gd name="connsiteY9" fmla="*/ 45243 h 1633537"/>
                <a:gd name="connsiteX10" fmla="*/ 0 w 592931"/>
                <a:gd name="connsiteY10" fmla="*/ 21431 h 1633537"/>
                <a:gd name="connsiteX11" fmla="*/ 7144 w 592931"/>
                <a:gd name="connsiteY11" fmla="*/ 7143 h 1633537"/>
                <a:gd name="connsiteX12" fmla="*/ 26194 w 592931"/>
                <a:gd name="connsiteY12" fmla="*/ 0 h 1633537"/>
                <a:gd name="connsiteX13" fmla="*/ 69056 w 592931"/>
                <a:gd name="connsiteY13" fmla="*/ 9525 h 1633537"/>
                <a:gd name="connsiteX14" fmla="*/ 173831 w 592931"/>
                <a:gd name="connsiteY14" fmla="*/ 45243 h 1633537"/>
                <a:gd name="connsiteX15" fmla="*/ 297656 w 592931"/>
                <a:gd name="connsiteY15" fmla="*/ 92868 h 1633537"/>
                <a:gd name="connsiteX16" fmla="*/ 385763 w 592931"/>
                <a:gd name="connsiteY16" fmla="*/ 128587 h 1633537"/>
                <a:gd name="connsiteX17" fmla="*/ 442913 w 592931"/>
                <a:gd name="connsiteY17" fmla="*/ 345281 h 1633537"/>
                <a:gd name="connsiteX18" fmla="*/ 483394 w 592931"/>
                <a:gd name="connsiteY18" fmla="*/ 554831 h 1633537"/>
                <a:gd name="connsiteX19" fmla="*/ 514350 w 592931"/>
                <a:gd name="connsiteY19" fmla="*/ 733425 h 1633537"/>
                <a:gd name="connsiteX20" fmla="*/ 538163 w 592931"/>
                <a:gd name="connsiteY20" fmla="*/ 892968 h 1633537"/>
                <a:gd name="connsiteX21" fmla="*/ 552450 w 592931"/>
                <a:gd name="connsiteY21" fmla="*/ 1023937 h 1633537"/>
                <a:gd name="connsiteX22" fmla="*/ 569119 w 592931"/>
                <a:gd name="connsiteY22" fmla="*/ 1152525 h 1633537"/>
                <a:gd name="connsiteX23" fmla="*/ 592931 w 592931"/>
                <a:gd name="connsiteY23" fmla="*/ 1293018 h 1633537"/>
                <a:gd name="connsiteX24" fmla="*/ 571500 w 592931"/>
                <a:gd name="connsiteY24" fmla="*/ 1416843 h 1633537"/>
                <a:gd name="connsiteX25" fmla="*/ 540544 w 592931"/>
                <a:gd name="connsiteY25" fmla="*/ 1552575 h 1633537"/>
                <a:gd name="connsiteX26" fmla="*/ 519113 w 592931"/>
                <a:gd name="connsiteY26" fmla="*/ 1602581 h 1633537"/>
                <a:gd name="connsiteX27" fmla="*/ 495300 w 592931"/>
                <a:gd name="connsiteY27" fmla="*/ 1626393 h 1633537"/>
                <a:gd name="connsiteX28" fmla="*/ 476250 w 592931"/>
                <a:gd name="connsiteY28" fmla="*/ 1633537 h 1633537"/>
                <a:gd name="connsiteX29" fmla="*/ 454819 w 592931"/>
                <a:gd name="connsiteY29" fmla="*/ 1631156 h 1633537"/>
                <a:gd name="connsiteX30" fmla="*/ 428625 w 592931"/>
                <a:gd name="connsiteY30" fmla="*/ 1609725 h 1633537"/>
                <a:gd name="connsiteX31" fmla="*/ 395288 w 592931"/>
                <a:gd name="connsiteY31" fmla="*/ 1569243 h 1633537"/>
                <a:gd name="connsiteX32" fmla="*/ 364331 w 592931"/>
                <a:gd name="connsiteY32" fmla="*/ 1512093 h 1633537"/>
                <a:gd name="connsiteX33" fmla="*/ 335756 w 592931"/>
                <a:gd name="connsiteY33" fmla="*/ 1445418 h 1633537"/>
                <a:gd name="connsiteX34" fmla="*/ 307181 w 592931"/>
                <a:gd name="connsiteY34" fmla="*/ 1366837 h 1633537"/>
                <a:gd name="connsiteX35" fmla="*/ 295275 w 592931"/>
                <a:gd name="connsiteY35" fmla="*/ 1304925 h 1633537"/>
                <a:gd name="connsiteX36" fmla="*/ 295275 w 592931"/>
                <a:gd name="connsiteY36" fmla="*/ 1078706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2931" h="1633537">
                  <a:moveTo>
                    <a:pt x="295275" y="1078706"/>
                  </a:moveTo>
                  <a:lnTo>
                    <a:pt x="295275" y="785812"/>
                  </a:lnTo>
                  <a:lnTo>
                    <a:pt x="273844" y="597693"/>
                  </a:lnTo>
                  <a:lnTo>
                    <a:pt x="238125" y="390525"/>
                  </a:lnTo>
                  <a:lnTo>
                    <a:pt x="223838" y="354806"/>
                  </a:lnTo>
                  <a:lnTo>
                    <a:pt x="169069" y="266700"/>
                  </a:lnTo>
                  <a:lnTo>
                    <a:pt x="121444" y="195262"/>
                  </a:lnTo>
                  <a:lnTo>
                    <a:pt x="54769" y="111918"/>
                  </a:lnTo>
                  <a:lnTo>
                    <a:pt x="11906" y="66675"/>
                  </a:lnTo>
                  <a:lnTo>
                    <a:pt x="0" y="45243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73831" y="45243"/>
                  </a:lnTo>
                  <a:lnTo>
                    <a:pt x="297656" y="92868"/>
                  </a:lnTo>
                  <a:lnTo>
                    <a:pt x="385763" y="128587"/>
                  </a:lnTo>
                  <a:lnTo>
                    <a:pt x="442913" y="345281"/>
                  </a:lnTo>
                  <a:lnTo>
                    <a:pt x="483394" y="554831"/>
                  </a:lnTo>
                  <a:lnTo>
                    <a:pt x="514350" y="733425"/>
                  </a:lnTo>
                  <a:lnTo>
                    <a:pt x="538163" y="892968"/>
                  </a:lnTo>
                  <a:lnTo>
                    <a:pt x="552450" y="1023937"/>
                  </a:lnTo>
                  <a:lnTo>
                    <a:pt x="569119" y="1152525"/>
                  </a:lnTo>
                  <a:lnTo>
                    <a:pt x="592931" y="1293018"/>
                  </a:lnTo>
                  <a:lnTo>
                    <a:pt x="571500" y="1416843"/>
                  </a:lnTo>
                  <a:lnTo>
                    <a:pt x="540544" y="1552575"/>
                  </a:lnTo>
                  <a:lnTo>
                    <a:pt x="519113" y="1602581"/>
                  </a:lnTo>
                  <a:lnTo>
                    <a:pt x="495300" y="1626393"/>
                  </a:lnTo>
                  <a:lnTo>
                    <a:pt x="476250" y="1633537"/>
                  </a:lnTo>
                  <a:lnTo>
                    <a:pt x="454819" y="1631156"/>
                  </a:lnTo>
                  <a:lnTo>
                    <a:pt x="428625" y="1609725"/>
                  </a:lnTo>
                  <a:lnTo>
                    <a:pt x="395288" y="1569243"/>
                  </a:lnTo>
                  <a:lnTo>
                    <a:pt x="364331" y="1512093"/>
                  </a:lnTo>
                  <a:lnTo>
                    <a:pt x="335756" y="1445418"/>
                  </a:lnTo>
                  <a:lnTo>
                    <a:pt x="307181" y="1366837"/>
                  </a:lnTo>
                  <a:lnTo>
                    <a:pt x="295275" y="1304925"/>
                  </a:lnTo>
                  <a:lnTo>
                    <a:pt x="295275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034D67F-72EA-B24D-B86D-FF7717D91F8E}"/>
                </a:ext>
              </a:extLst>
            </p:cNvPr>
            <p:cNvSpPr/>
            <p:nvPr/>
          </p:nvSpPr>
          <p:spPr>
            <a:xfrm>
              <a:off x="4481513" y="1770063"/>
              <a:ext cx="606425" cy="1682750"/>
            </a:xfrm>
            <a:custGeom>
              <a:avLst/>
              <a:gdLst>
                <a:gd name="connsiteX0" fmla="*/ 233362 w 607218"/>
                <a:gd name="connsiteY0" fmla="*/ 885825 h 1683544"/>
                <a:gd name="connsiteX1" fmla="*/ 197643 w 607218"/>
                <a:gd name="connsiteY1" fmla="*/ 433387 h 1683544"/>
                <a:gd name="connsiteX2" fmla="*/ 190500 w 607218"/>
                <a:gd name="connsiteY2" fmla="*/ 357187 h 1683544"/>
                <a:gd name="connsiteX3" fmla="*/ 180975 w 607218"/>
                <a:gd name="connsiteY3" fmla="*/ 314325 h 1683544"/>
                <a:gd name="connsiteX4" fmla="*/ 159543 w 607218"/>
                <a:gd name="connsiteY4" fmla="*/ 257175 h 1683544"/>
                <a:gd name="connsiteX5" fmla="*/ 138112 w 607218"/>
                <a:gd name="connsiteY5" fmla="*/ 216694 h 1683544"/>
                <a:gd name="connsiteX6" fmla="*/ 97631 w 607218"/>
                <a:gd name="connsiteY6" fmla="*/ 161925 h 1683544"/>
                <a:gd name="connsiteX7" fmla="*/ 57150 w 607218"/>
                <a:gd name="connsiteY7" fmla="*/ 116681 h 1683544"/>
                <a:gd name="connsiteX8" fmla="*/ 19050 w 607218"/>
                <a:gd name="connsiteY8" fmla="*/ 78581 h 1683544"/>
                <a:gd name="connsiteX9" fmla="*/ 4762 w 607218"/>
                <a:gd name="connsiteY9" fmla="*/ 54769 h 1683544"/>
                <a:gd name="connsiteX10" fmla="*/ 0 w 607218"/>
                <a:gd name="connsiteY10" fmla="*/ 30956 h 1683544"/>
                <a:gd name="connsiteX11" fmla="*/ 0 w 607218"/>
                <a:gd name="connsiteY11" fmla="*/ 16669 h 1683544"/>
                <a:gd name="connsiteX12" fmla="*/ 4762 w 607218"/>
                <a:gd name="connsiteY12" fmla="*/ 4762 h 1683544"/>
                <a:gd name="connsiteX13" fmla="*/ 16668 w 607218"/>
                <a:gd name="connsiteY13" fmla="*/ 0 h 1683544"/>
                <a:gd name="connsiteX14" fmla="*/ 52387 w 607218"/>
                <a:gd name="connsiteY14" fmla="*/ 7144 h 1683544"/>
                <a:gd name="connsiteX15" fmla="*/ 119062 w 607218"/>
                <a:gd name="connsiteY15" fmla="*/ 16669 h 1683544"/>
                <a:gd name="connsiteX16" fmla="*/ 166687 w 607218"/>
                <a:gd name="connsiteY16" fmla="*/ 28575 h 1683544"/>
                <a:gd name="connsiteX17" fmla="*/ 273843 w 607218"/>
                <a:gd name="connsiteY17" fmla="*/ 66675 h 1683544"/>
                <a:gd name="connsiteX18" fmla="*/ 404812 w 607218"/>
                <a:gd name="connsiteY18" fmla="*/ 116681 h 1683544"/>
                <a:gd name="connsiteX19" fmla="*/ 440531 w 607218"/>
                <a:gd name="connsiteY19" fmla="*/ 278606 h 1683544"/>
                <a:gd name="connsiteX20" fmla="*/ 466725 w 607218"/>
                <a:gd name="connsiteY20" fmla="*/ 735806 h 1683544"/>
                <a:gd name="connsiteX21" fmla="*/ 485775 w 607218"/>
                <a:gd name="connsiteY21" fmla="*/ 907256 h 1683544"/>
                <a:gd name="connsiteX22" fmla="*/ 535781 w 607218"/>
                <a:gd name="connsiteY22" fmla="*/ 1400175 h 1683544"/>
                <a:gd name="connsiteX23" fmla="*/ 607218 w 607218"/>
                <a:gd name="connsiteY23" fmla="*/ 1521619 h 1683544"/>
                <a:gd name="connsiteX24" fmla="*/ 573881 w 607218"/>
                <a:gd name="connsiteY24" fmla="*/ 1595437 h 1683544"/>
                <a:gd name="connsiteX25" fmla="*/ 535781 w 607218"/>
                <a:gd name="connsiteY25" fmla="*/ 1650206 h 1683544"/>
                <a:gd name="connsiteX26" fmla="*/ 504825 w 607218"/>
                <a:gd name="connsiteY26" fmla="*/ 1683544 h 1683544"/>
                <a:gd name="connsiteX27" fmla="*/ 483393 w 607218"/>
                <a:gd name="connsiteY27" fmla="*/ 1683544 h 1683544"/>
                <a:gd name="connsiteX28" fmla="*/ 426243 w 607218"/>
                <a:gd name="connsiteY28" fmla="*/ 1671637 h 1683544"/>
                <a:gd name="connsiteX29" fmla="*/ 397668 w 607218"/>
                <a:gd name="connsiteY29" fmla="*/ 1657350 h 1683544"/>
                <a:gd name="connsiteX30" fmla="*/ 359568 w 607218"/>
                <a:gd name="connsiteY30" fmla="*/ 1633537 h 1683544"/>
                <a:gd name="connsiteX31" fmla="*/ 328612 w 607218"/>
                <a:gd name="connsiteY31" fmla="*/ 1597819 h 1683544"/>
                <a:gd name="connsiteX32" fmla="*/ 295275 w 607218"/>
                <a:gd name="connsiteY32" fmla="*/ 1545431 h 1683544"/>
                <a:gd name="connsiteX33" fmla="*/ 271462 w 607218"/>
                <a:gd name="connsiteY33" fmla="*/ 1490662 h 1683544"/>
                <a:gd name="connsiteX34" fmla="*/ 240506 w 607218"/>
                <a:gd name="connsiteY34" fmla="*/ 1390650 h 1683544"/>
                <a:gd name="connsiteX35" fmla="*/ 264318 w 607218"/>
                <a:gd name="connsiteY35" fmla="*/ 1207294 h 1683544"/>
                <a:gd name="connsiteX36" fmla="*/ 257175 w 607218"/>
                <a:gd name="connsiteY36" fmla="*/ 1102519 h 1683544"/>
                <a:gd name="connsiteX37" fmla="*/ 233362 w 607218"/>
                <a:gd name="connsiteY37" fmla="*/ 885825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07218" h="1683544">
                  <a:moveTo>
                    <a:pt x="233362" y="885825"/>
                  </a:moveTo>
                  <a:lnTo>
                    <a:pt x="197643" y="433387"/>
                  </a:lnTo>
                  <a:lnTo>
                    <a:pt x="190500" y="357187"/>
                  </a:lnTo>
                  <a:lnTo>
                    <a:pt x="180975" y="314325"/>
                  </a:lnTo>
                  <a:lnTo>
                    <a:pt x="159543" y="257175"/>
                  </a:lnTo>
                  <a:lnTo>
                    <a:pt x="138112" y="216694"/>
                  </a:lnTo>
                  <a:lnTo>
                    <a:pt x="97631" y="161925"/>
                  </a:lnTo>
                  <a:lnTo>
                    <a:pt x="57150" y="116681"/>
                  </a:lnTo>
                  <a:lnTo>
                    <a:pt x="19050" y="78581"/>
                  </a:lnTo>
                  <a:lnTo>
                    <a:pt x="4762" y="54769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52387" y="7144"/>
                  </a:lnTo>
                  <a:lnTo>
                    <a:pt x="119062" y="16669"/>
                  </a:lnTo>
                  <a:lnTo>
                    <a:pt x="166687" y="28575"/>
                  </a:lnTo>
                  <a:lnTo>
                    <a:pt x="273843" y="66675"/>
                  </a:lnTo>
                  <a:lnTo>
                    <a:pt x="404812" y="116681"/>
                  </a:lnTo>
                  <a:lnTo>
                    <a:pt x="440531" y="278606"/>
                  </a:lnTo>
                  <a:lnTo>
                    <a:pt x="466725" y="735806"/>
                  </a:lnTo>
                  <a:lnTo>
                    <a:pt x="485775" y="907256"/>
                  </a:lnTo>
                  <a:lnTo>
                    <a:pt x="535781" y="1400175"/>
                  </a:lnTo>
                  <a:lnTo>
                    <a:pt x="607218" y="1521619"/>
                  </a:lnTo>
                  <a:lnTo>
                    <a:pt x="573881" y="1595437"/>
                  </a:lnTo>
                  <a:lnTo>
                    <a:pt x="535781" y="1650206"/>
                  </a:lnTo>
                  <a:lnTo>
                    <a:pt x="504825" y="1683544"/>
                  </a:lnTo>
                  <a:lnTo>
                    <a:pt x="483393" y="1683544"/>
                  </a:lnTo>
                  <a:lnTo>
                    <a:pt x="426243" y="1671637"/>
                  </a:lnTo>
                  <a:lnTo>
                    <a:pt x="397668" y="1657350"/>
                  </a:lnTo>
                  <a:lnTo>
                    <a:pt x="359568" y="1633537"/>
                  </a:lnTo>
                  <a:lnTo>
                    <a:pt x="328612" y="1597819"/>
                  </a:lnTo>
                  <a:lnTo>
                    <a:pt x="295275" y="1545431"/>
                  </a:lnTo>
                  <a:lnTo>
                    <a:pt x="271462" y="1490662"/>
                  </a:lnTo>
                  <a:lnTo>
                    <a:pt x="240506" y="1390650"/>
                  </a:lnTo>
                  <a:lnTo>
                    <a:pt x="264318" y="1207294"/>
                  </a:lnTo>
                  <a:lnTo>
                    <a:pt x="257175" y="1102519"/>
                  </a:lnTo>
                  <a:lnTo>
                    <a:pt x="233362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6EDC452-3CBB-7A48-9FF9-DD32A6402B30}"/>
                </a:ext>
              </a:extLst>
            </p:cNvPr>
            <p:cNvSpPr/>
            <p:nvPr/>
          </p:nvSpPr>
          <p:spPr>
            <a:xfrm>
              <a:off x="4264025" y="3779838"/>
              <a:ext cx="577850" cy="2103437"/>
            </a:xfrm>
            <a:custGeom>
              <a:avLst/>
              <a:gdLst>
                <a:gd name="connsiteX0" fmla="*/ 244928 w 576942"/>
                <a:gd name="connsiteY0" fmla="*/ 1088572 h 2103665"/>
                <a:gd name="connsiteX1" fmla="*/ 204107 w 576942"/>
                <a:gd name="connsiteY1" fmla="*/ 664029 h 2103665"/>
                <a:gd name="connsiteX2" fmla="*/ 187778 w 576942"/>
                <a:gd name="connsiteY2" fmla="*/ 522515 h 2103665"/>
                <a:gd name="connsiteX3" fmla="*/ 155121 w 576942"/>
                <a:gd name="connsiteY3" fmla="*/ 378279 h 2103665"/>
                <a:gd name="connsiteX4" fmla="*/ 97971 w 576942"/>
                <a:gd name="connsiteY4" fmla="*/ 223157 h 2103665"/>
                <a:gd name="connsiteX5" fmla="*/ 38100 w 576942"/>
                <a:gd name="connsiteY5" fmla="*/ 114300 h 2103665"/>
                <a:gd name="connsiteX6" fmla="*/ 5442 w 576942"/>
                <a:gd name="connsiteY6" fmla="*/ 57150 h 2103665"/>
                <a:gd name="connsiteX7" fmla="*/ 0 w 576942"/>
                <a:gd name="connsiteY7" fmla="*/ 29936 h 2103665"/>
                <a:gd name="connsiteX8" fmla="*/ 2721 w 576942"/>
                <a:gd name="connsiteY8" fmla="*/ 10886 h 2103665"/>
                <a:gd name="connsiteX9" fmla="*/ 16328 w 576942"/>
                <a:gd name="connsiteY9" fmla="*/ 0 h 2103665"/>
                <a:gd name="connsiteX10" fmla="*/ 46264 w 576942"/>
                <a:gd name="connsiteY10" fmla="*/ 0 h 2103665"/>
                <a:gd name="connsiteX11" fmla="*/ 87085 w 576942"/>
                <a:gd name="connsiteY11" fmla="*/ 13607 h 2103665"/>
                <a:gd name="connsiteX12" fmla="*/ 141514 w 576942"/>
                <a:gd name="connsiteY12" fmla="*/ 38100 h 2103665"/>
                <a:gd name="connsiteX13" fmla="*/ 291192 w 576942"/>
                <a:gd name="connsiteY13" fmla="*/ 125186 h 2103665"/>
                <a:gd name="connsiteX14" fmla="*/ 421821 w 576942"/>
                <a:gd name="connsiteY14" fmla="*/ 212272 h 2103665"/>
                <a:gd name="connsiteX15" fmla="*/ 413657 w 576942"/>
                <a:gd name="connsiteY15" fmla="*/ 400050 h 2103665"/>
                <a:gd name="connsiteX16" fmla="*/ 454478 w 576942"/>
                <a:gd name="connsiteY16" fmla="*/ 919843 h 2103665"/>
                <a:gd name="connsiteX17" fmla="*/ 462642 w 576942"/>
                <a:gd name="connsiteY17" fmla="*/ 1129393 h 2103665"/>
                <a:gd name="connsiteX18" fmla="*/ 492578 w 576942"/>
                <a:gd name="connsiteY18" fmla="*/ 1379765 h 2103665"/>
                <a:gd name="connsiteX19" fmla="*/ 506185 w 576942"/>
                <a:gd name="connsiteY19" fmla="*/ 1521279 h 2103665"/>
                <a:gd name="connsiteX20" fmla="*/ 519792 w 576942"/>
                <a:gd name="connsiteY20" fmla="*/ 1621972 h 2103665"/>
                <a:gd name="connsiteX21" fmla="*/ 576942 w 576942"/>
                <a:gd name="connsiteY21" fmla="*/ 1796143 h 2103665"/>
                <a:gd name="connsiteX22" fmla="*/ 552450 w 576942"/>
                <a:gd name="connsiteY22" fmla="*/ 1926772 h 2103665"/>
                <a:gd name="connsiteX23" fmla="*/ 527957 w 576942"/>
                <a:gd name="connsiteY23" fmla="*/ 2024743 h 2103665"/>
                <a:gd name="connsiteX24" fmla="*/ 503464 w 576942"/>
                <a:gd name="connsiteY24" fmla="*/ 2081893 h 2103665"/>
                <a:gd name="connsiteX25" fmla="*/ 484414 w 576942"/>
                <a:gd name="connsiteY25" fmla="*/ 2103665 h 2103665"/>
                <a:gd name="connsiteX26" fmla="*/ 459921 w 576942"/>
                <a:gd name="connsiteY26" fmla="*/ 2103665 h 2103665"/>
                <a:gd name="connsiteX27" fmla="*/ 432707 w 576942"/>
                <a:gd name="connsiteY27" fmla="*/ 2090057 h 2103665"/>
                <a:gd name="connsiteX28" fmla="*/ 383721 w 576942"/>
                <a:gd name="connsiteY28" fmla="*/ 2038350 h 2103665"/>
                <a:gd name="connsiteX29" fmla="*/ 334735 w 576942"/>
                <a:gd name="connsiteY29" fmla="*/ 1973036 h 2103665"/>
                <a:gd name="connsiteX30" fmla="*/ 302078 w 576942"/>
                <a:gd name="connsiteY30" fmla="*/ 1905000 h 2103665"/>
                <a:gd name="connsiteX31" fmla="*/ 283028 w 576942"/>
                <a:gd name="connsiteY31" fmla="*/ 1807029 h 2103665"/>
                <a:gd name="connsiteX32" fmla="*/ 280307 w 576942"/>
                <a:gd name="connsiteY32" fmla="*/ 1714500 h 2103665"/>
                <a:gd name="connsiteX33" fmla="*/ 277585 w 576942"/>
                <a:gd name="connsiteY33" fmla="*/ 1521279 h 2103665"/>
                <a:gd name="connsiteX34" fmla="*/ 244928 w 576942"/>
                <a:gd name="connsiteY34" fmla="*/ 1088572 h 21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6942" h="2103665">
                  <a:moveTo>
                    <a:pt x="244928" y="1088572"/>
                  </a:moveTo>
                  <a:lnTo>
                    <a:pt x="204107" y="664029"/>
                  </a:lnTo>
                  <a:lnTo>
                    <a:pt x="187778" y="522515"/>
                  </a:lnTo>
                  <a:lnTo>
                    <a:pt x="155121" y="378279"/>
                  </a:lnTo>
                  <a:lnTo>
                    <a:pt x="97971" y="223157"/>
                  </a:lnTo>
                  <a:lnTo>
                    <a:pt x="38100" y="114300"/>
                  </a:lnTo>
                  <a:lnTo>
                    <a:pt x="5442" y="57150"/>
                  </a:lnTo>
                  <a:lnTo>
                    <a:pt x="0" y="29936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46264" y="0"/>
                  </a:lnTo>
                  <a:lnTo>
                    <a:pt x="87085" y="13607"/>
                  </a:lnTo>
                  <a:lnTo>
                    <a:pt x="141514" y="38100"/>
                  </a:lnTo>
                  <a:lnTo>
                    <a:pt x="291192" y="125186"/>
                  </a:lnTo>
                  <a:lnTo>
                    <a:pt x="421821" y="212272"/>
                  </a:lnTo>
                  <a:lnTo>
                    <a:pt x="413657" y="400050"/>
                  </a:lnTo>
                  <a:lnTo>
                    <a:pt x="454478" y="919843"/>
                  </a:lnTo>
                  <a:lnTo>
                    <a:pt x="462642" y="1129393"/>
                  </a:lnTo>
                  <a:lnTo>
                    <a:pt x="492578" y="1379765"/>
                  </a:lnTo>
                  <a:lnTo>
                    <a:pt x="506185" y="1521279"/>
                  </a:lnTo>
                  <a:lnTo>
                    <a:pt x="519792" y="1621972"/>
                  </a:lnTo>
                  <a:lnTo>
                    <a:pt x="576942" y="1796143"/>
                  </a:lnTo>
                  <a:lnTo>
                    <a:pt x="552450" y="1926772"/>
                  </a:lnTo>
                  <a:lnTo>
                    <a:pt x="527957" y="2024743"/>
                  </a:lnTo>
                  <a:lnTo>
                    <a:pt x="503464" y="2081893"/>
                  </a:lnTo>
                  <a:lnTo>
                    <a:pt x="484414" y="2103665"/>
                  </a:lnTo>
                  <a:lnTo>
                    <a:pt x="459921" y="2103665"/>
                  </a:lnTo>
                  <a:lnTo>
                    <a:pt x="432707" y="2090057"/>
                  </a:lnTo>
                  <a:lnTo>
                    <a:pt x="383721" y="2038350"/>
                  </a:lnTo>
                  <a:lnTo>
                    <a:pt x="334735" y="1973036"/>
                  </a:lnTo>
                  <a:lnTo>
                    <a:pt x="302078" y="1905000"/>
                  </a:lnTo>
                  <a:lnTo>
                    <a:pt x="283028" y="1807029"/>
                  </a:lnTo>
                  <a:lnTo>
                    <a:pt x="280307" y="1714500"/>
                  </a:lnTo>
                  <a:cubicBezTo>
                    <a:pt x="279400" y="1650093"/>
                    <a:pt x="278492" y="1585686"/>
                    <a:pt x="277585" y="1521279"/>
                  </a:cubicBezTo>
                  <a:lnTo>
                    <a:pt x="244928" y="10885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65FF690-6AE6-1E4F-A971-AC1F0325C515}"/>
                </a:ext>
              </a:extLst>
            </p:cNvPr>
            <p:cNvSpPr/>
            <p:nvPr/>
          </p:nvSpPr>
          <p:spPr>
            <a:xfrm>
              <a:off x="2798763" y="2303463"/>
              <a:ext cx="1568450" cy="1450975"/>
            </a:xfrm>
            <a:custGeom>
              <a:avLst/>
              <a:gdLst>
                <a:gd name="connsiteX0" fmla="*/ 609600 w 1569244"/>
                <a:gd name="connsiteY0" fmla="*/ 328612 h 1452562"/>
                <a:gd name="connsiteX1" fmla="*/ 154781 w 1569244"/>
                <a:gd name="connsiteY1" fmla="*/ 423862 h 1452562"/>
                <a:gd name="connsiteX2" fmla="*/ 0 w 1569244"/>
                <a:gd name="connsiteY2" fmla="*/ 209550 h 1452562"/>
                <a:gd name="connsiteX3" fmla="*/ 207169 w 1569244"/>
                <a:gd name="connsiteY3" fmla="*/ 209550 h 1452562"/>
                <a:gd name="connsiteX4" fmla="*/ 283369 w 1569244"/>
                <a:gd name="connsiteY4" fmla="*/ 204787 h 1452562"/>
                <a:gd name="connsiteX5" fmla="*/ 402431 w 1569244"/>
                <a:gd name="connsiteY5" fmla="*/ 188119 h 1452562"/>
                <a:gd name="connsiteX6" fmla="*/ 702469 w 1569244"/>
                <a:gd name="connsiteY6" fmla="*/ 130969 h 1452562"/>
                <a:gd name="connsiteX7" fmla="*/ 1004887 w 1569244"/>
                <a:gd name="connsiteY7" fmla="*/ 54769 h 1452562"/>
                <a:gd name="connsiteX8" fmla="*/ 1033462 w 1569244"/>
                <a:gd name="connsiteY8" fmla="*/ 35719 h 1452562"/>
                <a:gd name="connsiteX9" fmla="*/ 1066800 w 1569244"/>
                <a:gd name="connsiteY9" fmla="*/ 16669 h 1452562"/>
                <a:gd name="connsiteX10" fmla="*/ 1097756 w 1569244"/>
                <a:gd name="connsiteY10" fmla="*/ 7144 h 1452562"/>
                <a:gd name="connsiteX11" fmla="*/ 1143000 w 1569244"/>
                <a:gd name="connsiteY11" fmla="*/ 0 h 1452562"/>
                <a:gd name="connsiteX12" fmla="*/ 1195387 w 1569244"/>
                <a:gd name="connsiteY12" fmla="*/ 9525 h 1452562"/>
                <a:gd name="connsiteX13" fmla="*/ 1231106 w 1569244"/>
                <a:gd name="connsiteY13" fmla="*/ 28575 h 1452562"/>
                <a:gd name="connsiteX14" fmla="*/ 1314450 w 1569244"/>
                <a:gd name="connsiteY14" fmla="*/ 59531 h 1452562"/>
                <a:gd name="connsiteX15" fmla="*/ 1443037 w 1569244"/>
                <a:gd name="connsiteY15" fmla="*/ 111919 h 1452562"/>
                <a:gd name="connsiteX16" fmla="*/ 1502569 w 1569244"/>
                <a:gd name="connsiteY16" fmla="*/ 140494 h 1452562"/>
                <a:gd name="connsiteX17" fmla="*/ 1533525 w 1569244"/>
                <a:gd name="connsiteY17" fmla="*/ 157162 h 1452562"/>
                <a:gd name="connsiteX18" fmla="*/ 1552575 w 1569244"/>
                <a:gd name="connsiteY18" fmla="*/ 171450 h 1452562"/>
                <a:gd name="connsiteX19" fmla="*/ 1564481 w 1569244"/>
                <a:gd name="connsiteY19" fmla="*/ 190500 h 1452562"/>
                <a:gd name="connsiteX20" fmla="*/ 1569244 w 1569244"/>
                <a:gd name="connsiteY20" fmla="*/ 214312 h 1452562"/>
                <a:gd name="connsiteX21" fmla="*/ 1564481 w 1569244"/>
                <a:gd name="connsiteY21" fmla="*/ 245269 h 1452562"/>
                <a:gd name="connsiteX22" fmla="*/ 1554956 w 1569244"/>
                <a:gd name="connsiteY22" fmla="*/ 276225 h 1452562"/>
                <a:gd name="connsiteX23" fmla="*/ 1528762 w 1569244"/>
                <a:gd name="connsiteY23" fmla="*/ 309562 h 1452562"/>
                <a:gd name="connsiteX24" fmla="*/ 1502569 w 1569244"/>
                <a:gd name="connsiteY24" fmla="*/ 338137 h 1452562"/>
                <a:gd name="connsiteX25" fmla="*/ 1481137 w 1569244"/>
                <a:gd name="connsiteY25" fmla="*/ 369094 h 1452562"/>
                <a:gd name="connsiteX26" fmla="*/ 1466850 w 1569244"/>
                <a:gd name="connsiteY26" fmla="*/ 414337 h 1452562"/>
                <a:gd name="connsiteX27" fmla="*/ 1459706 w 1569244"/>
                <a:gd name="connsiteY27" fmla="*/ 473869 h 1452562"/>
                <a:gd name="connsiteX28" fmla="*/ 1454944 w 1569244"/>
                <a:gd name="connsiteY28" fmla="*/ 535781 h 1452562"/>
                <a:gd name="connsiteX29" fmla="*/ 1404937 w 1569244"/>
                <a:gd name="connsiteY29" fmla="*/ 862012 h 1452562"/>
                <a:gd name="connsiteX30" fmla="*/ 1369219 w 1569244"/>
                <a:gd name="connsiteY30" fmla="*/ 1104900 h 1452562"/>
                <a:gd name="connsiteX31" fmla="*/ 1345406 w 1569244"/>
                <a:gd name="connsiteY31" fmla="*/ 1271587 h 1452562"/>
                <a:gd name="connsiteX32" fmla="*/ 1335881 w 1569244"/>
                <a:gd name="connsiteY32" fmla="*/ 1331119 h 1452562"/>
                <a:gd name="connsiteX33" fmla="*/ 1328737 w 1569244"/>
                <a:gd name="connsiteY33" fmla="*/ 1357312 h 1452562"/>
                <a:gd name="connsiteX34" fmla="*/ 1309687 w 1569244"/>
                <a:gd name="connsiteY34" fmla="*/ 1400175 h 1452562"/>
                <a:gd name="connsiteX35" fmla="*/ 1285875 w 1569244"/>
                <a:gd name="connsiteY35" fmla="*/ 1423987 h 1452562"/>
                <a:gd name="connsiteX36" fmla="*/ 1264444 w 1569244"/>
                <a:gd name="connsiteY36" fmla="*/ 1438275 h 1452562"/>
                <a:gd name="connsiteX37" fmla="*/ 1243012 w 1569244"/>
                <a:gd name="connsiteY37" fmla="*/ 1445419 h 1452562"/>
                <a:gd name="connsiteX38" fmla="*/ 1221581 w 1569244"/>
                <a:gd name="connsiteY38" fmla="*/ 1452562 h 1452562"/>
                <a:gd name="connsiteX39" fmla="*/ 1200150 w 1569244"/>
                <a:gd name="connsiteY39" fmla="*/ 1452562 h 1452562"/>
                <a:gd name="connsiteX40" fmla="*/ 1181100 w 1569244"/>
                <a:gd name="connsiteY40" fmla="*/ 1433512 h 1452562"/>
                <a:gd name="connsiteX41" fmla="*/ 1150144 w 1569244"/>
                <a:gd name="connsiteY41" fmla="*/ 1393031 h 1452562"/>
                <a:gd name="connsiteX42" fmla="*/ 1128712 w 1569244"/>
                <a:gd name="connsiteY42" fmla="*/ 1347787 h 1452562"/>
                <a:gd name="connsiteX43" fmla="*/ 1116806 w 1569244"/>
                <a:gd name="connsiteY43" fmla="*/ 1304925 h 1452562"/>
                <a:gd name="connsiteX44" fmla="*/ 1119187 w 1569244"/>
                <a:gd name="connsiteY44" fmla="*/ 1147762 h 1452562"/>
                <a:gd name="connsiteX45" fmla="*/ 1152525 w 1569244"/>
                <a:gd name="connsiteY45" fmla="*/ 854869 h 1452562"/>
                <a:gd name="connsiteX46" fmla="*/ 1181100 w 1569244"/>
                <a:gd name="connsiteY46" fmla="*/ 581025 h 1452562"/>
                <a:gd name="connsiteX47" fmla="*/ 1185862 w 1569244"/>
                <a:gd name="connsiteY47" fmla="*/ 416719 h 1452562"/>
                <a:gd name="connsiteX48" fmla="*/ 1185862 w 1569244"/>
                <a:gd name="connsiteY48" fmla="*/ 347662 h 1452562"/>
                <a:gd name="connsiteX49" fmla="*/ 1178719 w 1569244"/>
                <a:gd name="connsiteY49" fmla="*/ 300037 h 1452562"/>
                <a:gd name="connsiteX50" fmla="*/ 1171575 w 1569244"/>
                <a:gd name="connsiteY50" fmla="*/ 273844 h 1452562"/>
                <a:gd name="connsiteX51" fmla="*/ 1162050 w 1569244"/>
                <a:gd name="connsiteY51" fmla="*/ 257175 h 1452562"/>
                <a:gd name="connsiteX52" fmla="*/ 1135856 w 1569244"/>
                <a:gd name="connsiteY52" fmla="*/ 238125 h 1452562"/>
                <a:gd name="connsiteX53" fmla="*/ 1102519 w 1569244"/>
                <a:gd name="connsiteY53" fmla="*/ 228600 h 1452562"/>
                <a:gd name="connsiteX54" fmla="*/ 945356 w 1569244"/>
                <a:gd name="connsiteY54" fmla="*/ 254794 h 1452562"/>
                <a:gd name="connsiteX55" fmla="*/ 609600 w 1569244"/>
                <a:gd name="connsiteY55" fmla="*/ 328612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69244" h="1452562">
                  <a:moveTo>
                    <a:pt x="609600" y="328612"/>
                  </a:moveTo>
                  <a:lnTo>
                    <a:pt x="154781" y="423862"/>
                  </a:lnTo>
                  <a:lnTo>
                    <a:pt x="0" y="209550"/>
                  </a:lnTo>
                  <a:lnTo>
                    <a:pt x="207169" y="209550"/>
                  </a:lnTo>
                  <a:lnTo>
                    <a:pt x="283369" y="204787"/>
                  </a:lnTo>
                  <a:lnTo>
                    <a:pt x="402431" y="188119"/>
                  </a:lnTo>
                  <a:lnTo>
                    <a:pt x="702469" y="130969"/>
                  </a:lnTo>
                  <a:lnTo>
                    <a:pt x="1004887" y="54769"/>
                  </a:lnTo>
                  <a:lnTo>
                    <a:pt x="1033462" y="35719"/>
                  </a:lnTo>
                  <a:lnTo>
                    <a:pt x="1066800" y="16669"/>
                  </a:lnTo>
                  <a:lnTo>
                    <a:pt x="1097756" y="7144"/>
                  </a:lnTo>
                  <a:lnTo>
                    <a:pt x="1143000" y="0"/>
                  </a:lnTo>
                  <a:lnTo>
                    <a:pt x="1195387" y="9525"/>
                  </a:lnTo>
                  <a:lnTo>
                    <a:pt x="1231106" y="28575"/>
                  </a:lnTo>
                  <a:lnTo>
                    <a:pt x="1314450" y="59531"/>
                  </a:lnTo>
                  <a:lnTo>
                    <a:pt x="1443037" y="111919"/>
                  </a:lnTo>
                  <a:lnTo>
                    <a:pt x="1502569" y="140494"/>
                  </a:lnTo>
                  <a:lnTo>
                    <a:pt x="1533525" y="157162"/>
                  </a:lnTo>
                  <a:lnTo>
                    <a:pt x="1552575" y="171450"/>
                  </a:lnTo>
                  <a:lnTo>
                    <a:pt x="1564481" y="190500"/>
                  </a:lnTo>
                  <a:lnTo>
                    <a:pt x="1569244" y="214312"/>
                  </a:lnTo>
                  <a:lnTo>
                    <a:pt x="1564481" y="245269"/>
                  </a:lnTo>
                  <a:lnTo>
                    <a:pt x="1554956" y="276225"/>
                  </a:lnTo>
                  <a:lnTo>
                    <a:pt x="1528762" y="309562"/>
                  </a:lnTo>
                  <a:lnTo>
                    <a:pt x="1502569" y="338137"/>
                  </a:lnTo>
                  <a:lnTo>
                    <a:pt x="1481137" y="369094"/>
                  </a:lnTo>
                  <a:lnTo>
                    <a:pt x="1466850" y="414337"/>
                  </a:lnTo>
                  <a:lnTo>
                    <a:pt x="1459706" y="473869"/>
                  </a:lnTo>
                  <a:lnTo>
                    <a:pt x="1454944" y="535781"/>
                  </a:lnTo>
                  <a:lnTo>
                    <a:pt x="1404937" y="862012"/>
                  </a:lnTo>
                  <a:lnTo>
                    <a:pt x="1369219" y="1104900"/>
                  </a:lnTo>
                  <a:lnTo>
                    <a:pt x="1345406" y="1271587"/>
                  </a:lnTo>
                  <a:lnTo>
                    <a:pt x="1335881" y="1331119"/>
                  </a:lnTo>
                  <a:lnTo>
                    <a:pt x="1328737" y="1357312"/>
                  </a:lnTo>
                  <a:lnTo>
                    <a:pt x="1309687" y="1400175"/>
                  </a:lnTo>
                  <a:lnTo>
                    <a:pt x="1285875" y="1423987"/>
                  </a:lnTo>
                  <a:lnTo>
                    <a:pt x="1264444" y="1438275"/>
                  </a:lnTo>
                  <a:lnTo>
                    <a:pt x="1243012" y="1445419"/>
                  </a:lnTo>
                  <a:lnTo>
                    <a:pt x="1221581" y="1452562"/>
                  </a:lnTo>
                  <a:lnTo>
                    <a:pt x="1200150" y="1452562"/>
                  </a:lnTo>
                  <a:lnTo>
                    <a:pt x="1181100" y="1433512"/>
                  </a:lnTo>
                  <a:lnTo>
                    <a:pt x="1150144" y="1393031"/>
                  </a:lnTo>
                  <a:lnTo>
                    <a:pt x="1128712" y="1347787"/>
                  </a:lnTo>
                  <a:lnTo>
                    <a:pt x="1116806" y="1304925"/>
                  </a:lnTo>
                  <a:cubicBezTo>
                    <a:pt x="1117600" y="1252537"/>
                    <a:pt x="1118393" y="1200150"/>
                    <a:pt x="1119187" y="1147762"/>
                  </a:cubicBezTo>
                  <a:lnTo>
                    <a:pt x="1152525" y="854869"/>
                  </a:lnTo>
                  <a:lnTo>
                    <a:pt x="1181100" y="581025"/>
                  </a:lnTo>
                  <a:lnTo>
                    <a:pt x="1185862" y="416719"/>
                  </a:lnTo>
                  <a:lnTo>
                    <a:pt x="1185862" y="347662"/>
                  </a:lnTo>
                  <a:lnTo>
                    <a:pt x="1178719" y="300037"/>
                  </a:lnTo>
                  <a:lnTo>
                    <a:pt x="1171575" y="273844"/>
                  </a:lnTo>
                  <a:lnTo>
                    <a:pt x="1162050" y="257175"/>
                  </a:lnTo>
                  <a:lnTo>
                    <a:pt x="1135856" y="238125"/>
                  </a:lnTo>
                  <a:lnTo>
                    <a:pt x="1102519" y="228600"/>
                  </a:lnTo>
                  <a:lnTo>
                    <a:pt x="945356" y="254794"/>
                  </a:lnTo>
                  <a:lnTo>
                    <a:pt x="609600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A8F8922-93F9-864D-85A7-E35F566FE708}"/>
                </a:ext>
              </a:extLst>
            </p:cNvPr>
            <p:cNvSpPr/>
            <p:nvPr/>
          </p:nvSpPr>
          <p:spPr>
            <a:xfrm>
              <a:off x="3071813" y="3419475"/>
              <a:ext cx="904875" cy="338138"/>
            </a:xfrm>
            <a:custGeom>
              <a:avLst/>
              <a:gdLst>
                <a:gd name="connsiteX0" fmla="*/ 347662 w 904875"/>
                <a:gd name="connsiteY0" fmla="*/ 271463 h 338138"/>
                <a:gd name="connsiteX1" fmla="*/ 26193 w 904875"/>
                <a:gd name="connsiteY1" fmla="*/ 338138 h 338138"/>
                <a:gd name="connsiteX2" fmla="*/ 0 w 904875"/>
                <a:gd name="connsiteY2" fmla="*/ 150019 h 338138"/>
                <a:gd name="connsiteX3" fmla="*/ 416718 w 904875"/>
                <a:gd name="connsiteY3" fmla="*/ 83344 h 338138"/>
                <a:gd name="connsiteX4" fmla="*/ 721518 w 904875"/>
                <a:gd name="connsiteY4" fmla="*/ 30956 h 338138"/>
                <a:gd name="connsiteX5" fmla="*/ 897731 w 904875"/>
                <a:gd name="connsiteY5" fmla="*/ 0 h 338138"/>
                <a:gd name="connsiteX6" fmla="*/ 904875 w 904875"/>
                <a:gd name="connsiteY6" fmla="*/ 219075 h 338138"/>
                <a:gd name="connsiteX7" fmla="*/ 659606 w 904875"/>
                <a:gd name="connsiteY7" fmla="*/ 211931 h 338138"/>
                <a:gd name="connsiteX8" fmla="*/ 347662 w 904875"/>
                <a:gd name="connsiteY8" fmla="*/ 271463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338138">
                  <a:moveTo>
                    <a:pt x="347662" y="271463"/>
                  </a:moveTo>
                  <a:lnTo>
                    <a:pt x="26193" y="338138"/>
                  </a:lnTo>
                  <a:lnTo>
                    <a:pt x="0" y="150019"/>
                  </a:lnTo>
                  <a:lnTo>
                    <a:pt x="416718" y="83344"/>
                  </a:lnTo>
                  <a:lnTo>
                    <a:pt x="721518" y="30956"/>
                  </a:lnTo>
                  <a:lnTo>
                    <a:pt x="897731" y="0"/>
                  </a:lnTo>
                  <a:lnTo>
                    <a:pt x="904875" y="219075"/>
                  </a:lnTo>
                  <a:lnTo>
                    <a:pt x="659606" y="211931"/>
                  </a:lnTo>
                  <a:lnTo>
                    <a:pt x="347662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25998A6-DDD7-114D-9213-1C08DEB3F569}"/>
                </a:ext>
              </a:extLst>
            </p:cNvPr>
            <p:cNvSpPr/>
            <p:nvPr/>
          </p:nvSpPr>
          <p:spPr>
            <a:xfrm>
              <a:off x="4757738" y="1665288"/>
              <a:ext cx="2184400" cy="1606550"/>
            </a:xfrm>
            <a:custGeom>
              <a:avLst/>
              <a:gdLst>
                <a:gd name="connsiteX0" fmla="*/ 642937 w 2183606"/>
                <a:gd name="connsiteY0" fmla="*/ 328612 h 1607344"/>
                <a:gd name="connsiteX1" fmla="*/ 102393 w 2183606"/>
                <a:gd name="connsiteY1" fmla="*/ 388144 h 1607344"/>
                <a:gd name="connsiteX2" fmla="*/ 0 w 2183606"/>
                <a:gd name="connsiteY2" fmla="*/ 207169 h 1607344"/>
                <a:gd name="connsiteX3" fmla="*/ 314325 w 2183606"/>
                <a:gd name="connsiteY3" fmla="*/ 176212 h 1607344"/>
                <a:gd name="connsiteX4" fmla="*/ 940593 w 2183606"/>
                <a:gd name="connsiteY4" fmla="*/ 116681 h 1607344"/>
                <a:gd name="connsiteX5" fmla="*/ 1414462 w 2183606"/>
                <a:gd name="connsiteY5" fmla="*/ 69056 h 1607344"/>
                <a:gd name="connsiteX6" fmla="*/ 1702593 w 2183606"/>
                <a:gd name="connsiteY6" fmla="*/ 40481 h 1607344"/>
                <a:gd name="connsiteX7" fmla="*/ 1781175 w 2183606"/>
                <a:gd name="connsiteY7" fmla="*/ 26194 h 1607344"/>
                <a:gd name="connsiteX8" fmla="*/ 1888331 w 2183606"/>
                <a:gd name="connsiteY8" fmla="*/ 0 h 1607344"/>
                <a:gd name="connsiteX9" fmla="*/ 1914525 w 2183606"/>
                <a:gd name="connsiteY9" fmla="*/ 9525 h 1607344"/>
                <a:gd name="connsiteX10" fmla="*/ 2014537 w 2183606"/>
                <a:gd name="connsiteY10" fmla="*/ 64294 h 1607344"/>
                <a:gd name="connsiteX11" fmla="*/ 2078831 w 2183606"/>
                <a:gd name="connsiteY11" fmla="*/ 109537 h 1607344"/>
                <a:gd name="connsiteX12" fmla="*/ 2138362 w 2183606"/>
                <a:gd name="connsiteY12" fmla="*/ 159544 h 1607344"/>
                <a:gd name="connsiteX13" fmla="*/ 2166937 w 2183606"/>
                <a:gd name="connsiteY13" fmla="*/ 188119 h 1607344"/>
                <a:gd name="connsiteX14" fmla="*/ 2183606 w 2183606"/>
                <a:gd name="connsiteY14" fmla="*/ 216694 h 1607344"/>
                <a:gd name="connsiteX15" fmla="*/ 2183606 w 2183606"/>
                <a:gd name="connsiteY15" fmla="*/ 242887 h 1607344"/>
                <a:gd name="connsiteX16" fmla="*/ 2159793 w 2183606"/>
                <a:gd name="connsiteY16" fmla="*/ 280987 h 1607344"/>
                <a:gd name="connsiteX17" fmla="*/ 2133600 w 2183606"/>
                <a:gd name="connsiteY17" fmla="*/ 314325 h 1607344"/>
                <a:gd name="connsiteX18" fmla="*/ 2100262 w 2183606"/>
                <a:gd name="connsiteY18" fmla="*/ 373856 h 1607344"/>
                <a:gd name="connsiteX19" fmla="*/ 2078831 w 2183606"/>
                <a:gd name="connsiteY19" fmla="*/ 445294 h 1607344"/>
                <a:gd name="connsiteX20" fmla="*/ 1962150 w 2183606"/>
                <a:gd name="connsiteY20" fmla="*/ 1066800 h 1607344"/>
                <a:gd name="connsiteX21" fmla="*/ 1885950 w 2183606"/>
                <a:gd name="connsiteY21" fmla="*/ 1462087 h 1607344"/>
                <a:gd name="connsiteX22" fmla="*/ 1864518 w 2183606"/>
                <a:gd name="connsiteY22" fmla="*/ 1500187 h 1607344"/>
                <a:gd name="connsiteX23" fmla="*/ 1821656 w 2183606"/>
                <a:gd name="connsiteY23" fmla="*/ 1576387 h 1607344"/>
                <a:gd name="connsiteX24" fmla="*/ 1807368 w 2183606"/>
                <a:gd name="connsiteY24" fmla="*/ 1595437 h 1607344"/>
                <a:gd name="connsiteX25" fmla="*/ 1769268 w 2183606"/>
                <a:gd name="connsiteY25" fmla="*/ 1607344 h 1607344"/>
                <a:gd name="connsiteX26" fmla="*/ 1712118 w 2183606"/>
                <a:gd name="connsiteY26" fmla="*/ 1607344 h 1607344"/>
                <a:gd name="connsiteX27" fmla="*/ 1674018 w 2183606"/>
                <a:gd name="connsiteY27" fmla="*/ 1595437 h 1607344"/>
                <a:gd name="connsiteX28" fmla="*/ 1659731 w 2183606"/>
                <a:gd name="connsiteY28" fmla="*/ 1390650 h 1607344"/>
                <a:gd name="connsiteX29" fmla="*/ 1707356 w 2183606"/>
                <a:gd name="connsiteY29" fmla="*/ 859631 h 1607344"/>
                <a:gd name="connsiteX30" fmla="*/ 1731168 w 2183606"/>
                <a:gd name="connsiteY30" fmla="*/ 683419 h 1607344"/>
                <a:gd name="connsiteX31" fmla="*/ 1771650 w 2183606"/>
                <a:gd name="connsiteY31" fmla="*/ 333375 h 1607344"/>
                <a:gd name="connsiteX32" fmla="*/ 1769268 w 2183606"/>
                <a:gd name="connsiteY32" fmla="*/ 300037 h 1607344"/>
                <a:gd name="connsiteX33" fmla="*/ 1759743 w 2183606"/>
                <a:gd name="connsiteY33" fmla="*/ 273844 h 1607344"/>
                <a:gd name="connsiteX34" fmla="*/ 1743075 w 2183606"/>
                <a:gd name="connsiteY34" fmla="*/ 257175 h 1607344"/>
                <a:gd name="connsiteX35" fmla="*/ 1719262 w 2183606"/>
                <a:gd name="connsiteY35" fmla="*/ 240506 h 1607344"/>
                <a:gd name="connsiteX36" fmla="*/ 1681162 w 2183606"/>
                <a:gd name="connsiteY36" fmla="*/ 228600 h 1607344"/>
                <a:gd name="connsiteX37" fmla="*/ 1614487 w 2183606"/>
                <a:gd name="connsiteY37" fmla="*/ 223837 h 1607344"/>
                <a:gd name="connsiteX38" fmla="*/ 1154906 w 2183606"/>
                <a:gd name="connsiteY38" fmla="*/ 273844 h 1607344"/>
                <a:gd name="connsiteX39" fmla="*/ 642937 w 2183606"/>
                <a:gd name="connsiteY39" fmla="*/ 328612 h 160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1607344">
                  <a:moveTo>
                    <a:pt x="642937" y="328612"/>
                  </a:moveTo>
                  <a:lnTo>
                    <a:pt x="102393" y="388144"/>
                  </a:lnTo>
                  <a:lnTo>
                    <a:pt x="0" y="207169"/>
                  </a:lnTo>
                  <a:lnTo>
                    <a:pt x="314325" y="176212"/>
                  </a:lnTo>
                  <a:lnTo>
                    <a:pt x="940593" y="116681"/>
                  </a:lnTo>
                  <a:lnTo>
                    <a:pt x="1414462" y="69056"/>
                  </a:lnTo>
                  <a:lnTo>
                    <a:pt x="1702593" y="40481"/>
                  </a:lnTo>
                  <a:lnTo>
                    <a:pt x="1781175" y="26194"/>
                  </a:lnTo>
                  <a:lnTo>
                    <a:pt x="1888331" y="0"/>
                  </a:lnTo>
                  <a:lnTo>
                    <a:pt x="1914525" y="9525"/>
                  </a:lnTo>
                  <a:lnTo>
                    <a:pt x="2014537" y="64294"/>
                  </a:lnTo>
                  <a:lnTo>
                    <a:pt x="2078831" y="109537"/>
                  </a:lnTo>
                  <a:lnTo>
                    <a:pt x="2138362" y="159544"/>
                  </a:lnTo>
                  <a:lnTo>
                    <a:pt x="2166937" y="188119"/>
                  </a:lnTo>
                  <a:lnTo>
                    <a:pt x="2183606" y="216694"/>
                  </a:lnTo>
                  <a:lnTo>
                    <a:pt x="2183606" y="242887"/>
                  </a:lnTo>
                  <a:lnTo>
                    <a:pt x="2159793" y="280987"/>
                  </a:lnTo>
                  <a:lnTo>
                    <a:pt x="2133600" y="314325"/>
                  </a:lnTo>
                  <a:lnTo>
                    <a:pt x="2100262" y="373856"/>
                  </a:lnTo>
                  <a:lnTo>
                    <a:pt x="2078831" y="445294"/>
                  </a:lnTo>
                  <a:lnTo>
                    <a:pt x="1962150" y="1066800"/>
                  </a:lnTo>
                  <a:lnTo>
                    <a:pt x="1885950" y="1462087"/>
                  </a:lnTo>
                  <a:lnTo>
                    <a:pt x="1864518" y="1500187"/>
                  </a:lnTo>
                  <a:lnTo>
                    <a:pt x="1821656" y="1576387"/>
                  </a:lnTo>
                  <a:lnTo>
                    <a:pt x="1807368" y="1595437"/>
                  </a:lnTo>
                  <a:lnTo>
                    <a:pt x="1769268" y="1607344"/>
                  </a:lnTo>
                  <a:lnTo>
                    <a:pt x="1712118" y="1607344"/>
                  </a:lnTo>
                  <a:lnTo>
                    <a:pt x="1674018" y="1595437"/>
                  </a:lnTo>
                  <a:lnTo>
                    <a:pt x="1659731" y="1390650"/>
                  </a:lnTo>
                  <a:lnTo>
                    <a:pt x="1707356" y="859631"/>
                  </a:lnTo>
                  <a:lnTo>
                    <a:pt x="1731168" y="683419"/>
                  </a:lnTo>
                  <a:lnTo>
                    <a:pt x="1771650" y="333375"/>
                  </a:lnTo>
                  <a:lnTo>
                    <a:pt x="1769268" y="300037"/>
                  </a:lnTo>
                  <a:lnTo>
                    <a:pt x="1759743" y="273844"/>
                  </a:lnTo>
                  <a:lnTo>
                    <a:pt x="1743075" y="257175"/>
                  </a:lnTo>
                  <a:lnTo>
                    <a:pt x="1719262" y="240506"/>
                  </a:lnTo>
                  <a:lnTo>
                    <a:pt x="1681162" y="228600"/>
                  </a:lnTo>
                  <a:lnTo>
                    <a:pt x="1614487" y="223837"/>
                  </a:lnTo>
                  <a:lnTo>
                    <a:pt x="1154906" y="273844"/>
                  </a:lnTo>
                  <a:lnTo>
                    <a:pt x="64293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8B4C1F6-C738-9845-94BD-351E52ACDE41}"/>
                </a:ext>
              </a:extLst>
            </p:cNvPr>
            <p:cNvSpPr/>
            <p:nvPr/>
          </p:nvSpPr>
          <p:spPr>
            <a:xfrm>
              <a:off x="4891088" y="2347913"/>
              <a:ext cx="1662112" cy="323850"/>
            </a:xfrm>
            <a:custGeom>
              <a:avLst/>
              <a:gdLst>
                <a:gd name="connsiteX0" fmla="*/ 802481 w 1662112"/>
                <a:gd name="connsiteY0" fmla="*/ 266700 h 323850"/>
                <a:gd name="connsiteX1" fmla="*/ 311943 w 1662112"/>
                <a:gd name="connsiteY1" fmla="*/ 323850 h 323850"/>
                <a:gd name="connsiteX2" fmla="*/ 30956 w 1662112"/>
                <a:gd name="connsiteY2" fmla="*/ 323850 h 323850"/>
                <a:gd name="connsiteX3" fmla="*/ 0 w 1662112"/>
                <a:gd name="connsiteY3" fmla="*/ 142875 h 323850"/>
                <a:gd name="connsiteX4" fmla="*/ 307181 w 1662112"/>
                <a:gd name="connsiteY4" fmla="*/ 142875 h 323850"/>
                <a:gd name="connsiteX5" fmla="*/ 714375 w 1662112"/>
                <a:gd name="connsiteY5" fmla="*/ 100012 h 323850"/>
                <a:gd name="connsiteX6" fmla="*/ 1173956 w 1662112"/>
                <a:gd name="connsiteY6" fmla="*/ 52387 h 323850"/>
                <a:gd name="connsiteX7" fmla="*/ 1662112 w 1662112"/>
                <a:gd name="connsiteY7" fmla="*/ 0 h 323850"/>
                <a:gd name="connsiteX8" fmla="*/ 1624012 w 1662112"/>
                <a:gd name="connsiteY8" fmla="*/ 183356 h 323850"/>
                <a:gd name="connsiteX9" fmla="*/ 1238250 w 1662112"/>
                <a:gd name="connsiteY9" fmla="*/ 223837 h 323850"/>
                <a:gd name="connsiteX10" fmla="*/ 997743 w 1662112"/>
                <a:gd name="connsiteY10" fmla="*/ 250031 h 323850"/>
                <a:gd name="connsiteX11" fmla="*/ 802481 w 1662112"/>
                <a:gd name="connsiteY11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2112" h="323850">
                  <a:moveTo>
                    <a:pt x="802481" y="266700"/>
                  </a:moveTo>
                  <a:lnTo>
                    <a:pt x="311943" y="323850"/>
                  </a:lnTo>
                  <a:lnTo>
                    <a:pt x="30956" y="323850"/>
                  </a:lnTo>
                  <a:lnTo>
                    <a:pt x="0" y="142875"/>
                  </a:lnTo>
                  <a:lnTo>
                    <a:pt x="307181" y="142875"/>
                  </a:lnTo>
                  <a:lnTo>
                    <a:pt x="714375" y="100012"/>
                  </a:lnTo>
                  <a:lnTo>
                    <a:pt x="1173956" y="52387"/>
                  </a:lnTo>
                  <a:lnTo>
                    <a:pt x="1662112" y="0"/>
                  </a:lnTo>
                  <a:lnTo>
                    <a:pt x="1624012" y="183356"/>
                  </a:lnTo>
                  <a:lnTo>
                    <a:pt x="1238250" y="223837"/>
                  </a:lnTo>
                  <a:lnTo>
                    <a:pt x="997743" y="250031"/>
                  </a:lnTo>
                  <a:lnTo>
                    <a:pt x="8024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AD055EE-C538-8B4C-BDE9-6355421F460C}"/>
                </a:ext>
              </a:extLst>
            </p:cNvPr>
            <p:cNvSpPr/>
            <p:nvPr/>
          </p:nvSpPr>
          <p:spPr>
            <a:xfrm>
              <a:off x="4935538" y="3027363"/>
              <a:ext cx="1574800" cy="298450"/>
            </a:xfrm>
            <a:custGeom>
              <a:avLst/>
              <a:gdLst>
                <a:gd name="connsiteX0" fmla="*/ 635794 w 1574007"/>
                <a:gd name="connsiteY0" fmla="*/ 242887 h 300037"/>
                <a:gd name="connsiteX1" fmla="*/ 50007 w 1574007"/>
                <a:gd name="connsiteY1" fmla="*/ 300037 h 300037"/>
                <a:gd name="connsiteX2" fmla="*/ 0 w 1574007"/>
                <a:gd name="connsiteY2" fmla="*/ 147637 h 300037"/>
                <a:gd name="connsiteX3" fmla="*/ 297657 w 1574007"/>
                <a:gd name="connsiteY3" fmla="*/ 100012 h 300037"/>
                <a:gd name="connsiteX4" fmla="*/ 585788 w 1574007"/>
                <a:gd name="connsiteY4" fmla="*/ 59531 h 300037"/>
                <a:gd name="connsiteX5" fmla="*/ 795338 w 1574007"/>
                <a:gd name="connsiteY5" fmla="*/ 35719 h 300037"/>
                <a:gd name="connsiteX6" fmla="*/ 1092994 w 1574007"/>
                <a:gd name="connsiteY6" fmla="*/ 14287 h 300037"/>
                <a:gd name="connsiteX7" fmla="*/ 1373982 w 1574007"/>
                <a:gd name="connsiteY7" fmla="*/ 2381 h 300037"/>
                <a:gd name="connsiteX8" fmla="*/ 1538288 w 1574007"/>
                <a:gd name="connsiteY8" fmla="*/ 0 h 300037"/>
                <a:gd name="connsiteX9" fmla="*/ 1574007 w 1574007"/>
                <a:gd name="connsiteY9" fmla="*/ 233362 h 300037"/>
                <a:gd name="connsiteX10" fmla="*/ 1495425 w 1574007"/>
                <a:gd name="connsiteY10" fmla="*/ 233362 h 300037"/>
                <a:gd name="connsiteX11" fmla="*/ 1459707 w 1574007"/>
                <a:gd name="connsiteY11" fmla="*/ 221456 h 300037"/>
                <a:gd name="connsiteX12" fmla="*/ 1388269 w 1574007"/>
                <a:gd name="connsiteY12" fmla="*/ 207169 h 300037"/>
                <a:gd name="connsiteX13" fmla="*/ 1335882 w 1574007"/>
                <a:gd name="connsiteY13" fmla="*/ 204787 h 300037"/>
                <a:gd name="connsiteX14" fmla="*/ 1259682 w 1574007"/>
                <a:gd name="connsiteY14" fmla="*/ 202406 h 300037"/>
                <a:gd name="connsiteX15" fmla="*/ 1083469 w 1574007"/>
                <a:gd name="connsiteY15" fmla="*/ 207169 h 300037"/>
                <a:gd name="connsiteX16" fmla="*/ 850107 w 1574007"/>
                <a:gd name="connsiteY16" fmla="*/ 223837 h 300037"/>
                <a:gd name="connsiteX17" fmla="*/ 635794 w 1574007"/>
                <a:gd name="connsiteY17" fmla="*/ 242887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4007" h="300037">
                  <a:moveTo>
                    <a:pt x="635794" y="242887"/>
                  </a:moveTo>
                  <a:lnTo>
                    <a:pt x="50007" y="300037"/>
                  </a:lnTo>
                  <a:lnTo>
                    <a:pt x="0" y="147637"/>
                  </a:lnTo>
                  <a:lnTo>
                    <a:pt x="297657" y="100012"/>
                  </a:lnTo>
                  <a:lnTo>
                    <a:pt x="585788" y="59531"/>
                  </a:lnTo>
                  <a:lnTo>
                    <a:pt x="795338" y="35719"/>
                  </a:lnTo>
                  <a:lnTo>
                    <a:pt x="1092994" y="14287"/>
                  </a:lnTo>
                  <a:lnTo>
                    <a:pt x="1373982" y="2381"/>
                  </a:lnTo>
                  <a:lnTo>
                    <a:pt x="1538288" y="0"/>
                  </a:lnTo>
                  <a:lnTo>
                    <a:pt x="1574007" y="233362"/>
                  </a:lnTo>
                  <a:lnTo>
                    <a:pt x="1495425" y="233362"/>
                  </a:lnTo>
                  <a:lnTo>
                    <a:pt x="1459707" y="221456"/>
                  </a:lnTo>
                  <a:lnTo>
                    <a:pt x="1388269" y="207169"/>
                  </a:lnTo>
                  <a:lnTo>
                    <a:pt x="1335882" y="204787"/>
                  </a:lnTo>
                  <a:lnTo>
                    <a:pt x="1259682" y="202406"/>
                  </a:lnTo>
                  <a:lnTo>
                    <a:pt x="1083469" y="207169"/>
                  </a:lnTo>
                  <a:lnTo>
                    <a:pt x="850107" y="223837"/>
                  </a:lnTo>
                  <a:lnTo>
                    <a:pt x="635794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FC71285-43A7-8C49-A89F-492CE2C812B4}"/>
                </a:ext>
              </a:extLst>
            </p:cNvPr>
            <p:cNvSpPr/>
            <p:nvPr/>
          </p:nvSpPr>
          <p:spPr>
            <a:xfrm>
              <a:off x="4522788" y="3706813"/>
              <a:ext cx="2768600" cy="2136775"/>
            </a:xfrm>
            <a:custGeom>
              <a:avLst/>
              <a:gdLst>
                <a:gd name="connsiteX0" fmla="*/ 560615 w 2767693"/>
                <a:gd name="connsiteY0" fmla="*/ 405493 h 2136321"/>
                <a:gd name="connsiteX1" fmla="*/ 73479 w 2767693"/>
                <a:gd name="connsiteY1" fmla="*/ 473528 h 2136321"/>
                <a:gd name="connsiteX2" fmla="*/ 0 w 2767693"/>
                <a:gd name="connsiteY2" fmla="*/ 255814 h 2136321"/>
                <a:gd name="connsiteX3" fmla="*/ 378279 w 2767693"/>
                <a:gd name="connsiteY3" fmla="*/ 253093 h 2136321"/>
                <a:gd name="connsiteX4" fmla="*/ 781050 w 2767693"/>
                <a:gd name="connsiteY4" fmla="*/ 225878 h 2136321"/>
                <a:gd name="connsiteX5" fmla="*/ 1314450 w 2767693"/>
                <a:gd name="connsiteY5" fmla="*/ 176893 h 2136321"/>
                <a:gd name="connsiteX6" fmla="*/ 1790700 w 2767693"/>
                <a:gd name="connsiteY6" fmla="*/ 122464 h 2136321"/>
                <a:gd name="connsiteX7" fmla="*/ 2294165 w 2767693"/>
                <a:gd name="connsiteY7" fmla="*/ 57150 h 2136321"/>
                <a:gd name="connsiteX8" fmla="*/ 2324100 w 2767693"/>
                <a:gd name="connsiteY8" fmla="*/ 35378 h 2136321"/>
                <a:gd name="connsiteX9" fmla="*/ 2375807 w 2767693"/>
                <a:gd name="connsiteY9" fmla="*/ 10885 h 2136321"/>
                <a:gd name="connsiteX10" fmla="*/ 2413907 w 2767693"/>
                <a:gd name="connsiteY10" fmla="*/ 0 h 2136321"/>
                <a:gd name="connsiteX11" fmla="*/ 2443843 w 2767693"/>
                <a:gd name="connsiteY11" fmla="*/ 0 h 2136321"/>
                <a:gd name="connsiteX12" fmla="*/ 2479222 w 2767693"/>
                <a:gd name="connsiteY12" fmla="*/ 13607 h 2136321"/>
                <a:gd name="connsiteX13" fmla="*/ 2552700 w 2767693"/>
                <a:gd name="connsiteY13" fmla="*/ 48985 h 2136321"/>
                <a:gd name="connsiteX14" fmla="*/ 2609850 w 2767693"/>
                <a:gd name="connsiteY14" fmla="*/ 81643 h 2136321"/>
                <a:gd name="connsiteX15" fmla="*/ 2675165 w 2767693"/>
                <a:gd name="connsiteY15" fmla="*/ 138793 h 2136321"/>
                <a:gd name="connsiteX16" fmla="*/ 2729593 w 2767693"/>
                <a:gd name="connsiteY16" fmla="*/ 201385 h 2136321"/>
                <a:gd name="connsiteX17" fmla="*/ 2751365 w 2767693"/>
                <a:gd name="connsiteY17" fmla="*/ 231321 h 2136321"/>
                <a:gd name="connsiteX18" fmla="*/ 2764972 w 2767693"/>
                <a:gd name="connsiteY18" fmla="*/ 263978 h 2136321"/>
                <a:gd name="connsiteX19" fmla="*/ 2767693 w 2767693"/>
                <a:gd name="connsiteY19" fmla="*/ 299357 h 2136321"/>
                <a:gd name="connsiteX20" fmla="*/ 2759529 w 2767693"/>
                <a:gd name="connsiteY20" fmla="*/ 323850 h 2136321"/>
                <a:gd name="connsiteX21" fmla="*/ 2715986 w 2767693"/>
                <a:gd name="connsiteY21" fmla="*/ 381000 h 2136321"/>
                <a:gd name="connsiteX22" fmla="*/ 2688772 w 2767693"/>
                <a:gd name="connsiteY22" fmla="*/ 419100 h 2136321"/>
                <a:gd name="connsiteX23" fmla="*/ 2647950 w 2767693"/>
                <a:gd name="connsiteY23" fmla="*/ 617764 h 2136321"/>
                <a:gd name="connsiteX24" fmla="*/ 2569029 w 2767693"/>
                <a:gd name="connsiteY24" fmla="*/ 1042307 h 2136321"/>
                <a:gd name="connsiteX25" fmla="*/ 2473779 w 2767693"/>
                <a:gd name="connsiteY25" fmla="*/ 1545771 h 2136321"/>
                <a:gd name="connsiteX26" fmla="*/ 2419350 w 2767693"/>
                <a:gd name="connsiteY26" fmla="*/ 1831521 h 2136321"/>
                <a:gd name="connsiteX27" fmla="*/ 2386693 w 2767693"/>
                <a:gd name="connsiteY27" fmla="*/ 1997528 h 2136321"/>
                <a:gd name="connsiteX28" fmla="*/ 2375807 w 2767693"/>
                <a:gd name="connsiteY28" fmla="*/ 2030185 h 2136321"/>
                <a:gd name="connsiteX29" fmla="*/ 2356757 w 2767693"/>
                <a:gd name="connsiteY29" fmla="*/ 2065564 h 2136321"/>
                <a:gd name="connsiteX30" fmla="*/ 2332265 w 2767693"/>
                <a:gd name="connsiteY30" fmla="*/ 2100943 h 2136321"/>
                <a:gd name="connsiteX31" fmla="*/ 2305050 w 2767693"/>
                <a:gd name="connsiteY31" fmla="*/ 2122714 h 2136321"/>
                <a:gd name="connsiteX32" fmla="*/ 2266950 w 2767693"/>
                <a:gd name="connsiteY32" fmla="*/ 2136321 h 2136321"/>
                <a:gd name="connsiteX33" fmla="*/ 2220686 w 2767693"/>
                <a:gd name="connsiteY33" fmla="*/ 2125435 h 2136321"/>
                <a:gd name="connsiteX34" fmla="*/ 2190750 w 2767693"/>
                <a:gd name="connsiteY34" fmla="*/ 2103664 h 2136321"/>
                <a:gd name="connsiteX35" fmla="*/ 2163536 w 2767693"/>
                <a:gd name="connsiteY35" fmla="*/ 2079171 h 2136321"/>
                <a:gd name="connsiteX36" fmla="*/ 2144486 w 2767693"/>
                <a:gd name="connsiteY36" fmla="*/ 2054678 h 2136321"/>
                <a:gd name="connsiteX37" fmla="*/ 2125436 w 2767693"/>
                <a:gd name="connsiteY37" fmla="*/ 2005693 h 2136321"/>
                <a:gd name="connsiteX38" fmla="*/ 2117272 w 2767693"/>
                <a:gd name="connsiteY38" fmla="*/ 1953985 h 2136321"/>
                <a:gd name="connsiteX39" fmla="*/ 2119993 w 2767693"/>
                <a:gd name="connsiteY39" fmla="*/ 1885950 h 2136321"/>
                <a:gd name="connsiteX40" fmla="*/ 2166257 w 2767693"/>
                <a:gd name="connsiteY40" fmla="*/ 1706335 h 2136321"/>
                <a:gd name="connsiteX41" fmla="*/ 2250622 w 2767693"/>
                <a:gd name="connsiteY41" fmla="*/ 985157 h 2136321"/>
                <a:gd name="connsiteX42" fmla="*/ 2275115 w 2767693"/>
                <a:gd name="connsiteY42" fmla="*/ 816428 h 2136321"/>
                <a:gd name="connsiteX43" fmla="*/ 2343150 w 2767693"/>
                <a:gd name="connsiteY43" fmla="*/ 381000 h 2136321"/>
                <a:gd name="connsiteX44" fmla="*/ 2337707 w 2767693"/>
                <a:gd name="connsiteY44" fmla="*/ 334735 h 2136321"/>
                <a:gd name="connsiteX45" fmla="*/ 2329543 w 2767693"/>
                <a:gd name="connsiteY45" fmla="*/ 310243 h 2136321"/>
                <a:gd name="connsiteX46" fmla="*/ 2310493 w 2767693"/>
                <a:gd name="connsiteY46" fmla="*/ 291193 h 2136321"/>
                <a:gd name="connsiteX47" fmla="*/ 2258786 w 2767693"/>
                <a:gd name="connsiteY47" fmla="*/ 280307 h 2136321"/>
                <a:gd name="connsiteX48" fmla="*/ 1804307 w 2767693"/>
                <a:gd name="connsiteY48" fmla="*/ 296635 h 2136321"/>
                <a:gd name="connsiteX49" fmla="*/ 1363436 w 2767693"/>
                <a:gd name="connsiteY49" fmla="*/ 326571 h 2136321"/>
                <a:gd name="connsiteX50" fmla="*/ 1069522 w 2767693"/>
                <a:gd name="connsiteY50" fmla="*/ 351064 h 2136321"/>
                <a:gd name="connsiteX51" fmla="*/ 560615 w 2767693"/>
                <a:gd name="connsiteY51" fmla="*/ 405493 h 213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7693" h="2136321">
                  <a:moveTo>
                    <a:pt x="560615" y="405493"/>
                  </a:moveTo>
                  <a:lnTo>
                    <a:pt x="73479" y="473528"/>
                  </a:lnTo>
                  <a:lnTo>
                    <a:pt x="0" y="255814"/>
                  </a:lnTo>
                  <a:lnTo>
                    <a:pt x="378279" y="253093"/>
                  </a:lnTo>
                  <a:lnTo>
                    <a:pt x="781050" y="225878"/>
                  </a:lnTo>
                  <a:lnTo>
                    <a:pt x="1314450" y="176893"/>
                  </a:lnTo>
                  <a:lnTo>
                    <a:pt x="1790700" y="122464"/>
                  </a:lnTo>
                  <a:lnTo>
                    <a:pt x="2294165" y="57150"/>
                  </a:lnTo>
                  <a:lnTo>
                    <a:pt x="2324100" y="35378"/>
                  </a:lnTo>
                  <a:lnTo>
                    <a:pt x="2375807" y="10885"/>
                  </a:lnTo>
                  <a:lnTo>
                    <a:pt x="2413907" y="0"/>
                  </a:lnTo>
                  <a:lnTo>
                    <a:pt x="2443843" y="0"/>
                  </a:lnTo>
                  <a:lnTo>
                    <a:pt x="2479222" y="13607"/>
                  </a:lnTo>
                  <a:lnTo>
                    <a:pt x="2552700" y="48985"/>
                  </a:lnTo>
                  <a:lnTo>
                    <a:pt x="2609850" y="81643"/>
                  </a:lnTo>
                  <a:lnTo>
                    <a:pt x="2675165" y="138793"/>
                  </a:lnTo>
                  <a:lnTo>
                    <a:pt x="2729593" y="201385"/>
                  </a:lnTo>
                  <a:lnTo>
                    <a:pt x="2751365" y="231321"/>
                  </a:lnTo>
                  <a:lnTo>
                    <a:pt x="2764972" y="263978"/>
                  </a:lnTo>
                  <a:lnTo>
                    <a:pt x="2767693" y="299357"/>
                  </a:lnTo>
                  <a:lnTo>
                    <a:pt x="2759529" y="323850"/>
                  </a:lnTo>
                  <a:lnTo>
                    <a:pt x="2715986" y="381000"/>
                  </a:lnTo>
                  <a:lnTo>
                    <a:pt x="2688772" y="419100"/>
                  </a:lnTo>
                  <a:lnTo>
                    <a:pt x="2647950" y="617764"/>
                  </a:lnTo>
                  <a:lnTo>
                    <a:pt x="2569029" y="1042307"/>
                  </a:lnTo>
                  <a:lnTo>
                    <a:pt x="2473779" y="1545771"/>
                  </a:lnTo>
                  <a:lnTo>
                    <a:pt x="2419350" y="1831521"/>
                  </a:lnTo>
                  <a:lnTo>
                    <a:pt x="2386693" y="1997528"/>
                  </a:lnTo>
                  <a:lnTo>
                    <a:pt x="2375807" y="2030185"/>
                  </a:lnTo>
                  <a:lnTo>
                    <a:pt x="2356757" y="2065564"/>
                  </a:lnTo>
                  <a:lnTo>
                    <a:pt x="2332265" y="2100943"/>
                  </a:lnTo>
                  <a:lnTo>
                    <a:pt x="2305050" y="2122714"/>
                  </a:lnTo>
                  <a:lnTo>
                    <a:pt x="2266950" y="2136321"/>
                  </a:lnTo>
                  <a:lnTo>
                    <a:pt x="2220686" y="2125435"/>
                  </a:lnTo>
                  <a:lnTo>
                    <a:pt x="2190750" y="2103664"/>
                  </a:lnTo>
                  <a:lnTo>
                    <a:pt x="2163536" y="2079171"/>
                  </a:lnTo>
                  <a:lnTo>
                    <a:pt x="2144486" y="2054678"/>
                  </a:lnTo>
                  <a:lnTo>
                    <a:pt x="2125436" y="2005693"/>
                  </a:lnTo>
                  <a:lnTo>
                    <a:pt x="2117272" y="1953985"/>
                  </a:lnTo>
                  <a:lnTo>
                    <a:pt x="2119993" y="1885950"/>
                  </a:lnTo>
                  <a:lnTo>
                    <a:pt x="2166257" y="1706335"/>
                  </a:lnTo>
                  <a:lnTo>
                    <a:pt x="2250622" y="985157"/>
                  </a:lnTo>
                  <a:lnTo>
                    <a:pt x="2275115" y="816428"/>
                  </a:lnTo>
                  <a:lnTo>
                    <a:pt x="2343150" y="381000"/>
                  </a:lnTo>
                  <a:lnTo>
                    <a:pt x="2337707" y="334735"/>
                  </a:lnTo>
                  <a:lnTo>
                    <a:pt x="2329543" y="310243"/>
                  </a:lnTo>
                  <a:lnTo>
                    <a:pt x="2310493" y="291193"/>
                  </a:lnTo>
                  <a:lnTo>
                    <a:pt x="2258786" y="280307"/>
                  </a:lnTo>
                  <a:lnTo>
                    <a:pt x="1804307" y="296635"/>
                  </a:lnTo>
                  <a:lnTo>
                    <a:pt x="1363436" y="326571"/>
                  </a:lnTo>
                  <a:lnTo>
                    <a:pt x="1069522" y="351064"/>
                  </a:lnTo>
                  <a:lnTo>
                    <a:pt x="560615" y="405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346CDE9-5997-444B-A27A-B16C47B1FA2E}"/>
                </a:ext>
              </a:extLst>
            </p:cNvPr>
            <p:cNvSpPr/>
            <p:nvPr/>
          </p:nvSpPr>
          <p:spPr>
            <a:xfrm>
              <a:off x="4651375" y="4491038"/>
              <a:ext cx="2225675" cy="390525"/>
            </a:xfrm>
            <a:custGeom>
              <a:avLst/>
              <a:gdLst>
                <a:gd name="connsiteX0" fmla="*/ 1385208 w 2226129"/>
                <a:gd name="connsiteY0" fmla="*/ 266700 h 391886"/>
                <a:gd name="connsiteX1" fmla="*/ 734786 w 2226129"/>
                <a:gd name="connsiteY1" fmla="*/ 342900 h 391886"/>
                <a:gd name="connsiteX2" fmla="*/ 429986 w 2226129"/>
                <a:gd name="connsiteY2" fmla="*/ 391886 h 391886"/>
                <a:gd name="connsiteX3" fmla="*/ 5443 w 2226129"/>
                <a:gd name="connsiteY3" fmla="*/ 391886 h 391886"/>
                <a:gd name="connsiteX4" fmla="*/ 0 w 2226129"/>
                <a:gd name="connsiteY4" fmla="*/ 206829 h 391886"/>
                <a:gd name="connsiteX5" fmla="*/ 274865 w 2226129"/>
                <a:gd name="connsiteY5" fmla="*/ 225879 h 391886"/>
                <a:gd name="connsiteX6" fmla="*/ 397329 w 2226129"/>
                <a:gd name="connsiteY6" fmla="*/ 214993 h 391886"/>
                <a:gd name="connsiteX7" fmla="*/ 925286 w 2226129"/>
                <a:gd name="connsiteY7" fmla="*/ 146957 h 391886"/>
                <a:gd name="connsiteX8" fmla="*/ 1450522 w 2226129"/>
                <a:gd name="connsiteY8" fmla="*/ 87086 h 391886"/>
                <a:gd name="connsiteX9" fmla="*/ 2226129 w 2226129"/>
                <a:gd name="connsiteY9" fmla="*/ 0 h 391886"/>
                <a:gd name="connsiteX10" fmla="*/ 2217965 w 2226129"/>
                <a:gd name="connsiteY10" fmla="*/ 214993 h 391886"/>
                <a:gd name="connsiteX11" fmla="*/ 1983922 w 2226129"/>
                <a:gd name="connsiteY11" fmla="*/ 220436 h 391886"/>
                <a:gd name="connsiteX12" fmla="*/ 1385208 w 2226129"/>
                <a:gd name="connsiteY12" fmla="*/ 266700 h 39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6129" h="391886">
                  <a:moveTo>
                    <a:pt x="1385208" y="266700"/>
                  </a:moveTo>
                  <a:lnTo>
                    <a:pt x="734786" y="342900"/>
                  </a:lnTo>
                  <a:lnTo>
                    <a:pt x="429986" y="391886"/>
                  </a:lnTo>
                  <a:lnTo>
                    <a:pt x="5443" y="391886"/>
                  </a:lnTo>
                  <a:lnTo>
                    <a:pt x="0" y="206829"/>
                  </a:lnTo>
                  <a:lnTo>
                    <a:pt x="274865" y="225879"/>
                  </a:lnTo>
                  <a:lnTo>
                    <a:pt x="397329" y="214993"/>
                  </a:lnTo>
                  <a:lnTo>
                    <a:pt x="925286" y="146957"/>
                  </a:lnTo>
                  <a:lnTo>
                    <a:pt x="1450522" y="87086"/>
                  </a:lnTo>
                  <a:lnTo>
                    <a:pt x="2226129" y="0"/>
                  </a:lnTo>
                  <a:lnTo>
                    <a:pt x="2217965" y="214993"/>
                  </a:lnTo>
                  <a:lnTo>
                    <a:pt x="1983922" y="220436"/>
                  </a:lnTo>
                  <a:lnTo>
                    <a:pt x="1385208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BF9472A-C825-E54C-8D89-8C6693B19AF6}"/>
                </a:ext>
              </a:extLst>
            </p:cNvPr>
            <p:cNvSpPr/>
            <p:nvPr/>
          </p:nvSpPr>
          <p:spPr>
            <a:xfrm>
              <a:off x="4738688" y="5391150"/>
              <a:ext cx="2117725" cy="346075"/>
            </a:xfrm>
            <a:custGeom>
              <a:avLst/>
              <a:gdLst>
                <a:gd name="connsiteX0" fmla="*/ 552450 w 2118632"/>
                <a:gd name="connsiteY0" fmla="*/ 302079 h 345621"/>
                <a:gd name="connsiteX1" fmla="*/ 16329 w 2118632"/>
                <a:gd name="connsiteY1" fmla="*/ 345621 h 345621"/>
                <a:gd name="connsiteX2" fmla="*/ 0 w 2118632"/>
                <a:gd name="connsiteY2" fmla="*/ 160564 h 345621"/>
                <a:gd name="connsiteX3" fmla="*/ 547007 w 2118632"/>
                <a:gd name="connsiteY3" fmla="*/ 122464 h 345621"/>
                <a:gd name="connsiteX4" fmla="*/ 998764 w 2118632"/>
                <a:gd name="connsiteY4" fmla="*/ 84364 h 345621"/>
                <a:gd name="connsiteX5" fmla="*/ 1464129 w 2118632"/>
                <a:gd name="connsiteY5" fmla="*/ 43543 h 345621"/>
                <a:gd name="connsiteX6" fmla="*/ 2016579 w 2118632"/>
                <a:gd name="connsiteY6" fmla="*/ 0 h 345621"/>
                <a:gd name="connsiteX7" fmla="*/ 2013857 w 2118632"/>
                <a:gd name="connsiteY7" fmla="*/ 234043 h 345621"/>
                <a:gd name="connsiteX8" fmla="*/ 1518557 w 2118632"/>
                <a:gd name="connsiteY8" fmla="*/ 225879 h 345621"/>
                <a:gd name="connsiteX9" fmla="*/ 1224643 w 2118632"/>
                <a:gd name="connsiteY9" fmla="*/ 250371 h 345621"/>
                <a:gd name="connsiteX10" fmla="*/ 552450 w 2118632"/>
                <a:gd name="connsiteY10" fmla="*/ 302079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18632" h="345621">
                  <a:moveTo>
                    <a:pt x="552450" y="302079"/>
                  </a:moveTo>
                  <a:lnTo>
                    <a:pt x="16329" y="345621"/>
                  </a:lnTo>
                  <a:lnTo>
                    <a:pt x="0" y="160564"/>
                  </a:lnTo>
                  <a:lnTo>
                    <a:pt x="547007" y="122464"/>
                  </a:lnTo>
                  <a:lnTo>
                    <a:pt x="998764" y="84364"/>
                  </a:lnTo>
                  <a:lnTo>
                    <a:pt x="1464129" y="43543"/>
                  </a:lnTo>
                  <a:lnTo>
                    <a:pt x="2016579" y="0"/>
                  </a:lnTo>
                  <a:cubicBezTo>
                    <a:pt x="2015672" y="78014"/>
                    <a:pt x="2118632" y="195943"/>
                    <a:pt x="2013857" y="234043"/>
                  </a:cubicBezTo>
                  <a:lnTo>
                    <a:pt x="1518557" y="225879"/>
                  </a:lnTo>
                  <a:lnTo>
                    <a:pt x="1224643" y="250371"/>
                  </a:lnTo>
                  <a:lnTo>
                    <a:pt x="552450" y="302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114979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C84FD45-94D0-F54B-BC02-8C947DFE8E0E}"/>
              </a:ext>
            </a:extLst>
          </p:cNvPr>
          <p:cNvSpPr/>
          <p:nvPr/>
        </p:nvSpPr>
        <p:spPr>
          <a:xfrm>
            <a:off x="2952750" y="1771650"/>
            <a:ext cx="3775075" cy="720725"/>
          </a:xfrm>
          <a:custGeom>
            <a:avLst/>
            <a:gdLst>
              <a:gd name="connsiteX0" fmla="*/ 1739900 w 3775075"/>
              <a:gd name="connsiteY0" fmla="*/ 225425 h 720725"/>
              <a:gd name="connsiteX1" fmla="*/ 2127250 w 3775075"/>
              <a:gd name="connsiteY1" fmla="*/ 174625 h 720725"/>
              <a:gd name="connsiteX2" fmla="*/ 2390775 w 3775075"/>
              <a:gd name="connsiteY2" fmla="*/ 142875 h 720725"/>
              <a:gd name="connsiteX3" fmla="*/ 2667000 w 3775075"/>
              <a:gd name="connsiteY3" fmla="*/ 111125 h 720725"/>
              <a:gd name="connsiteX4" fmla="*/ 2908300 w 3775075"/>
              <a:gd name="connsiteY4" fmla="*/ 88900 h 720725"/>
              <a:gd name="connsiteX5" fmla="*/ 3054350 w 3775075"/>
              <a:gd name="connsiteY5" fmla="*/ 76200 h 720725"/>
              <a:gd name="connsiteX6" fmla="*/ 3136900 w 3775075"/>
              <a:gd name="connsiteY6" fmla="*/ 73025 h 720725"/>
              <a:gd name="connsiteX7" fmla="*/ 3159125 w 3775075"/>
              <a:gd name="connsiteY7" fmla="*/ 66675 h 720725"/>
              <a:gd name="connsiteX8" fmla="*/ 3209925 w 3775075"/>
              <a:gd name="connsiteY8" fmla="*/ 44450 h 720725"/>
              <a:gd name="connsiteX9" fmla="*/ 3282950 w 3775075"/>
              <a:gd name="connsiteY9" fmla="*/ 15875 h 720725"/>
              <a:gd name="connsiteX10" fmla="*/ 3333750 w 3775075"/>
              <a:gd name="connsiteY10" fmla="*/ 3175 h 720725"/>
              <a:gd name="connsiteX11" fmla="*/ 3355975 w 3775075"/>
              <a:gd name="connsiteY11" fmla="*/ 0 h 720725"/>
              <a:gd name="connsiteX12" fmla="*/ 3387725 w 3775075"/>
              <a:gd name="connsiteY12" fmla="*/ 0 h 720725"/>
              <a:gd name="connsiteX13" fmla="*/ 3435350 w 3775075"/>
              <a:gd name="connsiteY13" fmla="*/ 15875 h 720725"/>
              <a:gd name="connsiteX14" fmla="*/ 3502025 w 3775075"/>
              <a:gd name="connsiteY14" fmla="*/ 44450 h 720725"/>
              <a:gd name="connsiteX15" fmla="*/ 3556000 w 3775075"/>
              <a:gd name="connsiteY15" fmla="*/ 73025 h 720725"/>
              <a:gd name="connsiteX16" fmla="*/ 3606800 w 3775075"/>
              <a:gd name="connsiteY16" fmla="*/ 101600 h 720725"/>
              <a:gd name="connsiteX17" fmla="*/ 3657600 w 3775075"/>
              <a:gd name="connsiteY17" fmla="*/ 133350 h 720725"/>
              <a:gd name="connsiteX18" fmla="*/ 3733800 w 3775075"/>
              <a:gd name="connsiteY18" fmla="*/ 184150 h 720725"/>
              <a:gd name="connsiteX19" fmla="*/ 3759200 w 3775075"/>
              <a:gd name="connsiteY19" fmla="*/ 206375 h 720725"/>
              <a:gd name="connsiteX20" fmla="*/ 3771900 w 3775075"/>
              <a:gd name="connsiteY20" fmla="*/ 231775 h 720725"/>
              <a:gd name="connsiteX21" fmla="*/ 3775075 w 3775075"/>
              <a:gd name="connsiteY21" fmla="*/ 247650 h 720725"/>
              <a:gd name="connsiteX22" fmla="*/ 3771900 w 3775075"/>
              <a:gd name="connsiteY22" fmla="*/ 279400 h 720725"/>
              <a:gd name="connsiteX23" fmla="*/ 3759200 w 3775075"/>
              <a:gd name="connsiteY23" fmla="*/ 301625 h 720725"/>
              <a:gd name="connsiteX24" fmla="*/ 3733800 w 3775075"/>
              <a:gd name="connsiteY24" fmla="*/ 320675 h 720725"/>
              <a:gd name="connsiteX25" fmla="*/ 3695700 w 3775075"/>
              <a:gd name="connsiteY25" fmla="*/ 333375 h 720725"/>
              <a:gd name="connsiteX26" fmla="*/ 3667125 w 3775075"/>
              <a:gd name="connsiteY26" fmla="*/ 339725 h 720725"/>
              <a:gd name="connsiteX27" fmla="*/ 3613150 w 3775075"/>
              <a:gd name="connsiteY27" fmla="*/ 330200 h 720725"/>
              <a:gd name="connsiteX28" fmla="*/ 3527425 w 3775075"/>
              <a:gd name="connsiteY28" fmla="*/ 317500 h 720725"/>
              <a:gd name="connsiteX29" fmla="*/ 3400425 w 3775075"/>
              <a:gd name="connsiteY29" fmla="*/ 301625 h 720725"/>
              <a:gd name="connsiteX30" fmla="*/ 3276600 w 3775075"/>
              <a:gd name="connsiteY30" fmla="*/ 295275 h 720725"/>
              <a:gd name="connsiteX31" fmla="*/ 3133725 w 3775075"/>
              <a:gd name="connsiteY31" fmla="*/ 295275 h 720725"/>
              <a:gd name="connsiteX32" fmla="*/ 2895600 w 3775075"/>
              <a:gd name="connsiteY32" fmla="*/ 298450 h 720725"/>
              <a:gd name="connsiteX33" fmla="*/ 2692400 w 3775075"/>
              <a:gd name="connsiteY33" fmla="*/ 301625 h 720725"/>
              <a:gd name="connsiteX34" fmla="*/ 2486025 w 3775075"/>
              <a:gd name="connsiteY34" fmla="*/ 311150 h 720725"/>
              <a:gd name="connsiteX35" fmla="*/ 2346325 w 3775075"/>
              <a:gd name="connsiteY35" fmla="*/ 317500 h 720725"/>
              <a:gd name="connsiteX36" fmla="*/ 2276475 w 3775075"/>
              <a:gd name="connsiteY36" fmla="*/ 323850 h 720725"/>
              <a:gd name="connsiteX37" fmla="*/ 1993900 w 3775075"/>
              <a:gd name="connsiteY37" fmla="*/ 361950 h 720725"/>
              <a:gd name="connsiteX38" fmla="*/ 1841500 w 3775075"/>
              <a:gd name="connsiteY38" fmla="*/ 387350 h 720725"/>
              <a:gd name="connsiteX39" fmla="*/ 1663700 w 3775075"/>
              <a:gd name="connsiteY39" fmla="*/ 406400 h 720725"/>
              <a:gd name="connsiteX40" fmla="*/ 1479550 w 3775075"/>
              <a:gd name="connsiteY40" fmla="*/ 431800 h 720725"/>
              <a:gd name="connsiteX41" fmla="*/ 1343025 w 3775075"/>
              <a:gd name="connsiteY41" fmla="*/ 457200 h 720725"/>
              <a:gd name="connsiteX42" fmla="*/ 1203325 w 3775075"/>
              <a:gd name="connsiteY42" fmla="*/ 488950 h 720725"/>
              <a:gd name="connsiteX43" fmla="*/ 1069975 w 3775075"/>
              <a:gd name="connsiteY43" fmla="*/ 523875 h 720725"/>
              <a:gd name="connsiteX44" fmla="*/ 923925 w 3775075"/>
              <a:gd name="connsiteY44" fmla="*/ 568325 h 720725"/>
              <a:gd name="connsiteX45" fmla="*/ 739775 w 3775075"/>
              <a:gd name="connsiteY45" fmla="*/ 635000 h 720725"/>
              <a:gd name="connsiteX46" fmla="*/ 612775 w 3775075"/>
              <a:gd name="connsiteY46" fmla="*/ 682625 h 720725"/>
              <a:gd name="connsiteX47" fmla="*/ 520700 w 3775075"/>
              <a:gd name="connsiteY47" fmla="*/ 720725 h 720725"/>
              <a:gd name="connsiteX48" fmla="*/ 488950 w 3775075"/>
              <a:gd name="connsiteY48" fmla="*/ 720725 h 720725"/>
              <a:gd name="connsiteX49" fmla="*/ 428625 w 3775075"/>
              <a:gd name="connsiteY49" fmla="*/ 711200 h 720725"/>
              <a:gd name="connsiteX50" fmla="*/ 396875 w 3775075"/>
              <a:gd name="connsiteY50" fmla="*/ 704850 h 720725"/>
              <a:gd name="connsiteX51" fmla="*/ 358775 w 3775075"/>
              <a:gd name="connsiteY51" fmla="*/ 692150 h 720725"/>
              <a:gd name="connsiteX52" fmla="*/ 317500 w 3775075"/>
              <a:gd name="connsiteY52" fmla="*/ 673100 h 720725"/>
              <a:gd name="connsiteX53" fmla="*/ 266700 w 3775075"/>
              <a:gd name="connsiteY53" fmla="*/ 644525 h 720725"/>
              <a:gd name="connsiteX54" fmla="*/ 209550 w 3775075"/>
              <a:gd name="connsiteY54" fmla="*/ 600075 h 720725"/>
              <a:gd name="connsiteX55" fmla="*/ 149225 w 3775075"/>
              <a:gd name="connsiteY55" fmla="*/ 549275 h 720725"/>
              <a:gd name="connsiteX56" fmla="*/ 85725 w 3775075"/>
              <a:gd name="connsiteY56" fmla="*/ 495300 h 720725"/>
              <a:gd name="connsiteX57" fmla="*/ 47625 w 3775075"/>
              <a:gd name="connsiteY57" fmla="*/ 460375 h 720725"/>
              <a:gd name="connsiteX58" fmla="*/ 12700 w 3775075"/>
              <a:gd name="connsiteY58" fmla="*/ 422275 h 720725"/>
              <a:gd name="connsiteX59" fmla="*/ 3175 w 3775075"/>
              <a:gd name="connsiteY59" fmla="*/ 400050 h 720725"/>
              <a:gd name="connsiteX60" fmla="*/ 0 w 3775075"/>
              <a:gd name="connsiteY60" fmla="*/ 377825 h 720725"/>
              <a:gd name="connsiteX61" fmla="*/ 6350 w 3775075"/>
              <a:gd name="connsiteY61" fmla="*/ 361950 h 720725"/>
              <a:gd name="connsiteX62" fmla="*/ 19050 w 3775075"/>
              <a:gd name="connsiteY62" fmla="*/ 355600 h 720725"/>
              <a:gd name="connsiteX63" fmla="*/ 38100 w 3775075"/>
              <a:gd name="connsiteY63" fmla="*/ 358775 h 720725"/>
              <a:gd name="connsiteX64" fmla="*/ 50800 w 3775075"/>
              <a:gd name="connsiteY64" fmla="*/ 365125 h 720725"/>
              <a:gd name="connsiteX65" fmla="*/ 69850 w 3775075"/>
              <a:gd name="connsiteY65" fmla="*/ 381000 h 720725"/>
              <a:gd name="connsiteX66" fmla="*/ 98425 w 3775075"/>
              <a:gd name="connsiteY66" fmla="*/ 406400 h 720725"/>
              <a:gd name="connsiteX67" fmla="*/ 127000 w 3775075"/>
              <a:gd name="connsiteY67" fmla="*/ 422275 h 720725"/>
              <a:gd name="connsiteX68" fmla="*/ 174625 w 3775075"/>
              <a:gd name="connsiteY68" fmla="*/ 441325 h 720725"/>
              <a:gd name="connsiteX69" fmla="*/ 219075 w 3775075"/>
              <a:gd name="connsiteY69" fmla="*/ 450850 h 720725"/>
              <a:gd name="connsiteX70" fmla="*/ 282575 w 3775075"/>
              <a:gd name="connsiteY70" fmla="*/ 457200 h 720725"/>
              <a:gd name="connsiteX71" fmla="*/ 358775 w 3775075"/>
              <a:gd name="connsiteY71" fmla="*/ 454025 h 720725"/>
              <a:gd name="connsiteX72" fmla="*/ 530225 w 3775075"/>
              <a:gd name="connsiteY72" fmla="*/ 425450 h 720725"/>
              <a:gd name="connsiteX73" fmla="*/ 796925 w 3775075"/>
              <a:gd name="connsiteY73" fmla="*/ 381000 h 720725"/>
              <a:gd name="connsiteX74" fmla="*/ 1133475 w 3775075"/>
              <a:gd name="connsiteY74" fmla="*/ 320675 h 720725"/>
              <a:gd name="connsiteX75" fmla="*/ 1416050 w 3775075"/>
              <a:gd name="connsiteY75" fmla="*/ 269875 h 720725"/>
              <a:gd name="connsiteX76" fmla="*/ 1498600 w 3775075"/>
              <a:gd name="connsiteY76" fmla="*/ 257175 h 720725"/>
              <a:gd name="connsiteX77" fmla="*/ 1739900 w 3775075"/>
              <a:gd name="connsiteY77" fmla="*/ 225425 h 72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3775075" h="720725">
                <a:moveTo>
                  <a:pt x="1739900" y="225425"/>
                </a:moveTo>
                <a:lnTo>
                  <a:pt x="2127250" y="174625"/>
                </a:lnTo>
                <a:lnTo>
                  <a:pt x="2390775" y="142875"/>
                </a:lnTo>
                <a:lnTo>
                  <a:pt x="2667000" y="111125"/>
                </a:lnTo>
                <a:lnTo>
                  <a:pt x="2908300" y="88900"/>
                </a:lnTo>
                <a:lnTo>
                  <a:pt x="3054350" y="76200"/>
                </a:lnTo>
                <a:lnTo>
                  <a:pt x="3136900" y="73025"/>
                </a:lnTo>
                <a:lnTo>
                  <a:pt x="3159125" y="66675"/>
                </a:lnTo>
                <a:lnTo>
                  <a:pt x="3209925" y="44450"/>
                </a:lnTo>
                <a:lnTo>
                  <a:pt x="3282950" y="15875"/>
                </a:lnTo>
                <a:lnTo>
                  <a:pt x="3333750" y="3175"/>
                </a:lnTo>
                <a:lnTo>
                  <a:pt x="3355975" y="0"/>
                </a:lnTo>
                <a:lnTo>
                  <a:pt x="3387725" y="0"/>
                </a:lnTo>
                <a:lnTo>
                  <a:pt x="3435350" y="15875"/>
                </a:lnTo>
                <a:lnTo>
                  <a:pt x="3502025" y="44450"/>
                </a:lnTo>
                <a:lnTo>
                  <a:pt x="3556000" y="73025"/>
                </a:lnTo>
                <a:lnTo>
                  <a:pt x="3606800" y="101600"/>
                </a:lnTo>
                <a:lnTo>
                  <a:pt x="3657600" y="133350"/>
                </a:lnTo>
                <a:lnTo>
                  <a:pt x="3733800" y="184150"/>
                </a:lnTo>
                <a:lnTo>
                  <a:pt x="3759200" y="206375"/>
                </a:lnTo>
                <a:lnTo>
                  <a:pt x="3771900" y="231775"/>
                </a:lnTo>
                <a:lnTo>
                  <a:pt x="3775075" y="247650"/>
                </a:lnTo>
                <a:lnTo>
                  <a:pt x="3771900" y="279400"/>
                </a:lnTo>
                <a:lnTo>
                  <a:pt x="3759200" y="301625"/>
                </a:lnTo>
                <a:lnTo>
                  <a:pt x="3733800" y="320675"/>
                </a:lnTo>
                <a:lnTo>
                  <a:pt x="3695700" y="333375"/>
                </a:lnTo>
                <a:lnTo>
                  <a:pt x="3667125" y="339725"/>
                </a:lnTo>
                <a:lnTo>
                  <a:pt x="3613150" y="330200"/>
                </a:lnTo>
                <a:lnTo>
                  <a:pt x="3527425" y="317500"/>
                </a:lnTo>
                <a:lnTo>
                  <a:pt x="3400425" y="301625"/>
                </a:lnTo>
                <a:lnTo>
                  <a:pt x="3276600" y="295275"/>
                </a:lnTo>
                <a:lnTo>
                  <a:pt x="3133725" y="295275"/>
                </a:lnTo>
                <a:lnTo>
                  <a:pt x="2895600" y="298450"/>
                </a:lnTo>
                <a:lnTo>
                  <a:pt x="2692400" y="301625"/>
                </a:lnTo>
                <a:lnTo>
                  <a:pt x="2486025" y="311150"/>
                </a:lnTo>
                <a:lnTo>
                  <a:pt x="2346325" y="317500"/>
                </a:lnTo>
                <a:lnTo>
                  <a:pt x="2276475" y="323850"/>
                </a:lnTo>
                <a:lnTo>
                  <a:pt x="1993900" y="361950"/>
                </a:lnTo>
                <a:lnTo>
                  <a:pt x="1841500" y="387350"/>
                </a:lnTo>
                <a:lnTo>
                  <a:pt x="1663700" y="406400"/>
                </a:lnTo>
                <a:lnTo>
                  <a:pt x="1479550" y="431800"/>
                </a:lnTo>
                <a:lnTo>
                  <a:pt x="1343025" y="457200"/>
                </a:lnTo>
                <a:lnTo>
                  <a:pt x="1203325" y="488950"/>
                </a:lnTo>
                <a:lnTo>
                  <a:pt x="1069975" y="523875"/>
                </a:lnTo>
                <a:lnTo>
                  <a:pt x="923925" y="568325"/>
                </a:lnTo>
                <a:lnTo>
                  <a:pt x="739775" y="635000"/>
                </a:lnTo>
                <a:lnTo>
                  <a:pt x="612775" y="682625"/>
                </a:lnTo>
                <a:lnTo>
                  <a:pt x="520700" y="720725"/>
                </a:lnTo>
                <a:lnTo>
                  <a:pt x="488950" y="720725"/>
                </a:lnTo>
                <a:lnTo>
                  <a:pt x="428625" y="711200"/>
                </a:lnTo>
                <a:lnTo>
                  <a:pt x="396875" y="704850"/>
                </a:lnTo>
                <a:lnTo>
                  <a:pt x="358775" y="692150"/>
                </a:lnTo>
                <a:lnTo>
                  <a:pt x="317500" y="673100"/>
                </a:lnTo>
                <a:lnTo>
                  <a:pt x="266700" y="644525"/>
                </a:lnTo>
                <a:lnTo>
                  <a:pt x="209550" y="600075"/>
                </a:lnTo>
                <a:lnTo>
                  <a:pt x="149225" y="549275"/>
                </a:lnTo>
                <a:lnTo>
                  <a:pt x="85725" y="495300"/>
                </a:lnTo>
                <a:lnTo>
                  <a:pt x="47625" y="460375"/>
                </a:lnTo>
                <a:lnTo>
                  <a:pt x="12700" y="422275"/>
                </a:lnTo>
                <a:lnTo>
                  <a:pt x="3175" y="400050"/>
                </a:lnTo>
                <a:lnTo>
                  <a:pt x="0" y="377825"/>
                </a:lnTo>
                <a:lnTo>
                  <a:pt x="6350" y="361950"/>
                </a:lnTo>
                <a:lnTo>
                  <a:pt x="19050" y="355600"/>
                </a:lnTo>
                <a:lnTo>
                  <a:pt x="38100" y="358775"/>
                </a:lnTo>
                <a:lnTo>
                  <a:pt x="50800" y="365125"/>
                </a:lnTo>
                <a:lnTo>
                  <a:pt x="69850" y="381000"/>
                </a:lnTo>
                <a:lnTo>
                  <a:pt x="98425" y="406400"/>
                </a:lnTo>
                <a:lnTo>
                  <a:pt x="127000" y="422275"/>
                </a:lnTo>
                <a:lnTo>
                  <a:pt x="174625" y="441325"/>
                </a:lnTo>
                <a:lnTo>
                  <a:pt x="219075" y="450850"/>
                </a:lnTo>
                <a:lnTo>
                  <a:pt x="282575" y="457200"/>
                </a:lnTo>
                <a:lnTo>
                  <a:pt x="358775" y="454025"/>
                </a:lnTo>
                <a:lnTo>
                  <a:pt x="530225" y="425450"/>
                </a:lnTo>
                <a:lnTo>
                  <a:pt x="796925" y="381000"/>
                </a:lnTo>
                <a:lnTo>
                  <a:pt x="1133475" y="320675"/>
                </a:lnTo>
                <a:lnTo>
                  <a:pt x="1416050" y="269875"/>
                </a:lnTo>
                <a:lnTo>
                  <a:pt x="1498600" y="257175"/>
                </a:lnTo>
                <a:lnTo>
                  <a:pt x="1739900" y="2254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7BACF4-261E-5549-905B-84D5D3A38DCD}"/>
              </a:ext>
            </a:extLst>
          </p:cNvPr>
          <p:cNvSpPr/>
          <p:nvPr/>
        </p:nvSpPr>
        <p:spPr>
          <a:xfrm>
            <a:off x="5600700" y="3371850"/>
            <a:ext cx="1598613" cy="1128713"/>
          </a:xfrm>
          <a:custGeom>
            <a:avLst/>
            <a:gdLst>
              <a:gd name="connsiteX0" fmla="*/ 500063 w 1597819"/>
              <a:gd name="connsiteY0" fmla="*/ 178594 h 1128713"/>
              <a:gd name="connsiteX1" fmla="*/ 635794 w 1597819"/>
              <a:gd name="connsiteY1" fmla="*/ 233363 h 1128713"/>
              <a:gd name="connsiteX2" fmla="*/ 709613 w 1597819"/>
              <a:gd name="connsiteY2" fmla="*/ 264319 h 1128713"/>
              <a:gd name="connsiteX3" fmla="*/ 835819 w 1597819"/>
              <a:gd name="connsiteY3" fmla="*/ 321469 h 1128713"/>
              <a:gd name="connsiteX4" fmla="*/ 923925 w 1597819"/>
              <a:gd name="connsiteY4" fmla="*/ 361950 h 1128713"/>
              <a:gd name="connsiteX5" fmla="*/ 1016794 w 1597819"/>
              <a:gd name="connsiteY5" fmla="*/ 407194 h 1128713"/>
              <a:gd name="connsiteX6" fmla="*/ 1100138 w 1597819"/>
              <a:gd name="connsiteY6" fmla="*/ 450056 h 1128713"/>
              <a:gd name="connsiteX7" fmla="*/ 1190625 w 1597819"/>
              <a:gd name="connsiteY7" fmla="*/ 500063 h 1128713"/>
              <a:gd name="connsiteX8" fmla="*/ 1254919 w 1597819"/>
              <a:gd name="connsiteY8" fmla="*/ 540544 h 1128713"/>
              <a:gd name="connsiteX9" fmla="*/ 1328738 w 1597819"/>
              <a:gd name="connsiteY9" fmla="*/ 588169 h 1128713"/>
              <a:gd name="connsiteX10" fmla="*/ 1393031 w 1597819"/>
              <a:gd name="connsiteY10" fmla="*/ 638175 h 1128713"/>
              <a:gd name="connsiteX11" fmla="*/ 1435894 w 1597819"/>
              <a:gd name="connsiteY11" fmla="*/ 673894 h 1128713"/>
              <a:gd name="connsiteX12" fmla="*/ 1464469 w 1597819"/>
              <a:gd name="connsiteY12" fmla="*/ 702469 h 1128713"/>
              <a:gd name="connsiteX13" fmla="*/ 1493044 w 1597819"/>
              <a:gd name="connsiteY13" fmla="*/ 735806 h 1128713"/>
              <a:gd name="connsiteX14" fmla="*/ 1521619 w 1597819"/>
              <a:gd name="connsiteY14" fmla="*/ 771525 h 1128713"/>
              <a:gd name="connsiteX15" fmla="*/ 1552575 w 1597819"/>
              <a:gd name="connsiteY15" fmla="*/ 823913 h 1128713"/>
              <a:gd name="connsiteX16" fmla="*/ 1574006 w 1597819"/>
              <a:gd name="connsiteY16" fmla="*/ 873919 h 1128713"/>
              <a:gd name="connsiteX17" fmla="*/ 1588294 w 1597819"/>
              <a:gd name="connsiteY17" fmla="*/ 921544 h 1128713"/>
              <a:gd name="connsiteX18" fmla="*/ 1595438 w 1597819"/>
              <a:gd name="connsiteY18" fmla="*/ 957263 h 1128713"/>
              <a:gd name="connsiteX19" fmla="*/ 1597819 w 1597819"/>
              <a:gd name="connsiteY19" fmla="*/ 1004888 h 1128713"/>
              <a:gd name="connsiteX20" fmla="*/ 1595438 w 1597819"/>
              <a:gd name="connsiteY20" fmla="*/ 1023938 h 1128713"/>
              <a:gd name="connsiteX21" fmla="*/ 1583531 w 1597819"/>
              <a:gd name="connsiteY21" fmla="*/ 1052513 h 1128713"/>
              <a:gd name="connsiteX22" fmla="*/ 1545431 w 1597819"/>
              <a:gd name="connsiteY22" fmla="*/ 1092994 h 1128713"/>
              <a:gd name="connsiteX23" fmla="*/ 1500188 w 1597819"/>
              <a:gd name="connsiteY23" fmla="*/ 1123950 h 1128713"/>
              <a:gd name="connsiteX24" fmla="*/ 1481138 w 1597819"/>
              <a:gd name="connsiteY24" fmla="*/ 1128713 h 1128713"/>
              <a:gd name="connsiteX25" fmla="*/ 1447800 w 1597819"/>
              <a:gd name="connsiteY25" fmla="*/ 1121569 h 1128713"/>
              <a:gd name="connsiteX26" fmla="*/ 1371600 w 1597819"/>
              <a:gd name="connsiteY26" fmla="*/ 1090613 h 1128713"/>
              <a:gd name="connsiteX27" fmla="*/ 1316831 w 1597819"/>
              <a:gd name="connsiteY27" fmla="*/ 1064419 h 1128713"/>
              <a:gd name="connsiteX28" fmla="*/ 1285875 w 1597819"/>
              <a:gd name="connsiteY28" fmla="*/ 1038225 h 1128713"/>
              <a:gd name="connsiteX29" fmla="*/ 1195388 w 1597819"/>
              <a:gd name="connsiteY29" fmla="*/ 942975 h 1128713"/>
              <a:gd name="connsiteX30" fmla="*/ 1100138 w 1597819"/>
              <a:gd name="connsiteY30" fmla="*/ 847725 h 1128713"/>
              <a:gd name="connsiteX31" fmla="*/ 971550 w 1597819"/>
              <a:gd name="connsiteY31" fmla="*/ 723900 h 1128713"/>
              <a:gd name="connsiteX32" fmla="*/ 859631 w 1597819"/>
              <a:gd name="connsiteY32" fmla="*/ 621506 h 1128713"/>
              <a:gd name="connsiteX33" fmla="*/ 759619 w 1597819"/>
              <a:gd name="connsiteY33" fmla="*/ 540544 h 1128713"/>
              <a:gd name="connsiteX34" fmla="*/ 607219 w 1597819"/>
              <a:gd name="connsiteY34" fmla="*/ 426244 h 1128713"/>
              <a:gd name="connsiteX35" fmla="*/ 492919 w 1597819"/>
              <a:gd name="connsiteY35" fmla="*/ 350044 h 1128713"/>
              <a:gd name="connsiteX36" fmla="*/ 361950 w 1597819"/>
              <a:gd name="connsiteY36" fmla="*/ 266700 h 1128713"/>
              <a:gd name="connsiteX37" fmla="*/ 233363 w 1597819"/>
              <a:gd name="connsiteY37" fmla="*/ 188119 h 1128713"/>
              <a:gd name="connsiteX38" fmla="*/ 142875 w 1597819"/>
              <a:gd name="connsiteY38" fmla="*/ 135731 h 1128713"/>
              <a:gd name="connsiteX39" fmla="*/ 61913 w 1597819"/>
              <a:gd name="connsiteY39" fmla="*/ 88106 h 1128713"/>
              <a:gd name="connsiteX40" fmla="*/ 26194 w 1597819"/>
              <a:gd name="connsiteY40" fmla="*/ 64294 h 1128713"/>
              <a:gd name="connsiteX41" fmla="*/ 9525 w 1597819"/>
              <a:gd name="connsiteY41" fmla="*/ 50006 h 1128713"/>
              <a:gd name="connsiteX42" fmla="*/ 0 w 1597819"/>
              <a:gd name="connsiteY42" fmla="*/ 28575 h 1128713"/>
              <a:gd name="connsiteX43" fmla="*/ 0 w 1597819"/>
              <a:gd name="connsiteY43" fmla="*/ 16669 h 1128713"/>
              <a:gd name="connsiteX44" fmla="*/ 2381 w 1597819"/>
              <a:gd name="connsiteY44" fmla="*/ 7144 h 1128713"/>
              <a:gd name="connsiteX45" fmla="*/ 7144 w 1597819"/>
              <a:gd name="connsiteY45" fmla="*/ 2381 h 1128713"/>
              <a:gd name="connsiteX46" fmla="*/ 16669 w 1597819"/>
              <a:gd name="connsiteY46" fmla="*/ 0 h 1128713"/>
              <a:gd name="connsiteX47" fmla="*/ 45244 w 1597819"/>
              <a:gd name="connsiteY47" fmla="*/ 4763 h 1128713"/>
              <a:gd name="connsiteX48" fmla="*/ 104775 w 1597819"/>
              <a:gd name="connsiteY48" fmla="*/ 28575 h 1128713"/>
              <a:gd name="connsiteX49" fmla="*/ 264319 w 1597819"/>
              <a:gd name="connsiteY49" fmla="*/ 88106 h 1128713"/>
              <a:gd name="connsiteX50" fmla="*/ 414338 w 1597819"/>
              <a:gd name="connsiteY50" fmla="*/ 145256 h 1128713"/>
              <a:gd name="connsiteX51" fmla="*/ 500063 w 1597819"/>
              <a:gd name="connsiteY51" fmla="*/ 178594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97819" h="1128713">
                <a:moveTo>
                  <a:pt x="500063" y="178594"/>
                </a:moveTo>
                <a:lnTo>
                  <a:pt x="635794" y="233363"/>
                </a:lnTo>
                <a:lnTo>
                  <a:pt x="709613" y="264319"/>
                </a:lnTo>
                <a:lnTo>
                  <a:pt x="835819" y="321469"/>
                </a:lnTo>
                <a:lnTo>
                  <a:pt x="923925" y="361950"/>
                </a:lnTo>
                <a:lnTo>
                  <a:pt x="1016794" y="407194"/>
                </a:lnTo>
                <a:lnTo>
                  <a:pt x="1100138" y="450056"/>
                </a:lnTo>
                <a:lnTo>
                  <a:pt x="1190625" y="500063"/>
                </a:lnTo>
                <a:lnTo>
                  <a:pt x="1254919" y="540544"/>
                </a:lnTo>
                <a:lnTo>
                  <a:pt x="1328738" y="588169"/>
                </a:lnTo>
                <a:lnTo>
                  <a:pt x="1393031" y="638175"/>
                </a:lnTo>
                <a:lnTo>
                  <a:pt x="1435894" y="673894"/>
                </a:lnTo>
                <a:lnTo>
                  <a:pt x="1464469" y="702469"/>
                </a:lnTo>
                <a:lnTo>
                  <a:pt x="1493044" y="735806"/>
                </a:lnTo>
                <a:lnTo>
                  <a:pt x="1521619" y="771525"/>
                </a:lnTo>
                <a:lnTo>
                  <a:pt x="1552575" y="823913"/>
                </a:lnTo>
                <a:lnTo>
                  <a:pt x="1574006" y="873919"/>
                </a:lnTo>
                <a:lnTo>
                  <a:pt x="1588294" y="921544"/>
                </a:lnTo>
                <a:lnTo>
                  <a:pt x="1595438" y="957263"/>
                </a:lnTo>
                <a:lnTo>
                  <a:pt x="1597819" y="1004888"/>
                </a:lnTo>
                <a:lnTo>
                  <a:pt x="1595438" y="1023938"/>
                </a:lnTo>
                <a:lnTo>
                  <a:pt x="1583531" y="1052513"/>
                </a:lnTo>
                <a:lnTo>
                  <a:pt x="1545431" y="1092994"/>
                </a:lnTo>
                <a:lnTo>
                  <a:pt x="1500188" y="1123950"/>
                </a:lnTo>
                <a:lnTo>
                  <a:pt x="1481138" y="1128713"/>
                </a:lnTo>
                <a:lnTo>
                  <a:pt x="1447800" y="1121569"/>
                </a:lnTo>
                <a:lnTo>
                  <a:pt x="1371600" y="1090613"/>
                </a:lnTo>
                <a:lnTo>
                  <a:pt x="1316831" y="1064419"/>
                </a:lnTo>
                <a:lnTo>
                  <a:pt x="1285875" y="1038225"/>
                </a:lnTo>
                <a:lnTo>
                  <a:pt x="1195388" y="942975"/>
                </a:lnTo>
                <a:lnTo>
                  <a:pt x="1100138" y="847725"/>
                </a:lnTo>
                <a:lnTo>
                  <a:pt x="971550" y="723900"/>
                </a:lnTo>
                <a:lnTo>
                  <a:pt x="859631" y="621506"/>
                </a:lnTo>
                <a:lnTo>
                  <a:pt x="759619" y="540544"/>
                </a:lnTo>
                <a:lnTo>
                  <a:pt x="607219" y="426244"/>
                </a:lnTo>
                <a:lnTo>
                  <a:pt x="492919" y="350044"/>
                </a:lnTo>
                <a:lnTo>
                  <a:pt x="361950" y="266700"/>
                </a:lnTo>
                <a:lnTo>
                  <a:pt x="233363" y="188119"/>
                </a:lnTo>
                <a:lnTo>
                  <a:pt x="142875" y="135731"/>
                </a:lnTo>
                <a:lnTo>
                  <a:pt x="61913" y="88106"/>
                </a:lnTo>
                <a:lnTo>
                  <a:pt x="26194" y="64294"/>
                </a:lnTo>
                <a:lnTo>
                  <a:pt x="9525" y="50006"/>
                </a:lnTo>
                <a:lnTo>
                  <a:pt x="0" y="28575"/>
                </a:lnTo>
                <a:lnTo>
                  <a:pt x="0" y="16669"/>
                </a:lnTo>
                <a:lnTo>
                  <a:pt x="2381" y="7144"/>
                </a:lnTo>
                <a:lnTo>
                  <a:pt x="7144" y="2381"/>
                </a:lnTo>
                <a:lnTo>
                  <a:pt x="16669" y="0"/>
                </a:lnTo>
                <a:lnTo>
                  <a:pt x="45244" y="4763"/>
                </a:lnTo>
                <a:lnTo>
                  <a:pt x="104775" y="28575"/>
                </a:lnTo>
                <a:lnTo>
                  <a:pt x="264319" y="88106"/>
                </a:lnTo>
                <a:lnTo>
                  <a:pt x="414338" y="145256"/>
                </a:lnTo>
                <a:lnTo>
                  <a:pt x="500063" y="1785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EA8A307-1A82-2D48-9128-DFCC1313BF99}"/>
              </a:ext>
            </a:extLst>
          </p:cNvPr>
          <p:cNvSpPr/>
          <p:nvPr/>
        </p:nvSpPr>
        <p:spPr>
          <a:xfrm>
            <a:off x="2790825" y="2114550"/>
            <a:ext cx="2622550" cy="2489200"/>
          </a:xfrm>
          <a:custGeom>
            <a:avLst/>
            <a:gdLst>
              <a:gd name="connsiteX0" fmla="*/ 1514475 w 2622550"/>
              <a:gd name="connsiteY0" fmla="*/ 1228725 h 2489200"/>
              <a:gd name="connsiteX1" fmla="*/ 1682750 w 2622550"/>
              <a:gd name="connsiteY1" fmla="*/ 1057275 h 2489200"/>
              <a:gd name="connsiteX2" fmla="*/ 1781175 w 2622550"/>
              <a:gd name="connsiteY2" fmla="*/ 949325 h 2489200"/>
              <a:gd name="connsiteX3" fmla="*/ 1882775 w 2622550"/>
              <a:gd name="connsiteY3" fmla="*/ 844550 h 2489200"/>
              <a:gd name="connsiteX4" fmla="*/ 1987550 w 2622550"/>
              <a:gd name="connsiteY4" fmla="*/ 720725 h 2489200"/>
              <a:gd name="connsiteX5" fmla="*/ 2051050 w 2622550"/>
              <a:gd name="connsiteY5" fmla="*/ 638175 h 2489200"/>
              <a:gd name="connsiteX6" fmla="*/ 2111375 w 2622550"/>
              <a:gd name="connsiteY6" fmla="*/ 571500 h 2489200"/>
              <a:gd name="connsiteX7" fmla="*/ 2187575 w 2622550"/>
              <a:gd name="connsiteY7" fmla="*/ 473075 h 2489200"/>
              <a:gd name="connsiteX8" fmla="*/ 2209800 w 2622550"/>
              <a:gd name="connsiteY8" fmla="*/ 438150 h 2489200"/>
              <a:gd name="connsiteX9" fmla="*/ 2232025 w 2622550"/>
              <a:gd name="connsiteY9" fmla="*/ 393700 h 2489200"/>
              <a:gd name="connsiteX10" fmla="*/ 2244725 w 2622550"/>
              <a:gd name="connsiteY10" fmla="*/ 361950 h 2489200"/>
              <a:gd name="connsiteX11" fmla="*/ 2254250 w 2622550"/>
              <a:gd name="connsiteY11" fmla="*/ 314325 h 2489200"/>
              <a:gd name="connsiteX12" fmla="*/ 2257425 w 2622550"/>
              <a:gd name="connsiteY12" fmla="*/ 260350 h 2489200"/>
              <a:gd name="connsiteX13" fmla="*/ 2247900 w 2622550"/>
              <a:gd name="connsiteY13" fmla="*/ 206375 h 2489200"/>
              <a:gd name="connsiteX14" fmla="*/ 2232025 w 2622550"/>
              <a:gd name="connsiteY14" fmla="*/ 174625 h 2489200"/>
              <a:gd name="connsiteX15" fmla="*/ 2212975 w 2622550"/>
              <a:gd name="connsiteY15" fmla="*/ 152400 h 2489200"/>
              <a:gd name="connsiteX16" fmla="*/ 2190750 w 2622550"/>
              <a:gd name="connsiteY16" fmla="*/ 133350 h 2489200"/>
              <a:gd name="connsiteX17" fmla="*/ 2152650 w 2622550"/>
              <a:gd name="connsiteY17" fmla="*/ 104775 h 2489200"/>
              <a:gd name="connsiteX18" fmla="*/ 2101850 w 2622550"/>
              <a:gd name="connsiteY18" fmla="*/ 73025 h 2489200"/>
              <a:gd name="connsiteX19" fmla="*/ 1987550 w 2622550"/>
              <a:gd name="connsiteY19" fmla="*/ 19050 h 2489200"/>
              <a:gd name="connsiteX20" fmla="*/ 2124075 w 2622550"/>
              <a:gd name="connsiteY20" fmla="*/ 0 h 2489200"/>
              <a:gd name="connsiteX21" fmla="*/ 2241550 w 2622550"/>
              <a:gd name="connsiteY21" fmla="*/ 41275 h 2489200"/>
              <a:gd name="connsiteX22" fmla="*/ 2295525 w 2622550"/>
              <a:gd name="connsiteY22" fmla="*/ 66675 h 2489200"/>
              <a:gd name="connsiteX23" fmla="*/ 2333625 w 2622550"/>
              <a:gd name="connsiteY23" fmla="*/ 85725 h 2489200"/>
              <a:gd name="connsiteX24" fmla="*/ 2416175 w 2622550"/>
              <a:gd name="connsiteY24" fmla="*/ 149225 h 2489200"/>
              <a:gd name="connsiteX25" fmla="*/ 2466975 w 2622550"/>
              <a:gd name="connsiteY25" fmla="*/ 193675 h 2489200"/>
              <a:gd name="connsiteX26" fmla="*/ 2514600 w 2622550"/>
              <a:gd name="connsiteY26" fmla="*/ 238125 h 2489200"/>
              <a:gd name="connsiteX27" fmla="*/ 2546350 w 2622550"/>
              <a:gd name="connsiteY27" fmla="*/ 273050 h 2489200"/>
              <a:gd name="connsiteX28" fmla="*/ 2578100 w 2622550"/>
              <a:gd name="connsiteY28" fmla="*/ 311150 h 2489200"/>
              <a:gd name="connsiteX29" fmla="*/ 2600325 w 2622550"/>
              <a:gd name="connsiteY29" fmla="*/ 327025 h 2489200"/>
              <a:gd name="connsiteX30" fmla="*/ 2616200 w 2622550"/>
              <a:gd name="connsiteY30" fmla="*/ 349250 h 2489200"/>
              <a:gd name="connsiteX31" fmla="*/ 2622550 w 2622550"/>
              <a:gd name="connsiteY31" fmla="*/ 374650 h 2489200"/>
              <a:gd name="connsiteX32" fmla="*/ 2622550 w 2622550"/>
              <a:gd name="connsiteY32" fmla="*/ 400050 h 2489200"/>
              <a:gd name="connsiteX33" fmla="*/ 2613025 w 2622550"/>
              <a:gd name="connsiteY33" fmla="*/ 438150 h 2489200"/>
              <a:gd name="connsiteX34" fmla="*/ 2581275 w 2622550"/>
              <a:gd name="connsiteY34" fmla="*/ 488950 h 2489200"/>
              <a:gd name="connsiteX35" fmla="*/ 2501900 w 2622550"/>
              <a:gd name="connsiteY35" fmla="*/ 565150 h 2489200"/>
              <a:gd name="connsiteX36" fmla="*/ 2359025 w 2622550"/>
              <a:gd name="connsiteY36" fmla="*/ 711200 h 2489200"/>
              <a:gd name="connsiteX37" fmla="*/ 2143125 w 2622550"/>
              <a:gd name="connsiteY37" fmla="*/ 939800 h 2489200"/>
              <a:gd name="connsiteX38" fmla="*/ 2076450 w 2622550"/>
              <a:gd name="connsiteY38" fmla="*/ 1016000 h 2489200"/>
              <a:gd name="connsiteX39" fmla="*/ 1866900 w 2622550"/>
              <a:gd name="connsiteY39" fmla="*/ 1219200 h 2489200"/>
              <a:gd name="connsiteX40" fmla="*/ 1724025 w 2622550"/>
              <a:gd name="connsiteY40" fmla="*/ 1349375 h 2489200"/>
              <a:gd name="connsiteX41" fmla="*/ 1584325 w 2622550"/>
              <a:gd name="connsiteY41" fmla="*/ 1473200 h 2489200"/>
              <a:gd name="connsiteX42" fmla="*/ 1377950 w 2622550"/>
              <a:gd name="connsiteY42" fmla="*/ 1635125 h 2489200"/>
              <a:gd name="connsiteX43" fmla="*/ 1216025 w 2622550"/>
              <a:gd name="connsiteY43" fmla="*/ 1758950 h 2489200"/>
              <a:gd name="connsiteX44" fmla="*/ 1066800 w 2622550"/>
              <a:gd name="connsiteY44" fmla="*/ 1866900 h 2489200"/>
              <a:gd name="connsiteX45" fmla="*/ 904875 w 2622550"/>
              <a:gd name="connsiteY45" fmla="*/ 1978025 h 2489200"/>
              <a:gd name="connsiteX46" fmla="*/ 676275 w 2622550"/>
              <a:gd name="connsiteY46" fmla="*/ 2120900 h 2489200"/>
              <a:gd name="connsiteX47" fmla="*/ 460375 w 2622550"/>
              <a:gd name="connsiteY47" fmla="*/ 2254250 h 2489200"/>
              <a:gd name="connsiteX48" fmla="*/ 184150 w 2622550"/>
              <a:gd name="connsiteY48" fmla="*/ 2409825 h 2489200"/>
              <a:gd name="connsiteX49" fmla="*/ 34925 w 2622550"/>
              <a:gd name="connsiteY49" fmla="*/ 2486025 h 2489200"/>
              <a:gd name="connsiteX50" fmla="*/ 25400 w 2622550"/>
              <a:gd name="connsiteY50" fmla="*/ 2489200 h 2489200"/>
              <a:gd name="connsiteX51" fmla="*/ 12700 w 2622550"/>
              <a:gd name="connsiteY51" fmla="*/ 2489200 h 2489200"/>
              <a:gd name="connsiteX52" fmla="*/ 0 w 2622550"/>
              <a:gd name="connsiteY52" fmla="*/ 2476500 h 2489200"/>
              <a:gd name="connsiteX53" fmla="*/ 0 w 2622550"/>
              <a:gd name="connsiteY53" fmla="*/ 2470150 h 2489200"/>
              <a:gd name="connsiteX54" fmla="*/ 3175 w 2622550"/>
              <a:gd name="connsiteY54" fmla="*/ 2457450 h 2489200"/>
              <a:gd name="connsiteX55" fmla="*/ 12700 w 2622550"/>
              <a:gd name="connsiteY55" fmla="*/ 2438400 h 2489200"/>
              <a:gd name="connsiteX56" fmla="*/ 22225 w 2622550"/>
              <a:gd name="connsiteY56" fmla="*/ 2425700 h 2489200"/>
              <a:gd name="connsiteX57" fmla="*/ 222250 w 2622550"/>
              <a:gd name="connsiteY57" fmla="*/ 2286000 h 2489200"/>
              <a:gd name="connsiteX58" fmla="*/ 438150 w 2622550"/>
              <a:gd name="connsiteY58" fmla="*/ 2130425 h 2489200"/>
              <a:gd name="connsiteX59" fmla="*/ 612775 w 2622550"/>
              <a:gd name="connsiteY59" fmla="*/ 2000250 h 2489200"/>
              <a:gd name="connsiteX60" fmla="*/ 825500 w 2622550"/>
              <a:gd name="connsiteY60" fmla="*/ 1838325 h 2489200"/>
              <a:gd name="connsiteX61" fmla="*/ 1031875 w 2622550"/>
              <a:gd name="connsiteY61" fmla="*/ 1666875 h 2489200"/>
              <a:gd name="connsiteX62" fmla="*/ 1250950 w 2622550"/>
              <a:gd name="connsiteY62" fmla="*/ 1476375 h 2489200"/>
              <a:gd name="connsiteX63" fmla="*/ 1514475 w 2622550"/>
              <a:gd name="connsiteY63" fmla="*/ 1228725 h 248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22550" h="2489200">
                <a:moveTo>
                  <a:pt x="1514475" y="1228725"/>
                </a:moveTo>
                <a:lnTo>
                  <a:pt x="1682750" y="1057275"/>
                </a:lnTo>
                <a:lnTo>
                  <a:pt x="1781175" y="949325"/>
                </a:lnTo>
                <a:lnTo>
                  <a:pt x="1882775" y="844550"/>
                </a:lnTo>
                <a:lnTo>
                  <a:pt x="1987550" y="720725"/>
                </a:lnTo>
                <a:lnTo>
                  <a:pt x="2051050" y="638175"/>
                </a:lnTo>
                <a:lnTo>
                  <a:pt x="2111375" y="571500"/>
                </a:lnTo>
                <a:lnTo>
                  <a:pt x="2187575" y="473075"/>
                </a:lnTo>
                <a:lnTo>
                  <a:pt x="2209800" y="438150"/>
                </a:lnTo>
                <a:lnTo>
                  <a:pt x="2232025" y="393700"/>
                </a:lnTo>
                <a:lnTo>
                  <a:pt x="2244725" y="361950"/>
                </a:lnTo>
                <a:lnTo>
                  <a:pt x="2254250" y="314325"/>
                </a:lnTo>
                <a:lnTo>
                  <a:pt x="2257425" y="260350"/>
                </a:lnTo>
                <a:lnTo>
                  <a:pt x="2247900" y="206375"/>
                </a:lnTo>
                <a:lnTo>
                  <a:pt x="2232025" y="174625"/>
                </a:lnTo>
                <a:lnTo>
                  <a:pt x="2212975" y="152400"/>
                </a:lnTo>
                <a:lnTo>
                  <a:pt x="2190750" y="133350"/>
                </a:lnTo>
                <a:lnTo>
                  <a:pt x="2152650" y="104775"/>
                </a:lnTo>
                <a:lnTo>
                  <a:pt x="2101850" y="73025"/>
                </a:lnTo>
                <a:lnTo>
                  <a:pt x="1987550" y="19050"/>
                </a:lnTo>
                <a:lnTo>
                  <a:pt x="2124075" y="0"/>
                </a:lnTo>
                <a:lnTo>
                  <a:pt x="2241550" y="41275"/>
                </a:lnTo>
                <a:lnTo>
                  <a:pt x="2295525" y="66675"/>
                </a:lnTo>
                <a:lnTo>
                  <a:pt x="2333625" y="85725"/>
                </a:lnTo>
                <a:lnTo>
                  <a:pt x="2416175" y="149225"/>
                </a:lnTo>
                <a:lnTo>
                  <a:pt x="2466975" y="193675"/>
                </a:lnTo>
                <a:lnTo>
                  <a:pt x="2514600" y="238125"/>
                </a:lnTo>
                <a:lnTo>
                  <a:pt x="2546350" y="273050"/>
                </a:lnTo>
                <a:lnTo>
                  <a:pt x="2578100" y="311150"/>
                </a:lnTo>
                <a:lnTo>
                  <a:pt x="2600325" y="327025"/>
                </a:lnTo>
                <a:lnTo>
                  <a:pt x="2616200" y="349250"/>
                </a:lnTo>
                <a:lnTo>
                  <a:pt x="2622550" y="374650"/>
                </a:lnTo>
                <a:lnTo>
                  <a:pt x="2622550" y="400050"/>
                </a:lnTo>
                <a:lnTo>
                  <a:pt x="2613025" y="438150"/>
                </a:lnTo>
                <a:lnTo>
                  <a:pt x="2581275" y="488950"/>
                </a:lnTo>
                <a:lnTo>
                  <a:pt x="2501900" y="565150"/>
                </a:lnTo>
                <a:lnTo>
                  <a:pt x="2359025" y="711200"/>
                </a:lnTo>
                <a:lnTo>
                  <a:pt x="2143125" y="939800"/>
                </a:lnTo>
                <a:lnTo>
                  <a:pt x="2076450" y="1016000"/>
                </a:lnTo>
                <a:lnTo>
                  <a:pt x="1866900" y="1219200"/>
                </a:lnTo>
                <a:lnTo>
                  <a:pt x="1724025" y="1349375"/>
                </a:lnTo>
                <a:lnTo>
                  <a:pt x="1584325" y="1473200"/>
                </a:lnTo>
                <a:lnTo>
                  <a:pt x="1377950" y="1635125"/>
                </a:lnTo>
                <a:lnTo>
                  <a:pt x="1216025" y="1758950"/>
                </a:lnTo>
                <a:lnTo>
                  <a:pt x="1066800" y="1866900"/>
                </a:lnTo>
                <a:lnTo>
                  <a:pt x="904875" y="1978025"/>
                </a:lnTo>
                <a:lnTo>
                  <a:pt x="676275" y="2120900"/>
                </a:lnTo>
                <a:lnTo>
                  <a:pt x="460375" y="2254250"/>
                </a:lnTo>
                <a:lnTo>
                  <a:pt x="184150" y="2409825"/>
                </a:lnTo>
                <a:lnTo>
                  <a:pt x="34925" y="2486025"/>
                </a:lnTo>
                <a:lnTo>
                  <a:pt x="25400" y="2489200"/>
                </a:lnTo>
                <a:lnTo>
                  <a:pt x="12700" y="2489200"/>
                </a:lnTo>
                <a:lnTo>
                  <a:pt x="0" y="2476500"/>
                </a:lnTo>
                <a:lnTo>
                  <a:pt x="0" y="2470150"/>
                </a:lnTo>
                <a:lnTo>
                  <a:pt x="3175" y="2457450"/>
                </a:lnTo>
                <a:lnTo>
                  <a:pt x="12700" y="2438400"/>
                </a:lnTo>
                <a:lnTo>
                  <a:pt x="22225" y="2425700"/>
                </a:lnTo>
                <a:lnTo>
                  <a:pt x="222250" y="2286000"/>
                </a:lnTo>
                <a:lnTo>
                  <a:pt x="438150" y="2130425"/>
                </a:lnTo>
                <a:lnTo>
                  <a:pt x="612775" y="2000250"/>
                </a:lnTo>
                <a:lnTo>
                  <a:pt x="825500" y="1838325"/>
                </a:lnTo>
                <a:lnTo>
                  <a:pt x="1031875" y="1666875"/>
                </a:lnTo>
                <a:lnTo>
                  <a:pt x="1250950" y="1476375"/>
                </a:lnTo>
                <a:lnTo>
                  <a:pt x="1514475" y="1228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A4560A9-4E89-9946-8CCD-537664E29CB1}"/>
              </a:ext>
            </a:extLst>
          </p:cNvPr>
          <p:cNvSpPr/>
          <p:nvPr/>
        </p:nvSpPr>
        <p:spPr>
          <a:xfrm rot="16200000">
            <a:off x="3273426" y="4125912"/>
            <a:ext cx="2908300" cy="523875"/>
          </a:xfrm>
          <a:custGeom>
            <a:avLst/>
            <a:gdLst>
              <a:gd name="connsiteX0" fmla="*/ 1607344 w 2907507"/>
              <a:gd name="connsiteY0" fmla="*/ 269081 h 523875"/>
              <a:gd name="connsiteX1" fmla="*/ 1988344 w 2907507"/>
              <a:gd name="connsiteY1" fmla="*/ 278606 h 523875"/>
              <a:gd name="connsiteX2" fmla="*/ 2159794 w 2907507"/>
              <a:gd name="connsiteY2" fmla="*/ 278606 h 523875"/>
              <a:gd name="connsiteX3" fmla="*/ 2312194 w 2907507"/>
              <a:gd name="connsiteY3" fmla="*/ 278606 h 523875"/>
              <a:gd name="connsiteX4" fmla="*/ 2371725 w 2907507"/>
              <a:gd name="connsiteY4" fmla="*/ 278606 h 523875"/>
              <a:gd name="connsiteX5" fmla="*/ 2407444 w 2907507"/>
              <a:gd name="connsiteY5" fmla="*/ 276225 h 523875"/>
              <a:gd name="connsiteX6" fmla="*/ 2466975 w 2907507"/>
              <a:gd name="connsiteY6" fmla="*/ 266700 h 523875"/>
              <a:gd name="connsiteX7" fmla="*/ 2519363 w 2907507"/>
              <a:gd name="connsiteY7" fmla="*/ 247650 h 523875"/>
              <a:gd name="connsiteX8" fmla="*/ 2562225 w 2907507"/>
              <a:gd name="connsiteY8" fmla="*/ 223838 h 523875"/>
              <a:gd name="connsiteX9" fmla="*/ 2755107 w 2907507"/>
              <a:gd name="connsiteY9" fmla="*/ 116681 h 523875"/>
              <a:gd name="connsiteX10" fmla="*/ 2831307 w 2907507"/>
              <a:gd name="connsiteY10" fmla="*/ 40481 h 523875"/>
              <a:gd name="connsiteX11" fmla="*/ 2859882 w 2907507"/>
              <a:gd name="connsiteY11" fmla="*/ 11906 h 523875"/>
              <a:gd name="connsiteX12" fmla="*/ 2878932 w 2907507"/>
              <a:gd name="connsiteY12" fmla="*/ 0 h 523875"/>
              <a:gd name="connsiteX13" fmla="*/ 2890838 w 2907507"/>
              <a:gd name="connsiteY13" fmla="*/ 0 h 523875"/>
              <a:gd name="connsiteX14" fmla="*/ 2897982 w 2907507"/>
              <a:gd name="connsiteY14" fmla="*/ 0 h 523875"/>
              <a:gd name="connsiteX15" fmla="*/ 2905125 w 2907507"/>
              <a:gd name="connsiteY15" fmla="*/ 7144 h 523875"/>
              <a:gd name="connsiteX16" fmla="*/ 2907507 w 2907507"/>
              <a:gd name="connsiteY16" fmla="*/ 21431 h 523875"/>
              <a:gd name="connsiteX17" fmla="*/ 2900363 w 2907507"/>
              <a:gd name="connsiteY17" fmla="*/ 66675 h 523875"/>
              <a:gd name="connsiteX18" fmla="*/ 2876550 w 2907507"/>
              <a:gd name="connsiteY18" fmla="*/ 142875 h 523875"/>
              <a:gd name="connsiteX19" fmla="*/ 2850357 w 2907507"/>
              <a:gd name="connsiteY19" fmla="*/ 211931 h 523875"/>
              <a:gd name="connsiteX20" fmla="*/ 2731294 w 2907507"/>
              <a:gd name="connsiteY20" fmla="*/ 402431 h 523875"/>
              <a:gd name="connsiteX21" fmla="*/ 2707482 w 2907507"/>
              <a:gd name="connsiteY21" fmla="*/ 428625 h 523875"/>
              <a:gd name="connsiteX22" fmla="*/ 2669382 w 2907507"/>
              <a:gd name="connsiteY22" fmla="*/ 454819 h 523875"/>
              <a:gd name="connsiteX23" fmla="*/ 2624138 w 2907507"/>
              <a:gd name="connsiteY23" fmla="*/ 469106 h 523875"/>
              <a:gd name="connsiteX24" fmla="*/ 2574132 w 2907507"/>
              <a:gd name="connsiteY24" fmla="*/ 478631 h 523875"/>
              <a:gd name="connsiteX25" fmla="*/ 2486025 w 2907507"/>
              <a:gd name="connsiteY25" fmla="*/ 481013 h 523875"/>
              <a:gd name="connsiteX26" fmla="*/ 2243138 w 2907507"/>
              <a:gd name="connsiteY26" fmla="*/ 481013 h 523875"/>
              <a:gd name="connsiteX27" fmla="*/ 1955007 w 2907507"/>
              <a:gd name="connsiteY27" fmla="*/ 481013 h 523875"/>
              <a:gd name="connsiteX28" fmla="*/ 1747838 w 2907507"/>
              <a:gd name="connsiteY28" fmla="*/ 481013 h 523875"/>
              <a:gd name="connsiteX29" fmla="*/ 1512094 w 2907507"/>
              <a:gd name="connsiteY29" fmla="*/ 481013 h 523875"/>
              <a:gd name="connsiteX30" fmla="*/ 1314450 w 2907507"/>
              <a:gd name="connsiteY30" fmla="*/ 478631 h 523875"/>
              <a:gd name="connsiteX31" fmla="*/ 1112044 w 2907507"/>
              <a:gd name="connsiteY31" fmla="*/ 481013 h 523875"/>
              <a:gd name="connsiteX32" fmla="*/ 1073944 w 2907507"/>
              <a:gd name="connsiteY32" fmla="*/ 481013 h 523875"/>
              <a:gd name="connsiteX33" fmla="*/ 969169 w 2907507"/>
              <a:gd name="connsiteY33" fmla="*/ 490538 h 523875"/>
              <a:gd name="connsiteX34" fmla="*/ 714375 w 2907507"/>
              <a:gd name="connsiteY34" fmla="*/ 509588 h 523875"/>
              <a:gd name="connsiteX35" fmla="*/ 519113 w 2907507"/>
              <a:gd name="connsiteY35" fmla="*/ 523875 h 523875"/>
              <a:gd name="connsiteX36" fmla="*/ 459582 w 2907507"/>
              <a:gd name="connsiteY36" fmla="*/ 523875 h 523875"/>
              <a:gd name="connsiteX37" fmla="*/ 421482 w 2907507"/>
              <a:gd name="connsiteY37" fmla="*/ 516731 h 523875"/>
              <a:gd name="connsiteX38" fmla="*/ 359569 w 2907507"/>
              <a:gd name="connsiteY38" fmla="*/ 504825 h 523875"/>
              <a:gd name="connsiteX39" fmla="*/ 276225 w 2907507"/>
              <a:gd name="connsiteY39" fmla="*/ 490538 h 523875"/>
              <a:gd name="connsiteX40" fmla="*/ 209550 w 2907507"/>
              <a:gd name="connsiteY40" fmla="*/ 478631 h 523875"/>
              <a:gd name="connsiteX41" fmla="*/ 154782 w 2907507"/>
              <a:gd name="connsiteY41" fmla="*/ 464344 h 523875"/>
              <a:gd name="connsiteX42" fmla="*/ 119063 w 2907507"/>
              <a:gd name="connsiteY42" fmla="*/ 452438 h 523875"/>
              <a:gd name="connsiteX43" fmla="*/ 76200 w 2907507"/>
              <a:gd name="connsiteY43" fmla="*/ 435769 h 523875"/>
              <a:gd name="connsiteX44" fmla="*/ 50007 w 2907507"/>
              <a:gd name="connsiteY44" fmla="*/ 419100 h 523875"/>
              <a:gd name="connsiteX45" fmla="*/ 33338 w 2907507"/>
              <a:gd name="connsiteY45" fmla="*/ 404813 h 523875"/>
              <a:gd name="connsiteX46" fmla="*/ 14288 w 2907507"/>
              <a:gd name="connsiteY46" fmla="*/ 383381 h 523875"/>
              <a:gd name="connsiteX47" fmla="*/ 4763 w 2907507"/>
              <a:gd name="connsiteY47" fmla="*/ 364331 h 523875"/>
              <a:gd name="connsiteX48" fmla="*/ 0 w 2907507"/>
              <a:gd name="connsiteY48" fmla="*/ 338138 h 523875"/>
              <a:gd name="connsiteX49" fmla="*/ 0 w 2907507"/>
              <a:gd name="connsiteY49" fmla="*/ 330994 h 523875"/>
              <a:gd name="connsiteX50" fmla="*/ 4763 w 2907507"/>
              <a:gd name="connsiteY50" fmla="*/ 309563 h 523875"/>
              <a:gd name="connsiteX51" fmla="*/ 19050 w 2907507"/>
              <a:gd name="connsiteY51" fmla="*/ 290513 h 523875"/>
              <a:gd name="connsiteX52" fmla="*/ 47625 w 2907507"/>
              <a:gd name="connsiteY52" fmla="*/ 261938 h 523875"/>
              <a:gd name="connsiteX53" fmla="*/ 92869 w 2907507"/>
              <a:gd name="connsiteY53" fmla="*/ 233363 h 523875"/>
              <a:gd name="connsiteX54" fmla="*/ 140494 w 2907507"/>
              <a:gd name="connsiteY54" fmla="*/ 214313 h 523875"/>
              <a:gd name="connsiteX55" fmla="*/ 200025 w 2907507"/>
              <a:gd name="connsiteY55" fmla="*/ 200025 h 523875"/>
              <a:gd name="connsiteX56" fmla="*/ 245269 w 2907507"/>
              <a:gd name="connsiteY56" fmla="*/ 192881 h 523875"/>
              <a:gd name="connsiteX57" fmla="*/ 302419 w 2907507"/>
              <a:gd name="connsiteY57" fmla="*/ 190500 h 523875"/>
              <a:gd name="connsiteX58" fmla="*/ 419100 w 2907507"/>
              <a:gd name="connsiteY58" fmla="*/ 190500 h 523875"/>
              <a:gd name="connsiteX59" fmla="*/ 497682 w 2907507"/>
              <a:gd name="connsiteY59" fmla="*/ 195263 h 523875"/>
              <a:gd name="connsiteX60" fmla="*/ 657225 w 2907507"/>
              <a:gd name="connsiteY60" fmla="*/ 204788 h 523875"/>
              <a:gd name="connsiteX61" fmla="*/ 812007 w 2907507"/>
              <a:gd name="connsiteY61" fmla="*/ 214313 h 523875"/>
              <a:gd name="connsiteX62" fmla="*/ 966788 w 2907507"/>
              <a:gd name="connsiteY62" fmla="*/ 226219 h 523875"/>
              <a:gd name="connsiteX63" fmla="*/ 1176338 w 2907507"/>
              <a:gd name="connsiteY63" fmla="*/ 245269 h 523875"/>
              <a:gd name="connsiteX64" fmla="*/ 1281113 w 2907507"/>
              <a:gd name="connsiteY64" fmla="*/ 254794 h 523875"/>
              <a:gd name="connsiteX65" fmla="*/ 1509713 w 2907507"/>
              <a:gd name="connsiteY65" fmla="*/ 266700 h 523875"/>
              <a:gd name="connsiteX66" fmla="*/ 1607344 w 2907507"/>
              <a:gd name="connsiteY66" fmla="*/ 269081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907507" h="523875">
                <a:moveTo>
                  <a:pt x="1607344" y="269081"/>
                </a:moveTo>
                <a:lnTo>
                  <a:pt x="1988344" y="278606"/>
                </a:lnTo>
                <a:lnTo>
                  <a:pt x="2159794" y="278606"/>
                </a:lnTo>
                <a:lnTo>
                  <a:pt x="2312194" y="278606"/>
                </a:lnTo>
                <a:lnTo>
                  <a:pt x="2371725" y="278606"/>
                </a:lnTo>
                <a:lnTo>
                  <a:pt x="2407444" y="276225"/>
                </a:lnTo>
                <a:lnTo>
                  <a:pt x="2466975" y="266700"/>
                </a:lnTo>
                <a:lnTo>
                  <a:pt x="2519363" y="247650"/>
                </a:lnTo>
                <a:lnTo>
                  <a:pt x="2562225" y="223838"/>
                </a:lnTo>
                <a:lnTo>
                  <a:pt x="2755107" y="116681"/>
                </a:lnTo>
                <a:lnTo>
                  <a:pt x="2831307" y="40481"/>
                </a:lnTo>
                <a:lnTo>
                  <a:pt x="2859882" y="11906"/>
                </a:lnTo>
                <a:lnTo>
                  <a:pt x="2878932" y="0"/>
                </a:lnTo>
                <a:lnTo>
                  <a:pt x="2890838" y="0"/>
                </a:lnTo>
                <a:lnTo>
                  <a:pt x="2897982" y="0"/>
                </a:lnTo>
                <a:lnTo>
                  <a:pt x="2905125" y="7144"/>
                </a:lnTo>
                <a:lnTo>
                  <a:pt x="2907507" y="21431"/>
                </a:lnTo>
                <a:lnTo>
                  <a:pt x="2900363" y="66675"/>
                </a:lnTo>
                <a:lnTo>
                  <a:pt x="2876550" y="142875"/>
                </a:lnTo>
                <a:lnTo>
                  <a:pt x="2850357" y="211931"/>
                </a:lnTo>
                <a:lnTo>
                  <a:pt x="2731294" y="402431"/>
                </a:lnTo>
                <a:lnTo>
                  <a:pt x="2707482" y="428625"/>
                </a:lnTo>
                <a:lnTo>
                  <a:pt x="2669382" y="454819"/>
                </a:lnTo>
                <a:lnTo>
                  <a:pt x="2624138" y="469106"/>
                </a:lnTo>
                <a:lnTo>
                  <a:pt x="2574132" y="478631"/>
                </a:lnTo>
                <a:lnTo>
                  <a:pt x="2486025" y="481013"/>
                </a:lnTo>
                <a:lnTo>
                  <a:pt x="2243138" y="481013"/>
                </a:lnTo>
                <a:lnTo>
                  <a:pt x="1955007" y="481013"/>
                </a:lnTo>
                <a:lnTo>
                  <a:pt x="1747838" y="481013"/>
                </a:lnTo>
                <a:lnTo>
                  <a:pt x="1512094" y="481013"/>
                </a:lnTo>
                <a:lnTo>
                  <a:pt x="1314450" y="478631"/>
                </a:lnTo>
                <a:lnTo>
                  <a:pt x="1112044" y="481013"/>
                </a:lnTo>
                <a:lnTo>
                  <a:pt x="1073944" y="481013"/>
                </a:lnTo>
                <a:lnTo>
                  <a:pt x="969169" y="490538"/>
                </a:lnTo>
                <a:lnTo>
                  <a:pt x="714375" y="509588"/>
                </a:lnTo>
                <a:lnTo>
                  <a:pt x="519113" y="523875"/>
                </a:lnTo>
                <a:lnTo>
                  <a:pt x="459582" y="523875"/>
                </a:lnTo>
                <a:lnTo>
                  <a:pt x="421482" y="516731"/>
                </a:lnTo>
                <a:lnTo>
                  <a:pt x="359569" y="504825"/>
                </a:lnTo>
                <a:lnTo>
                  <a:pt x="276225" y="490538"/>
                </a:lnTo>
                <a:lnTo>
                  <a:pt x="209550" y="478631"/>
                </a:lnTo>
                <a:lnTo>
                  <a:pt x="154782" y="464344"/>
                </a:lnTo>
                <a:lnTo>
                  <a:pt x="119063" y="452438"/>
                </a:lnTo>
                <a:lnTo>
                  <a:pt x="76200" y="435769"/>
                </a:lnTo>
                <a:lnTo>
                  <a:pt x="50007" y="419100"/>
                </a:lnTo>
                <a:lnTo>
                  <a:pt x="33338" y="404813"/>
                </a:lnTo>
                <a:lnTo>
                  <a:pt x="14288" y="383381"/>
                </a:lnTo>
                <a:lnTo>
                  <a:pt x="4763" y="364331"/>
                </a:lnTo>
                <a:lnTo>
                  <a:pt x="0" y="338138"/>
                </a:lnTo>
                <a:lnTo>
                  <a:pt x="0" y="330994"/>
                </a:lnTo>
                <a:lnTo>
                  <a:pt x="4763" y="309563"/>
                </a:lnTo>
                <a:lnTo>
                  <a:pt x="19050" y="290513"/>
                </a:lnTo>
                <a:lnTo>
                  <a:pt x="47625" y="261938"/>
                </a:lnTo>
                <a:lnTo>
                  <a:pt x="92869" y="233363"/>
                </a:lnTo>
                <a:lnTo>
                  <a:pt x="140494" y="214313"/>
                </a:lnTo>
                <a:lnTo>
                  <a:pt x="200025" y="200025"/>
                </a:lnTo>
                <a:lnTo>
                  <a:pt x="245269" y="192881"/>
                </a:lnTo>
                <a:lnTo>
                  <a:pt x="302419" y="190500"/>
                </a:lnTo>
                <a:lnTo>
                  <a:pt x="419100" y="190500"/>
                </a:lnTo>
                <a:lnTo>
                  <a:pt x="497682" y="195263"/>
                </a:lnTo>
                <a:lnTo>
                  <a:pt x="657225" y="204788"/>
                </a:lnTo>
                <a:lnTo>
                  <a:pt x="812007" y="214313"/>
                </a:lnTo>
                <a:lnTo>
                  <a:pt x="966788" y="226219"/>
                </a:lnTo>
                <a:lnTo>
                  <a:pt x="1176338" y="245269"/>
                </a:lnTo>
                <a:lnTo>
                  <a:pt x="1281113" y="254794"/>
                </a:lnTo>
                <a:lnTo>
                  <a:pt x="1509713" y="266700"/>
                </a:lnTo>
                <a:lnTo>
                  <a:pt x="1607344" y="269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1DF8C6-A795-41A1-97CB-669DFF0DA6EA}"/>
              </a:ext>
            </a:extLst>
          </p:cNvPr>
          <p:cNvGrpSpPr/>
          <p:nvPr/>
        </p:nvGrpSpPr>
        <p:grpSpPr>
          <a:xfrm>
            <a:off x="2780966" y="1771650"/>
            <a:ext cx="4408488" cy="4070350"/>
            <a:chOff x="2943225" y="1924050"/>
            <a:chExt cx="4408488" cy="4070350"/>
          </a:xfrm>
        </p:grpSpPr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86DEE8B9-3281-4407-9CD8-075A1CC7F6D2}"/>
                </a:ext>
              </a:extLst>
            </p:cNvPr>
            <p:cNvSpPr/>
            <p:nvPr/>
          </p:nvSpPr>
          <p:spPr>
            <a:xfrm>
              <a:off x="3105150" y="1924050"/>
              <a:ext cx="3775075" cy="720725"/>
            </a:xfrm>
            <a:custGeom>
              <a:avLst/>
              <a:gdLst>
                <a:gd name="connsiteX0" fmla="*/ 1739900 w 3775075"/>
                <a:gd name="connsiteY0" fmla="*/ 225425 h 720725"/>
                <a:gd name="connsiteX1" fmla="*/ 2127250 w 3775075"/>
                <a:gd name="connsiteY1" fmla="*/ 174625 h 720725"/>
                <a:gd name="connsiteX2" fmla="*/ 2390775 w 3775075"/>
                <a:gd name="connsiteY2" fmla="*/ 142875 h 720725"/>
                <a:gd name="connsiteX3" fmla="*/ 2667000 w 3775075"/>
                <a:gd name="connsiteY3" fmla="*/ 111125 h 720725"/>
                <a:gd name="connsiteX4" fmla="*/ 2908300 w 3775075"/>
                <a:gd name="connsiteY4" fmla="*/ 88900 h 720725"/>
                <a:gd name="connsiteX5" fmla="*/ 3054350 w 3775075"/>
                <a:gd name="connsiteY5" fmla="*/ 76200 h 720725"/>
                <a:gd name="connsiteX6" fmla="*/ 3136900 w 3775075"/>
                <a:gd name="connsiteY6" fmla="*/ 73025 h 720725"/>
                <a:gd name="connsiteX7" fmla="*/ 3159125 w 3775075"/>
                <a:gd name="connsiteY7" fmla="*/ 66675 h 720725"/>
                <a:gd name="connsiteX8" fmla="*/ 3209925 w 3775075"/>
                <a:gd name="connsiteY8" fmla="*/ 44450 h 720725"/>
                <a:gd name="connsiteX9" fmla="*/ 3282950 w 3775075"/>
                <a:gd name="connsiteY9" fmla="*/ 15875 h 720725"/>
                <a:gd name="connsiteX10" fmla="*/ 3333750 w 3775075"/>
                <a:gd name="connsiteY10" fmla="*/ 3175 h 720725"/>
                <a:gd name="connsiteX11" fmla="*/ 3355975 w 3775075"/>
                <a:gd name="connsiteY11" fmla="*/ 0 h 720725"/>
                <a:gd name="connsiteX12" fmla="*/ 3387725 w 3775075"/>
                <a:gd name="connsiteY12" fmla="*/ 0 h 720725"/>
                <a:gd name="connsiteX13" fmla="*/ 3435350 w 3775075"/>
                <a:gd name="connsiteY13" fmla="*/ 15875 h 720725"/>
                <a:gd name="connsiteX14" fmla="*/ 3502025 w 3775075"/>
                <a:gd name="connsiteY14" fmla="*/ 44450 h 720725"/>
                <a:gd name="connsiteX15" fmla="*/ 3556000 w 3775075"/>
                <a:gd name="connsiteY15" fmla="*/ 73025 h 720725"/>
                <a:gd name="connsiteX16" fmla="*/ 3606800 w 3775075"/>
                <a:gd name="connsiteY16" fmla="*/ 101600 h 720725"/>
                <a:gd name="connsiteX17" fmla="*/ 3657600 w 3775075"/>
                <a:gd name="connsiteY17" fmla="*/ 133350 h 720725"/>
                <a:gd name="connsiteX18" fmla="*/ 3733800 w 3775075"/>
                <a:gd name="connsiteY18" fmla="*/ 184150 h 720725"/>
                <a:gd name="connsiteX19" fmla="*/ 3759200 w 3775075"/>
                <a:gd name="connsiteY19" fmla="*/ 206375 h 720725"/>
                <a:gd name="connsiteX20" fmla="*/ 3771900 w 3775075"/>
                <a:gd name="connsiteY20" fmla="*/ 231775 h 720725"/>
                <a:gd name="connsiteX21" fmla="*/ 3775075 w 3775075"/>
                <a:gd name="connsiteY21" fmla="*/ 247650 h 720725"/>
                <a:gd name="connsiteX22" fmla="*/ 3771900 w 3775075"/>
                <a:gd name="connsiteY22" fmla="*/ 279400 h 720725"/>
                <a:gd name="connsiteX23" fmla="*/ 3759200 w 3775075"/>
                <a:gd name="connsiteY23" fmla="*/ 301625 h 720725"/>
                <a:gd name="connsiteX24" fmla="*/ 3733800 w 3775075"/>
                <a:gd name="connsiteY24" fmla="*/ 320675 h 720725"/>
                <a:gd name="connsiteX25" fmla="*/ 3695700 w 3775075"/>
                <a:gd name="connsiteY25" fmla="*/ 333375 h 720725"/>
                <a:gd name="connsiteX26" fmla="*/ 3667125 w 3775075"/>
                <a:gd name="connsiteY26" fmla="*/ 339725 h 720725"/>
                <a:gd name="connsiteX27" fmla="*/ 3613150 w 3775075"/>
                <a:gd name="connsiteY27" fmla="*/ 330200 h 720725"/>
                <a:gd name="connsiteX28" fmla="*/ 3527425 w 3775075"/>
                <a:gd name="connsiteY28" fmla="*/ 317500 h 720725"/>
                <a:gd name="connsiteX29" fmla="*/ 3400425 w 3775075"/>
                <a:gd name="connsiteY29" fmla="*/ 301625 h 720725"/>
                <a:gd name="connsiteX30" fmla="*/ 3276600 w 3775075"/>
                <a:gd name="connsiteY30" fmla="*/ 295275 h 720725"/>
                <a:gd name="connsiteX31" fmla="*/ 3133725 w 3775075"/>
                <a:gd name="connsiteY31" fmla="*/ 295275 h 720725"/>
                <a:gd name="connsiteX32" fmla="*/ 2895600 w 3775075"/>
                <a:gd name="connsiteY32" fmla="*/ 298450 h 720725"/>
                <a:gd name="connsiteX33" fmla="*/ 2692400 w 3775075"/>
                <a:gd name="connsiteY33" fmla="*/ 301625 h 720725"/>
                <a:gd name="connsiteX34" fmla="*/ 2486025 w 3775075"/>
                <a:gd name="connsiteY34" fmla="*/ 311150 h 720725"/>
                <a:gd name="connsiteX35" fmla="*/ 2346325 w 3775075"/>
                <a:gd name="connsiteY35" fmla="*/ 317500 h 720725"/>
                <a:gd name="connsiteX36" fmla="*/ 2276475 w 3775075"/>
                <a:gd name="connsiteY36" fmla="*/ 323850 h 720725"/>
                <a:gd name="connsiteX37" fmla="*/ 1993900 w 3775075"/>
                <a:gd name="connsiteY37" fmla="*/ 361950 h 720725"/>
                <a:gd name="connsiteX38" fmla="*/ 1841500 w 3775075"/>
                <a:gd name="connsiteY38" fmla="*/ 387350 h 720725"/>
                <a:gd name="connsiteX39" fmla="*/ 1663700 w 3775075"/>
                <a:gd name="connsiteY39" fmla="*/ 406400 h 720725"/>
                <a:gd name="connsiteX40" fmla="*/ 1479550 w 3775075"/>
                <a:gd name="connsiteY40" fmla="*/ 431800 h 720725"/>
                <a:gd name="connsiteX41" fmla="*/ 1343025 w 3775075"/>
                <a:gd name="connsiteY41" fmla="*/ 457200 h 720725"/>
                <a:gd name="connsiteX42" fmla="*/ 1203325 w 3775075"/>
                <a:gd name="connsiteY42" fmla="*/ 488950 h 720725"/>
                <a:gd name="connsiteX43" fmla="*/ 1069975 w 3775075"/>
                <a:gd name="connsiteY43" fmla="*/ 523875 h 720725"/>
                <a:gd name="connsiteX44" fmla="*/ 923925 w 3775075"/>
                <a:gd name="connsiteY44" fmla="*/ 568325 h 720725"/>
                <a:gd name="connsiteX45" fmla="*/ 739775 w 3775075"/>
                <a:gd name="connsiteY45" fmla="*/ 635000 h 720725"/>
                <a:gd name="connsiteX46" fmla="*/ 612775 w 3775075"/>
                <a:gd name="connsiteY46" fmla="*/ 682625 h 720725"/>
                <a:gd name="connsiteX47" fmla="*/ 520700 w 3775075"/>
                <a:gd name="connsiteY47" fmla="*/ 720725 h 720725"/>
                <a:gd name="connsiteX48" fmla="*/ 488950 w 3775075"/>
                <a:gd name="connsiteY48" fmla="*/ 720725 h 720725"/>
                <a:gd name="connsiteX49" fmla="*/ 428625 w 3775075"/>
                <a:gd name="connsiteY49" fmla="*/ 711200 h 720725"/>
                <a:gd name="connsiteX50" fmla="*/ 396875 w 3775075"/>
                <a:gd name="connsiteY50" fmla="*/ 704850 h 720725"/>
                <a:gd name="connsiteX51" fmla="*/ 358775 w 3775075"/>
                <a:gd name="connsiteY51" fmla="*/ 692150 h 720725"/>
                <a:gd name="connsiteX52" fmla="*/ 317500 w 3775075"/>
                <a:gd name="connsiteY52" fmla="*/ 673100 h 720725"/>
                <a:gd name="connsiteX53" fmla="*/ 266700 w 3775075"/>
                <a:gd name="connsiteY53" fmla="*/ 644525 h 720725"/>
                <a:gd name="connsiteX54" fmla="*/ 209550 w 3775075"/>
                <a:gd name="connsiteY54" fmla="*/ 600075 h 720725"/>
                <a:gd name="connsiteX55" fmla="*/ 149225 w 3775075"/>
                <a:gd name="connsiteY55" fmla="*/ 549275 h 720725"/>
                <a:gd name="connsiteX56" fmla="*/ 85725 w 3775075"/>
                <a:gd name="connsiteY56" fmla="*/ 495300 h 720725"/>
                <a:gd name="connsiteX57" fmla="*/ 47625 w 3775075"/>
                <a:gd name="connsiteY57" fmla="*/ 460375 h 720725"/>
                <a:gd name="connsiteX58" fmla="*/ 12700 w 3775075"/>
                <a:gd name="connsiteY58" fmla="*/ 422275 h 720725"/>
                <a:gd name="connsiteX59" fmla="*/ 3175 w 3775075"/>
                <a:gd name="connsiteY59" fmla="*/ 400050 h 720725"/>
                <a:gd name="connsiteX60" fmla="*/ 0 w 3775075"/>
                <a:gd name="connsiteY60" fmla="*/ 377825 h 720725"/>
                <a:gd name="connsiteX61" fmla="*/ 6350 w 3775075"/>
                <a:gd name="connsiteY61" fmla="*/ 361950 h 720725"/>
                <a:gd name="connsiteX62" fmla="*/ 19050 w 3775075"/>
                <a:gd name="connsiteY62" fmla="*/ 355600 h 720725"/>
                <a:gd name="connsiteX63" fmla="*/ 38100 w 3775075"/>
                <a:gd name="connsiteY63" fmla="*/ 358775 h 720725"/>
                <a:gd name="connsiteX64" fmla="*/ 50800 w 3775075"/>
                <a:gd name="connsiteY64" fmla="*/ 365125 h 720725"/>
                <a:gd name="connsiteX65" fmla="*/ 69850 w 3775075"/>
                <a:gd name="connsiteY65" fmla="*/ 381000 h 720725"/>
                <a:gd name="connsiteX66" fmla="*/ 98425 w 3775075"/>
                <a:gd name="connsiteY66" fmla="*/ 406400 h 720725"/>
                <a:gd name="connsiteX67" fmla="*/ 127000 w 3775075"/>
                <a:gd name="connsiteY67" fmla="*/ 422275 h 720725"/>
                <a:gd name="connsiteX68" fmla="*/ 174625 w 3775075"/>
                <a:gd name="connsiteY68" fmla="*/ 441325 h 720725"/>
                <a:gd name="connsiteX69" fmla="*/ 219075 w 3775075"/>
                <a:gd name="connsiteY69" fmla="*/ 450850 h 720725"/>
                <a:gd name="connsiteX70" fmla="*/ 282575 w 3775075"/>
                <a:gd name="connsiteY70" fmla="*/ 457200 h 720725"/>
                <a:gd name="connsiteX71" fmla="*/ 358775 w 3775075"/>
                <a:gd name="connsiteY71" fmla="*/ 454025 h 720725"/>
                <a:gd name="connsiteX72" fmla="*/ 530225 w 3775075"/>
                <a:gd name="connsiteY72" fmla="*/ 425450 h 720725"/>
                <a:gd name="connsiteX73" fmla="*/ 796925 w 3775075"/>
                <a:gd name="connsiteY73" fmla="*/ 381000 h 720725"/>
                <a:gd name="connsiteX74" fmla="*/ 1133475 w 3775075"/>
                <a:gd name="connsiteY74" fmla="*/ 320675 h 720725"/>
                <a:gd name="connsiteX75" fmla="*/ 1416050 w 3775075"/>
                <a:gd name="connsiteY75" fmla="*/ 269875 h 720725"/>
                <a:gd name="connsiteX76" fmla="*/ 1498600 w 3775075"/>
                <a:gd name="connsiteY76" fmla="*/ 257175 h 720725"/>
                <a:gd name="connsiteX77" fmla="*/ 1739900 w 3775075"/>
                <a:gd name="connsiteY77" fmla="*/ 22542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75075" h="720725">
                  <a:moveTo>
                    <a:pt x="1739900" y="225425"/>
                  </a:moveTo>
                  <a:lnTo>
                    <a:pt x="2127250" y="174625"/>
                  </a:lnTo>
                  <a:lnTo>
                    <a:pt x="2390775" y="142875"/>
                  </a:lnTo>
                  <a:lnTo>
                    <a:pt x="2667000" y="111125"/>
                  </a:lnTo>
                  <a:lnTo>
                    <a:pt x="2908300" y="88900"/>
                  </a:lnTo>
                  <a:lnTo>
                    <a:pt x="3054350" y="76200"/>
                  </a:lnTo>
                  <a:lnTo>
                    <a:pt x="3136900" y="73025"/>
                  </a:lnTo>
                  <a:lnTo>
                    <a:pt x="3159125" y="66675"/>
                  </a:lnTo>
                  <a:lnTo>
                    <a:pt x="3209925" y="44450"/>
                  </a:lnTo>
                  <a:lnTo>
                    <a:pt x="3282950" y="15875"/>
                  </a:lnTo>
                  <a:lnTo>
                    <a:pt x="3333750" y="3175"/>
                  </a:lnTo>
                  <a:lnTo>
                    <a:pt x="3355975" y="0"/>
                  </a:lnTo>
                  <a:lnTo>
                    <a:pt x="3387725" y="0"/>
                  </a:lnTo>
                  <a:lnTo>
                    <a:pt x="3435350" y="15875"/>
                  </a:lnTo>
                  <a:lnTo>
                    <a:pt x="3502025" y="44450"/>
                  </a:lnTo>
                  <a:lnTo>
                    <a:pt x="3556000" y="73025"/>
                  </a:lnTo>
                  <a:lnTo>
                    <a:pt x="3606800" y="101600"/>
                  </a:lnTo>
                  <a:lnTo>
                    <a:pt x="3657600" y="133350"/>
                  </a:lnTo>
                  <a:lnTo>
                    <a:pt x="3733800" y="184150"/>
                  </a:lnTo>
                  <a:lnTo>
                    <a:pt x="3759200" y="206375"/>
                  </a:lnTo>
                  <a:lnTo>
                    <a:pt x="3771900" y="231775"/>
                  </a:lnTo>
                  <a:lnTo>
                    <a:pt x="3775075" y="247650"/>
                  </a:lnTo>
                  <a:lnTo>
                    <a:pt x="3771900" y="279400"/>
                  </a:lnTo>
                  <a:lnTo>
                    <a:pt x="3759200" y="301625"/>
                  </a:lnTo>
                  <a:lnTo>
                    <a:pt x="3733800" y="320675"/>
                  </a:lnTo>
                  <a:lnTo>
                    <a:pt x="3695700" y="333375"/>
                  </a:lnTo>
                  <a:lnTo>
                    <a:pt x="3667125" y="339725"/>
                  </a:lnTo>
                  <a:lnTo>
                    <a:pt x="3613150" y="330200"/>
                  </a:lnTo>
                  <a:lnTo>
                    <a:pt x="3527425" y="317500"/>
                  </a:lnTo>
                  <a:lnTo>
                    <a:pt x="3400425" y="301625"/>
                  </a:lnTo>
                  <a:lnTo>
                    <a:pt x="3276600" y="295275"/>
                  </a:lnTo>
                  <a:lnTo>
                    <a:pt x="3133725" y="295275"/>
                  </a:lnTo>
                  <a:lnTo>
                    <a:pt x="2895600" y="298450"/>
                  </a:lnTo>
                  <a:lnTo>
                    <a:pt x="2692400" y="301625"/>
                  </a:lnTo>
                  <a:lnTo>
                    <a:pt x="2486025" y="311150"/>
                  </a:lnTo>
                  <a:lnTo>
                    <a:pt x="2346325" y="317500"/>
                  </a:lnTo>
                  <a:lnTo>
                    <a:pt x="2276475" y="323850"/>
                  </a:lnTo>
                  <a:lnTo>
                    <a:pt x="1993900" y="361950"/>
                  </a:lnTo>
                  <a:lnTo>
                    <a:pt x="1841500" y="387350"/>
                  </a:lnTo>
                  <a:lnTo>
                    <a:pt x="1663700" y="406400"/>
                  </a:lnTo>
                  <a:lnTo>
                    <a:pt x="1479550" y="431800"/>
                  </a:lnTo>
                  <a:lnTo>
                    <a:pt x="1343025" y="457200"/>
                  </a:lnTo>
                  <a:lnTo>
                    <a:pt x="1203325" y="488950"/>
                  </a:lnTo>
                  <a:lnTo>
                    <a:pt x="1069975" y="523875"/>
                  </a:lnTo>
                  <a:lnTo>
                    <a:pt x="923925" y="568325"/>
                  </a:lnTo>
                  <a:lnTo>
                    <a:pt x="739775" y="635000"/>
                  </a:lnTo>
                  <a:lnTo>
                    <a:pt x="612775" y="682625"/>
                  </a:lnTo>
                  <a:lnTo>
                    <a:pt x="520700" y="720725"/>
                  </a:lnTo>
                  <a:lnTo>
                    <a:pt x="488950" y="720725"/>
                  </a:lnTo>
                  <a:lnTo>
                    <a:pt x="428625" y="711200"/>
                  </a:lnTo>
                  <a:lnTo>
                    <a:pt x="396875" y="704850"/>
                  </a:lnTo>
                  <a:lnTo>
                    <a:pt x="358775" y="692150"/>
                  </a:lnTo>
                  <a:lnTo>
                    <a:pt x="317500" y="673100"/>
                  </a:lnTo>
                  <a:lnTo>
                    <a:pt x="266700" y="644525"/>
                  </a:lnTo>
                  <a:lnTo>
                    <a:pt x="209550" y="600075"/>
                  </a:lnTo>
                  <a:lnTo>
                    <a:pt x="149225" y="549275"/>
                  </a:lnTo>
                  <a:lnTo>
                    <a:pt x="85725" y="495300"/>
                  </a:lnTo>
                  <a:lnTo>
                    <a:pt x="47625" y="460375"/>
                  </a:lnTo>
                  <a:lnTo>
                    <a:pt x="12700" y="422275"/>
                  </a:lnTo>
                  <a:lnTo>
                    <a:pt x="3175" y="400050"/>
                  </a:lnTo>
                  <a:lnTo>
                    <a:pt x="0" y="377825"/>
                  </a:lnTo>
                  <a:lnTo>
                    <a:pt x="6350" y="361950"/>
                  </a:lnTo>
                  <a:lnTo>
                    <a:pt x="19050" y="355600"/>
                  </a:lnTo>
                  <a:lnTo>
                    <a:pt x="38100" y="358775"/>
                  </a:lnTo>
                  <a:lnTo>
                    <a:pt x="50800" y="365125"/>
                  </a:lnTo>
                  <a:lnTo>
                    <a:pt x="69850" y="381000"/>
                  </a:lnTo>
                  <a:lnTo>
                    <a:pt x="98425" y="406400"/>
                  </a:lnTo>
                  <a:lnTo>
                    <a:pt x="127000" y="422275"/>
                  </a:lnTo>
                  <a:lnTo>
                    <a:pt x="174625" y="441325"/>
                  </a:lnTo>
                  <a:lnTo>
                    <a:pt x="219075" y="450850"/>
                  </a:lnTo>
                  <a:lnTo>
                    <a:pt x="282575" y="457200"/>
                  </a:lnTo>
                  <a:lnTo>
                    <a:pt x="358775" y="454025"/>
                  </a:lnTo>
                  <a:lnTo>
                    <a:pt x="530225" y="425450"/>
                  </a:lnTo>
                  <a:lnTo>
                    <a:pt x="796925" y="381000"/>
                  </a:lnTo>
                  <a:lnTo>
                    <a:pt x="1133475" y="320675"/>
                  </a:lnTo>
                  <a:lnTo>
                    <a:pt x="1416050" y="269875"/>
                  </a:lnTo>
                  <a:lnTo>
                    <a:pt x="1498600" y="257175"/>
                  </a:lnTo>
                  <a:lnTo>
                    <a:pt x="1739900" y="2254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47114E44-BFC6-45E8-940F-13E54EEDBA5C}"/>
                </a:ext>
              </a:extLst>
            </p:cNvPr>
            <p:cNvSpPr/>
            <p:nvPr/>
          </p:nvSpPr>
          <p:spPr>
            <a:xfrm>
              <a:off x="5753100" y="3524250"/>
              <a:ext cx="1598613" cy="1128713"/>
            </a:xfrm>
            <a:custGeom>
              <a:avLst/>
              <a:gdLst>
                <a:gd name="connsiteX0" fmla="*/ 500063 w 1597819"/>
                <a:gd name="connsiteY0" fmla="*/ 178594 h 1128713"/>
                <a:gd name="connsiteX1" fmla="*/ 635794 w 1597819"/>
                <a:gd name="connsiteY1" fmla="*/ 233363 h 1128713"/>
                <a:gd name="connsiteX2" fmla="*/ 709613 w 1597819"/>
                <a:gd name="connsiteY2" fmla="*/ 264319 h 1128713"/>
                <a:gd name="connsiteX3" fmla="*/ 835819 w 1597819"/>
                <a:gd name="connsiteY3" fmla="*/ 321469 h 1128713"/>
                <a:gd name="connsiteX4" fmla="*/ 923925 w 1597819"/>
                <a:gd name="connsiteY4" fmla="*/ 361950 h 1128713"/>
                <a:gd name="connsiteX5" fmla="*/ 1016794 w 1597819"/>
                <a:gd name="connsiteY5" fmla="*/ 407194 h 1128713"/>
                <a:gd name="connsiteX6" fmla="*/ 1100138 w 1597819"/>
                <a:gd name="connsiteY6" fmla="*/ 450056 h 1128713"/>
                <a:gd name="connsiteX7" fmla="*/ 1190625 w 1597819"/>
                <a:gd name="connsiteY7" fmla="*/ 500063 h 1128713"/>
                <a:gd name="connsiteX8" fmla="*/ 1254919 w 1597819"/>
                <a:gd name="connsiteY8" fmla="*/ 540544 h 1128713"/>
                <a:gd name="connsiteX9" fmla="*/ 1328738 w 1597819"/>
                <a:gd name="connsiteY9" fmla="*/ 588169 h 1128713"/>
                <a:gd name="connsiteX10" fmla="*/ 1393031 w 1597819"/>
                <a:gd name="connsiteY10" fmla="*/ 638175 h 1128713"/>
                <a:gd name="connsiteX11" fmla="*/ 1435894 w 1597819"/>
                <a:gd name="connsiteY11" fmla="*/ 673894 h 1128713"/>
                <a:gd name="connsiteX12" fmla="*/ 1464469 w 1597819"/>
                <a:gd name="connsiteY12" fmla="*/ 702469 h 1128713"/>
                <a:gd name="connsiteX13" fmla="*/ 1493044 w 1597819"/>
                <a:gd name="connsiteY13" fmla="*/ 735806 h 1128713"/>
                <a:gd name="connsiteX14" fmla="*/ 1521619 w 1597819"/>
                <a:gd name="connsiteY14" fmla="*/ 771525 h 1128713"/>
                <a:gd name="connsiteX15" fmla="*/ 1552575 w 1597819"/>
                <a:gd name="connsiteY15" fmla="*/ 823913 h 1128713"/>
                <a:gd name="connsiteX16" fmla="*/ 1574006 w 1597819"/>
                <a:gd name="connsiteY16" fmla="*/ 873919 h 1128713"/>
                <a:gd name="connsiteX17" fmla="*/ 1588294 w 1597819"/>
                <a:gd name="connsiteY17" fmla="*/ 921544 h 1128713"/>
                <a:gd name="connsiteX18" fmla="*/ 1595438 w 1597819"/>
                <a:gd name="connsiteY18" fmla="*/ 957263 h 1128713"/>
                <a:gd name="connsiteX19" fmla="*/ 1597819 w 1597819"/>
                <a:gd name="connsiteY19" fmla="*/ 1004888 h 1128713"/>
                <a:gd name="connsiteX20" fmla="*/ 1595438 w 1597819"/>
                <a:gd name="connsiteY20" fmla="*/ 1023938 h 1128713"/>
                <a:gd name="connsiteX21" fmla="*/ 1583531 w 1597819"/>
                <a:gd name="connsiteY21" fmla="*/ 1052513 h 1128713"/>
                <a:gd name="connsiteX22" fmla="*/ 1545431 w 1597819"/>
                <a:gd name="connsiteY22" fmla="*/ 1092994 h 1128713"/>
                <a:gd name="connsiteX23" fmla="*/ 1500188 w 1597819"/>
                <a:gd name="connsiteY23" fmla="*/ 1123950 h 1128713"/>
                <a:gd name="connsiteX24" fmla="*/ 1481138 w 1597819"/>
                <a:gd name="connsiteY24" fmla="*/ 1128713 h 1128713"/>
                <a:gd name="connsiteX25" fmla="*/ 1447800 w 1597819"/>
                <a:gd name="connsiteY25" fmla="*/ 1121569 h 1128713"/>
                <a:gd name="connsiteX26" fmla="*/ 1371600 w 1597819"/>
                <a:gd name="connsiteY26" fmla="*/ 1090613 h 1128713"/>
                <a:gd name="connsiteX27" fmla="*/ 1316831 w 1597819"/>
                <a:gd name="connsiteY27" fmla="*/ 1064419 h 1128713"/>
                <a:gd name="connsiteX28" fmla="*/ 1285875 w 1597819"/>
                <a:gd name="connsiteY28" fmla="*/ 1038225 h 1128713"/>
                <a:gd name="connsiteX29" fmla="*/ 1195388 w 1597819"/>
                <a:gd name="connsiteY29" fmla="*/ 942975 h 1128713"/>
                <a:gd name="connsiteX30" fmla="*/ 1100138 w 1597819"/>
                <a:gd name="connsiteY30" fmla="*/ 847725 h 1128713"/>
                <a:gd name="connsiteX31" fmla="*/ 971550 w 1597819"/>
                <a:gd name="connsiteY31" fmla="*/ 723900 h 1128713"/>
                <a:gd name="connsiteX32" fmla="*/ 859631 w 1597819"/>
                <a:gd name="connsiteY32" fmla="*/ 621506 h 1128713"/>
                <a:gd name="connsiteX33" fmla="*/ 759619 w 1597819"/>
                <a:gd name="connsiteY33" fmla="*/ 540544 h 1128713"/>
                <a:gd name="connsiteX34" fmla="*/ 607219 w 1597819"/>
                <a:gd name="connsiteY34" fmla="*/ 426244 h 1128713"/>
                <a:gd name="connsiteX35" fmla="*/ 492919 w 1597819"/>
                <a:gd name="connsiteY35" fmla="*/ 350044 h 1128713"/>
                <a:gd name="connsiteX36" fmla="*/ 361950 w 1597819"/>
                <a:gd name="connsiteY36" fmla="*/ 266700 h 1128713"/>
                <a:gd name="connsiteX37" fmla="*/ 233363 w 1597819"/>
                <a:gd name="connsiteY37" fmla="*/ 188119 h 1128713"/>
                <a:gd name="connsiteX38" fmla="*/ 142875 w 1597819"/>
                <a:gd name="connsiteY38" fmla="*/ 135731 h 1128713"/>
                <a:gd name="connsiteX39" fmla="*/ 61913 w 1597819"/>
                <a:gd name="connsiteY39" fmla="*/ 88106 h 1128713"/>
                <a:gd name="connsiteX40" fmla="*/ 26194 w 1597819"/>
                <a:gd name="connsiteY40" fmla="*/ 64294 h 1128713"/>
                <a:gd name="connsiteX41" fmla="*/ 9525 w 1597819"/>
                <a:gd name="connsiteY41" fmla="*/ 50006 h 1128713"/>
                <a:gd name="connsiteX42" fmla="*/ 0 w 1597819"/>
                <a:gd name="connsiteY42" fmla="*/ 28575 h 1128713"/>
                <a:gd name="connsiteX43" fmla="*/ 0 w 1597819"/>
                <a:gd name="connsiteY43" fmla="*/ 16669 h 1128713"/>
                <a:gd name="connsiteX44" fmla="*/ 2381 w 1597819"/>
                <a:gd name="connsiteY44" fmla="*/ 7144 h 1128713"/>
                <a:gd name="connsiteX45" fmla="*/ 7144 w 1597819"/>
                <a:gd name="connsiteY45" fmla="*/ 2381 h 1128713"/>
                <a:gd name="connsiteX46" fmla="*/ 16669 w 1597819"/>
                <a:gd name="connsiteY46" fmla="*/ 0 h 1128713"/>
                <a:gd name="connsiteX47" fmla="*/ 45244 w 1597819"/>
                <a:gd name="connsiteY47" fmla="*/ 4763 h 1128713"/>
                <a:gd name="connsiteX48" fmla="*/ 104775 w 1597819"/>
                <a:gd name="connsiteY48" fmla="*/ 28575 h 1128713"/>
                <a:gd name="connsiteX49" fmla="*/ 264319 w 1597819"/>
                <a:gd name="connsiteY49" fmla="*/ 88106 h 1128713"/>
                <a:gd name="connsiteX50" fmla="*/ 414338 w 1597819"/>
                <a:gd name="connsiteY50" fmla="*/ 145256 h 1128713"/>
                <a:gd name="connsiteX51" fmla="*/ 500063 w 1597819"/>
                <a:gd name="connsiteY51" fmla="*/ 17859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819" h="1128713">
                  <a:moveTo>
                    <a:pt x="500063" y="178594"/>
                  </a:moveTo>
                  <a:lnTo>
                    <a:pt x="635794" y="233363"/>
                  </a:lnTo>
                  <a:lnTo>
                    <a:pt x="709613" y="264319"/>
                  </a:lnTo>
                  <a:lnTo>
                    <a:pt x="835819" y="321469"/>
                  </a:lnTo>
                  <a:lnTo>
                    <a:pt x="923925" y="361950"/>
                  </a:lnTo>
                  <a:lnTo>
                    <a:pt x="1016794" y="407194"/>
                  </a:lnTo>
                  <a:lnTo>
                    <a:pt x="1100138" y="450056"/>
                  </a:lnTo>
                  <a:lnTo>
                    <a:pt x="1190625" y="500063"/>
                  </a:lnTo>
                  <a:lnTo>
                    <a:pt x="1254919" y="540544"/>
                  </a:lnTo>
                  <a:lnTo>
                    <a:pt x="1328738" y="588169"/>
                  </a:lnTo>
                  <a:lnTo>
                    <a:pt x="1393031" y="638175"/>
                  </a:lnTo>
                  <a:lnTo>
                    <a:pt x="1435894" y="673894"/>
                  </a:lnTo>
                  <a:lnTo>
                    <a:pt x="1464469" y="702469"/>
                  </a:lnTo>
                  <a:lnTo>
                    <a:pt x="1493044" y="735806"/>
                  </a:lnTo>
                  <a:lnTo>
                    <a:pt x="1521619" y="771525"/>
                  </a:lnTo>
                  <a:lnTo>
                    <a:pt x="1552575" y="823913"/>
                  </a:lnTo>
                  <a:lnTo>
                    <a:pt x="1574006" y="873919"/>
                  </a:lnTo>
                  <a:lnTo>
                    <a:pt x="1588294" y="921544"/>
                  </a:lnTo>
                  <a:lnTo>
                    <a:pt x="1595438" y="957263"/>
                  </a:lnTo>
                  <a:lnTo>
                    <a:pt x="1597819" y="1004888"/>
                  </a:lnTo>
                  <a:lnTo>
                    <a:pt x="1595438" y="1023938"/>
                  </a:lnTo>
                  <a:lnTo>
                    <a:pt x="1583531" y="1052513"/>
                  </a:lnTo>
                  <a:lnTo>
                    <a:pt x="1545431" y="1092994"/>
                  </a:lnTo>
                  <a:lnTo>
                    <a:pt x="1500188" y="1123950"/>
                  </a:lnTo>
                  <a:lnTo>
                    <a:pt x="1481138" y="1128713"/>
                  </a:lnTo>
                  <a:lnTo>
                    <a:pt x="1447800" y="1121569"/>
                  </a:lnTo>
                  <a:lnTo>
                    <a:pt x="1371600" y="1090613"/>
                  </a:lnTo>
                  <a:lnTo>
                    <a:pt x="1316831" y="1064419"/>
                  </a:lnTo>
                  <a:lnTo>
                    <a:pt x="1285875" y="1038225"/>
                  </a:lnTo>
                  <a:lnTo>
                    <a:pt x="1195388" y="942975"/>
                  </a:lnTo>
                  <a:lnTo>
                    <a:pt x="1100138" y="847725"/>
                  </a:lnTo>
                  <a:lnTo>
                    <a:pt x="971550" y="723900"/>
                  </a:lnTo>
                  <a:lnTo>
                    <a:pt x="859631" y="621506"/>
                  </a:lnTo>
                  <a:lnTo>
                    <a:pt x="759619" y="540544"/>
                  </a:lnTo>
                  <a:lnTo>
                    <a:pt x="607219" y="426244"/>
                  </a:lnTo>
                  <a:lnTo>
                    <a:pt x="492919" y="350044"/>
                  </a:lnTo>
                  <a:lnTo>
                    <a:pt x="361950" y="266700"/>
                  </a:lnTo>
                  <a:lnTo>
                    <a:pt x="233363" y="188119"/>
                  </a:lnTo>
                  <a:lnTo>
                    <a:pt x="142875" y="135731"/>
                  </a:lnTo>
                  <a:lnTo>
                    <a:pt x="61913" y="88106"/>
                  </a:lnTo>
                  <a:lnTo>
                    <a:pt x="26194" y="64294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1"/>
                  </a:lnTo>
                  <a:lnTo>
                    <a:pt x="16669" y="0"/>
                  </a:lnTo>
                  <a:lnTo>
                    <a:pt x="45244" y="4763"/>
                  </a:lnTo>
                  <a:lnTo>
                    <a:pt x="104775" y="28575"/>
                  </a:lnTo>
                  <a:lnTo>
                    <a:pt x="264319" y="88106"/>
                  </a:lnTo>
                  <a:lnTo>
                    <a:pt x="414338" y="145256"/>
                  </a:lnTo>
                  <a:lnTo>
                    <a:pt x="500063" y="1785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">
              <a:extLst>
                <a:ext uri="{FF2B5EF4-FFF2-40B4-BE49-F238E27FC236}">
                  <a16:creationId xmlns:a16="http://schemas.microsoft.com/office/drawing/2014/main" id="{C6658F7D-C19C-41FD-B3A9-774796D896B5}"/>
                </a:ext>
              </a:extLst>
            </p:cNvPr>
            <p:cNvSpPr/>
            <p:nvPr/>
          </p:nvSpPr>
          <p:spPr>
            <a:xfrm>
              <a:off x="2943225" y="2266950"/>
              <a:ext cx="2622550" cy="2489200"/>
            </a:xfrm>
            <a:custGeom>
              <a:avLst/>
              <a:gdLst>
                <a:gd name="connsiteX0" fmla="*/ 1514475 w 2622550"/>
                <a:gd name="connsiteY0" fmla="*/ 1228725 h 2489200"/>
                <a:gd name="connsiteX1" fmla="*/ 1682750 w 2622550"/>
                <a:gd name="connsiteY1" fmla="*/ 1057275 h 2489200"/>
                <a:gd name="connsiteX2" fmla="*/ 1781175 w 2622550"/>
                <a:gd name="connsiteY2" fmla="*/ 949325 h 2489200"/>
                <a:gd name="connsiteX3" fmla="*/ 1882775 w 2622550"/>
                <a:gd name="connsiteY3" fmla="*/ 844550 h 2489200"/>
                <a:gd name="connsiteX4" fmla="*/ 1987550 w 2622550"/>
                <a:gd name="connsiteY4" fmla="*/ 720725 h 2489200"/>
                <a:gd name="connsiteX5" fmla="*/ 2051050 w 2622550"/>
                <a:gd name="connsiteY5" fmla="*/ 638175 h 2489200"/>
                <a:gd name="connsiteX6" fmla="*/ 2111375 w 2622550"/>
                <a:gd name="connsiteY6" fmla="*/ 571500 h 2489200"/>
                <a:gd name="connsiteX7" fmla="*/ 2187575 w 2622550"/>
                <a:gd name="connsiteY7" fmla="*/ 473075 h 2489200"/>
                <a:gd name="connsiteX8" fmla="*/ 2209800 w 2622550"/>
                <a:gd name="connsiteY8" fmla="*/ 438150 h 2489200"/>
                <a:gd name="connsiteX9" fmla="*/ 2232025 w 2622550"/>
                <a:gd name="connsiteY9" fmla="*/ 393700 h 2489200"/>
                <a:gd name="connsiteX10" fmla="*/ 2244725 w 2622550"/>
                <a:gd name="connsiteY10" fmla="*/ 361950 h 2489200"/>
                <a:gd name="connsiteX11" fmla="*/ 2254250 w 2622550"/>
                <a:gd name="connsiteY11" fmla="*/ 314325 h 2489200"/>
                <a:gd name="connsiteX12" fmla="*/ 2257425 w 2622550"/>
                <a:gd name="connsiteY12" fmla="*/ 260350 h 2489200"/>
                <a:gd name="connsiteX13" fmla="*/ 2247900 w 2622550"/>
                <a:gd name="connsiteY13" fmla="*/ 206375 h 2489200"/>
                <a:gd name="connsiteX14" fmla="*/ 2232025 w 2622550"/>
                <a:gd name="connsiteY14" fmla="*/ 174625 h 2489200"/>
                <a:gd name="connsiteX15" fmla="*/ 2212975 w 2622550"/>
                <a:gd name="connsiteY15" fmla="*/ 152400 h 2489200"/>
                <a:gd name="connsiteX16" fmla="*/ 2190750 w 2622550"/>
                <a:gd name="connsiteY16" fmla="*/ 133350 h 2489200"/>
                <a:gd name="connsiteX17" fmla="*/ 2152650 w 2622550"/>
                <a:gd name="connsiteY17" fmla="*/ 104775 h 2489200"/>
                <a:gd name="connsiteX18" fmla="*/ 2101850 w 2622550"/>
                <a:gd name="connsiteY18" fmla="*/ 73025 h 2489200"/>
                <a:gd name="connsiteX19" fmla="*/ 1987550 w 2622550"/>
                <a:gd name="connsiteY19" fmla="*/ 19050 h 2489200"/>
                <a:gd name="connsiteX20" fmla="*/ 2124075 w 2622550"/>
                <a:gd name="connsiteY20" fmla="*/ 0 h 2489200"/>
                <a:gd name="connsiteX21" fmla="*/ 2241550 w 2622550"/>
                <a:gd name="connsiteY21" fmla="*/ 41275 h 2489200"/>
                <a:gd name="connsiteX22" fmla="*/ 2295525 w 2622550"/>
                <a:gd name="connsiteY22" fmla="*/ 66675 h 2489200"/>
                <a:gd name="connsiteX23" fmla="*/ 2333625 w 2622550"/>
                <a:gd name="connsiteY23" fmla="*/ 85725 h 2489200"/>
                <a:gd name="connsiteX24" fmla="*/ 2416175 w 2622550"/>
                <a:gd name="connsiteY24" fmla="*/ 149225 h 2489200"/>
                <a:gd name="connsiteX25" fmla="*/ 2466975 w 2622550"/>
                <a:gd name="connsiteY25" fmla="*/ 193675 h 2489200"/>
                <a:gd name="connsiteX26" fmla="*/ 2514600 w 2622550"/>
                <a:gd name="connsiteY26" fmla="*/ 238125 h 2489200"/>
                <a:gd name="connsiteX27" fmla="*/ 2546350 w 2622550"/>
                <a:gd name="connsiteY27" fmla="*/ 273050 h 2489200"/>
                <a:gd name="connsiteX28" fmla="*/ 2578100 w 2622550"/>
                <a:gd name="connsiteY28" fmla="*/ 311150 h 2489200"/>
                <a:gd name="connsiteX29" fmla="*/ 2600325 w 2622550"/>
                <a:gd name="connsiteY29" fmla="*/ 327025 h 2489200"/>
                <a:gd name="connsiteX30" fmla="*/ 2616200 w 2622550"/>
                <a:gd name="connsiteY30" fmla="*/ 349250 h 2489200"/>
                <a:gd name="connsiteX31" fmla="*/ 2622550 w 2622550"/>
                <a:gd name="connsiteY31" fmla="*/ 374650 h 2489200"/>
                <a:gd name="connsiteX32" fmla="*/ 2622550 w 2622550"/>
                <a:gd name="connsiteY32" fmla="*/ 400050 h 2489200"/>
                <a:gd name="connsiteX33" fmla="*/ 2613025 w 2622550"/>
                <a:gd name="connsiteY33" fmla="*/ 438150 h 2489200"/>
                <a:gd name="connsiteX34" fmla="*/ 2581275 w 2622550"/>
                <a:gd name="connsiteY34" fmla="*/ 488950 h 2489200"/>
                <a:gd name="connsiteX35" fmla="*/ 2501900 w 2622550"/>
                <a:gd name="connsiteY35" fmla="*/ 565150 h 2489200"/>
                <a:gd name="connsiteX36" fmla="*/ 2359025 w 2622550"/>
                <a:gd name="connsiteY36" fmla="*/ 711200 h 2489200"/>
                <a:gd name="connsiteX37" fmla="*/ 2143125 w 2622550"/>
                <a:gd name="connsiteY37" fmla="*/ 939800 h 2489200"/>
                <a:gd name="connsiteX38" fmla="*/ 2076450 w 2622550"/>
                <a:gd name="connsiteY38" fmla="*/ 1016000 h 2489200"/>
                <a:gd name="connsiteX39" fmla="*/ 1866900 w 2622550"/>
                <a:gd name="connsiteY39" fmla="*/ 1219200 h 2489200"/>
                <a:gd name="connsiteX40" fmla="*/ 1724025 w 2622550"/>
                <a:gd name="connsiteY40" fmla="*/ 1349375 h 2489200"/>
                <a:gd name="connsiteX41" fmla="*/ 1584325 w 2622550"/>
                <a:gd name="connsiteY41" fmla="*/ 1473200 h 2489200"/>
                <a:gd name="connsiteX42" fmla="*/ 1377950 w 2622550"/>
                <a:gd name="connsiteY42" fmla="*/ 1635125 h 2489200"/>
                <a:gd name="connsiteX43" fmla="*/ 1216025 w 2622550"/>
                <a:gd name="connsiteY43" fmla="*/ 1758950 h 2489200"/>
                <a:gd name="connsiteX44" fmla="*/ 1066800 w 2622550"/>
                <a:gd name="connsiteY44" fmla="*/ 1866900 h 2489200"/>
                <a:gd name="connsiteX45" fmla="*/ 904875 w 2622550"/>
                <a:gd name="connsiteY45" fmla="*/ 1978025 h 2489200"/>
                <a:gd name="connsiteX46" fmla="*/ 676275 w 2622550"/>
                <a:gd name="connsiteY46" fmla="*/ 2120900 h 2489200"/>
                <a:gd name="connsiteX47" fmla="*/ 460375 w 2622550"/>
                <a:gd name="connsiteY47" fmla="*/ 2254250 h 2489200"/>
                <a:gd name="connsiteX48" fmla="*/ 184150 w 2622550"/>
                <a:gd name="connsiteY48" fmla="*/ 2409825 h 2489200"/>
                <a:gd name="connsiteX49" fmla="*/ 34925 w 2622550"/>
                <a:gd name="connsiteY49" fmla="*/ 2486025 h 2489200"/>
                <a:gd name="connsiteX50" fmla="*/ 25400 w 2622550"/>
                <a:gd name="connsiteY50" fmla="*/ 2489200 h 2489200"/>
                <a:gd name="connsiteX51" fmla="*/ 12700 w 2622550"/>
                <a:gd name="connsiteY51" fmla="*/ 2489200 h 2489200"/>
                <a:gd name="connsiteX52" fmla="*/ 0 w 2622550"/>
                <a:gd name="connsiteY52" fmla="*/ 2476500 h 2489200"/>
                <a:gd name="connsiteX53" fmla="*/ 0 w 2622550"/>
                <a:gd name="connsiteY53" fmla="*/ 2470150 h 2489200"/>
                <a:gd name="connsiteX54" fmla="*/ 3175 w 2622550"/>
                <a:gd name="connsiteY54" fmla="*/ 2457450 h 2489200"/>
                <a:gd name="connsiteX55" fmla="*/ 12700 w 2622550"/>
                <a:gd name="connsiteY55" fmla="*/ 2438400 h 2489200"/>
                <a:gd name="connsiteX56" fmla="*/ 22225 w 2622550"/>
                <a:gd name="connsiteY56" fmla="*/ 2425700 h 2489200"/>
                <a:gd name="connsiteX57" fmla="*/ 222250 w 2622550"/>
                <a:gd name="connsiteY57" fmla="*/ 2286000 h 2489200"/>
                <a:gd name="connsiteX58" fmla="*/ 438150 w 2622550"/>
                <a:gd name="connsiteY58" fmla="*/ 2130425 h 2489200"/>
                <a:gd name="connsiteX59" fmla="*/ 612775 w 2622550"/>
                <a:gd name="connsiteY59" fmla="*/ 2000250 h 2489200"/>
                <a:gd name="connsiteX60" fmla="*/ 825500 w 2622550"/>
                <a:gd name="connsiteY60" fmla="*/ 1838325 h 2489200"/>
                <a:gd name="connsiteX61" fmla="*/ 1031875 w 2622550"/>
                <a:gd name="connsiteY61" fmla="*/ 1666875 h 2489200"/>
                <a:gd name="connsiteX62" fmla="*/ 1250950 w 2622550"/>
                <a:gd name="connsiteY62" fmla="*/ 1476375 h 2489200"/>
                <a:gd name="connsiteX63" fmla="*/ 1514475 w 2622550"/>
                <a:gd name="connsiteY63" fmla="*/ 1228725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2550" h="2489200">
                  <a:moveTo>
                    <a:pt x="1514475" y="1228725"/>
                  </a:moveTo>
                  <a:lnTo>
                    <a:pt x="1682750" y="1057275"/>
                  </a:lnTo>
                  <a:lnTo>
                    <a:pt x="1781175" y="949325"/>
                  </a:lnTo>
                  <a:lnTo>
                    <a:pt x="1882775" y="844550"/>
                  </a:lnTo>
                  <a:lnTo>
                    <a:pt x="1987550" y="720725"/>
                  </a:lnTo>
                  <a:lnTo>
                    <a:pt x="2051050" y="638175"/>
                  </a:lnTo>
                  <a:lnTo>
                    <a:pt x="2111375" y="571500"/>
                  </a:lnTo>
                  <a:lnTo>
                    <a:pt x="2187575" y="473075"/>
                  </a:lnTo>
                  <a:lnTo>
                    <a:pt x="2209800" y="438150"/>
                  </a:lnTo>
                  <a:lnTo>
                    <a:pt x="2232025" y="393700"/>
                  </a:lnTo>
                  <a:lnTo>
                    <a:pt x="2244725" y="361950"/>
                  </a:lnTo>
                  <a:lnTo>
                    <a:pt x="2254250" y="314325"/>
                  </a:lnTo>
                  <a:lnTo>
                    <a:pt x="2257425" y="260350"/>
                  </a:lnTo>
                  <a:lnTo>
                    <a:pt x="2247900" y="206375"/>
                  </a:lnTo>
                  <a:lnTo>
                    <a:pt x="2232025" y="174625"/>
                  </a:lnTo>
                  <a:lnTo>
                    <a:pt x="2212975" y="152400"/>
                  </a:lnTo>
                  <a:lnTo>
                    <a:pt x="2190750" y="133350"/>
                  </a:lnTo>
                  <a:lnTo>
                    <a:pt x="2152650" y="104775"/>
                  </a:lnTo>
                  <a:lnTo>
                    <a:pt x="2101850" y="73025"/>
                  </a:lnTo>
                  <a:lnTo>
                    <a:pt x="1987550" y="19050"/>
                  </a:lnTo>
                  <a:lnTo>
                    <a:pt x="2124075" y="0"/>
                  </a:lnTo>
                  <a:lnTo>
                    <a:pt x="2241550" y="41275"/>
                  </a:lnTo>
                  <a:lnTo>
                    <a:pt x="2295525" y="66675"/>
                  </a:lnTo>
                  <a:lnTo>
                    <a:pt x="2333625" y="85725"/>
                  </a:lnTo>
                  <a:lnTo>
                    <a:pt x="2416175" y="149225"/>
                  </a:lnTo>
                  <a:lnTo>
                    <a:pt x="2466975" y="193675"/>
                  </a:lnTo>
                  <a:lnTo>
                    <a:pt x="2514600" y="238125"/>
                  </a:lnTo>
                  <a:lnTo>
                    <a:pt x="2546350" y="273050"/>
                  </a:lnTo>
                  <a:lnTo>
                    <a:pt x="2578100" y="311150"/>
                  </a:lnTo>
                  <a:lnTo>
                    <a:pt x="2600325" y="327025"/>
                  </a:lnTo>
                  <a:lnTo>
                    <a:pt x="2616200" y="349250"/>
                  </a:lnTo>
                  <a:lnTo>
                    <a:pt x="2622550" y="374650"/>
                  </a:lnTo>
                  <a:lnTo>
                    <a:pt x="2622550" y="400050"/>
                  </a:lnTo>
                  <a:lnTo>
                    <a:pt x="2613025" y="438150"/>
                  </a:lnTo>
                  <a:lnTo>
                    <a:pt x="2581275" y="488950"/>
                  </a:lnTo>
                  <a:lnTo>
                    <a:pt x="2501900" y="565150"/>
                  </a:lnTo>
                  <a:lnTo>
                    <a:pt x="2359025" y="711200"/>
                  </a:lnTo>
                  <a:lnTo>
                    <a:pt x="2143125" y="939800"/>
                  </a:lnTo>
                  <a:lnTo>
                    <a:pt x="2076450" y="1016000"/>
                  </a:lnTo>
                  <a:lnTo>
                    <a:pt x="1866900" y="1219200"/>
                  </a:lnTo>
                  <a:lnTo>
                    <a:pt x="1724025" y="1349375"/>
                  </a:lnTo>
                  <a:lnTo>
                    <a:pt x="1584325" y="1473200"/>
                  </a:lnTo>
                  <a:lnTo>
                    <a:pt x="1377950" y="1635125"/>
                  </a:lnTo>
                  <a:lnTo>
                    <a:pt x="1216025" y="1758950"/>
                  </a:lnTo>
                  <a:lnTo>
                    <a:pt x="1066800" y="1866900"/>
                  </a:lnTo>
                  <a:lnTo>
                    <a:pt x="904875" y="1978025"/>
                  </a:lnTo>
                  <a:lnTo>
                    <a:pt x="676275" y="2120900"/>
                  </a:lnTo>
                  <a:lnTo>
                    <a:pt x="460375" y="2254250"/>
                  </a:lnTo>
                  <a:lnTo>
                    <a:pt x="184150" y="2409825"/>
                  </a:lnTo>
                  <a:lnTo>
                    <a:pt x="34925" y="2486025"/>
                  </a:lnTo>
                  <a:lnTo>
                    <a:pt x="25400" y="2489200"/>
                  </a:lnTo>
                  <a:lnTo>
                    <a:pt x="12700" y="2489200"/>
                  </a:lnTo>
                  <a:lnTo>
                    <a:pt x="0" y="2476500"/>
                  </a:lnTo>
                  <a:lnTo>
                    <a:pt x="0" y="2470150"/>
                  </a:lnTo>
                  <a:lnTo>
                    <a:pt x="3175" y="2457450"/>
                  </a:lnTo>
                  <a:lnTo>
                    <a:pt x="12700" y="2438400"/>
                  </a:lnTo>
                  <a:lnTo>
                    <a:pt x="22225" y="2425700"/>
                  </a:lnTo>
                  <a:lnTo>
                    <a:pt x="222250" y="2286000"/>
                  </a:lnTo>
                  <a:lnTo>
                    <a:pt x="438150" y="2130425"/>
                  </a:lnTo>
                  <a:lnTo>
                    <a:pt x="612775" y="2000250"/>
                  </a:lnTo>
                  <a:lnTo>
                    <a:pt x="825500" y="1838325"/>
                  </a:lnTo>
                  <a:lnTo>
                    <a:pt x="1031875" y="1666875"/>
                  </a:lnTo>
                  <a:lnTo>
                    <a:pt x="1250950" y="1476375"/>
                  </a:lnTo>
                  <a:lnTo>
                    <a:pt x="1514475" y="1228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BE2AB121-C51F-40C1-A763-C06E1B5A4430}"/>
                </a:ext>
              </a:extLst>
            </p:cNvPr>
            <p:cNvSpPr/>
            <p:nvPr/>
          </p:nvSpPr>
          <p:spPr>
            <a:xfrm rot="16200000">
              <a:off x="3425826" y="4278312"/>
              <a:ext cx="2908300" cy="523875"/>
            </a:xfrm>
            <a:custGeom>
              <a:avLst/>
              <a:gdLst>
                <a:gd name="connsiteX0" fmla="*/ 1607344 w 2907507"/>
                <a:gd name="connsiteY0" fmla="*/ 269081 h 523875"/>
                <a:gd name="connsiteX1" fmla="*/ 1988344 w 2907507"/>
                <a:gd name="connsiteY1" fmla="*/ 278606 h 523875"/>
                <a:gd name="connsiteX2" fmla="*/ 2159794 w 2907507"/>
                <a:gd name="connsiteY2" fmla="*/ 278606 h 523875"/>
                <a:gd name="connsiteX3" fmla="*/ 2312194 w 2907507"/>
                <a:gd name="connsiteY3" fmla="*/ 278606 h 523875"/>
                <a:gd name="connsiteX4" fmla="*/ 2371725 w 2907507"/>
                <a:gd name="connsiteY4" fmla="*/ 278606 h 523875"/>
                <a:gd name="connsiteX5" fmla="*/ 2407444 w 2907507"/>
                <a:gd name="connsiteY5" fmla="*/ 276225 h 523875"/>
                <a:gd name="connsiteX6" fmla="*/ 2466975 w 2907507"/>
                <a:gd name="connsiteY6" fmla="*/ 266700 h 523875"/>
                <a:gd name="connsiteX7" fmla="*/ 2519363 w 2907507"/>
                <a:gd name="connsiteY7" fmla="*/ 247650 h 523875"/>
                <a:gd name="connsiteX8" fmla="*/ 2562225 w 2907507"/>
                <a:gd name="connsiteY8" fmla="*/ 223838 h 523875"/>
                <a:gd name="connsiteX9" fmla="*/ 2755107 w 2907507"/>
                <a:gd name="connsiteY9" fmla="*/ 116681 h 523875"/>
                <a:gd name="connsiteX10" fmla="*/ 2831307 w 2907507"/>
                <a:gd name="connsiteY10" fmla="*/ 40481 h 523875"/>
                <a:gd name="connsiteX11" fmla="*/ 2859882 w 2907507"/>
                <a:gd name="connsiteY11" fmla="*/ 11906 h 523875"/>
                <a:gd name="connsiteX12" fmla="*/ 2878932 w 2907507"/>
                <a:gd name="connsiteY12" fmla="*/ 0 h 523875"/>
                <a:gd name="connsiteX13" fmla="*/ 2890838 w 2907507"/>
                <a:gd name="connsiteY13" fmla="*/ 0 h 523875"/>
                <a:gd name="connsiteX14" fmla="*/ 2897982 w 2907507"/>
                <a:gd name="connsiteY14" fmla="*/ 0 h 523875"/>
                <a:gd name="connsiteX15" fmla="*/ 2905125 w 2907507"/>
                <a:gd name="connsiteY15" fmla="*/ 7144 h 523875"/>
                <a:gd name="connsiteX16" fmla="*/ 2907507 w 2907507"/>
                <a:gd name="connsiteY16" fmla="*/ 21431 h 523875"/>
                <a:gd name="connsiteX17" fmla="*/ 2900363 w 2907507"/>
                <a:gd name="connsiteY17" fmla="*/ 66675 h 523875"/>
                <a:gd name="connsiteX18" fmla="*/ 2876550 w 2907507"/>
                <a:gd name="connsiteY18" fmla="*/ 142875 h 523875"/>
                <a:gd name="connsiteX19" fmla="*/ 2850357 w 2907507"/>
                <a:gd name="connsiteY19" fmla="*/ 211931 h 523875"/>
                <a:gd name="connsiteX20" fmla="*/ 2731294 w 2907507"/>
                <a:gd name="connsiteY20" fmla="*/ 402431 h 523875"/>
                <a:gd name="connsiteX21" fmla="*/ 2707482 w 2907507"/>
                <a:gd name="connsiteY21" fmla="*/ 428625 h 523875"/>
                <a:gd name="connsiteX22" fmla="*/ 2669382 w 2907507"/>
                <a:gd name="connsiteY22" fmla="*/ 454819 h 523875"/>
                <a:gd name="connsiteX23" fmla="*/ 2624138 w 2907507"/>
                <a:gd name="connsiteY23" fmla="*/ 469106 h 523875"/>
                <a:gd name="connsiteX24" fmla="*/ 2574132 w 2907507"/>
                <a:gd name="connsiteY24" fmla="*/ 478631 h 523875"/>
                <a:gd name="connsiteX25" fmla="*/ 2486025 w 2907507"/>
                <a:gd name="connsiteY25" fmla="*/ 481013 h 523875"/>
                <a:gd name="connsiteX26" fmla="*/ 2243138 w 2907507"/>
                <a:gd name="connsiteY26" fmla="*/ 481013 h 523875"/>
                <a:gd name="connsiteX27" fmla="*/ 1955007 w 2907507"/>
                <a:gd name="connsiteY27" fmla="*/ 481013 h 523875"/>
                <a:gd name="connsiteX28" fmla="*/ 1747838 w 2907507"/>
                <a:gd name="connsiteY28" fmla="*/ 481013 h 523875"/>
                <a:gd name="connsiteX29" fmla="*/ 1512094 w 2907507"/>
                <a:gd name="connsiteY29" fmla="*/ 481013 h 523875"/>
                <a:gd name="connsiteX30" fmla="*/ 1314450 w 2907507"/>
                <a:gd name="connsiteY30" fmla="*/ 478631 h 523875"/>
                <a:gd name="connsiteX31" fmla="*/ 1112044 w 2907507"/>
                <a:gd name="connsiteY31" fmla="*/ 481013 h 523875"/>
                <a:gd name="connsiteX32" fmla="*/ 1073944 w 2907507"/>
                <a:gd name="connsiteY32" fmla="*/ 481013 h 523875"/>
                <a:gd name="connsiteX33" fmla="*/ 969169 w 2907507"/>
                <a:gd name="connsiteY33" fmla="*/ 490538 h 523875"/>
                <a:gd name="connsiteX34" fmla="*/ 714375 w 2907507"/>
                <a:gd name="connsiteY34" fmla="*/ 509588 h 523875"/>
                <a:gd name="connsiteX35" fmla="*/ 519113 w 2907507"/>
                <a:gd name="connsiteY35" fmla="*/ 523875 h 523875"/>
                <a:gd name="connsiteX36" fmla="*/ 459582 w 2907507"/>
                <a:gd name="connsiteY36" fmla="*/ 523875 h 523875"/>
                <a:gd name="connsiteX37" fmla="*/ 421482 w 2907507"/>
                <a:gd name="connsiteY37" fmla="*/ 516731 h 523875"/>
                <a:gd name="connsiteX38" fmla="*/ 359569 w 2907507"/>
                <a:gd name="connsiteY38" fmla="*/ 504825 h 523875"/>
                <a:gd name="connsiteX39" fmla="*/ 276225 w 2907507"/>
                <a:gd name="connsiteY39" fmla="*/ 490538 h 523875"/>
                <a:gd name="connsiteX40" fmla="*/ 209550 w 2907507"/>
                <a:gd name="connsiteY40" fmla="*/ 478631 h 523875"/>
                <a:gd name="connsiteX41" fmla="*/ 154782 w 2907507"/>
                <a:gd name="connsiteY41" fmla="*/ 464344 h 523875"/>
                <a:gd name="connsiteX42" fmla="*/ 119063 w 2907507"/>
                <a:gd name="connsiteY42" fmla="*/ 452438 h 523875"/>
                <a:gd name="connsiteX43" fmla="*/ 76200 w 2907507"/>
                <a:gd name="connsiteY43" fmla="*/ 435769 h 523875"/>
                <a:gd name="connsiteX44" fmla="*/ 50007 w 2907507"/>
                <a:gd name="connsiteY44" fmla="*/ 419100 h 523875"/>
                <a:gd name="connsiteX45" fmla="*/ 33338 w 2907507"/>
                <a:gd name="connsiteY45" fmla="*/ 404813 h 523875"/>
                <a:gd name="connsiteX46" fmla="*/ 14288 w 2907507"/>
                <a:gd name="connsiteY46" fmla="*/ 383381 h 523875"/>
                <a:gd name="connsiteX47" fmla="*/ 4763 w 2907507"/>
                <a:gd name="connsiteY47" fmla="*/ 364331 h 523875"/>
                <a:gd name="connsiteX48" fmla="*/ 0 w 2907507"/>
                <a:gd name="connsiteY48" fmla="*/ 338138 h 523875"/>
                <a:gd name="connsiteX49" fmla="*/ 0 w 2907507"/>
                <a:gd name="connsiteY49" fmla="*/ 330994 h 523875"/>
                <a:gd name="connsiteX50" fmla="*/ 4763 w 2907507"/>
                <a:gd name="connsiteY50" fmla="*/ 309563 h 523875"/>
                <a:gd name="connsiteX51" fmla="*/ 19050 w 2907507"/>
                <a:gd name="connsiteY51" fmla="*/ 290513 h 523875"/>
                <a:gd name="connsiteX52" fmla="*/ 47625 w 2907507"/>
                <a:gd name="connsiteY52" fmla="*/ 261938 h 523875"/>
                <a:gd name="connsiteX53" fmla="*/ 92869 w 2907507"/>
                <a:gd name="connsiteY53" fmla="*/ 233363 h 523875"/>
                <a:gd name="connsiteX54" fmla="*/ 140494 w 2907507"/>
                <a:gd name="connsiteY54" fmla="*/ 214313 h 523875"/>
                <a:gd name="connsiteX55" fmla="*/ 200025 w 2907507"/>
                <a:gd name="connsiteY55" fmla="*/ 200025 h 523875"/>
                <a:gd name="connsiteX56" fmla="*/ 245269 w 2907507"/>
                <a:gd name="connsiteY56" fmla="*/ 192881 h 523875"/>
                <a:gd name="connsiteX57" fmla="*/ 302419 w 2907507"/>
                <a:gd name="connsiteY57" fmla="*/ 190500 h 523875"/>
                <a:gd name="connsiteX58" fmla="*/ 419100 w 2907507"/>
                <a:gd name="connsiteY58" fmla="*/ 190500 h 523875"/>
                <a:gd name="connsiteX59" fmla="*/ 497682 w 2907507"/>
                <a:gd name="connsiteY59" fmla="*/ 195263 h 523875"/>
                <a:gd name="connsiteX60" fmla="*/ 657225 w 2907507"/>
                <a:gd name="connsiteY60" fmla="*/ 204788 h 523875"/>
                <a:gd name="connsiteX61" fmla="*/ 812007 w 2907507"/>
                <a:gd name="connsiteY61" fmla="*/ 214313 h 523875"/>
                <a:gd name="connsiteX62" fmla="*/ 966788 w 2907507"/>
                <a:gd name="connsiteY62" fmla="*/ 226219 h 523875"/>
                <a:gd name="connsiteX63" fmla="*/ 1176338 w 2907507"/>
                <a:gd name="connsiteY63" fmla="*/ 245269 h 523875"/>
                <a:gd name="connsiteX64" fmla="*/ 1281113 w 2907507"/>
                <a:gd name="connsiteY64" fmla="*/ 254794 h 523875"/>
                <a:gd name="connsiteX65" fmla="*/ 1509713 w 2907507"/>
                <a:gd name="connsiteY65" fmla="*/ 266700 h 523875"/>
                <a:gd name="connsiteX66" fmla="*/ 1607344 w 2907507"/>
                <a:gd name="connsiteY66" fmla="*/ 2690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07507" h="523875">
                  <a:moveTo>
                    <a:pt x="1607344" y="269081"/>
                  </a:moveTo>
                  <a:lnTo>
                    <a:pt x="1988344" y="278606"/>
                  </a:lnTo>
                  <a:lnTo>
                    <a:pt x="2159794" y="278606"/>
                  </a:lnTo>
                  <a:lnTo>
                    <a:pt x="2312194" y="278606"/>
                  </a:lnTo>
                  <a:lnTo>
                    <a:pt x="2371725" y="278606"/>
                  </a:lnTo>
                  <a:lnTo>
                    <a:pt x="2407444" y="276225"/>
                  </a:lnTo>
                  <a:lnTo>
                    <a:pt x="2466975" y="266700"/>
                  </a:lnTo>
                  <a:lnTo>
                    <a:pt x="2519363" y="247650"/>
                  </a:lnTo>
                  <a:lnTo>
                    <a:pt x="2562225" y="223838"/>
                  </a:lnTo>
                  <a:lnTo>
                    <a:pt x="2755107" y="116681"/>
                  </a:lnTo>
                  <a:lnTo>
                    <a:pt x="2831307" y="40481"/>
                  </a:lnTo>
                  <a:lnTo>
                    <a:pt x="2859882" y="11906"/>
                  </a:lnTo>
                  <a:lnTo>
                    <a:pt x="2878932" y="0"/>
                  </a:lnTo>
                  <a:lnTo>
                    <a:pt x="2890838" y="0"/>
                  </a:lnTo>
                  <a:lnTo>
                    <a:pt x="2897982" y="0"/>
                  </a:lnTo>
                  <a:lnTo>
                    <a:pt x="2905125" y="7144"/>
                  </a:lnTo>
                  <a:lnTo>
                    <a:pt x="2907507" y="21431"/>
                  </a:lnTo>
                  <a:lnTo>
                    <a:pt x="2900363" y="66675"/>
                  </a:lnTo>
                  <a:lnTo>
                    <a:pt x="2876550" y="142875"/>
                  </a:lnTo>
                  <a:lnTo>
                    <a:pt x="2850357" y="211931"/>
                  </a:lnTo>
                  <a:lnTo>
                    <a:pt x="2731294" y="402431"/>
                  </a:lnTo>
                  <a:lnTo>
                    <a:pt x="2707482" y="428625"/>
                  </a:lnTo>
                  <a:lnTo>
                    <a:pt x="2669382" y="454819"/>
                  </a:lnTo>
                  <a:lnTo>
                    <a:pt x="2624138" y="469106"/>
                  </a:lnTo>
                  <a:lnTo>
                    <a:pt x="2574132" y="478631"/>
                  </a:lnTo>
                  <a:lnTo>
                    <a:pt x="2486025" y="481013"/>
                  </a:lnTo>
                  <a:lnTo>
                    <a:pt x="2243138" y="481013"/>
                  </a:lnTo>
                  <a:lnTo>
                    <a:pt x="1955007" y="481013"/>
                  </a:lnTo>
                  <a:lnTo>
                    <a:pt x="1747838" y="481013"/>
                  </a:lnTo>
                  <a:lnTo>
                    <a:pt x="1512094" y="481013"/>
                  </a:lnTo>
                  <a:lnTo>
                    <a:pt x="1314450" y="478631"/>
                  </a:lnTo>
                  <a:lnTo>
                    <a:pt x="1112044" y="481013"/>
                  </a:lnTo>
                  <a:lnTo>
                    <a:pt x="1073944" y="481013"/>
                  </a:lnTo>
                  <a:lnTo>
                    <a:pt x="969169" y="490538"/>
                  </a:lnTo>
                  <a:lnTo>
                    <a:pt x="714375" y="509588"/>
                  </a:lnTo>
                  <a:lnTo>
                    <a:pt x="519113" y="523875"/>
                  </a:lnTo>
                  <a:lnTo>
                    <a:pt x="459582" y="523875"/>
                  </a:lnTo>
                  <a:lnTo>
                    <a:pt x="421482" y="516731"/>
                  </a:lnTo>
                  <a:lnTo>
                    <a:pt x="359569" y="504825"/>
                  </a:lnTo>
                  <a:lnTo>
                    <a:pt x="276225" y="490538"/>
                  </a:lnTo>
                  <a:lnTo>
                    <a:pt x="209550" y="478631"/>
                  </a:lnTo>
                  <a:lnTo>
                    <a:pt x="154782" y="464344"/>
                  </a:lnTo>
                  <a:lnTo>
                    <a:pt x="119063" y="452438"/>
                  </a:lnTo>
                  <a:lnTo>
                    <a:pt x="76200" y="435769"/>
                  </a:lnTo>
                  <a:lnTo>
                    <a:pt x="50007" y="419100"/>
                  </a:lnTo>
                  <a:lnTo>
                    <a:pt x="33338" y="404813"/>
                  </a:lnTo>
                  <a:lnTo>
                    <a:pt x="14288" y="383381"/>
                  </a:lnTo>
                  <a:lnTo>
                    <a:pt x="4763" y="364331"/>
                  </a:lnTo>
                  <a:lnTo>
                    <a:pt x="0" y="338138"/>
                  </a:lnTo>
                  <a:lnTo>
                    <a:pt x="0" y="330994"/>
                  </a:lnTo>
                  <a:lnTo>
                    <a:pt x="4763" y="309563"/>
                  </a:lnTo>
                  <a:lnTo>
                    <a:pt x="19050" y="290513"/>
                  </a:lnTo>
                  <a:lnTo>
                    <a:pt x="47625" y="261938"/>
                  </a:lnTo>
                  <a:lnTo>
                    <a:pt x="92869" y="233363"/>
                  </a:lnTo>
                  <a:lnTo>
                    <a:pt x="140494" y="214313"/>
                  </a:lnTo>
                  <a:lnTo>
                    <a:pt x="200025" y="200025"/>
                  </a:lnTo>
                  <a:lnTo>
                    <a:pt x="245269" y="192881"/>
                  </a:lnTo>
                  <a:lnTo>
                    <a:pt x="302419" y="190500"/>
                  </a:lnTo>
                  <a:lnTo>
                    <a:pt x="419100" y="190500"/>
                  </a:lnTo>
                  <a:lnTo>
                    <a:pt x="497682" y="195263"/>
                  </a:lnTo>
                  <a:lnTo>
                    <a:pt x="657225" y="204788"/>
                  </a:lnTo>
                  <a:lnTo>
                    <a:pt x="812007" y="214313"/>
                  </a:lnTo>
                  <a:lnTo>
                    <a:pt x="966788" y="226219"/>
                  </a:lnTo>
                  <a:lnTo>
                    <a:pt x="1176338" y="245269"/>
                  </a:lnTo>
                  <a:lnTo>
                    <a:pt x="1281113" y="254794"/>
                  </a:lnTo>
                  <a:lnTo>
                    <a:pt x="1509713" y="266700"/>
                  </a:lnTo>
                  <a:lnTo>
                    <a:pt x="1607344" y="269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0F7BD9E1-F649-4782-ADE8-1011EC5485D9}"/>
              </a:ext>
            </a:extLst>
          </p:cNvPr>
          <p:cNvGrpSpPr/>
          <p:nvPr/>
        </p:nvGrpSpPr>
        <p:grpSpPr>
          <a:xfrm>
            <a:off x="2790825" y="1771650"/>
            <a:ext cx="4408488" cy="4070350"/>
            <a:chOff x="2790825" y="1771650"/>
            <a:chExt cx="4408488" cy="4070350"/>
          </a:xfrm>
        </p:grpSpPr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192374BF-C504-4461-8CD7-95B6BB807494}"/>
                </a:ext>
              </a:extLst>
            </p:cNvPr>
            <p:cNvSpPr/>
            <p:nvPr/>
          </p:nvSpPr>
          <p:spPr>
            <a:xfrm>
              <a:off x="2952750" y="1771650"/>
              <a:ext cx="3775075" cy="720725"/>
            </a:xfrm>
            <a:custGeom>
              <a:avLst/>
              <a:gdLst>
                <a:gd name="connsiteX0" fmla="*/ 1739900 w 3775075"/>
                <a:gd name="connsiteY0" fmla="*/ 225425 h 720725"/>
                <a:gd name="connsiteX1" fmla="*/ 2127250 w 3775075"/>
                <a:gd name="connsiteY1" fmla="*/ 174625 h 720725"/>
                <a:gd name="connsiteX2" fmla="*/ 2390775 w 3775075"/>
                <a:gd name="connsiteY2" fmla="*/ 142875 h 720725"/>
                <a:gd name="connsiteX3" fmla="*/ 2667000 w 3775075"/>
                <a:gd name="connsiteY3" fmla="*/ 111125 h 720725"/>
                <a:gd name="connsiteX4" fmla="*/ 2908300 w 3775075"/>
                <a:gd name="connsiteY4" fmla="*/ 88900 h 720725"/>
                <a:gd name="connsiteX5" fmla="*/ 3054350 w 3775075"/>
                <a:gd name="connsiteY5" fmla="*/ 76200 h 720725"/>
                <a:gd name="connsiteX6" fmla="*/ 3136900 w 3775075"/>
                <a:gd name="connsiteY6" fmla="*/ 73025 h 720725"/>
                <a:gd name="connsiteX7" fmla="*/ 3159125 w 3775075"/>
                <a:gd name="connsiteY7" fmla="*/ 66675 h 720725"/>
                <a:gd name="connsiteX8" fmla="*/ 3209925 w 3775075"/>
                <a:gd name="connsiteY8" fmla="*/ 44450 h 720725"/>
                <a:gd name="connsiteX9" fmla="*/ 3282950 w 3775075"/>
                <a:gd name="connsiteY9" fmla="*/ 15875 h 720725"/>
                <a:gd name="connsiteX10" fmla="*/ 3333750 w 3775075"/>
                <a:gd name="connsiteY10" fmla="*/ 3175 h 720725"/>
                <a:gd name="connsiteX11" fmla="*/ 3355975 w 3775075"/>
                <a:gd name="connsiteY11" fmla="*/ 0 h 720725"/>
                <a:gd name="connsiteX12" fmla="*/ 3387725 w 3775075"/>
                <a:gd name="connsiteY12" fmla="*/ 0 h 720725"/>
                <a:gd name="connsiteX13" fmla="*/ 3435350 w 3775075"/>
                <a:gd name="connsiteY13" fmla="*/ 15875 h 720725"/>
                <a:gd name="connsiteX14" fmla="*/ 3502025 w 3775075"/>
                <a:gd name="connsiteY14" fmla="*/ 44450 h 720725"/>
                <a:gd name="connsiteX15" fmla="*/ 3556000 w 3775075"/>
                <a:gd name="connsiteY15" fmla="*/ 73025 h 720725"/>
                <a:gd name="connsiteX16" fmla="*/ 3606800 w 3775075"/>
                <a:gd name="connsiteY16" fmla="*/ 101600 h 720725"/>
                <a:gd name="connsiteX17" fmla="*/ 3657600 w 3775075"/>
                <a:gd name="connsiteY17" fmla="*/ 133350 h 720725"/>
                <a:gd name="connsiteX18" fmla="*/ 3733800 w 3775075"/>
                <a:gd name="connsiteY18" fmla="*/ 184150 h 720725"/>
                <a:gd name="connsiteX19" fmla="*/ 3759200 w 3775075"/>
                <a:gd name="connsiteY19" fmla="*/ 206375 h 720725"/>
                <a:gd name="connsiteX20" fmla="*/ 3771900 w 3775075"/>
                <a:gd name="connsiteY20" fmla="*/ 231775 h 720725"/>
                <a:gd name="connsiteX21" fmla="*/ 3775075 w 3775075"/>
                <a:gd name="connsiteY21" fmla="*/ 247650 h 720725"/>
                <a:gd name="connsiteX22" fmla="*/ 3771900 w 3775075"/>
                <a:gd name="connsiteY22" fmla="*/ 279400 h 720725"/>
                <a:gd name="connsiteX23" fmla="*/ 3759200 w 3775075"/>
                <a:gd name="connsiteY23" fmla="*/ 301625 h 720725"/>
                <a:gd name="connsiteX24" fmla="*/ 3733800 w 3775075"/>
                <a:gd name="connsiteY24" fmla="*/ 320675 h 720725"/>
                <a:gd name="connsiteX25" fmla="*/ 3695700 w 3775075"/>
                <a:gd name="connsiteY25" fmla="*/ 333375 h 720725"/>
                <a:gd name="connsiteX26" fmla="*/ 3667125 w 3775075"/>
                <a:gd name="connsiteY26" fmla="*/ 339725 h 720725"/>
                <a:gd name="connsiteX27" fmla="*/ 3613150 w 3775075"/>
                <a:gd name="connsiteY27" fmla="*/ 330200 h 720725"/>
                <a:gd name="connsiteX28" fmla="*/ 3527425 w 3775075"/>
                <a:gd name="connsiteY28" fmla="*/ 317500 h 720725"/>
                <a:gd name="connsiteX29" fmla="*/ 3400425 w 3775075"/>
                <a:gd name="connsiteY29" fmla="*/ 301625 h 720725"/>
                <a:gd name="connsiteX30" fmla="*/ 3276600 w 3775075"/>
                <a:gd name="connsiteY30" fmla="*/ 295275 h 720725"/>
                <a:gd name="connsiteX31" fmla="*/ 3133725 w 3775075"/>
                <a:gd name="connsiteY31" fmla="*/ 295275 h 720725"/>
                <a:gd name="connsiteX32" fmla="*/ 2895600 w 3775075"/>
                <a:gd name="connsiteY32" fmla="*/ 298450 h 720725"/>
                <a:gd name="connsiteX33" fmla="*/ 2692400 w 3775075"/>
                <a:gd name="connsiteY33" fmla="*/ 301625 h 720725"/>
                <a:gd name="connsiteX34" fmla="*/ 2486025 w 3775075"/>
                <a:gd name="connsiteY34" fmla="*/ 311150 h 720725"/>
                <a:gd name="connsiteX35" fmla="*/ 2346325 w 3775075"/>
                <a:gd name="connsiteY35" fmla="*/ 317500 h 720725"/>
                <a:gd name="connsiteX36" fmla="*/ 2276475 w 3775075"/>
                <a:gd name="connsiteY36" fmla="*/ 323850 h 720725"/>
                <a:gd name="connsiteX37" fmla="*/ 1993900 w 3775075"/>
                <a:gd name="connsiteY37" fmla="*/ 361950 h 720725"/>
                <a:gd name="connsiteX38" fmla="*/ 1841500 w 3775075"/>
                <a:gd name="connsiteY38" fmla="*/ 387350 h 720725"/>
                <a:gd name="connsiteX39" fmla="*/ 1663700 w 3775075"/>
                <a:gd name="connsiteY39" fmla="*/ 406400 h 720725"/>
                <a:gd name="connsiteX40" fmla="*/ 1479550 w 3775075"/>
                <a:gd name="connsiteY40" fmla="*/ 431800 h 720725"/>
                <a:gd name="connsiteX41" fmla="*/ 1343025 w 3775075"/>
                <a:gd name="connsiteY41" fmla="*/ 457200 h 720725"/>
                <a:gd name="connsiteX42" fmla="*/ 1203325 w 3775075"/>
                <a:gd name="connsiteY42" fmla="*/ 488950 h 720725"/>
                <a:gd name="connsiteX43" fmla="*/ 1069975 w 3775075"/>
                <a:gd name="connsiteY43" fmla="*/ 523875 h 720725"/>
                <a:gd name="connsiteX44" fmla="*/ 923925 w 3775075"/>
                <a:gd name="connsiteY44" fmla="*/ 568325 h 720725"/>
                <a:gd name="connsiteX45" fmla="*/ 739775 w 3775075"/>
                <a:gd name="connsiteY45" fmla="*/ 635000 h 720725"/>
                <a:gd name="connsiteX46" fmla="*/ 612775 w 3775075"/>
                <a:gd name="connsiteY46" fmla="*/ 682625 h 720725"/>
                <a:gd name="connsiteX47" fmla="*/ 520700 w 3775075"/>
                <a:gd name="connsiteY47" fmla="*/ 720725 h 720725"/>
                <a:gd name="connsiteX48" fmla="*/ 488950 w 3775075"/>
                <a:gd name="connsiteY48" fmla="*/ 720725 h 720725"/>
                <a:gd name="connsiteX49" fmla="*/ 428625 w 3775075"/>
                <a:gd name="connsiteY49" fmla="*/ 711200 h 720725"/>
                <a:gd name="connsiteX50" fmla="*/ 396875 w 3775075"/>
                <a:gd name="connsiteY50" fmla="*/ 704850 h 720725"/>
                <a:gd name="connsiteX51" fmla="*/ 358775 w 3775075"/>
                <a:gd name="connsiteY51" fmla="*/ 692150 h 720725"/>
                <a:gd name="connsiteX52" fmla="*/ 317500 w 3775075"/>
                <a:gd name="connsiteY52" fmla="*/ 673100 h 720725"/>
                <a:gd name="connsiteX53" fmla="*/ 266700 w 3775075"/>
                <a:gd name="connsiteY53" fmla="*/ 644525 h 720725"/>
                <a:gd name="connsiteX54" fmla="*/ 209550 w 3775075"/>
                <a:gd name="connsiteY54" fmla="*/ 600075 h 720725"/>
                <a:gd name="connsiteX55" fmla="*/ 149225 w 3775075"/>
                <a:gd name="connsiteY55" fmla="*/ 549275 h 720725"/>
                <a:gd name="connsiteX56" fmla="*/ 85725 w 3775075"/>
                <a:gd name="connsiteY56" fmla="*/ 495300 h 720725"/>
                <a:gd name="connsiteX57" fmla="*/ 47625 w 3775075"/>
                <a:gd name="connsiteY57" fmla="*/ 460375 h 720725"/>
                <a:gd name="connsiteX58" fmla="*/ 12700 w 3775075"/>
                <a:gd name="connsiteY58" fmla="*/ 422275 h 720725"/>
                <a:gd name="connsiteX59" fmla="*/ 3175 w 3775075"/>
                <a:gd name="connsiteY59" fmla="*/ 400050 h 720725"/>
                <a:gd name="connsiteX60" fmla="*/ 0 w 3775075"/>
                <a:gd name="connsiteY60" fmla="*/ 377825 h 720725"/>
                <a:gd name="connsiteX61" fmla="*/ 6350 w 3775075"/>
                <a:gd name="connsiteY61" fmla="*/ 361950 h 720725"/>
                <a:gd name="connsiteX62" fmla="*/ 19050 w 3775075"/>
                <a:gd name="connsiteY62" fmla="*/ 355600 h 720725"/>
                <a:gd name="connsiteX63" fmla="*/ 38100 w 3775075"/>
                <a:gd name="connsiteY63" fmla="*/ 358775 h 720725"/>
                <a:gd name="connsiteX64" fmla="*/ 50800 w 3775075"/>
                <a:gd name="connsiteY64" fmla="*/ 365125 h 720725"/>
                <a:gd name="connsiteX65" fmla="*/ 69850 w 3775075"/>
                <a:gd name="connsiteY65" fmla="*/ 381000 h 720725"/>
                <a:gd name="connsiteX66" fmla="*/ 98425 w 3775075"/>
                <a:gd name="connsiteY66" fmla="*/ 406400 h 720725"/>
                <a:gd name="connsiteX67" fmla="*/ 127000 w 3775075"/>
                <a:gd name="connsiteY67" fmla="*/ 422275 h 720725"/>
                <a:gd name="connsiteX68" fmla="*/ 174625 w 3775075"/>
                <a:gd name="connsiteY68" fmla="*/ 441325 h 720725"/>
                <a:gd name="connsiteX69" fmla="*/ 219075 w 3775075"/>
                <a:gd name="connsiteY69" fmla="*/ 450850 h 720725"/>
                <a:gd name="connsiteX70" fmla="*/ 282575 w 3775075"/>
                <a:gd name="connsiteY70" fmla="*/ 457200 h 720725"/>
                <a:gd name="connsiteX71" fmla="*/ 358775 w 3775075"/>
                <a:gd name="connsiteY71" fmla="*/ 454025 h 720725"/>
                <a:gd name="connsiteX72" fmla="*/ 530225 w 3775075"/>
                <a:gd name="connsiteY72" fmla="*/ 425450 h 720725"/>
                <a:gd name="connsiteX73" fmla="*/ 796925 w 3775075"/>
                <a:gd name="connsiteY73" fmla="*/ 381000 h 720725"/>
                <a:gd name="connsiteX74" fmla="*/ 1133475 w 3775075"/>
                <a:gd name="connsiteY74" fmla="*/ 320675 h 720725"/>
                <a:gd name="connsiteX75" fmla="*/ 1416050 w 3775075"/>
                <a:gd name="connsiteY75" fmla="*/ 269875 h 720725"/>
                <a:gd name="connsiteX76" fmla="*/ 1498600 w 3775075"/>
                <a:gd name="connsiteY76" fmla="*/ 257175 h 720725"/>
                <a:gd name="connsiteX77" fmla="*/ 1739900 w 3775075"/>
                <a:gd name="connsiteY77" fmla="*/ 22542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75075" h="720725">
                  <a:moveTo>
                    <a:pt x="1739900" y="225425"/>
                  </a:moveTo>
                  <a:lnTo>
                    <a:pt x="2127250" y="174625"/>
                  </a:lnTo>
                  <a:lnTo>
                    <a:pt x="2390775" y="142875"/>
                  </a:lnTo>
                  <a:lnTo>
                    <a:pt x="2667000" y="111125"/>
                  </a:lnTo>
                  <a:lnTo>
                    <a:pt x="2908300" y="88900"/>
                  </a:lnTo>
                  <a:lnTo>
                    <a:pt x="3054350" y="76200"/>
                  </a:lnTo>
                  <a:lnTo>
                    <a:pt x="3136900" y="73025"/>
                  </a:lnTo>
                  <a:lnTo>
                    <a:pt x="3159125" y="66675"/>
                  </a:lnTo>
                  <a:lnTo>
                    <a:pt x="3209925" y="44450"/>
                  </a:lnTo>
                  <a:lnTo>
                    <a:pt x="3282950" y="15875"/>
                  </a:lnTo>
                  <a:lnTo>
                    <a:pt x="3333750" y="3175"/>
                  </a:lnTo>
                  <a:lnTo>
                    <a:pt x="3355975" y="0"/>
                  </a:lnTo>
                  <a:lnTo>
                    <a:pt x="3387725" y="0"/>
                  </a:lnTo>
                  <a:lnTo>
                    <a:pt x="3435350" y="15875"/>
                  </a:lnTo>
                  <a:lnTo>
                    <a:pt x="3502025" y="44450"/>
                  </a:lnTo>
                  <a:lnTo>
                    <a:pt x="3556000" y="73025"/>
                  </a:lnTo>
                  <a:lnTo>
                    <a:pt x="3606800" y="101600"/>
                  </a:lnTo>
                  <a:lnTo>
                    <a:pt x="3657600" y="133350"/>
                  </a:lnTo>
                  <a:lnTo>
                    <a:pt x="3733800" y="184150"/>
                  </a:lnTo>
                  <a:lnTo>
                    <a:pt x="3759200" y="206375"/>
                  </a:lnTo>
                  <a:lnTo>
                    <a:pt x="3771900" y="231775"/>
                  </a:lnTo>
                  <a:lnTo>
                    <a:pt x="3775075" y="247650"/>
                  </a:lnTo>
                  <a:lnTo>
                    <a:pt x="3771900" y="279400"/>
                  </a:lnTo>
                  <a:lnTo>
                    <a:pt x="3759200" y="301625"/>
                  </a:lnTo>
                  <a:lnTo>
                    <a:pt x="3733800" y="320675"/>
                  </a:lnTo>
                  <a:lnTo>
                    <a:pt x="3695700" y="333375"/>
                  </a:lnTo>
                  <a:lnTo>
                    <a:pt x="3667125" y="339725"/>
                  </a:lnTo>
                  <a:lnTo>
                    <a:pt x="3613150" y="330200"/>
                  </a:lnTo>
                  <a:lnTo>
                    <a:pt x="3527425" y="317500"/>
                  </a:lnTo>
                  <a:lnTo>
                    <a:pt x="3400425" y="301625"/>
                  </a:lnTo>
                  <a:lnTo>
                    <a:pt x="3276600" y="295275"/>
                  </a:lnTo>
                  <a:lnTo>
                    <a:pt x="3133725" y="295275"/>
                  </a:lnTo>
                  <a:lnTo>
                    <a:pt x="2895600" y="298450"/>
                  </a:lnTo>
                  <a:lnTo>
                    <a:pt x="2692400" y="301625"/>
                  </a:lnTo>
                  <a:lnTo>
                    <a:pt x="2486025" y="311150"/>
                  </a:lnTo>
                  <a:lnTo>
                    <a:pt x="2346325" y="317500"/>
                  </a:lnTo>
                  <a:lnTo>
                    <a:pt x="2276475" y="323850"/>
                  </a:lnTo>
                  <a:lnTo>
                    <a:pt x="1993900" y="361950"/>
                  </a:lnTo>
                  <a:lnTo>
                    <a:pt x="1841500" y="387350"/>
                  </a:lnTo>
                  <a:lnTo>
                    <a:pt x="1663700" y="406400"/>
                  </a:lnTo>
                  <a:lnTo>
                    <a:pt x="1479550" y="431800"/>
                  </a:lnTo>
                  <a:lnTo>
                    <a:pt x="1343025" y="457200"/>
                  </a:lnTo>
                  <a:lnTo>
                    <a:pt x="1203325" y="488950"/>
                  </a:lnTo>
                  <a:lnTo>
                    <a:pt x="1069975" y="523875"/>
                  </a:lnTo>
                  <a:lnTo>
                    <a:pt x="923925" y="568325"/>
                  </a:lnTo>
                  <a:lnTo>
                    <a:pt x="739775" y="635000"/>
                  </a:lnTo>
                  <a:lnTo>
                    <a:pt x="612775" y="682625"/>
                  </a:lnTo>
                  <a:lnTo>
                    <a:pt x="520700" y="720725"/>
                  </a:lnTo>
                  <a:lnTo>
                    <a:pt x="488950" y="720725"/>
                  </a:lnTo>
                  <a:lnTo>
                    <a:pt x="428625" y="711200"/>
                  </a:lnTo>
                  <a:lnTo>
                    <a:pt x="396875" y="704850"/>
                  </a:lnTo>
                  <a:lnTo>
                    <a:pt x="358775" y="692150"/>
                  </a:lnTo>
                  <a:lnTo>
                    <a:pt x="317500" y="673100"/>
                  </a:lnTo>
                  <a:lnTo>
                    <a:pt x="266700" y="644525"/>
                  </a:lnTo>
                  <a:lnTo>
                    <a:pt x="209550" y="600075"/>
                  </a:lnTo>
                  <a:lnTo>
                    <a:pt x="149225" y="549275"/>
                  </a:lnTo>
                  <a:lnTo>
                    <a:pt x="85725" y="495300"/>
                  </a:lnTo>
                  <a:lnTo>
                    <a:pt x="47625" y="460375"/>
                  </a:lnTo>
                  <a:lnTo>
                    <a:pt x="12700" y="422275"/>
                  </a:lnTo>
                  <a:lnTo>
                    <a:pt x="3175" y="400050"/>
                  </a:lnTo>
                  <a:lnTo>
                    <a:pt x="0" y="377825"/>
                  </a:lnTo>
                  <a:lnTo>
                    <a:pt x="6350" y="361950"/>
                  </a:lnTo>
                  <a:lnTo>
                    <a:pt x="19050" y="355600"/>
                  </a:lnTo>
                  <a:lnTo>
                    <a:pt x="38100" y="358775"/>
                  </a:lnTo>
                  <a:lnTo>
                    <a:pt x="50800" y="365125"/>
                  </a:lnTo>
                  <a:lnTo>
                    <a:pt x="69850" y="381000"/>
                  </a:lnTo>
                  <a:lnTo>
                    <a:pt x="98425" y="406400"/>
                  </a:lnTo>
                  <a:lnTo>
                    <a:pt x="127000" y="422275"/>
                  </a:lnTo>
                  <a:lnTo>
                    <a:pt x="174625" y="441325"/>
                  </a:lnTo>
                  <a:lnTo>
                    <a:pt x="219075" y="450850"/>
                  </a:lnTo>
                  <a:lnTo>
                    <a:pt x="282575" y="457200"/>
                  </a:lnTo>
                  <a:lnTo>
                    <a:pt x="358775" y="454025"/>
                  </a:lnTo>
                  <a:lnTo>
                    <a:pt x="530225" y="425450"/>
                  </a:lnTo>
                  <a:lnTo>
                    <a:pt x="796925" y="381000"/>
                  </a:lnTo>
                  <a:lnTo>
                    <a:pt x="1133475" y="320675"/>
                  </a:lnTo>
                  <a:lnTo>
                    <a:pt x="1416050" y="269875"/>
                  </a:lnTo>
                  <a:lnTo>
                    <a:pt x="1498600" y="257175"/>
                  </a:lnTo>
                  <a:lnTo>
                    <a:pt x="1739900" y="225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E277B66C-1C69-4917-825C-9CB567265D5A}"/>
                </a:ext>
              </a:extLst>
            </p:cNvPr>
            <p:cNvSpPr/>
            <p:nvPr/>
          </p:nvSpPr>
          <p:spPr>
            <a:xfrm>
              <a:off x="5600700" y="3371850"/>
              <a:ext cx="1598613" cy="1128713"/>
            </a:xfrm>
            <a:custGeom>
              <a:avLst/>
              <a:gdLst>
                <a:gd name="connsiteX0" fmla="*/ 500063 w 1597819"/>
                <a:gd name="connsiteY0" fmla="*/ 178594 h 1128713"/>
                <a:gd name="connsiteX1" fmla="*/ 635794 w 1597819"/>
                <a:gd name="connsiteY1" fmla="*/ 233363 h 1128713"/>
                <a:gd name="connsiteX2" fmla="*/ 709613 w 1597819"/>
                <a:gd name="connsiteY2" fmla="*/ 264319 h 1128713"/>
                <a:gd name="connsiteX3" fmla="*/ 835819 w 1597819"/>
                <a:gd name="connsiteY3" fmla="*/ 321469 h 1128713"/>
                <a:gd name="connsiteX4" fmla="*/ 923925 w 1597819"/>
                <a:gd name="connsiteY4" fmla="*/ 361950 h 1128713"/>
                <a:gd name="connsiteX5" fmla="*/ 1016794 w 1597819"/>
                <a:gd name="connsiteY5" fmla="*/ 407194 h 1128713"/>
                <a:gd name="connsiteX6" fmla="*/ 1100138 w 1597819"/>
                <a:gd name="connsiteY6" fmla="*/ 450056 h 1128713"/>
                <a:gd name="connsiteX7" fmla="*/ 1190625 w 1597819"/>
                <a:gd name="connsiteY7" fmla="*/ 500063 h 1128713"/>
                <a:gd name="connsiteX8" fmla="*/ 1254919 w 1597819"/>
                <a:gd name="connsiteY8" fmla="*/ 540544 h 1128713"/>
                <a:gd name="connsiteX9" fmla="*/ 1328738 w 1597819"/>
                <a:gd name="connsiteY9" fmla="*/ 588169 h 1128713"/>
                <a:gd name="connsiteX10" fmla="*/ 1393031 w 1597819"/>
                <a:gd name="connsiteY10" fmla="*/ 638175 h 1128713"/>
                <a:gd name="connsiteX11" fmla="*/ 1435894 w 1597819"/>
                <a:gd name="connsiteY11" fmla="*/ 673894 h 1128713"/>
                <a:gd name="connsiteX12" fmla="*/ 1464469 w 1597819"/>
                <a:gd name="connsiteY12" fmla="*/ 702469 h 1128713"/>
                <a:gd name="connsiteX13" fmla="*/ 1493044 w 1597819"/>
                <a:gd name="connsiteY13" fmla="*/ 735806 h 1128713"/>
                <a:gd name="connsiteX14" fmla="*/ 1521619 w 1597819"/>
                <a:gd name="connsiteY14" fmla="*/ 771525 h 1128713"/>
                <a:gd name="connsiteX15" fmla="*/ 1552575 w 1597819"/>
                <a:gd name="connsiteY15" fmla="*/ 823913 h 1128713"/>
                <a:gd name="connsiteX16" fmla="*/ 1574006 w 1597819"/>
                <a:gd name="connsiteY16" fmla="*/ 873919 h 1128713"/>
                <a:gd name="connsiteX17" fmla="*/ 1588294 w 1597819"/>
                <a:gd name="connsiteY17" fmla="*/ 921544 h 1128713"/>
                <a:gd name="connsiteX18" fmla="*/ 1595438 w 1597819"/>
                <a:gd name="connsiteY18" fmla="*/ 957263 h 1128713"/>
                <a:gd name="connsiteX19" fmla="*/ 1597819 w 1597819"/>
                <a:gd name="connsiteY19" fmla="*/ 1004888 h 1128713"/>
                <a:gd name="connsiteX20" fmla="*/ 1595438 w 1597819"/>
                <a:gd name="connsiteY20" fmla="*/ 1023938 h 1128713"/>
                <a:gd name="connsiteX21" fmla="*/ 1583531 w 1597819"/>
                <a:gd name="connsiteY21" fmla="*/ 1052513 h 1128713"/>
                <a:gd name="connsiteX22" fmla="*/ 1545431 w 1597819"/>
                <a:gd name="connsiteY22" fmla="*/ 1092994 h 1128713"/>
                <a:gd name="connsiteX23" fmla="*/ 1500188 w 1597819"/>
                <a:gd name="connsiteY23" fmla="*/ 1123950 h 1128713"/>
                <a:gd name="connsiteX24" fmla="*/ 1481138 w 1597819"/>
                <a:gd name="connsiteY24" fmla="*/ 1128713 h 1128713"/>
                <a:gd name="connsiteX25" fmla="*/ 1447800 w 1597819"/>
                <a:gd name="connsiteY25" fmla="*/ 1121569 h 1128713"/>
                <a:gd name="connsiteX26" fmla="*/ 1371600 w 1597819"/>
                <a:gd name="connsiteY26" fmla="*/ 1090613 h 1128713"/>
                <a:gd name="connsiteX27" fmla="*/ 1316831 w 1597819"/>
                <a:gd name="connsiteY27" fmla="*/ 1064419 h 1128713"/>
                <a:gd name="connsiteX28" fmla="*/ 1285875 w 1597819"/>
                <a:gd name="connsiteY28" fmla="*/ 1038225 h 1128713"/>
                <a:gd name="connsiteX29" fmla="*/ 1195388 w 1597819"/>
                <a:gd name="connsiteY29" fmla="*/ 942975 h 1128713"/>
                <a:gd name="connsiteX30" fmla="*/ 1100138 w 1597819"/>
                <a:gd name="connsiteY30" fmla="*/ 847725 h 1128713"/>
                <a:gd name="connsiteX31" fmla="*/ 971550 w 1597819"/>
                <a:gd name="connsiteY31" fmla="*/ 723900 h 1128713"/>
                <a:gd name="connsiteX32" fmla="*/ 859631 w 1597819"/>
                <a:gd name="connsiteY32" fmla="*/ 621506 h 1128713"/>
                <a:gd name="connsiteX33" fmla="*/ 759619 w 1597819"/>
                <a:gd name="connsiteY33" fmla="*/ 540544 h 1128713"/>
                <a:gd name="connsiteX34" fmla="*/ 607219 w 1597819"/>
                <a:gd name="connsiteY34" fmla="*/ 426244 h 1128713"/>
                <a:gd name="connsiteX35" fmla="*/ 492919 w 1597819"/>
                <a:gd name="connsiteY35" fmla="*/ 350044 h 1128713"/>
                <a:gd name="connsiteX36" fmla="*/ 361950 w 1597819"/>
                <a:gd name="connsiteY36" fmla="*/ 266700 h 1128713"/>
                <a:gd name="connsiteX37" fmla="*/ 233363 w 1597819"/>
                <a:gd name="connsiteY37" fmla="*/ 188119 h 1128713"/>
                <a:gd name="connsiteX38" fmla="*/ 142875 w 1597819"/>
                <a:gd name="connsiteY38" fmla="*/ 135731 h 1128713"/>
                <a:gd name="connsiteX39" fmla="*/ 61913 w 1597819"/>
                <a:gd name="connsiteY39" fmla="*/ 88106 h 1128713"/>
                <a:gd name="connsiteX40" fmla="*/ 26194 w 1597819"/>
                <a:gd name="connsiteY40" fmla="*/ 64294 h 1128713"/>
                <a:gd name="connsiteX41" fmla="*/ 9525 w 1597819"/>
                <a:gd name="connsiteY41" fmla="*/ 50006 h 1128713"/>
                <a:gd name="connsiteX42" fmla="*/ 0 w 1597819"/>
                <a:gd name="connsiteY42" fmla="*/ 28575 h 1128713"/>
                <a:gd name="connsiteX43" fmla="*/ 0 w 1597819"/>
                <a:gd name="connsiteY43" fmla="*/ 16669 h 1128713"/>
                <a:gd name="connsiteX44" fmla="*/ 2381 w 1597819"/>
                <a:gd name="connsiteY44" fmla="*/ 7144 h 1128713"/>
                <a:gd name="connsiteX45" fmla="*/ 7144 w 1597819"/>
                <a:gd name="connsiteY45" fmla="*/ 2381 h 1128713"/>
                <a:gd name="connsiteX46" fmla="*/ 16669 w 1597819"/>
                <a:gd name="connsiteY46" fmla="*/ 0 h 1128713"/>
                <a:gd name="connsiteX47" fmla="*/ 45244 w 1597819"/>
                <a:gd name="connsiteY47" fmla="*/ 4763 h 1128713"/>
                <a:gd name="connsiteX48" fmla="*/ 104775 w 1597819"/>
                <a:gd name="connsiteY48" fmla="*/ 28575 h 1128713"/>
                <a:gd name="connsiteX49" fmla="*/ 264319 w 1597819"/>
                <a:gd name="connsiteY49" fmla="*/ 88106 h 1128713"/>
                <a:gd name="connsiteX50" fmla="*/ 414338 w 1597819"/>
                <a:gd name="connsiteY50" fmla="*/ 145256 h 1128713"/>
                <a:gd name="connsiteX51" fmla="*/ 500063 w 1597819"/>
                <a:gd name="connsiteY51" fmla="*/ 17859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819" h="1128713">
                  <a:moveTo>
                    <a:pt x="500063" y="178594"/>
                  </a:moveTo>
                  <a:lnTo>
                    <a:pt x="635794" y="233363"/>
                  </a:lnTo>
                  <a:lnTo>
                    <a:pt x="709613" y="264319"/>
                  </a:lnTo>
                  <a:lnTo>
                    <a:pt x="835819" y="321469"/>
                  </a:lnTo>
                  <a:lnTo>
                    <a:pt x="923925" y="361950"/>
                  </a:lnTo>
                  <a:lnTo>
                    <a:pt x="1016794" y="407194"/>
                  </a:lnTo>
                  <a:lnTo>
                    <a:pt x="1100138" y="450056"/>
                  </a:lnTo>
                  <a:lnTo>
                    <a:pt x="1190625" y="500063"/>
                  </a:lnTo>
                  <a:lnTo>
                    <a:pt x="1254919" y="540544"/>
                  </a:lnTo>
                  <a:lnTo>
                    <a:pt x="1328738" y="588169"/>
                  </a:lnTo>
                  <a:lnTo>
                    <a:pt x="1393031" y="638175"/>
                  </a:lnTo>
                  <a:lnTo>
                    <a:pt x="1435894" y="673894"/>
                  </a:lnTo>
                  <a:lnTo>
                    <a:pt x="1464469" y="702469"/>
                  </a:lnTo>
                  <a:lnTo>
                    <a:pt x="1493044" y="735806"/>
                  </a:lnTo>
                  <a:lnTo>
                    <a:pt x="1521619" y="771525"/>
                  </a:lnTo>
                  <a:lnTo>
                    <a:pt x="1552575" y="823913"/>
                  </a:lnTo>
                  <a:lnTo>
                    <a:pt x="1574006" y="873919"/>
                  </a:lnTo>
                  <a:lnTo>
                    <a:pt x="1588294" y="921544"/>
                  </a:lnTo>
                  <a:lnTo>
                    <a:pt x="1595438" y="957263"/>
                  </a:lnTo>
                  <a:lnTo>
                    <a:pt x="1597819" y="1004888"/>
                  </a:lnTo>
                  <a:lnTo>
                    <a:pt x="1595438" y="1023938"/>
                  </a:lnTo>
                  <a:lnTo>
                    <a:pt x="1583531" y="1052513"/>
                  </a:lnTo>
                  <a:lnTo>
                    <a:pt x="1545431" y="1092994"/>
                  </a:lnTo>
                  <a:lnTo>
                    <a:pt x="1500188" y="1123950"/>
                  </a:lnTo>
                  <a:lnTo>
                    <a:pt x="1481138" y="1128713"/>
                  </a:lnTo>
                  <a:lnTo>
                    <a:pt x="1447800" y="1121569"/>
                  </a:lnTo>
                  <a:lnTo>
                    <a:pt x="1371600" y="1090613"/>
                  </a:lnTo>
                  <a:lnTo>
                    <a:pt x="1316831" y="1064419"/>
                  </a:lnTo>
                  <a:lnTo>
                    <a:pt x="1285875" y="1038225"/>
                  </a:lnTo>
                  <a:lnTo>
                    <a:pt x="1195388" y="942975"/>
                  </a:lnTo>
                  <a:lnTo>
                    <a:pt x="1100138" y="847725"/>
                  </a:lnTo>
                  <a:lnTo>
                    <a:pt x="971550" y="723900"/>
                  </a:lnTo>
                  <a:lnTo>
                    <a:pt x="859631" y="621506"/>
                  </a:lnTo>
                  <a:lnTo>
                    <a:pt x="759619" y="540544"/>
                  </a:lnTo>
                  <a:lnTo>
                    <a:pt x="607219" y="426244"/>
                  </a:lnTo>
                  <a:lnTo>
                    <a:pt x="492919" y="350044"/>
                  </a:lnTo>
                  <a:lnTo>
                    <a:pt x="361950" y="266700"/>
                  </a:lnTo>
                  <a:lnTo>
                    <a:pt x="233363" y="188119"/>
                  </a:lnTo>
                  <a:lnTo>
                    <a:pt x="142875" y="135731"/>
                  </a:lnTo>
                  <a:lnTo>
                    <a:pt x="61913" y="88106"/>
                  </a:lnTo>
                  <a:lnTo>
                    <a:pt x="26194" y="64294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1"/>
                  </a:lnTo>
                  <a:lnTo>
                    <a:pt x="16669" y="0"/>
                  </a:lnTo>
                  <a:lnTo>
                    <a:pt x="45244" y="4763"/>
                  </a:lnTo>
                  <a:lnTo>
                    <a:pt x="104775" y="28575"/>
                  </a:lnTo>
                  <a:lnTo>
                    <a:pt x="264319" y="88106"/>
                  </a:lnTo>
                  <a:lnTo>
                    <a:pt x="414338" y="145256"/>
                  </a:lnTo>
                  <a:lnTo>
                    <a:pt x="500063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D9918E55-B4C5-468B-8490-CC8026C5BB7A}"/>
                </a:ext>
              </a:extLst>
            </p:cNvPr>
            <p:cNvSpPr/>
            <p:nvPr/>
          </p:nvSpPr>
          <p:spPr>
            <a:xfrm>
              <a:off x="2790825" y="2114550"/>
              <a:ext cx="2622550" cy="2489200"/>
            </a:xfrm>
            <a:custGeom>
              <a:avLst/>
              <a:gdLst>
                <a:gd name="connsiteX0" fmla="*/ 1514475 w 2622550"/>
                <a:gd name="connsiteY0" fmla="*/ 1228725 h 2489200"/>
                <a:gd name="connsiteX1" fmla="*/ 1682750 w 2622550"/>
                <a:gd name="connsiteY1" fmla="*/ 1057275 h 2489200"/>
                <a:gd name="connsiteX2" fmla="*/ 1781175 w 2622550"/>
                <a:gd name="connsiteY2" fmla="*/ 949325 h 2489200"/>
                <a:gd name="connsiteX3" fmla="*/ 1882775 w 2622550"/>
                <a:gd name="connsiteY3" fmla="*/ 844550 h 2489200"/>
                <a:gd name="connsiteX4" fmla="*/ 1987550 w 2622550"/>
                <a:gd name="connsiteY4" fmla="*/ 720725 h 2489200"/>
                <a:gd name="connsiteX5" fmla="*/ 2051050 w 2622550"/>
                <a:gd name="connsiteY5" fmla="*/ 638175 h 2489200"/>
                <a:gd name="connsiteX6" fmla="*/ 2111375 w 2622550"/>
                <a:gd name="connsiteY6" fmla="*/ 571500 h 2489200"/>
                <a:gd name="connsiteX7" fmla="*/ 2187575 w 2622550"/>
                <a:gd name="connsiteY7" fmla="*/ 473075 h 2489200"/>
                <a:gd name="connsiteX8" fmla="*/ 2209800 w 2622550"/>
                <a:gd name="connsiteY8" fmla="*/ 438150 h 2489200"/>
                <a:gd name="connsiteX9" fmla="*/ 2232025 w 2622550"/>
                <a:gd name="connsiteY9" fmla="*/ 393700 h 2489200"/>
                <a:gd name="connsiteX10" fmla="*/ 2244725 w 2622550"/>
                <a:gd name="connsiteY10" fmla="*/ 361950 h 2489200"/>
                <a:gd name="connsiteX11" fmla="*/ 2254250 w 2622550"/>
                <a:gd name="connsiteY11" fmla="*/ 314325 h 2489200"/>
                <a:gd name="connsiteX12" fmla="*/ 2257425 w 2622550"/>
                <a:gd name="connsiteY12" fmla="*/ 260350 h 2489200"/>
                <a:gd name="connsiteX13" fmla="*/ 2247900 w 2622550"/>
                <a:gd name="connsiteY13" fmla="*/ 206375 h 2489200"/>
                <a:gd name="connsiteX14" fmla="*/ 2232025 w 2622550"/>
                <a:gd name="connsiteY14" fmla="*/ 174625 h 2489200"/>
                <a:gd name="connsiteX15" fmla="*/ 2212975 w 2622550"/>
                <a:gd name="connsiteY15" fmla="*/ 152400 h 2489200"/>
                <a:gd name="connsiteX16" fmla="*/ 2190750 w 2622550"/>
                <a:gd name="connsiteY16" fmla="*/ 133350 h 2489200"/>
                <a:gd name="connsiteX17" fmla="*/ 2152650 w 2622550"/>
                <a:gd name="connsiteY17" fmla="*/ 104775 h 2489200"/>
                <a:gd name="connsiteX18" fmla="*/ 2101850 w 2622550"/>
                <a:gd name="connsiteY18" fmla="*/ 73025 h 2489200"/>
                <a:gd name="connsiteX19" fmla="*/ 1987550 w 2622550"/>
                <a:gd name="connsiteY19" fmla="*/ 19050 h 2489200"/>
                <a:gd name="connsiteX20" fmla="*/ 2124075 w 2622550"/>
                <a:gd name="connsiteY20" fmla="*/ 0 h 2489200"/>
                <a:gd name="connsiteX21" fmla="*/ 2241550 w 2622550"/>
                <a:gd name="connsiteY21" fmla="*/ 41275 h 2489200"/>
                <a:gd name="connsiteX22" fmla="*/ 2295525 w 2622550"/>
                <a:gd name="connsiteY22" fmla="*/ 66675 h 2489200"/>
                <a:gd name="connsiteX23" fmla="*/ 2333625 w 2622550"/>
                <a:gd name="connsiteY23" fmla="*/ 85725 h 2489200"/>
                <a:gd name="connsiteX24" fmla="*/ 2416175 w 2622550"/>
                <a:gd name="connsiteY24" fmla="*/ 149225 h 2489200"/>
                <a:gd name="connsiteX25" fmla="*/ 2466975 w 2622550"/>
                <a:gd name="connsiteY25" fmla="*/ 193675 h 2489200"/>
                <a:gd name="connsiteX26" fmla="*/ 2514600 w 2622550"/>
                <a:gd name="connsiteY26" fmla="*/ 238125 h 2489200"/>
                <a:gd name="connsiteX27" fmla="*/ 2546350 w 2622550"/>
                <a:gd name="connsiteY27" fmla="*/ 273050 h 2489200"/>
                <a:gd name="connsiteX28" fmla="*/ 2578100 w 2622550"/>
                <a:gd name="connsiteY28" fmla="*/ 311150 h 2489200"/>
                <a:gd name="connsiteX29" fmla="*/ 2600325 w 2622550"/>
                <a:gd name="connsiteY29" fmla="*/ 327025 h 2489200"/>
                <a:gd name="connsiteX30" fmla="*/ 2616200 w 2622550"/>
                <a:gd name="connsiteY30" fmla="*/ 349250 h 2489200"/>
                <a:gd name="connsiteX31" fmla="*/ 2622550 w 2622550"/>
                <a:gd name="connsiteY31" fmla="*/ 374650 h 2489200"/>
                <a:gd name="connsiteX32" fmla="*/ 2622550 w 2622550"/>
                <a:gd name="connsiteY32" fmla="*/ 400050 h 2489200"/>
                <a:gd name="connsiteX33" fmla="*/ 2613025 w 2622550"/>
                <a:gd name="connsiteY33" fmla="*/ 438150 h 2489200"/>
                <a:gd name="connsiteX34" fmla="*/ 2581275 w 2622550"/>
                <a:gd name="connsiteY34" fmla="*/ 488950 h 2489200"/>
                <a:gd name="connsiteX35" fmla="*/ 2501900 w 2622550"/>
                <a:gd name="connsiteY35" fmla="*/ 565150 h 2489200"/>
                <a:gd name="connsiteX36" fmla="*/ 2359025 w 2622550"/>
                <a:gd name="connsiteY36" fmla="*/ 711200 h 2489200"/>
                <a:gd name="connsiteX37" fmla="*/ 2143125 w 2622550"/>
                <a:gd name="connsiteY37" fmla="*/ 939800 h 2489200"/>
                <a:gd name="connsiteX38" fmla="*/ 2076450 w 2622550"/>
                <a:gd name="connsiteY38" fmla="*/ 1016000 h 2489200"/>
                <a:gd name="connsiteX39" fmla="*/ 1866900 w 2622550"/>
                <a:gd name="connsiteY39" fmla="*/ 1219200 h 2489200"/>
                <a:gd name="connsiteX40" fmla="*/ 1724025 w 2622550"/>
                <a:gd name="connsiteY40" fmla="*/ 1349375 h 2489200"/>
                <a:gd name="connsiteX41" fmla="*/ 1584325 w 2622550"/>
                <a:gd name="connsiteY41" fmla="*/ 1473200 h 2489200"/>
                <a:gd name="connsiteX42" fmla="*/ 1377950 w 2622550"/>
                <a:gd name="connsiteY42" fmla="*/ 1635125 h 2489200"/>
                <a:gd name="connsiteX43" fmla="*/ 1216025 w 2622550"/>
                <a:gd name="connsiteY43" fmla="*/ 1758950 h 2489200"/>
                <a:gd name="connsiteX44" fmla="*/ 1066800 w 2622550"/>
                <a:gd name="connsiteY44" fmla="*/ 1866900 h 2489200"/>
                <a:gd name="connsiteX45" fmla="*/ 904875 w 2622550"/>
                <a:gd name="connsiteY45" fmla="*/ 1978025 h 2489200"/>
                <a:gd name="connsiteX46" fmla="*/ 676275 w 2622550"/>
                <a:gd name="connsiteY46" fmla="*/ 2120900 h 2489200"/>
                <a:gd name="connsiteX47" fmla="*/ 460375 w 2622550"/>
                <a:gd name="connsiteY47" fmla="*/ 2254250 h 2489200"/>
                <a:gd name="connsiteX48" fmla="*/ 184150 w 2622550"/>
                <a:gd name="connsiteY48" fmla="*/ 2409825 h 2489200"/>
                <a:gd name="connsiteX49" fmla="*/ 34925 w 2622550"/>
                <a:gd name="connsiteY49" fmla="*/ 2486025 h 2489200"/>
                <a:gd name="connsiteX50" fmla="*/ 25400 w 2622550"/>
                <a:gd name="connsiteY50" fmla="*/ 2489200 h 2489200"/>
                <a:gd name="connsiteX51" fmla="*/ 12700 w 2622550"/>
                <a:gd name="connsiteY51" fmla="*/ 2489200 h 2489200"/>
                <a:gd name="connsiteX52" fmla="*/ 0 w 2622550"/>
                <a:gd name="connsiteY52" fmla="*/ 2476500 h 2489200"/>
                <a:gd name="connsiteX53" fmla="*/ 0 w 2622550"/>
                <a:gd name="connsiteY53" fmla="*/ 2470150 h 2489200"/>
                <a:gd name="connsiteX54" fmla="*/ 3175 w 2622550"/>
                <a:gd name="connsiteY54" fmla="*/ 2457450 h 2489200"/>
                <a:gd name="connsiteX55" fmla="*/ 12700 w 2622550"/>
                <a:gd name="connsiteY55" fmla="*/ 2438400 h 2489200"/>
                <a:gd name="connsiteX56" fmla="*/ 22225 w 2622550"/>
                <a:gd name="connsiteY56" fmla="*/ 2425700 h 2489200"/>
                <a:gd name="connsiteX57" fmla="*/ 222250 w 2622550"/>
                <a:gd name="connsiteY57" fmla="*/ 2286000 h 2489200"/>
                <a:gd name="connsiteX58" fmla="*/ 438150 w 2622550"/>
                <a:gd name="connsiteY58" fmla="*/ 2130425 h 2489200"/>
                <a:gd name="connsiteX59" fmla="*/ 612775 w 2622550"/>
                <a:gd name="connsiteY59" fmla="*/ 2000250 h 2489200"/>
                <a:gd name="connsiteX60" fmla="*/ 825500 w 2622550"/>
                <a:gd name="connsiteY60" fmla="*/ 1838325 h 2489200"/>
                <a:gd name="connsiteX61" fmla="*/ 1031875 w 2622550"/>
                <a:gd name="connsiteY61" fmla="*/ 1666875 h 2489200"/>
                <a:gd name="connsiteX62" fmla="*/ 1250950 w 2622550"/>
                <a:gd name="connsiteY62" fmla="*/ 1476375 h 2489200"/>
                <a:gd name="connsiteX63" fmla="*/ 1514475 w 2622550"/>
                <a:gd name="connsiteY63" fmla="*/ 1228725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2550" h="2489200">
                  <a:moveTo>
                    <a:pt x="1514475" y="1228725"/>
                  </a:moveTo>
                  <a:lnTo>
                    <a:pt x="1682750" y="1057275"/>
                  </a:lnTo>
                  <a:lnTo>
                    <a:pt x="1781175" y="949325"/>
                  </a:lnTo>
                  <a:lnTo>
                    <a:pt x="1882775" y="844550"/>
                  </a:lnTo>
                  <a:lnTo>
                    <a:pt x="1987550" y="720725"/>
                  </a:lnTo>
                  <a:lnTo>
                    <a:pt x="2051050" y="638175"/>
                  </a:lnTo>
                  <a:lnTo>
                    <a:pt x="2111375" y="571500"/>
                  </a:lnTo>
                  <a:lnTo>
                    <a:pt x="2187575" y="473075"/>
                  </a:lnTo>
                  <a:lnTo>
                    <a:pt x="2209800" y="438150"/>
                  </a:lnTo>
                  <a:lnTo>
                    <a:pt x="2232025" y="393700"/>
                  </a:lnTo>
                  <a:lnTo>
                    <a:pt x="2244725" y="361950"/>
                  </a:lnTo>
                  <a:lnTo>
                    <a:pt x="2254250" y="314325"/>
                  </a:lnTo>
                  <a:lnTo>
                    <a:pt x="2257425" y="260350"/>
                  </a:lnTo>
                  <a:lnTo>
                    <a:pt x="2247900" y="206375"/>
                  </a:lnTo>
                  <a:lnTo>
                    <a:pt x="2232025" y="174625"/>
                  </a:lnTo>
                  <a:lnTo>
                    <a:pt x="2212975" y="152400"/>
                  </a:lnTo>
                  <a:lnTo>
                    <a:pt x="2190750" y="133350"/>
                  </a:lnTo>
                  <a:lnTo>
                    <a:pt x="2152650" y="104775"/>
                  </a:lnTo>
                  <a:lnTo>
                    <a:pt x="2101850" y="73025"/>
                  </a:lnTo>
                  <a:lnTo>
                    <a:pt x="1987550" y="19050"/>
                  </a:lnTo>
                  <a:lnTo>
                    <a:pt x="2124075" y="0"/>
                  </a:lnTo>
                  <a:lnTo>
                    <a:pt x="2241550" y="41275"/>
                  </a:lnTo>
                  <a:lnTo>
                    <a:pt x="2295525" y="66675"/>
                  </a:lnTo>
                  <a:lnTo>
                    <a:pt x="2333625" y="85725"/>
                  </a:lnTo>
                  <a:lnTo>
                    <a:pt x="2416175" y="149225"/>
                  </a:lnTo>
                  <a:lnTo>
                    <a:pt x="2466975" y="193675"/>
                  </a:lnTo>
                  <a:lnTo>
                    <a:pt x="2514600" y="238125"/>
                  </a:lnTo>
                  <a:lnTo>
                    <a:pt x="2546350" y="273050"/>
                  </a:lnTo>
                  <a:lnTo>
                    <a:pt x="2578100" y="311150"/>
                  </a:lnTo>
                  <a:lnTo>
                    <a:pt x="2600325" y="327025"/>
                  </a:lnTo>
                  <a:lnTo>
                    <a:pt x="2616200" y="349250"/>
                  </a:lnTo>
                  <a:lnTo>
                    <a:pt x="2622550" y="374650"/>
                  </a:lnTo>
                  <a:lnTo>
                    <a:pt x="2622550" y="400050"/>
                  </a:lnTo>
                  <a:lnTo>
                    <a:pt x="2613025" y="438150"/>
                  </a:lnTo>
                  <a:lnTo>
                    <a:pt x="2581275" y="488950"/>
                  </a:lnTo>
                  <a:lnTo>
                    <a:pt x="2501900" y="565150"/>
                  </a:lnTo>
                  <a:lnTo>
                    <a:pt x="2359025" y="711200"/>
                  </a:lnTo>
                  <a:lnTo>
                    <a:pt x="2143125" y="939800"/>
                  </a:lnTo>
                  <a:lnTo>
                    <a:pt x="2076450" y="1016000"/>
                  </a:lnTo>
                  <a:lnTo>
                    <a:pt x="1866900" y="1219200"/>
                  </a:lnTo>
                  <a:lnTo>
                    <a:pt x="1724025" y="1349375"/>
                  </a:lnTo>
                  <a:lnTo>
                    <a:pt x="1584325" y="1473200"/>
                  </a:lnTo>
                  <a:lnTo>
                    <a:pt x="1377950" y="1635125"/>
                  </a:lnTo>
                  <a:lnTo>
                    <a:pt x="1216025" y="1758950"/>
                  </a:lnTo>
                  <a:lnTo>
                    <a:pt x="1066800" y="1866900"/>
                  </a:lnTo>
                  <a:lnTo>
                    <a:pt x="904875" y="1978025"/>
                  </a:lnTo>
                  <a:lnTo>
                    <a:pt x="676275" y="2120900"/>
                  </a:lnTo>
                  <a:lnTo>
                    <a:pt x="460375" y="2254250"/>
                  </a:lnTo>
                  <a:lnTo>
                    <a:pt x="184150" y="2409825"/>
                  </a:lnTo>
                  <a:lnTo>
                    <a:pt x="34925" y="2486025"/>
                  </a:lnTo>
                  <a:lnTo>
                    <a:pt x="25400" y="2489200"/>
                  </a:lnTo>
                  <a:lnTo>
                    <a:pt x="12700" y="2489200"/>
                  </a:lnTo>
                  <a:lnTo>
                    <a:pt x="0" y="2476500"/>
                  </a:lnTo>
                  <a:lnTo>
                    <a:pt x="0" y="2470150"/>
                  </a:lnTo>
                  <a:lnTo>
                    <a:pt x="3175" y="2457450"/>
                  </a:lnTo>
                  <a:lnTo>
                    <a:pt x="12700" y="2438400"/>
                  </a:lnTo>
                  <a:lnTo>
                    <a:pt x="22225" y="2425700"/>
                  </a:lnTo>
                  <a:lnTo>
                    <a:pt x="222250" y="2286000"/>
                  </a:lnTo>
                  <a:lnTo>
                    <a:pt x="438150" y="2130425"/>
                  </a:lnTo>
                  <a:lnTo>
                    <a:pt x="612775" y="2000250"/>
                  </a:lnTo>
                  <a:lnTo>
                    <a:pt x="825500" y="1838325"/>
                  </a:lnTo>
                  <a:lnTo>
                    <a:pt x="1031875" y="1666875"/>
                  </a:lnTo>
                  <a:lnTo>
                    <a:pt x="1250950" y="1476375"/>
                  </a:lnTo>
                  <a:lnTo>
                    <a:pt x="1514475" y="1228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1011A781-A7AB-4FC0-AD9E-BB243E12A8FA}"/>
                </a:ext>
              </a:extLst>
            </p:cNvPr>
            <p:cNvSpPr/>
            <p:nvPr/>
          </p:nvSpPr>
          <p:spPr>
            <a:xfrm rot="16200000">
              <a:off x="3273426" y="4125912"/>
              <a:ext cx="2908300" cy="523875"/>
            </a:xfrm>
            <a:custGeom>
              <a:avLst/>
              <a:gdLst>
                <a:gd name="connsiteX0" fmla="*/ 1607344 w 2907507"/>
                <a:gd name="connsiteY0" fmla="*/ 269081 h 523875"/>
                <a:gd name="connsiteX1" fmla="*/ 1988344 w 2907507"/>
                <a:gd name="connsiteY1" fmla="*/ 278606 h 523875"/>
                <a:gd name="connsiteX2" fmla="*/ 2159794 w 2907507"/>
                <a:gd name="connsiteY2" fmla="*/ 278606 h 523875"/>
                <a:gd name="connsiteX3" fmla="*/ 2312194 w 2907507"/>
                <a:gd name="connsiteY3" fmla="*/ 278606 h 523875"/>
                <a:gd name="connsiteX4" fmla="*/ 2371725 w 2907507"/>
                <a:gd name="connsiteY4" fmla="*/ 278606 h 523875"/>
                <a:gd name="connsiteX5" fmla="*/ 2407444 w 2907507"/>
                <a:gd name="connsiteY5" fmla="*/ 276225 h 523875"/>
                <a:gd name="connsiteX6" fmla="*/ 2466975 w 2907507"/>
                <a:gd name="connsiteY6" fmla="*/ 266700 h 523875"/>
                <a:gd name="connsiteX7" fmla="*/ 2519363 w 2907507"/>
                <a:gd name="connsiteY7" fmla="*/ 247650 h 523875"/>
                <a:gd name="connsiteX8" fmla="*/ 2562225 w 2907507"/>
                <a:gd name="connsiteY8" fmla="*/ 223838 h 523875"/>
                <a:gd name="connsiteX9" fmla="*/ 2755107 w 2907507"/>
                <a:gd name="connsiteY9" fmla="*/ 116681 h 523875"/>
                <a:gd name="connsiteX10" fmla="*/ 2831307 w 2907507"/>
                <a:gd name="connsiteY10" fmla="*/ 40481 h 523875"/>
                <a:gd name="connsiteX11" fmla="*/ 2859882 w 2907507"/>
                <a:gd name="connsiteY11" fmla="*/ 11906 h 523875"/>
                <a:gd name="connsiteX12" fmla="*/ 2878932 w 2907507"/>
                <a:gd name="connsiteY12" fmla="*/ 0 h 523875"/>
                <a:gd name="connsiteX13" fmla="*/ 2890838 w 2907507"/>
                <a:gd name="connsiteY13" fmla="*/ 0 h 523875"/>
                <a:gd name="connsiteX14" fmla="*/ 2897982 w 2907507"/>
                <a:gd name="connsiteY14" fmla="*/ 0 h 523875"/>
                <a:gd name="connsiteX15" fmla="*/ 2905125 w 2907507"/>
                <a:gd name="connsiteY15" fmla="*/ 7144 h 523875"/>
                <a:gd name="connsiteX16" fmla="*/ 2907507 w 2907507"/>
                <a:gd name="connsiteY16" fmla="*/ 21431 h 523875"/>
                <a:gd name="connsiteX17" fmla="*/ 2900363 w 2907507"/>
                <a:gd name="connsiteY17" fmla="*/ 66675 h 523875"/>
                <a:gd name="connsiteX18" fmla="*/ 2876550 w 2907507"/>
                <a:gd name="connsiteY18" fmla="*/ 142875 h 523875"/>
                <a:gd name="connsiteX19" fmla="*/ 2850357 w 2907507"/>
                <a:gd name="connsiteY19" fmla="*/ 211931 h 523875"/>
                <a:gd name="connsiteX20" fmla="*/ 2731294 w 2907507"/>
                <a:gd name="connsiteY20" fmla="*/ 402431 h 523875"/>
                <a:gd name="connsiteX21" fmla="*/ 2707482 w 2907507"/>
                <a:gd name="connsiteY21" fmla="*/ 428625 h 523875"/>
                <a:gd name="connsiteX22" fmla="*/ 2669382 w 2907507"/>
                <a:gd name="connsiteY22" fmla="*/ 454819 h 523875"/>
                <a:gd name="connsiteX23" fmla="*/ 2624138 w 2907507"/>
                <a:gd name="connsiteY23" fmla="*/ 469106 h 523875"/>
                <a:gd name="connsiteX24" fmla="*/ 2574132 w 2907507"/>
                <a:gd name="connsiteY24" fmla="*/ 478631 h 523875"/>
                <a:gd name="connsiteX25" fmla="*/ 2486025 w 2907507"/>
                <a:gd name="connsiteY25" fmla="*/ 481013 h 523875"/>
                <a:gd name="connsiteX26" fmla="*/ 2243138 w 2907507"/>
                <a:gd name="connsiteY26" fmla="*/ 481013 h 523875"/>
                <a:gd name="connsiteX27" fmla="*/ 1955007 w 2907507"/>
                <a:gd name="connsiteY27" fmla="*/ 481013 h 523875"/>
                <a:gd name="connsiteX28" fmla="*/ 1747838 w 2907507"/>
                <a:gd name="connsiteY28" fmla="*/ 481013 h 523875"/>
                <a:gd name="connsiteX29" fmla="*/ 1512094 w 2907507"/>
                <a:gd name="connsiteY29" fmla="*/ 481013 h 523875"/>
                <a:gd name="connsiteX30" fmla="*/ 1314450 w 2907507"/>
                <a:gd name="connsiteY30" fmla="*/ 478631 h 523875"/>
                <a:gd name="connsiteX31" fmla="*/ 1112044 w 2907507"/>
                <a:gd name="connsiteY31" fmla="*/ 481013 h 523875"/>
                <a:gd name="connsiteX32" fmla="*/ 1073944 w 2907507"/>
                <a:gd name="connsiteY32" fmla="*/ 481013 h 523875"/>
                <a:gd name="connsiteX33" fmla="*/ 969169 w 2907507"/>
                <a:gd name="connsiteY33" fmla="*/ 490538 h 523875"/>
                <a:gd name="connsiteX34" fmla="*/ 714375 w 2907507"/>
                <a:gd name="connsiteY34" fmla="*/ 509588 h 523875"/>
                <a:gd name="connsiteX35" fmla="*/ 519113 w 2907507"/>
                <a:gd name="connsiteY35" fmla="*/ 523875 h 523875"/>
                <a:gd name="connsiteX36" fmla="*/ 459582 w 2907507"/>
                <a:gd name="connsiteY36" fmla="*/ 523875 h 523875"/>
                <a:gd name="connsiteX37" fmla="*/ 421482 w 2907507"/>
                <a:gd name="connsiteY37" fmla="*/ 516731 h 523875"/>
                <a:gd name="connsiteX38" fmla="*/ 359569 w 2907507"/>
                <a:gd name="connsiteY38" fmla="*/ 504825 h 523875"/>
                <a:gd name="connsiteX39" fmla="*/ 276225 w 2907507"/>
                <a:gd name="connsiteY39" fmla="*/ 490538 h 523875"/>
                <a:gd name="connsiteX40" fmla="*/ 209550 w 2907507"/>
                <a:gd name="connsiteY40" fmla="*/ 478631 h 523875"/>
                <a:gd name="connsiteX41" fmla="*/ 154782 w 2907507"/>
                <a:gd name="connsiteY41" fmla="*/ 464344 h 523875"/>
                <a:gd name="connsiteX42" fmla="*/ 119063 w 2907507"/>
                <a:gd name="connsiteY42" fmla="*/ 452438 h 523875"/>
                <a:gd name="connsiteX43" fmla="*/ 76200 w 2907507"/>
                <a:gd name="connsiteY43" fmla="*/ 435769 h 523875"/>
                <a:gd name="connsiteX44" fmla="*/ 50007 w 2907507"/>
                <a:gd name="connsiteY44" fmla="*/ 419100 h 523875"/>
                <a:gd name="connsiteX45" fmla="*/ 33338 w 2907507"/>
                <a:gd name="connsiteY45" fmla="*/ 404813 h 523875"/>
                <a:gd name="connsiteX46" fmla="*/ 14288 w 2907507"/>
                <a:gd name="connsiteY46" fmla="*/ 383381 h 523875"/>
                <a:gd name="connsiteX47" fmla="*/ 4763 w 2907507"/>
                <a:gd name="connsiteY47" fmla="*/ 364331 h 523875"/>
                <a:gd name="connsiteX48" fmla="*/ 0 w 2907507"/>
                <a:gd name="connsiteY48" fmla="*/ 338138 h 523875"/>
                <a:gd name="connsiteX49" fmla="*/ 0 w 2907507"/>
                <a:gd name="connsiteY49" fmla="*/ 330994 h 523875"/>
                <a:gd name="connsiteX50" fmla="*/ 4763 w 2907507"/>
                <a:gd name="connsiteY50" fmla="*/ 309563 h 523875"/>
                <a:gd name="connsiteX51" fmla="*/ 19050 w 2907507"/>
                <a:gd name="connsiteY51" fmla="*/ 290513 h 523875"/>
                <a:gd name="connsiteX52" fmla="*/ 47625 w 2907507"/>
                <a:gd name="connsiteY52" fmla="*/ 261938 h 523875"/>
                <a:gd name="connsiteX53" fmla="*/ 92869 w 2907507"/>
                <a:gd name="connsiteY53" fmla="*/ 233363 h 523875"/>
                <a:gd name="connsiteX54" fmla="*/ 140494 w 2907507"/>
                <a:gd name="connsiteY54" fmla="*/ 214313 h 523875"/>
                <a:gd name="connsiteX55" fmla="*/ 200025 w 2907507"/>
                <a:gd name="connsiteY55" fmla="*/ 200025 h 523875"/>
                <a:gd name="connsiteX56" fmla="*/ 245269 w 2907507"/>
                <a:gd name="connsiteY56" fmla="*/ 192881 h 523875"/>
                <a:gd name="connsiteX57" fmla="*/ 302419 w 2907507"/>
                <a:gd name="connsiteY57" fmla="*/ 190500 h 523875"/>
                <a:gd name="connsiteX58" fmla="*/ 419100 w 2907507"/>
                <a:gd name="connsiteY58" fmla="*/ 190500 h 523875"/>
                <a:gd name="connsiteX59" fmla="*/ 497682 w 2907507"/>
                <a:gd name="connsiteY59" fmla="*/ 195263 h 523875"/>
                <a:gd name="connsiteX60" fmla="*/ 657225 w 2907507"/>
                <a:gd name="connsiteY60" fmla="*/ 204788 h 523875"/>
                <a:gd name="connsiteX61" fmla="*/ 812007 w 2907507"/>
                <a:gd name="connsiteY61" fmla="*/ 214313 h 523875"/>
                <a:gd name="connsiteX62" fmla="*/ 966788 w 2907507"/>
                <a:gd name="connsiteY62" fmla="*/ 226219 h 523875"/>
                <a:gd name="connsiteX63" fmla="*/ 1176338 w 2907507"/>
                <a:gd name="connsiteY63" fmla="*/ 245269 h 523875"/>
                <a:gd name="connsiteX64" fmla="*/ 1281113 w 2907507"/>
                <a:gd name="connsiteY64" fmla="*/ 254794 h 523875"/>
                <a:gd name="connsiteX65" fmla="*/ 1509713 w 2907507"/>
                <a:gd name="connsiteY65" fmla="*/ 266700 h 523875"/>
                <a:gd name="connsiteX66" fmla="*/ 1607344 w 2907507"/>
                <a:gd name="connsiteY66" fmla="*/ 2690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07507" h="523875">
                  <a:moveTo>
                    <a:pt x="1607344" y="269081"/>
                  </a:moveTo>
                  <a:lnTo>
                    <a:pt x="1988344" y="278606"/>
                  </a:lnTo>
                  <a:lnTo>
                    <a:pt x="2159794" y="278606"/>
                  </a:lnTo>
                  <a:lnTo>
                    <a:pt x="2312194" y="278606"/>
                  </a:lnTo>
                  <a:lnTo>
                    <a:pt x="2371725" y="278606"/>
                  </a:lnTo>
                  <a:lnTo>
                    <a:pt x="2407444" y="276225"/>
                  </a:lnTo>
                  <a:lnTo>
                    <a:pt x="2466975" y="266700"/>
                  </a:lnTo>
                  <a:lnTo>
                    <a:pt x="2519363" y="247650"/>
                  </a:lnTo>
                  <a:lnTo>
                    <a:pt x="2562225" y="223838"/>
                  </a:lnTo>
                  <a:lnTo>
                    <a:pt x="2755107" y="116681"/>
                  </a:lnTo>
                  <a:lnTo>
                    <a:pt x="2831307" y="40481"/>
                  </a:lnTo>
                  <a:lnTo>
                    <a:pt x="2859882" y="11906"/>
                  </a:lnTo>
                  <a:lnTo>
                    <a:pt x="2878932" y="0"/>
                  </a:lnTo>
                  <a:lnTo>
                    <a:pt x="2890838" y="0"/>
                  </a:lnTo>
                  <a:lnTo>
                    <a:pt x="2897982" y="0"/>
                  </a:lnTo>
                  <a:lnTo>
                    <a:pt x="2905125" y="7144"/>
                  </a:lnTo>
                  <a:lnTo>
                    <a:pt x="2907507" y="21431"/>
                  </a:lnTo>
                  <a:lnTo>
                    <a:pt x="2900363" y="66675"/>
                  </a:lnTo>
                  <a:lnTo>
                    <a:pt x="2876550" y="142875"/>
                  </a:lnTo>
                  <a:lnTo>
                    <a:pt x="2850357" y="211931"/>
                  </a:lnTo>
                  <a:lnTo>
                    <a:pt x="2731294" y="402431"/>
                  </a:lnTo>
                  <a:lnTo>
                    <a:pt x="2707482" y="428625"/>
                  </a:lnTo>
                  <a:lnTo>
                    <a:pt x="2669382" y="454819"/>
                  </a:lnTo>
                  <a:lnTo>
                    <a:pt x="2624138" y="469106"/>
                  </a:lnTo>
                  <a:lnTo>
                    <a:pt x="2574132" y="478631"/>
                  </a:lnTo>
                  <a:lnTo>
                    <a:pt x="2486025" y="481013"/>
                  </a:lnTo>
                  <a:lnTo>
                    <a:pt x="2243138" y="481013"/>
                  </a:lnTo>
                  <a:lnTo>
                    <a:pt x="1955007" y="481013"/>
                  </a:lnTo>
                  <a:lnTo>
                    <a:pt x="1747838" y="481013"/>
                  </a:lnTo>
                  <a:lnTo>
                    <a:pt x="1512094" y="481013"/>
                  </a:lnTo>
                  <a:lnTo>
                    <a:pt x="1314450" y="478631"/>
                  </a:lnTo>
                  <a:lnTo>
                    <a:pt x="1112044" y="481013"/>
                  </a:lnTo>
                  <a:lnTo>
                    <a:pt x="1073944" y="481013"/>
                  </a:lnTo>
                  <a:lnTo>
                    <a:pt x="969169" y="490538"/>
                  </a:lnTo>
                  <a:lnTo>
                    <a:pt x="714375" y="509588"/>
                  </a:lnTo>
                  <a:lnTo>
                    <a:pt x="519113" y="523875"/>
                  </a:lnTo>
                  <a:lnTo>
                    <a:pt x="459582" y="523875"/>
                  </a:lnTo>
                  <a:lnTo>
                    <a:pt x="421482" y="516731"/>
                  </a:lnTo>
                  <a:lnTo>
                    <a:pt x="359569" y="504825"/>
                  </a:lnTo>
                  <a:lnTo>
                    <a:pt x="276225" y="490538"/>
                  </a:lnTo>
                  <a:lnTo>
                    <a:pt x="209550" y="478631"/>
                  </a:lnTo>
                  <a:lnTo>
                    <a:pt x="154782" y="464344"/>
                  </a:lnTo>
                  <a:lnTo>
                    <a:pt x="119063" y="452438"/>
                  </a:lnTo>
                  <a:lnTo>
                    <a:pt x="76200" y="435769"/>
                  </a:lnTo>
                  <a:lnTo>
                    <a:pt x="50007" y="419100"/>
                  </a:lnTo>
                  <a:lnTo>
                    <a:pt x="33338" y="404813"/>
                  </a:lnTo>
                  <a:lnTo>
                    <a:pt x="14288" y="383381"/>
                  </a:lnTo>
                  <a:lnTo>
                    <a:pt x="4763" y="364331"/>
                  </a:lnTo>
                  <a:lnTo>
                    <a:pt x="0" y="338138"/>
                  </a:lnTo>
                  <a:lnTo>
                    <a:pt x="0" y="330994"/>
                  </a:lnTo>
                  <a:lnTo>
                    <a:pt x="4763" y="309563"/>
                  </a:lnTo>
                  <a:lnTo>
                    <a:pt x="19050" y="290513"/>
                  </a:lnTo>
                  <a:lnTo>
                    <a:pt x="47625" y="261938"/>
                  </a:lnTo>
                  <a:lnTo>
                    <a:pt x="92869" y="233363"/>
                  </a:lnTo>
                  <a:lnTo>
                    <a:pt x="140494" y="214313"/>
                  </a:lnTo>
                  <a:lnTo>
                    <a:pt x="200025" y="200025"/>
                  </a:lnTo>
                  <a:lnTo>
                    <a:pt x="245269" y="192881"/>
                  </a:lnTo>
                  <a:lnTo>
                    <a:pt x="302419" y="190500"/>
                  </a:lnTo>
                  <a:lnTo>
                    <a:pt x="419100" y="190500"/>
                  </a:lnTo>
                  <a:lnTo>
                    <a:pt x="497682" y="195263"/>
                  </a:lnTo>
                  <a:lnTo>
                    <a:pt x="657225" y="204788"/>
                  </a:lnTo>
                  <a:lnTo>
                    <a:pt x="812007" y="214313"/>
                  </a:lnTo>
                  <a:lnTo>
                    <a:pt x="966788" y="226219"/>
                  </a:lnTo>
                  <a:lnTo>
                    <a:pt x="1176338" y="245269"/>
                  </a:lnTo>
                  <a:lnTo>
                    <a:pt x="1281113" y="254794"/>
                  </a:lnTo>
                  <a:lnTo>
                    <a:pt x="1509713" y="266700"/>
                  </a:lnTo>
                  <a:lnTo>
                    <a:pt x="160734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619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580" y="1582291"/>
            <a:ext cx="8740775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白いぼうし　　　　　　　　　　　　　　　　　　信 達 飛 席 建 菜 例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図書館の達人になろう　　　　　　　　　　　　　料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漢字の組み立て　　　　　　　　　　　　　　　　良 照 熱 府 児 関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漢字辞典の使い方　　　　　　　　　　　　　　　辞 典 成 訓 類 順 愛 昨 城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聞き取りメモの工夫　　　　　　　　　　　　　　覚 伝 説 好 印 要 的 必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思いやりのデザイン　アップとルーズで伝える　　初 案 街 試 選 観 静 旗 材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お礼の気持ちを伝えよう　　　　　　　　　　　　季 節 別 郡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一つの花　　　　　　　　　　　　　　　　　　　戦 争 最 給 機 包 帯 泣 勇 軍 兵 隊 輪 特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つなぎ言葉のはたらきを知ろう　　　　　　　　　夫 衣 氏 祝 徒 競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要約するとき　　　　　　　　　　　　　　　　　約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新聞を作ろう　　　　　　　　　　　　　　　　　清 完 法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ランドセルは海をこえて　　　　　　　　　　　　未 希 望 民 働 健 康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あなたなら、どう言う　　　　　　　　　　　　　散 令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パンフレットを読もう　　　　　　　　　　　　　位 置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いろいろな意味をもつ言葉　　　　　　　　　　　欠 満 栄 養 卒 単 結 果 漁 径 副 臣 梅 灯 貨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271463"/>
            <a:ext cx="8856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560388" y="1074073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6744EE14-D0D1-C34E-A8A3-3970DFCB1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BE0E3F8-BC5C-4495-B905-F53F1DF02CF4}"/>
              </a:ext>
            </a:extLst>
          </p:cNvPr>
          <p:cNvGrpSpPr/>
          <p:nvPr/>
        </p:nvGrpSpPr>
        <p:grpSpPr>
          <a:xfrm>
            <a:off x="2790825" y="1771650"/>
            <a:ext cx="4408488" cy="4070350"/>
            <a:chOff x="2790825" y="1771650"/>
            <a:chExt cx="4408488" cy="4070350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0E3A801-6B97-494F-A0D3-DB6ED87CCA93}"/>
                </a:ext>
              </a:extLst>
            </p:cNvPr>
            <p:cNvSpPr/>
            <p:nvPr/>
          </p:nvSpPr>
          <p:spPr>
            <a:xfrm>
              <a:off x="2952750" y="1771650"/>
              <a:ext cx="3775075" cy="720725"/>
            </a:xfrm>
            <a:custGeom>
              <a:avLst/>
              <a:gdLst>
                <a:gd name="connsiteX0" fmla="*/ 1739900 w 3775075"/>
                <a:gd name="connsiteY0" fmla="*/ 225425 h 720725"/>
                <a:gd name="connsiteX1" fmla="*/ 2127250 w 3775075"/>
                <a:gd name="connsiteY1" fmla="*/ 174625 h 720725"/>
                <a:gd name="connsiteX2" fmla="*/ 2390775 w 3775075"/>
                <a:gd name="connsiteY2" fmla="*/ 142875 h 720725"/>
                <a:gd name="connsiteX3" fmla="*/ 2667000 w 3775075"/>
                <a:gd name="connsiteY3" fmla="*/ 111125 h 720725"/>
                <a:gd name="connsiteX4" fmla="*/ 2908300 w 3775075"/>
                <a:gd name="connsiteY4" fmla="*/ 88900 h 720725"/>
                <a:gd name="connsiteX5" fmla="*/ 3054350 w 3775075"/>
                <a:gd name="connsiteY5" fmla="*/ 76200 h 720725"/>
                <a:gd name="connsiteX6" fmla="*/ 3136900 w 3775075"/>
                <a:gd name="connsiteY6" fmla="*/ 73025 h 720725"/>
                <a:gd name="connsiteX7" fmla="*/ 3159125 w 3775075"/>
                <a:gd name="connsiteY7" fmla="*/ 66675 h 720725"/>
                <a:gd name="connsiteX8" fmla="*/ 3209925 w 3775075"/>
                <a:gd name="connsiteY8" fmla="*/ 44450 h 720725"/>
                <a:gd name="connsiteX9" fmla="*/ 3282950 w 3775075"/>
                <a:gd name="connsiteY9" fmla="*/ 15875 h 720725"/>
                <a:gd name="connsiteX10" fmla="*/ 3333750 w 3775075"/>
                <a:gd name="connsiteY10" fmla="*/ 3175 h 720725"/>
                <a:gd name="connsiteX11" fmla="*/ 3355975 w 3775075"/>
                <a:gd name="connsiteY11" fmla="*/ 0 h 720725"/>
                <a:gd name="connsiteX12" fmla="*/ 3387725 w 3775075"/>
                <a:gd name="connsiteY12" fmla="*/ 0 h 720725"/>
                <a:gd name="connsiteX13" fmla="*/ 3435350 w 3775075"/>
                <a:gd name="connsiteY13" fmla="*/ 15875 h 720725"/>
                <a:gd name="connsiteX14" fmla="*/ 3502025 w 3775075"/>
                <a:gd name="connsiteY14" fmla="*/ 44450 h 720725"/>
                <a:gd name="connsiteX15" fmla="*/ 3556000 w 3775075"/>
                <a:gd name="connsiteY15" fmla="*/ 73025 h 720725"/>
                <a:gd name="connsiteX16" fmla="*/ 3606800 w 3775075"/>
                <a:gd name="connsiteY16" fmla="*/ 101600 h 720725"/>
                <a:gd name="connsiteX17" fmla="*/ 3657600 w 3775075"/>
                <a:gd name="connsiteY17" fmla="*/ 133350 h 720725"/>
                <a:gd name="connsiteX18" fmla="*/ 3733800 w 3775075"/>
                <a:gd name="connsiteY18" fmla="*/ 184150 h 720725"/>
                <a:gd name="connsiteX19" fmla="*/ 3759200 w 3775075"/>
                <a:gd name="connsiteY19" fmla="*/ 206375 h 720725"/>
                <a:gd name="connsiteX20" fmla="*/ 3771900 w 3775075"/>
                <a:gd name="connsiteY20" fmla="*/ 231775 h 720725"/>
                <a:gd name="connsiteX21" fmla="*/ 3775075 w 3775075"/>
                <a:gd name="connsiteY21" fmla="*/ 247650 h 720725"/>
                <a:gd name="connsiteX22" fmla="*/ 3771900 w 3775075"/>
                <a:gd name="connsiteY22" fmla="*/ 279400 h 720725"/>
                <a:gd name="connsiteX23" fmla="*/ 3759200 w 3775075"/>
                <a:gd name="connsiteY23" fmla="*/ 301625 h 720725"/>
                <a:gd name="connsiteX24" fmla="*/ 3733800 w 3775075"/>
                <a:gd name="connsiteY24" fmla="*/ 320675 h 720725"/>
                <a:gd name="connsiteX25" fmla="*/ 3695700 w 3775075"/>
                <a:gd name="connsiteY25" fmla="*/ 333375 h 720725"/>
                <a:gd name="connsiteX26" fmla="*/ 3667125 w 3775075"/>
                <a:gd name="connsiteY26" fmla="*/ 339725 h 720725"/>
                <a:gd name="connsiteX27" fmla="*/ 3613150 w 3775075"/>
                <a:gd name="connsiteY27" fmla="*/ 330200 h 720725"/>
                <a:gd name="connsiteX28" fmla="*/ 3527425 w 3775075"/>
                <a:gd name="connsiteY28" fmla="*/ 317500 h 720725"/>
                <a:gd name="connsiteX29" fmla="*/ 3400425 w 3775075"/>
                <a:gd name="connsiteY29" fmla="*/ 301625 h 720725"/>
                <a:gd name="connsiteX30" fmla="*/ 3276600 w 3775075"/>
                <a:gd name="connsiteY30" fmla="*/ 295275 h 720725"/>
                <a:gd name="connsiteX31" fmla="*/ 3133725 w 3775075"/>
                <a:gd name="connsiteY31" fmla="*/ 295275 h 720725"/>
                <a:gd name="connsiteX32" fmla="*/ 2895600 w 3775075"/>
                <a:gd name="connsiteY32" fmla="*/ 298450 h 720725"/>
                <a:gd name="connsiteX33" fmla="*/ 2692400 w 3775075"/>
                <a:gd name="connsiteY33" fmla="*/ 301625 h 720725"/>
                <a:gd name="connsiteX34" fmla="*/ 2486025 w 3775075"/>
                <a:gd name="connsiteY34" fmla="*/ 311150 h 720725"/>
                <a:gd name="connsiteX35" fmla="*/ 2346325 w 3775075"/>
                <a:gd name="connsiteY35" fmla="*/ 317500 h 720725"/>
                <a:gd name="connsiteX36" fmla="*/ 2276475 w 3775075"/>
                <a:gd name="connsiteY36" fmla="*/ 323850 h 720725"/>
                <a:gd name="connsiteX37" fmla="*/ 1993900 w 3775075"/>
                <a:gd name="connsiteY37" fmla="*/ 361950 h 720725"/>
                <a:gd name="connsiteX38" fmla="*/ 1841500 w 3775075"/>
                <a:gd name="connsiteY38" fmla="*/ 387350 h 720725"/>
                <a:gd name="connsiteX39" fmla="*/ 1663700 w 3775075"/>
                <a:gd name="connsiteY39" fmla="*/ 406400 h 720725"/>
                <a:gd name="connsiteX40" fmla="*/ 1479550 w 3775075"/>
                <a:gd name="connsiteY40" fmla="*/ 431800 h 720725"/>
                <a:gd name="connsiteX41" fmla="*/ 1343025 w 3775075"/>
                <a:gd name="connsiteY41" fmla="*/ 457200 h 720725"/>
                <a:gd name="connsiteX42" fmla="*/ 1203325 w 3775075"/>
                <a:gd name="connsiteY42" fmla="*/ 488950 h 720725"/>
                <a:gd name="connsiteX43" fmla="*/ 1069975 w 3775075"/>
                <a:gd name="connsiteY43" fmla="*/ 523875 h 720725"/>
                <a:gd name="connsiteX44" fmla="*/ 923925 w 3775075"/>
                <a:gd name="connsiteY44" fmla="*/ 568325 h 720725"/>
                <a:gd name="connsiteX45" fmla="*/ 739775 w 3775075"/>
                <a:gd name="connsiteY45" fmla="*/ 635000 h 720725"/>
                <a:gd name="connsiteX46" fmla="*/ 612775 w 3775075"/>
                <a:gd name="connsiteY46" fmla="*/ 682625 h 720725"/>
                <a:gd name="connsiteX47" fmla="*/ 520700 w 3775075"/>
                <a:gd name="connsiteY47" fmla="*/ 720725 h 720725"/>
                <a:gd name="connsiteX48" fmla="*/ 488950 w 3775075"/>
                <a:gd name="connsiteY48" fmla="*/ 720725 h 720725"/>
                <a:gd name="connsiteX49" fmla="*/ 428625 w 3775075"/>
                <a:gd name="connsiteY49" fmla="*/ 711200 h 720725"/>
                <a:gd name="connsiteX50" fmla="*/ 396875 w 3775075"/>
                <a:gd name="connsiteY50" fmla="*/ 704850 h 720725"/>
                <a:gd name="connsiteX51" fmla="*/ 358775 w 3775075"/>
                <a:gd name="connsiteY51" fmla="*/ 692150 h 720725"/>
                <a:gd name="connsiteX52" fmla="*/ 317500 w 3775075"/>
                <a:gd name="connsiteY52" fmla="*/ 673100 h 720725"/>
                <a:gd name="connsiteX53" fmla="*/ 266700 w 3775075"/>
                <a:gd name="connsiteY53" fmla="*/ 644525 h 720725"/>
                <a:gd name="connsiteX54" fmla="*/ 209550 w 3775075"/>
                <a:gd name="connsiteY54" fmla="*/ 600075 h 720725"/>
                <a:gd name="connsiteX55" fmla="*/ 149225 w 3775075"/>
                <a:gd name="connsiteY55" fmla="*/ 549275 h 720725"/>
                <a:gd name="connsiteX56" fmla="*/ 85725 w 3775075"/>
                <a:gd name="connsiteY56" fmla="*/ 495300 h 720725"/>
                <a:gd name="connsiteX57" fmla="*/ 47625 w 3775075"/>
                <a:gd name="connsiteY57" fmla="*/ 460375 h 720725"/>
                <a:gd name="connsiteX58" fmla="*/ 12700 w 3775075"/>
                <a:gd name="connsiteY58" fmla="*/ 422275 h 720725"/>
                <a:gd name="connsiteX59" fmla="*/ 3175 w 3775075"/>
                <a:gd name="connsiteY59" fmla="*/ 400050 h 720725"/>
                <a:gd name="connsiteX60" fmla="*/ 0 w 3775075"/>
                <a:gd name="connsiteY60" fmla="*/ 377825 h 720725"/>
                <a:gd name="connsiteX61" fmla="*/ 6350 w 3775075"/>
                <a:gd name="connsiteY61" fmla="*/ 361950 h 720725"/>
                <a:gd name="connsiteX62" fmla="*/ 19050 w 3775075"/>
                <a:gd name="connsiteY62" fmla="*/ 355600 h 720725"/>
                <a:gd name="connsiteX63" fmla="*/ 38100 w 3775075"/>
                <a:gd name="connsiteY63" fmla="*/ 358775 h 720725"/>
                <a:gd name="connsiteX64" fmla="*/ 50800 w 3775075"/>
                <a:gd name="connsiteY64" fmla="*/ 365125 h 720725"/>
                <a:gd name="connsiteX65" fmla="*/ 69850 w 3775075"/>
                <a:gd name="connsiteY65" fmla="*/ 381000 h 720725"/>
                <a:gd name="connsiteX66" fmla="*/ 98425 w 3775075"/>
                <a:gd name="connsiteY66" fmla="*/ 406400 h 720725"/>
                <a:gd name="connsiteX67" fmla="*/ 127000 w 3775075"/>
                <a:gd name="connsiteY67" fmla="*/ 422275 h 720725"/>
                <a:gd name="connsiteX68" fmla="*/ 174625 w 3775075"/>
                <a:gd name="connsiteY68" fmla="*/ 441325 h 720725"/>
                <a:gd name="connsiteX69" fmla="*/ 219075 w 3775075"/>
                <a:gd name="connsiteY69" fmla="*/ 450850 h 720725"/>
                <a:gd name="connsiteX70" fmla="*/ 282575 w 3775075"/>
                <a:gd name="connsiteY70" fmla="*/ 457200 h 720725"/>
                <a:gd name="connsiteX71" fmla="*/ 358775 w 3775075"/>
                <a:gd name="connsiteY71" fmla="*/ 454025 h 720725"/>
                <a:gd name="connsiteX72" fmla="*/ 530225 w 3775075"/>
                <a:gd name="connsiteY72" fmla="*/ 425450 h 720725"/>
                <a:gd name="connsiteX73" fmla="*/ 796925 w 3775075"/>
                <a:gd name="connsiteY73" fmla="*/ 381000 h 720725"/>
                <a:gd name="connsiteX74" fmla="*/ 1133475 w 3775075"/>
                <a:gd name="connsiteY74" fmla="*/ 320675 h 720725"/>
                <a:gd name="connsiteX75" fmla="*/ 1416050 w 3775075"/>
                <a:gd name="connsiteY75" fmla="*/ 269875 h 720725"/>
                <a:gd name="connsiteX76" fmla="*/ 1498600 w 3775075"/>
                <a:gd name="connsiteY76" fmla="*/ 257175 h 720725"/>
                <a:gd name="connsiteX77" fmla="*/ 1739900 w 3775075"/>
                <a:gd name="connsiteY77" fmla="*/ 22542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75075" h="720725">
                  <a:moveTo>
                    <a:pt x="1739900" y="225425"/>
                  </a:moveTo>
                  <a:lnTo>
                    <a:pt x="2127250" y="174625"/>
                  </a:lnTo>
                  <a:lnTo>
                    <a:pt x="2390775" y="142875"/>
                  </a:lnTo>
                  <a:lnTo>
                    <a:pt x="2667000" y="111125"/>
                  </a:lnTo>
                  <a:lnTo>
                    <a:pt x="2908300" y="88900"/>
                  </a:lnTo>
                  <a:lnTo>
                    <a:pt x="3054350" y="76200"/>
                  </a:lnTo>
                  <a:lnTo>
                    <a:pt x="3136900" y="73025"/>
                  </a:lnTo>
                  <a:lnTo>
                    <a:pt x="3159125" y="66675"/>
                  </a:lnTo>
                  <a:lnTo>
                    <a:pt x="3209925" y="44450"/>
                  </a:lnTo>
                  <a:lnTo>
                    <a:pt x="3282950" y="15875"/>
                  </a:lnTo>
                  <a:lnTo>
                    <a:pt x="3333750" y="3175"/>
                  </a:lnTo>
                  <a:lnTo>
                    <a:pt x="3355975" y="0"/>
                  </a:lnTo>
                  <a:lnTo>
                    <a:pt x="3387725" y="0"/>
                  </a:lnTo>
                  <a:lnTo>
                    <a:pt x="3435350" y="15875"/>
                  </a:lnTo>
                  <a:lnTo>
                    <a:pt x="3502025" y="44450"/>
                  </a:lnTo>
                  <a:lnTo>
                    <a:pt x="3556000" y="73025"/>
                  </a:lnTo>
                  <a:lnTo>
                    <a:pt x="3606800" y="101600"/>
                  </a:lnTo>
                  <a:lnTo>
                    <a:pt x="3657600" y="133350"/>
                  </a:lnTo>
                  <a:lnTo>
                    <a:pt x="3733800" y="184150"/>
                  </a:lnTo>
                  <a:lnTo>
                    <a:pt x="3759200" y="206375"/>
                  </a:lnTo>
                  <a:lnTo>
                    <a:pt x="3771900" y="231775"/>
                  </a:lnTo>
                  <a:lnTo>
                    <a:pt x="3775075" y="247650"/>
                  </a:lnTo>
                  <a:lnTo>
                    <a:pt x="3771900" y="279400"/>
                  </a:lnTo>
                  <a:lnTo>
                    <a:pt x="3759200" y="301625"/>
                  </a:lnTo>
                  <a:lnTo>
                    <a:pt x="3733800" y="320675"/>
                  </a:lnTo>
                  <a:lnTo>
                    <a:pt x="3695700" y="333375"/>
                  </a:lnTo>
                  <a:lnTo>
                    <a:pt x="3667125" y="339725"/>
                  </a:lnTo>
                  <a:lnTo>
                    <a:pt x="3613150" y="330200"/>
                  </a:lnTo>
                  <a:lnTo>
                    <a:pt x="3527425" y="317500"/>
                  </a:lnTo>
                  <a:lnTo>
                    <a:pt x="3400425" y="301625"/>
                  </a:lnTo>
                  <a:lnTo>
                    <a:pt x="3276600" y="295275"/>
                  </a:lnTo>
                  <a:lnTo>
                    <a:pt x="3133725" y="295275"/>
                  </a:lnTo>
                  <a:lnTo>
                    <a:pt x="2895600" y="298450"/>
                  </a:lnTo>
                  <a:lnTo>
                    <a:pt x="2692400" y="301625"/>
                  </a:lnTo>
                  <a:lnTo>
                    <a:pt x="2486025" y="311150"/>
                  </a:lnTo>
                  <a:lnTo>
                    <a:pt x="2346325" y="317500"/>
                  </a:lnTo>
                  <a:lnTo>
                    <a:pt x="2276475" y="323850"/>
                  </a:lnTo>
                  <a:lnTo>
                    <a:pt x="1993900" y="361950"/>
                  </a:lnTo>
                  <a:lnTo>
                    <a:pt x="1841500" y="387350"/>
                  </a:lnTo>
                  <a:lnTo>
                    <a:pt x="1663700" y="406400"/>
                  </a:lnTo>
                  <a:lnTo>
                    <a:pt x="1479550" y="431800"/>
                  </a:lnTo>
                  <a:lnTo>
                    <a:pt x="1343025" y="457200"/>
                  </a:lnTo>
                  <a:lnTo>
                    <a:pt x="1203325" y="488950"/>
                  </a:lnTo>
                  <a:lnTo>
                    <a:pt x="1069975" y="523875"/>
                  </a:lnTo>
                  <a:lnTo>
                    <a:pt x="923925" y="568325"/>
                  </a:lnTo>
                  <a:lnTo>
                    <a:pt x="739775" y="635000"/>
                  </a:lnTo>
                  <a:lnTo>
                    <a:pt x="612775" y="682625"/>
                  </a:lnTo>
                  <a:lnTo>
                    <a:pt x="520700" y="720725"/>
                  </a:lnTo>
                  <a:lnTo>
                    <a:pt x="488950" y="720725"/>
                  </a:lnTo>
                  <a:lnTo>
                    <a:pt x="428625" y="711200"/>
                  </a:lnTo>
                  <a:lnTo>
                    <a:pt x="396875" y="704850"/>
                  </a:lnTo>
                  <a:lnTo>
                    <a:pt x="358775" y="692150"/>
                  </a:lnTo>
                  <a:lnTo>
                    <a:pt x="317500" y="673100"/>
                  </a:lnTo>
                  <a:lnTo>
                    <a:pt x="266700" y="644525"/>
                  </a:lnTo>
                  <a:lnTo>
                    <a:pt x="209550" y="600075"/>
                  </a:lnTo>
                  <a:lnTo>
                    <a:pt x="149225" y="549275"/>
                  </a:lnTo>
                  <a:lnTo>
                    <a:pt x="85725" y="495300"/>
                  </a:lnTo>
                  <a:lnTo>
                    <a:pt x="47625" y="460375"/>
                  </a:lnTo>
                  <a:lnTo>
                    <a:pt x="12700" y="422275"/>
                  </a:lnTo>
                  <a:lnTo>
                    <a:pt x="3175" y="400050"/>
                  </a:lnTo>
                  <a:lnTo>
                    <a:pt x="0" y="377825"/>
                  </a:lnTo>
                  <a:lnTo>
                    <a:pt x="6350" y="361950"/>
                  </a:lnTo>
                  <a:lnTo>
                    <a:pt x="19050" y="355600"/>
                  </a:lnTo>
                  <a:lnTo>
                    <a:pt x="38100" y="358775"/>
                  </a:lnTo>
                  <a:lnTo>
                    <a:pt x="50800" y="365125"/>
                  </a:lnTo>
                  <a:lnTo>
                    <a:pt x="69850" y="381000"/>
                  </a:lnTo>
                  <a:lnTo>
                    <a:pt x="98425" y="406400"/>
                  </a:lnTo>
                  <a:lnTo>
                    <a:pt x="127000" y="422275"/>
                  </a:lnTo>
                  <a:lnTo>
                    <a:pt x="174625" y="441325"/>
                  </a:lnTo>
                  <a:lnTo>
                    <a:pt x="219075" y="450850"/>
                  </a:lnTo>
                  <a:lnTo>
                    <a:pt x="282575" y="457200"/>
                  </a:lnTo>
                  <a:lnTo>
                    <a:pt x="358775" y="454025"/>
                  </a:lnTo>
                  <a:lnTo>
                    <a:pt x="530225" y="425450"/>
                  </a:lnTo>
                  <a:lnTo>
                    <a:pt x="796925" y="381000"/>
                  </a:lnTo>
                  <a:lnTo>
                    <a:pt x="1133475" y="320675"/>
                  </a:lnTo>
                  <a:lnTo>
                    <a:pt x="1416050" y="269875"/>
                  </a:lnTo>
                  <a:lnTo>
                    <a:pt x="1498600" y="257175"/>
                  </a:lnTo>
                  <a:lnTo>
                    <a:pt x="1739900" y="225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740BD46-7D19-8540-B5F4-EAE2077C4513}"/>
                </a:ext>
              </a:extLst>
            </p:cNvPr>
            <p:cNvSpPr/>
            <p:nvPr/>
          </p:nvSpPr>
          <p:spPr>
            <a:xfrm>
              <a:off x="5600700" y="3371850"/>
              <a:ext cx="1598613" cy="1128713"/>
            </a:xfrm>
            <a:custGeom>
              <a:avLst/>
              <a:gdLst>
                <a:gd name="connsiteX0" fmla="*/ 500063 w 1597819"/>
                <a:gd name="connsiteY0" fmla="*/ 178594 h 1128713"/>
                <a:gd name="connsiteX1" fmla="*/ 635794 w 1597819"/>
                <a:gd name="connsiteY1" fmla="*/ 233363 h 1128713"/>
                <a:gd name="connsiteX2" fmla="*/ 709613 w 1597819"/>
                <a:gd name="connsiteY2" fmla="*/ 264319 h 1128713"/>
                <a:gd name="connsiteX3" fmla="*/ 835819 w 1597819"/>
                <a:gd name="connsiteY3" fmla="*/ 321469 h 1128713"/>
                <a:gd name="connsiteX4" fmla="*/ 923925 w 1597819"/>
                <a:gd name="connsiteY4" fmla="*/ 361950 h 1128713"/>
                <a:gd name="connsiteX5" fmla="*/ 1016794 w 1597819"/>
                <a:gd name="connsiteY5" fmla="*/ 407194 h 1128713"/>
                <a:gd name="connsiteX6" fmla="*/ 1100138 w 1597819"/>
                <a:gd name="connsiteY6" fmla="*/ 450056 h 1128713"/>
                <a:gd name="connsiteX7" fmla="*/ 1190625 w 1597819"/>
                <a:gd name="connsiteY7" fmla="*/ 500063 h 1128713"/>
                <a:gd name="connsiteX8" fmla="*/ 1254919 w 1597819"/>
                <a:gd name="connsiteY8" fmla="*/ 540544 h 1128713"/>
                <a:gd name="connsiteX9" fmla="*/ 1328738 w 1597819"/>
                <a:gd name="connsiteY9" fmla="*/ 588169 h 1128713"/>
                <a:gd name="connsiteX10" fmla="*/ 1393031 w 1597819"/>
                <a:gd name="connsiteY10" fmla="*/ 638175 h 1128713"/>
                <a:gd name="connsiteX11" fmla="*/ 1435894 w 1597819"/>
                <a:gd name="connsiteY11" fmla="*/ 673894 h 1128713"/>
                <a:gd name="connsiteX12" fmla="*/ 1464469 w 1597819"/>
                <a:gd name="connsiteY12" fmla="*/ 702469 h 1128713"/>
                <a:gd name="connsiteX13" fmla="*/ 1493044 w 1597819"/>
                <a:gd name="connsiteY13" fmla="*/ 735806 h 1128713"/>
                <a:gd name="connsiteX14" fmla="*/ 1521619 w 1597819"/>
                <a:gd name="connsiteY14" fmla="*/ 771525 h 1128713"/>
                <a:gd name="connsiteX15" fmla="*/ 1552575 w 1597819"/>
                <a:gd name="connsiteY15" fmla="*/ 823913 h 1128713"/>
                <a:gd name="connsiteX16" fmla="*/ 1574006 w 1597819"/>
                <a:gd name="connsiteY16" fmla="*/ 873919 h 1128713"/>
                <a:gd name="connsiteX17" fmla="*/ 1588294 w 1597819"/>
                <a:gd name="connsiteY17" fmla="*/ 921544 h 1128713"/>
                <a:gd name="connsiteX18" fmla="*/ 1595438 w 1597819"/>
                <a:gd name="connsiteY18" fmla="*/ 957263 h 1128713"/>
                <a:gd name="connsiteX19" fmla="*/ 1597819 w 1597819"/>
                <a:gd name="connsiteY19" fmla="*/ 1004888 h 1128713"/>
                <a:gd name="connsiteX20" fmla="*/ 1595438 w 1597819"/>
                <a:gd name="connsiteY20" fmla="*/ 1023938 h 1128713"/>
                <a:gd name="connsiteX21" fmla="*/ 1583531 w 1597819"/>
                <a:gd name="connsiteY21" fmla="*/ 1052513 h 1128713"/>
                <a:gd name="connsiteX22" fmla="*/ 1545431 w 1597819"/>
                <a:gd name="connsiteY22" fmla="*/ 1092994 h 1128713"/>
                <a:gd name="connsiteX23" fmla="*/ 1500188 w 1597819"/>
                <a:gd name="connsiteY23" fmla="*/ 1123950 h 1128713"/>
                <a:gd name="connsiteX24" fmla="*/ 1481138 w 1597819"/>
                <a:gd name="connsiteY24" fmla="*/ 1128713 h 1128713"/>
                <a:gd name="connsiteX25" fmla="*/ 1447800 w 1597819"/>
                <a:gd name="connsiteY25" fmla="*/ 1121569 h 1128713"/>
                <a:gd name="connsiteX26" fmla="*/ 1371600 w 1597819"/>
                <a:gd name="connsiteY26" fmla="*/ 1090613 h 1128713"/>
                <a:gd name="connsiteX27" fmla="*/ 1316831 w 1597819"/>
                <a:gd name="connsiteY27" fmla="*/ 1064419 h 1128713"/>
                <a:gd name="connsiteX28" fmla="*/ 1285875 w 1597819"/>
                <a:gd name="connsiteY28" fmla="*/ 1038225 h 1128713"/>
                <a:gd name="connsiteX29" fmla="*/ 1195388 w 1597819"/>
                <a:gd name="connsiteY29" fmla="*/ 942975 h 1128713"/>
                <a:gd name="connsiteX30" fmla="*/ 1100138 w 1597819"/>
                <a:gd name="connsiteY30" fmla="*/ 847725 h 1128713"/>
                <a:gd name="connsiteX31" fmla="*/ 971550 w 1597819"/>
                <a:gd name="connsiteY31" fmla="*/ 723900 h 1128713"/>
                <a:gd name="connsiteX32" fmla="*/ 859631 w 1597819"/>
                <a:gd name="connsiteY32" fmla="*/ 621506 h 1128713"/>
                <a:gd name="connsiteX33" fmla="*/ 759619 w 1597819"/>
                <a:gd name="connsiteY33" fmla="*/ 540544 h 1128713"/>
                <a:gd name="connsiteX34" fmla="*/ 607219 w 1597819"/>
                <a:gd name="connsiteY34" fmla="*/ 426244 h 1128713"/>
                <a:gd name="connsiteX35" fmla="*/ 492919 w 1597819"/>
                <a:gd name="connsiteY35" fmla="*/ 350044 h 1128713"/>
                <a:gd name="connsiteX36" fmla="*/ 361950 w 1597819"/>
                <a:gd name="connsiteY36" fmla="*/ 266700 h 1128713"/>
                <a:gd name="connsiteX37" fmla="*/ 233363 w 1597819"/>
                <a:gd name="connsiteY37" fmla="*/ 188119 h 1128713"/>
                <a:gd name="connsiteX38" fmla="*/ 142875 w 1597819"/>
                <a:gd name="connsiteY38" fmla="*/ 135731 h 1128713"/>
                <a:gd name="connsiteX39" fmla="*/ 61913 w 1597819"/>
                <a:gd name="connsiteY39" fmla="*/ 88106 h 1128713"/>
                <a:gd name="connsiteX40" fmla="*/ 26194 w 1597819"/>
                <a:gd name="connsiteY40" fmla="*/ 64294 h 1128713"/>
                <a:gd name="connsiteX41" fmla="*/ 9525 w 1597819"/>
                <a:gd name="connsiteY41" fmla="*/ 50006 h 1128713"/>
                <a:gd name="connsiteX42" fmla="*/ 0 w 1597819"/>
                <a:gd name="connsiteY42" fmla="*/ 28575 h 1128713"/>
                <a:gd name="connsiteX43" fmla="*/ 0 w 1597819"/>
                <a:gd name="connsiteY43" fmla="*/ 16669 h 1128713"/>
                <a:gd name="connsiteX44" fmla="*/ 2381 w 1597819"/>
                <a:gd name="connsiteY44" fmla="*/ 7144 h 1128713"/>
                <a:gd name="connsiteX45" fmla="*/ 7144 w 1597819"/>
                <a:gd name="connsiteY45" fmla="*/ 2381 h 1128713"/>
                <a:gd name="connsiteX46" fmla="*/ 16669 w 1597819"/>
                <a:gd name="connsiteY46" fmla="*/ 0 h 1128713"/>
                <a:gd name="connsiteX47" fmla="*/ 45244 w 1597819"/>
                <a:gd name="connsiteY47" fmla="*/ 4763 h 1128713"/>
                <a:gd name="connsiteX48" fmla="*/ 104775 w 1597819"/>
                <a:gd name="connsiteY48" fmla="*/ 28575 h 1128713"/>
                <a:gd name="connsiteX49" fmla="*/ 264319 w 1597819"/>
                <a:gd name="connsiteY49" fmla="*/ 88106 h 1128713"/>
                <a:gd name="connsiteX50" fmla="*/ 414338 w 1597819"/>
                <a:gd name="connsiteY50" fmla="*/ 145256 h 1128713"/>
                <a:gd name="connsiteX51" fmla="*/ 500063 w 1597819"/>
                <a:gd name="connsiteY51" fmla="*/ 178594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819" h="1128713">
                  <a:moveTo>
                    <a:pt x="500063" y="178594"/>
                  </a:moveTo>
                  <a:lnTo>
                    <a:pt x="635794" y="233363"/>
                  </a:lnTo>
                  <a:lnTo>
                    <a:pt x="709613" y="264319"/>
                  </a:lnTo>
                  <a:lnTo>
                    <a:pt x="835819" y="321469"/>
                  </a:lnTo>
                  <a:lnTo>
                    <a:pt x="923925" y="361950"/>
                  </a:lnTo>
                  <a:lnTo>
                    <a:pt x="1016794" y="407194"/>
                  </a:lnTo>
                  <a:lnTo>
                    <a:pt x="1100138" y="450056"/>
                  </a:lnTo>
                  <a:lnTo>
                    <a:pt x="1190625" y="500063"/>
                  </a:lnTo>
                  <a:lnTo>
                    <a:pt x="1254919" y="540544"/>
                  </a:lnTo>
                  <a:lnTo>
                    <a:pt x="1328738" y="588169"/>
                  </a:lnTo>
                  <a:lnTo>
                    <a:pt x="1393031" y="638175"/>
                  </a:lnTo>
                  <a:lnTo>
                    <a:pt x="1435894" y="673894"/>
                  </a:lnTo>
                  <a:lnTo>
                    <a:pt x="1464469" y="702469"/>
                  </a:lnTo>
                  <a:lnTo>
                    <a:pt x="1493044" y="735806"/>
                  </a:lnTo>
                  <a:lnTo>
                    <a:pt x="1521619" y="771525"/>
                  </a:lnTo>
                  <a:lnTo>
                    <a:pt x="1552575" y="823913"/>
                  </a:lnTo>
                  <a:lnTo>
                    <a:pt x="1574006" y="873919"/>
                  </a:lnTo>
                  <a:lnTo>
                    <a:pt x="1588294" y="921544"/>
                  </a:lnTo>
                  <a:lnTo>
                    <a:pt x="1595438" y="957263"/>
                  </a:lnTo>
                  <a:lnTo>
                    <a:pt x="1597819" y="1004888"/>
                  </a:lnTo>
                  <a:lnTo>
                    <a:pt x="1595438" y="1023938"/>
                  </a:lnTo>
                  <a:lnTo>
                    <a:pt x="1583531" y="1052513"/>
                  </a:lnTo>
                  <a:lnTo>
                    <a:pt x="1545431" y="1092994"/>
                  </a:lnTo>
                  <a:lnTo>
                    <a:pt x="1500188" y="1123950"/>
                  </a:lnTo>
                  <a:lnTo>
                    <a:pt x="1481138" y="1128713"/>
                  </a:lnTo>
                  <a:lnTo>
                    <a:pt x="1447800" y="1121569"/>
                  </a:lnTo>
                  <a:lnTo>
                    <a:pt x="1371600" y="1090613"/>
                  </a:lnTo>
                  <a:lnTo>
                    <a:pt x="1316831" y="1064419"/>
                  </a:lnTo>
                  <a:lnTo>
                    <a:pt x="1285875" y="1038225"/>
                  </a:lnTo>
                  <a:lnTo>
                    <a:pt x="1195388" y="942975"/>
                  </a:lnTo>
                  <a:lnTo>
                    <a:pt x="1100138" y="847725"/>
                  </a:lnTo>
                  <a:lnTo>
                    <a:pt x="971550" y="723900"/>
                  </a:lnTo>
                  <a:lnTo>
                    <a:pt x="859631" y="621506"/>
                  </a:lnTo>
                  <a:lnTo>
                    <a:pt x="759619" y="540544"/>
                  </a:lnTo>
                  <a:lnTo>
                    <a:pt x="607219" y="426244"/>
                  </a:lnTo>
                  <a:lnTo>
                    <a:pt x="492919" y="350044"/>
                  </a:lnTo>
                  <a:lnTo>
                    <a:pt x="361950" y="266700"/>
                  </a:lnTo>
                  <a:lnTo>
                    <a:pt x="233363" y="188119"/>
                  </a:lnTo>
                  <a:lnTo>
                    <a:pt x="142875" y="135731"/>
                  </a:lnTo>
                  <a:lnTo>
                    <a:pt x="61913" y="88106"/>
                  </a:lnTo>
                  <a:lnTo>
                    <a:pt x="26194" y="64294"/>
                  </a:lnTo>
                  <a:lnTo>
                    <a:pt x="9525" y="50006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1"/>
                  </a:lnTo>
                  <a:lnTo>
                    <a:pt x="16669" y="0"/>
                  </a:lnTo>
                  <a:lnTo>
                    <a:pt x="45244" y="4763"/>
                  </a:lnTo>
                  <a:lnTo>
                    <a:pt x="104775" y="28575"/>
                  </a:lnTo>
                  <a:lnTo>
                    <a:pt x="264319" y="88106"/>
                  </a:lnTo>
                  <a:lnTo>
                    <a:pt x="414338" y="145256"/>
                  </a:lnTo>
                  <a:lnTo>
                    <a:pt x="500063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AFF88C9-0BB0-054F-9D74-C55400CE8A59}"/>
                </a:ext>
              </a:extLst>
            </p:cNvPr>
            <p:cNvSpPr/>
            <p:nvPr/>
          </p:nvSpPr>
          <p:spPr>
            <a:xfrm>
              <a:off x="2790825" y="2114550"/>
              <a:ext cx="2622550" cy="2489200"/>
            </a:xfrm>
            <a:custGeom>
              <a:avLst/>
              <a:gdLst>
                <a:gd name="connsiteX0" fmla="*/ 1514475 w 2622550"/>
                <a:gd name="connsiteY0" fmla="*/ 1228725 h 2489200"/>
                <a:gd name="connsiteX1" fmla="*/ 1682750 w 2622550"/>
                <a:gd name="connsiteY1" fmla="*/ 1057275 h 2489200"/>
                <a:gd name="connsiteX2" fmla="*/ 1781175 w 2622550"/>
                <a:gd name="connsiteY2" fmla="*/ 949325 h 2489200"/>
                <a:gd name="connsiteX3" fmla="*/ 1882775 w 2622550"/>
                <a:gd name="connsiteY3" fmla="*/ 844550 h 2489200"/>
                <a:gd name="connsiteX4" fmla="*/ 1987550 w 2622550"/>
                <a:gd name="connsiteY4" fmla="*/ 720725 h 2489200"/>
                <a:gd name="connsiteX5" fmla="*/ 2051050 w 2622550"/>
                <a:gd name="connsiteY5" fmla="*/ 638175 h 2489200"/>
                <a:gd name="connsiteX6" fmla="*/ 2111375 w 2622550"/>
                <a:gd name="connsiteY6" fmla="*/ 571500 h 2489200"/>
                <a:gd name="connsiteX7" fmla="*/ 2187575 w 2622550"/>
                <a:gd name="connsiteY7" fmla="*/ 473075 h 2489200"/>
                <a:gd name="connsiteX8" fmla="*/ 2209800 w 2622550"/>
                <a:gd name="connsiteY8" fmla="*/ 438150 h 2489200"/>
                <a:gd name="connsiteX9" fmla="*/ 2232025 w 2622550"/>
                <a:gd name="connsiteY9" fmla="*/ 393700 h 2489200"/>
                <a:gd name="connsiteX10" fmla="*/ 2244725 w 2622550"/>
                <a:gd name="connsiteY10" fmla="*/ 361950 h 2489200"/>
                <a:gd name="connsiteX11" fmla="*/ 2254250 w 2622550"/>
                <a:gd name="connsiteY11" fmla="*/ 314325 h 2489200"/>
                <a:gd name="connsiteX12" fmla="*/ 2257425 w 2622550"/>
                <a:gd name="connsiteY12" fmla="*/ 260350 h 2489200"/>
                <a:gd name="connsiteX13" fmla="*/ 2247900 w 2622550"/>
                <a:gd name="connsiteY13" fmla="*/ 206375 h 2489200"/>
                <a:gd name="connsiteX14" fmla="*/ 2232025 w 2622550"/>
                <a:gd name="connsiteY14" fmla="*/ 174625 h 2489200"/>
                <a:gd name="connsiteX15" fmla="*/ 2212975 w 2622550"/>
                <a:gd name="connsiteY15" fmla="*/ 152400 h 2489200"/>
                <a:gd name="connsiteX16" fmla="*/ 2190750 w 2622550"/>
                <a:gd name="connsiteY16" fmla="*/ 133350 h 2489200"/>
                <a:gd name="connsiteX17" fmla="*/ 2152650 w 2622550"/>
                <a:gd name="connsiteY17" fmla="*/ 104775 h 2489200"/>
                <a:gd name="connsiteX18" fmla="*/ 2101850 w 2622550"/>
                <a:gd name="connsiteY18" fmla="*/ 73025 h 2489200"/>
                <a:gd name="connsiteX19" fmla="*/ 1987550 w 2622550"/>
                <a:gd name="connsiteY19" fmla="*/ 19050 h 2489200"/>
                <a:gd name="connsiteX20" fmla="*/ 2124075 w 2622550"/>
                <a:gd name="connsiteY20" fmla="*/ 0 h 2489200"/>
                <a:gd name="connsiteX21" fmla="*/ 2241550 w 2622550"/>
                <a:gd name="connsiteY21" fmla="*/ 41275 h 2489200"/>
                <a:gd name="connsiteX22" fmla="*/ 2295525 w 2622550"/>
                <a:gd name="connsiteY22" fmla="*/ 66675 h 2489200"/>
                <a:gd name="connsiteX23" fmla="*/ 2333625 w 2622550"/>
                <a:gd name="connsiteY23" fmla="*/ 85725 h 2489200"/>
                <a:gd name="connsiteX24" fmla="*/ 2416175 w 2622550"/>
                <a:gd name="connsiteY24" fmla="*/ 149225 h 2489200"/>
                <a:gd name="connsiteX25" fmla="*/ 2466975 w 2622550"/>
                <a:gd name="connsiteY25" fmla="*/ 193675 h 2489200"/>
                <a:gd name="connsiteX26" fmla="*/ 2514600 w 2622550"/>
                <a:gd name="connsiteY26" fmla="*/ 238125 h 2489200"/>
                <a:gd name="connsiteX27" fmla="*/ 2546350 w 2622550"/>
                <a:gd name="connsiteY27" fmla="*/ 273050 h 2489200"/>
                <a:gd name="connsiteX28" fmla="*/ 2578100 w 2622550"/>
                <a:gd name="connsiteY28" fmla="*/ 311150 h 2489200"/>
                <a:gd name="connsiteX29" fmla="*/ 2600325 w 2622550"/>
                <a:gd name="connsiteY29" fmla="*/ 327025 h 2489200"/>
                <a:gd name="connsiteX30" fmla="*/ 2616200 w 2622550"/>
                <a:gd name="connsiteY30" fmla="*/ 349250 h 2489200"/>
                <a:gd name="connsiteX31" fmla="*/ 2622550 w 2622550"/>
                <a:gd name="connsiteY31" fmla="*/ 374650 h 2489200"/>
                <a:gd name="connsiteX32" fmla="*/ 2622550 w 2622550"/>
                <a:gd name="connsiteY32" fmla="*/ 400050 h 2489200"/>
                <a:gd name="connsiteX33" fmla="*/ 2613025 w 2622550"/>
                <a:gd name="connsiteY33" fmla="*/ 438150 h 2489200"/>
                <a:gd name="connsiteX34" fmla="*/ 2581275 w 2622550"/>
                <a:gd name="connsiteY34" fmla="*/ 488950 h 2489200"/>
                <a:gd name="connsiteX35" fmla="*/ 2501900 w 2622550"/>
                <a:gd name="connsiteY35" fmla="*/ 565150 h 2489200"/>
                <a:gd name="connsiteX36" fmla="*/ 2359025 w 2622550"/>
                <a:gd name="connsiteY36" fmla="*/ 711200 h 2489200"/>
                <a:gd name="connsiteX37" fmla="*/ 2143125 w 2622550"/>
                <a:gd name="connsiteY37" fmla="*/ 939800 h 2489200"/>
                <a:gd name="connsiteX38" fmla="*/ 2076450 w 2622550"/>
                <a:gd name="connsiteY38" fmla="*/ 1016000 h 2489200"/>
                <a:gd name="connsiteX39" fmla="*/ 1866900 w 2622550"/>
                <a:gd name="connsiteY39" fmla="*/ 1219200 h 2489200"/>
                <a:gd name="connsiteX40" fmla="*/ 1724025 w 2622550"/>
                <a:gd name="connsiteY40" fmla="*/ 1349375 h 2489200"/>
                <a:gd name="connsiteX41" fmla="*/ 1584325 w 2622550"/>
                <a:gd name="connsiteY41" fmla="*/ 1473200 h 2489200"/>
                <a:gd name="connsiteX42" fmla="*/ 1377950 w 2622550"/>
                <a:gd name="connsiteY42" fmla="*/ 1635125 h 2489200"/>
                <a:gd name="connsiteX43" fmla="*/ 1216025 w 2622550"/>
                <a:gd name="connsiteY43" fmla="*/ 1758950 h 2489200"/>
                <a:gd name="connsiteX44" fmla="*/ 1066800 w 2622550"/>
                <a:gd name="connsiteY44" fmla="*/ 1866900 h 2489200"/>
                <a:gd name="connsiteX45" fmla="*/ 904875 w 2622550"/>
                <a:gd name="connsiteY45" fmla="*/ 1978025 h 2489200"/>
                <a:gd name="connsiteX46" fmla="*/ 676275 w 2622550"/>
                <a:gd name="connsiteY46" fmla="*/ 2120900 h 2489200"/>
                <a:gd name="connsiteX47" fmla="*/ 460375 w 2622550"/>
                <a:gd name="connsiteY47" fmla="*/ 2254250 h 2489200"/>
                <a:gd name="connsiteX48" fmla="*/ 184150 w 2622550"/>
                <a:gd name="connsiteY48" fmla="*/ 2409825 h 2489200"/>
                <a:gd name="connsiteX49" fmla="*/ 34925 w 2622550"/>
                <a:gd name="connsiteY49" fmla="*/ 2486025 h 2489200"/>
                <a:gd name="connsiteX50" fmla="*/ 25400 w 2622550"/>
                <a:gd name="connsiteY50" fmla="*/ 2489200 h 2489200"/>
                <a:gd name="connsiteX51" fmla="*/ 12700 w 2622550"/>
                <a:gd name="connsiteY51" fmla="*/ 2489200 h 2489200"/>
                <a:gd name="connsiteX52" fmla="*/ 0 w 2622550"/>
                <a:gd name="connsiteY52" fmla="*/ 2476500 h 2489200"/>
                <a:gd name="connsiteX53" fmla="*/ 0 w 2622550"/>
                <a:gd name="connsiteY53" fmla="*/ 2470150 h 2489200"/>
                <a:gd name="connsiteX54" fmla="*/ 3175 w 2622550"/>
                <a:gd name="connsiteY54" fmla="*/ 2457450 h 2489200"/>
                <a:gd name="connsiteX55" fmla="*/ 12700 w 2622550"/>
                <a:gd name="connsiteY55" fmla="*/ 2438400 h 2489200"/>
                <a:gd name="connsiteX56" fmla="*/ 22225 w 2622550"/>
                <a:gd name="connsiteY56" fmla="*/ 2425700 h 2489200"/>
                <a:gd name="connsiteX57" fmla="*/ 222250 w 2622550"/>
                <a:gd name="connsiteY57" fmla="*/ 2286000 h 2489200"/>
                <a:gd name="connsiteX58" fmla="*/ 438150 w 2622550"/>
                <a:gd name="connsiteY58" fmla="*/ 2130425 h 2489200"/>
                <a:gd name="connsiteX59" fmla="*/ 612775 w 2622550"/>
                <a:gd name="connsiteY59" fmla="*/ 2000250 h 2489200"/>
                <a:gd name="connsiteX60" fmla="*/ 825500 w 2622550"/>
                <a:gd name="connsiteY60" fmla="*/ 1838325 h 2489200"/>
                <a:gd name="connsiteX61" fmla="*/ 1031875 w 2622550"/>
                <a:gd name="connsiteY61" fmla="*/ 1666875 h 2489200"/>
                <a:gd name="connsiteX62" fmla="*/ 1250950 w 2622550"/>
                <a:gd name="connsiteY62" fmla="*/ 1476375 h 2489200"/>
                <a:gd name="connsiteX63" fmla="*/ 1514475 w 2622550"/>
                <a:gd name="connsiteY63" fmla="*/ 1228725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2550" h="2489200">
                  <a:moveTo>
                    <a:pt x="1514475" y="1228725"/>
                  </a:moveTo>
                  <a:lnTo>
                    <a:pt x="1682750" y="1057275"/>
                  </a:lnTo>
                  <a:lnTo>
                    <a:pt x="1781175" y="949325"/>
                  </a:lnTo>
                  <a:lnTo>
                    <a:pt x="1882775" y="844550"/>
                  </a:lnTo>
                  <a:lnTo>
                    <a:pt x="1987550" y="720725"/>
                  </a:lnTo>
                  <a:lnTo>
                    <a:pt x="2051050" y="638175"/>
                  </a:lnTo>
                  <a:lnTo>
                    <a:pt x="2111375" y="571500"/>
                  </a:lnTo>
                  <a:lnTo>
                    <a:pt x="2187575" y="473075"/>
                  </a:lnTo>
                  <a:lnTo>
                    <a:pt x="2209800" y="438150"/>
                  </a:lnTo>
                  <a:lnTo>
                    <a:pt x="2232025" y="393700"/>
                  </a:lnTo>
                  <a:lnTo>
                    <a:pt x="2244725" y="361950"/>
                  </a:lnTo>
                  <a:lnTo>
                    <a:pt x="2254250" y="314325"/>
                  </a:lnTo>
                  <a:lnTo>
                    <a:pt x="2257425" y="260350"/>
                  </a:lnTo>
                  <a:lnTo>
                    <a:pt x="2247900" y="206375"/>
                  </a:lnTo>
                  <a:lnTo>
                    <a:pt x="2232025" y="174625"/>
                  </a:lnTo>
                  <a:lnTo>
                    <a:pt x="2212975" y="152400"/>
                  </a:lnTo>
                  <a:lnTo>
                    <a:pt x="2190750" y="133350"/>
                  </a:lnTo>
                  <a:lnTo>
                    <a:pt x="2152650" y="104775"/>
                  </a:lnTo>
                  <a:lnTo>
                    <a:pt x="2101850" y="73025"/>
                  </a:lnTo>
                  <a:lnTo>
                    <a:pt x="1987550" y="19050"/>
                  </a:lnTo>
                  <a:lnTo>
                    <a:pt x="2124075" y="0"/>
                  </a:lnTo>
                  <a:lnTo>
                    <a:pt x="2241550" y="41275"/>
                  </a:lnTo>
                  <a:lnTo>
                    <a:pt x="2295525" y="66675"/>
                  </a:lnTo>
                  <a:lnTo>
                    <a:pt x="2333625" y="85725"/>
                  </a:lnTo>
                  <a:lnTo>
                    <a:pt x="2416175" y="149225"/>
                  </a:lnTo>
                  <a:lnTo>
                    <a:pt x="2466975" y="193675"/>
                  </a:lnTo>
                  <a:lnTo>
                    <a:pt x="2514600" y="238125"/>
                  </a:lnTo>
                  <a:lnTo>
                    <a:pt x="2546350" y="273050"/>
                  </a:lnTo>
                  <a:lnTo>
                    <a:pt x="2578100" y="311150"/>
                  </a:lnTo>
                  <a:lnTo>
                    <a:pt x="2600325" y="327025"/>
                  </a:lnTo>
                  <a:lnTo>
                    <a:pt x="2616200" y="349250"/>
                  </a:lnTo>
                  <a:lnTo>
                    <a:pt x="2622550" y="374650"/>
                  </a:lnTo>
                  <a:lnTo>
                    <a:pt x="2622550" y="400050"/>
                  </a:lnTo>
                  <a:lnTo>
                    <a:pt x="2613025" y="438150"/>
                  </a:lnTo>
                  <a:lnTo>
                    <a:pt x="2581275" y="488950"/>
                  </a:lnTo>
                  <a:lnTo>
                    <a:pt x="2501900" y="565150"/>
                  </a:lnTo>
                  <a:lnTo>
                    <a:pt x="2359025" y="711200"/>
                  </a:lnTo>
                  <a:lnTo>
                    <a:pt x="2143125" y="939800"/>
                  </a:lnTo>
                  <a:lnTo>
                    <a:pt x="2076450" y="1016000"/>
                  </a:lnTo>
                  <a:lnTo>
                    <a:pt x="1866900" y="1219200"/>
                  </a:lnTo>
                  <a:lnTo>
                    <a:pt x="1724025" y="1349375"/>
                  </a:lnTo>
                  <a:lnTo>
                    <a:pt x="1584325" y="1473200"/>
                  </a:lnTo>
                  <a:lnTo>
                    <a:pt x="1377950" y="1635125"/>
                  </a:lnTo>
                  <a:lnTo>
                    <a:pt x="1216025" y="1758950"/>
                  </a:lnTo>
                  <a:lnTo>
                    <a:pt x="1066800" y="1866900"/>
                  </a:lnTo>
                  <a:lnTo>
                    <a:pt x="904875" y="1978025"/>
                  </a:lnTo>
                  <a:lnTo>
                    <a:pt x="676275" y="2120900"/>
                  </a:lnTo>
                  <a:lnTo>
                    <a:pt x="460375" y="2254250"/>
                  </a:lnTo>
                  <a:lnTo>
                    <a:pt x="184150" y="2409825"/>
                  </a:lnTo>
                  <a:lnTo>
                    <a:pt x="34925" y="2486025"/>
                  </a:lnTo>
                  <a:lnTo>
                    <a:pt x="25400" y="2489200"/>
                  </a:lnTo>
                  <a:lnTo>
                    <a:pt x="12700" y="2489200"/>
                  </a:lnTo>
                  <a:lnTo>
                    <a:pt x="0" y="2476500"/>
                  </a:lnTo>
                  <a:lnTo>
                    <a:pt x="0" y="2470150"/>
                  </a:lnTo>
                  <a:lnTo>
                    <a:pt x="3175" y="2457450"/>
                  </a:lnTo>
                  <a:lnTo>
                    <a:pt x="12700" y="2438400"/>
                  </a:lnTo>
                  <a:lnTo>
                    <a:pt x="22225" y="2425700"/>
                  </a:lnTo>
                  <a:lnTo>
                    <a:pt x="222250" y="2286000"/>
                  </a:lnTo>
                  <a:lnTo>
                    <a:pt x="438150" y="2130425"/>
                  </a:lnTo>
                  <a:lnTo>
                    <a:pt x="612775" y="2000250"/>
                  </a:lnTo>
                  <a:lnTo>
                    <a:pt x="825500" y="1838325"/>
                  </a:lnTo>
                  <a:lnTo>
                    <a:pt x="1031875" y="1666875"/>
                  </a:lnTo>
                  <a:lnTo>
                    <a:pt x="1250950" y="1476375"/>
                  </a:lnTo>
                  <a:lnTo>
                    <a:pt x="1514475" y="1228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A4377E6-90A9-6A4E-869E-BB760A758F9A}"/>
                </a:ext>
              </a:extLst>
            </p:cNvPr>
            <p:cNvSpPr/>
            <p:nvPr/>
          </p:nvSpPr>
          <p:spPr>
            <a:xfrm rot="16200000">
              <a:off x="3273426" y="4125912"/>
              <a:ext cx="2908300" cy="523875"/>
            </a:xfrm>
            <a:custGeom>
              <a:avLst/>
              <a:gdLst>
                <a:gd name="connsiteX0" fmla="*/ 1607344 w 2907507"/>
                <a:gd name="connsiteY0" fmla="*/ 269081 h 523875"/>
                <a:gd name="connsiteX1" fmla="*/ 1988344 w 2907507"/>
                <a:gd name="connsiteY1" fmla="*/ 278606 h 523875"/>
                <a:gd name="connsiteX2" fmla="*/ 2159794 w 2907507"/>
                <a:gd name="connsiteY2" fmla="*/ 278606 h 523875"/>
                <a:gd name="connsiteX3" fmla="*/ 2312194 w 2907507"/>
                <a:gd name="connsiteY3" fmla="*/ 278606 h 523875"/>
                <a:gd name="connsiteX4" fmla="*/ 2371725 w 2907507"/>
                <a:gd name="connsiteY4" fmla="*/ 278606 h 523875"/>
                <a:gd name="connsiteX5" fmla="*/ 2407444 w 2907507"/>
                <a:gd name="connsiteY5" fmla="*/ 276225 h 523875"/>
                <a:gd name="connsiteX6" fmla="*/ 2466975 w 2907507"/>
                <a:gd name="connsiteY6" fmla="*/ 266700 h 523875"/>
                <a:gd name="connsiteX7" fmla="*/ 2519363 w 2907507"/>
                <a:gd name="connsiteY7" fmla="*/ 247650 h 523875"/>
                <a:gd name="connsiteX8" fmla="*/ 2562225 w 2907507"/>
                <a:gd name="connsiteY8" fmla="*/ 223838 h 523875"/>
                <a:gd name="connsiteX9" fmla="*/ 2755107 w 2907507"/>
                <a:gd name="connsiteY9" fmla="*/ 116681 h 523875"/>
                <a:gd name="connsiteX10" fmla="*/ 2831307 w 2907507"/>
                <a:gd name="connsiteY10" fmla="*/ 40481 h 523875"/>
                <a:gd name="connsiteX11" fmla="*/ 2859882 w 2907507"/>
                <a:gd name="connsiteY11" fmla="*/ 11906 h 523875"/>
                <a:gd name="connsiteX12" fmla="*/ 2878932 w 2907507"/>
                <a:gd name="connsiteY12" fmla="*/ 0 h 523875"/>
                <a:gd name="connsiteX13" fmla="*/ 2890838 w 2907507"/>
                <a:gd name="connsiteY13" fmla="*/ 0 h 523875"/>
                <a:gd name="connsiteX14" fmla="*/ 2897982 w 2907507"/>
                <a:gd name="connsiteY14" fmla="*/ 0 h 523875"/>
                <a:gd name="connsiteX15" fmla="*/ 2905125 w 2907507"/>
                <a:gd name="connsiteY15" fmla="*/ 7144 h 523875"/>
                <a:gd name="connsiteX16" fmla="*/ 2907507 w 2907507"/>
                <a:gd name="connsiteY16" fmla="*/ 21431 h 523875"/>
                <a:gd name="connsiteX17" fmla="*/ 2900363 w 2907507"/>
                <a:gd name="connsiteY17" fmla="*/ 66675 h 523875"/>
                <a:gd name="connsiteX18" fmla="*/ 2876550 w 2907507"/>
                <a:gd name="connsiteY18" fmla="*/ 142875 h 523875"/>
                <a:gd name="connsiteX19" fmla="*/ 2850357 w 2907507"/>
                <a:gd name="connsiteY19" fmla="*/ 211931 h 523875"/>
                <a:gd name="connsiteX20" fmla="*/ 2731294 w 2907507"/>
                <a:gd name="connsiteY20" fmla="*/ 402431 h 523875"/>
                <a:gd name="connsiteX21" fmla="*/ 2707482 w 2907507"/>
                <a:gd name="connsiteY21" fmla="*/ 428625 h 523875"/>
                <a:gd name="connsiteX22" fmla="*/ 2669382 w 2907507"/>
                <a:gd name="connsiteY22" fmla="*/ 454819 h 523875"/>
                <a:gd name="connsiteX23" fmla="*/ 2624138 w 2907507"/>
                <a:gd name="connsiteY23" fmla="*/ 469106 h 523875"/>
                <a:gd name="connsiteX24" fmla="*/ 2574132 w 2907507"/>
                <a:gd name="connsiteY24" fmla="*/ 478631 h 523875"/>
                <a:gd name="connsiteX25" fmla="*/ 2486025 w 2907507"/>
                <a:gd name="connsiteY25" fmla="*/ 481013 h 523875"/>
                <a:gd name="connsiteX26" fmla="*/ 2243138 w 2907507"/>
                <a:gd name="connsiteY26" fmla="*/ 481013 h 523875"/>
                <a:gd name="connsiteX27" fmla="*/ 1955007 w 2907507"/>
                <a:gd name="connsiteY27" fmla="*/ 481013 h 523875"/>
                <a:gd name="connsiteX28" fmla="*/ 1747838 w 2907507"/>
                <a:gd name="connsiteY28" fmla="*/ 481013 h 523875"/>
                <a:gd name="connsiteX29" fmla="*/ 1512094 w 2907507"/>
                <a:gd name="connsiteY29" fmla="*/ 481013 h 523875"/>
                <a:gd name="connsiteX30" fmla="*/ 1314450 w 2907507"/>
                <a:gd name="connsiteY30" fmla="*/ 478631 h 523875"/>
                <a:gd name="connsiteX31" fmla="*/ 1112044 w 2907507"/>
                <a:gd name="connsiteY31" fmla="*/ 481013 h 523875"/>
                <a:gd name="connsiteX32" fmla="*/ 1073944 w 2907507"/>
                <a:gd name="connsiteY32" fmla="*/ 481013 h 523875"/>
                <a:gd name="connsiteX33" fmla="*/ 969169 w 2907507"/>
                <a:gd name="connsiteY33" fmla="*/ 490538 h 523875"/>
                <a:gd name="connsiteX34" fmla="*/ 714375 w 2907507"/>
                <a:gd name="connsiteY34" fmla="*/ 509588 h 523875"/>
                <a:gd name="connsiteX35" fmla="*/ 519113 w 2907507"/>
                <a:gd name="connsiteY35" fmla="*/ 523875 h 523875"/>
                <a:gd name="connsiteX36" fmla="*/ 459582 w 2907507"/>
                <a:gd name="connsiteY36" fmla="*/ 523875 h 523875"/>
                <a:gd name="connsiteX37" fmla="*/ 421482 w 2907507"/>
                <a:gd name="connsiteY37" fmla="*/ 516731 h 523875"/>
                <a:gd name="connsiteX38" fmla="*/ 359569 w 2907507"/>
                <a:gd name="connsiteY38" fmla="*/ 504825 h 523875"/>
                <a:gd name="connsiteX39" fmla="*/ 276225 w 2907507"/>
                <a:gd name="connsiteY39" fmla="*/ 490538 h 523875"/>
                <a:gd name="connsiteX40" fmla="*/ 209550 w 2907507"/>
                <a:gd name="connsiteY40" fmla="*/ 478631 h 523875"/>
                <a:gd name="connsiteX41" fmla="*/ 154782 w 2907507"/>
                <a:gd name="connsiteY41" fmla="*/ 464344 h 523875"/>
                <a:gd name="connsiteX42" fmla="*/ 119063 w 2907507"/>
                <a:gd name="connsiteY42" fmla="*/ 452438 h 523875"/>
                <a:gd name="connsiteX43" fmla="*/ 76200 w 2907507"/>
                <a:gd name="connsiteY43" fmla="*/ 435769 h 523875"/>
                <a:gd name="connsiteX44" fmla="*/ 50007 w 2907507"/>
                <a:gd name="connsiteY44" fmla="*/ 419100 h 523875"/>
                <a:gd name="connsiteX45" fmla="*/ 33338 w 2907507"/>
                <a:gd name="connsiteY45" fmla="*/ 404813 h 523875"/>
                <a:gd name="connsiteX46" fmla="*/ 14288 w 2907507"/>
                <a:gd name="connsiteY46" fmla="*/ 383381 h 523875"/>
                <a:gd name="connsiteX47" fmla="*/ 4763 w 2907507"/>
                <a:gd name="connsiteY47" fmla="*/ 364331 h 523875"/>
                <a:gd name="connsiteX48" fmla="*/ 0 w 2907507"/>
                <a:gd name="connsiteY48" fmla="*/ 338138 h 523875"/>
                <a:gd name="connsiteX49" fmla="*/ 0 w 2907507"/>
                <a:gd name="connsiteY49" fmla="*/ 330994 h 523875"/>
                <a:gd name="connsiteX50" fmla="*/ 4763 w 2907507"/>
                <a:gd name="connsiteY50" fmla="*/ 309563 h 523875"/>
                <a:gd name="connsiteX51" fmla="*/ 19050 w 2907507"/>
                <a:gd name="connsiteY51" fmla="*/ 290513 h 523875"/>
                <a:gd name="connsiteX52" fmla="*/ 47625 w 2907507"/>
                <a:gd name="connsiteY52" fmla="*/ 261938 h 523875"/>
                <a:gd name="connsiteX53" fmla="*/ 92869 w 2907507"/>
                <a:gd name="connsiteY53" fmla="*/ 233363 h 523875"/>
                <a:gd name="connsiteX54" fmla="*/ 140494 w 2907507"/>
                <a:gd name="connsiteY54" fmla="*/ 214313 h 523875"/>
                <a:gd name="connsiteX55" fmla="*/ 200025 w 2907507"/>
                <a:gd name="connsiteY55" fmla="*/ 200025 h 523875"/>
                <a:gd name="connsiteX56" fmla="*/ 245269 w 2907507"/>
                <a:gd name="connsiteY56" fmla="*/ 192881 h 523875"/>
                <a:gd name="connsiteX57" fmla="*/ 302419 w 2907507"/>
                <a:gd name="connsiteY57" fmla="*/ 190500 h 523875"/>
                <a:gd name="connsiteX58" fmla="*/ 419100 w 2907507"/>
                <a:gd name="connsiteY58" fmla="*/ 190500 h 523875"/>
                <a:gd name="connsiteX59" fmla="*/ 497682 w 2907507"/>
                <a:gd name="connsiteY59" fmla="*/ 195263 h 523875"/>
                <a:gd name="connsiteX60" fmla="*/ 657225 w 2907507"/>
                <a:gd name="connsiteY60" fmla="*/ 204788 h 523875"/>
                <a:gd name="connsiteX61" fmla="*/ 812007 w 2907507"/>
                <a:gd name="connsiteY61" fmla="*/ 214313 h 523875"/>
                <a:gd name="connsiteX62" fmla="*/ 966788 w 2907507"/>
                <a:gd name="connsiteY62" fmla="*/ 226219 h 523875"/>
                <a:gd name="connsiteX63" fmla="*/ 1176338 w 2907507"/>
                <a:gd name="connsiteY63" fmla="*/ 245269 h 523875"/>
                <a:gd name="connsiteX64" fmla="*/ 1281113 w 2907507"/>
                <a:gd name="connsiteY64" fmla="*/ 254794 h 523875"/>
                <a:gd name="connsiteX65" fmla="*/ 1509713 w 2907507"/>
                <a:gd name="connsiteY65" fmla="*/ 266700 h 523875"/>
                <a:gd name="connsiteX66" fmla="*/ 1607344 w 2907507"/>
                <a:gd name="connsiteY66" fmla="*/ 26908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07507" h="523875">
                  <a:moveTo>
                    <a:pt x="1607344" y="269081"/>
                  </a:moveTo>
                  <a:lnTo>
                    <a:pt x="1988344" y="278606"/>
                  </a:lnTo>
                  <a:lnTo>
                    <a:pt x="2159794" y="278606"/>
                  </a:lnTo>
                  <a:lnTo>
                    <a:pt x="2312194" y="278606"/>
                  </a:lnTo>
                  <a:lnTo>
                    <a:pt x="2371725" y="278606"/>
                  </a:lnTo>
                  <a:lnTo>
                    <a:pt x="2407444" y="276225"/>
                  </a:lnTo>
                  <a:lnTo>
                    <a:pt x="2466975" y="266700"/>
                  </a:lnTo>
                  <a:lnTo>
                    <a:pt x="2519363" y="247650"/>
                  </a:lnTo>
                  <a:lnTo>
                    <a:pt x="2562225" y="223838"/>
                  </a:lnTo>
                  <a:lnTo>
                    <a:pt x="2755107" y="116681"/>
                  </a:lnTo>
                  <a:lnTo>
                    <a:pt x="2831307" y="40481"/>
                  </a:lnTo>
                  <a:lnTo>
                    <a:pt x="2859882" y="11906"/>
                  </a:lnTo>
                  <a:lnTo>
                    <a:pt x="2878932" y="0"/>
                  </a:lnTo>
                  <a:lnTo>
                    <a:pt x="2890838" y="0"/>
                  </a:lnTo>
                  <a:lnTo>
                    <a:pt x="2897982" y="0"/>
                  </a:lnTo>
                  <a:lnTo>
                    <a:pt x="2905125" y="7144"/>
                  </a:lnTo>
                  <a:lnTo>
                    <a:pt x="2907507" y="21431"/>
                  </a:lnTo>
                  <a:lnTo>
                    <a:pt x="2900363" y="66675"/>
                  </a:lnTo>
                  <a:lnTo>
                    <a:pt x="2876550" y="142875"/>
                  </a:lnTo>
                  <a:lnTo>
                    <a:pt x="2850357" y="211931"/>
                  </a:lnTo>
                  <a:lnTo>
                    <a:pt x="2731294" y="402431"/>
                  </a:lnTo>
                  <a:lnTo>
                    <a:pt x="2707482" y="428625"/>
                  </a:lnTo>
                  <a:lnTo>
                    <a:pt x="2669382" y="454819"/>
                  </a:lnTo>
                  <a:lnTo>
                    <a:pt x="2624138" y="469106"/>
                  </a:lnTo>
                  <a:lnTo>
                    <a:pt x="2574132" y="478631"/>
                  </a:lnTo>
                  <a:lnTo>
                    <a:pt x="2486025" y="481013"/>
                  </a:lnTo>
                  <a:lnTo>
                    <a:pt x="2243138" y="481013"/>
                  </a:lnTo>
                  <a:lnTo>
                    <a:pt x="1955007" y="481013"/>
                  </a:lnTo>
                  <a:lnTo>
                    <a:pt x="1747838" y="481013"/>
                  </a:lnTo>
                  <a:lnTo>
                    <a:pt x="1512094" y="481013"/>
                  </a:lnTo>
                  <a:lnTo>
                    <a:pt x="1314450" y="478631"/>
                  </a:lnTo>
                  <a:lnTo>
                    <a:pt x="1112044" y="481013"/>
                  </a:lnTo>
                  <a:lnTo>
                    <a:pt x="1073944" y="481013"/>
                  </a:lnTo>
                  <a:lnTo>
                    <a:pt x="969169" y="490538"/>
                  </a:lnTo>
                  <a:lnTo>
                    <a:pt x="714375" y="509588"/>
                  </a:lnTo>
                  <a:lnTo>
                    <a:pt x="519113" y="523875"/>
                  </a:lnTo>
                  <a:lnTo>
                    <a:pt x="459582" y="523875"/>
                  </a:lnTo>
                  <a:lnTo>
                    <a:pt x="421482" y="516731"/>
                  </a:lnTo>
                  <a:lnTo>
                    <a:pt x="359569" y="504825"/>
                  </a:lnTo>
                  <a:lnTo>
                    <a:pt x="276225" y="490538"/>
                  </a:lnTo>
                  <a:lnTo>
                    <a:pt x="209550" y="478631"/>
                  </a:lnTo>
                  <a:lnTo>
                    <a:pt x="154782" y="464344"/>
                  </a:lnTo>
                  <a:lnTo>
                    <a:pt x="119063" y="452438"/>
                  </a:lnTo>
                  <a:lnTo>
                    <a:pt x="76200" y="435769"/>
                  </a:lnTo>
                  <a:lnTo>
                    <a:pt x="50007" y="419100"/>
                  </a:lnTo>
                  <a:lnTo>
                    <a:pt x="33338" y="404813"/>
                  </a:lnTo>
                  <a:lnTo>
                    <a:pt x="14288" y="383381"/>
                  </a:lnTo>
                  <a:lnTo>
                    <a:pt x="4763" y="364331"/>
                  </a:lnTo>
                  <a:lnTo>
                    <a:pt x="0" y="338138"/>
                  </a:lnTo>
                  <a:lnTo>
                    <a:pt x="0" y="330994"/>
                  </a:lnTo>
                  <a:lnTo>
                    <a:pt x="4763" y="309563"/>
                  </a:lnTo>
                  <a:lnTo>
                    <a:pt x="19050" y="290513"/>
                  </a:lnTo>
                  <a:lnTo>
                    <a:pt x="47625" y="261938"/>
                  </a:lnTo>
                  <a:lnTo>
                    <a:pt x="92869" y="233363"/>
                  </a:lnTo>
                  <a:lnTo>
                    <a:pt x="140494" y="214313"/>
                  </a:lnTo>
                  <a:lnTo>
                    <a:pt x="200025" y="200025"/>
                  </a:lnTo>
                  <a:lnTo>
                    <a:pt x="245269" y="192881"/>
                  </a:lnTo>
                  <a:lnTo>
                    <a:pt x="302419" y="190500"/>
                  </a:lnTo>
                  <a:lnTo>
                    <a:pt x="419100" y="190500"/>
                  </a:lnTo>
                  <a:lnTo>
                    <a:pt x="497682" y="195263"/>
                  </a:lnTo>
                  <a:lnTo>
                    <a:pt x="657225" y="204788"/>
                  </a:lnTo>
                  <a:lnTo>
                    <a:pt x="812007" y="214313"/>
                  </a:lnTo>
                  <a:lnTo>
                    <a:pt x="966788" y="226219"/>
                  </a:lnTo>
                  <a:lnTo>
                    <a:pt x="1176338" y="245269"/>
                  </a:lnTo>
                  <a:lnTo>
                    <a:pt x="1281113" y="254794"/>
                  </a:lnTo>
                  <a:lnTo>
                    <a:pt x="1509713" y="266700"/>
                  </a:lnTo>
                  <a:lnTo>
                    <a:pt x="160734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879484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9CF2BE2-5B6C-FA4D-ACF4-43F0177418DD}"/>
              </a:ext>
            </a:extLst>
          </p:cNvPr>
          <p:cNvSpPr/>
          <p:nvPr/>
        </p:nvSpPr>
        <p:spPr>
          <a:xfrm>
            <a:off x="2979738" y="1576388"/>
            <a:ext cx="1011237" cy="450850"/>
          </a:xfrm>
          <a:custGeom>
            <a:avLst/>
            <a:gdLst>
              <a:gd name="connsiteX0" fmla="*/ 628650 w 1012031"/>
              <a:gd name="connsiteY0" fmla="*/ 421481 h 450056"/>
              <a:gd name="connsiteX1" fmla="*/ 438150 w 1012031"/>
              <a:gd name="connsiteY1" fmla="*/ 364331 h 450056"/>
              <a:gd name="connsiteX2" fmla="*/ 383381 w 1012031"/>
              <a:gd name="connsiteY2" fmla="*/ 328612 h 450056"/>
              <a:gd name="connsiteX3" fmla="*/ 273844 w 1012031"/>
              <a:gd name="connsiteY3" fmla="*/ 254793 h 450056"/>
              <a:gd name="connsiteX4" fmla="*/ 135731 w 1012031"/>
              <a:gd name="connsiteY4" fmla="*/ 150018 h 450056"/>
              <a:gd name="connsiteX5" fmla="*/ 35719 w 1012031"/>
              <a:gd name="connsiteY5" fmla="*/ 64293 h 450056"/>
              <a:gd name="connsiteX6" fmla="*/ 14287 w 1012031"/>
              <a:gd name="connsiteY6" fmla="*/ 40481 h 450056"/>
              <a:gd name="connsiteX7" fmla="*/ 4762 w 1012031"/>
              <a:gd name="connsiteY7" fmla="*/ 28575 h 450056"/>
              <a:gd name="connsiteX8" fmla="*/ 0 w 1012031"/>
              <a:gd name="connsiteY8" fmla="*/ 16668 h 450056"/>
              <a:gd name="connsiteX9" fmla="*/ 0 w 1012031"/>
              <a:gd name="connsiteY9" fmla="*/ 4762 h 450056"/>
              <a:gd name="connsiteX10" fmla="*/ 9525 w 1012031"/>
              <a:gd name="connsiteY10" fmla="*/ 0 h 450056"/>
              <a:gd name="connsiteX11" fmla="*/ 30956 w 1012031"/>
              <a:gd name="connsiteY11" fmla="*/ 2381 h 450056"/>
              <a:gd name="connsiteX12" fmla="*/ 119062 w 1012031"/>
              <a:gd name="connsiteY12" fmla="*/ 42862 h 450056"/>
              <a:gd name="connsiteX13" fmla="*/ 190500 w 1012031"/>
              <a:gd name="connsiteY13" fmla="*/ 76200 h 450056"/>
              <a:gd name="connsiteX14" fmla="*/ 273844 w 1012031"/>
              <a:gd name="connsiteY14" fmla="*/ 104775 h 450056"/>
              <a:gd name="connsiteX15" fmla="*/ 359569 w 1012031"/>
              <a:gd name="connsiteY15" fmla="*/ 130968 h 450056"/>
              <a:gd name="connsiteX16" fmla="*/ 442912 w 1012031"/>
              <a:gd name="connsiteY16" fmla="*/ 147637 h 450056"/>
              <a:gd name="connsiteX17" fmla="*/ 542925 w 1012031"/>
              <a:gd name="connsiteY17" fmla="*/ 161925 h 450056"/>
              <a:gd name="connsiteX18" fmla="*/ 650081 w 1012031"/>
              <a:gd name="connsiteY18" fmla="*/ 176212 h 450056"/>
              <a:gd name="connsiteX19" fmla="*/ 814387 w 1012031"/>
              <a:gd name="connsiteY19" fmla="*/ 180975 h 450056"/>
              <a:gd name="connsiteX20" fmla="*/ 852487 w 1012031"/>
              <a:gd name="connsiteY20" fmla="*/ 185737 h 450056"/>
              <a:gd name="connsiteX21" fmla="*/ 914400 w 1012031"/>
              <a:gd name="connsiteY21" fmla="*/ 204787 h 450056"/>
              <a:gd name="connsiteX22" fmla="*/ 954881 w 1012031"/>
              <a:gd name="connsiteY22" fmla="*/ 226218 h 450056"/>
              <a:gd name="connsiteX23" fmla="*/ 983456 w 1012031"/>
              <a:gd name="connsiteY23" fmla="*/ 252412 h 450056"/>
              <a:gd name="connsiteX24" fmla="*/ 1000125 w 1012031"/>
              <a:gd name="connsiteY24" fmla="*/ 276225 h 450056"/>
              <a:gd name="connsiteX25" fmla="*/ 1012031 w 1012031"/>
              <a:gd name="connsiteY25" fmla="*/ 316706 h 450056"/>
              <a:gd name="connsiteX26" fmla="*/ 1009650 w 1012031"/>
              <a:gd name="connsiteY26" fmla="*/ 354806 h 450056"/>
              <a:gd name="connsiteX27" fmla="*/ 995362 w 1012031"/>
              <a:gd name="connsiteY27" fmla="*/ 397668 h 450056"/>
              <a:gd name="connsiteX28" fmla="*/ 973931 w 1012031"/>
              <a:gd name="connsiteY28" fmla="*/ 423862 h 450056"/>
              <a:gd name="connsiteX29" fmla="*/ 938212 w 1012031"/>
              <a:gd name="connsiteY29" fmla="*/ 445293 h 450056"/>
              <a:gd name="connsiteX30" fmla="*/ 892969 w 1012031"/>
              <a:gd name="connsiteY30" fmla="*/ 450056 h 450056"/>
              <a:gd name="connsiteX31" fmla="*/ 790575 w 1012031"/>
              <a:gd name="connsiteY31" fmla="*/ 450056 h 450056"/>
              <a:gd name="connsiteX32" fmla="*/ 628650 w 1012031"/>
              <a:gd name="connsiteY32" fmla="*/ 421481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12031" h="450056">
                <a:moveTo>
                  <a:pt x="628650" y="421481"/>
                </a:moveTo>
                <a:lnTo>
                  <a:pt x="438150" y="364331"/>
                </a:lnTo>
                <a:lnTo>
                  <a:pt x="383381" y="328612"/>
                </a:lnTo>
                <a:lnTo>
                  <a:pt x="273844" y="254793"/>
                </a:lnTo>
                <a:lnTo>
                  <a:pt x="135731" y="150018"/>
                </a:lnTo>
                <a:lnTo>
                  <a:pt x="35719" y="64293"/>
                </a:lnTo>
                <a:lnTo>
                  <a:pt x="14287" y="40481"/>
                </a:lnTo>
                <a:lnTo>
                  <a:pt x="4762" y="28575"/>
                </a:lnTo>
                <a:lnTo>
                  <a:pt x="0" y="16668"/>
                </a:lnTo>
                <a:lnTo>
                  <a:pt x="0" y="4762"/>
                </a:lnTo>
                <a:lnTo>
                  <a:pt x="9525" y="0"/>
                </a:lnTo>
                <a:lnTo>
                  <a:pt x="30956" y="2381"/>
                </a:lnTo>
                <a:lnTo>
                  <a:pt x="119062" y="42862"/>
                </a:lnTo>
                <a:lnTo>
                  <a:pt x="190500" y="76200"/>
                </a:lnTo>
                <a:lnTo>
                  <a:pt x="273844" y="104775"/>
                </a:lnTo>
                <a:lnTo>
                  <a:pt x="359569" y="130968"/>
                </a:lnTo>
                <a:lnTo>
                  <a:pt x="442912" y="147637"/>
                </a:lnTo>
                <a:lnTo>
                  <a:pt x="542925" y="161925"/>
                </a:lnTo>
                <a:lnTo>
                  <a:pt x="650081" y="176212"/>
                </a:lnTo>
                <a:lnTo>
                  <a:pt x="814387" y="180975"/>
                </a:lnTo>
                <a:lnTo>
                  <a:pt x="852487" y="185737"/>
                </a:lnTo>
                <a:lnTo>
                  <a:pt x="914400" y="204787"/>
                </a:lnTo>
                <a:lnTo>
                  <a:pt x="954881" y="226218"/>
                </a:lnTo>
                <a:lnTo>
                  <a:pt x="983456" y="252412"/>
                </a:lnTo>
                <a:lnTo>
                  <a:pt x="1000125" y="276225"/>
                </a:lnTo>
                <a:lnTo>
                  <a:pt x="1012031" y="316706"/>
                </a:lnTo>
                <a:lnTo>
                  <a:pt x="1009650" y="354806"/>
                </a:lnTo>
                <a:lnTo>
                  <a:pt x="995362" y="397668"/>
                </a:lnTo>
                <a:lnTo>
                  <a:pt x="973931" y="423862"/>
                </a:lnTo>
                <a:lnTo>
                  <a:pt x="938212" y="445293"/>
                </a:lnTo>
                <a:lnTo>
                  <a:pt x="892969" y="450056"/>
                </a:lnTo>
                <a:lnTo>
                  <a:pt x="790575" y="450056"/>
                </a:lnTo>
                <a:lnTo>
                  <a:pt x="628650" y="4214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9B211B4-4E05-4341-82A8-5935076608E4}"/>
              </a:ext>
            </a:extLst>
          </p:cNvPr>
          <p:cNvSpPr/>
          <p:nvPr/>
        </p:nvSpPr>
        <p:spPr>
          <a:xfrm>
            <a:off x="2476500" y="2354263"/>
            <a:ext cx="1814513" cy="539750"/>
          </a:xfrm>
          <a:custGeom>
            <a:avLst/>
            <a:gdLst>
              <a:gd name="connsiteX0" fmla="*/ 1157288 w 1814513"/>
              <a:gd name="connsiteY0" fmla="*/ 340519 h 538163"/>
              <a:gd name="connsiteX1" fmla="*/ 831056 w 1814513"/>
              <a:gd name="connsiteY1" fmla="*/ 421482 h 538163"/>
              <a:gd name="connsiteX2" fmla="*/ 638175 w 1814513"/>
              <a:gd name="connsiteY2" fmla="*/ 471488 h 538163"/>
              <a:gd name="connsiteX3" fmla="*/ 547688 w 1814513"/>
              <a:gd name="connsiteY3" fmla="*/ 504825 h 538163"/>
              <a:gd name="connsiteX4" fmla="*/ 464344 w 1814513"/>
              <a:gd name="connsiteY4" fmla="*/ 526257 h 538163"/>
              <a:gd name="connsiteX5" fmla="*/ 400050 w 1814513"/>
              <a:gd name="connsiteY5" fmla="*/ 535782 h 538163"/>
              <a:gd name="connsiteX6" fmla="*/ 359569 w 1814513"/>
              <a:gd name="connsiteY6" fmla="*/ 538163 h 538163"/>
              <a:gd name="connsiteX7" fmla="*/ 321469 w 1814513"/>
              <a:gd name="connsiteY7" fmla="*/ 531019 h 538163"/>
              <a:gd name="connsiteX8" fmla="*/ 280988 w 1814513"/>
              <a:gd name="connsiteY8" fmla="*/ 519113 h 538163"/>
              <a:gd name="connsiteX9" fmla="*/ 211931 w 1814513"/>
              <a:gd name="connsiteY9" fmla="*/ 481013 h 538163"/>
              <a:gd name="connsiteX10" fmla="*/ 111919 w 1814513"/>
              <a:gd name="connsiteY10" fmla="*/ 414338 h 538163"/>
              <a:gd name="connsiteX11" fmla="*/ 54769 w 1814513"/>
              <a:gd name="connsiteY11" fmla="*/ 364332 h 538163"/>
              <a:gd name="connsiteX12" fmla="*/ 14288 w 1814513"/>
              <a:gd name="connsiteY12" fmla="*/ 321469 h 538163"/>
              <a:gd name="connsiteX13" fmla="*/ 2381 w 1814513"/>
              <a:gd name="connsiteY13" fmla="*/ 297657 h 538163"/>
              <a:gd name="connsiteX14" fmla="*/ 0 w 1814513"/>
              <a:gd name="connsiteY14" fmla="*/ 278607 h 538163"/>
              <a:gd name="connsiteX15" fmla="*/ 4763 w 1814513"/>
              <a:gd name="connsiteY15" fmla="*/ 264319 h 538163"/>
              <a:gd name="connsiteX16" fmla="*/ 14288 w 1814513"/>
              <a:gd name="connsiteY16" fmla="*/ 257175 h 538163"/>
              <a:gd name="connsiteX17" fmla="*/ 33338 w 1814513"/>
              <a:gd name="connsiteY17" fmla="*/ 257175 h 538163"/>
              <a:gd name="connsiteX18" fmla="*/ 64294 w 1814513"/>
              <a:gd name="connsiteY18" fmla="*/ 276225 h 538163"/>
              <a:gd name="connsiteX19" fmla="*/ 104775 w 1814513"/>
              <a:gd name="connsiteY19" fmla="*/ 300038 h 538163"/>
              <a:gd name="connsiteX20" fmla="*/ 152400 w 1814513"/>
              <a:gd name="connsiteY20" fmla="*/ 319088 h 538163"/>
              <a:gd name="connsiteX21" fmla="*/ 216694 w 1814513"/>
              <a:gd name="connsiteY21" fmla="*/ 333375 h 538163"/>
              <a:gd name="connsiteX22" fmla="*/ 292894 w 1814513"/>
              <a:gd name="connsiteY22" fmla="*/ 340519 h 538163"/>
              <a:gd name="connsiteX23" fmla="*/ 378619 w 1814513"/>
              <a:gd name="connsiteY23" fmla="*/ 338138 h 538163"/>
              <a:gd name="connsiteX24" fmla="*/ 471488 w 1814513"/>
              <a:gd name="connsiteY24" fmla="*/ 328613 h 538163"/>
              <a:gd name="connsiteX25" fmla="*/ 600075 w 1814513"/>
              <a:gd name="connsiteY25" fmla="*/ 295275 h 538163"/>
              <a:gd name="connsiteX26" fmla="*/ 933450 w 1814513"/>
              <a:gd name="connsiteY26" fmla="*/ 209550 h 538163"/>
              <a:gd name="connsiteX27" fmla="*/ 1219200 w 1814513"/>
              <a:gd name="connsiteY27" fmla="*/ 138113 h 538163"/>
              <a:gd name="connsiteX28" fmla="*/ 1314450 w 1814513"/>
              <a:gd name="connsiteY28" fmla="*/ 109538 h 538163"/>
              <a:gd name="connsiteX29" fmla="*/ 1507331 w 1814513"/>
              <a:gd name="connsiteY29" fmla="*/ 2382 h 538163"/>
              <a:gd name="connsiteX30" fmla="*/ 1550194 w 1814513"/>
              <a:gd name="connsiteY30" fmla="*/ 0 h 538163"/>
              <a:gd name="connsiteX31" fmla="*/ 1633538 w 1814513"/>
              <a:gd name="connsiteY31" fmla="*/ 9525 h 538163"/>
              <a:gd name="connsiteX32" fmla="*/ 1726406 w 1814513"/>
              <a:gd name="connsiteY32" fmla="*/ 40482 h 538163"/>
              <a:gd name="connsiteX33" fmla="*/ 1781175 w 1814513"/>
              <a:gd name="connsiteY33" fmla="*/ 71438 h 538163"/>
              <a:gd name="connsiteX34" fmla="*/ 1800225 w 1814513"/>
              <a:gd name="connsiteY34" fmla="*/ 107157 h 538163"/>
              <a:gd name="connsiteX35" fmla="*/ 1809750 w 1814513"/>
              <a:gd name="connsiteY35" fmla="*/ 145257 h 538163"/>
              <a:gd name="connsiteX36" fmla="*/ 1814513 w 1814513"/>
              <a:gd name="connsiteY36" fmla="*/ 173832 h 538163"/>
              <a:gd name="connsiteX37" fmla="*/ 1804988 w 1814513"/>
              <a:gd name="connsiteY37" fmla="*/ 204788 h 538163"/>
              <a:gd name="connsiteX38" fmla="*/ 1781175 w 1814513"/>
              <a:gd name="connsiteY38" fmla="*/ 223838 h 538163"/>
              <a:gd name="connsiteX39" fmla="*/ 1709738 w 1814513"/>
              <a:gd name="connsiteY39" fmla="*/ 228600 h 538163"/>
              <a:gd name="connsiteX40" fmla="*/ 1581150 w 1814513"/>
              <a:gd name="connsiteY40" fmla="*/ 238125 h 538163"/>
              <a:gd name="connsiteX41" fmla="*/ 1433513 w 1814513"/>
              <a:gd name="connsiteY41" fmla="*/ 269082 h 538163"/>
              <a:gd name="connsiteX42" fmla="*/ 1157288 w 1814513"/>
              <a:gd name="connsiteY42" fmla="*/ 340519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14513" h="538163">
                <a:moveTo>
                  <a:pt x="1157288" y="340519"/>
                </a:moveTo>
                <a:lnTo>
                  <a:pt x="831056" y="421482"/>
                </a:lnTo>
                <a:lnTo>
                  <a:pt x="638175" y="471488"/>
                </a:lnTo>
                <a:lnTo>
                  <a:pt x="547688" y="504825"/>
                </a:lnTo>
                <a:lnTo>
                  <a:pt x="464344" y="526257"/>
                </a:lnTo>
                <a:lnTo>
                  <a:pt x="400050" y="535782"/>
                </a:lnTo>
                <a:lnTo>
                  <a:pt x="359569" y="538163"/>
                </a:lnTo>
                <a:lnTo>
                  <a:pt x="321469" y="531019"/>
                </a:lnTo>
                <a:lnTo>
                  <a:pt x="280988" y="519113"/>
                </a:lnTo>
                <a:lnTo>
                  <a:pt x="211931" y="481013"/>
                </a:lnTo>
                <a:lnTo>
                  <a:pt x="111919" y="414338"/>
                </a:lnTo>
                <a:lnTo>
                  <a:pt x="54769" y="364332"/>
                </a:lnTo>
                <a:lnTo>
                  <a:pt x="14288" y="321469"/>
                </a:lnTo>
                <a:lnTo>
                  <a:pt x="2381" y="297657"/>
                </a:lnTo>
                <a:lnTo>
                  <a:pt x="0" y="278607"/>
                </a:lnTo>
                <a:lnTo>
                  <a:pt x="4763" y="264319"/>
                </a:lnTo>
                <a:lnTo>
                  <a:pt x="14288" y="257175"/>
                </a:lnTo>
                <a:lnTo>
                  <a:pt x="33338" y="257175"/>
                </a:lnTo>
                <a:lnTo>
                  <a:pt x="64294" y="276225"/>
                </a:lnTo>
                <a:lnTo>
                  <a:pt x="104775" y="300038"/>
                </a:lnTo>
                <a:lnTo>
                  <a:pt x="152400" y="319088"/>
                </a:lnTo>
                <a:lnTo>
                  <a:pt x="216694" y="333375"/>
                </a:lnTo>
                <a:lnTo>
                  <a:pt x="292894" y="340519"/>
                </a:lnTo>
                <a:lnTo>
                  <a:pt x="378619" y="338138"/>
                </a:lnTo>
                <a:lnTo>
                  <a:pt x="471488" y="328613"/>
                </a:lnTo>
                <a:lnTo>
                  <a:pt x="600075" y="295275"/>
                </a:lnTo>
                <a:lnTo>
                  <a:pt x="933450" y="209550"/>
                </a:lnTo>
                <a:lnTo>
                  <a:pt x="1219200" y="138113"/>
                </a:lnTo>
                <a:lnTo>
                  <a:pt x="1314450" y="109538"/>
                </a:lnTo>
                <a:lnTo>
                  <a:pt x="1507331" y="2382"/>
                </a:lnTo>
                <a:lnTo>
                  <a:pt x="1550194" y="0"/>
                </a:lnTo>
                <a:lnTo>
                  <a:pt x="1633538" y="9525"/>
                </a:lnTo>
                <a:lnTo>
                  <a:pt x="1726406" y="40482"/>
                </a:lnTo>
                <a:lnTo>
                  <a:pt x="1781175" y="71438"/>
                </a:lnTo>
                <a:lnTo>
                  <a:pt x="1800225" y="107157"/>
                </a:lnTo>
                <a:lnTo>
                  <a:pt x="1809750" y="145257"/>
                </a:lnTo>
                <a:lnTo>
                  <a:pt x="1814513" y="173832"/>
                </a:lnTo>
                <a:lnTo>
                  <a:pt x="1804988" y="204788"/>
                </a:lnTo>
                <a:lnTo>
                  <a:pt x="1781175" y="223838"/>
                </a:lnTo>
                <a:lnTo>
                  <a:pt x="1709738" y="228600"/>
                </a:lnTo>
                <a:lnTo>
                  <a:pt x="1581150" y="238125"/>
                </a:lnTo>
                <a:lnTo>
                  <a:pt x="1433513" y="269082"/>
                </a:lnTo>
                <a:lnTo>
                  <a:pt x="1157288" y="3405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6A2AB2C-5F53-2642-8D9A-4F0AFACC21CB}"/>
              </a:ext>
            </a:extLst>
          </p:cNvPr>
          <p:cNvSpPr/>
          <p:nvPr/>
        </p:nvSpPr>
        <p:spPr>
          <a:xfrm>
            <a:off x="2946400" y="3135313"/>
            <a:ext cx="1033463" cy="320675"/>
          </a:xfrm>
          <a:custGeom>
            <a:avLst/>
            <a:gdLst>
              <a:gd name="connsiteX0" fmla="*/ 716757 w 1033463"/>
              <a:gd name="connsiteY0" fmla="*/ 235744 h 319088"/>
              <a:gd name="connsiteX1" fmla="*/ 478632 w 1033463"/>
              <a:gd name="connsiteY1" fmla="*/ 292894 h 319088"/>
              <a:gd name="connsiteX2" fmla="*/ 371475 w 1033463"/>
              <a:gd name="connsiteY2" fmla="*/ 316707 h 319088"/>
              <a:gd name="connsiteX3" fmla="*/ 307182 w 1033463"/>
              <a:gd name="connsiteY3" fmla="*/ 319088 h 319088"/>
              <a:gd name="connsiteX4" fmla="*/ 219075 w 1033463"/>
              <a:gd name="connsiteY4" fmla="*/ 311944 h 319088"/>
              <a:gd name="connsiteX5" fmla="*/ 188119 w 1033463"/>
              <a:gd name="connsiteY5" fmla="*/ 304800 h 319088"/>
              <a:gd name="connsiteX6" fmla="*/ 147638 w 1033463"/>
              <a:gd name="connsiteY6" fmla="*/ 285750 h 319088"/>
              <a:gd name="connsiteX7" fmla="*/ 71438 w 1033463"/>
              <a:gd name="connsiteY7" fmla="*/ 238125 h 319088"/>
              <a:gd name="connsiteX8" fmla="*/ 19050 w 1033463"/>
              <a:gd name="connsiteY8" fmla="*/ 192882 h 319088"/>
              <a:gd name="connsiteX9" fmla="*/ 4763 w 1033463"/>
              <a:gd name="connsiteY9" fmla="*/ 176213 h 319088"/>
              <a:gd name="connsiteX10" fmla="*/ 0 w 1033463"/>
              <a:gd name="connsiteY10" fmla="*/ 152400 h 319088"/>
              <a:gd name="connsiteX11" fmla="*/ 0 w 1033463"/>
              <a:gd name="connsiteY11" fmla="*/ 133350 h 319088"/>
              <a:gd name="connsiteX12" fmla="*/ 11907 w 1033463"/>
              <a:gd name="connsiteY12" fmla="*/ 123825 h 319088"/>
              <a:gd name="connsiteX13" fmla="*/ 30957 w 1033463"/>
              <a:gd name="connsiteY13" fmla="*/ 123825 h 319088"/>
              <a:gd name="connsiteX14" fmla="*/ 64294 w 1033463"/>
              <a:gd name="connsiteY14" fmla="*/ 140494 h 319088"/>
              <a:gd name="connsiteX15" fmla="*/ 111919 w 1033463"/>
              <a:gd name="connsiteY15" fmla="*/ 164307 h 319088"/>
              <a:gd name="connsiteX16" fmla="*/ 147638 w 1033463"/>
              <a:gd name="connsiteY16" fmla="*/ 176213 h 319088"/>
              <a:gd name="connsiteX17" fmla="*/ 188119 w 1033463"/>
              <a:gd name="connsiteY17" fmla="*/ 185738 h 319088"/>
              <a:gd name="connsiteX18" fmla="*/ 226219 w 1033463"/>
              <a:gd name="connsiteY18" fmla="*/ 188119 h 319088"/>
              <a:gd name="connsiteX19" fmla="*/ 288132 w 1033463"/>
              <a:gd name="connsiteY19" fmla="*/ 183357 h 319088"/>
              <a:gd name="connsiteX20" fmla="*/ 352425 w 1033463"/>
              <a:gd name="connsiteY20" fmla="*/ 173832 h 319088"/>
              <a:gd name="connsiteX21" fmla="*/ 457200 w 1033463"/>
              <a:gd name="connsiteY21" fmla="*/ 147638 h 319088"/>
              <a:gd name="connsiteX22" fmla="*/ 604838 w 1033463"/>
              <a:gd name="connsiteY22" fmla="*/ 100013 h 319088"/>
              <a:gd name="connsiteX23" fmla="*/ 754857 w 1033463"/>
              <a:gd name="connsiteY23" fmla="*/ 33338 h 319088"/>
              <a:gd name="connsiteX24" fmla="*/ 840582 w 1033463"/>
              <a:gd name="connsiteY24" fmla="*/ 4763 h 319088"/>
              <a:gd name="connsiteX25" fmla="*/ 883444 w 1033463"/>
              <a:gd name="connsiteY25" fmla="*/ 0 h 319088"/>
              <a:gd name="connsiteX26" fmla="*/ 931069 w 1033463"/>
              <a:gd name="connsiteY26" fmla="*/ 7144 h 319088"/>
              <a:gd name="connsiteX27" fmla="*/ 988219 w 1033463"/>
              <a:gd name="connsiteY27" fmla="*/ 28575 h 319088"/>
              <a:gd name="connsiteX28" fmla="*/ 1014413 w 1033463"/>
              <a:gd name="connsiteY28" fmla="*/ 42863 h 319088"/>
              <a:gd name="connsiteX29" fmla="*/ 1026319 w 1033463"/>
              <a:gd name="connsiteY29" fmla="*/ 54769 h 319088"/>
              <a:gd name="connsiteX30" fmla="*/ 1031082 w 1033463"/>
              <a:gd name="connsiteY30" fmla="*/ 69057 h 319088"/>
              <a:gd name="connsiteX31" fmla="*/ 1033463 w 1033463"/>
              <a:gd name="connsiteY31" fmla="*/ 85725 h 319088"/>
              <a:gd name="connsiteX32" fmla="*/ 1028700 w 1033463"/>
              <a:gd name="connsiteY32" fmla="*/ 107157 h 319088"/>
              <a:gd name="connsiteX33" fmla="*/ 1014413 w 1033463"/>
              <a:gd name="connsiteY33" fmla="*/ 126207 h 319088"/>
              <a:gd name="connsiteX34" fmla="*/ 978694 w 1033463"/>
              <a:gd name="connsiteY34" fmla="*/ 152400 h 319088"/>
              <a:gd name="connsiteX35" fmla="*/ 907257 w 1033463"/>
              <a:gd name="connsiteY35" fmla="*/ 180975 h 319088"/>
              <a:gd name="connsiteX36" fmla="*/ 716757 w 1033463"/>
              <a:gd name="connsiteY36" fmla="*/ 23574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33463" h="319088">
                <a:moveTo>
                  <a:pt x="716757" y="235744"/>
                </a:moveTo>
                <a:lnTo>
                  <a:pt x="478632" y="292894"/>
                </a:lnTo>
                <a:lnTo>
                  <a:pt x="371475" y="316707"/>
                </a:lnTo>
                <a:lnTo>
                  <a:pt x="307182" y="319088"/>
                </a:lnTo>
                <a:lnTo>
                  <a:pt x="219075" y="311944"/>
                </a:lnTo>
                <a:lnTo>
                  <a:pt x="188119" y="304800"/>
                </a:lnTo>
                <a:lnTo>
                  <a:pt x="147638" y="285750"/>
                </a:lnTo>
                <a:lnTo>
                  <a:pt x="71438" y="238125"/>
                </a:lnTo>
                <a:lnTo>
                  <a:pt x="19050" y="192882"/>
                </a:lnTo>
                <a:lnTo>
                  <a:pt x="4763" y="176213"/>
                </a:lnTo>
                <a:lnTo>
                  <a:pt x="0" y="152400"/>
                </a:lnTo>
                <a:lnTo>
                  <a:pt x="0" y="133350"/>
                </a:lnTo>
                <a:lnTo>
                  <a:pt x="11907" y="123825"/>
                </a:lnTo>
                <a:lnTo>
                  <a:pt x="30957" y="123825"/>
                </a:lnTo>
                <a:lnTo>
                  <a:pt x="64294" y="140494"/>
                </a:lnTo>
                <a:lnTo>
                  <a:pt x="111919" y="164307"/>
                </a:lnTo>
                <a:lnTo>
                  <a:pt x="147638" y="176213"/>
                </a:lnTo>
                <a:lnTo>
                  <a:pt x="188119" y="185738"/>
                </a:lnTo>
                <a:lnTo>
                  <a:pt x="226219" y="188119"/>
                </a:lnTo>
                <a:lnTo>
                  <a:pt x="288132" y="183357"/>
                </a:lnTo>
                <a:lnTo>
                  <a:pt x="352425" y="173832"/>
                </a:lnTo>
                <a:lnTo>
                  <a:pt x="457200" y="147638"/>
                </a:lnTo>
                <a:lnTo>
                  <a:pt x="604838" y="100013"/>
                </a:lnTo>
                <a:lnTo>
                  <a:pt x="754857" y="33338"/>
                </a:lnTo>
                <a:lnTo>
                  <a:pt x="840582" y="4763"/>
                </a:lnTo>
                <a:lnTo>
                  <a:pt x="883444" y="0"/>
                </a:lnTo>
                <a:lnTo>
                  <a:pt x="931069" y="7144"/>
                </a:lnTo>
                <a:lnTo>
                  <a:pt x="988219" y="28575"/>
                </a:lnTo>
                <a:lnTo>
                  <a:pt x="1014413" y="42863"/>
                </a:lnTo>
                <a:lnTo>
                  <a:pt x="1026319" y="54769"/>
                </a:lnTo>
                <a:lnTo>
                  <a:pt x="1031082" y="69057"/>
                </a:lnTo>
                <a:lnTo>
                  <a:pt x="1033463" y="85725"/>
                </a:lnTo>
                <a:lnTo>
                  <a:pt x="1028700" y="107157"/>
                </a:lnTo>
                <a:lnTo>
                  <a:pt x="1014413" y="126207"/>
                </a:lnTo>
                <a:lnTo>
                  <a:pt x="978694" y="152400"/>
                </a:lnTo>
                <a:lnTo>
                  <a:pt x="907257" y="180975"/>
                </a:lnTo>
                <a:lnTo>
                  <a:pt x="716757" y="2357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6B9E1C1-AA64-F14C-AD50-C94AC1A7D1BE}"/>
              </a:ext>
            </a:extLst>
          </p:cNvPr>
          <p:cNvSpPr/>
          <p:nvPr/>
        </p:nvSpPr>
        <p:spPr>
          <a:xfrm>
            <a:off x="2957513" y="3829050"/>
            <a:ext cx="1055687" cy="392113"/>
          </a:xfrm>
          <a:custGeom>
            <a:avLst/>
            <a:gdLst>
              <a:gd name="connsiteX0" fmla="*/ 714375 w 1054893"/>
              <a:gd name="connsiteY0" fmla="*/ 314325 h 392906"/>
              <a:gd name="connsiteX1" fmla="*/ 516731 w 1054893"/>
              <a:gd name="connsiteY1" fmla="*/ 369094 h 392906"/>
              <a:gd name="connsiteX2" fmla="*/ 421481 w 1054893"/>
              <a:gd name="connsiteY2" fmla="*/ 388144 h 392906"/>
              <a:gd name="connsiteX3" fmla="*/ 366712 w 1054893"/>
              <a:gd name="connsiteY3" fmla="*/ 392906 h 392906"/>
              <a:gd name="connsiteX4" fmla="*/ 323850 w 1054893"/>
              <a:gd name="connsiteY4" fmla="*/ 392906 h 392906"/>
              <a:gd name="connsiteX5" fmla="*/ 280987 w 1054893"/>
              <a:gd name="connsiteY5" fmla="*/ 390525 h 392906"/>
              <a:gd name="connsiteX6" fmla="*/ 233362 w 1054893"/>
              <a:gd name="connsiteY6" fmla="*/ 378619 h 392906"/>
              <a:gd name="connsiteX7" fmla="*/ 150018 w 1054893"/>
              <a:gd name="connsiteY7" fmla="*/ 352425 h 392906"/>
              <a:gd name="connsiteX8" fmla="*/ 92868 w 1054893"/>
              <a:gd name="connsiteY8" fmla="*/ 323850 h 392906"/>
              <a:gd name="connsiteX9" fmla="*/ 50006 w 1054893"/>
              <a:gd name="connsiteY9" fmla="*/ 295275 h 392906"/>
              <a:gd name="connsiteX10" fmla="*/ 2381 w 1054893"/>
              <a:gd name="connsiteY10" fmla="*/ 240506 h 392906"/>
              <a:gd name="connsiteX11" fmla="*/ 0 w 1054893"/>
              <a:gd name="connsiteY11" fmla="*/ 221456 h 392906"/>
              <a:gd name="connsiteX12" fmla="*/ 9525 w 1054893"/>
              <a:gd name="connsiteY12" fmla="*/ 211931 h 392906"/>
              <a:gd name="connsiteX13" fmla="*/ 30956 w 1054893"/>
              <a:gd name="connsiteY13" fmla="*/ 202406 h 392906"/>
              <a:gd name="connsiteX14" fmla="*/ 64293 w 1054893"/>
              <a:gd name="connsiteY14" fmla="*/ 207169 h 392906"/>
              <a:gd name="connsiteX15" fmla="*/ 123825 w 1054893"/>
              <a:gd name="connsiteY15" fmla="*/ 226219 h 392906"/>
              <a:gd name="connsiteX16" fmla="*/ 164306 w 1054893"/>
              <a:gd name="connsiteY16" fmla="*/ 233363 h 392906"/>
              <a:gd name="connsiteX17" fmla="*/ 228600 w 1054893"/>
              <a:gd name="connsiteY17" fmla="*/ 233363 h 392906"/>
              <a:gd name="connsiteX18" fmla="*/ 316706 w 1054893"/>
              <a:gd name="connsiteY18" fmla="*/ 223838 h 392906"/>
              <a:gd name="connsiteX19" fmla="*/ 390525 w 1054893"/>
              <a:gd name="connsiteY19" fmla="*/ 209550 h 392906"/>
              <a:gd name="connsiteX20" fmla="*/ 504825 w 1054893"/>
              <a:gd name="connsiteY20" fmla="*/ 176213 h 392906"/>
              <a:gd name="connsiteX21" fmla="*/ 676275 w 1054893"/>
              <a:gd name="connsiteY21" fmla="*/ 114300 h 392906"/>
              <a:gd name="connsiteX22" fmla="*/ 831056 w 1054893"/>
              <a:gd name="connsiteY22" fmla="*/ 0 h 392906"/>
              <a:gd name="connsiteX23" fmla="*/ 873918 w 1054893"/>
              <a:gd name="connsiteY23" fmla="*/ 9525 h 392906"/>
              <a:gd name="connsiteX24" fmla="*/ 916781 w 1054893"/>
              <a:gd name="connsiteY24" fmla="*/ 26194 h 392906"/>
              <a:gd name="connsiteX25" fmla="*/ 971550 w 1054893"/>
              <a:gd name="connsiteY25" fmla="*/ 52388 h 392906"/>
              <a:gd name="connsiteX26" fmla="*/ 1028700 w 1054893"/>
              <a:gd name="connsiteY26" fmla="*/ 92869 h 392906"/>
              <a:gd name="connsiteX27" fmla="*/ 1052512 w 1054893"/>
              <a:gd name="connsiteY27" fmla="*/ 114300 h 392906"/>
              <a:gd name="connsiteX28" fmla="*/ 1054893 w 1054893"/>
              <a:gd name="connsiteY28" fmla="*/ 133350 h 392906"/>
              <a:gd name="connsiteX29" fmla="*/ 1050131 w 1054893"/>
              <a:gd name="connsiteY29" fmla="*/ 166688 h 392906"/>
              <a:gd name="connsiteX30" fmla="*/ 1021556 w 1054893"/>
              <a:gd name="connsiteY30" fmla="*/ 200025 h 392906"/>
              <a:gd name="connsiteX31" fmla="*/ 962025 w 1054893"/>
              <a:gd name="connsiteY31" fmla="*/ 238125 h 392906"/>
              <a:gd name="connsiteX32" fmla="*/ 714375 w 1054893"/>
              <a:gd name="connsiteY32" fmla="*/ 314325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54893" h="392906">
                <a:moveTo>
                  <a:pt x="714375" y="314325"/>
                </a:moveTo>
                <a:lnTo>
                  <a:pt x="516731" y="369094"/>
                </a:lnTo>
                <a:lnTo>
                  <a:pt x="421481" y="388144"/>
                </a:lnTo>
                <a:lnTo>
                  <a:pt x="366712" y="392906"/>
                </a:lnTo>
                <a:lnTo>
                  <a:pt x="323850" y="392906"/>
                </a:lnTo>
                <a:lnTo>
                  <a:pt x="280987" y="390525"/>
                </a:lnTo>
                <a:lnTo>
                  <a:pt x="233362" y="378619"/>
                </a:lnTo>
                <a:lnTo>
                  <a:pt x="150018" y="352425"/>
                </a:lnTo>
                <a:lnTo>
                  <a:pt x="92868" y="323850"/>
                </a:lnTo>
                <a:lnTo>
                  <a:pt x="50006" y="295275"/>
                </a:lnTo>
                <a:lnTo>
                  <a:pt x="2381" y="240506"/>
                </a:lnTo>
                <a:lnTo>
                  <a:pt x="0" y="221456"/>
                </a:lnTo>
                <a:lnTo>
                  <a:pt x="9525" y="211931"/>
                </a:lnTo>
                <a:lnTo>
                  <a:pt x="30956" y="202406"/>
                </a:lnTo>
                <a:lnTo>
                  <a:pt x="64293" y="207169"/>
                </a:lnTo>
                <a:lnTo>
                  <a:pt x="123825" y="226219"/>
                </a:lnTo>
                <a:lnTo>
                  <a:pt x="164306" y="233363"/>
                </a:lnTo>
                <a:lnTo>
                  <a:pt x="228600" y="233363"/>
                </a:lnTo>
                <a:lnTo>
                  <a:pt x="316706" y="223838"/>
                </a:lnTo>
                <a:lnTo>
                  <a:pt x="390525" y="209550"/>
                </a:lnTo>
                <a:lnTo>
                  <a:pt x="504825" y="176213"/>
                </a:lnTo>
                <a:lnTo>
                  <a:pt x="676275" y="114300"/>
                </a:lnTo>
                <a:lnTo>
                  <a:pt x="831056" y="0"/>
                </a:lnTo>
                <a:lnTo>
                  <a:pt x="873918" y="9525"/>
                </a:lnTo>
                <a:lnTo>
                  <a:pt x="916781" y="26194"/>
                </a:lnTo>
                <a:lnTo>
                  <a:pt x="971550" y="52388"/>
                </a:lnTo>
                <a:lnTo>
                  <a:pt x="1028700" y="92869"/>
                </a:lnTo>
                <a:lnTo>
                  <a:pt x="1052512" y="114300"/>
                </a:lnTo>
                <a:lnTo>
                  <a:pt x="1054893" y="133350"/>
                </a:lnTo>
                <a:lnTo>
                  <a:pt x="1050131" y="166688"/>
                </a:lnTo>
                <a:lnTo>
                  <a:pt x="1021556" y="200025"/>
                </a:lnTo>
                <a:lnTo>
                  <a:pt x="962025" y="238125"/>
                </a:lnTo>
                <a:lnTo>
                  <a:pt x="714375" y="3143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34D9A68-9100-8C44-AEF7-83D90543907F}"/>
              </a:ext>
            </a:extLst>
          </p:cNvPr>
          <p:cNvSpPr/>
          <p:nvPr/>
        </p:nvSpPr>
        <p:spPr>
          <a:xfrm>
            <a:off x="2700338" y="4752975"/>
            <a:ext cx="571500" cy="1112838"/>
          </a:xfrm>
          <a:custGeom>
            <a:avLst/>
            <a:gdLst>
              <a:gd name="connsiteX0" fmla="*/ 273843 w 571500"/>
              <a:gd name="connsiteY0" fmla="*/ 683419 h 1112044"/>
              <a:gd name="connsiteX1" fmla="*/ 214312 w 571500"/>
              <a:gd name="connsiteY1" fmla="*/ 409575 h 1112044"/>
              <a:gd name="connsiteX2" fmla="*/ 171450 w 571500"/>
              <a:gd name="connsiteY2" fmla="*/ 261938 h 1112044"/>
              <a:gd name="connsiteX3" fmla="*/ 147637 w 571500"/>
              <a:gd name="connsiteY3" fmla="*/ 228600 h 1112044"/>
              <a:gd name="connsiteX4" fmla="*/ 57150 w 571500"/>
              <a:gd name="connsiteY4" fmla="*/ 111919 h 1112044"/>
              <a:gd name="connsiteX5" fmla="*/ 11906 w 571500"/>
              <a:gd name="connsiteY5" fmla="*/ 61913 h 1112044"/>
              <a:gd name="connsiteX6" fmla="*/ 2381 w 571500"/>
              <a:gd name="connsiteY6" fmla="*/ 40481 h 1112044"/>
              <a:gd name="connsiteX7" fmla="*/ 0 w 571500"/>
              <a:gd name="connsiteY7" fmla="*/ 21431 h 1112044"/>
              <a:gd name="connsiteX8" fmla="*/ 4762 w 571500"/>
              <a:gd name="connsiteY8" fmla="*/ 7144 h 1112044"/>
              <a:gd name="connsiteX9" fmla="*/ 26193 w 571500"/>
              <a:gd name="connsiteY9" fmla="*/ 0 h 1112044"/>
              <a:gd name="connsiteX10" fmla="*/ 64293 w 571500"/>
              <a:gd name="connsiteY10" fmla="*/ 14288 h 1112044"/>
              <a:gd name="connsiteX11" fmla="*/ 157162 w 571500"/>
              <a:gd name="connsiteY11" fmla="*/ 26194 h 1112044"/>
              <a:gd name="connsiteX12" fmla="*/ 347662 w 571500"/>
              <a:gd name="connsiteY12" fmla="*/ 59531 h 1112044"/>
              <a:gd name="connsiteX13" fmla="*/ 395287 w 571500"/>
              <a:gd name="connsiteY13" fmla="*/ 176213 h 1112044"/>
              <a:gd name="connsiteX14" fmla="*/ 528637 w 571500"/>
              <a:gd name="connsiteY14" fmla="*/ 797719 h 1112044"/>
              <a:gd name="connsiteX15" fmla="*/ 571500 w 571500"/>
              <a:gd name="connsiteY15" fmla="*/ 933450 h 1112044"/>
              <a:gd name="connsiteX16" fmla="*/ 523875 w 571500"/>
              <a:gd name="connsiteY16" fmla="*/ 1071563 h 1112044"/>
              <a:gd name="connsiteX17" fmla="*/ 502443 w 571500"/>
              <a:gd name="connsiteY17" fmla="*/ 1107281 h 1112044"/>
              <a:gd name="connsiteX18" fmla="*/ 481012 w 571500"/>
              <a:gd name="connsiteY18" fmla="*/ 1112044 h 1112044"/>
              <a:gd name="connsiteX19" fmla="*/ 447675 w 571500"/>
              <a:gd name="connsiteY19" fmla="*/ 1100138 h 1112044"/>
              <a:gd name="connsiteX20" fmla="*/ 402431 w 571500"/>
              <a:gd name="connsiteY20" fmla="*/ 1059656 h 1112044"/>
              <a:gd name="connsiteX21" fmla="*/ 366712 w 571500"/>
              <a:gd name="connsiteY21" fmla="*/ 1007269 h 1112044"/>
              <a:gd name="connsiteX22" fmla="*/ 335756 w 571500"/>
              <a:gd name="connsiteY22" fmla="*/ 933450 h 1112044"/>
              <a:gd name="connsiteX23" fmla="*/ 311943 w 571500"/>
              <a:gd name="connsiteY23" fmla="*/ 833438 h 1112044"/>
              <a:gd name="connsiteX24" fmla="*/ 273843 w 571500"/>
              <a:gd name="connsiteY24" fmla="*/ 683419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1500" h="1112044">
                <a:moveTo>
                  <a:pt x="273843" y="683419"/>
                </a:moveTo>
                <a:lnTo>
                  <a:pt x="214312" y="409575"/>
                </a:lnTo>
                <a:lnTo>
                  <a:pt x="171450" y="261938"/>
                </a:lnTo>
                <a:lnTo>
                  <a:pt x="147637" y="228600"/>
                </a:lnTo>
                <a:lnTo>
                  <a:pt x="57150" y="111919"/>
                </a:lnTo>
                <a:lnTo>
                  <a:pt x="11906" y="61913"/>
                </a:lnTo>
                <a:lnTo>
                  <a:pt x="2381" y="40481"/>
                </a:lnTo>
                <a:lnTo>
                  <a:pt x="0" y="21431"/>
                </a:lnTo>
                <a:lnTo>
                  <a:pt x="4762" y="7144"/>
                </a:lnTo>
                <a:lnTo>
                  <a:pt x="26193" y="0"/>
                </a:lnTo>
                <a:lnTo>
                  <a:pt x="64293" y="14288"/>
                </a:lnTo>
                <a:lnTo>
                  <a:pt x="157162" y="26194"/>
                </a:lnTo>
                <a:lnTo>
                  <a:pt x="347662" y="59531"/>
                </a:lnTo>
                <a:lnTo>
                  <a:pt x="395287" y="176213"/>
                </a:lnTo>
                <a:lnTo>
                  <a:pt x="528637" y="797719"/>
                </a:lnTo>
                <a:lnTo>
                  <a:pt x="571500" y="933450"/>
                </a:lnTo>
                <a:lnTo>
                  <a:pt x="523875" y="1071563"/>
                </a:lnTo>
                <a:lnTo>
                  <a:pt x="502443" y="1107281"/>
                </a:lnTo>
                <a:lnTo>
                  <a:pt x="481012" y="1112044"/>
                </a:lnTo>
                <a:lnTo>
                  <a:pt x="447675" y="1100138"/>
                </a:lnTo>
                <a:lnTo>
                  <a:pt x="402431" y="1059656"/>
                </a:lnTo>
                <a:lnTo>
                  <a:pt x="366712" y="1007269"/>
                </a:lnTo>
                <a:lnTo>
                  <a:pt x="335756" y="933450"/>
                </a:lnTo>
                <a:lnTo>
                  <a:pt x="311943" y="833438"/>
                </a:lnTo>
                <a:lnTo>
                  <a:pt x="273843" y="683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C0C95EA-9692-5946-99AB-CFE154D58899}"/>
              </a:ext>
            </a:extLst>
          </p:cNvPr>
          <p:cNvSpPr/>
          <p:nvPr/>
        </p:nvSpPr>
        <p:spPr>
          <a:xfrm>
            <a:off x="4800600" y="1471613"/>
            <a:ext cx="590550" cy="595312"/>
          </a:xfrm>
          <a:custGeom>
            <a:avLst/>
            <a:gdLst>
              <a:gd name="connsiteX0" fmla="*/ 300038 w 590550"/>
              <a:gd name="connsiteY0" fmla="*/ 440531 h 595312"/>
              <a:gd name="connsiteX1" fmla="*/ 190500 w 590550"/>
              <a:gd name="connsiteY1" fmla="*/ 307181 h 595312"/>
              <a:gd name="connsiteX2" fmla="*/ 95250 w 590550"/>
              <a:gd name="connsiteY2" fmla="*/ 183356 h 595312"/>
              <a:gd name="connsiteX3" fmla="*/ 23813 w 590550"/>
              <a:gd name="connsiteY3" fmla="*/ 83343 h 595312"/>
              <a:gd name="connsiteX4" fmla="*/ 4763 w 590550"/>
              <a:gd name="connsiteY4" fmla="*/ 57150 h 595312"/>
              <a:gd name="connsiteX5" fmla="*/ 0 w 590550"/>
              <a:gd name="connsiteY5" fmla="*/ 28575 h 595312"/>
              <a:gd name="connsiteX6" fmla="*/ 0 w 590550"/>
              <a:gd name="connsiteY6" fmla="*/ 16668 h 595312"/>
              <a:gd name="connsiteX7" fmla="*/ 7144 w 590550"/>
              <a:gd name="connsiteY7" fmla="*/ 7143 h 595312"/>
              <a:gd name="connsiteX8" fmla="*/ 23813 w 590550"/>
              <a:gd name="connsiteY8" fmla="*/ 0 h 595312"/>
              <a:gd name="connsiteX9" fmla="*/ 71438 w 590550"/>
              <a:gd name="connsiteY9" fmla="*/ 19050 h 595312"/>
              <a:gd name="connsiteX10" fmla="*/ 269081 w 590550"/>
              <a:gd name="connsiteY10" fmla="*/ 114300 h 595312"/>
              <a:gd name="connsiteX11" fmla="*/ 481013 w 590550"/>
              <a:gd name="connsiteY11" fmla="*/ 214312 h 595312"/>
              <a:gd name="connsiteX12" fmla="*/ 500063 w 590550"/>
              <a:gd name="connsiteY12" fmla="*/ 226218 h 595312"/>
              <a:gd name="connsiteX13" fmla="*/ 519113 w 590550"/>
              <a:gd name="connsiteY13" fmla="*/ 252412 h 595312"/>
              <a:gd name="connsiteX14" fmla="*/ 547688 w 590550"/>
              <a:gd name="connsiteY14" fmla="*/ 307181 h 595312"/>
              <a:gd name="connsiteX15" fmla="*/ 571500 w 590550"/>
              <a:gd name="connsiteY15" fmla="*/ 371475 h 595312"/>
              <a:gd name="connsiteX16" fmla="*/ 590550 w 590550"/>
              <a:gd name="connsiteY16" fmla="*/ 473868 h 595312"/>
              <a:gd name="connsiteX17" fmla="*/ 581025 w 590550"/>
              <a:gd name="connsiteY17" fmla="*/ 504825 h 595312"/>
              <a:gd name="connsiteX18" fmla="*/ 564356 w 590550"/>
              <a:gd name="connsiteY18" fmla="*/ 542925 h 595312"/>
              <a:gd name="connsiteX19" fmla="*/ 540544 w 590550"/>
              <a:gd name="connsiteY19" fmla="*/ 583406 h 595312"/>
              <a:gd name="connsiteX20" fmla="*/ 516731 w 590550"/>
              <a:gd name="connsiteY20" fmla="*/ 595312 h 595312"/>
              <a:gd name="connsiteX21" fmla="*/ 485775 w 590550"/>
              <a:gd name="connsiteY21" fmla="*/ 595312 h 595312"/>
              <a:gd name="connsiteX22" fmla="*/ 454819 w 590550"/>
              <a:gd name="connsiteY22" fmla="*/ 585787 h 595312"/>
              <a:gd name="connsiteX23" fmla="*/ 421481 w 590550"/>
              <a:gd name="connsiteY23" fmla="*/ 564356 h 595312"/>
              <a:gd name="connsiteX24" fmla="*/ 300038 w 590550"/>
              <a:gd name="connsiteY24" fmla="*/ 440531 h 59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0550" h="595312">
                <a:moveTo>
                  <a:pt x="300038" y="440531"/>
                </a:moveTo>
                <a:lnTo>
                  <a:pt x="190500" y="307181"/>
                </a:lnTo>
                <a:lnTo>
                  <a:pt x="95250" y="183356"/>
                </a:lnTo>
                <a:lnTo>
                  <a:pt x="23813" y="83343"/>
                </a:lnTo>
                <a:lnTo>
                  <a:pt x="4763" y="57150"/>
                </a:lnTo>
                <a:lnTo>
                  <a:pt x="0" y="28575"/>
                </a:lnTo>
                <a:lnTo>
                  <a:pt x="0" y="16668"/>
                </a:lnTo>
                <a:lnTo>
                  <a:pt x="7144" y="7143"/>
                </a:lnTo>
                <a:lnTo>
                  <a:pt x="23813" y="0"/>
                </a:lnTo>
                <a:lnTo>
                  <a:pt x="71438" y="19050"/>
                </a:lnTo>
                <a:lnTo>
                  <a:pt x="269081" y="114300"/>
                </a:lnTo>
                <a:lnTo>
                  <a:pt x="481013" y="214312"/>
                </a:lnTo>
                <a:lnTo>
                  <a:pt x="500063" y="226218"/>
                </a:lnTo>
                <a:lnTo>
                  <a:pt x="519113" y="252412"/>
                </a:lnTo>
                <a:lnTo>
                  <a:pt x="547688" y="307181"/>
                </a:lnTo>
                <a:lnTo>
                  <a:pt x="571500" y="371475"/>
                </a:lnTo>
                <a:lnTo>
                  <a:pt x="590550" y="473868"/>
                </a:lnTo>
                <a:lnTo>
                  <a:pt x="581025" y="504825"/>
                </a:lnTo>
                <a:lnTo>
                  <a:pt x="564356" y="542925"/>
                </a:lnTo>
                <a:lnTo>
                  <a:pt x="540544" y="583406"/>
                </a:lnTo>
                <a:lnTo>
                  <a:pt x="516731" y="595312"/>
                </a:lnTo>
                <a:lnTo>
                  <a:pt x="485775" y="595312"/>
                </a:lnTo>
                <a:lnTo>
                  <a:pt x="454819" y="585787"/>
                </a:lnTo>
                <a:lnTo>
                  <a:pt x="421481" y="564356"/>
                </a:lnTo>
                <a:lnTo>
                  <a:pt x="300038" y="4405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07D939E-184C-E644-9AD0-9A8F747CECFE}"/>
              </a:ext>
            </a:extLst>
          </p:cNvPr>
          <p:cNvSpPr/>
          <p:nvPr/>
        </p:nvSpPr>
        <p:spPr>
          <a:xfrm>
            <a:off x="5748338" y="1323975"/>
            <a:ext cx="669925" cy="684213"/>
          </a:xfrm>
          <a:custGeom>
            <a:avLst/>
            <a:gdLst>
              <a:gd name="connsiteX0" fmla="*/ 159543 w 669131"/>
              <a:gd name="connsiteY0" fmla="*/ 459581 h 683419"/>
              <a:gd name="connsiteX1" fmla="*/ 297656 w 669131"/>
              <a:gd name="connsiteY1" fmla="*/ 276225 h 683419"/>
              <a:gd name="connsiteX2" fmla="*/ 307181 w 669131"/>
              <a:gd name="connsiteY2" fmla="*/ 247650 h 683419"/>
              <a:gd name="connsiteX3" fmla="*/ 311943 w 669131"/>
              <a:gd name="connsiteY3" fmla="*/ 209550 h 683419"/>
              <a:gd name="connsiteX4" fmla="*/ 307181 w 669131"/>
              <a:gd name="connsiteY4" fmla="*/ 178594 h 683419"/>
              <a:gd name="connsiteX5" fmla="*/ 297656 w 669131"/>
              <a:gd name="connsiteY5" fmla="*/ 140494 h 683419"/>
              <a:gd name="connsiteX6" fmla="*/ 266700 w 669131"/>
              <a:gd name="connsiteY6" fmla="*/ 83344 h 683419"/>
              <a:gd name="connsiteX7" fmla="*/ 247650 w 669131"/>
              <a:gd name="connsiteY7" fmla="*/ 57150 h 683419"/>
              <a:gd name="connsiteX8" fmla="*/ 247650 w 669131"/>
              <a:gd name="connsiteY8" fmla="*/ 30956 h 683419"/>
              <a:gd name="connsiteX9" fmla="*/ 254793 w 669131"/>
              <a:gd name="connsiteY9" fmla="*/ 11906 h 683419"/>
              <a:gd name="connsiteX10" fmla="*/ 271462 w 669131"/>
              <a:gd name="connsiteY10" fmla="*/ 0 h 683419"/>
              <a:gd name="connsiteX11" fmla="*/ 307181 w 669131"/>
              <a:gd name="connsiteY11" fmla="*/ 0 h 683419"/>
              <a:gd name="connsiteX12" fmla="*/ 361950 w 669131"/>
              <a:gd name="connsiteY12" fmla="*/ 16669 h 683419"/>
              <a:gd name="connsiteX13" fmla="*/ 428625 w 669131"/>
              <a:gd name="connsiteY13" fmla="*/ 40481 h 683419"/>
              <a:gd name="connsiteX14" fmla="*/ 478631 w 669131"/>
              <a:gd name="connsiteY14" fmla="*/ 59531 h 683419"/>
              <a:gd name="connsiteX15" fmla="*/ 519112 w 669131"/>
              <a:gd name="connsiteY15" fmla="*/ 83344 h 683419"/>
              <a:gd name="connsiteX16" fmla="*/ 552450 w 669131"/>
              <a:gd name="connsiteY16" fmla="*/ 104775 h 683419"/>
              <a:gd name="connsiteX17" fmla="*/ 581025 w 669131"/>
              <a:gd name="connsiteY17" fmla="*/ 135731 h 683419"/>
              <a:gd name="connsiteX18" fmla="*/ 621506 w 669131"/>
              <a:gd name="connsiteY18" fmla="*/ 190500 h 683419"/>
              <a:gd name="connsiteX19" fmla="*/ 664368 w 669131"/>
              <a:gd name="connsiteY19" fmla="*/ 257175 h 683419"/>
              <a:gd name="connsiteX20" fmla="*/ 669131 w 669131"/>
              <a:gd name="connsiteY20" fmla="*/ 278606 h 683419"/>
              <a:gd name="connsiteX21" fmla="*/ 657225 w 669131"/>
              <a:gd name="connsiteY21" fmla="*/ 314325 h 683419"/>
              <a:gd name="connsiteX22" fmla="*/ 621506 w 669131"/>
              <a:gd name="connsiteY22" fmla="*/ 352425 h 683419"/>
              <a:gd name="connsiteX23" fmla="*/ 564356 w 669131"/>
              <a:gd name="connsiteY23" fmla="*/ 383381 h 683419"/>
              <a:gd name="connsiteX24" fmla="*/ 507206 w 669131"/>
              <a:gd name="connsiteY24" fmla="*/ 411956 h 683419"/>
              <a:gd name="connsiteX25" fmla="*/ 278606 w 669131"/>
              <a:gd name="connsiteY25" fmla="*/ 552450 h 683419"/>
              <a:gd name="connsiteX26" fmla="*/ 66675 w 669131"/>
              <a:gd name="connsiteY26" fmla="*/ 676275 h 683419"/>
              <a:gd name="connsiteX27" fmla="*/ 40481 w 669131"/>
              <a:gd name="connsiteY27" fmla="*/ 683419 h 683419"/>
              <a:gd name="connsiteX28" fmla="*/ 11906 w 669131"/>
              <a:gd name="connsiteY28" fmla="*/ 681038 h 683419"/>
              <a:gd name="connsiteX29" fmla="*/ 0 w 669131"/>
              <a:gd name="connsiteY29" fmla="*/ 671513 h 683419"/>
              <a:gd name="connsiteX30" fmla="*/ 4762 w 669131"/>
              <a:gd name="connsiteY30" fmla="*/ 652463 h 683419"/>
              <a:gd name="connsiteX31" fmla="*/ 23812 w 669131"/>
              <a:gd name="connsiteY31" fmla="*/ 619125 h 683419"/>
              <a:gd name="connsiteX32" fmla="*/ 159543 w 669131"/>
              <a:gd name="connsiteY32" fmla="*/ 459581 h 68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69131" h="683419">
                <a:moveTo>
                  <a:pt x="159543" y="459581"/>
                </a:moveTo>
                <a:lnTo>
                  <a:pt x="297656" y="276225"/>
                </a:lnTo>
                <a:lnTo>
                  <a:pt x="307181" y="247650"/>
                </a:lnTo>
                <a:lnTo>
                  <a:pt x="311943" y="209550"/>
                </a:lnTo>
                <a:lnTo>
                  <a:pt x="307181" y="178594"/>
                </a:lnTo>
                <a:lnTo>
                  <a:pt x="297656" y="140494"/>
                </a:lnTo>
                <a:lnTo>
                  <a:pt x="266700" y="83344"/>
                </a:lnTo>
                <a:lnTo>
                  <a:pt x="247650" y="57150"/>
                </a:lnTo>
                <a:lnTo>
                  <a:pt x="247650" y="30956"/>
                </a:lnTo>
                <a:lnTo>
                  <a:pt x="254793" y="11906"/>
                </a:lnTo>
                <a:lnTo>
                  <a:pt x="271462" y="0"/>
                </a:lnTo>
                <a:lnTo>
                  <a:pt x="307181" y="0"/>
                </a:lnTo>
                <a:lnTo>
                  <a:pt x="361950" y="16669"/>
                </a:lnTo>
                <a:lnTo>
                  <a:pt x="428625" y="40481"/>
                </a:lnTo>
                <a:lnTo>
                  <a:pt x="478631" y="59531"/>
                </a:lnTo>
                <a:lnTo>
                  <a:pt x="519112" y="83344"/>
                </a:lnTo>
                <a:lnTo>
                  <a:pt x="552450" y="104775"/>
                </a:lnTo>
                <a:lnTo>
                  <a:pt x="581025" y="135731"/>
                </a:lnTo>
                <a:lnTo>
                  <a:pt x="621506" y="190500"/>
                </a:lnTo>
                <a:lnTo>
                  <a:pt x="664368" y="257175"/>
                </a:lnTo>
                <a:lnTo>
                  <a:pt x="669131" y="278606"/>
                </a:lnTo>
                <a:lnTo>
                  <a:pt x="657225" y="314325"/>
                </a:lnTo>
                <a:lnTo>
                  <a:pt x="621506" y="352425"/>
                </a:lnTo>
                <a:lnTo>
                  <a:pt x="564356" y="383381"/>
                </a:lnTo>
                <a:lnTo>
                  <a:pt x="507206" y="411956"/>
                </a:lnTo>
                <a:lnTo>
                  <a:pt x="278606" y="552450"/>
                </a:lnTo>
                <a:lnTo>
                  <a:pt x="66675" y="676275"/>
                </a:lnTo>
                <a:lnTo>
                  <a:pt x="40481" y="683419"/>
                </a:lnTo>
                <a:lnTo>
                  <a:pt x="11906" y="681038"/>
                </a:lnTo>
                <a:lnTo>
                  <a:pt x="0" y="671513"/>
                </a:lnTo>
                <a:lnTo>
                  <a:pt x="4762" y="652463"/>
                </a:lnTo>
                <a:lnTo>
                  <a:pt x="23812" y="619125"/>
                </a:lnTo>
                <a:lnTo>
                  <a:pt x="159543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C966D8B-56CC-A040-B1A6-DA3F5E087676}"/>
              </a:ext>
            </a:extLst>
          </p:cNvPr>
          <p:cNvSpPr/>
          <p:nvPr/>
        </p:nvSpPr>
        <p:spPr>
          <a:xfrm>
            <a:off x="4614863" y="2087563"/>
            <a:ext cx="1998662" cy="425450"/>
          </a:xfrm>
          <a:custGeom>
            <a:avLst/>
            <a:gdLst>
              <a:gd name="connsiteX0" fmla="*/ 1400175 w 1997868"/>
              <a:gd name="connsiteY0" fmla="*/ 250032 h 423863"/>
              <a:gd name="connsiteX1" fmla="*/ 1052512 w 1997868"/>
              <a:gd name="connsiteY1" fmla="*/ 292894 h 423863"/>
              <a:gd name="connsiteX2" fmla="*/ 821531 w 1997868"/>
              <a:gd name="connsiteY2" fmla="*/ 338138 h 423863"/>
              <a:gd name="connsiteX3" fmla="*/ 595312 w 1997868"/>
              <a:gd name="connsiteY3" fmla="*/ 376238 h 423863"/>
              <a:gd name="connsiteX4" fmla="*/ 397668 w 1997868"/>
              <a:gd name="connsiteY4" fmla="*/ 423863 h 423863"/>
              <a:gd name="connsiteX5" fmla="*/ 357187 w 1997868"/>
              <a:gd name="connsiteY5" fmla="*/ 421482 h 423863"/>
              <a:gd name="connsiteX6" fmla="*/ 292893 w 1997868"/>
              <a:gd name="connsiteY6" fmla="*/ 404813 h 423863"/>
              <a:gd name="connsiteX7" fmla="*/ 226218 w 1997868"/>
              <a:gd name="connsiteY7" fmla="*/ 373857 h 423863"/>
              <a:gd name="connsiteX8" fmla="*/ 166687 w 1997868"/>
              <a:gd name="connsiteY8" fmla="*/ 340519 h 423863"/>
              <a:gd name="connsiteX9" fmla="*/ 111918 w 1997868"/>
              <a:gd name="connsiteY9" fmla="*/ 300038 h 423863"/>
              <a:gd name="connsiteX10" fmla="*/ 38100 w 1997868"/>
              <a:gd name="connsiteY10" fmla="*/ 230982 h 423863"/>
              <a:gd name="connsiteX11" fmla="*/ 11906 w 1997868"/>
              <a:gd name="connsiteY11" fmla="*/ 197644 h 423863"/>
              <a:gd name="connsiteX12" fmla="*/ 0 w 1997868"/>
              <a:gd name="connsiteY12" fmla="*/ 171450 h 423863"/>
              <a:gd name="connsiteX13" fmla="*/ 4762 w 1997868"/>
              <a:gd name="connsiteY13" fmla="*/ 150019 h 423863"/>
              <a:gd name="connsiteX14" fmla="*/ 16668 w 1997868"/>
              <a:gd name="connsiteY14" fmla="*/ 140494 h 423863"/>
              <a:gd name="connsiteX15" fmla="*/ 33337 w 1997868"/>
              <a:gd name="connsiteY15" fmla="*/ 142875 h 423863"/>
              <a:gd name="connsiteX16" fmla="*/ 78581 w 1997868"/>
              <a:gd name="connsiteY16" fmla="*/ 166688 h 423863"/>
              <a:gd name="connsiteX17" fmla="*/ 154781 w 1997868"/>
              <a:gd name="connsiteY17" fmla="*/ 192882 h 423863"/>
              <a:gd name="connsiteX18" fmla="*/ 254793 w 1997868"/>
              <a:gd name="connsiteY18" fmla="*/ 214313 h 423863"/>
              <a:gd name="connsiteX19" fmla="*/ 335756 w 1997868"/>
              <a:gd name="connsiteY19" fmla="*/ 223838 h 423863"/>
              <a:gd name="connsiteX20" fmla="*/ 419100 w 1997868"/>
              <a:gd name="connsiteY20" fmla="*/ 226219 h 423863"/>
              <a:gd name="connsiteX21" fmla="*/ 507206 w 1997868"/>
              <a:gd name="connsiteY21" fmla="*/ 219075 h 423863"/>
              <a:gd name="connsiteX22" fmla="*/ 833437 w 1997868"/>
              <a:gd name="connsiteY22" fmla="*/ 183357 h 423863"/>
              <a:gd name="connsiteX23" fmla="*/ 1269206 w 1997868"/>
              <a:gd name="connsiteY23" fmla="*/ 114300 h 423863"/>
              <a:gd name="connsiteX24" fmla="*/ 1547812 w 1997868"/>
              <a:gd name="connsiteY24" fmla="*/ 66675 h 423863"/>
              <a:gd name="connsiteX25" fmla="*/ 1628775 w 1997868"/>
              <a:gd name="connsiteY25" fmla="*/ 23813 h 423863"/>
              <a:gd name="connsiteX26" fmla="*/ 1676400 w 1997868"/>
              <a:gd name="connsiteY26" fmla="*/ 4763 h 423863"/>
              <a:gd name="connsiteX27" fmla="*/ 1719262 w 1997868"/>
              <a:gd name="connsiteY27" fmla="*/ 0 h 423863"/>
              <a:gd name="connsiteX28" fmla="*/ 1804987 w 1997868"/>
              <a:gd name="connsiteY28" fmla="*/ 16669 h 423863"/>
              <a:gd name="connsiteX29" fmla="*/ 1900237 w 1997868"/>
              <a:gd name="connsiteY29" fmla="*/ 47625 h 423863"/>
              <a:gd name="connsiteX30" fmla="*/ 1943100 w 1997868"/>
              <a:gd name="connsiteY30" fmla="*/ 73819 h 423863"/>
              <a:gd name="connsiteX31" fmla="*/ 1983581 w 1997868"/>
              <a:gd name="connsiteY31" fmla="*/ 114300 h 423863"/>
              <a:gd name="connsiteX32" fmla="*/ 1997868 w 1997868"/>
              <a:gd name="connsiteY32" fmla="*/ 147638 h 423863"/>
              <a:gd name="connsiteX33" fmla="*/ 1993106 w 1997868"/>
              <a:gd name="connsiteY33" fmla="*/ 173832 h 423863"/>
              <a:gd name="connsiteX34" fmla="*/ 1978818 w 1997868"/>
              <a:gd name="connsiteY34" fmla="*/ 192882 h 423863"/>
              <a:gd name="connsiteX35" fmla="*/ 1907381 w 1997868"/>
              <a:gd name="connsiteY35" fmla="*/ 211932 h 423863"/>
              <a:gd name="connsiteX36" fmla="*/ 1800225 w 1997868"/>
              <a:gd name="connsiteY36" fmla="*/ 226219 h 423863"/>
              <a:gd name="connsiteX37" fmla="*/ 1626393 w 1997868"/>
              <a:gd name="connsiteY37" fmla="*/ 230982 h 423863"/>
              <a:gd name="connsiteX38" fmla="*/ 1400175 w 1997868"/>
              <a:gd name="connsiteY38" fmla="*/ 250032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97868" h="423863">
                <a:moveTo>
                  <a:pt x="1400175" y="250032"/>
                </a:moveTo>
                <a:lnTo>
                  <a:pt x="1052512" y="292894"/>
                </a:lnTo>
                <a:lnTo>
                  <a:pt x="821531" y="338138"/>
                </a:lnTo>
                <a:lnTo>
                  <a:pt x="595312" y="376238"/>
                </a:lnTo>
                <a:lnTo>
                  <a:pt x="397668" y="423863"/>
                </a:lnTo>
                <a:lnTo>
                  <a:pt x="357187" y="421482"/>
                </a:lnTo>
                <a:lnTo>
                  <a:pt x="292893" y="404813"/>
                </a:lnTo>
                <a:lnTo>
                  <a:pt x="226218" y="373857"/>
                </a:lnTo>
                <a:lnTo>
                  <a:pt x="166687" y="340519"/>
                </a:lnTo>
                <a:lnTo>
                  <a:pt x="111918" y="300038"/>
                </a:lnTo>
                <a:lnTo>
                  <a:pt x="38100" y="230982"/>
                </a:lnTo>
                <a:lnTo>
                  <a:pt x="11906" y="197644"/>
                </a:lnTo>
                <a:lnTo>
                  <a:pt x="0" y="171450"/>
                </a:lnTo>
                <a:lnTo>
                  <a:pt x="4762" y="150019"/>
                </a:lnTo>
                <a:lnTo>
                  <a:pt x="16668" y="140494"/>
                </a:lnTo>
                <a:lnTo>
                  <a:pt x="33337" y="142875"/>
                </a:lnTo>
                <a:lnTo>
                  <a:pt x="78581" y="166688"/>
                </a:lnTo>
                <a:lnTo>
                  <a:pt x="154781" y="192882"/>
                </a:lnTo>
                <a:lnTo>
                  <a:pt x="254793" y="214313"/>
                </a:lnTo>
                <a:lnTo>
                  <a:pt x="335756" y="223838"/>
                </a:lnTo>
                <a:lnTo>
                  <a:pt x="419100" y="226219"/>
                </a:lnTo>
                <a:lnTo>
                  <a:pt x="507206" y="219075"/>
                </a:lnTo>
                <a:lnTo>
                  <a:pt x="833437" y="183357"/>
                </a:lnTo>
                <a:lnTo>
                  <a:pt x="1269206" y="114300"/>
                </a:lnTo>
                <a:lnTo>
                  <a:pt x="1547812" y="66675"/>
                </a:lnTo>
                <a:lnTo>
                  <a:pt x="1628775" y="23813"/>
                </a:lnTo>
                <a:lnTo>
                  <a:pt x="1676400" y="4763"/>
                </a:lnTo>
                <a:lnTo>
                  <a:pt x="1719262" y="0"/>
                </a:lnTo>
                <a:lnTo>
                  <a:pt x="1804987" y="16669"/>
                </a:lnTo>
                <a:lnTo>
                  <a:pt x="1900237" y="47625"/>
                </a:lnTo>
                <a:lnTo>
                  <a:pt x="1943100" y="73819"/>
                </a:lnTo>
                <a:lnTo>
                  <a:pt x="1983581" y="114300"/>
                </a:lnTo>
                <a:lnTo>
                  <a:pt x="1997868" y="147638"/>
                </a:lnTo>
                <a:lnTo>
                  <a:pt x="1993106" y="173832"/>
                </a:lnTo>
                <a:lnTo>
                  <a:pt x="1978818" y="192882"/>
                </a:lnTo>
                <a:lnTo>
                  <a:pt x="1907381" y="211932"/>
                </a:lnTo>
                <a:lnTo>
                  <a:pt x="1800225" y="226219"/>
                </a:lnTo>
                <a:lnTo>
                  <a:pt x="1626393" y="230982"/>
                </a:lnTo>
                <a:lnTo>
                  <a:pt x="1400175" y="250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4A51156-9D88-8C4D-B034-9D59DFCFB3C9}"/>
              </a:ext>
            </a:extLst>
          </p:cNvPr>
          <p:cNvSpPr/>
          <p:nvPr/>
        </p:nvSpPr>
        <p:spPr>
          <a:xfrm>
            <a:off x="6251575" y="3475038"/>
            <a:ext cx="547688" cy="334962"/>
          </a:xfrm>
          <a:custGeom>
            <a:avLst/>
            <a:gdLst>
              <a:gd name="connsiteX0" fmla="*/ 330994 w 547688"/>
              <a:gd name="connsiteY0" fmla="*/ 288131 h 335756"/>
              <a:gd name="connsiteX1" fmla="*/ 226219 w 547688"/>
              <a:gd name="connsiteY1" fmla="*/ 216694 h 335756"/>
              <a:gd name="connsiteX2" fmla="*/ 147638 w 547688"/>
              <a:gd name="connsiteY2" fmla="*/ 161925 h 335756"/>
              <a:gd name="connsiteX3" fmla="*/ 7144 w 547688"/>
              <a:gd name="connsiteY3" fmla="*/ 45244 h 335756"/>
              <a:gd name="connsiteX4" fmla="*/ 0 w 547688"/>
              <a:gd name="connsiteY4" fmla="*/ 35719 h 335756"/>
              <a:gd name="connsiteX5" fmla="*/ 4763 w 547688"/>
              <a:gd name="connsiteY5" fmla="*/ 9525 h 335756"/>
              <a:gd name="connsiteX6" fmla="*/ 19050 w 547688"/>
              <a:gd name="connsiteY6" fmla="*/ 0 h 335756"/>
              <a:gd name="connsiteX7" fmla="*/ 100013 w 547688"/>
              <a:gd name="connsiteY7" fmla="*/ 7144 h 335756"/>
              <a:gd name="connsiteX8" fmla="*/ 409575 w 547688"/>
              <a:gd name="connsiteY8" fmla="*/ 42862 h 335756"/>
              <a:gd name="connsiteX9" fmla="*/ 438150 w 547688"/>
              <a:gd name="connsiteY9" fmla="*/ 54769 h 335756"/>
              <a:gd name="connsiteX10" fmla="*/ 478632 w 547688"/>
              <a:gd name="connsiteY10" fmla="*/ 83344 h 335756"/>
              <a:gd name="connsiteX11" fmla="*/ 504825 w 547688"/>
              <a:gd name="connsiteY11" fmla="*/ 111919 h 335756"/>
              <a:gd name="connsiteX12" fmla="*/ 526257 w 547688"/>
              <a:gd name="connsiteY12" fmla="*/ 145256 h 335756"/>
              <a:gd name="connsiteX13" fmla="*/ 538163 w 547688"/>
              <a:gd name="connsiteY13" fmla="*/ 178594 h 335756"/>
              <a:gd name="connsiteX14" fmla="*/ 547688 w 547688"/>
              <a:gd name="connsiteY14" fmla="*/ 223837 h 335756"/>
              <a:gd name="connsiteX15" fmla="*/ 545307 w 547688"/>
              <a:gd name="connsiteY15" fmla="*/ 261937 h 335756"/>
              <a:gd name="connsiteX16" fmla="*/ 528638 w 547688"/>
              <a:gd name="connsiteY16" fmla="*/ 295275 h 335756"/>
              <a:gd name="connsiteX17" fmla="*/ 500063 w 547688"/>
              <a:gd name="connsiteY17" fmla="*/ 321469 h 335756"/>
              <a:gd name="connsiteX18" fmla="*/ 431007 w 547688"/>
              <a:gd name="connsiteY18" fmla="*/ 335756 h 335756"/>
              <a:gd name="connsiteX19" fmla="*/ 402432 w 547688"/>
              <a:gd name="connsiteY19" fmla="*/ 330994 h 335756"/>
              <a:gd name="connsiteX20" fmla="*/ 330994 w 547688"/>
              <a:gd name="connsiteY20" fmla="*/ 28813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7688" h="335756">
                <a:moveTo>
                  <a:pt x="330994" y="288131"/>
                </a:moveTo>
                <a:lnTo>
                  <a:pt x="226219" y="216694"/>
                </a:lnTo>
                <a:lnTo>
                  <a:pt x="147638" y="161925"/>
                </a:lnTo>
                <a:lnTo>
                  <a:pt x="7144" y="45244"/>
                </a:lnTo>
                <a:lnTo>
                  <a:pt x="0" y="35719"/>
                </a:lnTo>
                <a:lnTo>
                  <a:pt x="4763" y="9525"/>
                </a:lnTo>
                <a:lnTo>
                  <a:pt x="19050" y="0"/>
                </a:lnTo>
                <a:lnTo>
                  <a:pt x="100013" y="7144"/>
                </a:lnTo>
                <a:lnTo>
                  <a:pt x="409575" y="42862"/>
                </a:lnTo>
                <a:lnTo>
                  <a:pt x="438150" y="54769"/>
                </a:lnTo>
                <a:lnTo>
                  <a:pt x="478632" y="83344"/>
                </a:lnTo>
                <a:lnTo>
                  <a:pt x="504825" y="111919"/>
                </a:lnTo>
                <a:lnTo>
                  <a:pt x="526257" y="145256"/>
                </a:lnTo>
                <a:lnTo>
                  <a:pt x="538163" y="178594"/>
                </a:lnTo>
                <a:lnTo>
                  <a:pt x="547688" y="223837"/>
                </a:lnTo>
                <a:lnTo>
                  <a:pt x="545307" y="261937"/>
                </a:lnTo>
                <a:lnTo>
                  <a:pt x="528638" y="295275"/>
                </a:lnTo>
                <a:lnTo>
                  <a:pt x="500063" y="321469"/>
                </a:lnTo>
                <a:lnTo>
                  <a:pt x="431007" y="335756"/>
                </a:lnTo>
                <a:lnTo>
                  <a:pt x="402432" y="330994"/>
                </a:lnTo>
                <a:lnTo>
                  <a:pt x="330994" y="288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F27D0FD-03E0-5340-A876-0EE9D494AD89}"/>
              </a:ext>
            </a:extLst>
          </p:cNvPr>
          <p:cNvSpPr/>
          <p:nvPr/>
        </p:nvSpPr>
        <p:spPr>
          <a:xfrm>
            <a:off x="4398963" y="3605213"/>
            <a:ext cx="1058862" cy="609600"/>
          </a:xfrm>
          <a:custGeom>
            <a:avLst/>
            <a:gdLst>
              <a:gd name="connsiteX0" fmla="*/ 857250 w 1059656"/>
              <a:gd name="connsiteY0" fmla="*/ 366712 h 609600"/>
              <a:gd name="connsiteX1" fmla="*/ 709612 w 1059656"/>
              <a:gd name="connsiteY1" fmla="*/ 435768 h 609600"/>
              <a:gd name="connsiteX2" fmla="*/ 511969 w 1059656"/>
              <a:gd name="connsiteY2" fmla="*/ 504825 h 609600"/>
              <a:gd name="connsiteX3" fmla="*/ 350044 w 1059656"/>
              <a:gd name="connsiteY3" fmla="*/ 545306 h 609600"/>
              <a:gd name="connsiteX4" fmla="*/ 47625 w 1059656"/>
              <a:gd name="connsiteY4" fmla="*/ 609600 h 609600"/>
              <a:gd name="connsiteX5" fmla="*/ 19050 w 1059656"/>
              <a:gd name="connsiteY5" fmla="*/ 609600 h 609600"/>
              <a:gd name="connsiteX6" fmla="*/ 0 w 1059656"/>
              <a:gd name="connsiteY6" fmla="*/ 600075 h 609600"/>
              <a:gd name="connsiteX7" fmla="*/ 4762 w 1059656"/>
              <a:gd name="connsiteY7" fmla="*/ 583406 h 609600"/>
              <a:gd name="connsiteX8" fmla="*/ 30956 w 1059656"/>
              <a:gd name="connsiteY8" fmla="*/ 564356 h 609600"/>
              <a:gd name="connsiteX9" fmla="*/ 126206 w 1059656"/>
              <a:gd name="connsiteY9" fmla="*/ 511968 h 609600"/>
              <a:gd name="connsiteX10" fmla="*/ 340519 w 1059656"/>
              <a:gd name="connsiteY10" fmla="*/ 409575 h 609600"/>
              <a:gd name="connsiteX11" fmla="*/ 419100 w 1059656"/>
              <a:gd name="connsiteY11" fmla="*/ 366712 h 609600"/>
              <a:gd name="connsiteX12" fmla="*/ 595312 w 1059656"/>
              <a:gd name="connsiteY12" fmla="*/ 276225 h 609600"/>
              <a:gd name="connsiteX13" fmla="*/ 731044 w 1059656"/>
              <a:gd name="connsiteY13" fmla="*/ 178593 h 609600"/>
              <a:gd name="connsiteX14" fmla="*/ 742950 w 1059656"/>
              <a:gd name="connsiteY14" fmla="*/ 133350 h 609600"/>
              <a:gd name="connsiteX15" fmla="*/ 714375 w 1059656"/>
              <a:gd name="connsiteY15" fmla="*/ 95250 h 609600"/>
              <a:gd name="connsiteX16" fmla="*/ 685800 w 1059656"/>
              <a:gd name="connsiteY16" fmla="*/ 40481 h 609600"/>
              <a:gd name="connsiteX17" fmla="*/ 681037 w 1059656"/>
              <a:gd name="connsiteY17" fmla="*/ 21431 h 609600"/>
              <a:gd name="connsiteX18" fmla="*/ 685800 w 1059656"/>
              <a:gd name="connsiteY18" fmla="*/ 4762 h 609600"/>
              <a:gd name="connsiteX19" fmla="*/ 709612 w 1059656"/>
              <a:gd name="connsiteY19" fmla="*/ 0 h 609600"/>
              <a:gd name="connsiteX20" fmla="*/ 747712 w 1059656"/>
              <a:gd name="connsiteY20" fmla="*/ 9525 h 609600"/>
              <a:gd name="connsiteX21" fmla="*/ 812006 w 1059656"/>
              <a:gd name="connsiteY21" fmla="*/ 40481 h 609600"/>
              <a:gd name="connsiteX22" fmla="*/ 909637 w 1059656"/>
              <a:gd name="connsiteY22" fmla="*/ 109537 h 609600"/>
              <a:gd name="connsiteX23" fmla="*/ 997744 w 1059656"/>
              <a:gd name="connsiteY23" fmla="*/ 185737 h 609600"/>
              <a:gd name="connsiteX24" fmla="*/ 1047750 w 1059656"/>
              <a:gd name="connsiteY24" fmla="*/ 240506 h 609600"/>
              <a:gd name="connsiteX25" fmla="*/ 1059656 w 1059656"/>
              <a:gd name="connsiteY25" fmla="*/ 264318 h 609600"/>
              <a:gd name="connsiteX26" fmla="*/ 1054894 w 1059656"/>
              <a:gd name="connsiteY26" fmla="*/ 292893 h 609600"/>
              <a:gd name="connsiteX27" fmla="*/ 1042987 w 1059656"/>
              <a:gd name="connsiteY27" fmla="*/ 330993 h 609600"/>
              <a:gd name="connsiteX28" fmla="*/ 1026319 w 1059656"/>
              <a:gd name="connsiteY28" fmla="*/ 338137 h 609600"/>
              <a:gd name="connsiteX29" fmla="*/ 971550 w 1059656"/>
              <a:gd name="connsiteY29" fmla="*/ 340518 h 609600"/>
              <a:gd name="connsiteX30" fmla="*/ 857250 w 1059656"/>
              <a:gd name="connsiteY30" fmla="*/ 366712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59656" h="609600">
                <a:moveTo>
                  <a:pt x="857250" y="366712"/>
                </a:moveTo>
                <a:lnTo>
                  <a:pt x="709612" y="435768"/>
                </a:lnTo>
                <a:lnTo>
                  <a:pt x="511969" y="504825"/>
                </a:lnTo>
                <a:lnTo>
                  <a:pt x="350044" y="545306"/>
                </a:lnTo>
                <a:lnTo>
                  <a:pt x="47625" y="609600"/>
                </a:lnTo>
                <a:lnTo>
                  <a:pt x="19050" y="609600"/>
                </a:lnTo>
                <a:lnTo>
                  <a:pt x="0" y="600075"/>
                </a:lnTo>
                <a:lnTo>
                  <a:pt x="4762" y="583406"/>
                </a:lnTo>
                <a:lnTo>
                  <a:pt x="30956" y="564356"/>
                </a:lnTo>
                <a:lnTo>
                  <a:pt x="126206" y="511968"/>
                </a:lnTo>
                <a:lnTo>
                  <a:pt x="340519" y="409575"/>
                </a:lnTo>
                <a:lnTo>
                  <a:pt x="419100" y="366712"/>
                </a:lnTo>
                <a:lnTo>
                  <a:pt x="595312" y="276225"/>
                </a:lnTo>
                <a:lnTo>
                  <a:pt x="731044" y="178593"/>
                </a:lnTo>
                <a:lnTo>
                  <a:pt x="742950" y="133350"/>
                </a:lnTo>
                <a:lnTo>
                  <a:pt x="714375" y="95250"/>
                </a:lnTo>
                <a:lnTo>
                  <a:pt x="685800" y="40481"/>
                </a:lnTo>
                <a:lnTo>
                  <a:pt x="681037" y="21431"/>
                </a:lnTo>
                <a:lnTo>
                  <a:pt x="685800" y="4762"/>
                </a:lnTo>
                <a:lnTo>
                  <a:pt x="709612" y="0"/>
                </a:lnTo>
                <a:lnTo>
                  <a:pt x="747712" y="9525"/>
                </a:lnTo>
                <a:lnTo>
                  <a:pt x="812006" y="40481"/>
                </a:lnTo>
                <a:lnTo>
                  <a:pt x="909637" y="109537"/>
                </a:lnTo>
                <a:lnTo>
                  <a:pt x="997744" y="185737"/>
                </a:lnTo>
                <a:lnTo>
                  <a:pt x="1047750" y="240506"/>
                </a:lnTo>
                <a:lnTo>
                  <a:pt x="1059656" y="264318"/>
                </a:lnTo>
                <a:lnTo>
                  <a:pt x="1054894" y="292893"/>
                </a:lnTo>
                <a:lnTo>
                  <a:pt x="1042987" y="330993"/>
                </a:lnTo>
                <a:lnTo>
                  <a:pt x="1026319" y="338137"/>
                </a:lnTo>
                <a:lnTo>
                  <a:pt x="971550" y="340518"/>
                </a:lnTo>
                <a:lnTo>
                  <a:pt x="857250" y="3667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4818C4BA-6D2E-6443-A588-ABCAA6725411}"/>
              </a:ext>
            </a:extLst>
          </p:cNvPr>
          <p:cNvSpPr/>
          <p:nvPr/>
        </p:nvSpPr>
        <p:spPr>
          <a:xfrm>
            <a:off x="4194175" y="3960813"/>
            <a:ext cx="2928938" cy="720725"/>
          </a:xfrm>
          <a:custGeom>
            <a:avLst/>
            <a:gdLst>
              <a:gd name="connsiteX0" fmla="*/ 1419225 w 2928938"/>
              <a:gd name="connsiteY0" fmla="*/ 445294 h 721519"/>
              <a:gd name="connsiteX1" fmla="*/ 1059657 w 2928938"/>
              <a:gd name="connsiteY1" fmla="*/ 521494 h 721519"/>
              <a:gd name="connsiteX2" fmla="*/ 821532 w 2928938"/>
              <a:gd name="connsiteY2" fmla="*/ 592931 h 721519"/>
              <a:gd name="connsiteX3" fmla="*/ 550069 w 2928938"/>
              <a:gd name="connsiteY3" fmla="*/ 652462 h 721519"/>
              <a:gd name="connsiteX4" fmla="*/ 473869 w 2928938"/>
              <a:gd name="connsiteY4" fmla="*/ 681037 h 721519"/>
              <a:gd name="connsiteX5" fmla="*/ 392907 w 2928938"/>
              <a:gd name="connsiteY5" fmla="*/ 704850 h 721519"/>
              <a:gd name="connsiteX6" fmla="*/ 319088 w 2928938"/>
              <a:gd name="connsiteY6" fmla="*/ 721519 h 721519"/>
              <a:gd name="connsiteX7" fmla="*/ 288132 w 2928938"/>
              <a:gd name="connsiteY7" fmla="*/ 721519 h 721519"/>
              <a:gd name="connsiteX8" fmla="*/ 247650 w 2928938"/>
              <a:gd name="connsiteY8" fmla="*/ 707231 h 721519"/>
              <a:gd name="connsiteX9" fmla="*/ 188119 w 2928938"/>
              <a:gd name="connsiteY9" fmla="*/ 671512 h 721519"/>
              <a:gd name="connsiteX10" fmla="*/ 121444 w 2928938"/>
              <a:gd name="connsiteY10" fmla="*/ 607219 h 721519"/>
              <a:gd name="connsiteX11" fmla="*/ 54769 w 2928938"/>
              <a:gd name="connsiteY11" fmla="*/ 533400 h 721519"/>
              <a:gd name="connsiteX12" fmla="*/ 14288 w 2928938"/>
              <a:gd name="connsiteY12" fmla="*/ 478631 h 721519"/>
              <a:gd name="connsiteX13" fmla="*/ 0 w 2928938"/>
              <a:gd name="connsiteY13" fmla="*/ 447675 h 721519"/>
              <a:gd name="connsiteX14" fmla="*/ 0 w 2928938"/>
              <a:gd name="connsiteY14" fmla="*/ 428625 h 721519"/>
              <a:gd name="connsiteX15" fmla="*/ 9525 w 2928938"/>
              <a:gd name="connsiteY15" fmla="*/ 419100 h 721519"/>
              <a:gd name="connsiteX16" fmla="*/ 35719 w 2928938"/>
              <a:gd name="connsiteY16" fmla="*/ 414337 h 721519"/>
              <a:gd name="connsiteX17" fmla="*/ 71438 w 2928938"/>
              <a:gd name="connsiteY17" fmla="*/ 433387 h 721519"/>
              <a:gd name="connsiteX18" fmla="*/ 145257 w 2928938"/>
              <a:gd name="connsiteY18" fmla="*/ 471487 h 721519"/>
              <a:gd name="connsiteX19" fmla="*/ 219075 w 2928938"/>
              <a:gd name="connsiteY19" fmla="*/ 497681 h 721519"/>
              <a:gd name="connsiteX20" fmla="*/ 278607 w 2928938"/>
              <a:gd name="connsiteY20" fmla="*/ 511969 h 721519"/>
              <a:gd name="connsiteX21" fmla="*/ 359569 w 2928938"/>
              <a:gd name="connsiteY21" fmla="*/ 521494 h 721519"/>
              <a:gd name="connsiteX22" fmla="*/ 442913 w 2928938"/>
              <a:gd name="connsiteY22" fmla="*/ 504825 h 721519"/>
              <a:gd name="connsiteX23" fmla="*/ 859632 w 2928938"/>
              <a:gd name="connsiteY23" fmla="*/ 409575 h 721519"/>
              <a:gd name="connsiteX24" fmla="*/ 1073944 w 2928938"/>
              <a:gd name="connsiteY24" fmla="*/ 340519 h 721519"/>
              <a:gd name="connsiteX25" fmla="*/ 1688307 w 2928938"/>
              <a:gd name="connsiteY25" fmla="*/ 223837 h 721519"/>
              <a:gd name="connsiteX26" fmla="*/ 1905000 w 2928938"/>
              <a:gd name="connsiteY26" fmla="*/ 183356 h 721519"/>
              <a:gd name="connsiteX27" fmla="*/ 2386013 w 2928938"/>
              <a:gd name="connsiteY27" fmla="*/ 92869 h 721519"/>
              <a:gd name="connsiteX28" fmla="*/ 2488407 w 2928938"/>
              <a:gd name="connsiteY28" fmla="*/ 33337 h 721519"/>
              <a:gd name="connsiteX29" fmla="*/ 2557463 w 2928938"/>
              <a:gd name="connsiteY29" fmla="*/ 0 h 721519"/>
              <a:gd name="connsiteX30" fmla="*/ 2650332 w 2928938"/>
              <a:gd name="connsiteY30" fmla="*/ 19050 h 721519"/>
              <a:gd name="connsiteX31" fmla="*/ 2731294 w 2928938"/>
              <a:gd name="connsiteY31" fmla="*/ 40481 h 721519"/>
              <a:gd name="connsiteX32" fmla="*/ 2817019 w 2928938"/>
              <a:gd name="connsiteY32" fmla="*/ 71437 h 721519"/>
              <a:gd name="connsiteX33" fmla="*/ 2864644 w 2928938"/>
              <a:gd name="connsiteY33" fmla="*/ 100012 h 721519"/>
              <a:gd name="connsiteX34" fmla="*/ 2897982 w 2928938"/>
              <a:gd name="connsiteY34" fmla="*/ 130969 h 721519"/>
              <a:gd name="connsiteX35" fmla="*/ 2919413 w 2928938"/>
              <a:gd name="connsiteY35" fmla="*/ 157162 h 721519"/>
              <a:gd name="connsiteX36" fmla="*/ 2928938 w 2928938"/>
              <a:gd name="connsiteY36" fmla="*/ 173831 h 721519"/>
              <a:gd name="connsiteX37" fmla="*/ 2928938 w 2928938"/>
              <a:gd name="connsiteY37" fmla="*/ 192881 h 721519"/>
              <a:gd name="connsiteX38" fmla="*/ 2914650 w 2928938"/>
              <a:gd name="connsiteY38" fmla="*/ 216694 h 721519"/>
              <a:gd name="connsiteX39" fmla="*/ 2890838 w 2928938"/>
              <a:gd name="connsiteY39" fmla="*/ 235744 h 721519"/>
              <a:gd name="connsiteX40" fmla="*/ 2864644 w 2928938"/>
              <a:gd name="connsiteY40" fmla="*/ 247650 h 721519"/>
              <a:gd name="connsiteX41" fmla="*/ 2693194 w 2928938"/>
              <a:gd name="connsiteY41" fmla="*/ 264319 h 721519"/>
              <a:gd name="connsiteX42" fmla="*/ 2309813 w 2928938"/>
              <a:gd name="connsiteY42" fmla="*/ 300037 h 721519"/>
              <a:gd name="connsiteX43" fmla="*/ 1935957 w 2928938"/>
              <a:gd name="connsiteY43" fmla="*/ 338137 h 721519"/>
              <a:gd name="connsiteX44" fmla="*/ 1719263 w 2928938"/>
              <a:gd name="connsiteY44" fmla="*/ 388144 h 721519"/>
              <a:gd name="connsiteX45" fmla="*/ 1419225 w 2928938"/>
              <a:gd name="connsiteY45" fmla="*/ 445294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928938" h="721519">
                <a:moveTo>
                  <a:pt x="1419225" y="445294"/>
                </a:moveTo>
                <a:lnTo>
                  <a:pt x="1059657" y="521494"/>
                </a:lnTo>
                <a:lnTo>
                  <a:pt x="821532" y="592931"/>
                </a:lnTo>
                <a:lnTo>
                  <a:pt x="550069" y="652462"/>
                </a:lnTo>
                <a:lnTo>
                  <a:pt x="473869" y="681037"/>
                </a:lnTo>
                <a:lnTo>
                  <a:pt x="392907" y="704850"/>
                </a:lnTo>
                <a:lnTo>
                  <a:pt x="319088" y="721519"/>
                </a:lnTo>
                <a:lnTo>
                  <a:pt x="288132" y="721519"/>
                </a:lnTo>
                <a:lnTo>
                  <a:pt x="247650" y="707231"/>
                </a:lnTo>
                <a:lnTo>
                  <a:pt x="188119" y="671512"/>
                </a:lnTo>
                <a:lnTo>
                  <a:pt x="121444" y="607219"/>
                </a:lnTo>
                <a:lnTo>
                  <a:pt x="54769" y="533400"/>
                </a:lnTo>
                <a:lnTo>
                  <a:pt x="14288" y="478631"/>
                </a:lnTo>
                <a:lnTo>
                  <a:pt x="0" y="447675"/>
                </a:lnTo>
                <a:lnTo>
                  <a:pt x="0" y="428625"/>
                </a:lnTo>
                <a:lnTo>
                  <a:pt x="9525" y="419100"/>
                </a:lnTo>
                <a:lnTo>
                  <a:pt x="35719" y="414337"/>
                </a:lnTo>
                <a:lnTo>
                  <a:pt x="71438" y="433387"/>
                </a:lnTo>
                <a:lnTo>
                  <a:pt x="145257" y="471487"/>
                </a:lnTo>
                <a:lnTo>
                  <a:pt x="219075" y="497681"/>
                </a:lnTo>
                <a:cubicBezTo>
                  <a:pt x="276995" y="512162"/>
                  <a:pt x="251223" y="510778"/>
                  <a:pt x="278607" y="511969"/>
                </a:cubicBezTo>
                <a:cubicBezTo>
                  <a:pt x="305583" y="515239"/>
                  <a:pt x="332396" y="521494"/>
                  <a:pt x="359569" y="521494"/>
                </a:cubicBezTo>
                <a:lnTo>
                  <a:pt x="442913" y="504825"/>
                </a:lnTo>
                <a:lnTo>
                  <a:pt x="859632" y="409575"/>
                </a:lnTo>
                <a:lnTo>
                  <a:pt x="1073944" y="340519"/>
                </a:lnTo>
                <a:lnTo>
                  <a:pt x="1688307" y="223837"/>
                </a:lnTo>
                <a:lnTo>
                  <a:pt x="1905000" y="183356"/>
                </a:lnTo>
                <a:lnTo>
                  <a:pt x="2386013" y="92869"/>
                </a:lnTo>
                <a:lnTo>
                  <a:pt x="2488407" y="33337"/>
                </a:lnTo>
                <a:lnTo>
                  <a:pt x="2557463" y="0"/>
                </a:lnTo>
                <a:lnTo>
                  <a:pt x="2650332" y="19050"/>
                </a:lnTo>
                <a:lnTo>
                  <a:pt x="2731294" y="40481"/>
                </a:lnTo>
                <a:lnTo>
                  <a:pt x="2817019" y="71437"/>
                </a:lnTo>
                <a:lnTo>
                  <a:pt x="2864644" y="100012"/>
                </a:lnTo>
                <a:lnTo>
                  <a:pt x="2897982" y="130969"/>
                </a:lnTo>
                <a:lnTo>
                  <a:pt x="2919413" y="157162"/>
                </a:lnTo>
                <a:lnTo>
                  <a:pt x="2928938" y="173831"/>
                </a:lnTo>
                <a:lnTo>
                  <a:pt x="2928938" y="192881"/>
                </a:lnTo>
                <a:lnTo>
                  <a:pt x="2914650" y="216694"/>
                </a:lnTo>
                <a:lnTo>
                  <a:pt x="2890838" y="235744"/>
                </a:lnTo>
                <a:lnTo>
                  <a:pt x="2864644" y="247650"/>
                </a:lnTo>
                <a:lnTo>
                  <a:pt x="2693194" y="264319"/>
                </a:lnTo>
                <a:lnTo>
                  <a:pt x="2309813" y="300037"/>
                </a:lnTo>
                <a:lnTo>
                  <a:pt x="1935957" y="338137"/>
                </a:lnTo>
                <a:lnTo>
                  <a:pt x="1719263" y="388144"/>
                </a:lnTo>
                <a:lnTo>
                  <a:pt x="1419225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622A467-028B-D840-B2F2-952B24147D04}"/>
              </a:ext>
            </a:extLst>
          </p:cNvPr>
          <p:cNvSpPr/>
          <p:nvPr/>
        </p:nvSpPr>
        <p:spPr>
          <a:xfrm>
            <a:off x="2974975" y="4568825"/>
            <a:ext cx="1238250" cy="1098550"/>
          </a:xfrm>
          <a:custGeom>
            <a:avLst/>
            <a:gdLst>
              <a:gd name="connsiteX0" fmla="*/ 619125 w 1238250"/>
              <a:gd name="connsiteY0" fmla="*/ 221778 h 1098078"/>
              <a:gd name="connsiteX1" fmla="*/ 78582 w 1238250"/>
              <a:gd name="connsiteY1" fmla="*/ 369416 h 1098078"/>
              <a:gd name="connsiteX2" fmla="*/ 0 w 1238250"/>
              <a:gd name="connsiteY2" fmla="*/ 255116 h 1098078"/>
              <a:gd name="connsiteX3" fmla="*/ 176213 w 1238250"/>
              <a:gd name="connsiteY3" fmla="*/ 212253 h 1098078"/>
              <a:gd name="connsiteX4" fmla="*/ 526257 w 1238250"/>
              <a:gd name="connsiteY4" fmla="*/ 117003 h 1098078"/>
              <a:gd name="connsiteX5" fmla="*/ 790575 w 1238250"/>
              <a:gd name="connsiteY5" fmla="*/ 43184 h 1098078"/>
              <a:gd name="connsiteX6" fmla="*/ 800100 w 1238250"/>
              <a:gd name="connsiteY6" fmla="*/ 24134 h 1098078"/>
              <a:gd name="connsiteX7" fmla="*/ 814388 w 1238250"/>
              <a:gd name="connsiteY7" fmla="*/ 9847 h 1098078"/>
              <a:gd name="connsiteX8" fmla="*/ 838200 w 1238250"/>
              <a:gd name="connsiteY8" fmla="*/ 322 h 1098078"/>
              <a:gd name="connsiteX9" fmla="*/ 862013 w 1238250"/>
              <a:gd name="connsiteY9" fmla="*/ 322 h 1098078"/>
              <a:gd name="connsiteX10" fmla="*/ 902494 w 1238250"/>
              <a:gd name="connsiteY10" fmla="*/ 12228 h 1098078"/>
              <a:gd name="connsiteX11" fmla="*/ 1014413 w 1238250"/>
              <a:gd name="connsiteY11" fmla="*/ 64616 h 1098078"/>
              <a:gd name="connsiteX12" fmla="*/ 1157288 w 1238250"/>
              <a:gd name="connsiteY12" fmla="*/ 152722 h 1098078"/>
              <a:gd name="connsiteX13" fmla="*/ 1219200 w 1238250"/>
              <a:gd name="connsiteY13" fmla="*/ 202728 h 1098078"/>
              <a:gd name="connsiteX14" fmla="*/ 1226344 w 1238250"/>
              <a:gd name="connsiteY14" fmla="*/ 217016 h 1098078"/>
              <a:gd name="connsiteX15" fmla="*/ 1238250 w 1238250"/>
              <a:gd name="connsiteY15" fmla="*/ 255116 h 1098078"/>
              <a:gd name="connsiteX16" fmla="*/ 1228725 w 1238250"/>
              <a:gd name="connsiteY16" fmla="*/ 276547 h 1098078"/>
              <a:gd name="connsiteX17" fmla="*/ 1193007 w 1238250"/>
              <a:gd name="connsiteY17" fmla="*/ 309884 h 1098078"/>
              <a:gd name="connsiteX18" fmla="*/ 1171575 w 1238250"/>
              <a:gd name="connsiteY18" fmla="*/ 336078 h 1098078"/>
              <a:gd name="connsiteX19" fmla="*/ 1152525 w 1238250"/>
              <a:gd name="connsiteY19" fmla="*/ 369416 h 1098078"/>
              <a:gd name="connsiteX20" fmla="*/ 1092994 w 1238250"/>
              <a:gd name="connsiteY20" fmla="*/ 636116 h 1098078"/>
              <a:gd name="connsiteX21" fmla="*/ 992982 w 1238250"/>
              <a:gd name="connsiteY21" fmla="*/ 967109 h 1098078"/>
              <a:gd name="connsiteX22" fmla="*/ 954882 w 1238250"/>
              <a:gd name="connsiteY22" fmla="*/ 1057597 h 1098078"/>
              <a:gd name="connsiteX23" fmla="*/ 933450 w 1238250"/>
              <a:gd name="connsiteY23" fmla="*/ 1083791 h 1098078"/>
              <a:gd name="connsiteX24" fmla="*/ 912019 w 1238250"/>
              <a:gd name="connsiteY24" fmla="*/ 1095697 h 1098078"/>
              <a:gd name="connsiteX25" fmla="*/ 873919 w 1238250"/>
              <a:gd name="connsiteY25" fmla="*/ 1098078 h 1098078"/>
              <a:gd name="connsiteX26" fmla="*/ 840582 w 1238250"/>
              <a:gd name="connsiteY26" fmla="*/ 1088553 h 1098078"/>
              <a:gd name="connsiteX27" fmla="*/ 754857 w 1238250"/>
              <a:gd name="connsiteY27" fmla="*/ 1029022 h 1098078"/>
              <a:gd name="connsiteX28" fmla="*/ 797719 w 1238250"/>
              <a:gd name="connsiteY28" fmla="*/ 828997 h 1098078"/>
              <a:gd name="connsiteX29" fmla="*/ 862013 w 1238250"/>
              <a:gd name="connsiteY29" fmla="*/ 552772 h 1098078"/>
              <a:gd name="connsiteX30" fmla="*/ 890588 w 1238250"/>
              <a:gd name="connsiteY30" fmla="*/ 364653 h 1098078"/>
              <a:gd name="connsiteX31" fmla="*/ 904875 w 1238250"/>
              <a:gd name="connsiteY31" fmla="*/ 214634 h 1098078"/>
              <a:gd name="connsiteX32" fmla="*/ 900113 w 1238250"/>
              <a:gd name="connsiteY32" fmla="*/ 190822 h 1098078"/>
              <a:gd name="connsiteX33" fmla="*/ 883444 w 1238250"/>
              <a:gd name="connsiteY33" fmla="*/ 176534 h 1098078"/>
              <a:gd name="connsiteX34" fmla="*/ 842963 w 1238250"/>
              <a:gd name="connsiteY34" fmla="*/ 171772 h 1098078"/>
              <a:gd name="connsiteX35" fmla="*/ 800100 w 1238250"/>
              <a:gd name="connsiteY35" fmla="*/ 178916 h 1098078"/>
              <a:gd name="connsiteX36" fmla="*/ 619125 w 1238250"/>
              <a:gd name="connsiteY36" fmla="*/ 221778 h 1098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8250" h="1098078">
                <a:moveTo>
                  <a:pt x="619125" y="221778"/>
                </a:moveTo>
                <a:lnTo>
                  <a:pt x="78582" y="369416"/>
                </a:lnTo>
                <a:lnTo>
                  <a:pt x="0" y="255116"/>
                </a:lnTo>
                <a:lnTo>
                  <a:pt x="176213" y="212253"/>
                </a:lnTo>
                <a:lnTo>
                  <a:pt x="526257" y="117003"/>
                </a:lnTo>
                <a:lnTo>
                  <a:pt x="790575" y="43184"/>
                </a:lnTo>
                <a:lnTo>
                  <a:pt x="800100" y="24134"/>
                </a:lnTo>
                <a:lnTo>
                  <a:pt x="814388" y="9847"/>
                </a:lnTo>
                <a:cubicBezTo>
                  <a:pt x="836544" y="0"/>
                  <a:pt x="828002" y="322"/>
                  <a:pt x="838200" y="322"/>
                </a:cubicBezTo>
                <a:lnTo>
                  <a:pt x="862013" y="322"/>
                </a:lnTo>
                <a:lnTo>
                  <a:pt x="902494" y="12228"/>
                </a:lnTo>
                <a:lnTo>
                  <a:pt x="1014413" y="64616"/>
                </a:lnTo>
                <a:lnTo>
                  <a:pt x="1157288" y="152722"/>
                </a:lnTo>
                <a:lnTo>
                  <a:pt x="1219200" y="202728"/>
                </a:lnTo>
                <a:lnTo>
                  <a:pt x="1226344" y="217016"/>
                </a:lnTo>
                <a:lnTo>
                  <a:pt x="1238250" y="255116"/>
                </a:lnTo>
                <a:lnTo>
                  <a:pt x="1228725" y="276547"/>
                </a:lnTo>
                <a:lnTo>
                  <a:pt x="1193007" y="309884"/>
                </a:lnTo>
                <a:lnTo>
                  <a:pt x="1171575" y="336078"/>
                </a:lnTo>
                <a:lnTo>
                  <a:pt x="1152525" y="369416"/>
                </a:lnTo>
                <a:lnTo>
                  <a:pt x="1092994" y="636116"/>
                </a:lnTo>
                <a:lnTo>
                  <a:pt x="992982" y="967109"/>
                </a:lnTo>
                <a:lnTo>
                  <a:pt x="954882" y="1057597"/>
                </a:lnTo>
                <a:lnTo>
                  <a:pt x="933450" y="1083791"/>
                </a:lnTo>
                <a:lnTo>
                  <a:pt x="912019" y="1095697"/>
                </a:lnTo>
                <a:lnTo>
                  <a:pt x="873919" y="1098078"/>
                </a:lnTo>
                <a:lnTo>
                  <a:pt x="840582" y="1088553"/>
                </a:lnTo>
                <a:lnTo>
                  <a:pt x="754857" y="1029022"/>
                </a:lnTo>
                <a:lnTo>
                  <a:pt x="797719" y="828997"/>
                </a:lnTo>
                <a:lnTo>
                  <a:pt x="862013" y="552772"/>
                </a:lnTo>
                <a:lnTo>
                  <a:pt x="890588" y="364653"/>
                </a:lnTo>
                <a:lnTo>
                  <a:pt x="904875" y="214634"/>
                </a:lnTo>
                <a:lnTo>
                  <a:pt x="900113" y="190822"/>
                </a:lnTo>
                <a:lnTo>
                  <a:pt x="883444" y="176534"/>
                </a:lnTo>
                <a:lnTo>
                  <a:pt x="842963" y="171772"/>
                </a:lnTo>
                <a:lnTo>
                  <a:pt x="800100" y="178916"/>
                </a:lnTo>
                <a:lnTo>
                  <a:pt x="619125" y="22177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C8D74C0-A0AE-134A-9B4B-AF82F6C5D1BB}"/>
              </a:ext>
            </a:extLst>
          </p:cNvPr>
          <p:cNvSpPr/>
          <p:nvPr/>
        </p:nvSpPr>
        <p:spPr>
          <a:xfrm>
            <a:off x="3152775" y="5410200"/>
            <a:ext cx="669925" cy="295275"/>
          </a:xfrm>
          <a:custGeom>
            <a:avLst/>
            <a:gdLst>
              <a:gd name="connsiteX0" fmla="*/ 285750 w 669131"/>
              <a:gd name="connsiteY0" fmla="*/ 228600 h 295275"/>
              <a:gd name="connsiteX1" fmla="*/ 52388 w 669131"/>
              <a:gd name="connsiteY1" fmla="*/ 295275 h 295275"/>
              <a:gd name="connsiteX2" fmla="*/ 0 w 669131"/>
              <a:gd name="connsiteY2" fmla="*/ 152400 h 295275"/>
              <a:gd name="connsiteX3" fmla="*/ 364331 w 669131"/>
              <a:gd name="connsiteY3" fmla="*/ 64294 h 295275"/>
              <a:gd name="connsiteX4" fmla="*/ 635794 w 669131"/>
              <a:gd name="connsiteY4" fmla="*/ 0 h 295275"/>
              <a:gd name="connsiteX5" fmla="*/ 669131 w 669131"/>
              <a:gd name="connsiteY5" fmla="*/ 183356 h 295275"/>
              <a:gd name="connsiteX6" fmla="*/ 573881 w 669131"/>
              <a:gd name="connsiteY6" fmla="*/ 185738 h 295275"/>
              <a:gd name="connsiteX7" fmla="*/ 540544 w 669131"/>
              <a:gd name="connsiteY7" fmla="*/ 164306 h 295275"/>
              <a:gd name="connsiteX8" fmla="*/ 516731 w 669131"/>
              <a:gd name="connsiteY8" fmla="*/ 164306 h 295275"/>
              <a:gd name="connsiteX9" fmla="*/ 285750 w 669131"/>
              <a:gd name="connsiteY9" fmla="*/ 22860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9131" h="295275">
                <a:moveTo>
                  <a:pt x="285750" y="228600"/>
                </a:moveTo>
                <a:lnTo>
                  <a:pt x="52388" y="295275"/>
                </a:lnTo>
                <a:lnTo>
                  <a:pt x="0" y="152400"/>
                </a:lnTo>
                <a:lnTo>
                  <a:pt x="364331" y="64294"/>
                </a:lnTo>
                <a:lnTo>
                  <a:pt x="635794" y="0"/>
                </a:lnTo>
                <a:lnTo>
                  <a:pt x="669131" y="183356"/>
                </a:lnTo>
                <a:lnTo>
                  <a:pt x="573881" y="185738"/>
                </a:lnTo>
                <a:lnTo>
                  <a:pt x="540544" y="164306"/>
                </a:lnTo>
                <a:lnTo>
                  <a:pt x="516731" y="164306"/>
                </a:lnTo>
                <a:lnTo>
                  <a:pt x="285750" y="2286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1AEC069-7A34-6440-A638-0DDFA8F2D128}"/>
              </a:ext>
            </a:extLst>
          </p:cNvPr>
          <p:cNvSpPr/>
          <p:nvPr/>
        </p:nvSpPr>
        <p:spPr>
          <a:xfrm>
            <a:off x="5438775" y="2338388"/>
            <a:ext cx="327025" cy="952500"/>
          </a:xfrm>
          <a:custGeom>
            <a:avLst/>
            <a:gdLst>
              <a:gd name="connsiteX0" fmla="*/ 64294 w 326231"/>
              <a:gd name="connsiteY0" fmla="*/ 690562 h 952500"/>
              <a:gd name="connsiteX1" fmla="*/ 59531 w 326231"/>
              <a:gd name="connsiteY1" fmla="*/ 523875 h 952500"/>
              <a:gd name="connsiteX2" fmla="*/ 69056 w 326231"/>
              <a:gd name="connsiteY2" fmla="*/ 369093 h 952500"/>
              <a:gd name="connsiteX3" fmla="*/ 78581 w 326231"/>
              <a:gd name="connsiteY3" fmla="*/ 292893 h 952500"/>
              <a:gd name="connsiteX4" fmla="*/ 78581 w 326231"/>
              <a:gd name="connsiteY4" fmla="*/ 252412 h 952500"/>
              <a:gd name="connsiteX5" fmla="*/ 73819 w 326231"/>
              <a:gd name="connsiteY5" fmla="*/ 211931 h 952500"/>
              <a:gd name="connsiteX6" fmla="*/ 66675 w 326231"/>
              <a:gd name="connsiteY6" fmla="*/ 183356 h 952500"/>
              <a:gd name="connsiteX7" fmla="*/ 57150 w 326231"/>
              <a:gd name="connsiteY7" fmla="*/ 152400 h 952500"/>
              <a:gd name="connsiteX8" fmla="*/ 38100 w 326231"/>
              <a:gd name="connsiteY8" fmla="*/ 116681 h 952500"/>
              <a:gd name="connsiteX9" fmla="*/ 0 w 326231"/>
              <a:gd name="connsiteY9" fmla="*/ 59531 h 952500"/>
              <a:gd name="connsiteX10" fmla="*/ 197644 w 326231"/>
              <a:gd name="connsiteY10" fmla="*/ 0 h 952500"/>
              <a:gd name="connsiteX11" fmla="*/ 285750 w 326231"/>
              <a:gd name="connsiteY11" fmla="*/ 76200 h 952500"/>
              <a:gd name="connsiteX12" fmla="*/ 302419 w 326231"/>
              <a:gd name="connsiteY12" fmla="*/ 97631 h 952500"/>
              <a:gd name="connsiteX13" fmla="*/ 314325 w 326231"/>
              <a:gd name="connsiteY13" fmla="*/ 128587 h 952500"/>
              <a:gd name="connsiteX14" fmla="*/ 326231 w 326231"/>
              <a:gd name="connsiteY14" fmla="*/ 188118 h 952500"/>
              <a:gd name="connsiteX15" fmla="*/ 326231 w 326231"/>
              <a:gd name="connsiteY15" fmla="*/ 226218 h 952500"/>
              <a:gd name="connsiteX16" fmla="*/ 314325 w 326231"/>
              <a:gd name="connsiteY16" fmla="*/ 338137 h 952500"/>
              <a:gd name="connsiteX17" fmla="*/ 309563 w 326231"/>
              <a:gd name="connsiteY17" fmla="*/ 540543 h 952500"/>
              <a:gd name="connsiteX18" fmla="*/ 309563 w 326231"/>
              <a:gd name="connsiteY18" fmla="*/ 895350 h 952500"/>
              <a:gd name="connsiteX19" fmla="*/ 59531 w 326231"/>
              <a:gd name="connsiteY19" fmla="*/ 952500 h 952500"/>
              <a:gd name="connsiteX20" fmla="*/ 64294 w 326231"/>
              <a:gd name="connsiteY20" fmla="*/ 690562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26231" h="952500">
                <a:moveTo>
                  <a:pt x="64294" y="690562"/>
                </a:moveTo>
                <a:lnTo>
                  <a:pt x="59531" y="523875"/>
                </a:lnTo>
                <a:lnTo>
                  <a:pt x="69056" y="369093"/>
                </a:lnTo>
                <a:lnTo>
                  <a:pt x="78581" y="292893"/>
                </a:lnTo>
                <a:lnTo>
                  <a:pt x="78581" y="252412"/>
                </a:lnTo>
                <a:lnTo>
                  <a:pt x="73819" y="211931"/>
                </a:lnTo>
                <a:lnTo>
                  <a:pt x="66675" y="183356"/>
                </a:lnTo>
                <a:lnTo>
                  <a:pt x="57150" y="152400"/>
                </a:lnTo>
                <a:lnTo>
                  <a:pt x="38100" y="116681"/>
                </a:lnTo>
                <a:lnTo>
                  <a:pt x="0" y="59531"/>
                </a:lnTo>
                <a:lnTo>
                  <a:pt x="197644" y="0"/>
                </a:lnTo>
                <a:lnTo>
                  <a:pt x="285750" y="76200"/>
                </a:lnTo>
                <a:lnTo>
                  <a:pt x="302419" y="97631"/>
                </a:lnTo>
                <a:lnTo>
                  <a:pt x="314325" y="128587"/>
                </a:lnTo>
                <a:lnTo>
                  <a:pt x="326231" y="188118"/>
                </a:lnTo>
                <a:lnTo>
                  <a:pt x="326231" y="226218"/>
                </a:lnTo>
                <a:lnTo>
                  <a:pt x="314325" y="338137"/>
                </a:lnTo>
                <a:lnTo>
                  <a:pt x="309563" y="540543"/>
                </a:lnTo>
                <a:lnTo>
                  <a:pt x="309563" y="895350"/>
                </a:lnTo>
                <a:lnTo>
                  <a:pt x="59531" y="952500"/>
                </a:lnTo>
                <a:cubicBezTo>
                  <a:pt x="61119" y="864394"/>
                  <a:pt x="62706" y="776287"/>
                  <a:pt x="64294" y="690562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4928A9-53F6-C444-8B6F-2E19F2846617}"/>
              </a:ext>
            </a:extLst>
          </p:cNvPr>
          <p:cNvSpPr/>
          <p:nvPr/>
        </p:nvSpPr>
        <p:spPr>
          <a:xfrm>
            <a:off x="4729163" y="2579688"/>
            <a:ext cx="1728787" cy="406400"/>
          </a:xfrm>
          <a:custGeom>
            <a:avLst/>
            <a:gdLst>
              <a:gd name="connsiteX0" fmla="*/ 1231106 w 1728787"/>
              <a:gd name="connsiteY0" fmla="*/ 240506 h 407194"/>
              <a:gd name="connsiteX1" fmla="*/ 1014412 w 1728787"/>
              <a:gd name="connsiteY1" fmla="*/ 271462 h 407194"/>
              <a:gd name="connsiteX2" fmla="*/ 752475 w 1728787"/>
              <a:gd name="connsiteY2" fmla="*/ 297656 h 407194"/>
              <a:gd name="connsiteX3" fmla="*/ 504825 w 1728787"/>
              <a:gd name="connsiteY3" fmla="*/ 338137 h 407194"/>
              <a:gd name="connsiteX4" fmla="*/ 447675 w 1728787"/>
              <a:gd name="connsiteY4" fmla="*/ 369094 h 407194"/>
              <a:gd name="connsiteX5" fmla="*/ 400050 w 1728787"/>
              <a:gd name="connsiteY5" fmla="*/ 385762 h 407194"/>
              <a:gd name="connsiteX6" fmla="*/ 350043 w 1728787"/>
              <a:gd name="connsiteY6" fmla="*/ 402431 h 407194"/>
              <a:gd name="connsiteX7" fmla="*/ 302418 w 1728787"/>
              <a:gd name="connsiteY7" fmla="*/ 407194 h 407194"/>
              <a:gd name="connsiteX8" fmla="*/ 252412 w 1728787"/>
              <a:gd name="connsiteY8" fmla="*/ 397669 h 407194"/>
              <a:gd name="connsiteX9" fmla="*/ 209550 w 1728787"/>
              <a:gd name="connsiteY9" fmla="*/ 383381 h 407194"/>
              <a:gd name="connsiteX10" fmla="*/ 150018 w 1728787"/>
              <a:gd name="connsiteY10" fmla="*/ 352425 h 407194"/>
              <a:gd name="connsiteX11" fmla="*/ 97631 w 1728787"/>
              <a:gd name="connsiteY11" fmla="*/ 319087 h 407194"/>
              <a:gd name="connsiteX12" fmla="*/ 52387 w 1728787"/>
              <a:gd name="connsiteY12" fmla="*/ 276225 h 407194"/>
              <a:gd name="connsiteX13" fmla="*/ 7143 w 1728787"/>
              <a:gd name="connsiteY13" fmla="*/ 219075 h 407194"/>
              <a:gd name="connsiteX14" fmla="*/ 0 w 1728787"/>
              <a:gd name="connsiteY14" fmla="*/ 195262 h 407194"/>
              <a:gd name="connsiteX15" fmla="*/ 2381 w 1728787"/>
              <a:gd name="connsiteY15" fmla="*/ 176212 h 407194"/>
              <a:gd name="connsiteX16" fmla="*/ 14287 w 1728787"/>
              <a:gd name="connsiteY16" fmla="*/ 169069 h 407194"/>
              <a:gd name="connsiteX17" fmla="*/ 42862 w 1728787"/>
              <a:gd name="connsiteY17" fmla="*/ 171450 h 407194"/>
              <a:gd name="connsiteX18" fmla="*/ 111918 w 1728787"/>
              <a:gd name="connsiteY18" fmla="*/ 204787 h 407194"/>
              <a:gd name="connsiteX19" fmla="*/ 176212 w 1728787"/>
              <a:gd name="connsiteY19" fmla="*/ 219075 h 407194"/>
              <a:gd name="connsiteX20" fmla="*/ 245268 w 1728787"/>
              <a:gd name="connsiteY20" fmla="*/ 228600 h 407194"/>
              <a:gd name="connsiteX21" fmla="*/ 321468 w 1728787"/>
              <a:gd name="connsiteY21" fmla="*/ 223837 h 407194"/>
              <a:gd name="connsiteX22" fmla="*/ 452437 w 1728787"/>
              <a:gd name="connsiteY22" fmla="*/ 202406 h 407194"/>
              <a:gd name="connsiteX23" fmla="*/ 776287 w 1728787"/>
              <a:gd name="connsiteY23" fmla="*/ 135731 h 407194"/>
              <a:gd name="connsiteX24" fmla="*/ 1031081 w 1728787"/>
              <a:gd name="connsiteY24" fmla="*/ 90487 h 407194"/>
              <a:gd name="connsiteX25" fmla="*/ 1271587 w 1728787"/>
              <a:gd name="connsiteY25" fmla="*/ 66675 h 407194"/>
              <a:gd name="connsiteX26" fmla="*/ 1304925 w 1728787"/>
              <a:gd name="connsiteY26" fmla="*/ 42862 h 407194"/>
              <a:gd name="connsiteX27" fmla="*/ 1352550 w 1728787"/>
              <a:gd name="connsiteY27" fmla="*/ 19050 h 407194"/>
              <a:gd name="connsiteX28" fmla="*/ 1400175 w 1728787"/>
              <a:gd name="connsiteY28" fmla="*/ 2381 h 407194"/>
              <a:gd name="connsiteX29" fmla="*/ 1452562 w 1728787"/>
              <a:gd name="connsiteY29" fmla="*/ 0 h 407194"/>
              <a:gd name="connsiteX30" fmla="*/ 1521618 w 1728787"/>
              <a:gd name="connsiteY30" fmla="*/ 9525 h 407194"/>
              <a:gd name="connsiteX31" fmla="*/ 1585912 w 1728787"/>
              <a:gd name="connsiteY31" fmla="*/ 28575 h 407194"/>
              <a:gd name="connsiteX32" fmla="*/ 1650206 w 1728787"/>
              <a:gd name="connsiteY32" fmla="*/ 61912 h 407194"/>
              <a:gd name="connsiteX33" fmla="*/ 1700212 w 1728787"/>
              <a:gd name="connsiteY33" fmla="*/ 97631 h 407194"/>
              <a:gd name="connsiteX34" fmla="*/ 1724025 w 1728787"/>
              <a:gd name="connsiteY34" fmla="*/ 123825 h 407194"/>
              <a:gd name="connsiteX35" fmla="*/ 1728787 w 1728787"/>
              <a:gd name="connsiteY35" fmla="*/ 142875 h 407194"/>
              <a:gd name="connsiteX36" fmla="*/ 1721643 w 1728787"/>
              <a:gd name="connsiteY36" fmla="*/ 164306 h 407194"/>
              <a:gd name="connsiteX37" fmla="*/ 1709737 w 1728787"/>
              <a:gd name="connsiteY37" fmla="*/ 185737 h 407194"/>
              <a:gd name="connsiteX38" fmla="*/ 1526381 w 1728787"/>
              <a:gd name="connsiteY38" fmla="*/ 207169 h 407194"/>
              <a:gd name="connsiteX39" fmla="*/ 1231106 w 1728787"/>
              <a:gd name="connsiteY39" fmla="*/ 240506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28787" h="407194">
                <a:moveTo>
                  <a:pt x="1231106" y="240506"/>
                </a:moveTo>
                <a:lnTo>
                  <a:pt x="1014412" y="271462"/>
                </a:lnTo>
                <a:lnTo>
                  <a:pt x="752475" y="297656"/>
                </a:lnTo>
                <a:lnTo>
                  <a:pt x="504825" y="338137"/>
                </a:lnTo>
                <a:lnTo>
                  <a:pt x="447675" y="369094"/>
                </a:lnTo>
                <a:lnTo>
                  <a:pt x="400050" y="385762"/>
                </a:lnTo>
                <a:lnTo>
                  <a:pt x="350043" y="402431"/>
                </a:lnTo>
                <a:lnTo>
                  <a:pt x="302418" y="407194"/>
                </a:lnTo>
                <a:lnTo>
                  <a:pt x="252412" y="397669"/>
                </a:lnTo>
                <a:lnTo>
                  <a:pt x="209550" y="383381"/>
                </a:lnTo>
                <a:lnTo>
                  <a:pt x="150018" y="352425"/>
                </a:lnTo>
                <a:lnTo>
                  <a:pt x="97631" y="319087"/>
                </a:lnTo>
                <a:lnTo>
                  <a:pt x="52387" y="276225"/>
                </a:lnTo>
                <a:lnTo>
                  <a:pt x="7143" y="219075"/>
                </a:lnTo>
                <a:lnTo>
                  <a:pt x="0" y="195262"/>
                </a:lnTo>
                <a:lnTo>
                  <a:pt x="2381" y="176212"/>
                </a:lnTo>
                <a:lnTo>
                  <a:pt x="14287" y="169069"/>
                </a:lnTo>
                <a:lnTo>
                  <a:pt x="42862" y="171450"/>
                </a:lnTo>
                <a:lnTo>
                  <a:pt x="111918" y="204787"/>
                </a:lnTo>
                <a:lnTo>
                  <a:pt x="176212" y="219075"/>
                </a:lnTo>
                <a:lnTo>
                  <a:pt x="245268" y="228600"/>
                </a:lnTo>
                <a:lnTo>
                  <a:pt x="321468" y="223837"/>
                </a:lnTo>
                <a:lnTo>
                  <a:pt x="452437" y="202406"/>
                </a:lnTo>
                <a:lnTo>
                  <a:pt x="776287" y="135731"/>
                </a:lnTo>
                <a:lnTo>
                  <a:pt x="1031081" y="90487"/>
                </a:lnTo>
                <a:lnTo>
                  <a:pt x="1271587" y="66675"/>
                </a:lnTo>
                <a:lnTo>
                  <a:pt x="1304925" y="42862"/>
                </a:lnTo>
                <a:lnTo>
                  <a:pt x="1352550" y="19050"/>
                </a:lnTo>
                <a:lnTo>
                  <a:pt x="1400175" y="2381"/>
                </a:lnTo>
                <a:lnTo>
                  <a:pt x="1452562" y="0"/>
                </a:lnTo>
                <a:lnTo>
                  <a:pt x="1521618" y="9525"/>
                </a:lnTo>
                <a:lnTo>
                  <a:pt x="1585912" y="28575"/>
                </a:lnTo>
                <a:lnTo>
                  <a:pt x="1650206" y="61912"/>
                </a:lnTo>
                <a:lnTo>
                  <a:pt x="1700212" y="97631"/>
                </a:lnTo>
                <a:lnTo>
                  <a:pt x="1724025" y="123825"/>
                </a:lnTo>
                <a:lnTo>
                  <a:pt x="1728787" y="142875"/>
                </a:lnTo>
                <a:lnTo>
                  <a:pt x="1721643" y="164306"/>
                </a:lnTo>
                <a:lnTo>
                  <a:pt x="1709737" y="185737"/>
                </a:lnTo>
                <a:lnTo>
                  <a:pt x="1526381" y="207169"/>
                </a:lnTo>
                <a:lnTo>
                  <a:pt x="1231106" y="240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11CA60A-0669-5140-8D16-91DDF8C6CCF1}"/>
              </a:ext>
            </a:extLst>
          </p:cNvPr>
          <p:cNvSpPr/>
          <p:nvPr/>
        </p:nvSpPr>
        <p:spPr>
          <a:xfrm>
            <a:off x="4281488" y="3021013"/>
            <a:ext cx="2805112" cy="561975"/>
          </a:xfrm>
          <a:custGeom>
            <a:avLst/>
            <a:gdLst>
              <a:gd name="connsiteX0" fmla="*/ 1464468 w 2805112"/>
              <a:gd name="connsiteY0" fmla="*/ 326232 h 561975"/>
              <a:gd name="connsiteX1" fmla="*/ 938212 w 2805112"/>
              <a:gd name="connsiteY1" fmla="*/ 419100 h 561975"/>
              <a:gd name="connsiteX2" fmla="*/ 564356 w 2805112"/>
              <a:gd name="connsiteY2" fmla="*/ 492919 h 561975"/>
              <a:gd name="connsiteX3" fmla="*/ 335756 w 2805112"/>
              <a:gd name="connsiteY3" fmla="*/ 561975 h 561975"/>
              <a:gd name="connsiteX4" fmla="*/ 295275 w 2805112"/>
              <a:gd name="connsiteY4" fmla="*/ 557213 h 561975"/>
              <a:gd name="connsiteX5" fmla="*/ 209550 w 2805112"/>
              <a:gd name="connsiteY5" fmla="*/ 509588 h 561975"/>
              <a:gd name="connsiteX6" fmla="*/ 123825 w 2805112"/>
              <a:gd name="connsiteY6" fmla="*/ 447675 h 561975"/>
              <a:gd name="connsiteX7" fmla="*/ 76200 w 2805112"/>
              <a:gd name="connsiteY7" fmla="*/ 400050 h 561975"/>
              <a:gd name="connsiteX8" fmla="*/ 28575 w 2805112"/>
              <a:gd name="connsiteY8" fmla="*/ 340519 h 561975"/>
              <a:gd name="connsiteX9" fmla="*/ 0 w 2805112"/>
              <a:gd name="connsiteY9" fmla="*/ 285750 h 561975"/>
              <a:gd name="connsiteX10" fmla="*/ 0 w 2805112"/>
              <a:gd name="connsiteY10" fmla="*/ 273844 h 561975"/>
              <a:gd name="connsiteX11" fmla="*/ 0 w 2805112"/>
              <a:gd name="connsiteY11" fmla="*/ 264319 h 561975"/>
              <a:gd name="connsiteX12" fmla="*/ 11906 w 2805112"/>
              <a:gd name="connsiteY12" fmla="*/ 254794 h 561975"/>
              <a:gd name="connsiteX13" fmla="*/ 33337 w 2805112"/>
              <a:gd name="connsiteY13" fmla="*/ 252413 h 561975"/>
              <a:gd name="connsiteX14" fmla="*/ 52387 w 2805112"/>
              <a:gd name="connsiteY14" fmla="*/ 259557 h 561975"/>
              <a:gd name="connsiteX15" fmla="*/ 102393 w 2805112"/>
              <a:gd name="connsiteY15" fmla="*/ 292894 h 561975"/>
              <a:gd name="connsiteX16" fmla="*/ 142875 w 2805112"/>
              <a:gd name="connsiteY16" fmla="*/ 314325 h 561975"/>
              <a:gd name="connsiteX17" fmla="*/ 190500 w 2805112"/>
              <a:gd name="connsiteY17" fmla="*/ 333375 h 561975"/>
              <a:gd name="connsiteX18" fmla="*/ 238125 w 2805112"/>
              <a:gd name="connsiteY18" fmla="*/ 345282 h 561975"/>
              <a:gd name="connsiteX19" fmla="*/ 273843 w 2805112"/>
              <a:gd name="connsiteY19" fmla="*/ 352425 h 561975"/>
              <a:gd name="connsiteX20" fmla="*/ 323850 w 2805112"/>
              <a:gd name="connsiteY20" fmla="*/ 352425 h 561975"/>
              <a:gd name="connsiteX21" fmla="*/ 397668 w 2805112"/>
              <a:gd name="connsiteY21" fmla="*/ 347663 h 561975"/>
              <a:gd name="connsiteX22" fmla="*/ 757237 w 2805112"/>
              <a:gd name="connsiteY22" fmla="*/ 285750 h 561975"/>
              <a:gd name="connsiteX23" fmla="*/ 1219200 w 2805112"/>
              <a:gd name="connsiteY23" fmla="*/ 204788 h 561975"/>
              <a:gd name="connsiteX24" fmla="*/ 1478756 w 2805112"/>
              <a:gd name="connsiteY24" fmla="*/ 178594 h 561975"/>
              <a:gd name="connsiteX25" fmla="*/ 1838325 w 2805112"/>
              <a:gd name="connsiteY25" fmla="*/ 128588 h 561975"/>
              <a:gd name="connsiteX26" fmla="*/ 2240756 w 2805112"/>
              <a:gd name="connsiteY26" fmla="*/ 69057 h 561975"/>
              <a:gd name="connsiteX27" fmla="*/ 2331243 w 2805112"/>
              <a:gd name="connsiteY27" fmla="*/ 35719 h 561975"/>
              <a:gd name="connsiteX28" fmla="*/ 2409825 w 2805112"/>
              <a:gd name="connsiteY28" fmla="*/ 11907 h 561975"/>
              <a:gd name="connsiteX29" fmla="*/ 2462212 w 2805112"/>
              <a:gd name="connsiteY29" fmla="*/ 0 h 561975"/>
              <a:gd name="connsiteX30" fmla="*/ 2512218 w 2805112"/>
              <a:gd name="connsiteY30" fmla="*/ 9525 h 561975"/>
              <a:gd name="connsiteX31" fmla="*/ 2628900 w 2805112"/>
              <a:gd name="connsiteY31" fmla="*/ 45244 h 561975"/>
              <a:gd name="connsiteX32" fmla="*/ 2783681 w 2805112"/>
              <a:gd name="connsiteY32" fmla="*/ 116682 h 561975"/>
              <a:gd name="connsiteX33" fmla="*/ 2797968 w 2805112"/>
              <a:gd name="connsiteY33" fmla="*/ 140494 h 561975"/>
              <a:gd name="connsiteX34" fmla="*/ 2805112 w 2805112"/>
              <a:gd name="connsiteY34" fmla="*/ 173832 h 561975"/>
              <a:gd name="connsiteX35" fmla="*/ 2797968 w 2805112"/>
              <a:gd name="connsiteY35" fmla="*/ 200025 h 561975"/>
              <a:gd name="connsiteX36" fmla="*/ 2781300 w 2805112"/>
              <a:gd name="connsiteY36" fmla="*/ 221457 h 561975"/>
              <a:gd name="connsiteX37" fmla="*/ 2747962 w 2805112"/>
              <a:gd name="connsiteY37" fmla="*/ 240507 h 561975"/>
              <a:gd name="connsiteX38" fmla="*/ 2693193 w 2805112"/>
              <a:gd name="connsiteY38" fmla="*/ 252413 h 561975"/>
              <a:gd name="connsiteX39" fmla="*/ 2528887 w 2805112"/>
              <a:gd name="connsiteY39" fmla="*/ 254794 h 561975"/>
              <a:gd name="connsiteX40" fmla="*/ 2221706 w 2805112"/>
              <a:gd name="connsiteY40" fmla="*/ 259557 h 561975"/>
              <a:gd name="connsiteX41" fmla="*/ 1774031 w 2805112"/>
              <a:gd name="connsiteY41" fmla="*/ 295275 h 561975"/>
              <a:gd name="connsiteX42" fmla="*/ 1464468 w 2805112"/>
              <a:gd name="connsiteY42" fmla="*/ 326232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805112" h="561975">
                <a:moveTo>
                  <a:pt x="1464468" y="326232"/>
                </a:moveTo>
                <a:lnTo>
                  <a:pt x="938212" y="419100"/>
                </a:lnTo>
                <a:lnTo>
                  <a:pt x="564356" y="492919"/>
                </a:lnTo>
                <a:lnTo>
                  <a:pt x="335756" y="561975"/>
                </a:lnTo>
                <a:lnTo>
                  <a:pt x="295275" y="557213"/>
                </a:lnTo>
                <a:lnTo>
                  <a:pt x="209550" y="509588"/>
                </a:lnTo>
                <a:lnTo>
                  <a:pt x="123825" y="447675"/>
                </a:lnTo>
                <a:lnTo>
                  <a:pt x="76200" y="400050"/>
                </a:lnTo>
                <a:lnTo>
                  <a:pt x="28575" y="340519"/>
                </a:lnTo>
                <a:lnTo>
                  <a:pt x="0" y="285750"/>
                </a:lnTo>
                <a:lnTo>
                  <a:pt x="0" y="273844"/>
                </a:lnTo>
                <a:lnTo>
                  <a:pt x="0" y="264319"/>
                </a:lnTo>
                <a:lnTo>
                  <a:pt x="11906" y="254794"/>
                </a:lnTo>
                <a:lnTo>
                  <a:pt x="33337" y="252413"/>
                </a:lnTo>
                <a:lnTo>
                  <a:pt x="52387" y="259557"/>
                </a:lnTo>
                <a:lnTo>
                  <a:pt x="102393" y="292894"/>
                </a:lnTo>
                <a:lnTo>
                  <a:pt x="142875" y="314325"/>
                </a:lnTo>
                <a:lnTo>
                  <a:pt x="190500" y="333375"/>
                </a:lnTo>
                <a:lnTo>
                  <a:pt x="238125" y="345282"/>
                </a:lnTo>
                <a:lnTo>
                  <a:pt x="273843" y="352425"/>
                </a:lnTo>
                <a:lnTo>
                  <a:pt x="323850" y="352425"/>
                </a:lnTo>
                <a:lnTo>
                  <a:pt x="397668" y="347663"/>
                </a:lnTo>
                <a:lnTo>
                  <a:pt x="757237" y="285750"/>
                </a:lnTo>
                <a:lnTo>
                  <a:pt x="1219200" y="204788"/>
                </a:lnTo>
                <a:lnTo>
                  <a:pt x="1478756" y="178594"/>
                </a:lnTo>
                <a:lnTo>
                  <a:pt x="1838325" y="128588"/>
                </a:lnTo>
                <a:lnTo>
                  <a:pt x="2240756" y="69057"/>
                </a:lnTo>
                <a:lnTo>
                  <a:pt x="2331243" y="35719"/>
                </a:lnTo>
                <a:lnTo>
                  <a:pt x="2409825" y="11907"/>
                </a:lnTo>
                <a:lnTo>
                  <a:pt x="2462212" y="0"/>
                </a:lnTo>
                <a:lnTo>
                  <a:pt x="2512218" y="9525"/>
                </a:lnTo>
                <a:lnTo>
                  <a:pt x="2628900" y="45244"/>
                </a:lnTo>
                <a:lnTo>
                  <a:pt x="2783681" y="116682"/>
                </a:lnTo>
                <a:lnTo>
                  <a:pt x="2797968" y="140494"/>
                </a:lnTo>
                <a:lnTo>
                  <a:pt x="2805112" y="173832"/>
                </a:lnTo>
                <a:lnTo>
                  <a:pt x="2797968" y="200025"/>
                </a:lnTo>
                <a:lnTo>
                  <a:pt x="2781300" y="221457"/>
                </a:lnTo>
                <a:lnTo>
                  <a:pt x="2747962" y="240507"/>
                </a:lnTo>
                <a:lnTo>
                  <a:pt x="2693193" y="252413"/>
                </a:lnTo>
                <a:lnTo>
                  <a:pt x="2528887" y="254794"/>
                </a:lnTo>
                <a:lnTo>
                  <a:pt x="2221706" y="259557"/>
                </a:lnTo>
                <a:lnTo>
                  <a:pt x="1774031" y="295275"/>
                </a:lnTo>
                <a:lnTo>
                  <a:pt x="1464468" y="3262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78BBD690-6CEC-B946-86B0-4033ADDBF1BC}"/>
              </a:ext>
            </a:extLst>
          </p:cNvPr>
          <p:cNvSpPr/>
          <p:nvPr/>
        </p:nvSpPr>
        <p:spPr>
          <a:xfrm rot="16200000">
            <a:off x="4013200" y="4900613"/>
            <a:ext cx="2151063" cy="350837"/>
          </a:xfrm>
          <a:custGeom>
            <a:avLst/>
            <a:gdLst>
              <a:gd name="connsiteX0" fmla="*/ 1045369 w 2150269"/>
              <a:gd name="connsiteY0" fmla="*/ 345281 h 350044"/>
              <a:gd name="connsiteX1" fmla="*/ 585787 w 2150269"/>
              <a:gd name="connsiteY1" fmla="*/ 345281 h 350044"/>
              <a:gd name="connsiteX2" fmla="*/ 404812 w 2150269"/>
              <a:gd name="connsiteY2" fmla="*/ 342900 h 350044"/>
              <a:gd name="connsiteX3" fmla="*/ 342900 w 2150269"/>
              <a:gd name="connsiteY3" fmla="*/ 335756 h 350044"/>
              <a:gd name="connsiteX4" fmla="*/ 245269 w 2150269"/>
              <a:gd name="connsiteY4" fmla="*/ 314325 h 350044"/>
              <a:gd name="connsiteX5" fmla="*/ 152400 w 2150269"/>
              <a:gd name="connsiteY5" fmla="*/ 280988 h 350044"/>
              <a:gd name="connsiteX6" fmla="*/ 61912 w 2150269"/>
              <a:gd name="connsiteY6" fmla="*/ 235744 h 350044"/>
              <a:gd name="connsiteX7" fmla="*/ 14287 w 2150269"/>
              <a:gd name="connsiteY7" fmla="*/ 204788 h 350044"/>
              <a:gd name="connsiteX8" fmla="*/ 0 w 2150269"/>
              <a:gd name="connsiteY8" fmla="*/ 185738 h 350044"/>
              <a:gd name="connsiteX9" fmla="*/ 0 w 2150269"/>
              <a:gd name="connsiteY9" fmla="*/ 157163 h 350044"/>
              <a:gd name="connsiteX10" fmla="*/ 11906 w 2150269"/>
              <a:gd name="connsiteY10" fmla="*/ 142875 h 350044"/>
              <a:gd name="connsiteX11" fmla="*/ 38100 w 2150269"/>
              <a:gd name="connsiteY11" fmla="*/ 126206 h 350044"/>
              <a:gd name="connsiteX12" fmla="*/ 76200 w 2150269"/>
              <a:gd name="connsiteY12" fmla="*/ 114300 h 350044"/>
              <a:gd name="connsiteX13" fmla="*/ 130969 w 2150269"/>
              <a:gd name="connsiteY13" fmla="*/ 88106 h 350044"/>
              <a:gd name="connsiteX14" fmla="*/ 180975 w 2150269"/>
              <a:gd name="connsiteY14" fmla="*/ 61913 h 350044"/>
              <a:gd name="connsiteX15" fmla="*/ 604837 w 2150269"/>
              <a:gd name="connsiteY15" fmla="*/ 111919 h 350044"/>
              <a:gd name="connsiteX16" fmla="*/ 1016794 w 2150269"/>
              <a:gd name="connsiteY16" fmla="*/ 121444 h 350044"/>
              <a:gd name="connsiteX17" fmla="*/ 1219200 w 2150269"/>
              <a:gd name="connsiteY17" fmla="*/ 119063 h 350044"/>
              <a:gd name="connsiteX18" fmla="*/ 1602581 w 2150269"/>
              <a:gd name="connsiteY18" fmla="*/ 119063 h 350044"/>
              <a:gd name="connsiteX19" fmla="*/ 1783556 w 2150269"/>
              <a:gd name="connsiteY19" fmla="*/ 142875 h 350044"/>
              <a:gd name="connsiteX20" fmla="*/ 1912144 w 2150269"/>
              <a:gd name="connsiteY20" fmla="*/ 142875 h 350044"/>
              <a:gd name="connsiteX21" fmla="*/ 1978819 w 2150269"/>
              <a:gd name="connsiteY21" fmla="*/ 133350 h 350044"/>
              <a:gd name="connsiteX22" fmla="*/ 2019300 w 2150269"/>
              <a:gd name="connsiteY22" fmla="*/ 116681 h 350044"/>
              <a:gd name="connsiteX23" fmla="*/ 2038350 w 2150269"/>
              <a:gd name="connsiteY23" fmla="*/ 95250 h 350044"/>
              <a:gd name="connsiteX24" fmla="*/ 2085975 w 2150269"/>
              <a:gd name="connsiteY24" fmla="*/ 0 h 350044"/>
              <a:gd name="connsiteX25" fmla="*/ 2150269 w 2150269"/>
              <a:gd name="connsiteY25" fmla="*/ 147638 h 350044"/>
              <a:gd name="connsiteX26" fmla="*/ 2093119 w 2150269"/>
              <a:gd name="connsiteY26" fmla="*/ 278606 h 350044"/>
              <a:gd name="connsiteX27" fmla="*/ 2064544 w 2150269"/>
              <a:gd name="connsiteY27" fmla="*/ 309563 h 350044"/>
              <a:gd name="connsiteX28" fmla="*/ 2026444 w 2150269"/>
              <a:gd name="connsiteY28" fmla="*/ 330994 h 350044"/>
              <a:gd name="connsiteX29" fmla="*/ 1959769 w 2150269"/>
              <a:gd name="connsiteY29" fmla="*/ 345281 h 350044"/>
              <a:gd name="connsiteX30" fmla="*/ 1845469 w 2150269"/>
              <a:gd name="connsiteY30" fmla="*/ 350044 h 350044"/>
              <a:gd name="connsiteX31" fmla="*/ 1664494 w 2150269"/>
              <a:gd name="connsiteY31" fmla="*/ 345281 h 350044"/>
              <a:gd name="connsiteX32" fmla="*/ 1307306 w 2150269"/>
              <a:gd name="connsiteY32" fmla="*/ 342900 h 350044"/>
              <a:gd name="connsiteX33" fmla="*/ 1157287 w 2150269"/>
              <a:gd name="connsiteY33" fmla="*/ 340519 h 350044"/>
              <a:gd name="connsiteX34" fmla="*/ 1045369 w 2150269"/>
              <a:gd name="connsiteY34" fmla="*/ 345281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50269" h="350044">
                <a:moveTo>
                  <a:pt x="1045369" y="345281"/>
                </a:moveTo>
                <a:lnTo>
                  <a:pt x="585787" y="345281"/>
                </a:lnTo>
                <a:lnTo>
                  <a:pt x="404812" y="342900"/>
                </a:lnTo>
                <a:lnTo>
                  <a:pt x="342900" y="335756"/>
                </a:lnTo>
                <a:lnTo>
                  <a:pt x="245269" y="314325"/>
                </a:lnTo>
                <a:lnTo>
                  <a:pt x="152400" y="280988"/>
                </a:lnTo>
                <a:lnTo>
                  <a:pt x="61912" y="235744"/>
                </a:lnTo>
                <a:lnTo>
                  <a:pt x="14287" y="204788"/>
                </a:lnTo>
                <a:lnTo>
                  <a:pt x="0" y="185738"/>
                </a:lnTo>
                <a:lnTo>
                  <a:pt x="0" y="157163"/>
                </a:lnTo>
                <a:lnTo>
                  <a:pt x="11906" y="142875"/>
                </a:lnTo>
                <a:lnTo>
                  <a:pt x="38100" y="126206"/>
                </a:lnTo>
                <a:lnTo>
                  <a:pt x="76200" y="114300"/>
                </a:lnTo>
                <a:lnTo>
                  <a:pt x="130969" y="88106"/>
                </a:lnTo>
                <a:lnTo>
                  <a:pt x="180975" y="61913"/>
                </a:lnTo>
                <a:lnTo>
                  <a:pt x="604837" y="111919"/>
                </a:lnTo>
                <a:lnTo>
                  <a:pt x="1016794" y="121444"/>
                </a:lnTo>
                <a:lnTo>
                  <a:pt x="1219200" y="119063"/>
                </a:lnTo>
                <a:lnTo>
                  <a:pt x="1602581" y="119063"/>
                </a:lnTo>
                <a:lnTo>
                  <a:pt x="1783556" y="142875"/>
                </a:lnTo>
                <a:lnTo>
                  <a:pt x="1912144" y="142875"/>
                </a:lnTo>
                <a:lnTo>
                  <a:pt x="1978819" y="133350"/>
                </a:lnTo>
                <a:lnTo>
                  <a:pt x="2019300" y="116681"/>
                </a:lnTo>
                <a:lnTo>
                  <a:pt x="2038350" y="95250"/>
                </a:lnTo>
                <a:lnTo>
                  <a:pt x="2085975" y="0"/>
                </a:lnTo>
                <a:lnTo>
                  <a:pt x="2150269" y="147638"/>
                </a:lnTo>
                <a:lnTo>
                  <a:pt x="2093119" y="278606"/>
                </a:lnTo>
                <a:lnTo>
                  <a:pt x="2064544" y="309563"/>
                </a:lnTo>
                <a:lnTo>
                  <a:pt x="2026444" y="330994"/>
                </a:lnTo>
                <a:lnTo>
                  <a:pt x="1959769" y="345281"/>
                </a:lnTo>
                <a:lnTo>
                  <a:pt x="1845469" y="350044"/>
                </a:lnTo>
                <a:lnTo>
                  <a:pt x="1664494" y="345281"/>
                </a:lnTo>
                <a:lnTo>
                  <a:pt x="1307306" y="342900"/>
                </a:lnTo>
                <a:lnTo>
                  <a:pt x="1157287" y="340519"/>
                </a:lnTo>
                <a:lnTo>
                  <a:pt x="1045369" y="345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FF454AF0-07F0-0545-AA92-D4AC23A71D4D}"/>
              </a:ext>
            </a:extLst>
          </p:cNvPr>
          <p:cNvSpPr/>
          <p:nvPr/>
        </p:nvSpPr>
        <p:spPr>
          <a:xfrm>
            <a:off x="4676775" y="5554663"/>
            <a:ext cx="371475" cy="446087"/>
          </a:xfrm>
          <a:custGeom>
            <a:avLst/>
            <a:gdLst>
              <a:gd name="connsiteX0" fmla="*/ 111919 w 371475"/>
              <a:gd name="connsiteY0" fmla="*/ 66675 h 445294"/>
              <a:gd name="connsiteX1" fmla="*/ 266700 w 371475"/>
              <a:gd name="connsiteY1" fmla="*/ 80963 h 445294"/>
              <a:gd name="connsiteX2" fmla="*/ 292894 w 371475"/>
              <a:gd name="connsiteY2" fmla="*/ 80963 h 445294"/>
              <a:gd name="connsiteX3" fmla="*/ 316706 w 371475"/>
              <a:gd name="connsiteY3" fmla="*/ 78582 h 445294"/>
              <a:gd name="connsiteX4" fmla="*/ 328613 w 371475"/>
              <a:gd name="connsiteY4" fmla="*/ 66675 h 445294"/>
              <a:gd name="connsiteX5" fmla="*/ 371475 w 371475"/>
              <a:gd name="connsiteY5" fmla="*/ 0 h 445294"/>
              <a:gd name="connsiteX6" fmla="*/ 330994 w 371475"/>
              <a:gd name="connsiteY6" fmla="*/ 445294 h 445294"/>
              <a:gd name="connsiteX7" fmla="*/ 295275 w 371475"/>
              <a:gd name="connsiteY7" fmla="*/ 409575 h 445294"/>
              <a:gd name="connsiteX8" fmla="*/ 242888 w 371475"/>
              <a:gd name="connsiteY8" fmla="*/ 340519 h 445294"/>
              <a:gd name="connsiteX9" fmla="*/ 197644 w 371475"/>
              <a:gd name="connsiteY9" fmla="*/ 283369 h 445294"/>
              <a:gd name="connsiteX10" fmla="*/ 147638 w 371475"/>
              <a:gd name="connsiteY10" fmla="*/ 226219 h 445294"/>
              <a:gd name="connsiteX11" fmla="*/ 100013 w 371475"/>
              <a:gd name="connsiteY11" fmla="*/ 178594 h 445294"/>
              <a:gd name="connsiteX12" fmla="*/ 47625 w 371475"/>
              <a:gd name="connsiteY12" fmla="*/ 128588 h 445294"/>
              <a:gd name="connsiteX13" fmla="*/ 2381 w 371475"/>
              <a:gd name="connsiteY13" fmla="*/ 95250 h 445294"/>
              <a:gd name="connsiteX14" fmla="*/ 0 w 371475"/>
              <a:gd name="connsiteY14" fmla="*/ 83344 h 445294"/>
              <a:gd name="connsiteX15" fmla="*/ 4763 w 371475"/>
              <a:gd name="connsiteY15" fmla="*/ 66675 h 445294"/>
              <a:gd name="connsiteX16" fmla="*/ 19050 w 371475"/>
              <a:gd name="connsiteY16" fmla="*/ 61913 h 445294"/>
              <a:gd name="connsiteX17" fmla="*/ 111919 w 371475"/>
              <a:gd name="connsiteY17" fmla="*/ 66675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71475" h="445294">
                <a:moveTo>
                  <a:pt x="111919" y="66675"/>
                </a:moveTo>
                <a:lnTo>
                  <a:pt x="266700" y="80963"/>
                </a:lnTo>
                <a:lnTo>
                  <a:pt x="292894" y="80963"/>
                </a:lnTo>
                <a:lnTo>
                  <a:pt x="316706" y="78582"/>
                </a:lnTo>
                <a:lnTo>
                  <a:pt x="328613" y="66675"/>
                </a:lnTo>
                <a:lnTo>
                  <a:pt x="371475" y="0"/>
                </a:lnTo>
                <a:lnTo>
                  <a:pt x="330994" y="445294"/>
                </a:lnTo>
                <a:lnTo>
                  <a:pt x="295275" y="409575"/>
                </a:lnTo>
                <a:lnTo>
                  <a:pt x="242888" y="340519"/>
                </a:lnTo>
                <a:lnTo>
                  <a:pt x="197644" y="283369"/>
                </a:lnTo>
                <a:lnTo>
                  <a:pt x="147638" y="226219"/>
                </a:lnTo>
                <a:lnTo>
                  <a:pt x="100013" y="178594"/>
                </a:lnTo>
                <a:lnTo>
                  <a:pt x="47625" y="128588"/>
                </a:lnTo>
                <a:lnTo>
                  <a:pt x="2381" y="95250"/>
                </a:lnTo>
                <a:lnTo>
                  <a:pt x="0" y="83344"/>
                </a:lnTo>
                <a:lnTo>
                  <a:pt x="4763" y="66675"/>
                </a:lnTo>
                <a:cubicBezTo>
                  <a:pt x="17406" y="61618"/>
                  <a:pt x="12395" y="61913"/>
                  <a:pt x="19050" y="61913"/>
                </a:cubicBezTo>
                <a:lnTo>
                  <a:pt x="111919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F300855-B308-B545-9622-8E9904E0F26C}"/>
              </a:ext>
            </a:extLst>
          </p:cNvPr>
          <p:cNvSpPr/>
          <p:nvPr/>
        </p:nvSpPr>
        <p:spPr>
          <a:xfrm>
            <a:off x="4286250" y="4643438"/>
            <a:ext cx="1452563" cy="798512"/>
          </a:xfrm>
          <a:custGeom>
            <a:avLst/>
            <a:gdLst>
              <a:gd name="connsiteX0" fmla="*/ 657225 w 1452563"/>
              <a:gd name="connsiteY0" fmla="*/ 531018 h 797779"/>
              <a:gd name="connsiteX1" fmla="*/ 400050 w 1452563"/>
              <a:gd name="connsiteY1" fmla="*/ 685800 h 797779"/>
              <a:gd name="connsiteX2" fmla="*/ 285750 w 1452563"/>
              <a:gd name="connsiteY2" fmla="*/ 766762 h 797779"/>
              <a:gd name="connsiteX3" fmla="*/ 254794 w 1452563"/>
              <a:gd name="connsiteY3" fmla="*/ 795337 h 797779"/>
              <a:gd name="connsiteX4" fmla="*/ 221456 w 1452563"/>
              <a:gd name="connsiteY4" fmla="*/ 797718 h 797779"/>
              <a:gd name="connsiteX5" fmla="*/ 183356 w 1452563"/>
              <a:gd name="connsiteY5" fmla="*/ 785812 h 797779"/>
              <a:gd name="connsiteX6" fmla="*/ 154781 w 1452563"/>
              <a:gd name="connsiteY6" fmla="*/ 769143 h 797779"/>
              <a:gd name="connsiteX7" fmla="*/ 133350 w 1452563"/>
              <a:gd name="connsiteY7" fmla="*/ 754856 h 797779"/>
              <a:gd name="connsiteX8" fmla="*/ 107156 w 1452563"/>
              <a:gd name="connsiteY8" fmla="*/ 723900 h 797779"/>
              <a:gd name="connsiteX9" fmla="*/ 76200 w 1452563"/>
              <a:gd name="connsiteY9" fmla="*/ 678656 h 797779"/>
              <a:gd name="connsiteX10" fmla="*/ 52388 w 1452563"/>
              <a:gd name="connsiteY10" fmla="*/ 631031 h 797779"/>
              <a:gd name="connsiteX11" fmla="*/ 33338 w 1452563"/>
              <a:gd name="connsiteY11" fmla="*/ 569118 h 797779"/>
              <a:gd name="connsiteX12" fmla="*/ 16669 w 1452563"/>
              <a:gd name="connsiteY12" fmla="*/ 502443 h 797779"/>
              <a:gd name="connsiteX13" fmla="*/ 7144 w 1452563"/>
              <a:gd name="connsiteY13" fmla="*/ 452437 h 797779"/>
              <a:gd name="connsiteX14" fmla="*/ 0 w 1452563"/>
              <a:gd name="connsiteY14" fmla="*/ 426243 h 797779"/>
              <a:gd name="connsiteX15" fmla="*/ 2381 w 1452563"/>
              <a:gd name="connsiteY15" fmla="*/ 407193 h 797779"/>
              <a:gd name="connsiteX16" fmla="*/ 14288 w 1452563"/>
              <a:gd name="connsiteY16" fmla="*/ 400050 h 797779"/>
              <a:gd name="connsiteX17" fmla="*/ 45244 w 1452563"/>
              <a:gd name="connsiteY17" fmla="*/ 409575 h 797779"/>
              <a:gd name="connsiteX18" fmla="*/ 66675 w 1452563"/>
              <a:gd name="connsiteY18" fmla="*/ 421481 h 797779"/>
              <a:gd name="connsiteX19" fmla="*/ 140494 w 1452563"/>
              <a:gd name="connsiteY19" fmla="*/ 500062 h 797779"/>
              <a:gd name="connsiteX20" fmla="*/ 154781 w 1452563"/>
              <a:gd name="connsiteY20" fmla="*/ 502443 h 797779"/>
              <a:gd name="connsiteX21" fmla="*/ 250031 w 1452563"/>
              <a:gd name="connsiteY21" fmla="*/ 483393 h 797779"/>
              <a:gd name="connsiteX22" fmla="*/ 504825 w 1452563"/>
              <a:gd name="connsiteY22" fmla="*/ 392906 h 797779"/>
              <a:gd name="connsiteX23" fmla="*/ 752475 w 1452563"/>
              <a:gd name="connsiteY23" fmla="*/ 302418 h 797779"/>
              <a:gd name="connsiteX24" fmla="*/ 990600 w 1452563"/>
              <a:gd name="connsiteY24" fmla="*/ 183356 h 797779"/>
              <a:gd name="connsiteX25" fmla="*/ 1212056 w 1452563"/>
              <a:gd name="connsiteY25" fmla="*/ 88106 h 797779"/>
              <a:gd name="connsiteX26" fmla="*/ 1412081 w 1452563"/>
              <a:gd name="connsiteY26" fmla="*/ 7143 h 797779"/>
              <a:gd name="connsiteX27" fmla="*/ 1433513 w 1452563"/>
              <a:gd name="connsiteY27" fmla="*/ 0 h 797779"/>
              <a:gd name="connsiteX28" fmla="*/ 1443038 w 1452563"/>
              <a:gd name="connsiteY28" fmla="*/ 0 h 797779"/>
              <a:gd name="connsiteX29" fmla="*/ 1452563 w 1452563"/>
              <a:gd name="connsiteY29" fmla="*/ 7143 h 797779"/>
              <a:gd name="connsiteX30" fmla="*/ 1452563 w 1452563"/>
              <a:gd name="connsiteY30" fmla="*/ 21431 h 797779"/>
              <a:gd name="connsiteX31" fmla="*/ 1443038 w 1452563"/>
              <a:gd name="connsiteY31" fmla="*/ 52387 h 797779"/>
              <a:gd name="connsiteX32" fmla="*/ 1416844 w 1452563"/>
              <a:gd name="connsiteY32" fmla="*/ 73818 h 797779"/>
              <a:gd name="connsiteX33" fmla="*/ 976313 w 1452563"/>
              <a:gd name="connsiteY33" fmla="*/ 342900 h 797779"/>
              <a:gd name="connsiteX34" fmla="*/ 657225 w 1452563"/>
              <a:gd name="connsiteY34" fmla="*/ 531018 h 797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52563" h="797779">
                <a:moveTo>
                  <a:pt x="657225" y="531018"/>
                </a:moveTo>
                <a:lnTo>
                  <a:pt x="400050" y="685800"/>
                </a:lnTo>
                <a:lnTo>
                  <a:pt x="285750" y="766762"/>
                </a:lnTo>
                <a:lnTo>
                  <a:pt x="254794" y="795337"/>
                </a:lnTo>
                <a:cubicBezTo>
                  <a:pt x="223046" y="797779"/>
                  <a:pt x="234187" y="797718"/>
                  <a:pt x="221456" y="797718"/>
                </a:cubicBezTo>
                <a:lnTo>
                  <a:pt x="183356" y="785812"/>
                </a:lnTo>
                <a:lnTo>
                  <a:pt x="154781" y="769143"/>
                </a:lnTo>
                <a:lnTo>
                  <a:pt x="133350" y="754856"/>
                </a:lnTo>
                <a:lnTo>
                  <a:pt x="107156" y="723900"/>
                </a:lnTo>
                <a:lnTo>
                  <a:pt x="76200" y="678656"/>
                </a:lnTo>
                <a:lnTo>
                  <a:pt x="52388" y="631031"/>
                </a:lnTo>
                <a:lnTo>
                  <a:pt x="33338" y="569118"/>
                </a:lnTo>
                <a:lnTo>
                  <a:pt x="16669" y="502443"/>
                </a:lnTo>
                <a:lnTo>
                  <a:pt x="7144" y="452437"/>
                </a:lnTo>
                <a:lnTo>
                  <a:pt x="0" y="426243"/>
                </a:lnTo>
                <a:lnTo>
                  <a:pt x="2381" y="407193"/>
                </a:lnTo>
                <a:lnTo>
                  <a:pt x="14288" y="400050"/>
                </a:lnTo>
                <a:lnTo>
                  <a:pt x="45244" y="409575"/>
                </a:lnTo>
                <a:lnTo>
                  <a:pt x="66675" y="421481"/>
                </a:lnTo>
                <a:lnTo>
                  <a:pt x="140494" y="500062"/>
                </a:lnTo>
                <a:lnTo>
                  <a:pt x="154781" y="502443"/>
                </a:lnTo>
                <a:lnTo>
                  <a:pt x="250031" y="483393"/>
                </a:lnTo>
                <a:lnTo>
                  <a:pt x="504825" y="392906"/>
                </a:lnTo>
                <a:lnTo>
                  <a:pt x="752475" y="302418"/>
                </a:lnTo>
                <a:lnTo>
                  <a:pt x="990600" y="183356"/>
                </a:lnTo>
                <a:lnTo>
                  <a:pt x="1212056" y="88106"/>
                </a:lnTo>
                <a:lnTo>
                  <a:pt x="1412081" y="7143"/>
                </a:lnTo>
                <a:lnTo>
                  <a:pt x="1433513" y="0"/>
                </a:lnTo>
                <a:lnTo>
                  <a:pt x="1443038" y="0"/>
                </a:lnTo>
                <a:lnTo>
                  <a:pt x="1452563" y="7143"/>
                </a:lnTo>
                <a:lnTo>
                  <a:pt x="1452563" y="21431"/>
                </a:lnTo>
                <a:lnTo>
                  <a:pt x="1443038" y="52387"/>
                </a:lnTo>
                <a:lnTo>
                  <a:pt x="1416844" y="73818"/>
                </a:lnTo>
                <a:lnTo>
                  <a:pt x="976313" y="342900"/>
                </a:lnTo>
                <a:lnTo>
                  <a:pt x="657225" y="531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B133B762-0B4A-7D4E-A0AF-2DC928752651}"/>
              </a:ext>
            </a:extLst>
          </p:cNvPr>
          <p:cNvSpPr/>
          <p:nvPr/>
        </p:nvSpPr>
        <p:spPr>
          <a:xfrm rot="16200000">
            <a:off x="5185569" y="3964781"/>
            <a:ext cx="2606675" cy="1731963"/>
          </a:xfrm>
          <a:custGeom>
            <a:avLst/>
            <a:gdLst>
              <a:gd name="connsiteX0" fmla="*/ 947737 w 2607468"/>
              <a:gd name="connsiteY0" fmla="*/ 914400 h 1731168"/>
              <a:gd name="connsiteX1" fmla="*/ 745331 w 2607468"/>
              <a:gd name="connsiteY1" fmla="*/ 1066800 h 1731168"/>
              <a:gd name="connsiteX2" fmla="*/ 631031 w 2607468"/>
              <a:gd name="connsiteY2" fmla="*/ 1169193 h 1731168"/>
              <a:gd name="connsiteX3" fmla="*/ 531018 w 2607468"/>
              <a:gd name="connsiteY3" fmla="*/ 1273968 h 1731168"/>
              <a:gd name="connsiteX4" fmla="*/ 483393 w 2607468"/>
              <a:gd name="connsiteY4" fmla="*/ 1333500 h 1731168"/>
              <a:gd name="connsiteX5" fmla="*/ 473868 w 2607468"/>
              <a:gd name="connsiteY5" fmla="*/ 1359693 h 1731168"/>
              <a:gd name="connsiteX6" fmla="*/ 180975 w 2607468"/>
              <a:gd name="connsiteY6" fmla="*/ 1685925 h 1731168"/>
              <a:gd name="connsiteX7" fmla="*/ 140493 w 2607468"/>
              <a:gd name="connsiteY7" fmla="*/ 1714500 h 1731168"/>
              <a:gd name="connsiteX8" fmla="*/ 109537 w 2607468"/>
              <a:gd name="connsiteY8" fmla="*/ 1726406 h 1731168"/>
              <a:gd name="connsiteX9" fmla="*/ 85725 w 2607468"/>
              <a:gd name="connsiteY9" fmla="*/ 1731168 h 1731168"/>
              <a:gd name="connsiteX10" fmla="*/ 59531 w 2607468"/>
              <a:gd name="connsiteY10" fmla="*/ 1726406 h 1731168"/>
              <a:gd name="connsiteX11" fmla="*/ 30956 w 2607468"/>
              <a:gd name="connsiteY11" fmla="*/ 1707356 h 1731168"/>
              <a:gd name="connsiteX12" fmla="*/ 7143 w 2607468"/>
              <a:gd name="connsiteY12" fmla="*/ 1676400 h 1731168"/>
              <a:gd name="connsiteX13" fmla="*/ 0 w 2607468"/>
              <a:gd name="connsiteY13" fmla="*/ 1640681 h 1731168"/>
              <a:gd name="connsiteX14" fmla="*/ 9525 w 2607468"/>
              <a:gd name="connsiteY14" fmla="*/ 1574006 h 1731168"/>
              <a:gd name="connsiteX15" fmla="*/ 38100 w 2607468"/>
              <a:gd name="connsiteY15" fmla="*/ 1495425 h 1731168"/>
              <a:gd name="connsiteX16" fmla="*/ 88106 w 2607468"/>
              <a:gd name="connsiteY16" fmla="*/ 1409700 h 1731168"/>
              <a:gd name="connsiteX17" fmla="*/ 161925 w 2607468"/>
              <a:gd name="connsiteY17" fmla="*/ 1312068 h 1731168"/>
              <a:gd name="connsiteX18" fmla="*/ 261937 w 2607468"/>
              <a:gd name="connsiteY18" fmla="*/ 1204912 h 1731168"/>
              <a:gd name="connsiteX19" fmla="*/ 357187 w 2607468"/>
              <a:gd name="connsiteY19" fmla="*/ 1114425 h 1731168"/>
              <a:gd name="connsiteX20" fmla="*/ 461962 w 2607468"/>
              <a:gd name="connsiteY20" fmla="*/ 1026318 h 1731168"/>
              <a:gd name="connsiteX21" fmla="*/ 592931 w 2607468"/>
              <a:gd name="connsiteY21" fmla="*/ 919162 h 1731168"/>
              <a:gd name="connsiteX22" fmla="*/ 773906 w 2607468"/>
              <a:gd name="connsiteY22" fmla="*/ 792956 h 1731168"/>
              <a:gd name="connsiteX23" fmla="*/ 1014412 w 2607468"/>
              <a:gd name="connsiteY23" fmla="*/ 635793 h 1731168"/>
              <a:gd name="connsiteX24" fmla="*/ 1164431 w 2607468"/>
              <a:gd name="connsiteY24" fmla="*/ 547687 h 1731168"/>
              <a:gd name="connsiteX25" fmla="*/ 1369218 w 2607468"/>
              <a:gd name="connsiteY25" fmla="*/ 452437 h 1731168"/>
              <a:gd name="connsiteX26" fmla="*/ 1550193 w 2607468"/>
              <a:gd name="connsiteY26" fmla="*/ 381000 h 1731168"/>
              <a:gd name="connsiteX27" fmla="*/ 1800225 w 2607468"/>
              <a:gd name="connsiteY27" fmla="*/ 300037 h 1731168"/>
              <a:gd name="connsiteX28" fmla="*/ 1955006 w 2607468"/>
              <a:gd name="connsiteY28" fmla="*/ 259556 h 1731168"/>
              <a:gd name="connsiteX29" fmla="*/ 2164556 w 2607468"/>
              <a:gd name="connsiteY29" fmla="*/ 209550 h 1731168"/>
              <a:gd name="connsiteX30" fmla="*/ 2350293 w 2607468"/>
              <a:gd name="connsiteY30" fmla="*/ 171450 h 1731168"/>
              <a:gd name="connsiteX31" fmla="*/ 2376487 w 2607468"/>
              <a:gd name="connsiteY31" fmla="*/ 159543 h 1731168"/>
              <a:gd name="connsiteX32" fmla="*/ 2416968 w 2607468"/>
              <a:gd name="connsiteY32" fmla="*/ 138112 h 1731168"/>
              <a:gd name="connsiteX33" fmla="*/ 2471737 w 2607468"/>
              <a:gd name="connsiteY33" fmla="*/ 104775 h 1731168"/>
              <a:gd name="connsiteX34" fmla="*/ 2509837 w 2607468"/>
              <a:gd name="connsiteY34" fmla="*/ 71437 h 1731168"/>
              <a:gd name="connsiteX35" fmla="*/ 2540793 w 2607468"/>
              <a:gd name="connsiteY35" fmla="*/ 30956 h 1731168"/>
              <a:gd name="connsiteX36" fmla="*/ 2552700 w 2607468"/>
              <a:gd name="connsiteY36" fmla="*/ 14287 h 1731168"/>
              <a:gd name="connsiteX37" fmla="*/ 2571750 w 2607468"/>
              <a:gd name="connsiteY37" fmla="*/ 2381 h 1731168"/>
              <a:gd name="connsiteX38" fmla="*/ 2590800 w 2607468"/>
              <a:gd name="connsiteY38" fmla="*/ 0 h 1731168"/>
              <a:gd name="connsiteX39" fmla="*/ 2602706 w 2607468"/>
              <a:gd name="connsiteY39" fmla="*/ 4762 h 1731168"/>
              <a:gd name="connsiteX40" fmla="*/ 2607468 w 2607468"/>
              <a:gd name="connsiteY40" fmla="*/ 16668 h 1731168"/>
              <a:gd name="connsiteX41" fmla="*/ 2590800 w 2607468"/>
              <a:gd name="connsiteY41" fmla="*/ 57150 h 1731168"/>
              <a:gd name="connsiteX42" fmla="*/ 2569368 w 2607468"/>
              <a:gd name="connsiteY42" fmla="*/ 152400 h 1731168"/>
              <a:gd name="connsiteX43" fmla="*/ 2533650 w 2607468"/>
              <a:gd name="connsiteY43" fmla="*/ 276225 h 1731168"/>
              <a:gd name="connsiteX44" fmla="*/ 2464593 w 2607468"/>
              <a:gd name="connsiteY44" fmla="*/ 433387 h 1731168"/>
              <a:gd name="connsiteX45" fmla="*/ 2445543 w 2607468"/>
              <a:gd name="connsiteY45" fmla="*/ 438150 h 1731168"/>
              <a:gd name="connsiteX46" fmla="*/ 2383631 w 2607468"/>
              <a:gd name="connsiteY46" fmla="*/ 435768 h 1731168"/>
              <a:gd name="connsiteX47" fmla="*/ 2255043 w 2607468"/>
              <a:gd name="connsiteY47" fmla="*/ 416718 h 1731168"/>
              <a:gd name="connsiteX48" fmla="*/ 2128837 w 2607468"/>
              <a:gd name="connsiteY48" fmla="*/ 435768 h 1731168"/>
              <a:gd name="connsiteX49" fmla="*/ 1969293 w 2607468"/>
              <a:gd name="connsiteY49" fmla="*/ 466725 h 1731168"/>
              <a:gd name="connsiteX50" fmla="*/ 1835943 w 2607468"/>
              <a:gd name="connsiteY50" fmla="*/ 502443 h 1731168"/>
              <a:gd name="connsiteX51" fmla="*/ 1697831 w 2607468"/>
              <a:gd name="connsiteY51" fmla="*/ 528637 h 1731168"/>
              <a:gd name="connsiteX52" fmla="*/ 1576387 w 2607468"/>
              <a:gd name="connsiteY52" fmla="*/ 564356 h 1731168"/>
              <a:gd name="connsiteX53" fmla="*/ 1481137 w 2607468"/>
              <a:gd name="connsiteY53" fmla="*/ 602456 h 1731168"/>
              <a:gd name="connsiteX54" fmla="*/ 1395412 w 2607468"/>
              <a:gd name="connsiteY54" fmla="*/ 635793 h 1731168"/>
              <a:gd name="connsiteX55" fmla="*/ 1271587 w 2607468"/>
              <a:gd name="connsiteY55" fmla="*/ 697706 h 1731168"/>
              <a:gd name="connsiteX56" fmla="*/ 1114425 w 2607468"/>
              <a:gd name="connsiteY56" fmla="*/ 790575 h 1731168"/>
              <a:gd name="connsiteX57" fmla="*/ 947737 w 2607468"/>
              <a:gd name="connsiteY57" fmla="*/ 914400 h 173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607468" h="1731168">
                <a:moveTo>
                  <a:pt x="947737" y="914400"/>
                </a:moveTo>
                <a:lnTo>
                  <a:pt x="745331" y="1066800"/>
                </a:lnTo>
                <a:lnTo>
                  <a:pt x="631031" y="1169193"/>
                </a:lnTo>
                <a:lnTo>
                  <a:pt x="531018" y="1273968"/>
                </a:lnTo>
                <a:lnTo>
                  <a:pt x="483393" y="1333500"/>
                </a:lnTo>
                <a:lnTo>
                  <a:pt x="473868" y="1359693"/>
                </a:lnTo>
                <a:lnTo>
                  <a:pt x="180975" y="1685925"/>
                </a:lnTo>
                <a:lnTo>
                  <a:pt x="140493" y="1714500"/>
                </a:lnTo>
                <a:lnTo>
                  <a:pt x="109537" y="1726406"/>
                </a:lnTo>
                <a:lnTo>
                  <a:pt x="85725" y="1731168"/>
                </a:lnTo>
                <a:lnTo>
                  <a:pt x="59531" y="1726406"/>
                </a:lnTo>
                <a:lnTo>
                  <a:pt x="30956" y="1707356"/>
                </a:lnTo>
                <a:lnTo>
                  <a:pt x="7143" y="1676400"/>
                </a:lnTo>
                <a:lnTo>
                  <a:pt x="0" y="1640681"/>
                </a:lnTo>
                <a:lnTo>
                  <a:pt x="9525" y="1574006"/>
                </a:lnTo>
                <a:lnTo>
                  <a:pt x="38100" y="1495425"/>
                </a:lnTo>
                <a:lnTo>
                  <a:pt x="88106" y="1409700"/>
                </a:lnTo>
                <a:lnTo>
                  <a:pt x="161925" y="1312068"/>
                </a:lnTo>
                <a:lnTo>
                  <a:pt x="261937" y="1204912"/>
                </a:lnTo>
                <a:lnTo>
                  <a:pt x="357187" y="1114425"/>
                </a:lnTo>
                <a:lnTo>
                  <a:pt x="461962" y="1026318"/>
                </a:lnTo>
                <a:lnTo>
                  <a:pt x="592931" y="919162"/>
                </a:lnTo>
                <a:lnTo>
                  <a:pt x="773906" y="792956"/>
                </a:lnTo>
                <a:lnTo>
                  <a:pt x="1014412" y="635793"/>
                </a:lnTo>
                <a:lnTo>
                  <a:pt x="1164431" y="547687"/>
                </a:lnTo>
                <a:lnTo>
                  <a:pt x="1369218" y="452437"/>
                </a:lnTo>
                <a:lnTo>
                  <a:pt x="1550193" y="381000"/>
                </a:lnTo>
                <a:lnTo>
                  <a:pt x="1800225" y="300037"/>
                </a:lnTo>
                <a:lnTo>
                  <a:pt x="1955006" y="259556"/>
                </a:lnTo>
                <a:lnTo>
                  <a:pt x="2164556" y="209550"/>
                </a:lnTo>
                <a:lnTo>
                  <a:pt x="2350293" y="171450"/>
                </a:lnTo>
                <a:lnTo>
                  <a:pt x="2376487" y="159543"/>
                </a:lnTo>
                <a:lnTo>
                  <a:pt x="2416968" y="138112"/>
                </a:lnTo>
                <a:lnTo>
                  <a:pt x="2471737" y="104775"/>
                </a:lnTo>
                <a:lnTo>
                  <a:pt x="2509837" y="71437"/>
                </a:lnTo>
                <a:lnTo>
                  <a:pt x="2540793" y="30956"/>
                </a:lnTo>
                <a:lnTo>
                  <a:pt x="2552700" y="14287"/>
                </a:lnTo>
                <a:lnTo>
                  <a:pt x="2571750" y="2381"/>
                </a:lnTo>
                <a:lnTo>
                  <a:pt x="2590800" y="0"/>
                </a:lnTo>
                <a:lnTo>
                  <a:pt x="2602706" y="4762"/>
                </a:lnTo>
                <a:lnTo>
                  <a:pt x="2607468" y="16668"/>
                </a:lnTo>
                <a:lnTo>
                  <a:pt x="2590800" y="57150"/>
                </a:lnTo>
                <a:lnTo>
                  <a:pt x="2569368" y="152400"/>
                </a:lnTo>
                <a:lnTo>
                  <a:pt x="2533650" y="276225"/>
                </a:lnTo>
                <a:lnTo>
                  <a:pt x="2464593" y="433387"/>
                </a:lnTo>
                <a:lnTo>
                  <a:pt x="2445543" y="438150"/>
                </a:lnTo>
                <a:lnTo>
                  <a:pt x="2383631" y="435768"/>
                </a:lnTo>
                <a:lnTo>
                  <a:pt x="2255043" y="416718"/>
                </a:lnTo>
                <a:lnTo>
                  <a:pt x="2128837" y="435768"/>
                </a:lnTo>
                <a:lnTo>
                  <a:pt x="1969293" y="466725"/>
                </a:lnTo>
                <a:lnTo>
                  <a:pt x="1835943" y="502443"/>
                </a:lnTo>
                <a:lnTo>
                  <a:pt x="1697831" y="528637"/>
                </a:lnTo>
                <a:lnTo>
                  <a:pt x="1576387" y="564356"/>
                </a:lnTo>
                <a:lnTo>
                  <a:pt x="1481137" y="602456"/>
                </a:lnTo>
                <a:lnTo>
                  <a:pt x="1395412" y="635793"/>
                </a:lnTo>
                <a:lnTo>
                  <a:pt x="1271587" y="697706"/>
                </a:lnTo>
                <a:lnTo>
                  <a:pt x="1114425" y="790575"/>
                </a:lnTo>
                <a:lnTo>
                  <a:pt x="947737" y="914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DF9911EA-4365-3B4A-A741-9BE2F256882D}"/>
              </a:ext>
            </a:extLst>
          </p:cNvPr>
          <p:cNvSpPr/>
          <p:nvPr/>
        </p:nvSpPr>
        <p:spPr>
          <a:xfrm>
            <a:off x="6943725" y="5056188"/>
            <a:ext cx="350838" cy="908050"/>
          </a:xfrm>
          <a:custGeom>
            <a:avLst/>
            <a:gdLst>
              <a:gd name="connsiteX0" fmla="*/ 297656 w 350044"/>
              <a:gd name="connsiteY0" fmla="*/ 400050 h 909637"/>
              <a:gd name="connsiteX1" fmla="*/ 278606 w 350044"/>
              <a:gd name="connsiteY1" fmla="*/ 609600 h 909637"/>
              <a:gd name="connsiteX2" fmla="*/ 283369 w 350044"/>
              <a:gd name="connsiteY2" fmla="*/ 671512 h 909637"/>
              <a:gd name="connsiteX3" fmla="*/ 290513 w 350044"/>
              <a:gd name="connsiteY3" fmla="*/ 733425 h 909637"/>
              <a:gd name="connsiteX4" fmla="*/ 309563 w 350044"/>
              <a:gd name="connsiteY4" fmla="*/ 790575 h 909637"/>
              <a:gd name="connsiteX5" fmla="*/ 330994 w 350044"/>
              <a:gd name="connsiteY5" fmla="*/ 862012 h 909637"/>
              <a:gd name="connsiteX6" fmla="*/ 350044 w 350044"/>
              <a:gd name="connsiteY6" fmla="*/ 909637 h 909637"/>
              <a:gd name="connsiteX7" fmla="*/ 0 w 350044"/>
              <a:gd name="connsiteY7" fmla="*/ 611981 h 909637"/>
              <a:gd name="connsiteX8" fmla="*/ 42863 w 350044"/>
              <a:gd name="connsiteY8" fmla="*/ 604837 h 909637"/>
              <a:gd name="connsiteX9" fmla="*/ 80963 w 350044"/>
              <a:gd name="connsiteY9" fmla="*/ 607219 h 909637"/>
              <a:gd name="connsiteX10" fmla="*/ 111919 w 350044"/>
              <a:gd name="connsiteY10" fmla="*/ 583406 h 909637"/>
              <a:gd name="connsiteX11" fmla="*/ 130969 w 350044"/>
              <a:gd name="connsiteY11" fmla="*/ 533400 h 909637"/>
              <a:gd name="connsiteX12" fmla="*/ 188119 w 350044"/>
              <a:gd name="connsiteY12" fmla="*/ 328612 h 909637"/>
              <a:gd name="connsiteX13" fmla="*/ 257175 w 350044"/>
              <a:gd name="connsiteY13" fmla="*/ 61912 h 909637"/>
              <a:gd name="connsiteX14" fmla="*/ 276225 w 350044"/>
              <a:gd name="connsiteY14" fmla="*/ 14287 h 909637"/>
              <a:gd name="connsiteX15" fmla="*/ 285750 w 350044"/>
              <a:gd name="connsiteY15" fmla="*/ 4762 h 909637"/>
              <a:gd name="connsiteX16" fmla="*/ 297656 w 350044"/>
              <a:gd name="connsiteY16" fmla="*/ 0 h 909637"/>
              <a:gd name="connsiteX17" fmla="*/ 309563 w 350044"/>
              <a:gd name="connsiteY17" fmla="*/ 2381 h 909637"/>
              <a:gd name="connsiteX18" fmla="*/ 321469 w 350044"/>
              <a:gd name="connsiteY18" fmla="*/ 16669 h 909637"/>
              <a:gd name="connsiteX19" fmla="*/ 326231 w 350044"/>
              <a:gd name="connsiteY19" fmla="*/ 40481 h 909637"/>
              <a:gd name="connsiteX20" fmla="*/ 297656 w 350044"/>
              <a:gd name="connsiteY20" fmla="*/ 400050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0044" h="909637">
                <a:moveTo>
                  <a:pt x="297656" y="400050"/>
                </a:moveTo>
                <a:lnTo>
                  <a:pt x="278606" y="609600"/>
                </a:lnTo>
                <a:lnTo>
                  <a:pt x="283369" y="671512"/>
                </a:lnTo>
                <a:lnTo>
                  <a:pt x="290513" y="733425"/>
                </a:lnTo>
                <a:lnTo>
                  <a:pt x="309563" y="790575"/>
                </a:lnTo>
                <a:lnTo>
                  <a:pt x="330994" y="862012"/>
                </a:lnTo>
                <a:lnTo>
                  <a:pt x="350044" y="909637"/>
                </a:lnTo>
                <a:lnTo>
                  <a:pt x="0" y="611981"/>
                </a:lnTo>
                <a:lnTo>
                  <a:pt x="42863" y="604837"/>
                </a:lnTo>
                <a:lnTo>
                  <a:pt x="80963" y="607219"/>
                </a:lnTo>
                <a:lnTo>
                  <a:pt x="111919" y="583406"/>
                </a:lnTo>
                <a:lnTo>
                  <a:pt x="130969" y="533400"/>
                </a:lnTo>
                <a:lnTo>
                  <a:pt x="188119" y="328612"/>
                </a:lnTo>
                <a:lnTo>
                  <a:pt x="257175" y="61912"/>
                </a:lnTo>
                <a:lnTo>
                  <a:pt x="276225" y="14287"/>
                </a:lnTo>
                <a:lnTo>
                  <a:pt x="285750" y="4762"/>
                </a:lnTo>
                <a:lnTo>
                  <a:pt x="297656" y="0"/>
                </a:lnTo>
                <a:lnTo>
                  <a:pt x="309563" y="2381"/>
                </a:lnTo>
                <a:lnTo>
                  <a:pt x="321469" y="16669"/>
                </a:lnTo>
                <a:lnTo>
                  <a:pt x="326231" y="40481"/>
                </a:lnTo>
                <a:lnTo>
                  <a:pt x="297656" y="4000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458646E-AFF7-7D4F-B77C-24E7D059212B}"/>
              </a:ext>
            </a:extLst>
          </p:cNvPr>
          <p:cNvSpPr/>
          <p:nvPr/>
        </p:nvSpPr>
        <p:spPr>
          <a:xfrm>
            <a:off x="5478463" y="4398963"/>
            <a:ext cx="1384300" cy="1069975"/>
          </a:xfrm>
          <a:custGeom>
            <a:avLst/>
            <a:gdLst>
              <a:gd name="connsiteX0" fmla="*/ 1052612 w 1383606"/>
              <a:gd name="connsiteY0" fmla="*/ 535781 h 1071562"/>
              <a:gd name="connsiteX1" fmla="*/ 928787 w 1383606"/>
              <a:gd name="connsiteY1" fmla="*/ 621506 h 1071562"/>
              <a:gd name="connsiteX2" fmla="*/ 766862 w 1383606"/>
              <a:gd name="connsiteY2" fmla="*/ 735806 h 1071562"/>
              <a:gd name="connsiteX3" fmla="*/ 590649 w 1383606"/>
              <a:gd name="connsiteY3" fmla="*/ 835819 h 1071562"/>
              <a:gd name="connsiteX4" fmla="*/ 397768 w 1383606"/>
              <a:gd name="connsiteY4" fmla="*/ 931069 h 1071562"/>
              <a:gd name="connsiteX5" fmla="*/ 197743 w 1383606"/>
              <a:gd name="connsiteY5" fmla="*/ 1016794 h 1071562"/>
              <a:gd name="connsiteX6" fmla="*/ 59631 w 1383606"/>
              <a:gd name="connsiteY6" fmla="*/ 1066800 h 1071562"/>
              <a:gd name="connsiteX7" fmla="*/ 28674 w 1383606"/>
              <a:gd name="connsiteY7" fmla="*/ 1071562 h 1071562"/>
              <a:gd name="connsiteX8" fmla="*/ 9624 w 1383606"/>
              <a:gd name="connsiteY8" fmla="*/ 1069181 h 1071562"/>
              <a:gd name="connsiteX9" fmla="*/ 2481 w 1383606"/>
              <a:gd name="connsiteY9" fmla="*/ 1064419 h 1071562"/>
              <a:gd name="connsiteX10" fmla="*/ 99 w 1383606"/>
              <a:gd name="connsiteY10" fmla="*/ 1042987 h 1071562"/>
              <a:gd name="connsiteX11" fmla="*/ 19149 w 1383606"/>
              <a:gd name="connsiteY11" fmla="*/ 1019175 h 1071562"/>
              <a:gd name="connsiteX12" fmla="*/ 169168 w 1383606"/>
              <a:gd name="connsiteY12" fmla="*/ 926306 h 1071562"/>
              <a:gd name="connsiteX13" fmla="*/ 433487 w 1383606"/>
              <a:gd name="connsiteY13" fmla="*/ 752475 h 1071562"/>
              <a:gd name="connsiteX14" fmla="*/ 688281 w 1383606"/>
              <a:gd name="connsiteY14" fmla="*/ 573881 h 1071562"/>
              <a:gd name="connsiteX15" fmla="*/ 843062 w 1383606"/>
              <a:gd name="connsiteY15" fmla="*/ 423862 h 1071562"/>
              <a:gd name="connsiteX16" fmla="*/ 1057374 w 1383606"/>
              <a:gd name="connsiteY16" fmla="*/ 211931 h 1071562"/>
              <a:gd name="connsiteX17" fmla="*/ 1069281 w 1383606"/>
              <a:gd name="connsiteY17" fmla="*/ 190500 h 1071562"/>
              <a:gd name="connsiteX18" fmla="*/ 1071662 w 1383606"/>
              <a:gd name="connsiteY18" fmla="*/ 166687 h 1071562"/>
              <a:gd name="connsiteX19" fmla="*/ 1071662 w 1383606"/>
              <a:gd name="connsiteY19" fmla="*/ 142875 h 1071562"/>
              <a:gd name="connsiteX20" fmla="*/ 1062137 w 1383606"/>
              <a:gd name="connsiteY20" fmla="*/ 121444 h 1071562"/>
              <a:gd name="connsiteX21" fmla="*/ 1009749 w 1383606"/>
              <a:gd name="connsiteY21" fmla="*/ 61912 h 1071562"/>
              <a:gd name="connsiteX22" fmla="*/ 995462 w 1383606"/>
              <a:gd name="connsiteY22" fmla="*/ 40481 h 1071562"/>
              <a:gd name="connsiteX23" fmla="*/ 990699 w 1383606"/>
              <a:gd name="connsiteY23" fmla="*/ 16669 h 1071562"/>
              <a:gd name="connsiteX24" fmla="*/ 995462 w 1383606"/>
              <a:gd name="connsiteY24" fmla="*/ 4762 h 1071562"/>
              <a:gd name="connsiteX25" fmla="*/ 1019274 w 1383606"/>
              <a:gd name="connsiteY25" fmla="*/ 0 h 1071562"/>
              <a:gd name="connsiteX26" fmla="*/ 1047849 w 1383606"/>
              <a:gd name="connsiteY26" fmla="*/ 7144 h 1071562"/>
              <a:gd name="connsiteX27" fmla="*/ 1095474 w 1383606"/>
              <a:gd name="connsiteY27" fmla="*/ 14287 h 1071562"/>
              <a:gd name="connsiteX28" fmla="*/ 1159768 w 1383606"/>
              <a:gd name="connsiteY28" fmla="*/ 30956 h 1071562"/>
              <a:gd name="connsiteX29" fmla="*/ 1214537 w 1383606"/>
              <a:gd name="connsiteY29" fmla="*/ 57150 h 1071562"/>
              <a:gd name="connsiteX30" fmla="*/ 1266924 w 1383606"/>
              <a:gd name="connsiteY30" fmla="*/ 92869 h 1071562"/>
              <a:gd name="connsiteX31" fmla="*/ 1309787 w 1383606"/>
              <a:gd name="connsiteY31" fmla="*/ 135731 h 1071562"/>
              <a:gd name="connsiteX32" fmla="*/ 1335981 w 1383606"/>
              <a:gd name="connsiteY32" fmla="*/ 171450 h 1071562"/>
              <a:gd name="connsiteX33" fmla="*/ 1352649 w 1383606"/>
              <a:gd name="connsiteY33" fmla="*/ 207169 h 1071562"/>
              <a:gd name="connsiteX34" fmla="*/ 1374081 w 1383606"/>
              <a:gd name="connsiteY34" fmla="*/ 257175 h 1071562"/>
              <a:gd name="connsiteX35" fmla="*/ 1383606 w 1383606"/>
              <a:gd name="connsiteY35" fmla="*/ 285750 h 1071562"/>
              <a:gd name="connsiteX36" fmla="*/ 1378843 w 1383606"/>
              <a:gd name="connsiteY36" fmla="*/ 319087 h 1071562"/>
              <a:gd name="connsiteX37" fmla="*/ 1362174 w 1383606"/>
              <a:gd name="connsiteY37" fmla="*/ 350044 h 1071562"/>
              <a:gd name="connsiteX38" fmla="*/ 1314549 w 1383606"/>
              <a:gd name="connsiteY38" fmla="*/ 373856 h 1071562"/>
              <a:gd name="connsiteX39" fmla="*/ 1240731 w 1383606"/>
              <a:gd name="connsiteY39" fmla="*/ 397669 h 1071562"/>
              <a:gd name="connsiteX40" fmla="*/ 1052612 w 1383606"/>
              <a:gd name="connsiteY40" fmla="*/ 535781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83606" h="1071562">
                <a:moveTo>
                  <a:pt x="1052612" y="535781"/>
                </a:moveTo>
                <a:lnTo>
                  <a:pt x="928787" y="621506"/>
                </a:lnTo>
                <a:lnTo>
                  <a:pt x="766862" y="735806"/>
                </a:lnTo>
                <a:lnTo>
                  <a:pt x="590649" y="835819"/>
                </a:lnTo>
                <a:lnTo>
                  <a:pt x="397768" y="931069"/>
                </a:lnTo>
                <a:lnTo>
                  <a:pt x="197743" y="1016794"/>
                </a:lnTo>
                <a:lnTo>
                  <a:pt x="59631" y="1066800"/>
                </a:lnTo>
                <a:lnTo>
                  <a:pt x="28674" y="1071562"/>
                </a:lnTo>
                <a:lnTo>
                  <a:pt x="9624" y="1069181"/>
                </a:lnTo>
                <a:lnTo>
                  <a:pt x="2481" y="1064419"/>
                </a:lnTo>
                <a:cubicBezTo>
                  <a:pt x="0" y="1044581"/>
                  <a:pt x="99" y="1051768"/>
                  <a:pt x="99" y="1042987"/>
                </a:cubicBezTo>
                <a:lnTo>
                  <a:pt x="19149" y="1019175"/>
                </a:lnTo>
                <a:lnTo>
                  <a:pt x="169168" y="926306"/>
                </a:lnTo>
                <a:lnTo>
                  <a:pt x="433487" y="752475"/>
                </a:lnTo>
                <a:lnTo>
                  <a:pt x="688281" y="573881"/>
                </a:lnTo>
                <a:lnTo>
                  <a:pt x="843062" y="423862"/>
                </a:lnTo>
                <a:lnTo>
                  <a:pt x="1057374" y="211931"/>
                </a:lnTo>
                <a:lnTo>
                  <a:pt x="1069281" y="190500"/>
                </a:lnTo>
                <a:lnTo>
                  <a:pt x="1071662" y="166687"/>
                </a:lnTo>
                <a:lnTo>
                  <a:pt x="1071662" y="142875"/>
                </a:lnTo>
                <a:lnTo>
                  <a:pt x="1062137" y="121444"/>
                </a:lnTo>
                <a:lnTo>
                  <a:pt x="1009749" y="61912"/>
                </a:lnTo>
                <a:lnTo>
                  <a:pt x="995462" y="40481"/>
                </a:lnTo>
                <a:lnTo>
                  <a:pt x="990699" y="16669"/>
                </a:lnTo>
                <a:lnTo>
                  <a:pt x="995462" y="4762"/>
                </a:lnTo>
                <a:lnTo>
                  <a:pt x="1019274" y="0"/>
                </a:lnTo>
                <a:lnTo>
                  <a:pt x="1047849" y="7144"/>
                </a:lnTo>
                <a:lnTo>
                  <a:pt x="1095474" y="14287"/>
                </a:lnTo>
                <a:lnTo>
                  <a:pt x="1159768" y="30956"/>
                </a:lnTo>
                <a:lnTo>
                  <a:pt x="1214537" y="57150"/>
                </a:lnTo>
                <a:lnTo>
                  <a:pt x="1266924" y="92869"/>
                </a:lnTo>
                <a:lnTo>
                  <a:pt x="1309787" y="135731"/>
                </a:lnTo>
                <a:lnTo>
                  <a:pt x="1335981" y="171450"/>
                </a:lnTo>
                <a:lnTo>
                  <a:pt x="1352649" y="207169"/>
                </a:lnTo>
                <a:lnTo>
                  <a:pt x="1374081" y="257175"/>
                </a:lnTo>
                <a:lnTo>
                  <a:pt x="1383606" y="285750"/>
                </a:lnTo>
                <a:lnTo>
                  <a:pt x="1378843" y="319087"/>
                </a:lnTo>
                <a:lnTo>
                  <a:pt x="1362174" y="350044"/>
                </a:lnTo>
                <a:lnTo>
                  <a:pt x="1314549" y="373856"/>
                </a:lnTo>
                <a:lnTo>
                  <a:pt x="1240731" y="397669"/>
                </a:lnTo>
                <a:lnTo>
                  <a:pt x="1052612" y="535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95AE164-C76C-46D6-A855-8F801B27A425}"/>
              </a:ext>
            </a:extLst>
          </p:cNvPr>
          <p:cNvGrpSpPr/>
          <p:nvPr/>
        </p:nvGrpSpPr>
        <p:grpSpPr>
          <a:xfrm>
            <a:off x="2474119" y="1306512"/>
            <a:ext cx="4878388" cy="4827588"/>
            <a:chOff x="2628900" y="1476375"/>
            <a:chExt cx="4878388" cy="4827588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221288E8-E88A-4EE0-B63D-CCD36A852438}"/>
                </a:ext>
              </a:extLst>
            </p:cNvPr>
            <p:cNvSpPr/>
            <p:nvPr/>
          </p:nvSpPr>
          <p:spPr>
            <a:xfrm>
              <a:off x="3132138" y="1728788"/>
              <a:ext cx="1011237" cy="450850"/>
            </a:xfrm>
            <a:custGeom>
              <a:avLst/>
              <a:gdLst>
                <a:gd name="connsiteX0" fmla="*/ 628650 w 1012031"/>
                <a:gd name="connsiteY0" fmla="*/ 421481 h 450056"/>
                <a:gd name="connsiteX1" fmla="*/ 438150 w 1012031"/>
                <a:gd name="connsiteY1" fmla="*/ 364331 h 450056"/>
                <a:gd name="connsiteX2" fmla="*/ 383381 w 1012031"/>
                <a:gd name="connsiteY2" fmla="*/ 328612 h 450056"/>
                <a:gd name="connsiteX3" fmla="*/ 273844 w 1012031"/>
                <a:gd name="connsiteY3" fmla="*/ 254793 h 450056"/>
                <a:gd name="connsiteX4" fmla="*/ 135731 w 1012031"/>
                <a:gd name="connsiteY4" fmla="*/ 150018 h 450056"/>
                <a:gd name="connsiteX5" fmla="*/ 35719 w 1012031"/>
                <a:gd name="connsiteY5" fmla="*/ 64293 h 450056"/>
                <a:gd name="connsiteX6" fmla="*/ 14287 w 1012031"/>
                <a:gd name="connsiteY6" fmla="*/ 40481 h 450056"/>
                <a:gd name="connsiteX7" fmla="*/ 4762 w 1012031"/>
                <a:gd name="connsiteY7" fmla="*/ 28575 h 450056"/>
                <a:gd name="connsiteX8" fmla="*/ 0 w 1012031"/>
                <a:gd name="connsiteY8" fmla="*/ 16668 h 450056"/>
                <a:gd name="connsiteX9" fmla="*/ 0 w 1012031"/>
                <a:gd name="connsiteY9" fmla="*/ 4762 h 450056"/>
                <a:gd name="connsiteX10" fmla="*/ 9525 w 1012031"/>
                <a:gd name="connsiteY10" fmla="*/ 0 h 450056"/>
                <a:gd name="connsiteX11" fmla="*/ 30956 w 1012031"/>
                <a:gd name="connsiteY11" fmla="*/ 2381 h 450056"/>
                <a:gd name="connsiteX12" fmla="*/ 119062 w 1012031"/>
                <a:gd name="connsiteY12" fmla="*/ 42862 h 450056"/>
                <a:gd name="connsiteX13" fmla="*/ 190500 w 1012031"/>
                <a:gd name="connsiteY13" fmla="*/ 76200 h 450056"/>
                <a:gd name="connsiteX14" fmla="*/ 273844 w 1012031"/>
                <a:gd name="connsiteY14" fmla="*/ 104775 h 450056"/>
                <a:gd name="connsiteX15" fmla="*/ 359569 w 1012031"/>
                <a:gd name="connsiteY15" fmla="*/ 130968 h 450056"/>
                <a:gd name="connsiteX16" fmla="*/ 442912 w 1012031"/>
                <a:gd name="connsiteY16" fmla="*/ 147637 h 450056"/>
                <a:gd name="connsiteX17" fmla="*/ 542925 w 1012031"/>
                <a:gd name="connsiteY17" fmla="*/ 161925 h 450056"/>
                <a:gd name="connsiteX18" fmla="*/ 650081 w 1012031"/>
                <a:gd name="connsiteY18" fmla="*/ 176212 h 450056"/>
                <a:gd name="connsiteX19" fmla="*/ 814387 w 1012031"/>
                <a:gd name="connsiteY19" fmla="*/ 180975 h 450056"/>
                <a:gd name="connsiteX20" fmla="*/ 852487 w 1012031"/>
                <a:gd name="connsiteY20" fmla="*/ 185737 h 450056"/>
                <a:gd name="connsiteX21" fmla="*/ 914400 w 1012031"/>
                <a:gd name="connsiteY21" fmla="*/ 204787 h 450056"/>
                <a:gd name="connsiteX22" fmla="*/ 954881 w 1012031"/>
                <a:gd name="connsiteY22" fmla="*/ 226218 h 450056"/>
                <a:gd name="connsiteX23" fmla="*/ 983456 w 1012031"/>
                <a:gd name="connsiteY23" fmla="*/ 252412 h 450056"/>
                <a:gd name="connsiteX24" fmla="*/ 1000125 w 1012031"/>
                <a:gd name="connsiteY24" fmla="*/ 276225 h 450056"/>
                <a:gd name="connsiteX25" fmla="*/ 1012031 w 1012031"/>
                <a:gd name="connsiteY25" fmla="*/ 316706 h 450056"/>
                <a:gd name="connsiteX26" fmla="*/ 1009650 w 1012031"/>
                <a:gd name="connsiteY26" fmla="*/ 354806 h 450056"/>
                <a:gd name="connsiteX27" fmla="*/ 995362 w 1012031"/>
                <a:gd name="connsiteY27" fmla="*/ 397668 h 450056"/>
                <a:gd name="connsiteX28" fmla="*/ 973931 w 1012031"/>
                <a:gd name="connsiteY28" fmla="*/ 423862 h 450056"/>
                <a:gd name="connsiteX29" fmla="*/ 938212 w 1012031"/>
                <a:gd name="connsiteY29" fmla="*/ 445293 h 450056"/>
                <a:gd name="connsiteX30" fmla="*/ 892969 w 1012031"/>
                <a:gd name="connsiteY30" fmla="*/ 450056 h 450056"/>
                <a:gd name="connsiteX31" fmla="*/ 790575 w 1012031"/>
                <a:gd name="connsiteY31" fmla="*/ 450056 h 450056"/>
                <a:gd name="connsiteX32" fmla="*/ 628650 w 1012031"/>
                <a:gd name="connsiteY32" fmla="*/ 421481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2031" h="450056">
                  <a:moveTo>
                    <a:pt x="628650" y="421481"/>
                  </a:moveTo>
                  <a:lnTo>
                    <a:pt x="438150" y="364331"/>
                  </a:lnTo>
                  <a:lnTo>
                    <a:pt x="383381" y="328612"/>
                  </a:lnTo>
                  <a:lnTo>
                    <a:pt x="273844" y="254793"/>
                  </a:lnTo>
                  <a:lnTo>
                    <a:pt x="135731" y="150018"/>
                  </a:lnTo>
                  <a:lnTo>
                    <a:pt x="35719" y="64293"/>
                  </a:lnTo>
                  <a:lnTo>
                    <a:pt x="14287" y="40481"/>
                  </a:lnTo>
                  <a:lnTo>
                    <a:pt x="4762" y="28575"/>
                  </a:lnTo>
                  <a:lnTo>
                    <a:pt x="0" y="16668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119062" y="42862"/>
                  </a:lnTo>
                  <a:lnTo>
                    <a:pt x="190500" y="76200"/>
                  </a:lnTo>
                  <a:lnTo>
                    <a:pt x="273844" y="104775"/>
                  </a:lnTo>
                  <a:lnTo>
                    <a:pt x="359569" y="130968"/>
                  </a:lnTo>
                  <a:lnTo>
                    <a:pt x="442912" y="147637"/>
                  </a:lnTo>
                  <a:lnTo>
                    <a:pt x="542925" y="161925"/>
                  </a:lnTo>
                  <a:lnTo>
                    <a:pt x="650081" y="176212"/>
                  </a:lnTo>
                  <a:lnTo>
                    <a:pt x="814387" y="180975"/>
                  </a:lnTo>
                  <a:lnTo>
                    <a:pt x="852487" y="185737"/>
                  </a:lnTo>
                  <a:lnTo>
                    <a:pt x="914400" y="204787"/>
                  </a:lnTo>
                  <a:lnTo>
                    <a:pt x="954881" y="226218"/>
                  </a:lnTo>
                  <a:lnTo>
                    <a:pt x="983456" y="252412"/>
                  </a:lnTo>
                  <a:lnTo>
                    <a:pt x="1000125" y="276225"/>
                  </a:lnTo>
                  <a:lnTo>
                    <a:pt x="1012031" y="316706"/>
                  </a:lnTo>
                  <a:lnTo>
                    <a:pt x="1009650" y="354806"/>
                  </a:lnTo>
                  <a:lnTo>
                    <a:pt x="995362" y="397668"/>
                  </a:lnTo>
                  <a:lnTo>
                    <a:pt x="973931" y="423862"/>
                  </a:lnTo>
                  <a:lnTo>
                    <a:pt x="938212" y="445293"/>
                  </a:lnTo>
                  <a:lnTo>
                    <a:pt x="892969" y="450056"/>
                  </a:lnTo>
                  <a:lnTo>
                    <a:pt x="790575" y="450056"/>
                  </a:lnTo>
                  <a:lnTo>
                    <a:pt x="628650" y="4214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5FCF5EDB-610C-4DD7-968B-A4BACF18C5C8}"/>
                </a:ext>
              </a:extLst>
            </p:cNvPr>
            <p:cNvSpPr/>
            <p:nvPr/>
          </p:nvSpPr>
          <p:spPr>
            <a:xfrm>
              <a:off x="2628900" y="2506663"/>
              <a:ext cx="1814513" cy="539750"/>
            </a:xfrm>
            <a:custGeom>
              <a:avLst/>
              <a:gdLst>
                <a:gd name="connsiteX0" fmla="*/ 1157288 w 1814513"/>
                <a:gd name="connsiteY0" fmla="*/ 340519 h 538163"/>
                <a:gd name="connsiteX1" fmla="*/ 831056 w 1814513"/>
                <a:gd name="connsiteY1" fmla="*/ 421482 h 538163"/>
                <a:gd name="connsiteX2" fmla="*/ 638175 w 1814513"/>
                <a:gd name="connsiteY2" fmla="*/ 471488 h 538163"/>
                <a:gd name="connsiteX3" fmla="*/ 547688 w 1814513"/>
                <a:gd name="connsiteY3" fmla="*/ 504825 h 538163"/>
                <a:gd name="connsiteX4" fmla="*/ 464344 w 1814513"/>
                <a:gd name="connsiteY4" fmla="*/ 526257 h 538163"/>
                <a:gd name="connsiteX5" fmla="*/ 400050 w 1814513"/>
                <a:gd name="connsiteY5" fmla="*/ 535782 h 538163"/>
                <a:gd name="connsiteX6" fmla="*/ 359569 w 1814513"/>
                <a:gd name="connsiteY6" fmla="*/ 538163 h 538163"/>
                <a:gd name="connsiteX7" fmla="*/ 321469 w 1814513"/>
                <a:gd name="connsiteY7" fmla="*/ 531019 h 538163"/>
                <a:gd name="connsiteX8" fmla="*/ 280988 w 1814513"/>
                <a:gd name="connsiteY8" fmla="*/ 519113 h 538163"/>
                <a:gd name="connsiteX9" fmla="*/ 211931 w 1814513"/>
                <a:gd name="connsiteY9" fmla="*/ 481013 h 538163"/>
                <a:gd name="connsiteX10" fmla="*/ 111919 w 1814513"/>
                <a:gd name="connsiteY10" fmla="*/ 414338 h 538163"/>
                <a:gd name="connsiteX11" fmla="*/ 54769 w 1814513"/>
                <a:gd name="connsiteY11" fmla="*/ 364332 h 538163"/>
                <a:gd name="connsiteX12" fmla="*/ 14288 w 1814513"/>
                <a:gd name="connsiteY12" fmla="*/ 321469 h 538163"/>
                <a:gd name="connsiteX13" fmla="*/ 2381 w 1814513"/>
                <a:gd name="connsiteY13" fmla="*/ 297657 h 538163"/>
                <a:gd name="connsiteX14" fmla="*/ 0 w 1814513"/>
                <a:gd name="connsiteY14" fmla="*/ 278607 h 538163"/>
                <a:gd name="connsiteX15" fmla="*/ 4763 w 1814513"/>
                <a:gd name="connsiteY15" fmla="*/ 264319 h 538163"/>
                <a:gd name="connsiteX16" fmla="*/ 14288 w 1814513"/>
                <a:gd name="connsiteY16" fmla="*/ 257175 h 538163"/>
                <a:gd name="connsiteX17" fmla="*/ 33338 w 1814513"/>
                <a:gd name="connsiteY17" fmla="*/ 257175 h 538163"/>
                <a:gd name="connsiteX18" fmla="*/ 64294 w 1814513"/>
                <a:gd name="connsiteY18" fmla="*/ 276225 h 538163"/>
                <a:gd name="connsiteX19" fmla="*/ 104775 w 1814513"/>
                <a:gd name="connsiteY19" fmla="*/ 300038 h 538163"/>
                <a:gd name="connsiteX20" fmla="*/ 152400 w 1814513"/>
                <a:gd name="connsiteY20" fmla="*/ 319088 h 538163"/>
                <a:gd name="connsiteX21" fmla="*/ 216694 w 1814513"/>
                <a:gd name="connsiteY21" fmla="*/ 333375 h 538163"/>
                <a:gd name="connsiteX22" fmla="*/ 292894 w 1814513"/>
                <a:gd name="connsiteY22" fmla="*/ 340519 h 538163"/>
                <a:gd name="connsiteX23" fmla="*/ 378619 w 1814513"/>
                <a:gd name="connsiteY23" fmla="*/ 338138 h 538163"/>
                <a:gd name="connsiteX24" fmla="*/ 471488 w 1814513"/>
                <a:gd name="connsiteY24" fmla="*/ 328613 h 538163"/>
                <a:gd name="connsiteX25" fmla="*/ 600075 w 1814513"/>
                <a:gd name="connsiteY25" fmla="*/ 295275 h 538163"/>
                <a:gd name="connsiteX26" fmla="*/ 933450 w 1814513"/>
                <a:gd name="connsiteY26" fmla="*/ 209550 h 538163"/>
                <a:gd name="connsiteX27" fmla="*/ 1219200 w 1814513"/>
                <a:gd name="connsiteY27" fmla="*/ 138113 h 538163"/>
                <a:gd name="connsiteX28" fmla="*/ 1314450 w 1814513"/>
                <a:gd name="connsiteY28" fmla="*/ 109538 h 538163"/>
                <a:gd name="connsiteX29" fmla="*/ 1507331 w 1814513"/>
                <a:gd name="connsiteY29" fmla="*/ 2382 h 538163"/>
                <a:gd name="connsiteX30" fmla="*/ 1550194 w 1814513"/>
                <a:gd name="connsiteY30" fmla="*/ 0 h 538163"/>
                <a:gd name="connsiteX31" fmla="*/ 1633538 w 1814513"/>
                <a:gd name="connsiteY31" fmla="*/ 9525 h 538163"/>
                <a:gd name="connsiteX32" fmla="*/ 1726406 w 1814513"/>
                <a:gd name="connsiteY32" fmla="*/ 40482 h 538163"/>
                <a:gd name="connsiteX33" fmla="*/ 1781175 w 1814513"/>
                <a:gd name="connsiteY33" fmla="*/ 71438 h 538163"/>
                <a:gd name="connsiteX34" fmla="*/ 1800225 w 1814513"/>
                <a:gd name="connsiteY34" fmla="*/ 107157 h 538163"/>
                <a:gd name="connsiteX35" fmla="*/ 1809750 w 1814513"/>
                <a:gd name="connsiteY35" fmla="*/ 145257 h 538163"/>
                <a:gd name="connsiteX36" fmla="*/ 1814513 w 1814513"/>
                <a:gd name="connsiteY36" fmla="*/ 173832 h 538163"/>
                <a:gd name="connsiteX37" fmla="*/ 1804988 w 1814513"/>
                <a:gd name="connsiteY37" fmla="*/ 204788 h 538163"/>
                <a:gd name="connsiteX38" fmla="*/ 1781175 w 1814513"/>
                <a:gd name="connsiteY38" fmla="*/ 223838 h 538163"/>
                <a:gd name="connsiteX39" fmla="*/ 1709738 w 1814513"/>
                <a:gd name="connsiteY39" fmla="*/ 228600 h 538163"/>
                <a:gd name="connsiteX40" fmla="*/ 1581150 w 1814513"/>
                <a:gd name="connsiteY40" fmla="*/ 238125 h 538163"/>
                <a:gd name="connsiteX41" fmla="*/ 1433513 w 1814513"/>
                <a:gd name="connsiteY41" fmla="*/ 269082 h 538163"/>
                <a:gd name="connsiteX42" fmla="*/ 1157288 w 1814513"/>
                <a:gd name="connsiteY42" fmla="*/ 340519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4513" h="538163">
                  <a:moveTo>
                    <a:pt x="1157288" y="340519"/>
                  </a:moveTo>
                  <a:lnTo>
                    <a:pt x="831056" y="421482"/>
                  </a:lnTo>
                  <a:lnTo>
                    <a:pt x="638175" y="471488"/>
                  </a:lnTo>
                  <a:lnTo>
                    <a:pt x="547688" y="504825"/>
                  </a:lnTo>
                  <a:lnTo>
                    <a:pt x="464344" y="526257"/>
                  </a:lnTo>
                  <a:lnTo>
                    <a:pt x="400050" y="535782"/>
                  </a:lnTo>
                  <a:lnTo>
                    <a:pt x="359569" y="538163"/>
                  </a:lnTo>
                  <a:lnTo>
                    <a:pt x="321469" y="531019"/>
                  </a:lnTo>
                  <a:lnTo>
                    <a:pt x="280988" y="519113"/>
                  </a:lnTo>
                  <a:lnTo>
                    <a:pt x="211931" y="481013"/>
                  </a:lnTo>
                  <a:lnTo>
                    <a:pt x="111919" y="414338"/>
                  </a:lnTo>
                  <a:lnTo>
                    <a:pt x="54769" y="364332"/>
                  </a:lnTo>
                  <a:lnTo>
                    <a:pt x="14288" y="321469"/>
                  </a:lnTo>
                  <a:lnTo>
                    <a:pt x="2381" y="297657"/>
                  </a:lnTo>
                  <a:lnTo>
                    <a:pt x="0" y="278607"/>
                  </a:lnTo>
                  <a:lnTo>
                    <a:pt x="4763" y="264319"/>
                  </a:lnTo>
                  <a:lnTo>
                    <a:pt x="14288" y="257175"/>
                  </a:lnTo>
                  <a:lnTo>
                    <a:pt x="33338" y="257175"/>
                  </a:lnTo>
                  <a:lnTo>
                    <a:pt x="64294" y="276225"/>
                  </a:lnTo>
                  <a:lnTo>
                    <a:pt x="104775" y="300038"/>
                  </a:lnTo>
                  <a:lnTo>
                    <a:pt x="152400" y="319088"/>
                  </a:lnTo>
                  <a:lnTo>
                    <a:pt x="216694" y="333375"/>
                  </a:lnTo>
                  <a:lnTo>
                    <a:pt x="292894" y="340519"/>
                  </a:lnTo>
                  <a:lnTo>
                    <a:pt x="378619" y="338138"/>
                  </a:lnTo>
                  <a:lnTo>
                    <a:pt x="471488" y="328613"/>
                  </a:lnTo>
                  <a:lnTo>
                    <a:pt x="600075" y="295275"/>
                  </a:lnTo>
                  <a:lnTo>
                    <a:pt x="933450" y="209550"/>
                  </a:lnTo>
                  <a:lnTo>
                    <a:pt x="1219200" y="138113"/>
                  </a:lnTo>
                  <a:lnTo>
                    <a:pt x="1314450" y="109538"/>
                  </a:lnTo>
                  <a:lnTo>
                    <a:pt x="1507331" y="2382"/>
                  </a:lnTo>
                  <a:lnTo>
                    <a:pt x="1550194" y="0"/>
                  </a:lnTo>
                  <a:lnTo>
                    <a:pt x="1633538" y="9525"/>
                  </a:lnTo>
                  <a:lnTo>
                    <a:pt x="1726406" y="40482"/>
                  </a:lnTo>
                  <a:lnTo>
                    <a:pt x="1781175" y="71438"/>
                  </a:lnTo>
                  <a:lnTo>
                    <a:pt x="1800225" y="107157"/>
                  </a:lnTo>
                  <a:lnTo>
                    <a:pt x="1809750" y="145257"/>
                  </a:lnTo>
                  <a:lnTo>
                    <a:pt x="1814513" y="173832"/>
                  </a:lnTo>
                  <a:lnTo>
                    <a:pt x="1804988" y="204788"/>
                  </a:lnTo>
                  <a:lnTo>
                    <a:pt x="1781175" y="223838"/>
                  </a:lnTo>
                  <a:lnTo>
                    <a:pt x="1709738" y="228600"/>
                  </a:lnTo>
                  <a:lnTo>
                    <a:pt x="1581150" y="238125"/>
                  </a:lnTo>
                  <a:lnTo>
                    <a:pt x="1433513" y="269082"/>
                  </a:lnTo>
                  <a:lnTo>
                    <a:pt x="1157288" y="3405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4A6A4D7B-0BE4-4660-99FE-FAC52EF42A8A}"/>
                </a:ext>
              </a:extLst>
            </p:cNvPr>
            <p:cNvSpPr/>
            <p:nvPr/>
          </p:nvSpPr>
          <p:spPr>
            <a:xfrm>
              <a:off x="3098800" y="3287713"/>
              <a:ext cx="1033463" cy="320675"/>
            </a:xfrm>
            <a:custGeom>
              <a:avLst/>
              <a:gdLst>
                <a:gd name="connsiteX0" fmla="*/ 716757 w 1033463"/>
                <a:gd name="connsiteY0" fmla="*/ 235744 h 319088"/>
                <a:gd name="connsiteX1" fmla="*/ 478632 w 1033463"/>
                <a:gd name="connsiteY1" fmla="*/ 292894 h 319088"/>
                <a:gd name="connsiteX2" fmla="*/ 371475 w 1033463"/>
                <a:gd name="connsiteY2" fmla="*/ 316707 h 319088"/>
                <a:gd name="connsiteX3" fmla="*/ 307182 w 1033463"/>
                <a:gd name="connsiteY3" fmla="*/ 319088 h 319088"/>
                <a:gd name="connsiteX4" fmla="*/ 219075 w 1033463"/>
                <a:gd name="connsiteY4" fmla="*/ 311944 h 319088"/>
                <a:gd name="connsiteX5" fmla="*/ 188119 w 1033463"/>
                <a:gd name="connsiteY5" fmla="*/ 304800 h 319088"/>
                <a:gd name="connsiteX6" fmla="*/ 147638 w 1033463"/>
                <a:gd name="connsiteY6" fmla="*/ 285750 h 319088"/>
                <a:gd name="connsiteX7" fmla="*/ 71438 w 1033463"/>
                <a:gd name="connsiteY7" fmla="*/ 238125 h 319088"/>
                <a:gd name="connsiteX8" fmla="*/ 19050 w 1033463"/>
                <a:gd name="connsiteY8" fmla="*/ 192882 h 319088"/>
                <a:gd name="connsiteX9" fmla="*/ 4763 w 1033463"/>
                <a:gd name="connsiteY9" fmla="*/ 176213 h 319088"/>
                <a:gd name="connsiteX10" fmla="*/ 0 w 1033463"/>
                <a:gd name="connsiteY10" fmla="*/ 152400 h 319088"/>
                <a:gd name="connsiteX11" fmla="*/ 0 w 1033463"/>
                <a:gd name="connsiteY11" fmla="*/ 133350 h 319088"/>
                <a:gd name="connsiteX12" fmla="*/ 11907 w 1033463"/>
                <a:gd name="connsiteY12" fmla="*/ 123825 h 319088"/>
                <a:gd name="connsiteX13" fmla="*/ 30957 w 1033463"/>
                <a:gd name="connsiteY13" fmla="*/ 123825 h 319088"/>
                <a:gd name="connsiteX14" fmla="*/ 64294 w 1033463"/>
                <a:gd name="connsiteY14" fmla="*/ 140494 h 319088"/>
                <a:gd name="connsiteX15" fmla="*/ 111919 w 1033463"/>
                <a:gd name="connsiteY15" fmla="*/ 164307 h 319088"/>
                <a:gd name="connsiteX16" fmla="*/ 147638 w 1033463"/>
                <a:gd name="connsiteY16" fmla="*/ 176213 h 319088"/>
                <a:gd name="connsiteX17" fmla="*/ 188119 w 1033463"/>
                <a:gd name="connsiteY17" fmla="*/ 185738 h 319088"/>
                <a:gd name="connsiteX18" fmla="*/ 226219 w 1033463"/>
                <a:gd name="connsiteY18" fmla="*/ 188119 h 319088"/>
                <a:gd name="connsiteX19" fmla="*/ 288132 w 1033463"/>
                <a:gd name="connsiteY19" fmla="*/ 183357 h 319088"/>
                <a:gd name="connsiteX20" fmla="*/ 352425 w 1033463"/>
                <a:gd name="connsiteY20" fmla="*/ 173832 h 319088"/>
                <a:gd name="connsiteX21" fmla="*/ 457200 w 1033463"/>
                <a:gd name="connsiteY21" fmla="*/ 147638 h 319088"/>
                <a:gd name="connsiteX22" fmla="*/ 604838 w 1033463"/>
                <a:gd name="connsiteY22" fmla="*/ 100013 h 319088"/>
                <a:gd name="connsiteX23" fmla="*/ 754857 w 1033463"/>
                <a:gd name="connsiteY23" fmla="*/ 33338 h 319088"/>
                <a:gd name="connsiteX24" fmla="*/ 840582 w 1033463"/>
                <a:gd name="connsiteY24" fmla="*/ 4763 h 319088"/>
                <a:gd name="connsiteX25" fmla="*/ 883444 w 1033463"/>
                <a:gd name="connsiteY25" fmla="*/ 0 h 319088"/>
                <a:gd name="connsiteX26" fmla="*/ 931069 w 1033463"/>
                <a:gd name="connsiteY26" fmla="*/ 7144 h 319088"/>
                <a:gd name="connsiteX27" fmla="*/ 988219 w 1033463"/>
                <a:gd name="connsiteY27" fmla="*/ 28575 h 319088"/>
                <a:gd name="connsiteX28" fmla="*/ 1014413 w 1033463"/>
                <a:gd name="connsiteY28" fmla="*/ 42863 h 319088"/>
                <a:gd name="connsiteX29" fmla="*/ 1026319 w 1033463"/>
                <a:gd name="connsiteY29" fmla="*/ 54769 h 319088"/>
                <a:gd name="connsiteX30" fmla="*/ 1031082 w 1033463"/>
                <a:gd name="connsiteY30" fmla="*/ 69057 h 319088"/>
                <a:gd name="connsiteX31" fmla="*/ 1033463 w 1033463"/>
                <a:gd name="connsiteY31" fmla="*/ 85725 h 319088"/>
                <a:gd name="connsiteX32" fmla="*/ 1028700 w 1033463"/>
                <a:gd name="connsiteY32" fmla="*/ 107157 h 319088"/>
                <a:gd name="connsiteX33" fmla="*/ 1014413 w 1033463"/>
                <a:gd name="connsiteY33" fmla="*/ 126207 h 319088"/>
                <a:gd name="connsiteX34" fmla="*/ 978694 w 1033463"/>
                <a:gd name="connsiteY34" fmla="*/ 152400 h 319088"/>
                <a:gd name="connsiteX35" fmla="*/ 907257 w 1033463"/>
                <a:gd name="connsiteY35" fmla="*/ 180975 h 319088"/>
                <a:gd name="connsiteX36" fmla="*/ 716757 w 1033463"/>
                <a:gd name="connsiteY36" fmla="*/ 2357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3463" h="319088">
                  <a:moveTo>
                    <a:pt x="716757" y="235744"/>
                  </a:moveTo>
                  <a:lnTo>
                    <a:pt x="478632" y="292894"/>
                  </a:lnTo>
                  <a:lnTo>
                    <a:pt x="371475" y="316707"/>
                  </a:lnTo>
                  <a:lnTo>
                    <a:pt x="307182" y="319088"/>
                  </a:lnTo>
                  <a:lnTo>
                    <a:pt x="219075" y="311944"/>
                  </a:lnTo>
                  <a:lnTo>
                    <a:pt x="188119" y="304800"/>
                  </a:lnTo>
                  <a:lnTo>
                    <a:pt x="147638" y="285750"/>
                  </a:lnTo>
                  <a:lnTo>
                    <a:pt x="71438" y="238125"/>
                  </a:lnTo>
                  <a:lnTo>
                    <a:pt x="19050" y="192882"/>
                  </a:lnTo>
                  <a:lnTo>
                    <a:pt x="4763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7" y="123825"/>
                  </a:lnTo>
                  <a:lnTo>
                    <a:pt x="30957" y="123825"/>
                  </a:lnTo>
                  <a:lnTo>
                    <a:pt x="64294" y="140494"/>
                  </a:lnTo>
                  <a:lnTo>
                    <a:pt x="111919" y="164307"/>
                  </a:lnTo>
                  <a:lnTo>
                    <a:pt x="147638" y="176213"/>
                  </a:lnTo>
                  <a:lnTo>
                    <a:pt x="188119" y="185738"/>
                  </a:lnTo>
                  <a:lnTo>
                    <a:pt x="226219" y="188119"/>
                  </a:lnTo>
                  <a:lnTo>
                    <a:pt x="288132" y="183357"/>
                  </a:lnTo>
                  <a:lnTo>
                    <a:pt x="352425" y="173832"/>
                  </a:lnTo>
                  <a:lnTo>
                    <a:pt x="457200" y="147638"/>
                  </a:lnTo>
                  <a:lnTo>
                    <a:pt x="604838" y="100013"/>
                  </a:lnTo>
                  <a:lnTo>
                    <a:pt x="754857" y="33338"/>
                  </a:lnTo>
                  <a:lnTo>
                    <a:pt x="840582" y="4763"/>
                  </a:lnTo>
                  <a:lnTo>
                    <a:pt x="883444" y="0"/>
                  </a:lnTo>
                  <a:lnTo>
                    <a:pt x="931069" y="7144"/>
                  </a:lnTo>
                  <a:lnTo>
                    <a:pt x="988219" y="28575"/>
                  </a:lnTo>
                  <a:lnTo>
                    <a:pt x="1014413" y="42863"/>
                  </a:lnTo>
                  <a:lnTo>
                    <a:pt x="1026319" y="54769"/>
                  </a:lnTo>
                  <a:lnTo>
                    <a:pt x="1031082" y="69057"/>
                  </a:lnTo>
                  <a:lnTo>
                    <a:pt x="1033463" y="85725"/>
                  </a:lnTo>
                  <a:lnTo>
                    <a:pt x="1028700" y="107157"/>
                  </a:lnTo>
                  <a:lnTo>
                    <a:pt x="1014413" y="126207"/>
                  </a:lnTo>
                  <a:lnTo>
                    <a:pt x="978694" y="152400"/>
                  </a:lnTo>
                  <a:lnTo>
                    <a:pt x="907257" y="180975"/>
                  </a:lnTo>
                  <a:lnTo>
                    <a:pt x="716757" y="2357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DA5C954B-EAD6-40F9-AA22-686672B4E17B}"/>
                </a:ext>
              </a:extLst>
            </p:cNvPr>
            <p:cNvSpPr/>
            <p:nvPr/>
          </p:nvSpPr>
          <p:spPr>
            <a:xfrm>
              <a:off x="3109913" y="3981450"/>
              <a:ext cx="1055687" cy="392113"/>
            </a:xfrm>
            <a:custGeom>
              <a:avLst/>
              <a:gdLst>
                <a:gd name="connsiteX0" fmla="*/ 714375 w 1054893"/>
                <a:gd name="connsiteY0" fmla="*/ 314325 h 392906"/>
                <a:gd name="connsiteX1" fmla="*/ 516731 w 1054893"/>
                <a:gd name="connsiteY1" fmla="*/ 369094 h 392906"/>
                <a:gd name="connsiteX2" fmla="*/ 421481 w 1054893"/>
                <a:gd name="connsiteY2" fmla="*/ 388144 h 392906"/>
                <a:gd name="connsiteX3" fmla="*/ 366712 w 1054893"/>
                <a:gd name="connsiteY3" fmla="*/ 392906 h 392906"/>
                <a:gd name="connsiteX4" fmla="*/ 323850 w 1054893"/>
                <a:gd name="connsiteY4" fmla="*/ 392906 h 392906"/>
                <a:gd name="connsiteX5" fmla="*/ 280987 w 1054893"/>
                <a:gd name="connsiteY5" fmla="*/ 390525 h 392906"/>
                <a:gd name="connsiteX6" fmla="*/ 233362 w 1054893"/>
                <a:gd name="connsiteY6" fmla="*/ 378619 h 392906"/>
                <a:gd name="connsiteX7" fmla="*/ 150018 w 1054893"/>
                <a:gd name="connsiteY7" fmla="*/ 352425 h 392906"/>
                <a:gd name="connsiteX8" fmla="*/ 92868 w 1054893"/>
                <a:gd name="connsiteY8" fmla="*/ 323850 h 392906"/>
                <a:gd name="connsiteX9" fmla="*/ 50006 w 1054893"/>
                <a:gd name="connsiteY9" fmla="*/ 295275 h 392906"/>
                <a:gd name="connsiteX10" fmla="*/ 2381 w 1054893"/>
                <a:gd name="connsiteY10" fmla="*/ 240506 h 392906"/>
                <a:gd name="connsiteX11" fmla="*/ 0 w 1054893"/>
                <a:gd name="connsiteY11" fmla="*/ 221456 h 392906"/>
                <a:gd name="connsiteX12" fmla="*/ 9525 w 1054893"/>
                <a:gd name="connsiteY12" fmla="*/ 211931 h 392906"/>
                <a:gd name="connsiteX13" fmla="*/ 30956 w 1054893"/>
                <a:gd name="connsiteY13" fmla="*/ 202406 h 392906"/>
                <a:gd name="connsiteX14" fmla="*/ 64293 w 1054893"/>
                <a:gd name="connsiteY14" fmla="*/ 207169 h 392906"/>
                <a:gd name="connsiteX15" fmla="*/ 123825 w 1054893"/>
                <a:gd name="connsiteY15" fmla="*/ 226219 h 392906"/>
                <a:gd name="connsiteX16" fmla="*/ 164306 w 1054893"/>
                <a:gd name="connsiteY16" fmla="*/ 233363 h 392906"/>
                <a:gd name="connsiteX17" fmla="*/ 228600 w 1054893"/>
                <a:gd name="connsiteY17" fmla="*/ 233363 h 392906"/>
                <a:gd name="connsiteX18" fmla="*/ 316706 w 1054893"/>
                <a:gd name="connsiteY18" fmla="*/ 223838 h 392906"/>
                <a:gd name="connsiteX19" fmla="*/ 390525 w 1054893"/>
                <a:gd name="connsiteY19" fmla="*/ 209550 h 392906"/>
                <a:gd name="connsiteX20" fmla="*/ 504825 w 1054893"/>
                <a:gd name="connsiteY20" fmla="*/ 176213 h 392906"/>
                <a:gd name="connsiteX21" fmla="*/ 676275 w 1054893"/>
                <a:gd name="connsiteY21" fmla="*/ 114300 h 392906"/>
                <a:gd name="connsiteX22" fmla="*/ 831056 w 1054893"/>
                <a:gd name="connsiteY22" fmla="*/ 0 h 392906"/>
                <a:gd name="connsiteX23" fmla="*/ 873918 w 1054893"/>
                <a:gd name="connsiteY23" fmla="*/ 9525 h 392906"/>
                <a:gd name="connsiteX24" fmla="*/ 916781 w 1054893"/>
                <a:gd name="connsiteY24" fmla="*/ 26194 h 392906"/>
                <a:gd name="connsiteX25" fmla="*/ 971550 w 1054893"/>
                <a:gd name="connsiteY25" fmla="*/ 52388 h 392906"/>
                <a:gd name="connsiteX26" fmla="*/ 1028700 w 1054893"/>
                <a:gd name="connsiteY26" fmla="*/ 92869 h 392906"/>
                <a:gd name="connsiteX27" fmla="*/ 1052512 w 1054893"/>
                <a:gd name="connsiteY27" fmla="*/ 114300 h 392906"/>
                <a:gd name="connsiteX28" fmla="*/ 1054893 w 1054893"/>
                <a:gd name="connsiteY28" fmla="*/ 133350 h 392906"/>
                <a:gd name="connsiteX29" fmla="*/ 1050131 w 1054893"/>
                <a:gd name="connsiteY29" fmla="*/ 166688 h 392906"/>
                <a:gd name="connsiteX30" fmla="*/ 1021556 w 1054893"/>
                <a:gd name="connsiteY30" fmla="*/ 200025 h 392906"/>
                <a:gd name="connsiteX31" fmla="*/ 962025 w 1054893"/>
                <a:gd name="connsiteY31" fmla="*/ 238125 h 392906"/>
                <a:gd name="connsiteX32" fmla="*/ 714375 w 1054893"/>
                <a:gd name="connsiteY32" fmla="*/ 3143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4893" h="392906">
                  <a:moveTo>
                    <a:pt x="714375" y="314325"/>
                  </a:moveTo>
                  <a:lnTo>
                    <a:pt x="516731" y="369094"/>
                  </a:lnTo>
                  <a:lnTo>
                    <a:pt x="421481" y="388144"/>
                  </a:lnTo>
                  <a:lnTo>
                    <a:pt x="366712" y="392906"/>
                  </a:lnTo>
                  <a:lnTo>
                    <a:pt x="323850" y="392906"/>
                  </a:lnTo>
                  <a:lnTo>
                    <a:pt x="280987" y="390525"/>
                  </a:lnTo>
                  <a:lnTo>
                    <a:pt x="233362" y="378619"/>
                  </a:lnTo>
                  <a:lnTo>
                    <a:pt x="150018" y="352425"/>
                  </a:lnTo>
                  <a:lnTo>
                    <a:pt x="92868" y="323850"/>
                  </a:lnTo>
                  <a:lnTo>
                    <a:pt x="50006" y="295275"/>
                  </a:lnTo>
                  <a:lnTo>
                    <a:pt x="2381" y="240506"/>
                  </a:lnTo>
                  <a:lnTo>
                    <a:pt x="0" y="221456"/>
                  </a:lnTo>
                  <a:lnTo>
                    <a:pt x="9525" y="211931"/>
                  </a:lnTo>
                  <a:lnTo>
                    <a:pt x="30956" y="202406"/>
                  </a:lnTo>
                  <a:lnTo>
                    <a:pt x="64293" y="207169"/>
                  </a:lnTo>
                  <a:lnTo>
                    <a:pt x="123825" y="226219"/>
                  </a:lnTo>
                  <a:lnTo>
                    <a:pt x="164306" y="233363"/>
                  </a:lnTo>
                  <a:lnTo>
                    <a:pt x="228600" y="233363"/>
                  </a:lnTo>
                  <a:lnTo>
                    <a:pt x="316706" y="223838"/>
                  </a:lnTo>
                  <a:lnTo>
                    <a:pt x="390525" y="209550"/>
                  </a:lnTo>
                  <a:lnTo>
                    <a:pt x="504825" y="176213"/>
                  </a:lnTo>
                  <a:lnTo>
                    <a:pt x="676275" y="114300"/>
                  </a:lnTo>
                  <a:lnTo>
                    <a:pt x="831056" y="0"/>
                  </a:lnTo>
                  <a:lnTo>
                    <a:pt x="873918" y="9525"/>
                  </a:lnTo>
                  <a:lnTo>
                    <a:pt x="916781" y="26194"/>
                  </a:lnTo>
                  <a:lnTo>
                    <a:pt x="971550" y="52388"/>
                  </a:lnTo>
                  <a:lnTo>
                    <a:pt x="1028700" y="92869"/>
                  </a:lnTo>
                  <a:lnTo>
                    <a:pt x="1052512" y="114300"/>
                  </a:lnTo>
                  <a:lnTo>
                    <a:pt x="1054893" y="133350"/>
                  </a:lnTo>
                  <a:lnTo>
                    <a:pt x="1050131" y="166688"/>
                  </a:lnTo>
                  <a:lnTo>
                    <a:pt x="1021556" y="200025"/>
                  </a:lnTo>
                  <a:lnTo>
                    <a:pt x="962025" y="238125"/>
                  </a:lnTo>
                  <a:lnTo>
                    <a:pt x="714375" y="3143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7726D57A-E30E-4FC3-84D9-8A4BA28B3CDC}"/>
                </a:ext>
              </a:extLst>
            </p:cNvPr>
            <p:cNvSpPr/>
            <p:nvPr/>
          </p:nvSpPr>
          <p:spPr>
            <a:xfrm>
              <a:off x="2852738" y="4905375"/>
              <a:ext cx="571500" cy="1112838"/>
            </a:xfrm>
            <a:custGeom>
              <a:avLst/>
              <a:gdLst>
                <a:gd name="connsiteX0" fmla="*/ 273843 w 571500"/>
                <a:gd name="connsiteY0" fmla="*/ 683419 h 1112044"/>
                <a:gd name="connsiteX1" fmla="*/ 214312 w 571500"/>
                <a:gd name="connsiteY1" fmla="*/ 409575 h 1112044"/>
                <a:gd name="connsiteX2" fmla="*/ 171450 w 571500"/>
                <a:gd name="connsiteY2" fmla="*/ 261938 h 1112044"/>
                <a:gd name="connsiteX3" fmla="*/ 147637 w 571500"/>
                <a:gd name="connsiteY3" fmla="*/ 228600 h 1112044"/>
                <a:gd name="connsiteX4" fmla="*/ 57150 w 571500"/>
                <a:gd name="connsiteY4" fmla="*/ 111919 h 1112044"/>
                <a:gd name="connsiteX5" fmla="*/ 11906 w 571500"/>
                <a:gd name="connsiteY5" fmla="*/ 61913 h 1112044"/>
                <a:gd name="connsiteX6" fmla="*/ 2381 w 571500"/>
                <a:gd name="connsiteY6" fmla="*/ 40481 h 1112044"/>
                <a:gd name="connsiteX7" fmla="*/ 0 w 571500"/>
                <a:gd name="connsiteY7" fmla="*/ 21431 h 1112044"/>
                <a:gd name="connsiteX8" fmla="*/ 4762 w 571500"/>
                <a:gd name="connsiteY8" fmla="*/ 7144 h 1112044"/>
                <a:gd name="connsiteX9" fmla="*/ 26193 w 571500"/>
                <a:gd name="connsiteY9" fmla="*/ 0 h 1112044"/>
                <a:gd name="connsiteX10" fmla="*/ 64293 w 571500"/>
                <a:gd name="connsiteY10" fmla="*/ 14288 h 1112044"/>
                <a:gd name="connsiteX11" fmla="*/ 157162 w 571500"/>
                <a:gd name="connsiteY11" fmla="*/ 26194 h 1112044"/>
                <a:gd name="connsiteX12" fmla="*/ 347662 w 571500"/>
                <a:gd name="connsiteY12" fmla="*/ 59531 h 1112044"/>
                <a:gd name="connsiteX13" fmla="*/ 395287 w 571500"/>
                <a:gd name="connsiteY13" fmla="*/ 176213 h 1112044"/>
                <a:gd name="connsiteX14" fmla="*/ 528637 w 571500"/>
                <a:gd name="connsiteY14" fmla="*/ 797719 h 1112044"/>
                <a:gd name="connsiteX15" fmla="*/ 571500 w 571500"/>
                <a:gd name="connsiteY15" fmla="*/ 933450 h 1112044"/>
                <a:gd name="connsiteX16" fmla="*/ 523875 w 571500"/>
                <a:gd name="connsiteY16" fmla="*/ 1071563 h 1112044"/>
                <a:gd name="connsiteX17" fmla="*/ 502443 w 571500"/>
                <a:gd name="connsiteY17" fmla="*/ 1107281 h 1112044"/>
                <a:gd name="connsiteX18" fmla="*/ 481012 w 571500"/>
                <a:gd name="connsiteY18" fmla="*/ 1112044 h 1112044"/>
                <a:gd name="connsiteX19" fmla="*/ 447675 w 571500"/>
                <a:gd name="connsiteY19" fmla="*/ 1100138 h 1112044"/>
                <a:gd name="connsiteX20" fmla="*/ 402431 w 571500"/>
                <a:gd name="connsiteY20" fmla="*/ 1059656 h 1112044"/>
                <a:gd name="connsiteX21" fmla="*/ 366712 w 571500"/>
                <a:gd name="connsiteY21" fmla="*/ 1007269 h 1112044"/>
                <a:gd name="connsiteX22" fmla="*/ 335756 w 571500"/>
                <a:gd name="connsiteY22" fmla="*/ 933450 h 1112044"/>
                <a:gd name="connsiteX23" fmla="*/ 311943 w 571500"/>
                <a:gd name="connsiteY23" fmla="*/ 833438 h 1112044"/>
                <a:gd name="connsiteX24" fmla="*/ 273843 w 571500"/>
                <a:gd name="connsiteY24" fmla="*/ 683419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0" h="1112044">
                  <a:moveTo>
                    <a:pt x="273843" y="683419"/>
                  </a:moveTo>
                  <a:lnTo>
                    <a:pt x="214312" y="409575"/>
                  </a:lnTo>
                  <a:lnTo>
                    <a:pt x="171450" y="261938"/>
                  </a:lnTo>
                  <a:lnTo>
                    <a:pt x="147637" y="228600"/>
                  </a:lnTo>
                  <a:lnTo>
                    <a:pt x="57150" y="111919"/>
                  </a:lnTo>
                  <a:lnTo>
                    <a:pt x="11906" y="61913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6193" y="0"/>
                  </a:lnTo>
                  <a:lnTo>
                    <a:pt x="64293" y="14288"/>
                  </a:lnTo>
                  <a:lnTo>
                    <a:pt x="157162" y="26194"/>
                  </a:lnTo>
                  <a:lnTo>
                    <a:pt x="347662" y="59531"/>
                  </a:lnTo>
                  <a:lnTo>
                    <a:pt x="395287" y="176213"/>
                  </a:lnTo>
                  <a:lnTo>
                    <a:pt x="528637" y="797719"/>
                  </a:lnTo>
                  <a:lnTo>
                    <a:pt x="571500" y="933450"/>
                  </a:lnTo>
                  <a:lnTo>
                    <a:pt x="523875" y="1071563"/>
                  </a:lnTo>
                  <a:lnTo>
                    <a:pt x="502443" y="1107281"/>
                  </a:lnTo>
                  <a:lnTo>
                    <a:pt x="481012" y="1112044"/>
                  </a:lnTo>
                  <a:lnTo>
                    <a:pt x="447675" y="1100138"/>
                  </a:lnTo>
                  <a:lnTo>
                    <a:pt x="402431" y="1059656"/>
                  </a:lnTo>
                  <a:lnTo>
                    <a:pt x="366712" y="1007269"/>
                  </a:lnTo>
                  <a:lnTo>
                    <a:pt x="335756" y="933450"/>
                  </a:lnTo>
                  <a:lnTo>
                    <a:pt x="311943" y="833438"/>
                  </a:lnTo>
                  <a:lnTo>
                    <a:pt x="273843" y="683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56644F25-8C77-483A-A7B7-DF49F3788C23}"/>
                </a:ext>
              </a:extLst>
            </p:cNvPr>
            <p:cNvSpPr/>
            <p:nvPr/>
          </p:nvSpPr>
          <p:spPr>
            <a:xfrm>
              <a:off x="4953000" y="1624013"/>
              <a:ext cx="590550" cy="595312"/>
            </a:xfrm>
            <a:custGeom>
              <a:avLst/>
              <a:gdLst>
                <a:gd name="connsiteX0" fmla="*/ 300038 w 590550"/>
                <a:gd name="connsiteY0" fmla="*/ 440531 h 595312"/>
                <a:gd name="connsiteX1" fmla="*/ 190500 w 590550"/>
                <a:gd name="connsiteY1" fmla="*/ 307181 h 595312"/>
                <a:gd name="connsiteX2" fmla="*/ 95250 w 590550"/>
                <a:gd name="connsiteY2" fmla="*/ 183356 h 595312"/>
                <a:gd name="connsiteX3" fmla="*/ 23813 w 590550"/>
                <a:gd name="connsiteY3" fmla="*/ 83343 h 595312"/>
                <a:gd name="connsiteX4" fmla="*/ 4763 w 590550"/>
                <a:gd name="connsiteY4" fmla="*/ 57150 h 595312"/>
                <a:gd name="connsiteX5" fmla="*/ 0 w 590550"/>
                <a:gd name="connsiteY5" fmla="*/ 28575 h 595312"/>
                <a:gd name="connsiteX6" fmla="*/ 0 w 590550"/>
                <a:gd name="connsiteY6" fmla="*/ 16668 h 595312"/>
                <a:gd name="connsiteX7" fmla="*/ 7144 w 590550"/>
                <a:gd name="connsiteY7" fmla="*/ 7143 h 595312"/>
                <a:gd name="connsiteX8" fmla="*/ 23813 w 590550"/>
                <a:gd name="connsiteY8" fmla="*/ 0 h 595312"/>
                <a:gd name="connsiteX9" fmla="*/ 71438 w 590550"/>
                <a:gd name="connsiteY9" fmla="*/ 19050 h 595312"/>
                <a:gd name="connsiteX10" fmla="*/ 269081 w 590550"/>
                <a:gd name="connsiteY10" fmla="*/ 114300 h 595312"/>
                <a:gd name="connsiteX11" fmla="*/ 481013 w 590550"/>
                <a:gd name="connsiteY11" fmla="*/ 214312 h 595312"/>
                <a:gd name="connsiteX12" fmla="*/ 500063 w 590550"/>
                <a:gd name="connsiteY12" fmla="*/ 226218 h 595312"/>
                <a:gd name="connsiteX13" fmla="*/ 519113 w 590550"/>
                <a:gd name="connsiteY13" fmla="*/ 252412 h 595312"/>
                <a:gd name="connsiteX14" fmla="*/ 547688 w 590550"/>
                <a:gd name="connsiteY14" fmla="*/ 307181 h 595312"/>
                <a:gd name="connsiteX15" fmla="*/ 571500 w 590550"/>
                <a:gd name="connsiteY15" fmla="*/ 371475 h 595312"/>
                <a:gd name="connsiteX16" fmla="*/ 590550 w 590550"/>
                <a:gd name="connsiteY16" fmla="*/ 473868 h 595312"/>
                <a:gd name="connsiteX17" fmla="*/ 581025 w 590550"/>
                <a:gd name="connsiteY17" fmla="*/ 504825 h 595312"/>
                <a:gd name="connsiteX18" fmla="*/ 564356 w 590550"/>
                <a:gd name="connsiteY18" fmla="*/ 542925 h 595312"/>
                <a:gd name="connsiteX19" fmla="*/ 540544 w 590550"/>
                <a:gd name="connsiteY19" fmla="*/ 583406 h 595312"/>
                <a:gd name="connsiteX20" fmla="*/ 516731 w 590550"/>
                <a:gd name="connsiteY20" fmla="*/ 595312 h 595312"/>
                <a:gd name="connsiteX21" fmla="*/ 485775 w 590550"/>
                <a:gd name="connsiteY21" fmla="*/ 595312 h 595312"/>
                <a:gd name="connsiteX22" fmla="*/ 454819 w 590550"/>
                <a:gd name="connsiteY22" fmla="*/ 585787 h 595312"/>
                <a:gd name="connsiteX23" fmla="*/ 421481 w 590550"/>
                <a:gd name="connsiteY23" fmla="*/ 564356 h 595312"/>
                <a:gd name="connsiteX24" fmla="*/ 300038 w 590550"/>
                <a:gd name="connsiteY24" fmla="*/ 440531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95312">
                  <a:moveTo>
                    <a:pt x="300038" y="440531"/>
                  </a:moveTo>
                  <a:lnTo>
                    <a:pt x="190500" y="307181"/>
                  </a:lnTo>
                  <a:lnTo>
                    <a:pt x="95250" y="183356"/>
                  </a:lnTo>
                  <a:lnTo>
                    <a:pt x="23813" y="83343"/>
                  </a:lnTo>
                  <a:lnTo>
                    <a:pt x="4763" y="57150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23813" y="0"/>
                  </a:lnTo>
                  <a:lnTo>
                    <a:pt x="71438" y="19050"/>
                  </a:lnTo>
                  <a:lnTo>
                    <a:pt x="269081" y="114300"/>
                  </a:lnTo>
                  <a:lnTo>
                    <a:pt x="481013" y="214312"/>
                  </a:lnTo>
                  <a:lnTo>
                    <a:pt x="500063" y="226218"/>
                  </a:lnTo>
                  <a:lnTo>
                    <a:pt x="519113" y="252412"/>
                  </a:lnTo>
                  <a:lnTo>
                    <a:pt x="547688" y="307181"/>
                  </a:lnTo>
                  <a:lnTo>
                    <a:pt x="571500" y="371475"/>
                  </a:lnTo>
                  <a:lnTo>
                    <a:pt x="590550" y="473868"/>
                  </a:lnTo>
                  <a:lnTo>
                    <a:pt x="581025" y="504825"/>
                  </a:lnTo>
                  <a:lnTo>
                    <a:pt x="564356" y="542925"/>
                  </a:lnTo>
                  <a:lnTo>
                    <a:pt x="540544" y="583406"/>
                  </a:lnTo>
                  <a:lnTo>
                    <a:pt x="516731" y="595312"/>
                  </a:lnTo>
                  <a:lnTo>
                    <a:pt x="485775" y="595312"/>
                  </a:lnTo>
                  <a:lnTo>
                    <a:pt x="454819" y="585787"/>
                  </a:lnTo>
                  <a:lnTo>
                    <a:pt x="421481" y="564356"/>
                  </a:lnTo>
                  <a:lnTo>
                    <a:pt x="300038" y="4405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8BC5B0A7-6FD9-4E7E-8A10-DF7E31AFDBB1}"/>
                </a:ext>
              </a:extLst>
            </p:cNvPr>
            <p:cNvSpPr/>
            <p:nvPr/>
          </p:nvSpPr>
          <p:spPr>
            <a:xfrm>
              <a:off x="5900738" y="1476375"/>
              <a:ext cx="669925" cy="684213"/>
            </a:xfrm>
            <a:custGeom>
              <a:avLst/>
              <a:gdLst>
                <a:gd name="connsiteX0" fmla="*/ 159543 w 669131"/>
                <a:gd name="connsiteY0" fmla="*/ 459581 h 683419"/>
                <a:gd name="connsiteX1" fmla="*/ 297656 w 669131"/>
                <a:gd name="connsiteY1" fmla="*/ 276225 h 683419"/>
                <a:gd name="connsiteX2" fmla="*/ 307181 w 669131"/>
                <a:gd name="connsiteY2" fmla="*/ 247650 h 683419"/>
                <a:gd name="connsiteX3" fmla="*/ 311943 w 669131"/>
                <a:gd name="connsiteY3" fmla="*/ 209550 h 683419"/>
                <a:gd name="connsiteX4" fmla="*/ 307181 w 669131"/>
                <a:gd name="connsiteY4" fmla="*/ 178594 h 683419"/>
                <a:gd name="connsiteX5" fmla="*/ 297656 w 669131"/>
                <a:gd name="connsiteY5" fmla="*/ 140494 h 683419"/>
                <a:gd name="connsiteX6" fmla="*/ 266700 w 669131"/>
                <a:gd name="connsiteY6" fmla="*/ 83344 h 683419"/>
                <a:gd name="connsiteX7" fmla="*/ 247650 w 669131"/>
                <a:gd name="connsiteY7" fmla="*/ 57150 h 683419"/>
                <a:gd name="connsiteX8" fmla="*/ 247650 w 669131"/>
                <a:gd name="connsiteY8" fmla="*/ 30956 h 683419"/>
                <a:gd name="connsiteX9" fmla="*/ 254793 w 669131"/>
                <a:gd name="connsiteY9" fmla="*/ 11906 h 683419"/>
                <a:gd name="connsiteX10" fmla="*/ 271462 w 669131"/>
                <a:gd name="connsiteY10" fmla="*/ 0 h 683419"/>
                <a:gd name="connsiteX11" fmla="*/ 307181 w 669131"/>
                <a:gd name="connsiteY11" fmla="*/ 0 h 683419"/>
                <a:gd name="connsiteX12" fmla="*/ 361950 w 669131"/>
                <a:gd name="connsiteY12" fmla="*/ 16669 h 683419"/>
                <a:gd name="connsiteX13" fmla="*/ 428625 w 669131"/>
                <a:gd name="connsiteY13" fmla="*/ 40481 h 683419"/>
                <a:gd name="connsiteX14" fmla="*/ 478631 w 669131"/>
                <a:gd name="connsiteY14" fmla="*/ 59531 h 683419"/>
                <a:gd name="connsiteX15" fmla="*/ 519112 w 669131"/>
                <a:gd name="connsiteY15" fmla="*/ 83344 h 683419"/>
                <a:gd name="connsiteX16" fmla="*/ 552450 w 669131"/>
                <a:gd name="connsiteY16" fmla="*/ 104775 h 683419"/>
                <a:gd name="connsiteX17" fmla="*/ 581025 w 669131"/>
                <a:gd name="connsiteY17" fmla="*/ 135731 h 683419"/>
                <a:gd name="connsiteX18" fmla="*/ 621506 w 669131"/>
                <a:gd name="connsiteY18" fmla="*/ 190500 h 683419"/>
                <a:gd name="connsiteX19" fmla="*/ 664368 w 669131"/>
                <a:gd name="connsiteY19" fmla="*/ 257175 h 683419"/>
                <a:gd name="connsiteX20" fmla="*/ 669131 w 669131"/>
                <a:gd name="connsiteY20" fmla="*/ 278606 h 683419"/>
                <a:gd name="connsiteX21" fmla="*/ 657225 w 669131"/>
                <a:gd name="connsiteY21" fmla="*/ 314325 h 683419"/>
                <a:gd name="connsiteX22" fmla="*/ 621506 w 669131"/>
                <a:gd name="connsiteY22" fmla="*/ 352425 h 683419"/>
                <a:gd name="connsiteX23" fmla="*/ 564356 w 669131"/>
                <a:gd name="connsiteY23" fmla="*/ 383381 h 683419"/>
                <a:gd name="connsiteX24" fmla="*/ 507206 w 669131"/>
                <a:gd name="connsiteY24" fmla="*/ 411956 h 683419"/>
                <a:gd name="connsiteX25" fmla="*/ 278606 w 669131"/>
                <a:gd name="connsiteY25" fmla="*/ 552450 h 683419"/>
                <a:gd name="connsiteX26" fmla="*/ 66675 w 669131"/>
                <a:gd name="connsiteY26" fmla="*/ 676275 h 683419"/>
                <a:gd name="connsiteX27" fmla="*/ 40481 w 669131"/>
                <a:gd name="connsiteY27" fmla="*/ 683419 h 683419"/>
                <a:gd name="connsiteX28" fmla="*/ 11906 w 669131"/>
                <a:gd name="connsiteY28" fmla="*/ 681038 h 683419"/>
                <a:gd name="connsiteX29" fmla="*/ 0 w 669131"/>
                <a:gd name="connsiteY29" fmla="*/ 671513 h 683419"/>
                <a:gd name="connsiteX30" fmla="*/ 4762 w 669131"/>
                <a:gd name="connsiteY30" fmla="*/ 652463 h 683419"/>
                <a:gd name="connsiteX31" fmla="*/ 23812 w 669131"/>
                <a:gd name="connsiteY31" fmla="*/ 619125 h 683419"/>
                <a:gd name="connsiteX32" fmla="*/ 159543 w 669131"/>
                <a:gd name="connsiteY32" fmla="*/ 459581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83419">
                  <a:moveTo>
                    <a:pt x="159543" y="459581"/>
                  </a:moveTo>
                  <a:lnTo>
                    <a:pt x="297656" y="276225"/>
                  </a:lnTo>
                  <a:lnTo>
                    <a:pt x="307181" y="247650"/>
                  </a:lnTo>
                  <a:lnTo>
                    <a:pt x="311943" y="209550"/>
                  </a:lnTo>
                  <a:lnTo>
                    <a:pt x="307181" y="178594"/>
                  </a:lnTo>
                  <a:lnTo>
                    <a:pt x="297656" y="140494"/>
                  </a:lnTo>
                  <a:lnTo>
                    <a:pt x="266700" y="83344"/>
                  </a:lnTo>
                  <a:lnTo>
                    <a:pt x="247650" y="57150"/>
                  </a:lnTo>
                  <a:lnTo>
                    <a:pt x="247650" y="30956"/>
                  </a:lnTo>
                  <a:lnTo>
                    <a:pt x="254793" y="11906"/>
                  </a:lnTo>
                  <a:lnTo>
                    <a:pt x="271462" y="0"/>
                  </a:lnTo>
                  <a:lnTo>
                    <a:pt x="307181" y="0"/>
                  </a:lnTo>
                  <a:lnTo>
                    <a:pt x="361950" y="16669"/>
                  </a:lnTo>
                  <a:lnTo>
                    <a:pt x="428625" y="40481"/>
                  </a:lnTo>
                  <a:lnTo>
                    <a:pt x="478631" y="59531"/>
                  </a:lnTo>
                  <a:lnTo>
                    <a:pt x="519112" y="83344"/>
                  </a:lnTo>
                  <a:lnTo>
                    <a:pt x="552450" y="104775"/>
                  </a:lnTo>
                  <a:lnTo>
                    <a:pt x="581025" y="135731"/>
                  </a:lnTo>
                  <a:lnTo>
                    <a:pt x="621506" y="190500"/>
                  </a:lnTo>
                  <a:lnTo>
                    <a:pt x="664368" y="257175"/>
                  </a:lnTo>
                  <a:lnTo>
                    <a:pt x="669131" y="278606"/>
                  </a:lnTo>
                  <a:lnTo>
                    <a:pt x="657225" y="314325"/>
                  </a:lnTo>
                  <a:lnTo>
                    <a:pt x="621506" y="352425"/>
                  </a:lnTo>
                  <a:lnTo>
                    <a:pt x="564356" y="383381"/>
                  </a:lnTo>
                  <a:lnTo>
                    <a:pt x="507206" y="411956"/>
                  </a:lnTo>
                  <a:lnTo>
                    <a:pt x="278606" y="552450"/>
                  </a:lnTo>
                  <a:lnTo>
                    <a:pt x="66675" y="676275"/>
                  </a:lnTo>
                  <a:lnTo>
                    <a:pt x="40481" y="683419"/>
                  </a:lnTo>
                  <a:lnTo>
                    <a:pt x="11906" y="681038"/>
                  </a:lnTo>
                  <a:lnTo>
                    <a:pt x="0" y="671513"/>
                  </a:lnTo>
                  <a:lnTo>
                    <a:pt x="4762" y="652463"/>
                  </a:lnTo>
                  <a:lnTo>
                    <a:pt x="23812" y="619125"/>
                  </a:lnTo>
                  <a:lnTo>
                    <a:pt x="159543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4C792ADF-5EBF-4551-B59B-F4411A3FB567}"/>
                </a:ext>
              </a:extLst>
            </p:cNvPr>
            <p:cNvSpPr/>
            <p:nvPr/>
          </p:nvSpPr>
          <p:spPr>
            <a:xfrm>
              <a:off x="4767263" y="2239963"/>
              <a:ext cx="1998662" cy="425450"/>
            </a:xfrm>
            <a:custGeom>
              <a:avLst/>
              <a:gdLst>
                <a:gd name="connsiteX0" fmla="*/ 1400175 w 1997868"/>
                <a:gd name="connsiteY0" fmla="*/ 250032 h 423863"/>
                <a:gd name="connsiteX1" fmla="*/ 1052512 w 1997868"/>
                <a:gd name="connsiteY1" fmla="*/ 292894 h 423863"/>
                <a:gd name="connsiteX2" fmla="*/ 821531 w 1997868"/>
                <a:gd name="connsiteY2" fmla="*/ 338138 h 423863"/>
                <a:gd name="connsiteX3" fmla="*/ 595312 w 1997868"/>
                <a:gd name="connsiteY3" fmla="*/ 376238 h 423863"/>
                <a:gd name="connsiteX4" fmla="*/ 397668 w 1997868"/>
                <a:gd name="connsiteY4" fmla="*/ 423863 h 423863"/>
                <a:gd name="connsiteX5" fmla="*/ 357187 w 1997868"/>
                <a:gd name="connsiteY5" fmla="*/ 421482 h 423863"/>
                <a:gd name="connsiteX6" fmla="*/ 292893 w 1997868"/>
                <a:gd name="connsiteY6" fmla="*/ 404813 h 423863"/>
                <a:gd name="connsiteX7" fmla="*/ 226218 w 1997868"/>
                <a:gd name="connsiteY7" fmla="*/ 373857 h 423863"/>
                <a:gd name="connsiteX8" fmla="*/ 166687 w 1997868"/>
                <a:gd name="connsiteY8" fmla="*/ 340519 h 423863"/>
                <a:gd name="connsiteX9" fmla="*/ 111918 w 1997868"/>
                <a:gd name="connsiteY9" fmla="*/ 300038 h 423863"/>
                <a:gd name="connsiteX10" fmla="*/ 38100 w 1997868"/>
                <a:gd name="connsiteY10" fmla="*/ 230982 h 423863"/>
                <a:gd name="connsiteX11" fmla="*/ 11906 w 1997868"/>
                <a:gd name="connsiteY11" fmla="*/ 197644 h 423863"/>
                <a:gd name="connsiteX12" fmla="*/ 0 w 1997868"/>
                <a:gd name="connsiteY12" fmla="*/ 171450 h 423863"/>
                <a:gd name="connsiteX13" fmla="*/ 4762 w 1997868"/>
                <a:gd name="connsiteY13" fmla="*/ 150019 h 423863"/>
                <a:gd name="connsiteX14" fmla="*/ 16668 w 1997868"/>
                <a:gd name="connsiteY14" fmla="*/ 140494 h 423863"/>
                <a:gd name="connsiteX15" fmla="*/ 33337 w 1997868"/>
                <a:gd name="connsiteY15" fmla="*/ 142875 h 423863"/>
                <a:gd name="connsiteX16" fmla="*/ 78581 w 1997868"/>
                <a:gd name="connsiteY16" fmla="*/ 166688 h 423863"/>
                <a:gd name="connsiteX17" fmla="*/ 154781 w 1997868"/>
                <a:gd name="connsiteY17" fmla="*/ 192882 h 423863"/>
                <a:gd name="connsiteX18" fmla="*/ 254793 w 1997868"/>
                <a:gd name="connsiteY18" fmla="*/ 214313 h 423863"/>
                <a:gd name="connsiteX19" fmla="*/ 335756 w 1997868"/>
                <a:gd name="connsiteY19" fmla="*/ 223838 h 423863"/>
                <a:gd name="connsiteX20" fmla="*/ 419100 w 1997868"/>
                <a:gd name="connsiteY20" fmla="*/ 226219 h 423863"/>
                <a:gd name="connsiteX21" fmla="*/ 507206 w 1997868"/>
                <a:gd name="connsiteY21" fmla="*/ 219075 h 423863"/>
                <a:gd name="connsiteX22" fmla="*/ 833437 w 1997868"/>
                <a:gd name="connsiteY22" fmla="*/ 183357 h 423863"/>
                <a:gd name="connsiteX23" fmla="*/ 1269206 w 1997868"/>
                <a:gd name="connsiteY23" fmla="*/ 114300 h 423863"/>
                <a:gd name="connsiteX24" fmla="*/ 1547812 w 1997868"/>
                <a:gd name="connsiteY24" fmla="*/ 66675 h 423863"/>
                <a:gd name="connsiteX25" fmla="*/ 1628775 w 1997868"/>
                <a:gd name="connsiteY25" fmla="*/ 23813 h 423863"/>
                <a:gd name="connsiteX26" fmla="*/ 1676400 w 1997868"/>
                <a:gd name="connsiteY26" fmla="*/ 4763 h 423863"/>
                <a:gd name="connsiteX27" fmla="*/ 1719262 w 1997868"/>
                <a:gd name="connsiteY27" fmla="*/ 0 h 423863"/>
                <a:gd name="connsiteX28" fmla="*/ 1804987 w 1997868"/>
                <a:gd name="connsiteY28" fmla="*/ 16669 h 423863"/>
                <a:gd name="connsiteX29" fmla="*/ 1900237 w 1997868"/>
                <a:gd name="connsiteY29" fmla="*/ 47625 h 423863"/>
                <a:gd name="connsiteX30" fmla="*/ 1943100 w 1997868"/>
                <a:gd name="connsiteY30" fmla="*/ 73819 h 423863"/>
                <a:gd name="connsiteX31" fmla="*/ 1983581 w 1997868"/>
                <a:gd name="connsiteY31" fmla="*/ 114300 h 423863"/>
                <a:gd name="connsiteX32" fmla="*/ 1997868 w 1997868"/>
                <a:gd name="connsiteY32" fmla="*/ 147638 h 423863"/>
                <a:gd name="connsiteX33" fmla="*/ 1993106 w 1997868"/>
                <a:gd name="connsiteY33" fmla="*/ 173832 h 423863"/>
                <a:gd name="connsiteX34" fmla="*/ 1978818 w 1997868"/>
                <a:gd name="connsiteY34" fmla="*/ 192882 h 423863"/>
                <a:gd name="connsiteX35" fmla="*/ 1907381 w 1997868"/>
                <a:gd name="connsiteY35" fmla="*/ 211932 h 423863"/>
                <a:gd name="connsiteX36" fmla="*/ 1800225 w 1997868"/>
                <a:gd name="connsiteY36" fmla="*/ 226219 h 423863"/>
                <a:gd name="connsiteX37" fmla="*/ 1626393 w 1997868"/>
                <a:gd name="connsiteY37" fmla="*/ 230982 h 423863"/>
                <a:gd name="connsiteX38" fmla="*/ 1400175 w 1997868"/>
                <a:gd name="connsiteY38" fmla="*/ 250032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97868" h="423863">
                  <a:moveTo>
                    <a:pt x="1400175" y="250032"/>
                  </a:moveTo>
                  <a:lnTo>
                    <a:pt x="1052512" y="292894"/>
                  </a:lnTo>
                  <a:lnTo>
                    <a:pt x="821531" y="338138"/>
                  </a:lnTo>
                  <a:lnTo>
                    <a:pt x="595312" y="376238"/>
                  </a:lnTo>
                  <a:lnTo>
                    <a:pt x="397668" y="423863"/>
                  </a:lnTo>
                  <a:lnTo>
                    <a:pt x="357187" y="421482"/>
                  </a:lnTo>
                  <a:lnTo>
                    <a:pt x="292893" y="404813"/>
                  </a:lnTo>
                  <a:lnTo>
                    <a:pt x="226218" y="373857"/>
                  </a:lnTo>
                  <a:lnTo>
                    <a:pt x="166687" y="340519"/>
                  </a:lnTo>
                  <a:lnTo>
                    <a:pt x="111918" y="300038"/>
                  </a:lnTo>
                  <a:lnTo>
                    <a:pt x="38100" y="230982"/>
                  </a:lnTo>
                  <a:lnTo>
                    <a:pt x="11906" y="197644"/>
                  </a:lnTo>
                  <a:lnTo>
                    <a:pt x="0" y="171450"/>
                  </a:lnTo>
                  <a:lnTo>
                    <a:pt x="4762" y="150019"/>
                  </a:lnTo>
                  <a:lnTo>
                    <a:pt x="16668" y="140494"/>
                  </a:lnTo>
                  <a:lnTo>
                    <a:pt x="33337" y="142875"/>
                  </a:lnTo>
                  <a:lnTo>
                    <a:pt x="78581" y="166688"/>
                  </a:lnTo>
                  <a:lnTo>
                    <a:pt x="154781" y="192882"/>
                  </a:lnTo>
                  <a:lnTo>
                    <a:pt x="254793" y="214313"/>
                  </a:lnTo>
                  <a:lnTo>
                    <a:pt x="335756" y="223838"/>
                  </a:lnTo>
                  <a:lnTo>
                    <a:pt x="419100" y="226219"/>
                  </a:lnTo>
                  <a:lnTo>
                    <a:pt x="507206" y="219075"/>
                  </a:lnTo>
                  <a:lnTo>
                    <a:pt x="833437" y="183357"/>
                  </a:lnTo>
                  <a:lnTo>
                    <a:pt x="1269206" y="114300"/>
                  </a:lnTo>
                  <a:lnTo>
                    <a:pt x="1547812" y="66675"/>
                  </a:lnTo>
                  <a:lnTo>
                    <a:pt x="1628775" y="23813"/>
                  </a:lnTo>
                  <a:lnTo>
                    <a:pt x="1676400" y="4763"/>
                  </a:lnTo>
                  <a:lnTo>
                    <a:pt x="1719262" y="0"/>
                  </a:lnTo>
                  <a:lnTo>
                    <a:pt x="1804987" y="16669"/>
                  </a:lnTo>
                  <a:lnTo>
                    <a:pt x="1900237" y="47625"/>
                  </a:lnTo>
                  <a:lnTo>
                    <a:pt x="1943100" y="73819"/>
                  </a:lnTo>
                  <a:lnTo>
                    <a:pt x="1983581" y="114300"/>
                  </a:lnTo>
                  <a:lnTo>
                    <a:pt x="1997868" y="147638"/>
                  </a:lnTo>
                  <a:lnTo>
                    <a:pt x="1993106" y="173832"/>
                  </a:lnTo>
                  <a:lnTo>
                    <a:pt x="1978818" y="192882"/>
                  </a:lnTo>
                  <a:lnTo>
                    <a:pt x="1907381" y="211932"/>
                  </a:lnTo>
                  <a:lnTo>
                    <a:pt x="1800225" y="226219"/>
                  </a:lnTo>
                  <a:lnTo>
                    <a:pt x="1626393" y="230982"/>
                  </a:lnTo>
                  <a:lnTo>
                    <a:pt x="1400175" y="250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CC5ABE51-6483-409D-BC16-0219B0B9029C}"/>
                </a:ext>
              </a:extLst>
            </p:cNvPr>
            <p:cNvSpPr/>
            <p:nvPr/>
          </p:nvSpPr>
          <p:spPr>
            <a:xfrm>
              <a:off x="6403975" y="3627438"/>
              <a:ext cx="547688" cy="334962"/>
            </a:xfrm>
            <a:custGeom>
              <a:avLst/>
              <a:gdLst>
                <a:gd name="connsiteX0" fmla="*/ 330994 w 547688"/>
                <a:gd name="connsiteY0" fmla="*/ 288131 h 335756"/>
                <a:gd name="connsiteX1" fmla="*/ 226219 w 547688"/>
                <a:gd name="connsiteY1" fmla="*/ 216694 h 335756"/>
                <a:gd name="connsiteX2" fmla="*/ 147638 w 547688"/>
                <a:gd name="connsiteY2" fmla="*/ 161925 h 335756"/>
                <a:gd name="connsiteX3" fmla="*/ 7144 w 547688"/>
                <a:gd name="connsiteY3" fmla="*/ 45244 h 335756"/>
                <a:gd name="connsiteX4" fmla="*/ 0 w 547688"/>
                <a:gd name="connsiteY4" fmla="*/ 35719 h 335756"/>
                <a:gd name="connsiteX5" fmla="*/ 4763 w 547688"/>
                <a:gd name="connsiteY5" fmla="*/ 9525 h 335756"/>
                <a:gd name="connsiteX6" fmla="*/ 19050 w 547688"/>
                <a:gd name="connsiteY6" fmla="*/ 0 h 335756"/>
                <a:gd name="connsiteX7" fmla="*/ 100013 w 547688"/>
                <a:gd name="connsiteY7" fmla="*/ 7144 h 335756"/>
                <a:gd name="connsiteX8" fmla="*/ 409575 w 547688"/>
                <a:gd name="connsiteY8" fmla="*/ 42862 h 335756"/>
                <a:gd name="connsiteX9" fmla="*/ 438150 w 547688"/>
                <a:gd name="connsiteY9" fmla="*/ 54769 h 335756"/>
                <a:gd name="connsiteX10" fmla="*/ 478632 w 547688"/>
                <a:gd name="connsiteY10" fmla="*/ 83344 h 335756"/>
                <a:gd name="connsiteX11" fmla="*/ 504825 w 547688"/>
                <a:gd name="connsiteY11" fmla="*/ 111919 h 335756"/>
                <a:gd name="connsiteX12" fmla="*/ 526257 w 547688"/>
                <a:gd name="connsiteY12" fmla="*/ 145256 h 335756"/>
                <a:gd name="connsiteX13" fmla="*/ 538163 w 547688"/>
                <a:gd name="connsiteY13" fmla="*/ 178594 h 335756"/>
                <a:gd name="connsiteX14" fmla="*/ 547688 w 547688"/>
                <a:gd name="connsiteY14" fmla="*/ 223837 h 335756"/>
                <a:gd name="connsiteX15" fmla="*/ 545307 w 547688"/>
                <a:gd name="connsiteY15" fmla="*/ 261937 h 335756"/>
                <a:gd name="connsiteX16" fmla="*/ 528638 w 547688"/>
                <a:gd name="connsiteY16" fmla="*/ 295275 h 335756"/>
                <a:gd name="connsiteX17" fmla="*/ 500063 w 547688"/>
                <a:gd name="connsiteY17" fmla="*/ 321469 h 335756"/>
                <a:gd name="connsiteX18" fmla="*/ 431007 w 547688"/>
                <a:gd name="connsiteY18" fmla="*/ 335756 h 335756"/>
                <a:gd name="connsiteX19" fmla="*/ 402432 w 547688"/>
                <a:gd name="connsiteY19" fmla="*/ 330994 h 335756"/>
                <a:gd name="connsiteX20" fmla="*/ 330994 w 547688"/>
                <a:gd name="connsiteY20" fmla="*/ 2881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7688" h="335756">
                  <a:moveTo>
                    <a:pt x="330994" y="288131"/>
                  </a:moveTo>
                  <a:lnTo>
                    <a:pt x="226219" y="216694"/>
                  </a:lnTo>
                  <a:lnTo>
                    <a:pt x="147638" y="161925"/>
                  </a:lnTo>
                  <a:lnTo>
                    <a:pt x="7144" y="45244"/>
                  </a:lnTo>
                  <a:lnTo>
                    <a:pt x="0" y="35719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100013" y="7144"/>
                  </a:lnTo>
                  <a:lnTo>
                    <a:pt x="409575" y="42862"/>
                  </a:lnTo>
                  <a:lnTo>
                    <a:pt x="438150" y="54769"/>
                  </a:lnTo>
                  <a:lnTo>
                    <a:pt x="478632" y="83344"/>
                  </a:lnTo>
                  <a:lnTo>
                    <a:pt x="504825" y="111919"/>
                  </a:lnTo>
                  <a:lnTo>
                    <a:pt x="526257" y="145256"/>
                  </a:lnTo>
                  <a:lnTo>
                    <a:pt x="538163" y="178594"/>
                  </a:lnTo>
                  <a:lnTo>
                    <a:pt x="547688" y="223837"/>
                  </a:lnTo>
                  <a:lnTo>
                    <a:pt x="545307" y="261937"/>
                  </a:lnTo>
                  <a:lnTo>
                    <a:pt x="528638" y="295275"/>
                  </a:lnTo>
                  <a:lnTo>
                    <a:pt x="500063" y="321469"/>
                  </a:lnTo>
                  <a:lnTo>
                    <a:pt x="431007" y="335756"/>
                  </a:lnTo>
                  <a:lnTo>
                    <a:pt x="402432" y="330994"/>
                  </a:lnTo>
                  <a:lnTo>
                    <a:pt x="330994" y="288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57806758-63A4-49CC-A8CB-BA3F543C09F0}"/>
                </a:ext>
              </a:extLst>
            </p:cNvPr>
            <p:cNvSpPr/>
            <p:nvPr/>
          </p:nvSpPr>
          <p:spPr>
            <a:xfrm>
              <a:off x="4551363" y="3757613"/>
              <a:ext cx="1058862" cy="609600"/>
            </a:xfrm>
            <a:custGeom>
              <a:avLst/>
              <a:gdLst>
                <a:gd name="connsiteX0" fmla="*/ 857250 w 1059656"/>
                <a:gd name="connsiteY0" fmla="*/ 366712 h 609600"/>
                <a:gd name="connsiteX1" fmla="*/ 709612 w 1059656"/>
                <a:gd name="connsiteY1" fmla="*/ 435768 h 609600"/>
                <a:gd name="connsiteX2" fmla="*/ 511969 w 1059656"/>
                <a:gd name="connsiteY2" fmla="*/ 504825 h 609600"/>
                <a:gd name="connsiteX3" fmla="*/ 350044 w 1059656"/>
                <a:gd name="connsiteY3" fmla="*/ 545306 h 609600"/>
                <a:gd name="connsiteX4" fmla="*/ 47625 w 1059656"/>
                <a:gd name="connsiteY4" fmla="*/ 609600 h 609600"/>
                <a:gd name="connsiteX5" fmla="*/ 19050 w 1059656"/>
                <a:gd name="connsiteY5" fmla="*/ 609600 h 609600"/>
                <a:gd name="connsiteX6" fmla="*/ 0 w 1059656"/>
                <a:gd name="connsiteY6" fmla="*/ 600075 h 609600"/>
                <a:gd name="connsiteX7" fmla="*/ 4762 w 1059656"/>
                <a:gd name="connsiteY7" fmla="*/ 583406 h 609600"/>
                <a:gd name="connsiteX8" fmla="*/ 30956 w 1059656"/>
                <a:gd name="connsiteY8" fmla="*/ 564356 h 609600"/>
                <a:gd name="connsiteX9" fmla="*/ 126206 w 1059656"/>
                <a:gd name="connsiteY9" fmla="*/ 511968 h 609600"/>
                <a:gd name="connsiteX10" fmla="*/ 340519 w 1059656"/>
                <a:gd name="connsiteY10" fmla="*/ 409575 h 609600"/>
                <a:gd name="connsiteX11" fmla="*/ 419100 w 1059656"/>
                <a:gd name="connsiteY11" fmla="*/ 366712 h 609600"/>
                <a:gd name="connsiteX12" fmla="*/ 595312 w 1059656"/>
                <a:gd name="connsiteY12" fmla="*/ 276225 h 609600"/>
                <a:gd name="connsiteX13" fmla="*/ 731044 w 1059656"/>
                <a:gd name="connsiteY13" fmla="*/ 178593 h 609600"/>
                <a:gd name="connsiteX14" fmla="*/ 742950 w 1059656"/>
                <a:gd name="connsiteY14" fmla="*/ 133350 h 609600"/>
                <a:gd name="connsiteX15" fmla="*/ 714375 w 1059656"/>
                <a:gd name="connsiteY15" fmla="*/ 95250 h 609600"/>
                <a:gd name="connsiteX16" fmla="*/ 685800 w 1059656"/>
                <a:gd name="connsiteY16" fmla="*/ 40481 h 609600"/>
                <a:gd name="connsiteX17" fmla="*/ 681037 w 1059656"/>
                <a:gd name="connsiteY17" fmla="*/ 21431 h 609600"/>
                <a:gd name="connsiteX18" fmla="*/ 685800 w 1059656"/>
                <a:gd name="connsiteY18" fmla="*/ 4762 h 609600"/>
                <a:gd name="connsiteX19" fmla="*/ 709612 w 1059656"/>
                <a:gd name="connsiteY19" fmla="*/ 0 h 609600"/>
                <a:gd name="connsiteX20" fmla="*/ 747712 w 1059656"/>
                <a:gd name="connsiteY20" fmla="*/ 9525 h 609600"/>
                <a:gd name="connsiteX21" fmla="*/ 812006 w 1059656"/>
                <a:gd name="connsiteY21" fmla="*/ 40481 h 609600"/>
                <a:gd name="connsiteX22" fmla="*/ 909637 w 1059656"/>
                <a:gd name="connsiteY22" fmla="*/ 109537 h 609600"/>
                <a:gd name="connsiteX23" fmla="*/ 997744 w 1059656"/>
                <a:gd name="connsiteY23" fmla="*/ 185737 h 609600"/>
                <a:gd name="connsiteX24" fmla="*/ 1047750 w 1059656"/>
                <a:gd name="connsiteY24" fmla="*/ 240506 h 609600"/>
                <a:gd name="connsiteX25" fmla="*/ 1059656 w 1059656"/>
                <a:gd name="connsiteY25" fmla="*/ 264318 h 609600"/>
                <a:gd name="connsiteX26" fmla="*/ 1054894 w 1059656"/>
                <a:gd name="connsiteY26" fmla="*/ 292893 h 609600"/>
                <a:gd name="connsiteX27" fmla="*/ 1042987 w 1059656"/>
                <a:gd name="connsiteY27" fmla="*/ 330993 h 609600"/>
                <a:gd name="connsiteX28" fmla="*/ 1026319 w 1059656"/>
                <a:gd name="connsiteY28" fmla="*/ 338137 h 609600"/>
                <a:gd name="connsiteX29" fmla="*/ 971550 w 1059656"/>
                <a:gd name="connsiteY29" fmla="*/ 340518 h 609600"/>
                <a:gd name="connsiteX30" fmla="*/ 857250 w 1059656"/>
                <a:gd name="connsiteY30" fmla="*/ 366712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9656" h="609600">
                  <a:moveTo>
                    <a:pt x="857250" y="366712"/>
                  </a:moveTo>
                  <a:lnTo>
                    <a:pt x="709612" y="435768"/>
                  </a:lnTo>
                  <a:lnTo>
                    <a:pt x="511969" y="504825"/>
                  </a:lnTo>
                  <a:lnTo>
                    <a:pt x="350044" y="545306"/>
                  </a:lnTo>
                  <a:lnTo>
                    <a:pt x="47625" y="609600"/>
                  </a:lnTo>
                  <a:lnTo>
                    <a:pt x="19050" y="609600"/>
                  </a:lnTo>
                  <a:lnTo>
                    <a:pt x="0" y="600075"/>
                  </a:lnTo>
                  <a:lnTo>
                    <a:pt x="4762" y="583406"/>
                  </a:lnTo>
                  <a:lnTo>
                    <a:pt x="30956" y="564356"/>
                  </a:lnTo>
                  <a:lnTo>
                    <a:pt x="126206" y="511968"/>
                  </a:lnTo>
                  <a:lnTo>
                    <a:pt x="340519" y="409575"/>
                  </a:lnTo>
                  <a:lnTo>
                    <a:pt x="419100" y="366712"/>
                  </a:lnTo>
                  <a:lnTo>
                    <a:pt x="595312" y="276225"/>
                  </a:lnTo>
                  <a:lnTo>
                    <a:pt x="731044" y="178593"/>
                  </a:lnTo>
                  <a:lnTo>
                    <a:pt x="742950" y="133350"/>
                  </a:lnTo>
                  <a:lnTo>
                    <a:pt x="714375" y="95250"/>
                  </a:lnTo>
                  <a:lnTo>
                    <a:pt x="685800" y="40481"/>
                  </a:lnTo>
                  <a:lnTo>
                    <a:pt x="681037" y="21431"/>
                  </a:lnTo>
                  <a:lnTo>
                    <a:pt x="685800" y="4762"/>
                  </a:lnTo>
                  <a:lnTo>
                    <a:pt x="709612" y="0"/>
                  </a:lnTo>
                  <a:lnTo>
                    <a:pt x="747712" y="9525"/>
                  </a:lnTo>
                  <a:lnTo>
                    <a:pt x="812006" y="40481"/>
                  </a:lnTo>
                  <a:lnTo>
                    <a:pt x="909637" y="109537"/>
                  </a:lnTo>
                  <a:lnTo>
                    <a:pt x="997744" y="185737"/>
                  </a:lnTo>
                  <a:lnTo>
                    <a:pt x="1047750" y="240506"/>
                  </a:lnTo>
                  <a:lnTo>
                    <a:pt x="1059656" y="264318"/>
                  </a:lnTo>
                  <a:lnTo>
                    <a:pt x="1054894" y="292893"/>
                  </a:lnTo>
                  <a:lnTo>
                    <a:pt x="1042987" y="330993"/>
                  </a:lnTo>
                  <a:lnTo>
                    <a:pt x="1026319" y="338137"/>
                  </a:lnTo>
                  <a:lnTo>
                    <a:pt x="971550" y="340518"/>
                  </a:lnTo>
                  <a:lnTo>
                    <a:pt x="857250" y="3667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FB5881B9-CDA6-4B2F-BF6C-E033B7D4825B}"/>
                </a:ext>
              </a:extLst>
            </p:cNvPr>
            <p:cNvSpPr/>
            <p:nvPr/>
          </p:nvSpPr>
          <p:spPr>
            <a:xfrm>
              <a:off x="4346575" y="4113213"/>
              <a:ext cx="2928938" cy="720725"/>
            </a:xfrm>
            <a:custGeom>
              <a:avLst/>
              <a:gdLst>
                <a:gd name="connsiteX0" fmla="*/ 1419225 w 2928938"/>
                <a:gd name="connsiteY0" fmla="*/ 445294 h 721519"/>
                <a:gd name="connsiteX1" fmla="*/ 1059657 w 2928938"/>
                <a:gd name="connsiteY1" fmla="*/ 521494 h 721519"/>
                <a:gd name="connsiteX2" fmla="*/ 821532 w 2928938"/>
                <a:gd name="connsiteY2" fmla="*/ 592931 h 721519"/>
                <a:gd name="connsiteX3" fmla="*/ 550069 w 2928938"/>
                <a:gd name="connsiteY3" fmla="*/ 652462 h 721519"/>
                <a:gd name="connsiteX4" fmla="*/ 473869 w 2928938"/>
                <a:gd name="connsiteY4" fmla="*/ 681037 h 721519"/>
                <a:gd name="connsiteX5" fmla="*/ 392907 w 2928938"/>
                <a:gd name="connsiteY5" fmla="*/ 704850 h 721519"/>
                <a:gd name="connsiteX6" fmla="*/ 319088 w 2928938"/>
                <a:gd name="connsiteY6" fmla="*/ 721519 h 721519"/>
                <a:gd name="connsiteX7" fmla="*/ 288132 w 2928938"/>
                <a:gd name="connsiteY7" fmla="*/ 721519 h 721519"/>
                <a:gd name="connsiteX8" fmla="*/ 247650 w 2928938"/>
                <a:gd name="connsiteY8" fmla="*/ 707231 h 721519"/>
                <a:gd name="connsiteX9" fmla="*/ 188119 w 2928938"/>
                <a:gd name="connsiteY9" fmla="*/ 671512 h 721519"/>
                <a:gd name="connsiteX10" fmla="*/ 121444 w 2928938"/>
                <a:gd name="connsiteY10" fmla="*/ 607219 h 721519"/>
                <a:gd name="connsiteX11" fmla="*/ 54769 w 2928938"/>
                <a:gd name="connsiteY11" fmla="*/ 533400 h 721519"/>
                <a:gd name="connsiteX12" fmla="*/ 14288 w 2928938"/>
                <a:gd name="connsiteY12" fmla="*/ 478631 h 721519"/>
                <a:gd name="connsiteX13" fmla="*/ 0 w 2928938"/>
                <a:gd name="connsiteY13" fmla="*/ 447675 h 721519"/>
                <a:gd name="connsiteX14" fmla="*/ 0 w 2928938"/>
                <a:gd name="connsiteY14" fmla="*/ 428625 h 721519"/>
                <a:gd name="connsiteX15" fmla="*/ 9525 w 2928938"/>
                <a:gd name="connsiteY15" fmla="*/ 419100 h 721519"/>
                <a:gd name="connsiteX16" fmla="*/ 35719 w 2928938"/>
                <a:gd name="connsiteY16" fmla="*/ 414337 h 721519"/>
                <a:gd name="connsiteX17" fmla="*/ 71438 w 2928938"/>
                <a:gd name="connsiteY17" fmla="*/ 433387 h 721519"/>
                <a:gd name="connsiteX18" fmla="*/ 145257 w 2928938"/>
                <a:gd name="connsiteY18" fmla="*/ 471487 h 721519"/>
                <a:gd name="connsiteX19" fmla="*/ 219075 w 2928938"/>
                <a:gd name="connsiteY19" fmla="*/ 497681 h 721519"/>
                <a:gd name="connsiteX20" fmla="*/ 278607 w 2928938"/>
                <a:gd name="connsiteY20" fmla="*/ 511969 h 721519"/>
                <a:gd name="connsiteX21" fmla="*/ 359569 w 2928938"/>
                <a:gd name="connsiteY21" fmla="*/ 521494 h 721519"/>
                <a:gd name="connsiteX22" fmla="*/ 442913 w 2928938"/>
                <a:gd name="connsiteY22" fmla="*/ 504825 h 721519"/>
                <a:gd name="connsiteX23" fmla="*/ 859632 w 2928938"/>
                <a:gd name="connsiteY23" fmla="*/ 409575 h 721519"/>
                <a:gd name="connsiteX24" fmla="*/ 1073944 w 2928938"/>
                <a:gd name="connsiteY24" fmla="*/ 340519 h 721519"/>
                <a:gd name="connsiteX25" fmla="*/ 1688307 w 2928938"/>
                <a:gd name="connsiteY25" fmla="*/ 223837 h 721519"/>
                <a:gd name="connsiteX26" fmla="*/ 1905000 w 2928938"/>
                <a:gd name="connsiteY26" fmla="*/ 183356 h 721519"/>
                <a:gd name="connsiteX27" fmla="*/ 2386013 w 2928938"/>
                <a:gd name="connsiteY27" fmla="*/ 92869 h 721519"/>
                <a:gd name="connsiteX28" fmla="*/ 2488407 w 2928938"/>
                <a:gd name="connsiteY28" fmla="*/ 33337 h 721519"/>
                <a:gd name="connsiteX29" fmla="*/ 2557463 w 2928938"/>
                <a:gd name="connsiteY29" fmla="*/ 0 h 721519"/>
                <a:gd name="connsiteX30" fmla="*/ 2650332 w 2928938"/>
                <a:gd name="connsiteY30" fmla="*/ 19050 h 721519"/>
                <a:gd name="connsiteX31" fmla="*/ 2731294 w 2928938"/>
                <a:gd name="connsiteY31" fmla="*/ 40481 h 721519"/>
                <a:gd name="connsiteX32" fmla="*/ 2817019 w 2928938"/>
                <a:gd name="connsiteY32" fmla="*/ 71437 h 721519"/>
                <a:gd name="connsiteX33" fmla="*/ 2864644 w 2928938"/>
                <a:gd name="connsiteY33" fmla="*/ 100012 h 721519"/>
                <a:gd name="connsiteX34" fmla="*/ 2897982 w 2928938"/>
                <a:gd name="connsiteY34" fmla="*/ 130969 h 721519"/>
                <a:gd name="connsiteX35" fmla="*/ 2919413 w 2928938"/>
                <a:gd name="connsiteY35" fmla="*/ 157162 h 721519"/>
                <a:gd name="connsiteX36" fmla="*/ 2928938 w 2928938"/>
                <a:gd name="connsiteY36" fmla="*/ 173831 h 721519"/>
                <a:gd name="connsiteX37" fmla="*/ 2928938 w 2928938"/>
                <a:gd name="connsiteY37" fmla="*/ 192881 h 721519"/>
                <a:gd name="connsiteX38" fmla="*/ 2914650 w 2928938"/>
                <a:gd name="connsiteY38" fmla="*/ 216694 h 721519"/>
                <a:gd name="connsiteX39" fmla="*/ 2890838 w 2928938"/>
                <a:gd name="connsiteY39" fmla="*/ 235744 h 721519"/>
                <a:gd name="connsiteX40" fmla="*/ 2864644 w 2928938"/>
                <a:gd name="connsiteY40" fmla="*/ 247650 h 721519"/>
                <a:gd name="connsiteX41" fmla="*/ 2693194 w 2928938"/>
                <a:gd name="connsiteY41" fmla="*/ 264319 h 721519"/>
                <a:gd name="connsiteX42" fmla="*/ 2309813 w 2928938"/>
                <a:gd name="connsiteY42" fmla="*/ 300037 h 721519"/>
                <a:gd name="connsiteX43" fmla="*/ 1935957 w 2928938"/>
                <a:gd name="connsiteY43" fmla="*/ 338137 h 721519"/>
                <a:gd name="connsiteX44" fmla="*/ 1719263 w 2928938"/>
                <a:gd name="connsiteY44" fmla="*/ 388144 h 721519"/>
                <a:gd name="connsiteX45" fmla="*/ 1419225 w 2928938"/>
                <a:gd name="connsiteY45" fmla="*/ 445294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28938" h="721519">
                  <a:moveTo>
                    <a:pt x="1419225" y="445294"/>
                  </a:moveTo>
                  <a:lnTo>
                    <a:pt x="1059657" y="521494"/>
                  </a:lnTo>
                  <a:lnTo>
                    <a:pt x="821532" y="592931"/>
                  </a:lnTo>
                  <a:lnTo>
                    <a:pt x="550069" y="652462"/>
                  </a:lnTo>
                  <a:lnTo>
                    <a:pt x="473869" y="681037"/>
                  </a:lnTo>
                  <a:lnTo>
                    <a:pt x="392907" y="704850"/>
                  </a:lnTo>
                  <a:lnTo>
                    <a:pt x="319088" y="721519"/>
                  </a:lnTo>
                  <a:lnTo>
                    <a:pt x="288132" y="721519"/>
                  </a:lnTo>
                  <a:lnTo>
                    <a:pt x="247650" y="707231"/>
                  </a:lnTo>
                  <a:lnTo>
                    <a:pt x="188119" y="671512"/>
                  </a:lnTo>
                  <a:lnTo>
                    <a:pt x="121444" y="607219"/>
                  </a:lnTo>
                  <a:lnTo>
                    <a:pt x="54769" y="533400"/>
                  </a:lnTo>
                  <a:lnTo>
                    <a:pt x="14288" y="478631"/>
                  </a:lnTo>
                  <a:lnTo>
                    <a:pt x="0" y="447675"/>
                  </a:lnTo>
                  <a:lnTo>
                    <a:pt x="0" y="428625"/>
                  </a:lnTo>
                  <a:lnTo>
                    <a:pt x="9525" y="419100"/>
                  </a:lnTo>
                  <a:lnTo>
                    <a:pt x="35719" y="414337"/>
                  </a:lnTo>
                  <a:lnTo>
                    <a:pt x="71438" y="433387"/>
                  </a:lnTo>
                  <a:lnTo>
                    <a:pt x="145257" y="471487"/>
                  </a:lnTo>
                  <a:lnTo>
                    <a:pt x="219075" y="497681"/>
                  </a:lnTo>
                  <a:cubicBezTo>
                    <a:pt x="276995" y="512162"/>
                    <a:pt x="251223" y="510778"/>
                    <a:pt x="278607" y="511969"/>
                  </a:cubicBezTo>
                  <a:cubicBezTo>
                    <a:pt x="305583" y="515239"/>
                    <a:pt x="332396" y="521494"/>
                    <a:pt x="359569" y="521494"/>
                  </a:cubicBezTo>
                  <a:lnTo>
                    <a:pt x="442913" y="504825"/>
                  </a:lnTo>
                  <a:lnTo>
                    <a:pt x="859632" y="409575"/>
                  </a:lnTo>
                  <a:lnTo>
                    <a:pt x="1073944" y="340519"/>
                  </a:lnTo>
                  <a:lnTo>
                    <a:pt x="1688307" y="223837"/>
                  </a:lnTo>
                  <a:lnTo>
                    <a:pt x="1905000" y="183356"/>
                  </a:lnTo>
                  <a:lnTo>
                    <a:pt x="2386013" y="92869"/>
                  </a:lnTo>
                  <a:lnTo>
                    <a:pt x="2488407" y="33337"/>
                  </a:lnTo>
                  <a:lnTo>
                    <a:pt x="2557463" y="0"/>
                  </a:lnTo>
                  <a:lnTo>
                    <a:pt x="2650332" y="19050"/>
                  </a:lnTo>
                  <a:lnTo>
                    <a:pt x="2731294" y="40481"/>
                  </a:lnTo>
                  <a:lnTo>
                    <a:pt x="2817019" y="71437"/>
                  </a:lnTo>
                  <a:lnTo>
                    <a:pt x="2864644" y="100012"/>
                  </a:lnTo>
                  <a:lnTo>
                    <a:pt x="2897982" y="130969"/>
                  </a:lnTo>
                  <a:lnTo>
                    <a:pt x="2919413" y="157162"/>
                  </a:lnTo>
                  <a:lnTo>
                    <a:pt x="2928938" y="173831"/>
                  </a:lnTo>
                  <a:lnTo>
                    <a:pt x="2928938" y="192881"/>
                  </a:lnTo>
                  <a:lnTo>
                    <a:pt x="2914650" y="216694"/>
                  </a:lnTo>
                  <a:lnTo>
                    <a:pt x="2890838" y="235744"/>
                  </a:lnTo>
                  <a:lnTo>
                    <a:pt x="2864644" y="247650"/>
                  </a:lnTo>
                  <a:lnTo>
                    <a:pt x="2693194" y="264319"/>
                  </a:lnTo>
                  <a:lnTo>
                    <a:pt x="2309813" y="300037"/>
                  </a:lnTo>
                  <a:lnTo>
                    <a:pt x="1935957" y="338137"/>
                  </a:lnTo>
                  <a:lnTo>
                    <a:pt x="1719263" y="388144"/>
                  </a:lnTo>
                  <a:lnTo>
                    <a:pt x="1419225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ABD30A86-89AC-4661-98C5-AF6C35F263BA}"/>
                </a:ext>
              </a:extLst>
            </p:cNvPr>
            <p:cNvSpPr/>
            <p:nvPr/>
          </p:nvSpPr>
          <p:spPr>
            <a:xfrm>
              <a:off x="3127375" y="4721225"/>
              <a:ext cx="1238250" cy="1098550"/>
            </a:xfrm>
            <a:custGeom>
              <a:avLst/>
              <a:gdLst>
                <a:gd name="connsiteX0" fmla="*/ 619125 w 1238250"/>
                <a:gd name="connsiteY0" fmla="*/ 221778 h 1098078"/>
                <a:gd name="connsiteX1" fmla="*/ 78582 w 1238250"/>
                <a:gd name="connsiteY1" fmla="*/ 369416 h 1098078"/>
                <a:gd name="connsiteX2" fmla="*/ 0 w 1238250"/>
                <a:gd name="connsiteY2" fmla="*/ 255116 h 1098078"/>
                <a:gd name="connsiteX3" fmla="*/ 176213 w 1238250"/>
                <a:gd name="connsiteY3" fmla="*/ 212253 h 1098078"/>
                <a:gd name="connsiteX4" fmla="*/ 526257 w 1238250"/>
                <a:gd name="connsiteY4" fmla="*/ 117003 h 1098078"/>
                <a:gd name="connsiteX5" fmla="*/ 790575 w 1238250"/>
                <a:gd name="connsiteY5" fmla="*/ 43184 h 1098078"/>
                <a:gd name="connsiteX6" fmla="*/ 800100 w 1238250"/>
                <a:gd name="connsiteY6" fmla="*/ 24134 h 1098078"/>
                <a:gd name="connsiteX7" fmla="*/ 814388 w 1238250"/>
                <a:gd name="connsiteY7" fmla="*/ 9847 h 1098078"/>
                <a:gd name="connsiteX8" fmla="*/ 838200 w 1238250"/>
                <a:gd name="connsiteY8" fmla="*/ 322 h 1098078"/>
                <a:gd name="connsiteX9" fmla="*/ 862013 w 1238250"/>
                <a:gd name="connsiteY9" fmla="*/ 322 h 1098078"/>
                <a:gd name="connsiteX10" fmla="*/ 902494 w 1238250"/>
                <a:gd name="connsiteY10" fmla="*/ 12228 h 1098078"/>
                <a:gd name="connsiteX11" fmla="*/ 1014413 w 1238250"/>
                <a:gd name="connsiteY11" fmla="*/ 64616 h 1098078"/>
                <a:gd name="connsiteX12" fmla="*/ 1157288 w 1238250"/>
                <a:gd name="connsiteY12" fmla="*/ 152722 h 1098078"/>
                <a:gd name="connsiteX13" fmla="*/ 1219200 w 1238250"/>
                <a:gd name="connsiteY13" fmla="*/ 202728 h 1098078"/>
                <a:gd name="connsiteX14" fmla="*/ 1226344 w 1238250"/>
                <a:gd name="connsiteY14" fmla="*/ 217016 h 1098078"/>
                <a:gd name="connsiteX15" fmla="*/ 1238250 w 1238250"/>
                <a:gd name="connsiteY15" fmla="*/ 255116 h 1098078"/>
                <a:gd name="connsiteX16" fmla="*/ 1228725 w 1238250"/>
                <a:gd name="connsiteY16" fmla="*/ 276547 h 1098078"/>
                <a:gd name="connsiteX17" fmla="*/ 1193007 w 1238250"/>
                <a:gd name="connsiteY17" fmla="*/ 309884 h 1098078"/>
                <a:gd name="connsiteX18" fmla="*/ 1171575 w 1238250"/>
                <a:gd name="connsiteY18" fmla="*/ 336078 h 1098078"/>
                <a:gd name="connsiteX19" fmla="*/ 1152525 w 1238250"/>
                <a:gd name="connsiteY19" fmla="*/ 369416 h 1098078"/>
                <a:gd name="connsiteX20" fmla="*/ 1092994 w 1238250"/>
                <a:gd name="connsiteY20" fmla="*/ 636116 h 1098078"/>
                <a:gd name="connsiteX21" fmla="*/ 992982 w 1238250"/>
                <a:gd name="connsiteY21" fmla="*/ 967109 h 1098078"/>
                <a:gd name="connsiteX22" fmla="*/ 954882 w 1238250"/>
                <a:gd name="connsiteY22" fmla="*/ 1057597 h 1098078"/>
                <a:gd name="connsiteX23" fmla="*/ 933450 w 1238250"/>
                <a:gd name="connsiteY23" fmla="*/ 1083791 h 1098078"/>
                <a:gd name="connsiteX24" fmla="*/ 912019 w 1238250"/>
                <a:gd name="connsiteY24" fmla="*/ 1095697 h 1098078"/>
                <a:gd name="connsiteX25" fmla="*/ 873919 w 1238250"/>
                <a:gd name="connsiteY25" fmla="*/ 1098078 h 1098078"/>
                <a:gd name="connsiteX26" fmla="*/ 840582 w 1238250"/>
                <a:gd name="connsiteY26" fmla="*/ 1088553 h 1098078"/>
                <a:gd name="connsiteX27" fmla="*/ 754857 w 1238250"/>
                <a:gd name="connsiteY27" fmla="*/ 1029022 h 1098078"/>
                <a:gd name="connsiteX28" fmla="*/ 797719 w 1238250"/>
                <a:gd name="connsiteY28" fmla="*/ 828997 h 1098078"/>
                <a:gd name="connsiteX29" fmla="*/ 862013 w 1238250"/>
                <a:gd name="connsiteY29" fmla="*/ 552772 h 1098078"/>
                <a:gd name="connsiteX30" fmla="*/ 890588 w 1238250"/>
                <a:gd name="connsiteY30" fmla="*/ 364653 h 1098078"/>
                <a:gd name="connsiteX31" fmla="*/ 904875 w 1238250"/>
                <a:gd name="connsiteY31" fmla="*/ 214634 h 1098078"/>
                <a:gd name="connsiteX32" fmla="*/ 900113 w 1238250"/>
                <a:gd name="connsiteY32" fmla="*/ 190822 h 1098078"/>
                <a:gd name="connsiteX33" fmla="*/ 883444 w 1238250"/>
                <a:gd name="connsiteY33" fmla="*/ 176534 h 1098078"/>
                <a:gd name="connsiteX34" fmla="*/ 842963 w 1238250"/>
                <a:gd name="connsiteY34" fmla="*/ 171772 h 1098078"/>
                <a:gd name="connsiteX35" fmla="*/ 800100 w 1238250"/>
                <a:gd name="connsiteY35" fmla="*/ 178916 h 1098078"/>
                <a:gd name="connsiteX36" fmla="*/ 619125 w 1238250"/>
                <a:gd name="connsiteY36" fmla="*/ 221778 h 10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8250" h="1098078">
                  <a:moveTo>
                    <a:pt x="619125" y="221778"/>
                  </a:moveTo>
                  <a:lnTo>
                    <a:pt x="78582" y="369416"/>
                  </a:lnTo>
                  <a:lnTo>
                    <a:pt x="0" y="255116"/>
                  </a:lnTo>
                  <a:lnTo>
                    <a:pt x="176213" y="212253"/>
                  </a:lnTo>
                  <a:lnTo>
                    <a:pt x="526257" y="117003"/>
                  </a:lnTo>
                  <a:lnTo>
                    <a:pt x="790575" y="43184"/>
                  </a:lnTo>
                  <a:lnTo>
                    <a:pt x="800100" y="24134"/>
                  </a:lnTo>
                  <a:lnTo>
                    <a:pt x="814388" y="9847"/>
                  </a:lnTo>
                  <a:cubicBezTo>
                    <a:pt x="836544" y="0"/>
                    <a:pt x="828002" y="322"/>
                    <a:pt x="838200" y="322"/>
                  </a:cubicBezTo>
                  <a:lnTo>
                    <a:pt x="862013" y="322"/>
                  </a:lnTo>
                  <a:lnTo>
                    <a:pt x="902494" y="12228"/>
                  </a:lnTo>
                  <a:lnTo>
                    <a:pt x="1014413" y="64616"/>
                  </a:lnTo>
                  <a:lnTo>
                    <a:pt x="1157288" y="152722"/>
                  </a:lnTo>
                  <a:lnTo>
                    <a:pt x="1219200" y="202728"/>
                  </a:lnTo>
                  <a:lnTo>
                    <a:pt x="1226344" y="217016"/>
                  </a:lnTo>
                  <a:lnTo>
                    <a:pt x="1238250" y="255116"/>
                  </a:lnTo>
                  <a:lnTo>
                    <a:pt x="1228725" y="276547"/>
                  </a:lnTo>
                  <a:lnTo>
                    <a:pt x="1193007" y="309884"/>
                  </a:lnTo>
                  <a:lnTo>
                    <a:pt x="1171575" y="336078"/>
                  </a:lnTo>
                  <a:lnTo>
                    <a:pt x="1152525" y="369416"/>
                  </a:lnTo>
                  <a:lnTo>
                    <a:pt x="1092994" y="636116"/>
                  </a:lnTo>
                  <a:lnTo>
                    <a:pt x="992982" y="967109"/>
                  </a:lnTo>
                  <a:lnTo>
                    <a:pt x="954882" y="1057597"/>
                  </a:lnTo>
                  <a:lnTo>
                    <a:pt x="933450" y="1083791"/>
                  </a:lnTo>
                  <a:lnTo>
                    <a:pt x="912019" y="1095697"/>
                  </a:lnTo>
                  <a:lnTo>
                    <a:pt x="873919" y="1098078"/>
                  </a:lnTo>
                  <a:lnTo>
                    <a:pt x="840582" y="1088553"/>
                  </a:lnTo>
                  <a:lnTo>
                    <a:pt x="754857" y="1029022"/>
                  </a:lnTo>
                  <a:lnTo>
                    <a:pt x="797719" y="828997"/>
                  </a:lnTo>
                  <a:lnTo>
                    <a:pt x="862013" y="552772"/>
                  </a:lnTo>
                  <a:lnTo>
                    <a:pt x="890588" y="364653"/>
                  </a:lnTo>
                  <a:lnTo>
                    <a:pt x="904875" y="214634"/>
                  </a:lnTo>
                  <a:lnTo>
                    <a:pt x="900113" y="190822"/>
                  </a:lnTo>
                  <a:lnTo>
                    <a:pt x="883444" y="176534"/>
                  </a:lnTo>
                  <a:lnTo>
                    <a:pt x="842963" y="171772"/>
                  </a:lnTo>
                  <a:lnTo>
                    <a:pt x="800100" y="178916"/>
                  </a:lnTo>
                  <a:lnTo>
                    <a:pt x="619125" y="22177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95132C71-68EC-4939-80A4-F3F4AE5BAF78}"/>
                </a:ext>
              </a:extLst>
            </p:cNvPr>
            <p:cNvSpPr/>
            <p:nvPr/>
          </p:nvSpPr>
          <p:spPr>
            <a:xfrm>
              <a:off x="3305175" y="5562600"/>
              <a:ext cx="669925" cy="295275"/>
            </a:xfrm>
            <a:custGeom>
              <a:avLst/>
              <a:gdLst>
                <a:gd name="connsiteX0" fmla="*/ 285750 w 669131"/>
                <a:gd name="connsiteY0" fmla="*/ 228600 h 295275"/>
                <a:gd name="connsiteX1" fmla="*/ 52388 w 669131"/>
                <a:gd name="connsiteY1" fmla="*/ 295275 h 295275"/>
                <a:gd name="connsiteX2" fmla="*/ 0 w 669131"/>
                <a:gd name="connsiteY2" fmla="*/ 152400 h 295275"/>
                <a:gd name="connsiteX3" fmla="*/ 364331 w 669131"/>
                <a:gd name="connsiteY3" fmla="*/ 64294 h 295275"/>
                <a:gd name="connsiteX4" fmla="*/ 635794 w 669131"/>
                <a:gd name="connsiteY4" fmla="*/ 0 h 295275"/>
                <a:gd name="connsiteX5" fmla="*/ 669131 w 669131"/>
                <a:gd name="connsiteY5" fmla="*/ 183356 h 295275"/>
                <a:gd name="connsiteX6" fmla="*/ 573881 w 669131"/>
                <a:gd name="connsiteY6" fmla="*/ 185738 h 295275"/>
                <a:gd name="connsiteX7" fmla="*/ 540544 w 669131"/>
                <a:gd name="connsiteY7" fmla="*/ 164306 h 295275"/>
                <a:gd name="connsiteX8" fmla="*/ 516731 w 669131"/>
                <a:gd name="connsiteY8" fmla="*/ 164306 h 295275"/>
                <a:gd name="connsiteX9" fmla="*/ 285750 w 669131"/>
                <a:gd name="connsiteY9" fmla="*/ 22860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9131" h="295275">
                  <a:moveTo>
                    <a:pt x="285750" y="228600"/>
                  </a:moveTo>
                  <a:lnTo>
                    <a:pt x="52388" y="295275"/>
                  </a:lnTo>
                  <a:lnTo>
                    <a:pt x="0" y="152400"/>
                  </a:lnTo>
                  <a:lnTo>
                    <a:pt x="364331" y="64294"/>
                  </a:lnTo>
                  <a:lnTo>
                    <a:pt x="635794" y="0"/>
                  </a:lnTo>
                  <a:lnTo>
                    <a:pt x="669131" y="183356"/>
                  </a:lnTo>
                  <a:lnTo>
                    <a:pt x="573881" y="185738"/>
                  </a:lnTo>
                  <a:lnTo>
                    <a:pt x="540544" y="164306"/>
                  </a:lnTo>
                  <a:lnTo>
                    <a:pt x="516731" y="164306"/>
                  </a:lnTo>
                  <a:lnTo>
                    <a:pt x="285750" y="2286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E218E6EB-919C-4F6F-8108-F7D21CE469D3}"/>
                </a:ext>
              </a:extLst>
            </p:cNvPr>
            <p:cNvSpPr/>
            <p:nvPr/>
          </p:nvSpPr>
          <p:spPr>
            <a:xfrm>
              <a:off x="5591175" y="2490788"/>
              <a:ext cx="327025" cy="952500"/>
            </a:xfrm>
            <a:custGeom>
              <a:avLst/>
              <a:gdLst>
                <a:gd name="connsiteX0" fmla="*/ 64294 w 326231"/>
                <a:gd name="connsiteY0" fmla="*/ 690562 h 952500"/>
                <a:gd name="connsiteX1" fmla="*/ 59531 w 326231"/>
                <a:gd name="connsiteY1" fmla="*/ 523875 h 952500"/>
                <a:gd name="connsiteX2" fmla="*/ 69056 w 326231"/>
                <a:gd name="connsiteY2" fmla="*/ 369093 h 952500"/>
                <a:gd name="connsiteX3" fmla="*/ 78581 w 326231"/>
                <a:gd name="connsiteY3" fmla="*/ 292893 h 952500"/>
                <a:gd name="connsiteX4" fmla="*/ 78581 w 326231"/>
                <a:gd name="connsiteY4" fmla="*/ 252412 h 952500"/>
                <a:gd name="connsiteX5" fmla="*/ 73819 w 326231"/>
                <a:gd name="connsiteY5" fmla="*/ 211931 h 952500"/>
                <a:gd name="connsiteX6" fmla="*/ 66675 w 326231"/>
                <a:gd name="connsiteY6" fmla="*/ 183356 h 952500"/>
                <a:gd name="connsiteX7" fmla="*/ 57150 w 326231"/>
                <a:gd name="connsiteY7" fmla="*/ 152400 h 952500"/>
                <a:gd name="connsiteX8" fmla="*/ 38100 w 326231"/>
                <a:gd name="connsiteY8" fmla="*/ 116681 h 952500"/>
                <a:gd name="connsiteX9" fmla="*/ 0 w 326231"/>
                <a:gd name="connsiteY9" fmla="*/ 59531 h 952500"/>
                <a:gd name="connsiteX10" fmla="*/ 197644 w 326231"/>
                <a:gd name="connsiteY10" fmla="*/ 0 h 952500"/>
                <a:gd name="connsiteX11" fmla="*/ 285750 w 326231"/>
                <a:gd name="connsiteY11" fmla="*/ 76200 h 952500"/>
                <a:gd name="connsiteX12" fmla="*/ 302419 w 326231"/>
                <a:gd name="connsiteY12" fmla="*/ 97631 h 952500"/>
                <a:gd name="connsiteX13" fmla="*/ 314325 w 326231"/>
                <a:gd name="connsiteY13" fmla="*/ 128587 h 952500"/>
                <a:gd name="connsiteX14" fmla="*/ 326231 w 326231"/>
                <a:gd name="connsiteY14" fmla="*/ 188118 h 952500"/>
                <a:gd name="connsiteX15" fmla="*/ 326231 w 326231"/>
                <a:gd name="connsiteY15" fmla="*/ 226218 h 952500"/>
                <a:gd name="connsiteX16" fmla="*/ 314325 w 326231"/>
                <a:gd name="connsiteY16" fmla="*/ 338137 h 952500"/>
                <a:gd name="connsiteX17" fmla="*/ 309563 w 326231"/>
                <a:gd name="connsiteY17" fmla="*/ 540543 h 952500"/>
                <a:gd name="connsiteX18" fmla="*/ 309563 w 326231"/>
                <a:gd name="connsiteY18" fmla="*/ 895350 h 952500"/>
                <a:gd name="connsiteX19" fmla="*/ 59531 w 326231"/>
                <a:gd name="connsiteY19" fmla="*/ 952500 h 952500"/>
                <a:gd name="connsiteX20" fmla="*/ 64294 w 326231"/>
                <a:gd name="connsiteY20" fmla="*/ 690562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231" h="952500">
                  <a:moveTo>
                    <a:pt x="64294" y="690562"/>
                  </a:moveTo>
                  <a:lnTo>
                    <a:pt x="59531" y="523875"/>
                  </a:lnTo>
                  <a:lnTo>
                    <a:pt x="69056" y="369093"/>
                  </a:lnTo>
                  <a:lnTo>
                    <a:pt x="78581" y="292893"/>
                  </a:lnTo>
                  <a:lnTo>
                    <a:pt x="78581" y="252412"/>
                  </a:lnTo>
                  <a:lnTo>
                    <a:pt x="73819" y="211931"/>
                  </a:lnTo>
                  <a:lnTo>
                    <a:pt x="66675" y="183356"/>
                  </a:lnTo>
                  <a:lnTo>
                    <a:pt x="57150" y="152400"/>
                  </a:lnTo>
                  <a:lnTo>
                    <a:pt x="38100" y="116681"/>
                  </a:lnTo>
                  <a:lnTo>
                    <a:pt x="0" y="59531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2419" y="97631"/>
                  </a:lnTo>
                  <a:lnTo>
                    <a:pt x="314325" y="128587"/>
                  </a:lnTo>
                  <a:lnTo>
                    <a:pt x="326231" y="188118"/>
                  </a:lnTo>
                  <a:lnTo>
                    <a:pt x="326231" y="226218"/>
                  </a:lnTo>
                  <a:lnTo>
                    <a:pt x="314325" y="338137"/>
                  </a:lnTo>
                  <a:lnTo>
                    <a:pt x="309563" y="540543"/>
                  </a:lnTo>
                  <a:lnTo>
                    <a:pt x="309563" y="895350"/>
                  </a:lnTo>
                  <a:lnTo>
                    <a:pt x="59531" y="952500"/>
                  </a:lnTo>
                  <a:cubicBezTo>
                    <a:pt x="61119" y="864394"/>
                    <a:pt x="62706" y="776287"/>
                    <a:pt x="64294" y="690562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3CD61052-D668-4CBD-B34A-A5653AE86EFE}"/>
                </a:ext>
              </a:extLst>
            </p:cNvPr>
            <p:cNvSpPr/>
            <p:nvPr/>
          </p:nvSpPr>
          <p:spPr>
            <a:xfrm>
              <a:off x="4881563" y="2732088"/>
              <a:ext cx="1728787" cy="406400"/>
            </a:xfrm>
            <a:custGeom>
              <a:avLst/>
              <a:gdLst>
                <a:gd name="connsiteX0" fmla="*/ 1231106 w 1728787"/>
                <a:gd name="connsiteY0" fmla="*/ 240506 h 407194"/>
                <a:gd name="connsiteX1" fmla="*/ 1014412 w 1728787"/>
                <a:gd name="connsiteY1" fmla="*/ 271462 h 407194"/>
                <a:gd name="connsiteX2" fmla="*/ 752475 w 1728787"/>
                <a:gd name="connsiteY2" fmla="*/ 297656 h 407194"/>
                <a:gd name="connsiteX3" fmla="*/ 504825 w 1728787"/>
                <a:gd name="connsiteY3" fmla="*/ 338137 h 407194"/>
                <a:gd name="connsiteX4" fmla="*/ 447675 w 1728787"/>
                <a:gd name="connsiteY4" fmla="*/ 369094 h 407194"/>
                <a:gd name="connsiteX5" fmla="*/ 400050 w 1728787"/>
                <a:gd name="connsiteY5" fmla="*/ 385762 h 407194"/>
                <a:gd name="connsiteX6" fmla="*/ 350043 w 1728787"/>
                <a:gd name="connsiteY6" fmla="*/ 402431 h 407194"/>
                <a:gd name="connsiteX7" fmla="*/ 302418 w 1728787"/>
                <a:gd name="connsiteY7" fmla="*/ 407194 h 407194"/>
                <a:gd name="connsiteX8" fmla="*/ 252412 w 1728787"/>
                <a:gd name="connsiteY8" fmla="*/ 397669 h 407194"/>
                <a:gd name="connsiteX9" fmla="*/ 209550 w 1728787"/>
                <a:gd name="connsiteY9" fmla="*/ 383381 h 407194"/>
                <a:gd name="connsiteX10" fmla="*/ 150018 w 1728787"/>
                <a:gd name="connsiteY10" fmla="*/ 352425 h 407194"/>
                <a:gd name="connsiteX11" fmla="*/ 97631 w 1728787"/>
                <a:gd name="connsiteY11" fmla="*/ 319087 h 407194"/>
                <a:gd name="connsiteX12" fmla="*/ 52387 w 1728787"/>
                <a:gd name="connsiteY12" fmla="*/ 276225 h 407194"/>
                <a:gd name="connsiteX13" fmla="*/ 7143 w 1728787"/>
                <a:gd name="connsiteY13" fmla="*/ 219075 h 407194"/>
                <a:gd name="connsiteX14" fmla="*/ 0 w 1728787"/>
                <a:gd name="connsiteY14" fmla="*/ 195262 h 407194"/>
                <a:gd name="connsiteX15" fmla="*/ 2381 w 1728787"/>
                <a:gd name="connsiteY15" fmla="*/ 176212 h 407194"/>
                <a:gd name="connsiteX16" fmla="*/ 14287 w 1728787"/>
                <a:gd name="connsiteY16" fmla="*/ 169069 h 407194"/>
                <a:gd name="connsiteX17" fmla="*/ 42862 w 1728787"/>
                <a:gd name="connsiteY17" fmla="*/ 171450 h 407194"/>
                <a:gd name="connsiteX18" fmla="*/ 111918 w 1728787"/>
                <a:gd name="connsiteY18" fmla="*/ 204787 h 407194"/>
                <a:gd name="connsiteX19" fmla="*/ 176212 w 1728787"/>
                <a:gd name="connsiteY19" fmla="*/ 219075 h 407194"/>
                <a:gd name="connsiteX20" fmla="*/ 245268 w 1728787"/>
                <a:gd name="connsiteY20" fmla="*/ 228600 h 407194"/>
                <a:gd name="connsiteX21" fmla="*/ 321468 w 1728787"/>
                <a:gd name="connsiteY21" fmla="*/ 223837 h 407194"/>
                <a:gd name="connsiteX22" fmla="*/ 452437 w 1728787"/>
                <a:gd name="connsiteY22" fmla="*/ 202406 h 407194"/>
                <a:gd name="connsiteX23" fmla="*/ 776287 w 1728787"/>
                <a:gd name="connsiteY23" fmla="*/ 135731 h 407194"/>
                <a:gd name="connsiteX24" fmla="*/ 1031081 w 1728787"/>
                <a:gd name="connsiteY24" fmla="*/ 90487 h 407194"/>
                <a:gd name="connsiteX25" fmla="*/ 1271587 w 1728787"/>
                <a:gd name="connsiteY25" fmla="*/ 66675 h 407194"/>
                <a:gd name="connsiteX26" fmla="*/ 1304925 w 1728787"/>
                <a:gd name="connsiteY26" fmla="*/ 42862 h 407194"/>
                <a:gd name="connsiteX27" fmla="*/ 1352550 w 1728787"/>
                <a:gd name="connsiteY27" fmla="*/ 19050 h 407194"/>
                <a:gd name="connsiteX28" fmla="*/ 1400175 w 1728787"/>
                <a:gd name="connsiteY28" fmla="*/ 2381 h 407194"/>
                <a:gd name="connsiteX29" fmla="*/ 1452562 w 1728787"/>
                <a:gd name="connsiteY29" fmla="*/ 0 h 407194"/>
                <a:gd name="connsiteX30" fmla="*/ 1521618 w 1728787"/>
                <a:gd name="connsiteY30" fmla="*/ 9525 h 407194"/>
                <a:gd name="connsiteX31" fmla="*/ 1585912 w 1728787"/>
                <a:gd name="connsiteY31" fmla="*/ 28575 h 407194"/>
                <a:gd name="connsiteX32" fmla="*/ 1650206 w 1728787"/>
                <a:gd name="connsiteY32" fmla="*/ 61912 h 407194"/>
                <a:gd name="connsiteX33" fmla="*/ 1700212 w 1728787"/>
                <a:gd name="connsiteY33" fmla="*/ 97631 h 407194"/>
                <a:gd name="connsiteX34" fmla="*/ 1724025 w 1728787"/>
                <a:gd name="connsiteY34" fmla="*/ 123825 h 407194"/>
                <a:gd name="connsiteX35" fmla="*/ 1728787 w 1728787"/>
                <a:gd name="connsiteY35" fmla="*/ 142875 h 407194"/>
                <a:gd name="connsiteX36" fmla="*/ 1721643 w 1728787"/>
                <a:gd name="connsiteY36" fmla="*/ 164306 h 407194"/>
                <a:gd name="connsiteX37" fmla="*/ 1709737 w 1728787"/>
                <a:gd name="connsiteY37" fmla="*/ 185737 h 407194"/>
                <a:gd name="connsiteX38" fmla="*/ 1526381 w 1728787"/>
                <a:gd name="connsiteY38" fmla="*/ 207169 h 407194"/>
                <a:gd name="connsiteX39" fmla="*/ 1231106 w 1728787"/>
                <a:gd name="connsiteY39" fmla="*/ 240506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28787" h="407194">
                  <a:moveTo>
                    <a:pt x="1231106" y="240506"/>
                  </a:moveTo>
                  <a:lnTo>
                    <a:pt x="1014412" y="271462"/>
                  </a:lnTo>
                  <a:lnTo>
                    <a:pt x="752475" y="297656"/>
                  </a:lnTo>
                  <a:lnTo>
                    <a:pt x="504825" y="338137"/>
                  </a:lnTo>
                  <a:lnTo>
                    <a:pt x="447675" y="369094"/>
                  </a:lnTo>
                  <a:lnTo>
                    <a:pt x="400050" y="385762"/>
                  </a:lnTo>
                  <a:lnTo>
                    <a:pt x="350043" y="402431"/>
                  </a:lnTo>
                  <a:lnTo>
                    <a:pt x="302418" y="407194"/>
                  </a:lnTo>
                  <a:lnTo>
                    <a:pt x="252412" y="397669"/>
                  </a:lnTo>
                  <a:lnTo>
                    <a:pt x="209550" y="383381"/>
                  </a:lnTo>
                  <a:lnTo>
                    <a:pt x="150018" y="352425"/>
                  </a:lnTo>
                  <a:lnTo>
                    <a:pt x="97631" y="319087"/>
                  </a:lnTo>
                  <a:lnTo>
                    <a:pt x="52387" y="276225"/>
                  </a:lnTo>
                  <a:lnTo>
                    <a:pt x="7143" y="219075"/>
                  </a:lnTo>
                  <a:lnTo>
                    <a:pt x="0" y="195262"/>
                  </a:lnTo>
                  <a:lnTo>
                    <a:pt x="2381" y="176212"/>
                  </a:lnTo>
                  <a:lnTo>
                    <a:pt x="14287" y="169069"/>
                  </a:lnTo>
                  <a:lnTo>
                    <a:pt x="42862" y="171450"/>
                  </a:lnTo>
                  <a:lnTo>
                    <a:pt x="111918" y="204787"/>
                  </a:lnTo>
                  <a:lnTo>
                    <a:pt x="176212" y="219075"/>
                  </a:lnTo>
                  <a:lnTo>
                    <a:pt x="245268" y="228600"/>
                  </a:lnTo>
                  <a:lnTo>
                    <a:pt x="321468" y="223837"/>
                  </a:lnTo>
                  <a:lnTo>
                    <a:pt x="452437" y="202406"/>
                  </a:lnTo>
                  <a:lnTo>
                    <a:pt x="776287" y="135731"/>
                  </a:lnTo>
                  <a:lnTo>
                    <a:pt x="1031081" y="90487"/>
                  </a:lnTo>
                  <a:lnTo>
                    <a:pt x="1271587" y="66675"/>
                  </a:lnTo>
                  <a:lnTo>
                    <a:pt x="1304925" y="42862"/>
                  </a:lnTo>
                  <a:lnTo>
                    <a:pt x="1352550" y="19050"/>
                  </a:lnTo>
                  <a:lnTo>
                    <a:pt x="1400175" y="2381"/>
                  </a:lnTo>
                  <a:lnTo>
                    <a:pt x="1452562" y="0"/>
                  </a:lnTo>
                  <a:lnTo>
                    <a:pt x="1521618" y="9525"/>
                  </a:lnTo>
                  <a:lnTo>
                    <a:pt x="1585912" y="28575"/>
                  </a:lnTo>
                  <a:lnTo>
                    <a:pt x="1650206" y="61912"/>
                  </a:lnTo>
                  <a:lnTo>
                    <a:pt x="1700212" y="97631"/>
                  </a:lnTo>
                  <a:lnTo>
                    <a:pt x="1724025" y="123825"/>
                  </a:lnTo>
                  <a:lnTo>
                    <a:pt x="1728787" y="142875"/>
                  </a:lnTo>
                  <a:lnTo>
                    <a:pt x="1721643" y="164306"/>
                  </a:lnTo>
                  <a:lnTo>
                    <a:pt x="1709737" y="185737"/>
                  </a:lnTo>
                  <a:lnTo>
                    <a:pt x="1526381" y="207169"/>
                  </a:lnTo>
                  <a:lnTo>
                    <a:pt x="1231106" y="240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09235CC4-7C19-4FA4-8DBD-0E93EC1A7D3D}"/>
                </a:ext>
              </a:extLst>
            </p:cNvPr>
            <p:cNvSpPr/>
            <p:nvPr/>
          </p:nvSpPr>
          <p:spPr>
            <a:xfrm>
              <a:off x="4433888" y="3173413"/>
              <a:ext cx="2805112" cy="561975"/>
            </a:xfrm>
            <a:custGeom>
              <a:avLst/>
              <a:gdLst>
                <a:gd name="connsiteX0" fmla="*/ 1464468 w 2805112"/>
                <a:gd name="connsiteY0" fmla="*/ 326232 h 561975"/>
                <a:gd name="connsiteX1" fmla="*/ 938212 w 2805112"/>
                <a:gd name="connsiteY1" fmla="*/ 419100 h 561975"/>
                <a:gd name="connsiteX2" fmla="*/ 564356 w 2805112"/>
                <a:gd name="connsiteY2" fmla="*/ 492919 h 561975"/>
                <a:gd name="connsiteX3" fmla="*/ 335756 w 2805112"/>
                <a:gd name="connsiteY3" fmla="*/ 561975 h 561975"/>
                <a:gd name="connsiteX4" fmla="*/ 295275 w 2805112"/>
                <a:gd name="connsiteY4" fmla="*/ 557213 h 561975"/>
                <a:gd name="connsiteX5" fmla="*/ 209550 w 2805112"/>
                <a:gd name="connsiteY5" fmla="*/ 509588 h 561975"/>
                <a:gd name="connsiteX6" fmla="*/ 123825 w 2805112"/>
                <a:gd name="connsiteY6" fmla="*/ 447675 h 561975"/>
                <a:gd name="connsiteX7" fmla="*/ 76200 w 2805112"/>
                <a:gd name="connsiteY7" fmla="*/ 400050 h 561975"/>
                <a:gd name="connsiteX8" fmla="*/ 28575 w 2805112"/>
                <a:gd name="connsiteY8" fmla="*/ 340519 h 561975"/>
                <a:gd name="connsiteX9" fmla="*/ 0 w 2805112"/>
                <a:gd name="connsiteY9" fmla="*/ 285750 h 561975"/>
                <a:gd name="connsiteX10" fmla="*/ 0 w 2805112"/>
                <a:gd name="connsiteY10" fmla="*/ 273844 h 561975"/>
                <a:gd name="connsiteX11" fmla="*/ 0 w 2805112"/>
                <a:gd name="connsiteY11" fmla="*/ 264319 h 561975"/>
                <a:gd name="connsiteX12" fmla="*/ 11906 w 2805112"/>
                <a:gd name="connsiteY12" fmla="*/ 254794 h 561975"/>
                <a:gd name="connsiteX13" fmla="*/ 33337 w 2805112"/>
                <a:gd name="connsiteY13" fmla="*/ 252413 h 561975"/>
                <a:gd name="connsiteX14" fmla="*/ 52387 w 2805112"/>
                <a:gd name="connsiteY14" fmla="*/ 259557 h 561975"/>
                <a:gd name="connsiteX15" fmla="*/ 102393 w 2805112"/>
                <a:gd name="connsiteY15" fmla="*/ 292894 h 561975"/>
                <a:gd name="connsiteX16" fmla="*/ 142875 w 2805112"/>
                <a:gd name="connsiteY16" fmla="*/ 314325 h 561975"/>
                <a:gd name="connsiteX17" fmla="*/ 190500 w 2805112"/>
                <a:gd name="connsiteY17" fmla="*/ 333375 h 561975"/>
                <a:gd name="connsiteX18" fmla="*/ 238125 w 2805112"/>
                <a:gd name="connsiteY18" fmla="*/ 345282 h 561975"/>
                <a:gd name="connsiteX19" fmla="*/ 273843 w 2805112"/>
                <a:gd name="connsiteY19" fmla="*/ 352425 h 561975"/>
                <a:gd name="connsiteX20" fmla="*/ 323850 w 2805112"/>
                <a:gd name="connsiteY20" fmla="*/ 352425 h 561975"/>
                <a:gd name="connsiteX21" fmla="*/ 397668 w 2805112"/>
                <a:gd name="connsiteY21" fmla="*/ 347663 h 561975"/>
                <a:gd name="connsiteX22" fmla="*/ 757237 w 2805112"/>
                <a:gd name="connsiteY22" fmla="*/ 285750 h 561975"/>
                <a:gd name="connsiteX23" fmla="*/ 1219200 w 2805112"/>
                <a:gd name="connsiteY23" fmla="*/ 204788 h 561975"/>
                <a:gd name="connsiteX24" fmla="*/ 1478756 w 2805112"/>
                <a:gd name="connsiteY24" fmla="*/ 178594 h 561975"/>
                <a:gd name="connsiteX25" fmla="*/ 1838325 w 2805112"/>
                <a:gd name="connsiteY25" fmla="*/ 128588 h 561975"/>
                <a:gd name="connsiteX26" fmla="*/ 2240756 w 2805112"/>
                <a:gd name="connsiteY26" fmla="*/ 69057 h 561975"/>
                <a:gd name="connsiteX27" fmla="*/ 2331243 w 2805112"/>
                <a:gd name="connsiteY27" fmla="*/ 35719 h 561975"/>
                <a:gd name="connsiteX28" fmla="*/ 2409825 w 2805112"/>
                <a:gd name="connsiteY28" fmla="*/ 11907 h 561975"/>
                <a:gd name="connsiteX29" fmla="*/ 2462212 w 2805112"/>
                <a:gd name="connsiteY29" fmla="*/ 0 h 561975"/>
                <a:gd name="connsiteX30" fmla="*/ 2512218 w 2805112"/>
                <a:gd name="connsiteY30" fmla="*/ 9525 h 561975"/>
                <a:gd name="connsiteX31" fmla="*/ 2628900 w 2805112"/>
                <a:gd name="connsiteY31" fmla="*/ 45244 h 561975"/>
                <a:gd name="connsiteX32" fmla="*/ 2783681 w 2805112"/>
                <a:gd name="connsiteY32" fmla="*/ 116682 h 561975"/>
                <a:gd name="connsiteX33" fmla="*/ 2797968 w 2805112"/>
                <a:gd name="connsiteY33" fmla="*/ 140494 h 561975"/>
                <a:gd name="connsiteX34" fmla="*/ 2805112 w 2805112"/>
                <a:gd name="connsiteY34" fmla="*/ 173832 h 561975"/>
                <a:gd name="connsiteX35" fmla="*/ 2797968 w 2805112"/>
                <a:gd name="connsiteY35" fmla="*/ 200025 h 561975"/>
                <a:gd name="connsiteX36" fmla="*/ 2781300 w 2805112"/>
                <a:gd name="connsiteY36" fmla="*/ 221457 h 561975"/>
                <a:gd name="connsiteX37" fmla="*/ 2747962 w 2805112"/>
                <a:gd name="connsiteY37" fmla="*/ 240507 h 561975"/>
                <a:gd name="connsiteX38" fmla="*/ 2693193 w 2805112"/>
                <a:gd name="connsiteY38" fmla="*/ 252413 h 561975"/>
                <a:gd name="connsiteX39" fmla="*/ 2528887 w 2805112"/>
                <a:gd name="connsiteY39" fmla="*/ 254794 h 561975"/>
                <a:gd name="connsiteX40" fmla="*/ 2221706 w 2805112"/>
                <a:gd name="connsiteY40" fmla="*/ 259557 h 561975"/>
                <a:gd name="connsiteX41" fmla="*/ 1774031 w 2805112"/>
                <a:gd name="connsiteY41" fmla="*/ 295275 h 561975"/>
                <a:gd name="connsiteX42" fmla="*/ 1464468 w 2805112"/>
                <a:gd name="connsiteY42" fmla="*/ 326232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05112" h="561975">
                  <a:moveTo>
                    <a:pt x="1464468" y="326232"/>
                  </a:moveTo>
                  <a:lnTo>
                    <a:pt x="938212" y="419100"/>
                  </a:lnTo>
                  <a:lnTo>
                    <a:pt x="564356" y="492919"/>
                  </a:lnTo>
                  <a:lnTo>
                    <a:pt x="335756" y="561975"/>
                  </a:lnTo>
                  <a:lnTo>
                    <a:pt x="295275" y="557213"/>
                  </a:lnTo>
                  <a:lnTo>
                    <a:pt x="209550" y="509588"/>
                  </a:lnTo>
                  <a:lnTo>
                    <a:pt x="123825" y="447675"/>
                  </a:lnTo>
                  <a:lnTo>
                    <a:pt x="76200" y="400050"/>
                  </a:lnTo>
                  <a:lnTo>
                    <a:pt x="28575" y="340519"/>
                  </a:lnTo>
                  <a:lnTo>
                    <a:pt x="0" y="285750"/>
                  </a:lnTo>
                  <a:lnTo>
                    <a:pt x="0" y="273844"/>
                  </a:lnTo>
                  <a:lnTo>
                    <a:pt x="0" y="264319"/>
                  </a:lnTo>
                  <a:lnTo>
                    <a:pt x="11906" y="254794"/>
                  </a:lnTo>
                  <a:lnTo>
                    <a:pt x="33337" y="252413"/>
                  </a:lnTo>
                  <a:lnTo>
                    <a:pt x="52387" y="259557"/>
                  </a:lnTo>
                  <a:lnTo>
                    <a:pt x="102393" y="292894"/>
                  </a:lnTo>
                  <a:lnTo>
                    <a:pt x="142875" y="314325"/>
                  </a:lnTo>
                  <a:lnTo>
                    <a:pt x="190500" y="333375"/>
                  </a:lnTo>
                  <a:lnTo>
                    <a:pt x="238125" y="345282"/>
                  </a:lnTo>
                  <a:lnTo>
                    <a:pt x="273843" y="352425"/>
                  </a:lnTo>
                  <a:lnTo>
                    <a:pt x="323850" y="352425"/>
                  </a:lnTo>
                  <a:lnTo>
                    <a:pt x="397668" y="347663"/>
                  </a:lnTo>
                  <a:lnTo>
                    <a:pt x="757237" y="285750"/>
                  </a:lnTo>
                  <a:lnTo>
                    <a:pt x="1219200" y="204788"/>
                  </a:lnTo>
                  <a:lnTo>
                    <a:pt x="1478756" y="178594"/>
                  </a:lnTo>
                  <a:lnTo>
                    <a:pt x="1838325" y="128588"/>
                  </a:lnTo>
                  <a:lnTo>
                    <a:pt x="2240756" y="69057"/>
                  </a:lnTo>
                  <a:lnTo>
                    <a:pt x="2331243" y="35719"/>
                  </a:lnTo>
                  <a:lnTo>
                    <a:pt x="2409825" y="11907"/>
                  </a:lnTo>
                  <a:lnTo>
                    <a:pt x="2462212" y="0"/>
                  </a:lnTo>
                  <a:lnTo>
                    <a:pt x="2512218" y="9525"/>
                  </a:lnTo>
                  <a:lnTo>
                    <a:pt x="2628900" y="45244"/>
                  </a:lnTo>
                  <a:lnTo>
                    <a:pt x="2783681" y="116682"/>
                  </a:lnTo>
                  <a:lnTo>
                    <a:pt x="2797968" y="140494"/>
                  </a:lnTo>
                  <a:lnTo>
                    <a:pt x="2805112" y="173832"/>
                  </a:lnTo>
                  <a:lnTo>
                    <a:pt x="2797968" y="200025"/>
                  </a:lnTo>
                  <a:lnTo>
                    <a:pt x="2781300" y="221457"/>
                  </a:lnTo>
                  <a:lnTo>
                    <a:pt x="2747962" y="240507"/>
                  </a:lnTo>
                  <a:lnTo>
                    <a:pt x="2693193" y="252413"/>
                  </a:lnTo>
                  <a:lnTo>
                    <a:pt x="2528887" y="254794"/>
                  </a:lnTo>
                  <a:lnTo>
                    <a:pt x="2221706" y="259557"/>
                  </a:lnTo>
                  <a:lnTo>
                    <a:pt x="1774031" y="295275"/>
                  </a:lnTo>
                  <a:lnTo>
                    <a:pt x="1464468" y="3262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0">
              <a:extLst>
                <a:ext uri="{FF2B5EF4-FFF2-40B4-BE49-F238E27FC236}">
                  <a16:creationId xmlns:a16="http://schemas.microsoft.com/office/drawing/2014/main" id="{6082A244-7978-464D-9CF1-48DA8C9AB389}"/>
                </a:ext>
              </a:extLst>
            </p:cNvPr>
            <p:cNvSpPr/>
            <p:nvPr/>
          </p:nvSpPr>
          <p:spPr>
            <a:xfrm rot="16200000">
              <a:off x="4165600" y="5053013"/>
              <a:ext cx="2151063" cy="350837"/>
            </a:xfrm>
            <a:custGeom>
              <a:avLst/>
              <a:gdLst>
                <a:gd name="connsiteX0" fmla="*/ 1045369 w 2150269"/>
                <a:gd name="connsiteY0" fmla="*/ 345281 h 350044"/>
                <a:gd name="connsiteX1" fmla="*/ 585787 w 2150269"/>
                <a:gd name="connsiteY1" fmla="*/ 345281 h 350044"/>
                <a:gd name="connsiteX2" fmla="*/ 404812 w 2150269"/>
                <a:gd name="connsiteY2" fmla="*/ 342900 h 350044"/>
                <a:gd name="connsiteX3" fmla="*/ 342900 w 2150269"/>
                <a:gd name="connsiteY3" fmla="*/ 335756 h 350044"/>
                <a:gd name="connsiteX4" fmla="*/ 245269 w 2150269"/>
                <a:gd name="connsiteY4" fmla="*/ 314325 h 350044"/>
                <a:gd name="connsiteX5" fmla="*/ 152400 w 2150269"/>
                <a:gd name="connsiteY5" fmla="*/ 280988 h 350044"/>
                <a:gd name="connsiteX6" fmla="*/ 61912 w 2150269"/>
                <a:gd name="connsiteY6" fmla="*/ 235744 h 350044"/>
                <a:gd name="connsiteX7" fmla="*/ 14287 w 2150269"/>
                <a:gd name="connsiteY7" fmla="*/ 204788 h 350044"/>
                <a:gd name="connsiteX8" fmla="*/ 0 w 2150269"/>
                <a:gd name="connsiteY8" fmla="*/ 185738 h 350044"/>
                <a:gd name="connsiteX9" fmla="*/ 0 w 2150269"/>
                <a:gd name="connsiteY9" fmla="*/ 157163 h 350044"/>
                <a:gd name="connsiteX10" fmla="*/ 11906 w 2150269"/>
                <a:gd name="connsiteY10" fmla="*/ 142875 h 350044"/>
                <a:gd name="connsiteX11" fmla="*/ 38100 w 2150269"/>
                <a:gd name="connsiteY11" fmla="*/ 126206 h 350044"/>
                <a:gd name="connsiteX12" fmla="*/ 76200 w 2150269"/>
                <a:gd name="connsiteY12" fmla="*/ 114300 h 350044"/>
                <a:gd name="connsiteX13" fmla="*/ 130969 w 2150269"/>
                <a:gd name="connsiteY13" fmla="*/ 88106 h 350044"/>
                <a:gd name="connsiteX14" fmla="*/ 180975 w 2150269"/>
                <a:gd name="connsiteY14" fmla="*/ 61913 h 350044"/>
                <a:gd name="connsiteX15" fmla="*/ 604837 w 2150269"/>
                <a:gd name="connsiteY15" fmla="*/ 111919 h 350044"/>
                <a:gd name="connsiteX16" fmla="*/ 1016794 w 2150269"/>
                <a:gd name="connsiteY16" fmla="*/ 121444 h 350044"/>
                <a:gd name="connsiteX17" fmla="*/ 1219200 w 2150269"/>
                <a:gd name="connsiteY17" fmla="*/ 119063 h 350044"/>
                <a:gd name="connsiteX18" fmla="*/ 1602581 w 2150269"/>
                <a:gd name="connsiteY18" fmla="*/ 119063 h 350044"/>
                <a:gd name="connsiteX19" fmla="*/ 1783556 w 2150269"/>
                <a:gd name="connsiteY19" fmla="*/ 142875 h 350044"/>
                <a:gd name="connsiteX20" fmla="*/ 1912144 w 2150269"/>
                <a:gd name="connsiteY20" fmla="*/ 142875 h 350044"/>
                <a:gd name="connsiteX21" fmla="*/ 1978819 w 2150269"/>
                <a:gd name="connsiteY21" fmla="*/ 133350 h 350044"/>
                <a:gd name="connsiteX22" fmla="*/ 2019300 w 2150269"/>
                <a:gd name="connsiteY22" fmla="*/ 116681 h 350044"/>
                <a:gd name="connsiteX23" fmla="*/ 2038350 w 2150269"/>
                <a:gd name="connsiteY23" fmla="*/ 95250 h 350044"/>
                <a:gd name="connsiteX24" fmla="*/ 2085975 w 2150269"/>
                <a:gd name="connsiteY24" fmla="*/ 0 h 350044"/>
                <a:gd name="connsiteX25" fmla="*/ 2150269 w 2150269"/>
                <a:gd name="connsiteY25" fmla="*/ 147638 h 350044"/>
                <a:gd name="connsiteX26" fmla="*/ 2093119 w 2150269"/>
                <a:gd name="connsiteY26" fmla="*/ 278606 h 350044"/>
                <a:gd name="connsiteX27" fmla="*/ 2064544 w 2150269"/>
                <a:gd name="connsiteY27" fmla="*/ 309563 h 350044"/>
                <a:gd name="connsiteX28" fmla="*/ 2026444 w 2150269"/>
                <a:gd name="connsiteY28" fmla="*/ 330994 h 350044"/>
                <a:gd name="connsiteX29" fmla="*/ 1959769 w 2150269"/>
                <a:gd name="connsiteY29" fmla="*/ 345281 h 350044"/>
                <a:gd name="connsiteX30" fmla="*/ 1845469 w 2150269"/>
                <a:gd name="connsiteY30" fmla="*/ 350044 h 350044"/>
                <a:gd name="connsiteX31" fmla="*/ 1664494 w 2150269"/>
                <a:gd name="connsiteY31" fmla="*/ 345281 h 350044"/>
                <a:gd name="connsiteX32" fmla="*/ 1307306 w 2150269"/>
                <a:gd name="connsiteY32" fmla="*/ 342900 h 350044"/>
                <a:gd name="connsiteX33" fmla="*/ 1157287 w 2150269"/>
                <a:gd name="connsiteY33" fmla="*/ 340519 h 350044"/>
                <a:gd name="connsiteX34" fmla="*/ 1045369 w 2150269"/>
                <a:gd name="connsiteY34" fmla="*/ 345281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0269" h="350044">
                  <a:moveTo>
                    <a:pt x="1045369" y="345281"/>
                  </a:moveTo>
                  <a:lnTo>
                    <a:pt x="585787" y="345281"/>
                  </a:lnTo>
                  <a:lnTo>
                    <a:pt x="404812" y="342900"/>
                  </a:lnTo>
                  <a:lnTo>
                    <a:pt x="342900" y="335756"/>
                  </a:lnTo>
                  <a:lnTo>
                    <a:pt x="245269" y="314325"/>
                  </a:lnTo>
                  <a:lnTo>
                    <a:pt x="152400" y="280988"/>
                  </a:lnTo>
                  <a:lnTo>
                    <a:pt x="61912" y="235744"/>
                  </a:lnTo>
                  <a:lnTo>
                    <a:pt x="14287" y="204788"/>
                  </a:lnTo>
                  <a:lnTo>
                    <a:pt x="0" y="185738"/>
                  </a:lnTo>
                  <a:lnTo>
                    <a:pt x="0" y="157163"/>
                  </a:lnTo>
                  <a:lnTo>
                    <a:pt x="11906" y="142875"/>
                  </a:lnTo>
                  <a:lnTo>
                    <a:pt x="38100" y="126206"/>
                  </a:lnTo>
                  <a:lnTo>
                    <a:pt x="76200" y="114300"/>
                  </a:lnTo>
                  <a:lnTo>
                    <a:pt x="130969" y="88106"/>
                  </a:lnTo>
                  <a:lnTo>
                    <a:pt x="180975" y="61913"/>
                  </a:lnTo>
                  <a:lnTo>
                    <a:pt x="604837" y="111919"/>
                  </a:lnTo>
                  <a:lnTo>
                    <a:pt x="1016794" y="121444"/>
                  </a:lnTo>
                  <a:lnTo>
                    <a:pt x="1219200" y="119063"/>
                  </a:lnTo>
                  <a:lnTo>
                    <a:pt x="1602581" y="119063"/>
                  </a:lnTo>
                  <a:lnTo>
                    <a:pt x="1783556" y="142875"/>
                  </a:lnTo>
                  <a:lnTo>
                    <a:pt x="1912144" y="142875"/>
                  </a:lnTo>
                  <a:lnTo>
                    <a:pt x="1978819" y="133350"/>
                  </a:lnTo>
                  <a:lnTo>
                    <a:pt x="2019300" y="116681"/>
                  </a:lnTo>
                  <a:lnTo>
                    <a:pt x="2038350" y="95250"/>
                  </a:lnTo>
                  <a:lnTo>
                    <a:pt x="2085975" y="0"/>
                  </a:lnTo>
                  <a:lnTo>
                    <a:pt x="2150269" y="147638"/>
                  </a:lnTo>
                  <a:lnTo>
                    <a:pt x="2093119" y="278606"/>
                  </a:lnTo>
                  <a:lnTo>
                    <a:pt x="2064544" y="309563"/>
                  </a:lnTo>
                  <a:lnTo>
                    <a:pt x="2026444" y="330994"/>
                  </a:lnTo>
                  <a:lnTo>
                    <a:pt x="1959769" y="345281"/>
                  </a:lnTo>
                  <a:lnTo>
                    <a:pt x="1845469" y="350044"/>
                  </a:lnTo>
                  <a:lnTo>
                    <a:pt x="1664494" y="345281"/>
                  </a:lnTo>
                  <a:lnTo>
                    <a:pt x="1307306" y="342900"/>
                  </a:lnTo>
                  <a:lnTo>
                    <a:pt x="1157287" y="340519"/>
                  </a:lnTo>
                  <a:lnTo>
                    <a:pt x="1045369" y="345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3">
              <a:extLst>
                <a:ext uri="{FF2B5EF4-FFF2-40B4-BE49-F238E27FC236}">
                  <a16:creationId xmlns:a16="http://schemas.microsoft.com/office/drawing/2014/main" id="{B8809668-9561-452C-B264-DD8BA1AF58CD}"/>
                </a:ext>
              </a:extLst>
            </p:cNvPr>
            <p:cNvSpPr/>
            <p:nvPr/>
          </p:nvSpPr>
          <p:spPr>
            <a:xfrm>
              <a:off x="4829175" y="5707063"/>
              <a:ext cx="371475" cy="446087"/>
            </a:xfrm>
            <a:custGeom>
              <a:avLst/>
              <a:gdLst>
                <a:gd name="connsiteX0" fmla="*/ 111919 w 371475"/>
                <a:gd name="connsiteY0" fmla="*/ 66675 h 445294"/>
                <a:gd name="connsiteX1" fmla="*/ 266700 w 371475"/>
                <a:gd name="connsiteY1" fmla="*/ 80963 h 445294"/>
                <a:gd name="connsiteX2" fmla="*/ 292894 w 371475"/>
                <a:gd name="connsiteY2" fmla="*/ 80963 h 445294"/>
                <a:gd name="connsiteX3" fmla="*/ 316706 w 371475"/>
                <a:gd name="connsiteY3" fmla="*/ 78582 h 445294"/>
                <a:gd name="connsiteX4" fmla="*/ 328613 w 371475"/>
                <a:gd name="connsiteY4" fmla="*/ 66675 h 445294"/>
                <a:gd name="connsiteX5" fmla="*/ 371475 w 371475"/>
                <a:gd name="connsiteY5" fmla="*/ 0 h 445294"/>
                <a:gd name="connsiteX6" fmla="*/ 330994 w 371475"/>
                <a:gd name="connsiteY6" fmla="*/ 445294 h 445294"/>
                <a:gd name="connsiteX7" fmla="*/ 295275 w 371475"/>
                <a:gd name="connsiteY7" fmla="*/ 409575 h 445294"/>
                <a:gd name="connsiteX8" fmla="*/ 242888 w 371475"/>
                <a:gd name="connsiteY8" fmla="*/ 340519 h 445294"/>
                <a:gd name="connsiteX9" fmla="*/ 197644 w 371475"/>
                <a:gd name="connsiteY9" fmla="*/ 283369 h 445294"/>
                <a:gd name="connsiteX10" fmla="*/ 147638 w 371475"/>
                <a:gd name="connsiteY10" fmla="*/ 226219 h 445294"/>
                <a:gd name="connsiteX11" fmla="*/ 100013 w 371475"/>
                <a:gd name="connsiteY11" fmla="*/ 178594 h 445294"/>
                <a:gd name="connsiteX12" fmla="*/ 47625 w 371475"/>
                <a:gd name="connsiteY12" fmla="*/ 128588 h 445294"/>
                <a:gd name="connsiteX13" fmla="*/ 2381 w 371475"/>
                <a:gd name="connsiteY13" fmla="*/ 95250 h 445294"/>
                <a:gd name="connsiteX14" fmla="*/ 0 w 371475"/>
                <a:gd name="connsiteY14" fmla="*/ 83344 h 445294"/>
                <a:gd name="connsiteX15" fmla="*/ 4763 w 371475"/>
                <a:gd name="connsiteY15" fmla="*/ 66675 h 445294"/>
                <a:gd name="connsiteX16" fmla="*/ 19050 w 371475"/>
                <a:gd name="connsiteY16" fmla="*/ 61913 h 445294"/>
                <a:gd name="connsiteX17" fmla="*/ 111919 w 371475"/>
                <a:gd name="connsiteY17" fmla="*/ 6667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" h="445294">
                  <a:moveTo>
                    <a:pt x="111919" y="66675"/>
                  </a:moveTo>
                  <a:lnTo>
                    <a:pt x="266700" y="80963"/>
                  </a:lnTo>
                  <a:lnTo>
                    <a:pt x="292894" y="80963"/>
                  </a:lnTo>
                  <a:lnTo>
                    <a:pt x="316706" y="78582"/>
                  </a:lnTo>
                  <a:lnTo>
                    <a:pt x="328613" y="66675"/>
                  </a:lnTo>
                  <a:lnTo>
                    <a:pt x="371475" y="0"/>
                  </a:lnTo>
                  <a:lnTo>
                    <a:pt x="330994" y="445294"/>
                  </a:lnTo>
                  <a:lnTo>
                    <a:pt x="295275" y="409575"/>
                  </a:lnTo>
                  <a:lnTo>
                    <a:pt x="242888" y="340519"/>
                  </a:lnTo>
                  <a:lnTo>
                    <a:pt x="197644" y="283369"/>
                  </a:lnTo>
                  <a:lnTo>
                    <a:pt x="147638" y="226219"/>
                  </a:lnTo>
                  <a:lnTo>
                    <a:pt x="100013" y="178594"/>
                  </a:lnTo>
                  <a:lnTo>
                    <a:pt x="47625" y="128588"/>
                  </a:lnTo>
                  <a:lnTo>
                    <a:pt x="2381" y="95250"/>
                  </a:lnTo>
                  <a:lnTo>
                    <a:pt x="0" y="83344"/>
                  </a:lnTo>
                  <a:lnTo>
                    <a:pt x="4763" y="66675"/>
                  </a:lnTo>
                  <a:cubicBezTo>
                    <a:pt x="17406" y="61618"/>
                    <a:pt x="12395" y="61913"/>
                    <a:pt x="19050" y="61913"/>
                  </a:cubicBezTo>
                  <a:lnTo>
                    <a:pt x="111919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7407F69B-0BDE-4B50-8EB0-8C43EF72FE85}"/>
                </a:ext>
              </a:extLst>
            </p:cNvPr>
            <p:cNvSpPr/>
            <p:nvPr/>
          </p:nvSpPr>
          <p:spPr>
            <a:xfrm>
              <a:off x="4438650" y="4795838"/>
              <a:ext cx="1452563" cy="798512"/>
            </a:xfrm>
            <a:custGeom>
              <a:avLst/>
              <a:gdLst>
                <a:gd name="connsiteX0" fmla="*/ 657225 w 1452563"/>
                <a:gd name="connsiteY0" fmla="*/ 531018 h 797779"/>
                <a:gd name="connsiteX1" fmla="*/ 400050 w 1452563"/>
                <a:gd name="connsiteY1" fmla="*/ 685800 h 797779"/>
                <a:gd name="connsiteX2" fmla="*/ 285750 w 1452563"/>
                <a:gd name="connsiteY2" fmla="*/ 766762 h 797779"/>
                <a:gd name="connsiteX3" fmla="*/ 254794 w 1452563"/>
                <a:gd name="connsiteY3" fmla="*/ 795337 h 797779"/>
                <a:gd name="connsiteX4" fmla="*/ 221456 w 1452563"/>
                <a:gd name="connsiteY4" fmla="*/ 797718 h 797779"/>
                <a:gd name="connsiteX5" fmla="*/ 183356 w 1452563"/>
                <a:gd name="connsiteY5" fmla="*/ 785812 h 797779"/>
                <a:gd name="connsiteX6" fmla="*/ 154781 w 1452563"/>
                <a:gd name="connsiteY6" fmla="*/ 769143 h 797779"/>
                <a:gd name="connsiteX7" fmla="*/ 133350 w 1452563"/>
                <a:gd name="connsiteY7" fmla="*/ 754856 h 797779"/>
                <a:gd name="connsiteX8" fmla="*/ 107156 w 1452563"/>
                <a:gd name="connsiteY8" fmla="*/ 723900 h 797779"/>
                <a:gd name="connsiteX9" fmla="*/ 76200 w 1452563"/>
                <a:gd name="connsiteY9" fmla="*/ 678656 h 797779"/>
                <a:gd name="connsiteX10" fmla="*/ 52388 w 1452563"/>
                <a:gd name="connsiteY10" fmla="*/ 631031 h 797779"/>
                <a:gd name="connsiteX11" fmla="*/ 33338 w 1452563"/>
                <a:gd name="connsiteY11" fmla="*/ 569118 h 797779"/>
                <a:gd name="connsiteX12" fmla="*/ 16669 w 1452563"/>
                <a:gd name="connsiteY12" fmla="*/ 502443 h 797779"/>
                <a:gd name="connsiteX13" fmla="*/ 7144 w 1452563"/>
                <a:gd name="connsiteY13" fmla="*/ 452437 h 797779"/>
                <a:gd name="connsiteX14" fmla="*/ 0 w 1452563"/>
                <a:gd name="connsiteY14" fmla="*/ 426243 h 797779"/>
                <a:gd name="connsiteX15" fmla="*/ 2381 w 1452563"/>
                <a:gd name="connsiteY15" fmla="*/ 407193 h 797779"/>
                <a:gd name="connsiteX16" fmla="*/ 14288 w 1452563"/>
                <a:gd name="connsiteY16" fmla="*/ 400050 h 797779"/>
                <a:gd name="connsiteX17" fmla="*/ 45244 w 1452563"/>
                <a:gd name="connsiteY17" fmla="*/ 409575 h 797779"/>
                <a:gd name="connsiteX18" fmla="*/ 66675 w 1452563"/>
                <a:gd name="connsiteY18" fmla="*/ 421481 h 797779"/>
                <a:gd name="connsiteX19" fmla="*/ 140494 w 1452563"/>
                <a:gd name="connsiteY19" fmla="*/ 500062 h 797779"/>
                <a:gd name="connsiteX20" fmla="*/ 154781 w 1452563"/>
                <a:gd name="connsiteY20" fmla="*/ 502443 h 797779"/>
                <a:gd name="connsiteX21" fmla="*/ 250031 w 1452563"/>
                <a:gd name="connsiteY21" fmla="*/ 483393 h 797779"/>
                <a:gd name="connsiteX22" fmla="*/ 504825 w 1452563"/>
                <a:gd name="connsiteY22" fmla="*/ 392906 h 797779"/>
                <a:gd name="connsiteX23" fmla="*/ 752475 w 1452563"/>
                <a:gd name="connsiteY23" fmla="*/ 302418 h 797779"/>
                <a:gd name="connsiteX24" fmla="*/ 990600 w 1452563"/>
                <a:gd name="connsiteY24" fmla="*/ 183356 h 797779"/>
                <a:gd name="connsiteX25" fmla="*/ 1212056 w 1452563"/>
                <a:gd name="connsiteY25" fmla="*/ 88106 h 797779"/>
                <a:gd name="connsiteX26" fmla="*/ 1412081 w 1452563"/>
                <a:gd name="connsiteY26" fmla="*/ 7143 h 797779"/>
                <a:gd name="connsiteX27" fmla="*/ 1433513 w 1452563"/>
                <a:gd name="connsiteY27" fmla="*/ 0 h 797779"/>
                <a:gd name="connsiteX28" fmla="*/ 1443038 w 1452563"/>
                <a:gd name="connsiteY28" fmla="*/ 0 h 797779"/>
                <a:gd name="connsiteX29" fmla="*/ 1452563 w 1452563"/>
                <a:gd name="connsiteY29" fmla="*/ 7143 h 797779"/>
                <a:gd name="connsiteX30" fmla="*/ 1452563 w 1452563"/>
                <a:gd name="connsiteY30" fmla="*/ 21431 h 797779"/>
                <a:gd name="connsiteX31" fmla="*/ 1443038 w 1452563"/>
                <a:gd name="connsiteY31" fmla="*/ 52387 h 797779"/>
                <a:gd name="connsiteX32" fmla="*/ 1416844 w 1452563"/>
                <a:gd name="connsiteY32" fmla="*/ 73818 h 797779"/>
                <a:gd name="connsiteX33" fmla="*/ 976313 w 1452563"/>
                <a:gd name="connsiteY33" fmla="*/ 342900 h 797779"/>
                <a:gd name="connsiteX34" fmla="*/ 657225 w 1452563"/>
                <a:gd name="connsiteY34" fmla="*/ 531018 h 7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52563" h="797779">
                  <a:moveTo>
                    <a:pt x="657225" y="531018"/>
                  </a:moveTo>
                  <a:lnTo>
                    <a:pt x="400050" y="685800"/>
                  </a:lnTo>
                  <a:lnTo>
                    <a:pt x="285750" y="766762"/>
                  </a:lnTo>
                  <a:lnTo>
                    <a:pt x="254794" y="795337"/>
                  </a:lnTo>
                  <a:cubicBezTo>
                    <a:pt x="223046" y="797779"/>
                    <a:pt x="234187" y="797718"/>
                    <a:pt x="221456" y="797718"/>
                  </a:cubicBezTo>
                  <a:lnTo>
                    <a:pt x="183356" y="785812"/>
                  </a:lnTo>
                  <a:lnTo>
                    <a:pt x="154781" y="769143"/>
                  </a:lnTo>
                  <a:lnTo>
                    <a:pt x="133350" y="754856"/>
                  </a:lnTo>
                  <a:lnTo>
                    <a:pt x="107156" y="723900"/>
                  </a:lnTo>
                  <a:lnTo>
                    <a:pt x="76200" y="678656"/>
                  </a:lnTo>
                  <a:lnTo>
                    <a:pt x="52388" y="631031"/>
                  </a:lnTo>
                  <a:lnTo>
                    <a:pt x="33338" y="569118"/>
                  </a:lnTo>
                  <a:lnTo>
                    <a:pt x="16669" y="502443"/>
                  </a:lnTo>
                  <a:lnTo>
                    <a:pt x="7144" y="452437"/>
                  </a:lnTo>
                  <a:lnTo>
                    <a:pt x="0" y="426243"/>
                  </a:lnTo>
                  <a:lnTo>
                    <a:pt x="2381" y="407193"/>
                  </a:lnTo>
                  <a:lnTo>
                    <a:pt x="14288" y="400050"/>
                  </a:lnTo>
                  <a:lnTo>
                    <a:pt x="45244" y="409575"/>
                  </a:lnTo>
                  <a:lnTo>
                    <a:pt x="66675" y="421481"/>
                  </a:lnTo>
                  <a:lnTo>
                    <a:pt x="140494" y="500062"/>
                  </a:lnTo>
                  <a:lnTo>
                    <a:pt x="154781" y="502443"/>
                  </a:lnTo>
                  <a:lnTo>
                    <a:pt x="250031" y="483393"/>
                  </a:lnTo>
                  <a:lnTo>
                    <a:pt x="504825" y="392906"/>
                  </a:lnTo>
                  <a:lnTo>
                    <a:pt x="752475" y="302418"/>
                  </a:lnTo>
                  <a:lnTo>
                    <a:pt x="990600" y="183356"/>
                  </a:lnTo>
                  <a:lnTo>
                    <a:pt x="1212056" y="88106"/>
                  </a:lnTo>
                  <a:lnTo>
                    <a:pt x="1412081" y="7143"/>
                  </a:lnTo>
                  <a:lnTo>
                    <a:pt x="1433513" y="0"/>
                  </a:lnTo>
                  <a:lnTo>
                    <a:pt x="1443038" y="0"/>
                  </a:lnTo>
                  <a:lnTo>
                    <a:pt x="1452563" y="7143"/>
                  </a:lnTo>
                  <a:lnTo>
                    <a:pt x="1452563" y="21431"/>
                  </a:lnTo>
                  <a:lnTo>
                    <a:pt x="1443038" y="52387"/>
                  </a:lnTo>
                  <a:lnTo>
                    <a:pt x="1416844" y="73818"/>
                  </a:lnTo>
                  <a:lnTo>
                    <a:pt x="976313" y="342900"/>
                  </a:lnTo>
                  <a:lnTo>
                    <a:pt x="657225" y="531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2F4F0499-7482-45AF-8A35-E3B270A4E562}"/>
                </a:ext>
              </a:extLst>
            </p:cNvPr>
            <p:cNvSpPr/>
            <p:nvPr/>
          </p:nvSpPr>
          <p:spPr>
            <a:xfrm rot="16200000">
              <a:off x="5337969" y="4117181"/>
              <a:ext cx="2606675" cy="1731963"/>
            </a:xfrm>
            <a:custGeom>
              <a:avLst/>
              <a:gdLst>
                <a:gd name="connsiteX0" fmla="*/ 947737 w 2607468"/>
                <a:gd name="connsiteY0" fmla="*/ 914400 h 1731168"/>
                <a:gd name="connsiteX1" fmla="*/ 745331 w 2607468"/>
                <a:gd name="connsiteY1" fmla="*/ 1066800 h 1731168"/>
                <a:gd name="connsiteX2" fmla="*/ 631031 w 2607468"/>
                <a:gd name="connsiteY2" fmla="*/ 1169193 h 1731168"/>
                <a:gd name="connsiteX3" fmla="*/ 531018 w 2607468"/>
                <a:gd name="connsiteY3" fmla="*/ 1273968 h 1731168"/>
                <a:gd name="connsiteX4" fmla="*/ 483393 w 2607468"/>
                <a:gd name="connsiteY4" fmla="*/ 1333500 h 1731168"/>
                <a:gd name="connsiteX5" fmla="*/ 473868 w 2607468"/>
                <a:gd name="connsiteY5" fmla="*/ 1359693 h 1731168"/>
                <a:gd name="connsiteX6" fmla="*/ 180975 w 2607468"/>
                <a:gd name="connsiteY6" fmla="*/ 1685925 h 1731168"/>
                <a:gd name="connsiteX7" fmla="*/ 140493 w 2607468"/>
                <a:gd name="connsiteY7" fmla="*/ 1714500 h 1731168"/>
                <a:gd name="connsiteX8" fmla="*/ 109537 w 2607468"/>
                <a:gd name="connsiteY8" fmla="*/ 1726406 h 1731168"/>
                <a:gd name="connsiteX9" fmla="*/ 85725 w 2607468"/>
                <a:gd name="connsiteY9" fmla="*/ 1731168 h 1731168"/>
                <a:gd name="connsiteX10" fmla="*/ 59531 w 2607468"/>
                <a:gd name="connsiteY10" fmla="*/ 1726406 h 1731168"/>
                <a:gd name="connsiteX11" fmla="*/ 30956 w 2607468"/>
                <a:gd name="connsiteY11" fmla="*/ 1707356 h 1731168"/>
                <a:gd name="connsiteX12" fmla="*/ 7143 w 2607468"/>
                <a:gd name="connsiteY12" fmla="*/ 1676400 h 1731168"/>
                <a:gd name="connsiteX13" fmla="*/ 0 w 2607468"/>
                <a:gd name="connsiteY13" fmla="*/ 1640681 h 1731168"/>
                <a:gd name="connsiteX14" fmla="*/ 9525 w 2607468"/>
                <a:gd name="connsiteY14" fmla="*/ 1574006 h 1731168"/>
                <a:gd name="connsiteX15" fmla="*/ 38100 w 2607468"/>
                <a:gd name="connsiteY15" fmla="*/ 1495425 h 1731168"/>
                <a:gd name="connsiteX16" fmla="*/ 88106 w 2607468"/>
                <a:gd name="connsiteY16" fmla="*/ 1409700 h 1731168"/>
                <a:gd name="connsiteX17" fmla="*/ 161925 w 2607468"/>
                <a:gd name="connsiteY17" fmla="*/ 1312068 h 1731168"/>
                <a:gd name="connsiteX18" fmla="*/ 261937 w 2607468"/>
                <a:gd name="connsiteY18" fmla="*/ 1204912 h 1731168"/>
                <a:gd name="connsiteX19" fmla="*/ 357187 w 2607468"/>
                <a:gd name="connsiteY19" fmla="*/ 1114425 h 1731168"/>
                <a:gd name="connsiteX20" fmla="*/ 461962 w 2607468"/>
                <a:gd name="connsiteY20" fmla="*/ 1026318 h 1731168"/>
                <a:gd name="connsiteX21" fmla="*/ 592931 w 2607468"/>
                <a:gd name="connsiteY21" fmla="*/ 919162 h 1731168"/>
                <a:gd name="connsiteX22" fmla="*/ 773906 w 2607468"/>
                <a:gd name="connsiteY22" fmla="*/ 792956 h 1731168"/>
                <a:gd name="connsiteX23" fmla="*/ 1014412 w 2607468"/>
                <a:gd name="connsiteY23" fmla="*/ 635793 h 1731168"/>
                <a:gd name="connsiteX24" fmla="*/ 1164431 w 2607468"/>
                <a:gd name="connsiteY24" fmla="*/ 547687 h 1731168"/>
                <a:gd name="connsiteX25" fmla="*/ 1369218 w 2607468"/>
                <a:gd name="connsiteY25" fmla="*/ 452437 h 1731168"/>
                <a:gd name="connsiteX26" fmla="*/ 1550193 w 2607468"/>
                <a:gd name="connsiteY26" fmla="*/ 381000 h 1731168"/>
                <a:gd name="connsiteX27" fmla="*/ 1800225 w 2607468"/>
                <a:gd name="connsiteY27" fmla="*/ 300037 h 1731168"/>
                <a:gd name="connsiteX28" fmla="*/ 1955006 w 2607468"/>
                <a:gd name="connsiteY28" fmla="*/ 259556 h 1731168"/>
                <a:gd name="connsiteX29" fmla="*/ 2164556 w 2607468"/>
                <a:gd name="connsiteY29" fmla="*/ 209550 h 1731168"/>
                <a:gd name="connsiteX30" fmla="*/ 2350293 w 2607468"/>
                <a:gd name="connsiteY30" fmla="*/ 171450 h 1731168"/>
                <a:gd name="connsiteX31" fmla="*/ 2376487 w 2607468"/>
                <a:gd name="connsiteY31" fmla="*/ 159543 h 1731168"/>
                <a:gd name="connsiteX32" fmla="*/ 2416968 w 2607468"/>
                <a:gd name="connsiteY32" fmla="*/ 138112 h 1731168"/>
                <a:gd name="connsiteX33" fmla="*/ 2471737 w 2607468"/>
                <a:gd name="connsiteY33" fmla="*/ 104775 h 1731168"/>
                <a:gd name="connsiteX34" fmla="*/ 2509837 w 2607468"/>
                <a:gd name="connsiteY34" fmla="*/ 71437 h 1731168"/>
                <a:gd name="connsiteX35" fmla="*/ 2540793 w 2607468"/>
                <a:gd name="connsiteY35" fmla="*/ 30956 h 1731168"/>
                <a:gd name="connsiteX36" fmla="*/ 2552700 w 2607468"/>
                <a:gd name="connsiteY36" fmla="*/ 14287 h 1731168"/>
                <a:gd name="connsiteX37" fmla="*/ 2571750 w 2607468"/>
                <a:gd name="connsiteY37" fmla="*/ 2381 h 1731168"/>
                <a:gd name="connsiteX38" fmla="*/ 2590800 w 2607468"/>
                <a:gd name="connsiteY38" fmla="*/ 0 h 1731168"/>
                <a:gd name="connsiteX39" fmla="*/ 2602706 w 2607468"/>
                <a:gd name="connsiteY39" fmla="*/ 4762 h 1731168"/>
                <a:gd name="connsiteX40" fmla="*/ 2607468 w 2607468"/>
                <a:gd name="connsiteY40" fmla="*/ 16668 h 1731168"/>
                <a:gd name="connsiteX41" fmla="*/ 2590800 w 2607468"/>
                <a:gd name="connsiteY41" fmla="*/ 57150 h 1731168"/>
                <a:gd name="connsiteX42" fmla="*/ 2569368 w 2607468"/>
                <a:gd name="connsiteY42" fmla="*/ 152400 h 1731168"/>
                <a:gd name="connsiteX43" fmla="*/ 2533650 w 2607468"/>
                <a:gd name="connsiteY43" fmla="*/ 276225 h 1731168"/>
                <a:gd name="connsiteX44" fmla="*/ 2464593 w 2607468"/>
                <a:gd name="connsiteY44" fmla="*/ 433387 h 1731168"/>
                <a:gd name="connsiteX45" fmla="*/ 2445543 w 2607468"/>
                <a:gd name="connsiteY45" fmla="*/ 438150 h 1731168"/>
                <a:gd name="connsiteX46" fmla="*/ 2383631 w 2607468"/>
                <a:gd name="connsiteY46" fmla="*/ 435768 h 1731168"/>
                <a:gd name="connsiteX47" fmla="*/ 2255043 w 2607468"/>
                <a:gd name="connsiteY47" fmla="*/ 416718 h 1731168"/>
                <a:gd name="connsiteX48" fmla="*/ 2128837 w 2607468"/>
                <a:gd name="connsiteY48" fmla="*/ 435768 h 1731168"/>
                <a:gd name="connsiteX49" fmla="*/ 1969293 w 2607468"/>
                <a:gd name="connsiteY49" fmla="*/ 466725 h 1731168"/>
                <a:gd name="connsiteX50" fmla="*/ 1835943 w 2607468"/>
                <a:gd name="connsiteY50" fmla="*/ 502443 h 1731168"/>
                <a:gd name="connsiteX51" fmla="*/ 1697831 w 2607468"/>
                <a:gd name="connsiteY51" fmla="*/ 528637 h 1731168"/>
                <a:gd name="connsiteX52" fmla="*/ 1576387 w 2607468"/>
                <a:gd name="connsiteY52" fmla="*/ 564356 h 1731168"/>
                <a:gd name="connsiteX53" fmla="*/ 1481137 w 2607468"/>
                <a:gd name="connsiteY53" fmla="*/ 602456 h 1731168"/>
                <a:gd name="connsiteX54" fmla="*/ 1395412 w 2607468"/>
                <a:gd name="connsiteY54" fmla="*/ 635793 h 1731168"/>
                <a:gd name="connsiteX55" fmla="*/ 1271587 w 2607468"/>
                <a:gd name="connsiteY55" fmla="*/ 697706 h 1731168"/>
                <a:gd name="connsiteX56" fmla="*/ 1114425 w 2607468"/>
                <a:gd name="connsiteY56" fmla="*/ 790575 h 1731168"/>
                <a:gd name="connsiteX57" fmla="*/ 947737 w 2607468"/>
                <a:gd name="connsiteY57" fmla="*/ 914400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07468" h="1731168">
                  <a:moveTo>
                    <a:pt x="947737" y="914400"/>
                  </a:moveTo>
                  <a:lnTo>
                    <a:pt x="745331" y="1066800"/>
                  </a:lnTo>
                  <a:lnTo>
                    <a:pt x="631031" y="1169193"/>
                  </a:lnTo>
                  <a:lnTo>
                    <a:pt x="531018" y="1273968"/>
                  </a:lnTo>
                  <a:lnTo>
                    <a:pt x="483393" y="1333500"/>
                  </a:lnTo>
                  <a:lnTo>
                    <a:pt x="473868" y="1359693"/>
                  </a:lnTo>
                  <a:lnTo>
                    <a:pt x="180975" y="1685925"/>
                  </a:lnTo>
                  <a:lnTo>
                    <a:pt x="140493" y="1714500"/>
                  </a:lnTo>
                  <a:lnTo>
                    <a:pt x="109537" y="1726406"/>
                  </a:lnTo>
                  <a:lnTo>
                    <a:pt x="85725" y="1731168"/>
                  </a:lnTo>
                  <a:lnTo>
                    <a:pt x="59531" y="1726406"/>
                  </a:lnTo>
                  <a:lnTo>
                    <a:pt x="30956" y="1707356"/>
                  </a:lnTo>
                  <a:lnTo>
                    <a:pt x="7143" y="1676400"/>
                  </a:lnTo>
                  <a:lnTo>
                    <a:pt x="0" y="1640681"/>
                  </a:lnTo>
                  <a:lnTo>
                    <a:pt x="9525" y="1574006"/>
                  </a:lnTo>
                  <a:lnTo>
                    <a:pt x="38100" y="1495425"/>
                  </a:lnTo>
                  <a:lnTo>
                    <a:pt x="88106" y="1409700"/>
                  </a:lnTo>
                  <a:lnTo>
                    <a:pt x="161925" y="1312068"/>
                  </a:lnTo>
                  <a:lnTo>
                    <a:pt x="261937" y="1204912"/>
                  </a:lnTo>
                  <a:lnTo>
                    <a:pt x="357187" y="1114425"/>
                  </a:lnTo>
                  <a:lnTo>
                    <a:pt x="461962" y="1026318"/>
                  </a:lnTo>
                  <a:lnTo>
                    <a:pt x="592931" y="919162"/>
                  </a:lnTo>
                  <a:lnTo>
                    <a:pt x="773906" y="792956"/>
                  </a:lnTo>
                  <a:lnTo>
                    <a:pt x="1014412" y="635793"/>
                  </a:lnTo>
                  <a:lnTo>
                    <a:pt x="1164431" y="547687"/>
                  </a:lnTo>
                  <a:lnTo>
                    <a:pt x="1369218" y="452437"/>
                  </a:lnTo>
                  <a:lnTo>
                    <a:pt x="1550193" y="381000"/>
                  </a:lnTo>
                  <a:lnTo>
                    <a:pt x="1800225" y="300037"/>
                  </a:lnTo>
                  <a:lnTo>
                    <a:pt x="1955006" y="259556"/>
                  </a:lnTo>
                  <a:lnTo>
                    <a:pt x="2164556" y="209550"/>
                  </a:lnTo>
                  <a:lnTo>
                    <a:pt x="2350293" y="171450"/>
                  </a:lnTo>
                  <a:lnTo>
                    <a:pt x="2376487" y="159543"/>
                  </a:lnTo>
                  <a:lnTo>
                    <a:pt x="2416968" y="138112"/>
                  </a:lnTo>
                  <a:lnTo>
                    <a:pt x="2471737" y="104775"/>
                  </a:lnTo>
                  <a:lnTo>
                    <a:pt x="2509837" y="71437"/>
                  </a:lnTo>
                  <a:lnTo>
                    <a:pt x="2540793" y="30956"/>
                  </a:lnTo>
                  <a:lnTo>
                    <a:pt x="2552700" y="14287"/>
                  </a:lnTo>
                  <a:lnTo>
                    <a:pt x="2571750" y="2381"/>
                  </a:lnTo>
                  <a:lnTo>
                    <a:pt x="2590800" y="0"/>
                  </a:lnTo>
                  <a:lnTo>
                    <a:pt x="2602706" y="4762"/>
                  </a:lnTo>
                  <a:lnTo>
                    <a:pt x="2607468" y="16668"/>
                  </a:lnTo>
                  <a:lnTo>
                    <a:pt x="2590800" y="57150"/>
                  </a:lnTo>
                  <a:lnTo>
                    <a:pt x="2569368" y="152400"/>
                  </a:lnTo>
                  <a:lnTo>
                    <a:pt x="2533650" y="276225"/>
                  </a:lnTo>
                  <a:lnTo>
                    <a:pt x="2464593" y="433387"/>
                  </a:lnTo>
                  <a:lnTo>
                    <a:pt x="2445543" y="438150"/>
                  </a:lnTo>
                  <a:lnTo>
                    <a:pt x="2383631" y="435768"/>
                  </a:lnTo>
                  <a:lnTo>
                    <a:pt x="2255043" y="416718"/>
                  </a:lnTo>
                  <a:lnTo>
                    <a:pt x="2128837" y="435768"/>
                  </a:lnTo>
                  <a:lnTo>
                    <a:pt x="1969293" y="466725"/>
                  </a:lnTo>
                  <a:lnTo>
                    <a:pt x="1835943" y="502443"/>
                  </a:lnTo>
                  <a:lnTo>
                    <a:pt x="1697831" y="528637"/>
                  </a:lnTo>
                  <a:lnTo>
                    <a:pt x="1576387" y="564356"/>
                  </a:lnTo>
                  <a:lnTo>
                    <a:pt x="1481137" y="602456"/>
                  </a:lnTo>
                  <a:lnTo>
                    <a:pt x="1395412" y="635793"/>
                  </a:lnTo>
                  <a:lnTo>
                    <a:pt x="1271587" y="697706"/>
                  </a:lnTo>
                  <a:lnTo>
                    <a:pt x="1114425" y="790575"/>
                  </a:lnTo>
                  <a:lnTo>
                    <a:pt x="947737" y="914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4">
              <a:extLst>
                <a:ext uri="{FF2B5EF4-FFF2-40B4-BE49-F238E27FC236}">
                  <a16:creationId xmlns:a16="http://schemas.microsoft.com/office/drawing/2014/main" id="{E332DD07-CDD8-474C-8A2D-C8C23B7B55BC}"/>
                </a:ext>
              </a:extLst>
            </p:cNvPr>
            <p:cNvSpPr/>
            <p:nvPr/>
          </p:nvSpPr>
          <p:spPr>
            <a:xfrm>
              <a:off x="7096125" y="5208588"/>
              <a:ext cx="350838" cy="908050"/>
            </a:xfrm>
            <a:custGeom>
              <a:avLst/>
              <a:gdLst>
                <a:gd name="connsiteX0" fmla="*/ 297656 w 350044"/>
                <a:gd name="connsiteY0" fmla="*/ 400050 h 909637"/>
                <a:gd name="connsiteX1" fmla="*/ 278606 w 350044"/>
                <a:gd name="connsiteY1" fmla="*/ 609600 h 909637"/>
                <a:gd name="connsiteX2" fmla="*/ 283369 w 350044"/>
                <a:gd name="connsiteY2" fmla="*/ 671512 h 909637"/>
                <a:gd name="connsiteX3" fmla="*/ 290513 w 350044"/>
                <a:gd name="connsiteY3" fmla="*/ 733425 h 909637"/>
                <a:gd name="connsiteX4" fmla="*/ 309563 w 350044"/>
                <a:gd name="connsiteY4" fmla="*/ 790575 h 909637"/>
                <a:gd name="connsiteX5" fmla="*/ 330994 w 350044"/>
                <a:gd name="connsiteY5" fmla="*/ 862012 h 909637"/>
                <a:gd name="connsiteX6" fmla="*/ 350044 w 350044"/>
                <a:gd name="connsiteY6" fmla="*/ 909637 h 909637"/>
                <a:gd name="connsiteX7" fmla="*/ 0 w 350044"/>
                <a:gd name="connsiteY7" fmla="*/ 611981 h 909637"/>
                <a:gd name="connsiteX8" fmla="*/ 42863 w 350044"/>
                <a:gd name="connsiteY8" fmla="*/ 604837 h 909637"/>
                <a:gd name="connsiteX9" fmla="*/ 80963 w 350044"/>
                <a:gd name="connsiteY9" fmla="*/ 607219 h 909637"/>
                <a:gd name="connsiteX10" fmla="*/ 111919 w 350044"/>
                <a:gd name="connsiteY10" fmla="*/ 583406 h 909637"/>
                <a:gd name="connsiteX11" fmla="*/ 130969 w 350044"/>
                <a:gd name="connsiteY11" fmla="*/ 533400 h 909637"/>
                <a:gd name="connsiteX12" fmla="*/ 188119 w 350044"/>
                <a:gd name="connsiteY12" fmla="*/ 328612 h 909637"/>
                <a:gd name="connsiteX13" fmla="*/ 257175 w 350044"/>
                <a:gd name="connsiteY13" fmla="*/ 61912 h 909637"/>
                <a:gd name="connsiteX14" fmla="*/ 276225 w 350044"/>
                <a:gd name="connsiteY14" fmla="*/ 14287 h 909637"/>
                <a:gd name="connsiteX15" fmla="*/ 285750 w 350044"/>
                <a:gd name="connsiteY15" fmla="*/ 4762 h 909637"/>
                <a:gd name="connsiteX16" fmla="*/ 297656 w 350044"/>
                <a:gd name="connsiteY16" fmla="*/ 0 h 909637"/>
                <a:gd name="connsiteX17" fmla="*/ 309563 w 350044"/>
                <a:gd name="connsiteY17" fmla="*/ 2381 h 909637"/>
                <a:gd name="connsiteX18" fmla="*/ 321469 w 350044"/>
                <a:gd name="connsiteY18" fmla="*/ 16669 h 909637"/>
                <a:gd name="connsiteX19" fmla="*/ 326231 w 350044"/>
                <a:gd name="connsiteY19" fmla="*/ 40481 h 909637"/>
                <a:gd name="connsiteX20" fmla="*/ 297656 w 350044"/>
                <a:gd name="connsiteY20" fmla="*/ 400050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044" h="909637">
                  <a:moveTo>
                    <a:pt x="297656" y="400050"/>
                  </a:moveTo>
                  <a:lnTo>
                    <a:pt x="278606" y="609600"/>
                  </a:lnTo>
                  <a:lnTo>
                    <a:pt x="283369" y="671512"/>
                  </a:lnTo>
                  <a:lnTo>
                    <a:pt x="290513" y="733425"/>
                  </a:lnTo>
                  <a:lnTo>
                    <a:pt x="309563" y="790575"/>
                  </a:lnTo>
                  <a:lnTo>
                    <a:pt x="330994" y="862012"/>
                  </a:lnTo>
                  <a:lnTo>
                    <a:pt x="350044" y="909637"/>
                  </a:lnTo>
                  <a:lnTo>
                    <a:pt x="0" y="611981"/>
                  </a:lnTo>
                  <a:lnTo>
                    <a:pt x="42863" y="604837"/>
                  </a:lnTo>
                  <a:lnTo>
                    <a:pt x="80963" y="607219"/>
                  </a:lnTo>
                  <a:lnTo>
                    <a:pt x="111919" y="583406"/>
                  </a:lnTo>
                  <a:lnTo>
                    <a:pt x="130969" y="533400"/>
                  </a:lnTo>
                  <a:lnTo>
                    <a:pt x="188119" y="328612"/>
                  </a:lnTo>
                  <a:lnTo>
                    <a:pt x="257175" y="61912"/>
                  </a:lnTo>
                  <a:lnTo>
                    <a:pt x="276225" y="14287"/>
                  </a:lnTo>
                  <a:lnTo>
                    <a:pt x="285750" y="4762"/>
                  </a:lnTo>
                  <a:lnTo>
                    <a:pt x="297656" y="0"/>
                  </a:lnTo>
                  <a:lnTo>
                    <a:pt x="309563" y="2381"/>
                  </a:lnTo>
                  <a:lnTo>
                    <a:pt x="321469" y="16669"/>
                  </a:lnTo>
                  <a:lnTo>
                    <a:pt x="326231" y="40481"/>
                  </a:lnTo>
                  <a:lnTo>
                    <a:pt x="297656" y="4000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0AFF15E7-851F-4452-8964-863451DC7BB2}"/>
                </a:ext>
              </a:extLst>
            </p:cNvPr>
            <p:cNvSpPr/>
            <p:nvPr/>
          </p:nvSpPr>
          <p:spPr>
            <a:xfrm>
              <a:off x="5630863" y="4551363"/>
              <a:ext cx="1384300" cy="1069975"/>
            </a:xfrm>
            <a:custGeom>
              <a:avLst/>
              <a:gdLst>
                <a:gd name="connsiteX0" fmla="*/ 1052612 w 1383606"/>
                <a:gd name="connsiteY0" fmla="*/ 535781 h 1071562"/>
                <a:gd name="connsiteX1" fmla="*/ 928787 w 1383606"/>
                <a:gd name="connsiteY1" fmla="*/ 621506 h 1071562"/>
                <a:gd name="connsiteX2" fmla="*/ 766862 w 1383606"/>
                <a:gd name="connsiteY2" fmla="*/ 735806 h 1071562"/>
                <a:gd name="connsiteX3" fmla="*/ 590649 w 1383606"/>
                <a:gd name="connsiteY3" fmla="*/ 835819 h 1071562"/>
                <a:gd name="connsiteX4" fmla="*/ 397768 w 1383606"/>
                <a:gd name="connsiteY4" fmla="*/ 931069 h 1071562"/>
                <a:gd name="connsiteX5" fmla="*/ 197743 w 1383606"/>
                <a:gd name="connsiteY5" fmla="*/ 1016794 h 1071562"/>
                <a:gd name="connsiteX6" fmla="*/ 59631 w 1383606"/>
                <a:gd name="connsiteY6" fmla="*/ 1066800 h 1071562"/>
                <a:gd name="connsiteX7" fmla="*/ 28674 w 1383606"/>
                <a:gd name="connsiteY7" fmla="*/ 1071562 h 1071562"/>
                <a:gd name="connsiteX8" fmla="*/ 9624 w 1383606"/>
                <a:gd name="connsiteY8" fmla="*/ 1069181 h 1071562"/>
                <a:gd name="connsiteX9" fmla="*/ 2481 w 1383606"/>
                <a:gd name="connsiteY9" fmla="*/ 1064419 h 1071562"/>
                <a:gd name="connsiteX10" fmla="*/ 99 w 1383606"/>
                <a:gd name="connsiteY10" fmla="*/ 1042987 h 1071562"/>
                <a:gd name="connsiteX11" fmla="*/ 19149 w 1383606"/>
                <a:gd name="connsiteY11" fmla="*/ 1019175 h 1071562"/>
                <a:gd name="connsiteX12" fmla="*/ 169168 w 1383606"/>
                <a:gd name="connsiteY12" fmla="*/ 926306 h 1071562"/>
                <a:gd name="connsiteX13" fmla="*/ 433487 w 1383606"/>
                <a:gd name="connsiteY13" fmla="*/ 752475 h 1071562"/>
                <a:gd name="connsiteX14" fmla="*/ 688281 w 1383606"/>
                <a:gd name="connsiteY14" fmla="*/ 573881 h 1071562"/>
                <a:gd name="connsiteX15" fmla="*/ 843062 w 1383606"/>
                <a:gd name="connsiteY15" fmla="*/ 423862 h 1071562"/>
                <a:gd name="connsiteX16" fmla="*/ 1057374 w 1383606"/>
                <a:gd name="connsiteY16" fmla="*/ 211931 h 1071562"/>
                <a:gd name="connsiteX17" fmla="*/ 1069281 w 1383606"/>
                <a:gd name="connsiteY17" fmla="*/ 190500 h 1071562"/>
                <a:gd name="connsiteX18" fmla="*/ 1071662 w 1383606"/>
                <a:gd name="connsiteY18" fmla="*/ 166687 h 1071562"/>
                <a:gd name="connsiteX19" fmla="*/ 1071662 w 1383606"/>
                <a:gd name="connsiteY19" fmla="*/ 142875 h 1071562"/>
                <a:gd name="connsiteX20" fmla="*/ 1062137 w 1383606"/>
                <a:gd name="connsiteY20" fmla="*/ 121444 h 1071562"/>
                <a:gd name="connsiteX21" fmla="*/ 1009749 w 1383606"/>
                <a:gd name="connsiteY21" fmla="*/ 61912 h 1071562"/>
                <a:gd name="connsiteX22" fmla="*/ 995462 w 1383606"/>
                <a:gd name="connsiteY22" fmla="*/ 40481 h 1071562"/>
                <a:gd name="connsiteX23" fmla="*/ 990699 w 1383606"/>
                <a:gd name="connsiteY23" fmla="*/ 16669 h 1071562"/>
                <a:gd name="connsiteX24" fmla="*/ 995462 w 1383606"/>
                <a:gd name="connsiteY24" fmla="*/ 4762 h 1071562"/>
                <a:gd name="connsiteX25" fmla="*/ 1019274 w 1383606"/>
                <a:gd name="connsiteY25" fmla="*/ 0 h 1071562"/>
                <a:gd name="connsiteX26" fmla="*/ 1047849 w 1383606"/>
                <a:gd name="connsiteY26" fmla="*/ 7144 h 1071562"/>
                <a:gd name="connsiteX27" fmla="*/ 1095474 w 1383606"/>
                <a:gd name="connsiteY27" fmla="*/ 14287 h 1071562"/>
                <a:gd name="connsiteX28" fmla="*/ 1159768 w 1383606"/>
                <a:gd name="connsiteY28" fmla="*/ 30956 h 1071562"/>
                <a:gd name="connsiteX29" fmla="*/ 1214537 w 1383606"/>
                <a:gd name="connsiteY29" fmla="*/ 57150 h 1071562"/>
                <a:gd name="connsiteX30" fmla="*/ 1266924 w 1383606"/>
                <a:gd name="connsiteY30" fmla="*/ 92869 h 1071562"/>
                <a:gd name="connsiteX31" fmla="*/ 1309787 w 1383606"/>
                <a:gd name="connsiteY31" fmla="*/ 135731 h 1071562"/>
                <a:gd name="connsiteX32" fmla="*/ 1335981 w 1383606"/>
                <a:gd name="connsiteY32" fmla="*/ 171450 h 1071562"/>
                <a:gd name="connsiteX33" fmla="*/ 1352649 w 1383606"/>
                <a:gd name="connsiteY33" fmla="*/ 207169 h 1071562"/>
                <a:gd name="connsiteX34" fmla="*/ 1374081 w 1383606"/>
                <a:gd name="connsiteY34" fmla="*/ 257175 h 1071562"/>
                <a:gd name="connsiteX35" fmla="*/ 1383606 w 1383606"/>
                <a:gd name="connsiteY35" fmla="*/ 285750 h 1071562"/>
                <a:gd name="connsiteX36" fmla="*/ 1378843 w 1383606"/>
                <a:gd name="connsiteY36" fmla="*/ 319087 h 1071562"/>
                <a:gd name="connsiteX37" fmla="*/ 1362174 w 1383606"/>
                <a:gd name="connsiteY37" fmla="*/ 350044 h 1071562"/>
                <a:gd name="connsiteX38" fmla="*/ 1314549 w 1383606"/>
                <a:gd name="connsiteY38" fmla="*/ 373856 h 1071562"/>
                <a:gd name="connsiteX39" fmla="*/ 1240731 w 1383606"/>
                <a:gd name="connsiteY39" fmla="*/ 397669 h 1071562"/>
                <a:gd name="connsiteX40" fmla="*/ 1052612 w 1383606"/>
                <a:gd name="connsiteY40" fmla="*/ 535781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3606" h="1071562">
                  <a:moveTo>
                    <a:pt x="1052612" y="535781"/>
                  </a:moveTo>
                  <a:lnTo>
                    <a:pt x="928787" y="621506"/>
                  </a:lnTo>
                  <a:lnTo>
                    <a:pt x="766862" y="735806"/>
                  </a:lnTo>
                  <a:lnTo>
                    <a:pt x="590649" y="835819"/>
                  </a:lnTo>
                  <a:lnTo>
                    <a:pt x="397768" y="931069"/>
                  </a:lnTo>
                  <a:lnTo>
                    <a:pt x="197743" y="1016794"/>
                  </a:lnTo>
                  <a:lnTo>
                    <a:pt x="59631" y="1066800"/>
                  </a:lnTo>
                  <a:lnTo>
                    <a:pt x="28674" y="1071562"/>
                  </a:lnTo>
                  <a:lnTo>
                    <a:pt x="9624" y="1069181"/>
                  </a:lnTo>
                  <a:lnTo>
                    <a:pt x="2481" y="1064419"/>
                  </a:lnTo>
                  <a:cubicBezTo>
                    <a:pt x="0" y="1044581"/>
                    <a:pt x="99" y="1051768"/>
                    <a:pt x="99" y="1042987"/>
                  </a:cubicBezTo>
                  <a:lnTo>
                    <a:pt x="19149" y="1019175"/>
                  </a:lnTo>
                  <a:lnTo>
                    <a:pt x="169168" y="926306"/>
                  </a:lnTo>
                  <a:lnTo>
                    <a:pt x="433487" y="752475"/>
                  </a:lnTo>
                  <a:lnTo>
                    <a:pt x="688281" y="573881"/>
                  </a:lnTo>
                  <a:lnTo>
                    <a:pt x="843062" y="423862"/>
                  </a:lnTo>
                  <a:lnTo>
                    <a:pt x="1057374" y="211931"/>
                  </a:lnTo>
                  <a:lnTo>
                    <a:pt x="1069281" y="190500"/>
                  </a:lnTo>
                  <a:lnTo>
                    <a:pt x="1071662" y="166687"/>
                  </a:lnTo>
                  <a:lnTo>
                    <a:pt x="1071662" y="142875"/>
                  </a:lnTo>
                  <a:lnTo>
                    <a:pt x="1062137" y="121444"/>
                  </a:lnTo>
                  <a:lnTo>
                    <a:pt x="1009749" y="61912"/>
                  </a:lnTo>
                  <a:lnTo>
                    <a:pt x="995462" y="40481"/>
                  </a:lnTo>
                  <a:lnTo>
                    <a:pt x="990699" y="16669"/>
                  </a:lnTo>
                  <a:lnTo>
                    <a:pt x="995462" y="4762"/>
                  </a:lnTo>
                  <a:lnTo>
                    <a:pt x="1019274" y="0"/>
                  </a:lnTo>
                  <a:lnTo>
                    <a:pt x="1047849" y="7144"/>
                  </a:lnTo>
                  <a:lnTo>
                    <a:pt x="1095474" y="14287"/>
                  </a:lnTo>
                  <a:lnTo>
                    <a:pt x="1159768" y="30956"/>
                  </a:lnTo>
                  <a:lnTo>
                    <a:pt x="1214537" y="57150"/>
                  </a:lnTo>
                  <a:lnTo>
                    <a:pt x="1266924" y="92869"/>
                  </a:lnTo>
                  <a:lnTo>
                    <a:pt x="1309787" y="135731"/>
                  </a:lnTo>
                  <a:lnTo>
                    <a:pt x="1335981" y="171450"/>
                  </a:lnTo>
                  <a:lnTo>
                    <a:pt x="1352649" y="207169"/>
                  </a:lnTo>
                  <a:lnTo>
                    <a:pt x="1374081" y="257175"/>
                  </a:lnTo>
                  <a:lnTo>
                    <a:pt x="1383606" y="285750"/>
                  </a:lnTo>
                  <a:lnTo>
                    <a:pt x="1378843" y="319087"/>
                  </a:lnTo>
                  <a:lnTo>
                    <a:pt x="1362174" y="350044"/>
                  </a:lnTo>
                  <a:lnTo>
                    <a:pt x="1314549" y="373856"/>
                  </a:lnTo>
                  <a:lnTo>
                    <a:pt x="1240731" y="397669"/>
                  </a:lnTo>
                  <a:lnTo>
                    <a:pt x="1052612" y="535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94D62D44-5907-4D7C-82D6-5397B5C1B937}"/>
              </a:ext>
            </a:extLst>
          </p:cNvPr>
          <p:cNvGrpSpPr/>
          <p:nvPr/>
        </p:nvGrpSpPr>
        <p:grpSpPr>
          <a:xfrm>
            <a:off x="2476500" y="1323975"/>
            <a:ext cx="4878388" cy="4827588"/>
            <a:chOff x="2476500" y="1323975"/>
            <a:chExt cx="4878388" cy="4827588"/>
          </a:xfrm>
        </p:grpSpPr>
        <p:sp>
          <p:nvSpPr>
            <p:cNvPr id="57" name="フリーフォーム 6">
              <a:extLst>
                <a:ext uri="{FF2B5EF4-FFF2-40B4-BE49-F238E27FC236}">
                  <a16:creationId xmlns:a16="http://schemas.microsoft.com/office/drawing/2014/main" id="{FAD9B1AB-204D-48E0-B94D-3644F97203FD}"/>
                </a:ext>
              </a:extLst>
            </p:cNvPr>
            <p:cNvSpPr/>
            <p:nvPr/>
          </p:nvSpPr>
          <p:spPr>
            <a:xfrm>
              <a:off x="2979738" y="1576388"/>
              <a:ext cx="1011237" cy="450850"/>
            </a:xfrm>
            <a:custGeom>
              <a:avLst/>
              <a:gdLst>
                <a:gd name="connsiteX0" fmla="*/ 628650 w 1012031"/>
                <a:gd name="connsiteY0" fmla="*/ 421481 h 450056"/>
                <a:gd name="connsiteX1" fmla="*/ 438150 w 1012031"/>
                <a:gd name="connsiteY1" fmla="*/ 364331 h 450056"/>
                <a:gd name="connsiteX2" fmla="*/ 383381 w 1012031"/>
                <a:gd name="connsiteY2" fmla="*/ 328612 h 450056"/>
                <a:gd name="connsiteX3" fmla="*/ 273844 w 1012031"/>
                <a:gd name="connsiteY3" fmla="*/ 254793 h 450056"/>
                <a:gd name="connsiteX4" fmla="*/ 135731 w 1012031"/>
                <a:gd name="connsiteY4" fmla="*/ 150018 h 450056"/>
                <a:gd name="connsiteX5" fmla="*/ 35719 w 1012031"/>
                <a:gd name="connsiteY5" fmla="*/ 64293 h 450056"/>
                <a:gd name="connsiteX6" fmla="*/ 14287 w 1012031"/>
                <a:gd name="connsiteY6" fmla="*/ 40481 h 450056"/>
                <a:gd name="connsiteX7" fmla="*/ 4762 w 1012031"/>
                <a:gd name="connsiteY7" fmla="*/ 28575 h 450056"/>
                <a:gd name="connsiteX8" fmla="*/ 0 w 1012031"/>
                <a:gd name="connsiteY8" fmla="*/ 16668 h 450056"/>
                <a:gd name="connsiteX9" fmla="*/ 0 w 1012031"/>
                <a:gd name="connsiteY9" fmla="*/ 4762 h 450056"/>
                <a:gd name="connsiteX10" fmla="*/ 9525 w 1012031"/>
                <a:gd name="connsiteY10" fmla="*/ 0 h 450056"/>
                <a:gd name="connsiteX11" fmla="*/ 30956 w 1012031"/>
                <a:gd name="connsiteY11" fmla="*/ 2381 h 450056"/>
                <a:gd name="connsiteX12" fmla="*/ 119062 w 1012031"/>
                <a:gd name="connsiteY12" fmla="*/ 42862 h 450056"/>
                <a:gd name="connsiteX13" fmla="*/ 190500 w 1012031"/>
                <a:gd name="connsiteY13" fmla="*/ 76200 h 450056"/>
                <a:gd name="connsiteX14" fmla="*/ 273844 w 1012031"/>
                <a:gd name="connsiteY14" fmla="*/ 104775 h 450056"/>
                <a:gd name="connsiteX15" fmla="*/ 359569 w 1012031"/>
                <a:gd name="connsiteY15" fmla="*/ 130968 h 450056"/>
                <a:gd name="connsiteX16" fmla="*/ 442912 w 1012031"/>
                <a:gd name="connsiteY16" fmla="*/ 147637 h 450056"/>
                <a:gd name="connsiteX17" fmla="*/ 542925 w 1012031"/>
                <a:gd name="connsiteY17" fmla="*/ 161925 h 450056"/>
                <a:gd name="connsiteX18" fmla="*/ 650081 w 1012031"/>
                <a:gd name="connsiteY18" fmla="*/ 176212 h 450056"/>
                <a:gd name="connsiteX19" fmla="*/ 814387 w 1012031"/>
                <a:gd name="connsiteY19" fmla="*/ 180975 h 450056"/>
                <a:gd name="connsiteX20" fmla="*/ 852487 w 1012031"/>
                <a:gd name="connsiteY20" fmla="*/ 185737 h 450056"/>
                <a:gd name="connsiteX21" fmla="*/ 914400 w 1012031"/>
                <a:gd name="connsiteY21" fmla="*/ 204787 h 450056"/>
                <a:gd name="connsiteX22" fmla="*/ 954881 w 1012031"/>
                <a:gd name="connsiteY22" fmla="*/ 226218 h 450056"/>
                <a:gd name="connsiteX23" fmla="*/ 983456 w 1012031"/>
                <a:gd name="connsiteY23" fmla="*/ 252412 h 450056"/>
                <a:gd name="connsiteX24" fmla="*/ 1000125 w 1012031"/>
                <a:gd name="connsiteY24" fmla="*/ 276225 h 450056"/>
                <a:gd name="connsiteX25" fmla="*/ 1012031 w 1012031"/>
                <a:gd name="connsiteY25" fmla="*/ 316706 h 450056"/>
                <a:gd name="connsiteX26" fmla="*/ 1009650 w 1012031"/>
                <a:gd name="connsiteY26" fmla="*/ 354806 h 450056"/>
                <a:gd name="connsiteX27" fmla="*/ 995362 w 1012031"/>
                <a:gd name="connsiteY27" fmla="*/ 397668 h 450056"/>
                <a:gd name="connsiteX28" fmla="*/ 973931 w 1012031"/>
                <a:gd name="connsiteY28" fmla="*/ 423862 h 450056"/>
                <a:gd name="connsiteX29" fmla="*/ 938212 w 1012031"/>
                <a:gd name="connsiteY29" fmla="*/ 445293 h 450056"/>
                <a:gd name="connsiteX30" fmla="*/ 892969 w 1012031"/>
                <a:gd name="connsiteY30" fmla="*/ 450056 h 450056"/>
                <a:gd name="connsiteX31" fmla="*/ 790575 w 1012031"/>
                <a:gd name="connsiteY31" fmla="*/ 450056 h 450056"/>
                <a:gd name="connsiteX32" fmla="*/ 628650 w 1012031"/>
                <a:gd name="connsiteY32" fmla="*/ 421481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2031" h="450056">
                  <a:moveTo>
                    <a:pt x="628650" y="421481"/>
                  </a:moveTo>
                  <a:lnTo>
                    <a:pt x="438150" y="364331"/>
                  </a:lnTo>
                  <a:lnTo>
                    <a:pt x="383381" y="328612"/>
                  </a:lnTo>
                  <a:lnTo>
                    <a:pt x="273844" y="254793"/>
                  </a:lnTo>
                  <a:lnTo>
                    <a:pt x="135731" y="150018"/>
                  </a:lnTo>
                  <a:lnTo>
                    <a:pt x="35719" y="64293"/>
                  </a:lnTo>
                  <a:lnTo>
                    <a:pt x="14287" y="40481"/>
                  </a:lnTo>
                  <a:lnTo>
                    <a:pt x="4762" y="28575"/>
                  </a:lnTo>
                  <a:lnTo>
                    <a:pt x="0" y="16668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119062" y="42862"/>
                  </a:lnTo>
                  <a:lnTo>
                    <a:pt x="190500" y="76200"/>
                  </a:lnTo>
                  <a:lnTo>
                    <a:pt x="273844" y="104775"/>
                  </a:lnTo>
                  <a:lnTo>
                    <a:pt x="359569" y="130968"/>
                  </a:lnTo>
                  <a:lnTo>
                    <a:pt x="442912" y="147637"/>
                  </a:lnTo>
                  <a:lnTo>
                    <a:pt x="542925" y="161925"/>
                  </a:lnTo>
                  <a:lnTo>
                    <a:pt x="650081" y="176212"/>
                  </a:lnTo>
                  <a:lnTo>
                    <a:pt x="814387" y="180975"/>
                  </a:lnTo>
                  <a:lnTo>
                    <a:pt x="852487" y="185737"/>
                  </a:lnTo>
                  <a:lnTo>
                    <a:pt x="914400" y="204787"/>
                  </a:lnTo>
                  <a:lnTo>
                    <a:pt x="954881" y="226218"/>
                  </a:lnTo>
                  <a:lnTo>
                    <a:pt x="983456" y="252412"/>
                  </a:lnTo>
                  <a:lnTo>
                    <a:pt x="1000125" y="276225"/>
                  </a:lnTo>
                  <a:lnTo>
                    <a:pt x="1012031" y="316706"/>
                  </a:lnTo>
                  <a:lnTo>
                    <a:pt x="1009650" y="354806"/>
                  </a:lnTo>
                  <a:lnTo>
                    <a:pt x="995362" y="397668"/>
                  </a:lnTo>
                  <a:lnTo>
                    <a:pt x="973931" y="423862"/>
                  </a:lnTo>
                  <a:lnTo>
                    <a:pt x="938212" y="445293"/>
                  </a:lnTo>
                  <a:lnTo>
                    <a:pt x="892969" y="450056"/>
                  </a:lnTo>
                  <a:lnTo>
                    <a:pt x="790575" y="450056"/>
                  </a:lnTo>
                  <a:lnTo>
                    <a:pt x="628650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7">
              <a:extLst>
                <a:ext uri="{FF2B5EF4-FFF2-40B4-BE49-F238E27FC236}">
                  <a16:creationId xmlns:a16="http://schemas.microsoft.com/office/drawing/2014/main" id="{7F68BBA3-543D-4B2D-A61C-BC949E22410C}"/>
                </a:ext>
              </a:extLst>
            </p:cNvPr>
            <p:cNvSpPr/>
            <p:nvPr/>
          </p:nvSpPr>
          <p:spPr>
            <a:xfrm>
              <a:off x="2476500" y="2354263"/>
              <a:ext cx="1814513" cy="539750"/>
            </a:xfrm>
            <a:custGeom>
              <a:avLst/>
              <a:gdLst>
                <a:gd name="connsiteX0" fmla="*/ 1157288 w 1814513"/>
                <a:gd name="connsiteY0" fmla="*/ 340519 h 538163"/>
                <a:gd name="connsiteX1" fmla="*/ 831056 w 1814513"/>
                <a:gd name="connsiteY1" fmla="*/ 421482 h 538163"/>
                <a:gd name="connsiteX2" fmla="*/ 638175 w 1814513"/>
                <a:gd name="connsiteY2" fmla="*/ 471488 h 538163"/>
                <a:gd name="connsiteX3" fmla="*/ 547688 w 1814513"/>
                <a:gd name="connsiteY3" fmla="*/ 504825 h 538163"/>
                <a:gd name="connsiteX4" fmla="*/ 464344 w 1814513"/>
                <a:gd name="connsiteY4" fmla="*/ 526257 h 538163"/>
                <a:gd name="connsiteX5" fmla="*/ 400050 w 1814513"/>
                <a:gd name="connsiteY5" fmla="*/ 535782 h 538163"/>
                <a:gd name="connsiteX6" fmla="*/ 359569 w 1814513"/>
                <a:gd name="connsiteY6" fmla="*/ 538163 h 538163"/>
                <a:gd name="connsiteX7" fmla="*/ 321469 w 1814513"/>
                <a:gd name="connsiteY7" fmla="*/ 531019 h 538163"/>
                <a:gd name="connsiteX8" fmla="*/ 280988 w 1814513"/>
                <a:gd name="connsiteY8" fmla="*/ 519113 h 538163"/>
                <a:gd name="connsiteX9" fmla="*/ 211931 w 1814513"/>
                <a:gd name="connsiteY9" fmla="*/ 481013 h 538163"/>
                <a:gd name="connsiteX10" fmla="*/ 111919 w 1814513"/>
                <a:gd name="connsiteY10" fmla="*/ 414338 h 538163"/>
                <a:gd name="connsiteX11" fmla="*/ 54769 w 1814513"/>
                <a:gd name="connsiteY11" fmla="*/ 364332 h 538163"/>
                <a:gd name="connsiteX12" fmla="*/ 14288 w 1814513"/>
                <a:gd name="connsiteY12" fmla="*/ 321469 h 538163"/>
                <a:gd name="connsiteX13" fmla="*/ 2381 w 1814513"/>
                <a:gd name="connsiteY13" fmla="*/ 297657 h 538163"/>
                <a:gd name="connsiteX14" fmla="*/ 0 w 1814513"/>
                <a:gd name="connsiteY14" fmla="*/ 278607 h 538163"/>
                <a:gd name="connsiteX15" fmla="*/ 4763 w 1814513"/>
                <a:gd name="connsiteY15" fmla="*/ 264319 h 538163"/>
                <a:gd name="connsiteX16" fmla="*/ 14288 w 1814513"/>
                <a:gd name="connsiteY16" fmla="*/ 257175 h 538163"/>
                <a:gd name="connsiteX17" fmla="*/ 33338 w 1814513"/>
                <a:gd name="connsiteY17" fmla="*/ 257175 h 538163"/>
                <a:gd name="connsiteX18" fmla="*/ 64294 w 1814513"/>
                <a:gd name="connsiteY18" fmla="*/ 276225 h 538163"/>
                <a:gd name="connsiteX19" fmla="*/ 104775 w 1814513"/>
                <a:gd name="connsiteY19" fmla="*/ 300038 h 538163"/>
                <a:gd name="connsiteX20" fmla="*/ 152400 w 1814513"/>
                <a:gd name="connsiteY20" fmla="*/ 319088 h 538163"/>
                <a:gd name="connsiteX21" fmla="*/ 216694 w 1814513"/>
                <a:gd name="connsiteY21" fmla="*/ 333375 h 538163"/>
                <a:gd name="connsiteX22" fmla="*/ 292894 w 1814513"/>
                <a:gd name="connsiteY22" fmla="*/ 340519 h 538163"/>
                <a:gd name="connsiteX23" fmla="*/ 378619 w 1814513"/>
                <a:gd name="connsiteY23" fmla="*/ 338138 h 538163"/>
                <a:gd name="connsiteX24" fmla="*/ 471488 w 1814513"/>
                <a:gd name="connsiteY24" fmla="*/ 328613 h 538163"/>
                <a:gd name="connsiteX25" fmla="*/ 600075 w 1814513"/>
                <a:gd name="connsiteY25" fmla="*/ 295275 h 538163"/>
                <a:gd name="connsiteX26" fmla="*/ 933450 w 1814513"/>
                <a:gd name="connsiteY26" fmla="*/ 209550 h 538163"/>
                <a:gd name="connsiteX27" fmla="*/ 1219200 w 1814513"/>
                <a:gd name="connsiteY27" fmla="*/ 138113 h 538163"/>
                <a:gd name="connsiteX28" fmla="*/ 1314450 w 1814513"/>
                <a:gd name="connsiteY28" fmla="*/ 109538 h 538163"/>
                <a:gd name="connsiteX29" fmla="*/ 1507331 w 1814513"/>
                <a:gd name="connsiteY29" fmla="*/ 2382 h 538163"/>
                <a:gd name="connsiteX30" fmla="*/ 1550194 w 1814513"/>
                <a:gd name="connsiteY30" fmla="*/ 0 h 538163"/>
                <a:gd name="connsiteX31" fmla="*/ 1633538 w 1814513"/>
                <a:gd name="connsiteY31" fmla="*/ 9525 h 538163"/>
                <a:gd name="connsiteX32" fmla="*/ 1726406 w 1814513"/>
                <a:gd name="connsiteY32" fmla="*/ 40482 h 538163"/>
                <a:gd name="connsiteX33" fmla="*/ 1781175 w 1814513"/>
                <a:gd name="connsiteY33" fmla="*/ 71438 h 538163"/>
                <a:gd name="connsiteX34" fmla="*/ 1800225 w 1814513"/>
                <a:gd name="connsiteY34" fmla="*/ 107157 h 538163"/>
                <a:gd name="connsiteX35" fmla="*/ 1809750 w 1814513"/>
                <a:gd name="connsiteY35" fmla="*/ 145257 h 538163"/>
                <a:gd name="connsiteX36" fmla="*/ 1814513 w 1814513"/>
                <a:gd name="connsiteY36" fmla="*/ 173832 h 538163"/>
                <a:gd name="connsiteX37" fmla="*/ 1804988 w 1814513"/>
                <a:gd name="connsiteY37" fmla="*/ 204788 h 538163"/>
                <a:gd name="connsiteX38" fmla="*/ 1781175 w 1814513"/>
                <a:gd name="connsiteY38" fmla="*/ 223838 h 538163"/>
                <a:gd name="connsiteX39" fmla="*/ 1709738 w 1814513"/>
                <a:gd name="connsiteY39" fmla="*/ 228600 h 538163"/>
                <a:gd name="connsiteX40" fmla="*/ 1581150 w 1814513"/>
                <a:gd name="connsiteY40" fmla="*/ 238125 h 538163"/>
                <a:gd name="connsiteX41" fmla="*/ 1433513 w 1814513"/>
                <a:gd name="connsiteY41" fmla="*/ 269082 h 538163"/>
                <a:gd name="connsiteX42" fmla="*/ 1157288 w 1814513"/>
                <a:gd name="connsiteY42" fmla="*/ 340519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4513" h="538163">
                  <a:moveTo>
                    <a:pt x="1157288" y="340519"/>
                  </a:moveTo>
                  <a:lnTo>
                    <a:pt x="831056" y="421482"/>
                  </a:lnTo>
                  <a:lnTo>
                    <a:pt x="638175" y="471488"/>
                  </a:lnTo>
                  <a:lnTo>
                    <a:pt x="547688" y="504825"/>
                  </a:lnTo>
                  <a:lnTo>
                    <a:pt x="464344" y="526257"/>
                  </a:lnTo>
                  <a:lnTo>
                    <a:pt x="400050" y="535782"/>
                  </a:lnTo>
                  <a:lnTo>
                    <a:pt x="359569" y="538163"/>
                  </a:lnTo>
                  <a:lnTo>
                    <a:pt x="321469" y="531019"/>
                  </a:lnTo>
                  <a:lnTo>
                    <a:pt x="280988" y="519113"/>
                  </a:lnTo>
                  <a:lnTo>
                    <a:pt x="211931" y="481013"/>
                  </a:lnTo>
                  <a:lnTo>
                    <a:pt x="111919" y="414338"/>
                  </a:lnTo>
                  <a:lnTo>
                    <a:pt x="54769" y="364332"/>
                  </a:lnTo>
                  <a:lnTo>
                    <a:pt x="14288" y="321469"/>
                  </a:lnTo>
                  <a:lnTo>
                    <a:pt x="2381" y="297657"/>
                  </a:lnTo>
                  <a:lnTo>
                    <a:pt x="0" y="278607"/>
                  </a:lnTo>
                  <a:lnTo>
                    <a:pt x="4763" y="264319"/>
                  </a:lnTo>
                  <a:lnTo>
                    <a:pt x="14288" y="257175"/>
                  </a:lnTo>
                  <a:lnTo>
                    <a:pt x="33338" y="257175"/>
                  </a:lnTo>
                  <a:lnTo>
                    <a:pt x="64294" y="276225"/>
                  </a:lnTo>
                  <a:lnTo>
                    <a:pt x="104775" y="300038"/>
                  </a:lnTo>
                  <a:lnTo>
                    <a:pt x="152400" y="319088"/>
                  </a:lnTo>
                  <a:lnTo>
                    <a:pt x="216694" y="333375"/>
                  </a:lnTo>
                  <a:lnTo>
                    <a:pt x="292894" y="340519"/>
                  </a:lnTo>
                  <a:lnTo>
                    <a:pt x="378619" y="338138"/>
                  </a:lnTo>
                  <a:lnTo>
                    <a:pt x="471488" y="328613"/>
                  </a:lnTo>
                  <a:lnTo>
                    <a:pt x="600075" y="295275"/>
                  </a:lnTo>
                  <a:lnTo>
                    <a:pt x="933450" y="209550"/>
                  </a:lnTo>
                  <a:lnTo>
                    <a:pt x="1219200" y="138113"/>
                  </a:lnTo>
                  <a:lnTo>
                    <a:pt x="1314450" y="109538"/>
                  </a:lnTo>
                  <a:lnTo>
                    <a:pt x="1507331" y="2382"/>
                  </a:lnTo>
                  <a:lnTo>
                    <a:pt x="1550194" y="0"/>
                  </a:lnTo>
                  <a:lnTo>
                    <a:pt x="1633538" y="9525"/>
                  </a:lnTo>
                  <a:lnTo>
                    <a:pt x="1726406" y="40482"/>
                  </a:lnTo>
                  <a:lnTo>
                    <a:pt x="1781175" y="71438"/>
                  </a:lnTo>
                  <a:lnTo>
                    <a:pt x="1800225" y="107157"/>
                  </a:lnTo>
                  <a:lnTo>
                    <a:pt x="1809750" y="145257"/>
                  </a:lnTo>
                  <a:lnTo>
                    <a:pt x="1814513" y="173832"/>
                  </a:lnTo>
                  <a:lnTo>
                    <a:pt x="1804988" y="204788"/>
                  </a:lnTo>
                  <a:lnTo>
                    <a:pt x="1781175" y="223838"/>
                  </a:lnTo>
                  <a:lnTo>
                    <a:pt x="1709738" y="228600"/>
                  </a:lnTo>
                  <a:lnTo>
                    <a:pt x="1581150" y="238125"/>
                  </a:lnTo>
                  <a:lnTo>
                    <a:pt x="1433513" y="269082"/>
                  </a:lnTo>
                  <a:lnTo>
                    <a:pt x="1157288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8">
              <a:extLst>
                <a:ext uri="{FF2B5EF4-FFF2-40B4-BE49-F238E27FC236}">
                  <a16:creationId xmlns:a16="http://schemas.microsoft.com/office/drawing/2014/main" id="{E83D0369-C128-47D3-8D5C-BB20B20E85E2}"/>
                </a:ext>
              </a:extLst>
            </p:cNvPr>
            <p:cNvSpPr/>
            <p:nvPr/>
          </p:nvSpPr>
          <p:spPr>
            <a:xfrm>
              <a:off x="2946400" y="3135313"/>
              <a:ext cx="1033463" cy="320675"/>
            </a:xfrm>
            <a:custGeom>
              <a:avLst/>
              <a:gdLst>
                <a:gd name="connsiteX0" fmla="*/ 716757 w 1033463"/>
                <a:gd name="connsiteY0" fmla="*/ 235744 h 319088"/>
                <a:gd name="connsiteX1" fmla="*/ 478632 w 1033463"/>
                <a:gd name="connsiteY1" fmla="*/ 292894 h 319088"/>
                <a:gd name="connsiteX2" fmla="*/ 371475 w 1033463"/>
                <a:gd name="connsiteY2" fmla="*/ 316707 h 319088"/>
                <a:gd name="connsiteX3" fmla="*/ 307182 w 1033463"/>
                <a:gd name="connsiteY3" fmla="*/ 319088 h 319088"/>
                <a:gd name="connsiteX4" fmla="*/ 219075 w 1033463"/>
                <a:gd name="connsiteY4" fmla="*/ 311944 h 319088"/>
                <a:gd name="connsiteX5" fmla="*/ 188119 w 1033463"/>
                <a:gd name="connsiteY5" fmla="*/ 304800 h 319088"/>
                <a:gd name="connsiteX6" fmla="*/ 147638 w 1033463"/>
                <a:gd name="connsiteY6" fmla="*/ 285750 h 319088"/>
                <a:gd name="connsiteX7" fmla="*/ 71438 w 1033463"/>
                <a:gd name="connsiteY7" fmla="*/ 238125 h 319088"/>
                <a:gd name="connsiteX8" fmla="*/ 19050 w 1033463"/>
                <a:gd name="connsiteY8" fmla="*/ 192882 h 319088"/>
                <a:gd name="connsiteX9" fmla="*/ 4763 w 1033463"/>
                <a:gd name="connsiteY9" fmla="*/ 176213 h 319088"/>
                <a:gd name="connsiteX10" fmla="*/ 0 w 1033463"/>
                <a:gd name="connsiteY10" fmla="*/ 152400 h 319088"/>
                <a:gd name="connsiteX11" fmla="*/ 0 w 1033463"/>
                <a:gd name="connsiteY11" fmla="*/ 133350 h 319088"/>
                <a:gd name="connsiteX12" fmla="*/ 11907 w 1033463"/>
                <a:gd name="connsiteY12" fmla="*/ 123825 h 319088"/>
                <a:gd name="connsiteX13" fmla="*/ 30957 w 1033463"/>
                <a:gd name="connsiteY13" fmla="*/ 123825 h 319088"/>
                <a:gd name="connsiteX14" fmla="*/ 64294 w 1033463"/>
                <a:gd name="connsiteY14" fmla="*/ 140494 h 319088"/>
                <a:gd name="connsiteX15" fmla="*/ 111919 w 1033463"/>
                <a:gd name="connsiteY15" fmla="*/ 164307 h 319088"/>
                <a:gd name="connsiteX16" fmla="*/ 147638 w 1033463"/>
                <a:gd name="connsiteY16" fmla="*/ 176213 h 319088"/>
                <a:gd name="connsiteX17" fmla="*/ 188119 w 1033463"/>
                <a:gd name="connsiteY17" fmla="*/ 185738 h 319088"/>
                <a:gd name="connsiteX18" fmla="*/ 226219 w 1033463"/>
                <a:gd name="connsiteY18" fmla="*/ 188119 h 319088"/>
                <a:gd name="connsiteX19" fmla="*/ 288132 w 1033463"/>
                <a:gd name="connsiteY19" fmla="*/ 183357 h 319088"/>
                <a:gd name="connsiteX20" fmla="*/ 352425 w 1033463"/>
                <a:gd name="connsiteY20" fmla="*/ 173832 h 319088"/>
                <a:gd name="connsiteX21" fmla="*/ 457200 w 1033463"/>
                <a:gd name="connsiteY21" fmla="*/ 147638 h 319088"/>
                <a:gd name="connsiteX22" fmla="*/ 604838 w 1033463"/>
                <a:gd name="connsiteY22" fmla="*/ 100013 h 319088"/>
                <a:gd name="connsiteX23" fmla="*/ 754857 w 1033463"/>
                <a:gd name="connsiteY23" fmla="*/ 33338 h 319088"/>
                <a:gd name="connsiteX24" fmla="*/ 840582 w 1033463"/>
                <a:gd name="connsiteY24" fmla="*/ 4763 h 319088"/>
                <a:gd name="connsiteX25" fmla="*/ 883444 w 1033463"/>
                <a:gd name="connsiteY25" fmla="*/ 0 h 319088"/>
                <a:gd name="connsiteX26" fmla="*/ 931069 w 1033463"/>
                <a:gd name="connsiteY26" fmla="*/ 7144 h 319088"/>
                <a:gd name="connsiteX27" fmla="*/ 988219 w 1033463"/>
                <a:gd name="connsiteY27" fmla="*/ 28575 h 319088"/>
                <a:gd name="connsiteX28" fmla="*/ 1014413 w 1033463"/>
                <a:gd name="connsiteY28" fmla="*/ 42863 h 319088"/>
                <a:gd name="connsiteX29" fmla="*/ 1026319 w 1033463"/>
                <a:gd name="connsiteY29" fmla="*/ 54769 h 319088"/>
                <a:gd name="connsiteX30" fmla="*/ 1031082 w 1033463"/>
                <a:gd name="connsiteY30" fmla="*/ 69057 h 319088"/>
                <a:gd name="connsiteX31" fmla="*/ 1033463 w 1033463"/>
                <a:gd name="connsiteY31" fmla="*/ 85725 h 319088"/>
                <a:gd name="connsiteX32" fmla="*/ 1028700 w 1033463"/>
                <a:gd name="connsiteY32" fmla="*/ 107157 h 319088"/>
                <a:gd name="connsiteX33" fmla="*/ 1014413 w 1033463"/>
                <a:gd name="connsiteY33" fmla="*/ 126207 h 319088"/>
                <a:gd name="connsiteX34" fmla="*/ 978694 w 1033463"/>
                <a:gd name="connsiteY34" fmla="*/ 152400 h 319088"/>
                <a:gd name="connsiteX35" fmla="*/ 907257 w 1033463"/>
                <a:gd name="connsiteY35" fmla="*/ 180975 h 319088"/>
                <a:gd name="connsiteX36" fmla="*/ 716757 w 1033463"/>
                <a:gd name="connsiteY36" fmla="*/ 2357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3463" h="319088">
                  <a:moveTo>
                    <a:pt x="716757" y="235744"/>
                  </a:moveTo>
                  <a:lnTo>
                    <a:pt x="478632" y="292894"/>
                  </a:lnTo>
                  <a:lnTo>
                    <a:pt x="371475" y="316707"/>
                  </a:lnTo>
                  <a:lnTo>
                    <a:pt x="307182" y="319088"/>
                  </a:lnTo>
                  <a:lnTo>
                    <a:pt x="219075" y="311944"/>
                  </a:lnTo>
                  <a:lnTo>
                    <a:pt x="188119" y="304800"/>
                  </a:lnTo>
                  <a:lnTo>
                    <a:pt x="147638" y="285750"/>
                  </a:lnTo>
                  <a:lnTo>
                    <a:pt x="71438" y="238125"/>
                  </a:lnTo>
                  <a:lnTo>
                    <a:pt x="19050" y="192882"/>
                  </a:lnTo>
                  <a:lnTo>
                    <a:pt x="4763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7" y="123825"/>
                  </a:lnTo>
                  <a:lnTo>
                    <a:pt x="30957" y="123825"/>
                  </a:lnTo>
                  <a:lnTo>
                    <a:pt x="64294" y="140494"/>
                  </a:lnTo>
                  <a:lnTo>
                    <a:pt x="111919" y="164307"/>
                  </a:lnTo>
                  <a:lnTo>
                    <a:pt x="147638" y="176213"/>
                  </a:lnTo>
                  <a:lnTo>
                    <a:pt x="188119" y="185738"/>
                  </a:lnTo>
                  <a:lnTo>
                    <a:pt x="226219" y="188119"/>
                  </a:lnTo>
                  <a:lnTo>
                    <a:pt x="288132" y="183357"/>
                  </a:lnTo>
                  <a:lnTo>
                    <a:pt x="352425" y="173832"/>
                  </a:lnTo>
                  <a:lnTo>
                    <a:pt x="457200" y="147638"/>
                  </a:lnTo>
                  <a:lnTo>
                    <a:pt x="604838" y="100013"/>
                  </a:lnTo>
                  <a:lnTo>
                    <a:pt x="754857" y="33338"/>
                  </a:lnTo>
                  <a:lnTo>
                    <a:pt x="840582" y="4763"/>
                  </a:lnTo>
                  <a:lnTo>
                    <a:pt x="883444" y="0"/>
                  </a:lnTo>
                  <a:lnTo>
                    <a:pt x="931069" y="7144"/>
                  </a:lnTo>
                  <a:lnTo>
                    <a:pt x="988219" y="28575"/>
                  </a:lnTo>
                  <a:lnTo>
                    <a:pt x="1014413" y="42863"/>
                  </a:lnTo>
                  <a:lnTo>
                    <a:pt x="1026319" y="54769"/>
                  </a:lnTo>
                  <a:lnTo>
                    <a:pt x="1031082" y="69057"/>
                  </a:lnTo>
                  <a:lnTo>
                    <a:pt x="1033463" y="85725"/>
                  </a:lnTo>
                  <a:lnTo>
                    <a:pt x="1028700" y="107157"/>
                  </a:lnTo>
                  <a:lnTo>
                    <a:pt x="1014413" y="126207"/>
                  </a:lnTo>
                  <a:lnTo>
                    <a:pt x="978694" y="152400"/>
                  </a:lnTo>
                  <a:lnTo>
                    <a:pt x="907257" y="180975"/>
                  </a:lnTo>
                  <a:lnTo>
                    <a:pt x="7167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9">
              <a:extLst>
                <a:ext uri="{FF2B5EF4-FFF2-40B4-BE49-F238E27FC236}">
                  <a16:creationId xmlns:a16="http://schemas.microsoft.com/office/drawing/2014/main" id="{C357396C-874A-4534-BBEA-E1603D8CC213}"/>
                </a:ext>
              </a:extLst>
            </p:cNvPr>
            <p:cNvSpPr/>
            <p:nvPr/>
          </p:nvSpPr>
          <p:spPr>
            <a:xfrm>
              <a:off x="2957513" y="3829050"/>
              <a:ext cx="1055687" cy="392113"/>
            </a:xfrm>
            <a:custGeom>
              <a:avLst/>
              <a:gdLst>
                <a:gd name="connsiteX0" fmla="*/ 714375 w 1054893"/>
                <a:gd name="connsiteY0" fmla="*/ 314325 h 392906"/>
                <a:gd name="connsiteX1" fmla="*/ 516731 w 1054893"/>
                <a:gd name="connsiteY1" fmla="*/ 369094 h 392906"/>
                <a:gd name="connsiteX2" fmla="*/ 421481 w 1054893"/>
                <a:gd name="connsiteY2" fmla="*/ 388144 h 392906"/>
                <a:gd name="connsiteX3" fmla="*/ 366712 w 1054893"/>
                <a:gd name="connsiteY3" fmla="*/ 392906 h 392906"/>
                <a:gd name="connsiteX4" fmla="*/ 323850 w 1054893"/>
                <a:gd name="connsiteY4" fmla="*/ 392906 h 392906"/>
                <a:gd name="connsiteX5" fmla="*/ 280987 w 1054893"/>
                <a:gd name="connsiteY5" fmla="*/ 390525 h 392906"/>
                <a:gd name="connsiteX6" fmla="*/ 233362 w 1054893"/>
                <a:gd name="connsiteY6" fmla="*/ 378619 h 392906"/>
                <a:gd name="connsiteX7" fmla="*/ 150018 w 1054893"/>
                <a:gd name="connsiteY7" fmla="*/ 352425 h 392906"/>
                <a:gd name="connsiteX8" fmla="*/ 92868 w 1054893"/>
                <a:gd name="connsiteY8" fmla="*/ 323850 h 392906"/>
                <a:gd name="connsiteX9" fmla="*/ 50006 w 1054893"/>
                <a:gd name="connsiteY9" fmla="*/ 295275 h 392906"/>
                <a:gd name="connsiteX10" fmla="*/ 2381 w 1054893"/>
                <a:gd name="connsiteY10" fmla="*/ 240506 h 392906"/>
                <a:gd name="connsiteX11" fmla="*/ 0 w 1054893"/>
                <a:gd name="connsiteY11" fmla="*/ 221456 h 392906"/>
                <a:gd name="connsiteX12" fmla="*/ 9525 w 1054893"/>
                <a:gd name="connsiteY12" fmla="*/ 211931 h 392906"/>
                <a:gd name="connsiteX13" fmla="*/ 30956 w 1054893"/>
                <a:gd name="connsiteY13" fmla="*/ 202406 h 392906"/>
                <a:gd name="connsiteX14" fmla="*/ 64293 w 1054893"/>
                <a:gd name="connsiteY14" fmla="*/ 207169 h 392906"/>
                <a:gd name="connsiteX15" fmla="*/ 123825 w 1054893"/>
                <a:gd name="connsiteY15" fmla="*/ 226219 h 392906"/>
                <a:gd name="connsiteX16" fmla="*/ 164306 w 1054893"/>
                <a:gd name="connsiteY16" fmla="*/ 233363 h 392906"/>
                <a:gd name="connsiteX17" fmla="*/ 228600 w 1054893"/>
                <a:gd name="connsiteY17" fmla="*/ 233363 h 392906"/>
                <a:gd name="connsiteX18" fmla="*/ 316706 w 1054893"/>
                <a:gd name="connsiteY18" fmla="*/ 223838 h 392906"/>
                <a:gd name="connsiteX19" fmla="*/ 390525 w 1054893"/>
                <a:gd name="connsiteY19" fmla="*/ 209550 h 392906"/>
                <a:gd name="connsiteX20" fmla="*/ 504825 w 1054893"/>
                <a:gd name="connsiteY20" fmla="*/ 176213 h 392906"/>
                <a:gd name="connsiteX21" fmla="*/ 676275 w 1054893"/>
                <a:gd name="connsiteY21" fmla="*/ 114300 h 392906"/>
                <a:gd name="connsiteX22" fmla="*/ 831056 w 1054893"/>
                <a:gd name="connsiteY22" fmla="*/ 0 h 392906"/>
                <a:gd name="connsiteX23" fmla="*/ 873918 w 1054893"/>
                <a:gd name="connsiteY23" fmla="*/ 9525 h 392906"/>
                <a:gd name="connsiteX24" fmla="*/ 916781 w 1054893"/>
                <a:gd name="connsiteY24" fmla="*/ 26194 h 392906"/>
                <a:gd name="connsiteX25" fmla="*/ 971550 w 1054893"/>
                <a:gd name="connsiteY25" fmla="*/ 52388 h 392906"/>
                <a:gd name="connsiteX26" fmla="*/ 1028700 w 1054893"/>
                <a:gd name="connsiteY26" fmla="*/ 92869 h 392906"/>
                <a:gd name="connsiteX27" fmla="*/ 1052512 w 1054893"/>
                <a:gd name="connsiteY27" fmla="*/ 114300 h 392906"/>
                <a:gd name="connsiteX28" fmla="*/ 1054893 w 1054893"/>
                <a:gd name="connsiteY28" fmla="*/ 133350 h 392906"/>
                <a:gd name="connsiteX29" fmla="*/ 1050131 w 1054893"/>
                <a:gd name="connsiteY29" fmla="*/ 166688 h 392906"/>
                <a:gd name="connsiteX30" fmla="*/ 1021556 w 1054893"/>
                <a:gd name="connsiteY30" fmla="*/ 200025 h 392906"/>
                <a:gd name="connsiteX31" fmla="*/ 962025 w 1054893"/>
                <a:gd name="connsiteY31" fmla="*/ 238125 h 392906"/>
                <a:gd name="connsiteX32" fmla="*/ 714375 w 1054893"/>
                <a:gd name="connsiteY32" fmla="*/ 3143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4893" h="392906">
                  <a:moveTo>
                    <a:pt x="714375" y="314325"/>
                  </a:moveTo>
                  <a:lnTo>
                    <a:pt x="516731" y="369094"/>
                  </a:lnTo>
                  <a:lnTo>
                    <a:pt x="421481" y="388144"/>
                  </a:lnTo>
                  <a:lnTo>
                    <a:pt x="366712" y="392906"/>
                  </a:lnTo>
                  <a:lnTo>
                    <a:pt x="323850" y="392906"/>
                  </a:lnTo>
                  <a:lnTo>
                    <a:pt x="280987" y="390525"/>
                  </a:lnTo>
                  <a:lnTo>
                    <a:pt x="233362" y="378619"/>
                  </a:lnTo>
                  <a:lnTo>
                    <a:pt x="150018" y="352425"/>
                  </a:lnTo>
                  <a:lnTo>
                    <a:pt x="92868" y="323850"/>
                  </a:lnTo>
                  <a:lnTo>
                    <a:pt x="50006" y="295275"/>
                  </a:lnTo>
                  <a:lnTo>
                    <a:pt x="2381" y="240506"/>
                  </a:lnTo>
                  <a:lnTo>
                    <a:pt x="0" y="221456"/>
                  </a:lnTo>
                  <a:lnTo>
                    <a:pt x="9525" y="211931"/>
                  </a:lnTo>
                  <a:lnTo>
                    <a:pt x="30956" y="202406"/>
                  </a:lnTo>
                  <a:lnTo>
                    <a:pt x="64293" y="207169"/>
                  </a:lnTo>
                  <a:lnTo>
                    <a:pt x="123825" y="226219"/>
                  </a:lnTo>
                  <a:lnTo>
                    <a:pt x="164306" y="233363"/>
                  </a:lnTo>
                  <a:lnTo>
                    <a:pt x="228600" y="233363"/>
                  </a:lnTo>
                  <a:lnTo>
                    <a:pt x="316706" y="223838"/>
                  </a:lnTo>
                  <a:lnTo>
                    <a:pt x="390525" y="209550"/>
                  </a:lnTo>
                  <a:lnTo>
                    <a:pt x="504825" y="176213"/>
                  </a:lnTo>
                  <a:lnTo>
                    <a:pt x="676275" y="114300"/>
                  </a:lnTo>
                  <a:lnTo>
                    <a:pt x="831056" y="0"/>
                  </a:lnTo>
                  <a:lnTo>
                    <a:pt x="873918" y="9525"/>
                  </a:lnTo>
                  <a:lnTo>
                    <a:pt x="916781" y="26194"/>
                  </a:lnTo>
                  <a:lnTo>
                    <a:pt x="971550" y="52388"/>
                  </a:lnTo>
                  <a:lnTo>
                    <a:pt x="1028700" y="92869"/>
                  </a:lnTo>
                  <a:lnTo>
                    <a:pt x="1052512" y="114300"/>
                  </a:lnTo>
                  <a:lnTo>
                    <a:pt x="1054893" y="133350"/>
                  </a:lnTo>
                  <a:lnTo>
                    <a:pt x="1050131" y="166688"/>
                  </a:lnTo>
                  <a:lnTo>
                    <a:pt x="1021556" y="200025"/>
                  </a:lnTo>
                  <a:lnTo>
                    <a:pt x="962025" y="238125"/>
                  </a:lnTo>
                  <a:lnTo>
                    <a:pt x="714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0">
              <a:extLst>
                <a:ext uri="{FF2B5EF4-FFF2-40B4-BE49-F238E27FC236}">
                  <a16:creationId xmlns:a16="http://schemas.microsoft.com/office/drawing/2014/main" id="{556241E3-F8BC-4E1D-AE53-BB3A1C850A4C}"/>
                </a:ext>
              </a:extLst>
            </p:cNvPr>
            <p:cNvSpPr/>
            <p:nvPr/>
          </p:nvSpPr>
          <p:spPr>
            <a:xfrm>
              <a:off x="2700338" y="4752975"/>
              <a:ext cx="571500" cy="1112838"/>
            </a:xfrm>
            <a:custGeom>
              <a:avLst/>
              <a:gdLst>
                <a:gd name="connsiteX0" fmla="*/ 273843 w 571500"/>
                <a:gd name="connsiteY0" fmla="*/ 683419 h 1112044"/>
                <a:gd name="connsiteX1" fmla="*/ 214312 w 571500"/>
                <a:gd name="connsiteY1" fmla="*/ 409575 h 1112044"/>
                <a:gd name="connsiteX2" fmla="*/ 171450 w 571500"/>
                <a:gd name="connsiteY2" fmla="*/ 261938 h 1112044"/>
                <a:gd name="connsiteX3" fmla="*/ 147637 w 571500"/>
                <a:gd name="connsiteY3" fmla="*/ 228600 h 1112044"/>
                <a:gd name="connsiteX4" fmla="*/ 57150 w 571500"/>
                <a:gd name="connsiteY4" fmla="*/ 111919 h 1112044"/>
                <a:gd name="connsiteX5" fmla="*/ 11906 w 571500"/>
                <a:gd name="connsiteY5" fmla="*/ 61913 h 1112044"/>
                <a:gd name="connsiteX6" fmla="*/ 2381 w 571500"/>
                <a:gd name="connsiteY6" fmla="*/ 40481 h 1112044"/>
                <a:gd name="connsiteX7" fmla="*/ 0 w 571500"/>
                <a:gd name="connsiteY7" fmla="*/ 21431 h 1112044"/>
                <a:gd name="connsiteX8" fmla="*/ 4762 w 571500"/>
                <a:gd name="connsiteY8" fmla="*/ 7144 h 1112044"/>
                <a:gd name="connsiteX9" fmla="*/ 26193 w 571500"/>
                <a:gd name="connsiteY9" fmla="*/ 0 h 1112044"/>
                <a:gd name="connsiteX10" fmla="*/ 64293 w 571500"/>
                <a:gd name="connsiteY10" fmla="*/ 14288 h 1112044"/>
                <a:gd name="connsiteX11" fmla="*/ 157162 w 571500"/>
                <a:gd name="connsiteY11" fmla="*/ 26194 h 1112044"/>
                <a:gd name="connsiteX12" fmla="*/ 347662 w 571500"/>
                <a:gd name="connsiteY12" fmla="*/ 59531 h 1112044"/>
                <a:gd name="connsiteX13" fmla="*/ 395287 w 571500"/>
                <a:gd name="connsiteY13" fmla="*/ 176213 h 1112044"/>
                <a:gd name="connsiteX14" fmla="*/ 528637 w 571500"/>
                <a:gd name="connsiteY14" fmla="*/ 797719 h 1112044"/>
                <a:gd name="connsiteX15" fmla="*/ 571500 w 571500"/>
                <a:gd name="connsiteY15" fmla="*/ 933450 h 1112044"/>
                <a:gd name="connsiteX16" fmla="*/ 523875 w 571500"/>
                <a:gd name="connsiteY16" fmla="*/ 1071563 h 1112044"/>
                <a:gd name="connsiteX17" fmla="*/ 502443 w 571500"/>
                <a:gd name="connsiteY17" fmla="*/ 1107281 h 1112044"/>
                <a:gd name="connsiteX18" fmla="*/ 481012 w 571500"/>
                <a:gd name="connsiteY18" fmla="*/ 1112044 h 1112044"/>
                <a:gd name="connsiteX19" fmla="*/ 447675 w 571500"/>
                <a:gd name="connsiteY19" fmla="*/ 1100138 h 1112044"/>
                <a:gd name="connsiteX20" fmla="*/ 402431 w 571500"/>
                <a:gd name="connsiteY20" fmla="*/ 1059656 h 1112044"/>
                <a:gd name="connsiteX21" fmla="*/ 366712 w 571500"/>
                <a:gd name="connsiteY21" fmla="*/ 1007269 h 1112044"/>
                <a:gd name="connsiteX22" fmla="*/ 335756 w 571500"/>
                <a:gd name="connsiteY22" fmla="*/ 933450 h 1112044"/>
                <a:gd name="connsiteX23" fmla="*/ 311943 w 571500"/>
                <a:gd name="connsiteY23" fmla="*/ 833438 h 1112044"/>
                <a:gd name="connsiteX24" fmla="*/ 273843 w 571500"/>
                <a:gd name="connsiteY24" fmla="*/ 683419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0" h="1112044">
                  <a:moveTo>
                    <a:pt x="273843" y="683419"/>
                  </a:moveTo>
                  <a:lnTo>
                    <a:pt x="214312" y="409575"/>
                  </a:lnTo>
                  <a:lnTo>
                    <a:pt x="171450" y="261938"/>
                  </a:lnTo>
                  <a:lnTo>
                    <a:pt x="147637" y="228600"/>
                  </a:lnTo>
                  <a:lnTo>
                    <a:pt x="57150" y="111919"/>
                  </a:lnTo>
                  <a:lnTo>
                    <a:pt x="11906" y="61913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6193" y="0"/>
                  </a:lnTo>
                  <a:lnTo>
                    <a:pt x="64293" y="14288"/>
                  </a:lnTo>
                  <a:lnTo>
                    <a:pt x="157162" y="26194"/>
                  </a:lnTo>
                  <a:lnTo>
                    <a:pt x="347662" y="59531"/>
                  </a:lnTo>
                  <a:lnTo>
                    <a:pt x="395287" y="176213"/>
                  </a:lnTo>
                  <a:lnTo>
                    <a:pt x="528637" y="797719"/>
                  </a:lnTo>
                  <a:lnTo>
                    <a:pt x="571500" y="933450"/>
                  </a:lnTo>
                  <a:lnTo>
                    <a:pt x="523875" y="1071563"/>
                  </a:lnTo>
                  <a:lnTo>
                    <a:pt x="502443" y="1107281"/>
                  </a:lnTo>
                  <a:lnTo>
                    <a:pt x="481012" y="1112044"/>
                  </a:lnTo>
                  <a:lnTo>
                    <a:pt x="447675" y="1100138"/>
                  </a:lnTo>
                  <a:lnTo>
                    <a:pt x="402431" y="1059656"/>
                  </a:lnTo>
                  <a:lnTo>
                    <a:pt x="366712" y="1007269"/>
                  </a:lnTo>
                  <a:lnTo>
                    <a:pt x="335756" y="933450"/>
                  </a:lnTo>
                  <a:lnTo>
                    <a:pt x="311943" y="833438"/>
                  </a:lnTo>
                  <a:lnTo>
                    <a:pt x="27384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3">
              <a:extLst>
                <a:ext uri="{FF2B5EF4-FFF2-40B4-BE49-F238E27FC236}">
                  <a16:creationId xmlns:a16="http://schemas.microsoft.com/office/drawing/2014/main" id="{3AF1E220-F8F9-400E-A310-2143BBAAABBE}"/>
                </a:ext>
              </a:extLst>
            </p:cNvPr>
            <p:cNvSpPr/>
            <p:nvPr/>
          </p:nvSpPr>
          <p:spPr>
            <a:xfrm>
              <a:off x="4800600" y="1471613"/>
              <a:ext cx="590550" cy="595312"/>
            </a:xfrm>
            <a:custGeom>
              <a:avLst/>
              <a:gdLst>
                <a:gd name="connsiteX0" fmla="*/ 300038 w 590550"/>
                <a:gd name="connsiteY0" fmla="*/ 440531 h 595312"/>
                <a:gd name="connsiteX1" fmla="*/ 190500 w 590550"/>
                <a:gd name="connsiteY1" fmla="*/ 307181 h 595312"/>
                <a:gd name="connsiteX2" fmla="*/ 95250 w 590550"/>
                <a:gd name="connsiteY2" fmla="*/ 183356 h 595312"/>
                <a:gd name="connsiteX3" fmla="*/ 23813 w 590550"/>
                <a:gd name="connsiteY3" fmla="*/ 83343 h 595312"/>
                <a:gd name="connsiteX4" fmla="*/ 4763 w 590550"/>
                <a:gd name="connsiteY4" fmla="*/ 57150 h 595312"/>
                <a:gd name="connsiteX5" fmla="*/ 0 w 590550"/>
                <a:gd name="connsiteY5" fmla="*/ 28575 h 595312"/>
                <a:gd name="connsiteX6" fmla="*/ 0 w 590550"/>
                <a:gd name="connsiteY6" fmla="*/ 16668 h 595312"/>
                <a:gd name="connsiteX7" fmla="*/ 7144 w 590550"/>
                <a:gd name="connsiteY7" fmla="*/ 7143 h 595312"/>
                <a:gd name="connsiteX8" fmla="*/ 23813 w 590550"/>
                <a:gd name="connsiteY8" fmla="*/ 0 h 595312"/>
                <a:gd name="connsiteX9" fmla="*/ 71438 w 590550"/>
                <a:gd name="connsiteY9" fmla="*/ 19050 h 595312"/>
                <a:gd name="connsiteX10" fmla="*/ 269081 w 590550"/>
                <a:gd name="connsiteY10" fmla="*/ 114300 h 595312"/>
                <a:gd name="connsiteX11" fmla="*/ 481013 w 590550"/>
                <a:gd name="connsiteY11" fmla="*/ 214312 h 595312"/>
                <a:gd name="connsiteX12" fmla="*/ 500063 w 590550"/>
                <a:gd name="connsiteY12" fmla="*/ 226218 h 595312"/>
                <a:gd name="connsiteX13" fmla="*/ 519113 w 590550"/>
                <a:gd name="connsiteY13" fmla="*/ 252412 h 595312"/>
                <a:gd name="connsiteX14" fmla="*/ 547688 w 590550"/>
                <a:gd name="connsiteY14" fmla="*/ 307181 h 595312"/>
                <a:gd name="connsiteX15" fmla="*/ 571500 w 590550"/>
                <a:gd name="connsiteY15" fmla="*/ 371475 h 595312"/>
                <a:gd name="connsiteX16" fmla="*/ 590550 w 590550"/>
                <a:gd name="connsiteY16" fmla="*/ 473868 h 595312"/>
                <a:gd name="connsiteX17" fmla="*/ 581025 w 590550"/>
                <a:gd name="connsiteY17" fmla="*/ 504825 h 595312"/>
                <a:gd name="connsiteX18" fmla="*/ 564356 w 590550"/>
                <a:gd name="connsiteY18" fmla="*/ 542925 h 595312"/>
                <a:gd name="connsiteX19" fmla="*/ 540544 w 590550"/>
                <a:gd name="connsiteY19" fmla="*/ 583406 h 595312"/>
                <a:gd name="connsiteX20" fmla="*/ 516731 w 590550"/>
                <a:gd name="connsiteY20" fmla="*/ 595312 h 595312"/>
                <a:gd name="connsiteX21" fmla="*/ 485775 w 590550"/>
                <a:gd name="connsiteY21" fmla="*/ 595312 h 595312"/>
                <a:gd name="connsiteX22" fmla="*/ 454819 w 590550"/>
                <a:gd name="connsiteY22" fmla="*/ 585787 h 595312"/>
                <a:gd name="connsiteX23" fmla="*/ 421481 w 590550"/>
                <a:gd name="connsiteY23" fmla="*/ 564356 h 595312"/>
                <a:gd name="connsiteX24" fmla="*/ 300038 w 590550"/>
                <a:gd name="connsiteY24" fmla="*/ 440531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95312">
                  <a:moveTo>
                    <a:pt x="300038" y="440531"/>
                  </a:moveTo>
                  <a:lnTo>
                    <a:pt x="190500" y="307181"/>
                  </a:lnTo>
                  <a:lnTo>
                    <a:pt x="95250" y="183356"/>
                  </a:lnTo>
                  <a:lnTo>
                    <a:pt x="23813" y="83343"/>
                  </a:lnTo>
                  <a:lnTo>
                    <a:pt x="4763" y="57150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23813" y="0"/>
                  </a:lnTo>
                  <a:lnTo>
                    <a:pt x="71438" y="19050"/>
                  </a:lnTo>
                  <a:lnTo>
                    <a:pt x="269081" y="114300"/>
                  </a:lnTo>
                  <a:lnTo>
                    <a:pt x="481013" y="214312"/>
                  </a:lnTo>
                  <a:lnTo>
                    <a:pt x="500063" y="226218"/>
                  </a:lnTo>
                  <a:lnTo>
                    <a:pt x="519113" y="252412"/>
                  </a:lnTo>
                  <a:lnTo>
                    <a:pt x="547688" y="307181"/>
                  </a:lnTo>
                  <a:lnTo>
                    <a:pt x="571500" y="371475"/>
                  </a:lnTo>
                  <a:lnTo>
                    <a:pt x="590550" y="473868"/>
                  </a:lnTo>
                  <a:lnTo>
                    <a:pt x="581025" y="504825"/>
                  </a:lnTo>
                  <a:lnTo>
                    <a:pt x="564356" y="542925"/>
                  </a:lnTo>
                  <a:lnTo>
                    <a:pt x="540544" y="583406"/>
                  </a:lnTo>
                  <a:lnTo>
                    <a:pt x="516731" y="595312"/>
                  </a:lnTo>
                  <a:lnTo>
                    <a:pt x="485775" y="595312"/>
                  </a:lnTo>
                  <a:lnTo>
                    <a:pt x="454819" y="585787"/>
                  </a:lnTo>
                  <a:lnTo>
                    <a:pt x="421481" y="564356"/>
                  </a:lnTo>
                  <a:lnTo>
                    <a:pt x="30003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8">
              <a:extLst>
                <a:ext uri="{FF2B5EF4-FFF2-40B4-BE49-F238E27FC236}">
                  <a16:creationId xmlns:a16="http://schemas.microsoft.com/office/drawing/2014/main" id="{D763239D-0258-419D-9C90-993AACF5B685}"/>
                </a:ext>
              </a:extLst>
            </p:cNvPr>
            <p:cNvSpPr/>
            <p:nvPr/>
          </p:nvSpPr>
          <p:spPr>
            <a:xfrm>
              <a:off x="5748338" y="1323975"/>
              <a:ext cx="669925" cy="684213"/>
            </a:xfrm>
            <a:custGeom>
              <a:avLst/>
              <a:gdLst>
                <a:gd name="connsiteX0" fmla="*/ 159543 w 669131"/>
                <a:gd name="connsiteY0" fmla="*/ 459581 h 683419"/>
                <a:gd name="connsiteX1" fmla="*/ 297656 w 669131"/>
                <a:gd name="connsiteY1" fmla="*/ 276225 h 683419"/>
                <a:gd name="connsiteX2" fmla="*/ 307181 w 669131"/>
                <a:gd name="connsiteY2" fmla="*/ 247650 h 683419"/>
                <a:gd name="connsiteX3" fmla="*/ 311943 w 669131"/>
                <a:gd name="connsiteY3" fmla="*/ 209550 h 683419"/>
                <a:gd name="connsiteX4" fmla="*/ 307181 w 669131"/>
                <a:gd name="connsiteY4" fmla="*/ 178594 h 683419"/>
                <a:gd name="connsiteX5" fmla="*/ 297656 w 669131"/>
                <a:gd name="connsiteY5" fmla="*/ 140494 h 683419"/>
                <a:gd name="connsiteX6" fmla="*/ 266700 w 669131"/>
                <a:gd name="connsiteY6" fmla="*/ 83344 h 683419"/>
                <a:gd name="connsiteX7" fmla="*/ 247650 w 669131"/>
                <a:gd name="connsiteY7" fmla="*/ 57150 h 683419"/>
                <a:gd name="connsiteX8" fmla="*/ 247650 w 669131"/>
                <a:gd name="connsiteY8" fmla="*/ 30956 h 683419"/>
                <a:gd name="connsiteX9" fmla="*/ 254793 w 669131"/>
                <a:gd name="connsiteY9" fmla="*/ 11906 h 683419"/>
                <a:gd name="connsiteX10" fmla="*/ 271462 w 669131"/>
                <a:gd name="connsiteY10" fmla="*/ 0 h 683419"/>
                <a:gd name="connsiteX11" fmla="*/ 307181 w 669131"/>
                <a:gd name="connsiteY11" fmla="*/ 0 h 683419"/>
                <a:gd name="connsiteX12" fmla="*/ 361950 w 669131"/>
                <a:gd name="connsiteY12" fmla="*/ 16669 h 683419"/>
                <a:gd name="connsiteX13" fmla="*/ 428625 w 669131"/>
                <a:gd name="connsiteY13" fmla="*/ 40481 h 683419"/>
                <a:gd name="connsiteX14" fmla="*/ 478631 w 669131"/>
                <a:gd name="connsiteY14" fmla="*/ 59531 h 683419"/>
                <a:gd name="connsiteX15" fmla="*/ 519112 w 669131"/>
                <a:gd name="connsiteY15" fmla="*/ 83344 h 683419"/>
                <a:gd name="connsiteX16" fmla="*/ 552450 w 669131"/>
                <a:gd name="connsiteY16" fmla="*/ 104775 h 683419"/>
                <a:gd name="connsiteX17" fmla="*/ 581025 w 669131"/>
                <a:gd name="connsiteY17" fmla="*/ 135731 h 683419"/>
                <a:gd name="connsiteX18" fmla="*/ 621506 w 669131"/>
                <a:gd name="connsiteY18" fmla="*/ 190500 h 683419"/>
                <a:gd name="connsiteX19" fmla="*/ 664368 w 669131"/>
                <a:gd name="connsiteY19" fmla="*/ 257175 h 683419"/>
                <a:gd name="connsiteX20" fmla="*/ 669131 w 669131"/>
                <a:gd name="connsiteY20" fmla="*/ 278606 h 683419"/>
                <a:gd name="connsiteX21" fmla="*/ 657225 w 669131"/>
                <a:gd name="connsiteY21" fmla="*/ 314325 h 683419"/>
                <a:gd name="connsiteX22" fmla="*/ 621506 w 669131"/>
                <a:gd name="connsiteY22" fmla="*/ 352425 h 683419"/>
                <a:gd name="connsiteX23" fmla="*/ 564356 w 669131"/>
                <a:gd name="connsiteY23" fmla="*/ 383381 h 683419"/>
                <a:gd name="connsiteX24" fmla="*/ 507206 w 669131"/>
                <a:gd name="connsiteY24" fmla="*/ 411956 h 683419"/>
                <a:gd name="connsiteX25" fmla="*/ 278606 w 669131"/>
                <a:gd name="connsiteY25" fmla="*/ 552450 h 683419"/>
                <a:gd name="connsiteX26" fmla="*/ 66675 w 669131"/>
                <a:gd name="connsiteY26" fmla="*/ 676275 h 683419"/>
                <a:gd name="connsiteX27" fmla="*/ 40481 w 669131"/>
                <a:gd name="connsiteY27" fmla="*/ 683419 h 683419"/>
                <a:gd name="connsiteX28" fmla="*/ 11906 w 669131"/>
                <a:gd name="connsiteY28" fmla="*/ 681038 h 683419"/>
                <a:gd name="connsiteX29" fmla="*/ 0 w 669131"/>
                <a:gd name="connsiteY29" fmla="*/ 671513 h 683419"/>
                <a:gd name="connsiteX30" fmla="*/ 4762 w 669131"/>
                <a:gd name="connsiteY30" fmla="*/ 652463 h 683419"/>
                <a:gd name="connsiteX31" fmla="*/ 23812 w 669131"/>
                <a:gd name="connsiteY31" fmla="*/ 619125 h 683419"/>
                <a:gd name="connsiteX32" fmla="*/ 159543 w 669131"/>
                <a:gd name="connsiteY32" fmla="*/ 459581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83419">
                  <a:moveTo>
                    <a:pt x="159543" y="459581"/>
                  </a:moveTo>
                  <a:lnTo>
                    <a:pt x="297656" y="276225"/>
                  </a:lnTo>
                  <a:lnTo>
                    <a:pt x="307181" y="247650"/>
                  </a:lnTo>
                  <a:lnTo>
                    <a:pt x="311943" y="209550"/>
                  </a:lnTo>
                  <a:lnTo>
                    <a:pt x="307181" y="178594"/>
                  </a:lnTo>
                  <a:lnTo>
                    <a:pt x="297656" y="140494"/>
                  </a:lnTo>
                  <a:lnTo>
                    <a:pt x="266700" y="83344"/>
                  </a:lnTo>
                  <a:lnTo>
                    <a:pt x="247650" y="57150"/>
                  </a:lnTo>
                  <a:lnTo>
                    <a:pt x="247650" y="30956"/>
                  </a:lnTo>
                  <a:lnTo>
                    <a:pt x="254793" y="11906"/>
                  </a:lnTo>
                  <a:lnTo>
                    <a:pt x="271462" y="0"/>
                  </a:lnTo>
                  <a:lnTo>
                    <a:pt x="307181" y="0"/>
                  </a:lnTo>
                  <a:lnTo>
                    <a:pt x="361950" y="16669"/>
                  </a:lnTo>
                  <a:lnTo>
                    <a:pt x="428625" y="40481"/>
                  </a:lnTo>
                  <a:lnTo>
                    <a:pt x="478631" y="59531"/>
                  </a:lnTo>
                  <a:lnTo>
                    <a:pt x="519112" y="83344"/>
                  </a:lnTo>
                  <a:lnTo>
                    <a:pt x="552450" y="104775"/>
                  </a:lnTo>
                  <a:lnTo>
                    <a:pt x="581025" y="135731"/>
                  </a:lnTo>
                  <a:lnTo>
                    <a:pt x="621506" y="190500"/>
                  </a:lnTo>
                  <a:lnTo>
                    <a:pt x="664368" y="257175"/>
                  </a:lnTo>
                  <a:lnTo>
                    <a:pt x="669131" y="278606"/>
                  </a:lnTo>
                  <a:lnTo>
                    <a:pt x="657225" y="314325"/>
                  </a:lnTo>
                  <a:lnTo>
                    <a:pt x="621506" y="352425"/>
                  </a:lnTo>
                  <a:lnTo>
                    <a:pt x="564356" y="383381"/>
                  </a:lnTo>
                  <a:lnTo>
                    <a:pt x="507206" y="411956"/>
                  </a:lnTo>
                  <a:lnTo>
                    <a:pt x="278606" y="552450"/>
                  </a:lnTo>
                  <a:lnTo>
                    <a:pt x="66675" y="676275"/>
                  </a:lnTo>
                  <a:lnTo>
                    <a:pt x="40481" y="683419"/>
                  </a:lnTo>
                  <a:lnTo>
                    <a:pt x="11906" y="681038"/>
                  </a:lnTo>
                  <a:lnTo>
                    <a:pt x="0" y="671513"/>
                  </a:lnTo>
                  <a:lnTo>
                    <a:pt x="4762" y="652463"/>
                  </a:lnTo>
                  <a:lnTo>
                    <a:pt x="23812" y="619125"/>
                  </a:lnTo>
                  <a:lnTo>
                    <a:pt x="15954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6880603A-E9FE-44ED-8E11-D46821BCD0AF}"/>
                </a:ext>
              </a:extLst>
            </p:cNvPr>
            <p:cNvSpPr/>
            <p:nvPr/>
          </p:nvSpPr>
          <p:spPr>
            <a:xfrm>
              <a:off x="4614863" y="2087563"/>
              <a:ext cx="1998662" cy="425450"/>
            </a:xfrm>
            <a:custGeom>
              <a:avLst/>
              <a:gdLst>
                <a:gd name="connsiteX0" fmla="*/ 1400175 w 1997868"/>
                <a:gd name="connsiteY0" fmla="*/ 250032 h 423863"/>
                <a:gd name="connsiteX1" fmla="*/ 1052512 w 1997868"/>
                <a:gd name="connsiteY1" fmla="*/ 292894 h 423863"/>
                <a:gd name="connsiteX2" fmla="*/ 821531 w 1997868"/>
                <a:gd name="connsiteY2" fmla="*/ 338138 h 423863"/>
                <a:gd name="connsiteX3" fmla="*/ 595312 w 1997868"/>
                <a:gd name="connsiteY3" fmla="*/ 376238 h 423863"/>
                <a:gd name="connsiteX4" fmla="*/ 397668 w 1997868"/>
                <a:gd name="connsiteY4" fmla="*/ 423863 h 423863"/>
                <a:gd name="connsiteX5" fmla="*/ 357187 w 1997868"/>
                <a:gd name="connsiteY5" fmla="*/ 421482 h 423863"/>
                <a:gd name="connsiteX6" fmla="*/ 292893 w 1997868"/>
                <a:gd name="connsiteY6" fmla="*/ 404813 h 423863"/>
                <a:gd name="connsiteX7" fmla="*/ 226218 w 1997868"/>
                <a:gd name="connsiteY7" fmla="*/ 373857 h 423863"/>
                <a:gd name="connsiteX8" fmla="*/ 166687 w 1997868"/>
                <a:gd name="connsiteY8" fmla="*/ 340519 h 423863"/>
                <a:gd name="connsiteX9" fmla="*/ 111918 w 1997868"/>
                <a:gd name="connsiteY9" fmla="*/ 300038 h 423863"/>
                <a:gd name="connsiteX10" fmla="*/ 38100 w 1997868"/>
                <a:gd name="connsiteY10" fmla="*/ 230982 h 423863"/>
                <a:gd name="connsiteX11" fmla="*/ 11906 w 1997868"/>
                <a:gd name="connsiteY11" fmla="*/ 197644 h 423863"/>
                <a:gd name="connsiteX12" fmla="*/ 0 w 1997868"/>
                <a:gd name="connsiteY12" fmla="*/ 171450 h 423863"/>
                <a:gd name="connsiteX13" fmla="*/ 4762 w 1997868"/>
                <a:gd name="connsiteY13" fmla="*/ 150019 h 423863"/>
                <a:gd name="connsiteX14" fmla="*/ 16668 w 1997868"/>
                <a:gd name="connsiteY14" fmla="*/ 140494 h 423863"/>
                <a:gd name="connsiteX15" fmla="*/ 33337 w 1997868"/>
                <a:gd name="connsiteY15" fmla="*/ 142875 h 423863"/>
                <a:gd name="connsiteX16" fmla="*/ 78581 w 1997868"/>
                <a:gd name="connsiteY16" fmla="*/ 166688 h 423863"/>
                <a:gd name="connsiteX17" fmla="*/ 154781 w 1997868"/>
                <a:gd name="connsiteY17" fmla="*/ 192882 h 423863"/>
                <a:gd name="connsiteX18" fmla="*/ 254793 w 1997868"/>
                <a:gd name="connsiteY18" fmla="*/ 214313 h 423863"/>
                <a:gd name="connsiteX19" fmla="*/ 335756 w 1997868"/>
                <a:gd name="connsiteY19" fmla="*/ 223838 h 423863"/>
                <a:gd name="connsiteX20" fmla="*/ 419100 w 1997868"/>
                <a:gd name="connsiteY20" fmla="*/ 226219 h 423863"/>
                <a:gd name="connsiteX21" fmla="*/ 507206 w 1997868"/>
                <a:gd name="connsiteY21" fmla="*/ 219075 h 423863"/>
                <a:gd name="connsiteX22" fmla="*/ 833437 w 1997868"/>
                <a:gd name="connsiteY22" fmla="*/ 183357 h 423863"/>
                <a:gd name="connsiteX23" fmla="*/ 1269206 w 1997868"/>
                <a:gd name="connsiteY23" fmla="*/ 114300 h 423863"/>
                <a:gd name="connsiteX24" fmla="*/ 1547812 w 1997868"/>
                <a:gd name="connsiteY24" fmla="*/ 66675 h 423863"/>
                <a:gd name="connsiteX25" fmla="*/ 1628775 w 1997868"/>
                <a:gd name="connsiteY25" fmla="*/ 23813 h 423863"/>
                <a:gd name="connsiteX26" fmla="*/ 1676400 w 1997868"/>
                <a:gd name="connsiteY26" fmla="*/ 4763 h 423863"/>
                <a:gd name="connsiteX27" fmla="*/ 1719262 w 1997868"/>
                <a:gd name="connsiteY27" fmla="*/ 0 h 423863"/>
                <a:gd name="connsiteX28" fmla="*/ 1804987 w 1997868"/>
                <a:gd name="connsiteY28" fmla="*/ 16669 h 423863"/>
                <a:gd name="connsiteX29" fmla="*/ 1900237 w 1997868"/>
                <a:gd name="connsiteY29" fmla="*/ 47625 h 423863"/>
                <a:gd name="connsiteX30" fmla="*/ 1943100 w 1997868"/>
                <a:gd name="connsiteY30" fmla="*/ 73819 h 423863"/>
                <a:gd name="connsiteX31" fmla="*/ 1983581 w 1997868"/>
                <a:gd name="connsiteY31" fmla="*/ 114300 h 423863"/>
                <a:gd name="connsiteX32" fmla="*/ 1997868 w 1997868"/>
                <a:gd name="connsiteY32" fmla="*/ 147638 h 423863"/>
                <a:gd name="connsiteX33" fmla="*/ 1993106 w 1997868"/>
                <a:gd name="connsiteY33" fmla="*/ 173832 h 423863"/>
                <a:gd name="connsiteX34" fmla="*/ 1978818 w 1997868"/>
                <a:gd name="connsiteY34" fmla="*/ 192882 h 423863"/>
                <a:gd name="connsiteX35" fmla="*/ 1907381 w 1997868"/>
                <a:gd name="connsiteY35" fmla="*/ 211932 h 423863"/>
                <a:gd name="connsiteX36" fmla="*/ 1800225 w 1997868"/>
                <a:gd name="connsiteY36" fmla="*/ 226219 h 423863"/>
                <a:gd name="connsiteX37" fmla="*/ 1626393 w 1997868"/>
                <a:gd name="connsiteY37" fmla="*/ 230982 h 423863"/>
                <a:gd name="connsiteX38" fmla="*/ 1400175 w 1997868"/>
                <a:gd name="connsiteY38" fmla="*/ 250032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97868" h="423863">
                  <a:moveTo>
                    <a:pt x="1400175" y="250032"/>
                  </a:moveTo>
                  <a:lnTo>
                    <a:pt x="1052512" y="292894"/>
                  </a:lnTo>
                  <a:lnTo>
                    <a:pt x="821531" y="338138"/>
                  </a:lnTo>
                  <a:lnTo>
                    <a:pt x="595312" y="376238"/>
                  </a:lnTo>
                  <a:lnTo>
                    <a:pt x="397668" y="423863"/>
                  </a:lnTo>
                  <a:lnTo>
                    <a:pt x="357187" y="421482"/>
                  </a:lnTo>
                  <a:lnTo>
                    <a:pt x="292893" y="404813"/>
                  </a:lnTo>
                  <a:lnTo>
                    <a:pt x="226218" y="373857"/>
                  </a:lnTo>
                  <a:lnTo>
                    <a:pt x="166687" y="340519"/>
                  </a:lnTo>
                  <a:lnTo>
                    <a:pt x="111918" y="300038"/>
                  </a:lnTo>
                  <a:lnTo>
                    <a:pt x="38100" y="230982"/>
                  </a:lnTo>
                  <a:lnTo>
                    <a:pt x="11906" y="197644"/>
                  </a:lnTo>
                  <a:lnTo>
                    <a:pt x="0" y="171450"/>
                  </a:lnTo>
                  <a:lnTo>
                    <a:pt x="4762" y="150019"/>
                  </a:lnTo>
                  <a:lnTo>
                    <a:pt x="16668" y="140494"/>
                  </a:lnTo>
                  <a:lnTo>
                    <a:pt x="33337" y="142875"/>
                  </a:lnTo>
                  <a:lnTo>
                    <a:pt x="78581" y="166688"/>
                  </a:lnTo>
                  <a:lnTo>
                    <a:pt x="154781" y="192882"/>
                  </a:lnTo>
                  <a:lnTo>
                    <a:pt x="254793" y="214313"/>
                  </a:lnTo>
                  <a:lnTo>
                    <a:pt x="335756" y="223838"/>
                  </a:lnTo>
                  <a:lnTo>
                    <a:pt x="419100" y="226219"/>
                  </a:lnTo>
                  <a:lnTo>
                    <a:pt x="507206" y="219075"/>
                  </a:lnTo>
                  <a:lnTo>
                    <a:pt x="833437" y="183357"/>
                  </a:lnTo>
                  <a:lnTo>
                    <a:pt x="1269206" y="114300"/>
                  </a:lnTo>
                  <a:lnTo>
                    <a:pt x="1547812" y="66675"/>
                  </a:lnTo>
                  <a:lnTo>
                    <a:pt x="1628775" y="23813"/>
                  </a:lnTo>
                  <a:lnTo>
                    <a:pt x="1676400" y="4763"/>
                  </a:lnTo>
                  <a:lnTo>
                    <a:pt x="1719262" y="0"/>
                  </a:lnTo>
                  <a:lnTo>
                    <a:pt x="1804987" y="16669"/>
                  </a:lnTo>
                  <a:lnTo>
                    <a:pt x="1900237" y="47625"/>
                  </a:lnTo>
                  <a:lnTo>
                    <a:pt x="1943100" y="73819"/>
                  </a:lnTo>
                  <a:lnTo>
                    <a:pt x="1983581" y="114300"/>
                  </a:lnTo>
                  <a:lnTo>
                    <a:pt x="1997868" y="147638"/>
                  </a:lnTo>
                  <a:lnTo>
                    <a:pt x="1993106" y="173832"/>
                  </a:lnTo>
                  <a:lnTo>
                    <a:pt x="1978818" y="192882"/>
                  </a:lnTo>
                  <a:lnTo>
                    <a:pt x="1907381" y="211932"/>
                  </a:lnTo>
                  <a:lnTo>
                    <a:pt x="1800225" y="226219"/>
                  </a:lnTo>
                  <a:lnTo>
                    <a:pt x="1626393" y="230982"/>
                  </a:lnTo>
                  <a:lnTo>
                    <a:pt x="140017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FD57E064-E8CF-42FA-8043-82BA026104B2}"/>
                </a:ext>
              </a:extLst>
            </p:cNvPr>
            <p:cNvSpPr/>
            <p:nvPr/>
          </p:nvSpPr>
          <p:spPr>
            <a:xfrm>
              <a:off x="6251575" y="3475038"/>
              <a:ext cx="547688" cy="334962"/>
            </a:xfrm>
            <a:custGeom>
              <a:avLst/>
              <a:gdLst>
                <a:gd name="connsiteX0" fmla="*/ 330994 w 547688"/>
                <a:gd name="connsiteY0" fmla="*/ 288131 h 335756"/>
                <a:gd name="connsiteX1" fmla="*/ 226219 w 547688"/>
                <a:gd name="connsiteY1" fmla="*/ 216694 h 335756"/>
                <a:gd name="connsiteX2" fmla="*/ 147638 w 547688"/>
                <a:gd name="connsiteY2" fmla="*/ 161925 h 335756"/>
                <a:gd name="connsiteX3" fmla="*/ 7144 w 547688"/>
                <a:gd name="connsiteY3" fmla="*/ 45244 h 335756"/>
                <a:gd name="connsiteX4" fmla="*/ 0 w 547688"/>
                <a:gd name="connsiteY4" fmla="*/ 35719 h 335756"/>
                <a:gd name="connsiteX5" fmla="*/ 4763 w 547688"/>
                <a:gd name="connsiteY5" fmla="*/ 9525 h 335756"/>
                <a:gd name="connsiteX6" fmla="*/ 19050 w 547688"/>
                <a:gd name="connsiteY6" fmla="*/ 0 h 335756"/>
                <a:gd name="connsiteX7" fmla="*/ 100013 w 547688"/>
                <a:gd name="connsiteY7" fmla="*/ 7144 h 335756"/>
                <a:gd name="connsiteX8" fmla="*/ 409575 w 547688"/>
                <a:gd name="connsiteY8" fmla="*/ 42862 h 335756"/>
                <a:gd name="connsiteX9" fmla="*/ 438150 w 547688"/>
                <a:gd name="connsiteY9" fmla="*/ 54769 h 335756"/>
                <a:gd name="connsiteX10" fmla="*/ 478632 w 547688"/>
                <a:gd name="connsiteY10" fmla="*/ 83344 h 335756"/>
                <a:gd name="connsiteX11" fmla="*/ 504825 w 547688"/>
                <a:gd name="connsiteY11" fmla="*/ 111919 h 335756"/>
                <a:gd name="connsiteX12" fmla="*/ 526257 w 547688"/>
                <a:gd name="connsiteY12" fmla="*/ 145256 h 335756"/>
                <a:gd name="connsiteX13" fmla="*/ 538163 w 547688"/>
                <a:gd name="connsiteY13" fmla="*/ 178594 h 335756"/>
                <a:gd name="connsiteX14" fmla="*/ 547688 w 547688"/>
                <a:gd name="connsiteY14" fmla="*/ 223837 h 335756"/>
                <a:gd name="connsiteX15" fmla="*/ 545307 w 547688"/>
                <a:gd name="connsiteY15" fmla="*/ 261937 h 335756"/>
                <a:gd name="connsiteX16" fmla="*/ 528638 w 547688"/>
                <a:gd name="connsiteY16" fmla="*/ 295275 h 335756"/>
                <a:gd name="connsiteX17" fmla="*/ 500063 w 547688"/>
                <a:gd name="connsiteY17" fmla="*/ 321469 h 335756"/>
                <a:gd name="connsiteX18" fmla="*/ 431007 w 547688"/>
                <a:gd name="connsiteY18" fmla="*/ 335756 h 335756"/>
                <a:gd name="connsiteX19" fmla="*/ 402432 w 547688"/>
                <a:gd name="connsiteY19" fmla="*/ 330994 h 335756"/>
                <a:gd name="connsiteX20" fmla="*/ 330994 w 547688"/>
                <a:gd name="connsiteY20" fmla="*/ 2881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7688" h="335756">
                  <a:moveTo>
                    <a:pt x="330994" y="288131"/>
                  </a:moveTo>
                  <a:lnTo>
                    <a:pt x="226219" y="216694"/>
                  </a:lnTo>
                  <a:lnTo>
                    <a:pt x="147638" y="161925"/>
                  </a:lnTo>
                  <a:lnTo>
                    <a:pt x="7144" y="45244"/>
                  </a:lnTo>
                  <a:lnTo>
                    <a:pt x="0" y="35719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100013" y="7144"/>
                  </a:lnTo>
                  <a:lnTo>
                    <a:pt x="409575" y="42862"/>
                  </a:lnTo>
                  <a:lnTo>
                    <a:pt x="438150" y="54769"/>
                  </a:lnTo>
                  <a:lnTo>
                    <a:pt x="478632" y="83344"/>
                  </a:lnTo>
                  <a:lnTo>
                    <a:pt x="504825" y="111919"/>
                  </a:lnTo>
                  <a:lnTo>
                    <a:pt x="526257" y="145256"/>
                  </a:lnTo>
                  <a:lnTo>
                    <a:pt x="538163" y="178594"/>
                  </a:lnTo>
                  <a:lnTo>
                    <a:pt x="547688" y="223837"/>
                  </a:lnTo>
                  <a:lnTo>
                    <a:pt x="545307" y="261937"/>
                  </a:lnTo>
                  <a:lnTo>
                    <a:pt x="528638" y="295275"/>
                  </a:lnTo>
                  <a:lnTo>
                    <a:pt x="500063" y="321469"/>
                  </a:lnTo>
                  <a:lnTo>
                    <a:pt x="431007" y="335756"/>
                  </a:lnTo>
                  <a:lnTo>
                    <a:pt x="402432" y="330994"/>
                  </a:lnTo>
                  <a:lnTo>
                    <a:pt x="330994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5">
              <a:extLst>
                <a:ext uri="{FF2B5EF4-FFF2-40B4-BE49-F238E27FC236}">
                  <a16:creationId xmlns:a16="http://schemas.microsoft.com/office/drawing/2014/main" id="{BBBE454C-A35E-4CBD-BE24-2B3658BDFA4C}"/>
                </a:ext>
              </a:extLst>
            </p:cNvPr>
            <p:cNvSpPr/>
            <p:nvPr/>
          </p:nvSpPr>
          <p:spPr>
            <a:xfrm>
              <a:off x="4398963" y="3605213"/>
              <a:ext cx="1058862" cy="609600"/>
            </a:xfrm>
            <a:custGeom>
              <a:avLst/>
              <a:gdLst>
                <a:gd name="connsiteX0" fmla="*/ 857250 w 1059656"/>
                <a:gd name="connsiteY0" fmla="*/ 366712 h 609600"/>
                <a:gd name="connsiteX1" fmla="*/ 709612 w 1059656"/>
                <a:gd name="connsiteY1" fmla="*/ 435768 h 609600"/>
                <a:gd name="connsiteX2" fmla="*/ 511969 w 1059656"/>
                <a:gd name="connsiteY2" fmla="*/ 504825 h 609600"/>
                <a:gd name="connsiteX3" fmla="*/ 350044 w 1059656"/>
                <a:gd name="connsiteY3" fmla="*/ 545306 h 609600"/>
                <a:gd name="connsiteX4" fmla="*/ 47625 w 1059656"/>
                <a:gd name="connsiteY4" fmla="*/ 609600 h 609600"/>
                <a:gd name="connsiteX5" fmla="*/ 19050 w 1059656"/>
                <a:gd name="connsiteY5" fmla="*/ 609600 h 609600"/>
                <a:gd name="connsiteX6" fmla="*/ 0 w 1059656"/>
                <a:gd name="connsiteY6" fmla="*/ 600075 h 609600"/>
                <a:gd name="connsiteX7" fmla="*/ 4762 w 1059656"/>
                <a:gd name="connsiteY7" fmla="*/ 583406 h 609600"/>
                <a:gd name="connsiteX8" fmla="*/ 30956 w 1059656"/>
                <a:gd name="connsiteY8" fmla="*/ 564356 h 609600"/>
                <a:gd name="connsiteX9" fmla="*/ 126206 w 1059656"/>
                <a:gd name="connsiteY9" fmla="*/ 511968 h 609600"/>
                <a:gd name="connsiteX10" fmla="*/ 340519 w 1059656"/>
                <a:gd name="connsiteY10" fmla="*/ 409575 h 609600"/>
                <a:gd name="connsiteX11" fmla="*/ 419100 w 1059656"/>
                <a:gd name="connsiteY11" fmla="*/ 366712 h 609600"/>
                <a:gd name="connsiteX12" fmla="*/ 595312 w 1059656"/>
                <a:gd name="connsiteY12" fmla="*/ 276225 h 609600"/>
                <a:gd name="connsiteX13" fmla="*/ 731044 w 1059656"/>
                <a:gd name="connsiteY13" fmla="*/ 178593 h 609600"/>
                <a:gd name="connsiteX14" fmla="*/ 742950 w 1059656"/>
                <a:gd name="connsiteY14" fmla="*/ 133350 h 609600"/>
                <a:gd name="connsiteX15" fmla="*/ 714375 w 1059656"/>
                <a:gd name="connsiteY15" fmla="*/ 95250 h 609600"/>
                <a:gd name="connsiteX16" fmla="*/ 685800 w 1059656"/>
                <a:gd name="connsiteY16" fmla="*/ 40481 h 609600"/>
                <a:gd name="connsiteX17" fmla="*/ 681037 w 1059656"/>
                <a:gd name="connsiteY17" fmla="*/ 21431 h 609600"/>
                <a:gd name="connsiteX18" fmla="*/ 685800 w 1059656"/>
                <a:gd name="connsiteY18" fmla="*/ 4762 h 609600"/>
                <a:gd name="connsiteX19" fmla="*/ 709612 w 1059656"/>
                <a:gd name="connsiteY19" fmla="*/ 0 h 609600"/>
                <a:gd name="connsiteX20" fmla="*/ 747712 w 1059656"/>
                <a:gd name="connsiteY20" fmla="*/ 9525 h 609600"/>
                <a:gd name="connsiteX21" fmla="*/ 812006 w 1059656"/>
                <a:gd name="connsiteY21" fmla="*/ 40481 h 609600"/>
                <a:gd name="connsiteX22" fmla="*/ 909637 w 1059656"/>
                <a:gd name="connsiteY22" fmla="*/ 109537 h 609600"/>
                <a:gd name="connsiteX23" fmla="*/ 997744 w 1059656"/>
                <a:gd name="connsiteY23" fmla="*/ 185737 h 609600"/>
                <a:gd name="connsiteX24" fmla="*/ 1047750 w 1059656"/>
                <a:gd name="connsiteY24" fmla="*/ 240506 h 609600"/>
                <a:gd name="connsiteX25" fmla="*/ 1059656 w 1059656"/>
                <a:gd name="connsiteY25" fmla="*/ 264318 h 609600"/>
                <a:gd name="connsiteX26" fmla="*/ 1054894 w 1059656"/>
                <a:gd name="connsiteY26" fmla="*/ 292893 h 609600"/>
                <a:gd name="connsiteX27" fmla="*/ 1042987 w 1059656"/>
                <a:gd name="connsiteY27" fmla="*/ 330993 h 609600"/>
                <a:gd name="connsiteX28" fmla="*/ 1026319 w 1059656"/>
                <a:gd name="connsiteY28" fmla="*/ 338137 h 609600"/>
                <a:gd name="connsiteX29" fmla="*/ 971550 w 1059656"/>
                <a:gd name="connsiteY29" fmla="*/ 340518 h 609600"/>
                <a:gd name="connsiteX30" fmla="*/ 857250 w 1059656"/>
                <a:gd name="connsiteY30" fmla="*/ 366712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9656" h="609600">
                  <a:moveTo>
                    <a:pt x="857250" y="366712"/>
                  </a:moveTo>
                  <a:lnTo>
                    <a:pt x="709612" y="435768"/>
                  </a:lnTo>
                  <a:lnTo>
                    <a:pt x="511969" y="504825"/>
                  </a:lnTo>
                  <a:lnTo>
                    <a:pt x="350044" y="545306"/>
                  </a:lnTo>
                  <a:lnTo>
                    <a:pt x="47625" y="609600"/>
                  </a:lnTo>
                  <a:lnTo>
                    <a:pt x="19050" y="609600"/>
                  </a:lnTo>
                  <a:lnTo>
                    <a:pt x="0" y="600075"/>
                  </a:lnTo>
                  <a:lnTo>
                    <a:pt x="4762" y="583406"/>
                  </a:lnTo>
                  <a:lnTo>
                    <a:pt x="30956" y="564356"/>
                  </a:lnTo>
                  <a:lnTo>
                    <a:pt x="126206" y="511968"/>
                  </a:lnTo>
                  <a:lnTo>
                    <a:pt x="340519" y="409575"/>
                  </a:lnTo>
                  <a:lnTo>
                    <a:pt x="419100" y="366712"/>
                  </a:lnTo>
                  <a:lnTo>
                    <a:pt x="595312" y="276225"/>
                  </a:lnTo>
                  <a:lnTo>
                    <a:pt x="731044" y="178593"/>
                  </a:lnTo>
                  <a:lnTo>
                    <a:pt x="742950" y="133350"/>
                  </a:lnTo>
                  <a:lnTo>
                    <a:pt x="714375" y="95250"/>
                  </a:lnTo>
                  <a:lnTo>
                    <a:pt x="685800" y="40481"/>
                  </a:lnTo>
                  <a:lnTo>
                    <a:pt x="681037" y="21431"/>
                  </a:lnTo>
                  <a:lnTo>
                    <a:pt x="685800" y="4762"/>
                  </a:lnTo>
                  <a:lnTo>
                    <a:pt x="709612" y="0"/>
                  </a:lnTo>
                  <a:lnTo>
                    <a:pt x="747712" y="9525"/>
                  </a:lnTo>
                  <a:lnTo>
                    <a:pt x="812006" y="40481"/>
                  </a:lnTo>
                  <a:lnTo>
                    <a:pt x="909637" y="109537"/>
                  </a:lnTo>
                  <a:lnTo>
                    <a:pt x="997744" y="185737"/>
                  </a:lnTo>
                  <a:lnTo>
                    <a:pt x="1047750" y="240506"/>
                  </a:lnTo>
                  <a:lnTo>
                    <a:pt x="1059656" y="264318"/>
                  </a:lnTo>
                  <a:lnTo>
                    <a:pt x="1054894" y="292893"/>
                  </a:lnTo>
                  <a:lnTo>
                    <a:pt x="1042987" y="330993"/>
                  </a:lnTo>
                  <a:lnTo>
                    <a:pt x="1026319" y="338137"/>
                  </a:lnTo>
                  <a:lnTo>
                    <a:pt x="971550" y="340518"/>
                  </a:lnTo>
                  <a:lnTo>
                    <a:pt x="85725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67" name="フリーフォーム 26">
              <a:extLst>
                <a:ext uri="{FF2B5EF4-FFF2-40B4-BE49-F238E27FC236}">
                  <a16:creationId xmlns:a16="http://schemas.microsoft.com/office/drawing/2014/main" id="{570AAFFA-B16A-4CFE-835A-7655748FA5D5}"/>
                </a:ext>
              </a:extLst>
            </p:cNvPr>
            <p:cNvSpPr/>
            <p:nvPr/>
          </p:nvSpPr>
          <p:spPr>
            <a:xfrm>
              <a:off x="4194175" y="3960813"/>
              <a:ext cx="2928938" cy="720725"/>
            </a:xfrm>
            <a:custGeom>
              <a:avLst/>
              <a:gdLst>
                <a:gd name="connsiteX0" fmla="*/ 1419225 w 2928938"/>
                <a:gd name="connsiteY0" fmla="*/ 445294 h 721519"/>
                <a:gd name="connsiteX1" fmla="*/ 1059657 w 2928938"/>
                <a:gd name="connsiteY1" fmla="*/ 521494 h 721519"/>
                <a:gd name="connsiteX2" fmla="*/ 821532 w 2928938"/>
                <a:gd name="connsiteY2" fmla="*/ 592931 h 721519"/>
                <a:gd name="connsiteX3" fmla="*/ 550069 w 2928938"/>
                <a:gd name="connsiteY3" fmla="*/ 652462 h 721519"/>
                <a:gd name="connsiteX4" fmla="*/ 473869 w 2928938"/>
                <a:gd name="connsiteY4" fmla="*/ 681037 h 721519"/>
                <a:gd name="connsiteX5" fmla="*/ 392907 w 2928938"/>
                <a:gd name="connsiteY5" fmla="*/ 704850 h 721519"/>
                <a:gd name="connsiteX6" fmla="*/ 319088 w 2928938"/>
                <a:gd name="connsiteY6" fmla="*/ 721519 h 721519"/>
                <a:gd name="connsiteX7" fmla="*/ 288132 w 2928938"/>
                <a:gd name="connsiteY7" fmla="*/ 721519 h 721519"/>
                <a:gd name="connsiteX8" fmla="*/ 247650 w 2928938"/>
                <a:gd name="connsiteY8" fmla="*/ 707231 h 721519"/>
                <a:gd name="connsiteX9" fmla="*/ 188119 w 2928938"/>
                <a:gd name="connsiteY9" fmla="*/ 671512 h 721519"/>
                <a:gd name="connsiteX10" fmla="*/ 121444 w 2928938"/>
                <a:gd name="connsiteY10" fmla="*/ 607219 h 721519"/>
                <a:gd name="connsiteX11" fmla="*/ 54769 w 2928938"/>
                <a:gd name="connsiteY11" fmla="*/ 533400 h 721519"/>
                <a:gd name="connsiteX12" fmla="*/ 14288 w 2928938"/>
                <a:gd name="connsiteY12" fmla="*/ 478631 h 721519"/>
                <a:gd name="connsiteX13" fmla="*/ 0 w 2928938"/>
                <a:gd name="connsiteY13" fmla="*/ 447675 h 721519"/>
                <a:gd name="connsiteX14" fmla="*/ 0 w 2928938"/>
                <a:gd name="connsiteY14" fmla="*/ 428625 h 721519"/>
                <a:gd name="connsiteX15" fmla="*/ 9525 w 2928938"/>
                <a:gd name="connsiteY15" fmla="*/ 419100 h 721519"/>
                <a:gd name="connsiteX16" fmla="*/ 35719 w 2928938"/>
                <a:gd name="connsiteY16" fmla="*/ 414337 h 721519"/>
                <a:gd name="connsiteX17" fmla="*/ 71438 w 2928938"/>
                <a:gd name="connsiteY17" fmla="*/ 433387 h 721519"/>
                <a:gd name="connsiteX18" fmla="*/ 145257 w 2928938"/>
                <a:gd name="connsiteY18" fmla="*/ 471487 h 721519"/>
                <a:gd name="connsiteX19" fmla="*/ 219075 w 2928938"/>
                <a:gd name="connsiteY19" fmla="*/ 497681 h 721519"/>
                <a:gd name="connsiteX20" fmla="*/ 278607 w 2928938"/>
                <a:gd name="connsiteY20" fmla="*/ 511969 h 721519"/>
                <a:gd name="connsiteX21" fmla="*/ 359569 w 2928938"/>
                <a:gd name="connsiteY21" fmla="*/ 521494 h 721519"/>
                <a:gd name="connsiteX22" fmla="*/ 442913 w 2928938"/>
                <a:gd name="connsiteY22" fmla="*/ 504825 h 721519"/>
                <a:gd name="connsiteX23" fmla="*/ 859632 w 2928938"/>
                <a:gd name="connsiteY23" fmla="*/ 409575 h 721519"/>
                <a:gd name="connsiteX24" fmla="*/ 1073944 w 2928938"/>
                <a:gd name="connsiteY24" fmla="*/ 340519 h 721519"/>
                <a:gd name="connsiteX25" fmla="*/ 1688307 w 2928938"/>
                <a:gd name="connsiteY25" fmla="*/ 223837 h 721519"/>
                <a:gd name="connsiteX26" fmla="*/ 1905000 w 2928938"/>
                <a:gd name="connsiteY26" fmla="*/ 183356 h 721519"/>
                <a:gd name="connsiteX27" fmla="*/ 2386013 w 2928938"/>
                <a:gd name="connsiteY27" fmla="*/ 92869 h 721519"/>
                <a:gd name="connsiteX28" fmla="*/ 2488407 w 2928938"/>
                <a:gd name="connsiteY28" fmla="*/ 33337 h 721519"/>
                <a:gd name="connsiteX29" fmla="*/ 2557463 w 2928938"/>
                <a:gd name="connsiteY29" fmla="*/ 0 h 721519"/>
                <a:gd name="connsiteX30" fmla="*/ 2650332 w 2928938"/>
                <a:gd name="connsiteY30" fmla="*/ 19050 h 721519"/>
                <a:gd name="connsiteX31" fmla="*/ 2731294 w 2928938"/>
                <a:gd name="connsiteY31" fmla="*/ 40481 h 721519"/>
                <a:gd name="connsiteX32" fmla="*/ 2817019 w 2928938"/>
                <a:gd name="connsiteY32" fmla="*/ 71437 h 721519"/>
                <a:gd name="connsiteX33" fmla="*/ 2864644 w 2928938"/>
                <a:gd name="connsiteY33" fmla="*/ 100012 h 721519"/>
                <a:gd name="connsiteX34" fmla="*/ 2897982 w 2928938"/>
                <a:gd name="connsiteY34" fmla="*/ 130969 h 721519"/>
                <a:gd name="connsiteX35" fmla="*/ 2919413 w 2928938"/>
                <a:gd name="connsiteY35" fmla="*/ 157162 h 721519"/>
                <a:gd name="connsiteX36" fmla="*/ 2928938 w 2928938"/>
                <a:gd name="connsiteY36" fmla="*/ 173831 h 721519"/>
                <a:gd name="connsiteX37" fmla="*/ 2928938 w 2928938"/>
                <a:gd name="connsiteY37" fmla="*/ 192881 h 721519"/>
                <a:gd name="connsiteX38" fmla="*/ 2914650 w 2928938"/>
                <a:gd name="connsiteY38" fmla="*/ 216694 h 721519"/>
                <a:gd name="connsiteX39" fmla="*/ 2890838 w 2928938"/>
                <a:gd name="connsiteY39" fmla="*/ 235744 h 721519"/>
                <a:gd name="connsiteX40" fmla="*/ 2864644 w 2928938"/>
                <a:gd name="connsiteY40" fmla="*/ 247650 h 721519"/>
                <a:gd name="connsiteX41" fmla="*/ 2693194 w 2928938"/>
                <a:gd name="connsiteY41" fmla="*/ 264319 h 721519"/>
                <a:gd name="connsiteX42" fmla="*/ 2309813 w 2928938"/>
                <a:gd name="connsiteY42" fmla="*/ 300037 h 721519"/>
                <a:gd name="connsiteX43" fmla="*/ 1935957 w 2928938"/>
                <a:gd name="connsiteY43" fmla="*/ 338137 h 721519"/>
                <a:gd name="connsiteX44" fmla="*/ 1719263 w 2928938"/>
                <a:gd name="connsiteY44" fmla="*/ 388144 h 721519"/>
                <a:gd name="connsiteX45" fmla="*/ 1419225 w 2928938"/>
                <a:gd name="connsiteY45" fmla="*/ 445294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28938" h="721519">
                  <a:moveTo>
                    <a:pt x="1419225" y="445294"/>
                  </a:moveTo>
                  <a:lnTo>
                    <a:pt x="1059657" y="521494"/>
                  </a:lnTo>
                  <a:lnTo>
                    <a:pt x="821532" y="592931"/>
                  </a:lnTo>
                  <a:lnTo>
                    <a:pt x="550069" y="652462"/>
                  </a:lnTo>
                  <a:lnTo>
                    <a:pt x="473869" y="681037"/>
                  </a:lnTo>
                  <a:lnTo>
                    <a:pt x="392907" y="704850"/>
                  </a:lnTo>
                  <a:lnTo>
                    <a:pt x="319088" y="721519"/>
                  </a:lnTo>
                  <a:lnTo>
                    <a:pt x="288132" y="721519"/>
                  </a:lnTo>
                  <a:lnTo>
                    <a:pt x="247650" y="707231"/>
                  </a:lnTo>
                  <a:lnTo>
                    <a:pt x="188119" y="671512"/>
                  </a:lnTo>
                  <a:lnTo>
                    <a:pt x="121444" y="607219"/>
                  </a:lnTo>
                  <a:lnTo>
                    <a:pt x="54769" y="533400"/>
                  </a:lnTo>
                  <a:lnTo>
                    <a:pt x="14288" y="478631"/>
                  </a:lnTo>
                  <a:lnTo>
                    <a:pt x="0" y="447675"/>
                  </a:lnTo>
                  <a:lnTo>
                    <a:pt x="0" y="428625"/>
                  </a:lnTo>
                  <a:lnTo>
                    <a:pt x="9525" y="419100"/>
                  </a:lnTo>
                  <a:lnTo>
                    <a:pt x="35719" y="414337"/>
                  </a:lnTo>
                  <a:lnTo>
                    <a:pt x="71438" y="433387"/>
                  </a:lnTo>
                  <a:lnTo>
                    <a:pt x="145257" y="471487"/>
                  </a:lnTo>
                  <a:lnTo>
                    <a:pt x="219075" y="497681"/>
                  </a:lnTo>
                  <a:cubicBezTo>
                    <a:pt x="276995" y="512162"/>
                    <a:pt x="251223" y="510778"/>
                    <a:pt x="278607" y="511969"/>
                  </a:cubicBezTo>
                  <a:cubicBezTo>
                    <a:pt x="305583" y="515239"/>
                    <a:pt x="332396" y="521494"/>
                    <a:pt x="359569" y="521494"/>
                  </a:cubicBezTo>
                  <a:lnTo>
                    <a:pt x="442913" y="504825"/>
                  </a:lnTo>
                  <a:lnTo>
                    <a:pt x="859632" y="409575"/>
                  </a:lnTo>
                  <a:lnTo>
                    <a:pt x="1073944" y="340519"/>
                  </a:lnTo>
                  <a:lnTo>
                    <a:pt x="1688307" y="223837"/>
                  </a:lnTo>
                  <a:lnTo>
                    <a:pt x="1905000" y="183356"/>
                  </a:lnTo>
                  <a:lnTo>
                    <a:pt x="2386013" y="92869"/>
                  </a:lnTo>
                  <a:lnTo>
                    <a:pt x="2488407" y="33337"/>
                  </a:lnTo>
                  <a:lnTo>
                    <a:pt x="2557463" y="0"/>
                  </a:lnTo>
                  <a:lnTo>
                    <a:pt x="2650332" y="19050"/>
                  </a:lnTo>
                  <a:lnTo>
                    <a:pt x="2731294" y="40481"/>
                  </a:lnTo>
                  <a:lnTo>
                    <a:pt x="2817019" y="71437"/>
                  </a:lnTo>
                  <a:lnTo>
                    <a:pt x="2864644" y="100012"/>
                  </a:lnTo>
                  <a:lnTo>
                    <a:pt x="2897982" y="130969"/>
                  </a:lnTo>
                  <a:lnTo>
                    <a:pt x="2919413" y="157162"/>
                  </a:lnTo>
                  <a:lnTo>
                    <a:pt x="2928938" y="173831"/>
                  </a:lnTo>
                  <a:lnTo>
                    <a:pt x="2928938" y="192881"/>
                  </a:lnTo>
                  <a:lnTo>
                    <a:pt x="2914650" y="216694"/>
                  </a:lnTo>
                  <a:lnTo>
                    <a:pt x="2890838" y="235744"/>
                  </a:lnTo>
                  <a:lnTo>
                    <a:pt x="2864644" y="247650"/>
                  </a:lnTo>
                  <a:lnTo>
                    <a:pt x="2693194" y="264319"/>
                  </a:lnTo>
                  <a:lnTo>
                    <a:pt x="2309813" y="300037"/>
                  </a:lnTo>
                  <a:lnTo>
                    <a:pt x="1935957" y="338137"/>
                  </a:lnTo>
                  <a:lnTo>
                    <a:pt x="1719263" y="388144"/>
                  </a:lnTo>
                  <a:lnTo>
                    <a:pt x="1419225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1">
              <a:extLst>
                <a:ext uri="{FF2B5EF4-FFF2-40B4-BE49-F238E27FC236}">
                  <a16:creationId xmlns:a16="http://schemas.microsoft.com/office/drawing/2014/main" id="{EF98C2DD-3DCD-4A77-AF3A-15829DA0337B}"/>
                </a:ext>
              </a:extLst>
            </p:cNvPr>
            <p:cNvSpPr/>
            <p:nvPr/>
          </p:nvSpPr>
          <p:spPr>
            <a:xfrm>
              <a:off x="2974975" y="4568825"/>
              <a:ext cx="1238250" cy="1098550"/>
            </a:xfrm>
            <a:custGeom>
              <a:avLst/>
              <a:gdLst>
                <a:gd name="connsiteX0" fmla="*/ 619125 w 1238250"/>
                <a:gd name="connsiteY0" fmla="*/ 221778 h 1098078"/>
                <a:gd name="connsiteX1" fmla="*/ 78582 w 1238250"/>
                <a:gd name="connsiteY1" fmla="*/ 369416 h 1098078"/>
                <a:gd name="connsiteX2" fmla="*/ 0 w 1238250"/>
                <a:gd name="connsiteY2" fmla="*/ 255116 h 1098078"/>
                <a:gd name="connsiteX3" fmla="*/ 176213 w 1238250"/>
                <a:gd name="connsiteY3" fmla="*/ 212253 h 1098078"/>
                <a:gd name="connsiteX4" fmla="*/ 526257 w 1238250"/>
                <a:gd name="connsiteY4" fmla="*/ 117003 h 1098078"/>
                <a:gd name="connsiteX5" fmla="*/ 790575 w 1238250"/>
                <a:gd name="connsiteY5" fmla="*/ 43184 h 1098078"/>
                <a:gd name="connsiteX6" fmla="*/ 800100 w 1238250"/>
                <a:gd name="connsiteY6" fmla="*/ 24134 h 1098078"/>
                <a:gd name="connsiteX7" fmla="*/ 814388 w 1238250"/>
                <a:gd name="connsiteY7" fmla="*/ 9847 h 1098078"/>
                <a:gd name="connsiteX8" fmla="*/ 838200 w 1238250"/>
                <a:gd name="connsiteY8" fmla="*/ 322 h 1098078"/>
                <a:gd name="connsiteX9" fmla="*/ 862013 w 1238250"/>
                <a:gd name="connsiteY9" fmla="*/ 322 h 1098078"/>
                <a:gd name="connsiteX10" fmla="*/ 902494 w 1238250"/>
                <a:gd name="connsiteY10" fmla="*/ 12228 h 1098078"/>
                <a:gd name="connsiteX11" fmla="*/ 1014413 w 1238250"/>
                <a:gd name="connsiteY11" fmla="*/ 64616 h 1098078"/>
                <a:gd name="connsiteX12" fmla="*/ 1157288 w 1238250"/>
                <a:gd name="connsiteY12" fmla="*/ 152722 h 1098078"/>
                <a:gd name="connsiteX13" fmla="*/ 1219200 w 1238250"/>
                <a:gd name="connsiteY13" fmla="*/ 202728 h 1098078"/>
                <a:gd name="connsiteX14" fmla="*/ 1226344 w 1238250"/>
                <a:gd name="connsiteY14" fmla="*/ 217016 h 1098078"/>
                <a:gd name="connsiteX15" fmla="*/ 1238250 w 1238250"/>
                <a:gd name="connsiteY15" fmla="*/ 255116 h 1098078"/>
                <a:gd name="connsiteX16" fmla="*/ 1228725 w 1238250"/>
                <a:gd name="connsiteY16" fmla="*/ 276547 h 1098078"/>
                <a:gd name="connsiteX17" fmla="*/ 1193007 w 1238250"/>
                <a:gd name="connsiteY17" fmla="*/ 309884 h 1098078"/>
                <a:gd name="connsiteX18" fmla="*/ 1171575 w 1238250"/>
                <a:gd name="connsiteY18" fmla="*/ 336078 h 1098078"/>
                <a:gd name="connsiteX19" fmla="*/ 1152525 w 1238250"/>
                <a:gd name="connsiteY19" fmla="*/ 369416 h 1098078"/>
                <a:gd name="connsiteX20" fmla="*/ 1092994 w 1238250"/>
                <a:gd name="connsiteY20" fmla="*/ 636116 h 1098078"/>
                <a:gd name="connsiteX21" fmla="*/ 992982 w 1238250"/>
                <a:gd name="connsiteY21" fmla="*/ 967109 h 1098078"/>
                <a:gd name="connsiteX22" fmla="*/ 954882 w 1238250"/>
                <a:gd name="connsiteY22" fmla="*/ 1057597 h 1098078"/>
                <a:gd name="connsiteX23" fmla="*/ 933450 w 1238250"/>
                <a:gd name="connsiteY23" fmla="*/ 1083791 h 1098078"/>
                <a:gd name="connsiteX24" fmla="*/ 912019 w 1238250"/>
                <a:gd name="connsiteY24" fmla="*/ 1095697 h 1098078"/>
                <a:gd name="connsiteX25" fmla="*/ 873919 w 1238250"/>
                <a:gd name="connsiteY25" fmla="*/ 1098078 h 1098078"/>
                <a:gd name="connsiteX26" fmla="*/ 840582 w 1238250"/>
                <a:gd name="connsiteY26" fmla="*/ 1088553 h 1098078"/>
                <a:gd name="connsiteX27" fmla="*/ 754857 w 1238250"/>
                <a:gd name="connsiteY27" fmla="*/ 1029022 h 1098078"/>
                <a:gd name="connsiteX28" fmla="*/ 797719 w 1238250"/>
                <a:gd name="connsiteY28" fmla="*/ 828997 h 1098078"/>
                <a:gd name="connsiteX29" fmla="*/ 862013 w 1238250"/>
                <a:gd name="connsiteY29" fmla="*/ 552772 h 1098078"/>
                <a:gd name="connsiteX30" fmla="*/ 890588 w 1238250"/>
                <a:gd name="connsiteY30" fmla="*/ 364653 h 1098078"/>
                <a:gd name="connsiteX31" fmla="*/ 904875 w 1238250"/>
                <a:gd name="connsiteY31" fmla="*/ 214634 h 1098078"/>
                <a:gd name="connsiteX32" fmla="*/ 900113 w 1238250"/>
                <a:gd name="connsiteY32" fmla="*/ 190822 h 1098078"/>
                <a:gd name="connsiteX33" fmla="*/ 883444 w 1238250"/>
                <a:gd name="connsiteY33" fmla="*/ 176534 h 1098078"/>
                <a:gd name="connsiteX34" fmla="*/ 842963 w 1238250"/>
                <a:gd name="connsiteY34" fmla="*/ 171772 h 1098078"/>
                <a:gd name="connsiteX35" fmla="*/ 800100 w 1238250"/>
                <a:gd name="connsiteY35" fmla="*/ 178916 h 1098078"/>
                <a:gd name="connsiteX36" fmla="*/ 619125 w 1238250"/>
                <a:gd name="connsiteY36" fmla="*/ 221778 h 10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8250" h="1098078">
                  <a:moveTo>
                    <a:pt x="619125" y="221778"/>
                  </a:moveTo>
                  <a:lnTo>
                    <a:pt x="78582" y="369416"/>
                  </a:lnTo>
                  <a:lnTo>
                    <a:pt x="0" y="255116"/>
                  </a:lnTo>
                  <a:lnTo>
                    <a:pt x="176213" y="212253"/>
                  </a:lnTo>
                  <a:lnTo>
                    <a:pt x="526257" y="117003"/>
                  </a:lnTo>
                  <a:lnTo>
                    <a:pt x="790575" y="43184"/>
                  </a:lnTo>
                  <a:lnTo>
                    <a:pt x="800100" y="24134"/>
                  </a:lnTo>
                  <a:lnTo>
                    <a:pt x="814388" y="9847"/>
                  </a:lnTo>
                  <a:cubicBezTo>
                    <a:pt x="836544" y="0"/>
                    <a:pt x="828002" y="322"/>
                    <a:pt x="838200" y="322"/>
                  </a:cubicBezTo>
                  <a:lnTo>
                    <a:pt x="862013" y="322"/>
                  </a:lnTo>
                  <a:lnTo>
                    <a:pt x="902494" y="12228"/>
                  </a:lnTo>
                  <a:lnTo>
                    <a:pt x="1014413" y="64616"/>
                  </a:lnTo>
                  <a:lnTo>
                    <a:pt x="1157288" y="152722"/>
                  </a:lnTo>
                  <a:lnTo>
                    <a:pt x="1219200" y="202728"/>
                  </a:lnTo>
                  <a:lnTo>
                    <a:pt x="1226344" y="217016"/>
                  </a:lnTo>
                  <a:lnTo>
                    <a:pt x="1238250" y="255116"/>
                  </a:lnTo>
                  <a:lnTo>
                    <a:pt x="1228725" y="276547"/>
                  </a:lnTo>
                  <a:lnTo>
                    <a:pt x="1193007" y="309884"/>
                  </a:lnTo>
                  <a:lnTo>
                    <a:pt x="1171575" y="336078"/>
                  </a:lnTo>
                  <a:lnTo>
                    <a:pt x="1152525" y="369416"/>
                  </a:lnTo>
                  <a:lnTo>
                    <a:pt x="1092994" y="636116"/>
                  </a:lnTo>
                  <a:lnTo>
                    <a:pt x="992982" y="967109"/>
                  </a:lnTo>
                  <a:lnTo>
                    <a:pt x="954882" y="1057597"/>
                  </a:lnTo>
                  <a:lnTo>
                    <a:pt x="933450" y="1083791"/>
                  </a:lnTo>
                  <a:lnTo>
                    <a:pt x="912019" y="1095697"/>
                  </a:lnTo>
                  <a:lnTo>
                    <a:pt x="873919" y="1098078"/>
                  </a:lnTo>
                  <a:lnTo>
                    <a:pt x="840582" y="1088553"/>
                  </a:lnTo>
                  <a:lnTo>
                    <a:pt x="754857" y="1029022"/>
                  </a:lnTo>
                  <a:lnTo>
                    <a:pt x="797719" y="828997"/>
                  </a:lnTo>
                  <a:lnTo>
                    <a:pt x="862013" y="552772"/>
                  </a:lnTo>
                  <a:lnTo>
                    <a:pt x="890588" y="364653"/>
                  </a:lnTo>
                  <a:lnTo>
                    <a:pt x="904875" y="214634"/>
                  </a:lnTo>
                  <a:lnTo>
                    <a:pt x="900113" y="190822"/>
                  </a:lnTo>
                  <a:lnTo>
                    <a:pt x="883444" y="176534"/>
                  </a:lnTo>
                  <a:lnTo>
                    <a:pt x="842963" y="171772"/>
                  </a:lnTo>
                  <a:lnTo>
                    <a:pt x="800100" y="178916"/>
                  </a:lnTo>
                  <a:lnTo>
                    <a:pt x="619125" y="2217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2">
              <a:extLst>
                <a:ext uri="{FF2B5EF4-FFF2-40B4-BE49-F238E27FC236}">
                  <a16:creationId xmlns:a16="http://schemas.microsoft.com/office/drawing/2014/main" id="{03CFAA96-9159-4026-8EFB-3686C2FEAEBC}"/>
                </a:ext>
              </a:extLst>
            </p:cNvPr>
            <p:cNvSpPr/>
            <p:nvPr/>
          </p:nvSpPr>
          <p:spPr>
            <a:xfrm>
              <a:off x="3152775" y="5410200"/>
              <a:ext cx="669925" cy="295275"/>
            </a:xfrm>
            <a:custGeom>
              <a:avLst/>
              <a:gdLst>
                <a:gd name="connsiteX0" fmla="*/ 285750 w 669131"/>
                <a:gd name="connsiteY0" fmla="*/ 228600 h 295275"/>
                <a:gd name="connsiteX1" fmla="*/ 52388 w 669131"/>
                <a:gd name="connsiteY1" fmla="*/ 295275 h 295275"/>
                <a:gd name="connsiteX2" fmla="*/ 0 w 669131"/>
                <a:gd name="connsiteY2" fmla="*/ 152400 h 295275"/>
                <a:gd name="connsiteX3" fmla="*/ 364331 w 669131"/>
                <a:gd name="connsiteY3" fmla="*/ 64294 h 295275"/>
                <a:gd name="connsiteX4" fmla="*/ 635794 w 669131"/>
                <a:gd name="connsiteY4" fmla="*/ 0 h 295275"/>
                <a:gd name="connsiteX5" fmla="*/ 669131 w 669131"/>
                <a:gd name="connsiteY5" fmla="*/ 183356 h 295275"/>
                <a:gd name="connsiteX6" fmla="*/ 573881 w 669131"/>
                <a:gd name="connsiteY6" fmla="*/ 185738 h 295275"/>
                <a:gd name="connsiteX7" fmla="*/ 540544 w 669131"/>
                <a:gd name="connsiteY7" fmla="*/ 164306 h 295275"/>
                <a:gd name="connsiteX8" fmla="*/ 516731 w 669131"/>
                <a:gd name="connsiteY8" fmla="*/ 164306 h 295275"/>
                <a:gd name="connsiteX9" fmla="*/ 285750 w 669131"/>
                <a:gd name="connsiteY9" fmla="*/ 22860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9131" h="295275">
                  <a:moveTo>
                    <a:pt x="285750" y="228600"/>
                  </a:moveTo>
                  <a:lnTo>
                    <a:pt x="52388" y="295275"/>
                  </a:lnTo>
                  <a:lnTo>
                    <a:pt x="0" y="152400"/>
                  </a:lnTo>
                  <a:lnTo>
                    <a:pt x="364331" y="64294"/>
                  </a:lnTo>
                  <a:lnTo>
                    <a:pt x="635794" y="0"/>
                  </a:lnTo>
                  <a:lnTo>
                    <a:pt x="669131" y="183356"/>
                  </a:lnTo>
                  <a:lnTo>
                    <a:pt x="573881" y="185738"/>
                  </a:lnTo>
                  <a:lnTo>
                    <a:pt x="540544" y="164306"/>
                  </a:lnTo>
                  <a:lnTo>
                    <a:pt x="516731" y="164306"/>
                  </a:lnTo>
                  <a:lnTo>
                    <a:pt x="2857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3">
              <a:extLst>
                <a:ext uri="{FF2B5EF4-FFF2-40B4-BE49-F238E27FC236}">
                  <a16:creationId xmlns:a16="http://schemas.microsoft.com/office/drawing/2014/main" id="{ADE5611F-1BA7-4584-9372-8CE22D2DDA95}"/>
                </a:ext>
              </a:extLst>
            </p:cNvPr>
            <p:cNvSpPr/>
            <p:nvPr/>
          </p:nvSpPr>
          <p:spPr>
            <a:xfrm>
              <a:off x="5438775" y="2338388"/>
              <a:ext cx="327025" cy="952500"/>
            </a:xfrm>
            <a:custGeom>
              <a:avLst/>
              <a:gdLst>
                <a:gd name="connsiteX0" fmla="*/ 64294 w 326231"/>
                <a:gd name="connsiteY0" fmla="*/ 690562 h 952500"/>
                <a:gd name="connsiteX1" fmla="*/ 59531 w 326231"/>
                <a:gd name="connsiteY1" fmla="*/ 523875 h 952500"/>
                <a:gd name="connsiteX2" fmla="*/ 69056 w 326231"/>
                <a:gd name="connsiteY2" fmla="*/ 369093 h 952500"/>
                <a:gd name="connsiteX3" fmla="*/ 78581 w 326231"/>
                <a:gd name="connsiteY3" fmla="*/ 292893 h 952500"/>
                <a:gd name="connsiteX4" fmla="*/ 78581 w 326231"/>
                <a:gd name="connsiteY4" fmla="*/ 252412 h 952500"/>
                <a:gd name="connsiteX5" fmla="*/ 73819 w 326231"/>
                <a:gd name="connsiteY5" fmla="*/ 211931 h 952500"/>
                <a:gd name="connsiteX6" fmla="*/ 66675 w 326231"/>
                <a:gd name="connsiteY6" fmla="*/ 183356 h 952500"/>
                <a:gd name="connsiteX7" fmla="*/ 57150 w 326231"/>
                <a:gd name="connsiteY7" fmla="*/ 152400 h 952500"/>
                <a:gd name="connsiteX8" fmla="*/ 38100 w 326231"/>
                <a:gd name="connsiteY8" fmla="*/ 116681 h 952500"/>
                <a:gd name="connsiteX9" fmla="*/ 0 w 326231"/>
                <a:gd name="connsiteY9" fmla="*/ 59531 h 952500"/>
                <a:gd name="connsiteX10" fmla="*/ 197644 w 326231"/>
                <a:gd name="connsiteY10" fmla="*/ 0 h 952500"/>
                <a:gd name="connsiteX11" fmla="*/ 285750 w 326231"/>
                <a:gd name="connsiteY11" fmla="*/ 76200 h 952500"/>
                <a:gd name="connsiteX12" fmla="*/ 302419 w 326231"/>
                <a:gd name="connsiteY12" fmla="*/ 97631 h 952500"/>
                <a:gd name="connsiteX13" fmla="*/ 314325 w 326231"/>
                <a:gd name="connsiteY13" fmla="*/ 128587 h 952500"/>
                <a:gd name="connsiteX14" fmla="*/ 326231 w 326231"/>
                <a:gd name="connsiteY14" fmla="*/ 188118 h 952500"/>
                <a:gd name="connsiteX15" fmla="*/ 326231 w 326231"/>
                <a:gd name="connsiteY15" fmla="*/ 226218 h 952500"/>
                <a:gd name="connsiteX16" fmla="*/ 314325 w 326231"/>
                <a:gd name="connsiteY16" fmla="*/ 338137 h 952500"/>
                <a:gd name="connsiteX17" fmla="*/ 309563 w 326231"/>
                <a:gd name="connsiteY17" fmla="*/ 540543 h 952500"/>
                <a:gd name="connsiteX18" fmla="*/ 309563 w 326231"/>
                <a:gd name="connsiteY18" fmla="*/ 895350 h 952500"/>
                <a:gd name="connsiteX19" fmla="*/ 59531 w 326231"/>
                <a:gd name="connsiteY19" fmla="*/ 952500 h 952500"/>
                <a:gd name="connsiteX20" fmla="*/ 64294 w 326231"/>
                <a:gd name="connsiteY20" fmla="*/ 690562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231" h="952500">
                  <a:moveTo>
                    <a:pt x="64294" y="690562"/>
                  </a:moveTo>
                  <a:lnTo>
                    <a:pt x="59531" y="523875"/>
                  </a:lnTo>
                  <a:lnTo>
                    <a:pt x="69056" y="369093"/>
                  </a:lnTo>
                  <a:lnTo>
                    <a:pt x="78581" y="292893"/>
                  </a:lnTo>
                  <a:lnTo>
                    <a:pt x="78581" y="252412"/>
                  </a:lnTo>
                  <a:lnTo>
                    <a:pt x="73819" y="211931"/>
                  </a:lnTo>
                  <a:lnTo>
                    <a:pt x="66675" y="183356"/>
                  </a:lnTo>
                  <a:lnTo>
                    <a:pt x="57150" y="152400"/>
                  </a:lnTo>
                  <a:lnTo>
                    <a:pt x="38100" y="116681"/>
                  </a:lnTo>
                  <a:lnTo>
                    <a:pt x="0" y="59531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2419" y="97631"/>
                  </a:lnTo>
                  <a:lnTo>
                    <a:pt x="314325" y="128587"/>
                  </a:lnTo>
                  <a:lnTo>
                    <a:pt x="326231" y="188118"/>
                  </a:lnTo>
                  <a:lnTo>
                    <a:pt x="326231" y="226218"/>
                  </a:lnTo>
                  <a:lnTo>
                    <a:pt x="314325" y="338137"/>
                  </a:lnTo>
                  <a:lnTo>
                    <a:pt x="309563" y="540543"/>
                  </a:lnTo>
                  <a:lnTo>
                    <a:pt x="309563" y="895350"/>
                  </a:lnTo>
                  <a:lnTo>
                    <a:pt x="59531" y="952500"/>
                  </a:lnTo>
                  <a:cubicBezTo>
                    <a:pt x="61119" y="864394"/>
                    <a:pt x="62706" y="776287"/>
                    <a:pt x="64294" y="690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1">
              <a:extLst>
                <a:ext uri="{FF2B5EF4-FFF2-40B4-BE49-F238E27FC236}">
                  <a16:creationId xmlns:a16="http://schemas.microsoft.com/office/drawing/2014/main" id="{3011A4D7-1B61-4F59-8C64-2E1700E03B00}"/>
                </a:ext>
              </a:extLst>
            </p:cNvPr>
            <p:cNvSpPr/>
            <p:nvPr/>
          </p:nvSpPr>
          <p:spPr>
            <a:xfrm>
              <a:off x="4729163" y="2579688"/>
              <a:ext cx="1728787" cy="406400"/>
            </a:xfrm>
            <a:custGeom>
              <a:avLst/>
              <a:gdLst>
                <a:gd name="connsiteX0" fmla="*/ 1231106 w 1728787"/>
                <a:gd name="connsiteY0" fmla="*/ 240506 h 407194"/>
                <a:gd name="connsiteX1" fmla="*/ 1014412 w 1728787"/>
                <a:gd name="connsiteY1" fmla="*/ 271462 h 407194"/>
                <a:gd name="connsiteX2" fmla="*/ 752475 w 1728787"/>
                <a:gd name="connsiteY2" fmla="*/ 297656 h 407194"/>
                <a:gd name="connsiteX3" fmla="*/ 504825 w 1728787"/>
                <a:gd name="connsiteY3" fmla="*/ 338137 h 407194"/>
                <a:gd name="connsiteX4" fmla="*/ 447675 w 1728787"/>
                <a:gd name="connsiteY4" fmla="*/ 369094 h 407194"/>
                <a:gd name="connsiteX5" fmla="*/ 400050 w 1728787"/>
                <a:gd name="connsiteY5" fmla="*/ 385762 h 407194"/>
                <a:gd name="connsiteX6" fmla="*/ 350043 w 1728787"/>
                <a:gd name="connsiteY6" fmla="*/ 402431 h 407194"/>
                <a:gd name="connsiteX7" fmla="*/ 302418 w 1728787"/>
                <a:gd name="connsiteY7" fmla="*/ 407194 h 407194"/>
                <a:gd name="connsiteX8" fmla="*/ 252412 w 1728787"/>
                <a:gd name="connsiteY8" fmla="*/ 397669 h 407194"/>
                <a:gd name="connsiteX9" fmla="*/ 209550 w 1728787"/>
                <a:gd name="connsiteY9" fmla="*/ 383381 h 407194"/>
                <a:gd name="connsiteX10" fmla="*/ 150018 w 1728787"/>
                <a:gd name="connsiteY10" fmla="*/ 352425 h 407194"/>
                <a:gd name="connsiteX11" fmla="*/ 97631 w 1728787"/>
                <a:gd name="connsiteY11" fmla="*/ 319087 h 407194"/>
                <a:gd name="connsiteX12" fmla="*/ 52387 w 1728787"/>
                <a:gd name="connsiteY12" fmla="*/ 276225 h 407194"/>
                <a:gd name="connsiteX13" fmla="*/ 7143 w 1728787"/>
                <a:gd name="connsiteY13" fmla="*/ 219075 h 407194"/>
                <a:gd name="connsiteX14" fmla="*/ 0 w 1728787"/>
                <a:gd name="connsiteY14" fmla="*/ 195262 h 407194"/>
                <a:gd name="connsiteX15" fmla="*/ 2381 w 1728787"/>
                <a:gd name="connsiteY15" fmla="*/ 176212 h 407194"/>
                <a:gd name="connsiteX16" fmla="*/ 14287 w 1728787"/>
                <a:gd name="connsiteY16" fmla="*/ 169069 h 407194"/>
                <a:gd name="connsiteX17" fmla="*/ 42862 w 1728787"/>
                <a:gd name="connsiteY17" fmla="*/ 171450 h 407194"/>
                <a:gd name="connsiteX18" fmla="*/ 111918 w 1728787"/>
                <a:gd name="connsiteY18" fmla="*/ 204787 h 407194"/>
                <a:gd name="connsiteX19" fmla="*/ 176212 w 1728787"/>
                <a:gd name="connsiteY19" fmla="*/ 219075 h 407194"/>
                <a:gd name="connsiteX20" fmla="*/ 245268 w 1728787"/>
                <a:gd name="connsiteY20" fmla="*/ 228600 h 407194"/>
                <a:gd name="connsiteX21" fmla="*/ 321468 w 1728787"/>
                <a:gd name="connsiteY21" fmla="*/ 223837 h 407194"/>
                <a:gd name="connsiteX22" fmla="*/ 452437 w 1728787"/>
                <a:gd name="connsiteY22" fmla="*/ 202406 h 407194"/>
                <a:gd name="connsiteX23" fmla="*/ 776287 w 1728787"/>
                <a:gd name="connsiteY23" fmla="*/ 135731 h 407194"/>
                <a:gd name="connsiteX24" fmla="*/ 1031081 w 1728787"/>
                <a:gd name="connsiteY24" fmla="*/ 90487 h 407194"/>
                <a:gd name="connsiteX25" fmla="*/ 1271587 w 1728787"/>
                <a:gd name="connsiteY25" fmla="*/ 66675 h 407194"/>
                <a:gd name="connsiteX26" fmla="*/ 1304925 w 1728787"/>
                <a:gd name="connsiteY26" fmla="*/ 42862 h 407194"/>
                <a:gd name="connsiteX27" fmla="*/ 1352550 w 1728787"/>
                <a:gd name="connsiteY27" fmla="*/ 19050 h 407194"/>
                <a:gd name="connsiteX28" fmla="*/ 1400175 w 1728787"/>
                <a:gd name="connsiteY28" fmla="*/ 2381 h 407194"/>
                <a:gd name="connsiteX29" fmla="*/ 1452562 w 1728787"/>
                <a:gd name="connsiteY29" fmla="*/ 0 h 407194"/>
                <a:gd name="connsiteX30" fmla="*/ 1521618 w 1728787"/>
                <a:gd name="connsiteY30" fmla="*/ 9525 h 407194"/>
                <a:gd name="connsiteX31" fmla="*/ 1585912 w 1728787"/>
                <a:gd name="connsiteY31" fmla="*/ 28575 h 407194"/>
                <a:gd name="connsiteX32" fmla="*/ 1650206 w 1728787"/>
                <a:gd name="connsiteY32" fmla="*/ 61912 h 407194"/>
                <a:gd name="connsiteX33" fmla="*/ 1700212 w 1728787"/>
                <a:gd name="connsiteY33" fmla="*/ 97631 h 407194"/>
                <a:gd name="connsiteX34" fmla="*/ 1724025 w 1728787"/>
                <a:gd name="connsiteY34" fmla="*/ 123825 h 407194"/>
                <a:gd name="connsiteX35" fmla="*/ 1728787 w 1728787"/>
                <a:gd name="connsiteY35" fmla="*/ 142875 h 407194"/>
                <a:gd name="connsiteX36" fmla="*/ 1721643 w 1728787"/>
                <a:gd name="connsiteY36" fmla="*/ 164306 h 407194"/>
                <a:gd name="connsiteX37" fmla="*/ 1709737 w 1728787"/>
                <a:gd name="connsiteY37" fmla="*/ 185737 h 407194"/>
                <a:gd name="connsiteX38" fmla="*/ 1526381 w 1728787"/>
                <a:gd name="connsiteY38" fmla="*/ 207169 h 407194"/>
                <a:gd name="connsiteX39" fmla="*/ 1231106 w 1728787"/>
                <a:gd name="connsiteY39" fmla="*/ 240506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28787" h="407194">
                  <a:moveTo>
                    <a:pt x="1231106" y="240506"/>
                  </a:moveTo>
                  <a:lnTo>
                    <a:pt x="1014412" y="271462"/>
                  </a:lnTo>
                  <a:lnTo>
                    <a:pt x="752475" y="297656"/>
                  </a:lnTo>
                  <a:lnTo>
                    <a:pt x="504825" y="338137"/>
                  </a:lnTo>
                  <a:lnTo>
                    <a:pt x="447675" y="369094"/>
                  </a:lnTo>
                  <a:lnTo>
                    <a:pt x="400050" y="385762"/>
                  </a:lnTo>
                  <a:lnTo>
                    <a:pt x="350043" y="402431"/>
                  </a:lnTo>
                  <a:lnTo>
                    <a:pt x="302418" y="407194"/>
                  </a:lnTo>
                  <a:lnTo>
                    <a:pt x="252412" y="397669"/>
                  </a:lnTo>
                  <a:lnTo>
                    <a:pt x="209550" y="383381"/>
                  </a:lnTo>
                  <a:lnTo>
                    <a:pt x="150018" y="352425"/>
                  </a:lnTo>
                  <a:lnTo>
                    <a:pt x="97631" y="319087"/>
                  </a:lnTo>
                  <a:lnTo>
                    <a:pt x="52387" y="276225"/>
                  </a:lnTo>
                  <a:lnTo>
                    <a:pt x="7143" y="219075"/>
                  </a:lnTo>
                  <a:lnTo>
                    <a:pt x="0" y="195262"/>
                  </a:lnTo>
                  <a:lnTo>
                    <a:pt x="2381" y="176212"/>
                  </a:lnTo>
                  <a:lnTo>
                    <a:pt x="14287" y="169069"/>
                  </a:lnTo>
                  <a:lnTo>
                    <a:pt x="42862" y="171450"/>
                  </a:lnTo>
                  <a:lnTo>
                    <a:pt x="111918" y="204787"/>
                  </a:lnTo>
                  <a:lnTo>
                    <a:pt x="176212" y="219075"/>
                  </a:lnTo>
                  <a:lnTo>
                    <a:pt x="245268" y="228600"/>
                  </a:lnTo>
                  <a:lnTo>
                    <a:pt x="321468" y="223837"/>
                  </a:lnTo>
                  <a:lnTo>
                    <a:pt x="452437" y="202406"/>
                  </a:lnTo>
                  <a:lnTo>
                    <a:pt x="776287" y="135731"/>
                  </a:lnTo>
                  <a:lnTo>
                    <a:pt x="1031081" y="90487"/>
                  </a:lnTo>
                  <a:lnTo>
                    <a:pt x="1271587" y="66675"/>
                  </a:lnTo>
                  <a:lnTo>
                    <a:pt x="1304925" y="42862"/>
                  </a:lnTo>
                  <a:lnTo>
                    <a:pt x="1352550" y="19050"/>
                  </a:lnTo>
                  <a:lnTo>
                    <a:pt x="1400175" y="2381"/>
                  </a:lnTo>
                  <a:lnTo>
                    <a:pt x="1452562" y="0"/>
                  </a:lnTo>
                  <a:lnTo>
                    <a:pt x="1521618" y="9525"/>
                  </a:lnTo>
                  <a:lnTo>
                    <a:pt x="1585912" y="28575"/>
                  </a:lnTo>
                  <a:lnTo>
                    <a:pt x="1650206" y="61912"/>
                  </a:lnTo>
                  <a:lnTo>
                    <a:pt x="1700212" y="97631"/>
                  </a:lnTo>
                  <a:lnTo>
                    <a:pt x="1724025" y="123825"/>
                  </a:lnTo>
                  <a:lnTo>
                    <a:pt x="1728787" y="142875"/>
                  </a:lnTo>
                  <a:lnTo>
                    <a:pt x="1721643" y="164306"/>
                  </a:lnTo>
                  <a:lnTo>
                    <a:pt x="1709737" y="185737"/>
                  </a:lnTo>
                  <a:lnTo>
                    <a:pt x="1526381" y="207169"/>
                  </a:lnTo>
                  <a:lnTo>
                    <a:pt x="123110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2">
              <a:extLst>
                <a:ext uri="{FF2B5EF4-FFF2-40B4-BE49-F238E27FC236}">
                  <a16:creationId xmlns:a16="http://schemas.microsoft.com/office/drawing/2014/main" id="{F59C60C6-F269-4046-A282-9517E35CC5AC}"/>
                </a:ext>
              </a:extLst>
            </p:cNvPr>
            <p:cNvSpPr/>
            <p:nvPr/>
          </p:nvSpPr>
          <p:spPr>
            <a:xfrm>
              <a:off x="4281488" y="3021013"/>
              <a:ext cx="2805112" cy="561975"/>
            </a:xfrm>
            <a:custGeom>
              <a:avLst/>
              <a:gdLst>
                <a:gd name="connsiteX0" fmla="*/ 1464468 w 2805112"/>
                <a:gd name="connsiteY0" fmla="*/ 326232 h 561975"/>
                <a:gd name="connsiteX1" fmla="*/ 938212 w 2805112"/>
                <a:gd name="connsiteY1" fmla="*/ 419100 h 561975"/>
                <a:gd name="connsiteX2" fmla="*/ 564356 w 2805112"/>
                <a:gd name="connsiteY2" fmla="*/ 492919 h 561975"/>
                <a:gd name="connsiteX3" fmla="*/ 335756 w 2805112"/>
                <a:gd name="connsiteY3" fmla="*/ 561975 h 561975"/>
                <a:gd name="connsiteX4" fmla="*/ 295275 w 2805112"/>
                <a:gd name="connsiteY4" fmla="*/ 557213 h 561975"/>
                <a:gd name="connsiteX5" fmla="*/ 209550 w 2805112"/>
                <a:gd name="connsiteY5" fmla="*/ 509588 h 561975"/>
                <a:gd name="connsiteX6" fmla="*/ 123825 w 2805112"/>
                <a:gd name="connsiteY6" fmla="*/ 447675 h 561975"/>
                <a:gd name="connsiteX7" fmla="*/ 76200 w 2805112"/>
                <a:gd name="connsiteY7" fmla="*/ 400050 h 561975"/>
                <a:gd name="connsiteX8" fmla="*/ 28575 w 2805112"/>
                <a:gd name="connsiteY8" fmla="*/ 340519 h 561975"/>
                <a:gd name="connsiteX9" fmla="*/ 0 w 2805112"/>
                <a:gd name="connsiteY9" fmla="*/ 285750 h 561975"/>
                <a:gd name="connsiteX10" fmla="*/ 0 w 2805112"/>
                <a:gd name="connsiteY10" fmla="*/ 273844 h 561975"/>
                <a:gd name="connsiteX11" fmla="*/ 0 w 2805112"/>
                <a:gd name="connsiteY11" fmla="*/ 264319 h 561975"/>
                <a:gd name="connsiteX12" fmla="*/ 11906 w 2805112"/>
                <a:gd name="connsiteY12" fmla="*/ 254794 h 561975"/>
                <a:gd name="connsiteX13" fmla="*/ 33337 w 2805112"/>
                <a:gd name="connsiteY13" fmla="*/ 252413 h 561975"/>
                <a:gd name="connsiteX14" fmla="*/ 52387 w 2805112"/>
                <a:gd name="connsiteY14" fmla="*/ 259557 h 561975"/>
                <a:gd name="connsiteX15" fmla="*/ 102393 w 2805112"/>
                <a:gd name="connsiteY15" fmla="*/ 292894 h 561975"/>
                <a:gd name="connsiteX16" fmla="*/ 142875 w 2805112"/>
                <a:gd name="connsiteY16" fmla="*/ 314325 h 561975"/>
                <a:gd name="connsiteX17" fmla="*/ 190500 w 2805112"/>
                <a:gd name="connsiteY17" fmla="*/ 333375 h 561975"/>
                <a:gd name="connsiteX18" fmla="*/ 238125 w 2805112"/>
                <a:gd name="connsiteY18" fmla="*/ 345282 h 561975"/>
                <a:gd name="connsiteX19" fmla="*/ 273843 w 2805112"/>
                <a:gd name="connsiteY19" fmla="*/ 352425 h 561975"/>
                <a:gd name="connsiteX20" fmla="*/ 323850 w 2805112"/>
                <a:gd name="connsiteY20" fmla="*/ 352425 h 561975"/>
                <a:gd name="connsiteX21" fmla="*/ 397668 w 2805112"/>
                <a:gd name="connsiteY21" fmla="*/ 347663 h 561975"/>
                <a:gd name="connsiteX22" fmla="*/ 757237 w 2805112"/>
                <a:gd name="connsiteY22" fmla="*/ 285750 h 561975"/>
                <a:gd name="connsiteX23" fmla="*/ 1219200 w 2805112"/>
                <a:gd name="connsiteY23" fmla="*/ 204788 h 561975"/>
                <a:gd name="connsiteX24" fmla="*/ 1478756 w 2805112"/>
                <a:gd name="connsiteY24" fmla="*/ 178594 h 561975"/>
                <a:gd name="connsiteX25" fmla="*/ 1838325 w 2805112"/>
                <a:gd name="connsiteY25" fmla="*/ 128588 h 561975"/>
                <a:gd name="connsiteX26" fmla="*/ 2240756 w 2805112"/>
                <a:gd name="connsiteY26" fmla="*/ 69057 h 561975"/>
                <a:gd name="connsiteX27" fmla="*/ 2331243 w 2805112"/>
                <a:gd name="connsiteY27" fmla="*/ 35719 h 561975"/>
                <a:gd name="connsiteX28" fmla="*/ 2409825 w 2805112"/>
                <a:gd name="connsiteY28" fmla="*/ 11907 h 561975"/>
                <a:gd name="connsiteX29" fmla="*/ 2462212 w 2805112"/>
                <a:gd name="connsiteY29" fmla="*/ 0 h 561975"/>
                <a:gd name="connsiteX30" fmla="*/ 2512218 w 2805112"/>
                <a:gd name="connsiteY30" fmla="*/ 9525 h 561975"/>
                <a:gd name="connsiteX31" fmla="*/ 2628900 w 2805112"/>
                <a:gd name="connsiteY31" fmla="*/ 45244 h 561975"/>
                <a:gd name="connsiteX32" fmla="*/ 2783681 w 2805112"/>
                <a:gd name="connsiteY32" fmla="*/ 116682 h 561975"/>
                <a:gd name="connsiteX33" fmla="*/ 2797968 w 2805112"/>
                <a:gd name="connsiteY33" fmla="*/ 140494 h 561975"/>
                <a:gd name="connsiteX34" fmla="*/ 2805112 w 2805112"/>
                <a:gd name="connsiteY34" fmla="*/ 173832 h 561975"/>
                <a:gd name="connsiteX35" fmla="*/ 2797968 w 2805112"/>
                <a:gd name="connsiteY35" fmla="*/ 200025 h 561975"/>
                <a:gd name="connsiteX36" fmla="*/ 2781300 w 2805112"/>
                <a:gd name="connsiteY36" fmla="*/ 221457 h 561975"/>
                <a:gd name="connsiteX37" fmla="*/ 2747962 w 2805112"/>
                <a:gd name="connsiteY37" fmla="*/ 240507 h 561975"/>
                <a:gd name="connsiteX38" fmla="*/ 2693193 w 2805112"/>
                <a:gd name="connsiteY38" fmla="*/ 252413 h 561975"/>
                <a:gd name="connsiteX39" fmla="*/ 2528887 w 2805112"/>
                <a:gd name="connsiteY39" fmla="*/ 254794 h 561975"/>
                <a:gd name="connsiteX40" fmla="*/ 2221706 w 2805112"/>
                <a:gd name="connsiteY40" fmla="*/ 259557 h 561975"/>
                <a:gd name="connsiteX41" fmla="*/ 1774031 w 2805112"/>
                <a:gd name="connsiteY41" fmla="*/ 295275 h 561975"/>
                <a:gd name="connsiteX42" fmla="*/ 1464468 w 2805112"/>
                <a:gd name="connsiteY42" fmla="*/ 326232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05112" h="561975">
                  <a:moveTo>
                    <a:pt x="1464468" y="326232"/>
                  </a:moveTo>
                  <a:lnTo>
                    <a:pt x="938212" y="419100"/>
                  </a:lnTo>
                  <a:lnTo>
                    <a:pt x="564356" y="492919"/>
                  </a:lnTo>
                  <a:lnTo>
                    <a:pt x="335756" y="561975"/>
                  </a:lnTo>
                  <a:lnTo>
                    <a:pt x="295275" y="557213"/>
                  </a:lnTo>
                  <a:lnTo>
                    <a:pt x="209550" y="509588"/>
                  </a:lnTo>
                  <a:lnTo>
                    <a:pt x="123825" y="447675"/>
                  </a:lnTo>
                  <a:lnTo>
                    <a:pt x="76200" y="400050"/>
                  </a:lnTo>
                  <a:lnTo>
                    <a:pt x="28575" y="340519"/>
                  </a:lnTo>
                  <a:lnTo>
                    <a:pt x="0" y="285750"/>
                  </a:lnTo>
                  <a:lnTo>
                    <a:pt x="0" y="273844"/>
                  </a:lnTo>
                  <a:lnTo>
                    <a:pt x="0" y="264319"/>
                  </a:lnTo>
                  <a:lnTo>
                    <a:pt x="11906" y="254794"/>
                  </a:lnTo>
                  <a:lnTo>
                    <a:pt x="33337" y="252413"/>
                  </a:lnTo>
                  <a:lnTo>
                    <a:pt x="52387" y="259557"/>
                  </a:lnTo>
                  <a:lnTo>
                    <a:pt x="102393" y="292894"/>
                  </a:lnTo>
                  <a:lnTo>
                    <a:pt x="142875" y="314325"/>
                  </a:lnTo>
                  <a:lnTo>
                    <a:pt x="190500" y="333375"/>
                  </a:lnTo>
                  <a:lnTo>
                    <a:pt x="238125" y="345282"/>
                  </a:lnTo>
                  <a:lnTo>
                    <a:pt x="273843" y="352425"/>
                  </a:lnTo>
                  <a:lnTo>
                    <a:pt x="323850" y="352425"/>
                  </a:lnTo>
                  <a:lnTo>
                    <a:pt x="397668" y="347663"/>
                  </a:lnTo>
                  <a:lnTo>
                    <a:pt x="757237" y="285750"/>
                  </a:lnTo>
                  <a:lnTo>
                    <a:pt x="1219200" y="204788"/>
                  </a:lnTo>
                  <a:lnTo>
                    <a:pt x="1478756" y="178594"/>
                  </a:lnTo>
                  <a:lnTo>
                    <a:pt x="1838325" y="128588"/>
                  </a:lnTo>
                  <a:lnTo>
                    <a:pt x="2240756" y="69057"/>
                  </a:lnTo>
                  <a:lnTo>
                    <a:pt x="2331243" y="35719"/>
                  </a:lnTo>
                  <a:lnTo>
                    <a:pt x="2409825" y="11907"/>
                  </a:lnTo>
                  <a:lnTo>
                    <a:pt x="2462212" y="0"/>
                  </a:lnTo>
                  <a:lnTo>
                    <a:pt x="2512218" y="9525"/>
                  </a:lnTo>
                  <a:lnTo>
                    <a:pt x="2628900" y="45244"/>
                  </a:lnTo>
                  <a:lnTo>
                    <a:pt x="2783681" y="116682"/>
                  </a:lnTo>
                  <a:lnTo>
                    <a:pt x="2797968" y="140494"/>
                  </a:lnTo>
                  <a:lnTo>
                    <a:pt x="2805112" y="173832"/>
                  </a:lnTo>
                  <a:lnTo>
                    <a:pt x="2797968" y="200025"/>
                  </a:lnTo>
                  <a:lnTo>
                    <a:pt x="2781300" y="221457"/>
                  </a:lnTo>
                  <a:lnTo>
                    <a:pt x="2747962" y="240507"/>
                  </a:lnTo>
                  <a:lnTo>
                    <a:pt x="2693193" y="252413"/>
                  </a:lnTo>
                  <a:lnTo>
                    <a:pt x="2528887" y="254794"/>
                  </a:lnTo>
                  <a:lnTo>
                    <a:pt x="2221706" y="259557"/>
                  </a:lnTo>
                  <a:lnTo>
                    <a:pt x="1774031" y="295275"/>
                  </a:lnTo>
                  <a:lnTo>
                    <a:pt x="1464468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30">
              <a:extLst>
                <a:ext uri="{FF2B5EF4-FFF2-40B4-BE49-F238E27FC236}">
                  <a16:creationId xmlns:a16="http://schemas.microsoft.com/office/drawing/2014/main" id="{286A7AC7-2E9E-49D1-8B59-2124FC93F42C}"/>
                </a:ext>
              </a:extLst>
            </p:cNvPr>
            <p:cNvSpPr/>
            <p:nvPr/>
          </p:nvSpPr>
          <p:spPr>
            <a:xfrm rot="16200000">
              <a:off x="4013200" y="4900613"/>
              <a:ext cx="2151063" cy="350837"/>
            </a:xfrm>
            <a:custGeom>
              <a:avLst/>
              <a:gdLst>
                <a:gd name="connsiteX0" fmla="*/ 1045369 w 2150269"/>
                <a:gd name="connsiteY0" fmla="*/ 345281 h 350044"/>
                <a:gd name="connsiteX1" fmla="*/ 585787 w 2150269"/>
                <a:gd name="connsiteY1" fmla="*/ 345281 h 350044"/>
                <a:gd name="connsiteX2" fmla="*/ 404812 w 2150269"/>
                <a:gd name="connsiteY2" fmla="*/ 342900 h 350044"/>
                <a:gd name="connsiteX3" fmla="*/ 342900 w 2150269"/>
                <a:gd name="connsiteY3" fmla="*/ 335756 h 350044"/>
                <a:gd name="connsiteX4" fmla="*/ 245269 w 2150269"/>
                <a:gd name="connsiteY4" fmla="*/ 314325 h 350044"/>
                <a:gd name="connsiteX5" fmla="*/ 152400 w 2150269"/>
                <a:gd name="connsiteY5" fmla="*/ 280988 h 350044"/>
                <a:gd name="connsiteX6" fmla="*/ 61912 w 2150269"/>
                <a:gd name="connsiteY6" fmla="*/ 235744 h 350044"/>
                <a:gd name="connsiteX7" fmla="*/ 14287 w 2150269"/>
                <a:gd name="connsiteY7" fmla="*/ 204788 h 350044"/>
                <a:gd name="connsiteX8" fmla="*/ 0 w 2150269"/>
                <a:gd name="connsiteY8" fmla="*/ 185738 h 350044"/>
                <a:gd name="connsiteX9" fmla="*/ 0 w 2150269"/>
                <a:gd name="connsiteY9" fmla="*/ 157163 h 350044"/>
                <a:gd name="connsiteX10" fmla="*/ 11906 w 2150269"/>
                <a:gd name="connsiteY10" fmla="*/ 142875 h 350044"/>
                <a:gd name="connsiteX11" fmla="*/ 38100 w 2150269"/>
                <a:gd name="connsiteY11" fmla="*/ 126206 h 350044"/>
                <a:gd name="connsiteX12" fmla="*/ 76200 w 2150269"/>
                <a:gd name="connsiteY12" fmla="*/ 114300 h 350044"/>
                <a:gd name="connsiteX13" fmla="*/ 130969 w 2150269"/>
                <a:gd name="connsiteY13" fmla="*/ 88106 h 350044"/>
                <a:gd name="connsiteX14" fmla="*/ 180975 w 2150269"/>
                <a:gd name="connsiteY14" fmla="*/ 61913 h 350044"/>
                <a:gd name="connsiteX15" fmla="*/ 604837 w 2150269"/>
                <a:gd name="connsiteY15" fmla="*/ 111919 h 350044"/>
                <a:gd name="connsiteX16" fmla="*/ 1016794 w 2150269"/>
                <a:gd name="connsiteY16" fmla="*/ 121444 h 350044"/>
                <a:gd name="connsiteX17" fmla="*/ 1219200 w 2150269"/>
                <a:gd name="connsiteY17" fmla="*/ 119063 h 350044"/>
                <a:gd name="connsiteX18" fmla="*/ 1602581 w 2150269"/>
                <a:gd name="connsiteY18" fmla="*/ 119063 h 350044"/>
                <a:gd name="connsiteX19" fmla="*/ 1783556 w 2150269"/>
                <a:gd name="connsiteY19" fmla="*/ 142875 h 350044"/>
                <a:gd name="connsiteX20" fmla="*/ 1912144 w 2150269"/>
                <a:gd name="connsiteY20" fmla="*/ 142875 h 350044"/>
                <a:gd name="connsiteX21" fmla="*/ 1978819 w 2150269"/>
                <a:gd name="connsiteY21" fmla="*/ 133350 h 350044"/>
                <a:gd name="connsiteX22" fmla="*/ 2019300 w 2150269"/>
                <a:gd name="connsiteY22" fmla="*/ 116681 h 350044"/>
                <a:gd name="connsiteX23" fmla="*/ 2038350 w 2150269"/>
                <a:gd name="connsiteY23" fmla="*/ 95250 h 350044"/>
                <a:gd name="connsiteX24" fmla="*/ 2085975 w 2150269"/>
                <a:gd name="connsiteY24" fmla="*/ 0 h 350044"/>
                <a:gd name="connsiteX25" fmla="*/ 2150269 w 2150269"/>
                <a:gd name="connsiteY25" fmla="*/ 147638 h 350044"/>
                <a:gd name="connsiteX26" fmla="*/ 2093119 w 2150269"/>
                <a:gd name="connsiteY26" fmla="*/ 278606 h 350044"/>
                <a:gd name="connsiteX27" fmla="*/ 2064544 w 2150269"/>
                <a:gd name="connsiteY27" fmla="*/ 309563 h 350044"/>
                <a:gd name="connsiteX28" fmla="*/ 2026444 w 2150269"/>
                <a:gd name="connsiteY28" fmla="*/ 330994 h 350044"/>
                <a:gd name="connsiteX29" fmla="*/ 1959769 w 2150269"/>
                <a:gd name="connsiteY29" fmla="*/ 345281 h 350044"/>
                <a:gd name="connsiteX30" fmla="*/ 1845469 w 2150269"/>
                <a:gd name="connsiteY30" fmla="*/ 350044 h 350044"/>
                <a:gd name="connsiteX31" fmla="*/ 1664494 w 2150269"/>
                <a:gd name="connsiteY31" fmla="*/ 345281 h 350044"/>
                <a:gd name="connsiteX32" fmla="*/ 1307306 w 2150269"/>
                <a:gd name="connsiteY32" fmla="*/ 342900 h 350044"/>
                <a:gd name="connsiteX33" fmla="*/ 1157287 w 2150269"/>
                <a:gd name="connsiteY33" fmla="*/ 340519 h 350044"/>
                <a:gd name="connsiteX34" fmla="*/ 1045369 w 2150269"/>
                <a:gd name="connsiteY34" fmla="*/ 345281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0269" h="350044">
                  <a:moveTo>
                    <a:pt x="1045369" y="345281"/>
                  </a:moveTo>
                  <a:lnTo>
                    <a:pt x="585787" y="345281"/>
                  </a:lnTo>
                  <a:lnTo>
                    <a:pt x="404812" y="342900"/>
                  </a:lnTo>
                  <a:lnTo>
                    <a:pt x="342900" y="335756"/>
                  </a:lnTo>
                  <a:lnTo>
                    <a:pt x="245269" y="314325"/>
                  </a:lnTo>
                  <a:lnTo>
                    <a:pt x="152400" y="280988"/>
                  </a:lnTo>
                  <a:lnTo>
                    <a:pt x="61912" y="235744"/>
                  </a:lnTo>
                  <a:lnTo>
                    <a:pt x="14287" y="204788"/>
                  </a:lnTo>
                  <a:lnTo>
                    <a:pt x="0" y="185738"/>
                  </a:lnTo>
                  <a:lnTo>
                    <a:pt x="0" y="157163"/>
                  </a:lnTo>
                  <a:lnTo>
                    <a:pt x="11906" y="142875"/>
                  </a:lnTo>
                  <a:lnTo>
                    <a:pt x="38100" y="126206"/>
                  </a:lnTo>
                  <a:lnTo>
                    <a:pt x="76200" y="114300"/>
                  </a:lnTo>
                  <a:lnTo>
                    <a:pt x="130969" y="88106"/>
                  </a:lnTo>
                  <a:lnTo>
                    <a:pt x="180975" y="61913"/>
                  </a:lnTo>
                  <a:lnTo>
                    <a:pt x="604837" y="111919"/>
                  </a:lnTo>
                  <a:lnTo>
                    <a:pt x="1016794" y="121444"/>
                  </a:lnTo>
                  <a:lnTo>
                    <a:pt x="1219200" y="119063"/>
                  </a:lnTo>
                  <a:lnTo>
                    <a:pt x="1602581" y="119063"/>
                  </a:lnTo>
                  <a:lnTo>
                    <a:pt x="1783556" y="142875"/>
                  </a:lnTo>
                  <a:lnTo>
                    <a:pt x="1912144" y="142875"/>
                  </a:lnTo>
                  <a:lnTo>
                    <a:pt x="1978819" y="133350"/>
                  </a:lnTo>
                  <a:lnTo>
                    <a:pt x="2019300" y="116681"/>
                  </a:lnTo>
                  <a:lnTo>
                    <a:pt x="2038350" y="95250"/>
                  </a:lnTo>
                  <a:lnTo>
                    <a:pt x="2085975" y="0"/>
                  </a:lnTo>
                  <a:lnTo>
                    <a:pt x="2150269" y="147638"/>
                  </a:lnTo>
                  <a:lnTo>
                    <a:pt x="2093119" y="278606"/>
                  </a:lnTo>
                  <a:lnTo>
                    <a:pt x="2064544" y="309563"/>
                  </a:lnTo>
                  <a:lnTo>
                    <a:pt x="2026444" y="330994"/>
                  </a:lnTo>
                  <a:lnTo>
                    <a:pt x="1959769" y="345281"/>
                  </a:lnTo>
                  <a:lnTo>
                    <a:pt x="1845469" y="350044"/>
                  </a:lnTo>
                  <a:lnTo>
                    <a:pt x="1664494" y="345281"/>
                  </a:lnTo>
                  <a:lnTo>
                    <a:pt x="1307306" y="342900"/>
                  </a:lnTo>
                  <a:lnTo>
                    <a:pt x="1157287" y="340519"/>
                  </a:lnTo>
                  <a:lnTo>
                    <a:pt x="104536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33">
              <a:extLst>
                <a:ext uri="{FF2B5EF4-FFF2-40B4-BE49-F238E27FC236}">
                  <a16:creationId xmlns:a16="http://schemas.microsoft.com/office/drawing/2014/main" id="{1B1C223B-D524-4740-A175-AF3EEC5CCE61}"/>
                </a:ext>
              </a:extLst>
            </p:cNvPr>
            <p:cNvSpPr/>
            <p:nvPr/>
          </p:nvSpPr>
          <p:spPr>
            <a:xfrm>
              <a:off x="4676775" y="5554663"/>
              <a:ext cx="371475" cy="446087"/>
            </a:xfrm>
            <a:custGeom>
              <a:avLst/>
              <a:gdLst>
                <a:gd name="connsiteX0" fmla="*/ 111919 w 371475"/>
                <a:gd name="connsiteY0" fmla="*/ 66675 h 445294"/>
                <a:gd name="connsiteX1" fmla="*/ 266700 w 371475"/>
                <a:gd name="connsiteY1" fmla="*/ 80963 h 445294"/>
                <a:gd name="connsiteX2" fmla="*/ 292894 w 371475"/>
                <a:gd name="connsiteY2" fmla="*/ 80963 h 445294"/>
                <a:gd name="connsiteX3" fmla="*/ 316706 w 371475"/>
                <a:gd name="connsiteY3" fmla="*/ 78582 h 445294"/>
                <a:gd name="connsiteX4" fmla="*/ 328613 w 371475"/>
                <a:gd name="connsiteY4" fmla="*/ 66675 h 445294"/>
                <a:gd name="connsiteX5" fmla="*/ 371475 w 371475"/>
                <a:gd name="connsiteY5" fmla="*/ 0 h 445294"/>
                <a:gd name="connsiteX6" fmla="*/ 330994 w 371475"/>
                <a:gd name="connsiteY6" fmla="*/ 445294 h 445294"/>
                <a:gd name="connsiteX7" fmla="*/ 295275 w 371475"/>
                <a:gd name="connsiteY7" fmla="*/ 409575 h 445294"/>
                <a:gd name="connsiteX8" fmla="*/ 242888 w 371475"/>
                <a:gd name="connsiteY8" fmla="*/ 340519 h 445294"/>
                <a:gd name="connsiteX9" fmla="*/ 197644 w 371475"/>
                <a:gd name="connsiteY9" fmla="*/ 283369 h 445294"/>
                <a:gd name="connsiteX10" fmla="*/ 147638 w 371475"/>
                <a:gd name="connsiteY10" fmla="*/ 226219 h 445294"/>
                <a:gd name="connsiteX11" fmla="*/ 100013 w 371475"/>
                <a:gd name="connsiteY11" fmla="*/ 178594 h 445294"/>
                <a:gd name="connsiteX12" fmla="*/ 47625 w 371475"/>
                <a:gd name="connsiteY12" fmla="*/ 128588 h 445294"/>
                <a:gd name="connsiteX13" fmla="*/ 2381 w 371475"/>
                <a:gd name="connsiteY13" fmla="*/ 95250 h 445294"/>
                <a:gd name="connsiteX14" fmla="*/ 0 w 371475"/>
                <a:gd name="connsiteY14" fmla="*/ 83344 h 445294"/>
                <a:gd name="connsiteX15" fmla="*/ 4763 w 371475"/>
                <a:gd name="connsiteY15" fmla="*/ 66675 h 445294"/>
                <a:gd name="connsiteX16" fmla="*/ 19050 w 371475"/>
                <a:gd name="connsiteY16" fmla="*/ 61913 h 445294"/>
                <a:gd name="connsiteX17" fmla="*/ 111919 w 371475"/>
                <a:gd name="connsiteY17" fmla="*/ 6667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" h="445294">
                  <a:moveTo>
                    <a:pt x="111919" y="66675"/>
                  </a:moveTo>
                  <a:lnTo>
                    <a:pt x="266700" y="80963"/>
                  </a:lnTo>
                  <a:lnTo>
                    <a:pt x="292894" y="80963"/>
                  </a:lnTo>
                  <a:lnTo>
                    <a:pt x="316706" y="78582"/>
                  </a:lnTo>
                  <a:lnTo>
                    <a:pt x="328613" y="66675"/>
                  </a:lnTo>
                  <a:lnTo>
                    <a:pt x="371475" y="0"/>
                  </a:lnTo>
                  <a:lnTo>
                    <a:pt x="330994" y="445294"/>
                  </a:lnTo>
                  <a:lnTo>
                    <a:pt x="295275" y="409575"/>
                  </a:lnTo>
                  <a:lnTo>
                    <a:pt x="242888" y="340519"/>
                  </a:lnTo>
                  <a:lnTo>
                    <a:pt x="197644" y="283369"/>
                  </a:lnTo>
                  <a:lnTo>
                    <a:pt x="147638" y="226219"/>
                  </a:lnTo>
                  <a:lnTo>
                    <a:pt x="100013" y="178594"/>
                  </a:lnTo>
                  <a:lnTo>
                    <a:pt x="47625" y="128588"/>
                  </a:lnTo>
                  <a:lnTo>
                    <a:pt x="2381" y="95250"/>
                  </a:lnTo>
                  <a:lnTo>
                    <a:pt x="0" y="83344"/>
                  </a:lnTo>
                  <a:lnTo>
                    <a:pt x="4763" y="66675"/>
                  </a:lnTo>
                  <a:cubicBezTo>
                    <a:pt x="17406" y="61618"/>
                    <a:pt x="12395" y="61913"/>
                    <a:pt x="19050" y="61913"/>
                  </a:cubicBezTo>
                  <a:lnTo>
                    <a:pt x="111919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7">
              <a:extLst>
                <a:ext uri="{FF2B5EF4-FFF2-40B4-BE49-F238E27FC236}">
                  <a16:creationId xmlns:a16="http://schemas.microsoft.com/office/drawing/2014/main" id="{067144FA-AA08-4D8B-917D-C381A7E84335}"/>
                </a:ext>
              </a:extLst>
            </p:cNvPr>
            <p:cNvSpPr/>
            <p:nvPr/>
          </p:nvSpPr>
          <p:spPr>
            <a:xfrm>
              <a:off x="4286250" y="4643438"/>
              <a:ext cx="1452563" cy="798512"/>
            </a:xfrm>
            <a:custGeom>
              <a:avLst/>
              <a:gdLst>
                <a:gd name="connsiteX0" fmla="*/ 657225 w 1452563"/>
                <a:gd name="connsiteY0" fmla="*/ 531018 h 797779"/>
                <a:gd name="connsiteX1" fmla="*/ 400050 w 1452563"/>
                <a:gd name="connsiteY1" fmla="*/ 685800 h 797779"/>
                <a:gd name="connsiteX2" fmla="*/ 285750 w 1452563"/>
                <a:gd name="connsiteY2" fmla="*/ 766762 h 797779"/>
                <a:gd name="connsiteX3" fmla="*/ 254794 w 1452563"/>
                <a:gd name="connsiteY3" fmla="*/ 795337 h 797779"/>
                <a:gd name="connsiteX4" fmla="*/ 221456 w 1452563"/>
                <a:gd name="connsiteY4" fmla="*/ 797718 h 797779"/>
                <a:gd name="connsiteX5" fmla="*/ 183356 w 1452563"/>
                <a:gd name="connsiteY5" fmla="*/ 785812 h 797779"/>
                <a:gd name="connsiteX6" fmla="*/ 154781 w 1452563"/>
                <a:gd name="connsiteY6" fmla="*/ 769143 h 797779"/>
                <a:gd name="connsiteX7" fmla="*/ 133350 w 1452563"/>
                <a:gd name="connsiteY7" fmla="*/ 754856 h 797779"/>
                <a:gd name="connsiteX8" fmla="*/ 107156 w 1452563"/>
                <a:gd name="connsiteY8" fmla="*/ 723900 h 797779"/>
                <a:gd name="connsiteX9" fmla="*/ 76200 w 1452563"/>
                <a:gd name="connsiteY9" fmla="*/ 678656 h 797779"/>
                <a:gd name="connsiteX10" fmla="*/ 52388 w 1452563"/>
                <a:gd name="connsiteY10" fmla="*/ 631031 h 797779"/>
                <a:gd name="connsiteX11" fmla="*/ 33338 w 1452563"/>
                <a:gd name="connsiteY11" fmla="*/ 569118 h 797779"/>
                <a:gd name="connsiteX12" fmla="*/ 16669 w 1452563"/>
                <a:gd name="connsiteY12" fmla="*/ 502443 h 797779"/>
                <a:gd name="connsiteX13" fmla="*/ 7144 w 1452563"/>
                <a:gd name="connsiteY13" fmla="*/ 452437 h 797779"/>
                <a:gd name="connsiteX14" fmla="*/ 0 w 1452563"/>
                <a:gd name="connsiteY14" fmla="*/ 426243 h 797779"/>
                <a:gd name="connsiteX15" fmla="*/ 2381 w 1452563"/>
                <a:gd name="connsiteY15" fmla="*/ 407193 h 797779"/>
                <a:gd name="connsiteX16" fmla="*/ 14288 w 1452563"/>
                <a:gd name="connsiteY16" fmla="*/ 400050 h 797779"/>
                <a:gd name="connsiteX17" fmla="*/ 45244 w 1452563"/>
                <a:gd name="connsiteY17" fmla="*/ 409575 h 797779"/>
                <a:gd name="connsiteX18" fmla="*/ 66675 w 1452563"/>
                <a:gd name="connsiteY18" fmla="*/ 421481 h 797779"/>
                <a:gd name="connsiteX19" fmla="*/ 140494 w 1452563"/>
                <a:gd name="connsiteY19" fmla="*/ 500062 h 797779"/>
                <a:gd name="connsiteX20" fmla="*/ 154781 w 1452563"/>
                <a:gd name="connsiteY20" fmla="*/ 502443 h 797779"/>
                <a:gd name="connsiteX21" fmla="*/ 250031 w 1452563"/>
                <a:gd name="connsiteY21" fmla="*/ 483393 h 797779"/>
                <a:gd name="connsiteX22" fmla="*/ 504825 w 1452563"/>
                <a:gd name="connsiteY22" fmla="*/ 392906 h 797779"/>
                <a:gd name="connsiteX23" fmla="*/ 752475 w 1452563"/>
                <a:gd name="connsiteY23" fmla="*/ 302418 h 797779"/>
                <a:gd name="connsiteX24" fmla="*/ 990600 w 1452563"/>
                <a:gd name="connsiteY24" fmla="*/ 183356 h 797779"/>
                <a:gd name="connsiteX25" fmla="*/ 1212056 w 1452563"/>
                <a:gd name="connsiteY25" fmla="*/ 88106 h 797779"/>
                <a:gd name="connsiteX26" fmla="*/ 1412081 w 1452563"/>
                <a:gd name="connsiteY26" fmla="*/ 7143 h 797779"/>
                <a:gd name="connsiteX27" fmla="*/ 1433513 w 1452563"/>
                <a:gd name="connsiteY27" fmla="*/ 0 h 797779"/>
                <a:gd name="connsiteX28" fmla="*/ 1443038 w 1452563"/>
                <a:gd name="connsiteY28" fmla="*/ 0 h 797779"/>
                <a:gd name="connsiteX29" fmla="*/ 1452563 w 1452563"/>
                <a:gd name="connsiteY29" fmla="*/ 7143 h 797779"/>
                <a:gd name="connsiteX30" fmla="*/ 1452563 w 1452563"/>
                <a:gd name="connsiteY30" fmla="*/ 21431 h 797779"/>
                <a:gd name="connsiteX31" fmla="*/ 1443038 w 1452563"/>
                <a:gd name="connsiteY31" fmla="*/ 52387 h 797779"/>
                <a:gd name="connsiteX32" fmla="*/ 1416844 w 1452563"/>
                <a:gd name="connsiteY32" fmla="*/ 73818 h 797779"/>
                <a:gd name="connsiteX33" fmla="*/ 976313 w 1452563"/>
                <a:gd name="connsiteY33" fmla="*/ 342900 h 797779"/>
                <a:gd name="connsiteX34" fmla="*/ 657225 w 1452563"/>
                <a:gd name="connsiteY34" fmla="*/ 531018 h 7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52563" h="797779">
                  <a:moveTo>
                    <a:pt x="657225" y="531018"/>
                  </a:moveTo>
                  <a:lnTo>
                    <a:pt x="400050" y="685800"/>
                  </a:lnTo>
                  <a:lnTo>
                    <a:pt x="285750" y="766762"/>
                  </a:lnTo>
                  <a:lnTo>
                    <a:pt x="254794" y="795337"/>
                  </a:lnTo>
                  <a:cubicBezTo>
                    <a:pt x="223046" y="797779"/>
                    <a:pt x="234187" y="797718"/>
                    <a:pt x="221456" y="797718"/>
                  </a:cubicBezTo>
                  <a:lnTo>
                    <a:pt x="183356" y="785812"/>
                  </a:lnTo>
                  <a:lnTo>
                    <a:pt x="154781" y="769143"/>
                  </a:lnTo>
                  <a:lnTo>
                    <a:pt x="133350" y="754856"/>
                  </a:lnTo>
                  <a:lnTo>
                    <a:pt x="107156" y="723900"/>
                  </a:lnTo>
                  <a:lnTo>
                    <a:pt x="76200" y="678656"/>
                  </a:lnTo>
                  <a:lnTo>
                    <a:pt x="52388" y="631031"/>
                  </a:lnTo>
                  <a:lnTo>
                    <a:pt x="33338" y="569118"/>
                  </a:lnTo>
                  <a:lnTo>
                    <a:pt x="16669" y="502443"/>
                  </a:lnTo>
                  <a:lnTo>
                    <a:pt x="7144" y="452437"/>
                  </a:lnTo>
                  <a:lnTo>
                    <a:pt x="0" y="426243"/>
                  </a:lnTo>
                  <a:lnTo>
                    <a:pt x="2381" y="407193"/>
                  </a:lnTo>
                  <a:lnTo>
                    <a:pt x="14288" y="400050"/>
                  </a:lnTo>
                  <a:lnTo>
                    <a:pt x="45244" y="409575"/>
                  </a:lnTo>
                  <a:lnTo>
                    <a:pt x="66675" y="421481"/>
                  </a:lnTo>
                  <a:lnTo>
                    <a:pt x="140494" y="500062"/>
                  </a:lnTo>
                  <a:lnTo>
                    <a:pt x="154781" y="502443"/>
                  </a:lnTo>
                  <a:lnTo>
                    <a:pt x="250031" y="483393"/>
                  </a:lnTo>
                  <a:lnTo>
                    <a:pt x="504825" y="392906"/>
                  </a:lnTo>
                  <a:lnTo>
                    <a:pt x="752475" y="302418"/>
                  </a:lnTo>
                  <a:lnTo>
                    <a:pt x="990600" y="183356"/>
                  </a:lnTo>
                  <a:lnTo>
                    <a:pt x="1212056" y="88106"/>
                  </a:lnTo>
                  <a:lnTo>
                    <a:pt x="1412081" y="7143"/>
                  </a:lnTo>
                  <a:lnTo>
                    <a:pt x="1433513" y="0"/>
                  </a:lnTo>
                  <a:lnTo>
                    <a:pt x="1443038" y="0"/>
                  </a:lnTo>
                  <a:lnTo>
                    <a:pt x="1452563" y="7143"/>
                  </a:lnTo>
                  <a:lnTo>
                    <a:pt x="1452563" y="21431"/>
                  </a:lnTo>
                  <a:lnTo>
                    <a:pt x="1443038" y="52387"/>
                  </a:lnTo>
                  <a:lnTo>
                    <a:pt x="1416844" y="73818"/>
                  </a:lnTo>
                  <a:lnTo>
                    <a:pt x="976313" y="342900"/>
                  </a:lnTo>
                  <a:lnTo>
                    <a:pt x="657225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31">
              <a:extLst>
                <a:ext uri="{FF2B5EF4-FFF2-40B4-BE49-F238E27FC236}">
                  <a16:creationId xmlns:a16="http://schemas.microsoft.com/office/drawing/2014/main" id="{B26776A3-5319-4555-9E62-E15BE32B31D9}"/>
                </a:ext>
              </a:extLst>
            </p:cNvPr>
            <p:cNvSpPr/>
            <p:nvPr/>
          </p:nvSpPr>
          <p:spPr>
            <a:xfrm rot="16200000">
              <a:off x="5185569" y="3964781"/>
              <a:ext cx="2606675" cy="1731963"/>
            </a:xfrm>
            <a:custGeom>
              <a:avLst/>
              <a:gdLst>
                <a:gd name="connsiteX0" fmla="*/ 947737 w 2607468"/>
                <a:gd name="connsiteY0" fmla="*/ 914400 h 1731168"/>
                <a:gd name="connsiteX1" fmla="*/ 745331 w 2607468"/>
                <a:gd name="connsiteY1" fmla="*/ 1066800 h 1731168"/>
                <a:gd name="connsiteX2" fmla="*/ 631031 w 2607468"/>
                <a:gd name="connsiteY2" fmla="*/ 1169193 h 1731168"/>
                <a:gd name="connsiteX3" fmla="*/ 531018 w 2607468"/>
                <a:gd name="connsiteY3" fmla="*/ 1273968 h 1731168"/>
                <a:gd name="connsiteX4" fmla="*/ 483393 w 2607468"/>
                <a:gd name="connsiteY4" fmla="*/ 1333500 h 1731168"/>
                <a:gd name="connsiteX5" fmla="*/ 473868 w 2607468"/>
                <a:gd name="connsiteY5" fmla="*/ 1359693 h 1731168"/>
                <a:gd name="connsiteX6" fmla="*/ 180975 w 2607468"/>
                <a:gd name="connsiteY6" fmla="*/ 1685925 h 1731168"/>
                <a:gd name="connsiteX7" fmla="*/ 140493 w 2607468"/>
                <a:gd name="connsiteY7" fmla="*/ 1714500 h 1731168"/>
                <a:gd name="connsiteX8" fmla="*/ 109537 w 2607468"/>
                <a:gd name="connsiteY8" fmla="*/ 1726406 h 1731168"/>
                <a:gd name="connsiteX9" fmla="*/ 85725 w 2607468"/>
                <a:gd name="connsiteY9" fmla="*/ 1731168 h 1731168"/>
                <a:gd name="connsiteX10" fmla="*/ 59531 w 2607468"/>
                <a:gd name="connsiteY10" fmla="*/ 1726406 h 1731168"/>
                <a:gd name="connsiteX11" fmla="*/ 30956 w 2607468"/>
                <a:gd name="connsiteY11" fmla="*/ 1707356 h 1731168"/>
                <a:gd name="connsiteX12" fmla="*/ 7143 w 2607468"/>
                <a:gd name="connsiteY12" fmla="*/ 1676400 h 1731168"/>
                <a:gd name="connsiteX13" fmla="*/ 0 w 2607468"/>
                <a:gd name="connsiteY13" fmla="*/ 1640681 h 1731168"/>
                <a:gd name="connsiteX14" fmla="*/ 9525 w 2607468"/>
                <a:gd name="connsiteY14" fmla="*/ 1574006 h 1731168"/>
                <a:gd name="connsiteX15" fmla="*/ 38100 w 2607468"/>
                <a:gd name="connsiteY15" fmla="*/ 1495425 h 1731168"/>
                <a:gd name="connsiteX16" fmla="*/ 88106 w 2607468"/>
                <a:gd name="connsiteY16" fmla="*/ 1409700 h 1731168"/>
                <a:gd name="connsiteX17" fmla="*/ 161925 w 2607468"/>
                <a:gd name="connsiteY17" fmla="*/ 1312068 h 1731168"/>
                <a:gd name="connsiteX18" fmla="*/ 261937 w 2607468"/>
                <a:gd name="connsiteY18" fmla="*/ 1204912 h 1731168"/>
                <a:gd name="connsiteX19" fmla="*/ 357187 w 2607468"/>
                <a:gd name="connsiteY19" fmla="*/ 1114425 h 1731168"/>
                <a:gd name="connsiteX20" fmla="*/ 461962 w 2607468"/>
                <a:gd name="connsiteY20" fmla="*/ 1026318 h 1731168"/>
                <a:gd name="connsiteX21" fmla="*/ 592931 w 2607468"/>
                <a:gd name="connsiteY21" fmla="*/ 919162 h 1731168"/>
                <a:gd name="connsiteX22" fmla="*/ 773906 w 2607468"/>
                <a:gd name="connsiteY22" fmla="*/ 792956 h 1731168"/>
                <a:gd name="connsiteX23" fmla="*/ 1014412 w 2607468"/>
                <a:gd name="connsiteY23" fmla="*/ 635793 h 1731168"/>
                <a:gd name="connsiteX24" fmla="*/ 1164431 w 2607468"/>
                <a:gd name="connsiteY24" fmla="*/ 547687 h 1731168"/>
                <a:gd name="connsiteX25" fmla="*/ 1369218 w 2607468"/>
                <a:gd name="connsiteY25" fmla="*/ 452437 h 1731168"/>
                <a:gd name="connsiteX26" fmla="*/ 1550193 w 2607468"/>
                <a:gd name="connsiteY26" fmla="*/ 381000 h 1731168"/>
                <a:gd name="connsiteX27" fmla="*/ 1800225 w 2607468"/>
                <a:gd name="connsiteY27" fmla="*/ 300037 h 1731168"/>
                <a:gd name="connsiteX28" fmla="*/ 1955006 w 2607468"/>
                <a:gd name="connsiteY28" fmla="*/ 259556 h 1731168"/>
                <a:gd name="connsiteX29" fmla="*/ 2164556 w 2607468"/>
                <a:gd name="connsiteY29" fmla="*/ 209550 h 1731168"/>
                <a:gd name="connsiteX30" fmla="*/ 2350293 w 2607468"/>
                <a:gd name="connsiteY30" fmla="*/ 171450 h 1731168"/>
                <a:gd name="connsiteX31" fmla="*/ 2376487 w 2607468"/>
                <a:gd name="connsiteY31" fmla="*/ 159543 h 1731168"/>
                <a:gd name="connsiteX32" fmla="*/ 2416968 w 2607468"/>
                <a:gd name="connsiteY32" fmla="*/ 138112 h 1731168"/>
                <a:gd name="connsiteX33" fmla="*/ 2471737 w 2607468"/>
                <a:gd name="connsiteY33" fmla="*/ 104775 h 1731168"/>
                <a:gd name="connsiteX34" fmla="*/ 2509837 w 2607468"/>
                <a:gd name="connsiteY34" fmla="*/ 71437 h 1731168"/>
                <a:gd name="connsiteX35" fmla="*/ 2540793 w 2607468"/>
                <a:gd name="connsiteY35" fmla="*/ 30956 h 1731168"/>
                <a:gd name="connsiteX36" fmla="*/ 2552700 w 2607468"/>
                <a:gd name="connsiteY36" fmla="*/ 14287 h 1731168"/>
                <a:gd name="connsiteX37" fmla="*/ 2571750 w 2607468"/>
                <a:gd name="connsiteY37" fmla="*/ 2381 h 1731168"/>
                <a:gd name="connsiteX38" fmla="*/ 2590800 w 2607468"/>
                <a:gd name="connsiteY38" fmla="*/ 0 h 1731168"/>
                <a:gd name="connsiteX39" fmla="*/ 2602706 w 2607468"/>
                <a:gd name="connsiteY39" fmla="*/ 4762 h 1731168"/>
                <a:gd name="connsiteX40" fmla="*/ 2607468 w 2607468"/>
                <a:gd name="connsiteY40" fmla="*/ 16668 h 1731168"/>
                <a:gd name="connsiteX41" fmla="*/ 2590800 w 2607468"/>
                <a:gd name="connsiteY41" fmla="*/ 57150 h 1731168"/>
                <a:gd name="connsiteX42" fmla="*/ 2569368 w 2607468"/>
                <a:gd name="connsiteY42" fmla="*/ 152400 h 1731168"/>
                <a:gd name="connsiteX43" fmla="*/ 2533650 w 2607468"/>
                <a:gd name="connsiteY43" fmla="*/ 276225 h 1731168"/>
                <a:gd name="connsiteX44" fmla="*/ 2464593 w 2607468"/>
                <a:gd name="connsiteY44" fmla="*/ 433387 h 1731168"/>
                <a:gd name="connsiteX45" fmla="*/ 2445543 w 2607468"/>
                <a:gd name="connsiteY45" fmla="*/ 438150 h 1731168"/>
                <a:gd name="connsiteX46" fmla="*/ 2383631 w 2607468"/>
                <a:gd name="connsiteY46" fmla="*/ 435768 h 1731168"/>
                <a:gd name="connsiteX47" fmla="*/ 2255043 w 2607468"/>
                <a:gd name="connsiteY47" fmla="*/ 416718 h 1731168"/>
                <a:gd name="connsiteX48" fmla="*/ 2128837 w 2607468"/>
                <a:gd name="connsiteY48" fmla="*/ 435768 h 1731168"/>
                <a:gd name="connsiteX49" fmla="*/ 1969293 w 2607468"/>
                <a:gd name="connsiteY49" fmla="*/ 466725 h 1731168"/>
                <a:gd name="connsiteX50" fmla="*/ 1835943 w 2607468"/>
                <a:gd name="connsiteY50" fmla="*/ 502443 h 1731168"/>
                <a:gd name="connsiteX51" fmla="*/ 1697831 w 2607468"/>
                <a:gd name="connsiteY51" fmla="*/ 528637 h 1731168"/>
                <a:gd name="connsiteX52" fmla="*/ 1576387 w 2607468"/>
                <a:gd name="connsiteY52" fmla="*/ 564356 h 1731168"/>
                <a:gd name="connsiteX53" fmla="*/ 1481137 w 2607468"/>
                <a:gd name="connsiteY53" fmla="*/ 602456 h 1731168"/>
                <a:gd name="connsiteX54" fmla="*/ 1395412 w 2607468"/>
                <a:gd name="connsiteY54" fmla="*/ 635793 h 1731168"/>
                <a:gd name="connsiteX55" fmla="*/ 1271587 w 2607468"/>
                <a:gd name="connsiteY55" fmla="*/ 697706 h 1731168"/>
                <a:gd name="connsiteX56" fmla="*/ 1114425 w 2607468"/>
                <a:gd name="connsiteY56" fmla="*/ 790575 h 1731168"/>
                <a:gd name="connsiteX57" fmla="*/ 947737 w 2607468"/>
                <a:gd name="connsiteY57" fmla="*/ 914400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07468" h="1731168">
                  <a:moveTo>
                    <a:pt x="947737" y="914400"/>
                  </a:moveTo>
                  <a:lnTo>
                    <a:pt x="745331" y="1066800"/>
                  </a:lnTo>
                  <a:lnTo>
                    <a:pt x="631031" y="1169193"/>
                  </a:lnTo>
                  <a:lnTo>
                    <a:pt x="531018" y="1273968"/>
                  </a:lnTo>
                  <a:lnTo>
                    <a:pt x="483393" y="1333500"/>
                  </a:lnTo>
                  <a:lnTo>
                    <a:pt x="473868" y="1359693"/>
                  </a:lnTo>
                  <a:lnTo>
                    <a:pt x="180975" y="1685925"/>
                  </a:lnTo>
                  <a:lnTo>
                    <a:pt x="140493" y="1714500"/>
                  </a:lnTo>
                  <a:lnTo>
                    <a:pt x="109537" y="1726406"/>
                  </a:lnTo>
                  <a:lnTo>
                    <a:pt x="85725" y="1731168"/>
                  </a:lnTo>
                  <a:lnTo>
                    <a:pt x="59531" y="1726406"/>
                  </a:lnTo>
                  <a:lnTo>
                    <a:pt x="30956" y="1707356"/>
                  </a:lnTo>
                  <a:lnTo>
                    <a:pt x="7143" y="1676400"/>
                  </a:lnTo>
                  <a:lnTo>
                    <a:pt x="0" y="1640681"/>
                  </a:lnTo>
                  <a:lnTo>
                    <a:pt x="9525" y="1574006"/>
                  </a:lnTo>
                  <a:lnTo>
                    <a:pt x="38100" y="1495425"/>
                  </a:lnTo>
                  <a:lnTo>
                    <a:pt x="88106" y="1409700"/>
                  </a:lnTo>
                  <a:lnTo>
                    <a:pt x="161925" y="1312068"/>
                  </a:lnTo>
                  <a:lnTo>
                    <a:pt x="261937" y="1204912"/>
                  </a:lnTo>
                  <a:lnTo>
                    <a:pt x="357187" y="1114425"/>
                  </a:lnTo>
                  <a:lnTo>
                    <a:pt x="461962" y="1026318"/>
                  </a:lnTo>
                  <a:lnTo>
                    <a:pt x="592931" y="919162"/>
                  </a:lnTo>
                  <a:lnTo>
                    <a:pt x="773906" y="792956"/>
                  </a:lnTo>
                  <a:lnTo>
                    <a:pt x="1014412" y="635793"/>
                  </a:lnTo>
                  <a:lnTo>
                    <a:pt x="1164431" y="547687"/>
                  </a:lnTo>
                  <a:lnTo>
                    <a:pt x="1369218" y="452437"/>
                  </a:lnTo>
                  <a:lnTo>
                    <a:pt x="1550193" y="381000"/>
                  </a:lnTo>
                  <a:lnTo>
                    <a:pt x="1800225" y="300037"/>
                  </a:lnTo>
                  <a:lnTo>
                    <a:pt x="1955006" y="259556"/>
                  </a:lnTo>
                  <a:lnTo>
                    <a:pt x="2164556" y="209550"/>
                  </a:lnTo>
                  <a:lnTo>
                    <a:pt x="2350293" y="171450"/>
                  </a:lnTo>
                  <a:lnTo>
                    <a:pt x="2376487" y="159543"/>
                  </a:lnTo>
                  <a:lnTo>
                    <a:pt x="2416968" y="138112"/>
                  </a:lnTo>
                  <a:lnTo>
                    <a:pt x="2471737" y="104775"/>
                  </a:lnTo>
                  <a:lnTo>
                    <a:pt x="2509837" y="71437"/>
                  </a:lnTo>
                  <a:lnTo>
                    <a:pt x="2540793" y="30956"/>
                  </a:lnTo>
                  <a:lnTo>
                    <a:pt x="2552700" y="14287"/>
                  </a:lnTo>
                  <a:lnTo>
                    <a:pt x="2571750" y="2381"/>
                  </a:lnTo>
                  <a:lnTo>
                    <a:pt x="2590800" y="0"/>
                  </a:lnTo>
                  <a:lnTo>
                    <a:pt x="2602706" y="4762"/>
                  </a:lnTo>
                  <a:lnTo>
                    <a:pt x="2607468" y="16668"/>
                  </a:lnTo>
                  <a:lnTo>
                    <a:pt x="2590800" y="57150"/>
                  </a:lnTo>
                  <a:lnTo>
                    <a:pt x="2569368" y="152400"/>
                  </a:lnTo>
                  <a:lnTo>
                    <a:pt x="2533650" y="276225"/>
                  </a:lnTo>
                  <a:lnTo>
                    <a:pt x="2464593" y="433387"/>
                  </a:lnTo>
                  <a:lnTo>
                    <a:pt x="2445543" y="438150"/>
                  </a:lnTo>
                  <a:lnTo>
                    <a:pt x="2383631" y="435768"/>
                  </a:lnTo>
                  <a:lnTo>
                    <a:pt x="2255043" y="416718"/>
                  </a:lnTo>
                  <a:lnTo>
                    <a:pt x="2128837" y="435768"/>
                  </a:lnTo>
                  <a:lnTo>
                    <a:pt x="1969293" y="466725"/>
                  </a:lnTo>
                  <a:lnTo>
                    <a:pt x="1835943" y="502443"/>
                  </a:lnTo>
                  <a:lnTo>
                    <a:pt x="1697831" y="528637"/>
                  </a:lnTo>
                  <a:lnTo>
                    <a:pt x="1576387" y="564356"/>
                  </a:lnTo>
                  <a:lnTo>
                    <a:pt x="1481137" y="602456"/>
                  </a:lnTo>
                  <a:lnTo>
                    <a:pt x="1395412" y="635793"/>
                  </a:lnTo>
                  <a:lnTo>
                    <a:pt x="1271587" y="697706"/>
                  </a:lnTo>
                  <a:lnTo>
                    <a:pt x="1114425" y="790575"/>
                  </a:lnTo>
                  <a:lnTo>
                    <a:pt x="947737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34">
              <a:extLst>
                <a:ext uri="{FF2B5EF4-FFF2-40B4-BE49-F238E27FC236}">
                  <a16:creationId xmlns:a16="http://schemas.microsoft.com/office/drawing/2014/main" id="{C1B2D6D1-469C-46B8-AAB5-3EA1C9801F7F}"/>
                </a:ext>
              </a:extLst>
            </p:cNvPr>
            <p:cNvSpPr/>
            <p:nvPr/>
          </p:nvSpPr>
          <p:spPr>
            <a:xfrm>
              <a:off x="6943725" y="5056188"/>
              <a:ext cx="350838" cy="908050"/>
            </a:xfrm>
            <a:custGeom>
              <a:avLst/>
              <a:gdLst>
                <a:gd name="connsiteX0" fmla="*/ 297656 w 350044"/>
                <a:gd name="connsiteY0" fmla="*/ 400050 h 909637"/>
                <a:gd name="connsiteX1" fmla="*/ 278606 w 350044"/>
                <a:gd name="connsiteY1" fmla="*/ 609600 h 909637"/>
                <a:gd name="connsiteX2" fmla="*/ 283369 w 350044"/>
                <a:gd name="connsiteY2" fmla="*/ 671512 h 909637"/>
                <a:gd name="connsiteX3" fmla="*/ 290513 w 350044"/>
                <a:gd name="connsiteY3" fmla="*/ 733425 h 909637"/>
                <a:gd name="connsiteX4" fmla="*/ 309563 w 350044"/>
                <a:gd name="connsiteY4" fmla="*/ 790575 h 909637"/>
                <a:gd name="connsiteX5" fmla="*/ 330994 w 350044"/>
                <a:gd name="connsiteY5" fmla="*/ 862012 h 909637"/>
                <a:gd name="connsiteX6" fmla="*/ 350044 w 350044"/>
                <a:gd name="connsiteY6" fmla="*/ 909637 h 909637"/>
                <a:gd name="connsiteX7" fmla="*/ 0 w 350044"/>
                <a:gd name="connsiteY7" fmla="*/ 611981 h 909637"/>
                <a:gd name="connsiteX8" fmla="*/ 42863 w 350044"/>
                <a:gd name="connsiteY8" fmla="*/ 604837 h 909637"/>
                <a:gd name="connsiteX9" fmla="*/ 80963 w 350044"/>
                <a:gd name="connsiteY9" fmla="*/ 607219 h 909637"/>
                <a:gd name="connsiteX10" fmla="*/ 111919 w 350044"/>
                <a:gd name="connsiteY10" fmla="*/ 583406 h 909637"/>
                <a:gd name="connsiteX11" fmla="*/ 130969 w 350044"/>
                <a:gd name="connsiteY11" fmla="*/ 533400 h 909637"/>
                <a:gd name="connsiteX12" fmla="*/ 188119 w 350044"/>
                <a:gd name="connsiteY12" fmla="*/ 328612 h 909637"/>
                <a:gd name="connsiteX13" fmla="*/ 257175 w 350044"/>
                <a:gd name="connsiteY13" fmla="*/ 61912 h 909637"/>
                <a:gd name="connsiteX14" fmla="*/ 276225 w 350044"/>
                <a:gd name="connsiteY14" fmla="*/ 14287 h 909637"/>
                <a:gd name="connsiteX15" fmla="*/ 285750 w 350044"/>
                <a:gd name="connsiteY15" fmla="*/ 4762 h 909637"/>
                <a:gd name="connsiteX16" fmla="*/ 297656 w 350044"/>
                <a:gd name="connsiteY16" fmla="*/ 0 h 909637"/>
                <a:gd name="connsiteX17" fmla="*/ 309563 w 350044"/>
                <a:gd name="connsiteY17" fmla="*/ 2381 h 909637"/>
                <a:gd name="connsiteX18" fmla="*/ 321469 w 350044"/>
                <a:gd name="connsiteY18" fmla="*/ 16669 h 909637"/>
                <a:gd name="connsiteX19" fmla="*/ 326231 w 350044"/>
                <a:gd name="connsiteY19" fmla="*/ 40481 h 909637"/>
                <a:gd name="connsiteX20" fmla="*/ 297656 w 350044"/>
                <a:gd name="connsiteY20" fmla="*/ 400050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044" h="909637">
                  <a:moveTo>
                    <a:pt x="297656" y="400050"/>
                  </a:moveTo>
                  <a:lnTo>
                    <a:pt x="278606" y="609600"/>
                  </a:lnTo>
                  <a:lnTo>
                    <a:pt x="283369" y="671512"/>
                  </a:lnTo>
                  <a:lnTo>
                    <a:pt x="290513" y="733425"/>
                  </a:lnTo>
                  <a:lnTo>
                    <a:pt x="309563" y="790575"/>
                  </a:lnTo>
                  <a:lnTo>
                    <a:pt x="330994" y="862012"/>
                  </a:lnTo>
                  <a:lnTo>
                    <a:pt x="350044" y="909637"/>
                  </a:lnTo>
                  <a:lnTo>
                    <a:pt x="0" y="611981"/>
                  </a:lnTo>
                  <a:lnTo>
                    <a:pt x="42863" y="604837"/>
                  </a:lnTo>
                  <a:lnTo>
                    <a:pt x="80963" y="607219"/>
                  </a:lnTo>
                  <a:lnTo>
                    <a:pt x="111919" y="583406"/>
                  </a:lnTo>
                  <a:lnTo>
                    <a:pt x="130969" y="533400"/>
                  </a:lnTo>
                  <a:lnTo>
                    <a:pt x="188119" y="328612"/>
                  </a:lnTo>
                  <a:lnTo>
                    <a:pt x="257175" y="61912"/>
                  </a:lnTo>
                  <a:lnTo>
                    <a:pt x="276225" y="14287"/>
                  </a:lnTo>
                  <a:lnTo>
                    <a:pt x="285750" y="4762"/>
                  </a:lnTo>
                  <a:lnTo>
                    <a:pt x="297656" y="0"/>
                  </a:lnTo>
                  <a:lnTo>
                    <a:pt x="309563" y="2381"/>
                  </a:lnTo>
                  <a:lnTo>
                    <a:pt x="321469" y="16669"/>
                  </a:lnTo>
                  <a:lnTo>
                    <a:pt x="326231" y="40481"/>
                  </a:lnTo>
                  <a:lnTo>
                    <a:pt x="297656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28">
              <a:extLst>
                <a:ext uri="{FF2B5EF4-FFF2-40B4-BE49-F238E27FC236}">
                  <a16:creationId xmlns:a16="http://schemas.microsoft.com/office/drawing/2014/main" id="{F85986AF-6AC6-44AF-9799-96E1A24F29D4}"/>
                </a:ext>
              </a:extLst>
            </p:cNvPr>
            <p:cNvSpPr/>
            <p:nvPr/>
          </p:nvSpPr>
          <p:spPr>
            <a:xfrm>
              <a:off x="5478463" y="4398963"/>
              <a:ext cx="1384300" cy="1069975"/>
            </a:xfrm>
            <a:custGeom>
              <a:avLst/>
              <a:gdLst>
                <a:gd name="connsiteX0" fmla="*/ 1052612 w 1383606"/>
                <a:gd name="connsiteY0" fmla="*/ 535781 h 1071562"/>
                <a:gd name="connsiteX1" fmla="*/ 928787 w 1383606"/>
                <a:gd name="connsiteY1" fmla="*/ 621506 h 1071562"/>
                <a:gd name="connsiteX2" fmla="*/ 766862 w 1383606"/>
                <a:gd name="connsiteY2" fmla="*/ 735806 h 1071562"/>
                <a:gd name="connsiteX3" fmla="*/ 590649 w 1383606"/>
                <a:gd name="connsiteY3" fmla="*/ 835819 h 1071562"/>
                <a:gd name="connsiteX4" fmla="*/ 397768 w 1383606"/>
                <a:gd name="connsiteY4" fmla="*/ 931069 h 1071562"/>
                <a:gd name="connsiteX5" fmla="*/ 197743 w 1383606"/>
                <a:gd name="connsiteY5" fmla="*/ 1016794 h 1071562"/>
                <a:gd name="connsiteX6" fmla="*/ 59631 w 1383606"/>
                <a:gd name="connsiteY6" fmla="*/ 1066800 h 1071562"/>
                <a:gd name="connsiteX7" fmla="*/ 28674 w 1383606"/>
                <a:gd name="connsiteY7" fmla="*/ 1071562 h 1071562"/>
                <a:gd name="connsiteX8" fmla="*/ 9624 w 1383606"/>
                <a:gd name="connsiteY8" fmla="*/ 1069181 h 1071562"/>
                <a:gd name="connsiteX9" fmla="*/ 2481 w 1383606"/>
                <a:gd name="connsiteY9" fmla="*/ 1064419 h 1071562"/>
                <a:gd name="connsiteX10" fmla="*/ 99 w 1383606"/>
                <a:gd name="connsiteY10" fmla="*/ 1042987 h 1071562"/>
                <a:gd name="connsiteX11" fmla="*/ 19149 w 1383606"/>
                <a:gd name="connsiteY11" fmla="*/ 1019175 h 1071562"/>
                <a:gd name="connsiteX12" fmla="*/ 169168 w 1383606"/>
                <a:gd name="connsiteY12" fmla="*/ 926306 h 1071562"/>
                <a:gd name="connsiteX13" fmla="*/ 433487 w 1383606"/>
                <a:gd name="connsiteY13" fmla="*/ 752475 h 1071562"/>
                <a:gd name="connsiteX14" fmla="*/ 688281 w 1383606"/>
                <a:gd name="connsiteY14" fmla="*/ 573881 h 1071562"/>
                <a:gd name="connsiteX15" fmla="*/ 843062 w 1383606"/>
                <a:gd name="connsiteY15" fmla="*/ 423862 h 1071562"/>
                <a:gd name="connsiteX16" fmla="*/ 1057374 w 1383606"/>
                <a:gd name="connsiteY16" fmla="*/ 211931 h 1071562"/>
                <a:gd name="connsiteX17" fmla="*/ 1069281 w 1383606"/>
                <a:gd name="connsiteY17" fmla="*/ 190500 h 1071562"/>
                <a:gd name="connsiteX18" fmla="*/ 1071662 w 1383606"/>
                <a:gd name="connsiteY18" fmla="*/ 166687 h 1071562"/>
                <a:gd name="connsiteX19" fmla="*/ 1071662 w 1383606"/>
                <a:gd name="connsiteY19" fmla="*/ 142875 h 1071562"/>
                <a:gd name="connsiteX20" fmla="*/ 1062137 w 1383606"/>
                <a:gd name="connsiteY20" fmla="*/ 121444 h 1071562"/>
                <a:gd name="connsiteX21" fmla="*/ 1009749 w 1383606"/>
                <a:gd name="connsiteY21" fmla="*/ 61912 h 1071562"/>
                <a:gd name="connsiteX22" fmla="*/ 995462 w 1383606"/>
                <a:gd name="connsiteY22" fmla="*/ 40481 h 1071562"/>
                <a:gd name="connsiteX23" fmla="*/ 990699 w 1383606"/>
                <a:gd name="connsiteY23" fmla="*/ 16669 h 1071562"/>
                <a:gd name="connsiteX24" fmla="*/ 995462 w 1383606"/>
                <a:gd name="connsiteY24" fmla="*/ 4762 h 1071562"/>
                <a:gd name="connsiteX25" fmla="*/ 1019274 w 1383606"/>
                <a:gd name="connsiteY25" fmla="*/ 0 h 1071562"/>
                <a:gd name="connsiteX26" fmla="*/ 1047849 w 1383606"/>
                <a:gd name="connsiteY26" fmla="*/ 7144 h 1071562"/>
                <a:gd name="connsiteX27" fmla="*/ 1095474 w 1383606"/>
                <a:gd name="connsiteY27" fmla="*/ 14287 h 1071562"/>
                <a:gd name="connsiteX28" fmla="*/ 1159768 w 1383606"/>
                <a:gd name="connsiteY28" fmla="*/ 30956 h 1071562"/>
                <a:gd name="connsiteX29" fmla="*/ 1214537 w 1383606"/>
                <a:gd name="connsiteY29" fmla="*/ 57150 h 1071562"/>
                <a:gd name="connsiteX30" fmla="*/ 1266924 w 1383606"/>
                <a:gd name="connsiteY30" fmla="*/ 92869 h 1071562"/>
                <a:gd name="connsiteX31" fmla="*/ 1309787 w 1383606"/>
                <a:gd name="connsiteY31" fmla="*/ 135731 h 1071562"/>
                <a:gd name="connsiteX32" fmla="*/ 1335981 w 1383606"/>
                <a:gd name="connsiteY32" fmla="*/ 171450 h 1071562"/>
                <a:gd name="connsiteX33" fmla="*/ 1352649 w 1383606"/>
                <a:gd name="connsiteY33" fmla="*/ 207169 h 1071562"/>
                <a:gd name="connsiteX34" fmla="*/ 1374081 w 1383606"/>
                <a:gd name="connsiteY34" fmla="*/ 257175 h 1071562"/>
                <a:gd name="connsiteX35" fmla="*/ 1383606 w 1383606"/>
                <a:gd name="connsiteY35" fmla="*/ 285750 h 1071562"/>
                <a:gd name="connsiteX36" fmla="*/ 1378843 w 1383606"/>
                <a:gd name="connsiteY36" fmla="*/ 319087 h 1071562"/>
                <a:gd name="connsiteX37" fmla="*/ 1362174 w 1383606"/>
                <a:gd name="connsiteY37" fmla="*/ 350044 h 1071562"/>
                <a:gd name="connsiteX38" fmla="*/ 1314549 w 1383606"/>
                <a:gd name="connsiteY38" fmla="*/ 373856 h 1071562"/>
                <a:gd name="connsiteX39" fmla="*/ 1240731 w 1383606"/>
                <a:gd name="connsiteY39" fmla="*/ 397669 h 1071562"/>
                <a:gd name="connsiteX40" fmla="*/ 1052612 w 1383606"/>
                <a:gd name="connsiteY40" fmla="*/ 535781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3606" h="1071562">
                  <a:moveTo>
                    <a:pt x="1052612" y="535781"/>
                  </a:moveTo>
                  <a:lnTo>
                    <a:pt x="928787" y="621506"/>
                  </a:lnTo>
                  <a:lnTo>
                    <a:pt x="766862" y="735806"/>
                  </a:lnTo>
                  <a:lnTo>
                    <a:pt x="590649" y="835819"/>
                  </a:lnTo>
                  <a:lnTo>
                    <a:pt x="397768" y="931069"/>
                  </a:lnTo>
                  <a:lnTo>
                    <a:pt x="197743" y="1016794"/>
                  </a:lnTo>
                  <a:lnTo>
                    <a:pt x="59631" y="1066800"/>
                  </a:lnTo>
                  <a:lnTo>
                    <a:pt x="28674" y="1071562"/>
                  </a:lnTo>
                  <a:lnTo>
                    <a:pt x="9624" y="1069181"/>
                  </a:lnTo>
                  <a:lnTo>
                    <a:pt x="2481" y="1064419"/>
                  </a:lnTo>
                  <a:cubicBezTo>
                    <a:pt x="0" y="1044581"/>
                    <a:pt x="99" y="1051768"/>
                    <a:pt x="99" y="1042987"/>
                  </a:cubicBezTo>
                  <a:lnTo>
                    <a:pt x="19149" y="1019175"/>
                  </a:lnTo>
                  <a:lnTo>
                    <a:pt x="169168" y="926306"/>
                  </a:lnTo>
                  <a:lnTo>
                    <a:pt x="433487" y="752475"/>
                  </a:lnTo>
                  <a:lnTo>
                    <a:pt x="688281" y="573881"/>
                  </a:lnTo>
                  <a:lnTo>
                    <a:pt x="843062" y="423862"/>
                  </a:lnTo>
                  <a:lnTo>
                    <a:pt x="1057374" y="211931"/>
                  </a:lnTo>
                  <a:lnTo>
                    <a:pt x="1069281" y="190500"/>
                  </a:lnTo>
                  <a:lnTo>
                    <a:pt x="1071662" y="166687"/>
                  </a:lnTo>
                  <a:lnTo>
                    <a:pt x="1071662" y="142875"/>
                  </a:lnTo>
                  <a:lnTo>
                    <a:pt x="1062137" y="121444"/>
                  </a:lnTo>
                  <a:lnTo>
                    <a:pt x="1009749" y="61912"/>
                  </a:lnTo>
                  <a:lnTo>
                    <a:pt x="995462" y="40481"/>
                  </a:lnTo>
                  <a:lnTo>
                    <a:pt x="990699" y="16669"/>
                  </a:lnTo>
                  <a:lnTo>
                    <a:pt x="995462" y="4762"/>
                  </a:lnTo>
                  <a:lnTo>
                    <a:pt x="1019274" y="0"/>
                  </a:lnTo>
                  <a:lnTo>
                    <a:pt x="1047849" y="7144"/>
                  </a:lnTo>
                  <a:lnTo>
                    <a:pt x="1095474" y="14287"/>
                  </a:lnTo>
                  <a:lnTo>
                    <a:pt x="1159768" y="30956"/>
                  </a:lnTo>
                  <a:lnTo>
                    <a:pt x="1214537" y="57150"/>
                  </a:lnTo>
                  <a:lnTo>
                    <a:pt x="1266924" y="92869"/>
                  </a:lnTo>
                  <a:lnTo>
                    <a:pt x="1309787" y="135731"/>
                  </a:lnTo>
                  <a:lnTo>
                    <a:pt x="1335981" y="171450"/>
                  </a:lnTo>
                  <a:lnTo>
                    <a:pt x="1352649" y="207169"/>
                  </a:lnTo>
                  <a:lnTo>
                    <a:pt x="1374081" y="257175"/>
                  </a:lnTo>
                  <a:lnTo>
                    <a:pt x="1383606" y="285750"/>
                  </a:lnTo>
                  <a:lnTo>
                    <a:pt x="1378843" y="319087"/>
                  </a:lnTo>
                  <a:lnTo>
                    <a:pt x="1362174" y="350044"/>
                  </a:lnTo>
                  <a:lnTo>
                    <a:pt x="1314549" y="373856"/>
                  </a:lnTo>
                  <a:lnTo>
                    <a:pt x="1240731" y="397669"/>
                  </a:lnTo>
                  <a:lnTo>
                    <a:pt x="1052612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32292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BDF261-E0D0-4F9C-BE05-A1C98E981B37}"/>
              </a:ext>
            </a:extLst>
          </p:cNvPr>
          <p:cNvGrpSpPr/>
          <p:nvPr/>
        </p:nvGrpSpPr>
        <p:grpSpPr>
          <a:xfrm>
            <a:off x="2476500" y="1323975"/>
            <a:ext cx="4878388" cy="4827588"/>
            <a:chOff x="2476500" y="1323975"/>
            <a:chExt cx="4878388" cy="4827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15331B9-B4CA-DF47-9AA7-032B11DD919F}"/>
                </a:ext>
              </a:extLst>
            </p:cNvPr>
            <p:cNvSpPr/>
            <p:nvPr/>
          </p:nvSpPr>
          <p:spPr>
            <a:xfrm>
              <a:off x="2979738" y="1576388"/>
              <a:ext cx="1011237" cy="450850"/>
            </a:xfrm>
            <a:custGeom>
              <a:avLst/>
              <a:gdLst>
                <a:gd name="connsiteX0" fmla="*/ 628650 w 1012031"/>
                <a:gd name="connsiteY0" fmla="*/ 421481 h 450056"/>
                <a:gd name="connsiteX1" fmla="*/ 438150 w 1012031"/>
                <a:gd name="connsiteY1" fmla="*/ 364331 h 450056"/>
                <a:gd name="connsiteX2" fmla="*/ 383381 w 1012031"/>
                <a:gd name="connsiteY2" fmla="*/ 328612 h 450056"/>
                <a:gd name="connsiteX3" fmla="*/ 273844 w 1012031"/>
                <a:gd name="connsiteY3" fmla="*/ 254793 h 450056"/>
                <a:gd name="connsiteX4" fmla="*/ 135731 w 1012031"/>
                <a:gd name="connsiteY4" fmla="*/ 150018 h 450056"/>
                <a:gd name="connsiteX5" fmla="*/ 35719 w 1012031"/>
                <a:gd name="connsiteY5" fmla="*/ 64293 h 450056"/>
                <a:gd name="connsiteX6" fmla="*/ 14287 w 1012031"/>
                <a:gd name="connsiteY6" fmla="*/ 40481 h 450056"/>
                <a:gd name="connsiteX7" fmla="*/ 4762 w 1012031"/>
                <a:gd name="connsiteY7" fmla="*/ 28575 h 450056"/>
                <a:gd name="connsiteX8" fmla="*/ 0 w 1012031"/>
                <a:gd name="connsiteY8" fmla="*/ 16668 h 450056"/>
                <a:gd name="connsiteX9" fmla="*/ 0 w 1012031"/>
                <a:gd name="connsiteY9" fmla="*/ 4762 h 450056"/>
                <a:gd name="connsiteX10" fmla="*/ 9525 w 1012031"/>
                <a:gd name="connsiteY10" fmla="*/ 0 h 450056"/>
                <a:gd name="connsiteX11" fmla="*/ 30956 w 1012031"/>
                <a:gd name="connsiteY11" fmla="*/ 2381 h 450056"/>
                <a:gd name="connsiteX12" fmla="*/ 119062 w 1012031"/>
                <a:gd name="connsiteY12" fmla="*/ 42862 h 450056"/>
                <a:gd name="connsiteX13" fmla="*/ 190500 w 1012031"/>
                <a:gd name="connsiteY13" fmla="*/ 76200 h 450056"/>
                <a:gd name="connsiteX14" fmla="*/ 273844 w 1012031"/>
                <a:gd name="connsiteY14" fmla="*/ 104775 h 450056"/>
                <a:gd name="connsiteX15" fmla="*/ 359569 w 1012031"/>
                <a:gd name="connsiteY15" fmla="*/ 130968 h 450056"/>
                <a:gd name="connsiteX16" fmla="*/ 442912 w 1012031"/>
                <a:gd name="connsiteY16" fmla="*/ 147637 h 450056"/>
                <a:gd name="connsiteX17" fmla="*/ 542925 w 1012031"/>
                <a:gd name="connsiteY17" fmla="*/ 161925 h 450056"/>
                <a:gd name="connsiteX18" fmla="*/ 650081 w 1012031"/>
                <a:gd name="connsiteY18" fmla="*/ 176212 h 450056"/>
                <a:gd name="connsiteX19" fmla="*/ 814387 w 1012031"/>
                <a:gd name="connsiteY19" fmla="*/ 180975 h 450056"/>
                <a:gd name="connsiteX20" fmla="*/ 852487 w 1012031"/>
                <a:gd name="connsiteY20" fmla="*/ 185737 h 450056"/>
                <a:gd name="connsiteX21" fmla="*/ 914400 w 1012031"/>
                <a:gd name="connsiteY21" fmla="*/ 204787 h 450056"/>
                <a:gd name="connsiteX22" fmla="*/ 954881 w 1012031"/>
                <a:gd name="connsiteY22" fmla="*/ 226218 h 450056"/>
                <a:gd name="connsiteX23" fmla="*/ 983456 w 1012031"/>
                <a:gd name="connsiteY23" fmla="*/ 252412 h 450056"/>
                <a:gd name="connsiteX24" fmla="*/ 1000125 w 1012031"/>
                <a:gd name="connsiteY24" fmla="*/ 276225 h 450056"/>
                <a:gd name="connsiteX25" fmla="*/ 1012031 w 1012031"/>
                <a:gd name="connsiteY25" fmla="*/ 316706 h 450056"/>
                <a:gd name="connsiteX26" fmla="*/ 1009650 w 1012031"/>
                <a:gd name="connsiteY26" fmla="*/ 354806 h 450056"/>
                <a:gd name="connsiteX27" fmla="*/ 995362 w 1012031"/>
                <a:gd name="connsiteY27" fmla="*/ 397668 h 450056"/>
                <a:gd name="connsiteX28" fmla="*/ 973931 w 1012031"/>
                <a:gd name="connsiteY28" fmla="*/ 423862 h 450056"/>
                <a:gd name="connsiteX29" fmla="*/ 938212 w 1012031"/>
                <a:gd name="connsiteY29" fmla="*/ 445293 h 450056"/>
                <a:gd name="connsiteX30" fmla="*/ 892969 w 1012031"/>
                <a:gd name="connsiteY30" fmla="*/ 450056 h 450056"/>
                <a:gd name="connsiteX31" fmla="*/ 790575 w 1012031"/>
                <a:gd name="connsiteY31" fmla="*/ 450056 h 450056"/>
                <a:gd name="connsiteX32" fmla="*/ 628650 w 1012031"/>
                <a:gd name="connsiteY32" fmla="*/ 421481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2031" h="450056">
                  <a:moveTo>
                    <a:pt x="628650" y="421481"/>
                  </a:moveTo>
                  <a:lnTo>
                    <a:pt x="438150" y="364331"/>
                  </a:lnTo>
                  <a:lnTo>
                    <a:pt x="383381" y="328612"/>
                  </a:lnTo>
                  <a:lnTo>
                    <a:pt x="273844" y="254793"/>
                  </a:lnTo>
                  <a:lnTo>
                    <a:pt x="135731" y="150018"/>
                  </a:lnTo>
                  <a:lnTo>
                    <a:pt x="35719" y="64293"/>
                  </a:lnTo>
                  <a:lnTo>
                    <a:pt x="14287" y="40481"/>
                  </a:lnTo>
                  <a:lnTo>
                    <a:pt x="4762" y="28575"/>
                  </a:lnTo>
                  <a:lnTo>
                    <a:pt x="0" y="16668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119062" y="42862"/>
                  </a:lnTo>
                  <a:lnTo>
                    <a:pt x="190500" y="76200"/>
                  </a:lnTo>
                  <a:lnTo>
                    <a:pt x="273844" y="104775"/>
                  </a:lnTo>
                  <a:lnTo>
                    <a:pt x="359569" y="130968"/>
                  </a:lnTo>
                  <a:lnTo>
                    <a:pt x="442912" y="147637"/>
                  </a:lnTo>
                  <a:lnTo>
                    <a:pt x="542925" y="161925"/>
                  </a:lnTo>
                  <a:lnTo>
                    <a:pt x="650081" y="176212"/>
                  </a:lnTo>
                  <a:lnTo>
                    <a:pt x="814387" y="180975"/>
                  </a:lnTo>
                  <a:lnTo>
                    <a:pt x="852487" y="185737"/>
                  </a:lnTo>
                  <a:lnTo>
                    <a:pt x="914400" y="204787"/>
                  </a:lnTo>
                  <a:lnTo>
                    <a:pt x="954881" y="226218"/>
                  </a:lnTo>
                  <a:lnTo>
                    <a:pt x="983456" y="252412"/>
                  </a:lnTo>
                  <a:lnTo>
                    <a:pt x="1000125" y="276225"/>
                  </a:lnTo>
                  <a:lnTo>
                    <a:pt x="1012031" y="316706"/>
                  </a:lnTo>
                  <a:lnTo>
                    <a:pt x="1009650" y="354806"/>
                  </a:lnTo>
                  <a:lnTo>
                    <a:pt x="995362" y="397668"/>
                  </a:lnTo>
                  <a:lnTo>
                    <a:pt x="973931" y="423862"/>
                  </a:lnTo>
                  <a:lnTo>
                    <a:pt x="938212" y="445293"/>
                  </a:lnTo>
                  <a:lnTo>
                    <a:pt x="892969" y="450056"/>
                  </a:lnTo>
                  <a:lnTo>
                    <a:pt x="790575" y="450056"/>
                  </a:lnTo>
                  <a:lnTo>
                    <a:pt x="628650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135519C-7789-A34D-8EA9-816613703AC9}"/>
                </a:ext>
              </a:extLst>
            </p:cNvPr>
            <p:cNvSpPr/>
            <p:nvPr/>
          </p:nvSpPr>
          <p:spPr>
            <a:xfrm>
              <a:off x="2476500" y="2354263"/>
              <a:ext cx="1814513" cy="539750"/>
            </a:xfrm>
            <a:custGeom>
              <a:avLst/>
              <a:gdLst>
                <a:gd name="connsiteX0" fmla="*/ 1157288 w 1814513"/>
                <a:gd name="connsiteY0" fmla="*/ 340519 h 538163"/>
                <a:gd name="connsiteX1" fmla="*/ 831056 w 1814513"/>
                <a:gd name="connsiteY1" fmla="*/ 421482 h 538163"/>
                <a:gd name="connsiteX2" fmla="*/ 638175 w 1814513"/>
                <a:gd name="connsiteY2" fmla="*/ 471488 h 538163"/>
                <a:gd name="connsiteX3" fmla="*/ 547688 w 1814513"/>
                <a:gd name="connsiteY3" fmla="*/ 504825 h 538163"/>
                <a:gd name="connsiteX4" fmla="*/ 464344 w 1814513"/>
                <a:gd name="connsiteY4" fmla="*/ 526257 h 538163"/>
                <a:gd name="connsiteX5" fmla="*/ 400050 w 1814513"/>
                <a:gd name="connsiteY5" fmla="*/ 535782 h 538163"/>
                <a:gd name="connsiteX6" fmla="*/ 359569 w 1814513"/>
                <a:gd name="connsiteY6" fmla="*/ 538163 h 538163"/>
                <a:gd name="connsiteX7" fmla="*/ 321469 w 1814513"/>
                <a:gd name="connsiteY7" fmla="*/ 531019 h 538163"/>
                <a:gd name="connsiteX8" fmla="*/ 280988 w 1814513"/>
                <a:gd name="connsiteY8" fmla="*/ 519113 h 538163"/>
                <a:gd name="connsiteX9" fmla="*/ 211931 w 1814513"/>
                <a:gd name="connsiteY9" fmla="*/ 481013 h 538163"/>
                <a:gd name="connsiteX10" fmla="*/ 111919 w 1814513"/>
                <a:gd name="connsiteY10" fmla="*/ 414338 h 538163"/>
                <a:gd name="connsiteX11" fmla="*/ 54769 w 1814513"/>
                <a:gd name="connsiteY11" fmla="*/ 364332 h 538163"/>
                <a:gd name="connsiteX12" fmla="*/ 14288 w 1814513"/>
                <a:gd name="connsiteY12" fmla="*/ 321469 h 538163"/>
                <a:gd name="connsiteX13" fmla="*/ 2381 w 1814513"/>
                <a:gd name="connsiteY13" fmla="*/ 297657 h 538163"/>
                <a:gd name="connsiteX14" fmla="*/ 0 w 1814513"/>
                <a:gd name="connsiteY14" fmla="*/ 278607 h 538163"/>
                <a:gd name="connsiteX15" fmla="*/ 4763 w 1814513"/>
                <a:gd name="connsiteY15" fmla="*/ 264319 h 538163"/>
                <a:gd name="connsiteX16" fmla="*/ 14288 w 1814513"/>
                <a:gd name="connsiteY16" fmla="*/ 257175 h 538163"/>
                <a:gd name="connsiteX17" fmla="*/ 33338 w 1814513"/>
                <a:gd name="connsiteY17" fmla="*/ 257175 h 538163"/>
                <a:gd name="connsiteX18" fmla="*/ 64294 w 1814513"/>
                <a:gd name="connsiteY18" fmla="*/ 276225 h 538163"/>
                <a:gd name="connsiteX19" fmla="*/ 104775 w 1814513"/>
                <a:gd name="connsiteY19" fmla="*/ 300038 h 538163"/>
                <a:gd name="connsiteX20" fmla="*/ 152400 w 1814513"/>
                <a:gd name="connsiteY20" fmla="*/ 319088 h 538163"/>
                <a:gd name="connsiteX21" fmla="*/ 216694 w 1814513"/>
                <a:gd name="connsiteY21" fmla="*/ 333375 h 538163"/>
                <a:gd name="connsiteX22" fmla="*/ 292894 w 1814513"/>
                <a:gd name="connsiteY22" fmla="*/ 340519 h 538163"/>
                <a:gd name="connsiteX23" fmla="*/ 378619 w 1814513"/>
                <a:gd name="connsiteY23" fmla="*/ 338138 h 538163"/>
                <a:gd name="connsiteX24" fmla="*/ 471488 w 1814513"/>
                <a:gd name="connsiteY24" fmla="*/ 328613 h 538163"/>
                <a:gd name="connsiteX25" fmla="*/ 600075 w 1814513"/>
                <a:gd name="connsiteY25" fmla="*/ 295275 h 538163"/>
                <a:gd name="connsiteX26" fmla="*/ 933450 w 1814513"/>
                <a:gd name="connsiteY26" fmla="*/ 209550 h 538163"/>
                <a:gd name="connsiteX27" fmla="*/ 1219200 w 1814513"/>
                <a:gd name="connsiteY27" fmla="*/ 138113 h 538163"/>
                <a:gd name="connsiteX28" fmla="*/ 1314450 w 1814513"/>
                <a:gd name="connsiteY28" fmla="*/ 109538 h 538163"/>
                <a:gd name="connsiteX29" fmla="*/ 1507331 w 1814513"/>
                <a:gd name="connsiteY29" fmla="*/ 2382 h 538163"/>
                <a:gd name="connsiteX30" fmla="*/ 1550194 w 1814513"/>
                <a:gd name="connsiteY30" fmla="*/ 0 h 538163"/>
                <a:gd name="connsiteX31" fmla="*/ 1633538 w 1814513"/>
                <a:gd name="connsiteY31" fmla="*/ 9525 h 538163"/>
                <a:gd name="connsiteX32" fmla="*/ 1726406 w 1814513"/>
                <a:gd name="connsiteY32" fmla="*/ 40482 h 538163"/>
                <a:gd name="connsiteX33" fmla="*/ 1781175 w 1814513"/>
                <a:gd name="connsiteY33" fmla="*/ 71438 h 538163"/>
                <a:gd name="connsiteX34" fmla="*/ 1800225 w 1814513"/>
                <a:gd name="connsiteY34" fmla="*/ 107157 h 538163"/>
                <a:gd name="connsiteX35" fmla="*/ 1809750 w 1814513"/>
                <a:gd name="connsiteY35" fmla="*/ 145257 h 538163"/>
                <a:gd name="connsiteX36" fmla="*/ 1814513 w 1814513"/>
                <a:gd name="connsiteY36" fmla="*/ 173832 h 538163"/>
                <a:gd name="connsiteX37" fmla="*/ 1804988 w 1814513"/>
                <a:gd name="connsiteY37" fmla="*/ 204788 h 538163"/>
                <a:gd name="connsiteX38" fmla="*/ 1781175 w 1814513"/>
                <a:gd name="connsiteY38" fmla="*/ 223838 h 538163"/>
                <a:gd name="connsiteX39" fmla="*/ 1709738 w 1814513"/>
                <a:gd name="connsiteY39" fmla="*/ 228600 h 538163"/>
                <a:gd name="connsiteX40" fmla="*/ 1581150 w 1814513"/>
                <a:gd name="connsiteY40" fmla="*/ 238125 h 538163"/>
                <a:gd name="connsiteX41" fmla="*/ 1433513 w 1814513"/>
                <a:gd name="connsiteY41" fmla="*/ 269082 h 538163"/>
                <a:gd name="connsiteX42" fmla="*/ 1157288 w 1814513"/>
                <a:gd name="connsiteY42" fmla="*/ 340519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4513" h="538163">
                  <a:moveTo>
                    <a:pt x="1157288" y="340519"/>
                  </a:moveTo>
                  <a:lnTo>
                    <a:pt x="831056" y="421482"/>
                  </a:lnTo>
                  <a:lnTo>
                    <a:pt x="638175" y="471488"/>
                  </a:lnTo>
                  <a:lnTo>
                    <a:pt x="547688" y="504825"/>
                  </a:lnTo>
                  <a:lnTo>
                    <a:pt x="464344" y="526257"/>
                  </a:lnTo>
                  <a:lnTo>
                    <a:pt x="400050" y="535782"/>
                  </a:lnTo>
                  <a:lnTo>
                    <a:pt x="359569" y="538163"/>
                  </a:lnTo>
                  <a:lnTo>
                    <a:pt x="321469" y="531019"/>
                  </a:lnTo>
                  <a:lnTo>
                    <a:pt x="280988" y="519113"/>
                  </a:lnTo>
                  <a:lnTo>
                    <a:pt x="211931" y="481013"/>
                  </a:lnTo>
                  <a:lnTo>
                    <a:pt x="111919" y="414338"/>
                  </a:lnTo>
                  <a:lnTo>
                    <a:pt x="54769" y="364332"/>
                  </a:lnTo>
                  <a:lnTo>
                    <a:pt x="14288" y="321469"/>
                  </a:lnTo>
                  <a:lnTo>
                    <a:pt x="2381" y="297657"/>
                  </a:lnTo>
                  <a:lnTo>
                    <a:pt x="0" y="278607"/>
                  </a:lnTo>
                  <a:lnTo>
                    <a:pt x="4763" y="264319"/>
                  </a:lnTo>
                  <a:lnTo>
                    <a:pt x="14288" y="257175"/>
                  </a:lnTo>
                  <a:lnTo>
                    <a:pt x="33338" y="257175"/>
                  </a:lnTo>
                  <a:lnTo>
                    <a:pt x="64294" y="276225"/>
                  </a:lnTo>
                  <a:lnTo>
                    <a:pt x="104775" y="300038"/>
                  </a:lnTo>
                  <a:lnTo>
                    <a:pt x="152400" y="319088"/>
                  </a:lnTo>
                  <a:lnTo>
                    <a:pt x="216694" y="333375"/>
                  </a:lnTo>
                  <a:lnTo>
                    <a:pt x="292894" y="340519"/>
                  </a:lnTo>
                  <a:lnTo>
                    <a:pt x="378619" y="338138"/>
                  </a:lnTo>
                  <a:lnTo>
                    <a:pt x="471488" y="328613"/>
                  </a:lnTo>
                  <a:lnTo>
                    <a:pt x="600075" y="295275"/>
                  </a:lnTo>
                  <a:lnTo>
                    <a:pt x="933450" y="209550"/>
                  </a:lnTo>
                  <a:lnTo>
                    <a:pt x="1219200" y="138113"/>
                  </a:lnTo>
                  <a:lnTo>
                    <a:pt x="1314450" y="109538"/>
                  </a:lnTo>
                  <a:lnTo>
                    <a:pt x="1507331" y="2382"/>
                  </a:lnTo>
                  <a:lnTo>
                    <a:pt x="1550194" y="0"/>
                  </a:lnTo>
                  <a:lnTo>
                    <a:pt x="1633538" y="9525"/>
                  </a:lnTo>
                  <a:lnTo>
                    <a:pt x="1726406" y="40482"/>
                  </a:lnTo>
                  <a:lnTo>
                    <a:pt x="1781175" y="71438"/>
                  </a:lnTo>
                  <a:lnTo>
                    <a:pt x="1800225" y="107157"/>
                  </a:lnTo>
                  <a:lnTo>
                    <a:pt x="1809750" y="145257"/>
                  </a:lnTo>
                  <a:lnTo>
                    <a:pt x="1814513" y="173832"/>
                  </a:lnTo>
                  <a:lnTo>
                    <a:pt x="1804988" y="204788"/>
                  </a:lnTo>
                  <a:lnTo>
                    <a:pt x="1781175" y="223838"/>
                  </a:lnTo>
                  <a:lnTo>
                    <a:pt x="1709738" y="228600"/>
                  </a:lnTo>
                  <a:lnTo>
                    <a:pt x="1581150" y="238125"/>
                  </a:lnTo>
                  <a:lnTo>
                    <a:pt x="1433513" y="269082"/>
                  </a:lnTo>
                  <a:lnTo>
                    <a:pt x="1157288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95876FC-F5A9-FA44-B7F5-E269EB79A0C3}"/>
                </a:ext>
              </a:extLst>
            </p:cNvPr>
            <p:cNvSpPr/>
            <p:nvPr/>
          </p:nvSpPr>
          <p:spPr>
            <a:xfrm>
              <a:off x="2946400" y="3135313"/>
              <a:ext cx="1033463" cy="320675"/>
            </a:xfrm>
            <a:custGeom>
              <a:avLst/>
              <a:gdLst>
                <a:gd name="connsiteX0" fmla="*/ 716757 w 1033463"/>
                <a:gd name="connsiteY0" fmla="*/ 235744 h 319088"/>
                <a:gd name="connsiteX1" fmla="*/ 478632 w 1033463"/>
                <a:gd name="connsiteY1" fmla="*/ 292894 h 319088"/>
                <a:gd name="connsiteX2" fmla="*/ 371475 w 1033463"/>
                <a:gd name="connsiteY2" fmla="*/ 316707 h 319088"/>
                <a:gd name="connsiteX3" fmla="*/ 307182 w 1033463"/>
                <a:gd name="connsiteY3" fmla="*/ 319088 h 319088"/>
                <a:gd name="connsiteX4" fmla="*/ 219075 w 1033463"/>
                <a:gd name="connsiteY4" fmla="*/ 311944 h 319088"/>
                <a:gd name="connsiteX5" fmla="*/ 188119 w 1033463"/>
                <a:gd name="connsiteY5" fmla="*/ 304800 h 319088"/>
                <a:gd name="connsiteX6" fmla="*/ 147638 w 1033463"/>
                <a:gd name="connsiteY6" fmla="*/ 285750 h 319088"/>
                <a:gd name="connsiteX7" fmla="*/ 71438 w 1033463"/>
                <a:gd name="connsiteY7" fmla="*/ 238125 h 319088"/>
                <a:gd name="connsiteX8" fmla="*/ 19050 w 1033463"/>
                <a:gd name="connsiteY8" fmla="*/ 192882 h 319088"/>
                <a:gd name="connsiteX9" fmla="*/ 4763 w 1033463"/>
                <a:gd name="connsiteY9" fmla="*/ 176213 h 319088"/>
                <a:gd name="connsiteX10" fmla="*/ 0 w 1033463"/>
                <a:gd name="connsiteY10" fmla="*/ 152400 h 319088"/>
                <a:gd name="connsiteX11" fmla="*/ 0 w 1033463"/>
                <a:gd name="connsiteY11" fmla="*/ 133350 h 319088"/>
                <a:gd name="connsiteX12" fmla="*/ 11907 w 1033463"/>
                <a:gd name="connsiteY12" fmla="*/ 123825 h 319088"/>
                <a:gd name="connsiteX13" fmla="*/ 30957 w 1033463"/>
                <a:gd name="connsiteY13" fmla="*/ 123825 h 319088"/>
                <a:gd name="connsiteX14" fmla="*/ 64294 w 1033463"/>
                <a:gd name="connsiteY14" fmla="*/ 140494 h 319088"/>
                <a:gd name="connsiteX15" fmla="*/ 111919 w 1033463"/>
                <a:gd name="connsiteY15" fmla="*/ 164307 h 319088"/>
                <a:gd name="connsiteX16" fmla="*/ 147638 w 1033463"/>
                <a:gd name="connsiteY16" fmla="*/ 176213 h 319088"/>
                <a:gd name="connsiteX17" fmla="*/ 188119 w 1033463"/>
                <a:gd name="connsiteY17" fmla="*/ 185738 h 319088"/>
                <a:gd name="connsiteX18" fmla="*/ 226219 w 1033463"/>
                <a:gd name="connsiteY18" fmla="*/ 188119 h 319088"/>
                <a:gd name="connsiteX19" fmla="*/ 288132 w 1033463"/>
                <a:gd name="connsiteY19" fmla="*/ 183357 h 319088"/>
                <a:gd name="connsiteX20" fmla="*/ 352425 w 1033463"/>
                <a:gd name="connsiteY20" fmla="*/ 173832 h 319088"/>
                <a:gd name="connsiteX21" fmla="*/ 457200 w 1033463"/>
                <a:gd name="connsiteY21" fmla="*/ 147638 h 319088"/>
                <a:gd name="connsiteX22" fmla="*/ 604838 w 1033463"/>
                <a:gd name="connsiteY22" fmla="*/ 100013 h 319088"/>
                <a:gd name="connsiteX23" fmla="*/ 754857 w 1033463"/>
                <a:gd name="connsiteY23" fmla="*/ 33338 h 319088"/>
                <a:gd name="connsiteX24" fmla="*/ 840582 w 1033463"/>
                <a:gd name="connsiteY24" fmla="*/ 4763 h 319088"/>
                <a:gd name="connsiteX25" fmla="*/ 883444 w 1033463"/>
                <a:gd name="connsiteY25" fmla="*/ 0 h 319088"/>
                <a:gd name="connsiteX26" fmla="*/ 931069 w 1033463"/>
                <a:gd name="connsiteY26" fmla="*/ 7144 h 319088"/>
                <a:gd name="connsiteX27" fmla="*/ 988219 w 1033463"/>
                <a:gd name="connsiteY27" fmla="*/ 28575 h 319088"/>
                <a:gd name="connsiteX28" fmla="*/ 1014413 w 1033463"/>
                <a:gd name="connsiteY28" fmla="*/ 42863 h 319088"/>
                <a:gd name="connsiteX29" fmla="*/ 1026319 w 1033463"/>
                <a:gd name="connsiteY29" fmla="*/ 54769 h 319088"/>
                <a:gd name="connsiteX30" fmla="*/ 1031082 w 1033463"/>
                <a:gd name="connsiteY30" fmla="*/ 69057 h 319088"/>
                <a:gd name="connsiteX31" fmla="*/ 1033463 w 1033463"/>
                <a:gd name="connsiteY31" fmla="*/ 85725 h 319088"/>
                <a:gd name="connsiteX32" fmla="*/ 1028700 w 1033463"/>
                <a:gd name="connsiteY32" fmla="*/ 107157 h 319088"/>
                <a:gd name="connsiteX33" fmla="*/ 1014413 w 1033463"/>
                <a:gd name="connsiteY33" fmla="*/ 126207 h 319088"/>
                <a:gd name="connsiteX34" fmla="*/ 978694 w 1033463"/>
                <a:gd name="connsiteY34" fmla="*/ 152400 h 319088"/>
                <a:gd name="connsiteX35" fmla="*/ 907257 w 1033463"/>
                <a:gd name="connsiteY35" fmla="*/ 180975 h 319088"/>
                <a:gd name="connsiteX36" fmla="*/ 716757 w 1033463"/>
                <a:gd name="connsiteY36" fmla="*/ 2357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3463" h="319088">
                  <a:moveTo>
                    <a:pt x="716757" y="235744"/>
                  </a:moveTo>
                  <a:lnTo>
                    <a:pt x="478632" y="292894"/>
                  </a:lnTo>
                  <a:lnTo>
                    <a:pt x="371475" y="316707"/>
                  </a:lnTo>
                  <a:lnTo>
                    <a:pt x="307182" y="319088"/>
                  </a:lnTo>
                  <a:lnTo>
                    <a:pt x="219075" y="311944"/>
                  </a:lnTo>
                  <a:lnTo>
                    <a:pt x="188119" y="304800"/>
                  </a:lnTo>
                  <a:lnTo>
                    <a:pt x="147638" y="285750"/>
                  </a:lnTo>
                  <a:lnTo>
                    <a:pt x="71438" y="238125"/>
                  </a:lnTo>
                  <a:lnTo>
                    <a:pt x="19050" y="192882"/>
                  </a:lnTo>
                  <a:lnTo>
                    <a:pt x="4763" y="176213"/>
                  </a:lnTo>
                  <a:lnTo>
                    <a:pt x="0" y="152400"/>
                  </a:lnTo>
                  <a:lnTo>
                    <a:pt x="0" y="133350"/>
                  </a:lnTo>
                  <a:lnTo>
                    <a:pt x="11907" y="123825"/>
                  </a:lnTo>
                  <a:lnTo>
                    <a:pt x="30957" y="123825"/>
                  </a:lnTo>
                  <a:lnTo>
                    <a:pt x="64294" y="140494"/>
                  </a:lnTo>
                  <a:lnTo>
                    <a:pt x="111919" y="164307"/>
                  </a:lnTo>
                  <a:lnTo>
                    <a:pt x="147638" y="176213"/>
                  </a:lnTo>
                  <a:lnTo>
                    <a:pt x="188119" y="185738"/>
                  </a:lnTo>
                  <a:lnTo>
                    <a:pt x="226219" y="188119"/>
                  </a:lnTo>
                  <a:lnTo>
                    <a:pt x="288132" y="183357"/>
                  </a:lnTo>
                  <a:lnTo>
                    <a:pt x="352425" y="173832"/>
                  </a:lnTo>
                  <a:lnTo>
                    <a:pt x="457200" y="147638"/>
                  </a:lnTo>
                  <a:lnTo>
                    <a:pt x="604838" y="100013"/>
                  </a:lnTo>
                  <a:lnTo>
                    <a:pt x="754857" y="33338"/>
                  </a:lnTo>
                  <a:lnTo>
                    <a:pt x="840582" y="4763"/>
                  </a:lnTo>
                  <a:lnTo>
                    <a:pt x="883444" y="0"/>
                  </a:lnTo>
                  <a:lnTo>
                    <a:pt x="931069" y="7144"/>
                  </a:lnTo>
                  <a:lnTo>
                    <a:pt x="988219" y="28575"/>
                  </a:lnTo>
                  <a:lnTo>
                    <a:pt x="1014413" y="42863"/>
                  </a:lnTo>
                  <a:lnTo>
                    <a:pt x="1026319" y="54769"/>
                  </a:lnTo>
                  <a:lnTo>
                    <a:pt x="1031082" y="69057"/>
                  </a:lnTo>
                  <a:lnTo>
                    <a:pt x="1033463" y="85725"/>
                  </a:lnTo>
                  <a:lnTo>
                    <a:pt x="1028700" y="107157"/>
                  </a:lnTo>
                  <a:lnTo>
                    <a:pt x="1014413" y="126207"/>
                  </a:lnTo>
                  <a:lnTo>
                    <a:pt x="978694" y="152400"/>
                  </a:lnTo>
                  <a:lnTo>
                    <a:pt x="907257" y="180975"/>
                  </a:lnTo>
                  <a:lnTo>
                    <a:pt x="7167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5EC34AC-D5DC-D747-8D7C-15D701C4FD31}"/>
                </a:ext>
              </a:extLst>
            </p:cNvPr>
            <p:cNvSpPr/>
            <p:nvPr/>
          </p:nvSpPr>
          <p:spPr>
            <a:xfrm>
              <a:off x="2957513" y="3829050"/>
              <a:ext cx="1055687" cy="392113"/>
            </a:xfrm>
            <a:custGeom>
              <a:avLst/>
              <a:gdLst>
                <a:gd name="connsiteX0" fmla="*/ 714375 w 1054893"/>
                <a:gd name="connsiteY0" fmla="*/ 314325 h 392906"/>
                <a:gd name="connsiteX1" fmla="*/ 516731 w 1054893"/>
                <a:gd name="connsiteY1" fmla="*/ 369094 h 392906"/>
                <a:gd name="connsiteX2" fmla="*/ 421481 w 1054893"/>
                <a:gd name="connsiteY2" fmla="*/ 388144 h 392906"/>
                <a:gd name="connsiteX3" fmla="*/ 366712 w 1054893"/>
                <a:gd name="connsiteY3" fmla="*/ 392906 h 392906"/>
                <a:gd name="connsiteX4" fmla="*/ 323850 w 1054893"/>
                <a:gd name="connsiteY4" fmla="*/ 392906 h 392906"/>
                <a:gd name="connsiteX5" fmla="*/ 280987 w 1054893"/>
                <a:gd name="connsiteY5" fmla="*/ 390525 h 392906"/>
                <a:gd name="connsiteX6" fmla="*/ 233362 w 1054893"/>
                <a:gd name="connsiteY6" fmla="*/ 378619 h 392906"/>
                <a:gd name="connsiteX7" fmla="*/ 150018 w 1054893"/>
                <a:gd name="connsiteY7" fmla="*/ 352425 h 392906"/>
                <a:gd name="connsiteX8" fmla="*/ 92868 w 1054893"/>
                <a:gd name="connsiteY8" fmla="*/ 323850 h 392906"/>
                <a:gd name="connsiteX9" fmla="*/ 50006 w 1054893"/>
                <a:gd name="connsiteY9" fmla="*/ 295275 h 392906"/>
                <a:gd name="connsiteX10" fmla="*/ 2381 w 1054893"/>
                <a:gd name="connsiteY10" fmla="*/ 240506 h 392906"/>
                <a:gd name="connsiteX11" fmla="*/ 0 w 1054893"/>
                <a:gd name="connsiteY11" fmla="*/ 221456 h 392906"/>
                <a:gd name="connsiteX12" fmla="*/ 9525 w 1054893"/>
                <a:gd name="connsiteY12" fmla="*/ 211931 h 392906"/>
                <a:gd name="connsiteX13" fmla="*/ 30956 w 1054893"/>
                <a:gd name="connsiteY13" fmla="*/ 202406 h 392906"/>
                <a:gd name="connsiteX14" fmla="*/ 64293 w 1054893"/>
                <a:gd name="connsiteY14" fmla="*/ 207169 h 392906"/>
                <a:gd name="connsiteX15" fmla="*/ 123825 w 1054893"/>
                <a:gd name="connsiteY15" fmla="*/ 226219 h 392906"/>
                <a:gd name="connsiteX16" fmla="*/ 164306 w 1054893"/>
                <a:gd name="connsiteY16" fmla="*/ 233363 h 392906"/>
                <a:gd name="connsiteX17" fmla="*/ 228600 w 1054893"/>
                <a:gd name="connsiteY17" fmla="*/ 233363 h 392906"/>
                <a:gd name="connsiteX18" fmla="*/ 316706 w 1054893"/>
                <a:gd name="connsiteY18" fmla="*/ 223838 h 392906"/>
                <a:gd name="connsiteX19" fmla="*/ 390525 w 1054893"/>
                <a:gd name="connsiteY19" fmla="*/ 209550 h 392906"/>
                <a:gd name="connsiteX20" fmla="*/ 504825 w 1054893"/>
                <a:gd name="connsiteY20" fmla="*/ 176213 h 392906"/>
                <a:gd name="connsiteX21" fmla="*/ 676275 w 1054893"/>
                <a:gd name="connsiteY21" fmla="*/ 114300 h 392906"/>
                <a:gd name="connsiteX22" fmla="*/ 831056 w 1054893"/>
                <a:gd name="connsiteY22" fmla="*/ 0 h 392906"/>
                <a:gd name="connsiteX23" fmla="*/ 873918 w 1054893"/>
                <a:gd name="connsiteY23" fmla="*/ 9525 h 392906"/>
                <a:gd name="connsiteX24" fmla="*/ 916781 w 1054893"/>
                <a:gd name="connsiteY24" fmla="*/ 26194 h 392906"/>
                <a:gd name="connsiteX25" fmla="*/ 971550 w 1054893"/>
                <a:gd name="connsiteY25" fmla="*/ 52388 h 392906"/>
                <a:gd name="connsiteX26" fmla="*/ 1028700 w 1054893"/>
                <a:gd name="connsiteY26" fmla="*/ 92869 h 392906"/>
                <a:gd name="connsiteX27" fmla="*/ 1052512 w 1054893"/>
                <a:gd name="connsiteY27" fmla="*/ 114300 h 392906"/>
                <a:gd name="connsiteX28" fmla="*/ 1054893 w 1054893"/>
                <a:gd name="connsiteY28" fmla="*/ 133350 h 392906"/>
                <a:gd name="connsiteX29" fmla="*/ 1050131 w 1054893"/>
                <a:gd name="connsiteY29" fmla="*/ 166688 h 392906"/>
                <a:gd name="connsiteX30" fmla="*/ 1021556 w 1054893"/>
                <a:gd name="connsiteY30" fmla="*/ 200025 h 392906"/>
                <a:gd name="connsiteX31" fmla="*/ 962025 w 1054893"/>
                <a:gd name="connsiteY31" fmla="*/ 238125 h 392906"/>
                <a:gd name="connsiteX32" fmla="*/ 714375 w 1054893"/>
                <a:gd name="connsiteY32" fmla="*/ 3143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4893" h="392906">
                  <a:moveTo>
                    <a:pt x="714375" y="314325"/>
                  </a:moveTo>
                  <a:lnTo>
                    <a:pt x="516731" y="369094"/>
                  </a:lnTo>
                  <a:lnTo>
                    <a:pt x="421481" y="388144"/>
                  </a:lnTo>
                  <a:lnTo>
                    <a:pt x="366712" y="392906"/>
                  </a:lnTo>
                  <a:lnTo>
                    <a:pt x="323850" y="392906"/>
                  </a:lnTo>
                  <a:lnTo>
                    <a:pt x="280987" y="390525"/>
                  </a:lnTo>
                  <a:lnTo>
                    <a:pt x="233362" y="378619"/>
                  </a:lnTo>
                  <a:lnTo>
                    <a:pt x="150018" y="352425"/>
                  </a:lnTo>
                  <a:lnTo>
                    <a:pt x="92868" y="323850"/>
                  </a:lnTo>
                  <a:lnTo>
                    <a:pt x="50006" y="295275"/>
                  </a:lnTo>
                  <a:lnTo>
                    <a:pt x="2381" y="240506"/>
                  </a:lnTo>
                  <a:lnTo>
                    <a:pt x="0" y="221456"/>
                  </a:lnTo>
                  <a:lnTo>
                    <a:pt x="9525" y="211931"/>
                  </a:lnTo>
                  <a:lnTo>
                    <a:pt x="30956" y="202406"/>
                  </a:lnTo>
                  <a:lnTo>
                    <a:pt x="64293" y="207169"/>
                  </a:lnTo>
                  <a:lnTo>
                    <a:pt x="123825" y="226219"/>
                  </a:lnTo>
                  <a:lnTo>
                    <a:pt x="164306" y="233363"/>
                  </a:lnTo>
                  <a:lnTo>
                    <a:pt x="228600" y="233363"/>
                  </a:lnTo>
                  <a:lnTo>
                    <a:pt x="316706" y="223838"/>
                  </a:lnTo>
                  <a:lnTo>
                    <a:pt x="390525" y="209550"/>
                  </a:lnTo>
                  <a:lnTo>
                    <a:pt x="504825" y="176213"/>
                  </a:lnTo>
                  <a:lnTo>
                    <a:pt x="676275" y="114300"/>
                  </a:lnTo>
                  <a:lnTo>
                    <a:pt x="831056" y="0"/>
                  </a:lnTo>
                  <a:lnTo>
                    <a:pt x="873918" y="9525"/>
                  </a:lnTo>
                  <a:lnTo>
                    <a:pt x="916781" y="26194"/>
                  </a:lnTo>
                  <a:lnTo>
                    <a:pt x="971550" y="52388"/>
                  </a:lnTo>
                  <a:lnTo>
                    <a:pt x="1028700" y="92869"/>
                  </a:lnTo>
                  <a:lnTo>
                    <a:pt x="1052512" y="114300"/>
                  </a:lnTo>
                  <a:lnTo>
                    <a:pt x="1054893" y="133350"/>
                  </a:lnTo>
                  <a:lnTo>
                    <a:pt x="1050131" y="166688"/>
                  </a:lnTo>
                  <a:lnTo>
                    <a:pt x="1021556" y="200025"/>
                  </a:lnTo>
                  <a:lnTo>
                    <a:pt x="962025" y="238125"/>
                  </a:lnTo>
                  <a:lnTo>
                    <a:pt x="714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258CEC5-99C2-6E49-AE0F-A1253DFAB4BA}"/>
                </a:ext>
              </a:extLst>
            </p:cNvPr>
            <p:cNvSpPr/>
            <p:nvPr/>
          </p:nvSpPr>
          <p:spPr>
            <a:xfrm>
              <a:off x="2700338" y="4752975"/>
              <a:ext cx="571500" cy="1112838"/>
            </a:xfrm>
            <a:custGeom>
              <a:avLst/>
              <a:gdLst>
                <a:gd name="connsiteX0" fmla="*/ 273843 w 571500"/>
                <a:gd name="connsiteY0" fmla="*/ 683419 h 1112044"/>
                <a:gd name="connsiteX1" fmla="*/ 214312 w 571500"/>
                <a:gd name="connsiteY1" fmla="*/ 409575 h 1112044"/>
                <a:gd name="connsiteX2" fmla="*/ 171450 w 571500"/>
                <a:gd name="connsiteY2" fmla="*/ 261938 h 1112044"/>
                <a:gd name="connsiteX3" fmla="*/ 147637 w 571500"/>
                <a:gd name="connsiteY3" fmla="*/ 228600 h 1112044"/>
                <a:gd name="connsiteX4" fmla="*/ 57150 w 571500"/>
                <a:gd name="connsiteY4" fmla="*/ 111919 h 1112044"/>
                <a:gd name="connsiteX5" fmla="*/ 11906 w 571500"/>
                <a:gd name="connsiteY5" fmla="*/ 61913 h 1112044"/>
                <a:gd name="connsiteX6" fmla="*/ 2381 w 571500"/>
                <a:gd name="connsiteY6" fmla="*/ 40481 h 1112044"/>
                <a:gd name="connsiteX7" fmla="*/ 0 w 571500"/>
                <a:gd name="connsiteY7" fmla="*/ 21431 h 1112044"/>
                <a:gd name="connsiteX8" fmla="*/ 4762 w 571500"/>
                <a:gd name="connsiteY8" fmla="*/ 7144 h 1112044"/>
                <a:gd name="connsiteX9" fmla="*/ 26193 w 571500"/>
                <a:gd name="connsiteY9" fmla="*/ 0 h 1112044"/>
                <a:gd name="connsiteX10" fmla="*/ 64293 w 571500"/>
                <a:gd name="connsiteY10" fmla="*/ 14288 h 1112044"/>
                <a:gd name="connsiteX11" fmla="*/ 157162 w 571500"/>
                <a:gd name="connsiteY11" fmla="*/ 26194 h 1112044"/>
                <a:gd name="connsiteX12" fmla="*/ 347662 w 571500"/>
                <a:gd name="connsiteY12" fmla="*/ 59531 h 1112044"/>
                <a:gd name="connsiteX13" fmla="*/ 395287 w 571500"/>
                <a:gd name="connsiteY13" fmla="*/ 176213 h 1112044"/>
                <a:gd name="connsiteX14" fmla="*/ 528637 w 571500"/>
                <a:gd name="connsiteY14" fmla="*/ 797719 h 1112044"/>
                <a:gd name="connsiteX15" fmla="*/ 571500 w 571500"/>
                <a:gd name="connsiteY15" fmla="*/ 933450 h 1112044"/>
                <a:gd name="connsiteX16" fmla="*/ 523875 w 571500"/>
                <a:gd name="connsiteY16" fmla="*/ 1071563 h 1112044"/>
                <a:gd name="connsiteX17" fmla="*/ 502443 w 571500"/>
                <a:gd name="connsiteY17" fmla="*/ 1107281 h 1112044"/>
                <a:gd name="connsiteX18" fmla="*/ 481012 w 571500"/>
                <a:gd name="connsiteY18" fmla="*/ 1112044 h 1112044"/>
                <a:gd name="connsiteX19" fmla="*/ 447675 w 571500"/>
                <a:gd name="connsiteY19" fmla="*/ 1100138 h 1112044"/>
                <a:gd name="connsiteX20" fmla="*/ 402431 w 571500"/>
                <a:gd name="connsiteY20" fmla="*/ 1059656 h 1112044"/>
                <a:gd name="connsiteX21" fmla="*/ 366712 w 571500"/>
                <a:gd name="connsiteY21" fmla="*/ 1007269 h 1112044"/>
                <a:gd name="connsiteX22" fmla="*/ 335756 w 571500"/>
                <a:gd name="connsiteY22" fmla="*/ 933450 h 1112044"/>
                <a:gd name="connsiteX23" fmla="*/ 311943 w 571500"/>
                <a:gd name="connsiteY23" fmla="*/ 833438 h 1112044"/>
                <a:gd name="connsiteX24" fmla="*/ 273843 w 571500"/>
                <a:gd name="connsiteY24" fmla="*/ 683419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0" h="1112044">
                  <a:moveTo>
                    <a:pt x="273843" y="683419"/>
                  </a:moveTo>
                  <a:lnTo>
                    <a:pt x="214312" y="409575"/>
                  </a:lnTo>
                  <a:lnTo>
                    <a:pt x="171450" y="261938"/>
                  </a:lnTo>
                  <a:lnTo>
                    <a:pt x="147637" y="228600"/>
                  </a:lnTo>
                  <a:lnTo>
                    <a:pt x="57150" y="111919"/>
                  </a:lnTo>
                  <a:lnTo>
                    <a:pt x="11906" y="61913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6193" y="0"/>
                  </a:lnTo>
                  <a:lnTo>
                    <a:pt x="64293" y="14288"/>
                  </a:lnTo>
                  <a:lnTo>
                    <a:pt x="157162" y="26194"/>
                  </a:lnTo>
                  <a:lnTo>
                    <a:pt x="347662" y="59531"/>
                  </a:lnTo>
                  <a:lnTo>
                    <a:pt x="395287" y="176213"/>
                  </a:lnTo>
                  <a:lnTo>
                    <a:pt x="528637" y="797719"/>
                  </a:lnTo>
                  <a:lnTo>
                    <a:pt x="571500" y="933450"/>
                  </a:lnTo>
                  <a:lnTo>
                    <a:pt x="523875" y="1071563"/>
                  </a:lnTo>
                  <a:lnTo>
                    <a:pt x="502443" y="1107281"/>
                  </a:lnTo>
                  <a:lnTo>
                    <a:pt x="481012" y="1112044"/>
                  </a:lnTo>
                  <a:lnTo>
                    <a:pt x="447675" y="1100138"/>
                  </a:lnTo>
                  <a:lnTo>
                    <a:pt x="402431" y="1059656"/>
                  </a:lnTo>
                  <a:lnTo>
                    <a:pt x="366712" y="1007269"/>
                  </a:lnTo>
                  <a:lnTo>
                    <a:pt x="335756" y="933450"/>
                  </a:lnTo>
                  <a:lnTo>
                    <a:pt x="311943" y="833438"/>
                  </a:lnTo>
                  <a:lnTo>
                    <a:pt x="27384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B30BB99-9691-C042-9F01-BEC2538EE1D8}"/>
                </a:ext>
              </a:extLst>
            </p:cNvPr>
            <p:cNvSpPr/>
            <p:nvPr/>
          </p:nvSpPr>
          <p:spPr>
            <a:xfrm>
              <a:off x="4800600" y="1471613"/>
              <a:ext cx="590550" cy="595312"/>
            </a:xfrm>
            <a:custGeom>
              <a:avLst/>
              <a:gdLst>
                <a:gd name="connsiteX0" fmla="*/ 300038 w 590550"/>
                <a:gd name="connsiteY0" fmla="*/ 440531 h 595312"/>
                <a:gd name="connsiteX1" fmla="*/ 190500 w 590550"/>
                <a:gd name="connsiteY1" fmla="*/ 307181 h 595312"/>
                <a:gd name="connsiteX2" fmla="*/ 95250 w 590550"/>
                <a:gd name="connsiteY2" fmla="*/ 183356 h 595312"/>
                <a:gd name="connsiteX3" fmla="*/ 23813 w 590550"/>
                <a:gd name="connsiteY3" fmla="*/ 83343 h 595312"/>
                <a:gd name="connsiteX4" fmla="*/ 4763 w 590550"/>
                <a:gd name="connsiteY4" fmla="*/ 57150 h 595312"/>
                <a:gd name="connsiteX5" fmla="*/ 0 w 590550"/>
                <a:gd name="connsiteY5" fmla="*/ 28575 h 595312"/>
                <a:gd name="connsiteX6" fmla="*/ 0 w 590550"/>
                <a:gd name="connsiteY6" fmla="*/ 16668 h 595312"/>
                <a:gd name="connsiteX7" fmla="*/ 7144 w 590550"/>
                <a:gd name="connsiteY7" fmla="*/ 7143 h 595312"/>
                <a:gd name="connsiteX8" fmla="*/ 23813 w 590550"/>
                <a:gd name="connsiteY8" fmla="*/ 0 h 595312"/>
                <a:gd name="connsiteX9" fmla="*/ 71438 w 590550"/>
                <a:gd name="connsiteY9" fmla="*/ 19050 h 595312"/>
                <a:gd name="connsiteX10" fmla="*/ 269081 w 590550"/>
                <a:gd name="connsiteY10" fmla="*/ 114300 h 595312"/>
                <a:gd name="connsiteX11" fmla="*/ 481013 w 590550"/>
                <a:gd name="connsiteY11" fmla="*/ 214312 h 595312"/>
                <a:gd name="connsiteX12" fmla="*/ 500063 w 590550"/>
                <a:gd name="connsiteY12" fmla="*/ 226218 h 595312"/>
                <a:gd name="connsiteX13" fmla="*/ 519113 w 590550"/>
                <a:gd name="connsiteY13" fmla="*/ 252412 h 595312"/>
                <a:gd name="connsiteX14" fmla="*/ 547688 w 590550"/>
                <a:gd name="connsiteY14" fmla="*/ 307181 h 595312"/>
                <a:gd name="connsiteX15" fmla="*/ 571500 w 590550"/>
                <a:gd name="connsiteY15" fmla="*/ 371475 h 595312"/>
                <a:gd name="connsiteX16" fmla="*/ 590550 w 590550"/>
                <a:gd name="connsiteY16" fmla="*/ 473868 h 595312"/>
                <a:gd name="connsiteX17" fmla="*/ 581025 w 590550"/>
                <a:gd name="connsiteY17" fmla="*/ 504825 h 595312"/>
                <a:gd name="connsiteX18" fmla="*/ 564356 w 590550"/>
                <a:gd name="connsiteY18" fmla="*/ 542925 h 595312"/>
                <a:gd name="connsiteX19" fmla="*/ 540544 w 590550"/>
                <a:gd name="connsiteY19" fmla="*/ 583406 h 595312"/>
                <a:gd name="connsiteX20" fmla="*/ 516731 w 590550"/>
                <a:gd name="connsiteY20" fmla="*/ 595312 h 595312"/>
                <a:gd name="connsiteX21" fmla="*/ 485775 w 590550"/>
                <a:gd name="connsiteY21" fmla="*/ 595312 h 595312"/>
                <a:gd name="connsiteX22" fmla="*/ 454819 w 590550"/>
                <a:gd name="connsiteY22" fmla="*/ 585787 h 595312"/>
                <a:gd name="connsiteX23" fmla="*/ 421481 w 590550"/>
                <a:gd name="connsiteY23" fmla="*/ 564356 h 595312"/>
                <a:gd name="connsiteX24" fmla="*/ 300038 w 590550"/>
                <a:gd name="connsiteY24" fmla="*/ 440531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0550" h="595312">
                  <a:moveTo>
                    <a:pt x="300038" y="440531"/>
                  </a:moveTo>
                  <a:lnTo>
                    <a:pt x="190500" y="307181"/>
                  </a:lnTo>
                  <a:lnTo>
                    <a:pt x="95250" y="183356"/>
                  </a:lnTo>
                  <a:lnTo>
                    <a:pt x="23813" y="83343"/>
                  </a:lnTo>
                  <a:lnTo>
                    <a:pt x="4763" y="57150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23813" y="0"/>
                  </a:lnTo>
                  <a:lnTo>
                    <a:pt x="71438" y="19050"/>
                  </a:lnTo>
                  <a:lnTo>
                    <a:pt x="269081" y="114300"/>
                  </a:lnTo>
                  <a:lnTo>
                    <a:pt x="481013" y="214312"/>
                  </a:lnTo>
                  <a:lnTo>
                    <a:pt x="500063" y="226218"/>
                  </a:lnTo>
                  <a:lnTo>
                    <a:pt x="519113" y="252412"/>
                  </a:lnTo>
                  <a:lnTo>
                    <a:pt x="547688" y="307181"/>
                  </a:lnTo>
                  <a:lnTo>
                    <a:pt x="571500" y="371475"/>
                  </a:lnTo>
                  <a:lnTo>
                    <a:pt x="590550" y="473868"/>
                  </a:lnTo>
                  <a:lnTo>
                    <a:pt x="581025" y="504825"/>
                  </a:lnTo>
                  <a:lnTo>
                    <a:pt x="564356" y="542925"/>
                  </a:lnTo>
                  <a:lnTo>
                    <a:pt x="540544" y="583406"/>
                  </a:lnTo>
                  <a:lnTo>
                    <a:pt x="516731" y="595312"/>
                  </a:lnTo>
                  <a:lnTo>
                    <a:pt x="485775" y="595312"/>
                  </a:lnTo>
                  <a:lnTo>
                    <a:pt x="454819" y="585787"/>
                  </a:lnTo>
                  <a:lnTo>
                    <a:pt x="421481" y="564356"/>
                  </a:lnTo>
                  <a:lnTo>
                    <a:pt x="300038" y="440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1076C0E-25A9-7741-BC17-340238B7962F}"/>
                </a:ext>
              </a:extLst>
            </p:cNvPr>
            <p:cNvSpPr/>
            <p:nvPr/>
          </p:nvSpPr>
          <p:spPr>
            <a:xfrm>
              <a:off x="5748338" y="1323975"/>
              <a:ext cx="669925" cy="684213"/>
            </a:xfrm>
            <a:custGeom>
              <a:avLst/>
              <a:gdLst>
                <a:gd name="connsiteX0" fmla="*/ 159543 w 669131"/>
                <a:gd name="connsiteY0" fmla="*/ 459581 h 683419"/>
                <a:gd name="connsiteX1" fmla="*/ 297656 w 669131"/>
                <a:gd name="connsiteY1" fmla="*/ 276225 h 683419"/>
                <a:gd name="connsiteX2" fmla="*/ 307181 w 669131"/>
                <a:gd name="connsiteY2" fmla="*/ 247650 h 683419"/>
                <a:gd name="connsiteX3" fmla="*/ 311943 w 669131"/>
                <a:gd name="connsiteY3" fmla="*/ 209550 h 683419"/>
                <a:gd name="connsiteX4" fmla="*/ 307181 w 669131"/>
                <a:gd name="connsiteY4" fmla="*/ 178594 h 683419"/>
                <a:gd name="connsiteX5" fmla="*/ 297656 w 669131"/>
                <a:gd name="connsiteY5" fmla="*/ 140494 h 683419"/>
                <a:gd name="connsiteX6" fmla="*/ 266700 w 669131"/>
                <a:gd name="connsiteY6" fmla="*/ 83344 h 683419"/>
                <a:gd name="connsiteX7" fmla="*/ 247650 w 669131"/>
                <a:gd name="connsiteY7" fmla="*/ 57150 h 683419"/>
                <a:gd name="connsiteX8" fmla="*/ 247650 w 669131"/>
                <a:gd name="connsiteY8" fmla="*/ 30956 h 683419"/>
                <a:gd name="connsiteX9" fmla="*/ 254793 w 669131"/>
                <a:gd name="connsiteY9" fmla="*/ 11906 h 683419"/>
                <a:gd name="connsiteX10" fmla="*/ 271462 w 669131"/>
                <a:gd name="connsiteY10" fmla="*/ 0 h 683419"/>
                <a:gd name="connsiteX11" fmla="*/ 307181 w 669131"/>
                <a:gd name="connsiteY11" fmla="*/ 0 h 683419"/>
                <a:gd name="connsiteX12" fmla="*/ 361950 w 669131"/>
                <a:gd name="connsiteY12" fmla="*/ 16669 h 683419"/>
                <a:gd name="connsiteX13" fmla="*/ 428625 w 669131"/>
                <a:gd name="connsiteY13" fmla="*/ 40481 h 683419"/>
                <a:gd name="connsiteX14" fmla="*/ 478631 w 669131"/>
                <a:gd name="connsiteY14" fmla="*/ 59531 h 683419"/>
                <a:gd name="connsiteX15" fmla="*/ 519112 w 669131"/>
                <a:gd name="connsiteY15" fmla="*/ 83344 h 683419"/>
                <a:gd name="connsiteX16" fmla="*/ 552450 w 669131"/>
                <a:gd name="connsiteY16" fmla="*/ 104775 h 683419"/>
                <a:gd name="connsiteX17" fmla="*/ 581025 w 669131"/>
                <a:gd name="connsiteY17" fmla="*/ 135731 h 683419"/>
                <a:gd name="connsiteX18" fmla="*/ 621506 w 669131"/>
                <a:gd name="connsiteY18" fmla="*/ 190500 h 683419"/>
                <a:gd name="connsiteX19" fmla="*/ 664368 w 669131"/>
                <a:gd name="connsiteY19" fmla="*/ 257175 h 683419"/>
                <a:gd name="connsiteX20" fmla="*/ 669131 w 669131"/>
                <a:gd name="connsiteY20" fmla="*/ 278606 h 683419"/>
                <a:gd name="connsiteX21" fmla="*/ 657225 w 669131"/>
                <a:gd name="connsiteY21" fmla="*/ 314325 h 683419"/>
                <a:gd name="connsiteX22" fmla="*/ 621506 w 669131"/>
                <a:gd name="connsiteY22" fmla="*/ 352425 h 683419"/>
                <a:gd name="connsiteX23" fmla="*/ 564356 w 669131"/>
                <a:gd name="connsiteY23" fmla="*/ 383381 h 683419"/>
                <a:gd name="connsiteX24" fmla="*/ 507206 w 669131"/>
                <a:gd name="connsiteY24" fmla="*/ 411956 h 683419"/>
                <a:gd name="connsiteX25" fmla="*/ 278606 w 669131"/>
                <a:gd name="connsiteY25" fmla="*/ 552450 h 683419"/>
                <a:gd name="connsiteX26" fmla="*/ 66675 w 669131"/>
                <a:gd name="connsiteY26" fmla="*/ 676275 h 683419"/>
                <a:gd name="connsiteX27" fmla="*/ 40481 w 669131"/>
                <a:gd name="connsiteY27" fmla="*/ 683419 h 683419"/>
                <a:gd name="connsiteX28" fmla="*/ 11906 w 669131"/>
                <a:gd name="connsiteY28" fmla="*/ 681038 h 683419"/>
                <a:gd name="connsiteX29" fmla="*/ 0 w 669131"/>
                <a:gd name="connsiteY29" fmla="*/ 671513 h 683419"/>
                <a:gd name="connsiteX30" fmla="*/ 4762 w 669131"/>
                <a:gd name="connsiteY30" fmla="*/ 652463 h 683419"/>
                <a:gd name="connsiteX31" fmla="*/ 23812 w 669131"/>
                <a:gd name="connsiteY31" fmla="*/ 619125 h 683419"/>
                <a:gd name="connsiteX32" fmla="*/ 159543 w 669131"/>
                <a:gd name="connsiteY32" fmla="*/ 459581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83419">
                  <a:moveTo>
                    <a:pt x="159543" y="459581"/>
                  </a:moveTo>
                  <a:lnTo>
                    <a:pt x="297656" y="276225"/>
                  </a:lnTo>
                  <a:lnTo>
                    <a:pt x="307181" y="247650"/>
                  </a:lnTo>
                  <a:lnTo>
                    <a:pt x="311943" y="209550"/>
                  </a:lnTo>
                  <a:lnTo>
                    <a:pt x="307181" y="178594"/>
                  </a:lnTo>
                  <a:lnTo>
                    <a:pt x="297656" y="140494"/>
                  </a:lnTo>
                  <a:lnTo>
                    <a:pt x="266700" y="83344"/>
                  </a:lnTo>
                  <a:lnTo>
                    <a:pt x="247650" y="57150"/>
                  </a:lnTo>
                  <a:lnTo>
                    <a:pt x="247650" y="30956"/>
                  </a:lnTo>
                  <a:lnTo>
                    <a:pt x="254793" y="11906"/>
                  </a:lnTo>
                  <a:lnTo>
                    <a:pt x="271462" y="0"/>
                  </a:lnTo>
                  <a:lnTo>
                    <a:pt x="307181" y="0"/>
                  </a:lnTo>
                  <a:lnTo>
                    <a:pt x="361950" y="16669"/>
                  </a:lnTo>
                  <a:lnTo>
                    <a:pt x="428625" y="40481"/>
                  </a:lnTo>
                  <a:lnTo>
                    <a:pt x="478631" y="59531"/>
                  </a:lnTo>
                  <a:lnTo>
                    <a:pt x="519112" y="83344"/>
                  </a:lnTo>
                  <a:lnTo>
                    <a:pt x="552450" y="104775"/>
                  </a:lnTo>
                  <a:lnTo>
                    <a:pt x="581025" y="135731"/>
                  </a:lnTo>
                  <a:lnTo>
                    <a:pt x="621506" y="190500"/>
                  </a:lnTo>
                  <a:lnTo>
                    <a:pt x="664368" y="257175"/>
                  </a:lnTo>
                  <a:lnTo>
                    <a:pt x="669131" y="278606"/>
                  </a:lnTo>
                  <a:lnTo>
                    <a:pt x="657225" y="314325"/>
                  </a:lnTo>
                  <a:lnTo>
                    <a:pt x="621506" y="352425"/>
                  </a:lnTo>
                  <a:lnTo>
                    <a:pt x="564356" y="383381"/>
                  </a:lnTo>
                  <a:lnTo>
                    <a:pt x="507206" y="411956"/>
                  </a:lnTo>
                  <a:lnTo>
                    <a:pt x="278606" y="552450"/>
                  </a:lnTo>
                  <a:lnTo>
                    <a:pt x="66675" y="676275"/>
                  </a:lnTo>
                  <a:lnTo>
                    <a:pt x="40481" y="683419"/>
                  </a:lnTo>
                  <a:lnTo>
                    <a:pt x="11906" y="681038"/>
                  </a:lnTo>
                  <a:lnTo>
                    <a:pt x="0" y="671513"/>
                  </a:lnTo>
                  <a:lnTo>
                    <a:pt x="4762" y="652463"/>
                  </a:lnTo>
                  <a:lnTo>
                    <a:pt x="23812" y="619125"/>
                  </a:lnTo>
                  <a:lnTo>
                    <a:pt x="159543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D383B67-633D-514A-A60F-ADFD5F5C4C01}"/>
                </a:ext>
              </a:extLst>
            </p:cNvPr>
            <p:cNvSpPr/>
            <p:nvPr/>
          </p:nvSpPr>
          <p:spPr>
            <a:xfrm>
              <a:off x="4614863" y="2087563"/>
              <a:ext cx="1998662" cy="425450"/>
            </a:xfrm>
            <a:custGeom>
              <a:avLst/>
              <a:gdLst>
                <a:gd name="connsiteX0" fmla="*/ 1400175 w 1997868"/>
                <a:gd name="connsiteY0" fmla="*/ 250032 h 423863"/>
                <a:gd name="connsiteX1" fmla="*/ 1052512 w 1997868"/>
                <a:gd name="connsiteY1" fmla="*/ 292894 h 423863"/>
                <a:gd name="connsiteX2" fmla="*/ 821531 w 1997868"/>
                <a:gd name="connsiteY2" fmla="*/ 338138 h 423863"/>
                <a:gd name="connsiteX3" fmla="*/ 595312 w 1997868"/>
                <a:gd name="connsiteY3" fmla="*/ 376238 h 423863"/>
                <a:gd name="connsiteX4" fmla="*/ 397668 w 1997868"/>
                <a:gd name="connsiteY4" fmla="*/ 423863 h 423863"/>
                <a:gd name="connsiteX5" fmla="*/ 357187 w 1997868"/>
                <a:gd name="connsiteY5" fmla="*/ 421482 h 423863"/>
                <a:gd name="connsiteX6" fmla="*/ 292893 w 1997868"/>
                <a:gd name="connsiteY6" fmla="*/ 404813 h 423863"/>
                <a:gd name="connsiteX7" fmla="*/ 226218 w 1997868"/>
                <a:gd name="connsiteY7" fmla="*/ 373857 h 423863"/>
                <a:gd name="connsiteX8" fmla="*/ 166687 w 1997868"/>
                <a:gd name="connsiteY8" fmla="*/ 340519 h 423863"/>
                <a:gd name="connsiteX9" fmla="*/ 111918 w 1997868"/>
                <a:gd name="connsiteY9" fmla="*/ 300038 h 423863"/>
                <a:gd name="connsiteX10" fmla="*/ 38100 w 1997868"/>
                <a:gd name="connsiteY10" fmla="*/ 230982 h 423863"/>
                <a:gd name="connsiteX11" fmla="*/ 11906 w 1997868"/>
                <a:gd name="connsiteY11" fmla="*/ 197644 h 423863"/>
                <a:gd name="connsiteX12" fmla="*/ 0 w 1997868"/>
                <a:gd name="connsiteY12" fmla="*/ 171450 h 423863"/>
                <a:gd name="connsiteX13" fmla="*/ 4762 w 1997868"/>
                <a:gd name="connsiteY13" fmla="*/ 150019 h 423863"/>
                <a:gd name="connsiteX14" fmla="*/ 16668 w 1997868"/>
                <a:gd name="connsiteY14" fmla="*/ 140494 h 423863"/>
                <a:gd name="connsiteX15" fmla="*/ 33337 w 1997868"/>
                <a:gd name="connsiteY15" fmla="*/ 142875 h 423863"/>
                <a:gd name="connsiteX16" fmla="*/ 78581 w 1997868"/>
                <a:gd name="connsiteY16" fmla="*/ 166688 h 423863"/>
                <a:gd name="connsiteX17" fmla="*/ 154781 w 1997868"/>
                <a:gd name="connsiteY17" fmla="*/ 192882 h 423863"/>
                <a:gd name="connsiteX18" fmla="*/ 254793 w 1997868"/>
                <a:gd name="connsiteY18" fmla="*/ 214313 h 423863"/>
                <a:gd name="connsiteX19" fmla="*/ 335756 w 1997868"/>
                <a:gd name="connsiteY19" fmla="*/ 223838 h 423863"/>
                <a:gd name="connsiteX20" fmla="*/ 419100 w 1997868"/>
                <a:gd name="connsiteY20" fmla="*/ 226219 h 423863"/>
                <a:gd name="connsiteX21" fmla="*/ 507206 w 1997868"/>
                <a:gd name="connsiteY21" fmla="*/ 219075 h 423863"/>
                <a:gd name="connsiteX22" fmla="*/ 833437 w 1997868"/>
                <a:gd name="connsiteY22" fmla="*/ 183357 h 423863"/>
                <a:gd name="connsiteX23" fmla="*/ 1269206 w 1997868"/>
                <a:gd name="connsiteY23" fmla="*/ 114300 h 423863"/>
                <a:gd name="connsiteX24" fmla="*/ 1547812 w 1997868"/>
                <a:gd name="connsiteY24" fmla="*/ 66675 h 423863"/>
                <a:gd name="connsiteX25" fmla="*/ 1628775 w 1997868"/>
                <a:gd name="connsiteY25" fmla="*/ 23813 h 423863"/>
                <a:gd name="connsiteX26" fmla="*/ 1676400 w 1997868"/>
                <a:gd name="connsiteY26" fmla="*/ 4763 h 423863"/>
                <a:gd name="connsiteX27" fmla="*/ 1719262 w 1997868"/>
                <a:gd name="connsiteY27" fmla="*/ 0 h 423863"/>
                <a:gd name="connsiteX28" fmla="*/ 1804987 w 1997868"/>
                <a:gd name="connsiteY28" fmla="*/ 16669 h 423863"/>
                <a:gd name="connsiteX29" fmla="*/ 1900237 w 1997868"/>
                <a:gd name="connsiteY29" fmla="*/ 47625 h 423863"/>
                <a:gd name="connsiteX30" fmla="*/ 1943100 w 1997868"/>
                <a:gd name="connsiteY30" fmla="*/ 73819 h 423863"/>
                <a:gd name="connsiteX31" fmla="*/ 1983581 w 1997868"/>
                <a:gd name="connsiteY31" fmla="*/ 114300 h 423863"/>
                <a:gd name="connsiteX32" fmla="*/ 1997868 w 1997868"/>
                <a:gd name="connsiteY32" fmla="*/ 147638 h 423863"/>
                <a:gd name="connsiteX33" fmla="*/ 1993106 w 1997868"/>
                <a:gd name="connsiteY33" fmla="*/ 173832 h 423863"/>
                <a:gd name="connsiteX34" fmla="*/ 1978818 w 1997868"/>
                <a:gd name="connsiteY34" fmla="*/ 192882 h 423863"/>
                <a:gd name="connsiteX35" fmla="*/ 1907381 w 1997868"/>
                <a:gd name="connsiteY35" fmla="*/ 211932 h 423863"/>
                <a:gd name="connsiteX36" fmla="*/ 1800225 w 1997868"/>
                <a:gd name="connsiteY36" fmla="*/ 226219 h 423863"/>
                <a:gd name="connsiteX37" fmla="*/ 1626393 w 1997868"/>
                <a:gd name="connsiteY37" fmla="*/ 230982 h 423863"/>
                <a:gd name="connsiteX38" fmla="*/ 1400175 w 1997868"/>
                <a:gd name="connsiteY38" fmla="*/ 250032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97868" h="423863">
                  <a:moveTo>
                    <a:pt x="1400175" y="250032"/>
                  </a:moveTo>
                  <a:lnTo>
                    <a:pt x="1052512" y="292894"/>
                  </a:lnTo>
                  <a:lnTo>
                    <a:pt x="821531" y="338138"/>
                  </a:lnTo>
                  <a:lnTo>
                    <a:pt x="595312" y="376238"/>
                  </a:lnTo>
                  <a:lnTo>
                    <a:pt x="397668" y="423863"/>
                  </a:lnTo>
                  <a:lnTo>
                    <a:pt x="357187" y="421482"/>
                  </a:lnTo>
                  <a:lnTo>
                    <a:pt x="292893" y="404813"/>
                  </a:lnTo>
                  <a:lnTo>
                    <a:pt x="226218" y="373857"/>
                  </a:lnTo>
                  <a:lnTo>
                    <a:pt x="166687" y="340519"/>
                  </a:lnTo>
                  <a:lnTo>
                    <a:pt x="111918" y="300038"/>
                  </a:lnTo>
                  <a:lnTo>
                    <a:pt x="38100" y="230982"/>
                  </a:lnTo>
                  <a:lnTo>
                    <a:pt x="11906" y="197644"/>
                  </a:lnTo>
                  <a:lnTo>
                    <a:pt x="0" y="171450"/>
                  </a:lnTo>
                  <a:lnTo>
                    <a:pt x="4762" y="150019"/>
                  </a:lnTo>
                  <a:lnTo>
                    <a:pt x="16668" y="140494"/>
                  </a:lnTo>
                  <a:lnTo>
                    <a:pt x="33337" y="142875"/>
                  </a:lnTo>
                  <a:lnTo>
                    <a:pt x="78581" y="166688"/>
                  </a:lnTo>
                  <a:lnTo>
                    <a:pt x="154781" y="192882"/>
                  </a:lnTo>
                  <a:lnTo>
                    <a:pt x="254793" y="214313"/>
                  </a:lnTo>
                  <a:lnTo>
                    <a:pt x="335756" y="223838"/>
                  </a:lnTo>
                  <a:lnTo>
                    <a:pt x="419100" y="226219"/>
                  </a:lnTo>
                  <a:lnTo>
                    <a:pt x="507206" y="219075"/>
                  </a:lnTo>
                  <a:lnTo>
                    <a:pt x="833437" y="183357"/>
                  </a:lnTo>
                  <a:lnTo>
                    <a:pt x="1269206" y="114300"/>
                  </a:lnTo>
                  <a:lnTo>
                    <a:pt x="1547812" y="66675"/>
                  </a:lnTo>
                  <a:lnTo>
                    <a:pt x="1628775" y="23813"/>
                  </a:lnTo>
                  <a:lnTo>
                    <a:pt x="1676400" y="4763"/>
                  </a:lnTo>
                  <a:lnTo>
                    <a:pt x="1719262" y="0"/>
                  </a:lnTo>
                  <a:lnTo>
                    <a:pt x="1804987" y="16669"/>
                  </a:lnTo>
                  <a:lnTo>
                    <a:pt x="1900237" y="47625"/>
                  </a:lnTo>
                  <a:lnTo>
                    <a:pt x="1943100" y="73819"/>
                  </a:lnTo>
                  <a:lnTo>
                    <a:pt x="1983581" y="114300"/>
                  </a:lnTo>
                  <a:lnTo>
                    <a:pt x="1997868" y="147638"/>
                  </a:lnTo>
                  <a:lnTo>
                    <a:pt x="1993106" y="173832"/>
                  </a:lnTo>
                  <a:lnTo>
                    <a:pt x="1978818" y="192882"/>
                  </a:lnTo>
                  <a:lnTo>
                    <a:pt x="1907381" y="211932"/>
                  </a:lnTo>
                  <a:lnTo>
                    <a:pt x="1800225" y="226219"/>
                  </a:lnTo>
                  <a:lnTo>
                    <a:pt x="1626393" y="230982"/>
                  </a:lnTo>
                  <a:lnTo>
                    <a:pt x="140017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87C1AC9-6A41-E04A-B168-1A0A4FC05411}"/>
                </a:ext>
              </a:extLst>
            </p:cNvPr>
            <p:cNvSpPr/>
            <p:nvPr/>
          </p:nvSpPr>
          <p:spPr>
            <a:xfrm>
              <a:off x="6251575" y="3475038"/>
              <a:ext cx="547688" cy="334962"/>
            </a:xfrm>
            <a:custGeom>
              <a:avLst/>
              <a:gdLst>
                <a:gd name="connsiteX0" fmla="*/ 330994 w 547688"/>
                <a:gd name="connsiteY0" fmla="*/ 288131 h 335756"/>
                <a:gd name="connsiteX1" fmla="*/ 226219 w 547688"/>
                <a:gd name="connsiteY1" fmla="*/ 216694 h 335756"/>
                <a:gd name="connsiteX2" fmla="*/ 147638 w 547688"/>
                <a:gd name="connsiteY2" fmla="*/ 161925 h 335756"/>
                <a:gd name="connsiteX3" fmla="*/ 7144 w 547688"/>
                <a:gd name="connsiteY3" fmla="*/ 45244 h 335756"/>
                <a:gd name="connsiteX4" fmla="*/ 0 w 547688"/>
                <a:gd name="connsiteY4" fmla="*/ 35719 h 335756"/>
                <a:gd name="connsiteX5" fmla="*/ 4763 w 547688"/>
                <a:gd name="connsiteY5" fmla="*/ 9525 h 335756"/>
                <a:gd name="connsiteX6" fmla="*/ 19050 w 547688"/>
                <a:gd name="connsiteY6" fmla="*/ 0 h 335756"/>
                <a:gd name="connsiteX7" fmla="*/ 100013 w 547688"/>
                <a:gd name="connsiteY7" fmla="*/ 7144 h 335756"/>
                <a:gd name="connsiteX8" fmla="*/ 409575 w 547688"/>
                <a:gd name="connsiteY8" fmla="*/ 42862 h 335756"/>
                <a:gd name="connsiteX9" fmla="*/ 438150 w 547688"/>
                <a:gd name="connsiteY9" fmla="*/ 54769 h 335756"/>
                <a:gd name="connsiteX10" fmla="*/ 478632 w 547688"/>
                <a:gd name="connsiteY10" fmla="*/ 83344 h 335756"/>
                <a:gd name="connsiteX11" fmla="*/ 504825 w 547688"/>
                <a:gd name="connsiteY11" fmla="*/ 111919 h 335756"/>
                <a:gd name="connsiteX12" fmla="*/ 526257 w 547688"/>
                <a:gd name="connsiteY12" fmla="*/ 145256 h 335756"/>
                <a:gd name="connsiteX13" fmla="*/ 538163 w 547688"/>
                <a:gd name="connsiteY13" fmla="*/ 178594 h 335756"/>
                <a:gd name="connsiteX14" fmla="*/ 547688 w 547688"/>
                <a:gd name="connsiteY14" fmla="*/ 223837 h 335756"/>
                <a:gd name="connsiteX15" fmla="*/ 545307 w 547688"/>
                <a:gd name="connsiteY15" fmla="*/ 261937 h 335756"/>
                <a:gd name="connsiteX16" fmla="*/ 528638 w 547688"/>
                <a:gd name="connsiteY16" fmla="*/ 295275 h 335756"/>
                <a:gd name="connsiteX17" fmla="*/ 500063 w 547688"/>
                <a:gd name="connsiteY17" fmla="*/ 321469 h 335756"/>
                <a:gd name="connsiteX18" fmla="*/ 431007 w 547688"/>
                <a:gd name="connsiteY18" fmla="*/ 335756 h 335756"/>
                <a:gd name="connsiteX19" fmla="*/ 402432 w 547688"/>
                <a:gd name="connsiteY19" fmla="*/ 330994 h 335756"/>
                <a:gd name="connsiteX20" fmla="*/ 330994 w 547688"/>
                <a:gd name="connsiteY20" fmla="*/ 2881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7688" h="335756">
                  <a:moveTo>
                    <a:pt x="330994" y="288131"/>
                  </a:moveTo>
                  <a:lnTo>
                    <a:pt x="226219" y="216694"/>
                  </a:lnTo>
                  <a:lnTo>
                    <a:pt x="147638" y="161925"/>
                  </a:lnTo>
                  <a:lnTo>
                    <a:pt x="7144" y="45244"/>
                  </a:lnTo>
                  <a:lnTo>
                    <a:pt x="0" y="35719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100013" y="7144"/>
                  </a:lnTo>
                  <a:lnTo>
                    <a:pt x="409575" y="42862"/>
                  </a:lnTo>
                  <a:lnTo>
                    <a:pt x="438150" y="54769"/>
                  </a:lnTo>
                  <a:lnTo>
                    <a:pt x="478632" y="83344"/>
                  </a:lnTo>
                  <a:lnTo>
                    <a:pt x="504825" y="111919"/>
                  </a:lnTo>
                  <a:lnTo>
                    <a:pt x="526257" y="145256"/>
                  </a:lnTo>
                  <a:lnTo>
                    <a:pt x="538163" y="178594"/>
                  </a:lnTo>
                  <a:lnTo>
                    <a:pt x="547688" y="223837"/>
                  </a:lnTo>
                  <a:lnTo>
                    <a:pt x="545307" y="261937"/>
                  </a:lnTo>
                  <a:lnTo>
                    <a:pt x="528638" y="295275"/>
                  </a:lnTo>
                  <a:lnTo>
                    <a:pt x="500063" y="321469"/>
                  </a:lnTo>
                  <a:lnTo>
                    <a:pt x="431007" y="335756"/>
                  </a:lnTo>
                  <a:lnTo>
                    <a:pt x="402432" y="330994"/>
                  </a:lnTo>
                  <a:lnTo>
                    <a:pt x="330994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325713C8-9496-C144-97F5-1A7CA59774A7}"/>
                </a:ext>
              </a:extLst>
            </p:cNvPr>
            <p:cNvSpPr/>
            <p:nvPr/>
          </p:nvSpPr>
          <p:spPr>
            <a:xfrm>
              <a:off x="4398963" y="3605213"/>
              <a:ext cx="1058862" cy="609600"/>
            </a:xfrm>
            <a:custGeom>
              <a:avLst/>
              <a:gdLst>
                <a:gd name="connsiteX0" fmla="*/ 857250 w 1059656"/>
                <a:gd name="connsiteY0" fmla="*/ 366712 h 609600"/>
                <a:gd name="connsiteX1" fmla="*/ 709612 w 1059656"/>
                <a:gd name="connsiteY1" fmla="*/ 435768 h 609600"/>
                <a:gd name="connsiteX2" fmla="*/ 511969 w 1059656"/>
                <a:gd name="connsiteY2" fmla="*/ 504825 h 609600"/>
                <a:gd name="connsiteX3" fmla="*/ 350044 w 1059656"/>
                <a:gd name="connsiteY3" fmla="*/ 545306 h 609600"/>
                <a:gd name="connsiteX4" fmla="*/ 47625 w 1059656"/>
                <a:gd name="connsiteY4" fmla="*/ 609600 h 609600"/>
                <a:gd name="connsiteX5" fmla="*/ 19050 w 1059656"/>
                <a:gd name="connsiteY5" fmla="*/ 609600 h 609600"/>
                <a:gd name="connsiteX6" fmla="*/ 0 w 1059656"/>
                <a:gd name="connsiteY6" fmla="*/ 600075 h 609600"/>
                <a:gd name="connsiteX7" fmla="*/ 4762 w 1059656"/>
                <a:gd name="connsiteY7" fmla="*/ 583406 h 609600"/>
                <a:gd name="connsiteX8" fmla="*/ 30956 w 1059656"/>
                <a:gd name="connsiteY8" fmla="*/ 564356 h 609600"/>
                <a:gd name="connsiteX9" fmla="*/ 126206 w 1059656"/>
                <a:gd name="connsiteY9" fmla="*/ 511968 h 609600"/>
                <a:gd name="connsiteX10" fmla="*/ 340519 w 1059656"/>
                <a:gd name="connsiteY10" fmla="*/ 409575 h 609600"/>
                <a:gd name="connsiteX11" fmla="*/ 419100 w 1059656"/>
                <a:gd name="connsiteY11" fmla="*/ 366712 h 609600"/>
                <a:gd name="connsiteX12" fmla="*/ 595312 w 1059656"/>
                <a:gd name="connsiteY12" fmla="*/ 276225 h 609600"/>
                <a:gd name="connsiteX13" fmla="*/ 731044 w 1059656"/>
                <a:gd name="connsiteY13" fmla="*/ 178593 h 609600"/>
                <a:gd name="connsiteX14" fmla="*/ 742950 w 1059656"/>
                <a:gd name="connsiteY14" fmla="*/ 133350 h 609600"/>
                <a:gd name="connsiteX15" fmla="*/ 714375 w 1059656"/>
                <a:gd name="connsiteY15" fmla="*/ 95250 h 609600"/>
                <a:gd name="connsiteX16" fmla="*/ 685800 w 1059656"/>
                <a:gd name="connsiteY16" fmla="*/ 40481 h 609600"/>
                <a:gd name="connsiteX17" fmla="*/ 681037 w 1059656"/>
                <a:gd name="connsiteY17" fmla="*/ 21431 h 609600"/>
                <a:gd name="connsiteX18" fmla="*/ 685800 w 1059656"/>
                <a:gd name="connsiteY18" fmla="*/ 4762 h 609600"/>
                <a:gd name="connsiteX19" fmla="*/ 709612 w 1059656"/>
                <a:gd name="connsiteY19" fmla="*/ 0 h 609600"/>
                <a:gd name="connsiteX20" fmla="*/ 747712 w 1059656"/>
                <a:gd name="connsiteY20" fmla="*/ 9525 h 609600"/>
                <a:gd name="connsiteX21" fmla="*/ 812006 w 1059656"/>
                <a:gd name="connsiteY21" fmla="*/ 40481 h 609600"/>
                <a:gd name="connsiteX22" fmla="*/ 909637 w 1059656"/>
                <a:gd name="connsiteY22" fmla="*/ 109537 h 609600"/>
                <a:gd name="connsiteX23" fmla="*/ 997744 w 1059656"/>
                <a:gd name="connsiteY23" fmla="*/ 185737 h 609600"/>
                <a:gd name="connsiteX24" fmla="*/ 1047750 w 1059656"/>
                <a:gd name="connsiteY24" fmla="*/ 240506 h 609600"/>
                <a:gd name="connsiteX25" fmla="*/ 1059656 w 1059656"/>
                <a:gd name="connsiteY25" fmla="*/ 264318 h 609600"/>
                <a:gd name="connsiteX26" fmla="*/ 1054894 w 1059656"/>
                <a:gd name="connsiteY26" fmla="*/ 292893 h 609600"/>
                <a:gd name="connsiteX27" fmla="*/ 1042987 w 1059656"/>
                <a:gd name="connsiteY27" fmla="*/ 330993 h 609600"/>
                <a:gd name="connsiteX28" fmla="*/ 1026319 w 1059656"/>
                <a:gd name="connsiteY28" fmla="*/ 338137 h 609600"/>
                <a:gd name="connsiteX29" fmla="*/ 971550 w 1059656"/>
                <a:gd name="connsiteY29" fmla="*/ 340518 h 609600"/>
                <a:gd name="connsiteX30" fmla="*/ 857250 w 1059656"/>
                <a:gd name="connsiteY30" fmla="*/ 366712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9656" h="609600">
                  <a:moveTo>
                    <a:pt x="857250" y="366712"/>
                  </a:moveTo>
                  <a:lnTo>
                    <a:pt x="709612" y="435768"/>
                  </a:lnTo>
                  <a:lnTo>
                    <a:pt x="511969" y="504825"/>
                  </a:lnTo>
                  <a:lnTo>
                    <a:pt x="350044" y="545306"/>
                  </a:lnTo>
                  <a:lnTo>
                    <a:pt x="47625" y="609600"/>
                  </a:lnTo>
                  <a:lnTo>
                    <a:pt x="19050" y="609600"/>
                  </a:lnTo>
                  <a:lnTo>
                    <a:pt x="0" y="600075"/>
                  </a:lnTo>
                  <a:lnTo>
                    <a:pt x="4762" y="583406"/>
                  </a:lnTo>
                  <a:lnTo>
                    <a:pt x="30956" y="564356"/>
                  </a:lnTo>
                  <a:lnTo>
                    <a:pt x="126206" y="511968"/>
                  </a:lnTo>
                  <a:lnTo>
                    <a:pt x="340519" y="409575"/>
                  </a:lnTo>
                  <a:lnTo>
                    <a:pt x="419100" y="366712"/>
                  </a:lnTo>
                  <a:lnTo>
                    <a:pt x="595312" y="276225"/>
                  </a:lnTo>
                  <a:lnTo>
                    <a:pt x="731044" y="178593"/>
                  </a:lnTo>
                  <a:lnTo>
                    <a:pt x="742950" y="133350"/>
                  </a:lnTo>
                  <a:lnTo>
                    <a:pt x="714375" y="95250"/>
                  </a:lnTo>
                  <a:lnTo>
                    <a:pt x="685800" y="40481"/>
                  </a:lnTo>
                  <a:lnTo>
                    <a:pt x="681037" y="21431"/>
                  </a:lnTo>
                  <a:lnTo>
                    <a:pt x="685800" y="4762"/>
                  </a:lnTo>
                  <a:lnTo>
                    <a:pt x="709612" y="0"/>
                  </a:lnTo>
                  <a:lnTo>
                    <a:pt x="747712" y="9525"/>
                  </a:lnTo>
                  <a:lnTo>
                    <a:pt x="812006" y="40481"/>
                  </a:lnTo>
                  <a:lnTo>
                    <a:pt x="909637" y="109537"/>
                  </a:lnTo>
                  <a:lnTo>
                    <a:pt x="997744" y="185737"/>
                  </a:lnTo>
                  <a:lnTo>
                    <a:pt x="1047750" y="240506"/>
                  </a:lnTo>
                  <a:lnTo>
                    <a:pt x="1059656" y="264318"/>
                  </a:lnTo>
                  <a:lnTo>
                    <a:pt x="1054894" y="292893"/>
                  </a:lnTo>
                  <a:lnTo>
                    <a:pt x="1042987" y="330993"/>
                  </a:lnTo>
                  <a:lnTo>
                    <a:pt x="1026319" y="338137"/>
                  </a:lnTo>
                  <a:lnTo>
                    <a:pt x="971550" y="340518"/>
                  </a:lnTo>
                  <a:lnTo>
                    <a:pt x="857250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98C2FB5-944A-0D43-B417-2835FDA0254C}"/>
                </a:ext>
              </a:extLst>
            </p:cNvPr>
            <p:cNvSpPr/>
            <p:nvPr/>
          </p:nvSpPr>
          <p:spPr>
            <a:xfrm>
              <a:off x="4194175" y="3960813"/>
              <a:ext cx="2928938" cy="720725"/>
            </a:xfrm>
            <a:custGeom>
              <a:avLst/>
              <a:gdLst>
                <a:gd name="connsiteX0" fmla="*/ 1419225 w 2928938"/>
                <a:gd name="connsiteY0" fmla="*/ 445294 h 721519"/>
                <a:gd name="connsiteX1" fmla="*/ 1059657 w 2928938"/>
                <a:gd name="connsiteY1" fmla="*/ 521494 h 721519"/>
                <a:gd name="connsiteX2" fmla="*/ 821532 w 2928938"/>
                <a:gd name="connsiteY2" fmla="*/ 592931 h 721519"/>
                <a:gd name="connsiteX3" fmla="*/ 550069 w 2928938"/>
                <a:gd name="connsiteY3" fmla="*/ 652462 h 721519"/>
                <a:gd name="connsiteX4" fmla="*/ 473869 w 2928938"/>
                <a:gd name="connsiteY4" fmla="*/ 681037 h 721519"/>
                <a:gd name="connsiteX5" fmla="*/ 392907 w 2928938"/>
                <a:gd name="connsiteY5" fmla="*/ 704850 h 721519"/>
                <a:gd name="connsiteX6" fmla="*/ 319088 w 2928938"/>
                <a:gd name="connsiteY6" fmla="*/ 721519 h 721519"/>
                <a:gd name="connsiteX7" fmla="*/ 288132 w 2928938"/>
                <a:gd name="connsiteY7" fmla="*/ 721519 h 721519"/>
                <a:gd name="connsiteX8" fmla="*/ 247650 w 2928938"/>
                <a:gd name="connsiteY8" fmla="*/ 707231 h 721519"/>
                <a:gd name="connsiteX9" fmla="*/ 188119 w 2928938"/>
                <a:gd name="connsiteY9" fmla="*/ 671512 h 721519"/>
                <a:gd name="connsiteX10" fmla="*/ 121444 w 2928938"/>
                <a:gd name="connsiteY10" fmla="*/ 607219 h 721519"/>
                <a:gd name="connsiteX11" fmla="*/ 54769 w 2928938"/>
                <a:gd name="connsiteY11" fmla="*/ 533400 h 721519"/>
                <a:gd name="connsiteX12" fmla="*/ 14288 w 2928938"/>
                <a:gd name="connsiteY12" fmla="*/ 478631 h 721519"/>
                <a:gd name="connsiteX13" fmla="*/ 0 w 2928938"/>
                <a:gd name="connsiteY13" fmla="*/ 447675 h 721519"/>
                <a:gd name="connsiteX14" fmla="*/ 0 w 2928938"/>
                <a:gd name="connsiteY14" fmla="*/ 428625 h 721519"/>
                <a:gd name="connsiteX15" fmla="*/ 9525 w 2928938"/>
                <a:gd name="connsiteY15" fmla="*/ 419100 h 721519"/>
                <a:gd name="connsiteX16" fmla="*/ 35719 w 2928938"/>
                <a:gd name="connsiteY16" fmla="*/ 414337 h 721519"/>
                <a:gd name="connsiteX17" fmla="*/ 71438 w 2928938"/>
                <a:gd name="connsiteY17" fmla="*/ 433387 h 721519"/>
                <a:gd name="connsiteX18" fmla="*/ 145257 w 2928938"/>
                <a:gd name="connsiteY18" fmla="*/ 471487 h 721519"/>
                <a:gd name="connsiteX19" fmla="*/ 219075 w 2928938"/>
                <a:gd name="connsiteY19" fmla="*/ 497681 h 721519"/>
                <a:gd name="connsiteX20" fmla="*/ 278607 w 2928938"/>
                <a:gd name="connsiteY20" fmla="*/ 511969 h 721519"/>
                <a:gd name="connsiteX21" fmla="*/ 359569 w 2928938"/>
                <a:gd name="connsiteY21" fmla="*/ 521494 h 721519"/>
                <a:gd name="connsiteX22" fmla="*/ 442913 w 2928938"/>
                <a:gd name="connsiteY22" fmla="*/ 504825 h 721519"/>
                <a:gd name="connsiteX23" fmla="*/ 859632 w 2928938"/>
                <a:gd name="connsiteY23" fmla="*/ 409575 h 721519"/>
                <a:gd name="connsiteX24" fmla="*/ 1073944 w 2928938"/>
                <a:gd name="connsiteY24" fmla="*/ 340519 h 721519"/>
                <a:gd name="connsiteX25" fmla="*/ 1688307 w 2928938"/>
                <a:gd name="connsiteY25" fmla="*/ 223837 h 721519"/>
                <a:gd name="connsiteX26" fmla="*/ 1905000 w 2928938"/>
                <a:gd name="connsiteY26" fmla="*/ 183356 h 721519"/>
                <a:gd name="connsiteX27" fmla="*/ 2386013 w 2928938"/>
                <a:gd name="connsiteY27" fmla="*/ 92869 h 721519"/>
                <a:gd name="connsiteX28" fmla="*/ 2488407 w 2928938"/>
                <a:gd name="connsiteY28" fmla="*/ 33337 h 721519"/>
                <a:gd name="connsiteX29" fmla="*/ 2557463 w 2928938"/>
                <a:gd name="connsiteY29" fmla="*/ 0 h 721519"/>
                <a:gd name="connsiteX30" fmla="*/ 2650332 w 2928938"/>
                <a:gd name="connsiteY30" fmla="*/ 19050 h 721519"/>
                <a:gd name="connsiteX31" fmla="*/ 2731294 w 2928938"/>
                <a:gd name="connsiteY31" fmla="*/ 40481 h 721519"/>
                <a:gd name="connsiteX32" fmla="*/ 2817019 w 2928938"/>
                <a:gd name="connsiteY32" fmla="*/ 71437 h 721519"/>
                <a:gd name="connsiteX33" fmla="*/ 2864644 w 2928938"/>
                <a:gd name="connsiteY33" fmla="*/ 100012 h 721519"/>
                <a:gd name="connsiteX34" fmla="*/ 2897982 w 2928938"/>
                <a:gd name="connsiteY34" fmla="*/ 130969 h 721519"/>
                <a:gd name="connsiteX35" fmla="*/ 2919413 w 2928938"/>
                <a:gd name="connsiteY35" fmla="*/ 157162 h 721519"/>
                <a:gd name="connsiteX36" fmla="*/ 2928938 w 2928938"/>
                <a:gd name="connsiteY36" fmla="*/ 173831 h 721519"/>
                <a:gd name="connsiteX37" fmla="*/ 2928938 w 2928938"/>
                <a:gd name="connsiteY37" fmla="*/ 192881 h 721519"/>
                <a:gd name="connsiteX38" fmla="*/ 2914650 w 2928938"/>
                <a:gd name="connsiteY38" fmla="*/ 216694 h 721519"/>
                <a:gd name="connsiteX39" fmla="*/ 2890838 w 2928938"/>
                <a:gd name="connsiteY39" fmla="*/ 235744 h 721519"/>
                <a:gd name="connsiteX40" fmla="*/ 2864644 w 2928938"/>
                <a:gd name="connsiteY40" fmla="*/ 247650 h 721519"/>
                <a:gd name="connsiteX41" fmla="*/ 2693194 w 2928938"/>
                <a:gd name="connsiteY41" fmla="*/ 264319 h 721519"/>
                <a:gd name="connsiteX42" fmla="*/ 2309813 w 2928938"/>
                <a:gd name="connsiteY42" fmla="*/ 300037 h 721519"/>
                <a:gd name="connsiteX43" fmla="*/ 1935957 w 2928938"/>
                <a:gd name="connsiteY43" fmla="*/ 338137 h 721519"/>
                <a:gd name="connsiteX44" fmla="*/ 1719263 w 2928938"/>
                <a:gd name="connsiteY44" fmla="*/ 388144 h 721519"/>
                <a:gd name="connsiteX45" fmla="*/ 1419225 w 2928938"/>
                <a:gd name="connsiteY45" fmla="*/ 445294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28938" h="721519">
                  <a:moveTo>
                    <a:pt x="1419225" y="445294"/>
                  </a:moveTo>
                  <a:lnTo>
                    <a:pt x="1059657" y="521494"/>
                  </a:lnTo>
                  <a:lnTo>
                    <a:pt x="821532" y="592931"/>
                  </a:lnTo>
                  <a:lnTo>
                    <a:pt x="550069" y="652462"/>
                  </a:lnTo>
                  <a:lnTo>
                    <a:pt x="473869" y="681037"/>
                  </a:lnTo>
                  <a:lnTo>
                    <a:pt x="392907" y="704850"/>
                  </a:lnTo>
                  <a:lnTo>
                    <a:pt x="319088" y="721519"/>
                  </a:lnTo>
                  <a:lnTo>
                    <a:pt x="288132" y="721519"/>
                  </a:lnTo>
                  <a:lnTo>
                    <a:pt x="247650" y="707231"/>
                  </a:lnTo>
                  <a:lnTo>
                    <a:pt x="188119" y="671512"/>
                  </a:lnTo>
                  <a:lnTo>
                    <a:pt x="121444" y="607219"/>
                  </a:lnTo>
                  <a:lnTo>
                    <a:pt x="54769" y="533400"/>
                  </a:lnTo>
                  <a:lnTo>
                    <a:pt x="14288" y="478631"/>
                  </a:lnTo>
                  <a:lnTo>
                    <a:pt x="0" y="447675"/>
                  </a:lnTo>
                  <a:lnTo>
                    <a:pt x="0" y="428625"/>
                  </a:lnTo>
                  <a:lnTo>
                    <a:pt x="9525" y="419100"/>
                  </a:lnTo>
                  <a:lnTo>
                    <a:pt x="35719" y="414337"/>
                  </a:lnTo>
                  <a:lnTo>
                    <a:pt x="71438" y="433387"/>
                  </a:lnTo>
                  <a:lnTo>
                    <a:pt x="145257" y="471487"/>
                  </a:lnTo>
                  <a:lnTo>
                    <a:pt x="219075" y="497681"/>
                  </a:lnTo>
                  <a:cubicBezTo>
                    <a:pt x="276995" y="512162"/>
                    <a:pt x="251223" y="510778"/>
                    <a:pt x="278607" y="511969"/>
                  </a:cubicBezTo>
                  <a:cubicBezTo>
                    <a:pt x="305583" y="515239"/>
                    <a:pt x="332396" y="521494"/>
                    <a:pt x="359569" y="521494"/>
                  </a:cubicBezTo>
                  <a:lnTo>
                    <a:pt x="442913" y="504825"/>
                  </a:lnTo>
                  <a:lnTo>
                    <a:pt x="859632" y="409575"/>
                  </a:lnTo>
                  <a:lnTo>
                    <a:pt x="1073944" y="340519"/>
                  </a:lnTo>
                  <a:lnTo>
                    <a:pt x="1688307" y="223837"/>
                  </a:lnTo>
                  <a:lnTo>
                    <a:pt x="1905000" y="183356"/>
                  </a:lnTo>
                  <a:lnTo>
                    <a:pt x="2386013" y="92869"/>
                  </a:lnTo>
                  <a:lnTo>
                    <a:pt x="2488407" y="33337"/>
                  </a:lnTo>
                  <a:lnTo>
                    <a:pt x="2557463" y="0"/>
                  </a:lnTo>
                  <a:lnTo>
                    <a:pt x="2650332" y="19050"/>
                  </a:lnTo>
                  <a:lnTo>
                    <a:pt x="2731294" y="40481"/>
                  </a:lnTo>
                  <a:lnTo>
                    <a:pt x="2817019" y="71437"/>
                  </a:lnTo>
                  <a:lnTo>
                    <a:pt x="2864644" y="100012"/>
                  </a:lnTo>
                  <a:lnTo>
                    <a:pt x="2897982" y="130969"/>
                  </a:lnTo>
                  <a:lnTo>
                    <a:pt x="2919413" y="157162"/>
                  </a:lnTo>
                  <a:lnTo>
                    <a:pt x="2928938" y="173831"/>
                  </a:lnTo>
                  <a:lnTo>
                    <a:pt x="2928938" y="192881"/>
                  </a:lnTo>
                  <a:lnTo>
                    <a:pt x="2914650" y="216694"/>
                  </a:lnTo>
                  <a:lnTo>
                    <a:pt x="2890838" y="235744"/>
                  </a:lnTo>
                  <a:lnTo>
                    <a:pt x="2864644" y="247650"/>
                  </a:lnTo>
                  <a:lnTo>
                    <a:pt x="2693194" y="264319"/>
                  </a:lnTo>
                  <a:lnTo>
                    <a:pt x="2309813" y="300037"/>
                  </a:lnTo>
                  <a:lnTo>
                    <a:pt x="1935957" y="338137"/>
                  </a:lnTo>
                  <a:lnTo>
                    <a:pt x="1719263" y="388144"/>
                  </a:lnTo>
                  <a:lnTo>
                    <a:pt x="1419225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E00EC5D-7E56-3142-BBB1-6C277CA66AD4}"/>
                </a:ext>
              </a:extLst>
            </p:cNvPr>
            <p:cNvSpPr/>
            <p:nvPr/>
          </p:nvSpPr>
          <p:spPr>
            <a:xfrm>
              <a:off x="2974975" y="4568825"/>
              <a:ext cx="1238250" cy="1098550"/>
            </a:xfrm>
            <a:custGeom>
              <a:avLst/>
              <a:gdLst>
                <a:gd name="connsiteX0" fmla="*/ 619125 w 1238250"/>
                <a:gd name="connsiteY0" fmla="*/ 221778 h 1098078"/>
                <a:gd name="connsiteX1" fmla="*/ 78582 w 1238250"/>
                <a:gd name="connsiteY1" fmla="*/ 369416 h 1098078"/>
                <a:gd name="connsiteX2" fmla="*/ 0 w 1238250"/>
                <a:gd name="connsiteY2" fmla="*/ 255116 h 1098078"/>
                <a:gd name="connsiteX3" fmla="*/ 176213 w 1238250"/>
                <a:gd name="connsiteY3" fmla="*/ 212253 h 1098078"/>
                <a:gd name="connsiteX4" fmla="*/ 526257 w 1238250"/>
                <a:gd name="connsiteY4" fmla="*/ 117003 h 1098078"/>
                <a:gd name="connsiteX5" fmla="*/ 790575 w 1238250"/>
                <a:gd name="connsiteY5" fmla="*/ 43184 h 1098078"/>
                <a:gd name="connsiteX6" fmla="*/ 800100 w 1238250"/>
                <a:gd name="connsiteY6" fmla="*/ 24134 h 1098078"/>
                <a:gd name="connsiteX7" fmla="*/ 814388 w 1238250"/>
                <a:gd name="connsiteY7" fmla="*/ 9847 h 1098078"/>
                <a:gd name="connsiteX8" fmla="*/ 838200 w 1238250"/>
                <a:gd name="connsiteY8" fmla="*/ 322 h 1098078"/>
                <a:gd name="connsiteX9" fmla="*/ 862013 w 1238250"/>
                <a:gd name="connsiteY9" fmla="*/ 322 h 1098078"/>
                <a:gd name="connsiteX10" fmla="*/ 902494 w 1238250"/>
                <a:gd name="connsiteY10" fmla="*/ 12228 h 1098078"/>
                <a:gd name="connsiteX11" fmla="*/ 1014413 w 1238250"/>
                <a:gd name="connsiteY11" fmla="*/ 64616 h 1098078"/>
                <a:gd name="connsiteX12" fmla="*/ 1157288 w 1238250"/>
                <a:gd name="connsiteY12" fmla="*/ 152722 h 1098078"/>
                <a:gd name="connsiteX13" fmla="*/ 1219200 w 1238250"/>
                <a:gd name="connsiteY13" fmla="*/ 202728 h 1098078"/>
                <a:gd name="connsiteX14" fmla="*/ 1226344 w 1238250"/>
                <a:gd name="connsiteY14" fmla="*/ 217016 h 1098078"/>
                <a:gd name="connsiteX15" fmla="*/ 1238250 w 1238250"/>
                <a:gd name="connsiteY15" fmla="*/ 255116 h 1098078"/>
                <a:gd name="connsiteX16" fmla="*/ 1228725 w 1238250"/>
                <a:gd name="connsiteY16" fmla="*/ 276547 h 1098078"/>
                <a:gd name="connsiteX17" fmla="*/ 1193007 w 1238250"/>
                <a:gd name="connsiteY17" fmla="*/ 309884 h 1098078"/>
                <a:gd name="connsiteX18" fmla="*/ 1171575 w 1238250"/>
                <a:gd name="connsiteY18" fmla="*/ 336078 h 1098078"/>
                <a:gd name="connsiteX19" fmla="*/ 1152525 w 1238250"/>
                <a:gd name="connsiteY19" fmla="*/ 369416 h 1098078"/>
                <a:gd name="connsiteX20" fmla="*/ 1092994 w 1238250"/>
                <a:gd name="connsiteY20" fmla="*/ 636116 h 1098078"/>
                <a:gd name="connsiteX21" fmla="*/ 992982 w 1238250"/>
                <a:gd name="connsiteY21" fmla="*/ 967109 h 1098078"/>
                <a:gd name="connsiteX22" fmla="*/ 954882 w 1238250"/>
                <a:gd name="connsiteY22" fmla="*/ 1057597 h 1098078"/>
                <a:gd name="connsiteX23" fmla="*/ 933450 w 1238250"/>
                <a:gd name="connsiteY23" fmla="*/ 1083791 h 1098078"/>
                <a:gd name="connsiteX24" fmla="*/ 912019 w 1238250"/>
                <a:gd name="connsiteY24" fmla="*/ 1095697 h 1098078"/>
                <a:gd name="connsiteX25" fmla="*/ 873919 w 1238250"/>
                <a:gd name="connsiteY25" fmla="*/ 1098078 h 1098078"/>
                <a:gd name="connsiteX26" fmla="*/ 840582 w 1238250"/>
                <a:gd name="connsiteY26" fmla="*/ 1088553 h 1098078"/>
                <a:gd name="connsiteX27" fmla="*/ 754857 w 1238250"/>
                <a:gd name="connsiteY27" fmla="*/ 1029022 h 1098078"/>
                <a:gd name="connsiteX28" fmla="*/ 797719 w 1238250"/>
                <a:gd name="connsiteY28" fmla="*/ 828997 h 1098078"/>
                <a:gd name="connsiteX29" fmla="*/ 862013 w 1238250"/>
                <a:gd name="connsiteY29" fmla="*/ 552772 h 1098078"/>
                <a:gd name="connsiteX30" fmla="*/ 890588 w 1238250"/>
                <a:gd name="connsiteY30" fmla="*/ 364653 h 1098078"/>
                <a:gd name="connsiteX31" fmla="*/ 904875 w 1238250"/>
                <a:gd name="connsiteY31" fmla="*/ 214634 h 1098078"/>
                <a:gd name="connsiteX32" fmla="*/ 900113 w 1238250"/>
                <a:gd name="connsiteY32" fmla="*/ 190822 h 1098078"/>
                <a:gd name="connsiteX33" fmla="*/ 883444 w 1238250"/>
                <a:gd name="connsiteY33" fmla="*/ 176534 h 1098078"/>
                <a:gd name="connsiteX34" fmla="*/ 842963 w 1238250"/>
                <a:gd name="connsiteY34" fmla="*/ 171772 h 1098078"/>
                <a:gd name="connsiteX35" fmla="*/ 800100 w 1238250"/>
                <a:gd name="connsiteY35" fmla="*/ 178916 h 1098078"/>
                <a:gd name="connsiteX36" fmla="*/ 619125 w 1238250"/>
                <a:gd name="connsiteY36" fmla="*/ 221778 h 10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8250" h="1098078">
                  <a:moveTo>
                    <a:pt x="619125" y="221778"/>
                  </a:moveTo>
                  <a:lnTo>
                    <a:pt x="78582" y="369416"/>
                  </a:lnTo>
                  <a:lnTo>
                    <a:pt x="0" y="255116"/>
                  </a:lnTo>
                  <a:lnTo>
                    <a:pt x="176213" y="212253"/>
                  </a:lnTo>
                  <a:lnTo>
                    <a:pt x="526257" y="117003"/>
                  </a:lnTo>
                  <a:lnTo>
                    <a:pt x="790575" y="43184"/>
                  </a:lnTo>
                  <a:lnTo>
                    <a:pt x="800100" y="24134"/>
                  </a:lnTo>
                  <a:lnTo>
                    <a:pt x="814388" y="9847"/>
                  </a:lnTo>
                  <a:cubicBezTo>
                    <a:pt x="836544" y="0"/>
                    <a:pt x="828002" y="322"/>
                    <a:pt x="838200" y="322"/>
                  </a:cubicBezTo>
                  <a:lnTo>
                    <a:pt x="862013" y="322"/>
                  </a:lnTo>
                  <a:lnTo>
                    <a:pt x="902494" y="12228"/>
                  </a:lnTo>
                  <a:lnTo>
                    <a:pt x="1014413" y="64616"/>
                  </a:lnTo>
                  <a:lnTo>
                    <a:pt x="1157288" y="152722"/>
                  </a:lnTo>
                  <a:lnTo>
                    <a:pt x="1219200" y="202728"/>
                  </a:lnTo>
                  <a:lnTo>
                    <a:pt x="1226344" y="217016"/>
                  </a:lnTo>
                  <a:lnTo>
                    <a:pt x="1238250" y="255116"/>
                  </a:lnTo>
                  <a:lnTo>
                    <a:pt x="1228725" y="276547"/>
                  </a:lnTo>
                  <a:lnTo>
                    <a:pt x="1193007" y="309884"/>
                  </a:lnTo>
                  <a:lnTo>
                    <a:pt x="1171575" y="336078"/>
                  </a:lnTo>
                  <a:lnTo>
                    <a:pt x="1152525" y="369416"/>
                  </a:lnTo>
                  <a:lnTo>
                    <a:pt x="1092994" y="636116"/>
                  </a:lnTo>
                  <a:lnTo>
                    <a:pt x="992982" y="967109"/>
                  </a:lnTo>
                  <a:lnTo>
                    <a:pt x="954882" y="1057597"/>
                  </a:lnTo>
                  <a:lnTo>
                    <a:pt x="933450" y="1083791"/>
                  </a:lnTo>
                  <a:lnTo>
                    <a:pt x="912019" y="1095697"/>
                  </a:lnTo>
                  <a:lnTo>
                    <a:pt x="873919" y="1098078"/>
                  </a:lnTo>
                  <a:lnTo>
                    <a:pt x="840582" y="1088553"/>
                  </a:lnTo>
                  <a:lnTo>
                    <a:pt x="754857" y="1029022"/>
                  </a:lnTo>
                  <a:lnTo>
                    <a:pt x="797719" y="828997"/>
                  </a:lnTo>
                  <a:lnTo>
                    <a:pt x="862013" y="552772"/>
                  </a:lnTo>
                  <a:lnTo>
                    <a:pt x="890588" y="364653"/>
                  </a:lnTo>
                  <a:lnTo>
                    <a:pt x="904875" y="214634"/>
                  </a:lnTo>
                  <a:lnTo>
                    <a:pt x="900113" y="190822"/>
                  </a:lnTo>
                  <a:lnTo>
                    <a:pt x="883444" y="176534"/>
                  </a:lnTo>
                  <a:lnTo>
                    <a:pt x="842963" y="171772"/>
                  </a:lnTo>
                  <a:lnTo>
                    <a:pt x="800100" y="178916"/>
                  </a:lnTo>
                  <a:lnTo>
                    <a:pt x="619125" y="2217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BF6F690-609B-824E-A620-B3AB293727CE}"/>
                </a:ext>
              </a:extLst>
            </p:cNvPr>
            <p:cNvSpPr/>
            <p:nvPr/>
          </p:nvSpPr>
          <p:spPr>
            <a:xfrm>
              <a:off x="3152775" y="5410200"/>
              <a:ext cx="669925" cy="295275"/>
            </a:xfrm>
            <a:custGeom>
              <a:avLst/>
              <a:gdLst>
                <a:gd name="connsiteX0" fmla="*/ 285750 w 669131"/>
                <a:gd name="connsiteY0" fmla="*/ 228600 h 295275"/>
                <a:gd name="connsiteX1" fmla="*/ 52388 w 669131"/>
                <a:gd name="connsiteY1" fmla="*/ 295275 h 295275"/>
                <a:gd name="connsiteX2" fmla="*/ 0 w 669131"/>
                <a:gd name="connsiteY2" fmla="*/ 152400 h 295275"/>
                <a:gd name="connsiteX3" fmla="*/ 364331 w 669131"/>
                <a:gd name="connsiteY3" fmla="*/ 64294 h 295275"/>
                <a:gd name="connsiteX4" fmla="*/ 635794 w 669131"/>
                <a:gd name="connsiteY4" fmla="*/ 0 h 295275"/>
                <a:gd name="connsiteX5" fmla="*/ 669131 w 669131"/>
                <a:gd name="connsiteY5" fmla="*/ 183356 h 295275"/>
                <a:gd name="connsiteX6" fmla="*/ 573881 w 669131"/>
                <a:gd name="connsiteY6" fmla="*/ 185738 h 295275"/>
                <a:gd name="connsiteX7" fmla="*/ 540544 w 669131"/>
                <a:gd name="connsiteY7" fmla="*/ 164306 h 295275"/>
                <a:gd name="connsiteX8" fmla="*/ 516731 w 669131"/>
                <a:gd name="connsiteY8" fmla="*/ 164306 h 295275"/>
                <a:gd name="connsiteX9" fmla="*/ 285750 w 669131"/>
                <a:gd name="connsiteY9" fmla="*/ 22860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9131" h="295275">
                  <a:moveTo>
                    <a:pt x="285750" y="228600"/>
                  </a:moveTo>
                  <a:lnTo>
                    <a:pt x="52388" y="295275"/>
                  </a:lnTo>
                  <a:lnTo>
                    <a:pt x="0" y="152400"/>
                  </a:lnTo>
                  <a:lnTo>
                    <a:pt x="364331" y="64294"/>
                  </a:lnTo>
                  <a:lnTo>
                    <a:pt x="635794" y="0"/>
                  </a:lnTo>
                  <a:lnTo>
                    <a:pt x="669131" y="183356"/>
                  </a:lnTo>
                  <a:lnTo>
                    <a:pt x="573881" y="185738"/>
                  </a:lnTo>
                  <a:lnTo>
                    <a:pt x="540544" y="164306"/>
                  </a:lnTo>
                  <a:lnTo>
                    <a:pt x="516731" y="164306"/>
                  </a:lnTo>
                  <a:lnTo>
                    <a:pt x="2857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8118D6E1-8FAA-D243-9885-5915C42FCF52}"/>
                </a:ext>
              </a:extLst>
            </p:cNvPr>
            <p:cNvSpPr/>
            <p:nvPr/>
          </p:nvSpPr>
          <p:spPr>
            <a:xfrm>
              <a:off x="5438775" y="2338388"/>
              <a:ext cx="327025" cy="952500"/>
            </a:xfrm>
            <a:custGeom>
              <a:avLst/>
              <a:gdLst>
                <a:gd name="connsiteX0" fmla="*/ 64294 w 326231"/>
                <a:gd name="connsiteY0" fmla="*/ 690562 h 952500"/>
                <a:gd name="connsiteX1" fmla="*/ 59531 w 326231"/>
                <a:gd name="connsiteY1" fmla="*/ 523875 h 952500"/>
                <a:gd name="connsiteX2" fmla="*/ 69056 w 326231"/>
                <a:gd name="connsiteY2" fmla="*/ 369093 h 952500"/>
                <a:gd name="connsiteX3" fmla="*/ 78581 w 326231"/>
                <a:gd name="connsiteY3" fmla="*/ 292893 h 952500"/>
                <a:gd name="connsiteX4" fmla="*/ 78581 w 326231"/>
                <a:gd name="connsiteY4" fmla="*/ 252412 h 952500"/>
                <a:gd name="connsiteX5" fmla="*/ 73819 w 326231"/>
                <a:gd name="connsiteY5" fmla="*/ 211931 h 952500"/>
                <a:gd name="connsiteX6" fmla="*/ 66675 w 326231"/>
                <a:gd name="connsiteY6" fmla="*/ 183356 h 952500"/>
                <a:gd name="connsiteX7" fmla="*/ 57150 w 326231"/>
                <a:gd name="connsiteY7" fmla="*/ 152400 h 952500"/>
                <a:gd name="connsiteX8" fmla="*/ 38100 w 326231"/>
                <a:gd name="connsiteY8" fmla="*/ 116681 h 952500"/>
                <a:gd name="connsiteX9" fmla="*/ 0 w 326231"/>
                <a:gd name="connsiteY9" fmla="*/ 59531 h 952500"/>
                <a:gd name="connsiteX10" fmla="*/ 197644 w 326231"/>
                <a:gd name="connsiteY10" fmla="*/ 0 h 952500"/>
                <a:gd name="connsiteX11" fmla="*/ 285750 w 326231"/>
                <a:gd name="connsiteY11" fmla="*/ 76200 h 952500"/>
                <a:gd name="connsiteX12" fmla="*/ 302419 w 326231"/>
                <a:gd name="connsiteY12" fmla="*/ 97631 h 952500"/>
                <a:gd name="connsiteX13" fmla="*/ 314325 w 326231"/>
                <a:gd name="connsiteY13" fmla="*/ 128587 h 952500"/>
                <a:gd name="connsiteX14" fmla="*/ 326231 w 326231"/>
                <a:gd name="connsiteY14" fmla="*/ 188118 h 952500"/>
                <a:gd name="connsiteX15" fmla="*/ 326231 w 326231"/>
                <a:gd name="connsiteY15" fmla="*/ 226218 h 952500"/>
                <a:gd name="connsiteX16" fmla="*/ 314325 w 326231"/>
                <a:gd name="connsiteY16" fmla="*/ 338137 h 952500"/>
                <a:gd name="connsiteX17" fmla="*/ 309563 w 326231"/>
                <a:gd name="connsiteY17" fmla="*/ 540543 h 952500"/>
                <a:gd name="connsiteX18" fmla="*/ 309563 w 326231"/>
                <a:gd name="connsiteY18" fmla="*/ 895350 h 952500"/>
                <a:gd name="connsiteX19" fmla="*/ 59531 w 326231"/>
                <a:gd name="connsiteY19" fmla="*/ 952500 h 952500"/>
                <a:gd name="connsiteX20" fmla="*/ 64294 w 326231"/>
                <a:gd name="connsiteY20" fmla="*/ 690562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231" h="952500">
                  <a:moveTo>
                    <a:pt x="64294" y="690562"/>
                  </a:moveTo>
                  <a:lnTo>
                    <a:pt x="59531" y="523875"/>
                  </a:lnTo>
                  <a:lnTo>
                    <a:pt x="69056" y="369093"/>
                  </a:lnTo>
                  <a:lnTo>
                    <a:pt x="78581" y="292893"/>
                  </a:lnTo>
                  <a:lnTo>
                    <a:pt x="78581" y="252412"/>
                  </a:lnTo>
                  <a:lnTo>
                    <a:pt x="73819" y="211931"/>
                  </a:lnTo>
                  <a:lnTo>
                    <a:pt x="66675" y="183356"/>
                  </a:lnTo>
                  <a:lnTo>
                    <a:pt x="57150" y="152400"/>
                  </a:lnTo>
                  <a:lnTo>
                    <a:pt x="38100" y="116681"/>
                  </a:lnTo>
                  <a:lnTo>
                    <a:pt x="0" y="59531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2419" y="97631"/>
                  </a:lnTo>
                  <a:lnTo>
                    <a:pt x="314325" y="128587"/>
                  </a:lnTo>
                  <a:lnTo>
                    <a:pt x="326231" y="188118"/>
                  </a:lnTo>
                  <a:lnTo>
                    <a:pt x="326231" y="226218"/>
                  </a:lnTo>
                  <a:lnTo>
                    <a:pt x="314325" y="338137"/>
                  </a:lnTo>
                  <a:lnTo>
                    <a:pt x="309563" y="540543"/>
                  </a:lnTo>
                  <a:lnTo>
                    <a:pt x="309563" y="895350"/>
                  </a:lnTo>
                  <a:lnTo>
                    <a:pt x="59531" y="952500"/>
                  </a:lnTo>
                  <a:cubicBezTo>
                    <a:pt x="61119" y="864394"/>
                    <a:pt x="62706" y="776287"/>
                    <a:pt x="64294" y="690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65D9DA0-E0B9-D940-9CE1-221F49287117}"/>
                </a:ext>
              </a:extLst>
            </p:cNvPr>
            <p:cNvSpPr/>
            <p:nvPr/>
          </p:nvSpPr>
          <p:spPr>
            <a:xfrm>
              <a:off x="4729163" y="2579688"/>
              <a:ext cx="1728787" cy="406400"/>
            </a:xfrm>
            <a:custGeom>
              <a:avLst/>
              <a:gdLst>
                <a:gd name="connsiteX0" fmla="*/ 1231106 w 1728787"/>
                <a:gd name="connsiteY0" fmla="*/ 240506 h 407194"/>
                <a:gd name="connsiteX1" fmla="*/ 1014412 w 1728787"/>
                <a:gd name="connsiteY1" fmla="*/ 271462 h 407194"/>
                <a:gd name="connsiteX2" fmla="*/ 752475 w 1728787"/>
                <a:gd name="connsiteY2" fmla="*/ 297656 h 407194"/>
                <a:gd name="connsiteX3" fmla="*/ 504825 w 1728787"/>
                <a:gd name="connsiteY3" fmla="*/ 338137 h 407194"/>
                <a:gd name="connsiteX4" fmla="*/ 447675 w 1728787"/>
                <a:gd name="connsiteY4" fmla="*/ 369094 h 407194"/>
                <a:gd name="connsiteX5" fmla="*/ 400050 w 1728787"/>
                <a:gd name="connsiteY5" fmla="*/ 385762 h 407194"/>
                <a:gd name="connsiteX6" fmla="*/ 350043 w 1728787"/>
                <a:gd name="connsiteY6" fmla="*/ 402431 h 407194"/>
                <a:gd name="connsiteX7" fmla="*/ 302418 w 1728787"/>
                <a:gd name="connsiteY7" fmla="*/ 407194 h 407194"/>
                <a:gd name="connsiteX8" fmla="*/ 252412 w 1728787"/>
                <a:gd name="connsiteY8" fmla="*/ 397669 h 407194"/>
                <a:gd name="connsiteX9" fmla="*/ 209550 w 1728787"/>
                <a:gd name="connsiteY9" fmla="*/ 383381 h 407194"/>
                <a:gd name="connsiteX10" fmla="*/ 150018 w 1728787"/>
                <a:gd name="connsiteY10" fmla="*/ 352425 h 407194"/>
                <a:gd name="connsiteX11" fmla="*/ 97631 w 1728787"/>
                <a:gd name="connsiteY11" fmla="*/ 319087 h 407194"/>
                <a:gd name="connsiteX12" fmla="*/ 52387 w 1728787"/>
                <a:gd name="connsiteY12" fmla="*/ 276225 h 407194"/>
                <a:gd name="connsiteX13" fmla="*/ 7143 w 1728787"/>
                <a:gd name="connsiteY13" fmla="*/ 219075 h 407194"/>
                <a:gd name="connsiteX14" fmla="*/ 0 w 1728787"/>
                <a:gd name="connsiteY14" fmla="*/ 195262 h 407194"/>
                <a:gd name="connsiteX15" fmla="*/ 2381 w 1728787"/>
                <a:gd name="connsiteY15" fmla="*/ 176212 h 407194"/>
                <a:gd name="connsiteX16" fmla="*/ 14287 w 1728787"/>
                <a:gd name="connsiteY16" fmla="*/ 169069 h 407194"/>
                <a:gd name="connsiteX17" fmla="*/ 42862 w 1728787"/>
                <a:gd name="connsiteY17" fmla="*/ 171450 h 407194"/>
                <a:gd name="connsiteX18" fmla="*/ 111918 w 1728787"/>
                <a:gd name="connsiteY18" fmla="*/ 204787 h 407194"/>
                <a:gd name="connsiteX19" fmla="*/ 176212 w 1728787"/>
                <a:gd name="connsiteY19" fmla="*/ 219075 h 407194"/>
                <a:gd name="connsiteX20" fmla="*/ 245268 w 1728787"/>
                <a:gd name="connsiteY20" fmla="*/ 228600 h 407194"/>
                <a:gd name="connsiteX21" fmla="*/ 321468 w 1728787"/>
                <a:gd name="connsiteY21" fmla="*/ 223837 h 407194"/>
                <a:gd name="connsiteX22" fmla="*/ 452437 w 1728787"/>
                <a:gd name="connsiteY22" fmla="*/ 202406 h 407194"/>
                <a:gd name="connsiteX23" fmla="*/ 776287 w 1728787"/>
                <a:gd name="connsiteY23" fmla="*/ 135731 h 407194"/>
                <a:gd name="connsiteX24" fmla="*/ 1031081 w 1728787"/>
                <a:gd name="connsiteY24" fmla="*/ 90487 h 407194"/>
                <a:gd name="connsiteX25" fmla="*/ 1271587 w 1728787"/>
                <a:gd name="connsiteY25" fmla="*/ 66675 h 407194"/>
                <a:gd name="connsiteX26" fmla="*/ 1304925 w 1728787"/>
                <a:gd name="connsiteY26" fmla="*/ 42862 h 407194"/>
                <a:gd name="connsiteX27" fmla="*/ 1352550 w 1728787"/>
                <a:gd name="connsiteY27" fmla="*/ 19050 h 407194"/>
                <a:gd name="connsiteX28" fmla="*/ 1400175 w 1728787"/>
                <a:gd name="connsiteY28" fmla="*/ 2381 h 407194"/>
                <a:gd name="connsiteX29" fmla="*/ 1452562 w 1728787"/>
                <a:gd name="connsiteY29" fmla="*/ 0 h 407194"/>
                <a:gd name="connsiteX30" fmla="*/ 1521618 w 1728787"/>
                <a:gd name="connsiteY30" fmla="*/ 9525 h 407194"/>
                <a:gd name="connsiteX31" fmla="*/ 1585912 w 1728787"/>
                <a:gd name="connsiteY31" fmla="*/ 28575 h 407194"/>
                <a:gd name="connsiteX32" fmla="*/ 1650206 w 1728787"/>
                <a:gd name="connsiteY32" fmla="*/ 61912 h 407194"/>
                <a:gd name="connsiteX33" fmla="*/ 1700212 w 1728787"/>
                <a:gd name="connsiteY33" fmla="*/ 97631 h 407194"/>
                <a:gd name="connsiteX34" fmla="*/ 1724025 w 1728787"/>
                <a:gd name="connsiteY34" fmla="*/ 123825 h 407194"/>
                <a:gd name="connsiteX35" fmla="*/ 1728787 w 1728787"/>
                <a:gd name="connsiteY35" fmla="*/ 142875 h 407194"/>
                <a:gd name="connsiteX36" fmla="*/ 1721643 w 1728787"/>
                <a:gd name="connsiteY36" fmla="*/ 164306 h 407194"/>
                <a:gd name="connsiteX37" fmla="*/ 1709737 w 1728787"/>
                <a:gd name="connsiteY37" fmla="*/ 185737 h 407194"/>
                <a:gd name="connsiteX38" fmla="*/ 1526381 w 1728787"/>
                <a:gd name="connsiteY38" fmla="*/ 207169 h 407194"/>
                <a:gd name="connsiteX39" fmla="*/ 1231106 w 1728787"/>
                <a:gd name="connsiteY39" fmla="*/ 240506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28787" h="407194">
                  <a:moveTo>
                    <a:pt x="1231106" y="240506"/>
                  </a:moveTo>
                  <a:lnTo>
                    <a:pt x="1014412" y="271462"/>
                  </a:lnTo>
                  <a:lnTo>
                    <a:pt x="752475" y="297656"/>
                  </a:lnTo>
                  <a:lnTo>
                    <a:pt x="504825" y="338137"/>
                  </a:lnTo>
                  <a:lnTo>
                    <a:pt x="447675" y="369094"/>
                  </a:lnTo>
                  <a:lnTo>
                    <a:pt x="400050" y="385762"/>
                  </a:lnTo>
                  <a:lnTo>
                    <a:pt x="350043" y="402431"/>
                  </a:lnTo>
                  <a:lnTo>
                    <a:pt x="302418" y="407194"/>
                  </a:lnTo>
                  <a:lnTo>
                    <a:pt x="252412" y="397669"/>
                  </a:lnTo>
                  <a:lnTo>
                    <a:pt x="209550" y="383381"/>
                  </a:lnTo>
                  <a:lnTo>
                    <a:pt x="150018" y="352425"/>
                  </a:lnTo>
                  <a:lnTo>
                    <a:pt x="97631" y="319087"/>
                  </a:lnTo>
                  <a:lnTo>
                    <a:pt x="52387" y="276225"/>
                  </a:lnTo>
                  <a:lnTo>
                    <a:pt x="7143" y="219075"/>
                  </a:lnTo>
                  <a:lnTo>
                    <a:pt x="0" y="195262"/>
                  </a:lnTo>
                  <a:lnTo>
                    <a:pt x="2381" y="176212"/>
                  </a:lnTo>
                  <a:lnTo>
                    <a:pt x="14287" y="169069"/>
                  </a:lnTo>
                  <a:lnTo>
                    <a:pt x="42862" y="171450"/>
                  </a:lnTo>
                  <a:lnTo>
                    <a:pt x="111918" y="204787"/>
                  </a:lnTo>
                  <a:lnTo>
                    <a:pt x="176212" y="219075"/>
                  </a:lnTo>
                  <a:lnTo>
                    <a:pt x="245268" y="228600"/>
                  </a:lnTo>
                  <a:lnTo>
                    <a:pt x="321468" y="223837"/>
                  </a:lnTo>
                  <a:lnTo>
                    <a:pt x="452437" y="202406"/>
                  </a:lnTo>
                  <a:lnTo>
                    <a:pt x="776287" y="135731"/>
                  </a:lnTo>
                  <a:lnTo>
                    <a:pt x="1031081" y="90487"/>
                  </a:lnTo>
                  <a:lnTo>
                    <a:pt x="1271587" y="66675"/>
                  </a:lnTo>
                  <a:lnTo>
                    <a:pt x="1304925" y="42862"/>
                  </a:lnTo>
                  <a:lnTo>
                    <a:pt x="1352550" y="19050"/>
                  </a:lnTo>
                  <a:lnTo>
                    <a:pt x="1400175" y="2381"/>
                  </a:lnTo>
                  <a:lnTo>
                    <a:pt x="1452562" y="0"/>
                  </a:lnTo>
                  <a:lnTo>
                    <a:pt x="1521618" y="9525"/>
                  </a:lnTo>
                  <a:lnTo>
                    <a:pt x="1585912" y="28575"/>
                  </a:lnTo>
                  <a:lnTo>
                    <a:pt x="1650206" y="61912"/>
                  </a:lnTo>
                  <a:lnTo>
                    <a:pt x="1700212" y="97631"/>
                  </a:lnTo>
                  <a:lnTo>
                    <a:pt x="1724025" y="123825"/>
                  </a:lnTo>
                  <a:lnTo>
                    <a:pt x="1728787" y="142875"/>
                  </a:lnTo>
                  <a:lnTo>
                    <a:pt x="1721643" y="164306"/>
                  </a:lnTo>
                  <a:lnTo>
                    <a:pt x="1709737" y="185737"/>
                  </a:lnTo>
                  <a:lnTo>
                    <a:pt x="1526381" y="207169"/>
                  </a:lnTo>
                  <a:lnTo>
                    <a:pt x="123110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CA928FCA-F10D-264D-9B0E-E18EBC034728}"/>
                </a:ext>
              </a:extLst>
            </p:cNvPr>
            <p:cNvSpPr/>
            <p:nvPr/>
          </p:nvSpPr>
          <p:spPr>
            <a:xfrm>
              <a:off x="4281488" y="3021013"/>
              <a:ext cx="2805112" cy="561975"/>
            </a:xfrm>
            <a:custGeom>
              <a:avLst/>
              <a:gdLst>
                <a:gd name="connsiteX0" fmla="*/ 1464468 w 2805112"/>
                <a:gd name="connsiteY0" fmla="*/ 326232 h 561975"/>
                <a:gd name="connsiteX1" fmla="*/ 938212 w 2805112"/>
                <a:gd name="connsiteY1" fmla="*/ 419100 h 561975"/>
                <a:gd name="connsiteX2" fmla="*/ 564356 w 2805112"/>
                <a:gd name="connsiteY2" fmla="*/ 492919 h 561975"/>
                <a:gd name="connsiteX3" fmla="*/ 335756 w 2805112"/>
                <a:gd name="connsiteY3" fmla="*/ 561975 h 561975"/>
                <a:gd name="connsiteX4" fmla="*/ 295275 w 2805112"/>
                <a:gd name="connsiteY4" fmla="*/ 557213 h 561975"/>
                <a:gd name="connsiteX5" fmla="*/ 209550 w 2805112"/>
                <a:gd name="connsiteY5" fmla="*/ 509588 h 561975"/>
                <a:gd name="connsiteX6" fmla="*/ 123825 w 2805112"/>
                <a:gd name="connsiteY6" fmla="*/ 447675 h 561975"/>
                <a:gd name="connsiteX7" fmla="*/ 76200 w 2805112"/>
                <a:gd name="connsiteY7" fmla="*/ 400050 h 561975"/>
                <a:gd name="connsiteX8" fmla="*/ 28575 w 2805112"/>
                <a:gd name="connsiteY8" fmla="*/ 340519 h 561975"/>
                <a:gd name="connsiteX9" fmla="*/ 0 w 2805112"/>
                <a:gd name="connsiteY9" fmla="*/ 285750 h 561975"/>
                <a:gd name="connsiteX10" fmla="*/ 0 w 2805112"/>
                <a:gd name="connsiteY10" fmla="*/ 273844 h 561975"/>
                <a:gd name="connsiteX11" fmla="*/ 0 w 2805112"/>
                <a:gd name="connsiteY11" fmla="*/ 264319 h 561975"/>
                <a:gd name="connsiteX12" fmla="*/ 11906 w 2805112"/>
                <a:gd name="connsiteY12" fmla="*/ 254794 h 561975"/>
                <a:gd name="connsiteX13" fmla="*/ 33337 w 2805112"/>
                <a:gd name="connsiteY13" fmla="*/ 252413 h 561975"/>
                <a:gd name="connsiteX14" fmla="*/ 52387 w 2805112"/>
                <a:gd name="connsiteY14" fmla="*/ 259557 h 561975"/>
                <a:gd name="connsiteX15" fmla="*/ 102393 w 2805112"/>
                <a:gd name="connsiteY15" fmla="*/ 292894 h 561975"/>
                <a:gd name="connsiteX16" fmla="*/ 142875 w 2805112"/>
                <a:gd name="connsiteY16" fmla="*/ 314325 h 561975"/>
                <a:gd name="connsiteX17" fmla="*/ 190500 w 2805112"/>
                <a:gd name="connsiteY17" fmla="*/ 333375 h 561975"/>
                <a:gd name="connsiteX18" fmla="*/ 238125 w 2805112"/>
                <a:gd name="connsiteY18" fmla="*/ 345282 h 561975"/>
                <a:gd name="connsiteX19" fmla="*/ 273843 w 2805112"/>
                <a:gd name="connsiteY19" fmla="*/ 352425 h 561975"/>
                <a:gd name="connsiteX20" fmla="*/ 323850 w 2805112"/>
                <a:gd name="connsiteY20" fmla="*/ 352425 h 561975"/>
                <a:gd name="connsiteX21" fmla="*/ 397668 w 2805112"/>
                <a:gd name="connsiteY21" fmla="*/ 347663 h 561975"/>
                <a:gd name="connsiteX22" fmla="*/ 757237 w 2805112"/>
                <a:gd name="connsiteY22" fmla="*/ 285750 h 561975"/>
                <a:gd name="connsiteX23" fmla="*/ 1219200 w 2805112"/>
                <a:gd name="connsiteY23" fmla="*/ 204788 h 561975"/>
                <a:gd name="connsiteX24" fmla="*/ 1478756 w 2805112"/>
                <a:gd name="connsiteY24" fmla="*/ 178594 h 561975"/>
                <a:gd name="connsiteX25" fmla="*/ 1838325 w 2805112"/>
                <a:gd name="connsiteY25" fmla="*/ 128588 h 561975"/>
                <a:gd name="connsiteX26" fmla="*/ 2240756 w 2805112"/>
                <a:gd name="connsiteY26" fmla="*/ 69057 h 561975"/>
                <a:gd name="connsiteX27" fmla="*/ 2331243 w 2805112"/>
                <a:gd name="connsiteY27" fmla="*/ 35719 h 561975"/>
                <a:gd name="connsiteX28" fmla="*/ 2409825 w 2805112"/>
                <a:gd name="connsiteY28" fmla="*/ 11907 h 561975"/>
                <a:gd name="connsiteX29" fmla="*/ 2462212 w 2805112"/>
                <a:gd name="connsiteY29" fmla="*/ 0 h 561975"/>
                <a:gd name="connsiteX30" fmla="*/ 2512218 w 2805112"/>
                <a:gd name="connsiteY30" fmla="*/ 9525 h 561975"/>
                <a:gd name="connsiteX31" fmla="*/ 2628900 w 2805112"/>
                <a:gd name="connsiteY31" fmla="*/ 45244 h 561975"/>
                <a:gd name="connsiteX32" fmla="*/ 2783681 w 2805112"/>
                <a:gd name="connsiteY32" fmla="*/ 116682 h 561975"/>
                <a:gd name="connsiteX33" fmla="*/ 2797968 w 2805112"/>
                <a:gd name="connsiteY33" fmla="*/ 140494 h 561975"/>
                <a:gd name="connsiteX34" fmla="*/ 2805112 w 2805112"/>
                <a:gd name="connsiteY34" fmla="*/ 173832 h 561975"/>
                <a:gd name="connsiteX35" fmla="*/ 2797968 w 2805112"/>
                <a:gd name="connsiteY35" fmla="*/ 200025 h 561975"/>
                <a:gd name="connsiteX36" fmla="*/ 2781300 w 2805112"/>
                <a:gd name="connsiteY36" fmla="*/ 221457 h 561975"/>
                <a:gd name="connsiteX37" fmla="*/ 2747962 w 2805112"/>
                <a:gd name="connsiteY37" fmla="*/ 240507 h 561975"/>
                <a:gd name="connsiteX38" fmla="*/ 2693193 w 2805112"/>
                <a:gd name="connsiteY38" fmla="*/ 252413 h 561975"/>
                <a:gd name="connsiteX39" fmla="*/ 2528887 w 2805112"/>
                <a:gd name="connsiteY39" fmla="*/ 254794 h 561975"/>
                <a:gd name="connsiteX40" fmla="*/ 2221706 w 2805112"/>
                <a:gd name="connsiteY40" fmla="*/ 259557 h 561975"/>
                <a:gd name="connsiteX41" fmla="*/ 1774031 w 2805112"/>
                <a:gd name="connsiteY41" fmla="*/ 295275 h 561975"/>
                <a:gd name="connsiteX42" fmla="*/ 1464468 w 2805112"/>
                <a:gd name="connsiteY42" fmla="*/ 326232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05112" h="561975">
                  <a:moveTo>
                    <a:pt x="1464468" y="326232"/>
                  </a:moveTo>
                  <a:lnTo>
                    <a:pt x="938212" y="419100"/>
                  </a:lnTo>
                  <a:lnTo>
                    <a:pt x="564356" y="492919"/>
                  </a:lnTo>
                  <a:lnTo>
                    <a:pt x="335756" y="561975"/>
                  </a:lnTo>
                  <a:lnTo>
                    <a:pt x="295275" y="557213"/>
                  </a:lnTo>
                  <a:lnTo>
                    <a:pt x="209550" y="509588"/>
                  </a:lnTo>
                  <a:lnTo>
                    <a:pt x="123825" y="447675"/>
                  </a:lnTo>
                  <a:lnTo>
                    <a:pt x="76200" y="400050"/>
                  </a:lnTo>
                  <a:lnTo>
                    <a:pt x="28575" y="340519"/>
                  </a:lnTo>
                  <a:lnTo>
                    <a:pt x="0" y="285750"/>
                  </a:lnTo>
                  <a:lnTo>
                    <a:pt x="0" y="273844"/>
                  </a:lnTo>
                  <a:lnTo>
                    <a:pt x="0" y="264319"/>
                  </a:lnTo>
                  <a:lnTo>
                    <a:pt x="11906" y="254794"/>
                  </a:lnTo>
                  <a:lnTo>
                    <a:pt x="33337" y="252413"/>
                  </a:lnTo>
                  <a:lnTo>
                    <a:pt x="52387" y="259557"/>
                  </a:lnTo>
                  <a:lnTo>
                    <a:pt x="102393" y="292894"/>
                  </a:lnTo>
                  <a:lnTo>
                    <a:pt x="142875" y="314325"/>
                  </a:lnTo>
                  <a:lnTo>
                    <a:pt x="190500" y="333375"/>
                  </a:lnTo>
                  <a:lnTo>
                    <a:pt x="238125" y="345282"/>
                  </a:lnTo>
                  <a:lnTo>
                    <a:pt x="273843" y="352425"/>
                  </a:lnTo>
                  <a:lnTo>
                    <a:pt x="323850" y="352425"/>
                  </a:lnTo>
                  <a:lnTo>
                    <a:pt x="397668" y="347663"/>
                  </a:lnTo>
                  <a:lnTo>
                    <a:pt x="757237" y="285750"/>
                  </a:lnTo>
                  <a:lnTo>
                    <a:pt x="1219200" y="204788"/>
                  </a:lnTo>
                  <a:lnTo>
                    <a:pt x="1478756" y="178594"/>
                  </a:lnTo>
                  <a:lnTo>
                    <a:pt x="1838325" y="128588"/>
                  </a:lnTo>
                  <a:lnTo>
                    <a:pt x="2240756" y="69057"/>
                  </a:lnTo>
                  <a:lnTo>
                    <a:pt x="2331243" y="35719"/>
                  </a:lnTo>
                  <a:lnTo>
                    <a:pt x="2409825" y="11907"/>
                  </a:lnTo>
                  <a:lnTo>
                    <a:pt x="2462212" y="0"/>
                  </a:lnTo>
                  <a:lnTo>
                    <a:pt x="2512218" y="9525"/>
                  </a:lnTo>
                  <a:lnTo>
                    <a:pt x="2628900" y="45244"/>
                  </a:lnTo>
                  <a:lnTo>
                    <a:pt x="2783681" y="116682"/>
                  </a:lnTo>
                  <a:lnTo>
                    <a:pt x="2797968" y="140494"/>
                  </a:lnTo>
                  <a:lnTo>
                    <a:pt x="2805112" y="173832"/>
                  </a:lnTo>
                  <a:lnTo>
                    <a:pt x="2797968" y="200025"/>
                  </a:lnTo>
                  <a:lnTo>
                    <a:pt x="2781300" y="221457"/>
                  </a:lnTo>
                  <a:lnTo>
                    <a:pt x="2747962" y="240507"/>
                  </a:lnTo>
                  <a:lnTo>
                    <a:pt x="2693193" y="252413"/>
                  </a:lnTo>
                  <a:lnTo>
                    <a:pt x="2528887" y="254794"/>
                  </a:lnTo>
                  <a:lnTo>
                    <a:pt x="2221706" y="259557"/>
                  </a:lnTo>
                  <a:lnTo>
                    <a:pt x="1774031" y="295275"/>
                  </a:lnTo>
                  <a:lnTo>
                    <a:pt x="1464468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A034BB2-F696-254F-8FC8-A72667FD7327}"/>
                </a:ext>
              </a:extLst>
            </p:cNvPr>
            <p:cNvSpPr/>
            <p:nvPr/>
          </p:nvSpPr>
          <p:spPr>
            <a:xfrm rot="16200000">
              <a:off x="4013200" y="4900613"/>
              <a:ext cx="2151063" cy="350837"/>
            </a:xfrm>
            <a:custGeom>
              <a:avLst/>
              <a:gdLst>
                <a:gd name="connsiteX0" fmla="*/ 1045369 w 2150269"/>
                <a:gd name="connsiteY0" fmla="*/ 345281 h 350044"/>
                <a:gd name="connsiteX1" fmla="*/ 585787 w 2150269"/>
                <a:gd name="connsiteY1" fmla="*/ 345281 h 350044"/>
                <a:gd name="connsiteX2" fmla="*/ 404812 w 2150269"/>
                <a:gd name="connsiteY2" fmla="*/ 342900 h 350044"/>
                <a:gd name="connsiteX3" fmla="*/ 342900 w 2150269"/>
                <a:gd name="connsiteY3" fmla="*/ 335756 h 350044"/>
                <a:gd name="connsiteX4" fmla="*/ 245269 w 2150269"/>
                <a:gd name="connsiteY4" fmla="*/ 314325 h 350044"/>
                <a:gd name="connsiteX5" fmla="*/ 152400 w 2150269"/>
                <a:gd name="connsiteY5" fmla="*/ 280988 h 350044"/>
                <a:gd name="connsiteX6" fmla="*/ 61912 w 2150269"/>
                <a:gd name="connsiteY6" fmla="*/ 235744 h 350044"/>
                <a:gd name="connsiteX7" fmla="*/ 14287 w 2150269"/>
                <a:gd name="connsiteY7" fmla="*/ 204788 h 350044"/>
                <a:gd name="connsiteX8" fmla="*/ 0 w 2150269"/>
                <a:gd name="connsiteY8" fmla="*/ 185738 h 350044"/>
                <a:gd name="connsiteX9" fmla="*/ 0 w 2150269"/>
                <a:gd name="connsiteY9" fmla="*/ 157163 h 350044"/>
                <a:gd name="connsiteX10" fmla="*/ 11906 w 2150269"/>
                <a:gd name="connsiteY10" fmla="*/ 142875 h 350044"/>
                <a:gd name="connsiteX11" fmla="*/ 38100 w 2150269"/>
                <a:gd name="connsiteY11" fmla="*/ 126206 h 350044"/>
                <a:gd name="connsiteX12" fmla="*/ 76200 w 2150269"/>
                <a:gd name="connsiteY12" fmla="*/ 114300 h 350044"/>
                <a:gd name="connsiteX13" fmla="*/ 130969 w 2150269"/>
                <a:gd name="connsiteY13" fmla="*/ 88106 h 350044"/>
                <a:gd name="connsiteX14" fmla="*/ 180975 w 2150269"/>
                <a:gd name="connsiteY14" fmla="*/ 61913 h 350044"/>
                <a:gd name="connsiteX15" fmla="*/ 604837 w 2150269"/>
                <a:gd name="connsiteY15" fmla="*/ 111919 h 350044"/>
                <a:gd name="connsiteX16" fmla="*/ 1016794 w 2150269"/>
                <a:gd name="connsiteY16" fmla="*/ 121444 h 350044"/>
                <a:gd name="connsiteX17" fmla="*/ 1219200 w 2150269"/>
                <a:gd name="connsiteY17" fmla="*/ 119063 h 350044"/>
                <a:gd name="connsiteX18" fmla="*/ 1602581 w 2150269"/>
                <a:gd name="connsiteY18" fmla="*/ 119063 h 350044"/>
                <a:gd name="connsiteX19" fmla="*/ 1783556 w 2150269"/>
                <a:gd name="connsiteY19" fmla="*/ 142875 h 350044"/>
                <a:gd name="connsiteX20" fmla="*/ 1912144 w 2150269"/>
                <a:gd name="connsiteY20" fmla="*/ 142875 h 350044"/>
                <a:gd name="connsiteX21" fmla="*/ 1978819 w 2150269"/>
                <a:gd name="connsiteY21" fmla="*/ 133350 h 350044"/>
                <a:gd name="connsiteX22" fmla="*/ 2019300 w 2150269"/>
                <a:gd name="connsiteY22" fmla="*/ 116681 h 350044"/>
                <a:gd name="connsiteX23" fmla="*/ 2038350 w 2150269"/>
                <a:gd name="connsiteY23" fmla="*/ 95250 h 350044"/>
                <a:gd name="connsiteX24" fmla="*/ 2085975 w 2150269"/>
                <a:gd name="connsiteY24" fmla="*/ 0 h 350044"/>
                <a:gd name="connsiteX25" fmla="*/ 2150269 w 2150269"/>
                <a:gd name="connsiteY25" fmla="*/ 147638 h 350044"/>
                <a:gd name="connsiteX26" fmla="*/ 2093119 w 2150269"/>
                <a:gd name="connsiteY26" fmla="*/ 278606 h 350044"/>
                <a:gd name="connsiteX27" fmla="*/ 2064544 w 2150269"/>
                <a:gd name="connsiteY27" fmla="*/ 309563 h 350044"/>
                <a:gd name="connsiteX28" fmla="*/ 2026444 w 2150269"/>
                <a:gd name="connsiteY28" fmla="*/ 330994 h 350044"/>
                <a:gd name="connsiteX29" fmla="*/ 1959769 w 2150269"/>
                <a:gd name="connsiteY29" fmla="*/ 345281 h 350044"/>
                <a:gd name="connsiteX30" fmla="*/ 1845469 w 2150269"/>
                <a:gd name="connsiteY30" fmla="*/ 350044 h 350044"/>
                <a:gd name="connsiteX31" fmla="*/ 1664494 w 2150269"/>
                <a:gd name="connsiteY31" fmla="*/ 345281 h 350044"/>
                <a:gd name="connsiteX32" fmla="*/ 1307306 w 2150269"/>
                <a:gd name="connsiteY32" fmla="*/ 342900 h 350044"/>
                <a:gd name="connsiteX33" fmla="*/ 1157287 w 2150269"/>
                <a:gd name="connsiteY33" fmla="*/ 340519 h 350044"/>
                <a:gd name="connsiteX34" fmla="*/ 1045369 w 2150269"/>
                <a:gd name="connsiteY34" fmla="*/ 345281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50269" h="350044">
                  <a:moveTo>
                    <a:pt x="1045369" y="345281"/>
                  </a:moveTo>
                  <a:lnTo>
                    <a:pt x="585787" y="345281"/>
                  </a:lnTo>
                  <a:lnTo>
                    <a:pt x="404812" y="342900"/>
                  </a:lnTo>
                  <a:lnTo>
                    <a:pt x="342900" y="335756"/>
                  </a:lnTo>
                  <a:lnTo>
                    <a:pt x="245269" y="314325"/>
                  </a:lnTo>
                  <a:lnTo>
                    <a:pt x="152400" y="280988"/>
                  </a:lnTo>
                  <a:lnTo>
                    <a:pt x="61912" y="235744"/>
                  </a:lnTo>
                  <a:lnTo>
                    <a:pt x="14287" y="204788"/>
                  </a:lnTo>
                  <a:lnTo>
                    <a:pt x="0" y="185738"/>
                  </a:lnTo>
                  <a:lnTo>
                    <a:pt x="0" y="157163"/>
                  </a:lnTo>
                  <a:lnTo>
                    <a:pt x="11906" y="142875"/>
                  </a:lnTo>
                  <a:lnTo>
                    <a:pt x="38100" y="126206"/>
                  </a:lnTo>
                  <a:lnTo>
                    <a:pt x="76200" y="114300"/>
                  </a:lnTo>
                  <a:lnTo>
                    <a:pt x="130969" y="88106"/>
                  </a:lnTo>
                  <a:lnTo>
                    <a:pt x="180975" y="61913"/>
                  </a:lnTo>
                  <a:lnTo>
                    <a:pt x="604837" y="111919"/>
                  </a:lnTo>
                  <a:lnTo>
                    <a:pt x="1016794" y="121444"/>
                  </a:lnTo>
                  <a:lnTo>
                    <a:pt x="1219200" y="119063"/>
                  </a:lnTo>
                  <a:lnTo>
                    <a:pt x="1602581" y="119063"/>
                  </a:lnTo>
                  <a:lnTo>
                    <a:pt x="1783556" y="142875"/>
                  </a:lnTo>
                  <a:lnTo>
                    <a:pt x="1912144" y="142875"/>
                  </a:lnTo>
                  <a:lnTo>
                    <a:pt x="1978819" y="133350"/>
                  </a:lnTo>
                  <a:lnTo>
                    <a:pt x="2019300" y="116681"/>
                  </a:lnTo>
                  <a:lnTo>
                    <a:pt x="2038350" y="95250"/>
                  </a:lnTo>
                  <a:lnTo>
                    <a:pt x="2085975" y="0"/>
                  </a:lnTo>
                  <a:lnTo>
                    <a:pt x="2150269" y="147638"/>
                  </a:lnTo>
                  <a:lnTo>
                    <a:pt x="2093119" y="278606"/>
                  </a:lnTo>
                  <a:lnTo>
                    <a:pt x="2064544" y="309563"/>
                  </a:lnTo>
                  <a:lnTo>
                    <a:pt x="2026444" y="330994"/>
                  </a:lnTo>
                  <a:lnTo>
                    <a:pt x="1959769" y="345281"/>
                  </a:lnTo>
                  <a:lnTo>
                    <a:pt x="1845469" y="350044"/>
                  </a:lnTo>
                  <a:lnTo>
                    <a:pt x="1664494" y="345281"/>
                  </a:lnTo>
                  <a:lnTo>
                    <a:pt x="1307306" y="342900"/>
                  </a:lnTo>
                  <a:lnTo>
                    <a:pt x="1157287" y="340519"/>
                  </a:lnTo>
                  <a:lnTo>
                    <a:pt x="1045369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8341219-FA41-E840-A8F1-124DABFC772E}"/>
                </a:ext>
              </a:extLst>
            </p:cNvPr>
            <p:cNvSpPr/>
            <p:nvPr/>
          </p:nvSpPr>
          <p:spPr>
            <a:xfrm>
              <a:off x="4676775" y="5554663"/>
              <a:ext cx="371475" cy="446087"/>
            </a:xfrm>
            <a:custGeom>
              <a:avLst/>
              <a:gdLst>
                <a:gd name="connsiteX0" fmla="*/ 111919 w 371475"/>
                <a:gd name="connsiteY0" fmla="*/ 66675 h 445294"/>
                <a:gd name="connsiteX1" fmla="*/ 266700 w 371475"/>
                <a:gd name="connsiteY1" fmla="*/ 80963 h 445294"/>
                <a:gd name="connsiteX2" fmla="*/ 292894 w 371475"/>
                <a:gd name="connsiteY2" fmla="*/ 80963 h 445294"/>
                <a:gd name="connsiteX3" fmla="*/ 316706 w 371475"/>
                <a:gd name="connsiteY3" fmla="*/ 78582 h 445294"/>
                <a:gd name="connsiteX4" fmla="*/ 328613 w 371475"/>
                <a:gd name="connsiteY4" fmla="*/ 66675 h 445294"/>
                <a:gd name="connsiteX5" fmla="*/ 371475 w 371475"/>
                <a:gd name="connsiteY5" fmla="*/ 0 h 445294"/>
                <a:gd name="connsiteX6" fmla="*/ 330994 w 371475"/>
                <a:gd name="connsiteY6" fmla="*/ 445294 h 445294"/>
                <a:gd name="connsiteX7" fmla="*/ 295275 w 371475"/>
                <a:gd name="connsiteY7" fmla="*/ 409575 h 445294"/>
                <a:gd name="connsiteX8" fmla="*/ 242888 w 371475"/>
                <a:gd name="connsiteY8" fmla="*/ 340519 h 445294"/>
                <a:gd name="connsiteX9" fmla="*/ 197644 w 371475"/>
                <a:gd name="connsiteY9" fmla="*/ 283369 h 445294"/>
                <a:gd name="connsiteX10" fmla="*/ 147638 w 371475"/>
                <a:gd name="connsiteY10" fmla="*/ 226219 h 445294"/>
                <a:gd name="connsiteX11" fmla="*/ 100013 w 371475"/>
                <a:gd name="connsiteY11" fmla="*/ 178594 h 445294"/>
                <a:gd name="connsiteX12" fmla="*/ 47625 w 371475"/>
                <a:gd name="connsiteY12" fmla="*/ 128588 h 445294"/>
                <a:gd name="connsiteX13" fmla="*/ 2381 w 371475"/>
                <a:gd name="connsiteY13" fmla="*/ 95250 h 445294"/>
                <a:gd name="connsiteX14" fmla="*/ 0 w 371475"/>
                <a:gd name="connsiteY14" fmla="*/ 83344 h 445294"/>
                <a:gd name="connsiteX15" fmla="*/ 4763 w 371475"/>
                <a:gd name="connsiteY15" fmla="*/ 66675 h 445294"/>
                <a:gd name="connsiteX16" fmla="*/ 19050 w 371475"/>
                <a:gd name="connsiteY16" fmla="*/ 61913 h 445294"/>
                <a:gd name="connsiteX17" fmla="*/ 111919 w 371475"/>
                <a:gd name="connsiteY17" fmla="*/ 66675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475" h="445294">
                  <a:moveTo>
                    <a:pt x="111919" y="66675"/>
                  </a:moveTo>
                  <a:lnTo>
                    <a:pt x="266700" y="80963"/>
                  </a:lnTo>
                  <a:lnTo>
                    <a:pt x="292894" y="80963"/>
                  </a:lnTo>
                  <a:lnTo>
                    <a:pt x="316706" y="78582"/>
                  </a:lnTo>
                  <a:lnTo>
                    <a:pt x="328613" y="66675"/>
                  </a:lnTo>
                  <a:lnTo>
                    <a:pt x="371475" y="0"/>
                  </a:lnTo>
                  <a:lnTo>
                    <a:pt x="330994" y="445294"/>
                  </a:lnTo>
                  <a:lnTo>
                    <a:pt x="295275" y="409575"/>
                  </a:lnTo>
                  <a:lnTo>
                    <a:pt x="242888" y="340519"/>
                  </a:lnTo>
                  <a:lnTo>
                    <a:pt x="197644" y="283369"/>
                  </a:lnTo>
                  <a:lnTo>
                    <a:pt x="147638" y="226219"/>
                  </a:lnTo>
                  <a:lnTo>
                    <a:pt x="100013" y="178594"/>
                  </a:lnTo>
                  <a:lnTo>
                    <a:pt x="47625" y="128588"/>
                  </a:lnTo>
                  <a:lnTo>
                    <a:pt x="2381" y="95250"/>
                  </a:lnTo>
                  <a:lnTo>
                    <a:pt x="0" y="83344"/>
                  </a:lnTo>
                  <a:lnTo>
                    <a:pt x="4763" y="66675"/>
                  </a:lnTo>
                  <a:cubicBezTo>
                    <a:pt x="17406" y="61618"/>
                    <a:pt x="12395" y="61913"/>
                    <a:pt x="19050" y="61913"/>
                  </a:cubicBezTo>
                  <a:lnTo>
                    <a:pt x="111919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93B2767B-252F-954C-9D7A-FE450BD509CE}"/>
                </a:ext>
              </a:extLst>
            </p:cNvPr>
            <p:cNvSpPr/>
            <p:nvPr/>
          </p:nvSpPr>
          <p:spPr>
            <a:xfrm>
              <a:off x="4286250" y="4643438"/>
              <a:ext cx="1452563" cy="798512"/>
            </a:xfrm>
            <a:custGeom>
              <a:avLst/>
              <a:gdLst>
                <a:gd name="connsiteX0" fmla="*/ 657225 w 1452563"/>
                <a:gd name="connsiteY0" fmla="*/ 531018 h 797779"/>
                <a:gd name="connsiteX1" fmla="*/ 400050 w 1452563"/>
                <a:gd name="connsiteY1" fmla="*/ 685800 h 797779"/>
                <a:gd name="connsiteX2" fmla="*/ 285750 w 1452563"/>
                <a:gd name="connsiteY2" fmla="*/ 766762 h 797779"/>
                <a:gd name="connsiteX3" fmla="*/ 254794 w 1452563"/>
                <a:gd name="connsiteY3" fmla="*/ 795337 h 797779"/>
                <a:gd name="connsiteX4" fmla="*/ 221456 w 1452563"/>
                <a:gd name="connsiteY4" fmla="*/ 797718 h 797779"/>
                <a:gd name="connsiteX5" fmla="*/ 183356 w 1452563"/>
                <a:gd name="connsiteY5" fmla="*/ 785812 h 797779"/>
                <a:gd name="connsiteX6" fmla="*/ 154781 w 1452563"/>
                <a:gd name="connsiteY6" fmla="*/ 769143 h 797779"/>
                <a:gd name="connsiteX7" fmla="*/ 133350 w 1452563"/>
                <a:gd name="connsiteY7" fmla="*/ 754856 h 797779"/>
                <a:gd name="connsiteX8" fmla="*/ 107156 w 1452563"/>
                <a:gd name="connsiteY8" fmla="*/ 723900 h 797779"/>
                <a:gd name="connsiteX9" fmla="*/ 76200 w 1452563"/>
                <a:gd name="connsiteY9" fmla="*/ 678656 h 797779"/>
                <a:gd name="connsiteX10" fmla="*/ 52388 w 1452563"/>
                <a:gd name="connsiteY10" fmla="*/ 631031 h 797779"/>
                <a:gd name="connsiteX11" fmla="*/ 33338 w 1452563"/>
                <a:gd name="connsiteY11" fmla="*/ 569118 h 797779"/>
                <a:gd name="connsiteX12" fmla="*/ 16669 w 1452563"/>
                <a:gd name="connsiteY12" fmla="*/ 502443 h 797779"/>
                <a:gd name="connsiteX13" fmla="*/ 7144 w 1452563"/>
                <a:gd name="connsiteY13" fmla="*/ 452437 h 797779"/>
                <a:gd name="connsiteX14" fmla="*/ 0 w 1452563"/>
                <a:gd name="connsiteY14" fmla="*/ 426243 h 797779"/>
                <a:gd name="connsiteX15" fmla="*/ 2381 w 1452563"/>
                <a:gd name="connsiteY15" fmla="*/ 407193 h 797779"/>
                <a:gd name="connsiteX16" fmla="*/ 14288 w 1452563"/>
                <a:gd name="connsiteY16" fmla="*/ 400050 h 797779"/>
                <a:gd name="connsiteX17" fmla="*/ 45244 w 1452563"/>
                <a:gd name="connsiteY17" fmla="*/ 409575 h 797779"/>
                <a:gd name="connsiteX18" fmla="*/ 66675 w 1452563"/>
                <a:gd name="connsiteY18" fmla="*/ 421481 h 797779"/>
                <a:gd name="connsiteX19" fmla="*/ 140494 w 1452563"/>
                <a:gd name="connsiteY19" fmla="*/ 500062 h 797779"/>
                <a:gd name="connsiteX20" fmla="*/ 154781 w 1452563"/>
                <a:gd name="connsiteY20" fmla="*/ 502443 h 797779"/>
                <a:gd name="connsiteX21" fmla="*/ 250031 w 1452563"/>
                <a:gd name="connsiteY21" fmla="*/ 483393 h 797779"/>
                <a:gd name="connsiteX22" fmla="*/ 504825 w 1452563"/>
                <a:gd name="connsiteY22" fmla="*/ 392906 h 797779"/>
                <a:gd name="connsiteX23" fmla="*/ 752475 w 1452563"/>
                <a:gd name="connsiteY23" fmla="*/ 302418 h 797779"/>
                <a:gd name="connsiteX24" fmla="*/ 990600 w 1452563"/>
                <a:gd name="connsiteY24" fmla="*/ 183356 h 797779"/>
                <a:gd name="connsiteX25" fmla="*/ 1212056 w 1452563"/>
                <a:gd name="connsiteY25" fmla="*/ 88106 h 797779"/>
                <a:gd name="connsiteX26" fmla="*/ 1412081 w 1452563"/>
                <a:gd name="connsiteY26" fmla="*/ 7143 h 797779"/>
                <a:gd name="connsiteX27" fmla="*/ 1433513 w 1452563"/>
                <a:gd name="connsiteY27" fmla="*/ 0 h 797779"/>
                <a:gd name="connsiteX28" fmla="*/ 1443038 w 1452563"/>
                <a:gd name="connsiteY28" fmla="*/ 0 h 797779"/>
                <a:gd name="connsiteX29" fmla="*/ 1452563 w 1452563"/>
                <a:gd name="connsiteY29" fmla="*/ 7143 h 797779"/>
                <a:gd name="connsiteX30" fmla="*/ 1452563 w 1452563"/>
                <a:gd name="connsiteY30" fmla="*/ 21431 h 797779"/>
                <a:gd name="connsiteX31" fmla="*/ 1443038 w 1452563"/>
                <a:gd name="connsiteY31" fmla="*/ 52387 h 797779"/>
                <a:gd name="connsiteX32" fmla="*/ 1416844 w 1452563"/>
                <a:gd name="connsiteY32" fmla="*/ 73818 h 797779"/>
                <a:gd name="connsiteX33" fmla="*/ 976313 w 1452563"/>
                <a:gd name="connsiteY33" fmla="*/ 342900 h 797779"/>
                <a:gd name="connsiteX34" fmla="*/ 657225 w 1452563"/>
                <a:gd name="connsiteY34" fmla="*/ 531018 h 79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52563" h="797779">
                  <a:moveTo>
                    <a:pt x="657225" y="531018"/>
                  </a:moveTo>
                  <a:lnTo>
                    <a:pt x="400050" y="685800"/>
                  </a:lnTo>
                  <a:lnTo>
                    <a:pt x="285750" y="766762"/>
                  </a:lnTo>
                  <a:lnTo>
                    <a:pt x="254794" y="795337"/>
                  </a:lnTo>
                  <a:cubicBezTo>
                    <a:pt x="223046" y="797779"/>
                    <a:pt x="234187" y="797718"/>
                    <a:pt x="221456" y="797718"/>
                  </a:cubicBezTo>
                  <a:lnTo>
                    <a:pt x="183356" y="785812"/>
                  </a:lnTo>
                  <a:lnTo>
                    <a:pt x="154781" y="769143"/>
                  </a:lnTo>
                  <a:lnTo>
                    <a:pt x="133350" y="754856"/>
                  </a:lnTo>
                  <a:lnTo>
                    <a:pt x="107156" y="723900"/>
                  </a:lnTo>
                  <a:lnTo>
                    <a:pt x="76200" y="678656"/>
                  </a:lnTo>
                  <a:lnTo>
                    <a:pt x="52388" y="631031"/>
                  </a:lnTo>
                  <a:lnTo>
                    <a:pt x="33338" y="569118"/>
                  </a:lnTo>
                  <a:lnTo>
                    <a:pt x="16669" y="502443"/>
                  </a:lnTo>
                  <a:lnTo>
                    <a:pt x="7144" y="452437"/>
                  </a:lnTo>
                  <a:lnTo>
                    <a:pt x="0" y="426243"/>
                  </a:lnTo>
                  <a:lnTo>
                    <a:pt x="2381" y="407193"/>
                  </a:lnTo>
                  <a:lnTo>
                    <a:pt x="14288" y="400050"/>
                  </a:lnTo>
                  <a:lnTo>
                    <a:pt x="45244" y="409575"/>
                  </a:lnTo>
                  <a:lnTo>
                    <a:pt x="66675" y="421481"/>
                  </a:lnTo>
                  <a:lnTo>
                    <a:pt x="140494" y="500062"/>
                  </a:lnTo>
                  <a:lnTo>
                    <a:pt x="154781" y="502443"/>
                  </a:lnTo>
                  <a:lnTo>
                    <a:pt x="250031" y="483393"/>
                  </a:lnTo>
                  <a:lnTo>
                    <a:pt x="504825" y="392906"/>
                  </a:lnTo>
                  <a:lnTo>
                    <a:pt x="752475" y="302418"/>
                  </a:lnTo>
                  <a:lnTo>
                    <a:pt x="990600" y="183356"/>
                  </a:lnTo>
                  <a:lnTo>
                    <a:pt x="1212056" y="88106"/>
                  </a:lnTo>
                  <a:lnTo>
                    <a:pt x="1412081" y="7143"/>
                  </a:lnTo>
                  <a:lnTo>
                    <a:pt x="1433513" y="0"/>
                  </a:lnTo>
                  <a:lnTo>
                    <a:pt x="1443038" y="0"/>
                  </a:lnTo>
                  <a:lnTo>
                    <a:pt x="1452563" y="7143"/>
                  </a:lnTo>
                  <a:lnTo>
                    <a:pt x="1452563" y="21431"/>
                  </a:lnTo>
                  <a:lnTo>
                    <a:pt x="1443038" y="52387"/>
                  </a:lnTo>
                  <a:lnTo>
                    <a:pt x="1416844" y="73818"/>
                  </a:lnTo>
                  <a:lnTo>
                    <a:pt x="976313" y="342900"/>
                  </a:lnTo>
                  <a:lnTo>
                    <a:pt x="657225" y="531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2C99DC6-1AA8-B442-ABE1-A65D626FD403}"/>
                </a:ext>
              </a:extLst>
            </p:cNvPr>
            <p:cNvSpPr/>
            <p:nvPr/>
          </p:nvSpPr>
          <p:spPr>
            <a:xfrm rot="16200000">
              <a:off x="5185569" y="3964781"/>
              <a:ext cx="2606675" cy="1731963"/>
            </a:xfrm>
            <a:custGeom>
              <a:avLst/>
              <a:gdLst>
                <a:gd name="connsiteX0" fmla="*/ 947737 w 2607468"/>
                <a:gd name="connsiteY0" fmla="*/ 914400 h 1731168"/>
                <a:gd name="connsiteX1" fmla="*/ 745331 w 2607468"/>
                <a:gd name="connsiteY1" fmla="*/ 1066800 h 1731168"/>
                <a:gd name="connsiteX2" fmla="*/ 631031 w 2607468"/>
                <a:gd name="connsiteY2" fmla="*/ 1169193 h 1731168"/>
                <a:gd name="connsiteX3" fmla="*/ 531018 w 2607468"/>
                <a:gd name="connsiteY3" fmla="*/ 1273968 h 1731168"/>
                <a:gd name="connsiteX4" fmla="*/ 483393 w 2607468"/>
                <a:gd name="connsiteY4" fmla="*/ 1333500 h 1731168"/>
                <a:gd name="connsiteX5" fmla="*/ 473868 w 2607468"/>
                <a:gd name="connsiteY5" fmla="*/ 1359693 h 1731168"/>
                <a:gd name="connsiteX6" fmla="*/ 180975 w 2607468"/>
                <a:gd name="connsiteY6" fmla="*/ 1685925 h 1731168"/>
                <a:gd name="connsiteX7" fmla="*/ 140493 w 2607468"/>
                <a:gd name="connsiteY7" fmla="*/ 1714500 h 1731168"/>
                <a:gd name="connsiteX8" fmla="*/ 109537 w 2607468"/>
                <a:gd name="connsiteY8" fmla="*/ 1726406 h 1731168"/>
                <a:gd name="connsiteX9" fmla="*/ 85725 w 2607468"/>
                <a:gd name="connsiteY9" fmla="*/ 1731168 h 1731168"/>
                <a:gd name="connsiteX10" fmla="*/ 59531 w 2607468"/>
                <a:gd name="connsiteY10" fmla="*/ 1726406 h 1731168"/>
                <a:gd name="connsiteX11" fmla="*/ 30956 w 2607468"/>
                <a:gd name="connsiteY11" fmla="*/ 1707356 h 1731168"/>
                <a:gd name="connsiteX12" fmla="*/ 7143 w 2607468"/>
                <a:gd name="connsiteY12" fmla="*/ 1676400 h 1731168"/>
                <a:gd name="connsiteX13" fmla="*/ 0 w 2607468"/>
                <a:gd name="connsiteY13" fmla="*/ 1640681 h 1731168"/>
                <a:gd name="connsiteX14" fmla="*/ 9525 w 2607468"/>
                <a:gd name="connsiteY14" fmla="*/ 1574006 h 1731168"/>
                <a:gd name="connsiteX15" fmla="*/ 38100 w 2607468"/>
                <a:gd name="connsiteY15" fmla="*/ 1495425 h 1731168"/>
                <a:gd name="connsiteX16" fmla="*/ 88106 w 2607468"/>
                <a:gd name="connsiteY16" fmla="*/ 1409700 h 1731168"/>
                <a:gd name="connsiteX17" fmla="*/ 161925 w 2607468"/>
                <a:gd name="connsiteY17" fmla="*/ 1312068 h 1731168"/>
                <a:gd name="connsiteX18" fmla="*/ 261937 w 2607468"/>
                <a:gd name="connsiteY18" fmla="*/ 1204912 h 1731168"/>
                <a:gd name="connsiteX19" fmla="*/ 357187 w 2607468"/>
                <a:gd name="connsiteY19" fmla="*/ 1114425 h 1731168"/>
                <a:gd name="connsiteX20" fmla="*/ 461962 w 2607468"/>
                <a:gd name="connsiteY20" fmla="*/ 1026318 h 1731168"/>
                <a:gd name="connsiteX21" fmla="*/ 592931 w 2607468"/>
                <a:gd name="connsiteY21" fmla="*/ 919162 h 1731168"/>
                <a:gd name="connsiteX22" fmla="*/ 773906 w 2607468"/>
                <a:gd name="connsiteY22" fmla="*/ 792956 h 1731168"/>
                <a:gd name="connsiteX23" fmla="*/ 1014412 w 2607468"/>
                <a:gd name="connsiteY23" fmla="*/ 635793 h 1731168"/>
                <a:gd name="connsiteX24" fmla="*/ 1164431 w 2607468"/>
                <a:gd name="connsiteY24" fmla="*/ 547687 h 1731168"/>
                <a:gd name="connsiteX25" fmla="*/ 1369218 w 2607468"/>
                <a:gd name="connsiteY25" fmla="*/ 452437 h 1731168"/>
                <a:gd name="connsiteX26" fmla="*/ 1550193 w 2607468"/>
                <a:gd name="connsiteY26" fmla="*/ 381000 h 1731168"/>
                <a:gd name="connsiteX27" fmla="*/ 1800225 w 2607468"/>
                <a:gd name="connsiteY27" fmla="*/ 300037 h 1731168"/>
                <a:gd name="connsiteX28" fmla="*/ 1955006 w 2607468"/>
                <a:gd name="connsiteY28" fmla="*/ 259556 h 1731168"/>
                <a:gd name="connsiteX29" fmla="*/ 2164556 w 2607468"/>
                <a:gd name="connsiteY29" fmla="*/ 209550 h 1731168"/>
                <a:gd name="connsiteX30" fmla="*/ 2350293 w 2607468"/>
                <a:gd name="connsiteY30" fmla="*/ 171450 h 1731168"/>
                <a:gd name="connsiteX31" fmla="*/ 2376487 w 2607468"/>
                <a:gd name="connsiteY31" fmla="*/ 159543 h 1731168"/>
                <a:gd name="connsiteX32" fmla="*/ 2416968 w 2607468"/>
                <a:gd name="connsiteY32" fmla="*/ 138112 h 1731168"/>
                <a:gd name="connsiteX33" fmla="*/ 2471737 w 2607468"/>
                <a:gd name="connsiteY33" fmla="*/ 104775 h 1731168"/>
                <a:gd name="connsiteX34" fmla="*/ 2509837 w 2607468"/>
                <a:gd name="connsiteY34" fmla="*/ 71437 h 1731168"/>
                <a:gd name="connsiteX35" fmla="*/ 2540793 w 2607468"/>
                <a:gd name="connsiteY35" fmla="*/ 30956 h 1731168"/>
                <a:gd name="connsiteX36" fmla="*/ 2552700 w 2607468"/>
                <a:gd name="connsiteY36" fmla="*/ 14287 h 1731168"/>
                <a:gd name="connsiteX37" fmla="*/ 2571750 w 2607468"/>
                <a:gd name="connsiteY37" fmla="*/ 2381 h 1731168"/>
                <a:gd name="connsiteX38" fmla="*/ 2590800 w 2607468"/>
                <a:gd name="connsiteY38" fmla="*/ 0 h 1731168"/>
                <a:gd name="connsiteX39" fmla="*/ 2602706 w 2607468"/>
                <a:gd name="connsiteY39" fmla="*/ 4762 h 1731168"/>
                <a:gd name="connsiteX40" fmla="*/ 2607468 w 2607468"/>
                <a:gd name="connsiteY40" fmla="*/ 16668 h 1731168"/>
                <a:gd name="connsiteX41" fmla="*/ 2590800 w 2607468"/>
                <a:gd name="connsiteY41" fmla="*/ 57150 h 1731168"/>
                <a:gd name="connsiteX42" fmla="*/ 2569368 w 2607468"/>
                <a:gd name="connsiteY42" fmla="*/ 152400 h 1731168"/>
                <a:gd name="connsiteX43" fmla="*/ 2533650 w 2607468"/>
                <a:gd name="connsiteY43" fmla="*/ 276225 h 1731168"/>
                <a:gd name="connsiteX44" fmla="*/ 2464593 w 2607468"/>
                <a:gd name="connsiteY44" fmla="*/ 433387 h 1731168"/>
                <a:gd name="connsiteX45" fmla="*/ 2445543 w 2607468"/>
                <a:gd name="connsiteY45" fmla="*/ 438150 h 1731168"/>
                <a:gd name="connsiteX46" fmla="*/ 2383631 w 2607468"/>
                <a:gd name="connsiteY46" fmla="*/ 435768 h 1731168"/>
                <a:gd name="connsiteX47" fmla="*/ 2255043 w 2607468"/>
                <a:gd name="connsiteY47" fmla="*/ 416718 h 1731168"/>
                <a:gd name="connsiteX48" fmla="*/ 2128837 w 2607468"/>
                <a:gd name="connsiteY48" fmla="*/ 435768 h 1731168"/>
                <a:gd name="connsiteX49" fmla="*/ 1969293 w 2607468"/>
                <a:gd name="connsiteY49" fmla="*/ 466725 h 1731168"/>
                <a:gd name="connsiteX50" fmla="*/ 1835943 w 2607468"/>
                <a:gd name="connsiteY50" fmla="*/ 502443 h 1731168"/>
                <a:gd name="connsiteX51" fmla="*/ 1697831 w 2607468"/>
                <a:gd name="connsiteY51" fmla="*/ 528637 h 1731168"/>
                <a:gd name="connsiteX52" fmla="*/ 1576387 w 2607468"/>
                <a:gd name="connsiteY52" fmla="*/ 564356 h 1731168"/>
                <a:gd name="connsiteX53" fmla="*/ 1481137 w 2607468"/>
                <a:gd name="connsiteY53" fmla="*/ 602456 h 1731168"/>
                <a:gd name="connsiteX54" fmla="*/ 1395412 w 2607468"/>
                <a:gd name="connsiteY54" fmla="*/ 635793 h 1731168"/>
                <a:gd name="connsiteX55" fmla="*/ 1271587 w 2607468"/>
                <a:gd name="connsiteY55" fmla="*/ 697706 h 1731168"/>
                <a:gd name="connsiteX56" fmla="*/ 1114425 w 2607468"/>
                <a:gd name="connsiteY56" fmla="*/ 790575 h 1731168"/>
                <a:gd name="connsiteX57" fmla="*/ 947737 w 2607468"/>
                <a:gd name="connsiteY57" fmla="*/ 914400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07468" h="1731168">
                  <a:moveTo>
                    <a:pt x="947737" y="914400"/>
                  </a:moveTo>
                  <a:lnTo>
                    <a:pt x="745331" y="1066800"/>
                  </a:lnTo>
                  <a:lnTo>
                    <a:pt x="631031" y="1169193"/>
                  </a:lnTo>
                  <a:lnTo>
                    <a:pt x="531018" y="1273968"/>
                  </a:lnTo>
                  <a:lnTo>
                    <a:pt x="483393" y="1333500"/>
                  </a:lnTo>
                  <a:lnTo>
                    <a:pt x="473868" y="1359693"/>
                  </a:lnTo>
                  <a:lnTo>
                    <a:pt x="180975" y="1685925"/>
                  </a:lnTo>
                  <a:lnTo>
                    <a:pt x="140493" y="1714500"/>
                  </a:lnTo>
                  <a:lnTo>
                    <a:pt x="109537" y="1726406"/>
                  </a:lnTo>
                  <a:lnTo>
                    <a:pt x="85725" y="1731168"/>
                  </a:lnTo>
                  <a:lnTo>
                    <a:pt x="59531" y="1726406"/>
                  </a:lnTo>
                  <a:lnTo>
                    <a:pt x="30956" y="1707356"/>
                  </a:lnTo>
                  <a:lnTo>
                    <a:pt x="7143" y="1676400"/>
                  </a:lnTo>
                  <a:lnTo>
                    <a:pt x="0" y="1640681"/>
                  </a:lnTo>
                  <a:lnTo>
                    <a:pt x="9525" y="1574006"/>
                  </a:lnTo>
                  <a:lnTo>
                    <a:pt x="38100" y="1495425"/>
                  </a:lnTo>
                  <a:lnTo>
                    <a:pt x="88106" y="1409700"/>
                  </a:lnTo>
                  <a:lnTo>
                    <a:pt x="161925" y="1312068"/>
                  </a:lnTo>
                  <a:lnTo>
                    <a:pt x="261937" y="1204912"/>
                  </a:lnTo>
                  <a:lnTo>
                    <a:pt x="357187" y="1114425"/>
                  </a:lnTo>
                  <a:lnTo>
                    <a:pt x="461962" y="1026318"/>
                  </a:lnTo>
                  <a:lnTo>
                    <a:pt x="592931" y="919162"/>
                  </a:lnTo>
                  <a:lnTo>
                    <a:pt x="773906" y="792956"/>
                  </a:lnTo>
                  <a:lnTo>
                    <a:pt x="1014412" y="635793"/>
                  </a:lnTo>
                  <a:lnTo>
                    <a:pt x="1164431" y="547687"/>
                  </a:lnTo>
                  <a:lnTo>
                    <a:pt x="1369218" y="452437"/>
                  </a:lnTo>
                  <a:lnTo>
                    <a:pt x="1550193" y="381000"/>
                  </a:lnTo>
                  <a:lnTo>
                    <a:pt x="1800225" y="300037"/>
                  </a:lnTo>
                  <a:lnTo>
                    <a:pt x="1955006" y="259556"/>
                  </a:lnTo>
                  <a:lnTo>
                    <a:pt x="2164556" y="209550"/>
                  </a:lnTo>
                  <a:lnTo>
                    <a:pt x="2350293" y="171450"/>
                  </a:lnTo>
                  <a:lnTo>
                    <a:pt x="2376487" y="159543"/>
                  </a:lnTo>
                  <a:lnTo>
                    <a:pt x="2416968" y="138112"/>
                  </a:lnTo>
                  <a:lnTo>
                    <a:pt x="2471737" y="104775"/>
                  </a:lnTo>
                  <a:lnTo>
                    <a:pt x="2509837" y="71437"/>
                  </a:lnTo>
                  <a:lnTo>
                    <a:pt x="2540793" y="30956"/>
                  </a:lnTo>
                  <a:lnTo>
                    <a:pt x="2552700" y="14287"/>
                  </a:lnTo>
                  <a:lnTo>
                    <a:pt x="2571750" y="2381"/>
                  </a:lnTo>
                  <a:lnTo>
                    <a:pt x="2590800" y="0"/>
                  </a:lnTo>
                  <a:lnTo>
                    <a:pt x="2602706" y="4762"/>
                  </a:lnTo>
                  <a:lnTo>
                    <a:pt x="2607468" y="16668"/>
                  </a:lnTo>
                  <a:lnTo>
                    <a:pt x="2590800" y="57150"/>
                  </a:lnTo>
                  <a:lnTo>
                    <a:pt x="2569368" y="152400"/>
                  </a:lnTo>
                  <a:lnTo>
                    <a:pt x="2533650" y="276225"/>
                  </a:lnTo>
                  <a:lnTo>
                    <a:pt x="2464593" y="433387"/>
                  </a:lnTo>
                  <a:lnTo>
                    <a:pt x="2445543" y="438150"/>
                  </a:lnTo>
                  <a:lnTo>
                    <a:pt x="2383631" y="435768"/>
                  </a:lnTo>
                  <a:lnTo>
                    <a:pt x="2255043" y="416718"/>
                  </a:lnTo>
                  <a:lnTo>
                    <a:pt x="2128837" y="435768"/>
                  </a:lnTo>
                  <a:lnTo>
                    <a:pt x="1969293" y="466725"/>
                  </a:lnTo>
                  <a:lnTo>
                    <a:pt x="1835943" y="502443"/>
                  </a:lnTo>
                  <a:lnTo>
                    <a:pt x="1697831" y="528637"/>
                  </a:lnTo>
                  <a:lnTo>
                    <a:pt x="1576387" y="564356"/>
                  </a:lnTo>
                  <a:lnTo>
                    <a:pt x="1481137" y="602456"/>
                  </a:lnTo>
                  <a:lnTo>
                    <a:pt x="1395412" y="635793"/>
                  </a:lnTo>
                  <a:lnTo>
                    <a:pt x="1271587" y="697706"/>
                  </a:lnTo>
                  <a:lnTo>
                    <a:pt x="1114425" y="790575"/>
                  </a:lnTo>
                  <a:lnTo>
                    <a:pt x="947737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D245AA6-9225-514A-94BB-7E04700E689D}"/>
                </a:ext>
              </a:extLst>
            </p:cNvPr>
            <p:cNvSpPr/>
            <p:nvPr/>
          </p:nvSpPr>
          <p:spPr>
            <a:xfrm>
              <a:off x="6943725" y="5056188"/>
              <a:ext cx="350838" cy="908050"/>
            </a:xfrm>
            <a:custGeom>
              <a:avLst/>
              <a:gdLst>
                <a:gd name="connsiteX0" fmla="*/ 297656 w 350044"/>
                <a:gd name="connsiteY0" fmla="*/ 400050 h 909637"/>
                <a:gd name="connsiteX1" fmla="*/ 278606 w 350044"/>
                <a:gd name="connsiteY1" fmla="*/ 609600 h 909637"/>
                <a:gd name="connsiteX2" fmla="*/ 283369 w 350044"/>
                <a:gd name="connsiteY2" fmla="*/ 671512 h 909637"/>
                <a:gd name="connsiteX3" fmla="*/ 290513 w 350044"/>
                <a:gd name="connsiteY3" fmla="*/ 733425 h 909637"/>
                <a:gd name="connsiteX4" fmla="*/ 309563 w 350044"/>
                <a:gd name="connsiteY4" fmla="*/ 790575 h 909637"/>
                <a:gd name="connsiteX5" fmla="*/ 330994 w 350044"/>
                <a:gd name="connsiteY5" fmla="*/ 862012 h 909637"/>
                <a:gd name="connsiteX6" fmla="*/ 350044 w 350044"/>
                <a:gd name="connsiteY6" fmla="*/ 909637 h 909637"/>
                <a:gd name="connsiteX7" fmla="*/ 0 w 350044"/>
                <a:gd name="connsiteY7" fmla="*/ 611981 h 909637"/>
                <a:gd name="connsiteX8" fmla="*/ 42863 w 350044"/>
                <a:gd name="connsiteY8" fmla="*/ 604837 h 909637"/>
                <a:gd name="connsiteX9" fmla="*/ 80963 w 350044"/>
                <a:gd name="connsiteY9" fmla="*/ 607219 h 909637"/>
                <a:gd name="connsiteX10" fmla="*/ 111919 w 350044"/>
                <a:gd name="connsiteY10" fmla="*/ 583406 h 909637"/>
                <a:gd name="connsiteX11" fmla="*/ 130969 w 350044"/>
                <a:gd name="connsiteY11" fmla="*/ 533400 h 909637"/>
                <a:gd name="connsiteX12" fmla="*/ 188119 w 350044"/>
                <a:gd name="connsiteY12" fmla="*/ 328612 h 909637"/>
                <a:gd name="connsiteX13" fmla="*/ 257175 w 350044"/>
                <a:gd name="connsiteY13" fmla="*/ 61912 h 909637"/>
                <a:gd name="connsiteX14" fmla="*/ 276225 w 350044"/>
                <a:gd name="connsiteY14" fmla="*/ 14287 h 909637"/>
                <a:gd name="connsiteX15" fmla="*/ 285750 w 350044"/>
                <a:gd name="connsiteY15" fmla="*/ 4762 h 909637"/>
                <a:gd name="connsiteX16" fmla="*/ 297656 w 350044"/>
                <a:gd name="connsiteY16" fmla="*/ 0 h 909637"/>
                <a:gd name="connsiteX17" fmla="*/ 309563 w 350044"/>
                <a:gd name="connsiteY17" fmla="*/ 2381 h 909637"/>
                <a:gd name="connsiteX18" fmla="*/ 321469 w 350044"/>
                <a:gd name="connsiteY18" fmla="*/ 16669 h 909637"/>
                <a:gd name="connsiteX19" fmla="*/ 326231 w 350044"/>
                <a:gd name="connsiteY19" fmla="*/ 40481 h 909637"/>
                <a:gd name="connsiteX20" fmla="*/ 297656 w 350044"/>
                <a:gd name="connsiteY20" fmla="*/ 400050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044" h="909637">
                  <a:moveTo>
                    <a:pt x="297656" y="400050"/>
                  </a:moveTo>
                  <a:lnTo>
                    <a:pt x="278606" y="609600"/>
                  </a:lnTo>
                  <a:lnTo>
                    <a:pt x="283369" y="671512"/>
                  </a:lnTo>
                  <a:lnTo>
                    <a:pt x="290513" y="733425"/>
                  </a:lnTo>
                  <a:lnTo>
                    <a:pt x="309563" y="790575"/>
                  </a:lnTo>
                  <a:lnTo>
                    <a:pt x="330994" y="862012"/>
                  </a:lnTo>
                  <a:lnTo>
                    <a:pt x="350044" y="909637"/>
                  </a:lnTo>
                  <a:lnTo>
                    <a:pt x="0" y="611981"/>
                  </a:lnTo>
                  <a:lnTo>
                    <a:pt x="42863" y="604837"/>
                  </a:lnTo>
                  <a:lnTo>
                    <a:pt x="80963" y="607219"/>
                  </a:lnTo>
                  <a:lnTo>
                    <a:pt x="111919" y="583406"/>
                  </a:lnTo>
                  <a:lnTo>
                    <a:pt x="130969" y="533400"/>
                  </a:lnTo>
                  <a:lnTo>
                    <a:pt x="188119" y="328612"/>
                  </a:lnTo>
                  <a:lnTo>
                    <a:pt x="257175" y="61912"/>
                  </a:lnTo>
                  <a:lnTo>
                    <a:pt x="276225" y="14287"/>
                  </a:lnTo>
                  <a:lnTo>
                    <a:pt x="285750" y="4762"/>
                  </a:lnTo>
                  <a:lnTo>
                    <a:pt x="297656" y="0"/>
                  </a:lnTo>
                  <a:lnTo>
                    <a:pt x="309563" y="2381"/>
                  </a:lnTo>
                  <a:lnTo>
                    <a:pt x="321469" y="16669"/>
                  </a:lnTo>
                  <a:lnTo>
                    <a:pt x="326231" y="40481"/>
                  </a:lnTo>
                  <a:lnTo>
                    <a:pt x="297656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1B126B22-846C-B045-B053-DBE873618A8B}"/>
                </a:ext>
              </a:extLst>
            </p:cNvPr>
            <p:cNvSpPr/>
            <p:nvPr/>
          </p:nvSpPr>
          <p:spPr>
            <a:xfrm>
              <a:off x="5478463" y="4398963"/>
              <a:ext cx="1384300" cy="1069975"/>
            </a:xfrm>
            <a:custGeom>
              <a:avLst/>
              <a:gdLst>
                <a:gd name="connsiteX0" fmla="*/ 1052612 w 1383606"/>
                <a:gd name="connsiteY0" fmla="*/ 535781 h 1071562"/>
                <a:gd name="connsiteX1" fmla="*/ 928787 w 1383606"/>
                <a:gd name="connsiteY1" fmla="*/ 621506 h 1071562"/>
                <a:gd name="connsiteX2" fmla="*/ 766862 w 1383606"/>
                <a:gd name="connsiteY2" fmla="*/ 735806 h 1071562"/>
                <a:gd name="connsiteX3" fmla="*/ 590649 w 1383606"/>
                <a:gd name="connsiteY3" fmla="*/ 835819 h 1071562"/>
                <a:gd name="connsiteX4" fmla="*/ 397768 w 1383606"/>
                <a:gd name="connsiteY4" fmla="*/ 931069 h 1071562"/>
                <a:gd name="connsiteX5" fmla="*/ 197743 w 1383606"/>
                <a:gd name="connsiteY5" fmla="*/ 1016794 h 1071562"/>
                <a:gd name="connsiteX6" fmla="*/ 59631 w 1383606"/>
                <a:gd name="connsiteY6" fmla="*/ 1066800 h 1071562"/>
                <a:gd name="connsiteX7" fmla="*/ 28674 w 1383606"/>
                <a:gd name="connsiteY7" fmla="*/ 1071562 h 1071562"/>
                <a:gd name="connsiteX8" fmla="*/ 9624 w 1383606"/>
                <a:gd name="connsiteY8" fmla="*/ 1069181 h 1071562"/>
                <a:gd name="connsiteX9" fmla="*/ 2481 w 1383606"/>
                <a:gd name="connsiteY9" fmla="*/ 1064419 h 1071562"/>
                <a:gd name="connsiteX10" fmla="*/ 99 w 1383606"/>
                <a:gd name="connsiteY10" fmla="*/ 1042987 h 1071562"/>
                <a:gd name="connsiteX11" fmla="*/ 19149 w 1383606"/>
                <a:gd name="connsiteY11" fmla="*/ 1019175 h 1071562"/>
                <a:gd name="connsiteX12" fmla="*/ 169168 w 1383606"/>
                <a:gd name="connsiteY12" fmla="*/ 926306 h 1071562"/>
                <a:gd name="connsiteX13" fmla="*/ 433487 w 1383606"/>
                <a:gd name="connsiteY13" fmla="*/ 752475 h 1071562"/>
                <a:gd name="connsiteX14" fmla="*/ 688281 w 1383606"/>
                <a:gd name="connsiteY14" fmla="*/ 573881 h 1071562"/>
                <a:gd name="connsiteX15" fmla="*/ 843062 w 1383606"/>
                <a:gd name="connsiteY15" fmla="*/ 423862 h 1071562"/>
                <a:gd name="connsiteX16" fmla="*/ 1057374 w 1383606"/>
                <a:gd name="connsiteY16" fmla="*/ 211931 h 1071562"/>
                <a:gd name="connsiteX17" fmla="*/ 1069281 w 1383606"/>
                <a:gd name="connsiteY17" fmla="*/ 190500 h 1071562"/>
                <a:gd name="connsiteX18" fmla="*/ 1071662 w 1383606"/>
                <a:gd name="connsiteY18" fmla="*/ 166687 h 1071562"/>
                <a:gd name="connsiteX19" fmla="*/ 1071662 w 1383606"/>
                <a:gd name="connsiteY19" fmla="*/ 142875 h 1071562"/>
                <a:gd name="connsiteX20" fmla="*/ 1062137 w 1383606"/>
                <a:gd name="connsiteY20" fmla="*/ 121444 h 1071562"/>
                <a:gd name="connsiteX21" fmla="*/ 1009749 w 1383606"/>
                <a:gd name="connsiteY21" fmla="*/ 61912 h 1071562"/>
                <a:gd name="connsiteX22" fmla="*/ 995462 w 1383606"/>
                <a:gd name="connsiteY22" fmla="*/ 40481 h 1071562"/>
                <a:gd name="connsiteX23" fmla="*/ 990699 w 1383606"/>
                <a:gd name="connsiteY23" fmla="*/ 16669 h 1071562"/>
                <a:gd name="connsiteX24" fmla="*/ 995462 w 1383606"/>
                <a:gd name="connsiteY24" fmla="*/ 4762 h 1071562"/>
                <a:gd name="connsiteX25" fmla="*/ 1019274 w 1383606"/>
                <a:gd name="connsiteY25" fmla="*/ 0 h 1071562"/>
                <a:gd name="connsiteX26" fmla="*/ 1047849 w 1383606"/>
                <a:gd name="connsiteY26" fmla="*/ 7144 h 1071562"/>
                <a:gd name="connsiteX27" fmla="*/ 1095474 w 1383606"/>
                <a:gd name="connsiteY27" fmla="*/ 14287 h 1071562"/>
                <a:gd name="connsiteX28" fmla="*/ 1159768 w 1383606"/>
                <a:gd name="connsiteY28" fmla="*/ 30956 h 1071562"/>
                <a:gd name="connsiteX29" fmla="*/ 1214537 w 1383606"/>
                <a:gd name="connsiteY29" fmla="*/ 57150 h 1071562"/>
                <a:gd name="connsiteX30" fmla="*/ 1266924 w 1383606"/>
                <a:gd name="connsiteY30" fmla="*/ 92869 h 1071562"/>
                <a:gd name="connsiteX31" fmla="*/ 1309787 w 1383606"/>
                <a:gd name="connsiteY31" fmla="*/ 135731 h 1071562"/>
                <a:gd name="connsiteX32" fmla="*/ 1335981 w 1383606"/>
                <a:gd name="connsiteY32" fmla="*/ 171450 h 1071562"/>
                <a:gd name="connsiteX33" fmla="*/ 1352649 w 1383606"/>
                <a:gd name="connsiteY33" fmla="*/ 207169 h 1071562"/>
                <a:gd name="connsiteX34" fmla="*/ 1374081 w 1383606"/>
                <a:gd name="connsiteY34" fmla="*/ 257175 h 1071562"/>
                <a:gd name="connsiteX35" fmla="*/ 1383606 w 1383606"/>
                <a:gd name="connsiteY35" fmla="*/ 285750 h 1071562"/>
                <a:gd name="connsiteX36" fmla="*/ 1378843 w 1383606"/>
                <a:gd name="connsiteY36" fmla="*/ 319087 h 1071562"/>
                <a:gd name="connsiteX37" fmla="*/ 1362174 w 1383606"/>
                <a:gd name="connsiteY37" fmla="*/ 350044 h 1071562"/>
                <a:gd name="connsiteX38" fmla="*/ 1314549 w 1383606"/>
                <a:gd name="connsiteY38" fmla="*/ 373856 h 1071562"/>
                <a:gd name="connsiteX39" fmla="*/ 1240731 w 1383606"/>
                <a:gd name="connsiteY39" fmla="*/ 397669 h 1071562"/>
                <a:gd name="connsiteX40" fmla="*/ 1052612 w 1383606"/>
                <a:gd name="connsiteY40" fmla="*/ 535781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3606" h="1071562">
                  <a:moveTo>
                    <a:pt x="1052612" y="535781"/>
                  </a:moveTo>
                  <a:lnTo>
                    <a:pt x="928787" y="621506"/>
                  </a:lnTo>
                  <a:lnTo>
                    <a:pt x="766862" y="735806"/>
                  </a:lnTo>
                  <a:lnTo>
                    <a:pt x="590649" y="835819"/>
                  </a:lnTo>
                  <a:lnTo>
                    <a:pt x="397768" y="931069"/>
                  </a:lnTo>
                  <a:lnTo>
                    <a:pt x="197743" y="1016794"/>
                  </a:lnTo>
                  <a:lnTo>
                    <a:pt x="59631" y="1066800"/>
                  </a:lnTo>
                  <a:lnTo>
                    <a:pt x="28674" y="1071562"/>
                  </a:lnTo>
                  <a:lnTo>
                    <a:pt x="9624" y="1069181"/>
                  </a:lnTo>
                  <a:lnTo>
                    <a:pt x="2481" y="1064419"/>
                  </a:lnTo>
                  <a:cubicBezTo>
                    <a:pt x="0" y="1044581"/>
                    <a:pt x="99" y="1051768"/>
                    <a:pt x="99" y="1042987"/>
                  </a:cubicBezTo>
                  <a:lnTo>
                    <a:pt x="19149" y="1019175"/>
                  </a:lnTo>
                  <a:lnTo>
                    <a:pt x="169168" y="926306"/>
                  </a:lnTo>
                  <a:lnTo>
                    <a:pt x="433487" y="752475"/>
                  </a:lnTo>
                  <a:lnTo>
                    <a:pt x="688281" y="573881"/>
                  </a:lnTo>
                  <a:lnTo>
                    <a:pt x="843062" y="423862"/>
                  </a:lnTo>
                  <a:lnTo>
                    <a:pt x="1057374" y="211931"/>
                  </a:lnTo>
                  <a:lnTo>
                    <a:pt x="1069281" y="190500"/>
                  </a:lnTo>
                  <a:lnTo>
                    <a:pt x="1071662" y="166687"/>
                  </a:lnTo>
                  <a:lnTo>
                    <a:pt x="1071662" y="142875"/>
                  </a:lnTo>
                  <a:lnTo>
                    <a:pt x="1062137" y="121444"/>
                  </a:lnTo>
                  <a:lnTo>
                    <a:pt x="1009749" y="61912"/>
                  </a:lnTo>
                  <a:lnTo>
                    <a:pt x="995462" y="40481"/>
                  </a:lnTo>
                  <a:lnTo>
                    <a:pt x="990699" y="16669"/>
                  </a:lnTo>
                  <a:lnTo>
                    <a:pt x="995462" y="4762"/>
                  </a:lnTo>
                  <a:lnTo>
                    <a:pt x="1019274" y="0"/>
                  </a:lnTo>
                  <a:lnTo>
                    <a:pt x="1047849" y="7144"/>
                  </a:lnTo>
                  <a:lnTo>
                    <a:pt x="1095474" y="14287"/>
                  </a:lnTo>
                  <a:lnTo>
                    <a:pt x="1159768" y="30956"/>
                  </a:lnTo>
                  <a:lnTo>
                    <a:pt x="1214537" y="57150"/>
                  </a:lnTo>
                  <a:lnTo>
                    <a:pt x="1266924" y="92869"/>
                  </a:lnTo>
                  <a:lnTo>
                    <a:pt x="1309787" y="135731"/>
                  </a:lnTo>
                  <a:lnTo>
                    <a:pt x="1335981" y="171450"/>
                  </a:lnTo>
                  <a:lnTo>
                    <a:pt x="1352649" y="207169"/>
                  </a:lnTo>
                  <a:lnTo>
                    <a:pt x="1374081" y="257175"/>
                  </a:lnTo>
                  <a:lnTo>
                    <a:pt x="1383606" y="285750"/>
                  </a:lnTo>
                  <a:lnTo>
                    <a:pt x="1378843" y="319087"/>
                  </a:lnTo>
                  <a:lnTo>
                    <a:pt x="1362174" y="350044"/>
                  </a:lnTo>
                  <a:lnTo>
                    <a:pt x="1314549" y="373856"/>
                  </a:lnTo>
                  <a:lnTo>
                    <a:pt x="1240731" y="397669"/>
                  </a:lnTo>
                  <a:lnTo>
                    <a:pt x="1052612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648784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6D83C08-2738-A14D-952A-0B4EA1779FD2}"/>
              </a:ext>
            </a:extLst>
          </p:cNvPr>
          <p:cNvSpPr/>
          <p:nvPr/>
        </p:nvSpPr>
        <p:spPr>
          <a:xfrm>
            <a:off x="3913188" y="1500188"/>
            <a:ext cx="720725" cy="781050"/>
          </a:xfrm>
          <a:custGeom>
            <a:avLst/>
            <a:gdLst>
              <a:gd name="connsiteX0" fmla="*/ 404812 w 721519"/>
              <a:gd name="connsiteY0" fmla="*/ 595312 h 781050"/>
              <a:gd name="connsiteX1" fmla="*/ 273844 w 721519"/>
              <a:gd name="connsiteY1" fmla="*/ 419100 h 781050"/>
              <a:gd name="connsiteX2" fmla="*/ 157162 w 721519"/>
              <a:gd name="connsiteY2" fmla="*/ 269081 h 781050"/>
              <a:gd name="connsiteX3" fmla="*/ 61912 w 721519"/>
              <a:gd name="connsiteY3" fmla="*/ 133350 h 781050"/>
              <a:gd name="connsiteX4" fmla="*/ 21431 w 721519"/>
              <a:gd name="connsiteY4" fmla="*/ 78581 h 781050"/>
              <a:gd name="connsiteX5" fmla="*/ 2381 w 721519"/>
              <a:gd name="connsiteY5" fmla="*/ 50006 h 781050"/>
              <a:gd name="connsiteX6" fmla="*/ 0 w 721519"/>
              <a:gd name="connsiteY6" fmla="*/ 30956 h 781050"/>
              <a:gd name="connsiteX7" fmla="*/ 0 w 721519"/>
              <a:gd name="connsiteY7" fmla="*/ 14287 h 781050"/>
              <a:gd name="connsiteX8" fmla="*/ 7144 w 721519"/>
              <a:gd name="connsiteY8" fmla="*/ 2381 h 781050"/>
              <a:gd name="connsiteX9" fmla="*/ 33337 w 721519"/>
              <a:gd name="connsiteY9" fmla="*/ 0 h 781050"/>
              <a:gd name="connsiteX10" fmla="*/ 61912 w 721519"/>
              <a:gd name="connsiteY10" fmla="*/ 14287 h 781050"/>
              <a:gd name="connsiteX11" fmla="*/ 150019 w 721519"/>
              <a:gd name="connsiteY11" fmla="*/ 80962 h 781050"/>
              <a:gd name="connsiteX12" fmla="*/ 230981 w 721519"/>
              <a:gd name="connsiteY12" fmla="*/ 140493 h 781050"/>
              <a:gd name="connsiteX13" fmla="*/ 321469 w 721519"/>
              <a:gd name="connsiteY13" fmla="*/ 200025 h 781050"/>
              <a:gd name="connsiteX14" fmla="*/ 473869 w 721519"/>
              <a:gd name="connsiteY14" fmla="*/ 292893 h 781050"/>
              <a:gd name="connsiteX15" fmla="*/ 611981 w 721519"/>
              <a:gd name="connsiteY15" fmla="*/ 369093 h 781050"/>
              <a:gd name="connsiteX16" fmla="*/ 633412 w 721519"/>
              <a:gd name="connsiteY16" fmla="*/ 392906 h 781050"/>
              <a:gd name="connsiteX17" fmla="*/ 669131 w 721519"/>
              <a:gd name="connsiteY17" fmla="*/ 447675 h 781050"/>
              <a:gd name="connsiteX18" fmla="*/ 695325 w 721519"/>
              <a:gd name="connsiteY18" fmla="*/ 492918 h 781050"/>
              <a:gd name="connsiteX19" fmla="*/ 711994 w 721519"/>
              <a:gd name="connsiteY19" fmla="*/ 545306 h 781050"/>
              <a:gd name="connsiteX20" fmla="*/ 721519 w 721519"/>
              <a:gd name="connsiteY20" fmla="*/ 592931 h 781050"/>
              <a:gd name="connsiteX21" fmla="*/ 721519 w 721519"/>
              <a:gd name="connsiteY21" fmla="*/ 633412 h 781050"/>
              <a:gd name="connsiteX22" fmla="*/ 716756 w 721519"/>
              <a:gd name="connsiteY22" fmla="*/ 681037 h 781050"/>
              <a:gd name="connsiteX23" fmla="*/ 700087 w 721519"/>
              <a:gd name="connsiteY23" fmla="*/ 723900 h 781050"/>
              <a:gd name="connsiteX24" fmla="*/ 676275 w 721519"/>
              <a:gd name="connsiteY24" fmla="*/ 754856 h 781050"/>
              <a:gd name="connsiteX25" fmla="*/ 647700 w 721519"/>
              <a:gd name="connsiteY25" fmla="*/ 771525 h 781050"/>
              <a:gd name="connsiteX26" fmla="*/ 619125 w 721519"/>
              <a:gd name="connsiteY26" fmla="*/ 781050 h 781050"/>
              <a:gd name="connsiteX27" fmla="*/ 585787 w 721519"/>
              <a:gd name="connsiteY27" fmla="*/ 776287 h 781050"/>
              <a:gd name="connsiteX28" fmla="*/ 538162 w 721519"/>
              <a:gd name="connsiteY28" fmla="*/ 752475 h 781050"/>
              <a:gd name="connsiteX29" fmla="*/ 490537 w 721519"/>
              <a:gd name="connsiteY29" fmla="*/ 702468 h 781050"/>
              <a:gd name="connsiteX30" fmla="*/ 404812 w 721519"/>
              <a:gd name="connsiteY30" fmla="*/ 595312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21519" h="781050">
                <a:moveTo>
                  <a:pt x="404812" y="595312"/>
                </a:moveTo>
                <a:lnTo>
                  <a:pt x="273844" y="419100"/>
                </a:lnTo>
                <a:lnTo>
                  <a:pt x="157162" y="269081"/>
                </a:lnTo>
                <a:lnTo>
                  <a:pt x="61912" y="133350"/>
                </a:lnTo>
                <a:lnTo>
                  <a:pt x="21431" y="78581"/>
                </a:lnTo>
                <a:lnTo>
                  <a:pt x="2381" y="50006"/>
                </a:lnTo>
                <a:lnTo>
                  <a:pt x="0" y="30956"/>
                </a:lnTo>
                <a:lnTo>
                  <a:pt x="0" y="14287"/>
                </a:lnTo>
                <a:lnTo>
                  <a:pt x="7144" y="2381"/>
                </a:lnTo>
                <a:lnTo>
                  <a:pt x="33337" y="0"/>
                </a:lnTo>
                <a:lnTo>
                  <a:pt x="61912" y="14287"/>
                </a:lnTo>
                <a:lnTo>
                  <a:pt x="150019" y="80962"/>
                </a:lnTo>
                <a:lnTo>
                  <a:pt x="230981" y="140493"/>
                </a:lnTo>
                <a:lnTo>
                  <a:pt x="321469" y="200025"/>
                </a:lnTo>
                <a:lnTo>
                  <a:pt x="473869" y="292893"/>
                </a:lnTo>
                <a:lnTo>
                  <a:pt x="611981" y="369093"/>
                </a:lnTo>
                <a:lnTo>
                  <a:pt x="633412" y="392906"/>
                </a:lnTo>
                <a:lnTo>
                  <a:pt x="669131" y="447675"/>
                </a:lnTo>
                <a:lnTo>
                  <a:pt x="695325" y="492918"/>
                </a:lnTo>
                <a:lnTo>
                  <a:pt x="711994" y="545306"/>
                </a:lnTo>
                <a:lnTo>
                  <a:pt x="721519" y="592931"/>
                </a:lnTo>
                <a:lnTo>
                  <a:pt x="721519" y="633412"/>
                </a:lnTo>
                <a:lnTo>
                  <a:pt x="716756" y="681037"/>
                </a:lnTo>
                <a:lnTo>
                  <a:pt x="700087" y="723900"/>
                </a:lnTo>
                <a:lnTo>
                  <a:pt x="676275" y="754856"/>
                </a:lnTo>
                <a:lnTo>
                  <a:pt x="647700" y="771525"/>
                </a:lnTo>
                <a:lnTo>
                  <a:pt x="619125" y="781050"/>
                </a:lnTo>
                <a:lnTo>
                  <a:pt x="585787" y="776287"/>
                </a:lnTo>
                <a:lnTo>
                  <a:pt x="538162" y="752475"/>
                </a:lnTo>
                <a:lnTo>
                  <a:pt x="490537" y="702468"/>
                </a:lnTo>
                <a:lnTo>
                  <a:pt x="404812" y="5953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6354386-E2B0-E44F-BBC5-AC11A2465176}"/>
              </a:ext>
            </a:extLst>
          </p:cNvPr>
          <p:cNvSpPr/>
          <p:nvPr/>
        </p:nvSpPr>
        <p:spPr>
          <a:xfrm>
            <a:off x="5162550" y="1255713"/>
            <a:ext cx="874713" cy="1125537"/>
          </a:xfrm>
          <a:custGeom>
            <a:avLst/>
            <a:gdLst>
              <a:gd name="connsiteX0" fmla="*/ 452438 w 873919"/>
              <a:gd name="connsiteY0" fmla="*/ 754856 h 1126331"/>
              <a:gd name="connsiteX1" fmla="*/ 140494 w 873919"/>
              <a:gd name="connsiteY1" fmla="*/ 1109662 h 1126331"/>
              <a:gd name="connsiteX2" fmla="*/ 0 w 873919"/>
              <a:gd name="connsiteY2" fmla="*/ 1126331 h 1126331"/>
              <a:gd name="connsiteX3" fmla="*/ 45244 w 873919"/>
              <a:gd name="connsiteY3" fmla="*/ 1016794 h 1126331"/>
              <a:gd name="connsiteX4" fmla="*/ 221456 w 873919"/>
              <a:gd name="connsiteY4" fmla="*/ 726281 h 1126331"/>
              <a:gd name="connsiteX5" fmla="*/ 340519 w 873919"/>
              <a:gd name="connsiteY5" fmla="*/ 526256 h 1126331"/>
              <a:gd name="connsiteX6" fmla="*/ 445294 w 873919"/>
              <a:gd name="connsiteY6" fmla="*/ 340519 h 1126331"/>
              <a:gd name="connsiteX7" fmla="*/ 473869 w 873919"/>
              <a:gd name="connsiteY7" fmla="*/ 283369 h 1126331"/>
              <a:gd name="connsiteX8" fmla="*/ 483394 w 873919"/>
              <a:gd name="connsiteY8" fmla="*/ 254794 h 1126331"/>
              <a:gd name="connsiteX9" fmla="*/ 483394 w 873919"/>
              <a:gd name="connsiteY9" fmla="*/ 223837 h 1126331"/>
              <a:gd name="connsiteX10" fmla="*/ 476250 w 873919"/>
              <a:gd name="connsiteY10" fmla="*/ 188119 h 1126331"/>
              <a:gd name="connsiteX11" fmla="*/ 457200 w 873919"/>
              <a:gd name="connsiteY11" fmla="*/ 147637 h 1126331"/>
              <a:gd name="connsiteX12" fmla="*/ 426244 w 873919"/>
              <a:gd name="connsiteY12" fmla="*/ 104775 h 1126331"/>
              <a:gd name="connsiteX13" fmla="*/ 385763 w 873919"/>
              <a:gd name="connsiteY13" fmla="*/ 59531 h 1126331"/>
              <a:gd name="connsiteX14" fmla="*/ 366713 w 873919"/>
              <a:gd name="connsiteY14" fmla="*/ 40481 h 1126331"/>
              <a:gd name="connsiteX15" fmla="*/ 366713 w 873919"/>
              <a:gd name="connsiteY15" fmla="*/ 23812 h 1126331"/>
              <a:gd name="connsiteX16" fmla="*/ 369094 w 873919"/>
              <a:gd name="connsiteY16" fmla="*/ 9525 h 1126331"/>
              <a:gd name="connsiteX17" fmla="*/ 376238 w 873919"/>
              <a:gd name="connsiteY17" fmla="*/ 0 h 1126331"/>
              <a:gd name="connsiteX18" fmla="*/ 409575 w 873919"/>
              <a:gd name="connsiteY18" fmla="*/ 4762 h 1126331"/>
              <a:gd name="connsiteX19" fmla="*/ 488156 w 873919"/>
              <a:gd name="connsiteY19" fmla="*/ 40481 h 1126331"/>
              <a:gd name="connsiteX20" fmla="*/ 607219 w 873919"/>
              <a:gd name="connsiteY20" fmla="*/ 100012 h 1126331"/>
              <a:gd name="connsiteX21" fmla="*/ 671513 w 873919"/>
              <a:gd name="connsiteY21" fmla="*/ 138112 h 1126331"/>
              <a:gd name="connsiteX22" fmla="*/ 742950 w 873919"/>
              <a:gd name="connsiteY22" fmla="*/ 183356 h 1126331"/>
              <a:gd name="connsiteX23" fmla="*/ 795338 w 873919"/>
              <a:gd name="connsiteY23" fmla="*/ 233362 h 1126331"/>
              <a:gd name="connsiteX24" fmla="*/ 831056 w 873919"/>
              <a:gd name="connsiteY24" fmla="*/ 273844 h 1126331"/>
              <a:gd name="connsiteX25" fmla="*/ 859631 w 873919"/>
              <a:gd name="connsiteY25" fmla="*/ 314325 h 1126331"/>
              <a:gd name="connsiteX26" fmla="*/ 873919 w 873919"/>
              <a:gd name="connsiteY26" fmla="*/ 345281 h 1126331"/>
              <a:gd name="connsiteX27" fmla="*/ 871538 w 873919"/>
              <a:gd name="connsiteY27" fmla="*/ 378619 h 1126331"/>
              <a:gd name="connsiteX28" fmla="*/ 854869 w 873919"/>
              <a:gd name="connsiteY28" fmla="*/ 397669 h 1126331"/>
              <a:gd name="connsiteX29" fmla="*/ 795338 w 873919"/>
              <a:gd name="connsiteY29" fmla="*/ 423862 h 1126331"/>
              <a:gd name="connsiteX30" fmla="*/ 745331 w 873919"/>
              <a:gd name="connsiteY30" fmla="*/ 450056 h 1126331"/>
              <a:gd name="connsiteX31" fmla="*/ 702469 w 873919"/>
              <a:gd name="connsiteY31" fmla="*/ 471487 h 1126331"/>
              <a:gd name="connsiteX32" fmla="*/ 664369 w 873919"/>
              <a:gd name="connsiteY32" fmla="*/ 514350 h 1126331"/>
              <a:gd name="connsiteX33" fmla="*/ 452438 w 873919"/>
              <a:gd name="connsiteY33" fmla="*/ 754856 h 112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73919" h="1126331">
                <a:moveTo>
                  <a:pt x="452438" y="754856"/>
                </a:moveTo>
                <a:lnTo>
                  <a:pt x="140494" y="1109662"/>
                </a:lnTo>
                <a:lnTo>
                  <a:pt x="0" y="1126331"/>
                </a:lnTo>
                <a:lnTo>
                  <a:pt x="45244" y="1016794"/>
                </a:lnTo>
                <a:lnTo>
                  <a:pt x="221456" y="726281"/>
                </a:lnTo>
                <a:lnTo>
                  <a:pt x="340519" y="526256"/>
                </a:lnTo>
                <a:lnTo>
                  <a:pt x="445294" y="340519"/>
                </a:lnTo>
                <a:lnTo>
                  <a:pt x="473869" y="283369"/>
                </a:lnTo>
                <a:lnTo>
                  <a:pt x="483394" y="254794"/>
                </a:lnTo>
                <a:lnTo>
                  <a:pt x="483394" y="223837"/>
                </a:lnTo>
                <a:lnTo>
                  <a:pt x="476250" y="188119"/>
                </a:lnTo>
                <a:lnTo>
                  <a:pt x="457200" y="147637"/>
                </a:lnTo>
                <a:lnTo>
                  <a:pt x="426244" y="104775"/>
                </a:lnTo>
                <a:lnTo>
                  <a:pt x="385763" y="59531"/>
                </a:lnTo>
                <a:lnTo>
                  <a:pt x="366713" y="40481"/>
                </a:lnTo>
                <a:lnTo>
                  <a:pt x="366713" y="23812"/>
                </a:lnTo>
                <a:lnTo>
                  <a:pt x="369094" y="9525"/>
                </a:lnTo>
                <a:lnTo>
                  <a:pt x="376238" y="0"/>
                </a:lnTo>
                <a:lnTo>
                  <a:pt x="409575" y="4762"/>
                </a:lnTo>
                <a:lnTo>
                  <a:pt x="488156" y="40481"/>
                </a:lnTo>
                <a:lnTo>
                  <a:pt x="607219" y="100012"/>
                </a:lnTo>
                <a:lnTo>
                  <a:pt x="671513" y="138112"/>
                </a:lnTo>
                <a:lnTo>
                  <a:pt x="742950" y="183356"/>
                </a:lnTo>
                <a:lnTo>
                  <a:pt x="795338" y="233362"/>
                </a:lnTo>
                <a:lnTo>
                  <a:pt x="831056" y="273844"/>
                </a:lnTo>
                <a:lnTo>
                  <a:pt x="859631" y="314325"/>
                </a:lnTo>
                <a:lnTo>
                  <a:pt x="873919" y="345281"/>
                </a:lnTo>
                <a:lnTo>
                  <a:pt x="871538" y="378619"/>
                </a:lnTo>
                <a:lnTo>
                  <a:pt x="854869" y="397669"/>
                </a:lnTo>
                <a:lnTo>
                  <a:pt x="795338" y="423862"/>
                </a:lnTo>
                <a:lnTo>
                  <a:pt x="745331" y="450056"/>
                </a:lnTo>
                <a:lnTo>
                  <a:pt x="702469" y="471487"/>
                </a:lnTo>
                <a:lnTo>
                  <a:pt x="664369" y="514350"/>
                </a:lnTo>
                <a:lnTo>
                  <a:pt x="452438" y="7548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C5553CD-ED6A-424B-9527-6A952E65769C}"/>
              </a:ext>
            </a:extLst>
          </p:cNvPr>
          <p:cNvSpPr/>
          <p:nvPr/>
        </p:nvSpPr>
        <p:spPr>
          <a:xfrm>
            <a:off x="4533900" y="4300538"/>
            <a:ext cx="1849438" cy="442912"/>
          </a:xfrm>
          <a:custGeom>
            <a:avLst/>
            <a:gdLst>
              <a:gd name="connsiteX0" fmla="*/ 1188244 w 1850231"/>
              <a:gd name="connsiteY0" fmla="*/ 292893 h 442912"/>
              <a:gd name="connsiteX1" fmla="*/ 883444 w 1850231"/>
              <a:gd name="connsiteY1" fmla="*/ 335756 h 442912"/>
              <a:gd name="connsiteX2" fmla="*/ 657225 w 1850231"/>
              <a:gd name="connsiteY2" fmla="*/ 378618 h 442912"/>
              <a:gd name="connsiteX3" fmla="*/ 566738 w 1850231"/>
              <a:gd name="connsiteY3" fmla="*/ 388143 h 442912"/>
              <a:gd name="connsiteX4" fmla="*/ 483394 w 1850231"/>
              <a:gd name="connsiteY4" fmla="*/ 400050 h 442912"/>
              <a:gd name="connsiteX5" fmla="*/ 392906 w 1850231"/>
              <a:gd name="connsiteY5" fmla="*/ 421481 h 442912"/>
              <a:gd name="connsiteX6" fmla="*/ 340519 w 1850231"/>
              <a:gd name="connsiteY6" fmla="*/ 442912 h 442912"/>
              <a:gd name="connsiteX7" fmla="*/ 314325 w 1850231"/>
              <a:gd name="connsiteY7" fmla="*/ 440531 h 442912"/>
              <a:gd name="connsiteX8" fmla="*/ 235744 w 1850231"/>
              <a:gd name="connsiteY8" fmla="*/ 414337 h 442912"/>
              <a:gd name="connsiteX9" fmla="*/ 183356 w 1850231"/>
              <a:gd name="connsiteY9" fmla="*/ 388143 h 442912"/>
              <a:gd name="connsiteX10" fmla="*/ 138113 w 1850231"/>
              <a:gd name="connsiteY10" fmla="*/ 357187 h 442912"/>
              <a:gd name="connsiteX11" fmla="*/ 85725 w 1850231"/>
              <a:gd name="connsiteY11" fmla="*/ 319087 h 442912"/>
              <a:gd name="connsiteX12" fmla="*/ 40481 w 1850231"/>
              <a:gd name="connsiteY12" fmla="*/ 283368 h 442912"/>
              <a:gd name="connsiteX13" fmla="*/ 11906 w 1850231"/>
              <a:gd name="connsiteY13" fmla="*/ 254793 h 442912"/>
              <a:gd name="connsiteX14" fmla="*/ 0 w 1850231"/>
              <a:gd name="connsiteY14" fmla="*/ 235743 h 442912"/>
              <a:gd name="connsiteX15" fmla="*/ 0 w 1850231"/>
              <a:gd name="connsiteY15" fmla="*/ 216693 h 442912"/>
              <a:gd name="connsiteX16" fmla="*/ 4763 w 1850231"/>
              <a:gd name="connsiteY16" fmla="*/ 202406 h 442912"/>
              <a:gd name="connsiteX17" fmla="*/ 23813 w 1850231"/>
              <a:gd name="connsiteY17" fmla="*/ 195262 h 442912"/>
              <a:gd name="connsiteX18" fmla="*/ 54769 w 1850231"/>
              <a:gd name="connsiteY18" fmla="*/ 200025 h 442912"/>
              <a:gd name="connsiteX19" fmla="*/ 107156 w 1850231"/>
              <a:gd name="connsiteY19" fmla="*/ 219075 h 442912"/>
              <a:gd name="connsiteX20" fmla="*/ 173831 w 1850231"/>
              <a:gd name="connsiteY20" fmla="*/ 240506 h 442912"/>
              <a:gd name="connsiteX21" fmla="*/ 226219 w 1850231"/>
              <a:gd name="connsiteY21" fmla="*/ 247650 h 442912"/>
              <a:gd name="connsiteX22" fmla="*/ 288131 w 1850231"/>
              <a:gd name="connsiteY22" fmla="*/ 245268 h 442912"/>
              <a:gd name="connsiteX23" fmla="*/ 397669 w 1850231"/>
              <a:gd name="connsiteY23" fmla="*/ 230981 h 442912"/>
              <a:gd name="connsiteX24" fmla="*/ 716756 w 1850231"/>
              <a:gd name="connsiteY24" fmla="*/ 188118 h 442912"/>
              <a:gd name="connsiteX25" fmla="*/ 940594 w 1850231"/>
              <a:gd name="connsiteY25" fmla="*/ 150018 h 442912"/>
              <a:gd name="connsiteX26" fmla="*/ 1095375 w 1850231"/>
              <a:gd name="connsiteY26" fmla="*/ 119062 h 442912"/>
              <a:gd name="connsiteX27" fmla="*/ 1259681 w 1850231"/>
              <a:gd name="connsiteY27" fmla="*/ 76200 h 442912"/>
              <a:gd name="connsiteX28" fmla="*/ 1414463 w 1850231"/>
              <a:gd name="connsiteY28" fmla="*/ 19050 h 442912"/>
              <a:gd name="connsiteX29" fmla="*/ 1459706 w 1850231"/>
              <a:gd name="connsiteY29" fmla="*/ 0 h 442912"/>
              <a:gd name="connsiteX30" fmla="*/ 1469231 w 1850231"/>
              <a:gd name="connsiteY30" fmla="*/ 0 h 442912"/>
              <a:gd name="connsiteX31" fmla="*/ 1540669 w 1850231"/>
              <a:gd name="connsiteY31" fmla="*/ 14287 h 442912"/>
              <a:gd name="connsiteX32" fmla="*/ 1633538 w 1850231"/>
              <a:gd name="connsiteY32" fmla="*/ 40481 h 442912"/>
              <a:gd name="connsiteX33" fmla="*/ 1740694 w 1850231"/>
              <a:gd name="connsiteY33" fmla="*/ 78581 h 442912"/>
              <a:gd name="connsiteX34" fmla="*/ 1812131 w 1850231"/>
              <a:gd name="connsiteY34" fmla="*/ 109537 h 442912"/>
              <a:gd name="connsiteX35" fmla="*/ 1828800 w 1850231"/>
              <a:gd name="connsiteY35" fmla="*/ 123825 h 442912"/>
              <a:gd name="connsiteX36" fmla="*/ 1840706 w 1850231"/>
              <a:gd name="connsiteY36" fmla="*/ 145256 h 442912"/>
              <a:gd name="connsiteX37" fmla="*/ 1850231 w 1850231"/>
              <a:gd name="connsiteY37" fmla="*/ 169068 h 442912"/>
              <a:gd name="connsiteX38" fmla="*/ 1847850 w 1850231"/>
              <a:gd name="connsiteY38" fmla="*/ 195262 h 442912"/>
              <a:gd name="connsiteX39" fmla="*/ 1838325 w 1850231"/>
              <a:gd name="connsiteY39" fmla="*/ 216693 h 442912"/>
              <a:gd name="connsiteX40" fmla="*/ 1819275 w 1850231"/>
              <a:gd name="connsiteY40" fmla="*/ 230981 h 442912"/>
              <a:gd name="connsiteX41" fmla="*/ 1785938 w 1850231"/>
              <a:gd name="connsiteY41" fmla="*/ 245268 h 442912"/>
              <a:gd name="connsiteX42" fmla="*/ 1707356 w 1850231"/>
              <a:gd name="connsiteY42" fmla="*/ 259556 h 442912"/>
              <a:gd name="connsiteX43" fmla="*/ 1590675 w 1850231"/>
              <a:gd name="connsiteY43" fmla="*/ 266700 h 442912"/>
              <a:gd name="connsiteX44" fmla="*/ 1478756 w 1850231"/>
              <a:gd name="connsiteY44" fmla="*/ 266700 h 442912"/>
              <a:gd name="connsiteX45" fmla="*/ 1188244 w 1850231"/>
              <a:gd name="connsiteY45" fmla="*/ 292893 h 4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50231" h="442912">
                <a:moveTo>
                  <a:pt x="1188244" y="292893"/>
                </a:moveTo>
                <a:lnTo>
                  <a:pt x="883444" y="335756"/>
                </a:lnTo>
                <a:lnTo>
                  <a:pt x="657225" y="378618"/>
                </a:lnTo>
                <a:lnTo>
                  <a:pt x="566738" y="388143"/>
                </a:lnTo>
                <a:lnTo>
                  <a:pt x="483394" y="400050"/>
                </a:lnTo>
                <a:lnTo>
                  <a:pt x="392906" y="421481"/>
                </a:lnTo>
                <a:lnTo>
                  <a:pt x="340519" y="442912"/>
                </a:lnTo>
                <a:lnTo>
                  <a:pt x="314325" y="440531"/>
                </a:lnTo>
                <a:lnTo>
                  <a:pt x="235744" y="414337"/>
                </a:lnTo>
                <a:lnTo>
                  <a:pt x="183356" y="388143"/>
                </a:lnTo>
                <a:lnTo>
                  <a:pt x="138113" y="357187"/>
                </a:lnTo>
                <a:lnTo>
                  <a:pt x="85725" y="319087"/>
                </a:lnTo>
                <a:lnTo>
                  <a:pt x="40481" y="283368"/>
                </a:lnTo>
                <a:lnTo>
                  <a:pt x="11906" y="254793"/>
                </a:lnTo>
                <a:lnTo>
                  <a:pt x="0" y="235743"/>
                </a:lnTo>
                <a:lnTo>
                  <a:pt x="0" y="216693"/>
                </a:lnTo>
                <a:lnTo>
                  <a:pt x="4763" y="202406"/>
                </a:lnTo>
                <a:lnTo>
                  <a:pt x="23813" y="195262"/>
                </a:lnTo>
                <a:lnTo>
                  <a:pt x="54769" y="200025"/>
                </a:lnTo>
                <a:lnTo>
                  <a:pt x="107156" y="219075"/>
                </a:lnTo>
                <a:lnTo>
                  <a:pt x="173831" y="240506"/>
                </a:lnTo>
                <a:lnTo>
                  <a:pt x="226219" y="247650"/>
                </a:lnTo>
                <a:lnTo>
                  <a:pt x="288131" y="245268"/>
                </a:lnTo>
                <a:lnTo>
                  <a:pt x="397669" y="230981"/>
                </a:lnTo>
                <a:lnTo>
                  <a:pt x="716756" y="188118"/>
                </a:lnTo>
                <a:lnTo>
                  <a:pt x="940594" y="150018"/>
                </a:lnTo>
                <a:lnTo>
                  <a:pt x="1095375" y="119062"/>
                </a:lnTo>
                <a:lnTo>
                  <a:pt x="1259681" y="76200"/>
                </a:lnTo>
                <a:lnTo>
                  <a:pt x="1414463" y="19050"/>
                </a:lnTo>
                <a:lnTo>
                  <a:pt x="1459706" y="0"/>
                </a:lnTo>
                <a:lnTo>
                  <a:pt x="1469231" y="0"/>
                </a:lnTo>
                <a:lnTo>
                  <a:pt x="1540669" y="14287"/>
                </a:lnTo>
                <a:lnTo>
                  <a:pt x="1633538" y="40481"/>
                </a:lnTo>
                <a:lnTo>
                  <a:pt x="1740694" y="78581"/>
                </a:lnTo>
                <a:lnTo>
                  <a:pt x="1812131" y="109537"/>
                </a:lnTo>
                <a:lnTo>
                  <a:pt x="1828800" y="123825"/>
                </a:lnTo>
                <a:lnTo>
                  <a:pt x="1840706" y="145256"/>
                </a:lnTo>
                <a:lnTo>
                  <a:pt x="1850231" y="169068"/>
                </a:lnTo>
                <a:lnTo>
                  <a:pt x="1847850" y="195262"/>
                </a:lnTo>
                <a:lnTo>
                  <a:pt x="1838325" y="216693"/>
                </a:lnTo>
                <a:lnTo>
                  <a:pt x="1819275" y="230981"/>
                </a:lnTo>
                <a:lnTo>
                  <a:pt x="1785938" y="245268"/>
                </a:lnTo>
                <a:lnTo>
                  <a:pt x="1707356" y="259556"/>
                </a:lnTo>
                <a:lnTo>
                  <a:pt x="1590675" y="266700"/>
                </a:lnTo>
                <a:lnTo>
                  <a:pt x="1478756" y="266700"/>
                </a:lnTo>
                <a:lnTo>
                  <a:pt x="1188244" y="292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8B6DD6C-CD13-4A4C-83A1-F8BE18D088B4}"/>
              </a:ext>
            </a:extLst>
          </p:cNvPr>
          <p:cNvSpPr/>
          <p:nvPr/>
        </p:nvSpPr>
        <p:spPr>
          <a:xfrm>
            <a:off x="3533775" y="2132013"/>
            <a:ext cx="2824163" cy="555625"/>
          </a:xfrm>
          <a:custGeom>
            <a:avLst/>
            <a:gdLst>
              <a:gd name="connsiteX0" fmla="*/ 1771650 w 2824163"/>
              <a:gd name="connsiteY0" fmla="*/ 314325 h 557212"/>
              <a:gd name="connsiteX1" fmla="*/ 1574006 w 2824163"/>
              <a:gd name="connsiteY1" fmla="*/ 338137 h 557212"/>
              <a:gd name="connsiteX2" fmla="*/ 1207294 w 2824163"/>
              <a:gd name="connsiteY2" fmla="*/ 385762 h 557212"/>
              <a:gd name="connsiteX3" fmla="*/ 1004888 w 2824163"/>
              <a:gd name="connsiteY3" fmla="*/ 435769 h 557212"/>
              <a:gd name="connsiteX4" fmla="*/ 702469 w 2824163"/>
              <a:gd name="connsiteY4" fmla="*/ 500062 h 557212"/>
              <a:gd name="connsiteX5" fmla="*/ 459581 w 2824163"/>
              <a:gd name="connsiteY5" fmla="*/ 542925 h 557212"/>
              <a:gd name="connsiteX6" fmla="*/ 416719 w 2824163"/>
              <a:gd name="connsiteY6" fmla="*/ 557212 h 557212"/>
              <a:gd name="connsiteX7" fmla="*/ 390525 w 2824163"/>
              <a:gd name="connsiteY7" fmla="*/ 554831 h 557212"/>
              <a:gd name="connsiteX8" fmla="*/ 338138 w 2824163"/>
              <a:gd name="connsiteY8" fmla="*/ 535781 h 557212"/>
              <a:gd name="connsiteX9" fmla="*/ 254794 w 2824163"/>
              <a:gd name="connsiteY9" fmla="*/ 492919 h 557212"/>
              <a:gd name="connsiteX10" fmla="*/ 183356 w 2824163"/>
              <a:gd name="connsiteY10" fmla="*/ 445294 h 557212"/>
              <a:gd name="connsiteX11" fmla="*/ 126206 w 2824163"/>
              <a:gd name="connsiteY11" fmla="*/ 402431 h 557212"/>
              <a:gd name="connsiteX12" fmla="*/ 85725 w 2824163"/>
              <a:gd name="connsiteY12" fmla="*/ 364331 h 557212"/>
              <a:gd name="connsiteX13" fmla="*/ 38100 w 2824163"/>
              <a:gd name="connsiteY13" fmla="*/ 311944 h 557212"/>
              <a:gd name="connsiteX14" fmla="*/ 9525 w 2824163"/>
              <a:gd name="connsiteY14" fmla="*/ 271462 h 557212"/>
              <a:gd name="connsiteX15" fmla="*/ 2381 w 2824163"/>
              <a:gd name="connsiteY15" fmla="*/ 247650 h 557212"/>
              <a:gd name="connsiteX16" fmla="*/ 0 w 2824163"/>
              <a:gd name="connsiteY16" fmla="*/ 230981 h 557212"/>
              <a:gd name="connsiteX17" fmla="*/ 0 w 2824163"/>
              <a:gd name="connsiteY17" fmla="*/ 214312 h 557212"/>
              <a:gd name="connsiteX18" fmla="*/ 11906 w 2824163"/>
              <a:gd name="connsiteY18" fmla="*/ 202406 h 557212"/>
              <a:gd name="connsiteX19" fmla="*/ 35719 w 2824163"/>
              <a:gd name="connsiteY19" fmla="*/ 200025 h 557212"/>
              <a:gd name="connsiteX20" fmla="*/ 64294 w 2824163"/>
              <a:gd name="connsiteY20" fmla="*/ 211931 h 557212"/>
              <a:gd name="connsiteX21" fmla="*/ 116681 w 2824163"/>
              <a:gd name="connsiteY21" fmla="*/ 247650 h 557212"/>
              <a:gd name="connsiteX22" fmla="*/ 169069 w 2824163"/>
              <a:gd name="connsiteY22" fmla="*/ 271462 h 557212"/>
              <a:gd name="connsiteX23" fmla="*/ 228600 w 2824163"/>
              <a:gd name="connsiteY23" fmla="*/ 295275 h 557212"/>
              <a:gd name="connsiteX24" fmla="*/ 304800 w 2824163"/>
              <a:gd name="connsiteY24" fmla="*/ 316706 h 557212"/>
              <a:gd name="connsiteX25" fmla="*/ 378619 w 2824163"/>
              <a:gd name="connsiteY25" fmla="*/ 319087 h 557212"/>
              <a:gd name="connsiteX26" fmla="*/ 623888 w 2824163"/>
              <a:gd name="connsiteY26" fmla="*/ 300037 h 557212"/>
              <a:gd name="connsiteX27" fmla="*/ 1047750 w 2824163"/>
              <a:gd name="connsiteY27" fmla="*/ 257175 h 557212"/>
              <a:gd name="connsiteX28" fmla="*/ 1481138 w 2824163"/>
              <a:gd name="connsiteY28" fmla="*/ 190500 h 557212"/>
              <a:gd name="connsiteX29" fmla="*/ 1674019 w 2824163"/>
              <a:gd name="connsiteY29" fmla="*/ 154781 h 557212"/>
              <a:gd name="connsiteX30" fmla="*/ 1874044 w 2824163"/>
              <a:gd name="connsiteY30" fmla="*/ 140494 h 557212"/>
              <a:gd name="connsiteX31" fmla="*/ 2078831 w 2824163"/>
              <a:gd name="connsiteY31" fmla="*/ 90487 h 557212"/>
              <a:gd name="connsiteX32" fmla="*/ 2345531 w 2824163"/>
              <a:gd name="connsiteY32" fmla="*/ 9525 h 557212"/>
              <a:gd name="connsiteX33" fmla="*/ 2386013 w 2824163"/>
              <a:gd name="connsiteY33" fmla="*/ 0 h 557212"/>
              <a:gd name="connsiteX34" fmla="*/ 2476500 w 2824163"/>
              <a:gd name="connsiteY34" fmla="*/ 4762 h 557212"/>
              <a:gd name="connsiteX35" fmla="*/ 2590800 w 2824163"/>
              <a:gd name="connsiteY35" fmla="*/ 23812 h 557212"/>
              <a:gd name="connsiteX36" fmla="*/ 2686050 w 2824163"/>
              <a:gd name="connsiteY36" fmla="*/ 50006 h 557212"/>
              <a:gd name="connsiteX37" fmla="*/ 2747963 w 2824163"/>
              <a:gd name="connsiteY37" fmla="*/ 78581 h 557212"/>
              <a:gd name="connsiteX38" fmla="*/ 2786063 w 2824163"/>
              <a:gd name="connsiteY38" fmla="*/ 107156 h 557212"/>
              <a:gd name="connsiteX39" fmla="*/ 2814638 w 2824163"/>
              <a:gd name="connsiteY39" fmla="*/ 140494 h 557212"/>
              <a:gd name="connsiteX40" fmla="*/ 2824163 w 2824163"/>
              <a:gd name="connsiteY40" fmla="*/ 173831 h 557212"/>
              <a:gd name="connsiteX41" fmla="*/ 2807494 w 2824163"/>
              <a:gd name="connsiteY41" fmla="*/ 207169 h 557212"/>
              <a:gd name="connsiteX42" fmla="*/ 2781300 w 2824163"/>
              <a:gd name="connsiteY42" fmla="*/ 233362 h 557212"/>
              <a:gd name="connsiteX43" fmla="*/ 2733675 w 2824163"/>
              <a:gd name="connsiteY43" fmla="*/ 261937 h 557212"/>
              <a:gd name="connsiteX44" fmla="*/ 2645569 w 2824163"/>
              <a:gd name="connsiteY44" fmla="*/ 271462 h 557212"/>
              <a:gd name="connsiteX45" fmla="*/ 2390775 w 2824163"/>
              <a:gd name="connsiteY45" fmla="*/ 273844 h 557212"/>
              <a:gd name="connsiteX46" fmla="*/ 2093119 w 2824163"/>
              <a:gd name="connsiteY46" fmla="*/ 292894 h 557212"/>
              <a:gd name="connsiteX47" fmla="*/ 1771650 w 2824163"/>
              <a:gd name="connsiteY47" fmla="*/ 314325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24163" h="557212">
                <a:moveTo>
                  <a:pt x="1771650" y="314325"/>
                </a:moveTo>
                <a:lnTo>
                  <a:pt x="1574006" y="338137"/>
                </a:lnTo>
                <a:lnTo>
                  <a:pt x="1207294" y="385762"/>
                </a:lnTo>
                <a:lnTo>
                  <a:pt x="1004888" y="435769"/>
                </a:lnTo>
                <a:lnTo>
                  <a:pt x="702469" y="500062"/>
                </a:lnTo>
                <a:lnTo>
                  <a:pt x="459581" y="542925"/>
                </a:lnTo>
                <a:lnTo>
                  <a:pt x="416719" y="557212"/>
                </a:lnTo>
                <a:lnTo>
                  <a:pt x="390525" y="554831"/>
                </a:lnTo>
                <a:lnTo>
                  <a:pt x="338138" y="535781"/>
                </a:lnTo>
                <a:lnTo>
                  <a:pt x="254794" y="492919"/>
                </a:lnTo>
                <a:lnTo>
                  <a:pt x="183356" y="445294"/>
                </a:lnTo>
                <a:lnTo>
                  <a:pt x="126206" y="402431"/>
                </a:lnTo>
                <a:lnTo>
                  <a:pt x="85725" y="364331"/>
                </a:lnTo>
                <a:lnTo>
                  <a:pt x="38100" y="311944"/>
                </a:lnTo>
                <a:lnTo>
                  <a:pt x="9525" y="271462"/>
                </a:lnTo>
                <a:lnTo>
                  <a:pt x="2381" y="247650"/>
                </a:lnTo>
                <a:lnTo>
                  <a:pt x="0" y="230981"/>
                </a:lnTo>
                <a:lnTo>
                  <a:pt x="0" y="214312"/>
                </a:lnTo>
                <a:lnTo>
                  <a:pt x="11906" y="202406"/>
                </a:lnTo>
                <a:lnTo>
                  <a:pt x="35719" y="200025"/>
                </a:lnTo>
                <a:lnTo>
                  <a:pt x="64294" y="211931"/>
                </a:lnTo>
                <a:lnTo>
                  <a:pt x="116681" y="247650"/>
                </a:lnTo>
                <a:lnTo>
                  <a:pt x="169069" y="271462"/>
                </a:lnTo>
                <a:lnTo>
                  <a:pt x="228600" y="295275"/>
                </a:lnTo>
                <a:lnTo>
                  <a:pt x="304800" y="316706"/>
                </a:lnTo>
                <a:lnTo>
                  <a:pt x="378619" y="319087"/>
                </a:lnTo>
                <a:lnTo>
                  <a:pt x="623888" y="300037"/>
                </a:lnTo>
                <a:lnTo>
                  <a:pt x="1047750" y="257175"/>
                </a:lnTo>
                <a:lnTo>
                  <a:pt x="1481138" y="190500"/>
                </a:lnTo>
                <a:lnTo>
                  <a:pt x="1674019" y="154781"/>
                </a:lnTo>
                <a:lnTo>
                  <a:pt x="1874044" y="140494"/>
                </a:lnTo>
                <a:lnTo>
                  <a:pt x="2078831" y="90487"/>
                </a:lnTo>
                <a:lnTo>
                  <a:pt x="2345531" y="9525"/>
                </a:lnTo>
                <a:lnTo>
                  <a:pt x="2386013" y="0"/>
                </a:lnTo>
                <a:lnTo>
                  <a:pt x="2476500" y="4762"/>
                </a:lnTo>
                <a:lnTo>
                  <a:pt x="2590800" y="23812"/>
                </a:lnTo>
                <a:lnTo>
                  <a:pt x="2686050" y="50006"/>
                </a:lnTo>
                <a:lnTo>
                  <a:pt x="2747963" y="78581"/>
                </a:lnTo>
                <a:lnTo>
                  <a:pt x="2786063" y="107156"/>
                </a:lnTo>
                <a:lnTo>
                  <a:pt x="2814638" y="140494"/>
                </a:lnTo>
                <a:lnTo>
                  <a:pt x="2824163" y="173831"/>
                </a:lnTo>
                <a:lnTo>
                  <a:pt x="2807494" y="207169"/>
                </a:lnTo>
                <a:lnTo>
                  <a:pt x="2781300" y="233362"/>
                </a:lnTo>
                <a:lnTo>
                  <a:pt x="2733675" y="261937"/>
                </a:lnTo>
                <a:lnTo>
                  <a:pt x="2645569" y="271462"/>
                </a:lnTo>
                <a:lnTo>
                  <a:pt x="2390775" y="273844"/>
                </a:lnTo>
                <a:lnTo>
                  <a:pt x="2093119" y="292894"/>
                </a:lnTo>
                <a:lnTo>
                  <a:pt x="1771650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4E2F4C7-2728-F04B-8C23-950A652F8665}"/>
              </a:ext>
            </a:extLst>
          </p:cNvPr>
          <p:cNvSpPr/>
          <p:nvPr/>
        </p:nvSpPr>
        <p:spPr>
          <a:xfrm>
            <a:off x="4713288" y="2405063"/>
            <a:ext cx="454025" cy="1216025"/>
          </a:xfrm>
          <a:custGeom>
            <a:avLst/>
            <a:gdLst>
              <a:gd name="connsiteX0" fmla="*/ 411956 w 454819"/>
              <a:gd name="connsiteY0" fmla="*/ 888206 h 1216818"/>
              <a:gd name="connsiteX1" fmla="*/ 409575 w 454819"/>
              <a:gd name="connsiteY1" fmla="*/ 1181100 h 1216818"/>
              <a:gd name="connsiteX2" fmla="*/ 161925 w 454819"/>
              <a:gd name="connsiteY2" fmla="*/ 1216818 h 1216818"/>
              <a:gd name="connsiteX3" fmla="*/ 166687 w 454819"/>
              <a:gd name="connsiteY3" fmla="*/ 907256 h 1216818"/>
              <a:gd name="connsiteX4" fmla="*/ 166687 w 454819"/>
              <a:gd name="connsiteY4" fmla="*/ 647700 h 1216818"/>
              <a:gd name="connsiteX5" fmla="*/ 166687 w 454819"/>
              <a:gd name="connsiteY5" fmla="*/ 283368 h 1216818"/>
              <a:gd name="connsiteX6" fmla="*/ 164306 w 454819"/>
              <a:gd name="connsiteY6" fmla="*/ 180975 h 1216818"/>
              <a:gd name="connsiteX7" fmla="*/ 157162 w 454819"/>
              <a:gd name="connsiteY7" fmla="*/ 150018 h 1216818"/>
              <a:gd name="connsiteX8" fmla="*/ 140494 w 454819"/>
              <a:gd name="connsiteY8" fmla="*/ 133350 h 1216818"/>
              <a:gd name="connsiteX9" fmla="*/ 104775 w 454819"/>
              <a:gd name="connsiteY9" fmla="*/ 114300 h 1216818"/>
              <a:gd name="connsiteX10" fmla="*/ 0 w 454819"/>
              <a:gd name="connsiteY10" fmla="*/ 57150 h 1216818"/>
              <a:gd name="connsiteX11" fmla="*/ 385762 w 454819"/>
              <a:gd name="connsiteY11" fmla="*/ 0 h 1216818"/>
              <a:gd name="connsiteX12" fmla="*/ 450056 w 454819"/>
              <a:gd name="connsiteY12" fmla="*/ 164306 h 1216818"/>
              <a:gd name="connsiteX13" fmla="*/ 454819 w 454819"/>
              <a:gd name="connsiteY13" fmla="*/ 190500 h 1216818"/>
              <a:gd name="connsiteX14" fmla="*/ 442912 w 454819"/>
              <a:gd name="connsiteY14" fmla="*/ 278606 h 1216818"/>
              <a:gd name="connsiteX15" fmla="*/ 411956 w 454819"/>
              <a:gd name="connsiteY15" fmla="*/ 507206 h 1216818"/>
              <a:gd name="connsiteX16" fmla="*/ 411956 w 454819"/>
              <a:gd name="connsiteY16" fmla="*/ 888206 h 121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54819" h="1216818">
                <a:moveTo>
                  <a:pt x="411956" y="888206"/>
                </a:moveTo>
                <a:cubicBezTo>
                  <a:pt x="411162" y="985837"/>
                  <a:pt x="410369" y="1083469"/>
                  <a:pt x="409575" y="1181100"/>
                </a:cubicBezTo>
                <a:lnTo>
                  <a:pt x="161925" y="1216818"/>
                </a:lnTo>
                <a:cubicBezTo>
                  <a:pt x="163512" y="1113631"/>
                  <a:pt x="165100" y="1010443"/>
                  <a:pt x="166687" y="907256"/>
                </a:cubicBezTo>
                <a:lnTo>
                  <a:pt x="166687" y="647700"/>
                </a:lnTo>
                <a:lnTo>
                  <a:pt x="166687" y="283368"/>
                </a:lnTo>
                <a:cubicBezTo>
                  <a:pt x="165893" y="249237"/>
                  <a:pt x="165100" y="215106"/>
                  <a:pt x="164306" y="180975"/>
                </a:cubicBezTo>
                <a:lnTo>
                  <a:pt x="157162" y="150018"/>
                </a:lnTo>
                <a:lnTo>
                  <a:pt x="140494" y="133350"/>
                </a:lnTo>
                <a:lnTo>
                  <a:pt x="104775" y="114300"/>
                </a:lnTo>
                <a:lnTo>
                  <a:pt x="0" y="57150"/>
                </a:lnTo>
                <a:lnTo>
                  <a:pt x="385762" y="0"/>
                </a:lnTo>
                <a:lnTo>
                  <a:pt x="450056" y="164306"/>
                </a:lnTo>
                <a:lnTo>
                  <a:pt x="454819" y="190500"/>
                </a:lnTo>
                <a:lnTo>
                  <a:pt x="442912" y="278606"/>
                </a:lnTo>
                <a:lnTo>
                  <a:pt x="411956" y="507206"/>
                </a:lnTo>
                <a:lnTo>
                  <a:pt x="411956" y="888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71801FE-5F14-234D-B08C-06647204988F}"/>
              </a:ext>
            </a:extLst>
          </p:cNvPr>
          <p:cNvSpPr/>
          <p:nvPr/>
        </p:nvSpPr>
        <p:spPr>
          <a:xfrm>
            <a:off x="3573463" y="2760663"/>
            <a:ext cx="2632075" cy="539750"/>
          </a:xfrm>
          <a:custGeom>
            <a:avLst/>
            <a:gdLst>
              <a:gd name="connsiteX0" fmla="*/ 1681163 w 2631282"/>
              <a:gd name="connsiteY0" fmla="*/ 276225 h 540544"/>
              <a:gd name="connsiteX1" fmla="*/ 1526382 w 2631282"/>
              <a:gd name="connsiteY1" fmla="*/ 295275 h 540544"/>
              <a:gd name="connsiteX2" fmla="*/ 1231107 w 2631282"/>
              <a:gd name="connsiteY2" fmla="*/ 347662 h 540544"/>
              <a:gd name="connsiteX3" fmla="*/ 931069 w 2631282"/>
              <a:gd name="connsiteY3" fmla="*/ 402431 h 540544"/>
              <a:gd name="connsiteX4" fmla="*/ 721519 w 2631282"/>
              <a:gd name="connsiteY4" fmla="*/ 445294 h 540544"/>
              <a:gd name="connsiteX5" fmla="*/ 588169 w 2631282"/>
              <a:gd name="connsiteY5" fmla="*/ 466725 h 540544"/>
              <a:gd name="connsiteX6" fmla="*/ 542925 w 2631282"/>
              <a:gd name="connsiteY6" fmla="*/ 483394 h 540544"/>
              <a:gd name="connsiteX7" fmla="*/ 459582 w 2631282"/>
              <a:gd name="connsiteY7" fmla="*/ 523875 h 540544"/>
              <a:gd name="connsiteX8" fmla="*/ 431007 w 2631282"/>
              <a:gd name="connsiteY8" fmla="*/ 540544 h 540544"/>
              <a:gd name="connsiteX9" fmla="*/ 400050 w 2631282"/>
              <a:gd name="connsiteY9" fmla="*/ 533400 h 540544"/>
              <a:gd name="connsiteX10" fmla="*/ 316707 w 2631282"/>
              <a:gd name="connsiteY10" fmla="*/ 502444 h 540544"/>
              <a:gd name="connsiteX11" fmla="*/ 226219 w 2631282"/>
              <a:gd name="connsiteY11" fmla="*/ 459581 h 540544"/>
              <a:gd name="connsiteX12" fmla="*/ 157163 w 2631282"/>
              <a:gd name="connsiteY12" fmla="*/ 416719 h 540544"/>
              <a:gd name="connsiteX13" fmla="*/ 76200 w 2631282"/>
              <a:gd name="connsiteY13" fmla="*/ 350044 h 540544"/>
              <a:gd name="connsiteX14" fmla="*/ 23813 w 2631282"/>
              <a:gd name="connsiteY14" fmla="*/ 297656 h 540544"/>
              <a:gd name="connsiteX15" fmla="*/ 0 w 2631282"/>
              <a:gd name="connsiteY15" fmla="*/ 259556 h 540544"/>
              <a:gd name="connsiteX16" fmla="*/ 0 w 2631282"/>
              <a:gd name="connsiteY16" fmla="*/ 245269 h 540544"/>
              <a:gd name="connsiteX17" fmla="*/ 9525 w 2631282"/>
              <a:gd name="connsiteY17" fmla="*/ 228600 h 540544"/>
              <a:gd name="connsiteX18" fmla="*/ 35719 w 2631282"/>
              <a:gd name="connsiteY18" fmla="*/ 221456 h 540544"/>
              <a:gd name="connsiteX19" fmla="*/ 73819 w 2631282"/>
              <a:gd name="connsiteY19" fmla="*/ 240506 h 540544"/>
              <a:gd name="connsiteX20" fmla="*/ 135732 w 2631282"/>
              <a:gd name="connsiteY20" fmla="*/ 264319 h 540544"/>
              <a:gd name="connsiteX21" fmla="*/ 209550 w 2631282"/>
              <a:gd name="connsiteY21" fmla="*/ 283369 h 540544"/>
              <a:gd name="connsiteX22" fmla="*/ 271463 w 2631282"/>
              <a:gd name="connsiteY22" fmla="*/ 288131 h 540544"/>
              <a:gd name="connsiteX23" fmla="*/ 431007 w 2631282"/>
              <a:gd name="connsiteY23" fmla="*/ 285750 h 540544"/>
              <a:gd name="connsiteX24" fmla="*/ 638175 w 2631282"/>
              <a:gd name="connsiteY24" fmla="*/ 264319 h 540544"/>
              <a:gd name="connsiteX25" fmla="*/ 945357 w 2631282"/>
              <a:gd name="connsiteY25" fmla="*/ 228600 h 540544"/>
              <a:gd name="connsiteX26" fmla="*/ 1300163 w 2631282"/>
              <a:gd name="connsiteY26" fmla="*/ 180975 h 540544"/>
              <a:gd name="connsiteX27" fmla="*/ 1571625 w 2631282"/>
              <a:gd name="connsiteY27" fmla="*/ 135731 h 540544"/>
              <a:gd name="connsiteX28" fmla="*/ 1690688 w 2631282"/>
              <a:gd name="connsiteY28" fmla="*/ 126206 h 540544"/>
              <a:gd name="connsiteX29" fmla="*/ 1790700 w 2631282"/>
              <a:gd name="connsiteY29" fmla="*/ 111919 h 540544"/>
              <a:gd name="connsiteX30" fmla="*/ 1900238 w 2631282"/>
              <a:gd name="connsiteY30" fmla="*/ 90487 h 540544"/>
              <a:gd name="connsiteX31" fmla="*/ 2019300 w 2631282"/>
              <a:gd name="connsiteY31" fmla="*/ 57150 h 540544"/>
              <a:gd name="connsiteX32" fmla="*/ 2219325 w 2631282"/>
              <a:gd name="connsiteY32" fmla="*/ 0 h 540544"/>
              <a:gd name="connsiteX33" fmla="*/ 2271713 w 2631282"/>
              <a:gd name="connsiteY33" fmla="*/ 4762 h 540544"/>
              <a:gd name="connsiteX34" fmla="*/ 2383632 w 2631282"/>
              <a:gd name="connsiteY34" fmla="*/ 33337 h 540544"/>
              <a:gd name="connsiteX35" fmla="*/ 2471738 w 2631282"/>
              <a:gd name="connsiteY35" fmla="*/ 59531 h 540544"/>
              <a:gd name="connsiteX36" fmla="*/ 2557463 w 2631282"/>
              <a:gd name="connsiteY36" fmla="*/ 95250 h 540544"/>
              <a:gd name="connsiteX37" fmla="*/ 2583657 w 2631282"/>
              <a:gd name="connsiteY37" fmla="*/ 109537 h 540544"/>
              <a:gd name="connsiteX38" fmla="*/ 2605088 w 2631282"/>
              <a:gd name="connsiteY38" fmla="*/ 138112 h 540544"/>
              <a:gd name="connsiteX39" fmla="*/ 2628900 w 2631282"/>
              <a:gd name="connsiteY39" fmla="*/ 183356 h 540544"/>
              <a:gd name="connsiteX40" fmla="*/ 2631282 w 2631282"/>
              <a:gd name="connsiteY40" fmla="*/ 219075 h 540544"/>
              <a:gd name="connsiteX41" fmla="*/ 2619375 w 2631282"/>
              <a:gd name="connsiteY41" fmla="*/ 247650 h 540544"/>
              <a:gd name="connsiteX42" fmla="*/ 2593182 w 2631282"/>
              <a:gd name="connsiteY42" fmla="*/ 261937 h 540544"/>
              <a:gd name="connsiteX43" fmla="*/ 2505075 w 2631282"/>
              <a:gd name="connsiteY43" fmla="*/ 266700 h 540544"/>
              <a:gd name="connsiteX44" fmla="*/ 2212182 w 2631282"/>
              <a:gd name="connsiteY44" fmla="*/ 261937 h 540544"/>
              <a:gd name="connsiteX45" fmla="*/ 1885950 w 2631282"/>
              <a:gd name="connsiteY45" fmla="*/ 264319 h 540544"/>
              <a:gd name="connsiteX46" fmla="*/ 1681163 w 2631282"/>
              <a:gd name="connsiteY46" fmla="*/ 27622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631282" h="540544">
                <a:moveTo>
                  <a:pt x="1681163" y="276225"/>
                </a:moveTo>
                <a:lnTo>
                  <a:pt x="1526382" y="295275"/>
                </a:lnTo>
                <a:lnTo>
                  <a:pt x="1231107" y="347662"/>
                </a:lnTo>
                <a:lnTo>
                  <a:pt x="931069" y="402431"/>
                </a:lnTo>
                <a:lnTo>
                  <a:pt x="721519" y="445294"/>
                </a:lnTo>
                <a:lnTo>
                  <a:pt x="588169" y="466725"/>
                </a:lnTo>
                <a:lnTo>
                  <a:pt x="542925" y="483394"/>
                </a:lnTo>
                <a:lnTo>
                  <a:pt x="459582" y="523875"/>
                </a:lnTo>
                <a:lnTo>
                  <a:pt x="431007" y="540544"/>
                </a:lnTo>
                <a:lnTo>
                  <a:pt x="400050" y="533400"/>
                </a:lnTo>
                <a:lnTo>
                  <a:pt x="316707" y="502444"/>
                </a:lnTo>
                <a:lnTo>
                  <a:pt x="226219" y="459581"/>
                </a:lnTo>
                <a:lnTo>
                  <a:pt x="157163" y="416719"/>
                </a:lnTo>
                <a:lnTo>
                  <a:pt x="76200" y="350044"/>
                </a:lnTo>
                <a:lnTo>
                  <a:pt x="23813" y="297656"/>
                </a:lnTo>
                <a:lnTo>
                  <a:pt x="0" y="259556"/>
                </a:lnTo>
                <a:lnTo>
                  <a:pt x="0" y="245269"/>
                </a:lnTo>
                <a:lnTo>
                  <a:pt x="9525" y="228600"/>
                </a:lnTo>
                <a:lnTo>
                  <a:pt x="35719" y="221456"/>
                </a:lnTo>
                <a:lnTo>
                  <a:pt x="73819" y="240506"/>
                </a:lnTo>
                <a:lnTo>
                  <a:pt x="135732" y="264319"/>
                </a:lnTo>
                <a:lnTo>
                  <a:pt x="209550" y="283369"/>
                </a:lnTo>
                <a:lnTo>
                  <a:pt x="271463" y="288131"/>
                </a:lnTo>
                <a:lnTo>
                  <a:pt x="431007" y="285750"/>
                </a:lnTo>
                <a:lnTo>
                  <a:pt x="638175" y="264319"/>
                </a:lnTo>
                <a:lnTo>
                  <a:pt x="945357" y="228600"/>
                </a:lnTo>
                <a:lnTo>
                  <a:pt x="1300163" y="180975"/>
                </a:lnTo>
                <a:lnTo>
                  <a:pt x="1571625" y="135731"/>
                </a:lnTo>
                <a:lnTo>
                  <a:pt x="1690688" y="126206"/>
                </a:lnTo>
                <a:lnTo>
                  <a:pt x="1790700" y="111919"/>
                </a:lnTo>
                <a:lnTo>
                  <a:pt x="1900238" y="90487"/>
                </a:lnTo>
                <a:lnTo>
                  <a:pt x="2019300" y="57150"/>
                </a:lnTo>
                <a:lnTo>
                  <a:pt x="2219325" y="0"/>
                </a:lnTo>
                <a:lnTo>
                  <a:pt x="2271713" y="4762"/>
                </a:lnTo>
                <a:lnTo>
                  <a:pt x="2383632" y="33337"/>
                </a:lnTo>
                <a:lnTo>
                  <a:pt x="2471738" y="59531"/>
                </a:lnTo>
                <a:lnTo>
                  <a:pt x="2557463" y="95250"/>
                </a:lnTo>
                <a:lnTo>
                  <a:pt x="2583657" y="109537"/>
                </a:lnTo>
                <a:lnTo>
                  <a:pt x="2605088" y="138112"/>
                </a:lnTo>
                <a:lnTo>
                  <a:pt x="2628900" y="183356"/>
                </a:lnTo>
                <a:lnTo>
                  <a:pt x="2631282" y="219075"/>
                </a:lnTo>
                <a:lnTo>
                  <a:pt x="2619375" y="247650"/>
                </a:lnTo>
                <a:lnTo>
                  <a:pt x="2593182" y="261937"/>
                </a:lnTo>
                <a:lnTo>
                  <a:pt x="2505075" y="266700"/>
                </a:lnTo>
                <a:lnTo>
                  <a:pt x="2212182" y="261937"/>
                </a:lnTo>
                <a:lnTo>
                  <a:pt x="1885950" y="264319"/>
                </a:lnTo>
                <a:lnTo>
                  <a:pt x="1681163" y="276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5912D7A-8412-D74E-A50C-3F8DCEE83526}"/>
              </a:ext>
            </a:extLst>
          </p:cNvPr>
          <p:cNvSpPr/>
          <p:nvPr/>
        </p:nvSpPr>
        <p:spPr>
          <a:xfrm>
            <a:off x="2879725" y="3362325"/>
            <a:ext cx="4033838" cy="669925"/>
          </a:xfrm>
          <a:custGeom>
            <a:avLst/>
            <a:gdLst>
              <a:gd name="connsiteX0" fmla="*/ 1740420 w 4034918"/>
              <a:gd name="connsiteY0" fmla="*/ 397713 h 669653"/>
              <a:gd name="connsiteX1" fmla="*/ 1342707 w 4034918"/>
              <a:gd name="connsiteY1" fmla="*/ 469097 h 669653"/>
              <a:gd name="connsiteX2" fmla="*/ 1159147 w 4034918"/>
              <a:gd name="connsiteY2" fmla="*/ 499690 h 669653"/>
              <a:gd name="connsiteX3" fmla="*/ 931397 w 4034918"/>
              <a:gd name="connsiteY3" fmla="*/ 554078 h 669653"/>
              <a:gd name="connsiteX4" fmla="*/ 734240 w 4034918"/>
              <a:gd name="connsiteY4" fmla="*/ 601668 h 669653"/>
              <a:gd name="connsiteX5" fmla="*/ 632262 w 4034918"/>
              <a:gd name="connsiteY5" fmla="*/ 625463 h 669653"/>
              <a:gd name="connsiteX6" fmla="*/ 591471 w 4034918"/>
              <a:gd name="connsiteY6" fmla="*/ 645858 h 669653"/>
              <a:gd name="connsiteX7" fmla="*/ 537083 w 4034918"/>
              <a:gd name="connsiteY7" fmla="*/ 669653 h 669653"/>
              <a:gd name="connsiteX8" fmla="*/ 516687 w 4034918"/>
              <a:gd name="connsiteY8" fmla="*/ 669653 h 669653"/>
              <a:gd name="connsiteX9" fmla="*/ 458900 w 4034918"/>
              <a:gd name="connsiteY9" fmla="*/ 649258 h 669653"/>
              <a:gd name="connsiteX10" fmla="*/ 353523 w 4034918"/>
              <a:gd name="connsiteY10" fmla="*/ 605067 h 669653"/>
              <a:gd name="connsiteX11" fmla="*/ 217553 w 4034918"/>
              <a:gd name="connsiteY11" fmla="*/ 540481 h 669653"/>
              <a:gd name="connsiteX12" fmla="*/ 129172 w 4034918"/>
              <a:gd name="connsiteY12" fmla="*/ 482694 h 669653"/>
              <a:gd name="connsiteX13" fmla="*/ 81582 w 4034918"/>
              <a:gd name="connsiteY13" fmla="*/ 448702 h 669653"/>
              <a:gd name="connsiteX14" fmla="*/ 54388 w 4034918"/>
              <a:gd name="connsiteY14" fmla="*/ 418108 h 669653"/>
              <a:gd name="connsiteX15" fmla="*/ 30594 w 4034918"/>
              <a:gd name="connsiteY15" fmla="*/ 377317 h 669653"/>
              <a:gd name="connsiteX16" fmla="*/ 6799 w 4034918"/>
              <a:gd name="connsiteY16" fmla="*/ 336526 h 669653"/>
              <a:gd name="connsiteX17" fmla="*/ 0 w 4034918"/>
              <a:gd name="connsiteY17" fmla="*/ 299134 h 669653"/>
              <a:gd name="connsiteX18" fmla="*/ 6799 w 4034918"/>
              <a:gd name="connsiteY18" fmla="*/ 282138 h 669653"/>
              <a:gd name="connsiteX19" fmla="*/ 30594 w 4034918"/>
              <a:gd name="connsiteY19" fmla="*/ 282138 h 669653"/>
              <a:gd name="connsiteX20" fmla="*/ 71385 w 4034918"/>
              <a:gd name="connsiteY20" fmla="*/ 295735 h 669653"/>
              <a:gd name="connsiteX21" fmla="*/ 125773 w 4034918"/>
              <a:gd name="connsiteY21" fmla="*/ 329728 h 669653"/>
              <a:gd name="connsiteX22" fmla="*/ 176762 w 4034918"/>
              <a:gd name="connsiteY22" fmla="*/ 353522 h 669653"/>
              <a:gd name="connsiteX23" fmla="*/ 231150 w 4034918"/>
              <a:gd name="connsiteY23" fmla="*/ 377317 h 669653"/>
              <a:gd name="connsiteX24" fmla="*/ 288937 w 4034918"/>
              <a:gd name="connsiteY24" fmla="*/ 390914 h 669653"/>
              <a:gd name="connsiteX25" fmla="*/ 339926 w 4034918"/>
              <a:gd name="connsiteY25" fmla="*/ 401112 h 669653"/>
              <a:gd name="connsiteX26" fmla="*/ 390915 w 4034918"/>
              <a:gd name="connsiteY26" fmla="*/ 404511 h 669653"/>
              <a:gd name="connsiteX27" fmla="*/ 465698 w 4034918"/>
              <a:gd name="connsiteY27" fmla="*/ 401112 h 669653"/>
              <a:gd name="connsiteX28" fmla="*/ 625463 w 4034918"/>
              <a:gd name="connsiteY28" fmla="*/ 387515 h 669653"/>
              <a:gd name="connsiteX29" fmla="*/ 897404 w 4034918"/>
              <a:gd name="connsiteY29" fmla="*/ 356922 h 669653"/>
              <a:gd name="connsiteX30" fmla="*/ 1414091 w 4034918"/>
              <a:gd name="connsiteY30" fmla="*/ 278739 h 669653"/>
              <a:gd name="connsiteX31" fmla="*/ 1774412 w 4034918"/>
              <a:gd name="connsiteY31" fmla="*/ 220951 h 669653"/>
              <a:gd name="connsiteX32" fmla="*/ 2005562 w 4034918"/>
              <a:gd name="connsiteY32" fmla="*/ 183560 h 669653"/>
              <a:gd name="connsiteX33" fmla="*/ 2243510 w 4034918"/>
              <a:gd name="connsiteY33" fmla="*/ 156365 h 669653"/>
              <a:gd name="connsiteX34" fmla="*/ 2552842 w 4034918"/>
              <a:gd name="connsiteY34" fmla="*/ 132571 h 669653"/>
              <a:gd name="connsiteX35" fmla="*/ 3018540 w 4034918"/>
              <a:gd name="connsiteY35" fmla="*/ 101977 h 669653"/>
              <a:gd name="connsiteX36" fmla="*/ 3270085 w 4034918"/>
              <a:gd name="connsiteY36" fmla="*/ 88380 h 669653"/>
              <a:gd name="connsiteX37" fmla="*/ 3361865 w 4034918"/>
              <a:gd name="connsiteY37" fmla="*/ 64586 h 669653"/>
              <a:gd name="connsiteX38" fmla="*/ 3477440 w 4034918"/>
              <a:gd name="connsiteY38" fmla="*/ 23794 h 669653"/>
              <a:gd name="connsiteX39" fmla="*/ 3521630 w 4034918"/>
              <a:gd name="connsiteY39" fmla="*/ 0 h 669653"/>
              <a:gd name="connsiteX40" fmla="*/ 3667798 w 4034918"/>
              <a:gd name="connsiteY40" fmla="*/ 40791 h 669653"/>
              <a:gd name="connsiteX41" fmla="*/ 3817365 w 4034918"/>
              <a:gd name="connsiteY41" fmla="*/ 95179 h 669653"/>
              <a:gd name="connsiteX42" fmla="*/ 3946537 w 4034918"/>
              <a:gd name="connsiteY42" fmla="*/ 146168 h 669653"/>
              <a:gd name="connsiteX43" fmla="*/ 3980530 w 4034918"/>
              <a:gd name="connsiteY43" fmla="*/ 163164 h 669653"/>
              <a:gd name="connsiteX44" fmla="*/ 4007724 w 4034918"/>
              <a:gd name="connsiteY44" fmla="*/ 190358 h 669653"/>
              <a:gd name="connsiteX45" fmla="*/ 4024720 w 4034918"/>
              <a:gd name="connsiteY45" fmla="*/ 217552 h 669653"/>
              <a:gd name="connsiteX46" fmla="*/ 4034918 w 4034918"/>
              <a:gd name="connsiteY46" fmla="*/ 241347 h 669653"/>
              <a:gd name="connsiteX47" fmla="*/ 4031518 w 4034918"/>
              <a:gd name="connsiteY47" fmla="*/ 275339 h 669653"/>
              <a:gd name="connsiteX48" fmla="*/ 4000925 w 4034918"/>
              <a:gd name="connsiteY48" fmla="*/ 316131 h 669653"/>
              <a:gd name="connsiteX49" fmla="*/ 3960134 w 4034918"/>
              <a:gd name="connsiteY49" fmla="*/ 333127 h 669653"/>
              <a:gd name="connsiteX50" fmla="*/ 3875153 w 4034918"/>
              <a:gd name="connsiteY50" fmla="*/ 336526 h 669653"/>
              <a:gd name="connsiteX51" fmla="*/ 3569220 w 4034918"/>
              <a:gd name="connsiteY51" fmla="*/ 305933 h 669653"/>
              <a:gd name="connsiteX52" fmla="*/ 3137514 w 4034918"/>
              <a:gd name="connsiteY52" fmla="*/ 292336 h 669653"/>
              <a:gd name="connsiteX53" fmla="*/ 2753398 w 4034918"/>
              <a:gd name="connsiteY53" fmla="*/ 295735 h 669653"/>
              <a:gd name="connsiteX54" fmla="*/ 2379480 w 4034918"/>
              <a:gd name="connsiteY54" fmla="*/ 319530 h 669653"/>
              <a:gd name="connsiteX55" fmla="*/ 1981767 w 4034918"/>
              <a:gd name="connsiteY55" fmla="*/ 360321 h 669653"/>
              <a:gd name="connsiteX56" fmla="*/ 1740420 w 4034918"/>
              <a:gd name="connsiteY56" fmla="*/ 397713 h 66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034918" h="669653">
                <a:moveTo>
                  <a:pt x="1740420" y="397713"/>
                </a:moveTo>
                <a:lnTo>
                  <a:pt x="1342707" y="469097"/>
                </a:lnTo>
                <a:lnTo>
                  <a:pt x="1159147" y="499690"/>
                </a:lnTo>
                <a:lnTo>
                  <a:pt x="931397" y="554078"/>
                </a:lnTo>
                <a:lnTo>
                  <a:pt x="734240" y="601668"/>
                </a:lnTo>
                <a:lnTo>
                  <a:pt x="632262" y="625463"/>
                </a:lnTo>
                <a:lnTo>
                  <a:pt x="591471" y="645858"/>
                </a:lnTo>
                <a:lnTo>
                  <a:pt x="537083" y="669653"/>
                </a:lnTo>
                <a:lnTo>
                  <a:pt x="516687" y="669653"/>
                </a:lnTo>
                <a:lnTo>
                  <a:pt x="458900" y="649258"/>
                </a:lnTo>
                <a:lnTo>
                  <a:pt x="353523" y="605067"/>
                </a:lnTo>
                <a:lnTo>
                  <a:pt x="217553" y="540481"/>
                </a:lnTo>
                <a:lnTo>
                  <a:pt x="129172" y="482694"/>
                </a:lnTo>
                <a:lnTo>
                  <a:pt x="81582" y="448702"/>
                </a:lnTo>
                <a:lnTo>
                  <a:pt x="54388" y="418108"/>
                </a:lnTo>
                <a:lnTo>
                  <a:pt x="30594" y="377317"/>
                </a:lnTo>
                <a:lnTo>
                  <a:pt x="6799" y="336526"/>
                </a:lnTo>
                <a:lnTo>
                  <a:pt x="0" y="299134"/>
                </a:lnTo>
                <a:lnTo>
                  <a:pt x="6799" y="282138"/>
                </a:lnTo>
                <a:lnTo>
                  <a:pt x="30594" y="282138"/>
                </a:lnTo>
                <a:lnTo>
                  <a:pt x="71385" y="295735"/>
                </a:lnTo>
                <a:lnTo>
                  <a:pt x="125773" y="329728"/>
                </a:lnTo>
                <a:lnTo>
                  <a:pt x="176762" y="353522"/>
                </a:lnTo>
                <a:lnTo>
                  <a:pt x="231150" y="377317"/>
                </a:lnTo>
                <a:lnTo>
                  <a:pt x="288937" y="390914"/>
                </a:lnTo>
                <a:lnTo>
                  <a:pt x="339926" y="401112"/>
                </a:lnTo>
                <a:lnTo>
                  <a:pt x="390915" y="404511"/>
                </a:lnTo>
                <a:lnTo>
                  <a:pt x="465698" y="401112"/>
                </a:lnTo>
                <a:lnTo>
                  <a:pt x="625463" y="387515"/>
                </a:lnTo>
                <a:lnTo>
                  <a:pt x="897404" y="356922"/>
                </a:lnTo>
                <a:lnTo>
                  <a:pt x="1414091" y="278739"/>
                </a:lnTo>
                <a:lnTo>
                  <a:pt x="1774412" y="220951"/>
                </a:lnTo>
                <a:lnTo>
                  <a:pt x="2005562" y="183560"/>
                </a:lnTo>
                <a:lnTo>
                  <a:pt x="2243510" y="156365"/>
                </a:lnTo>
                <a:lnTo>
                  <a:pt x="2552842" y="132571"/>
                </a:lnTo>
                <a:lnTo>
                  <a:pt x="3018540" y="101977"/>
                </a:lnTo>
                <a:lnTo>
                  <a:pt x="3270085" y="88380"/>
                </a:lnTo>
                <a:lnTo>
                  <a:pt x="3361865" y="64586"/>
                </a:lnTo>
                <a:lnTo>
                  <a:pt x="3477440" y="23794"/>
                </a:lnTo>
                <a:lnTo>
                  <a:pt x="3521630" y="0"/>
                </a:lnTo>
                <a:lnTo>
                  <a:pt x="3667798" y="40791"/>
                </a:lnTo>
                <a:lnTo>
                  <a:pt x="3817365" y="95179"/>
                </a:lnTo>
                <a:lnTo>
                  <a:pt x="3946537" y="146168"/>
                </a:lnTo>
                <a:lnTo>
                  <a:pt x="3980530" y="163164"/>
                </a:lnTo>
                <a:lnTo>
                  <a:pt x="4007724" y="190358"/>
                </a:lnTo>
                <a:lnTo>
                  <a:pt x="4024720" y="217552"/>
                </a:lnTo>
                <a:lnTo>
                  <a:pt x="4034918" y="241347"/>
                </a:lnTo>
                <a:lnTo>
                  <a:pt x="4031518" y="275339"/>
                </a:lnTo>
                <a:lnTo>
                  <a:pt x="4000925" y="316131"/>
                </a:lnTo>
                <a:lnTo>
                  <a:pt x="3960134" y="333127"/>
                </a:lnTo>
                <a:lnTo>
                  <a:pt x="3875153" y="336526"/>
                </a:lnTo>
                <a:lnTo>
                  <a:pt x="3569220" y="305933"/>
                </a:lnTo>
                <a:lnTo>
                  <a:pt x="3137514" y="292336"/>
                </a:lnTo>
                <a:lnTo>
                  <a:pt x="2753398" y="295735"/>
                </a:lnTo>
                <a:lnTo>
                  <a:pt x="2379480" y="319530"/>
                </a:lnTo>
                <a:lnTo>
                  <a:pt x="1981767" y="360321"/>
                </a:lnTo>
                <a:lnTo>
                  <a:pt x="1740420" y="3977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2947A92-2F4A-6D41-BD73-35FA89B816BE}"/>
              </a:ext>
            </a:extLst>
          </p:cNvPr>
          <p:cNvSpPr/>
          <p:nvPr/>
        </p:nvSpPr>
        <p:spPr>
          <a:xfrm>
            <a:off x="2676525" y="3798888"/>
            <a:ext cx="1843088" cy="2139950"/>
          </a:xfrm>
          <a:custGeom>
            <a:avLst/>
            <a:gdLst>
              <a:gd name="connsiteX0" fmla="*/ 888439 w 1843222"/>
              <a:gd name="connsiteY0" fmla="*/ 1450925 h 2140330"/>
              <a:gd name="connsiteX1" fmla="*/ 692290 w 1843222"/>
              <a:gd name="connsiteY1" fmla="*/ 1641304 h 2140330"/>
              <a:gd name="connsiteX2" fmla="*/ 501910 w 1843222"/>
              <a:gd name="connsiteY2" fmla="*/ 1808608 h 2140330"/>
              <a:gd name="connsiteX3" fmla="*/ 331722 w 1843222"/>
              <a:gd name="connsiteY3" fmla="*/ 1941297 h 2140330"/>
              <a:gd name="connsiteX4" fmla="*/ 72113 w 1843222"/>
              <a:gd name="connsiteY4" fmla="*/ 2125907 h 2140330"/>
              <a:gd name="connsiteX5" fmla="*/ 37499 w 1843222"/>
              <a:gd name="connsiteY5" fmla="*/ 2140330 h 2140330"/>
              <a:gd name="connsiteX6" fmla="*/ 14422 w 1843222"/>
              <a:gd name="connsiteY6" fmla="*/ 2137446 h 2140330"/>
              <a:gd name="connsiteX7" fmla="*/ 0 w 1843222"/>
              <a:gd name="connsiteY7" fmla="*/ 2131677 h 2140330"/>
              <a:gd name="connsiteX8" fmla="*/ 0 w 1843222"/>
              <a:gd name="connsiteY8" fmla="*/ 2111485 h 2140330"/>
              <a:gd name="connsiteX9" fmla="*/ 20191 w 1843222"/>
              <a:gd name="connsiteY9" fmla="*/ 2079755 h 2140330"/>
              <a:gd name="connsiteX10" fmla="*/ 147111 w 1843222"/>
              <a:gd name="connsiteY10" fmla="*/ 1964373 h 2140330"/>
              <a:gd name="connsiteX11" fmla="*/ 340376 w 1843222"/>
              <a:gd name="connsiteY11" fmla="*/ 1779762 h 2140330"/>
              <a:gd name="connsiteX12" fmla="*/ 475949 w 1843222"/>
              <a:gd name="connsiteY12" fmla="*/ 1647073 h 2140330"/>
              <a:gd name="connsiteX13" fmla="*/ 623061 w 1843222"/>
              <a:gd name="connsiteY13" fmla="*/ 1497077 h 2140330"/>
              <a:gd name="connsiteX14" fmla="*/ 804787 w 1843222"/>
              <a:gd name="connsiteY14" fmla="*/ 1300928 h 2140330"/>
              <a:gd name="connsiteX15" fmla="*/ 960552 w 1843222"/>
              <a:gd name="connsiteY15" fmla="*/ 1099010 h 2140330"/>
              <a:gd name="connsiteX16" fmla="*/ 1122087 w 1843222"/>
              <a:gd name="connsiteY16" fmla="*/ 862478 h 2140330"/>
              <a:gd name="connsiteX17" fmla="*/ 1263429 w 1843222"/>
              <a:gd name="connsiteY17" fmla="*/ 637483 h 2140330"/>
              <a:gd name="connsiteX18" fmla="*/ 1370157 w 1843222"/>
              <a:gd name="connsiteY18" fmla="*/ 461526 h 2140330"/>
              <a:gd name="connsiteX19" fmla="*/ 1427848 w 1843222"/>
              <a:gd name="connsiteY19" fmla="*/ 349029 h 2140330"/>
              <a:gd name="connsiteX20" fmla="*/ 1448040 w 1843222"/>
              <a:gd name="connsiteY20" fmla="*/ 285569 h 2140330"/>
              <a:gd name="connsiteX21" fmla="*/ 1465347 w 1843222"/>
              <a:gd name="connsiteY21" fmla="*/ 227878 h 2140330"/>
              <a:gd name="connsiteX22" fmla="*/ 1468232 w 1843222"/>
              <a:gd name="connsiteY22" fmla="*/ 181726 h 2140330"/>
              <a:gd name="connsiteX23" fmla="*/ 1462463 w 1843222"/>
              <a:gd name="connsiteY23" fmla="*/ 129804 h 2140330"/>
              <a:gd name="connsiteX24" fmla="*/ 1445155 w 1843222"/>
              <a:gd name="connsiteY24" fmla="*/ 83651 h 2140330"/>
              <a:gd name="connsiteX25" fmla="*/ 1367273 w 1843222"/>
              <a:gd name="connsiteY25" fmla="*/ 0 h 2140330"/>
              <a:gd name="connsiteX26" fmla="*/ 1508615 w 1843222"/>
              <a:gd name="connsiteY26" fmla="*/ 0 h 2140330"/>
              <a:gd name="connsiteX27" fmla="*/ 1658612 w 1843222"/>
              <a:gd name="connsiteY27" fmla="*/ 92305 h 2140330"/>
              <a:gd name="connsiteX28" fmla="*/ 1748032 w 1843222"/>
              <a:gd name="connsiteY28" fmla="*/ 158649 h 2140330"/>
              <a:gd name="connsiteX29" fmla="*/ 1805723 w 1843222"/>
              <a:gd name="connsiteY29" fmla="*/ 199033 h 2140330"/>
              <a:gd name="connsiteX30" fmla="*/ 1834569 w 1843222"/>
              <a:gd name="connsiteY30" fmla="*/ 236532 h 2140330"/>
              <a:gd name="connsiteX31" fmla="*/ 1843222 w 1843222"/>
              <a:gd name="connsiteY31" fmla="*/ 262493 h 2140330"/>
              <a:gd name="connsiteX32" fmla="*/ 1840338 w 1843222"/>
              <a:gd name="connsiteY32" fmla="*/ 288454 h 2140330"/>
              <a:gd name="connsiteX33" fmla="*/ 1820146 w 1843222"/>
              <a:gd name="connsiteY33" fmla="*/ 323068 h 2140330"/>
              <a:gd name="connsiteX34" fmla="*/ 1739379 w 1843222"/>
              <a:gd name="connsiteY34" fmla="*/ 398066 h 2140330"/>
              <a:gd name="connsiteX35" fmla="*/ 1701880 w 1843222"/>
              <a:gd name="connsiteY35" fmla="*/ 441335 h 2140330"/>
              <a:gd name="connsiteX36" fmla="*/ 1592267 w 1843222"/>
              <a:gd name="connsiteY36" fmla="*/ 605754 h 2140330"/>
              <a:gd name="connsiteX37" fmla="*/ 1459578 w 1843222"/>
              <a:gd name="connsiteY37" fmla="*/ 790364 h 2140330"/>
              <a:gd name="connsiteX38" fmla="*/ 1329774 w 1843222"/>
              <a:gd name="connsiteY38" fmla="*/ 957668 h 2140330"/>
              <a:gd name="connsiteX39" fmla="*/ 1188431 w 1843222"/>
              <a:gd name="connsiteY39" fmla="*/ 1136509 h 2140330"/>
              <a:gd name="connsiteX40" fmla="*/ 1026897 w 1843222"/>
              <a:gd name="connsiteY40" fmla="*/ 1315351 h 2140330"/>
              <a:gd name="connsiteX41" fmla="*/ 888439 w 1843222"/>
              <a:gd name="connsiteY41" fmla="*/ 1450925 h 2140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43222" h="2140330">
                <a:moveTo>
                  <a:pt x="888439" y="1450925"/>
                </a:moveTo>
                <a:lnTo>
                  <a:pt x="692290" y="1641304"/>
                </a:lnTo>
                <a:lnTo>
                  <a:pt x="501910" y="1808608"/>
                </a:lnTo>
                <a:lnTo>
                  <a:pt x="331722" y="1941297"/>
                </a:lnTo>
                <a:lnTo>
                  <a:pt x="72113" y="2125907"/>
                </a:lnTo>
                <a:lnTo>
                  <a:pt x="37499" y="2140330"/>
                </a:lnTo>
                <a:lnTo>
                  <a:pt x="14422" y="2137446"/>
                </a:lnTo>
                <a:lnTo>
                  <a:pt x="0" y="2131677"/>
                </a:lnTo>
                <a:lnTo>
                  <a:pt x="0" y="2111485"/>
                </a:lnTo>
                <a:lnTo>
                  <a:pt x="20191" y="2079755"/>
                </a:lnTo>
                <a:lnTo>
                  <a:pt x="147111" y="1964373"/>
                </a:lnTo>
                <a:lnTo>
                  <a:pt x="340376" y="1779762"/>
                </a:lnTo>
                <a:lnTo>
                  <a:pt x="475949" y="1647073"/>
                </a:lnTo>
                <a:lnTo>
                  <a:pt x="623061" y="1497077"/>
                </a:lnTo>
                <a:lnTo>
                  <a:pt x="804787" y="1300928"/>
                </a:lnTo>
                <a:lnTo>
                  <a:pt x="960552" y="1099010"/>
                </a:lnTo>
                <a:lnTo>
                  <a:pt x="1122087" y="862478"/>
                </a:lnTo>
                <a:lnTo>
                  <a:pt x="1263429" y="637483"/>
                </a:lnTo>
                <a:lnTo>
                  <a:pt x="1370157" y="461526"/>
                </a:lnTo>
                <a:lnTo>
                  <a:pt x="1427848" y="349029"/>
                </a:lnTo>
                <a:lnTo>
                  <a:pt x="1448040" y="285569"/>
                </a:lnTo>
                <a:lnTo>
                  <a:pt x="1465347" y="227878"/>
                </a:lnTo>
                <a:lnTo>
                  <a:pt x="1468232" y="181726"/>
                </a:lnTo>
                <a:lnTo>
                  <a:pt x="1462463" y="129804"/>
                </a:lnTo>
                <a:lnTo>
                  <a:pt x="1445155" y="83651"/>
                </a:lnTo>
                <a:lnTo>
                  <a:pt x="1367273" y="0"/>
                </a:lnTo>
                <a:lnTo>
                  <a:pt x="1508615" y="0"/>
                </a:lnTo>
                <a:lnTo>
                  <a:pt x="1658612" y="92305"/>
                </a:lnTo>
                <a:lnTo>
                  <a:pt x="1748032" y="158649"/>
                </a:lnTo>
                <a:lnTo>
                  <a:pt x="1805723" y="199033"/>
                </a:lnTo>
                <a:lnTo>
                  <a:pt x="1834569" y="236532"/>
                </a:lnTo>
                <a:lnTo>
                  <a:pt x="1843222" y="262493"/>
                </a:lnTo>
                <a:lnTo>
                  <a:pt x="1840338" y="288454"/>
                </a:lnTo>
                <a:lnTo>
                  <a:pt x="1820146" y="323068"/>
                </a:lnTo>
                <a:lnTo>
                  <a:pt x="1739379" y="398066"/>
                </a:lnTo>
                <a:lnTo>
                  <a:pt x="1701880" y="441335"/>
                </a:lnTo>
                <a:lnTo>
                  <a:pt x="1592267" y="605754"/>
                </a:lnTo>
                <a:lnTo>
                  <a:pt x="1459578" y="790364"/>
                </a:lnTo>
                <a:lnTo>
                  <a:pt x="1329774" y="957668"/>
                </a:lnTo>
                <a:lnTo>
                  <a:pt x="1188431" y="1136509"/>
                </a:lnTo>
                <a:lnTo>
                  <a:pt x="1026897" y="1315351"/>
                </a:lnTo>
                <a:lnTo>
                  <a:pt x="888439" y="1450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9C92D89-02CA-0140-BBC2-DFC6E14896C7}"/>
              </a:ext>
            </a:extLst>
          </p:cNvPr>
          <p:cNvSpPr/>
          <p:nvPr/>
        </p:nvSpPr>
        <p:spPr>
          <a:xfrm>
            <a:off x="5170488" y="4608513"/>
            <a:ext cx="361950" cy="1120775"/>
          </a:xfrm>
          <a:custGeom>
            <a:avLst/>
            <a:gdLst>
              <a:gd name="connsiteX0" fmla="*/ 69056 w 361950"/>
              <a:gd name="connsiteY0" fmla="*/ 685800 h 1121569"/>
              <a:gd name="connsiteX1" fmla="*/ 66675 w 361950"/>
              <a:gd name="connsiteY1" fmla="*/ 419100 h 1121569"/>
              <a:gd name="connsiteX2" fmla="*/ 69056 w 361950"/>
              <a:gd name="connsiteY2" fmla="*/ 257175 h 1121569"/>
              <a:gd name="connsiteX3" fmla="*/ 66675 w 361950"/>
              <a:gd name="connsiteY3" fmla="*/ 204787 h 1121569"/>
              <a:gd name="connsiteX4" fmla="*/ 61912 w 361950"/>
              <a:gd name="connsiteY4" fmla="*/ 164306 h 1121569"/>
              <a:gd name="connsiteX5" fmla="*/ 52387 w 361950"/>
              <a:gd name="connsiteY5" fmla="*/ 123825 h 1121569"/>
              <a:gd name="connsiteX6" fmla="*/ 0 w 361950"/>
              <a:gd name="connsiteY6" fmla="*/ 19050 h 1121569"/>
              <a:gd name="connsiteX7" fmla="*/ 221456 w 361950"/>
              <a:gd name="connsiteY7" fmla="*/ 0 h 1121569"/>
              <a:gd name="connsiteX8" fmla="*/ 316706 w 361950"/>
              <a:gd name="connsiteY8" fmla="*/ 64294 h 1121569"/>
              <a:gd name="connsiteX9" fmla="*/ 340519 w 361950"/>
              <a:gd name="connsiteY9" fmla="*/ 80962 h 1121569"/>
              <a:gd name="connsiteX10" fmla="*/ 354806 w 361950"/>
              <a:gd name="connsiteY10" fmla="*/ 95250 h 1121569"/>
              <a:gd name="connsiteX11" fmla="*/ 361950 w 361950"/>
              <a:gd name="connsiteY11" fmla="*/ 111919 h 1121569"/>
              <a:gd name="connsiteX12" fmla="*/ 361950 w 361950"/>
              <a:gd name="connsiteY12" fmla="*/ 140494 h 1121569"/>
              <a:gd name="connsiteX13" fmla="*/ 350044 w 361950"/>
              <a:gd name="connsiteY13" fmla="*/ 197644 h 1121569"/>
              <a:gd name="connsiteX14" fmla="*/ 330994 w 361950"/>
              <a:gd name="connsiteY14" fmla="*/ 269081 h 1121569"/>
              <a:gd name="connsiteX15" fmla="*/ 321469 w 361950"/>
              <a:gd name="connsiteY15" fmla="*/ 473869 h 1121569"/>
              <a:gd name="connsiteX16" fmla="*/ 302419 w 361950"/>
              <a:gd name="connsiteY16" fmla="*/ 771525 h 1121569"/>
              <a:gd name="connsiteX17" fmla="*/ 280987 w 361950"/>
              <a:gd name="connsiteY17" fmla="*/ 1088231 h 1121569"/>
              <a:gd name="connsiteX18" fmla="*/ 69056 w 361950"/>
              <a:gd name="connsiteY18" fmla="*/ 1121569 h 1121569"/>
              <a:gd name="connsiteX19" fmla="*/ 69056 w 361950"/>
              <a:gd name="connsiteY19" fmla="*/ 685800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61950" h="1121569">
                <a:moveTo>
                  <a:pt x="69056" y="685800"/>
                </a:moveTo>
                <a:cubicBezTo>
                  <a:pt x="68262" y="596900"/>
                  <a:pt x="67469" y="508000"/>
                  <a:pt x="66675" y="419100"/>
                </a:cubicBezTo>
                <a:cubicBezTo>
                  <a:pt x="67469" y="365125"/>
                  <a:pt x="68262" y="311150"/>
                  <a:pt x="69056" y="257175"/>
                </a:cubicBezTo>
                <a:lnTo>
                  <a:pt x="66675" y="204787"/>
                </a:lnTo>
                <a:lnTo>
                  <a:pt x="61912" y="164306"/>
                </a:lnTo>
                <a:lnTo>
                  <a:pt x="52387" y="123825"/>
                </a:lnTo>
                <a:lnTo>
                  <a:pt x="0" y="19050"/>
                </a:lnTo>
                <a:lnTo>
                  <a:pt x="221456" y="0"/>
                </a:lnTo>
                <a:lnTo>
                  <a:pt x="316706" y="64294"/>
                </a:lnTo>
                <a:lnTo>
                  <a:pt x="340519" y="80962"/>
                </a:lnTo>
                <a:lnTo>
                  <a:pt x="354806" y="95250"/>
                </a:lnTo>
                <a:lnTo>
                  <a:pt x="361950" y="111919"/>
                </a:lnTo>
                <a:lnTo>
                  <a:pt x="361950" y="140494"/>
                </a:lnTo>
                <a:lnTo>
                  <a:pt x="350044" y="197644"/>
                </a:lnTo>
                <a:lnTo>
                  <a:pt x="330994" y="269081"/>
                </a:lnTo>
                <a:lnTo>
                  <a:pt x="321469" y="473869"/>
                </a:lnTo>
                <a:lnTo>
                  <a:pt x="302419" y="771525"/>
                </a:lnTo>
                <a:lnTo>
                  <a:pt x="280987" y="1088231"/>
                </a:lnTo>
                <a:lnTo>
                  <a:pt x="69056" y="1121569"/>
                </a:lnTo>
                <a:lnTo>
                  <a:pt x="69056" y="685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27E9F00-BF56-D14C-AE8A-3CF2E2307941}"/>
              </a:ext>
            </a:extLst>
          </p:cNvPr>
          <p:cNvSpPr/>
          <p:nvPr/>
        </p:nvSpPr>
        <p:spPr>
          <a:xfrm>
            <a:off x="3657600" y="5462588"/>
            <a:ext cx="3386138" cy="557212"/>
          </a:xfrm>
          <a:custGeom>
            <a:avLst/>
            <a:gdLst>
              <a:gd name="connsiteX0" fmla="*/ 2036487 w 3386453"/>
              <a:gd name="connsiteY0" fmla="*/ 297108 h 556716"/>
              <a:gd name="connsiteX1" fmla="*/ 1710534 w 3386453"/>
              <a:gd name="connsiteY1" fmla="*/ 323068 h 556716"/>
              <a:gd name="connsiteX2" fmla="*/ 1427849 w 3386453"/>
              <a:gd name="connsiteY2" fmla="*/ 354798 h 556716"/>
              <a:gd name="connsiteX3" fmla="*/ 1148048 w 3386453"/>
              <a:gd name="connsiteY3" fmla="*/ 395182 h 556716"/>
              <a:gd name="connsiteX4" fmla="*/ 905746 w 3386453"/>
              <a:gd name="connsiteY4" fmla="*/ 438450 h 556716"/>
              <a:gd name="connsiteX5" fmla="*/ 680752 w 3386453"/>
              <a:gd name="connsiteY5" fmla="*/ 481718 h 556716"/>
              <a:gd name="connsiteX6" fmla="*/ 594216 w 3386453"/>
              <a:gd name="connsiteY6" fmla="*/ 507679 h 556716"/>
              <a:gd name="connsiteX7" fmla="*/ 510564 w 3386453"/>
              <a:gd name="connsiteY7" fmla="*/ 539409 h 556716"/>
              <a:gd name="connsiteX8" fmla="*/ 470180 w 3386453"/>
              <a:gd name="connsiteY8" fmla="*/ 556716 h 556716"/>
              <a:gd name="connsiteX9" fmla="*/ 432681 w 3386453"/>
              <a:gd name="connsiteY9" fmla="*/ 548063 h 556716"/>
              <a:gd name="connsiteX10" fmla="*/ 374991 w 3386453"/>
              <a:gd name="connsiteY10" fmla="*/ 527871 h 556716"/>
              <a:gd name="connsiteX11" fmla="*/ 297108 w 3386453"/>
              <a:gd name="connsiteY11" fmla="*/ 496141 h 556716"/>
              <a:gd name="connsiteX12" fmla="*/ 219225 w 3386453"/>
              <a:gd name="connsiteY12" fmla="*/ 449988 h 556716"/>
              <a:gd name="connsiteX13" fmla="*/ 149996 w 3386453"/>
              <a:gd name="connsiteY13" fmla="*/ 403836 h 556716"/>
              <a:gd name="connsiteX14" fmla="*/ 77883 w 3386453"/>
              <a:gd name="connsiteY14" fmla="*/ 351914 h 556716"/>
              <a:gd name="connsiteX15" fmla="*/ 17307 w 3386453"/>
              <a:gd name="connsiteY15" fmla="*/ 297108 h 556716"/>
              <a:gd name="connsiteX16" fmla="*/ 0 w 3386453"/>
              <a:gd name="connsiteY16" fmla="*/ 268262 h 556716"/>
              <a:gd name="connsiteX17" fmla="*/ 0 w 3386453"/>
              <a:gd name="connsiteY17" fmla="*/ 248070 h 556716"/>
              <a:gd name="connsiteX18" fmla="*/ 11538 w 3386453"/>
              <a:gd name="connsiteY18" fmla="*/ 236532 h 556716"/>
              <a:gd name="connsiteX19" fmla="*/ 46153 w 3386453"/>
              <a:gd name="connsiteY19" fmla="*/ 242301 h 556716"/>
              <a:gd name="connsiteX20" fmla="*/ 115382 w 3386453"/>
              <a:gd name="connsiteY20" fmla="*/ 268262 h 556716"/>
              <a:gd name="connsiteX21" fmla="*/ 193264 w 3386453"/>
              <a:gd name="connsiteY21" fmla="*/ 285569 h 556716"/>
              <a:gd name="connsiteX22" fmla="*/ 271147 w 3386453"/>
              <a:gd name="connsiteY22" fmla="*/ 299992 h 556716"/>
              <a:gd name="connsiteX23" fmla="*/ 331722 w 3386453"/>
              <a:gd name="connsiteY23" fmla="*/ 305761 h 556716"/>
              <a:gd name="connsiteX24" fmla="*/ 406721 w 3386453"/>
              <a:gd name="connsiteY24" fmla="*/ 308646 h 556716"/>
              <a:gd name="connsiteX25" fmla="*/ 672098 w 3386453"/>
              <a:gd name="connsiteY25" fmla="*/ 276916 h 556716"/>
              <a:gd name="connsiteX26" fmla="*/ 1047089 w 3386453"/>
              <a:gd name="connsiteY26" fmla="*/ 233648 h 556716"/>
              <a:gd name="connsiteX27" fmla="*/ 1589383 w 3386453"/>
              <a:gd name="connsiteY27" fmla="*/ 175957 h 556716"/>
              <a:gd name="connsiteX28" fmla="*/ 1823031 w 3386453"/>
              <a:gd name="connsiteY28" fmla="*/ 152880 h 556716"/>
              <a:gd name="connsiteX29" fmla="*/ 2022064 w 3386453"/>
              <a:gd name="connsiteY29" fmla="*/ 132689 h 556716"/>
              <a:gd name="connsiteX30" fmla="*/ 2275904 w 3386453"/>
              <a:gd name="connsiteY30" fmla="*/ 106728 h 556716"/>
              <a:gd name="connsiteX31" fmla="*/ 2538397 w 3386453"/>
              <a:gd name="connsiteY31" fmla="*/ 74998 h 556716"/>
              <a:gd name="connsiteX32" fmla="*/ 2671086 w 3386453"/>
              <a:gd name="connsiteY32" fmla="*/ 57691 h 556716"/>
              <a:gd name="connsiteX33" fmla="*/ 2763392 w 3386453"/>
              <a:gd name="connsiteY33" fmla="*/ 40383 h 556716"/>
              <a:gd name="connsiteX34" fmla="*/ 2849928 w 3386453"/>
              <a:gd name="connsiteY34" fmla="*/ 14422 h 556716"/>
              <a:gd name="connsiteX35" fmla="*/ 2893196 w 3386453"/>
              <a:gd name="connsiteY35" fmla="*/ 0 h 556716"/>
              <a:gd name="connsiteX36" fmla="*/ 2959541 w 3386453"/>
              <a:gd name="connsiteY36" fmla="*/ 11538 h 556716"/>
              <a:gd name="connsiteX37" fmla="*/ 3072038 w 3386453"/>
              <a:gd name="connsiteY37" fmla="*/ 51921 h 556716"/>
              <a:gd name="connsiteX38" fmla="*/ 3193189 w 3386453"/>
              <a:gd name="connsiteY38" fmla="*/ 100959 h 556716"/>
              <a:gd name="connsiteX39" fmla="*/ 3273956 w 3386453"/>
              <a:gd name="connsiteY39" fmla="*/ 144227 h 556716"/>
              <a:gd name="connsiteX40" fmla="*/ 3343185 w 3386453"/>
              <a:gd name="connsiteY40" fmla="*/ 184610 h 556716"/>
              <a:gd name="connsiteX41" fmla="*/ 3369146 w 3386453"/>
              <a:gd name="connsiteY41" fmla="*/ 201918 h 556716"/>
              <a:gd name="connsiteX42" fmla="*/ 3380684 w 3386453"/>
              <a:gd name="connsiteY42" fmla="*/ 222109 h 556716"/>
              <a:gd name="connsiteX43" fmla="*/ 3386453 w 3386453"/>
              <a:gd name="connsiteY43" fmla="*/ 245186 h 556716"/>
              <a:gd name="connsiteX44" fmla="*/ 3386453 w 3386453"/>
              <a:gd name="connsiteY44" fmla="*/ 271147 h 556716"/>
              <a:gd name="connsiteX45" fmla="*/ 3377799 w 3386453"/>
              <a:gd name="connsiteY45" fmla="*/ 288454 h 556716"/>
              <a:gd name="connsiteX46" fmla="*/ 3348954 w 3386453"/>
              <a:gd name="connsiteY46" fmla="*/ 308646 h 556716"/>
              <a:gd name="connsiteX47" fmla="*/ 3308570 w 3386453"/>
              <a:gd name="connsiteY47" fmla="*/ 328838 h 556716"/>
              <a:gd name="connsiteX48" fmla="*/ 3262418 w 3386453"/>
              <a:gd name="connsiteY48" fmla="*/ 325953 h 556716"/>
              <a:gd name="connsiteX49" fmla="*/ 3089345 w 3386453"/>
              <a:gd name="connsiteY49" fmla="*/ 302877 h 556716"/>
              <a:gd name="connsiteX50" fmla="*/ 2815314 w 3386453"/>
              <a:gd name="connsiteY50" fmla="*/ 285569 h 556716"/>
              <a:gd name="connsiteX51" fmla="*/ 2555705 w 3386453"/>
              <a:gd name="connsiteY51" fmla="*/ 285569 h 556716"/>
              <a:gd name="connsiteX52" fmla="*/ 2036487 w 3386453"/>
              <a:gd name="connsiteY52" fmla="*/ 297108 h 556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386453" h="556716">
                <a:moveTo>
                  <a:pt x="2036487" y="297108"/>
                </a:moveTo>
                <a:lnTo>
                  <a:pt x="1710534" y="323068"/>
                </a:lnTo>
                <a:lnTo>
                  <a:pt x="1427849" y="354798"/>
                </a:lnTo>
                <a:lnTo>
                  <a:pt x="1148048" y="395182"/>
                </a:lnTo>
                <a:lnTo>
                  <a:pt x="905746" y="438450"/>
                </a:lnTo>
                <a:lnTo>
                  <a:pt x="680752" y="481718"/>
                </a:lnTo>
                <a:lnTo>
                  <a:pt x="594216" y="507679"/>
                </a:lnTo>
                <a:lnTo>
                  <a:pt x="510564" y="539409"/>
                </a:lnTo>
                <a:lnTo>
                  <a:pt x="470180" y="556716"/>
                </a:lnTo>
                <a:lnTo>
                  <a:pt x="432681" y="548063"/>
                </a:lnTo>
                <a:lnTo>
                  <a:pt x="374991" y="527871"/>
                </a:lnTo>
                <a:lnTo>
                  <a:pt x="297108" y="496141"/>
                </a:lnTo>
                <a:lnTo>
                  <a:pt x="219225" y="449988"/>
                </a:lnTo>
                <a:lnTo>
                  <a:pt x="149996" y="403836"/>
                </a:lnTo>
                <a:lnTo>
                  <a:pt x="77883" y="351914"/>
                </a:lnTo>
                <a:lnTo>
                  <a:pt x="17307" y="297108"/>
                </a:lnTo>
                <a:lnTo>
                  <a:pt x="0" y="268262"/>
                </a:lnTo>
                <a:lnTo>
                  <a:pt x="0" y="248070"/>
                </a:lnTo>
                <a:lnTo>
                  <a:pt x="11538" y="236532"/>
                </a:lnTo>
                <a:lnTo>
                  <a:pt x="46153" y="242301"/>
                </a:lnTo>
                <a:lnTo>
                  <a:pt x="115382" y="268262"/>
                </a:lnTo>
                <a:lnTo>
                  <a:pt x="193264" y="285569"/>
                </a:lnTo>
                <a:lnTo>
                  <a:pt x="271147" y="299992"/>
                </a:lnTo>
                <a:lnTo>
                  <a:pt x="331722" y="305761"/>
                </a:lnTo>
                <a:lnTo>
                  <a:pt x="406721" y="308646"/>
                </a:lnTo>
                <a:lnTo>
                  <a:pt x="672098" y="276916"/>
                </a:lnTo>
                <a:lnTo>
                  <a:pt x="1047089" y="233648"/>
                </a:lnTo>
                <a:lnTo>
                  <a:pt x="1589383" y="175957"/>
                </a:lnTo>
                <a:lnTo>
                  <a:pt x="1823031" y="152880"/>
                </a:lnTo>
                <a:lnTo>
                  <a:pt x="2022064" y="132689"/>
                </a:lnTo>
                <a:lnTo>
                  <a:pt x="2275904" y="106728"/>
                </a:lnTo>
                <a:lnTo>
                  <a:pt x="2538397" y="74998"/>
                </a:lnTo>
                <a:lnTo>
                  <a:pt x="2671086" y="57691"/>
                </a:lnTo>
                <a:lnTo>
                  <a:pt x="2763392" y="40383"/>
                </a:lnTo>
                <a:lnTo>
                  <a:pt x="2849928" y="14422"/>
                </a:lnTo>
                <a:lnTo>
                  <a:pt x="2893196" y="0"/>
                </a:lnTo>
                <a:lnTo>
                  <a:pt x="2959541" y="11538"/>
                </a:lnTo>
                <a:lnTo>
                  <a:pt x="3072038" y="51921"/>
                </a:lnTo>
                <a:lnTo>
                  <a:pt x="3193189" y="100959"/>
                </a:lnTo>
                <a:lnTo>
                  <a:pt x="3273956" y="144227"/>
                </a:lnTo>
                <a:lnTo>
                  <a:pt x="3343185" y="184610"/>
                </a:lnTo>
                <a:lnTo>
                  <a:pt x="3369146" y="201918"/>
                </a:lnTo>
                <a:lnTo>
                  <a:pt x="3380684" y="222109"/>
                </a:lnTo>
                <a:lnTo>
                  <a:pt x="3386453" y="245186"/>
                </a:lnTo>
                <a:lnTo>
                  <a:pt x="3386453" y="271147"/>
                </a:lnTo>
                <a:lnTo>
                  <a:pt x="3377799" y="288454"/>
                </a:lnTo>
                <a:lnTo>
                  <a:pt x="3348954" y="308646"/>
                </a:lnTo>
                <a:lnTo>
                  <a:pt x="3308570" y="328838"/>
                </a:lnTo>
                <a:lnTo>
                  <a:pt x="3262418" y="325953"/>
                </a:lnTo>
                <a:lnTo>
                  <a:pt x="3089345" y="302877"/>
                </a:lnTo>
                <a:lnTo>
                  <a:pt x="2815314" y="285569"/>
                </a:lnTo>
                <a:lnTo>
                  <a:pt x="2555705" y="285569"/>
                </a:lnTo>
                <a:lnTo>
                  <a:pt x="2036487" y="2971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E69FAD6-0205-43CD-9742-E0988518ABD7}"/>
              </a:ext>
            </a:extLst>
          </p:cNvPr>
          <p:cNvGrpSpPr/>
          <p:nvPr/>
        </p:nvGrpSpPr>
        <p:grpSpPr>
          <a:xfrm>
            <a:off x="2698750" y="1255713"/>
            <a:ext cx="4367213" cy="4764087"/>
            <a:chOff x="2828925" y="1408113"/>
            <a:chExt cx="4367213" cy="47640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BB23AC4F-8B07-4E81-8C55-78FED004DA07}"/>
                </a:ext>
              </a:extLst>
            </p:cNvPr>
            <p:cNvSpPr/>
            <p:nvPr/>
          </p:nvSpPr>
          <p:spPr>
            <a:xfrm>
              <a:off x="4065588" y="1652588"/>
              <a:ext cx="720725" cy="781050"/>
            </a:xfrm>
            <a:custGeom>
              <a:avLst/>
              <a:gdLst>
                <a:gd name="connsiteX0" fmla="*/ 404812 w 721519"/>
                <a:gd name="connsiteY0" fmla="*/ 595312 h 781050"/>
                <a:gd name="connsiteX1" fmla="*/ 273844 w 721519"/>
                <a:gd name="connsiteY1" fmla="*/ 419100 h 781050"/>
                <a:gd name="connsiteX2" fmla="*/ 157162 w 721519"/>
                <a:gd name="connsiteY2" fmla="*/ 269081 h 781050"/>
                <a:gd name="connsiteX3" fmla="*/ 61912 w 721519"/>
                <a:gd name="connsiteY3" fmla="*/ 133350 h 781050"/>
                <a:gd name="connsiteX4" fmla="*/ 21431 w 721519"/>
                <a:gd name="connsiteY4" fmla="*/ 78581 h 781050"/>
                <a:gd name="connsiteX5" fmla="*/ 2381 w 721519"/>
                <a:gd name="connsiteY5" fmla="*/ 50006 h 781050"/>
                <a:gd name="connsiteX6" fmla="*/ 0 w 721519"/>
                <a:gd name="connsiteY6" fmla="*/ 30956 h 781050"/>
                <a:gd name="connsiteX7" fmla="*/ 0 w 721519"/>
                <a:gd name="connsiteY7" fmla="*/ 14287 h 781050"/>
                <a:gd name="connsiteX8" fmla="*/ 7144 w 721519"/>
                <a:gd name="connsiteY8" fmla="*/ 2381 h 781050"/>
                <a:gd name="connsiteX9" fmla="*/ 33337 w 721519"/>
                <a:gd name="connsiteY9" fmla="*/ 0 h 781050"/>
                <a:gd name="connsiteX10" fmla="*/ 61912 w 721519"/>
                <a:gd name="connsiteY10" fmla="*/ 14287 h 781050"/>
                <a:gd name="connsiteX11" fmla="*/ 150019 w 721519"/>
                <a:gd name="connsiteY11" fmla="*/ 80962 h 781050"/>
                <a:gd name="connsiteX12" fmla="*/ 230981 w 721519"/>
                <a:gd name="connsiteY12" fmla="*/ 140493 h 781050"/>
                <a:gd name="connsiteX13" fmla="*/ 321469 w 721519"/>
                <a:gd name="connsiteY13" fmla="*/ 200025 h 781050"/>
                <a:gd name="connsiteX14" fmla="*/ 473869 w 721519"/>
                <a:gd name="connsiteY14" fmla="*/ 292893 h 781050"/>
                <a:gd name="connsiteX15" fmla="*/ 611981 w 721519"/>
                <a:gd name="connsiteY15" fmla="*/ 369093 h 781050"/>
                <a:gd name="connsiteX16" fmla="*/ 633412 w 721519"/>
                <a:gd name="connsiteY16" fmla="*/ 392906 h 781050"/>
                <a:gd name="connsiteX17" fmla="*/ 669131 w 721519"/>
                <a:gd name="connsiteY17" fmla="*/ 447675 h 781050"/>
                <a:gd name="connsiteX18" fmla="*/ 695325 w 721519"/>
                <a:gd name="connsiteY18" fmla="*/ 492918 h 781050"/>
                <a:gd name="connsiteX19" fmla="*/ 711994 w 721519"/>
                <a:gd name="connsiteY19" fmla="*/ 545306 h 781050"/>
                <a:gd name="connsiteX20" fmla="*/ 721519 w 721519"/>
                <a:gd name="connsiteY20" fmla="*/ 592931 h 781050"/>
                <a:gd name="connsiteX21" fmla="*/ 721519 w 721519"/>
                <a:gd name="connsiteY21" fmla="*/ 633412 h 781050"/>
                <a:gd name="connsiteX22" fmla="*/ 716756 w 721519"/>
                <a:gd name="connsiteY22" fmla="*/ 681037 h 781050"/>
                <a:gd name="connsiteX23" fmla="*/ 700087 w 721519"/>
                <a:gd name="connsiteY23" fmla="*/ 723900 h 781050"/>
                <a:gd name="connsiteX24" fmla="*/ 676275 w 721519"/>
                <a:gd name="connsiteY24" fmla="*/ 754856 h 781050"/>
                <a:gd name="connsiteX25" fmla="*/ 647700 w 721519"/>
                <a:gd name="connsiteY25" fmla="*/ 771525 h 781050"/>
                <a:gd name="connsiteX26" fmla="*/ 619125 w 721519"/>
                <a:gd name="connsiteY26" fmla="*/ 781050 h 781050"/>
                <a:gd name="connsiteX27" fmla="*/ 585787 w 721519"/>
                <a:gd name="connsiteY27" fmla="*/ 776287 h 781050"/>
                <a:gd name="connsiteX28" fmla="*/ 538162 w 721519"/>
                <a:gd name="connsiteY28" fmla="*/ 752475 h 781050"/>
                <a:gd name="connsiteX29" fmla="*/ 490537 w 721519"/>
                <a:gd name="connsiteY29" fmla="*/ 702468 h 781050"/>
                <a:gd name="connsiteX30" fmla="*/ 404812 w 721519"/>
                <a:gd name="connsiteY30" fmla="*/ 59531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1519" h="781050">
                  <a:moveTo>
                    <a:pt x="404812" y="595312"/>
                  </a:moveTo>
                  <a:lnTo>
                    <a:pt x="273844" y="419100"/>
                  </a:lnTo>
                  <a:lnTo>
                    <a:pt x="157162" y="269081"/>
                  </a:lnTo>
                  <a:lnTo>
                    <a:pt x="61912" y="133350"/>
                  </a:lnTo>
                  <a:lnTo>
                    <a:pt x="21431" y="78581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33337" y="0"/>
                  </a:lnTo>
                  <a:lnTo>
                    <a:pt x="61912" y="14287"/>
                  </a:lnTo>
                  <a:lnTo>
                    <a:pt x="150019" y="80962"/>
                  </a:lnTo>
                  <a:lnTo>
                    <a:pt x="230981" y="140493"/>
                  </a:lnTo>
                  <a:lnTo>
                    <a:pt x="321469" y="200025"/>
                  </a:lnTo>
                  <a:lnTo>
                    <a:pt x="473869" y="292893"/>
                  </a:lnTo>
                  <a:lnTo>
                    <a:pt x="611981" y="369093"/>
                  </a:lnTo>
                  <a:lnTo>
                    <a:pt x="633412" y="392906"/>
                  </a:lnTo>
                  <a:lnTo>
                    <a:pt x="669131" y="447675"/>
                  </a:lnTo>
                  <a:lnTo>
                    <a:pt x="695325" y="492918"/>
                  </a:lnTo>
                  <a:lnTo>
                    <a:pt x="711994" y="545306"/>
                  </a:lnTo>
                  <a:lnTo>
                    <a:pt x="721519" y="592931"/>
                  </a:lnTo>
                  <a:lnTo>
                    <a:pt x="721519" y="633412"/>
                  </a:lnTo>
                  <a:lnTo>
                    <a:pt x="716756" y="681037"/>
                  </a:lnTo>
                  <a:lnTo>
                    <a:pt x="700087" y="723900"/>
                  </a:lnTo>
                  <a:lnTo>
                    <a:pt x="676275" y="754856"/>
                  </a:lnTo>
                  <a:lnTo>
                    <a:pt x="647700" y="771525"/>
                  </a:lnTo>
                  <a:lnTo>
                    <a:pt x="619125" y="781050"/>
                  </a:lnTo>
                  <a:lnTo>
                    <a:pt x="585787" y="776287"/>
                  </a:lnTo>
                  <a:lnTo>
                    <a:pt x="538162" y="752475"/>
                  </a:lnTo>
                  <a:lnTo>
                    <a:pt x="490537" y="702468"/>
                  </a:lnTo>
                  <a:lnTo>
                    <a:pt x="404812" y="5953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BCB2A6F5-686A-4AC9-970C-6D529A81805A}"/>
                </a:ext>
              </a:extLst>
            </p:cNvPr>
            <p:cNvSpPr/>
            <p:nvPr/>
          </p:nvSpPr>
          <p:spPr>
            <a:xfrm>
              <a:off x="5314950" y="1408113"/>
              <a:ext cx="874713" cy="1125537"/>
            </a:xfrm>
            <a:custGeom>
              <a:avLst/>
              <a:gdLst>
                <a:gd name="connsiteX0" fmla="*/ 452438 w 873919"/>
                <a:gd name="connsiteY0" fmla="*/ 754856 h 1126331"/>
                <a:gd name="connsiteX1" fmla="*/ 140494 w 873919"/>
                <a:gd name="connsiteY1" fmla="*/ 1109662 h 1126331"/>
                <a:gd name="connsiteX2" fmla="*/ 0 w 873919"/>
                <a:gd name="connsiteY2" fmla="*/ 1126331 h 1126331"/>
                <a:gd name="connsiteX3" fmla="*/ 45244 w 873919"/>
                <a:gd name="connsiteY3" fmla="*/ 1016794 h 1126331"/>
                <a:gd name="connsiteX4" fmla="*/ 221456 w 873919"/>
                <a:gd name="connsiteY4" fmla="*/ 726281 h 1126331"/>
                <a:gd name="connsiteX5" fmla="*/ 340519 w 873919"/>
                <a:gd name="connsiteY5" fmla="*/ 526256 h 1126331"/>
                <a:gd name="connsiteX6" fmla="*/ 445294 w 873919"/>
                <a:gd name="connsiteY6" fmla="*/ 340519 h 1126331"/>
                <a:gd name="connsiteX7" fmla="*/ 473869 w 873919"/>
                <a:gd name="connsiteY7" fmla="*/ 283369 h 1126331"/>
                <a:gd name="connsiteX8" fmla="*/ 483394 w 873919"/>
                <a:gd name="connsiteY8" fmla="*/ 254794 h 1126331"/>
                <a:gd name="connsiteX9" fmla="*/ 483394 w 873919"/>
                <a:gd name="connsiteY9" fmla="*/ 223837 h 1126331"/>
                <a:gd name="connsiteX10" fmla="*/ 476250 w 873919"/>
                <a:gd name="connsiteY10" fmla="*/ 188119 h 1126331"/>
                <a:gd name="connsiteX11" fmla="*/ 457200 w 873919"/>
                <a:gd name="connsiteY11" fmla="*/ 147637 h 1126331"/>
                <a:gd name="connsiteX12" fmla="*/ 426244 w 873919"/>
                <a:gd name="connsiteY12" fmla="*/ 104775 h 1126331"/>
                <a:gd name="connsiteX13" fmla="*/ 385763 w 873919"/>
                <a:gd name="connsiteY13" fmla="*/ 59531 h 1126331"/>
                <a:gd name="connsiteX14" fmla="*/ 366713 w 873919"/>
                <a:gd name="connsiteY14" fmla="*/ 40481 h 1126331"/>
                <a:gd name="connsiteX15" fmla="*/ 366713 w 873919"/>
                <a:gd name="connsiteY15" fmla="*/ 23812 h 1126331"/>
                <a:gd name="connsiteX16" fmla="*/ 369094 w 873919"/>
                <a:gd name="connsiteY16" fmla="*/ 9525 h 1126331"/>
                <a:gd name="connsiteX17" fmla="*/ 376238 w 873919"/>
                <a:gd name="connsiteY17" fmla="*/ 0 h 1126331"/>
                <a:gd name="connsiteX18" fmla="*/ 409575 w 873919"/>
                <a:gd name="connsiteY18" fmla="*/ 4762 h 1126331"/>
                <a:gd name="connsiteX19" fmla="*/ 488156 w 873919"/>
                <a:gd name="connsiteY19" fmla="*/ 40481 h 1126331"/>
                <a:gd name="connsiteX20" fmla="*/ 607219 w 873919"/>
                <a:gd name="connsiteY20" fmla="*/ 100012 h 1126331"/>
                <a:gd name="connsiteX21" fmla="*/ 671513 w 873919"/>
                <a:gd name="connsiteY21" fmla="*/ 138112 h 1126331"/>
                <a:gd name="connsiteX22" fmla="*/ 742950 w 873919"/>
                <a:gd name="connsiteY22" fmla="*/ 183356 h 1126331"/>
                <a:gd name="connsiteX23" fmla="*/ 795338 w 873919"/>
                <a:gd name="connsiteY23" fmla="*/ 233362 h 1126331"/>
                <a:gd name="connsiteX24" fmla="*/ 831056 w 873919"/>
                <a:gd name="connsiteY24" fmla="*/ 273844 h 1126331"/>
                <a:gd name="connsiteX25" fmla="*/ 859631 w 873919"/>
                <a:gd name="connsiteY25" fmla="*/ 314325 h 1126331"/>
                <a:gd name="connsiteX26" fmla="*/ 873919 w 873919"/>
                <a:gd name="connsiteY26" fmla="*/ 345281 h 1126331"/>
                <a:gd name="connsiteX27" fmla="*/ 871538 w 873919"/>
                <a:gd name="connsiteY27" fmla="*/ 378619 h 1126331"/>
                <a:gd name="connsiteX28" fmla="*/ 854869 w 873919"/>
                <a:gd name="connsiteY28" fmla="*/ 397669 h 1126331"/>
                <a:gd name="connsiteX29" fmla="*/ 795338 w 873919"/>
                <a:gd name="connsiteY29" fmla="*/ 423862 h 1126331"/>
                <a:gd name="connsiteX30" fmla="*/ 745331 w 873919"/>
                <a:gd name="connsiteY30" fmla="*/ 450056 h 1126331"/>
                <a:gd name="connsiteX31" fmla="*/ 702469 w 873919"/>
                <a:gd name="connsiteY31" fmla="*/ 471487 h 1126331"/>
                <a:gd name="connsiteX32" fmla="*/ 664369 w 873919"/>
                <a:gd name="connsiteY32" fmla="*/ 514350 h 1126331"/>
                <a:gd name="connsiteX33" fmla="*/ 452438 w 873919"/>
                <a:gd name="connsiteY33" fmla="*/ 754856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3919" h="1126331">
                  <a:moveTo>
                    <a:pt x="452438" y="754856"/>
                  </a:moveTo>
                  <a:lnTo>
                    <a:pt x="140494" y="1109662"/>
                  </a:lnTo>
                  <a:lnTo>
                    <a:pt x="0" y="1126331"/>
                  </a:lnTo>
                  <a:lnTo>
                    <a:pt x="45244" y="1016794"/>
                  </a:lnTo>
                  <a:lnTo>
                    <a:pt x="221456" y="726281"/>
                  </a:lnTo>
                  <a:lnTo>
                    <a:pt x="340519" y="526256"/>
                  </a:lnTo>
                  <a:lnTo>
                    <a:pt x="445294" y="340519"/>
                  </a:lnTo>
                  <a:lnTo>
                    <a:pt x="473869" y="283369"/>
                  </a:lnTo>
                  <a:lnTo>
                    <a:pt x="483394" y="254794"/>
                  </a:lnTo>
                  <a:lnTo>
                    <a:pt x="483394" y="223837"/>
                  </a:lnTo>
                  <a:lnTo>
                    <a:pt x="476250" y="188119"/>
                  </a:lnTo>
                  <a:lnTo>
                    <a:pt x="457200" y="147637"/>
                  </a:lnTo>
                  <a:lnTo>
                    <a:pt x="426244" y="104775"/>
                  </a:lnTo>
                  <a:lnTo>
                    <a:pt x="385763" y="59531"/>
                  </a:lnTo>
                  <a:lnTo>
                    <a:pt x="366713" y="40481"/>
                  </a:lnTo>
                  <a:lnTo>
                    <a:pt x="366713" y="23812"/>
                  </a:lnTo>
                  <a:lnTo>
                    <a:pt x="369094" y="9525"/>
                  </a:lnTo>
                  <a:lnTo>
                    <a:pt x="376238" y="0"/>
                  </a:lnTo>
                  <a:lnTo>
                    <a:pt x="409575" y="4762"/>
                  </a:lnTo>
                  <a:lnTo>
                    <a:pt x="488156" y="40481"/>
                  </a:lnTo>
                  <a:lnTo>
                    <a:pt x="607219" y="100012"/>
                  </a:lnTo>
                  <a:lnTo>
                    <a:pt x="671513" y="138112"/>
                  </a:lnTo>
                  <a:lnTo>
                    <a:pt x="742950" y="183356"/>
                  </a:lnTo>
                  <a:lnTo>
                    <a:pt x="795338" y="233362"/>
                  </a:lnTo>
                  <a:lnTo>
                    <a:pt x="831056" y="273844"/>
                  </a:lnTo>
                  <a:lnTo>
                    <a:pt x="859631" y="314325"/>
                  </a:lnTo>
                  <a:lnTo>
                    <a:pt x="873919" y="345281"/>
                  </a:lnTo>
                  <a:lnTo>
                    <a:pt x="871538" y="378619"/>
                  </a:lnTo>
                  <a:lnTo>
                    <a:pt x="854869" y="397669"/>
                  </a:lnTo>
                  <a:lnTo>
                    <a:pt x="795338" y="423862"/>
                  </a:lnTo>
                  <a:lnTo>
                    <a:pt x="745331" y="450056"/>
                  </a:lnTo>
                  <a:lnTo>
                    <a:pt x="702469" y="471487"/>
                  </a:lnTo>
                  <a:lnTo>
                    <a:pt x="664369" y="514350"/>
                  </a:lnTo>
                  <a:lnTo>
                    <a:pt x="452438" y="7548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B107CFE7-8FB3-4F35-B48E-073EB31BD911}"/>
                </a:ext>
              </a:extLst>
            </p:cNvPr>
            <p:cNvSpPr/>
            <p:nvPr/>
          </p:nvSpPr>
          <p:spPr>
            <a:xfrm>
              <a:off x="4686300" y="4452938"/>
              <a:ext cx="1849438" cy="442912"/>
            </a:xfrm>
            <a:custGeom>
              <a:avLst/>
              <a:gdLst>
                <a:gd name="connsiteX0" fmla="*/ 1188244 w 1850231"/>
                <a:gd name="connsiteY0" fmla="*/ 292893 h 442912"/>
                <a:gd name="connsiteX1" fmla="*/ 883444 w 1850231"/>
                <a:gd name="connsiteY1" fmla="*/ 335756 h 442912"/>
                <a:gd name="connsiteX2" fmla="*/ 657225 w 1850231"/>
                <a:gd name="connsiteY2" fmla="*/ 378618 h 442912"/>
                <a:gd name="connsiteX3" fmla="*/ 566738 w 1850231"/>
                <a:gd name="connsiteY3" fmla="*/ 388143 h 442912"/>
                <a:gd name="connsiteX4" fmla="*/ 483394 w 1850231"/>
                <a:gd name="connsiteY4" fmla="*/ 400050 h 442912"/>
                <a:gd name="connsiteX5" fmla="*/ 392906 w 1850231"/>
                <a:gd name="connsiteY5" fmla="*/ 421481 h 442912"/>
                <a:gd name="connsiteX6" fmla="*/ 340519 w 1850231"/>
                <a:gd name="connsiteY6" fmla="*/ 442912 h 442912"/>
                <a:gd name="connsiteX7" fmla="*/ 314325 w 1850231"/>
                <a:gd name="connsiteY7" fmla="*/ 440531 h 442912"/>
                <a:gd name="connsiteX8" fmla="*/ 235744 w 1850231"/>
                <a:gd name="connsiteY8" fmla="*/ 414337 h 442912"/>
                <a:gd name="connsiteX9" fmla="*/ 183356 w 1850231"/>
                <a:gd name="connsiteY9" fmla="*/ 388143 h 442912"/>
                <a:gd name="connsiteX10" fmla="*/ 138113 w 1850231"/>
                <a:gd name="connsiteY10" fmla="*/ 357187 h 442912"/>
                <a:gd name="connsiteX11" fmla="*/ 85725 w 1850231"/>
                <a:gd name="connsiteY11" fmla="*/ 319087 h 442912"/>
                <a:gd name="connsiteX12" fmla="*/ 40481 w 1850231"/>
                <a:gd name="connsiteY12" fmla="*/ 283368 h 442912"/>
                <a:gd name="connsiteX13" fmla="*/ 11906 w 1850231"/>
                <a:gd name="connsiteY13" fmla="*/ 254793 h 442912"/>
                <a:gd name="connsiteX14" fmla="*/ 0 w 1850231"/>
                <a:gd name="connsiteY14" fmla="*/ 235743 h 442912"/>
                <a:gd name="connsiteX15" fmla="*/ 0 w 1850231"/>
                <a:gd name="connsiteY15" fmla="*/ 216693 h 442912"/>
                <a:gd name="connsiteX16" fmla="*/ 4763 w 1850231"/>
                <a:gd name="connsiteY16" fmla="*/ 202406 h 442912"/>
                <a:gd name="connsiteX17" fmla="*/ 23813 w 1850231"/>
                <a:gd name="connsiteY17" fmla="*/ 195262 h 442912"/>
                <a:gd name="connsiteX18" fmla="*/ 54769 w 1850231"/>
                <a:gd name="connsiteY18" fmla="*/ 200025 h 442912"/>
                <a:gd name="connsiteX19" fmla="*/ 107156 w 1850231"/>
                <a:gd name="connsiteY19" fmla="*/ 219075 h 442912"/>
                <a:gd name="connsiteX20" fmla="*/ 173831 w 1850231"/>
                <a:gd name="connsiteY20" fmla="*/ 240506 h 442912"/>
                <a:gd name="connsiteX21" fmla="*/ 226219 w 1850231"/>
                <a:gd name="connsiteY21" fmla="*/ 247650 h 442912"/>
                <a:gd name="connsiteX22" fmla="*/ 288131 w 1850231"/>
                <a:gd name="connsiteY22" fmla="*/ 245268 h 442912"/>
                <a:gd name="connsiteX23" fmla="*/ 397669 w 1850231"/>
                <a:gd name="connsiteY23" fmla="*/ 230981 h 442912"/>
                <a:gd name="connsiteX24" fmla="*/ 716756 w 1850231"/>
                <a:gd name="connsiteY24" fmla="*/ 188118 h 442912"/>
                <a:gd name="connsiteX25" fmla="*/ 940594 w 1850231"/>
                <a:gd name="connsiteY25" fmla="*/ 150018 h 442912"/>
                <a:gd name="connsiteX26" fmla="*/ 1095375 w 1850231"/>
                <a:gd name="connsiteY26" fmla="*/ 119062 h 442912"/>
                <a:gd name="connsiteX27" fmla="*/ 1259681 w 1850231"/>
                <a:gd name="connsiteY27" fmla="*/ 76200 h 442912"/>
                <a:gd name="connsiteX28" fmla="*/ 1414463 w 1850231"/>
                <a:gd name="connsiteY28" fmla="*/ 19050 h 442912"/>
                <a:gd name="connsiteX29" fmla="*/ 1459706 w 1850231"/>
                <a:gd name="connsiteY29" fmla="*/ 0 h 442912"/>
                <a:gd name="connsiteX30" fmla="*/ 1469231 w 1850231"/>
                <a:gd name="connsiteY30" fmla="*/ 0 h 442912"/>
                <a:gd name="connsiteX31" fmla="*/ 1540669 w 1850231"/>
                <a:gd name="connsiteY31" fmla="*/ 14287 h 442912"/>
                <a:gd name="connsiteX32" fmla="*/ 1633538 w 1850231"/>
                <a:gd name="connsiteY32" fmla="*/ 40481 h 442912"/>
                <a:gd name="connsiteX33" fmla="*/ 1740694 w 1850231"/>
                <a:gd name="connsiteY33" fmla="*/ 78581 h 442912"/>
                <a:gd name="connsiteX34" fmla="*/ 1812131 w 1850231"/>
                <a:gd name="connsiteY34" fmla="*/ 109537 h 442912"/>
                <a:gd name="connsiteX35" fmla="*/ 1828800 w 1850231"/>
                <a:gd name="connsiteY35" fmla="*/ 123825 h 442912"/>
                <a:gd name="connsiteX36" fmla="*/ 1840706 w 1850231"/>
                <a:gd name="connsiteY36" fmla="*/ 145256 h 442912"/>
                <a:gd name="connsiteX37" fmla="*/ 1850231 w 1850231"/>
                <a:gd name="connsiteY37" fmla="*/ 169068 h 442912"/>
                <a:gd name="connsiteX38" fmla="*/ 1847850 w 1850231"/>
                <a:gd name="connsiteY38" fmla="*/ 195262 h 442912"/>
                <a:gd name="connsiteX39" fmla="*/ 1838325 w 1850231"/>
                <a:gd name="connsiteY39" fmla="*/ 216693 h 442912"/>
                <a:gd name="connsiteX40" fmla="*/ 1819275 w 1850231"/>
                <a:gd name="connsiteY40" fmla="*/ 230981 h 442912"/>
                <a:gd name="connsiteX41" fmla="*/ 1785938 w 1850231"/>
                <a:gd name="connsiteY41" fmla="*/ 245268 h 442912"/>
                <a:gd name="connsiteX42" fmla="*/ 1707356 w 1850231"/>
                <a:gd name="connsiteY42" fmla="*/ 259556 h 442912"/>
                <a:gd name="connsiteX43" fmla="*/ 1590675 w 1850231"/>
                <a:gd name="connsiteY43" fmla="*/ 266700 h 442912"/>
                <a:gd name="connsiteX44" fmla="*/ 1478756 w 1850231"/>
                <a:gd name="connsiteY44" fmla="*/ 266700 h 442912"/>
                <a:gd name="connsiteX45" fmla="*/ 1188244 w 1850231"/>
                <a:gd name="connsiteY45" fmla="*/ 29289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0231" h="442912">
                  <a:moveTo>
                    <a:pt x="1188244" y="292893"/>
                  </a:moveTo>
                  <a:lnTo>
                    <a:pt x="883444" y="335756"/>
                  </a:lnTo>
                  <a:lnTo>
                    <a:pt x="657225" y="378618"/>
                  </a:lnTo>
                  <a:lnTo>
                    <a:pt x="566738" y="388143"/>
                  </a:lnTo>
                  <a:lnTo>
                    <a:pt x="483394" y="400050"/>
                  </a:lnTo>
                  <a:lnTo>
                    <a:pt x="392906" y="421481"/>
                  </a:lnTo>
                  <a:lnTo>
                    <a:pt x="340519" y="442912"/>
                  </a:lnTo>
                  <a:lnTo>
                    <a:pt x="314325" y="440531"/>
                  </a:lnTo>
                  <a:lnTo>
                    <a:pt x="235744" y="414337"/>
                  </a:lnTo>
                  <a:lnTo>
                    <a:pt x="183356" y="388143"/>
                  </a:lnTo>
                  <a:lnTo>
                    <a:pt x="138113" y="357187"/>
                  </a:lnTo>
                  <a:lnTo>
                    <a:pt x="85725" y="319087"/>
                  </a:lnTo>
                  <a:lnTo>
                    <a:pt x="40481" y="283368"/>
                  </a:lnTo>
                  <a:lnTo>
                    <a:pt x="11906" y="254793"/>
                  </a:lnTo>
                  <a:lnTo>
                    <a:pt x="0" y="235743"/>
                  </a:lnTo>
                  <a:lnTo>
                    <a:pt x="0" y="216693"/>
                  </a:lnTo>
                  <a:lnTo>
                    <a:pt x="4763" y="202406"/>
                  </a:lnTo>
                  <a:lnTo>
                    <a:pt x="23813" y="195262"/>
                  </a:lnTo>
                  <a:lnTo>
                    <a:pt x="54769" y="200025"/>
                  </a:lnTo>
                  <a:lnTo>
                    <a:pt x="107156" y="219075"/>
                  </a:lnTo>
                  <a:lnTo>
                    <a:pt x="173831" y="240506"/>
                  </a:lnTo>
                  <a:lnTo>
                    <a:pt x="226219" y="247650"/>
                  </a:lnTo>
                  <a:lnTo>
                    <a:pt x="288131" y="245268"/>
                  </a:lnTo>
                  <a:lnTo>
                    <a:pt x="397669" y="230981"/>
                  </a:lnTo>
                  <a:lnTo>
                    <a:pt x="716756" y="188118"/>
                  </a:lnTo>
                  <a:lnTo>
                    <a:pt x="940594" y="150018"/>
                  </a:lnTo>
                  <a:lnTo>
                    <a:pt x="1095375" y="119062"/>
                  </a:lnTo>
                  <a:lnTo>
                    <a:pt x="1259681" y="76200"/>
                  </a:lnTo>
                  <a:lnTo>
                    <a:pt x="1414463" y="19050"/>
                  </a:lnTo>
                  <a:lnTo>
                    <a:pt x="1459706" y="0"/>
                  </a:lnTo>
                  <a:lnTo>
                    <a:pt x="1469231" y="0"/>
                  </a:lnTo>
                  <a:lnTo>
                    <a:pt x="1540669" y="14287"/>
                  </a:lnTo>
                  <a:lnTo>
                    <a:pt x="1633538" y="40481"/>
                  </a:lnTo>
                  <a:lnTo>
                    <a:pt x="1740694" y="78581"/>
                  </a:lnTo>
                  <a:lnTo>
                    <a:pt x="1812131" y="109537"/>
                  </a:lnTo>
                  <a:lnTo>
                    <a:pt x="1828800" y="123825"/>
                  </a:lnTo>
                  <a:lnTo>
                    <a:pt x="1840706" y="145256"/>
                  </a:lnTo>
                  <a:lnTo>
                    <a:pt x="1850231" y="169068"/>
                  </a:lnTo>
                  <a:lnTo>
                    <a:pt x="1847850" y="195262"/>
                  </a:lnTo>
                  <a:lnTo>
                    <a:pt x="1838325" y="216693"/>
                  </a:lnTo>
                  <a:lnTo>
                    <a:pt x="1819275" y="230981"/>
                  </a:lnTo>
                  <a:lnTo>
                    <a:pt x="1785938" y="245268"/>
                  </a:lnTo>
                  <a:lnTo>
                    <a:pt x="1707356" y="259556"/>
                  </a:lnTo>
                  <a:lnTo>
                    <a:pt x="1590675" y="266700"/>
                  </a:lnTo>
                  <a:lnTo>
                    <a:pt x="1478756" y="266700"/>
                  </a:lnTo>
                  <a:lnTo>
                    <a:pt x="1188244" y="292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E8DD0BD4-855C-4D54-B217-E59524CF0484}"/>
                </a:ext>
              </a:extLst>
            </p:cNvPr>
            <p:cNvSpPr/>
            <p:nvPr/>
          </p:nvSpPr>
          <p:spPr>
            <a:xfrm>
              <a:off x="3686175" y="2284413"/>
              <a:ext cx="2824163" cy="555625"/>
            </a:xfrm>
            <a:custGeom>
              <a:avLst/>
              <a:gdLst>
                <a:gd name="connsiteX0" fmla="*/ 1771650 w 2824163"/>
                <a:gd name="connsiteY0" fmla="*/ 314325 h 557212"/>
                <a:gd name="connsiteX1" fmla="*/ 1574006 w 2824163"/>
                <a:gd name="connsiteY1" fmla="*/ 338137 h 557212"/>
                <a:gd name="connsiteX2" fmla="*/ 1207294 w 2824163"/>
                <a:gd name="connsiteY2" fmla="*/ 385762 h 557212"/>
                <a:gd name="connsiteX3" fmla="*/ 1004888 w 2824163"/>
                <a:gd name="connsiteY3" fmla="*/ 435769 h 557212"/>
                <a:gd name="connsiteX4" fmla="*/ 702469 w 2824163"/>
                <a:gd name="connsiteY4" fmla="*/ 500062 h 557212"/>
                <a:gd name="connsiteX5" fmla="*/ 459581 w 2824163"/>
                <a:gd name="connsiteY5" fmla="*/ 542925 h 557212"/>
                <a:gd name="connsiteX6" fmla="*/ 416719 w 2824163"/>
                <a:gd name="connsiteY6" fmla="*/ 557212 h 557212"/>
                <a:gd name="connsiteX7" fmla="*/ 390525 w 2824163"/>
                <a:gd name="connsiteY7" fmla="*/ 554831 h 557212"/>
                <a:gd name="connsiteX8" fmla="*/ 338138 w 2824163"/>
                <a:gd name="connsiteY8" fmla="*/ 535781 h 557212"/>
                <a:gd name="connsiteX9" fmla="*/ 254794 w 2824163"/>
                <a:gd name="connsiteY9" fmla="*/ 492919 h 557212"/>
                <a:gd name="connsiteX10" fmla="*/ 183356 w 2824163"/>
                <a:gd name="connsiteY10" fmla="*/ 445294 h 557212"/>
                <a:gd name="connsiteX11" fmla="*/ 126206 w 2824163"/>
                <a:gd name="connsiteY11" fmla="*/ 402431 h 557212"/>
                <a:gd name="connsiteX12" fmla="*/ 85725 w 2824163"/>
                <a:gd name="connsiteY12" fmla="*/ 364331 h 557212"/>
                <a:gd name="connsiteX13" fmla="*/ 38100 w 2824163"/>
                <a:gd name="connsiteY13" fmla="*/ 311944 h 557212"/>
                <a:gd name="connsiteX14" fmla="*/ 9525 w 2824163"/>
                <a:gd name="connsiteY14" fmla="*/ 271462 h 557212"/>
                <a:gd name="connsiteX15" fmla="*/ 2381 w 2824163"/>
                <a:gd name="connsiteY15" fmla="*/ 247650 h 557212"/>
                <a:gd name="connsiteX16" fmla="*/ 0 w 2824163"/>
                <a:gd name="connsiteY16" fmla="*/ 230981 h 557212"/>
                <a:gd name="connsiteX17" fmla="*/ 0 w 2824163"/>
                <a:gd name="connsiteY17" fmla="*/ 214312 h 557212"/>
                <a:gd name="connsiteX18" fmla="*/ 11906 w 2824163"/>
                <a:gd name="connsiteY18" fmla="*/ 202406 h 557212"/>
                <a:gd name="connsiteX19" fmla="*/ 35719 w 2824163"/>
                <a:gd name="connsiteY19" fmla="*/ 200025 h 557212"/>
                <a:gd name="connsiteX20" fmla="*/ 64294 w 2824163"/>
                <a:gd name="connsiteY20" fmla="*/ 211931 h 557212"/>
                <a:gd name="connsiteX21" fmla="*/ 116681 w 2824163"/>
                <a:gd name="connsiteY21" fmla="*/ 247650 h 557212"/>
                <a:gd name="connsiteX22" fmla="*/ 169069 w 2824163"/>
                <a:gd name="connsiteY22" fmla="*/ 271462 h 557212"/>
                <a:gd name="connsiteX23" fmla="*/ 228600 w 2824163"/>
                <a:gd name="connsiteY23" fmla="*/ 295275 h 557212"/>
                <a:gd name="connsiteX24" fmla="*/ 304800 w 2824163"/>
                <a:gd name="connsiteY24" fmla="*/ 316706 h 557212"/>
                <a:gd name="connsiteX25" fmla="*/ 378619 w 2824163"/>
                <a:gd name="connsiteY25" fmla="*/ 319087 h 557212"/>
                <a:gd name="connsiteX26" fmla="*/ 623888 w 2824163"/>
                <a:gd name="connsiteY26" fmla="*/ 300037 h 557212"/>
                <a:gd name="connsiteX27" fmla="*/ 1047750 w 2824163"/>
                <a:gd name="connsiteY27" fmla="*/ 257175 h 557212"/>
                <a:gd name="connsiteX28" fmla="*/ 1481138 w 2824163"/>
                <a:gd name="connsiteY28" fmla="*/ 190500 h 557212"/>
                <a:gd name="connsiteX29" fmla="*/ 1674019 w 2824163"/>
                <a:gd name="connsiteY29" fmla="*/ 154781 h 557212"/>
                <a:gd name="connsiteX30" fmla="*/ 1874044 w 2824163"/>
                <a:gd name="connsiteY30" fmla="*/ 140494 h 557212"/>
                <a:gd name="connsiteX31" fmla="*/ 2078831 w 2824163"/>
                <a:gd name="connsiteY31" fmla="*/ 90487 h 557212"/>
                <a:gd name="connsiteX32" fmla="*/ 2345531 w 2824163"/>
                <a:gd name="connsiteY32" fmla="*/ 9525 h 557212"/>
                <a:gd name="connsiteX33" fmla="*/ 2386013 w 2824163"/>
                <a:gd name="connsiteY33" fmla="*/ 0 h 557212"/>
                <a:gd name="connsiteX34" fmla="*/ 2476500 w 2824163"/>
                <a:gd name="connsiteY34" fmla="*/ 4762 h 557212"/>
                <a:gd name="connsiteX35" fmla="*/ 2590800 w 2824163"/>
                <a:gd name="connsiteY35" fmla="*/ 23812 h 557212"/>
                <a:gd name="connsiteX36" fmla="*/ 2686050 w 2824163"/>
                <a:gd name="connsiteY36" fmla="*/ 50006 h 557212"/>
                <a:gd name="connsiteX37" fmla="*/ 2747963 w 2824163"/>
                <a:gd name="connsiteY37" fmla="*/ 78581 h 557212"/>
                <a:gd name="connsiteX38" fmla="*/ 2786063 w 2824163"/>
                <a:gd name="connsiteY38" fmla="*/ 107156 h 557212"/>
                <a:gd name="connsiteX39" fmla="*/ 2814638 w 2824163"/>
                <a:gd name="connsiteY39" fmla="*/ 140494 h 557212"/>
                <a:gd name="connsiteX40" fmla="*/ 2824163 w 2824163"/>
                <a:gd name="connsiteY40" fmla="*/ 173831 h 557212"/>
                <a:gd name="connsiteX41" fmla="*/ 2807494 w 2824163"/>
                <a:gd name="connsiteY41" fmla="*/ 207169 h 557212"/>
                <a:gd name="connsiteX42" fmla="*/ 2781300 w 2824163"/>
                <a:gd name="connsiteY42" fmla="*/ 233362 h 557212"/>
                <a:gd name="connsiteX43" fmla="*/ 2733675 w 2824163"/>
                <a:gd name="connsiteY43" fmla="*/ 261937 h 557212"/>
                <a:gd name="connsiteX44" fmla="*/ 2645569 w 2824163"/>
                <a:gd name="connsiteY44" fmla="*/ 271462 h 557212"/>
                <a:gd name="connsiteX45" fmla="*/ 2390775 w 2824163"/>
                <a:gd name="connsiteY45" fmla="*/ 273844 h 557212"/>
                <a:gd name="connsiteX46" fmla="*/ 2093119 w 2824163"/>
                <a:gd name="connsiteY46" fmla="*/ 292894 h 557212"/>
                <a:gd name="connsiteX47" fmla="*/ 1771650 w 2824163"/>
                <a:gd name="connsiteY47" fmla="*/ 314325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3" h="557212">
                  <a:moveTo>
                    <a:pt x="1771650" y="314325"/>
                  </a:moveTo>
                  <a:lnTo>
                    <a:pt x="1574006" y="338137"/>
                  </a:lnTo>
                  <a:lnTo>
                    <a:pt x="1207294" y="385762"/>
                  </a:lnTo>
                  <a:lnTo>
                    <a:pt x="1004888" y="435769"/>
                  </a:lnTo>
                  <a:lnTo>
                    <a:pt x="702469" y="500062"/>
                  </a:lnTo>
                  <a:lnTo>
                    <a:pt x="459581" y="542925"/>
                  </a:lnTo>
                  <a:lnTo>
                    <a:pt x="416719" y="557212"/>
                  </a:lnTo>
                  <a:lnTo>
                    <a:pt x="390525" y="554831"/>
                  </a:lnTo>
                  <a:lnTo>
                    <a:pt x="338138" y="535781"/>
                  </a:lnTo>
                  <a:lnTo>
                    <a:pt x="254794" y="492919"/>
                  </a:lnTo>
                  <a:lnTo>
                    <a:pt x="183356" y="445294"/>
                  </a:lnTo>
                  <a:lnTo>
                    <a:pt x="126206" y="402431"/>
                  </a:lnTo>
                  <a:lnTo>
                    <a:pt x="85725" y="364331"/>
                  </a:lnTo>
                  <a:lnTo>
                    <a:pt x="38100" y="311944"/>
                  </a:lnTo>
                  <a:lnTo>
                    <a:pt x="9525" y="271462"/>
                  </a:lnTo>
                  <a:lnTo>
                    <a:pt x="2381" y="247650"/>
                  </a:lnTo>
                  <a:lnTo>
                    <a:pt x="0" y="230981"/>
                  </a:lnTo>
                  <a:lnTo>
                    <a:pt x="0" y="214312"/>
                  </a:lnTo>
                  <a:lnTo>
                    <a:pt x="11906" y="202406"/>
                  </a:lnTo>
                  <a:lnTo>
                    <a:pt x="35719" y="200025"/>
                  </a:lnTo>
                  <a:lnTo>
                    <a:pt x="64294" y="211931"/>
                  </a:lnTo>
                  <a:lnTo>
                    <a:pt x="116681" y="247650"/>
                  </a:lnTo>
                  <a:lnTo>
                    <a:pt x="169069" y="271462"/>
                  </a:lnTo>
                  <a:lnTo>
                    <a:pt x="228600" y="295275"/>
                  </a:lnTo>
                  <a:lnTo>
                    <a:pt x="304800" y="316706"/>
                  </a:lnTo>
                  <a:lnTo>
                    <a:pt x="378619" y="319087"/>
                  </a:lnTo>
                  <a:lnTo>
                    <a:pt x="623888" y="300037"/>
                  </a:lnTo>
                  <a:lnTo>
                    <a:pt x="1047750" y="257175"/>
                  </a:lnTo>
                  <a:lnTo>
                    <a:pt x="1481138" y="190500"/>
                  </a:lnTo>
                  <a:lnTo>
                    <a:pt x="1674019" y="154781"/>
                  </a:lnTo>
                  <a:lnTo>
                    <a:pt x="1874044" y="140494"/>
                  </a:lnTo>
                  <a:lnTo>
                    <a:pt x="2078831" y="90487"/>
                  </a:lnTo>
                  <a:lnTo>
                    <a:pt x="2345531" y="9525"/>
                  </a:lnTo>
                  <a:lnTo>
                    <a:pt x="2386013" y="0"/>
                  </a:lnTo>
                  <a:lnTo>
                    <a:pt x="2476500" y="4762"/>
                  </a:lnTo>
                  <a:lnTo>
                    <a:pt x="2590800" y="23812"/>
                  </a:lnTo>
                  <a:lnTo>
                    <a:pt x="2686050" y="50006"/>
                  </a:lnTo>
                  <a:lnTo>
                    <a:pt x="2747963" y="78581"/>
                  </a:lnTo>
                  <a:lnTo>
                    <a:pt x="2786063" y="107156"/>
                  </a:lnTo>
                  <a:lnTo>
                    <a:pt x="2814638" y="140494"/>
                  </a:lnTo>
                  <a:lnTo>
                    <a:pt x="2824163" y="173831"/>
                  </a:lnTo>
                  <a:lnTo>
                    <a:pt x="2807494" y="207169"/>
                  </a:lnTo>
                  <a:lnTo>
                    <a:pt x="2781300" y="233362"/>
                  </a:lnTo>
                  <a:lnTo>
                    <a:pt x="2733675" y="261937"/>
                  </a:lnTo>
                  <a:lnTo>
                    <a:pt x="2645569" y="271462"/>
                  </a:lnTo>
                  <a:lnTo>
                    <a:pt x="2390775" y="273844"/>
                  </a:lnTo>
                  <a:lnTo>
                    <a:pt x="2093119" y="292894"/>
                  </a:lnTo>
                  <a:lnTo>
                    <a:pt x="1771650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A1FB0CA4-F85D-49EC-8733-00C5BF8ED508}"/>
                </a:ext>
              </a:extLst>
            </p:cNvPr>
            <p:cNvSpPr/>
            <p:nvPr/>
          </p:nvSpPr>
          <p:spPr>
            <a:xfrm>
              <a:off x="4865688" y="2557463"/>
              <a:ext cx="454025" cy="1216025"/>
            </a:xfrm>
            <a:custGeom>
              <a:avLst/>
              <a:gdLst>
                <a:gd name="connsiteX0" fmla="*/ 411956 w 454819"/>
                <a:gd name="connsiteY0" fmla="*/ 888206 h 1216818"/>
                <a:gd name="connsiteX1" fmla="*/ 409575 w 454819"/>
                <a:gd name="connsiteY1" fmla="*/ 1181100 h 1216818"/>
                <a:gd name="connsiteX2" fmla="*/ 161925 w 454819"/>
                <a:gd name="connsiteY2" fmla="*/ 1216818 h 1216818"/>
                <a:gd name="connsiteX3" fmla="*/ 166687 w 454819"/>
                <a:gd name="connsiteY3" fmla="*/ 907256 h 1216818"/>
                <a:gd name="connsiteX4" fmla="*/ 166687 w 454819"/>
                <a:gd name="connsiteY4" fmla="*/ 647700 h 1216818"/>
                <a:gd name="connsiteX5" fmla="*/ 166687 w 454819"/>
                <a:gd name="connsiteY5" fmla="*/ 283368 h 1216818"/>
                <a:gd name="connsiteX6" fmla="*/ 164306 w 454819"/>
                <a:gd name="connsiteY6" fmla="*/ 180975 h 1216818"/>
                <a:gd name="connsiteX7" fmla="*/ 157162 w 454819"/>
                <a:gd name="connsiteY7" fmla="*/ 150018 h 1216818"/>
                <a:gd name="connsiteX8" fmla="*/ 140494 w 454819"/>
                <a:gd name="connsiteY8" fmla="*/ 133350 h 1216818"/>
                <a:gd name="connsiteX9" fmla="*/ 104775 w 454819"/>
                <a:gd name="connsiteY9" fmla="*/ 114300 h 1216818"/>
                <a:gd name="connsiteX10" fmla="*/ 0 w 454819"/>
                <a:gd name="connsiteY10" fmla="*/ 57150 h 1216818"/>
                <a:gd name="connsiteX11" fmla="*/ 385762 w 454819"/>
                <a:gd name="connsiteY11" fmla="*/ 0 h 1216818"/>
                <a:gd name="connsiteX12" fmla="*/ 450056 w 454819"/>
                <a:gd name="connsiteY12" fmla="*/ 164306 h 1216818"/>
                <a:gd name="connsiteX13" fmla="*/ 454819 w 454819"/>
                <a:gd name="connsiteY13" fmla="*/ 190500 h 1216818"/>
                <a:gd name="connsiteX14" fmla="*/ 442912 w 454819"/>
                <a:gd name="connsiteY14" fmla="*/ 278606 h 1216818"/>
                <a:gd name="connsiteX15" fmla="*/ 411956 w 454819"/>
                <a:gd name="connsiteY15" fmla="*/ 507206 h 1216818"/>
                <a:gd name="connsiteX16" fmla="*/ 411956 w 454819"/>
                <a:gd name="connsiteY16" fmla="*/ 888206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819" h="1216818">
                  <a:moveTo>
                    <a:pt x="411956" y="888206"/>
                  </a:moveTo>
                  <a:cubicBezTo>
                    <a:pt x="411162" y="985837"/>
                    <a:pt x="410369" y="1083469"/>
                    <a:pt x="409575" y="1181100"/>
                  </a:cubicBezTo>
                  <a:lnTo>
                    <a:pt x="161925" y="1216818"/>
                  </a:lnTo>
                  <a:cubicBezTo>
                    <a:pt x="163512" y="1113631"/>
                    <a:pt x="165100" y="1010443"/>
                    <a:pt x="166687" y="907256"/>
                  </a:cubicBezTo>
                  <a:lnTo>
                    <a:pt x="166687" y="647700"/>
                  </a:lnTo>
                  <a:lnTo>
                    <a:pt x="166687" y="283368"/>
                  </a:lnTo>
                  <a:cubicBezTo>
                    <a:pt x="165893" y="249237"/>
                    <a:pt x="165100" y="215106"/>
                    <a:pt x="164306" y="180975"/>
                  </a:cubicBezTo>
                  <a:lnTo>
                    <a:pt x="157162" y="150018"/>
                  </a:lnTo>
                  <a:lnTo>
                    <a:pt x="140494" y="133350"/>
                  </a:lnTo>
                  <a:lnTo>
                    <a:pt x="104775" y="114300"/>
                  </a:lnTo>
                  <a:lnTo>
                    <a:pt x="0" y="57150"/>
                  </a:lnTo>
                  <a:lnTo>
                    <a:pt x="385762" y="0"/>
                  </a:lnTo>
                  <a:lnTo>
                    <a:pt x="450056" y="164306"/>
                  </a:lnTo>
                  <a:lnTo>
                    <a:pt x="454819" y="190500"/>
                  </a:lnTo>
                  <a:lnTo>
                    <a:pt x="442912" y="278606"/>
                  </a:lnTo>
                  <a:lnTo>
                    <a:pt x="411956" y="507206"/>
                  </a:lnTo>
                  <a:lnTo>
                    <a:pt x="411956" y="888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BFD4EB91-6B41-43DF-9E16-BC499D57F218}"/>
                </a:ext>
              </a:extLst>
            </p:cNvPr>
            <p:cNvSpPr/>
            <p:nvPr/>
          </p:nvSpPr>
          <p:spPr>
            <a:xfrm>
              <a:off x="3725863" y="2913063"/>
              <a:ext cx="2632075" cy="539750"/>
            </a:xfrm>
            <a:custGeom>
              <a:avLst/>
              <a:gdLst>
                <a:gd name="connsiteX0" fmla="*/ 1681163 w 2631282"/>
                <a:gd name="connsiteY0" fmla="*/ 276225 h 540544"/>
                <a:gd name="connsiteX1" fmla="*/ 1526382 w 2631282"/>
                <a:gd name="connsiteY1" fmla="*/ 295275 h 540544"/>
                <a:gd name="connsiteX2" fmla="*/ 1231107 w 2631282"/>
                <a:gd name="connsiteY2" fmla="*/ 347662 h 540544"/>
                <a:gd name="connsiteX3" fmla="*/ 931069 w 2631282"/>
                <a:gd name="connsiteY3" fmla="*/ 402431 h 540544"/>
                <a:gd name="connsiteX4" fmla="*/ 721519 w 2631282"/>
                <a:gd name="connsiteY4" fmla="*/ 445294 h 540544"/>
                <a:gd name="connsiteX5" fmla="*/ 588169 w 2631282"/>
                <a:gd name="connsiteY5" fmla="*/ 466725 h 540544"/>
                <a:gd name="connsiteX6" fmla="*/ 542925 w 2631282"/>
                <a:gd name="connsiteY6" fmla="*/ 483394 h 540544"/>
                <a:gd name="connsiteX7" fmla="*/ 459582 w 2631282"/>
                <a:gd name="connsiteY7" fmla="*/ 523875 h 540544"/>
                <a:gd name="connsiteX8" fmla="*/ 431007 w 2631282"/>
                <a:gd name="connsiteY8" fmla="*/ 540544 h 540544"/>
                <a:gd name="connsiteX9" fmla="*/ 400050 w 2631282"/>
                <a:gd name="connsiteY9" fmla="*/ 533400 h 540544"/>
                <a:gd name="connsiteX10" fmla="*/ 316707 w 2631282"/>
                <a:gd name="connsiteY10" fmla="*/ 502444 h 540544"/>
                <a:gd name="connsiteX11" fmla="*/ 226219 w 2631282"/>
                <a:gd name="connsiteY11" fmla="*/ 459581 h 540544"/>
                <a:gd name="connsiteX12" fmla="*/ 157163 w 2631282"/>
                <a:gd name="connsiteY12" fmla="*/ 416719 h 540544"/>
                <a:gd name="connsiteX13" fmla="*/ 76200 w 2631282"/>
                <a:gd name="connsiteY13" fmla="*/ 350044 h 540544"/>
                <a:gd name="connsiteX14" fmla="*/ 23813 w 2631282"/>
                <a:gd name="connsiteY14" fmla="*/ 297656 h 540544"/>
                <a:gd name="connsiteX15" fmla="*/ 0 w 2631282"/>
                <a:gd name="connsiteY15" fmla="*/ 259556 h 540544"/>
                <a:gd name="connsiteX16" fmla="*/ 0 w 2631282"/>
                <a:gd name="connsiteY16" fmla="*/ 245269 h 540544"/>
                <a:gd name="connsiteX17" fmla="*/ 9525 w 2631282"/>
                <a:gd name="connsiteY17" fmla="*/ 228600 h 540544"/>
                <a:gd name="connsiteX18" fmla="*/ 35719 w 2631282"/>
                <a:gd name="connsiteY18" fmla="*/ 221456 h 540544"/>
                <a:gd name="connsiteX19" fmla="*/ 73819 w 2631282"/>
                <a:gd name="connsiteY19" fmla="*/ 240506 h 540544"/>
                <a:gd name="connsiteX20" fmla="*/ 135732 w 2631282"/>
                <a:gd name="connsiteY20" fmla="*/ 264319 h 540544"/>
                <a:gd name="connsiteX21" fmla="*/ 209550 w 2631282"/>
                <a:gd name="connsiteY21" fmla="*/ 283369 h 540544"/>
                <a:gd name="connsiteX22" fmla="*/ 271463 w 2631282"/>
                <a:gd name="connsiteY22" fmla="*/ 288131 h 540544"/>
                <a:gd name="connsiteX23" fmla="*/ 431007 w 2631282"/>
                <a:gd name="connsiteY23" fmla="*/ 285750 h 540544"/>
                <a:gd name="connsiteX24" fmla="*/ 638175 w 2631282"/>
                <a:gd name="connsiteY24" fmla="*/ 264319 h 540544"/>
                <a:gd name="connsiteX25" fmla="*/ 945357 w 2631282"/>
                <a:gd name="connsiteY25" fmla="*/ 228600 h 540544"/>
                <a:gd name="connsiteX26" fmla="*/ 1300163 w 2631282"/>
                <a:gd name="connsiteY26" fmla="*/ 180975 h 540544"/>
                <a:gd name="connsiteX27" fmla="*/ 1571625 w 2631282"/>
                <a:gd name="connsiteY27" fmla="*/ 135731 h 540544"/>
                <a:gd name="connsiteX28" fmla="*/ 1690688 w 2631282"/>
                <a:gd name="connsiteY28" fmla="*/ 126206 h 540544"/>
                <a:gd name="connsiteX29" fmla="*/ 1790700 w 2631282"/>
                <a:gd name="connsiteY29" fmla="*/ 111919 h 540544"/>
                <a:gd name="connsiteX30" fmla="*/ 1900238 w 2631282"/>
                <a:gd name="connsiteY30" fmla="*/ 90487 h 540544"/>
                <a:gd name="connsiteX31" fmla="*/ 2019300 w 2631282"/>
                <a:gd name="connsiteY31" fmla="*/ 57150 h 540544"/>
                <a:gd name="connsiteX32" fmla="*/ 2219325 w 2631282"/>
                <a:gd name="connsiteY32" fmla="*/ 0 h 540544"/>
                <a:gd name="connsiteX33" fmla="*/ 2271713 w 2631282"/>
                <a:gd name="connsiteY33" fmla="*/ 4762 h 540544"/>
                <a:gd name="connsiteX34" fmla="*/ 2383632 w 2631282"/>
                <a:gd name="connsiteY34" fmla="*/ 33337 h 540544"/>
                <a:gd name="connsiteX35" fmla="*/ 2471738 w 2631282"/>
                <a:gd name="connsiteY35" fmla="*/ 59531 h 540544"/>
                <a:gd name="connsiteX36" fmla="*/ 2557463 w 2631282"/>
                <a:gd name="connsiteY36" fmla="*/ 95250 h 540544"/>
                <a:gd name="connsiteX37" fmla="*/ 2583657 w 2631282"/>
                <a:gd name="connsiteY37" fmla="*/ 109537 h 540544"/>
                <a:gd name="connsiteX38" fmla="*/ 2605088 w 2631282"/>
                <a:gd name="connsiteY38" fmla="*/ 138112 h 540544"/>
                <a:gd name="connsiteX39" fmla="*/ 2628900 w 2631282"/>
                <a:gd name="connsiteY39" fmla="*/ 183356 h 540544"/>
                <a:gd name="connsiteX40" fmla="*/ 2631282 w 2631282"/>
                <a:gd name="connsiteY40" fmla="*/ 219075 h 540544"/>
                <a:gd name="connsiteX41" fmla="*/ 2619375 w 2631282"/>
                <a:gd name="connsiteY41" fmla="*/ 247650 h 540544"/>
                <a:gd name="connsiteX42" fmla="*/ 2593182 w 2631282"/>
                <a:gd name="connsiteY42" fmla="*/ 261937 h 540544"/>
                <a:gd name="connsiteX43" fmla="*/ 2505075 w 2631282"/>
                <a:gd name="connsiteY43" fmla="*/ 266700 h 540544"/>
                <a:gd name="connsiteX44" fmla="*/ 2212182 w 2631282"/>
                <a:gd name="connsiteY44" fmla="*/ 261937 h 540544"/>
                <a:gd name="connsiteX45" fmla="*/ 1885950 w 2631282"/>
                <a:gd name="connsiteY45" fmla="*/ 264319 h 540544"/>
                <a:gd name="connsiteX46" fmla="*/ 1681163 w 2631282"/>
                <a:gd name="connsiteY46" fmla="*/ 2762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31282" h="540544">
                  <a:moveTo>
                    <a:pt x="1681163" y="276225"/>
                  </a:moveTo>
                  <a:lnTo>
                    <a:pt x="1526382" y="295275"/>
                  </a:lnTo>
                  <a:lnTo>
                    <a:pt x="1231107" y="347662"/>
                  </a:lnTo>
                  <a:lnTo>
                    <a:pt x="931069" y="402431"/>
                  </a:lnTo>
                  <a:lnTo>
                    <a:pt x="721519" y="445294"/>
                  </a:lnTo>
                  <a:lnTo>
                    <a:pt x="588169" y="466725"/>
                  </a:lnTo>
                  <a:lnTo>
                    <a:pt x="542925" y="483394"/>
                  </a:lnTo>
                  <a:lnTo>
                    <a:pt x="459582" y="523875"/>
                  </a:lnTo>
                  <a:lnTo>
                    <a:pt x="431007" y="540544"/>
                  </a:lnTo>
                  <a:lnTo>
                    <a:pt x="400050" y="533400"/>
                  </a:lnTo>
                  <a:lnTo>
                    <a:pt x="316707" y="502444"/>
                  </a:lnTo>
                  <a:lnTo>
                    <a:pt x="226219" y="459581"/>
                  </a:lnTo>
                  <a:lnTo>
                    <a:pt x="157163" y="416719"/>
                  </a:lnTo>
                  <a:lnTo>
                    <a:pt x="76200" y="350044"/>
                  </a:lnTo>
                  <a:lnTo>
                    <a:pt x="23813" y="297656"/>
                  </a:lnTo>
                  <a:lnTo>
                    <a:pt x="0" y="259556"/>
                  </a:lnTo>
                  <a:lnTo>
                    <a:pt x="0" y="245269"/>
                  </a:lnTo>
                  <a:lnTo>
                    <a:pt x="9525" y="228600"/>
                  </a:lnTo>
                  <a:lnTo>
                    <a:pt x="35719" y="221456"/>
                  </a:lnTo>
                  <a:lnTo>
                    <a:pt x="73819" y="240506"/>
                  </a:lnTo>
                  <a:lnTo>
                    <a:pt x="135732" y="264319"/>
                  </a:lnTo>
                  <a:lnTo>
                    <a:pt x="209550" y="283369"/>
                  </a:lnTo>
                  <a:lnTo>
                    <a:pt x="271463" y="288131"/>
                  </a:lnTo>
                  <a:lnTo>
                    <a:pt x="431007" y="285750"/>
                  </a:lnTo>
                  <a:lnTo>
                    <a:pt x="638175" y="264319"/>
                  </a:lnTo>
                  <a:lnTo>
                    <a:pt x="945357" y="228600"/>
                  </a:lnTo>
                  <a:lnTo>
                    <a:pt x="1300163" y="180975"/>
                  </a:lnTo>
                  <a:lnTo>
                    <a:pt x="1571625" y="135731"/>
                  </a:lnTo>
                  <a:lnTo>
                    <a:pt x="1690688" y="126206"/>
                  </a:lnTo>
                  <a:lnTo>
                    <a:pt x="1790700" y="111919"/>
                  </a:lnTo>
                  <a:lnTo>
                    <a:pt x="1900238" y="90487"/>
                  </a:lnTo>
                  <a:lnTo>
                    <a:pt x="2019300" y="57150"/>
                  </a:lnTo>
                  <a:lnTo>
                    <a:pt x="2219325" y="0"/>
                  </a:lnTo>
                  <a:lnTo>
                    <a:pt x="2271713" y="4762"/>
                  </a:lnTo>
                  <a:lnTo>
                    <a:pt x="2383632" y="33337"/>
                  </a:lnTo>
                  <a:lnTo>
                    <a:pt x="2471738" y="59531"/>
                  </a:lnTo>
                  <a:lnTo>
                    <a:pt x="2557463" y="95250"/>
                  </a:lnTo>
                  <a:lnTo>
                    <a:pt x="2583657" y="109537"/>
                  </a:lnTo>
                  <a:lnTo>
                    <a:pt x="2605088" y="138112"/>
                  </a:lnTo>
                  <a:lnTo>
                    <a:pt x="2628900" y="183356"/>
                  </a:lnTo>
                  <a:lnTo>
                    <a:pt x="2631282" y="219075"/>
                  </a:lnTo>
                  <a:lnTo>
                    <a:pt x="2619375" y="247650"/>
                  </a:lnTo>
                  <a:lnTo>
                    <a:pt x="2593182" y="261937"/>
                  </a:lnTo>
                  <a:lnTo>
                    <a:pt x="2505075" y="266700"/>
                  </a:lnTo>
                  <a:lnTo>
                    <a:pt x="2212182" y="261937"/>
                  </a:lnTo>
                  <a:lnTo>
                    <a:pt x="1885950" y="264319"/>
                  </a:lnTo>
                  <a:lnTo>
                    <a:pt x="1681163" y="276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3BAE7CB8-8F7F-44D7-A3A6-E0BF44EB7BD3}"/>
                </a:ext>
              </a:extLst>
            </p:cNvPr>
            <p:cNvSpPr/>
            <p:nvPr/>
          </p:nvSpPr>
          <p:spPr>
            <a:xfrm>
              <a:off x="3032125" y="3514725"/>
              <a:ext cx="4033838" cy="669925"/>
            </a:xfrm>
            <a:custGeom>
              <a:avLst/>
              <a:gdLst>
                <a:gd name="connsiteX0" fmla="*/ 1740420 w 4034918"/>
                <a:gd name="connsiteY0" fmla="*/ 397713 h 669653"/>
                <a:gd name="connsiteX1" fmla="*/ 1342707 w 4034918"/>
                <a:gd name="connsiteY1" fmla="*/ 469097 h 669653"/>
                <a:gd name="connsiteX2" fmla="*/ 1159147 w 4034918"/>
                <a:gd name="connsiteY2" fmla="*/ 499690 h 669653"/>
                <a:gd name="connsiteX3" fmla="*/ 931397 w 4034918"/>
                <a:gd name="connsiteY3" fmla="*/ 554078 h 669653"/>
                <a:gd name="connsiteX4" fmla="*/ 734240 w 4034918"/>
                <a:gd name="connsiteY4" fmla="*/ 601668 h 669653"/>
                <a:gd name="connsiteX5" fmla="*/ 632262 w 4034918"/>
                <a:gd name="connsiteY5" fmla="*/ 625463 h 669653"/>
                <a:gd name="connsiteX6" fmla="*/ 591471 w 4034918"/>
                <a:gd name="connsiteY6" fmla="*/ 645858 h 669653"/>
                <a:gd name="connsiteX7" fmla="*/ 537083 w 4034918"/>
                <a:gd name="connsiteY7" fmla="*/ 669653 h 669653"/>
                <a:gd name="connsiteX8" fmla="*/ 516687 w 4034918"/>
                <a:gd name="connsiteY8" fmla="*/ 669653 h 669653"/>
                <a:gd name="connsiteX9" fmla="*/ 458900 w 4034918"/>
                <a:gd name="connsiteY9" fmla="*/ 649258 h 669653"/>
                <a:gd name="connsiteX10" fmla="*/ 353523 w 4034918"/>
                <a:gd name="connsiteY10" fmla="*/ 605067 h 669653"/>
                <a:gd name="connsiteX11" fmla="*/ 217553 w 4034918"/>
                <a:gd name="connsiteY11" fmla="*/ 540481 h 669653"/>
                <a:gd name="connsiteX12" fmla="*/ 129172 w 4034918"/>
                <a:gd name="connsiteY12" fmla="*/ 482694 h 669653"/>
                <a:gd name="connsiteX13" fmla="*/ 81582 w 4034918"/>
                <a:gd name="connsiteY13" fmla="*/ 448702 h 669653"/>
                <a:gd name="connsiteX14" fmla="*/ 54388 w 4034918"/>
                <a:gd name="connsiteY14" fmla="*/ 418108 h 669653"/>
                <a:gd name="connsiteX15" fmla="*/ 30594 w 4034918"/>
                <a:gd name="connsiteY15" fmla="*/ 377317 h 669653"/>
                <a:gd name="connsiteX16" fmla="*/ 6799 w 4034918"/>
                <a:gd name="connsiteY16" fmla="*/ 336526 h 669653"/>
                <a:gd name="connsiteX17" fmla="*/ 0 w 4034918"/>
                <a:gd name="connsiteY17" fmla="*/ 299134 h 669653"/>
                <a:gd name="connsiteX18" fmla="*/ 6799 w 4034918"/>
                <a:gd name="connsiteY18" fmla="*/ 282138 h 669653"/>
                <a:gd name="connsiteX19" fmla="*/ 30594 w 4034918"/>
                <a:gd name="connsiteY19" fmla="*/ 282138 h 669653"/>
                <a:gd name="connsiteX20" fmla="*/ 71385 w 4034918"/>
                <a:gd name="connsiteY20" fmla="*/ 295735 h 669653"/>
                <a:gd name="connsiteX21" fmla="*/ 125773 w 4034918"/>
                <a:gd name="connsiteY21" fmla="*/ 329728 h 669653"/>
                <a:gd name="connsiteX22" fmla="*/ 176762 w 4034918"/>
                <a:gd name="connsiteY22" fmla="*/ 353522 h 669653"/>
                <a:gd name="connsiteX23" fmla="*/ 231150 w 4034918"/>
                <a:gd name="connsiteY23" fmla="*/ 377317 h 669653"/>
                <a:gd name="connsiteX24" fmla="*/ 288937 w 4034918"/>
                <a:gd name="connsiteY24" fmla="*/ 390914 h 669653"/>
                <a:gd name="connsiteX25" fmla="*/ 339926 w 4034918"/>
                <a:gd name="connsiteY25" fmla="*/ 401112 h 669653"/>
                <a:gd name="connsiteX26" fmla="*/ 390915 w 4034918"/>
                <a:gd name="connsiteY26" fmla="*/ 404511 h 669653"/>
                <a:gd name="connsiteX27" fmla="*/ 465698 w 4034918"/>
                <a:gd name="connsiteY27" fmla="*/ 401112 h 669653"/>
                <a:gd name="connsiteX28" fmla="*/ 625463 w 4034918"/>
                <a:gd name="connsiteY28" fmla="*/ 387515 h 669653"/>
                <a:gd name="connsiteX29" fmla="*/ 897404 w 4034918"/>
                <a:gd name="connsiteY29" fmla="*/ 356922 h 669653"/>
                <a:gd name="connsiteX30" fmla="*/ 1414091 w 4034918"/>
                <a:gd name="connsiteY30" fmla="*/ 278739 h 669653"/>
                <a:gd name="connsiteX31" fmla="*/ 1774412 w 4034918"/>
                <a:gd name="connsiteY31" fmla="*/ 220951 h 669653"/>
                <a:gd name="connsiteX32" fmla="*/ 2005562 w 4034918"/>
                <a:gd name="connsiteY32" fmla="*/ 183560 h 669653"/>
                <a:gd name="connsiteX33" fmla="*/ 2243510 w 4034918"/>
                <a:gd name="connsiteY33" fmla="*/ 156365 h 669653"/>
                <a:gd name="connsiteX34" fmla="*/ 2552842 w 4034918"/>
                <a:gd name="connsiteY34" fmla="*/ 132571 h 669653"/>
                <a:gd name="connsiteX35" fmla="*/ 3018540 w 4034918"/>
                <a:gd name="connsiteY35" fmla="*/ 101977 h 669653"/>
                <a:gd name="connsiteX36" fmla="*/ 3270085 w 4034918"/>
                <a:gd name="connsiteY36" fmla="*/ 88380 h 669653"/>
                <a:gd name="connsiteX37" fmla="*/ 3361865 w 4034918"/>
                <a:gd name="connsiteY37" fmla="*/ 64586 h 669653"/>
                <a:gd name="connsiteX38" fmla="*/ 3477440 w 4034918"/>
                <a:gd name="connsiteY38" fmla="*/ 23794 h 669653"/>
                <a:gd name="connsiteX39" fmla="*/ 3521630 w 4034918"/>
                <a:gd name="connsiteY39" fmla="*/ 0 h 669653"/>
                <a:gd name="connsiteX40" fmla="*/ 3667798 w 4034918"/>
                <a:gd name="connsiteY40" fmla="*/ 40791 h 669653"/>
                <a:gd name="connsiteX41" fmla="*/ 3817365 w 4034918"/>
                <a:gd name="connsiteY41" fmla="*/ 95179 h 669653"/>
                <a:gd name="connsiteX42" fmla="*/ 3946537 w 4034918"/>
                <a:gd name="connsiteY42" fmla="*/ 146168 h 669653"/>
                <a:gd name="connsiteX43" fmla="*/ 3980530 w 4034918"/>
                <a:gd name="connsiteY43" fmla="*/ 163164 h 669653"/>
                <a:gd name="connsiteX44" fmla="*/ 4007724 w 4034918"/>
                <a:gd name="connsiteY44" fmla="*/ 190358 h 669653"/>
                <a:gd name="connsiteX45" fmla="*/ 4024720 w 4034918"/>
                <a:gd name="connsiteY45" fmla="*/ 217552 h 669653"/>
                <a:gd name="connsiteX46" fmla="*/ 4034918 w 4034918"/>
                <a:gd name="connsiteY46" fmla="*/ 241347 h 669653"/>
                <a:gd name="connsiteX47" fmla="*/ 4031518 w 4034918"/>
                <a:gd name="connsiteY47" fmla="*/ 275339 h 669653"/>
                <a:gd name="connsiteX48" fmla="*/ 4000925 w 4034918"/>
                <a:gd name="connsiteY48" fmla="*/ 316131 h 669653"/>
                <a:gd name="connsiteX49" fmla="*/ 3960134 w 4034918"/>
                <a:gd name="connsiteY49" fmla="*/ 333127 h 669653"/>
                <a:gd name="connsiteX50" fmla="*/ 3875153 w 4034918"/>
                <a:gd name="connsiteY50" fmla="*/ 336526 h 669653"/>
                <a:gd name="connsiteX51" fmla="*/ 3569220 w 4034918"/>
                <a:gd name="connsiteY51" fmla="*/ 305933 h 669653"/>
                <a:gd name="connsiteX52" fmla="*/ 3137514 w 4034918"/>
                <a:gd name="connsiteY52" fmla="*/ 292336 h 669653"/>
                <a:gd name="connsiteX53" fmla="*/ 2753398 w 4034918"/>
                <a:gd name="connsiteY53" fmla="*/ 295735 h 669653"/>
                <a:gd name="connsiteX54" fmla="*/ 2379480 w 4034918"/>
                <a:gd name="connsiteY54" fmla="*/ 319530 h 669653"/>
                <a:gd name="connsiteX55" fmla="*/ 1981767 w 4034918"/>
                <a:gd name="connsiteY55" fmla="*/ 360321 h 669653"/>
                <a:gd name="connsiteX56" fmla="*/ 1740420 w 4034918"/>
                <a:gd name="connsiteY56" fmla="*/ 397713 h 66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34918" h="669653">
                  <a:moveTo>
                    <a:pt x="1740420" y="397713"/>
                  </a:moveTo>
                  <a:lnTo>
                    <a:pt x="1342707" y="469097"/>
                  </a:lnTo>
                  <a:lnTo>
                    <a:pt x="1159147" y="499690"/>
                  </a:lnTo>
                  <a:lnTo>
                    <a:pt x="931397" y="554078"/>
                  </a:lnTo>
                  <a:lnTo>
                    <a:pt x="734240" y="601668"/>
                  </a:lnTo>
                  <a:lnTo>
                    <a:pt x="632262" y="625463"/>
                  </a:lnTo>
                  <a:lnTo>
                    <a:pt x="591471" y="645858"/>
                  </a:lnTo>
                  <a:lnTo>
                    <a:pt x="537083" y="669653"/>
                  </a:lnTo>
                  <a:lnTo>
                    <a:pt x="516687" y="669653"/>
                  </a:lnTo>
                  <a:lnTo>
                    <a:pt x="458900" y="649258"/>
                  </a:lnTo>
                  <a:lnTo>
                    <a:pt x="353523" y="605067"/>
                  </a:lnTo>
                  <a:lnTo>
                    <a:pt x="217553" y="540481"/>
                  </a:lnTo>
                  <a:lnTo>
                    <a:pt x="129172" y="482694"/>
                  </a:lnTo>
                  <a:lnTo>
                    <a:pt x="81582" y="448702"/>
                  </a:lnTo>
                  <a:lnTo>
                    <a:pt x="54388" y="418108"/>
                  </a:lnTo>
                  <a:lnTo>
                    <a:pt x="30594" y="377317"/>
                  </a:lnTo>
                  <a:lnTo>
                    <a:pt x="6799" y="336526"/>
                  </a:lnTo>
                  <a:lnTo>
                    <a:pt x="0" y="299134"/>
                  </a:lnTo>
                  <a:lnTo>
                    <a:pt x="6799" y="282138"/>
                  </a:lnTo>
                  <a:lnTo>
                    <a:pt x="30594" y="282138"/>
                  </a:lnTo>
                  <a:lnTo>
                    <a:pt x="71385" y="295735"/>
                  </a:lnTo>
                  <a:lnTo>
                    <a:pt x="125773" y="329728"/>
                  </a:lnTo>
                  <a:lnTo>
                    <a:pt x="176762" y="353522"/>
                  </a:lnTo>
                  <a:lnTo>
                    <a:pt x="231150" y="377317"/>
                  </a:lnTo>
                  <a:lnTo>
                    <a:pt x="288937" y="390914"/>
                  </a:lnTo>
                  <a:lnTo>
                    <a:pt x="339926" y="401112"/>
                  </a:lnTo>
                  <a:lnTo>
                    <a:pt x="390915" y="404511"/>
                  </a:lnTo>
                  <a:lnTo>
                    <a:pt x="465698" y="401112"/>
                  </a:lnTo>
                  <a:lnTo>
                    <a:pt x="625463" y="387515"/>
                  </a:lnTo>
                  <a:lnTo>
                    <a:pt x="897404" y="356922"/>
                  </a:lnTo>
                  <a:lnTo>
                    <a:pt x="1414091" y="278739"/>
                  </a:lnTo>
                  <a:lnTo>
                    <a:pt x="1774412" y="220951"/>
                  </a:lnTo>
                  <a:lnTo>
                    <a:pt x="2005562" y="183560"/>
                  </a:lnTo>
                  <a:lnTo>
                    <a:pt x="2243510" y="156365"/>
                  </a:lnTo>
                  <a:lnTo>
                    <a:pt x="2552842" y="132571"/>
                  </a:lnTo>
                  <a:lnTo>
                    <a:pt x="3018540" y="101977"/>
                  </a:lnTo>
                  <a:lnTo>
                    <a:pt x="3270085" y="88380"/>
                  </a:lnTo>
                  <a:lnTo>
                    <a:pt x="3361865" y="64586"/>
                  </a:lnTo>
                  <a:lnTo>
                    <a:pt x="3477440" y="23794"/>
                  </a:lnTo>
                  <a:lnTo>
                    <a:pt x="3521630" y="0"/>
                  </a:lnTo>
                  <a:lnTo>
                    <a:pt x="3667798" y="40791"/>
                  </a:lnTo>
                  <a:lnTo>
                    <a:pt x="3817365" y="95179"/>
                  </a:lnTo>
                  <a:lnTo>
                    <a:pt x="3946537" y="146168"/>
                  </a:lnTo>
                  <a:lnTo>
                    <a:pt x="3980530" y="163164"/>
                  </a:lnTo>
                  <a:lnTo>
                    <a:pt x="4007724" y="190358"/>
                  </a:lnTo>
                  <a:lnTo>
                    <a:pt x="4024720" y="217552"/>
                  </a:lnTo>
                  <a:lnTo>
                    <a:pt x="4034918" y="241347"/>
                  </a:lnTo>
                  <a:lnTo>
                    <a:pt x="4031518" y="275339"/>
                  </a:lnTo>
                  <a:lnTo>
                    <a:pt x="4000925" y="316131"/>
                  </a:lnTo>
                  <a:lnTo>
                    <a:pt x="3960134" y="333127"/>
                  </a:lnTo>
                  <a:lnTo>
                    <a:pt x="3875153" y="336526"/>
                  </a:lnTo>
                  <a:lnTo>
                    <a:pt x="3569220" y="305933"/>
                  </a:lnTo>
                  <a:lnTo>
                    <a:pt x="3137514" y="292336"/>
                  </a:lnTo>
                  <a:lnTo>
                    <a:pt x="2753398" y="295735"/>
                  </a:lnTo>
                  <a:lnTo>
                    <a:pt x="2379480" y="319530"/>
                  </a:lnTo>
                  <a:lnTo>
                    <a:pt x="1981767" y="360321"/>
                  </a:lnTo>
                  <a:lnTo>
                    <a:pt x="1740420" y="3977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7861ABE1-ECA4-424F-869A-E80019E812B8}"/>
                </a:ext>
              </a:extLst>
            </p:cNvPr>
            <p:cNvSpPr/>
            <p:nvPr/>
          </p:nvSpPr>
          <p:spPr>
            <a:xfrm>
              <a:off x="2828925" y="3951288"/>
              <a:ext cx="1843088" cy="2139950"/>
            </a:xfrm>
            <a:custGeom>
              <a:avLst/>
              <a:gdLst>
                <a:gd name="connsiteX0" fmla="*/ 888439 w 1843222"/>
                <a:gd name="connsiteY0" fmla="*/ 1450925 h 2140330"/>
                <a:gd name="connsiteX1" fmla="*/ 692290 w 1843222"/>
                <a:gd name="connsiteY1" fmla="*/ 1641304 h 2140330"/>
                <a:gd name="connsiteX2" fmla="*/ 501910 w 1843222"/>
                <a:gd name="connsiteY2" fmla="*/ 1808608 h 2140330"/>
                <a:gd name="connsiteX3" fmla="*/ 331722 w 1843222"/>
                <a:gd name="connsiteY3" fmla="*/ 1941297 h 2140330"/>
                <a:gd name="connsiteX4" fmla="*/ 72113 w 1843222"/>
                <a:gd name="connsiteY4" fmla="*/ 2125907 h 2140330"/>
                <a:gd name="connsiteX5" fmla="*/ 37499 w 1843222"/>
                <a:gd name="connsiteY5" fmla="*/ 2140330 h 2140330"/>
                <a:gd name="connsiteX6" fmla="*/ 14422 w 1843222"/>
                <a:gd name="connsiteY6" fmla="*/ 2137446 h 2140330"/>
                <a:gd name="connsiteX7" fmla="*/ 0 w 1843222"/>
                <a:gd name="connsiteY7" fmla="*/ 2131677 h 2140330"/>
                <a:gd name="connsiteX8" fmla="*/ 0 w 1843222"/>
                <a:gd name="connsiteY8" fmla="*/ 2111485 h 2140330"/>
                <a:gd name="connsiteX9" fmla="*/ 20191 w 1843222"/>
                <a:gd name="connsiteY9" fmla="*/ 2079755 h 2140330"/>
                <a:gd name="connsiteX10" fmla="*/ 147111 w 1843222"/>
                <a:gd name="connsiteY10" fmla="*/ 1964373 h 2140330"/>
                <a:gd name="connsiteX11" fmla="*/ 340376 w 1843222"/>
                <a:gd name="connsiteY11" fmla="*/ 1779762 h 2140330"/>
                <a:gd name="connsiteX12" fmla="*/ 475949 w 1843222"/>
                <a:gd name="connsiteY12" fmla="*/ 1647073 h 2140330"/>
                <a:gd name="connsiteX13" fmla="*/ 623061 w 1843222"/>
                <a:gd name="connsiteY13" fmla="*/ 1497077 h 2140330"/>
                <a:gd name="connsiteX14" fmla="*/ 804787 w 1843222"/>
                <a:gd name="connsiteY14" fmla="*/ 1300928 h 2140330"/>
                <a:gd name="connsiteX15" fmla="*/ 960552 w 1843222"/>
                <a:gd name="connsiteY15" fmla="*/ 1099010 h 2140330"/>
                <a:gd name="connsiteX16" fmla="*/ 1122087 w 1843222"/>
                <a:gd name="connsiteY16" fmla="*/ 862478 h 2140330"/>
                <a:gd name="connsiteX17" fmla="*/ 1263429 w 1843222"/>
                <a:gd name="connsiteY17" fmla="*/ 637483 h 2140330"/>
                <a:gd name="connsiteX18" fmla="*/ 1370157 w 1843222"/>
                <a:gd name="connsiteY18" fmla="*/ 461526 h 2140330"/>
                <a:gd name="connsiteX19" fmla="*/ 1427848 w 1843222"/>
                <a:gd name="connsiteY19" fmla="*/ 349029 h 2140330"/>
                <a:gd name="connsiteX20" fmla="*/ 1448040 w 1843222"/>
                <a:gd name="connsiteY20" fmla="*/ 285569 h 2140330"/>
                <a:gd name="connsiteX21" fmla="*/ 1465347 w 1843222"/>
                <a:gd name="connsiteY21" fmla="*/ 227878 h 2140330"/>
                <a:gd name="connsiteX22" fmla="*/ 1468232 w 1843222"/>
                <a:gd name="connsiteY22" fmla="*/ 181726 h 2140330"/>
                <a:gd name="connsiteX23" fmla="*/ 1462463 w 1843222"/>
                <a:gd name="connsiteY23" fmla="*/ 129804 h 2140330"/>
                <a:gd name="connsiteX24" fmla="*/ 1445155 w 1843222"/>
                <a:gd name="connsiteY24" fmla="*/ 83651 h 2140330"/>
                <a:gd name="connsiteX25" fmla="*/ 1367273 w 1843222"/>
                <a:gd name="connsiteY25" fmla="*/ 0 h 2140330"/>
                <a:gd name="connsiteX26" fmla="*/ 1508615 w 1843222"/>
                <a:gd name="connsiteY26" fmla="*/ 0 h 2140330"/>
                <a:gd name="connsiteX27" fmla="*/ 1658612 w 1843222"/>
                <a:gd name="connsiteY27" fmla="*/ 92305 h 2140330"/>
                <a:gd name="connsiteX28" fmla="*/ 1748032 w 1843222"/>
                <a:gd name="connsiteY28" fmla="*/ 158649 h 2140330"/>
                <a:gd name="connsiteX29" fmla="*/ 1805723 w 1843222"/>
                <a:gd name="connsiteY29" fmla="*/ 199033 h 2140330"/>
                <a:gd name="connsiteX30" fmla="*/ 1834569 w 1843222"/>
                <a:gd name="connsiteY30" fmla="*/ 236532 h 2140330"/>
                <a:gd name="connsiteX31" fmla="*/ 1843222 w 1843222"/>
                <a:gd name="connsiteY31" fmla="*/ 262493 h 2140330"/>
                <a:gd name="connsiteX32" fmla="*/ 1840338 w 1843222"/>
                <a:gd name="connsiteY32" fmla="*/ 288454 h 2140330"/>
                <a:gd name="connsiteX33" fmla="*/ 1820146 w 1843222"/>
                <a:gd name="connsiteY33" fmla="*/ 323068 h 2140330"/>
                <a:gd name="connsiteX34" fmla="*/ 1739379 w 1843222"/>
                <a:gd name="connsiteY34" fmla="*/ 398066 h 2140330"/>
                <a:gd name="connsiteX35" fmla="*/ 1701880 w 1843222"/>
                <a:gd name="connsiteY35" fmla="*/ 441335 h 2140330"/>
                <a:gd name="connsiteX36" fmla="*/ 1592267 w 1843222"/>
                <a:gd name="connsiteY36" fmla="*/ 605754 h 2140330"/>
                <a:gd name="connsiteX37" fmla="*/ 1459578 w 1843222"/>
                <a:gd name="connsiteY37" fmla="*/ 790364 h 2140330"/>
                <a:gd name="connsiteX38" fmla="*/ 1329774 w 1843222"/>
                <a:gd name="connsiteY38" fmla="*/ 957668 h 2140330"/>
                <a:gd name="connsiteX39" fmla="*/ 1188431 w 1843222"/>
                <a:gd name="connsiteY39" fmla="*/ 1136509 h 2140330"/>
                <a:gd name="connsiteX40" fmla="*/ 1026897 w 1843222"/>
                <a:gd name="connsiteY40" fmla="*/ 1315351 h 2140330"/>
                <a:gd name="connsiteX41" fmla="*/ 888439 w 1843222"/>
                <a:gd name="connsiteY41" fmla="*/ 1450925 h 21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222" h="2140330">
                  <a:moveTo>
                    <a:pt x="888439" y="1450925"/>
                  </a:moveTo>
                  <a:lnTo>
                    <a:pt x="692290" y="1641304"/>
                  </a:lnTo>
                  <a:lnTo>
                    <a:pt x="501910" y="1808608"/>
                  </a:lnTo>
                  <a:lnTo>
                    <a:pt x="331722" y="1941297"/>
                  </a:lnTo>
                  <a:lnTo>
                    <a:pt x="72113" y="2125907"/>
                  </a:lnTo>
                  <a:lnTo>
                    <a:pt x="37499" y="2140330"/>
                  </a:lnTo>
                  <a:lnTo>
                    <a:pt x="14422" y="2137446"/>
                  </a:lnTo>
                  <a:lnTo>
                    <a:pt x="0" y="2131677"/>
                  </a:lnTo>
                  <a:lnTo>
                    <a:pt x="0" y="2111485"/>
                  </a:lnTo>
                  <a:lnTo>
                    <a:pt x="20191" y="2079755"/>
                  </a:lnTo>
                  <a:lnTo>
                    <a:pt x="147111" y="1964373"/>
                  </a:lnTo>
                  <a:lnTo>
                    <a:pt x="340376" y="1779762"/>
                  </a:lnTo>
                  <a:lnTo>
                    <a:pt x="475949" y="1647073"/>
                  </a:lnTo>
                  <a:lnTo>
                    <a:pt x="623061" y="1497077"/>
                  </a:lnTo>
                  <a:lnTo>
                    <a:pt x="804787" y="1300928"/>
                  </a:lnTo>
                  <a:lnTo>
                    <a:pt x="960552" y="1099010"/>
                  </a:lnTo>
                  <a:lnTo>
                    <a:pt x="1122087" y="862478"/>
                  </a:lnTo>
                  <a:lnTo>
                    <a:pt x="1263429" y="637483"/>
                  </a:lnTo>
                  <a:lnTo>
                    <a:pt x="1370157" y="461526"/>
                  </a:lnTo>
                  <a:lnTo>
                    <a:pt x="1427848" y="349029"/>
                  </a:lnTo>
                  <a:lnTo>
                    <a:pt x="1448040" y="285569"/>
                  </a:lnTo>
                  <a:lnTo>
                    <a:pt x="1465347" y="227878"/>
                  </a:lnTo>
                  <a:lnTo>
                    <a:pt x="1468232" y="181726"/>
                  </a:lnTo>
                  <a:lnTo>
                    <a:pt x="1462463" y="129804"/>
                  </a:lnTo>
                  <a:lnTo>
                    <a:pt x="1445155" y="83651"/>
                  </a:lnTo>
                  <a:lnTo>
                    <a:pt x="1367273" y="0"/>
                  </a:lnTo>
                  <a:lnTo>
                    <a:pt x="1508615" y="0"/>
                  </a:lnTo>
                  <a:lnTo>
                    <a:pt x="1658612" y="92305"/>
                  </a:lnTo>
                  <a:lnTo>
                    <a:pt x="1748032" y="158649"/>
                  </a:lnTo>
                  <a:lnTo>
                    <a:pt x="1805723" y="199033"/>
                  </a:lnTo>
                  <a:lnTo>
                    <a:pt x="1834569" y="236532"/>
                  </a:lnTo>
                  <a:lnTo>
                    <a:pt x="1843222" y="262493"/>
                  </a:lnTo>
                  <a:lnTo>
                    <a:pt x="1840338" y="288454"/>
                  </a:lnTo>
                  <a:lnTo>
                    <a:pt x="1820146" y="323068"/>
                  </a:lnTo>
                  <a:lnTo>
                    <a:pt x="1739379" y="398066"/>
                  </a:lnTo>
                  <a:lnTo>
                    <a:pt x="1701880" y="441335"/>
                  </a:lnTo>
                  <a:lnTo>
                    <a:pt x="1592267" y="605754"/>
                  </a:lnTo>
                  <a:lnTo>
                    <a:pt x="1459578" y="790364"/>
                  </a:lnTo>
                  <a:lnTo>
                    <a:pt x="1329774" y="957668"/>
                  </a:lnTo>
                  <a:lnTo>
                    <a:pt x="1188431" y="1136509"/>
                  </a:lnTo>
                  <a:lnTo>
                    <a:pt x="1026897" y="1315351"/>
                  </a:lnTo>
                  <a:lnTo>
                    <a:pt x="888439" y="1450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5437F424-57C9-4365-A106-A2DDB5BFED58}"/>
                </a:ext>
              </a:extLst>
            </p:cNvPr>
            <p:cNvSpPr/>
            <p:nvPr/>
          </p:nvSpPr>
          <p:spPr>
            <a:xfrm>
              <a:off x="5322888" y="4760913"/>
              <a:ext cx="361950" cy="1120775"/>
            </a:xfrm>
            <a:custGeom>
              <a:avLst/>
              <a:gdLst>
                <a:gd name="connsiteX0" fmla="*/ 69056 w 361950"/>
                <a:gd name="connsiteY0" fmla="*/ 685800 h 1121569"/>
                <a:gd name="connsiteX1" fmla="*/ 66675 w 361950"/>
                <a:gd name="connsiteY1" fmla="*/ 419100 h 1121569"/>
                <a:gd name="connsiteX2" fmla="*/ 69056 w 361950"/>
                <a:gd name="connsiteY2" fmla="*/ 257175 h 1121569"/>
                <a:gd name="connsiteX3" fmla="*/ 66675 w 361950"/>
                <a:gd name="connsiteY3" fmla="*/ 204787 h 1121569"/>
                <a:gd name="connsiteX4" fmla="*/ 61912 w 361950"/>
                <a:gd name="connsiteY4" fmla="*/ 164306 h 1121569"/>
                <a:gd name="connsiteX5" fmla="*/ 52387 w 361950"/>
                <a:gd name="connsiteY5" fmla="*/ 123825 h 1121569"/>
                <a:gd name="connsiteX6" fmla="*/ 0 w 361950"/>
                <a:gd name="connsiteY6" fmla="*/ 19050 h 1121569"/>
                <a:gd name="connsiteX7" fmla="*/ 221456 w 361950"/>
                <a:gd name="connsiteY7" fmla="*/ 0 h 1121569"/>
                <a:gd name="connsiteX8" fmla="*/ 316706 w 361950"/>
                <a:gd name="connsiteY8" fmla="*/ 64294 h 1121569"/>
                <a:gd name="connsiteX9" fmla="*/ 340519 w 361950"/>
                <a:gd name="connsiteY9" fmla="*/ 80962 h 1121569"/>
                <a:gd name="connsiteX10" fmla="*/ 354806 w 361950"/>
                <a:gd name="connsiteY10" fmla="*/ 95250 h 1121569"/>
                <a:gd name="connsiteX11" fmla="*/ 361950 w 361950"/>
                <a:gd name="connsiteY11" fmla="*/ 111919 h 1121569"/>
                <a:gd name="connsiteX12" fmla="*/ 361950 w 361950"/>
                <a:gd name="connsiteY12" fmla="*/ 140494 h 1121569"/>
                <a:gd name="connsiteX13" fmla="*/ 350044 w 361950"/>
                <a:gd name="connsiteY13" fmla="*/ 197644 h 1121569"/>
                <a:gd name="connsiteX14" fmla="*/ 330994 w 361950"/>
                <a:gd name="connsiteY14" fmla="*/ 269081 h 1121569"/>
                <a:gd name="connsiteX15" fmla="*/ 321469 w 361950"/>
                <a:gd name="connsiteY15" fmla="*/ 473869 h 1121569"/>
                <a:gd name="connsiteX16" fmla="*/ 302419 w 361950"/>
                <a:gd name="connsiteY16" fmla="*/ 771525 h 1121569"/>
                <a:gd name="connsiteX17" fmla="*/ 280987 w 361950"/>
                <a:gd name="connsiteY17" fmla="*/ 1088231 h 1121569"/>
                <a:gd name="connsiteX18" fmla="*/ 69056 w 361950"/>
                <a:gd name="connsiteY18" fmla="*/ 1121569 h 1121569"/>
                <a:gd name="connsiteX19" fmla="*/ 69056 w 361950"/>
                <a:gd name="connsiteY19" fmla="*/ 685800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950" h="1121569">
                  <a:moveTo>
                    <a:pt x="69056" y="685800"/>
                  </a:moveTo>
                  <a:cubicBezTo>
                    <a:pt x="68262" y="596900"/>
                    <a:pt x="67469" y="508000"/>
                    <a:pt x="66675" y="419100"/>
                  </a:cubicBezTo>
                  <a:cubicBezTo>
                    <a:pt x="67469" y="365125"/>
                    <a:pt x="68262" y="311150"/>
                    <a:pt x="69056" y="257175"/>
                  </a:cubicBezTo>
                  <a:lnTo>
                    <a:pt x="66675" y="204787"/>
                  </a:lnTo>
                  <a:lnTo>
                    <a:pt x="61912" y="164306"/>
                  </a:lnTo>
                  <a:lnTo>
                    <a:pt x="52387" y="123825"/>
                  </a:lnTo>
                  <a:lnTo>
                    <a:pt x="0" y="19050"/>
                  </a:lnTo>
                  <a:lnTo>
                    <a:pt x="221456" y="0"/>
                  </a:lnTo>
                  <a:lnTo>
                    <a:pt x="316706" y="64294"/>
                  </a:lnTo>
                  <a:lnTo>
                    <a:pt x="340519" y="80962"/>
                  </a:lnTo>
                  <a:lnTo>
                    <a:pt x="354806" y="95250"/>
                  </a:lnTo>
                  <a:lnTo>
                    <a:pt x="361950" y="111919"/>
                  </a:lnTo>
                  <a:lnTo>
                    <a:pt x="361950" y="140494"/>
                  </a:lnTo>
                  <a:lnTo>
                    <a:pt x="350044" y="197644"/>
                  </a:lnTo>
                  <a:lnTo>
                    <a:pt x="330994" y="269081"/>
                  </a:lnTo>
                  <a:lnTo>
                    <a:pt x="321469" y="473869"/>
                  </a:lnTo>
                  <a:lnTo>
                    <a:pt x="302419" y="771525"/>
                  </a:lnTo>
                  <a:lnTo>
                    <a:pt x="280987" y="1088231"/>
                  </a:lnTo>
                  <a:lnTo>
                    <a:pt x="69056" y="1121569"/>
                  </a:lnTo>
                  <a:lnTo>
                    <a:pt x="69056" y="685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AAF88154-FDC6-4A2B-8A6F-83C225A968CD}"/>
                </a:ext>
              </a:extLst>
            </p:cNvPr>
            <p:cNvSpPr/>
            <p:nvPr/>
          </p:nvSpPr>
          <p:spPr>
            <a:xfrm>
              <a:off x="3810000" y="5614988"/>
              <a:ext cx="3386138" cy="557212"/>
            </a:xfrm>
            <a:custGeom>
              <a:avLst/>
              <a:gdLst>
                <a:gd name="connsiteX0" fmla="*/ 2036487 w 3386453"/>
                <a:gd name="connsiteY0" fmla="*/ 297108 h 556716"/>
                <a:gd name="connsiteX1" fmla="*/ 1710534 w 3386453"/>
                <a:gd name="connsiteY1" fmla="*/ 323068 h 556716"/>
                <a:gd name="connsiteX2" fmla="*/ 1427849 w 3386453"/>
                <a:gd name="connsiteY2" fmla="*/ 354798 h 556716"/>
                <a:gd name="connsiteX3" fmla="*/ 1148048 w 3386453"/>
                <a:gd name="connsiteY3" fmla="*/ 395182 h 556716"/>
                <a:gd name="connsiteX4" fmla="*/ 905746 w 3386453"/>
                <a:gd name="connsiteY4" fmla="*/ 438450 h 556716"/>
                <a:gd name="connsiteX5" fmla="*/ 680752 w 3386453"/>
                <a:gd name="connsiteY5" fmla="*/ 481718 h 556716"/>
                <a:gd name="connsiteX6" fmla="*/ 594216 w 3386453"/>
                <a:gd name="connsiteY6" fmla="*/ 507679 h 556716"/>
                <a:gd name="connsiteX7" fmla="*/ 510564 w 3386453"/>
                <a:gd name="connsiteY7" fmla="*/ 539409 h 556716"/>
                <a:gd name="connsiteX8" fmla="*/ 470180 w 3386453"/>
                <a:gd name="connsiteY8" fmla="*/ 556716 h 556716"/>
                <a:gd name="connsiteX9" fmla="*/ 432681 w 3386453"/>
                <a:gd name="connsiteY9" fmla="*/ 548063 h 556716"/>
                <a:gd name="connsiteX10" fmla="*/ 374991 w 3386453"/>
                <a:gd name="connsiteY10" fmla="*/ 527871 h 556716"/>
                <a:gd name="connsiteX11" fmla="*/ 297108 w 3386453"/>
                <a:gd name="connsiteY11" fmla="*/ 496141 h 556716"/>
                <a:gd name="connsiteX12" fmla="*/ 219225 w 3386453"/>
                <a:gd name="connsiteY12" fmla="*/ 449988 h 556716"/>
                <a:gd name="connsiteX13" fmla="*/ 149996 w 3386453"/>
                <a:gd name="connsiteY13" fmla="*/ 403836 h 556716"/>
                <a:gd name="connsiteX14" fmla="*/ 77883 w 3386453"/>
                <a:gd name="connsiteY14" fmla="*/ 351914 h 556716"/>
                <a:gd name="connsiteX15" fmla="*/ 17307 w 3386453"/>
                <a:gd name="connsiteY15" fmla="*/ 297108 h 556716"/>
                <a:gd name="connsiteX16" fmla="*/ 0 w 3386453"/>
                <a:gd name="connsiteY16" fmla="*/ 268262 h 556716"/>
                <a:gd name="connsiteX17" fmla="*/ 0 w 3386453"/>
                <a:gd name="connsiteY17" fmla="*/ 248070 h 556716"/>
                <a:gd name="connsiteX18" fmla="*/ 11538 w 3386453"/>
                <a:gd name="connsiteY18" fmla="*/ 236532 h 556716"/>
                <a:gd name="connsiteX19" fmla="*/ 46153 w 3386453"/>
                <a:gd name="connsiteY19" fmla="*/ 242301 h 556716"/>
                <a:gd name="connsiteX20" fmla="*/ 115382 w 3386453"/>
                <a:gd name="connsiteY20" fmla="*/ 268262 h 556716"/>
                <a:gd name="connsiteX21" fmla="*/ 193264 w 3386453"/>
                <a:gd name="connsiteY21" fmla="*/ 285569 h 556716"/>
                <a:gd name="connsiteX22" fmla="*/ 271147 w 3386453"/>
                <a:gd name="connsiteY22" fmla="*/ 299992 h 556716"/>
                <a:gd name="connsiteX23" fmla="*/ 331722 w 3386453"/>
                <a:gd name="connsiteY23" fmla="*/ 305761 h 556716"/>
                <a:gd name="connsiteX24" fmla="*/ 406721 w 3386453"/>
                <a:gd name="connsiteY24" fmla="*/ 308646 h 556716"/>
                <a:gd name="connsiteX25" fmla="*/ 672098 w 3386453"/>
                <a:gd name="connsiteY25" fmla="*/ 276916 h 556716"/>
                <a:gd name="connsiteX26" fmla="*/ 1047089 w 3386453"/>
                <a:gd name="connsiteY26" fmla="*/ 233648 h 556716"/>
                <a:gd name="connsiteX27" fmla="*/ 1589383 w 3386453"/>
                <a:gd name="connsiteY27" fmla="*/ 175957 h 556716"/>
                <a:gd name="connsiteX28" fmla="*/ 1823031 w 3386453"/>
                <a:gd name="connsiteY28" fmla="*/ 152880 h 556716"/>
                <a:gd name="connsiteX29" fmla="*/ 2022064 w 3386453"/>
                <a:gd name="connsiteY29" fmla="*/ 132689 h 556716"/>
                <a:gd name="connsiteX30" fmla="*/ 2275904 w 3386453"/>
                <a:gd name="connsiteY30" fmla="*/ 106728 h 556716"/>
                <a:gd name="connsiteX31" fmla="*/ 2538397 w 3386453"/>
                <a:gd name="connsiteY31" fmla="*/ 74998 h 556716"/>
                <a:gd name="connsiteX32" fmla="*/ 2671086 w 3386453"/>
                <a:gd name="connsiteY32" fmla="*/ 57691 h 556716"/>
                <a:gd name="connsiteX33" fmla="*/ 2763392 w 3386453"/>
                <a:gd name="connsiteY33" fmla="*/ 40383 h 556716"/>
                <a:gd name="connsiteX34" fmla="*/ 2849928 w 3386453"/>
                <a:gd name="connsiteY34" fmla="*/ 14422 h 556716"/>
                <a:gd name="connsiteX35" fmla="*/ 2893196 w 3386453"/>
                <a:gd name="connsiteY35" fmla="*/ 0 h 556716"/>
                <a:gd name="connsiteX36" fmla="*/ 2959541 w 3386453"/>
                <a:gd name="connsiteY36" fmla="*/ 11538 h 556716"/>
                <a:gd name="connsiteX37" fmla="*/ 3072038 w 3386453"/>
                <a:gd name="connsiteY37" fmla="*/ 51921 h 556716"/>
                <a:gd name="connsiteX38" fmla="*/ 3193189 w 3386453"/>
                <a:gd name="connsiteY38" fmla="*/ 100959 h 556716"/>
                <a:gd name="connsiteX39" fmla="*/ 3273956 w 3386453"/>
                <a:gd name="connsiteY39" fmla="*/ 144227 h 556716"/>
                <a:gd name="connsiteX40" fmla="*/ 3343185 w 3386453"/>
                <a:gd name="connsiteY40" fmla="*/ 184610 h 556716"/>
                <a:gd name="connsiteX41" fmla="*/ 3369146 w 3386453"/>
                <a:gd name="connsiteY41" fmla="*/ 201918 h 556716"/>
                <a:gd name="connsiteX42" fmla="*/ 3380684 w 3386453"/>
                <a:gd name="connsiteY42" fmla="*/ 222109 h 556716"/>
                <a:gd name="connsiteX43" fmla="*/ 3386453 w 3386453"/>
                <a:gd name="connsiteY43" fmla="*/ 245186 h 556716"/>
                <a:gd name="connsiteX44" fmla="*/ 3386453 w 3386453"/>
                <a:gd name="connsiteY44" fmla="*/ 271147 h 556716"/>
                <a:gd name="connsiteX45" fmla="*/ 3377799 w 3386453"/>
                <a:gd name="connsiteY45" fmla="*/ 288454 h 556716"/>
                <a:gd name="connsiteX46" fmla="*/ 3348954 w 3386453"/>
                <a:gd name="connsiteY46" fmla="*/ 308646 h 556716"/>
                <a:gd name="connsiteX47" fmla="*/ 3308570 w 3386453"/>
                <a:gd name="connsiteY47" fmla="*/ 328838 h 556716"/>
                <a:gd name="connsiteX48" fmla="*/ 3262418 w 3386453"/>
                <a:gd name="connsiteY48" fmla="*/ 325953 h 556716"/>
                <a:gd name="connsiteX49" fmla="*/ 3089345 w 3386453"/>
                <a:gd name="connsiteY49" fmla="*/ 302877 h 556716"/>
                <a:gd name="connsiteX50" fmla="*/ 2815314 w 3386453"/>
                <a:gd name="connsiteY50" fmla="*/ 285569 h 556716"/>
                <a:gd name="connsiteX51" fmla="*/ 2555705 w 3386453"/>
                <a:gd name="connsiteY51" fmla="*/ 285569 h 556716"/>
                <a:gd name="connsiteX52" fmla="*/ 2036487 w 3386453"/>
                <a:gd name="connsiteY52" fmla="*/ 297108 h 55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86453" h="556716">
                  <a:moveTo>
                    <a:pt x="2036487" y="297108"/>
                  </a:moveTo>
                  <a:lnTo>
                    <a:pt x="1710534" y="323068"/>
                  </a:lnTo>
                  <a:lnTo>
                    <a:pt x="1427849" y="354798"/>
                  </a:lnTo>
                  <a:lnTo>
                    <a:pt x="1148048" y="395182"/>
                  </a:lnTo>
                  <a:lnTo>
                    <a:pt x="905746" y="438450"/>
                  </a:lnTo>
                  <a:lnTo>
                    <a:pt x="680752" y="481718"/>
                  </a:lnTo>
                  <a:lnTo>
                    <a:pt x="594216" y="507679"/>
                  </a:lnTo>
                  <a:lnTo>
                    <a:pt x="510564" y="539409"/>
                  </a:lnTo>
                  <a:lnTo>
                    <a:pt x="470180" y="556716"/>
                  </a:lnTo>
                  <a:lnTo>
                    <a:pt x="432681" y="548063"/>
                  </a:lnTo>
                  <a:lnTo>
                    <a:pt x="374991" y="527871"/>
                  </a:lnTo>
                  <a:lnTo>
                    <a:pt x="297108" y="496141"/>
                  </a:lnTo>
                  <a:lnTo>
                    <a:pt x="219225" y="449988"/>
                  </a:lnTo>
                  <a:lnTo>
                    <a:pt x="149996" y="403836"/>
                  </a:lnTo>
                  <a:lnTo>
                    <a:pt x="77883" y="351914"/>
                  </a:lnTo>
                  <a:lnTo>
                    <a:pt x="17307" y="297108"/>
                  </a:lnTo>
                  <a:lnTo>
                    <a:pt x="0" y="268262"/>
                  </a:lnTo>
                  <a:lnTo>
                    <a:pt x="0" y="248070"/>
                  </a:lnTo>
                  <a:lnTo>
                    <a:pt x="11538" y="236532"/>
                  </a:lnTo>
                  <a:lnTo>
                    <a:pt x="46153" y="242301"/>
                  </a:lnTo>
                  <a:lnTo>
                    <a:pt x="115382" y="268262"/>
                  </a:lnTo>
                  <a:lnTo>
                    <a:pt x="193264" y="285569"/>
                  </a:lnTo>
                  <a:lnTo>
                    <a:pt x="271147" y="299992"/>
                  </a:lnTo>
                  <a:lnTo>
                    <a:pt x="331722" y="305761"/>
                  </a:lnTo>
                  <a:lnTo>
                    <a:pt x="406721" y="308646"/>
                  </a:lnTo>
                  <a:lnTo>
                    <a:pt x="672098" y="276916"/>
                  </a:lnTo>
                  <a:lnTo>
                    <a:pt x="1047089" y="233648"/>
                  </a:lnTo>
                  <a:lnTo>
                    <a:pt x="1589383" y="175957"/>
                  </a:lnTo>
                  <a:lnTo>
                    <a:pt x="1823031" y="152880"/>
                  </a:lnTo>
                  <a:lnTo>
                    <a:pt x="2022064" y="132689"/>
                  </a:lnTo>
                  <a:lnTo>
                    <a:pt x="2275904" y="106728"/>
                  </a:lnTo>
                  <a:lnTo>
                    <a:pt x="2538397" y="74998"/>
                  </a:lnTo>
                  <a:lnTo>
                    <a:pt x="2671086" y="57691"/>
                  </a:lnTo>
                  <a:lnTo>
                    <a:pt x="2763392" y="40383"/>
                  </a:lnTo>
                  <a:lnTo>
                    <a:pt x="2849928" y="14422"/>
                  </a:lnTo>
                  <a:lnTo>
                    <a:pt x="2893196" y="0"/>
                  </a:lnTo>
                  <a:lnTo>
                    <a:pt x="2959541" y="11538"/>
                  </a:lnTo>
                  <a:lnTo>
                    <a:pt x="3072038" y="51921"/>
                  </a:lnTo>
                  <a:lnTo>
                    <a:pt x="3193189" y="100959"/>
                  </a:lnTo>
                  <a:lnTo>
                    <a:pt x="3273956" y="144227"/>
                  </a:lnTo>
                  <a:lnTo>
                    <a:pt x="3343185" y="184610"/>
                  </a:lnTo>
                  <a:lnTo>
                    <a:pt x="3369146" y="201918"/>
                  </a:lnTo>
                  <a:lnTo>
                    <a:pt x="3380684" y="222109"/>
                  </a:lnTo>
                  <a:lnTo>
                    <a:pt x="3386453" y="245186"/>
                  </a:lnTo>
                  <a:lnTo>
                    <a:pt x="3386453" y="271147"/>
                  </a:lnTo>
                  <a:lnTo>
                    <a:pt x="3377799" y="288454"/>
                  </a:lnTo>
                  <a:lnTo>
                    <a:pt x="3348954" y="308646"/>
                  </a:lnTo>
                  <a:lnTo>
                    <a:pt x="3308570" y="328838"/>
                  </a:lnTo>
                  <a:lnTo>
                    <a:pt x="3262418" y="325953"/>
                  </a:lnTo>
                  <a:lnTo>
                    <a:pt x="3089345" y="302877"/>
                  </a:lnTo>
                  <a:lnTo>
                    <a:pt x="2815314" y="285569"/>
                  </a:lnTo>
                  <a:lnTo>
                    <a:pt x="2555705" y="285569"/>
                  </a:lnTo>
                  <a:lnTo>
                    <a:pt x="2036487" y="2971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4432AA51-C878-4161-8366-C45CACE94A66}"/>
              </a:ext>
            </a:extLst>
          </p:cNvPr>
          <p:cNvGrpSpPr/>
          <p:nvPr/>
        </p:nvGrpSpPr>
        <p:grpSpPr>
          <a:xfrm>
            <a:off x="2676525" y="1255713"/>
            <a:ext cx="4367213" cy="4764087"/>
            <a:chOff x="2676525" y="1255713"/>
            <a:chExt cx="4367213" cy="4764087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4BCE133C-13C7-4549-870C-267EA38D25DB}"/>
                </a:ext>
              </a:extLst>
            </p:cNvPr>
            <p:cNvSpPr/>
            <p:nvPr/>
          </p:nvSpPr>
          <p:spPr>
            <a:xfrm>
              <a:off x="3913188" y="1500188"/>
              <a:ext cx="720725" cy="781050"/>
            </a:xfrm>
            <a:custGeom>
              <a:avLst/>
              <a:gdLst>
                <a:gd name="connsiteX0" fmla="*/ 404812 w 721519"/>
                <a:gd name="connsiteY0" fmla="*/ 595312 h 781050"/>
                <a:gd name="connsiteX1" fmla="*/ 273844 w 721519"/>
                <a:gd name="connsiteY1" fmla="*/ 419100 h 781050"/>
                <a:gd name="connsiteX2" fmla="*/ 157162 w 721519"/>
                <a:gd name="connsiteY2" fmla="*/ 269081 h 781050"/>
                <a:gd name="connsiteX3" fmla="*/ 61912 w 721519"/>
                <a:gd name="connsiteY3" fmla="*/ 133350 h 781050"/>
                <a:gd name="connsiteX4" fmla="*/ 21431 w 721519"/>
                <a:gd name="connsiteY4" fmla="*/ 78581 h 781050"/>
                <a:gd name="connsiteX5" fmla="*/ 2381 w 721519"/>
                <a:gd name="connsiteY5" fmla="*/ 50006 h 781050"/>
                <a:gd name="connsiteX6" fmla="*/ 0 w 721519"/>
                <a:gd name="connsiteY6" fmla="*/ 30956 h 781050"/>
                <a:gd name="connsiteX7" fmla="*/ 0 w 721519"/>
                <a:gd name="connsiteY7" fmla="*/ 14287 h 781050"/>
                <a:gd name="connsiteX8" fmla="*/ 7144 w 721519"/>
                <a:gd name="connsiteY8" fmla="*/ 2381 h 781050"/>
                <a:gd name="connsiteX9" fmla="*/ 33337 w 721519"/>
                <a:gd name="connsiteY9" fmla="*/ 0 h 781050"/>
                <a:gd name="connsiteX10" fmla="*/ 61912 w 721519"/>
                <a:gd name="connsiteY10" fmla="*/ 14287 h 781050"/>
                <a:gd name="connsiteX11" fmla="*/ 150019 w 721519"/>
                <a:gd name="connsiteY11" fmla="*/ 80962 h 781050"/>
                <a:gd name="connsiteX12" fmla="*/ 230981 w 721519"/>
                <a:gd name="connsiteY12" fmla="*/ 140493 h 781050"/>
                <a:gd name="connsiteX13" fmla="*/ 321469 w 721519"/>
                <a:gd name="connsiteY13" fmla="*/ 200025 h 781050"/>
                <a:gd name="connsiteX14" fmla="*/ 473869 w 721519"/>
                <a:gd name="connsiteY14" fmla="*/ 292893 h 781050"/>
                <a:gd name="connsiteX15" fmla="*/ 611981 w 721519"/>
                <a:gd name="connsiteY15" fmla="*/ 369093 h 781050"/>
                <a:gd name="connsiteX16" fmla="*/ 633412 w 721519"/>
                <a:gd name="connsiteY16" fmla="*/ 392906 h 781050"/>
                <a:gd name="connsiteX17" fmla="*/ 669131 w 721519"/>
                <a:gd name="connsiteY17" fmla="*/ 447675 h 781050"/>
                <a:gd name="connsiteX18" fmla="*/ 695325 w 721519"/>
                <a:gd name="connsiteY18" fmla="*/ 492918 h 781050"/>
                <a:gd name="connsiteX19" fmla="*/ 711994 w 721519"/>
                <a:gd name="connsiteY19" fmla="*/ 545306 h 781050"/>
                <a:gd name="connsiteX20" fmla="*/ 721519 w 721519"/>
                <a:gd name="connsiteY20" fmla="*/ 592931 h 781050"/>
                <a:gd name="connsiteX21" fmla="*/ 721519 w 721519"/>
                <a:gd name="connsiteY21" fmla="*/ 633412 h 781050"/>
                <a:gd name="connsiteX22" fmla="*/ 716756 w 721519"/>
                <a:gd name="connsiteY22" fmla="*/ 681037 h 781050"/>
                <a:gd name="connsiteX23" fmla="*/ 700087 w 721519"/>
                <a:gd name="connsiteY23" fmla="*/ 723900 h 781050"/>
                <a:gd name="connsiteX24" fmla="*/ 676275 w 721519"/>
                <a:gd name="connsiteY24" fmla="*/ 754856 h 781050"/>
                <a:gd name="connsiteX25" fmla="*/ 647700 w 721519"/>
                <a:gd name="connsiteY25" fmla="*/ 771525 h 781050"/>
                <a:gd name="connsiteX26" fmla="*/ 619125 w 721519"/>
                <a:gd name="connsiteY26" fmla="*/ 781050 h 781050"/>
                <a:gd name="connsiteX27" fmla="*/ 585787 w 721519"/>
                <a:gd name="connsiteY27" fmla="*/ 776287 h 781050"/>
                <a:gd name="connsiteX28" fmla="*/ 538162 w 721519"/>
                <a:gd name="connsiteY28" fmla="*/ 752475 h 781050"/>
                <a:gd name="connsiteX29" fmla="*/ 490537 w 721519"/>
                <a:gd name="connsiteY29" fmla="*/ 702468 h 781050"/>
                <a:gd name="connsiteX30" fmla="*/ 404812 w 721519"/>
                <a:gd name="connsiteY30" fmla="*/ 59531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1519" h="781050">
                  <a:moveTo>
                    <a:pt x="404812" y="595312"/>
                  </a:moveTo>
                  <a:lnTo>
                    <a:pt x="273844" y="419100"/>
                  </a:lnTo>
                  <a:lnTo>
                    <a:pt x="157162" y="269081"/>
                  </a:lnTo>
                  <a:lnTo>
                    <a:pt x="61912" y="133350"/>
                  </a:lnTo>
                  <a:lnTo>
                    <a:pt x="21431" y="78581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33337" y="0"/>
                  </a:lnTo>
                  <a:lnTo>
                    <a:pt x="61912" y="14287"/>
                  </a:lnTo>
                  <a:lnTo>
                    <a:pt x="150019" y="80962"/>
                  </a:lnTo>
                  <a:lnTo>
                    <a:pt x="230981" y="140493"/>
                  </a:lnTo>
                  <a:lnTo>
                    <a:pt x="321469" y="200025"/>
                  </a:lnTo>
                  <a:lnTo>
                    <a:pt x="473869" y="292893"/>
                  </a:lnTo>
                  <a:lnTo>
                    <a:pt x="611981" y="369093"/>
                  </a:lnTo>
                  <a:lnTo>
                    <a:pt x="633412" y="392906"/>
                  </a:lnTo>
                  <a:lnTo>
                    <a:pt x="669131" y="447675"/>
                  </a:lnTo>
                  <a:lnTo>
                    <a:pt x="695325" y="492918"/>
                  </a:lnTo>
                  <a:lnTo>
                    <a:pt x="711994" y="545306"/>
                  </a:lnTo>
                  <a:lnTo>
                    <a:pt x="721519" y="592931"/>
                  </a:lnTo>
                  <a:lnTo>
                    <a:pt x="721519" y="633412"/>
                  </a:lnTo>
                  <a:lnTo>
                    <a:pt x="716756" y="681037"/>
                  </a:lnTo>
                  <a:lnTo>
                    <a:pt x="700087" y="723900"/>
                  </a:lnTo>
                  <a:lnTo>
                    <a:pt x="676275" y="754856"/>
                  </a:lnTo>
                  <a:lnTo>
                    <a:pt x="647700" y="771525"/>
                  </a:lnTo>
                  <a:lnTo>
                    <a:pt x="619125" y="781050"/>
                  </a:lnTo>
                  <a:lnTo>
                    <a:pt x="585787" y="776287"/>
                  </a:lnTo>
                  <a:lnTo>
                    <a:pt x="538162" y="752475"/>
                  </a:lnTo>
                  <a:lnTo>
                    <a:pt x="490537" y="702468"/>
                  </a:lnTo>
                  <a:lnTo>
                    <a:pt x="404812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D471A1B1-C774-4EF8-8AC5-0A6F33F659C1}"/>
                </a:ext>
              </a:extLst>
            </p:cNvPr>
            <p:cNvSpPr/>
            <p:nvPr/>
          </p:nvSpPr>
          <p:spPr>
            <a:xfrm>
              <a:off x="5162550" y="1255713"/>
              <a:ext cx="874713" cy="1125537"/>
            </a:xfrm>
            <a:custGeom>
              <a:avLst/>
              <a:gdLst>
                <a:gd name="connsiteX0" fmla="*/ 452438 w 873919"/>
                <a:gd name="connsiteY0" fmla="*/ 754856 h 1126331"/>
                <a:gd name="connsiteX1" fmla="*/ 140494 w 873919"/>
                <a:gd name="connsiteY1" fmla="*/ 1109662 h 1126331"/>
                <a:gd name="connsiteX2" fmla="*/ 0 w 873919"/>
                <a:gd name="connsiteY2" fmla="*/ 1126331 h 1126331"/>
                <a:gd name="connsiteX3" fmla="*/ 45244 w 873919"/>
                <a:gd name="connsiteY3" fmla="*/ 1016794 h 1126331"/>
                <a:gd name="connsiteX4" fmla="*/ 221456 w 873919"/>
                <a:gd name="connsiteY4" fmla="*/ 726281 h 1126331"/>
                <a:gd name="connsiteX5" fmla="*/ 340519 w 873919"/>
                <a:gd name="connsiteY5" fmla="*/ 526256 h 1126331"/>
                <a:gd name="connsiteX6" fmla="*/ 445294 w 873919"/>
                <a:gd name="connsiteY6" fmla="*/ 340519 h 1126331"/>
                <a:gd name="connsiteX7" fmla="*/ 473869 w 873919"/>
                <a:gd name="connsiteY7" fmla="*/ 283369 h 1126331"/>
                <a:gd name="connsiteX8" fmla="*/ 483394 w 873919"/>
                <a:gd name="connsiteY8" fmla="*/ 254794 h 1126331"/>
                <a:gd name="connsiteX9" fmla="*/ 483394 w 873919"/>
                <a:gd name="connsiteY9" fmla="*/ 223837 h 1126331"/>
                <a:gd name="connsiteX10" fmla="*/ 476250 w 873919"/>
                <a:gd name="connsiteY10" fmla="*/ 188119 h 1126331"/>
                <a:gd name="connsiteX11" fmla="*/ 457200 w 873919"/>
                <a:gd name="connsiteY11" fmla="*/ 147637 h 1126331"/>
                <a:gd name="connsiteX12" fmla="*/ 426244 w 873919"/>
                <a:gd name="connsiteY12" fmla="*/ 104775 h 1126331"/>
                <a:gd name="connsiteX13" fmla="*/ 385763 w 873919"/>
                <a:gd name="connsiteY13" fmla="*/ 59531 h 1126331"/>
                <a:gd name="connsiteX14" fmla="*/ 366713 w 873919"/>
                <a:gd name="connsiteY14" fmla="*/ 40481 h 1126331"/>
                <a:gd name="connsiteX15" fmla="*/ 366713 w 873919"/>
                <a:gd name="connsiteY15" fmla="*/ 23812 h 1126331"/>
                <a:gd name="connsiteX16" fmla="*/ 369094 w 873919"/>
                <a:gd name="connsiteY16" fmla="*/ 9525 h 1126331"/>
                <a:gd name="connsiteX17" fmla="*/ 376238 w 873919"/>
                <a:gd name="connsiteY17" fmla="*/ 0 h 1126331"/>
                <a:gd name="connsiteX18" fmla="*/ 409575 w 873919"/>
                <a:gd name="connsiteY18" fmla="*/ 4762 h 1126331"/>
                <a:gd name="connsiteX19" fmla="*/ 488156 w 873919"/>
                <a:gd name="connsiteY19" fmla="*/ 40481 h 1126331"/>
                <a:gd name="connsiteX20" fmla="*/ 607219 w 873919"/>
                <a:gd name="connsiteY20" fmla="*/ 100012 h 1126331"/>
                <a:gd name="connsiteX21" fmla="*/ 671513 w 873919"/>
                <a:gd name="connsiteY21" fmla="*/ 138112 h 1126331"/>
                <a:gd name="connsiteX22" fmla="*/ 742950 w 873919"/>
                <a:gd name="connsiteY22" fmla="*/ 183356 h 1126331"/>
                <a:gd name="connsiteX23" fmla="*/ 795338 w 873919"/>
                <a:gd name="connsiteY23" fmla="*/ 233362 h 1126331"/>
                <a:gd name="connsiteX24" fmla="*/ 831056 w 873919"/>
                <a:gd name="connsiteY24" fmla="*/ 273844 h 1126331"/>
                <a:gd name="connsiteX25" fmla="*/ 859631 w 873919"/>
                <a:gd name="connsiteY25" fmla="*/ 314325 h 1126331"/>
                <a:gd name="connsiteX26" fmla="*/ 873919 w 873919"/>
                <a:gd name="connsiteY26" fmla="*/ 345281 h 1126331"/>
                <a:gd name="connsiteX27" fmla="*/ 871538 w 873919"/>
                <a:gd name="connsiteY27" fmla="*/ 378619 h 1126331"/>
                <a:gd name="connsiteX28" fmla="*/ 854869 w 873919"/>
                <a:gd name="connsiteY28" fmla="*/ 397669 h 1126331"/>
                <a:gd name="connsiteX29" fmla="*/ 795338 w 873919"/>
                <a:gd name="connsiteY29" fmla="*/ 423862 h 1126331"/>
                <a:gd name="connsiteX30" fmla="*/ 745331 w 873919"/>
                <a:gd name="connsiteY30" fmla="*/ 450056 h 1126331"/>
                <a:gd name="connsiteX31" fmla="*/ 702469 w 873919"/>
                <a:gd name="connsiteY31" fmla="*/ 471487 h 1126331"/>
                <a:gd name="connsiteX32" fmla="*/ 664369 w 873919"/>
                <a:gd name="connsiteY32" fmla="*/ 514350 h 1126331"/>
                <a:gd name="connsiteX33" fmla="*/ 452438 w 873919"/>
                <a:gd name="connsiteY33" fmla="*/ 754856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3919" h="1126331">
                  <a:moveTo>
                    <a:pt x="452438" y="754856"/>
                  </a:moveTo>
                  <a:lnTo>
                    <a:pt x="140494" y="1109662"/>
                  </a:lnTo>
                  <a:lnTo>
                    <a:pt x="0" y="1126331"/>
                  </a:lnTo>
                  <a:lnTo>
                    <a:pt x="45244" y="1016794"/>
                  </a:lnTo>
                  <a:lnTo>
                    <a:pt x="221456" y="726281"/>
                  </a:lnTo>
                  <a:lnTo>
                    <a:pt x="340519" y="526256"/>
                  </a:lnTo>
                  <a:lnTo>
                    <a:pt x="445294" y="340519"/>
                  </a:lnTo>
                  <a:lnTo>
                    <a:pt x="473869" y="283369"/>
                  </a:lnTo>
                  <a:lnTo>
                    <a:pt x="483394" y="254794"/>
                  </a:lnTo>
                  <a:lnTo>
                    <a:pt x="483394" y="223837"/>
                  </a:lnTo>
                  <a:lnTo>
                    <a:pt x="476250" y="188119"/>
                  </a:lnTo>
                  <a:lnTo>
                    <a:pt x="457200" y="147637"/>
                  </a:lnTo>
                  <a:lnTo>
                    <a:pt x="426244" y="104775"/>
                  </a:lnTo>
                  <a:lnTo>
                    <a:pt x="385763" y="59531"/>
                  </a:lnTo>
                  <a:lnTo>
                    <a:pt x="366713" y="40481"/>
                  </a:lnTo>
                  <a:lnTo>
                    <a:pt x="366713" y="23812"/>
                  </a:lnTo>
                  <a:lnTo>
                    <a:pt x="369094" y="9525"/>
                  </a:lnTo>
                  <a:lnTo>
                    <a:pt x="376238" y="0"/>
                  </a:lnTo>
                  <a:lnTo>
                    <a:pt x="409575" y="4762"/>
                  </a:lnTo>
                  <a:lnTo>
                    <a:pt x="488156" y="40481"/>
                  </a:lnTo>
                  <a:lnTo>
                    <a:pt x="607219" y="100012"/>
                  </a:lnTo>
                  <a:lnTo>
                    <a:pt x="671513" y="138112"/>
                  </a:lnTo>
                  <a:lnTo>
                    <a:pt x="742950" y="183356"/>
                  </a:lnTo>
                  <a:lnTo>
                    <a:pt x="795338" y="233362"/>
                  </a:lnTo>
                  <a:lnTo>
                    <a:pt x="831056" y="273844"/>
                  </a:lnTo>
                  <a:lnTo>
                    <a:pt x="859631" y="314325"/>
                  </a:lnTo>
                  <a:lnTo>
                    <a:pt x="873919" y="345281"/>
                  </a:lnTo>
                  <a:lnTo>
                    <a:pt x="871538" y="378619"/>
                  </a:lnTo>
                  <a:lnTo>
                    <a:pt x="854869" y="397669"/>
                  </a:lnTo>
                  <a:lnTo>
                    <a:pt x="795338" y="423862"/>
                  </a:lnTo>
                  <a:lnTo>
                    <a:pt x="745331" y="450056"/>
                  </a:lnTo>
                  <a:lnTo>
                    <a:pt x="702469" y="471487"/>
                  </a:lnTo>
                  <a:lnTo>
                    <a:pt x="664369" y="514350"/>
                  </a:lnTo>
                  <a:lnTo>
                    <a:pt x="45243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E03FEEED-92D4-421A-B398-64820E6D2D04}"/>
                </a:ext>
              </a:extLst>
            </p:cNvPr>
            <p:cNvSpPr/>
            <p:nvPr/>
          </p:nvSpPr>
          <p:spPr>
            <a:xfrm>
              <a:off x="4533900" y="4300538"/>
              <a:ext cx="1849438" cy="442912"/>
            </a:xfrm>
            <a:custGeom>
              <a:avLst/>
              <a:gdLst>
                <a:gd name="connsiteX0" fmla="*/ 1188244 w 1850231"/>
                <a:gd name="connsiteY0" fmla="*/ 292893 h 442912"/>
                <a:gd name="connsiteX1" fmla="*/ 883444 w 1850231"/>
                <a:gd name="connsiteY1" fmla="*/ 335756 h 442912"/>
                <a:gd name="connsiteX2" fmla="*/ 657225 w 1850231"/>
                <a:gd name="connsiteY2" fmla="*/ 378618 h 442912"/>
                <a:gd name="connsiteX3" fmla="*/ 566738 w 1850231"/>
                <a:gd name="connsiteY3" fmla="*/ 388143 h 442912"/>
                <a:gd name="connsiteX4" fmla="*/ 483394 w 1850231"/>
                <a:gd name="connsiteY4" fmla="*/ 400050 h 442912"/>
                <a:gd name="connsiteX5" fmla="*/ 392906 w 1850231"/>
                <a:gd name="connsiteY5" fmla="*/ 421481 h 442912"/>
                <a:gd name="connsiteX6" fmla="*/ 340519 w 1850231"/>
                <a:gd name="connsiteY6" fmla="*/ 442912 h 442912"/>
                <a:gd name="connsiteX7" fmla="*/ 314325 w 1850231"/>
                <a:gd name="connsiteY7" fmla="*/ 440531 h 442912"/>
                <a:gd name="connsiteX8" fmla="*/ 235744 w 1850231"/>
                <a:gd name="connsiteY8" fmla="*/ 414337 h 442912"/>
                <a:gd name="connsiteX9" fmla="*/ 183356 w 1850231"/>
                <a:gd name="connsiteY9" fmla="*/ 388143 h 442912"/>
                <a:gd name="connsiteX10" fmla="*/ 138113 w 1850231"/>
                <a:gd name="connsiteY10" fmla="*/ 357187 h 442912"/>
                <a:gd name="connsiteX11" fmla="*/ 85725 w 1850231"/>
                <a:gd name="connsiteY11" fmla="*/ 319087 h 442912"/>
                <a:gd name="connsiteX12" fmla="*/ 40481 w 1850231"/>
                <a:gd name="connsiteY12" fmla="*/ 283368 h 442912"/>
                <a:gd name="connsiteX13" fmla="*/ 11906 w 1850231"/>
                <a:gd name="connsiteY13" fmla="*/ 254793 h 442912"/>
                <a:gd name="connsiteX14" fmla="*/ 0 w 1850231"/>
                <a:gd name="connsiteY14" fmla="*/ 235743 h 442912"/>
                <a:gd name="connsiteX15" fmla="*/ 0 w 1850231"/>
                <a:gd name="connsiteY15" fmla="*/ 216693 h 442912"/>
                <a:gd name="connsiteX16" fmla="*/ 4763 w 1850231"/>
                <a:gd name="connsiteY16" fmla="*/ 202406 h 442912"/>
                <a:gd name="connsiteX17" fmla="*/ 23813 w 1850231"/>
                <a:gd name="connsiteY17" fmla="*/ 195262 h 442912"/>
                <a:gd name="connsiteX18" fmla="*/ 54769 w 1850231"/>
                <a:gd name="connsiteY18" fmla="*/ 200025 h 442912"/>
                <a:gd name="connsiteX19" fmla="*/ 107156 w 1850231"/>
                <a:gd name="connsiteY19" fmla="*/ 219075 h 442912"/>
                <a:gd name="connsiteX20" fmla="*/ 173831 w 1850231"/>
                <a:gd name="connsiteY20" fmla="*/ 240506 h 442912"/>
                <a:gd name="connsiteX21" fmla="*/ 226219 w 1850231"/>
                <a:gd name="connsiteY21" fmla="*/ 247650 h 442912"/>
                <a:gd name="connsiteX22" fmla="*/ 288131 w 1850231"/>
                <a:gd name="connsiteY22" fmla="*/ 245268 h 442912"/>
                <a:gd name="connsiteX23" fmla="*/ 397669 w 1850231"/>
                <a:gd name="connsiteY23" fmla="*/ 230981 h 442912"/>
                <a:gd name="connsiteX24" fmla="*/ 716756 w 1850231"/>
                <a:gd name="connsiteY24" fmla="*/ 188118 h 442912"/>
                <a:gd name="connsiteX25" fmla="*/ 940594 w 1850231"/>
                <a:gd name="connsiteY25" fmla="*/ 150018 h 442912"/>
                <a:gd name="connsiteX26" fmla="*/ 1095375 w 1850231"/>
                <a:gd name="connsiteY26" fmla="*/ 119062 h 442912"/>
                <a:gd name="connsiteX27" fmla="*/ 1259681 w 1850231"/>
                <a:gd name="connsiteY27" fmla="*/ 76200 h 442912"/>
                <a:gd name="connsiteX28" fmla="*/ 1414463 w 1850231"/>
                <a:gd name="connsiteY28" fmla="*/ 19050 h 442912"/>
                <a:gd name="connsiteX29" fmla="*/ 1459706 w 1850231"/>
                <a:gd name="connsiteY29" fmla="*/ 0 h 442912"/>
                <a:gd name="connsiteX30" fmla="*/ 1469231 w 1850231"/>
                <a:gd name="connsiteY30" fmla="*/ 0 h 442912"/>
                <a:gd name="connsiteX31" fmla="*/ 1540669 w 1850231"/>
                <a:gd name="connsiteY31" fmla="*/ 14287 h 442912"/>
                <a:gd name="connsiteX32" fmla="*/ 1633538 w 1850231"/>
                <a:gd name="connsiteY32" fmla="*/ 40481 h 442912"/>
                <a:gd name="connsiteX33" fmla="*/ 1740694 w 1850231"/>
                <a:gd name="connsiteY33" fmla="*/ 78581 h 442912"/>
                <a:gd name="connsiteX34" fmla="*/ 1812131 w 1850231"/>
                <a:gd name="connsiteY34" fmla="*/ 109537 h 442912"/>
                <a:gd name="connsiteX35" fmla="*/ 1828800 w 1850231"/>
                <a:gd name="connsiteY35" fmla="*/ 123825 h 442912"/>
                <a:gd name="connsiteX36" fmla="*/ 1840706 w 1850231"/>
                <a:gd name="connsiteY36" fmla="*/ 145256 h 442912"/>
                <a:gd name="connsiteX37" fmla="*/ 1850231 w 1850231"/>
                <a:gd name="connsiteY37" fmla="*/ 169068 h 442912"/>
                <a:gd name="connsiteX38" fmla="*/ 1847850 w 1850231"/>
                <a:gd name="connsiteY38" fmla="*/ 195262 h 442912"/>
                <a:gd name="connsiteX39" fmla="*/ 1838325 w 1850231"/>
                <a:gd name="connsiteY39" fmla="*/ 216693 h 442912"/>
                <a:gd name="connsiteX40" fmla="*/ 1819275 w 1850231"/>
                <a:gd name="connsiteY40" fmla="*/ 230981 h 442912"/>
                <a:gd name="connsiteX41" fmla="*/ 1785938 w 1850231"/>
                <a:gd name="connsiteY41" fmla="*/ 245268 h 442912"/>
                <a:gd name="connsiteX42" fmla="*/ 1707356 w 1850231"/>
                <a:gd name="connsiteY42" fmla="*/ 259556 h 442912"/>
                <a:gd name="connsiteX43" fmla="*/ 1590675 w 1850231"/>
                <a:gd name="connsiteY43" fmla="*/ 266700 h 442912"/>
                <a:gd name="connsiteX44" fmla="*/ 1478756 w 1850231"/>
                <a:gd name="connsiteY44" fmla="*/ 266700 h 442912"/>
                <a:gd name="connsiteX45" fmla="*/ 1188244 w 1850231"/>
                <a:gd name="connsiteY45" fmla="*/ 29289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0231" h="442912">
                  <a:moveTo>
                    <a:pt x="1188244" y="292893"/>
                  </a:moveTo>
                  <a:lnTo>
                    <a:pt x="883444" y="335756"/>
                  </a:lnTo>
                  <a:lnTo>
                    <a:pt x="657225" y="378618"/>
                  </a:lnTo>
                  <a:lnTo>
                    <a:pt x="566738" y="388143"/>
                  </a:lnTo>
                  <a:lnTo>
                    <a:pt x="483394" y="400050"/>
                  </a:lnTo>
                  <a:lnTo>
                    <a:pt x="392906" y="421481"/>
                  </a:lnTo>
                  <a:lnTo>
                    <a:pt x="340519" y="442912"/>
                  </a:lnTo>
                  <a:lnTo>
                    <a:pt x="314325" y="440531"/>
                  </a:lnTo>
                  <a:lnTo>
                    <a:pt x="235744" y="414337"/>
                  </a:lnTo>
                  <a:lnTo>
                    <a:pt x="183356" y="388143"/>
                  </a:lnTo>
                  <a:lnTo>
                    <a:pt x="138113" y="357187"/>
                  </a:lnTo>
                  <a:lnTo>
                    <a:pt x="85725" y="319087"/>
                  </a:lnTo>
                  <a:lnTo>
                    <a:pt x="40481" y="283368"/>
                  </a:lnTo>
                  <a:lnTo>
                    <a:pt x="11906" y="254793"/>
                  </a:lnTo>
                  <a:lnTo>
                    <a:pt x="0" y="235743"/>
                  </a:lnTo>
                  <a:lnTo>
                    <a:pt x="0" y="216693"/>
                  </a:lnTo>
                  <a:lnTo>
                    <a:pt x="4763" y="202406"/>
                  </a:lnTo>
                  <a:lnTo>
                    <a:pt x="23813" y="195262"/>
                  </a:lnTo>
                  <a:lnTo>
                    <a:pt x="54769" y="200025"/>
                  </a:lnTo>
                  <a:lnTo>
                    <a:pt x="107156" y="219075"/>
                  </a:lnTo>
                  <a:lnTo>
                    <a:pt x="173831" y="240506"/>
                  </a:lnTo>
                  <a:lnTo>
                    <a:pt x="226219" y="247650"/>
                  </a:lnTo>
                  <a:lnTo>
                    <a:pt x="288131" y="245268"/>
                  </a:lnTo>
                  <a:lnTo>
                    <a:pt x="397669" y="230981"/>
                  </a:lnTo>
                  <a:lnTo>
                    <a:pt x="716756" y="188118"/>
                  </a:lnTo>
                  <a:lnTo>
                    <a:pt x="940594" y="150018"/>
                  </a:lnTo>
                  <a:lnTo>
                    <a:pt x="1095375" y="119062"/>
                  </a:lnTo>
                  <a:lnTo>
                    <a:pt x="1259681" y="76200"/>
                  </a:lnTo>
                  <a:lnTo>
                    <a:pt x="1414463" y="19050"/>
                  </a:lnTo>
                  <a:lnTo>
                    <a:pt x="1459706" y="0"/>
                  </a:lnTo>
                  <a:lnTo>
                    <a:pt x="1469231" y="0"/>
                  </a:lnTo>
                  <a:lnTo>
                    <a:pt x="1540669" y="14287"/>
                  </a:lnTo>
                  <a:lnTo>
                    <a:pt x="1633538" y="40481"/>
                  </a:lnTo>
                  <a:lnTo>
                    <a:pt x="1740694" y="78581"/>
                  </a:lnTo>
                  <a:lnTo>
                    <a:pt x="1812131" y="109537"/>
                  </a:lnTo>
                  <a:lnTo>
                    <a:pt x="1828800" y="123825"/>
                  </a:lnTo>
                  <a:lnTo>
                    <a:pt x="1840706" y="145256"/>
                  </a:lnTo>
                  <a:lnTo>
                    <a:pt x="1850231" y="169068"/>
                  </a:lnTo>
                  <a:lnTo>
                    <a:pt x="1847850" y="195262"/>
                  </a:lnTo>
                  <a:lnTo>
                    <a:pt x="1838325" y="216693"/>
                  </a:lnTo>
                  <a:lnTo>
                    <a:pt x="1819275" y="230981"/>
                  </a:lnTo>
                  <a:lnTo>
                    <a:pt x="1785938" y="245268"/>
                  </a:lnTo>
                  <a:lnTo>
                    <a:pt x="1707356" y="259556"/>
                  </a:lnTo>
                  <a:lnTo>
                    <a:pt x="1590675" y="266700"/>
                  </a:lnTo>
                  <a:lnTo>
                    <a:pt x="1478756" y="266700"/>
                  </a:lnTo>
                  <a:lnTo>
                    <a:pt x="118824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3D9572B-66D1-423C-B90E-C6D9B0AC9D58}"/>
                </a:ext>
              </a:extLst>
            </p:cNvPr>
            <p:cNvSpPr/>
            <p:nvPr/>
          </p:nvSpPr>
          <p:spPr>
            <a:xfrm>
              <a:off x="3533775" y="2132013"/>
              <a:ext cx="2824163" cy="555625"/>
            </a:xfrm>
            <a:custGeom>
              <a:avLst/>
              <a:gdLst>
                <a:gd name="connsiteX0" fmla="*/ 1771650 w 2824163"/>
                <a:gd name="connsiteY0" fmla="*/ 314325 h 557212"/>
                <a:gd name="connsiteX1" fmla="*/ 1574006 w 2824163"/>
                <a:gd name="connsiteY1" fmla="*/ 338137 h 557212"/>
                <a:gd name="connsiteX2" fmla="*/ 1207294 w 2824163"/>
                <a:gd name="connsiteY2" fmla="*/ 385762 h 557212"/>
                <a:gd name="connsiteX3" fmla="*/ 1004888 w 2824163"/>
                <a:gd name="connsiteY3" fmla="*/ 435769 h 557212"/>
                <a:gd name="connsiteX4" fmla="*/ 702469 w 2824163"/>
                <a:gd name="connsiteY4" fmla="*/ 500062 h 557212"/>
                <a:gd name="connsiteX5" fmla="*/ 459581 w 2824163"/>
                <a:gd name="connsiteY5" fmla="*/ 542925 h 557212"/>
                <a:gd name="connsiteX6" fmla="*/ 416719 w 2824163"/>
                <a:gd name="connsiteY6" fmla="*/ 557212 h 557212"/>
                <a:gd name="connsiteX7" fmla="*/ 390525 w 2824163"/>
                <a:gd name="connsiteY7" fmla="*/ 554831 h 557212"/>
                <a:gd name="connsiteX8" fmla="*/ 338138 w 2824163"/>
                <a:gd name="connsiteY8" fmla="*/ 535781 h 557212"/>
                <a:gd name="connsiteX9" fmla="*/ 254794 w 2824163"/>
                <a:gd name="connsiteY9" fmla="*/ 492919 h 557212"/>
                <a:gd name="connsiteX10" fmla="*/ 183356 w 2824163"/>
                <a:gd name="connsiteY10" fmla="*/ 445294 h 557212"/>
                <a:gd name="connsiteX11" fmla="*/ 126206 w 2824163"/>
                <a:gd name="connsiteY11" fmla="*/ 402431 h 557212"/>
                <a:gd name="connsiteX12" fmla="*/ 85725 w 2824163"/>
                <a:gd name="connsiteY12" fmla="*/ 364331 h 557212"/>
                <a:gd name="connsiteX13" fmla="*/ 38100 w 2824163"/>
                <a:gd name="connsiteY13" fmla="*/ 311944 h 557212"/>
                <a:gd name="connsiteX14" fmla="*/ 9525 w 2824163"/>
                <a:gd name="connsiteY14" fmla="*/ 271462 h 557212"/>
                <a:gd name="connsiteX15" fmla="*/ 2381 w 2824163"/>
                <a:gd name="connsiteY15" fmla="*/ 247650 h 557212"/>
                <a:gd name="connsiteX16" fmla="*/ 0 w 2824163"/>
                <a:gd name="connsiteY16" fmla="*/ 230981 h 557212"/>
                <a:gd name="connsiteX17" fmla="*/ 0 w 2824163"/>
                <a:gd name="connsiteY17" fmla="*/ 214312 h 557212"/>
                <a:gd name="connsiteX18" fmla="*/ 11906 w 2824163"/>
                <a:gd name="connsiteY18" fmla="*/ 202406 h 557212"/>
                <a:gd name="connsiteX19" fmla="*/ 35719 w 2824163"/>
                <a:gd name="connsiteY19" fmla="*/ 200025 h 557212"/>
                <a:gd name="connsiteX20" fmla="*/ 64294 w 2824163"/>
                <a:gd name="connsiteY20" fmla="*/ 211931 h 557212"/>
                <a:gd name="connsiteX21" fmla="*/ 116681 w 2824163"/>
                <a:gd name="connsiteY21" fmla="*/ 247650 h 557212"/>
                <a:gd name="connsiteX22" fmla="*/ 169069 w 2824163"/>
                <a:gd name="connsiteY22" fmla="*/ 271462 h 557212"/>
                <a:gd name="connsiteX23" fmla="*/ 228600 w 2824163"/>
                <a:gd name="connsiteY23" fmla="*/ 295275 h 557212"/>
                <a:gd name="connsiteX24" fmla="*/ 304800 w 2824163"/>
                <a:gd name="connsiteY24" fmla="*/ 316706 h 557212"/>
                <a:gd name="connsiteX25" fmla="*/ 378619 w 2824163"/>
                <a:gd name="connsiteY25" fmla="*/ 319087 h 557212"/>
                <a:gd name="connsiteX26" fmla="*/ 623888 w 2824163"/>
                <a:gd name="connsiteY26" fmla="*/ 300037 h 557212"/>
                <a:gd name="connsiteX27" fmla="*/ 1047750 w 2824163"/>
                <a:gd name="connsiteY27" fmla="*/ 257175 h 557212"/>
                <a:gd name="connsiteX28" fmla="*/ 1481138 w 2824163"/>
                <a:gd name="connsiteY28" fmla="*/ 190500 h 557212"/>
                <a:gd name="connsiteX29" fmla="*/ 1674019 w 2824163"/>
                <a:gd name="connsiteY29" fmla="*/ 154781 h 557212"/>
                <a:gd name="connsiteX30" fmla="*/ 1874044 w 2824163"/>
                <a:gd name="connsiteY30" fmla="*/ 140494 h 557212"/>
                <a:gd name="connsiteX31" fmla="*/ 2078831 w 2824163"/>
                <a:gd name="connsiteY31" fmla="*/ 90487 h 557212"/>
                <a:gd name="connsiteX32" fmla="*/ 2345531 w 2824163"/>
                <a:gd name="connsiteY32" fmla="*/ 9525 h 557212"/>
                <a:gd name="connsiteX33" fmla="*/ 2386013 w 2824163"/>
                <a:gd name="connsiteY33" fmla="*/ 0 h 557212"/>
                <a:gd name="connsiteX34" fmla="*/ 2476500 w 2824163"/>
                <a:gd name="connsiteY34" fmla="*/ 4762 h 557212"/>
                <a:gd name="connsiteX35" fmla="*/ 2590800 w 2824163"/>
                <a:gd name="connsiteY35" fmla="*/ 23812 h 557212"/>
                <a:gd name="connsiteX36" fmla="*/ 2686050 w 2824163"/>
                <a:gd name="connsiteY36" fmla="*/ 50006 h 557212"/>
                <a:gd name="connsiteX37" fmla="*/ 2747963 w 2824163"/>
                <a:gd name="connsiteY37" fmla="*/ 78581 h 557212"/>
                <a:gd name="connsiteX38" fmla="*/ 2786063 w 2824163"/>
                <a:gd name="connsiteY38" fmla="*/ 107156 h 557212"/>
                <a:gd name="connsiteX39" fmla="*/ 2814638 w 2824163"/>
                <a:gd name="connsiteY39" fmla="*/ 140494 h 557212"/>
                <a:gd name="connsiteX40" fmla="*/ 2824163 w 2824163"/>
                <a:gd name="connsiteY40" fmla="*/ 173831 h 557212"/>
                <a:gd name="connsiteX41" fmla="*/ 2807494 w 2824163"/>
                <a:gd name="connsiteY41" fmla="*/ 207169 h 557212"/>
                <a:gd name="connsiteX42" fmla="*/ 2781300 w 2824163"/>
                <a:gd name="connsiteY42" fmla="*/ 233362 h 557212"/>
                <a:gd name="connsiteX43" fmla="*/ 2733675 w 2824163"/>
                <a:gd name="connsiteY43" fmla="*/ 261937 h 557212"/>
                <a:gd name="connsiteX44" fmla="*/ 2645569 w 2824163"/>
                <a:gd name="connsiteY44" fmla="*/ 271462 h 557212"/>
                <a:gd name="connsiteX45" fmla="*/ 2390775 w 2824163"/>
                <a:gd name="connsiteY45" fmla="*/ 273844 h 557212"/>
                <a:gd name="connsiteX46" fmla="*/ 2093119 w 2824163"/>
                <a:gd name="connsiteY46" fmla="*/ 292894 h 557212"/>
                <a:gd name="connsiteX47" fmla="*/ 1771650 w 2824163"/>
                <a:gd name="connsiteY47" fmla="*/ 314325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3" h="557212">
                  <a:moveTo>
                    <a:pt x="1771650" y="314325"/>
                  </a:moveTo>
                  <a:lnTo>
                    <a:pt x="1574006" y="338137"/>
                  </a:lnTo>
                  <a:lnTo>
                    <a:pt x="1207294" y="385762"/>
                  </a:lnTo>
                  <a:lnTo>
                    <a:pt x="1004888" y="435769"/>
                  </a:lnTo>
                  <a:lnTo>
                    <a:pt x="702469" y="500062"/>
                  </a:lnTo>
                  <a:lnTo>
                    <a:pt x="459581" y="542925"/>
                  </a:lnTo>
                  <a:lnTo>
                    <a:pt x="416719" y="557212"/>
                  </a:lnTo>
                  <a:lnTo>
                    <a:pt x="390525" y="554831"/>
                  </a:lnTo>
                  <a:lnTo>
                    <a:pt x="338138" y="535781"/>
                  </a:lnTo>
                  <a:lnTo>
                    <a:pt x="254794" y="492919"/>
                  </a:lnTo>
                  <a:lnTo>
                    <a:pt x="183356" y="445294"/>
                  </a:lnTo>
                  <a:lnTo>
                    <a:pt x="126206" y="402431"/>
                  </a:lnTo>
                  <a:lnTo>
                    <a:pt x="85725" y="364331"/>
                  </a:lnTo>
                  <a:lnTo>
                    <a:pt x="38100" y="311944"/>
                  </a:lnTo>
                  <a:lnTo>
                    <a:pt x="9525" y="271462"/>
                  </a:lnTo>
                  <a:lnTo>
                    <a:pt x="2381" y="247650"/>
                  </a:lnTo>
                  <a:lnTo>
                    <a:pt x="0" y="230981"/>
                  </a:lnTo>
                  <a:lnTo>
                    <a:pt x="0" y="214312"/>
                  </a:lnTo>
                  <a:lnTo>
                    <a:pt x="11906" y="202406"/>
                  </a:lnTo>
                  <a:lnTo>
                    <a:pt x="35719" y="200025"/>
                  </a:lnTo>
                  <a:lnTo>
                    <a:pt x="64294" y="211931"/>
                  </a:lnTo>
                  <a:lnTo>
                    <a:pt x="116681" y="247650"/>
                  </a:lnTo>
                  <a:lnTo>
                    <a:pt x="169069" y="271462"/>
                  </a:lnTo>
                  <a:lnTo>
                    <a:pt x="228600" y="295275"/>
                  </a:lnTo>
                  <a:lnTo>
                    <a:pt x="304800" y="316706"/>
                  </a:lnTo>
                  <a:lnTo>
                    <a:pt x="378619" y="319087"/>
                  </a:lnTo>
                  <a:lnTo>
                    <a:pt x="623888" y="300037"/>
                  </a:lnTo>
                  <a:lnTo>
                    <a:pt x="1047750" y="257175"/>
                  </a:lnTo>
                  <a:lnTo>
                    <a:pt x="1481138" y="190500"/>
                  </a:lnTo>
                  <a:lnTo>
                    <a:pt x="1674019" y="154781"/>
                  </a:lnTo>
                  <a:lnTo>
                    <a:pt x="1874044" y="140494"/>
                  </a:lnTo>
                  <a:lnTo>
                    <a:pt x="2078831" y="90487"/>
                  </a:lnTo>
                  <a:lnTo>
                    <a:pt x="2345531" y="9525"/>
                  </a:lnTo>
                  <a:lnTo>
                    <a:pt x="2386013" y="0"/>
                  </a:lnTo>
                  <a:lnTo>
                    <a:pt x="2476500" y="4762"/>
                  </a:lnTo>
                  <a:lnTo>
                    <a:pt x="2590800" y="23812"/>
                  </a:lnTo>
                  <a:lnTo>
                    <a:pt x="2686050" y="50006"/>
                  </a:lnTo>
                  <a:lnTo>
                    <a:pt x="2747963" y="78581"/>
                  </a:lnTo>
                  <a:lnTo>
                    <a:pt x="2786063" y="107156"/>
                  </a:lnTo>
                  <a:lnTo>
                    <a:pt x="2814638" y="140494"/>
                  </a:lnTo>
                  <a:lnTo>
                    <a:pt x="2824163" y="173831"/>
                  </a:lnTo>
                  <a:lnTo>
                    <a:pt x="2807494" y="207169"/>
                  </a:lnTo>
                  <a:lnTo>
                    <a:pt x="2781300" y="233362"/>
                  </a:lnTo>
                  <a:lnTo>
                    <a:pt x="2733675" y="261937"/>
                  </a:lnTo>
                  <a:lnTo>
                    <a:pt x="2645569" y="271462"/>
                  </a:lnTo>
                  <a:lnTo>
                    <a:pt x="2390775" y="273844"/>
                  </a:lnTo>
                  <a:lnTo>
                    <a:pt x="2093119" y="292894"/>
                  </a:lnTo>
                  <a:lnTo>
                    <a:pt x="17716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D2FA8D40-25CA-401C-A2B0-E4AF8274979D}"/>
                </a:ext>
              </a:extLst>
            </p:cNvPr>
            <p:cNvSpPr/>
            <p:nvPr/>
          </p:nvSpPr>
          <p:spPr>
            <a:xfrm>
              <a:off x="4713288" y="2405063"/>
              <a:ext cx="454025" cy="1216025"/>
            </a:xfrm>
            <a:custGeom>
              <a:avLst/>
              <a:gdLst>
                <a:gd name="connsiteX0" fmla="*/ 411956 w 454819"/>
                <a:gd name="connsiteY0" fmla="*/ 888206 h 1216818"/>
                <a:gd name="connsiteX1" fmla="*/ 409575 w 454819"/>
                <a:gd name="connsiteY1" fmla="*/ 1181100 h 1216818"/>
                <a:gd name="connsiteX2" fmla="*/ 161925 w 454819"/>
                <a:gd name="connsiteY2" fmla="*/ 1216818 h 1216818"/>
                <a:gd name="connsiteX3" fmla="*/ 166687 w 454819"/>
                <a:gd name="connsiteY3" fmla="*/ 907256 h 1216818"/>
                <a:gd name="connsiteX4" fmla="*/ 166687 w 454819"/>
                <a:gd name="connsiteY4" fmla="*/ 647700 h 1216818"/>
                <a:gd name="connsiteX5" fmla="*/ 166687 w 454819"/>
                <a:gd name="connsiteY5" fmla="*/ 283368 h 1216818"/>
                <a:gd name="connsiteX6" fmla="*/ 164306 w 454819"/>
                <a:gd name="connsiteY6" fmla="*/ 180975 h 1216818"/>
                <a:gd name="connsiteX7" fmla="*/ 157162 w 454819"/>
                <a:gd name="connsiteY7" fmla="*/ 150018 h 1216818"/>
                <a:gd name="connsiteX8" fmla="*/ 140494 w 454819"/>
                <a:gd name="connsiteY8" fmla="*/ 133350 h 1216818"/>
                <a:gd name="connsiteX9" fmla="*/ 104775 w 454819"/>
                <a:gd name="connsiteY9" fmla="*/ 114300 h 1216818"/>
                <a:gd name="connsiteX10" fmla="*/ 0 w 454819"/>
                <a:gd name="connsiteY10" fmla="*/ 57150 h 1216818"/>
                <a:gd name="connsiteX11" fmla="*/ 385762 w 454819"/>
                <a:gd name="connsiteY11" fmla="*/ 0 h 1216818"/>
                <a:gd name="connsiteX12" fmla="*/ 450056 w 454819"/>
                <a:gd name="connsiteY12" fmla="*/ 164306 h 1216818"/>
                <a:gd name="connsiteX13" fmla="*/ 454819 w 454819"/>
                <a:gd name="connsiteY13" fmla="*/ 190500 h 1216818"/>
                <a:gd name="connsiteX14" fmla="*/ 442912 w 454819"/>
                <a:gd name="connsiteY14" fmla="*/ 278606 h 1216818"/>
                <a:gd name="connsiteX15" fmla="*/ 411956 w 454819"/>
                <a:gd name="connsiteY15" fmla="*/ 507206 h 1216818"/>
                <a:gd name="connsiteX16" fmla="*/ 411956 w 454819"/>
                <a:gd name="connsiteY16" fmla="*/ 888206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819" h="1216818">
                  <a:moveTo>
                    <a:pt x="411956" y="888206"/>
                  </a:moveTo>
                  <a:cubicBezTo>
                    <a:pt x="411162" y="985837"/>
                    <a:pt x="410369" y="1083469"/>
                    <a:pt x="409575" y="1181100"/>
                  </a:cubicBezTo>
                  <a:lnTo>
                    <a:pt x="161925" y="1216818"/>
                  </a:lnTo>
                  <a:cubicBezTo>
                    <a:pt x="163512" y="1113631"/>
                    <a:pt x="165100" y="1010443"/>
                    <a:pt x="166687" y="907256"/>
                  </a:cubicBezTo>
                  <a:lnTo>
                    <a:pt x="166687" y="647700"/>
                  </a:lnTo>
                  <a:lnTo>
                    <a:pt x="166687" y="283368"/>
                  </a:lnTo>
                  <a:cubicBezTo>
                    <a:pt x="165893" y="249237"/>
                    <a:pt x="165100" y="215106"/>
                    <a:pt x="164306" y="180975"/>
                  </a:cubicBezTo>
                  <a:lnTo>
                    <a:pt x="157162" y="150018"/>
                  </a:lnTo>
                  <a:lnTo>
                    <a:pt x="140494" y="133350"/>
                  </a:lnTo>
                  <a:lnTo>
                    <a:pt x="104775" y="114300"/>
                  </a:lnTo>
                  <a:lnTo>
                    <a:pt x="0" y="57150"/>
                  </a:lnTo>
                  <a:lnTo>
                    <a:pt x="385762" y="0"/>
                  </a:lnTo>
                  <a:lnTo>
                    <a:pt x="450056" y="164306"/>
                  </a:lnTo>
                  <a:lnTo>
                    <a:pt x="454819" y="190500"/>
                  </a:lnTo>
                  <a:lnTo>
                    <a:pt x="442912" y="278606"/>
                  </a:lnTo>
                  <a:lnTo>
                    <a:pt x="411956" y="507206"/>
                  </a:lnTo>
                  <a:lnTo>
                    <a:pt x="411956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20B72C66-8F37-4E43-AA60-3C9C7E37EBE1}"/>
                </a:ext>
              </a:extLst>
            </p:cNvPr>
            <p:cNvSpPr/>
            <p:nvPr/>
          </p:nvSpPr>
          <p:spPr>
            <a:xfrm>
              <a:off x="3573463" y="2760663"/>
              <a:ext cx="2632075" cy="539750"/>
            </a:xfrm>
            <a:custGeom>
              <a:avLst/>
              <a:gdLst>
                <a:gd name="connsiteX0" fmla="*/ 1681163 w 2631282"/>
                <a:gd name="connsiteY0" fmla="*/ 276225 h 540544"/>
                <a:gd name="connsiteX1" fmla="*/ 1526382 w 2631282"/>
                <a:gd name="connsiteY1" fmla="*/ 295275 h 540544"/>
                <a:gd name="connsiteX2" fmla="*/ 1231107 w 2631282"/>
                <a:gd name="connsiteY2" fmla="*/ 347662 h 540544"/>
                <a:gd name="connsiteX3" fmla="*/ 931069 w 2631282"/>
                <a:gd name="connsiteY3" fmla="*/ 402431 h 540544"/>
                <a:gd name="connsiteX4" fmla="*/ 721519 w 2631282"/>
                <a:gd name="connsiteY4" fmla="*/ 445294 h 540544"/>
                <a:gd name="connsiteX5" fmla="*/ 588169 w 2631282"/>
                <a:gd name="connsiteY5" fmla="*/ 466725 h 540544"/>
                <a:gd name="connsiteX6" fmla="*/ 542925 w 2631282"/>
                <a:gd name="connsiteY6" fmla="*/ 483394 h 540544"/>
                <a:gd name="connsiteX7" fmla="*/ 459582 w 2631282"/>
                <a:gd name="connsiteY7" fmla="*/ 523875 h 540544"/>
                <a:gd name="connsiteX8" fmla="*/ 431007 w 2631282"/>
                <a:gd name="connsiteY8" fmla="*/ 540544 h 540544"/>
                <a:gd name="connsiteX9" fmla="*/ 400050 w 2631282"/>
                <a:gd name="connsiteY9" fmla="*/ 533400 h 540544"/>
                <a:gd name="connsiteX10" fmla="*/ 316707 w 2631282"/>
                <a:gd name="connsiteY10" fmla="*/ 502444 h 540544"/>
                <a:gd name="connsiteX11" fmla="*/ 226219 w 2631282"/>
                <a:gd name="connsiteY11" fmla="*/ 459581 h 540544"/>
                <a:gd name="connsiteX12" fmla="*/ 157163 w 2631282"/>
                <a:gd name="connsiteY12" fmla="*/ 416719 h 540544"/>
                <a:gd name="connsiteX13" fmla="*/ 76200 w 2631282"/>
                <a:gd name="connsiteY13" fmla="*/ 350044 h 540544"/>
                <a:gd name="connsiteX14" fmla="*/ 23813 w 2631282"/>
                <a:gd name="connsiteY14" fmla="*/ 297656 h 540544"/>
                <a:gd name="connsiteX15" fmla="*/ 0 w 2631282"/>
                <a:gd name="connsiteY15" fmla="*/ 259556 h 540544"/>
                <a:gd name="connsiteX16" fmla="*/ 0 w 2631282"/>
                <a:gd name="connsiteY16" fmla="*/ 245269 h 540544"/>
                <a:gd name="connsiteX17" fmla="*/ 9525 w 2631282"/>
                <a:gd name="connsiteY17" fmla="*/ 228600 h 540544"/>
                <a:gd name="connsiteX18" fmla="*/ 35719 w 2631282"/>
                <a:gd name="connsiteY18" fmla="*/ 221456 h 540544"/>
                <a:gd name="connsiteX19" fmla="*/ 73819 w 2631282"/>
                <a:gd name="connsiteY19" fmla="*/ 240506 h 540544"/>
                <a:gd name="connsiteX20" fmla="*/ 135732 w 2631282"/>
                <a:gd name="connsiteY20" fmla="*/ 264319 h 540544"/>
                <a:gd name="connsiteX21" fmla="*/ 209550 w 2631282"/>
                <a:gd name="connsiteY21" fmla="*/ 283369 h 540544"/>
                <a:gd name="connsiteX22" fmla="*/ 271463 w 2631282"/>
                <a:gd name="connsiteY22" fmla="*/ 288131 h 540544"/>
                <a:gd name="connsiteX23" fmla="*/ 431007 w 2631282"/>
                <a:gd name="connsiteY23" fmla="*/ 285750 h 540544"/>
                <a:gd name="connsiteX24" fmla="*/ 638175 w 2631282"/>
                <a:gd name="connsiteY24" fmla="*/ 264319 h 540544"/>
                <a:gd name="connsiteX25" fmla="*/ 945357 w 2631282"/>
                <a:gd name="connsiteY25" fmla="*/ 228600 h 540544"/>
                <a:gd name="connsiteX26" fmla="*/ 1300163 w 2631282"/>
                <a:gd name="connsiteY26" fmla="*/ 180975 h 540544"/>
                <a:gd name="connsiteX27" fmla="*/ 1571625 w 2631282"/>
                <a:gd name="connsiteY27" fmla="*/ 135731 h 540544"/>
                <a:gd name="connsiteX28" fmla="*/ 1690688 w 2631282"/>
                <a:gd name="connsiteY28" fmla="*/ 126206 h 540544"/>
                <a:gd name="connsiteX29" fmla="*/ 1790700 w 2631282"/>
                <a:gd name="connsiteY29" fmla="*/ 111919 h 540544"/>
                <a:gd name="connsiteX30" fmla="*/ 1900238 w 2631282"/>
                <a:gd name="connsiteY30" fmla="*/ 90487 h 540544"/>
                <a:gd name="connsiteX31" fmla="*/ 2019300 w 2631282"/>
                <a:gd name="connsiteY31" fmla="*/ 57150 h 540544"/>
                <a:gd name="connsiteX32" fmla="*/ 2219325 w 2631282"/>
                <a:gd name="connsiteY32" fmla="*/ 0 h 540544"/>
                <a:gd name="connsiteX33" fmla="*/ 2271713 w 2631282"/>
                <a:gd name="connsiteY33" fmla="*/ 4762 h 540544"/>
                <a:gd name="connsiteX34" fmla="*/ 2383632 w 2631282"/>
                <a:gd name="connsiteY34" fmla="*/ 33337 h 540544"/>
                <a:gd name="connsiteX35" fmla="*/ 2471738 w 2631282"/>
                <a:gd name="connsiteY35" fmla="*/ 59531 h 540544"/>
                <a:gd name="connsiteX36" fmla="*/ 2557463 w 2631282"/>
                <a:gd name="connsiteY36" fmla="*/ 95250 h 540544"/>
                <a:gd name="connsiteX37" fmla="*/ 2583657 w 2631282"/>
                <a:gd name="connsiteY37" fmla="*/ 109537 h 540544"/>
                <a:gd name="connsiteX38" fmla="*/ 2605088 w 2631282"/>
                <a:gd name="connsiteY38" fmla="*/ 138112 h 540544"/>
                <a:gd name="connsiteX39" fmla="*/ 2628900 w 2631282"/>
                <a:gd name="connsiteY39" fmla="*/ 183356 h 540544"/>
                <a:gd name="connsiteX40" fmla="*/ 2631282 w 2631282"/>
                <a:gd name="connsiteY40" fmla="*/ 219075 h 540544"/>
                <a:gd name="connsiteX41" fmla="*/ 2619375 w 2631282"/>
                <a:gd name="connsiteY41" fmla="*/ 247650 h 540544"/>
                <a:gd name="connsiteX42" fmla="*/ 2593182 w 2631282"/>
                <a:gd name="connsiteY42" fmla="*/ 261937 h 540544"/>
                <a:gd name="connsiteX43" fmla="*/ 2505075 w 2631282"/>
                <a:gd name="connsiteY43" fmla="*/ 266700 h 540544"/>
                <a:gd name="connsiteX44" fmla="*/ 2212182 w 2631282"/>
                <a:gd name="connsiteY44" fmla="*/ 261937 h 540544"/>
                <a:gd name="connsiteX45" fmla="*/ 1885950 w 2631282"/>
                <a:gd name="connsiteY45" fmla="*/ 264319 h 540544"/>
                <a:gd name="connsiteX46" fmla="*/ 1681163 w 2631282"/>
                <a:gd name="connsiteY46" fmla="*/ 2762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31282" h="540544">
                  <a:moveTo>
                    <a:pt x="1681163" y="276225"/>
                  </a:moveTo>
                  <a:lnTo>
                    <a:pt x="1526382" y="295275"/>
                  </a:lnTo>
                  <a:lnTo>
                    <a:pt x="1231107" y="347662"/>
                  </a:lnTo>
                  <a:lnTo>
                    <a:pt x="931069" y="402431"/>
                  </a:lnTo>
                  <a:lnTo>
                    <a:pt x="721519" y="445294"/>
                  </a:lnTo>
                  <a:lnTo>
                    <a:pt x="588169" y="466725"/>
                  </a:lnTo>
                  <a:lnTo>
                    <a:pt x="542925" y="483394"/>
                  </a:lnTo>
                  <a:lnTo>
                    <a:pt x="459582" y="523875"/>
                  </a:lnTo>
                  <a:lnTo>
                    <a:pt x="431007" y="540544"/>
                  </a:lnTo>
                  <a:lnTo>
                    <a:pt x="400050" y="533400"/>
                  </a:lnTo>
                  <a:lnTo>
                    <a:pt x="316707" y="502444"/>
                  </a:lnTo>
                  <a:lnTo>
                    <a:pt x="226219" y="459581"/>
                  </a:lnTo>
                  <a:lnTo>
                    <a:pt x="157163" y="416719"/>
                  </a:lnTo>
                  <a:lnTo>
                    <a:pt x="76200" y="350044"/>
                  </a:lnTo>
                  <a:lnTo>
                    <a:pt x="23813" y="297656"/>
                  </a:lnTo>
                  <a:lnTo>
                    <a:pt x="0" y="259556"/>
                  </a:lnTo>
                  <a:lnTo>
                    <a:pt x="0" y="245269"/>
                  </a:lnTo>
                  <a:lnTo>
                    <a:pt x="9525" y="228600"/>
                  </a:lnTo>
                  <a:lnTo>
                    <a:pt x="35719" y="221456"/>
                  </a:lnTo>
                  <a:lnTo>
                    <a:pt x="73819" y="240506"/>
                  </a:lnTo>
                  <a:lnTo>
                    <a:pt x="135732" y="264319"/>
                  </a:lnTo>
                  <a:lnTo>
                    <a:pt x="209550" y="283369"/>
                  </a:lnTo>
                  <a:lnTo>
                    <a:pt x="271463" y="288131"/>
                  </a:lnTo>
                  <a:lnTo>
                    <a:pt x="431007" y="285750"/>
                  </a:lnTo>
                  <a:lnTo>
                    <a:pt x="638175" y="264319"/>
                  </a:lnTo>
                  <a:lnTo>
                    <a:pt x="945357" y="228600"/>
                  </a:lnTo>
                  <a:lnTo>
                    <a:pt x="1300163" y="180975"/>
                  </a:lnTo>
                  <a:lnTo>
                    <a:pt x="1571625" y="135731"/>
                  </a:lnTo>
                  <a:lnTo>
                    <a:pt x="1690688" y="126206"/>
                  </a:lnTo>
                  <a:lnTo>
                    <a:pt x="1790700" y="111919"/>
                  </a:lnTo>
                  <a:lnTo>
                    <a:pt x="1900238" y="90487"/>
                  </a:lnTo>
                  <a:lnTo>
                    <a:pt x="2019300" y="57150"/>
                  </a:lnTo>
                  <a:lnTo>
                    <a:pt x="2219325" y="0"/>
                  </a:lnTo>
                  <a:lnTo>
                    <a:pt x="2271713" y="4762"/>
                  </a:lnTo>
                  <a:lnTo>
                    <a:pt x="2383632" y="33337"/>
                  </a:lnTo>
                  <a:lnTo>
                    <a:pt x="2471738" y="59531"/>
                  </a:lnTo>
                  <a:lnTo>
                    <a:pt x="2557463" y="95250"/>
                  </a:lnTo>
                  <a:lnTo>
                    <a:pt x="2583657" y="109537"/>
                  </a:lnTo>
                  <a:lnTo>
                    <a:pt x="2605088" y="138112"/>
                  </a:lnTo>
                  <a:lnTo>
                    <a:pt x="2628900" y="183356"/>
                  </a:lnTo>
                  <a:lnTo>
                    <a:pt x="2631282" y="219075"/>
                  </a:lnTo>
                  <a:lnTo>
                    <a:pt x="2619375" y="247650"/>
                  </a:lnTo>
                  <a:lnTo>
                    <a:pt x="2593182" y="261937"/>
                  </a:lnTo>
                  <a:lnTo>
                    <a:pt x="2505075" y="266700"/>
                  </a:lnTo>
                  <a:lnTo>
                    <a:pt x="2212182" y="261937"/>
                  </a:lnTo>
                  <a:lnTo>
                    <a:pt x="1885950" y="264319"/>
                  </a:lnTo>
                  <a:lnTo>
                    <a:pt x="16811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61D2653-101A-40F6-80B2-4595FDFD26DA}"/>
                </a:ext>
              </a:extLst>
            </p:cNvPr>
            <p:cNvSpPr/>
            <p:nvPr/>
          </p:nvSpPr>
          <p:spPr>
            <a:xfrm>
              <a:off x="2879725" y="3362325"/>
              <a:ext cx="4033838" cy="669925"/>
            </a:xfrm>
            <a:custGeom>
              <a:avLst/>
              <a:gdLst>
                <a:gd name="connsiteX0" fmla="*/ 1740420 w 4034918"/>
                <a:gd name="connsiteY0" fmla="*/ 397713 h 669653"/>
                <a:gd name="connsiteX1" fmla="*/ 1342707 w 4034918"/>
                <a:gd name="connsiteY1" fmla="*/ 469097 h 669653"/>
                <a:gd name="connsiteX2" fmla="*/ 1159147 w 4034918"/>
                <a:gd name="connsiteY2" fmla="*/ 499690 h 669653"/>
                <a:gd name="connsiteX3" fmla="*/ 931397 w 4034918"/>
                <a:gd name="connsiteY3" fmla="*/ 554078 h 669653"/>
                <a:gd name="connsiteX4" fmla="*/ 734240 w 4034918"/>
                <a:gd name="connsiteY4" fmla="*/ 601668 h 669653"/>
                <a:gd name="connsiteX5" fmla="*/ 632262 w 4034918"/>
                <a:gd name="connsiteY5" fmla="*/ 625463 h 669653"/>
                <a:gd name="connsiteX6" fmla="*/ 591471 w 4034918"/>
                <a:gd name="connsiteY6" fmla="*/ 645858 h 669653"/>
                <a:gd name="connsiteX7" fmla="*/ 537083 w 4034918"/>
                <a:gd name="connsiteY7" fmla="*/ 669653 h 669653"/>
                <a:gd name="connsiteX8" fmla="*/ 516687 w 4034918"/>
                <a:gd name="connsiteY8" fmla="*/ 669653 h 669653"/>
                <a:gd name="connsiteX9" fmla="*/ 458900 w 4034918"/>
                <a:gd name="connsiteY9" fmla="*/ 649258 h 669653"/>
                <a:gd name="connsiteX10" fmla="*/ 353523 w 4034918"/>
                <a:gd name="connsiteY10" fmla="*/ 605067 h 669653"/>
                <a:gd name="connsiteX11" fmla="*/ 217553 w 4034918"/>
                <a:gd name="connsiteY11" fmla="*/ 540481 h 669653"/>
                <a:gd name="connsiteX12" fmla="*/ 129172 w 4034918"/>
                <a:gd name="connsiteY12" fmla="*/ 482694 h 669653"/>
                <a:gd name="connsiteX13" fmla="*/ 81582 w 4034918"/>
                <a:gd name="connsiteY13" fmla="*/ 448702 h 669653"/>
                <a:gd name="connsiteX14" fmla="*/ 54388 w 4034918"/>
                <a:gd name="connsiteY14" fmla="*/ 418108 h 669653"/>
                <a:gd name="connsiteX15" fmla="*/ 30594 w 4034918"/>
                <a:gd name="connsiteY15" fmla="*/ 377317 h 669653"/>
                <a:gd name="connsiteX16" fmla="*/ 6799 w 4034918"/>
                <a:gd name="connsiteY16" fmla="*/ 336526 h 669653"/>
                <a:gd name="connsiteX17" fmla="*/ 0 w 4034918"/>
                <a:gd name="connsiteY17" fmla="*/ 299134 h 669653"/>
                <a:gd name="connsiteX18" fmla="*/ 6799 w 4034918"/>
                <a:gd name="connsiteY18" fmla="*/ 282138 h 669653"/>
                <a:gd name="connsiteX19" fmla="*/ 30594 w 4034918"/>
                <a:gd name="connsiteY19" fmla="*/ 282138 h 669653"/>
                <a:gd name="connsiteX20" fmla="*/ 71385 w 4034918"/>
                <a:gd name="connsiteY20" fmla="*/ 295735 h 669653"/>
                <a:gd name="connsiteX21" fmla="*/ 125773 w 4034918"/>
                <a:gd name="connsiteY21" fmla="*/ 329728 h 669653"/>
                <a:gd name="connsiteX22" fmla="*/ 176762 w 4034918"/>
                <a:gd name="connsiteY22" fmla="*/ 353522 h 669653"/>
                <a:gd name="connsiteX23" fmla="*/ 231150 w 4034918"/>
                <a:gd name="connsiteY23" fmla="*/ 377317 h 669653"/>
                <a:gd name="connsiteX24" fmla="*/ 288937 w 4034918"/>
                <a:gd name="connsiteY24" fmla="*/ 390914 h 669653"/>
                <a:gd name="connsiteX25" fmla="*/ 339926 w 4034918"/>
                <a:gd name="connsiteY25" fmla="*/ 401112 h 669653"/>
                <a:gd name="connsiteX26" fmla="*/ 390915 w 4034918"/>
                <a:gd name="connsiteY26" fmla="*/ 404511 h 669653"/>
                <a:gd name="connsiteX27" fmla="*/ 465698 w 4034918"/>
                <a:gd name="connsiteY27" fmla="*/ 401112 h 669653"/>
                <a:gd name="connsiteX28" fmla="*/ 625463 w 4034918"/>
                <a:gd name="connsiteY28" fmla="*/ 387515 h 669653"/>
                <a:gd name="connsiteX29" fmla="*/ 897404 w 4034918"/>
                <a:gd name="connsiteY29" fmla="*/ 356922 h 669653"/>
                <a:gd name="connsiteX30" fmla="*/ 1414091 w 4034918"/>
                <a:gd name="connsiteY30" fmla="*/ 278739 h 669653"/>
                <a:gd name="connsiteX31" fmla="*/ 1774412 w 4034918"/>
                <a:gd name="connsiteY31" fmla="*/ 220951 h 669653"/>
                <a:gd name="connsiteX32" fmla="*/ 2005562 w 4034918"/>
                <a:gd name="connsiteY32" fmla="*/ 183560 h 669653"/>
                <a:gd name="connsiteX33" fmla="*/ 2243510 w 4034918"/>
                <a:gd name="connsiteY33" fmla="*/ 156365 h 669653"/>
                <a:gd name="connsiteX34" fmla="*/ 2552842 w 4034918"/>
                <a:gd name="connsiteY34" fmla="*/ 132571 h 669653"/>
                <a:gd name="connsiteX35" fmla="*/ 3018540 w 4034918"/>
                <a:gd name="connsiteY35" fmla="*/ 101977 h 669653"/>
                <a:gd name="connsiteX36" fmla="*/ 3270085 w 4034918"/>
                <a:gd name="connsiteY36" fmla="*/ 88380 h 669653"/>
                <a:gd name="connsiteX37" fmla="*/ 3361865 w 4034918"/>
                <a:gd name="connsiteY37" fmla="*/ 64586 h 669653"/>
                <a:gd name="connsiteX38" fmla="*/ 3477440 w 4034918"/>
                <a:gd name="connsiteY38" fmla="*/ 23794 h 669653"/>
                <a:gd name="connsiteX39" fmla="*/ 3521630 w 4034918"/>
                <a:gd name="connsiteY39" fmla="*/ 0 h 669653"/>
                <a:gd name="connsiteX40" fmla="*/ 3667798 w 4034918"/>
                <a:gd name="connsiteY40" fmla="*/ 40791 h 669653"/>
                <a:gd name="connsiteX41" fmla="*/ 3817365 w 4034918"/>
                <a:gd name="connsiteY41" fmla="*/ 95179 h 669653"/>
                <a:gd name="connsiteX42" fmla="*/ 3946537 w 4034918"/>
                <a:gd name="connsiteY42" fmla="*/ 146168 h 669653"/>
                <a:gd name="connsiteX43" fmla="*/ 3980530 w 4034918"/>
                <a:gd name="connsiteY43" fmla="*/ 163164 h 669653"/>
                <a:gd name="connsiteX44" fmla="*/ 4007724 w 4034918"/>
                <a:gd name="connsiteY44" fmla="*/ 190358 h 669653"/>
                <a:gd name="connsiteX45" fmla="*/ 4024720 w 4034918"/>
                <a:gd name="connsiteY45" fmla="*/ 217552 h 669653"/>
                <a:gd name="connsiteX46" fmla="*/ 4034918 w 4034918"/>
                <a:gd name="connsiteY46" fmla="*/ 241347 h 669653"/>
                <a:gd name="connsiteX47" fmla="*/ 4031518 w 4034918"/>
                <a:gd name="connsiteY47" fmla="*/ 275339 h 669653"/>
                <a:gd name="connsiteX48" fmla="*/ 4000925 w 4034918"/>
                <a:gd name="connsiteY48" fmla="*/ 316131 h 669653"/>
                <a:gd name="connsiteX49" fmla="*/ 3960134 w 4034918"/>
                <a:gd name="connsiteY49" fmla="*/ 333127 h 669653"/>
                <a:gd name="connsiteX50" fmla="*/ 3875153 w 4034918"/>
                <a:gd name="connsiteY50" fmla="*/ 336526 h 669653"/>
                <a:gd name="connsiteX51" fmla="*/ 3569220 w 4034918"/>
                <a:gd name="connsiteY51" fmla="*/ 305933 h 669653"/>
                <a:gd name="connsiteX52" fmla="*/ 3137514 w 4034918"/>
                <a:gd name="connsiteY52" fmla="*/ 292336 h 669653"/>
                <a:gd name="connsiteX53" fmla="*/ 2753398 w 4034918"/>
                <a:gd name="connsiteY53" fmla="*/ 295735 h 669653"/>
                <a:gd name="connsiteX54" fmla="*/ 2379480 w 4034918"/>
                <a:gd name="connsiteY54" fmla="*/ 319530 h 669653"/>
                <a:gd name="connsiteX55" fmla="*/ 1981767 w 4034918"/>
                <a:gd name="connsiteY55" fmla="*/ 360321 h 669653"/>
                <a:gd name="connsiteX56" fmla="*/ 1740420 w 4034918"/>
                <a:gd name="connsiteY56" fmla="*/ 397713 h 66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34918" h="669653">
                  <a:moveTo>
                    <a:pt x="1740420" y="397713"/>
                  </a:moveTo>
                  <a:lnTo>
                    <a:pt x="1342707" y="469097"/>
                  </a:lnTo>
                  <a:lnTo>
                    <a:pt x="1159147" y="499690"/>
                  </a:lnTo>
                  <a:lnTo>
                    <a:pt x="931397" y="554078"/>
                  </a:lnTo>
                  <a:lnTo>
                    <a:pt x="734240" y="601668"/>
                  </a:lnTo>
                  <a:lnTo>
                    <a:pt x="632262" y="625463"/>
                  </a:lnTo>
                  <a:lnTo>
                    <a:pt x="591471" y="645858"/>
                  </a:lnTo>
                  <a:lnTo>
                    <a:pt x="537083" y="669653"/>
                  </a:lnTo>
                  <a:lnTo>
                    <a:pt x="516687" y="669653"/>
                  </a:lnTo>
                  <a:lnTo>
                    <a:pt x="458900" y="649258"/>
                  </a:lnTo>
                  <a:lnTo>
                    <a:pt x="353523" y="605067"/>
                  </a:lnTo>
                  <a:lnTo>
                    <a:pt x="217553" y="540481"/>
                  </a:lnTo>
                  <a:lnTo>
                    <a:pt x="129172" y="482694"/>
                  </a:lnTo>
                  <a:lnTo>
                    <a:pt x="81582" y="448702"/>
                  </a:lnTo>
                  <a:lnTo>
                    <a:pt x="54388" y="418108"/>
                  </a:lnTo>
                  <a:lnTo>
                    <a:pt x="30594" y="377317"/>
                  </a:lnTo>
                  <a:lnTo>
                    <a:pt x="6799" y="336526"/>
                  </a:lnTo>
                  <a:lnTo>
                    <a:pt x="0" y="299134"/>
                  </a:lnTo>
                  <a:lnTo>
                    <a:pt x="6799" y="282138"/>
                  </a:lnTo>
                  <a:lnTo>
                    <a:pt x="30594" y="282138"/>
                  </a:lnTo>
                  <a:lnTo>
                    <a:pt x="71385" y="295735"/>
                  </a:lnTo>
                  <a:lnTo>
                    <a:pt x="125773" y="329728"/>
                  </a:lnTo>
                  <a:lnTo>
                    <a:pt x="176762" y="353522"/>
                  </a:lnTo>
                  <a:lnTo>
                    <a:pt x="231150" y="377317"/>
                  </a:lnTo>
                  <a:lnTo>
                    <a:pt x="288937" y="390914"/>
                  </a:lnTo>
                  <a:lnTo>
                    <a:pt x="339926" y="401112"/>
                  </a:lnTo>
                  <a:lnTo>
                    <a:pt x="390915" y="404511"/>
                  </a:lnTo>
                  <a:lnTo>
                    <a:pt x="465698" y="401112"/>
                  </a:lnTo>
                  <a:lnTo>
                    <a:pt x="625463" y="387515"/>
                  </a:lnTo>
                  <a:lnTo>
                    <a:pt x="897404" y="356922"/>
                  </a:lnTo>
                  <a:lnTo>
                    <a:pt x="1414091" y="278739"/>
                  </a:lnTo>
                  <a:lnTo>
                    <a:pt x="1774412" y="220951"/>
                  </a:lnTo>
                  <a:lnTo>
                    <a:pt x="2005562" y="183560"/>
                  </a:lnTo>
                  <a:lnTo>
                    <a:pt x="2243510" y="156365"/>
                  </a:lnTo>
                  <a:lnTo>
                    <a:pt x="2552842" y="132571"/>
                  </a:lnTo>
                  <a:lnTo>
                    <a:pt x="3018540" y="101977"/>
                  </a:lnTo>
                  <a:lnTo>
                    <a:pt x="3270085" y="88380"/>
                  </a:lnTo>
                  <a:lnTo>
                    <a:pt x="3361865" y="64586"/>
                  </a:lnTo>
                  <a:lnTo>
                    <a:pt x="3477440" y="23794"/>
                  </a:lnTo>
                  <a:lnTo>
                    <a:pt x="3521630" y="0"/>
                  </a:lnTo>
                  <a:lnTo>
                    <a:pt x="3667798" y="40791"/>
                  </a:lnTo>
                  <a:lnTo>
                    <a:pt x="3817365" y="95179"/>
                  </a:lnTo>
                  <a:lnTo>
                    <a:pt x="3946537" y="146168"/>
                  </a:lnTo>
                  <a:lnTo>
                    <a:pt x="3980530" y="163164"/>
                  </a:lnTo>
                  <a:lnTo>
                    <a:pt x="4007724" y="190358"/>
                  </a:lnTo>
                  <a:lnTo>
                    <a:pt x="4024720" y="217552"/>
                  </a:lnTo>
                  <a:lnTo>
                    <a:pt x="4034918" y="241347"/>
                  </a:lnTo>
                  <a:lnTo>
                    <a:pt x="4031518" y="275339"/>
                  </a:lnTo>
                  <a:lnTo>
                    <a:pt x="4000925" y="316131"/>
                  </a:lnTo>
                  <a:lnTo>
                    <a:pt x="3960134" y="333127"/>
                  </a:lnTo>
                  <a:lnTo>
                    <a:pt x="3875153" y="336526"/>
                  </a:lnTo>
                  <a:lnTo>
                    <a:pt x="3569220" y="305933"/>
                  </a:lnTo>
                  <a:lnTo>
                    <a:pt x="3137514" y="292336"/>
                  </a:lnTo>
                  <a:lnTo>
                    <a:pt x="2753398" y="295735"/>
                  </a:lnTo>
                  <a:lnTo>
                    <a:pt x="2379480" y="319530"/>
                  </a:lnTo>
                  <a:lnTo>
                    <a:pt x="1981767" y="360321"/>
                  </a:lnTo>
                  <a:lnTo>
                    <a:pt x="1740420" y="39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4C46C618-A43F-4552-BE85-BCC023900E91}"/>
                </a:ext>
              </a:extLst>
            </p:cNvPr>
            <p:cNvSpPr/>
            <p:nvPr/>
          </p:nvSpPr>
          <p:spPr>
            <a:xfrm>
              <a:off x="2676525" y="3798888"/>
              <a:ext cx="1843088" cy="2139950"/>
            </a:xfrm>
            <a:custGeom>
              <a:avLst/>
              <a:gdLst>
                <a:gd name="connsiteX0" fmla="*/ 888439 w 1843222"/>
                <a:gd name="connsiteY0" fmla="*/ 1450925 h 2140330"/>
                <a:gd name="connsiteX1" fmla="*/ 692290 w 1843222"/>
                <a:gd name="connsiteY1" fmla="*/ 1641304 h 2140330"/>
                <a:gd name="connsiteX2" fmla="*/ 501910 w 1843222"/>
                <a:gd name="connsiteY2" fmla="*/ 1808608 h 2140330"/>
                <a:gd name="connsiteX3" fmla="*/ 331722 w 1843222"/>
                <a:gd name="connsiteY3" fmla="*/ 1941297 h 2140330"/>
                <a:gd name="connsiteX4" fmla="*/ 72113 w 1843222"/>
                <a:gd name="connsiteY4" fmla="*/ 2125907 h 2140330"/>
                <a:gd name="connsiteX5" fmla="*/ 37499 w 1843222"/>
                <a:gd name="connsiteY5" fmla="*/ 2140330 h 2140330"/>
                <a:gd name="connsiteX6" fmla="*/ 14422 w 1843222"/>
                <a:gd name="connsiteY6" fmla="*/ 2137446 h 2140330"/>
                <a:gd name="connsiteX7" fmla="*/ 0 w 1843222"/>
                <a:gd name="connsiteY7" fmla="*/ 2131677 h 2140330"/>
                <a:gd name="connsiteX8" fmla="*/ 0 w 1843222"/>
                <a:gd name="connsiteY8" fmla="*/ 2111485 h 2140330"/>
                <a:gd name="connsiteX9" fmla="*/ 20191 w 1843222"/>
                <a:gd name="connsiteY9" fmla="*/ 2079755 h 2140330"/>
                <a:gd name="connsiteX10" fmla="*/ 147111 w 1843222"/>
                <a:gd name="connsiteY10" fmla="*/ 1964373 h 2140330"/>
                <a:gd name="connsiteX11" fmla="*/ 340376 w 1843222"/>
                <a:gd name="connsiteY11" fmla="*/ 1779762 h 2140330"/>
                <a:gd name="connsiteX12" fmla="*/ 475949 w 1843222"/>
                <a:gd name="connsiteY12" fmla="*/ 1647073 h 2140330"/>
                <a:gd name="connsiteX13" fmla="*/ 623061 w 1843222"/>
                <a:gd name="connsiteY13" fmla="*/ 1497077 h 2140330"/>
                <a:gd name="connsiteX14" fmla="*/ 804787 w 1843222"/>
                <a:gd name="connsiteY14" fmla="*/ 1300928 h 2140330"/>
                <a:gd name="connsiteX15" fmla="*/ 960552 w 1843222"/>
                <a:gd name="connsiteY15" fmla="*/ 1099010 h 2140330"/>
                <a:gd name="connsiteX16" fmla="*/ 1122087 w 1843222"/>
                <a:gd name="connsiteY16" fmla="*/ 862478 h 2140330"/>
                <a:gd name="connsiteX17" fmla="*/ 1263429 w 1843222"/>
                <a:gd name="connsiteY17" fmla="*/ 637483 h 2140330"/>
                <a:gd name="connsiteX18" fmla="*/ 1370157 w 1843222"/>
                <a:gd name="connsiteY18" fmla="*/ 461526 h 2140330"/>
                <a:gd name="connsiteX19" fmla="*/ 1427848 w 1843222"/>
                <a:gd name="connsiteY19" fmla="*/ 349029 h 2140330"/>
                <a:gd name="connsiteX20" fmla="*/ 1448040 w 1843222"/>
                <a:gd name="connsiteY20" fmla="*/ 285569 h 2140330"/>
                <a:gd name="connsiteX21" fmla="*/ 1465347 w 1843222"/>
                <a:gd name="connsiteY21" fmla="*/ 227878 h 2140330"/>
                <a:gd name="connsiteX22" fmla="*/ 1468232 w 1843222"/>
                <a:gd name="connsiteY22" fmla="*/ 181726 h 2140330"/>
                <a:gd name="connsiteX23" fmla="*/ 1462463 w 1843222"/>
                <a:gd name="connsiteY23" fmla="*/ 129804 h 2140330"/>
                <a:gd name="connsiteX24" fmla="*/ 1445155 w 1843222"/>
                <a:gd name="connsiteY24" fmla="*/ 83651 h 2140330"/>
                <a:gd name="connsiteX25" fmla="*/ 1367273 w 1843222"/>
                <a:gd name="connsiteY25" fmla="*/ 0 h 2140330"/>
                <a:gd name="connsiteX26" fmla="*/ 1508615 w 1843222"/>
                <a:gd name="connsiteY26" fmla="*/ 0 h 2140330"/>
                <a:gd name="connsiteX27" fmla="*/ 1658612 w 1843222"/>
                <a:gd name="connsiteY27" fmla="*/ 92305 h 2140330"/>
                <a:gd name="connsiteX28" fmla="*/ 1748032 w 1843222"/>
                <a:gd name="connsiteY28" fmla="*/ 158649 h 2140330"/>
                <a:gd name="connsiteX29" fmla="*/ 1805723 w 1843222"/>
                <a:gd name="connsiteY29" fmla="*/ 199033 h 2140330"/>
                <a:gd name="connsiteX30" fmla="*/ 1834569 w 1843222"/>
                <a:gd name="connsiteY30" fmla="*/ 236532 h 2140330"/>
                <a:gd name="connsiteX31" fmla="*/ 1843222 w 1843222"/>
                <a:gd name="connsiteY31" fmla="*/ 262493 h 2140330"/>
                <a:gd name="connsiteX32" fmla="*/ 1840338 w 1843222"/>
                <a:gd name="connsiteY32" fmla="*/ 288454 h 2140330"/>
                <a:gd name="connsiteX33" fmla="*/ 1820146 w 1843222"/>
                <a:gd name="connsiteY33" fmla="*/ 323068 h 2140330"/>
                <a:gd name="connsiteX34" fmla="*/ 1739379 w 1843222"/>
                <a:gd name="connsiteY34" fmla="*/ 398066 h 2140330"/>
                <a:gd name="connsiteX35" fmla="*/ 1701880 w 1843222"/>
                <a:gd name="connsiteY35" fmla="*/ 441335 h 2140330"/>
                <a:gd name="connsiteX36" fmla="*/ 1592267 w 1843222"/>
                <a:gd name="connsiteY36" fmla="*/ 605754 h 2140330"/>
                <a:gd name="connsiteX37" fmla="*/ 1459578 w 1843222"/>
                <a:gd name="connsiteY37" fmla="*/ 790364 h 2140330"/>
                <a:gd name="connsiteX38" fmla="*/ 1329774 w 1843222"/>
                <a:gd name="connsiteY38" fmla="*/ 957668 h 2140330"/>
                <a:gd name="connsiteX39" fmla="*/ 1188431 w 1843222"/>
                <a:gd name="connsiteY39" fmla="*/ 1136509 h 2140330"/>
                <a:gd name="connsiteX40" fmla="*/ 1026897 w 1843222"/>
                <a:gd name="connsiteY40" fmla="*/ 1315351 h 2140330"/>
                <a:gd name="connsiteX41" fmla="*/ 888439 w 1843222"/>
                <a:gd name="connsiteY41" fmla="*/ 1450925 h 21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222" h="2140330">
                  <a:moveTo>
                    <a:pt x="888439" y="1450925"/>
                  </a:moveTo>
                  <a:lnTo>
                    <a:pt x="692290" y="1641304"/>
                  </a:lnTo>
                  <a:lnTo>
                    <a:pt x="501910" y="1808608"/>
                  </a:lnTo>
                  <a:lnTo>
                    <a:pt x="331722" y="1941297"/>
                  </a:lnTo>
                  <a:lnTo>
                    <a:pt x="72113" y="2125907"/>
                  </a:lnTo>
                  <a:lnTo>
                    <a:pt x="37499" y="2140330"/>
                  </a:lnTo>
                  <a:lnTo>
                    <a:pt x="14422" y="2137446"/>
                  </a:lnTo>
                  <a:lnTo>
                    <a:pt x="0" y="2131677"/>
                  </a:lnTo>
                  <a:lnTo>
                    <a:pt x="0" y="2111485"/>
                  </a:lnTo>
                  <a:lnTo>
                    <a:pt x="20191" y="2079755"/>
                  </a:lnTo>
                  <a:lnTo>
                    <a:pt x="147111" y="1964373"/>
                  </a:lnTo>
                  <a:lnTo>
                    <a:pt x="340376" y="1779762"/>
                  </a:lnTo>
                  <a:lnTo>
                    <a:pt x="475949" y="1647073"/>
                  </a:lnTo>
                  <a:lnTo>
                    <a:pt x="623061" y="1497077"/>
                  </a:lnTo>
                  <a:lnTo>
                    <a:pt x="804787" y="1300928"/>
                  </a:lnTo>
                  <a:lnTo>
                    <a:pt x="960552" y="1099010"/>
                  </a:lnTo>
                  <a:lnTo>
                    <a:pt x="1122087" y="862478"/>
                  </a:lnTo>
                  <a:lnTo>
                    <a:pt x="1263429" y="637483"/>
                  </a:lnTo>
                  <a:lnTo>
                    <a:pt x="1370157" y="461526"/>
                  </a:lnTo>
                  <a:lnTo>
                    <a:pt x="1427848" y="349029"/>
                  </a:lnTo>
                  <a:lnTo>
                    <a:pt x="1448040" y="285569"/>
                  </a:lnTo>
                  <a:lnTo>
                    <a:pt x="1465347" y="227878"/>
                  </a:lnTo>
                  <a:lnTo>
                    <a:pt x="1468232" y="181726"/>
                  </a:lnTo>
                  <a:lnTo>
                    <a:pt x="1462463" y="129804"/>
                  </a:lnTo>
                  <a:lnTo>
                    <a:pt x="1445155" y="83651"/>
                  </a:lnTo>
                  <a:lnTo>
                    <a:pt x="1367273" y="0"/>
                  </a:lnTo>
                  <a:lnTo>
                    <a:pt x="1508615" y="0"/>
                  </a:lnTo>
                  <a:lnTo>
                    <a:pt x="1658612" y="92305"/>
                  </a:lnTo>
                  <a:lnTo>
                    <a:pt x="1748032" y="158649"/>
                  </a:lnTo>
                  <a:lnTo>
                    <a:pt x="1805723" y="199033"/>
                  </a:lnTo>
                  <a:lnTo>
                    <a:pt x="1834569" y="236532"/>
                  </a:lnTo>
                  <a:lnTo>
                    <a:pt x="1843222" y="262493"/>
                  </a:lnTo>
                  <a:lnTo>
                    <a:pt x="1840338" y="288454"/>
                  </a:lnTo>
                  <a:lnTo>
                    <a:pt x="1820146" y="323068"/>
                  </a:lnTo>
                  <a:lnTo>
                    <a:pt x="1739379" y="398066"/>
                  </a:lnTo>
                  <a:lnTo>
                    <a:pt x="1701880" y="441335"/>
                  </a:lnTo>
                  <a:lnTo>
                    <a:pt x="1592267" y="605754"/>
                  </a:lnTo>
                  <a:lnTo>
                    <a:pt x="1459578" y="790364"/>
                  </a:lnTo>
                  <a:lnTo>
                    <a:pt x="1329774" y="957668"/>
                  </a:lnTo>
                  <a:lnTo>
                    <a:pt x="1188431" y="1136509"/>
                  </a:lnTo>
                  <a:lnTo>
                    <a:pt x="1026897" y="1315351"/>
                  </a:lnTo>
                  <a:lnTo>
                    <a:pt x="888439" y="14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AFEEDD62-3EE5-4869-88C3-37FD1097C0D8}"/>
                </a:ext>
              </a:extLst>
            </p:cNvPr>
            <p:cNvSpPr/>
            <p:nvPr/>
          </p:nvSpPr>
          <p:spPr>
            <a:xfrm>
              <a:off x="5170488" y="4608513"/>
              <a:ext cx="361950" cy="1120775"/>
            </a:xfrm>
            <a:custGeom>
              <a:avLst/>
              <a:gdLst>
                <a:gd name="connsiteX0" fmla="*/ 69056 w 361950"/>
                <a:gd name="connsiteY0" fmla="*/ 685800 h 1121569"/>
                <a:gd name="connsiteX1" fmla="*/ 66675 w 361950"/>
                <a:gd name="connsiteY1" fmla="*/ 419100 h 1121569"/>
                <a:gd name="connsiteX2" fmla="*/ 69056 w 361950"/>
                <a:gd name="connsiteY2" fmla="*/ 257175 h 1121569"/>
                <a:gd name="connsiteX3" fmla="*/ 66675 w 361950"/>
                <a:gd name="connsiteY3" fmla="*/ 204787 h 1121569"/>
                <a:gd name="connsiteX4" fmla="*/ 61912 w 361950"/>
                <a:gd name="connsiteY4" fmla="*/ 164306 h 1121569"/>
                <a:gd name="connsiteX5" fmla="*/ 52387 w 361950"/>
                <a:gd name="connsiteY5" fmla="*/ 123825 h 1121569"/>
                <a:gd name="connsiteX6" fmla="*/ 0 w 361950"/>
                <a:gd name="connsiteY6" fmla="*/ 19050 h 1121569"/>
                <a:gd name="connsiteX7" fmla="*/ 221456 w 361950"/>
                <a:gd name="connsiteY7" fmla="*/ 0 h 1121569"/>
                <a:gd name="connsiteX8" fmla="*/ 316706 w 361950"/>
                <a:gd name="connsiteY8" fmla="*/ 64294 h 1121569"/>
                <a:gd name="connsiteX9" fmla="*/ 340519 w 361950"/>
                <a:gd name="connsiteY9" fmla="*/ 80962 h 1121569"/>
                <a:gd name="connsiteX10" fmla="*/ 354806 w 361950"/>
                <a:gd name="connsiteY10" fmla="*/ 95250 h 1121569"/>
                <a:gd name="connsiteX11" fmla="*/ 361950 w 361950"/>
                <a:gd name="connsiteY11" fmla="*/ 111919 h 1121569"/>
                <a:gd name="connsiteX12" fmla="*/ 361950 w 361950"/>
                <a:gd name="connsiteY12" fmla="*/ 140494 h 1121569"/>
                <a:gd name="connsiteX13" fmla="*/ 350044 w 361950"/>
                <a:gd name="connsiteY13" fmla="*/ 197644 h 1121569"/>
                <a:gd name="connsiteX14" fmla="*/ 330994 w 361950"/>
                <a:gd name="connsiteY14" fmla="*/ 269081 h 1121569"/>
                <a:gd name="connsiteX15" fmla="*/ 321469 w 361950"/>
                <a:gd name="connsiteY15" fmla="*/ 473869 h 1121569"/>
                <a:gd name="connsiteX16" fmla="*/ 302419 w 361950"/>
                <a:gd name="connsiteY16" fmla="*/ 771525 h 1121569"/>
                <a:gd name="connsiteX17" fmla="*/ 280987 w 361950"/>
                <a:gd name="connsiteY17" fmla="*/ 1088231 h 1121569"/>
                <a:gd name="connsiteX18" fmla="*/ 69056 w 361950"/>
                <a:gd name="connsiteY18" fmla="*/ 1121569 h 1121569"/>
                <a:gd name="connsiteX19" fmla="*/ 69056 w 361950"/>
                <a:gd name="connsiteY19" fmla="*/ 685800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950" h="1121569">
                  <a:moveTo>
                    <a:pt x="69056" y="685800"/>
                  </a:moveTo>
                  <a:cubicBezTo>
                    <a:pt x="68262" y="596900"/>
                    <a:pt x="67469" y="508000"/>
                    <a:pt x="66675" y="419100"/>
                  </a:cubicBezTo>
                  <a:cubicBezTo>
                    <a:pt x="67469" y="365125"/>
                    <a:pt x="68262" y="311150"/>
                    <a:pt x="69056" y="257175"/>
                  </a:cubicBezTo>
                  <a:lnTo>
                    <a:pt x="66675" y="204787"/>
                  </a:lnTo>
                  <a:lnTo>
                    <a:pt x="61912" y="164306"/>
                  </a:lnTo>
                  <a:lnTo>
                    <a:pt x="52387" y="123825"/>
                  </a:lnTo>
                  <a:lnTo>
                    <a:pt x="0" y="19050"/>
                  </a:lnTo>
                  <a:lnTo>
                    <a:pt x="221456" y="0"/>
                  </a:lnTo>
                  <a:lnTo>
                    <a:pt x="316706" y="64294"/>
                  </a:lnTo>
                  <a:lnTo>
                    <a:pt x="340519" y="80962"/>
                  </a:lnTo>
                  <a:lnTo>
                    <a:pt x="354806" y="95250"/>
                  </a:lnTo>
                  <a:lnTo>
                    <a:pt x="361950" y="111919"/>
                  </a:lnTo>
                  <a:lnTo>
                    <a:pt x="361950" y="140494"/>
                  </a:lnTo>
                  <a:lnTo>
                    <a:pt x="350044" y="197644"/>
                  </a:lnTo>
                  <a:lnTo>
                    <a:pt x="330994" y="269081"/>
                  </a:lnTo>
                  <a:lnTo>
                    <a:pt x="321469" y="473869"/>
                  </a:lnTo>
                  <a:lnTo>
                    <a:pt x="302419" y="771525"/>
                  </a:lnTo>
                  <a:lnTo>
                    <a:pt x="280987" y="1088231"/>
                  </a:lnTo>
                  <a:lnTo>
                    <a:pt x="69056" y="1121569"/>
                  </a:lnTo>
                  <a:lnTo>
                    <a:pt x="690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346EAF35-49C6-4080-91BA-D0749622DE0D}"/>
                </a:ext>
              </a:extLst>
            </p:cNvPr>
            <p:cNvSpPr/>
            <p:nvPr/>
          </p:nvSpPr>
          <p:spPr>
            <a:xfrm>
              <a:off x="3657600" y="5462588"/>
              <a:ext cx="3386138" cy="557212"/>
            </a:xfrm>
            <a:custGeom>
              <a:avLst/>
              <a:gdLst>
                <a:gd name="connsiteX0" fmla="*/ 2036487 w 3386453"/>
                <a:gd name="connsiteY0" fmla="*/ 297108 h 556716"/>
                <a:gd name="connsiteX1" fmla="*/ 1710534 w 3386453"/>
                <a:gd name="connsiteY1" fmla="*/ 323068 h 556716"/>
                <a:gd name="connsiteX2" fmla="*/ 1427849 w 3386453"/>
                <a:gd name="connsiteY2" fmla="*/ 354798 h 556716"/>
                <a:gd name="connsiteX3" fmla="*/ 1148048 w 3386453"/>
                <a:gd name="connsiteY3" fmla="*/ 395182 h 556716"/>
                <a:gd name="connsiteX4" fmla="*/ 905746 w 3386453"/>
                <a:gd name="connsiteY4" fmla="*/ 438450 h 556716"/>
                <a:gd name="connsiteX5" fmla="*/ 680752 w 3386453"/>
                <a:gd name="connsiteY5" fmla="*/ 481718 h 556716"/>
                <a:gd name="connsiteX6" fmla="*/ 594216 w 3386453"/>
                <a:gd name="connsiteY6" fmla="*/ 507679 h 556716"/>
                <a:gd name="connsiteX7" fmla="*/ 510564 w 3386453"/>
                <a:gd name="connsiteY7" fmla="*/ 539409 h 556716"/>
                <a:gd name="connsiteX8" fmla="*/ 470180 w 3386453"/>
                <a:gd name="connsiteY8" fmla="*/ 556716 h 556716"/>
                <a:gd name="connsiteX9" fmla="*/ 432681 w 3386453"/>
                <a:gd name="connsiteY9" fmla="*/ 548063 h 556716"/>
                <a:gd name="connsiteX10" fmla="*/ 374991 w 3386453"/>
                <a:gd name="connsiteY10" fmla="*/ 527871 h 556716"/>
                <a:gd name="connsiteX11" fmla="*/ 297108 w 3386453"/>
                <a:gd name="connsiteY11" fmla="*/ 496141 h 556716"/>
                <a:gd name="connsiteX12" fmla="*/ 219225 w 3386453"/>
                <a:gd name="connsiteY12" fmla="*/ 449988 h 556716"/>
                <a:gd name="connsiteX13" fmla="*/ 149996 w 3386453"/>
                <a:gd name="connsiteY13" fmla="*/ 403836 h 556716"/>
                <a:gd name="connsiteX14" fmla="*/ 77883 w 3386453"/>
                <a:gd name="connsiteY14" fmla="*/ 351914 h 556716"/>
                <a:gd name="connsiteX15" fmla="*/ 17307 w 3386453"/>
                <a:gd name="connsiteY15" fmla="*/ 297108 h 556716"/>
                <a:gd name="connsiteX16" fmla="*/ 0 w 3386453"/>
                <a:gd name="connsiteY16" fmla="*/ 268262 h 556716"/>
                <a:gd name="connsiteX17" fmla="*/ 0 w 3386453"/>
                <a:gd name="connsiteY17" fmla="*/ 248070 h 556716"/>
                <a:gd name="connsiteX18" fmla="*/ 11538 w 3386453"/>
                <a:gd name="connsiteY18" fmla="*/ 236532 h 556716"/>
                <a:gd name="connsiteX19" fmla="*/ 46153 w 3386453"/>
                <a:gd name="connsiteY19" fmla="*/ 242301 h 556716"/>
                <a:gd name="connsiteX20" fmla="*/ 115382 w 3386453"/>
                <a:gd name="connsiteY20" fmla="*/ 268262 h 556716"/>
                <a:gd name="connsiteX21" fmla="*/ 193264 w 3386453"/>
                <a:gd name="connsiteY21" fmla="*/ 285569 h 556716"/>
                <a:gd name="connsiteX22" fmla="*/ 271147 w 3386453"/>
                <a:gd name="connsiteY22" fmla="*/ 299992 h 556716"/>
                <a:gd name="connsiteX23" fmla="*/ 331722 w 3386453"/>
                <a:gd name="connsiteY23" fmla="*/ 305761 h 556716"/>
                <a:gd name="connsiteX24" fmla="*/ 406721 w 3386453"/>
                <a:gd name="connsiteY24" fmla="*/ 308646 h 556716"/>
                <a:gd name="connsiteX25" fmla="*/ 672098 w 3386453"/>
                <a:gd name="connsiteY25" fmla="*/ 276916 h 556716"/>
                <a:gd name="connsiteX26" fmla="*/ 1047089 w 3386453"/>
                <a:gd name="connsiteY26" fmla="*/ 233648 h 556716"/>
                <a:gd name="connsiteX27" fmla="*/ 1589383 w 3386453"/>
                <a:gd name="connsiteY27" fmla="*/ 175957 h 556716"/>
                <a:gd name="connsiteX28" fmla="*/ 1823031 w 3386453"/>
                <a:gd name="connsiteY28" fmla="*/ 152880 h 556716"/>
                <a:gd name="connsiteX29" fmla="*/ 2022064 w 3386453"/>
                <a:gd name="connsiteY29" fmla="*/ 132689 h 556716"/>
                <a:gd name="connsiteX30" fmla="*/ 2275904 w 3386453"/>
                <a:gd name="connsiteY30" fmla="*/ 106728 h 556716"/>
                <a:gd name="connsiteX31" fmla="*/ 2538397 w 3386453"/>
                <a:gd name="connsiteY31" fmla="*/ 74998 h 556716"/>
                <a:gd name="connsiteX32" fmla="*/ 2671086 w 3386453"/>
                <a:gd name="connsiteY32" fmla="*/ 57691 h 556716"/>
                <a:gd name="connsiteX33" fmla="*/ 2763392 w 3386453"/>
                <a:gd name="connsiteY33" fmla="*/ 40383 h 556716"/>
                <a:gd name="connsiteX34" fmla="*/ 2849928 w 3386453"/>
                <a:gd name="connsiteY34" fmla="*/ 14422 h 556716"/>
                <a:gd name="connsiteX35" fmla="*/ 2893196 w 3386453"/>
                <a:gd name="connsiteY35" fmla="*/ 0 h 556716"/>
                <a:gd name="connsiteX36" fmla="*/ 2959541 w 3386453"/>
                <a:gd name="connsiteY36" fmla="*/ 11538 h 556716"/>
                <a:gd name="connsiteX37" fmla="*/ 3072038 w 3386453"/>
                <a:gd name="connsiteY37" fmla="*/ 51921 h 556716"/>
                <a:gd name="connsiteX38" fmla="*/ 3193189 w 3386453"/>
                <a:gd name="connsiteY38" fmla="*/ 100959 h 556716"/>
                <a:gd name="connsiteX39" fmla="*/ 3273956 w 3386453"/>
                <a:gd name="connsiteY39" fmla="*/ 144227 h 556716"/>
                <a:gd name="connsiteX40" fmla="*/ 3343185 w 3386453"/>
                <a:gd name="connsiteY40" fmla="*/ 184610 h 556716"/>
                <a:gd name="connsiteX41" fmla="*/ 3369146 w 3386453"/>
                <a:gd name="connsiteY41" fmla="*/ 201918 h 556716"/>
                <a:gd name="connsiteX42" fmla="*/ 3380684 w 3386453"/>
                <a:gd name="connsiteY42" fmla="*/ 222109 h 556716"/>
                <a:gd name="connsiteX43" fmla="*/ 3386453 w 3386453"/>
                <a:gd name="connsiteY43" fmla="*/ 245186 h 556716"/>
                <a:gd name="connsiteX44" fmla="*/ 3386453 w 3386453"/>
                <a:gd name="connsiteY44" fmla="*/ 271147 h 556716"/>
                <a:gd name="connsiteX45" fmla="*/ 3377799 w 3386453"/>
                <a:gd name="connsiteY45" fmla="*/ 288454 h 556716"/>
                <a:gd name="connsiteX46" fmla="*/ 3348954 w 3386453"/>
                <a:gd name="connsiteY46" fmla="*/ 308646 h 556716"/>
                <a:gd name="connsiteX47" fmla="*/ 3308570 w 3386453"/>
                <a:gd name="connsiteY47" fmla="*/ 328838 h 556716"/>
                <a:gd name="connsiteX48" fmla="*/ 3262418 w 3386453"/>
                <a:gd name="connsiteY48" fmla="*/ 325953 h 556716"/>
                <a:gd name="connsiteX49" fmla="*/ 3089345 w 3386453"/>
                <a:gd name="connsiteY49" fmla="*/ 302877 h 556716"/>
                <a:gd name="connsiteX50" fmla="*/ 2815314 w 3386453"/>
                <a:gd name="connsiteY50" fmla="*/ 285569 h 556716"/>
                <a:gd name="connsiteX51" fmla="*/ 2555705 w 3386453"/>
                <a:gd name="connsiteY51" fmla="*/ 285569 h 556716"/>
                <a:gd name="connsiteX52" fmla="*/ 2036487 w 3386453"/>
                <a:gd name="connsiteY52" fmla="*/ 297108 h 55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86453" h="556716">
                  <a:moveTo>
                    <a:pt x="2036487" y="297108"/>
                  </a:moveTo>
                  <a:lnTo>
                    <a:pt x="1710534" y="323068"/>
                  </a:lnTo>
                  <a:lnTo>
                    <a:pt x="1427849" y="354798"/>
                  </a:lnTo>
                  <a:lnTo>
                    <a:pt x="1148048" y="395182"/>
                  </a:lnTo>
                  <a:lnTo>
                    <a:pt x="905746" y="438450"/>
                  </a:lnTo>
                  <a:lnTo>
                    <a:pt x="680752" y="481718"/>
                  </a:lnTo>
                  <a:lnTo>
                    <a:pt x="594216" y="507679"/>
                  </a:lnTo>
                  <a:lnTo>
                    <a:pt x="510564" y="539409"/>
                  </a:lnTo>
                  <a:lnTo>
                    <a:pt x="470180" y="556716"/>
                  </a:lnTo>
                  <a:lnTo>
                    <a:pt x="432681" y="548063"/>
                  </a:lnTo>
                  <a:lnTo>
                    <a:pt x="374991" y="527871"/>
                  </a:lnTo>
                  <a:lnTo>
                    <a:pt x="297108" y="496141"/>
                  </a:lnTo>
                  <a:lnTo>
                    <a:pt x="219225" y="449988"/>
                  </a:lnTo>
                  <a:lnTo>
                    <a:pt x="149996" y="403836"/>
                  </a:lnTo>
                  <a:lnTo>
                    <a:pt x="77883" y="351914"/>
                  </a:lnTo>
                  <a:lnTo>
                    <a:pt x="17307" y="297108"/>
                  </a:lnTo>
                  <a:lnTo>
                    <a:pt x="0" y="268262"/>
                  </a:lnTo>
                  <a:lnTo>
                    <a:pt x="0" y="248070"/>
                  </a:lnTo>
                  <a:lnTo>
                    <a:pt x="11538" y="236532"/>
                  </a:lnTo>
                  <a:lnTo>
                    <a:pt x="46153" y="242301"/>
                  </a:lnTo>
                  <a:lnTo>
                    <a:pt x="115382" y="268262"/>
                  </a:lnTo>
                  <a:lnTo>
                    <a:pt x="193264" y="285569"/>
                  </a:lnTo>
                  <a:lnTo>
                    <a:pt x="271147" y="299992"/>
                  </a:lnTo>
                  <a:lnTo>
                    <a:pt x="331722" y="305761"/>
                  </a:lnTo>
                  <a:lnTo>
                    <a:pt x="406721" y="308646"/>
                  </a:lnTo>
                  <a:lnTo>
                    <a:pt x="672098" y="276916"/>
                  </a:lnTo>
                  <a:lnTo>
                    <a:pt x="1047089" y="233648"/>
                  </a:lnTo>
                  <a:lnTo>
                    <a:pt x="1589383" y="175957"/>
                  </a:lnTo>
                  <a:lnTo>
                    <a:pt x="1823031" y="152880"/>
                  </a:lnTo>
                  <a:lnTo>
                    <a:pt x="2022064" y="132689"/>
                  </a:lnTo>
                  <a:lnTo>
                    <a:pt x="2275904" y="106728"/>
                  </a:lnTo>
                  <a:lnTo>
                    <a:pt x="2538397" y="74998"/>
                  </a:lnTo>
                  <a:lnTo>
                    <a:pt x="2671086" y="57691"/>
                  </a:lnTo>
                  <a:lnTo>
                    <a:pt x="2763392" y="40383"/>
                  </a:lnTo>
                  <a:lnTo>
                    <a:pt x="2849928" y="14422"/>
                  </a:lnTo>
                  <a:lnTo>
                    <a:pt x="2893196" y="0"/>
                  </a:lnTo>
                  <a:lnTo>
                    <a:pt x="2959541" y="11538"/>
                  </a:lnTo>
                  <a:lnTo>
                    <a:pt x="3072038" y="51921"/>
                  </a:lnTo>
                  <a:lnTo>
                    <a:pt x="3193189" y="100959"/>
                  </a:lnTo>
                  <a:lnTo>
                    <a:pt x="3273956" y="144227"/>
                  </a:lnTo>
                  <a:lnTo>
                    <a:pt x="3343185" y="184610"/>
                  </a:lnTo>
                  <a:lnTo>
                    <a:pt x="3369146" y="201918"/>
                  </a:lnTo>
                  <a:lnTo>
                    <a:pt x="3380684" y="222109"/>
                  </a:lnTo>
                  <a:lnTo>
                    <a:pt x="3386453" y="245186"/>
                  </a:lnTo>
                  <a:lnTo>
                    <a:pt x="3386453" y="271147"/>
                  </a:lnTo>
                  <a:lnTo>
                    <a:pt x="3377799" y="288454"/>
                  </a:lnTo>
                  <a:lnTo>
                    <a:pt x="3348954" y="308646"/>
                  </a:lnTo>
                  <a:lnTo>
                    <a:pt x="3308570" y="328838"/>
                  </a:lnTo>
                  <a:lnTo>
                    <a:pt x="3262418" y="325953"/>
                  </a:lnTo>
                  <a:lnTo>
                    <a:pt x="3089345" y="302877"/>
                  </a:lnTo>
                  <a:lnTo>
                    <a:pt x="2815314" y="285569"/>
                  </a:lnTo>
                  <a:lnTo>
                    <a:pt x="2555705" y="285569"/>
                  </a:lnTo>
                  <a:lnTo>
                    <a:pt x="2036487" y="297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9317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A45DFAF-996B-4C5D-AE42-66D0B7CDB8ED}"/>
              </a:ext>
            </a:extLst>
          </p:cNvPr>
          <p:cNvGrpSpPr/>
          <p:nvPr/>
        </p:nvGrpSpPr>
        <p:grpSpPr>
          <a:xfrm>
            <a:off x="2676525" y="1255713"/>
            <a:ext cx="4367213" cy="4764087"/>
            <a:chOff x="2676525" y="1255713"/>
            <a:chExt cx="4367213" cy="47640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D12CDEB-1BAC-3948-AE62-E39137BF9E71}"/>
                </a:ext>
              </a:extLst>
            </p:cNvPr>
            <p:cNvSpPr/>
            <p:nvPr/>
          </p:nvSpPr>
          <p:spPr>
            <a:xfrm>
              <a:off x="3913188" y="1500188"/>
              <a:ext cx="720725" cy="781050"/>
            </a:xfrm>
            <a:custGeom>
              <a:avLst/>
              <a:gdLst>
                <a:gd name="connsiteX0" fmla="*/ 404812 w 721519"/>
                <a:gd name="connsiteY0" fmla="*/ 595312 h 781050"/>
                <a:gd name="connsiteX1" fmla="*/ 273844 w 721519"/>
                <a:gd name="connsiteY1" fmla="*/ 419100 h 781050"/>
                <a:gd name="connsiteX2" fmla="*/ 157162 w 721519"/>
                <a:gd name="connsiteY2" fmla="*/ 269081 h 781050"/>
                <a:gd name="connsiteX3" fmla="*/ 61912 w 721519"/>
                <a:gd name="connsiteY3" fmla="*/ 133350 h 781050"/>
                <a:gd name="connsiteX4" fmla="*/ 21431 w 721519"/>
                <a:gd name="connsiteY4" fmla="*/ 78581 h 781050"/>
                <a:gd name="connsiteX5" fmla="*/ 2381 w 721519"/>
                <a:gd name="connsiteY5" fmla="*/ 50006 h 781050"/>
                <a:gd name="connsiteX6" fmla="*/ 0 w 721519"/>
                <a:gd name="connsiteY6" fmla="*/ 30956 h 781050"/>
                <a:gd name="connsiteX7" fmla="*/ 0 w 721519"/>
                <a:gd name="connsiteY7" fmla="*/ 14287 h 781050"/>
                <a:gd name="connsiteX8" fmla="*/ 7144 w 721519"/>
                <a:gd name="connsiteY8" fmla="*/ 2381 h 781050"/>
                <a:gd name="connsiteX9" fmla="*/ 33337 w 721519"/>
                <a:gd name="connsiteY9" fmla="*/ 0 h 781050"/>
                <a:gd name="connsiteX10" fmla="*/ 61912 w 721519"/>
                <a:gd name="connsiteY10" fmla="*/ 14287 h 781050"/>
                <a:gd name="connsiteX11" fmla="*/ 150019 w 721519"/>
                <a:gd name="connsiteY11" fmla="*/ 80962 h 781050"/>
                <a:gd name="connsiteX12" fmla="*/ 230981 w 721519"/>
                <a:gd name="connsiteY12" fmla="*/ 140493 h 781050"/>
                <a:gd name="connsiteX13" fmla="*/ 321469 w 721519"/>
                <a:gd name="connsiteY13" fmla="*/ 200025 h 781050"/>
                <a:gd name="connsiteX14" fmla="*/ 473869 w 721519"/>
                <a:gd name="connsiteY14" fmla="*/ 292893 h 781050"/>
                <a:gd name="connsiteX15" fmla="*/ 611981 w 721519"/>
                <a:gd name="connsiteY15" fmla="*/ 369093 h 781050"/>
                <a:gd name="connsiteX16" fmla="*/ 633412 w 721519"/>
                <a:gd name="connsiteY16" fmla="*/ 392906 h 781050"/>
                <a:gd name="connsiteX17" fmla="*/ 669131 w 721519"/>
                <a:gd name="connsiteY17" fmla="*/ 447675 h 781050"/>
                <a:gd name="connsiteX18" fmla="*/ 695325 w 721519"/>
                <a:gd name="connsiteY18" fmla="*/ 492918 h 781050"/>
                <a:gd name="connsiteX19" fmla="*/ 711994 w 721519"/>
                <a:gd name="connsiteY19" fmla="*/ 545306 h 781050"/>
                <a:gd name="connsiteX20" fmla="*/ 721519 w 721519"/>
                <a:gd name="connsiteY20" fmla="*/ 592931 h 781050"/>
                <a:gd name="connsiteX21" fmla="*/ 721519 w 721519"/>
                <a:gd name="connsiteY21" fmla="*/ 633412 h 781050"/>
                <a:gd name="connsiteX22" fmla="*/ 716756 w 721519"/>
                <a:gd name="connsiteY22" fmla="*/ 681037 h 781050"/>
                <a:gd name="connsiteX23" fmla="*/ 700087 w 721519"/>
                <a:gd name="connsiteY23" fmla="*/ 723900 h 781050"/>
                <a:gd name="connsiteX24" fmla="*/ 676275 w 721519"/>
                <a:gd name="connsiteY24" fmla="*/ 754856 h 781050"/>
                <a:gd name="connsiteX25" fmla="*/ 647700 w 721519"/>
                <a:gd name="connsiteY25" fmla="*/ 771525 h 781050"/>
                <a:gd name="connsiteX26" fmla="*/ 619125 w 721519"/>
                <a:gd name="connsiteY26" fmla="*/ 781050 h 781050"/>
                <a:gd name="connsiteX27" fmla="*/ 585787 w 721519"/>
                <a:gd name="connsiteY27" fmla="*/ 776287 h 781050"/>
                <a:gd name="connsiteX28" fmla="*/ 538162 w 721519"/>
                <a:gd name="connsiteY28" fmla="*/ 752475 h 781050"/>
                <a:gd name="connsiteX29" fmla="*/ 490537 w 721519"/>
                <a:gd name="connsiteY29" fmla="*/ 702468 h 781050"/>
                <a:gd name="connsiteX30" fmla="*/ 404812 w 721519"/>
                <a:gd name="connsiteY30" fmla="*/ 59531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1519" h="781050">
                  <a:moveTo>
                    <a:pt x="404812" y="595312"/>
                  </a:moveTo>
                  <a:lnTo>
                    <a:pt x="273844" y="419100"/>
                  </a:lnTo>
                  <a:lnTo>
                    <a:pt x="157162" y="269081"/>
                  </a:lnTo>
                  <a:lnTo>
                    <a:pt x="61912" y="133350"/>
                  </a:lnTo>
                  <a:lnTo>
                    <a:pt x="21431" y="78581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33337" y="0"/>
                  </a:lnTo>
                  <a:lnTo>
                    <a:pt x="61912" y="14287"/>
                  </a:lnTo>
                  <a:lnTo>
                    <a:pt x="150019" y="80962"/>
                  </a:lnTo>
                  <a:lnTo>
                    <a:pt x="230981" y="140493"/>
                  </a:lnTo>
                  <a:lnTo>
                    <a:pt x="321469" y="200025"/>
                  </a:lnTo>
                  <a:lnTo>
                    <a:pt x="473869" y="292893"/>
                  </a:lnTo>
                  <a:lnTo>
                    <a:pt x="611981" y="369093"/>
                  </a:lnTo>
                  <a:lnTo>
                    <a:pt x="633412" y="392906"/>
                  </a:lnTo>
                  <a:lnTo>
                    <a:pt x="669131" y="447675"/>
                  </a:lnTo>
                  <a:lnTo>
                    <a:pt x="695325" y="492918"/>
                  </a:lnTo>
                  <a:lnTo>
                    <a:pt x="711994" y="545306"/>
                  </a:lnTo>
                  <a:lnTo>
                    <a:pt x="721519" y="592931"/>
                  </a:lnTo>
                  <a:lnTo>
                    <a:pt x="721519" y="633412"/>
                  </a:lnTo>
                  <a:lnTo>
                    <a:pt x="716756" y="681037"/>
                  </a:lnTo>
                  <a:lnTo>
                    <a:pt x="700087" y="723900"/>
                  </a:lnTo>
                  <a:lnTo>
                    <a:pt x="676275" y="754856"/>
                  </a:lnTo>
                  <a:lnTo>
                    <a:pt x="647700" y="771525"/>
                  </a:lnTo>
                  <a:lnTo>
                    <a:pt x="619125" y="781050"/>
                  </a:lnTo>
                  <a:lnTo>
                    <a:pt x="585787" y="776287"/>
                  </a:lnTo>
                  <a:lnTo>
                    <a:pt x="538162" y="752475"/>
                  </a:lnTo>
                  <a:lnTo>
                    <a:pt x="490537" y="702468"/>
                  </a:lnTo>
                  <a:lnTo>
                    <a:pt x="404812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188CC20-61D4-FF49-A963-8C7CEAE40D77}"/>
                </a:ext>
              </a:extLst>
            </p:cNvPr>
            <p:cNvSpPr/>
            <p:nvPr/>
          </p:nvSpPr>
          <p:spPr>
            <a:xfrm>
              <a:off x="5162550" y="1255713"/>
              <a:ext cx="874713" cy="1125537"/>
            </a:xfrm>
            <a:custGeom>
              <a:avLst/>
              <a:gdLst>
                <a:gd name="connsiteX0" fmla="*/ 452438 w 873919"/>
                <a:gd name="connsiteY0" fmla="*/ 754856 h 1126331"/>
                <a:gd name="connsiteX1" fmla="*/ 140494 w 873919"/>
                <a:gd name="connsiteY1" fmla="*/ 1109662 h 1126331"/>
                <a:gd name="connsiteX2" fmla="*/ 0 w 873919"/>
                <a:gd name="connsiteY2" fmla="*/ 1126331 h 1126331"/>
                <a:gd name="connsiteX3" fmla="*/ 45244 w 873919"/>
                <a:gd name="connsiteY3" fmla="*/ 1016794 h 1126331"/>
                <a:gd name="connsiteX4" fmla="*/ 221456 w 873919"/>
                <a:gd name="connsiteY4" fmla="*/ 726281 h 1126331"/>
                <a:gd name="connsiteX5" fmla="*/ 340519 w 873919"/>
                <a:gd name="connsiteY5" fmla="*/ 526256 h 1126331"/>
                <a:gd name="connsiteX6" fmla="*/ 445294 w 873919"/>
                <a:gd name="connsiteY6" fmla="*/ 340519 h 1126331"/>
                <a:gd name="connsiteX7" fmla="*/ 473869 w 873919"/>
                <a:gd name="connsiteY7" fmla="*/ 283369 h 1126331"/>
                <a:gd name="connsiteX8" fmla="*/ 483394 w 873919"/>
                <a:gd name="connsiteY8" fmla="*/ 254794 h 1126331"/>
                <a:gd name="connsiteX9" fmla="*/ 483394 w 873919"/>
                <a:gd name="connsiteY9" fmla="*/ 223837 h 1126331"/>
                <a:gd name="connsiteX10" fmla="*/ 476250 w 873919"/>
                <a:gd name="connsiteY10" fmla="*/ 188119 h 1126331"/>
                <a:gd name="connsiteX11" fmla="*/ 457200 w 873919"/>
                <a:gd name="connsiteY11" fmla="*/ 147637 h 1126331"/>
                <a:gd name="connsiteX12" fmla="*/ 426244 w 873919"/>
                <a:gd name="connsiteY12" fmla="*/ 104775 h 1126331"/>
                <a:gd name="connsiteX13" fmla="*/ 385763 w 873919"/>
                <a:gd name="connsiteY13" fmla="*/ 59531 h 1126331"/>
                <a:gd name="connsiteX14" fmla="*/ 366713 w 873919"/>
                <a:gd name="connsiteY14" fmla="*/ 40481 h 1126331"/>
                <a:gd name="connsiteX15" fmla="*/ 366713 w 873919"/>
                <a:gd name="connsiteY15" fmla="*/ 23812 h 1126331"/>
                <a:gd name="connsiteX16" fmla="*/ 369094 w 873919"/>
                <a:gd name="connsiteY16" fmla="*/ 9525 h 1126331"/>
                <a:gd name="connsiteX17" fmla="*/ 376238 w 873919"/>
                <a:gd name="connsiteY17" fmla="*/ 0 h 1126331"/>
                <a:gd name="connsiteX18" fmla="*/ 409575 w 873919"/>
                <a:gd name="connsiteY18" fmla="*/ 4762 h 1126331"/>
                <a:gd name="connsiteX19" fmla="*/ 488156 w 873919"/>
                <a:gd name="connsiteY19" fmla="*/ 40481 h 1126331"/>
                <a:gd name="connsiteX20" fmla="*/ 607219 w 873919"/>
                <a:gd name="connsiteY20" fmla="*/ 100012 h 1126331"/>
                <a:gd name="connsiteX21" fmla="*/ 671513 w 873919"/>
                <a:gd name="connsiteY21" fmla="*/ 138112 h 1126331"/>
                <a:gd name="connsiteX22" fmla="*/ 742950 w 873919"/>
                <a:gd name="connsiteY22" fmla="*/ 183356 h 1126331"/>
                <a:gd name="connsiteX23" fmla="*/ 795338 w 873919"/>
                <a:gd name="connsiteY23" fmla="*/ 233362 h 1126331"/>
                <a:gd name="connsiteX24" fmla="*/ 831056 w 873919"/>
                <a:gd name="connsiteY24" fmla="*/ 273844 h 1126331"/>
                <a:gd name="connsiteX25" fmla="*/ 859631 w 873919"/>
                <a:gd name="connsiteY25" fmla="*/ 314325 h 1126331"/>
                <a:gd name="connsiteX26" fmla="*/ 873919 w 873919"/>
                <a:gd name="connsiteY26" fmla="*/ 345281 h 1126331"/>
                <a:gd name="connsiteX27" fmla="*/ 871538 w 873919"/>
                <a:gd name="connsiteY27" fmla="*/ 378619 h 1126331"/>
                <a:gd name="connsiteX28" fmla="*/ 854869 w 873919"/>
                <a:gd name="connsiteY28" fmla="*/ 397669 h 1126331"/>
                <a:gd name="connsiteX29" fmla="*/ 795338 w 873919"/>
                <a:gd name="connsiteY29" fmla="*/ 423862 h 1126331"/>
                <a:gd name="connsiteX30" fmla="*/ 745331 w 873919"/>
                <a:gd name="connsiteY30" fmla="*/ 450056 h 1126331"/>
                <a:gd name="connsiteX31" fmla="*/ 702469 w 873919"/>
                <a:gd name="connsiteY31" fmla="*/ 471487 h 1126331"/>
                <a:gd name="connsiteX32" fmla="*/ 664369 w 873919"/>
                <a:gd name="connsiteY32" fmla="*/ 514350 h 1126331"/>
                <a:gd name="connsiteX33" fmla="*/ 452438 w 873919"/>
                <a:gd name="connsiteY33" fmla="*/ 754856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3919" h="1126331">
                  <a:moveTo>
                    <a:pt x="452438" y="754856"/>
                  </a:moveTo>
                  <a:lnTo>
                    <a:pt x="140494" y="1109662"/>
                  </a:lnTo>
                  <a:lnTo>
                    <a:pt x="0" y="1126331"/>
                  </a:lnTo>
                  <a:lnTo>
                    <a:pt x="45244" y="1016794"/>
                  </a:lnTo>
                  <a:lnTo>
                    <a:pt x="221456" y="726281"/>
                  </a:lnTo>
                  <a:lnTo>
                    <a:pt x="340519" y="526256"/>
                  </a:lnTo>
                  <a:lnTo>
                    <a:pt x="445294" y="340519"/>
                  </a:lnTo>
                  <a:lnTo>
                    <a:pt x="473869" y="283369"/>
                  </a:lnTo>
                  <a:lnTo>
                    <a:pt x="483394" y="254794"/>
                  </a:lnTo>
                  <a:lnTo>
                    <a:pt x="483394" y="223837"/>
                  </a:lnTo>
                  <a:lnTo>
                    <a:pt x="476250" y="188119"/>
                  </a:lnTo>
                  <a:lnTo>
                    <a:pt x="457200" y="147637"/>
                  </a:lnTo>
                  <a:lnTo>
                    <a:pt x="426244" y="104775"/>
                  </a:lnTo>
                  <a:lnTo>
                    <a:pt x="385763" y="59531"/>
                  </a:lnTo>
                  <a:lnTo>
                    <a:pt x="366713" y="40481"/>
                  </a:lnTo>
                  <a:lnTo>
                    <a:pt x="366713" y="23812"/>
                  </a:lnTo>
                  <a:lnTo>
                    <a:pt x="369094" y="9525"/>
                  </a:lnTo>
                  <a:lnTo>
                    <a:pt x="376238" y="0"/>
                  </a:lnTo>
                  <a:lnTo>
                    <a:pt x="409575" y="4762"/>
                  </a:lnTo>
                  <a:lnTo>
                    <a:pt x="488156" y="40481"/>
                  </a:lnTo>
                  <a:lnTo>
                    <a:pt x="607219" y="100012"/>
                  </a:lnTo>
                  <a:lnTo>
                    <a:pt x="671513" y="138112"/>
                  </a:lnTo>
                  <a:lnTo>
                    <a:pt x="742950" y="183356"/>
                  </a:lnTo>
                  <a:lnTo>
                    <a:pt x="795338" y="233362"/>
                  </a:lnTo>
                  <a:lnTo>
                    <a:pt x="831056" y="273844"/>
                  </a:lnTo>
                  <a:lnTo>
                    <a:pt x="859631" y="314325"/>
                  </a:lnTo>
                  <a:lnTo>
                    <a:pt x="873919" y="345281"/>
                  </a:lnTo>
                  <a:lnTo>
                    <a:pt x="871538" y="378619"/>
                  </a:lnTo>
                  <a:lnTo>
                    <a:pt x="854869" y="397669"/>
                  </a:lnTo>
                  <a:lnTo>
                    <a:pt x="795338" y="423862"/>
                  </a:lnTo>
                  <a:lnTo>
                    <a:pt x="745331" y="450056"/>
                  </a:lnTo>
                  <a:lnTo>
                    <a:pt x="702469" y="471487"/>
                  </a:lnTo>
                  <a:lnTo>
                    <a:pt x="664369" y="514350"/>
                  </a:lnTo>
                  <a:lnTo>
                    <a:pt x="45243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0D24794-9935-F741-AB71-8D5F07140F0D}"/>
                </a:ext>
              </a:extLst>
            </p:cNvPr>
            <p:cNvSpPr/>
            <p:nvPr/>
          </p:nvSpPr>
          <p:spPr>
            <a:xfrm>
              <a:off x="4533900" y="4300538"/>
              <a:ext cx="1849438" cy="442912"/>
            </a:xfrm>
            <a:custGeom>
              <a:avLst/>
              <a:gdLst>
                <a:gd name="connsiteX0" fmla="*/ 1188244 w 1850231"/>
                <a:gd name="connsiteY0" fmla="*/ 292893 h 442912"/>
                <a:gd name="connsiteX1" fmla="*/ 883444 w 1850231"/>
                <a:gd name="connsiteY1" fmla="*/ 335756 h 442912"/>
                <a:gd name="connsiteX2" fmla="*/ 657225 w 1850231"/>
                <a:gd name="connsiteY2" fmla="*/ 378618 h 442912"/>
                <a:gd name="connsiteX3" fmla="*/ 566738 w 1850231"/>
                <a:gd name="connsiteY3" fmla="*/ 388143 h 442912"/>
                <a:gd name="connsiteX4" fmla="*/ 483394 w 1850231"/>
                <a:gd name="connsiteY4" fmla="*/ 400050 h 442912"/>
                <a:gd name="connsiteX5" fmla="*/ 392906 w 1850231"/>
                <a:gd name="connsiteY5" fmla="*/ 421481 h 442912"/>
                <a:gd name="connsiteX6" fmla="*/ 340519 w 1850231"/>
                <a:gd name="connsiteY6" fmla="*/ 442912 h 442912"/>
                <a:gd name="connsiteX7" fmla="*/ 314325 w 1850231"/>
                <a:gd name="connsiteY7" fmla="*/ 440531 h 442912"/>
                <a:gd name="connsiteX8" fmla="*/ 235744 w 1850231"/>
                <a:gd name="connsiteY8" fmla="*/ 414337 h 442912"/>
                <a:gd name="connsiteX9" fmla="*/ 183356 w 1850231"/>
                <a:gd name="connsiteY9" fmla="*/ 388143 h 442912"/>
                <a:gd name="connsiteX10" fmla="*/ 138113 w 1850231"/>
                <a:gd name="connsiteY10" fmla="*/ 357187 h 442912"/>
                <a:gd name="connsiteX11" fmla="*/ 85725 w 1850231"/>
                <a:gd name="connsiteY11" fmla="*/ 319087 h 442912"/>
                <a:gd name="connsiteX12" fmla="*/ 40481 w 1850231"/>
                <a:gd name="connsiteY12" fmla="*/ 283368 h 442912"/>
                <a:gd name="connsiteX13" fmla="*/ 11906 w 1850231"/>
                <a:gd name="connsiteY13" fmla="*/ 254793 h 442912"/>
                <a:gd name="connsiteX14" fmla="*/ 0 w 1850231"/>
                <a:gd name="connsiteY14" fmla="*/ 235743 h 442912"/>
                <a:gd name="connsiteX15" fmla="*/ 0 w 1850231"/>
                <a:gd name="connsiteY15" fmla="*/ 216693 h 442912"/>
                <a:gd name="connsiteX16" fmla="*/ 4763 w 1850231"/>
                <a:gd name="connsiteY16" fmla="*/ 202406 h 442912"/>
                <a:gd name="connsiteX17" fmla="*/ 23813 w 1850231"/>
                <a:gd name="connsiteY17" fmla="*/ 195262 h 442912"/>
                <a:gd name="connsiteX18" fmla="*/ 54769 w 1850231"/>
                <a:gd name="connsiteY18" fmla="*/ 200025 h 442912"/>
                <a:gd name="connsiteX19" fmla="*/ 107156 w 1850231"/>
                <a:gd name="connsiteY19" fmla="*/ 219075 h 442912"/>
                <a:gd name="connsiteX20" fmla="*/ 173831 w 1850231"/>
                <a:gd name="connsiteY20" fmla="*/ 240506 h 442912"/>
                <a:gd name="connsiteX21" fmla="*/ 226219 w 1850231"/>
                <a:gd name="connsiteY21" fmla="*/ 247650 h 442912"/>
                <a:gd name="connsiteX22" fmla="*/ 288131 w 1850231"/>
                <a:gd name="connsiteY22" fmla="*/ 245268 h 442912"/>
                <a:gd name="connsiteX23" fmla="*/ 397669 w 1850231"/>
                <a:gd name="connsiteY23" fmla="*/ 230981 h 442912"/>
                <a:gd name="connsiteX24" fmla="*/ 716756 w 1850231"/>
                <a:gd name="connsiteY24" fmla="*/ 188118 h 442912"/>
                <a:gd name="connsiteX25" fmla="*/ 940594 w 1850231"/>
                <a:gd name="connsiteY25" fmla="*/ 150018 h 442912"/>
                <a:gd name="connsiteX26" fmla="*/ 1095375 w 1850231"/>
                <a:gd name="connsiteY26" fmla="*/ 119062 h 442912"/>
                <a:gd name="connsiteX27" fmla="*/ 1259681 w 1850231"/>
                <a:gd name="connsiteY27" fmla="*/ 76200 h 442912"/>
                <a:gd name="connsiteX28" fmla="*/ 1414463 w 1850231"/>
                <a:gd name="connsiteY28" fmla="*/ 19050 h 442912"/>
                <a:gd name="connsiteX29" fmla="*/ 1459706 w 1850231"/>
                <a:gd name="connsiteY29" fmla="*/ 0 h 442912"/>
                <a:gd name="connsiteX30" fmla="*/ 1469231 w 1850231"/>
                <a:gd name="connsiteY30" fmla="*/ 0 h 442912"/>
                <a:gd name="connsiteX31" fmla="*/ 1540669 w 1850231"/>
                <a:gd name="connsiteY31" fmla="*/ 14287 h 442912"/>
                <a:gd name="connsiteX32" fmla="*/ 1633538 w 1850231"/>
                <a:gd name="connsiteY32" fmla="*/ 40481 h 442912"/>
                <a:gd name="connsiteX33" fmla="*/ 1740694 w 1850231"/>
                <a:gd name="connsiteY33" fmla="*/ 78581 h 442912"/>
                <a:gd name="connsiteX34" fmla="*/ 1812131 w 1850231"/>
                <a:gd name="connsiteY34" fmla="*/ 109537 h 442912"/>
                <a:gd name="connsiteX35" fmla="*/ 1828800 w 1850231"/>
                <a:gd name="connsiteY35" fmla="*/ 123825 h 442912"/>
                <a:gd name="connsiteX36" fmla="*/ 1840706 w 1850231"/>
                <a:gd name="connsiteY36" fmla="*/ 145256 h 442912"/>
                <a:gd name="connsiteX37" fmla="*/ 1850231 w 1850231"/>
                <a:gd name="connsiteY37" fmla="*/ 169068 h 442912"/>
                <a:gd name="connsiteX38" fmla="*/ 1847850 w 1850231"/>
                <a:gd name="connsiteY38" fmla="*/ 195262 h 442912"/>
                <a:gd name="connsiteX39" fmla="*/ 1838325 w 1850231"/>
                <a:gd name="connsiteY39" fmla="*/ 216693 h 442912"/>
                <a:gd name="connsiteX40" fmla="*/ 1819275 w 1850231"/>
                <a:gd name="connsiteY40" fmla="*/ 230981 h 442912"/>
                <a:gd name="connsiteX41" fmla="*/ 1785938 w 1850231"/>
                <a:gd name="connsiteY41" fmla="*/ 245268 h 442912"/>
                <a:gd name="connsiteX42" fmla="*/ 1707356 w 1850231"/>
                <a:gd name="connsiteY42" fmla="*/ 259556 h 442912"/>
                <a:gd name="connsiteX43" fmla="*/ 1590675 w 1850231"/>
                <a:gd name="connsiteY43" fmla="*/ 266700 h 442912"/>
                <a:gd name="connsiteX44" fmla="*/ 1478756 w 1850231"/>
                <a:gd name="connsiteY44" fmla="*/ 266700 h 442912"/>
                <a:gd name="connsiteX45" fmla="*/ 1188244 w 1850231"/>
                <a:gd name="connsiteY45" fmla="*/ 29289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0231" h="442912">
                  <a:moveTo>
                    <a:pt x="1188244" y="292893"/>
                  </a:moveTo>
                  <a:lnTo>
                    <a:pt x="883444" y="335756"/>
                  </a:lnTo>
                  <a:lnTo>
                    <a:pt x="657225" y="378618"/>
                  </a:lnTo>
                  <a:lnTo>
                    <a:pt x="566738" y="388143"/>
                  </a:lnTo>
                  <a:lnTo>
                    <a:pt x="483394" y="400050"/>
                  </a:lnTo>
                  <a:lnTo>
                    <a:pt x="392906" y="421481"/>
                  </a:lnTo>
                  <a:lnTo>
                    <a:pt x="340519" y="442912"/>
                  </a:lnTo>
                  <a:lnTo>
                    <a:pt x="314325" y="440531"/>
                  </a:lnTo>
                  <a:lnTo>
                    <a:pt x="235744" y="414337"/>
                  </a:lnTo>
                  <a:lnTo>
                    <a:pt x="183356" y="388143"/>
                  </a:lnTo>
                  <a:lnTo>
                    <a:pt x="138113" y="357187"/>
                  </a:lnTo>
                  <a:lnTo>
                    <a:pt x="85725" y="319087"/>
                  </a:lnTo>
                  <a:lnTo>
                    <a:pt x="40481" y="283368"/>
                  </a:lnTo>
                  <a:lnTo>
                    <a:pt x="11906" y="254793"/>
                  </a:lnTo>
                  <a:lnTo>
                    <a:pt x="0" y="235743"/>
                  </a:lnTo>
                  <a:lnTo>
                    <a:pt x="0" y="216693"/>
                  </a:lnTo>
                  <a:lnTo>
                    <a:pt x="4763" y="202406"/>
                  </a:lnTo>
                  <a:lnTo>
                    <a:pt x="23813" y="195262"/>
                  </a:lnTo>
                  <a:lnTo>
                    <a:pt x="54769" y="200025"/>
                  </a:lnTo>
                  <a:lnTo>
                    <a:pt x="107156" y="219075"/>
                  </a:lnTo>
                  <a:lnTo>
                    <a:pt x="173831" y="240506"/>
                  </a:lnTo>
                  <a:lnTo>
                    <a:pt x="226219" y="247650"/>
                  </a:lnTo>
                  <a:lnTo>
                    <a:pt x="288131" y="245268"/>
                  </a:lnTo>
                  <a:lnTo>
                    <a:pt x="397669" y="230981"/>
                  </a:lnTo>
                  <a:lnTo>
                    <a:pt x="716756" y="188118"/>
                  </a:lnTo>
                  <a:lnTo>
                    <a:pt x="940594" y="150018"/>
                  </a:lnTo>
                  <a:lnTo>
                    <a:pt x="1095375" y="119062"/>
                  </a:lnTo>
                  <a:lnTo>
                    <a:pt x="1259681" y="76200"/>
                  </a:lnTo>
                  <a:lnTo>
                    <a:pt x="1414463" y="19050"/>
                  </a:lnTo>
                  <a:lnTo>
                    <a:pt x="1459706" y="0"/>
                  </a:lnTo>
                  <a:lnTo>
                    <a:pt x="1469231" y="0"/>
                  </a:lnTo>
                  <a:lnTo>
                    <a:pt x="1540669" y="14287"/>
                  </a:lnTo>
                  <a:lnTo>
                    <a:pt x="1633538" y="40481"/>
                  </a:lnTo>
                  <a:lnTo>
                    <a:pt x="1740694" y="78581"/>
                  </a:lnTo>
                  <a:lnTo>
                    <a:pt x="1812131" y="109537"/>
                  </a:lnTo>
                  <a:lnTo>
                    <a:pt x="1828800" y="123825"/>
                  </a:lnTo>
                  <a:lnTo>
                    <a:pt x="1840706" y="145256"/>
                  </a:lnTo>
                  <a:lnTo>
                    <a:pt x="1850231" y="169068"/>
                  </a:lnTo>
                  <a:lnTo>
                    <a:pt x="1847850" y="195262"/>
                  </a:lnTo>
                  <a:lnTo>
                    <a:pt x="1838325" y="216693"/>
                  </a:lnTo>
                  <a:lnTo>
                    <a:pt x="1819275" y="230981"/>
                  </a:lnTo>
                  <a:lnTo>
                    <a:pt x="1785938" y="245268"/>
                  </a:lnTo>
                  <a:lnTo>
                    <a:pt x="1707356" y="259556"/>
                  </a:lnTo>
                  <a:lnTo>
                    <a:pt x="1590675" y="266700"/>
                  </a:lnTo>
                  <a:lnTo>
                    <a:pt x="1478756" y="266700"/>
                  </a:lnTo>
                  <a:lnTo>
                    <a:pt x="1188244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56A79A1-B0FC-CE47-917A-0D6F7A12A6E4}"/>
                </a:ext>
              </a:extLst>
            </p:cNvPr>
            <p:cNvSpPr/>
            <p:nvPr/>
          </p:nvSpPr>
          <p:spPr>
            <a:xfrm>
              <a:off x="3533775" y="2132013"/>
              <a:ext cx="2824163" cy="555625"/>
            </a:xfrm>
            <a:custGeom>
              <a:avLst/>
              <a:gdLst>
                <a:gd name="connsiteX0" fmla="*/ 1771650 w 2824163"/>
                <a:gd name="connsiteY0" fmla="*/ 314325 h 557212"/>
                <a:gd name="connsiteX1" fmla="*/ 1574006 w 2824163"/>
                <a:gd name="connsiteY1" fmla="*/ 338137 h 557212"/>
                <a:gd name="connsiteX2" fmla="*/ 1207294 w 2824163"/>
                <a:gd name="connsiteY2" fmla="*/ 385762 h 557212"/>
                <a:gd name="connsiteX3" fmla="*/ 1004888 w 2824163"/>
                <a:gd name="connsiteY3" fmla="*/ 435769 h 557212"/>
                <a:gd name="connsiteX4" fmla="*/ 702469 w 2824163"/>
                <a:gd name="connsiteY4" fmla="*/ 500062 h 557212"/>
                <a:gd name="connsiteX5" fmla="*/ 459581 w 2824163"/>
                <a:gd name="connsiteY5" fmla="*/ 542925 h 557212"/>
                <a:gd name="connsiteX6" fmla="*/ 416719 w 2824163"/>
                <a:gd name="connsiteY6" fmla="*/ 557212 h 557212"/>
                <a:gd name="connsiteX7" fmla="*/ 390525 w 2824163"/>
                <a:gd name="connsiteY7" fmla="*/ 554831 h 557212"/>
                <a:gd name="connsiteX8" fmla="*/ 338138 w 2824163"/>
                <a:gd name="connsiteY8" fmla="*/ 535781 h 557212"/>
                <a:gd name="connsiteX9" fmla="*/ 254794 w 2824163"/>
                <a:gd name="connsiteY9" fmla="*/ 492919 h 557212"/>
                <a:gd name="connsiteX10" fmla="*/ 183356 w 2824163"/>
                <a:gd name="connsiteY10" fmla="*/ 445294 h 557212"/>
                <a:gd name="connsiteX11" fmla="*/ 126206 w 2824163"/>
                <a:gd name="connsiteY11" fmla="*/ 402431 h 557212"/>
                <a:gd name="connsiteX12" fmla="*/ 85725 w 2824163"/>
                <a:gd name="connsiteY12" fmla="*/ 364331 h 557212"/>
                <a:gd name="connsiteX13" fmla="*/ 38100 w 2824163"/>
                <a:gd name="connsiteY13" fmla="*/ 311944 h 557212"/>
                <a:gd name="connsiteX14" fmla="*/ 9525 w 2824163"/>
                <a:gd name="connsiteY14" fmla="*/ 271462 h 557212"/>
                <a:gd name="connsiteX15" fmla="*/ 2381 w 2824163"/>
                <a:gd name="connsiteY15" fmla="*/ 247650 h 557212"/>
                <a:gd name="connsiteX16" fmla="*/ 0 w 2824163"/>
                <a:gd name="connsiteY16" fmla="*/ 230981 h 557212"/>
                <a:gd name="connsiteX17" fmla="*/ 0 w 2824163"/>
                <a:gd name="connsiteY17" fmla="*/ 214312 h 557212"/>
                <a:gd name="connsiteX18" fmla="*/ 11906 w 2824163"/>
                <a:gd name="connsiteY18" fmla="*/ 202406 h 557212"/>
                <a:gd name="connsiteX19" fmla="*/ 35719 w 2824163"/>
                <a:gd name="connsiteY19" fmla="*/ 200025 h 557212"/>
                <a:gd name="connsiteX20" fmla="*/ 64294 w 2824163"/>
                <a:gd name="connsiteY20" fmla="*/ 211931 h 557212"/>
                <a:gd name="connsiteX21" fmla="*/ 116681 w 2824163"/>
                <a:gd name="connsiteY21" fmla="*/ 247650 h 557212"/>
                <a:gd name="connsiteX22" fmla="*/ 169069 w 2824163"/>
                <a:gd name="connsiteY22" fmla="*/ 271462 h 557212"/>
                <a:gd name="connsiteX23" fmla="*/ 228600 w 2824163"/>
                <a:gd name="connsiteY23" fmla="*/ 295275 h 557212"/>
                <a:gd name="connsiteX24" fmla="*/ 304800 w 2824163"/>
                <a:gd name="connsiteY24" fmla="*/ 316706 h 557212"/>
                <a:gd name="connsiteX25" fmla="*/ 378619 w 2824163"/>
                <a:gd name="connsiteY25" fmla="*/ 319087 h 557212"/>
                <a:gd name="connsiteX26" fmla="*/ 623888 w 2824163"/>
                <a:gd name="connsiteY26" fmla="*/ 300037 h 557212"/>
                <a:gd name="connsiteX27" fmla="*/ 1047750 w 2824163"/>
                <a:gd name="connsiteY27" fmla="*/ 257175 h 557212"/>
                <a:gd name="connsiteX28" fmla="*/ 1481138 w 2824163"/>
                <a:gd name="connsiteY28" fmla="*/ 190500 h 557212"/>
                <a:gd name="connsiteX29" fmla="*/ 1674019 w 2824163"/>
                <a:gd name="connsiteY29" fmla="*/ 154781 h 557212"/>
                <a:gd name="connsiteX30" fmla="*/ 1874044 w 2824163"/>
                <a:gd name="connsiteY30" fmla="*/ 140494 h 557212"/>
                <a:gd name="connsiteX31" fmla="*/ 2078831 w 2824163"/>
                <a:gd name="connsiteY31" fmla="*/ 90487 h 557212"/>
                <a:gd name="connsiteX32" fmla="*/ 2345531 w 2824163"/>
                <a:gd name="connsiteY32" fmla="*/ 9525 h 557212"/>
                <a:gd name="connsiteX33" fmla="*/ 2386013 w 2824163"/>
                <a:gd name="connsiteY33" fmla="*/ 0 h 557212"/>
                <a:gd name="connsiteX34" fmla="*/ 2476500 w 2824163"/>
                <a:gd name="connsiteY34" fmla="*/ 4762 h 557212"/>
                <a:gd name="connsiteX35" fmla="*/ 2590800 w 2824163"/>
                <a:gd name="connsiteY35" fmla="*/ 23812 h 557212"/>
                <a:gd name="connsiteX36" fmla="*/ 2686050 w 2824163"/>
                <a:gd name="connsiteY36" fmla="*/ 50006 h 557212"/>
                <a:gd name="connsiteX37" fmla="*/ 2747963 w 2824163"/>
                <a:gd name="connsiteY37" fmla="*/ 78581 h 557212"/>
                <a:gd name="connsiteX38" fmla="*/ 2786063 w 2824163"/>
                <a:gd name="connsiteY38" fmla="*/ 107156 h 557212"/>
                <a:gd name="connsiteX39" fmla="*/ 2814638 w 2824163"/>
                <a:gd name="connsiteY39" fmla="*/ 140494 h 557212"/>
                <a:gd name="connsiteX40" fmla="*/ 2824163 w 2824163"/>
                <a:gd name="connsiteY40" fmla="*/ 173831 h 557212"/>
                <a:gd name="connsiteX41" fmla="*/ 2807494 w 2824163"/>
                <a:gd name="connsiteY41" fmla="*/ 207169 h 557212"/>
                <a:gd name="connsiteX42" fmla="*/ 2781300 w 2824163"/>
                <a:gd name="connsiteY42" fmla="*/ 233362 h 557212"/>
                <a:gd name="connsiteX43" fmla="*/ 2733675 w 2824163"/>
                <a:gd name="connsiteY43" fmla="*/ 261937 h 557212"/>
                <a:gd name="connsiteX44" fmla="*/ 2645569 w 2824163"/>
                <a:gd name="connsiteY44" fmla="*/ 271462 h 557212"/>
                <a:gd name="connsiteX45" fmla="*/ 2390775 w 2824163"/>
                <a:gd name="connsiteY45" fmla="*/ 273844 h 557212"/>
                <a:gd name="connsiteX46" fmla="*/ 2093119 w 2824163"/>
                <a:gd name="connsiteY46" fmla="*/ 292894 h 557212"/>
                <a:gd name="connsiteX47" fmla="*/ 1771650 w 2824163"/>
                <a:gd name="connsiteY47" fmla="*/ 314325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3" h="557212">
                  <a:moveTo>
                    <a:pt x="1771650" y="314325"/>
                  </a:moveTo>
                  <a:lnTo>
                    <a:pt x="1574006" y="338137"/>
                  </a:lnTo>
                  <a:lnTo>
                    <a:pt x="1207294" y="385762"/>
                  </a:lnTo>
                  <a:lnTo>
                    <a:pt x="1004888" y="435769"/>
                  </a:lnTo>
                  <a:lnTo>
                    <a:pt x="702469" y="500062"/>
                  </a:lnTo>
                  <a:lnTo>
                    <a:pt x="459581" y="542925"/>
                  </a:lnTo>
                  <a:lnTo>
                    <a:pt x="416719" y="557212"/>
                  </a:lnTo>
                  <a:lnTo>
                    <a:pt x="390525" y="554831"/>
                  </a:lnTo>
                  <a:lnTo>
                    <a:pt x="338138" y="535781"/>
                  </a:lnTo>
                  <a:lnTo>
                    <a:pt x="254794" y="492919"/>
                  </a:lnTo>
                  <a:lnTo>
                    <a:pt x="183356" y="445294"/>
                  </a:lnTo>
                  <a:lnTo>
                    <a:pt x="126206" y="402431"/>
                  </a:lnTo>
                  <a:lnTo>
                    <a:pt x="85725" y="364331"/>
                  </a:lnTo>
                  <a:lnTo>
                    <a:pt x="38100" y="311944"/>
                  </a:lnTo>
                  <a:lnTo>
                    <a:pt x="9525" y="271462"/>
                  </a:lnTo>
                  <a:lnTo>
                    <a:pt x="2381" y="247650"/>
                  </a:lnTo>
                  <a:lnTo>
                    <a:pt x="0" y="230981"/>
                  </a:lnTo>
                  <a:lnTo>
                    <a:pt x="0" y="214312"/>
                  </a:lnTo>
                  <a:lnTo>
                    <a:pt x="11906" y="202406"/>
                  </a:lnTo>
                  <a:lnTo>
                    <a:pt x="35719" y="200025"/>
                  </a:lnTo>
                  <a:lnTo>
                    <a:pt x="64294" y="211931"/>
                  </a:lnTo>
                  <a:lnTo>
                    <a:pt x="116681" y="247650"/>
                  </a:lnTo>
                  <a:lnTo>
                    <a:pt x="169069" y="271462"/>
                  </a:lnTo>
                  <a:lnTo>
                    <a:pt x="228600" y="295275"/>
                  </a:lnTo>
                  <a:lnTo>
                    <a:pt x="304800" y="316706"/>
                  </a:lnTo>
                  <a:lnTo>
                    <a:pt x="378619" y="319087"/>
                  </a:lnTo>
                  <a:lnTo>
                    <a:pt x="623888" y="300037"/>
                  </a:lnTo>
                  <a:lnTo>
                    <a:pt x="1047750" y="257175"/>
                  </a:lnTo>
                  <a:lnTo>
                    <a:pt x="1481138" y="190500"/>
                  </a:lnTo>
                  <a:lnTo>
                    <a:pt x="1674019" y="154781"/>
                  </a:lnTo>
                  <a:lnTo>
                    <a:pt x="1874044" y="140494"/>
                  </a:lnTo>
                  <a:lnTo>
                    <a:pt x="2078831" y="90487"/>
                  </a:lnTo>
                  <a:lnTo>
                    <a:pt x="2345531" y="9525"/>
                  </a:lnTo>
                  <a:lnTo>
                    <a:pt x="2386013" y="0"/>
                  </a:lnTo>
                  <a:lnTo>
                    <a:pt x="2476500" y="4762"/>
                  </a:lnTo>
                  <a:lnTo>
                    <a:pt x="2590800" y="23812"/>
                  </a:lnTo>
                  <a:lnTo>
                    <a:pt x="2686050" y="50006"/>
                  </a:lnTo>
                  <a:lnTo>
                    <a:pt x="2747963" y="78581"/>
                  </a:lnTo>
                  <a:lnTo>
                    <a:pt x="2786063" y="107156"/>
                  </a:lnTo>
                  <a:lnTo>
                    <a:pt x="2814638" y="140494"/>
                  </a:lnTo>
                  <a:lnTo>
                    <a:pt x="2824163" y="173831"/>
                  </a:lnTo>
                  <a:lnTo>
                    <a:pt x="2807494" y="207169"/>
                  </a:lnTo>
                  <a:lnTo>
                    <a:pt x="2781300" y="233362"/>
                  </a:lnTo>
                  <a:lnTo>
                    <a:pt x="2733675" y="261937"/>
                  </a:lnTo>
                  <a:lnTo>
                    <a:pt x="2645569" y="271462"/>
                  </a:lnTo>
                  <a:lnTo>
                    <a:pt x="2390775" y="273844"/>
                  </a:lnTo>
                  <a:lnTo>
                    <a:pt x="2093119" y="292894"/>
                  </a:lnTo>
                  <a:lnTo>
                    <a:pt x="17716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AA79238-7905-8643-AB2D-AD787B1B474B}"/>
                </a:ext>
              </a:extLst>
            </p:cNvPr>
            <p:cNvSpPr/>
            <p:nvPr/>
          </p:nvSpPr>
          <p:spPr>
            <a:xfrm>
              <a:off x="4713288" y="2405063"/>
              <a:ext cx="454025" cy="1216025"/>
            </a:xfrm>
            <a:custGeom>
              <a:avLst/>
              <a:gdLst>
                <a:gd name="connsiteX0" fmla="*/ 411956 w 454819"/>
                <a:gd name="connsiteY0" fmla="*/ 888206 h 1216818"/>
                <a:gd name="connsiteX1" fmla="*/ 409575 w 454819"/>
                <a:gd name="connsiteY1" fmla="*/ 1181100 h 1216818"/>
                <a:gd name="connsiteX2" fmla="*/ 161925 w 454819"/>
                <a:gd name="connsiteY2" fmla="*/ 1216818 h 1216818"/>
                <a:gd name="connsiteX3" fmla="*/ 166687 w 454819"/>
                <a:gd name="connsiteY3" fmla="*/ 907256 h 1216818"/>
                <a:gd name="connsiteX4" fmla="*/ 166687 w 454819"/>
                <a:gd name="connsiteY4" fmla="*/ 647700 h 1216818"/>
                <a:gd name="connsiteX5" fmla="*/ 166687 w 454819"/>
                <a:gd name="connsiteY5" fmla="*/ 283368 h 1216818"/>
                <a:gd name="connsiteX6" fmla="*/ 164306 w 454819"/>
                <a:gd name="connsiteY6" fmla="*/ 180975 h 1216818"/>
                <a:gd name="connsiteX7" fmla="*/ 157162 w 454819"/>
                <a:gd name="connsiteY7" fmla="*/ 150018 h 1216818"/>
                <a:gd name="connsiteX8" fmla="*/ 140494 w 454819"/>
                <a:gd name="connsiteY8" fmla="*/ 133350 h 1216818"/>
                <a:gd name="connsiteX9" fmla="*/ 104775 w 454819"/>
                <a:gd name="connsiteY9" fmla="*/ 114300 h 1216818"/>
                <a:gd name="connsiteX10" fmla="*/ 0 w 454819"/>
                <a:gd name="connsiteY10" fmla="*/ 57150 h 1216818"/>
                <a:gd name="connsiteX11" fmla="*/ 385762 w 454819"/>
                <a:gd name="connsiteY11" fmla="*/ 0 h 1216818"/>
                <a:gd name="connsiteX12" fmla="*/ 450056 w 454819"/>
                <a:gd name="connsiteY12" fmla="*/ 164306 h 1216818"/>
                <a:gd name="connsiteX13" fmla="*/ 454819 w 454819"/>
                <a:gd name="connsiteY13" fmla="*/ 190500 h 1216818"/>
                <a:gd name="connsiteX14" fmla="*/ 442912 w 454819"/>
                <a:gd name="connsiteY14" fmla="*/ 278606 h 1216818"/>
                <a:gd name="connsiteX15" fmla="*/ 411956 w 454819"/>
                <a:gd name="connsiteY15" fmla="*/ 507206 h 1216818"/>
                <a:gd name="connsiteX16" fmla="*/ 411956 w 454819"/>
                <a:gd name="connsiteY16" fmla="*/ 888206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4819" h="1216818">
                  <a:moveTo>
                    <a:pt x="411956" y="888206"/>
                  </a:moveTo>
                  <a:cubicBezTo>
                    <a:pt x="411162" y="985837"/>
                    <a:pt x="410369" y="1083469"/>
                    <a:pt x="409575" y="1181100"/>
                  </a:cubicBezTo>
                  <a:lnTo>
                    <a:pt x="161925" y="1216818"/>
                  </a:lnTo>
                  <a:cubicBezTo>
                    <a:pt x="163512" y="1113631"/>
                    <a:pt x="165100" y="1010443"/>
                    <a:pt x="166687" y="907256"/>
                  </a:cubicBezTo>
                  <a:lnTo>
                    <a:pt x="166687" y="647700"/>
                  </a:lnTo>
                  <a:lnTo>
                    <a:pt x="166687" y="283368"/>
                  </a:lnTo>
                  <a:cubicBezTo>
                    <a:pt x="165893" y="249237"/>
                    <a:pt x="165100" y="215106"/>
                    <a:pt x="164306" y="180975"/>
                  </a:cubicBezTo>
                  <a:lnTo>
                    <a:pt x="157162" y="150018"/>
                  </a:lnTo>
                  <a:lnTo>
                    <a:pt x="140494" y="133350"/>
                  </a:lnTo>
                  <a:lnTo>
                    <a:pt x="104775" y="114300"/>
                  </a:lnTo>
                  <a:lnTo>
                    <a:pt x="0" y="57150"/>
                  </a:lnTo>
                  <a:lnTo>
                    <a:pt x="385762" y="0"/>
                  </a:lnTo>
                  <a:lnTo>
                    <a:pt x="450056" y="164306"/>
                  </a:lnTo>
                  <a:lnTo>
                    <a:pt x="454819" y="190500"/>
                  </a:lnTo>
                  <a:lnTo>
                    <a:pt x="442912" y="278606"/>
                  </a:lnTo>
                  <a:lnTo>
                    <a:pt x="411956" y="507206"/>
                  </a:lnTo>
                  <a:lnTo>
                    <a:pt x="411956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C4AC8E9-37C8-F340-97C9-B43EB0D954E1}"/>
                </a:ext>
              </a:extLst>
            </p:cNvPr>
            <p:cNvSpPr/>
            <p:nvPr/>
          </p:nvSpPr>
          <p:spPr>
            <a:xfrm>
              <a:off x="3573463" y="2760663"/>
              <a:ext cx="2632075" cy="539750"/>
            </a:xfrm>
            <a:custGeom>
              <a:avLst/>
              <a:gdLst>
                <a:gd name="connsiteX0" fmla="*/ 1681163 w 2631282"/>
                <a:gd name="connsiteY0" fmla="*/ 276225 h 540544"/>
                <a:gd name="connsiteX1" fmla="*/ 1526382 w 2631282"/>
                <a:gd name="connsiteY1" fmla="*/ 295275 h 540544"/>
                <a:gd name="connsiteX2" fmla="*/ 1231107 w 2631282"/>
                <a:gd name="connsiteY2" fmla="*/ 347662 h 540544"/>
                <a:gd name="connsiteX3" fmla="*/ 931069 w 2631282"/>
                <a:gd name="connsiteY3" fmla="*/ 402431 h 540544"/>
                <a:gd name="connsiteX4" fmla="*/ 721519 w 2631282"/>
                <a:gd name="connsiteY4" fmla="*/ 445294 h 540544"/>
                <a:gd name="connsiteX5" fmla="*/ 588169 w 2631282"/>
                <a:gd name="connsiteY5" fmla="*/ 466725 h 540544"/>
                <a:gd name="connsiteX6" fmla="*/ 542925 w 2631282"/>
                <a:gd name="connsiteY6" fmla="*/ 483394 h 540544"/>
                <a:gd name="connsiteX7" fmla="*/ 459582 w 2631282"/>
                <a:gd name="connsiteY7" fmla="*/ 523875 h 540544"/>
                <a:gd name="connsiteX8" fmla="*/ 431007 w 2631282"/>
                <a:gd name="connsiteY8" fmla="*/ 540544 h 540544"/>
                <a:gd name="connsiteX9" fmla="*/ 400050 w 2631282"/>
                <a:gd name="connsiteY9" fmla="*/ 533400 h 540544"/>
                <a:gd name="connsiteX10" fmla="*/ 316707 w 2631282"/>
                <a:gd name="connsiteY10" fmla="*/ 502444 h 540544"/>
                <a:gd name="connsiteX11" fmla="*/ 226219 w 2631282"/>
                <a:gd name="connsiteY11" fmla="*/ 459581 h 540544"/>
                <a:gd name="connsiteX12" fmla="*/ 157163 w 2631282"/>
                <a:gd name="connsiteY12" fmla="*/ 416719 h 540544"/>
                <a:gd name="connsiteX13" fmla="*/ 76200 w 2631282"/>
                <a:gd name="connsiteY13" fmla="*/ 350044 h 540544"/>
                <a:gd name="connsiteX14" fmla="*/ 23813 w 2631282"/>
                <a:gd name="connsiteY14" fmla="*/ 297656 h 540544"/>
                <a:gd name="connsiteX15" fmla="*/ 0 w 2631282"/>
                <a:gd name="connsiteY15" fmla="*/ 259556 h 540544"/>
                <a:gd name="connsiteX16" fmla="*/ 0 w 2631282"/>
                <a:gd name="connsiteY16" fmla="*/ 245269 h 540544"/>
                <a:gd name="connsiteX17" fmla="*/ 9525 w 2631282"/>
                <a:gd name="connsiteY17" fmla="*/ 228600 h 540544"/>
                <a:gd name="connsiteX18" fmla="*/ 35719 w 2631282"/>
                <a:gd name="connsiteY18" fmla="*/ 221456 h 540544"/>
                <a:gd name="connsiteX19" fmla="*/ 73819 w 2631282"/>
                <a:gd name="connsiteY19" fmla="*/ 240506 h 540544"/>
                <a:gd name="connsiteX20" fmla="*/ 135732 w 2631282"/>
                <a:gd name="connsiteY20" fmla="*/ 264319 h 540544"/>
                <a:gd name="connsiteX21" fmla="*/ 209550 w 2631282"/>
                <a:gd name="connsiteY21" fmla="*/ 283369 h 540544"/>
                <a:gd name="connsiteX22" fmla="*/ 271463 w 2631282"/>
                <a:gd name="connsiteY22" fmla="*/ 288131 h 540544"/>
                <a:gd name="connsiteX23" fmla="*/ 431007 w 2631282"/>
                <a:gd name="connsiteY23" fmla="*/ 285750 h 540544"/>
                <a:gd name="connsiteX24" fmla="*/ 638175 w 2631282"/>
                <a:gd name="connsiteY24" fmla="*/ 264319 h 540544"/>
                <a:gd name="connsiteX25" fmla="*/ 945357 w 2631282"/>
                <a:gd name="connsiteY25" fmla="*/ 228600 h 540544"/>
                <a:gd name="connsiteX26" fmla="*/ 1300163 w 2631282"/>
                <a:gd name="connsiteY26" fmla="*/ 180975 h 540544"/>
                <a:gd name="connsiteX27" fmla="*/ 1571625 w 2631282"/>
                <a:gd name="connsiteY27" fmla="*/ 135731 h 540544"/>
                <a:gd name="connsiteX28" fmla="*/ 1690688 w 2631282"/>
                <a:gd name="connsiteY28" fmla="*/ 126206 h 540544"/>
                <a:gd name="connsiteX29" fmla="*/ 1790700 w 2631282"/>
                <a:gd name="connsiteY29" fmla="*/ 111919 h 540544"/>
                <a:gd name="connsiteX30" fmla="*/ 1900238 w 2631282"/>
                <a:gd name="connsiteY30" fmla="*/ 90487 h 540544"/>
                <a:gd name="connsiteX31" fmla="*/ 2019300 w 2631282"/>
                <a:gd name="connsiteY31" fmla="*/ 57150 h 540544"/>
                <a:gd name="connsiteX32" fmla="*/ 2219325 w 2631282"/>
                <a:gd name="connsiteY32" fmla="*/ 0 h 540544"/>
                <a:gd name="connsiteX33" fmla="*/ 2271713 w 2631282"/>
                <a:gd name="connsiteY33" fmla="*/ 4762 h 540544"/>
                <a:gd name="connsiteX34" fmla="*/ 2383632 w 2631282"/>
                <a:gd name="connsiteY34" fmla="*/ 33337 h 540544"/>
                <a:gd name="connsiteX35" fmla="*/ 2471738 w 2631282"/>
                <a:gd name="connsiteY35" fmla="*/ 59531 h 540544"/>
                <a:gd name="connsiteX36" fmla="*/ 2557463 w 2631282"/>
                <a:gd name="connsiteY36" fmla="*/ 95250 h 540544"/>
                <a:gd name="connsiteX37" fmla="*/ 2583657 w 2631282"/>
                <a:gd name="connsiteY37" fmla="*/ 109537 h 540544"/>
                <a:gd name="connsiteX38" fmla="*/ 2605088 w 2631282"/>
                <a:gd name="connsiteY38" fmla="*/ 138112 h 540544"/>
                <a:gd name="connsiteX39" fmla="*/ 2628900 w 2631282"/>
                <a:gd name="connsiteY39" fmla="*/ 183356 h 540544"/>
                <a:gd name="connsiteX40" fmla="*/ 2631282 w 2631282"/>
                <a:gd name="connsiteY40" fmla="*/ 219075 h 540544"/>
                <a:gd name="connsiteX41" fmla="*/ 2619375 w 2631282"/>
                <a:gd name="connsiteY41" fmla="*/ 247650 h 540544"/>
                <a:gd name="connsiteX42" fmla="*/ 2593182 w 2631282"/>
                <a:gd name="connsiteY42" fmla="*/ 261937 h 540544"/>
                <a:gd name="connsiteX43" fmla="*/ 2505075 w 2631282"/>
                <a:gd name="connsiteY43" fmla="*/ 266700 h 540544"/>
                <a:gd name="connsiteX44" fmla="*/ 2212182 w 2631282"/>
                <a:gd name="connsiteY44" fmla="*/ 261937 h 540544"/>
                <a:gd name="connsiteX45" fmla="*/ 1885950 w 2631282"/>
                <a:gd name="connsiteY45" fmla="*/ 264319 h 540544"/>
                <a:gd name="connsiteX46" fmla="*/ 1681163 w 2631282"/>
                <a:gd name="connsiteY46" fmla="*/ 2762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31282" h="540544">
                  <a:moveTo>
                    <a:pt x="1681163" y="276225"/>
                  </a:moveTo>
                  <a:lnTo>
                    <a:pt x="1526382" y="295275"/>
                  </a:lnTo>
                  <a:lnTo>
                    <a:pt x="1231107" y="347662"/>
                  </a:lnTo>
                  <a:lnTo>
                    <a:pt x="931069" y="402431"/>
                  </a:lnTo>
                  <a:lnTo>
                    <a:pt x="721519" y="445294"/>
                  </a:lnTo>
                  <a:lnTo>
                    <a:pt x="588169" y="466725"/>
                  </a:lnTo>
                  <a:lnTo>
                    <a:pt x="542925" y="483394"/>
                  </a:lnTo>
                  <a:lnTo>
                    <a:pt x="459582" y="523875"/>
                  </a:lnTo>
                  <a:lnTo>
                    <a:pt x="431007" y="540544"/>
                  </a:lnTo>
                  <a:lnTo>
                    <a:pt x="400050" y="533400"/>
                  </a:lnTo>
                  <a:lnTo>
                    <a:pt x="316707" y="502444"/>
                  </a:lnTo>
                  <a:lnTo>
                    <a:pt x="226219" y="459581"/>
                  </a:lnTo>
                  <a:lnTo>
                    <a:pt x="157163" y="416719"/>
                  </a:lnTo>
                  <a:lnTo>
                    <a:pt x="76200" y="350044"/>
                  </a:lnTo>
                  <a:lnTo>
                    <a:pt x="23813" y="297656"/>
                  </a:lnTo>
                  <a:lnTo>
                    <a:pt x="0" y="259556"/>
                  </a:lnTo>
                  <a:lnTo>
                    <a:pt x="0" y="245269"/>
                  </a:lnTo>
                  <a:lnTo>
                    <a:pt x="9525" y="228600"/>
                  </a:lnTo>
                  <a:lnTo>
                    <a:pt x="35719" y="221456"/>
                  </a:lnTo>
                  <a:lnTo>
                    <a:pt x="73819" y="240506"/>
                  </a:lnTo>
                  <a:lnTo>
                    <a:pt x="135732" y="264319"/>
                  </a:lnTo>
                  <a:lnTo>
                    <a:pt x="209550" y="283369"/>
                  </a:lnTo>
                  <a:lnTo>
                    <a:pt x="271463" y="288131"/>
                  </a:lnTo>
                  <a:lnTo>
                    <a:pt x="431007" y="285750"/>
                  </a:lnTo>
                  <a:lnTo>
                    <a:pt x="638175" y="264319"/>
                  </a:lnTo>
                  <a:lnTo>
                    <a:pt x="945357" y="228600"/>
                  </a:lnTo>
                  <a:lnTo>
                    <a:pt x="1300163" y="180975"/>
                  </a:lnTo>
                  <a:lnTo>
                    <a:pt x="1571625" y="135731"/>
                  </a:lnTo>
                  <a:lnTo>
                    <a:pt x="1690688" y="126206"/>
                  </a:lnTo>
                  <a:lnTo>
                    <a:pt x="1790700" y="111919"/>
                  </a:lnTo>
                  <a:lnTo>
                    <a:pt x="1900238" y="90487"/>
                  </a:lnTo>
                  <a:lnTo>
                    <a:pt x="2019300" y="57150"/>
                  </a:lnTo>
                  <a:lnTo>
                    <a:pt x="2219325" y="0"/>
                  </a:lnTo>
                  <a:lnTo>
                    <a:pt x="2271713" y="4762"/>
                  </a:lnTo>
                  <a:lnTo>
                    <a:pt x="2383632" y="33337"/>
                  </a:lnTo>
                  <a:lnTo>
                    <a:pt x="2471738" y="59531"/>
                  </a:lnTo>
                  <a:lnTo>
                    <a:pt x="2557463" y="95250"/>
                  </a:lnTo>
                  <a:lnTo>
                    <a:pt x="2583657" y="109537"/>
                  </a:lnTo>
                  <a:lnTo>
                    <a:pt x="2605088" y="138112"/>
                  </a:lnTo>
                  <a:lnTo>
                    <a:pt x="2628900" y="183356"/>
                  </a:lnTo>
                  <a:lnTo>
                    <a:pt x="2631282" y="219075"/>
                  </a:lnTo>
                  <a:lnTo>
                    <a:pt x="2619375" y="247650"/>
                  </a:lnTo>
                  <a:lnTo>
                    <a:pt x="2593182" y="261937"/>
                  </a:lnTo>
                  <a:lnTo>
                    <a:pt x="2505075" y="266700"/>
                  </a:lnTo>
                  <a:lnTo>
                    <a:pt x="2212182" y="261937"/>
                  </a:lnTo>
                  <a:lnTo>
                    <a:pt x="1885950" y="264319"/>
                  </a:lnTo>
                  <a:lnTo>
                    <a:pt x="16811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13A4A38-2B6C-284B-81B7-621AA12DAA2B}"/>
                </a:ext>
              </a:extLst>
            </p:cNvPr>
            <p:cNvSpPr/>
            <p:nvPr/>
          </p:nvSpPr>
          <p:spPr>
            <a:xfrm>
              <a:off x="2879725" y="3362325"/>
              <a:ext cx="4033838" cy="669925"/>
            </a:xfrm>
            <a:custGeom>
              <a:avLst/>
              <a:gdLst>
                <a:gd name="connsiteX0" fmla="*/ 1740420 w 4034918"/>
                <a:gd name="connsiteY0" fmla="*/ 397713 h 669653"/>
                <a:gd name="connsiteX1" fmla="*/ 1342707 w 4034918"/>
                <a:gd name="connsiteY1" fmla="*/ 469097 h 669653"/>
                <a:gd name="connsiteX2" fmla="*/ 1159147 w 4034918"/>
                <a:gd name="connsiteY2" fmla="*/ 499690 h 669653"/>
                <a:gd name="connsiteX3" fmla="*/ 931397 w 4034918"/>
                <a:gd name="connsiteY3" fmla="*/ 554078 h 669653"/>
                <a:gd name="connsiteX4" fmla="*/ 734240 w 4034918"/>
                <a:gd name="connsiteY4" fmla="*/ 601668 h 669653"/>
                <a:gd name="connsiteX5" fmla="*/ 632262 w 4034918"/>
                <a:gd name="connsiteY5" fmla="*/ 625463 h 669653"/>
                <a:gd name="connsiteX6" fmla="*/ 591471 w 4034918"/>
                <a:gd name="connsiteY6" fmla="*/ 645858 h 669653"/>
                <a:gd name="connsiteX7" fmla="*/ 537083 w 4034918"/>
                <a:gd name="connsiteY7" fmla="*/ 669653 h 669653"/>
                <a:gd name="connsiteX8" fmla="*/ 516687 w 4034918"/>
                <a:gd name="connsiteY8" fmla="*/ 669653 h 669653"/>
                <a:gd name="connsiteX9" fmla="*/ 458900 w 4034918"/>
                <a:gd name="connsiteY9" fmla="*/ 649258 h 669653"/>
                <a:gd name="connsiteX10" fmla="*/ 353523 w 4034918"/>
                <a:gd name="connsiteY10" fmla="*/ 605067 h 669653"/>
                <a:gd name="connsiteX11" fmla="*/ 217553 w 4034918"/>
                <a:gd name="connsiteY11" fmla="*/ 540481 h 669653"/>
                <a:gd name="connsiteX12" fmla="*/ 129172 w 4034918"/>
                <a:gd name="connsiteY12" fmla="*/ 482694 h 669653"/>
                <a:gd name="connsiteX13" fmla="*/ 81582 w 4034918"/>
                <a:gd name="connsiteY13" fmla="*/ 448702 h 669653"/>
                <a:gd name="connsiteX14" fmla="*/ 54388 w 4034918"/>
                <a:gd name="connsiteY14" fmla="*/ 418108 h 669653"/>
                <a:gd name="connsiteX15" fmla="*/ 30594 w 4034918"/>
                <a:gd name="connsiteY15" fmla="*/ 377317 h 669653"/>
                <a:gd name="connsiteX16" fmla="*/ 6799 w 4034918"/>
                <a:gd name="connsiteY16" fmla="*/ 336526 h 669653"/>
                <a:gd name="connsiteX17" fmla="*/ 0 w 4034918"/>
                <a:gd name="connsiteY17" fmla="*/ 299134 h 669653"/>
                <a:gd name="connsiteX18" fmla="*/ 6799 w 4034918"/>
                <a:gd name="connsiteY18" fmla="*/ 282138 h 669653"/>
                <a:gd name="connsiteX19" fmla="*/ 30594 w 4034918"/>
                <a:gd name="connsiteY19" fmla="*/ 282138 h 669653"/>
                <a:gd name="connsiteX20" fmla="*/ 71385 w 4034918"/>
                <a:gd name="connsiteY20" fmla="*/ 295735 h 669653"/>
                <a:gd name="connsiteX21" fmla="*/ 125773 w 4034918"/>
                <a:gd name="connsiteY21" fmla="*/ 329728 h 669653"/>
                <a:gd name="connsiteX22" fmla="*/ 176762 w 4034918"/>
                <a:gd name="connsiteY22" fmla="*/ 353522 h 669653"/>
                <a:gd name="connsiteX23" fmla="*/ 231150 w 4034918"/>
                <a:gd name="connsiteY23" fmla="*/ 377317 h 669653"/>
                <a:gd name="connsiteX24" fmla="*/ 288937 w 4034918"/>
                <a:gd name="connsiteY24" fmla="*/ 390914 h 669653"/>
                <a:gd name="connsiteX25" fmla="*/ 339926 w 4034918"/>
                <a:gd name="connsiteY25" fmla="*/ 401112 h 669653"/>
                <a:gd name="connsiteX26" fmla="*/ 390915 w 4034918"/>
                <a:gd name="connsiteY26" fmla="*/ 404511 h 669653"/>
                <a:gd name="connsiteX27" fmla="*/ 465698 w 4034918"/>
                <a:gd name="connsiteY27" fmla="*/ 401112 h 669653"/>
                <a:gd name="connsiteX28" fmla="*/ 625463 w 4034918"/>
                <a:gd name="connsiteY28" fmla="*/ 387515 h 669653"/>
                <a:gd name="connsiteX29" fmla="*/ 897404 w 4034918"/>
                <a:gd name="connsiteY29" fmla="*/ 356922 h 669653"/>
                <a:gd name="connsiteX30" fmla="*/ 1414091 w 4034918"/>
                <a:gd name="connsiteY30" fmla="*/ 278739 h 669653"/>
                <a:gd name="connsiteX31" fmla="*/ 1774412 w 4034918"/>
                <a:gd name="connsiteY31" fmla="*/ 220951 h 669653"/>
                <a:gd name="connsiteX32" fmla="*/ 2005562 w 4034918"/>
                <a:gd name="connsiteY32" fmla="*/ 183560 h 669653"/>
                <a:gd name="connsiteX33" fmla="*/ 2243510 w 4034918"/>
                <a:gd name="connsiteY33" fmla="*/ 156365 h 669653"/>
                <a:gd name="connsiteX34" fmla="*/ 2552842 w 4034918"/>
                <a:gd name="connsiteY34" fmla="*/ 132571 h 669653"/>
                <a:gd name="connsiteX35" fmla="*/ 3018540 w 4034918"/>
                <a:gd name="connsiteY35" fmla="*/ 101977 h 669653"/>
                <a:gd name="connsiteX36" fmla="*/ 3270085 w 4034918"/>
                <a:gd name="connsiteY36" fmla="*/ 88380 h 669653"/>
                <a:gd name="connsiteX37" fmla="*/ 3361865 w 4034918"/>
                <a:gd name="connsiteY37" fmla="*/ 64586 h 669653"/>
                <a:gd name="connsiteX38" fmla="*/ 3477440 w 4034918"/>
                <a:gd name="connsiteY38" fmla="*/ 23794 h 669653"/>
                <a:gd name="connsiteX39" fmla="*/ 3521630 w 4034918"/>
                <a:gd name="connsiteY39" fmla="*/ 0 h 669653"/>
                <a:gd name="connsiteX40" fmla="*/ 3667798 w 4034918"/>
                <a:gd name="connsiteY40" fmla="*/ 40791 h 669653"/>
                <a:gd name="connsiteX41" fmla="*/ 3817365 w 4034918"/>
                <a:gd name="connsiteY41" fmla="*/ 95179 h 669653"/>
                <a:gd name="connsiteX42" fmla="*/ 3946537 w 4034918"/>
                <a:gd name="connsiteY42" fmla="*/ 146168 h 669653"/>
                <a:gd name="connsiteX43" fmla="*/ 3980530 w 4034918"/>
                <a:gd name="connsiteY43" fmla="*/ 163164 h 669653"/>
                <a:gd name="connsiteX44" fmla="*/ 4007724 w 4034918"/>
                <a:gd name="connsiteY44" fmla="*/ 190358 h 669653"/>
                <a:gd name="connsiteX45" fmla="*/ 4024720 w 4034918"/>
                <a:gd name="connsiteY45" fmla="*/ 217552 h 669653"/>
                <a:gd name="connsiteX46" fmla="*/ 4034918 w 4034918"/>
                <a:gd name="connsiteY46" fmla="*/ 241347 h 669653"/>
                <a:gd name="connsiteX47" fmla="*/ 4031518 w 4034918"/>
                <a:gd name="connsiteY47" fmla="*/ 275339 h 669653"/>
                <a:gd name="connsiteX48" fmla="*/ 4000925 w 4034918"/>
                <a:gd name="connsiteY48" fmla="*/ 316131 h 669653"/>
                <a:gd name="connsiteX49" fmla="*/ 3960134 w 4034918"/>
                <a:gd name="connsiteY49" fmla="*/ 333127 h 669653"/>
                <a:gd name="connsiteX50" fmla="*/ 3875153 w 4034918"/>
                <a:gd name="connsiteY50" fmla="*/ 336526 h 669653"/>
                <a:gd name="connsiteX51" fmla="*/ 3569220 w 4034918"/>
                <a:gd name="connsiteY51" fmla="*/ 305933 h 669653"/>
                <a:gd name="connsiteX52" fmla="*/ 3137514 w 4034918"/>
                <a:gd name="connsiteY52" fmla="*/ 292336 h 669653"/>
                <a:gd name="connsiteX53" fmla="*/ 2753398 w 4034918"/>
                <a:gd name="connsiteY53" fmla="*/ 295735 h 669653"/>
                <a:gd name="connsiteX54" fmla="*/ 2379480 w 4034918"/>
                <a:gd name="connsiteY54" fmla="*/ 319530 h 669653"/>
                <a:gd name="connsiteX55" fmla="*/ 1981767 w 4034918"/>
                <a:gd name="connsiteY55" fmla="*/ 360321 h 669653"/>
                <a:gd name="connsiteX56" fmla="*/ 1740420 w 4034918"/>
                <a:gd name="connsiteY56" fmla="*/ 397713 h 66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34918" h="669653">
                  <a:moveTo>
                    <a:pt x="1740420" y="397713"/>
                  </a:moveTo>
                  <a:lnTo>
                    <a:pt x="1342707" y="469097"/>
                  </a:lnTo>
                  <a:lnTo>
                    <a:pt x="1159147" y="499690"/>
                  </a:lnTo>
                  <a:lnTo>
                    <a:pt x="931397" y="554078"/>
                  </a:lnTo>
                  <a:lnTo>
                    <a:pt x="734240" y="601668"/>
                  </a:lnTo>
                  <a:lnTo>
                    <a:pt x="632262" y="625463"/>
                  </a:lnTo>
                  <a:lnTo>
                    <a:pt x="591471" y="645858"/>
                  </a:lnTo>
                  <a:lnTo>
                    <a:pt x="537083" y="669653"/>
                  </a:lnTo>
                  <a:lnTo>
                    <a:pt x="516687" y="669653"/>
                  </a:lnTo>
                  <a:lnTo>
                    <a:pt x="458900" y="649258"/>
                  </a:lnTo>
                  <a:lnTo>
                    <a:pt x="353523" y="605067"/>
                  </a:lnTo>
                  <a:lnTo>
                    <a:pt x="217553" y="540481"/>
                  </a:lnTo>
                  <a:lnTo>
                    <a:pt x="129172" y="482694"/>
                  </a:lnTo>
                  <a:lnTo>
                    <a:pt x="81582" y="448702"/>
                  </a:lnTo>
                  <a:lnTo>
                    <a:pt x="54388" y="418108"/>
                  </a:lnTo>
                  <a:lnTo>
                    <a:pt x="30594" y="377317"/>
                  </a:lnTo>
                  <a:lnTo>
                    <a:pt x="6799" y="336526"/>
                  </a:lnTo>
                  <a:lnTo>
                    <a:pt x="0" y="299134"/>
                  </a:lnTo>
                  <a:lnTo>
                    <a:pt x="6799" y="282138"/>
                  </a:lnTo>
                  <a:lnTo>
                    <a:pt x="30594" y="282138"/>
                  </a:lnTo>
                  <a:lnTo>
                    <a:pt x="71385" y="295735"/>
                  </a:lnTo>
                  <a:lnTo>
                    <a:pt x="125773" y="329728"/>
                  </a:lnTo>
                  <a:lnTo>
                    <a:pt x="176762" y="353522"/>
                  </a:lnTo>
                  <a:lnTo>
                    <a:pt x="231150" y="377317"/>
                  </a:lnTo>
                  <a:lnTo>
                    <a:pt x="288937" y="390914"/>
                  </a:lnTo>
                  <a:lnTo>
                    <a:pt x="339926" y="401112"/>
                  </a:lnTo>
                  <a:lnTo>
                    <a:pt x="390915" y="404511"/>
                  </a:lnTo>
                  <a:lnTo>
                    <a:pt x="465698" y="401112"/>
                  </a:lnTo>
                  <a:lnTo>
                    <a:pt x="625463" y="387515"/>
                  </a:lnTo>
                  <a:lnTo>
                    <a:pt x="897404" y="356922"/>
                  </a:lnTo>
                  <a:lnTo>
                    <a:pt x="1414091" y="278739"/>
                  </a:lnTo>
                  <a:lnTo>
                    <a:pt x="1774412" y="220951"/>
                  </a:lnTo>
                  <a:lnTo>
                    <a:pt x="2005562" y="183560"/>
                  </a:lnTo>
                  <a:lnTo>
                    <a:pt x="2243510" y="156365"/>
                  </a:lnTo>
                  <a:lnTo>
                    <a:pt x="2552842" y="132571"/>
                  </a:lnTo>
                  <a:lnTo>
                    <a:pt x="3018540" y="101977"/>
                  </a:lnTo>
                  <a:lnTo>
                    <a:pt x="3270085" y="88380"/>
                  </a:lnTo>
                  <a:lnTo>
                    <a:pt x="3361865" y="64586"/>
                  </a:lnTo>
                  <a:lnTo>
                    <a:pt x="3477440" y="23794"/>
                  </a:lnTo>
                  <a:lnTo>
                    <a:pt x="3521630" y="0"/>
                  </a:lnTo>
                  <a:lnTo>
                    <a:pt x="3667798" y="40791"/>
                  </a:lnTo>
                  <a:lnTo>
                    <a:pt x="3817365" y="95179"/>
                  </a:lnTo>
                  <a:lnTo>
                    <a:pt x="3946537" y="146168"/>
                  </a:lnTo>
                  <a:lnTo>
                    <a:pt x="3980530" y="163164"/>
                  </a:lnTo>
                  <a:lnTo>
                    <a:pt x="4007724" y="190358"/>
                  </a:lnTo>
                  <a:lnTo>
                    <a:pt x="4024720" y="217552"/>
                  </a:lnTo>
                  <a:lnTo>
                    <a:pt x="4034918" y="241347"/>
                  </a:lnTo>
                  <a:lnTo>
                    <a:pt x="4031518" y="275339"/>
                  </a:lnTo>
                  <a:lnTo>
                    <a:pt x="4000925" y="316131"/>
                  </a:lnTo>
                  <a:lnTo>
                    <a:pt x="3960134" y="333127"/>
                  </a:lnTo>
                  <a:lnTo>
                    <a:pt x="3875153" y="336526"/>
                  </a:lnTo>
                  <a:lnTo>
                    <a:pt x="3569220" y="305933"/>
                  </a:lnTo>
                  <a:lnTo>
                    <a:pt x="3137514" y="292336"/>
                  </a:lnTo>
                  <a:lnTo>
                    <a:pt x="2753398" y="295735"/>
                  </a:lnTo>
                  <a:lnTo>
                    <a:pt x="2379480" y="319530"/>
                  </a:lnTo>
                  <a:lnTo>
                    <a:pt x="1981767" y="360321"/>
                  </a:lnTo>
                  <a:lnTo>
                    <a:pt x="1740420" y="397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2C8BDCF-765F-C948-A151-0003838224FE}"/>
                </a:ext>
              </a:extLst>
            </p:cNvPr>
            <p:cNvSpPr/>
            <p:nvPr/>
          </p:nvSpPr>
          <p:spPr>
            <a:xfrm>
              <a:off x="2676525" y="3798888"/>
              <a:ext cx="1843088" cy="2139950"/>
            </a:xfrm>
            <a:custGeom>
              <a:avLst/>
              <a:gdLst>
                <a:gd name="connsiteX0" fmla="*/ 888439 w 1843222"/>
                <a:gd name="connsiteY0" fmla="*/ 1450925 h 2140330"/>
                <a:gd name="connsiteX1" fmla="*/ 692290 w 1843222"/>
                <a:gd name="connsiteY1" fmla="*/ 1641304 h 2140330"/>
                <a:gd name="connsiteX2" fmla="*/ 501910 w 1843222"/>
                <a:gd name="connsiteY2" fmla="*/ 1808608 h 2140330"/>
                <a:gd name="connsiteX3" fmla="*/ 331722 w 1843222"/>
                <a:gd name="connsiteY3" fmla="*/ 1941297 h 2140330"/>
                <a:gd name="connsiteX4" fmla="*/ 72113 w 1843222"/>
                <a:gd name="connsiteY4" fmla="*/ 2125907 h 2140330"/>
                <a:gd name="connsiteX5" fmla="*/ 37499 w 1843222"/>
                <a:gd name="connsiteY5" fmla="*/ 2140330 h 2140330"/>
                <a:gd name="connsiteX6" fmla="*/ 14422 w 1843222"/>
                <a:gd name="connsiteY6" fmla="*/ 2137446 h 2140330"/>
                <a:gd name="connsiteX7" fmla="*/ 0 w 1843222"/>
                <a:gd name="connsiteY7" fmla="*/ 2131677 h 2140330"/>
                <a:gd name="connsiteX8" fmla="*/ 0 w 1843222"/>
                <a:gd name="connsiteY8" fmla="*/ 2111485 h 2140330"/>
                <a:gd name="connsiteX9" fmla="*/ 20191 w 1843222"/>
                <a:gd name="connsiteY9" fmla="*/ 2079755 h 2140330"/>
                <a:gd name="connsiteX10" fmla="*/ 147111 w 1843222"/>
                <a:gd name="connsiteY10" fmla="*/ 1964373 h 2140330"/>
                <a:gd name="connsiteX11" fmla="*/ 340376 w 1843222"/>
                <a:gd name="connsiteY11" fmla="*/ 1779762 h 2140330"/>
                <a:gd name="connsiteX12" fmla="*/ 475949 w 1843222"/>
                <a:gd name="connsiteY12" fmla="*/ 1647073 h 2140330"/>
                <a:gd name="connsiteX13" fmla="*/ 623061 w 1843222"/>
                <a:gd name="connsiteY13" fmla="*/ 1497077 h 2140330"/>
                <a:gd name="connsiteX14" fmla="*/ 804787 w 1843222"/>
                <a:gd name="connsiteY14" fmla="*/ 1300928 h 2140330"/>
                <a:gd name="connsiteX15" fmla="*/ 960552 w 1843222"/>
                <a:gd name="connsiteY15" fmla="*/ 1099010 h 2140330"/>
                <a:gd name="connsiteX16" fmla="*/ 1122087 w 1843222"/>
                <a:gd name="connsiteY16" fmla="*/ 862478 h 2140330"/>
                <a:gd name="connsiteX17" fmla="*/ 1263429 w 1843222"/>
                <a:gd name="connsiteY17" fmla="*/ 637483 h 2140330"/>
                <a:gd name="connsiteX18" fmla="*/ 1370157 w 1843222"/>
                <a:gd name="connsiteY18" fmla="*/ 461526 h 2140330"/>
                <a:gd name="connsiteX19" fmla="*/ 1427848 w 1843222"/>
                <a:gd name="connsiteY19" fmla="*/ 349029 h 2140330"/>
                <a:gd name="connsiteX20" fmla="*/ 1448040 w 1843222"/>
                <a:gd name="connsiteY20" fmla="*/ 285569 h 2140330"/>
                <a:gd name="connsiteX21" fmla="*/ 1465347 w 1843222"/>
                <a:gd name="connsiteY21" fmla="*/ 227878 h 2140330"/>
                <a:gd name="connsiteX22" fmla="*/ 1468232 w 1843222"/>
                <a:gd name="connsiteY22" fmla="*/ 181726 h 2140330"/>
                <a:gd name="connsiteX23" fmla="*/ 1462463 w 1843222"/>
                <a:gd name="connsiteY23" fmla="*/ 129804 h 2140330"/>
                <a:gd name="connsiteX24" fmla="*/ 1445155 w 1843222"/>
                <a:gd name="connsiteY24" fmla="*/ 83651 h 2140330"/>
                <a:gd name="connsiteX25" fmla="*/ 1367273 w 1843222"/>
                <a:gd name="connsiteY25" fmla="*/ 0 h 2140330"/>
                <a:gd name="connsiteX26" fmla="*/ 1508615 w 1843222"/>
                <a:gd name="connsiteY26" fmla="*/ 0 h 2140330"/>
                <a:gd name="connsiteX27" fmla="*/ 1658612 w 1843222"/>
                <a:gd name="connsiteY27" fmla="*/ 92305 h 2140330"/>
                <a:gd name="connsiteX28" fmla="*/ 1748032 w 1843222"/>
                <a:gd name="connsiteY28" fmla="*/ 158649 h 2140330"/>
                <a:gd name="connsiteX29" fmla="*/ 1805723 w 1843222"/>
                <a:gd name="connsiteY29" fmla="*/ 199033 h 2140330"/>
                <a:gd name="connsiteX30" fmla="*/ 1834569 w 1843222"/>
                <a:gd name="connsiteY30" fmla="*/ 236532 h 2140330"/>
                <a:gd name="connsiteX31" fmla="*/ 1843222 w 1843222"/>
                <a:gd name="connsiteY31" fmla="*/ 262493 h 2140330"/>
                <a:gd name="connsiteX32" fmla="*/ 1840338 w 1843222"/>
                <a:gd name="connsiteY32" fmla="*/ 288454 h 2140330"/>
                <a:gd name="connsiteX33" fmla="*/ 1820146 w 1843222"/>
                <a:gd name="connsiteY33" fmla="*/ 323068 h 2140330"/>
                <a:gd name="connsiteX34" fmla="*/ 1739379 w 1843222"/>
                <a:gd name="connsiteY34" fmla="*/ 398066 h 2140330"/>
                <a:gd name="connsiteX35" fmla="*/ 1701880 w 1843222"/>
                <a:gd name="connsiteY35" fmla="*/ 441335 h 2140330"/>
                <a:gd name="connsiteX36" fmla="*/ 1592267 w 1843222"/>
                <a:gd name="connsiteY36" fmla="*/ 605754 h 2140330"/>
                <a:gd name="connsiteX37" fmla="*/ 1459578 w 1843222"/>
                <a:gd name="connsiteY37" fmla="*/ 790364 h 2140330"/>
                <a:gd name="connsiteX38" fmla="*/ 1329774 w 1843222"/>
                <a:gd name="connsiteY38" fmla="*/ 957668 h 2140330"/>
                <a:gd name="connsiteX39" fmla="*/ 1188431 w 1843222"/>
                <a:gd name="connsiteY39" fmla="*/ 1136509 h 2140330"/>
                <a:gd name="connsiteX40" fmla="*/ 1026897 w 1843222"/>
                <a:gd name="connsiteY40" fmla="*/ 1315351 h 2140330"/>
                <a:gd name="connsiteX41" fmla="*/ 888439 w 1843222"/>
                <a:gd name="connsiteY41" fmla="*/ 1450925 h 21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222" h="2140330">
                  <a:moveTo>
                    <a:pt x="888439" y="1450925"/>
                  </a:moveTo>
                  <a:lnTo>
                    <a:pt x="692290" y="1641304"/>
                  </a:lnTo>
                  <a:lnTo>
                    <a:pt x="501910" y="1808608"/>
                  </a:lnTo>
                  <a:lnTo>
                    <a:pt x="331722" y="1941297"/>
                  </a:lnTo>
                  <a:lnTo>
                    <a:pt x="72113" y="2125907"/>
                  </a:lnTo>
                  <a:lnTo>
                    <a:pt x="37499" y="2140330"/>
                  </a:lnTo>
                  <a:lnTo>
                    <a:pt x="14422" y="2137446"/>
                  </a:lnTo>
                  <a:lnTo>
                    <a:pt x="0" y="2131677"/>
                  </a:lnTo>
                  <a:lnTo>
                    <a:pt x="0" y="2111485"/>
                  </a:lnTo>
                  <a:lnTo>
                    <a:pt x="20191" y="2079755"/>
                  </a:lnTo>
                  <a:lnTo>
                    <a:pt x="147111" y="1964373"/>
                  </a:lnTo>
                  <a:lnTo>
                    <a:pt x="340376" y="1779762"/>
                  </a:lnTo>
                  <a:lnTo>
                    <a:pt x="475949" y="1647073"/>
                  </a:lnTo>
                  <a:lnTo>
                    <a:pt x="623061" y="1497077"/>
                  </a:lnTo>
                  <a:lnTo>
                    <a:pt x="804787" y="1300928"/>
                  </a:lnTo>
                  <a:lnTo>
                    <a:pt x="960552" y="1099010"/>
                  </a:lnTo>
                  <a:lnTo>
                    <a:pt x="1122087" y="862478"/>
                  </a:lnTo>
                  <a:lnTo>
                    <a:pt x="1263429" y="637483"/>
                  </a:lnTo>
                  <a:lnTo>
                    <a:pt x="1370157" y="461526"/>
                  </a:lnTo>
                  <a:lnTo>
                    <a:pt x="1427848" y="349029"/>
                  </a:lnTo>
                  <a:lnTo>
                    <a:pt x="1448040" y="285569"/>
                  </a:lnTo>
                  <a:lnTo>
                    <a:pt x="1465347" y="227878"/>
                  </a:lnTo>
                  <a:lnTo>
                    <a:pt x="1468232" y="181726"/>
                  </a:lnTo>
                  <a:lnTo>
                    <a:pt x="1462463" y="129804"/>
                  </a:lnTo>
                  <a:lnTo>
                    <a:pt x="1445155" y="83651"/>
                  </a:lnTo>
                  <a:lnTo>
                    <a:pt x="1367273" y="0"/>
                  </a:lnTo>
                  <a:lnTo>
                    <a:pt x="1508615" y="0"/>
                  </a:lnTo>
                  <a:lnTo>
                    <a:pt x="1658612" y="92305"/>
                  </a:lnTo>
                  <a:lnTo>
                    <a:pt x="1748032" y="158649"/>
                  </a:lnTo>
                  <a:lnTo>
                    <a:pt x="1805723" y="199033"/>
                  </a:lnTo>
                  <a:lnTo>
                    <a:pt x="1834569" y="236532"/>
                  </a:lnTo>
                  <a:lnTo>
                    <a:pt x="1843222" y="262493"/>
                  </a:lnTo>
                  <a:lnTo>
                    <a:pt x="1840338" y="288454"/>
                  </a:lnTo>
                  <a:lnTo>
                    <a:pt x="1820146" y="323068"/>
                  </a:lnTo>
                  <a:lnTo>
                    <a:pt x="1739379" y="398066"/>
                  </a:lnTo>
                  <a:lnTo>
                    <a:pt x="1701880" y="441335"/>
                  </a:lnTo>
                  <a:lnTo>
                    <a:pt x="1592267" y="605754"/>
                  </a:lnTo>
                  <a:lnTo>
                    <a:pt x="1459578" y="790364"/>
                  </a:lnTo>
                  <a:lnTo>
                    <a:pt x="1329774" y="957668"/>
                  </a:lnTo>
                  <a:lnTo>
                    <a:pt x="1188431" y="1136509"/>
                  </a:lnTo>
                  <a:lnTo>
                    <a:pt x="1026897" y="1315351"/>
                  </a:lnTo>
                  <a:lnTo>
                    <a:pt x="888439" y="14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5D1DBDE-A3BA-EA43-BE02-6769AFA0E71F}"/>
                </a:ext>
              </a:extLst>
            </p:cNvPr>
            <p:cNvSpPr/>
            <p:nvPr/>
          </p:nvSpPr>
          <p:spPr>
            <a:xfrm>
              <a:off x="5170488" y="4608513"/>
              <a:ext cx="361950" cy="1120775"/>
            </a:xfrm>
            <a:custGeom>
              <a:avLst/>
              <a:gdLst>
                <a:gd name="connsiteX0" fmla="*/ 69056 w 361950"/>
                <a:gd name="connsiteY0" fmla="*/ 685800 h 1121569"/>
                <a:gd name="connsiteX1" fmla="*/ 66675 w 361950"/>
                <a:gd name="connsiteY1" fmla="*/ 419100 h 1121569"/>
                <a:gd name="connsiteX2" fmla="*/ 69056 w 361950"/>
                <a:gd name="connsiteY2" fmla="*/ 257175 h 1121569"/>
                <a:gd name="connsiteX3" fmla="*/ 66675 w 361950"/>
                <a:gd name="connsiteY3" fmla="*/ 204787 h 1121569"/>
                <a:gd name="connsiteX4" fmla="*/ 61912 w 361950"/>
                <a:gd name="connsiteY4" fmla="*/ 164306 h 1121569"/>
                <a:gd name="connsiteX5" fmla="*/ 52387 w 361950"/>
                <a:gd name="connsiteY5" fmla="*/ 123825 h 1121569"/>
                <a:gd name="connsiteX6" fmla="*/ 0 w 361950"/>
                <a:gd name="connsiteY6" fmla="*/ 19050 h 1121569"/>
                <a:gd name="connsiteX7" fmla="*/ 221456 w 361950"/>
                <a:gd name="connsiteY7" fmla="*/ 0 h 1121569"/>
                <a:gd name="connsiteX8" fmla="*/ 316706 w 361950"/>
                <a:gd name="connsiteY8" fmla="*/ 64294 h 1121569"/>
                <a:gd name="connsiteX9" fmla="*/ 340519 w 361950"/>
                <a:gd name="connsiteY9" fmla="*/ 80962 h 1121569"/>
                <a:gd name="connsiteX10" fmla="*/ 354806 w 361950"/>
                <a:gd name="connsiteY10" fmla="*/ 95250 h 1121569"/>
                <a:gd name="connsiteX11" fmla="*/ 361950 w 361950"/>
                <a:gd name="connsiteY11" fmla="*/ 111919 h 1121569"/>
                <a:gd name="connsiteX12" fmla="*/ 361950 w 361950"/>
                <a:gd name="connsiteY12" fmla="*/ 140494 h 1121569"/>
                <a:gd name="connsiteX13" fmla="*/ 350044 w 361950"/>
                <a:gd name="connsiteY13" fmla="*/ 197644 h 1121569"/>
                <a:gd name="connsiteX14" fmla="*/ 330994 w 361950"/>
                <a:gd name="connsiteY14" fmla="*/ 269081 h 1121569"/>
                <a:gd name="connsiteX15" fmla="*/ 321469 w 361950"/>
                <a:gd name="connsiteY15" fmla="*/ 473869 h 1121569"/>
                <a:gd name="connsiteX16" fmla="*/ 302419 w 361950"/>
                <a:gd name="connsiteY16" fmla="*/ 771525 h 1121569"/>
                <a:gd name="connsiteX17" fmla="*/ 280987 w 361950"/>
                <a:gd name="connsiteY17" fmla="*/ 1088231 h 1121569"/>
                <a:gd name="connsiteX18" fmla="*/ 69056 w 361950"/>
                <a:gd name="connsiteY18" fmla="*/ 1121569 h 1121569"/>
                <a:gd name="connsiteX19" fmla="*/ 69056 w 361950"/>
                <a:gd name="connsiteY19" fmla="*/ 685800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950" h="1121569">
                  <a:moveTo>
                    <a:pt x="69056" y="685800"/>
                  </a:moveTo>
                  <a:cubicBezTo>
                    <a:pt x="68262" y="596900"/>
                    <a:pt x="67469" y="508000"/>
                    <a:pt x="66675" y="419100"/>
                  </a:cubicBezTo>
                  <a:cubicBezTo>
                    <a:pt x="67469" y="365125"/>
                    <a:pt x="68262" y="311150"/>
                    <a:pt x="69056" y="257175"/>
                  </a:cubicBezTo>
                  <a:lnTo>
                    <a:pt x="66675" y="204787"/>
                  </a:lnTo>
                  <a:lnTo>
                    <a:pt x="61912" y="164306"/>
                  </a:lnTo>
                  <a:lnTo>
                    <a:pt x="52387" y="123825"/>
                  </a:lnTo>
                  <a:lnTo>
                    <a:pt x="0" y="19050"/>
                  </a:lnTo>
                  <a:lnTo>
                    <a:pt x="221456" y="0"/>
                  </a:lnTo>
                  <a:lnTo>
                    <a:pt x="316706" y="64294"/>
                  </a:lnTo>
                  <a:lnTo>
                    <a:pt x="340519" y="80962"/>
                  </a:lnTo>
                  <a:lnTo>
                    <a:pt x="354806" y="95250"/>
                  </a:lnTo>
                  <a:lnTo>
                    <a:pt x="361950" y="111919"/>
                  </a:lnTo>
                  <a:lnTo>
                    <a:pt x="361950" y="140494"/>
                  </a:lnTo>
                  <a:lnTo>
                    <a:pt x="350044" y="197644"/>
                  </a:lnTo>
                  <a:lnTo>
                    <a:pt x="330994" y="269081"/>
                  </a:lnTo>
                  <a:lnTo>
                    <a:pt x="321469" y="473869"/>
                  </a:lnTo>
                  <a:lnTo>
                    <a:pt x="302419" y="771525"/>
                  </a:lnTo>
                  <a:lnTo>
                    <a:pt x="280987" y="1088231"/>
                  </a:lnTo>
                  <a:lnTo>
                    <a:pt x="69056" y="1121569"/>
                  </a:lnTo>
                  <a:lnTo>
                    <a:pt x="69056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D628BA4-7B5A-2F49-8C9D-D10DEEEDE9A5}"/>
                </a:ext>
              </a:extLst>
            </p:cNvPr>
            <p:cNvSpPr/>
            <p:nvPr/>
          </p:nvSpPr>
          <p:spPr>
            <a:xfrm>
              <a:off x="3657600" y="5462588"/>
              <a:ext cx="3386138" cy="557212"/>
            </a:xfrm>
            <a:custGeom>
              <a:avLst/>
              <a:gdLst>
                <a:gd name="connsiteX0" fmla="*/ 2036487 w 3386453"/>
                <a:gd name="connsiteY0" fmla="*/ 297108 h 556716"/>
                <a:gd name="connsiteX1" fmla="*/ 1710534 w 3386453"/>
                <a:gd name="connsiteY1" fmla="*/ 323068 h 556716"/>
                <a:gd name="connsiteX2" fmla="*/ 1427849 w 3386453"/>
                <a:gd name="connsiteY2" fmla="*/ 354798 h 556716"/>
                <a:gd name="connsiteX3" fmla="*/ 1148048 w 3386453"/>
                <a:gd name="connsiteY3" fmla="*/ 395182 h 556716"/>
                <a:gd name="connsiteX4" fmla="*/ 905746 w 3386453"/>
                <a:gd name="connsiteY4" fmla="*/ 438450 h 556716"/>
                <a:gd name="connsiteX5" fmla="*/ 680752 w 3386453"/>
                <a:gd name="connsiteY5" fmla="*/ 481718 h 556716"/>
                <a:gd name="connsiteX6" fmla="*/ 594216 w 3386453"/>
                <a:gd name="connsiteY6" fmla="*/ 507679 h 556716"/>
                <a:gd name="connsiteX7" fmla="*/ 510564 w 3386453"/>
                <a:gd name="connsiteY7" fmla="*/ 539409 h 556716"/>
                <a:gd name="connsiteX8" fmla="*/ 470180 w 3386453"/>
                <a:gd name="connsiteY8" fmla="*/ 556716 h 556716"/>
                <a:gd name="connsiteX9" fmla="*/ 432681 w 3386453"/>
                <a:gd name="connsiteY9" fmla="*/ 548063 h 556716"/>
                <a:gd name="connsiteX10" fmla="*/ 374991 w 3386453"/>
                <a:gd name="connsiteY10" fmla="*/ 527871 h 556716"/>
                <a:gd name="connsiteX11" fmla="*/ 297108 w 3386453"/>
                <a:gd name="connsiteY11" fmla="*/ 496141 h 556716"/>
                <a:gd name="connsiteX12" fmla="*/ 219225 w 3386453"/>
                <a:gd name="connsiteY12" fmla="*/ 449988 h 556716"/>
                <a:gd name="connsiteX13" fmla="*/ 149996 w 3386453"/>
                <a:gd name="connsiteY13" fmla="*/ 403836 h 556716"/>
                <a:gd name="connsiteX14" fmla="*/ 77883 w 3386453"/>
                <a:gd name="connsiteY14" fmla="*/ 351914 h 556716"/>
                <a:gd name="connsiteX15" fmla="*/ 17307 w 3386453"/>
                <a:gd name="connsiteY15" fmla="*/ 297108 h 556716"/>
                <a:gd name="connsiteX16" fmla="*/ 0 w 3386453"/>
                <a:gd name="connsiteY16" fmla="*/ 268262 h 556716"/>
                <a:gd name="connsiteX17" fmla="*/ 0 w 3386453"/>
                <a:gd name="connsiteY17" fmla="*/ 248070 h 556716"/>
                <a:gd name="connsiteX18" fmla="*/ 11538 w 3386453"/>
                <a:gd name="connsiteY18" fmla="*/ 236532 h 556716"/>
                <a:gd name="connsiteX19" fmla="*/ 46153 w 3386453"/>
                <a:gd name="connsiteY19" fmla="*/ 242301 h 556716"/>
                <a:gd name="connsiteX20" fmla="*/ 115382 w 3386453"/>
                <a:gd name="connsiteY20" fmla="*/ 268262 h 556716"/>
                <a:gd name="connsiteX21" fmla="*/ 193264 w 3386453"/>
                <a:gd name="connsiteY21" fmla="*/ 285569 h 556716"/>
                <a:gd name="connsiteX22" fmla="*/ 271147 w 3386453"/>
                <a:gd name="connsiteY22" fmla="*/ 299992 h 556716"/>
                <a:gd name="connsiteX23" fmla="*/ 331722 w 3386453"/>
                <a:gd name="connsiteY23" fmla="*/ 305761 h 556716"/>
                <a:gd name="connsiteX24" fmla="*/ 406721 w 3386453"/>
                <a:gd name="connsiteY24" fmla="*/ 308646 h 556716"/>
                <a:gd name="connsiteX25" fmla="*/ 672098 w 3386453"/>
                <a:gd name="connsiteY25" fmla="*/ 276916 h 556716"/>
                <a:gd name="connsiteX26" fmla="*/ 1047089 w 3386453"/>
                <a:gd name="connsiteY26" fmla="*/ 233648 h 556716"/>
                <a:gd name="connsiteX27" fmla="*/ 1589383 w 3386453"/>
                <a:gd name="connsiteY27" fmla="*/ 175957 h 556716"/>
                <a:gd name="connsiteX28" fmla="*/ 1823031 w 3386453"/>
                <a:gd name="connsiteY28" fmla="*/ 152880 h 556716"/>
                <a:gd name="connsiteX29" fmla="*/ 2022064 w 3386453"/>
                <a:gd name="connsiteY29" fmla="*/ 132689 h 556716"/>
                <a:gd name="connsiteX30" fmla="*/ 2275904 w 3386453"/>
                <a:gd name="connsiteY30" fmla="*/ 106728 h 556716"/>
                <a:gd name="connsiteX31" fmla="*/ 2538397 w 3386453"/>
                <a:gd name="connsiteY31" fmla="*/ 74998 h 556716"/>
                <a:gd name="connsiteX32" fmla="*/ 2671086 w 3386453"/>
                <a:gd name="connsiteY32" fmla="*/ 57691 h 556716"/>
                <a:gd name="connsiteX33" fmla="*/ 2763392 w 3386453"/>
                <a:gd name="connsiteY33" fmla="*/ 40383 h 556716"/>
                <a:gd name="connsiteX34" fmla="*/ 2849928 w 3386453"/>
                <a:gd name="connsiteY34" fmla="*/ 14422 h 556716"/>
                <a:gd name="connsiteX35" fmla="*/ 2893196 w 3386453"/>
                <a:gd name="connsiteY35" fmla="*/ 0 h 556716"/>
                <a:gd name="connsiteX36" fmla="*/ 2959541 w 3386453"/>
                <a:gd name="connsiteY36" fmla="*/ 11538 h 556716"/>
                <a:gd name="connsiteX37" fmla="*/ 3072038 w 3386453"/>
                <a:gd name="connsiteY37" fmla="*/ 51921 h 556716"/>
                <a:gd name="connsiteX38" fmla="*/ 3193189 w 3386453"/>
                <a:gd name="connsiteY38" fmla="*/ 100959 h 556716"/>
                <a:gd name="connsiteX39" fmla="*/ 3273956 w 3386453"/>
                <a:gd name="connsiteY39" fmla="*/ 144227 h 556716"/>
                <a:gd name="connsiteX40" fmla="*/ 3343185 w 3386453"/>
                <a:gd name="connsiteY40" fmla="*/ 184610 h 556716"/>
                <a:gd name="connsiteX41" fmla="*/ 3369146 w 3386453"/>
                <a:gd name="connsiteY41" fmla="*/ 201918 h 556716"/>
                <a:gd name="connsiteX42" fmla="*/ 3380684 w 3386453"/>
                <a:gd name="connsiteY42" fmla="*/ 222109 h 556716"/>
                <a:gd name="connsiteX43" fmla="*/ 3386453 w 3386453"/>
                <a:gd name="connsiteY43" fmla="*/ 245186 h 556716"/>
                <a:gd name="connsiteX44" fmla="*/ 3386453 w 3386453"/>
                <a:gd name="connsiteY44" fmla="*/ 271147 h 556716"/>
                <a:gd name="connsiteX45" fmla="*/ 3377799 w 3386453"/>
                <a:gd name="connsiteY45" fmla="*/ 288454 h 556716"/>
                <a:gd name="connsiteX46" fmla="*/ 3348954 w 3386453"/>
                <a:gd name="connsiteY46" fmla="*/ 308646 h 556716"/>
                <a:gd name="connsiteX47" fmla="*/ 3308570 w 3386453"/>
                <a:gd name="connsiteY47" fmla="*/ 328838 h 556716"/>
                <a:gd name="connsiteX48" fmla="*/ 3262418 w 3386453"/>
                <a:gd name="connsiteY48" fmla="*/ 325953 h 556716"/>
                <a:gd name="connsiteX49" fmla="*/ 3089345 w 3386453"/>
                <a:gd name="connsiteY49" fmla="*/ 302877 h 556716"/>
                <a:gd name="connsiteX50" fmla="*/ 2815314 w 3386453"/>
                <a:gd name="connsiteY50" fmla="*/ 285569 h 556716"/>
                <a:gd name="connsiteX51" fmla="*/ 2555705 w 3386453"/>
                <a:gd name="connsiteY51" fmla="*/ 285569 h 556716"/>
                <a:gd name="connsiteX52" fmla="*/ 2036487 w 3386453"/>
                <a:gd name="connsiteY52" fmla="*/ 297108 h 55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86453" h="556716">
                  <a:moveTo>
                    <a:pt x="2036487" y="297108"/>
                  </a:moveTo>
                  <a:lnTo>
                    <a:pt x="1710534" y="323068"/>
                  </a:lnTo>
                  <a:lnTo>
                    <a:pt x="1427849" y="354798"/>
                  </a:lnTo>
                  <a:lnTo>
                    <a:pt x="1148048" y="395182"/>
                  </a:lnTo>
                  <a:lnTo>
                    <a:pt x="905746" y="438450"/>
                  </a:lnTo>
                  <a:lnTo>
                    <a:pt x="680752" y="481718"/>
                  </a:lnTo>
                  <a:lnTo>
                    <a:pt x="594216" y="507679"/>
                  </a:lnTo>
                  <a:lnTo>
                    <a:pt x="510564" y="539409"/>
                  </a:lnTo>
                  <a:lnTo>
                    <a:pt x="470180" y="556716"/>
                  </a:lnTo>
                  <a:lnTo>
                    <a:pt x="432681" y="548063"/>
                  </a:lnTo>
                  <a:lnTo>
                    <a:pt x="374991" y="527871"/>
                  </a:lnTo>
                  <a:lnTo>
                    <a:pt x="297108" y="496141"/>
                  </a:lnTo>
                  <a:lnTo>
                    <a:pt x="219225" y="449988"/>
                  </a:lnTo>
                  <a:lnTo>
                    <a:pt x="149996" y="403836"/>
                  </a:lnTo>
                  <a:lnTo>
                    <a:pt x="77883" y="351914"/>
                  </a:lnTo>
                  <a:lnTo>
                    <a:pt x="17307" y="297108"/>
                  </a:lnTo>
                  <a:lnTo>
                    <a:pt x="0" y="268262"/>
                  </a:lnTo>
                  <a:lnTo>
                    <a:pt x="0" y="248070"/>
                  </a:lnTo>
                  <a:lnTo>
                    <a:pt x="11538" y="236532"/>
                  </a:lnTo>
                  <a:lnTo>
                    <a:pt x="46153" y="242301"/>
                  </a:lnTo>
                  <a:lnTo>
                    <a:pt x="115382" y="268262"/>
                  </a:lnTo>
                  <a:lnTo>
                    <a:pt x="193264" y="285569"/>
                  </a:lnTo>
                  <a:lnTo>
                    <a:pt x="271147" y="299992"/>
                  </a:lnTo>
                  <a:lnTo>
                    <a:pt x="331722" y="305761"/>
                  </a:lnTo>
                  <a:lnTo>
                    <a:pt x="406721" y="308646"/>
                  </a:lnTo>
                  <a:lnTo>
                    <a:pt x="672098" y="276916"/>
                  </a:lnTo>
                  <a:lnTo>
                    <a:pt x="1047089" y="233648"/>
                  </a:lnTo>
                  <a:lnTo>
                    <a:pt x="1589383" y="175957"/>
                  </a:lnTo>
                  <a:lnTo>
                    <a:pt x="1823031" y="152880"/>
                  </a:lnTo>
                  <a:lnTo>
                    <a:pt x="2022064" y="132689"/>
                  </a:lnTo>
                  <a:lnTo>
                    <a:pt x="2275904" y="106728"/>
                  </a:lnTo>
                  <a:lnTo>
                    <a:pt x="2538397" y="74998"/>
                  </a:lnTo>
                  <a:lnTo>
                    <a:pt x="2671086" y="57691"/>
                  </a:lnTo>
                  <a:lnTo>
                    <a:pt x="2763392" y="40383"/>
                  </a:lnTo>
                  <a:lnTo>
                    <a:pt x="2849928" y="14422"/>
                  </a:lnTo>
                  <a:lnTo>
                    <a:pt x="2893196" y="0"/>
                  </a:lnTo>
                  <a:lnTo>
                    <a:pt x="2959541" y="11538"/>
                  </a:lnTo>
                  <a:lnTo>
                    <a:pt x="3072038" y="51921"/>
                  </a:lnTo>
                  <a:lnTo>
                    <a:pt x="3193189" y="100959"/>
                  </a:lnTo>
                  <a:lnTo>
                    <a:pt x="3273956" y="144227"/>
                  </a:lnTo>
                  <a:lnTo>
                    <a:pt x="3343185" y="184610"/>
                  </a:lnTo>
                  <a:lnTo>
                    <a:pt x="3369146" y="201918"/>
                  </a:lnTo>
                  <a:lnTo>
                    <a:pt x="3380684" y="222109"/>
                  </a:lnTo>
                  <a:lnTo>
                    <a:pt x="3386453" y="245186"/>
                  </a:lnTo>
                  <a:lnTo>
                    <a:pt x="3386453" y="271147"/>
                  </a:lnTo>
                  <a:lnTo>
                    <a:pt x="3377799" y="288454"/>
                  </a:lnTo>
                  <a:lnTo>
                    <a:pt x="3348954" y="308646"/>
                  </a:lnTo>
                  <a:lnTo>
                    <a:pt x="3308570" y="328838"/>
                  </a:lnTo>
                  <a:lnTo>
                    <a:pt x="3262418" y="325953"/>
                  </a:lnTo>
                  <a:lnTo>
                    <a:pt x="3089345" y="302877"/>
                  </a:lnTo>
                  <a:lnTo>
                    <a:pt x="2815314" y="285569"/>
                  </a:lnTo>
                  <a:lnTo>
                    <a:pt x="2555705" y="285569"/>
                  </a:lnTo>
                  <a:lnTo>
                    <a:pt x="2036487" y="2971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312524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8FA88C2A-585D-1240-8D82-16438EB125C3}"/>
              </a:ext>
            </a:extLst>
          </p:cNvPr>
          <p:cNvSpPr/>
          <p:nvPr/>
        </p:nvSpPr>
        <p:spPr>
          <a:xfrm>
            <a:off x="2619375" y="1339850"/>
            <a:ext cx="2322513" cy="2000250"/>
          </a:xfrm>
          <a:custGeom>
            <a:avLst/>
            <a:gdLst>
              <a:gd name="connsiteX0" fmla="*/ 1435026 w 2322998"/>
              <a:gd name="connsiteY0" fmla="*/ 792832 h 2000580"/>
              <a:gd name="connsiteX1" fmla="*/ 1577736 w 2322998"/>
              <a:gd name="connsiteY1" fmla="*/ 628980 h 2000580"/>
              <a:gd name="connsiteX2" fmla="*/ 1733660 w 2322998"/>
              <a:gd name="connsiteY2" fmla="*/ 441343 h 2000580"/>
              <a:gd name="connsiteX3" fmla="*/ 1868441 w 2322998"/>
              <a:gd name="connsiteY3" fmla="*/ 274848 h 2000580"/>
              <a:gd name="connsiteX4" fmla="*/ 1879012 w 2322998"/>
              <a:gd name="connsiteY4" fmla="*/ 258992 h 2000580"/>
              <a:gd name="connsiteX5" fmla="*/ 1881655 w 2322998"/>
              <a:gd name="connsiteY5" fmla="*/ 248421 h 2000580"/>
              <a:gd name="connsiteX6" fmla="*/ 1879012 w 2322998"/>
              <a:gd name="connsiteY6" fmla="*/ 227278 h 2000580"/>
              <a:gd name="connsiteX7" fmla="*/ 1865798 w 2322998"/>
              <a:gd name="connsiteY7" fmla="*/ 177066 h 2000580"/>
              <a:gd name="connsiteX8" fmla="*/ 1839371 w 2322998"/>
              <a:gd name="connsiteY8" fmla="*/ 124210 h 2000580"/>
              <a:gd name="connsiteX9" fmla="*/ 1810300 w 2322998"/>
              <a:gd name="connsiteY9" fmla="*/ 81926 h 2000580"/>
              <a:gd name="connsiteX10" fmla="*/ 1791801 w 2322998"/>
              <a:gd name="connsiteY10" fmla="*/ 58141 h 2000580"/>
              <a:gd name="connsiteX11" fmla="*/ 1781230 w 2322998"/>
              <a:gd name="connsiteY11" fmla="*/ 31713 h 2000580"/>
              <a:gd name="connsiteX12" fmla="*/ 1781230 w 2322998"/>
              <a:gd name="connsiteY12" fmla="*/ 15856 h 2000580"/>
              <a:gd name="connsiteX13" fmla="*/ 1786515 w 2322998"/>
              <a:gd name="connsiteY13" fmla="*/ 5285 h 2000580"/>
              <a:gd name="connsiteX14" fmla="*/ 1797086 w 2322998"/>
              <a:gd name="connsiteY14" fmla="*/ 0 h 2000580"/>
              <a:gd name="connsiteX15" fmla="*/ 1839371 w 2322998"/>
              <a:gd name="connsiteY15" fmla="*/ 13214 h 2000580"/>
              <a:gd name="connsiteX16" fmla="*/ 1960938 w 2322998"/>
              <a:gd name="connsiteY16" fmla="*/ 68712 h 2000580"/>
              <a:gd name="connsiteX17" fmla="*/ 2069292 w 2322998"/>
              <a:gd name="connsiteY17" fmla="*/ 124210 h 2000580"/>
              <a:gd name="connsiteX18" fmla="*/ 2188217 w 2322998"/>
              <a:gd name="connsiteY18" fmla="*/ 198208 h 2000580"/>
              <a:gd name="connsiteX19" fmla="*/ 2278071 w 2322998"/>
              <a:gd name="connsiteY19" fmla="*/ 256349 h 2000580"/>
              <a:gd name="connsiteX20" fmla="*/ 2309785 w 2322998"/>
              <a:gd name="connsiteY20" fmla="*/ 280134 h 2000580"/>
              <a:gd name="connsiteX21" fmla="*/ 2317713 w 2322998"/>
              <a:gd name="connsiteY21" fmla="*/ 290705 h 2000580"/>
              <a:gd name="connsiteX22" fmla="*/ 2322998 w 2322998"/>
              <a:gd name="connsiteY22" fmla="*/ 306562 h 2000580"/>
              <a:gd name="connsiteX23" fmla="*/ 2322998 w 2322998"/>
              <a:gd name="connsiteY23" fmla="*/ 322418 h 2000580"/>
              <a:gd name="connsiteX24" fmla="*/ 2315070 w 2322998"/>
              <a:gd name="connsiteY24" fmla="*/ 340918 h 2000580"/>
              <a:gd name="connsiteX25" fmla="*/ 2293928 w 2322998"/>
              <a:gd name="connsiteY25" fmla="*/ 364703 h 2000580"/>
              <a:gd name="connsiteX26" fmla="*/ 2262215 w 2322998"/>
              <a:gd name="connsiteY26" fmla="*/ 383202 h 2000580"/>
              <a:gd name="connsiteX27" fmla="*/ 2206716 w 2322998"/>
              <a:gd name="connsiteY27" fmla="*/ 409630 h 2000580"/>
              <a:gd name="connsiteX28" fmla="*/ 2167075 w 2322998"/>
              <a:gd name="connsiteY28" fmla="*/ 425486 h 2000580"/>
              <a:gd name="connsiteX29" fmla="*/ 2048150 w 2322998"/>
              <a:gd name="connsiteY29" fmla="*/ 533840 h 2000580"/>
              <a:gd name="connsiteX30" fmla="*/ 1905440 w 2322998"/>
              <a:gd name="connsiteY30" fmla="*/ 684478 h 2000580"/>
              <a:gd name="connsiteX31" fmla="*/ 1744231 w 2322998"/>
              <a:gd name="connsiteY31" fmla="*/ 848330 h 2000580"/>
              <a:gd name="connsiteX32" fmla="*/ 1580379 w 2322998"/>
              <a:gd name="connsiteY32" fmla="*/ 1006897 h 2000580"/>
              <a:gd name="connsiteX33" fmla="*/ 1366314 w 2322998"/>
              <a:gd name="connsiteY33" fmla="*/ 1210390 h 2000580"/>
              <a:gd name="connsiteX34" fmla="*/ 1173392 w 2322998"/>
              <a:gd name="connsiteY34" fmla="*/ 1376885 h 2000580"/>
              <a:gd name="connsiteX35" fmla="*/ 1025396 w 2322998"/>
              <a:gd name="connsiteY35" fmla="*/ 1495810 h 2000580"/>
              <a:gd name="connsiteX36" fmla="*/ 840402 w 2322998"/>
              <a:gd name="connsiteY36" fmla="*/ 1620021 h 2000580"/>
              <a:gd name="connsiteX37" fmla="*/ 615766 w 2322998"/>
              <a:gd name="connsiteY37" fmla="*/ 1754802 h 2000580"/>
              <a:gd name="connsiteX38" fmla="*/ 433415 w 2322998"/>
              <a:gd name="connsiteY38" fmla="*/ 1844656 h 2000580"/>
              <a:gd name="connsiteX39" fmla="*/ 256349 w 2322998"/>
              <a:gd name="connsiteY39" fmla="*/ 1921297 h 2000580"/>
              <a:gd name="connsiteX40" fmla="*/ 68712 w 2322998"/>
              <a:gd name="connsiteY40" fmla="*/ 1995295 h 2000580"/>
              <a:gd name="connsiteX41" fmla="*/ 42284 w 2322998"/>
              <a:gd name="connsiteY41" fmla="*/ 2000580 h 2000580"/>
              <a:gd name="connsiteX42" fmla="*/ 26427 w 2322998"/>
              <a:gd name="connsiteY42" fmla="*/ 2000580 h 2000580"/>
              <a:gd name="connsiteX43" fmla="*/ 10571 w 2322998"/>
              <a:gd name="connsiteY43" fmla="*/ 1995295 h 2000580"/>
              <a:gd name="connsiteX44" fmla="*/ 2642 w 2322998"/>
              <a:gd name="connsiteY44" fmla="*/ 1990009 h 2000580"/>
              <a:gd name="connsiteX45" fmla="*/ 0 w 2322998"/>
              <a:gd name="connsiteY45" fmla="*/ 1979438 h 2000580"/>
              <a:gd name="connsiteX46" fmla="*/ 5285 w 2322998"/>
              <a:gd name="connsiteY46" fmla="*/ 1955653 h 2000580"/>
              <a:gd name="connsiteX47" fmla="*/ 23785 w 2322998"/>
              <a:gd name="connsiteY47" fmla="*/ 1934511 h 2000580"/>
              <a:gd name="connsiteX48" fmla="*/ 126853 w 2322998"/>
              <a:gd name="connsiteY48" fmla="*/ 1879012 h 2000580"/>
              <a:gd name="connsiteX49" fmla="*/ 303919 w 2322998"/>
              <a:gd name="connsiteY49" fmla="*/ 1781230 h 2000580"/>
              <a:gd name="connsiteX50" fmla="*/ 541768 w 2322998"/>
              <a:gd name="connsiteY50" fmla="*/ 1627949 h 2000580"/>
              <a:gd name="connsiteX51" fmla="*/ 710906 w 2322998"/>
              <a:gd name="connsiteY51" fmla="*/ 1503738 h 2000580"/>
              <a:gd name="connsiteX52" fmla="*/ 877401 w 2322998"/>
              <a:gd name="connsiteY52" fmla="*/ 1363671 h 2000580"/>
              <a:gd name="connsiteX53" fmla="*/ 1059752 w 2322998"/>
              <a:gd name="connsiteY53" fmla="*/ 1194534 h 2000580"/>
              <a:gd name="connsiteX54" fmla="*/ 1234175 w 2322998"/>
              <a:gd name="connsiteY54" fmla="*/ 1014825 h 2000580"/>
              <a:gd name="connsiteX55" fmla="*/ 1435026 w 2322998"/>
              <a:gd name="connsiteY55" fmla="*/ 792832 h 2000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22998" h="2000580">
                <a:moveTo>
                  <a:pt x="1435026" y="792832"/>
                </a:moveTo>
                <a:lnTo>
                  <a:pt x="1577736" y="628980"/>
                </a:lnTo>
                <a:lnTo>
                  <a:pt x="1733660" y="441343"/>
                </a:lnTo>
                <a:lnTo>
                  <a:pt x="1868441" y="274848"/>
                </a:lnTo>
                <a:lnTo>
                  <a:pt x="1879012" y="258992"/>
                </a:lnTo>
                <a:lnTo>
                  <a:pt x="1881655" y="248421"/>
                </a:lnTo>
                <a:lnTo>
                  <a:pt x="1879012" y="227278"/>
                </a:lnTo>
                <a:lnTo>
                  <a:pt x="1865798" y="177066"/>
                </a:lnTo>
                <a:lnTo>
                  <a:pt x="1839371" y="124210"/>
                </a:lnTo>
                <a:lnTo>
                  <a:pt x="1810300" y="81926"/>
                </a:lnTo>
                <a:lnTo>
                  <a:pt x="1791801" y="58141"/>
                </a:lnTo>
                <a:lnTo>
                  <a:pt x="1781230" y="31713"/>
                </a:lnTo>
                <a:lnTo>
                  <a:pt x="1781230" y="15856"/>
                </a:lnTo>
                <a:lnTo>
                  <a:pt x="1786515" y="5285"/>
                </a:lnTo>
                <a:lnTo>
                  <a:pt x="1797086" y="0"/>
                </a:lnTo>
                <a:lnTo>
                  <a:pt x="1839371" y="13214"/>
                </a:lnTo>
                <a:lnTo>
                  <a:pt x="1960938" y="68712"/>
                </a:lnTo>
                <a:lnTo>
                  <a:pt x="2069292" y="124210"/>
                </a:lnTo>
                <a:lnTo>
                  <a:pt x="2188217" y="198208"/>
                </a:lnTo>
                <a:lnTo>
                  <a:pt x="2278071" y="256349"/>
                </a:lnTo>
                <a:lnTo>
                  <a:pt x="2309785" y="280134"/>
                </a:lnTo>
                <a:lnTo>
                  <a:pt x="2317713" y="290705"/>
                </a:lnTo>
                <a:lnTo>
                  <a:pt x="2322998" y="306562"/>
                </a:lnTo>
                <a:lnTo>
                  <a:pt x="2322998" y="322418"/>
                </a:lnTo>
                <a:lnTo>
                  <a:pt x="2315070" y="340918"/>
                </a:lnTo>
                <a:lnTo>
                  <a:pt x="2293928" y="364703"/>
                </a:lnTo>
                <a:lnTo>
                  <a:pt x="2262215" y="383202"/>
                </a:lnTo>
                <a:lnTo>
                  <a:pt x="2206716" y="409630"/>
                </a:lnTo>
                <a:lnTo>
                  <a:pt x="2167075" y="425486"/>
                </a:lnTo>
                <a:lnTo>
                  <a:pt x="2048150" y="533840"/>
                </a:lnTo>
                <a:lnTo>
                  <a:pt x="1905440" y="684478"/>
                </a:lnTo>
                <a:lnTo>
                  <a:pt x="1744231" y="848330"/>
                </a:lnTo>
                <a:lnTo>
                  <a:pt x="1580379" y="1006897"/>
                </a:lnTo>
                <a:lnTo>
                  <a:pt x="1366314" y="1210390"/>
                </a:lnTo>
                <a:lnTo>
                  <a:pt x="1173392" y="1376885"/>
                </a:lnTo>
                <a:lnTo>
                  <a:pt x="1025396" y="1495810"/>
                </a:lnTo>
                <a:lnTo>
                  <a:pt x="840402" y="1620021"/>
                </a:lnTo>
                <a:lnTo>
                  <a:pt x="615766" y="1754802"/>
                </a:lnTo>
                <a:lnTo>
                  <a:pt x="433415" y="1844656"/>
                </a:lnTo>
                <a:lnTo>
                  <a:pt x="256349" y="1921297"/>
                </a:lnTo>
                <a:lnTo>
                  <a:pt x="68712" y="1995295"/>
                </a:lnTo>
                <a:lnTo>
                  <a:pt x="42284" y="2000580"/>
                </a:lnTo>
                <a:lnTo>
                  <a:pt x="26427" y="2000580"/>
                </a:lnTo>
                <a:lnTo>
                  <a:pt x="10571" y="1995295"/>
                </a:lnTo>
                <a:lnTo>
                  <a:pt x="2642" y="1990009"/>
                </a:lnTo>
                <a:lnTo>
                  <a:pt x="0" y="1979438"/>
                </a:lnTo>
                <a:lnTo>
                  <a:pt x="5285" y="1955653"/>
                </a:lnTo>
                <a:lnTo>
                  <a:pt x="23785" y="1934511"/>
                </a:lnTo>
                <a:lnTo>
                  <a:pt x="126853" y="1879012"/>
                </a:lnTo>
                <a:lnTo>
                  <a:pt x="303919" y="1781230"/>
                </a:lnTo>
                <a:lnTo>
                  <a:pt x="541768" y="1627949"/>
                </a:lnTo>
                <a:lnTo>
                  <a:pt x="710906" y="1503738"/>
                </a:lnTo>
                <a:lnTo>
                  <a:pt x="877401" y="1363671"/>
                </a:lnTo>
                <a:lnTo>
                  <a:pt x="1059752" y="1194534"/>
                </a:lnTo>
                <a:lnTo>
                  <a:pt x="1234175" y="1014825"/>
                </a:lnTo>
                <a:lnTo>
                  <a:pt x="1435026" y="792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67D956E-1748-B141-923E-C9177AD942E5}"/>
              </a:ext>
            </a:extLst>
          </p:cNvPr>
          <p:cNvSpPr/>
          <p:nvPr/>
        </p:nvSpPr>
        <p:spPr>
          <a:xfrm>
            <a:off x="3932238" y="2611438"/>
            <a:ext cx="1420812" cy="438150"/>
          </a:xfrm>
          <a:custGeom>
            <a:avLst/>
            <a:gdLst>
              <a:gd name="connsiteX0" fmla="*/ 797719 w 1421606"/>
              <a:gd name="connsiteY0" fmla="*/ 350044 h 438150"/>
              <a:gd name="connsiteX1" fmla="*/ 954881 w 1421606"/>
              <a:gd name="connsiteY1" fmla="*/ 328613 h 438150"/>
              <a:gd name="connsiteX2" fmla="*/ 1097756 w 1421606"/>
              <a:gd name="connsiteY2" fmla="*/ 307182 h 438150"/>
              <a:gd name="connsiteX3" fmla="*/ 1223962 w 1421606"/>
              <a:gd name="connsiteY3" fmla="*/ 288132 h 438150"/>
              <a:gd name="connsiteX4" fmla="*/ 1283494 w 1421606"/>
              <a:gd name="connsiteY4" fmla="*/ 273844 h 438150"/>
              <a:gd name="connsiteX5" fmla="*/ 1338262 w 1421606"/>
              <a:gd name="connsiteY5" fmla="*/ 252413 h 438150"/>
              <a:gd name="connsiteX6" fmla="*/ 1376362 w 1421606"/>
              <a:gd name="connsiteY6" fmla="*/ 230982 h 438150"/>
              <a:gd name="connsiteX7" fmla="*/ 1402556 w 1421606"/>
              <a:gd name="connsiteY7" fmla="*/ 209550 h 438150"/>
              <a:gd name="connsiteX8" fmla="*/ 1414462 w 1421606"/>
              <a:gd name="connsiteY8" fmla="*/ 188119 h 438150"/>
              <a:gd name="connsiteX9" fmla="*/ 1421606 w 1421606"/>
              <a:gd name="connsiteY9" fmla="*/ 166688 h 438150"/>
              <a:gd name="connsiteX10" fmla="*/ 1416844 w 1421606"/>
              <a:gd name="connsiteY10" fmla="*/ 140494 h 438150"/>
              <a:gd name="connsiteX11" fmla="*/ 1407319 w 1421606"/>
              <a:gd name="connsiteY11" fmla="*/ 119063 h 438150"/>
              <a:gd name="connsiteX12" fmla="*/ 1383506 w 1421606"/>
              <a:gd name="connsiteY12" fmla="*/ 95250 h 438150"/>
              <a:gd name="connsiteX13" fmla="*/ 1312069 w 1421606"/>
              <a:gd name="connsiteY13" fmla="*/ 57150 h 438150"/>
              <a:gd name="connsiteX14" fmla="*/ 1216819 w 1421606"/>
              <a:gd name="connsiteY14" fmla="*/ 11907 h 438150"/>
              <a:gd name="connsiteX15" fmla="*/ 1181100 w 1421606"/>
              <a:gd name="connsiteY15" fmla="*/ 2382 h 438150"/>
              <a:gd name="connsiteX16" fmla="*/ 1152525 w 1421606"/>
              <a:gd name="connsiteY16" fmla="*/ 0 h 438150"/>
              <a:gd name="connsiteX17" fmla="*/ 1126331 w 1421606"/>
              <a:gd name="connsiteY17" fmla="*/ 11907 h 438150"/>
              <a:gd name="connsiteX18" fmla="*/ 1097756 w 1421606"/>
              <a:gd name="connsiteY18" fmla="*/ 33338 h 438150"/>
              <a:gd name="connsiteX19" fmla="*/ 1002506 w 1421606"/>
              <a:gd name="connsiteY19" fmla="*/ 73819 h 438150"/>
              <a:gd name="connsiteX20" fmla="*/ 916781 w 1421606"/>
              <a:gd name="connsiteY20" fmla="*/ 97632 h 438150"/>
              <a:gd name="connsiteX21" fmla="*/ 769144 w 1421606"/>
              <a:gd name="connsiteY21" fmla="*/ 135732 h 438150"/>
              <a:gd name="connsiteX22" fmla="*/ 573881 w 1421606"/>
              <a:gd name="connsiteY22" fmla="*/ 178594 h 438150"/>
              <a:gd name="connsiteX23" fmla="*/ 426244 w 1421606"/>
              <a:gd name="connsiteY23" fmla="*/ 202407 h 438150"/>
              <a:gd name="connsiteX24" fmla="*/ 295275 w 1421606"/>
              <a:gd name="connsiteY24" fmla="*/ 216694 h 438150"/>
              <a:gd name="connsiteX25" fmla="*/ 223837 w 1421606"/>
              <a:gd name="connsiteY25" fmla="*/ 216694 h 438150"/>
              <a:gd name="connsiteX26" fmla="*/ 183356 w 1421606"/>
              <a:gd name="connsiteY26" fmla="*/ 204788 h 438150"/>
              <a:gd name="connsiteX27" fmla="*/ 116681 w 1421606"/>
              <a:gd name="connsiteY27" fmla="*/ 159544 h 438150"/>
              <a:gd name="connsiteX28" fmla="*/ 64294 w 1421606"/>
              <a:gd name="connsiteY28" fmla="*/ 109538 h 438150"/>
              <a:gd name="connsiteX29" fmla="*/ 38100 w 1421606"/>
              <a:gd name="connsiteY29" fmla="*/ 95250 h 438150"/>
              <a:gd name="connsiteX30" fmla="*/ 14287 w 1421606"/>
              <a:gd name="connsiteY30" fmla="*/ 92869 h 438150"/>
              <a:gd name="connsiteX31" fmla="*/ 0 w 1421606"/>
              <a:gd name="connsiteY31" fmla="*/ 102394 h 438150"/>
              <a:gd name="connsiteX32" fmla="*/ 4762 w 1421606"/>
              <a:gd name="connsiteY32" fmla="*/ 133350 h 438150"/>
              <a:gd name="connsiteX33" fmla="*/ 21431 w 1421606"/>
              <a:gd name="connsiteY33" fmla="*/ 190500 h 438150"/>
              <a:gd name="connsiteX34" fmla="*/ 45244 w 1421606"/>
              <a:gd name="connsiteY34" fmla="*/ 250032 h 438150"/>
              <a:gd name="connsiteX35" fmla="*/ 78581 w 1421606"/>
              <a:gd name="connsiteY35" fmla="*/ 300038 h 438150"/>
              <a:gd name="connsiteX36" fmla="*/ 119062 w 1421606"/>
              <a:gd name="connsiteY36" fmla="*/ 345282 h 438150"/>
              <a:gd name="connsiteX37" fmla="*/ 159544 w 1421606"/>
              <a:gd name="connsiteY37" fmla="*/ 388144 h 438150"/>
              <a:gd name="connsiteX38" fmla="*/ 185737 w 1421606"/>
              <a:gd name="connsiteY38" fmla="*/ 404813 h 438150"/>
              <a:gd name="connsiteX39" fmla="*/ 223837 w 1421606"/>
              <a:gd name="connsiteY39" fmla="*/ 421482 h 438150"/>
              <a:gd name="connsiteX40" fmla="*/ 266700 w 1421606"/>
              <a:gd name="connsiteY40" fmla="*/ 433388 h 438150"/>
              <a:gd name="connsiteX41" fmla="*/ 309562 w 1421606"/>
              <a:gd name="connsiteY41" fmla="*/ 438150 h 438150"/>
              <a:gd name="connsiteX42" fmla="*/ 352425 w 1421606"/>
              <a:gd name="connsiteY42" fmla="*/ 438150 h 438150"/>
              <a:gd name="connsiteX43" fmla="*/ 409575 w 1421606"/>
              <a:gd name="connsiteY43" fmla="*/ 419100 h 438150"/>
              <a:gd name="connsiteX44" fmla="*/ 573881 w 1421606"/>
              <a:gd name="connsiteY44" fmla="*/ 385763 h 438150"/>
              <a:gd name="connsiteX45" fmla="*/ 797719 w 1421606"/>
              <a:gd name="connsiteY45" fmla="*/ 350044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21606" h="438150">
                <a:moveTo>
                  <a:pt x="797719" y="350044"/>
                </a:moveTo>
                <a:lnTo>
                  <a:pt x="954881" y="328613"/>
                </a:lnTo>
                <a:lnTo>
                  <a:pt x="1097756" y="307182"/>
                </a:lnTo>
                <a:lnTo>
                  <a:pt x="1223962" y="288132"/>
                </a:lnTo>
                <a:lnTo>
                  <a:pt x="1283494" y="273844"/>
                </a:lnTo>
                <a:lnTo>
                  <a:pt x="1338262" y="252413"/>
                </a:lnTo>
                <a:lnTo>
                  <a:pt x="1376362" y="230982"/>
                </a:lnTo>
                <a:lnTo>
                  <a:pt x="1402556" y="209550"/>
                </a:lnTo>
                <a:lnTo>
                  <a:pt x="1414462" y="188119"/>
                </a:lnTo>
                <a:lnTo>
                  <a:pt x="1421606" y="166688"/>
                </a:lnTo>
                <a:lnTo>
                  <a:pt x="1416844" y="140494"/>
                </a:lnTo>
                <a:lnTo>
                  <a:pt x="1407319" y="119063"/>
                </a:lnTo>
                <a:lnTo>
                  <a:pt x="1383506" y="95250"/>
                </a:lnTo>
                <a:lnTo>
                  <a:pt x="1312069" y="57150"/>
                </a:lnTo>
                <a:lnTo>
                  <a:pt x="1216819" y="11907"/>
                </a:lnTo>
                <a:lnTo>
                  <a:pt x="1181100" y="2382"/>
                </a:lnTo>
                <a:lnTo>
                  <a:pt x="1152525" y="0"/>
                </a:lnTo>
                <a:lnTo>
                  <a:pt x="1126331" y="11907"/>
                </a:lnTo>
                <a:lnTo>
                  <a:pt x="1097756" y="33338"/>
                </a:lnTo>
                <a:lnTo>
                  <a:pt x="1002506" y="73819"/>
                </a:lnTo>
                <a:lnTo>
                  <a:pt x="916781" y="97632"/>
                </a:lnTo>
                <a:lnTo>
                  <a:pt x="769144" y="135732"/>
                </a:lnTo>
                <a:lnTo>
                  <a:pt x="573881" y="178594"/>
                </a:lnTo>
                <a:lnTo>
                  <a:pt x="426244" y="202407"/>
                </a:lnTo>
                <a:lnTo>
                  <a:pt x="295275" y="216694"/>
                </a:lnTo>
                <a:lnTo>
                  <a:pt x="223837" y="216694"/>
                </a:lnTo>
                <a:lnTo>
                  <a:pt x="183356" y="204788"/>
                </a:lnTo>
                <a:lnTo>
                  <a:pt x="116681" y="159544"/>
                </a:lnTo>
                <a:lnTo>
                  <a:pt x="64294" y="109538"/>
                </a:lnTo>
                <a:lnTo>
                  <a:pt x="38100" y="95250"/>
                </a:lnTo>
                <a:lnTo>
                  <a:pt x="14287" y="92869"/>
                </a:lnTo>
                <a:lnTo>
                  <a:pt x="0" y="102394"/>
                </a:lnTo>
                <a:lnTo>
                  <a:pt x="4762" y="133350"/>
                </a:lnTo>
                <a:lnTo>
                  <a:pt x="21431" y="190500"/>
                </a:lnTo>
                <a:lnTo>
                  <a:pt x="45244" y="250032"/>
                </a:lnTo>
                <a:lnTo>
                  <a:pt x="78581" y="300038"/>
                </a:lnTo>
                <a:lnTo>
                  <a:pt x="119062" y="345282"/>
                </a:lnTo>
                <a:lnTo>
                  <a:pt x="159544" y="388144"/>
                </a:lnTo>
                <a:lnTo>
                  <a:pt x="185737" y="404813"/>
                </a:lnTo>
                <a:lnTo>
                  <a:pt x="223837" y="421482"/>
                </a:lnTo>
                <a:lnTo>
                  <a:pt x="266700" y="433388"/>
                </a:lnTo>
                <a:lnTo>
                  <a:pt x="309562" y="438150"/>
                </a:lnTo>
                <a:lnTo>
                  <a:pt x="352425" y="438150"/>
                </a:lnTo>
                <a:lnTo>
                  <a:pt x="409575" y="419100"/>
                </a:lnTo>
                <a:lnTo>
                  <a:pt x="573881" y="385763"/>
                </a:lnTo>
                <a:lnTo>
                  <a:pt x="797719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B24D9EA-3702-9148-AF97-F1C9E38EF854}"/>
              </a:ext>
            </a:extLst>
          </p:cNvPr>
          <p:cNvSpPr/>
          <p:nvPr/>
        </p:nvSpPr>
        <p:spPr>
          <a:xfrm>
            <a:off x="3570288" y="3240088"/>
            <a:ext cx="2263775" cy="522287"/>
          </a:xfrm>
          <a:custGeom>
            <a:avLst/>
            <a:gdLst>
              <a:gd name="connsiteX0" fmla="*/ 1009650 w 2264569"/>
              <a:gd name="connsiteY0" fmla="*/ 159544 h 521494"/>
              <a:gd name="connsiteX1" fmla="*/ 1271587 w 2264569"/>
              <a:gd name="connsiteY1" fmla="*/ 119063 h 521494"/>
              <a:gd name="connsiteX2" fmla="*/ 1524000 w 2264569"/>
              <a:gd name="connsiteY2" fmla="*/ 83344 h 521494"/>
              <a:gd name="connsiteX3" fmla="*/ 1735931 w 2264569"/>
              <a:gd name="connsiteY3" fmla="*/ 52388 h 521494"/>
              <a:gd name="connsiteX4" fmla="*/ 1759744 w 2264569"/>
              <a:gd name="connsiteY4" fmla="*/ 40482 h 521494"/>
              <a:gd name="connsiteX5" fmla="*/ 1795462 w 2264569"/>
              <a:gd name="connsiteY5" fmla="*/ 14288 h 521494"/>
              <a:gd name="connsiteX6" fmla="*/ 1816894 w 2264569"/>
              <a:gd name="connsiteY6" fmla="*/ 2382 h 521494"/>
              <a:gd name="connsiteX7" fmla="*/ 1847850 w 2264569"/>
              <a:gd name="connsiteY7" fmla="*/ 0 h 521494"/>
              <a:gd name="connsiteX8" fmla="*/ 1881187 w 2264569"/>
              <a:gd name="connsiteY8" fmla="*/ 2382 h 521494"/>
              <a:gd name="connsiteX9" fmla="*/ 1919287 w 2264569"/>
              <a:gd name="connsiteY9" fmla="*/ 11907 h 521494"/>
              <a:gd name="connsiteX10" fmla="*/ 1983581 w 2264569"/>
              <a:gd name="connsiteY10" fmla="*/ 35719 h 521494"/>
              <a:gd name="connsiteX11" fmla="*/ 2050256 w 2264569"/>
              <a:gd name="connsiteY11" fmla="*/ 69057 h 521494"/>
              <a:gd name="connsiteX12" fmla="*/ 2124075 w 2264569"/>
              <a:gd name="connsiteY12" fmla="*/ 111919 h 521494"/>
              <a:gd name="connsiteX13" fmla="*/ 2183606 w 2264569"/>
              <a:gd name="connsiteY13" fmla="*/ 157163 h 521494"/>
              <a:gd name="connsiteX14" fmla="*/ 2214562 w 2264569"/>
              <a:gd name="connsiteY14" fmla="*/ 183357 h 521494"/>
              <a:gd name="connsiteX15" fmla="*/ 2226469 w 2264569"/>
              <a:gd name="connsiteY15" fmla="*/ 195263 h 521494"/>
              <a:gd name="connsiteX16" fmla="*/ 2243137 w 2264569"/>
              <a:gd name="connsiteY16" fmla="*/ 216694 h 521494"/>
              <a:gd name="connsiteX17" fmla="*/ 2255044 w 2264569"/>
              <a:gd name="connsiteY17" fmla="*/ 235744 h 521494"/>
              <a:gd name="connsiteX18" fmla="*/ 2262187 w 2264569"/>
              <a:gd name="connsiteY18" fmla="*/ 252413 h 521494"/>
              <a:gd name="connsiteX19" fmla="*/ 2264569 w 2264569"/>
              <a:gd name="connsiteY19" fmla="*/ 273844 h 521494"/>
              <a:gd name="connsiteX20" fmla="*/ 2259806 w 2264569"/>
              <a:gd name="connsiteY20" fmla="*/ 292894 h 521494"/>
              <a:gd name="connsiteX21" fmla="*/ 2247900 w 2264569"/>
              <a:gd name="connsiteY21" fmla="*/ 314325 h 521494"/>
              <a:gd name="connsiteX22" fmla="*/ 2219325 w 2264569"/>
              <a:gd name="connsiteY22" fmla="*/ 335757 h 521494"/>
              <a:gd name="connsiteX23" fmla="*/ 2181225 w 2264569"/>
              <a:gd name="connsiteY23" fmla="*/ 347663 h 521494"/>
              <a:gd name="connsiteX24" fmla="*/ 2124075 w 2264569"/>
              <a:gd name="connsiteY24" fmla="*/ 361950 h 521494"/>
              <a:gd name="connsiteX25" fmla="*/ 2081212 w 2264569"/>
              <a:gd name="connsiteY25" fmla="*/ 378619 h 521494"/>
              <a:gd name="connsiteX26" fmla="*/ 2043112 w 2264569"/>
              <a:gd name="connsiteY26" fmla="*/ 397669 h 521494"/>
              <a:gd name="connsiteX27" fmla="*/ 2021681 w 2264569"/>
              <a:gd name="connsiteY27" fmla="*/ 407194 h 521494"/>
              <a:gd name="connsiteX28" fmla="*/ 1716881 w 2264569"/>
              <a:gd name="connsiteY28" fmla="*/ 235744 h 521494"/>
              <a:gd name="connsiteX29" fmla="*/ 1657350 w 2264569"/>
              <a:gd name="connsiteY29" fmla="*/ 235744 h 521494"/>
              <a:gd name="connsiteX30" fmla="*/ 1552575 w 2264569"/>
              <a:gd name="connsiteY30" fmla="*/ 250032 h 521494"/>
              <a:gd name="connsiteX31" fmla="*/ 1395412 w 2264569"/>
              <a:gd name="connsiteY31" fmla="*/ 276225 h 521494"/>
              <a:gd name="connsiteX32" fmla="*/ 1223962 w 2264569"/>
              <a:gd name="connsiteY32" fmla="*/ 304800 h 521494"/>
              <a:gd name="connsiteX33" fmla="*/ 1014412 w 2264569"/>
              <a:gd name="connsiteY33" fmla="*/ 347663 h 521494"/>
              <a:gd name="connsiteX34" fmla="*/ 804862 w 2264569"/>
              <a:gd name="connsiteY34" fmla="*/ 397669 h 521494"/>
              <a:gd name="connsiteX35" fmla="*/ 609600 w 2264569"/>
              <a:gd name="connsiteY35" fmla="*/ 452438 h 521494"/>
              <a:gd name="connsiteX36" fmla="*/ 371475 w 2264569"/>
              <a:gd name="connsiteY36" fmla="*/ 516732 h 521494"/>
              <a:gd name="connsiteX37" fmla="*/ 350044 w 2264569"/>
              <a:gd name="connsiteY37" fmla="*/ 521494 h 521494"/>
              <a:gd name="connsiteX38" fmla="*/ 323850 w 2264569"/>
              <a:gd name="connsiteY38" fmla="*/ 521494 h 521494"/>
              <a:gd name="connsiteX39" fmla="*/ 261937 w 2264569"/>
              <a:gd name="connsiteY39" fmla="*/ 516732 h 521494"/>
              <a:gd name="connsiteX40" fmla="*/ 226219 w 2264569"/>
              <a:gd name="connsiteY40" fmla="*/ 507207 h 521494"/>
              <a:gd name="connsiteX41" fmla="*/ 185737 w 2264569"/>
              <a:gd name="connsiteY41" fmla="*/ 488157 h 521494"/>
              <a:gd name="connsiteX42" fmla="*/ 152400 w 2264569"/>
              <a:gd name="connsiteY42" fmla="*/ 466725 h 521494"/>
              <a:gd name="connsiteX43" fmla="*/ 119062 w 2264569"/>
              <a:gd name="connsiteY43" fmla="*/ 428625 h 521494"/>
              <a:gd name="connsiteX44" fmla="*/ 97631 w 2264569"/>
              <a:gd name="connsiteY44" fmla="*/ 400050 h 521494"/>
              <a:gd name="connsiteX45" fmla="*/ 61912 w 2264569"/>
              <a:gd name="connsiteY45" fmla="*/ 338138 h 521494"/>
              <a:gd name="connsiteX46" fmla="*/ 26194 w 2264569"/>
              <a:gd name="connsiteY46" fmla="*/ 252413 h 521494"/>
              <a:gd name="connsiteX47" fmla="*/ 9525 w 2264569"/>
              <a:gd name="connsiteY47" fmla="*/ 200025 h 521494"/>
              <a:gd name="connsiteX48" fmla="*/ 0 w 2264569"/>
              <a:gd name="connsiteY48" fmla="*/ 176213 h 521494"/>
              <a:gd name="connsiteX49" fmla="*/ 0 w 2264569"/>
              <a:gd name="connsiteY49" fmla="*/ 164307 h 521494"/>
              <a:gd name="connsiteX50" fmla="*/ 4762 w 2264569"/>
              <a:gd name="connsiteY50" fmla="*/ 154782 h 521494"/>
              <a:gd name="connsiteX51" fmla="*/ 19050 w 2264569"/>
              <a:gd name="connsiteY51" fmla="*/ 150019 h 521494"/>
              <a:gd name="connsiteX52" fmla="*/ 45244 w 2264569"/>
              <a:gd name="connsiteY52" fmla="*/ 157163 h 521494"/>
              <a:gd name="connsiteX53" fmla="*/ 69056 w 2264569"/>
              <a:gd name="connsiteY53" fmla="*/ 176213 h 521494"/>
              <a:gd name="connsiteX54" fmla="*/ 114300 w 2264569"/>
              <a:gd name="connsiteY54" fmla="*/ 214313 h 521494"/>
              <a:gd name="connsiteX55" fmla="*/ 150019 w 2264569"/>
              <a:gd name="connsiteY55" fmla="*/ 238125 h 521494"/>
              <a:gd name="connsiteX56" fmla="*/ 192881 w 2264569"/>
              <a:gd name="connsiteY56" fmla="*/ 259557 h 521494"/>
              <a:gd name="connsiteX57" fmla="*/ 240506 w 2264569"/>
              <a:gd name="connsiteY57" fmla="*/ 271463 h 521494"/>
              <a:gd name="connsiteX58" fmla="*/ 278606 w 2264569"/>
              <a:gd name="connsiteY58" fmla="*/ 278607 h 521494"/>
              <a:gd name="connsiteX59" fmla="*/ 395287 w 2264569"/>
              <a:gd name="connsiteY59" fmla="*/ 269082 h 521494"/>
              <a:gd name="connsiteX60" fmla="*/ 642937 w 2264569"/>
              <a:gd name="connsiteY60" fmla="*/ 226219 h 521494"/>
              <a:gd name="connsiteX61" fmla="*/ 1009650 w 2264569"/>
              <a:gd name="connsiteY61" fmla="*/ 159544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64569" h="521494">
                <a:moveTo>
                  <a:pt x="1009650" y="159544"/>
                </a:moveTo>
                <a:lnTo>
                  <a:pt x="1271587" y="119063"/>
                </a:lnTo>
                <a:lnTo>
                  <a:pt x="1524000" y="83344"/>
                </a:lnTo>
                <a:lnTo>
                  <a:pt x="1735931" y="52388"/>
                </a:lnTo>
                <a:lnTo>
                  <a:pt x="1759744" y="40482"/>
                </a:lnTo>
                <a:lnTo>
                  <a:pt x="1795462" y="14288"/>
                </a:lnTo>
                <a:lnTo>
                  <a:pt x="1816894" y="2382"/>
                </a:lnTo>
                <a:lnTo>
                  <a:pt x="1847850" y="0"/>
                </a:lnTo>
                <a:lnTo>
                  <a:pt x="1881187" y="2382"/>
                </a:lnTo>
                <a:lnTo>
                  <a:pt x="1919287" y="11907"/>
                </a:lnTo>
                <a:lnTo>
                  <a:pt x="1983581" y="35719"/>
                </a:lnTo>
                <a:lnTo>
                  <a:pt x="2050256" y="69057"/>
                </a:lnTo>
                <a:lnTo>
                  <a:pt x="2124075" y="111919"/>
                </a:lnTo>
                <a:lnTo>
                  <a:pt x="2183606" y="157163"/>
                </a:lnTo>
                <a:lnTo>
                  <a:pt x="2214562" y="183357"/>
                </a:lnTo>
                <a:lnTo>
                  <a:pt x="2226469" y="195263"/>
                </a:lnTo>
                <a:lnTo>
                  <a:pt x="2243137" y="216694"/>
                </a:lnTo>
                <a:lnTo>
                  <a:pt x="2255044" y="235744"/>
                </a:lnTo>
                <a:lnTo>
                  <a:pt x="2262187" y="252413"/>
                </a:lnTo>
                <a:lnTo>
                  <a:pt x="2264569" y="273844"/>
                </a:lnTo>
                <a:lnTo>
                  <a:pt x="2259806" y="292894"/>
                </a:lnTo>
                <a:lnTo>
                  <a:pt x="2247900" y="314325"/>
                </a:lnTo>
                <a:lnTo>
                  <a:pt x="2219325" y="335757"/>
                </a:lnTo>
                <a:lnTo>
                  <a:pt x="2181225" y="347663"/>
                </a:lnTo>
                <a:lnTo>
                  <a:pt x="2124075" y="361950"/>
                </a:lnTo>
                <a:lnTo>
                  <a:pt x="2081212" y="378619"/>
                </a:lnTo>
                <a:lnTo>
                  <a:pt x="2043112" y="397669"/>
                </a:lnTo>
                <a:lnTo>
                  <a:pt x="2021681" y="407194"/>
                </a:lnTo>
                <a:lnTo>
                  <a:pt x="1716881" y="235744"/>
                </a:lnTo>
                <a:lnTo>
                  <a:pt x="1657350" y="235744"/>
                </a:lnTo>
                <a:lnTo>
                  <a:pt x="1552575" y="250032"/>
                </a:lnTo>
                <a:lnTo>
                  <a:pt x="1395412" y="276225"/>
                </a:lnTo>
                <a:lnTo>
                  <a:pt x="1223962" y="304800"/>
                </a:lnTo>
                <a:lnTo>
                  <a:pt x="1014412" y="347663"/>
                </a:lnTo>
                <a:lnTo>
                  <a:pt x="804862" y="397669"/>
                </a:lnTo>
                <a:lnTo>
                  <a:pt x="609600" y="452438"/>
                </a:lnTo>
                <a:lnTo>
                  <a:pt x="371475" y="516732"/>
                </a:lnTo>
                <a:lnTo>
                  <a:pt x="350044" y="521494"/>
                </a:lnTo>
                <a:lnTo>
                  <a:pt x="323850" y="521494"/>
                </a:lnTo>
                <a:lnTo>
                  <a:pt x="261937" y="516732"/>
                </a:lnTo>
                <a:lnTo>
                  <a:pt x="226219" y="507207"/>
                </a:lnTo>
                <a:lnTo>
                  <a:pt x="185737" y="488157"/>
                </a:lnTo>
                <a:lnTo>
                  <a:pt x="152400" y="466725"/>
                </a:lnTo>
                <a:lnTo>
                  <a:pt x="119062" y="428625"/>
                </a:lnTo>
                <a:lnTo>
                  <a:pt x="97631" y="400050"/>
                </a:lnTo>
                <a:lnTo>
                  <a:pt x="61912" y="338138"/>
                </a:lnTo>
                <a:lnTo>
                  <a:pt x="26194" y="252413"/>
                </a:lnTo>
                <a:lnTo>
                  <a:pt x="9525" y="200025"/>
                </a:lnTo>
                <a:lnTo>
                  <a:pt x="0" y="176213"/>
                </a:lnTo>
                <a:lnTo>
                  <a:pt x="0" y="164307"/>
                </a:lnTo>
                <a:lnTo>
                  <a:pt x="4762" y="154782"/>
                </a:lnTo>
                <a:lnTo>
                  <a:pt x="19050" y="150019"/>
                </a:lnTo>
                <a:lnTo>
                  <a:pt x="45244" y="157163"/>
                </a:lnTo>
                <a:lnTo>
                  <a:pt x="69056" y="176213"/>
                </a:lnTo>
                <a:lnTo>
                  <a:pt x="114300" y="214313"/>
                </a:lnTo>
                <a:lnTo>
                  <a:pt x="150019" y="238125"/>
                </a:lnTo>
                <a:lnTo>
                  <a:pt x="192881" y="259557"/>
                </a:lnTo>
                <a:lnTo>
                  <a:pt x="240506" y="271463"/>
                </a:lnTo>
                <a:lnTo>
                  <a:pt x="278606" y="278607"/>
                </a:lnTo>
                <a:lnTo>
                  <a:pt x="395287" y="269082"/>
                </a:lnTo>
                <a:lnTo>
                  <a:pt x="642937" y="226219"/>
                </a:lnTo>
                <a:lnTo>
                  <a:pt x="1009650" y="159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4CBF5A5E-CAD8-104E-A2C6-8AADFD29929D}"/>
              </a:ext>
            </a:extLst>
          </p:cNvPr>
          <p:cNvSpPr/>
          <p:nvPr/>
        </p:nvSpPr>
        <p:spPr>
          <a:xfrm>
            <a:off x="2865438" y="4648200"/>
            <a:ext cx="539750" cy="1362075"/>
          </a:xfrm>
          <a:custGeom>
            <a:avLst/>
            <a:gdLst>
              <a:gd name="connsiteX0" fmla="*/ 487363 w 539751"/>
              <a:gd name="connsiteY0" fmla="*/ 516731 h 1362075"/>
              <a:gd name="connsiteX1" fmla="*/ 506413 w 539751"/>
              <a:gd name="connsiteY1" fmla="*/ 419100 h 1362075"/>
              <a:gd name="connsiteX2" fmla="*/ 523082 w 539751"/>
              <a:gd name="connsiteY2" fmla="*/ 283369 h 1362075"/>
              <a:gd name="connsiteX3" fmla="*/ 537369 w 539751"/>
              <a:gd name="connsiteY3" fmla="*/ 119063 h 1362075"/>
              <a:gd name="connsiteX4" fmla="*/ 539751 w 539751"/>
              <a:gd name="connsiteY4" fmla="*/ 42863 h 1362075"/>
              <a:gd name="connsiteX5" fmla="*/ 534988 w 539751"/>
              <a:gd name="connsiteY5" fmla="*/ 11906 h 1362075"/>
              <a:gd name="connsiteX6" fmla="*/ 530226 w 539751"/>
              <a:gd name="connsiteY6" fmla="*/ 2381 h 1362075"/>
              <a:gd name="connsiteX7" fmla="*/ 513557 w 539751"/>
              <a:gd name="connsiteY7" fmla="*/ 0 h 1362075"/>
              <a:gd name="connsiteX8" fmla="*/ 487363 w 539751"/>
              <a:gd name="connsiteY8" fmla="*/ 2381 h 1362075"/>
              <a:gd name="connsiteX9" fmla="*/ 475457 w 539751"/>
              <a:gd name="connsiteY9" fmla="*/ 7144 h 1362075"/>
              <a:gd name="connsiteX10" fmla="*/ 465932 w 539751"/>
              <a:gd name="connsiteY10" fmla="*/ 40481 h 1362075"/>
              <a:gd name="connsiteX11" fmla="*/ 437357 w 539751"/>
              <a:gd name="connsiteY11" fmla="*/ 164306 h 1362075"/>
              <a:gd name="connsiteX12" fmla="*/ 404019 w 539751"/>
              <a:gd name="connsiteY12" fmla="*/ 278606 h 1362075"/>
              <a:gd name="connsiteX13" fmla="*/ 358776 w 539751"/>
              <a:gd name="connsiteY13" fmla="*/ 395288 h 1362075"/>
              <a:gd name="connsiteX14" fmla="*/ 296863 w 539751"/>
              <a:gd name="connsiteY14" fmla="*/ 514350 h 1362075"/>
              <a:gd name="connsiteX15" fmla="*/ 237332 w 539751"/>
              <a:gd name="connsiteY15" fmla="*/ 609600 h 1362075"/>
              <a:gd name="connsiteX16" fmla="*/ 163513 w 539751"/>
              <a:gd name="connsiteY16" fmla="*/ 723900 h 1362075"/>
              <a:gd name="connsiteX17" fmla="*/ 84932 w 539751"/>
              <a:gd name="connsiteY17" fmla="*/ 816769 h 1362075"/>
              <a:gd name="connsiteX18" fmla="*/ 27782 w 539751"/>
              <a:gd name="connsiteY18" fmla="*/ 876300 h 1362075"/>
              <a:gd name="connsiteX19" fmla="*/ 18257 w 539751"/>
              <a:gd name="connsiteY19" fmla="*/ 904875 h 1362075"/>
              <a:gd name="connsiteX20" fmla="*/ 8732 w 539751"/>
              <a:gd name="connsiteY20" fmla="*/ 981075 h 1362075"/>
              <a:gd name="connsiteX21" fmla="*/ 1588 w 539751"/>
              <a:gd name="connsiteY21" fmla="*/ 1050131 h 1362075"/>
              <a:gd name="connsiteX22" fmla="*/ 3969 w 539751"/>
              <a:gd name="connsiteY22" fmla="*/ 1152525 h 1362075"/>
              <a:gd name="connsiteX23" fmla="*/ 8732 w 539751"/>
              <a:gd name="connsiteY23" fmla="*/ 1231106 h 1362075"/>
              <a:gd name="connsiteX24" fmla="*/ 18257 w 539751"/>
              <a:gd name="connsiteY24" fmla="*/ 1295400 h 1362075"/>
              <a:gd name="connsiteX25" fmla="*/ 25401 w 539751"/>
              <a:gd name="connsiteY25" fmla="*/ 1321594 h 1362075"/>
              <a:gd name="connsiteX26" fmla="*/ 32544 w 539751"/>
              <a:gd name="connsiteY26" fmla="*/ 1333500 h 1362075"/>
              <a:gd name="connsiteX27" fmla="*/ 49213 w 539751"/>
              <a:gd name="connsiteY27" fmla="*/ 1347788 h 1362075"/>
              <a:gd name="connsiteX28" fmla="*/ 75407 w 539751"/>
              <a:gd name="connsiteY28" fmla="*/ 1359694 h 1362075"/>
              <a:gd name="connsiteX29" fmla="*/ 92076 w 539751"/>
              <a:gd name="connsiteY29" fmla="*/ 1362075 h 1362075"/>
              <a:gd name="connsiteX30" fmla="*/ 108744 w 539751"/>
              <a:gd name="connsiteY30" fmla="*/ 1362075 h 1362075"/>
              <a:gd name="connsiteX31" fmla="*/ 146844 w 539751"/>
              <a:gd name="connsiteY31" fmla="*/ 1352550 h 1362075"/>
              <a:gd name="connsiteX32" fmla="*/ 175419 w 539751"/>
              <a:gd name="connsiteY32" fmla="*/ 1333500 h 1362075"/>
              <a:gd name="connsiteX33" fmla="*/ 215901 w 539751"/>
              <a:gd name="connsiteY33" fmla="*/ 1297781 h 1362075"/>
              <a:gd name="connsiteX34" fmla="*/ 246857 w 539751"/>
              <a:gd name="connsiteY34" fmla="*/ 1247775 h 1362075"/>
              <a:gd name="connsiteX35" fmla="*/ 311151 w 539751"/>
              <a:gd name="connsiteY35" fmla="*/ 1123950 h 1362075"/>
              <a:gd name="connsiteX36" fmla="*/ 365919 w 539751"/>
              <a:gd name="connsiteY36" fmla="*/ 992981 h 1362075"/>
              <a:gd name="connsiteX37" fmla="*/ 408782 w 539751"/>
              <a:gd name="connsiteY37" fmla="*/ 864394 h 1362075"/>
              <a:gd name="connsiteX38" fmla="*/ 451644 w 539751"/>
              <a:gd name="connsiteY38" fmla="*/ 704850 h 1362075"/>
              <a:gd name="connsiteX39" fmla="*/ 487363 w 539751"/>
              <a:gd name="connsiteY39" fmla="*/ 516731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9751" h="1362075">
                <a:moveTo>
                  <a:pt x="487363" y="516731"/>
                </a:moveTo>
                <a:lnTo>
                  <a:pt x="506413" y="419100"/>
                </a:lnTo>
                <a:lnTo>
                  <a:pt x="523082" y="283369"/>
                </a:lnTo>
                <a:lnTo>
                  <a:pt x="537369" y="119063"/>
                </a:lnTo>
                <a:lnTo>
                  <a:pt x="539751" y="42863"/>
                </a:lnTo>
                <a:lnTo>
                  <a:pt x="534988" y="11906"/>
                </a:lnTo>
                <a:lnTo>
                  <a:pt x="530226" y="2381"/>
                </a:lnTo>
                <a:lnTo>
                  <a:pt x="513557" y="0"/>
                </a:lnTo>
                <a:lnTo>
                  <a:pt x="487363" y="2381"/>
                </a:lnTo>
                <a:lnTo>
                  <a:pt x="475457" y="7144"/>
                </a:lnTo>
                <a:lnTo>
                  <a:pt x="465932" y="40481"/>
                </a:lnTo>
                <a:lnTo>
                  <a:pt x="437357" y="164306"/>
                </a:lnTo>
                <a:lnTo>
                  <a:pt x="404019" y="278606"/>
                </a:lnTo>
                <a:lnTo>
                  <a:pt x="358776" y="395288"/>
                </a:lnTo>
                <a:lnTo>
                  <a:pt x="296863" y="514350"/>
                </a:lnTo>
                <a:lnTo>
                  <a:pt x="237332" y="609600"/>
                </a:lnTo>
                <a:lnTo>
                  <a:pt x="163513" y="723900"/>
                </a:lnTo>
                <a:lnTo>
                  <a:pt x="84932" y="816769"/>
                </a:lnTo>
                <a:lnTo>
                  <a:pt x="27782" y="876300"/>
                </a:lnTo>
                <a:lnTo>
                  <a:pt x="18257" y="904875"/>
                </a:lnTo>
                <a:lnTo>
                  <a:pt x="8732" y="981075"/>
                </a:lnTo>
                <a:lnTo>
                  <a:pt x="1588" y="1050131"/>
                </a:lnTo>
                <a:cubicBezTo>
                  <a:pt x="2382" y="1084262"/>
                  <a:pt x="0" y="1115616"/>
                  <a:pt x="3969" y="1152525"/>
                </a:cubicBezTo>
                <a:lnTo>
                  <a:pt x="8732" y="1231106"/>
                </a:lnTo>
                <a:lnTo>
                  <a:pt x="18257" y="1295400"/>
                </a:lnTo>
                <a:lnTo>
                  <a:pt x="25401" y="1321594"/>
                </a:lnTo>
                <a:lnTo>
                  <a:pt x="32544" y="1333500"/>
                </a:lnTo>
                <a:lnTo>
                  <a:pt x="49213" y="1347788"/>
                </a:lnTo>
                <a:lnTo>
                  <a:pt x="75407" y="1359694"/>
                </a:lnTo>
                <a:lnTo>
                  <a:pt x="92076" y="1362075"/>
                </a:lnTo>
                <a:lnTo>
                  <a:pt x="108744" y="1362075"/>
                </a:lnTo>
                <a:lnTo>
                  <a:pt x="146844" y="1352550"/>
                </a:lnTo>
                <a:lnTo>
                  <a:pt x="175419" y="1333500"/>
                </a:lnTo>
                <a:lnTo>
                  <a:pt x="215901" y="1297781"/>
                </a:lnTo>
                <a:lnTo>
                  <a:pt x="246857" y="1247775"/>
                </a:lnTo>
                <a:lnTo>
                  <a:pt x="311151" y="1123950"/>
                </a:lnTo>
                <a:lnTo>
                  <a:pt x="365919" y="992981"/>
                </a:lnTo>
                <a:lnTo>
                  <a:pt x="408782" y="864394"/>
                </a:lnTo>
                <a:lnTo>
                  <a:pt x="451644" y="704850"/>
                </a:lnTo>
                <a:lnTo>
                  <a:pt x="487363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BBC94E9-F361-E041-B8D0-48FF22D52801}"/>
              </a:ext>
            </a:extLst>
          </p:cNvPr>
          <p:cNvSpPr/>
          <p:nvPr/>
        </p:nvSpPr>
        <p:spPr>
          <a:xfrm>
            <a:off x="3827463" y="5065713"/>
            <a:ext cx="3149600" cy="996950"/>
          </a:xfrm>
          <a:custGeom>
            <a:avLst/>
            <a:gdLst>
              <a:gd name="connsiteX0" fmla="*/ 1276460 w 3150187"/>
              <a:gd name="connsiteY0" fmla="*/ 679193 h 996326"/>
              <a:gd name="connsiteX1" fmla="*/ 1461454 w 3150187"/>
              <a:gd name="connsiteY1" fmla="*/ 710906 h 996326"/>
              <a:gd name="connsiteX2" fmla="*/ 1654376 w 3150187"/>
              <a:gd name="connsiteY2" fmla="*/ 734691 h 996326"/>
              <a:gd name="connsiteX3" fmla="*/ 1847299 w 3150187"/>
              <a:gd name="connsiteY3" fmla="*/ 750548 h 996326"/>
              <a:gd name="connsiteX4" fmla="*/ 1955653 w 3150187"/>
              <a:gd name="connsiteY4" fmla="*/ 753191 h 996326"/>
              <a:gd name="connsiteX5" fmla="*/ 2037579 w 3150187"/>
              <a:gd name="connsiteY5" fmla="*/ 747905 h 996326"/>
              <a:gd name="connsiteX6" fmla="*/ 2145933 w 3150187"/>
              <a:gd name="connsiteY6" fmla="*/ 739977 h 996326"/>
              <a:gd name="connsiteX7" fmla="*/ 2230501 w 3150187"/>
              <a:gd name="connsiteY7" fmla="*/ 726763 h 996326"/>
              <a:gd name="connsiteX8" fmla="*/ 2315070 w 3150187"/>
              <a:gd name="connsiteY8" fmla="*/ 708263 h 996326"/>
              <a:gd name="connsiteX9" fmla="*/ 2410210 w 3150187"/>
              <a:gd name="connsiteY9" fmla="*/ 681836 h 996326"/>
              <a:gd name="connsiteX10" fmla="*/ 2465708 w 3150187"/>
              <a:gd name="connsiteY10" fmla="*/ 658051 h 996326"/>
              <a:gd name="connsiteX11" fmla="*/ 2885909 w 3150187"/>
              <a:gd name="connsiteY11" fmla="*/ 552340 h 996326"/>
              <a:gd name="connsiteX12" fmla="*/ 2983692 w 3150187"/>
              <a:gd name="connsiteY12" fmla="*/ 589339 h 996326"/>
              <a:gd name="connsiteX13" fmla="*/ 3057690 w 3150187"/>
              <a:gd name="connsiteY13" fmla="*/ 615766 h 996326"/>
              <a:gd name="connsiteX14" fmla="*/ 3097331 w 3150187"/>
              <a:gd name="connsiteY14" fmla="*/ 634266 h 996326"/>
              <a:gd name="connsiteX15" fmla="*/ 3118474 w 3150187"/>
              <a:gd name="connsiteY15" fmla="*/ 647480 h 996326"/>
              <a:gd name="connsiteX16" fmla="*/ 3134330 w 3150187"/>
              <a:gd name="connsiteY16" fmla="*/ 665979 h 996326"/>
              <a:gd name="connsiteX17" fmla="*/ 3142259 w 3150187"/>
              <a:gd name="connsiteY17" fmla="*/ 681836 h 996326"/>
              <a:gd name="connsiteX18" fmla="*/ 3150187 w 3150187"/>
              <a:gd name="connsiteY18" fmla="*/ 705621 h 996326"/>
              <a:gd name="connsiteX19" fmla="*/ 3150187 w 3150187"/>
              <a:gd name="connsiteY19" fmla="*/ 745262 h 996326"/>
              <a:gd name="connsiteX20" fmla="*/ 3142259 w 3150187"/>
              <a:gd name="connsiteY20" fmla="*/ 795475 h 996326"/>
              <a:gd name="connsiteX21" fmla="*/ 3129045 w 3150187"/>
              <a:gd name="connsiteY21" fmla="*/ 819260 h 996326"/>
              <a:gd name="connsiteX22" fmla="*/ 3092046 w 3150187"/>
              <a:gd name="connsiteY22" fmla="*/ 853616 h 996326"/>
              <a:gd name="connsiteX23" fmla="*/ 3036548 w 3150187"/>
              <a:gd name="connsiteY23" fmla="*/ 887972 h 996326"/>
              <a:gd name="connsiteX24" fmla="*/ 2944050 w 3150187"/>
              <a:gd name="connsiteY24" fmla="*/ 924971 h 996326"/>
              <a:gd name="connsiteX25" fmla="*/ 2814554 w 3150187"/>
              <a:gd name="connsiteY25" fmla="*/ 954041 h 996326"/>
              <a:gd name="connsiteX26" fmla="*/ 2706201 w 3150187"/>
              <a:gd name="connsiteY26" fmla="*/ 969898 h 996326"/>
              <a:gd name="connsiteX27" fmla="*/ 2473637 w 3150187"/>
              <a:gd name="connsiteY27" fmla="*/ 985755 h 996326"/>
              <a:gd name="connsiteX28" fmla="*/ 2307142 w 3150187"/>
              <a:gd name="connsiteY28" fmla="*/ 996326 h 996326"/>
              <a:gd name="connsiteX29" fmla="*/ 2061364 w 3150187"/>
              <a:gd name="connsiteY29" fmla="*/ 996326 h 996326"/>
              <a:gd name="connsiteX30" fmla="*/ 1913368 w 3150187"/>
              <a:gd name="connsiteY30" fmla="*/ 993683 h 996326"/>
              <a:gd name="connsiteX31" fmla="*/ 1733660 w 3150187"/>
              <a:gd name="connsiteY31" fmla="*/ 980469 h 996326"/>
              <a:gd name="connsiteX32" fmla="*/ 1596235 w 3150187"/>
              <a:gd name="connsiteY32" fmla="*/ 967255 h 996326"/>
              <a:gd name="connsiteX33" fmla="*/ 1432383 w 3150187"/>
              <a:gd name="connsiteY33" fmla="*/ 943470 h 996326"/>
              <a:gd name="connsiteX34" fmla="*/ 1271174 w 3150187"/>
              <a:gd name="connsiteY34" fmla="*/ 911757 h 996326"/>
              <a:gd name="connsiteX35" fmla="*/ 1117893 w 3150187"/>
              <a:gd name="connsiteY35" fmla="*/ 872115 h 996326"/>
              <a:gd name="connsiteX36" fmla="*/ 946113 w 3150187"/>
              <a:gd name="connsiteY36" fmla="*/ 816617 h 996326"/>
              <a:gd name="connsiteX37" fmla="*/ 808689 w 3150187"/>
              <a:gd name="connsiteY37" fmla="*/ 761119 h 996326"/>
              <a:gd name="connsiteX38" fmla="*/ 679193 w 3150187"/>
              <a:gd name="connsiteY38" fmla="*/ 695050 h 996326"/>
              <a:gd name="connsiteX39" fmla="*/ 533840 w 3150187"/>
              <a:gd name="connsiteY39" fmla="*/ 610481 h 996326"/>
              <a:gd name="connsiteX40" fmla="*/ 414915 w 3150187"/>
              <a:gd name="connsiteY40" fmla="*/ 525912 h 996326"/>
              <a:gd name="connsiteX41" fmla="*/ 298633 w 3150187"/>
              <a:gd name="connsiteY41" fmla="*/ 425487 h 996326"/>
              <a:gd name="connsiteX42" fmla="*/ 179708 w 3150187"/>
              <a:gd name="connsiteY42" fmla="*/ 306562 h 996326"/>
              <a:gd name="connsiteX43" fmla="*/ 116282 w 3150187"/>
              <a:gd name="connsiteY43" fmla="*/ 227278 h 996326"/>
              <a:gd name="connsiteX44" fmla="*/ 58141 w 3150187"/>
              <a:gd name="connsiteY44" fmla="*/ 147995 h 996326"/>
              <a:gd name="connsiteX45" fmla="*/ 7928 w 3150187"/>
              <a:gd name="connsiteY45" fmla="*/ 71355 h 996326"/>
              <a:gd name="connsiteX46" fmla="*/ 0 w 3150187"/>
              <a:gd name="connsiteY46" fmla="*/ 47570 h 996326"/>
              <a:gd name="connsiteX47" fmla="*/ 2642 w 3150187"/>
              <a:gd name="connsiteY47" fmla="*/ 18499 h 996326"/>
              <a:gd name="connsiteX48" fmla="*/ 13213 w 3150187"/>
              <a:gd name="connsiteY48" fmla="*/ 2643 h 996326"/>
              <a:gd name="connsiteX49" fmla="*/ 29070 w 3150187"/>
              <a:gd name="connsiteY49" fmla="*/ 0 h 996326"/>
              <a:gd name="connsiteX50" fmla="*/ 47570 w 3150187"/>
              <a:gd name="connsiteY50" fmla="*/ 10571 h 996326"/>
              <a:gd name="connsiteX51" fmla="*/ 84568 w 3150187"/>
              <a:gd name="connsiteY51" fmla="*/ 52855 h 996326"/>
              <a:gd name="connsiteX52" fmla="*/ 147995 w 3150187"/>
              <a:gd name="connsiteY52" fmla="*/ 124210 h 996326"/>
              <a:gd name="connsiteX53" fmla="*/ 221993 w 3150187"/>
              <a:gd name="connsiteY53" fmla="*/ 195565 h 996326"/>
              <a:gd name="connsiteX54" fmla="*/ 322418 w 3150187"/>
              <a:gd name="connsiteY54" fmla="*/ 280134 h 996326"/>
              <a:gd name="connsiteX55" fmla="*/ 433415 w 3150187"/>
              <a:gd name="connsiteY55" fmla="*/ 356774 h 996326"/>
              <a:gd name="connsiteX56" fmla="*/ 528554 w 3150187"/>
              <a:gd name="connsiteY56" fmla="*/ 414915 h 996326"/>
              <a:gd name="connsiteX57" fmla="*/ 634265 w 3150187"/>
              <a:gd name="connsiteY57" fmla="*/ 470414 h 996326"/>
              <a:gd name="connsiteX58" fmla="*/ 782261 w 3150187"/>
              <a:gd name="connsiteY58" fmla="*/ 536483 h 996326"/>
              <a:gd name="connsiteX59" fmla="*/ 917042 w 3150187"/>
              <a:gd name="connsiteY59" fmla="*/ 584053 h 996326"/>
              <a:gd name="connsiteX60" fmla="*/ 1070323 w 3150187"/>
              <a:gd name="connsiteY60" fmla="*/ 628980 h 996326"/>
              <a:gd name="connsiteX61" fmla="*/ 1276460 w 3150187"/>
              <a:gd name="connsiteY61" fmla="*/ 679193 h 996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150187" h="996326">
                <a:moveTo>
                  <a:pt x="1276460" y="679193"/>
                </a:moveTo>
                <a:lnTo>
                  <a:pt x="1461454" y="710906"/>
                </a:lnTo>
                <a:lnTo>
                  <a:pt x="1654376" y="734691"/>
                </a:lnTo>
                <a:lnTo>
                  <a:pt x="1847299" y="750548"/>
                </a:lnTo>
                <a:lnTo>
                  <a:pt x="1955653" y="753191"/>
                </a:lnTo>
                <a:lnTo>
                  <a:pt x="2037579" y="747905"/>
                </a:lnTo>
                <a:lnTo>
                  <a:pt x="2145933" y="739977"/>
                </a:lnTo>
                <a:lnTo>
                  <a:pt x="2230501" y="726763"/>
                </a:lnTo>
                <a:lnTo>
                  <a:pt x="2315070" y="708263"/>
                </a:lnTo>
                <a:lnTo>
                  <a:pt x="2410210" y="681836"/>
                </a:lnTo>
                <a:lnTo>
                  <a:pt x="2465708" y="658051"/>
                </a:lnTo>
                <a:lnTo>
                  <a:pt x="2885909" y="552340"/>
                </a:lnTo>
                <a:lnTo>
                  <a:pt x="2983692" y="589339"/>
                </a:lnTo>
                <a:lnTo>
                  <a:pt x="3057690" y="615766"/>
                </a:lnTo>
                <a:lnTo>
                  <a:pt x="3097331" y="634266"/>
                </a:lnTo>
                <a:lnTo>
                  <a:pt x="3118474" y="647480"/>
                </a:lnTo>
                <a:lnTo>
                  <a:pt x="3134330" y="665979"/>
                </a:lnTo>
                <a:lnTo>
                  <a:pt x="3142259" y="681836"/>
                </a:lnTo>
                <a:lnTo>
                  <a:pt x="3150187" y="705621"/>
                </a:lnTo>
                <a:lnTo>
                  <a:pt x="3150187" y="745262"/>
                </a:lnTo>
                <a:lnTo>
                  <a:pt x="3142259" y="795475"/>
                </a:lnTo>
                <a:lnTo>
                  <a:pt x="3129045" y="819260"/>
                </a:lnTo>
                <a:lnTo>
                  <a:pt x="3092046" y="853616"/>
                </a:lnTo>
                <a:lnTo>
                  <a:pt x="3036548" y="887972"/>
                </a:lnTo>
                <a:lnTo>
                  <a:pt x="2944050" y="924971"/>
                </a:lnTo>
                <a:lnTo>
                  <a:pt x="2814554" y="954041"/>
                </a:lnTo>
                <a:lnTo>
                  <a:pt x="2706201" y="969898"/>
                </a:lnTo>
                <a:lnTo>
                  <a:pt x="2473637" y="985755"/>
                </a:lnTo>
                <a:lnTo>
                  <a:pt x="2307142" y="996326"/>
                </a:lnTo>
                <a:lnTo>
                  <a:pt x="2061364" y="996326"/>
                </a:lnTo>
                <a:lnTo>
                  <a:pt x="1913368" y="993683"/>
                </a:lnTo>
                <a:lnTo>
                  <a:pt x="1733660" y="980469"/>
                </a:lnTo>
                <a:lnTo>
                  <a:pt x="1596235" y="967255"/>
                </a:lnTo>
                <a:lnTo>
                  <a:pt x="1432383" y="943470"/>
                </a:lnTo>
                <a:lnTo>
                  <a:pt x="1271174" y="911757"/>
                </a:lnTo>
                <a:lnTo>
                  <a:pt x="1117893" y="872115"/>
                </a:lnTo>
                <a:lnTo>
                  <a:pt x="946113" y="816617"/>
                </a:lnTo>
                <a:lnTo>
                  <a:pt x="808689" y="761119"/>
                </a:lnTo>
                <a:lnTo>
                  <a:pt x="679193" y="695050"/>
                </a:lnTo>
                <a:lnTo>
                  <a:pt x="533840" y="610481"/>
                </a:lnTo>
                <a:lnTo>
                  <a:pt x="414915" y="525912"/>
                </a:lnTo>
                <a:lnTo>
                  <a:pt x="298633" y="425487"/>
                </a:lnTo>
                <a:lnTo>
                  <a:pt x="179708" y="306562"/>
                </a:lnTo>
                <a:lnTo>
                  <a:pt x="116282" y="227278"/>
                </a:lnTo>
                <a:lnTo>
                  <a:pt x="58141" y="147995"/>
                </a:lnTo>
                <a:lnTo>
                  <a:pt x="7928" y="71355"/>
                </a:lnTo>
                <a:lnTo>
                  <a:pt x="0" y="47570"/>
                </a:lnTo>
                <a:lnTo>
                  <a:pt x="2642" y="18499"/>
                </a:lnTo>
                <a:lnTo>
                  <a:pt x="13213" y="2643"/>
                </a:lnTo>
                <a:lnTo>
                  <a:pt x="29070" y="0"/>
                </a:lnTo>
                <a:lnTo>
                  <a:pt x="47570" y="10571"/>
                </a:lnTo>
                <a:lnTo>
                  <a:pt x="84568" y="52855"/>
                </a:lnTo>
                <a:lnTo>
                  <a:pt x="147995" y="124210"/>
                </a:lnTo>
                <a:lnTo>
                  <a:pt x="221993" y="195565"/>
                </a:lnTo>
                <a:lnTo>
                  <a:pt x="322418" y="280134"/>
                </a:lnTo>
                <a:lnTo>
                  <a:pt x="433415" y="356774"/>
                </a:lnTo>
                <a:lnTo>
                  <a:pt x="528554" y="414915"/>
                </a:lnTo>
                <a:lnTo>
                  <a:pt x="634265" y="470414"/>
                </a:lnTo>
                <a:lnTo>
                  <a:pt x="782261" y="536483"/>
                </a:lnTo>
                <a:lnTo>
                  <a:pt x="917042" y="584053"/>
                </a:lnTo>
                <a:lnTo>
                  <a:pt x="1070323" y="628980"/>
                </a:lnTo>
                <a:lnTo>
                  <a:pt x="1276460" y="6791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56522A21-24D6-D24F-A3C0-050E03903A0A}"/>
              </a:ext>
            </a:extLst>
          </p:cNvPr>
          <p:cNvSpPr/>
          <p:nvPr/>
        </p:nvSpPr>
        <p:spPr>
          <a:xfrm>
            <a:off x="4672013" y="1736725"/>
            <a:ext cx="2746375" cy="1711325"/>
          </a:xfrm>
          <a:custGeom>
            <a:avLst/>
            <a:gdLst>
              <a:gd name="connsiteX0" fmla="*/ 557626 w 2745843"/>
              <a:gd name="connsiteY0" fmla="*/ 547054 h 1712518"/>
              <a:gd name="connsiteX1" fmla="*/ 303920 w 2745843"/>
              <a:gd name="connsiteY1" fmla="*/ 332989 h 1712518"/>
              <a:gd name="connsiteX2" fmla="*/ 0 w 2745843"/>
              <a:gd name="connsiteY2" fmla="*/ 81926 h 1712518"/>
              <a:gd name="connsiteX3" fmla="*/ 116283 w 2745843"/>
              <a:gd name="connsiteY3" fmla="*/ 0 h 1712518"/>
              <a:gd name="connsiteX4" fmla="*/ 227279 w 2745843"/>
              <a:gd name="connsiteY4" fmla="*/ 84569 h 1712518"/>
              <a:gd name="connsiteX5" fmla="*/ 391131 w 2745843"/>
              <a:gd name="connsiteY5" fmla="*/ 200851 h 1712518"/>
              <a:gd name="connsiteX6" fmla="*/ 628981 w 2745843"/>
              <a:gd name="connsiteY6" fmla="*/ 377917 h 1712518"/>
              <a:gd name="connsiteX7" fmla="*/ 827189 w 2745843"/>
              <a:gd name="connsiteY7" fmla="*/ 523269 h 1712518"/>
              <a:gd name="connsiteX8" fmla="*/ 1075610 w 2745843"/>
              <a:gd name="connsiteY8" fmla="*/ 697692 h 1712518"/>
              <a:gd name="connsiteX9" fmla="*/ 1318745 w 2745843"/>
              <a:gd name="connsiteY9" fmla="*/ 866830 h 1712518"/>
              <a:gd name="connsiteX10" fmla="*/ 1485240 w 2745843"/>
              <a:gd name="connsiteY10" fmla="*/ 975184 h 1712518"/>
              <a:gd name="connsiteX11" fmla="*/ 1585665 w 2745843"/>
              <a:gd name="connsiteY11" fmla="*/ 1038610 h 1712518"/>
              <a:gd name="connsiteX12" fmla="*/ 1791802 w 2745843"/>
              <a:gd name="connsiteY12" fmla="*/ 1152250 h 1712518"/>
              <a:gd name="connsiteX13" fmla="*/ 2050793 w 2745843"/>
              <a:gd name="connsiteY13" fmla="*/ 1279103 h 1712518"/>
              <a:gd name="connsiteX14" fmla="*/ 2394354 w 2745843"/>
              <a:gd name="connsiteY14" fmla="*/ 1435026 h 1712518"/>
              <a:gd name="connsiteX15" fmla="*/ 2589920 w 2745843"/>
              <a:gd name="connsiteY15" fmla="*/ 1519595 h 1712518"/>
              <a:gd name="connsiteX16" fmla="*/ 2724701 w 2745843"/>
              <a:gd name="connsiteY16" fmla="*/ 1575094 h 1712518"/>
              <a:gd name="connsiteX17" fmla="*/ 2740558 w 2745843"/>
              <a:gd name="connsiteY17" fmla="*/ 1588307 h 1712518"/>
              <a:gd name="connsiteX18" fmla="*/ 2745843 w 2745843"/>
              <a:gd name="connsiteY18" fmla="*/ 1598879 h 1712518"/>
              <a:gd name="connsiteX19" fmla="*/ 2745843 w 2745843"/>
              <a:gd name="connsiteY19" fmla="*/ 1617378 h 1712518"/>
              <a:gd name="connsiteX20" fmla="*/ 2732629 w 2745843"/>
              <a:gd name="connsiteY20" fmla="*/ 1633235 h 1712518"/>
              <a:gd name="connsiteX21" fmla="*/ 2706202 w 2745843"/>
              <a:gd name="connsiteY21" fmla="*/ 1646448 h 1712518"/>
              <a:gd name="connsiteX22" fmla="*/ 2671846 w 2745843"/>
              <a:gd name="connsiteY22" fmla="*/ 1649091 h 1712518"/>
              <a:gd name="connsiteX23" fmla="*/ 2547635 w 2745843"/>
              <a:gd name="connsiteY23" fmla="*/ 1649091 h 1712518"/>
              <a:gd name="connsiteX24" fmla="*/ 2354713 w 2745843"/>
              <a:gd name="connsiteY24" fmla="*/ 1659662 h 1712518"/>
              <a:gd name="connsiteX25" fmla="*/ 2177647 w 2745843"/>
              <a:gd name="connsiteY25" fmla="*/ 1675519 h 1712518"/>
              <a:gd name="connsiteX26" fmla="*/ 2000581 w 2745843"/>
              <a:gd name="connsiteY26" fmla="*/ 1699304 h 1712518"/>
              <a:gd name="connsiteX27" fmla="*/ 1953011 w 2745843"/>
              <a:gd name="connsiteY27" fmla="*/ 1707232 h 1712518"/>
              <a:gd name="connsiteX28" fmla="*/ 1926583 w 2745843"/>
              <a:gd name="connsiteY28" fmla="*/ 1712518 h 1712518"/>
              <a:gd name="connsiteX29" fmla="*/ 1873728 w 2745843"/>
              <a:gd name="connsiteY29" fmla="*/ 1675519 h 1712518"/>
              <a:gd name="connsiteX30" fmla="*/ 1715161 w 2745843"/>
              <a:gd name="connsiteY30" fmla="*/ 1543380 h 1712518"/>
              <a:gd name="connsiteX31" fmla="*/ 1522239 w 2745843"/>
              <a:gd name="connsiteY31" fmla="*/ 1379528 h 1712518"/>
              <a:gd name="connsiteX32" fmla="*/ 1339887 w 2745843"/>
              <a:gd name="connsiteY32" fmla="*/ 1218319 h 1712518"/>
              <a:gd name="connsiteX33" fmla="*/ 1181321 w 2745843"/>
              <a:gd name="connsiteY33" fmla="*/ 1078252 h 1712518"/>
              <a:gd name="connsiteX34" fmla="*/ 1001612 w 2745843"/>
              <a:gd name="connsiteY34" fmla="*/ 924971 h 1712518"/>
              <a:gd name="connsiteX35" fmla="*/ 808689 w 2745843"/>
              <a:gd name="connsiteY35" fmla="*/ 758476 h 1712518"/>
              <a:gd name="connsiteX36" fmla="*/ 557626 w 2745843"/>
              <a:gd name="connsiteY36" fmla="*/ 547054 h 171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745843" h="1712518">
                <a:moveTo>
                  <a:pt x="557626" y="547054"/>
                </a:moveTo>
                <a:lnTo>
                  <a:pt x="303920" y="332989"/>
                </a:lnTo>
                <a:lnTo>
                  <a:pt x="0" y="81926"/>
                </a:lnTo>
                <a:lnTo>
                  <a:pt x="116283" y="0"/>
                </a:lnTo>
                <a:lnTo>
                  <a:pt x="227279" y="84569"/>
                </a:lnTo>
                <a:lnTo>
                  <a:pt x="391131" y="200851"/>
                </a:lnTo>
                <a:lnTo>
                  <a:pt x="628981" y="377917"/>
                </a:lnTo>
                <a:lnTo>
                  <a:pt x="827189" y="523269"/>
                </a:lnTo>
                <a:lnTo>
                  <a:pt x="1075610" y="697692"/>
                </a:lnTo>
                <a:lnTo>
                  <a:pt x="1318745" y="866830"/>
                </a:lnTo>
                <a:lnTo>
                  <a:pt x="1485240" y="975184"/>
                </a:lnTo>
                <a:lnTo>
                  <a:pt x="1585665" y="1038610"/>
                </a:lnTo>
                <a:lnTo>
                  <a:pt x="1791802" y="1152250"/>
                </a:lnTo>
                <a:lnTo>
                  <a:pt x="2050793" y="1279103"/>
                </a:lnTo>
                <a:lnTo>
                  <a:pt x="2394354" y="1435026"/>
                </a:lnTo>
                <a:lnTo>
                  <a:pt x="2589920" y="1519595"/>
                </a:lnTo>
                <a:lnTo>
                  <a:pt x="2724701" y="1575094"/>
                </a:lnTo>
                <a:lnTo>
                  <a:pt x="2740558" y="1588307"/>
                </a:lnTo>
                <a:lnTo>
                  <a:pt x="2745843" y="1598879"/>
                </a:lnTo>
                <a:lnTo>
                  <a:pt x="2745843" y="1617378"/>
                </a:lnTo>
                <a:lnTo>
                  <a:pt x="2732629" y="1633235"/>
                </a:lnTo>
                <a:lnTo>
                  <a:pt x="2706202" y="1646448"/>
                </a:lnTo>
                <a:lnTo>
                  <a:pt x="2671846" y="1649091"/>
                </a:lnTo>
                <a:lnTo>
                  <a:pt x="2547635" y="1649091"/>
                </a:lnTo>
                <a:lnTo>
                  <a:pt x="2354713" y="1659662"/>
                </a:lnTo>
                <a:lnTo>
                  <a:pt x="2177647" y="1675519"/>
                </a:lnTo>
                <a:lnTo>
                  <a:pt x="2000581" y="1699304"/>
                </a:lnTo>
                <a:lnTo>
                  <a:pt x="1953011" y="1707232"/>
                </a:lnTo>
                <a:lnTo>
                  <a:pt x="1926583" y="1712518"/>
                </a:lnTo>
                <a:lnTo>
                  <a:pt x="1873728" y="1675519"/>
                </a:lnTo>
                <a:lnTo>
                  <a:pt x="1715161" y="1543380"/>
                </a:lnTo>
                <a:lnTo>
                  <a:pt x="1522239" y="1379528"/>
                </a:lnTo>
                <a:lnTo>
                  <a:pt x="1339887" y="1218319"/>
                </a:lnTo>
                <a:lnTo>
                  <a:pt x="1181321" y="1078252"/>
                </a:lnTo>
                <a:lnTo>
                  <a:pt x="1001612" y="924971"/>
                </a:lnTo>
                <a:lnTo>
                  <a:pt x="808689" y="758476"/>
                </a:lnTo>
                <a:lnTo>
                  <a:pt x="557626" y="5470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AD72615-AAC3-2843-B133-4E4A44237BB8}"/>
              </a:ext>
            </a:extLst>
          </p:cNvPr>
          <p:cNvSpPr/>
          <p:nvPr/>
        </p:nvSpPr>
        <p:spPr>
          <a:xfrm>
            <a:off x="4629150" y="3475038"/>
            <a:ext cx="1019175" cy="896937"/>
          </a:xfrm>
          <a:custGeom>
            <a:avLst/>
            <a:gdLst>
              <a:gd name="connsiteX0" fmla="*/ 421481 w 1019175"/>
              <a:gd name="connsiteY0" fmla="*/ 383381 h 897731"/>
              <a:gd name="connsiteX1" fmla="*/ 602456 w 1019175"/>
              <a:gd name="connsiteY1" fmla="*/ 154781 h 897731"/>
              <a:gd name="connsiteX2" fmla="*/ 666750 w 1019175"/>
              <a:gd name="connsiteY2" fmla="*/ 78581 h 897731"/>
              <a:gd name="connsiteX3" fmla="*/ 673894 w 1019175"/>
              <a:gd name="connsiteY3" fmla="*/ 61912 h 897731"/>
              <a:gd name="connsiteX4" fmla="*/ 678656 w 1019175"/>
              <a:gd name="connsiteY4" fmla="*/ 45244 h 897731"/>
              <a:gd name="connsiteX5" fmla="*/ 676275 w 1019175"/>
              <a:gd name="connsiteY5" fmla="*/ 26194 h 897731"/>
              <a:gd name="connsiteX6" fmla="*/ 671513 w 1019175"/>
              <a:gd name="connsiteY6" fmla="*/ 9525 h 897731"/>
              <a:gd name="connsiteX7" fmla="*/ 657225 w 1019175"/>
              <a:gd name="connsiteY7" fmla="*/ 0 h 897731"/>
              <a:gd name="connsiteX8" fmla="*/ 1019175 w 1019175"/>
              <a:gd name="connsiteY8" fmla="*/ 145256 h 897731"/>
              <a:gd name="connsiteX9" fmla="*/ 962025 w 1019175"/>
              <a:gd name="connsiteY9" fmla="*/ 173831 h 897731"/>
              <a:gd name="connsiteX10" fmla="*/ 942975 w 1019175"/>
              <a:gd name="connsiteY10" fmla="*/ 190500 h 897731"/>
              <a:gd name="connsiteX11" fmla="*/ 854869 w 1019175"/>
              <a:gd name="connsiteY11" fmla="*/ 271462 h 897731"/>
              <a:gd name="connsiteX12" fmla="*/ 676275 w 1019175"/>
              <a:gd name="connsiteY12" fmla="*/ 416719 h 897731"/>
              <a:gd name="connsiteX13" fmla="*/ 528638 w 1019175"/>
              <a:gd name="connsiteY13" fmla="*/ 538162 h 897731"/>
              <a:gd name="connsiteX14" fmla="*/ 373856 w 1019175"/>
              <a:gd name="connsiteY14" fmla="*/ 664369 h 897731"/>
              <a:gd name="connsiteX15" fmla="*/ 230981 w 1019175"/>
              <a:gd name="connsiteY15" fmla="*/ 771525 h 897731"/>
              <a:gd name="connsiteX16" fmla="*/ 121444 w 1019175"/>
              <a:gd name="connsiteY16" fmla="*/ 852487 h 897731"/>
              <a:gd name="connsiteX17" fmla="*/ 80963 w 1019175"/>
              <a:gd name="connsiteY17" fmla="*/ 883444 h 897731"/>
              <a:gd name="connsiteX18" fmla="*/ 59531 w 1019175"/>
              <a:gd name="connsiteY18" fmla="*/ 895350 h 897731"/>
              <a:gd name="connsiteX19" fmla="*/ 30956 w 1019175"/>
              <a:gd name="connsiteY19" fmla="*/ 897731 h 897731"/>
              <a:gd name="connsiteX20" fmla="*/ 4763 w 1019175"/>
              <a:gd name="connsiteY20" fmla="*/ 892969 h 897731"/>
              <a:gd name="connsiteX21" fmla="*/ 0 w 1019175"/>
              <a:gd name="connsiteY21" fmla="*/ 881062 h 897731"/>
              <a:gd name="connsiteX22" fmla="*/ 2381 w 1019175"/>
              <a:gd name="connsiteY22" fmla="*/ 862012 h 897731"/>
              <a:gd name="connsiteX23" fmla="*/ 9525 w 1019175"/>
              <a:gd name="connsiteY23" fmla="*/ 842962 h 897731"/>
              <a:gd name="connsiteX24" fmla="*/ 57150 w 1019175"/>
              <a:gd name="connsiteY24" fmla="*/ 785812 h 897731"/>
              <a:gd name="connsiteX25" fmla="*/ 135731 w 1019175"/>
              <a:gd name="connsiteY25" fmla="*/ 702469 h 897731"/>
              <a:gd name="connsiteX26" fmla="*/ 247650 w 1019175"/>
              <a:gd name="connsiteY26" fmla="*/ 578644 h 897731"/>
              <a:gd name="connsiteX27" fmla="*/ 340519 w 1019175"/>
              <a:gd name="connsiteY27" fmla="*/ 476250 h 897731"/>
              <a:gd name="connsiteX28" fmla="*/ 421481 w 1019175"/>
              <a:gd name="connsiteY28" fmla="*/ 383381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19175" h="897731">
                <a:moveTo>
                  <a:pt x="421481" y="383381"/>
                </a:moveTo>
                <a:lnTo>
                  <a:pt x="602456" y="154781"/>
                </a:lnTo>
                <a:lnTo>
                  <a:pt x="666750" y="78581"/>
                </a:lnTo>
                <a:lnTo>
                  <a:pt x="673894" y="61912"/>
                </a:lnTo>
                <a:lnTo>
                  <a:pt x="678656" y="45244"/>
                </a:lnTo>
                <a:lnTo>
                  <a:pt x="676275" y="26194"/>
                </a:lnTo>
                <a:lnTo>
                  <a:pt x="671513" y="9525"/>
                </a:lnTo>
                <a:lnTo>
                  <a:pt x="657225" y="0"/>
                </a:lnTo>
                <a:lnTo>
                  <a:pt x="1019175" y="145256"/>
                </a:lnTo>
                <a:lnTo>
                  <a:pt x="962025" y="173831"/>
                </a:lnTo>
                <a:lnTo>
                  <a:pt x="942975" y="190500"/>
                </a:lnTo>
                <a:lnTo>
                  <a:pt x="854869" y="271462"/>
                </a:lnTo>
                <a:lnTo>
                  <a:pt x="676275" y="416719"/>
                </a:lnTo>
                <a:lnTo>
                  <a:pt x="528638" y="538162"/>
                </a:lnTo>
                <a:lnTo>
                  <a:pt x="373856" y="664369"/>
                </a:lnTo>
                <a:lnTo>
                  <a:pt x="230981" y="771525"/>
                </a:lnTo>
                <a:lnTo>
                  <a:pt x="121444" y="852487"/>
                </a:lnTo>
                <a:lnTo>
                  <a:pt x="80963" y="883444"/>
                </a:lnTo>
                <a:lnTo>
                  <a:pt x="59531" y="895350"/>
                </a:lnTo>
                <a:lnTo>
                  <a:pt x="30956" y="897731"/>
                </a:lnTo>
                <a:lnTo>
                  <a:pt x="4763" y="892969"/>
                </a:lnTo>
                <a:lnTo>
                  <a:pt x="0" y="881062"/>
                </a:lnTo>
                <a:lnTo>
                  <a:pt x="2381" y="862012"/>
                </a:lnTo>
                <a:lnTo>
                  <a:pt x="9525" y="842962"/>
                </a:lnTo>
                <a:lnTo>
                  <a:pt x="57150" y="785812"/>
                </a:lnTo>
                <a:lnTo>
                  <a:pt x="135731" y="702469"/>
                </a:lnTo>
                <a:lnTo>
                  <a:pt x="247650" y="578644"/>
                </a:lnTo>
                <a:lnTo>
                  <a:pt x="340519" y="476250"/>
                </a:lnTo>
                <a:lnTo>
                  <a:pt x="421481" y="383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1A99AE8E-2F31-5249-99C8-7CD99F837CD5}"/>
              </a:ext>
            </a:extLst>
          </p:cNvPr>
          <p:cNvSpPr/>
          <p:nvPr/>
        </p:nvSpPr>
        <p:spPr>
          <a:xfrm>
            <a:off x="5915025" y="5089525"/>
            <a:ext cx="868363" cy="666750"/>
          </a:xfrm>
          <a:custGeom>
            <a:avLst/>
            <a:gdLst>
              <a:gd name="connsiteX0" fmla="*/ 369989 w 869473"/>
              <a:gd name="connsiteY0" fmla="*/ 237850 h 665979"/>
              <a:gd name="connsiteX1" fmla="*/ 607839 w 869473"/>
              <a:gd name="connsiteY1" fmla="*/ 401702 h 665979"/>
              <a:gd name="connsiteX2" fmla="*/ 718835 w 869473"/>
              <a:gd name="connsiteY2" fmla="*/ 475699 h 665979"/>
              <a:gd name="connsiteX3" fmla="*/ 795476 w 869473"/>
              <a:gd name="connsiteY3" fmla="*/ 525912 h 665979"/>
              <a:gd name="connsiteX4" fmla="*/ 869473 w 869473"/>
              <a:gd name="connsiteY4" fmla="*/ 557625 h 665979"/>
              <a:gd name="connsiteX5" fmla="*/ 303920 w 869473"/>
              <a:gd name="connsiteY5" fmla="*/ 665979 h 665979"/>
              <a:gd name="connsiteX6" fmla="*/ 383203 w 869473"/>
              <a:gd name="connsiteY6" fmla="*/ 631623 h 665979"/>
              <a:gd name="connsiteX7" fmla="*/ 406988 w 869473"/>
              <a:gd name="connsiteY7" fmla="*/ 613124 h 665979"/>
              <a:gd name="connsiteX8" fmla="*/ 420202 w 869473"/>
              <a:gd name="connsiteY8" fmla="*/ 594624 h 665979"/>
              <a:gd name="connsiteX9" fmla="*/ 428130 w 869473"/>
              <a:gd name="connsiteY9" fmla="*/ 573482 h 665979"/>
              <a:gd name="connsiteX10" fmla="*/ 428130 w 869473"/>
              <a:gd name="connsiteY10" fmla="*/ 560268 h 665979"/>
              <a:gd name="connsiteX11" fmla="*/ 422844 w 869473"/>
              <a:gd name="connsiteY11" fmla="*/ 531198 h 665979"/>
              <a:gd name="connsiteX12" fmla="*/ 409631 w 869473"/>
              <a:gd name="connsiteY12" fmla="*/ 504770 h 665979"/>
              <a:gd name="connsiteX13" fmla="*/ 375274 w 869473"/>
              <a:gd name="connsiteY13" fmla="*/ 459843 h 665979"/>
              <a:gd name="connsiteX14" fmla="*/ 261635 w 869473"/>
              <a:gd name="connsiteY14" fmla="*/ 335632 h 665979"/>
              <a:gd name="connsiteX15" fmla="*/ 118925 w 869473"/>
              <a:gd name="connsiteY15" fmla="*/ 177066 h 665979"/>
              <a:gd name="connsiteX16" fmla="*/ 34357 w 869473"/>
              <a:gd name="connsiteY16" fmla="*/ 81926 h 665979"/>
              <a:gd name="connsiteX17" fmla="*/ 18500 w 869473"/>
              <a:gd name="connsiteY17" fmla="*/ 63426 h 665979"/>
              <a:gd name="connsiteX18" fmla="*/ 7929 w 869473"/>
              <a:gd name="connsiteY18" fmla="*/ 44927 h 665979"/>
              <a:gd name="connsiteX19" fmla="*/ 0 w 869473"/>
              <a:gd name="connsiteY19" fmla="*/ 18499 h 665979"/>
              <a:gd name="connsiteX20" fmla="*/ 5286 w 869473"/>
              <a:gd name="connsiteY20" fmla="*/ 2643 h 665979"/>
              <a:gd name="connsiteX21" fmla="*/ 18500 w 869473"/>
              <a:gd name="connsiteY21" fmla="*/ 0 h 665979"/>
              <a:gd name="connsiteX22" fmla="*/ 42285 w 869473"/>
              <a:gd name="connsiteY22" fmla="*/ 5285 h 665979"/>
              <a:gd name="connsiteX23" fmla="*/ 81926 w 869473"/>
              <a:gd name="connsiteY23" fmla="*/ 29070 h 665979"/>
              <a:gd name="connsiteX24" fmla="*/ 147996 w 869473"/>
              <a:gd name="connsiteY24" fmla="*/ 79283 h 665979"/>
              <a:gd name="connsiteX25" fmla="*/ 245779 w 869473"/>
              <a:gd name="connsiteY25" fmla="*/ 150638 h 665979"/>
              <a:gd name="connsiteX26" fmla="*/ 369989 w 869473"/>
              <a:gd name="connsiteY26" fmla="*/ 237850 h 665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69473" h="665979">
                <a:moveTo>
                  <a:pt x="369989" y="237850"/>
                </a:moveTo>
                <a:lnTo>
                  <a:pt x="607839" y="401702"/>
                </a:lnTo>
                <a:lnTo>
                  <a:pt x="718835" y="475699"/>
                </a:lnTo>
                <a:lnTo>
                  <a:pt x="795476" y="525912"/>
                </a:lnTo>
                <a:lnTo>
                  <a:pt x="869473" y="557625"/>
                </a:lnTo>
                <a:lnTo>
                  <a:pt x="303920" y="665979"/>
                </a:lnTo>
                <a:lnTo>
                  <a:pt x="383203" y="631623"/>
                </a:lnTo>
                <a:lnTo>
                  <a:pt x="406988" y="613124"/>
                </a:lnTo>
                <a:lnTo>
                  <a:pt x="420202" y="594624"/>
                </a:lnTo>
                <a:lnTo>
                  <a:pt x="428130" y="573482"/>
                </a:lnTo>
                <a:lnTo>
                  <a:pt x="428130" y="560268"/>
                </a:lnTo>
                <a:lnTo>
                  <a:pt x="422844" y="531198"/>
                </a:lnTo>
                <a:lnTo>
                  <a:pt x="409631" y="504770"/>
                </a:lnTo>
                <a:lnTo>
                  <a:pt x="375274" y="459843"/>
                </a:lnTo>
                <a:lnTo>
                  <a:pt x="261635" y="335632"/>
                </a:lnTo>
                <a:lnTo>
                  <a:pt x="118925" y="177066"/>
                </a:lnTo>
                <a:lnTo>
                  <a:pt x="34357" y="81926"/>
                </a:lnTo>
                <a:lnTo>
                  <a:pt x="18500" y="63426"/>
                </a:lnTo>
                <a:lnTo>
                  <a:pt x="7929" y="44927"/>
                </a:lnTo>
                <a:lnTo>
                  <a:pt x="0" y="18499"/>
                </a:lnTo>
                <a:lnTo>
                  <a:pt x="5286" y="2643"/>
                </a:lnTo>
                <a:lnTo>
                  <a:pt x="18500" y="0"/>
                </a:lnTo>
                <a:lnTo>
                  <a:pt x="42285" y="5285"/>
                </a:lnTo>
                <a:lnTo>
                  <a:pt x="81926" y="29070"/>
                </a:lnTo>
                <a:lnTo>
                  <a:pt x="147996" y="79283"/>
                </a:lnTo>
                <a:lnTo>
                  <a:pt x="245779" y="150638"/>
                </a:lnTo>
                <a:lnTo>
                  <a:pt x="369989" y="237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D78A500-C9D4-0642-9A5C-0B54EAFBBFCF}"/>
              </a:ext>
            </a:extLst>
          </p:cNvPr>
          <p:cNvSpPr/>
          <p:nvPr/>
        </p:nvSpPr>
        <p:spPr>
          <a:xfrm>
            <a:off x="4675188" y="4449763"/>
            <a:ext cx="596900" cy="720725"/>
          </a:xfrm>
          <a:custGeom>
            <a:avLst/>
            <a:gdLst>
              <a:gd name="connsiteX0" fmla="*/ 383381 w 597694"/>
              <a:gd name="connsiteY0" fmla="*/ 200025 h 719138"/>
              <a:gd name="connsiteX1" fmla="*/ 304800 w 597694"/>
              <a:gd name="connsiteY1" fmla="*/ 226219 h 719138"/>
              <a:gd name="connsiteX2" fmla="*/ 283369 w 597694"/>
              <a:gd name="connsiteY2" fmla="*/ 228600 h 719138"/>
              <a:gd name="connsiteX3" fmla="*/ 252412 w 597694"/>
              <a:gd name="connsiteY3" fmla="*/ 216694 h 719138"/>
              <a:gd name="connsiteX4" fmla="*/ 223837 w 597694"/>
              <a:gd name="connsiteY4" fmla="*/ 197644 h 719138"/>
              <a:gd name="connsiteX5" fmla="*/ 188119 w 597694"/>
              <a:gd name="connsiteY5" fmla="*/ 164307 h 719138"/>
              <a:gd name="connsiteX6" fmla="*/ 119062 w 597694"/>
              <a:gd name="connsiteY6" fmla="*/ 90488 h 719138"/>
              <a:gd name="connsiteX7" fmla="*/ 78581 w 597694"/>
              <a:gd name="connsiteY7" fmla="*/ 38100 h 719138"/>
              <a:gd name="connsiteX8" fmla="*/ 54769 w 597694"/>
              <a:gd name="connsiteY8" fmla="*/ 11907 h 719138"/>
              <a:gd name="connsiteX9" fmla="*/ 30956 w 597694"/>
              <a:gd name="connsiteY9" fmla="*/ 0 h 719138"/>
              <a:gd name="connsiteX10" fmla="*/ 16669 w 597694"/>
              <a:gd name="connsiteY10" fmla="*/ 0 h 719138"/>
              <a:gd name="connsiteX11" fmla="*/ 4762 w 597694"/>
              <a:gd name="connsiteY11" fmla="*/ 16669 h 719138"/>
              <a:gd name="connsiteX12" fmla="*/ 0 w 597694"/>
              <a:gd name="connsiteY12" fmla="*/ 54769 h 719138"/>
              <a:gd name="connsiteX13" fmla="*/ 4762 w 597694"/>
              <a:gd name="connsiteY13" fmla="*/ 119063 h 719138"/>
              <a:gd name="connsiteX14" fmla="*/ 16669 w 597694"/>
              <a:gd name="connsiteY14" fmla="*/ 188119 h 719138"/>
              <a:gd name="connsiteX15" fmla="*/ 42862 w 597694"/>
              <a:gd name="connsiteY15" fmla="*/ 285750 h 719138"/>
              <a:gd name="connsiteX16" fmla="*/ 80962 w 597694"/>
              <a:gd name="connsiteY16" fmla="*/ 385763 h 719138"/>
              <a:gd name="connsiteX17" fmla="*/ 109537 w 597694"/>
              <a:gd name="connsiteY17" fmla="*/ 450057 h 719138"/>
              <a:gd name="connsiteX18" fmla="*/ 145256 w 597694"/>
              <a:gd name="connsiteY18" fmla="*/ 509588 h 719138"/>
              <a:gd name="connsiteX19" fmla="*/ 185737 w 597694"/>
              <a:gd name="connsiteY19" fmla="*/ 566738 h 719138"/>
              <a:gd name="connsiteX20" fmla="*/ 230981 w 597694"/>
              <a:gd name="connsiteY20" fmla="*/ 616744 h 719138"/>
              <a:gd name="connsiteX21" fmla="*/ 271462 w 597694"/>
              <a:gd name="connsiteY21" fmla="*/ 654844 h 719138"/>
              <a:gd name="connsiteX22" fmla="*/ 333375 w 597694"/>
              <a:gd name="connsiteY22" fmla="*/ 702469 h 719138"/>
              <a:gd name="connsiteX23" fmla="*/ 354806 w 597694"/>
              <a:gd name="connsiteY23" fmla="*/ 716757 h 719138"/>
              <a:gd name="connsiteX24" fmla="*/ 378619 w 597694"/>
              <a:gd name="connsiteY24" fmla="*/ 719138 h 719138"/>
              <a:gd name="connsiteX25" fmla="*/ 411956 w 597694"/>
              <a:gd name="connsiteY25" fmla="*/ 709613 h 719138"/>
              <a:gd name="connsiteX26" fmla="*/ 438150 w 597694"/>
              <a:gd name="connsiteY26" fmla="*/ 692944 h 719138"/>
              <a:gd name="connsiteX27" fmla="*/ 457200 w 597694"/>
              <a:gd name="connsiteY27" fmla="*/ 669132 h 719138"/>
              <a:gd name="connsiteX28" fmla="*/ 464344 w 597694"/>
              <a:gd name="connsiteY28" fmla="*/ 647700 h 719138"/>
              <a:gd name="connsiteX29" fmla="*/ 471487 w 597694"/>
              <a:gd name="connsiteY29" fmla="*/ 619125 h 719138"/>
              <a:gd name="connsiteX30" fmla="*/ 473869 w 597694"/>
              <a:gd name="connsiteY30" fmla="*/ 588169 h 719138"/>
              <a:gd name="connsiteX31" fmla="*/ 466725 w 597694"/>
              <a:gd name="connsiteY31" fmla="*/ 561975 h 719138"/>
              <a:gd name="connsiteX32" fmla="*/ 454819 w 597694"/>
              <a:gd name="connsiteY32" fmla="*/ 526257 h 719138"/>
              <a:gd name="connsiteX33" fmla="*/ 450056 w 597694"/>
              <a:gd name="connsiteY33" fmla="*/ 476250 h 719138"/>
              <a:gd name="connsiteX34" fmla="*/ 452437 w 597694"/>
              <a:gd name="connsiteY34" fmla="*/ 433388 h 719138"/>
              <a:gd name="connsiteX35" fmla="*/ 459581 w 597694"/>
              <a:gd name="connsiteY35" fmla="*/ 378619 h 719138"/>
              <a:gd name="connsiteX36" fmla="*/ 469106 w 597694"/>
              <a:gd name="connsiteY36" fmla="*/ 350044 h 719138"/>
              <a:gd name="connsiteX37" fmla="*/ 509587 w 597694"/>
              <a:gd name="connsiteY37" fmla="*/ 271463 h 719138"/>
              <a:gd name="connsiteX38" fmla="*/ 554831 w 597694"/>
              <a:gd name="connsiteY38" fmla="*/ 200025 h 719138"/>
              <a:gd name="connsiteX39" fmla="*/ 576262 w 597694"/>
              <a:gd name="connsiteY39" fmla="*/ 171450 h 719138"/>
              <a:gd name="connsiteX40" fmla="*/ 590550 w 597694"/>
              <a:gd name="connsiteY40" fmla="*/ 147638 h 719138"/>
              <a:gd name="connsiteX41" fmla="*/ 597694 w 597694"/>
              <a:gd name="connsiteY41" fmla="*/ 123825 h 719138"/>
              <a:gd name="connsiteX42" fmla="*/ 597694 w 597694"/>
              <a:gd name="connsiteY42" fmla="*/ 111919 h 719138"/>
              <a:gd name="connsiteX43" fmla="*/ 585787 w 597694"/>
              <a:gd name="connsiteY43" fmla="*/ 102394 h 719138"/>
              <a:gd name="connsiteX44" fmla="*/ 566737 w 597694"/>
              <a:gd name="connsiteY44" fmla="*/ 107157 h 719138"/>
              <a:gd name="connsiteX45" fmla="*/ 545306 w 597694"/>
              <a:gd name="connsiteY45" fmla="*/ 116682 h 719138"/>
              <a:gd name="connsiteX46" fmla="*/ 500062 w 597694"/>
              <a:gd name="connsiteY46" fmla="*/ 145257 h 719138"/>
              <a:gd name="connsiteX47" fmla="*/ 383381 w 597694"/>
              <a:gd name="connsiteY47" fmla="*/ 200025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97694" h="719138">
                <a:moveTo>
                  <a:pt x="383381" y="200025"/>
                </a:moveTo>
                <a:lnTo>
                  <a:pt x="304800" y="226219"/>
                </a:lnTo>
                <a:lnTo>
                  <a:pt x="283369" y="228600"/>
                </a:lnTo>
                <a:lnTo>
                  <a:pt x="252412" y="216694"/>
                </a:lnTo>
                <a:lnTo>
                  <a:pt x="223837" y="197644"/>
                </a:lnTo>
                <a:lnTo>
                  <a:pt x="188119" y="164307"/>
                </a:lnTo>
                <a:lnTo>
                  <a:pt x="119062" y="90488"/>
                </a:lnTo>
                <a:lnTo>
                  <a:pt x="78581" y="38100"/>
                </a:lnTo>
                <a:lnTo>
                  <a:pt x="54769" y="11907"/>
                </a:lnTo>
                <a:lnTo>
                  <a:pt x="30956" y="0"/>
                </a:lnTo>
                <a:lnTo>
                  <a:pt x="16669" y="0"/>
                </a:lnTo>
                <a:lnTo>
                  <a:pt x="4762" y="16669"/>
                </a:lnTo>
                <a:lnTo>
                  <a:pt x="0" y="54769"/>
                </a:lnTo>
                <a:lnTo>
                  <a:pt x="4762" y="119063"/>
                </a:lnTo>
                <a:lnTo>
                  <a:pt x="16669" y="188119"/>
                </a:lnTo>
                <a:lnTo>
                  <a:pt x="42862" y="285750"/>
                </a:lnTo>
                <a:lnTo>
                  <a:pt x="80962" y="385763"/>
                </a:lnTo>
                <a:lnTo>
                  <a:pt x="109537" y="450057"/>
                </a:lnTo>
                <a:lnTo>
                  <a:pt x="145256" y="509588"/>
                </a:lnTo>
                <a:lnTo>
                  <a:pt x="185737" y="566738"/>
                </a:lnTo>
                <a:lnTo>
                  <a:pt x="230981" y="616744"/>
                </a:lnTo>
                <a:lnTo>
                  <a:pt x="271462" y="654844"/>
                </a:lnTo>
                <a:lnTo>
                  <a:pt x="333375" y="702469"/>
                </a:lnTo>
                <a:lnTo>
                  <a:pt x="354806" y="716757"/>
                </a:lnTo>
                <a:lnTo>
                  <a:pt x="378619" y="719138"/>
                </a:lnTo>
                <a:lnTo>
                  <a:pt x="411956" y="709613"/>
                </a:lnTo>
                <a:lnTo>
                  <a:pt x="438150" y="692944"/>
                </a:lnTo>
                <a:lnTo>
                  <a:pt x="457200" y="669132"/>
                </a:lnTo>
                <a:lnTo>
                  <a:pt x="464344" y="647700"/>
                </a:lnTo>
                <a:lnTo>
                  <a:pt x="471487" y="619125"/>
                </a:lnTo>
                <a:lnTo>
                  <a:pt x="473869" y="588169"/>
                </a:lnTo>
                <a:lnTo>
                  <a:pt x="466725" y="561975"/>
                </a:lnTo>
                <a:lnTo>
                  <a:pt x="454819" y="526257"/>
                </a:lnTo>
                <a:lnTo>
                  <a:pt x="450056" y="476250"/>
                </a:lnTo>
                <a:lnTo>
                  <a:pt x="452437" y="433388"/>
                </a:lnTo>
                <a:lnTo>
                  <a:pt x="459581" y="378619"/>
                </a:lnTo>
                <a:lnTo>
                  <a:pt x="469106" y="350044"/>
                </a:lnTo>
                <a:lnTo>
                  <a:pt x="509587" y="271463"/>
                </a:lnTo>
                <a:lnTo>
                  <a:pt x="554831" y="200025"/>
                </a:lnTo>
                <a:lnTo>
                  <a:pt x="576262" y="171450"/>
                </a:lnTo>
                <a:lnTo>
                  <a:pt x="590550" y="147638"/>
                </a:lnTo>
                <a:lnTo>
                  <a:pt x="597694" y="123825"/>
                </a:lnTo>
                <a:lnTo>
                  <a:pt x="597694" y="111919"/>
                </a:lnTo>
                <a:lnTo>
                  <a:pt x="585787" y="102394"/>
                </a:lnTo>
                <a:lnTo>
                  <a:pt x="566737" y="107157"/>
                </a:lnTo>
                <a:lnTo>
                  <a:pt x="545306" y="116682"/>
                </a:lnTo>
                <a:lnTo>
                  <a:pt x="500062" y="145257"/>
                </a:lnTo>
                <a:lnTo>
                  <a:pt x="383381" y="200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077C0F3-B180-E241-BC4B-A5EDAB982D2D}"/>
              </a:ext>
            </a:extLst>
          </p:cNvPr>
          <p:cNvSpPr/>
          <p:nvPr/>
        </p:nvSpPr>
        <p:spPr>
          <a:xfrm>
            <a:off x="6049963" y="4310063"/>
            <a:ext cx="769937" cy="795337"/>
          </a:xfrm>
          <a:custGeom>
            <a:avLst/>
            <a:gdLst>
              <a:gd name="connsiteX0" fmla="*/ 171450 w 769144"/>
              <a:gd name="connsiteY0" fmla="*/ 226218 h 795337"/>
              <a:gd name="connsiteX1" fmla="*/ 92869 w 769144"/>
              <a:gd name="connsiteY1" fmla="*/ 138112 h 795337"/>
              <a:gd name="connsiteX2" fmla="*/ 30957 w 769144"/>
              <a:gd name="connsiteY2" fmla="*/ 78581 h 795337"/>
              <a:gd name="connsiteX3" fmla="*/ 16669 w 769144"/>
              <a:gd name="connsiteY3" fmla="*/ 61912 h 795337"/>
              <a:gd name="connsiteX4" fmla="*/ 4763 w 769144"/>
              <a:gd name="connsiteY4" fmla="*/ 42862 h 795337"/>
              <a:gd name="connsiteX5" fmla="*/ 0 w 769144"/>
              <a:gd name="connsiteY5" fmla="*/ 19050 h 795337"/>
              <a:gd name="connsiteX6" fmla="*/ 2382 w 769144"/>
              <a:gd name="connsiteY6" fmla="*/ 7143 h 795337"/>
              <a:gd name="connsiteX7" fmla="*/ 9525 w 769144"/>
              <a:gd name="connsiteY7" fmla="*/ 0 h 795337"/>
              <a:gd name="connsiteX8" fmla="*/ 30957 w 769144"/>
              <a:gd name="connsiteY8" fmla="*/ 0 h 795337"/>
              <a:gd name="connsiteX9" fmla="*/ 69057 w 769144"/>
              <a:gd name="connsiteY9" fmla="*/ 16668 h 795337"/>
              <a:gd name="connsiteX10" fmla="*/ 171450 w 769144"/>
              <a:gd name="connsiteY10" fmla="*/ 59531 h 795337"/>
              <a:gd name="connsiteX11" fmla="*/ 314325 w 769144"/>
              <a:gd name="connsiteY11" fmla="*/ 119062 h 795337"/>
              <a:gd name="connsiteX12" fmla="*/ 500063 w 769144"/>
              <a:gd name="connsiteY12" fmla="*/ 197643 h 795337"/>
              <a:gd name="connsiteX13" fmla="*/ 576263 w 769144"/>
              <a:gd name="connsiteY13" fmla="*/ 228600 h 795337"/>
              <a:gd name="connsiteX14" fmla="*/ 590550 w 769144"/>
              <a:gd name="connsiteY14" fmla="*/ 235743 h 795337"/>
              <a:gd name="connsiteX15" fmla="*/ 611982 w 769144"/>
              <a:gd name="connsiteY15" fmla="*/ 259556 h 795337"/>
              <a:gd name="connsiteX16" fmla="*/ 661988 w 769144"/>
              <a:gd name="connsiteY16" fmla="*/ 330993 h 795337"/>
              <a:gd name="connsiteX17" fmla="*/ 704850 w 769144"/>
              <a:gd name="connsiteY17" fmla="*/ 397668 h 795337"/>
              <a:gd name="connsiteX18" fmla="*/ 733425 w 769144"/>
              <a:gd name="connsiteY18" fmla="*/ 454818 h 795337"/>
              <a:gd name="connsiteX19" fmla="*/ 752475 w 769144"/>
              <a:gd name="connsiteY19" fmla="*/ 509587 h 795337"/>
              <a:gd name="connsiteX20" fmla="*/ 764382 w 769144"/>
              <a:gd name="connsiteY20" fmla="*/ 554831 h 795337"/>
              <a:gd name="connsiteX21" fmla="*/ 769144 w 769144"/>
              <a:gd name="connsiteY21" fmla="*/ 604837 h 795337"/>
              <a:gd name="connsiteX22" fmla="*/ 769144 w 769144"/>
              <a:gd name="connsiteY22" fmla="*/ 642937 h 795337"/>
              <a:gd name="connsiteX23" fmla="*/ 764382 w 769144"/>
              <a:gd name="connsiteY23" fmla="*/ 683418 h 795337"/>
              <a:gd name="connsiteX24" fmla="*/ 750094 w 769144"/>
              <a:gd name="connsiteY24" fmla="*/ 723900 h 795337"/>
              <a:gd name="connsiteX25" fmla="*/ 728663 w 769144"/>
              <a:gd name="connsiteY25" fmla="*/ 759618 h 795337"/>
              <a:gd name="connsiteX26" fmla="*/ 702469 w 769144"/>
              <a:gd name="connsiteY26" fmla="*/ 783431 h 795337"/>
              <a:gd name="connsiteX27" fmla="*/ 661988 w 769144"/>
              <a:gd name="connsiteY27" fmla="*/ 795337 h 795337"/>
              <a:gd name="connsiteX28" fmla="*/ 635794 w 769144"/>
              <a:gd name="connsiteY28" fmla="*/ 795337 h 795337"/>
              <a:gd name="connsiteX29" fmla="*/ 611982 w 769144"/>
              <a:gd name="connsiteY29" fmla="*/ 785812 h 795337"/>
              <a:gd name="connsiteX30" fmla="*/ 576263 w 769144"/>
              <a:gd name="connsiteY30" fmla="*/ 754856 h 795337"/>
              <a:gd name="connsiteX31" fmla="*/ 526257 w 769144"/>
              <a:gd name="connsiteY31" fmla="*/ 702468 h 795337"/>
              <a:gd name="connsiteX32" fmla="*/ 476250 w 769144"/>
              <a:gd name="connsiteY32" fmla="*/ 631031 h 795337"/>
              <a:gd name="connsiteX33" fmla="*/ 407194 w 769144"/>
              <a:gd name="connsiteY33" fmla="*/ 531018 h 795337"/>
              <a:gd name="connsiteX34" fmla="*/ 347663 w 769144"/>
              <a:gd name="connsiteY34" fmla="*/ 438150 h 795337"/>
              <a:gd name="connsiteX35" fmla="*/ 290513 w 769144"/>
              <a:gd name="connsiteY35" fmla="*/ 361950 h 795337"/>
              <a:gd name="connsiteX36" fmla="*/ 226219 w 769144"/>
              <a:gd name="connsiteY36" fmla="*/ 285750 h 795337"/>
              <a:gd name="connsiteX37" fmla="*/ 171450 w 769144"/>
              <a:gd name="connsiteY37" fmla="*/ 226218 h 79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69144" h="795337">
                <a:moveTo>
                  <a:pt x="171450" y="226218"/>
                </a:moveTo>
                <a:lnTo>
                  <a:pt x="92869" y="138112"/>
                </a:lnTo>
                <a:lnTo>
                  <a:pt x="30957" y="78581"/>
                </a:lnTo>
                <a:lnTo>
                  <a:pt x="16669" y="61912"/>
                </a:lnTo>
                <a:lnTo>
                  <a:pt x="4763" y="42862"/>
                </a:lnTo>
                <a:lnTo>
                  <a:pt x="0" y="19050"/>
                </a:lnTo>
                <a:lnTo>
                  <a:pt x="2382" y="7143"/>
                </a:lnTo>
                <a:lnTo>
                  <a:pt x="9525" y="0"/>
                </a:lnTo>
                <a:lnTo>
                  <a:pt x="30957" y="0"/>
                </a:lnTo>
                <a:lnTo>
                  <a:pt x="69057" y="16668"/>
                </a:lnTo>
                <a:lnTo>
                  <a:pt x="171450" y="59531"/>
                </a:lnTo>
                <a:lnTo>
                  <a:pt x="314325" y="119062"/>
                </a:lnTo>
                <a:lnTo>
                  <a:pt x="500063" y="197643"/>
                </a:lnTo>
                <a:lnTo>
                  <a:pt x="576263" y="228600"/>
                </a:lnTo>
                <a:lnTo>
                  <a:pt x="590550" y="235743"/>
                </a:lnTo>
                <a:lnTo>
                  <a:pt x="611982" y="259556"/>
                </a:lnTo>
                <a:lnTo>
                  <a:pt x="661988" y="330993"/>
                </a:lnTo>
                <a:lnTo>
                  <a:pt x="704850" y="397668"/>
                </a:lnTo>
                <a:lnTo>
                  <a:pt x="733425" y="454818"/>
                </a:lnTo>
                <a:lnTo>
                  <a:pt x="752475" y="509587"/>
                </a:lnTo>
                <a:lnTo>
                  <a:pt x="764382" y="554831"/>
                </a:lnTo>
                <a:lnTo>
                  <a:pt x="769144" y="604837"/>
                </a:lnTo>
                <a:lnTo>
                  <a:pt x="769144" y="642937"/>
                </a:lnTo>
                <a:lnTo>
                  <a:pt x="764382" y="683418"/>
                </a:lnTo>
                <a:lnTo>
                  <a:pt x="750094" y="723900"/>
                </a:lnTo>
                <a:lnTo>
                  <a:pt x="728663" y="759618"/>
                </a:lnTo>
                <a:lnTo>
                  <a:pt x="702469" y="783431"/>
                </a:lnTo>
                <a:lnTo>
                  <a:pt x="661988" y="795337"/>
                </a:lnTo>
                <a:lnTo>
                  <a:pt x="635794" y="795337"/>
                </a:lnTo>
                <a:lnTo>
                  <a:pt x="611982" y="785812"/>
                </a:lnTo>
                <a:lnTo>
                  <a:pt x="576263" y="754856"/>
                </a:lnTo>
                <a:lnTo>
                  <a:pt x="526257" y="702468"/>
                </a:lnTo>
                <a:lnTo>
                  <a:pt x="476250" y="631031"/>
                </a:lnTo>
                <a:lnTo>
                  <a:pt x="407194" y="531018"/>
                </a:lnTo>
                <a:lnTo>
                  <a:pt x="347663" y="438150"/>
                </a:lnTo>
                <a:lnTo>
                  <a:pt x="290513" y="361950"/>
                </a:lnTo>
                <a:lnTo>
                  <a:pt x="226219" y="285750"/>
                </a:lnTo>
                <a:lnTo>
                  <a:pt x="171450" y="2262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0B40D14-9F9D-4C9A-8F0E-013A3F3200D3}"/>
              </a:ext>
            </a:extLst>
          </p:cNvPr>
          <p:cNvGrpSpPr/>
          <p:nvPr/>
        </p:nvGrpSpPr>
        <p:grpSpPr>
          <a:xfrm>
            <a:off x="2619375" y="1333182"/>
            <a:ext cx="4799013" cy="4722813"/>
            <a:chOff x="2771775" y="1492250"/>
            <a:chExt cx="4799013" cy="4722813"/>
          </a:xfrm>
        </p:grpSpPr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FEF5C8EC-3962-4893-AC76-6328129EC445}"/>
                </a:ext>
              </a:extLst>
            </p:cNvPr>
            <p:cNvSpPr/>
            <p:nvPr/>
          </p:nvSpPr>
          <p:spPr>
            <a:xfrm>
              <a:off x="2771775" y="1492250"/>
              <a:ext cx="2322513" cy="2000250"/>
            </a:xfrm>
            <a:custGeom>
              <a:avLst/>
              <a:gdLst>
                <a:gd name="connsiteX0" fmla="*/ 1435026 w 2322998"/>
                <a:gd name="connsiteY0" fmla="*/ 792832 h 2000580"/>
                <a:gd name="connsiteX1" fmla="*/ 1577736 w 2322998"/>
                <a:gd name="connsiteY1" fmla="*/ 628980 h 2000580"/>
                <a:gd name="connsiteX2" fmla="*/ 1733660 w 2322998"/>
                <a:gd name="connsiteY2" fmla="*/ 441343 h 2000580"/>
                <a:gd name="connsiteX3" fmla="*/ 1868441 w 2322998"/>
                <a:gd name="connsiteY3" fmla="*/ 274848 h 2000580"/>
                <a:gd name="connsiteX4" fmla="*/ 1879012 w 2322998"/>
                <a:gd name="connsiteY4" fmla="*/ 258992 h 2000580"/>
                <a:gd name="connsiteX5" fmla="*/ 1881655 w 2322998"/>
                <a:gd name="connsiteY5" fmla="*/ 248421 h 2000580"/>
                <a:gd name="connsiteX6" fmla="*/ 1879012 w 2322998"/>
                <a:gd name="connsiteY6" fmla="*/ 227278 h 2000580"/>
                <a:gd name="connsiteX7" fmla="*/ 1865798 w 2322998"/>
                <a:gd name="connsiteY7" fmla="*/ 177066 h 2000580"/>
                <a:gd name="connsiteX8" fmla="*/ 1839371 w 2322998"/>
                <a:gd name="connsiteY8" fmla="*/ 124210 h 2000580"/>
                <a:gd name="connsiteX9" fmla="*/ 1810300 w 2322998"/>
                <a:gd name="connsiteY9" fmla="*/ 81926 h 2000580"/>
                <a:gd name="connsiteX10" fmla="*/ 1791801 w 2322998"/>
                <a:gd name="connsiteY10" fmla="*/ 58141 h 2000580"/>
                <a:gd name="connsiteX11" fmla="*/ 1781230 w 2322998"/>
                <a:gd name="connsiteY11" fmla="*/ 31713 h 2000580"/>
                <a:gd name="connsiteX12" fmla="*/ 1781230 w 2322998"/>
                <a:gd name="connsiteY12" fmla="*/ 15856 h 2000580"/>
                <a:gd name="connsiteX13" fmla="*/ 1786515 w 2322998"/>
                <a:gd name="connsiteY13" fmla="*/ 5285 h 2000580"/>
                <a:gd name="connsiteX14" fmla="*/ 1797086 w 2322998"/>
                <a:gd name="connsiteY14" fmla="*/ 0 h 2000580"/>
                <a:gd name="connsiteX15" fmla="*/ 1839371 w 2322998"/>
                <a:gd name="connsiteY15" fmla="*/ 13214 h 2000580"/>
                <a:gd name="connsiteX16" fmla="*/ 1960938 w 2322998"/>
                <a:gd name="connsiteY16" fmla="*/ 68712 h 2000580"/>
                <a:gd name="connsiteX17" fmla="*/ 2069292 w 2322998"/>
                <a:gd name="connsiteY17" fmla="*/ 124210 h 2000580"/>
                <a:gd name="connsiteX18" fmla="*/ 2188217 w 2322998"/>
                <a:gd name="connsiteY18" fmla="*/ 198208 h 2000580"/>
                <a:gd name="connsiteX19" fmla="*/ 2278071 w 2322998"/>
                <a:gd name="connsiteY19" fmla="*/ 256349 h 2000580"/>
                <a:gd name="connsiteX20" fmla="*/ 2309785 w 2322998"/>
                <a:gd name="connsiteY20" fmla="*/ 280134 h 2000580"/>
                <a:gd name="connsiteX21" fmla="*/ 2317713 w 2322998"/>
                <a:gd name="connsiteY21" fmla="*/ 290705 h 2000580"/>
                <a:gd name="connsiteX22" fmla="*/ 2322998 w 2322998"/>
                <a:gd name="connsiteY22" fmla="*/ 306562 h 2000580"/>
                <a:gd name="connsiteX23" fmla="*/ 2322998 w 2322998"/>
                <a:gd name="connsiteY23" fmla="*/ 322418 h 2000580"/>
                <a:gd name="connsiteX24" fmla="*/ 2315070 w 2322998"/>
                <a:gd name="connsiteY24" fmla="*/ 340918 h 2000580"/>
                <a:gd name="connsiteX25" fmla="*/ 2293928 w 2322998"/>
                <a:gd name="connsiteY25" fmla="*/ 364703 h 2000580"/>
                <a:gd name="connsiteX26" fmla="*/ 2262215 w 2322998"/>
                <a:gd name="connsiteY26" fmla="*/ 383202 h 2000580"/>
                <a:gd name="connsiteX27" fmla="*/ 2206716 w 2322998"/>
                <a:gd name="connsiteY27" fmla="*/ 409630 h 2000580"/>
                <a:gd name="connsiteX28" fmla="*/ 2167075 w 2322998"/>
                <a:gd name="connsiteY28" fmla="*/ 425486 h 2000580"/>
                <a:gd name="connsiteX29" fmla="*/ 2048150 w 2322998"/>
                <a:gd name="connsiteY29" fmla="*/ 533840 h 2000580"/>
                <a:gd name="connsiteX30" fmla="*/ 1905440 w 2322998"/>
                <a:gd name="connsiteY30" fmla="*/ 684478 h 2000580"/>
                <a:gd name="connsiteX31" fmla="*/ 1744231 w 2322998"/>
                <a:gd name="connsiteY31" fmla="*/ 848330 h 2000580"/>
                <a:gd name="connsiteX32" fmla="*/ 1580379 w 2322998"/>
                <a:gd name="connsiteY32" fmla="*/ 1006897 h 2000580"/>
                <a:gd name="connsiteX33" fmla="*/ 1366314 w 2322998"/>
                <a:gd name="connsiteY33" fmla="*/ 1210390 h 2000580"/>
                <a:gd name="connsiteX34" fmla="*/ 1173392 w 2322998"/>
                <a:gd name="connsiteY34" fmla="*/ 1376885 h 2000580"/>
                <a:gd name="connsiteX35" fmla="*/ 1025396 w 2322998"/>
                <a:gd name="connsiteY35" fmla="*/ 1495810 h 2000580"/>
                <a:gd name="connsiteX36" fmla="*/ 840402 w 2322998"/>
                <a:gd name="connsiteY36" fmla="*/ 1620021 h 2000580"/>
                <a:gd name="connsiteX37" fmla="*/ 615766 w 2322998"/>
                <a:gd name="connsiteY37" fmla="*/ 1754802 h 2000580"/>
                <a:gd name="connsiteX38" fmla="*/ 433415 w 2322998"/>
                <a:gd name="connsiteY38" fmla="*/ 1844656 h 2000580"/>
                <a:gd name="connsiteX39" fmla="*/ 256349 w 2322998"/>
                <a:gd name="connsiteY39" fmla="*/ 1921297 h 2000580"/>
                <a:gd name="connsiteX40" fmla="*/ 68712 w 2322998"/>
                <a:gd name="connsiteY40" fmla="*/ 1995295 h 2000580"/>
                <a:gd name="connsiteX41" fmla="*/ 42284 w 2322998"/>
                <a:gd name="connsiteY41" fmla="*/ 2000580 h 2000580"/>
                <a:gd name="connsiteX42" fmla="*/ 26427 w 2322998"/>
                <a:gd name="connsiteY42" fmla="*/ 2000580 h 2000580"/>
                <a:gd name="connsiteX43" fmla="*/ 10571 w 2322998"/>
                <a:gd name="connsiteY43" fmla="*/ 1995295 h 2000580"/>
                <a:gd name="connsiteX44" fmla="*/ 2642 w 2322998"/>
                <a:gd name="connsiteY44" fmla="*/ 1990009 h 2000580"/>
                <a:gd name="connsiteX45" fmla="*/ 0 w 2322998"/>
                <a:gd name="connsiteY45" fmla="*/ 1979438 h 2000580"/>
                <a:gd name="connsiteX46" fmla="*/ 5285 w 2322998"/>
                <a:gd name="connsiteY46" fmla="*/ 1955653 h 2000580"/>
                <a:gd name="connsiteX47" fmla="*/ 23785 w 2322998"/>
                <a:gd name="connsiteY47" fmla="*/ 1934511 h 2000580"/>
                <a:gd name="connsiteX48" fmla="*/ 126853 w 2322998"/>
                <a:gd name="connsiteY48" fmla="*/ 1879012 h 2000580"/>
                <a:gd name="connsiteX49" fmla="*/ 303919 w 2322998"/>
                <a:gd name="connsiteY49" fmla="*/ 1781230 h 2000580"/>
                <a:gd name="connsiteX50" fmla="*/ 541768 w 2322998"/>
                <a:gd name="connsiteY50" fmla="*/ 1627949 h 2000580"/>
                <a:gd name="connsiteX51" fmla="*/ 710906 w 2322998"/>
                <a:gd name="connsiteY51" fmla="*/ 1503738 h 2000580"/>
                <a:gd name="connsiteX52" fmla="*/ 877401 w 2322998"/>
                <a:gd name="connsiteY52" fmla="*/ 1363671 h 2000580"/>
                <a:gd name="connsiteX53" fmla="*/ 1059752 w 2322998"/>
                <a:gd name="connsiteY53" fmla="*/ 1194534 h 2000580"/>
                <a:gd name="connsiteX54" fmla="*/ 1234175 w 2322998"/>
                <a:gd name="connsiteY54" fmla="*/ 1014825 h 2000580"/>
                <a:gd name="connsiteX55" fmla="*/ 1435026 w 2322998"/>
                <a:gd name="connsiteY55" fmla="*/ 792832 h 200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22998" h="2000580">
                  <a:moveTo>
                    <a:pt x="1435026" y="792832"/>
                  </a:moveTo>
                  <a:lnTo>
                    <a:pt x="1577736" y="628980"/>
                  </a:lnTo>
                  <a:lnTo>
                    <a:pt x="1733660" y="441343"/>
                  </a:lnTo>
                  <a:lnTo>
                    <a:pt x="1868441" y="274848"/>
                  </a:lnTo>
                  <a:lnTo>
                    <a:pt x="1879012" y="258992"/>
                  </a:lnTo>
                  <a:lnTo>
                    <a:pt x="1881655" y="248421"/>
                  </a:lnTo>
                  <a:lnTo>
                    <a:pt x="1879012" y="227278"/>
                  </a:lnTo>
                  <a:lnTo>
                    <a:pt x="1865798" y="177066"/>
                  </a:lnTo>
                  <a:lnTo>
                    <a:pt x="1839371" y="124210"/>
                  </a:lnTo>
                  <a:lnTo>
                    <a:pt x="1810300" y="81926"/>
                  </a:lnTo>
                  <a:lnTo>
                    <a:pt x="1791801" y="58141"/>
                  </a:lnTo>
                  <a:lnTo>
                    <a:pt x="1781230" y="31713"/>
                  </a:lnTo>
                  <a:lnTo>
                    <a:pt x="1781230" y="15856"/>
                  </a:lnTo>
                  <a:lnTo>
                    <a:pt x="1786515" y="5285"/>
                  </a:lnTo>
                  <a:lnTo>
                    <a:pt x="1797086" y="0"/>
                  </a:lnTo>
                  <a:lnTo>
                    <a:pt x="1839371" y="13214"/>
                  </a:lnTo>
                  <a:lnTo>
                    <a:pt x="1960938" y="68712"/>
                  </a:lnTo>
                  <a:lnTo>
                    <a:pt x="2069292" y="124210"/>
                  </a:lnTo>
                  <a:lnTo>
                    <a:pt x="2188217" y="198208"/>
                  </a:lnTo>
                  <a:lnTo>
                    <a:pt x="2278071" y="256349"/>
                  </a:lnTo>
                  <a:lnTo>
                    <a:pt x="2309785" y="280134"/>
                  </a:lnTo>
                  <a:lnTo>
                    <a:pt x="2317713" y="290705"/>
                  </a:lnTo>
                  <a:lnTo>
                    <a:pt x="2322998" y="306562"/>
                  </a:lnTo>
                  <a:lnTo>
                    <a:pt x="2322998" y="322418"/>
                  </a:lnTo>
                  <a:lnTo>
                    <a:pt x="2315070" y="340918"/>
                  </a:lnTo>
                  <a:lnTo>
                    <a:pt x="2293928" y="364703"/>
                  </a:lnTo>
                  <a:lnTo>
                    <a:pt x="2262215" y="383202"/>
                  </a:lnTo>
                  <a:lnTo>
                    <a:pt x="2206716" y="409630"/>
                  </a:lnTo>
                  <a:lnTo>
                    <a:pt x="2167075" y="425486"/>
                  </a:lnTo>
                  <a:lnTo>
                    <a:pt x="2048150" y="533840"/>
                  </a:lnTo>
                  <a:lnTo>
                    <a:pt x="1905440" y="684478"/>
                  </a:lnTo>
                  <a:lnTo>
                    <a:pt x="1744231" y="848330"/>
                  </a:lnTo>
                  <a:lnTo>
                    <a:pt x="1580379" y="1006897"/>
                  </a:lnTo>
                  <a:lnTo>
                    <a:pt x="1366314" y="1210390"/>
                  </a:lnTo>
                  <a:lnTo>
                    <a:pt x="1173392" y="1376885"/>
                  </a:lnTo>
                  <a:lnTo>
                    <a:pt x="1025396" y="1495810"/>
                  </a:lnTo>
                  <a:lnTo>
                    <a:pt x="840402" y="1620021"/>
                  </a:lnTo>
                  <a:lnTo>
                    <a:pt x="615766" y="1754802"/>
                  </a:lnTo>
                  <a:lnTo>
                    <a:pt x="433415" y="1844656"/>
                  </a:lnTo>
                  <a:lnTo>
                    <a:pt x="256349" y="1921297"/>
                  </a:lnTo>
                  <a:lnTo>
                    <a:pt x="68712" y="1995295"/>
                  </a:lnTo>
                  <a:lnTo>
                    <a:pt x="42284" y="2000580"/>
                  </a:lnTo>
                  <a:lnTo>
                    <a:pt x="26427" y="2000580"/>
                  </a:lnTo>
                  <a:lnTo>
                    <a:pt x="10571" y="1995295"/>
                  </a:lnTo>
                  <a:lnTo>
                    <a:pt x="2642" y="1990009"/>
                  </a:lnTo>
                  <a:lnTo>
                    <a:pt x="0" y="1979438"/>
                  </a:lnTo>
                  <a:lnTo>
                    <a:pt x="5285" y="1955653"/>
                  </a:lnTo>
                  <a:lnTo>
                    <a:pt x="23785" y="1934511"/>
                  </a:lnTo>
                  <a:lnTo>
                    <a:pt x="126853" y="1879012"/>
                  </a:lnTo>
                  <a:lnTo>
                    <a:pt x="303919" y="1781230"/>
                  </a:lnTo>
                  <a:lnTo>
                    <a:pt x="541768" y="1627949"/>
                  </a:lnTo>
                  <a:lnTo>
                    <a:pt x="710906" y="1503738"/>
                  </a:lnTo>
                  <a:lnTo>
                    <a:pt x="877401" y="1363671"/>
                  </a:lnTo>
                  <a:lnTo>
                    <a:pt x="1059752" y="1194534"/>
                  </a:lnTo>
                  <a:lnTo>
                    <a:pt x="1234175" y="1014825"/>
                  </a:lnTo>
                  <a:lnTo>
                    <a:pt x="1435026" y="792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2">
              <a:extLst>
                <a:ext uri="{FF2B5EF4-FFF2-40B4-BE49-F238E27FC236}">
                  <a16:creationId xmlns:a16="http://schemas.microsoft.com/office/drawing/2014/main" id="{8193CD34-AEB4-4EEE-890E-A65861FEEDB4}"/>
                </a:ext>
              </a:extLst>
            </p:cNvPr>
            <p:cNvSpPr/>
            <p:nvPr/>
          </p:nvSpPr>
          <p:spPr>
            <a:xfrm>
              <a:off x="4084638" y="2763838"/>
              <a:ext cx="1420812" cy="438150"/>
            </a:xfrm>
            <a:custGeom>
              <a:avLst/>
              <a:gdLst>
                <a:gd name="connsiteX0" fmla="*/ 797719 w 1421606"/>
                <a:gd name="connsiteY0" fmla="*/ 350044 h 438150"/>
                <a:gd name="connsiteX1" fmla="*/ 954881 w 1421606"/>
                <a:gd name="connsiteY1" fmla="*/ 328613 h 438150"/>
                <a:gd name="connsiteX2" fmla="*/ 1097756 w 1421606"/>
                <a:gd name="connsiteY2" fmla="*/ 307182 h 438150"/>
                <a:gd name="connsiteX3" fmla="*/ 1223962 w 1421606"/>
                <a:gd name="connsiteY3" fmla="*/ 288132 h 438150"/>
                <a:gd name="connsiteX4" fmla="*/ 1283494 w 1421606"/>
                <a:gd name="connsiteY4" fmla="*/ 273844 h 438150"/>
                <a:gd name="connsiteX5" fmla="*/ 1338262 w 1421606"/>
                <a:gd name="connsiteY5" fmla="*/ 252413 h 438150"/>
                <a:gd name="connsiteX6" fmla="*/ 1376362 w 1421606"/>
                <a:gd name="connsiteY6" fmla="*/ 230982 h 438150"/>
                <a:gd name="connsiteX7" fmla="*/ 1402556 w 1421606"/>
                <a:gd name="connsiteY7" fmla="*/ 209550 h 438150"/>
                <a:gd name="connsiteX8" fmla="*/ 1414462 w 1421606"/>
                <a:gd name="connsiteY8" fmla="*/ 188119 h 438150"/>
                <a:gd name="connsiteX9" fmla="*/ 1421606 w 1421606"/>
                <a:gd name="connsiteY9" fmla="*/ 166688 h 438150"/>
                <a:gd name="connsiteX10" fmla="*/ 1416844 w 1421606"/>
                <a:gd name="connsiteY10" fmla="*/ 140494 h 438150"/>
                <a:gd name="connsiteX11" fmla="*/ 1407319 w 1421606"/>
                <a:gd name="connsiteY11" fmla="*/ 119063 h 438150"/>
                <a:gd name="connsiteX12" fmla="*/ 1383506 w 1421606"/>
                <a:gd name="connsiteY12" fmla="*/ 95250 h 438150"/>
                <a:gd name="connsiteX13" fmla="*/ 1312069 w 1421606"/>
                <a:gd name="connsiteY13" fmla="*/ 57150 h 438150"/>
                <a:gd name="connsiteX14" fmla="*/ 1216819 w 1421606"/>
                <a:gd name="connsiteY14" fmla="*/ 11907 h 438150"/>
                <a:gd name="connsiteX15" fmla="*/ 1181100 w 1421606"/>
                <a:gd name="connsiteY15" fmla="*/ 2382 h 438150"/>
                <a:gd name="connsiteX16" fmla="*/ 1152525 w 1421606"/>
                <a:gd name="connsiteY16" fmla="*/ 0 h 438150"/>
                <a:gd name="connsiteX17" fmla="*/ 1126331 w 1421606"/>
                <a:gd name="connsiteY17" fmla="*/ 11907 h 438150"/>
                <a:gd name="connsiteX18" fmla="*/ 1097756 w 1421606"/>
                <a:gd name="connsiteY18" fmla="*/ 33338 h 438150"/>
                <a:gd name="connsiteX19" fmla="*/ 1002506 w 1421606"/>
                <a:gd name="connsiteY19" fmla="*/ 73819 h 438150"/>
                <a:gd name="connsiteX20" fmla="*/ 916781 w 1421606"/>
                <a:gd name="connsiteY20" fmla="*/ 97632 h 438150"/>
                <a:gd name="connsiteX21" fmla="*/ 769144 w 1421606"/>
                <a:gd name="connsiteY21" fmla="*/ 135732 h 438150"/>
                <a:gd name="connsiteX22" fmla="*/ 573881 w 1421606"/>
                <a:gd name="connsiteY22" fmla="*/ 178594 h 438150"/>
                <a:gd name="connsiteX23" fmla="*/ 426244 w 1421606"/>
                <a:gd name="connsiteY23" fmla="*/ 202407 h 438150"/>
                <a:gd name="connsiteX24" fmla="*/ 295275 w 1421606"/>
                <a:gd name="connsiteY24" fmla="*/ 216694 h 438150"/>
                <a:gd name="connsiteX25" fmla="*/ 223837 w 1421606"/>
                <a:gd name="connsiteY25" fmla="*/ 216694 h 438150"/>
                <a:gd name="connsiteX26" fmla="*/ 183356 w 1421606"/>
                <a:gd name="connsiteY26" fmla="*/ 204788 h 438150"/>
                <a:gd name="connsiteX27" fmla="*/ 116681 w 1421606"/>
                <a:gd name="connsiteY27" fmla="*/ 159544 h 438150"/>
                <a:gd name="connsiteX28" fmla="*/ 64294 w 1421606"/>
                <a:gd name="connsiteY28" fmla="*/ 109538 h 438150"/>
                <a:gd name="connsiteX29" fmla="*/ 38100 w 1421606"/>
                <a:gd name="connsiteY29" fmla="*/ 95250 h 438150"/>
                <a:gd name="connsiteX30" fmla="*/ 14287 w 1421606"/>
                <a:gd name="connsiteY30" fmla="*/ 92869 h 438150"/>
                <a:gd name="connsiteX31" fmla="*/ 0 w 1421606"/>
                <a:gd name="connsiteY31" fmla="*/ 102394 h 438150"/>
                <a:gd name="connsiteX32" fmla="*/ 4762 w 1421606"/>
                <a:gd name="connsiteY32" fmla="*/ 133350 h 438150"/>
                <a:gd name="connsiteX33" fmla="*/ 21431 w 1421606"/>
                <a:gd name="connsiteY33" fmla="*/ 190500 h 438150"/>
                <a:gd name="connsiteX34" fmla="*/ 45244 w 1421606"/>
                <a:gd name="connsiteY34" fmla="*/ 250032 h 438150"/>
                <a:gd name="connsiteX35" fmla="*/ 78581 w 1421606"/>
                <a:gd name="connsiteY35" fmla="*/ 300038 h 438150"/>
                <a:gd name="connsiteX36" fmla="*/ 119062 w 1421606"/>
                <a:gd name="connsiteY36" fmla="*/ 345282 h 438150"/>
                <a:gd name="connsiteX37" fmla="*/ 159544 w 1421606"/>
                <a:gd name="connsiteY37" fmla="*/ 388144 h 438150"/>
                <a:gd name="connsiteX38" fmla="*/ 185737 w 1421606"/>
                <a:gd name="connsiteY38" fmla="*/ 404813 h 438150"/>
                <a:gd name="connsiteX39" fmla="*/ 223837 w 1421606"/>
                <a:gd name="connsiteY39" fmla="*/ 421482 h 438150"/>
                <a:gd name="connsiteX40" fmla="*/ 266700 w 1421606"/>
                <a:gd name="connsiteY40" fmla="*/ 433388 h 438150"/>
                <a:gd name="connsiteX41" fmla="*/ 309562 w 1421606"/>
                <a:gd name="connsiteY41" fmla="*/ 438150 h 438150"/>
                <a:gd name="connsiteX42" fmla="*/ 352425 w 1421606"/>
                <a:gd name="connsiteY42" fmla="*/ 438150 h 438150"/>
                <a:gd name="connsiteX43" fmla="*/ 409575 w 1421606"/>
                <a:gd name="connsiteY43" fmla="*/ 419100 h 438150"/>
                <a:gd name="connsiteX44" fmla="*/ 573881 w 1421606"/>
                <a:gd name="connsiteY44" fmla="*/ 385763 h 438150"/>
                <a:gd name="connsiteX45" fmla="*/ 797719 w 1421606"/>
                <a:gd name="connsiteY45" fmla="*/ 3500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21606" h="438150">
                  <a:moveTo>
                    <a:pt x="797719" y="350044"/>
                  </a:moveTo>
                  <a:lnTo>
                    <a:pt x="954881" y="328613"/>
                  </a:lnTo>
                  <a:lnTo>
                    <a:pt x="1097756" y="307182"/>
                  </a:lnTo>
                  <a:lnTo>
                    <a:pt x="1223962" y="288132"/>
                  </a:lnTo>
                  <a:lnTo>
                    <a:pt x="1283494" y="273844"/>
                  </a:lnTo>
                  <a:lnTo>
                    <a:pt x="1338262" y="252413"/>
                  </a:lnTo>
                  <a:lnTo>
                    <a:pt x="1376362" y="230982"/>
                  </a:lnTo>
                  <a:lnTo>
                    <a:pt x="1402556" y="209550"/>
                  </a:lnTo>
                  <a:lnTo>
                    <a:pt x="1414462" y="188119"/>
                  </a:lnTo>
                  <a:lnTo>
                    <a:pt x="1421606" y="166688"/>
                  </a:lnTo>
                  <a:lnTo>
                    <a:pt x="1416844" y="140494"/>
                  </a:lnTo>
                  <a:lnTo>
                    <a:pt x="1407319" y="119063"/>
                  </a:lnTo>
                  <a:lnTo>
                    <a:pt x="1383506" y="95250"/>
                  </a:lnTo>
                  <a:lnTo>
                    <a:pt x="1312069" y="57150"/>
                  </a:lnTo>
                  <a:lnTo>
                    <a:pt x="1216819" y="11907"/>
                  </a:lnTo>
                  <a:lnTo>
                    <a:pt x="1181100" y="2382"/>
                  </a:lnTo>
                  <a:lnTo>
                    <a:pt x="1152525" y="0"/>
                  </a:lnTo>
                  <a:lnTo>
                    <a:pt x="1126331" y="11907"/>
                  </a:lnTo>
                  <a:lnTo>
                    <a:pt x="1097756" y="33338"/>
                  </a:lnTo>
                  <a:lnTo>
                    <a:pt x="1002506" y="73819"/>
                  </a:lnTo>
                  <a:lnTo>
                    <a:pt x="916781" y="97632"/>
                  </a:lnTo>
                  <a:lnTo>
                    <a:pt x="769144" y="135732"/>
                  </a:lnTo>
                  <a:lnTo>
                    <a:pt x="573881" y="178594"/>
                  </a:lnTo>
                  <a:lnTo>
                    <a:pt x="426244" y="202407"/>
                  </a:lnTo>
                  <a:lnTo>
                    <a:pt x="295275" y="216694"/>
                  </a:lnTo>
                  <a:lnTo>
                    <a:pt x="223837" y="216694"/>
                  </a:lnTo>
                  <a:lnTo>
                    <a:pt x="183356" y="204788"/>
                  </a:lnTo>
                  <a:lnTo>
                    <a:pt x="116681" y="159544"/>
                  </a:lnTo>
                  <a:lnTo>
                    <a:pt x="64294" y="109538"/>
                  </a:lnTo>
                  <a:lnTo>
                    <a:pt x="38100" y="95250"/>
                  </a:lnTo>
                  <a:lnTo>
                    <a:pt x="14287" y="92869"/>
                  </a:lnTo>
                  <a:lnTo>
                    <a:pt x="0" y="102394"/>
                  </a:lnTo>
                  <a:lnTo>
                    <a:pt x="4762" y="133350"/>
                  </a:lnTo>
                  <a:lnTo>
                    <a:pt x="21431" y="190500"/>
                  </a:lnTo>
                  <a:lnTo>
                    <a:pt x="45244" y="250032"/>
                  </a:lnTo>
                  <a:lnTo>
                    <a:pt x="78581" y="300038"/>
                  </a:lnTo>
                  <a:lnTo>
                    <a:pt x="119062" y="345282"/>
                  </a:lnTo>
                  <a:lnTo>
                    <a:pt x="159544" y="388144"/>
                  </a:lnTo>
                  <a:lnTo>
                    <a:pt x="185737" y="404813"/>
                  </a:lnTo>
                  <a:lnTo>
                    <a:pt x="223837" y="421482"/>
                  </a:lnTo>
                  <a:lnTo>
                    <a:pt x="266700" y="433388"/>
                  </a:lnTo>
                  <a:lnTo>
                    <a:pt x="309562" y="438150"/>
                  </a:lnTo>
                  <a:lnTo>
                    <a:pt x="352425" y="438150"/>
                  </a:lnTo>
                  <a:lnTo>
                    <a:pt x="409575" y="419100"/>
                  </a:lnTo>
                  <a:lnTo>
                    <a:pt x="573881" y="385763"/>
                  </a:lnTo>
                  <a:lnTo>
                    <a:pt x="797719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4">
              <a:extLst>
                <a:ext uri="{FF2B5EF4-FFF2-40B4-BE49-F238E27FC236}">
                  <a16:creationId xmlns:a16="http://schemas.microsoft.com/office/drawing/2014/main" id="{E2202A61-2819-4D34-B383-2F5D5C9CF994}"/>
                </a:ext>
              </a:extLst>
            </p:cNvPr>
            <p:cNvSpPr/>
            <p:nvPr/>
          </p:nvSpPr>
          <p:spPr>
            <a:xfrm>
              <a:off x="3722688" y="3392488"/>
              <a:ext cx="2263775" cy="522287"/>
            </a:xfrm>
            <a:custGeom>
              <a:avLst/>
              <a:gdLst>
                <a:gd name="connsiteX0" fmla="*/ 1009650 w 2264569"/>
                <a:gd name="connsiteY0" fmla="*/ 159544 h 521494"/>
                <a:gd name="connsiteX1" fmla="*/ 1271587 w 2264569"/>
                <a:gd name="connsiteY1" fmla="*/ 119063 h 521494"/>
                <a:gd name="connsiteX2" fmla="*/ 1524000 w 2264569"/>
                <a:gd name="connsiteY2" fmla="*/ 83344 h 521494"/>
                <a:gd name="connsiteX3" fmla="*/ 1735931 w 2264569"/>
                <a:gd name="connsiteY3" fmla="*/ 52388 h 521494"/>
                <a:gd name="connsiteX4" fmla="*/ 1759744 w 2264569"/>
                <a:gd name="connsiteY4" fmla="*/ 40482 h 521494"/>
                <a:gd name="connsiteX5" fmla="*/ 1795462 w 2264569"/>
                <a:gd name="connsiteY5" fmla="*/ 14288 h 521494"/>
                <a:gd name="connsiteX6" fmla="*/ 1816894 w 2264569"/>
                <a:gd name="connsiteY6" fmla="*/ 2382 h 521494"/>
                <a:gd name="connsiteX7" fmla="*/ 1847850 w 2264569"/>
                <a:gd name="connsiteY7" fmla="*/ 0 h 521494"/>
                <a:gd name="connsiteX8" fmla="*/ 1881187 w 2264569"/>
                <a:gd name="connsiteY8" fmla="*/ 2382 h 521494"/>
                <a:gd name="connsiteX9" fmla="*/ 1919287 w 2264569"/>
                <a:gd name="connsiteY9" fmla="*/ 11907 h 521494"/>
                <a:gd name="connsiteX10" fmla="*/ 1983581 w 2264569"/>
                <a:gd name="connsiteY10" fmla="*/ 35719 h 521494"/>
                <a:gd name="connsiteX11" fmla="*/ 2050256 w 2264569"/>
                <a:gd name="connsiteY11" fmla="*/ 69057 h 521494"/>
                <a:gd name="connsiteX12" fmla="*/ 2124075 w 2264569"/>
                <a:gd name="connsiteY12" fmla="*/ 111919 h 521494"/>
                <a:gd name="connsiteX13" fmla="*/ 2183606 w 2264569"/>
                <a:gd name="connsiteY13" fmla="*/ 157163 h 521494"/>
                <a:gd name="connsiteX14" fmla="*/ 2214562 w 2264569"/>
                <a:gd name="connsiteY14" fmla="*/ 183357 h 521494"/>
                <a:gd name="connsiteX15" fmla="*/ 2226469 w 2264569"/>
                <a:gd name="connsiteY15" fmla="*/ 195263 h 521494"/>
                <a:gd name="connsiteX16" fmla="*/ 2243137 w 2264569"/>
                <a:gd name="connsiteY16" fmla="*/ 216694 h 521494"/>
                <a:gd name="connsiteX17" fmla="*/ 2255044 w 2264569"/>
                <a:gd name="connsiteY17" fmla="*/ 235744 h 521494"/>
                <a:gd name="connsiteX18" fmla="*/ 2262187 w 2264569"/>
                <a:gd name="connsiteY18" fmla="*/ 252413 h 521494"/>
                <a:gd name="connsiteX19" fmla="*/ 2264569 w 2264569"/>
                <a:gd name="connsiteY19" fmla="*/ 273844 h 521494"/>
                <a:gd name="connsiteX20" fmla="*/ 2259806 w 2264569"/>
                <a:gd name="connsiteY20" fmla="*/ 292894 h 521494"/>
                <a:gd name="connsiteX21" fmla="*/ 2247900 w 2264569"/>
                <a:gd name="connsiteY21" fmla="*/ 314325 h 521494"/>
                <a:gd name="connsiteX22" fmla="*/ 2219325 w 2264569"/>
                <a:gd name="connsiteY22" fmla="*/ 335757 h 521494"/>
                <a:gd name="connsiteX23" fmla="*/ 2181225 w 2264569"/>
                <a:gd name="connsiteY23" fmla="*/ 347663 h 521494"/>
                <a:gd name="connsiteX24" fmla="*/ 2124075 w 2264569"/>
                <a:gd name="connsiteY24" fmla="*/ 361950 h 521494"/>
                <a:gd name="connsiteX25" fmla="*/ 2081212 w 2264569"/>
                <a:gd name="connsiteY25" fmla="*/ 378619 h 521494"/>
                <a:gd name="connsiteX26" fmla="*/ 2043112 w 2264569"/>
                <a:gd name="connsiteY26" fmla="*/ 397669 h 521494"/>
                <a:gd name="connsiteX27" fmla="*/ 2021681 w 2264569"/>
                <a:gd name="connsiteY27" fmla="*/ 407194 h 521494"/>
                <a:gd name="connsiteX28" fmla="*/ 1716881 w 2264569"/>
                <a:gd name="connsiteY28" fmla="*/ 235744 h 521494"/>
                <a:gd name="connsiteX29" fmla="*/ 1657350 w 2264569"/>
                <a:gd name="connsiteY29" fmla="*/ 235744 h 521494"/>
                <a:gd name="connsiteX30" fmla="*/ 1552575 w 2264569"/>
                <a:gd name="connsiteY30" fmla="*/ 250032 h 521494"/>
                <a:gd name="connsiteX31" fmla="*/ 1395412 w 2264569"/>
                <a:gd name="connsiteY31" fmla="*/ 276225 h 521494"/>
                <a:gd name="connsiteX32" fmla="*/ 1223962 w 2264569"/>
                <a:gd name="connsiteY32" fmla="*/ 304800 h 521494"/>
                <a:gd name="connsiteX33" fmla="*/ 1014412 w 2264569"/>
                <a:gd name="connsiteY33" fmla="*/ 347663 h 521494"/>
                <a:gd name="connsiteX34" fmla="*/ 804862 w 2264569"/>
                <a:gd name="connsiteY34" fmla="*/ 397669 h 521494"/>
                <a:gd name="connsiteX35" fmla="*/ 609600 w 2264569"/>
                <a:gd name="connsiteY35" fmla="*/ 452438 h 521494"/>
                <a:gd name="connsiteX36" fmla="*/ 371475 w 2264569"/>
                <a:gd name="connsiteY36" fmla="*/ 516732 h 521494"/>
                <a:gd name="connsiteX37" fmla="*/ 350044 w 2264569"/>
                <a:gd name="connsiteY37" fmla="*/ 521494 h 521494"/>
                <a:gd name="connsiteX38" fmla="*/ 323850 w 2264569"/>
                <a:gd name="connsiteY38" fmla="*/ 521494 h 521494"/>
                <a:gd name="connsiteX39" fmla="*/ 261937 w 2264569"/>
                <a:gd name="connsiteY39" fmla="*/ 516732 h 521494"/>
                <a:gd name="connsiteX40" fmla="*/ 226219 w 2264569"/>
                <a:gd name="connsiteY40" fmla="*/ 507207 h 521494"/>
                <a:gd name="connsiteX41" fmla="*/ 185737 w 2264569"/>
                <a:gd name="connsiteY41" fmla="*/ 488157 h 521494"/>
                <a:gd name="connsiteX42" fmla="*/ 152400 w 2264569"/>
                <a:gd name="connsiteY42" fmla="*/ 466725 h 521494"/>
                <a:gd name="connsiteX43" fmla="*/ 119062 w 2264569"/>
                <a:gd name="connsiteY43" fmla="*/ 428625 h 521494"/>
                <a:gd name="connsiteX44" fmla="*/ 97631 w 2264569"/>
                <a:gd name="connsiteY44" fmla="*/ 400050 h 521494"/>
                <a:gd name="connsiteX45" fmla="*/ 61912 w 2264569"/>
                <a:gd name="connsiteY45" fmla="*/ 338138 h 521494"/>
                <a:gd name="connsiteX46" fmla="*/ 26194 w 2264569"/>
                <a:gd name="connsiteY46" fmla="*/ 252413 h 521494"/>
                <a:gd name="connsiteX47" fmla="*/ 9525 w 2264569"/>
                <a:gd name="connsiteY47" fmla="*/ 200025 h 521494"/>
                <a:gd name="connsiteX48" fmla="*/ 0 w 2264569"/>
                <a:gd name="connsiteY48" fmla="*/ 176213 h 521494"/>
                <a:gd name="connsiteX49" fmla="*/ 0 w 2264569"/>
                <a:gd name="connsiteY49" fmla="*/ 164307 h 521494"/>
                <a:gd name="connsiteX50" fmla="*/ 4762 w 2264569"/>
                <a:gd name="connsiteY50" fmla="*/ 154782 h 521494"/>
                <a:gd name="connsiteX51" fmla="*/ 19050 w 2264569"/>
                <a:gd name="connsiteY51" fmla="*/ 150019 h 521494"/>
                <a:gd name="connsiteX52" fmla="*/ 45244 w 2264569"/>
                <a:gd name="connsiteY52" fmla="*/ 157163 h 521494"/>
                <a:gd name="connsiteX53" fmla="*/ 69056 w 2264569"/>
                <a:gd name="connsiteY53" fmla="*/ 176213 h 521494"/>
                <a:gd name="connsiteX54" fmla="*/ 114300 w 2264569"/>
                <a:gd name="connsiteY54" fmla="*/ 214313 h 521494"/>
                <a:gd name="connsiteX55" fmla="*/ 150019 w 2264569"/>
                <a:gd name="connsiteY55" fmla="*/ 238125 h 521494"/>
                <a:gd name="connsiteX56" fmla="*/ 192881 w 2264569"/>
                <a:gd name="connsiteY56" fmla="*/ 259557 h 521494"/>
                <a:gd name="connsiteX57" fmla="*/ 240506 w 2264569"/>
                <a:gd name="connsiteY57" fmla="*/ 271463 h 521494"/>
                <a:gd name="connsiteX58" fmla="*/ 278606 w 2264569"/>
                <a:gd name="connsiteY58" fmla="*/ 278607 h 521494"/>
                <a:gd name="connsiteX59" fmla="*/ 395287 w 2264569"/>
                <a:gd name="connsiteY59" fmla="*/ 269082 h 521494"/>
                <a:gd name="connsiteX60" fmla="*/ 642937 w 2264569"/>
                <a:gd name="connsiteY60" fmla="*/ 226219 h 521494"/>
                <a:gd name="connsiteX61" fmla="*/ 1009650 w 2264569"/>
                <a:gd name="connsiteY61" fmla="*/ 159544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4569" h="521494">
                  <a:moveTo>
                    <a:pt x="1009650" y="159544"/>
                  </a:moveTo>
                  <a:lnTo>
                    <a:pt x="1271587" y="119063"/>
                  </a:lnTo>
                  <a:lnTo>
                    <a:pt x="1524000" y="83344"/>
                  </a:lnTo>
                  <a:lnTo>
                    <a:pt x="1735931" y="52388"/>
                  </a:lnTo>
                  <a:lnTo>
                    <a:pt x="1759744" y="40482"/>
                  </a:lnTo>
                  <a:lnTo>
                    <a:pt x="1795462" y="14288"/>
                  </a:lnTo>
                  <a:lnTo>
                    <a:pt x="1816894" y="2382"/>
                  </a:lnTo>
                  <a:lnTo>
                    <a:pt x="1847850" y="0"/>
                  </a:lnTo>
                  <a:lnTo>
                    <a:pt x="1881187" y="2382"/>
                  </a:lnTo>
                  <a:lnTo>
                    <a:pt x="1919287" y="11907"/>
                  </a:lnTo>
                  <a:lnTo>
                    <a:pt x="1983581" y="35719"/>
                  </a:lnTo>
                  <a:lnTo>
                    <a:pt x="2050256" y="69057"/>
                  </a:lnTo>
                  <a:lnTo>
                    <a:pt x="2124075" y="111919"/>
                  </a:lnTo>
                  <a:lnTo>
                    <a:pt x="2183606" y="157163"/>
                  </a:lnTo>
                  <a:lnTo>
                    <a:pt x="2214562" y="183357"/>
                  </a:lnTo>
                  <a:lnTo>
                    <a:pt x="2226469" y="195263"/>
                  </a:lnTo>
                  <a:lnTo>
                    <a:pt x="2243137" y="216694"/>
                  </a:lnTo>
                  <a:lnTo>
                    <a:pt x="2255044" y="235744"/>
                  </a:lnTo>
                  <a:lnTo>
                    <a:pt x="2262187" y="252413"/>
                  </a:lnTo>
                  <a:lnTo>
                    <a:pt x="2264569" y="273844"/>
                  </a:lnTo>
                  <a:lnTo>
                    <a:pt x="2259806" y="292894"/>
                  </a:lnTo>
                  <a:lnTo>
                    <a:pt x="2247900" y="314325"/>
                  </a:lnTo>
                  <a:lnTo>
                    <a:pt x="2219325" y="335757"/>
                  </a:lnTo>
                  <a:lnTo>
                    <a:pt x="2181225" y="347663"/>
                  </a:lnTo>
                  <a:lnTo>
                    <a:pt x="2124075" y="361950"/>
                  </a:lnTo>
                  <a:lnTo>
                    <a:pt x="2081212" y="378619"/>
                  </a:lnTo>
                  <a:lnTo>
                    <a:pt x="2043112" y="397669"/>
                  </a:lnTo>
                  <a:lnTo>
                    <a:pt x="2021681" y="407194"/>
                  </a:lnTo>
                  <a:lnTo>
                    <a:pt x="1716881" y="235744"/>
                  </a:lnTo>
                  <a:lnTo>
                    <a:pt x="1657350" y="235744"/>
                  </a:lnTo>
                  <a:lnTo>
                    <a:pt x="1552575" y="250032"/>
                  </a:lnTo>
                  <a:lnTo>
                    <a:pt x="1395412" y="276225"/>
                  </a:lnTo>
                  <a:lnTo>
                    <a:pt x="1223962" y="304800"/>
                  </a:lnTo>
                  <a:lnTo>
                    <a:pt x="1014412" y="347663"/>
                  </a:lnTo>
                  <a:lnTo>
                    <a:pt x="804862" y="397669"/>
                  </a:lnTo>
                  <a:lnTo>
                    <a:pt x="609600" y="452438"/>
                  </a:lnTo>
                  <a:lnTo>
                    <a:pt x="371475" y="516732"/>
                  </a:lnTo>
                  <a:lnTo>
                    <a:pt x="350044" y="521494"/>
                  </a:lnTo>
                  <a:lnTo>
                    <a:pt x="323850" y="521494"/>
                  </a:lnTo>
                  <a:lnTo>
                    <a:pt x="261937" y="516732"/>
                  </a:lnTo>
                  <a:lnTo>
                    <a:pt x="226219" y="507207"/>
                  </a:lnTo>
                  <a:lnTo>
                    <a:pt x="185737" y="488157"/>
                  </a:lnTo>
                  <a:lnTo>
                    <a:pt x="152400" y="466725"/>
                  </a:lnTo>
                  <a:lnTo>
                    <a:pt x="119062" y="428625"/>
                  </a:lnTo>
                  <a:lnTo>
                    <a:pt x="97631" y="400050"/>
                  </a:lnTo>
                  <a:lnTo>
                    <a:pt x="61912" y="338138"/>
                  </a:lnTo>
                  <a:lnTo>
                    <a:pt x="26194" y="252413"/>
                  </a:lnTo>
                  <a:lnTo>
                    <a:pt x="9525" y="200025"/>
                  </a:lnTo>
                  <a:lnTo>
                    <a:pt x="0" y="176213"/>
                  </a:lnTo>
                  <a:lnTo>
                    <a:pt x="0" y="164307"/>
                  </a:lnTo>
                  <a:lnTo>
                    <a:pt x="4762" y="154782"/>
                  </a:lnTo>
                  <a:lnTo>
                    <a:pt x="19050" y="150019"/>
                  </a:lnTo>
                  <a:lnTo>
                    <a:pt x="45244" y="157163"/>
                  </a:lnTo>
                  <a:lnTo>
                    <a:pt x="69056" y="176213"/>
                  </a:lnTo>
                  <a:lnTo>
                    <a:pt x="114300" y="214313"/>
                  </a:lnTo>
                  <a:lnTo>
                    <a:pt x="150019" y="238125"/>
                  </a:lnTo>
                  <a:lnTo>
                    <a:pt x="192881" y="259557"/>
                  </a:lnTo>
                  <a:lnTo>
                    <a:pt x="240506" y="271463"/>
                  </a:lnTo>
                  <a:lnTo>
                    <a:pt x="278606" y="278607"/>
                  </a:lnTo>
                  <a:lnTo>
                    <a:pt x="395287" y="269082"/>
                  </a:lnTo>
                  <a:lnTo>
                    <a:pt x="642937" y="226219"/>
                  </a:lnTo>
                  <a:lnTo>
                    <a:pt x="1009650" y="159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8">
              <a:extLst>
                <a:ext uri="{FF2B5EF4-FFF2-40B4-BE49-F238E27FC236}">
                  <a16:creationId xmlns:a16="http://schemas.microsoft.com/office/drawing/2014/main" id="{02364532-EC17-4716-9723-EF7DB3801672}"/>
                </a:ext>
              </a:extLst>
            </p:cNvPr>
            <p:cNvSpPr/>
            <p:nvPr/>
          </p:nvSpPr>
          <p:spPr>
            <a:xfrm>
              <a:off x="3017838" y="4800600"/>
              <a:ext cx="539750" cy="1362075"/>
            </a:xfrm>
            <a:custGeom>
              <a:avLst/>
              <a:gdLst>
                <a:gd name="connsiteX0" fmla="*/ 487363 w 539751"/>
                <a:gd name="connsiteY0" fmla="*/ 516731 h 1362075"/>
                <a:gd name="connsiteX1" fmla="*/ 506413 w 539751"/>
                <a:gd name="connsiteY1" fmla="*/ 419100 h 1362075"/>
                <a:gd name="connsiteX2" fmla="*/ 523082 w 539751"/>
                <a:gd name="connsiteY2" fmla="*/ 283369 h 1362075"/>
                <a:gd name="connsiteX3" fmla="*/ 537369 w 539751"/>
                <a:gd name="connsiteY3" fmla="*/ 119063 h 1362075"/>
                <a:gd name="connsiteX4" fmla="*/ 539751 w 539751"/>
                <a:gd name="connsiteY4" fmla="*/ 42863 h 1362075"/>
                <a:gd name="connsiteX5" fmla="*/ 534988 w 539751"/>
                <a:gd name="connsiteY5" fmla="*/ 11906 h 1362075"/>
                <a:gd name="connsiteX6" fmla="*/ 530226 w 539751"/>
                <a:gd name="connsiteY6" fmla="*/ 2381 h 1362075"/>
                <a:gd name="connsiteX7" fmla="*/ 513557 w 539751"/>
                <a:gd name="connsiteY7" fmla="*/ 0 h 1362075"/>
                <a:gd name="connsiteX8" fmla="*/ 487363 w 539751"/>
                <a:gd name="connsiteY8" fmla="*/ 2381 h 1362075"/>
                <a:gd name="connsiteX9" fmla="*/ 475457 w 539751"/>
                <a:gd name="connsiteY9" fmla="*/ 7144 h 1362075"/>
                <a:gd name="connsiteX10" fmla="*/ 465932 w 539751"/>
                <a:gd name="connsiteY10" fmla="*/ 40481 h 1362075"/>
                <a:gd name="connsiteX11" fmla="*/ 437357 w 539751"/>
                <a:gd name="connsiteY11" fmla="*/ 164306 h 1362075"/>
                <a:gd name="connsiteX12" fmla="*/ 404019 w 539751"/>
                <a:gd name="connsiteY12" fmla="*/ 278606 h 1362075"/>
                <a:gd name="connsiteX13" fmla="*/ 358776 w 539751"/>
                <a:gd name="connsiteY13" fmla="*/ 395288 h 1362075"/>
                <a:gd name="connsiteX14" fmla="*/ 296863 w 539751"/>
                <a:gd name="connsiteY14" fmla="*/ 514350 h 1362075"/>
                <a:gd name="connsiteX15" fmla="*/ 237332 w 539751"/>
                <a:gd name="connsiteY15" fmla="*/ 609600 h 1362075"/>
                <a:gd name="connsiteX16" fmla="*/ 163513 w 539751"/>
                <a:gd name="connsiteY16" fmla="*/ 723900 h 1362075"/>
                <a:gd name="connsiteX17" fmla="*/ 84932 w 539751"/>
                <a:gd name="connsiteY17" fmla="*/ 816769 h 1362075"/>
                <a:gd name="connsiteX18" fmla="*/ 27782 w 539751"/>
                <a:gd name="connsiteY18" fmla="*/ 876300 h 1362075"/>
                <a:gd name="connsiteX19" fmla="*/ 18257 w 539751"/>
                <a:gd name="connsiteY19" fmla="*/ 904875 h 1362075"/>
                <a:gd name="connsiteX20" fmla="*/ 8732 w 539751"/>
                <a:gd name="connsiteY20" fmla="*/ 981075 h 1362075"/>
                <a:gd name="connsiteX21" fmla="*/ 1588 w 539751"/>
                <a:gd name="connsiteY21" fmla="*/ 1050131 h 1362075"/>
                <a:gd name="connsiteX22" fmla="*/ 3969 w 539751"/>
                <a:gd name="connsiteY22" fmla="*/ 1152525 h 1362075"/>
                <a:gd name="connsiteX23" fmla="*/ 8732 w 539751"/>
                <a:gd name="connsiteY23" fmla="*/ 1231106 h 1362075"/>
                <a:gd name="connsiteX24" fmla="*/ 18257 w 539751"/>
                <a:gd name="connsiteY24" fmla="*/ 1295400 h 1362075"/>
                <a:gd name="connsiteX25" fmla="*/ 25401 w 539751"/>
                <a:gd name="connsiteY25" fmla="*/ 1321594 h 1362075"/>
                <a:gd name="connsiteX26" fmla="*/ 32544 w 539751"/>
                <a:gd name="connsiteY26" fmla="*/ 1333500 h 1362075"/>
                <a:gd name="connsiteX27" fmla="*/ 49213 w 539751"/>
                <a:gd name="connsiteY27" fmla="*/ 1347788 h 1362075"/>
                <a:gd name="connsiteX28" fmla="*/ 75407 w 539751"/>
                <a:gd name="connsiteY28" fmla="*/ 1359694 h 1362075"/>
                <a:gd name="connsiteX29" fmla="*/ 92076 w 539751"/>
                <a:gd name="connsiteY29" fmla="*/ 1362075 h 1362075"/>
                <a:gd name="connsiteX30" fmla="*/ 108744 w 539751"/>
                <a:gd name="connsiteY30" fmla="*/ 1362075 h 1362075"/>
                <a:gd name="connsiteX31" fmla="*/ 146844 w 539751"/>
                <a:gd name="connsiteY31" fmla="*/ 1352550 h 1362075"/>
                <a:gd name="connsiteX32" fmla="*/ 175419 w 539751"/>
                <a:gd name="connsiteY32" fmla="*/ 1333500 h 1362075"/>
                <a:gd name="connsiteX33" fmla="*/ 215901 w 539751"/>
                <a:gd name="connsiteY33" fmla="*/ 1297781 h 1362075"/>
                <a:gd name="connsiteX34" fmla="*/ 246857 w 539751"/>
                <a:gd name="connsiteY34" fmla="*/ 1247775 h 1362075"/>
                <a:gd name="connsiteX35" fmla="*/ 311151 w 539751"/>
                <a:gd name="connsiteY35" fmla="*/ 1123950 h 1362075"/>
                <a:gd name="connsiteX36" fmla="*/ 365919 w 539751"/>
                <a:gd name="connsiteY36" fmla="*/ 992981 h 1362075"/>
                <a:gd name="connsiteX37" fmla="*/ 408782 w 539751"/>
                <a:gd name="connsiteY37" fmla="*/ 864394 h 1362075"/>
                <a:gd name="connsiteX38" fmla="*/ 451644 w 539751"/>
                <a:gd name="connsiteY38" fmla="*/ 704850 h 1362075"/>
                <a:gd name="connsiteX39" fmla="*/ 487363 w 539751"/>
                <a:gd name="connsiteY39" fmla="*/ 5167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9751" h="1362075">
                  <a:moveTo>
                    <a:pt x="487363" y="516731"/>
                  </a:moveTo>
                  <a:lnTo>
                    <a:pt x="506413" y="419100"/>
                  </a:lnTo>
                  <a:lnTo>
                    <a:pt x="523082" y="283369"/>
                  </a:lnTo>
                  <a:lnTo>
                    <a:pt x="537369" y="119063"/>
                  </a:lnTo>
                  <a:lnTo>
                    <a:pt x="539751" y="42863"/>
                  </a:lnTo>
                  <a:lnTo>
                    <a:pt x="534988" y="11906"/>
                  </a:lnTo>
                  <a:lnTo>
                    <a:pt x="530226" y="2381"/>
                  </a:lnTo>
                  <a:lnTo>
                    <a:pt x="513557" y="0"/>
                  </a:lnTo>
                  <a:lnTo>
                    <a:pt x="487363" y="2381"/>
                  </a:lnTo>
                  <a:lnTo>
                    <a:pt x="475457" y="7144"/>
                  </a:lnTo>
                  <a:lnTo>
                    <a:pt x="465932" y="40481"/>
                  </a:lnTo>
                  <a:lnTo>
                    <a:pt x="437357" y="164306"/>
                  </a:lnTo>
                  <a:lnTo>
                    <a:pt x="404019" y="278606"/>
                  </a:lnTo>
                  <a:lnTo>
                    <a:pt x="358776" y="395288"/>
                  </a:lnTo>
                  <a:lnTo>
                    <a:pt x="296863" y="514350"/>
                  </a:lnTo>
                  <a:lnTo>
                    <a:pt x="237332" y="609600"/>
                  </a:lnTo>
                  <a:lnTo>
                    <a:pt x="163513" y="723900"/>
                  </a:lnTo>
                  <a:lnTo>
                    <a:pt x="84932" y="816769"/>
                  </a:lnTo>
                  <a:lnTo>
                    <a:pt x="27782" y="876300"/>
                  </a:lnTo>
                  <a:lnTo>
                    <a:pt x="18257" y="904875"/>
                  </a:lnTo>
                  <a:lnTo>
                    <a:pt x="8732" y="981075"/>
                  </a:lnTo>
                  <a:lnTo>
                    <a:pt x="1588" y="1050131"/>
                  </a:lnTo>
                  <a:cubicBezTo>
                    <a:pt x="2382" y="1084262"/>
                    <a:pt x="0" y="1115616"/>
                    <a:pt x="3969" y="1152525"/>
                  </a:cubicBezTo>
                  <a:lnTo>
                    <a:pt x="8732" y="1231106"/>
                  </a:lnTo>
                  <a:lnTo>
                    <a:pt x="18257" y="1295400"/>
                  </a:lnTo>
                  <a:lnTo>
                    <a:pt x="25401" y="1321594"/>
                  </a:lnTo>
                  <a:lnTo>
                    <a:pt x="32544" y="1333500"/>
                  </a:lnTo>
                  <a:lnTo>
                    <a:pt x="49213" y="1347788"/>
                  </a:lnTo>
                  <a:lnTo>
                    <a:pt x="75407" y="1359694"/>
                  </a:lnTo>
                  <a:lnTo>
                    <a:pt x="92076" y="1362075"/>
                  </a:lnTo>
                  <a:lnTo>
                    <a:pt x="108744" y="1362075"/>
                  </a:lnTo>
                  <a:lnTo>
                    <a:pt x="146844" y="1352550"/>
                  </a:lnTo>
                  <a:lnTo>
                    <a:pt x="175419" y="1333500"/>
                  </a:lnTo>
                  <a:lnTo>
                    <a:pt x="215901" y="1297781"/>
                  </a:lnTo>
                  <a:lnTo>
                    <a:pt x="246857" y="1247775"/>
                  </a:lnTo>
                  <a:lnTo>
                    <a:pt x="311151" y="1123950"/>
                  </a:lnTo>
                  <a:lnTo>
                    <a:pt x="365919" y="992981"/>
                  </a:lnTo>
                  <a:lnTo>
                    <a:pt x="408782" y="864394"/>
                  </a:lnTo>
                  <a:lnTo>
                    <a:pt x="451644" y="704850"/>
                  </a:lnTo>
                  <a:lnTo>
                    <a:pt x="487363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9">
              <a:extLst>
                <a:ext uri="{FF2B5EF4-FFF2-40B4-BE49-F238E27FC236}">
                  <a16:creationId xmlns:a16="http://schemas.microsoft.com/office/drawing/2014/main" id="{BCFD6FE6-C908-4D14-9B20-097AF8FAC06E}"/>
                </a:ext>
              </a:extLst>
            </p:cNvPr>
            <p:cNvSpPr/>
            <p:nvPr/>
          </p:nvSpPr>
          <p:spPr>
            <a:xfrm>
              <a:off x="3979863" y="5218113"/>
              <a:ext cx="3149600" cy="996950"/>
            </a:xfrm>
            <a:custGeom>
              <a:avLst/>
              <a:gdLst>
                <a:gd name="connsiteX0" fmla="*/ 1276460 w 3150187"/>
                <a:gd name="connsiteY0" fmla="*/ 679193 h 996326"/>
                <a:gd name="connsiteX1" fmla="*/ 1461454 w 3150187"/>
                <a:gd name="connsiteY1" fmla="*/ 710906 h 996326"/>
                <a:gd name="connsiteX2" fmla="*/ 1654376 w 3150187"/>
                <a:gd name="connsiteY2" fmla="*/ 734691 h 996326"/>
                <a:gd name="connsiteX3" fmla="*/ 1847299 w 3150187"/>
                <a:gd name="connsiteY3" fmla="*/ 750548 h 996326"/>
                <a:gd name="connsiteX4" fmla="*/ 1955653 w 3150187"/>
                <a:gd name="connsiteY4" fmla="*/ 753191 h 996326"/>
                <a:gd name="connsiteX5" fmla="*/ 2037579 w 3150187"/>
                <a:gd name="connsiteY5" fmla="*/ 747905 h 996326"/>
                <a:gd name="connsiteX6" fmla="*/ 2145933 w 3150187"/>
                <a:gd name="connsiteY6" fmla="*/ 739977 h 996326"/>
                <a:gd name="connsiteX7" fmla="*/ 2230501 w 3150187"/>
                <a:gd name="connsiteY7" fmla="*/ 726763 h 996326"/>
                <a:gd name="connsiteX8" fmla="*/ 2315070 w 3150187"/>
                <a:gd name="connsiteY8" fmla="*/ 708263 h 996326"/>
                <a:gd name="connsiteX9" fmla="*/ 2410210 w 3150187"/>
                <a:gd name="connsiteY9" fmla="*/ 681836 h 996326"/>
                <a:gd name="connsiteX10" fmla="*/ 2465708 w 3150187"/>
                <a:gd name="connsiteY10" fmla="*/ 658051 h 996326"/>
                <a:gd name="connsiteX11" fmla="*/ 2885909 w 3150187"/>
                <a:gd name="connsiteY11" fmla="*/ 552340 h 996326"/>
                <a:gd name="connsiteX12" fmla="*/ 2983692 w 3150187"/>
                <a:gd name="connsiteY12" fmla="*/ 589339 h 996326"/>
                <a:gd name="connsiteX13" fmla="*/ 3057690 w 3150187"/>
                <a:gd name="connsiteY13" fmla="*/ 615766 h 996326"/>
                <a:gd name="connsiteX14" fmla="*/ 3097331 w 3150187"/>
                <a:gd name="connsiteY14" fmla="*/ 634266 h 996326"/>
                <a:gd name="connsiteX15" fmla="*/ 3118474 w 3150187"/>
                <a:gd name="connsiteY15" fmla="*/ 647480 h 996326"/>
                <a:gd name="connsiteX16" fmla="*/ 3134330 w 3150187"/>
                <a:gd name="connsiteY16" fmla="*/ 665979 h 996326"/>
                <a:gd name="connsiteX17" fmla="*/ 3142259 w 3150187"/>
                <a:gd name="connsiteY17" fmla="*/ 681836 h 996326"/>
                <a:gd name="connsiteX18" fmla="*/ 3150187 w 3150187"/>
                <a:gd name="connsiteY18" fmla="*/ 705621 h 996326"/>
                <a:gd name="connsiteX19" fmla="*/ 3150187 w 3150187"/>
                <a:gd name="connsiteY19" fmla="*/ 745262 h 996326"/>
                <a:gd name="connsiteX20" fmla="*/ 3142259 w 3150187"/>
                <a:gd name="connsiteY20" fmla="*/ 795475 h 996326"/>
                <a:gd name="connsiteX21" fmla="*/ 3129045 w 3150187"/>
                <a:gd name="connsiteY21" fmla="*/ 819260 h 996326"/>
                <a:gd name="connsiteX22" fmla="*/ 3092046 w 3150187"/>
                <a:gd name="connsiteY22" fmla="*/ 853616 h 996326"/>
                <a:gd name="connsiteX23" fmla="*/ 3036548 w 3150187"/>
                <a:gd name="connsiteY23" fmla="*/ 887972 h 996326"/>
                <a:gd name="connsiteX24" fmla="*/ 2944050 w 3150187"/>
                <a:gd name="connsiteY24" fmla="*/ 924971 h 996326"/>
                <a:gd name="connsiteX25" fmla="*/ 2814554 w 3150187"/>
                <a:gd name="connsiteY25" fmla="*/ 954041 h 996326"/>
                <a:gd name="connsiteX26" fmla="*/ 2706201 w 3150187"/>
                <a:gd name="connsiteY26" fmla="*/ 969898 h 996326"/>
                <a:gd name="connsiteX27" fmla="*/ 2473637 w 3150187"/>
                <a:gd name="connsiteY27" fmla="*/ 985755 h 996326"/>
                <a:gd name="connsiteX28" fmla="*/ 2307142 w 3150187"/>
                <a:gd name="connsiteY28" fmla="*/ 996326 h 996326"/>
                <a:gd name="connsiteX29" fmla="*/ 2061364 w 3150187"/>
                <a:gd name="connsiteY29" fmla="*/ 996326 h 996326"/>
                <a:gd name="connsiteX30" fmla="*/ 1913368 w 3150187"/>
                <a:gd name="connsiteY30" fmla="*/ 993683 h 996326"/>
                <a:gd name="connsiteX31" fmla="*/ 1733660 w 3150187"/>
                <a:gd name="connsiteY31" fmla="*/ 980469 h 996326"/>
                <a:gd name="connsiteX32" fmla="*/ 1596235 w 3150187"/>
                <a:gd name="connsiteY32" fmla="*/ 967255 h 996326"/>
                <a:gd name="connsiteX33" fmla="*/ 1432383 w 3150187"/>
                <a:gd name="connsiteY33" fmla="*/ 943470 h 996326"/>
                <a:gd name="connsiteX34" fmla="*/ 1271174 w 3150187"/>
                <a:gd name="connsiteY34" fmla="*/ 911757 h 996326"/>
                <a:gd name="connsiteX35" fmla="*/ 1117893 w 3150187"/>
                <a:gd name="connsiteY35" fmla="*/ 872115 h 996326"/>
                <a:gd name="connsiteX36" fmla="*/ 946113 w 3150187"/>
                <a:gd name="connsiteY36" fmla="*/ 816617 h 996326"/>
                <a:gd name="connsiteX37" fmla="*/ 808689 w 3150187"/>
                <a:gd name="connsiteY37" fmla="*/ 761119 h 996326"/>
                <a:gd name="connsiteX38" fmla="*/ 679193 w 3150187"/>
                <a:gd name="connsiteY38" fmla="*/ 695050 h 996326"/>
                <a:gd name="connsiteX39" fmla="*/ 533840 w 3150187"/>
                <a:gd name="connsiteY39" fmla="*/ 610481 h 996326"/>
                <a:gd name="connsiteX40" fmla="*/ 414915 w 3150187"/>
                <a:gd name="connsiteY40" fmla="*/ 525912 h 996326"/>
                <a:gd name="connsiteX41" fmla="*/ 298633 w 3150187"/>
                <a:gd name="connsiteY41" fmla="*/ 425487 h 996326"/>
                <a:gd name="connsiteX42" fmla="*/ 179708 w 3150187"/>
                <a:gd name="connsiteY42" fmla="*/ 306562 h 996326"/>
                <a:gd name="connsiteX43" fmla="*/ 116282 w 3150187"/>
                <a:gd name="connsiteY43" fmla="*/ 227278 h 996326"/>
                <a:gd name="connsiteX44" fmla="*/ 58141 w 3150187"/>
                <a:gd name="connsiteY44" fmla="*/ 147995 h 996326"/>
                <a:gd name="connsiteX45" fmla="*/ 7928 w 3150187"/>
                <a:gd name="connsiteY45" fmla="*/ 71355 h 996326"/>
                <a:gd name="connsiteX46" fmla="*/ 0 w 3150187"/>
                <a:gd name="connsiteY46" fmla="*/ 47570 h 996326"/>
                <a:gd name="connsiteX47" fmla="*/ 2642 w 3150187"/>
                <a:gd name="connsiteY47" fmla="*/ 18499 h 996326"/>
                <a:gd name="connsiteX48" fmla="*/ 13213 w 3150187"/>
                <a:gd name="connsiteY48" fmla="*/ 2643 h 996326"/>
                <a:gd name="connsiteX49" fmla="*/ 29070 w 3150187"/>
                <a:gd name="connsiteY49" fmla="*/ 0 h 996326"/>
                <a:gd name="connsiteX50" fmla="*/ 47570 w 3150187"/>
                <a:gd name="connsiteY50" fmla="*/ 10571 h 996326"/>
                <a:gd name="connsiteX51" fmla="*/ 84568 w 3150187"/>
                <a:gd name="connsiteY51" fmla="*/ 52855 h 996326"/>
                <a:gd name="connsiteX52" fmla="*/ 147995 w 3150187"/>
                <a:gd name="connsiteY52" fmla="*/ 124210 h 996326"/>
                <a:gd name="connsiteX53" fmla="*/ 221993 w 3150187"/>
                <a:gd name="connsiteY53" fmla="*/ 195565 h 996326"/>
                <a:gd name="connsiteX54" fmla="*/ 322418 w 3150187"/>
                <a:gd name="connsiteY54" fmla="*/ 280134 h 996326"/>
                <a:gd name="connsiteX55" fmla="*/ 433415 w 3150187"/>
                <a:gd name="connsiteY55" fmla="*/ 356774 h 996326"/>
                <a:gd name="connsiteX56" fmla="*/ 528554 w 3150187"/>
                <a:gd name="connsiteY56" fmla="*/ 414915 h 996326"/>
                <a:gd name="connsiteX57" fmla="*/ 634265 w 3150187"/>
                <a:gd name="connsiteY57" fmla="*/ 470414 h 996326"/>
                <a:gd name="connsiteX58" fmla="*/ 782261 w 3150187"/>
                <a:gd name="connsiteY58" fmla="*/ 536483 h 996326"/>
                <a:gd name="connsiteX59" fmla="*/ 917042 w 3150187"/>
                <a:gd name="connsiteY59" fmla="*/ 584053 h 996326"/>
                <a:gd name="connsiteX60" fmla="*/ 1070323 w 3150187"/>
                <a:gd name="connsiteY60" fmla="*/ 628980 h 996326"/>
                <a:gd name="connsiteX61" fmla="*/ 1276460 w 3150187"/>
                <a:gd name="connsiteY61" fmla="*/ 679193 h 99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50187" h="996326">
                  <a:moveTo>
                    <a:pt x="1276460" y="679193"/>
                  </a:moveTo>
                  <a:lnTo>
                    <a:pt x="1461454" y="710906"/>
                  </a:lnTo>
                  <a:lnTo>
                    <a:pt x="1654376" y="734691"/>
                  </a:lnTo>
                  <a:lnTo>
                    <a:pt x="1847299" y="750548"/>
                  </a:lnTo>
                  <a:lnTo>
                    <a:pt x="1955653" y="753191"/>
                  </a:lnTo>
                  <a:lnTo>
                    <a:pt x="2037579" y="747905"/>
                  </a:lnTo>
                  <a:lnTo>
                    <a:pt x="2145933" y="739977"/>
                  </a:lnTo>
                  <a:lnTo>
                    <a:pt x="2230501" y="726763"/>
                  </a:lnTo>
                  <a:lnTo>
                    <a:pt x="2315070" y="708263"/>
                  </a:lnTo>
                  <a:lnTo>
                    <a:pt x="2410210" y="681836"/>
                  </a:lnTo>
                  <a:lnTo>
                    <a:pt x="2465708" y="658051"/>
                  </a:lnTo>
                  <a:lnTo>
                    <a:pt x="2885909" y="552340"/>
                  </a:lnTo>
                  <a:lnTo>
                    <a:pt x="2983692" y="589339"/>
                  </a:lnTo>
                  <a:lnTo>
                    <a:pt x="3057690" y="615766"/>
                  </a:lnTo>
                  <a:lnTo>
                    <a:pt x="3097331" y="634266"/>
                  </a:lnTo>
                  <a:lnTo>
                    <a:pt x="3118474" y="647480"/>
                  </a:lnTo>
                  <a:lnTo>
                    <a:pt x="3134330" y="665979"/>
                  </a:lnTo>
                  <a:lnTo>
                    <a:pt x="3142259" y="681836"/>
                  </a:lnTo>
                  <a:lnTo>
                    <a:pt x="3150187" y="705621"/>
                  </a:lnTo>
                  <a:lnTo>
                    <a:pt x="3150187" y="745262"/>
                  </a:lnTo>
                  <a:lnTo>
                    <a:pt x="3142259" y="795475"/>
                  </a:lnTo>
                  <a:lnTo>
                    <a:pt x="3129045" y="819260"/>
                  </a:lnTo>
                  <a:lnTo>
                    <a:pt x="3092046" y="853616"/>
                  </a:lnTo>
                  <a:lnTo>
                    <a:pt x="3036548" y="887972"/>
                  </a:lnTo>
                  <a:lnTo>
                    <a:pt x="2944050" y="924971"/>
                  </a:lnTo>
                  <a:lnTo>
                    <a:pt x="2814554" y="954041"/>
                  </a:lnTo>
                  <a:lnTo>
                    <a:pt x="2706201" y="969898"/>
                  </a:lnTo>
                  <a:lnTo>
                    <a:pt x="2473637" y="985755"/>
                  </a:lnTo>
                  <a:lnTo>
                    <a:pt x="2307142" y="996326"/>
                  </a:lnTo>
                  <a:lnTo>
                    <a:pt x="2061364" y="996326"/>
                  </a:lnTo>
                  <a:lnTo>
                    <a:pt x="1913368" y="993683"/>
                  </a:lnTo>
                  <a:lnTo>
                    <a:pt x="1733660" y="980469"/>
                  </a:lnTo>
                  <a:lnTo>
                    <a:pt x="1596235" y="967255"/>
                  </a:lnTo>
                  <a:lnTo>
                    <a:pt x="1432383" y="943470"/>
                  </a:lnTo>
                  <a:lnTo>
                    <a:pt x="1271174" y="911757"/>
                  </a:lnTo>
                  <a:lnTo>
                    <a:pt x="1117893" y="872115"/>
                  </a:lnTo>
                  <a:lnTo>
                    <a:pt x="946113" y="816617"/>
                  </a:lnTo>
                  <a:lnTo>
                    <a:pt x="808689" y="761119"/>
                  </a:lnTo>
                  <a:lnTo>
                    <a:pt x="679193" y="695050"/>
                  </a:lnTo>
                  <a:lnTo>
                    <a:pt x="533840" y="610481"/>
                  </a:lnTo>
                  <a:lnTo>
                    <a:pt x="414915" y="525912"/>
                  </a:lnTo>
                  <a:lnTo>
                    <a:pt x="298633" y="425487"/>
                  </a:lnTo>
                  <a:lnTo>
                    <a:pt x="179708" y="306562"/>
                  </a:lnTo>
                  <a:lnTo>
                    <a:pt x="116282" y="227278"/>
                  </a:lnTo>
                  <a:lnTo>
                    <a:pt x="58141" y="147995"/>
                  </a:lnTo>
                  <a:lnTo>
                    <a:pt x="7928" y="71355"/>
                  </a:lnTo>
                  <a:lnTo>
                    <a:pt x="0" y="47570"/>
                  </a:lnTo>
                  <a:lnTo>
                    <a:pt x="2642" y="18499"/>
                  </a:lnTo>
                  <a:lnTo>
                    <a:pt x="13213" y="2643"/>
                  </a:lnTo>
                  <a:lnTo>
                    <a:pt x="29070" y="0"/>
                  </a:lnTo>
                  <a:lnTo>
                    <a:pt x="47570" y="10571"/>
                  </a:lnTo>
                  <a:lnTo>
                    <a:pt x="84568" y="52855"/>
                  </a:lnTo>
                  <a:lnTo>
                    <a:pt x="147995" y="124210"/>
                  </a:lnTo>
                  <a:lnTo>
                    <a:pt x="221993" y="195565"/>
                  </a:lnTo>
                  <a:lnTo>
                    <a:pt x="322418" y="280134"/>
                  </a:lnTo>
                  <a:lnTo>
                    <a:pt x="433415" y="356774"/>
                  </a:lnTo>
                  <a:lnTo>
                    <a:pt x="528554" y="414915"/>
                  </a:lnTo>
                  <a:lnTo>
                    <a:pt x="634265" y="470414"/>
                  </a:lnTo>
                  <a:lnTo>
                    <a:pt x="782261" y="536483"/>
                  </a:lnTo>
                  <a:lnTo>
                    <a:pt x="917042" y="584053"/>
                  </a:lnTo>
                  <a:lnTo>
                    <a:pt x="1070323" y="628980"/>
                  </a:lnTo>
                  <a:lnTo>
                    <a:pt x="1276460" y="6791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1">
              <a:extLst>
                <a:ext uri="{FF2B5EF4-FFF2-40B4-BE49-F238E27FC236}">
                  <a16:creationId xmlns:a16="http://schemas.microsoft.com/office/drawing/2014/main" id="{7F64E39A-AFDA-4EF9-A01F-343058495087}"/>
                </a:ext>
              </a:extLst>
            </p:cNvPr>
            <p:cNvSpPr/>
            <p:nvPr/>
          </p:nvSpPr>
          <p:spPr>
            <a:xfrm>
              <a:off x="4824413" y="1889125"/>
              <a:ext cx="2746375" cy="1711325"/>
            </a:xfrm>
            <a:custGeom>
              <a:avLst/>
              <a:gdLst>
                <a:gd name="connsiteX0" fmla="*/ 557626 w 2745843"/>
                <a:gd name="connsiteY0" fmla="*/ 547054 h 1712518"/>
                <a:gd name="connsiteX1" fmla="*/ 303920 w 2745843"/>
                <a:gd name="connsiteY1" fmla="*/ 332989 h 1712518"/>
                <a:gd name="connsiteX2" fmla="*/ 0 w 2745843"/>
                <a:gd name="connsiteY2" fmla="*/ 81926 h 1712518"/>
                <a:gd name="connsiteX3" fmla="*/ 116283 w 2745843"/>
                <a:gd name="connsiteY3" fmla="*/ 0 h 1712518"/>
                <a:gd name="connsiteX4" fmla="*/ 227279 w 2745843"/>
                <a:gd name="connsiteY4" fmla="*/ 84569 h 1712518"/>
                <a:gd name="connsiteX5" fmla="*/ 391131 w 2745843"/>
                <a:gd name="connsiteY5" fmla="*/ 200851 h 1712518"/>
                <a:gd name="connsiteX6" fmla="*/ 628981 w 2745843"/>
                <a:gd name="connsiteY6" fmla="*/ 377917 h 1712518"/>
                <a:gd name="connsiteX7" fmla="*/ 827189 w 2745843"/>
                <a:gd name="connsiteY7" fmla="*/ 523269 h 1712518"/>
                <a:gd name="connsiteX8" fmla="*/ 1075610 w 2745843"/>
                <a:gd name="connsiteY8" fmla="*/ 697692 h 1712518"/>
                <a:gd name="connsiteX9" fmla="*/ 1318745 w 2745843"/>
                <a:gd name="connsiteY9" fmla="*/ 866830 h 1712518"/>
                <a:gd name="connsiteX10" fmla="*/ 1485240 w 2745843"/>
                <a:gd name="connsiteY10" fmla="*/ 975184 h 1712518"/>
                <a:gd name="connsiteX11" fmla="*/ 1585665 w 2745843"/>
                <a:gd name="connsiteY11" fmla="*/ 1038610 h 1712518"/>
                <a:gd name="connsiteX12" fmla="*/ 1791802 w 2745843"/>
                <a:gd name="connsiteY12" fmla="*/ 1152250 h 1712518"/>
                <a:gd name="connsiteX13" fmla="*/ 2050793 w 2745843"/>
                <a:gd name="connsiteY13" fmla="*/ 1279103 h 1712518"/>
                <a:gd name="connsiteX14" fmla="*/ 2394354 w 2745843"/>
                <a:gd name="connsiteY14" fmla="*/ 1435026 h 1712518"/>
                <a:gd name="connsiteX15" fmla="*/ 2589920 w 2745843"/>
                <a:gd name="connsiteY15" fmla="*/ 1519595 h 1712518"/>
                <a:gd name="connsiteX16" fmla="*/ 2724701 w 2745843"/>
                <a:gd name="connsiteY16" fmla="*/ 1575094 h 1712518"/>
                <a:gd name="connsiteX17" fmla="*/ 2740558 w 2745843"/>
                <a:gd name="connsiteY17" fmla="*/ 1588307 h 1712518"/>
                <a:gd name="connsiteX18" fmla="*/ 2745843 w 2745843"/>
                <a:gd name="connsiteY18" fmla="*/ 1598879 h 1712518"/>
                <a:gd name="connsiteX19" fmla="*/ 2745843 w 2745843"/>
                <a:gd name="connsiteY19" fmla="*/ 1617378 h 1712518"/>
                <a:gd name="connsiteX20" fmla="*/ 2732629 w 2745843"/>
                <a:gd name="connsiteY20" fmla="*/ 1633235 h 1712518"/>
                <a:gd name="connsiteX21" fmla="*/ 2706202 w 2745843"/>
                <a:gd name="connsiteY21" fmla="*/ 1646448 h 1712518"/>
                <a:gd name="connsiteX22" fmla="*/ 2671846 w 2745843"/>
                <a:gd name="connsiteY22" fmla="*/ 1649091 h 1712518"/>
                <a:gd name="connsiteX23" fmla="*/ 2547635 w 2745843"/>
                <a:gd name="connsiteY23" fmla="*/ 1649091 h 1712518"/>
                <a:gd name="connsiteX24" fmla="*/ 2354713 w 2745843"/>
                <a:gd name="connsiteY24" fmla="*/ 1659662 h 1712518"/>
                <a:gd name="connsiteX25" fmla="*/ 2177647 w 2745843"/>
                <a:gd name="connsiteY25" fmla="*/ 1675519 h 1712518"/>
                <a:gd name="connsiteX26" fmla="*/ 2000581 w 2745843"/>
                <a:gd name="connsiteY26" fmla="*/ 1699304 h 1712518"/>
                <a:gd name="connsiteX27" fmla="*/ 1953011 w 2745843"/>
                <a:gd name="connsiteY27" fmla="*/ 1707232 h 1712518"/>
                <a:gd name="connsiteX28" fmla="*/ 1926583 w 2745843"/>
                <a:gd name="connsiteY28" fmla="*/ 1712518 h 1712518"/>
                <a:gd name="connsiteX29" fmla="*/ 1873728 w 2745843"/>
                <a:gd name="connsiteY29" fmla="*/ 1675519 h 1712518"/>
                <a:gd name="connsiteX30" fmla="*/ 1715161 w 2745843"/>
                <a:gd name="connsiteY30" fmla="*/ 1543380 h 1712518"/>
                <a:gd name="connsiteX31" fmla="*/ 1522239 w 2745843"/>
                <a:gd name="connsiteY31" fmla="*/ 1379528 h 1712518"/>
                <a:gd name="connsiteX32" fmla="*/ 1339887 w 2745843"/>
                <a:gd name="connsiteY32" fmla="*/ 1218319 h 1712518"/>
                <a:gd name="connsiteX33" fmla="*/ 1181321 w 2745843"/>
                <a:gd name="connsiteY33" fmla="*/ 1078252 h 1712518"/>
                <a:gd name="connsiteX34" fmla="*/ 1001612 w 2745843"/>
                <a:gd name="connsiteY34" fmla="*/ 924971 h 1712518"/>
                <a:gd name="connsiteX35" fmla="*/ 808689 w 2745843"/>
                <a:gd name="connsiteY35" fmla="*/ 758476 h 1712518"/>
                <a:gd name="connsiteX36" fmla="*/ 557626 w 2745843"/>
                <a:gd name="connsiteY36" fmla="*/ 547054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745843" h="1712518">
                  <a:moveTo>
                    <a:pt x="557626" y="547054"/>
                  </a:moveTo>
                  <a:lnTo>
                    <a:pt x="303920" y="332989"/>
                  </a:lnTo>
                  <a:lnTo>
                    <a:pt x="0" y="81926"/>
                  </a:lnTo>
                  <a:lnTo>
                    <a:pt x="116283" y="0"/>
                  </a:lnTo>
                  <a:lnTo>
                    <a:pt x="227279" y="84569"/>
                  </a:lnTo>
                  <a:lnTo>
                    <a:pt x="391131" y="200851"/>
                  </a:lnTo>
                  <a:lnTo>
                    <a:pt x="628981" y="377917"/>
                  </a:lnTo>
                  <a:lnTo>
                    <a:pt x="827189" y="523269"/>
                  </a:lnTo>
                  <a:lnTo>
                    <a:pt x="1075610" y="697692"/>
                  </a:lnTo>
                  <a:lnTo>
                    <a:pt x="1318745" y="866830"/>
                  </a:lnTo>
                  <a:lnTo>
                    <a:pt x="1485240" y="975184"/>
                  </a:lnTo>
                  <a:lnTo>
                    <a:pt x="1585665" y="1038610"/>
                  </a:lnTo>
                  <a:lnTo>
                    <a:pt x="1791802" y="1152250"/>
                  </a:lnTo>
                  <a:lnTo>
                    <a:pt x="2050793" y="1279103"/>
                  </a:lnTo>
                  <a:lnTo>
                    <a:pt x="2394354" y="1435026"/>
                  </a:lnTo>
                  <a:lnTo>
                    <a:pt x="2589920" y="1519595"/>
                  </a:lnTo>
                  <a:lnTo>
                    <a:pt x="2724701" y="1575094"/>
                  </a:lnTo>
                  <a:lnTo>
                    <a:pt x="2740558" y="1588307"/>
                  </a:lnTo>
                  <a:lnTo>
                    <a:pt x="2745843" y="1598879"/>
                  </a:lnTo>
                  <a:lnTo>
                    <a:pt x="2745843" y="1617378"/>
                  </a:lnTo>
                  <a:lnTo>
                    <a:pt x="2732629" y="1633235"/>
                  </a:lnTo>
                  <a:lnTo>
                    <a:pt x="2706202" y="1646448"/>
                  </a:lnTo>
                  <a:lnTo>
                    <a:pt x="2671846" y="1649091"/>
                  </a:lnTo>
                  <a:lnTo>
                    <a:pt x="2547635" y="1649091"/>
                  </a:lnTo>
                  <a:lnTo>
                    <a:pt x="2354713" y="1659662"/>
                  </a:lnTo>
                  <a:lnTo>
                    <a:pt x="2177647" y="1675519"/>
                  </a:lnTo>
                  <a:lnTo>
                    <a:pt x="2000581" y="1699304"/>
                  </a:lnTo>
                  <a:lnTo>
                    <a:pt x="1953011" y="1707232"/>
                  </a:lnTo>
                  <a:lnTo>
                    <a:pt x="1926583" y="1712518"/>
                  </a:lnTo>
                  <a:lnTo>
                    <a:pt x="1873728" y="1675519"/>
                  </a:lnTo>
                  <a:lnTo>
                    <a:pt x="1715161" y="1543380"/>
                  </a:lnTo>
                  <a:lnTo>
                    <a:pt x="1522239" y="1379528"/>
                  </a:lnTo>
                  <a:lnTo>
                    <a:pt x="1339887" y="1218319"/>
                  </a:lnTo>
                  <a:lnTo>
                    <a:pt x="1181321" y="1078252"/>
                  </a:lnTo>
                  <a:lnTo>
                    <a:pt x="1001612" y="924971"/>
                  </a:lnTo>
                  <a:lnTo>
                    <a:pt x="808689" y="758476"/>
                  </a:lnTo>
                  <a:lnTo>
                    <a:pt x="557626" y="5470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5">
              <a:extLst>
                <a:ext uri="{FF2B5EF4-FFF2-40B4-BE49-F238E27FC236}">
                  <a16:creationId xmlns:a16="http://schemas.microsoft.com/office/drawing/2014/main" id="{45476DBD-B576-45C4-9B48-D61CF6EB33DE}"/>
                </a:ext>
              </a:extLst>
            </p:cNvPr>
            <p:cNvSpPr/>
            <p:nvPr/>
          </p:nvSpPr>
          <p:spPr>
            <a:xfrm>
              <a:off x="4781550" y="3627438"/>
              <a:ext cx="1019175" cy="896937"/>
            </a:xfrm>
            <a:custGeom>
              <a:avLst/>
              <a:gdLst>
                <a:gd name="connsiteX0" fmla="*/ 421481 w 1019175"/>
                <a:gd name="connsiteY0" fmla="*/ 383381 h 897731"/>
                <a:gd name="connsiteX1" fmla="*/ 602456 w 1019175"/>
                <a:gd name="connsiteY1" fmla="*/ 154781 h 897731"/>
                <a:gd name="connsiteX2" fmla="*/ 666750 w 1019175"/>
                <a:gd name="connsiteY2" fmla="*/ 78581 h 897731"/>
                <a:gd name="connsiteX3" fmla="*/ 673894 w 1019175"/>
                <a:gd name="connsiteY3" fmla="*/ 61912 h 897731"/>
                <a:gd name="connsiteX4" fmla="*/ 678656 w 1019175"/>
                <a:gd name="connsiteY4" fmla="*/ 45244 h 897731"/>
                <a:gd name="connsiteX5" fmla="*/ 676275 w 1019175"/>
                <a:gd name="connsiteY5" fmla="*/ 26194 h 897731"/>
                <a:gd name="connsiteX6" fmla="*/ 671513 w 1019175"/>
                <a:gd name="connsiteY6" fmla="*/ 9525 h 897731"/>
                <a:gd name="connsiteX7" fmla="*/ 657225 w 1019175"/>
                <a:gd name="connsiteY7" fmla="*/ 0 h 897731"/>
                <a:gd name="connsiteX8" fmla="*/ 1019175 w 1019175"/>
                <a:gd name="connsiteY8" fmla="*/ 145256 h 897731"/>
                <a:gd name="connsiteX9" fmla="*/ 962025 w 1019175"/>
                <a:gd name="connsiteY9" fmla="*/ 173831 h 897731"/>
                <a:gd name="connsiteX10" fmla="*/ 942975 w 1019175"/>
                <a:gd name="connsiteY10" fmla="*/ 190500 h 897731"/>
                <a:gd name="connsiteX11" fmla="*/ 854869 w 1019175"/>
                <a:gd name="connsiteY11" fmla="*/ 271462 h 897731"/>
                <a:gd name="connsiteX12" fmla="*/ 676275 w 1019175"/>
                <a:gd name="connsiteY12" fmla="*/ 416719 h 897731"/>
                <a:gd name="connsiteX13" fmla="*/ 528638 w 1019175"/>
                <a:gd name="connsiteY13" fmla="*/ 538162 h 897731"/>
                <a:gd name="connsiteX14" fmla="*/ 373856 w 1019175"/>
                <a:gd name="connsiteY14" fmla="*/ 664369 h 897731"/>
                <a:gd name="connsiteX15" fmla="*/ 230981 w 1019175"/>
                <a:gd name="connsiteY15" fmla="*/ 771525 h 897731"/>
                <a:gd name="connsiteX16" fmla="*/ 121444 w 1019175"/>
                <a:gd name="connsiteY16" fmla="*/ 852487 h 897731"/>
                <a:gd name="connsiteX17" fmla="*/ 80963 w 1019175"/>
                <a:gd name="connsiteY17" fmla="*/ 883444 h 897731"/>
                <a:gd name="connsiteX18" fmla="*/ 59531 w 1019175"/>
                <a:gd name="connsiteY18" fmla="*/ 895350 h 897731"/>
                <a:gd name="connsiteX19" fmla="*/ 30956 w 1019175"/>
                <a:gd name="connsiteY19" fmla="*/ 897731 h 897731"/>
                <a:gd name="connsiteX20" fmla="*/ 4763 w 1019175"/>
                <a:gd name="connsiteY20" fmla="*/ 892969 h 897731"/>
                <a:gd name="connsiteX21" fmla="*/ 0 w 1019175"/>
                <a:gd name="connsiteY21" fmla="*/ 881062 h 897731"/>
                <a:gd name="connsiteX22" fmla="*/ 2381 w 1019175"/>
                <a:gd name="connsiteY22" fmla="*/ 862012 h 897731"/>
                <a:gd name="connsiteX23" fmla="*/ 9525 w 1019175"/>
                <a:gd name="connsiteY23" fmla="*/ 842962 h 897731"/>
                <a:gd name="connsiteX24" fmla="*/ 57150 w 1019175"/>
                <a:gd name="connsiteY24" fmla="*/ 785812 h 897731"/>
                <a:gd name="connsiteX25" fmla="*/ 135731 w 1019175"/>
                <a:gd name="connsiteY25" fmla="*/ 702469 h 897731"/>
                <a:gd name="connsiteX26" fmla="*/ 247650 w 1019175"/>
                <a:gd name="connsiteY26" fmla="*/ 578644 h 897731"/>
                <a:gd name="connsiteX27" fmla="*/ 340519 w 1019175"/>
                <a:gd name="connsiteY27" fmla="*/ 476250 h 897731"/>
                <a:gd name="connsiteX28" fmla="*/ 421481 w 1019175"/>
                <a:gd name="connsiteY28" fmla="*/ 3833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897731">
                  <a:moveTo>
                    <a:pt x="421481" y="383381"/>
                  </a:moveTo>
                  <a:lnTo>
                    <a:pt x="602456" y="154781"/>
                  </a:lnTo>
                  <a:lnTo>
                    <a:pt x="666750" y="78581"/>
                  </a:lnTo>
                  <a:lnTo>
                    <a:pt x="673894" y="61912"/>
                  </a:lnTo>
                  <a:lnTo>
                    <a:pt x="678656" y="45244"/>
                  </a:lnTo>
                  <a:lnTo>
                    <a:pt x="676275" y="26194"/>
                  </a:lnTo>
                  <a:lnTo>
                    <a:pt x="671513" y="9525"/>
                  </a:lnTo>
                  <a:lnTo>
                    <a:pt x="657225" y="0"/>
                  </a:lnTo>
                  <a:lnTo>
                    <a:pt x="1019175" y="145256"/>
                  </a:lnTo>
                  <a:lnTo>
                    <a:pt x="962025" y="173831"/>
                  </a:lnTo>
                  <a:lnTo>
                    <a:pt x="942975" y="190500"/>
                  </a:lnTo>
                  <a:lnTo>
                    <a:pt x="854869" y="271462"/>
                  </a:lnTo>
                  <a:lnTo>
                    <a:pt x="676275" y="416719"/>
                  </a:lnTo>
                  <a:lnTo>
                    <a:pt x="528638" y="538162"/>
                  </a:lnTo>
                  <a:lnTo>
                    <a:pt x="373856" y="664369"/>
                  </a:lnTo>
                  <a:lnTo>
                    <a:pt x="230981" y="771525"/>
                  </a:lnTo>
                  <a:lnTo>
                    <a:pt x="121444" y="852487"/>
                  </a:lnTo>
                  <a:lnTo>
                    <a:pt x="80963" y="883444"/>
                  </a:lnTo>
                  <a:lnTo>
                    <a:pt x="59531" y="895350"/>
                  </a:lnTo>
                  <a:lnTo>
                    <a:pt x="30956" y="897731"/>
                  </a:lnTo>
                  <a:lnTo>
                    <a:pt x="4763" y="892969"/>
                  </a:lnTo>
                  <a:lnTo>
                    <a:pt x="0" y="881062"/>
                  </a:lnTo>
                  <a:lnTo>
                    <a:pt x="2381" y="862012"/>
                  </a:lnTo>
                  <a:lnTo>
                    <a:pt x="9525" y="842962"/>
                  </a:lnTo>
                  <a:lnTo>
                    <a:pt x="57150" y="785812"/>
                  </a:lnTo>
                  <a:lnTo>
                    <a:pt x="135731" y="702469"/>
                  </a:lnTo>
                  <a:lnTo>
                    <a:pt x="247650" y="578644"/>
                  </a:lnTo>
                  <a:lnTo>
                    <a:pt x="340519" y="476250"/>
                  </a:lnTo>
                  <a:lnTo>
                    <a:pt x="421481" y="383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0">
              <a:extLst>
                <a:ext uri="{FF2B5EF4-FFF2-40B4-BE49-F238E27FC236}">
                  <a16:creationId xmlns:a16="http://schemas.microsoft.com/office/drawing/2014/main" id="{9E0C209E-4F28-4714-8B16-E5C259B4937B}"/>
                </a:ext>
              </a:extLst>
            </p:cNvPr>
            <p:cNvSpPr/>
            <p:nvPr/>
          </p:nvSpPr>
          <p:spPr>
            <a:xfrm>
              <a:off x="6067425" y="5241925"/>
              <a:ext cx="868363" cy="666750"/>
            </a:xfrm>
            <a:custGeom>
              <a:avLst/>
              <a:gdLst>
                <a:gd name="connsiteX0" fmla="*/ 369989 w 869473"/>
                <a:gd name="connsiteY0" fmla="*/ 237850 h 665979"/>
                <a:gd name="connsiteX1" fmla="*/ 607839 w 869473"/>
                <a:gd name="connsiteY1" fmla="*/ 401702 h 665979"/>
                <a:gd name="connsiteX2" fmla="*/ 718835 w 869473"/>
                <a:gd name="connsiteY2" fmla="*/ 475699 h 665979"/>
                <a:gd name="connsiteX3" fmla="*/ 795476 w 869473"/>
                <a:gd name="connsiteY3" fmla="*/ 525912 h 665979"/>
                <a:gd name="connsiteX4" fmla="*/ 869473 w 869473"/>
                <a:gd name="connsiteY4" fmla="*/ 557625 h 665979"/>
                <a:gd name="connsiteX5" fmla="*/ 303920 w 869473"/>
                <a:gd name="connsiteY5" fmla="*/ 665979 h 665979"/>
                <a:gd name="connsiteX6" fmla="*/ 383203 w 869473"/>
                <a:gd name="connsiteY6" fmla="*/ 631623 h 665979"/>
                <a:gd name="connsiteX7" fmla="*/ 406988 w 869473"/>
                <a:gd name="connsiteY7" fmla="*/ 613124 h 665979"/>
                <a:gd name="connsiteX8" fmla="*/ 420202 w 869473"/>
                <a:gd name="connsiteY8" fmla="*/ 594624 h 665979"/>
                <a:gd name="connsiteX9" fmla="*/ 428130 w 869473"/>
                <a:gd name="connsiteY9" fmla="*/ 573482 h 665979"/>
                <a:gd name="connsiteX10" fmla="*/ 428130 w 869473"/>
                <a:gd name="connsiteY10" fmla="*/ 560268 h 665979"/>
                <a:gd name="connsiteX11" fmla="*/ 422844 w 869473"/>
                <a:gd name="connsiteY11" fmla="*/ 531198 h 665979"/>
                <a:gd name="connsiteX12" fmla="*/ 409631 w 869473"/>
                <a:gd name="connsiteY12" fmla="*/ 504770 h 665979"/>
                <a:gd name="connsiteX13" fmla="*/ 375274 w 869473"/>
                <a:gd name="connsiteY13" fmla="*/ 459843 h 665979"/>
                <a:gd name="connsiteX14" fmla="*/ 261635 w 869473"/>
                <a:gd name="connsiteY14" fmla="*/ 335632 h 665979"/>
                <a:gd name="connsiteX15" fmla="*/ 118925 w 869473"/>
                <a:gd name="connsiteY15" fmla="*/ 177066 h 665979"/>
                <a:gd name="connsiteX16" fmla="*/ 34357 w 869473"/>
                <a:gd name="connsiteY16" fmla="*/ 81926 h 665979"/>
                <a:gd name="connsiteX17" fmla="*/ 18500 w 869473"/>
                <a:gd name="connsiteY17" fmla="*/ 63426 h 665979"/>
                <a:gd name="connsiteX18" fmla="*/ 7929 w 869473"/>
                <a:gd name="connsiteY18" fmla="*/ 44927 h 665979"/>
                <a:gd name="connsiteX19" fmla="*/ 0 w 869473"/>
                <a:gd name="connsiteY19" fmla="*/ 18499 h 665979"/>
                <a:gd name="connsiteX20" fmla="*/ 5286 w 869473"/>
                <a:gd name="connsiteY20" fmla="*/ 2643 h 665979"/>
                <a:gd name="connsiteX21" fmla="*/ 18500 w 869473"/>
                <a:gd name="connsiteY21" fmla="*/ 0 h 665979"/>
                <a:gd name="connsiteX22" fmla="*/ 42285 w 869473"/>
                <a:gd name="connsiteY22" fmla="*/ 5285 h 665979"/>
                <a:gd name="connsiteX23" fmla="*/ 81926 w 869473"/>
                <a:gd name="connsiteY23" fmla="*/ 29070 h 665979"/>
                <a:gd name="connsiteX24" fmla="*/ 147996 w 869473"/>
                <a:gd name="connsiteY24" fmla="*/ 79283 h 665979"/>
                <a:gd name="connsiteX25" fmla="*/ 245779 w 869473"/>
                <a:gd name="connsiteY25" fmla="*/ 150638 h 665979"/>
                <a:gd name="connsiteX26" fmla="*/ 369989 w 869473"/>
                <a:gd name="connsiteY26" fmla="*/ 237850 h 6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69473" h="665979">
                  <a:moveTo>
                    <a:pt x="369989" y="237850"/>
                  </a:moveTo>
                  <a:lnTo>
                    <a:pt x="607839" y="401702"/>
                  </a:lnTo>
                  <a:lnTo>
                    <a:pt x="718835" y="475699"/>
                  </a:lnTo>
                  <a:lnTo>
                    <a:pt x="795476" y="525912"/>
                  </a:lnTo>
                  <a:lnTo>
                    <a:pt x="869473" y="557625"/>
                  </a:lnTo>
                  <a:lnTo>
                    <a:pt x="303920" y="665979"/>
                  </a:lnTo>
                  <a:lnTo>
                    <a:pt x="383203" y="631623"/>
                  </a:lnTo>
                  <a:lnTo>
                    <a:pt x="406988" y="613124"/>
                  </a:lnTo>
                  <a:lnTo>
                    <a:pt x="420202" y="594624"/>
                  </a:lnTo>
                  <a:lnTo>
                    <a:pt x="428130" y="573482"/>
                  </a:lnTo>
                  <a:lnTo>
                    <a:pt x="428130" y="560268"/>
                  </a:lnTo>
                  <a:lnTo>
                    <a:pt x="422844" y="531198"/>
                  </a:lnTo>
                  <a:lnTo>
                    <a:pt x="409631" y="504770"/>
                  </a:lnTo>
                  <a:lnTo>
                    <a:pt x="375274" y="459843"/>
                  </a:lnTo>
                  <a:lnTo>
                    <a:pt x="261635" y="335632"/>
                  </a:lnTo>
                  <a:lnTo>
                    <a:pt x="118925" y="177066"/>
                  </a:lnTo>
                  <a:lnTo>
                    <a:pt x="34357" y="81926"/>
                  </a:lnTo>
                  <a:lnTo>
                    <a:pt x="18500" y="63426"/>
                  </a:lnTo>
                  <a:lnTo>
                    <a:pt x="7929" y="44927"/>
                  </a:lnTo>
                  <a:lnTo>
                    <a:pt x="0" y="18499"/>
                  </a:lnTo>
                  <a:lnTo>
                    <a:pt x="5286" y="2643"/>
                  </a:lnTo>
                  <a:lnTo>
                    <a:pt x="18500" y="0"/>
                  </a:lnTo>
                  <a:lnTo>
                    <a:pt x="42285" y="5285"/>
                  </a:lnTo>
                  <a:lnTo>
                    <a:pt x="81926" y="29070"/>
                  </a:lnTo>
                  <a:lnTo>
                    <a:pt x="147996" y="79283"/>
                  </a:lnTo>
                  <a:lnTo>
                    <a:pt x="245779" y="150638"/>
                  </a:lnTo>
                  <a:lnTo>
                    <a:pt x="369989" y="237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6">
              <a:extLst>
                <a:ext uri="{FF2B5EF4-FFF2-40B4-BE49-F238E27FC236}">
                  <a16:creationId xmlns:a16="http://schemas.microsoft.com/office/drawing/2014/main" id="{D4EE65B0-0023-4D00-B654-D061DAFA14AE}"/>
                </a:ext>
              </a:extLst>
            </p:cNvPr>
            <p:cNvSpPr/>
            <p:nvPr/>
          </p:nvSpPr>
          <p:spPr>
            <a:xfrm>
              <a:off x="4827588" y="4602163"/>
              <a:ext cx="596900" cy="720725"/>
            </a:xfrm>
            <a:custGeom>
              <a:avLst/>
              <a:gdLst>
                <a:gd name="connsiteX0" fmla="*/ 383381 w 597694"/>
                <a:gd name="connsiteY0" fmla="*/ 200025 h 719138"/>
                <a:gd name="connsiteX1" fmla="*/ 304800 w 597694"/>
                <a:gd name="connsiteY1" fmla="*/ 226219 h 719138"/>
                <a:gd name="connsiteX2" fmla="*/ 283369 w 597694"/>
                <a:gd name="connsiteY2" fmla="*/ 228600 h 719138"/>
                <a:gd name="connsiteX3" fmla="*/ 252412 w 597694"/>
                <a:gd name="connsiteY3" fmla="*/ 216694 h 719138"/>
                <a:gd name="connsiteX4" fmla="*/ 223837 w 597694"/>
                <a:gd name="connsiteY4" fmla="*/ 197644 h 719138"/>
                <a:gd name="connsiteX5" fmla="*/ 188119 w 597694"/>
                <a:gd name="connsiteY5" fmla="*/ 164307 h 719138"/>
                <a:gd name="connsiteX6" fmla="*/ 119062 w 597694"/>
                <a:gd name="connsiteY6" fmla="*/ 90488 h 719138"/>
                <a:gd name="connsiteX7" fmla="*/ 78581 w 597694"/>
                <a:gd name="connsiteY7" fmla="*/ 38100 h 719138"/>
                <a:gd name="connsiteX8" fmla="*/ 54769 w 597694"/>
                <a:gd name="connsiteY8" fmla="*/ 11907 h 719138"/>
                <a:gd name="connsiteX9" fmla="*/ 30956 w 597694"/>
                <a:gd name="connsiteY9" fmla="*/ 0 h 719138"/>
                <a:gd name="connsiteX10" fmla="*/ 16669 w 597694"/>
                <a:gd name="connsiteY10" fmla="*/ 0 h 719138"/>
                <a:gd name="connsiteX11" fmla="*/ 4762 w 597694"/>
                <a:gd name="connsiteY11" fmla="*/ 16669 h 719138"/>
                <a:gd name="connsiteX12" fmla="*/ 0 w 597694"/>
                <a:gd name="connsiteY12" fmla="*/ 54769 h 719138"/>
                <a:gd name="connsiteX13" fmla="*/ 4762 w 597694"/>
                <a:gd name="connsiteY13" fmla="*/ 119063 h 719138"/>
                <a:gd name="connsiteX14" fmla="*/ 16669 w 597694"/>
                <a:gd name="connsiteY14" fmla="*/ 188119 h 719138"/>
                <a:gd name="connsiteX15" fmla="*/ 42862 w 597694"/>
                <a:gd name="connsiteY15" fmla="*/ 285750 h 719138"/>
                <a:gd name="connsiteX16" fmla="*/ 80962 w 597694"/>
                <a:gd name="connsiteY16" fmla="*/ 385763 h 719138"/>
                <a:gd name="connsiteX17" fmla="*/ 109537 w 597694"/>
                <a:gd name="connsiteY17" fmla="*/ 450057 h 719138"/>
                <a:gd name="connsiteX18" fmla="*/ 145256 w 597694"/>
                <a:gd name="connsiteY18" fmla="*/ 509588 h 719138"/>
                <a:gd name="connsiteX19" fmla="*/ 185737 w 597694"/>
                <a:gd name="connsiteY19" fmla="*/ 566738 h 719138"/>
                <a:gd name="connsiteX20" fmla="*/ 230981 w 597694"/>
                <a:gd name="connsiteY20" fmla="*/ 616744 h 719138"/>
                <a:gd name="connsiteX21" fmla="*/ 271462 w 597694"/>
                <a:gd name="connsiteY21" fmla="*/ 654844 h 719138"/>
                <a:gd name="connsiteX22" fmla="*/ 333375 w 597694"/>
                <a:gd name="connsiteY22" fmla="*/ 702469 h 719138"/>
                <a:gd name="connsiteX23" fmla="*/ 354806 w 597694"/>
                <a:gd name="connsiteY23" fmla="*/ 716757 h 719138"/>
                <a:gd name="connsiteX24" fmla="*/ 378619 w 597694"/>
                <a:gd name="connsiteY24" fmla="*/ 719138 h 719138"/>
                <a:gd name="connsiteX25" fmla="*/ 411956 w 597694"/>
                <a:gd name="connsiteY25" fmla="*/ 709613 h 719138"/>
                <a:gd name="connsiteX26" fmla="*/ 438150 w 597694"/>
                <a:gd name="connsiteY26" fmla="*/ 692944 h 719138"/>
                <a:gd name="connsiteX27" fmla="*/ 457200 w 597694"/>
                <a:gd name="connsiteY27" fmla="*/ 669132 h 719138"/>
                <a:gd name="connsiteX28" fmla="*/ 464344 w 597694"/>
                <a:gd name="connsiteY28" fmla="*/ 647700 h 719138"/>
                <a:gd name="connsiteX29" fmla="*/ 471487 w 597694"/>
                <a:gd name="connsiteY29" fmla="*/ 619125 h 719138"/>
                <a:gd name="connsiteX30" fmla="*/ 473869 w 597694"/>
                <a:gd name="connsiteY30" fmla="*/ 588169 h 719138"/>
                <a:gd name="connsiteX31" fmla="*/ 466725 w 597694"/>
                <a:gd name="connsiteY31" fmla="*/ 561975 h 719138"/>
                <a:gd name="connsiteX32" fmla="*/ 454819 w 597694"/>
                <a:gd name="connsiteY32" fmla="*/ 526257 h 719138"/>
                <a:gd name="connsiteX33" fmla="*/ 450056 w 597694"/>
                <a:gd name="connsiteY33" fmla="*/ 476250 h 719138"/>
                <a:gd name="connsiteX34" fmla="*/ 452437 w 597694"/>
                <a:gd name="connsiteY34" fmla="*/ 433388 h 719138"/>
                <a:gd name="connsiteX35" fmla="*/ 459581 w 597694"/>
                <a:gd name="connsiteY35" fmla="*/ 378619 h 719138"/>
                <a:gd name="connsiteX36" fmla="*/ 469106 w 597694"/>
                <a:gd name="connsiteY36" fmla="*/ 350044 h 719138"/>
                <a:gd name="connsiteX37" fmla="*/ 509587 w 597694"/>
                <a:gd name="connsiteY37" fmla="*/ 271463 h 719138"/>
                <a:gd name="connsiteX38" fmla="*/ 554831 w 597694"/>
                <a:gd name="connsiteY38" fmla="*/ 200025 h 719138"/>
                <a:gd name="connsiteX39" fmla="*/ 576262 w 597694"/>
                <a:gd name="connsiteY39" fmla="*/ 171450 h 719138"/>
                <a:gd name="connsiteX40" fmla="*/ 590550 w 597694"/>
                <a:gd name="connsiteY40" fmla="*/ 147638 h 719138"/>
                <a:gd name="connsiteX41" fmla="*/ 597694 w 597694"/>
                <a:gd name="connsiteY41" fmla="*/ 123825 h 719138"/>
                <a:gd name="connsiteX42" fmla="*/ 597694 w 597694"/>
                <a:gd name="connsiteY42" fmla="*/ 111919 h 719138"/>
                <a:gd name="connsiteX43" fmla="*/ 585787 w 597694"/>
                <a:gd name="connsiteY43" fmla="*/ 102394 h 719138"/>
                <a:gd name="connsiteX44" fmla="*/ 566737 w 597694"/>
                <a:gd name="connsiteY44" fmla="*/ 107157 h 719138"/>
                <a:gd name="connsiteX45" fmla="*/ 545306 w 597694"/>
                <a:gd name="connsiteY45" fmla="*/ 116682 h 719138"/>
                <a:gd name="connsiteX46" fmla="*/ 500062 w 597694"/>
                <a:gd name="connsiteY46" fmla="*/ 145257 h 719138"/>
                <a:gd name="connsiteX47" fmla="*/ 383381 w 597694"/>
                <a:gd name="connsiteY47" fmla="*/ 20002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7694" h="719138">
                  <a:moveTo>
                    <a:pt x="383381" y="200025"/>
                  </a:moveTo>
                  <a:lnTo>
                    <a:pt x="304800" y="226219"/>
                  </a:lnTo>
                  <a:lnTo>
                    <a:pt x="283369" y="228600"/>
                  </a:lnTo>
                  <a:lnTo>
                    <a:pt x="252412" y="216694"/>
                  </a:lnTo>
                  <a:lnTo>
                    <a:pt x="223837" y="197644"/>
                  </a:lnTo>
                  <a:lnTo>
                    <a:pt x="188119" y="164307"/>
                  </a:lnTo>
                  <a:lnTo>
                    <a:pt x="119062" y="90488"/>
                  </a:lnTo>
                  <a:lnTo>
                    <a:pt x="78581" y="38100"/>
                  </a:lnTo>
                  <a:lnTo>
                    <a:pt x="54769" y="11907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16669"/>
                  </a:lnTo>
                  <a:lnTo>
                    <a:pt x="0" y="54769"/>
                  </a:lnTo>
                  <a:lnTo>
                    <a:pt x="4762" y="119063"/>
                  </a:lnTo>
                  <a:lnTo>
                    <a:pt x="16669" y="188119"/>
                  </a:lnTo>
                  <a:lnTo>
                    <a:pt x="42862" y="285750"/>
                  </a:lnTo>
                  <a:lnTo>
                    <a:pt x="80962" y="385763"/>
                  </a:lnTo>
                  <a:lnTo>
                    <a:pt x="109537" y="450057"/>
                  </a:lnTo>
                  <a:lnTo>
                    <a:pt x="145256" y="509588"/>
                  </a:lnTo>
                  <a:lnTo>
                    <a:pt x="185737" y="566738"/>
                  </a:lnTo>
                  <a:lnTo>
                    <a:pt x="230981" y="616744"/>
                  </a:lnTo>
                  <a:lnTo>
                    <a:pt x="271462" y="654844"/>
                  </a:lnTo>
                  <a:lnTo>
                    <a:pt x="333375" y="702469"/>
                  </a:lnTo>
                  <a:lnTo>
                    <a:pt x="354806" y="716757"/>
                  </a:lnTo>
                  <a:lnTo>
                    <a:pt x="378619" y="719138"/>
                  </a:lnTo>
                  <a:lnTo>
                    <a:pt x="411956" y="709613"/>
                  </a:lnTo>
                  <a:lnTo>
                    <a:pt x="438150" y="692944"/>
                  </a:lnTo>
                  <a:lnTo>
                    <a:pt x="457200" y="669132"/>
                  </a:lnTo>
                  <a:lnTo>
                    <a:pt x="464344" y="647700"/>
                  </a:lnTo>
                  <a:lnTo>
                    <a:pt x="471487" y="619125"/>
                  </a:lnTo>
                  <a:lnTo>
                    <a:pt x="473869" y="588169"/>
                  </a:lnTo>
                  <a:lnTo>
                    <a:pt x="466725" y="561975"/>
                  </a:lnTo>
                  <a:lnTo>
                    <a:pt x="454819" y="526257"/>
                  </a:lnTo>
                  <a:lnTo>
                    <a:pt x="450056" y="476250"/>
                  </a:lnTo>
                  <a:lnTo>
                    <a:pt x="452437" y="433388"/>
                  </a:lnTo>
                  <a:lnTo>
                    <a:pt x="459581" y="378619"/>
                  </a:lnTo>
                  <a:lnTo>
                    <a:pt x="469106" y="350044"/>
                  </a:lnTo>
                  <a:lnTo>
                    <a:pt x="509587" y="271463"/>
                  </a:lnTo>
                  <a:lnTo>
                    <a:pt x="554831" y="200025"/>
                  </a:lnTo>
                  <a:lnTo>
                    <a:pt x="576262" y="171450"/>
                  </a:lnTo>
                  <a:lnTo>
                    <a:pt x="590550" y="147638"/>
                  </a:lnTo>
                  <a:lnTo>
                    <a:pt x="597694" y="123825"/>
                  </a:lnTo>
                  <a:lnTo>
                    <a:pt x="597694" y="111919"/>
                  </a:lnTo>
                  <a:lnTo>
                    <a:pt x="585787" y="102394"/>
                  </a:lnTo>
                  <a:lnTo>
                    <a:pt x="566737" y="107157"/>
                  </a:lnTo>
                  <a:lnTo>
                    <a:pt x="545306" y="116682"/>
                  </a:lnTo>
                  <a:lnTo>
                    <a:pt x="500062" y="145257"/>
                  </a:lnTo>
                  <a:lnTo>
                    <a:pt x="383381" y="200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D5FD1777-3394-406D-9D51-D7035C0990BE}"/>
                </a:ext>
              </a:extLst>
            </p:cNvPr>
            <p:cNvSpPr/>
            <p:nvPr/>
          </p:nvSpPr>
          <p:spPr>
            <a:xfrm>
              <a:off x="6202363" y="4462463"/>
              <a:ext cx="769937" cy="795337"/>
            </a:xfrm>
            <a:custGeom>
              <a:avLst/>
              <a:gdLst>
                <a:gd name="connsiteX0" fmla="*/ 171450 w 769144"/>
                <a:gd name="connsiteY0" fmla="*/ 226218 h 795337"/>
                <a:gd name="connsiteX1" fmla="*/ 92869 w 769144"/>
                <a:gd name="connsiteY1" fmla="*/ 138112 h 795337"/>
                <a:gd name="connsiteX2" fmla="*/ 30957 w 769144"/>
                <a:gd name="connsiteY2" fmla="*/ 78581 h 795337"/>
                <a:gd name="connsiteX3" fmla="*/ 16669 w 769144"/>
                <a:gd name="connsiteY3" fmla="*/ 61912 h 795337"/>
                <a:gd name="connsiteX4" fmla="*/ 4763 w 769144"/>
                <a:gd name="connsiteY4" fmla="*/ 42862 h 795337"/>
                <a:gd name="connsiteX5" fmla="*/ 0 w 769144"/>
                <a:gd name="connsiteY5" fmla="*/ 19050 h 795337"/>
                <a:gd name="connsiteX6" fmla="*/ 2382 w 769144"/>
                <a:gd name="connsiteY6" fmla="*/ 7143 h 795337"/>
                <a:gd name="connsiteX7" fmla="*/ 9525 w 769144"/>
                <a:gd name="connsiteY7" fmla="*/ 0 h 795337"/>
                <a:gd name="connsiteX8" fmla="*/ 30957 w 769144"/>
                <a:gd name="connsiteY8" fmla="*/ 0 h 795337"/>
                <a:gd name="connsiteX9" fmla="*/ 69057 w 769144"/>
                <a:gd name="connsiteY9" fmla="*/ 16668 h 795337"/>
                <a:gd name="connsiteX10" fmla="*/ 171450 w 769144"/>
                <a:gd name="connsiteY10" fmla="*/ 59531 h 795337"/>
                <a:gd name="connsiteX11" fmla="*/ 314325 w 769144"/>
                <a:gd name="connsiteY11" fmla="*/ 119062 h 795337"/>
                <a:gd name="connsiteX12" fmla="*/ 500063 w 769144"/>
                <a:gd name="connsiteY12" fmla="*/ 197643 h 795337"/>
                <a:gd name="connsiteX13" fmla="*/ 576263 w 769144"/>
                <a:gd name="connsiteY13" fmla="*/ 228600 h 795337"/>
                <a:gd name="connsiteX14" fmla="*/ 590550 w 769144"/>
                <a:gd name="connsiteY14" fmla="*/ 235743 h 795337"/>
                <a:gd name="connsiteX15" fmla="*/ 611982 w 769144"/>
                <a:gd name="connsiteY15" fmla="*/ 259556 h 795337"/>
                <a:gd name="connsiteX16" fmla="*/ 661988 w 769144"/>
                <a:gd name="connsiteY16" fmla="*/ 330993 h 795337"/>
                <a:gd name="connsiteX17" fmla="*/ 704850 w 769144"/>
                <a:gd name="connsiteY17" fmla="*/ 397668 h 795337"/>
                <a:gd name="connsiteX18" fmla="*/ 733425 w 769144"/>
                <a:gd name="connsiteY18" fmla="*/ 454818 h 795337"/>
                <a:gd name="connsiteX19" fmla="*/ 752475 w 769144"/>
                <a:gd name="connsiteY19" fmla="*/ 509587 h 795337"/>
                <a:gd name="connsiteX20" fmla="*/ 764382 w 769144"/>
                <a:gd name="connsiteY20" fmla="*/ 554831 h 795337"/>
                <a:gd name="connsiteX21" fmla="*/ 769144 w 769144"/>
                <a:gd name="connsiteY21" fmla="*/ 604837 h 795337"/>
                <a:gd name="connsiteX22" fmla="*/ 769144 w 769144"/>
                <a:gd name="connsiteY22" fmla="*/ 642937 h 795337"/>
                <a:gd name="connsiteX23" fmla="*/ 764382 w 769144"/>
                <a:gd name="connsiteY23" fmla="*/ 683418 h 795337"/>
                <a:gd name="connsiteX24" fmla="*/ 750094 w 769144"/>
                <a:gd name="connsiteY24" fmla="*/ 723900 h 795337"/>
                <a:gd name="connsiteX25" fmla="*/ 728663 w 769144"/>
                <a:gd name="connsiteY25" fmla="*/ 759618 h 795337"/>
                <a:gd name="connsiteX26" fmla="*/ 702469 w 769144"/>
                <a:gd name="connsiteY26" fmla="*/ 783431 h 795337"/>
                <a:gd name="connsiteX27" fmla="*/ 661988 w 769144"/>
                <a:gd name="connsiteY27" fmla="*/ 795337 h 795337"/>
                <a:gd name="connsiteX28" fmla="*/ 635794 w 769144"/>
                <a:gd name="connsiteY28" fmla="*/ 795337 h 795337"/>
                <a:gd name="connsiteX29" fmla="*/ 611982 w 769144"/>
                <a:gd name="connsiteY29" fmla="*/ 785812 h 795337"/>
                <a:gd name="connsiteX30" fmla="*/ 576263 w 769144"/>
                <a:gd name="connsiteY30" fmla="*/ 754856 h 795337"/>
                <a:gd name="connsiteX31" fmla="*/ 526257 w 769144"/>
                <a:gd name="connsiteY31" fmla="*/ 702468 h 795337"/>
                <a:gd name="connsiteX32" fmla="*/ 476250 w 769144"/>
                <a:gd name="connsiteY32" fmla="*/ 631031 h 795337"/>
                <a:gd name="connsiteX33" fmla="*/ 407194 w 769144"/>
                <a:gd name="connsiteY33" fmla="*/ 531018 h 795337"/>
                <a:gd name="connsiteX34" fmla="*/ 347663 w 769144"/>
                <a:gd name="connsiteY34" fmla="*/ 438150 h 795337"/>
                <a:gd name="connsiteX35" fmla="*/ 290513 w 769144"/>
                <a:gd name="connsiteY35" fmla="*/ 361950 h 795337"/>
                <a:gd name="connsiteX36" fmla="*/ 226219 w 769144"/>
                <a:gd name="connsiteY36" fmla="*/ 285750 h 795337"/>
                <a:gd name="connsiteX37" fmla="*/ 171450 w 769144"/>
                <a:gd name="connsiteY37" fmla="*/ 226218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795337">
                  <a:moveTo>
                    <a:pt x="171450" y="226218"/>
                  </a:moveTo>
                  <a:lnTo>
                    <a:pt x="92869" y="138112"/>
                  </a:lnTo>
                  <a:lnTo>
                    <a:pt x="30957" y="78581"/>
                  </a:lnTo>
                  <a:lnTo>
                    <a:pt x="16669" y="61912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6668"/>
                  </a:lnTo>
                  <a:lnTo>
                    <a:pt x="171450" y="59531"/>
                  </a:lnTo>
                  <a:lnTo>
                    <a:pt x="314325" y="119062"/>
                  </a:lnTo>
                  <a:lnTo>
                    <a:pt x="500063" y="197643"/>
                  </a:lnTo>
                  <a:lnTo>
                    <a:pt x="576263" y="228600"/>
                  </a:lnTo>
                  <a:lnTo>
                    <a:pt x="590550" y="235743"/>
                  </a:lnTo>
                  <a:lnTo>
                    <a:pt x="611982" y="259556"/>
                  </a:lnTo>
                  <a:lnTo>
                    <a:pt x="661988" y="330993"/>
                  </a:lnTo>
                  <a:lnTo>
                    <a:pt x="704850" y="397668"/>
                  </a:lnTo>
                  <a:lnTo>
                    <a:pt x="733425" y="454818"/>
                  </a:lnTo>
                  <a:lnTo>
                    <a:pt x="752475" y="509587"/>
                  </a:lnTo>
                  <a:lnTo>
                    <a:pt x="764382" y="554831"/>
                  </a:lnTo>
                  <a:lnTo>
                    <a:pt x="769144" y="604837"/>
                  </a:lnTo>
                  <a:lnTo>
                    <a:pt x="769144" y="642937"/>
                  </a:lnTo>
                  <a:lnTo>
                    <a:pt x="764382" y="683418"/>
                  </a:lnTo>
                  <a:lnTo>
                    <a:pt x="750094" y="723900"/>
                  </a:lnTo>
                  <a:lnTo>
                    <a:pt x="728663" y="759618"/>
                  </a:lnTo>
                  <a:lnTo>
                    <a:pt x="702469" y="783431"/>
                  </a:lnTo>
                  <a:lnTo>
                    <a:pt x="661988" y="795337"/>
                  </a:lnTo>
                  <a:lnTo>
                    <a:pt x="635794" y="795337"/>
                  </a:lnTo>
                  <a:lnTo>
                    <a:pt x="611982" y="785812"/>
                  </a:lnTo>
                  <a:lnTo>
                    <a:pt x="576263" y="754856"/>
                  </a:lnTo>
                  <a:lnTo>
                    <a:pt x="526257" y="702468"/>
                  </a:lnTo>
                  <a:lnTo>
                    <a:pt x="476250" y="631031"/>
                  </a:lnTo>
                  <a:lnTo>
                    <a:pt x="407194" y="531018"/>
                  </a:lnTo>
                  <a:lnTo>
                    <a:pt x="347663" y="438150"/>
                  </a:lnTo>
                  <a:lnTo>
                    <a:pt x="290513" y="361950"/>
                  </a:lnTo>
                  <a:lnTo>
                    <a:pt x="226219" y="285750"/>
                  </a:lnTo>
                  <a:lnTo>
                    <a:pt x="171450" y="2262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7222DBD-06F6-4BAB-9B35-CFF759CD47CC}"/>
              </a:ext>
            </a:extLst>
          </p:cNvPr>
          <p:cNvGrpSpPr/>
          <p:nvPr/>
        </p:nvGrpSpPr>
        <p:grpSpPr>
          <a:xfrm>
            <a:off x="2619375" y="1339850"/>
            <a:ext cx="4799013" cy="4722813"/>
            <a:chOff x="2619375" y="1339850"/>
            <a:chExt cx="4799013" cy="4722813"/>
          </a:xfrm>
        </p:grpSpPr>
        <p:sp>
          <p:nvSpPr>
            <p:cNvPr id="24" name="フリーフォーム 50">
              <a:extLst>
                <a:ext uri="{FF2B5EF4-FFF2-40B4-BE49-F238E27FC236}">
                  <a16:creationId xmlns:a16="http://schemas.microsoft.com/office/drawing/2014/main" id="{6BDB0D8C-B838-4BB0-A4EA-AA5A22B70C3F}"/>
                </a:ext>
              </a:extLst>
            </p:cNvPr>
            <p:cNvSpPr/>
            <p:nvPr/>
          </p:nvSpPr>
          <p:spPr>
            <a:xfrm>
              <a:off x="2619375" y="1339850"/>
              <a:ext cx="2322513" cy="2000250"/>
            </a:xfrm>
            <a:custGeom>
              <a:avLst/>
              <a:gdLst>
                <a:gd name="connsiteX0" fmla="*/ 1435026 w 2322998"/>
                <a:gd name="connsiteY0" fmla="*/ 792832 h 2000580"/>
                <a:gd name="connsiteX1" fmla="*/ 1577736 w 2322998"/>
                <a:gd name="connsiteY1" fmla="*/ 628980 h 2000580"/>
                <a:gd name="connsiteX2" fmla="*/ 1733660 w 2322998"/>
                <a:gd name="connsiteY2" fmla="*/ 441343 h 2000580"/>
                <a:gd name="connsiteX3" fmla="*/ 1868441 w 2322998"/>
                <a:gd name="connsiteY3" fmla="*/ 274848 h 2000580"/>
                <a:gd name="connsiteX4" fmla="*/ 1879012 w 2322998"/>
                <a:gd name="connsiteY4" fmla="*/ 258992 h 2000580"/>
                <a:gd name="connsiteX5" fmla="*/ 1881655 w 2322998"/>
                <a:gd name="connsiteY5" fmla="*/ 248421 h 2000580"/>
                <a:gd name="connsiteX6" fmla="*/ 1879012 w 2322998"/>
                <a:gd name="connsiteY6" fmla="*/ 227278 h 2000580"/>
                <a:gd name="connsiteX7" fmla="*/ 1865798 w 2322998"/>
                <a:gd name="connsiteY7" fmla="*/ 177066 h 2000580"/>
                <a:gd name="connsiteX8" fmla="*/ 1839371 w 2322998"/>
                <a:gd name="connsiteY8" fmla="*/ 124210 h 2000580"/>
                <a:gd name="connsiteX9" fmla="*/ 1810300 w 2322998"/>
                <a:gd name="connsiteY9" fmla="*/ 81926 h 2000580"/>
                <a:gd name="connsiteX10" fmla="*/ 1791801 w 2322998"/>
                <a:gd name="connsiteY10" fmla="*/ 58141 h 2000580"/>
                <a:gd name="connsiteX11" fmla="*/ 1781230 w 2322998"/>
                <a:gd name="connsiteY11" fmla="*/ 31713 h 2000580"/>
                <a:gd name="connsiteX12" fmla="*/ 1781230 w 2322998"/>
                <a:gd name="connsiteY12" fmla="*/ 15856 h 2000580"/>
                <a:gd name="connsiteX13" fmla="*/ 1786515 w 2322998"/>
                <a:gd name="connsiteY13" fmla="*/ 5285 h 2000580"/>
                <a:gd name="connsiteX14" fmla="*/ 1797086 w 2322998"/>
                <a:gd name="connsiteY14" fmla="*/ 0 h 2000580"/>
                <a:gd name="connsiteX15" fmla="*/ 1839371 w 2322998"/>
                <a:gd name="connsiteY15" fmla="*/ 13214 h 2000580"/>
                <a:gd name="connsiteX16" fmla="*/ 1960938 w 2322998"/>
                <a:gd name="connsiteY16" fmla="*/ 68712 h 2000580"/>
                <a:gd name="connsiteX17" fmla="*/ 2069292 w 2322998"/>
                <a:gd name="connsiteY17" fmla="*/ 124210 h 2000580"/>
                <a:gd name="connsiteX18" fmla="*/ 2188217 w 2322998"/>
                <a:gd name="connsiteY18" fmla="*/ 198208 h 2000580"/>
                <a:gd name="connsiteX19" fmla="*/ 2278071 w 2322998"/>
                <a:gd name="connsiteY19" fmla="*/ 256349 h 2000580"/>
                <a:gd name="connsiteX20" fmla="*/ 2309785 w 2322998"/>
                <a:gd name="connsiteY20" fmla="*/ 280134 h 2000580"/>
                <a:gd name="connsiteX21" fmla="*/ 2317713 w 2322998"/>
                <a:gd name="connsiteY21" fmla="*/ 290705 h 2000580"/>
                <a:gd name="connsiteX22" fmla="*/ 2322998 w 2322998"/>
                <a:gd name="connsiteY22" fmla="*/ 306562 h 2000580"/>
                <a:gd name="connsiteX23" fmla="*/ 2322998 w 2322998"/>
                <a:gd name="connsiteY23" fmla="*/ 322418 h 2000580"/>
                <a:gd name="connsiteX24" fmla="*/ 2315070 w 2322998"/>
                <a:gd name="connsiteY24" fmla="*/ 340918 h 2000580"/>
                <a:gd name="connsiteX25" fmla="*/ 2293928 w 2322998"/>
                <a:gd name="connsiteY25" fmla="*/ 364703 h 2000580"/>
                <a:gd name="connsiteX26" fmla="*/ 2262215 w 2322998"/>
                <a:gd name="connsiteY26" fmla="*/ 383202 h 2000580"/>
                <a:gd name="connsiteX27" fmla="*/ 2206716 w 2322998"/>
                <a:gd name="connsiteY27" fmla="*/ 409630 h 2000580"/>
                <a:gd name="connsiteX28" fmla="*/ 2167075 w 2322998"/>
                <a:gd name="connsiteY28" fmla="*/ 425486 h 2000580"/>
                <a:gd name="connsiteX29" fmla="*/ 2048150 w 2322998"/>
                <a:gd name="connsiteY29" fmla="*/ 533840 h 2000580"/>
                <a:gd name="connsiteX30" fmla="*/ 1905440 w 2322998"/>
                <a:gd name="connsiteY30" fmla="*/ 684478 h 2000580"/>
                <a:gd name="connsiteX31" fmla="*/ 1744231 w 2322998"/>
                <a:gd name="connsiteY31" fmla="*/ 848330 h 2000580"/>
                <a:gd name="connsiteX32" fmla="*/ 1580379 w 2322998"/>
                <a:gd name="connsiteY32" fmla="*/ 1006897 h 2000580"/>
                <a:gd name="connsiteX33" fmla="*/ 1366314 w 2322998"/>
                <a:gd name="connsiteY33" fmla="*/ 1210390 h 2000580"/>
                <a:gd name="connsiteX34" fmla="*/ 1173392 w 2322998"/>
                <a:gd name="connsiteY34" fmla="*/ 1376885 h 2000580"/>
                <a:gd name="connsiteX35" fmla="*/ 1025396 w 2322998"/>
                <a:gd name="connsiteY35" fmla="*/ 1495810 h 2000580"/>
                <a:gd name="connsiteX36" fmla="*/ 840402 w 2322998"/>
                <a:gd name="connsiteY36" fmla="*/ 1620021 h 2000580"/>
                <a:gd name="connsiteX37" fmla="*/ 615766 w 2322998"/>
                <a:gd name="connsiteY37" fmla="*/ 1754802 h 2000580"/>
                <a:gd name="connsiteX38" fmla="*/ 433415 w 2322998"/>
                <a:gd name="connsiteY38" fmla="*/ 1844656 h 2000580"/>
                <a:gd name="connsiteX39" fmla="*/ 256349 w 2322998"/>
                <a:gd name="connsiteY39" fmla="*/ 1921297 h 2000580"/>
                <a:gd name="connsiteX40" fmla="*/ 68712 w 2322998"/>
                <a:gd name="connsiteY40" fmla="*/ 1995295 h 2000580"/>
                <a:gd name="connsiteX41" fmla="*/ 42284 w 2322998"/>
                <a:gd name="connsiteY41" fmla="*/ 2000580 h 2000580"/>
                <a:gd name="connsiteX42" fmla="*/ 26427 w 2322998"/>
                <a:gd name="connsiteY42" fmla="*/ 2000580 h 2000580"/>
                <a:gd name="connsiteX43" fmla="*/ 10571 w 2322998"/>
                <a:gd name="connsiteY43" fmla="*/ 1995295 h 2000580"/>
                <a:gd name="connsiteX44" fmla="*/ 2642 w 2322998"/>
                <a:gd name="connsiteY44" fmla="*/ 1990009 h 2000580"/>
                <a:gd name="connsiteX45" fmla="*/ 0 w 2322998"/>
                <a:gd name="connsiteY45" fmla="*/ 1979438 h 2000580"/>
                <a:gd name="connsiteX46" fmla="*/ 5285 w 2322998"/>
                <a:gd name="connsiteY46" fmla="*/ 1955653 h 2000580"/>
                <a:gd name="connsiteX47" fmla="*/ 23785 w 2322998"/>
                <a:gd name="connsiteY47" fmla="*/ 1934511 h 2000580"/>
                <a:gd name="connsiteX48" fmla="*/ 126853 w 2322998"/>
                <a:gd name="connsiteY48" fmla="*/ 1879012 h 2000580"/>
                <a:gd name="connsiteX49" fmla="*/ 303919 w 2322998"/>
                <a:gd name="connsiteY49" fmla="*/ 1781230 h 2000580"/>
                <a:gd name="connsiteX50" fmla="*/ 541768 w 2322998"/>
                <a:gd name="connsiteY50" fmla="*/ 1627949 h 2000580"/>
                <a:gd name="connsiteX51" fmla="*/ 710906 w 2322998"/>
                <a:gd name="connsiteY51" fmla="*/ 1503738 h 2000580"/>
                <a:gd name="connsiteX52" fmla="*/ 877401 w 2322998"/>
                <a:gd name="connsiteY52" fmla="*/ 1363671 h 2000580"/>
                <a:gd name="connsiteX53" fmla="*/ 1059752 w 2322998"/>
                <a:gd name="connsiteY53" fmla="*/ 1194534 h 2000580"/>
                <a:gd name="connsiteX54" fmla="*/ 1234175 w 2322998"/>
                <a:gd name="connsiteY54" fmla="*/ 1014825 h 2000580"/>
                <a:gd name="connsiteX55" fmla="*/ 1435026 w 2322998"/>
                <a:gd name="connsiteY55" fmla="*/ 792832 h 200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22998" h="2000580">
                  <a:moveTo>
                    <a:pt x="1435026" y="792832"/>
                  </a:moveTo>
                  <a:lnTo>
                    <a:pt x="1577736" y="628980"/>
                  </a:lnTo>
                  <a:lnTo>
                    <a:pt x="1733660" y="441343"/>
                  </a:lnTo>
                  <a:lnTo>
                    <a:pt x="1868441" y="274848"/>
                  </a:lnTo>
                  <a:lnTo>
                    <a:pt x="1879012" y="258992"/>
                  </a:lnTo>
                  <a:lnTo>
                    <a:pt x="1881655" y="248421"/>
                  </a:lnTo>
                  <a:lnTo>
                    <a:pt x="1879012" y="227278"/>
                  </a:lnTo>
                  <a:lnTo>
                    <a:pt x="1865798" y="177066"/>
                  </a:lnTo>
                  <a:lnTo>
                    <a:pt x="1839371" y="124210"/>
                  </a:lnTo>
                  <a:lnTo>
                    <a:pt x="1810300" y="81926"/>
                  </a:lnTo>
                  <a:lnTo>
                    <a:pt x="1791801" y="58141"/>
                  </a:lnTo>
                  <a:lnTo>
                    <a:pt x="1781230" y="31713"/>
                  </a:lnTo>
                  <a:lnTo>
                    <a:pt x="1781230" y="15856"/>
                  </a:lnTo>
                  <a:lnTo>
                    <a:pt x="1786515" y="5285"/>
                  </a:lnTo>
                  <a:lnTo>
                    <a:pt x="1797086" y="0"/>
                  </a:lnTo>
                  <a:lnTo>
                    <a:pt x="1839371" y="13214"/>
                  </a:lnTo>
                  <a:lnTo>
                    <a:pt x="1960938" y="68712"/>
                  </a:lnTo>
                  <a:lnTo>
                    <a:pt x="2069292" y="124210"/>
                  </a:lnTo>
                  <a:lnTo>
                    <a:pt x="2188217" y="198208"/>
                  </a:lnTo>
                  <a:lnTo>
                    <a:pt x="2278071" y="256349"/>
                  </a:lnTo>
                  <a:lnTo>
                    <a:pt x="2309785" y="280134"/>
                  </a:lnTo>
                  <a:lnTo>
                    <a:pt x="2317713" y="290705"/>
                  </a:lnTo>
                  <a:lnTo>
                    <a:pt x="2322998" y="306562"/>
                  </a:lnTo>
                  <a:lnTo>
                    <a:pt x="2322998" y="322418"/>
                  </a:lnTo>
                  <a:lnTo>
                    <a:pt x="2315070" y="340918"/>
                  </a:lnTo>
                  <a:lnTo>
                    <a:pt x="2293928" y="364703"/>
                  </a:lnTo>
                  <a:lnTo>
                    <a:pt x="2262215" y="383202"/>
                  </a:lnTo>
                  <a:lnTo>
                    <a:pt x="2206716" y="409630"/>
                  </a:lnTo>
                  <a:lnTo>
                    <a:pt x="2167075" y="425486"/>
                  </a:lnTo>
                  <a:lnTo>
                    <a:pt x="2048150" y="533840"/>
                  </a:lnTo>
                  <a:lnTo>
                    <a:pt x="1905440" y="684478"/>
                  </a:lnTo>
                  <a:lnTo>
                    <a:pt x="1744231" y="848330"/>
                  </a:lnTo>
                  <a:lnTo>
                    <a:pt x="1580379" y="1006897"/>
                  </a:lnTo>
                  <a:lnTo>
                    <a:pt x="1366314" y="1210390"/>
                  </a:lnTo>
                  <a:lnTo>
                    <a:pt x="1173392" y="1376885"/>
                  </a:lnTo>
                  <a:lnTo>
                    <a:pt x="1025396" y="1495810"/>
                  </a:lnTo>
                  <a:lnTo>
                    <a:pt x="840402" y="1620021"/>
                  </a:lnTo>
                  <a:lnTo>
                    <a:pt x="615766" y="1754802"/>
                  </a:lnTo>
                  <a:lnTo>
                    <a:pt x="433415" y="1844656"/>
                  </a:lnTo>
                  <a:lnTo>
                    <a:pt x="256349" y="1921297"/>
                  </a:lnTo>
                  <a:lnTo>
                    <a:pt x="68712" y="1995295"/>
                  </a:lnTo>
                  <a:lnTo>
                    <a:pt x="42284" y="2000580"/>
                  </a:lnTo>
                  <a:lnTo>
                    <a:pt x="26427" y="2000580"/>
                  </a:lnTo>
                  <a:lnTo>
                    <a:pt x="10571" y="1995295"/>
                  </a:lnTo>
                  <a:lnTo>
                    <a:pt x="2642" y="1990009"/>
                  </a:lnTo>
                  <a:lnTo>
                    <a:pt x="0" y="1979438"/>
                  </a:lnTo>
                  <a:lnTo>
                    <a:pt x="5285" y="1955653"/>
                  </a:lnTo>
                  <a:lnTo>
                    <a:pt x="23785" y="1934511"/>
                  </a:lnTo>
                  <a:lnTo>
                    <a:pt x="126853" y="1879012"/>
                  </a:lnTo>
                  <a:lnTo>
                    <a:pt x="303919" y="1781230"/>
                  </a:lnTo>
                  <a:lnTo>
                    <a:pt x="541768" y="1627949"/>
                  </a:lnTo>
                  <a:lnTo>
                    <a:pt x="710906" y="1503738"/>
                  </a:lnTo>
                  <a:lnTo>
                    <a:pt x="877401" y="1363671"/>
                  </a:lnTo>
                  <a:lnTo>
                    <a:pt x="1059752" y="1194534"/>
                  </a:lnTo>
                  <a:lnTo>
                    <a:pt x="1234175" y="1014825"/>
                  </a:lnTo>
                  <a:lnTo>
                    <a:pt x="1435026" y="792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7AA1B8C5-6A1C-48B0-9DA9-BB22FFE97E40}"/>
                </a:ext>
              </a:extLst>
            </p:cNvPr>
            <p:cNvSpPr/>
            <p:nvPr/>
          </p:nvSpPr>
          <p:spPr>
            <a:xfrm>
              <a:off x="3932238" y="2611438"/>
              <a:ext cx="1420812" cy="438150"/>
            </a:xfrm>
            <a:custGeom>
              <a:avLst/>
              <a:gdLst>
                <a:gd name="connsiteX0" fmla="*/ 797719 w 1421606"/>
                <a:gd name="connsiteY0" fmla="*/ 350044 h 438150"/>
                <a:gd name="connsiteX1" fmla="*/ 954881 w 1421606"/>
                <a:gd name="connsiteY1" fmla="*/ 328613 h 438150"/>
                <a:gd name="connsiteX2" fmla="*/ 1097756 w 1421606"/>
                <a:gd name="connsiteY2" fmla="*/ 307182 h 438150"/>
                <a:gd name="connsiteX3" fmla="*/ 1223962 w 1421606"/>
                <a:gd name="connsiteY3" fmla="*/ 288132 h 438150"/>
                <a:gd name="connsiteX4" fmla="*/ 1283494 w 1421606"/>
                <a:gd name="connsiteY4" fmla="*/ 273844 h 438150"/>
                <a:gd name="connsiteX5" fmla="*/ 1338262 w 1421606"/>
                <a:gd name="connsiteY5" fmla="*/ 252413 h 438150"/>
                <a:gd name="connsiteX6" fmla="*/ 1376362 w 1421606"/>
                <a:gd name="connsiteY6" fmla="*/ 230982 h 438150"/>
                <a:gd name="connsiteX7" fmla="*/ 1402556 w 1421606"/>
                <a:gd name="connsiteY7" fmla="*/ 209550 h 438150"/>
                <a:gd name="connsiteX8" fmla="*/ 1414462 w 1421606"/>
                <a:gd name="connsiteY8" fmla="*/ 188119 h 438150"/>
                <a:gd name="connsiteX9" fmla="*/ 1421606 w 1421606"/>
                <a:gd name="connsiteY9" fmla="*/ 166688 h 438150"/>
                <a:gd name="connsiteX10" fmla="*/ 1416844 w 1421606"/>
                <a:gd name="connsiteY10" fmla="*/ 140494 h 438150"/>
                <a:gd name="connsiteX11" fmla="*/ 1407319 w 1421606"/>
                <a:gd name="connsiteY11" fmla="*/ 119063 h 438150"/>
                <a:gd name="connsiteX12" fmla="*/ 1383506 w 1421606"/>
                <a:gd name="connsiteY12" fmla="*/ 95250 h 438150"/>
                <a:gd name="connsiteX13" fmla="*/ 1312069 w 1421606"/>
                <a:gd name="connsiteY13" fmla="*/ 57150 h 438150"/>
                <a:gd name="connsiteX14" fmla="*/ 1216819 w 1421606"/>
                <a:gd name="connsiteY14" fmla="*/ 11907 h 438150"/>
                <a:gd name="connsiteX15" fmla="*/ 1181100 w 1421606"/>
                <a:gd name="connsiteY15" fmla="*/ 2382 h 438150"/>
                <a:gd name="connsiteX16" fmla="*/ 1152525 w 1421606"/>
                <a:gd name="connsiteY16" fmla="*/ 0 h 438150"/>
                <a:gd name="connsiteX17" fmla="*/ 1126331 w 1421606"/>
                <a:gd name="connsiteY17" fmla="*/ 11907 h 438150"/>
                <a:gd name="connsiteX18" fmla="*/ 1097756 w 1421606"/>
                <a:gd name="connsiteY18" fmla="*/ 33338 h 438150"/>
                <a:gd name="connsiteX19" fmla="*/ 1002506 w 1421606"/>
                <a:gd name="connsiteY19" fmla="*/ 73819 h 438150"/>
                <a:gd name="connsiteX20" fmla="*/ 916781 w 1421606"/>
                <a:gd name="connsiteY20" fmla="*/ 97632 h 438150"/>
                <a:gd name="connsiteX21" fmla="*/ 769144 w 1421606"/>
                <a:gd name="connsiteY21" fmla="*/ 135732 h 438150"/>
                <a:gd name="connsiteX22" fmla="*/ 573881 w 1421606"/>
                <a:gd name="connsiteY22" fmla="*/ 178594 h 438150"/>
                <a:gd name="connsiteX23" fmla="*/ 426244 w 1421606"/>
                <a:gd name="connsiteY23" fmla="*/ 202407 h 438150"/>
                <a:gd name="connsiteX24" fmla="*/ 295275 w 1421606"/>
                <a:gd name="connsiteY24" fmla="*/ 216694 h 438150"/>
                <a:gd name="connsiteX25" fmla="*/ 223837 w 1421606"/>
                <a:gd name="connsiteY25" fmla="*/ 216694 h 438150"/>
                <a:gd name="connsiteX26" fmla="*/ 183356 w 1421606"/>
                <a:gd name="connsiteY26" fmla="*/ 204788 h 438150"/>
                <a:gd name="connsiteX27" fmla="*/ 116681 w 1421606"/>
                <a:gd name="connsiteY27" fmla="*/ 159544 h 438150"/>
                <a:gd name="connsiteX28" fmla="*/ 64294 w 1421606"/>
                <a:gd name="connsiteY28" fmla="*/ 109538 h 438150"/>
                <a:gd name="connsiteX29" fmla="*/ 38100 w 1421606"/>
                <a:gd name="connsiteY29" fmla="*/ 95250 h 438150"/>
                <a:gd name="connsiteX30" fmla="*/ 14287 w 1421606"/>
                <a:gd name="connsiteY30" fmla="*/ 92869 h 438150"/>
                <a:gd name="connsiteX31" fmla="*/ 0 w 1421606"/>
                <a:gd name="connsiteY31" fmla="*/ 102394 h 438150"/>
                <a:gd name="connsiteX32" fmla="*/ 4762 w 1421606"/>
                <a:gd name="connsiteY32" fmla="*/ 133350 h 438150"/>
                <a:gd name="connsiteX33" fmla="*/ 21431 w 1421606"/>
                <a:gd name="connsiteY33" fmla="*/ 190500 h 438150"/>
                <a:gd name="connsiteX34" fmla="*/ 45244 w 1421606"/>
                <a:gd name="connsiteY34" fmla="*/ 250032 h 438150"/>
                <a:gd name="connsiteX35" fmla="*/ 78581 w 1421606"/>
                <a:gd name="connsiteY35" fmla="*/ 300038 h 438150"/>
                <a:gd name="connsiteX36" fmla="*/ 119062 w 1421606"/>
                <a:gd name="connsiteY36" fmla="*/ 345282 h 438150"/>
                <a:gd name="connsiteX37" fmla="*/ 159544 w 1421606"/>
                <a:gd name="connsiteY37" fmla="*/ 388144 h 438150"/>
                <a:gd name="connsiteX38" fmla="*/ 185737 w 1421606"/>
                <a:gd name="connsiteY38" fmla="*/ 404813 h 438150"/>
                <a:gd name="connsiteX39" fmla="*/ 223837 w 1421606"/>
                <a:gd name="connsiteY39" fmla="*/ 421482 h 438150"/>
                <a:gd name="connsiteX40" fmla="*/ 266700 w 1421606"/>
                <a:gd name="connsiteY40" fmla="*/ 433388 h 438150"/>
                <a:gd name="connsiteX41" fmla="*/ 309562 w 1421606"/>
                <a:gd name="connsiteY41" fmla="*/ 438150 h 438150"/>
                <a:gd name="connsiteX42" fmla="*/ 352425 w 1421606"/>
                <a:gd name="connsiteY42" fmla="*/ 438150 h 438150"/>
                <a:gd name="connsiteX43" fmla="*/ 409575 w 1421606"/>
                <a:gd name="connsiteY43" fmla="*/ 419100 h 438150"/>
                <a:gd name="connsiteX44" fmla="*/ 573881 w 1421606"/>
                <a:gd name="connsiteY44" fmla="*/ 385763 h 438150"/>
                <a:gd name="connsiteX45" fmla="*/ 797719 w 1421606"/>
                <a:gd name="connsiteY45" fmla="*/ 3500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21606" h="438150">
                  <a:moveTo>
                    <a:pt x="797719" y="350044"/>
                  </a:moveTo>
                  <a:lnTo>
                    <a:pt x="954881" y="328613"/>
                  </a:lnTo>
                  <a:lnTo>
                    <a:pt x="1097756" y="307182"/>
                  </a:lnTo>
                  <a:lnTo>
                    <a:pt x="1223962" y="288132"/>
                  </a:lnTo>
                  <a:lnTo>
                    <a:pt x="1283494" y="273844"/>
                  </a:lnTo>
                  <a:lnTo>
                    <a:pt x="1338262" y="252413"/>
                  </a:lnTo>
                  <a:lnTo>
                    <a:pt x="1376362" y="230982"/>
                  </a:lnTo>
                  <a:lnTo>
                    <a:pt x="1402556" y="209550"/>
                  </a:lnTo>
                  <a:lnTo>
                    <a:pt x="1414462" y="188119"/>
                  </a:lnTo>
                  <a:lnTo>
                    <a:pt x="1421606" y="166688"/>
                  </a:lnTo>
                  <a:lnTo>
                    <a:pt x="1416844" y="140494"/>
                  </a:lnTo>
                  <a:lnTo>
                    <a:pt x="1407319" y="119063"/>
                  </a:lnTo>
                  <a:lnTo>
                    <a:pt x="1383506" y="95250"/>
                  </a:lnTo>
                  <a:lnTo>
                    <a:pt x="1312069" y="57150"/>
                  </a:lnTo>
                  <a:lnTo>
                    <a:pt x="1216819" y="11907"/>
                  </a:lnTo>
                  <a:lnTo>
                    <a:pt x="1181100" y="2382"/>
                  </a:lnTo>
                  <a:lnTo>
                    <a:pt x="1152525" y="0"/>
                  </a:lnTo>
                  <a:lnTo>
                    <a:pt x="1126331" y="11907"/>
                  </a:lnTo>
                  <a:lnTo>
                    <a:pt x="1097756" y="33338"/>
                  </a:lnTo>
                  <a:lnTo>
                    <a:pt x="1002506" y="73819"/>
                  </a:lnTo>
                  <a:lnTo>
                    <a:pt x="916781" y="97632"/>
                  </a:lnTo>
                  <a:lnTo>
                    <a:pt x="769144" y="135732"/>
                  </a:lnTo>
                  <a:lnTo>
                    <a:pt x="573881" y="178594"/>
                  </a:lnTo>
                  <a:lnTo>
                    <a:pt x="426244" y="202407"/>
                  </a:lnTo>
                  <a:lnTo>
                    <a:pt x="295275" y="216694"/>
                  </a:lnTo>
                  <a:lnTo>
                    <a:pt x="223837" y="216694"/>
                  </a:lnTo>
                  <a:lnTo>
                    <a:pt x="183356" y="204788"/>
                  </a:lnTo>
                  <a:lnTo>
                    <a:pt x="116681" y="159544"/>
                  </a:lnTo>
                  <a:lnTo>
                    <a:pt x="64294" y="109538"/>
                  </a:lnTo>
                  <a:lnTo>
                    <a:pt x="38100" y="95250"/>
                  </a:lnTo>
                  <a:lnTo>
                    <a:pt x="14287" y="92869"/>
                  </a:lnTo>
                  <a:lnTo>
                    <a:pt x="0" y="102394"/>
                  </a:lnTo>
                  <a:lnTo>
                    <a:pt x="4762" y="133350"/>
                  </a:lnTo>
                  <a:lnTo>
                    <a:pt x="21431" y="190500"/>
                  </a:lnTo>
                  <a:lnTo>
                    <a:pt x="45244" y="250032"/>
                  </a:lnTo>
                  <a:lnTo>
                    <a:pt x="78581" y="300038"/>
                  </a:lnTo>
                  <a:lnTo>
                    <a:pt x="119062" y="345282"/>
                  </a:lnTo>
                  <a:lnTo>
                    <a:pt x="159544" y="388144"/>
                  </a:lnTo>
                  <a:lnTo>
                    <a:pt x="185737" y="404813"/>
                  </a:lnTo>
                  <a:lnTo>
                    <a:pt x="223837" y="421482"/>
                  </a:lnTo>
                  <a:lnTo>
                    <a:pt x="266700" y="433388"/>
                  </a:lnTo>
                  <a:lnTo>
                    <a:pt x="309562" y="438150"/>
                  </a:lnTo>
                  <a:lnTo>
                    <a:pt x="352425" y="438150"/>
                  </a:lnTo>
                  <a:lnTo>
                    <a:pt x="409575" y="419100"/>
                  </a:lnTo>
                  <a:lnTo>
                    <a:pt x="573881" y="385763"/>
                  </a:lnTo>
                  <a:lnTo>
                    <a:pt x="7977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4">
              <a:extLst>
                <a:ext uri="{FF2B5EF4-FFF2-40B4-BE49-F238E27FC236}">
                  <a16:creationId xmlns:a16="http://schemas.microsoft.com/office/drawing/2014/main" id="{6C0EB0F5-A648-4BB4-A2D6-D363B0C5E04C}"/>
                </a:ext>
              </a:extLst>
            </p:cNvPr>
            <p:cNvSpPr/>
            <p:nvPr/>
          </p:nvSpPr>
          <p:spPr>
            <a:xfrm>
              <a:off x="3570288" y="3240088"/>
              <a:ext cx="2263775" cy="522287"/>
            </a:xfrm>
            <a:custGeom>
              <a:avLst/>
              <a:gdLst>
                <a:gd name="connsiteX0" fmla="*/ 1009650 w 2264569"/>
                <a:gd name="connsiteY0" fmla="*/ 159544 h 521494"/>
                <a:gd name="connsiteX1" fmla="*/ 1271587 w 2264569"/>
                <a:gd name="connsiteY1" fmla="*/ 119063 h 521494"/>
                <a:gd name="connsiteX2" fmla="*/ 1524000 w 2264569"/>
                <a:gd name="connsiteY2" fmla="*/ 83344 h 521494"/>
                <a:gd name="connsiteX3" fmla="*/ 1735931 w 2264569"/>
                <a:gd name="connsiteY3" fmla="*/ 52388 h 521494"/>
                <a:gd name="connsiteX4" fmla="*/ 1759744 w 2264569"/>
                <a:gd name="connsiteY4" fmla="*/ 40482 h 521494"/>
                <a:gd name="connsiteX5" fmla="*/ 1795462 w 2264569"/>
                <a:gd name="connsiteY5" fmla="*/ 14288 h 521494"/>
                <a:gd name="connsiteX6" fmla="*/ 1816894 w 2264569"/>
                <a:gd name="connsiteY6" fmla="*/ 2382 h 521494"/>
                <a:gd name="connsiteX7" fmla="*/ 1847850 w 2264569"/>
                <a:gd name="connsiteY7" fmla="*/ 0 h 521494"/>
                <a:gd name="connsiteX8" fmla="*/ 1881187 w 2264569"/>
                <a:gd name="connsiteY8" fmla="*/ 2382 h 521494"/>
                <a:gd name="connsiteX9" fmla="*/ 1919287 w 2264569"/>
                <a:gd name="connsiteY9" fmla="*/ 11907 h 521494"/>
                <a:gd name="connsiteX10" fmla="*/ 1983581 w 2264569"/>
                <a:gd name="connsiteY10" fmla="*/ 35719 h 521494"/>
                <a:gd name="connsiteX11" fmla="*/ 2050256 w 2264569"/>
                <a:gd name="connsiteY11" fmla="*/ 69057 h 521494"/>
                <a:gd name="connsiteX12" fmla="*/ 2124075 w 2264569"/>
                <a:gd name="connsiteY12" fmla="*/ 111919 h 521494"/>
                <a:gd name="connsiteX13" fmla="*/ 2183606 w 2264569"/>
                <a:gd name="connsiteY13" fmla="*/ 157163 h 521494"/>
                <a:gd name="connsiteX14" fmla="*/ 2214562 w 2264569"/>
                <a:gd name="connsiteY14" fmla="*/ 183357 h 521494"/>
                <a:gd name="connsiteX15" fmla="*/ 2226469 w 2264569"/>
                <a:gd name="connsiteY15" fmla="*/ 195263 h 521494"/>
                <a:gd name="connsiteX16" fmla="*/ 2243137 w 2264569"/>
                <a:gd name="connsiteY16" fmla="*/ 216694 h 521494"/>
                <a:gd name="connsiteX17" fmla="*/ 2255044 w 2264569"/>
                <a:gd name="connsiteY17" fmla="*/ 235744 h 521494"/>
                <a:gd name="connsiteX18" fmla="*/ 2262187 w 2264569"/>
                <a:gd name="connsiteY18" fmla="*/ 252413 h 521494"/>
                <a:gd name="connsiteX19" fmla="*/ 2264569 w 2264569"/>
                <a:gd name="connsiteY19" fmla="*/ 273844 h 521494"/>
                <a:gd name="connsiteX20" fmla="*/ 2259806 w 2264569"/>
                <a:gd name="connsiteY20" fmla="*/ 292894 h 521494"/>
                <a:gd name="connsiteX21" fmla="*/ 2247900 w 2264569"/>
                <a:gd name="connsiteY21" fmla="*/ 314325 h 521494"/>
                <a:gd name="connsiteX22" fmla="*/ 2219325 w 2264569"/>
                <a:gd name="connsiteY22" fmla="*/ 335757 h 521494"/>
                <a:gd name="connsiteX23" fmla="*/ 2181225 w 2264569"/>
                <a:gd name="connsiteY23" fmla="*/ 347663 h 521494"/>
                <a:gd name="connsiteX24" fmla="*/ 2124075 w 2264569"/>
                <a:gd name="connsiteY24" fmla="*/ 361950 h 521494"/>
                <a:gd name="connsiteX25" fmla="*/ 2081212 w 2264569"/>
                <a:gd name="connsiteY25" fmla="*/ 378619 h 521494"/>
                <a:gd name="connsiteX26" fmla="*/ 2043112 w 2264569"/>
                <a:gd name="connsiteY26" fmla="*/ 397669 h 521494"/>
                <a:gd name="connsiteX27" fmla="*/ 2021681 w 2264569"/>
                <a:gd name="connsiteY27" fmla="*/ 407194 h 521494"/>
                <a:gd name="connsiteX28" fmla="*/ 1716881 w 2264569"/>
                <a:gd name="connsiteY28" fmla="*/ 235744 h 521494"/>
                <a:gd name="connsiteX29" fmla="*/ 1657350 w 2264569"/>
                <a:gd name="connsiteY29" fmla="*/ 235744 h 521494"/>
                <a:gd name="connsiteX30" fmla="*/ 1552575 w 2264569"/>
                <a:gd name="connsiteY30" fmla="*/ 250032 h 521494"/>
                <a:gd name="connsiteX31" fmla="*/ 1395412 w 2264569"/>
                <a:gd name="connsiteY31" fmla="*/ 276225 h 521494"/>
                <a:gd name="connsiteX32" fmla="*/ 1223962 w 2264569"/>
                <a:gd name="connsiteY32" fmla="*/ 304800 h 521494"/>
                <a:gd name="connsiteX33" fmla="*/ 1014412 w 2264569"/>
                <a:gd name="connsiteY33" fmla="*/ 347663 h 521494"/>
                <a:gd name="connsiteX34" fmla="*/ 804862 w 2264569"/>
                <a:gd name="connsiteY34" fmla="*/ 397669 h 521494"/>
                <a:gd name="connsiteX35" fmla="*/ 609600 w 2264569"/>
                <a:gd name="connsiteY35" fmla="*/ 452438 h 521494"/>
                <a:gd name="connsiteX36" fmla="*/ 371475 w 2264569"/>
                <a:gd name="connsiteY36" fmla="*/ 516732 h 521494"/>
                <a:gd name="connsiteX37" fmla="*/ 350044 w 2264569"/>
                <a:gd name="connsiteY37" fmla="*/ 521494 h 521494"/>
                <a:gd name="connsiteX38" fmla="*/ 323850 w 2264569"/>
                <a:gd name="connsiteY38" fmla="*/ 521494 h 521494"/>
                <a:gd name="connsiteX39" fmla="*/ 261937 w 2264569"/>
                <a:gd name="connsiteY39" fmla="*/ 516732 h 521494"/>
                <a:gd name="connsiteX40" fmla="*/ 226219 w 2264569"/>
                <a:gd name="connsiteY40" fmla="*/ 507207 h 521494"/>
                <a:gd name="connsiteX41" fmla="*/ 185737 w 2264569"/>
                <a:gd name="connsiteY41" fmla="*/ 488157 h 521494"/>
                <a:gd name="connsiteX42" fmla="*/ 152400 w 2264569"/>
                <a:gd name="connsiteY42" fmla="*/ 466725 h 521494"/>
                <a:gd name="connsiteX43" fmla="*/ 119062 w 2264569"/>
                <a:gd name="connsiteY43" fmla="*/ 428625 h 521494"/>
                <a:gd name="connsiteX44" fmla="*/ 97631 w 2264569"/>
                <a:gd name="connsiteY44" fmla="*/ 400050 h 521494"/>
                <a:gd name="connsiteX45" fmla="*/ 61912 w 2264569"/>
                <a:gd name="connsiteY45" fmla="*/ 338138 h 521494"/>
                <a:gd name="connsiteX46" fmla="*/ 26194 w 2264569"/>
                <a:gd name="connsiteY46" fmla="*/ 252413 h 521494"/>
                <a:gd name="connsiteX47" fmla="*/ 9525 w 2264569"/>
                <a:gd name="connsiteY47" fmla="*/ 200025 h 521494"/>
                <a:gd name="connsiteX48" fmla="*/ 0 w 2264569"/>
                <a:gd name="connsiteY48" fmla="*/ 176213 h 521494"/>
                <a:gd name="connsiteX49" fmla="*/ 0 w 2264569"/>
                <a:gd name="connsiteY49" fmla="*/ 164307 h 521494"/>
                <a:gd name="connsiteX50" fmla="*/ 4762 w 2264569"/>
                <a:gd name="connsiteY50" fmla="*/ 154782 h 521494"/>
                <a:gd name="connsiteX51" fmla="*/ 19050 w 2264569"/>
                <a:gd name="connsiteY51" fmla="*/ 150019 h 521494"/>
                <a:gd name="connsiteX52" fmla="*/ 45244 w 2264569"/>
                <a:gd name="connsiteY52" fmla="*/ 157163 h 521494"/>
                <a:gd name="connsiteX53" fmla="*/ 69056 w 2264569"/>
                <a:gd name="connsiteY53" fmla="*/ 176213 h 521494"/>
                <a:gd name="connsiteX54" fmla="*/ 114300 w 2264569"/>
                <a:gd name="connsiteY54" fmla="*/ 214313 h 521494"/>
                <a:gd name="connsiteX55" fmla="*/ 150019 w 2264569"/>
                <a:gd name="connsiteY55" fmla="*/ 238125 h 521494"/>
                <a:gd name="connsiteX56" fmla="*/ 192881 w 2264569"/>
                <a:gd name="connsiteY56" fmla="*/ 259557 h 521494"/>
                <a:gd name="connsiteX57" fmla="*/ 240506 w 2264569"/>
                <a:gd name="connsiteY57" fmla="*/ 271463 h 521494"/>
                <a:gd name="connsiteX58" fmla="*/ 278606 w 2264569"/>
                <a:gd name="connsiteY58" fmla="*/ 278607 h 521494"/>
                <a:gd name="connsiteX59" fmla="*/ 395287 w 2264569"/>
                <a:gd name="connsiteY59" fmla="*/ 269082 h 521494"/>
                <a:gd name="connsiteX60" fmla="*/ 642937 w 2264569"/>
                <a:gd name="connsiteY60" fmla="*/ 226219 h 521494"/>
                <a:gd name="connsiteX61" fmla="*/ 1009650 w 2264569"/>
                <a:gd name="connsiteY61" fmla="*/ 159544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4569" h="521494">
                  <a:moveTo>
                    <a:pt x="1009650" y="159544"/>
                  </a:moveTo>
                  <a:lnTo>
                    <a:pt x="1271587" y="119063"/>
                  </a:lnTo>
                  <a:lnTo>
                    <a:pt x="1524000" y="83344"/>
                  </a:lnTo>
                  <a:lnTo>
                    <a:pt x="1735931" y="52388"/>
                  </a:lnTo>
                  <a:lnTo>
                    <a:pt x="1759744" y="40482"/>
                  </a:lnTo>
                  <a:lnTo>
                    <a:pt x="1795462" y="14288"/>
                  </a:lnTo>
                  <a:lnTo>
                    <a:pt x="1816894" y="2382"/>
                  </a:lnTo>
                  <a:lnTo>
                    <a:pt x="1847850" y="0"/>
                  </a:lnTo>
                  <a:lnTo>
                    <a:pt x="1881187" y="2382"/>
                  </a:lnTo>
                  <a:lnTo>
                    <a:pt x="1919287" y="11907"/>
                  </a:lnTo>
                  <a:lnTo>
                    <a:pt x="1983581" y="35719"/>
                  </a:lnTo>
                  <a:lnTo>
                    <a:pt x="2050256" y="69057"/>
                  </a:lnTo>
                  <a:lnTo>
                    <a:pt x="2124075" y="111919"/>
                  </a:lnTo>
                  <a:lnTo>
                    <a:pt x="2183606" y="157163"/>
                  </a:lnTo>
                  <a:lnTo>
                    <a:pt x="2214562" y="183357"/>
                  </a:lnTo>
                  <a:lnTo>
                    <a:pt x="2226469" y="195263"/>
                  </a:lnTo>
                  <a:lnTo>
                    <a:pt x="2243137" y="216694"/>
                  </a:lnTo>
                  <a:lnTo>
                    <a:pt x="2255044" y="235744"/>
                  </a:lnTo>
                  <a:lnTo>
                    <a:pt x="2262187" y="252413"/>
                  </a:lnTo>
                  <a:lnTo>
                    <a:pt x="2264569" y="273844"/>
                  </a:lnTo>
                  <a:lnTo>
                    <a:pt x="2259806" y="292894"/>
                  </a:lnTo>
                  <a:lnTo>
                    <a:pt x="2247900" y="314325"/>
                  </a:lnTo>
                  <a:lnTo>
                    <a:pt x="2219325" y="335757"/>
                  </a:lnTo>
                  <a:lnTo>
                    <a:pt x="2181225" y="347663"/>
                  </a:lnTo>
                  <a:lnTo>
                    <a:pt x="2124075" y="361950"/>
                  </a:lnTo>
                  <a:lnTo>
                    <a:pt x="2081212" y="378619"/>
                  </a:lnTo>
                  <a:lnTo>
                    <a:pt x="2043112" y="397669"/>
                  </a:lnTo>
                  <a:lnTo>
                    <a:pt x="2021681" y="407194"/>
                  </a:lnTo>
                  <a:lnTo>
                    <a:pt x="1716881" y="235744"/>
                  </a:lnTo>
                  <a:lnTo>
                    <a:pt x="1657350" y="235744"/>
                  </a:lnTo>
                  <a:lnTo>
                    <a:pt x="1552575" y="250032"/>
                  </a:lnTo>
                  <a:lnTo>
                    <a:pt x="1395412" y="276225"/>
                  </a:lnTo>
                  <a:lnTo>
                    <a:pt x="1223962" y="304800"/>
                  </a:lnTo>
                  <a:lnTo>
                    <a:pt x="1014412" y="347663"/>
                  </a:lnTo>
                  <a:lnTo>
                    <a:pt x="804862" y="397669"/>
                  </a:lnTo>
                  <a:lnTo>
                    <a:pt x="609600" y="452438"/>
                  </a:lnTo>
                  <a:lnTo>
                    <a:pt x="371475" y="516732"/>
                  </a:lnTo>
                  <a:lnTo>
                    <a:pt x="350044" y="521494"/>
                  </a:lnTo>
                  <a:lnTo>
                    <a:pt x="323850" y="521494"/>
                  </a:lnTo>
                  <a:lnTo>
                    <a:pt x="261937" y="516732"/>
                  </a:lnTo>
                  <a:lnTo>
                    <a:pt x="226219" y="507207"/>
                  </a:lnTo>
                  <a:lnTo>
                    <a:pt x="185737" y="488157"/>
                  </a:lnTo>
                  <a:lnTo>
                    <a:pt x="152400" y="466725"/>
                  </a:lnTo>
                  <a:lnTo>
                    <a:pt x="119062" y="428625"/>
                  </a:lnTo>
                  <a:lnTo>
                    <a:pt x="97631" y="400050"/>
                  </a:lnTo>
                  <a:lnTo>
                    <a:pt x="61912" y="338138"/>
                  </a:lnTo>
                  <a:lnTo>
                    <a:pt x="26194" y="252413"/>
                  </a:lnTo>
                  <a:lnTo>
                    <a:pt x="9525" y="200025"/>
                  </a:lnTo>
                  <a:lnTo>
                    <a:pt x="0" y="176213"/>
                  </a:lnTo>
                  <a:lnTo>
                    <a:pt x="0" y="164307"/>
                  </a:lnTo>
                  <a:lnTo>
                    <a:pt x="4762" y="154782"/>
                  </a:lnTo>
                  <a:lnTo>
                    <a:pt x="19050" y="150019"/>
                  </a:lnTo>
                  <a:lnTo>
                    <a:pt x="45244" y="157163"/>
                  </a:lnTo>
                  <a:lnTo>
                    <a:pt x="69056" y="176213"/>
                  </a:lnTo>
                  <a:lnTo>
                    <a:pt x="114300" y="214313"/>
                  </a:lnTo>
                  <a:lnTo>
                    <a:pt x="150019" y="238125"/>
                  </a:lnTo>
                  <a:lnTo>
                    <a:pt x="192881" y="259557"/>
                  </a:lnTo>
                  <a:lnTo>
                    <a:pt x="240506" y="271463"/>
                  </a:lnTo>
                  <a:lnTo>
                    <a:pt x="278606" y="278607"/>
                  </a:lnTo>
                  <a:lnTo>
                    <a:pt x="395287" y="269082"/>
                  </a:lnTo>
                  <a:lnTo>
                    <a:pt x="642937" y="226219"/>
                  </a:lnTo>
                  <a:lnTo>
                    <a:pt x="10096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8">
              <a:extLst>
                <a:ext uri="{FF2B5EF4-FFF2-40B4-BE49-F238E27FC236}">
                  <a16:creationId xmlns:a16="http://schemas.microsoft.com/office/drawing/2014/main" id="{DD3C1DE8-39BC-4624-95E0-0C0B7AC2E6CB}"/>
                </a:ext>
              </a:extLst>
            </p:cNvPr>
            <p:cNvSpPr/>
            <p:nvPr/>
          </p:nvSpPr>
          <p:spPr>
            <a:xfrm>
              <a:off x="2865438" y="4648200"/>
              <a:ext cx="539750" cy="1362075"/>
            </a:xfrm>
            <a:custGeom>
              <a:avLst/>
              <a:gdLst>
                <a:gd name="connsiteX0" fmla="*/ 487363 w 539751"/>
                <a:gd name="connsiteY0" fmla="*/ 516731 h 1362075"/>
                <a:gd name="connsiteX1" fmla="*/ 506413 w 539751"/>
                <a:gd name="connsiteY1" fmla="*/ 419100 h 1362075"/>
                <a:gd name="connsiteX2" fmla="*/ 523082 w 539751"/>
                <a:gd name="connsiteY2" fmla="*/ 283369 h 1362075"/>
                <a:gd name="connsiteX3" fmla="*/ 537369 w 539751"/>
                <a:gd name="connsiteY3" fmla="*/ 119063 h 1362075"/>
                <a:gd name="connsiteX4" fmla="*/ 539751 w 539751"/>
                <a:gd name="connsiteY4" fmla="*/ 42863 h 1362075"/>
                <a:gd name="connsiteX5" fmla="*/ 534988 w 539751"/>
                <a:gd name="connsiteY5" fmla="*/ 11906 h 1362075"/>
                <a:gd name="connsiteX6" fmla="*/ 530226 w 539751"/>
                <a:gd name="connsiteY6" fmla="*/ 2381 h 1362075"/>
                <a:gd name="connsiteX7" fmla="*/ 513557 w 539751"/>
                <a:gd name="connsiteY7" fmla="*/ 0 h 1362075"/>
                <a:gd name="connsiteX8" fmla="*/ 487363 w 539751"/>
                <a:gd name="connsiteY8" fmla="*/ 2381 h 1362075"/>
                <a:gd name="connsiteX9" fmla="*/ 475457 w 539751"/>
                <a:gd name="connsiteY9" fmla="*/ 7144 h 1362075"/>
                <a:gd name="connsiteX10" fmla="*/ 465932 w 539751"/>
                <a:gd name="connsiteY10" fmla="*/ 40481 h 1362075"/>
                <a:gd name="connsiteX11" fmla="*/ 437357 w 539751"/>
                <a:gd name="connsiteY11" fmla="*/ 164306 h 1362075"/>
                <a:gd name="connsiteX12" fmla="*/ 404019 w 539751"/>
                <a:gd name="connsiteY12" fmla="*/ 278606 h 1362075"/>
                <a:gd name="connsiteX13" fmla="*/ 358776 w 539751"/>
                <a:gd name="connsiteY13" fmla="*/ 395288 h 1362075"/>
                <a:gd name="connsiteX14" fmla="*/ 296863 w 539751"/>
                <a:gd name="connsiteY14" fmla="*/ 514350 h 1362075"/>
                <a:gd name="connsiteX15" fmla="*/ 237332 w 539751"/>
                <a:gd name="connsiteY15" fmla="*/ 609600 h 1362075"/>
                <a:gd name="connsiteX16" fmla="*/ 163513 w 539751"/>
                <a:gd name="connsiteY16" fmla="*/ 723900 h 1362075"/>
                <a:gd name="connsiteX17" fmla="*/ 84932 w 539751"/>
                <a:gd name="connsiteY17" fmla="*/ 816769 h 1362075"/>
                <a:gd name="connsiteX18" fmla="*/ 27782 w 539751"/>
                <a:gd name="connsiteY18" fmla="*/ 876300 h 1362075"/>
                <a:gd name="connsiteX19" fmla="*/ 18257 w 539751"/>
                <a:gd name="connsiteY19" fmla="*/ 904875 h 1362075"/>
                <a:gd name="connsiteX20" fmla="*/ 8732 w 539751"/>
                <a:gd name="connsiteY20" fmla="*/ 981075 h 1362075"/>
                <a:gd name="connsiteX21" fmla="*/ 1588 w 539751"/>
                <a:gd name="connsiteY21" fmla="*/ 1050131 h 1362075"/>
                <a:gd name="connsiteX22" fmla="*/ 3969 w 539751"/>
                <a:gd name="connsiteY22" fmla="*/ 1152525 h 1362075"/>
                <a:gd name="connsiteX23" fmla="*/ 8732 w 539751"/>
                <a:gd name="connsiteY23" fmla="*/ 1231106 h 1362075"/>
                <a:gd name="connsiteX24" fmla="*/ 18257 w 539751"/>
                <a:gd name="connsiteY24" fmla="*/ 1295400 h 1362075"/>
                <a:gd name="connsiteX25" fmla="*/ 25401 w 539751"/>
                <a:gd name="connsiteY25" fmla="*/ 1321594 h 1362075"/>
                <a:gd name="connsiteX26" fmla="*/ 32544 w 539751"/>
                <a:gd name="connsiteY26" fmla="*/ 1333500 h 1362075"/>
                <a:gd name="connsiteX27" fmla="*/ 49213 w 539751"/>
                <a:gd name="connsiteY27" fmla="*/ 1347788 h 1362075"/>
                <a:gd name="connsiteX28" fmla="*/ 75407 w 539751"/>
                <a:gd name="connsiteY28" fmla="*/ 1359694 h 1362075"/>
                <a:gd name="connsiteX29" fmla="*/ 92076 w 539751"/>
                <a:gd name="connsiteY29" fmla="*/ 1362075 h 1362075"/>
                <a:gd name="connsiteX30" fmla="*/ 108744 w 539751"/>
                <a:gd name="connsiteY30" fmla="*/ 1362075 h 1362075"/>
                <a:gd name="connsiteX31" fmla="*/ 146844 w 539751"/>
                <a:gd name="connsiteY31" fmla="*/ 1352550 h 1362075"/>
                <a:gd name="connsiteX32" fmla="*/ 175419 w 539751"/>
                <a:gd name="connsiteY32" fmla="*/ 1333500 h 1362075"/>
                <a:gd name="connsiteX33" fmla="*/ 215901 w 539751"/>
                <a:gd name="connsiteY33" fmla="*/ 1297781 h 1362075"/>
                <a:gd name="connsiteX34" fmla="*/ 246857 w 539751"/>
                <a:gd name="connsiteY34" fmla="*/ 1247775 h 1362075"/>
                <a:gd name="connsiteX35" fmla="*/ 311151 w 539751"/>
                <a:gd name="connsiteY35" fmla="*/ 1123950 h 1362075"/>
                <a:gd name="connsiteX36" fmla="*/ 365919 w 539751"/>
                <a:gd name="connsiteY36" fmla="*/ 992981 h 1362075"/>
                <a:gd name="connsiteX37" fmla="*/ 408782 w 539751"/>
                <a:gd name="connsiteY37" fmla="*/ 864394 h 1362075"/>
                <a:gd name="connsiteX38" fmla="*/ 451644 w 539751"/>
                <a:gd name="connsiteY38" fmla="*/ 704850 h 1362075"/>
                <a:gd name="connsiteX39" fmla="*/ 487363 w 539751"/>
                <a:gd name="connsiteY39" fmla="*/ 5167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9751" h="1362075">
                  <a:moveTo>
                    <a:pt x="487363" y="516731"/>
                  </a:moveTo>
                  <a:lnTo>
                    <a:pt x="506413" y="419100"/>
                  </a:lnTo>
                  <a:lnTo>
                    <a:pt x="523082" y="283369"/>
                  </a:lnTo>
                  <a:lnTo>
                    <a:pt x="537369" y="119063"/>
                  </a:lnTo>
                  <a:lnTo>
                    <a:pt x="539751" y="42863"/>
                  </a:lnTo>
                  <a:lnTo>
                    <a:pt x="534988" y="11906"/>
                  </a:lnTo>
                  <a:lnTo>
                    <a:pt x="530226" y="2381"/>
                  </a:lnTo>
                  <a:lnTo>
                    <a:pt x="513557" y="0"/>
                  </a:lnTo>
                  <a:lnTo>
                    <a:pt x="487363" y="2381"/>
                  </a:lnTo>
                  <a:lnTo>
                    <a:pt x="475457" y="7144"/>
                  </a:lnTo>
                  <a:lnTo>
                    <a:pt x="465932" y="40481"/>
                  </a:lnTo>
                  <a:lnTo>
                    <a:pt x="437357" y="164306"/>
                  </a:lnTo>
                  <a:lnTo>
                    <a:pt x="404019" y="278606"/>
                  </a:lnTo>
                  <a:lnTo>
                    <a:pt x="358776" y="395288"/>
                  </a:lnTo>
                  <a:lnTo>
                    <a:pt x="296863" y="514350"/>
                  </a:lnTo>
                  <a:lnTo>
                    <a:pt x="237332" y="609600"/>
                  </a:lnTo>
                  <a:lnTo>
                    <a:pt x="163513" y="723900"/>
                  </a:lnTo>
                  <a:lnTo>
                    <a:pt x="84932" y="816769"/>
                  </a:lnTo>
                  <a:lnTo>
                    <a:pt x="27782" y="876300"/>
                  </a:lnTo>
                  <a:lnTo>
                    <a:pt x="18257" y="904875"/>
                  </a:lnTo>
                  <a:lnTo>
                    <a:pt x="8732" y="981075"/>
                  </a:lnTo>
                  <a:lnTo>
                    <a:pt x="1588" y="1050131"/>
                  </a:lnTo>
                  <a:cubicBezTo>
                    <a:pt x="2382" y="1084262"/>
                    <a:pt x="0" y="1115616"/>
                    <a:pt x="3969" y="1152525"/>
                  </a:cubicBezTo>
                  <a:lnTo>
                    <a:pt x="8732" y="1231106"/>
                  </a:lnTo>
                  <a:lnTo>
                    <a:pt x="18257" y="1295400"/>
                  </a:lnTo>
                  <a:lnTo>
                    <a:pt x="25401" y="1321594"/>
                  </a:lnTo>
                  <a:lnTo>
                    <a:pt x="32544" y="1333500"/>
                  </a:lnTo>
                  <a:lnTo>
                    <a:pt x="49213" y="1347788"/>
                  </a:lnTo>
                  <a:lnTo>
                    <a:pt x="75407" y="1359694"/>
                  </a:lnTo>
                  <a:lnTo>
                    <a:pt x="92076" y="1362075"/>
                  </a:lnTo>
                  <a:lnTo>
                    <a:pt x="108744" y="1362075"/>
                  </a:lnTo>
                  <a:lnTo>
                    <a:pt x="146844" y="1352550"/>
                  </a:lnTo>
                  <a:lnTo>
                    <a:pt x="175419" y="1333500"/>
                  </a:lnTo>
                  <a:lnTo>
                    <a:pt x="215901" y="1297781"/>
                  </a:lnTo>
                  <a:lnTo>
                    <a:pt x="246857" y="1247775"/>
                  </a:lnTo>
                  <a:lnTo>
                    <a:pt x="311151" y="1123950"/>
                  </a:lnTo>
                  <a:lnTo>
                    <a:pt x="365919" y="992981"/>
                  </a:lnTo>
                  <a:lnTo>
                    <a:pt x="408782" y="864394"/>
                  </a:lnTo>
                  <a:lnTo>
                    <a:pt x="451644" y="704850"/>
                  </a:lnTo>
                  <a:lnTo>
                    <a:pt x="48736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3F041721-B8CD-49DC-BA3F-6AE218F58396}"/>
                </a:ext>
              </a:extLst>
            </p:cNvPr>
            <p:cNvSpPr/>
            <p:nvPr/>
          </p:nvSpPr>
          <p:spPr>
            <a:xfrm>
              <a:off x="3827463" y="5065713"/>
              <a:ext cx="3149600" cy="996950"/>
            </a:xfrm>
            <a:custGeom>
              <a:avLst/>
              <a:gdLst>
                <a:gd name="connsiteX0" fmla="*/ 1276460 w 3150187"/>
                <a:gd name="connsiteY0" fmla="*/ 679193 h 996326"/>
                <a:gd name="connsiteX1" fmla="*/ 1461454 w 3150187"/>
                <a:gd name="connsiteY1" fmla="*/ 710906 h 996326"/>
                <a:gd name="connsiteX2" fmla="*/ 1654376 w 3150187"/>
                <a:gd name="connsiteY2" fmla="*/ 734691 h 996326"/>
                <a:gd name="connsiteX3" fmla="*/ 1847299 w 3150187"/>
                <a:gd name="connsiteY3" fmla="*/ 750548 h 996326"/>
                <a:gd name="connsiteX4" fmla="*/ 1955653 w 3150187"/>
                <a:gd name="connsiteY4" fmla="*/ 753191 h 996326"/>
                <a:gd name="connsiteX5" fmla="*/ 2037579 w 3150187"/>
                <a:gd name="connsiteY5" fmla="*/ 747905 h 996326"/>
                <a:gd name="connsiteX6" fmla="*/ 2145933 w 3150187"/>
                <a:gd name="connsiteY6" fmla="*/ 739977 h 996326"/>
                <a:gd name="connsiteX7" fmla="*/ 2230501 w 3150187"/>
                <a:gd name="connsiteY7" fmla="*/ 726763 h 996326"/>
                <a:gd name="connsiteX8" fmla="*/ 2315070 w 3150187"/>
                <a:gd name="connsiteY8" fmla="*/ 708263 h 996326"/>
                <a:gd name="connsiteX9" fmla="*/ 2410210 w 3150187"/>
                <a:gd name="connsiteY9" fmla="*/ 681836 h 996326"/>
                <a:gd name="connsiteX10" fmla="*/ 2465708 w 3150187"/>
                <a:gd name="connsiteY10" fmla="*/ 658051 h 996326"/>
                <a:gd name="connsiteX11" fmla="*/ 2885909 w 3150187"/>
                <a:gd name="connsiteY11" fmla="*/ 552340 h 996326"/>
                <a:gd name="connsiteX12" fmla="*/ 2983692 w 3150187"/>
                <a:gd name="connsiteY12" fmla="*/ 589339 h 996326"/>
                <a:gd name="connsiteX13" fmla="*/ 3057690 w 3150187"/>
                <a:gd name="connsiteY13" fmla="*/ 615766 h 996326"/>
                <a:gd name="connsiteX14" fmla="*/ 3097331 w 3150187"/>
                <a:gd name="connsiteY14" fmla="*/ 634266 h 996326"/>
                <a:gd name="connsiteX15" fmla="*/ 3118474 w 3150187"/>
                <a:gd name="connsiteY15" fmla="*/ 647480 h 996326"/>
                <a:gd name="connsiteX16" fmla="*/ 3134330 w 3150187"/>
                <a:gd name="connsiteY16" fmla="*/ 665979 h 996326"/>
                <a:gd name="connsiteX17" fmla="*/ 3142259 w 3150187"/>
                <a:gd name="connsiteY17" fmla="*/ 681836 h 996326"/>
                <a:gd name="connsiteX18" fmla="*/ 3150187 w 3150187"/>
                <a:gd name="connsiteY18" fmla="*/ 705621 h 996326"/>
                <a:gd name="connsiteX19" fmla="*/ 3150187 w 3150187"/>
                <a:gd name="connsiteY19" fmla="*/ 745262 h 996326"/>
                <a:gd name="connsiteX20" fmla="*/ 3142259 w 3150187"/>
                <a:gd name="connsiteY20" fmla="*/ 795475 h 996326"/>
                <a:gd name="connsiteX21" fmla="*/ 3129045 w 3150187"/>
                <a:gd name="connsiteY21" fmla="*/ 819260 h 996326"/>
                <a:gd name="connsiteX22" fmla="*/ 3092046 w 3150187"/>
                <a:gd name="connsiteY22" fmla="*/ 853616 h 996326"/>
                <a:gd name="connsiteX23" fmla="*/ 3036548 w 3150187"/>
                <a:gd name="connsiteY23" fmla="*/ 887972 h 996326"/>
                <a:gd name="connsiteX24" fmla="*/ 2944050 w 3150187"/>
                <a:gd name="connsiteY24" fmla="*/ 924971 h 996326"/>
                <a:gd name="connsiteX25" fmla="*/ 2814554 w 3150187"/>
                <a:gd name="connsiteY25" fmla="*/ 954041 h 996326"/>
                <a:gd name="connsiteX26" fmla="*/ 2706201 w 3150187"/>
                <a:gd name="connsiteY26" fmla="*/ 969898 h 996326"/>
                <a:gd name="connsiteX27" fmla="*/ 2473637 w 3150187"/>
                <a:gd name="connsiteY27" fmla="*/ 985755 h 996326"/>
                <a:gd name="connsiteX28" fmla="*/ 2307142 w 3150187"/>
                <a:gd name="connsiteY28" fmla="*/ 996326 h 996326"/>
                <a:gd name="connsiteX29" fmla="*/ 2061364 w 3150187"/>
                <a:gd name="connsiteY29" fmla="*/ 996326 h 996326"/>
                <a:gd name="connsiteX30" fmla="*/ 1913368 w 3150187"/>
                <a:gd name="connsiteY30" fmla="*/ 993683 h 996326"/>
                <a:gd name="connsiteX31" fmla="*/ 1733660 w 3150187"/>
                <a:gd name="connsiteY31" fmla="*/ 980469 h 996326"/>
                <a:gd name="connsiteX32" fmla="*/ 1596235 w 3150187"/>
                <a:gd name="connsiteY32" fmla="*/ 967255 h 996326"/>
                <a:gd name="connsiteX33" fmla="*/ 1432383 w 3150187"/>
                <a:gd name="connsiteY33" fmla="*/ 943470 h 996326"/>
                <a:gd name="connsiteX34" fmla="*/ 1271174 w 3150187"/>
                <a:gd name="connsiteY34" fmla="*/ 911757 h 996326"/>
                <a:gd name="connsiteX35" fmla="*/ 1117893 w 3150187"/>
                <a:gd name="connsiteY35" fmla="*/ 872115 h 996326"/>
                <a:gd name="connsiteX36" fmla="*/ 946113 w 3150187"/>
                <a:gd name="connsiteY36" fmla="*/ 816617 h 996326"/>
                <a:gd name="connsiteX37" fmla="*/ 808689 w 3150187"/>
                <a:gd name="connsiteY37" fmla="*/ 761119 h 996326"/>
                <a:gd name="connsiteX38" fmla="*/ 679193 w 3150187"/>
                <a:gd name="connsiteY38" fmla="*/ 695050 h 996326"/>
                <a:gd name="connsiteX39" fmla="*/ 533840 w 3150187"/>
                <a:gd name="connsiteY39" fmla="*/ 610481 h 996326"/>
                <a:gd name="connsiteX40" fmla="*/ 414915 w 3150187"/>
                <a:gd name="connsiteY40" fmla="*/ 525912 h 996326"/>
                <a:gd name="connsiteX41" fmla="*/ 298633 w 3150187"/>
                <a:gd name="connsiteY41" fmla="*/ 425487 h 996326"/>
                <a:gd name="connsiteX42" fmla="*/ 179708 w 3150187"/>
                <a:gd name="connsiteY42" fmla="*/ 306562 h 996326"/>
                <a:gd name="connsiteX43" fmla="*/ 116282 w 3150187"/>
                <a:gd name="connsiteY43" fmla="*/ 227278 h 996326"/>
                <a:gd name="connsiteX44" fmla="*/ 58141 w 3150187"/>
                <a:gd name="connsiteY44" fmla="*/ 147995 h 996326"/>
                <a:gd name="connsiteX45" fmla="*/ 7928 w 3150187"/>
                <a:gd name="connsiteY45" fmla="*/ 71355 h 996326"/>
                <a:gd name="connsiteX46" fmla="*/ 0 w 3150187"/>
                <a:gd name="connsiteY46" fmla="*/ 47570 h 996326"/>
                <a:gd name="connsiteX47" fmla="*/ 2642 w 3150187"/>
                <a:gd name="connsiteY47" fmla="*/ 18499 h 996326"/>
                <a:gd name="connsiteX48" fmla="*/ 13213 w 3150187"/>
                <a:gd name="connsiteY48" fmla="*/ 2643 h 996326"/>
                <a:gd name="connsiteX49" fmla="*/ 29070 w 3150187"/>
                <a:gd name="connsiteY49" fmla="*/ 0 h 996326"/>
                <a:gd name="connsiteX50" fmla="*/ 47570 w 3150187"/>
                <a:gd name="connsiteY50" fmla="*/ 10571 h 996326"/>
                <a:gd name="connsiteX51" fmla="*/ 84568 w 3150187"/>
                <a:gd name="connsiteY51" fmla="*/ 52855 h 996326"/>
                <a:gd name="connsiteX52" fmla="*/ 147995 w 3150187"/>
                <a:gd name="connsiteY52" fmla="*/ 124210 h 996326"/>
                <a:gd name="connsiteX53" fmla="*/ 221993 w 3150187"/>
                <a:gd name="connsiteY53" fmla="*/ 195565 h 996326"/>
                <a:gd name="connsiteX54" fmla="*/ 322418 w 3150187"/>
                <a:gd name="connsiteY54" fmla="*/ 280134 h 996326"/>
                <a:gd name="connsiteX55" fmla="*/ 433415 w 3150187"/>
                <a:gd name="connsiteY55" fmla="*/ 356774 h 996326"/>
                <a:gd name="connsiteX56" fmla="*/ 528554 w 3150187"/>
                <a:gd name="connsiteY56" fmla="*/ 414915 h 996326"/>
                <a:gd name="connsiteX57" fmla="*/ 634265 w 3150187"/>
                <a:gd name="connsiteY57" fmla="*/ 470414 h 996326"/>
                <a:gd name="connsiteX58" fmla="*/ 782261 w 3150187"/>
                <a:gd name="connsiteY58" fmla="*/ 536483 h 996326"/>
                <a:gd name="connsiteX59" fmla="*/ 917042 w 3150187"/>
                <a:gd name="connsiteY59" fmla="*/ 584053 h 996326"/>
                <a:gd name="connsiteX60" fmla="*/ 1070323 w 3150187"/>
                <a:gd name="connsiteY60" fmla="*/ 628980 h 996326"/>
                <a:gd name="connsiteX61" fmla="*/ 1276460 w 3150187"/>
                <a:gd name="connsiteY61" fmla="*/ 679193 h 99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50187" h="996326">
                  <a:moveTo>
                    <a:pt x="1276460" y="679193"/>
                  </a:moveTo>
                  <a:lnTo>
                    <a:pt x="1461454" y="710906"/>
                  </a:lnTo>
                  <a:lnTo>
                    <a:pt x="1654376" y="734691"/>
                  </a:lnTo>
                  <a:lnTo>
                    <a:pt x="1847299" y="750548"/>
                  </a:lnTo>
                  <a:lnTo>
                    <a:pt x="1955653" y="753191"/>
                  </a:lnTo>
                  <a:lnTo>
                    <a:pt x="2037579" y="747905"/>
                  </a:lnTo>
                  <a:lnTo>
                    <a:pt x="2145933" y="739977"/>
                  </a:lnTo>
                  <a:lnTo>
                    <a:pt x="2230501" y="726763"/>
                  </a:lnTo>
                  <a:lnTo>
                    <a:pt x="2315070" y="708263"/>
                  </a:lnTo>
                  <a:lnTo>
                    <a:pt x="2410210" y="681836"/>
                  </a:lnTo>
                  <a:lnTo>
                    <a:pt x="2465708" y="658051"/>
                  </a:lnTo>
                  <a:lnTo>
                    <a:pt x="2885909" y="552340"/>
                  </a:lnTo>
                  <a:lnTo>
                    <a:pt x="2983692" y="589339"/>
                  </a:lnTo>
                  <a:lnTo>
                    <a:pt x="3057690" y="615766"/>
                  </a:lnTo>
                  <a:lnTo>
                    <a:pt x="3097331" y="634266"/>
                  </a:lnTo>
                  <a:lnTo>
                    <a:pt x="3118474" y="647480"/>
                  </a:lnTo>
                  <a:lnTo>
                    <a:pt x="3134330" y="665979"/>
                  </a:lnTo>
                  <a:lnTo>
                    <a:pt x="3142259" y="681836"/>
                  </a:lnTo>
                  <a:lnTo>
                    <a:pt x="3150187" y="705621"/>
                  </a:lnTo>
                  <a:lnTo>
                    <a:pt x="3150187" y="745262"/>
                  </a:lnTo>
                  <a:lnTo>
                    <a:pt x="3142259" y="795475"/>
                  </a:lnTo>
                  <a:lnTo>
                    <a:pt x="3129045" y="819260"/>
                  </a:lnTo>
                  <a:lnTo>
                    <a:pt x="3092046" y="853616"/>
                  </a:lnTo>
                  <a:lnTo>
                    <a:pt x="3036548" y="887972"/>
                  </a:lnTo>
                  <a:lnTo>
                    <a:pt x="2944050" y="924971"/>
                  </a:lnTo>
                  <a:lnTo>
                    <a:pt x="2814554" y="954041"/>
                  </a:lnTo>
                  <a:lnTo>
                    <a:pt x="2706201" y="969898"/>
                  </a:lnTo>
                  <a:lnTo>
                    <a:pt x="2473637" y="985755"/>
                  </a:lnTo>
                  <a:lnTo>
                    <a:pt x="2307142" y="996326"/>
                  </a:lnTo>
                  <a:lnTo>
                    <a:pt x="2061364" y="996326"/>
                  </a:lnTo>
                  <a:lnTo>
                    <a:pt x="1913368" y="993683"/>
                  </a:lnTo>
                  <a:lnTo>
                    <a:pt x="1733660" y="980469"/>
                  </a:lnTo>
                  <a:lnTo>
                    <a:pt x="1596235" y="967255"/>
                  </a:lnTo>
                  <a:lnTo>
                    <a:pt x="1432383" y="943470"/>
                  </a:lnTo>
                  <a:lnTo>
                    <a:pt x="1271174" y="911757"/>
                  </a:lnTo>
                  <a:lnTo>
                    <a:pt x="1117893" y="872115"/>
                  </a:lnTo>
                  <a:lnTo>
                    <a:pt x="946113" y="816617"/>
                  </a:lnTo>
                  <a:lnTo>
                    <a:pt x="808689" y="761119"/>
                  </a:lnTo>
                  <a:lnTo>
                    <a:pt x="679193" y="695050"/>
                  </a:lnTo>
                  <a:lnTo>
                    <a:pt x="533840" y="610481"/>
                  </a:lnTo>
                  <a:lnTo>
                    <a:pt x="414915" y="525912"/>
                  </a:lnTo>
                  <a:lnTo>
                    <a:pt x="298633" y="425487"/>
                  </a:lnTo>
                  <a:lnTo>
                    <a:pt x="179708" y="306562"/>
                  </a:lnTo>
                  <a:lnTo>
                    <a:pt x="116282" y="227278"/>
                  </a:lnTo>
                  <a:lnTo>
                    <a:pt x="58141" y="147995"/>
                  </a:lnTo>
                  <a:lnTo>
                    <a:pt x="7928" y="71355"/>
                  </a:lnTo>
                  <a:lnTo>
                    <a:pt x="0" y="47570"/>
                  </a:lnTo>
                  <a:lnTo>
                    <a:pt x="2642" y="18499"/>
                  </a:lnTo>
                  <a:lnTo>
                    <a:pt x="13213" y="2643"/>
                  </a:lnTo>
                  <a:lnTo>
                    <a:pt x="29070" y="0"/>
                  </a:lnTo>
                  <a:lnTo>
                    <a:pt x="47570" y="10571"/>
                  </a:lnTo>
                  <a:lnTo>
                    <a:pt x="84568" y="52855"/>
                  </a:lnTo>
                  <a:lnTo>
                    <a:pt x="147995" y="124210"/>
                  </a:lnTo>
                  <a:lnTo>
                    <a:pt x="221993" y="195565"/>
                  </a:lnTo>
                  <a:lnTo>
                    <a:pt x="322418" y="280134"/>
                  </a:lnTo>
                  <a:lnTo>
                    <a:pt x="433415" y="356774"/>
                  </a:lnTo>
                  <a:lnTo>
                    <a:pt x="528554" y="414915"/>
                  </a:lnTo>
                  <a:lnTo>
                    <a:pt x="634265" y="470414"/>
                  </a:lnTo>
                  <a:lnTo>
                    <a:pt x="782261" y="536483"/>
                  </a:lnTo>
                  <a:lnTo>
                    <a:pt x="917042" y="584053"/>
                  </a:lnTo>
                  <a:lnTo>
                    <a:pt x="1070323" y="628980"/>
                  </a:lnTo>
                  <a:lnTo>
                    <a:pt x="1276460" y="679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1">
              <a:extLst>
                <a:ext uri="{FF2B5EF4-FFF2-40B4-BE49-F238E27FC236}">
                  <a16:creationId xmlns:a16="http://schemas.microsoft.com/office/drawing/2014/main" id="{4522E1CC-A855-4236-8EDF-1CD563526C66}"/>
                </a:ext>
              </a:extLst>
            </p:cNvPr>
            <p:cNvSpPr/>
            <p:nvPr/>
          </p:nvSpPr>
          <p:spPr>
            <a:xfrm>
              <a:off x="4672013" y="1736725"/>
              <a:ext cx="2746375" cy="1711325"/>
            </a:xfrm>
            <a:custGeom>
              <a:avLst/>
              <a:gdLst>
                <a:gd name="connsiteX0" fmla="*/ 557626 w 2745843"/>
                <a:gd name="connsiteY0" fmla="*/ 547054 h 1712518"/>
                <a:gd name="connsiteX1" fmla="*/ 303920 w 2745843"/>
                <a:gd name="connsiteY1" fmla="*/ 332989 h 1712518"/>
                <a:gd name="connsiteX2" fmla="*/ 0 w 2745843"/>
                <a:gd name="connsiteY2" fmla="*/ 81926 h 1712518"/>
                <a:gd name="connsiteX3" fmla="*/ 116283 w 2745843"/>
                <a:gd name="connsiteY3" fmla="*/ 0 h 1712518"/>
                <a:gd name="connsiteX4" fmla="*/ 227279 w 2745843"/>
                <a:gd name="connsiteY4" fmla="*/ 84569 h 1712518"/>
                <a:gd name="connsiteX5" fmla="*/ 391131 w 2745843"/>
                <a:gd name="connsiteY5" fmla="*/ 200851 h 1712518"/>
                <a:gd name="connsiteX6" fmla="*/ 628981 w 2745843"/>
                <a:gd name="connsiteY6" fmla="*/ 377917 h 1712518"/>
                <a:gd name="connsiteX7" fmla="*/ 827189 w 2745843"/>
                <a:gd name="connsiteY7" fmla="*/ 523269 h 1712518"/>
                <a:gd name="connsiteX8" fmla="*/ 1075610 w 2745843"/>
                <a:gd name="connsiteY8" fmla="*/ 697692 h 1712518"/>
                <a:gd name="connsiteX9" fmla="*/ 1318745 w 2745843"/>
                <a:gd name="connsiteY9" fmla="*/ 866830 h 1712518"/>
                <a:gd name="connsiteX10" fmla="*/ 1485240 w 2745843"/>
                <a:gd name="connsiteY10" fmla="*/ 975184 h 1712518"/>
                <a:gd name="connsiteX11" fmla="*/ 1585665 w 2745843"/>
                <a:gd name="connsiteY11" fmla="*/ 1038610 h 1712518"/>
                <a:gd name="connsiteX12" fmla="*/ 1791802 w 2745843"/>
                <a:gd name="connsiteY12" fmla="*/ 1152250 h 1712518"/>
                <a:gd name="connsiteX13" fmla="*/ 2050793 w 2745843"/>
                <a:gd name="connsiteY13" fmla="*/ 1279103 h 1712518"/>
                <a:gd name="connsiteX14" fmla="*/ 2394354 w 2745843"/>
                <a:gd name="connsiteY14" fmla="*/ 1435026 h 1712518"/>
                <a:gd name="connsiteX15" fmla="*/ 2589920 w 2745843"/>
                <a:gd name="connsiteY15" fmla="*/ 1519595 h 1712518"/>
                <a:gd name="connsiteX16" fmla="*/ 2724701 w 2745843"/>
                <a:gd name="connsiteY16" fmla="*/ 1575094 h 1712518"/>
                <a:gd name="connsiteX17" fmla="*/ 2740558 w 2745843"/>
                <a:gd name="connsiteY17" fmla="*/ 1588307 h 1712518"/>
                <a:gd name="connsiteX18" fmla="*/ 2745843 w 2745843"/>
                <a:gd name="connsiteY18" fmla="*/ 1598879 h 1712518"/>
                <a:gd name="connsiteX19" fmla="*/ 2745843 w 2745843"/>
                <a:gd name="connsiteY19" fmla="*/ 1617378 h 1712518"/>
                <a:gd name="connsiteX20" fmla="*/ 2732629 w 2745843"/>
                <a:gd name="connsiteY20" fmla="*/ 1633235 h 1712518"/>
                <a:gd name="connsiteX21" fmla="*/ 2706202 w 2745843"/>
                <a:gd name="connsiteY21" fmla="*/ 1646448 h 1712518"/>
                <a:gd name="connsiteX22" fmla="*/ 2671846 w 2745843"/>
                <a:gd name="connsiteY22" fmla="*/ 1649091 h 1712518"/>
                <a:gd name="connsiteX23" fmla="*/ 2547635 w 2745843"/>
                <a:gd name="connsiteY23" fmla="*/ 1649091 h 1712518"/>
                <a:gd name="connsiteX24" fmla="*/ 2354713 w 2745843"/>
                <a:gd name="connsiteY24" fmla="*/ 1659662 h 1712518"/>
                <a:gd name="connsiteX25" fmla="*/ 2177647 w 2745843"/>
                <a:gd name="connsiteY25" fmla="*/ 1675519 h 1712518"/>
                <a:gd name="connsiteX26" fmla="*/ 2000581 w 2745843"/>
                <a:gd name="connsiteY26" fmla="*/ 1699304 h 1712518"/>
                <a:gd name="connsiteX27" fmla="*/ 1953011 w 2745843"/>
                <a:gd name="connsiteY27" fmla="*/ 1707232 h 1712518"/>
                <a:gd name="connsiteX28" fmla="*/ 1926583 w 2745843"/>
                <a:gd name="connsiteY28" fmla="*/ 1712518 h 1712518"/>
                <a:gd name="connsiteX29" fmla="*/ 1873728 w 2745843"/>
                <a:gd name="connsiteY29" fmla="*/ 1675519 h 1712518"/>
                <a:gd name="connsiteX30" fmla="*/ 1715161 w 2745843"/>
                <a:gd name="connsiteY30" fmla="*/ 1543380 h 1712518"/>
                <a:gd name="connsiteX31" fmla="*/ 1522239 w 2745843"/>
                <a:gd name="connsiteY31" fmla="*/ 1379528 h 1712518"/>
                <a:gd name="connsiteX32" fmla="*/ 1339887 w 2745843"/>
                <a:gd name="connsiteY32" fmla="*/ 1218319 h 1712518"/>
                <a:gd name="connsiteX33" fmla="*/ 1181321 w 2745843"/>
                <a:gd name="connsiteY33" fmla="*/ 1078252 h 1712518"/>
                <a:gd name="connsiteX34" fmla="*/ 1001612 w 2745843"/>
                <a:gd name="connsiteY34" fmla="*/ 924971 h 1712518"/>
                <a:gd name="connsiteX35" fmla="*/ 808689 w 2745843"/>
                <a:gd name="connsiteY35" fmla="*/ 758476 h 1712518"/>
                <a:gd name="connsiteX36" fmla="*/ 557626 w 2745843"/>
                <a:gd name="connsiteY36" fmla="*/ 547054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745843" h="1712518">
                  <a:moveTo>
                    <a:pt x="557626" y="547054"/>
                  </a:moveTo>
                  <a:lnTo>
                    <a:pt x="303920" y="332989"/>
                  </a:lnTo>
                  <a:lnTo>
                    <a:pt x="0" y="81926"/>
                  </a:lnTo>
                  <a:lnTo>
                    <a:pt x="116283" y="0"/>
                  </a:lnTo>
                  <a:lnTo>
                    <a:pt x="227279" y="84569"/>
                  </a:lnTo>
                  <a:lnTo>
                    <a:pt x="391131" y="200851"/>
                  </a:lnTo>
                  <a:lnTo>
                    <a:pt x="628981" y="377917"/>
                  </a:lnTo>
                  <a:lnTo>
                    <a:pt x="827189" y="523269"/>
                  </a:lnTo>
                  <a:lnTo>
                    <a:pt x="1075610" y="697692"/>
                  </a:lnTo>
                  <a:lnTo>
                    <a:pt x="1318745" y="866830"/>
                  </a:lnTo>
                  <a:lnTo>
                    <a:pt x="1485240" y="975184"/>
                  </a:lnTo>
                  <a:lnTo>
                    <a:pt x="1585665" y="1038610"/>
                  </a:lnTo>
                  <a:lnTo>
                    <a:pt x="1791802" y="1152250"/>
                  </a:lnTo>
                  <a:lnTo>
                    <a:pt x="2050793" y="1279103"/>
                  </a:lnTo>
                  <a:lnTo>
                    <a:pt x="2394354" y="1435026"/>
                  </a:lnTo>
                  <a:lnTo>
                    <a:pt x="2589920" y="1519595"/>
                  </a:lnTo>
                  <a:lnTo>
                    <a:pt x="2724701" y="1575094"/>
                  </a:lnTo>
                  <a:lnTo>
                    <a:pt x="2740558" y="1588307"/>
                  </a:lnTo>
                  <a:lnTo>
                    <a:pt x="2745843" y="1598879"/>
                  </a:lnTo>
                  <a:lnTo>
                    <a:pt x="2745843" y="1617378"/>
                  </a:lnTo>
                  <a:lnTo>
                    <a:pt x="2732629" y="1633235"/>
                  </a:lnTo>
                  <a:lnTo>
                    <a:pt x="2706202" y="1646448"/>
                  </a:lnTo>
                  <a:lnTo>
                    <a:pt x="2671846" y="1649091"/>
                  </a:lnTo>
                  <a:lnTo>
                    <a:pt x="2547635" y="1649091"/>
                  </a:lnTo>
                  <a:lnTo>
                    <a:pt x="2354713" y="1659662"/>
                  </a:lnTo>
                  <a:lnTo>
                    <a:pt x="2177647" y="1675519"/>
                  </a:lnTo>
                  <a:lnTo>
                    <a:pt x="2000581" y="1699304"/>
                  </a:lnTo>
                  <a:lnTo>
                    <a:pt x="1953011" y="1707232"/>
                  </a:lnTo>
                  <a:lnTo>
                    <a:pt x="1926583" y="1712518"/>
                  </a:lnTo>
                  <a:lnTo>
                    <a:pt x="1873728" y="1675519"/>
                  </a:lnTo>
                  <a:lnTo>
                    <a:pt x="1715161" y="1543380"/>
                  </a:lnTo>
                  <a:lnTo>
                    <a:pt x="1522239" y="1379528"/>
                  </a:lnTo>
                  <a:lnTo>
                    <a:pt x="1339887" y="1218319"/>
                  </a:lnTo>
                  <a:lnTo>
                    <a:pt x="1181321" y="1078252"/>
                  </a:lnTo>
                  <a:lnTo>
                    <a:pt x="1001612" y="924971"/>
                  </a:lnTo>
                  <a:lnTo>
                    <a:pt x="808689" y="758476"/>
                  </a:lnTo>
                  <a:lnTo>
                    <a:pt x="557626" y="547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5">
              <a:extLst>
                <a:ext uri="{FF2B5EF4-FFF2-40B4-BE49-F238E27FC236}">
                  <a16:creationId xmlns:a16="http://schemas.microsoft.com/office/drawing/2014/main" id="{7F3480BA-3FFF-4162-85D8-F53DCBA3B4FF}"/>
                </a:ext>
              </a:extLst>
            </p:cNvPr>
            <p:cNvSpPr/>
            <p:nvPr/>
          </p:nvSpPr>
          <p:spPr>
            <a:xfrm>
              <a:off x="4629150" y="3475038"/>
              <a:ext cx="1019175" cy="896937"/>
            </a:xfrm>
            <a:custGeom>
              <a:avLst/>
              <a:gdLst>
                <a:gd name="connsiteX0" fmla="*/ 421481 w 1019175"/>
                <a:gd name="connsiteY0" fmla="*/ 383381 h 897731"/>
                <a:gd name="connsiteX1" fmla="*/ 602456 w 1019175"/>
                <a:gd name="connsiteY1" fmla="*/ 154781 h 897731"/>
                <a:gd name="connsiteX2" fmla="*/ 666750 w 1019175"/>
                <a:gd name="connsiteY2" fmla="*/ 78581 h 897731"/>
                <a:gd name="connsiteX3" fmla="*/ 673894 w 1019175"/>
                <a:gd name="connsiteY3" fmla="*/ 61912 h 897731"/>
                <a:gd name="connsiteX4" fmla="*/ 678656 w 1019175"/>
                <a:gd name="connsiteY4" fmla="*/ 45244 h 897731"/>
                <a:gd name="connsiteX5" fmla="*/ 676275 w 1019175"/>
                <a:gd name="connsiteY5" fmla="*/ 26194 h 897731"/>
                <a:gd name="connsiteX6" fmla="*/ 671513 w 1019175"/>
                <a:gd name="connsiteY6" fmla="*/ 9525 h 897731"/>
                <a:gd name="connsiteX7" fmla="*/ 657225 w 1019175"/>
                <a:gd name="connsiteY7" fmla="*/ 0 h 897731"/>
                <a:gd name="connsiteX8" fmla="*/ 1019175 w 1019175"/>
                <a:gd name="connsiteY8" fmla="*/ 145256 h 897731"/>
                <a:gd name="connsiteX9" fmla="*/ 962025 w 1019175"/>
                <a:gd name="connsiteY9" fmla="*/ 173831 h 897731"/>
                <a:gd name="connsiteX10" fmla="*/ 942975 w 1019175"/>
                <a:gd name="connsiteY10" fmla="*/ 190500 h 897731"/>
                <a:gd name="connsiteX11" fmla="*/ 854869 w 1019175"/>
                <a:gd name="connsiteY11" fmla="*/ 271462 h 897731"/>
                <a:gd name="connsiteX12" fmla="*/ 676275 w 1019175"/>
                <a:gd name="connsiteY12" fmla="*/ 416719 h 897731"/>
                <a:gd name="connsiteX13" fmla="*/ 528638 w 1019175"/>
                <a:gd name="connsiteY13" fmla="*/ 538162 h 897731"/>
                <a:gd name="connsiteX14" fmla="*/ 373856 w 1019175"/>
                <a:gd name="connsiteY14" fmla="*/ 664369 h 897731"/>
                <a:gd name="connsiteX15" fmla="*/ 230981 w 1019175"/>
                <a:gd name="connsiteY15" fmla="*/ 771525 h 897731"/>
                <a:gd name="connsiteX16" fmla="*/ 121444 w 1019175"/>
                <a:gd name="connsiteY16" fmla="*/ 852487 h 897731"/>
                <a:gd name="connsiteX17" fmla="*/ 80963 w 1019175"/>
                <a:gd name="connsiteY17" fmla="*/ 883444 h 897731"/>
                <a:gd name="connsiteX18" fmla="*/ 59531 w 1019175"/>
                <a:gd name="connsiteY18" fmla="*/ 895350 h 897731"/>
                <a:gd name="connsiteX19" fmla="*/ 30956 w 1019175"/>
                <a:gd name="connsiteY19" fmla="*/ 897731 h 897731"/>
                <a:gd name="connsiteX20" fmla="*/ 4763 w 1019175"/>
                <a:gd name="connsiteY20" fmla="*/ 892969 h 897731"/>
                <a:gd name="connsiteX21" fmla="*/ 0 w 1019175"/>
                <a:gd name="connsiteY21" fmla="*/ 881062 h 897731"/>
                <a:gd name="connsiteX22" fmla="*/ 2381 w 1019175"/>
                <a:gd name="connsiteY22" fmla="*/ 862012 h 897731"/>
                <a:gd name="connsiteX23" fmla="*/ 9525 w 1019175"/>
                <a:gd name="connsiteY23" fmla="*/ 842962 h 897731"/>
                <a:gd name="connsiteX24" fmla="*/ 57150 w 1019175"/>
                <a:gd name="connsiteY24" fmla="*/ 785812 h 897731"/>
                <a:gd name="connsiteX25" fmla="*/ 135731 w 1019175"/>
                <a:gd name="connsiteY25" fmla="*/ 702469 h 897731"/>
                <a:gd name="connsiteX26" fmla="*/ 247650 w 1019175"/>
                <a:gd name="connsiteY26" fmla="*/ 578644 h 897731"/>
                <a:gd name="connsiteX27" fmla="*/ 340519 w 1019175"/>
                <a:gd name="connsiteY27" fmla="*/ 476250 h 897731"/>
                <a:gd name="connsiteX28" fmla="*/ 421481 w 1019175"/>
                <a:gd name="connsiteY28" fmla="*/ 3833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897731">
                  <a:moveTo>
                    <a:pt x="421481" y="383381"/>
                  </a:moveTo>
                  <a:lnTo>
                    <a:pt x="602456" y="154781"/>
                  </a:lnTo>
                  <a:lnTo>
                    <a:pt x="666750" y="78581"/>
                  </a:lnTo>
                  <a:lnTo>
                    <a:pt x="673894" y="61912"/>
                  </a:lnTo>
                  <a:lnTo>
                    <a:pt x="678656" y="45244"/>
                  </a:lnTo>
                  <a:lnTo>
                    <a:pt x="676275" y="26194"/>
                  </a:lnTo>
                  <a:lnTo>
                    <a:pt x="671513" y="9525"/>
                  </a:lnTo>
                  <a:lnTo>
                    <a:pt x="657225" y="0"/>
                  </a:lnTo>
                  <a:lnTo>
                    <a:pt x="1019175" y="145256"/>
                  </a:lnTo>
                  <a:lnTo>
                    <a:pt x="962025" y="173831"/>
                  </a:lnTo>
                  <a:lnTo>
                    <a:pt x="942975" y="190500"/>
                  </a:lnTo>
                  <a:lnTo>
                    <a:pt x="854869" y="271462"/>
                  </a:lnTo>
                  <a:lnTo>
                    <a:pt x="676275" y="416719"/>
                  </a:lnTo>
                  <a:lnTo>
                    <a:pt x="528638" y="538162"/>
                  </a:lnTo>
                  <a:lnTo>
                    <a:pt x="373856" y="664369"/>
                  </a:lnTo>
                  <a:lnTo>
                    <a:pt x="230981" y="771525"/>
                  </a:lnTo>
                  <a:lnTo>
                    <a:pt x="121444" y="852487"/>
                  </a:lnTo>
                  <a:lnTo>
                    <a:pt x="80963" y="883444"/>
                  </a:lnTo>
                  <a:lnTo>
                    <a:pt x="59531" y="895350"/>
                  </a:lnTo>
                  <a:lnTo>
                    <a:pt x="30956" y="897731"/>
                  </a:lnTo>
                  <a:lnTo>
                    <a:pt x="4763" y="892969"/>
                  </a:lnTo>
                  <a:lnTo>
                    <a:pt x="0" y="881062"/>
                  </a:lnTo>
                  <a:lnTo>
                    <a:pt x="2381" y="862012"/>
                  </a:lnTo>
                  <a:lnTo>
                    <a:pt x="9525" y="842962"/>
                  </a:lnTo>
                  <a:lnTo>
                    <a:pt x="57150" y="785812"/>
                  </a:lnTo>
                  <a:lnTo>
                    <a:pt x="135731" y="702469"/>
                  </a:lnTo>
                  <a:lnTo>
                    <a:pt x="247650" y="578644"/>
                  </a:lnTo>
                  <a:lnTo>
                    <a:pt x="340519" y="476250"/>
                  </a:lnTo>
                  <a:lnTo>
                    <a:pt x="421481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459B075F-B151-4009-A163-99E6B648C1FB}"/>
                </a:ext>
              </a:extLst>
            </p:cNvPr>
            <p:cNvSpPr/>
            <p:nvPr/>
          </p:nvSpPr>
          <p:spPr>
            <a:xfrm>
              <a:off x="5915025" y="5089525"/>
              <a:ext cx="868363" cy="666750"/>
            </a:xfrm>
            <a:custGeom>
              <a:avLst/>
              <a:gdLst>
                <a:gd name="connsiteX0" fmla="*/ 369989 w 869473"/>
                <a:gd name="connsiteY0" fmla="*/ 237850 h 665979"/>
                <a:gd name="connsiteX1" fmla="*/ 607839 w 869473"/>
                <a:gd name="connsiteY1" fmla="*/ 401702 h 665979"/>
                <a:gd name="connsiteX2" fmla="*/ 718835 w 869473"/>
                <a:gd name="connsiteY2" fmla="*/ 475699 h 665979"/>
                <a:gd name="connsiteX3" fmla="*/ 795476 w 869473"/>
                <a:gd name="connsiteY3" fmla="*/ 525912 h 665979"/>
                <a:gd name="connsiteX4" fmla="*/ 869473 w 869473"/>
                <a:gd name="connsiteY4" fmla="*/ 557625 h 665979"/>
                <a:gd name="connsiteX5" fmla="*/ 303920 w 869473"/>
                <a:gd name="connsiteY5" fmla="*/ 665979 h 665979"/>
                <a:gd name="connsiteX6" fmla="*/ 383203 w 869473"/>
                <a:gd name="connsiteY6" fmla="*/ 631623 h 665979"/>
                <a:gd name="connsiteX7" fmla="*/ 406988 w 869473"/>
                <a:gd name="connsiteY7" fmla="*/ 613124 h 665979"/>
                <a:gd name="connsiteX8" fmla="*/ 420202 w 869473"/>
                <a:gd name="connsiteY8" fmla="*/ 594624 h 665979"/>
                <a:gd name="connsiteX9" fmla="*/ 428130 w 869473"/>
                <a:gd name="connsiteY9" fmla="*/ 573482 h 665979"/>
                <a:gd name="connsiteX10" fmla="*/ 428130 w 869473"/>
                <a:gd name="connsiteY10" fmla="*/ 560268 h 665979"/>
                <a:gd name="connsiteX11" fmla="*/ 422844 w 869473"/>
                <a:gd name="connsiteY11" fmla="*/ 531198 h 665979"/>
                <a:gd name="connsiteX12" fmla="*/ 409631 w 869473"/>
                <a:gd name="connsiteY12" fmla="*/ 504770 h 665979"/>
                <a:gd name="connsiteX13" fmla="*/ 375274 w 869473"/>
                <a:gd name="connsiteY13" fmla="*/ 459843 h 665979"/>
                <a:gd name="connsiteX14" fmla="*/ 261635 w 869473"/>
                <a:gd name="connsiteY14" fmla="*/ 335632 h 665979"/>
                <a:gd name="connsiteX15" fmla="*/ 118925 w 869473"/>
                <a:gd name="connsiteY15" fmla="*/ 177066 h 665979"/>
                <a:gd name="connsiteX16" fmla="*/ 34357 w 869473"/>
                <a:gd name="connsiteY16" fmla="*/ 81926 h 665979"/>
                <a:gd name="connsiteX17" fmla="*/ 18500 w 869473"/>
                <a:gd name="connsiteY17" fmla="*/ 63426 h 665979"/>
                <a:gd name="connsiteX18" fmla="*/ 7929 w 869473"/>
                <a:gd name="connsiteY18" fmla="*/ 44927 h 665979"/>
                <a:gd name="connsiteX19" fmla="*/ 0 w 869473"/>
                <a:gd name="connsiteY19" fmla="*/ 18499 h 665979"/>
                <a:gd name="connsiteX20" fmla="*/ 5286 w 869473"/>
                <a:gd name="connsiteY20" fmla="*/ 2643 h 665979"/>
                <a:gd name="connsiteX21" fmla="*/ 18500 w 869473"/>
                <a:gd name="connsiteY21" fmla="*/ 0 h 665979"/>
                <a:gd name="connsiteX22" fmla="*/ 42285 w 869473"/>
                <a:gd name="connsiteY22" fmla="*/ 5285 h 665979"/>
                <a:gd name="connsiteX23" fmla="*/ 81926 w 869473"/>
                <a:gd name="connsiteY23" fmla="*/ 29070 h 665979"/>
                <a:gd name="connsiteX24" fmla="*/ 147996 w 869473"/>
                <a:gd name="connsiteY24" fmla="*/ 79283 h 665979"/>
                <a:gd name="connsiteX25" fmla="*/ 245779 w 869473"/>
                <a:gd name="connsiteY25" fmla="*/ 150638 h 665979"/>
                <a:gd name="connsiteX26" fmla="*/ 369989 w 869473"/>
                <a:gd name="connsiteY26" fmla="*/ 237850 h 6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69473" h="665979">
                  <a:moveTo>
                    <a:pt x="369989" y="237850"/>
                  </a:moveTo>
                  <a:lnTo>
                    <a:pt x="607839" y="401702"/>
                  </a:lnTo>
                  <a:lnTo>
                    <a:pt x="718835" y="475699"/>
                  </a:lnTo>
                  <a:lnTo>
                    <a:pt x="795476" y="525912"/>
                  </a:lnTo>
                  <a:lnTo>
                    <a:pt x="869473" y="557625"/>
                  </a:lnTo>
                  <a:lnTo>
                    <a:pt x="303920" y="665979"/>
                  </a:lnTo>
                  <a:lnTo>
                    <a:pt x="383203" y="631623"/>
                  </a:lnTo>
                  <a:lnTo>
                    <a:pt x="406988" y="613124"/>
                  </a:lnTo>
                  <a:lnTo>
                    <a:pt x="420202" y="594624"/>
                  </a:lnTo>
                  <a:lnTo>
                    <a:pt x="428130" y="573482"/>
                  </a:lnTo>
                  <a:lnTo>
                    <a:pt x="428130" y="560268"/>
                  </a:lnTo>
                  <a:lnTo>
                    <a:pt x="422844" y="531198"/>
                  </a:lnTo>
                  <a:lnTo>
                    <a:pt x="409631" y="504770"/>
                  </a:lnTo>
                  <a:lnTo>
                    <a:pt x="375274" y="459843"/>
                  </a:lnTo>
                  <a:lnTo>
                    <a:pt x="261635" y="335632"/>
                  </a:lnTo>
                  <a:lnTo>
                    <a:pt x="118925" y="177066"/>
                  </a:lnTo>
                  <a:lnTo>
                    <a:pt x="34357" y="81926"/>
                  </a:lnTo>
                  <a:lnTo>
                    <a:pt x="18500" y="63426"/>
                  </a:lnTo>
                  <a:lnTo>
                    <a:pt x="7929" y="44927"/>
                  </a:lnTo>
                  <a:lnTo>
                    <a:pt x="0" y="18499"/>
                  </a:lnTo>
                  <a:lnTo>
                    <a:pt x="5286" y="2643"/>
                  </a:lnTo>
                  <a:lnTo>
                    <a:pt x="18500" y="0"/>
                  </a:lnTo>
                  <a:lnTo>
                    <a:pt x="42285" y="5285"/>
                  </a:lnTo>
                  <a:lnTo>
                    <a:pt x="81926" y="29070"/>
                  </a:lnTo>
                  <a:lnTo>
                    <a:pt x="147996" y="79283"/>
                  </a:lnTo>
                  <a:lnTo>
                    <a:pt x="245779" y="150638"/>
                  </a:lnTo>
                  <a:lnTo>
                    <a:pt x="369989" y="237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78CD3540-BF5B-4302-8416-E64ED717A19F}"/>
                </a:ext>
              </a:extLst>
            </p:cNvPr>
            <p:cNvSpPr/>
            <p:nvPr/>
          </p:nvSpPr>
          <p:spPr>
            <a:xfrm>
              <a:off x="4675188" y="4449763"/>
              <a:ext cx="596900" cy="720725"/>
            </a:xfrm>
            <a:custGeom>
              <a:avLst/>
              <a:gdLst>
                <a:gd name="connsiteX0" fmla="*/ 383381 w 597694"/>
                <a:gd name="connsiteY0" fmla="*/ 200025 h 719138"/>
                <a:gd name="connsiteX1" fmla="*/ 304800 w 597694"/>
                <a:gd name="connsiteY1" fmla="*/ 226219 h 719138"/>
                <a:gd name="connsiteX2" fmla="*/ 283369 w 597694"/>
                <a:gd name="connsiteY2" fmla="*/ 228600 h 719138"/>
                <a:gd name="connsiteX3" fmla="*/ 252412 w 597694"/>
                <a:gd name="connsiteY3" fmla="*/ 216694 h 719138"/>
                <a:gd name="connsiteX4" fmla="*/ 223837 w 597694"/>
                <a:gd name="connsiteY4" fmla="*/ 197644 h 719138"/>
                <a:gd name="connsiteX5" fmla="*/ 188119 w 597694"/>
                <a:gd name="connsiteY5" fmla="*/ 164307 h 719138"/>
                <a:gd name="connsiteX6" fmla="*/ 119062 w 597694"/>
                <a:gd name="connsiteY6" fmla="*/ 90488 h 719138"/>
                <a:gd name="connsiteX7" fmla="*/ 78581 w 597694"/>
                <a:gd name="connsiteY7" fmla="*/ 38100 h 719138"/>
                <a:gd name="connsiteX8" fmla="*/ 54769 w 597694"/>
                <a:gd name="connsiteY8" fmla="*/ 11907 h 719138"/>
                <a:gd name="connsiteX9" fmla="*/ 30956 w 597694"/>
                <a:gd name="connsiteY9" fmla="*/ 0 h 719138"/>
                <a:gd name="connsiteX10" fmla="*/ 16669 w 597694"/>
                <a:gd name="connsiteY10" fmla="*/ 0 h 719138"/>
                <a:gd name="connsiteX11" fmla="*/ 4762 w 597694"/>
                <a:gd name="connsiteY11" fmla="*/ 16669 h 719138"/>
                <a:gd name="connsiteX12" fmla="*/ 0 w 597694"/>
                <a:gd name="connsiteY12" fmla="*/ 54769 h 719138"/>
                <a:gd name="connsiteX13" fmla="*/ 4762 w 597694"/>
                <a:gd name="connsiteY13" fmla="*/ 119063 h 719138"/>
                <a:gd name="connsiteX14" fmla="*/ 16669 w 597694"/>
                <a:gd name="connsiteY14" fmla="*/ 188119 h 719138"/>
                <a:gd name="connsiteX15" fmla="*/ 42862 w 597694"/>
                <a:gd name="connsiteY15" fmla="*/ 285750 h 719138"/>
                <a:gd name="connsiteX16" fmla="*/ 80962 w 597694"/>
                <a:gd name="connsiteY16" fmla="*/ 385763 h 719138"/>
                <a:gd name="connsiteX17" fmla="*/ 109537 w 597694"/>
                <a:gd name="connsiteY17" fmla="*/ 450057 h 719138"/>
                <a:gd name="connsiteX18" fmla="*/ 145256 w 597694"/>
                <a:gd name="connsiteY18" fmla="*/ 509588 h 719138"/>
                <a:gd name="connsiteX19" fmla="*/ 185737 w 597694"/>
                <a:gd name="connsiteY19" fmla="*/ 566738 h 719138"/>
                <a:gd name="connsiteX20" fmla="*/ 230981 w 597694"/>
                <a:gd name="connsiteY20" fmla="*/ 616744 h 719138"/>
                <a:gd name="connsiteX21" fmla="*/ 271462 w 597694"/>
                <a:gd name="connsiteY21" fmla="*/ 654844 h 719138"/>
                <a:gd name="connsiteX22" fmla="*/ 333375 w 597694"/>
                <a:gd name="connsiteY22" fmla="*/ 702469 h 719138"/>
                <a:gd name="connsiteX23" fmla="*/ 354806 w 597694"/>
                <a:gd name="connsiteY23" fmla="*/ 716757 h 719138"/>
                <a:gd name="connsiteX24" fmla="*/ 378619 w 597694"/>
                <a:gd name="connsiteY24" fmla="*/ 719138 h 719138"/>
                <a:gd name="connsiteX25" fmla="*/ 411956 w 597694"/>
                <a:gd name="connsiteY25" fmla="*/ 709613 h 719138"/>
                <a:gd name="connsiteX26" fmla="*/ 438150 w 597694"/>
                <a:gd name="connsiteY26" fmla="*/ 692944 h 719138"/>
                <a:gd name="connsiteX27" fmla="*/ 457200 w 597694"/>
                <a:gd name="connsiteY27" fmla="*/ 669132 h 719138"/>
                <a:gd name="connsiteX28" fmla="*/ 464344 w 597694"/>
                <a:gd name="connsiteY28" fmla="*/ 647700 h 719138"/>
                <a:gd name="connsiteX29" fmla="*/ 471487 w 597694"/>
                <a:gd name="connsiteY29" fmla="*/ 619125 h 719138"/>
                <a:gd name="connsiteX30" fmla="*/ 473869 w 597694"/>
                <a:gd name="connsiteY30" fmla="*/ 588169 h 719138"/>
                <a:gd name="connsiteX31" fmla="*/ 466725 w 597694"/>
                <a:gd name="connsiteY31" fmla="*/ 561975 h 719138"/>
                <a:gd name="connsiteX32" fmla="*/ 454819 w 597694"/>
                <a:gd name="connsiteY32" fmla="*/ 526257 h 719138"/>
                <a:gd name="connsiteX33" fmla="*/ 450056 w 597694"/>
                <a:gd name="connsiteY33" fmla="*/ 476250 h 719138"/>
                <a:gd name="connsiteX34" fmla="*/ 452437 w 597694"/>
                <a:gd name="connsiteY34" fmla="*/ 433388 h 719138"/>
                <a:gd name="connsiteX35" fmla="*/ 459581 w 597694"/>
                <a:gd name="connsiteY35" fmla="*/ 378619 h 719138"/>
                <a:gd name="connsiteX36" fmla="*/ 469106 w 597694"/>
                <a:gd name="connsiteY36" fmla="*/ 350044 h 719138"/>
                <a:gd name="connsiteX37" fmla="*/ 509587 w 597694"/>
                <a:gd name="connsiteY37" fmla="*/ 271463 h 719138"/>
                <a:gd name="connsiteX38" fmla="*/ 554831 w 597694"/>
                <a:gd name="connsiteY38" fmla="*/ 200025 h 719138"/>
                <a:gd name="connsiteX39" fmla="*/ 576262 w 597694"/>
                <a:gd name="connsiteY39" fmla="*/ 171450 h 719138"/>
                <a:gd name="connsiteX40" fmla="*/ 590550 w 597694"/>
                <a:gd name="connsiteY40" fmla="*/ 147638 h 719138"/>
                <a:gd name="connsiteX41" fmla="*/ 597694 w 597694"/>
                <a:gd name="connsiteY41" fmla="*/ 123825 h 719138"/>
                <a:gd name="connsiteX42" fmla="*/ 597694 w 597694"/>
                <a:gd name="connsiteY42" fmla="*/ 111919 h 719138"/>
                <a:gd name="connsiteX43" fmla="*/ 585787 w 597694"/>
                <a:gd name="connsiteY43" fmla="*/ 102394 h 719138"/>
                <a:gd name="connsiteX44" fmla="*/ 566737 w 597694"/>
                <a:gd name="connsiteY44" fmla="*/ 107157 h 719138"/>
                <a:gd name="connsiteX45" fmla="*/ 545306 w 597694"/>
                <a:gd name="connsiteY45" fmla="*/ 116682 h 719138"/>
                <a:gd name="connsiteX46" fmla="*/ 500062 w 597694"/>
                <a:gd name="connsiteY46" fmla="*/ 145257 h 719138"/>
                <a:gd name="connsiteX47" fmla="*/ 383381 w 597694"/>
                <a:gd name="connsiteY47" fmla="*/ 20002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7694" h="719138">
                  <a:moveTo>
                    <a:pt x="383381" y="200025"/>
                  </a:moveTo>
                  <a:lnTo>
                    <a:pt x="304800" y="226219"/>
                  </a:lnTo>
                  <a:lnTo>
                    <a:pt x="283369" y="228600"/>
                  </a:lnTo>
                  <a:lnTo>
                    <a:pt x="252412" y="216694"/>
                  </a:lnTo>
                  <a:lnTo>
                    <a:pt x="223837" y="197644"/>
                  </a:lnTo>
                  <a:lnTo>
                    <a:pt x="188119" y="164307"/>
                  </a:lnTo>
                  <a:lnTo>
                    <a:pt x="119062" y="90488"/>
                  </a:lnTo>
                  <a:lnTo>
                    <a:pt x="78581" y="38100"/>
                  </a:lnTo>
                  <a:lnTo>
                    <a:pt x="54769" y="11907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16669"/>
                  </a:lnTo>
                  <a:lnTo>
                    <a:pt x="0" y="54769"/>
                  </a:lnTo>
                  <a:lnTo>
                    <a:pt x="4762" y="119063"/>
                  </a:lnTo>
                  <a:lnTo>
                    <a:pt x="16669" y="188119"/>
                  </a:lnTo>
                  <a:lnTo>
                    <a:pt x="42862" y="285750"/>
                  </a:lnTo>
                  <a:lnTo>
                    <a:pt x="80962" y="385763"/>
                  </a:lnTo>
                  <a:lnTo>
                    <a:pt x="109537" y="450057"/>
                  </a:lnTo>
                  <a:lnTo>
                    <a:pt x="145256" y="509588"/>
                  </a:lnTo>
                  <a:lnTo>
                    <a:pt x="185737" y="566738"/>
                  </a:lnTo>
                  <a:lnTo>
                    <a:pt x="230981" y="616744"/>
                  </a:lnTo>
                  <a:lnTo>
                    <a:pt x="271462" y="654844"/>
                  </a:lnTo>
                  <a:lnTo>
                    <a:pt x="333375" y="702469"/>
                  </a:lnTo>
                  <a:lnTo>
                    <a:pt x="354806" y="716757"/>
                  </a:lnTo>
                  <a:lnTo>
                    <a:pt x="378619" y="719138"/>
                  </a:lnTo>
                  <a:lnTo>
                    <a:pt x="411956" y="709613"/>
                  </a:lnTo>
                  <a:lnTo>
                    <a:pt x="438150" y="692944"/>
                  </a:lnTo>
                  <a:lnTo>
                    <a:pt x="457200" y="669132"/>
                  </a:lnTo>
                  <a:lnTo>
                    <a:pt x="464344" y="647700"/>
                  </a:lnTo>
                  <a:lnTo>
                    <a:pt x="471487" y="619125"/>
                  </a:lnTo>
                  <a:lnTo>
                    <a:pt x="473869" y="588169"/>
                  </a:lnTo>
                  <a:lnTo>
                    <a:pt x="466725" y="561975"/>
                  </a:lnTo>
                  <a:lnTo>
                    <a:pt x="454819" y="526257"/>
                  </a:lnTo>
                  <a:lnTo>
                    <a:pt x="450056" y="476250"/>
                  </a:lnTo>
                  <a:lnTo>
                    <a:pt x="452437" y="433388"/>
                  </a:lnTo>
                  <a:lnTo>
                    <a:pt x="459581" y="378619"/>
                  </a:lnTo>
                  <a:lnTo>
                    <a:pt x="469106" y="350044"/>
                  </a:lnTo>
                  <a:lnTo>
                    <a:pt x="509587" y="271463"/>
                  </a:lnTo>
                  <a:lnTo>
                    <a:pt x="554831" y="200025"/>
                  </a:lnTo>
                  <a:lnTo>
                    <a:pt x="576262" y="171450"/>
                  </a:lnTo>
                  <a:lnTo>
                    <a:pt x="590550" y="147638"/>
                  </a:lnTo>
                  <a:lnTo>
                    <a:pt x="597694" y="123825"/>
                  </a:lnTo>
                  <a:lnTo>
                    <a:pt x="597694" y="111919"/>
                  </a:lnTo>
                  <a:lnTo>
                    <a:pt x="585787" y="102394"/>
                  </a:lnTo>
                  <a:lnTo>
                    <a:pt x="566737" y="107157"/>
                  </a:lnTo>
                  <a:lnTo>
                    <a:pt x="545306" y="116682"/>
                  </a:lnTo>
                  <a:lnTo>
                    <a:pt x="500062" y="145257"/>
                  </a:lnTo>
                  <a:lnTo>
                    <a:pt x="3833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7">
              <a:extLst>
                <a:ext uri="{FF2B5EF4-FFF2-40B4-BE49-F238E27FC236}">
                  <a16:creationId xmlns:a16="http://schemas.microsoft.com/office/drawing/2014/main" id="{74F0634B-6A84-48B6-89AB-D7BD21B6B853}"/>
                </a:ext>
              </a:extLst>
            </p:cNvPr>
            <p:cNvSpPr/>
            <p:nvPr/>
          </p:nvSpPr>
          <p:spPr>
            <a:xfrm>
              <a:off x="6049963" y="4310063"/>
              <a:ext cx="769937" cy="795337"/>
            </a:xfrm>
            <a:custGeom>
              <a:avLst/>
              <a:gdLst>
                <a:gd name="connsiteX0" fmla="*/ 171450 w 769144"/>
                <a:gd name="connsiteY0" fmla="*/ 226218 h 795337"/>
                <a:gd name="connsiteX1" fmla="*/ 92869 w 769144"/>
                <a:gd name="connsiteY1" fmla="*/ 138112 h 795337"/>
                <a:gd name="connsiteX2" fmla="*/ 30957 w 769144"/>
                <a:gd name="connsiteY2" fmla="*/ 78581 h 795337"/>
                <a:gd name="connsiteX3" fmla="*/ 16669 w 769144"/>
                <a:gd name="connsiteY3" fmla="*/ 61912 h 795337"/>
                <a:gd name="connsiteX4" fmla="*/ 4763 w 769144"/>
                <a:gd name="connsiteY4" fmla="*/ 42862 h 795337"/>
                <a:gd name="connsiteX5" fmla="*/ 0 w 769144"/>
                <a:gd name="connsiteY5" fmla="*/ 19050 h 795337"/>
                <a:gd name="connsiteX6" fmla="*/ 2382 w 769144"/>
                <a:gd name="connsiteY6" fmla="*/ 7143 h 795337"/>
                <a:gd name="connsiteX7" fmla="*/ 9525 w 769144"/>
                <a:gd name="connsiteY7" fmla="*/ 0 h 795337"/>
                <a:gd name="connsiteX8" fmla="*/ 30957 w 769144"/>
                <a:gd name="connsiteY8" fmla="*/ 0 h 795337"/>
                <a:gd name="connsiteX9" fmla="*/ 69057 w 769144"/>
                <a:gd name="connsiteY9" fmla="*/ 16668 h 795337"/>
                <a:gd name="connsiteX10" fmla="*/ 171450 w 769144"/>
                <a:gd name="connsiteY10" fmla="*/ 59531 h 795337"/>
                <a:gd name="connsiteX11" fmla="*/ 314325 w 769144"/>
                <a:gd name="connsiteY11" fmla="*/ 119062 h 795337"/>
                <a:gd name="connsiteX12" fmla="*/ 500063 w 769144"/>
                <a:gd name="connsiteY12" fmla="*/ 197643 h 795337"/>
                <a:gd name="connsiteX13" fmla="*/ 576263 w 769144"/>
                <a:gd name="connsiteY13" fmla="*/ 228600 h 795337"/>
                <a:gd name="connsiteX14" fmla="*/ 590550 w 769144"/>
                <a:gd name="connsiteY14" fmla="*/ 235743 h 795337"/>
                <a:gd name="connsiteX15" fmla="*/ 611982 w 769144"/>
                <a:gd name="connsiteY15" fmla="*/ 259556 h 795337"/>
                <a:gd name="connsiteX16" fmla="*/ 661988 w 769144"/>
                <a:gd name="connsiteY16" fmla="*/ 330993 h 795337"/>
                <a:gd name="connsiteX17" fmla="*/ 704850 w 769144"/>
                <a:gd name="connsiteY17" fmla="*/ 397668 h 795337"/>
                <a:gd name="connsiteX18" fmla="*/ 733425 w 769144"/>
                <a:gd name="connsiteY18" fmla="*/ 454818 h 795337"/>
                <a:gd name="connsiteX19" fmla="*/ 752475 w 769144"/>
                <a:gd name="connsiteY19" fmla="*/ 509587 h 795337"/>
                <a:gd name="connsiteX20" fmla="*/ 764382 w 769144"/>
                <a:gd name="connsiteY20" fmla="*/ 554831 h 795337"/>
                <a:gd name="connsiteX21" fmla="*/ 769144 w 769144"/>
                <a:gd name="connsiteY21" fmla="*/ 604837 h 795337"/>
                <a:gd name="connsiteX22" fmla="*/ 769144 w 769144"/>
                <a:gd name="connsiteY22" fmla="*/ 642937 h 795337"/>
                <a:gd name="connsiteX23" fmla="*/ 764382 w 769144"/>
                <a:gd name="connsiteY23" fmla="*/ 683418 h 795337"/>
                <a:gd name="connsiteX24" fmla="*/ 750094 w 769144"/>
                <a:gd name="connsiteY24" fmla="*/ 723900 h 795337"/>
                <a:gd name="connsiteX25" fmla="*/ 728663 w 769144"/>
                <a:gd name="connsiteY25" fmla="*/ 759618 h 795337"/>
                <a:gd name="connsiteX26" fmla="*/ 702469 w 769144"/>
                <a:gd name="connsiteY26" fmla="*/ 783431 h 795337"/>
                <a:gd name="connsiteX27" fmla="*/ 661988 w 769144"/>
                <a:gd name="connsiteY27" fmla="*/ 795337 h 795337"/>
                <a:gd name="connsiteX28" fmla="*/ 635794 w 769144"/>
                <a:gd name="connsiteY28" fmla="*/ 795337 h 795337"/>
                <a:gd name="connsiteX29" fmla="*/ 611982 w 769144"/>
                <a:gd name="connsiteY29" fmla="*/ 785812 h 795337"/>
                <a:gd name="connsiteX30" fmla="*/ 576263 w 769144"/>
                <a:gd name="connsiteY30" fmla="*/ 754856 h 795337"/>
                <a:gd name="connsiteX31" fmla="*/ 526257 w 769144"/>
                <a:gd name="connsiteY31" fmla="*/ 702468 h 795337"/>
                <a:gd name="connsiteX32" fmla="*/ 476250 w 769144"/>
                <a:gd name="connsiteY32" fmla="*/ 631031 h 795337"/>
                <a:gd name="connsiteX33" fmla="*/ 407194 w 769144"/>
                <a:gd name="connsiteY33" fmla="*/ 531018 h 795337"/>
                <a:gd name="connsiteX34" fmla="*/ 347663 w 769144"/>
                <a:gd name="connsiteY34" fmla="*/ 438150 h 795337"/>
                <a:gd name="connsiteX35" fmla="*/ 290513 w 769144"/>
                <a:gd name="connsiteY35" fmla="*/ 361950 h 795337"/>
                <a:gd name="connsiteX36" fmla="*/ 226219 w 769144"/>
                <a:gd name="connsiteY36" fmla="*/ 285750 h 795337"/>
                <a:gd name="connsiteX37" fmla="*/ 171450 w 769144"/>
                <a:gd name="connsiteY37" fmla="*/ 226218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795337">
                  <a:moveTo>
                    <a:pt x="171450" y="226218"/>
                  </a:moveTo>
                  <a:lnTo>
                    <a:pt x="92869" y="138112"/>
                  </a:lnTo>
                  <a:lnTo>
                    <a:pt x="30957" y="78581"/>
                  </a:lnTo>
                  <a:lnTo>
                    <a:pt x="16669" y="61912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6668"/>
                  </a:lnTo>
                  <a:lnTo>
                    <a:pt x="171450" y="59531"/>
                  </a:lnTo>
                  <a:lnTo>
                    <a:pt x="314325" y="119062"/>
                  </a:lnTo>
                  <a:lnTo>
                    <a:pt x="500063" y="197643"/>
                  </a:lnTo>
                  <a:lnTo>
                    <a:pt x="576263" y="228600"/>
                  </a:lnTo>
                  <a:lnTo>
                    <a:pt x="590550" y="235743"/>
                  </a:lnTo>
                  <a:lnTo>
                    <a:pt x="611982" y="259556"/>
                  </a:lnTo>
                  <a:lnTo>
                    <a:pt x="661988" y="330993"/>
                  </a:lnTo>
                  <a:lnTo>
                    <a:pt x="704850" y="397668"/>
                  </a:lnTo>
                  <a:lnTo>
                    <a:pt x="733425" y="454818"/>
                  </a:lnTo>
                  <a:lnTo>
                    <a:pt x="752475" y="509587"/>
                  </a:lnTo>
                  <a:lnTo>
                    <a:pt x="764382" y="554831"/>
                  </a:lnTo>
                  <a:lnTo>
                    <a:pt x="769144" y="604837"/>
                  </a:lnTo>
                  <a:lnTo>
                    <a:pt x="769144" y="642937"/>
                  </a:lnTo>
                  <a:lnTo>
                    <a:pt x="764382" y="683418"/>
                  </a:lnTo>
                  <a:lnTo>
                    <a:pt x="750094" y="723900"/>
                  </a:lnTo>
                  <a:lnTo>
                    <a:pt x="728663" y="759618"/>
                  </a:lnTo>
                  <a:lnTo>
                    <a:pt x="702469" y="783431"/>
                  </a:lnTo>
                  <a:lnTo>
                    <a:pt x="661988" y="795337"/>
                  </a:lnTo>
                  <a:lnTo>
                    <a:pt x="635794" y="795337"/>
                  </a:lnTo>
                  <a:lnTo>
                    <a:pt x="611982" y="785812"/>
                  </a:lnTo>
                  <a:lnTo>
                    <a:pt x="576263" y="754856"/>
                  </a:lnTo>
                  <a:lnTo>
                    <a:pt x="526257" y="702468"/>
                  </a:lnTo>
                  <a:lnTo>
                    <a:pt x="476250" y="631031"/>
                  </a:lnTo>
                  <a:lnTo>
                    <a:pt x="407194" y="531018"/>
                  </a:lnTo>
                  <a:lnTo>
                    <a:pt x="347663" y="438150"/>
                  </a:lnTo>
                  <a:lnTo>
                    <a:pt x="290513" y="361950"/>
                  </a:lnTo>
                  <a:lnTo>
                    <a:pt x="226219" y="285750"/>
                  </a:lnTo>
                  <a:lnTo>
                    <a:pt x="171450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31476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BC1BA67-7C16-4608-8A65-3595C58FEBD0}"/>
              </a:ext>
            </a:extLst>
          </p:cNvPr>
          <p:cNvGrpSpPr/>
          <p:nvPr/>
        </p:nvGrpSpPr>
        <p:grpSpPr>
          <a:xfrm>
            <a:off x="2619375" y="1339850"/>
            <a:ext cx="4799013" cy="4722813"/>
            <a:chOff x="2619375" y="1339850"/>
            <a:chExt cx="4799013" cy="4722813"/>
          </a:xfrm>
        </p:grpSpPr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171C704-BBDF-C049-93FF-0C4783B082D9}"/>
                </a:ext>
              </a:extLst>
            </p:cNvPr>
            <p:cNvSpPr/>
            <p:nvPr/>
          </p:nvSpPr>
          <p:spPr>
            <a:xfrm>
              <a:off x="2619375" y="1339850"/>
              <a:ext cx="2322513" cy="2000250"/>
            </a:xfrm>
            <a:custGeom>
              <a:avLst/>
              <a:gdLst>
                <a:gd name="connsiteX0" fmla="*/ 1435026 w 2322998"/>
                <a:gd name="connsiteY0" fmla="*/ 792832 h 2000580"/>
                <a:gd name="connsiteX1" fmla="*/ 1577736 w 2322998"/>
                <a:gd name="connsiteY1" fmla="*/ 628980 h 2000580"/>
                <a:gd name="connsiteX2" fmla="*/ 1733660 w 2322998"/>
                <a:gd name="connsiteY2" fmla="*/ 441343 h 2000580"/>
                <a:gd name="connsiteX3" fmla="*/ 1868441 w 2322998"/>
                <a:gd name="connsiteY3" fmla="*/ 274848 h 2000580"/>
                <a:gd name="connsiteX4" fmla="*/ 1879012 w 2322998"/>
                <a:gd name="connsiteY4" fmla="*/ 258992 h 2000580"/>
                <a:gd name="connsiteX5" fmla="*/ 1881655 w 2322998"/>
                <a:gd name="connsiteY5" fmla="*/ 248421 h 2000580"/>
                <a:gd name="connsiteX6" fmla="*/ 1879012 w 2322998"/>
                <a:gd name="connsiteY6" fmla="*/ 227278 h 2000580"/>
                <a:gd name="connsiteX7" fmla="*/ 1865798 w 2322998"/>
                <a:gd name="connsiteY7" fmla="*/ 177066 h 2000580"/>
                <a:gd name="connsiteX8" fmla="*/ 1839371 w 2322998"/>
                <a:gd name="connsiteY8" fmla="*/ 124210 h 2000580"/>
                <a:gd name="connsiteX9" fmla="*/ 1810300 w 2322998"/>
                <a:gd name="connsiteY9" fmla="*/ 81926 h 2000580"/>
                <a:gd name="connsiteX10" fmla="*/ 1791801 w 2322998"/>
                <a:gd name="connsiteY10" fmla="*/ 58141 h 2000580"/>
                <a:gd name="connsiteX11" fmla="*/ 1781230 w 2322998"/>
                <a:gd name="connsiteY11" fmla="*/ 31713 h 2000580"/>
                <a:gd name="connsiteX12" fmla="*/ 1781230 w 2322998"/>
                <a:gd name="connsiteY12" fmla="*/ 15856 h 2000580"/>
                <a:gd name="connsiteX13" fmla="*/ 1786515 w 2322998"/>
                <a:gd name="connsiteY13" fmla="*/ 5285 h 2000580"/>
                <a:gd name="connsiteX14" fmla="*/ 1797086 w 2322998"/>
                <a:gd name="connsiteY14" fmla="*/ 0 h 2000580"/>
                <a:gd name="connsiteX15" fmla="*/ 1839371 w 2322998"/>
                <a:gd name="connsiteY15" fmla="*/ 13214 h 2000580"/>
                <a:gd name="connsiteX16" fmla="*/ 1960938 w 2322998"/>
                <a:gd name="connsiteY16" fmla="*/ 68712 h 2000580"/>
                <a:gd name="connsiteX17" fmla="*/ 2069292 w 2322998"/>
                <a:gd name="connsiteY17" fmla="*/ 124210 h 2000580"/>
                <a:gd name="connsiteX18" fmla="*/ 2188217 w 2322998"/>
                <a:gd name="connsiteY18" fmla="*/ 198208 h 2000580"/>
                <a:gd name="connsiteX19" fmla="*/ 2278071 w 2322998"/>
                <a:gd name="connsiteY19" fmla="*/ 256349 h 2000580"/>
                <a:gd name="connsiteX20" fmla="*/ 2309785 w 2322998"/>
                <a:gd name="connsiteY20" fmla="*/ 280134 h 2000580"/>
                <a:gd name="connsiteX21" fmla="*/ 2317713 w 2322998"/>
                <a:gd name="connsiteY21" fmla="*/ 290705 h 2000580"/>
                <a:gd name="connsiteX22" fmla="*/ 2322998 w 2322998"/>
                <a:gd name="connsiteY22" fmla="*/ 306562 h 2000580"/>
                <a:gd name="connsiteX23" fmla="*/ 2322998 w 2322998"/>
                <a:gd name="connsiteY23" fmla="*/ 322418 h 2000580"/>
                <a:gd name="connsiteX24" fmla="*/ 2315070 w 2322998"/>
                <a:gd name="connsiteY24" fmla="*/ 340918 h 2000580"/>
                <a:gd name="connsiteX25" fmla="*/ 2293928 w 2322998"/>
                <a:gd name="connsiteY25" fmla="*/ 364703 h 2000580"/>
                <a:gd name="connsiteX26" fmla="*/ 2262215 w 2322998"/>
                <a:gd name="connsiteY26" fmla="*/ 383202 h 2000580"/>
                <a:gd name="connsiteX27" fmla="*/ 2206716 w 2322998"/>
                <a:gd name="connsiteY27" fmla="*/ 409630 h 2000580"/>
                <a:gd name="connsiteX28" fmla="*/ 2167075 w 2322998"/>
                <a:gd name="connsiteY28" fmla="*/ 425486 h 2000580"/>
                <a:gd name="connsiteX29" fmla="*/ 2048150 w 2322998"/>
                <a:gd name="connsiteY29" fmla="*/ 533840 h 2000580"/>
                <a:gd name="connsiteX30" fmla="*/ 1905440 w 2322998"/>
                <a:gd name="connsiteY30" fmla="*/ 684478 h 2000580"/>
                <a:gd name="connsiteX31" fmla="*/ 1744231 w 2322998"/>
                <a:gd name="connsiteY31" fmla="*/ 848330 h 2000580"/>
                <a:gd name="connsiteX32" fmla="*/ 1580379 w 2322998"/>
                <a:gd name="connsiteY32" fmla="*/ 1006897 h 2000580"/>
                <a:gd name="connsiteX33" fmla="*/ 1366314 w 2322998"/>
                <a:gd name="connsiteY33" fmla="*/ 1210390 h 2000580"/>
                <a:gd name="connsiteX34" fmla="*/ 1173392 w 2322998"/>
                <a:gd name="connsiteY34" fmla="*/ 1376885 h 2000580"/>
                <a:gd name="connsiteX35" fmla="*/ 1025396 w 2322998"/>
                <a:gd name="connsiteY35" fmla="*/ 1495810 h 2000580"/>
                <a:gd name="connsiteX36" fmla="*/ 840402 w 2322998"/>
                <a:gd name="connsiteY36" fmla="*/ 1620021 h 2000580"/>
                <a:gd name="connsiteX37" fmla="*/ 615766 w 2322998"/>
                <a:gd name="connsiteY37" fmla="*/ 1754802 h 2000580"/>
                <a:gd name="connsiteX38" fmla="*/ 433415 w 2322998"/>
                <a:gd name="connsiteY38" fmla="*/ 1844656 h 2000580"/>
                <a:gd name="connsiteX39" fmla="*/ 256349 w 2322998"/>
                <a:gd name="connsiteY39" fmla="*/ 1921297 h 2000580"/>
                <a:gd name="connsiteX40" fmla="*/ 68712 w 2322998"/>
                <a:gd name="connsiteY40" fmla="*/ 1995295 h 2000580"/>
                <a:gd name="connsiteX41" fmla="*/ 42284 w 2322998"/>
                <a:gd name="connsiteY41" fmla="*/ 2000580 h 2000580"/>
                <a:gd name="connsiteX42" fmla="*/ 26427 w 2322998"/>
                <a:gd name="connsiteY42" fmla="*/ 2000580 h 2000580"/>
                <a:gd name="connsiteX43" fmla="*/ 10571 w 2322998"/>
                <a:gd name="connsiteY43" fmla="*/ 1995295 h 2000580"/>
                <a:gd name="connsiteX44" fmla="*/ 2642 w 2322998"/>
                <a:gd name="connsiteY44" fmla="*/ 1990009 h 2000580"/>
                <a:gd name="connsiteX45" fmla="*/ 0 w 2322998"/>
                <a:gd name="connsiteY45" fmla="*/ 1979438 h 2000580"/>
                <a:gd name="connsiteX46" fmla="*/ 5285 w 2322998"/>
                <a:gd name="connsiteY46" fmla="*/ 1955653 h 2000580"/>
                <a:gd name="connsiteX47" fmla="*/ 23785 w 2322998"/>
                <a:gd name="connsiteY47" fmla="*/ 1934511 h 2000580"/>
                <a:gd name="connsiteX48" fmla="*/ 126853 w 2322998"/>
                <a:gd name="connsiteY48" fmla="*/ 1879012 h 2000580"/>
                <a:gd name="connsiteX49" fmla="*/ 303919 w 2322998"/>
                <a:gd name="connsiteY49" fmla="*/ 1781230 h 2000580"/>
                <a:gd name="connsiteX50" fmla="*/ 541768 w 2322998"/>
                <a:gd name="connsiteY50" fmla="*/ 1627949 h 2000580"/>
                <a:gd name="connsiteX51" fmla="*/ 710906 w 2322998"/>
                <a:gd name="connsiteY51" fmla="*/ 1503738 h 2000580"/>
                <a:gd name="connsiteX52" fmla="*/ 877401 w 2322998"/>
                <a:gd name="connsiteY52" fmla="*/ 1363671 h 2000580"/>
                <a:gd name="connsiteX53" fmla="*/ 1059752 w 2322998"/>
                <a:gd name="connsiteY53" fmla="*/ 1194534 h 2000580"/>
                <a:gd name="connsiteX54" fmla="*/ 1234175 w 2322998"/>
                <a:gd name="connsiteY54" fmla="*/ 1014825 h 2000580"/>
                <a:gd name="connsiteX55" fmla="*/ 1435026 w 2322998"/>
                <a:gd name="connsiteY55" fmla="*/ 792832 h 200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22998" h="2000580">
                  <a:moveTo>
                    <a:pt x="1435026" y="792832"/>
                  </a:moveTo>
                  <a:lnTo>
                    <a:pt x="1577736" y="628980"/>
                  </a:lnTo>
                  <a:lnTo>
                    <a:pt x="1733660" y="441343"/>
                  </a:lnTo>
                  <a:lnTo>
                    <a:pt x="1868441" y="274848"/>
                  </a:lnTo>
                  <a:lnTo>
                    <a:pt x="1879012" y="258992"/>
                  </a:lnTo>
                  <a:lnTo>
                    <a:pt x="1881655" y="248421"/>
                  </a:lnTo>
                  <a:lnTo>
                    <a:pt x="1879012" y="227278"/>
                  </a:lnTo>
                  <a:lnTo>
                    <a:pt x="1865798" y="177066"/>
                  </a:lnTo>
                  <a:lnTo>
                    <a:pt x="1839371" y="124210"/>
                  </a:lnTo>
                  <a:lnTo>
                    <a:pt x="1810300" y="81926"/>
                  </a:lnTo>
                  <a:lnTo>
                    <a:pt x="1791801" y="58141"/>
                  </a:lnTo>
                  <a:lnTo>
                    <a:pt x="1781230" y="31713"/>
                  </a:lnTo>
                  <a:lnTo>
                    <a:pt x="1781230" y="15856"/>
                  </a:lnTo>
                  <a:lnTo>
                    <a:pt x="1786515" y="5285"/>
                  </a:lnTo>
                  <a:lnTo>
                    <a:pt x="1797086" y="0"/>
                  </a:lnTo>
                  <a:lnTo>
                    <a:pt x="1839371" y="13214"/>
                  </a:lnTo>
                  <a:lnTo>
                    <a:pt x="1960938" y="68712"/>
                  </a:lnTo>
                  <a:lnTo>
                    <a:pt x="2069292" y="124210"/>
                  </a:lnTo>
                  <a:lnTo>
                    <a:pt x="2188217" y="198208"/>
                  </a:lnTo>
                  <a:lnTo>
                    <a:pt x="2278071" y="256349"/>
                  </a:lnTo>
                  <a:lnTo>
                    <a:pt x="2309785" y="280134"/>
                  </a:lnTo>
                  <a:lnTo>
                    <a:pt x="2317713" y="290705"/>
                  </a:lnTo>
                  <a:lnTo>
                    <a:pt x="2322998" y="306562"/>
                  </a:lnTo>
                  <a:lnTo>
                    <a:pt x="2322998" y="322418"/>
                  </a:lnTo>
                  <a:lnTo>
                    <a:pt x="2315070" y="340918"/>
                  </a:lnTo>
                  <a:lnTo>
                    <a:pt x="2293928" y="364703"/>
                  </a:lnTo>
                  <a:lnTo>
                    <a:pt x="2262215" y="383202"/>
                  </a:lnTo>
                  <a:lnTo>
                    <a:pt x="2206716" y="409630"/>
                  </a:lnTo>
                  <a:lnTo>
                    <a:pt x="2167075" y="425486"/>
                  </a:lnTo>
                  <a:lnTo>
                    <a:pt x="2048150" y="533840"/>
                  </a:lnTo>
                  <a:lnTo>
                    <a:pt x="1905440" y="684478"/>
                  </a:lnTo>
                  <a:lnTo>
                    <a:pt x="1744231" y="848330"/>
                  </a:lnTo>
                  <a:lnTo>
                    <a:pt x="1580379" y="1006897"/>
                  </a:lnTo>
                  <a:lnTo>
                    <a:pt x="1366314" y="1210390"/>
                  </a:lnTo>
                  <a:lnTo>
                    <a:pt x="1173392" y="1376885"/>
                  </a:lnTo>
                  <a:lnTo>
                    <a:pt x="1025396" y="1495810"/>
                  </a:lnTo>
                  <a:lnTo>
                    <a:pt x="840402" y="1620021"/>
                  </a:lnTo>
                  <a:lnTo>
                    <a:pt x="615766" y="1754802"/>
                  </a:lnTo>
                  <a:lnTo>
                    <a:pt x="433415" y="1844656"/>
                  </a:lnTo>
                  <a:lnTo>
                    <a:pt x="256349" y="1921297"/>
                  </a:lnTo>
                  <a:lnTo>
                    <a:pt x="68712" y="1995295"/>
                  </a:lnTo>
                  <a:lnTo>
                    <a:pt x="42284" y="2000580"/>
                  </a:lnTo>
                  <a:lnTo>
                    <a:pt x="26427" y="2000580"/>
                  </a:lnTo>
                  <a:lnTo>
                    <a:pt x="10571" y="1995295"/>
                  </a:lnTo>
                  <a:lnTo>
                    <a:pt x="2642" y="1990009"/>
                  </a:lnTo>
                  <a:lnTo>
                    <a:pt x="0" y="1979438"/>
                  </a:lnTo>
                  <a:lnTo>
                    <a:pt x="5285" y="1955653"/>
                  </a:lnTo>
                  <a:lnTo>
                    <a:pt x="23785" y="1934511"/>
                  </a:lnTo>
                  <a:lnTo>
                    <a:pt x="126853" y="1879012"/>
                  </a:lnTo>
                  <a:lnTo>
                    <a:pt x="303919" y="1781230"/>
                  </a:lnTo>
                  <a:lnTo>
                    <a:pt x="541768" y="1627949"/>
                  </a:lnTo>
                  <a:lnTo>
                    <a:pt x="710906" y="1503738"/>
                  </a:lnTo>
                  <a:lnTo>
                    <a:pt x="877401" y="1363671"/>
                  </a:lnTo>
                  <a:lnTo>
                    <a:pt x="1059752" y="1194534"/>
                  </a:lnTo>
                  <a:lnTo>
                    <a:pt x="1234175" y="1014825"/>
                  </a:lnTo>
                  <a:lnTo>
                    <a:pt x="1435026" y="792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86B57D4B-D024-E443-A503-9B8042D54EFB}"/>
                </a:ext>
              </a:extLst>
            </p:cNvPr>
            <p:cNvSpPr/>
            <p:nvPr/>
          </p:nvSpPr>
          <p:spPr>
            <a:xfrm>
              <a:off x="3932238" y="2611438"/>
              <a:ext cx="1420812" cy="438150"/>
            </a:xfrm>
            <a:custGeom>
              <a:avLst/>
              <a:gdLst>
                <a:gd name="connsiteX0" fmla="*/ 797719 w 1421606"/>
                <a:gd name="connsiteY0" fmla="*/ 350044 h 438150"/>
                <a:gd name="connsiteX1" fmla="*/ 954881 w 1421606"/>
                <a:gd name="connsiteY1" fmla="*/ 328613 h 438150"/>
                <a:gd name="connsiteX2" fmla="*/ 1097756 w 1421606"/>
                <a:gd name="connsiteY2" fmla="*/ 307182 h 438150"/>
                <a:gd name="connsiteX3" fmla="*/ 1223962 w 1421606"/>
                <a:gd name="connsiteY3" fmla="*/ 288132 h 438150"/>
                <a:gd name="connsiteX4" fmla="*/ 1283494 w 1421606"/>
                <a:gd name="connsiteY4" fmla="*/ 273844 h 438150"/>
                <a:gd name="connsiteX5" fmla="*/ 1338262 w 1421606"/>
                <a:gd name="connsiteY5" fmla="*/ 252413 h 438150"/>
                <a:gd name="connsiteX6" fmla="*/ 1376362 w 1421606"/>
                <a:gd name="connsiteY6" fmla="*/ 230982 h 438150"/>
                <a:gd name="connsiteX7" fmla="*/ 1402556 w 1421606"/>
                <a:gd name="connsiteY7" fmla="*/ 209550 h 438150"/>
                <a:gd name="connsiteX8" fmla="*/ 1414462 w 1421606"/>
                <a:gd name="connsiteY8" fmla="*/ 188119 h 438150"/>
                <a:gd name="connsiteX9" fmla="*/ 1421606 w 1421606"/>
                <a:gd name="connsiteY9" fmla="*/ 166688 h 438150"/>
                <a:gd name="connsiteX10" fmla="*/ 1416844 w 1421606"/>
                <a:gd name="connsiteY10" fmla="*/ 140494 h 438150"/>
                <a:gd name="connsiteX11" fmla="*/ 1407319 w 1421606"/>
                <a:gd name="connsiteY11" fmla="*/ 119063 h 438150"/>
                <a:gd name="connsiteX12" fmla="*/ 1383506 w 1421606"/>
                <a:gd name="connsiteY12" fmla="*/ 95250 h 438150"/>
                <a:gd name="connsiteX13" fmla="*/ 1312069 w 1421606"/>
                <a:gd name="connsiteY13" fmla="*/ 57150 h 438150"/>
                <a:gd name="connsiteX14" fmla="*/ 1216819 w 1421606"/>
                <a:gd name="connsiteY14" fmla="*/ 11907 h 438150"/>
                <a:gd name="connsiteX15" fmla="*/ 1181100 w 1421606"/>
                <a:gd name="connsiteY15" fmla="*/ 2382 h 438150"/>
                <a:gd name="connsiteX16" fmla="*/ 1152525 w 1421606"/>
                <a:gd name="connsiteY16" fmla="*/ 0 h 438150"/>
                <a:gd name="connsiteX17" fmla="*/ 1126331 w 1421606"/>
                <a:gd name="connsiteY17" fmla="*/ 11907 h 438150"/>
                <a:gd name="connsiteX18" fmla="*/ 1097756 w 1421606"/>
                <a:gd name="connsiteY18" fmla="*/ 33338 h 438150"/>
                <a:gd name="connsiteX19" fmla="*/ 1002506 w 1421606"/>
                <a:gd name="connsiteY19" fmla="*/ 73819 h 438150"/>
                <a:gd name="connsiteX20" fmla="*/ 916781 w 1421606"/>
                <a:gd name="connsiteY20" fmla="*/ 97632 h 438150"/>
                <a:gd name="connsiteX21" fmla="*/ 769144 w 1421606"/>
                <a:gd name="connsiteY21" fmla="*/ 135732 h 438150"/>
                <a:gd name="connsiteX22" fmla="*/ 573881 w 1421606"/>
                <a:gd name="connsiteY22" fmla="*/ 178594 h 438150"/>
                <a:gd name="connsiteX23" fmla="*/ 426244 w 1421606"/>
                <a:gd name="connsiteY23" fmla="*/ 202407 h 438150"/>
                <a:gd name="connsiteX24" fmla="*/ 295275 w 1421606"/>
                <a:gd name="connsiteY24" fmla="*/ 216694 h 438150"/>
                <a:gd name="connsiteX25" fmla="*/ 223837 w 1421606"/>
                <a:gd name="connsiteY25" fmla="*/ 216694 h 438150"/>
                <a:gd name="connsiteX26" fmla="*/ 183356 w 1421606"/>
                <a:gd name="connsiteY26" fmla="*/ 204788 h 438150"/>
                <a:gd name="connsiteX27" fmla="*/ 116681 w 1421606"/>
                <a:gd name="connsiteY27" fmla="*/ 159544 h 438150"/>
                <a:gd name="connsiteX28" fmla="*/ 64294 w 1421606"/>
                <a:gd name="connsiteY28" fmla="*/ 109538 h 438150"/>
                <a:gd name="connsiteX29" fmla="*/ 38100 w 1421606"/>
                <a:gd name="connsiteY29" fmla="*/ 95250 h 438150"/>
                <a:gd name="connsiteX30" fmla="*/ 14287 w 1421606"/>
                <a:gd name="connsiteY30" fmla="*/ 92869 h 438150"/>
                <a:gd name="connsiteX31" fmla="*/ 0 w 1421606"/>
                <a:gd name="connsiteY31" fmla="*/ 102394 h 438150"/>
                <a:gd name="connsiteX32" fmla="*/ 4762 w 1421606"/>
                <a:gd name="connsiteY32" fmla="*/ 133350 h 438150"/>
                <a:gd name="connsiteX33" fmla="*/ 21431 w 1421606"/>
                <a:gd name="connsiteY33" fmla="*/ 190500 h 438150"/>
                <a:gd name="connsiteX34" fmla="*/ 45244 w 1421606"/>
                <a:gd name="connsiteY34" fmla="*/ 250032 h 438150"/>
                <a:gd name="connsiteX35" fmla="*/ 78581 w 1421606"/>
                <a:gd name="connsiteY35" fmla="*/ 300038 h 438150"/>
                <a:gd name="connsiteX36" fmla="*/ 119062 w 1421606"/>
                <a:gd name="connsiteY36" fmla="*/ 345282 h 438150"/>
                <a:gd name="connsiteX37" fmla="*/ 159544 w 1421606"/>
                <a:gd name="connsiteY37" fmla="*/ 388144 h 438150"/>
                <a:gd name="connsiteX38" fmla="*/ 185737 w 1421606"/>
                <a:gd name="connsiteY38" fmla="*/ 404813 h 438150"/>
                <a:gd name="connsiteX39" fmla="*/ 223837 w 1421606"/>
                <a:gd name="connsiteY39" fmla="*/ 421482 h 438150"/>
                <a:gd name="connsiteX40" fmla="*/ 266700 w 1421606"/>
                <a:gd name="connsiteY40" fmla="*/ 433388 h 438150"/>
                <a:gd name="connsiteX41" fmla="*/ 309562 w 1421606"/>
                <a:gd name="connsiteY41" fmla="*/ 438150 h 438150"/>
                <a:gd name="connsiteX42" fmla="*/ 352425 w 1421606"/>
                <a:gd name="connsiteY42" fmla="*/ 438150 h 438150"/>
                <a:gd name="connsiteX43" fmla="*/ 409575 w 1421606"/>
                <a:gd name="connsiteY43" fmla="*/ 419100 h 438150"/>
                <a:gd name="connsiteX44" fmla="*/ 573881 w 1421606"/>
                <a:gd name="connsiteY44" fmla="*/ 385763 h 438150"/>
                <a:gd name="connsiteX45" fmla="*/ 797719 w 1421606"/>
                <a:gd name="connsiteY45" fmla="*/ 3500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21606" h="438150">
                  <a:moveTo>
                    <a:pt x="797719" y="350044"/>
                  </a:moveTo>
                  <a:lnTo>
                    <a:pt x="954881" y="328613"/>
                  </a:lnTo>
                  <a:lnTo>
                    <a:pt x="1097756" y="307182"/>
                  </a:lnTo>
                  <a:lnTo>
                    <a:pt x="1223962" y="288132"/>
                  </a:lnTo>
                  <a:lnTo>
                    <a:pt x="1283494" y="273844"/>
                  </a:lnTo>
                  <a:lnTo>
                    <a:pt x="1338262" y="252413"/>
                  </a:lnTo>
                  <a:lnTo>
                    <a:pt x="1376362" y="230982"/>
                  </a:lnTo>
                  <a:lnTo>
                    <a:pt x="1402556" y="209550"/>
                  </a:lnTo>
                  <a:lnTo>
                    <a:pt x="1414462" y="188119"/>
                  </a:lnTo>
                  <a:lnTo>
                    <a:pt x="1421606" y="166688"/>
                  </a:lnTo>
                  <a:lnTo>
                    <a:pt x="1416844" y="140494"/>
                  </a:lnTo>
                  <a:lnTo>
                    <a:pt x="1407319" y="119063"/>
                  </a:lnTo>
                  <a:lnTo>
                    <a:pt x="1383506" y="95250"/>
                  </a:lnTo>
                  <a:lnTo>
                    <a:pt x="1312069" y="57150"/>
                  </a:lnTo>
                  <a:lnTo>
                    <a:pt x="1216819" y="11907"/>
                  </a:lnTo>
                  <a:lnTo>
                    <a:pt x="1181100" y="2382"/>
                  </a:lnTo>
                  <a:lnTo>
                    <a:pt x="1152525" y="0"/>
                  </a:lnTo>
                  <a:lnTo>
                    <a:pt x="1126331" y="11907"/>
                  </a:lnTo>
                  <a:lnTo>
                    <a:pt x="1097756" y="33338"/>
                  </a:lnTo>
                  <a:lnTo>
                    <a:pt x="1002506" y="73819"/>
                  </a:lnTo>
                  <a:lnTo>
                    <a:pt x="916781" y="97632"/>
                  </a:lnTo>
                  <a:lnTo>
                    <a:pt x="769144" y="135732"/>
                  </a:lnTo>
                  <a:lnTo>
                    <a:pt x="573881" y="178594"/>
                  </a:lnTo>
                  <a:lnTo>
                    <a:pt x="426244" y="202407"/>
                  </a:lnTo>
                  <a:lnTo>
                    <a:pt x="295275" y="216694"/>
                  </a:lnTo>
                  <a:lnTo>
                    <a:pt x="223837" y="216694"/>
                  </a:lnTo>
                  <a:lnTo>
                    <a:pt x="183356" y="204788"/>
                  </a:lnTo>
                  <a:lnTo>
                    <a:pt x="116681" y="159544"/>
                  </a:lnTo>
                  <a:lnTo>
                    <a:pt x="64294" y="109538"/>
                  </a:lnTo>
                  <a:lnTo>
                    <a:pt x="38100" y="95250"/>
                  </a:lnTo>
                  <a:lnTo>
                    <a:pt x="14287" y="92869"/>
                  </a:lnTo>
                  <a:lnTo>
                    <a:pt x="0" y="102394"/>
                  </a:lnTo>
                  <a:lnTo>
                    <a:pt x="4762" y="133350"/>
                  </a:lnTo>
                  <a:lnTo>
                    <a:pt x="21431" y="190500"/>
                  </a:lnTo>
                  <a:lnTo>
                    <a:pt x="45244" y="250032"/>
                  </a:lnTo>
                  <a:lnTo>
                    <a:pt x="78581" y="300038"/>
                  </a:lnTo>
                  <a:lnTo>
                    <a:pt x="119062" y="345282"/>
                  </a:lnTo>
                  <a:lnTo>
                    <a:pt x="159544" y="388144"/>
                  </a:lnTo>
                  <a:lnTo>
                    <a:pt x="185737" y="404813"/>
                  </a:lnTo>
                  <a:lnTo>
                    <a:pt x="223837" y="421482"/>
                  </a:lnTo>
                  <a:lnTo>
                    <a:pt x="266700" y="433388"/>
                  </a:lnTo>
                  <a:lnTo>
                    <a:pt x="309562" y="438150"/>
                  </a:lnTo>
                  <a:lnTo>
                    <a:pt x="352425" y="438150"/>
                  </a:lnTo>
                  <a:lnTo>
                    <a:pt x="409575" y="419100"/>
                  </a:lnTo>
                  <a:lnTo>
                    <a:pt x="573881" y="385763"/>
                  </a:lnTo>
                  <a:lnTo>
                    <a:pt x="7977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DB61E41F-7973-CF4F-9885-C045BAE91026}"/>
                </a:ext>
              </a:extLst>
            </p:cNvPr>
            <p:cNvSpPr/>
            <p:nvPr/>
          </p:nvSpPr>
          <p:spPr>
            <a:xfrm>
              <a:off x="3570288" y="3240088"/>
              <a:ext cx="2263775" cy="522287"/>
            </a:xfrm>
            <a:custGeom>
              <a:avLst/>
              <a:gdLst>
                <a:gd name="connsiteX0" fmla="*/ 1009650 w 2264569"/>
                <a:gd name="connsiteY0" fmla="*/ 159544 h 521494"/>
                <a:gd name="connsiteX1" fmla="*/ 1271587 w 2264569"/>
                <a:gd name="connsiteY1" fmla="*/ 119063 h 521494"/>
                <a:gd name="connsiteX2" fmla="*/ 1524000 w 2264569"/>
                <a:gd name="connsiteY2" fmla="*/ 83344 h 521494"/>
                <a:gd name="connsiteX3" fmla="*/ 1735931 w 2264569"/>
                <a:gd name="connsiteY3" fmla="*/ 52388 h 521494"/>
                <a:gd name="connsiteX4" fmla="*/ 1759744 w 2264569"/>
                <a:gd name="connsiteY4" fmla="*/ 40482 h 521494"/>
                <a:gd name="connsiteX5" fmla="*/ 1795462 w 2264569"/>
                <a:gd name="connsiteY5" fmla="*/ 14288 h 521494"/>
                <a:gd name="connsiteX6" fmla="*/ 1816894 w 2264569"/>
                <a:gd name="connsiteY6" fmla="*/ 2382 h 521494"/>
                <a:gd name="connsiteX7" fmla="*/ 1847850 w 2264569"/>
                <a:gd name="connsiteY7" fmla="*/ 0 h 521494"/>
                <a:gd name="connsiteX8" fmla="*/ 1881187 w 2264569"/>
                <a:gd name="connsiteY8" fmla="*/ 2382 h 521494"/>
                <a:gd name="connsiteX9" fmla="*/ 1919287 w 2264569"/>
                <a:gd name="connsiteY9" fmla="*/ 11907 h 521494"/>
                <a:gd name="connsiteX10" fmla="*/ 1983581 w 2264569"/>
                <a:gd name="connsiteY10" fmla="*/ 35719 h 521494"/>
                <a:gd name="connsiteX11" fmla="*/ 2050256 w 2264569"/>
                <a:gd name="connsiteY11" fmla="*/ 69057 h 521494"/>
                <a:gd name="connsiteX12" fmla="*/ 2124075 w 2264569"/>
                <a:gd name="connsiteY12" fmla="*/ 111919 h 521494"/>
                <a:gd name="connsiteX13" fmla="*/ 2183606 w 2264569"/>
                <a:gd name="connsiteY13" fmla="*/ 157163 h 521494"/>
                <a:gd name="connsiteX14" fmla="*/ 2214562 w 2264569"/>
                <a:gd name="connsiteY14" fmla="*/ 183357 h 521494"/>
                <a:gd name="connsiteX15" fmla="*/ 2226469 w 2264569"/>
                <a:gd name="connsiteY15" fmla="*/ 195263 h 521494"/>
                <a:gd name="connsiteX16" fmla="*/ 2243137 w 2264569"/>
                <a:gd name="connsiteY16" fmla="*/ 216694 h 521494"/>
                <a:gd name="connsiteX17" fmla="*/ 2255044 w 2264569"/>
                <a:gd name="connsiteY17" fmla="*/ 235744 h 521494"/>
                <a:gd name="connsiteX18" fmla="*/ 2262187 w 2264569"/>
                <a:gd name="connsiteY18" fmla="*/ 252413 h 521494"/>
                <a:gd name="connsiteX19" fmla="*/ 2264569 w 2264569"/>
                <a:gd name="connsiteY19" fmla="*/ 273844 h 521494"/>
                <a:gd name="connsiteX20" fmla="*/ 2259806 w 2264569"/>
                <a:gd name="connsiteY20" fmla="*/ 292894 h 521494"/>
                <a:gd name="connsiteX21" fmla="*/ 2247900 w 2264569"/>
                <a:gd name="connsiteY21" fmla="*/ 314325 h 521494"/>
                <a:gd name="connsiteX22" fmla="*/ 2219325 w 2264569"/>
                <a:gd name="connsiteY22" fmla="*/ 335757 h 521494"/>
                <a:gd name="connsiteX23" fmla="*/ 2181225 w 2264569"/>
                <a:gd name="connsiteY23" fmla="*/ 347663 h 521494"/>
                <a:gd name="connsiteX24" fmla="*/ 2124075 w 2264569"/>
                <a:gd name="connsiteY24" fmla="*/ 361950 h 521494"/>
                <a:gd name="connsiteX25" fmla="*/ 2081212 w 2264569"/>
                <a:gd name="connsiteY25" fmla="*/ 378619 h 521494"/>
                <a:gd name="connsiteX26" fmla="*/ 2043112 w 2264569"/>
                <a:gd name="connsiteY26" fmla="*/ 397669 h 521494"/>
                <a:gd name="connsiteX27" fmla="*/ 2021681 w 2264569"/>
                <a:gd name="connsiteY27" fmla="*/ 407194 h 521494"/>
                <a:gd name="connsiteX28" fmla="*/ 1716881 w 2264569"/>
                <a:gd name="connsiteY28" fmla="*/ 235744 h 521494"/>
                <a:gd name="connsiteX29" fmla="*/ 1657350 w 2264569"/>
                <a:gd name="connsiteY29" fmla="*/ 235744 h 521494"/>
                <a:gd name="connsiteX30" fmla="*/ 1552575 w 2264569"/>
                <a:gd name="connsiteY30" fmla="*/ 250032 h 521494"/>
                <a:gd name="connsiteX31" fmla="*/ 1395412 w 2264569"/>
                <a:gd name="connsiteY31" fmla="*/ 276225 h 521494"/>
                <a:gd name="connsiteX32" fmla="*/ 1223962 w 2264569"/>
                <a:gd name="connsiteY32" fmla="*/ 304800 h 521494"/>
                <a:gd name="connsiteX33" fmla="*/ 1014412 w 2264569"/>
                <a:gd name="connsiteY33" fmla="*/ 347663 h 521494"/>
                <a:gd name="connsiteX34" fmla="*/ 804862 w 2264569"/>
                <a:gd name="connsiteY34" fmla="*/ 397669 h 521494"/>
                <a:gd name="connsiteX35" fmla="*/ 609600 w 2264569"/>
                <a:gd name="connsiteY35" fmla="*/ 452438 h 521494"/>
                <a:gd name="connsiteX36" fmla="*/ 371475 w 2264569"/>
                <a:gd name="connsiteY36" fmla="*/ 516732 h 521494"/>
                <a:gd name="connsiteX37" fmla="*/ 350044 w 2264569"/>
                <a:gd name="connsiteY37" fmla="*/ 521494 h 521494"/>
                <a:gd name="connsiteX38" fmla="*/ 323850 w 2264569"/>
                <a:gd name="connsiteY38" fmla="*/ 521494 h 521494"/>
                <a:gd name="connsiteX39" fmla="*/ 261937 w 2264569"/>
                <a:gd name="connsiteY39" fmla="*/ 516732 h 521494"/>
                <a:gd name="connsiteX40" fmla="*/ 226219 w 2264569"/>
                <a:gd name="connsiteY40" fmla="*/ 507207 h 521494"/>
                <a:gd name="connsiteX41" fmla="*/ 185737 w 2264569"/>
                <a:gd name="connsiteY41" fmla="*/ 488157 h 521494"/>
                <a:gd name="connsiteX42" fmla="*/ 152400 w 2264569"/>
                <a:gd name="connsiteY42" fmla="*/ 466725 h 521494"/>
                <a:gd name="connsiteX43" fmla="*/ 119062 w 2264569"/>
                <a:gd name="connsiteY43" fmla="*/ 428625 h 521494"/>
                <a:gd name="connsiteX44" fmla="*/ 97631 w 2264569"/>
                <a:gd name="connsiteY44" fmla="*/ 400050 h 521494"/>
                <a:gd name="connsiteX45" fmla="*/ 61912 w 2264569"/>
                <a:gd name="connsiteY45" fmla="*/ 338138 h 521494"/>
                <a:gd name="connsiteX46" fmla="*/ 26194 w 2264569"/>
                <a:gd name="connsiteY46" fmla="*/ 252413 h 521494"/>
                <a:gd name="connsiteX47" fmla="*/ 9525 w 2264569"/>
                <a:gd name="connsiteY47" fmla="*/ 200025 h 521494"/>
                <a:gd name="connsiteX48" fmla="*/ 0 w 2264569"/>
                <a:gd name="connsiteY48" fmla="*/ 176213 h 521494"/>
                <a:gd name="connsiteX49" fmla="*/ 0 w 2264569"/>
                <a:gd name="connsiteY49" fmla="*/ 164307 h 521494"/>
                <a:gd name="connsiteX50" fmla="*/ 4762 w 2264569"/>
                <a:gd name="connsiteY50" fmla="*/ 154782 h 521494"/>
                <a:gd name="connsiteX51" fmla="*/ 19050 w 2264569"/>
                <a:gd name="connsiteY51" fmla="*/ 150019 h 521494"/>
                <a:gd name="connsiteX52" fmla="*/ 45244 w 2264569"/>
                <a:gd name="connsiteY52" fmla="*/ 157163 h 521494"/>
                <a:gd name="connsiteX53" fmla="*/ 69056 w 2264569"/>
                <a:gd name="connsiteY53" fmla="*/ 176213 h 521494"/>
                <a:gd name="connsiteX54" fmla="*/ 114300 w 2264569"/>
                <a:gd name="connsiteY54" fmla="*/ 214313 h 521494"/>
                <a:gd name="connsiteX55" fmla="*/ 150019 w 2264569"/>
                <a:gd name="connsiteY55" fmla="*/ 238125 h 521494"/>
                <a:gd name="connsiteX56" fmla="*/ 192881 w 2264569"/>
                <a:gd name="connsiteY56" fmla="*/ 259557 h 521494"/>
                <a:gd name="connsiteX57" fmla="*/ 240506 w 2264569"/>
                <a:gd name="connsiteY57" fmla="*/ 271463 h 521494"/>
                <a:gd name="connsiteX58" fmla="*/ 278606 w 2264569"/>
                <a:gd name="connsiteY58" fmla="*/ 278607 h 521494"/>
                <a:gd name="connsiteX59" fmla="*/ 395287 w 2264569"/>
                <a:gd name="connsiteY59" fmla="*/ 269082 h 521494"/>
                <a:gd name="connsiteX60" fmla="*/ 642937 w 2264569"/>
                <a:gd name="connsiteY60" fmla="*/ 226219 h 521494"/>
                <a:gd name="connsiteX61" fmla="*/ 1009650 w 2264569"/>
                <a:gd name="connsiteY61" fmla="*/ 159544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4569" h="521494">
                  <a:moveTo>
                    <a:pt x="1009650" y="159544"/>
                  </a:moveTo>
                  <a:lnTo>
                    <a:pt x="1271587" y="119063"/>
                  </a:lnTo>
                  <a:lnTo>
                    <a:pt x="1524000" y="83344"/>
                  </a:lnTo>
                  <a:lnTo>
                    <a:pt x="1735931" y="52388"/>
                  </a:lnTo>
                  <a:lnTo>
                    <a:pt x="1759744" y="40482"/>
                  </a:lnTo>
                  <a:lnTo>
                    <a:pt x="1795462" y="14288"/>
                  </a:lnTo>
                  <a:lnTo>
                    <a:pt x="1816894" y="2382"/>
                  </a:lnTo>
                  <a:lnTo>
                    <a:pt x="1847850" y="0"/>
                  </a:lnTo>
                  <a:lnTo>
                    <a:pt x="1881187" y="2382"/>
                  </a:lnTo>
                  <a:lnTo>
                    <a:pt x="1919287" y="11907"/>
                  </a:lnTo>
                  <a:lnTo>
                    <a:pt x="1983581" y="35719"/>
                  </a:lnTo>
                  <a:lnTo>
                    <a:pt x="2050256" y="69057"/>
                  </a:lnTo>
                  <a:lnTo>
                    <a:pt x="2124075" y="111919"/>
                  </a:lnTo>
                  <a:lnTo>
                    <a:pt x="2183606" y="157163"/>
                  </a:lnTo>
                  <a:lnTo>
                    <a:pt x="2214562" y="183357"/>
                  </a:lnTo>
                  <a:lnTo>
                    <a:pt x="2226469" y="195263"/>
                  </a:lnTo>
                  <a:lnTo>
                    <a:pt x="2243137" y="216694"/>
                  </a:lnTo>
                  <a:lnTo>
                    <a:pt x="2255044" y="235744"/>
                  </a:lnTo>
                  <a:lnTo>
                    <a:pt x="2262187" y="252413"/>
                  </a:lnTo>
                  <a:lnTo>
                    <a:pt x="2264569" y="273844"/>
                  </a:lnTo>
                  <a:lnTo>
                    <a:pt x="2259806" y="292894"/>
                  </a:lnTo>
                  <a:lnTo>
                    <a:pt x="2247900" y="314325"/>
                  </a:lnTo>
                  <a:lnTo>
                    <a:pt x="2219325" y="335757"/>
                  </a:lnTo>
                  <a:lnTo>
                    <a:pt x="2181225" y="347663"/>
                  </a:lnTo>
                  <a:lnTo>
                    <a:pt x="2124075" y="361950"/>
                  </a:lnTo>
                  <a:lnTo>
                    <a:pt x="2081212" y="378619"/>
                  </a:lnTo>
                  <a:lnTo>
                    <a:pt x="2043112" y="397669"/>
                  </a:lnTo>
                  <a:lnTo>
                    <a:pt x="2021681" y="407194"/>
                  </a:lnTo>
                  <a:lnTo>
                    <a:pt x="1716881" y="235744"/>
                  </a:lnTo>
                  <a:lnTo>
                    <a:pt x="1657350" y="235744"/>
                  </a:lnTo>
                  <a:lnTo>
                    <a:pt x="1552575" y="250032"/>
                  </a:lnTo>
                  <a:lnTo>
                    <a:pt x="1395412" y="276225"/>
                  </a:lnTo>
                  <a:lnTo>
                    <a:pt x="1223962" y="304800"/>
                  </a:lnTo>
                  <a:lnTo>
                    <a:pt x="1014412" y="347663"/>
                  </a:lnTo>
                  <a:lnTo>
                    <a:pt x="804862" y="397669"/>
                  </a:lnTo>
                  <a:lnTo>
                    <a:pt x="609600" y="452438"/>
                  </a:lnTo>
                  <a:lnTo>
                    <a:pt x="371475" y="516732"/>
                  </a:lnTo>
                  <a:lnTo>
                    <a:pt x="350044" y="521494"/>
                  </a:lnTo>
                  <a:lnTo>
                    <a:pt x="323850" y="521494"/>
                  </a:lnTo>
                  <a:lnTo>
                    <a:pt x="261937" y="516732"/>
                  </a:lnTo>
                  <a:lnTo>
                    <a:pt x="226219" y="507207"/>
                  </a:lnTo>
                  <a:lnTo>
                    <a:pt x="185737" y="488157"/>
                  </a:lnTo>
                  <a:lnTo>
                    <a:pt x="152400" y="466725"/>
                  </a:lnTo>
                  <a:lnTo>
                    <a:pt x="119062" y="428625"/>
                  </a:lnTo>
                  <a:lnTo>
                    <a:pt x="97631" y="400050"/>
                  </a:lnTo>
                  <a:lnTo>
                    <a:pt x="61912" y="338138"/>
                  </a:lnTo>
                  <a:lnTo>
                    <a:pt x="26194" y="252413"/>
                  </a:lnTo>
                  <a:lnTo>
                    <a:pt x="9525" y="200025"/>
                  </a:lnTo>
                  <a:lnTo>
                    <a:pt x="0" y="176213"/>
                  </a:lnTo>
                  <a:lnTo>
                    <a:pt x="0" y="164307"/>
                  </a:lnTo>
                  <a:lnTo>
                    <a:pt x="4762" y="154782"/>
                  </a:lnTo>
                  <a:lnTo>
                    <a:pt x="19050" y="150019"/>
                  </a:lnTo>
                  <a:lnTo>
                    <a:pt x="45244" y="157163"/>
                  </a:lnTo>
                  <a:lnTo>
                    <a:pt x="69056" y="176213"/>
                  </a:lnTo>
                  <a:lnTo>
                    <a:pt x="114300" y="214313"/>
                  </a:lnTo>
                  <a:lnTo>
                    <a:pt x="150019" y="238125"/>
                  </a:lnTo>
                  <a:lnTo>
                    <a:pt x="192881" y="259557"/>
                  </a:lnTo>
                  <a:lnTo>
                    <a:pt x="240506" y="271463"/>
                  </a:lnTo>
                  <a:lnTo>
                    <a:pt x="278606" y="278607"/>
                  </a:lnTo>
                  <a:lnTo>
                    <a:pt x="395287" y="269082"/>
                  </a:lnTo>
                  <a:lnTo>
                    <a:pt x="642937" y="226219"/>
                  </a:lnTo>
                  <a:lnTo>
                    <a:pt x="100965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36ACDB4C-99E0-1246-98AB-47E39668959A}"/>
                </a:ext>
              </a:extLst>
            </p:cNvPr>
            <p:cNvSpPr/>
            <p:nvPr/>
          </p:nvSpPr>
          <p:spPr>
            <a:xfrm>
              <a:off x="2865438" y="4648200"/>
              <a:ext cx="539750" cy="1362075"/>
            </a:xfrm>
            <a:custGeom>
              <a:avLst/>
              <a:gdLst>
                <a:gd name="connsiteX0" fmla="*/ 487363 w 539751"/>
                <a:gd name="connsiteY0" fmla="*/ 516731 h 1362075"/>
                <a:gd name="connsiteX1" fmla="*/ 506413 w 539751"/>
                <a:gd name="connsiteY1" fmla="*/ 419100 h 1362075"/>
                <a:gd name="connsiteX2" fmla="*/ 523082 w 539751"/>
                <a:gd name="connsiteY2" fmla="*/ 283369 h 1362075"/>
                <a:gd name="connsiteX3" fmla="*/ 537369 w 539751"/>
                <a:gd name="connsiteY3" fmla="*/ 119063 h 1362075"/>
                <a:gd name="connsiteX4" fmla="*/ 539751 w 539751"/>
                <a:gd name="connsiteY4" fmla="*/ 42863 h 1362075"/>
                <a:gd name="connsiteX5" fmla="*/ 534988 w 539751"/>
                <a:gd name="connsiteY5" fmla="*/ 11906 h 1362075"/>
                <a:gd name="connsiteX6" fmla="*/ 530226 w 539751"/>
                <a:gd name="connsiteY6" fmla="*/ 2381 h 1362075"/>
                <a:gd name="connsiteX7" fmla="*/ 513557 w 539751"/>
                <a:gd name="connsiteY7" fmla="*/ 0 h 1362075"/>
                <a:gd name="connsiteX8" fmla="*/ 487363 w 539751"/>
                <a:gd name="connsiteY8" fmla="*/ 2381 h 1362075"/>
                <a:gd name="connsiteX9" fmla="*/ 475457 w 539751"/>
                <a:gd name="connsiteY9" fmla="*/ 7144 h 1362075"/>
                <a:gd name="connsiteX10" fmla="*/ 465932 w 539751"/>
                <a:gd name="connsiteY10" fmla="*/ 40481 h 1362075"/>
                <a:gd name="connsiteX11" fmla="*/ 437357 w 539751"/>
                <a:gd name="connsiteY11" fmla="*/ 164306 h 1362075"/>
                <a:gd name="connsiteX12" fmla="*/ 404019 w 539751"/>
                <a:gd name="connsiteY12" fmla="*/ 278606 h 1362075"/>
                <a:gd name="connsiteX13" fmla="*/ 358776 w 539751"/>
                <a:gd name="connsiteY13" fmla="*/ 395288 h 1362075"/>
                <a:gd name="connsiteX14" fmla="*/ 296863 w 539751"/>
                <a:gd name="connsiteY14" fmla="*/ 514350 h 1362075"/>
                <a:gd name="connsiteX15" fmla="*/ 237332 w 539751"/>
                <a:gd name="connsiteY15" fmla="*/ 609600 h 1362075"/>
                <a:gd name="connsiteX16" fmla="*/ 163513 w 539751"/>
                <a:gd name="connsiteY16" fmla="*/ 723900 h 1362075"/>
                <a:gd name="connsiteX17" fmla="*/ 84932 w 539751"/>
                <a:gd name="connsiteY17" fmla="*/ 816769 h 1362075"/>
                <a:gd name="connsiteX18" fmla="*/ 27782 w 539751"/>
                <a:gd name="connsiteY18" fmla="*/ 876300 h 1362075"/>
                <a:gd name="connsiteX19" fmla="*/ 18257 w 539751"/>
                <a:gd name="connsiteY19" fmla="*/ 904875 h 1362075"/>
                <a:gd name="connsiteX20" fmla="*/ 8732 w 539751"/>
                <a:gd name="connsiteY20" fmla="*/ 981075 h 1362075"/>
                <a:gd name="connsiteX21" fmla="*/ 1588 w 539751"/>
                <a:gd name="connsiteY21" fmla="*/ 1050131 h 1362075"/>
                <a:gd name="connsiteX22" fmla="*/ 3969 w 539751"/>
                <a:gd name="connsiteY22" fmla="*/ 1152525 h 1362075"/>
                <a:gd name="connsiteX23" fmla="*/ 8732 w 539751"/>
                <a:gd name="connsiteY23" fmla="*/ 1231106 h 1362075"/>
                <a:gd name="connsiteX24" fmla="*/ 18257 w 539751"/>
                <a:gd name="connsiteY24" fmla="*/ 1295400 h 1362075"/>
                <a:gd name="connsiteX25" fmla="*/ 25401 w 539751"/>
                <a:gd name="connsiteY25" fmla="*/ 1321594 h 1362075"/>
                <a:gd name="connsiteX26" fmla="*/ 32544 w 539751"/>
                <a:gd name="connsiteY26" fmla="*/ 1333500 h 1362075"/>
                <a:gd name="connsiteX27" fmla="*/ 49213 w 539751"/>
                <a:gd name="connsiteY27" fmla="*/ 1347788 h 1362075"/>
                <a:gd name="connsiteX28" fmla="*/ 75407 w 539751"/>
                <a:gd name="connsiteY28" fmla="*/ 1359694 h 1362075"/>
                <a:gd name="connsiteX29" fmla="*/ 92076 w 539751"/>
                <a:gd name="connsiteY29" fmla="*/ 1362075 h 1362075"/>
                <a:gd name="connsiteX30" fmla="*/ 108744 w 539751"/>
                <a:gd name="connsiteY30" fmla="*/ 1362075 h 1362075"/>
                <a:gd name="connsiteX31" fmla="*/ 146844 w 539751"/>
                <a:gd name="connsiteY31" fmla="*/ 1352550 h 1362075"/>
                <a:gd name="connsiteX32" fmla="*/ 175419 w 539751"/>
                <a:gd name="connsiteY32" fmla="*/ 1333500 h 1362075"/>
                <a:gd name="connsiteX33" fmla="*/ 215901 w 539751"/>
                <a:gd name="connsiteY33" fmla="*/ 1297781 h 1362075"/>
                <a:gd name="connsiteX34" fmla="*/ 246857 w 539751"/>
                <a:gd name="connsiteY34" fmla="*/ 1247775 h 1362075"/>
                <a:gd name="connsiteX35" fmla="*/ 311151 w 539751"/>
                <a:gd name="connsiteY35" fmla="*/ 1123950 h 1362075"/>
                <a:gd name="connsiteX36" fmla="*/ 365919 w 539751"/>
                <a:gd name="connsiteY36" fmla="*/ 992981 h 1362075"/>
                <a:gd name="connsiteX37" fmla="*/ 408782 w 539751"/>
                <a:gd name="connsiteY37" fmla="*/ 864394 h 1362075"/>
                <a:gd name="connsiteX38" fmla="*/ 451644 w 539751"/>
                <a:gd name="connsiteY38" fmla="*/ 704850 h 1362075"/>
                <a:gd name="connsiteX39" fmla="*/ 487363 w 539751"/>
                <a:gd name="connsiteY39" fmla="*/ 5167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9751" h="1362075">
                  <a:moveTo>
                    <a:pt x="487363" y="516731"/>
                  </a:moveTo>
                  <a:lnTo>
                    <a:pt x="506413" y="419100"/>
                  </a:lnTo>
                  <a:lnTo>
                    <a:pt x="523082" y="283369"/>
                  </a:lnTo>
                  <a:lnTo>
                    <a:pt x="537369" y="119063"/>
                  </a:lnTo>
                  <a:lnTo>
                    <a:pt x="539751" y="42863"/>
                  </a:lnTo>
                  <a:lnTo>
                    <a:pt x="534988" y="11906"/>
                  </a:lnTo>
                  <a:lnTo>
                    <a:pt x="530226" y="2381"/>
                  </a:lnTo>
                  <a:lnTo>
                    <a:pt x="513557" y="0"/>
                  </a:lnTo>
                  <a:lnTo>
                    <a:pt x="487363" y="2381"/>
                  </a:lnTo>
                  <a:lnTo>
                    <a:pt x="475457" y="7144"/>
                  </a:lnTo>
                  <a:lnTo>
                    <a:pt x="465932" y="40481"/>
                  </a:lnTo>
                  <a:lnTo>
                    <a:pt x="437357" y="164306"/>
                  </a:lnTo>
                  <a:lnTo>
                    <a:pt x="404019" y="278606"/>
                  </a:lnTo>
                  <a:lnTo>
                    <a:pt x="358776" y="395288"/>
                  </a:lnTo>
                  <a:lnTo>
                    <a:pt x="296863" y="514350"/>
                  </a:lnTo>
                  <a:lnTo>
                    <a:pt x="237332" y="609600"/>
                  </a:lnTo>
                  <a:lnTo>
                    <a:pt x="163513" y="723900"/>
                  </a:lnTo>
                  <a:lnTo>
                    <a:pt x="84932" y="816769"/>
                  </a:lnTo>
                  <a:lnTo>
                    <a:pt x="27782" y="876300"/>
                  </a:lnTo>
                  <a:lnTo>
                    <a:pt x="18257" y="904875"/>
                  </a:lnTo>
                  <a:lnTo>
                    <a:pt x="8732" y="981075"/>
                  </a:lnTo>
                  <a:lnTo>
                    <a:pt x="1588" y="1050131"/>
                  </a:lnTo>
                  <a:cubicBezTo>
                    <a:pt x="2382" y="1084262"/>
                    <a:pt x="0" y="1115616"/>
                    <a:pt x="3969" y="1152525"/>
                  </a:cubicBezTo>
                  <a:lnTo>
                    <a:pt x="8732" y="1231106"/>
                  </a:lnTo>
                  <a:lnTo>
                    <a:pt x="18257" y="1295400"/>
                  </a:lnTo>
                  <a:lnTo>
                    <a:pt x="25401" y="1321594"/>
                  </a:lnTo>
                  <a:lnTo>
                    <a:pt x="32544" y="1333500"/>
                  </a:lnTo>
                  <a:lnTo>
                    <a:pt x="49213" y="1347788"/>
                  </a:lnTo>
                  <a:lnTo>
                    <a:pt x="75407" y="1359694"/>
                  </a:lnTo>
                  <a:lnTo>
                    <a:pt x="92076" y="1362075"/>
                  </a:lnTo>
                  <a:lnTo>
                    <a:pt x="108744" y="1362075"/>
                  </a:lnTo>
                  <a:lnTo>
                    <a:pt x="146844" y="1352550"/>
                  </a:lnTo>
                  <a:lnTo>
                    <a:pt x="175419" y="1333500"/>
                  </a:lnTo>
                  <a:lnTo>
                    <a:pt x="215901" y="1297781"/>
                  </a:lnTo>
                  <a:lnTo>
                    <a:pt x="246857" y="1247775"/>
                  </a:lnTo>
                  <a:lnTo>
                    <a:pt x="311151" y="1123950"/>
                  </a:lnTo>
                  <a:lnTo>
                    <a:pt x="365919" y="992981"/>
                  </a:lnTo>
                  <a:lnTo>
                    <a:pt x="408782" y="864394"/>
                  </a:lnTo>
                  <a:lnTo>
                    <a:pt x="451644" y="704850"/>
                  </a:lnTo>
                  <a:lnTo>
                    <a:pt x="48736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B634A84-660A-EB48-B3DF-17627814DC4C}"/>
                </a:ext>
              </a:extLst>
            </p:cNvPr>
            <p:cNvSpPr/>
            <p:nvPr/>
          </p:nvSpPr>
          <p:spPr>
            <a:xfrm>
              <a:off x="3827463" y="5065713"/>
              <a:ext cx="3149600" cy="996950"/>
            </a:xfrm>
            <a:custGeom>
              <a:avLst/>
              <a:gdLst>
                <a:gd name="connsiteX0" fmla="*/ 1276460 w 3150187"/>
                <a:gd name="connsiteY0" fmla="*/ 679193 h 996326"/>
                <a:gd name="connsiteX1" fmla="*/ 1461454 w 3150187"/>
                <a:gd name="connsiteY1" fmla="*/ 710906 h 996326"/>
                <a:gd name="connsiteX2" fmla="*/ 1654376 w 3150187"/>
                <a:gd name="connsiteY2" fmla="*/ 734691 h 996326"/>
                <a:gd name="connsiteX3" fmla="*/ 1847299 w 3150187"/>
                <a:gd name="connsiteY3" fmla="*/ 750548 h 996326"/>
                <a:gd name="connsiteX4" fmla="*/ 1955653 w 3150187"/>
                <a:gd name="connsiteY4" fmla="*/ 753191 h 996326"/>
                <a:gd name="connsiteX5" fmla="*/ 2037579 w 3150187"/>
                <a:gd name="connsiteY5" fmla="*/ 747905 h 996326"/>
                <a:gd name="connsiteX6" fmla="*/ 2145933 w 3150187"/>
                <a:gd name="connsiteY6" fmla="*/ 739977 h 996326"/>
                <a:gd name="connsiteX7" fmla="*/ 2230501 w 3150187"/>
                <a:gd name="connsiteY7" fmla="*/ 726763 h 996326"/>
                <a:gd name="connsiteX8" fmla="*/ 2315070 w 3150187"/>
                <a:gd name="connsiteY8" fmla="*/ 708263 h 996326"/>
                <a:gd name="connsiteX9" fmla="*/ 2410210 w 3150187"/>
                <a:gd name="connsiteY9" fmla="*/ 681836 h 996326"/>
                <a:gd name="connsiteX10" fmla="*/ 2465708 w 3150187"/>
                <a:gd name="connsiteY10" fmla="*/ 658051 h 996326"/>
                <a:gd name="connsiteX11" fmla="*/ 2885909 w 3150187"/>
                <a:gd name="connsiteY11" fmla="*/ 552340 h 996326"/>
                <a:gd name="connsiteX12" fmla="*/ 2983692 w 3150187"/>
                <a:gd name="connsiteY12" fmla="*/ 589339 h 996326"/>
                <a:gd name="connsiteX13" fmla="*/ 3057690 w 3150187"/>
                <a:gd name="connsiteY13" fmla="*/ 615766 h 996326"/>
                <a:gd name="connsiteX14" fmla="*/ 3097331 w 3150187"/>
                <a:gd name="connsiteY14" fmla="*/ 634266 h 996326"/>
                <a:gd name="connsiteX15" fmla="*/ 3118474 w 3150187"/>
                <a:gd name="connsiteY15" fmla="*/ 647480 h 996326"/>
                <a:gd name="connsiteX16" fmla="*/ 3134330 w 3150187"/>
                <a:gd name="connsiteY16" fmla="*/ 665979 h 996326"/>
                <a:gd name="connsiteX17" fmla="*/ 3142259 w 3150187"/>
                <a:gd name="connsiteY17" fmla="*/ 681836 h 996326"/>
                <a:gd name="connsiteX18" fmla="*/ 3150187 w 3150187"/>
                <a:gd name="connsiteY18" fmla="*/ 705621 h 996326"/>
                <a:gd name="connsiteX19" fmla="*/ 3150187 w 3150187"/>
                <a:gd name="connsiteY19" fmla="*/ 745262 h 996326"/>
                <a:gd name="connsiteX20" fmla="*/ 3142259 w 3150187"/>
                <a:gd name="connsiteY20" fmla="*/ 795475 h 996326"/>
                <a:gd name="connsiteX21" fmla="*/ 3129045 w 3150187"/>
                <a:gd name="connsiteY21" fmla="*/ 819260 h 996326"/>
                <a:gd name="connsiteX22" fmla="*/ 3092046 w 3150187"/>
                <a:gd name="connsiteY22" fmla="*/ 853616 h 996326"/>
                <a:gd name="connsiteX23" fmla="*/ 3036548 w 3150187"/>
                <a:gd name="connsiteY23" fmla="*/ 887972 h 996326"/>
                <a:gd name="connsiteX24" fmla="*/ 2944050 w 3150187"/>
                <a:gd name="connsiteY24" fmla="*/ 924971 h 996326"/>
                <a:gd name="connsiteX25" fmla="*/ 2814554 w 3150187"/>
                <a:gd name="connsiteY25" fmla="*/ 954041 h 996326"/>
                <a:gd name="connsiteX26" fmla="*/ 2706201 w 3150187"/>
                <a:gd name="connsiteY26" fmla="*/ 969898 h 996326"/>
                <a:gd name="connsiteX27" fmla="*/ 2473637 w 3150187"/>
                <a:gd name="connsiteY27" fmla="*/ 985755 h 996326"/>
                <a:gd name="connsiteX28" fmla="*/ 2307142 w 3150187"/>
                <a:gd name="connsiteY28" fmla="*/ 996326 h 996326"/>
                <a:gd name="connsiteX29" fmla="*/ 2061364 w 3150187"/>
                <a:gd name="connsiteY29" fmla="*/ 996326 h 996326"/>
                <a:gd name="connsiteX30" fmla="*/ 1913368 w 3150187"/>
                <a:gd name="connsiteY30" fmla="*/ 993683 h 996326"/>
                <a:gd name="connsiteX31" fmla="*/ 1733660 w 3150187"/>
                <a:gd name="connsiteY31" fmla="*/ 980469 h 996326"/>
                <a:gd name="connsiteX32" fmla="*/ 1596235 w 3150187"/>
                <a:gd name="connsiteY32" fmla="*/ 967255 h 996326"/>
                <a:gd name="connsiteX33" fmla="*/ 1432383 w 3150187"/>
                <a:gd name="connsiteY33" fmla="*/ 943470 h 996326"/>
                <a:gd name="connsiteX34" fmla="*/ 1271174 w 3150187"/>
                <a:gd name="connsiteY34" fmla="*/ 911757 h 996326"/>
                <a:gd name="connsiteX35" fmla="*/ 1117893 w 3150187"/>
                <a:gd name="connsiteY35" fmla="*/ 872115 h 996326"/>
                <a:gd name="connsiteX36" fmla="*/ 946113 w 3150187"/>
                <a:gd name="connsiteY36" fmla="*/ 816617 h 996326"/>
                <a:gd name="connsiteX37" fmla="*/ 808689 w 3150187"/>
                <a:gd name="connsiteY37" fmla="*/ 761119 h 996326"/>
                <a:gd name="connsiteX38" fmla="*/ 679193 w 3150187"/>
                <a:gd name="connsiteY38" fmla="*/ 695050 h 996326"/>
                <a:gd name="connsiteX39" fmla="*/ 533840 w 3150187"/>
                <a:gd name="connsiteY39" fmla="*/ 610481 h 996326"/>
                <a:gd name="connsiteX40" fmla="*/ 414915 w 3150187"/>
                <a:gd name="connsiteY40" fmla="*/ 525912 h 996326"/>
                <a:gd name="connsiteX41" fmla="*/ 298633 w 3150187"/>
                <a:gd name="connsiteY41" fmla="*/ 425487 h 996326"/>
                <a:gd name="connsiteX42" fmla="*/ 179708 w 3150187"/>
                <a:gd name="connsiteY42" fmla="*/ 306562 h 996326"/>
                <a:gd name="connsiteX43" fmla="*/ 116282 w 3150187"/>
                <a:gd name="connsiteY43" fmla="*/ 227278 h 996326"/>
                <a:gd name="connsiteX44" fmla="*/ 58141 w 3150187"/>
                <a:gd name="connsiteY44" fmla="*/ 147995 h 996326"/>
                <a:gd name="connsiteX45" fmla="*/ 7928 w 3150187"/>
                <a:gd name="connsiteY45" fmla="*/ 71355 h 996326"/>
                <a:gd name="connsiteX46" fmla="*/ 0 w 3150187"/>
                <a:gd name="connsiteY46" fmla="*/ 47570 h 996326"/>
                <a:gd name="connsiteX47" fmla="*/ 2642 w 3150187"/>
                <a:gd name="connsiteY47" fmla="*/ 18499 h 996326"/>
                <a:gd name="connsiteX48" fmla="*/ 13213 w 3150187"/>
                <a:gd name="connsiteY48" fmla="*/ 2643 h 996326"/>
                <a:gd name="connsiteX49" fmla="*/ 29070 w 3150187"/>
                <a:gd name="connsiteY49" fmla="*/ 0 h 996326"/>
                <a:gd name="connsiteX50" fmla="*/ 47570 w 3150187"/>
                <a:gd name="connsiteY50" fmla="*/ 10571 h 996326"/>
                <a:gd name="connsiteX51" fmla="*/ 84568 w 3150187"/>
                <a:gd name="connsiteY51" fmla="*/ 52855 h 996326"/>
                <a:gd name="connsiteX52" fmla="*/ 147995 w 3150187"/>
                <a:gd name="connsiteY52" fmla="*/ 124210 h 996326"/>
                <a:gd name="connsiteX53" fmla="*/ 221993 w 3150187"/>
                <a:gd name="connsiteY53" fmla="*/ 195565 h 996326"/>
                <a:gd name="connsiteX54" fmla="*/ 322418 w 3150187"/>
                <a:gd name="connsiteY54" fmla="*/ 280134 h 996326"/>
                <a:gd name="connsiteX55" fmla="*/ 433415 w 3150187"/>
                <a:gd name="connsiteY55" fmla="*/ 356774 h 996326"/>
                <a:gd name="connsiteX56" fmla="*/ 528554 w 3150187"/>
                <a:gd name="connsiteY56" fmla="*/ 414915 h 996326"/>
                <a:gd name="connsiteX57" fmla="*/ 634265 w 3150187"/>
                <a:gd name="connsiteY57" fmla="*/ 470414 h 996326"/>
                <a:gd name="connsiteX58" fmla="*/ 782261 w 3150187"/>
                <a:gd name="connsiteY58" fmla="*/ 536483 h 996326"/>
                <a:gd name="connsiteX59" fmla="*/ 917042 w 3150187"/>
                <a:gd name="connsiteY59" fmla="*/ 584053 h 996326"/>
                <a:gd name="connsiteX60" fmla="*/ 1070323 w 3150187"/>
                <a:gd name="connsiteY60" fmla="*/ 628980 h 996326"/>
                <a:gd name="connsiteX61" fmla="*/ 1276460 w 3150187"/>
                <a:gd name="connsiteY61" fmla="*/ 679193 h 99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50187" h="996326">
                  <a:moveTo>
                    <a:pt x="1276460" y="679193"/>
                  </a:moveTo>
                  <a:lnTo>
                    <a:pt x="1461454" y="710906"/>
                  </a:lnTo>
                  <a:lnTo>
                    <a:pt x="1654376" y="734691"/>
                  </a:lnTo>
                  <a:lnTo>
                    <a:pt x="1847299" y="750548"/>
                  </a:lnTo>
                  <a:lnTo>
                    <a:pt x="1955653" y="753191"/>
                  </a:lnTo>
                  <a:lnTo>
                    <a:pt x="2037579" y="747905"/>
                  </a:lnTo>
                  <a:lnTo>
                    <a:pt x="2145933" y="739977"/>
                  </a:lnTo>
                  <a:lnTo>
                    <a:pt x="2230501" y="726763"/>
                  </a:lnTo>
                  <a:lnTo>
                    <a:pt x="2315070" y="708263"/>
                  </a:lnTo>
                  <a:lnTo>
                    <a:pt x="2410210" y="681836"/>
                  </a:lnTo>
                  <a:lnTo>
                    <a:pt x="2465708" y="658051"/>
                  </a:lnTo>
                  <a:lnTo>
                    <a:pt x="2885909" y="552340"/>
                  </a:lnTo>
                  <a:lnTo>
                    <a:pt x="2983692" y="589339"/>
                  </a:lnTo>
                  <a:lnTo>
                    <a:pt x="3057690" y="615766"/>
                  </a:lnTo>
                  <a:lnTo>
                    <a:pt x="3097331" y="634266"/>
                  </a:lnTo>
                  <a:lnTo>
                    <a:pt x="3118474" y="647480"/>
                  </a:lnTo>
                  <a:lnTo>
                    <a:pt x="3134330" y="665979"/>
                  </a:lnTo>
                  <a:lnTo>
                    <a:pt x="3142259" y="681836"/>
                  </a:lnTo>
                  <a:lnTo>
                    <a:pt x="3150187" y="705621"/>
                  </a:lnTo>
                  <a:lnTo>
                    <a:pt x="3150187" y="745262"/>
                  </a:lnTo>
                  <a:lnTo>
                    <a:pt x="3142259" y="795475"/>
                  </a:lnTo>
                  <a:lnTo>
                    <a:pt x="3129045" y="819260"/>
                  </a:lnTo>
                  <a:lnTo>
                    <a:pt x="3092046" y="853616"/>
                  </a:lnTo>
                  <a:lnTo>
                    <a:pt x="3036548" y="887972"/>
                  </a:lnTo>
                  <a:lnTo>
                    <a:pt x="2944050" y="924971"/>
                  </a:lnTo>
                  <a:lnTo>
                    <a:pt x="2814554" y="954041"/>
                  </a:lnTo>
                  <a:lnTo>
                    <a:pt x="2706201" y="969898"/>
                  </a:lnTo>
                  <a:lnTo>
                    <a:pt x="2473637" y="985755"/>
                  </a:lnTo>
                  <a:lnTo>
                    <a:pt x="2307142" y="996326"/>
                  </a:lnTo>
                  <a:lnTo>
                    <a:pt x="2061364" y="996326"/>
                  </a:lnTo>
                  <a:lnTo>
                    <a:pt x="1913368" y="993683"/>
                  </a:lnTo>
                  <a:lnTo>
                    <a:pt x="1733660" y="980469"/>
                  </a:lnTo>
                  <a:lnTo>
                    <a:pt x="1596235" y="967255"/>
                  </a:lnTo>
                  <a:lnTo>
                    <a:pt x="1432383" y="943470"/>
                  </a:lnTo>
                  <a:lnTo>
                    <a:pt x="1271174" y="911757"/>
                  </a:lnTo>
                  <a:lnTo>
                    <a:pt x="1117893" y="872115"/>
                  </a:lnTo>
                  <a:lnTo>
                    <a:pt x="946113" y="816617"/>
                  </a:lnTo>
                  <a:lnTo>
                    <a:pt x="808689" y="761119"/>
                  </a:lnTo>
                  <a:lnTo>
                    <a:pt x="679193" y="695050"/>
                  </a:lnTo>
                  <a:lnTo>
                    <a:pt x="533840" y="610481"/>
                  </a:lnTo>
                  <a:lnTo>
                    <a:pt x="414915" y="525912"/>
                  </a:lnTo>
                  <a:lnTo>
                    <a:pt x="298633" y="425487"/>
                  </a:lnTo>
                  <a:lnTo>
                    <a:pt x="179708" y="306562"/>
                  </a:lnTo>
                  <a:lnTo>
                    <a:pt x="116282" y="227278"/>
                  </a:lnTo>
                  <a:lnTo>
                    <a:pt x="58141" y="147995"/>
                  </a:lnTo>
                  <a:lnTo>
                    <a:pt x="7928" y="71355"/>
                  </a:lnTo>
                  <a:lnTo>
                    <a:pt x="0" y="47570"/>
                  </a:lnTo>
                  <a:lnTo>
                    <a:pt x="2642" y="18499"/>
                  </a:lnTo>
                  <a:lnTo>
                    <a:pt x="13213" y="2643"/>
                  </a:lnTo>
                  <a:lnTo>
                    <a:pt x="29070" y="0"/>
                  </a:lnTo>
                  <a:lnTo>
                    <a:pt x="47570" y="10571"/>
                  </a:lnTo>
                  <a:lnTo>
                    <a:pt x="84568" y="52855"/>
                  </a:lnTo>
                  <a:lnTo>
                    <a:pt x="147995" y="124210"/>
                  </a:lnTo>
                  <a:lnTo>
                    <a:pt x="221993" y="195565"/>
                  </a:lnTo>
                  <a:lnTo>
                    <a:pt x="322418" y="280134"/>
                  </a:lnTo>
                  <a:lnTo>
                    <a:pt x="433415" y="356774"/>
                  </a:lnTo>
                  <a:lnTo>
                    <a:pt x="528554" y="414915"/>
                  </a:lnTo>
                  <a:lnTo>
                    <a:pt x="634265" y="470414"/>
                  </a:lnTo>
                  <a:lnTo>
                    <a:pt x="782261" y="536483"/>
                  </a:lnTo>
                  <a:lnTo>
                    <a:pt x="917042" y="584053"/>
                  </a:lnTo>
                  <a:lnTo>
                    <a:pt x="1070323" y="628980"/>
                  </a:lnTo>
                  <a:lnTo>
                    <a:pt x="1276460" y="679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FBC5BE6C-BAFA-9144-887B-9B93F00F87E5}"/>
                </a:ext>
              </a:extLst>
            </p:cNvPr>
            <p:cNvSpPr/>
            <p:nvPr/>
          </p:nvSpPr>
          <p:spPr>
            <a:xfrm>
              <a:off x="4672013" y="1736725"/>
              <a:ext cx="2746375" cy="1711325"/>
            </a:xfrm>
            <a:custGeom>
              <a:avLst/>
              <a:gdLst>
                <a:gd name="connsiteX0" fmla="*/ 557626 w 2745843"/>
                <a:gd name="connsiteY0" fmla="*/ 547054 h 1712518"/>
                <a:gd name="connsiteX1" fmla="*/ 303920 w 2745843"/>
                <a:gd name="connsiteY1" fmla="*/ 332989 h 1712518"/>
                <a:gd name="connsiteX2" fmla="*/ 0 w 2745843"/>
                <a:gd name="connsiteY2" fmla="*/ 81926 h 1712518"/>
                <a:gd name="connsiteX3" fmla="*/ 116283 w 2745843"/>
                <a:gd name="connsiteY3" fmla="*/ 0 h 1712518"/>
                <a:gd name="connsiteX4" fmla="*/ 227279 w 2745843"/>
                <a:gd name="connsiteY4" fmla="*/ 84569 h 1712518"/>
                <a:gd name="connsiteX5" fmla="*/ 391131 w 2745843"/>
                <a:gd name="connsiteY5" fmla="*/ 200851 h 1712518"/>
                <a:gd name="connsiteX6" fmla="*/ 628981 w 2745843"/>
                <a:gd name="connsiteY6" fmla="*/ 377917 h 1712518"/>
                <a:gd name="connsiteX7" fmla="*/ 827189 w 2745843"/>
                <a:gd name="connsiteY7" fmla="*/ 523269 h 1712518"/>
                <a:gd name="connsiteX8" fmla="*/ 1075610 w 2745843"/>
                <a:gd name="connsiteY8" fmla="*/ 697692 h 1712518"/>
                <a:gd name="connsiteX9" fmla="*/ 1318745 w 2745843"/>
                <a:gd name="connsiteY9" fmla="*/ 866830 h 1712518"/>
                <a:gd name="connsiteX10" fmla="*/ 1485240 w 2745843"/>
                <a:gd name="connsiteY10" fmla="*/ 975184 h 1712518"/>
                <a:gd name="connsiteX11" fmla="*/ 1585665 w 2745843"/>
                <a:gd name="connsiteY11" fmla="*/ 1038610 h 1712518"/>
                <a:gd name="connsiteX12" fmla="*/ 1791802 w 2745843"/>
                <a:gd name="connsiteY12" fmla="*/ 1152250 h 1712518"/>
                <a:gd name="connsiteX13" fmla="*/ 2050793 w 2745843"/>
                <a:gd name="connsiteY13" fmla="*/ 1279103 h 1712518"/>
                <a:gd name="connsiteX14" fmla="*/ 2394354 w 2745843"/>
                <a:gd name="connsiteY14" fmla="*/ 1435026 h 1712518"/>
                <a:gd name="connsiteX15" fmla="*/ 2589920 w 2745843"/>
                <a:gd name="connsiteY15" fmla="*/ 1519595 h 1712518"/>
                <a:gd name="connsiteX16" fmla="*/ 2724701 w 2745843"/>
                <a:gd name="connsiteY16" fmla="*/ 1575094 h 1712518"/>
                <a:gd name="connsiteX17" fmla="*/ 2740558 w 2745843"/>
                <a:gd name="connsiteY17" fmla="*/ 1588307 h 1712518"/>
                <a:gd name="connsiteX18" fmla="*/ 2745843 w 2745843"/>
                <a:gd name="connsiteY18" fmla="*/ 1598879 h 1712518"/>
                <a:gd name="connsiteX19" fmla="*/ 2745843 w 2745843"/>
                <a:gd name="connsiteY19" fmla="*/ 1617378 h 1712518"/>
                <a:gd name="connsiteX20" fmla="*/ 2732629 w 2745843"/>
                <a:gd name="connsiteY20" fmla="*/ 1633235 h 1712518"/>
                <a:gd name="connsiteX21" fmla="*/ 2706202 w 2745843"/>
                <a:gd name="connsiteY21" fmla="*/ 1646448 h 1712518"/>
                <a:gd name="connsiteX22" fmla="*/ 2671846 w 2745843"/>
                <a:gd name="connsiteY22" fmla="*/ 1649091 h 1712518"/>
                <a:gd name="connsiteX23" fmla="*/ 2547635 w 2745843"/>
                <a:gd name="connsiteY23" fmla="*/ 1649091 h 1712518"/>
                <a:gd name="connsiteX24" fmla="*/ 2354713 w 2745843"/>
                <a:gd name="connsiteY24" fmla="*/ 1659662 h 1712518"/>
                <a:gd name="connsiteX25" fmla="*/ 2177647 w 2745843"/>
                <a:gd name="connsiteY25" fmla="*/ 1675519 h 1712518"/>
                <a:gd name="connsiteX26" fmla="*/ 2000581 w 2745843"/>
                <a:gd name="connsiteY26" fmla="*/ 1699304 h 1712518"/>
                <a:gd name="connsiteX27" fmla="*/ 1953011 w 2745843"/>
                <a:gd name="connsiteY27" fmla="*/ 1707232 h 1712518"/>
                <a:gd name="connsiteX28" fmla="*/ 1926583 w 2745843"/>
                <a:gd name="connsiteY28" fmla="*/ 1712518 h 1712518"/>
                <a:gd name="connsiteX29" fmla="*/ 1873728 w 2745843"/>
                <a:gd name="connsiteY29" fmla="*/ 1675519 h 1712518"/>
                <a:gd name="connsiteX30" fmla="*/ 1715161 w 2745843"/>
                <a:gd name="connsiteY30" fmla="*/ 1543380 h 1712518"/>
                <a:gd name="connsiteX31" fmla="*/ 1522239 w 2745843"/>
                <a:gd name="connsiteY31" fmla="*/ 1379528 h 1712518"/>
                <a:gd name="connsiteX32" fmla="*/ 1339887 w 2745843"/>
                <a:gd name="connsiteY32" fmla="*/ 1218319 h 1712518"/>
                <a:gd name="connsiteX33" fmla="*/ 1181321 w 2745843"/>
                <a:gd name="connsiteY33" fmla="*/ 1078252 h 1712518"/>
                <a:gd name="connsiteX34" fmla="*/ 1001612 w 2745843"/>
                <a:gd name="connsiteY34" fmla="*/ 924971 h 1712518"/>
                <a:gd name="connsiteX35" fmla="*/ 808689 w 2745843"/>
                <a:gd name="connsiteY35" fmla="*/ 758476 h 1712518"/>
                <a:gd name="connsiteX36" fmla="*/ 557626 w 2745843"/>
                <a:gd name="connsiteY36" fmla="*/ 547054 h 17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745843" h="1712518">
                  <a:moveTo>
                    <a:pt x="557626" y="547054"/>
                  </a:moveTo>
                  <a:lnTo>
                    <a:pt x="303920" y="332989"/>
                  </a:lnTo>
                  <a:lnTo>
                    <a:pt x="0" y="81926"/>
                  </a:lnTo>
                  <a:lnTo>
                    <a:pt x="116283" y="0"/>
                  </a:lnTo>
                  <a:lnTo>
                    <a:pt x="227279" y="84569"/>
                  </a:lnTo>
                  <a:lnTo>
                    <a:pt x="391131" y="200851"/>
                  </a:lnTo>
                  <a:lnTo>
                    <a:pt x="628981" y="377917"/>
                  </a:lnTo>
                  <a:lnTo>
                    <a:pt x="827189" y="523269"/>
                  </a:lnTo>
                  <a:lnTo>
                    <a:pt x="1075610" y="697692"/>
                  </a:lnTo>
                  <a:lnTo>
                    <a:pt x="1318745" y="866830"/>
                  </a:lnTo>
                  <a:lnTo>
                    <a:pt x="1485240" y="975184"/>
                  </a:lnTo>
                  <a:lnTo>
                    <a:pt x="1585665" y="1038610"/>
                  </a:lnTo>
                  <a:lnTo>
                    <a:pt x="1791802" y="1152250"/>
                  </a:lnTo>
                  <a:lnTo>
                    <a:pt x="2050793" y="1279103"/>
                  </a:lnTo>
                  <a:lnTo>
                    <a:pt x="2394354" y="1435026"/>
                  </a:lnTo>
                  <a:lnTo>
                    <a:pt x="2589920" y="1519595"/>
                  </a:lnTo>
                  <a:lnTo>
                    <a:pt x="2724701" y="1575094"/>
                  </a:lnTo>
                  <a:lnTo>
                    <a:pt x="2740558" y="1588307"/>
                  </a:lnTo>
                  <a:lnTo>
                    <a:pt x="2745843" y="1598879"/>
                  </a:lnTo>
                  <a:lnTo>
                    <a:pt x="2745843" y="1617378"/>
                  </a:lnTo>
                  <a:lnTo>
                    <a:pt x="2732629" y="1633235"/>
                  </a:lnTo>
                  <a:lnTo>
                    <a:pt x="2706202" y="1646448"/>
                  </a:lnTo>
                  <a:lnTo>
                    <a:pt x="2671846" y="1649091"/>
                  </a:lnTo>
                  <a:lnTo>
                    <a:pt x="2547635" y="1649091"/>
                  </a:lnTo>
                  <a:lnTo>
                    <a:pt x="2354713" y="1659662"/>
                  </a:lnTo>
                  <a:lnTo>
                    <a:pt x="2177647" y="1675519"/>
                  </a:lnTo>
                  <a:lnTo>
                    <a:pt x="2000581" y="1699304"/>
                  </a:lnTo>
                  <a:lnTo>
                    <a:pt x="1953011" y="1707232"/>
                  </a:lnTo>
                  <a:lnTo>
                    <a:pt x="1926583" y="1712518"/>
                  </a:lnTo>
                  <a:lnTo>
                    <a:pt x="1873728" y="1675519"/>
                  </a:lnTo>
                  <a:lnTo>
                    <a:pt x="1715161" y="1543380"/>
                  </a:lnTo>
                  <a:lnTo>
                    <a:pt x="1522239" y="1379528"/>
                  </a:lnTo>
                  <a:lnTo>
                    <a:pt x="1339887" y="1218319"/>
                  </a:lnTo>
                  <a:lnTo>
                    <a:pt x="1181321" y="1078252"/>
                  </a:lnTo>
                  <a:lnTo>
                    <a:pt x="1001612" y="924971"/>
                  </a:lnTo>
                  <a:lnTo>
                    <a:pt x="808689" y="758476"/>
                  </a:lnTo>
                  <a:lnTo>
                    <a:pt x="557626" y="547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9734C9CA-1864-F74C-BD7E-A99222034C17}"/>
                </a:ext>
              </a:extLst>
            </p:cNvPr>
            <p:cNvSpPr/>
            <p:nvPr/>
          </p:nvSpPr>
          <p:spPr>
            <a:xfrm>
              <a:off x="4629150" y="3475038"/>
              <a:ext cx="1019175" cy="896937"/>
            </a:xfrm>
            <a:custGeom>
              <a:avLst/>
              <a:gdLst>
                <a:gd name="connsiteX0" fmla="*/ 421481 w 1019175"/>
                <a:gd name="connsiteY0" fmla="*/ 383381 h 897731"/>
                <a:gd name="connsiteX1" fmla="*/ 602456 w 1019175"/>
                <a:gd name="connsiteY1" fmla="*/ 154781 h 897731"/>
                <a:gd name="connsiteX2" fmla="*/ 666750 w 1019175"/>
                <a:gd name="connsiteY2" fmla="*/ 78581 h 897731"/>
                <a:gd name="connsiteX3" fmla="*/ 673894 w 1019175"/>
                <a:gd name="connsiteY3" fmla="*/ 61912 h 897731"/>
                <a:gd name="connsiteX4" fmla="*/ 678656 w 1019175"/>
                <a:gd name="connsiteY4" fmla="*/ 45244 h 897731"/>
                <a:gd name="connsiteX5" fmla="*/ 676275 w 1019175"/>
                <a:gd name="connsiteY5" fmla="*/ 26194 h 897731"/>
                <a:gd name="connsiteX6" fmla="*/ 671513 w 1019175"/>
                <a:gd name="connsiteY6" fmla="*/ 9525 h 897731"/>
                <a:gd name="connsiteX7" fmla="*/ 657225 w 1019175"/>
                <a:gd name="connsiteY7" fmla="*/ 0 h 897731"/>
                <a:gd name="connsiteX8" fmla="*/ 1019175 w 1019175"/>
                <a:gd name="connsiteY8" fmla="*/ 145256 h 897731"/>
                <a:gd name="connsiteX9" fmla="*/ 962025 w 1019175"/>
                <a:gd name="connsiteY9" fmla="*/ 173831 h 897731"/>
                <a:gd name="connsiteX10" fmla="*/ 942975 w 1019175"/>
                <a:gd name="connsiteY10" fmla="*/ 190500 h 897731"/>
                <a:gd name="connsiteX11" fmla="*/ 854869 w 1019175"/>
                <a:gd name="connsiteY11" fmla="*/ 271462 h 897731"/>
                <a:gd name="connsiteX12" fmla="*/ 676275 w 1019175"/>
                <a:gd name="connsiteY12" fmla="*/ 416719 h 897731"/>
                <a:gd name="connsiteX13" fmla="*/ 528638 w 1019175"/>
                <a:gd name="connsiteY13" fmla="*/ 538162 h 897731"/>
                <a:gd name="connsiteX14" fmla="*/ 373856 w 1019175"/>
                <a:gd name="connsiteY14" fmla="*/ 664369 h 897731"/>
                <a:gd name="connsiteX15" fmla="*/ 230981 w 1019175"/>
                <a:gd name="connsiteY15" fmla="*/ 771525 h 897731"/>
                <a:gd name="connsiteX16" fmla="*/ 121444 w 1019175"/>
                <a:gd name="connsiteY16" fmla="*/ 852487 h 897731"/>
                <a:gd name="connsiteX17" fmla="*/ 80963 w 1019175"/>
                <a:gd name="connsiteY17" fmla="*/ 883444 h 897731"/>
                <a:gd name="connsiteX18" fmla="*/ 59531 w 1019175"/>
                <a:gd name="connsiteY18" fmla="*/ 895350 h 897731"/>
                <a:gd name="connsiteX19" fmla="*/ 30956 w 1019175"/>
                <a:gd name="connsiteY19" fmla="*/ 897731 h 897731"/>
                <a:gd name="connsiteX20" fmla="*/ 4763 w 1019175"/>
                <a:gd name="connsiteY20" fmla="*/ 892969 h 897731"/>
                <a:gd name="connsiteX21" fmla="*/ 0 w 1019175"/>
                <a:gd name="connsiteY21" fmla="*/ 881062 h 897731"/>
                <a:gd name="connsiteX22" fmla="*/ 2381 w 1019175"/>
                <a:gd name="connsiteY22" fmla="*/ 862012 h 897731"/>
                <a:gd name="connsiteX23" fmla="*/ 9525 w 1019175"/>
                <a:gd name="connsiteY23" fmla="*/ 842962 h 897731"/>
                <a:gd name="connsiteX24" fmla="*/ 57150 w 1019175"/>
                <a:gd name="connsiteY24" fmla="*/ 785812 h 897731"/>
                <a:gd name="connsiteX25" fmla="*/ 135731 w 1019175"/>
                <a:gd name="connsiteY25" fmla="*/ 702469 h 897731"/>
                <a:gd name="connsiteX26" fmla="*/ 247650 w 1019175"/>
                <a:gd name="connsiteY26" fmla="*/ 578644 h 897731"/>
                <a:gd name="connsiteX27" fmla="*/ 340519 w 1019175"/>
                <a:gd name="connsiteY27" fmla="*/ 476250 h 897731"/>
                <a:gd name="connsiteX28" fmla="*/ 421481 w 1019175"/>
                <a:gd name="connsiteY28" fmla="*/ 3833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897731">
                  <a:moveTo>
                    <a:pt x="421481" y="383381"/>
                  </a:moveTo>
                  <a:lnTo>
                    <a:pt x="602456" y="154781"/>
                  </a:lnTo>
                  <a:lnTo>
                    <a:pt x="666750" y="78581"/>
                  </a:lnTo>
                  <a:lnTo>
                    <a:pt x="673894" y="61912"/>
                  </a:lnTo>
                  <a:lnTo>
                    <a:pt x="678656" y="45244"/>
                  </a:lnTo>
                  <a:lnTo>
                    <a:pt x="676275" y="26194"/>
                  </a:lnTo>
                  <a:lnTo>
                    <a:pt x="671513" y="9525"/>
                  </a:lnTo>
                  <a:lnTo>
                    <a:pt x="657225" y="0"/>
                  </a:lnTo>
                  <a:lnTo>
                    <a:pt x="1019175" y="145256"/>
                  </a:lnTo>
                  <a:lnTo>
                    <a:pt x="962025" y="173831"/>
                  </a:lnTo>
                  <a:lnTo>
                    <a:pt x="942975" y="190500"/>
                  </a:lnTo>
                  <a:lnTo>
                    <a:pt x="854869" y="271462"/>
                  </a:lnTo>
                  <a:lnTo>
                    <a:pt x="676275" y="416719"/>
                  </a:lnTo>
                  <a:lnTo>
                    <a:pt x="528638" y="538162"/>
                  </a:lnTo>
                  <a:lnTo>
                    <a:pt x="373856" y="664369"/>
                  </a:lnTo>
                  <a:lnTo>
                    <a:pt x="230981" y="771525"/>
                  </a:lnTo>
                  <a:lnTo>
                    <a:pt x="121444" y="852487"/>
                  </a:lnTo>
                  <a:lnTo>
                    <a:pt x="80963" y="883444"/>
                  </a:lnTo>
                  <a:lnTo>
                    <a:pt x="59531" y="895350"/>
                  </a:lnTo>
                  <a:lnTo>
                    <a:pt x="30956" y="897731"/>
                  </a:lnTo>
                  <a:lnTo>
                    <a:pt x="4763" y="892969"/>
                  </a:lnTo>
                  <a:lnTo>
                    <a:pt x="0" y="881062"/>
                  </a:lnTo>
                  <a:lnTo>
                    <a:pt x="2381" y="862012"/>
                  </a:lnTo>
                  <a:lnTo>
                    <a:pt x="9525" y="842962"/>
                  </a:lnTo>
                  <a:lnTo>
                    <a:pt x="57150" y="785812"/>
                  </a:lnTo>
                  <a:lnTo>
                    <a:pt x="135731" y="702469"/>
                  </a:lnTo>
                  <a:lnTo>
                    <a:pt x="247650" y="578644"/>
                  </a:lnTo>
                  <a:lnTo>
                    <a:pt x="340519" y="476250"/>
                  </a:lnTo>
                  <a:lnTo>
                    <a:pt x="421481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4EB1C530-2BD4-4B4C-A155-76B1011961BF}"/>
                </a:ext>
              </a:extLst>
            </p:cNvPr>
            <p:cNvSpPr/>
            <p:nvPr/>
          </p:nvSpPr>
          <p:spPr>
            <a:xfrm>
              <a:off x="5915025" y="5089525"/>
              <a:ext cx="868363" cy="666750"/>
            </a:xfrm>
            <a:custGeom>
              <a:avLst/>
              <a:gdLst>
                <a:gd name="connsiteX0" fmla="*/ 369989 w 869473"/>
                <a:gd name="connsiteY0" fmla="*/ 237850 h 665979"/>
                <a:gd name="connsiteX1" fmla="*/ 607839 w 869473"/>
                <a:gd name="connsiteY1" fmla="*/ 401702 h 665979"/>
                <a:gd name="connsiteX2" fmla="*/ 718835 w 869473"/>
                <a:gd name="connsiteY2" fmla="*/ 475699 h 665979"/>
                <a:gd name="connsiteX3" fmla="*/ 795476 w 869473"/>
                <a:gd name="connsiteY3" fmla="*/ 525912 h 665979"/>
                <a:gd name="connsiteX4" fmla="*/ 869473 w 869473"/>
                <a:gd name="connsiteY4" fmla="*/ 557625 h 665979"/>
                <a:gd name="connsiteX5" fmla="*/ 303920 w 869473"/>
                <a:gd name="connsiteY5" fmla="*/ 665979 h 665979"/>
                <a:gd name="connsiteX6" fmla="*/ 383203 w 869473"/>
                <a:gd name="connsiteY6" fmla="*/ 631623 h 665979"/>
                <a:gd name="connsiteX7" fmla="*/ 406988 w 869473"/>
                <a:gd name="connsiteY7" fmla="*/ 613124 h 665979"/>
                <a:gd name="connsiteX8" fmla="*/ 420202 w 869473"/>
                <a:gd name="connsiteY8" fmla="*/ 594624 h 665979"/>
                <a:gd name="connsiteX9" fmla="*/ 428130 w 869473"/>
                <a:gd name="connsiteY9" fmla="*/ 573482 h 665979"/>
                <a:gd name="connsiteX10" fmla="*/ 428130 w 869473"/>
                <a:gd name="connsiteY10" fmla="*/ 560268 h 665979"/>
                <a:gd name="connsiteX11" fmla="*/ 422844 w 869473"/>
                <a:gd name="connsiteY11" fmla="*/ 531198 h 665979"/>
                <a:gd name="connsiteX12" fmla="*/ 409631 w 869473"/>
                <a:gd name="connsiteY12" fmla="*/ 504770 h 665979"/>
                <a:gd name="connsiteX13" fmla="*/ 375274 w 869473"/>
                <a:gd name="connsiteY13" fmla="*/ 459843 h 665979"/>
                <a:gd name="connsiteX14" fmla="*/ 261635 w 869473"/>
                <a:gd name="connsiteY14" fmla="*/ 335632 h 665979"/>
                <a:gd name="connsiteX15" fmla="*/ 118925 w 869473"/>
                <a:gd name="connsiteY15" fmla="*/ 177066 h 665979"/>
                <a:gd name="connsiteX16" fmla="*/ 34357 w 869473"/>
                <a:gd name="connsiteY16" fmla="*/ 81926 h 665979"/>
                <a:gd name="connsiteX17" fmla="*/ 18500 w 869473"/>
                <a:gd name="connsiteY17" fmla="*/ 63426 h 665979"/>
                <a:gd name="connsiteX18" fmla="*/ 7929 w 869473"/>
                <a:gd name="connsiteY18" fmla="*/ 44927 h 665979"/>
                <a:gd name="connsiteX19" fmla="*/ 0 w 869473"/>
                <a:gd name="connsiteY19" fmla="*/ 18499 h 665979"/>
                <a:gd name="connsiteX20" fmla="*/ 5286 w 869473"/>
                <a:gd name="connsiteY20" fmla="*/ 2643 h 665979"/>
                <a:gd name="connsiteX21" fmla="*/ 18500 w 869473"/>
                <a:gd name="connsiteY21" fmla="*/ 0 h 665979"/>
                <a:gd name="connsiteX22" fmla="*/ 42285 w 869473"/>
                <a:gd name="connsiteY22" fmla="*/ 5285 h 665979"/>
                <a:gd name="connsiteX23" fmla="*/ 81926 w 869473"/>
                <a:gd name="connsiteY23" fmla="*/ 29070 h 665979"/>
                <a:gd name="connsiteX24" fmla="*/ 147996 w 869473"/>
                <a:gd name="connsiteY24" fmla="*/ 79283 h 665979"/>
                <a:gd name="connsiteX25" fmla="*/ 245779 w 869473"/>
                <a:gd name="connsiteY25" fmla="*/ 150638 h 665979"/>
                <a:gd name="connsiteX26" fmla="*/ 369989 w 869473"/>
                <a:gd name="connsiteY26" fmla="*/ 237850 h 66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69473" h="665979">
                  <a:moveTo>
                    <a:pt x="369989" y="237850"/>
                  </a:moveTo>
                  <a:lnTo>
                    <a:pt x="607839" y="401702"/>
                  </a:lnTo>
                  <a:lnTo>
                    <a:pt x="718835" y="475699"/>
                  </a:lnTo>
                  <a:lnTo>
                    <a:pt x="795476" y="525912"/>
                  </a:lnTo>
                  <a:lnTo>
                    <a:pt x="869473" y="557625"/>
                  </a:lnTo>
                  <a:lnTo>
                    <a:pt x="303920" y="665979"/>
                  </a:lnTo>
                  <a:lnTo>
                    <a:pt x="383203" y="631623"/>
                  </a:lnTo>
                  <a:lnTo>
                    <a:pt x="406988" y="613124"/>
                  </a:lnTo>
                  <a:lnTo>
                    <a:pt x="420202" y="594624"/>
                  </a:lnTo>
                  <a:lnTo>
                    <a:pt x="428130" y="573482"/>
                  </a:lnTo>
                  <a:lnTo>
                    <a:pt x="428130" y="560268"/>
                  </a:lnTo>
                  <a:lnTo>
                    <a:pt x="422844" y="531198"/>
                  </a:lnTo>
                  <a:lnTo>
                    <a:pt x="409631" y="504770"/>
                  </a:lnTo>
                  <a:lnTo>
                    <a:pt x="375274" y="459843"/>
                  </a:lnTo>
                  <a:lnTo>
                    <a:pt x="261635" y="335632"/>
                  </a:lnTo>
                  <a:lnTo>
                    <a:pt x="118925" y="177066"/>
                  </a:lnTo>
                  <a:lnTo>
                    <a:pt x="34357" y="81926"/>
                  </a:lnTo>
                  <a:lnTo>
                    <a:pt x="18500" y="63426"/>
                  </a:lnTo>
                  <a:lnTo>
                    <a:pt x="7929" y="44927"/>
                  </a:lnTo>
                  <a:lnTo>
                    <a:pt x="0" y="18499"/>
                  </a:lnTo>
                  <a:lnTo>
                    <a:pt x="5286" y="2643"/>
                  </a:lnTo>
                  <a:lnTo>
                    <a:pt x="18500" y="0"/>
                  </a:lnTo>
                  <a:lnTo>
                    <a:pt x="42285" y="5285"/>
                  </a:lnTo>
                  <a:lnTo>
                    <a:pt x="81926" y="29070"/>
                  </a:lnTo>
                  <a:lnTo>
                    <a:pt x="147996" y="79283"/>
                  </a:lnTo>
                  <a:lnTo>
                    <a:pt x="245779" y="150638"/>
                  </a:lnTo>
                  <a:lnTo>
                    <a:pt x="369989" y="237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04DABB10-E362-4C4A-AD89-03C6363D287C}"/>
                </a:ext>
              </a:extLst>
            </p:cNvPr>
            <p:cNvSpPr/>
            <p:nvPr/>
          </p:nvSpPr>
          <p:spPr>
            <a:xfrm>
              <a:off x="4675188" y="4449763"/>
              <a:ext cx="596900" cy="720725"/>
            </a:xfrm>
            <a:custGeom>
              <a:avLst/>
              <a:gdLst>
                <a:gd name="connsiteX0" fmla="*/ 383381 w 597694"/>
                <a:gd name="connsiteY0" fmla="*/ 200025 h 719138"/>
                <a:gd name="connsiteX1" fmla="*/ 304800 w 597694"/>
                <a:gd name="connsiteY1" fmla="*/ 226219 h 719138"/>
                <a:gd name="connsiteX2" fmla="*/ 283369 w 597694"/>
                <a:gd name="connsiteY2" fmla="*/ 228600 h 719138"/>
                <a:gd name="connsiteX3" fmla="*/ 252412 w 597694"/>
                <a:gd name="connsiteY3" fmla="*/ 216694 h 719138"/>
                <a:gd name="connsiteX4" fmla="*/ 223837 w 597694"/>
                <a:gd name="connsiteY4" fmla="*/ 197644 h 719138"/>
                <a:gd name="connsiteX5" fmla="*/ 188119 w 597694"/>
                <a:gd name="connsiteY5" fmla="*/ 164307 h 719138"/>
                <a:gd name="connsiteX6" fmla="*/ 119062 w 597694"/>
                <a:gd name="connsiteY6" fmla="*/ 90488 h 719138"/>
                <a:gd name="connsiteX7" fmla="*/ 78581 w 597694"/>
                <a:gd name="connsiteY7" fmla="*/ 38100 h 719138"/>
                <a:gd name="connsiteX8" fmla="*/ 54769 w 597694"/>
                <a:gd name="connsiteY8" fmla="*/ 11907 h 719138"/>
                <a:gd name="connsiteX9" fmla="*/ 30956 w 597694"/>
                <a:gd name="connsiteY9" fmla="*/ 0 h 719138"/>
                <a:gd name="connsiteX10" fmla="*/ 16669 w 597694"/>
                <a:gd name="connsiteY10" fmla="*/ 0 h 719138"/>
                <a:gd name="connsiteX11" fmla="*/ 4762 w 597694"/>
                <a:gd name="connsiteY11" fmla="*/ 16669 h 719138"/>
                <a:gd name="connsiteX12" fmla="*/ 0 w 597694"/>
                <a:gd name="connsiteY12" fmla="*/ 54769 h 719138"/>
                <a:gd name="connsiteX13" fmla="*/ 4762 w 597694"/>
                <a:gd name="connsiteY13" fmla="*/ 119063 h 719138"/>
                <a:gd name="connsiteX14" fmla="*/ 16669 w 597694"/>
                <a:gd name="connsiteY14" fmla="*/ 188119 h 719138"/>
                <a:gd name="connsiteX15" fmla="*/ 42862 w 597694"/>
                <a:gd name="connsiteY15" fmla="*/ 285750 h 719138"/>
                <a:gd name="connsiteX16" fmla="*/ 80962 w 597694"/>
                <a:gd name="connsiteY16" fmla="*/ 385763 h 719138"/>
                <a:gd name="connsiteX17" fmla="*/ 109537 w 597694"/>
                <a:gd name="connsiteY17" fmla="*/ 450057 h 719138"/>
                <a:gd name="connsiteX18" fmla="*/ 145256 w 597694"/>
                <a:gd name="connsiteY18" fmla="*/ 509588 h 719138"/>
                <a:gd name="connsiteX19" fmla="*/ 185737 w 597694"/>
                <a:gd name="connsiteY19" fmla="*/ 566738 h 719138"/>
                <a:gd name="connsiteX20" fmla="*/ 230981 w 597694"/>
                <a:gd name="connsiteY20" fmla="*/ 616744 h 719138"/>
                <a:gd name="connsiteX21" fmla="*/ 271462 w 597694"/>
                <a:gd name="connsiteY21" fmla="*/ 654844 h 719138"/>
                <a:gd name="connsiteX22" fmla="*/ 333375 w 597694"/>
                <a:gd name="connsiteY22" fmla="*/ 702469 h 719138"/>
                <a:gd name="connsiteX23" fmla="*/ 354806 w 597694"/>
                <a:gd name="connsiteY23" fmla="*/ 716757 h 719138"/>
                <a:gd name="connsiteX24" fmla="*/ 378619 w 597694"/>
                <a:gd name="connsiteY24" fmla="*/ 719138 h 719138"/>
                <a:gd name="connsiteX25" fmla="*/ 411956 w 597694"/>
                <a:gd name="connsiteY25" fmla="*/ 709613 h 719138"/>
                <a:gd name="connsiteX26" fmla="*/ 438150 w 597694"/>
                <a:gd name="connsiteY26" fmla="*/ 692944 h 719138"/>
                <a:gd name="connsiteX27" fmla="*/ 457200 w 597694"/>
                <a:gd name="connsiteY27" fmla="*/ 669132 h 719138"/>
                <a:gd name="connsiteX28" fmla="*/ 464344 w 597694"/>
                <a:gd name="connsiteY28" fmla="*/ 647700 h 719138"/>
                <a:gd name="connsiteX29" fmla="*/ 471487 w 597694"/>
                <a:gd name="connsiteY29" fmla="*/ 619125 h 719138"/>
                <a:gd name="connsiteX30" fmla="*/ 473869 w 597694"/>
                <a:gd name="connsiteY30" fmla="*/ 588169 h 719138"/>
                <a:gd name="connsiteX31" fmla="*/ 466725 w 597694"/>
                <a:gd name="connsiteY31" fmla="*/ 561975 h 719138"/>
                <a:gd name="connsiteX32" fmla="*/ 454819 w 597694"/>
                <a:gd name="connsiteY32" fmla="*/ 526257 h 719138"/>
                <a:gd name="connsiteX33" fmla="*/ 450056 w 597694"/>
                <a:gd name="connsiteY33" fmla="*/ 476250 h 719138"/>
                <a:gd name="connsiteX34" fmla="*/ 452437 w 597694"/>
                <a:gd name="connsiteY34" fmla="*/ 433388 h 719138"/>
                <a:gd name="connsiteX35" fmla="*/ 459581 w 597694"/>
                <a:gd name="connsiteY35" fmla="*/ 378619 h 719138"/>
                <a:gd name="connsiteX36" fmla="*/ 469106 w 597694"/>
                <a:gd name="connsiteY36" fmla="*/ 350044 h 719138"/>
                <a:gd name="connsiteX37" fmla="*/ 509587 w 597694"/>
                <a:gd name="connsiteY37" fmla="*/ 271463 h 719138"/>
                <a:gd name="connsiteX38" fmla="*/ 554831 w 597694"/>
                <a:gd name="connsiteY38" fmla="*/ 200025 h 719138"/>
                <a:gd name="connsiteX39" fmla="*/ 576262 w 597694"/>
                <a:gd name="connsiteY39" fmla="*/ 171450 h 719138"/>
                <a:gd name="connsiteX40" fmla="*/ 590550 w 597694"/>
                <a:gd name="connsiteY40" fmla="*/ 147638 h 719138"/>
                <a:gd name="connsiteX41" fmla="*/ 597694 w 597694"/>
                <a:gd name="connsiteY41" fmla="*/ 123825 h 719138"/>
                <a:gd name="connsiteX42" fmla="*/ 597694 w 597694"/>
                <a:gd name="connsiteY42" fmla="*/ 111919 h 719138"/>
                <a:gd name="connsiteX43" fmla="*/ 585787 w 597694"/>
                <a:gd name="connsiteY43" fmla="*/ 102394 h 719138"/>
                <a:gd name="connsiteX44" fmla="*/ 566737 w 597694"/>
                <a:gd name="connsiteY44" fmla="*/ 107157 h 719138"/>
                <a:gd name="connsiteX45" fmla="*/ 545306 w 597694"/>
                <a:gd name="connsiteY45" fmla="*/ 116682 h 719138"/>
                <a:gd name="connsiteX46" fmla="*/ 500062 w 597694"/>
                <a:gd name="connsiteY46" fmla="*/ 145257 h 719138"/>
                <a:gd name="connsiteX47" fmla="*/ 383381 w 597694"/>
                <a:gd name="connsiteY47" fmla="*/ 20002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7694" h="719138">
                  <a:moveTo>
                    <a:pt x="383381" y="200025"/>
                  </a:moveTo>
                  <a:lnTo>
                    <a:pt x="304800" y="226219"/>
                  </a:lnTo>
                  <a:lnTo>
                    <a:pt x="283369" y="228600"/>
                  </a:lnTo>
                  <a:lnTo>
                    <a:pt x="252412" y="216694"/>
                  </a:lnTo>
                  <a:lnTo>
                    <a:pt x="223837" y="197644"/>
                  </a:lnTo>
                  <a:lnTo>
                    <a:pt x="188119" y="164307"/>
                  </a:lnTo>
                  <a:lnTo>
                    <a:pt x="119062" y="90488"/>
                  </a:lnTo>
                  <a:lnTo>
                    <a:pt x="78581" y="38100"/>
                  </a:lnTo>
                  <a:lnTo>
                    <a:pt x="54769" y="11907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16669"/>
                  </a:lnTo>
                  <a:lnTo>
                    <a:pt x="0" y="54769"/>
                  </a:lnTo>
                  <a:lnTo>
                    <a:pt x="4762" y="119063"/>
                  </a:lnTo>
                  <a:lnTo>
                    <a:pt x="16669" y="188119"/>
                  </a:lnTo>
                  <a:lnTo>
                    <a:pt x="42862" y="285750"/>
                  </a:lnTo>
                  <a:lnTo>
                    <a:pt x="80962" y="385763"/>
                  </a:lnTo>
                  <a:lnTo>
                    <a:pt x="109537" y="450057"/>
                  </a:lnTo>
                  <a:lnTo>
                    <a:pt x="145256" y="509588"/>
                  </a:lnTo>
                  <a:lnTo>
                    <a:pt x="185737" y="566738"/>
                  </a:lnTo>
                  <a:lnTo>
                    <a:pt x="230981" y="616744"/>
                  </a:lnTo>
                  <a:lnTo>
                    <a:pt x="271462" y="654844"/>
                  </a:lnTo>
                  <a:lnTo>
                    <a:pt x="333375" y="702469"/>
                  </a:lnTo>
                  <a:lnTo>
                    <a:pt x="354806" y="716757"/>
                  </a:lnTo>
                  <a:lnTo>
                    <a:pt x="378619" y="719138"/>
                  </a:lnTo>
                  <a:lnTo>
                    <a:pt x="411956" y="709613"/>
                  </a:lnTo>
                  <a:lnTo>
                    <a:pt x="438150" y="692944"/>
                  </a:lnTo>
                  <a:lnTo>
                    <a:pt x="457200" y="669132"/>
                  </a:lnTo>
                  <a:lnTo>
                    <a:pt x="464344" y="647700"/>
                  </a:lnTo>
                  <a:lnTo>
                    <a:pt x="471487" y="619125"/>
                  </a:lnTo>
                  <a:lnTo>
                    <a:pt x="473869" y="588169"/>
                  </a:lnTo>
                  <a:lnTo>
                    <a:pt x="466725" y="561975"/>
                  </a:lnTo>
                  <a:lnTo>
                    <a:pt x="454819" y="526257"/>
                  </a:lnTo>
                  <a:lnTo>
                    <a:pt x="450056" y="476250"/>
                  </a:lnTo>
                  <a:lnTo>
                    <a:pt x="452437" y="433388"/>
                  </a:lnTo>
                  <a:lnTo>
                    <a:pt x="459581" y="378619"/>
                  </a:lnTo>
                  <a:lnTo>
                    <a:pt x="469106" y="350044"/>
                  </a:lnTo>
                  <a:lnTo>
                    <a:pt x="509587" y="271463"/>
                  </a:lnTo>
                  <a:lnTo>
                    <a:pt x="554831" y="200025"/>
                  </a:lnTo>
                  <a:lnTo>
                    <a:pt x="576262" y="171450"/>
                  </a:lnTo>
                  <a:lnTo>
                    <a:pt x="590550" y="147638"/>
                  </a:lnTo>
                  <a:lnTo>
                    <a:pt x="597694" y="123825"/>
                  </a:lnTo>
                  <a:lnTo>
                    <a:pt x="597694" y="111919"/>
                  </a:lnTo>
                  <a:lnTo>
                    <a:pt x="585787" y="102394"/>
                  </a:lnTo>
                  <a:lnTo>
                    <a:pt x="566737" y="107157"/>
                  </a:lnTo>
                  <a:lnTo>
                    <a:pt x="545306" y="116682"/>
                  </a:lnTo>
                  <a:lnTo>
                    <a:pt x="500062" y="145257"/>
                  </a:lnTo>
                  <a:lnTo>
                    <a:pt x="3833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A94F2F21-AA12-7846-9732-5AC1387CCA51}"/>
                </a:ext>
              </a:extLst>
            </p:cNvPr>
            <p:cNvSpPr/>
            <p:nvPr/>
          </p:nvSpPr>
          <p:spPr>
            <a:xfrm>
              <a:off x="6049963" y="4310063"/>
              <a:ext cx="769937" cy="795337"/>
            </a:xfrm>
            <a:custGeom>
              <a:avLst/>
              <a:gdLst>
                <a:gd name="connsiteX0" fmla="*/ 171450 w 769144"/>
                <a:gd name="connsiteY0" fmla="*/ 226218 h 795337"/>
                <a:gd name="connsiteX1" fmla="*/ 92869 w 769144"/>
                <a:gd name="connsiteY1" fmla="*/ 138112 h 795337"/>
                <a:gd name="connsiteX2" fmla="*/ 30957 w 769144"/>
                <a:gd name="connsiteY2" fmla="*/ 78581 h 795337"/>
                <a:gd name="connsiteX3" fmla="*/ 16669 w 769144"/>
                <a:gd name="connsiteY3" fmla="*/ 61912 h 795337"/>
                <a:gd name="connsiteX4" fmla="*/ 4763 w 769144"/>
                <a:gd name="connsiteY4" fmla="*/ 42862 h 795337"/>
                <a:gd name="connsiteX5" fmla="*/ 0 w 769144"/>
                <a:gd name="connsiteY5" fmla="*/ 19050 h 795337"/>
                <a:gd name="connsiteX6" fmla="*/ 2382 w 769144"/>
                <a:gd name="connsiteY6" fmla="*/ 7143 h 795337"/>
                <a:gd name="connsiteX7" fmla="*/ 9525 w 769144"/>
                <a:gd name="connsiteY7" fmla="*/ 0 h 795337"/>
                <a:gd name="connsiteX8" fmla="*/ 30957 w 769144"/>
                <a:gd name="connsiteY8" fmla="*/ 0 h 795337"/>
                <a:gd name="connsiteX9" fmla="*/ 69057 w 769144"/>
                <a:gd name="connsiteY9" fmla="*/ 16668 h 795337"/>
                <a:gd name="connsiteX10" fmla="*/ 171450 w 769144"/>
                <a:gd name="connsiteY10" fmla="*/ 59531 h 795337"/>
                <a:gd name="connsiteX11" fmla="*/ 314325 w 769144"/>
                <a:gd name="connsiteY11" fmla="*/ 119062 h 795337"/>
                <a:gd name="connsiteX12" fmla="*/ 500063 w 769144"/>
                <a:gd name="connsiteY12" fmla="*/ 197643 h 795337"/>
                <a:gd name="connsiteX13" fmla="*/ 576263 w 769144"/>
                <a:gd name="connsiteY13" fmla="*/ 228600 h 795337"/>
                <a:gd name="connsiteX14" fmla="*/ 590550 w 769144"/>
                <a:gd name="connsiteY14" fmla="*/ 235743 h 795337"/>
                <a:gd name="connsiteX15" fmla="*/ 611982 w 769144"/>
                <a:gd name="connsiteY15" fmla="*/ 259556 h 795337"/>
                <a:gd name="connsiteX16" fmla="*/ 661988 w 769144"/>
                <a:gd name="connsiteY16" fmla="*/ 330993 h 795337"/>
                <a:gd name="connsiteX17" fmla="*/ 704850 w 769144"/>
                <a:gd name="connsiteY17" fmla="*/ 397668 h 795337"/>
                <a:gd name="connsiteX18" fmla="*/ 733425 w 769144"/>
                <a:gd name="connsiteY18" fmla="*/ 454818 h 795337"/>
                <a:gd name="connsiteX19" fmla="*/ 752475 w 769144"/>
                <a:gd name="connsiteY19" fmla="*/ 509587 h 795337"/>
                <a:gd name="connsiteX20" fmla="*/ 764382 w 769144"/>
                <a:gd name="connsiteY20" fmla="*/ 554831 h 795337"/>
                <a:gd name="connsiteX21" fmla="*/ 769144 w 769144"/>
                <a:gd name="connsiteY21" fmla="*/ 604837 h 795337"/>
                <a:gd name="connsiteX22" fmla="*/ 769144 w 769144"/>
                <a:gd name="connsiteY22" fmla="*/ 642937 h 795337"/>
                <a:gd name="connsiteX23" fmla="*/ 764382 w 769144"/>
                <a:gd name="connsiteY23" fmla="*/ 683418 h 795337"/>
                <a:gd name="connsiteX24" fmla="*/ 750094 w 769144"/>
                <a:gd name="connsiteY24" fmla="*/ 723900 h 795337"/>
                <a:gd name="connsiteX25" fmla="*/ 728663 w 769144"/>
                <a:gd name="connsiteY25" fmla="*/ 759618 h 795337"/>
                <a:gd name="connsiteX26" fmla="*/ 702469 w 769144"/>
                <a:gd name="connsiteY26" fmla="*/ 783431 h 795337"/>
                <a:gd name="connsiteX27" fmla="*/ 661988 w 769144"/>
                <a:gd name="connsiteY27" fmla="*/ 795337 h 795337"/>
                <a:gd name="connsiteX28" fmla="*/ 635794 w 769144"/>
                <a:gd name="connsiteY28" fmla="*/ 795337 h 795337"/>
                <a:gd name="connsiteX29" fmla="*/ 611982 w 769144"/>
                <a:gd name="connsiteY29" fmla="*/ 785812 h 795337"/>
                <a:gd name="connsiteX30" fmla="*/ 576263 w 769144"/>
                <a:gd name="connsiteY30" fmla="*/ 754856 h 795337"/>
                <a:gd name="connsiteX31" fmla="*/ 526257 w 769144"/>
                <a:gd name="connsiteY31" fmla="*/ 702468 h 795337"/>
                <a:gd name="connsiteX32" fmla="*/ 476250 w 769144"/>
                <a:gd name="connsiteY32" fmla="*/ 631031 h 795337"/>
                <a:gd name="connsiteX33" fmla="*/ 407194 w 769144"/>
                <a:gd name="connsiteY33" fmla="*/ 531018 h 795337"/>
                <a:gd name="connsiteX34" fmla="*/ 347663 w 769144"/>
                <a:gd name="connsiteY34" fmla="*/ 438150 h 795337"/>
                <a:gd name="connsiteX35" fmla="*/ 290513 w 769144"/>
                <a:gd name="connsiteY35" fmla="*/ 361950 h 795337"/>
                <a:gd name="connsiteX36" fmla="*/ 226219 w 769144"/>
                <a:gd name="connsiteY36" fmla="*/ 285750 h 795337"/>
                <a:gd name="connsiteX37" fmla="*/ 171450 w 769144"/>
                <a:gd name="connsiteY37" fmla="*/ 226218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795337">
                  <a:moveTo>
                    <a:pt x="171450" y="226218"/>
                  </a:moveTo>
                  <a:lnTo>
                    <a:pt x="92869" y="138112"/>
                  </a:lnTo>
                  <a:lnTo>
                    <a:pt x="30957" y="78581"/>
                  </a:lnTo>
                  <a:lnTo>
                    <a:pt x="16669" y="61912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6668"/>
                  </a:lnTo>
                  <a:lnTo>
                    <a:pt x="171450" y="59531"/>
                  </a:lnTo>
                  <a:lnTo>
                    <a:pt x="314325" y="119062"/>
                  </a:lnTo>
                  <a:lnTo>
                    <a:pt x="500063" y="197643"/>
                  </a:lnTo>
                  <a:lnTo>
                    <a:pt x="576263" y="228600"/>
                  </a:lnTo>
                  <a:lnTo>
                    <a:pt x="590550" y="235743"/>
                  </a:lnTo>
                  <a:lnTo>
                    <a:pt x="611982" y="259556"/>
                  </a:lnTo>
                  <a:lnTo>
                    <a:pt x="661988" y="330993"/>
                  </a:lnTo>
                  <a:lnTo>
                    <a:pt x="704850" y="397668"/>
                  </a:lnTo>
                  <a:lnTo>
                    <a:pt x="733425" y="454818"/>
                  </a:lnTo>
                  <a:lnTo>
                    <a:pt x="752475" y="509587"/>
                  </a:lnTo>
                  <a:lnTo>
                    <a:pt x="764382" y="554831"/>
                  </a:lnTo>
                  <a:lnTo>
                    <a:pt x="769144" y="604837"/>
                  </a:lnTo>
                  <a:lnTo>
                    <a:pt x="769144" y="642937"/>
                  </a:lnTo>
                  <a:lnTo>
                    <a:pt x="764382" y="683418"/>
                  </a:lnTo>
                  <a:lnTo>
                    <a:pt x="750094" y="723900"/>
                  </a:lnTo>
                  <a:lnTo>
                    <a:pt x="728663" y="759618"/>
                  </a:lnTo>
                  <a:lnTo>
                    <a:pt x="702469" y="783431"/>
                  </a:lnTo>
                  <a:lnTo>
                    <a:pt x="661988" y="795337"/>
                  </a:lnTo>
                  <a:lnTo>
                    <a:pt x="635794" y="795337"/>
                  </a:lnTo>
                  <a:lnTo>
                    <a:pt x="611982" y="785812"/>
                  </a:lnTo>
                  <a:lnTo>
                    <a:pt x="576263" y="754856"/>
                  </a:lnTo>
                  <a:lnTo>
                    <a:pt x="526257" y="702468"/>
                  </a:lnTo>
                  <a:lnTo>
                    <a:pt x="476250" y="631031"/>
                  </a:lnTo>
                  <a:lnTo>
                    <a:pt x="407194" y="531018"/>
                  </a:lnTo>
                  <a:lnTo>
                    <a:pt x="347663" y="438150"/>
                  </a:lnTo>
                  <a:lnTo>
                    <a:pt x="290513" y="361950"/>
                  </a:lnTo>
                  <a:lnTo>
                    <a:pt x="226219" y="285750"/>
                  </a:lnTo>
                  <a:lnTo>
                    <a:pt x="171450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5131826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46CDF00-4452-4149-AEA2-1219FE71D6E6}"/>
              </a:ext>
            </a:extLst>
          </p:cNvPr>
          <p:cNvSpPr/>
          <p:nvPr/>
        </p:nvSpPr>
        <p:spPr>
          <a:xfrm>
            <a:off x="2857500" y="1941513"/>
            <a:ext cx="819150" cy="666750"/>
          </a:xfrm>
          <a:custGeom>
            <a:avLst/>
            <a:gdLst>
              <a:gd name="connsiteX0" fmla="*/ 238125 w 819150"/>
              <a:gd name="connsiteY0" fmla="*/ 376237 h 666750"/>
              <a:gd name="connsiteX1" fmla="*/ 183356 w 819150"/>
              <a:gd name="connsiteY1" fmla="*/ 323850 h 666750"/>
              <a:gd name="connsiteX2" fmla="*/ 147638 w 819150"/>
              <a:gd name="connsiteY2" fmla="*/ 285750 h 666750"/>
              <a:gd name="connsiteX3" fmla="*/ 116681 w 819150"/>
              <a:gd name="connsiteY3" fmla="*/ 247650 h 666750"/>
              <a:gd name="connsiteX4" fmla="*/ 85725 w 819150"/>
              <a:gd name="connsiteY4" fmla="*/ 204787 h 666750"/>
              <a:gd name="connsiteX5" fmla="*/ 54769 w 819150"/>
              <a:gd name="connsiteY5" fmla="*/ 157162 h 666750"/>
              <a:gd name="connsiteX6" fmla="*/ 35719 w 819150"/>
              <a:gd name="connsiteY6" fmla="*/ 119062 h 666750"/>
              <a:gd name="connsiteX7" fmla="*/ 14288 w 819150"/>
              <a:gd name="connsiteY7" fmla="*/ 66675 h 666750"/>
              <a:gd name="connsiteX8" fmla="*/ 0 w 819150"/>
              <a:gd name="connsiteY8" fmla="*/ 28575 h 666750"/>
              <a:gd name="connsiteX9" fmla="*/ 0 w 819150"/>
              <a:gd name="connsiteY9" fmla="*/ 14287 h 666750"/>
              <a:gd name="connsiteX10" fmla="*/ 2381 w 819150"/>
              <a:gd name="connsiteY10" fmla="*/ 4762 h 666750"/>
              <a:gd name="connsiteX11" fmla="*/ 7144 w 819150"/>
              <a:gd name="connsiteY11" fmla="*/ 0 h 666750"/>
              <a:gd name="connsiteX12" fmla="*/ 19050 w 819150"/>
              <a:gd name="connsiteY12" fmla="*/ 0 h 666750"/>
              <a:gd name="connsiteX13" fmla="*/ 40481 w 819150"/>
              <a:gd name="connsiteY13" fmla="*/ 7144 h 666750"/>
              <a:gd name="connsiteX14" fmla="*/ 69056 w 819150"/>
              <a:gd name="connsiteY14" fmla="*/ 26194 h 666750"/>
              <a:gd name="connsiteX15" fmla="*/ 104775 w 819150"/>
              <a:gd name="connsiteY15" fmla="*/ 50006 h 666750"/>
              <a:gd name="connsiteX16" fmla="*/ 159544 w 819150"/>
              <a:gd name="connsiteY16" fmla="*/ 83344 h 666750"/>
              <a:gd name="connsiteX17" fmla="*/ 202406 w 819150"/>
              <a:gd name="connsiteY17" fmla="*/ 107156 h 666750"/>
              <a:gd name="connsiteX18" fmla="*/ 252413 w 819150"/>
              <a:gd name="connsiteY18" fmla="*/ 128587 h 666750"/>
              <a:gd name="connsiteX19" fmla="*/ 295275 w 819150"/>
              <a:gd name="connsiteY19" fmla="*/ 147637 h 666750"/>
              <a:gd name="connsiteX20" fmla="*/ 330994 w 819150"/>
              <a:gd name="connsiteY20" fmla="*/ 159544 h 666750"/>
              <a:gd name="connsiteX21" fmla="*/ 371475 w 819150"/>
              <a:gd name="connsiteY21" fmla="*/ 169069 h 666750"/>
              <a:gd name="connsiteX22" fmla="*/ 416719 w 819150"/>
              <a:gd name="connsiteY22" fmla="*/ 178594 h 666750"/>
              <a:gd name="connsiteX23" fmla="*/ 483394 w 819150"/>
              <a:gd name="connsiteY23" fmla="*/ 190500 h 666750"/>
              <a:gd name="connsiteX24" fmla="*/ 528638 w 819150"/>
              <a:gd name="connsiteY24" fmla="*/ 195262 h 666750"/>
              <a:gd name="connsiteX25" fmla="*/ 554831 w 819150"/>
              <a:gd name="connsiteY25" fmla="*/ 195262 h 666750"/>
              <a:gd name="connsiteX26" fmla="*/ 564356 w 819150"/>
              <a:gd name="connsiteY26" fmla="*/ 195262 h 666750"/>
              <a:gd name="connsiteX27" fmla="*/ 578644 w 819150"/>
              <a:gd name="connsiteY27" fmla="*/ 200025 h 666750"/>
              <a:gd name="connsiteX28" fmla="*/ 604838 w 819150"/>
              <a:gd name="connsiteY28" fmla="*/ 216694 h 666750"/>
              <a:gd name="connsiteX29" fmla="*/ 650081 w 819150"/>
              <a:gd name="connsiteY29" fmla="*/ 254794 h 666750"/>
              <a:gd name="connsiteX30" fmla="*/ 685800 w 819150"/>
              <a:gd name="connsiteY30" fmla="*/ 288131 h 666750"/>
              <a:gd name="connsiteX31" fmla="*/ 719138 w 819150"/>
              <a:gd name="connsiteY31" fmla="*/ 321469 h 666750"/>
              <a:gd name="connsiteX32" fmla="*/ 745331 w 819150"/>
              <a:gd name="connsiteY32" fmla="*/ 352425 h 666750"/>
              <a:gd name="connsiteX33" fmla="*/ 766763 w 819150"/>
              <a:gd name="connsiteY33" fmla="*/ 383381 h 666750"/>
              <a:gd name="connsiteX34" fmla="*/ 785813 w 819150"/>
              <a:gd name="connsiteY34" fmla="*/ 414337 h 666750"/>
              <a:gd name="connsiteX35" fmla="*/ 797719 w 819150"/>
              <a:gd name="connsiteY35" fmla="*/ 442912 h 666750"/>
              <a:gd name="connsiteX36" fmla="*/ 809625 w 819150"/>
              <a:gd name="connsiteY36" fmla="*/ 473869 h 666750"/>
              <a:gd name="connsiteX37" fmla="*/ 816769 w 819150"/>
              <a:gd name="connsiteY37" fmla="*/ 514350 h 666750"/>
              <a:gd name="connsiteX38" fmla="*/ 819150 w 819150"/>
              <a:gd name="connsiteY38" fmla="*/ 542925 h 666750"/>
              <a:gd name="connsiteX39" fmla="*/ 816769 w 819150"/>
              <a:gd name="connsiteY39" fmla="*/ 588169 h 666750"/>
              <a:gd name="connsiteX40" fmla="*/ 809625 w 819150"/>
              <a:gd name="connsiteY40" fmla="*/ 616744 h 666750"/>
              <a:gd name="connsiteX41" fmla="*/ 797719 w 819150"/>
              <a:gd name="connsiteY41" fmla="*/ 635794 h 666750"/>
              <a:gd name="connsiteX42" fmla="*/ 781050 w 819150"/>
              <a:gd name="connsiteY42" fmla="*/ 650081 h 666750"/>
              <a:gd name="connsiteX43" fmla="*/ 757238 w 819150"/>
              <a:gd name="connsiteY43" fmla="*/ 659606 h 666750"/>
              <a:gd name="connsiteX44" fmla="*/ 731044 w 819150"/>
              <a:gd name="connsiteY44" fmla="*/ 666750 h 666750"/>
              <a:gd name="connsiteX45" fmla="*/ 704850 w 819150"/>
              <a:gd name="connsiteY45" fmla="*/ 666750 h 666750"/>
              <a:gd name="connsiteX46" fmla="*/ 659606 w 819150"/>
              <a:gd name="connsiteY46" fmla="*/ 657225 h 666750"/>
              <a:gd name="connsiteX47" fmla="*/ 597694 w 819150"/>
              <a:gd name="connsiteY47" fmla="*/ 633412 h 666750"/>
              <a:gd name="connsiteX48" fmla="*/ 500063 w 819150"/>
              <a:gd name="connsiteY48" fmla="*/ 581025 h 666750"/>
              <a:gd name="connsiteX49" fmla="*/ 414338 w 819150"/>
              <a:gd name="connsiteY49" fmla="*/ 523875 h 666750"/>
              <a:gd name="connsiteX50" fmla="*/ 328613 w 819150"/>
              <a:gd name="connsiteY50" fmla="*/ 454819 h 666750"/>
              <a:gd name="connsiteX51" fmla="*/ 238125 w 819150"/>
              <a:gd name="connsiteY51" fmla="*/ 376237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19150" h="666750">
                <a:moveTo>
                  <a:pt x="238125" y="376237"/>
                </a:moveTo>
                <a:lnTo>
                  <a:pt x="183356" y="323850"/>
                </a:lnTo>
                <a:lnTo>
                  <a:pt x="147638" y="285750"/>
                </a:lnTo>
                <a:lnTo>
                  <a:pt x="116681" y="247650"/>
                </a:lnTo>
                <a:lnTo>
                  <a:pt x="85725" y="204787"/>
                </a:lnTo>
                <a:lnTo>
                  <a:pt x="54769" y="157162"/>
                </a:lnTo>
                <a:lnTo>
                  <a:pt x="35719" y="119062"/>
                </a:lnTo>
                <a:lnTo>
                  <a:pt x="14288" y="66675"/>
                </a:lnTo>
                <a:lnTo>
                  <a:pt x="0" y="28575"/>
                </a:lnTo>
                <a:lnTo>
                  <a:pt x="0" y="14287"/>
                </a:lnTo>
                <a:lnTo>
                  <a:pt x="2381" y="4762"/>
                </a:lnTo>
                <a:lnTo>
                  <a:pt x="7144" y="0"/>
                </a:lnTo>
                <a:lnTo>
                  <a:pt x="19050" y="0"/>
                </a:lnTo>
                <a:lnTo>
                  <a:pt x="40481" y="7144"/>
                </a:lnTo>
                <a:lnTo>
                  <a:pt x="69056" y="26194"/>
                </a:lnTo>
                <a:lnTo>
                  <a:pt x="104775" y="50006"/>
                </a:lnTo>
                <a:lnTo>
                  <a:pt x="159544" y="83344"/>
                </a:lnTo>
                <a:lnTo>
                  <a:pt x="202406" y="107156"/>
                </a:lnTo>
                <a:lnTo>
                  <a:pt x="252413" y="128587"/>
                </a:lnTo>
                <a:lnTo>
                  <a:pt x="295275" y="147637"/>
                </a:lnTo>
                <a:lnTo>
                  <a:pt x="330994" y="159544"/>
                </a:lnTo>
                <a:lnTo>
                  <a:pt x="371475" y="169069"/>
                </a:lnTo>
                <a:lnTo>
                  <a:pt x="416719" y="178594"/>
                </a:lnTo>
                <a:lnTo>
                  <a:pt x="483394" y="190500"/>
                </a:lnTo>
                <a:lnTo>
                  <a:pt x="528638" y="195262"/>
                </a:lnTo>
                <a:lnTo>
                  <a:pt x="554831" y="195262"/>
                </a:lnTo>
                <a:lnTo>
                  <a:pt x="564356" y="195262"/>
                </a:lnTo>
                <a:lnTo>
                  <a:pt x="578644" y="200025"/>
                </a:lnTo>
                <a:lnTo>
                  <a:pt x="604838" y="216694"/>
                </a:lnTo>
                <a:lnTo>
                  <a:pt x="650081" y="254794"/>
                </a:lnTo>
                <a:lnTo>
                  <a:pt x="685800" y="288131"/>
                </a:lnTo>
                <a:lnTo>
                  <a:pt x="719138" y="321469"/>
                </a:lnTo>
                <a:lnTo>
                  <a:pt x="745331" y="352425"/>
                </a:lnTo>
                <a:lnTo>
                  <a:pt x="766763" y="383381"/>
                </a:lnTo>
                <a:lnTo>
                  <a:pt x="785813" y="414337"/>
                </a:lnTo>
                <a:lnTo>
                  <a:pt x="797719" y="442912"/>
                </a:lnTo>
                <a:lnTo>
                  <a:pt x="809625" y="473869"/>
                </a:lnTo>
                <a:lnTo>
                  <a:pt x="816769" y="514350"/>
                </a:lnTo>
                <a:lnTo>
                  <a:pt x="819150" y="542925"/>
                </a:lnTo>
                <a:lnTo>
                  <a:pt x="816769" y="588169"/>
                </a:lnTo>
                <a:lnTo>
                  <a:pt x="809625" y="616744"/>
                </a:lnTo>
                <a:lnTo>
                  <a:pt x="797719" y="635794"/>
                </a:lnTo>
                <a:lnTo>
                  <a:pt x="781050" y="650081"/>
                </a:lnTo>
                <a:lnTo>
                  <a:pt x="757238" y="659606"/>
                </a:lnTo>
                <a:lnTo>
                  <a:pt x="731044" y="666750"/>
                </a:lnTo>
                <a:lnTo>
                  <a:pt x="704850" y="666750"/>
                </a:lnTo>
                <a:lnTo>
                  <a:pt x="659606" y="657225"/>
                </a:lnTo>
                <a:lnTo>
                  <a:pt x="597694" y="633412"/>
                </a:lnTo>
                <a:lnTo>
                  <a:pt x="500063" y="581025"/>
                </a:lnTo>
                <a:lnTo>
                  <a:pt x="414338" y="523875"/>
                </a:lnTo>
                <a:lnTo>
                  <a:pt x="328613" y="454819"/>
                </a:lnTo>
                <a:lnTo>
                  <a:pt x="238125" y="376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6098DFA-27EC-0648-A233-8D8693BD655C}"/>
              </a:ext>
            </a:extLst>
          </p:cNvPr>
          <p:cNvSpPr/>
          <p:nvPr/>
        </p:nvSpPr>
        <p:spPr>
          <a:xfrm>
            <a:off x="4165600" y="1912938"/>
            <a:ext cx="2405063" cy="425450"/>
          </a:xfrm>
          <a:custGeom>
            <a:avLst/>
            <a:gdLst>
              <a:gd name="connsiteX0" fmla="*/ 831057 w 2405063"/>
              <a:gd name="connsiteY0" fmla="*/ 219075 h 426244"/>
              <a:gd name="connsiteX1" fmla="*/ 1166813 w 2405063"/>
              <a:gd name="connsiteY1" fmla="*/ 178594 h 426244"/>
              <a:gd name="connsiteX2" fmla="*/ 1409700 w 2405063"/>
              <a:gd name="connsiteY2" fmla="*/ 135731 h 426244"/>
              <a:gd name="connsiteX3" fmla="*/ 1662113 w 2405063"/>
              <a:gd name="connsiteY3" fmla="*/ 102394 h 426244"/>
              <a:gd name="connsiteX4" fmla="*/ 1843088 w 2405063"/>
              <a:gd name="connsiteY4" fmla="*/ 71437 h 426244"/>
              <a:gd name="connsiteX5" fmla="*/ 1878807 w 2405063"/>
              <a:gd name="connsiteY5" fmla="*/ 64294 h 426244"/>
              <a:gd name="connsiteX6" fmla="*/ 1931194 w 2405063"/>
              <a:gd name="connsiteY6" fmla="*/ 45244 h 426244"/>
              <a:gd name="connsiteX7" fmla="*/ 2012157 w 2405063"/>
              <a:gd name="connsiteY7" fmla="*/ 21431 h 426244"/>
              <a:gd name="connsiteX8" fmla="*/ 2097882 w 2405063"/>
              <a:gd name="connsiteY8" fmla="*/ 2381 h 426244"/>
              <a:gd name="connsiteX9" fmla="*/ 2150269 w 2405063"/>
              <a:gd name="connsiteY9" fmla="*/ 0 h 426244"/>
              <a:gd name="connsiteX10" fmla="*/ 2207419 w 2405063"/>
              <a:gd name="connsiteY10" fmla="*/ 7144 h 426244"/>
              <a:gd name="connsiteX11" fmla="*/ 2245519 w 2405063"/>
              <a:gd name="connsiteY11" fmla="*/ 16669 h 426244"/>
              <a:gd name="connsiteX12" fmla="*/ 2281238 w 2405063"/>
              <a:gd name="connsiteY12" fmla="*/ 26194 h 426244"/>
              <a:gd name="connsiteX13" fmla="*/ 2316957 w 2405063"/>
              <a:gd name="connsiteY13" fmla="*/ 42862 h 426244"/>
              <a:gd name="connsiteX14" fmla="*/ 2343150 w 2405063"/>
              <a:gd name="connsiteY14" fmla="*/ 57150 h 426244"/>
              <a:gd name="connsiteX15" fmla="*/ 2359819 w 2405063"/>
              <a:gd name="connsiteY15" fmla="*/ 71437 h 426244"/>
              <a:gd name="connsiteX16" fmla="*/ 2376488 w 2405063"/>
              <a:gd name="connsiteY16" fmla="*/ 90487 h 426244"/>
              <a:gd name="connsiteX17" fmla="*/ 2390775 w 2405063"/>
              <a:gd name="connsiteY17" fmla="*/ 111919 h 426244"/>
              <a:gd name="connsiteX18" fmla="*/ 2400300 w 2405063"/>
              <a:gd name="connsiteY18" fmla="*/ 133350 h 426244"/>
              <a:gd name="connsiteX19" fmla="*/ 2405063 w 2405063"/>
              <a:gd name="connsiteY19" fmla="*/ 157162 h 426244"/>
              <a:gd name="connsiteX20" fmla="*/ 2405063 w 2405063"/>
              <a:gd name="connsiteY20" fmla="*/ 176212 h 426244"/>
              <a:gd name="connsiteX21" fmla="*/ 2397919 w 2405063"/>
              <a:gd name="connsiteY21" fmla="*/ 195262 h 426244"/>
              <a:gd name="connsiteX22" fmla="*/ 2383632 w 2405063"/>
              <a:gd name="connsiteY22" fmla="*/ 216694 h 426244"/>
              <a:gd name="connsiteX23" fmla="*/ 2355057 w 2405063"/>
              <a:gd name="connsiteY23" fmla="*/ 233362 h 426244"/>
              <a:gd name="connsiteX24" fmla="*/ 2309813 w 2405063"/>
              <a:gd name="connsiteY24" fmla="*/ 245269 h 426244"/>
              <a:gd name="connsiteX25" fmla="*/ 2264569 w 2405063"/>
              <a:gd name="connsiteY25" fmla="*/ 245269 h 426244"/>
              <a:gd name="connsiteX26" fmla="*/ 2155032 w 2405063"/>
              <a:gd name="connsiteY26" fmla="*/ 250031 h 426244"/>
              <a:gd name="connsiteX27" fmla="*/ 1862138 w 2405063"/>
              <a:gd name="connsiteY27" fmla="*/ 285750 h 426244"/>
              <a:gd name="connsiteX28" fmla="*/ 1693069 w 2405063"/>
              <a:gd name="connsiteY28" fmla="*/ 307181 h 426244"/>
              <a:gd name="connsiteX29" fmla="*/ 1497807 w 2405063"/>
              <a:gd name="connsiteY29" fmla="*/ 328612 h 426244"/>
              <a:gd name="connsiteX30" fmla="*/ 1162050 w 2405063"/>
              <a:gd name="connsiteY30" fmla="*/ 361950 h 426244"/>
              <a:gd name="connsiteX31" fmla="*/ 931069 w 2405063"/>
              <a:gd name="connsiteY31" fmla="*/ 395287 h 426244"/>
              <a:gd name="connsiteX32" fmla="*/ 783432 w 2405063"/>
              <a:gd name="connsiteY32" fmla="*/ 411956 h 426244"/>
              <a:gd name="connsiteX33" fmla="*/ 673894 w 2405063"/>
              <a:gd name="connsiteY33" fmla="*/ 419100 h 426244"/>
              <a:gd name="connsiteX34" fmla="*/ 571500 w 2405063"/>
              <a:gd name="connsiteY34" fmla="*/ 426244 h 426244"/>
              <a:gd name="connsiteX35" fmla="*/ 495300 w 2405063"/>
              <a:gd name="connsiteY35" fmla="*/ 423862 h 426244"/>
              <a:gd name="connsiteX36" fmla="*/ 442913 w 2405063"/>
              <a:gd name="connsiteY36" fmla="*/ 419100 h 426244"/>
              <a:gd name="connsiteX37" fmla="*/ 381000 w 2405063"/>
              <a:gd name="connsiteY37" fmla="*/ 404812 h 426244"/>
              <a:gd name="connsiteX38" fmla="*/ 321469 w 2405063"/>
              <a:gd name="connsiteY38" fmla="*/ 388144 h 426244"/>
              <a:gd name="connsiteX39" fmla="*/ 233363 w 2405063"/>
              <a:gd name="connsiteY39" fmla="*/ 350044 h 426244"/>
              <a:gd name="connsiteX40" fmla="*/ 173832 w 2405063"/>
              <a:gd name="connsiteY40" fmla="*/ 316706 h 426244"/>
              <a:gd name="connsiteX41" fmla="*/ 130969 w 2405063"/>
              <a:gd name="connsiteY41" fmla="*/ 290512 h 426244"/>
              <a:gd name="connsiteX42" fmla="*/ 85725 w 2405063"/>
              <a:gd name="connsiteY42" fmla="*/ 254794 h 426244"/>
              <a:gd name="connsiteX43" fmla="*/ 47625 w 2405063"/>
              <a:gd name="connsiteY43" fmla="*/ 226219 h 426244"/>
              <a:gd name="connsiteX44" fmla="*/ 23813 w 2405063"/>
              <a:gd name="connsiteY44" fmla="*/ 207169 h 426244"/>
              <a:gd name="connsiteX45" fmla="*/ 9525 w 2405063"/>
              <a:gd name="connsiteY45" fmla="*/ 180975 h 426244"/>
              <a:gd name="connsiteX46" fmla="*/ 0 w 2405063"/>
              <a:gd name="connsiteY46" fmla="*/ 154781 h 426244"/>
              <a:gd name="connsiteX47" fmla="*/ 0 w 2405063"/>
              <a:gd name="connsiteY47" fmla="*/ 142875 h 426244"/>
              <a:gd name="connsiteX48" fmla="*/ 7144 w 2405063"/>
              <a:gd name="connsiteY48" fmla="*/ 133350 h 426244"/>
              <a:gd name="connsiteX49" fmla="*/ 21432 w 2405063"/>
              <a:gd name="connsiteY49" fmla="*/ 133350 h 426244"/>
              <a:gd name="connsiteX50" fmla="*/ 61913 w 2405063"/>
              <a:gd name="connsiteY50" fmla="*/ 145256 h 426244"/>
              <a:gd name="connsiteX51" fmla="*/ 152400 w 2405063"/>
              <a:gd name="connsiteY51" fmla="*/ 180975 h 426244"/>
              <a:gd name="connsiteX52" fmla="*/ 233363 w 2405063"/>
              <a:gd name="connsiteY52" fmla="*/ 204787 h 426244"/>
              <a:gd name="connsiteX53" fmla="*/ 378619 w 2405063"/>
              <a:gd name="connsiteY53" fmla="*/ 233362 h 426244"/>
              <a:gd name="connsiteX54" fmla="*/ 490538 w 2405063"/>
              <a:gd name="connsiteY54" fmla="*/ 245269 h 426244"/>
              <a:gd name="connsiteX55" fmla="*/ 569119 w 2405063"/>
              <a:gd name="connsiteY55" fmla="*/ 240506 h 426244"/>
              <a:gd name="connsiteX56" fmla="*/ 831057 w 2405063"/>
              <a:gd name="connsiteY56" fmla="*/ 219075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05063" h="426244">
                <a:moveTo>
                  <a:pt x="831057" y="219075"/>
                </a:moveTo>
                <a:lnTo>
                  <a:pt x="1166813" y="178594"/>
                </a:lnTo>
                <a:lnTo>
                  <a:pt x="1409700" y="135731"/>
                </a:lnTo>
                <a:lnTo>
                  <a:pt x="1662113" y="102394"/>
                </a:lnTo>
                <a:lnTo>
                  <a:pt x="1843088" y="71437"/>
                </a:lnTo>
                <a:lnTo>
                  <a:pt x="1878807" y="64294"/>
                </a:lnTo>
                <a:lnTo>
                  <a:pt x="1931194" y="45244"/>
                </a:lnTo>
                <a:lnTo>
                  <a:pt x="2012157" y="21431"/>
                </a:lnTo>
                <a:lnTo>
                  <a:pt x="2097882" y="2381"/>
                </a:lnTo>
                <a:lnTo>
                  <a:pt x="2150269" y="0"/>
                </a:lnTo>
                <a:lnTo>
                  <a:pt x="2207419" y="7144"/>
                </a:lnTo>
                <a:lnTo>
                  <a:pt x="2245519" y="16669"/>
                </a:lnTo>
                <a:lnTo>
                  <a:pt x="2281238" y="26194"/>
                </a:lnTo>
                <a:lnTo>
                  <a:pt x="2316957" y="42862"/>
                </a:lnTo>
                <a:lnTo>
                  <a:pt x="2343150" y="57150"/>
                </a:lnTo>
                <a:lnTo>
                  <a:pt x="2359819" y="71437"/>
                </a:lnTo>
                <a:lnTo>
                  <a:pt x="2376488" y="90487"/>
                </a:lnTo>
                <a:lnTo>
                  <a:pt x="2390775" y="111919"/>
                </a:lnTo>
                <a:lnTo>
                  <a:pt x="2400300" y="133350"/>
                </a:lnTo>
                <a:lnTo>
                  <a:pt x="2405063" y="157162"/>
                </a:lnTo>
                <a:lnTo>
                  <a:pt x="2405063" y="176212"/>
                </a:lnTo>
                <a:lnTo>
                  <a:pt x="2397919" y="195262"/>
                </a:lnTo>
                <a:lnTo>
                  <a:pt x="2383632" y="216694"/>
                </a:lnTo>
                <a:lnTo>
                  <a:pt x="2355057" y="233362"/>
                </a:lnTo>
                <a:lnTo>
                  <a:pt x="2309813" y="245269"/>
                </a:lnTo>
                <a:lnTo>
                  <a:pt x="2264569" y="245269"/>
                </a:lnTo>
                <a:lnTo>
                  <a:pt x="2155032" y="250031"/>
                </a:lnTo>
                <a:lnTo>
                  <a:pt x="1862138" y="285750"/>
                </a:lnTo>
                <a:lnTo>
                  <a:pt x="1693069" y="307181"/>
                </a:lnTo>
                <a:lnTo>
                  <a:pt x="1497807" y="328612"/>
                </a:lnTo>
                <a:lnTo>
                  <a:pt x="1162050" y="361950"/>
                </a:lnTo>
                <a:lnTo>
                  <a:pt x="931069" y="395287"/>
                </a:lnTo>
                <a:lnTo>
                  <a:pt x="783432" y="411956"/>
                </a:lnTo>
                <a:lnTo>
                  <a:pt x="673894" y="419100"/>
                </a:lnTo>
                <a:lnTo>
                  <a:pt x="571500" y="426244"/>
                </a:lnTo>
                <a:lnTo>
                  <a:pt x="495300" y="423862"/>
                </a:lnTo>
                <a:lnTo>
                  <a:pt x="442913" y="419100"/>
                </a:lnTo>
                <a:lnTo>
                  <a:pt x="381000" y="404812"/>
                </a:lnTo>
                <a:lnTo>
                  <a:pt x="321469" y="388144"/>
                </a:lnTo>
                <a:lnTo>
                  <a:pt x="233363" y="350044"/>
                </a:lnTo>
                <a:lnTo>
                  <a:pt x="173832" y="316706"/>
                </a:lnTo>
                <a:lnTo>
                  <a:pt x="130969" y="290512"/>
                </a:lnTo>
                <a:lnTo>
                  <a:pt x="85725" y="254794"/>
                </a:lnTo>
                <a:lnTo>
                  <a:pt x="47625" y="226219"/>
                </a:lnTo>
                <a:lnTo>
                  <a:pt x="23813" y="207169"/>
                </a:lnTo>
                <a:lnTo>
                  <a:pt x="9525" y="180975"/>
                </a:lnTo>
                <a:lnTo>
                  <a:pt x="0" y="154781"/>
                </a:lnTo>
                <a:lnTo>
                  <a:pt x="0" y="142875"/>
                </a:lnTo>
                <a:lnTo>
                  <a:pt x="7144" y="133350"/>
                </a:lnTo>
                <a:lnTo>
                  <a:pt x="21432" y="133350"/>
                </a:lnTo>
                <a:lnTo>
                  <a:pt x="61913" y="145256"/>
                </a:lnTo>
                <a:lnTo>
                  <a:pt x="152400" y="180975"/>
                </a:lnTo>
                <a:lnTo>
                  <a:pt x="233363" y="204787"/>
                </a:lnTo>
                <a:lnTo>
                  <a:pt x="378619" y="233362"/>
                </a:lnTo>
                <a:lnTo>
                  <a:pt x="490538" y="245269"/>
                </a:lnTo>
                <a:lnTo>
                  <a:pt x="569119" y="240506"/>
                </a:lnTo>
                <a:lnTo>
                  <a:pt x="831057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1BCE54BF-7098-F547-95F4-DBC42908A0B0}"/>
              </a:ext>
            </a:extLst>
          </p:cNvPr>
          <p:cNvSpPr/>
          <p:nvPr/>
        </p:nvSpPr>
        <p:spPr>
          <a:xfrm>
            <a:off x="4100513" y="2695575"/>
            <a:ext cx="561975" cy="1376363"/>
          </a:xfrm>
          <a:custGeom>
            <a:avLst/>
            <a:gdLst>
              <a:gd name="connsiteX0" fmla="*/ 426243 w 561975"/>
              <a:gd name="connsiteY0" fmla="*/ 381000 h 1376363"/>
              <a:gd name="connsiteX1" fmla="*/ 392906 w 561975"/>
              <a:gd name="connsiteY1" fmla="*/ 242888 h 1376363"/>
              <a:gd name="connsiteX2" fmla="*/ 333375 w 561975"/>
              <a:gd name="connsiteY2" fmla="*/ 90488 h 1376363"/>
              <a:gd name="connsiteX3" fmla="*/ 292893 w 561975"/>
              <a:gd name="connsiteY3" fmla="*/ 71438 h 1376363"/>
              <a:gd name="connsiteX4" fmla="*/ 233362 w 561975"/>
              <a:gd name="connsiteY4" fmla="*/ 45244 h 1376363"/>
              <a:gd name="connsiteX5" fmla="*/ 169068 w 561975"/>
              <a:gd name="connsiteY5" fmla="*/ 23813 h 1376363"/>
              <a:gd name="connsiteX6" fmla="*/ 111918 w 561975"/>
              <a:gd name="connsiteY6" fmla="*/ 9525 h 1376363"/>
              <a:gd name="connsiteX7" fmla="*/ 50006 w 561975"/>
              <a:gd name="connsiteY7" fmla="*/ 0 h 1376363"/>
              <a:gd name="connsiteX8" fmla="*/ 21431 w 561975"/>
              <a:gd name="connsiteY8" fmla="*/ 0 h 1376363"/>
              <a:gd name="connsiteX9" fmla="*/ 4762 w 561975"/>
              <a:gd name="connsiteY9" fmla="*/ 0 h 1376363"/>
              <a:gd name="connsiteX10" fmla="*/ 0 w 561975"/>
              <a:gd name="connsiteY10" fmla="*/ 4763 h 1376363"/>
              <a:gd name="connsiteX11" fmla="*/ 4762 w 561975"/>
              <a:gd name="connsiteY11" fmla="*/ 19050 h 1376363"/>
              <a:gd name="connsiteX12" fmla="*/ 28575 w 561975"/>
              <a:gd name="connsiteY12" fmla="*/ 50006 h 1376363"/>
              <a:gd name="connsiteX13" fmla="*/ 61912 w 561975"/>
              <a:gd name="connsiteY13" fmla="*/ 85725 h 1376363"/>
              <a:gd name="connsiteX14" fmla="*/ 97631 w 561975"/>
              <a:gd name="connsiteY14" fmla="*/ 128588 h 1376363"/>
              <a:gd name="connsiteX15" fmla="*/ 130968 w 561975"/>
              <a:gd name="connsiteY15" fmla="*/ 171450 h 1376363"/>
              <a:gd name="connsiteX16" fmla="*/ 164306 w 561975"/>
              <a:gd name="connsiteY16" fmla="*/ 228600 h 1376363"/>
              <a:gd name="connsiteX17" fmla="*/ 180975 w 561975"/>
              <a:gd name="connsiteY17" fmla="*/ 271463 h 1376363"/>
              <a:gd name="connsiteX18" fmla="*/ 216693 w 561975"/>
              <a:gd name="connsiteY18" fmla="*/ 395288 h 1376363"/>
              <a:gd name="connsiteX19" fmla="*/ 261937 w 561975"/>
              <a:gd name="connsiteY19" fmla="*/ 588169 h 1376363"/>
              <a:gd name="connsiteX20" fmla="*/ 288131 w 561975"/>
              <a:gd name="connsiteY20" fmla="*/ 726281 h 1376363"/>
              <a:gd name="connsiteX21" fmla="*/ 307181 w 561975"/>
              <a:gd name="connsiteY21" fmla="*/ 838200 h 1376363"/>
              <a:gd name="connsiteX22" fmla="*/ 304800 w 561975"/>
              <a:gd name="connsiteY22" fmla="*/ 914400 h 1376363"/>
              <a:gd name="connsiteX23" fmla="*/ 288131 w 561975"/>
              <a:gd name="connsiteY23" fmla="*/ 1092994 h 1376363"/>
              <a:gd name="connsiteX24" fmla="*/ 288131 w 561975"/>
              <a:gd name="connsiteY24" fmla="*/ 1126331 h 1376363"/>
              <a:gd name="connsiteX25" fmla="*/ 290512 w 561975"/>
              <a:gd name="connsiteY25" fmla="*/ 1154906 h 1376363"/>
              <a:gd name="connsiteX26" fmla="*/ 302418 w 561975"/>
              <a:gd name="connsiteY26" fmla="*/ 1190625 h 1376363"/>
              <a:gd name="connsiteX27" fmla="*/ 326231 w 561975"/>
              <a:gd name="connsiteY27" fmla="*/ 1240631 h 1376363"/>
              <a:gd name="connsiteX28" fmla="*/ 359568 w 561975"/>
              <a:gd name="connsiteY28" fmla="*/ 1288256 h 1376363"/>
              <a:gd name="connsiteX29" fmla="*/ 385762 w 561975"/>
              <a:gd name="connsiteY29" fmla="*/ 1321594 h 1376363"/>
              <a:gd name="connsiteX30" fmla="*/ 409575 w 561975"/>
              <a:gd name="connsiteY30" fmla="*/ 1350169 h 1376363"/>
              <a:gd name="connsiteX31" fmla="*/ 423862 w 561975"/>
              <a:gd name="connsiteY31" fmla="*/ 1362075 h 1376363"/>
              <a:gd name="connsiteX32" fmla="*/ 442912 w 561975"/>
              <a:gd name="connsiteY32" fmla="*/ 1371600 h 1376363"/>
              <a:gd name="connsiteX33" fmla="*/ 459581 w 561975"/>
              <a:gd name="connsiteY33" fmla="*/ 1376363 h 1376363"/>
              <a:gd name="connsiteX34" fmla="*/ 478631 w 561975"/>
              <a:gd name="connsiteY34" fmla="*/ 1373981 h 1376363"/>
              <a:gd name="connsiteX35" fmla="*/ 497681 w 561975"/>
              <a:gd name="connsiteY35" fmla="*/ 1366838 h 1376363"/>
              <a:gd name="connsiteX36" fmla="*/ 523875 w 561975"/>
              <a:gd name="connsiteY36" fmla="*/ 1350169 h 1376363"/>
              <a:gd name="connsiteX37" fmla="*/ 540543 w 561975"/>
              <a:gd name="connsiteY37" fmla="*/ 1333500 h 1376363"/>
              <a:gd name="connsiteX38" fmla="*/ 561975 w 561975"/>
              <a:gd name="connsiteY38" fmla="*/ 1295400 h 1376363"/>
              <a:gd name="connsiteX39" fmla="*/ 561975 w 561975"/>
              <a:gd name="connsiteY39" fmla="*/ 1288256 h 1376363"/>
              <a:gd name="connsiteX40" fmla="*/ 554831 w 561975"/>
              <a:gd name="connsiteY40" fmla="*/ 1164431 h 1376363"/>
              <a:gd name="connsiteX41" fmla="*/ 554831 w 561975"/>
              <a:gd name="connsiteY41" fmla="*/ 1052513 h 1376363"/>
              <a:gd name="connsiteX42" fmla="*/ 545306 w 561975"/>
              <a:gd name="connsiteY42" fmla="*/ 988219 h 1376363"/>
              <a:gd name="connsiteX43" fmla="*/ 507206 w 561975"/>
              <a:gd name="connsiteY43" fmla="*/ 759619 h 1376363"/>
              <a:gd name="connsiteX44" fmla="*/ 492918 w 561975"/>
              <a:gd name="connsiteY44" fmla="*/ 640556 h 1376363"/>
              <a:gd name="connsiteX45" fmla="*/ 426243 w 561975"/>
              <a:gd name="connsiteY45" fmla="*/ 381000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61975" h="1376363">
                <a:moveTo>
                  <a:pt x="426243" y="381000"/>
                </a:moveTo>
                <a:lnTo>
                  <a:pt x="392906" y="242888"/>
                </a:lnTo>
                <a:lnTo>
                  <a:pt x="333375" y="90488"/>
                </a:lnTo>
                <a:lnTo>
                  <a:pt x="292893" y="71438"/>
                </a:lnTo>
                <a:lnTo>
                  <a:pt x="233362" y="45244"/>
                </a:lnTo>
                <a:lnTo>
                  <a:pt x="169068" y="23813"/>
                </a:lnTo>
                <a:lnTo>
                  <a:pt x="111918" y="9525"/>
                </a:lnTo>
                <a:lnTo>
                  <a:pt x="50006" y="0"/>
                </a:lnTo>
                <a:lnTo>
                  <a:pt x="21431" y="0"/>
                </a:lnTo>
                <a:lnTo>
                  <a:pt x="4762" y="0"/>
                </a:lnTo>
                <a:lnTo>
                  <a:pt x="0" y="4763"/>
                </a:lnTo>
                <a:lnTo>
                  <a:pt x="4762" y="19050"/>
                </a:lnTo>
                <a:lnTo>
                  <a:pt x="28575" y="50006"/>
                </a:lnTo>
                <a:lnTo>
                  <a:pt x="61912" y="85725"/>
                </a:lnTo>
                <a:lnTo>
                  <a:pt x="97631" y="128588"/>
                </a:lnTo>
                <a:lnTo>
                  <a:pt x="130968" y="171450"/>
                </a:lnTo>
                <a:lnTo>
                  <a:pt x="164306" y="228600"/>
                </a:lnTo>
                <a:lnTo>
                  <a:pt x="180975" y="271463"/>
                </a:lnTo>
                <a:lnTo>
                  <a:pt x="216693" y="395288"/>
                </a:lnTo>
                <a:lnTo>
                  <a:pt x="261937" y="588169"/>
                </a:lnTo>
                <a:lnTo>
                  <a:pt x="288131" y="726281"/>
                </a:lnTo>
                <a:lnTo>
                  <a:pt x="307181" y="838200"/>
                </a:lnTo>
                <a:cubicBezTo>
                  <a:pt x="306387" y="863600"/>
                  <a:pt x="305594" y="889000"/>
                  <a:pt x="304800" y="914400"/>
                </a:cubicBezTo>
                <a:lnTo>
                  <a:pt x="288131" y="1092994"/>
                </a:lnTo>
                <a:lnTo>
                  <a:pt x="288131" y="1126331"/>
                </a:lnTo>
                <a:lnTo>
                  <a:pt x="290512" y="1154906"/>
                </a:lnTo>
                <a:lnTo>
                  <a:pt x="302418" y="1190625"/>
                </a:lnTo>
                <a:lnTo>
                  <a:pt x="326231" y="1240631"/>
                </a:lnTo>
                <a:lnTo>
                  <a:pt x="359568" y="1288256"/>
                </a:lnTo>
                <a:lnTo>
                  <a:pt x="385762" y="1321594"/>
                </a:lnTo>
                <a:lnTo>
                  <a:pt x="409575" y="1350169"/>
                </a:lnTo>
                <a:lnTo>
                  <a:pt x="423862" y="1362075"/>
                </a:lnTo>
                <a:lnTo>
                  <a:pt x="442912" y="1371600"/>
                </a:lnTo>
                <a:lnTo>
                  <a:pt x="459581" y="1376363"/>
                </a:lnTo>
                <a:lnTo>
                  <a:pt x="478631" y="1373981"/>
                </a:lnTo>
                <a:lnTo>
                  <a:pt x="497681" y="1366838"/>
                </a:lnTo>
                <a:lnTo>
                  <a:pt x="523875" y="1350169"/>
                </a:lnTo>
                <a:lnTo>
                  <a:pt x="540543" y="1333500"/>
                </a:lnTo>
                <a:lnTo>
                  <a:pt x="561975" y="1295400"/>
                </a:lnTo>
                <a:lnTo>
                  <a:pt x="561975" y="1288256"/>
                </a:lnTo>
                <a:lnTo>
                  <a:pt x="554831" y="1164431"/>
                </a:lnTo>
                <a:lnTo>
                  <a:pt x="554831" y="1052513"/>
                </a:lnTo>
                <a:lnTo>
                  <a:pt x="545306" y="988219"/>
                </a:lnTo>
                <a:lnTo>
                  <a:pt x="507206" y="759619"/>
                </a:lnTo>
                <a:lnTo>
                  <a:pt x="492918" y="640556"/>
                </a:lnTo>
                <a:lnTo>
                  <a:pt x="426243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6342B106-D5CE-F246-82EC-0B0D372B72F7}"/>
              </a:ext>
            </a:extLst>
          </p:cNvPr>
          <p:cNvSpPr/>
          <p:nvPr/>
        </p:nvSpPr>
        <p:spPr>
          <a:xfrm>
            <a:off x="2538413" y="3354388"/>
            <a:ext cx="1241425" cy="1457325"/>
          </a:xfrm>
          <a:custGeom>
            <a:avLst/>
            <a:gdLst>
              <a:gd name="connsiteX0" fmla="*/ 964406 w 1240631"/>
              <a:gd name="connsiteY0" fmla="*/ 597694 h 1457325"/>
              <a:gd name="connsiteX1" fmla="*/ 1092993 w 1240631"/>
              <a:gd name="connsiteY1" fmla="*/ 473869 h 1457325"/>
              <a:gd name="connsiteX2" fmla="*/ 1159668 w 1240631"/>
              <a:gd name="connsiteY2" fmla="*/ 407194 h 1457325"/>
              <a:gd name="connsiteX3" fmla="*/ 1212056 w 1240631"/>
              <a:gd name="connsiteY3" fmla="*/ 354807 h 1457325"/>
              <a:gd name="connsiteX4" fmla="*/ 1226343 w 1240631"/>
              <a:gd name="connsiteY4" fmla="*/ 330994 h 1457325"/>
              <a:gd name="connsiteX5" fmla="*/ 1235868 w 1240631"/>
              <a:gd name="connsiteY5" fmla="*/ 307182 h 1457325"/>
              <a:gd name="connsiteX6" fmla="*/ 1240631 w 1240631"/>
              <a:gd name="connsiteY6" fmla="*/ 280988 h 1457325"/>
              <a:gd name="connsiteX7" fmla="*/ 1235868 w 1240631"/>
              <a:gd name="connsiteY7" fmla="*/ 259557 h 1457325"/>
              <a:gd name="connsiteX8" fmla="*/ 1226343 w 1240631"/>
              <a:gd name="connsiteY8" fmla="*/ 235744 h 1457325"/>
              <a:gd name="connsiteX9" fmla="*/ 1204912 w 1240631"/>
              <a:gd name="connsiteY9" fmla="*/ 195263 h 1457325"/>
              <a:gd name="connsiteX10" fmla="*/ 1176337 w 1240631"/>
              <a:gd name="connsiteY10" fmla="*/ 157163 h 1457325"/>
              <a:gd name="connsiteX11" fmla="*/ 1140618 w 1240631"/>
              <a:gd name="connsiteY11" fmla="*/ 119063 h 1457325"/>
              <a:gd name="connsiteX12" fmla="*/ 1092993 w 1240631"/>
              <a:gd name="connsiteY12" fmla="*/ 73819 h 1457325"/>
              <a:gd name="connsiteX13" fmla="*/ 1031081 w 1240631"/>
              <a:gd name="connsiteY13" fmla="*/ 33338 h 1457325"/>
              <a:gd name="connsiteX14" fmla="*/ 995362 w 1240631"/>
              <a:gd name="connsiteY14" fmla="*/ 11907 h 1457325"/>
              <a:gd name="connsiteX15" fmla="*/ 969168 w 1240631"/>
              <a:gd name="connsiteY15" fmla="*/ 0 h 1457325"/>
              <a:gd name="connsiteX16" fmla="*/ 945356 w 1240631"/>
              <a:gd name="connsiteY16" fmla="*/ 0 h 1457325"/>
              <a:gd name="connsiteX17" fmla="*/ 933450 w 1240631"/>
              <a:gd name="connsiteY17" fmla="*/ 7144 h 1457325"/>
              <a:gd name="connsiteX18" fmla="*/ 914400 w 1240631"/>
              <a:gd name="connsiteY18" fmla="*/ 28575 h 1457325"/>
              <a:gd name="connsiteX19" fmla="*/ 895350 w 1240631"/>
              <a:gd name="connsiteY19" fmla="*/ 66675 h 1457325"/>
              <a:gd name="connsiteX20" fmla="*/ 883443 w 1240631"/>
              <a:gd name="connsiteY20" fmla="*/ 97632 h 1457325"/>
              <a:gd name="connsiteX21" fmla="*/ 752475 w 1240631"/>
              <a:gd name="connsiteY21" fmla="*/ 157163 h 1457325"/>
              <a:gd name="connsiteX22" fmla="*/ 564356 w 1240631"/>
              <a:gd name="connsiteY22" fmla="*/ 238125 h 1457325"/>
              <a:gd name="connsiteX23" fmla="*/ 347662 w 1240631"/>
              <a:gd name="connsiteY23" fmla="*/ 321469 h 1457325"/>
              <a:gd name="connsiteX24" fmla="*/ 292893 w 1240631"/>
              <a:gd name="connsiteY24" fmla="*/ 340519 h 1457325"/>
              <a:gd name="connsiteX25" fmla="*/ 266700 w 1240631"/>
              <a:gd name="connsiteY25" fmla="*/ 342900 h 1457325"/>
              <a:gd name="connsiteX26" fmla="*/ 219075 w 1240631"/>
              <a:gd name="connsiteY26" fmla="*/ 338138 h 1457325"/>
              <a:gd name="connsiteX27" fmla="*/ 173831 w 1240631"/>
              <a:gd name="connsiteY27" fmla="*/ 326232 h 1457325"/>
              <a:gd name="connsiteX28" fmla="*/ 142875 w 1240631"/>
              <a:gd name="connsiteY28" fmla="*/ 309563 h 1457325"/>
              <a:gd name="connsiteX29" fmla="*/ 107156 w 1240631"/>
              <a:gd name="connsiteY29" fmla="*/ 285750 h 1457325"/>
              <a:gd name="connsiteX30" fmla="*/ 83343 w 1240631"/>
              <a:gd name="connsiteY30" fmla="*/ 259557 h 1457325"/>
              <a:gd name="connsiteX31" fmla="*/ 64293 w 1240631"/>
              <a:gd name="connsiteY31" fmla="*/ 233363 h 1457325"/>
              <a:gd name="connsiteX32" fmla="*/ 50006 w 1240631"/>
              <a:gd name="connsiteY32" fmla="*/ 221457 h 1457325"/>
              <a:gd name="connsiteX33" fmla="*/ 28575 w 1240631"/>
              <a:gd name="connsiteY33" fmla="*/ 211932 h 1457325"/>
              <a:gd name="connsiteX34" fmla="*/ 9525 w 1240631"/>
              <a:gd name="connsiteY34" fmla="*/ 216694 h 1457325"/>
              <a:gd name="connsiteX35" fmla="*/ 0 w 1240631"/>
              <a:gd name="connsiteY35" fmla="*/ 235744 h 1457325"/>
              <a:gd name="connsiteX36" fmla="*/ 0 w 1240631"/>
              <a:gd name="connsiteY36" fmla="*/ 261938 h 1457325"/>
              <a:gd name="connsiteX37" fmla="*/ 16668 w 1240631"/>
              <a:gd name="connsiteY37" fmla="*/ 330994 h 1457325"/>
              <a:gd name="connsiteX38" fmla="*/ 35718 w 1240631"/>
              <a:gd name="connsiteY38" fmla="*/ 376238 h 1457325"/>
              <a:gd name="connsiteX39" fmla="*/ 69056 w 1240631"/>
              <a:gd name="connsiteY39" fmla="*/ 435769 h 1457325"/>
              <a:gd name="connsiteX40" fmla="*/ 107156 w 1240631"/>
              <a:gd name="connsiteY40" fmla="*/ 492919 h 1457325"/>
              <a:gd name="connsiteX41" fmla="*/ 157162 w 1240631"/>
              <a:gd name="connsiteY41" fmla="*/ 550069 h 1457325"/>
              <a:gd name="connsiteX42" fmla="*/ 202406 w 1240631"/>
              <a:gd name="connsiteY42" fmla="*/ 595313 h 1457325"/>
              <a:gd name="connsiteX43" fmla="*/ 221456 w 1240631"/>
              <a:gd name="connsiteY43" fmla="*/ 611982 h 1457325"/>
              <a:gd name="connsiteX44" fmla="*/ 233362 w 1240631"/>
              <a:gd name="connsiteY44" fmla="*/ 619125 h 1457325"/>
              <a:gd name="connsiteX45" fmla="*/ 242887 w 1240631"/>
              <a:gd name="connsiteY45" fmla="*/ 621507 h 1457325"/>
              <a:gd name="connsiteX46" fmla="*/ 259556 w 1240631"/>
              <a:gd name="connsiteY46" fmla="*/ 619125 h 1457325"/>
              <a:gd name="connsiteX47" fmla="*/ 300037 w 1240631"/>
              <a:gd name="connsiteY47" fmla="*/ 600075 h 1457325"/>
              <a:gd name="connsiteX48" fmla="*/ 333375 w 1240631"/>
              <a:gd name="connsiteY48" fmla="*/ 571500 h 1457325"/>
              <a:gd name="connsiteX49" fmla="*/ 364331 w 1240631"/>
              <a:gd name="connsiteY49" fmla="*/ 535782 h 1457325"/>
              <a:gd name="connsiteX50" fmla="*/ 397668 w 1240631"/>
              <a:gd name="connsiteY50" fmla="*/ 511969 h 1457325"/>
              <a:gd name="connsiteX51" fmla="*/ 554831 w 1240631"/>
              <a:gd name="connsiteY51" fmla="*/ 431007 h 1457325"/>
              <a:gd name="connsiteX52" fmla="*/ 821531 w 1240631"/>
              <a:gd name="connsiteY52" fmla="*/ 297657 h 1457325"/>
              <a:gd name="connsiteX53" fmla="*/ 885825 w 1240631"/>
              <a:gd name="connsiteY53" fmla="*/ 269082 h 1457325"/>
              <a:gd name="connsiteX54" fmla="*/ 902493 w 1240631"/>
              <a:gd name="connsiteY54" fmla="*/ 264319 h 1457325"/>
              <a:gd name="connsiteX55" fmla="*/ 909637 w 1240631"/>
              <a:gd name="connsiteY55" fmla="*/ 264319 h 1457325"/>
              <a:gd name="connsiteX56" fmla="*/ 919162 w 1240631"/>
              <a:gd name="connsiteY56" fmla="*/ 266700 h 1457325"/>
              <a:gd name="connsiteX57" fmla="*/ 928687 w 1240631"/>
              <a:gd name="connsiteY57" fmla="*/ 271463 h 1457325"/>
              <a:gd name="connsiteX58" fmla="*/ 931068 w 1240631"/>
              <a:gd name="connsiteY58" fmla="*/ 280988 h 1457325"/>
              <a:gd name="connsiteX59" fmla="*/ 928687 w 1240631"/>
              <a:gd name="connsiteY59" fmla="*/ 302419 h 1457325"/>
              <a:gd name="connsiteX60" fmla="*/ 916781 w 1240631"/>
              <a:gd name="connsiteY60" fmla="*/ 354807 h 1457325"/>
              <a:gd name="connsiteX61" fmla="*/ 876300 w 1240631"/>
              <a:gd name="connsiteY61" fmla="*/ 414338 h 1457325"/>
              <a:gd name="connsiteX62" fmla="*/ 738187 w 1240631"/>
              <a:gd name="connsiteY62" fmla="*/ 614363 h 1457325"/>
              <a:gd name="connsiteX63" fmla="*/ 638175 w 1240631"/>
              <a:gd name="connsiteY63" fmla="*/ 752475 h 1457325"/>
              <a:gd name="connsiteX64" fmla="*/ 607218 w 1240631"/>
              <a:gd name="connsiteY64" fmla="*/ 795338 h 1457325"/>
              <a:gd name="connsiteX65" fmla="*/ 588168 w 1240631"/>
              <a:gd name="connsiteY65" fmla="*/ 833438 h 1457325"/>
              <a:gd name="connsiteX66" fmla="*/ 578643 w 1240631"/>
              <a:gd name="connsiteY66" fmla="*/ 866775 h 1457325"/>
              <a:gd name="connsiteX67" fmla="*/ 576262 w 1240631"/>
              <a:gd name="connsiteY67" fmla="*/ 890588 h 1457325"/>
              <a:gd name="connsiteX68" fmla="*/ 578643 w 1240631"/>
              <a:gd name="connsiteY68" fmla="*/ 909638 h 1457325"/>
              <a:gd name="connsiteX69" fmla="*/ 588168 w 1240631"/>
              <a:gd name="connsiteY69" fmla="*/ 933450 h 1457325"/>
              <a:gd name="connsiteX70" fmla="*/ 626268 w 1240631"/>
              <a:gd name="connsiteY70" fmla="*/ 969169 h 1457325"/>
              <a:gd name="connsiteX71" fmla="*/ 673893 w 1240631"/>
              <a:gd name="connsiteY71" fmla="*/ 1019175 h 1457325"/>
              <a:gd name="connsiteX72" fmla="*/ 709612 w 1240631"/>
              <a:gd name="connsiteY72" fmla="*/ 1059657 h 1457325"/>
              <a:gd name="connsiteX73" fmla="*/ 735806 w 1240631"/>
              <a:gd name="connsiteY73" fmla="*/ 1097757 h 1457325"/>
              <a:gd name="connsiteX74" fmla="*/ 757237 w 1240631"/>
              <a:gd name="connsiteY74" fmla="*/ 1138238 h 1457325"/>
              <a:gd name="connsiteX75" fmla="*/ 771525 w 1240631"/>
              <a:gd name="connsiteY75" fmla="*/ 1176338 h 1457325"/>
              <a:gd name="connsiteX76" fmla="*/ 778668 w 1240631"/>
              <a:gd name="connsiteY76" fmla="*/ 1219200 h 1457325"/>
              <a:gd name="connsiteX77" fmla="*/ 1052512 w 1240631"/>
              <a:gd name="connsiteY77" fmla="*/ 1457325 h 1457325"/>
              <a:gd name="connsiteX78" fmla="*/ 1092993 w 1240631"/>
              <a:gd name="connsiteY78" fmla="*/ 1447800 h 1457325"/>
              <a:gd name="connsiteX79" fmla="*/ 1123950 w 1240631"/>
              <a:gd name="connsiteY79" fmla="*/ 1431132 h 1457325"/>
              <a:gd name="connsiteX80" fmla="*/ 1138237 w 1240631"/>
              <a:gd name="connsiteY80" fmla="*/ 1416844 h 1457325"/>
              <a:gd name="connsiteX81" fmla="*/ 1150143 w 1240631"/>
              <a:gd name="connsiteY81" fmla="*/ 1400175 h 1457325"/>
              <a:gd name="connsiteX82" fmla="*/ 1154906 w 1240631"/>
              <a:gd name="connsiteY82" fmla="*/ 1376363 h 1457325"/>
              <a:gd name="connsiteX83" fmla="*/ 1154906 w 1240631"/>
              <a:gd name="connsiteY83" fmla="*/ 1359694 h 1457325"/>
              <a:gd name="connsiteX84" fmla="*/ 1150143 w 1240631"/>
              <a:gd name="connsiteY84" fmla="*/ 1321594 h 1457325"/>
              <a:gd name="connsiteX85" fmla="*/ 1138237 w 1240631"/>
              <a:gd name="connsiteY85" fmla="*/ 1281113 h 1457325"/>
              <a:gd name="connsiteX86" fmla="*/ 1119187 w 1240631"/>
              <a:gd name="connsiteY86" fmla="*/ 1245394 h 1457325"/>
              <a:gd name="connsiteX87" fmla="*/ 1085850 w 1240631"/>
              <a:gd name="connsiteY87" fmla="*/ 1197769 h 1457325"/>
              <a:gd name="connsiteX88" fmla="*/ 1035843 w 1240631"/>
              <a:gd name="connsiteY88" fmla="*/ 1135857 h 1457325"/>
              <a:gd name="connsiteX89" fmla="*/ 971550 w 1240631"/>
              <a:gd name="connsiteY89" fmla="*/ 1071563 h 1457325"/>
              <a:gd name="connsiteX90" fmla="*/ 892968 w 1240631"/>
              <a:gd name="connsiteY90" fmla="*/ 1004888 h 1457325"/>
              <a:gd name="connsiteX91" fmla="*/ 795337 w 1240631"/>
              <a:gd name="connsiteY91" fmla="*/ 931069 h 1457325"/>
              <a:gd name="connsiteX92" fmla="*/ 704850 w 1240631"/>
              <a:gd name="connsiteY92" fmla="*/ 866775 h 1457325"/>
              <a:gd name="connsiteX93" fmla="*/ 700087 w 1240631"/>
              <a:gd name="connsiteY93" fmla="*/ 862013 h 1457325"/>
              <a:gd name="connsiteX94" fmla="*/ 697706 w 1240631"/>
              <a:gd name="connsiteY94" fmla="*/ 857250 h 1457325"/>
              <a:gd name="connsiteX95" fmla="*/ 702468 w 1240631"/>
              <a:gd name="connsiteY95" fmla="*/ 840582 h 1457325"/>
              <a:gd name="connsiteX96" fmla="*/ 747712 w 1240631"/>
              <a:gd name="connsiteY96" fmla="*/ 800100 h 1457325"/>
              <a:gd name="connsiteX97" fmla="*/ 852487 w 1240631"/>
              <a:gd name="connsiteY97" fmla="*/ 704850 h 1457325"/>
              <a:gd name="connsiteX98" fmla="*/ 964406 w 1240631"/>
              <a:gd name="connsiteY98" fmla="*/ 597694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240631" h="1457325">
                <a:moveTo>
                  <a:pt x="964406" y="597694"/>
                </a:moveTo>
                <a:lnTo>
                  <a:pt x="1092993" y="473869"/>
                </a:lnTo>
                <a:lnTo>
                  <a:pt x="1159668" y="407194"/>
                </a:lnTo>
                <a:lnTo>
                  <a:pt x="1212056" y="354807"/>
                </a:lnTo>
                <a:lnTo>
                  <a:pt x="1226343" y="330994"/>
                </a:lnTo>
                <a:lnTo>
                  <a:pt x="1235868" y="307182"/>
                </a:lnTo>
                <a:lnTo>
                  <a:pt x="1240631" y="280988"/>
                </a:lnTo>
                <a:lnTo>
                  <a:pt x="1235868" y="259557"/>
                </a:lnTo>
                <a:lnTo>
                  <a:pt x="1226343" y="235744"/>
                </a:lnTo>
                <a:lnTo>
                  <a:pt x="1204912" y="195263"/>
                </a:lnTo>
                <a:lnTo>
                  <a:pt x="1176337" y="157163"/>
                </a:lnTo>
                <a:lnTo>
                  <a:pt x="1140618" y="119063"/>
                </a:lnTo>
                <a:lnTo>
                  <a:pt x="1092993" y="73819"/>
                </a:lnTo>
                <a:lnTo>
                  <a:pt x="1031081" y="33338"/>
                </a:lnTo>
                <a:lnTo>
                  <a:pt x="995362" y="11907"/>
                </a:lnTo>
                <a:lnTo>
                  <a:pt x="969168" y="0"/>
                </a:lnTo>
                <a:lnTo>
                  <a:pt x="945356" y="0"/>
                </a:lnTo>
                <a:lnTo>
                  <a:pt x="933450" y="7144"/>
                </a:lnTo>
                <a:lnTo>
                  <a:pt x="914400" y="28575"/>
                </a:lnTo>
                <a:lnTo>
                  <a:pt x="895350" y="66675"/>
                </a:lnTo>
                <a:lnTo>
                  <a:pt x="883443" y="97632"/>
                </a:lnTo>
                <a:lnTo>
                  <a:pt x="752475" y="157163"/>
                </a:lnTo>
                <a:lnTo>
                  <a:pt x="564356" y="238125"/>
                </a:lnTo>
                <a:lnTo>
                  <a:pt x="347662" y="321469"/>
                </a:lnTo>
                <a:lnTo>
                  <a:pt x="292893" y="340519"/>
                </a:lnTo>
                <a:lnTo>
                  <a:pt x="266700" y="342900"/>
                </a:lnTo>
                <a:lnTo>
                  <a:pt x="219075" y="338138"/>
                </a:lnTo>
                <a:lnTo>
                  <a:pt x="173831" y="326232"/>
                </a:lnTo>
                <a:lnTo>
                  <a:pt x="142875" y="309563"/>
                </a:lnTo>
                <a:lnTo>
                  <a:pt x="107156" y="285750"/>
                </a:lnTo>
                <a:lnTo>
                  <a:pt x="83343" y="259557"/>
                </a:lnTo>
                <a:lnTo>
                  <a:pt x="64293" y="233363"/>
                </a:lnTo>
                <a:lnTo>
                  <a:pt x="50006" y="221457"/>
                </a:lnTo>
                <a:lnTo>
                  <a:pt x="28575" y="211932"/>
                </a:lnTo>
                <a:lnTo>
                  <a:pt x="9525" y="216694"/>
                </a:lnTo>
                <a:lnTo>
                  <a:pt x="0" y="235744"/>
                </a:lnTo>
                <a:lnTo>
                  <a:pt x="0" y="261938"/>
                </a:lnTo>
                <a:lnTo>
                  <a:pt x="16668" y="330994"/>
                </a:lnTo>
                <a:lnTo>
                  <a:pt x="35718" y="376238"/>
                </a:lnTo>
                <a:lnTo>
                  <a:pt x="69056" y="435769"/>
                </a:lnTo>
                <a:lnTo>
                  <a:pt x="107156" y="492919"/>
                </a:lnTo>
                <a:lnTo>
                  <a:pt x="157162" y="550069"/>
                </a:lnTo>
                <a:lnTo>
                  <a:pt x="202406" y="595313"/>
                </a:lnTo>
                <a:lnTo>
                  <a:pt x="221456" y="611982"/>
                </a:lnTo>
                <a:lnTo>
                  <a:pt x="233362" y="619125"/>
                </a:lnTo>
                <a:lnTo>
                  <a:pt x="242887" y="621507"/>
                </a:lnTo>
                <a:lnTo>
                  <a:pt x="259556" y="619125"/>
                </a:lnTo>
                <a:lnTo>
                  <a:pt x="300037" y="600075"/>
                </a:lnTo>
                <a:lnTo>
                  <a:pt x="333375" y="571500"/>
                </a:lnTo>
                <a:lnTo>
                  <a:pt x="364331" y="535782"/>
                </a:lnTo>
                <a:lnTo>
                  <a:pt x="397668" y="511969"/>
                </a:lnTo>
                <a:lnTo>
                  <a:pt x="554831" y="431007"/>
                </a:lnTo>
                <a:lnTo>
                  <a:pt x="821531" y="297657"/>
                </a:lnTo>
                <a:lnTo>
                  <a:pt x="885825" y="269082"/>
                </a:lnTo>
                <a:lnTo>
                  <a:pt x="902493" y="264319"/>
                </a:lnTo>
                <a:lnTo>
                  <a:pt x="909637" y="264319"/>
                </a:lnTo>
                <a:lnTo>
                  <a:pt x="919162" y="266700"/>
                </a:lnTo>
                <a:lnTo>
                  <a:pt x="928687" y="271463"/>
                </a:lnTo>
                <a:lnTo>
                  <a:pt x="931068" y="280988"/>
                </a:lnTo>
                <a:lnTo>
                  <a:pt x="928687" y="302419"/>
                </a:lnTo>
                <a:lnTo>
                  <a:pt x="916781" y="354807"/>
                </a:lnTo>
                <a:lnTo>
                  <a:pt x="876300" y="414338"/>
                </a:lnTo>
                <a:lnTo>
                  <a:pt x="738187" y="614363"/>
                </a:lnTo>
                <a:lnTo>
                  <a:pt x="638175" y="752475"/>
                </a:lnTo>
                <a:lnTo>
                  <a:pt x="607218" y="795338"/>
                </a:lnTo>
                <a:lnTo>
                  <a:pt x="588168" y="833438"/>
                </a:lnTo>
                <a:lnTo>
                  <a:pt x="578643" y="866775"/>
                </a:lnTo>
                <a:lnTo>
                  <a:pt x="576262" y="890588"/>
                </a:lnTo>
                <a:lnTo>
                  <a:pt x="578643" y="909638"/>
                </a:lnTo>
                <a:lnTo>
                  <a:pt x="588168" y="933450"/>
                </a:lnTo>
                <a:lnTo>
                  <a:pt x="626268" y="969169"/>
                </a:lnTo>
                <a:lnTo>
                  <a:pt x="673893" y="1019175"/>
                </a:lnTo>
                <a:lnTo>
                  <a:pt x="709612" y="1059657"/>
                </a:lnTo>
                <a:lnTo>
                  <a:pt x="735806" y="1097757"/>
                </a:lnTo>
                <a:lnTo>
                  <a:pt x="757237" y="1138238"/>
                </a:lnTo>
                <a:lnTo>
                  <a:pt x="771525" y="1176338"/>
                </a:lnTo>
                <a:lnTo>
                  <a:pt x="778668" y="1219200"/>
                </a:lnTo>
                <a:lnTo>
                  <a:pt x="1052512" y="1457325"/>
                </a:lnTo>
                <a:lnTo>
                  <a:pt x="1092993" y="1447800"/>
                </a:lnTo>
                <a:lnTo>
                  <a:pt x="1123950" y="1431132"/>
                </a:lnTo>
                <a:lnTo>
                  <a:pt x="1138237" y="1416844"/>
                </a:lnTo>
                <a:lnTo>
                  <a:pt x="1150143" y="1400175"/>
                </a:lnTo>
                <a:lnTo>
                  <a:pt x="1154906" y="1376363"/>
                </a:lnTo>
                <a:lnTo>
                  <a:pt x="1154906" y="1359694"/>
                </a:lnTo>
                <a:lnTo>
                  <a:pt x="1150143" y="1321594"/>
                </a:lnTo>
                <a:lnTo>
                  <a:pt x="1138237" y="1281113"/>
                </a:lnTo>
                <a:lnTo>
                  <a:pt x="1119187" y="1245394"/>
                </a:lnTo>
                <a:lnTo>
                  <a:pt x="1085850" y="1197769"/>
                </a:lnTo>
                <a:lnTo>
                  <a:pt x="1035843" y="1135857"/>
                </a:lnTo>
                <a:lnTo>
                  <a:pt x="971550" y="1071563"/>
                </a:lnTo>
                <a:lnTo>
                  <a:pt x="892968" y="1004888"/>
                </a:lnTo>
                <a:lnTo>
                  <a:pt x="795337" y="931069"/>
                </a:lnTo>
                <a:lnTo>
                  <a:pt x="704850" y="866775"/>
                </a:lnTo>
                <a:lnTo>
                  <a:pt x="700087" y="862013"/>
                </a:lnTo>
                <a:lnTo>
                  <a:pt x="697706" y="857250"/>
                </a:lnTo>
                <a:lnTo>
                  <a:pt x="702468" y="840582"/>
                </a:lnTo>
                <a:lnTo>
                  <a:pt x="747712" y="800100"/>
                </a:lnTo>
                <a:lnTo>
                  <a:pt x="852487" y="704850"/>
                </a:lnTo>
                <a:lnTo>
                  <a:pt x="964406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9042B1F1-0721-7649-BA78-1DF4867CE1F1}"/>
              </a:ext>
            </a:extLst>
          </p:cNvPr>
          <p:cNvSpPr/>
          <p:nvPr/>
        </p:nvSpPr>
        <p:spPr>
          <a:xfrm>
            <a:off x="4391025" y="2560638"/>
            <a:ext cx="2447925" cy="1358900"/>
          </a:xfrm>
          <a:custGeom>
            <a:avLst/>
            <a:gdLst>
              <a:gd name="connsiteX0" fmla="*/ 642938 w 2447925"/>
              <a:gd name="connsiteY0" fmla="*/ 345281 h 1359694"/>
              <a:gd name="connsiteX1" fmla="*/ 290513 w 2447925"/>
              <a:gd name="connsiteY1" fmla="*/ 383381 h 1359694"/>
              <a:gd name="connsiteX2" fmla="*/ 59531 w 2447925"/>
              <a:gd name="connsiteY2" fmla="*/ 407194 h 1359694"/>
              <a:gd name="connsiteX3" fmla="*/ 0 w 2447925"/>
              <a:gd name="connsiteY3" fmla="*/ 228600 h 1359694"/>
              <a:gd name="connsiteX4" fmla="*/ 78581 w 2447925"/>
              <a:gd name="connsiteY4" fmla="*/ 223837 h 1359694"/>
              <a:gd name="connsiteX5" fmla="*/ 142875 w 2447925"/>
              <a:gd name="connsiteY5" fmla="*/ 223837 h 1359694"/>
              <a:gd name="connsiteX6" fmla="*/ 292894 w 2447925"/>
              <a:gd name="connsiteY6" fmla="*/ 214312 h 1359694"/>
              <a:gd name="connsiteX7" fmla="*/ 438150 w 2447925"/>
              <a:gd name="connsiteY7" fmla="*/ 202406 h 1359694"/>
              <a:gd name="connsiteX8" fmla="*/ 657225 w 2447925"/>
              <a:gd name="connsiteY8" fmla="*/ 176212 h 1359694"/>
              <a:gd name="connsiteX9" fmla="*/ 850106 w 2447925"/>
              <a:gd name="connsiteY9" fmla="*/ 150019 h 1359694"/>
              <a:gd name="connsiteX10" fmla="*/ 981075 w 2447925"/>
              <a:gd name="connsiteY10" fmla="*/ 130969 h 1359694"/>
              <a:gd name="connsiteX11" fmla="*/ 1178719 w 2447925"/>
              <a:gd name="connsiteY11" fmla="*/ 114300 h 1359694"/>
              <a:gd name="connsiteX12" fmla="*/ 1562100 w 2447925"/>
              <a:gd name="connsiteY12" fmla="*/ 71437 h 1359694"/>
              <a:gd name="connsiteX13" fmla="*/ 1843088 w 2447925"/>
              <a:gd name="connsiteY13" fmla="*/ 40481 h 1359694"/>
              <a:gd name="connsiteX14" fmla="*/ 2007394 w 2447925"/>
              <a:gd name="connsiteY14" fmla="*/ 19050 h 1359694"/>
              <a:gd name="connsiteX15" fmla="*/ 2059781 w 2447925"/>
              <a:gd name="connsiteY15" fmla="*/ 2381 h 1359694"/>
              <a:gd name="connsiteX16" fmla="*/ 2066925 w 2447925"/>
              <a:gd name="connsiteY16" fmla="*/ 0 h 1359694"/>
              <a:gd name="connsiteX17" fmla="*/ 2076450 w 2447925"/>
              <a:gd name="connsiteY17" fmla="*/ 0 h 1359694"/>
              <a:gd name="connsiteX18" fmla="*/ 2095500 w 2447925"/>
              <a:gd name="connsiteY18" fmla="*/ 4762 h 1359694"/>
              <a:gd name="connsiteX19" fmla="*/ 2171700 w 2447925"/>
              <a:gd name="connsiteY19" fmla="*/ 38100 h 1359694"/>
              <a:gd name="connsiteX20" fmla="*/ 2259806 w 2447925"/>
              <a:gd name="connsiteY20" fmla="*/ 78581 h 1359694"/>
              <a:gd name="connsiteX21" fmla="*/ 2338388 w 2447925"/>
              <a:gd name="connsiteY21" fmla="*/ 116681 h 1359694"/>
              <a:gd name="connsiteX22" fmla="*/ 2390775 w 2447925"/>
              <a:gd name="connsiteY22" fmla="*/ 145256 h 1359694"/>
              <a:gd name="connsiteX23" fmla="*/ 2421731 w 2447925"/>
              <a:gd name="connsiteY23" fmla="*/ 164306 h 1359694"/>
              <a:gd name="connsiteX24" fmla="*/ 2431256 w 2447925"/>
              <a:gd name="connsiteY24" fmla="*/ 173831 h 1359694"/>
              <a:gd name="connsiteX25" fmla="*/ 2438400 w 2447925"/>
              <a:gd name="connsiteY25" fmla="*/ 183356 h 1359694"/>
              <a:gd name="connsiteX26" fmla="*/ 2447925 w 2447925"/>
              <a:gd name="connsiteY26" fmla="*/ 200025 h 1359694"/>
              <a:gd name="connsiteX27" fmla="*/ 2447925 w 2447925"/>
              <a:gd name="connsiteY27" fmla="*/ 211931 h 1359694"/>
              <a:gd name="connsiteX28" fmla="*/ 2445544 w 2447925"/>
              <a:gd name="connsiteY28" fmla="*/ 238125 h 1359694"/>
              <a:gd name="connsiteX29" fmla="*/ 2431256 w 2447925"/>
              <a:gd name="connsiteY29" fmla="*/ 264319 h 1359694"/>
              <a:gd name="connsiteX30" fmla="*/ 2405063 w 2447925"/>
              <a:gd name="connsiteY30" fmla="*/ 292894 h 1359694"/>
              <a:gd name="connsiteX31" fmla="*/ 2371725 w 2447925"/>
              <a:gd name="connsiteY31" fmla="*/ 321469 h 1359694"/>
              <a:gd name="connsiteX32" fmla="*/ 2319338 w 2447925"/>
              <a:gd name="connsiteY32" fmla="*/ 402431 h 1359694"/>
              <a:gd name="connsiteX33" fmla="*/ 2240756 w 2447925"/>
              <a:gd name="connsiteY33" fmla="*/ 671512 h 1359694"/>
              <a:gd name="connsiteX34" fmla="*/ 2100263 w 2447925"/>
              <a:gd name="connsiteY34" fmla="*/ 1157287 h 1359694"/>
              <a:gd name="connsiteX35" fmla="*/ 2069306 w 2447925"/>
              <a:gd name="connsiteY35" fmla="*/ 1257300 h 1359694"/>
              <a:gd name="connsiteX36" fmla="*/ 2019300 w 2447925"/>
              <a:gd name="connsiteY36" fmla="*/ 1343025 h 1359694"/>
              <a:gd name="connsiteX37" fmla="*/ 2009775 w 2447925"/>
              <a:gd name="connsiteY37" fmla="*/ 1357312 h 1359694"/>
              <a:gd name="connsiteX38" fmla="*/ 1997869 w 2447925"/>
              <a:gd name="connsiteY38" fmla="*/ 1359694 h 1359694"/>
              <a:gd name="connsiteX39" fmla="*/ 1978819 w 2447925"/>
              <a:gd name="connsiteY39" fmla="*/ 1354931 h 1359694"/>
              <a:gd name="connsiteX40" fmla="*/ 1940719 w 2447925"/>
              <a:gd name="connsiteY40" fmla="*/ 1347787 h 1359694"/>
              <a:gd name="connsiteX41" fmla="*/ 1874044 w 2447925"/>
              <a:gd name="connsiteY41" fmla="*/ 1133475 h 1359694"/>
              <a:gd name="connsiteX42" fmla="*/ 1943100 w 2447925"/>
              <a:gd name="connsiteY42" fmla="*/ 733425 h 1359694"/>
              <a:gd name="connsiteX43" fmla="*/ 1978819 w 2447925"/>
              <a:gd name="connsiteY43" fmla="*/ 671512 h 1359694"/>
              <a:gd name="connsiteX44" fmla="*/ 2005013 w 2447925"/>
              <a:gd name="connsiteY44" fmla="*/ 495300 h 1359694"/>
              <a:gd name="connsiteX45" fmla="*/ 2031206 w 2447925"/>
              <a:gd name="connsiteY45" fmla="*/ 321469 h 1359694"/>
              <a:gd name="connsiteX46" fmla="*/ 2031206 w 2447925"/>
              <a:gd name="connsiteY46" fmla="*/ 290512 h 1359694"/>
              <a:gd name="connsiteX47" fmla="*/ 2026444 w 2447925"/>
              <a:gd name="connsiteY47" fmla="*/ 261937 h 1359694"/>
              <a:gd name="connsiteX48" fmla="*/ 2019300 w 2447925"/>
              <a:gd name="connsiteY48" fmla="*/ 245269 h 1359694"/>
              <a:gd name="connsiteX49" fmla="*/ 2009775 w 2447925"/>
              <a:gd name="connsiteY49" fmla="*/ 233362 h 1359694"/>
              <a:gd name="connsiteX50" fmla="*/ 1990725 w 2447925"/>
              <a:gd name="connsiteY50" fmla="*/ 226219 h 1359694"/>
              <a:gd name="connsiteX51" fmla="*/ 1964531 w 2447925"/>
              <a:gd name="connsiteY51" fmla="*/ 223837 h 1359694"/>
              <a:gd name="connsiteX52" fmla="*/ 1814513 w 2447925"/>
              <a:gd name="connsiteY52" fmla="*/ 235744 h 1359694"/>
              <a:gd name="connsiteX53" fmla="*/ 1447800 w 2447925"/>
              <a:gd name="connsiteY53" fmla="*/ 269081 h 1359694"/>
              <a:gd name="connsiteX54" fmla="*/ 912019 w 2447925"/>
              <a:gd name="connsiteY54" fmla="*/ 316706 h 1359694"/>
              <a:gd name="connsiteX55" fmla="*/ 642938 w 2447925"/>
              <a:gd name="connsiteY55" fmla="*/ 345281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447925" h="1359694">
                <a:moveTo>
                  <a:pt x="642938" y="345281"/>
                </a:moveTo>
                <a:lnTo>
                  <a:pt x="290513" y="383381"/>
                </a:lnTo>
                <a:lnTo>
                  <a:pt x="59531" y="407194"/>
                </a:lnTo>
                <a:lnTo>
                  <a:pt x="0" y="228600"/>
                </a:lnTo>
                <a:lnTo>
                  <a:pt x="78581" y="223837"/>
                </a:lnTo>
                <a:lnTo>
                  <a:pt x="142875" y="223837"/>
                </a:lnTo>
                <a:lnTo>
                  <a:pt x="292894" y="214312"/>
                </a:lnTo>
                <a:lnTo>
                  <a:pt x="438150" y="202406"/>
                </a:lnTo>
                <a:lnTo>
                  <a:pt x="657225" y="176212"/>
                </a:lnTo>
                <a:lnTo>
                  <a:pt x="850106" y="150019"/>
                </a:lnTo>
                <a:lnTo>
                  <a:pt x="981075" y="130969"/>
                </a:lnTo>
                <a:lnTo>
                  <a:pt x="1178719" y="114300"/>
                </a:lnTo>
                <a:lnTo>
                  <a:pt x="1562100" y="71437"/>
                </a:lnTo>
                <a:lnTo>
                  <a:pt x="1843088" y="40481"/>
                </a:lnTo>
                <a:lnTo>
                  <a:pt x="2007394" y="19050"/>
                </a:lnTo>
                <a:lnTo>
                  <a:pt x="2059781" y="2381"/>
                </a:lnTo>
                <a:lnTo>
                  <a:pt x="2066925" y="0"/>
                </a:lnTo>
                <a:lnTo>
                  <a:pt x="2076450" y="0"/>
                </a:lnTo>
                <a:lnTo>
                  <a:pt x="2095500" y="4762"/>
                </a:lnTo>
                <a:lnTo>
                  <a:pt x="2171700" y="38100"/>
                </a:lnTo>
                <a:lnTo>
                  <a:pt x="2259806" y="78581"/>
                </a:lnTo>
                <a:lnTo>
                  <a:pt x="2338388" y="116681"/>
                </a:lnTo>
                <a:lnTo>
                  <a:pt x="2390775" y="145256"/>
                </a:lnTo>
                <a:lnTo>
                  <a:pt x="2421731" y="164306"/>
                </a:lnTo>
                <a:lnTo>
                  <a:pt x="2431256" y="173831"/>
                </a:lnTo>
                <a:lnTo>
                  <a:pt x="2438400" y="183356"/>
                </a:lnTo>
                <a:lnTo>
                  <a:pt x="2447925" y="200025"/>
                </a:lnTo>
                <a:lnTo>
                  <a:pt x="2447925" y="211931"/>
                </a:lnTo>
                <a:lnTo>
                  <a:pt x="2445544" y="238125"/>
                </a:lnTo>
                <a:lnTo>
                  <a:pt x="2431256" y="264319"/>
                </a:lnTo>
                <a:lnTo>
                  <a:pt x="2405063" y="292894"/>
                </a:lnTo>
                <a:lnTo>
                  <a:pt x="2371725" y="321469"/>
                </a:lnTo>
                <a:lnTo>
                  <a:pt x="2319338" y="402431"/>
                </a:lnTo>
                <a:lnTo>
                  <a:pt x="2240756" y="671512"/>
                </a:lnTo>
                <a:lnTo>
                  <a:pt x="2100263" y="1157287"/>
                </a:lnTo>
                <a:lnTo>
                  <a:pt x="2069306" y="1257300"/>
                </a:lnTo>
                <a:lnTo>
                  <a:pt x="2019300" y="1343025"/>
                </a:lnTo>
                <a:lnTo>
                  <a:pt x="2009775" y="1357312"/>
                </a:lnTo>
                <a:lnTo>
                  <a:pt x="1997869" y="1359694"/>
                </a:lnTo>
                <a:lnTo>
                  <a:pt x="1978819" y="1354931"/>
                </a:lnTo>
                <a:lnTo>
                  <a:pt x="1940719" y="1347787"/>
                </a:lnTo>
                <a:lnTo>
                  <a:pt x="1874044" y="1133475"/>
                </a:lnTo>
                <a:lnTo>
                  <a:pt x="1943100" y="733425"/>
                </a:lnTo>
                <a:lnTo>
                  <a:pt x="1978819" y="671512"/>
                </a:lnTo>
                <a:lnTo>
                  <a:pt x="2005013" y="495300"/>
                </a:lnTo>
                <a:lnTo>
                  <a:pt x="2031206" y="321469"/>
                </a:lnTo>
                <a:lnTo>
                  <a:pt x="2031206" y="290512"/>
                </a:lnTo>
                <a:lnTo>
                  <a:pt x="2026444" y="261937"/>
                </a:lnTo>
                <a:lnTo>
                  <a:pt x="2019300" y="245269"/>
                </a:lnTo>
                <a:lnTo>
                  <a:pt x="2009775" y="233362"/>
                </a:lnTo>
                <a:lnTo>
                  <a:pt x="1990725" y="226219"/>
                </a:lnTo>
                <a:lnTo>
                  <a:pt x="1964531" y="223837"/>
                </a:lnTo>
                <a:lnTo>
                  <a:pt x="1814513" y="235744"/>
                </a:lnTo>
                <a:lnTo>
                  <a:pt x="1447800" y="269081"/>
                </a:lnTo>
                <a:lnTo>
                  <a:pt x="912019" y="316706"/>
                </a:lnTo>
                <a:lnTo>
                  <a:pt x="642938" y="345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BC7DD7D5-B7D5-BA4D-9F9B-714713185FA8}"/>
              </a:ext>
            </a:extLst>
          </p:cNvPr>
          <p:cNvSpPr/>
          <p:nvPr/>
        </p:nvSpPr>
        <p:spPr>
          <a:xfrm>
            <a:off x="4551363" y="3138488"/>
            <a:ext cx="1878012" cy="339725"/>
          </a:xfrm>
          <a:custGeom>
            <a:avLst/>
            <a:gdLst>
              <a:gd name="connsiteX0" fmla="*/ 316706 w 1878806"/>
              <a:gd name="connsiteY0" fmla="*/ 147637 h 340518"/>
              <a:gd name="connsiteX1" fmla="*/ 826294 w 1878806"/>
              <a:gd name="connsiteY1" fmla="*/ 85725 h 340518"/>
              <a:gd name="connsiteX2" fmla="*/ 1019175 w 1878806"/>
              <a:gd name="connsiteY2" fmla="*/ 71437 h 340518"/>
              <a:gd name="connsiteX3" fmla="*/ 1285875 w 1878806"/>
              <a:gd name="connsiteY3" fmla="*/ 33337 h 340518"/>
              <a:gd name="connsiteX4" fmla="*/ 1524000 w 1878806"/>
              <a:gd name="connsiteY4" fmla="*/ 0 h 340518"/>
              <a:gd name="connsiteX5" fmla="*/ 1557337 w 1878806"/>
              <a:gd name="connsiteY5" fmla="*/ 0 h 340518"/>
              <a:gd name="connsiteX6" fmla="*/ 1607344 w 1878806"/>
              <a:gd name="connsiteY6" fmla="*/ 4762 h 340518"/>
              <a:gd name="connsiteX7" fmla="*/ 1683544 w 1878806"/>
              <a:gd name="connsiteY7" fmla="*/ 16668 h 340518"/>
              <a:gd name="connsiteX8" fmla="*/ 1743075 w 1878806"/>
              <a:gd name="connsiteY8" fmla="*/ 33337 h 340518"/>
              <a:gd name="connsiteX9" fmla="*/ 1878806 w 1878806"/>
              <a:gd name="connsiteY9" fmla="*/ 92868 h 340518"/>
              <a:gd name="connsiteX10" fmla="*/ 1854994 w 1878806"/>
              <a:gd name="connsiteY10" fmla="*/ 166687 h 340518"/>
              <a:gd name="connsiteX11" fmla="*/ 1659731 w 1878806"/>
              <a:gd name="connsiteY11" fmla="*/ 207168 h 340518"/>
              <a:gd name="connsiteX12" fmla="*/ 1576387 w 1878806"/>
              <a:gd name="connsiteY12" fmla="*/ 226218 h 340518"/>
              <a:gd name="connsiteX13" fmla="*/ 1471612 w 1878806"/>
              <a:gd name="connsiteY13" fmla="*/ 230981 h 340518"/>
              <a:gd name="connsiteX14" fmla="*/ 1309687 w 1878806"/>
              <a:gd name="connsiteY14" fmla="*/ 240506 h 340518"/>
              <a:gd name="connsiteX15" fmla="*/ 1085850 w 1878806"/>
              <a:gd name="connsiteY15" fmla="*/ 245268 h 340518"/>
              <a:gd name="connsiteX16" fmla="*/ 1016794 w 1878806"/>
              <a:gd name="connsiteY16" fmla="*/ 242887 h 340518"/>
              <a:gd name="connsiteX17" fmla="*/ 819150 w 1878806"/>
              <a:gd name="connsiteY17" fmla="*/ 269081 h 340518"/>
              <a:gd name="connsiteX18" fmla="*/ 516731 w 1878806"/>
              <a:gd name="connsiteY18" fmla="*/ 295275 h 340518"/>
              <a:gd name="connsiteX19" fmla="*/ 11906 w 1878806"/>
              <a:gd name="connsiteY19" fmla="*/ 340518 h 340518"/>
              <a:gd name="connsiteX20" fmla="*/ 0 w 1878806"/>
              <a:gd name="connsiteY20" fmla="*/ 188118 h 340518"/>
              <a:gd name="connsiteX21" fmla="*/ 316706 w 1878806"/>
              <a:gd name="connsiteY21" fmla="*/ 147637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78806" h="340518">
                <a:moveTo>
                  <a:pt x="316706" y="147637"/>
                </a:moveTo>
                <a:lnTo>
                  <a:pt x="826294" y="85725"/>
                </a:lnTo>
                <a:lnTo>
                  <a:pt x="1019175" y="71437"/>
                </a:lnTo>
                <a:lnTo>
                  <a:pt x="1285875" y="33337"/>
                </a:lnTo>
                <a:lnTo>
                  <a:pt x="1524000" y="0"/>
                </a:lnTo>
                <a:lnTo>
                  <a:pt x="1557337" y="0"/>
                </a:lnTo>
                <a:lnTo>
                  <a:pt x="1607344" y="4762"/>
                </a:lnTo>
                <a:lnTo>
                  <a:pt x="1683544" y="16668"/>
                </a:lnTo>
                <a:lnTo>
                  <a:pt x="1743075" y="33337"/>
                </a:lnTo>
                <a:lnTo>
                  <a:pt x="1878806" y="92868"/>
                </a:lnTo>
                <a:lnTo>
                  <a:pt x="1854994" y="166687"/>
                </a:lnTo>
                <a:lnTo>
                  <a:pt x="1659731" y="207168"/>
                </a:lnTo>
                <a:lnTo>
                  <a:pt x="1576387" y="226218"/>
                </a:lnTo>
                <a:lnTo>
                  <a:pt x="1471612" y="230981"/>
                </a:lnTo>
                <a:lnTo>
                  <a:pt x="1309687" y="240506"/>
                </a:lnTo>
                <a:lnTo>
                  <a:pt x="1085850" y="245268"/>
                </a:lnTo>
                <a:lnTo>
                  <a:pt x="1016794" y="242887"/>
                </a:lnTo>
                <a:lnTo>
                  <a:pt x="819150" y="269081"/>
                </a:lnTo>
                <a:lnTo>
                  <a:pt x="516731" y="295275"/>
                </a:lnTo>
                <a:lnTo>
                  <a:pt x="11906" y="340518"/>
                </a:lnTo>
                <a:lnTo>
                  <a:pt x="0" y="188118"/>
                </a:lnTo>
                <a:lnTo>
                  <a:pt x="316706" y="1476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B17D992-4975-5547-B91C-7524ED690D04}"/>
              </a:ext>
            </a:extLst>
          </p:cNvPr>
          <p:cNvSpPr/>
          <p:nvPr/>
        </p:nvSpPr>
        <p:spPr>
          <a:xfrm>
            <a:off x="4603750" y="3694113"/>
            <a:ext cx="1749425" cy="315912"/>
          </a:xfrm>
          <a:custGeom>
            <a:avLst/>
            <a:gdLst>
              <a:gd name="connsiteX0" fmla="*/ 476250 w 1750219"/>
              <a:gd name="connsiteY0" fmla="*/ 107156 h 316706"/>
              <a:gd name="connsiteX1" fmla="*/ 766763 w 1750219"/>
              <a:gd name="connsiteY1" fmla="*/ 69056 h 316706"/>
              <a:gd name="connsiteX2" fmla="*/ 1047750 w 1750219"/>
              <a:gd name="connsiteY2" fmla="*/ 45244 h 316706"/>
              <a:gd name="connsiteX3" fmla="*/ 1276350 w 1750219"/>
              <a:gd name="connsiteY3" fmla="*/ 28575 h 316706"/>
              <a:gd name="connsiteX4" fmla="*/ 1540669 w 1750219"/>
              <a:gd name="connsiteY4" fmla="*/ 11906 h 316706"/>
              <a:gd name="connsiteX5" fmla="*/ 1724025 w 1750219"/>
              <a:gd name="connsiteY5" fmla="*/ 0 h 316706"/>
              <a:gd name="connsiteX6" fmla="*/ 1750219 w 1750219"/>
              <a:gd name="connsiteY6" fmla="*/ 216694 h 316706"/>
              <a:gd name="connsiteX7" fmla="*/ 1726407 w 1750219"/>
              <a:gd name="connsiteY7" fmla="*/ 214312 h 316706"/>
              <a:gd name="connsiteX8" fmla="*/ 1678782 w 1750219"/>
              <a:gd name="connsiteY8" fmla="*/ 207169 h 316706"/>
              <a:gd name="connsiteX9" fmla="*/ 1626394 w 1750219"/>
              <a:gd name="connsiteY9" fmla="*/ 204787 h 316706"/>
              <a:gd name="connsiteX10" fmla="*/ 1507332 w 1750219"/>
              <a:gd name="connsiteY10" fmla="*/ 204787 h 316706"/>
              <a:gd name="connsiteX11" fmla="*/ 1264444 w 1750219"/>
              <a:gd name="connsiteY11" fmla="*/ 204787 h 316706"/>
              <a:gd name="connsiteX12" fmla="*/ 1054894 w 1750219"/>
              <a:gd name="connsiteY12" fmla="*/ 202406 h 316706"/>
              <a:gd name="connsiteX13" fmla="*/ 969169 w 1750219"/>
              <a:gd name="connsiteY13" fmla="*/ 207169 h 316706"/>
              <a:gd name="connsiteX14" fmla="*/ 769144 w 1750219"/>
              <a:gd name="connsiteY14" fmla="*/ 252412 h 316706"/>
              <a:gd name="connsiteX15" fmla="*/ 673894 w 1750219"/>
              <a:gd name="connsiteY15" fmla="*/ 250031 h 316706"/>
              <a:gd name="connsiteX16" fmla="*/ 545307 w 1750219"/>
              <a:gd name="connsiteY16" fmla="*/ 261937 h 316706"/>
              <a:gd name="connsiteX17" fmla="*/ 459582 w 1750219"/>
              <a:gd name="connsiteY17" fmla="*/ 271462 h 316706"/>
              <a:gd name="connsiteX18" fmla="*/ 292894 w 1750219"/>
              <a:gd name="connsiteY18" fmla="*/ 300037 h 316706"/>
              <a:gd name="connsiteX19" fmla="*/ 219075 w 1750219"/>
              <a:gd name="connsiteY19" fmla="*/ 314325 h 316706"/>
              <a:gd name="connsiteX20" fmla="*/ 107157 w 1750219"/>
              <a:gd name="connsiteY20" fmla="*/ 316706 h 316706"/>
              <a:gd name="connsiteX21" fmla="*/ 2382 w 1750219"/>
              <a:gd name="connsiteY21" fmla="*/ 316706 h 316706"/>
              <a:gd name="connsiteX22" fmla="*/ 0 w 1750219"/>
              <a:gd name="connsiteY22" fmla="*/ 169069 h 316706"/>
              <a:gd name="connsiteX23" fmla="*/ 254794 w 1750219"/>
              <a:gd name="connsiteY23" fmla="*/ 135731 h 316706"/>
              <a:gd name="connsiteX24" fmla="*/ 476250 w 1750219"/>
              <a:gd name="connsiteY24" fmla="*/ 107156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50219" h="316706">
                <a:moveTo>
                  <a:pt x="476250" y="107156"/>
                </a:moveTo>
                <a:lnTo>
                  <a:pt x="766763" y="69056"/>
                </a:lnTo>
                <a:lnTo>
                  <a:pt x="1047750" y="45244"/>
                </a:lnTo>
                <a:lnTo>
                  <a:pt x="1276350" y="28575"/>
                </a:lnTo>
                <a:lnTo>
                  <a:pt x="1540669" y="11906"/>
                </a:lnTo>
                <a:lnTo>
                  <a:pt x="1724025" y="0"/>
                </a:lnTo>
                <a:lnTo>
                  <a:pt x="1750219" y="216694"/>
                </a:lnTo>
                <a:lnTo>
                  <a:pt x="1726407" y="214312"/>
                </a:lnTo>
                <a:lnTo>
                  <a:pt x="1678782" y="207169"/>
                </a:lnTo>
                <a:lnTo>
                  <a:pt x="1626394" y="204787"/>
                </a:lnTo>
                <a:lnTo>
                  <a:pt x="1507332" y="204787"/>
                </a:lnTo>
                <a:lnTo>
                  <a:pt x="1264444" y="204787"/>
                </a:lnTo>
                <a:lnTo>
                  <a:pt x="1054894" y="202406"/>
                </a:lnTo>
                <a:lnTo>
                  <a:pt x="969169" y="207169"/>
                </a:lnTo>
                <a:lnTo>
                  <a:pt x="769144" y="252412"/>
                </a:lnTo>
                <a:lnTo>
                  <a:pt x="673894" y="250031"/>
                </a:lnTo>
                <a:lnTo>
                  <a:pt x="545307" y="261937"/>
                </a:lnTo>
                <a:lnTo>
                  <a:pt x="459582" y="271462"/>
                </a:lnTo>
                <a:lnTo>
                  <a:pt x="292894" y="300037"/>
                </a:lnTo>
                <a:lnTo>
                  <a:pt x="219075" y="314325"/>
                </a:lnTo>
                <a:lnTo>
                  <a:pt x="107157" y="316706"/>
                </a:lnTo>
                <a:lnTo>
                  <a:pt x="2382" y="316706"/>
                </a:lnTo>
                <a:lnTo>
                  <a:pt x="0" y="169069"/>
                </a:lnTo>
                <a:lnTo>
                  <a:pt x="254794" y="135731"/>
                </a:lnTo>
                <a:lnTo>
                  <a:pt x="476250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EE8A5AA2-4F1A-2A4B-801E-8774FC101F37}"/>
              </a:ext>
            </a:extLst>
          </p:cNvPr>
          <p:cNvSpPr/>
          <p:nvPr/>
        </p:nvSpPr>
        <p:spPr>
          <a:xfrm>
            <a:off x="3775075" y="4300538"/>
            <a:ext cx="3402013" cy="479425"/>
          </a:xfrm>
          <a:custGeom>
            <a:avLst/>
            <a:gdLst>
              <a:gd name="connsiteX0" fmla="*/ 1119158 w 3402354"/>
              <a:gd name="connsiteY0" fmla="*/ 173904 h 479639"/>
              <a:gd name="connsiteX1" fmla="*/ 1601603 w 3402354"/>
              <a:gd name="connsiteY1" fmla="*/ 106586 h 479639"/>
              <a:gd name="connsiteX2" fmla="*/ 1800751 w 3402354"/>
              <a:gd name="connsiteY2" fmla="*/ 89757 h 479639"/>
              <a:gd name="connsiteX3" fmla="*/ 2215877 w 3402354"/>
              <a:gd name="connsiteY3" fmla="*/ 84147 h 479639"/>
              <a:gd name="connsiteX4" fmla="*/ 2631004 w 3402354"/>
              <a:gd name="connsiteY4" fmla="*/ 72928 h 479639"/>
              <a:gd name="connsiteX5" fmla="*/ 2774054 w 3402354"/>
              <a:gd name="connsiteY5" fmla="*/ 67318 h 479639"/>
              <a:gd name="connsiteX6" fmla="*/ 2810518 w 3402354"/>
              <a:gd name="connsiteY6" fmla="*/ 64513 h 479639"/>
              <a:gd name="connsiteX7" fmla="*/ 2872226 w 3402354"/>
              <a:gd name="connsiteY7" fmla="*/ 36464 h 479639"/>
              <a:gd name="connsiteX8" fmla="*/ 2956373 w 3402354"/>
              <a:gd name="connsiteY8" fmla="*/ 5610 h 479639"/>
              <a:gd name="connsiteX9" fmla="*/ 2990032 w 3402354"/>
              <a:gd name="connsiteY9" fmla="*/ 0 h 479639"/>
              <a:gd name="connsiteX10" fmla="*/ 3018081 w 3402354"/>
              <a:gd name="connsiteY10" fmla="*/ 5610 h 479639"/>
              <a:gd name="connsiteX11" fmla="*/ 3091009 w 3402354"/>
              <a:gd name="connsiteY11" fmla="*/ 25244 h 479639"/>
              <a:gd name="connsiteX12" fmla="*/ 3169546 w 3402354"/>
              <a:gd name="connsiteY12" fmla="*/ 53293 h 479639"/>
              <a:gd name="connsiteX13" fmla="*/ 3228449 w 3402354"/>
              <a:gd name="connsiteY13" fmla="*/ 81342 h 479639"/>
              <a:gd name="connsiteX14" fmla="*/ 3290157 w 3402354"/>
              <a:gd name="connsiteY14" fmla="*/ 112196 h 479639"/>
              <a:gd name="connsiteX15" fmla="*/ 3363085 w 3402354"/>
              <a:gd name="connsiteY15" fmla="*/ 159880 h 479639"/>
              <a:gd name="connsiteX16" fmla="*/ 3382719 w 3402354"/>
              <a:gd name="connsiteY16" fmla="*/ 176709 h 479639"/>
              <a:gd name="connsiteX17" fmla="*/ 3391134 w 3402354"/>
              <a:gd name="connsiteY17" fmla="*/ 193539 h 479639"/>
              <a:gd name="connsiteX18" fmla="*/ 3399549 w 3402354"/>
              <a:gd name="connsiteY18" fmla="*/ 235612 h 479639"/>
              <a:gd name="connsiteX19" fmla="*/ 3402354 w 3402354"/>
              <a:gd name="connsiteY19" fmla="*/ 266466 h 479639"/>
              <a:gd name="connsiteX20" fmla="*/ 3393939 w 3402354"/>
              <a:gd name="connsiteY20" fmla="*/ 288905 h 479639"/>
              <a:gd name="connsiteX21" fmla="*/ 3374304 w 3402354"/>
              <a:gd name="connsiteY21" fmla="*/ 308540 h 479639"/>
              <a:gd name="connsiteX22" fmla="*/ 3346255 w 3402354"/>
              <a:gd name="connsiteY22" fmla="*/ 314150 h 479639"/>
              <a:gd name="connsiteX23" fmla="*/ 3306987 w 3402354"/>
              <a:gd name="connsiteY23" fmla="*/ 314150 h 479639"/>
              <a:gd name="connsiteX24" fmla="*/ 3172351 w 3402354"/>
              <a:gd name="connsiteY24" fmla="*/ 302930 h 479639"/>
              <a:gd name="connsiteX25" fmla="*/ 2967593 w 3402354"/>
              <a:gd name="connsiteY25" fmla="*/ 291710 h 479639"/>
              <a:gd name="connsiteX26" fmla="*/ 2751615 w 3402354"/>
              <a:gd name="connsiteY26" fmla="*/ 286101 h 479639"/>
              <a:gd name="connsiteX27" fmla="*/ 2381367 w 3402354"/>
              <a:gd name="connsiteY27" fmla="*/ 277686 h 479639"/>
              <a:gd name="connsiteX28" fmla="*/ 2053193 w 3402354"/>
              <a:gd name="connsiteY28" fmla="*/ 280491 h 479639"/>
              <a:gd name="connsiteX29" fmla="*/ 1800751 w 3402354"/>
              <a:gd name="connsiteY29" fmla="*/ 291710 h 479639"/>
              <a:gd name="connsiteX30" fmla="*/ 1531480 w 3402354"/>
              <a:gd name="connsiteY30" fmla="*/ 319759 h 479639"/>
              <a:gd name="connsiteX31" fmla="*/ 1208915 w 3402354"/>
              <a:gd name="connsiteY31" fmla="*/ 356223 h 479639"/>
              <a:gd name="connsiteX32" fmla="*/ 855497 w 3402354"/>
              <a:gd name="connsiteY32" fmla="*/ 403907 h 479639"/>
              <a:gd name="connsiteX33" fmla="*/ 603055 w 3402354"/>
              <a:gd name="connsiteY33" fmla="*/ 443175 h 479639"/>
              <a:gd name="connsiteX34" fmla="*/ 589031 w 3402354"/>
              <a:gd name="connsiteY34" fmla="*/ 448785 h 479639"/>
              <a:gd name="connsiteX35" fmla="*/ 558177 w 3402354"/>
              <a:gd name="connsiteY35" fmla="*/ 465615 h 479639"/>
              <a:gd name="connsiteX36" fmla="*/ 527323 w 3402354"/>
              <a:gd name="connsiteY36" fmla="*/ 476834 h 479639"/>
              <a:gd name="connsiteX37" fmla="*/ 507688 w 3402354"/>
              <a:gd name="connsiteY37" fmla="*/ 479639 h 479639"/>
              <a:gd name="connsiteX38" fmla="*/ 465615 w 3402354"/>
              <a:gd name="connsiteY38" fmla="*/ 479639 h 479639"/>
              <a:gd name="connsiteX39" fmla="*/ 417931 w 3402354"/>
              <a:gd name="connsiteY39" fmla="*/ 468420 h 479639"/>
              <a:gd name="connsiteX40" fmla="*/ 353419 w 3402354"/>
              <a:gd name="connsiteY40" fmla="*/ 443175 h 479639"/>
              <a:gd name="connsiteX41" fmla="*/ 235612 w 3402354"/>
              <a:gd name="connsiteY41" fmla="*/ 375858 h 479639"/>
              <a:gd name="connsiteX42" fmla="*/ 120611 w 3402354"/>
              <a:gd name="connsiteY42" fmla="*/ 297320 h 479639"/>
              <a:gd name="connsiteX43" fmla="*/ 39269 w 3402354"/>
              <a:gd name="connsiteY43" fmla="*/ 230002 h 479639"/>
              <a:gd name="connsiteX44" fmla="*/ 11220 w 3402354"/>
              <a:gd name="connsiteY44" fmla="*/ 207563 h 479639"/>
              <a:gd name="connsiteX45" fmla="*/ 5610 w 3402354"/>
              <a:gd name="connsiteY45" fmla="*/ 199148 h 479639"/>
              <a:gd name="connsiteX46" fmla="*/ 0 w 3402354"/>
              <a:gd name="connsiteY46" fmla="*/ 173904 h 479639"/>
              <a:gd name="connsiteX47" fmla="*/ 2805 w 3402354"/>
              <a:gd name="connsiteY47" fmla="*/ 159880 h 479639"/>
              <a:gd name="connsiteX48" fmla="*/ 16830 w 3402354"/>
              <a:gd name="connsiteY48" fmla="*/ 151465 h 479639"/>
              <a:gd name="connsiteX49" fmla="*/ 30854 w 3402354"/>
              <a:gd name="connsiteY49" fmla="*/ 151465 h 479639"/>
              <a:gd name="connsiteX50" fmla="*/ 70123 w 3402354"/>
              <a:gd name="connsiteY50" fmla="*/ 165489 h 479639"/>
              <a:gd name="connsiteX51" fmla="*/ 131831 w 3402354"/>
              <a:gd name="connsiteY51" fmla="*/ 196343 h 479639"/>
              <a:gd name="connsiteX52" fmla="*/ 213173 w 3402354"/>
              <a:gd name="connsiteY52" fmla="*/ 224393 h 479639"/>
              <a:gd name="connsiteX53" fmla="*/ 277686 w 3402354"/>
              <a:gd name="connsiteY53" fmla="*/ 241222 h 479639"/>
              <a:gd name="connsiteX54" fmla="*/ 347809 w 3402354"/>
              <a:gd name="connsiteY54" fmla="*/ 255247 h 479639"/>
              <a:gd name="connsiteX55" fmla="*/ 429151 w 3402354"/>
              <a:gd name="connsiteY55" fmla="*/ 266466 h 479639"/>
              <a:gd name="connsiteX56" fmla="*/ 546957 w 3402354"/>
              <a:gd name="connsiteY56" fmla="*/ 252442 h 479639"/>
              <a:gd name="connsiteX57" fmla="*/ 852692 w 3402354"/>
              <a:gd name="connsiteY57" fmla="*/ 207563 h 479639"/>
              <a:gd name="connsiteX58" fmla="*/ 1119158 w 3402354"/>
              <a:gd name="connsiteY58" fmla="*/ 173904 h 479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402354" h="479639">
                <a:moveTo>
                  <a:pt x="1119158" y="173904"/>
                </a:moveTo>
                <a:lnTo>
                  <a:pt x="1601603" y="106586"/>
                </a:lnTo>
                <a:lnTo>
                  <a:pt x="1800751" y="89757"/>
                </a:lnTo>
                <a:lnTo>
                  <a:pt x="2215877" y="84147"/>
                </a:lnTo>
                <a:lnTo>
                  <a:pt x="2631004" y="72928"/>
                </a:lnTo>
                <a:lnTo>
                  <a:pt x="2774054" y="67318"/>
                </a:lnTo>
                <a:lnTo>
                  <a:pt x="2810518" y="64513"/>
                </a:lnTo>
                <a:lnTo>
                  <a:pt x="2872226" y="36464"/>
                </a:lnTo>
                <a:lnTo>
                  <a:pt x="2956373" y="5610"/>
                </a:lnTo>
                <a:lnTo>
                  <a:pt x="2990032" y="0"/>
                </a:lnTo>
                <a:lnTo>
                  <a:pt x="3018081" y="5610"/>
                </a:lnTo>
                <a:lnTo>
                  <a:pt x="3091009" y="25244"/>
                </a:lnTo>
                <a:lnTo>
                  <a:pt x="3169546" y="53293"/>
                </a:lnTo>
                <a:lnTo>
                  <a:pt x="3228449" y="81342"/>
                </a:lnTo>
                <a:lnTo>
                  <a:pt x="3290157" y="112196"/>
                </a:lnTo>
                <a:lnTo>
                  <a:pt x="3363085" y="159880"/>
                </a:lnTo>
                <a:lnTo>
                  <a:pt x="3382719" y="176709"/>
                </a:lnTo>
                <a:lnTo>
                  <a:pt x="3391134" y="193539"/>
                </a:lnTo>
                <a:lnTo>
                  <a:pt x="3399549" y="235612"/>
                </a:lnTo>
                <a:lnTo>
                  <a:pt x="3402354" y="266466"/>
                </a:lnTo>
                <a:lnTo>
                  <a:pt x="3393939" y="288905"/>
                </a:lnTo>
                <a:lnTo>
                  <a:pt x="3374304" y="308540"/>
                </a:lnTo>
                <a:lnTo>
                  <a:pt x="3346255" y="314150"/>
                </a:lnTo>
                <a:lnTo>
                  <a:pt x="3306987" y="314150"/>
                </a:lnTo>
                <a:lnTo>
                  <a:pt x="3172351" y="302930"/>
                </a:lnTo>
                <a:lnTo>
                  <a:pt x="2967593" y="291710"/>
                </a:lnTo>
                <a:lnTo>
                  <a:pt x="2751615" y="286101"/>
                </a:lnTo>
                <a:lnTo>
                  <a:pt x="2381367" y="277686"/>
                </a:lnTo>
                <a:lnTo>
                  <a:pt x="2053193" y="280491"/>
                </a:lnTo>
                <a:lnTo>
                  <a:pt x="1800751" y="291710"/>
                </a:lnTo>
                <a:lnTo>
                  <a:pt x="1531480" y="319759"/>
                </a:lnTo>
                <a:lnTo>
                  <a:pt x="1208915" y="356223"/>
                </a:lnTo>
                <a:lnTo>
                  <a:pt x="855497" y="403907"/>
                </a:lnTo>
                <a:lnTo>
                  <a:pt x="603055" y="443175"/>
                </a:lnTo>
                <a:lnTo>
                  <a:pt x="589031" y="448785"/>
                </a:lnTo>
                <a:lnTo>
                  <a:pt x="558177" y="465615"/>
                </a:lnTo>
                <a:lnTo>
                  <a:pt x="527323" y="476834"/>
                </a:lnTo>
                <a:lnTo>
                  <a:pt x="507688" y="479639"/>
                </a:lnTo>
                <a:lnTo>
                  <a:pt x="465615" y="479639"/>
                </a:lnTo>
                <a:lnTo>
                  <a:pt x="417931" y="468420"/>
                </a:lnTo>
                <a:lnTo>
                  <a:pt x="353419" y="443175"/>
                </a:lnTo>
                <a:lnTo>
                  <a:pt x="235612" y="375858"/>
                </a:lnTo>
                <a:lnTo>
                  <a:pt x="120611" y="297320"/>
                </a:lnTo>
                <a:lnTo>
                  <a:pt x="39269" y="230002"/>
                </a:lnTo>
                <a:lnTo>
                  <a:pt x="11220" y="207563"/>
                </a:lnTo>
                <a:lnTo>
                  <a:pt x="5610" y="199148"/>
                </a:lnTo>
                <a:lnTo>
                  <a:pt x="0" y="173904"/>
                </a:lnTo>
                <a:lnTo>
                  <a:pt x="2805" y="159880"/>
                </a:lnTo>
                <a:lnTo>
                  <a:pt x="16830" y="151465"/>
                </a:lnTo>
                <a:lnTo>
                  <a:pt x="30854" y="151465"/>
                </a:lnTo>
                <a:lnTo>
                  <a:pt x="70123" y="165489"/>
                </a:lnTo>
                <a:lnTo>
                  <a:pt x="131831" y="196343"/>
                </a:lnTo>
                <a:lnTo>
                  <a:pt x="213173" y="224393"/>
                </a:lnTo>
                <a:lnTo>
                  <a:pt x="277686" y="241222"/>
                </a:lnTo>
                <a:lnTo>
                  <a:pt x="347809" y="255247"/>
                </a:lnTo>
                <a:lnTo>
                  <a:pt x="429151" y="266466"/>
                </a:lnTo>
                <a:lnTo>
                  <a:pt x="546957" y="252442"/>
                </a:lnTo>
                <a:lnTo>
                  <a:pt x="852692" y="207563"/>
                </a:lnTo>
                <a:lnTo>
                  <a:pt x="1119158" y="17390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B57DB689-3931-B040-B92D-23C48870F176}"/>
              </a:ext>
            </a:extLst>
          </p:cNvPr>
          <p:cNvSpPr/>
          <p:nvPr/>
        </p:nvSpPr>
        <p:spPr>
          <a:xfrm rot="16200000">
            <a:off x="3370263" y="3163887"/>
            <a:ext cx="4019550" cy="536575"/>
          </a:xfrm>
          <a:custGeom>
            <a:avLst/>
            <a:gdLst>
              <a:gd name="connsiteX0" fmla="*/ 1223586 w 4019413"/>
              <a:gd name="connsiteY0" fmla="*/ 236823 h 536141"/>
              <a:gd name="connsiteX1" fmla="*/ 3180665 w 4019413"/>
              <a:gd name="connsiteY1" fmla="*/ 236823 h 536141"/>
              <a:gd name="connsiteX2" fmla="*/ 3348415 w 4019413"/>
              <a:gd name="connsiteY2" fmla="*/ 217088 h 536141"/>
              <a:gd name="connsiteX3" fmla="*/ 3572081 w 4019413"/>
              <a:gd name="connsiteY3" fmla="*/ 210509 h 536141"/>
              <a:gd name="connsiteX4" fmla="*/ 3657600 w 4019413"/>
              <a:gd name="connsiteY4" fmla="*/ 203931 h 536141"/>
              <a:gd name="connsiteX5" fmla="*/ 3736541 w 4019413"/>
              <a:gd name="connsiteY5" fmla="*/ 190774 h 536141"/>
              <a:gd name="connsiteX6" fmla="*/ 3779301 w 4019413"/>
              <a:gd name="connsiteY6" fmla="*/ 177617 h 536141"/>
              <a:gd name="connsiteX7" fmla="*/ 3805615 w 4019413"/>
              <a:gd name="connsiteY7" fmla="*/ 167749 h 536141"/>
              <a:gd name="connsiteX8" fmla="*/ 3831928 w 4019413"/>
              <a:gd name="connsiteY8" fmla="*/ 154593 h 536141"/>
              <a:gd name="connsiteX9" fmla="*/ 3861531 w 4019413"/>
              <a:gd name="connsiteY9" fmla="*/ 128279 h 536141"/>
              <a:gd name="connsiteX10" fmla="*/ 3897712 w 4019413"/>
              <a:gd name="connsiteY10" fmla="*/ 95387 h 536141"/>
              <a:gd name="connsiteX11" fmla="*/ 3930604 w 4019413"/>
              <a:gd name="connsiteY11" fmla="*/ 52627 h 536141"/>
              <a:gd name="connsiteX12" fmla="*/ 3947051 w 4019413"/>
              <a:gd name="connsiteY12" fmla="*/ 23024 h 536141"/>
              <a:gd name="connsiteX13" fmla="*/ 3963497 w 4019413"/>
              <a:gd name="connsiteY13" fmla="*/ 3289 h 536141"/>
              <a:gd name="connsiteX14" fmla="*/ 3973364 w 4019413"/>
              <a:gd name="connsiteY14" fmla="*/ 0 h 536141"/>
              <a:gd name="connsiteX15" fmla="*/ 3993099 w 4019413"/>
              <a:gd name="connsiteY15" fmla="*/ 6578 h 536141"/>
              <a:gd name="connsiteX16" fmla="*/ 4002967 w 4019413"/>
              <a:gd name="connsiteY16" fmla="*/ 16446 h 536141"/>
              <a:gd name="connsiteX17" fmla="*/ 4012835 w 4019413"/>
              <a:gd name="connsiteY17" fmla="*/ 49338 h 536141"/>
              <a:gd name="connsiteX18" fmla="*/ 4019413 w 4019413"/>
              <a:gd name="connsiteY18" fmla="*/ 118411 h 536141"/>
              <a:gd name="connsiteX19" fmla="*/ 4019413 w 4019413"/>
              <a:gd name="connsiteY19" fmla="*/ 174328 h 536141"/>
              <a:gd name="connsiteX20" fmla="*/ 3973364 w 4019413"/>
              <a:gd name="connsiteY20" fmla="*/ 309185 h 536141"/>
              <a:gd name="connsiteX21" fmla="*/ 3927315 w 4019413"/>
              <a:gd name="connsiteY21" fmla="*/ 440754 h 536141"/>
              <a:gd name="connsiteX22" fmla="*/ 3904291 w 4019413"/>
              <a:gd name="connsiteY22" fmla="*/ 496670 h 536141"/>
              <a:gd name="connsiteX23" fmla="*/ 3887845 w 4019413"/>
              <a:gd name="connsiteY23" fmla="*/ 513116 h 536141"/>
              <a:gd name="connsiteX24" fmla="*/ 3864820 w 4019413"/>
              <a:gd name="connsiteY24" fmla="*/ 529562 h 536141"/>
              <a:gd name="connsiteX25" fmla="*/ 3848374 w 4019413"/>
              <a:gd name="connsiteY25" fmla="*/ 536141 h 536141"/>
              <a:gd name="connsiteX26" fmla="*/ 3818771 w 4019413"/>
              <a:gd name="connsiteY26" fmla="*/ 532852 h 536141"/>
              <a:gd name="connsiteX27" fmla="*/ 3776012 w 4019413"/>
              <a:gd name="connsiteY27" fmla="*/ 519695 h 536141"/>
              <a:gd name="connsiteX28" fmla="*/ 3749698 w 4019413"/>
              <a:gd name="connsiteY28" fmla="*/ 506538 h 536141"/>
              <a:gd name="connsiteX29" fmla="*/ 3687203 w 4019413"/>
              <a:gd name="connsiteY29" fmla="*/ 493381 h 536141"/>
              <a:gd name="connsiteX30" fmla="*/ 3558924 w 4019413"/>
              <a:gd name="connsiteY30" fmla="*/ 483513 h 536141"/>
              <a:gd name="connsiteX31" fmla="*/ 440754 w 4019413"/>
              <a:gd name="connsiteY31" fmla="*/ 483513 h 536141"/>
              <a:gd name="connsiteX32" fmla="*/ 269715 w 4019413"/>
              <a:gd name="connsiteY32" fmla="*/ 476935 h 536141"/>
              <a:gd name="connsiteX33" fmla="*/ 171039 w 4019413"/>
              <a:gd name="connsiteY33" fmla="*/ 467067 h 536141"/>
              <a:gd name="connsiteX34" fmla="*/ 131569 w 4019413"/>
              <a:gd name="connsiteY34" fmla="*/ 460489 h 536141"/>
              <a:gd name="connsiteX35" fmla="*/ 69074 w 4019413"/>
              <a:gd name="connsiteY35" fmla="*/ 447332 h 536141"/>
              <a:gd name="connsiteX36" fmla="*/ 36181 w 4019413"/>
              <a:gd name="connsiteY36" fmla="*/ 434175 h 536141"/>
              <a:gd name="connsiteX37" fmla="*/ 16446 w 4019413"/>
              <a:gd name="connsiteY37" fmla="*/ 417729 h 536141"/>
              <a:gd name="connsiteX38" fmla="*/ 6579 w 4019413"/>
              <a:gd name="connsiteY38" fmla="*/ 397994 h 536141"/>
              <a:gd name="connsiteX39" fmla="*/ 0 w 4019413"/>
              <a:gd name="connsiteY39" fmla="*/ 378259 h 536141"/>
              <a:gd name="connsiteX40" fmla="*/ 0 w 4019413"/>
              <a:gd name="connsiteY40" fmla="*/ 365102 h 536141"/>
              <a:gd name="connsiteX41" fmla="*/ 9868 w 4019413"/>
              <a:gd name="connsiteY41" fmla="*/ 351945 h 536141"/>
              <a:gd name="connsiteX42" fmla="*/ 36181 w 4019413"/>
              <a:gd name="connsiteY42" fmla="*/ 338788 h 536141"/>
              <a:gd name="connsiteX43" fmla="*/ 101966 w 4019413"/>
              <a:gd name="connsiteY43" fmla="*/ 315764 h 536141"/>
              <a:gd name="connsiteX44" fmla="*/ 203931 w 4019413"/>
              <a:gd name="connsiteY44" fmla="*/ 289450 h 536141"/>
              <a:gd name="connsiteX45" fmla="*/ 312475 w 4019413"/>
              <a:gd name="connsiteY45" fmla="*/ 273004 h 536141"/>
              <a:gd name="connsiteX46" fmla="*/ 427597 w 4019413"/>
              <a:gd name="connsiteY46" fmla="*/ 266426 h 536141"/>
              <a:gd name="connsiteX47" fmla="*/ 522984 w 4019413"/>
              <a:gd name="connsiteY47" fmla="*/ 259847 h 536141"/>
              <a:gd name="connsiteX48" fmla="*/ 677577 w 4019413"/>
              <a:gd name="connsiteY48" fmla="*/ 259847 h 536141"/>
              <a:gd name="connsiteX49" fmla="*/ 832170 w 4019413"/>
              <a:gd name="connsiteY49" fmla="*/ 263137 h 536141"/>
              <a:gd name="connsiteX50" fmla="*/ 1026233 w 4019413"/>
              <a:gd name="connsiteY50" fmla="*/ 240112 h 536141"/>
              <a:gd name="connsiteX51" fmla="*/ 1223586 w 4019413"/>
              <a:gd name="connsiteY51" fmla="*/ 236823 h 53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019413" h="536141">
                <a:moveTo>
                  <a:pt x="1223586" y="236823"/>
                </a:moveTo>
                <a:lnTo>
                  <a:pt x="3180665" y="236823"/>
                </a:lnTo>
                <a:lnTo>
                  <a:pt x="3348415" y="217088"/>
                </a:lnTo>
                <a:lnTo>
                  <a:pt x="3572081" y="210509"/>
                </a:lnTo>
                <a:lnTo>
                  <a:pt x="3657600" y="203931"/>
                </a:lnTo>
                <a:lnTo>
                  <a:pt x="3736541" y="190774"/>
                </a:lnTo>
                <a:lnTo>
                  <a:pt x="3779301" y="177617"/>
                </a:lnTo>
                <a:lnTo>
                  <a:pt x="3805615" y="167749"/>
                </a:lnTo>
                <a:lnTo>
                  <a:pt x="3831928" y="154593"/>
                </a:lnTo>
                <a:lnTo>
                  <a:pt x="3861531" y="128279"/>
                </a:lnTo>
                <a:lnTo>
                  <a:pt x="3897712" y="95387"/>
                </a:lnTo>
                <a:lnTo>
                  <a:pt x="3930604" y="52627"/>
                </a:lnTo>
                <a:lnTo>
                  <a:pt x="3947051" y="23024"/>
                </a:lnTo>
                <a:lnTo>
                  <a:pt x="3963497" y="3289"/>
                </a:lnTo>
                <a:lnTo>
                  <a:pt x="3973364" y="0"/>
                </a:lnTo>
                <a:lnTo>
                  <a:pt x="3993099" y="6578"/>
                </a:lnTo>
                <a:lnTo>
                  <a:pt x="4002967" y="16446"/>
                </a:lnTo>
                <a:lnTo>
                  <a:pt x="4012835" y="49338"/>
                </a:lnTo>
                <a:lnTo>
                  <a:pt x="4019413" y="118411"/>
                </a:lnTo>
                <a:lnTo>
                  <a:pt x="4019413" y="174328"/>
                </a:lnTo>
                <a:lnTo>
                  <a:pt x="3973364" y="309185"/>
                </a:lnTo>
                <a:lnTo>
                  <a:pt x="3927315" y="440754"/>
                </a:lnTo>
                <a:lnTo>
                  <a:pt x="3904291" y="496670"/>
                </a:lnTo>
                <a:lnTo>
                  <a:pt x="3887845" y="513116"/>
                </a:lnTo>
                <a:lnTo>
                  <a:pt x="3864820" y="529562"/>
                </a:lnTo>
                <a:lnTo>
                  <a:pt x="3848374" y="536141"/>
                </a:lnTo>
                <a:lnTo>
                  <a:pt x="3818771" y="532852"/>
                </a:lnTo>
                <a:lnTo>
                  <a:pt x="3776012" y="519695"/>
                </a:lnTo>
                <a:lnTo>
                  <a:pt x="3749698" y="506538"/>
                </a:lnTo>
                <a:lnTo>
                  <a:pt x="3687203" y="493381"/>
                </a:lnTo>
                <a:lnTo>
                  <a:pt x="3558924" y="483513"/>
                </a:lnTo>
                <a:lnTo>
                  <a:pt x="440754" y="483513"/>
                </a:lnTo>
                <a:lnTo>
                  <a:pt x="269715" y="476935"/>
                </a:lnTo>
                <a:lnTo>
                  <a:pt x="171039" y="467067"/>
                </a:lnTo>
                <a:lnTo>
                  <a:pt x="131569" y="460489"/>
                </a:lnTo>
                <a:lnTo>
                  <a:pt x="69074" y="447332"/>
                </a:lnTo>
                <a:lnTo>
                  <a:pt x="36181" y="434175"/>
                </a:lnTo>
                <a:lnTo>
                  <a:pt x="16446" y="417729"/>
                </a:lnTo>
                <a:lnTo>
                  <a:pt x="6579" y="397994"/>
                </a:lnTo>
                <a:lnTo>
                  <a:pt x="0" y="378259"/>
                </a:lnTo>
                <a:lnTo>
                  <a:pt x="0" y="365102"/>
                </a:lnTo>
                <a:lnTo>
                  <a:pt x="9868" y="351945"/>
                </a:lnTo>
                <a:lnTo>
                  <a:pt x="36181" y="338788"/>
                </a:lnTo>
                <a:lnTo>
                  <a:pt x="101966" y="315764"/>
                </a:lnTo>
                <a:lnTo>
                  <a:pt x="203931" y="289450"/>
                </a:lnTo>
                <a:lnTo>
                  <a:pt x="312475" y="273004"/>
                </a:lnTo>
                <a:lnTo>
                  <a:pt x="427597" y="266426"/>
                </a:lnTo>
                <a:lnTo>
                  <a:pt x="522984" y="259847"/>
                </a:lnTo>
                <a:lnTo>
                  <a:pt x="677577" y="259847"/>
                </a:lnTo>
                <a:lnTo>
                  <a:pt x="832170" y="263137"/>
                </a:lnTo>
                <a:lnTo>
                  <a:pt x="1026233" y="240112"/>
                </a:lnTo>
                <a:lnTo>
                  <a:pt x="1223586" y="2368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3C50F42A-DC3B-D749-BFD8-9E6CBCA50571}"/>
              </a:ext>
            </a:extLst>
          </p:cNvPr>
          <p:cNvSpPr/>
          <p:nvPr/>
        </p:nvSpPr>
        <p:spPr>
          <a:xfrm>
            <a:off x="2628900" y="4535488"/>
            <a:ext cx="1008063" cy="739775"/>
          </a:xfrm>
          <a:custGeom>
            <a:avLst/>
            <a:gdLst>
              <a:gd name="connsiteX0" fmla="*/ 509588 w 1007269"/>
              <a:gd name="connsiteY0" fmla="*/ 531019 h 738188"/>
              <a:gd name="connsiteX1" fmla="*/ 619125 w 1007269"/>
              <a:gd name="connsiteY1" fmla="*/ 464344 h 738188"/>
              <a:gd name="connsiteX2" fmla="*/ 771525 w 1007269"/>
              <a:gd name="connsiteY2" fmla="*/ 357188 h 738188"/>
              <a:gd name="connsiteX3" fmla="*/ 821531 w 1007269"/>
              <a:gd name="connsiteY3" fmla="*/ 319088 h 738188"/>
              <a:gd name="connsiteX4" fmla="*/ 876300 w 1007269"/>
              <a:gd name="connsiteY4" fmla="*/ 302419 h 738188"/>
              <a:gd name="connsiteX5" fmla="*/ 938213 w 1007269"/>
              <a:gd name="connsiteY5" fmla="*/ 280988 h 738188"/>
              <a:gd name="connsiteX6" fmla="*/ 964406 w 1007269"/>
              <a:gd name="connsiteY6" fmla="*/ 273844 h 738188"/>
              <a:gd name="connsiteX7" fmla="*/ 1007269 w 1007269"/>
              <a:gd name="connsiteY7" fmla="*/ 261938 h 738188"/>
              <a:gd name="connsiteX8" fmla="*/ 685800 w 1007269"/>
              <a:gd name="connsiteY8" fmla="*/ 0 h 738188"/>
              <a:gd name="connsiteX9" fmla="*/ 685800 w 1007269"/>
              <a:gd name="connsiteY9" fmla="*/ 33338 h 738188"/>
              <a:gd name="connsiteX10" fmla="*/ 685800 w 1007269"/>
              <a:gd name="connsiteY10" fmla="*/ 66675 h 738188"/>
              <a:gd name="connsiteX11" fmla="*/ 685800 w 1007269"/>
              <a:gd name="connsiteY11" fmla="*/ 95250 h 738188"/>
              <a:gd name="connsiteX12" fmla="*/ 678656 w 1007269"/>
              <a:gd name="connsiteY12" fmla="*/ 128588 h 738188"/>
              <a:gd name="connsiteX13" fmla="*/ 671513 w 1007269"/>
              <a:gd name="connsiteY13" fmla="*/ 157163 h 738188"/>
              <a:gd name="connsiteX14" fmla="*/ 645319 w 1007269"/>
              <a:gd name="connsiteY14" fmla="*/ 204788 h 738188"/>
              <a:gd name="connsiteX15" fmla="*/ 611981 w 1007269"/>
              <a:gd name="connsiteY15" fmla="*/ 245269 h 738188"/>
              <a:gd name="connsiteX16" fmla="*/ 554831 w 1007269"/>
              <a:gd name="connsiteY16" fmla="*/ 300038 h 738188"/>
              <a:gd name="connsiteX17" fmla="*/ 471488 w 1007269"/>
              <a:gd name="connsiteY17" fmla="*/ 369094 h 738188"/>
              <a:gd name="connsiteX18" fmla="*/ 407194 w 1007269"/>
              <a:gd name="connsiteY18" fmla="*/ 409575 h 738188"/>
              <a:gd name="connsiteX19" fmla="*/ 357188 w 1007269"/>
              <a:gd name="connsiteY19" fmla="*/ 440532 h 738188"/>
              <a:gd name="connsiteX20" fmla="*/ 297656 w 1007269"/>
              <a:gd name="connsiteY20" fmla="*/ 469107 h 738188"/>
              <a:gd name="connsiteX21" fmla="*/ 221456 w 1007269"/>
              <a:gd name="connsiteY21" fmla="*/ 497682 h 738188"/>
              <a:gd name="connsiteX22" fmla="*/ 161925 w 1007269"/>
              <a:gd name="connsiteY22" fmla="*/ 514350 h 738188"/>
              <a:gd name="connsiteX23" fmla="*/ 109538 w 1007269"/>
              <a:gd name="connsiteY23" fmla="*/ 526257 h 738188"/>
              <a:gd name="connsiteX24" fmla="*/ 85725 w 1007269"/>
              <a:gd name="connsiteY24" fmla="*/ 531019 h 738188"/>
              <a:gd name="connsiteX25" fmla="*/ 71438 w 1007269"/>
              <a:gd name="connsiteY25" fmla="*/ 540544 h 738188"/>
              <a:gd name="connsiteX26" fmla="*/ 54769 w 1007269"/>
              <a:gd name="connsiteY26" fmla="*/ 557213 h 738188"/>
              <a:gd name="connsiteX27" fmla="*/ 40481 w 1007269"/>
              <a:gd name="connsiteY27" fmla="*/ 578644 h 738188"/>
              <a:gd name="connsiteX28" fmla="*/ 26194 w 1007269"/>
              <a:gd name="connsiteY28" fmla="*/ 626269 h 738188"/>
              <a:gd name="connsiteX29" fmla="*/ 0 w 1007269"/>
              <a:gd name="connsiteY29" fmla="*/ 738188 h 738188"/>
              <a:gd name="connsiteX30" fmla="*/ 195263 w 1007269"/>
              <a:gd name="connsiteY30" fmla="*/ 726282 h 738188"/>
              <a:gd name="connsiteX31" fmla="*/ 359569 w 1007269"/>
              <a:gd name="connsiteY31" fmla="*/ 623888 h 738188"/>
              <a:gd name="connsiteX32" fmla="*/ 509588 w 1007269"/>
              <a:gd name="connsiteY32" fmla="*/ 531019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07269" h="738188">
                <a:moveTo>
                  <a:pt x="509588" y="531019"/>
                </a:moveTo>
                <a:lnTo>
                  <a:pt x="619125" y="464344"/>
                </a:lnTo>
                <a:lnTo>
                  <a:pt x="771525" y="357188"/>
                </a:lnTo>
                <a:lnTo>
                  <a:pt x="821531" y="319088"/>
                </a:lnTo>
                <a:lnTo>
                  <a:pt x="876300" y="302419"/>
                </a:lnTo>
                <a:lnTo>
                  <a:pt x="938213" y="280988"/>
                </a:lnTo>
                <a:lnTo>
                  <a:pt x="964406" y="273844"/>
                </a:lnTo>
                <a:lnTo>
                  <a:pt x="1007269" y="261938"/>
                </a:lnTo>
                <a:lnTo>
                  <a:pt x="685800" y="0"/>
                </a:lnTo>
                <a:lnTo>
                  <a:pt x="685800" y="33338"/>
                </a:lnTo>
                <a:lnTo>
                  <a:pt x="685800" y="66675"/>
                </a:lnTo>
                <a:lnTo>
                  <a:pt x="685800" y="95250"/>
                </a:lnTo>
                <a:lnTo>
                  <a:pt x="678656" y="128588"/>
                </a:lnTo>
                <a:lnTo>
                  <a:pt x="671513" y="157163"/>
                </a:lnTo>
                <a:lnTo>
                  <a:pt x="645319" y="204788"/>
                </a:lnTo>
                <a:lnTo>
                  <a:pt x="611981" y="245269"/>
                </a:lnTo>
                <a:lnTo>
                  <a:pt x="554831" y="300038"/>
                </a:lnTo>
                <a:lnTo>
                  <a:pt x="471488" y="369094"/>
                </a:lnTo>
                <a:lnTo>
                  <a:pt x="407194" y="409575"/>
                </a:lnTo>
                <a:lnTo>
                  <a:pt x="357188" y="440532"/>
                </a:lnTo>
                <a:lnTo>
                  <a:pt x="297656" y="469107"/>
                </a:lnTo>
                <a:lnTo>
                  <a:pt x="221456" y="497682"/>
                </a:lnTo>
                <a:lnTo>
                  <a:pt x="161925" y="514350"/>
                </a:lnTo>
                <a:lnTo>
                  <a:pt x="109538" y="526257"/>
                </a:lnTo>
                <a:lnTo>
                  <a:pt x="85725" y="531019"/>
                </a:lnTo>
                <a:lnTo>
                  <a:pt x="71438" y="540544"/>
                </a:lnTo>
                <a:lnTo>
                  <a:pt x="54769" y="557213"/>
                </a:lnTo>
                <a:lnTo>
                  <a:pt x="40481" y="578644"/>
                </a:lnTo>
                <a:lnTo>
                  <a:pt x="26194" y="626269"/>
                </a:lnTo>
                <a:lnTo>
                  <a:pt x="0" y="738188"/>
                </a:lnTo>
                <a:lnTo>
                  <a:pt x="195263" y="726282"/>
                </a:lnTo>
                <a:lnTo>
                  <a:pt x="359569" y="623888"/>
                </a:lnTo>
                <a:lnTo>
                  <a:pt x="509588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1D4C34E6-75DD-114C-9FC2-E09640D98DAA}"/>
              </a:ext>
            </a:extLst>
          </p:cNvPr>
          <p:cNvSpPr/>
          <p:nvPr/>
        </p:nvSpPr>
        <p:spPr>
          <a:xfrm>
            <a:off x="2590800" y="5075238"/>
            <a:ext cx="4702175" cy="1036637"/>
          </a:xfrm>
          <a:custGeom>
            <a:avLst/>
            <a:gdLst>
              <a:gd name="connsiteX0" fmla="*/ 1802130 w 4701540"/>
              <a:gd name="connsiteY0" fmla="*/ 487680 h 1036320"/>
              <a:gd name="connsiteX1" fmla="*/ 2122170 w 4701540"/>
              <a:gd name="connsiteY1" fmla="*/ 567690 h 1036320"/>
              <a:gd name="connsiteX2" fmla="*/ 2415540 w 4701540"/>
              <a:gd name="connsiteY2" fmla="*/ 643890 h 1036320"/>
              <a:gd name="connsiteX3" fmla="*/ 2743200 w 4701540"/>
              <a:gd name="connsiteY3" fmla="*/ 731520 h 1036320"/>
              <a:gd name="connsiteX4" fmla="*/ 3017520 w 4701540"/>
              <a:gd name="connsiteY4" fmla="*/ 807720 h 1036320"/>
              <a:gd name="connsiteX5" fmla="*/ 3230880 w 4701540"/>
              <a:gd name="connsiteY5" fmla="*/ 864870 h 1036320"/>
              <a:gd name="connsiteX6" fmla="*/ 3501390 w 4701540"/>
              <a:gd name="connsiteY6" fmla="*/ 933450 h 1036320"/>
              <a:gd name="connsiteX7" fmla="*/ 3672840 w 4701540"/>
              <a:gd name="connsiteY7" fmla="*/ 975360 h 1036320"/>
              <a:gd name="connsiteX8" fmla="*/ 3897630 w 4701540"/>
              <a:gd name="connsiteY8" fmla="*/ 1017270 h 1036320"/>
              <a:gd name="connsiteX9" fmla="*/ 4000500 w 4701540"/>
              <a:gd name="connsiteY9" fmla="*/ 1036320 h 1036320"/>
              <a:gd name="connsiteX10" fmla="*/ 4061460 w 4701540"/>
              <a:gd name="connsiteY10" fmla="*/ 1009650 h 1036320"/>
              <a:gd name="connsiteX11" fmla="*/ 4232910 w 4701540"/>
              <a:gd name="connsiteY11" fmla="*/ 944880 h 1036320"/>
              <a:gd name="connsiteX12" fmla="*/ 4461510 w 4701540"/>
              <a:gd name="connsiteY12" fmla="*/ 853440 h 1036320"/>
              <a:gd name="connsiteX13" fmla="*/ 4606290 w 4701540"/>
              <a:gd name="connsiteY13" fmla="*/ 796290 h 1036320"/>
              <a:gd name="connsiteX14" fmla="*/ 4674870 w 4701540"/>
              <a:gd name="connsiteY14" fmla="*/ 765810 h 1036320"/>
              <a:gd name="connsiteX15" fmla="*/ 4697730 w 4701540"/>
              <a:gd name="connsiteY15" fmla="*/ 742950 h 1036320"/>
              <a:gd name="connsiteX16" fmla="*/ 4701540 w 4701540"/>
              <a:gd name="connsiteY16" fmla="*/ 731520 h 1036320"/>
              <a:gd name="connsiteX17" fmla="*/ 4701540 w 4701540"/>
              <a:gd name="connsiteY17" fmla="*/ 720090 h 1036320"/>
              <a:gd name="connsiteX18" fmla="*/ 4697730 w 4701540"/>
              <a:gd name="connsiteY18" fmla="*/ 712470 h 1036320"/>
              <a:gd name="connsiteX19" fmla="*/ 4671060 w 4701540"/>
              <a:gd name="connsiteY19" fmla="*/ 701040 h 1036320"/>
              <a:gd name="connsiteX20" fmla="*/ 4602480 w 4701540"/>
              <a:gd name="connsiteY20" fmla="*/ 701040 h 1036320"/>
              <a:gd name="connsiteX21" fmla="*/ 4461510 w 4701540"/>
              <a:gd name="connsiteY21" fmla="*/ 693420 h 1036320"/>
              <a:gd name="connsiteX22" fmla="*/ 4347210 w 4701540"/>
              <a:gd name="connsiteY22" fmla="*/ 689610 h 1036320"/>
              <a:gd name="connsiteX23" fmla="*/ 4175760 w 4701540"/>
              <a:gd name="connsiteY23" fmla="*/ 678180 h 1036320"/>
              <a:gd name="connsiteX24" fmla="*/ 3977640 w 4701540"/>
              <a:gd name="connsiteY24" fmla="*/ 662940 h 1036320"/>
              <a:gd name="connsiteX25" fmla="*/ 3726180 w 4701540"/>
              <a:gd name="connsiteY25" fmla="*/ 636270 h 1036320"/>
              <a:gd name="connsiteX26" fmla="*/ 3467100 w 4701540"/>
              <a:gd name="connsiteY26" fmla="*/ 601980 h 1036320"/>
              <a:gd name="connsiteX27" fmla="*/ 3208020 w 4701540"/>
              <a:gd name="connsiteY27" fmla="*/ 552450 h 1036320"/>
              <a:gd name="connsiteX28" fmla="*/ 2716530 w 4701540"/>
              <a:gd name="connsiteY28" fmla="*/ 453390 h 1036320"/>
              <a:gd name="connsiteX29" fmla="*/ 2312670 w 4701540"/>
              <a:gd name="connsiteY29" fmla="*/ 381000 h 1036320"/>
              <a:gd name="connsiteX30" fmla="*/ 1977390 w 4701540"/>
              <a:gd name="connsiteY30" fmla="*/ 320040 h 1036320"/>
              <a:gd name="connsiteX31" fmla="*/ 1645920 w 4701540"/>
              <a:gd name="connsiteY31" fmla="*/ 266700 h 1036320"/>
              <a:gd name="connsiteX32" fmla="*/ 1291590 w 4701540"/>
              <a:gd name="connsiteY32" fmla="*/ 224790 h 1036320"/>
              <a:gd name="connsiteX33" fmla="*/ 1013460 w 4701540"/>
              <a:gd name="connsiteY33" fmla="*/ 194310 h 1036320"/>
              <a:gd name="connsiteX34" fmla="*/ 586740 w 4701540"/>
              <a:gd name="connsiteY34" fmla="*/ 156210 h 1036320"/>
              <a:gd name="connsiteX35" fmla="*/ 381000 w 4701540"/>
              <a:gd name="connsiteY35" fmla="*/ 140970 h 1036320"/>
              <a:gd name="connsiteX36" fmla="*/ 346710 w 4701540"/>
              <a:gd name="connsiteY36" fmla="*/ 137160 h 1036320"/>
              <a:gd name="connsiteX37" fmla="*/ 316230 w 4701540"/>
              <a:gd name="connsiteY37" fmla="*/ 110490 h 1036320"/>
              <a:gd name="connsiteX38" fmla="*/ 118110 w 4701540"/>
              <a:gd name="connsiteY38" fmla="*/ 0 h 1036320"/>
              <a:gd name="connsiteX39" fmla="*/ 64770 w 4701540"/>
              <a:gd name="connsiteY39" fmla="*/ 91440 h 1036320"/>
              <a:gd name="connsiteX40" fmla="*/ 38100 w 4701540"/>
              <a:gd name="connsiteY40" fmla="*/ 198120 h 1036320"/>
              <a:gd name="connsiteX41" fmla="*/ 19050 w 4701540"/>
              <a:gd name="connsiteY41" fmla="*/ 266700 h 1036320"/>
              <a:gd name="connsiteX42" fmla="*/ 3810 w 4701540"/>
              <a:gd name="connsiteY42" fmla="*/ 308610 h 1036320"/>
              <a:gd name="connsiteX43" fmla="*/ 0 w 4701540"/>
              <a:gd name="connsiteY43" fmla="*/ 342900 h 1036320"/>
              <a:gd name="connsiteX44" fmla="*/ 0 w 4701540"/>
              <a:gd name="connsiteY44" fmla="*/ 365760 h 1036320"/>
              <a:gd name="connsiteX45" fmla="*/ 11430 w 4701540"/>
              <a:gd name="connsiteY45" fmla="*/ 388620 h 1036320"/>
              <a:gd name="connsiteX46" fmla="*/ 26670 w 4701540"/>
              <a:gd name="connsiteY46" fmla="*/ 396240 h 1036320"/>
              <a:gd name="connsiteX47" fmla="*/ 49530 w 4701540"/>
              <a:gd name="connsiteY47" fmla="*/ 400050 h 1036320"/>
              <a:gd name="connsiteX48" fmla="*/ 87630 w 4701540"/>
              <a:gd name="connsiteY48" fmla="*/ 396240 h 1036320"/>
              <a:gd name="connsiteX49" fmla="*/ 125730 w 4701540"/>
              <a:gd name="connsiteY49" fmla="*/ 384810 h 1036320"/>
              <a:gd name="connsiteX50" fmla="*/ 194310 w 4701540"/>
              <a:gd name="connsiteY50" fmla="*/ 350520 h 1036320"/>
              <a:gd name="connsiteX51" fmla="*/ 243840 w 4701540"/>
              <a:gd name="connsiteY51" fmla="*/ 331470 h 1036320"/>
              <a:gd name="connsiteX52" fmla="*/ 411480 w 4701540"/>
              <a:gd name="connsiteY52" fmla="*/ 308610 h 1036320"/>
              <a:gd name="connsiteX53" fmla="*/ 529590 w 4701540"/>
              <a:gd name="connsiteY53" fmla="*/ 300990 h 1036320"/>
              <a:gd name="connsiteX54" fmla="*/ 670560 w 4701540"/>
              <a:gd name="connsiteY54" fmla="*/ 297180 h 1036320"/>
              <a:gd name="connsiteX55" fmla="*/ 792480 w 4701540"/>
              <a:gd name="connsiteY55" fmla="*/ 300990 h 1036320"/>
              <a:gd name="connsiteX56" fmla="*/ 1009650 w 4701540"/>
              <a:gd name="connsiteY56" fmla="*/ 323850 h 1036320"/>
              <a:gd name="connsiteX57" fmla="*/ 1215390 w 4701540"/>
              <a:gd name="connsiteY57" fmla="*/ 358140 h 1036320"/>
              <a:gd name="connsiteX58" fmla="*/ 1398270 w 4701540"/>
              <a:gd name="connsiteY58" fmla="*/ 392430 h 1036320"/>
              <a:gd name="connsiteX59" fmla="*/ 1664970 w 4701540"/>
              <a:gd name="connsiteY59" fmla="*/ 449580 h 1036320"/>
              <a:gd name="connsiteX60" fmla="*/ 1802130 w 4701540"/>
              <a:gd name="connsiteY60" fmla="*/ 487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701540" h="1036320">
                <a:moveTo>
                  <a:pt x="1802130" y="487680"/>
                </a:moveTo>
                <a:lnTo>
                  <a:pt x="2122170" y="567690"/>
                </a:lnTo>
                <a:lnTo>
                  <a:pt x="2415540" y="643890"/>
                </a:lnTo>
                <a:lnTo>
                  <a:pt x="2743200" y="731520"/>
                </a:lnTo>
                <a:lnTo>
                  <a:pt x="3017520" y="807720"/>
                </a:lnTo>
                <a:lnTo>
                  <a:pt x="3230880" y="864870"/>
                </a:lnTo>
                <a:lnTo>
                  <a:pt x="3501390" y="933450"/>
                </a:lnTo>
                <a:lnTo>
                  <a:pt x="3672840" y="975360"/>
                </a:lnTo>
                <a:lnTo>
                  <a:pt x="3897630" y="1017270"/>
                </a:lnTo>
                <a:lnTo>
                  <a:pt x="4000500" y="1036320"/>
                </a:lnTo>
                <a:lnTo>
                  <a:pt x="4061460" y="1009650"/>
                </a:lnTo>
                <a:lnTo>
                  <a:pt x="4232910" y="944880"/>
                </a:lnTo>
                <a:lnTo>
                  <a:pt x="4461510" y="853440"/>
                </a:lnTo>
                <a:lnTo>
                  <a:pt x="4606290" y="796290"/>
                </a:lnTo>
                <a:lnTo>
                  <a:pt x="4674870" y="765810"/>
                </a:lnTo>
                <a:lnTo>
                  <a:pt x="4697730" y="742950"/>
                </a:lnTo>
                <a:lnTo>
                  <a:pt x="4701540" y="731520"/>
                </a:lnTo>
                <a:lnTo>
                  <a:pt x="4701540" y="720090"/>
                </a:lnTo>
                <a:lnTo>
                  <a:pt x="4697730" y="712470"/>
                </a:lnTo>
                <a:lnTo>
                  <a:pt x="4671060" y="701040"/>
                </a:lnTo>
                <a:lnTo>
                  <a:pt x="4602480" y="701040"/>
                </a:lnTo>
                <a:lnTo>
                  <a:pt x="4461510" y="693420"/>
                </a:lnTo>
                <a:lnTo>
                  <a:pt x="4347210" y="689610"/>
                </a:lnTo>
                <a:lnTo>
                  <a:pt x="4175760" y="678180"/>
                </a:lnTo>
                <a:lnTo>
                  <a:pt x="3977640" y="662940"/>
                </a:lnTo>
                <a:lnTo>
                  <a:pt x="3726180" y="636270"/>
                </a:lnTo>
                <a:lnTo>
                  <a:pt x="3467100" y="601980"/>
                </a:lnTo>
                <a:lnTo>
                  <a:pt x="3208020" y="552450"/>
                </a:lnTo>
                <a:lnTo>
                  <a:pt x="2716530" y="453390"/>
                </a:lnTo>
                <a:lnTo>
                  <a:pt x="2312670" y="381000"/>
                </a:lnTo>
                <a:lnTo>
                  <a:pt x="1977390" y="320040"/>
                </a:lnTo>
                <a:lnTo>
                  <a:pt x="1645920" y="266700"/>
                </a:lnTo>
                <a:lnTo>
                  <a:pt x="1291590" y="224790"/>
                </a:lnTo>
                <a:lnTo>
                  <a:pt x="1013460" y="194310"/>
                </a:lnTo>
                <a:lnTo>
                  <a:pt x="586740" y="156210"/>
                </a:lnTo>
                <a:lnTo>
                  <a:pt x="381000" y="140970"/>
                </a:lnTo>
                <a:lnTo>
                  <a:pt x="346710" y="137160"/>
                </a:lnTo>
                <a:lnTo>
                  <a:pt x="316230" y="110490"/>
                </a:lnTo>
                <a:lnTo>
                  <a:pt x="118110" y="0"/>
                </a:lnTo>
                <a:lnTo>
                  <a:pt x="64770" y="91440"/>
                </a:lnTo>
                <a:lnTo>
                  <a:pt x="38100" y="198120"/>
                </a:lnTo>
                <a:lnTo>
                  <a:pt x="19050" y="266700"/>
                </a:lnTo>
                <a:lnTo>
                  <a:pt x="3810" y="308610"/>
                </a:lnTo>
                <a:lnTo>
                  <a:pt x="0" y="342900"/>
                </a:lnTo>
                <a:lnTo>
                  <a:pt x="0" y="365760"/>
                </a:lnTo>
                <a:lnTo>
                  <a:pt x="11430" y="388620"/>
                </a:lnTo>
                <a:lnTo>
                  <a:pt x="26670" y="396240"/>
                </a:lnTo>
                <a:lnTo>
                  <a:pt x="49530" y="400050"/>
                </a:lnTo>
                <a:lnTo>
                  <a:pt x="87630" y="396240"/>
                </a:lnTo>
                <a:lnTo>
                  <a:pt x="125730" y="384810"/>
                </a:lnTo>
                <a:lnTo>
                  <a:pt x="194310" y="350520"/>
                </a:lnTo>
                <a:lnTo>
                  <a:pt x="243840" y="331470"/>
                </a:lnTo>
                <a:lnTo>
                  <a:pt x="411480" y="308610"/>
                </a:lnTo>
                <a:lnTo>
                  <a:pt x="529590" y="300990"/>
                </a:lnTo>
                <a:lnTo>
                  <a:pt x="670560" y="297180"/>
                </a:lnTo>
                <a:lnTo>
                  <a:pt x="792480" y="300990"/>
                </a:lnTo>
                <a:lnTo>
                  <a:pt x="1009650" y="323850"/>
                </a:lnTo>
                <a:lnTo>
                  <a:pt x="1215390" y="358140"/>
                </a:lnTo>
                <a:lnTo>
                  <a:pt x="1398270" y="392430"/>
                </a:lnTo>
                <a:lnTo>
                  <a:pt x="1664970" y="449580"/>
                </a:lnTo>
                <a:lnTo>
                  <a:pt x="1802130" y="4876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E2453ED-41D0-40A3-B33C-B996FDC900BC}"/>
              </a:ext>
            </a:extLst>
          </p:cNvPr>
          <p:cNvGrpSpPr/>
          <p:nvPr/>
        </p:nvGrpSpPr>
        <p:grpSpPr>
          <a:xfrm>
            <a:off x="2574926" y="1422400"/>
            <a:ext cx="4754562" cy="4689475"/>
            <a:chOff x="2690813" y="1574800"/>
            <a:chExt cx="4754562" cy="4689475"/>
          </a:xfrm>
        </p:grpSpPr>
        <p:sp>
          <p:nvSpPr>
            <p:cNvPr id="13" name="フリーフォーム 72">
              <a:extLst>
                <a:ext uri="{FF2B5EF4-FFF2-40B4-BE49-F238E27FC236}">
                  <a16:creationId xmlns:a16="http://schemas.microsoft.com/office/drawing/2014/main" id="{9AEB0B26-A930-4BC0-89FD-A480579E0315}"/>
                </a:ext>
              </a:extLst>
            </p:cNvPr>
            <p:cNvSpPr/>
            <p:nvPr/>
          </p:nvSpPr>
          <p:spPr>
            <a:xfrm>
              <a:off x="3009900" y="2093913"/>
              <a:ext cx="819150" cy="666750"/>
            </a:xfrm>
            <a:custGeom>
              <a:avLst/>
              <a:gdLst>
                <a:gd name="connsiteX0" fmla="*/ 238125 w 819150"/>
                <a:gd name="connsiteY0" fmla="*/ 376237 h 666750"/>
                <a:gd name="connsiteX1" fmla="*/ 183356 w 819150"/>
                <a:gd name="connsiteY1" fmla="*/ 323850 h 666750"/>
                <a:gd name="connsiteX2" fmla="*/ 147638 w 819150"/>
                <a:gd name="connsiteY2" fmla="*/ 285750 h 666750"/>
                <a:gd name="connsiteX3" fmla="*/ 116681 w 819150"/>
                <a:gd name="connsiteY3" fmla="*/ 247650 h 666750"/>
                <a:gd name="connsiteX4" fmla="*/ 85725 w 819150"/>
                <a:gd name="connsiteY4" fmla="*/ 204787 h 666750"/>
                <a:gd name="connsiteX5" fmla="*/ 54769 w 819150"/>
                <a:gd name="connsiteY5" fmla="*/ 157162 h 666750"/>
                <a:gd name="connsiteX6" fmla="*/ 35719 w 819150"/>
                <a:gd name="connsiteY6" fmla="*/ 119062 h 666750"/>
                <a:gd name="connsiteX7" fmla="*/ 14288 w 819150"/>
                <a:gd name="connsiteY7" fmla="*/ 66675 h 666750"/>
                <a:gd name="connsiteX8" fmla="*/ 0 w 819150"/>
                <a:gd name="connsiteY8" fmla="*/ 28575 h 666750"/>
                <a:gd name="connsiteX9" fmla="*/ 0 w 819150"/>
                <a:gd name="connsiteY9" fmla="*/ 14287 h 666750"/>
                <a:gd name="connsiteX10" fmla="*/ 2381 w 819150"/>
                <a:gd name="connsiteY10" fmla="*/ 4762 h 666750"/>
                <a:gd name="connsiteX11" fmla="*/ 7144 w 819150"/>
                <a:gd name="connsiteY11" fmla="*/ 0 h 666750"/>
                <a:gd name="connsiteX12" fmla="*/ 19050 w 819150"/>
                <a:gd name="connsiteY12" fmla="*/ 0 h 666750"/>
                <a:gd name="connsiteX13" fmla="*/ 40481 w 819150"/>
                <a:gd name="connsiteY13" fmla="*/ 7144 h 666750"/>
                <a:gd name="connsiteX14" fmla="*/ 69056 w 819150"/>
                <a:gd name="connsiteY14" fmla="*/ 26194 h 666750"/>
                <a:gd name="connsiteX15" fmla="*/ 104775 w 819150"/>
                <a:gd name="connsiteY15" fmla="*/ 50006 h 666750"/>
                <a:gd name="connsiteX16" fmla="*/ 159544 w 819150"/>
                <a:gd name="connsiteY16" fmla="*/ 83344 h 666750"/>
                <a:gd name="connsiteX17" fmla="*/ 202406 w 819150"/>
                <a:gd name="connsiteY17" fmla="*/ 107156 h 666750"/>
                <a:gd name="connsiteX18" fmla="*/ 252413 w 819150"/>
                <a:gd name="connsiteY18" fmla="*/ 128587 h 666750"/>
                <a:gd name="connsiteX19" fmla="*/ 295275 w 819150"/>
                <a:gd name="connsiteY19" fmla="*/ 147637 h 666750"/>
                <a:gd name="connsiteX20" fmla="*/ 330994 w 819150"/>
                <a:gd name="connsiteY20" fmla="*/ 159544 h 666750"/>
                <a:gd name="connsiteX21" fmla="*/ 371475 w 819150"/>
                <a:gd name="connsiteY21" fmla="*/ 169069 h 666750"/>
                <a:gd name="connsiteX22" fmla="*/ 416719 w 819150"/>
                <a:gd name="connsiteY22" fmla="*/ 178594 h 666750"/>
                <a:gd name="connsiteX23" fmla="*/ 483394 w 819150"/>
                <a:gd name="connsiteY23" fmla="*/ 190500 h 666750"/>
                <a:gd name="connsiteX24" fmla="*/ 528638 w 819150"/>
                <a:gd name="connsiteY24" fmla="*/ 195262 h 666750"/>
                <a:gd name="connsiteX25" fmla="*/ 554831 w 819150"/>
                <a:gd name="connsiteY25" fmla="*/ 195262 h 666750"/>
                <a:gd name="connsiteX26" fmla="*/ 564356 w 819150"/>
                <a:gd name="connsiteY26" fmla="*/ 195262 h 666750"/>
                <a:gd name="connsiteX27" fmla="*/ 578644 w 819150"/>
                <a:gd name="connsiteY27" fmla="*/ 200025 h 666750"/>
                <a:gd name="connsiteX28" fmla="*/ 604838 w 819150"/>
                <a:gd name="connsiteY28" fmla="*/ 216694 h 666750"/>
                <a:gd name="connsiteX29" fmla="*/ 650081 w 819150"/>
                <a:gd name="connsiteY29" fmla="*/ 254794 h 666750"/>
                <a:gd name="connsiteX30" fmla="*/ 685800 w 819150"/>
                <a:gd name="connsiteY30" fmla="*/ 288131 h 666750"/>
                <a:gd name="connsiteX31" fmla="*/ 719138 w 819150"/>
                <a:gd name="connsiteY31" fmla="*/ 321469 h 666750"/>
                <a:gd name="connsiteX32" fmla="*/ 745331 w 819150"/>
                <a:gd name="connsiteY32" fmla="*/ 352425 h 666750"/>
                <a:gd name="connsiteX33" fmla="*/ 766763 w 819150"/>
                <a:gd name="connsiteY33" fmla="*/ 383381 h 666750"/>
                <a:gd name="connsiteX34" fmla="*/ 785813 w 819150"/>
                <a:gd name="connsiteY34" fmla="*/ 414337 h 666750"/>
                <a:gd name="connsiteX35" fmla="*/ 797719 w 819150"/>
                <a:gd name="connsiteY35" fmla="*/ 442912 h 666750"/>
                <a:gd name="connsiteX36" fmla="*/ 809625 w 819150"/>
                <a:gd name="connsiteY36" fmla="*/ 473869 h 666750"/>
                <a:gd name="connsiteX37" fmla="*/ 816769 w 819150"/>
                <a:gd name="connsiteY37" fmla="*/ 514350 h 666750"/>
                <a:gd name="connsiteX38" fmla="*/ 819150 w 819150"/>
                <a:gd name="connsiteY38" fmla="*/ 542925 h 666750"/>
                <a:gd name="connsiteX39" fmla="*/ 816769 w 819150"/>
                <a:gd name="connsiteY39" fmla="*/ 588169 h 666750"/>
                <a:gd name="connsiteX40" fmla="*/ 809625 w 819150"/>
                <a:gd name="connsiteY40" fmla="*/ 616744 h 666750"/>
                <a:gd name="connsiteX41" fmla="*/ 797719 w 819150"/>
                <a:gd name="connsiteY41" fmla="*/ 635794 h 666750"/>
                <a:gd name="connsiteX42" fmla="*/ 781050 w 819150"/>
                <a:gd name="connsiteY42" fmla="*/ 650081 h 666750"/>
                <a:gd name="connsiteX43" fmla="*/ 757238 w 819150"/>
                <a:gd name="connsiteY43" fmla="*/ 659606 h 666750"/>
                <a:gd name="connsiteX44" fmla="*/ 731044 w 819150"/>
                <a:gd name="connsiteY44" fmla="*/ 666750 h 666750"/>
                <a:gd name="connsiteX45" fmla="*/ 704850 w 819150"/>
                <a:gd name="connsiteY45" fmla="*/ 666750 h 666750"/>
                <a:gd name="connsiteX46" fmla="*/ 659606 w 819150"/>
                <a:gd name="connsiteY46" fmla="*/ 657225 h 666750"/>
                <a:gd name="connsiteX47" fmla="*/ 597694 w 819150"/>
                <a:gd name="connsiteY47" fmla="*/ 633412 h 666750"/>
                <a:gd name="connsiteX48" fmla="*/ 500063 w 819150"/>
                <a:gd name="connsiteY48" fmla="*/ 581025 h 666750"/>
                <a:gd name="connsiteX49" fmla="*/ 414338 w 819150"/>
                <a:gd name="connsiteY49" fmla="*/ 523875 h 666750"/>
                <a:gd name="connsiteX50" fmla="*/ 328613 w 819150"/>
                <a:gd name="connsiteY50" fmla="*/ 454819 h 666750"/>
                <a:gd name="connsiteX51" fmla="*/ 238125 w 819150"/>
                <a:gd name="connsiteY51" fmla="*/ 37623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19150" h="666750">
                  <a:moveTo>
                    <a:pt x="238125" y="376237"/>
                  </a:moveTo>
                  <a:lnTo>
                    <a:pt x="183356" y="323850"/>
                  </a:lnTo>
                  <a:lnTo>
                    <a:pt x="147638" y="285750"/>
                  </a:lnTo>
                  <a:lnTo>
                    <a:pt x="116681" y="247650"/>
                  </a:lnTo>
                  <a:lnTo>
                    <a:pt x="85725" y="204787"/>
                  </a:lnTo>
                  <a:lnTo>
                    <a:pt x="54769" y="157162"/>
                  </a:lnTo>
                  <a:lnTo>
                    <a:pt x="35719" y="119062"/>
                  </a:lnTo>
                  <a:lnTo>
                    <a:pt x="14288" y="6667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7144"/>
                  </a:lnTo>
                  <a:lnTo>
                    <a:pt x="69056" y="26194"/>
                  </a:lnTo>
                  <a:lnTo>
                    <a:pt x="104775" y="50006"/>
                  </a:lnTo>
                  <a:lnTo>
                    <a:pt x="159544" y="83344"/>
                  </a:lnTo>
                  <a:lnTo>
                    <a:pt x="202406" y="107156"/>
                  </a:lnTo>
                  <a:lnTo>
                    <a:pt x="252413" y="128587"/>
                  </a:lnTo>
                  <a:lnTo>
                    <a:pt x="295275" y="147637"/>
                  </a:lnTo>
                  <a:lnTo>
                    <a:pt x="330994" y="159544"/>
                  </a:lnTo>
                  <a:lnTo>
                    <a:pt x="371475" y="169069"/>
                  </a:lnTo>
                  <a:lnTo>
                    <a:pt x="416719" y="178594"/>
                  </a:lnTo>
                  <a:lnTo>
                    <a:pt x="483394" y="190500"/>
                  </a:lnTo>
                  <a:lnTo>
                    <a:pt x="528638" y="195262"/>
                  </a:lnTo>
                  <a:lnTo>
                    <a:pt x="554831" y="195262"/>
                  </a:lnTo>
                  <a:lnTo>
                    <a:pt x="564356" y="195262"/>
                  </a:lnTo>
                  <a:lnTo>
                    <a:pt x="578644" y="200025"/>
                  </a:lnTo>
                  <a:lnTo>
                    <a:pt x="604838" y="216694"/>
                  </a:lnTo>
                  <a:lnTo>
                    <a:pt x="650081" y="254794"/>
                  </a:lnTo>
                  <a:lnTo>
                    <a:pt x="685800" y="288131"/>
                  </a:lnTo>
                  <a:lnTo>
                    <a:pt x="719138" y="321469"/>
                  </a:lnTo>
                  <a:lnTo>
                    <a:pt x="745331" y="352425"/>
                  </a:lnTo>
                  <a:lnTo>
                    <a:pt x="766763" y="383381"/>
                  </a:lnTo>
                  <a:lnTo>
                    <a:pt x="785813" y="414337"/>
                  </a:lnTo>
                  <a:lnTo>
                    <a:pt x="797719" y="442912"/>
                  </a:lnTo>
                  <a:lnTo>
                    <a:pt x="809625" y="473869"/>
                  </a:lnTo>
                  <a:lnTo>
                    <a:pt x="816769" y="514350"/>
                  </a:lnTo>
                  <a:lnTo>
                    <a:pt x="819150" y="542925"/>
                  </a:lnTo>
                  <a:lnTo>
                    <a:pt x="816769" y="588169"/>
                  </a:lnTo>
                  <a:lnTo>
                    <a:pt x="809625" y="616744"/>
                  </a:lnTo>
                  <a:lnTo>
                    <a:pt x="797719" y="635794"/>
                  </a:lnTo>
                  <a:lnTo>
                    <a:pt x="781050" y="650081"/>
                  </a:lnTo>
                  <a:lnTo>
                    <a:pt x="757238" y="659606"/>
                  </a:lnTo>
                  <a:lnTo>
                    <a:pt x="731044" y="666750"/>
                  </a:lnTo>
                  <a:lnTo>
                    <a:pt x="704850" y="666750"/>
                  </a:lnTo>
                  <a:lnTo>
                    <a:pt x="659606" y="657225"/>
                  </a:lnTo>
                  <a:lnTo>
                    <a:pt x="597694" y="633412"/>
                  </a:lnTo>
                  <a:lnTo>
                    <a:pt x="500063" y="581025"/>
                  </a:lnTo>
                  <a:lnTo>
                    <a:pt x="414338" y="523875"/>
                  </a:lnTo>
                  <a:lnTo>
                    <a:pt x="328613" y="454819"/>
                  </a:lnTo>
                  <a:lnTo>
                    <a:pt x="238125" y="376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3">
              <a:extLst>
                <a:ext uri="{FF2B5EF4-FFF2-40B4-BE49-F238E27FC236}">
                  <a16:creationId xmlns:a16="http://schemas.microsoft.com/office/drawing/2014/main" id="{43B99B1F-ADE8-4865-B332-3B337DAF3C5E}"/>
                </a:ext>
              </a:extLst>
            </p:cNvPr>
            <p:cNvSpPr/>
            <p:nvPr/>
          </p:nvSpPr>
          <p:spPr>
            <a:xfrm>
              <a:off x="4318000" y="2065338"/>
              <a:ext cx="2405063" cy="425450"/>
            </a:xfrm>
            <a:custGeom>
              <a:avLst/>
              <a:gdLst>
                <a:gd name="connsiteX0" fmla="*/ 831057 w 2405063"/>
                <a:gd name="connsiteY0" fmla="*/ 219075 h 426244"/>
                <a:gd name="connsiteX1" fmla="*/ 1166813 w 2405063"/>
                <a:gd name="connsiteY1" fmla="*/ 178594 h 426244"/>
                <a:gd name="connsiteX2" fmla="*/ 1409700 w 2405063"/>
                <a:gd name="connsiteY2" fmla="*/ 135731 h 426244"/>
                <a:gd name="connsiteX3" fmla="*/ 1662113 w 2405063"/>
                <a:gd name="connsiteY3" fmla="*/ 102394 h 426244"/>
                <a:gd name="connsiteX4" fmla="*/ 1843088 w 2405063"/>
                <a:gd name="connsiteY4" fmla="*/ 71437 h 426244"/>
                <a:gd name="connsiteX5" fmla="*/ 1878807 w 2405063"/>
                <a:gd name="connsiteY5" fmla="*/ 64294 h 426244"/>
                <a:gd name="connsiteX6" fmla="*/ 1931194 w 2405063"/>
                <a:gd name="connsiteY6" fmla="*/ 45244 h 426244"/>
                <a:gd name="connsiteX7" fmla="*/ 2012157 w 2405063"/>
                <a:gd name="connsiteY7" fmla="*/ 21431 h 426244"/>
                <a:gd name="connsiteX8" fmla="*/ 2097882 w 2405063"/>
                <a:gd name="connsiteY8" fmla="*/ 2381 h 426244"/>
                <a:gd name="connsiteX9" fmla="*/ 2150269 w 2405063"/>
                <a:gd name="connsiteY9" fmla="*/ 0 h 426244"/>
                <a:gd name="connsiteX10" fmla="*/ 2207419 w 2405063"/>
                <a:gd name="connsiteY10" fmla="*/ 7144 h 426244"/>
                <a:gd name="connsiteX11" fmla="*/ 2245519 w 2405063"/>
                <a:gd name="connsiteY11" fmla="*/ 16669 h 426244"/>
                <a:gd name="connsiteX12" fmla="*/ 2281238 w 2405063"/>
                <a:gd name="connsiteY12" fmla="*/ 26194 h 426244"/>
                <a:gd name="connsiteX13" fmla="*/ 2316957 w 2405063"/>
                <a:gd name="connsiteY13" fmla="*/ 42862 h 426244"/>
                <a:gd name="connsiteX14" fmla="*/ 2343150 w 2405063"/>
                <a:gd name="connsiteY14" fmla="*/ 57150 h 426244"/>
                <a:gd name="connsiteX15" fmla="*/ 2359819 w 2405063"/>
                <a:gd name="connsiteY15" fmla="*/ 71437 h 426244"/>
                <a:gd name="connsiteX16" fmla="*/ 2376488 w 2405063"/>
                <a:gd name="connsiteY16" fmla="*/ 90487 h 426244"/>
                <a:gd name="connsiteX17" fmla="*/ 2390775 w 2405063"/>
                <a:gd name="connsiteY17" fmla="*/ 111919 h 426244"/>
                <a:gd name="connsiteX18" fmla="*/ 2400300 w 2405063"/>
                <a:gd name="connsiteY18" fmla="*/ 133350 h 426244"/>
                <a:gd name="connsiteX19" fmla="*/ 2405063 w 2405063"/>
                <a:gd name="connsiteY19" fmla="*/ 157162 h 426244"/>
                <a:gd name="connsiteX20" fmla="*/ 2405063 w 2405063"/>
                <a:gd name="connsiteY20" fmla="*/ 176212 h 426244"/>
                <a:gd name="connsiteX21" fmla="*/ 2397919 w 2405063"/>
                <a:gd name="connsiteY21" fmla="*/ 195262 h 426244"/>
                <a:gd name="connsiteX22" fmla="*/ 2383632 w 2405063"/>
                <a:gd name="connsiteY22" fmla="*/ 216694 h 426244"/>
                <a:gd name="connsiteX23" fmla="*/ 2355057 w 2405063"/>
                <a:gd name="connsiteY23" fmla="*/ 233362 h 426244"/>
                <a:gd name="connsiteX24" fmla="*/ 2309813 w 2405063"/>
                <a:gd name="connsiteY24" fmla="*/ 245269 h 426244"/>
                <a:gd name="connsiteX25" fmla="*/ 2264569 w 2405063"/>
                <a:gd name="connsiteY25" fmla="*/ 245269 h 426244"/>
                <a:gd name="connsiteX26" fmla="*/ 2155032 w 2405063"/>
                <a:gd name="connsiteY26" fmla="*/ 250031 h 426244"/>
                <a:gd name="connsiteX27" fmla="*/ 1862138 w 2405063"/>
                <a:gd name="connsiteY27" fmla="*/ 285750 h 426244"/>
                <a:gd name="connsiteX28" fmla="*/ 1693069 w 2405063"/>
                <a:gd name="connsiteY28" fmla="*/ 307181 h 426244"/>
                <a:gd name="connsiteX29" fmla="*/ 1497807 w 2405063"/>
                <a:gd name="connsiteY29" fmla="*/ 328612 h 426244"/>
                <a:gd name="connsiteX30" fmla="*/ 1162050 w 2405063"/>
                <a:gd name="connsiteY30" fmla="*/ 361950 h 426244"/>
                <a:gd name="connsiteX31" fmla="*/ 931069 w 2405063"/>
                <a:gd name="connsiteY31" fmla="*/ 395287 h 426244"/>
                <a:gd name="connsiteX32" fmla="*/ 783432 w 2405063"/>
                <a:gd name="connsiteY32" fmla="*/ 411956 h 426244"/>
                <a:gd name="connsiteX33" fmla="*/ 673894 w 2405063"/>
                <a:gd name="connsiteY33" fmla="*/ 419100 h 426244"/>
                <a:gd name="connsiteX34" fmla="*/ 571500 w 2405063"/>
                <a:gd name="connsiteY34" fmla="*/ 426244 h 426244"/>
                <a:gd name="connsiteX35" fmla="*/ 495300 w 2405063"/>
                <a:gd name="connsiteY35" fmla="*/ 423862 h 426244"/>
                <a:gd name="connsiteX36" fmla="*/ 442913 w 2405063"/>
                <a:gd name="connsiteY36" fmla="*/ 419100 h 426244"/>
                <a:gd name="connsiteX37" fmla="*/ 381000 w 2405063"/>
                <a:gd name="connsiteY37" fmla="*/ 404812 h 426244"/>
                <a:gd name="connsiteX38" fmla="*/ 321469 w 2405063"/>
                <a:gd name="connsiteY38" fmla="*/ 388144 h 426244"/>
                <a:gd name="connsiteX39" fmla="*/ 233363 w 2405063"/>
                <a:gd name="connsiteY39" fmla="*/ 350044 h 426244"/>
                <a:gd name="connsiteX40" fmla="*/ 173832 w 2405063"/>
                <a:gd name="connsiteY40" fmla="*/ 316706 h 426244"/>
                <a:gd name="connsiteX41" fmla="*/ 130969 w 2405063"/>
                <a:gd name="connsiteY41" fmla="*/ 290512 h 426244"/>
                <a:gd name="connsiteX42" fmla="*/ 85725 w 2405063"/>
                <a:gd name="connsiteY42" fmla="*/ 254794 h 426244"/>
                <a:gd name="connsiteX43" fmla="*/ 47625 w 2405063"/>
                <a:gd name="connsiteY43" fmla="*/ 226219 h 426244"/>
                <a:gd name="connsiteX44" fmla="*/ 23813 w 2405063"/>
                <a:gd name="connsiteY44" fmla="*/ 207169 h 426244"/>
                <a:gd name="connsiteX45" fmla="*/ 9525 w 2405063"/>
                <a:gd name="connsiteY45" fmla="*/ 180975 h 426244"/>
                <a:gd name="connsiteX46" fmla="*/ 0 w 2405063"/>
                <a:gd name="connsiteY46" fmla="*/ 154781 h 426244"/>
                <a:gd name="connsiteX47" fmla="*/ 0 w 2405063"/>
                <a:gd name="connsiteY47" fmla="*/ 142875 h 426244"/>
                <a:gd name="connsiteX48" fmla="*/ 7144 w 2405063"/>
                <a:gd name="connsiteY48" fmla="*/ 133350 h 426244"/>
                <a:gd name="connsiteX49" fmla="*/ 21432 w 2405063"/>
                <a:gd name="connsiteY49" fmla="*/ 133350 h 426244"/>
                <a:gd name="connsiteX50" fmla="*/ 61913 w 2405063"/>
                <a:gd name="connsiteY50" fmla="*/ 145256 h 426244"/>
                <a:gd name="connsiteX51" fmla="*/ 152400 w 2405063"/>
                <a:gd name="connsiteY51" fmla="*/ 180975 h 426244"/>
                <a:gd name="connsiteX52" fmla="*/ 233363 w 2405063"/>
                <a:gd name="connsiteY52" fmla="*/ 204787 h 426244"/>
                <a:gd name="connsiteX53" fmla="*/ 378619 w 2405063"/>
                <a:gd name="connsiteY53" fmla="*/ 233362 h 426244"/>
                <a:gd name="connsiteX54" fmla="*/ 490538 w 2405063"/>
                <a:gd name="connsiteY54" fmla="*/ 245269 h 426244"/>
                <a:gd name="connsiteX55" fmla="*/ 569119 w 2405063"/>
                <a:gd name="connsiteY55" fmla="*/ 240506 h 426244"/>
                <a:gd name="connsiteX56" fmla="*/ 831057 w 2405063"/>
                <a:gd name="connsiteY56" fmla="*/ 2190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05063" h="426244">
                  <a:moveTo>
                    <a:pt x="831057" y="219075"/>
                  </a:moveTo>
                  <a:lnTo>
                    <a:pt x="1166813" y="178594"/>
                  </a:lnTo>
                  <a:lnTo>
                    <a:pt x="1409700" y="135731"/>
                  </a:lnTo>
                  <a:lnTo>
                    <a:pt x="1662113" y="102394"/>
                  </a:lnTo>
                  <a:lnTo>
                    <a:pt x="1843088" y="71437"/>
                  </a:lnTo>
                  <a:lnTo>
                    <a:pt x="1878807" y="64294"/>
                  </a:lnTo>
                  <a:lnTo>
                    <a:pt x="1931194" y="45244"/>
                  </a:lnTo>
                  <a:lnTo>
                    <a:pt x="2012157" y="21431"/>
                  </a:lnTo>
                  <a:lnTo>
                    <a:pt x="2097882" y="2381"/>
                  </a:lnTo>
                  <a:lnTo>
                    <a:pt x="2150269" y="0"/>
                  </a:lnTo>
                  <a:lnTo>
                    <a:pt x="2207419" y="7144"/>
                  </a:lnTo>
                  <a:lnTo>
                    <a:pt x="2245519" y="16669"/>
                  </a:lnTo>
                  <a:lnTo>
                    <a:pt x="2281238" y="26194"/>
                  </a:lnTo>
                  <a:lnTo>
                    <a:pt x="2316957" y="42862"/>
                  </a:lnTo>
                  <a:lnTo>
                    <a:pt x="2343150" y="57150"/>
                  </a:lnTo>
                  <a:lnTo>
                    <a:pt x="2359819" y="71437"/>
                  </a:lnTo>
                  <a:lnTo>
                    <a:pt x="2376488" y="90487"/>
                  </a:lnTo>
                  <a:lnTo>
                    <a:pt x="2390775" y="111919"/>
                  </a:lnTo>
                  <a:lnTo>
                    <a:pt x="2400300" y="133350"/>
                  </a:lnTo>
                  <a:lnTo>
                    <a:pt x="2405063" y="157162"/>
                  </a:lnTo>
                  <a:lnTo>
                    <a:pt x="2405063" y="176212"/>
                  </a:lnTo>
                  <a:lnTo>
                    <a:pt x="2397919" y="195262"/>
                  </a:lnTo>
                  <a:lnTo>
                    <a:pt x="2383632" y="216694"/>
                  </a:lnTo>
                  <a:lnTo>
                    <a:pt x="2355057" y="233362"/>
                  </a:lnTo>
                  <a:lnTo>
                    <a:pt x="2309813" y="245269"/>
                  </a:lnTo>
                  <a:lnTo>
                    <a:pt x="2264569" y="245269"/>
                  </a:lnTo>
                  <a:lnTo>
                    <a:pt x="2155032" y="250031"/>
                  </a:lnTo>
                  <a:lnTo>
                    <a:pt x="1862138" y="285750"/>
                  </a:lnTo>
                  <a:lnTo>
                    <a:pt x="1693069" y="307181"/>
                  </a:lnTo>
                  <a:lnTo>
                    <a:pt x="1497807" y="328612"/>
                  </a:lnTo>
                  <a:lnTo>
                    <a:pt x="1162050" y="361950"/>
                  </a:lnTo>
                  <a:lnTo>
                    <a:pt x="931069" y="395287"/>
                  </a:lnTo>
                  <a:lnTo>
                    <a:pt x="783432" y="411956"/>
                  </a:lnTo>
                  <a:lnTo>
                    <a:pt x="673894" y="419100"/>
                  </a:lnTo>
                  <a:lnTo>
                    <a:pt x="571500" y="426244"/>
                  </a:lnTo>
                  <a:lnTo>
                    <a:pt x="495300" y="423862"/>
                  </a:lnTo>
                  <a:lnTo>
                    <a:pt x="442913" y="419100"/>
                  </a:lnTo>
                  <a:lnTo>
                    <a:pt x="381000" y="404812"/>
                  </a:lnTo>
                  <a:lnTo>
                    <a:pt x="321469" y="388144"/>
                  </a:lnTo>
                  <a:lnTo>
                    <a:pt x="233363" y="350044"/>
                  </a:lnTo>
                  <a:lnTo>
                    <a:pt x="173832" y="316706"/>
                  </a:lnTo>
                  <a:lnTo>
                    <a:pt x="130969" y="290512"/>
                  </a:lnTo>
                  <a:lnTo>
                    <a:pt x="85725" y="254794"/>
                  </a:lnTo>
                  <a:lnTo>
                    <a:pt x="47625" y="226219"/>
                  </a:lnTo>
                  <a:lnTo>
                    <a:pt x="23813" y="207169"/>
                  </a:lnTo>
                  <a:lnTo>
                    <a:pt x="9525" y="180975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21432" y="133350"/>
                  </a:lnTo>
                  <a:lnTo>
                    <a:pt x="61913" y="145256"/>
                  </a:lnTo>
                  <a:lnTo>
                    <a:pt x="152400" y="180975"/>
                  </a:lnTo>
                  <a:lnTo>
                    <a:pt x="233363" y="204787"/>
                  </a:lnTo>
                  <a:lnTo>
                    <a:pt x="378619" y="233362"/>
                  </a:lnTo>
                  <a:lnTo>
                    <a:pt x="490538" y="245269"/>
                  </a:lnTo>
                  <a:lnTo>
                    <a:pt x="569119" y="240506"/>
                  </a:lnTo>
                  <a:lnTo>
                    <a:pt x="831057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4">
              <a:extLst>
                <a:ext uri="{FF2B5EF4-FFF2-40B4-BE49-F238E27FC236}">
                  <a16:creationId xmlns:a16="http://schemas.microsoft.com/office/drawing/2014/main" id="{28BC1AFF-2A8D-41A9-94E5-46E5B2AF7F6E}"/>
                </a:ext>
              </a:extLst>
            </p:cNvPr>
            <p:cNvSpPr/>
            <p:nvPr/>
          </p:nvSpPr>
          <p:spPr>
            <a:xfrm>
              <a:off x="4252913" y="2847975"/>
              <a:ext cx="561975" cy="1376363"/>
            </a:xfrm>
            <a:custGeom>
              <a:avLst/>
              <a:gdLst>
                <a:gd name="connsiteX0" fmla="*/ 426243 w 561975"/>
                <a:gd name="connsiteY0" fmla="*/ 381000 h 1376363"/>
                <a:gd name="connsiteX1" fmla="*/ 392906 w 561975"/>
                <a:gd name="connsiteY1" fmla="*/ 242888 h 1376363"/>
                <a:gd name="connsiteX2" fmla="*/ 333375 w 561975"/>
                <a:gd name="connsiteY2" fmla="*/ 90488 h 1376363"/>
                <a:gd name="connsiteX3" fmla="*/ 292893 w 561975"/>
                <a:gd name="connsiteY3" fmla="*/ 71438 h 1376363"/>
                <a:gd name="connsiteX4" fmla="*/ 233362 w 561975"/>
                <a:gd name="connsiteY4" fmla="*/ 45244 h 1376363"/>
                <a:gd name="connsiteX5" fmla="*/ 169068 w 561975"/>
                <a:gd name="connsiteY5" fmla="*/ 23813 h 1376363"/>
                <a:gd name="connsiteX6" fmla="*/ 111918 w 561975"/>
                <a:gd name="connsiteY6" fmla="*/ 9525 h 1376363"/>
                <a:gd name="connsiteX7" fmla="*/ 50006 w 561975"/>
                <a:gd name="connsiteY7" fmla="*/ 0 h 1376363"/>
                <a:gd name="connsiteX8" fmla="*/ 21431 w 561975"/>
                <a:gd name="connsiteY8" fmla="*/ 0 h 1376363"/>
                <a:gd name="connsiteX9" fmla="*/ 4762 w 561975"/>
                <a:gd name="connsiteY9" fmla="*/ 0 h 1376363"/>
                <a:gd name="connsiteX10" fmla="*/ 0 w 561975"/>
                <a:gd name="connsiteY10" fmla="*/ 4763 h 1376363"/>
                <a:gd name="connsiteX11" fmla="*/ 4762 w 561975"/>
                <a:gd name="connsiteY11" fmla="*/ 19050 h 1376363"/>
                <a:gd name="connsiteX12" fmla="*/ 28575 w 561975"/>
                <a:gd name="connsiteY12" fmla="*/ 50006 h 1376363"/>
                <a:gd name="connsiteX13" fmla="*/ 61912 w 561975"/>
                <a:gd name="connsiteY13" fmla="*/ 85725 h 1376363"/>
                <a:gd name="connsiteX14" fmla="*/ 97631 w 561975"/>
                <a:gd name="connsiteY14" fmla="*/ 128588 h 1376363"/>
                <a:gd name="connsiteX15" fmla="*/ 130968 w 561975"/>
                <a:gd name="connsiteY15" fmla="*/ 171450 h 1376363"/>
                <a:gd name="connsiteX16" fmla="*/ 164306 w 561975"/>
                <a:gd name="connsiteY16" fmla="*/ 228600 h 1376363"/>
                <a:gd name="connsiteX17" fmla="*/ 180975 w 561975"/>
                <a:gd name="connsiteY17" fmla="*/ 271463 h 1376363"/>
                <a:gd name="connsiteX18" fmla="*/ 216693 w 561975"/>
                <a:gd name="connsiteY18" fmla="*/ 395288 h 1376363"/>
                <a:gd name="connsiteX19" fmla="*/ 261937 w 561975"/>
                <a:gd name="connsiteY19" fmla="*/ 588169 h 1376363"/>
                <a:gd name="connsiteX20" fmla="*/ 288131 w 561975"/>
                <a:gd name="connsiteY20" fmla="*/ 726281 h 1376363"/>
                <a:gd name="connsiteX21" fmla="*/ 307181 w 561975"/>
                <a:gd name="connsiteY21" fmla="*/ 838200 h 1376363"/>
                <a:gd name="connsiteX22" fmla="*/ 304800 w 561975"/>
                <a:gd name="connsiteY22" fmla="*/ 914400 h 1376363"/>
                <a:gd name="connsiteX23" fmla="*/ 288131 w 561975"/>
                <a:gd name="connsiteY23" fmla="*/ 1092994 h 1376363"/>
                <a:gd name="connsiteX24" fmla="*/ 288131 w 561975"/>
                <a:gd name="connsiteY24" fmla="*/ 1126331 h 1376363"/>
                <a:gd name="connsiteX25" fmla="*/ 290512 w 561975"/>
                <a:gd name="connsiteY25" fmla="*/ 1154906 h 1376363"/>
                <a:gd name="connsiteX26" fmla="*/ 302418 w 561975"/>
                <a:gd name="connsiteY26" fmla="*/ 1190625 h 1376363"/>
                <a:gd name="connsiteX27" fmla="*/ 326231 w 561975"/>
                <a:gd name="connsiteY27" fmla="*/ 1240631 h 1376363"/>
                <a:gd name="connsiteX28" fmla="*/ 359568 w 561975"/>
                <a:gd name="connsiteY28" fmla="*/ 1288256 h 1376363"/>
                <a:gd name="connsiteX29" fmla="*/ 385762 w 561975"/>
                <a:gd name="connsiteY29" fmla="*/ 1321594 h 1376363"/>
                <a:gd name="connsiteX30" fmla="*/ 409575 w 561975"/>
                <a:gd name="connsiteY30" fmla="*/ 1350169 h 1376363"/>
                <a:gd name="connsiteX31" fmla="*/ 423862 w 561975"/>
                <a:gd name="connsiteY31" fmla="*/ 1362075 h 1376363"/>
                <a:gd name="connsiteX32" fmla="*/ 442912 w 561975"/>
                <a:gd name="connsiteY32" fmla="*/ 1371600 h 1376363"/>
                <a:gd name="connsiteX33" fmla="*/ 459581 w 561975"/>
                <a:gd name="connsiteY33" fmla="*/ 1376363 h 1376363"/>
                <a:gd name="connsiteX34" fmla="*/ 478631 w 561975"/>
                <a:gd name="connsiteY34" fmla="*/ 1373981 h 1376363"/>
                <a:gd name="connsiteX35" fmla="*/ 497681 w 561975"/>
                <a:gd name="connsiteY35" fmla="*/ 1366838 h 1376363"/>
                <a:gd name="connsiteX36" fmla="*/ 523875 w 561975"/>
                <a:gd name="connsiteY36" fmla="*/ 1350169 h 1376363"/>
                <a:gd name="connsiteX37" fmla="*/ 540543 w 561975"/>
                <a:gd name="connsiteY37" fmla="*/ 1333500 h 1376363"/>
                <a:gd name="connsiteX38" fmla="*/ 561975 w 561975"/>
                <a:gd name="connsiteY38" fmla="*/ 1295400 h 1376363"/>
                <a:gd name="connsiteX39" fmla="*/ 561975 w 561975"/>
                <a:gd name="connsiteY39" fmla="*/ 1288256 h 1376363"/>
                <a:gd name="connsiteX40" fmla="*/ 554831 w 561975"/>
                <a:gd name="connsiteY40" fmla="*/ 1164431 h 1376363"/>
                <a:gd name="connsiteX41" fmla="*/ 554831 w 561975"/>
                <a:gd name="connsiteY41" fmla="*/ 1052513 h 1376363"/>
                <a:gd name="connsiteX42" fmla="*/ 545306 w 561975"/>
                <a:gd name="connsiteY42" fmla="*/ 988219 h 1376363"/>
                <a:gd name="connsiteX43" fmla="*/ 507206 w 561975"/>
                <a:gd name="connsiteY43" fmla="*/ 759619 h 1376363"/>
                <a:gd name="connsiteX44" fmla="*/ 492918 w 561975"/>
                <a:gd name="connsiteY44" fmla="*/ 640556 h 1376363"/>
                <a:gd name="connsiteX45" fmla="*/ 426243 w 561975"/>
                <a:gd name="connsiteY45" fmla="*/ 381000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376363">
                  <a:moveTo>
                    <a:pt x="426243" y="381000"/>
                  </a:moveTo>
                  <a:lnTo>
                    <a:pt x="392906" y="242888"/>
                  </a:lnTo>
                  <a:lnTo>
                    <a:pt x="333375" y="90488"/>
                  </a:lnTo>
                  <a:lnTo>
                    <a:pt x="292893" y="71438"/>
                  </a:lnTo>
                  <a:lnTo>
                    <a:pt x="233362" y="45244"/>
                  </a:lnTo>
                  <a:lnTo>
                    <a:pt x="169068" y="23813"/>
                  </a:lnTo>
                  <a:lnTo>
                    <a:pt x="111918" y="9525"/>
                  </a:lnTo>
                  <a:lnTo>
                    <a:pt x="50006" y="0"/>
                  </a:lnTo>
                  <a:lnTo>
                    <a:pt x="21431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4762" y="19050"/>
                  </a:lnTo>
                  <a:lnTo>
                    <a:pt x="28575" y="50006"/>
                  </a:lnTo>
                  <a:lnTo>
                    <a:pt x="61912" y="85725"/>
                  </a:lnTo>
                  <a:lnTo>
                    <a:pt x="97631" y="128588"/>
                  </a:lnTo>
                  <a:lnTo>
                    <a:pt x="130968" y="171450"/>
                  </a:lnTo>
                  <a:lnTo>
                    <a:pt x="164306" y="228600"/>
                  </a:lnTo>
                  <a:lnTo>
                    <a:pt x="180975" y="271463"/>
                  </a:lnTo>
                  <a:lnTo>
                    <a:pt x="216693" y="395288"/>
                  </a:lnTo>
                  <a:lnTo>
                    <a:pt x="261937" y="588169"/>
                  </a:lnTo>
                  <a:lnTo>
                    <a:pt x="288131" y="726281"/>
                  </a:lnTo>
                  <a:lnTo>
                    <a:pt x="307181" y="838200"/>
                  </a:lnTo>
                  <a:cubicBezTo>
                    <a:pt x="306387" y="863600"/>
                    <a:pt x="305594" y="889000"/>
                    <a:pt x="304800" y="914400"/>
                  </a:cubicBezTo>
                  <a:lnTo>
                    <a:pt x="288131" y="1092994"/>
                  </a:lnTo>
                  <a:lnTo>
                    <a:pt x="288131" y="1126331"/>
                  </a:lnTo>
                  <a:lnTo>
                    <a:pt x="290512" y="1154906"/>
                  </a:lnTo>
                  <a:lnTo>
                    <a:pt x="302418" y="1190625"/>
                  </a:lnTo>
                  <a:lnTo>
                    <a:pt x="326231" y="1240631"/>
                  </a:lnTo>
                  <a:lnTo>
                    <a:pt x="359568" y="1288256"/>
                  </a:lnTo>
                  <a:lnTo>
                    <a:pt x="385762" y="1321594"/>
                  </a:lnTo>
                  <a:lnTo>
                    <a:pt x="409575" y="1350169"/>
                  </a:lnTo>
                  <a:lnTo>
                    <a:pt x="423862" y="1362075"/>
                  </a:lnTo>
                  <a:lnTo>
                    <a:pt x="442912" y="1371600"/>
                  </a:lnTo>
                  <a:lnTo>
                    <a:pt x="459581" y="1376363"/>
                  </a:lnTo>
                  <a:lnTo>
                    <a:pt x="478631" y="1373981"/>
                  </a:lnTo>
                  <a:lnTo>
                    <a:pt x="497681" y="1366838"/>
                  </a:lnTo>
                  <a:lnTo>
                    <a:pt x="523875" y="1350169"/>
                  </a:lnTo>
                  <a:lnTo>
                    <a:pt x="540543" y="1333500"/>
                  </a:lnTo>
                  <a:lnTo>
                    <a:pt x="561975" y="1295400"/>
                  </a:lnTo>
                  <a:lnTo>
                    <a:pt x="561975" y="1288256"/>
                  </a:lnTo>
                  <a:lnTo>
                    <a:pt x="554831" y="1164431"/>
                  </a:lnTo>
                  <a:lnTo>
                    <a:pt x="554831" y="1052513"/>
                  </a:lnTo>
                  <a:lnTo>
                    <a:pt x="545306" y="988219"/>
                  </a:lnTo>
                  <a:lnTo>
                    <a:pt x="507206" y="759619"/>
                  </a:lnTo>
                  <a:lnTo>
                    <a:pt x="492918" y="640556"/>
                  </a:lnTo>
                  <a:lnTo>
                    <a:pt x="426243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9">
              <a:extLst>
                <a:ext uri="{FF2B5EF4-FFF2-40B4-BE49-F238E27FC236}">
                  <a16:creationId xmlns:a16="http://schemas.microsoft.com/office/drawing/2014/main" id="{B5D306D4-209D-4ED4-99FC-46CEEE61586E}"/>
                </a:ext>
              </a:extLst>
            </p:cNvPr>
            <p:cNvSpPr/>
            <p:nvPr/>
          </p:nvSpPr>
          <p:spPr>
            <a:xfrm>
              <a:off x="2690813" y="3506788"/>
              <a:ext cx="1241425" cy="1457325"/>
            </a:xfrm>
            <a:custGeom>
              <a:avLst/>
              <a:gdLst>
                <a:gd name="connsiteX0" fmla="*/ 964406 w 1240631"/>
                <a:gd name="connsiteY0" fmla="*/ 597694 h 1457325"/>
                <a:gd name="connsiteX1" fmla="*/ 1092993 w 1240631"/>
                <a:gd name="connsiteY1" fmla="*/ 473869 h 1457325"/>
                <a:gd name="connsiteX2" fmla="*/ 1159668 w 1240631"/>
                <a:gd name="connsiteY2" fmla="*/ 407194 h 1457325"/>
                <a:gd name="connsiteX3" fmla="*/ 1212056 w 1240631"/>
                <a:gd name="connsiteY3" fmla="*/ 354807 h 1457325"/>
                <a:gd name="connsiteX4" fmla="*/ 1226343 w 1240631"/>
                <a:gd name="connsiteY4" fmla="*/ 330994 h 1457325"/>
                <a:gd name="connsiteX5" fmla="*/ 1235868 w 1240631"/>
                <a:gd name="connsiteY5" fmla="*/ 307182 h 1457325"/>
                <a:gd name="connsiteX6" fmla="*/ 1240631 w 1240631"/>
                <a:gd name="connsiteY6" fmla="*/ 280988 h 1457325"/>
                <a:gd name="connsiteX7" fmla="*/ 1235868 w 1240631"/>
                <a:gd name="connsiteY7" fmla="*/ 259557 h 1457325"/>
                <a:gd name="connsiteX8" fmla="*/ 1226343 w 1240631"/>
                <a:gd name="connsiteY8" fmla="*/ 235744 h 1457325"/>
                <a:gd name="connsiteX9" fmla="*/ 1204912 w 1240631"/>
                <a:gd name="connsiteY9" fmla="*/ 195263 h 1457325"/>
                <a:gd name="connsiteX10" fmla="*/ 1176337 w 1240631"/>
                <a:gd name="connsiteY10" fmla="*/ 157163 h 1457325"/>
                <a:gd name="connsiteX11" fmla="*/ 1140618 w 1240631"/>
                <a:gd name="connsiteY11" fmla="*/ 119063 h 1457325"/>
                <a:gd name="connsiteX12" fmla="*/ 1092993 w 1240631"/>
                <a:gd name="connsiteY12" fmla="*/ 73819 h 1457325"/>
                <a:gd name="connsiteX13" fmla="*/ 1031081 w 1240631"/>
                <a:gd name="connsiteY13" fmla="*/ 33338 h 1457325"/>
                <a:gd name="connsiteX14" fmla="*/ 995362 w 1240631"/>
                <a:gd name="connsiteY14" fmla="*/ 11907 h 1457325"/>
                <a:gd name="connsiteX15" fmla="*/ 969168 w 1240631"/>
                <a:gd name="connsiteY15" fmla="*/ 0 h 1457325"/>
                <a:gd name="connsiteX16" fmla="*/ 945356 w 1240631"/>
                <a:gd name="connsiteY16" fmla="*/ 0 h 1457325"/>
                <a:gd name="connsiteX17" fmla="*/ 933450 w 1240631"/>
                <a:gd name="connsiteY17" fmla="*/ 7144 h 1457325"/>
                <a:gd name="connsiteX18" fmla="*/ 914400 w 1240631"/>
                <a:gd name="connsiteY18" fmla="*/ 28575 h 1457325"/>
                <a:gd name="connsiteX19" fmla="*/ 895350 w 1240631"/>
                <a:gd name="connsiteY19" fmla="*/ 66675 h 1457325"/>
                <a:gd name="connsiteX20" fmla="*/ 883443 w 1240631"/>
                <a:gd name="connsiteY20" fmla="*/ 97632 h 1457325"/>
                <a:gd name="connsiteX21" fmla="*/ 752475 w 1240631"/>
                <a:gd name="connsiteY21" fmla="*/ 157163 h 1457325"/>
                <a:gd name="connsiteX22" fmla="*/ 564356 w 1240631"/>
                <a:gd name="connsiteY22" fmla="*/ 238125 h 1457325"/>
                <a:gd name="connsiteX23" fmla="*/ 347662 w 1240631"/>
                <a:gd name="connsiteY23" fmla="*/ 321469 h 1457325"/>
                <a:gd name="connsiteX24" fmla="*/ 292893 w 1240631"/>
                <a:gd name="connsiteY24" fmla="*/ 340519 h 1457325"/>
                <a:gd name="connsiteX25" fmla="*/ 266700 w 1240631"/>
                <a:gd name="connsiteY25" fmla="*/ 342900 h 1457325"/>
                <a:gd name="connsiteX26" fmla="*/ 219075 w 1240631"/>
                <a:gd name="connsiteY26" fmla="*/ 338138 h 1457325"/>
                <a:gd name="connsiteX27" fmla="*/ 173831 w 1240631"/>
                <a:gd name="connsiteY27" fmla="*/ 326232 h 1457325"/>
                <a:gd name="connsiteX28" fmla="*/ 142875 w 1240631"/>
                <a:gd name="connsiteY28" fmla="*/ 309563 h 1457325"/>
                <a:gd name="connsiteX29" fmla="*/ 107156 w 1240631"/>
                <a:gd name="connsiteY29" fmla="*/ 285750 h 1457325"/>
                <a:gd name="connsiteX30" fmla="*/ 83343 w 1240631"/>
                <a:gd name="connsiteY30" fmla="*/ 259557 h 1457325"/>
                <a:gd name="connsiteX31" fmla="*/ 64293 w 1240631"/>
                <a:gd name="connsiteY31" fmla="*/ 233363 h 1457325"/>
                <a:gd name="connsiteX32" fmla="*/ 50006 w 1240631"/>
                <a:gd name="connsiteY32" fmla="*/ 221457 h 1457325"/>
                <a:gd name="connsiteX33" fmla="*/ 28575 w 1240631"/>
                <a:gd name="connsiteY33" fmla="*/ 211932 h 1457325"/>
                <a:gd name="connsiteX34" fmla="*/ 9525 w 1240631"/>
                <a:gd name="connsiteY34" fmla="*/ 216694 h 1457325"/>
                <a:gd name="connsiteX35" fmla="*/ 0 w 1240631"/>
                <a:gd name="connsiteY35" fmla="*/ 235744 h 1457325"/>
                <a:gd name="connsiteX36" fmla="*/ 0 w 1240631"/>
                <a:gd name="connsiteY36" fmla="*/ 261938 h 1457325"/>
                <a:gd name="connsiteX37" fmla="*/ 16668 w 1240631"/>
                <a:gd name="connsiteY37" fmla="*/ 330994 h 1457325"/>
                <a:gd name="connsiteX38" fmla="*/ 35718 w 1240631"/>
                <a:gd name="connsiteY38" fmla="*/ 376238 h 1457325"/>
                <a:gd name="connsiteX39" fmla="*/ 69056 w 1240631"/>
                <a:gd name="connsiteY39" fmla="*/ 435769 h 1457325"/>
                <a:gd name="connsiteX40" fmla="*/ 107156 w 1240631"/>
                <a:gd name="connsiteY40" fmla="*/ 492919 h 1457325"/>
                <a:gd name="connsiteX41" fmla="*/ 157162 w 1240631"/>
                <a:gd name="connsiteY41" fmla="*/ 550069 h 1457325"/>
                <a:gd name="connsiteX42" fmla="*/ 202406 w 1240631"/>
                <a:gd name="connsiteY42" fmla="*/ 595313 h 1457325"/>
                <a:gd name="connsiteX43" fmla="*/ 221456 w 1240631"/>
                <a:gd name="connsiteY43" fmla="*/ 611982 h 1457325"/>
                <a:gd name="connsiteX44" fmla="*/ 233362 w 1240631"/>
                <a:gd name="connsiteY44" fmla="*/ 619125 h 1457325"/>
                <a:gd name="connsiteX45" fmla="*/ 242887 w 1240631"/>
                <a:gd name="connsiteY45" fmla="*/ 621507 h 1457325"/>
                <a:gd name="connsiteX46" fmla="*/ 259556 w 1240631"/>
                <a:gd name="connsiteY46" fmla="*/ 619125 h 1457325"/>
                <a:gd name="connsiteX47" fmla="*/ 300037 w 1240631"/>
                <a:gd name="connsiteY47" fmla="*/ 600075 h 1457325"/>
                <a:gd name="connsiteX48" fmla="*/ 333375 w 1240631"/>
                <a:gd name="connsiteY48" fmla="*/ 571500 h 1457325"/>
                <a:gd name="connsiteX49" fmla="*/ 364331 w 1240631"/>
                <a:gd name="connsiteY49" fmla="*/ 535782 h 1457325"/>
                <a:gd name="connsiteX50" fmla="*/ 397668 w 1240631"/>
                <a:gd name="connsiteY50" fmla="*/ 511969 h 1457325"/>
                <a:gd name="connsiteX51" fmla="*/ 554831 w 1240631"/>
                <a:gd name="connsiteY51" fmla="*/ 431007 h 1457325"/>
                <a:gd name="connsiteX52" fmla="*/ 821531 w 1240631"/>
                <a:gd name="connsiteY52" fmla="*/ 297657 h 1457325"/>
                <a:gd name="connsiteX53" fmla="*/ 885825 w 1240631"/>
                <a:gd name="connsiteY53" fmla="*/ 269082 h 1457325"/>
                <a:gd name="connsiteX54" fmla="*/ 902493 w 1240631"/>
                <a:gd name="connsiteY54" fmla="*/ 264319 h 1457325"/>
                <a:gd name="connsiteX55" fmla="*/ 909637 w 1240631"/>
                <a:gd name="connsiteY55" fmla="*/ 264319 h 1457325"/>
                <a:gd name="connsiteX56" fmla="*/ 919162 w 1240631"/>
                <a:gd name="connsiteY56" fmla="*/ 266700 h 1457325"/>
                <a:gd name="connsiteX57" fmla="*/ 928687 w 1240631"/>
                <a:gd name="connsiteY57" fmla="*/ 271463 h 1457325"/>
                <a:gd name="connsiteX58" fmla="*/ 931068 w 1240631"/>
                <a:gd name="connsiteY58" fmla="*/ 280988 h 1457325"/>
                <a:gd name="connsiteX59" fmla="*/ 928687 w 1240631"/>
                <a:gd name="connsiteY59" fmla="*/ 302419 h 1457325"/>
                <a:gd name="connsiteX60" fmla="*/ 916781 w 1240631"/>
                <a:gd name="connsiteY60" fmla="*/ 354807 h 1457325"/>
                <a:gd name="connsiteX61" fmla="*/ 876300 w 1240631"/>
                <a:gd name="connsiteY61" fmla="*/ 414338 h 1457325"/>
                <a:gd name="connsiteX62" fmla="*/ 738187 w 1240631"/>
                <a:gd name="connsiteY62" fmla="*/ 614363 h 1457325"/>
                <a:gd name="connsiteX63" fmla="*/ 638175 w 1240631"/>
                <a:gd name="connsiteY63" fmla="*/ 752475 h 1457325"/>
                <a:gd name="connsiteX64" fmla="*/ 607218 w 1240631"/>
                <a:gd name="connsiteY64" fmla="*/ 795338 h 1457325"/>
                <a:gd name="connsiteX65" fmla="*/ 588168 w 1240631"/>
                <a:gd name="connsiteY65" fmla="*/ 833438 h 1457325"/>
                <a:gd name="connsiteX66" fmla="*/ 578643 w 1240631"/>
                <a:gd name="connsiteY66" fmla="*/ 866775 h 1457325"/>
                <a:gd name="connsiteX67" fmla="*/ 576262 w 1240631"/>
                <a:gd name="connsiteY67" fmla="*/ 890588 h 1457325"/>
                <a:gd name="connsiteX68" fmla="*/ 578643 w 1240631"/>
                <a:gd name="connsiteY68" fmla="*/ 909638 h 1457325"/>
                <a:gd name="connsiteX69" fmla="*/ 588168 w 1240631"/>
                <a:gd name="connsiteY69" fmla="*/ 933450 h 1457325"/>
                <a:gd name="connsiteX70" fmla="*/ 626268 w 1240631"/>
                <a:gd name="connsiteY70" fmla="*/ 969169 h 1457325"/>
                <a:gd name="connsiteX71" fmla="*/ 673893 w 1240631"/>
                <a:gd name="connsiteY71" fmla="*/ 1019175 h 1457325"/>
                <a:gd name="connsiteX72" fmla="*/ 709612 w 1240631"/>
                <a:gd name="connsiteY72" fmla="*/ 1059657 h 1457325"/>
                <a:gd name="connsiteX73" fmla="*/ 735806 w 1240631"/>
                <a:gd name="connsiteY73" fmla="*/ 1097757 h 1457325"/>
                <a:gd name="connsiteX74" fmla="*/ 757237 w 1240631"/>
                <a:gd name="connsiteY74" fmla="*/ 1138238 h 1457325"/>
                <a:gd name="connsiteX75" fmla="*/ 771525 w 1240631"/>
                <a:gd name="connsiteY75" fmla="*/ 1176338 h 1457325"/>
                <a:gd name="connsiteX76" fmla="*/ 778668 w 1240631"/>
                <a:gd name="connsiteY76" fmla="*/ 1219200 h 1457325"/>
                <a:gd name="connsiteX77" fmla="*/ 1052512 w 1240631"/>
                <a:gd name="connsiteY77" fmla="*/ 1457325 h 1457325"/>
                <a:gd name="connsiteX78" fmla="*/ 1092993 w 1240631"/>
                <a:gd name="connsiteY78" fmla="*/ 1447800 h 1457325"/>
                <a:gd name="connsiteX79" fmla="*/ 1123950 w 1240631"/>
                <a:gd name="connsiteY79" fmla="*/ 1431132 h 1457325"/>
                <a:gd name="connsiteX80" fmla="*/ 1138237 w 1240631"/>
                <a:gd name="connsiteY80" fmla="*/ 1416844 h 1457325"/>
                <a:gd name="connsiteX81" fmla="*/ 1150143 w 1240631"/>
                <a:gd name="connsiteY81" fmla="*/ 1400175 h 1457325"/>
                <a:gd name="connsiteX82" fmla="*/ 1154906 w 1240631"/>
                <a:gd name="connsiteY82" fmla="*/ 1376363 h 1457325"/>
                <a:gd name="connsiteX83" fmla="*/ 1154906 w 1240631"/>
                <a:gd name="connsiteY83" fmla="*/ 1359694 h 1457325"/>
                <a:gd name="connsiteX84" fmla="*/ 1150143 w 1240631"/>
                <a:gd name="connsiteY84" fmla="*/ 1321594 h 1457325"/>
                <a:gd name="connsiteX85" fmla="*/ 1138237 w 1240631"/>
                <a:gd name="connsiteY85" fmla="*/ 1281113 h 1457325"/>
                <a:gd name="connsiteX86" fmla="*/ 1119187 w 1240631"/>
                <a:gd name="connsiteY86" fmla="*/ 1245394 h 1457325"/>
                <a:gd name="connsiteX87" fmla="*/ 1085850 w 1240631"/>
                <a:gd name="connsiteY87" fmla="*/ 1197769 h 1457325"/>
                <a:gd name="connsiteX88" fmla="*/ 1035843 w 1240631"/>
                <a:gd name="connsiteY88" fmla="*/ 1135857 h 1457325"/>
                <a:gd name="connsiteX89" fmla="*/ 971550 w 1240631"/>
                <a:gd name="connsiteY89" fmla="*/ 1071563 h 1457325"/>
                <a:gd name="connsiteX90" fmla="*/ 892968 w 1240631"/>
                <a:gd name="connsiteY90" fmla="*/ 1004888 h 1457325"/>
                <a:gd name="connsiteX91" fmla="*/ 795337 w 1240631"/>
                <a:gd name="connsiteY91" fmla="*/ 931069 h 1457325"/>
                <a:gd name="connsiteX92" fmla="*/ 704850 w 1240631"/>
                <a:gd name="connsiteY92" fmla="*/ 866775 h 1457325"/>
                <a:gd name="connsiteX93" fmla="*/ 700087 w 1240631"/>
                <a:gd name="connsiteY93" fmla="*/ 862013 h 1457325"/>
                <a:gd name="connsiteX94" fmla="*/ 697706 w 1240631"/>
                <a:gd name="connsiteY94" fmla="*/ 857250 h 1457325"/>
                <a:gd name="connsiteX95" fmla="*/ 702468 w 1240631"/>
                <a:gd name="connsiteY95" fmla="*/ 840582 h 1457325"/>
                <a:gd name="connsiteX96" fmla="*/ 747712 w 1240631"/>
                <a:gd name="connsiteY96" fmla="*/ 800100 h 1457325"/>
                <a:gd name="connsiteX97" fmla="*/ 852487 w 1240631"/>
                <a:gd name="connsiteY97" fmla="*/ 704850 h 1457325"/>
                <a:gd name="connsiteX98" fmla="*/ 964406 w 1240631"/>
                <a:gd name="connsiteY98" fmla="*/ 597694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240631" h="1457325">
                  <a:moveTo>
                    <a:pt x="964406" y="597694"/>
                  </a:moveTo>
                  <a:lnTo>
                    <a:pt x="1092993" y="473869"/>
                  </a:lnTo>
                  <a:lnTo>
                    <a:pt x="1159668" y="407194"/>
                  </a:lnTo>
                  <a:lnTo>
                    <a:pt x="1212056" y="354807"/>
                  </a:lnTo>
                  <a:lnTo>
                    <a:pt x="1226343" y="330994"/>
                  </a:lnTo>
                  <a:lnTo>
                    <a:pt x="1235868" y="307182"/>
                  </a:lnTo>
                  <a:lnTo>
                    <a:pt x="1240631" y="280988"/>
                  </a:lnTo>
                  <a:lnTo>
                    <a:pt x="1235868" y="259557"/>
                  </a:lnTo>
                  <a:lnTo>
                    <a:pt x="1226343" y="235744"/>
                  </a:lnTo>
                  <a:lnTo>
                    <a:pt x="1204912" y="195263"/>
                  </a:lnTo>
                  <a:lnTo>
                    <a:pt x="1176337" y="157163"/>
                  </a:lnTo>
                  <a:lnTo>
                    <a:pt x="1140618" y="119063"/>
                  </a:lnTo>
                  <a:lnTo>
                    <a:pt x="1092993" y="73819"/>
                  </a:lnTo>
                  <a:lnTo>
                    <a:pt x="1031081" y="33338"/>
                  </a:lnTo>
                  <a:lnTo>
                    <a:pt x="995362" y="11907"/>
                  </a:lnTo>
                  <a:lnTo>
                    <a:pt x="969168" y="0"/>
                  </a:lnTo>
                  <a:lnTo>
                    <a:pt x="945356" y="0"/>
                  </a:lnTo>
                  <a:lnTo>
                    <a:pt x="933450" y="7144"/>
                  </a:lnTo>
                  <a:lnTo>
                    <a:pt x="914400" y="28575"/>
                  </a:lnTo>
                  <a:lnTo>
                    <a:pt x="895350" y="66675"/>
                  </a:lnTo>
                  <a:lnTo>
                    <a:pt x="883443" y="97632"/>
                  </a:lnTo>
                  <a:lnTo>
                    <a:pt x="752475" y="157163"/>
                  </a:lnTo>
                  <a:lnTo>
                    <a:pt x="564356" y="238125"/>
                  </a:lnTo>
                  <a:lnTo>
                    <a:pt x="347662" y="321469"/>
                  </a:lnTo>
                  <a:lnTo>
                    <a:pt x="292893" y="340519"/>
                  </a:lnTo>
                  <a:lnTo>
                    <a:pt x="266700" y="342900"/>
                  </a:lnTo>
                  <a:lnTo>
                    <a:pt x="219075" y="338138"/>
                  </a:lnTo>
                  <a:lnTo>
                    <a:pt x="173831" y="326232"/>
                  </a:lnTo>
                  <a:lnTo>
                    <a:pt x="142875" y="309563"/>
                  </a:lnTo>
                  <a:lnTo>
                    <a:pt x="107156" y="285750"/>
                  </a:lnTo>
                  <a:lnTo>
                    <a:pt x="83343" y="259557"/>
                  </a:lnTo>
                  <a:lnTo>
                    <a:pt x="64293" y="233363"/>
                  </a:lnTo>
                  <a:lnTo>
                    <a:pt x="50006" y="221457"/>
                  </a:lnTo>
                  <a:lnTo>
                    <a:pt x="28575" y="211932"/>
                  </a:lnTo>
                  <a:lnTo>
                    <a:pt x="9525" y="216694"/>
                  </a:lnTo>
                  <a:lnTo>
                    <a:pt x="0" y="235744"/>
                  </a:lnTo>
                  <a:lnTo>
                    <a:pt x="0" y="261938"/>
                  </a:lnTo>
                  <a:lnTo>
                    <a:pt x="16668" y="330994"/>
                  </a:lnTo>
                  <a:lnTo>
                    <a:pt x="35718" y="376238"/>
                  </a:lnTo>
                  <a:lnTo>
                    <a:pt x="69056" y="435769"/>
                  </a:lnTo>
                  <a:lnTo>
                    <a:pt x="107156" y="492919"/>
                  </a:lnTo>
                  <a:lnTo>
                    <a:pt x="157162" y="550069"/>
                  </a:lnTo>
                  <a:lnTo>
                    <a:pt x="202406" y="595313"/>
                  </a:lnTo>
                  <a:lnTo>
                    <a:pt x="221456" y="611982"/>
                  </a:lnTo>
                  <a:lnTo>
                    <a:pt x="233362" y="619125"/>
                  </a:lnTo>
                  <a:lnTo>
                    <a:pt x="242887" y="621507"/>
                  </a:lnTo>
                  <a:lnTo>
                    <a:pt x="259556" y="619125"/>
                  </a:lnTo>
                  <a:lnTo>
                    <a:pt x="300037" y="600075"/>
                  </a:lnTo>
                  <a:lnTo>
                    <a:pt x="333375" y="571500"/>
                  </a:lnTo>
                  <a:lnTo>
                    <a:pt x="364331" y="535782"/>
                  </a:lnTo>
                  <a:lnTo>
                    <a:pt x="397668" y="511969"/>
                  </a:lnTo>
                  <a:lnTo>
                    <a:pt x="554831" y="431007"/>
                  </a:lnTo>
                  <a:lnTo>
                    <a:pt x="821531" y="297657"/>
                  </a:lnTo>
                  <a:lnTo>
                    <a:pt x="885825" y="269082"/>
                  </a:lnTo>
                  <a:lnTo>
                    <a:pt x="902493" y="264319"/>
                  </a:lnTo>
                  <a:lnTo>
                    <a:pt x="909637" y="264319"/>
                  </a:lnTo>
                  <a:lnTo>
                    <a:pt x="919162" y="266700"/>
                  </a:lnTo>
                  <a:lnTo>
                    <a:pt x="928687" y="271463"/>
                  </a:lnTo>
                  <a:lnTo>
                    <a:pt x="931068" y="280988"/>
                  </a:lnTo>
                  <a:lnTo>
                    <a:pt x="928687" y="302419"/>
                  </a:lnTo>
                  <a:lnTo>
                    <a:pt x="916781" y="354807"/>
                  </a:lnTo>
                  <a:lnTo>
                    <a:pt x="876300" y="414338"/>
                  </a:lnTo>
                  <a:lnTo>
                    <a:pt x="738187" y="614363"/>
                  </a:lnTo>
                  <a:lnTo>
                    <a:pt x="638175" y="752475"/>
                  </a:lnTo>
                  <a:lnTo>
                    <a:pt x="607218" y="795338"/>
                  </a:lnTo>
                  <a:lnTo>
                    <a:pt x="588168" y="833438"/>
                  </a:lnTo>
                  <a:lnTo>
                    <a:pt x="578643" y="866775"/>
                  </a:lnTo>
                  <a:lnTo>
                    <a:pt x="576262" y="890588"/>
                  </a:lnTo>
                  <a:lnTo>
                    <a:pt x="578643" y="909638"/>
                  </a:lnTo>
                  <a:lnTo>
                    <a:pt x="588168" y="933450"/>
                  </a:lnTo>
                  <a:lnTo>
                    <a:pt x="626268" y="969169"/>
                  </a:lnTo>
                  <a:lnTo>
                    <a:pt x="673893" y="1019175"/>
                  </a:lnTo>
                  <a:lnTo>
                    <a:pt x="709612" y="1059657"/>
                  </a:lnTo>
                  <a:lnTo>
                    <a:pt x="735806" y="1097757"/>
                  </a:lnTo>
                  <a:lnTo>
                    <a:pt x="757237" y="1138238"/>
                  </a:lnTo>
                  <a:lnTo>
                    <a:pt x="771525" y="1176338"/>
                  </a:lnTo>
                  <a:lnTo>
                    <a:pt x="778668" y="1219200"/>
                  </a:lnTo>
                  <a:lnTo>
                    <a:pt x="1052512" y="1457325"/>
                  </a:lnTo>
                  <a:lnTo>
                    <a:pt x="1092993" y="1447800"/>
                  </a:lnTo>
                  <a:lnTo>
                    <a:pt x="1123950" y="1431132"/>
                  </a:lnTo>
                  <a:lnTo>
                    <a:pt x="1138237" y="1416844"/>
                  </a:lnTo>
                  <a:lnTo>
                    <a:pt x="1150143" y="1400175"/>
                  </a:lnTo>
                  <a:lnTo>
                    <a:pt x="1154906" y="1376363"/>
                  </a:lnTo>
                  <a:lnTo>
                    <a:pt x="1154906" y="1359694"/>
                  </a:lnTo>
                  <a:lnTo>
                    <a:pt x="1150143" y="1321594"/>
                  </a:lnTo>
                  <a:lnTo>
                    <a:pt x="1138237" y="1281113"/>
                  </a:lnTo>
                  <a:lnTo>
                    <a:pt x="1119187" y="1245394"/>
                  </a:lnTo>
                  <a:lnTo>
                    <a:pt x="1085850" y="1197769"/>
                  </a:lnTo>
                  <a:lnTo>
                    <a:pt x="1035843" y="1135857"/>
                  </a:lnTo>
                  <a:lnTo>
                    <a:pt x="971550" y="1071563"/>
                  </a:lnTo>
                  <a:lnTo>
                    <a:pt x="892968" y="1004888"/>
                  </a:lnTo>
                  <a:lnTo>
                    <a:pt x="795337" y="931069"/>
                  </a:lnTo>
                  <a:lnTo>
                    <a:pt x="704850" y="866775"/>
                  </a:lnTo>
                  <a:lnTo>
                    <a:pt x="700087" y="862013"/>
                  </a:lnTo>
                  <a:lnTo>
                    <a:pt x="697706" y="857250"/>
                  </a:lnTo>
                  <a:lnTo>
                    <a:pt x="702468" y="840582"/>
                  </a:lnTo>
                  <a:lnTo>
                    <a:pt x="747712" y="800100"/>
                  </a:lnTo>
                  <a:lnTo>
                    <a:pt x="852487" y="704850"/>
                  </a:lnTo>
                  <a:lnTo>
                    <a:pt x="964406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5D6D7807-3B65-47BB-80C4-95C645B6973B}"/>
                </a:ext>
              </a:extLst>
            </p:cNvPr>
            <p:cNvSpPr/>
            <p:nvPr/>
          </p:nvSpPr>
          <p:spPr>
            <a:xfrm>
              <a:off x="4543425" y="2713038"/>
              <a:ext cx="2447925" cy="1358900"/>
            </a:xfrm>
            <a:custGeom>
              <a:avLst/>
              <a:gdLst>
                <a:gd name="connsiteX0" fmla="*/ 642938 w 2447925"/>
                <a:gd name="connsiteY0" fmla="*/ 345281 h 1359694"/>
                <a:gd name="connsiteX1" fmla="*/ 290513 w 2447925"/>
                <a:gd name="connsiteY1" fmla="*/ 383381 h 1359694"/>
                <a:gd name="connsiteX2" fmla="*/ 59531 w 2447925"/>
                <a:gd name="connsiteY2" fmla="*/ 407194 h 1359694"/>
                <a:gd name="connsiteX3" fmla="*/ 0 w 2447925"/>
                <a:gd name="connsiteY3" fmla="*/ 228600 h 1359694"/>
                <a:gd name="connsiteX4" fmla="*/ 78581 w 2447925"/>
                <a:gd name="connsiteY4" fmla="*/ 223837 h 1359694"/>
                <a:gd name="connsiteX5" fmla="*/ 142875 w 2447925"/>
                <a:gd name="connsiteY5" fmla="*/ 223837 h 1359694"/>
                <a:gd name="connsiteX6" fmla="*/ 292894 w 2447925"/>
                <a:gd name="connsiteY6" fmla="*/ 214312 h 1359694"/>
                <a:gd name="connsiteX7" fmla="*/ 438150 w 2447925"/>
                <a:gd name="connsiteY7" fmla="*/ 202406 h 1359694"/>
                <a:gd name="connsiteX8" fmla="*/ 657225 w 2447925"/>
                <a:gd name="connsiteY8" fmla="*/ 176212 h 1359694"/>
                <a:gd name="connsiteX9" fmla="*/ 850106 w 2447925"/>
                <a:gd name="connsiteY9" fmla="*/ 150019 h 1359694"/>
                <a:gd name="connsiteX10" fmla="*/ 981075 w 2447925"/>
                <a:gd name="connsiteY10" fmla="*/ 130969 h 1359694"/>
                <a:gd name="connsiteX11" fmla="*/ 1178719 w 2447925"/>
                <a:gd name="connsiteY11" fmla="*/ 114300 h 1359694"/>
                <a:gd name="connsiteX12" fmla="*/ 1562100 w 2447925"/>
                <a:gd name="connsiteY12" fmla="*/ 71437 h 1359694"/>
                <a:gd name="connsiteX13" fmla="*/ 1843088 w 2447925"/>
                <a:gd name="connsiteY13" fmla="*/ 40481 h 1359694"/>
                <a:gd name="connsiteX14" fmla="*/ 2007394 w 2447925"/>
                <a:gd name="connsiteY14" fmla="*/ 19050 h 1359694"/>
                <a:gd name="connsiteX15" fmla="*/ 2059781 w 2447925"/>
                <a:gd name="connsiteY15" fmla="*/ 2381 h 1359694"/>
                <a:gd name="connsiteX16" fmla="*/ 2066925 w 2447925"/>
                <a:gd name="connsiteY16" fmla="*/ 0 h 1359694"/>
                <a:gd name="connsiteX17" fmla="*/ 2076450 w 2447925"/>
                <a:gd name="connsiteY17" fmla="*/ 0 h 1359694"/>
                <a:gd name="connsiteX18" fmla="*/ 2095500 w 2447925"/>
                <a:gd name="connsiteY18" fmla="*/ 4762 h 1359694"/>
                <a:gd name="connsiteX19" fmla="*/ 2171700 w 2447925"/>
                <a:gd name="connsiteY19" fmla="*/ 38100 h 1359694"/>
                <a:gd name="connsiteX20" fmla="*/ 2259806 w 2447925"/>
                <a:gd name="connsiteY20" fmla="*/ 78581 h 1359694"/>
                <a:gd name="connsiteX21" fmla="*/ 2338388 w 2447925"/>
                <a:gd name="connsiteY21" fmla="*/ 116681 h 1359694"/>
                <a:gd name="connsiteX22" fmla="*/ 2390775 w 2447925"/>
                <a:gd name="connsiteY22" fmla="*/ 145256 h 1359694"/>
                <a:gd name="connsiteX23" fmla="*/ 2421731 w 2447925"/>
                <a:gd name="connsiteY23" fmla="*/ 164306 h 1359694"/>
                <a:gd name="connsiteX24" fmla="*/ 2431256 w 2447925"/>
                <a:gd name="connsiteY24" fmla="*/ 173831 h 1359694"/>
                <a:gd name="connsiteX25" fmla="*/ 2438400 w 2447925"/>
                <a:gd name="connsiteY25" fmla="*/ 183356 h 1359694"/>
                <a:gd name="connsiteX26" fmla="*/ 2447925 w 2447925"/>
                <a:gd name="connsiteY26" fmla="*/ 200025 h 1359694"/>
                <a:gd name="connsiteX27" fmla="*/ 2447925 w 2447925"/>
                <a:gd name="connsiteY27" fmla="*/ 211931 h 1359694"/>
                <a:gd name="connsiteX28" fmla="*/ 2445544 w 2447925"/>
                <a:gd name="connsiteY28" fmla="*/ 238125 h 1359694"/>
                <a:gd name="connsiteX29" fmla="*/ 2431256 w 2447925"/>
                <a:gd name="connsiteY29" fmla="*/ 264319 h 1359694"/>
                <a:gd name="connsiteX30" fmla="*/ 2405063 w 2447925"/>
                <a:gd name="connsiteY30" fmla="*/ 292894 h 1359694"/>
                <a:gd name="connsiteX31" fmla="*/ 2371725 w 2447925"/>
                <a:gd name="connsiteY31" fmla="*/ 321469 h 1359694"/>
                <a:gd name="connsiteX32" fmla="*/ 2319338 w 2447925"/>
                <a:gd name="connsiteY32" fmla="*/ 402431 h 1359694"/>
                <a:gd name="connsiteX33" fmla="*/ 2240756 w 2447925"/>
                <a:gd name="connsiteY33" fmla="*/ 671512 h 1359694"/>
                <a:gd name="connsiteX34" fmla="*/ 2100263 w 2447925"/>
                <a:gd name="connsiteY34" fmla="*/ 1157287 h 1359694"/>
                <a:gd name="connsiteX35" fmla="*/ 2069306 w 2447925"/>
                <a:gd name="connsiteY35" fmla="*/ 1257300 h 1359694"/>
                <a:gd name="connsiteX36" fmla="*/ 2019300 w 2447925"/>
                <a:gd name="connsiteY36" fmla="*/ 1343025 h 1359694"/>
                <a:gd name="connsiteX37" fmla="*/ 2009775 w 2447925"/>
                <a:gd name="connsiteY37" fmla="*/ 1357312 h 1359694"/>
                <a:gd name="connsiteX38" fmla="*/ 1997869 w 2447925"/>
                <a:gd name="connsiteY38" fmla="*/ 1359694 h 1359694"/>
                <a:gd name="connsiteX39" fmla="*/ 1978819 w 2447925"/>
                <a:gd name="connsiteY39" fmla="*/ 1354931 h 1359694"/>
                <a:gd name="connsiteX40" fmla="*/ 1940719 w 2447925"/>
                <a:gd name="connsiteY40" fmla="*/ 1347787 h 1359694"/>
                <a:gd name="connsiteX41" fmla="*/ 1874044 w 2447925"/>
                <a:gd name="connsiteY41" fmla="*/ 1133475 h 1359694"/>
                <a:gd name="connsiteX42" fmla="*/ 1943100 w 2447925"/>
                <a:gd name="connsiteY42" fmla="*/ 733425 h 1359694"/>
                <a:gd name="connsiteX43" fmla="*/ 1978819 w 2447925"/>
                <a:gd name="connsiteY43" fmla="*/ 671512 h 1359694"/>
                <a:gd name="connsiteX44" fmla="*/ 2005013 w 2447925"/>
                <a:gd name="connsiteY44" fmla="*/ 495300 h 1359694"/>
                <a:gd name="connsiteX45" fmla="*/ 2031206 w 2447925"/>
                <a:gd name="connsiteY45" fmla="*/ 321469 h 1359694"/>
                <a:gd name="connsiteX46" fmla="*/ 2031206 w 2447925"/>
                <a:gd name="connsiteY46" fmla="*/ 290512 h 1359694"/>
                <a:gd name="connsiteX47" fmla="*/ 2026444 w 2447925"/>
                <a:gd name="connsiteY47" fmla="*/ 261937 h 1359694"/>
                <a:gd name="connsiteX48" fmla="*/ 2019300 w 2447925"/>
                <a:gd name="connsiteY48" fmla="*/ 245269 h 1359694"/>
                <a:gd name="connsiteX49" fmla="*/ 2009775 w 2447925"/>
                <a:gd name="connsiteY49" fmla="*/ 233362 h 1359694"/>
                <a:gd name="connsiteX50" fmla="*/ 1990725 w 2447925"/>
                <a:gd name="connsiteY50" fmla="*/ 226219 h 1359694"/>
                <a:gd name="connsiteX51" fmla="*/ 1964531 w 2447925"/>
                <a:gd name="connsiteY51" fmla="*/ 223837 h 1359694"/>
                <a:gd name="connsiteX52" fmla="*/ 1814513 w 2447925"/>
                <a:gd name="connsiteY52" fmla="*/ 235744 h 1359694"/>
                <a:gd name="connsiteX53" fmla="*/ 1447800 w 2447925"/>
                <a:gd name="connsiteY53" fmla="*/ 269081 h 1359694"/>
                <a:gd name="connsiteX54" fmla="*/ 912019 w 2447925"/>
                <a:gd name="connsiteY54" fmla="*/ 316706 h 1359694"/>
                <a:gd name="connsiteX55" fmla="*/ 642938 w 2447925"/>
                <a:gd name="connsiteY55" fmla="*/ 3452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47925" h="1359694">
                  <a:moveTo>
                    <a:pt x="642938" y="345281"/>
                  </a:moveTo>
                  <a:lnTo>
                    <a:pt x="290513" y="383381"/>
                  </a:lnTo>
                  <a:lnTo>
                    <a:pt x="59531" y="407194"/>
                  </a:lnTo>
                  <a:lnTo>
                    <a:pt x="0" y="228600"/>
                  </a:lnTo>
                  <a:lnTo>
                    <a:pt x="78581" y="223837"/>
                  </a:lnTo>
                  <a:lnTo>
                    <a:pt x="142875" y="223837"/>
                  </a:lnTo>
                  <a:lnTo>
                    <a:pt x="292894" y="214312"/>
                  </a:lnTo>
                  <a:lnTo>
                    <a:pt x="438150" y="202406"/>
                  </a:lnTo>
                  <a:lnTo>
                    <a:pt x="657225" y="176212"/>
                  </a:lnTo>
                  <a:lnTo>
                    <a:pt x="850106" y="150019"/>
                  </a:lnTo>
                  <a:lnTo>
                    <a:pt x="981075" y="130969"/>
                  </a:lnTo>
                  <a:lnTo>
                    <a:pt x="1178719" y="114300"/>
                  </a:lnTo>
                  <a:lnTo>
                    <a:pt x="1562100" y="71437"/>
                  </a:lnTo>
                  <a:lnTo>
                    <a:pt x="1843088" y="40481"/>
                  </a:lnTo>
                  <a:lnTo>
                    <a:pt x="2007394" y="19050"/>
                  </a:lnTo>
                  <a:lnTo>
                    <a:pt x="2059781" y="2381"/>
                  </a:lnTo>
                  <a:lnTo>
                    <a:pt x="2066925" y="0"/>
                  </a:lnTo>
                  <a:lnTo>
                    <a:pt x="2076450" y="0"/>
                  </a:lnTo>
                  <a:lnTo>
                    <a:pt x="2095500" y="4762"/>
                  </a:lnTo>
                  <a:lnTo>
                    <a:pt x="2171700" y="38100"/>
                  </a:lnTo>
                  <a:lnTo>
                    <a:pt x="2259806" y="78581"/>
                  </a:lnTo>
                  <a:lnTo>
                    <a:pt x="2338388" y="116681"/>
                  </a:lnTo>
                  <a:lnTo>
                    <a:pt x="2390775" y="145256"/>
                  </a:lnTo>
                  <a:lnTo>
                    <a:pt x="2421731" y="164306"/>
                  </a:lnTo>
                  <a:lnTo>
                    <a:pt x="2431256" y="173831"/>
                  </a:lnTo>
                  <a:lnTo>
                    <a:pt x="2438400" y="183356"/>
                  </a:lnTo>
                  <a:lnTo>
                    <a:pt x="2447925" y="200025"/>
                  </a:lnTo>
                  <a:lnTo>
                    <a:pt x="2447925" y="211931"/>
                  </a:lnTo>
                  <a:lnTo>
                    <a:pt x="2445544" y="238125"/>
                  </a:lnTo>
                  <a:lnTo>
                    <a:pt x="2431256" y="264319"/>
                  </a:lnTo>
                  <a:lnTo>
                    <a:pt x="2405063" y="292894"/>
                  </a:lnTo>
                  <a:lnTo>
                    <a:pt x="2371725" y="321469"/>
                  </a:lnTo>
                  <a:lnTo>
                    <a:pt x="2319338" y="402431"/>
                  </a:lnTo>
                  <a:lnTo>
                    <a:pt x="2240756" y="671512"/>
                  </a:lnTo>
                  <a:lnTo>
                    <a:pt x="2100263" y="1157287"/>
                  </a:lnTo>
                  <a:lnTo>
                    <a:pt x="2069306" y="1257300"/>
                  </a:lnTo>
                  <a:lnTo>
                    <a:pt x="2019300" y="1343025"/>
                  </a:lnTo>
                  <a:lnTo>
                    <a:pt x="2009775" y="1357312"/>
                  </a:lnTo>
                  <a:lnTo>
                    <a:pt x="1997869" y="1359694"/>
                  </a:lnTo>
                  <a:lnTo>
                    <a:pt x="1978819" y="1354931"/>
                  </a:lnTo>
                  <a:lnTo>
                    <a:pt x="1940719" y="1347787"/>
                  </a:lnTo>
                  <a:lnTo>
                    <a:pt x="1874044" y="1133475"/>
                  </a:lnTo>
                  <a:lnTo>
                    <a:pt x="1943100" y="733425"/>
                  </a:lnTo>
                  <a:lnTo>
                    <a:pt x="1978819" y="671512"/>
                  </a:lnTo>
                  <a:lnTo>
                    <a:pt x="2005013" y="495300"/>
                  </a:lnTo>
                  <a:lnTo>
                    <a:pt x="2031206" y="321469"/>
                  </a:lnTo>
                  <a:lnTo>
                    <a:pt x="2031206" y="290512"/>
                  </a:lnTo>
                  <a:lnTo>
                    <a:pt x="2026444" y="261937"/>
                  </a:lnTo>
                  <a:lnTo>
                    <a:pt x="2019300" y="245269"/>
                  </a:lnTo>
                  <a:lnTo>
                    <a:pt x="2009775" y="233362"/>
                  </a:lnTo>
                  <a:lnTo>
                    <a:pt x="1990725" y="226219"/>
                  </a:lnTo>
                  <a:lnTo>
                    <a:pt x="1964531" y="223837"/>
                  </a:lnTo>
                  <a:lnTo>
                    <a:pt x="1814513" y="235744"/>
                  </a:lnTo>
                  <a:lnTo>
                    <a:pt x="1447800" y="269081"/>
                  </a:lnTo>
                  <a:lnTo>
                    <a:pt x="912019" y="316706"/>
                  </a:lnTo>
                  <a:lnTo>
                    <a:pt x="642938" y="345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6">
              <a:extLst>
                <a:ext uri="{FF2B5EF4-FFF2-40B4-BE49-F238E27FC236}">
                  <a16:creationId xmlns:a16="http://schemas.microsoft.com/office/drawing/2014/main" id="{E85D92C8-31D7-48C3-8EE7-A2C9B618308D}"/>
                </a:ext>
              </a:extLst>
            </p:cNvPr>
            <p:cNvSpPr/>
            <p:nvPr/>
          </p:nvSpPr>
          <p:spPr>
            <a:xfrm>
              <a:off x="4703763" y="3290888"/>
              <a:ext cx="1878012" cy="339725"/>
            </a:xfrm>
            <a:custGeom>
              <a:avLst/>
              <a:gdLst>
                <a:gd name="connsiteX0" fmla="*/ 316706 w 1878806"/>
                <a:gd name="connsiteY0" fmla="*/ 147637 h 340518"/>
                <a:gd name="connsiteX1" fmla="*/ 826294 w 1878806"/>
                <a:gd name="connsiteY1" fmla="*/ 85725 h 340518"/>
                <a:gd name="connsiteX2" fmla="*/ 1019175 w 1878806"/>
                <a:gd name="connsiteY2" fmla="*/ 71437 h 340518"/>
                <a:gd name="connsiteX3" fmla="*/ 1285875 w 1878806"/>
                <a:gd name="connsiteY3" fmla="*/ 33337 h 340518"/>
                <a:gd name="connsiteX4" fmla="*/ 1524000 w 1878806"/>
                <a:gd name="connsiteY4" fmla="*/ 0 h 340518"/>
                <a:gd name="connsiteX5" fmla="*/ 1557337 w 1878806"/>
                <a:gd name="connsiteY5" fmla="*/ 0 h 340518"/>
                <a:gd name="connsiteX6" fmla="*/ 1607344 w 1878806"/>
                <a:gd name="connsiteY6" fmla="*/ 4762 h 340518"/>
                <a:gd name="connsiteX7" fmla="*/ 1683544 w 1878806"/>
                <a:gd name="connsiteY7" fmla="*/ 16668 h 340518"/>
                <a:gd name="connsiteX8" fmla="*/ 1743075 w 1878806"/>
                <a:gd name="connsiteY8" fmla="*/ 33337 h 340518"/>
                <a:gd name="connsiteX9" fmla="*/ 1878806 w 1878806"/>
                <a:gd name="connsiteY9" fmla="*/ 92868 h 340518"/>
                <a:gd name="connsiteX10" fmla="*/ 1854994 w 1878806"/>
                <a:gd name="connsiteY10" fmla="*/ 166687 h 340518"/>
                <a:gd name="connsiteX11" fmla="*/ 1659731 w 1878806"/>
                <a:gd name="connsiteY11" fmla="*/ 207168 h 340518"/>
                <a:gd name="connsiteX12" fmla="*/ 1576387 w 1878806"/>
                <a:gd name="connsiteY12" fmla="*/ 226218 h 340518"/>
                <a:gd name="connsiteX13" fmla="*/ 1471612 w 1878806"/>
                <a:gd name="connsiteY13" fmla="*/ 230981 h 340518"/>
                <a:gd name="connsiteX14" fmla="*/ 1309687 w 1878806"/>
                <a:gd name="connsiteY14" fmla="*/ 240506 h 340518"/>
                <a:gd name="connsiteX15" fmla="*/ 1085850 w 1878806"/>
                <a:gd name="connsiteY15" fmla="*/ 245268 h 340518"/>
                <a:gd name="connsiteX16" fmla="*/ 1016794 w 1878806"/>
                <a:gd name="connsiteY16" fmla="*/ 242887 h 340518"/>
                <a:gd name="connsiteX17" fmla="*/ 819150 w 1878806"/>
                <a:gd name="connsiteY17" fmla="*/ 269081 h 340518"/>
                <a:gd name="connsiteX18" fmla="*/ 516731 w 1878806"/>
                <a:gd name="connsiteY18" fmla="*/ 295275 h 340518"/>
                <a:gd name="connsiteX19" fmla="*/ 11906 w 1878806"/>
                <a:gd name="connsiteY19" fmla="*/ 340518 h 340518"/>
                <a:gd name="connsiteX20" fmla="*/ 0 w 1878806"/>
                <a:gd name="connsiteY20" fmla="*/ 188118 h 340518"/>
                <a:gd name="connsiteX21" fmla="*/ 316706 w 1878806"/>
                <a:gd name="connsiteY21" fmla="*/ 147637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78806" h="340518">
                  <a:moveTo>
                    <a:pt x="316706" y="147637"/>
                  </a:moveTo>
                  <a:lnTo>
                    <a:pt x="826294" y="85725"/>
                  </a:lnTo>
                  <a:lnTo>
                    <a:pt x="1019175" y="71437"/>
                  </a:lnTo>
                  <a:lnTo>
                    <a:pt x="1285875" y="33337"/>
                  </a:lnTo>
                  <a:lnTo>
                    <a:pt x="1524000" y="0"/>
                  </a:lnTo>
                  <a:lnTo>
                    <a:pt x="1557337" y="0"/>
                  </a:lnTo>
                  <a:lnTo>
                    <a:pt x="1607344" y="4762"/>
                  </a:lnTo>
                  <a:lnTo>
                    <a:pt x="1683544" y="16668"/>
                  </a:lnTo>
                  <a:lnTo>
                    <a:pt x="1743075" y="33337"/>
                  </a:lnTo>
                  <a:lnTo>
                    <a:pt x="1878806" y="92868"/>
                  </a:lnTo>
                  <a:lnTo>
                    <a:pt x="1854994" y="166687"/>
                  </a:lnTo>
                  <a:lnTo>
                    <a:pt x="1659731" y="207168"/>
                  </a:lnTo>
                  <a:lnTo>
                    <a:pt x="1576387" y="226218"/>
                  </a:lnTo>
                  <a:lnTo>
                    <a:pt x="1471612" y="230981"/>
                  </a:lnTo>
                  <a:lnTo>
                    <a:pt x="1309687" y="240506"/>
                  </a:lnTo>
                  <a:lnTo>
                    <a:pt x="1085850" y="245268"/>
                  </a:lnTo>
                  <a:lnTo>
                    <a:pt x="1016794" y="242887"/>
                  </a:lnTo>
                  <a:lnTo>
                    <a:pt x="819150" y="269081"/>
                  </a:lnTo>
                  <a:lnTo>
                    <a:pt x="516731" y="295275"/>
                  </a:lnTo>
                  <a:lnTo>
                    <a:pt x="11906" y="340518"/>
                  </a:lnTo>
                  <a:lnTo>
                    <a:pt x="0" y="188118"/>
                  </a:lnTo>
                  <a:lnTo>
                    <a:pt x="316706" y="1476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7">
              <a:extLst>
                <a:ext uri="{FF2B5EF4-FFF2-40B4-BE49-F238E27FC236}">
                  <a16:creationId xmlns:a16="http://schemas.microsoft.com/office/drawing/2014/main" id="{1ECCDB32-9B14-4AB1-91AB-B669F37E8E44}"/>
                </a:ext>
              </a:extLst>
            </p:cNvPr>
            <p:cNvSpPr/>
            <p:nvPr/>
          </p:nvSpPr>
          <p:spPr>
            <a:xfrm>
              <a:off x="4756150" y="3846513"/>
              <a:ext cx="1749425" cy="315912"/>
            </a:xfrm>
            <a:custGeom>
              <a:avLst/>
              <a:gdLst>
                <a:gd name="connsiteX0" fmla="*/ 476250 w 1750219"/>
                <a:gd name="connsiteY0" fmla="*/ 107156 h 316706"/>
                <a:gd name="connsiteX1" fmla="*/ 766763 w 1750219"/>
                <a:gd name="connsiteY1" fmla="*/ 69056 h 316706"/>
                <a:gd name="connsiteX2" fmla="*/ 1047750 w 1750219"/>
                <a:gd name="connsiteY2" fmla="*/ 45244 h 316706"/>
                <a:gd name="connsiteX3" fmla="*/ 1276350 w 1750219"/>
                <a:gd name="connsiteY3" fmla="*/ 28575 h 316706"/>
                <a:gd name="connsiteX4" fmla="*/ 1540669 w 1750219"/>
                <a:gd name="connsiteY4" fmla="*/ 11906 h 316706"/>
                <a:gd name="connsiteX5" fmla="*/ 1724025 w 1750219"/>
                <a:gd name="connsiteY5" fmla="*/ 0 h 316706"/>
                <a:gd name="connsiteX6" fmla="*/ 1750219 w 1750219"/>
                <a:gd name="connsiteY6" fmla="*/ 216694 h 316706"/>
                <a:gd name="connsiteX7" fmla="*/ 1726407 w 1750219"/>
                <a:gd name="connsiteY7" fmla="*/ 214312 h 316706"/>
                <a:gd name="connsiteX8" fmla="*/ 1678782 w 1750219"/>
                <a:gd name="connsiteY8" fmla="*/ 207169 h 316706"/>
                <a:gd name="connsiteX9" fmla="*/ 1626394 w 1750219"/>
                <a:gd name="connsiteY9" fmla="*/ 204787 h 316706"/>
                <a:gd name="connsiteX10" fmla="*/ 1507332 w 1750219"/>
                <a:gd name="connsiteY10" fmla="*/ 204787 h 316706"/>
                <a:gd name="connsiteX11" fmla="*/ 1264444 w 1750219"/>
                <a:gd name="connsiteY11" fmla="*/ 204787 h 316706"/>
                <a:gd name="connsiteX12" fmla="*/ 1054894 w 1750219"/>
                <a:gd name="connsiteY12" fmla="*/ 202406 h 316706"/>
                <a:gd name="connsiteX13" fmla="*/ 969169 w 1750219"/>
                <a:gd name="connsiteY13" fmla="*/ 207169 h 316706"/>
                <a:gd name="connsiteX14" fmla="*/ 769144 w 1750219"/>
                <a:gd name="connsiteY14" fmla="*/ 252412 h 316706"/>
                <a:gd name="connsiteX15" fmla="*/ 673894 w 1750219"/>
                <a:gd name="connsiteY15" fmla="*/ 250031 h 316706"/>
                <a:gd name="connsiteX16" fmla="*/ 545307 w 1750219"/>
                <a:gd name="connsiteY16" fmla="*/ 261937 h 316706"/>
                <a:gd name="connsiteX17" fmla="*/ 459582 w 1750219"/>
                <a:gd name="connsiteY17" fmla="*/ 271462 h 316706"/>
                <a:gd name="connsiteX18" fmla="*/ 292894 w 1750219"/>
                <a:gd name="connsiteY18" fmla="*/ 300037 h 316706"/>
                <a:gd name="connsiteX19" fmla="*/ 219075 w 1750219"/>
                <a:gd name="connsiteY19" fmla="*/ 314325 h 316706"/>
                <a:gd name="connsiteX20" fmla="*/ 107157 w 1750219"/>
                <a:gd name="connsiteY20" fmla="*/ 316706 h 316706"/>
                <a:gd name="connsiteX21" fmla="*/ 2382 w 1750219"/>
                <a:gd name="connsiteY21" fmla="*/ 316706 h 316706"/>
                <a:gd name="connsiteX22" fmla="*/ 0 w 1750219"/>
                <a:gd name="connsiteY22" fmla="*/ 169069 h 316706"/>
                <a:gd name="connsiteX23" fmla="*/ 254794 w 1750219"/>
                <a:gd name="connsiteY23" fmla="*/ 135731 h 316706"/>
                <a:gd name="connsiteX24" fmla="*/ 476250 w 1750219"/>
                <a:gd name="connsiteY24" fmla="*/ 10715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0219" h="316706">
                  <a:moveTo>
                    <a:pt x="476250" y="107156"/>
                  </a:moveTo>
                  <a:lnTo>
                    <a:pt x="766763" y="69056"/>
                  </a:lnTo>
                  <a:lnTo>
                    <a:pt x="1047750" y="45244"/>
                  </a:lnTo>
                  <a:lnTo>
                    <a:pt x="1276350" y="28575"/>
                  </a:lnTo>
                  <a:lnTo>
                    <a:pt x="1540669" y="11906"/>
                  </a:lnTo>
                  <a:lnTo>
                    <a:pt x="1724025" y="0"/>
                  </a:lnTo>
                  <a:lnTo>
                    <a:pt x="1750219" y="216694"/>
                  </a:lnTo>
                  <a:lnTo>
                    <a:pt x="1726407" y="214312"/>
                  </a:lnTo>
                  <a:lnTo>
                    <a:pt x="1678782" y="207169"/>
                  </a:lnTo>
                  <a:lnTo>
                    <a:pt x="1626394" y="204787"/>
                  </a:lnTo>
                  <a:lnTo>
                    <a:pt x="1507332" y="204787"/>
                  </a:lnTo>
                  <a:lnTo>
                    <a:pt x="1264444" y="204787"/>
                  </a:lnTo>
                  <a:lnTo>
                    <a:pt x="1054894" y="202406"/>
                  </a:lnTo>
                  <a:lnTo>
                    <a:pt x="969169" y="207169"/>
                  </a:lnTo>
                  <a:lnTo>
                    <a:pt x="769144" y="252412"/>
                  </a:lnTo>
                  <a:lnTo>
                    <a:pt x="673894" y="250031"/>
                  </a:lnTo>
                  <a:lnTo>
                    <a:pt x="545307" y="261937"/>
                  </a:lnTo>
                  <a:lnTo>
                    <a:pt x="459582" y="271462"/>
                  </a:lnTo>
                  <a:lnTo>
                    <a:pt x="292894" y="300037"/>
                  </a:lnTo>
                  <a:lnTo>
                    <a:pt x="219075" y="314325"/>
                  </a:lnTo>
                  <a:lnTo>
                    <a:pt x="107157" y="316706"/>
                  </a:lnTo>
                  <a:lnTo>
                    <a:pt x="2382" y="316706"/>
                  </a:lnTo>
                  <a:lnTo>
                    <a:pt x="0" y="169069"/>
                  </a:lnTo>
                  <a:lnTo>
                    <a:pt x="254794" y="135731"/>
                  </a:lnTo>
                  <a:lnTo>
                    <a:pt x="476250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E7176F0D-2DB7-4CF8-BF60-8AB64D48EBF4}"/>
                </a:ext>
              </a:extLst>
            </p:cNvPr>
            <p:cNvSpPr/>
            <p:nvPr/>
          </p:nvSpPr>
          <p:spPr>
            <a:xfrm>
              <a:off x="3927475" y="4452938"/>
              <a:ext cx="3402013" cy="479425"/>
            </a:xfrm>
            <a:custGeom>
              <a:avLst/>
              <a:gdLst>
                <a:gd name="connsiteX0" fmla="*/ 1119158 w 3402354"/>
                <a:gd name="connsiteY0" fmla="*/ 173904 h 479639"/>
                <a:gd name="connsiteX1" fmla="*/ 1601603 w 3402354"/>
                <a:gd name="connsiteY1" fmla="*/ 106586 h 479639"/>
                <a:gd name="connsiteX2" fmla="*/ 1800751 w 3402354"/>
                <a:gd name="connsiteY2" fmla="*/ 89757 h 479639"/>
                <a:gd name="connsiteX3" fmla="*/ 2215877 w 3402354"/>
                <a:gd name="connsiteY3" fmla="*/ 84147 h 479639"/>
                <a:gd name="connsiteX4" fmla="*/ 2631004 w 3402354"/>
                <a:gd name="connsiteY4" fmla="*/ 72928 h 479639"/>
                <a:gd name="connsiteX5" fmla="*/ 2774054 w 3402354"/>
                <a:gd name="connsiteY5" fmla="*/ 67318 h 479639"/>
                <a:gd name="connsiteX6" fmla="*/ 2810518 w 3402354"/>
                <a:gd name="connsiteY6" fmla="*/ 64513 h 479639"/>
                <a:gd name="connsiteX7" fmla="*/ 2872226 w 3402354"/>
                <a:gd name="connsiteY7" fmla="*/ 36464 h 479639"/>
                <a:gd name="connsiteX8" fmla="*/ 2956373 w 3402354"/>
                <a:gd name="connsiteY8" fmla="*/ 5610 h 479639"/>
                <a:gd name="connsiteX9" fmla="*/ 2990032 w 3402354"/>
                <a:gd name="connsiteY9" fmla="*/ 0 h 479639"/>
                <a:gd name="connsiteX10" fmla="*/ 3018081 w 3402354"/>
                <a:gd name="connsiteY10" fmla="*/ 5610 h 479639"/>
                <a:gd name="connsiteX11" fmla="*/ 3091009 w 3402354"/>
                <a:gd name="connsiteY11" fmla="*/ 25244 h 479639"/>
                <a:gd name="connsiteX12" fmla="*/ 3169546 w 3402354"/>
                <a:gd name="connsiteY12" fmla="*/ 53293 h 479639"/>
                <a:gd name="connsiteX13" fmla="*/ 3228449 w 3402354"/>
                <a:gd name="connsiteY13" fmla="*/ 81342 h 479639"/>
                <a:gd name="connsiteX14" fmla="*/ 3290157 w 3402354"/>
                <a:gd name="connsiteY14" fmla="*/ 112196 h 479639"/>
                <a:gd name="connsiteX15" fmla="*/ 3363085 w 3402354"/>
                <a:gd name="connsiteY15" fmla="*/ 159880 h 479639"/>
                <a:gd name="connsiteX16" fmla="*/ 3382719 w 3402354"/>
                <a:gd name="connsiteY16" fmla="*/ 176709 h 479639"/>
                <a:gd name="connsiteX17" fmla="*/ 3391134 w 3402354"/>
                <a:gd name="connsiteY17" fmla="*/ 193539 h 479639"/>
                <a:gd name="connsiteX18" fmla="*/ 3399549 w 3402354"/>
                <a:gd name="connsiteY18" fmla="*/ 235612 h 479639"/>
                <a:gd name="connsiteX19" fmla="*/ 3402354 w 3402354"/>
                <a:gd name="connsiteY19" fmla="*/ 266466 h 479639"/>
                <a:gd name="connsiteX20" fmla="*/ 3393939 w 3402354"/>
                <a:gd name="connsiteY20" fmla="*/ 288905 h 479639"/>
                <a:gd name="connsiteX21" fmla="*/ 3374304 w 3402354"/>
                <a:gd name="connsiteY21" fmla="*/ 308540 h 479639"/>
                <a:gd name="connsiteX22" fmla="*/ 3346255 w 3402354"/>
                <a:gd name="connsiteY22" fmla="*/ 314150 h 479639"/>
                <a:gd name="connsiteX23" fmla="*/ 3306987 w 3402354"/>
                <a:gd name="connsiteY23" fmla="*/ 314150 h 479639"/>
                <a:gd name="connsiteX24" fmla="*/ 3172351 w 3402354"/>
                <a:gd name="connsiteY24" fmla="*/ 302930 h 479639"/>
                <a:gd name="connsiteX25" fmla="*/ 2967593 w 3402354"/>
                <a:gd name="connsiteY25" fmla="*/ 291710 h 479639"/>
                <a:gd name="connsiteX26" fmla="*/ 2751615 w 3402354"/>
                <a:gd name="connsiteY26" fmla="*/ 286101 h 479639"/>
                <a:gd name="connsiteX27" fmla="*/ 2381367 w 3402354"/>
                <a:gd name="connsiteY27" fmla="*/ 277686 h 479639"/>
                <a:gd name="connsiteX28" fmla="*/ 2053193 w 3402354"/>
                <a:gd name="connsiteY28" fmla="*/ 280491 h 479639"/>
                <a:gd name="connsiteX29" fmla="*/ 1800751 w 3402354"/>
                <a:gd name="connsiteY29" fmla="*/ 291710 h 479639"/>
                <a:gd name="connsiteX30" fmla="*/ 1531480 w 3402354"/>
                <a:gd name="connsiteY30" fmla="*/ 319759 h 479639"/>
                <a:gd name="connsiteX31" fmla="*/ 1208915 w 3402354"/>
                <a:gd name="connsiteY31" fmla="*/ 356223 h 479639"/>
                <a:gd name="connsiteX32" fmla="*/ 855497 w 3402354"/>
                <a:gd name="connsiteY32" fmla="*/ 403907 h 479639"/>
                <a:gd name="connsiteX33" fmla="*/ 603055 w 3402354"/>
                <a:gd name="connsiteY33" fmla="*/ 443175 h 479639"/>
                <a:gd name="connsiteX34" fmla="*/ 589031 w 3402354"/>
                <a:gd name="connsiteY34" fmla="*/ 448785 h 479639"/>
                <a:gd name="connsiteX35" fmla="*/ 558177 w 3402354"/>
                <a:gd name="connsiteY35" fmla="*/ 465615 h 479639"/>
                <a:gd name="connsiteX36" fmla="*/ 527323 w 3402354"/>
                <a:gd name="connsiteY36" fmla="*/ 476834 h 479639"/>
                <a:gd name="connsiteX37" fmla="*/ 507688 w 3402354"/>
                <a:gd name="connsiteY37" fmla="*/ 479639 h 479639"/>
                <a:gd name="connsiteX38" fmla="*/ 465615 w 3402354"/>
                <a:gd name="connsiteY38" fmla="*/ 479639 h 479639"/>
                <a:gd name="connsiteX39" fmla="*/ 417931 w 3402354"/>
                <a:gd name="connsiteY39" fmla="*/ 468420 h 479639"/>
                <a:gd name="connsiteX40" fmla="*/ 353419 w 3402354"/>
                <a:gd name="connsiteY40" fmla="*/ 443175 h 479639"/>
                <a:gd name="connsiteX41" fmla="*/ 235612 w 3402354"/>
                <a:gd name="connsiteY41" fmla="*/ 375858 h 479639"/>
                <a:gd name="connsiteX42" fmla="*/ 120611 w 3402354"/>
                <a:gd name="connsiteY42" fmla="*/ 297320 h 479639"/>
                <a:gd name="connsiteX43" fmla="*/ 39269 w 3402354"/>
                <a:gd name="connsiteY43" fmla="*/ 230002 h 479639"/>
                <a:gd name="connsiteX44" fmla="*/ 11220 w 3402354"/>
                <a:gd name="connsiteY44" fmla="*/ 207563 h 479639"/>
                <a:gd name="connsiteX45" fmla="*/ 5610 w 3402354"/>
                <a:gd name="connsiteY45" fmla="*/ 199148 h 479639"/>
                <a:gd name="connsiteX46" fmla="*/ 0 w 3402354"/>
                <a:gd name="connsiteY46" fmla="*/ 173904 h 479639"/>
                <a:gd name="connsiteX47" fmla="*/ 2805 w 3402354"/>
                <a:gd name="connsiteY47" fmla="*/ 159880 h 479639"/>
                <a:gd name="connsiteX48" fmla="*/ 16830 w 3402354"/>
                <a:gd name="connsiteY48" fmla="*/ 151465 h 479639"/>
                <a:gd name="connsiteX49" fmla="*/ 30854 w 3402354"/>
                <a:gd name="connsiteY49" fmla="*/ 151465 h 479639"/>
                <a:gd name="connsiteX50" fmla="*/ 70123 w 3402354"/>
                <a:gd name="connsiteY50" fmla="*/ 165489 h 479639"/>
                <a:gd name="connsiteX51" fmla="*/ 131831 w 3402354"/>
                <a:gd name="connsiteY51" fmla="*/ 196343 h 479639"/>
                <a:gd name="connsiteX52" fmla="*/ 213173 w 3402354"/>
                <a:gd name="connsiteY52" fmla="*/ 224393 h 479639"/>
                <a:gd name="connsiteX53" fmla="*/ 277686 w 3402354"/>
                <a:gd name="connsiteY53" fmla="*/ 241222 h 479639"/>
                <a:gd name="connsiteX54" fmla="*/ 347809 w 3402354"/>
                <a:gd name="connsiteY54" fmla="*/ 255247 h 479639"/>
                <a:gd name="connsiteX55" fmla="*/ 429151 w 3402354"/>
                <a:gd name="connsiteY55" fmla="*/ 266466 h 479639"/>
                <a:gd name="connsiteX56" fmla="*/ 546957 w 3402354"/>
                <a:gd name="connsiteY56" fmla="*/ 252442 h 479639"/>
                <a:gd name="connsiteX57" fmla="*/ 852692 w 3402354"/>
                <a:gd name="connsiteY57" fmla="*/ 207563 h 479639"/>
                <a:gd name="connsiteX58" fmla="*/ 1119158 w 3402354"/>
                <a:gd name="connsiteY58" fmla="*/ 173904 h 4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02354" h="479639">
                  <a:moveTo>
                    <a:pt x="1119158" y="173904"/>
                  </a:moveTo>
                  <a:lnTo>
                    <a:pt x="1601603" y="106586"/>
                  </a:lnTo>
                  <a:lnTo>
                    <a:pt x="1800751" y="89757"/>
                  </a:lnTo>
                  <a:lnTo>
                    <a:pt x="2215877" y="84147"/>
                  </a:lnTo>
                  <a:lnTo>
                    <a:pt x="2631004" y="72928"/>
                  </a:lnTo>
                  <a:lnTo>
                    <a:pt x="2774054" y="67318"/>
                  </a:lnTo>
                  <a:lnTo>
                    <a:pt x="2810518" y="64513"/>
                  </a:lnTo>
                  <a:lnTo>
                    <a:pt x="2872226" y="36464"/>
                  </a:lnTo>
                  <a:lnTo>
                    <a:pt x="2956373" y="5610"/>
                  </a:lnTo>
                  <a:lnTo>
                    <a:pt x="2990032" y="0"/>
                  </a:lnTo>
                  <a:lnTo>
                    <a:pt x="3018081" y="5610"/>
                  </a:lnTo>
                  <a:lnTo>
                    <a:pt x="3091009" y="25244"/>
                  </a:lnTo>
                  <a:lnTo>
                    <a:pt x="3169546" y="53293"/>
                  </a:lnTo>
                  <a:lnTo>
                    <a:pt x="3228449" y="81342"/>
                  </a:lnTo>
                  <a:lnTo>
                    <a:pt x="3290157" y="112196"/>
                  </a:lnTo>
                  <a:lnTo>
                    <a:pt x="3363085" y="159880"/>
                  </a:lnTo>
                  <a:lnTo>
                    <a:pt x="3382719" y="176709"/>
                  </a:lnTo>
                  <a:lnTo>
                    <a:pt x="3391134" y="193539"/>
                  </a:lnTo>
                  <a:lnTo>
                    <a:pt x="3399549" y="235612"/>
                  </a:lnTo>
                  <a:lnTo>
                    <a:pt x="3402354" y="266466"/>
                  </a:lnTo>
                  <a:lnTo>
                    <a:pt x="3393939" y="288905"/>
                  </a:lnTo>
                  <a:lnTo>
                    <a:pt x="3374304" y="308540"/>
                  </a:lnTo>
                  <a:lnTo>
                    <a:pt x="3346255" y="314150"/>
                  </a:lnTo>
                  <a:lnTo>
                    <a:pt x="3306987" y="314150"/>
                  </a:lnTo>
                  <a:lnTo>
                    <a:pt x="3172351" y="302930"/>
                  </a:lnTo>
                  <a:lnTo>
                    <a:pt x="2967593" y="291710"/>
                  </a:lnTo>
                  <a:lnTo>
                    <a:pt x="2751615" y="286101"/>
                  </a:lnTo>
                  <a:lnTo>
                    <a:pt x="2381367" y="277686"/>
                  </a:lnTo>
                  <a:lnTo>
                    <a:pt x="2053193" y="280491"/>
                  </a:lnTo>
                  <a:lnTo>
                    <a:pt x="1800751" y="291710"/>
                  </a:lnTo>
                  <a:lnTo>
                    <a:pt x="1531480" y="319759"/>
                  </a:lnTo>
                  <a:lnTo>
                    <a:pt x="1208915" y="356223"/>
                  </a:lnTo>
                  <a:lnTo>
                    <a:pt x="855497" y="403907"/>
                  </a:lnTo>
                  <a:lnTo>
                    <a:pt x="603055" y="443175"/>
                  </a:lnTo>
                  <a:lnTo>
                    <a:pt x="589031" y="448785"/>
                  </a:lnTo>
                  <a:lnTo>
                    <a:pt x="558177" y="465615"/>
                  </a:lnTo>
                  <a:lnTo>
                    <a:pt x="527323" y="476834"/>
                  </a:lnTo>
                  <a:lnTo>
                    <a:pt x="507688" y="479639"/>
                  </a:lnTo>
                  <a:lnTo>
                    <a:pt x="465615" y="479639"/>
                  </a:lnTo>
                  <a:lnTo>
                    <a:pt x="417931" y="468420"/>
                  </a:lnTo>
                  <a:lnTo>
                    <a:pt x="353419" y="443175"/>
                  </a:lnTo>
                  <a:lnTo>
                    <a:pt x="235612" y="375858"/>
                  </a:lnTo>
                  <a:lnTo>
                    <a:pt x="120611" y="297320"/>
                  </a:lnTo>
                  <a:lnTo>
                    <a:pt x="39269" y="230002"/>
                  </a:lnTo>
                  <a:lnTo>
                    <a:pt x="11220" y="207563"/>
                  </a:lnTo>
                  <a:lnTo>
                    <a:pt x="5610" y="199148"/>
                  </a:lnTo>
                  <a:lnTo>
                    <a:pt x="0" y="173904"/>
                  </a:lnTo>
                  <a:lnTo>
                    <a:pt x="2805" y="159880"/>
                  </a:lnTo>
                  <a:lnTo>
                    <a:pt x="16830" y="151465"/>
                  </a:lnTo>
                  <a:lnTo>
                    <a:pt x="30854" y="151465"/>
                  </a:lnTo>
                  <a:lnTo>
                    <a:pt x="70123" y="165489"/>
                  </a:lnTo>
                  <a:lnTo>
                    <a:pt x="131831" y="196343"/>
                  </a:lnTo>
                  <a:lnTo>
                    <a:pt x="213173" y="224393"/>
                  </a:lnTo>
                  <a:lnTo>
                    <a:pt x="277686" y="241222"/>
                  </a:lnTo>
                  <a:lnTo>
                    <a:pt x="347809" y="255247"/>
                  </a:lnTo>
                  <a:lnTo>
                    <a:pt x="429151" y="266466"/>
                  </a:lnTo>
                  <a:lnTo>
                    <a:pt x="546957" y="252442"/>
                  </a:lnTo>
                  <a:lnTo>
                    <a:pt x="852692" y="207563"/>
                  </a:lnTo>
                  <a:lnTo>
                    <a:pt x="1119158" y="17390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079ABE19-E2AF-441E-AE28-2E69F2D67D9D}"/>
                </a:ext>
              </a:extLst>
            </p:cNvPr>
            <p:cNvSpPr/>
            <p:nvPr/>
          </p:nvSpPr>
          <p:spPr>
            <a:xfrm rot="16200000">
              <a:off x="3522663" y="3316287"/>
              <a:ext cx="4019550" cy="536575"/>
            </a:xfrm>
            <a:custGeom>
              <a:avLst/>
              <a:gdLst>
                <a:gd name="connsiteX0" fmla="*/ 1223586 w 4019413"/>
                <a:gd name="connsiteY0" fmla="*/ 236823 h 536141"/>
                <a:gd name="connsiteX1" fmla="*/ 3180665 w 4019413"/>
                <a:gd name="connsiteY1" fmla="*/ 236823 h 536141"/>
                <a:gd name="connsiteX2" fmla="*/ 3348415 w 4019413"/>
                <a:gd name="connsiteY2" fmla="*/ 217088 h 536141"/>
                <a:gd name="connsiteX3" fmla="*/ 3572081 w 4019413"/>
                <a:gd name="connsiteY3" fmla="*/ 210509 h 536141"/>
                <a:gd name="connsiteX4" fmla="*/ 3657600 w 4019413"/>
                <a:gd name="connsiteY4" fmla="*/ 203931 h 536141"/>
                <a:gd name="connsiteX5" fmla="*/ 3736541 w 4019413"/>
                <a:gd name="connsiteY5" fmla="*/ 190774 h 536141"/>
                <a:gd name="connsiteX6" fmla="*/ 3779301 w 4019413"/>
                <a:gd name="connsiteY6" fmla="*/ 177617 h 536141"/>
                <a:gd name="connsiteX7" fmla="*/ 3805615 w 4019413"/>
                <a:gd name="connsiteY7" fmla="*/ 167749 h 536141"/>
                <a:gd name="connsiteX8" fmla="*/ 3831928 w 4019413"/>
                <a:gd name="connsiteY8" fmla="*/ 154593 h 536141"/>
                <a:gd name="connsiteX9" fmla="*/ 3861531 w 4019413"/>
                <a:gd name="connsiteY9" fmla="*/ 128279 h 536141"/>
                <a:gd name="connsiteX10" fmla="*/ 3897712 w 4019413"/>
                <a:gd name="connsiteY10" fmla="*/ 95387 h 536141"/>
                <a:gd name="connsiteX11" fmla="*/ 3930604 w 4019413"/>
                <a:gd name="connsiteY11" fmla="*/ 52627 h 536141"/>
                <a:gd name="connsiteX12" fmla="*/ 3947051 w 4019413"/>
                <a:gd name="connsiteY12" fmla="*/ 23024 h 536141"/>
                <a:gd name="connsiteX13" fmla="*/ 3963497 w 4019413"/>
                <a:gd name="connsiteY13" fmla="*/ 3289 h 536141"/>
                <a:gd name="connsiteX14" fmla="*/ 3973364 w 4019413"/>
                <a:gd name="connsiteY14" fmla="*/ 0 h 536141"/>
                <a:gd name="connsiteX15" fmla="*/ 3993099 w 4019413"/>
                <a:gd name="connsiteY15" fmla="*/ 6578 h 536141"/>
                <a:gd name="connsiteX16" fmla="*/ 4002967 w 4019413"/>
                <a:gd name="connsiteY16" fmla="*/ 16446 h 536141"/>
                <a:gd name="connsiteX17" fmla="*/ 4012835 w 4019413"/>
                <a:gd name="connsiteY17" fmla="*/ 49338 h 536141"/>
                <a:gd name="connsiteX18" fmla="*/ 4019413 w 4019413"/>
                <a:gd name="connsiteY18" fmla="*/ 118411 h 536141"/>
                <a:gd name="connsiteX19" fmla="*/ 4019413 w 4019413"/>
                <a:gd name="connsiteY19" fmla="*/ 174328 h 536141"/>
                <a:gd name="connsiteX20" fmla="*/ 3973364 w 4019413"/>
                <a:gd name="connsiteY20" fmla="*/ 309185 h 536141"/>
                <a:gd name="connsiteX21" fmla="*/ 3927315 w 4019413"/>
                <a:gd name="connsiteY21" fmla="*/ 440754 h 536141"/>
                <a:gd name="connsiteX22" fmla="*/ 3904291 w 4019413"/>
                <a:gd name="connsiteY22" fmla="*/ 496670 h 536141"/>
                <a:gd name="connsiteX23" fmla="*/ 3887845 w 4019413"/>
                <a:gd name="connsiteY23" fmla="*/ 513116 h 536141"/>
                <a:gd name="connsiteX24" fmla="*/ 3864820 w 4019413"/>
                <a:gd name="connsiteY24" fmla="*/ 529562 h 536141"/>
                <a:gd name="connsiteX25" fmla="*/ 3848374 w 4019413"/>
                <a:gd name="connsiteY25" fmla="*/ 536141 h 536141"/>
                <a:gd name="connsiteX26" fmla="*/ 3818771 w 4019413"/>
                <a:gd name="connsiteY26" fmla="*/ 532852 h 536141"/>
                <a:gd name="connsiteX27" fmla="*/ 3776012 w 4019413"/>
                <a:gd name="connsiteY27" fmla="*/ 519695 h 536141"/>
                <a:gd name="connsiteX28" fmla="*/ 3749698 w 4019413"/>
                <a:gd name="connsiteY28" fmla="*/ 506538 h 536141"/>
                <a:gd name="connsiteX29" fmla="*/ 3687203 w 4019413"/>
                <a:gd name="connsiteY29" fmla="*/ 493381 h 536141"/>
                <a:gd name="connsiteX30" fmla="*/ 3558924 w 4019413"/>
                <a:gd name="connsiteY30" fmla="*/ 483513 h 536141"/>
                <a:gd name="connsiteX31" fmla="*/ 440754 w 4019413"/>
                <a:gd name="connsiteY31" fmla="*/ 483513 h 536141"/>
                <a:gd name="connsiteX32" fmla="*/ 269715 w 4019413"/>
                <a:gd name="connsiteY32" fmla="*/ 476935 h 536141"/>
                <a:gd name="connsiteX33" fmla="*/ 171039 w 4019413"/>
                <a:gd name="connsiteY33" fmla="*/ 467067 h 536141"/>
                <a:gd name="connsiteX34" fmla="*/ 131569 w 4019413"/>
                <a:gd name="connsiteY34" fmla="*/ 460489 h 536141"/>
                <a:gd name="connsiteX35" fmla="*/ 69074 w 4019413"/>
                <a:gd name="connsiteY35" fmla="*/ 447332 h 536141"/>
                <a:gd name="connsiteX36" fmla="*/ 36181 w 4019413"/>
                <a:gd name="connsiteY36" fmla="*/ 434175 h 536141"/>
                <a:gd name="connsiteX37" fmla="*/ 16446 w 4019413"/>
                <a:gd name="connsiteY37" fmla="*/ 417729 h 536141"/>
                <a:gd name="connsiteX38" fmla="*/ 6579 w 4019413"/>
                <a:gd name="connsiteY38" fmla="*/ 397994 h 536141"/>
                <a:gd name="connsiteX39" fmla="*/ 0 w 4019413"/>
                <a:gd name="connsiteY39" fmla="*/ 378259 h 536141"/>
                <a:gd name="connsiteX40" fmla="*/ 0 w 4019413"/>
                <a:gd name="connsiteY40" fmla="*/ 365102 h 536141"/>
                <a:gd name="connsiteX41" fmla="*/ 9868 w 4019413"/>
                <a:gd name="connsiteY41" fmla="*/ 351945 h 536141"/>
                <a:gd name="connsiteX42" fmla="*/ 36181 w 4019413"/>
                <a:gd name="connsiteY42" fmla="*/ 338788 h 536141"/>
                <a:gd name="connsiteX43" fmla="*/ 101966 w 4019413"/>
                <a:gd name="connsiteY43" fmla="*/ 315764 h 536141"/>
                <a:gd name="connsiteX44" fmla="*/ 203931 w 4019413"/>
                <a:gd name="connsiteY44" fmla="*/ 289450 h 536141"/>
                <a:gd name="connsiteX45" fmla="*/ 312475 w 4019413"/>
                <a:gd name="connsiteY45" fmla="*/ 273004 h 536141"/>
                <a:gd name="connsiteX46" fmla="*/ 427597 w 4019413"/>
                <a:gd name="connsiteY46" fmla="*/ 266426 h 536141"/>
                <a:gd name="connsiteX47" fmla="*/ 522984 w 4019413"/>
                <a:gd name="connsiteY47" fmla="*/ 259847 h 536141"/>
                <a:gd name="connsiteX48" fmla="*/ 677577 w 4019413"/>
                <a:gd name="connsiteY48" fmla="*/ 259847 h 536141"/>
                <a:gd name="connsiteX49" fmla="*/ 832170 w 4019413"/>
                <a:gd name="connsiteY49" fmla="*/ 263137 h 536141"/>
                <a:gd name="connsiteX50" fmla="*/ 1026233 w 4019413"/>
                <a:gd name="connsiteY50" fmla="*/ 240112 h 536141"/>
                <a:gd name="connsiteX51" fmla="*/ 1223586 w 4019413"/>
                <a:gd name="connsiteY51" fmla="*/ 236823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19413" h="536141">
                  <a:moveTo>
                    <a:pt x="1223586" y="236823"/>
                  </a:moveTo>
                  <a:lnTo>
                    <a:pt x="3180665" y="236823"/>
                  </a:lnTo>
                  <a:lnTo>
                    <a:pt x="3348415" y="217088"/>
                  </a:lnTo>
                  <a:lnTo>
                    <a:pt x="3572081" y="210509"/>
                  </a:lnTo>
                  <a:lnTo>
                    <a:pt x="3657600" y="203931"/>
                  </a:lnTo>
                  <a:lnTo>
                    <a:pt x="3736541" y="190774"/>
                  </a:lnTo>
                  <a:lnTo>
                    <a:pt x="3779301" y="177617"/>
                  </a:lnTo>
                  <a:lnTo>
                    <a:pt x="3805615" y="167749"/>
                  </a:lnTo>
                  <a:lnTo>
                    <a:pt x="3831928" y="154593"/>
                  </a:lnTo>
                  <a:lnTo>
                    <a:pt x="3861531" y="128279"/>
                  </a:lnTo>
                  <a:lnTo>
                    <a:pt x="3897712" y="95387"/>
                  </a:lnTo>
                  <a:lnTo>
                    <a:pt x="3930604" y="52627"/>
                  </a:lnTo>
                  <a:lnTo>
                    <a:pt x="3947051" y="23024"/>
                  </a:lnTo>
                  <a:lnTo>
                    <a:pt x="3963497" y="3289"/>
                  </a:lnTo>
                  <a:lnTo>
                    <a:pt x="3973364" y="0"/>
                  </a:lnTo>
                  <a:lnTo>
                    <a:pt x="3993099" y="6578"/>
                  </a:lnTo>
                  <a:lnTo>
                    <a:pt x="4002967" y="16446"/>
                  </a:lnTo>
                  <a:lnTo>
                    <a:pt x="4012835" y="49338"/>
                  </a:lnTo>
                  <a:lnTo>
                    <a:pt x="4019413" y="118411"/>
                  </a:lnTo>
                  <a:lnTo>
                    <a:pt x="4019413" y="174328"/>
                  </a:lnTo>
                  <a:lnTo>
                    <a:pt x="3973364" y="309185"/>
                  </a:lnTo>
                  <a:lnTo>
                    <a:pt x="3927315" y="440754"/>
                  </a:lnTo>
                  <a:lnTo>
                    <a:pt x="3904291" y="496670"/>
                  </a:lnTo>
                  <a:lnTo>
                    <a:pt x="3887845" y="513116"/>
                  </a:lnTo>
                  <a:lnTo>
                    <a:pt x="3864820" y="529562"/>
                  </a:lnTo>
                  <a:lnTo>
                    <a:pt x="3848374" y="536141"/>
                  </a:lnTo>
                  <a:lnTo>
                    <a:pt x="3818771" y="532852"/>
                  </a:lnTo>
                  <a:lnTo>
                    <a:pt x="3776012" y="519695"/>
                  </a:lnTo>
                  <a:lnTo>
                    <a:pt x="3749698" y="506538"/>
                  </a:lnTo>
                  <a:lnTo>
                    <a:pt x="3687203" y="493381"/>
                  </a:lnTo>
                  <a:lnTo>
                    <a:pt x="3558924" y="483513"/>
                  </a:lnTo>
                  <a:lnTo>
                    <a:pt x="440754" y="483513"/>
                  </a:lnTo>
                  <a:lnTo>
                    <a:pt x="269715" y="476935"/>
                  </a:lnTo>
                  <a:lnTo>
                    <a:pt x="171039" y="467067"/>
                  </a:lnTo>
                  <a:lnTo>
                    <a:pt x="131569" y="460489"/>
                  </a:lnTo>
                  <a:lnTo>
                    <a:pt x="69074" y="447332"/>
                  </a:lnTo>
                  <a:lnTo>
                    <a:pt x="36181" y="434175"/>
                  </a:lnTo>
                  <a:lnTo>
                    <a:pt x="16446" y="417729"/>
                  </a:lnTo>
                  <a:lnTo>
                    <a:pt x="6579" y="397994"/>
                  </a:lnTo>
                  <a:lnTo>
                    <a:pt x="0" y="378259"/>
                  </a:lnTo>
                  <a:lnTo>
                    <a:pt x="0" y="365102"/>
                  </a:lnTo>
                  <a:lnTo>
                    <a:pt x="9868" y="351945"/>
                  </a:lnTo>
                  <a:lnTo>
                    <a:pt x="36181" y="338788"/>
                  </a:lnTo>
                  <a:lnTo>
                    <a:pt x="101966" y="315764"/>
                  </a:lnTo>
                  <a:lnTo>
                    <a:pt x="203931" y="289450"/>
                  </a:lnTo>
                  <a:lnTo>
                    <a:pt x="312475" y="273004"/>
                  </a:lnTo>
                  <a:lnTo>
                    <a:pt x="427597" y="266426"/>
                  </a:lnTo>
                  <a:lnTo>
                    <a:pt x="522984" y="259847"/>
                  </a:lnTo>
                  <a:lnTo>
                    <a:pt x="677577" y="259847"/>
                  </a:lnTo>
                  <a:lnTo>
                    <a:pt x="832170" y="263137"/>
                  </a:lnTo>
                  <a:lnTo>
                    <a:pt x="1026233" y="240112"/>
                  </a:lnTo>
                  <a:lnTo>
                    <a:pt x="1223586" y="2368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0">
              <a:extLst>
                <a:ext uri="{FF2B5EF4-FFF2-40B4-BE49-F238E27FC236}">
                  <a16:creationId xmlns:a16="http://schemas.microsoft.com/office/drawing/2014/main" id="{FBE585CC-818F-439B-B8AA-82E120D79EE5}"/>
                </a:ext>
              </a:extLst>
            </p:cNvPr>
            <p:cNvSpPr/>
            <p:nvPr/>
          </p:nvSpPr>
          <p:spPr>
            <a:xfrm>
              <a:off x="2781300" y="4687888"/>
              <a:ext cx="1008063" cy="739775"/>
            </a:xfrm>
            <a:custGeom>
              <a:avLst/>
              <a:gdLst>
                <a:gd name="connsiteX0" fmla="*/ 509588 w 1007269"/>
                <a:gd name="connsiteY0" fmla="*/ 531019 h 738188"/>
                <a:gd name="connsiteX1" fmla="*/ 619125 w 1007269"/>
                <a:gd name="connsiteY1" fmla="*/ 464344 h 738188"/>
                <a:gd name="connsiteX2" fmla="*/ 771525 w 1007269"/>
                <a:gd name="connsiteY2" fmla="*/ 357188 h 738188"/>
                <a:gd name="connsiteX3" fmla="*/ 821531 w 1007269"/>
                <a:gd name="connsiteY3" fmla="*/ 319088 h 738188"/>
                <a:gd name="connsiteX4" fmla="*/ 876300 w 1007269"/>
                <a:gd name="connsiteY4" fmla="*/ 302419 h 738188"/>
                <a:gd name="connsiteX5" fmla="*/ 938213 w 1007269"/>
                <a:gd name="connsiteY5" fmla="*/ 280988 h 738188"/>
                <a:gd name="connsiteX6" fmla="*/ 964406 w 1007269"/>
                <a:gd name="connsiteY6" fmla="*/ 273844 h 738188"/>
                <a:gd name="connsiteX7" fmla="*/ 1007269 w 1007269"/>
                <a:gd name="connsiteY7" fmla="*/ 261938 h 738188"/>
                <a:gd name="connsiteX8" fmla="*/ 685800 w 1007269"/>
                <a:gd name="connsiteY8" fmla="*/ 0 h 738188"/>
                <a:gd name="connsiteX9" fmla="*/ 685800 w 1007269"/>
                <a:gd name="connsiteY9" fmla="*/ 33338 h 738188"/>
                <a:gd name="connsiteX10" fmla="*/ 685800 w 1007269"/>
                <a:gd name="connsiteY10" fmla="*/ 66675 h 738188"/>
                <a:gd name="connsiteX11" fmla="*/ 685800 w 1007269"/>
                <a:gd name="connsiteY11" fmla="*/ 95250 h 738188"/>
                <a:gd name="connsiteX12" fmla="*/ 678656 w 1007269"/>
                <a:gd name="connsiteY12" fmla="*/ 128588 h 738188"/>
                <a:gd name="connsiteX13" fmla="*/ 671513 w 1007269"/>
                <a:gd name="connsiteY13" fmla="*/ 157163 h 738188"/>
                <a:gd name="connsiteX14" fmla="*/ 645319 w 1007269"/>
                <a:gd name="connsiteY14" fmla="*/ 204788 h 738188"/>
                <a:gd name="connsiteX15" fmla="*/ 611981 w 1007269"/>
                <a:gd name="connsiteY15" fmla="*/ 245269 h 738188"/>
                <a:gd name="connsiteX16" fmla="*/ 554831 w 1007269"/>
                <a:gd name="connsiteY16" fmla="*/ 300038 h 738188"/>
                <a:gd name="connsiteX17" fmla="*/ 471488 w 1007269"/>
                <a:gd name="connsiteY17" fmla="*/ 369094 h 738188"/>
                <a:gd name="connsiteX18" fmla="*/ 407194 w 1007269"/>
                <a:gd name="connsiteY18" fmla="*/ 409575 h 738188"/>
                <a:gd name="connsiteX19" fmla="*/ 357188 w 1007269"/>
                <a:gd name="connsiteY19" fmla="*/ 440532 h 738188"/>
                <a:gd name="connsiteX20" fmla="*/ 297656 w 1007269"/>
                <a:gd name="connsiteY20" fmla="*/ 469107 h 738188"/>
                <a:gd name="connsiteX21" fmla="*/ 221456 w 1007269"/>
                <a:gd name="connsiteY21" fmla="*/ 497682 h 738188"/>
                <a:gd name="connsiteX22" fmla="*/ 161925 w 1007269"/>
                <a:gd name="connsiteY22" fmla="*/ 514350 h 738188"/>
                <a:gd name="connsiteX23" fmla="*/ 109538 w 1007269"/>
                <a:gd name="connsiteY23" fmla="*/ 526257 h 738188"/>
                <a:gd name="connsiteX24" fmla="*/ 85725 w 1007269"/>
                <a:gd name="connsiteY24" fmla="*/ 531019 h 738188"/>
                <a:gd name="connsiteX25" fmla="*/ 71438 w 1007269"/>
                <a:gd name="connsiteY25" fmla="*/ 540544 h 738188"/>
                <a:gd name="connsiteX26" fmla="*/ 54769 w 1007269"/>
                <a:gd name="connsiteY26" fmla="*/ 557213 h 738188"/>
                <a:gd name="connsiteX27" fmla="*/ 40481 w 1007269"/>
                <a:gd name="connsiteY27" fmla="*/ 578644 h 738188"/>
                <a:gd name="connsiteX28" fmla="*/ 26194 w 1007269"/>
                <a:gd name="connsiteY28" fmla="*/ 626269 h 738188"/>
                <a:gd name="connsiteX29" fmla="*/ 0 w 1007269"/>
                <a:gd name="connsiteY29" fmla="*/ 738188 h 738188"/>
                <a:gd name="connsiteX30" fmla="*/ 195263 w 1007269"/>
                <a:gd name="connsiteY30" fmla="*/ 726282 h 738188"/>
                <a:gd name="connsiteX31" fmla="*/ 359569 w 1007269"/>
                <a:gd name="connsiteY31" fmla="*/ 623888 h 738188"/>
                <a:gd name="connsiteX32" fmla="*/ 509588 w 1007269"/>
                <a:gd name="connsiteY32" fmla="*/ 53101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07269" h="738188">
                  <a:moveTo>
                    <a:pt x="509588" y="531019"/>
                  </a:moveTo>
                  <a:lnTo>
                    <a:pt x="619125" y="464344"/>
                  </a:lnTo>
                  <a:lnTo>
                    <a:pt x="771525" y="357188"/>
                  </a:lnTo>
                  <a:lnTo>
                    <a:pt x="821531" y="319088"/>
                  </a:lnTo>
                  <a:lnTo>
                    <a:pt x="876300" y="302419"/>
                  </a:lnTo>
                  <a:lnTo>
                    <a:pt x="938213" y="280988"/>
                  </a:lnTo>
                  <a:lnTo>
                    <a:pt x="964406" y="273844"/>
                  </a:lnTo>
                  <a:lnTo>
                    <a:pt x="1007269" y="261938"/>
                  </a:lnTo>
                  <a:lnTo>
                    <a:pt x="685800" y="0"/>
                  </a:lnTo>
                  <a:lnTo>
                    <a:pt x="685800" y="33338"/>
                  </a:lnTo>
                  <a:lnTo>
                    <a:pt x="685800" y="66675"/>
                  </a:lnTo>
                  <a:lnTo>
                    <a:pt x="685800" y="95250"/>
                  </a:lnTo>
                  <a:lnTo>
                    <a:pt x="678656" y="128588"/>
                  </a:lnTo>
                  <a:lnTo>
                    <a:pt x="671513" y="157163"/>
                  </a:lnTo>
                  <a:lnTo>
                    <a:pt x="645319" y="204788"/>
                  </a:lnTo>
                  <a:lnTo>
                    <a:pt x="611981" y="245269"/>
                  </a:lnTo>
                  <a:lnTo>
                    <a:pt x="554831" y="300038"/>
                  </a:lnTo>
                  <a:lnTo>
                    <a:pt x="471488" y="369094"/>
                  </a:lnTo>
                  <a:lnTo>
                    <a:pt x="407194" y="409575"/>
                  </a:lnTo>
                  <a:lnTo>
                    <a:pt x="357188" y="440532"/>
                  </a:lnTo>
                  <a:lnTo>
                    <a:pt x="297656" y="469107"/>
                  </a:lnTo>
                  <a:lnTo>
                    <a:pt x="221456" y="497682"/>
                  </a:lnTo>
                  <a:lnTo>
                    <a:pt x="161925" y="514350"/>
                  </a:lnTo>
                  <a:lnTo>
                    <a:pt x="109538" y="526257"/>
                  </a:lnTo>
                  <a:lnTo>
                    <a:pt x="85725" y="531019"/>
                  </a:lnTo>
                  <a:lnTo>
                    <a:pt x="71438" y="540544"/>
                  </a:lnTo>
                  <a:lnTo>
                    <a:pt x="54769" y="557213"/>
                  </a:lnTo>
                  <a:lnTo>
                    <a:pt x="40481" y="578644"/>
                  </a:lnTo>
                  <a:lnTo>
                    <a:pt x="26194" y="626269"/>
                  </a:lnTo>
                  <a:lnTo>
                    <a:pt x="0" y="738188"/>
                  </a:lnTo>
                  <a:lnTo>
                    <a:pt x="195263" y="726282"/>
                  </a:lnTo>
                  <a:lnTo>
                    <a:pt x="359569" y="623888"/>
                  </a:lnTo>
                  <a:lnTo>
                    <a:pt x="509588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1">
              <a:extLst>
                <a:ext uri="{FF2B5EF4-FFF2-40B4-BE49-F238E27FC236}">
                  <a16:creationId xmlns:a16="http://schemas.microsoft.com/office/drawing/2014/main" id="{868B0A36-D6B0-41C1-B24A-065D0D6DE3C8}"/>
                </a:ext>
              </a:extLst>
            </p:cNvPr>
            <p:cNvSpPr/>
            <p:nvPr/>
          </p:nvSpPr>
          <p:spPr>
            <a:xfrm>
              <a:off x="2743200" y="5227638"/>
              <a:ext cx="4702175" cy="1036637"/>
            </a:xfrm>
            <a:custGeom>
              <a:avLst/>
              <a:gdLst>
                <a:gd name="connsiteX0" fmla="*/ 1802130 w 4701540"/>
                <a:gd name="connsiteY0" fmla="*/ 487680 h 1036320"/>
                <a:gd name="connsiteX1" fmla="*/ 2122170 w 4701540"/>
                <a:gd name="connsiteY1" fmla="*/ 567690 h 1036320"/>
                <a:gd name="connsiteX2" fmla="*/ 2415540 w 4701540"/>
                <a:gd name="connsiteY2" fmla="*/ 643890 h 1036320"/>
                <a:gd name="connsiteX3" fmla="*/ 2743200 w 4701540"/>
                <a:gd name="connsiteY3" fmla="*/ 731520 h 1036320"/>
                <a:gd name="connsiteX4" fmla="*/ 3017520 w 4701540"/>
                <a:gd name="connsiteY4" fmla="*/ 807720 h 1036320"/>
                <a:gd name="connsiteX5" fmla="*/ 3230880 w 4701540"/>
                <a:gd name="connsiteY5" fmla="*/ 864870 h 1036320"/>
                <a:gd name="connsiteX6" fmla="*/ 3501390 w 4701540"/>
                <a:gd name="connsiteY6" fmla="*/ 933450 h 1036320"/>
                <a:gd name="connsiteX7" fmla="*/ 3672840 w 4701540"/>
                <a:gd name="connsiteY7" fmla="*/ 975360 h 1036320"/>
                <a:gd name="connsiteX8" fmla="*/ 3897630 w 4701540"/>
                <a:gd name="connsiteY8" fmla="*/ 1017270 h 1036320"/>
                <a:gd name="connsiteX9" fmla="*/ 4000500 w 4701540"/>
                <a:gd name="connsiteY9" fmla="*/ 1036320 h 1036320"/>
                <a:gd name="connsiteX10" fmla="*/ 4061460 w 4701540"/>
                <a:gd name="connsiteY10" fmla="*/ 1009650 h 1036320"/>
                <a:gd name="connsiteX11" fmla="*/ 4232910 w 4701540"/>
                <a:gd name="connsiteY11" fmla="*/ 944880 h 1036320"/>
                <a:gd name="connsiteX12" fmla="*/ 4461510 w 4701540"/>
                <a:gd name="connsiteY12" fmla="*/ 853440 h 1036320"/>
                <a:gd name="connsiteX13" fmla="*/ 4606290 w 4701540"/>
                <a:gd name="connsiteY13" fmla="*/ 796290 h 1036320"/>
                <a:gd name="connsiteX14" fmla="*/ 4674870 w 4701540"/>
                <a:gd name="connsiteY14" fmla="*/ 765810 h 1036320"/>
                <a:gd name="connsiteX15" fmla="*/ 4697730 w 4701540"/>
                <a:gd name="connsiteY15" fmla="*/ 742950 h 1036320"/>
                <a:gd name="connsiteX16" fmla="*/ 4701540 w 4701540"/>
                <a:gd name="connsiteY16" fmla="*/ 731520 h 1036320"/>
                <a:gd name="connsiteX17" fmla="*/ 4701540 w 4701540"/>
                <a:gd name="connsiteY17" fmla="*/ 720090 h 1036320"/>
                <a:gd name="connsiteX18" fmla="*/ 4697730 w 4701540"/>
                <a:gd name="connsiteY18" fmla="*/ 712470 h 1036320"/>
                <a:gd name="connsiteX19" fmla="*/ 4671060 w 4701540"/>
                <a:gd name="connsiteY19" fmla="*/ 701040 h 1036320"/>
                <a:gd name="connsiteX20" fmla="*/ 4602480 w 4701540"/>
                <a:gd name="connsiteY20" fmla="*/ 701040 h 1036320"/>
                <a:gd name="connsiteX21" fmla="*/ 4461510 w 4701540"/>
                <a:gd name="connsiteY21" fmla="*/ 693420 h 1036320"/>
                <a:gd name="connsiteX22" fmla="*/ 4347210 w 4701540"/>
                <a:gd name="connsiteY22" fmla="*/ 689610 h 1036320"/>
                <a:gd name="connsiteX23" fmla="*/ 4175760 w 4701540"/>
                <a:gd name="connsiteY23" fmla="*/ 678180 h 1036320"/>
                <a:gd name="connsiteX24" fmla="*/ 3977640 w 4701540"/>
                <a:gd name="connsiteY24" fmla="*/ 662940 h 1036320"/>
                <a:gd name="connsiteX25" fmla="*/ 3726180 w 4701540"/>
                <a:gd name="connsiteY25" fmla="*/ 636270 h 1036320"/>
                <a:gd name="connsiteX26" fmla="*/ 3467100 w 4701540"/>
                <a:gd name="connsiteY26" fmla="*/ 601980 h 1036320"/>
                <a:gd name="connsiteX27" fmla="*/ 3208020 w 4701540"/>
                <a:gd name="connsiteY27" fmla="*/ 552450 h 1036320"/>
                <a:gd name="connsiteX28" fmla="*/ 2716530 w 4701540"/>
                <a:gd name="connsiteY28" fmla="*/ 453390 h 1036320"/>
                <a:gd name="connsiteX29" fmla="*/ 2312670 w 4701540"/>
                <a:gd name="connsiteY29" fmla="*/ 381000 h 1036320"/>
                <a:gd name="connsiteX30" fmla="*/ 1977390 w 4701540"/>
                <a:gd name="connsiteY30" fmla="*/ 320040 h 1036320"/>
                <a:gd name="connsiteX31" fmla="*/ 1645920 w 4701540"/>
                <a:gd name="connsiteY31" fmla="*/ 266700 h 1036320"/>
                <a:gd name="connsiteX32" fmla="*/ 1291590 w 4701540"/>
                <a:gd name="connsiteY32" fmla="*/ 224790 h 1036320"/>
                <a:gd name="connsiteX33" fmla="*/ 1013460 w 4701540"/>
                <a:gd name="connsiteY33" fmla="*/ 194310 h 1036320"/>
                <a:gd name="connsiteX34" fmla="*/ 586740 w 4701540"/>
                <a:gd name="connsiteY34" fmla="*/ 156210 h 1036320"/>
                <a:gd name="connsiteX35" fmla="*/ 381000 w 4701540"/>
                <a:gd name="connsiteY35" fmla="*/ 140970 h 1036320"/>
                <a:gd name="connsiteX36" fmla="*/ 346710 w 4701540"/>
                <a:gd name="connsiteY36" fmla="*/ 137160 h 1036320"/>
                <a:gd name="connsiteX37" fmla="*/ 316230 w 4701540"/>
                <a:gd name="connsiteY37" fmla="*/ 110490 h 1036320"/>
                <a:gd name="connsiteX38" fmla="*/ 118110 w 4701540"/>
                <a:gd name="connsiteY38" fmla="*/ 0 h 1036320"/>
                <a:gd name="connsiteX39" fmla="*/ 64770 w 4701540"/>
                <a:gd name="connsiteY39" fmla="*/ 91440 h 1036320"/>
                <a:gd name="connsiteX40" fmla="*/ 38100 w 4701540"/>
                <a:gd name="connsiteY40" fmla="*/ 198120 h 1036320"/>
                <a:gd name="connsiteX41" fmla="*/ 19050 w 4701540"/>
                <a:gd name="connsiteY41" fmla="*/ 266700 h 1036320"/>
                <a:gd name="connsiteX42" fmla="*/ 3810 w 4701540"/>
                <a:gd name="connsiteY42" fmla="*/ 308610 h 1036320"/>
                <a:gd name="connsiteX43" fmla="*/ 0 w 4701540"/>
                <a:gd name="connsiteY43" fmla="*/ 342900 h 1036320"/>
                <a:gd name="connsiteX44" fmla="*/ 0 w 4701540"/>
                <a:gd name="connsiteY44" fmla="*/ 365760 h 1036320"/>
                <a:gd name="connsiteX45" fmla="*/ 11430 w 4701540"/>
                <a:gd name="connsiteY45" fmla="*/ 388620 h 1036320"/>
                <a:gd name="connsiteX46" fmla="*/ 26670 w 4701540"/>
                <a:gd name="connsiteY46" fmla="*/ 396240 h 1036320"/>
                <a:gd name="connsiteX47" fmla="*/ 49530 w 4701540"/>
                <a:gd name="connsiteY47" fmla="*/ 400050 h 1036320"/>
                <a:gd name="connsiteX48" fmla="*/ 87630 w 4701540"/>
                <a:gd name="connsiteY48" fmla="*/ 396240 h 1036320"/>
                <a:gd name="connsiteX49" fmla="*/ 125730 w 4701540"/>
                <a:gd name="connsiteY49" fmla="*/ 384810 h 1036320"/>
                <a:gd name="connsiteX50" fmla="*/ 194310 w 4701540"/>
                <a:gd name="connsiteY50" fmla="*/ 350520 h 1036320"/>
                <a:gd name="connsiteX51" fmla="*/ 243840 w 4701540"/>
                <a:gd name="connsiteY51" fmla="*/ 331470 h 1036320"/>
                <a:gd name="connsiteX52" fmla="*/ 411480 w 4701540"/>
                <a:gd name="connsiteY52" fmla="*/ 308610 h 1036320"/>
                <a:gd name="connsiteX53" fmla="*/ 529590 w 4701540"/>
                <a:gd name="connsiteY53" fmla="*/ 300990 h 1036320"/>
                <a:gd name="connsiteX54" fmla="*/ 670560 w 4701540"/>
                <a:gd name="connsiteY54" fmla="*/ 297180 h 1036320"/>
                <a:gd name="connsiteX55" fmla="*/ 792480 w 4701540"/>
                <a:gd name="connsiteY55" fmla="*/ 300990 h 1036320"/>
                <a:gd name="connsiteX56" fmla="*/ 1009650 w 4701540"/>
                <a:gd name="connsiteY56" fmla="*/ 323850 h 1036320"/>
                <a:gd name="connsiteX57" fmla="*/ 1215390 w 4701540"/>
                <a:gd name="connsiteY57" fmla="*/ 358140 h 1036320"/>
                <a:gd name="connsiteX58" fmla="*/ 1398270 w 4701540"/>
                <a:gd name="connsiteY58" fmla="*/ 392430 h 1036320"/>
                <a:gd name="connsiteX59" fmla="*/ 1664970 w 4701540"/>
                <a:gd name="connsiteY59" fmla="*/ 449580 h 1036320"/>
                <a:gd name="connsiteX60" fmla="*/ 1802130 w 4701540"/>
                <a:gd name="connsiteY60" fmla="*/ 487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01540" h="1036320">
                  <a:moveTo>
                    <a:pt x="1802130" y="487680"/>
                  </a:moveTo>
                  <a:lnTo>
                    <a:pt x="2122170" y="567690"/>
                  </a:lnTo>
                  <a:lnTo>
                    <a:pt x="2415540" y="643890"/>
                  </a:lnTo>
                  <a:lnTo>
                    <a:pt x="2743200" y="731520"/>
                  </a:lnTo>
                  <a:lnTo>
                    <a:pt x="3017520" y="807720"/>
                  </a:lnTo>
                  <a:lnTo>
                    <a:pt x="3230880" y="864870"/>
                  </a:lnTo>
                  <a:lnTo>
                    <a:pt x="3501390" y="933450"/>
                  </a:lnTo>
                  <a:lnTo>
                    <a:pt x="3672840" y="975360"/>
                  </a:lnTo>
                  <a:lnTo>
                    <a:pt x="3897630" y="1017270"/>
                  </a:lnTo>
                  <a:lnTo>
                    <a:pt x="4000500" y="1036320"/>
                  </a:lnTo>
                  <a:lnTo>
                    <a:pt x="4061460" y="1009650"/>
                  </a:lnTo>
                  <a:lnTo>
                    <a:pt x="4232910" y="944880"/>
                  </a:lnTo>
                  <a:lnTo>
                    <a:pt x="4461510" y="853440"/>
                  </a:lnTo>
                  <a:lnTo>
                    <a:pt x="4606290" y="796290"/>
                  </a:lnTo>
                  <a:lnTo>
                    <a:pt x="4674870" y="765810"/>
                  </a:lnTo>
                  <a:lnTo>
                    <a:pt x="4697730" y="742950"/>
                  </a:lnTo>
                  <a:lnTo>
                    <a:pt x="4701540" y="731520"/>
                  </a:lnTo>
                  <a:lnTo>
                    <a:pt x="4701540" y="720090"/>
                  </a:lnTo>
                  <a:lnTo>
                    <a:pt x="4697730" y="712470"/>
                  </a:lnTo>
                  <a:lnTo>
                    <a:pt x="4671060" y="701040"/>
                  </a:lnTo>
                  <a:lnTo>
                    <a:pt x="4602480" y="701040"/>
                  </a:lnTo>
                  <a:lnTo>
                    <a:pt x="4461510" y="693420"/>
                  </a:lnTo>
                  <a:lnTo>
                    <a:pt x="4347210" y="689610"/>
                  </a:lnTo>
                  <a:lnTo>
                    <a:pt x="4175760" y="678180"/>
                  </a:lnTo>
                  <a:lnTo>
                    <a:pt x="3977640" y="662940"/>
                  </a:lnTo>
                  <a:lnTo>
                    <a:pt x="3726180" y="636270"/>
                  </a:lnTo>
                  <a:lnTo>
                    <a:pt x="3467100" y="601980"/>
                  </a:lnTo>
                  <a:lnTo>
                    <a:pt x="3208020" y="552450"/>
                  </a:lnTo>
                  <a:lnTo>
                    <a:pt x="2716530" y="453390"/>
                  </a:lnTo>
                  <a:lnTo>
                    <a:pt x="2312670" y="381000"/>
                  </a:lnTo>
                  <a:lnTo>
                    <a:pt x="1977390" y="320040"/>
                  </a:lnTo>
                  <a:lnTo>
                    <a:pt x="1645920" y="266700"/>
                  </a:lnTo>
                  <a:lnTo>
                    <a:pt x="1291590" y="224790"/>
                  </a:lnTo>
                  <a:lnTo>
                    <a:pt x="1013460" y="194310"/>
                  </a:lnTo>
                  <a:lnTo>
                    <a:pt x="586740" y="156210"/>
                  </a:lnTo>
                  <a:lnTo>
                    <a:pt x="381000" y="140970"/>
                  </a:lnTo>
                  <a:lnTo>
                    <a:pt x="346710" y="137160"/>
                  </a:lnTo>
                  <a:lnTo>
                    <a:pt x="316230" y="110490"/>
                  </a:lnTo>
                  <a:lnTo>
                    <a:pt x="118110" y="0"/>
                  </a:lnTo>
                  <a:lnTo>
                    <a:pt x="64770" y="91440"/>
                  </a:lnTo>
                  <a:lnTo>
                    <a:pt x="38100" y="198120"/>
                  </a:lnTo>
                  <a:lnTo>
                    <a:pt x="19050" y="266700"/>
                  </a:lnTo>
                  <a:lnTo>
                    <a:pt x="3810" y="308610"/>
                  </a:lnTo>
                  <a:lnTo>
                    <a:pt x="0" y="342900"/>
                  </a:lnTo>
                  <a:lnTo>
                    <a:pt x="0" y="365760"/>
                  </a:lnTo>
                  <a:lnTo>
                    <a:pt x="11430" y="388620"/>
                  </a:lnTo>
                  <a:lnTo>
                    <a:pt x="26670" y="396240"/>
                  </a:lnTo>
                  <a:lnTo>
                    <a:pt x="49530" y="400050"/>
                  </a:lnTo>
                  <a:lnTo>
                    <a:pt x="87630" y="396240"/>
                  </a:lnTo>
                  <a:lnTo>
                    <a:pt x="125730" y="384810"/>
                  </a:lnTo>
                  <a:lnTo>
                    <a:pt x="194310" y="350520"/>
                  </a:lnTo>
                  <a:lnTo>
                    <a:pt x="243840" y="331470"/>
                  </a:lnTo>
                  <a:lnTo>
                    <a:pt x="411480" y="308610"/>
                  </a:lnTo>
                  <a:lnTo>
                    <a:pt x="529590" y="300990"/>
                  </a:lnTo>
                  <a:lnTo>
                    <a:pt x="670560" y="297180"/>
                  </a:lnTo>
                  <a:lnTo>
                    <a:pt x="792480" y="300990"/>
                  </a:lnTo>
                  <a:lnTo>
                    <a:pt x="1009650" y="323850"/>
                  </a:lnTo>
                  <a:lnTo>
                    <a:pt x="1215390" y="358140"/>
                  </a:lnTo>
                  <a:lnTo>
                    <a:pt x="1398270" y="392430"/>
                  </a:lnTo>
                  <a:lnTo>
                    <a:pt x="1664970" y="449580"/>
                  </a:lnTo>
                  <a:lnTo>
                    <a:pt x="1802130" y="4876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43A4045C-4E7E-4D92-B0DD-619375E4B396}"/>
              </a:ext>
            </a:extLst>
          </p:cNvPr>
          <p:cNvGrpSpPr/>
          <p:nvPr/>
        </p:nvGrpSpPr>
        <p:grpSpPr>
          <a:xfrm>
            <a:off x="2538413" y="1422400"/>
            <a:ext cx="4754562" cy="4689475"/>
            <a:chOff x="2538413" y="1422400"/>
            <a:chExt cx="4754562" cy="4689475"/>
          </a:xfrm>
        </p:grpSpPr>
        <p:sp>
          <p:nvSpPr>
            <p:cNvPr id="26" name="フリーフォーム 72">
              <a:extLst>
                <a:ext uri="{FF2B5EF4-FFF2-40B4-BE49-F238E27FC236}">
                  <a16:creationId xmlns:a16="http://schemas.microsoft.com/office/drawing/2014/main" id="{F6DB7B04-41B6-4BBA-B994-B5DF31582E1E}"/>
                </a:ext>
              </a:extLst>
            </p:cNvPr>
            <p:cNvSpPr/>
            <p:nvPr/>
          </p:nvSpPr>
          <p:spPr>
            <a:xfrm>
              <a:off x="2857500" y="1941513"/>
              <a:ext cx="819150" cy="666750"/>
            </a:xfrm>
            <a:custGeom>
              <a:avLst/>
              <a:gdLst>
                <a:gd name="connsiteX0" fmla="*/ 238125 w 819150"/>
                <a:gd name="connsiteY0" fmla="*/ 376237 h 666750"/>
                <a:gd name="connsiteX1" fmla="*/ 183356 w 819150"/>
                <a:gd name="connsiteY1" fmla="*/ 323850 h 666750"/>
                <a:gd name="connsiteX2" fmla="*/ 147638 w 819150"/>
                <a:gd name="connsiteY2" fmla="*/ 285750 h 666750"/>
                <a:gd name="connsiteX3" fmla="*/ 116681 w 819150"/>
                <a:gd name="connsiteY3" fmla="*/ 247650 h 666750"/>
                <a:gd name="connsiteX4" fmla="*/ 85725 w 819150"/>
                <a:gd name="connsiteY4" fmla="*/ 204787 h 666750"/>
                <a:gd name="connsiteX5" fmla="*/ 54769 w 819150"/>
                <a:gd name="connsiteY5" fmla="*/ 157162 h 666750"/>
                <a:gd name="connsiteX6" fmla="*/ 35719 w 819150"/>
                <a:gd name="connsiteY6" fmla="*/ 119062 h 666750"/>
                <a:gd name="connsiteX7" fmla="*/ 14288 w 819150"/>
                <a:gd name="connsiteY7" fmla="*/ 66675 h 666750"/>
                <a:gd name="connsiteX8" fmla="*/ 0 w 819150"/>
                <a:gd name="connsiteY8" fmla="*/ 28575 h 666750"/>
                <a:gd name="connsiteX9" fmla="*/ 0 w 819150"/>
                <a:gd name="connsiteY9" fmla="*/ 14287 h 666750"/>
                <a:gd name="connsiteX10" fmla="*/ 2381 w 819150"/>
                <a:gd name="connsiteY10" fmla="*/ 4762 h 666750"/>
                <a:gd name="connsiteX11" fmla="*/ 7144 w 819150"/>
                <a:gd name="connsiteY11" fmla="*/ 0 h 666750"/>
                <a:gd name="connsiteX12" fmla="*/ 19050 w 819150"/>
                <a:gd name="connsiteY12" fmla="*/ 0 h 666750"/>
                <a:gd name="connsiteX13" fmla="*/ 40481 w 819150"/>
                <a:gd name="connsiteY13" fmla="*/ 7144 h 666750"/>
                <a:gd name="connsiteX14" fmla="*/ 69056 w 819150"/>
                <a:gd name="connsiteY14" fmla="*/ 26194 h 666750"/>
                <a:gd name="connsiteX15" fmla="*/ 104775 w 819150"/>
                <a:gd name="connsiteY15" fmla="*/ 50006 h 666750"/>
                <a:gd name="connsiteX16" fmla="*/ 159544 w 819150"/>
                <a:gd name="connsiteY16" fmla="*/ 83344 h 666750"/>
                <a:gd name="connsiteX17" fmla="*/ 202406 w 819150"/>
                <a:gd name="connsiteY17" fmla="*/ 107156 h 666750"/>
                <a:gd name="connsiteX18" fmla="*/ 252413 w 819150"/>
                <a:gd name="connsiteY18" fmla="*/ 128587 h 666750"/>
                <a:gd name="connsiteX19" fmla="*/ 295275 w 819150"/>
                <a:gd name="connsiteY19" fmla="*/ 147637 h 666750"/>
                <a:gd name="connsiteX20" fmla="*/ 330994 w 819150"/>
                <a:gd name="connsiteY20" fmla="*/ 159544 h 666750"/>
                <a:gd name="connsiteX21" fmla="*/ 371475 w 819150"/>
                <a:gd name="connsiteY21" fmla="*/ 169069 h 666750"/>
                <a:gd name="connsiteX22" fmla="*/ 416719 w 819150"/>
                <a:gd name="connsiteY22" fmla="*/ 178594 h 666750"/>
                <a:gd name="connsiteX23" fmla="*/ 483394 w 819150"/>
                <a:gd name="connsiteY23" fmla="*/ 190500 h 666750"/>
                <a:gd name="connsiteX24" fmla="*/ 528638 w 819150"/>
                <a:gd name="connsiteY24" fmla="*/ 195262 h 666750"/>
                <a:gd name="connsiteX25" fmla="*/ 554831 w 819150"/>
                <a:gd name="connsiteY25" fmla="*/ 195262 h 666750"/>
                <a:gd name="connsiteX26" fmla="*/ 564356 w 819150"/>
                <a:gd name="connsiteY26" fmla="*/ 195262 h 666750"/>
                <a:gd name="connsiteX27" fmla="*/ 578644 w 819150"/>
                <a:gd name="connsiteY27" fmla="*/ 200025 h 666750"/>
                <a:gd name="connsiteX28" fmla="*/ 604838 w 819150"/>
                <a:gd name="connsiteY28" fmla="*/ 216694 h 666750"/>
                <a:gd name="connsiteX29" fmla="*/ 650081 w 819150"/>
                <a:gd name="connsiteY29" fmla="*/ 254794 h 666750"/>
                <a:gd name="connsiteX30" fmla="*/ 685800 w 819150"/>
                <a:gd name="connsiteY30" fmla="*/ 288131 h 666750"/>
                <a:gd name="connsiteX31" fmla="*/ 719138 w 819150"/>
                <a:gd name="connsiteY31" fmla="*/ 321469 h 666750"/>
                <a:gd name="connsiteX32" fmla="*/ 745331 w 819150"/>
                <a:gd name="connsiteY32" fmla="*/ 352425 h 666750"/>
                <a:gd name="connsiteX33" fmla="*/ 766763 w 819150"/>
                <a:gd name="connsiteY33" fmla="*/ 383381 h 666750"/>
                <a:gd name="connsiteX34" fmla="*/ 785813 w 819150"/>
                <a:gd name="connsiteY34" fmla="*/ 414337 h 666750"/>
                <a:gd name="connsiteX35" fmla="*/ 797719 w 819150"/>
                <a:gd name="connsiteY35" fmla="*/ 442912 h 666750"/>
                <a:gd name="connsiteX36" fmla="*/ 809625 w 819150"/>
                <a:gd name="connsiteY36" fmla="*/ 473869 h 666750"/>
                <a:gd name="connsiteX37" fmla="*/ 816769 w 819150"/>
                <a:gd name="connsiteY37" fmla="*/ 514350 h 666750"/>
                <a:gd name="connsiteX38" fmla="*/ 819150 w 819150"/>
                <a:gd name="connsiteY38" fmla="*/ 542925 h 666750"/>
                <a:gd name="connsiteX39" fmla="*/ 816769 w 819150"/>
                <a:gd name="connsiteY39" fmla="*/ 588169 h 666750"/>
                <a:gd name="connsiteX40" fmla="*/ 809625 w 819150"/>
                <a:gd name="connsiteY40" fmla="*/ 616744 h 666750"/>
                <a:gd name="connsiteX41" fmla="*/ 797719 w 819150"/>
                <a:gd name="connsiteY41" fmla="*/ 635794 h 666750"/>
                <a:gd name="connsiteX42" fmla="*/ 781050 w 819150"/>
                <a:gd name="connsiteY42" fmla="*/ 650081 h 666750"/>
                <a:gd name="connsiteX43" fmla="*/ 757238 w 819150"/>
                <a:gd name="connsiteY43" fmla="*/ 659606 h 666750"/>
                <a:gd name="connsiteX44" fmla="*/ 731044 w 819150"/>
                <a:gd name="connsiteY44" fmla="*/ 666750 h 666750"/>
                <a:gd name="connsiteX45" fmla="*/ 704850 w 819150"/>
                <a:gd name="connsiteY45" fmla="*/ 666750 h 666750"/>
                <a:gd name="connsiteX46" fmla="*/ 659606 w 819150"/>
                <a:gd name="connsiteY46" fmla="*/ 657225 h 666750"/>
                <a:gd name="connsiteX47" fmla="*/ 597694 w 819150"/>
                <a:gd name="connsiteY47" fmla="*/ 633412 h 666750"/>
                <a:gd name="connsiteX48" fmla="*/ 500063 w 819150"/>
                <a:gd name="connsiteY48" fmla="*/ 581025 h 666750"/>
                <a:gd name="connsiteX49" fmla="*/ 414338 w 819150"/>
                <a:gd name="connsiteY49" fmla="*/ 523875 h 666750"/>
                <a:gd name="connsiteX50" fmla="*/ 328613 w 819150"/>
                <a:gd name="connsiteY50" fmla="*/ 454819 h 666750"/>
                <a:gd name="connsiteX51" fmla="*/ 238125 w 819150"/>
                <a:gd name="connsiteY51" fmla="*/ 37623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19150" h="666750">
                  <a:moveTo>
                    <a:pt x="238125" y="376237"/>
                  </a:moveTo>
                  <a:lnTo>
                    <a:pt x="183356" y="323850"/>
                  </a:lnTo>
                  <a:lnTo>
                    <a:pt x="147638" y="285750"/>
                  </a:lnTo>
                  <a:lnTo>
                    <a:pt x="116681" y="247650"/>
                  </a:lnTo>
                  <a:lnTo>
                    <a:pt x="85725" y="204787"/>
                  </a:lnTo>
                  <a:lnTo>
                    <a:pt x="54769" y="157162"/>
                  </a:lnTo>
                  <a:lnTo>
                    <a:pt x="35719" y="119062"/>
                  </a:lnTo>
                  <a:lnTo>
                    <a:pt x="14288" y="6667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7144"/>
                  </a:lnTo>
                  <a:lnTo>
                    <a:pt x="69056" y="26194"/>
                  </a:lnTo>
                  <a:lnTo>
                    <a:pt x="104775" y="50006"/>
                  </a:lnTo>
                  <a:lnTo>
                    <a:pt x="159544" y="83344"/>
                  </a:lnTo>
                  <a:lnTo>
                    <a:pt x="202406" y="107156"/>
                  </a:lnTo>
                  <a:lnTo>
                    <a:pt x="252413" y="128587"/>
                  </a:lnTo>
                  <a:lnTo>
                    <a:pt x="295275" y="147637"/>
                  </a:lnTo>
                  <a:lnTo>
                    <a:pt x="330994" y="159544"/>
                  </a:lnTo>
                  <a:lnTo>
                    <a:pt x="371475" y="169069"/>
                  </a:lnTo>
                  <a:lnTo>
                    <a:pt x="416719" y="178594"/>
                  </a:lnTo>
                  <a:lnTo>
                    <a:pt x="483394" y="190500"/>
                  </a:lnTo>
                  <a:lnTo>
                    <a:pt x="528638" y="195262"/>
                  </a:lnTo>
                  <a:lnTo>
                    <a:pt x="554831" y="195262"/>
                  </a:lnTo>
                  <a:lnTo>
                    <a:pt x="564356" y="195262"/>
                  </a:lnTo>
                  <a:lnTo>
                    <a:pt x="578644" y="200025"/>
                  </a:lnTo>
                  <a:lnTo>
                    <a:pt x="604838" y="216694"/>
                  </a:lnTo>
                  <a:lnTo>
                    <a:pt x="650081" y="254794"/>
                  </a:lnTo>
                  <a:lnTo>
                    <a:pt x="685800" y="288131"/>
                  </a:lnTo>
                  <a:lnTo>
                    <a:pt x="719138" y="321469"/>
                  </a:lnTo>
                  <a:lnTo>
                    <a:pt x="745331" y="352425"/>
                  </a:lnTo>
                  <a:lnTo>
                    <a:pt x="766763" y="383381"/>
                  </a:lnTo>
                  <a:lnTo>
                    <a:pt x="785813" y="414337"/>
                  </a:lnTo>
                  <a:lnTo>
                    <a:pt x="797719" y="442912"/>
                  </a:lnTo>
                  <a:lnTo>
                    <a:pt x="809625" y="473869"/>
                  </a:lnTo>
                  <a:lnTo>
                    <a:pt x="816769" y="514350"/>
                  </a:lnTo>
                  <a:lnTo>
                    <a:pt x="819150" y="542925"/>
                  </a:lnTo>
                  <a:lnTo>
                    <a:pt x="816769" y="588169"/>
                  </a:lnTo>
                  <a:lnTo>
                    <a:pt x="809625" y="616744"/>
                  </a:lnTo>
                  <a:lnTo>
                    <a:pt x="797719" y="635794"/>
                  </a:lnTo>
                  <a:lnTo>
                    <a:pt x="781050" y="650081"/>
                  </a:lnTo>
                  <a:lnTo>
                    <a:pt x="757238" y="659606"/>
                  </a:lnTo>
                  <a:lnTo>
                    <a:pt x="731044" y="666750"/>
                  </a:lnTo>
                  <a:lnTo>
                    <a:pt x="704850" y="666750"/>
                  </a:lnTo>
                  <a:lnTo>
                    <a:pt x="659606" y="657225"/>
                  </a:lnTo>
                  <a:lnTo>
                    <a:pt x="597694" y="633412"/>
                  </a:lnTo>
                  <a:lnTo>
                    <a:pt x="500063" y="581025"/>
                  </a:lnTo>
                  <a:lnTo>
                    <a:pt x="414338" y="523875"/>
                  </a:lnTo>
                  <a:lnTo>
                    <a:pt x="328613" y="454819"/>
                  </a:lnTo>
                  <a:lnTo>
                    <a:pt x="238125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3">
              <a:extLst>
                <a:ext uri="{FF2B5EF4-FFF2-40B4-BE49-F238E27FC236}">
                  <a16:creationId xmlns:a16="http://schemas.microsoft.com/office/drawing/2014/main" id="{4C489FEE-B662-4161-A988-5E8919A94D40}"/>
                </a:ext>
              </a:extLst>
            </p:cNvPr>
            <p:cNvSpPr/>
            <p:nvPr/>
          </p:nvSpPr>
          <p:spPr>
            <a:xfrm>
              <a:off x="4165600" y="1912938"/>
              <a:ext cx="2405063" cy="425450"/>
            </a:xfrm>
            <a:custGeom>
              <a:avLst/>
              <a:gdLst>
                <a:gd name="connsiteX0" fmla="*/ 831057 w 2405063"/>
                <a:gd name="connsiteY0" fmla="*/ 219075 h 426244"/>
                <a:gd name="connsiteX1" fmla="*/ 1166813 w 2405063"/>
                <a:gd name="connsiteY1" fmla="*/ 178594 h 426244"/>
                <a:gd name="connsiteX2" fmla="*/ 1409700 w 2405063"/>
                <a:gd name="connsiteY2" fmla="*/ 135731 h 426244"/>
                <a:gd name="connsiteX3" fmla="*/ 1662113 w 2405063"/>
                <a:gd name="connsiteY3" fmla="*/ 102394 h 426244"/>
                <a:gd name="connsiteX4" fmla="*/ 1843088 w 2405063"/>
                <a:gd name="connsiteY4" fmla="*/ 71437 h 426244"/>
                <a:gd name="connsiteX5" fmla="*/ 1878807 w 2405063"/>
                <a:gd name="connsiteY5" fmla="*/ 64294 h 426244"/>
                <a:gd name="connsiteX6" fmla="*/ 1931194 w 2405063"/>
                <a:gd name="connsiteY6" fmla="*/ 45244 h 426244"/>
                <a:gd name="connsiteX7" fmla="*/ 2012157 w 2405063"/>
                <a:gd name="connsiteY7" fmla="*/ 21431 h 426244"/>
                <a:gd name="connsiteX8" fmla="*/ 2097882 w 2405063"/>
                <a:gd name="connsiteY8" fmla="*/ 2381 h 426244"/>
                <a:gd name="connsiteX9" fmla="*/ 2150269 w 2405063"/>
                <a:gd name="connsiteY9" fmla="*/ 0 h 426244"/>
                <a:gd name="connsiteX10" fmla="*/ 2207419 w 2405063"/>
                <a:gd name="connsiteY10" fmla="*/ 7144 h 426244"/>
                <a:gd name="connsiteX11" fmla="*/ 2245519 w 2405063"/>
                <a:gd name="connsiteY11" fmla="*/ 16669 h 426244"/>
                <a:gd name="connsiteX12" fmla="*/ 2281238 w 2405063"/>
                <a:gd name="connsiteY12" fmla="*/ 26194 h 426244"/>
                <a:gd name="connsiteX13" fmla="*/ 2316957 w 2405063"/>
                <a:gd name="connsiteY13" fmla="*/ 42862 h 426244"/>
                <a:gd name="connsiteX14" fmla="*/ 2343150 w 2405063"/>
                <a:gd name="connsiteY14" fmla="*/ 57150 h 426244"/>
                <a:gd name="connsiteX15" fmla="*/ 2359819 w 2405063"/>
                <a:gd name="connsiteY15" fmla="*/ 71437 h 426244"/>
                <a:gd name="connsiteX16" fmla="*/ 2376488 w 2405063"/>
                <a:gd name="connsiteY16" fmla="*/ 90487 h 426244"/>
                <a:gd name="connsiteX17" fmla="*/ 2390775 w 2405063"/>
                <a:gd name="connsiteY17" fmla="*/ 111919 h 426244"/>
                <a:gd name="connsiteX18" fmla="*/ 2400300 w 2405063"/>
                <a:gd name="connsiteY18" fmla="*/ 133350 h 426244"/>
                <a:gd name="connsiteX19" fmla="*/ 2405063 w 2405063"/>
                <a:gd name="connsiteY19" fmla="*/ 157162 h 426244"/>
                <a:gd name="connsiteX20" fmla="*/ 2405063 w 2405063"/>
                <a:gd name="connsiteY20" fmla="*/ 176212 h 426244"/>
                <a:gd name="connsiteX21" fmla="*/ 2397919 w 2405063"/>
                <a:gd name="connsiteY21" fmla="*/ 195262 h 426244"/>
                <a:gd name="connsiteX22" fmla="*/ 2383632 w 2405063"/>
                <a:gd name="connsiteY22" fmla="*/ 216694 h 426244"/>
                <a:gd name="connsiteX23" fmla="*/ 2355057 w 2405063"/>
                <a:gd name="connsiteY23" fmla="*/ 233362 h 426244"/>
                <a:gd name="connsiteX24" fmla="*/ 2309813 w 2405063"/>
                <a:gd name="connsiteY24" fmla="*/ 245269 h 426244"/>
                <a:gd name="connsiteX25" fmla="*/ 2264569 w 2405063"/>
                <a:gd name="connsiteY25" fmla="*/ 245269 h 426244"/>
                <a:gd name="connsiteX26" fmla="*/ 2155032 w 2405063"/>
                <a:gd name="connsiteY26" fmla="*/ 250031 h 426244"/>
                <a:gd name="connsiteX27" fmla="*/ 1862138 w 2405063"/>
                <a:gd name="connsiteY27" fmla="*/ 285750 h 426244"/>
                <a:gd name="connsiteX28" fmla="*/ 1693069 w 2405063"/>
                <a:gd name="connsiteY28" fmla="*/ 307181 h 426244"/>
                <a:gd name="connsiteX29" fmla="*/ 1497807 w 2405063"/>
                <a:gd name="connsiteY29" fmla="*/ 328612 h 426244"/>
                <a:gd name="connsiteX30" fmla="*/ 1162050 w 2405063"/>
                <a:gd name="connsiteY30" fmla="*/ 361950 h 426244"/>
                <a:gd name="connsiteX31" fmla="*/ 931069 w 2405063"/>
                <a:gd name="connsiteY31" fmla="*/ 395287 h 426244"/>
                <a:gd name="connsiteX32" fmla="*/ 783432 w 2405063"/>
                <a:gd name="connsiteY32" fmla="*/ 411956 h 426244"/>
                <a:gd name="connsiteX33" fmla="*/ 673894 w 2405063"/>
                <a:gd name="connsiteY33" fmla="*/ 419100 h 426244"/>
                <a:gd name="connsiteX34" fmla="*/ 571500 w 2405063"/>
                <a:gd name="connsiteY34" fmla="*/ 426244 h 426244"/>
                <a:gd name="connsiteX35" fmla="*/ 495300 w 2405063"/>
                <a:gd name="connsiteY35" fmla="*/ 423862 h 426244"/>
                <a:gd name="connsiteX36" fmla="*/ 442913 w 2405063"/>
                <a:gd name="connsiteY36" fmla="*/ 419100 h 426244"/>
                <a:gd name="connsiteX37" fmla="*/ 381000 w 2405063"/>
                <a:gd name="connsiteY37" fmla="*/ 404812 h 426244"/>
                <a:gd name="connsiteX38" fmla="*/ 321469 w 2405063"/>
                <a:gd name="connsiteY38" fmla="*/ 388144 h 426244"/>
                <a:gd name="connsiteX39" fmla="*/ 233363 w 2405063"/>
                <a:gd name="connsiteY39" fmla="*/ 350044 h 426244"/>
                <a:gd name="connsiteX40" fmla="*/ 173832 w 2405063"/>
                <a:gd name="connsiteY40" fmla="*/ 316706 h 426244"/>
                <a:gd name="connsiteX41" fmla="*/ 130969 w 2405063"/>
                <a:gd name="connsiteY41" fmla="*/ 290512 h 426244"/>
                <a:gd name="connsiteX42" fmla="*/ 85725 w 2405063"/>
                <a:gd name="connsiteY42" fmla="*/ 254794 h 426244"/>
                <a:gd name="connsiteX43" fmla="*/ 47625 w 2405063"/>
                <a:gd name="connsiteY43" fmla="*/ 226219 h 426244"/>
                <a:gd name="connsiteX44" fmla="*/ 23813 w 2405063"/>
                <a:gd name="connsiteY44" fmla="*/ 207169 h 426244"/>
                <a:gd name="connsiteX45" fmla="*/ 9525 w 2405063"/>
                <a:gd name="connsiteY45" fmla="*/ 180975 h 426244"/>
                <a:gd name="connsiteX46" fmla="*/ 0 w 2405063"/>
                <a:gd name="connsiteY46" fmla="*/ 154781 h 426244"/>
                <a:gd name="connsiteX47" fmla="*/ 0 w 2405063"/>
                <a:gd name="connsiteY47" fmla="*/ 142875 h 426244"/>
                <a:gd name="connsiteX48" fmla="*/ 7144 w 2405063"/>
                <a:gd name="connsiteY48" fmla="*/ 133350 h 426244"/>
                <a:gd name="connsiteX49" fmla="*/ 21432 w 2405063"/>
                <a:gd name="connsiteY49" fmla="*/ 133350 h 426244"/>
                <a:gd name="connsiteX50" fmla="*/ 61913 w 2405063"/>
                <a:gd name="connsiteY50" fmla="*/ 145256 h 426244"/>
                <a:gd name="connsiteX51" fmla="*/ 152400 w 2405063"/>
                <a:gd name="connsiteY51" fmla="*/ 180975 h 426244"/>
                <a:gd name="connsiteX52" fmla="*/ 233363 w 2405063"/>
                <a:gd name="connsiteY52" fmla="*/ 204787 h 426244"/>
                <a:gd name="connsiteX53" fmla="*/ 378619 w 2405063"/>
                <a:gd name="connsiteY53" fmla="*/ 233362 h 426244"/>
                <a:gd name="connsiteX54" fmla="*/ 490538 w 2405063"/>
                <a:gd name="connsiteY54" fmla="*/ 245269 h 426244"/>
                <a:gd name="connsiteX55" fmla="*/ 569119 w 2405063"/>
                <a:gd name="connsiteY55" fmla="*/ 240506 h 426244"/>
                <a:gd name="connsiteX56" fmla="*/ 831057 w 2405063"/>
                <a:gd name="connsiteY56" fmla="*/ 2190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05063" h="426244">
                  <a:moveTo>
                    <a:pt x="831057" y="219075"/>
                  </a:moveTo>
                  <a:lnTo>
                    <a:pt x="1166813" y="178594"/>
                  </a:lnTo>
                  <a:lnTo>
                    <a:pt x="1409700" y="135731"/>
                  </a:lnTo>
                  <a:lnTo>
                    <a:pt x="1662113" y="102394"/>
                  </a:lnTo>
                  <a:lnTo>
                    <a:pt x="1843088" y="71437"/>
                  </a:lnTo>
                  <a:lnTo>
                    <a:pt x="1878807" y="64294"/>
                  </a:lnTo>
                  <a:lnTo>
                    <a:pt x="1931194" y="45244"/>
                  </a:lnTo>
                  <a:lnTo>
                    <a:pt x="2012157" y="21431"/>
                  </a:lnTo>
                  <a:lnTo>
                    <a:pt x="2097882" y="2381"/>
                  </a:lnTo>
                  <a:lnTo>
                    <a:pt x="2150269" y="0"/>
                  </a:lnTo>
                  <a:lnTo>
                    <a:pt x="2207419" y="7144"/>
                  </a:lnTo>
                  <a:lnTo>
                    <a:pt x="2245519" y="16669"/>
                  </a:lnTo>
                  <a:lnTo>
                    <a:pt x="2281238" y="26194"/>
                  </a:lnTo>
                  <a:lnTo>
                    <a:pt x="2316957" y="42862"/>
                  </a:lnTo>
                  <a:lnTo>
                    <a:pt x="2343150" y="57150"/>
                  </a:lnTo>
                  <a:lnTo>
                    <a:pt x="2359819" y="71437"/>
                  </a:lnTo>
                  <a:lnTo>
                    <a:pt x="2376488" y="90487"/>
                  </a:lnTo>
                  <a:lnTo>
                    <a:pt x="2390775" y="111919"/>
                  </a:lnTo>
                  <a:lnTo>
                    <a:pt x="2400300" y="133350"/>
                  </a:lnTo>
                  <a:lnTo>
                    <a:pt x="2405063" y="157162"/>
                  </a:lnTo>
                  <a:lnTo>
                    <a:pt x="2405063" y="176212"/>
                  </a:lnTo>
                  <a:lnTo>
                    <a:pt x="2397919" y="195262"/>
                  </a:lnTo>
                  <a:lnTo>
                    <a:pt x="2383632" y="216694"/>
                  </a:lnTo>
                  <a:lnTo>
                    <a:pt x="2355057" y="233362"/>
                  </a:lnTo>
                  <a:lnTo>
                    <a:pt x="2309813" y="245269"/>
                  </a:lnTo>
                  <a:lnTo>
                    <a:pt x="2264569" y="245269"/>
                  </a:lnTo>
                  <a:lnTo>
                    <a:pt x="2155032" y="250031"/>
                  </a:lnTo>
                  <a:lnTo>
                    <a:pt x="1862138" y="285750"/>
                  </a:lnTo>
                  <a:lnTo>
                    <a:pt x="1693069" y="307181"/>
                  </a:lnTo>
                  <a:lnTo>
                    <a:pt x="1497807" y="328612"/>
                  </a:lnTo>
                  <a:lnTo>
                    <a:pt x="1162050" y="361950"/>
                  </a:lnTo>
                  <a:lnTo>
                    <a:pt x="931069" y="395287"/>
                  </a:lnTo>
                  <a:lnTo>
                    <a:pt x="783432" y="411956"/>
                  </a:lnTo>
                  <a:lnTo>
                    <a:pt x="673894" y="419100"/>
                  </a:lnTo>
                  <a:lnTo>
                    <a:pt x="571500" y="426244"/>
                  </a:lnTo>
                  <a:lnTo>
                    <a:pt x="495300" y="423862"/>
                  </a:lnTo>
                  <a:lnTo>
                    <a:pt x="442913" y="419100"/>
                  </a:lnTo>
                  <a:lnTo>
                    <a:pt x="381000" y="404812"/>
                  </a:lnTo>
                  <a:lnTo>
                    <a:pt x="321469" y="388144"/>
                  </a:lnTo>
                  <a:lnTo>
                    <a:pt x="233363" y="350044"/>
                  </a:lnTo>
                  <a:lnTo>
                    <a:pt x="173832" y="316706"/>
                  </a:lnTo>
                  <a:lnTo>
                    <a:pt x="130969" y="290512"/>
                  </a:lnTo>
                  <a:lnTo>
                    <a:pt x="85725" y="254794"/>
                  </a:lnTo>
                  <a:lnTo>
                    <a:pt x="47625" y="226219"/>
                  </a:lnTo>
                  <a:lnTo>
                    <a:pt x="23813" y="207169"/>
                  </a:lnTo>
                  <a:lnTo>
                    <a:pt x="9525" y="180975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21432" y="133350"/>
                  </a:lnTo>
                  <a:lnTo>
                    <a:pt x="61913" y="145256"/>
                  </a:lnTo>
                  <a:lnTo>
                    <a:pt x="152400" y="180975"/>
                  </a:lnTo>
                  <a:lnTo>
                    <a:pt x="233363" y="204787"/>
                  </a:lnTo>
                  <a:lnTo>
                    <a:pt x="378619" y="233362"/>
                  </a:lnTo>
                  <a:lnTo>
                    <a:pt x="490538" y="245269"/>
                  </a:lnTo>
                  <a:lnTo>
                    <a:pt x="569119" y="240506"/>
                  </a:lnTo>
                  <a:lnTo>
                    <a:pt x="83105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4">
              <a:extLst>
                <a:ext uri="{FF2B5EF4-FFF2-40B4-BE49-F238E27FC236}">
                  <a16:creationId xmlns:a16="http://schemas.microsoft.com/office/drawing/2014/main" id="{69E191C1-E288-490E-8717-CCCA484876F7}"/>
                </a:ext>
              </a:extLst>
            </p:cNvPr>
            <p:cNvSpPr/>
            <p:nvPr/>
          </p:nvSpPr>
          <p:spPr>
            <a:xfrm>
              <a:off x="4100513" y="2695575"/>
              <a:ext cx="561975" cy="1376363"/>
            </a:xfrm>
            <a:custGeom>
              <a:avLst/>
              <a:gdLst>
                <a:gd name="connsiteX0" fmla="*/ 426243 w 561975"/>
                <a:gd name="connsiteY0" fmla="*/ 381000 h 1376363"/>
                <a:gd name="connsiteX1" fmla="*/ 392906 w 561975"/>
                <a:gd name="connsiteY1" fmla="*/ 242888 h 1376363"/>
                <a:gd name="connsiteX2" fmla="*/ 333375 w 561975"/>
                <a:gd name="connsiteY2" fmla="*/ 90488 h 1376363"/>
                <a:gd name="connsiteX3" fmla="*/ 292893 w 561975"/>
                <a:gd name="connsiteY3" fmla="*/ 71438 h 1376363"/>
                <a:gd name="connsiteX4" fmla="*/ 233362 w 561975"/>
                <a:gd name="connsiteY4" fmla="*/ 45244 h 1376363"/>
                <a:gd name="connsiteX5" fmla="*/ 169068 w 561975"/>
                <a:gd name="connsiteY5" fmla="*/ 23813 h 1376363"/>
                <a:gd name="connsiteX6" fmla="*/ 111918 w 561975"/>
                <a:gd name="connsiteY6" fmla="*/ 9525 h 1376363"/>
                <a:gd name="connsiteX7" fmla="*/ 50006 w 561975"/>
                <a:gd name="connsiteY7" fmla="*/ 0 h 1376363"/>
                <a:gd name="connsiteX8" fmla="*/ 21431 w 561975"/>
                <a:gd name="connsiteY8" fmla="*/ 0 h 1376363"/>
                <a:gd name="connsiteX9" fmla="*/ 4762 w 561975"/>
                <a:gd name="connsiteY9" fmla="*/ 0 h 1376363"/>
                <a:gd name="connsiteX10" fmla="*/ 0 w 561975"/>
                <a:gd name="connsiteY10" fmla="*/ 4763 h 1376363"/>
                <a:gd name="connsiteX11" fmla="*/ 4762 w 561975"/>
                <a:gd name="connsiteY11" fmla="*/ 19050 h 1376363"/>
                <a:gd name="connsiteX12" fmla="*/ 28575 w 561975"/>
                <a:gd name="connsiteY12" fmla="*/ 50006 h 1376363"/>
                <a:gd name="connsiteX13" fmla="*/ 61912 w 561975"/>
                <a:gd name="connsiteY13" fmla="*/ 85725 h 1376363"/>
                <a:gd name="connsiteX14" fmla="*/ 97631 w 561975"/>
                <a:gd name="connsiteY14" fmla="*/ 128588 h 1376363"/>
                <a:gd name="connsiteX15" fmla="*/ 130968 w 561975"/>
                <a:gd name="connsiteY15" fmla="*/ 171450 h 1376363"/>
                <a:gd name="connsiteX16" fmla="*/ 164306 w 561975"/>
                <a:gd name="connsiteY16" fmla="*/ 228600 h 1376363"/>
                <a:gd name="connsiteX17" fmla="*/ 180975 w 561975"/>
                <a:gd name="connsiteY17" fmla="*/ 271463 h 1376363"/>
                <a:gd name="connsiteX18" fmla="*/ 216693 w 561975"/>
                <a:gd name="connsiteY18" fmla="*/ 395288 h 1376363"/>
                <a:gd name="connsiteX19" fmla="*/ 261937 w 561975"/>
                <a:gd name="connsiteY19" fmla="*/ 588169 h 1376363"/>
                <a:gd name="connsiteX20" fmla="*/ 288131 w 561975"/>
                <a:gd name="connsiteY20" fmla="*/ 726281 h 1376363"/>
                <a:gd name="connsiteX21" fmla="*/ 307181 w 561975"/>
                <a:gd name="connsiteY21" fmla="*/ 838200 h 1376363"/>
                <a:gd name="connsiteX22" fmla="*/ 304800 w 561975"/>
                <a:gd name="connsiteY22" fmla="*/ 914400 h 1376363"/>
                <a:gd name="connsiteX23" fmla="*/ 288131 w 561975"/>
                <a:gd name="connsiteY23" fmla="*/ 1092994 h 1376363"/>
                <a:gd name="connsiteX24" fmla="*/ 288131 w 561975"/>
                <a:gd name="connsiteY24" fmla="*/ 1126331 h 1376363"/>
                <a:gd name="connsiteX25" fmla="*/ 290512 w 561975"/>
                <a:gd name="connsiteY25" fmla="*/ 1154906 h 1376363"/>
                <a:gd name="connsiteX26" fmla="*/ 302418 w 561975"/>
                <a:gd name="connsiteY26" fmla="*/ 1190625 h 1376363"/>
                <a:gd name="connsiteX27" fmla="*/ 326231 w 561975"/>
                <a:gd name="connsiteY27" fmla="*/ 1240631 h 1376363"/>
                <a:gd name="connsiteX28" fmla="*/ 359568 w 561975"/>
                <a:gd name="connsiteY28" fmla="*/ 1288256 h 1376363"/>
                <a:gd name="connsiteX29" fmla="*/ 385762 w 561975"/>
                <a:gd name="connsiteY29" fmla="*/ 1321594 h 1376363"/>
                <a:gd name="connsiteX30" fmla="*/ 409575 w 561975"/>
                <a:gd name="connsiteY30" fmla="*/ 1350169 h 1376363"/>
                <a:gd name="connsiteX31" fmla="*/ 423862 w 561975"/>
                <a:gd name="connsiteY31" fmla="*/ 1362075 h 1376363"/>
                <a:gd name="connsiteX32" fmla="*/ 442912 w 561975"/>
                <a:gd name="connsiteY32" fmla="*/ 1371600 h 1376363"/>
                <a:gd name="connsiteX33" fmla="*/ 459581 w 561975"/>
                <a:gd name="connsiteY33" fmla="*/ 1376363 h 1376363"/>
                <a:gd name="connsiteX34" fmla="*/ 478631 w 561975"/>
                <a:gd name="connsiteY34" fmla="*/ 1373981 h 1376363"/>
                <a:gd name="connsiteX35" fmla="*/ 497681 w 561975"/>
                <a:gd name="connsiteY35" fmla="*/ 1366838 h 1376363"/>
                <a:gd name="connsiteX36" fmla="*/ 523875 w 561975"/>
                <a:gd name="connsiteY36" fmla="*/ 1350169 h 1376363"/>
                <a:gd name="connsiteX37" fmla="*/ 540543 w 561975"/>
                <a:gd name="connsiteY37" fmla="*/ 1333500 h 1376363"/>
                <a:gd name="connsiteX38" fmla="*/ 561975 w 561975"/>
                <a:gd name="connsiteY38" fmla="*/ 1295400 h 1376363"/>
                <a:gd name="connsiteX39" fmla="*/ 561975 w 561975"/>
                <a:gd name="connsiteY39" fmla="*/ 1288256 h 1376363"/>
                <a:gd name="connsiteX40" fmla="*/ 554831 w 561975"/>
                <a:gd name="connsiteY40" fmla="*/ 1164431 h 1376363"/>
                <a:gd name="connsiteX41" fmla="*/ 554831 w 561975"/>
                <a:gd name="connsiteY41" fmla="*/ 1052513 h 1376363"/>
                <a:gd name="connsiteX42" fmla="*/ 545306 w 561975"/>
                <a:gd name="connsiteY42" fmla="*/ 988219 h 1376363"/>
                <a:gd name="connsiteX43" fmla="*/ 507206 w 561975"/>
                <a:gd name="connsiteY43" fmla="*/ 759619 h 1376363"/>
                <a:gd name="connsiteX44" fmla="*/ 492918 w 561975"/>
                <a:gd name="connsiteY44" fmla="*/ 640556 h 1376363"/>
                <a:gd name="connsiteX45" fmla="*/ 426243 w 561975"/>
                <a:gd name="connsiteY45" fmla="*/ 381000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376363">
                  <a:moveTo>
                    <a:pt x="426243" y="381000"/>
                  </a:moveTo>
                  <a:lnTo>
                    <a:pt x="392906" y="242888"/>
                  </a:lnTo>
                  <a:lnTo>
                    <a:pt x="333375" y="90488"/>
                  </a:lnTo>
                  <a:lnTo>
                    <a:pt x="292893" y="71438"/>
                  </a:lnTo>
                  <a:lnTo>
                    <a:pt x="233362" y="45244"/>
                  </a:lnTo>
                  <a:lnTo>
                    <a:pt x="169068" y="23813"/>
                  </a:lnTo>
                  <a:lnTo>
                    <a:pt x="111918" y="9525"/>
                  </a:lnTo>
                  <a:lnTo>
                    <a:pt x="50006" y="0"/>
                  </a:lnTo>
                  <a:lnTo>
                    <a:pt x="21431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4762" y="19050"/>
                  </a:lnTo>
                  <a:lnTo>
                    <a:pt x="28575" y="50006"/>
                  </a:lnTo>
                  <a:lnTo>
                    <a:pt x="61912" y="85725"/>
                  </a:lnTo>
                  <a:lnTo>
                    <a:pt x="97631" y="128588"/>
                  </a:lnTo>
                  <a:lnTo>
                    <a:pt x="130968" y="171450"/>
                  </a:lnTo>
                  <a:lnTo>
                    <a:pt x="164306" y="228600"/>
                  </a:lnTo>
                  <a:lnTo>
                    <a:pt x="180975" y="271463"/>
                  </a:lnTo>
                  <a:lnTo>
                    <a:pt x="216693" y="395288"/>
                  </a:lnTo>
                  <a:lnTo>
                    <a:pt x="261937" y="588169"/>
                  </a:lnTo>
                  <a:lnTo>
                    <a:pt x="288131" y="726281"/>
                  </a:lnTo>
                  <a:lnTo>
                    <a:pt x="307181" y="838200"/>
                  </a:lnTo>
                  <a:cubicBezTo>
                    <a:pt x="306387" y="863600"/>
                    <a:pt x="305594" y="889000"/>
                    <a:pt x="304800" y="914400"/>
                  </a:cubicBezTo>
                  <a:lnTo>
                    <a:pt x="288131" y="1092994"/>
                  </a:lnTo>
                  <a:lnTo>
                    <a:pt x="288131" y="1126331"/>
                  </a:lnTo>
                  <a:lnTo>
                    <a:pt x="290512" y="1154906"/>
                  </a:lnTo>
                  <a:lnTo>
                    <a:pt x="302418" y="1190625"/>
                  </a:lnTo>
                  <a:lnTo>
                    <a:pt x="326231" y="1240631"/>
                  </a:lnTo>
                  <a:lnTo>
                    <a:pt x="359568" y="1288256"/>
                  </a:lnTo>
                  <a:lnTo>
                    <a:pt x="385762" y="1321594"/>
                  </a:lnTo>
                  <a:lnTo>
                    <a:pt x="409575" y="1350169"/>
                  </a:lnTo>
                  <a:lnTo>
                    <a:pt x="423862" y="1362075"/>
                  </a:lnTo>
                  <a:lnTo>
                    <a:pt x="442912" y="1371600"/>
                  </a:lnTo>
                  <a:lnTo>
                    <a:pt x="459581" y="1376363"/>
                  </a:lnTo>
                  <a:lnTo>
                    <a:pt x="478631" y="1373981"/>
                  </a:lnTo>
                  <a:lnTo>
                    <a:pt x="497681" y="1366838"/>
                  </a:lnTo>
                  <a:lnTo>
                    <a:pt x="523875" y="1350169"/>
                  </a:lnTo>
                  <a:lnTo>
                    <a:pt x="540543" y="1333500"/>
                  </a:lnTo>
                  <a:lnTo>
                    <a:pt x="561975" y="1295400"/>
                  </a:lnTo>
                  <a:lnTo>
                    <a:pt x="561975" y="1288256"/>
                  </a:lnTo>
                  <a:lnTo>
                    <a:pt x="554831" y="1164431"/>
                  </a:lnTo>
                  <a:lnTo>
                    <a:pt x="554831" y="1052513"/>
                  </a:lnTo>
                  <a:lnTo>
                    <a:pt x="545306" y="988219"/>
                  </a:lnTo>
                  <a:lnTo>
                    <a:pt x="507206" y="759619"/>
                  </a:lnTo>
                  <a:lnTo>
                    <a:pt x="492918" y="640556"/>
                  </a:lnTo>
                  <a:lnTo>
                    <a:pt x="426243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4A39BA79-BF05-4C5B-9B6D-32D1204F93A0}"/>
                </a:ext>
              </a:extLst>
            </p:cNvPr>
            <p:cNvSpPr/>
            <p:nvPr/>
          </p:nvSpPr>
          <p:spPr>
            <a:xfrm>
              <a:off x="2538413" y="3354388"/>
              <a:ext cx="1241425" cy="1457325"/>
            </a:xfrm>
            <a:custGeom>
              <a:avLst/>
              <a:gdLst>
                <a:gd name="connsiteX0" fmla="*/ 964406 w 1240631"/>
                <a:gd name="connsiteY0" fmla="*/ 597694 h 1457325"/>
                <a:gd name="connsiteX1" fmla="*/ 1092993 w 1240631"/>
                <a:gd name="connsiteY1" fmla="*/ 473869 h 1457325"/>
                <a:gd name="connsiteX2" fmla="*/ 1159668 w 1240631"/>
                <a:gd name="connsiteY2" fmla="*/ 407194 h 1457325"/>
                <a:gd name="connsiteX3" fmla="*/ 1212056 w 1240631"/>
                <a:gd name="connsiteY3" fmla="*/ 354807 h 1457325"/>
                <a:gd name="connsiteX4" fmla="*/ 1226343 w 1240631"/>
                <a:gd name="connsiteY4" fmla="*/ 330994 h 1457325"/>
                <a:gd name="connsiteX5" fmla="*/ 1235868 w 1240631"/>
                <a:gd name="connsiteY5" fmla="*/ 307182 h 1457325"/>
                <a:gd name="connsiteX6" fmla="*/ 1240631 w 1240631"/>
                <a:gd name="connsiteY6" fmla="*/ 280988 h 1457325"/>
                <a:gd name="connsiteX7" fmla="*/ 1235868 w 1240631"/>
                <a:gd name="connsiteY7" fmla="*/ 259557 h 1457325"/>
                <a:gd name="connsiteX8" fmla="*/ 1226343 w 1240631"/>
                <a:gd name="connsiteY8" fmla="*/ 235744 h 1457325"/>
                <a:gd name="connsiteX9" fmla="*/ 1204912 w 1240631"/>
                <a:gd name="connsiteY9" fmla="*/ 195263 h 1457325"/>
                <a:gd name="connsiteX10" fmla="*/ 1176337 w 1240631"/>
                <a:gd name="connsiteY10" fmla="*/ 157163 h 1457325"/>
                <a:gd name="connsiteX11" fmla="*/ 1140618 w 1240631"/>
                <a:gd name="connsiteY11" fmla="*/ 119063 h 1457325"/>
                <a:gd name="connsiteX12" fmla="*/ 1092993 w 1240631"/>
                <a:gd name="connsiteY12" fmla="*/ 73819 h 1457325"/>
                <a:gd name="connsiteX13" fmla="*/ 1031081 w 1240631"/>
                <a:gd name="connsiteY13" fmla="*/ 33338 h 1457325"/>
                <a:gd name="connsiteX14" fmla="*/ 995362 w 1240631"/>
                <a:gd name="connsiteY14" fmla="*/ 11907 h 1457325"/>
                <a:gd name="connsiteX15" fmla="*/ 969168 w 1240631"/>
                <a:gd name="connsiteY15" fmla="*/ 0 h 1457325"/>
                <a:gd name="connsiteX16" fmla="*/ 945356 w 1240631"/>
                <a:gd name="connsiteY16" fmla="*/ 0 h 1457325"/>
                <a:gd name="connsiteX17" fmla="*/ 933450 w 1240631"/>
                <a:gd name="connsiteY17" fmla="*/ 7144 h 1457325"/>
                <a:gd name="connsiteX18" fmla="*/ 914400 w 1240631"/>
                <a:gd name="connsiteY18" fmla="*/ 28575 h 1457325"/>
                <a:gd name="connsiteX19" fmla="*/ 895350 w 1240631"/>
                <a:gd name="connsiteY19" fmla="*/ 66675 h 1457325"/>
                <a:gd name="connsiteX20" fmla="*/ 883443 w 1240631"/>
                <a:gd name="connsiteY20" fmla="*/ 97632 h 1457325"/>
                <a:gd name="connsiteX21" fmla="*/ 752475 w 1240631"/>
                <a:gd name="connsiteY21" fmla="*/ 157163 h 1457325"/>
                <a:gd name="connsiteX22" fmla="*/ 564356 w 1240631"/>
                <a:gd name="connsiteY22" fmla="*/ 238125 h 1457325"/>
                <a:gd name="connsiteX23" fmla="*/ 347662 w 1240631"/>
                <a:gd name="connsiteY23" fmla="*/ 321469 h 1457325"/>
                <a:gd name="connsiteX24" fmla="*/ 292893 w 1240631"/>
                <a:gd name="connsiteY24" fmla="*/ 340519 h 1457325"/>
                <a:gd name="connsiteX25" fmla="*/ 266700 w 1240631"/>
                <a:gd name="connsiteY25" fmla="*/ 342900 h 1457325"/>
                <a:gd name="connsiteX26" fmla="*/ 219075 w 1240631"/>
                <a:gd name="connsiteY26" fmla="*/ 338138 h 1457325"/>
                <a:gd name="connsiteX27" fmla="*/ 173831 w 1240631"/>
                <a:gd name="connsiteY27" fmla="*/ 326232 h 1457325"/>
                <a:gd name="connsiteX28" fmla="*/ 142875 w 1240631"/>
                <a:gd name="connsiteY28" fmla="*/ 309563 h 1457325"/>
                <a:gd name="connsiteX29" fmla="*/ 107156 w 1240631"/>
                <a:gd name="connsiteY29" fmla="*/ 285750 h 1457325"/>
                <a:gd name="connsiteX30" fmla="*/ 83343 w 1240631"/>
                <a:gd name="connsiteY30" fmla="*/ 259557 h 1457325"/>
                <a:gd name="connsiteX31" fmla="*/ 64293 w 1240631"/>
                <a:gd name="connsiteY31" fmla="*/ 233363 h 1457325"/>
                <a:gd name="connsiteX32" fmla="*/ 50006 w 1240631"/>
                <a:gd name="connsiteY32" fmla="*/ 221457 h 1457325"/>
                <a:gd name="connsiteX33" fmla="*/ 28575 w 1240631"/>
                <a:gd name="connsiteY33" fmla="*/ 211932 h 1457325"/>
                <a:gd name="connsiteX34" fmla="*/ 9525 w 1240631"/>
                <a:gd name="connsiteY34" fmla="*/ 216694 h 1457325"/>
                <a:gd name="connsiteX35" fmla="*/ 0 w 1240631"/>
                <a:gd name="connsiteY35" fmla="*/ 235744 h 1457325"/>
                <a:gd name="connsiteX36" fmla="*/ 0 w 1240631"/>
                <a:gd name="connsiteY36" fmla="*/ 261938 h 1457325"/>
                <a:gd name="connsiteX37" fmla="*/ 16668 w 1240631"/>
                <a:gd name="connsiteY37" fmla="*/ 330994 h 1457325"/>
                <a:gd name="connsiteX38" fmla="*/ 35718 w 1240631"/>
                <a:gd name="connsiteY38" fmla="*/ 376238 h 1457325"/>
                <a:gd name="connsiteX39" fmla="*/ 69056 w 1240631"/>
                <a:gd name="connsiteY39" fmla="*/ 435769 h 1457325"/>
                <a:gd name="connsiteX40" fmla="*/ 107156 w 1240631"/>
                <a:gd name="connsiteY40" fmla="*/ 492919 h 1457325"/>
                <a:gd name="connsiteX41" fmla="*/ 157162 w 1240631"/>
                <a:gd name="connsiteY41" fmla="*/ 550069 h 1457325"/>
                <a:gd name="connsiteX42" fmla="*/ 202406 w 1240631"/>
                <a:gd name="connsiteY42" fmla="*/ 595313 h 1457325"/>
                <a:gd name="connsiteX43" fmla="*/ 221456 w 1240631"/>
                <a:gd name="connsiteY43" fmla="*/ 611982 h 1457325"/>
                <a:gd name="connsiteX44" fmla="*/ 233362 w 1240631"/>
                <a:gd name="connsiteY44" fmla="*/ 619125 h 1457325"/>
                <a:gd name="connsiteX45" fmla="*/ 242887 w 1240631"/>
                <a:gd name="connsiteY45" fmla="*/ 621507 h 1457325"/>
                <a:gd name="connsiteX46" fmla="*/ 259556 w 1240631"/>
                <a:gd name="connsiteY46" fmla="*/ 619125 h 1457325"/>
                <a:gd name="connsiteX47" fmla="*/ 300037 w 1240631"/>
                <a:gd name="connsiteY47" fmla="*/ 600075 h 1457325"/>
                <a:gd name="connsiteX48" fmla="*/ 333375 w 1240631"/>
                <a:gd name="connsiteY48" fmla="*/ 571500 h 1457325"/>
                <a:gd name="connsiteX49" fmla="*/ 364331 w 1240631"/>
                <a:gd name="connsiteY49" fmla="*/ 535782 h 1457325"/>
                <a:gd name="connsiteX50" fmla="*/ 397668 w 1240631"/>
                <a:gd name="connsiteY50" fmla="*/ 511969 h 1457325"/>
                <a:gd name="connsiteX51" fmla="*/ 554831 w 1240631"/>
                <a:gd name="connsiteY51" fmla="*/ 431007 h 1457325"/>
                <a:gd name="connsiteX52" fmla="*/ 821531 w 1240631"/>
                <a:gd name="connsiteY52" fmla="*/ 297657 h 1457325"/>
                <a:gd name="connsiteX53" fmla="*/ 885825 w 1240631"/>
                <a:gd name="connsiteY53" fmla="*/ 269082 h 1457325"/>
                <a:gd name="connsiteX54" fmla="*/ 902493 w 1240631"/>
                <a:gd name="connsiteY54" fmla="*/ 264319 h 1457325"/>
                <a:gd name="connsiteX55" fmla="*/ 909637 w 1240631"/>
                <a:gd name="connsiteY55" fmla="*/ 264319 h 1457325"/>
                <a:gd name="connsiteX56" fmla="*/ 919162 w 1240631"/>
                <a:gd name="connsiteY56" fmla="*/ 266700 h 1457325"/>
                <a:gd name="connsiteX57" fmla="*/ 928687 w 1240631"/>
                <a:gd name="connsiteY57" fmla="*/ 271463 h 1457325"/>
                <a:gd name="connsiteX58" fmla="*/ 931068 w 1240631"/>
                <a:gd name="connsiteY58" fmla="*/ 280988 h 1457325"/>
                <a:gd name="connsiteX59" fmla="*/ 928687 w 1240631"/>
                <a:gd name="connsiteY59" fmla="*/ 302419 h 1457325"/>
                <a:gd name="connsiteX60" fmla="*/ 916781 w 1240631"/>
                <a:gd name="connsiteY60" fmla="*/ 354807 h 1457325"/>
                <a:gd name="connsiteX61" fmla="*/ 876300 w 1240631"/>
                <a:gd name="connsiteY61" fmla="*/ 414338 h 1457325"/>
                <a:gd name="connsiteX62" fmla="*/ 738187 w 1240631"/>
                <a:gd name="connsiteY62" fmla="*/ 614363 h 1457325"/>
                <a:gd name="connsiteX63" fmla="*/ 638175 w 1240631"/>
                <a:gd name="connsiteY63" fmla="*/ 752475 h 1457325"/>
                <a:gd name="connsiteX64" fmla="*/ 607218 w 1240631"/>
                <a:gd name="connsiteY64" fmla="*/ 795338 h 1457325"/>
                <a:gd name="connsiteX65" fmla="*/ 588168 w 1240631"/>
                <a:gd name="connsiteY65" fmla="*/ 833438 h 1457325"/>
                <a:gd name="connsiteX66" fmla="*/ 578643 w 1240631"/>
                <a:gd name="connsiteY66" fmla="*/ 866775 h 1457325"/>
                <a:gd name="connsiteX67" fmla="*/ 576262 w 1240631"/>
                <a:gd name="connsiteY67" fmla="*/ 890588 h 1457325"/>
                <a:gd name="connsiteX68" fmla="*/ 578643 w 1240631"/>
                <a:gd name="connsiteY68" fmla="*/ 909638 h 1457325"/>
                <a:gd name="connsiteX69" fmla="*/ 588168 w 1240631"/>
                <a:gd name="connsiteY69" fmla="*/ 933450 h 1457325"/>
                <a:gd name="connsiteX70" fmla="*/ 626268 w 1240631"/>
                <a:gd name="connsiteY70" fmla="*/ 969169 h 1457325"/>
                <a:gd name="connsiteX71" fmla="*/ 673893 w 1240631"/>
                <a:gd name="connsiteY71" fmla="*/ 1019175 h 1457325"/>
                <a:gd name="connsiteX72" fmla="*/ 709612 w 1240631"/>
                <a:gd name="connsiteY72" fmla="*/ 1059657 h 1457325"/>
                <a:gd name="connsiteX73" fmla="*/ 735806 w 1240631"/>
                <a:gd name="connsiteY73" fmla="*/ 1097757 h 1457325"/>
                <a:gd name="connsiteX74" fmla="*/ 757237 w 1240631"/>
                <a:gd name="connsiteY74" fmla="*/ 1138238 h 1457325"/>
                <a:gd name="connsiteX75" fmla="*/ 771525 w 1240631"/>
                <a:gd name="connsiteY75" fmla="*/ 1176338 h 1457325"/>
                <a:gd name="connsiteX76" fmla="*/ 778668 w 1240631"/>
                <a:gd name="connsiteY76" fmla="*/ 1219200 h 1457325"/>
                <a:gd name="connsiteX77" fmla="*/ 1052512 w 1240631"/>
                <a:gd name="connsiteY77" fmla="*/ 1457325 h 1457325"/>
                <a:gd name="connsiteX78" fmla="*/ 1092993 w 1240631"/>
                <a:gd name="connsiteY78" fmla="*/ 1447800 h 1457325"/>
                <a:gd name="connsiteX79" fmla="*/ 1123950 w 1240631"/>
                <a:gd name="connsiteY79" fmla="*/ 1431132 h 1457325"/>
                <a:gd name="connsiteX80" fmla="*/ 1138237 w 1240631"/>
                <a:gd name="connsiteY80" fmla="*/ 1416844 h 1457325"/>
                <a:gd name="connsiteX81" fmla="*/ 1150143 w 1240631"/>
                <a:gd name="connsiteY81" fmla="*/ 1400175 h 1457325"/>
                <a:gd name="connsiteX82" fmla="*/ 1154906 w 1240631"/>
                <a:gd name="connsiteY82" fmla="*/ 1376363 h 1457325"/>
                <a:gd name="connsiteX83" fmla="*/ 1154906 w 1240631"/>
                <a:gd name="connsiteY83" fmla="*/ 1359694 h 1457325"/>
                <a:gd name="connsiteX84" fmla="*/ 1150143 w 1240631"/>
                <a:gd name="connsiteY84" fmla="*/ 1321594 h 1457325"/>
                <a:gd name="connsiteX85" fmla="*/ 1138237 w 1240631"/>
                <a:gd name="connsiteY85" fmla="*/ 1281113 h 1457325"/>
                <a:gd name="connsiteX86" fmla="*/ 1119187 w 1240631"/>
                <a:gd name="connsiteY86" fmla="*/ 1245394 h 1457325"/>
                <a:gd name="connsiteX87" fmla="*/ 1085850 w 1240631"/>
                <a:gd name="connsiteY87" fmla="*/ 1197769 h 1457325"/>
                <a:gd name="connsiteX88" fmla="*/ 1035843 w 1240631"/>
                <a:gd name="connsiteY88" fmla="*/ 1135857 h 1457325"/>
                <a:gd name="connsiteX89" fmla="*/ 971550 w 1240631"/>
                <a:gd name="connsiteY89" fmla="*/ 1071563 h 1457325"/>
                <a:gd name="connsiteX90" fmla="*/ 892968 w 1240631"/>
                <a:gd name="connsiteY90" fmla="*/ 1004888 h 1457325"/>
                <a:gd name="connsiteX91" fmla="*/ 795337 w 1240631"/>
                <a:gd name="connsiteY91" fmla="*/ 931069 h 1457325"/>
                <a:gd name="connsiteX92" fmla="*/ 704850 w 1240631"/>
                <a:gd name="connsiteY92" fmla="*/ 866775 h 1457325"/>
                <a:gd name="connsiteX93" fmla="*/ 700087 w 1240631"/>
                <a:gd name="connsiteY93" fmla="*/ 862013 h 1457325"/>
                <a:gd name="connsiteX94" fmla="*/ 697706 w 1240631"/>
                <a:gd name="connsiteY94" fmla="*/ 857250 h 1457325"/>
                <a:gd name="connsiteX95" fmla="*/ 702468 w 1240631"/>
                <a:gd name="connsiteY95" fmla="*/ 840582 h 1457325"/>
                <a:gd name="connsiteX96" fmla="*/ 747712 w 1240631"/>
                <a:gd name="connsiteY96" fmla="*/ 800100 h 1457325"/>
                <a:gd name="connsiteX97" fmla="*/ 852487 w 1240631"/>
                <a:gd name="connsiteY97" fmla="*/ 704850 h 1457325"/>
                <a:gd name="connsiteX98" fmla="*/ 964406 w 1240631"/>
                <a:gd name="connsiteY98" fmla="*/ 597694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240631" h="1457325">
                  <a:moveTo>
                    <a:pt x="964406" y="597694"/>
                  </a:moveTo>
                  <a:lnTo>
                    <a:pt x="1092993" y="473869"/>
                  </a:lnTo>
                  <a:lnTo>
                    <a:pt x="1159668" y="407194"/>
                  </a:lnTo>
                  <a:lnTo>
                    <a:pt x="1212056" y="354807"/>
                  </a:lnTo>
                  <a:lnTo>
                    <a:pt x="1226343" y="330994"/>
                  </a:lnTo>
                  <a:lnTo>
                    <a:pt x="1235868" y="307182"/>
                  </a:lnTo>
                  <a:lnTo>
                    <a:pt x="1240631" y="280988"/>
                  </a:lnTo>
                  <a:lnTo>
                    <a:pt x="1235868" y="259557"/>
                  </a:lnTo>
                  <a:lnTo>
                    <a:pt x="1226343" y="235744"/>
                  </a:lnTo>
                  <a:lnTo>
                    <a:pt x="1204912" y="195263"/>
                  </a:lnTo>
                  <a:lnTo>
                    <a:pt x="1176337" y="157163"/>
                  </a:lnTo>
                  <a:lnTo>
                    <a:pt x="1140618" y="119063"/>
                  </a:lnTo>
                  <a:lnTo>
                    <a:pt x="1092993" y="73819"/>
                  </a:lnTo>
                  <a:lnTo>
                    <a:pt x="1031081" y="33338"/>
                  </a:lnTo>
                  <a:lnTo>
                    <a:pt x="995362" y="11907"/>
                  </a:lnTo>
                  <a:lnTo>
                    <a:pt x="969168" y="0"/>
                  </a:lnTo>
                  <a:lnTo>
                    <a:pt x="945356" y="0"/>
                  </a:lnTo>
                  <a:lnTo>
                    <a:pt x="933450" y="7144"/>
                  </a:lnTo>
                  <a:lnTo>
                    <a:pt x="914400" y="28575"/>
                  </a:lnTo>
                  <a:lnTo>
                    <a:pt x="895350" y="66675"/>
                  </a:lnTo>
                  <a:lnTo>
                    <a:pt x="883443" y="97632"/>
                  </a:lnTo>
                  <a:lnTo>
                    <a:pt x="752475" y="157163"/>
                  </a:lnTo>
                  <a:lnTo>
                    <a:pt x="564356" y="238125"/>
                  </a:lnTo>
                  <a:lnTo>
                    <a:pt x="347662" y="321469"/>
                  </a:lnTo>
                  <a:lnTo>
                    <a:pt x="292893" y="340519"/>
                  </a:lnTo>
                  <a:lnTo>
                    <a:pt x="266700" y="342900"/>
                  </a:lnTo>
                  <a:lnTo>
                    <a:pt x="219075" y="338138"/>
                  </a:lnTo>
                  <a:lnTo>
                    <a:pt x="173831" y="326232"/>
                  </a:lnTo>
                  <a:lnTo>
                    <a:pt x="142875" y="309563"/>
                  </a:lnTo>
                  <a:lnTo>
                    <a:pt x="107156" y="285750"/>
                  </a:lnTo>
                  <a:lnTo>
                    <a:pt x="83343" y="259557"/>
                  </a:lnTo>
                  <a:lnTo>
                    <a:pt x="64293" y="233363"/>
                  </a:lnTo>
                  <a:lnTo>
                    <a:pt x="50006" y="221457"/>
                  </a:lnTo>
                  <a:lnTo>
                    <a:pt x="28575" y="211932"/>
                  </a:lnTo>
                  <a:lnTo>
                    <a:pt x="9525" y="216694"/>
                  </a:lnTo>
                  <a:lnTo>
                    <a:pt x="0" y="235744"/>
                  </a:lnTo>
                  <a:lnTo>
                    <a:pt x="0" y="261938"/>
                  </a:lnTo>
                  <a:lnTo>
                    <a:pt x="16668" y="330994"/>
                  </a:lnTo>
                  <a:lnTo>
                    <a:pt x="35718" y="376238"/>
                  </a:lnTo>
                  <a:lnTo>
                    <a:pt x="69056" y="435769"/>
                  </a:lnTo>
                  <a:lnTo>
                    <a:pt x="107156" y="492919"/>
                  </a:lnTo>
                  <a:lnTo>
                    <a:pt x="157162" y="550069"/>
                  </a:lnTo>
                  <a:lnTo>
                    <a:pt x="202406" y="595313"/>
                  </a:lnTo>
                  <a:lnTo>
                    <a:pt x="221456" y="611982"/>
                  </a:lnTo>
                  <a:lnTo>
                    <a:pt x="233362" y="619125"/>
                  </a:lnTo>
                  <a:lnTo>
                    <a:pt x="242887" y="621507"/>
                  </a:lnTo>
                  <a:lnTo>
                    <a:pt x="259556" y="619125"/>
                  </a:lnTo>
                  <a:lnTo>
                    <a:pt x="300037" y="600075"/>
                  </a:lnTo>
                  <a:lnTo>
                    <a:pt x="333375" y="571500"/>
                  </a:lnTo>
                  <a:lnTo>
                    <a:pt x="364331" y="535782"/>
                  </a:lnTo>
                  <a:lnTo>
                    <a:pt x="397668" y="511969"/>
                  </a:lnTo>
                  <a:lnTo>
                    <a:pt x="554831" y="431007"/>
                  </a:lnTo>
                  <a:lnTo>
                    <a:pt x="821531" y="297657"/>
                  </a:lnTo>
                  <a:lnTo>
                    <a:pt x="885825" y="269082"/>
                  </a:lnTo>
                  <a:lnTo>
                    <a:pt x="902493" y="264319"/>
                  </a:lnTo>
                  <a:lnTo>
                    <a:pt x="909637" y="264319"/>
                  </a:lnTo>
                  <a:lnTo>
                    <a:pt x="919162" y="266700"/>
                  </a:lnTo>
                  <a:lnTo>
                    <a:pt x="928687" y="271463"/>
                  </a:lnTo>
                  <a:lnTo>
                    <a:pt x="931068" y="280988"/>
                  </a:lnTo>
                  <a:lnTo>
                    <a:pt x="928687" y="302419"/>
                  </a:lnTo>
                  <a:lnTo>
                    <a:pt x="916781" y="354807"/>
                  </a:lnTo>
                  <a:lnTo>
                    <a:pt x="876300" y="414338"/>
                  </a:lnTo>
                  <a:lnTo>
                    <a:pt x="738187" y="614363"/>
                  </a:lnTo>
                  <a:lnTo>
                    <a:pt x="638175" y="752475"/>
                  </a:lnTo>
                  <a:lnTo>
                    <a:pt x="607218" y="795338"/>
                  </a:lnTo>
                  <a:lnTo>
                    <a:pt x="588168" y="833438"/>
                  </a:lnTo>
                  <a:lnTo>
                    <a:pt x="578643" y="866775"/>
                  </a:lnTo>
                  <a:lnTo>
                    <a:pt x="576262" y="890588"/>
                  </a:lnTo>
                  <a:lnTo>
                    <a:pt x="578643" y="909638"/>
                  </a:lnTo>
                  <a:lnTo>
                    <a:pt x="588168" y="933450"/>
                  </a:lnTo>
                  <a:lnTo>
                    <a:pt x="626268" y="969169"/>
                  </a:lnTo>
                  <a:lnTo>
                    <a:pt x="673893" y="1019175"/>
                  </a:lnTo>
                  <a:lnTo>
                    <a:pt x="709612" y="1059657"/>
                  </a:lnTo>
                  <a:lnTo>
                    <a:pt x="735806" y="1097757"/>
                  </a:lnTo>
                  <a:lnTo>
                    <a:pt x="757237" y="1138238"/>
                  </a:lnTo>
                  <a:lnTo>
                    <a:pt x="771525" y="1176338"/>
                  </a:lnTo>
                  <a:lnTo>
                    <a:pt x="778668" y="1219200"/>
                  </a:lnTo>
                  <a:lnTo>
                    <a:pt x="1052512" y="1457325"/>
                  </a:lnTo>
                  <a:lnTo>
                    <a:pt x="1092993" y="1447800"/>
                  </a:lnTo>
                  <a:lnTo>
                    <a:pt x="1123950" y="1431132"/>
                  </a:lnTo>
                  <a:lnTo>
                    <a:pt x="1138237" y="1416844"/>
                  </a:lnTo>
                  <a:lnTo>
                    <a:pt x="1150143" y="1400175"/>
                  </a:lnTo>
                  <a:lnTo>
                    <a:pt x="1154906" y="1376363"/>
                  </a:lnTo>
                  <a:lnTo>
                    <a:pt x="1154906" y="1359694"/>
                  </a:lnTo>
                  <a:lnTo>
                    <a:pt x="1150143" y="1321594"/>
                  </a:lnTo>
                  <a:lnTo>
                    <a:pt x="1138237" y="1281113"/>
                  </a:lnTo>
                  <a:lnTo>
                    <a:pt x="1119187" y="1245394"/>
                  </a:lnTo>
                  <a:lnTo>
                    <a:pt x="1085850" y="1197769"/>
                  </a:lnTo>
                  <a:lnTo>
                    <a:pt x="1035843" y="1135857"/>
                  </a:lnTo>
                  <a:lnTo>
                    <a:pt x="971550" y="1071563"/>
                  </a:lnTo>
                  <a:lnTo>
                    <a:pt x="892968" y="1004888"/>
                  </a:lnTo>
                  <a:lnTo>
                    <a:pt x="795337" y="931069"/>
                  </a:lnTo>
                  <a:lnTo>
                    <a:pt x="704850" y="866775"/>
                  </a:lnTo>
                  <a:lnTo>
                    <a:pt x="700087" y="862013"/>
                  </a:lnTo>
                  <a:lnTo>
                    <a:pt x="697706" y="857250"/>
                  </a:lnTo>
                  <a:lnTo>
                    <a:pt x="702468" y="840582"/>
                  </a:lnTo>
                  <a:lnTo>
                    <a:pt x="747712" y="800100"/>
                  </a:lnTo>
                  <a:lnTo>
                    <a:pt x="852487" y="704850"/>
                  </a:lnTo>
                  <a:lnTo>
                    <a:pt x="964406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5">
              <a:extLst>
                <a:ext uri="{FF2B5EF4-FFF2-40B4-BE49-F238E27FC236}">
                  <a16:creationId xmlns:a16="http://schemas.microsoft.com/office/drawing/2014/main" id="{3125D448-56AD-4CF4-9CA6-4E6719468908}"/>
                </a:ext>
              </a:extLst>
            </p:cNvPr>
            <p:cNvSpPr/>
            <p:nvPr/>
          </p:nvSpPr>
          <p:spPr>
            <a:xfrm>
              <a:off x="4391025" y="2560638"/>
              <a:ext cx="2447925" cy="1358900"/>
            </a:xfrm>
            <a:custGeom>
              <a:avLst/>
              <a:gdLst>
                <a:gd name="connsiteX0" fmla="*/ 642938 w 2447925"/>
                <a:gd name="connsiteY0" fmla="*/ 345281 h 1359694"/>
                <a:gd name="connsiteX1" fmla="*/ 290513 w 2447925"/>
                <a:gd name="connsiteY1" fmla="*/ 383381 h 1359694"/>
                <a:gd name="connsiteX2" fmla="*/ 59531 w 2447925"/>
                <a:gd name="connsiteY2" fmla="*/ 407194 h 1359694"/>
                <a:gd name="connsiteX3" fmla="*/ 0 w 2447925"/>
                <a:gd name="connsiteY3" fmla="*/ 228600 h 1359694"/>
                <a:gd name="connsiteX4" fmla="*/ 78581 w 2447925"/>
                <a:gd name="connsiteY4" fmla="*/ 223837 h 1359694"/>
                <a:gd name="connsiteX5" fmla="*/ 142875 w 2447925"/>
                <a:gd name="connsiteY5" fmla="*/ 223837 h 1359694"/>
                <a:gd name="connsiteX6" fmla="*/ 292894 w 2447925"/>
                <a:gd name="connsiteY6" fmla="*/ 214312 h 1359694"/>
                <a:gd name="connsiteX7" fmla="*/ 438150 w 2447925"/>
                <a:gd name="connsiteY7" fmla="*/ 202406 h 1359694"/>
                <a:gd name="connsiteX8" fmla="*/ 657225 w 2447925"/>
                <a:gd name="connsiteY8" fmla="*/ 176212 h 1359694"/>
                <a:gd name="connsiteX9" fmla="*/ 850106 w 2447925"/>
                <a:gd name="connsiteY9" fmla="*/ 150019 h 1359694"/>
                <a:gd name="connsiteX10" fmla="*/ 981075 w 2447925"/>
                <a:gd name="connsiteY10" fmla="*/ 130969 h 1359694"/>
                <a:gd name="connsiteX11" fmla="*/ 1178719 w 2447925"/>
                <a:gd name="connsiteY11" fmla="*/ 114300 h 1359694"/>
                <a:gd name="connsiteX12" fmla="*/ 1562100 w 2447925"/>
                <a:gd name="connsiteY12" fmla="*/ 71437 h 1359694"/>
                <a:gd name="connsiteX13" fmla="*/ 1843088 w 2447925"/>
                <a:gd name="connsiteY13" fmla="*/ 40481 h 1359694"/>
                <a:gd name="connsiteX14" fmla="*/ 2007394 w 2447925"/>
                <a:gd name="connsiteY14" fmla="*/ 19050 h 1359694"/>
                <a:gd name="connsiteX15" fmla="*/ 2059781 w 2447925"/>
                <a:gd name="connsiteY15" fmla="*/ 2381 h 1359694"/>
                <a:gd name="connsiteX16" fmla="*/ 2066925 w 2447925"/>
                <a:gd name="connsiteY16" fmla="*/ 0 h 1359694"/>
                <a:gd name="connsiteX17" fmla="*/ 2076450 w 2447925"/>
                <a:gd name="connsiteY17" fmla="*/ 0 h 1359694"/>
                <a:gd name="connsiteX18" fmla="*/ 2095500 w 2447925"/>
                <a:gd name="connsiteY18" fmla="*/ 4762 h 1359694"/>
                <a:gd name="connsiteX19" fmla="*/ 2171700 w 2447925"/>
                <a:gd name="connsiteY19" fmla="*/ 38100 h 1359694"/>
                <a:gd name="connsiteX20" fmla="*/ 2259806 w 2447925"/>
                <a:gd name="connsiteY20" fmla="*/ 78581 h 1359694"/>
                <a:gd name="connsiteX21" fmla="*/ 2338388 w 2447925"/>
                <a:gd name="connsiteY21" fmla="*/ 116681 h 1359694"/>
                <a:gd name="connsiteX22" fmla="*/ 2390775 w 2447925"/>
                <a:gd name="connsiteY22" fmla="*/ 145256 h 1359694"/>
                <a:gd name="connsiteX23" fmla="*/ 2421731 w 2447925"/>
                <a:gd name="connsiteY23" fmla="*/ 164306 h 1359694"/>
                <a:gd name="connsiteX24" fmla="*/ 2431256 w 2447925"/>
                <a:gd name="connsiteY24" fmla="*/ 173831 h 1359694"/>
                <a:gd name="connsiteX25" fmla="*/ 2438400 w 2447925"/>
                <a:gd name="connsiteY25" fmla="*/ 183356 h 1359694"/>
                <a:gd name="connsiteX26" fmla="*/ 2447925 w 2447925"/>
                <a:gd name="connsiteY26" fmla="*/ 200025 h 1359694"/>
                <a:gd name="connsiteX27" fmla="*/ 2447925 w 2447925"/>
                <a:gd name="connsiteY27" fmla="*/ 211931 h 1359694"/>
                <a:gd name="connsiteX28" fmla="*/ 2445544 w 2447925"/>
                <a:gd name="connsiteY28" fmla="*/ 238125 h 1359694"/>
                <a:gd name="connsiteX29" fmla="*/ 2431256 w 2447925"/>
                <a:gd name="connsiteY29" fmla="*/ 264319 h 1359694"/>
                <a:gd name="connsiteX30" fmla="*/ 2405063 w 2447925"/>
                <a:gd name="connsiteY30" fmla="*/ 292894 h 1359694"/>
                <a:gd name="connsiteX31" fmla="*/ 2371725 w 2447925"/>
                <a:gd name="connsiteY31" fmla="*/ 321469 h 1359694"/>
                <a:gd name="connsiteX32" fmla="*/ 2319338 w 2447925"/>
                <a:gd name="connsiteY32" fmla="*/ 402431 h 1359694"/>
                <a:gd name="connsiteX33" fmla="*/ 2240756 w 2447925"/>
                <a:gd name="connsiteY33" fmla="*/ 671512 h 1359694"/>
                <a:gd name="connsiteX34" fmla="*/ 2100263 w 2447925"/>
                <a:gd name="connsiteY34" fmla="*/ 1157287 h 1359694"/>
                <a:gd name="connsiteX35" fmla="*/ 2069306 w 2447925"/>
                <a:gd name="connsiteY35" fmla="*/ 1257300 h 1359694"/>
                <a:gd name="connsiteX36" fmla="*/ 2019300 w 2447925"/>
                <a:gd name="connsiteY36" fmla="*/ 1343025 h 1359694"/>
                <a:gd name="connsiteX37" fmla="*/ 2009775 w 2447925"/>
                <a:gd name="connsiteY37" fmla="*/ 1357312 h 1359694"/>
                <a:gd name="connsiteX38" fmla="*/ 1997869 w 2447925"/>
                <a:gd name="connsiteY38" fmla="*/ 1359694 h 1359694"/>
                <a:gd name="connsiteX39" fmla="*/ 1978819 w 2447925"/>
                <a:gd name="connsiteY39" fmla="*/ 1354931 h 1359694"/>
                <a:gd name="connsiteX40" fmla="*/ 1940719 w 2447925"/>
                <a:gd name="connsiteY40" fmla="*/ 1347787 h 1359694"/>
                <a:gd name="connsiteX41" fmla="*/ 1874044 w 2447925"/>
                <a:gd name="connsiteY41" fmla="*/ 1133475 h 1359694"/>
                <a:gd name="connsiteX42" fmla="*/ 1943100 w 2447925"/>
                <a:gd name="connsiteY42" fmla="*/ 733425 h 1359694"/>
                <a:gd name="connsiteX43" fmla="*/ 1978819 w 2447925"/>
                <a:gd name="connsiteY43" fmla="*/ 671512 h 1359694"/>
                <a:gd name="connsiteX44" fmla="*/ 2005013 w 2447925"/>
                <a:gd name="connsiteY44" fmla="*/ 495300 h 1359694"/>
                <a:gd name="connsiteX45" fmla="*/ 2031206 w 2447925"/>
                <a:gd name="connsiteY45" fmla="*/ 321469 h 1359694"/>
                <a:gd name="connsiteX46" fmla="*/ 2031206 w 2447925"/>
                <a:gd name="connsiteY46" fmla="*/ 290512 h 1359694"/>
                <a:gd name="connsiteX47" fmla="*/ 2026444 w 2447925"/>
                <a:gd name="connsiteY47" fmla="*/ 261937 h 1359694"/>
                <a:gd name="connsiteX48" fmla="*/ 2019300 w 2447925"/>
                <a:gd name="connsiteY48" fmla="*/ 245269 h 1359694"/>
                <a:gd name="connsiteX49" fmla="*/ 2009775 w 2447925"/>
                <a:gd name="connsiteY49" fmla="*/ 233362 h 1359694"/>
                <a:gd name="connsiteX50" fmla="*/ 1990725 w 2447925"/>
                <a:gd name="connsiteY50" fmla="*/ 226219 h 1359694"/>
                <a:gd name="connsiteX51" fmla="*/ 1964531 w 2447925"/>
                <a:gd name="connsiteY51" fmla="*/ 223837 h 1359694"/>
                <a:gd name="connsiteX52" fmla="*/ 1814513 w 2447925"/>
                <a:gd name="connsiteY52" fmla="*/ 235744 h 1359694"/>
                <a:gd name="connsiteX53" fmla="*/ 1447800 w 2447925"/>
                <a:gd name="connsiteY53" fmla="*/ 269081 h 1359694"/>
                <a:gd name="connsiteX54" fmla="*/ 912019 w 2447925"/>
                <a:gd name="connsiteY54" fmla="*/ 316706 h 1359694"/>
                <a:gd name="connsiteX55" fmla="*/ 642938 w 2447925"/>
                <a:gd name="connsiteY55" fmla="*/ 3452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47925" h="1359694">
                  <a:moveTo>
                    <a:pt x="642938" y="345281"/>
                  </a:moveTo>
                  <a:lnTo>
                    <a:pt x="290513" y="383381"/>
                  </a:lnTo>
                  <a:lnTo>
                    <a:pt x="59531" y="407194"/>
                  </a:lnTo>
                  <a:lnTo>
                    <a:pt x="0" y="228600"/>
                  </a:lnTo>
                  <a:lnTo>
                    <a:pt x="78581" y="223837"/>
                  </a:lnTo>
                  <a:lnTo>
                    <a:pt x="142875" y="223837"/>
                  </a:lnTo>
                  <a:lnTo>
                    <a:pt x="292894" y="214312"/>
                  </a:lnTo>
                  <a:lnTo>
                    <a:pt x="438150" y="202406"/>
                  </a:lnTo>
                  <a:lnTo>
                    <a:pt x="657225" y="176212"/>
                  </a:lnTo>
                  <a:lnTo>
                    <a:pt x="850106" y="150019"/>
                  </a:lnTo>
                  <a:lnTo>
                    <a:pt x="981075" y="130969"/>
                  </a:lnTo>
                  <a:lnTo>
                    <a:pt x="1178719" y="114300"/>
                  </a:lnTo>
                  <a:lnTo>
                    <a:pt x="1562100" y="71437"/>
                  </a:lnTo>
                  <a:lnTo>
                    <a:pt x="1843088" y="40481"/>
                  </a:lnTo>
                  <a:lnTo>
                    <a:pt x="2007394" y="19050"/>
                  </a:lnTo>
                  <a:lnTo>
                    <a:pt x="2059781" y="2381"/>
                  </a:lnTo>
                  <a:lnTo>
                    <a:pt x="2066925" y="0"/>
                  </a:lnTo>
                  <a:lnTo>
                    <a:pt x="2076450" y="0"/>
                  </a:lnTo>
                  <a:lnTo>
                    <a:pt x="2095500" y="4762"/>
                  </a:lnTo>
                  <a:lnTo>
                    <a:pt x="2171700" y="38100"/>
                  </a:lnTo>
                  <a:lnTo>
                    <a:pt x="2259806" y="78581"/>
                  </a:lnTo>
                  <a:lnTo>
                    <a:pt x="2338388" y="116681"/>
                  </a:lnTo>
                  <a:lnTo>
                    <a:pt x="2390775" y="145256"/>
                  </a:lnTo>
                  <a:lnTo>
                    <a:pt x="2421731" y="164306"/>
                  </a:lnTo>
                  <a:lnTo>
                    <a:pt x="2431256" y="173831"/>
                  </a:lnTo>
                  <a:lnTo>
                    <a:pt x="2438400" y="183356"/>
                  </a:lnTo>
                  <a:lnTo>
                    <a:pt x="2447925" y="200025"/>
                  </a:lnTo>
                  <a:lnTo>
                    <a:pt x="2447925" y="211931"/>
                  </a:lnTo>
                  <a:lnTo>
                    <a:pt x="2445544" y="238125"/>
                  </a:lnTo>
                  <a:lnTo>
                    <a:pt x="2431256" y="264319"/>
                  </a:lnTo>
                  <a:lnTo>
                    <a:pt x="2405063" y="292894"/>
                  </a:lnTo>
                  <a:lnTo>
                    <a:pt x="2371725" y="321469"/>
                  </a:lnTo>
                  <a:lnTo>
                    <a:pt x="2319338" y="402431"/>
                  </a:lnTo>
                  <a:lnTo>
                    <a:pt x="2240756" y="671512"/>
                  </a:lnTo>
                  <a:lnTo>
                    <a:pt x="2100263" y="1157287"/>
                  </a:lnTo>
                  <a:lnTo>
                    <a:pt x="2069306" y="1257300"/>
                  </a:lnTo>
                  <a:lnTo>
                    <a:pt x="2019300" y="1343025"/>
                  </a:lnTo>
                  <a:lnTo>
                    <a:pt x="2009775" y="1357312"/>
                  </a:lnTo>
                  <a:lnTo>
                    <a:pt x="1997869" y="1359694"/>
                  </a:lnTo>
                  <a:lnTo>
                    <a:pt x="1978819" y="1354931"/>
                  </a:lnTo>
                  <a:lnTo>
                    <a:pt x="1940719" y="1347787"/>
                  </a:lnTo>
                  <a:lnTo>
                    <a:pt x="1874044" y="1133475"/>
                  </a:lnTo>
                  <a:lnTo>
                    <a:pt x="1943100" y="733425"/>
                  </a:lnTo>
                  <a:lnTo>
                    <a:pt x="1978819" y="671512"/>
                  </a:lnTo>
                  <a:lnTo>
                    <a:pt x="2005013" y="495300"/>
                  </a:lnTo>
                  <a:lnTo>
                    <a:pt x="2031206" y="321469"/>
                  </a:lnTo>
                  <a:lnTo>
                    <a:pt x="2031206" y="290512"/>
                  </a:lnTo>
                  <a:lnTo>
                    <a:pt x="2026444" y="261937"/>
                  </a:lnTo>
                  <a:lnTo>
                    <a:pt x="2019300" y="245269"/>
                  </a:lnTo>
                  <a:lnTo>
                    <a:pt x="2009775" y="233362"/>
                  </a:lnTo>
                  <a:lnTo>
                    <a:pt x="1990725" y="226219"/>
                  </a:lnTo>
                  <a:lnTo>
                    <a:pt x="1964531" y="223837"/>
                  </a:lnTo>
                  <a:lnTo>
                    <a:pt x="1814513" y="235744"/>
                  </a:lnTo>
                  <a:lnTo>
                    <a:pt x="1447800" y="269081"/>
                  </a:lnTo>
                  <a:lnTo>
                    <a:pt x="912019" y="316706"/>
                  </a:lnTo>
                  <a:lnTo>
                    <a:pt x="642938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6">
              <a:extLst>
                <a:ext uri="{FF2B5EF4-FFF2-40B4-BE49-F238E27FC236}">
                  <a16:creationId xmlns:a16="http://schemas.microsoft.com/office/drawing/2014/main" id="{16230AF8-8BD5-43E2-87CA-CC63AF9A70F5}"/>
                </a:ext>
              </a:extLst>
            </p:cNvPr>
            <p:cNvSpPr/>
            <p:nvPr/>
          </p:nvSpPr>
          <p:spPr>
            <a:xfrm>
              <a:off x="4551363" y="3138488"/>
              <a:ext cx="1878012" cy="339725"/>
            </a:xfrm>
            <a:custGeom>
              <a:avLst/>
              <a:gdLst>
                <a:gd name="connsiteX0" fmla="*/ 316706 w 1878806"/>
                <a:gd name="connsiteY0" fmla="*/ 147637 h 340518"/>
                <a:gd name="connsiteX1" fmla="*/ 826294 w 1878806"/>
                <a:gd name="connsiteY1" fmla="*/ 85725 h 340518"/>
                <a:gd name="connsiteX2" fmla="*/ 1019175 w 1878806"/>
                <a:gd name="connsiteY2" fmla="*/ 71437 h 340518"/>
                <a:gd name="connsiteX3" fmla="*/ 1285875 w 1878806"/>
                <a:gd name="connsiteY3" fmla="*/ 33337 h 340518"/>
                <a:gd name="connsiteX4" fmla="*/ 1524000 w 1878806"/>
                <a:gd name="connsiteY4" fmla="*/ 0 h 340518"/>
                <a:gd name="connsiteX5" fmla="*/ 1557337 w 1878806"/>
                <a:gd name="connsiteY5" fmla="*/ 0 h 340518"/>
                <a:gd name="connsiteX6" fmla="*/ 1607344 w 1878806"/>
                <a:gd name="connsiteY6" fmla="*/ 4762 h 340518"/>
                <a:gd name="connsiteX7" fmla="*/ 1683544 w 1878806"/>
                <a:gd name="connsiteY7" fmla="*/ 16668 h 340518"/>
                <a:gd name="connsiteX8" fmla="*/ 1743075 w 1878806"/>
                <a:gd name="connsiteY8" fmla="*/ 33337 h 340518"/>
                <a:gd name="connsiteX9" fmla="*/ 1878806 w 1878806"/>
                <a:gd name="connsiteY9" fmla="*/ 92868 h 340518"/>
                <a:gd name="connsiteX10" fmla="*/ 1854994 w 1878806"/>
                <a:gd name="connsiteY10" fmla="*/ 166687 h 340518"/>
                <a:gd name="connsiteX11" fmla="*/ 1659731 w 1878806"/>
                <a:gd name="connsiteY11" fmla="*/ 207168 h 340518"/>
                <a:gd name="connsiteX12" fmla="*/ 1576387 w 1878806"/>
                <a:gd name="connsiteY12" fmla="*/ 226218 h 340518"/>
                <a:gd name="connsiteX13" fmla="*/ 1471612 w 1878806"/>
                <a:gd name="connsiteY13" fmla="*/ 230981 h 340518"/>
                <a:gd name="connsiteX14" fmla="*/ 1309687 w 1878806"/>
                <a:gd name="connsiteY14" fmla="*/ 240506 h 340518"/>
                <a:gd name="connsiteX15" fmla="*/ 1085850 w 1878806"/>
                <a:gd name="connsiteY15" fmla="*/ 245268 h 340518"/>
                <a:gd name="connsiteX16" fmla="*/ 1016794 w 1878806"/>
                <a:gd name="connsiteY16" fmla="*/ 242887 h 340518"/>
                <a:gd name="connsiteX17" fmla="*/ 819150 w 1878806"/>
                <a:gd name="connsiteY17" fmla="*/ 269081 h 340518"/>
                <a:gd name="connsiteX18" fmla="*/ 516731 w 1878806"/>
                <a:gd name="connsiteY18" fmla="*/ 295275 h 340518"/>
                <a:gd name="connsiteX19" fmla="*/ 11906 w 1878806"/>
                <a:gd name="connsiteY19" fmla="*/ 340518 h 340518"/>
                <a:gd name="connsiteX20" fmla="*/ 0 w 1878806"/>
                <a:gd name="connsiteY20" fmla="*/ 188118 h 340518"/>
                <a:gd name="connsiteX21" fmla="*/ 316706 w 1878806"/>
                <a:gd name="connsiteY21" fmla="*/ 147637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78806" h="340518">
                  <a:moveTo>
                    <a:pt x="316706" y="147637"/>
                  </a:moveTo>
                  <a:lnTo>
                    <a:pt x="826294" y="85725"/>
                  </a:lnTo>
                  <a:lnTo>
                    <a:pt x="1019175" y="71437"/>
                  </a:lnTo>
                  <a:lnTo>
                    <a:pt x="1285875" y="33337"/>
                  </a:lnTo>
                  <a:lnTo>
                    <a:pt x="1524000" y="0"/>
                  </a:lnTo>
                  <a:lnTo>
                    <a:pt x="1557337" y="0"/>
                  </a:lnTo>
                  <a:lnTo>
                    <a:pt x="1607344" y="4762"/>
                  </a:lnTo>
                  <a:lnTo>
                    <a:pt x="1683544" y="16668"/>
                  </a:lnTo>
                  <a:lnTo>
                    <a:pt x="1743075" y="33337"/>
                  </a:lnTo>
                  <a:lnTo>
                    <a:pt x="1878806" y="92868"/>
                  </a:lnTo>
                  <a:lnTo>
                    <a:pt x="1854994" y="166687"/>
                  </a:lnTo>
                  <a:lnTo>
                    <a:pt x="1659731" y="207168"/>
                  </a:lnTo>
                  <a:lnTo>
                    <a:pt x="1576387" y="226218"/>
                  </a:lnTo>
                  <a:lnTo>
                    <a:pt x="1471612" y="230981"/>
                  </a:lnTo>
                  <a:lnTo>
                    <a:pt x="1309687" y="240506"/>
                  </a:lnTo>
                  <a:lnTo>
                    <a:pt x="1085850" y="245268"/>
                  </a:lnTo>
                  <a:lnTo>
                    <a:pt x="1016794" y="242887"/>
                  </a:lnTo>
                  <a:lnTo>
                    <a:pt x="819150" y="269081"/>
                  </a:lnTo>
                  <a:lnTo>
                    <a:pt x="516731" y="295275"/>
                  </a:lnTo>
                  <a:lnTo>
                    <a:pt x="11906" y="340518"/>
                  </a:lnTo>
                  <a:lnTo>
                    <a:pt x="0" y="188118"/>
                  </a:lnTo>
                  <a:lnTo>
                    <a:pt x="316706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7">
              <a:extLst>
                <a:ext uri="{FF2B5EF4-FFF2-40B4-BE49-F238E27FC236}">
                  <a16:creationId xmlns:a16="http://schemas.microsoft.com/office/drawing/2014/main" id="{15C890EF-37F5-469B-89FC-EBE6AF27234D}"/>
                </a:ext>
              </a:extLst>
            </p:cNvPr>
            <p:cNvSpPr/>
            <p:nvPr/>
          </p:nvSpPr>
          <p:spPr>
            <a:xfrm>
              <a:off x="4603750" y="3694113"/>
              <a:ext cx="1749425" cy="315912"/>
            </a:xfrm>
            <a:custGeom>
              <a:avLst/>
              <a:gdLst>
                <a:gd name="connsiteX0" fmla="*/ 476250 w 1750219"/>
                <a:gd name="connsiteY0" fmla="*/ 107156 h 316706"/>
                <a:gd name="connsiteX1" fmla="*/ 766763 w 1750219"/>
                <a:gd name="connsiteY1" fmla="*/ 69056 h 316706"/>
                <a:gd name="connsiteX2" fmla="*/ 1047750 w 1750219"/>
                <a:gd name="connsiteY2" fmla="*/ 45244 h 316706"/>
                <a:gd name="connsiteX3" fmla="*/ 1276350 w 1750219"/>
                <a:gd name="connsiteY3" fmla="*/ 28575 h 316706"/>
                <a:gd name="connsiteX4" fmla="*/ 1540669 w 1750219"/>
                <a:gd name="connsiteY4" fmla="*/ 11906 h 316706"/>
                <a:gd name="connsiteX5" fmla="*/ 1724025 w 1750219"/>
                <a:gd name="connsiteY5" fmla="*/ 0 h 316706"/>
                <a:gd name="connsiteX6" fmla="*/ 1750219 w 1750219"/>
                <a:gd name="connsiteY6" fmla="*/ 216694 h 316706"/>
                <a:gd name="connsiteX7" fmla="*/ 1726407 w 1750219"/>
                <a:gd name="connsiteY7" fmla="*/ 214312 h 316706"/>
                <a:gd name="connsiteX8" fmla="*/ 1678782 w 1750219"/>
                <a:gd name="connsiteY8" fmla="*/ 207169 h 316706"/>
                <a:gd name="connsiteX9" fmla="*/ 1626394 w 1750219"/>
                <a:gd name="connsiteY9" fmla="*/ 204787 h 316706"/>
                <a:gd name="connsiteX10" fmla="*/ 1507332 w 1750219"/>
                <a:gd name="connsiteY10" fmla="*/ 204787 h 316706"/>
                <a:gd name="connsiteX11" fmla="*/ 1264444 w 1750219"/>
                <a:gd name="connsiteY11" fmla="*/ 204787 h 316706"/>
                <a:gd name="connsiteX12" fmla="*/ 1054894 w 1750219"/>
                <a:gd name="connsiteY12" fmla="*/ 202406 h 316706"/>
                <a:gd name="connsiteX13" fmla="*/ 969169 w 1750219"/>
                <a:gd name="connsiteY13" fmla="*/ 207169 h 316706"/>
                <a:gd name="connsiteX14" fmla="*/ 769144 w 1750219"/>
                <a:gd name="connsiteY14" fmla="*/ 252412 h 316706"/>
                <a:gd name="connsiteX15" fmla="*/ 673894 w 1750219"/>
                <a:gd name="connsiteY15" fmla="*/ 250031 h 316706"/>
                <a:gd name="connsiteX16" fmla="*/ 545307 w 1750219"/>
                <a:gd name="connsiteY16" fmla="*/ 261937 h 316706"/>
                <a:gd name="connsiteX17" fmla="*/ 459582 w 1750219"/>
                <a:gd name="connsiteY17" fmla="*/ 271462 h 316706"/>
                <a:gd name="connsiteX18" fmla="*/ 292894 w 1750219"/>
                <a:gd name="connsiteY18" fmla="*/ 300037 h 316706"/>
                <a:gd name="connsiteX19" fmla="*/ 219075 w 1750219"/>
                <a:gd name="connsiteY19" fmla="*/ 314325 h 316706"/>
                <a:gd name="connsiteX20" fmla="*/ 107157 w 1750219"/>
                <a:gd name="connsiteY20" fmla="*/ 316706 h 316706"/>
                <a:gd name="connsiteX21" fmla="*/ 2382 w 1750219"/>
                <a:gd name="connsiteY21" fmla="*/ 316706 h 316706"/>
                <a:gd name="connsiteX22" fmla="*/ 0 w 1750219"/>
                <a:gd name="connsiteY22" fmla="*/ 169069 h 316706"/>
                <a:gd name="connsiteX23" fmla="*/ 254794 w 1750219"/>
                <a:gd name="connsiteY23" fmla="*/ 135731 h 316706"/>
                <a:gd name="connsiteX24" fmla="*/ 476250 w 1750219"/>
                <a:gd name="connsiteY24" fmla="*/ 10715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0219" h="316706">
                  <a:moveTo>
                    <a:pt x="476250" y="107156"/>
                  </a:moveTo>
                  <a:lnTo>
                    <a:pt x="766763" y="69056"/>
                  </a:lnTo>
                  <a:lnTo>
                    <a:pt x="1047750" y="45244"/>
                  </a:lnTo>
                  <a:lnTo>
                    <a:pt x="1276350" y="28575"/>
                  </a:lnTo>
                  <a:lnTo>
                    <a:pt x="1540669" y="11906"/>
                  </a:lnTo>
                  <a:lnTo>
                    <a:pt x="1724025" y="0"/>
                  </a:lnTo>
                  <a:lnTo>
                    <a:pt x="1750219" y="216694"/>
                  </a:lnTo>
                  <a:lnTo>
                    <a:pt x="1726407" y="214312"/>
                  </a:lnTo>
                  <a:lnTo>
                    <a:pt x="1678782" y="207169"/>
                  </a:lnTo>
                  <a:lnTo>
                    <a:pt x="1626394" y="204787"/>
                  </a:lnTo>
                  <a:lnTo>
                    <a:pt x="1507332" y="204787"/>
                  </a:lnTo>
                  <a:lnTo>
                    <a:pt x="1264444" y="204787"/>
                  </a:lnTo>
                  <a:lnTo>
                    <a:pt x="1054894" y="202406"/>
                  </a:lnTo>
                  <a:lnTo>
                    <a:pt x="969169" y="207169"/>
                  </a:lnTo>
                  <a:lnTo>
                    <a:pt x="769144" y="252412"/>
                  </a:lnTo>
                  <a:lnTo>
                    <a:pt x="673894" y="250031"/>
                  </a:lnTo>
                  <a:lnTo>
                    <a:pt x="545307" y="261937"/>
                  </a:lnTo>
                  <a:lnTo>
                    <a:pt x="459582" y="271462"/>
                  </a:lnTo>
                  <a:lnTo>
                    <a:pt x="292894" y="300037"/>
                  </a:lnTo>
                  <a:lnTo>
                    <a:pt x="219075" y="314325"/>
                  </a:lnTo>
                  <a:lnTo>
                    <a:pt x="107157" y="316706"/>
                  </a:lnTo>
                  <a:lnTo>
                    <a:pt x="2382" y="316706"/>
                  </a:lnTo>
                  <a:lnTo>
                    <a:pt x="0" y="169069"/>
                  </a:lnTo>
                  <a:lnTo>
                    <a:pt x="254794" y="135731"/>
                  </a:lnTo>
                  <a:lnTo>
                    <a:pt x="476250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145362BE-1158-4C6D-B553-27E477895459}"/>
                </a:ext>
              </a:extLst>
            </p:cNvPr>
            <p:cNvSpPr/>
            <p:nvPr/>
          </p:nvSpPr>
          <p:spPr>
            <a:xfrm>
              <a:off x="3775075" y="4300538"/>
              <a:ext cx="3402013" cy="479425"/>
            </a:xfrm>
            <a:custGeom>
              <a:avLst/>
              <a:gdLst>
                <a:gd name="connsiteX0" fmla="*/ 1119158 w 3402354"/>
                <a:gd name="connsiteY0" fmla="*/ 173904 h 479639"/>
                <a:gd name="connsiteX1" fmla="*/ 1601603 w 3402354"/>
                <a:gd name="connsiteY1" fmla="*/ 106586 h 479639"/>
                <a:gd name="connsiteX2" fmla="*/ 1800751 w 3402354"/>
                <a:gd name="connsiteY2" fmla="*/ 89757 h 479639"/>
                <a:gd name="connsiteX3" fmla="*/ 2215877 w 3402354"/>
                <a:gd name="connsiteY3" fmla="*/ 84147 h 479639"/>
                <a:gd name="connsiteX4" fmla="*/ 2631004 w 3402354"/>
                <a:gd name="connsiteY4" fmla="*/ 72928 h 479639"/>
                <a:gd name="connsiteX5" fmla="*/ 2774054 w 3402354"/>
                <a:gd name="connsiteY5" fmla="*/ 67318 h 479639"/>
                <a:gd name="connsiteX6" fmla="*/ 2810518 w 3402354"/>
                <a:gd name="connsiteY6" fmla="*/ 64513 h 479639"/>
                <a:gd name="connsiteX7" fmla="*/ 2872226 w 3402354"/>
                <a:gd name="connsiteY7" fmla="*/ 36464 h 479639"/>
                <a:gd name="connsiteX8" fmla="*/ 2956373 w 3402354"/>
                <a:gd name="connsiteY8" fmla="*/ 5610 h 479639"/>
                <a:gd name="connsiteX9" fmla="*/ 2990032 w 3402354"/>
                <a:gd name="connsiteY9" fmla="*/ 0 h 479639"/>
                <a:gd name="connsiteX10" fmla="*/ 3018081 w 3402354"/>
                <a:gd name="connsiteY10" fmla="*/ 5610 h 479639"/>
                <a:gd name="connsiteX11" fmla="*/ 3091009 w 3402354"/>
                <a:gd name="connsiteY11" fmla="*/ 25244 h 479639"/>
                <a:gd name="connsiteX12" fmla="*/ 3169546 w 3402354"/>
                <a:gd name="connsiteY12" fmla="*/ 53293 h 479639"/>
                <a:gd name="connsiteX13" fmla="*/ 3228449 w 3402354"/>
                <a:gd name="connsiteY13" fmla="*/ 81342 h 479639"/>
                <a:gd name="connsiteX14" fmla="*/ 3290157 w 3402354"/>
                <a:gd name="connsiteY14" fmla="*/ 112196 h 479639"/>
                <a:gd name="connsiteX15" fmla="*/ 3363085 w 3402354"/>
                <a:gd name="connsiteY15" fmla="*/ 159880 h 479639"/>
                <a:gd name="connsiteX16" fmla="*/ 3382719 w 3402354"/>
                <a:gd name="connsiteY16" fmla="*/ 176709 h 479639"/>
                <a:gd name="connsiteX17" fmla="*/ 3391134 w 3402354"/>
                <a:gd name="connsiteY17" fmla="*/ 193539 h 479639"/>
                <a:gd name="connsiteX18" fmla="*/ 3399549 w 3402354"/>
                <a:gd name="connsiteY18" fmla="*/ 235612 h 479639"/>
                <a:gd name="connsiteX19" fmla="*/ 3402354 w 3402354"/>
                <a:gd name="connsiteY19" fmla="*/ 266466 h 479639"/>
                <a:gd name="connsiteX20" fmla="*/ 3393939 w 3402354"/>
                <a:gd name="connsiteY20" fmla="*/ 288905 h 479639"/>
                <a:gd name="connsiteX21" fmla="*/ 3374304 w 3402354"/>
                <a:gd name="connsiteY21" fmla="*/ 308540 h 479639"/>
                <a:gd name="connsiteX22" fmla="*/ 3346255 w 3402354"/>
                <a:gd name="connsiteY22" fmla="*/ 314150 h 479639"/>
                <a:gd name="connsiteX23" fmla="*/ 3306987 w 3402354"/>
                <a:gd name="connsiteY23" fmla="*/ 314150 h 479639"/>
                <a:gd name="connsiteX24" fmla="*/ 3172351 w 3402354"/>
                <a:gd name="connsiteY24" fmla="*/ 302930 h 479639"/>
                <a:gd name="connsiteX25" fmla="*/ 2967593 w 3402354"/>
                <a:gd name="connsiteY25" fmla="*/ 291710 h 479639"/>
                <a:gd name="connsiteX26" fmla="*/ 2751615 w 3402354"/>
                <a:gd name="connsiteY26" fmla="*/ 286101 h 479639"/>
                <a:gd name="connsiteX27" fmla="*/ 2381367 w 3402354"/>
                <a:gd name="connsiteY27" fmla="*/ 277686 h 479639"/>
                <a:gd name="connsiteX28" fmla="*/ 2053193 w 3402354"/>
                <a:gd name="connsiteY28" fmla="*/ 280491 h 479639"/>
                <a:gd name="connsiteX29" fmla="*/ 1800751 w 3402354"/>
                <a:gd name="connsiteY29" fmla="*/ 291710 h 479639"/>
                <a:gd name="connsiteX30" fmla="*/ 1531480 w 3402354"/>
                <a:gd name="connsiteY30" fmla="*/ 319759 h 479639"/>
                <a:gd name="connsiteX31" fmla="*/ 1208915 w 3402354"/>
                <a:gd name="connsiteY31" fmla="*/ 356223 h 479639"/>
                <a:gd name="connsiteX32" fmla="*/ 855497 w 3402354"/>
                <a:gd name="connsiteY32" fmla="*/ 403907 h 479639"/>
                <a:gd name="connsiteX33" fmla="*/ 603055 w 3402354"/>
                <a:gd name="connsiteY33" fmla="*/ 443175 h 479639"/>
                <a:gd name="connsiteX34" fmla="*/ 589031 w 3402354"/>
                <a:gd name="connsiteY34" fmla="*/ 448785 h 479639"/>
                <a:gd name="connsiteX35" fmla="*/ 558177 w 3402354"/>
                <a:gd name="connsiteY35" fmla="*/ 465615 h 479639"/>
                <a:gd name="connsiteX36" fmla="*/ 527323 w 3402354"/>
                <a:gd name="connsiteY36" fmla="*/ 476834 h 479639"/>
                <a:gd name="connsiteX37" fmla="*/ 507688 w 3402354"/>
                <a:gd name="connsiteY37" fmla="*/ 479639 h 479639"/>
                <a:gd name="connsiteX38" fmla="*/ 465615 w 3402354"/>
                <a:gd name="connsiteY38" fmla="*/ 479639 h 479639"/>
                <a:gd name="connsiteX39" fmla="*/ 417931 w 3402354"/>
                <a:gd name="connsiteY39" fmla="*/ 468420 h 479639"/>
                <a:gd name="connsiteX40" fmla="*/ 353419 w 3402354"/>
                <a:gd name="connsiteY40" fmla="*/ 443175 h 479639"/>
                <a:gd name="connsiteX41" fmla="*/ 235612 w 3402354"/>
                <a:gd name="connsiteY41" fmla="*/ 375858 h 479639"/>
                <a:gd name="connsiteX42" fmla="*/ 120611 w 3402354"/>
                <a:gd name="connsiteY42" fmla="*/ 297320 h 479639"/>
                <a:gd name="connsiteX43" fmla="*/ 39269 w 3402354"/>
                <a:gd name="connsiteY43" fmla="*/ 230002 h 479639"/>
                <a:gd name="connsiteX44" fmla="*/ 11220 w 3402354"/>
                <a:gd name="connsiteY44" fmla="*/ 207563 h 479639"/>
                <a:gd name="connsiteX45" fmla="*/ 5610 w 3402354"/>
                <a:gd name="connsiteY45" fmla="*/ 199148 h 479639"/>
                <a:gd name="connsiteX46" fmla="*/ 0 w 3402354"/>
                <a:gd name="connsiteY46" fmla="*/ 173904 h 479639"/>
                <a:gd name="connsiteX47" fmla="*/ 2805 w 3402354"/>
                <a:gd name="connsiteY47" fmla="*/ 159880 h 479639"/>
                <a:gd name="connsiteX48" fmla="*/ 16830 w 3402354"/>
                <a:gd name="connsiteY48" fmla="*/ 151465 h 479639"/>
                <a:gd name="connsiteX49" fmla="*/ 30854 w 3402354"/>
                <a:gd name="connsiteY49" fmla="*/ 151465 h 479639"/>
                <a:gd name="connsiteX50" fmla="*/ 70123 w 3402354"/>
                <a:gd name="connsiteY50" fmla="*/ 165489 h 479639"/>
                <a:gd name="connsiteX51" fmla="*/ 131831 w 3402354"/>
                <a:gd name="connsiteY51" fmla="*/ 196343 h 479639"/>
                <a:gd name="connsiteX52" fmla="*/ 213173 w 3402354"/>
                <a:gd name="connsiteY52" fmla="*/ 224393 h 479639"/>
                <a:gd name="connsiteX53" fmla="*/ 277686 w 3402354"/>
                <a:gd name="connsiteY53" fmla="*/ 241222 h 479639"/>
                <a:gd name="connsiteX54" fmla="*/ 347809 w 3402354"/>
                <a:gd name="connsiteY54" fmla="*/ 255247 h 479639"/>
                <a:gd name="connsiteX55" fmla="*/ 429151 w 3402354"/>
                <a:gd name="connsiteY55" fmla="*/ 266466 h 479639"/>
                <a:gd name="connsiteX56" fmla="*/ 546957 w 3402354"/>
                <a:gd name="connsiteY56" fmla="*/ 252442 h 479639"/>
                <a:gd name="connsiteX57" fmla="*/ 852692 w 3402354"/>
                <a:gd name="connsiteY57" fmla="*/ 207563 h 479639"/>
                <a:gd name="connsiteX58" fmla="*/ 1119158 w 3402354"/>
                <a:gd name="connsiteY58" fmla="*/ 173904 h 4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02354" h="479639">
                  <a:moveTo>
                    <a:pt x="1119158" y="173904"/>
                  </a:moveTo>
                  <a:lnTo>
                    <a:pt x="1601603" y="106586"/>
                  </a:lnTo>
                  <a:lnTo>
                    <a:pt x="1800751" y="89757"/>
                  </a:lnTo>
                  <a:lnTo>
                    <a:pt x="2215877" y="84147"/>
                  </a:lnTo>
                  <a:lnTo>
                    <a:pt x="2631004" y="72928"/>
                  </a:lnTo>
                  <a:lnTo>
                    <a:pt x="2774054" y="67318"/>
                  </a:lnTo>
                  <a:lnTo>
                    <a:pt x="2810518" y="64513"/>
                  </a:lnTo>
                  <a:lnTo>
                    <a:pt x="2872226" y="36464"/>
                  </a:lnTo>
                  <a:lnTo>
                    <a:pt x="2956373" y="5610"/>
                  </a:lnTo>
                  <a:lnTo>
                    <a:pt x="2990032" y="0"/>
                  </a:lnTo>
                  <a:lnTo>
                    <a:pt x="3018081" y="5610"/>
                  </a:lnTo>
                  <a:lnTo>
                    <a:pt x="3091009" y="25244"/>
                  </a:lnTo>
                  <a:lnTo>
                    <a:pt x="3169546" y="53293"/>
                  </a:lnTo>
                  <a:lnTo>
                    <a:pt x="3228449" y="81342"/>
                  </a:lnTo>
                  <a:lnTo>
                    <a:pt x="3290157" y="112196"/>
                  </a:lnTo>
                  <a:lnTo>
                    <a:pt x="3363085" y="159880"/>
                  </a:lnTo>
                  <a:lnTo>
                    <a:pt x="3382719" y="176709"/>
                  </a:lnTo>
                  <a:lnTo>
                    <a:pt x="3391134" y="193539"/>
                  </a:lnTo>
                  <a:lnTo>
                    <a:pt x="3399549" y="235612"/>
                  </a:lnTo>
                  <a:lnTo>
                    <a:pt x="3402354" y="266466"/>
                  </a:lnTo>
                  <a:lnTo>
                    <a:pt x="3393939" y="288905"/>
                  </a:lnTo>
                  <a:lnTo>
                    <a:pt x="3374304" y="308540"/>
                  </a:lnTo>
                  <a:lnTo>
                    <a:pt x="3346255" y="314150"/>
                  </a:lnTo>
                  <a:lnTo>
                    <a:pt x="3306987" y="314150"/>
                  </a:lnTo>
                  <a:lnTo>
                    <a:pt x="3172351" y="302930"/>
                  </a:lnTo>
                  <a:lnTo>
                    <a:pt x="2967593" y="291710"/>
                  </a:lnTo>
                  <a:lnTo>
                    <a:pt x="2751615" y="286101"/>
                  </a:lnTo>
                  <a:lnTo>
                    <a:pt x="2381367" y="277686"/>
                  </a:lnTo>
                  <a:lnTo>
                    <a:pt x="2053193" y="280491"/>
                  </a:lnTo>
                  <a:lnTo>
                    <a:pt x="1800751" y="291710"/>
                  </a:lnTo>
                  <a:lnTo>
                    <a:pt x="1531480" y="319759"/>
                  </a:lnTo>
                  <a:lnTo>
                    <a:pt x="1208915" y="356223"/>
                  </a:lnTo>
                  <a:lnTo>
                    <a:pt x="855497" y="403907"/>
                  </a:lnTo>
                  <a:lnTo>
                    <a:pt x="603055" y="443175"/>
                  </a:lnTo>
                  <a:lnTo>
                    <a:pt x="589031" y="448785"/>
                  </a:lnTo>
                  <a:lnTo>
                    <a:pt x="558177" y="465615"/>
                  </a:lnTo>
                  <a:lnTo>
                    <a:pt x="527323" y="476834"/>
                  </a:lnTo>
                  <a:lnTo>
                    <a:pt x="507688" y="479639"/>
                  </a:lnTo>
                  <a:lnTo>
                    <a:pt x="465615" y="479639"/>
                  </a:lnTo>
                  <a:lnTo>
                    <a:pt x="417931" y="468420"/>
                  </a:lnTo>
                  <a:lnTo>
                    <a:pt x="353419" y="443175"/>
                  </a:lnTo>
                  <a:lnTo>
                    <a:pt x="235612" y="375858"/>
                  </a:lnTo>
                  <a:lnTo>
                    <a:pt x="120611" y="297320"/>
                  </a:lnTo>
                  <a:lnTo>
                    <a:pt x="39269" y="230002"/>
                  </a:lnTo>
                  <a:lnTo>
                    <a:pt x="11220" y="207563"/>
                  </a:lnTo>
                  <a:lnTo>
                    <a:pt x="5610" y="199148"/>
                  </a:lnTo>
                  <a:lnTo>
                    <a:pt x="0" y="173904"/>
                  </a:lnTo>
                  <a:lnTo>
                    <a:pt x="2805" y="159880"/>
                  </a:lnTo>
                  <a:lnTo>
                    <a:pt x="16830" y="151465"/>
                  </a:lnTo>
                  <a:lnTo>
                    <a:pt x="30854" y="151465"/>
                  </a:lnTo>
                  <a:lnTo>
                    <a:pt x="70123" y="165489"/>
                  </a:lnTo>
                  <a:lnTo>
                    <a:pt x="131831" y="196343"/>
                  </a:lnTo>
                  <a:lnTo>
                    <a:pt x="213173" y="224393"/>
                  </a:lnTo>
                  <a:lnTo>
                    <a:pt x="277686" y="241222"/>
                  </a:lnTo>
                  <a:lnTo>
                    <a:pt x="347809" y="255247"/>
                  </a:lnTo>
                  <a:lnTo>
                    <a:pt x="429151" y="266466"/>
                  </a:lnTo>
                  <a:lnTo>
                    <a:pt x="546957" y="252442"/>
                  </a:lnTo>
                  <a:lnTo>
                    <a:pt x="852692" y="207563"/>
                  </a:lnTo>
                  <a:lnTo>
                    <a:pt x="1119158" y="173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3">
              <a:extLst>
                <a:ext uri="{FF2B5EF4-FFF2-40B4-BE49-F238E27FC236}">
                  <a16:creationId xmlns:a16="http://schemas.microsoft.com/office/drawing/2014/main" id="{7A44FD72-DCE3-4BE7-87C9-43F4296B97BC}"/>
                </a:ext>
              </a:extLst>
            </p:cNvPr>
            <p:cNvSpPr/>
            <p:nvPr/>
          </p:nvSpPr>
          <p:spPr>
            <a:xfrm rot="16200000">
              <a:off x="3370263" y="3163887"/>
              <a:ext cx="4019550" cy="536575"/>
            </a:xfrm>
            <a:custGeom>
              <a:avLst/>
              <a:gdLst>
                <a:gd name="connsiteX0" fmla="*/ 1223586 w 4019413"/>
                <a:gd name="connsiteY0" fmla="*/ 236823 h 536141"/>
                <a:gd name="connsiteX1" fmla="*/ 3180665 w 4019413"/>
                <a:gd name="connsiteY1" fmla="*/ 236823 h 536141"/>
                <a:gd name="connsiteX2" fmla="*/ 3348415 w 4019413"/>
                <a:gd name="connsiteY2" fmla="*/ 217088 h 536141"/>
                <a:gd name="connsiteX3" fmla="*/ 3572081 w 4019413"/>
                <a:gd name="connsiteY3" fmla="*/ 210509 h 536141"/>
                <a:gd name="connsiteX4" fmla="*/ 3657600 w 4019413"/>
                <a:gd name="connsiteY4" fmla="*/ 203931 h 536141"/>
                <a:gd name="connsiteX5" fmla="*/ 3736541 w 4019413"/>
                <a:gd name="connsiteY5" fmla="*/ 190774 h 536141"/>
                <a:gd name="connsiteX6" fmla="*/ 3779301 w 4019413"/>
                <a:gd name="connsiteY6" fmla="*/ 177617 h 536141"/>
                <a:gd name="connsiteX7" fmla="*/ 3805615 w 4019413"/>
                <a:gd name="connsiteY7" fmla="*/ 167749 h 536141"/>
                <a:gd name="connsiteX8" fmla="*/ 3831928 w 4019413"/>
                <a:gd name="connsiteY8" fmla="*/ 154593 h 536141"/>
                <a:gd name="connsiteX9" fmla="*/ 3861531 w 4019413"/>
                <a:gd name="connsiteY9" fmla="*/ 128279 h 536141"/>
                <a:gd name="connsiteX10" fmla="*/ 3897712 w 4019413"/>
                <a:gd name="connsiteY10" fmla="*/ 95387 h 536141"/>
                <a:gd name="connsiteX11" fmla="*/ 3930604 w 4019413"/>
                <a:gd name="connsiteY11" fmla="*/ 52627 h 536141"/>
                <a:gd name="connsiteX12" fmla="*/ 3947051 w 4019413"/>
                <a:gd name="connsiteY12" fmla="*/ 23024 h 536141"/>
                <a:gd name="connsiteX13" fmla="*/ 3963497 w 4019413"/>
                <a:gd name="connsiteY13" fmla="*/ 3289 h 536141"/>
                <a:gd name="connsiteX14" fmla="*/ 3973364 w 4019413"/>
                <a:gd name="connsiteY14" fmla="*/ 0 h 536141"/>
                <a:gd name="connsiteX15" fmla="*/ 3993099 w 4019413"/>
                <a:gd name="connsiteY15" fmla="*/ 6578 h 536141"/>
                <a:gd name="connsiteX16" fmla="*/ 4002967 w 4019413"/>
                <a:gd name="connsiteY16" fmla="*/ 16446 h 536141"/>
                <a:gd name="connsiteX17" fmla="*/ 4012835 w 4019413"/>
                <a:gd name="connsiteY17" fmla="*/ 49338 h 536141"/>
                <a:gd name="connsiteX18" fmla="*/ 4019413 w 4019413"/>
                <a:gd name="connsiteY18" fmla="*/ 118411 h 536141"/>
                <a:gd name="connsiteX19" fmla="*/ 4019413 w 4019413"/>
                <a:gd name="connsiteY19" fmla="*/ 174328 h 536141"/>
                <a:gd name="connsiteX20" fmla="*/ 3973364 w 4019413"/>
                <a:gd name="connsiteY20" fmla="*/ 309185 h 536141"/>
                <a:gd name="connsiteX21" fmla="*/ 3927315 w 4019413"/>
                <a:gd name="connsiteY21" fmla="*/ 440754 h 536141"/>
                <a:gd name="connsiteX22" fmla="*/ 3904291 w 4019413"/>
                <a:gd name="connsiteY22" fmla="*/ 496670 h 536141"/>
                <a:gd name="connsiteX23" fmla="*/ 3887845 w 4019413"/>
                <a:gd name="connsiteY23" fmla="*/ 513116 h 536141"/>
                <a:gd name="connsiteX24" fmla="*/ 3864820 w 4019413"/>
                <a:gd name="connsiteY24" fmla="*/ 529562 h 536141"/>
                <a:gd name="connsiteX25" fmla="*/ 3848374 w 4019413"/>
                <a:gd name="connsiteY25" fmla="*/ 536141 h 536141"/>
                <a:gd name="connsiteX26" fmla="*/ 3818771 w 4019413"/>
                <a:gd name="connsiteY26" fmla="*/ 532852 h 536141"/>
                <a:gd name="connsiteX27" fmla="*/ 3776012 w 4019413"/>
                <a:gd name="connsiteY27" fmla="*/ 519695 h 536141"/>
                <a:gd name="connsiteX28" fmla="*/ 3749698 w 4019413"/>
                <a:gd name="connsiteY28" fmla="*/ 506538 h 536141"/>
                <a:gd name="connsiteX29" fmla="*/ 3687203 w 4019413"/>
                <a:gd name="connsiteY29" fmla="*/ 493381 h 536141"/>
                <a:gd name="connsiteX30" fmla="*/ 3558924 w 4019413"/>
                <a:gd name="connsiteY30" fmla="*/ 483513 h 536141"/>
                <a:gd name="connsiteX31" fmla="*/ 440754 w 4019413"/>
                <a:gd name="connsiteY31" fmla="*/ 483513 h 536141"/>
                <a:gd name="connsiteX32" fmla="*/ 269715 w 4019413"/>
                <a:gd name="connsiteY32" fmla="*/ 476935 h 536141"/>
                <a:gd name="connsiteX33" fmla="*/ 171039 w 4019413"/>
                <a:gd name="connsiteY33" fmla="*/ 467067 h 536141"/>
                <a:gd name="connsiteX34" fmla="*/ 131569 w 4019413"/>
                <a:gd name="connsiteY34" fmla="*/ 460489 h 536141"/>
                <a:gd name="connsiteX35" fmla="*/ 69074 w 4019413"/>
                <a:gd name="connsiteY35" fmla="*/ 447332 h 536141"/>
                <a:gd name="connsiteX36" fmla="*/ 36181 w 4019413"/>
                <a:gd name="connsiteY36" fmla="*/ 434175 h 536141"/>
                <a:gd name="connsiteX37" fmla="*/ 16446 w 4019413"/>
                <a:gd name="connsiteY37" fmla="*/ 417729 h 536141"/>
                <a:gd name="connsiteX38" fmla="*/ 6579 w 4019413"/>
                <a:gd name="connsiteY38" fmla="*/ 397994 h 536141"/>
                <a:gd name="connsiteX39" fmla="*/ 0 w 4019413"/>
                <a:gd name="connsiteY39" fmla="*/ 378259 h 536141"/>
                <a:gd name="connsiteX40" fmla="*/ 0 w 4019413"/>
                <a:gd name="connsiteY40" fmla="*/ 365102 h 536141"/>
                <a:gd name="connsiteX41" fmla="*/ 9868 w 4019413"/>
                <a:gd name="connsiteY41" fmla="*/ 351945 h 536141"/>
                <a:gd name="connsiteX42" fmla="*/ 36181 w 4019413"/>
                <a:gd name="connsiteY42" fmla="*/ 338788 h 536141"/>
                <a:gd name="connsiteX43" fmla="*/ 101966 w 4019413"/>
                <a:gd name="connsiteY43" fmla="*/ 315764 h 536141"/>
                <a:gd name="connsiteX44" fmla="*/ 203931 w 4019413"/>
                <a:gd name="connsiteY44" fmla="*/ 289450 h 536141"/>
                <a:gd name="connsiteX45" fmla="*/ 312475 w 4019413"/>
                <a:gd name="connsiteY45" fmla="*/ 273004 h 536141"/>
                <a:gd name="connsiteX46" fmla="*/ 427597 w 4019413"/>
                <a:gd name="connsiteY46" fmla="*/ 266426 h 536141"/>
                <a:gd name="connsiteX47" fmla="*/ 522984 w 4019413"/>
                <a:gd name="connsiteY47" fmla="*/ 259847 h 536141"/>
                <a:gd name="connsiteX48" fmla="*/ 677577 w 4019413"/>
                <a:gd name="connsiteY48" fmla="*/ 259847 h 536141"/>
                <a:gd name="connsiteX49" fmla="*/ 832170 w 4019413"/>
                <a:gd name="connsiteY49" fmla="*/ 263137 h 536141"/>
                <a:gd name="connsiteX50" fmla="*/ 1026233 w 4019413"/>
                <a:gd name="connsiteY50" fmla="*/ 240112 h 536141"/>
                <a:gd name="connsiteX51" fmla="*/ 1223586 w 4019413"/>
                <a:gd name="connsiteY51" fmla="*/ 236823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19413" h="536141">
                  <a:moveTo>
                    <a:pt x="1223586" y="236823"/>
                  </a:moveTo>
                  <a:lnTo>
                    <a:pt x="3180665" y="236823"/>
                  </a:lnTo>
                  <a:lnTo>
                    <a:pt x="3348415" y="217088"/>
                  </a:lnTo>
                  <a:lnTo>
                    <a:pt x="3572081" y="210509"/>
                  </a:lnTo>
                  <a:lnTo>
                    <a:pt x="3657600" y="203931"/>
                  </a:lnTo>
                  <a:lnTo>
                    <a:pt x="3736541" y="190774"/>
                  </a:lnTo>
                  <a:lnTo>
                    <a:pt x="3779301" y="177617"/>
                  </a:lnTo>
                  <a:lnTo>
                    <a:pt x="3805615" y="167749"/>
                  </a:lnTo>
                  <a:lnTo>
                    <a:pt x="3831928" y="154593"/>
                  </a:lnTo>
                  <a:lnTo>
                    <a:pt x="3861531" y="128279"/>
                  </a:lnTo>
                  <a:lnTo>
                    <a:pt x="3897712" y="95387"/>
                  </a:lnTo>
                  <a:lnTo>
                    <a:pt x="3930604" y="52627"/>
                  </a:lnTo>
                  <a:lnTo>
                    <a:pt x="3947051" y="23024"/>
                  </a:lnTo>
                  <a:lnTo>
                    <a:pt x="3963497" y="3289"/>
                  </a:lnTo>
                  <a:lnTo>
                    <a:pt x="3973364" y="0"/>
                  </a:lnTo>
                  <a:lnTo>
                    <a:pt x="3993099" y="6578"/>
                  </a:lnTo>
                  <a:lnTo>
                    <a:pt x="4002967" y="16446"/>
                  </a:lnTo>
                  <a:lnTo>
                    <a:pt x="4012835" y="49338"/>
                  </a:lnTo>
                  <a:lnTo>
                    <a:pt x="4019413" y="118411"/>
                  </a:lnTo>
                  <a:lnTo>
                    <a:pt x="4019413" y="174328"/>
                  </a:lnTo>
                  <a:lnTo>
                    <a:pt x="3973364" y="309185"/>
                  </a:lnTo>
                  <a:lnTo>
                    <a:pt x="3927315" y="440754"/>
                  </a:lnTo>
                  <a:lnTo>
                    <a:pt x="3904291" y="496670"/>
                  </a:lnTo>
                  <a:lnTo>
                    <a:pt x="3887845" y="513116"/>
                  </a:lnTo>
                  <a:lnTo>
                    <a:pt x="3864820" y="529562"/>
                  </a:lnTo>
                  <a:lnTo>
                    <a:pt x="3848374" y="536141"/>
                  </a:lnTo>
                  <a:lnTo>
                    <a:pt x="3818771" y="532852"/>
                  </a:lnTo>
                  <a:lnTo>
                    <a:pt x="3776012" y="519695"/>
                  </a:lnTo>
                  <a:lnTo>
                    <a:pt x="3749698" y="506538"/>
                  </a:lnTo>
                  <a:lnTo>
                    <a:pt x="3687203" y="493381"/>
                  </a:lnTo>
                  <a:lnTo>
                    <a:pt x="3558924" y="483513"/>
                  </a:lnTo>
                  <a:lnTo>
                    <a:pt x="440754" y="483513"/>
                  </a:lnTo>
                  <a:lnTo>
                    <a:pt x="269715" y="476935"/>
                  </a:lnTo>
                  <a:lnTo>
                    <a:pt x="171039" y="467067"/>
                  </a:lnTo>
                  <a:lnTo>
                    <a:pt x="131569" y="460489"/>
                  </a:lnTo>
                  <a:lnTo>
                    <a:pt x="69074" y="447332"/>
                  </a:lnTo>
                  <a:lnTo>
                    <a:pt x="36181" y="434175"/>
                  </a:lnTo>
                  <a:lnTo>
                    <a:pt x="16446" y="417729"/>
                  </a:lnTo>
                  <a:lnTo>
                    <a:pt x="6579" y="397994"/>
                  </a:lnTo>
                  <a:lnTo>
                    <a:pt x="0" y="378259"/>
                  </a:lnTo>
                  <a:lnTo>
                    <a:pt x="0" y="365102"/>
                  </a:lnTo>
                  <a:lnTo>
                    <a:pt x="9868" y="351945"/>
                  </a:lnTo>
                  <a:lnTo>
                    <a:pt x="36181" y="338788"/>
                  </a:lnTo>
                  <a:lnTo>
                    <a:pt x="101966" y="315764"/>
                  </a:lnTo>
                  <a:lnTo>
                    <a:pt x="203931" y="289450"/>
                  </a:lnTo>
                  <a:lnTo>
                    <a:pt x="312475" y="273004"/>
                  </a:lnTo>
                  <a:lnTo>
                    <a:pt x="427597" y="266426"/>
                  </a:lnTo>
                  <a:lnTo>
                    <a:pt x="522984" y="259847"/>
                  </a:lnTo>
                  <a:lnTo>
                    <a:pt x="677577" y="259847"/>
                  </a:lnTo>
                  <a:lnTo>
                    <a:pt x="832170" y="263137"/>
                  </a:lnTo>
                  <a:lnTo>
                    <a:pt x="1026233" y="240112"/>
                  </a:lnTo>
                  <a:lnTo>
                    <a:pt x="1223586" y="236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0">
              <a:extLst>
                <a:ext uri="{FF2B5EF4-FFF2-40B4-BE49-F238E27FC236}">
                  <a16:creationId xmlns:a16="http://schemas.microsoft.com/office/drawing/2014/main" id="{369FD9EF-E05A-4674-90A6-8FA9DEA5791B}"/>
                </a:ext>
              </a:extLst>
            </p:cNvPr>
            <p:cNvSpPr/>
            <p:nvPr/>
          </p:nvSpPr>
          <p:spPr>
            <a:xfrm>
              <a:off x="2628900" y="4535488"/>
              <a:ext cx="1008063" cy="739775"/>
            </a:xfrm>
            <a:custGeom>
              <a:avLst/>
              <a:gdLst>
                <a:gd name="connsiteX0" fmla="*/ 509588 w 1007269"/>
                <a:gd name="connsiteY0" fmla="*/ 531019 h 738188"/>
                <a:gd name="connsiteX1" fmla="*/ 619125 w 1007269"/>
                <a:gd name="connsiteY1" fmla="*/ 464344 h 738188"/>
                <a:gd name="connsiteX2" fmla="*/ 771525 w 1007269"/>
                <a:gd name="connsiteY2" fmla="*/ 357188 h 738188"/>
                <a:gd name="connsiteX3" fmla="*/ 821531 w 1007269"/>
                <a:gd name="connsiteY3" fmla="*/ 319088 h 738188"/>
                <a:gd name="connsiteX4" fmla="*/ 876300 w 1007269"/>
                <a:gd name="connsiteY4" fmla="*/ 302419 h 738188"/>
                <a:gd name="connsiteX5" fmla="*/ 938213 w 1007269"/>
                <a:gd name="connsiteY5" fmla="*/ 280988 h 738188"/>
                <a:gd name="connsiteX6" fmla="*/ 964406 w 1007269"/>
                <a:gd name="connsiteY6" fmla="*/ 273844 h 738188"/>
                <a:gd name="connsiteX7" fmla="*/ 1007269 w 1007269"/>
                <a:gd name="connsiteY7" fmla="*/ 261938 h 738188"/>
                <a:gd name="connsiteX8" fmla="*/ 685800 w 1007269"/>
                <a:gd name="connsiteY8" fmla="*/ 0 h 738188"/>
                <a:gd name="connsiteX9" fmla="*/ 685800 w 1007269"/>
                <a:gd name="connsiteY9" fmla="*/ 33338 h 738188"/>
                <a:gd name="connsiteX10" fmla="*/ 685800 w 1007269"/>
                <a:gd name="connsiteY10" fmla="*/ 66675 h 738188"/>
                <a:gd name="connsiteX11" fmla="*/ 685800 w 1007269"/>
                <a:gd name="connsiteY11" fmla="*/ 95250 h 738188"/>
                <a:gd name="connsiteX12" fmla="*/ 678656 w 1007269"/>
                <a:gd name="connsiteY12" fmla="*/ 128588 h 738188"/>
                <a:gd name="connsiteX13" fmla="*/ 671513 w 1007269"/>
                <a:gd name="connsiteY13" fmla="*/ 157163 h 738188"/>
                <a:gd name="connsiteX14" fmla="*/ 645319 w 1007269"/>
                <a:gd name="connsiteY14" fmla="*/ 204788 h 738188"/>
                <a:gd name="connsiteX15" fmla="*/ 611981 w 1007269"/>
                <a:gd name="connsiteY15" fmla="*/ 245269 h 738188"/>
                <a:gd name="connsiteX16" fmla="*/ 554831 w 1007269"/>
                <a:gd name="connsiteY16" fmla="*/ 300038 h 738188"/>
                <a:gd name="connsiteX17" fmla="*/ 471488 w 1007269"/>
                <a:gd name="connsiteY17" fmla="*/ 369094 h 738188"/>
                <a:gd name="connsiteX18" fmla="*/ 407194 w 1007269"/>
                <a:gd name="connsiteY18" fmla="*/ 409575 h 738188"/>
                <a:gd name="connsiteX19" fmla="*/ 357188 w 1007269"/>
                <a:gd name="connsiteY19" fmla="*/ 440532 h 738188"/>
                <a:gd name="connsiteX20" fmla="*/ 297656 w 1007269"/>
                <a:gd name="connsiteY20" fmla="*/ 469107 h 738188"/>
                <a:gd name="connsiteX21" fmla="*/ 221456 w 1007269"/>
                <a:gd name="connsiteY21" fmla="*/ 497682 h 738188"/>
                <a:gd name="connsiteX22" fmla="*/ 161925 w 1007269"/>
                <a:gd name="connsiteY22" fmla="*/ 514350 h 738188"/>
                <a:gd name="connsiteX23" fmla="*/ 109538 w 1007269"/>
                <a:gd name="connsiteY23" fmla="*/ 526257 h 738188"/>
                <a:gd name="connsiteX24" fmla="*/ 85725 w 1007269"/>
                <a:gd name="connsiteY24" fmla="*/ 531019 h 738188"/>
                <a:gd name="connsiteX25" fmla="*/ 71438 w 1007269"/>
                <a:gd name="connsiteY25" fmla="*/ 540544 h 738188"/>
                <a:gd name="connsiteX26" fmla="*/ 54769 w 1007269"/>
                <a:gd name="connsiteY26" fmla="*/ 557213 h 738188"/>
                <a:gd name="connsiteX27" fmla="*/ 40481 w 1007269"/>
                <a:gd name="connsiteY27" fmla="*/ 578644 h 738188"/>
                <a:gd name="connsiteX28" fmla="*/ 26194 w 1007269"/>
                <a:gd name="connsiteY28" fmla="*/ 626269 h 738188"/>
                <a:gd name="connsiteX29" fmla="*/ 0 w 1007269"/>
                <a:gd name="connsiteY29" fmla="*/ 738188 h 738188"/>
                <a:gd name="connsiteX30" fmla="*/ 195263 w 1007269"/>
                <a:gd name="connsiteY30" fmla="*/ 726282 h 738188"/>
                <a:gd name="connsiteX31" fmla="*/ 359569 w 1007269"/>
                <a:gd name="connsiteY31" fmla="*/ 623888 h 738188"/>
                <a:gd name="connsiteX32" fmla="*/ 509588 w 1007269"/>
                <a:gd name="connsiteY32" fmla="*/ 53101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07269" h="738188">
                  <a:moveTo>
                    <a:pt x="509588" y="531019"/>
                  </a:moveTo>
                  <a:lnTo>
                    <a:pt x="619125" y="464344"/>
                  </a:lnTo>
                  <a:lnTo>
                    <a:pt x="771525" y="357188"/>
                  </a:lnTo>
                  <a:lnTo>
                    <a:pt x="821531" y="319088"/>
                  </a:lnTo>
                  <a:lnTo>
                    <a:pt x="876300" y="302419"/>
                  </a:lnTo>
                  <a:lnTo>
                    <a:pt x="938213" y="280988"/>
                  </a:lnTo>
                  <a:lnTo>
                    <a:pt x="964406" y="273844"/>
                  </a:lnTo>
                  <a:lnTo>
                    <a:pt x="1007269" y="261938"/>
                  </a:lnTo>
                  <a:lnTo>
                    <a:pt x="685800" y="0"/>
                  </a:lnTo>
                  <a:lnTo>
                    <a:pt x="685800" y="33338"/>
                  </a:lnTo>
                  <a:lnTo>
                    <a:pt x="685800" y="66675"/>
                  </a:lnTo>
                  <a:lnTo>
                    <a:pt x="685800" y="95250"/>
                  </a:lnTo>
                  <a:lnTo>
                    <a:pt x="678656" y="128588"/>
                  </a:lnTo>
                  <a:lnTo>
                    <a:pt x="671513" y="157163"/>
                  </a:lnTo>
                  <a:lnTo>
                    <a:pt x="645319" y="204788"/>
                  </a:lnTo>
                  <a:lnTo>
                    <a:pt x="611981" y="245269"/>
                  </a:lnTo>
                  <a:lnTo>
                    <a:pt x="554831" y="300038"/>
                  </a:lnTo>
                  <a:lnTo>
                    <a:pt x="471488" y="369094"/>
                  </a:lnTo>
                  <a:lnTo>
                    <a:pt x="407194" y="409575"/>
                  </a:lnTo>
                  <a:lnTo>
                    <a:pt x="357188" y="440532"/>
                  </a:lnTo>
                  <a:lnTo>
                    <a:pt x="297656" y="469107"/>
                  </a:lnTo>
                  <a:lnTo>
                    <a:pt x="221456" y="497682"/>
                  </a:lnTo>
                  <a:lnTo>
                    <a:pt x="161925" y="514350"/>
                  </a:lnTo>
                  <a:lnTo>
                    <a:pt x="109538" y="526257"/>
                  </a:lnTo>
                  <a:lnTo>
                    <a:pt x="85725" y="531019"/>
                  </a:lnTo>
                  <a:lnTo>
                    <a:pt x="71438" y="540544"/>
                  </a:lnTo>
                  <a:lnTo>
                    <a:pt x="54769" y="557213"/>
                  </a:lnTo>
                  <a:lnTo>
                    <a:pt x="40481" y="578644"/>
                  </a:lnTo>
                  <a:lnTo>
                    <a:pt x="26194" y="626269"/>
                  </a:lnTo>
                  <a:lnTo>
                    <a:pt x="0" y="738188"/>
                  </a:lnTo>
                  <a:lnTo>
                    <a:pt x="195263" y="726282"/>
                  </a:lnTo>
                  <a:lnTo>
                    <a:pt x="359569" y="623888"/>
                  </a:lnTo>
                  <a:lnTo>
                    <a:pt x="50958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1">
              <a:extLst>
                <a:ext uri="{FF2B5EF4-FFF2-40B4-BE49-F238E27FC236}">
                  <a16:creationId xmlns:a16="http://schemas.microsoft.com/office/drawing/2014/main" id="{01ECF884-BB69-4838-B33D-9563D4FDD7CD}"/>
                </a:ext>
              </a:extLst>
            </p:cNvPr>
            <p:cNvSpPr/>
            <p:nvPr/>
          </p:nvSpPr>
          <p:spPr>
            <a:xfrm>
              <a:off x="2590800" y="5075238"/>
              <a:ext cx="4702175" cy="1036637"/>
            </a:xfrm>
            <a:custGeom>
              <a:avLst/>
              <a:gdLst>
                <a:gd name="connsiteX0" fmla="*/ 1802130 w 4701540"/>
                <a:gd name="connsiteY0" fmla="*/ 487680 h 1036320"/>
                <a:gd name="connsiteX1" fmla="*/ 2122170 w 4701540"/>
                <a:gd name="connsiteY1" fmla="*/ 567690 h 1036320"/>
                <a:gd name="connsiteX2" fmla="*/ 2415540 w 4701540"/>
                <a:gd name="connsiteY2" fmla="*/ 643890 h 1036320"/>
                <a:gd name="connsiteX3" fmla="*/ 2743200 w 4701540"/>
                <a:gd name="connsiteY3" fmla="*/ 731520 h 1036320"/>
                <a:gd name="connsiteX4" fmla="*/ 3017520 w 4701540"/>
                <a:gd name="connsiteY4" fmla="*/ 807720 h 1036320"/>
                <a:gd name="connsiteX5" fmla="*/ 3230880 w 4701540"/>
                <a:gd name="connsiteY5" fmla="*/ 864870 h 1036320"/>
                <a:gd name="connsiteX6" fmla="*/ 3501390 w 4701540"/>
                <a:gd name="connsiteY6" fmla="*/ 933450 h 1036320"/>
                <a:gd name="connsiteX7" fmla="*/ 3672840 w 4701540"/>
                <a:gd name="connsiteY7" fmla="*/ 975360 h 1036320"/>
                <a:gd name="connsiteX8" fmla="*/ 3897630 w 4701540"/>
                <a:gd name="connsiteY8" fmla="*/ 1017270 h 1036320"/>
                <a:gd name="connsiteX9" fmla="*/ 4000500 w 4701540"/>
                <a:gd name="connsiteY9" fmla="*/ 1036320 h 1036320"/>
                <a:gd name="connsiteX10" fmla="*/ 4061460 w 4701540"/>
                <a:gd name="connsiteY10" fmla="*/ 1009650 h 1036320"/>
                <a:gd name="connsiteX11" fmla="*/ 4232910 w 4701540"/>
                <a:gd name="connsiteY11" fmla="*/ 944880 h 1036320"/>
                <a:gd name="connsiteX12" fmla="*/ 4461510 w 4701540"/>
                <a:gd name="connsiteY12" fmla="*/ 853440 h 1036320"/>
                <a:gd name="connsiteX13" fmla="*/ 4606290 w 4701540"/>
                <a:gd name="connsiteY13" fmla="*/ 796290 h 1036320"/>
                <a:gd name="connsiteX14" fmla="*/ 4674870 w 4701540"/>
                <a:gd name="connsiteY14" fmla="*/ 765810 h 1036320"/>
                <a:gd name="connsiteX15" fmla="*/ 4697730 w 4701540"/>
                <a:gd name="connsiteY15" fmla="*/ 742950 h 1036320"/>
                <a:gd name="connsiteX16" fmla="*/ 4701540 w 4701540"/>
                <a:gd name="connsiteY16" fmla="*/ 731520 h 1036320"/>
                <a:gd name="connsiteX17" fmla="*/ 4701540 w 4701540"/>
                <a:gd name="connsiteY17" fmla="*/ 720090 h 1036320"/>
                <a:gd name="connsiteX18" fmla="*/ 4697730 w 4701540"/>
                <a:gd name="connsiteY18" fmla="*/ 712470 h 1036320"/>
                <a:gd name="connsiteX19" fmla="*/ 4671060 w 4701540"/>
                <a:gd name="connsiteY19" fmla="*/ 701040 h 1036320"/>
                <a:gd name="connsiteX20" fmla="*/ 4602480 w 4701540"/>
                <a:gd name="connsiteY20" fmla="*/ 701040 h 1036320"/>
                <a:gd name="connsiteX21" fmla="*/ 4461510 w 4701540"/>
                <a:gd name="connsiteY21" fmla="*/ 693420 h 1036320"/>
                <a:gd name="connsiteX22" fmla="*/ 4347210 w 4701540"/>
                <a:gd name="connsiteY22" fmla="*/ 689610 h 1036320"/>
                <a:gd name="connsiteX23" fmla="*/ 4175760 w 4701540"/>
                <a:gd name="connsiteY23" fmla="*/ 678180 h 1036320"/>
                <a:gd name="connsiteX24" fmla="*/ 3977640 w 4701540"/>
                <a:gd name="connsiteY24" fmla="*/ 662940 h 1036320"/>
                <a:gd name="connsiteX25" fmla="*/ 3726180 w 4701540"/>
                <a:gd name="connsiteY25" fmla="*/ 636270 h 1036320"/>
                <a:gd name="connsiteX26" fmla="*/ 3467100 w 4701540"/>
                <a:gd name="connsiteY26" fmla="*/ 601980 h 1036320"/>
                <a:gd name="connsiteX27" fmla="*/ 3208020 w 4701540"/>
                <a:gd name="connsiteY27" fmla="*/ 552450 h 1036320"/>
                <a:gd name="connsiteX28" fmla="*/ 2716530 w 4701540"/>
                <a:gd name="connsiteY28" fmla="*/ 453390 h 1036320"/>
                <a:gd name="connsiteX29" fmla="*/ 2312670 w 4701540"/>
                <a:gd name="connsiteY29" fmla="*/ 381000 h 1036320"/>
                <a:gd name="connsiteX30" fmla="*/ 1977390 w 4701540"/>
                <a:gd name="connsiteY30" fmla="*/ 320040 h 1036320"/>
                <a:gd name="connsiteX31" fmla="*/ 1645920 w 4701540"/>
                <a:gd name="connsiteY31" fmla="*/ 266700 h 1036320"/>
                <a:gd name="connsiteX32" fmla="*/ 1291590 w 4701540"/>
                <a:gd name="connsiteY32" fmla="*/ 224790 h 1036320"/>
                <a:gd name="connsiteX33" fmla="*/ 1013460 w 4701540"/>
                <a:gd name="connsiteY33" fmla="*/ 194310 h 1036320"/>
                <a:gd name="connsiteX34" fmla="*/ 586740 w 4701540"/>
                <a:gd name="connsiteY34" fmla="*/ 156210 h 1036320"/>
                <a:gd name="connsiteX35" fmla="*/ 381000 w 4701540"/>
                <a:gd name="connsiteY35" fmla="*/ 140970 h 1036320"/>
                <a:gd name="connsiteX36" fmla="*/ 346710 w 4701540"/>
                <a:gd name="connsiteY36" fmla="*/ 137160 h 1036320"/>
                <a:gd name="connsiteX37" fmla="*/ 316230 w 4701540"/>
                <a:gd name="connsiteY37" fmla="*/ 110490 h 1036320"/>
                <a:gd name="connsiteX38" fmla="*/ 118110 w 4701540"/>
                <a:gd name="connsiteY38" fmla="*/ 0 h 1036320"/>
                <a:gd name="connsiteX39" fmla="*/ 64770 w 4701540"/>
                <a:gd name="connsiteY39" fmla="*/ 91440 h 1036320"/>
                <a:gd name="connsiteX40" fmla="*/ 38100 w 4701540"/>
                <a:gd name="connsiteY40" fmla="*/ 198120 h 1036320"/>
                <a:gd name="connsiteX41" fmla="*/ 19050 w 4701540"/>
                <a:gd name="connsiteY41" fmla="*/ 266700 h 1036320"/>
                <a:gd name="connsiteX42" fmla="*/ 3810 w 4701540"/>
                <a:gd name="connsiteY42" fmla="*/ 308610 h 1036320"/>
                <a:gd name="connsiteX43" fmla="*/ 0 w 4701540"/>
                <a:gd name="connsiteY43" fmla="*/ 342900 h 1036320"/>
                <a:gd name="connsiteX44" fmla="*/ 0 w 4701540"/>
                <a:gd name="connsiteY44" fmla="*/ 365760 h 1036320"/>
                <a:gd name="connsiteX45" fmla="*/ 11430 w 4701540"/>
                <a:gd name="connsiteY45" fmla="*/ 388620 h 1036320"/>
                <a:gd name="connsiteX46" fmla="*/ 26670 w 4701540"/>
                <a:gd name="connsiteY46" fmla="*/ 396240 h 1036320"/>
                <a:gd name="connsiteX47" fmla="*/ 49530 w 4701540"/>
                <a:gd name="connsiteY47" fmla="*/ 400050 h 1036320"/>
                <a:gd name="connsiteX48" fmla="*/ 87630 w 4701540"/>
                <a:gd name="connsiteY48" fmla="*/ 396240 h 1036320"/>
                <a:gd name="connsiteX49" fmla="*/ 125730 w 4701540"/>
                <a:gd name="connsiteY49" fmla="*/ 384810 h 1036320"/>
                <a:gd name="connsiteX50" fmla="*/ 194310 w 4701540"/>
                <a:gd name="connsiteY50" fmla="*/ 350520 h 1036320"/>
                <a:gd name="connsiteX51" fmla="*/ 243840 w 4701540"/>
                <a:gd name="connsiteY51" fmla="*/ 331470 h 1036320"/>
                <a:gd name="connsiteX52" fmla="*/ 411480 w 4701540"/>
                <a:gd name="connsiteY52" fmla="*/ 308610 h 1036320"/>
                <a:gd name="connsiteX53" fmla="*/ 529590 w 4701540"/>
                <a:gd name="connsiteY53" fmla="*/ 300990 h 1036320"/>
                <a:gd name="connsiteX54" fmla="*/ 670560 w 4701540"/>
                <a:gd name="connsiteY54" fmla="*/ 297180 h 1036320"/>
                <a:gd name="connsiteX55" fmla="*/ 792480 w 4701540"/>
                <a:gd name="connsiteY55" fmla="*/ 300990 h 1036320"/>
                <a:gd name="connsiteX56" fmla="*/ 1009650 w 4701540"/>
                <a:gd name="connsiteY56" fmla="*/ 323850 h 1036320"/>
                <a:gd name="connsiteX57" fmla="*/ 1215390 w 4701540"/>
                <a:gd name="connsiteY57" fmla="*/ 358140 h 1036320"/>
                <a:gd name="connsiteX58" fmla="*/ 1398270 w 4701540"/>
                <a:gd name="connsiteY58" fmla="*/ 392430 h 1036320"/>
                <a:gd name="connsiteX59" fmla="*/ 1664970 w 4701540"/>
                <a:gd name="connsiteY59" fmla="*/ 449580 h 1036320"/>
                <a:gd name="connsiteX60" fmla="*/ 1802130 w 4701540"/>
                <a:gd name="connsiteY60" fmla="*/ 487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01540" h="1036320">
                  <a:moveTo>
                    <a:pt x="1802130" y="487680"/>
                  </a:moveTo>
                  <a:lnTo>
                    <a:pt x="2122170" y="567690"/>
                  </a:lnTo>
                  <a:lnTo>
                    <a:pt x="2415540" y="643890"/>
                  </a:lnTo>
                  <a:lnTo>
                    <a:pt x="2743200" y="731520"/>
                  </a:lnTo>
                  <a:lnTo>
                    <a:pt x="3017520" y="807720"/>
                  </a:lnTo>
                  <a:lnTo>
                    <a:pt x="3230880" y="864870"/>
                  </a:lnTo>
                  <a:lnTo>
                    <a:pt x="3501390" y="933450"/>
                  </a:lnTo>
                  <a:lnTo>
                    <a:pt x="3672840" y="975360"/>
                  </a:lnTo>
                  <a:lnTo>
                    <a:pt x="3897630" y="1017270"/>
                  </a:lnTo>
                  <a:lnTo>
                    <a:pt x="4000500" y="1036320"/>
                  </a:lnTo>
                  <a:lnTo>
                    <a:pt x="4061460" y="1009650"/>
                  </a:lnTo>
                  <a:lnTo>
                    <a:pt x="4232910" y="944880"/>
                  </a:lnTo>
                  <a:lnTo>
                    <a:pt x="4461510" y="853440"/>
                  </a:lnTo>
                  <a:lnTo>
                    <a:pt x="4606290" y="796290"/>
                  </a:lnTo>
                  <a:lnTo>
                    <a:pt x="4674870" y="765810"/>
                  </a:lnTo>
                  <a:lnTo>
                    <a:pt x="4697730" y="742950"/>
                  </a:lnTo>
                  <a:lnTo>
                    <a:pt x="4701540" y="731520"/>
                  </a:lnTo>
                  <a:lnTo>
                    <a:pt x="4701540" y="720090"/>
                  </a:lnTo>
                  <a:lnTo>
                    <a:pt x="4697730" y="712470"/>
                  </a:lnTo>
                  <a:lnTo>
                    <a:pt x="4671060" y="701040"/>
                  </a:lnTo>
                  <a:lnTo>
                    <a:pt x="4602480" y="701040"/>
                  </a:lnTo>
                  <a:lnTo>
                    <a:pt x="4461510" y="693420"/>
                  </a:lnTo>
                  <a:lnTo>
                    <a:pt x="4347210" y="689610"/>
                  </a:lnTo>
                  <a:lnTo>
                    <a:pt x="4175760" y="678180"/>
                  </a:lnTo>
                  <a:lnTo>
                    <a:pt x="3977640" y="662940"/>
                  </a:lnTo>
                  <a:lnTo>
                    <a:pt x="3726180" y="636270"/>
                  </a:lnTo>
                  <a:lnTo>
                    <a:pt x="3467100" y="601980"/>
                  </a:lnTo>
                  <a:lnTo>
                    <a:pt x="3208020" y="552450"/>
                  </a:lnTo>
                  <a:lnTo>
                    <a:pt x="2716530" y="453390"/>
                  </a:lnTo>
                  <a:lnTo>
                    <a:pt x="2312670" y="381000"/>
                  </a:lnTo>
                  <a:lnTo>
                    <a:pt x="1977390" y="320040"/>
                  </a:lnTo>
                  <a:lnTo>
                    <a:pt x="1645920" y="266700"/>
                  </a:lnTo>
                  <a:lnTo>
                    <a:pt x="1291590" y="224790"/>
                  </a:lnTo>
                  <a:lnTo>
                    <a:pt x="1013460" y="194310"/>
                  </a:lnTo>
                  <a:lnTo>
                    <a:pt x="586740" y="156210"/>
                  </a:lnTo>
                  <a:lnTo>
                    <a:pt x="381000" y="140970"/>
                  </a:lnTo>
                  <a:lnTo>
                    <a:pt x="346710" y="137160"/>
                  </a:lnTo>
                  <a:lnTo>
                    <a:pt x="316230" y="110490"/>
                  </a:lnTo>
                  <a:lnTo>
                    <a:pt x="118110" y="0"/>
                  </a:lnTo>
                  <a:lnTo>
                    <a:pt x="64770" y="91440"/>
                  </a:lnTo>
                  <a:lnTo>
                    <a:pt x="38100" y="198120"/>
                  </a:lnTo>
                  <a:lnTo>
                    <a:pt x="19050" y="266700"/>
                  </a:lnTo>
                  <a:lnTo>
                    <a:pt x="3810" y="308610"/>
                  </a:lnTo>
                  <a:lnTo>
                    <a:pt x="0" y="342900"/>
                  </a:lnTo>
                  <a:lnTo>
                    <a:pt x="0" y="365760"/>
                  </a:lnTo>
                  <a:lnTo>
                    <a:pt x="11430" y="388620"/>
                  </a:lnTo>
                  <a:lnTo>
                    <a:pt x="26670" y="396240"/>
                  </a:lnTo>
                  <a:lnTo>
                    <a:pt x="49530" y="400050"/>
                  </a:lnTo>
                  <a:lnTo>
                    <a:pt x="87630" y="396240"/>
                  </a:lnTo>
                  <a:lnTo>
                    <a:pt x="125730" y="384810"/>
                  </a:lnTo>
                  <a:lnTo>
                    <a:pt x="194310" y="350520"/>
                  </a:lnTo>
                  <a:lnTo>
                    <a:pt x="243840" y="331470"/>
                  </a:lnTo>
                  <a:lnTo>
                    <a:pt x="411480" y="308610"/>
                  </a:lnTo>
                  <a:lnTo>
                    <a:pt x="529590" y="300990"/>
                  </a:lnTo>
                  <a:lnTo>
                    <a:pt x="670560" y="297180"/>
                  </a:lnTo>
                  <a:lnTo>
                    <a:pt x="792480" y="300990"/>
                  </a:lnTo>
                  <a:lnTo>
                    <a:pt x="1009650" y="323850"/>
                  </a:lnTo>
                  <a:lnTo>
                    <a:pt x="1215390" y="358140"/>
                  </a:lnTo>
                  <a:lnTo>
                    <a:pt x="1398270" y="392430"/>
                  </a:lnTo>
                  <a:lnTo>
                    <a:pt x="1664970" y="449580"/>
                  </a:lnTo>
                  <a:lnTo>
                    <a:pt x="1802130" y="4876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1038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2FC7CE-66D9-4C4E-9577-B850BE0A50D3}"/>
              </a:ext>
            </a:extLst>
          </p:cNvPr>
          <p:cNvGrpSpPr/>
          <p:nvPr/>
        </p:nvGrpSpPr>
        <p:grpSpPr>
          <a:xfrm>
            <a:off x="2538413" y="1422400"/>
            <a:ext cx="4754562" cy="4689475"/>
            <a:chOff x="2538413" y="1422400"/>
            <a:chExt cx="4754562" cy="4689475"/>
          </a:xfrm>
        </p:grpSpPr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0FDB2672-4DE5-E94F-8AB4-B37ADDC3350E}"/>
                </a:ext>
              </a:extLst>
            </p:cNvPr>
            <p:cNvSpPr/>
            <p:nvPr/>
          </p:nvSpPr>
          <p:spPr>
            <a:xfrm>
              <a:off x="2857500" y="1941513"/>
              <a:ext cx="819150" cy="666750"/>
            </a:xfrm>
            <a:custGeom>
              <a:avLst/>
              <a:gdLst>
                <a:gd name="connsiteX0" fmla="*/ 238125 w 819150"/>
                <a:gd name="connsiteY0" fmla="*/ 376237 h 666750"/>
                <a:gd name="connsiteX1" fmla="*/ 183356 w 819150"/>
                <a:gd name="connsiteY1" fmla="*/ 323850 h 666750"/>
                <a:gd name="connsiteX2" fmla="*/ 147638 w 819150"/>
                <a:gd name="connsiteY2" fmla="*/ 285750 h 666750"/>
                <a:gd name="connsiteX3" fmla="*/ 116681 w 819150"/>
                <a:gd name="connsiteY3" fmla="*/ 247650 h 666750"/>
                <a:gd name="connsiteX4" fmla="*/ 85725 w 819150"/>
                <a:gd name="connsiteY4" fmla="*/ 204787 h 666750"/>
                <a:gd name="connsiteX5" fmla="*/ 54769 w 819150"/>
                <a:gd name="connsiteY5" fmla="*/ 157162 h 666750"/>
                <a:gd name="connsiteX6" fmla="*/ 35719 w 819150"/>
                <a:gd name="connsiteY6" fmla="*/ 119062 h 666750"/>
                <a:gd name="connsiteX7" fmla="*/ 14288 w 819150"/>
                <a:gd name="connsiteY7" fmla="*/ 66675 h 666750"/>
                <a:gd name="connsiteX8" fmla="*/ 0 w 819150"/>
                <a:gd name="connsiteY8" fmla="*/ 28575 h 666750"/>
                <a:gd name="connsiteX9" fmla="*/ 0 w 819150"/>
                <a:gd name="connsiteY9" fmla="*/ 14287 h 666750"/>
                <a:gd name="connsiteX10" fmla="*/ 2381 w 819150"/>
                <a:gd name="connsiteY10" fmla="*/ 4762 h 666750"/>
                <a:gd name="connsiteX11" fmla="*/ 7144 w 819150"/>
                <a:gd name="connsiteY11" fmla="*/ 0 h 666750"/>
                <a:gd name="connsiteX12" fmla="*/ 19050 w 819150"/>
                <a:gd name="connsiteY12" fmla="*/ 0 h 666750"/>
                <a:gd name="connsiteX13" fmla="*/ 40481 w 819150"/>
                <a:gd name="connsiteY13" fmla="*/ 7144 h 666750"/>
                <a:gd name="connsiteX14" fmla="*/ 69056 w 819150"/>
                <a:gd name="connsiteY14" fmla="*/ 26194 h 666750"/>
                <a:gd name="connsiteX15" fmla="*/ 104775 w 819150"/>
                <a:gd name="connsiteY15" fmla="*/ 50006 h 666750"/>
                <a:gd name="connsiteX16" fmla="*/ 159544 w 819150"/>
                <a:gd name="connsiteY16" fmla="*/ 83344 h 666750"/>
                <a:gd name="connsiteX17" fmla="*/ 202406 w 819150"/>
                <a:gd name="connsiteY17" fmla="*/ 107156 h 666750"/>
                <a:gd name="connsiteX18" fmla="*/ 252413 w 819150"/>
                <a:gd name="connsiteY18" fmla="*/ 128587 h 666750"/>
                <a:gd name="connsiteX19" fmla="*/ 295275 w 819150"/>
                <a:gd name="connsiteY19" fmla="*/ 147637 h 666750"/>
                <a:gd name="connsiteX20" fmla="*/ 330994 w 819150"/>
                <a:gd name="connsiteY20" fmla="*/ 159544 h 666750"/>
                <a:gd name="connsiteX21" fmla="*/ 371475 w 819150"/>
                <a:gd name="connsiteY21" fmla="*/ 169069 h 666750"/>
                <a:gd name="connsiteX22" fmla="*/ 416719 w 819150"/>
                <a:gd name="connsiteY22" fmla="*/ 178594 h 666750"/>
                <a:gd name="connsiteX23" fmla="*/ 483394 w 819150"/>
                <a:gd name="connsiteY23" fmla="*/ 190500 h 666750"/>
                <a:gd name="connsiteX24" fmla="*/ 528638 w 819150"/>
                <a:gd name="connsiteY24" fmla="*/ 195262 h 666750"/>
                <a:gd name="connsiteX25" fmla="*/ 554831 w 819150"/>
                <a:gd name="connsiteY25" fmla="*/ 195262 h 666750"/>
                <a:gd name="connsiteX26" fmla="*/ 564356 w 819150"/>
                <a:gd name="connsiteY26" fmla="*/ 195262 h 666750"/>
                <a:gd name="connsiteX27" fmla="*/ 578644 w 819150"/>
                <a:gd name="connsiteY27" fmla="*/ 200025 h 666750"/>
                <a:gd name="connsiteX28" fmla="*/ 604838 w 819150"/>
                <a:gd name="connsiteY28" fmla="*/ 216694 h 666750"/>
                <a:gd name="connsiteX29" fmla="*/ 650081 w 819150"/>
                <a:gd name="connsiteY29" fmla="*/ 254794 h 666750"/>
                <a:gd name="connsiteX30" fmla="*/ 685800 w 819150"/>
                <a:gd name="connsiteY30" fmla="*/ 288131 h 666750"/>
                <a:gd name="connsiteX31" fmla="*/ 719138 w 819150"/>
                <a:gd name="connsiteY31" fmla="*/ 321469 h 666750"/>
                <a:gd name="connsiteX32" fmla="*/ 745331 w 819150"/>
                <a:gd name="connsiteY32" fmla="*/ 352425 h 666750"/>
                <a:gd name="connsiteX33" fmla="*/ 766763 w 819150"/>
                <a:gd name="connsiteY33" fmla="*/ 383381 h 666750"/>
                <a:gd name="connsiteX34" fmla="*/ 785813 w 819150"/>
                <a:gd name="connsiteY34" fmla="*/ 414337 h 666750"/>
                <a:gd name="connsiteX35" fmla="*/ 797719 w 819150"/>
                <a:gd name="connsiteY35" fmla="*/ 442912 h 666750"/>
                <a:gd name="connsiteX36" fmla="*/ 809625 w 819150"/>
                <a:gd name="connsiteY36" fmla="*/ 473869 h 666750"/>
                <a:gd name="connsiteX37" fmla="*/ 816769 w 819150"/>
                <a:gd name="connsiteY37" fmla="*/ 514350 h 666750"/>
                <a:gd name="connsiteX38" fmla="*/ 819150 w 819150"/>
                <a:gd name="connsiteY38" fmla="*/ 542925 h 666750"/>
                <a:gd name="connsiteX39" fmla="*/ 816769 w 819150"/>
                <a:gd name="connsiteY39" fmla="*/ 588169 h 666750"/>
                <a:gd name="connsiteX40" fmla="*/ 809625 w 819150"/>
                <a:gd name="connsiteY40" fmla="*/ 616744 h 666750"/>
                <a:gd name="connsiteX41" fmla="*/ 797719 w 819150"/>
                <a:gd name="connsiteY41" fmla="*/ 635794 h 666750"/>
                <a:gd name="connsiteX42" fmla="*/ 781050 w 819150"/>
                <a:gd name="connsiteY42" fmla="*/ 650081 h 666750"/>
                <a:gd name="connsiteX43" fmla="*/ 757238 w 819150"/>
                <a:gd name="connsiteY43" fmla="*/ 659606 h 666750"/>
                <a:gd name="connsiteX44" fmla="*/ 731044 w 819150"/>
                <a:gd name="connsiteY44" fmla="*/ 666750 h 666750"/>
                <a:gd name="connsiteX45" fmla="*/ 704850 w 819150"/>
                <a:gd name="connsiteY45" fmla="*/ 666750 h 666750"/>
                <a:gd name="connsiteX46" fmla="*/ 659606 w 819150"/>
                <a:gd name="connsiteY46" fmla="*/ 657225 h 666750"/>
                <a:gd name="connsiteX47" fmla="*/ 597694 w 819150"/>
                <a:gd name="connsiteY47" fmla="*/ 633412 h 666750"/>
                <a:gd name="connsiteX48" fmla="*/ 500063 w 819150"/>
                <a:gd name="connsiteY48" fmla="*/ 581025 h 666750"/>
                <a:gd name="connsiteX49" fmla="*/ 414338 w 819150"/>
                <a:gd name="connsiteY49" fmla="*/ 523875 h 666750"/>
                <a:gd name="connsiteX50" fmla="*/ 328613 w 819150"/>
                <a:gd name="connsiteY50" fmla="*/ 454819 h 666750"/>
                <a:gd name="connsiteX51" fmla="*/ 238125 w 819150"/>
                <a:gd name="connsiteY51" fmla="*/ 37623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19150" h="666750">
                  <a:moveTo>
                    <a:pt x="238125" y="376237"/>
                  </a:moveTo>
                  <a:lnTo>
                    <a:pt x="183356" y="323850"/>
                  </a:lnTo>
                  <a:lnTo>
                    <a:pt x="147638" y="285750"/>
                  </a:lnTo>
                  <a:lnTo>
                    <a:pt x="116681" y="247650"/>
                  </a:lnTo>
                  <a:lnTo>
                    <a:pt x="85725" y="204787"/>
                  </a:lnTo>
                  <a:lnTo>
                    <a:pt x="54769" y="157162"/>
                  </a:lnTo>
                  <a:lnTo>
                    <a:pt x="35719" y="119062"/>
                  </a:lnTo>
                  <a:lnTo>
                    <a:pt x="14288" y="6667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40481" y="7144"/>
                  </a:lnTo>
                  <a:lnTo>
                    <a:pt x="69056" y="26194"/>
                  </a:lnTo>
                  <a:lnTo>
                    <a:pt x="104775" y="50006"/>
                  </a:lnTo>
                  <a:lnTo>
                    <a:pt x="159544" y="83344"/>
                  </a:lnTo>
                  <a:lnTo>
                    <a:pt x="202406" y="107156"/>
                  </a:lnTo>
                  <a:lnTo>
                    <a:pt x="252413" y="128587"/>
                  </a:lnTo>
                  <a:lnTo>
                    <a:pt x="295275" y="147637"/>
                  </a:lnTo>
                  <a:lnTo>
                    <a:pt x="330994" y="159544"/>
                  </a:lnTo>
                  <a:lnTo>
                    <a:pt x="371475" y="169069"/>
                  </a:lnTo>
                  <a:lnTo>
                    <a:pt x="416719" y="178594"/>
                  </a:lnTo>
                  <a:lnTo>
                    <a:pt x="483394" y="190500"/>
                  </a:lnTo>
                  <a:lnTo>
                    <a:pt x="528638" y="195262"/>
                  </a:lnTo>
                  <a:lnTo>
                    <a:pt x="554831" y="195262"/>
                  </a:lnTo>
                  <a:lnTo>
                    <a:pt x="564356" y="195262"/>
                  </a:lnTo>
                  <a:lnTo>
                    <a:pt x="578644" y="200025"/>
                  </a:lnTo>
                  <a:lnTo>
                    <a:pt x="604838" y="216694"/>
                  </a:lnTo>
                  <a:lnTo>
                    <a:pt x="650081" y="254794"/>
                  </a:lnTo>
                  <a:lnTo>
                    <a:pt x="685800" y="288131"/>
                  </a:lnTo>
                  <a:lnTo>
                    <a:pt x="719138" y="321469"/>
                  </a:lnTo>
                  <a:lnTo>
                    <a:pt x="745331" y="352425"/>
                  </a:lnTo>
                  <a:lnTo>
                    <a:pt x="766763" y="383381"/>
                  </a:lnTo>
                  <a:lnTo>
                    <a:pt x="785813" y="414337"/>
                  </a:lnTo>
                  <a:lnTo>
                    <a:pt x="797719" y="442912"/>
                  </a:lnTo>
                  <a:lnTo>
                    <a:pt x="809625" y="473869"/>
                  </a:lnTo>
                  <a:lnTo>
                    <a:pt x="816769" y="514350"/>
                  </a:lnTo>
                  <a:lnTo>
                    <a:pt x="819150" y="542925"/>
                  </a:lnTo>
                  <a:lnTo>
                    <a:pt x="816769" y="588169"/>
                  </a:lnTo>
                  <a:lnTo>
                    <a:pt x="809625" y="616744"/>
                  </a:lnTo>
                  <a:lnTo>
                    <a:pt x="797719" y="635794"/>
                  </a:lnTo>
                  <a:lnTo>
                    <a:pt x="781050" y="650081"/>
                  </a:lnTo>
                  <a:lnTo>
                    <a:pt x="757238" y="659606"/>
                  </a:lnTo>
                  <a:lnTo>
                    <a:pt x="731044" y="666750"/>
                  </a:lnTo>
                  <a:lnTo>
                    <a:pt x="704850" y="666750"/>
                  </a:lnTo>
                  <a:lnTo>
                    <a:pt x="659606" y="657225"/>
                  </a:lnTo>
                  <a:lnTo>
                    <a:pt x="597694" y="633412"/>
                  </a:lnTo>
                  <a:lnTo>
                    <a:pt x="500063" y="581025"/>
                  </a:lnTo>
                  <a:lnTo>
                    <a:pt x="414338" y="523875"/>
                  </a:lnTo>
                  <a:lnTo>
                    <a:pt x="328613" y="454819"/>
                  </a:lnTo>
                  <a:lnTo>
                    <a:pt x="238125" y="376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9EB4F8D3-E077-8841-BBD1-A0047A20FE18}"/>
                </a:ext>
              </a:extLst>
            </p:cNvPr>
            <p:cNvSpPr/>
            <p:nvPr/>
          </p:nvSpPr>
          <p:spPr>
            <a:xfrm>
              <a:off x="4165600" y="1912938"/>
              <a:ext cx="2405063" cy="425450"/>
            </a:xfrm>
            <a:custGeom>
              <a:avLst/>
              <a:gdLst>
                <a:gd name="connsiteX0" fmla="*/ 831057 w 2405063"/>
                <a:gd name="connsiteY0" fmla="*/ 219075 h 426244"/>
                <a:gd name="connsiteX1" fmla="*/ 1166813 w 2405063"/>
                <a:gd name="connsiteY1" fmla="*/ 178594 h 426244"/>
                <a:gd name="connsiteX2" fmla="*/ 1409700 w 2405063"/>
                <a:gd name="connsiteY2" fmla="*/ 135731 h 426244"/>
                <a:gd name="connsiteX3" fmla="*/ 1662113 w 2405063"/>
                <a:gd name="connsiteY3" fmla="*/ 102394 h 426244"/>
                <a:gd name="connsiteX4" fmla="*/ 1843088 w 2405063"/>
                <a:gd name="connsiteY4" fmla="*/ 71437 h 426244"/>
                <a:gd name="connsiteX5" fmla="*/ 1878807 w 2405063"/>
                <a:gd name="connsiteY5" fmla="*/ 64294 h 426244"/>
                <a:gd name="connsiteX6" fmla="*/ 1931194 w 2405063"/>
                <a:gd name="connsiteY6" fmla="*/ 45244 h 426244"/>
                <a:gd name="connsiteX7" fmla="*/ 2012157 w 2405063"/>
                <a:gd name="connsiteY7" fmla="*/ 21431 h 426244"/>
                <a:gd name="connsiteX8" fmla="*/ 2097882 w 2405063"/>
                <a:gd name="connsiteY8" fmla="*/ 2381 h 426244"/>
                <a:gd name="connsiteX9" fmla="*/ 2150269 w 2405063"/>
                <a:gd name="connsiteY9" fmla="*/ 0 h 426244"/>
                <a:gd name="connsiteX10" fmla="*/ 2207419 w 2405063"/>
                <a:gd name="connsiteY10" fmla="*/ 7144 h 426244"/>
                <a:gd name="connsiteX11" fmla="*/ 2245519 w 2405063"/>
                <a:gd name="connsiteY11" fmla="*/ 16669 h 426244"/>
                <a:gd name="connsiteX12" fmla="*/ 2281238 w 2405063"/>
                <a:gd name="connsiteY12" fmla="*/ 26194 h 426244"/>
                <a:gd name="connsiteX13" fmla="*/ 2316957 w 2405063"/>
                <a:gd name="connsiteY13" fmla="*/ 42862 h 426244"/>
                <a:gd name="connsiteX14" fmla="*/ 2343150 w 2405063"/>
                <a:gd name="connsiteY14" fmla="*/ 57150 h 426244"/>
                <a:gd name="connsiteX15" fmla="*/ 2359819 w 2405063"/>
                <a:gd name="connsiteY15" fmla="*/ 71437 h 426244"/>
                <a:gd name="connsiteX16" fmla="*/ 2376488 w 2405063"/>
                <a:gd name="connsiteY16" fmla="*/ 90487 h 426244"/>
                <a:gd name="connsiteX17" fmla="*/ 2390775 w 2405063"/>
                <a:gd name="connsiteY17" fmla="*/ 111919 h 426244"/>
                <a:gd name="connsiteX18" fmla="*/ 2400300 w 2405063"/>
                <a:gd name="connsiteY18" fmla="*/ 133350 h 426244"/>
                <a:gd name="connsiteX19" fmla="*/ 2405063 w 2405063"/>
                <a:gd name="connsiteY19" fmla="*/ 157162 h 426244"/>
                <a:gd name="connsiteX20" fmla="*/ 2405063 w 2405063"/>
                <a:gd name="connsiteY20" fmla="*/ 176212 h 426244"/>
                <a:gd name="connsiteX21" fmla="*/ 2397919 w 2405063"/>
                <a:gd name="connsiteY21" fmla="*/ 195262 h 426244"/>
                <a:gd name="connsiteX22" fmla="*/ 2383632 w 2405063"/>
                <a:gd name="connsiteY22" fmla="*/ 216694 h 426244"/>
                <a:gd name="connsiteX23" fmla="*/ 2355057 w 2405063"/>
                <a:gd name="connsiteY23" fmla="*/ 233362 h 426244"/>
                <a:gd name="connsiteX24" fmla="*/ 2309813 w 2405063"/>
                <a:gd name="connsiteY24" fmla="*/ 245269 h 426244"/>
                <a:gd name="connsiteX25" fmla="*/ 2264569 w 2405063"/>
                <a:gd name="connsiteY25" fmla="*/ 245269 h 426244"/>
                <a:gd name="connsiteX26" fmla="*/ 2155032 w 2405063"/>
                <a:gd name="connsiteY26" fmla="*/ 250031 h 426244"/>
                <a:gd name="connsiteX27" fmla="*/ 1862138 w 2405063"/>
                <a:gd name="connsiteY27" fmla="*/ 285750 h 426244"/>
                <a:gd name="connsiteX28" fmla="*/ 1693069 w 2405063"/>
                <a:gd name="connsiteY28" fmla="*/ 307181 h 426244"/>
                <a:gd name="connsiteX29" fmla="*/ 1497807 w 2405063"/>
                <a:gd name="connsiteY29" fmla="*/ 328612 h 426244"/>
                <a:gd name="connsiteX30" fmla="*/ 1162050 w 2405063"/>
                <a:gd name="connsiteY30" fmla="*/ 361950 h 426244"/>
                <a:gd name="connsiteX31" fmla="*/ 931069 w 2405063"/>
                <a:gd name="connsiteY31" fmla="*/ 395287 h 426244"/>
                <a:gd name="connsiteX32" fmla="*/ 783432 w 2405063"/>
                <a:gd name="connsiteY32" fmla="*/ 411956 h 426244"/>
                <a:gd name="connsiteX33" fmla="*/ 673894 w 2405063"/>
                <a:gd name="connsiteY33" fmla="*/ 419100 h 426244"/>
                <a:gd name="connsiteX34" fmla="*/ 571500 w 2405063"/>
                <a:gd name="connsiteY34" fmla="*/ 426244 h 426244"/>
                <a:gd name="connsiteX35" fmla="*/ 495300 w 2405063"/>
                <a:gd name="connsiteY35" fmla="*/ 423862 h 426244"/>
                <a:gd name="connsiteX36" fmla="*/ 442913 w 2405063"/>
                <a:gd name="connsiteY36" fmla="*/ 419100 h 426244"/>
                <a:gd name="connsiteX37" fmla="*/ 381000 w 2405063"/>
                <a:gd name="connsiteY37" fmla="*/ 404812 h 426244"/>
                <a:gd name="connsiteX38" fmla="*/ 321469 w 2405063"/>
                <a:gd name="connsiteY38" fmla="*/ 388144 h 426244"/>
                <a:gd name="connsiteX39" fmla="*/ 233363 w 2405063"/>
                <a:gd name="connsiteY39" fmla="*/ 350044 h 426244"/>
                <a:gd name="connsiteX40" fmla="*/ 173832 w 2405063"/>
                <a:gd name="connsiteY40" fmla="*/ 316706 h 426244"/>
                <a:gd name="connsiteX41" fmla="*/ 130969 w 2405063"/>
                <a:gd name="connsiteY41" fmla="*/ 290512 h 426244"/>
                <a:gd name="connsiteX42" fmla="*/ 85725 w 2405063"/>
                <a:gd name="connsiteY42" fmla="*/ 254794 h 426244"/>
                <a:gd name="connsiteX43" fmla="*/ 47625 w 2405063"/>
                <a:gd name="connsiteY43" fmla="*/ 226219 h 426244"/>
                <a:gd name="connsiteX44" fmla="*/ 23813 w 2405063"/>
                <a:gd name="connsiteY44" fmla="*/ 207169 h 426244"/>
                <a:gd name="connsiteX45" fmla="*/ 9525 w 2405063"/>
                <a:gd name="connsiteY45" fmla="*/ 180975 h 426244"/>
                <a:gd name="connsiteX46" fmla="*/ 0 w 2405063"/>
                <a:gd name="connsiteY46" fmla="*/ 154781 h 426244"/>
                <a:gd name="connsiteX47" fmla="*/ 0 w 2405063"/>
                <a:gd name="connsiteY47" fmla="*/ 142875 h 426244"/>
                <a:gd name="connsiteX48" fmla="*/ 7144 w 2405063"/>
                <a:gd name="connsiteY48" fmla="*/ 133350 h 426244"/>
                <a:gd name="connsiteX49" fmla="*/ 21432 w 2405063"/>
                <a:gd name="connsiteY49" fmla="*/ 133350 h 426244"/>
                <a:gd name="connsiteX50" fmla="*/ 61913 w 2405063"/>
                <a:gd name="connsiteY50" fmla="*/ 145256 h 426244"/>
                <a:gd name="connsiteX51" fmla="*/ 152400 w 2405063"/>
                <a:gd name="connsiteY51" fmla="*/ 180975 h 426244"/>
                <a:gd name="connsiteX52" fmla="*/ 233363 w 2405063"/>
                <a:gd name="connsiteY52" fmla="*/ 204787 h 426244"/>
                <a:gd name="connsiteX53" fmla="*/ 378619 w 2405063"/>
                <a:gd name="connsiteY53" fmla="*/ 233362 h 426244"/>
                <a:gd name="connsiteX54" fmla="*/ 490538 w 2405063"/>
                <a:gd name="connsiteY54" fmla="*/ 245269 h 426244"/>
                <a:gd name="connsiteX55" fmla="*/ 569119 w 2405063"/>
                <a:gd name="connsiteY55" fmla="*/ 240506 h 426244"/>
                <a:gd name="connsiteX56" fmla="*/ 831057 w 2405063"/>
                <a:gd name="connsiteY56" fmla="*/ 2190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05063" h="426244">
                  <a:moveTo>
                    <a:pt x="831057" y="219075"/>
                  </a:moveTo>
                  <a:lnTo>
                    <a:pt x="1166813" y="178594"/>
                  </a:lnTo>
                  <a:lnTo>
                    <a:pt x="1409700" y="135731"/>
                  </a:lnTo>
                  <a:lnTo>
                    <a:pt x="1662113" y="102394"/>
                  </a:lnTo>
                  <a:lnTo>
                    <a:pt x="1843088" y="71437"/>
                  </a:lnTo>
                  <a:lnTo>
                    <a:pt x="1878807" y="64294"/>
                  </a:lnTo>
                  <a:lnTo>
                    <a:pt x="1931194" y="45244"/>
                  </a:lnTo>
                  <a:lnTo>
                    <a:pt x="2012157" y="21431"/>
                  </a:lnTo>
                  <a:lnTo>
                    <a:pt x="2097882" y="2381"/>
                  </a:lnTo>
                  <a:lnTo>
                    <a:pt x="2150269" y="0"/>
                  </a:lnTo>
                  <a:lnTo>
                    <a:pt x="2207419" y="7144"/>
                  </a:lnTo>
                  <a:lnTo>
                    <a:pt x="2245519" y="16669"/>
                  </a:lnTo>
                  <a:lnTo>
                    <a:pt x="2281238" y="26194"/>
                  </a:lnTo>
                  <a:lnTo>
                    <a:pt x="2316957" y="42862"/>
                  </a:lnTo>
                  <a:lnTo>
                    <a:pt x="2343150" y="57150"/>
                  </a:lnTo>
                  <a:lnTo>
                    <a:pt x="2359819" y="71437"/>
                  </a:lnTo>
                  <a:lnTo>
                    <a:pt x="2376488" y="90487"/>
                  </a:lnTo>
                  <a:lnTo>
                    <a:pt x="2390775" y="111919"/>
                  </a:lnTo>
                  <a:lnTo>
                    <a:pt x="2400300" y="133350"/>
                  </a:lnTo>
                  <a:lnTo>
                    <a:pt x="2405063" y="157162"/>
                  </a:lnTo>
                  <a:lnTo>
                    <a:pt x="2405063" y="176212"/>
                  </a:lnTo>
                  <a:lnTo>
                    <a:pt x="2397919" y="195262"/>
                  </a:lnTo>
                  <a:lnTo>
                    <a:pt x="2383632" y="216694"/>
                  </a:lnTo>
                  <a:lnTo>
                    <a:pt x="2355057" y="233362"/>
                  </a:lnTo>
                  <a:lnTo>
                    <a:pt x="2309813" y="245269"/>
                  </a:lnTo>
                  <a:lnTo>
                    <a:pt x="2264569" y="245269"/>
                  </a:lnTo>
                  <a:lnTo>
                    <a:pt x="2155032" y="250031"/>
                  </a:lnTo>
                  <a:lnTo>
                    <a:pt x="1862138" y="285750"/>
                  </a:lnTo>
                  <a:lnTo>
                    <a:pt x="1693069" y="307181"/>
                  </a:lnTo>
                  <a:lnTo>
                    <a:pt x="1497807" y="328612"/>
                  </a:lnTo>
                  <a:lnTo>
                    <a:pt x="1162050" y="361950"/>
                  </a:lnTo>
                  <a:lnTo>
                    <a:pt x="931069" y="395287"/>
                  </a:lnTo>
                  <a:lnTo>
                    <a:pt x="783432" y="411956"/>
                  </a:lnTo>
                  <a:lnTo>
                    <a:pt x="673894" y="419100"/>
                  </a:lnTo>
                  <a:lnTo>
                    <a:pt x="571500" y="426244"/>
                  </a:lnTo>
                  <a:lnTo>
                    <a:pt x="495300" y="423862"/>
                  </a:lnTo>
                  <a:lnTo>
                    <a:pt x="442913" y="419100"/>
                  </a:lnTo>
                  <a:lnTo>
                    <a:pt x="381000" y="404812"/>
                  </a:lnTo>
                  <a:lnTo>
                    <a:pt x="321469" y="388144"/>
                  </a:lnTo>
                  <a:lnTo>
                    <a:pt x="233363" y="350044"/>
                  </a:lnTo>
                  <a:lnTo>
                    <a:pt x="173832" y="316706"/>
                  </a:lnTo>
                  <a:lnTo>
                    <a:pt x="130969" y="290512"/>
                  </a:lnTo>
                  <a:lnTo>
                    <a:pt x="85725" y="254794"/>
                  </a:lnTo>
                  <a:lnTo>
                    <a:pt x="47625" y="226219"/>
                  </a:lnTo>
                  <a:lnTo>
                    <a:pt x="23813" y="207169"/>
                  </a:lnTo>
                  <a:lnTo>
                    <a:pt x="9525" y="180975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7144" y="133350"/>
                  </a:lnTo>
                  <a:lnTo>
                    <a:pt x="21432" y="133350"/>
                  </a:lnTo>
                  <a:lnTo>
                    <a:pt x="61913" y="145256"/>
                  </a:lnTo>
                  <a:lnTo>
                    <a:pt x="152400" y="180975"/>
                  </a:lnTo>
                  <a:lnTo>
                    <a:pt x="233363" y="204787"/>
                  </a:lnTo>
                  <a:lnTo>
                    <a:pt x="378619" y="233362"/>
                  </a:lnTo>
                  <a:lnTo>
                    <a:pt x="490538" y="245269"/>
                  </a:lnTo>
                  <a:lnTo>
                    <a:pt x="569119" y="240506"/>
                  </a:lnTo>
                  <a:lnTo>
                    <a:pt x="83105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5227EF68-F909-184F-8784-82A93F2C9945}"/>
                </a:ext>
              </a:extLst>
            </p:cNvPr>
            <p:cNvSpPr/>
            <p:nvPr/>
          </p:nvSpPr>
          <p:spPr>
            <a:xfrm>
              <a:off x="4100513" y="2695575"/>
              <a:ext cx="561975" cy="1376363"/>
            </a:xfrm>
            <a:custGeom>
              <a:avLst/>
              <a:gdLst>
                <a:gd name="connsiteX0" fmla="*/ 426243 w 561975"/>
                <a:gd name="connsiteY0" fmla="*/ 381000 h 1376363"/>
                <a:gd name="connsiteX1" fmla="*/ 392906 w 561975"/>
                <a:gd name="connsiteY1" fmla="*/ 242888 h 1376363"/>
                <a:gd name="connsiteX2" fmla="*/ 333375 w 561975"/>
                <a:gd name="connsiteY2" fmla="*/ 90488 h 1376363"/>
                <a:gd name="connsiteX3" fmla="*/ 292893 w 561975"/>
                <a:gd name="connsiteY3" fmla="*/ 71438 h 1376363"/>
                <a:gd name="connsiteX4" fmla="*/ 233362 w 561975"/>
                <a:gd name="connsiteY4" fmla="*/ 45244 h 1376363"/>
                <a:gd name="connsiteX5" fmla="*/ 169068 w 561975"/>
                <a:gd name="connsiteY5" fmla="*/ 23813 h 1376363"/>
                <a:gd name="connsiteX6" fmla="*/ 111918 w 561975"/>
                <a:gd name="connsiteY6" fmla="*/ 9525 h 1376363"/>
                <a:gd name="connsiteX7" fmla="*/ 50006 w 561975"/>
                <a:gd name="connsiteY7" fmla="*/ 0 h 1376363"/>
                <a:gd name="connsiteX8" fmla="*/ 21431 w 561975"/>
                <a:gd name="connsiteY8" fmla="*/ 0 h 1376363"/>
                <a:gd name="connsiteX9" fmla="*/ 4762 w 561975"/>
                <a:gd name="connsiteY9" fmla="*/ 0 h 1376363"/>
                <a:gd name="connsiteX10" fmla="*/ 0 w 561975"/>
                <a:gd name="connsiteY10" fmla="*/ 4763 h 1376363"/>
                <a:gd name="connsiteX11" fmla="*/ 4762 w 561975"/>
                <a:gd name="connsiteY11" fmla="*/ 19050 h 1376363"/>
                <a:gd name="connsiteX12" fmla="*/ 28575 w 561975"/>
                <a:gd name="connsiteY12" fmla="*/ 50006 h 1376363"/>
                <a:gd name="connsiteX13" fmla="*/ 61912 w 561975"/>
                <a:gd name="connsiteY13" fmla="*/ 85725 h 1376363"/>
                <a:gd name="connsiteX14" fmla="*/ 97631 w 561975"/>
                <a:gd name="connsiteY14" fmla="*/ 128588 h 1376363"/>
                <a:gd name="connsiteX15" fmla="*/ 130968 w 561975"/>
                <a:gd name="connsiteY15" fmla="*/ 171450 h 1376363"/>
                <a:gd name="connsiteX16" fmla="*/ 164306 w 561975"/>
                <a:gd name="connsiteY16" fmla="*/ 228600 h 1376363"/>
                <a:gd name="connsiteX17" fmla="*/ 180975 w 561975"/>
                <a:gd name="connsiteY17" fmla="*/ 271463 h 1376363"/>
                <a:gd name="connsiteX18" fmla="*/ 216693 w 561975"/>
                <a:gd name="connsiteY18" fmla="*/ 395288 h 1376363"/>
                <a:gd name="connsiteX19" fmla="*/ 261937 w 561975"/>
                <a:gd name="connsiteY19" fmla="*/ 588169 h 1376363"/>
                <a:gd name="connsiteX20" fmla="*/ 288131 w 561975"/>
                <a:gd name="connsiteY20" fmla="*/ 726281 h 1376363"/>
                <a:gd name="connsiteX21" fmla="*/ 307181 w 561975"/>
                <a:gd name="connsiteY21" fmla="*/ 838200 h 1376363"/>
                <a:gd name="connsiteX22" fmla="*/ 304800 w 561975"/>
                <a:gd name="connsiteY22" fmla="*/ 914400 h 1376363"/>
                <a:gd name="connsiteX23" fmla="*/ 288131 w 561975"/>
                <a:gd name="connsiteY23" fmla="*/ 1092994 h 1376363"/>
                <a:gd name="connsiteX24" fmla="*/ 288131 w 561975"/>
                <a:gd name="connsiteY24" fmla="*/ 1126331 h 1376363"/>
                <a:gd name="connsiteX25" fmla="*/ 290512 w 561975"/>
                <a:gd name="connsiteY25" fmla="*/ 1154906 h 1376363"/>
                <a:gd name="connsiteX26" fmla="*/ 302418 w 561975"/>
                <a:gd name="connsiteY26" fmla="*/ 1190625 h 1376363"/>
                <a:gd name="connsiteX27" fmla="*/ 326231 w 561975"/>
                <a:gd name="connsiteY27" fmla="*/ 1240631 h 1376363"/>
                <a:gd name="connsiteX28" fmla="*/ 359568 w 561975"/>
                <a:gd name="connsiteY28" fmla="*/ 1288256 h 1376363"/>
                <a:gd name="connsiteX29" fmla="*/ 385762 w 561975"/>
                <a:gd name="connsiteY29" fmla="*/ 1321594 h 1376363"/>
                <a:gd name="connsiteX30" fmla="*/ 409575 w 561975"/>
                <a:gd name="connsiteY30" fmla="*/ 1350169 h 1376363"/>
                <a:gd name="connsiteX31" fmla="*/ 423862 w 561975"/>
                <a:gd name="connsiteY31" fmla="*/ 1362075 h 1376363"/>
                <a:gd name="connsiteX32" fmla="*/ 442912 w 561975"/>
                <a:gd name="connsiteY32" fmla="*/ 1371600 h 1376363"/>
                <a:gd name="connsiteX33" fmla="*/ 459581 w 561975"/>
                <a:gd name="connsiteY33" fmla="*/ 1376363 h 1376363"/>
                <a:gd name="connsiteX34" fmla="*/ 478631 w 561975"/>
                <a:gd name="connsiteY34" fmla="*/ 1373981 h 1376363"/>
                <a:gd name="connsiteX35" fmla="*/ 497681 w 561975"/>
                <a:gd name="connsiteY35" fmla="*/ 1366838 h 1376363"/>
                <a:gd name="connsiteX36" fmla="*/ 523875 w 561975"/>
                <a:gd name="connsiteY36" fmla="*/ 1350169 h 1376363"/>
                <a:gd name="connsiteX37" fmla="*/ 540543 w 561975"/>
                <a:gd name="connsiteY37" fmla="*/ 1333500 h 1376363"/>
                <a:gd name="connsiteX38" fmla="*/ 561975 w 561975"/>
                <a:gd name="connsiteY38" fmla="*/ 1295400 h 1376363"/>
                <a:gd name="connsiteX39" fmla="*/ 561975 w 561975"/>
                <a:gd name="connsiteY39" fmla="*/ 1288256 h 1376363"/>
                <a:gd name="connsiteX40" fmla="*/ 554831 w 561975"/>
                <a:gd name="connsiteY40" fmla="*/ 1164431 h 1376363"/>
                <a:gd name="connsiteX41" fmla="*/ 554831 w 561975"/>
                <a:gd name="connsiteY41" fmla="*/ 1052513 h 1376363"/>
                <a:gd name="connsiteX42" fmla="*/ 545306 w 561975"/>
                <a:gd name="connsiteY42" fmla="*/ 988219 h 1376363"/>
                <a:gd name="connsiteX43" fmla="*/ 507206 w 561975"/>
                <a:gd name="connsiteY43" fmla="*/ 759619 h 1376363"/>
                <a:gd name="connsiteX44" fmla="*/ 492918 w 561975"/>
                <a:gd name="connsiteY44" fmla="*/ 640556 h 1376363"/>
                <a:gd name="connsiteX45" fmla="*/ 426243 w 561975"/>
                <a:gd name="connsiteY45" fmla="*/ 381000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376363">
                  <a:moveTo>
                    <a:pt x="426243" y="381000"/>
                  </a:moveTo>
                  <a:lnTo>
                    <a:pt x="392906" y="242888"/>
                  </a:lnTo>
                  <a:lnTo>
                    <a:pt x="333375" y="90488"/>
                  </a:lnTo>
                  <a:lnTo>
                    <a:pt x="292893" y="71438"/>
                  </a:lnTo>
                  <a:lnTo>
                    <a:pt x="233362" y="45244"/>
                  </a:lnTo>
                  <a:lnTo>
                    <a:pt x="169068" y="23813"/>
                  </a:lnTo>
                  <a:lnTo>
                    <a:pt x="111918" y="9525"/>
                  </a:lnTo>
                  <a:lnTo>
                    <a:pt x="50006" y="0"/>
                  </a:lnTo>
                  <a:lnTo>
                    <a:pt x="21431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4762" y="19050"/>
                  </a:lnTo>
                  <a:lnTo>
                    <a:pt x="28575" y="50006"/>
                  </a:lnTo>
                  <a:lnTo>
                    <a:pt x="61912" y="85725"/>
                  </a:lnTo>
                  <a:lnTo>
                    <a:pt x="97631" y="128588"/>
                  </a:lnTo>
                  <a:lnTo>
                    <a:pt x="130968" y="171450"/>
                  </a:lnTo>
                  <a:lnTo>
                    <a:pt x="164306" y="228600"/>
                  </a:lnTo>
                  <a:lnTo>
                    <a:pt x="180975" y="271463"/>
                  </a:lnTo>
                  <a:lnTo>
                    <a:pt x="216693" y="395288"/>
                  </a:lnTo>
                  <a:lnTo>
                    <a:pt x="261937" y="588169"/>
                  </a:lnTo>
                  <a:lnTo>
                    <a:pt x="288131" y="726281"/>
                  </a:lnTo>
                  <a:lnTo>
                    <a:pt x="307181" y="838200"/>
                  </a:lnTo>
                  <a:cubicBezTo>
                    <a:pt x="306387" y="863600"/>
                    <a:pt x="305594" y="889000"/>
                    <a:pt x="304800" y="914400"/>
                  </a:cubicBezTo>
                  <a:lnTo>
                    <a:pt x="288131" y="1092994"/>
                  </a:lnTo>
                  <a:lnTo>
                    <a:pt x="288131" y="1126331"/>
                  </a:lnTo>
                  <a:lnTo>
                    <a:pt x="290512" y="1154906"/>
                  </a:lnTo>
                  <a:lnTo>
                    <a:pt x="302418" y="1190625"/>
                  </a:lnTo>
                  <a:lnTo>
                    <a:pt x="326231" y="1240631"/>
                  </a:lnTo>
                  <a:lnTo>
                    <a:pt x="359568" y="1288256"/>
                  </a:lnTo>
                  <a:lnTo>
                    <a:pt x="385762" y="1321594"/>
                  </a:lnTo>
                  <a:lnTo>
                    <a:pt x="409575" y="1350169"/>
                  </a:lnTo>
                  <a:lnTo>
                    <a:pt x="423862" y="1362075"/>
                  </a:lnTo>
                  <a:lnTo>
                    <a:pt x="442912" y="1371600"/>
                  </a:lnTo>
                  <a:lnTo>
                    <a:pt x="459581" y="1376363"/>
                  </a:lnTo>
                  <a:lnTo>
                    <a:pt x="478631" y="1373981"/>
                  </a:lnTo>
                  <a:lnTo>
                    <a:pt x="497681" y="1366838"/>
                  </a:lnTo>
                  <a:lnTo>
                    <a:pt x="523875" y="1350169"/>
                  </a:lnTo>
                  <a:lnTo>
                    <a:pt x="540543" y="1333500"/>
                  </a:lnTo>
                  <a:lnTo>
                    <a:pt x="561975" y="1295400"/>
                  </a:lnTo>
                  <a:lnTo>
                    <a:pt x="561975" y="1288256"/>
                  </a:lnTo>
                  <a:lnTo>
                    <a:pt x="554831" y="1164431"/>
                  </a:lnTo>
                  <a:lnTo>
                    <a:pt x="554831" y="1052513"/>
                  </a:lnTo>
                  <a:lnTo>
                    <a:pt x="545306" y="988219"/>
                  </a:lnTo>
                  <a:lnTo>
                    <a:pt x="507206" y="759619"/>
                  </a:lnTo>
                  <a:lnTo>
                    <a:pt x="492918" y="640556"/>
                  </a:lnTo>
                  <a:lnTo>
                    <a:pt x="426243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90CDA5B2-27D3-334F-8D41-D0800A991D22}"/>
                </a:ext>
              </a:extLst>
            </p:cNvPr>
            <p:cNvSpPr/>
            <p:nvPr/>
          </p:nvSpPr>
          <p:spPr>
            <a:xfrm>
              <a:off x="2538413" y="3354388"/>
              <a:ext cx="1241425" cy="1457325"/>
            </a:xfrm>
            <a:custGeom>
              <a:avLst/>
              <a:gdLst>
                <a:gd name="connsiteX0" fmla="*/ 964406 w 1240631"/>
                <a:gd name="connsiteY0" fmla="*/ 597694 h 1457325"/>
                <a:gd name="connsiteX1" fmla="*/ 1092993 w 1240631"/>
                <a:gd name="connsiteY1" fmla="*/ 473869 h 1457325"/>
                <a:gd name="connsiteX2" fmla="*/ 1159668 w 1240631"/>
                <a:gd name="connsiteY2" fmla="*/ 407194 h 1457325"/>
                <a:gd name="connsiteX3" fmla="*/ 1212056 w 1240631"/>
                <a:gd name="connsiteY3" fmla="*/ 354807 h 1457325"/>
                <a:gd name="connsiteX4" fmla="*/ 1226343 w 1240631"/>
                <a:gd name="connsiteY4" fmla="*/ 330994 h 1457325"/>
                <a:gd name="connsiteX5" fmla="*/ 1235868 w 1240631"/>
                <a:gd name="connsiteY5" fmla="*/ 307182 h 1457325"/>
                <a:gd name="connsiteX6" fmla="*/ 1240631 w 1240631"/>
                <a:gd name="connsiteY6" fmla="*/ 280988 h 1457325"/>
                <a:gd name="connsiteX7" fmla="*/ 1235868 w 1240631"/>
                <a:gd name="connsiteY7" fmla="*/ 259557 h 1457325"/>
                <a:gd name="connsiteX8" fmla="*/ 1226343 w 1240631"/>
                <a:gd name="connsiteY8" fmla="*/ 235744 h 1457325"/>
                <a:gd name="connsiteX9" fmla="*/ 1204912 w 1240631"/>
                <a:gd name="connsiteY9" fmla="*/ 195263 h 1457325"/>
                <a:gd name="connsiteX10" fmla="*/ 1176337 w 1240631"/>
                <a:gd name="connsiteY10" fmla="*/ 157163 h 1457325"/>
                <a:gd name="connsiteX11" fmla="*/ 1140618 w 1240631"/>
                <a:gd name="connsiteY11" fmla="*/ 119063 h 1457325"/>
                <a:gd name="connsiteX12" fmla="*/ 1092993 w 1240631"/>
                <a:gd name="connsiteY12" fmla="*/ 73819 h 1457325"/>
                <a:gd name="connsiteX13" fmla="*/ 1031081 w 1240631"/>
                <a:gd name="connsiteY13" fmla="*/ 33338 h 1457325"/>
                <a:gd name="connsiteX14" fmla="*/ 995362 w 1240631"/>
                <a:gd name="connsiteY14" fmla="*/ 11907 h 1457325"/>
                <a:gd name="connsiteX15" fmla="*/ 969168 w 1240631"/>
                <a:gd name="connsiteY15" fmla="*/ 0 h 1457325"/>
                <a:gd name="connsiteX16" fmla="*/ 945356 w 1240631"/>
                <a:gd name="connsiteY16" fmla="*/ 0 h 1457325"/>
                <a:gd name="connsiteX17" fmla="*/ 933450 w 1240631"/>
                <a:gd name="connsiteY17" fmla="*/ 7144 h 1457325"/>
                <a:gd name="connsiteX18" fmla="*/ 914400 w 1240631"/>
                <a:gd name="connsiteY18" fmla="*/ 28575 h 1457325"/>
                <a:gd name="connsiteX19" fmla="*/ 895350 w 1240631"/>
                <a:gd name="connsiteY19" fmla="*/ 66675 h 1457325"/>
                <a:gd name="connsiteX20" fmla="*/ 883443 w 1240631"/>
                <a:gd name="connsiteY20" fmla="*/ 97632 h 1457325"/>
                <a:gd name="connsiteX21" fmla="*/ 752475 w 1240631"/>
                <a:gd name="connsiteY21" fmla="*/ 157163 h 1457325"/>
                <a:gd name="connsiteX22" fmla="*/ 564356 w 1240631"/>
                <a:gd name="connsiteY22" fmla="*/ 238125 h 1457325"/>
                <a:gd name="connsiteX23" fmla="*/ 347662 w 1240631"/>
                <a:gd name="connsiteY23" fmla="*/ 321469 h 1457325"/>
                <a:gd name="connsiteX24" fmla="*/ 292893 w 1240631"/>
                <a:gd name="connsiteY24" fmla="*/ 340519 h 1457325"/>
                <a:gd name="connsiteX25" fmla="*/ 266700 w 1240631"/>
                <a:gd name="connsiteY25" fmla="*/ 342900 h 1457325"/>
                <a:gd name="connsiteX26" fmla="*/ 219075 w 1240631"/>
                <a:gd name="connsiteY26" fmla="*/ 338138 h 1457325"/>
                <a:gd name="connsiteX27" fmla="*/ 173831 w 1240631"/>
                <a:gd name="connsiteY27" fmla="*/ 326232 h 1457325"/>
                <a:gd name="connsiteX28" fmla="*/ 142875 w 1240631"/>
                <a:gd name="connsiteY28" fmla="*/ 309563 h 1457325"/>
                <a:gd name="connsiteX29" fmla="*/ 107156 w 1240631"/>
                <a:gd name="connsiteY29" fmla="*/ 285750 h 1457325"/>
                <a:gd name="connsiteX30" fmla="*/ 83343 w 1240631"/>
                <a:gd name="connsiteY30" fmla="*/ 259557 h 1457325"/>
                <a:gd name="connsiteX31" fmla="*/ 64293 w 1240631"/>
                <a:gd name="connsiteY31" fmla="*/ 233363 h 1457325"/>
                <a:gd name="connsiteX32" fmla="*/ 50006 w 1240631"/>
                <a:gd name="connsiteY32" fmla="*/ 221457 h 1457325"/>
                <a:gd name="connsiteX33" fmla="*/ 28575 w 1240631"/>
                <a:gd name="connsiteY33" fmla="*/ 211932 h 1457325"/>
                <a:gd name="connsiteX34" fmla="*/ 9525 w 1240631"/>
                <a:gd name="connsiteY34" fmla="*/ 216694 h 1457325"/>
                <a:gd name="connsiteX35" fmla="*/ 0 w 1240631"/>
                <a:gd name="connsiteY35" fmla="*/ 235744 h 1457325"/>
                <a:gd name="connsiteX36" fmla="*/ 0 w 1240631"/>
                <a:gd name="connsiteY36" fmla="*/ 261938 h 1457325"/>
                <a:gd name="connsiteX37" fmla="*/ 16668 w 1240631"/>
                <a:gd name="connsiteY37" fmla="*/ 330994 h 1457325"/>
                <a:gd name="connsiteX38" fmla="*/ 35718 w 1240631"/>
                <a:gd name="connsiteY38" fmla="*/ 376238 h 1457325"/>
                <a:gd name="connsiteX39" fmla="*/ 69056 w 1240631"/>
                <a:gd name="connsiteY39" fmla="*/ 435769 h 1457325"/>
                <a:gd name="connsiteX40" fmla="*/ 107156 w 1240631"/>
                <a:gd name="connsiteY40" fmla="*/ 492919 h 1457325"/>
                <a:gd name="connsiteX41" fmla="*/ 157162 w 1240631"/>
                <a:gd name="connsiteY41" fmla="*/ 550069 h 1457325"/>
                <a:gd name="connsiteX42" fmla="*/ 202406 w 1240631"/>
                <a:gd name="connsiteY42" fmla="*/ 595313 h 1457325"/>
                <a:gd name="connsiteX43" fmla="*/ 221456 w 1240631"/>
                <a:gd name="connsiteY43" fmla="*/ 611982 h 1457325"/>
                <a:gd name="connsiteX44" fmla="*/ 233362 w 1240631"/>
                <a:gd name="connsiteY44" fmla="*/ 619125 h 1457325"/>
                <a:gd name="connsiteX45" fmla="*/ 242887 w 1240631"/>
                <a:gd name="connsiteY45" fmla="*/ 621507 h 1457325"/>
                <a:gd name="connsiteX46" fmla="*/ 259556 w 1240631"/>
                <a:gd name="connsiteY46" fmla="*/ 619125 h 1457325"/>
                <a:gd name="connsiteX47" fmla="*/ 300037 w 1240631"/>
                <a:gd name="connsiteY47" fmla="*/ 600075 h 1457325"/>
                <a:gd name="connsiteX48" fmla="*/ 333375 w 1240631"/>
                <a:gd name="connsiteY48" fmla="*/ 571500 h 1457325"/>
                <a:gd name="connsiteX49" fmla="*/ 364331 w 1240631"/>
                <a:gd name="connsiteY49" fmla="*/ 535782 h 1457325"/>
                <a:gd name="connsiteX50" fmla="*/ 397668 w 1240631"/>
                <a:gd name="connsiteY50" fmla="*/ 511969 h 1457325"/>
                <a:gd name="connsiteX51" fmla="*/ 554831 w 1240631"/>
                <a:gd name="connsiteY51" fmla="*/ 431007 h 1457325"/>
                <a:gd name="connsiteX52" fmla="*/ 821531 w 1240631"/>
                <a:gd name="connsiteY52" fmla="*/ 297657 h 1457325"/>
                <a:gd name="connsiteX53" fmla="*/ 885825 w 1240631"/>
                <a:gd name="connsiteY53" fmla="*/ 269082 h 1457325"/>
                <a:gd name="connsiteX54" fmla="*/ 902493 w 1240631"/>
                <a:gd name="connsiteY54" fmla="*/ 264319 h 1457325"/>
                <a:gd name="connsiteX55" fmla="*/ 909637 w 1240631"/>
                <a:gd name="connsiteY55" fmla="*/ 264319 h 1457325"/>
                <a:gd name="connsiteX56" fmla="*/ 919162 w 1240631"/>
                <a:gd name="connsiteY56" fmla="*/ 266700 h 1457325"/>
                <a:gd name="connsiteX57" fmla="*/ 928687 w 1240631"/>
                <a:gd name="connsiteY57" fmla="*/ 271463 h 1457325"/>
                <a:gd name="connsiteX58" fmla="*/ 931068 w 1240631"/>
                <a:gd name="connsiteY58" fmla="*/ 280988 h 1457325"/>
                <a:gd name="connsiteX59" fmla="*/ 928687 w 1240631"/>
                <a:gd name="connsiteY59" fmla="*/ 302419 h 1457325"/>
                <a:gd name="connsiteX60" fmla="*/ 916781 w 1240631"/>
                <a:gd name="connsiteY60" fmla="*/ 354807 h 1457325"/>
                <a:gd name="connsiteX61" fmla="*/ 876300 w 1240631"/>
                <a:gd name="connsiteY61" fmla="*/ 414338 h 1457325"/>
                <a:gd name="connsiteX62" fmla="*/ 738187 w 1240631"/>
                <a:gd name="connsiteY62" fmla="*/ 614363 h 1457325"/>
                <a:gd name="connsiteX63" fmla="*/ 638175 w 1240631"/>
                <a:gd name="connsiteY63" fmla="*/ 752475 h 1457325"/>
                <a:gd name="connsiteX64" fmla="*/ 607218 w 1240631"/>
                <a:gd name="connsiteY64" fmla="*/ 795338 h 1457325"/>
                <a:gd name="connsiteX65" fmla="*/ 588168 w 1240631"/>
                <a:gd name="connsiteY65" fmla="*/ 833438 h 1457325"/>
                <a:gd name="connsiteX66" fmla="*/ 578643 w 1240631"/>
                <a:gd name="connsiteY66" fmla="*/ 866775 h 1457325"/>
                <a:gd name="connsiteX67" fmla="*/ 576262 w 1240631"/>
                <a:gd name="connsiteY67" fmla="*/ 890588 h 1457325"/>
                <a:gd name="connsiteX68" fmla="*/ 578643 w 1240631"/>
                <a:gd name="connsiteY68" fmla="*/ 909638 h 1457325"/>
                <a:gd name="connsiteX69" fmla="*/ 588168 w 1240631"/>
                <a:gd name="connsiteY69" fmla="*/ 933450 h 1457325"/>
                <a:gd name="connsiteX70" fmla="*/ 626268 w 1240631"/>
                <a:gd name="connsiteY70" fmla="*/ 969169 h 1457325"/>
                <a:gd name="connsiteX71" fmla="*/ 673893 w 1240631"/>
                <a:gd name="connsiteY71" fmla="*/ 1019175 h 1457325"/>
                <a:gd name="connsiteX72" fmla="*/ 709612 w 1240631"/>
                <a:gd name="connsiteY72" fmla="*/ 1059657 h 1457325"/>
                <a:gd name="connsiteX73" fmla="*/ 735806 w 1240631"/>
                <a:gd name="connsiteY73" fmla="*/ 1097757 h 1457325"/>
                <a:gd name="connsiteX74" fmla="*/ 757237 w 1240631"/>
                <a:gd name="connsiteY74" fmla="*/ 1138238 h 1457325"/>
                <a:gd name="connsiteX75" fmla="*/ 771525 w 1240631"/>
                <a:gd name="connsiteY75" fmla="*/ 1176338 h 1457325"/>
                <a:gd name="connsiteX76" fmla="*/ 778668 w 1240631"/>
                <a:gd name="connsiteY76" fmla="*/ 1219200 h 1457325"/>
                <a:gd name="connsiteX77" fmla="*/ 1052512 w 1240631"/>
                <a:gd name="connsiteY77" fmla="*/ 1457325 h 1457325"/>
                <a:gd name="connsiteX78" fmla="*/ 1092993 w 1240631"/>
                <a:gd name="connsiteY78" fmla="*/ 1447800 h 1457325"/>
                <a:gd name="connsiteX79" fmla="*/ 1123950 w 1240631"/>
                <a:gd name="connsiteY79" fmla="*/ 1431132 h 1457325"/>
                <a:gd name="connsiteX80" fmla="*/ 1138237 w 1240631"/>
                <a:gd name="connsiteY80" fmla="*/ 1416844 h 1457325"/>
                <a:gd name="connsiteX81" fmla="*/ 1150143 w 1240631"/>
                <a:gd name="connsiteY81" fmla="*/ 1400175 h 1457325"/>
                <a:gd name="connsiteX82" fmla="*/ 1154906 w 1240631"/>
                <a:gd name="connsiteY82" fmla="*/ 1376363 h 1457325"/>
                <a:gd name="connsiteX83" fmla="*/ 1154906 w 1240631"/>
                <a:gd name="connsiteY83" fmla="*/ 1359694 h 1457325"/>
                <a:gd name="connsiteX84" fmla="*/ 1150143 w 1240631"/>
                <a:gd name="connsiteY84" fmla="*/ 1321594 h 1457325"/>
                <a:gd name="connsiteX85" fmla="*/ 1138237 w 1240631"/>
                <a:gd name="connsiteY85" fmla="*/ 1281113 h 1457325"/>
                <a:gd name="connsiteX86" fmla="*/ 1119187 w 1240631"/>
                <a:gd name="connsiteY86" fmla="*/ 1245394 h 1457325"/>
                <a:gd name="connsiteX87" fmla="*/ 1085850 w 1240631"/>
                <a:gd name="connsiteY87" fmla="*/ 1197769 h 1457325"/>
                <a:gd name="connsiteX88" fmla="*/ 1035843 w 1240631"/>
                <a:gd name="connsiteY88" fmla="*/ 1135857 h 1457325"/>
                <a:gd name="connsiteX89" fmla="*/ 971550 w 1240631"/>
                <a:gd name="connsiteY89" fmla="*/ 1071563 h 1457325"/>
                <a:gd name="connsiteX90" fmla="*/ 892968 w 1240631"/>
                <a:gd name="connsiteY90" fmla="*/ 1004888 h 1457325"/>
                <a:gd name="connsiteX91" fmla="*/ 795337 w 1240631"/>
                <a:gd name="connsiteY91" fmla="*/ 931069 h 1457325"/>
                <a:gd name="connsiteX92" fmla="*/ 704850 w 1240631"/>
                <a:gd name="connsiteY92" fmla="*/ 866775 h 1457325"/>
                <a:gd name="connsiteX93" fmla="*/ 700087 w 1240631"/>
                <a:gd name="connsiteY93" fmla="*/ 862013 h 1457325"/>
                <a:gd name="connsiteX94" fmla="*/ 697706 w 1240631"/>
                <a:gd name="connsiteY94" fmla="*/ 857250 h 1457325"/>
                <a:gd name="connsiteX95" fmla="*/ 702468 w 1240631"/>
                <a:gd name="connsiteY95" fmla="*/ 840582 h 1457325"/>
                <a:gd name="connsiteX96" fmla="*/ 747712 w 1240631"/>
                <a:gd name="connsiteY96" fmla="*/ 800100 h 1457325"/>
                <a:gd name="connsiteX97" fmla="*/ 852487 w 1240631"/>
                <a:gd name="connsiteY97" fmla="*/ 704850 h 1457325"/>
                <a:gd name="connsiteX98" fmla="*/ 964406 w 1240631"/>
                <a:gd name="connsiteY98" fmla="*/ 597694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240631" h="1457325">
                  <a:moveTo>
                    <a:pt x="964406" y="597694"/>
                  </a:moveTo>
                  <a:lnTo>
                    <a:pt x="1092993" y="473869"/>
                  </a:lnTo>
                  <a:lnTo>
                    <a:pt x="1159668" y="407194"/>
                  </a:lnTo>
                  <a:lnTo>
                    <a:pt x="1212056" y="354807"/>
                  </a:lnTo>
                  <a:lnTo>
                    <a:pt x="1226343" y="330994"/>
                  </a:lnTo>
                  <a:lnTo>
                    <a:pt x="1235868" y="307182"/>
                  </a:lnTo>
                  <a:lnTo>
                    <a:pt x="1240631" y="280988"/>
                  </a:lnTo>
                  <a:lnTo>
                    <a:pt x="1235868" y="259557"/>
                  </a:lnTo>
                  <a:lnTo>
                    <a:pt x="1226343" y="235744"/>
                  </a:lnTo>
                  <a:lnTo>
                    <a:pt x="1204912" y="195263"/>
                  </a:lnTo>
                  <a:lnTo>
                    <a:pt x="1176337" y="157163"/>
                  </a:lnTo>
                  <a:lnTo>
                    <a:pt x="1140618" y="119063"/>
                  </a:lnTo>
                  <a:lnTo>
                    <a:pt x="1092993" y="73819"/>
                  </a:lnTo>
                  <a:lnTo>
                    <a:pt x="1031081" y="33338"/>
                  </a:lnTo>
                  <a:lnTo>
                    <a:pt x="995362" y="11907"/>
                  </a:lnTo>
                  <a:lnTo>
                    <a:pt x="969168" y="0"/>
                  </a:lnTo>
                  <a:lnTo>
                    <a:pt x="945356" y="0"/>
                  </a:lnTo>
                  <a:lnTo>
                    <a:pt x="933450" y="7144"/>
                  </a:lnTo>
                  <a:lnTo>
                    <a:pt x="914400" y="28575"/>
                  </a:lnTo>
                  <a:lnTo>
                    <a:pt x="895350" y="66675"/>
                  </a:lnTo>
                  <a:lnTo>
                    <a:pt x="883443" y="97632"/>
                  </a:lnTo>
                  <a:lnTo>
                    <a:pt x="752475" y="157163"/>
                  </a:lnTo>
                  <a:lnTo>
                    <a:pt x="564356" y="238125"/>
                  </a:lnTo>
                  <a:lnTo>
                    <a:pt x="347662" y="321469"/>
                  </a:lnTo>
                  <a:lnTo>
                    <a:pt x="292893" y="340519"/>
                  </a:lnTo>
                  <a:lnTo>
                    <a:pt x="266700" y="342900"/>
                  </a:lnTo>
                  <a:lnTo>
                    <a:pt x="219075" y="338138"/>
                  </a:lnTo>
                  <a:lnTo>
                    <a:pt x="173831" y="326232"/>
                  </a:lnTo>
                  <a:lnTo>
                    <a:pt x="142875" y="309563"/>
                  </a:lnTo>
                  <a:lnTo>
                    <a:pt x="107156" y="285750"/>
                  </a:lnTo>
                  <a:lnTo>
                    <a:pt x="83343" y="259557"/>
                  </a:lnTo>
                  <a:lnTo>
                    <a:pt x="64293" y="233363"/>
                  </a:lnTo>
                  <a:lnTo>
                    <a:pt x="50006" y="221457"/>
                  </a:lnTo>
                  <a:lnTo>
                    <a:pt x="28575" y="211932"/>
                  </a:lnTo>
                  <a:lnTo>
                    <a:pt x="9525" y="216694"/>
                  </a:lnTo>
                  <a:lnTo>
                    <a:pt x="0" y="235744"/>
                  </a:lnTo>
                  <a:lnTo>
                    <a:pt x="0" y="261938"/>
                  </a:lnTo>
                  <a:lnTo>
                    <a:pt x="16668" y="330994"/>
                  </a:lnTo>
                  <a:lnTo>
                    <a:pt x="35718" y="376238"/>
                  </a:lnTo>
                  <a:lnTo>
                    <a:pt x="69056" y="435769"/>
                  </a:lnTo>
                  <a:lnTo>
                    <a:pt x="107156" y="492919"/>
                  </a:lnTo>
                  <a:lnTo>
                    <a:pt x="157162" y="550069"/>
                  </a:lnTo>
                  <a:lnTo>
                    <a:pt x="202406" y="595313"/>
                  </a:lnTo>
                  <a:lnTo>
                    <a:pt x="221456" y="611982"/>
                  </a:lnTo>
                  <a:lnTo>
                    <a:pt x="233362" y="619125"/>
                  </a:lnTo>
                  <a:lnTo>
                    <a:pt x="242887" y="621507"/>
                  </a:lnTo>
                  <a:lnTo>
                    <a:pt x="259556" y="619125"/>
                  </a:lnTo>
                  <a:lnTo>
                    <a:pt x="300037" y="600075"/>
                  </a:lnTo>
                  <a:lnTo>
                    <a:pt x="333375" y="571500"/>
                  </a:lnTo>
                  <a:lnTo>
                    <a:pt x="364331" y="535782"/>
                  </a:lnTo>
                  <a:lnTo>
                    <a:pt x="397668" y="511969"/>
                  </a:lnTo>
                  <a:lnTo>
                    <a:pt x="554831" y="431007"/>
                  </a:lnTo>
                  <a:lnTo>
                    <a:pt x="821531" y="297657"/>
                  </a:lnTo>
                  <a:lnTo>
                    <a:pt x="885825" y="269082"/>
                  </a:lnTo>
                  <a:lnTo>
                    <a:pt x="902493" y="264319"/>
                  </a:lnTo>
                  <a:lnTo>
                    <a:pt x="909637" y="264319"/>
                  </a:lnTo>
                  <a:lnTo>
                    <a:pt x="919162" y="266700"/>
                  </a:lnTo>
                  <a:lnTo>
                    <a:pt x="928687" y="271463"/>
                  </a:lnTo>
                  <a:lnTo>
                    <a:pt x="931068" y="280988"/>
                  </a:lnTo>
                  <a:lnTo>
                    <a:pt x="928687" y="302419"/>
                  </a:lnTo>
                  <a:lnTo>
                    <a:pt x="916781" y="354807"/>
                  </a:lnTo>
                  <a:lnTo>
                    <a:pt x="876300" y="414338"/>
                  </a:lnTo>
                  <a:lnTo>
                    <a:pt x="738187" y="614363"/>
                  </a:lnTo>
                  <a:lnTo>
                    <a:pt x="638175" y="752475"/>
                  </a:lnTo>
                  <a:lnTo>
                    <a:pt x="607218" y="795338"/>
                  </a:lnTo>
                  <a:lnTo>
                    <a:pt x="588168" y="833438"/>
                  </a:lnTo>
                  <a:lnTo>
                    <a:pt x="578643" y="866775"/>
                  </a:lnTo>
                  <a:lnTo>
                    <a:pt x="576262" y="890588"/>
                  </a:lnTo>
                  <a:lnTo>
                    <a:pt x="578643" y="909638"/>
                  </a:lnTo>
                  <a:lnTo>
                    <a:pt x="588168" y="933450"/>
                  </a:lnTo>
                  <a:lnTo>
                    <a:pt x="626268" y="969169"/>
                  </a:lnTo>
                  <a:lnTo>
                    <a:pt x="673893" y="1019175"/>
                  </a:lnTo>
                  <a:lnTo>
                    <a:pt x="709612" y="1059657"/>
                  </a:lnTo>
                  <a:lnTo>
                    <a:pt x="735806" y="1097757"/>
                  </a:lnTo>
                  <a:lnTo>
                    <a:pt x="757237" y="1138238"/>
                  </a:lnTo>
                  <a:lnTo>
                    <a:pt x="771525" y="1176338"/>
                  </a:lnTo>
                  <a:lnTo>
                    <a:pt x="778668" y="1219200"/>
                  </a:lnTo>
                  <a:lnTo>
                    <a:pt x="1052512" y="1457325"/>
                  </a:lnTo>
                  <a:lnTo>
                    <a:pt x="1092993" y="1447800"/>
                  </a:lnTo>
                  <a:lnTo>
                    <a:pt x="1123950" y="1431132"/>
                  </a:lnTo>
                  <a:lnTo>
                    <a:pt x="1138237" y="1416844"/>
                  </a:lnTo>
                  <a:lnTo>
                    <a:pt x="1150143" y="1400175"/>
                  </a:lnTo>
                  <a:lnTo>
                    <a:pt x="1154906" y="1376363"/>
                  </a:lnTo>
                  <a:lnTo>
                    <a:pt x="1154906" y="1359694"/>
                  </a:lnTo>
                  <a:lnTo>
                    <a:pt x="1150143" y="1321594"/>
                  </a:lnTo>
                  <a:lnTo>
                    <a:pt x="1138237" y="1281113"/>
                  </a:lnTo>
                  <a:lnTo>
                    <a:pt x="1119187" y="1245394"/>
                  </a:lnTo>
                  <a:lnTo>
                    <a:pt x="1085850" y="1197769"/>
                  </a:lnTo>
                  <a:lnTo>
                    <a:pt x="1035843" y="1135857"/>
                  </a:lnTo>
                  <a:lnTo>
                    <a:pt x="971550" y="1071563"/>
                  </a:lnTo>
                  <a:lnTo>
                    <a:pt x="892968" y="1004888"/>
                  </a:lnTo>
                  <a:lnTo>
                    <a:pt x="795337" y="931069"/>
                  </a:lnTo>
                  <a:lnTo>
                    <a:pt x="704850" y="866775"/>
                  </a:lnTo>
                  <a:lnTo>
                    <a:pt x="700087" y="862013"/>
                  </a:lnTo>
                  <a:lnTo>
                    <a:pt x="697706" y="857250"/>
                  </a:lnTo>
                  <a:lnTo>
                    <a:pt x="702468" y="840582"/>
                  </a:lnTo>
                  <a:lnTo>
                    <a:pt x="747712" y="800100"/>
                  </a:lnTo>
                  <a:lnTo>
                    <a:pt x="852487" y="704850"/>
                  </a:lnTo>
                  <a:lnTo>
                    <a:pt x="964406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BAB5BD34-F707-1B4D-A8DF-0BAC04105904}"/>
                </a:ext>
              </a:extLst>
            </p:cNvPr>
            <p:cNvSpPr/>
            <p:nvPr/>
          </p:nvSpPr>
          <p:spPr>
            <a:xfrm>
              <a:off x="4391025" y="2560638"/>
              <a:ext cx="2447925" cy="1358900"/>
            </a:xfrm>
            <a:custGeom>
              <a:avLst/>
              <a:gdLst>
                <a:gd name="connsiteX0" fmla="*/ 642938 w 2447925"/>
                <a:gd name="connsiteY0" fmla="*/ 345281 h 1359694"/>
                <a:gd name="connsiteX1" fmla="*/ 290513 w 2447925"/>
                <a:gd name="connsiteY1" fmla="*/ 383381 h 1359694"/>
                <a:gd name="connsiteX2" fmla="*/ 59531 w 2447925"/>
                <a:gd name="connsiteY2" fmla="*/ 407194 h 1359694"/>
                <a:gd name="connsiteX3" fmla="*/ 0 w 2447925"/>
                <a:gd name="connsiteY3" fmla="*/ 228600 h 1359694"/>
                <a:gd name="connsiteX4" fmla="*/ 78581 w 2447925"/>
                <a:gd name="connsiteY4" fmla="*/ 223837 h 1359694"/>
                <a:gd name="connsiteX5" fmla="*/ 142875 w 2447925"/>
                <a:gd name="connsiteY5" fmla="*/ 223837 h 1359694"/>
                <a:gd name="connsiteX6" fmla="*/ 292894 w 2447925"/>
                <a:gd name="connsiteY6" fmla="*/ 214312 h 1359694"/>
                <a:gd name="connsiteX7" fmla="*/ 438150 w 2447925"/>
                <a:gd name="connsiteY7" fmla="*/ 202406 h 1359694"/>
                <a:gd name="connsiteX8" fmla="*/ 657225 w 2447925"/>
                <a:gd name="connsiteY8" fmla="*/ 176212 h 1359694"/>
                <a:gd name="connsiteX9" fmla="*/ 850106 w 2447925"/>
                <a:gd name="connsiteY9" fmla="*/ 150019 h 1359694"/>
                <a:gd name="connsiteX10" fmla="*/ 981075 w 2447925"/>
                <a:gd name="connsiteY10" fmla="*/ 130969 h 1359694"/>
                <a:gd name="connsiteX11" fmla="*/ 1178719 w 2447925"/>
                <a:gd name="connsiteY11" fmla="*/ 114300 h 1359694"/>
                <a:gd name="connsiteX12" fmla="*/ 1562100 w 2447925"/>
                <a:gd name="connsiteY12" fmla="*/ 71437 h 1359694"/>
                <a:gd name="connsiteX13" fmla="*/ 1843088 w 2447925"/>
                <a:gd name="connsiteY13" fmla="*/ 40481 h 1359694"/>
                <a:gd name="connsiteX14" fmla="*/ 2007394 w 2447925"/>
                <a:gd name="connsiteY14" fmla="*/ 19050 h 1359694"/>
                <a:gd name="connsiteX15" fmla="*/ 2059781 w 2447925"/>
                <a:gd name="connsiteY15" fmla="*/ 2381 h 1359694"/>
                <a:gd name="connsiteX16" fmla="*/ 2066925 w 2447925"/>
                <a:gd name="connsiteY16" fmla="*/ 0 h 1359694"/>
                <a:gd name="connsiteX17" fmla="*/ 2076450 w 2447925"/>
                <a:gd name="connsiteY17" fmla="*/ 0 h 1359694"/>
                <a:gd name="connsiteX18" fmla="*/ 2095500 w 2447925"/>
                <a:gd name="connsiteY18" fmla="*/ 4762 h 1359694"/>
                <a:gd name="connsiteX19" fmla="*/ 2171700 w 2447925"/>
                <a:gd name="connsiteY19" fmla="*/ 38100 h 1359694"/>
                <a:gd name="connsiteX20" fmla="*/ 2259806 w 2447925"/>
                <a:gd name="connsiteY20" fmla="*/ 78581 h 1359694"/>
                <a:gd name="connsiteX21" fmla="*/ 2338388 w 2447925"/>
                <a:gd name="connsiteY21" fmla="*/ 116681 h 1359694"/>
                <a:gd name="connsiteX22" fmla="*/ 2390775 w 2447925"/>
                <a:gd name="connsiteY22" fmla="*/ 145256 h 1359694"/>
                <a:gd name="connsiteX23" fmla="*/ 2421731 w 2447925"/>
                <a:gd name="connsiteY23" fmla="*/ 164306 h 1359694"/>
                <a:gd name="connsiteX24" fmla="*/ 2431256 w 2447925"/>
                <a:gd name="connsiteY24" fmla="*/ 173831 h 1359694"/>
                <a:gd name="connsiteX25" fmla="*/ 2438400 w 2447925"/>
                <a:gd name="connsiteY25" fmla="*/ 183356 h 1359694"/>
                <a:gd name="connsiteX26" fmla="*/ 2447925 w 2447925"/>
                <a:gd name="connsiteY26" fmla="*/ 200025 h 1359694"/>
                <a:gd name="connsiteX27" fmla="*/ 2447925 w 2447925"/>
                <a:gd name="connsiteY27" fmla="*/ 211931 h 1359694"/>
                <a:gd name="connsiteX28" fmla="*/ 2445544 w 2447925"/>
                <a:gd name="connsiteY28" fmla="*/ 238125 h 1359694"/>
                <a:gd name="connsiteX29" fmla="*/ 2431256 w 2447925"/>
                <a:gd name="connsiteY29" fmla="*/ 264319 h 1359694"/>
                <a:gd name="connsiteX30" fmla="*/ 2405063 w 2447925"/>
                <a:gd name="connsiteY30" fmla="*/ 292894 h 1359694"/>
                <a:gd name="connsiteX31" fmla="*/ 2371725 w 2447925"/>
                <a:gd name="connsiteY31" fmla="*/ 321469 h 1359694"/>
                <a:gd name="connsiteX32" fmla="*/ 2319338 w 2447925"/>
                <a:gd name="connsiteY32" fmla="*/ 402431 h 1359694"/>
                <a:gd name="connsiteX33" fmla="*/ 2240756 w 2447925"/>
                <a:gd name="connsiteY33" fmla="*/ 671512 h 1359694"/>
                <a:gd name="connsiteX34" fmla="*/ 2100263 w 2447925"/>
                <a:gd name="connsiteY34" fmla="*/ 1157287 h 1359694"/>
                <a:gd name="connsiteX35" fmla="*/ 2069306 w 2447925"/>
                <a:gd name="connsiteY35" fmla="*/ 1257300 h 1359694"/>
                <a:gd name="connsiteX36" fmla="*/ 2019300 w 2447925"/>
                <a:gd name="connsiteY36" fmla="*/ 1343025 h 1359694"/>
                <a:gd name="connsiteX37" fmla="*/ 2009775 w 2447925"/>
                <a:gd name="connsiteY37" fmla="*/ 1357312 h 1359694"/>
                <a:gd name="connsiteX38" fmla="*/ 1997869 w 2447925"/>
                <a:gd name="connsiteY38" fmla="*/ 1359694 h 1359694"/>
                <a:gd name="connsiteX39" fmla="*/ 1978819 w 2447925"/>
                <a:gd name="connsiteY39" fmla="*/ 1354931 h 1359694"/>
                <a:gd name="connsiteX40" fmla="*/ 1940719 w 2447925"/>
                <a:gd name="connsiteY40" fmla="*/ 1347787 h 1359694"/>
                <a:gd name="connsiteX41" fmla="*/ 1874044 w 2447925"/>
                <a:gd name="connsiteY41" fmla="*/ 1133475 h 1359694"/>
                <a:gd name="connsiteX42" fmla="*/ 1943100 w 2447925"/>
                <a:gd name="connsiteY42" fmla="*/ 733425 h 1359694"/>
                <a:gd name="connsiteX43" fmla="*/ 1978819 w 2447925"/>
                <a:gd name="connsiteY43" fmla="*/ 671512 h 1359694"/>
                <a:gd name="connsiteX44" fmla="*/ 2005013 w 2447925"/>
                <a:gd name="connsiteY44" fmla="*/ 495300 h 1359694"/>
                <a:gd name="connsiteX45" fmla="*/ 2031206 w 2447925"/>
                <a:gd name="connsiteY45" fmla="*/ 321469 h 1359694"/>
                <a:gd name="connsiteX46" fmla="*/ 2031206 w 2447925"/>
                <a:gd name="connsiteY46" fmla="*/ 290512 h 1359694"/>
                <a:gd name="connsiteX47" fmla="*/ 2026444 w 2447925"/>
                <a:gd name="connsiteY47" fmla="*/ 261937 h 1359694"/>
                <a:gd name="connsiteX48" fmla="*/ 2019300 w 2447925"/>
                <a:gd name="connsiteY48" fmla="*/ 245269 h 1359694"/>
                <a:gd name="connsiteX49" fmla="*/ 2009775 w 2447925"/>
                <a:gd name="connsiteY49" fmla="*/ 233362 h 1359694"/>
                <a:gd name="connsiteX50" fmla="*/ 1990725 w 2447925"/>
                <a:gd name="connsiteY50" fmla="*/ 226219 h 1359694"/>
                <a:gd name="connsiteX51" fmla="*/ 1964531 w 2447925"/>
                <a:gd name="connsiteY51" fmla="*/ 223837 h 1359694"/>
                <a:gd name="connsiteX52" fmla="*/ 1814513 w 2447925"/>
                <a:gd name="connsiteY52" fmla="*/ 235744 h 1359694"/>
                <a:gd name="connsiteX53" fmla="*/ 1447800 w 2447925"/>
                <a:gd name="connsiteY53" fmla="*/ 269081 h 1359694"/>
                <a:gd name="connsiteX54" fmla="*/ 912019 w 2447925"/>
                <a:gd name="connsiteY54" fmla="*/ 316706 h 1359694"/>
                <a:gd name="connsiteX55" fmla="*/ 642938 w 2447925"/>
                <a:gd name="connsiteY55" fmla="*/ 3452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47925" h="1359694">
                  <a:moveTo>
                    <a:pt x="642938" y="345281"/>
                  </a:moveTo>
                  <a:lnTo>
                    <a:pt x="290513" y="383381"/>
                  </a:lnTo>
                  <a:lnTo>
                    <a:pt x="59531" y="407194"/>
                  </a:lnTo>
                  <a:lnTo>
                    <a:pt x="0" y="228600"/>
                  </a:lnTo>
                  <a:lnTo>
                    <a:pt x="78581" y="223837"/>
                  </a:lnTo>
                  <a:lnTo>
                    <a:pt x="142875" y="223837"/>
                  </a:lnTo>
                  <a:lnTo>
                    <a:pt x="292894" y="214312"/>
                  </a:lnTo>
                  <a:lnTo>
                    <a:pt x="438150" y="202406"/>
                  </a:lnTo>
                  <a:lnTo>
                    <a:pt x="657225" y="176212"/>
                  </a:lnTo>
                  <a:lnTo>
                    <a:pt x="850106" y="150019"/>
                  </a:lnTo>
                  <a:lnTo>
                    <a:pt x="981075" y="130969"/>
                  </a:lnTo>
                  <a:lnTo>
                    <a:pt x="1178719" y="114300"/>
                  </a:lnTo>
                  <a:lnTo>
                    <a:pt x="1562100" y="71437"/>
                  </a:lnTo>
                  <a:lnTo>
                    <a:pt x="1843088" y="40481"/>
                  </a:lnTo>
                  <a:lnTo>
                    <a:pt x="2007394" y="19050"/>
                  </a:lnTo>
                  <a:lnTo>
                    <a:pt x="2059781" y="2381"/>
                  </a:lnTo>
                  <a:lnTo>
                    <a:pt x="2066925" y="0"/>
                  </a:lnTo>
                  <a:lnTo>
                    <a:pt x="2076450" y="0"/>
                  </a:lnTo>
                  <a:lnTo>
                    <a:pt x="2095500" y="4762"/>
                  </a:lnTo>
                  <a:lnTo>
                    <a:pt x="2171700" y="38100"/>
                  </a:lnTo>
                  <a:lnTo>
                    <a:pt x="2259806" y="78581"/>
                  </a:lnTo>
                  <a:lnTo>
                    <a:pt x="2338388" y="116681"/>
                  </a:lnTo>
                  <a:lnTo>
                    <a:pt x="2390775" y="145256"/>
                  </a:lnTo>
                  <a:lnTo>
                    <a:pt x="2421731" y="164306"/>
                  </a:lnTo>
                  <a:lnTo>
                    <a:pt x="2431256" y="173831"/>
                  </a:lnTo>
                  <a:lnTo>
                    <a:pt x="2438400" y="183356"/>
                  </a:lnTo>
                  <a:lnTo>
                    <a:pt x="2447925" y="200025"/>
                  </a:lnTo>
                  <a:lnTo>
                    <a:pt x="2447925" y="211931"/>
                  </a:lnTo>
                  <a:lnTo>
                    <a:pt x="2445544" y="238125"/>
                  </a:lnTo>
                  <a:lnTo>
                    <a:pt x="2431256" y="264319"/>
                  </a:lnTo>
                  <a:lnTo>
                    <a:pt x="2405063" y="292894"/>
                  </a:lnTo>
                  <a:lnTo>
                    <a:pt x="2371725" y="321469"/>
                  </a:lnTo>
                  <a:lnTo>
                    <a:pt x="2319338" y="402431"/>
                  </a:lnTo>
                  <a:lnTo>
                    <a:pt x="2240756" y="671512"/>
                  </a:lnTo>
                  <a:lnTo>
                    <a:pt x="2100263" y="1157287"/>
                  </a:lnTo>
                  <a:lnTo>
                    <a:pt x="2069306" y="1257300"/>
                  </a:lnTo>
                  <a:lnTo>
                    <a:pt x="2019300" y="1343025"/>
                  </a:lnTo>
                  <a:lnTo>
                    <a:pt x="2009775" y="1357312"/>
                  </a:lnTo>
                  <a:lnTo>
                    <a:pt x="1997869" y="1359694"/>
                  </a:lnTo>
                  <a:lnTo>
                    <a:pt x="1978819" y="1354931"/>
                  </a:lnTo>
                  <a:lnTo>
                    <a:pt x="1940719" y="1347787"/>
                  </a:lnTo>
                  <a:lnTo>
                    <a:pt x="1874044" y="1133475"/>
                  </a:lnTo>
                  <a:lnTo>
                    <a:pt x="1943100" y="733425"/>
                  </a:lnTo>
                  <a:lnTo>
                    <a:pt x="1978819" y="671512"/>
                  </a:lnTo>
                  <a:lnTo>
                    <a:pt x="2005013" y="495300"/>
                  </a:lnTo>
                  <a:lnTo>
                    <a:pt x="2031206" y="321469"/>
                  </a:lnTo>
                  <a:lnTo>
                    <a:pt x="2031206" y="290512"/>
                  </a:lnTo>
                  <a:lnTo>
                    <a:pt x="2026444" y="261937"/>
                  </a:lnTo>
                  <a:lnTo>
                    <a:pt x="2019300" y="245269"/>
                  </a:lnTo>
                  <a:lnTo>
                    <a:pt x="2009775" y="233362"/>
                  </a:lnTo>
                  <a:lnTo>
                    <a:pt x="1990725" y="226219"/>
                  </a:lnTo>
                  <a:lnTo>
                    <a:pt x="1964531" y="223837"/>
                  </a:lnTo>
                  <a:lnTo>
                    <a:pt x="1814513" y="235744"/>
                  </a:lnTo>
                  <a:lnTo>
                    <a:pt x="1447800" y="269081"/>
                  </a:lnTo>
                  <a:lnTo>
                    <a:pt x="912019" y="316706"/>
                  </a:lnTo>
                  <a:lnTo>
                    <a:pt x="642938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ACD2CB0F-EFDD-1542-970F-FF6C6788AC9A}"/>
                </a:ext>
              </a:extLst>
            </p:cNvPr>
            <p:cNvSpPr/>
            <p:nvPr/>
          </p:nvSpPr>
          <p:spPr>
            <a:xfrm>
              <a:off x="4551363" y="3138488"/>
              <a:ext cx="1878012" cy="339725"/>
            </a:xfrm>
            <a:custGeom>
              <a:avLst/>
              <a:gdLst>
                <a:gd name="connsiteX0" fmla="*/ 316706 w 1878806"/>
                <a:gd name="connsiteY0" fmla="*/ 147637 h 340518"/>
                <a:gd name="connsiteX1" fmla="*/ 826294 w 1878806"/>
                <a:gd name="connsiteY1" fmla="*/ 85725 h 340518"/>
                <a:gd name="connsiteX2" fmla="*/ 1019175 w 1878806"/>
                <a:gd name="connsiteY2" fmla="*/ 71437 h 340518"/>
                <a:gd name="connsiteX3" fmla="*/ 1285875 w 1878806"/>
                <a:gd name="connsiteY3" fmla="*/ 33337 h 340518"/>
                <a:gd name="connsiteX4" fmla="*/ 1524000 w 1878806"/>
                <a:gd name="connsiteY4" fmla="*/ 0 h 340518"/>
                <a:gd name="connsiteX5" fmla="*/ 1557337 w 1878806"/>
                <a:gd name="connsiteY5" fmla="*/ 0 h 340518"/>
                <a:gd name="connsiteX6" fmla="*/ 1607344 w 1878806"/>
                <a:gd name="connsiteY6" fmla="*/ 4762 h 340518"/>
                <a:gd name="connsiteX7" fmla="*/ 1683544 w 1878806"/>
                <a:gd name="connsiteY7" fmla="*/ 16668 h 340518"/>
                <a:gd name="connsiteX8" fmla="*/ 1743075 w 1878806"/>
                <a:gd name="connsiteY8" fmla="*/ 33337 h 340518"/>
                <a:gd name="connsiteX9" fmla="*/ 1878806 w 1878806"/>
                <a:gd name="connsiteY9" fmla="*/ 92868 h 340518"/>
                <a:gd name="connsiteX10" fmla="*/ 1854994 w 1878806"/>
                <a:gd name="connsiteY10" fmla="*/ 166687 h 340518"/>
                <a:gd name="connsiteX11" fmla="*/ 1659731 w 1878806"/>
                <a:gd name="connsiteY11" fmla="*/ 207168 h 340518"/>
                <a:gd name="connsiteX12" fmla="*/ 1576387 w 1878806"/>
                <a:gd name="connsiteY12" fmla="*/ 226218 h 340518"/>
                <a:gd name="connsiteX13" fmla="*/ 1471612 w 1878806"/>
                <a:gd name="connsiteY13" fmla="*/ 230981 h 340518"/>
                <a:gd name="connsiteX14" fmla="*/ 1309687 w 1878806"/>
                <a:gd name="connsiteY14" fmla="*/ 240506 h 340518"/>
                <a:gd name="connsiteX15" fmla="*/ 1085850 w 1878806"/>
                <a:gd name="connsiteY15" fmla="*/ 245268 h 340518"/>
                <a:gd name="connsiteX16" fmla="*/ 1016794 w 1878806"/>
                <a:gd name="connsiteY16" fmla="*/ 242887 h 340518"/>
                <a:gd name="connsiteX17" fmla="*/ 819150 w 1878806"/>
                <a:gd name="connsiteY17" fmla="*/ 269081 h 340518"/>
                <a:gd name="connsiteX18" fmla="*/ 516731 w 1878806"/>
                <a:gd name="connsiteY18" fmla="*/ 295275 h 340518"/>
                <a:gd name="connsiteX19" fmla="*/ 11906 w 1878806"/>
                <a:gd name="connsiteY19" fmla="*/ 340518 h 340518"/>
                <a:gd name="connsiteX20" fmla="*/ 0 w 1878806"/>
                <a:gd name="connsiteY20" fmla="*/ 188118 h 340518"/>
                <a:gd name="connsiteX21" fmla="*/ 316706 w 1878806"/>
                <a:gd name="connsiteY21" fmla="*/ 147637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78806" h="340518">
                  <a:moveTo>
                    <a:pt x="316706" y="147637"/>
                  </a:moveTo>
                  <a:lnTo>
                    <a:pt x="826294" y="85725"/>
                  </a:lnTo>
                  <a:lnTo>
                    <a:pt x="1019175" y="71437"/>
                  </a:lnTo>
                  <a:lnTo>
                    <a:pt x="1285875" y="33337"/>
                  </a:lnTo>
                  <a:lnTo>
                    <a:pt x="1524000" y="0"/>
                  </a:lnTo>
                  <a:lnTo>
                    <a:pt x="1557337" y="0"/>
                  </a:lnTo>
                  <a:lnTo>
                    <a:pt x="1607344" y="4762"/>
                  </a:lnTo>
                  <a:lnTo>
                    <a:pt x="1683544" y="16668"/>
                  </a:lnTo>
                  <a:lnTo>
                    <a:pt x="1743075" y="33337"/>
                  </a:lnTo>
                  <a:lnTo>
                    <a:pt x="1878806" y="92868"/>
                  </a:lnTo>
                  <a:lnTo>
                    <a:pt x="1854994" y="166687"/>
                  </a:lnTo>
                  <a:lnTo>
                    <a:pt x="1659731" y="207168"/>
                  </a:lnTo>
                  <a:lnTo>
                    <a:pt x="1576387" y="226218"/>
                  </a:lnTo>
                  <a:lnTo>
                    <a:pt x="1471612" y="230981"/>
                  </a:lnTo>
                  <a:lnTo>
                    <a:pt x="1309687" y="240506"/>
                  </a:lnTo>
                  <a:lnTo>
                    <a:pt x="1085850" y="245268"/>
                  </a:lnTo>
                  <a:lnTo>
                    <a:pt x="1016794" y="242887"/>
                  </a:lnTo>
                  <a:lnTo>
                    <a:pt x="819150" y="269081"/>
                  </a:lnTo>
                  <a:lnTo>
                    <a:pt x="516731" y="295275"/>
                  </a:lnTo>
                  <a:lnTo>
                    <a:pt x="11906" y="340518"/>
                  </a:lnTo>
                  <a:lnTo>
                    <a:pt x="0" y="188118"/>
                  </a:lnTo>
                  <a:lnTo>
                    <a:pt x="316706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15EB7C0A-EDF8-A444-A9A5-98AC6DFD4191}"/>
                </a:ext>
              </a:extLst>
            </p:cNvPr>
            <p:cNvSpPr/>
            <p:nvPr/>
          </p:nvSpPr>
          <p:spPr>
            <a:xfrm>
              <a:off x="4603750" y="3694113"/>
              <a:ext cx="1749425" cy="315912"/>
            </a:xfrm>
            <a:custGeom>
              <a:avLst/>
              <a:gdLst>
                <a:gd name="connsiteX0" fmla="*/ 476250 w 1750219"/>
                <a:gd name="connsiteY0" fmla="*/ 107156 h 316706"/>
                <a:gd name="connsiteX1" fmla="*/ 766763 w 1750219"/>
                <a:gd name="connsiteY1" fmla="*/ 69056 h 316706"/>
                <a:gd name="connsiteX2" fmla="*/ 1047750 w 1750219"/>
                <a:gd name="connsiteY2" fmla="*/ 45244 h 316706"/>
                <a:gd name="connsiteX3" fmla="*/ 1276350 w 1750219"/>
                <a:gd name="connsiteY3" fmla="*/ 28575 h 316706"/>
                <a:gd name="connsiteX4" fmla="*/ 1540669 w 1750219"/>
                <a:gd name="connsiteY4" fmla="*/ 11906 h 316706"/>
                <a:gd name="connsiteX5" fmla="*/ 1724025 w 1750219"/>
                <a:gd name="connsiteY5" fmla="*/ 0 h 316706"/>
                <a:gd name="connsiteX6" fmla="*/ 1750219 w 1750219"/>
                <a:gd name="connsiteY6" fmla="*/ 216694 h 316706"/>
                <a:gd name="connsiteX7" fmla="*/ 1726407 w 1750219"/>
                <a:gd name="connsiteY7" fmla="*/ 214312 h 316706"/>
                <a:gd name="connsiteX8" fmla="*/ 1678782 w 1750219"/>
                <a:gd name="connsiteY8" fmla="*/ 207169 h 316706"/>
                <a:gd name="connsiteX9" fmla="*/ 1626394 w 1750219"/>
                <a:gd name="connsiteY9" fmla="*/ 204787 h 316706"/>
                <a:gd name="connsiteX10" fmla="*/ 1507332 w 1750219"/>
                <a:gd name="connsiteY10" fmla="*/ 204787 h 316706"/>
                <a:gd name="connsiteX11" fmla="*/ 1264444 w 1750219"/>
                <a:gd name="connsiteY11" fmla="*/ 204787 h 316706"/>
                <a:gd name="connsiteX12" fmla="*/ 1054894 w 1750219"/>
                <a:gd name="connsiteY12" fmla="*/ 202406 h 316706"/>
                <a:gd name="connsiteX13" fmla="*/ 969169 w 1750219"/>
                <a:gd name="connsiteY13" fmla="*/ 207169 h 316706"/>
                <a:gd name="connsiteX14" fmla="*/ 769144 w 1750219"/>
                <a:gd name="connsiteY14" fmla="*/ 252412 h 316706"/>
                <a:gd name="connsiteX15" fmla="*/ 673894 w 1750219"/>
                <a:gd name="connsiteY15" fmla="*/ 250031 h 316706"/>
                <a:gd name="connsiteX16" fmla="*/ 545307 w 1750219"/>
                <a:gd name="connsiteY16" fmla="*/ 261937 h 316706"/>
                <a:gd name="connsiteX17" fmla="*/ 459582 w 1750219"/>
                <a:gd name="connsiteY17" fmla="*/ 271462 h 316706"/>
                <a:gd name="connsiteX18" fmla="*/ 292894 w 1750219"/>
                <a:gd name="connsiteY18" fmla="*/ 300037 h 316706"/>
                <a:gd name="connsiteX19" fmla="*/ 219075 w 1750219"/>
                <a:gd name="connsiteY19" fmla="*/ 314325 h 316706"/>
                <a:gd name="connsiteX20" fmla="*/ 107157 w 1750219"/>
                <a:gd name="connsiteY20" fmla="*/ 316706 h 316706"/>
                <a:gd name="connsiteX21" fmla="*/ 2382 w 1750219"/>
                <a:gd name="connsiteY21" fmla="*/ 316706 h 316706"/>
                <a:gd name="connsiteX22" fmla="*/ 0 w 1750219"/>
                <a:gd name="connsiteY22" fmla="*/ 169069 h 316706"/>
                <a:gd name="connsiteX23" fmla="*/ 254794 w 1750219"/>
                <a:gd name="connsiteY23" fmla="*/ 135731 h 316706"/>
                <a:gd name="connsiteX24" fmla="*/ 476250 w 1750219"/>
                <a:gd name="connsiteY24" fmla="*/ 107156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0219" h="316706">
                  <a:moveTo>
                    <a:pt x="476250" y="107156"/>
                  </a:moveTo>
                  <a:lnTo>
                    <a:pt x="766763" y="69056"/>
                  </a:lnTo>
                  <a:lnTo>
                    <a:pt x="1047750" y="45244"/>
                  </a:lnTo>
                  <a:lnTo>
                    <a:pt x="1276350" y="28575"/>
                  </a:lnTo>
                  <a:lnTo>
                    <a:pt x="1540669" y="11906"/>
                  </a:lnTo>
                  <a:lnTo>
                    <a:pt x="1724025" y="0"/>
                  </a:lnTo>
                  <a:lnTo>
                    <a:pt x="1750219" y="216694"/>
                  </a:lnTo>
                  <a:lnTo>
                    <a:pt x="1726407" y="214312"/>
                  </a:lnTo>
                  <a:lnTo>
                    <a:pt x="1678782" y="207169"/>
                  </a:lnTo>
                  <a:lnTo>
                    <a:pt x="1626394" y="204787"/>
                  </a:lnTo>
                  <a:lnTo>
                    <a:pt x="1507332" y="204787"/>
                  </a:lnTo>
                  <a:lnTo>
                    <a:pt x="1264444" y="204787"/>
                  </a:lnTo>
                  <a:lnTo>
                    <a:pt x="1054894" y="202406"/>
                  </a:lnTo>
                  <a:lnTo>
                    <a:pt x="969169" y="207169"/>
                  </a:lnTo>
                  <a:lnTo>
                    <a:pt x="769144" y="252412"/>
                  </a:lnTo>
                  <a:lnTo>
                    <a:pt x="673894" y="250031"/>
                  </a:lnTo>
                  <a:lnTo>
                    <a:pt x="545307" y="261937"/>
                  </a:lnTo>
                  <a:lnTo>
                    <a:pt x="459582" y="271462"/>
                  </a:lnTo>
                  <a:lnTo>
                    <a:pt x="292894" y="300037"/>
                  </a:lnTo>
                  <a:lnTo>
                    <a:pt x="219075" y="314325"/>
                  </a:lnTo>
                  <a:lnTo>
                    <a:pt x="107157" y="316706"/>
                  </a:lnTo>
                  <a:lnTo>
                    <a:pt x="2382" y="316706"/>
                  </a:lnTo>
                  <a:lnTo>
                    <a:pt x="0" y="169069"/>
                  </a:lnTo>
                  <a:lnTo>
                    <a:pt x="254794" y="135731"/>
                  </a:lnTo>
                  <a:lnTo>
                    <a:pt x="476250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2EE1A672-6CCA-504A-8ED7-5A7E81C34DCC}"/>
                </a:ext>
              </a:extLst>
            </p:cNvPr>
            <p:cNvSpPr/>
            <p:nvPr/>
          </p:nvSpPr>
          <p:spPr>
            <a:xfrm>
              <a:off x="3775075" y="4300538"/>
              <a:ext cx="3402013" cy="479425"/>
            </a:xfrm>
            <a:custGeom>
              <a:avLst/>
              <a:gdLst>
                <a:gd name="connsiteX0" fmla="*/ 1119158 w 3402354"/>
                <a:gd name="connsiteY0" fmla="*/ 173904 h 479639"/>
                <a:gd name="connsiteX1" fmla="*/ 1601603 w 3402354"/>
                <a:gd name="connsiteY1" fmla="*/ 106586 h 479639"/>
                <a:gd name="connsiteX2" fmla="*/ 1800751 w 3402354"/>
                <a:gd name="connsiteY2" fmla="*/ 89757 h 479639"/>
                <a:gd name="connsiteX3" fmla="*/ 2215877 w 3402354"/>
                <a:gd name="connsiteY3" fmla="*/ 84147 h 479639"/>
                <a:gd name="connsiteX4" fmla="*/ 2631004 w 3402354"/>
                <a:gd name="connsiteY4" fmla="*/ 72928 h 479639"/>
                <a:gd name="connsiteX5" fmla="*/ 2774054 w 3402354"/>
                <a:gd name="connsiteY5" fmla="*/ 67318 h 479639"/>
                <a:gd name="connsiteX6" fmla="*/ 2810518 w 3402354"/>
                <a:gd name="connsiteY6" fmla="*/ 64513 h 479639"/>
                <a:gd name="connsiteX7" fmla="*/ 2872226 w 3402354"/>
                <a:gd name="connsiteY7" fmla="*/ 36464 h 479639"/>
                <a:gd name="connsiteX8" fmla="*/ 2956373 w 3402354"/>
                <a:gd name="connsiteY8" fmla="*/ 5610 h 479639"/>
                <a:gd name="connsiteX9" fmla="*/ 2990032 w 3402354"/>
                <a:gd name="connsiteY9" fmla="*/ 0 h 479639"/>
                <a:gd name="connsiteX10" fmla="*/ 3018081 w 3402354"/>
                <a:gd name="connsiteY10" fmla="*/ 5610 h 479639"/>
                <a:gd name="connsiteX11" fmla="*/ 3091009 w 3402354"/>
                <a:gd name="connsiteY11" fmla="*/ 25244 h 479639"/>
                <a:gd name="connsiteX12" fmla="*/ 3169546 w 3402354"/>
                <a:gd name="connsiteY12" fmla="*/ 53293 h 479639"/>
                <a:gd name="connsiteX13" fmla="*/ 3228449 w 3402354"/>
                <a:gd name="connsiteY13" fmla="*/ 81342 h 479639"/>
                <a:gd name="connsiteX14" fmla="*/ 3290157 w 3402354"/>
                <a:gd name="connsiteY14" fmla="*/ 112196 h 479639"/>
                <a:gd name="connsiteX15" fmla="*/ 3363085 w 3402354"/>
                <a:gd name="connsiteY15" fmla="*/ 159880 h 479639"/>
                <a:gd name="connsiteX16" fmla="*/ 3382719 w 3402354"/>
                <a:gd name="connsiteY16" fmla="*/ 176709 h 479639"/>
                <a:gd name="connsiteX17" fmla="*/ 3391134 w 3402354"/>
                <a:gd name="connsiteY17" fmla="*/ 193539 h 479639"/>
                <a:gd name="connsiteX18" fmla="*/ 3399549 w 3402354"/>
                <a:gd name="connsiteY18" fmla="*/ 235612 h 479639"/>
                <a:gd name="connsiteX19" fmla="*/ 3402354 w 3402354"/>
                <a:gd name="connsiteY19" fmla="*/ 266466 h 479639"/>
                <a:gd name="connsiteX20" fmla="*/ 3393939 w 3402354"/>
                <a:gd name="connsiteY20" fmla="*/ 288905 h 479639"/>
                <a:gd name="connsiteX21" fmla="*/ 3374304 w 3402354"/>
                <a:gd name="connsiteY21" fmla="*/ 308540 h 479639"/>
                <a:gd name="connsiteX22" fmla="*/ 3346255 w 3402354"/>
                <a:gd name="connsiteY22" fmla="*/ 314150 h 479639"/>
                <a:gd name="connsiteX23" fmla="*/ 3306987 w 3402354"/>
                <a:gd name="connsiteY23" fmla="*/ 314150 h 479639"/>
                <a:gd name="connsiteX24" fmla="*/ 3172351 w 3402354"/>
                <a:gd name="connsiteY24" fmla="*/ 302930 h 479639"/>
                <a:gd name="connsiteX25" fmla="*/ 2967593 w 3402354"/>
                <a:gd name="connsiteY25" fmla="*/ 291710 h 479639"/>
                <a:gd name="connsiteX26" fmla="*/ 2751615 w 3402354"/>
                <a:gd name="connsiteY26" fmla="*/ 286101 h 479639"/>
                <a:gd name="connsiteX27" fmla="*/ 2381367 w 3402354"/>
                <a:gd name="connsiteY27" fmla="*/ 277686 h 479639"/>
                <a:gd name="connsiteX28" fmla="*/ 2053193 w 3402354"/>
                <a:gd name="connsiteY28" fmla="*/ 280491 h 479639"/>
                <a:gd name="connsiteX29" fmla="*/ 1800751 w 3402354"/>
                <a:gd name="connsiteY29" fmla="*/ 291710 h 479639"/>
                <a:gd name="connsiteX30" fmla="*/ 1531480 w 3402354"/>
                <a:gd name="connsiteY30" fmla="*/ 319759 h 479639"/>
                <a:gd name="connsiteX31" fmla="*/ 1208915 w 3402354"/>
                <a:gd name="connsiteY31" fmla="*/ 356223 h 479639"/>
                <a:gd name="connsiteX32" fmla="*/ 855497 w 3402354"/>
                <a:gd name="connsiteY32" fmla="*/ 403907 h 479639"/>
                <a:gd name="connsiteX33" fmla="*/ 603055 w 3402354"/>
                <a:gd name="connsiteY33" fmla="*/ 443175 h 479639"/>
                <a:gd name="connsiteX34" fmla="*/ 589031 w 3402354"/>
                <a:gd name="connsiteY34" fmla="*/ 448785 h 479639"/>
                <a:gd name="connsiteX35" fmla="*/ 558177 w 3402354"/>
                <a:gd name="connsiteY35" fmla="*/ 465615 h 479639"/>
                <a:gd name="connsiteX36" fmla="*/ 527323 w 3402354"/>
                <a:gd name="connsiteY36" fmla="*/ 476834 h 479639"/>
                <a:gd name="connsiteX37" fmla="*/ 507688 w 3402354"/>
                <a:gd name="connsiteY37" fmla="*/ 479639 h 479639"/>
                <a:gd name="connsiteX38" fmla="*/ 465615 w 3402354"/>
                <a:gd name="connsiteY38" fmla="*/ 479639 h 479639"/>
                <a:gd name="connsiteX39" fmla="*/ 417931 w 3402354"/>
                <a:gd name="connsiteY39" fmla="*/ 468420 h 479639"/>
                <a:gd name="connsiteX40" fmla="*/ 353419 w 3402354"/>
                <a:gd name="connsiteY40" fmla="*/ 443175 h 479639"/>
                <a:gd name="connsiteX41" fmla="*/ 235612 w 3402354"/>
                <a:gd name="connsiteY41" fmla="*/ 375858 h 479639"/>
                <a:gd name="connsiteX42" fmla="*/ 120611 w 3402354"/>
                <a:gd name="connsiteY42" fmla="*/ 297320 h 479639"/>
                <a:gd name="connsiteX43" fmla="*/ 39269 w 3402354"/>
                <a:gd name="connsiteY43" fmla="*/ 230002 h 479639"/>
                <a:gd name="connsiteX44" fmla="*/ 11220 w 3402354"/>
                <a:gd name="connsiteY44" fmla="*/ 207563 h 479639"/>
                <a:gd name="connsiteX45" fmla="*/ 5610 w 3402354"/>
                <a:gd name="connsiteY45" fmla="*/ 199148 h 479639"/>
                <a:gd name="connsiteX46" fmla="*/ 0 w 3402354"/>
                <a:gd name="connsiteY46" fmla="*/ 173904 h 479639"/>
                <a:gd name="connsiteX47" fmla="*/ 2805 w 3402354"/>
                <a:gd name="connsiteY47" fmla="*/ 159880 h 479639"/>
                <a:gd name="connsiteX48" fmla="*/ 16830 w 3402354"/>
                <a:gd name="connsiteY48" fmla="*/ 151465 h 479639"/>
                <a:gd name="connsiteX49" fmla="*/ 30854 w 3402354"/>
                <a:gd name="connsiteY49" fmla="*/ 151465 h 479639"/>
                <a:gd name="connsiteX50" fmla="*/ 70123 w 3402354"/>
                <a:gd name="connsiteY50" fmla="*/ 165489 h 479639"/>
                <a:gd name="connsiteX51" fmla="*/ 131831 w 3402354"/>
                <a:gd name="connsiteY51" fmla="*/ 196343 h 479639"/>
                <a:gd name="connsiteX52" fmla="*/ 213173 w 3402354"/>
                <a:gd name="connsiteY52" fmla="*/ 224393 h 479639"/>
                <a:gd name="connsiteX53" fmla="*/ 277686 w 3402354"/>
                <a:gd name="connsiteY53" fmla="*/ 241222 h 479639"/>
                <a:gd name="connsiteX54" fmla="*/ 347809 w 3402354"/>
                <a:gd name="connsiteY54" fmla="*/ 255247 h 479639"/>
                <a:gd name="connsiteX55" fmla="*/ 429151 w 3402354"/>
                <a:gd name="connsiteY55" fmla="*/ 266466 h 479639"/>
                <a:gd name="connsiteX56" fmla="*/ 546957 w 3402354"/>
                <a:gd name="connsiteY56" fmla="*/ 252442 h 479639"/>
                <a:gd name="connsiteX57" fmla="*/ 852692 w 3402354"/>
                <a:gd name="connsiteY57" fmla="*/ 207563 h 479639"/>
                <a:gd name="connsiteX58" fmla="*/ 1119158 w 3402354"/>
                <a:gd name="connsiteY58" fmla="*/ 173904 h 47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402354" h="479639">
                  <a:moveTo>
                    <a:pt x="1119158" y="173904"/>
                  </a:moveTo>
                  <a:lnTo>
                    <a:pt x="1601603" y="106586"/>
                  </a:lnTo>
                  <a:lnTo>
                    <a:pt x="1800751" y="89757"/>
                  </a:lnTo>
                  <a:lnTo>
                    <a:pt x="2215877" y="84147"/>
                  </a:lnTo>
                  <a:lnTo>
                    <a:pt x="2631004" y="72928"/>
                  </a:lnTo>
                  <a:lnTo>
                    <a:pt x="2774054" y="67318"/>
                  </a:lnTo>
                  <a:lnTo>
                    <a:pt x="2810518" y="64513"/>
                  </a:lnTo>
                  <a:lnTo>
                    <a:pt x="2872226" y="36464"/>
                  </a:lnTo>
                  <a:lnTo>
                    <a:pt x="2956373" y="5610"/>
                  </a:lnTo>
                  <a:lnTo>
                    <a:pt x="2990032" y="0"/>
                  </a:lnTo>
                  <a:lnTo>
                    <a:pt x="3018081" y="5610"/>
                  </a:lnTo>
                  <a:lnTo>
                    <a:pt x="3091009" y="25244"/>
                  </a:lnTo>
                  <a:lnTo>
                    <a:pt x="3169546" y="53293"/>
                  </a:lnTo>
                  <a:lnTo>
                    <a:pt x="3228449" y="81342"/>
                  </a:lnTo>
                  <a:lnTo>
                    <a:pt x="3290157" y="112196"/>
                  </a:lnTo>
                  <a:lnTo>
                    <a:pt x="3363085" y="159880"/>
                  </a:lnTo>
                  <a:lnTo>
                    <a:pt x="3382719" y="176709"/>
                  </a:lnTo>
                  <a:lnTo>
                    <a:pt x="3391134" y="193539"/>
                  </a:lnTo>
                  <a:lnTo>
                    <a:pt x="3399549" y="235612"/>
                  </a:lnTo>
                  <a:lnTo>
                    <a:pt x="3402354" y="266466"/>
                  </a:lnTo>
                  <a:lnTo>
                    <a:pt x="3393939" y="288905"/>
                  </a:lnTo>
                  <a:lnTo>
                    <a:pt x="3374304" y="308540"/>
                  </a:lnTo>
                  <a:lnTo>
                    <a:pt x="3346255" y="314150"/>
                  </a:lnTo>
                  <a:lnTo>
                    <a:pt x="3306987" y="314150"/>
                  </a:lnTo>
                  <a:lnTo>
                    <a:pt x="3172351" y="302930"/>
                  </a:lnTo>
                  <a:lnTo>
                    <a:pt x="2967593" y="291710"/>
                  </a:lnTo>
                  <a:lnTo>
                    <a:pt x="2751615" y="286101"/>
                  </a:lnTo>
                  <a:lnTo>
                    <a:pt x="2381367" y="277686"/>
                  </a:lnTo>
                  <a:lnTo>
                    <a:pt x="2053193" y="280491"/>
                  </a:lnTo>
                  <a:lnTo>
                    <a:pt x="1800751" y="291710"/>
                  </a:lnTo>
                  <a:lnTo>
                    <a:pt x="1531480" y="319759"/>
                  </a:lnTo>
                  <a:lnTo>
                    <a:pt x="1208915" y="356223"/>
                  </a:lnTo>
                  <a:lnTo>
                    <a:pt x="855497" y="403907"/>
                  </a:lnTo>
                  <a:lnTo>
                    <a:pt x="603055" y="443175"/>
                  </a:lnTo>
                  <a:lnTo>
                    <a:pt x="589031" y="448785"/>
                  </a:lnTo>
                  <a:lnTo>
                    <a:pt x="558177" y="465615"/>
                  </a:lnTo>
                  <a:lnTo>
                    <a:pt x="527323" y="476834"/>
                  </a:lnTo>
                  <a:lnTo>
                    <a:pt x="507688" y="479639"/>
                  </a:lnTo>
                  <a:lnTo>
                    <a:pt x="465615" y="479639"/>
                  </a:lnTo>
                  <a:lnTo>
                    <a:pt x="417931" y="468420"/>
                  </a:lnTo>
                  <a:lnTo>
                    <a:pt x="353419" y="443175"/>
                  </a:lnTo>
                  <a:lnTo>
                    <a:pt x="235612" y="375858"/>
                  </a:lnTo>
                  <a:lnTo>
                    <a:pt x="120611" y="297320"/>
                  </a:lnTo>
                  <a:lnTo>
                    <a:pt x="39269" y="230002"/>
                  </a:lnTo>
                  <a:lnTo>
                    <a:pt x="11220" y="207563"/>
                  </a:lnTo>
                  <a:lnTo>
                    <a:pt x="5610" y="199148"/>
                  </a:lnTo>
                  <a:lnTo>
                    <a:pt x="0" y="173904"/>
                  </a:lnTo>
                  <a:lnTo>
                    <a:pt x="2805" y="159880"/>
                  </a:lnTo>
                  <a:lnTo>
                    <a:pt x="16830" y="151465"/>
                  </a:lnTo>
                  <a:lnTo>
                    <a:pt x="30854" y="151465"/>
                  </a:lnTo>
                  <a:lnTo>
                    <a:pt x="70123" y="165489"/>
                  </a:lnTo>
                  <a:lnTo>
                    <a:pt x="131831" y="196343"/>
                  </a:lnTo>
                  <a:lnTo>
                    <a:pt x="213173" y="224393"/>
                  </a:lnTo>
                  <a:lnTo>
                    <a:pt x="277686" y="241222"/>
                  </a:lnTo>
                  <a:lnTo>
                    <a:pt x="347809" y="255247"/>
                  </a:lnTo>
                  <a:lnTo>
                    <a:pt x="429151" y="266466"/>
                  </a:lnTo>
                  <a:lnTo>
                    <a:pt x="546957" y="252442"/>
                  </a:lnTo>
                  <a:lnTo>
                    <a:pt x="852692" y="207563"/>
                  </a:lnTo>
                  <a:lnTo>
                    <a:pt x="1119158" y="173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AB9EE575-4F50-CE43-9C94-53BBB8E1B2CF}"/>
                </a:ext>
              </a:extLst>
            </p:cNvPr>
            <p:cNvSpPr/>
            <p:nvPr/>
          </p:nvSpPr>
          <p:spPr>
            <a:xfrm rot="16200000">
              <a:off x="3370263" y="3163887"/>
              <a:ext cx="4019550" cy="536575"/>
            </a:xfrm>
            <a:custGeom>
              <a:avLst/>
              <a:gdLst>
                <a:gd name="connsiteX0" fmla="*/ 1223586 w 4019413"/>
                <a:gd name="connsiteY0" fmla="*/ 236823 h 536141"/>
                <a:gd name="connsiteX1" fmla="*/ 3180665 w 4019413"/>
                <a:gd name="connsiteY1" fmla="*/ 236823 h 536141"/>
                <a:gd name="connsiteX2" fmla="*/ 3348415 w 4019413"/>
                <a:gd name="connsiteY2" fmla="*/ 217088 h 536141"/>
                <a:gd name="connsiteX3" fmla="*/ 3572081 w 4019413"/>
                <a:gd name="connsiteY3" fmla="*/ 210509 h 536141"/>
                <a:gd name="connsiteX4" fmla="*/ 3657600 w 4019413"/>
                <a:gd name="connsiteY4" fmla="*/ 203931 h 536141"/>
                <a:gd name="connsiteX5" fmla="*/ 3736541 w 4019413"/>
                <a:gd name="connsiteY5" fmla="*/ 190774 h 536141"/>
                <a:gd name="connsiteX6" fmla="*/ 3779301 w 4019413"/>
                <a:gd name="connsiteY6" fmla="*/ 177617 h 536141"/>
                <a:gd name="connsiteX7" fmla="*/ 3805615 w 4019413"/>
                <a:gd name="connsiteY7" fmla="*/ 167749 h 536141"/>
                <a:gd name="connsiteX8" fmla="*/ 3831928 w 4019413"/>
                <a:gd name="connsiteY8" fmla="*/ 154593 h 536141"/>
                <a:gd name="connsiteX9" fmla="*/ 3861531 w 4019413"/>
                <a:gd name="connsiteY9" fmla="*/ 128279 h 536141"/>
                <a:gd name="connsiteX10" fmla="*/ 3897712 w 4019413"/>
                <a:gd name="connsiteY10" fmla="*/ 95387 h 536141"/>
                <a:gd name="connsiteX11" fmla="*/ 3930604 w 4019413"/>
                <a:gd name="connsiteY11" fmla="*/ 52627 h 536141"/>
                <a:gd name="connsiteX12" fmla="*/ 3947051 w 4019413"/>
                <a:gd name="connsiteY12" fmla="*/ 23024 h 536141"/>
                <a:gd name="connsiteX13" fmla="*/ 3963497 w 4019413"/>
                <a:gd name="connsiteY13" fmla="*/ 3289 h 536141"/>
                <a:gd name="connsiteX14" fmla="*/ 3973364 w 4019413"/>
                <a:gd name="connsiteY14" fmla="*/ 0 h 536141"/>
                <a:gd name="connsiteX15" fmla="*/ 3993099 w 4019413"/>
                <a:gd name="connsiteY15" fmla="*/ 6578 h 536141"/>
                <a:gd name="connsiteX16" fmla="*/ 4002967 w 4019413"/>
                <a:gd name="connsiteY16" fmla="*/ 16446 h 536141"/>
                <a:gd name="connsiteX17" fmla="*/ 4012835 w 4019413"/>
                <a:gd name="connsiteY17" fmla="*/ 49338 h 536141"/>
                <a:gd name="connsiteX18" fmla="*/ 4019413 w 4019413"/>
                <a:gd name="connsiteY18" fmla="*/ 118411 h 536141"/>
                <a:gd name="connsiteX19" fmla="*/ 4019413 w 4019413"/>
                <a:gd name="connsiteY19" fmla="*/ 174328 h 536141"/>
                <a:gd name="connsiteX20" fmla="*/ 3973364 w 4019413"/>
                <a:gd name="connsiteY20" fmla="*/ 309185 h 536141"/>
                <a:gd name="connsiteX21" fmla="*/ 3927315 w 4019413"/>
                <a:gd name="connsiteY21" fmla="*/ 440754 h 536141"/>
                <a:gd name="connsiteX22" fmla="*/ 3904291 w 4019413"/>
                <a:gd name="connsiteY22" fmla="*/ 496670 h 536141"/>
                <a:gd name="connsiteX23" fmla="*/ 3887845 w 4019413"/>
                <a:gd name="connsiteY23" fmla="*/ 513116 h 536141"/>
                <a:gd name="connsiteX24" fmla="*/ 3864820 w 4019413"/>
                <a:gd name="connsiteY24" fmla="*/ 529562 h 536141"/>
                <a:gd name="connsiteX25" fmla="*/ 3848374 w 4019413"/>
                <a:gd name="connsiteY25" fmla="*/ 536141 h 536141"/>
                <a:gd name="connsiteX26" fmla="*/ 3818771 w 4019413"/>
                <a:gd name="connsiteY26" fmla="*/ 532852 h 536141"/>
                <a:gd name="connsiteX27" fmla="*/ 3776012 w 4019413"/>
                <a:gd name="connsiteY27" fmla="*/ 519695 h 536141"/>
                <a:gd name="connsiteX28" fmla="*/ 3749698 w 4019413"/>
                <a:gd name="connsiteY28" fmla="*/ 506538 h 536141"/>
                <a:gd name="connsiteX29" fmla="*/ 3687203 w 4019413"/>
                <a:gd name="connsiteY29" fmla="*/ 493381 h 536141"/>
                <a:gd name="connsiteX30" fmla="*/ 3558924 w 4019413"/>
                <a:gd name="connsiteY30" fmla="*/ 483513 h 536141"/>
                <a:gd name="connsiteX31" fmla="*/ 440754 w 4019413"/>
                <a:gd name="connsiteY31" fmla="*/ 483513 h 536141"/>
                <a:gd name="connsiteX32" fmla="*/ 269715 w 4019413"/>
                <a:gd name="connsiteY32" fmla="*/ 476935 h 536141"/>
                <a:gd name="connsiteX33" fmla="*/ 171039 w 4019413"/>
                <a:gd name="connsiteY33" fmla="*/ 467067 h 536141"/>
                <a:gd name="connsiteX34" fmla="*/ 131569 w 4019413"/>
                <a:gd name="connsiteY34" fmla="*/ 460489 h 536141"/>
                <a:gd name="connsiteX35" fmla="*/ 69074 w 4019413"/>
                <a:gd name="connsiteY35" fmla="*/ 447332 h 536141"/>
                <a:gd name="connsiteX36" fmla="*/ 36181 w 4019413"/>
                <a:gd name="connsiteY36" fmla="*/ 434175 h 536141"/>
                <a:gd name="connsiteX37" fmla="*/ 16446 w 4019413"/>
                <a:gd name="connsiteY37" fmla="*/ 417729 h 536141"/>
                <a:gd name="connsiteX38" fmla="*/ 6579 w 4019413"/>
                <a:gd name="connsiteY38" fmla="*/ 397994 h 536141"/>
                <a:gd name="connsiteX39" fmla="*/ 0 w 4019413"/>
                <a:gd name="connsiteY39" fmla="*/ 378259 h 536141"/>
                <a:gd name="connsiteX40" fmla="*/ 0 w 4019413"/>
                <a:gd name="connsiteY40" fmla="*/ 365102 h 536141"/>
                <a:gd name="connsiteX41" fmla="*/ 9868 w 4019413"/>
                <a:gd name="connsiteY41" fmla="*/ 351945 h 536141"/>
                <a:gd name="connsiteX42" fmla="*/ 36181 w 4019413"/>
                <a:gd name="connsiteY42" fmla="*/ 338788 h 536141"/>
                <a:gd name="connsiteX43" fmla="*/ 101966 w 4019413"/>
                <a:gd name="connsiteY43" fmla="*/ 315764 h 536141"/>
                <a:gd name="connsiteX44" fmla="*/ 203931 w 4019413"/>
                <a:gd name="connsiteY44" fmla="*/ 289450 h 536141"/>
                <a:gd name="connsiteX45" fmla="*/ 312475 w 4019413"/>
                <a:gd name="connsiteY45" fmla="*/ 273004 h 536141"/>
                <a:gd name="connsiteX46" fmla="*/ 427597 w 4019413"/>
                <a:gd name="connsiteY46" fmla="*/ 266426 h 536141"/>
                <a:gd name="connsiteX47" fmla="*/ 522984 w 4019413"/>
                <a:gd name="connsiteY47" fmla="*/ 259847 h 536141"/>
                <a:gd name="connsiteX48" fmla="*/ 677577 w 4019413"/>
                <a:gd name="connsiteY48" fmla="*/ 259847 h 536141"/>
                <a:gd name="connsiteX49" fmla="*/ 832170 w 4019413"/>
                <a:gd name="connsiteY49" fmla="*/ 263137 h 536141"/>
                <a:gd name="connsiteX50" fmla="*/ 1026233 w 4019413"/>
                <a:gd name="connsiteY50" fmla="*/ 240112 h 536141"/>
                <a:gd name="connsiteX51" fmla="*/ 1223586 w 4019413"/>
                <a:gd name="connsiteY51" fmla="*/ 236823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19413" h="536141">
                  <a:moveTo>
                    <a:pt x="1223586" y="236823"/>
                  </a:moveTo>
                  <a:lnTo>
                    <a:pt x="3180665" y="236823"/>
                  </a:lnTo>
                  <a:lnTo>
                    <a:pt x="3348415" y="217088"/>
                  </a:lnTo>
                  <a:lnTo>
                    <a:pt x="3572081" y="210509"/>
                  </a:lnTo>
                  <a:lnTo>
                    <a:pt x="3657600" y="203931"/>
                  </a:lnTo>
                  <a:lnTo>
                    <a:pt x="3736541" y="190774"/>
                  </a:lnTo>
                  <a:lnTo>
                    <a:pt x="3779301" y="177617"/>
                  </a:lnTo>
                  <a:lnTo>
                    <a:pt x="3805615" y="167749"/>
                  </a:lnTo>
                  <a:lnTo>
                    <a:pt x="3831928" y="154593"/>
                  </a:lnTo>
                  <a:lnTo>
                    <a:pt x="3861531" y="128279"/>
                  </a:lnTo>
                  <a:lnTo>
                    <a:pt x="3897712" y="95387"/>
                  </a:lnTo>
                  <a:lnTo>
                    <a:pt x="3930604" y="52627"/>
                  </a:lnTo>
                  <a:lnTo>
                    <a:pt x="3947051" y="23024"/>
                  </a:lnTo>
                  <a:lnTo>
                    <a:pt x="3963497" y="3289"/>
                  </a:lnTo>
                  <a:lnTo>
                    <a:pt x="3973364" y="0"/>
                  </a:lnTo>
                  <a:lnTo>
                    <a:pt x="3993099" y="6578"/>
                  </a:lnTo>
                  <a:lnTo>
                    <a:pt x="4002967" y="16446"/>
                  </a:lnTo>
                  <a:lnTo>
                    <a:pt x="4012835" y="49338"/>
                  </a:lnTo>
                  <a:lnTo>
                    <a:pt x="4019413" y="118411"/>
                  </a:lnTo>
                  <a:lnTo>
                    <a:pt x="4019413" y="174328"/>
                  </a:lnTo>
                  <a:lnTo>
                    <a:pt x="3973364" y="309185"/>
                  </a:lnTo>
                  <a:lnTo>
                    <a:pt x="3927315" y="440754"/>
                  </a:lnTo>
                  <a:lnTo>
                    <a:pt x="3904291" y="496670"/>
                  </a:lnTo>
                  <a:lnTo>
                    <a:pt x="3887845" y="513116"/>
                  </a:lnTo>
                  <a:lnTo>
                    <a:pt x="3864820" y="529562"/>
                  </a:lnTo>
                  <a:lnTo>
                    <a:pt x="3848374" y="536141"/>
                  </a:lnTo>
                  <a:lnTo>
                    <a:pt x="3818771" y="532852"/>
                  </a:lnTo>
                  <a:lnTo>
                    <a:pt x="3776012" y="519695"/>
                  </a:lnTo>
                  <a:lnTo>
                    <a:pt x="3749698" y="506538"/>
                  </a:lnTo>
                  <a:lnTo>
                    <a:pt x="3687203" y="493381"/>
                  </a:lnTo>
                  <a:lnTo>
                    <a:pt x="3558924" y="483513"/>
                  </a:lnTo>
                  <a:lnTo>
                    <a:pt x="440754" y="483513"/>
                  </a:lnTo>
                  <a:lnTo>
                    <a:pt x="269715" y="476935"/>
                  </a:lnTo>
                  <a:lnTo>
                    <a:pt x="171039" y="467067"/>
                  </a:lnTo>
                  <a:lnTo>
                    <a:pt x="131569" y="460489"/>
                  </a:lnTo>
                  <a:lnTo>
                    <a:pt x="69074" y="447332"/>
                  </a:lnTo>
                  <a:lnTo>
                    <a:pt x="36181" y="434175"/>
                  </a:lnTo>
                  <a:lnTo>
                    <a:pt x="16446" y="417729"/>
                  </a:lnTo>
                  <a:lnTo>
                    <a:pt x="6579" y="397994"/>
                  </a:lnTo>
                  <a:lnTo>
                    <a:pt x="0" y="378259"/>
                  </a:lnTo>
                  <a:lnTo>
                    <a:pt x="0" y="365102"/>
                  </a:lnTo>
                  <a:lnTo>
                    <a:pt x="9868" y="351945"/>
                  </a:lnTo>
                  <a:lnTo>
                    <a:pt x="36181" y="338788"/>
                  </a:lnTo>
                  <a:lnTo>
                    <a:pt x="101966" y="315764"/>
                  </a:lnTo>
                  <a:lnTo>
                    <a:pt x="203931" y="289450"/>
                  </a:lnTo>
                  <a:lnTo>
                    <a:pt x="312475" y="273004"/>
                  </a:lnTo>
                  <a:lnTo>
                    <a:pt x="427597" y="266426"/>
                  </a:lnTo>
                  <a:lnTo>
                    <a:pt x="522984" y="259847"/>
                  </a:lnTo>
                  <a:lnTo>
                    <a:pt x="677577" y="259847"/>
                  </a:lnTo>
                  <a:lnTo>
                    <a:pt x="832170" y="263137"/>
                  </a:lnTo>
                  <a:lnTo>
                    <a:pt x="1026233" y="240112"/>
                  </a:lnTo>
                  <a:lnTo>
                    <a:pt x="1223586" y="236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43F68089-FEEA-5841-B656-020B6C1D882E}"/>
                </a:ext>
              </a:extLst>
            </p:cNvPr>
            <p:cNvSpPr/>
            <p:nvPr/>
          </p:nvSpPr>
          <p:spPr>
            <a:xfrm>
              <a:off x="2628900" y="4535488"/>
              <a:ext cx="1008063" cy="739775"/>
            </a:xfrm>
            <a:custGeom>
              <a:avLst/>
              <a:gdLst>
                <a:gd name="connsiteX0" fmla="*/ 509588 w 1007269"/>
                <a:gd name="connsiteY0" fmla="*/ 531019 h 738188"/>
                <a:gd name="connsiteX1" fmla="*/ 619125 w 1007269"/>
                <a:gd name="connsiteY1" fmla="*/ 464344 h 738188"/>
                <a:gd name="connsiteX2" fmla="*/ 771525 w 1007269"/>
                <a:gd name="connsiteY2" fmla="*/ 357188 h 738188"/>
                <a:gd name="connsiteX3" fmla="*/ 821531 w 1007269"/>
                <a:gd name="connsiteY3" fmla="*/ 319088 h 738188"/>
                <a:gd name="connsiteX4" fmla="*/ 876300 w 1007269"/>
                <a:gd name="connsiteY4" fmla="*/ 302419 h 738188"/>
                <a:gd name="connsiteX5" fmla="*/ 938213 w 1007269"/>
                <a:gd name="connsiteY5" fmla="*/ 280988 h 738188"/>
                <a:gd name="connsiteX6" fmla="*/ 964406 w 1007269"/>
                <a:gd name="connsiteY6" fmla="*/ 273844 h 738188"/>
                <a:gd name="connsiteX7" fmla="*/ 1007269 w 1007269"/>
                <a:gd name="connsiteY7" fmla="*/ 261938 h 738188"/>
                <a:gd name="connsiteX8" fmla="*/ 685800 w 1007269"/>
                <a:gd name="connsiteY8" fmla="*/ 0 h 738188"/>
                <a:gd name="connsiteX9" fmla="*/ 685800 w 1007269"/>
                <a:gd name="connsiteY9" fmla="*/ 33338 h 738188"/>
                <a:gd name="connsiteX10" fmla="*/ 685800 w 1007269"/>
                <a:gd name="connsiteY10" fmla="*/ 66675 h 738188"/>
                <a:gd name="connsiteX11" fmla="*/ 685800 w 1007269"/>
                <a:gd name="connsiteY11" fmla="*/ 95250 h 738188"/>
                <a:gd name="connsiteX12" fmla="*/ 678656 w 1007269"/>
                <a:gd name="connsiteY12" fmla="*/ 128588 h 738188"/>
                <a:gd name="connsiteX13" fmla="*/ 671513 w 1007269"/>
                <a:gd name="connsiteY13" fmla="*/ 157163 h 738188"/>
                <a:gd name="connsiteX14" fmla="*/ 645319 w 1007269"/>
                <a:gd name="connsiteY14" fmla="*/ 204788 h 738188"/>
                <a:gd name="connsiteX15" fmla="*/ 611981 w 1007269"/>
                <a:gd name="connsiteY15" fmla="*/ 245269 h 738188"/>
                <a:gd name="connsiteX16" fmla="*/ 554831 w 1007269"/>
                <a:gd name="connsiteY16" fmla="*/ 300038 h 738188"/>
                <a:gd name="connsiteX17" fmla="*/ 471488 w 1007269"/>
                <a:gd name="connsiteY17" fmla="*/ 369094 h 738188"/>
                <a:gd name="connsiteX18" fmla="*/ 407194 w 1007269"/>
                <a:gd name="connsiteY18" fmla="*/ 409575 h 738188"/>
                <a:gd name="connsiteX19" fmla="*/ 357188 w 1007269"/>
                <a:gd name="connsiteY19" fmla="*/ 440532 h 738188"/>
                <a:gd name="connsiteX20" fmla="*/ 297656 w 1007269"/>
                <a:gd name="connsiteY20" fmla="*/ 469107 h 738188"/>
                <a:gd name="connsiteX21" fmla="*/ 221456 w 1007269"/>
                <a:gd name="connsiteY21" fmla="*/ 497682 h 738188"/>
                <a:gd name="connsiteX22" fmla="*/ 161925 w 1007269"/>
                <a:gd name="connsiteY22" fmla="*/ 514350 h 738188"/>
                <a:gd name="connsiteX23" fmla="*/ 109538 w 1007269"/>
                <a:gd name="connsiteY23" fmla="*/ 526257 h 738188"/>
                <a:gd name="connsiteX24" fmla="*/ 85725 w 1007269"/>
                <a:gd name="connsiteY24" fmla="*/ 531019 h 738188"/>
                <a:gd name="connsiteX25" fmla="*/ 71438 w 1007269"/>
                <a:gd name="connsiteY25" fmla="*/ 540544 h 738188"/>
                <a:gd name="connsiteX26" fmla="*/ 54769 w 1007269"/>
                <a:gd name="connsiteY26" fmla="*/ 557213 h 738188"/>
                <a:gd name="connsiteX27" fmla="*/ 40481 w 1007269"/>
                <a:gd name="connsiteY27" fmla="*/ 578644 h 738188"/>
                <a:gd name="connsiteX28" fmla="*/ 26194 w 1007269"/>
                <a:gd name="connsiteY28" fmla="*/ 626269 h 738188"/>
                <a:gd name="connsiteX29" fmla="*/ 0 w 1007269"/>
                <a:gd name="connsiteY29" fmla="*/ 738188 h 738188"/>
                <a:gd name="connsiteX30" fmla="*/ 195263 w 1007269"/>
                <a:gd name="connsiteY30" fmla="*/ 726282 h 738188"/>
                <a:gd name="connsiteX31" fmla="*/ 359569 w 1007269"/>
                <a:gd name="connsiteY31" fmla="*/ 623888 h 738188"/>
                <a:gd name="connsiteX32" fmla="*/ 509588 w 1007269"/>
                <a:gd name="connsiteY32" fmla="*/ 53101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07269" h="738188">
                  <a:moveTo>
                    <a:pt x="509588" y="531019"/>
                  </a:moveTo>
                  <a:lnTo>
                    <a:pt x="619125" y="464344"/>
                  </a:lnTo>
                  <a:lnTo>
                    <a:pt x="771525" y="357188"/>
                  </a:lnTo>
                  <a:lnTo>
                    <a:pt x="821531" y="319088"/>
                  </a:lnTo>
                  <a:lnTo>
                    <a:pt x="876300" y="302419"/>
                  </a:lnTo>
                  <a:lnTo>
                    <a:pt x="938213" y="280988"/>
                  </a:lnTo>
                  <a:lnTo>
                    <a:pt x="964406" y="273844"/>
                  </a:lnTo>
                  <a:lnTo>
                    <a:pt x="1007269" y="261938"/>
                  </a:lnTo>
                  <a:lnTo>
                    <a:pt x="685800" y="0"/>
                  </a:lnTo>
                  <a:lnTo>
                    <a:pt x="685800" y="33338"/>
                  </a:lnTo>
                  <a:lnTo>
                    <a:pt x="685800" y="66675"/>
                  </a:lnTo>
                  <a:lnTo>
                    <a:pt x="685800" y="95250"/>
                  </a:lnTo>
                  <a:lnTo>
                    <a:pt x="678656" y="128588"/>
                  </a:lnTo>
                  <a:lnTo>
                    <a:pt x="671513" y="157163"/>
                  </a:lnTo>
                  <a:lnTo>
                    <a:pt x="645319" y="204788"/>
                  </a:lnTo>
                  <a:lnTo>
                    <a:pt x="611981" y="245269"/>
                  </a:lnTo>
                  <a:lnTo>
                    <a:pt x="554831" y="300038"/>
                  </a:lnTo>
                  <a:lnTo>
                    <a:pt x="471488" y="369094"/>
                  </a:lnTo>
                  <a:lnTo>
                    <a:pt x="407194" y="409575"/>
                  </a:lnTo>
                  <a:lnTo>
                    <a:pt x="357188" y="440532"/>
                  </a:lnTo>
                  <a:lnTo>
                    <a:pt x="297656" y="469107"/>
                  </a:lnTo>
                  <a:lnTo>
                    <a:pt x="221456" y="497682"/>
                  </a:lnTo>
                  <a:lnTo>
                    <a:pt x="161925" y="514350"/>
                  </a:lnTo>
                  <a:lnTo>
                    <a:pt x="109538" y="526257"/>
                  </a:lnTo>
                  <a:lnTo>
                    <a:pt x="85725" y="531019"/>
                  </a:lnTo>
                  <a:lnTo>
                    <a:pt x="71438" y="540544"/>
                  </a:lnTo>
                  <a:lnTo>
                    <a:pt x="54769" y="557213"/>
                  </a:lnTo>
                  <a:lnTo>
                    <a:pt x="40481" y="578644"/>
                  </a:lnTo>
                  <a:lnTo>
                    <a:pt x="26194" y="626269"/>
                  </a:lnTo>
                  <a:lnTo>
                    <a:pt x="0" y="738188"/>
                  </a:lnTo>
                  <a:lnTo>
                    <a:pt x="195263" y="726282"/>
                  </a:lnTo>
                  <a:lnTo>
                    <a:pt x="359569" y="623888"/>
                  </a:lnTo>
                  <a:lnTo>
                    <a:pt x="50958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F0B3FBCF-14A1-A84B-9926-6693212C77EF}"/>
                </a:ext>
              </a:extLst>
            </p:cNvPr>
            <p:cNvSpPr/>
            <p:nvPr/>
          </p:nvSpPr>
          <p:spPr>
            <a:xfrm>
              <a:off x="2590800" y="5075238"/>
              <a:ext cx="4702175" cy="1036637"/>
            </a:xfrm>
            <a:custGeom>
              <a:avLst/>
              <a:gdLst>
                <a:gd name="connsiteX0" fmla="*/ 1802130 w 4701540"/>
                <a:gd name="connsiteY0" fmla="*/ 487680 h 1036320"/>
                <a:gd name="connsiteX1" fmla="*/ 2122170 w 4701540"/>
                <a:gd name="connsiteY1" fmla="*/ 567690 h 1036320"/>
                <a:gd name="connsiteX2" fmla="*/ 2415540 w 4701540"/>
                <a:gd name="connsiteY2" fmla="*/ 643890 h 1036320"/>
                <a:gd name="connsiteX3" fmla="*/ 2743200 w 4701540"/>
                <a:gd name="connsiteY3" fmla="*/ 731520 h 1036320"/>
                <a:gd name="connsiteX4" fmla="*/ 3017520 w 4701540"/>
                <a:gd name="connsiteY4" fmla="*/ 807720 h 1036320"/>
                <a:gd name="connsiteX5" fmla="*/ 3230880 w 4701540"/>
                <a:gd name="connsiteY5" fmla="*/ 864870 h 1036320"/>
                <a:gd name="connsiteX6" fmla="*/ 3501390 w 4701540"/>
                <a:gd name="connsiteY6" fmla="*/ 933450 h 1036320"/>
                <a:gd name="connsiteX7" fmla="*/ 3672840 w 4701540"/>
                <a:gd name="connsiteY7" fmla="*/ 975360 h 1036320"/>
                <a:gd name="connsiteX8" fmla="*/ 3897630 w 4701540"/>
                <a:gd name="connsiteY8" fmla="*/ 1017270 h 1036320"/>
                <a:gd name="connsiteX9" fmla="*/ 4000500 w 4701540"/>
                <a:gd name="connsiteY9" fmla="*/ 1036320 h 1036320"/>
                <a:gd name="connsiteX10" fmla="*/ 4061460 w 4701540"/>
                <a:gd name="connsiteY10" fmla="*/ 1009650 h 1036320"/>
                <a:gd name="connsiteX11" fmla="*/ 4232910 w 4701540"/>
                <a:gd name="connsiteY11" fmla="*/ 944880 h 1036320"/>
                <a:gd name="connsiteX12" fmla="*/ 4461510 w 4701540"/>
                <a:gd name="connsiteY12" fmla="*/ 853440 h 1036320"/>
                <a:gd name="connsiteX13" fmla="*/ 4606290 w 4701540"/>
                <a:gd name="connsiteY13" fmla="*/ 796290 h 1036320"/>
                <a:gd name="connsiteX14" fmla="*/ 4674870 w 4701540"/>
                <a:gd name="connsiteY14" fmla="*/ 765810 h 1036320"/>
                <a:gd name="connsiteX15" fmla="*/ 4697730 w 4701540"/>
                <a:gd name="connsiteY15" fmla="*/ 742950 h 1036320"/>
                <a:gd name="connsiteX16" fmla="*/ 4701540 w 4701540"/>
                <a:gd name="connsiteY16" fmla="*/ 731520 h 1036320"/>
                <a:gd name="connsiteX17" fmla="*/ 4701540 w 4701540"/>
                <a:gd name="connsiteY17" fmla="*/ 720090 h 1036320"/>
                <a:gd name="connsiteX18" fmla="*/ 4697730 w 4701540"/>
                <a:gd name="connsiteY18" fmla="*/ 712470 h 1036320"/>
                <a:gd name="connsiteX19" fmla="*/ 4671060 w 4701540"/>
                <a:gd name="connsiteY19" fmla="*/ 701040 h 1036320"/>
                <a:gd name="connsiteX20" fmla="*/ 4602480 w 4701540"/>
                <a:gd name="connsiteY20" fmla="*/ 701040 h 1036320"/>
                <a:gd name="connsiteX21" fmla="*/ 4461510 w 4701540"/>
                <a:gd name="connsiteY21" fmla="*/ 693420 h 1036320"/>
                <a:gd name="connsiteX22" fmla="*/ 4347210 w 4701540"/>
                <a:gd name="connsiteY22" fmla="*/ 689610 h 1036320"/>
                <a:gd name="connsiteX23" fmla="*/ 4175760 w 4701540"/>
                <a:gd name="connsiteY23" fmla="*/ 678180 h 1036320"/>
                <a:gd name="connsiteX24" fmla="*/ 3977640 w 4701540"/>
                <a:gd name="connsiteY24" fmla="*/ 662940 h 1036320"/>
                <a:gd name="connsiteX25" fmla="*/ 3726180 w 4701540"/>
                <a:gd name="connsiteY25" fmla="*/ 636270 h 1036320"/>
                <a:gd name="connsiteX26" fmla="*/ 3467100 w 4701540"/>
                <a:gd name="connsiteY26" fmla="*/ 601980 h 1036320"/>
                <a:gd name="connsiteX27" fmla="*/ 3208020 w 4701540"/>
                <a:gd name="connsiteY27" fmla="*/ 552450 h 1036320"/>
                <a:gd name="connsiteX28" fmla="*/ 2716530 w 4701540"/>
                <a:gd name="connsiteY28" fmla="*/ 453390 h 1036320"/>
                <a:gd name="connsiteX29" fmla="*/ 2312670 w 4701540"/>
                <a:gd name="connsiteY29" fmla="*/ 381000 h 1036320"/>
                <a:gd name="connsiteX30" fmla="*/ 1977390 w 4701540"/>
                <a:gd name="connsiteY30" fmla="*/ 320040 h 1036320"/>
                <a:gd name="connsiteX31" fmla="*/ 1645920 w 4701540"/>
                <a:gd name="connsiteY31" fmla="*/ 266700 h 1036320"/>
                <a:gd name="connsiteX32" fmla="*/ 1291590 w 4701540"/>
                <a:gd name="connsiteY32" fmla="*/ 224790 h 1036320"/>
                <a:gd name="connsiteX33" fmla="*/ 1013460 w 4701540"/>
                <a:gd name="connsiteY33" fmla="*/ 194310 h 1036320"/>
                <a:gd name="connsiteX34" fmla="*/ 586740 w 4701540"/>
                <a:gd name="connsiteY34" fmla="*/ 156210 h 1036320"/>
                <a:gd name="connsiteX35" fmla="*/ 381000 w 4701540"/>
                <a:gd name="connsiteY35" fmla="*/ 140970 h 1036320"/>
                <a:gd name="connsiteX36" fmla="*/ 346710 w 4701540"/>
                <a:gd name="connsiteY36" fmla="*/ 137160 h 1036320"/>
                <a:gd name="connsiteX37" fmla="*/ 316230 w 4701540"/>
                <a:gd name="connsiteY37" fmla="*/ 110490 h 1036320"/>
                <a:gd name="connsiteX38" fmla="*/ 118110 w 4701540"/>
                <a:gd name="connsiteY38" fmla="*/ 0 h 1036320"/>
                <a:gd name="connsiteX39" fmla="*/ 64770 w 4701540"/>
                <a:gd name="connsiteY39" fmla="*/ 91440 h 1036320"/>
                <a:gd name="connsiteX40" fmla="*/ 38100 w 4701540"/>
                <a:gd name="connsiteY40" fmla="*/ 198120 h 1036320"/>
                <a:gd name="connsiteX41" fmla="*/ 19050 w 4701540"/>
                <a:gd name="connsiteY41" fmla="*/ 266700 h 1036320"/>
                <a:gd name="connsiteX42" fmla="*/ 3810 w 4701540"/>
                <a:gd name="connsiteY42" fmla="*/ 308610 h 1036320"/>
                <a:gd name="connsiteX43" fmla="*/ 0 w 4701540"/>
                <a:gd name="connsiteY43" fmla="*/ 342900 h 1036320"/>
                <a:gd name="connsiteX44" fmla="*/ 0 w 4701540"/>
                <a:gd name="connsiteY44" fmla="*/ 365760 h 1036320"/>
                <a:gd name="connsiteX45" fmla="*/ 11430 w 4701540"/>
                <a:gd name="connsiteY45" fmla="*/ 388620 h 1036320"/>
                <a:gd name="connsiteX46" fmla="*/ 26670 w 4701540"/>
                <a:gd name="connsiteY46" fmla="*/ 396240 h 1036320"/>
                <a:gd name="connsiteX47" fmla="*/ 49530 w 4701540"/>
                <a:gd name="connsiteY47" fmla="*/ 400050 h 1036320"/>
                <a:gd name="connsiteX48" fmla="*/ 87630 w 4701540"/>
                <a:gd name="connsiteY48" fmla="*/ 396240 h 1036320"/>
                <a:gd name="connsiteX49" fmla="*/ 125730 w 4701540"/>
                <a:gd name="connsiteY49" fmla="*/ 384810 h 1036320"/>
                <a:gd name="connsiteX50" fmla="*/ 194310 w 4701540"/>
                <a:gd name="connsiteY50" fmla="*/ 350520 h 1036320"/>
                <a:gd name="connsiteX51" fmla="*/ 243840 w 4701540"/>
                <a:gd name="connsiteY51" fmla="*/ 331470 h 1036320"/>
                <a:gd name="connsiteX52" fmla="*/ 411480 w 4701540"/>
                <a:gd name="connsiteY52" fmla="*/ 308610 h 1036320"/>
                <a:gd name="connsiteX53" fmla="*/ 529590 w 4701540"/>
                <a:gd name="connsiteY53" fmla="*/ 300990 h 1036320"/>
                <a:gd name="connsiteX54" fmla="*/ 670560 w 4701540"/>
                <a:gd name="connsiteY54" fmla="*/ 297180 h 1036320"/>
                <a:gd name="connsiteX55" fmla="*/ 792480 w 4701540"/>
                <a:gd name="connsiteY55" fmla="*/ 300990 h 1036320"/>
                <a:gd name="connsiteX56" fmla="*/ 1009650 w 4701540"/>
                <a:gd name="connsiteY56" fmla="*/ 323850 h 1036320"/>
                <a:gd name="connsiteX57" fmla="*/ 1215390 w 4701540"/>
                <a:gd name="connsiteY57" fmla="*/ 358140 h 1036320"/>
                <a:gd name="connsiteX58" fmla="*/ 1398270 w 4701540"/>
                <a:gd name="connsiteY58" fmla="*/ 392430 h 1036320"/>
                <a:gd name="connsiteX59" fmla="*/ 1664970 w 4701540"/>
                <a:gd name="connsiteY59" fmla="*/ 449580 h 1036320"/>
                <a:gd name="connsiteX60" fmla="*/ 1802130 w 4701540"/>
                <a:gd name="connsiteY60" fmla="*/ 487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01540" h="1036320">
                  <a:moveTo>
                    <a:pt x="1802130" y="487680"/>
                  </a:moveTo>
                  <a:lnTo>
                    <a:pt x="2122170" y="567690"/>
                  </a:lnTo>
                  <a:lnTo>
                    <a:pt x="2415540" y="643890"/>
                  </a:lnTo>
                  <a:lnTo>
                    <a:pt x="2743200" y="731520"/>
                  </a:lnTo>
                  <a:lnTo>
                    <a:pt x="3017520" y="807720"/>
                  </a:lnTo>
                  <a:lnTo>
                    <a:pt x="3230880" y="864870"/>
                  </a:lnTo>
                  <a:lnTo>
                    <a:pt x="3501390" y="933450"/>
                  </a:lnTo>
                  <a:lnTo>
                    <a:pt x="3672840" y="975360"/>
                  </a:lnTo>
                  <a:lnTo>
                    <a:pt x="3897630" y="1017270"/>
                  </a:lnTo>
                  <a:lnTo>
                    <a:pt x="4000500" y="1036320"/>
                  </a:lnTo>
                  <a:lnTo>
                    <a:pt x="4061460" y="1009650"/>
                  </a:lnTo>
                  <a:lnTo>
                    <a:pt x="4232910" y="944880"/>
                  </a:lnTo>
                  <a:lnTo>
                    <a:pt x="4461510" y="853440"/>
                  </a:lnTo>
                  <a:lnTo>
                    <a:pt x="4606290" y="796290"/>
                  </a:lnTo>
                  <a:lnTo>
                    <a:pt x="4674870" y="765810"/>
                  </a:lnTo>
                  <a:lnTo>
                    <a:pt x="4697730" y="742950"/>
                  </a:lnTo>
                  <a:lnTo>
                    <a:pt x="4701540" y="731520"/>
                  </a:lnTo>
                  <a:lnTo>
                    <a:pt x="4701540" y="720090"/>
                  </a:lnTo>
                  <a:lnTo>
                    <a:pt x="4697730" y="712470"/>
                  </a:lnTo>
                  <a:lnTo>
                    <a:pt x="4671060" y="701040"/>
                  </a:lnTo>
                  <a:lnTo>
                    <a:pt x="4602480" y="701040"/>
                  </a:lnTo>
                  <a:lnTo>
                    <a:pt x="4461510" y="693420"/>
                  </a:lnTo>
                  <a:lnTo>
                    <a:pt x="4347210" y="689610"/>
                  </a:lnTo>
                  <a:lnTo>
                    <a:pt x="4175760" y="678180"/>
                  </a:lnTo>
                  <a:lnTo>
                    <a:pt x="3977640" y="662940"/>
                  </a:lnTo>
                  <a:lnTo>
                    <a:pt x="3726180" y="636270"/>
                  </a:lnTo>
                  <a:lnTo>
                    <a:pt x="3467100" y="601980"/>
                  </a:lnTo>
                  <a:lnTo>
                    <a:pt x="3208020" y="552450"/>
                  </a:lnTo>
                  <a:lnTo>
                    <a:pt x="2716530" y="453390"/>
                  </a:lnTo>
                  <a:lnTo>
                    <a:pt x="2312670" y="381000"/>
                  </a:lnTo>
                  <a:lnTo>
                    <a:pt x="1977390" y="320040"/>
                  </a:lnTo>
                  <a:lnTo>
                    <a:pt x="1645920" y="266700"/>
                  </a:lnTo>
                  <a:lnTo>
                    <a:pt x="1291590" y="224790"/>
                  </a:lnTo>
                  <a:lnTo>
                    <a:pt x="1013460" y="194310"/>
                  </a:lnTo>
                  <a:lnTo>
                    <a:pt x="586740" y="156210"/>
                  </a:lnTo>
                  <a:lnTo>
                    <a:pt x="381000" y="140970"/>
                  </a:lnTo>
                  <a:lnTo>
                    <a:pt x="346710" y="137160"/>
                  </a:lnTo>
                  <a:lnTo>
                    <a:pt x="316230" y="110490"/>
                  </a:lnTo>
                  <a:lnTo>
                    <a:pt x="118110" y="0"/>
                  </a:lnTo>
                  <a:lnTo>
                    <a:pt x="64770" y="91440"/>
                  </a:lnTo>
                  <a:lnTo>
                    <a:pt x="38100" y="198120"/>
                  </a:lnTo>
                  <a:lnTo>
                    <a:pt x="19050" y="266700"/>
                  </a:lnTo>
                  <a:lnTo>
                    <a:pt x="3810" y="308610"/>
                  </a:lnTo>
                  <a:lnTo>
                    <a:pt x="0" y="342900"/>
                  </a:lnTo>
                  <a:lnTo>
                    <a:pt x="0" y="365760"/>
                  </a:lnTo>
                  <a:lnTo>
                    <a:pt x="11430" y="388620"/>
                  </a:lnTo>
                  <a:lnTo>
                    <a:pt x="26670" y="396240"/>
                  </a:lnTo>
                  <a:lnTo>
                    <a:pt x="49530" y="400050"/>
                  </a:lnTo>
                  <a:lnTo>
                    <a:pt x="87630" y="396240"/>
                  </a:lnTo>
                  <a:lnTo>
                    <a:pt x="125730" y="384810"/>
                  </a:lnTo>
                  <a:lnTo>
                    <a:pt x="194310" y="350520"/>
                  </a:lnTo>
                  <a:lnTo>
                    <a:pt x="243840" y="331470"/>
                  </a:lnTo>
                  <a:lnTo>
                    <a:pt x="411480" y="308610"/>
                  </a:lnTo>
                  <a:lnTo>
                    <a:pt x="529590" y="300990"/>
                  </a:lnTo>
                  <a:lnTo>
                    <a:pt x="670560" y="297180"/>
                  </a:lnTo>
                  <a:lnTo>
                    <a:pt x="792480" y="300990"/>
                  </a:lnTo>
                  <a:lnTo>
                    <a:pt x="1009650" y="323850"/>
                  </a:lnTo>
                  <a:lnTo>
                    <a:pt x="1215390" y="358140"/>
                  </a:lnTo>
                  <a:lnTo>
                    <a:pt x="1398270" y="392430"/>
                  </a:lnTo>
                  <a:lnTo>
                    <a:pt x="1664970" y="449580"/>
                  </a:lnTo>
                  <a:lnTo>
                    <a:pt x="1802130" y="4876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143934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726D8B4-5EF2-214A-8DF6-D09B2426D884}"/>
              </a:ext>
            </a:extLst>
          </p:cNvPr>
          <p:cNvSpPr/>
          <p:nvPr/>
        </p:nvSpPr>
        <p:spPr>
          <a:xfrm>
            <a:off x="3533775" y="1544638"/>
            <a:ext cx="561975" cy="1438275"/>
          </a:xfrm>
          <a:custGeom>
            <a:avLst/>
            <a:gdLst>
              <a:gd name="connsiteX0" fmla="*/ 250031 w 561975"/>
              <a:gd name="connsiteY0" fmla="*/ 661988 h 1438275"/>
              <a:gd name="connsiteX1" fmla="*/ 197644 w 561975"/>
              <a:gd name="connsiteY1" fmla="*/ 411957 h 1438275"/>
              <a:gd name="connsiteX2" fmla="*/ 159544 w 561975"/>
              <a:gd name="connsiteY2" fmla="*/ 269082 h 1438275"/>
              <a:gd name="connsiteX3" fmla="*/ 135731 w 561975"/>
              <a:gd name="connsiteY3" fmla="*/ 209550 h 1438275"/>
              <a:gd name="connsiteX4" fmla="*/ 100013 w 561975"/>
              <a:gd name="connsiteY4" fmla="*/ 150019 h 1438275"/>
              <a:gd name="connsiteX5" fmla="*/ 57150 w 561975"/>
              <a:gd name="connsiteY5" fmla="*/ 104775 h 1438275"/>
              <a:gd name="connsiteX6" fmla="*/ 26194 w 561975"/>
              <a:gd name="connsiteY6" fmla="*/ 80963 h 1438275"/>
              <a:gd name="connsiteX7" fmla="*/ 4763 w 561975"/>
              <a:gd name="connsiteY7" fmla="*/ 54769 h 1438275"/>
              <a:gd name="connsiteX8" fmla="*/ 0 w 561975"/>
              <a:gd name="connsiteY8" fmla="*/ 30957 h 1438275"/>
              <a:gd name="connsiteX9" fmla="*/ 0 w 561975"/>
              <a:gd name="connsiteY9" fmla="*/ 14288 h 1438275"/>
              <a:gd name="connsiteX10" fmla="*/ 9525 w 561975"/>
              <a:gd name="connsiteY10" fmla="*/ 4763 h 1438275"/>
              <a:gd name="connsiteX11" fmla="*/ 30956 w 561975"/>
              <a:gd name="connsiteY11" fmla="*/ 0 h 1438275"/>
              <a:gd name="connsiteX12" fmla="*/ 69056 w 561975"/>
              <a:gd name="connsiteY12" fmla="*/ 4763 h 1438275"/>
              <a:gd name="connsiteX13" fmla="*/ 126206 w 561975"/>
              <a:gd name="connsiteY13" fmla="*/ 21432 h 1438275"/>
              <a:gd name="connsiteX14" fmla="*/ 183356 w 561975"/>
              <a:gd name="connsiteY14" fmla="*/ 45244 h 1438275"/>
              <a:gd name="connsiteX15" fmla="*/ 238125 w 561975"/>
              <a:gd name="connsiteY15" fmla="*/ 78582 h 1438275"/>
              <a:gd name="connsiteX16" fmla="*/ 300038 w 561975"/>
              <a:gd name="connsiteY16" fmla="*/ 121444 h 1438275"/>
              <a:gd name="connsiteX17" fmla="*/ 383381 w 561975"/>
              <a:gd name="connsiteY17" fmla="*/ 273844 h 1438275"/>
              <a:gd name="connsiteX18" fmla="*/ 450056 w 561975"/>
              <a:gd name="connsiteY18" fmla="*/ 604838 h 1438275"/>
              <a:gd name="connsiteX19" fmla="*/ 483394 w 561975"/>
              <a:gd name="connsiteY19" fmla="*/ 850107 h 1438275"/>
              <a:gd name="connsiteX20" fmla="*/ 540544 w 561975"/>
              <a:gd name="connsiteY20" fmla="*/ 1097757 h 1438275"/>
              <a:gd name="connsiteX21" fmla="*/ 561975 w 561975"/>
              <a:gd name="connsiteY21" fmla="*/ 1271588 h 1438275"/>
              <a:gd name="connsiteX22" fmla="*/ 557213 w 561975"/>
              <a:gd name="connsiteY22" fmla="*/ 1331119 h 1438275"/>
              <a:gd name="connsiteX23" fmla="*/ 545306 w 561975"/>
              <a:gd name="connsiteY23" fmla="*/ 1381125 h 1438275"/>
              <a:gd name="connsiteX24" fmla="*/ 531019 w 561975"/>
              <a:gd name="connsiteY24" fmla="*/ 1416844 h 1438275"/>
              <a:gd name="connsiteX25" fmla="*/ 519113 w 561975"/>
              <a:gd name="connsiteY25" fmla="*/ 1428750 h 1438275"/>
              <a:gd name="connsiteX26" fmla="*/ 502444 w 561975"/>
              <a:gd name="connsiteY26" fmla="*/ 1433513 h 1438275"/>
              <a:gd name="connsiteX27" fmla="*/ 483394 w 561975"/>
              <a:gd name="connsiteY27" fmla="*/ 1438275 h 1438275"/>
              <a:gd name="connsiteX28" fmla="*/ 442913 w 561975"/>
              <a:gd name="connsiteY28" fmla="*/ 1431132 h 1438275"/>
              <a:gd name="connsiteX29" fmla="*/ 411956 w 561975"/>
              <a:gd name="connsiteY29" fmla="*/ 1412082 h 1438275"/>
              <a:gd name="connsiteX30" fmla="*/ 378619 w 561975"/>
              <a:gd name="connsiteY30" fmla="*/ 1385888 h 1438275"/>
              <a:gd name="connsiteX31" fmla="*/ 359569 w 561975"/>
              <a:gd name="connsiteY31" fmla="*/ 1359694 h 1438275"/>
              <a:gd name="connsiteX32" fmla="*/ 311944 w 561975"/>
              <a:gd name="connsiteY32" fmla="*/ 1271588 h 1438275"/>
              <a:gd name="connsiteX33" fmla="*/ 278606 w 561975"/>
              <a:gd name="connsiteY33" fmla="*/ 1169194 h 1438275"/>
              <a:gd name="connsiteX34" fmla="*/ 273844 w 561975"/>
              <a:gd name="connsiteY34" fmla="*/ 1138238 h 1438275"/>
              <a:gd name="connsiteX35" fmla="*/ 280988 w 561975"/>
              <a:gd name="connsiteY35" fmla="*/ 1069182 h 1438275"/>
              <a:gd name="connsiteX36" fmla="*/ 285750 w 561975"/>
              <a:gd name="connsiteY36" fmla="*/ 981075 h 1438275"/>
              <a:gd name="connsiteX37" fmla="*/ 280988 w 561975"/>
              <a:gd name="connsiteY37" fmla="*/ 869157 h 1438275"/>
              <a:gd name="connsiteX38" fmla="*/ 250031 w 561975"/>
              <a:gd name="connsiteY38" fmla="*/ 661988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61975" h="1438275">
                <a:moveTo>
                  <a:pt x="250031" y="661988"/>
                </a:moveTo>
                <a:lnTo>
                  <a:pt x="197644" y="411957"/>
                </a:lnTo>
                <a:lnTo>
                  <a:pt x="159544" y="269082"/>
                </a:lnTo>
                <a:lnTo>
                  <a:pt x="135731" y="209550"/>
                </a:lnTo>
                <a:lnTo>
                  <a:pt x="100013" y="150019"/>
                </a:lnTo>
                <a:lnTo>
                  <a:pt x="57150" y="104775"/>
                </a:lnTo>
                <a:lnTo>
                  <a:pt x="26194" y="80963"/>
                </a:lnTo>
                <a:lnTo>
                  <a:pt x="4763" y="54769"/>
                </a:lnTo>
                <a:lnTo>
                  <a:pt x="0" y="30957"/>
                </a:lnTo>
                <a:lnTo>
                  <a:pt x="0" y="14288"/>
                </a:lnTo>
                <a:lnTo>
                  <a:pt x="9525" y="4763"/>
                </a:lnTo>
                <a:lnTo>
                  <a:pt x="30956" y="0"/>
                </a:lnTo>
                <a:lnTo>
                  <a:pt x="69056" y="4763"/>
                </a:lnTo>
                <a:lnTo>
                  <a:pt x="126206" y="21432"/>
                </a:lnTo>
                <a:lnTo>
                  <a:pt x="183356" y="45244"/>
                </a:lnTo>
                <a:lnTo>
                  <a:pt x="238125" y="78582"/>
                </a:lnTo>
                <a:lnTo>
                  <a:pt x="300038" y="121444"/>
                </a:lnTo>
                <a:lnTo>
                  <a:pt x="383381" y="273844"/>
                </a:lnTo>
                <a:lnTo>
                  <a:pt x="450056" y="604838"/>
                </a:lnTo>
                <a:lnTo>
                  <a:pt x="483394" y="850107"/>
                </a:lnTo>
                <a:lnTo>
                  <a:pt x="540544" y="1097757"/>
                </a:lnTo>
                <a:lnTo>
                  <a:pt x="561975" y="1271588"/>
                </a:lnTo>
                <a:lnTo>
                  <a:pt x="557213" y="1331119"/>
                </a:lnTo>
                <a:lnTo>
                  <a:pt x="545306" y="1381125"/>
                </a:lnTo>
                <a:lnTo>
                  <a:pt x="531019" y="1416844"/>
                </a:lnTo>
                <a:lnTo>
                  <a:pt x="519113" y="1428750"/>
                </a:lnTo>
                <a:lnTo>
                  <a:pt x="502444" y="1433513"/>
                </a:lnTo>
                <a:lnTo>
                  <a:pt x="483394" y="1438275"/>
                </a:lnTo>
                <a:lnTo>
                  <a:pt x="442913" y="1431132"/>
                </a:lnTo>
                <a:lnTo>
                  <a:pt x="411956" y="1412082"/>
                </a:lnTo>
                <a:lnTo>
                  <a:pt x="378619" y="1385888"/>
                </a:lnTo>
                <a:lnTo>
                  <a:pt x="359569" y="1359694"/>
                </a:lnTo>
                <a:lnTo>
                  <a:pt x="311944" y="1271588"/>
                </a:lnTo>
                <a:lnTo>
                  <a:pt x="278606" y="1169194"/>
                </a:lnTo>
                <a:lnTo>
                  <a:pt x="273844" y="1138238"/>
                </a:lnTo>
                <a:lnTo>
                  <a:pt x="280988" y="1069182"/>
                </a:lnTo>
                <a:lnTo>
                  <a:pt x="285750" y="981075"/>
                </a:lnTo>
                <a:lnTo>
                  <a:pt x="280988" y="869157"/>
                </a:lnTo>
                <a:lnTo>
                  <a:pt x="250031" y="6619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182D999-FD13-724B-B416-13DB3C54B794}"/>
              </a:ext>
            </a:extLst>
          </p:cNvPr>
          <p:cNvSpPr/>
          <p:nvPr/>
        </p:nvSpPr>
        <p:spPr>
          <a:xfrm>
            <a:off x="3751263" y="3783013"/>
            <a:ext cx="508000" cy="1012825"/>
          </a:xfrm>
          <a:custGeom>
            <a:avLst/>
            <a:gdLst>
              <a:gd name="connsiteX0" fmla="*/ 254794 w 509587"/>
              <a:gd name="connsiteY0" fmla="*/ 561975 h 1012032"/>
              <a:gd name="connsiteX1" fmla="*/ 216694 w 509587"/>
              <a:gd name="connsiteY1" fmla="*/ 400050 h 1012032"/>
              <a:gd name="connsiteX2" fmla="*/ 183356 w 509587"/>
              <a:gd name="connsiteY2" fmla="*/ 292894 h 1012032"/>
              <a:gd name="connsiteX3" fmla="*/ 140494 w 509587"/>
              <a:gd name="connsiteY3" fmla="*/ 200025 h 1012032"/>
              <a:gd name="connsiteX4" fmla="*/ 92869 w 509587"/>
              <a:gd name="connsiteY4" fmla="*/ 133350 h 1012032"/>
              <a:gd name="connsiteX5" fmla="*/ 66675 w 509587"/>
              <a:gd name="connsiteY5" fmla="*/ 100013 h 1012032"/>
              <a:gd name="connsiteX6" fmla="*/ 9525 w 509587"/>
              <a:gd name="connsiteY6" fmla="*/ 50007 h 1012032"/>
              <a:gd name="connsiteX7" fmla="*/ 2381 w 509587"/>
              <a:gd name="connsiteY7" fmla="*/ 40482 h 1012032"/>
              <a:gd name="connsiteX8" fmla="*/ 0 w 509587"/>
              <a:gd name="connsiteY8" fmla="*/ 26194 h 1012032"/>
              <a:gd name="connsiteX9" fmla="*/ 7144 w 509587"/>
              <a:gd name="connsiteY9" fmla="*/ 9525 h 1012032"/>
              <a:gd name="connsiteX10" fmla="*/ 19050 w 509587"/>
              <a:gd name="connsiteY10" fmla="*/ 2382 h 1012032"/>
              <a:gd name="connsiteX11" fmla="*/ 47625 w 509587"/>
              <a:gd name="connsiteY11" fmla="*/ 0 h 1012032"/>
              <a:gd name="connsiteX12" fmla="*/ 107156 w 509587"/>
              <a:gd name="connsiteY12" fmla="*/ 9525 h 1012032"/>
              <a:gd name="connsiteX13" fmla="*/ 202406 w 509587"/>
              <a:gd name="connsiteY13" fmla="*/ 30957 h 1012032"/>
              <a:gd name="connsiteX14" fmla="*/ 342900 w 509587"/>
              <a:gd name="connsiteY14" fmla="*/ 71438 h 1012032"/>
              <a:gd name="connsiteX15" fmla="*/ 395287 w 509587"/>
              <a:gd name="connsiteY15" fmla="*/ 228600 h 1012032"/>
              <a:gd name="connsiteX16" fmla="*/ 442912 w 509587"/>
              <a:gd name="connsiteY16" fmla="*/ 440532 h 1012032"/>
              <a:gd name="connsiteX17" fmla="*/ 459581 w 509587"/>
              <a:gd name="connsiteY17" fmla="*/ 528638 h 1012032"/>
              <a:gd name="connsiteX18" fmla="*/ 502444 w 509587"/>
              <a:gd name="connsiteY18" fmla="*/ 759619 h 1012032"/>
              <a:gd name="connsiteX19" fmla="*/ 504825 w 509587"/>
              <a:gd name="connsiteY19" fmla="*/ 916782 h 1012032"/>
              <a:gd name="connsiteX20" fmla="*/ 497681 w 509587"/>
              <a:gd name="connsiteY20" fmla="*/ 966788 h 1012032"/>
              <a:gd name="connsiteX21" fmla="*/ 488156 w 509587"/>
              <a:gd name="connsiteY21" fmla="*/ 995363 h 1012032"/>
              <a:gd name="connsiteX22" fmla="*/ 481012 w 509587"/>
              <a:gd name="connsiteY22" fmla="*/ 1004888 h 1012032"/>
              <a:gd name="connsiteX23" fmla="*/ 461962 w 509587"/>
              <a:gd name="connsiteY23" fmla="*/ 1012032 h 1012032"/>
              <a:gd name="connsiteX24" fmla="*/ 438150 w 509587"/>
              <a:gd name="connsiteY24" fmla="*/ 1007269 h 1012032"/>
              <a:gd name="connsiteX25" fmla="*/ 416719 w 509587"/>
              <a:gd name="connsiteY25" fmla="*/ 1000125 h 1012032"/>
              <a:gd name="connsiteX26" fmla="*/ 385762 w 509587"/>
              <a:gd name="connsiteY26" fmla="*/ 983457 h 1012032"/>
              <a:gd name="connsiteX27" fmla="*/ 364331 w 509587"/>
              <a:gd name="connsiteY27" fmla="*/ 966788 h 1012032"/>
              <a:gd name="connsiteX28" fmla="*/ 335756 w 509587"/>
              <a:gd name="connsiteY28" fmla="*/ 938213 h 1012032"/>
              <a:gd name="connsiteX29" fmla="*/ 314325 w 509587"/>
              <a:gd name="connsiteY29" fmla="*/ 904875 h 1012032"/>
              <a:gd name="connsiteX30" fmla="*/ 302419 w 509587"/>
              <a:gd name="connsiteY30" fmla="*/ 873919 h 1012032"/>
              <a:gd name="connsiteX31" fmla="*/ 297656 w 509587"/>
              <a:gd name="connsiteY31" fmla="*/ 812007 h 1012032"/>
              <a:gd name="connsiteX32" fmla="*/ 290512 w 509587"/>
              <a:gd name="connsiteY32" fmla="*/ 750094 h 1012032"/>
              <a:gd name="connsiteX33" fmla="*/ 254794 w 509587"/>
              <a:gd name="connsiteY33" fmla="*/ 561975 h 10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09587" h="1012032">
                <a:moveTo>
                  <a:pt x="254794" y="561975"/>
                </a:moveTo>
                <a:lnTo>
                  <a:pt x="216694" y="400050"/>
                </a:lnTo>
                <a:lnTo>
                  <a:pt x="183356" y="292894"/>
                </a:lnTo>
                <a:lnTo>
                  <a:pt x="140494" y="200025"/>
                </a:lnTo>
                <a:lnTo>
                  <a:pt x="92869" y="133350"/>
                </a:lnTo>
                <a:lnTo>
                  <a:pt x="66675" y="100013"/>
                </a:lnTo>
                <a:lnTo>
                  <a:pt x="9525" y="50007"/>
                </a:lnTo>
                <a:lnTo>
                  <a:pt x="2381" y="40482"/>
                </a:lnTo>
                <a:lnTo>
                  <a:pt x="0" y="26194"/>
                </a:lnTo>
                <a:lnTo>
                  <a:pt x="7144" y="9525"/>
                </a:lnTo>
                <a:lnTo>
                  <a:pt x="19050" y="2382"/>
                </a:lnTo>
                <a:lnTo>
                  <a:pt x="47625" y="0"/>
                </a:lnTo>
                <a:lnTo>
                  <a:pt x="107156" y="9525"/>
                </a:lnTo>
                <a:lnTo>
                  <a:pt x="202406" y="30957"/>
                </a:lnTo>
                <a:lnTo>
                  <a:pt x="342900" y="71438"/>
                </a:lnTo>
                <a:lnTo>
                  <a:pt x="395287" y="228600"/>
                </a:lnTo>
                <a:lnTo>
                  <a:pt x="442912" y="440532"/>
                </a:lnTo>
                <a:lnTo>
                  <a:pt x="459581" y="528638"/>
                </a:lnTo>
                <a:lnTo>
                  <a:pt x="502444" y="759619"/>
                </a:lnTo>
                <a:cubicBezTo>
                  <a:pt x="503238" y="812007"/>
                  <a:pt x="509587" y="873126"/>
                  <a:pt x="504825" y="916782"/>
                </a:cubicBezTo>
                <a:lnTo>
                  <a:pt x="497681" y="966788"/>
                </a:lnTo>
                <a:lnTo>
                  <a:pt x="488156" y="995363"/>
                </a:lnTo>
                <a:lnTo>
                  <a:pt x="481012" y="1004888"/>
                </a:lnTo>
                <a:lnTo>
                  <a:pt x="461962" y="1012032"/>
                </a:lnTo>
                <a:lnTo>
                  <a:pt x="438150" y="1007269"/>
                </a:lnTo>
                <a:lnTo>
                  <a:pt x="416719" y="1000125"/>
                </a:lnTo>
                <a:lnTo>
                  <a:pt x="385762" y="983457"/>
                </a:lnTo>
                <a:lnTo>
                  <a:pt x="364331" y="966788"/>
                </a:lnTo>
                <a:lnTo>
                  <a:pt x="335756" y="938213"/>
                </a:lnTo>
                <a:lnTo>
                  <a:pt x="314325" y="904875"/>
                </a:lnTo>
                <a:lnTo>
                  <a:pt x="302419" y="873919"/>
                </a:lnTo>
                <a:lnTo>
                  <a:pt x="297656" y="812007"/>
                </a:lnTo>
                <a:lnTo>
                  <a:pt x="290512" y="750094"/>
                </a:lnTo>
                <a:lnTo>
                  <a:pt x="254794" y="561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291076-B042-7C4D-81E2-65DCCED758A3}"/>
              </a:ext>
            </a:extLst>
          </p:cNvPr>
          <p:cNvSpPr/>
          <p:nvPr/>
        </p:nvSpPr>
        <p:spPr>
          <a:xfrm>
            <a:off x="3754438" y="1395413"/>
            <a:ext cx="2674937" cy="1406525"/>
          </a:xfrm>
          <a:custGeom>
            <a:avLst/>
            <a:gdLst>
              <a:gd name="connsiteX0" fmla="*/ 766763 w 2674144"/>
              <a:gd name="connsiteY0" fmla="*/ 364331 h 1407318"/>
              <a:gd name="connsiteX1" fmla="*/ 114300 w 2674144"/>
              <a:gd name="connsiteY1" fmla="*/ 435768 h 1407318"/>
              <a:gd name="connsiteX2" fmla="*/ 0 w 2674144"/>
              <a:gd name="connsiteY2" fmla="*/ 278606 h 1407318"/>
              <a:gd name="connsiteX3" fmla="*/ 164307 w 2674144"/>
              <a:gd name="connsiteY3" fmla="*/ 261937 h 1407318"/>
              <a:gd name="connsiteX4" fmla="*/ 535782 w 2674144"/>
              <a:gd name="connsiteY4" fmla="*/ 223837 h 1407318"/>
              <a:gd name="connsiteX5" fmla="*/ 1128713 w 2674144"/>
              <a:gd name="connsiteY5" fmla="*/ 166687 h 1407318"/>
              <a:gd name="connsiteX6" fmla="*/ 1638300 w 2674144"/>
              <a:gd name="connsiteY6" fmla="*/ 116681 h 1407318"/>
              <a:gd name="connsiteX7" fmla="*/ 2147888 w 2674144"/>
              <a:gd name="connsiteY7" fmla="*/ 69056 h 1407318"/>
              <a:gd name="connsiteX8" fmla="*/ 2276475 w 2674144"/>
              <a:gd name="connsiteY8" fmla="*/ 33337 h 1407318"/>
              <a:gd name="connsiteX9" fmla="*/ 2374107 w 2674144"/>
              <a:gd name="connsiteY9" fmla="*/ 0 h 1407318"/>
              <a:gd name="connsiteX10" fmla="*/ 2397919 w 2674144"/>
              <a:gd name="connsiteY10" fmla="*/ 0 h 1407318"/>
              <a:gd name="connsiteX11" fmla="*/ 2471738 w 2674144"/>
              <a:gd name="connsiteY11" fmla="*/ 61912 h 1407318"/>
              <a:gd name="connsiteX12" fmla="*/ 2586038 w 2674144"/>
              <a:gd name="connsiteY12" fmla="*/ 169068 h 1407318"/>
              <a:gd name="connsiteX13" fmla="*/ 2659857 w 2674144"/>
              <a:gd name="connsiteY13" fmla="*/ 242887 h 1407318"/>
              <a:gd name="connsiteX14" fmla="*/ 2669382 w 2674144"/>
              <a:gd name="connsiteY14" fmla="*/ 261937 h 1407318"/>
              <a:gd name="connsiteX15" fmla="*/ 2674144 w 2674144"/>
              <a:gd name="connsiteY15" fmla="*/ 292893 h 1407318"/>
              <a:gd name="connsiteX16" fmla="*/ 2664619 w 2674144"/>
              <a:gd name="connsiteY16" fmla="*/ 326231 h 1407318"/>
              <a:gd name="connsiteX17" fmla="*/ 2640807 w 2674144"/>
              <a:gd name="connsiteY17" fmla="*/ 361950 h 1407318"/>
              <a:gd name="connsiteX18" fmla="*/ 2583657 w 2674144"/>
              <a:gd name="connsiteY18" fmla="*/ 523875 h 1407318"/>
              <a:gd name="connsiteX19" fmla="*/ 2516982 w 2674144"/>
              <a:gd name="connsiteY19" fmla="*/ 778668 h 1407318"/>
              <a:gd name="connsiteX20" fmla="*/ 2476500 w 2674144"/>
              <a:gd name="connsiteY20" fmla="*/ 952500 h 1407318"/>
              <a:gd name="connsiteX21" fmla="*/ 2436019 w 2674144"/>
              <a:gd name="connsiteY21" fmla="*/ 1178718 h 1407318"/>
              <a:gd name="connsiteX22" fmla="*/ 2409825 w 2674144"/>
              <a:gd name="connsiteY22" fmla="*/ 1285875 h 1407318"/>
              <a:gd name="connsiteX23" fmla="*/ 2393157 w 2674144"/>
              <a:gd name="connsiteY23" fmla="*/ 1323975 h 1407318"/>
              <a:gd name="connsiteX24" fmla="*/ 2364582 w 2674144"/>
              <a:gd name="connsiteY24" fmla="*/ 1366837 h 1407318"/>
              <a:gd name="connsiteX25" fmla="*/ 2338388 w 2674144"/>
              <a:gd name="connsiteY25" fmla="*/ 1395412 h 1407318"/>
              <a:gd name="connsiteX26" fmla="*/ 2319338 w 2674144"/>
              <a:gd name="connsiteY26" fmla="*/ 1404937 h 1407318"/>
              <a:gd name="connsiteX27" fmla="*/ 2283619 w 2674144"/>
              <a:gd name="connsiteY27" fmla="*/ 1407318 h 1407318"/>
              <a:gd name="connsiteX28" fmla="*/ 2240757 w 2674144"/>
              <a:gd name="connsiteY28" fmla="*/ 1388268 h 1407318"/>
              <a:gd name="connsiteX29" fmla="*/ 2205038 w 2674144"/>
              <a:gd name="connsiteY29" fmla="*/ 1364456 h 1407318"/>
              <a:gd name="connsiteX30" fmla="*/ 2174082 w 2674144"/>
              <a:gd name="connsiteY30" fmla="*/ 1335881 h 1407318"/>
              <a:gd name="connsiteX31" fmla="*/ 2150269 w 2674144"/>
              <a:gd name="connsiteY31" fmla="*/ 1304925 h 1407318"/>
              <a:gd name="connsiteX32" fmla="*/ 2219325 w 2674144"/>
              <a:gd name="connsiteY32" fmla="*/ 1088231 h 1407318"/>
              <a:gd name="connsiteX33" fmla="*/ 2262188 w 2674144"/>
              <a:gd name="connsiteY33" fmla="*/ 726281 h 1407318"/>
              <a:gd name="connsiteX34" fmla="*/ 2286000 w 2674144"/>
              <a:gd name="connsiteY34" fmla="*/ 569118 h 1407318"/>
              <a:gd name="connsiteX35" fmla="*/ 2328863 w 2674144"/>
              <a:gd name="connsiteY35" fmla="*/ 330993 h 1407318"/>
              <a:gd name="connsiteX36" fmla="*/ 2324100 w 2674144"/>
              <a:gd name="connsiteY36" fmla="*/ 297656 h 1407318"/>
              <a:gd name="connsiteX37" fmla="*/ 2312194 w 2674144"/>
              <a:gd name="connsiteY37" fmla="*/ 269081 h 1407318"/>
              <a:gd name="connsiteX38" fmla="*/ 2290763 w 2674144"/>
              <a:gd name="connsiteY38" fmla="*/ 247650 h 1407318"/>
              <a:gd name="connsiteX39" fmla="*/ 2262188 w 2674144"/>
              <a:gd name="connsiteY39" fmla="*/ 233362 h 1407318"/>
              <a:gd name="connsiteX40" fmla="*/ 2219325 w 2674144"/>
              <a:gd name="connsiteY40" fmla="*/ 228600 h 1407318"/>
              <a:gd name="connsiteX41" fmla="*/ 1976438 w 2674144"/>
              <a:gd name="connsiteY41" fmla="*/ 247650 h 1407318"/>
              <a:gd name="connsiteX42" fmla="*/ 1428750 w 2674144"/>
              <a:gd name="connsiteY42" fmla="*/ 302418 h 1407318"/>
              <a:gd name="connsiteX43" fmla="*/ 766763 w 2674144"/>
              <a:gd name="connsiteY43" fmla="*/ 364331 h 1407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74144" h="1407318">
                <a:moveTo>
                  <a:pt x="766763" y="364331"/>
                </a:moveTo>
                <a:lnTo>
                  <a:pt x="114300" y="435768"/>
                </a:lnTo>
                <a:lnTo>
                  <a:pt x="0" y="278606"/>
                </a:lnTo>
                <a:lnTo>
                  <a:pt x="164307" y="261937"/>
                </a:lnTo>
                <a:lnTo>
                  <a:pt x="535782" y="223837"/>
                </a:lnTo>
                <a:lnTo>
                  <a:pt x="1128713" y="166687"/>
                </a:lnTo>
                <a:lnTo>
                  <a:pt x="1638300" y="116681"/>
                </a:lnTo>
                <a:lnTo>
                  <a:pt x="2147888" y="69056"/>
                </a:lnTo>
                <a:lnTo>
                  <a:pt x="2276475" y="33337"/>
                </a:lnTo>
                <a:lnTo>
                  <a:pt x="2374107" y="0"/>
                </a:lnTo>
                <a:lnTo>
                  <a:pt x="2397919" y="0"/>
                </a:lnTo>
                <a:lnTo>
                  <a:pt x="2471738" y="61912"/>
                </a:lnTo>
                <a:lnTo>
                  <a:pt x="2586038" y="169068"/>
                </a:lnTo>
                <a:lnTo>
                  <a:pt x="2659857" y="242887"/>
                </a:lnTo>
                <a:lnTo>
                  <a:pt x="2669382" y="261937"/>
                </a:lnTo>
                <a:lnTo>
                  <a:pt x="2674144" y="292893"/>
                </a:lnTo>
                <a:lnTo>
                  <a:pt x="2664619" y="326231"/>
                </a:lnTo>
                <a:lnTo>
                  <a:pt x="2640807" y="361950"/>
                </a:lnTo>
                <a:lnTo>
                  <a:pt x="2583657" y="523875"/>
                </a:lnTo>
                <a:lnTo>
                  <a:pt x="2516982" y="778668"/>
                </a:lnTo>
                <a:lnTo>
                  <a:pt x="2476500" y="952500"/>
                </a:lnTo>
                <a:lnTo>
                  <a:pt x="2436019" y="1178718"/>
                </a:lnTo>
                <a:lnTo>
                  <a:pt x="2409825" y="1285875"/>
                </a:lnTo>
                <a:lnTo>
                  <a:pt x="2393157" y="1323975"/>
                </a:lnTo>
                <a:lnTo>
                  <a:pt x="2364582" y="1366837"/>
                </a:lnTo>
                <a:lnTo>
                  <a:pt x="2338388" y="1395412"/>
                </a:lnTo>
                <a:lnTo>
                  <a:pt x="2319338" y="1404937"/>
                </a:lnTo>
                <a:lnTo>
                  <a:pt x="2283619" y="1407318"/>
                </a:lnTo>
                <a:lnTo>
                  <a:pt x="2240757" y="1388268"/>
                </a:lnTo>
                <a:lnTo>
                  <a:pt x="2205038" y="1364456"/>
                </a:lnTo>
                <a:lnTo>
                  <a:pt x="2174082" y="1335881"/>
                </a:lnTo>
                <a:lnTo>
                  <a:pt x="2150269" y="1304925"/>
                </a:lnTo>
                <a:lnTo>
                  <a:pt x="2219325" y="1088231"/>
                </a:lnTo>
                <a:lnTo>
                  <a:pt x="2262188" y="726281"/>
                </a:lnTo>
                <a:lnTo>
                  <a:pt x="2286000" y="569118"/>
                </a:lnTo>
                <a:lnTo>
                  <a:pt x="2328863" y="330993"/>
                </a:lnTo>
                <a:lnTo>
                  <a:pt x="2324100" y="297656"/>
                </a:lnTo>
                <a:lnTo>
                  <a:pt x="2312194" y="269081"/>
                </a:lnTo>
                <a:lnTo>
                  <a:pt x="2290763" y="247650"/>
                </a:lnTo>
                <a:lnTo>
                  <a:pt x="2262188" y="233362"/>
                </a:lnTo>
                <a:lnTo>
                  <a:pt x="2219325" y="228600"/>
                </a:lnTo>
                <a:lnTo>
                  <a:pt x="1976438" y="247650"/>
                </a:lnTo>
                <a:lnTo>
                  <a:pt x="1428750" y="302418"/>
                </a:lnTo>
                <a:lnTo>
                  <a:pt x="766763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B96DF92-37AA-6B4D-9759-BB0ACEFF44D2}"/>
              </a:ext>
            </a:extLst>
          </p:cNvPr>
          <p:cNvSpPr/>
          <p:nvPr/>
        </p:nvSpPr>
        <p:spPr>
          <a:xfrm>
            <a:off x="3906838" y="1947863"/>
            <a:ext cx="2168525" cy="396875"/>
          </a:xfrm>
          <a:custGeom>
            <a:avLst/>
            <a:gdLst>
              <a:gd name="connsiteX0" fmla="*/ 607219 w 2166938"/>
              <a:gd name="connsiteY0" fmla="*/ 330993 h 397668"/>
              <a:gd name="connsiteX1" fmla="*/ 45244 w 2166938"/>
              <a:gd name="connsiteY1" fmla="*/ 397668 h 397668"/>
              <a:gd name="connsiteX2" fmla="*/ 0 w 2166938"/>
              <a:gd name="connsiteY2" fmla="*/ 221456 h 397668"/>
              <a:gd name="connsiteX3" fmla="*/ 400050 w 2166938"/>
              <a:gd name="connsiteY3" fmla="*/ 176212 h 397668"/>
              <a:gd name="connsiteX4" fmla="*/ 959644 w 2166938"/>
              <a:gd name="connsiteY4" fmla="*/ 114300 h 397668"/>
              <a:gd name="connsiteX5" fmla="*/ 1566863 w 2166938"/>
              <a:gd name="connsiteY5" fmla="*/ 50006 h 397668"/>
              <a:gd name="connsiteX6" fmla="*/ 1974057 w 2166938"/>
              <a:gd name="connsiteY6" fmla="*/ 4762 h 397668"/>
              <a:gd name="connsiteX7" fmla="*/ 2000250 w 2166938"/>
              <a:gd name="connsiteY7" fmla="*/ 0 h 397668"/>
              <a:gd name="connsiteX8" fmla="*/ 2024063 w 2166938"/>
              <a:gd name="connsiteY8" fmla="*/ 0 h 397668"/>
              <a:gd name="connsiteX9" fmla="*/ 2069307 w 2166938"/>
              <a:gd name="connsiteY9" fmla="*/ 4762 h 397668"/>
              <a:gd name="connsiteX10" fmla="*/ 2114550 w 2166938"/>
              <a:gd name="connsiteY10" fmla="*/ 19050 h 397668"/>
              <a:gd name="connsiteX11" fmla="*/ 2166938 w 2166938"/>
              <a:gd name="connsiteY11" fmla="*/ 47625 h 397668"/>
              <a:gd name="connsiteX12" fmla="*/ 2166938 w 2166938"/>
              <a:gd name="connsiteY12" fmla="*/ 159543 h 397668"/>
              <a:gd name="connsiteX13" fmla="*/ 1428750 w 2166938"/>
              <a:gd name="connsiteY13" fmla="*/ 240506 h 397668"/>
              <a:gd name="connsiteX14" fmla="*/ 607219 w 2166938"/>
              <a:gd name="connsiteY14" fmla="*/ 330993 h 3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66938" h="397668">
                <a:moveTo>
                  <a:pt x="607219" y="330993"/>
                </a:moveTo>
                <a:lnTo>
                  <a:pt x="45244" y="397668"/>
                </a:lnTo>
                <a:lnTo>
                  <a:pt x="0" y="221456"/>
                </a:lnTo>
                <a:lnTo>
                  <a:pt x="400050" y="176212"/>
                </a:lnTo>
                <a:lnTo>
                  <a:pt x="959644" y="114300"/>
                </a:lnTo>
                <a:lnTo>
                  <a:pt x="1566863" y="50006"/>
                </a:lnTo>
                <a:lnTo>
                  <a:pt x="1974057" y="4762"/>
                </a:lnTo>
                <a:lnTo>
                  <a:pt x="2000250" y="0"/>
                </a:lnTo>
                <a:lnTo>
                  <a:pt x="2024063" y="0"/>
                </a:lnTo>
                <a:lnTo>
                  <a:pt x="2069307" y="4762"/>
                </a:lnTo>
                <a:lnTo>
                  <a:pt x="2114550" y="19050"/>
                </a:lnTo>
                <a:lnTo>
                  <a:pt x="2166938" y="47625"/>
                </a:lnTo>
                <a:lnTo>
                  <a:pt x="2166938" y="159543"/>
                </a:lnTo>
                <a:lnTo>
                  <a:pt x="1428750" y="240506"/>
                </a:lnTo>
                <a:lnTo>
                  <a:pt x="607219" y="3309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4081C3F-B013-7247-ACD5-C154BB6A68A4}"/>
              </a:ext>
            </a:extLst>
          </p:cNvPr>
          <p:cNvSpPr/>
          <p:nvPr/>
        </p:nvSpPr>
        <p:spPr>
          <a:xfrm>
            <a:off x="4002088" y="2486025"/>
            <a:ext cx="2008187" cy="325438"/>
          </a:xfrm>
          <a:custGeom>
            <a:avLst/>
            <a:gdLst>
              <a:gd name="connsiteX0" fmla="*/ 1128713 w 2007394"/>
              <a:gd name="connsiteY0" fmla="*/ 223838 h 326231"/>
              <a:gd name="connsiteX1" fmla="*/ 757238 w 2007394"/>
              <a:gd name="connsiteY1" fmla="*/ 254794 h 326231"/>
              <a:gd name="connsiteX2" fmla="*/ 561975 w 2007394"/>
              <a:gd name="connsiteY2" fmla="*/ 273844 h 326231"/>
              <a:gd name="connsiteX3" fmla="*/ 40482 w 2007394"/>
              <a:gd name="connsiteY3" fmla="*/ 326231 h 326231"/>
              <a:gd name="connsiteX4" fmla="*/ 0 w 2007394"/>
              <a:gd name="connsiteY4" fmla="*/ 171450 h 326231"/>
              <a:gd name="connsiteX5" fmla="*/ 361950 w 2007394"/>
              <a:gd name="connsiteY5" fmla="*/ 130969 h 326231"/>
              <a:gd name="connsiteX6" fmla="*/ 850107 w 2007394"/>
              <a:gd name="connsiteY6" fmla="*/ 85725 h 326231"/>
              <a:gd name="connsiteX7" fmla="*/ 1302544 w 2007394"/>
              <a:gd name="connsiteY7" fmla="*/ 50006 h 326231"/>
              <a:gd name="connsiteX8" fmla="*/ 1638300 w 2007394"/>
              <a:gd name="connsiteY8" fmla="*/ 26194 h 326231"/>
              <a:gd name="connsiteX9" fmla="*/ 2000250 w 2007394"/>
              <a:gd name="connsiteY9" fmla="*/ 0 h 326231"/>
              <a:gd name="connsiteX10" fmla="*/ 2007394 w 2007394"/>
              <a:gd name="connsiteY10" fmla="*/ 202406 h 326231"/>
              <a:gd name="connsiteX11" fmla="*/ 1900238 w 2007394"/>
              <a:gd name="connsiteY11" fmla="*/ 214313 h 326231"/>
              <a:gd name="connsiteX12" fmla="*/ 1824038 w 2007394"/>
              <a:gd name="connsiteY12" fmla="*/ 204788 h 326231"/>
              <a:gd name="connsiteX13" fmla="*/ 1409700 w 2007394"/>
              <a:gd name="connsiteY13" fmla="*/ 211931 h 326231"/>
              <a:gd name="connsiteX14" fmla="*/ 1128713 w 2007394"/>
              <a:gd name="connsiteY14" fmla="*/ 223838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07394" h="326231">
                <a:moveTo>
                  <a:pt x="1128713" y="223838"/>
                </a:moveTo>
                <a:lnTo>
                  <a:pt x="757238" y="254794"/>
                </a:lnTo>
                <a:lnTo>
                  <a:pt x="561975" y="273844"/>
                </a:lnTo>
                <a:lnTo>
                  <a:pt x="40482" y="326231"/>
                </a:lnTo>
                <a:lnTo>
                  <a:pt x="0" y="171450"/>
                </a:lnTo>
                <a:lnTo>
                  <a:pt x="361950" y="130969"/>
                </a:lnTo>
                <a:lnTo>
                  <a:pt x="850107" y="85725"/>
                </a:lnTo>
                <a:lnTo>
                  <a:pt x="1302544" y="50006"/>
                </a:lnTo>
                <a:lnTo>
                  <a:pt x="1638300" y="26194"/>
                </a:lnTo>
                <a:lnTo>
                  <a:pt x="2000250" y="0"/>
                </a:lnTo>
                <a:lnTo>
                  <a:pt x="2007394" y="202406"/>
                </a:lnTo>
                <a:lnTo>
                  <a:pt x="1900238" y="214313"/>
                </a:lnTo>
                <a:lnTo>
                  <a:pt x="1824038" y="204788"/>
                </a:lnTo>
                <a:lnTo>
                  <a:pt x="1409700" y="211931"/>
                </a:lnTo>
                <a:lnTo>
                  <a:pt x="1128713" y="2238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10F4F13-45DE-B84B-B911-F7EED8956B7E}"/>
              </a:ext>
            </a:extLst>
          </p:cNvPr>
          <p:cNvSpPr/>
          <p:nvPr/>
        </p:nvSpPr>
        <p:spPr>
          <a:xfrm>
            <a:off x="4551363" y="2695575"/>
            <a:ext cx="539750" cy="595313"/>
          </a:xfrm>
          <a:custGeom>
            <a:avLst/>
            <a:gdLst>
              <a:gd name="connsiteX0" fmla="*/ 223837 w 540544"/>
              <a:gd name="connsiteY0" fmla="*/ 373856 h 595313"/>
              <a:gd name="connsiteX1" fmla="*/ 219075 w 540544"/>
              <a:gd name="connsiteY1" fmla="*/ 300038 h 595313"/>
              <a:gd name="connsiteX2" fmla="*/ 204787 w 540544"/>
              <a:gd name="connsiteY2" fmla="*/ 242888 h 595313"/>
              <a:gd name="connsiteX3" fmla="*/ 185737 w 540544"/>
              <a:gd name="connsiteY3" fmla="*/ 200025 h 595313"/>
              <a:gd name="connsiteX4" fmla="*/ 164306 w 540544"/>
              <a:gd name="connsiteY4" fmla="*/ 169069 h 595313"/>
              <a:gd name="connsiteX5" fmla="*/ 138112 w 540544"/>
              <a:gd name="connsiteY5" fmla="*/ 142875 h 595313"/>
              <a:gd name="connsiteX6" fmla="*/ 88106 w 540544"/>
              <a:gd name="connsiteY6" fmla="*/ 100013 h 595313"/>
              <a:gd name="connsiteX7" fmla="*/ 0 w 540544"/>
              <a:gd name="connsiteY7" fmla="*/ 35719 h 595313"/>
              <a:gd name="connsiteX8" fmla="*/ 104775 w 540544"/>
              <a:gd name="connsiteY8" fmla="*/ 0 h 595313"/>
              <a:gd name="connsiteX9" fmla="*/ 328612 w 540544"/>
              <a:gd name="connsiteY9" fmla="*/ 85725 h 595313"/>
              <a:gd name="connsiteX10" fmla="*/ 454819 w 540544"/>
              <a:gd name="connsiteY10" fmla="*/ 140494 h 595313"/>
              <a:gd name="connsiteX11" fmla="*/ 500062 w 540544"/>
              <a:gd name="connsiteY11" fmla="*/ 159544 h 595313"/>
              <a:gd name="connsiteX12" fmla="*/ 521494 w 540544"/>
              <a:gd name="connsiteY12" fmla="*/ 171450 h 595313"/>
              <a:gd name="connsiteX13" fmla="*/ 538162 w 540544"/>
              <a:gd name="connsiteY13" fmla="*/ 185738 h 595313"/>
              <a:gd name="connsiteX14" fmla="*/ 540544 w 540544"/>
              <a:gd name="connsiteY14" fmla="*/ 197644 h 595313"/>
              <a:gd name="connsiteX15" fmla="*/ 535781 w 540544"/>
              <a:gd name="connsiteY15" fmla="*/ 219075 h 595313"/>
              <a:gd name="connsiteX16" fmla="*/ 511969 w 540544"/>
              <a:gd name="connsiteY16" fmla="*/ 242888 h 595313"/>
              <a:gd name="connsiteX17" fmla="*/ 488156 w 540544"/>
              <a:gd name="connsiteY17" fmla="*/ 259556 h 595313"/>
              <a:gd name="connsiteX18" fmla="*/ 473869 w 540544"/>
              <a:gd name="connsiteY18" fmla="*/ 278606 h 595313"/>
              <a:gd name="connsiteX19" fmla="*/ 459581 w 540544"/>
              <a:gd name="connsiteY19" fmla="*/ 309563 h 595313"/>
              <a:gd name="connsiteX20" fmla="*/ 447675 w 540544"/>
              <a:gd name="connsiteY20" fmla="*/ 357188 h 595313"/>
              <a:gd name="connsiteX21" fmla="*/ 442912 w 540544"/>
              <a:gd name="connsiteY21" fmla="*/ 409575 h 595313"/>
              <a:gd name="connsiteX22" fmla="*/ 440531 w 540544"/>
              <a:gd name="connsiteY22" fmla="*/ 581025 h 595313"/>
              <a:gd name="connsiteX23" fmla="*/ 211931 w 540544"/>
              <a:gd name="connsiteY23" fmla="*/ 595313 h 595313"/>
              <a:gd name="connsiteX24" fmla="*/ 223837 w 540544"/>
              <a:gd name="connsiteY24" fmla="*/ 373856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40544" h="595313">
                <a:moveTo>
                  <a:pt x="223837" y="373856"/>
                </a:moveTo>
                <a:lnTo>
                  <a:pt x="219075" y="300038"/>
                </a:lnTo>
                <a:lnTo>
                  <a:pt x="204787" y="242888"/>
                </a:lnTo>
                <a:lnTo>
                  <a:pt x="185737" y="200025"/>
                </a:lnTo>
                <a:lnTo>
                  <a:pt x="164306" y="169069"/>
                </a:lnTo>
                <a:lnTo>
                  <a:pt x="138112" y="142875"/>
                </a:lnTo>
                <a:lnTo>
                  <a:pt x="88106" y="100013"/>
                </a:lnTo>
                <a:lnTo>
                  <a:pt x="0" y="35719"/>
                </a:lnTo>
                <a:lnTo>
                  <a:pt x="104775" y="0"/>
                </a:lnTo>
                <a:lnTo>
                  <a:pt x="328612" y="85725"/>
                </a:lnTo>
                <a:lnTo>
                  <a:pt x="454819" y="140494"/>
                </a:lnTo>
                <a:lnTo>
                  <a:pt x="500062" y="159544"/>
                </a:lnTo>
                <a:lnTo>
                  <a:pt x="521494" y="171450"/>
                </a:lnTo>
                <a:lnTo>
                  <a:pt x="538162" y="185738"/>
                </a:lnTo>
                <a:lnTo>
                  <a:pt x="540544" y="197644"/>
                </a:lnTo>
                <a:lnTo>
                  <a:pt x="535781" y="219075"/>
                </a:lnTo>
                <a:lnTo>
                  <a:pt x="511969" y="242888"/>
                </a:lnTo>
                <a:lnTo>
                  <a:pt x="488156" y="259556"/>
                </a:lnTo>
                <a:lnTo>
                  <a:pt x="473869" y="278606"/>
                </a:lnTo>
                <a:lnTo>
                  <a:pt x="459581" y="309563"/>
                </a:lnTo>
                <a:lnTo>
                  <a:pt x="447675" y="357188"/>
                </a:lnTo>
                <a:lnTo>
                  <a:pt x="442912" y="409575"/>
                </a:lnTo>
                <a:cubicBezTo>
                  <a:pt x="442118" y="466725"/>
                  <a:pt x="441325" y="523875"/>
                  <a:pt x="440531" y="581025"/>
                </a:cubicBezTo>
                <a:lnTo>
                  <a:pt x="211931" y="595313"/>
                </a:lnTo>
                <a:lnTo>
                  <a:pt x="223837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F9D4410-85C3-3141-98D3-53BA19028075}"/>
              </a:ext>
            </a:extLst>
          </p:cNvPr>
          <p:cNvSpPr/>
          <p:nvPr/>
        </p:nvSpPr>
        <p:spPr>
          <a:xfrm>
            <a:off x="2640013" y="3065463"/>
            <a:ext cx="4510087" cy="606425"/>
          </a:xfrm>
          <a:custGeom>
            <a:avLst/>
            <a:gdLst>
              <a:gd name="connsiteX0" fmla="*/ 2428647 w 4509821"/>
              <a:gd name="connsiteY0" fmla="*/ 292608 h 607161"/>
              <a:gd name="connsiteX1" fmla="*/ 2022653 w 4509821"/>
              <a:gd name="connsiteY1" fmla="*/ 325526 h 607161"/>
              <a:gd name="connsiteX2" fmla="*/ 1759306 w 4509821"/>
              <a:gd name="connsiteY2" fmla="*/ 351129 h 607161"/>
              <a:gd name="connsiteX3" fmla="*/ 1466698 w 4509821"/>
              <a:gd name="connsiteY3" fmla="*/ 395021 h 607161"/>
              <a:gd name="connsiteX4" fmla="*/ 1152144 w 4509821"/>
              <a:gd name="connsiteY4" fmla="*/ 442569 h 607161"/>
              <a:gd name="connsiteX5" fmla="*/ 947319 w 4509821"/>
              <a:gd name="connsiteY5" fmla="*/ 475488 h 607161"/>
              <a:gd name="connsiteX6" fmla="*/ 801015 w 4509821"/>
              <a:gd name="connsiteY6" fmla="*/ 512064 h 607161"/>
              <a:gd name="connsiteX7" fmla="*/ 676656 w 4509821"/>
              <a:gd name="connsiteY7" fmla="*/ 548640 h 607161"/>
              <a:gd name="connsiteX8" fmla="*/ 519379 w 4509821"/>
              <a:gd name="connsiteY8" fmla="*/ 607161 h 607161"/>
              <a:gd name="connsiteX9" fmla="*/ 501091 w 4509821"/>
              <a:gd name="connsiteY9" fmla="*/ 607161 h 607161"/>
              <a:gd name="connsiteX10" fmla="*/ 387706 w 4509821"/>
              <a:gd name="connsiteY10" fmla="*/ 566928 h 607161"/>
              <a:gd name="connsiteX11" fmla="*/ 310896 w 4509821"/>
              <a:gd name="connsiteY11" fmla="*/ 526694 h 607161"/>
              <a:gd name="connsiteX12" fmla="*/ 234087 w 4509821"/>
              <a:gd name="connsiteY12" fmla="*/ 475488 h 607161"/>
              <a:gd name="connsiteX13" fmla="*/ 124359 w 4509821"/>
              <a:gd name="connsiteY13" fmla="*/ 387705 h 607161"/>
              <a:gd name="connsiteX14" fmla="*/ 47549 w 4509821"/>
              <a:gd name="connsiteY14" fmla="*/ 310896 h 607161"/>
              <a:gd name="connsiteX15" fmla="*/ 3658 w 4509821"/>
              <a:gd name="connsiteY15" fmla="*/ 256032 h 607161"/>
              <a:gd name="connsiteX16" fmla="*/ 0 w 4509821"/>
              <a:gd name="connsiteY16" fmla="*/ 226771 h 607161"/>
              <a:gd name="connsiteX17" fmla="*/ 7315 w 4509821"/>
              <a:gd name="connsiteY17" fmla="*/ 208483 h 607161"/>
              <a:gd name="connsiteX18" fmla="*/ 21946 w 4509821"/>
              <a:gd name="connsiteY18" fmla="*/ 201168 h 607161"/>
              <a:gd name="connsiteX19" fmla="*/ 62179 w 4509821"/>
              <a:gd name="connsiteY19" fmla="*/ 204825 h 607161"/>
              <a:gd name="connsiteX20" fmla="*/ 160935 w 4509821"/>
              <a:gd name="connsiteY20" fmla="*/ 248717 h 607161"/>
              <a:gd name="connsiteX21" fmla="*/ 314554 w 4509821"/>
              <a:gd name="connsiteY21" fmla="*/ 303581 h 607161"/>
              <a:gd name="connsiteX22" fmla="*/ 380391 w 4509821"/>
              <a:gd name="connsiteY22" fmla="*/ 325526 h 607161"/>
              <a:gd name="connsiteX23" fmla="*/ 449885 w 4509821"/>
              <a:gd name="connsiteY23" fmla="*/ 332841 h 607161"/>
              <a:gd name="connsiteX24" fmla="*/ 512064 w 4509821"/>
              <a:gd name="connsiteY24" fmla="*/ 336499 h 607161"/>
              <a:gd name="connsiteX25" fmla="*/ 683971 w 4509821"/>
              <a:gd name="connsiteY25" fmla="*/ 340157 h 607161"/>
              <a:gd name="connsiteX26" fmla="*/ 815645 w 4509821"/>
              <a:gd name="connsiteY26" fmla="*/ 314553 h 607161"/>
              <a:gd name="connsiteX27" fmla="*/ 1221639 w 4509821"/>
              <a:gd name="connsiteY27" fmla="*/ 252374 h 607161"/>
              <a:gd name="connsiteX28" fmla="*/ 1697127 w 4509821"/>
              <a:gd name="connsiteY28" fmla="*/ 193853 h 607161"/>
              <a:gd name="connsiteX29" fmla="*/ 2125066 w 4509821"/>
              <a:gd name="connsiteY29" fmla="*/ 157277 h 607161"/>
              <a:gd name="connsiteX30" fmla="*/ 2337207 w 4509821"/>
              <a:gd name="connsiteY30" fmla="*/ 138989 h 607161"/>
              <a:gd name="connsiteX31" fmla="*/ 2670048 w 4509821"/>
              <a:gd name="connsiteY31" fmla="*/ 113385 h 607161"/>
              <a:gd name="connsiteX32" fmla="*/ 3043123 w 4509821"/>
              <a:gd name="connsiteY32" fmla="*/ 95097 h 607161"/>
              <a:gd name="connsiteX33" fmla="*/ 3423514 w 4509821"/>
              <a:gd name="connsiteY33" fmla="*/ 76809 h 607161"/>
              <a:gd name="connsiteX34" fmla="*/ 3712464 w 4509821"/>
              <a:gd name="connsiteY34" fmla="*/ 69494 h 607161"/>
              <a:gd name="connsiteX35" fmla="*/ 3833165 w 4509821"/>
              <a:gd name="connsiteY35" fmla="*/ 62179 h 607161"/>
              <a:gd name="connsiteX36" fmla="*/ 3928263 w 4509821"/>
              <a:gd name="connsiteY36" fmla="*/ 43891 h 607161"/>
              <a:gd name="connsiteX37" fmla="*/ 4037991 w 4509821"/>
              <a:gd name="connsiteY37" fmla="*/ 0 h 607161"/>
              <a:gd name="connsiteX38" fmla="*/ 4140403 w 4509821"/>
              <a:gd name="connsiteY38" fmla="*/ 18288 h 607161"/>
              <a:gd name="connsiteX39" fmla="*/ 4242816 w 4509821"/>
              <a:gd name="connsiteY39" fmla="*/ 62179 h 607161"/>
              <a:gd name="connsiteX40" fmla="*/ 4334256 w 4509821"/>
              <a:gd name="connsiteY40" fmla="*/ 106070 h 607161"/>
              <a:gd name="connsiteX41" fmla="*/ 4385463 w 4509821"/>
              <a:gd name="connsiteY41" fmla="*/ 142646 h 607161"/>
              <a:gd name="connsiteX42" fmla="*/ 4433011 w 4509821"/>
              <a:gd name="connsiteY42" fmla="*/ 179222 h 607161"/>
              <a:gd name="connsiteX43" fmla="*/ 4473245 w 4509821"/>
              <a:gd name="connsiteY43" fmla="*/ 215798 h 607161"/>
              <a:gd name="connsiteX44" fmla="*/ 4495191 w 4509821"/>
              <a:gd name="connsiteY44" fmla="*/ 241401 h 607161"/>
              <a:gd name="connsiteX45" fmla="*/ 4509821 w 4509821"/>
              <a:gd name="connsiteY45" fmla="*/ 270662 h 607161"/>
              <a:gd name="connsiteX46" fmla="*/ 4498848 w 4509821"/>
              <a:gd name="connsiteY46" fmla="*/ 303581 h 607161"/>
              <a:gd name="connsiteX47" fmla="*/ 4480560 w 4509821"/>
              <a:gd name="connsiteY47" fmla="*/ 321869 h 607161"/>
              <a:gd name="connsiteX48" fmla="*/ 4451299 w 4509821"/>
              <a:gd name="connsiteY48" fmla="*/ 332841 h 607161"/>
              <a:gd name="connsiteX49" fmla="*/ 4396435 w 4509821"/>
              <a:gd name="connsiteY49" fmla="*/ 336499 h 607161"/>
              <a:gd name="connsiteX50" fmla="*/ 4264762 w 4509821"/>
              <a:gd name="connsiteY50" fmla="*/ 321869 h 607161"/>
              <a:gd name="connsiteX51" fmla="*/ 3847795 w 4509821"/>
              <a:gd name="connsiteY51" fmla="*/ 288950 h 607161"/>
              <a:gd name="connsiteX52" fmla="*/ 3200400 w 4509821"/>
              <a:gd name="connsiteY52" fmla="*/ 270662 h 607161"/>
              <a:gd name="connsiteX53" fmla="*/ 2699309 w 4509821"/>
              <a:gd name="connsiteY53" fmla="*/ 281635 h 607161"/>
              <a:gd name="connsiteX54" fmla="*/ 2428647 w 4509821"/>
              <a:gd name="connsiteY54" fmla="*/ 292608 h 60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509821" h="607161">
                <a:moveTo>
                  <a:pt x="2428647" y="292608"/>
                </a:moveTo>
                <a:lnTo>
                  <a:pt x="2022653" y="325526"/>
                </a:lnTo>
                <a:lnTo>
                  <a:pt x="1759306" y="351129"/>
                </a:lnTo>
                <a:lnTo>
                  <a:pt x="1466698" y="395021"/>
                </a:lnTo>
                <a:lnTo>
                  <a:pt x="1152144" y="442569"/>
                </a:lnTo>
                <a:lnTo>
                  <a:pt x="947319" y="475488"/>
                </a:lnTo>
                <a:lnTo>
                  <a:pt x="801015" y="512064"/>
                </a:lnTo>
                <a:lnTo>
                  <a:pt x="676656" y="548640"/>
                </a:lnTo>
                <a:lnTo>
                  <a:pt x="519379" y="607161"/>
                </a:lnTo>
                <a:lnTo>
                  <a:pt x="501091" y="607161"/>
                </a:lnTo>
                <a:lnTo>
                  <a:pt x="387706" y="566928"/>
                </a:lnTo>
                <a:lnTo>
                  <a:pt x="310896" y="526694"/>
                </a:lnTo>
                <a:lnTo>
                  <a:pt x="234087" y="475488"/>
                </a:lnTo>
                <a:lnTo>
                  <a:pt x="124359" y="387705"/>
                </a:lnTo>
                <a:lnTo>
                  <a:pt x="47549" y="310896"/>
                </a:lnTo>
                <a:lnTo>
                  <a:pt x="3658" y="256032"/>
                </a:lnTo>
                <a:lnTo>
                  <a:pt x="0" y="226771"/>
                </a:lnTo>
                <a:lnTo>
                  <a:pt x="7315" y="208483"/>
                </a:lnTo>
                <a:lnTo>
                  <a:pt x="21946" y="201168"/>
                </a:lnTo>
                <a:lnTo>
                  <a:pt x="62179" y="204825"/>
                </a:lnTo>
                <a:lnTo>
                  <a:pt x="160935" y="248717"/>
                </a:lnTo>
                <a:lnTo>
                  <a:pt x="314554" y="303581"/>
                </a:lnTo>
                <a:lnTo>
                  <a:pt x="380391" y="325526"/>
                </a:lnTo>
                <a:lnTo>
                  <a:pt x="449885" y="332841"/>
                </a:lnTo>
                <a:lnTo>
                  <a:pt x="512064" y="336499"/>
                </a:lnTo>
                <a:lnTo>
                  <a:pt x="683971" y="340157"/>
                </a:lnTo>
                <a:lnTo>
                  <a:pt x="815645" y="314553"/>
                </a:lnTo>
                <a:lnTo>
                  <a:pt x="1221639" y="252374"/>
                </a:lnTo>
                <a:lnTo>
                  <a:pt x="1697127" y="193853"/>
                </a:lnTo>
                <a:lnTo>
                  <a:pt x="2125066" y="157277"/>
                </a:lnTo>
                <a:lnTo>
                  <a:pt x="2337207" y="138989"/>
                </a:lnTo>
                <a:lnTo>
                  <a:pt x="2670048" y="113385"/>
                </a:lnTo>
                <a:lnTo>
                  <a:pt x="3043123" y="95097"/>
                </a:lnTo>
                <a:lnTo>
                  <a:pt x="3423514" y="76809"/>
                </a:lnTo>
                <a:lnTo>
                  <a:pt x="3712464" y="69494"/>
                </a:lnTo>
                <a:lnTo>
                  <a:pt x="3833165" y="62179"/>
                </a:lnTo>
                <a:lnTo>
                  <a:pt x="3928263" y="43891"/>
                </a:lnTo>
                <a:lnTo>
                  <a:pt x="4037991" y="0"/>
                </a:lnTo>
                <a:lnTo>
                  <a:pt x="4140403" y="18288"/>
                </a:lnTo>
                <a:lnTo>
                  <a:pt x="4242816" y="62179"/>
                </a:lnTo>
                <a:lnTo>
                  <a:pt x="4334256" y="106070"/>
                </a:lnTo>
                <a:lnTo>
                  <a:pt x="4385463" y="142646"/>
                </a:lnTo>
                <a:lnTo>
                  <a:pt x="4433011" y="179222"/>
                </a:lnTo>
                <a:lnTo>
                  <a:pt x="4473245" y="215798"/>
                </a:lnTo>
                <a:lnTo>
                  <a:pt x="4495191" y="241401"/>
                </a:lnTo>
                <a:lnTo>
                  <a:pt x="4509821" y="270662"/>
                </a:lnTo>
                <a:lnTo>
                  <a:pt x="4498848" y="303581"/>
                </a:lnTo>
                <a:lnTo>
                  <a:pt x="4480560" y="321869"/>
                </a:lnTo>
                <a:lnTo>
                  <a:pt x="4451299" y="332841"/>
                </a:lnTo>
                <a:lnTo>
                  <a:pt x="4396435" y="336499"/>
                </a:lnTo>
                <a:lnTo>
                  <a:pt x="4264762" y="321869"/>
                </a:lnTo>
                <a:lnTo>
                  <a:pt x="3847795" y="288950"/>
                </a:lnTo>
                <a:lnTo>
                  <a:pt x="3200400" y="270662"/>
                </a:lnTo>
                <a:lnTo>
                  <a:pt x="2699309" y="281635"/>
                </a:lnTo>
                <a:lnTo>
                  <a:pt x="2428647" y="2926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D3E7C67-12A7-B448-8940-25863E418814}"/>
              </a:ext>
            </a:extLst>
          </p:cNvPr>
          <p:cNvSpPr/>
          <p:nvPr/>
        </p:nvSpPr>
        <p:spPr>
          <a:xfrm>
            <a:off x="3995738" y="3624263"/>
            <a:ext cx="2193925" cy="1028700"/>
          </a:xfrm>
          <a:custGeom>
            <a:avLst/>
            <a:gdLst>
              <a:gd name="connsiteX0" fmla="*/ 581025 w 2193131"/>
              <a:gd name="connsiteY0" fmla="*/ 323850 h 1028700"/>
              <a:gd name="connsiteX1" fmla="*/ 78581 w 2193131"/>
              <a:gd name="connsiteY1" fmla="*/ 397668 h 1028700"/>
              <a:gd name="connsiteX2" fmla="*/ 0 w 2193131"/>
              <a:gd name="connsiteY2" fmla="*/ 242887 h 1028700"/>
              <a:gd name="connsiteX3" fmla="*/ 97631 w 2193131"/>
              <a:gd name="connsiteY3" fmla="*/ 228600 h 1028700"/>
              <a:gd name="connsiteX4" fmla="*/ 421481 w 2193131"/>
              <a:gd name="connsiteY4" fmla="*/ 192881 h 1028700"/>
              <a:gd name="connsiteX5" fmla="*/ 731043 w 2193131"/>
              <a:gd name="connsiteY5" fmla="*/ 157162 h 1028700"/>
              <a:gd name="connsiteX6" fmla="*/ 1128712 w 2193131"/>
              <a:gd name="connsiteY6" fmla="*/ 109537 h 1028700"/>
              <a:gd name="connsiteX7" fmla="*/ 1323975 w 2193131"/>
              <a:gd name="connsiteY7" fmla="*/ 85725 h 1028700"/>
              <a:gd name="connsiteX8" fmla="*/ 1547812 w 2193131"/>
              <a:gd name="connsiteY8" fmla="*/ 61912 h 1028700"/>
              <a:gd name="connsiteX9" fmla="*/ 1662112 w 2193131"/>
              <a:gd name="connsiteY9" fmla="*/ 45243 h 1028700"/>
              <a:gd name="connsiteX10" fmla="*/ 1778793 w 2193131"/>
              <a:gd name="connsiteY10" fmla="*/ 21431 h 1028700"/>
              <a:gd name="connsiteX11" fmla="*/ 1824037 w 2193131"/>
              <a:gd name="connsiteY11" fmla="*/ 4762 h 1028700"/>
              <a:gd name="connsiteX12" fmla="*/ 1840706 w 2193131"/>
              <a:gd name="connsiteY12" fmla="*/ 0 h 1028700"/>
              <a:gd name="connsiteX13" fmla="*/ 1869281 w 2193131"/>
              <a:gd name="connsiteY13" fmla="*/ 0 h 1028700"/>
              <a:gd name="connsiteX14" fmla="*/ 1905000 w 2193131"/>
              <a:gd name="connsiteY14" fmla="*/ 11906 h 1028700"/>
              <a:gd name="connsiteX15" fmla="*/ 1955006 w 2193131"/>
              <a:gd name="connsiteY15" fmla="*/ 45243 h 1028700"/>
              <a:gd name="connsiteX16" fmla="*/ 2014537 w 2193131"/>
              <a:gd name="connsiteY16" fmla="*/ 92868 h 1028700"/>
              <a:gd name="connsiteX17" fmla="*/ 2088356 w 2193131"/>
              <a:gd name="connsiteY17" fmla="*/ 159543 h 1028700"/>
              <a:gd name="connsiteX18" fmla="*/ 2143125 w 2193131"/>
              <a:gd name="connsiteY18" fmla="*/ 214312 h 1028700"/>
              <a:gd name="connsiteX19" fmla="*/ 2166937 w 2193131"/>
              <a:gd name="connsiteY19" fmla="*/ 235743 h 1028700"/>
              <a:gd name="connsiteX20" fmla="*/ 2183606 w 2193131"/>
              <a:gd name="connsiteY20" fmla="*/ 257175 h 1028700"/>
              <a:gd name="connsiteX21" fmla="*/ 2193131 w 2193131"/>
              <a:gd name="connsiteY21" fmla="*/ 278606 h 1028700"/>
              <a:gd name="connsiteX22" fmla="*/ 2193131 w 2193131"/>
              <a:gd name="connsiteY22" fmla="*/ 297656 h 1028700"/>
              <a:gd name="connsiteX23" fmla="*/ 2183606 w 2193131"/>
              <a:gd name="connsiteY23" fmla="*/ 316706 h 1028700"/>
              <a:gd name="connsiteX24" fmla="*/ 2152650 w 2193131"/>
              <a:gd name="connsiteY24" fmla="*/ 340518 h 1028700"/>
              <a:gd name="connsiteX25" fmla="*/ 2097881 w 2193131"/>
              <a:gd name="connsiteY25" fmla="*/ 378618 h 1028700"/>
              <a:gd name="connsiteX26" fmla="*/ 2059781 w 2193131"/>
              <a:gd name="connsiteY26" fmla="*/ 411956 h 1028700"/>
              <a:gd name="connsiteX27" fmla="*/ 2040731 w 2193131"/>
              <a:gd name="connsiteY27" fmla="*/ 433387 h 1028700"/>
              <a:gd name="connsiteX28" fmla="*/ 1957387 w 2193131"/>
              <a:gd name="connsiteY28" fmla="*/ 602456 h 1028700"/>
              <a:gd name="connsiteX29" fmla="*/ 1881187 w 2193131"/>
              <a:gd name="connsiteY29" fmla="*/ 766762 h 1028700"/>
              <a:gd name="connsiteX30" fmla="*/ 1809750 w 2193131"/>
              <a:gd name="connsiteY30" fmla="*/ 942975 h 1028700"/>
              <a:gd name="connsiteX31" fmla="*/ 1776412 w 2193131"/>
              <a:gd name="connsiteY31" fmla="*/ 985837 h 1028700"/>
              <a:gd name="connsiteX32" fmla="*/ 1738312 w 2193131"/>
              <a:gd name="connsiteY32" fmla="*/ 1014412 h 1028700"/>
              <a:gd name="connsiteX33" fmla="*/ 1704975 w 2193131"/>
              <a:gd name="connsiteY33" fmla="*/ 1028700 h 1028700"/>
              <a:gd name="connsiteX34" fmla="*/ 1681162 w 2193131"/>
              <a:gd name="connsiteY34" fmla="*/ 1028700 h 1028700"/>
              <a:gd name="connsiteX35" fmla="*/ 1659731 w 2193131"/>
              <a:gd name="connsiteY35" fmla="*/ 1014412 h 1028700"/>
              <a:gd name="connsiteX36" fmla="*/ 1647825 w 2193131"/>
              <a:gd name="connsiteY36" fmla="*/ 988218 h 1028700"/>
              <a:gd name="connsiteX37" fmla="*/ 1645443 w 2193131"/>
              <a:gd name="connsiteY37" fmla="*/ 950118 h 1028700"/>
              <a:gd name="connsiteX38" fmla="*/ 1671637 w 2193131"/>
              <a:gd name="connsiteY38" fmla="*/ 762000 h 1028700"/>
              <a:gd name="connsiteX39" fmla="*/ 1735931 w 2193131"/>
              <a:gd name="connsiteY39" fmla="*/ 497681 h 1028700"/>
              <a:gd name="connsiteX40" fmla="*/ 1776412 w 2193131"/>
              <a:gd name="connsiteY40" fmla="*/ 323850 h 1028700"/>
              <a:gd name="connsiteX41" fmla="*/ 1776412 w 2193131"/>
              <a:gd name="connsiteY41" fmla="*/ 300037 h 1028700"/>
              <a:gd name="connsiteX42" fmla="*/ 1769268 w 2193131"/>
              <a:gd name="connsiteY42" fmla="*/ 266700 h 1028700"/>
              <a:gd name="connsiteX43" fmla="*/ 1754981 w 2193131"/>
              <a:gd name="connsiteY43" fmla="*/ 240506 h 1028700"/>
              <a:gd name="connsiteX44" fmla="*/ 1733550 w 2193131"/>
              <a:gd name="connsiteY44" fmla="*/ 223837 h 1028700"/>
              <a:gd name="connsiteX45" fmla="*/ 1712118 w 2193131"/>
              <a:gd name="connsiteY45" fmla="*/ 214312 h 1028700"/>
              <a:gd name="connsiteX46" fmla="*/ 1683543 w 2193131"/>
              <a:gd name="connsiteY46" fmla="*/ 209550 h 1028700"/>
              <a:gd name="connsiteX47" fmla="*/ 1607343 w 2193131"/>
              <a:gd name="connsiteY47" fmla="*/ 211931 h 1028700"/>
              <a:gd name="connsiteX48" fmla="*/ 1293018 w 2193131"/>
              <a:gd name="connsiteY48" fmla="*/ 238125 h 1028700"/>
              <a:gd name="connsiteX49" fmla="*/ 892968 w 2193131"/>
              <a:gd name="connsiteY49" fmla="*/ 285750 h 1028700"/>
              <a:gd name="connsiteX50" fmla="*/ 581025 w 2193131"/>
              <a:gd name="connsiteY50" fmla="*/ 3238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93131" h="1028700">
                <a:moveTo>
                  <a:pt x="581025" y="323850"/>
                </a:moveTo>
                <a:lnTo>
                  <a:pt x="78581" y="397668"/>
                </a:lnTo>
                <a:lnTo>
                  <a:pt x="0" y="242887"/>
                </a:lnTo>
                <a:lnTo>
                  <a:pt x="97631" y="228600"/>
                </a:lnTo>
                <a:lnTo>
                  <a:pt x="421481" y="192881"/>
                </a:lnTo>
                <a:lnTo>
                  <a:pt x="731043" y="157162"/>
                </a:lnTo>
                <a:lnTo>
                  <a:pt x="1128712" y="109537"/>
                </a:lnTo>
                <a:lnTo>
                  <a:pt x="1323975" y="85725"/>
                </a:lnTo>
                <a:lnTo>
                  <a:pt x="1547812" y="61912"/>
                </a:lnTo>
                <a:lnTo>
                  <a:pt x="1662112" y="45243"/>
                </a:lnTo>
                <a:lnTo>
                  <a:pt x="1778793" y="21431"/>
                </a:lnTo>
                <a:lnTo>
                  <a:pt x="1824037" y="4762"/>
                </a:lnTo>
                <a:lnTo>
                  <a:pt x="1840706" y="0"/>
                </a:lnTo>
                <a:lnTo>
                  <a:pt x="1869281" y="0"/>
                </a:lnTo>
                <a:lnTo>
                  <a:pt x="1905000" y="11906"/>
                </a:lnTo>
                <a:lnTo>
                  <a:pt x="1955006" y="45243"/>
                </a:lnTo>
                <a:lnTo>
                  <a:pt x="2014537" y="92868"/>
                </a:lnTo>
                <a:lnTo>
                  <a:pt x="2088356" y="159543"/>
                </a:lnTo>
                <a:lnTo>
                  <a:pt x="2143125" y="214312"/>
                </a:lnTo>
                <a:lnTo>
                  <a:pt x="2166937" y="235743"/>
                </a:lnTo>
                <a:lnTo>
                  <a:pt x="2183606" y="257175"/>
                </a:lnTo>
                <a:lnTo>
                  <a:pt x="2193131" y="278606"/>
                </a:lnTo>
                <a:lnTo>
                  <a:pt x="2193131" y="297656"/>
                </a:lnTo>
                <a:lnTo>
                  <a:pt x="2183606" y="316706"/>
                </a:lnTo>
                <a:lnTo>
                  <a:pt x="2152650" y="340518"/>
                </a:lnTo>
                <a:lnTo>
                  <a:pt x="2097881" y="378618"/>
                </a:lnTo>
                <a:lnTo>
                  <a:pt x="2059781" y="411956"/>
                </a:lnTo>
                <a:lnTo>
                  <a:pt x="2040731" y="433387"/>
                </a:lnTo>
                <a:lnTo>
                  <a:pt x="1957387" y="602456"/>
                </a:lnTo>
                <a:lnTo>
                  <a:pt x="1881187" y="766762"/>
                </a:lnTo>
                <a:lnTo>
                  <a:pt x="1809750" y="942975"/>
                </a:lnTo>
                <a:lnTo>
                  <a:pt x="1776412" y="985837"/>
                </a:lnTo>
                <a:lnTo>
                  <a:pt x="1738312" y="1014412"/>
                </a:lnTo>
                <a:lnTo>
                  <a:pt x="1704975" y="1028700"/>
                </a:lnTo>
                <a:lnTo>
                  <a:pt x="1681162" y="1028700"/>
                </a:lnTo>
                <a:lnTo>
                  <a:pt x="1659731" y="1014412"/>
                </a:lnTo>
                <a:lnTo>
                  <a:pt x="1647825" y="988218"/>
                </a:lnTo>
                <a:lnTo>
                  <a:pt x="1645443" y="950118"/>
                </a:lnTo>
                <a:lnTo>
                  <a:pt x="1671637" y="762000"/>
                </a:lnTo>
                <a:lnTo>
                  <a:pt x="1735931" y="497681"/>
                </a:lnTo>
                <a:lnTo>
                  <a:pt x="1776412" y="323850"/>
                </a:lnTo>
                <a:lnTo>
                  <a:pt x="1776412" y="300037"/>
                </a:lnTo>
                <a:lnTo>
                  <a:pt x="1769268" y="266700"/>
                </a:lnTo>
                <a:lnTo>
                  <a:pt x="1754981" y="240506"/>
                </a:lnTo>
                <a:lnTo>
                  <a:pt x="1733550" y="223837"/>
                </a:lnTo>
                <a:lnTo>
                  <a:pt x="1712118" y="214312"/>
                </a:lnTo>
                <a:lnTo>
                  <a:pt x="1683543" y="209550"/>
                </a:lnTo>
                <a:lnTo>
                  <a:pt x="1607343" y="211931"/>
                </a:lnTo>
                <a:lnTo>
                  <a:pt x="1293018" y="238125"/>
                </a:lnTo>
                <a:lnTo>
                  <a:pt x="892968" y="285750"/>
                </a:lnTo>
                <a:lnTo>
                  <a:pt x="581025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44D43CD-27DC-A845-8E2C-4E7FB9D3285C}"/>
              </a:ext>
            </a:extLst>
          </p:cNvPr>
          <p:cNvSpPr/>
          <p:nvPr/>
        </p:nvSpPr>
        <p:spPr>
          <a:xfrm>
            <a:off x="4179888" y="4383088"/>
            <a:ext cx="1524000" cy="323850"/>
          </a:xfrm>
          <a:custGeom>
            <a:avLst/>
            <a:gdLst>
              <a:gd name="connsiteX0" fmla="*/ 397669 w 1524000"/>
              <a:gd name="connsiteY0" fmla="*/ 273844 h 323850"/>
              <a:gd name="connsiteX1" fmla="*/ 26194 w 1524000"/>
              <a:gd name="connsiteY1" fmla="*/ 323850 h 323850"/>
              <a:gd name="connsiteX2" fmla="*/ 0 w 1524000"/>
              <a:gd name="connsiteY2" fmla="*/ 171450 h 323850"/>
              <a:gd name="connsiteX3" fmla="*/ 197644 w 1524000"/>
              <a:gd name="connsiteY3" fmla="*/ 145257 h 323850"/>
              <a:gd name="connsiteX4" fmla="*/ 485775 w 1524000"/>
              <a:gd name="connsiteY4" fmla="*/ 104775 h 323850"/>
              <a:gd name="connsiteX5" fmla="*/ 826294 w 1524000"/>
              <a:gd name="connsiteY5" fmla="*/ 66675 h 323850"/>
              <a:gd name="connsiteX6" fmla="*/ 1109662 w 1524000"/>
              <a:gd name="connsiteY6" fmla="*/ 38100 h 323850"/>
              <a:gd name="connsiteX7" fmla="*/ 1524000 w 1524000"/>
              <a:gd name="connsiteY7" fmla="*/ 0 h 323850"/>
              <a:gd name="connsiteX8" fmla="*/ 1521619 w 1524000"/>
              <a:gd name="connsiteY8" fmla="*/ 183357 h 323850"/>
              <a:gd name="connsiteX9" fmla="*/ 1209675 w 1524000"/>
              <a:gd name="connsiteY9" fmla="*/ 188119 h 323850"/>
              <a:gd name="connsiteX10" fmla="*/ 933450 w 1524000"/>
              <a:gd name="connsiteY10" fmla="*/ 202407 h 323850"/>
              <a:gd name="connsiteX11" fmla="*/ 831056 w 1524000"/>
              <a:gd name="connsiteY11" fmla="*/ 207169 h 323850"/>
              <a:gd name="connsiteX12" fmla="*/ 569119 w 1524000"/>
              <a:gd name="connsiteY12" fmla="*/ 252413 h 323850"/>
              <a:gd name="connsiteX13" fmla="*/ 397669 w 1524000"/>
              <a:gd name="connsiteY13" fmla="*/ 273844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24000" h="323850">
                <a:moveTo>
                  <a:pt x="397669" y="273844"/>
                </a:moveTo>
                <a:lnTo>
                  <a:pt x="26194" y="323850"/>
                </a:lnTo>
                <a:lnTo>
                  <a:pt x="0" y="171450"/>
                </a:lnTo>
                <a:lnTo>
                  <a:pt x="197644" y="145257"/>
                </a:lnTo>
                <a:lnTo>
                  <a:pt x="485775" y="104775"/>
                </a:lnTo>
                <a:lnTo>
                  <a:pt x="826294" y="66675"/>
                </a:lnTo>
                <a:lnTo>
                  <a:pt x="1109662" y="38100"/>
                </a:lnTo>
                <a:lnTo>
                  <a:pt x="1524000" y="0"/>
                </a:lnTo>
                <a:cubicBezTo>
                  <a:pt x="1523206" y="61119"/>
                  <a:pt x="1522413" y="122238"/>
                  <a:pt x="1521619" y="183357"/>
                </a:cubicBezTo>
                <a:lnTo>
                  <a:pt x="1209675" y="188119"/>
                </a:lnTo>
                <a:lnTo>
                  <a:pt x="933450" y="202407"/>
                </a:lnTo>
                <a:lnTo>
                  <a:pt x="831056" y="207169"/>
                </a:lnTo>
                <a:lnTo>
                  <a:pt x="569119" y="252413"/>
                </a:lnTo>
                <a:lnTo>
                  <a:pt x="397669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31D6F94-465B-4C45-BA8D-12F41D1A3459}"/>
              </a:ext>
            </a:extLst>
          </p:cNvPr>
          <p:cNvSpPr/>
          <p:nvPr/>
        </p:nvSpPr>
        <p:spPr>
          <a:xfrm>
            <a:off x="4713288" y="4552950"/>
            <a:ext cx="387350" cy="1528763"/>
          </a:xfrm>
          <a:custGeom>
            <a:avLst/>
            <a:gdLst>
              <a:gd name="connsiteX0" fmla="*/ 95250 w 388144"/>
              <a:gd name="connsiteY0" fmla="*/ 595313 h 1528763"/>
              <a:gd name="connsiteX1" fmla="*/ 97631 w 388144"/>
              <a:gd name="connsiteY1" fmla="*/ 221456 h 1528763"/>
              <a:gd name="connsiteX2" fmla="*/ 95250 w 388144"/>
              <a:gd name="connsiteY2" fmla="*/ 192881 h 1528763"/>
              <a:gd name="connsiteX3" fmla="*/ 85725 w 388144"/>
              <a:gd name="connsiteY3" fmla="*/ 150019 h 1528763"/>
              <a:gd name="connsiteX4" fmla="*/ 73819 w 388144"/>
              <a:gd name="connsiteY4" fmla="*/ 119063 h 1528763"/>
              <a:gd name="connsiteX5" fmla="*/ 0 w 388144"/>
              <a:gd name="connsiteY5" fmla="*/ 35719 h 1528763"/>
              <a:gd name="connsiteX6" fmla="*/ 257175 w 388144"/>
              <a:gd name="connsiteY6" fmla="*/ 0 h 1528763"/>
              <a:gd name="connsiteX7" fmla="*/ 340519 w 388144"/>
              <a:gd name="connsiteY7" fmla="*/ 69056 h 1528763"/>
              <a:gd name="connsiteX8" fmla="*/ 371475 w 388144"/>
              <a:gd name="connsiteY8" fmla="*/ 95250 h 1528763"/>
              <a:gd name="connsiteX9" fmla="*/ 383381 w 388144"/>
              <a:gd name="connsiteY9" fmla="*/ 111919 h 1528763"/>
              <a:gd name="connsiteX10" fmla="*/ 388144 w 388144"/>
              <a:gd name="connsiteY10" fmla="*/ 133350 h 1528763"/>
              <a:gd name="connsiteX11" fmla="*/ 388144 w 388144"/>
              <a:gd name="connsiteY11" fmla="*/ 157163 h 1528763"/>
              <a:gd name="connsiteX12" fmla="*/ 373856 w 388144"/>
              <a:gd name="connsiteY12" fmla="*/ 183356 h 1528763"/>
              <a:gd name="connsiteX13" fmla="*/ 352425 w 388144"/>
              <a:gd name="connsiteY13" fmla="*/ 219075 h 1528763"/>
              <a:gd name="connsiteX14" fmla="*/ 333375 w 388144"/>
              <a:gd name="connsiteY14" fmla="*/ 266700 h 1528763"/>
              <a:gd name="connsiteX15" fmla="*/ 321469 w 388144"/>
              <a:gd name="connsiteY15" fmla="*/ 321469 h 1528763"/>
              <a:gd name="connsiteX16" fmla="*/ 319087 w 388144"/>
              <a:gd name="connsiteY16" fmla="*/ 366713 h 1528763"/>
              <a:gd name="connsiteX17" fmla="*/ 326231 w 388144"/>
              <a:gd name="connsiteY17" fmla="*/ 514350 h 1528763"/>
              <a:gd name="connsiteX18" fmla="*/ 333375 w 388144"/>
              <a:gd name="connsiteY18" fmla="*/ 657225 h 1528763"/>
              <a:gd name="connsiteX19" fmla="*/ 347662 w 388144"/>
              <a:gd name="connsiteY19" fmla="*/ 795338 h 1528763"/>
              <a:gd name="connsiteX20" fmla="*/ 364331 w 388144"/>
              <a:gd name="connsiteY20" fmla="*/ 973931 h 1528763"/>
              <a:gd name="connsiteX21" fmla="*/ 366712 w 388144"/>
              <a:gd name="connsiteY21" fmla="*/ 1016794 h 1528763"/>
              <a:gd name="connsiteX22" fmla="*/ 359569 w 388144"/>
              <a:gd name="connsiteY22" fmla="*/ 1069181 h 1528763"/>
              <a:gd name="connsiteX23" fmla="*/ 338137 w 388144"/>
              <a:gd name="connsiteY23" fmla="*/ 1183481 h 1528763"/>
              <a:gd name="connsiteX24" fmla="*/ 304800 w 388144"/>
              <a:gd name="connsiteY24" fmla="*/ 1319213 h 1528763"/>
              <a:gd name="connsiteX25" fmla="*/ 264319 w 388144"/>
              <a:gd name="connsiteY25" fmla="*/ 1443038 h 1528763"/>
              <a:gd name="connsiteX26" fmla="*/ 245269 w 388144"/>
              <a:gd name="connsiteY26" fmla="*/ 1483519 h 1528763"/>
              <a:gd name="connsiteX27" fmla="*/ 214312 w 388144"/>
              <a:gd name="connsiteY27" fmla="*/ 1512094 h 1528763"/>
              <a:gd name="connsiteX28" fmla="*/ 195262 w 388144"/>
              <a:gd name="connsiteY28" fmla="*/ 1526381 h 1528763"/>
              <a:gd name="connsiteX29" fmla="*/ 176212 w 388144"/>
              <a:gd name="connsiteY29" fmla="*/ 1528763 h 1528763"/>
              <a:gd name="connsiteX30" fmla="*/ 157162 w 388144"/>
              <a:gd name="connsiteY30" fmla="*/ 1526381 h 1528763"/>
              <a:gd name="connsiteX31" fmla="*/ 138112 w 388144"/>
              <a:gd name="connsiteY31" fmla="*/ 1512094 h 1528763"/>
              <a:gd name="connsiteX32" fmla="*/ 116681 w 388144"/>
              <a:gd name="connsiteY32" fmla="*/ 1478756 h 1528763"/>
              <a:gd name="connsiteX33" fmla="*/ 78581 w 388144"/>
              <a:gd name="connsiteY33" fmla="*/ 1395413 h 1528763"/>
              <a:gd name="connsiteX34" fmla="*/ 30956 w 388144"/>
              <a:gd name="connsiteY34" fmla="*/ 1295400 h 1528763"/>
              <a:gd name="connsiteX35" fmla="*/ 90487 w 388144"/>
              <a:gd name="connsiteY35" fmla="*/ 950119 h 1528763"/>
              <a:gd name="connsiteX36" fmla="*/ 97631 w 388144"/>
              <a:gd name="connsiteY36" fmla="*/ 909638 h 1528763"/>
              <a:gd name="connsiteX37" fmla="*/ 95250 w 388144"/>
              <a:gd name="connsiteY37" fmla="*/ 595313 h 152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88144" h="1528763">
                <a:moveTo>
                  <a:pt x="95250" y="595313"/>
                </a:moveTo>
                <a:cubicBezTo>
                  <a:pt x="96044" y="470694"/>
                  <a:pt x="96837" y="346075"/>
                  <a:pt x="97631" y="221456"/>
                </a:cubicBezTo>
                <a:lnTo>
                  <a:pt x="95250" y="192881"/>
                </a:lnTo>
                <a:lnTo>
                  <a:pt x="85725" y="150019"/>
                </a:lnTo>
                <a:lnTo>
                  <a:pt x="73819" y="119063"/>
                </a:lnTo>
                <a:lnTo>
                  <a:pt x="0" y="35719"/>
                </a:lnTo>
                <a:lnTo>
                  <a:pt x="257175" y="0"/>
                </a:lnTo>
                <a:lnTo>
                  <a:pt x="340519" y="69056"/>
                </a:lnTo>
                <a:lnTo>
                  <a:pt x="371475" y="95250"/>
                </a:lnTo>
                <a:lnTo>
                  <a:pt x="383381" y="111919"/>
                </a:lnTo>
                <a:lnTo>
                  <a:pt x="388144" y="133350"/>
                </a:lnTo>
                <a:lnTo>
                  <a:pt x="388144" y="157163"/>
                </a:lnTo>
                <a:lnTo>
                  <a:pt x="373856" y="183356"/>
                </a:lnTo>
                <a:lnTo>
                  <a:pt x="352425" y="219075"/>
                </a:lnTo>
                <a:lnTo>
                  <a:pt x="333375" y="266700"/>
                </a:lnTo>
                <a:lnTo>
                  <a:pt x="321469" y="321469"/>
                </a:lnTo>
                <a:lnTo>
                  <a:pt x="319087" y="366713"/>
                </a:lnTo>
                <a:lnTo>
                  <a:pt x="326231" y="514350"/>
                </a:lnTo>
                <a:lnTo>
                  <a:pt x="333375" y="657225"/>
                </a:lnTo>
                <a:lnTo>
                  <a:pt x="347662" y="795338"/>
                </a:lnTo>
                <a:lnTo>
                  <a:pt x="364331" y="973931"/>
                </a:lnTo>
                <a:lnTo>
                  <a:pt x="366712" y="1016794"/>
                </a:lnTo>
                <a:lnTo>
                  <a:pt x="359569" y="1069181"/>
                </a:lnTo>
                <a:lnTo>
                  <a:pt x="338137" y="1183481"/>
                </a:lnTo>
                <a:lnTo>
                  <a:pt x="304800" y="1319213"/>
                </a:lnTo>
                <a:lnTo>
                  <a:pt x="264319" y="1443038"/>
                </a:lnTo>
                <a:lnTo>
                  <a:pt x="245269" y="1483519"/>
                </a:lnTo>
                <a:lnTo>
                  <a:pt x="214312" y="1512094"/>
                </a:lnTo>
                <a:lnTo>
                  <a:pt x="195262" y="1526381"/>
                </a:lnTo>
                <a:lnTo>
                  <a:pt x="176212" y="1528763"/>
                </a:lnTo>
                <a:lnTo>
                  <a:pt x="157162" y="1526381"/>
                </a:lnTo>
                <a:lnTo>
                  <a:pt x="138112" y="1512094"/>
                </a:lnTo>
                <a:lnTo>
                  <a:pt x="116681" y="1478756"/>
                </a:lnTo>
                <a:lnTo>
                  <a:pt x="78581" y="1395413"/>
                </a:lnTo>
                <a:lnTo>
                  <a:pt x="30956" y="1295400"/>
                </a:lnTo>
                <a:lnTo>
                  <a:pt x="90487" y="950119"/>
                </a:lnTo>
                <a:lnTo>
                  <a:pt x="97631" y="909638"/>
                </a:lnTo>
                <a:cubicBezTo>
                  <a:pt x="96044" y="803275"/>
                  <a:pt x="94456" y="696913"/>
                  <a:pt x="95250" y="5953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4B53874-86AA-B34A-8140-C243BD4E021D}"/>
              </a:ext>
            </a:extLst>
          </p:cNvPr>
          <p:cNvSpPr/>
          <p:nvPr/>
        </p:nvSpPr>
        <p:spPr>
          <a:xfrm>
            <a:off x="4281488" y="5364163"/>
            <a:ext cx="568325" cy="560387"/>
          </a:xfrm>
          <a:custGeom>
            <a:avLst/>
            <a:gdLst>
              <a:gd name="connsiteX0" fmla="*/ 219075 w 569118"/>
              <a:gd name="connsiteY0" fmla="*/ 145257 h 559594"/>
              <a:gd name="connsiteX1" fmla="*/ 388143 w 569118"/>
              <a:gd name="connsiteY1" fmla="*/ 178594 h 559594"/>
              <a:gd name="connsiteX2" fmla="*/ 452437 w 569118"/>
              <a:gd name="connsiteY2" fmla="*/ 188119 h 559594"/>
              <a:gd name="connsiteX3" fmla="*/ 473868 w 569118"/>
              <a:gd name="connsiteY3" fmla="*/ 185738 h 559594"/>
              <a:gd name="connsiteX4" fmla="*/ 492918 w 569118"/>
              <a:gd name="connsiteY4" fmla="*/ 176213 h 559594"/>
              <a:gd name="connsiteX5" fmla="*/ 511968 w 569118"/>
              <a:gd name="connsiteY5" fmla="*/ 152400 h 559594"/>
              <a:gd name="connsiteX6" fmla="*/ 569118 w 569118"/>
              <a:gd name="connsiteY6" fmla="*/ 0 h 559594"/>
              <a:gd name="connsiteX7" fmla="*/ 523875 w 569118"/>
              <a:gd name="connsiteY7" fmla="*/ 559594 h 559594"/>
              <a:gd name="connsiteX8" fmla="*/ 457200 w 569118"/>
              <a:gd name="connsiteY8" fmla="*/ 478632 h 559594"/>
              <a:gd name="connsiteX9" fmla="*/ 411956 w 569118"/>
              <a:gd name="connsiteY9" fmla="*/ 426244 h 559594"/>
              <a:gd name="connsiteX10" fmla="*/ 369093 w 569118"/>
              <a:gd name="connsiteY10" fmla="*/ 383382 h 559594"/>
              <a:gd name="connsiteX11" fmla="*/ 316706 w 569118"/>
              <a:gd name="connsiteY11" fmla="*/ 338138 h 559594"/>
              <a:gd name="connsiteX12" fmla="*/ 264318 w 569118"/>
              <a:gd name="connsiteY12" fmla="*/ 297657 h 559594"/>
              <a:gd name="connsiteX13" fmla="*/ 207168 w 569118"/>
              <a:gd name="connsiteY13" fmla="*/ 257175 h 559594"/>
              <a:gd name="connsiteX14" fmla="*/ 152400 w 569118"/>
              <a:gd name="connsiteY14" fmla="*/ 223838 h 559594"/>
              <a:gd name="connsiteX15" fmla="*/ 88106 w 569118"/>
              <a:gd name="connsiteY15" fmla="*/ 195263 h 559594"/>
              <a:gd name="connsiteX16" fmla="*/ 54768 w 569118"/>
              <a:gd name="connsiteY16" fmla="*/ 180975 h 559594"/>
              <a:gd name="connsiteX17" fmla="*/ 23812 w 569118"/>
              <a:gd name="connsiteY17" fmla="*/ 161925 h 559594"/>
              <a:gd name="connsiteX18" fmla="*/ 7143 w 569118"/>
              <a:gd name="connsiteY18" fmla="*/ 145257 h 559594"/>
              <a:gd name="connsiteX19" fmla="*/ 0 w 569118"/>
              <a:gd name="connsiteY19" fmla="*/ 133350 h 559594"/>
              <a:gd name="connsiteX20" fmla="*/ 2381 w 569118"/>
              <a:gd name="connsiteY20" fmla="*/ 119063 h 559594"/>
              <a:gd name="connsiteX21" fmla="*/ 16668 w 569118"/>
              <a:gd name="connsiteY21" fmla="*/ 111919 h 559594"/>
              <a:gd name="connsiteX22" fmla="*/ 80962 w 569118"/>
              <a:gd name="connsiteY22" fmla="*/ 111919 h 559594"/>
              <a:gd name="connsiteX23" fmla="*/ 219075 w 569118"/>
              <a:gd name="connsiteY23" fmla="*/ 145257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69118" h="559594">
                <a:moveTo>
                  <a:pt x="219075" y="145257"/>
                </a:moveTo>
                <a:lnTo>
                  <a:pt x="388143" y="178594"/>
                </a:lnTo>
                <a:lnTo>
                  <a:pt x="452437" y="188119"/>
                </a:lnTo>
                <a:lnTo>
                  <a:pt x="473868" y="185738"/>
                </a:lnTo>
                <a:lnTo>
                  <a:pt x="492918" y="176213"/>
                </a:lnTo>
                <a:lnTo>
                  <a:pt x="511968" y="152400"/>
                </a:lnTo>
                <a:lnTo>
                  <a:pt x="569118" y="0"/>
                </a:lnTo>
                <a:lnTo>
                  <a:pt x="523875" y="559594"/>
                </a:lnTo>
                <a:lnTo>
                  <a:pt x="457200" y="478632"/>
                </a:lnTo>
                <a:lnTo>
                  <a:pt x="411956" y="426244"/>
                </a:lnTo>
                <a:lnTo>
                  <a:pt x="369093" y="383382"/>
                </a:lnTo>
                <a:lnTo>
                  <a:pt x="316706" y="338138"/>
                </a:lnTo>
                <a:lnTo>
                  <a:pt x="264318" y="297657"/>
                </a:lnTo>
                <a:lnTo>
                  <a:pt x="207168" y="257175"/>
                </a:lnTo>
                <a:lnTo>
                  <a:pt x="152400" y="223838"/>
                </a:lnTo>
                <a:lnTo>
                  <a:pt x="88106" y="195263"/>
                </a:lnTo>
                <a:lnTo>
                  <a:pt x="54768" y="180975"/>
                </a:lnTo>
                <a:lnTo>
                  <a:pt x="23812" y="161925"/>
                </a:lnTo>
                <a:lnTo>
                  <a:pt x="7143" y="145257"/>
                </a:lnTo>
                <a:lnTo>
                  <a:pt x="0" y="133350"/>
                </a:lnTo>
                <a:lnTo>
                  <a:pt x="2381" y="119063"/>
                </a:lnTo>
                <a:lnTo>
                  <a:pt x="16668" y="111919"/>
                </a:lnTo>
                <a:lnTo>
                  <a:pt x="80962" y="111919"/>
                </a:lnTo>
                <a:lnTo>
                  <a:pt x="219075" y="1452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EA1C320-2781-E441-8526-A409427AA732}"/>
              </a:ext>
            </a:extLst>
          </p:cNvPr>
          <p:cNvSpPr/>
          <p:nvPr/>
        </p:nvSpPr>
        <p:spPr>
          <a:xfrm>
            <a:off x="2943225" y="4799013"/>
            <a:ext cx="1116013" cy="1054100"/>
          </a:xfrm>
          <a:custGeom>
            <a:avLst/>
            <a:gdLst>
              <a:gd name="connsiteX0" fmla="*/ 611981 w 1116806"/>
              <a:gd name="connsiteY0" fmla="*/ 719137 h 1054894"/>
              <a:gd name="connsiteX1" fmla="*/ 440531 w 1116806"/>
              <a:gd name="connsiteY1" fmla="*/ 828675 h 1054894"/>
              <a:gd name="connsiteX2" fmla="*/ 245269 w 1116806"/>
              <a:gd name="connsiteY2" fmla="*/ 947737 h 1054894"/>
              <a:gd name="connsiteX3" fmla="*/ 95250 w 1116806"/>
              <a:gd name="connsiteY3" fmla="*/ 1035844 h 1054894"/>
              <a:gd name="connsiteX4" fmla="*/ 52388 w 1116806"/>
              <a:gd name="connsiteY4" fmla="*/ 1052512 h 1054894"/>
              <a:gd name="connsiteX5" fmla="*/ 23813 w 1116806"/>
              <a:gd name="connsiteY5" fmla="*/ 1054894 h 1054894"/>
              <a:gd name="connsiteX6" fmla="*/ 9525 w 1116806"/>
              <a:gd name="connsiteY6" fmla="*/ 1054894 h 1054894"/>
              <a:gd name="connsiteX7" fmla="*/ 0 w 1116806"/>
              <a:gd name="connsiteY7" fmla="*/ 1045369 h 1054894"/>
              <a:gd name="connsiteX8" fmla="*/ 7144 w 1116806"/>
              <a:gd name="connsiteY8" fmla="*/ 1021556 h 1054894"/>
              <a:gd name="connsiteX9" fmla="*/ 73819 w 1116806"/>
              <a:gd name="connsiteY9" fmla="*/ 962025 h 1054894"/>
              <a:gd name="connsiteX10" fmla="*/ 183356 w 1116806"/>
              <a:gd name="connsiteY10" fmla="*/ 883444 h 1054894"/>
              <a:gd name="connsiteX11" fmla="*/ 316706 w 1116806"/>
              <a:gd name="connsiteY11" fmla="*/ 771525 h 1054894"/>
              <a:gd name="connsiteX12" fmla="*/ 428625 w 1116806"/>
              <a:gd name="connsiteY12" fmla="*/ 671512 h 1054894"/>
              <a:gd name="connsiteX13" fmla="*/ 531019 w 1116806"/>
              <a:gd name="connsiteY13" fmla="*/ 571500 h 1054894"/>
              <a:gd name="connsiteX14" fmla="*/ 659606 w 1116806"/>
              <a:gd name="connsiteY14" fmla="*/ 428625 h 1054894"/>
              <a:gd name="connsiteX15" fmla="*/ 754856 w 1116806"/>
              <a:gd name="connsiteY15" fmla="*/ 297656 h 1054894"/>
              <a:gd name="connsiteX16" fmla="*/ 773906 w 1116806"/>
              <a:gd name="connsiteY16" fmla="*/ 264319 h 1054894"/>
              <a:gd name="connsiteX17" fmla="*/ 776288 w 1116806"/>
              <a:gd name="connsiteY17" fmla="*/ 242887 h 1054894"/>
              <a:gd name="connsiteX18" fmla="*/ 776288 w 1116806"/>
              <a:gd name="connsiteY18" fmla="*/ 200025 h 1054894"/>
              <a:gd name="connsiteX19" fmla="*/ 766763 w 1116806"/>
              <a:gd name="connsiteY19" fmla="*/ 159544 h 1054894"/>
              <a:gd name="connsiteX20" fmla="*/ 747713 w 1116806"/>
              <a:gd name="connsiteY20" fmla="*/ 119062 h 1054894"/>
              <a:gd name="connsiteX21" fmla="*/ 723900 w 1116806"/>
              <a:gd name="connsiteY21" fmla="*/ 85725 h 1054894"/>
              <a:gd name="connsiteX22" fmla="*/ 697706 w 1116806"/>
              <a:gd name="connsiteY22" fmla="*/ 50006 h 1054894"/>
              <a:gd name="connsiteX23" fmla="*/ 688181 w 1116806"/>
              <a:gd name="connsiteY23" fmla="*/ 28575 h 1054894"/>
              <a:gd name="connsiteX24" fmla="*/ 688181 w 1116806"/>
              <a:gd name="connsiteY24" fmla="*/ 11906 h 1054894"/>
              <a:gd name="connsiteX25" fmla="*/ 695325 w 1116806"/>
              <a:gd name="connsiteY25" fmla="*/ 4762 h 1054894"/>
              <a:gd name="connsiteX26" fmla="*/ 714375 w 1116806"/>
              <a:gd name="connsiteY26" fmla="*/ 0 h 1054894"/>
              <a:gd name="connsiteX27" fmla="*/ 754856 w 1116806"/>
              <a:gd name="connsiteY27" fmla="*/ 14287 h 1054894"/>
              <a:gd name="connsiteX28" fmla="*/ 819150 w 1116806"/>
              <a:gd name="connsiteY28" fmla="*/ 47625 h 1054894"/>
              <a:gd name="connsiteX29" fmla="*/ 933450 w 1116806"/>
              <a:gd name="connsiteY29" fmla="*/ 119062 h 1054894"/>
              <a:gd name="connsiteX30" fmla="*/ 990600 w 1116806"/>
              <a:gd name="connsiteY30" fmla="*/ 166687 h 1054894"/>
              <a:gd name="connsiteX31" fmla="*/ 1040606 w 1116806"/>
              <a:gd name="connsiteY31" fmla="*/ 209550 h 1054894"/>
              <a:gd name="connsiteX32" fmla="*/ 1097756 w 1116806"/>
              <a:gd name="connsiteY32" fmla="*/ 283369 h 1054894"/>
              <a:gd name="connsiteX33" fmla="*/ 1114425 w 1116806"/>
              <a:gd name="connsiteY33" fmla="*/ 314325 h 1054894"/>
              <a:gd name="connsiteX34" fmla="*/ 1116806 w 1116806"/>
              <a:gd name="connsiteY34" fmla="*/ 333375 h 1054894"/>
              <a:gd name="connsiteX35" fmla="*/ 1112044 w 1116806"/>
              <a:gd name="connsiteY35" fmla="*/ 361950 h 1054894"/>
              <a:gd name="connsiteX36" fmla="*/ 1095375 w 1116806"/>
              <a:gd name="connsiteY36" fmla="*/ 381000 h 1054894"/>
              <a:gd name="connsiteX37" fmla="*/ 1059656 w 1116806"/>
              <a:gd name="connsiteY37" fmla="*/ 407194 h 1054894"/>
              <a:gd name="connsiteX38" fmla="*/ 1028700 w 1116806"/>
              <a:gd name="connsiteY38" fmla="*/ 421481 h 1054894"/>
              <a:gd name="connsiteX39" fmla="*/ 990600 w 1116806"/>
              <a:gd name="connsiteY39" fmla="*/ 442912 h 1054894"/>
              <a:gd name="connsiteX40" fmla="*/ 790575 w 1116806"/>
              <a:gd name="connsiteY40" fmla="*/ 592931 h 1054894"/>
              <a:gd name="connsiteX41" fmla="*/ 611981 w 1116806"/>
              <a:gd name="connsiteY41" fmla="*/ 719137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16806" h="1054894">
                <a:moveTo>
                  <a:pt x="611981" y="719137"/>
                </a:moveTo>
                <a:lnTo>
                  <a:pt x="440531" y="828675"/>
                </a:lnTo>
                <a:lnTo>
                  <a:pt x="245269" y="947737"/>
                </a:lnTo>
                <a:lnTo>
                  <a:pt x="95250" y="1035844"/>
                </a:lnTo>
                <a:lnTo>
                  <a:pt x="52388" y="1052512"/>
                </a:lnTo>
                <a:lnTo>
                  <a:pt x="23813" y="1054894"/>
                </a:lnTo>
                <a:lnTo>
                  <a:pt x="9525" y="1054894"/>
                </a:lnTo>
                <a:lnTo>
                  <a:pt x="0" y="1045369"/>
                </a:lnTo>
                <a:lnTo>
                  <a:pt x="7144" y="1021556"/>
                </a:lnTo>
                <a:lnTo>
                  <a:pt x="73819" y="962025"/>
                </a:lnTo>
                <a:lnTo>
                  <a:pt x="183356" y="883444"/>
                </a:lnTo>
                <a:lnTo>
                  <a:pt x="316706" y="771525"/>
                </a:lnTo>
                <a:lnTo>
                  <a:pt x="428625" y="671512"/>
                </a:lnTo>
                <a:lnTo>
                  <a:pt x="531019" y="571500"/>
                </a:lnTo>
                <a:lnTo>
                  <a:pt x="659606" y="428625"/>
                </a:lnTo>
                <a:lnTo>
                  <a:pt x="754856" y="297656"/>
                </a:lnTo>
                <a:lnTo>
                  <a:pt x="773906" y="264319"/>
                </a:lnTo>
                <a:lnTo>
                  <a:pt x="776288" y="242887"/>
                </a:lnTo>
                <a:lnTo>
                  <a:pt x="776288" y="200025"/>
                </a:lnTo>
                <a:lnTo>
                  <a:pt x="766763" y="159544"/>
                </a:lnTo>
                <a:lnTo>
                  <a:pt x="747713" y="119062"/>
                </a:lnTo>
                <a:lnTo>
                  <a:pt x="723900" y="85725"/>
                </a:lnTo>
                <a:lnTo>
                  <a:pt x="697706" y="50006"/>
                </a:lnTo>
                <a:lnTo>
                  <a:pt x="688181" y="28575"/>
                </a:lnTo>
                <a:lnTo>
                  <a:pt x="688181" y="11906"/>
                </a:lnTo>
                <a:lnTo>
                  <a:pt x="695325" y="4762"/>
                </a:lnTo>
                <a:lnTo>
                  <a:pt x="714375" y="0"/>
                </a:lnTo>
                <a:lnTo>
                  <a:pt x="754856" y="14287"/>
                </a:lnTo>
                <a:lnTo>
                  <a:pt x="819150" y="47625"/>
                </a:lnTo>
                <a:lnTo>
                  <a:pt x="933450" y="119062"/>
                </a:lnTo>
                <a:lnTo>
                  <a:pt x="990600" y="166687"/>
                </a:lnTo>
                <a:lnTo>
                  <a:pt x="1040606" y="209550"/>
                </a:lnTo>
                <a:lnTo>
                  <a:pt x="1097756" y="283369"/>
                </a:lnTo>
                <a:lnTo>
                  <a:pt x="1114425" y="314325"/>
                </a:lnTo>
                <a:lnTo>
                  <a:pt x="1116806" y="333375"/>
                </a:lnTo>
                <a:lnTo>
                  <a:pt x="1112044" y="361950"/>
                </a:lnTo>
                <a:lnTo>
                  <a:pt x="1095375" y="381000"/>
                </a:lnTo>
                <a:lnTo>
                  <a:pt x="1059656" y="407194"/>
                </a:lnTo>
                <a:lnTo>
                  <a:pt x="1028700" y="421481"/>
                </a:lnTo>
                <a:lnTo>
                  <a:pt x="990600" y="442912"/>
                </a:lnTo>
                <a:lnTo>
                  <a:pt x="790575" y="592931"/>
                </a:lnTo>
                <a:lnTo>
                  <a:pt x="611981" y="719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615B11C-BC99-F24F-8140-432EFEFBB4ED}"/>
              </a:ext>
            </a:extLst>
          </p:cNvPr>
          <p:cNvSpPr/>
          <p:nvPr/>
        </p:nvSpPr>
        <p:spPr>
          <a:xfrm>
            <a:off x="5837238" y="4875213"/>
            <a:ext cx="849312" cy="850900"/>
          </a:xfrm>
          <a:custGeom>
            <a:avLst/>
            <a:gdLst>
              <a:gd name="connsiteX0" fmla="*/ 571500 w 850106"/>
              <a:gd name="connsiteY0" fmla="*/ 640556 h 852487"/>
              <a:gd name="connsiteX1" fmla="*/ 466725 w 850106"/>
              <a:gd name="connsiteY1" fmla="*/ 488156 h 852487"/>
              <a:gd name="connsiteX2" fmla="*/ 402431 w 850106"/>
              <a:gd name="connsiteY2" fmla="*/ 404812 h 852487"/>
              <a:gd name="connsiteX3" fmla="*/ 304800 w 850106"/>
              <a:gd name="connsiteY3" fmla="*/ 295275 h 852487"/>
              <a:gd name="connsiteX4" fmla="*/ 214312 w 850106"/>
              <a:gd name="connsiteY4" fmla="*/ 207169 h 852487"/>
              <a:gd name="connsiteX5" fmla="*/ 111919 w 850106"/>
              <a:gd name="connsiteY5" fmla="*/ 121444 h 852487"/>
              <a:gd name="connsiteX6" fmla="*/ 38100 w 850106"/>
              <a:gd name="connsiteY6" fmla="*/ 71437 h 852487"/>
              <a:gd name="connsiteX7" fmla="*/ 9525 w 850106"/>
              <a:gd name="connsiteY7" fmla="*/ 42862 h 852487"/>
              <a:gd name="connsiteX8" fmla="*/ 0 w 850106"/>
              <a:gd name="connsiteY8" fmla="*/ 26194 h 852487"/>
              <a:gd name="connsiteX9" fmla="*/ 0 w 850106"/>
              <a:gd name="connsiteY9" fmla="*/ 16669 h 852487"/>
              <a:gd name="connsiteX10" fmla="*/ 7144 w 850106"/>
              <a:gd name="connsiteY10" fmla="*/ 4762 h 852487"/>
              <a:gd name="connsiteX11" fmla="*/ 42862 w 850106"/>
              <a:gd name="connsiteY11" fmla="*/ 0 h 852487"/>
              <a:gd name="connsiteX12" fmla="*/ 78581 w 850106"/>
              <a:gd name="connsiteY12" fmla="*/ 4762 h 852487"/>
              <a:gd name="connsiteX13" fmla="*/ 202406 w 850106"/>
              <a:gd name="connsiteY13" fmla="*/ 57150 h 852487"/>
              <a:gd name="connsiteX14" fmla="*/ 366712 w 850106"/>
              <a:gd name="connsiteY14" fmla="*/ 133350 h 852487"/>
              <a:gd name="connsiteX15" fmla="*/ 495300 w 850106"/>
              <a:gd name="connsiteY15" fmla="*/ 197644 h 852487"/>
              <a:gd name="connsiteX16" fmla="*/ 631031 w 850106"/>
              <a:gd name="connsiteY16" fmla="*/ 273844 h 852487"/>
              <a:gd name="connsiteX17" fmla="*/ 702469 w 850106"/>
              <a:gd name="connsiteY17" fmla="*/ 321469 h 852487"/>
              <a:gd name="connsiteX18" fmla="*/ 728662 w 850106"/>
              <a:gd name="connsiteY18" fmla="*/ 361950 h 852487"/>
              <a:gd name="connsiteX19" fmla="*/ 773906 w 850106"/>
              <a:gd name="connsiteY19" fmla="*/ 440531 h 852487"/>
              <a:gd name="connsiteX20" fmla="*/ 797719 w 850106"/>
              <a:gd name="connsiteY20" fmla="*/ 492919 h 852487"/>
              <a:gd name="connsiteX21" fmla="*/ 819150 w 850106"/>
              <a:gd name="connsiteY21" fmla="*/ 547687 h 852487"/>
              <a:gd name="connsiteX22" fmla="*/ 833437 w 850106"/>
              <a:gd name="connsiteY22" fmla="*/ 600075 h 852487"/>
              <a:gd name="connsiteX23" fmla="*/ 845344 w 850106"/>
              <a:gd name="connsiteY23" fmla="*/ 657225 h 852487"/>
              <a:gd name="connsiteX24" fmla="*/ 850106 w 850106"/>
              <a:gd name="connsiteY24" fmla="*/ 702469 h 852487"/>
              <a:gd name="connsiteX25" fmla="*/ 845344 w 850106"/>
              <a:gd name="connsiteY25" fmla="*/ 738187 h 852487"/>
              <a:gd name="connsiteX26" fmla="*/ 826294 w 850106"/>
              <a:gd name="connsiteY26" fmla="*/ 792956 h 852487"/>
              <a:gd name="connsiteX27" fmla="*/ 795337 w 850106"/>
              <a:gd name="connsiteY27" fmla="*/ 838200 h 852487"/>
              <a:gd name="connsiteX28" fmla="*/ 783431 w 850106"/>
              <a:gd name="connsiteY28" fmla="*/ 850106 h 852487"/>
              <a:gd name="connsiteX29" fmla="*/ 764381 w 850106"/>
              <a:gd name="connsiteY29" fmla="*/ 852487 h 852487"/>
              <a:gd name="connsiteX30" fmla="*/ 735806 w 850106"/>
              <a:gd name="connsiteY30" fmla="*/ 850106 h 852487"/>
              <a:gd name="connsiteX31" fmla="*/ 714375 w 850106"/>
              <a:gd name="connsiteY31" fmla="*/ 838200 h 852487"/>
              <a:gd name="connsiteX32" fmla="*/ 678656 w 850106"/>
              <a:gd name="connsiteY32" fmla="*/ 807244 h 852487"/>
              <a:gd name="connsiteX33" fmla="*/ 647700 w 850106"/>
              <a:gd name="connsiteY33" fmla="*/ 769144 h 852487"/>
              <a:gd name="connsiteX34" fmla="*/ 571500 w 850106"/>
              <a:gd name="connsiteY34" fmla="*/ 640556 h 85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50106" h="852487">
                <a:moveTo>
                  <a:pt x="571500" y="640556"/>
                </a:moveTo>
                <a:lnTo>
                  <a:pt x="466725" y="488156"/>
                </a:lnTo>
                <a:lnTo>
                  <a:pt x="402431" y="404812"/>
                </a:lnTo>
                <a:lnTo>
                  <a:pt x="304800" y="295275"/>
                </a:lnTo>
                <a:lnTo>
                  <a:pt x="214312" y="207169"/>
                </a:lnTo>
                <a:lnTo>
                  <a:pt x="111919" y="121444"/>
                </a:lnTo>
                <a:lnTo>
                  <a:pt x="38100" y="71437"/>
                </a:lnTo>
                <a:lnTo>
                  <a:pt x="9525" y="42862"/>
                </a:lnTo>
                <a:lnTo>
                  <a:pt x="0" y="26194"/>
                </a:lnTo>
                <a:lnTo>
                  <a:pt x="0" y="16669"/>
                </a:lnTo>
                <a:lnTo>
                  <a:pt x="7144" y="4762"/>
                </a:lnTo>
                <a:lnTo>
                  <a:pt x="42862" y="0"/>
                </a:lnTo>
                <a:lnTo>
                  <a:pt x="78581" y="4762"/>
                </a:lnTo>
                <a:lnTo>
                  <a:pt x="202406" y="57150"/>
                </a:lnTo>
                <a:lnTo>
                  <a:pt x="366712" y="133350"/>
                </a:lnTo>
                <a:lnTo>
                  <a:pt x="495300" y="197644"/>
                </a:lnTo>
                <a:lnTo>
                  <a:pt x="631031" y="273844"/>
                </a:lnTo>
                <a:lnTo>
                  <a:pt x="702469" y="321469"/>
                </a:lnTo>
                <a:lnTo>
                  <a:pt x="728662" y="361950"/>
                </a:lnTo>
                <a:lnTo>
                  <a:pt x="773906" y="440531"/>
                </a:lnTo>
                <a:lnTo>
                  <a:pt x="797719" y="492919"/>
                </a:lnTo>
                <a:lnTo>
                  <a:pt x="819150" y="547687"/>
                </a:lnTo>
                <a:lnTo>
                  <a:pt x="833437" y="600075"/>
                </a:lnTo>
                <a:lnTo>
                  <a:pt x="845344" y="657225"/>
                </a:lnTo>
                <a:lnTo>
                  <a:pt x="850106" y="702469"/>
                </a:lnTo>
                <a:lnTo>
                  <a:pt x="845344" y="738187"/>
                </a:lnTo>
                <a:lnTo>
                  <a:pt x="826294" y="792956"/>
                </a:lnTo>
                <a:lnTo>
                  <a:pt x="795337" y="838200"/>
                </a:lnTo>
                <a:lnTo>
                  <a:pt x="783431" y="850106"/>
                </a:lnTo>
                <a:lnTo>
                  <a:pt x="764381" y="852487"/>
                </a:lnTo>
                <a:lnTo>
                  <a:pt x="735806" y="850106"/>
                </a:lnTo>
                <a:lnTo>
                  <a:pt x="714375" y="838200"/>
                </a:lnTo>
                <a:lnTo>
                  <a:pt x="678656" y="807244"/>
                </a:lnTo>
                <a:lnTo>
                  <a:pt x="647700" y="769144"/>
                </a:lnTo>
                <a:lnTo>
                  <a:pt x="571500" y="640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EB1D869-DB2E-440C-B2CD-1DB76AE5F5D4}"/>
              </a:ext>
            </a:extLst>
          </p:cNvPr>
          <p:cNvGrpSpPr/>
          <p:nvPr/>
        </p:nvGrpSpPr>
        <p:grpSpPr>
          <a:xfrm>
            <a:off x="2640012" y="1390650"/>
            <a:ext cx="4510087" cy="4686300"/>
            <a:chOff x="2792413" y="1547813"/>
            <a:chExt cx="4510087" cy="468630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6B812282-B9FE-4E63-B40C-5F7EFCA91FFE}"/>
                </a:ext>
              </a:extLst>
            </p:cNvPr>
            <p:cNvSpPr/>
            <p:nvPr/>
          </p:nvSpPr>
          <p:spPr>
            <a:xfrm>
              <a:off x="3686175" y="1697038"/>
              <a:ext cx="561975" cy="1438275"/>
            </a:xfrm>
            <a:custGeom>
              <a:avLst/>
              <a:gdLst>
                <a:gd name="connsiteX0" fmla="*/ 250031 w 561975"/>
                <a:gd name="connsiteY0" fmla="*/ 661988 h 1438275"/>
                <a:gd name="connsiteX1" fmla="*/ 197644 w 561975"/>
                <a:gd name="connsiteY1" fmla="*/ 411957 h 1438275"/>
                <a:gd name="connsiteX2" fmla="*/ 159544 w 561975"/>
                <a:gd name="connsiteY2" fmla="*/ 269082 h 1438275"/>
                <a:gd name="connsiteX3" fmla="*/ 135731 w 561975"/>
                <a:gd name="connsiteY3" fmla="*/ 209550 h 1438275"/>
                <a:gd name="connsiteX4" fmla="*/ 100013 w 561975"/>
                <a:gd name="connsiteY4" fmla="*/ 150019 h 1438275"/>
                <a:gd name="connsiteX5" fmla="*/ 57150 w 561975"/>
                <a:gd name="connsiteY5" fmla="*/ 104775 h 1438275"/>
                <a:gd name="connsiteX6" fmla="*/ 26194 w 561975"/>
                <a:gd name="connsiteY6" fmla="*/ 80963 h 1438275"/>
                <a:gd name="connsiteX7" fmla="*/ 4763 w 561975"/>
                <a:gd name="connsiteY7" fmla="*/ 54769 h 1438275"/>
                <a:gd name="connsiteX8" fmla="*/ 0 w 561975"/>
                <a:gd name="connsiteY8" fmla="*/ 30957 h 1438275"/>
                <a:gd name="connsiteX9" fmla="*/ 0 w 561975"/>
                <a:gd name="connsiteY9" fmla="*/ 14288 h 1438275"/>
                <a:gd name="connsiteX10" fmla="*/ 9525 w 561975"/>
                <a:gd name="connsiteY10" fmla="*/ 4763 h 1438275"/>
                <a:gd name="connsiteX11" fmla="*/ 30956 w 561975"/>
                <a:gd name="connsiteY11" fmla="*/ 0 h 1438275"/>
                <a:gd name="connsiteX12" fmla="*/ 69056 w 561975"/>
                <a:gd name="connsiteY12" fmla="*/ 4763 h 1438275"/>
                <a:gd name="connsiteX13" fmla="*/ 126206 w 561975"/>
                <a:gd name="connsiteY13" fmla="*/ 21432 h 1438275"/>
                <a:gd name="connsiteX14" fmla="*/ 183356 w 561975"/>
                <a:gd name="connsiteY14" fmla="*/ 45244 h 1438275"/>
                <a:gd name="connsiteX15" fmla="*/ 238125 w 561975"/>
                <a:gd name="connsiteY15" fmla="*/ 78582 h 1438275"/>
                <a:gd name="connsiteX16" fmla="*/ 300038 w 561975"/>
                <a:gd name="connsiteY16" fmla="*/ 121444 h 1438275"/>
                <a:gd name="connsiteX17" fmla="*/ 383381 w 561975"/>
                <a:gd name="connsiteY17" fmla="*/ 273844 h 1438275"/>
                <a:gd name="connsiteX18" fmla="*/ 450056 w 561975"/>
                <a:gd name="connsiteY18" fmla="*/ 604838 h 1438275"/>
                <a:gd name="connsiteX19" fmla="*/ 483394 w 561975"/>
                <a:gd name="connsiteY19" fmla="*/ 850107 h 1438275"/>
                <a:gd name="connsiteX20" fmla="*/ 540544 w 561975"/>
                <a:gd name="connsiteY20" fmla="*/ 1097757 h 1438275"/>
                <a:gd name="connsiteX21" fmla="*/ 561975 w 561975"/>
                <a:gd name="connsiteY21" fmla="*/ 1271588 h 1438275"/>
                <a:gd name="connsiteX22" fmla="*/ 557213 w 561975"/>
                <a:gd name="connsiteY22" fmla="*/ 1331119 h 1438275"/>
                <a:gd name="connsiteX23" fmla="*/ 545306 w 561975"/>
                <a:gd name="connsiteY23" fmla="*/ 1381125 h 1438275"/>
                <a:gd name="connsiteX24" fmla="*/ 531019 w 561975"/>
                <a:gd name="connsiteY24" fmla="*/ 1416844 h 1438275"/>
                <a:gd name="connsiteX25" fmla="*/ 519113 w 561975"/>
                <a:gd name="connsiteY25" fmla="*/ 1428750 h 1438275"/>
                <a:gd name="connsiteX26" fmla="*/ 502444 w 561975"/>
                <a:gd name="connsiteY26" fmla="*/ 1433513 h 1438275"/>
                <a:gd name="connsiteX27" fmla="*/ 483394 w 561975"/>
                <a:gd name="connsiteY27" fmla="*/ 1438275 h 1438275"/>
                <a:gd name="connsiteX28" fmla="*/ 442913 w 561975"/>
                <a:gd name="connsiteY28" fmla="*/ 1431132 h 1438275"/>
                <a:gd name="connsiteX29" fmla="*/ 411956 w 561975"/>
                <a:gd name="connsiteY29" fmla="*/ 1412082 h 1438275"/>
                <a:gd name="connsiteX30" fmla="*/ 378619 w 561975"/>
                <a:gd name="connsiteY30" fmla="*/ 1385888 h 1438275"/>
                <a:gd name="connsiteX31" fmla="*/ 359569 w 561975"/>
                <a:gd name="connsiteY31" fmla="*/ 1359694 h 1438275"/>
                <a:gd name="connsiteX32" fmla="*/ 311944 w 561975"/>
                <a:gd name="connsiteY32" fmla="*/ 1271588 h 1438275"/>
                <a:gd name="connsiteX33" fmla="*/ 278606 w 561975"/>
                <a:gd name="connsiteY33" fmla="*/ 1169194 h 1438275"/>
                <a:gd name="connsiteX34" fmla="*/ 273844 w 561975"/>
                <a:gd name="connsiteY34" fmla="*/ 1138238 h 1438275"/>
                <a:gd name="connsiteX35" fmla="*/ 280988 w 561975"/>
                <a:gd name="connsiteY35" fmla="*/ 1069182 h 1438275"/>
                <a:gd name="connsiteX36" fmla="*/ 285750 w 561975"/>
                <a:gd name="connsiteY36" fmla="*/ 981075 h 1438275"/>
                <a:gd name="connsiteX37" fmla="*/ 280988 w 561975"/>
                <a:gd name="connsiteY37" fmla="*/ 869157 h 1438275"/>
                <a:gd name="connsiteX38" fmla="*/ 250031 w 561975"/>
                <a:gd name="connsiteY38" fmla="*/ 6619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1975" h="1438275">
                  <a:moveTo>
                    <a:pt x="250031" y="661988"/>
                  </a:moveTo>
                  <a:lnTo>
                    <a:pt x="197644" y="411957"/>
                  </a:lnTo>
                  <a:lnTo>
                    <a:pt x="159544" y="269082"/>
                  </a:lnTo>
                  <a:lnTo>
                    <a:pt x="135731" y="209550"/>
                  </a:lnTo>
                  <a:lnTo>
                    <a:pt x="100013" y="150019"/>
                  </a:lnTo>
                  <a:lnTo>
                    <a:pt x="57150" y="104775"/>
                  </a:lnTo>
                  <a:lnTo>
                    <a:pt x="26194" y="80963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9056" y="4763"/>
                  </a:lnTo>
                  <a:lnTo>
                    <a:pt x="126206" y="21432"/>
                  </a:lnTo>
                  <a:lnTo>
                    <a:pt x="183356" y="45244"/>
                  </a:lnTo>
                  <a:lnTo>
                    <a:pt x="238125" y="78582"/>
                  </a:lnTo>
                  <a:lnTo>
                    <a:pt x="300038" y="121444"/>
                  </a:lnTo>
                  <a:lnTo>
                    <a:pt x="383381" y="273844"/>
                  </a:lnTo>
                  <a:lnTo>
                    <a:pt x="450056" y="604838"/>
                  </a:lnTo>
                  <a:lnTo>
                    <a:pt x="483394" y="850107"/>
                  </a:lnTo>
                  <a:lnTo>
                    <a:pt x="540544" y="1097757"/>
                  </a:lnTo>
                  <a:lnTo>
                    <a:pt x="561975" y="1271588"/>
                  </a:lnTo>
                  <a:lnTo>
                    <a:pt x="557213" y="1331119"/>
                  </a:lnTo>
                  <a:lnTo>
                    <a:pt x="545306" y="1381125"/>
                  </a:lnTo>
                  <a:lnTo>
                    <a:pt x="531019" y="1416844"/>
                  </a:lnTo>
                  <a:lnTo>
                    <a:pt x="519113" y="1428750"/>
                  </a:lnTo>
                  <a:lnTo>
                    <a:pt x="502444" y="1433513"/>
                  </a:lnTo>
                  <a:lnTo>
                    <a:pt x="483394" y="1438275"/>
                  </a:lnTo>
                  <a:lnTo>
                    <a:pt x="442913" y="1431132"/>
                  </a:lnTo>
                  <a:lnTo>
                    <a:pt x="411956" y="1412082"/>
                  </a:lnTo>
                  <a:lnTo>
                    <a:pt x="378619" y="1385888"/>
                  </a:lnTo>
                  <a:lnTo>
                    <a:pt x="359569" y="1359694"/>
                  </a:lnTo>
                  <a:lnTo>
                    <a:pt x="311944" y="1271588"/>
                  </a:lnTo>
                  <a:lnTo>
                    <a:pt x="278606" y="1169194"/>
                  </a:lnTo>
                  <a:lnTo>
                    <a:pt x="273844" y="1138238"/>
                  </a:lnTo>
                  <a:lnTo>
                    <a:pt x="280988" y="1069182"/>
                  </a:lnTo>
                  <a:lnTo>
                    <a:pt x="285750" y="981075"/>
                  </a:lnTo>
                  <a:lnTo>
                    <a:pt x="280988" y="869157"/>
                  </a:lnTo>
                  <a:lnTo>
                    <a:pt x="250031" y="6619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111E46B9-3526-43DC-86EB-0864ABB57A2A}"/>
                </a:ext>
              </a:extLst>
            </p:cNvPr>
            <p:cNvSpPr/>
            <p:nvPr/>
          </p:nvSpPr>
          <p:spPr>
            <a:xfrm>
              <a:off x="3903663" y="3935413"/>
              <a:ext cx="508000" cy="1012825"/>
            </a:xfrm>
            <a:custGeom>
              <a:avLst/>
              <a:gdLst>
                <a:gd name="connsiteX0" fmla="*/ 254794 w 509587"/>
                <a:gd name="connsiteY0" fmla="*/ 561975 h 1012032"/>
                <a:gd name="connsiteX1" fmla="*/ 216694 w 509587"/>
                <a:gd name="connsiteY1" fmla="*/ 400050 h 1012032"/>
                <a:gd name="connsiteX2" fmla="*/ 183356 w 509587"/>
                <a:gd name="connsiteY2" fmla="*/ 292894 h 1012032"/>
                <a:gd name="connsiteX3" fmla="*/ 140494 w 509587"/>
                <a:gd name="connsiteY3" fmla="*/ 200025 h 1012032"/>
                <a:gd name="connsiteX4" fmla="*/ 92869 w 509587"/>
                <a:gd name="connsiteY4" fmla="*/ 133350 h 1012032"/>
                <a:gd name="connsiteX5" fmla="*/ 66675 w 509587"/>
                <a:gd name="connsiteY5" fmla="*/ 100013 h 1012032"/>
                <a:gd name="connsiteX6" fmla="*/ 9525 w 509587"/>
                <a:gd name="connsiteY6" fmla="*/ 50007 h 1012032"/>
                <a:gd name="connsiteX7" fmla="*/ 2381 w 509587"/>
                <a:gd name="connsiteY7" fmla="*/ 40482 h 1012032"/>
                <a:gd name="connsiteX8" fmla="*/ 0 w 509587"/>
                <a:gd name="connsiteY8" fmla="*/ 26194 h 1012032"/>
                <a:gd name="connsiteX9" fmla="*/ 7144 w 509587"/>
                <a:gd name="connsiteY9" fmla="*/ 9525 h 1012032"/>
                <a:gd name="connsiteX10" fmla="*/ 19050 w 509587"/>
                <a:gd name="connsiteY10" fmla="*/ 2382 h 1012032"/>
                <a:gd name="connsiteX11" fmla="*/ 47625 w 509587"/>
                <a:gd name="connsiteY11" fmla="*/ 0 h 1012032"/>
                <a:gd name="connsiteX12" fmla="*/ 107156 w 509587"/>
                <a:gd name="connsiteY12" fmla="*/ 9525 h 1012032"/>
                <a:gd name="connsiteX13" fmla="*/ 202406 w 509587"/>
                <a:gd name="connsiteY13" fmla="*/ 30957 h 1012032"/>
                <a:gd name="connsiteX14" fmla="*/ 342900 w 509587"/>
                <a:gd name="connsiteY14" fmla="*/ 71438 h 1012032"/>
                <a:gd name="connsiteX15" fmla="*/ 395287 w 509587"/>
                <a:gd name="connsiteY15" fmla="*/ 228600 h 1012032"/>
                <a:gd name="connsiteX16" fmla="*/ 442912 w 509587"/>
                <a:gd name="connsiteY16" fmla="*/ 440532 h 1012032"/>
                <a:gd name="connsiteX17" fmla="*/ 459581 w 509587"/>
                <a:gd name="connsiteY17" fmla="*/ 528638 h 1012032"/>
                <a:gd name="connsiteX18" fmla="*/ 502444 w 509587"/>
                <a:gd name="connsiteY18" fmla="*/ 759619 h 1012032"/>
                <a:gd name="connsiteX19" fmla="*/ 504825 w 509587"/>
                <a:gd name="connsiteY19" fmla="*/ 916782 h 1012032"/>
                <a:gd name="connsiteX20" fmla="*/ 497681 w 509587"/>
                <a:gd name="connsiteY20" fmla="*/ 966788 h 1012032"/>
                <a:gd name="connsiteX21" fmla="*/ 488156 w 509587"/>
                <a:gd name="connsiteY21" fmla="*/ 995363 h 1012032"/>
                <a:gd name="connsiteX22" fmla="*/ 481012 w 509587"/>
                <a:gd name="connsiteY22" fmla="*/ 1004888 h 1012032"/>
                <a:gd name="connsiteX23" fmla="*/ 461962 w 509587"/>
                <a:gd name="connsiteY23" fmla="*/ 1012032 h 1012032"/>
                <a:gd name="connsiteX24" fmla="*/ 438150 w 509587"/>
                <a:gd name="connsiteY24" fmla="*/ 1007269 h 1012032"/>
                <a:gd name="connsiteX25" fmla="*/ 416719 w 509587"/>
                <a:gd name="connsiteY25" fmla="*/ 1000125 h 1012032"/>
                <a:gd name="connsiteX26" fmla="*/ 385762 w 509587"/>
                <a:gd name="connsiteY26" fmla="*/ 983457 h 1012032"/>
                <a:gd name="connsiteX27" fmla="*/ 364331 w 509587"/>
                <a:gd name="connsiteY27" fmla="*/ 966788 h 1012032"/>
                <a:gd name="connsiteX28" fmla="*/ 335756 w 509587"/>
                <a:gd name="connsiteY28" fmla="*/ 938213 h 1012032"/>
                <a:gd name="connsiteX29" fmla="*/ 314325 w 509587"/>
                <a:gd name="connsiteY29" fmla="*/ 904875 h 1012032"/>
                <a:gd name="connsiteX30" fmla="*/ 302419 w 509587"/>
                <a:gd name="connsiteY30" fmla="*/ 873919 h 1012032"/>
                <a:gd name="connsiteX31" fmla="*/ 297656 w 509587"/>
                <a:gd name="connsiteY31" fmla="*/ 812007 h 1012032"/>
                <a:gd name="connsiteX32" fmla="*/ 290512 w 509587"/>
                <a:gd name="connsiteY32" fmla="*/ 750094 h 1012032"/>
                <a:gd name="connsiteX33" fmla="*/ 254794 w 509587"/>
                <a:gd name="connsiteY33" fmla="*/ 561975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9587" h="1012032">
                  <a:moveTo>
                    <a:pt x="254794" y="561975"/>
                  </a:moveTo>
                  <a:lnTo>
                    <a:pt x="216694" y="400050"/>
                  </a:lnTo>
                  <a:lnTo>
                    <a:pt x="183356" y="292894"/>
                  </a:lnTo>
                  <a:lnTo>
                    <a:pt x="140494" y="200025"/>
                  </a:lnTo>
                  <a:lnTo>
                    <a:pt x="92869" y="133350"/>
                  </a:lnTo>
                  <a:lnTo>
                    <a:pt x="66675" y="100013"/>
                  </a:lnTo>
                  <a:lnTo>
                    <a:pt x="9525" y="50007"/>
                  </a:lnTo>
                  <a:lnTo>
                    <a:pt x="2381" y="40482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9050" y="2382"/>
                  </a:lnTo>
                  <a:lnTo>
                    <a:pt x="47625" y="0"/>
                  </a:lnTo>
                  <a:lnTo>
                    <a:pt x="107156" y="9525"/>
                  </a:lnTo>
                  <a:lnTo>
                    <a:pt x="202406" y="30957"/>
                  </a:lnTo>
                  <a:lnTo>
                    <a:pt x="342900" y="71438"/>
                  </a:lnTo>
                  <a:lnTo>
                    <a:pt x="395287" y="228600"/>
                  </a:lnTo>
                  <a:lnTo>
                    <a:pt x="442912" y="440532"/>
                  </a:lnTo>
                  <a:lnTo>
                    <a:pt x="459581" y="528638"/>
                  </a:lnTo>
                  <a:lnTo>
                    <a:pt x="502444" y="759619"/>
                  </a:lnTo>
                  <a:cubicBezTo>
                    <a:pt x="503238" y="812007"/>
                    <a:pt x="509587" y="873126"/>
                    <a:pt x="504825" y="916782"/>
                  </a:cubicBezTo>
                  <a:lnTo>
                    <a:pt x="497681" y="966788"/>
                  </a:lnTo>
                  <a:lnTo>
                    <a:pt x="488156" y="995363"/>
                  </a:lnTo>
                  <a:lnTo>
                    <a:pt x="481012" y="1004888"/>
                  </a:lnTo>
                  <a:lnTo>
                    <a:pt x="461962" y="1012032"/>
                  </a:lnTo>
                  <a:lnTo>
                    <a:pt x="438150" y="1007269"/>
                  </a:lnTo>
                  <a:lnTo>
                    <a:pt x="416719" y="1000125"/>
                  </a:lnTo>
                  <a:lnTo>
                    <a:pt x="385762" y="983457"/>
                  </a:lnTo>
                  <a:lnTo>
                    <a:pt x="364331" y="966788"/>
                  </a:lnTo>
                  <a:lnTo>
                    <a:pt x="335756" y="938213"/>
                  </a:lnTo>
                  <a:lnTo>
                    <a:pt x="314325" y="904875"/>
                  </a:lnTo>
                  <a:lnTo>
                    <a:pt x="302419" y="873919"/>
                  </a:lnTo>
                  <a:lnTo>
                    <a:pt x="297656" y="812007"/>
                  </a:lnTo>
                  <a:lnTo>
                    <a:pt x="290512" y="750094"/>
                  </a:lnTo>
                  <a:lnTo>
                    <a:pt x="254794" y="561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F83CC20-5F43-49EC-B9AC-DBDC59056ECF}"/>
                </a:ext>
              </a:extLst>
            </p:cNvPr>
            <p:cNvSpPr/>
            <p:nvPr/>
          </p:nvSpPr>
          <p:spPr>
            <a:xfrm>
              <a:off x="3906838" y="1547813"/>
              <a:ext cx="2674937" cy="1406525"/>
            </a:xfrm>
            <a:custGeom>
              <a:avLst/>
              <a:gdLst>
                <a:gd name="connsiteX0" fmla="*/ 766763 w 2674144"/>
                <a:gd name="connsiteY0" fmla="*/ 364331 h 1407318"/>
                <a:gd name="connsiteX1" fmla="*/ 114300 w 2674144"/>
                <a:gd name="connsiteY1" fmla="*/ 435768 h 1407318"/>
                <a:gd name="connsiteX2" fmla="*/ 0 w 2674144"/>
                <a:gd name="connsiteY2" fmla="*/ 278606 h 1407318"/>
                <a:gd name="connsiteX3" fmla="*/ 164307 w 2674144"/>
                <a:gd name="connsiteY3" fmla="*/ 261937 h 1407318"/>
                <a:gd name="connsiteX4" fmla="*/ 535782 w 2674144"/>
                <a:gd name="connsiteY4" fmla="*/ 223837 h 1407318"/>
                <a:gd name="connsiteX5" fmla="*/ 1128713 w 2674144"/>
                <a:gd name="connsiteY5" fmla="*/ 166687 h 1407318"/>
                <a:gd name="connsiteX6" fmla="*/ 1638300 w 2674144"/>
                <a:gd name="connsiteY6" fmla="*/ 116681 h 1407318"/>
                <a:gd name="connsiteX7" fmla="*/ 2147888 w 2674144"/>
                <a:gd name="connsiteY7" fmla="*/ 69056 h 1407318"/>
                <a:gd name="connsiteX8" fmla="*/ 2276475 w 2674144"/>
                <a:gd name="connsiteY8" fmla="*/ 33337 h 1407318"/>
                <a:gd name="connsiteX9" fmla="*/ 2374107 w 2674144"/>
                <a:gd name="connsiteY9" fmla="*/ 0 h 1407318"/>
                <a:gd name="connsiteX10" fmla="*/ 2397919 w 2674144"/>
                <a:gd name="connsiteY10" fmla="*/ 0 h 1407318"/>
                <a:gd name="connsiteX11" fmla="*/ 2471738 w 2674144"/>
                <a:gd name="connsiteY11" fmla="*/ 61912 h 1407318"/>
                <a:gd name="connsiteX12" fmla="*/ 2586038 w 2674144"/>
                <a:gd name="connsiteY12" fmla="*/ 169068 h 1407318"/>
                <a:gd name="connsiteX13" fmla="*/ 2659857 w 2674144"/>
                <a:gd name="connsiteY13" fmla="*/ 242887 h 1407318"/>
                <a:gd name="connsiteX14" fmla="*/ 2669382 w 2674144"/>
                <a:gd name="connsiteY14" fmla="*/ 261937 h 1407318"/>
                <a:gd name="connsiteX15" fmla="*/ 2674144 w 2674144"/>
                <a:gd name="connsiteY15" fmla="*/ 292893 h 1407318"/>
                <a:gd name="connsiteX16" fmla="*/ 2664619 w 2674144"/>
                <a:gd name="connsiteY16" fmla="*/ 326231 h 1407318"/>
                <a:gd name="connsiteX17" fmla="*/ 2640807 w 2674144"/>
                <a:gd name="connsiteY17" fmla="*/ 361950 h 1407318"/>
                <a:gd name="connsiteX18" fmla="*/ 2583657 w 2674144"/>
                <a:gd name="connsiteY18" fmla="*/ 523875 h 1407318"/>
                <a:gd name="connsiteX19" fmla="*/ 2516982 w 2674144"/>
                <a:gd name="connsiteY19" fmla="*/ 778668 h 1407318"/>
                <a:gd name="connsiteX20" fmla="*/ 2476500 w 2674144"/>
                <a:gd name="connsiteY20" fmla="*/ 952500 h 1407318"/>
                <a:gd name="connsiteX21" fmla="*/ 2436019 w 2674144"/>
                <a:gd name="connsiteY21" fmla="*/ 1178718 h 1407318"/>
                <a:gd name="connsiteX22" fmla="*/ 2409825 w 2674144"/>
                <a:gd name="connsiteY22" fmla="*/ 1285875 h 1407318"/>
                <a:gd name="connsiteX23" fmla="*/ 2393157 w 2674144"/>
                <a:gd name="connsiteY23" fmla="*/ 1323975 h 1407318"/>
                <a:gd name="connsiteX24" fmla="*/ 2364582 w 2674144"/>
                <a:gd name="connsiteY24" fmla="*/ 1366837 h 1407318"/>
                <a:gd name="connsiteX25" fmla="*/ 2338388 w 2674144"/>
                <a:gd name="connsiteY25" fmla="*/ 1395412 h 1407318"/>
                <a:gd name="connsiteX26" fmla="*/ 2319338 w 2674144"/>
                <a:gd name="connsiteY26" fmla="*/ 1404937 h 1407318"/>
                <a:gd name="connsiteX27" fmla="*/ 2283619 w 2674144"/>
                <a:gd name="connsiteY27" fmla="*/ 1407318 h 1407318"/>
                <a:gd name="connsiteX28" fmla="*/ 2240757 w 2674144"/>
                <a:gd name="connsiteY28" fmla="*/ 1388268 h 1407318"/>
                <a:gd name="connsiteX29" fmla="*/ 2205038 w 2674144"/>
                <a:gd name="connsiteY29" fmla="*/ 1364456 h 1407318"/>
                <a:gd name="connsiteX30" fmla="*/ 2174082 w 2674144"/>
                <a:gd name="connsiteY30" fmla="*/ 1335881 h 1407318"/>
                <a:gd name="connsiteX31" fmla="*/ 2150269 w 2674144"/>
                <a:gd name="connsiteY31" fmla="*/ 1304925 h 1407318"/>
                <a:gd name="connsiteX32" fmla="*/ 2219325 w 2674144"/>
                <a:gd name="connsiteY32" fmla="*/ 1088231 h 1407318"/>
                <a:gd name="connsiteX33" fmla="*/ 2262188 w 2674144"/>
                <a:gd name="connsiteY33" fmla="*/ 726281 h 1407318"/>
                <a:gd name="connsiteX34" fmla="*/ 2286000 w 2674144"/>
                <a:gd name="connsiteY34" fmla="*/ 569118 h 1407318"/>
                <a:gd name="connsiteX35" fmla="*/ 2328863 w 2674144"/>
                <a:gd name="connsiteY35" fmla="*/ 330993 h 1407318"/>
                <a:gd name="connsiteX36" fmla="*/ 2324100 w 2674144"/>
                <a:gd name="connsiteY36" fmla="*/ 297656 h 1407318"/>
                <a:gd name="connsiteX37" fmla="*/ 2312194 w 2674144"/>
                <a:gd name="connsiteY37" fmla="*/ 269081 h 1407318"/>
                <a:gd name="connsiteX38" fmla="*/ 2290763 w 2674144"/>
                <a:gd name="connsiteY38" fmla="*/ 247650 h 1407318"/>
                <a:gd name="connsiteX39" fmla="*/ 2262188 w 2674144"/>
                <a:gd name="connsiteY39" fmla="*/ 233362 h 1407318"/>
                <a:gd name="connsiteX40" fmla="*/ 2219325 w 2674144"/>
                <a:gd name="connsiteY40" fmla="*/ 228600 h 1407318"/>
                <a:gd name="connsiteX41" fmla="*/ 1976438 w 2674144"/>
                <a:gd name="connsiteY41" fmla="*/ 247650 h 1407318"/>
                <a:gd name="connsiteX42" fmla="*/ 1428750 w 2674144"/>
                <a:gd name="connsiteY42" fmla="*/ 302418 h 1407318"/>
                <a:gd name="connsiteX43" fmla="*/ 766763 w 2674144"/>
                <a:gd name="connsiteY43" fmla="*/ 364331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74144" h="1407318">
                  <a:moveTo>
                    <a:pt x="766763" y="364331"/>
                  </a:moveTo>
                  <a:lnTo>
                    <a:pt x="114300" y="435768"/>
                  </a:lnTo>
                  <a:lnTo>
                    <a:pt x="0" y="278606"/>
                  </a:lnTo>
                  <a:lnTo>
                    <a:pt x="164307" y="261937"/>
                  </a:lnTo>
                  <a:lnTo>
                    <a:pt x="535782" y="223837"/>
                  </a:lnTo>
                  <a:lnTo>
                    <a:pt x="1128713" y="166687"/>
                  </a:lnTo>
                  <a:lnTo>
                    <a:pt x="1638300" y="116681"/>
                  </a:lnTo>
                  <a:lnTo>
                    <a:pt x="2147888" y="69056"/>
                  </a:lnTo>
                  <a:lnTo>
                    <a:pt x="2276475" y="33337"/>
                  </a:lnTo>
                  <a:lnTo>
                    <a:pt x="2374107" y="0"/>
                  </a:lnTo>
                  <a:lnTo>
                    <a:pt x="2397919" y="0"/>
                  </a:lnTo>
                  <a:lnTo>
                    <a:pt x="2471738" y="61912"/>
                  </a:lnTo>
                  <a:lnTo>
                    <a:pt x="2586038" y="169068"/>
                  </a:lnTo>
                  <a:lnTo>
                    <a:pt x="2659857" y="242887"/>
                  </a:lnTo>
                  <a:lnTo>
                    <a:pt x="2669382" y="261937"/>
                  </a:lnTo>
                  <a:lnTo>
                    <a:pt x="2674144" y="292893"/>
                  </a:lnTo>
                  <a:lnTo>
                    <a:pt x="2664619" y="326231"/>
                  </a:lnTo>
                  <a:lnTo>
                    <a:pt x="2640807" y="361950"/>
                  </a:lnTo>
                  <a:lnTo>
                    <a:pt x="2583657" y="523875"/>
                  </a:lnTo>
                  <a:lnTo>
                    <a:pt x="2516982" y="778668"/>
                  </a:lnTo>
                  <a:lnTo>
                    <a:pt x="2476500" y="952500"/>
                  </a:lnTo>
                  <a:lnTo>
                    <a:pt x="2436019" y="1178718"/>
                  </a:lnTo>
                  <a:lnTo>
                    <a:pt x="2409825" y="1285875"/>
                  </a:lnTo>
                  <a:lnTo>
                    <a:pt x="2393157" y="1323975"/>
                  </a:lnTo>
                  <a:lnTo>
                    <a:pt x="2364582" y="1366837"/>
                  </a:lnTo>
                  <a:lnTo>
                    <a:pt x="2338388" y="1395412"/>
                  </a:lnTo>
                  <a:lnTo>
                    <a:pt x="2319338" y="1404937"/>
                  </a:lnTo>
                  <a:lnTo>
                    <a:pt x="2283619" y="1407318"/>
                  </a:lnTo>
                  <a:lnTo>
                    <a:pt x="2240757" y="1388268"/>
                  </a:lnTo>
                  <a:lnTo>
                    <a:pt x="2205038" y="1364456"/>
                  </a:lnTo>
                  <a:lnTo>
                    <a:pt x="2174082" y="1335881"/>
                  </a:lnTo>
                  <a:lnTo>
                    <a:pt x="2150269" y="1304925"/>
                  </a:lnTo>
                  <a:lnTo>
                    <a:pt x="2219325" y="1088231"/>
                  </a:lnTo>
                  <a:lnTo>
                    <a:pt x="2262188" y="726281"/>
                  </a:lnTo>
                  <a:lnTo>
                    <a:pt x="2286000" y="569118"/>
                  </a:lnTo>
                  <a:lnTo>
                    <a:pt x="2328863" y="330993"/>
                  </a:lnTo>
                  <a:lnTo>
                    <a:pt x="2324100" y="297656"/>
                  </a:lnTo>
                  <a:lnTo>
                    <a:pt x="2312194" y="269081"/>
                  </a:lnTo>
                  <a:lnTo>
                    <a:pt x="2290763" y="247650"/>
                  </a:lnTo>
                  <a:lnTo>
                    <a:pt x="2262188" y="233362"/>
                  </a:lnTo>
                  <a:lnTo>
                    <a:pt x="2219325" y="228600"/>
                  </a:lnTo>
                  <a:lnTo>
                    <a:pt x="1976438" y="247650"/>
                  </a:lnTo>
                  <a:lnTo>
                    <a:pt x="1428750" y="302418"/>
                  </a:lnTo>
                  <a:lnTo>
                    <a:pt x="766763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D7F798AD-6A6F-47D4-93FA-0D937F3A4F0A}"/>
                </a:ext>
              </a:extLst>
            </p:cNvPr>
            <p:cNvSpPr/>
            <p:nvPr/>
          </p:nvSpPr>
          <p:spPr>
            <a:xfrm>
              <a:off x="4059238" y="2100263"/>
              <a:ext cx="2168525" cy="396875"/>
            </a:xfrm>
            <a:custGeom>
              <a:avLst/>
              <a:gdLst>
                <a:gd name="connsiteX0" fmla="*/ 607219 w 2166938"/>
                <a:gd name="connsiteY0" fmla="*/ 330993 h 397668"/>
                <a:gd name="connsiteX1" fmla="*/ 45244 w 2166938"/>
                <a:gd name="connsiteY1" fmla="*/ 397668 h 397668"/>
                <a:gd name="connsiteX2" fmla="*/ 0 w 2166938"/>
                <a:gd name="connsiteY2" fmla="*/ 221456 h 397668"/>
                <a:gd name="connsiteX3" fmla="*/ 400050 w 2166938"/>
                <a:gd name="connsiteY3" fmla="*/ 176212 h 397668"/>
                <a:gd name="connsiteX4" fmla="*/ 959644 w 2166938"/>
                <a:gd name="connsiteY4" fmla="*/ 114300 h 397668"/>
                <a:gd name="connsiteX5" fmla="*/ 1566863 w 2166938"/>
                <a:gd name="connsiteY5" fmla="*/ 50006 h 397668"/>
                <a:gd name="connsiteX6" fmla="*/ 1974057 w 2166938"/>
                <a:gd name="connsiteY6" fmla="*/ 4762 h 397668"/>
                <a:gd name="connsiteX7" fmla="*/ 2000250 w 2166938"/>
                <a:gd name="connsiteY7" fmla="*/ 0 h 397668"/>
                <a:gd name="connsiteX8" fmla="*/ 2024063 w 2166938"/>
                <a:gd name="connsiteY8" fmla="*/ 0 h 397668"/>
                <a:gd name="connsiteX9" fmla="*/ 2069307 w 2166938"/>
                <a:gd name="connsiteY9" fmla="*/ 4762 h 397668"/>
                <a:gd name="connsiteX10" fmla="*/ 2114550 w 2166938"/>
                <a:gd name="connsiteY10" fmla="*/ 19050 h 397668"/>
                <a:gd name="connsiteX11" fmla="*/ 2166938 w 2166938"/>
                <a:gd name="connsiteY11" fmla="*/ 47625 h 397668"/>
                <a:gd name="connsiteX12" fmla="*/ 2166938 w 2166938"/>
                <a:gd name="connsiteY12" fmla="*/ 159543 h 397668"/>
                <a:gd name="connsiteX13" fmla="*/ 1428750 w 2166938"/>
                <a:gd name="connsiteY13" fmla="*/ 240506 h 397668"/>
                <a:gd name="connsiteX14" fmla="*/ 607219 w 2166938"/>
                <a:gd name="connsiteY14" fmla="*/ 330993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66938" h="397668">
                  <a:moveTo>
                    <a:pt x="607219" y="330993"/>
                  </a:moveTo>
                  <a:lnTo>
                    <a:pt x="45244" y="397668"/>
                  </a:lnTo>
                  <a:lnTo>
                    <a:pt x="0" y="221456"/>
                  </a:lnTo>
                  <a:lnTo>
                    <a:pt x="400050" y="176212"/>
                  </a:lnTo>
                  <a:lnTo>
                    <a:pt x="959644" y="114300"/>
                  </a:lnTo>
                  <a:lnTo>
                    <a:pt x="1566863" y="50006"/>
                  </a:lnTo>
                  <a:lnTo>
                    <a:pt x="1974057" y="4762"/>
                  </a:lnTo>
                  <a:lnTo>
                    <a:pt x="2000250" y="0"/>
                  </a:lnTo>
                  <a:lnTo>
                    <a:pt x="2024063" y="0"/>
                  </a:lnTo>
                  <a:lnTo>
                    <a:pt x="2069307" y="4762"/>
                  </a:lnTo>
                  <a:lnTo>
                    <a:pt x="2114550" y="19050"/>
                  </a:lnTo>
                  <a:lnTo>
                    <a:pt x="2166938" y="47625"/>
                  </a:lnTo>
                  <a:lnTo>
                    <a:pt x="2166938" y="159543"/>
                  </a:lnTo>
                  <a:lnTo>
                    <a:pt x="1428750" y="240506"/>
                  </a:lnTo>
                  <a:lnTo>
                    <a:pt x="607219" y="3309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0D59E527-2F84-4B37-9B63-6086546D50E1}"/>
                </a:ext>
              </a:extLst>
            </p:cNvPr>
            <p:cNvSpPr/>
            <p:nvPr/>
          </p:nvSpPr>
          <p:spPr>
            <a:xfrm>
              <a:off x="4154488" y="2638425"/>
              <a:ext cx="2008187" cy="325438"/>
            </a:xfrm>
            <a:custGeom>
              <a:avLst/>
              <a:gdLst>
                <a:gd name="connsiteX0" fmla="*/ 1128713 w 2007394"/>
                <a:gd name="connsiteY0" fmla="*/ 223838 h 326231"/>
                <a:gd name="connsiteX1" fmla="*/ 757238 w 2007394"/>
                <a:gd name="connsiteY1" fmla="*/ 254794 h 326231"/>
                <a:gd name="connsiteX2" fmla="*/ 561975 w 2007394"/>
                <a:gd name="connsiteY2" fmla="*/ 273844 h 326231"/>
                <a:gd name="connsiteX3" fmla="*/ 40482 w 2007394"/>
                <a:gd name="connsiteY3" fmla="*/ 326231 h 326231"/>
                <a:gd name="connsiteX4" fmla="*/ 0 w 2007394"/>
                <a:gd name="connsiteY4" fmla="*/ 171450 h 326231"/>
                <a:gd name="connsiteX5" fmla="*/ 361950 w 2007394"/>
                <a:gd name="connsiteY5" fmla="*/ 130969 h 326231"/>
                <a:gd name="connsiteX6" fmla="*/ 850107 w 2007394"/>
                <a:gd name="connsiteY6" fmla="*/ 85725 h 326231"/>
                <a:gd name="connsiteX7" fmla="*/ 1302544 w 2007394"/>
                <a:gd name="connsiteY7" fmla="*/ 50006 h 326231"/>
                <a:gd name="connsiteX8" fmla="*/ 1638300 w 2007394"/>
                <a:gd name="connsiteY8" fmla="*/ 26194 h 326231"/>
                <a:gd name="connsiteX9" fmla="*/ 2000250 w 2007394"/>
                <a:gd name="connsiteY9" fmla="*/ 0 h 326231"/>
                <a:gd name="connsiteX10" fmla="*/ 2007394 w 2007394"/>
                <a:gd name="connsiteY10" fmla="*/ 202406 h 326231"/>
                <a:gd name="connsiteX11" fmla="*/ 1900238 w 2007394"/>
                <a:gd name="connsiteY11" fmla="*/ 214313 h 326231"/>
                <a:gd name="connsiteX12" fmla="*/ 1824038 w 2007394"/>
                <a:gd name="connsiteY12" fmla="*/ 204788 h 326231"/>
                <a:gd name="connsiteX13" fmla="*/ 1409700 w 2007394"/>
                <a:gd name="connsiteY13" fmla="*/ 211931 h 326231"/>
                <a:gd name="connsiteX14" fmla="*/ 1128713 w 2007394"/>
                <a:gd name="connsiteY14" fmla="*/ 2238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7394" h="326231">
                  <a:moveTo>
                    <a:pt x="1128713" y="223838"/>
                  </a:moveTo>
                  <a:lnTo>
                    <a:pt x="757238" y="254794"/>
                  </a:lnTo>
                  <a:lnTo>
                    <a:pt x="561975" y="273844"/>
                  </a:lnTo>
                  <a:lnTo>
                    <a:pt x="40482" y="326231"/>
                  </a:lnTo>
                  <a:lnTo>
                    <a:pt x="0" y="171450"/>
                  </a:lnTo>
                  <a:lnTo>
                    <a:pt x="361950" y="130969"/>
                  </a:lnTo>
                  <a:lnTo>
                    <a:pt x="850107" y="85725"/>
                  </a:lnTo>
                  <a:lnTo>
                    <a:pt x="1302544" y="50006"/>
                  </a:lnTo>
                  <a:lnTo>
                    <a:pt x="1638300" y="26194"/>
                  </a:lnTo>
                  <a:lnTo>
                    <a:pt x="2000250" y="0"/>
                  </a:lnTo>
                  <a:lnTo>
                    <a:pt x="2007394" y="202406"/>
                  </a:lnTo>
                  <a:lnTo>
                    <a:pt x="1900238" y="214313"/>
                  </a:lnTo>
                  <a:lnTo>
                    <a:pt x="1824038" y="204788"/>
                  </a:lnTo>
                  <a:lnTo>
                    <a:pt x="1409700" y="211931"/>
                  </a:lnTo>
                  <a:lnTo>
                    <a:pt x="1128713" y="2238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98C8C2B6-6AF0-409A-9954-A131231BD614}"/>
                </a:ext>
              </a:extLst>
            </p:cNvPr>
            <p:cNvSpPr/>
            <p:nvPr/>
          </p:nvSpPr>
          <p:spPr>
            <a:xfrm>
              <a:off x="4703763" y="2847975"/>
              <a:ext cx="539750" cy="595313"/>
            </a:xfrm>
            <a:custGeom>
              <a:avLst/>
              <a:gdLst>
                <a:gd name="connsiteX0" fmla="*/ 223837 w 540544"/>
                <a:gd name="connsiteY0" fmla="*/ 373856 h 595313"/>
                <a:gd name="connsiteX1" fmla="*/ 219075 w 540544"/>
                <a:gd name="connsiteY1" fmla="*/ 300038 h 595313"/>
                <a:gd name="connsiteX2" fmla="*/ 204787 w 540544"/>
                <a:gd name="connsiteY2" fmla="*/ 242888 h 595313"/>
                <a:gd name="connsiteX3" fmla="*/ 185737 w 540544"/>
                <a:gd name="connsiteY3" fmla="*/ 200025 h 595313"/>
                <a:gd name="connsiteX4" fmla="*/ 164306 w 540544"/>
                <a:gd name="connsiteY4" fmla="*/ 169069 h 595313"/>
                <a:gd name="connsiteX5" fmla="*/ 138112 w 540544"/>
                <a:gd name="connsiteY5" fmla="*/ 142875 h 595313"/>
                <a:gd name="connsiteX6" fmla="*/ 88106 w 540544"/>
                <a:gd name="connsiteY6" fmla="*/ 100013 h 595313"/>
                <a:gd name="connsiteX7" fmla="*/ 0 w 540544"/>
                <a:gd name="connsiteY7" fmla="*/ 35719 h 595313"/>
                <a:gd name="connsiteX8" fmla="*/ 104775 w 540544"/>
                <a:gd name="connsiteY8" fmla="*/ 0 h 595313"/>
                <a:gd name="connsiteX9" fmla="*/ 328612 w 540544"/>
                <a:gd name="connsiteY9" fmla="*/ 85725 h 595313"/>
                <a:gd name="connsiteX10" fmla="*/ 454819 w 540544"/>
                <a:gd name="connsiteY10" fmla="*/ 140494 h 595313"/>
                <a:gd name="connsiteX11" fmla="*/ 500062 w 540544"/>
                <a:gd name="connsiteY11" fmla="*/ 159544 h 595313"/>
                <a:gd name="connsiteX12" fmla="*/ 521494 w 540544"/>
                <a:gd name="connsiteY12" fmla="*/ 171450 h 595313"/>
                <a:gd name="connsiteX13" fmla="*/ 538162 w 540544"/>
                <a:gd name="connsiteY13" fmla="*/ 185738 h 595313"/>
                <a:gd name="connsiteX14" fmla="*/ 540544 w 540544"/>
                <a:gd name="connsiteY14" fmla="*/ 197644 h 595313"/>
                <a:gd name="connsiteX15" fmla="*/ 535781 w 540544"/>
                <a:gd name="connsiteY15" fmla="*/ 219075 h 595313"/>
                <a:gd name="connsiteX16" fmla="*/ 511969 w 540544"/>
                <a:gd name="connsiteY16" fmla="*/ 242888 h 595313"/>
                <a:gd name="connsiteX17" fmla="*/ 488156 w 540544"/>
                <a:gd name="connsiteY17" fmla="*/ 259556 h 595313"/>
                <a:gd name="connsiteX18" fmla="*/ 473869 w 540544"/>
                <a:gd name="connsiteY18" fmla="*/ 278606 h 595313"/>
                <a:gd name="connsiteX19" fmla="*/ 459581 w 540544"/>
                <a:gd name="connsiteY19" fmla="*/ 309563 h 595313"/>
                <a:gd name="connsiteX20" fmla="*/ 447675 w 540544"/>
                <a:gd name="connsiteY20" fmla="*/ 357188 h 595313"/>
                <a:gd name="connsiteX21" fmla="*/ 442912 w 540544"/>
                <a:gd name="connsiteY21" fmla="*/ 409575 h 595313"/>
                <a:gd name="connsiteX22" fmla="*/ 440531 w 540544"/>
                <a:gd name="connsiteY22" fmla="*/ 581025 h 595313"/>
                <a:gd name="connsiteX23" fmla="*/ 211931 w 540544"/>
                <a:gd name="connsiteY23" fmla="*/ 595313 h 595313"/>
                <a:gd name="connsiteX24" fmla="*/ 223837 w 540544"/>
                <a:gd name="connsiteY24" fmla="*/ 37385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0544" h="595313">
                  <a:moveTo>
                    <a:pt x="223837" y="373856"/>
                  </a:moveTo>
                  <a:lnTo>
                    <a:pt x="219075" y="300038"/>
                  </a:lnTo>
                  <a:lnTo>
                    <a:pt x="204787" y="242888"/>
                  </a:lnTo>
                  <a:lnTo>
                    <a:pt x="185737" y="200025"/>
                  </a:lnTo>
                  <a:lnTo>
                    <a:pt x="164306" y="169069"/>
                  </a:lnTo>
                  <a:lnTo>
                    <a:pt x="138112" y="142875"/>
                  </a:lnTo>
                  <a:lnTo>
                    <a:pt x="88106" y="100013"/>
                  </a:lnTo>
                  <a:lnTo>
                    <a:pt x="0" y="35719"/>
                  </a:lnTo>
                  <a:lnTo>
                    <a:pt x="104775" y="0"/>
                  </a:lnTo>
                  <a:lnTo>
                    <a:pt x="328612" y="85725"/>
                  </a:lnTo>
                  <a:lnTo>
                    <a:pt x="454819" y="140494"/>
                  </a:lnTo>
                  <a:lnTo>
                    <a:pt x="500062" y="159544"/>
                  </a:lnTo>
                  <a:lnTo>
                    <a:pt x="521494" y="171450"/>
                  </a:lnTo>
                  <a:lnTo>
                    <a:pt x="538162" y="185738"/>
                  </a:lnTo>
                  <a:lnTo>
                    <a:pt x="540544" y="197644"/>
                  </a:lnTo>
                  <a:lnTo>
                    <a:pt x="535781" y="219075"/>
                  </a:lnTo>
                  <a:lnTo>
                    <a:pt x="511969" y="242888"/>
                  </a:lnTo>
                  <a:lnTo>
                    <a:pt x="488156" y="259556"/>
                  </a:lnTo>
                  <a:lnTo>
                    <a:pt x="473869" y="278606"/>
                  </a:lnTo>
                  <a:lnTo>
                    <a:pt x="459581" y="309563"/>
                  </a:lnTo>
                  <a:lnTo>
                    <a:pt x="447675" y="357188"/>
                  </a:lnTo>
                  <a:lnTo>
                    <a:pt x="442912" y="409575"/>
                  </a:lnTo>
                  <a:cubicBezTo>
                    <a:pt x="442118" y="466725"/>
                    <a:pt x="441325" y="523875"/>
                    <a:pt x="440531" y="581025"/>
                  </a:cubicBezTo>
                  <a:lnTo>
                    <a:pt x="211931" y="595313"/>
                  </a:lnTo>
                  <a:lnTo>
                    <a:pt x="223837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DFFA76D0-D0F1-4A09-B437-924C39803BE1}"/>
                </a:ext>
              </a:extLst>
            </p:cNvPr>
            <p:cNvSpPr/>
            <p:nvPr/>
          </p:nvSpPr>
          <p:spPr>
            <a:xfrm>
              <a:off x="2792413" y="3217863"/>
              <a:ext cx="4510087" cy="606425"/>
            </a:xfrm>
            <a:custGeom>
              <a:avLst/>
              <a:gdLst>
                <a:gd name="connsiteX0" fmla="*/ 2428647 w 4509821"/>
                <a:gd name="connsiteY0" fmla="*/ 292608 h 607161"/>
                <a:gd name="connsiteX1" fmla="*/ 2022653 w 4509821"/>
                <a:gd name="connsiteY1" fmla="*/ 325526 h 607161"/>
                <a:gd name="connsiteX2" fmla="*/ 1759306 w 4509821"/>
                <a:gd name="connsiteY2" fmla="*/ 351129 h 607161"/>
                <a:gd name="connsiteX3" fmla="*/ 1466698 w 4509821"/>
                <a:gd name="connsiteY3" fmla="*/ 395021 h 607161"/>
                <a:gd name="connsiteX4" fmla="*/ 1152144 w 4509821"/>
                <a:gd name="connsiteY4" fmla="*/ 442569 h 607161"/>
                <a:gd name="connsiteX5" fmla="*/ 947319 w 4509821"/>
                <a:gd name="connsiteY5" fmla="*/ 475488 h 607161"/>
                <a:gd name="connsiteX6" fmla="*/ 801015 w 4509821"/>
                <a:gd name="connsiteY6" fmla="*/ 512064 h 607161"/>
                <a:gd name="connsiteX7" fmla="*/ 676656 w 4509821"/>
                <a:gd name="connsiteY7" fmla="*/ 548640 h 607161"/>
                <a:gd name="connsiteX8" fmla="*/ 519379 w 4509821"/>
                <a:gd name="connsiteY8" fmla="*/ 607161 h 607161"/>
                <a:gd name="connsiteX9" fmla="*/ 501091 w 4509821"/>
                <a:gd name="connsiteY9" fmla="*/ 607161 h 607161"/>
                <a:gd name="connsiteX10" fmla="*/ 387706 w 4509821"/>
                <a:gd name="connsiteY10" fmla="*/ 566928 h 607161"/>
                <a:gd name="connsiteX11" fmla="*/ 310896 w 4509821"/>
                <a:gd name="connsiteY11" fmla="*/ 526694 h 607161"/>
                <a:gd name="connsiteX12" fmla="*/ 234087 w 4509821"/>
                <a:gd name="connsiteY12" fmla="*/ 475488 h 607161"/>
                <a:gd name="connsiteX13" fmla="*/ 124359 w 4509821"/>
                <a:gd name="connsiteY13" fmla="*/ 387705 h 607161"/>
                <a:gd name="connsiteX14" fmla="*/ 47549 w 4509821"/>
                <a:gd name="connsiteY14" fmla="*/ 310896 h 607161"/>
                <a:gd name="connsiteX15" fmla="*/ 3658 w 4509821"/>
                <a:gd name="connsiteY15" fmla="*/ 256032 h 607161"/>
                <a:gd name="connsiteX16" fmla="*/ 0 w 4509821"/>
                <a:gd name="connsiteY16" fmla="*/ 226771 h 607161"/>
                <a:gd name="connsiteX17" fmla="*/ 7315 w 4509821"/>
                <a:gd name="connsiteY17" fmla="*/ 208483 h 607161"/>
                <a:gd name="connsiteX18" fmla="*/ 21946 w 4509821"/>
                <a:gd name="connsiteY18" fmla="*/ 201168 h 607161"/>
                <a:gd name="connsiteX19" fmla="*/ 62179 w 4509821"/>
                <a:gd name="connsiteY19" fmla="*/ 204825 h 607161"/>
                <a:gd name="connsiteX20" fmla="*/ 160935 w 4509821"/>
                <a:gd name="connsiteY20" fmla="*/ 248717 h 607161"/>
                <a:gd name="connsiteX21" fmla="*/ 314554 w 4509821"/>
                <a:gd name="connsiteY21" fmla="*/ 303581 h 607161"/>
                <a:gd name="connsiteX22" fmla="*/ 380391 w 4509821"/>
                <a:gd name="connsiteY22" fmla="*/ 325526 h 607161"/>
                <a:gd name="connsiteX23" fmla="*/ 449885 w 4509821"/>
                <a:gd name="connsiteY23" fmla="*/ 332841 h 607161"/>
                <a:gd name="connsiteX24" fmla="*/ 512064 w 4509821"/>
                <a:gd name="connsiteY24" fmla="*/ 336499 h 607161"/>
                <a:gd name="connsiteX25" fmla="*/ 683971 w 4509821"/>
                <a:gd name="connsiteY25" fmla="*/ 340157 h 607161"/>
                <a:gd name="connsiteX26" fmla="*/ 815645 w 4509821"/>
                <a:gd name="connsiteY26" fmla="*/ 314553 h 607161"/>
                <a:gd name="connsiteX27" fmla="*/ 1221639 w 4509821"/>
                <a:gd name="connsiteY27" fmla="*/ 252374 h 607161"/>
                <a:gd name="connsiteX28" fmla="*/ 1697127 w 4509821"/>
                <a:gd name="connsiteY28" fmla="*/ 193853 h 607161"/>
                <a:gd name="connsiteX29" fmla="*/ 2125066 w 4509821"/>
                <a:gd name="connsiteY29" fmla="*/ 157277 h 607161"/>
                <a:gd name="connsiteX30" fmla="*/ 2337207 w 4509821"/>
                <a:gd name="connsiteY30" fmla="*/ 138989 h 607161"/>
                <a:gd name="connsiteX31" fmla="*/ 2670048 w 4509821"/>
                <a:gd name="connsiteY31" fmla="*/ 113385 h 607161"/>
                <a:gd name="connsiteX32" fmla="*/ 3043123 w 4509821"/>
                <a:gd name="connsiteY32" fmla="*/ 95097 h 607161"/>
                <a:gd name="connsiteX33" fmla="*/ 3423514 w 4509821"/>
                <a:gd name="connsiteY33" fmla="*/ 76809 h 607161"/>
                <a:gd name="connsiteX34" fmla="*/ 3712464 w 4509821"/>
                <a:gd name="connsiteY34" fmla="*/ 69494 h 607161"/>
                <a:gd name="connsiteX35" fmla="*/ 3833165 w 4509821"/>
                <a:gd name="connsiteY35" fmla="*/ 62179 h 607161"/>
                <a:gd name="connsiteX36" fmla="*/ 3928263 w 4509821"/>
                <a:gd name="connsiteY36" fmla="*/ 43891 h 607161"/>
                <a:gd name="connsiteX37" fmla="*/ 4037991 w 4509821"/>
                <a:gd name="connsiteY37" fmla="*/ 0 h 607161"/>
                <a:gd name="connsiteX38" fmla="*/ 4140403 w 4509821"/>
                <a:gd name="connsiteY38" fmla="*/ 18288 h 607161"/>
                <a:gd name="connsiteX39" fmla="*/ 4242816 w 4509821"/>
                <a:gd name="connsiteY39" fmla="*/ 62179 h 607161"/>
                <a:gd name="connsiteX40" fmla="*/ 4334256 w 4509821"/>
                <a:gd name="connsiteY40" fmla="*/ 106070 h 607161"/>
                <a:gd name="connsiteX41" fmla="*/ 4385463 w 4509821"/>
                <a:gd name="connsiteY41" fmla="*/ 142646 h 607161"/>
                <a:gd name="connsiteX42" fmla="*/ 4433011 w 4509821"/>
                <a:gd name="connsiteY42" fmla="*/ 179222 h 607161"/>
                <a:gd name="connsiteX43" fmla="*/ 4473245 w 4509821"/>
                <a:gd name="connsiteY43" fmla="*/ 215798 h 607161"/>
                <a:gd name="connsiteX44" fmla="*/ 4495191 w 4509821"/>
                <a:gd name="connsiteY44" fmla="*/ 241401 h 607161"/>
                <a:gd name="connsiteX45" fmla="*/ 4509821 w 4509821"/>
                <a:gd name="connsiteY45" fmla="*/ 270662 h 607161"/>
                <a:gd name="connsiteX46" fmla="*/ 4498848 w 4509821"/>
                <a:gd name="connsiteY46" fmla="*/ 303581 h 607161"/>
                <a:gd name="connsiteX47" fmla="*/ 4480560 w 4509821"/>
                <a:gd name="connsiteY47" fmla="*/ 321869 h 607161"/>
                <a:gd name="connsiteX48" fmla="*/ 4451299 w 4509821"/>
                <a:gd name="connsiteY48" fmla="*/ 332841 h 607161"/>
                <a:gd name="connsiteX49" fmla="*/ 4396435 w 4509821"/>
                <a:gd name="connsiteY49" fmla="*/ 336499 h 607161"/>
                <a:gd name="connsiteX50" fmla="*/ 4264762 w 4509821"/>
                <a:gd name="connsiteY50" fmla="*/ 321869 h 607161"/>
                <a:gd name="connsiteX51" fmla="*/ 3847795 w 4509821"/>
                <a:gd name="connsiteY51" fmla="*/ 288950 h 607161"/>
                <a:gd name="connsiteX52" fmla="*/ 3200400 w 4509821"/>
                <a:gd name="connsiteY52" fmla="*/ 270662 h 607161"/>
                <a:gd name="connsiteX53" fmla="*/ 2699309 w 4509821"/>
                <a:gd name="connsiteY53" fmla="*/ 281635 h 607161"/>
                <a:gd name="connsiteX54" fmla="*/ 2428647 w 4509821"/>
                <a:gd name="connsiteY54" fmla="*/ 292608 h 60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09821" h="607161">
                  <a:moveTo>
                    <a:pt x="2428647" y="292608"/>
                  </a:moveTo>
                  <a:lnTo>
                    <a:pt x="2022653" y="325526"/>
                  </a:lnTo>
                  <a:lnTo>
                    <a:pt x="1759306" y="351129"/>
                  </a:lnTo>
                  <a:lnTo>
                    <a:pt x="1466698" y="395021"/>
                  </a:lnTo>
                  <a:lnTo>
                    <a:pt x="1152144" y="442569"/>
                  </a:lnTo>
                  <a:lnTo>
                    <a:pt x="947319" y="475488"/>
                  </a:lnTo>
                  <a:lnTo>
                    <a:pt x="801015" y="512064"/>
                  </a:lnTo>
                  <a:lnTo>
                    <a:pt x="676656" y="548640"/>
                  </a:lnTo>
                  <a:lnTo>
                    <a:pt x="519379" y="607161"/>
                  </a:lnTo>
                  <a:lnTo>
                    <a:pt x="501091" y="607161"/>
                  </a:lnTo>
                  <a:lnTo>
                    <a:pt x="387706" y="566928"/>
                  </a:lnTo>
                  <a:lnTo>
                    <a:pt x="310896" y="526694"/>
                  </a:lnTo>
                  <a:lnTo>
                    <a:pt x="234087" y="475488"/>
                  </a:lnTo>
                  <a:lnTo>
                    <a:pt x="124359" y="387705"/>
                  </a:lnTo>
                  <a:lnTo>
                    <a:pt x="47549" y="310896"/>
                  </a:lnTo>
                  <a:lnTo>
                    <a:pt x="3658" y="256032"/>
                  </a:lnTo>
                  <a:lnTo>
                    <a:pt x="0" y="226771"/>
                  </a:lnTo>
                  <a:lnTo>
                    <a:pt x="7315" y="208483"/>
                  </a:lnTo>
                  <a:lnTo>
                    <a:pt x="21946" y="201168"/>
                  </a:lnTo>
                  <a:lnTo>
                    <a:pt x="62179" y="204825"/>
                  </a:lnTo>
                  <a:lnTo>
                    <a:pt x="160935" y="248717"/>
                  </a:lnTo>
                  <a:lnTo>
                    <a:pt x="314554" y="303581"/>
                  </a:lnTo>
                  <a:lnTo>
                    <a:pt x="380391" y="325526"/>
                  </a:lnTo>
                  <a:lnTo>
                    <a:pt x="449885" y="332841"/>
                  </a:lnTo>
                  <a:lnTo>
                    <a:pt x="512064" y="336499"/>
                  </a:lnTo>
                  <a:lnTo>
                    <a:pt x="683971" y="340157"/>
                  </a:lnTo>
                  <a:lnTo>
                    <a:pt x="815645" y="314553"/>
                  </a:lnTo>
                  <a:lnTo>
                    <a:pt x="1221639" y="252374"/>
                  </a:lnTo>
                  <a:lnTo>
                    <a:pt x="1697127" y="193853"/>
                  </a:lnTo>
                  <a:lnTo>
                    <a:pt x="2125066" y="157277"/>
                  </a:lnTo>
                  <a:lnTo>
                    <a:pt x="2337207" y="138989"/>
                  </a:lnTo>
                  <a:lnTo>
                    <a:pt x="2670048" y="113385"/>
                  </a:lnTo>
                  <a:lnTo>
                    <a:pt x="3043123" y="95097"/>
                  </a:lnTo>
                  <a:lnTo>
                    <a:pt x="3423514" y="76809"/>
                  </a:lnTo>
                  <a:lnTo>
                    <a:pt x="3712464" y="69494"/>
                  </a:lnTo>
                  <a:lnTo>
                    <a:pt x="3833165" y="62179"/>
                  </a:lnTo>
                  <a:lnTo>
                    <a:pt x="3928263" y="43891"/>
                  </a:lnTo>
                  <a:lnTo>
                    <a:pt x="4037991" y="0"/>
                  </a:lnTo>
                  <a:lnTo>
                    <a:pt x="4140403" y="18288"/>
                  </a:lnTo>
                  <a:lnTo>
                    <a:pt x="4242816" y="62179"/>
                  </a:lnTo>
                  <a:lnTo>
                    <a:pt x="4334256" y="106070"/>
                  </a:lnTo>
                  <a:lnTo>
                    <a:pt x="4385463" y="142646"/>
                  </a:lnTo>
                  <a:lnTo>
                    <a:pt x="4433011" y="179222"/>
                  </a:lnTo>
                  <a:lnTo>
                    <a:pt x="4473245" y="215798"/>
                  </a:lnTo>
                  <a:lnTo>
                    <a:pt x="4495191" y="241401"/>
                  </a:lnTo>
                  <a:lnTo>
                    <a:pt x="4509821" y="270662"/>
                  </a:lnTo>
                  <a:lnTo>
                    <a:pt x="4498848" y="303581"/>
                  </a:lnTo>
                  <a:lnTo>
                    <a:pt x="4480560" y="321869"/>
                  </a:lnTo>
                  <a:lnTo>
                    <a:pt x="4451299" y="332841"/>
                  </a:lnTo>
                  <a:lnTo>
                    <a:pt x="4396435" y="336499"/>
                  </a:lnTo>
                  <a:lnTo>
                    <a:pt x="4264762" y="321869"/>
                  </a:lnTo>
                  <a:lnTo>
                    <a:pt x="3847795" y="288950"/>
                  </a:lnTo>
                  <a:lnTo>
                    <a:pt x="3200400" y="270662"/>
                  </a:lnTo>
                  <a:lnTo>
                    <a:pt x="2699309" y="281635"/>
                  </a:lnTo>
                  <a:lnTo>
                    <a:pt x="2428647" y="2926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4BDA2E07-469E-4680-A6FC-E6DA96D5382F}"/>
                </a:ext>
              </a:extLst>
            </p:cNvPr>
            <p:cNvSpPr/>
            <p:nvPr/>
          </p:nvSpPr>
          <p:spPr>
            <a:xfrm>
              <a:off x="4148138" y="3776663"/>
              <a:ext cx="2193925" cy="1028700"/>
            </a:xfrm>
            <a:custGeom>
              <a:avLst/>
              <a:gdLst>
                <a:gd name="connsiteX0" fmla="*/ 581025 w 2193131"/>
                <a:gd name="connsiteY0" fmla="*/ 323850 h 1028700"/>
                <a:gd name="connsiteX1" fmla="*/ 78581 w 2193131"/>
                <a:gd name="connsiteY1" fmla="*/ 397668 h 1028700"/>
                <a:gd name="connsiteX2" fmla="*/ 0 w 2193131"/>
                <a:gd name="connsiteY2" fmla="*/ 242887 h 1028700"/>
                <a:gd name="connsiteX3" fmla="*/ 97631 w 2193131"/>
                <a:gd name="connsiteY3" fmla="*/ 228600 h 1028700"/>
                <a:gd name="connsiteX4" fmla="*/ 421481 w 2193131"/>
                <a:gd name="connsiteY4" fmla="*/ 192881 h 1028700"/>
                <a:gd name="connsiteX5" fmla="*/ 731043 w 2193131"/>
                <a:gd name="connsiteY5" fmla="*/ 157162 h 1028700"/>
                <a:gd name="connsiteX6" fmla="*/ 1128712 w 2193131"/>
                <a:gd name="connsiteY6" fmla="*/ 109537 h 1028700"/>
                <a:gd name="connsiteX7" fmla="*/ 1323975 w 2193131"/>
                <a:gd name="connsiteY7" fmla="*/ 85725 h 1028700"/>
                <a:gd name="connsiteX8" fmla="*/ 1547812 w 2193131"/>
                <a:gd name="connsiteY8" fmla="*/ 61912 h 1028700"/>
                <a:gd name="connsiteX9" fmla="*/ 1662112 w 2193131"/>
                <a:gd name="connsiteY9" fmla="*/ 45243 h 1028700"/>
                <a:gd name="connsiteX10" fmla="*/ 1778793 w 2193131"/>
                <a:gd name="connsiteY10" fmla="*/ 21431 h 1028700"/>
                <a:gd name="connsiteX11" fmla="*/ 1824037 w 2193131"/>
                <a:gd name="connsiteY11" fmla="*/ 4762 h 1028700"/>
                <a:gd name="connsiteX12" fmla="*/ 1840706 w 2193131"/>
                <a:gd name="connsiteY12" fmla="*/ 0 h 1028700"/>
                <a:gd name="connsiteX13" fmla="*/ 1869281 w 2193131"/>
                <a:gd name="connsiteY13" fmla="*/ 0 h 1028700"/>
                <a:gd name="connsiteX14" fmla="*/ 1905000 w 2193131"/>
                <a:gd name="connsiteY14" fmla="*/ 11906 h 1028700"/>
                <a:gd name="connsiteX15" fmla="*/ 1955006 w 2193131"/>
                <a:gd name="connsiteY15" fmla="*/ 45243 h 1028700"/>
                <a:gd name="connsiteX16" fmla="*/ 2014537 w 2193131"/>
                <a:gd name="connsiteY16" fmla="*/ 92868 h 1028700"/>
                <a:gd name="connsiteX17" fmla="*/ 2088356 w 2193131"/>
                <a:gd name="connsiteY17" fmla="*/ 159543 h 1028700"/>
                <a:gd name="connsiteX18" fmla="*/ 2143125 w 2193131"/>
                <a:gd name="connsiteY18" fmla="*/ 214312 h 1028700"/>
                <a:gd name="connsiteX19" fmla="*/ 2166937 w 2193131"/>
                <a:gd name="connsiteY19" fmla="*/ 235743 h 1028700"/>
                <a:gd name="connsiteX20" fmla="*/ 2183606 w 2193131"/>
                <a:gd name="connsiteY20" fmla="*/ 257175 h 1028700"/>
                <a:gd name="connsiteX21" fmla="*/ 2193131 w 2193131"/>
                <a:gd name="connsiteY21" fmla="*/ 278606 h 1028700"/>
                <a:gd name="connsiteX22" fmla="*/ 2193131 w 2193131"/>
                <a:gd name="connsiteY22" fmla="*/ 297656 h 1028700"/>
                <a:gd name="connsiteX23" fmla="*/ 2183606 w 2193131"/>
                <a:gd name="connsiteY23" fmla="*/ 316706 h 1028700"/>
                <a:gd name="connsiteX24" fmla="*/ 2152650 w 2193131"/>
                <a:gd name="connsiteY24" fmla="*/ 340518 h 1028700"/>
                <a:gd name="connsiteX25" fmla="*/ 2097881 w 2193131"/>
                <a:gd name="connsiteY25" fmla="*/ 378618 h 1028700"/>
                <a:gd name="connsiteX26" fmla="*/ 2059781 w 2193131"/>
                <a:gd name="connsiteY26" fmla="*/ 411956 h 1028700"/>
                <a:gd name="connsiteX27" fmla="*/ 2040731 w 2193131"/>
                <a:gd name="connsiteY27" fmla="*/ 433387 h 1028700"/>
                <a:gd name="connsiteX28" fmla="*/ 1957387 w 2193131"/>
                <a:gd name="connsiteY28" fmla="*/ 602456 h 1028700"/>
                <a:gd name="connsiteX29" fmla="*/ 1881187 w 2193131"/>
                <a:gd name="connsiteY29" fmla="*/ 766762 h 1028700"/>
                <a:gd name="connsiteX30" fmla="*/ 1809750 w 2193131"/>
                <a:gd name="connsiteY30" fmla="*/ 942975 h 1028700"/>
                <a:gd name="connsiteX31" fmla="*/ 1776412 w 2193131"/>
                <a:gd name="connsiteY31" fmla="*/ 985837 h 1028700"/>
                <a:gd name="connsiteX32" fmla="*/ 1738312 w 2193131"/>
                <a:gd name="connsiteY32" fmla="*/ 1014412 h 1028700"/>
                <a:gd name="connsiteX33" fmla="*/ 1704975 w 2193131"/>
                <a:gd name="connsiteY33" fmla="*/ 1028700 h 1028700"/>
                <a:gd name="connsiteX34" fmla="*/ 1681162 w 2193131"/>
                <a:gd name="connsiteY34" fmla="*/ 1028700 h 1028700"/>
                <a:gd name="connsiteX35" fmla="*/ 1659731 w 2193131"/>
                <a:gd name="connsiteY35" fmla="*/ 1014412 h 1028700"/>
                <a:gd name="connsiteX36" fmla="*/ 1647825 w 2193131"/>
                <a:gd name="connsiteY36" fmla="*/ 988218 h 1028700"/>
                <a:gd name="connsiteX37" fmla="*/ 1645443 w 2193131"/>
                <a:gd name="connsiteY37" fmla="*/ 950118 h 1028700"/>
                <a:gd name="connsiteX38" fmla="*/ 1671637 w 2193131"/>
                <a:gd name="connsiteY38" fmla="*/ 762000 h 1028700"/>
                <a:gd name="connsiteX39" fmla="*/ 1735931 w 2193131"/>
                <a:gd name="connsiteY39" fmla="*/ 497681 h 1028700"/>
                <a:gd name="connsiteX40" fmla="*/ 1776412 w 2193131"/>
                <a:gd name="connsiteY40" fmla="*/ 323850 h 1028700"/>
                <a:gd name="connsiteX41" fmla="*/ 1776412 w 2193131"/>
                <a:gd name="connsiteY41" fmla="*/ 300037 h 1028700"/>
                <a:gd name="connsiteX42" fmla="*/ 1769268 w 2193131"/>
                <a:gd name="connsiteY42" fmla="*/ 266700 h 1028700"/>
                <a:gd name="connsiteX43" fmla="*/ 1754981 w 2193131"/>
                <a:gd name="connsiteY43" fmla="*/ 240506 h 1028700"/>
                <a:gd name="connsiteX44" fmla="*/ 1733550 w 2193131"/>
                <a:gd name="connsiteY44" fmla="*/ 223837 h 1028700"/>
                <a:gd name="connsiteX45" fmla="*/ 1712118 w 2193131"/>
                <a:gd name="connsiteY45" fmla="*/ 214312 h 1028700"/>
                <a:gd name="connsiteX46" fmla="*/ 1683543 w 2193131"/>
                <a:gd name="connsiteY46" fmla="*/ 209550 h 1028700"/>
                <a:gd name="connsiteX47" fmla="*/ 1607343 w 2193131"/>
                <a:gd name="connsiteY47" fmla="*/ 211931 h 1028700"/>
                <a:gd name="connsiteX48" fmla="*/ 1293018 w 2193131"/>
                <a:gd name="connsiteY48" fmla="*/ 238125 h 1028700"/>
                <a:gd name="connsiteX49" fmla="*/ 892968 w 2193131"/>
                <a:gd name="connsiteY49" fmla="*/ 285750 h 1028700"/>
                <a:gd name="connsiteX50" fmla="*/ 581025 w 2193131"/>
                <a:gd name="connsiteY50" fmla="*/ 323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3131" h="1028700">
                  <a:moveTo>
                    <a:pt x="581025" y="323850"/>
                  </a:moveTo>
                  <a:lnTo>
                    <a:pt x="78581" y="397668"/>
                  </a:lnTo>
                  <a:lnTo>
                    <a:pt x="0" y="242887"/>
                  </a:lnTo>
                  <a:lnTo>
                    <a:pt x="97631" y="228600"/>
                  </a:lnTo>
                  <a:lnTo>
                    <a:pt x="421481" y="192881"/>
                  </a:lnTo>
                  <a:lnTo>
                    <a:pt x="731043" y="157162"/>
                  </a:lnTo>
                  <a:lnTo>
                    <a:pt x="1128712" y="109537"/>
                  </a:lnTo>
                  <a:lnTo>
                    <a:pt x="1323975" y="85725"/>
                  </a:lnTo>
                  <a:lnTo>
                    <a:pt x="1547812" y="61912"/>
                  </a:lnTo>
                  <a:lnTo>
                    <a:pt x="1662112" y="45243"/>
                  </a:lnTo>
                  <a:lnTo>
                    <a:pt x="1778793" y="21431"/>
                  </a:lnTo>
                  <a:lnTo>
                    <a:pt x="1824037" y="4762"/>
                  </a:lnTo>
                  <a:lnTo>
                    <a:pt x="1840706" y="0"/>
                  </a:lnTo>
                  <a:lnTo>
                    <a:pt x="1869281" y="0"/>
                  </a:lnTo>
                  <a:lnTo>
                    <a:pt x="1905000" y="11906"/>
                  </a:lnTo>
                  <a:lnTo>
                    <a:pt x="1955006" y="45243"/>
                  </a:lnTo>
                  <a:lnTo>
                    <a:pt x="2014537" y="92868"/>
                  </a:lnTo>
                  <a:lnTo>
                    <a:pt x="2088356" y="159543"/>
                  </a:lnTo>
                  <a:lnTo>
                    <a:pt x="2143125" y="214312"/>
                  </a:lnTo>
                  <a:lnTo>
                    <a:pt x="2166937" y="235743"/>
                  </a:lnTo>
                  <a:lnTo>
                    <a:pt x="2183606" y="257175"/>
                  </a:lnTo>
                  <a:lnTo>
                    <a:pt x="2193131" y="278606"/>
                  </a:lnTo>
                  <a:lnTo>
                    <a:pt x="2193131" y="297656"/>
                  </a:lnTo>
                  <a:lnTo>
                    <a:pt x="2183606" y="316706"/>
                  </a:lnTo>
                  <a:lnTo>
                    <a:pt x="2152650" y="340518"/>
                  </a:lnTo>
                  <a:lnTo>
                    <a:pt x="2097881" y="378618"/>
                  </a:lnTo>
                  <a:lnTo>
                    <a:pt x="2059781" y="411956"/>
                  </a:lnTo>
                  <a:lnTo>
                    <a:pt x="2040731" y="433387"/>
                  </a:lnTo>
                  <a:lnTo>
                    <a:pt x="1957387" y="602456"/>
                  </a:lnTo>
                  <a:lnTo>
                    <a:pt x="1881187" y="766762"/>
                  </a:lnTo>
                  <a:lnTo>
                    <a:pt x="1809750" y="942975"/>
                  </a:lnTo>
                  <a:lnTo>
                    <a:pt x="1776412" y="985837"/>
                  </a:lnTo>
                  <a:lnTo>
                    <a:pt x="1738312" y="1014412"/>
                  </a:lnTo>
                  <a:lnTo>
                    <a:pt x="1704975" y="1028700"/>
                  </a:lnTo>
                  <a:lnTo>
                    <a:pt x="1681162" y="1028700"/>
                  </a:lnTo>
                  <a:lnTo>
                    <a:pt x="1659731" y="1014412"/>
                  </a:lnTo>
                  <a:lnTo>
                    <a:pt x="1647825" y="988218"/>
                  </a:lnTo>
                  <a:lnTo>
                    <a:pt x="1645443" y="950118"/>
                  </a:lnTo>
                  <a:lnTo>
                    <a:pt x="1671637" y="762000"/>
                  </a:lnTo>
                  <a:lnTo>
                    <a:pt x="1735931" y="497681"/>
                  </a:lnTo>
                  <a:lnTo>
                    <a:pt x="1776412" y="323850"/>
                  </a:lnTo>
                  <a:lnTo>
                    <a:pt x="1776412" y="300037"/>
                  </a:lnTo>
                  <a:lnTo>
                    <a:pt x="1769268" y="266700"/>
                  </a:lnTo>
                  <a:lnTo>
                    <a:pt x="1754981" y="240506"/>
                  </a:lnTo>
                  <a:lnTo>
                    <a:pt x="1733550" y="223837"/>
                  </a:lnTo>
                  <a:lnTo>
                    <a:pt x="1712118" y="214312"/>
                  </a:lnTo>
                  <a:lnTo>
                    <a:pt x="1683543" y="209550"/>
                  </a:lnTo>
                  <a:lnTo>
                    <a:pt x="1607343" y="211931"/>
                  </a:lnTo>
                  <a:lnTo>
                    <a:pt x="1293018" y="238125"/>
                  </a:lnTo>
                  <a:lnTo>
                    <a:pt x="892968" y="285750"/>
                  </a:lnTo>
                  <a:lnTo>
                    <a:pt x="581025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7FE48011-F90F-422D-A43D-7AD419EAF95A}"/>
                </a:ext>
              </a:extLst>
            </p:cNvPr>
            <p:cNvSpPr/>
            <p:nvPr/>
          </p:nvSpPr>
          <p:spPr>
            <a:xfrm>
              <a:off x="4332288" y="4535488"/>
              <a:ext cx="1524000" cy="323850"/>
            </a:xfrm>
            <a:custGeom>
              <a:avLst/>
              <a:gdLst>
                <a:gd name="connsiteX0" fmla="*/ 397669 w 1524000"/>
                <a:gd name="connsiteY0" fmla="*/ 273844 h 323850"/>
                <a:gd name="connsiteX1" fmla="*/ 26194 w 1524000"/>
                <a:gd name="connsiteY1" fmla="*/ 323850 h 323850"/>
                <a:gd name="connsiteX2" fmla="*/ 0 w 1524000"/>
                <a:gd name="connsiteY2" fmla="*/ 171450 h 323850"/>
                <a:gd name="connsiteX3" fmla="*/ 197644 w 1524000"/>
                <a:gd name="connsiteY3" fmla="*/ 145257 h 323850"/>
                <a:gd name="connsiteX4" fmla="*/ 485775 w 1524000"/>
                <a:gd name="connsiteY4" fmla="*/ 104775 h 323850"/>
                <a:gd name="connsiteX5" fmla="*/ 826294 w 1524000"/>
                <a:gd name="connsiteY5" fmla="*/ 66675 h 323850"/>
                <a:gd name="connsiteX6" fmla="*/ 1109662 w 1524000"/>
                <a:gd name="connsiteY6" fmla="*/ 38100 h 323850"/>
                <a:gd name="connsiteX7" fmla="*/ 1524000 w 1524000"/>
                <a:gd name="connsiteY7" fmla="*/ 0 h 323850"/>
                <a:gd name="connsiteX8" fmla="*/ 1521619 w 1524000"/>
                <a:gd name="connsiteY8" fmla="*/ 183357 h 323850"/>
                <a:gd name="connsiteX9" fmla="*/ 1209675 w 1524000"/>
                <a:gd name="connsiteY9" fmla="*/ 188119 h 323850"/>
                <a:gd name="connsiteX10" fmla="*/ 933450 w 1524000"/>
                <a:gd name="connsiteY10" fmla="*/ 202407 h 323850"/>
                <a:gd name="connsiteX11" fmla="*/ 831056 w 1524000"/>
                <a:gd name="connsiteY11" fmla="*/ 207169 h 323850"/>
                <a:gd name="connsiteX12" fmla="*/ 569119 w 1524000"/>
                <a:gd name="connsiteY12" fmla="*/ 252413 h 323850"/>
                <a:gd name="connsiteX13" fmla="*/ 397669 w 1524000"/>
                <a:gd name="connsiteY13" fmla="*/ 2738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4000" h="323850">
                  <a:moveTo>
                    <a:pt x="397669" y="273844"/>
                  </a:moveTo>
                  <a:lnTo>
                    <a:pt x="26194" y="323850"/>
                  </a:lnTo>
                  <a:lnTo>
                    <a:pt x="0" y="171450"/>
                  </a:lnTo>
                  <a:lnTo>
                    <a:pt x="197644" y="145257"/>
                  </a:lnTo>
                  <a:lnTo>
                    <a:pt x="485775" y="104775"/>
                  </a:lnTo>
                  <a:lnTo>
                    <a:pt x="826294" y="66675"/>
                  </a:lnTo>
                  <a:lnTo>
                    <a:pt x="1109662" y="38100"/>
                  </a:lnTo>
                  <a:lnTo>
                    <a:pt x="1524000" y="0"/>
                  </a:lnTo>
                  <a:cubicBezTo>
                    <a:pt x="1523206" y="61119"/>
                    <a:pt x="1522413" y="122238"/>
                    <a:pt x="1521619" y="183357"/>
                  </a:cubicBezTo>
                  <a:lnTo>
                    <a:pt x="1209675" y="188119"/>
                  </a:lnTo>
                  <a:lnTo>
                    <a:pt x="933450" y="202407"/>
                  </a:lnTo>
                  <a:lnTo>
                    <a:pt x="831056" y="207169"/>
                  </a:lnTo>
                  <a:lnTo>
                    <a:pt x="569119" y="252413"/>
                  </a:lnTo>
                  <a:lnTo>
                    <a:pt x="397669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0EF68E60-C32D-4521-A9AC-D84F1F25FCB8}"/>
                </a:ext>
              </a:extLst>
            </p:cNvPr>
            <p:cNvSpPr/>
            <p:nvPr/>
          </p:nvSpPr>
          <p:spPr>
            <a:xfrm>
              <a:off x="4865688" y="4705350"/>
              <a:ext cx="387350" cy="1528763"/>
            </a:xfrm>
            <a:custGeom>
              <a:avLst/>
              <a:gdLst>
                <a:gd name="connsiteX0" fmla="*/ 95250 w 388144"/>
                <a:gd name="connsiteY0" fmla="*/ 595313 h 1528763"/>
                <a:gd name="connsiteX1" fmla="*/ 97631 w 388144"/>
                <a:gd name="connsiteY1" fmla="*/ 221456 h 1528763"/>
                <a:gd name="connsiteX2" fmla="*/ 95250 w 388144"/>
                <a:gd name="connsiteY2" fmla="*/ 192881 h 1528763"/>
                <a:gd name="connsiteX3" fmla="*/ 85725 w 388144"/>
                <a:gd name="connsiteY3" fmla="*/ 150019 h 1528763"/>
                <a:gd name="connsiteX4" fmla="*/ 73819 w 388144"/>
                <a:gd name="connsiteY4" fmla="*/ 119063 h 1528763"/>
                <a:gd name="connsiteX5" fmla="*/ 0 w 388144"/>
                <a:gd name="connsiteY5" fmla="*/ 35719 h 1528763"/>
                <a:gd name="connsiteX6" fmla="*/ 257175 w 388144"/>
                <a:gd name="connsiteY6" fmla="*/ 0 h 1528763"/>
                <a:gd name="connsiteX7" fmla="*/ 340519 w 388144"/>
                <a:gd name="connsiteY7" fmla="*/ 69056 h 1528763"/>
                <a:gd name="connsiteX8" fmla="*/ 371475 w 388144"/>
                <a:gd name="connsiteY8" fmla="*/ 95250 h 1528763"/>
                <a:gd name="connsiteX9" fmla="*/ 383381 w 388144"/>
                <a:gd name="connsiteY9" fmla="*/ 111919 h 1528763"/>
                <a:gd name="connsiteX10" fmla="*/ 388144 w 388144"/>
                <a:gd name="connsiteY10" fmla="*/ 133350 h 1528763"/>
                <a:gd name="connsiteX11" fmla="*/ 388144 w 388144"/>
                <a:gd name="connsiteY11" fmla="*/ 157163 h 1528763"/>
                <a:gd name="connsiteX12" fmla="*/ 373856 w 388144"/>
                <a:gd name="connsiteY12" fmla="*/ 183356 h 1528763"/>
                <a:gd name="connsiteX13" fmla="*/ 352425 w 388144"/>
                <a:gd name="connsiteY13" fmla="*/ 219075 h 1528763"/>
                <a:gd name="connsiteX14" fmla="*/ 333375 w 388144"/>
                <a:gd name="connsiteY14" fmla="*/ 266700 h 1528763"/>
                <a:gd name="connsiteX15" fmla="*/ 321469 w 388144"/>
                <a:gd name="connsiteY15" fmla="*/ 321469 h 1528763"/>
                <a:gd name="connsiteX16" fmla="*/ 319087 w 388144"/>
                <a:gd name="connsiteY16" fmla="*/ 366713 h 1528763"/>
                <a:gd name="connsiteX17" fmla="*/ 326231 w 388144"/>
                <a:gd name="connsiteY17" fmla="*/ 514350 h 1528763"/>
                <a:gd name="connsiteX18" fmla="*/ 333375 w 388144"/>
                <a:gd name="connsiteY18" fmla="*/ 657225 h 1528763"/>
                <a:gd name="connsiteX19" fmla="*/ 347662 w 388144"/>
                <a:gd name="connsiteY19" fmla="*/ 795338 h 1528763"/>
                <a:gd name="connsiteX20" fmla="*/ 364331 w 388144"/>
                <a:gd name="connsiteY20" fmla="*/ 973931 h 1528763"/>
                <a:gd name="connsiteX21" fmla="*/ 366712 w 388144"/>
                <a:gd name="connsiteY21" fmla="*/ 1016794 h 1528763"/>
                <a:gd name="connsiteX22" fmla="*/ 359569 w 388144"/>
                <a:gd name="connsiteY22" fmla="*/ 1069181 h 1528763"/>
                <a:gd name="connsiteX23" fmla="*/ 338137 w 388144"/>
                <a:gd name="connsiteY23" fmla="*/ 1183481 h 1528763"/>
                <a:gd name="connsiteX24" fmla="*/ 304800 w 388144"/>
                <a:gd name="connsiteY24" fmla="*/ 1319213 h 1528763"/>
                <a:gd name="connsiteX25" fmla="*/ 264319 w 388144"/>
                <a:gd name="connsiteY25" fmla="*/ 1443038 h 1528763"/>
                <a:gd name="connsiteX26" fmla="*/ 245269 w 388144"/>
                <a:gd name="connsiteY26" fmla="*/ 1483519 h 1528763"/>
                <a:gd name="connsiteX27" fmla="*/ 214312 w 388144"/>
                <a:gd name="connsiteY27" fmla="*/ 1512094 h 1528763"/>
                <a:gd name="connsiteX28" fmla="*/ 195262 w 388144"/>
                <a:gd name="connsiteY28" fmla="*/ 1526381 h 1528763"/>
                <a:gd name="connsiteX29" fmla="*/ 176212 w 388144"/>
                <a:gd name="connsiteY29" fmla="*/ 1528763 h 1528763"/>
                <a:gd name="connsiteX30" fmla="*/ 157162 w 388144"/>
                <a:gd name="connsiteY30" fmla="*/ 1526381 h 1528763"/>
                <a:gd name="connsiteX31" fmla="*/ 138112 w 388144"/>
                <a:gd name="connsiteY31" fmla="*/ 1512094 h 1528763"/>
                <a:gd name="connsiteX32" fmla="*/ 116681 w 388144"/>
                <a:gd name="connsiteY32" fmla="*/ 1478756 h 1528763"/>
                <a:gd name="connsiteX33" fmla="*/ 78581 w 388144"/>
                <a:gd name="connsiteY33" fmla="*/ 1395413 h 1528763"/>
                <a:gd name="connsiteX34" fmla="*/ 30956 w 388144"/>
                <a:gd name="connsiteY34" fmla="*/ 1295400 h 1528763"/>
                <a:gd name="connsiteX35" fmla="*/ 90487 w 388144"/>
                <a:gd name="connsiteY35" fmla="*/ 950119 h 1528763"/>
                <a:gd name="connsiteX36" fmla="*/ 97631 w 388144"/>
                <a:gd name="connsiteY36" fmla="*/ 909638 h 1528763"/>
                <a:gd name="connsiteX37" fmla="*/ 95250 w 388144"/>
                <a:gd name="connsiteY37" fmla="*/ 595313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8144" h="1528763">
                  <a:moveTo>
                    <a:pt x="95250" y="595313"/>
                  </a:moveTo>
                  <a:cubicBezTo>
                    <a:pt x="96044" y="470694"/>
                    <a:pt x="96837" y="346075"/>
                    <a:pt x="97631" y="221456"/>
                  </a:cubicBezTo>
                  <a:lnTo>
                    <a:pt x="95250" y="192881"/>
                  </a:lnTo>
                  <a:lnTo>
                    <a:pt x="85725" y="150019"/>
                  </a:lnTo>
                  <a:lnTo>
                    <a:pt x="73819" y="119063"/>
                  </a:lnTo>
                  <a:lnTo>
                    <a:pt x="0" y="35719"/>
                  </a:lnTo>
                  <a:lnTo>
                    <a:pt x="257175" y="0"/>
                  </a:lnTo>
                  <a:lnTo>
                    <a:pt x="340519" y="69056"/>
                  </a:lnTo>
                  <a:lnTo>
                    <a:pt x="371475" y="95250"/>
                  </a:lnTo>
                  <a:lnTo>
                    <a:pt x="383381" y="111919"/>
                  </a:lnTo>
                  <a:lnTo>
                    <a:pt x="388144" y="133350"/>
                  </a:lnTo>
                  <a:lnTo>
                    <a:pt x="388144" y="157163"/>
                  </a:lnTo>
                  <a:lnTo>
                    <a:pt x="373856" y="183356"/>
                  </a:lnTo>
                  <a:lnTo>
                    <a:pt x="352425" y="219075"/>
                  </a:lnTo>
                  <a:lnTo>
                    <a:pt x="333375" y="266700"/>
                  </a:lnTo>
                  <a:lnTo>
                    <a:pt x="321469" y="321469"/>
                  </a:lnTo>
                  <a:lnTo>
                    <a:pt x="319087" y="366713"/>
                  </a:lnTo>
                  <a:lnTo>
                    <a:pt x="326231" y="514350"/>
                  </a:lnTo>
                  <a:lnTo>
                    <a:pt x="333375" y="657225"/>
                  </a:lnTo>
                  <a:lnTo>
                    <a:pt x="347662" y="795338"/>
                  </a:lnTo>
                  <a:lnTo>
                    <a:pt x="364331" y="973931"/>
                  </a:lnTo>
                  <a:lnTo>
                    <a:pt x="366712" y="1016794"/>
                  </a:lnTo>
                  <a:lnTo>
                    <a:pt x="359569" y="1069181"/>
                  </a:lnTo>
                  <a:lnTo>
                    <a:pt x="338137" y="1183481"/>
                  </a:lnTo>
                  <a:lnTo>
                    <a:pt x="304800" y="1319213"/>
                  </a:lnTo>
                  <a:lnTo>
                    <a:pt x="264319" y="1443038"/>
                  </a:lnTo>
                  <a:lnTo>
                    <a:pt x="245269" y="1483519"/>
                  </a:lnTo>
                  <a:lnTo>
                    <a:pt x="214312" y="1512094"/>
                  </a:lnTo>
                  <a:lnTo>
                    <a:pt x="195262" y="1526381"/>
                  </a:lnTo>
                  <a:lnTo>
                    <a:pt x="176212" y="1528763"/>
                  </a:lnTo>
                  <a:lnTo>
                    <a:pt x="157162" y="1526381"/>
                  </a:lnTo>
                  <a:lnTo>
                    <a:pt x="138112" y="1512094"/>
                  </a:lnTo>
                  <a:lnTo>
                    <a:pt x="116681" y="1478756"/>
                  </a:lnTo>
                  <a:lnTo>
                    <a:pt x="78581" y="1395413"/>
                  </a:lnTo>
                  <a:lnTo>
                    <a:pt x="30956" y="1295400"/>
                  </a:lnTo>
                  <a:lnTo>
                    <a:pt x="90487" y="950119"/>
                  </a:lnTo>
                  <a:lnTo>
                    <a:pt x="97631" y="909638"/>
                  </a:lnTo>
                  <a:cubicBezTo>
                    <a:pt x="96044" y="803275"/>
                    <a:pt x="94456" y="696913"/>
                    <a:pt x="95250" y="5953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D1A51105-EC72-4670-B51E-7A395615F539}"/>
                </a:ext>
              </a:extLst>
            </p:cNvPr>
            <p:cNvSpPr/>
            <p:nvPr/>
          </p:nvSpPr>
          <p:spPr>
            <a:xfrm>
              <a:off x="4433888" y="5516563"/>
              <a:ext cx="568325" cy="560387"/>
            </a:xfrm>
            <a:custGeom>
              <a:avLst/>
              <a:gdLst>
                <a:gd name="connsiteX0" fmla="*/ 219075 w 569118"/>
                <a:gd name="connsiteY0" fmla="*/ 145257 h 559594"/>
                <a:gd name="connsiteX1" fmla="*/ 388143 w 569118"/>
                <a:gd name="connsiteY1" fmla="*/ 178594 h 559594"/>
                <a:gd name="connsiteX2" fmla="*/ 452437 w 569118"/>
                <a:gd name="connsiteY2" fmla="*/ 188119 h 559594"/>
                <a:gd name="connsiteX3" fmla="*/ 473868 w 569118"/>
                <a:gd name="connsiteY3" fmla="*/ 185738 h 559594"/>
                <a:gd name="connsiteX4" fmla="*/ 492918 w 569118"/>
                <a:gd name="connsiteY4" fmla="*/ 176213 h 559594"/>
                <a:gd name="connsiteX5" fmla="*/ 511968 w 569118"/>
                <a:gd name="connsiteY5" fmla="*/ 152400 h 559594"/>
                <a:gd name="connsiteX6" fmla="*/ 569118 w 569118"/>
                <a:gd name="connsiteY6" fmla="*/ 0 h 559594"/>
                <a:gd name="connsiteX7" fmla="*/ 523875 w 569118"/>
                <a:gd name="connsiteY7" fmla="*/ 559594 h 559594"/>
                <a:gd name="connsiteX8" fmla="*/ 457200 w 569118"/>
                <a:gd name="connsiteY8" fmla="*/ 478632 h 559594"/>
                <a:gd name="connsiteX9" fmla="*/ 411956 w 569118"/>
                <a:gd name="connsiteY9" fmla="*/ 426244 h 559594"/>
                <a:gd name="connsiteX10" fmla="*/ 369093 w 569118"/>
                <a:gd name="connsiteY10" fmla="*/ 383382 h 559594"/>
                <a:gd name="connsiteX11" fmla="*/ 316706 w 569118"/>
                <a:gd name="connsiteY11" fmla="*/ 338138 h 559594"/>
                <a:gd name="connsiteX12" fmla="*/ 264318 w 569118"/>
                <a:gd name="connsiteY12" fmla="*/ 297657 h 559594"/>
                <a:gd name="connsiteX13" fmla="*/ 207168 w 569118"/>
                <a:gd name="connsiteY13" fmla="*/ 257175 h 559594"/>
                <a:gd name="connsiteX14" fmla="*/ 152400 w 569118"/>
                <a:gd name="connsiteY14" fmla="*/ 223838 h 559594"/>
                <a:gd name="connsiteX15" fmla="*/ 88106 w 569118"/>
                <a:gd name="connsiteY15" fmla="*/ 195263 h 559594"/>
                <a:gd name="connsiteX16" fmla="*/ 54768 w 569118"/>
                <a:gd name="connsiteY16" fmla="*/ 180975 h 559594"/>
                <a:gd name="connsiteX17" fmla="*/ 23812 w 569118"/>
                <a:gd name="connsiteY17" fmla="*/ 161925 h 559594"/>
                <a:gd name="connsiteX18" fmla="*/ 7143 w 569118"/>
                <a:gd name="connsiteY18" fmla="*/ 145257 h 559594"/>
                <a:gd name="connsiteX19" fmla="*/ 0 w 569118"/>
                <a:gd name="connsiteY19" fmla="*/ 133350 h 559594"/>
                <a:gd name="connsiteX20" fmla="*/ 2381 w 569118"/>
                <a:gd name="connsiteY20" fmla="*/ 119063 h 559594"/>
                <a:gd name="connsiteX21" fmla="*/ 16668 w 569118"/>
                <a:gd name="connsiteY21" fmla="*/ 111919 h 559594"/>
                <a:gd name="connsiteX22" fmla="*/ 80962 w 569118"/>
                <a:gd name="connsiteY22" fmla="*/ 111919 h 559594"/>
                <a:gd name="connsiteX23" fmla="*/ 219075 w 569118"/>
                <a:gd name="connsiteY23" fmla="*/ 145257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18" h="559594">
                  <a:moveTo>
                    <a:pt x="219075" y="145257"/>
                  </a:moveTo>
                  <a:lnTo>
                    <a:pt x="388143" y="178594"/>
                  </a:lnTo>
                  <a:lnTo>
                    <a:pt x="452437" y="188119"/>
                  </a:lnTo>
                  <a:lnTo>
                    <a:pt x="473868" y="185738"/>
                  </a:lnTo>
                  <a:lnTo>
                    <a:pt x="492918" y="176213"/>
                  </a:lnTo>
                  <a:lnTo>
                    <a:pt x="511968" y="152400"/>
                  </a:lnTo>
                  <a:lnTo>
                    <a:pt x="569118" y="0"/>
                  </a:lnTo>
                  <a:lnTo>
                    <a:pt x="523875" y="559594"/>
                  </a:lnTo>
                  <a:lnTo>
                    <a:pt x="457200" y="478632"/>
                  </a:lnTo>
                  <a:lnTo>
                    <a:pt x="411956" y="426244"/>
                  </a:lnTo>
                  <a:lnTo>
                    <a:pt x="369093" y="383382"/>
                  </a:lnTo>
                  <a:lnTo>
                    <a:pt x="316706" y="338138"/>
                  </a:lnTo>
                  <a:lnTo>
                    <a:pt x="264318" y="297657"/>
                  </a:lnTo>
                  <a:lnTo>
                    <a:pt x="207168" y="257175"/>
                  </a:lnTo>
                  <a:lnTo>
                    <a:pt x="152400" y="223838"/>
                  </a:lnTo>
                  <a:lnTo>
                    <a:pt x="88106" y="195263"/>
                  </a:lnTo>
                  <a:lnTo>
                    <a:pt x="54768" y="180975"/>
                  </a:lnTo>
                  <a:lnTo>
                    <a:pt x="23812" y="161925"/>
                  </a:lnTo>
                  <a:lnTo>
                    <a:pt x="7143" y="145257"/>
                  </a:lnTo>
                  <a:lnTo>
                    <a:pt x="0" y="133350"/>
                  </a:lnTo>
                  <a:lnTo>
                    <a:pt x="2381" y="119063"/>
                  </a:lnTo>
                  <a:lnTo>
                    <a:pt x="16668" y="111919"/>
                  </a:lnTo>
                  <a:lnTo>
                    <a:pt x="80962" y="111919"/>
                  </a:lnTo>
                  <a:lnTo>
                    <a:pt x="219075" y="1452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B2ACF87A-4989-4ECF-9472-697B1B433626}"/>
                </a:ext>
              </a:extLst>
            </p:cNvPr>
            <p:cNvSpPr/>
            <p:nvPr/>
          </p:nvSpPr>
          <p:spPr>
            <a:xfrm>
              <a:off x="3095625" y="4951413"/>
              <a:ext cx="1116013" cy="1054100"/>
            </a:xfrm>
            <a:custGeom>
              <a:avLst/>
              <a:gdLst>
                <a:gd name="connsiteX0" fmla="*/ 611981 w 1116806"/>
                <a:gd name="connsiteY0" fmla="*/ 719137 h 1054894"/>
                <a:gd name="connsiteX1" fmla="*/ 440531 w 1116806"/>
                <a:gd name="connsiteY1" fmla="*/ 828675 h 1054894"/>
                <a:gd name="connsiteX2" fmla="*/ 245269 w 1116806"/>
                <a:gd name="connsiteY2" fmla="*/ 947737 h 1054894"/>
                <a:gd name="connsiteX3" fmla="*/ 95250 w 1116806"/>
                <a:gd name="connsiteY3" fmla="*/ 1035844 h 1054894"/>
                <a:gd name="connsiteX4" fmla="*/ 52388 w 1116806"/>
                <a:gd name="connsiteY4" fmla="*/ 1052512 h 1054894"/>
                <a:gd name="connsiteX5" fmla="*/ 23813 w 1116806"/>
                <a:gd name="connsiteY5" fmla="*/ 1054894 h 1054894"/>
                <a:gd name="connsiteX6" fmla="*/ 9525 w 1116806"/>
                <a:gd name="connsiteY6" fmla="*/ 1054894 h 1054894"/>
                <a:gd name="connsiteX7" fmla="*/ 0 w 1116806"/>
                <a:gd name="connsiteY7" fmla="*/ 1045369 h 1054894"/>
                <a:gd name="connsiteX8" fmla="*/ 7144 w 1116806"/>
                <a:gd name="connsiteY8" fmla="*/ 1021556 h 1054894"/>
                <a:gd name="connsiteX9" fmla="*/ 73819 w 1116806"/>
                <a:gd name="connsiteY9" fmla="*/ 962025 h 1054894"/>
                <a:gd name="connsiteX10" fmla="*/ 183356 w 1116806"/>
                <a:gd name="connsiteY10" fmla="*/ 883444 h 1054894"/>
                <a:gd name="connsiteX11" fmla="*/ 316706 w 1116806"/>
                <a:gd name="connsiteY11" fmla="*/ 771525 h 1054894"/>
                <a:gd name="connsiteX12" fmla="*/ 428625 w 1116806"/>
                <a:gd name="connsiteY12" fmla="*/ 671512 h 1054894"/>
                <a:gd name="connsiteX13" fmla="*/ 531019 w 1116806"/>
                <a:gd name="connsiteY13" fmla="*/ 571500 h 1054894"/>
                <a:gd name="connsiteX14" fmla="*/ 659606 w 1116806"/>
                <a:gd name="connsiteY14" fmla="*/ 428625 h 1054894"/>
                <a:gd name="connsiteX15" fmla="*/ 754856 w 1116806"/>
                <a:gd name="connsiteY15" fmla="*/ 297656 h 1054894"/>
                <a:gd name="connsiteX16" fmla="*/ 773906 w 1116806"/>
                <a:gd name="connsiteY16" fmla="*/ 264319 h 1054894"/>
                <a:gd name="connsiteX17" fmla="*/ 776288 w 1116806"/>
                <a:gd name="connsiteY17" fmla="*/ 242887 h 1054894"/>
                <a:gd name="connsiteX18" fmla="*/ 776288 w 1116806"/>
                <a:gd name="connsiteY18" fmla="*/ 200025 h 1054894"/>
                <a:gd name="connsiteX19" fmla="*/ 766763 w 1116806"/>
                <a:gd name="connsiteY19" fmla="*/ 159544 h 1054894"/>
                <a:gd name="connsiteX20" fmla="*/ 747713 w 1116806"/>
                <a:gd name="connsiteY20" fmla="*/ 119062 h 1054894"/>
                <a:gd name="connsiteX21" fmla="*/ 723900 w 1116806"/>
                <a:gd name="connsiteY21" fmla="*/ 85725 h 1054894"/>
                <a:gd name="connsiteX22" fmla="*/ 697706 w 1116806"/>
                <a:gd name="connsiteY22" fmla="*/ 50006 h 1054894"/>
                <a:gd name="connsiteX23" fmla="*/ 688181 w 1116806"/>
                <a:gd name="connsiteY23" fmla="*/ 28575 h 1054894"/>
                <a:gd name="connsiteX24" fmla="*/ 688181 w 1116806"/>
                <a:gd name="connsiteY24" fmla="*/ 11906 h 1054894"/>
                <a:gd name="connsiteX25" fmla="*/ 695325 w 1116806"/>
                <a:gd name="connsiteY25" fmla="*/ 4762 h 1054894"/>
                <a:gd name="connsiteX26" fmla="*/ 714375 w 1116806"/>
                <a:gd name="connsiteY26" fmla="*/ 0 h 1054894"/>
                <a:gd name="connsiteX27" fmla="*/ 754856 w 1116806"/>
                <a:gd name="connsiteY27" fmla="*/ 14287 h 1054894"/>
                <a:gd name="connsiteX28" fmla="*/ 819150 w 1116806"/>
                <a:gd name="connsiteY28" fmla="*/ 47625 h 1054894"/>
                <a:gd name="connsiteX29" fmla="*/ 933450 w 1116806"/>
                <a:gd name="connsiteY29" fmla="*/ 119062 h 1054894"/>
                <a:gd name="connsiteX30" fmla="*/ 990600 w 1116806"/>
                <a:gd name="connsiteY30" fmla="*/ 166687 h 1054894"/>
                <a:gd name="connsiteX31" fmla="*/ 1040606 w 1116806"/>
                <a:gd name="connsiteY31" fmla="*/ 209550 h 1054894"/>
                <a:gd name="connsiteX32" fmla="*/ 1097756 w 1116806"/>
                <a:gd name="connsiteY32" fmla="*/ 283369 h 1054894"/>
                <a:gd name="connsiteX33" fmla="*/ 1114425 w 1116806"/>
                <a:gd name="connsiteY33" fmla="*/ 314325 h 1054894"/>
                <a:gd name="connsiteX34" fmla="*/ 1116806 w 1116806"/>
                <a:gd name="connsiteY34" fmla="*/ 333375 h 1054894"/>
                <a:gd name="connsiteX35" fmla="*/ 1112044 w 1116806"/>
                <a:gd name="connsiteY35" fmla="*/ 361950 h 1054894"/>
                <a:gd name="connsiteX36" fmla="*/ 1095375 w 1116806"/>
                <a:gd name="connsiteY36" fmla="*/ 381000 h 1054894"/>
                <a:gd name="connsiteX37" fmla="*/ 1059656 w 1116806"/>
                <a:gd name="connsiteY37" fmla="*/ 407194 h 1054894"/>
                <a:gd name="connsiteX38" fmla="*/ 1028700 w 1116806"/>
                <a:gd name="connsiteY38" fmla="*/ 421481 h 1054894"/>
                <a:gd name="connsiteX39" fmla="*/ 990600 w 1116806"/>
                <a:gd name="connsiteY39" fmla="*/ 442912 h 1054894"/>
                <a:gd name="connsiteX40" fmla="*/ 790575 w 1116806"/>
                <a:gd name="connsiteY40" fmla="*/ 592931 h 1054894"/>
                <a:gd name="connsiteX41" fmla="*/ 611981 w 1116806"/>
                <a:gd name="connsiteY41" fmla="*/ 719137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6806" h="1054894">
                  <a:moveTo>
                    <a:pt x="611981" y="719137"/>
                  </a:moveTo>
                  <a:lnTo>
                    <a:pt x="440531" y="828675"/>
                  </a:lnTo>
                  <a:lnTo>
                    <a:pt x="245269" y="947737"/>
                  </a:lnTo>
                  <a:lnTo>
                    <a:pt x="95250" y="1035844"/>
                  </a:lnTo>
                  <a:lnTo>
                    <a:pt x="52388" y="1052512"/>
                  </a:lnTo>
                  <a:lnTo>
                    <a:pt x="23813" y="1054894"/>
                  </a:lnTo>
                  <a:lnTo>
                    <a:pt x="9525" y="1054894"/>
                  </a:lnTo>
                  <a:lnTo>
                    <a:pt x="0" y="1045369"/>
                  </a:lnTo>
                  <a:lnTo>
                    <a:pt x="7144" y="1021556"/>
                  </a:lnTo>
                  <a:lnTo>
                    <a:pt x="73819" y="962025"/>
                  </a:lnTo>
                  <a:lnTo>
                    <a:pt x="183356" y="883444"/>
                  </a:lnTo>
                  <a:lnTo>
                    <a:pt x="316706" y="771525"/>
                  </a:lnTo>
                  <a:lnTo>
                    <a:pt x="428625" y="671512"/>
                  </a:lnTo>
                  <a:lnTo>
                    <a:pt x="531019" y="571500"/>
                  </a:lnTo>
                  <a:lnTo>
                    <a:pt x="659606" y="428625"/>
                  </a:lnTo>
                  <a:lnTo>
                    <a:pt x="754856" y="297656"/>
                  </a:lnTo>
                  <a:lnTo>
                    <a:pt x="773906" y="264319"/>
                  </a:lnTo>
                  <a:lnTo>
                    <a:pt x="776288" y="242887"/>
                  </a:lnTo>
                  <a:lnTo>
                    <a:pt x="776288" y="200025"/>
                  </a:lnTo>
                  <a:lnTo>
                    <a:pt x="766763" y="159544"/>
                  </a:lnTo>
                  <a:lnTo>
                    <a:pt x="747713" y="119062"/>
                  </a:lnTo>
                  <a:lnTo>
                    <a:pt x="723900" y="85725"/>
                  </a:lnTo>
                  <a:lnTo>
                    <a:pt x="697706" y="50006"/>
                  </a:lnTo>
                  <a:lnTo>
                    <a:pt x="688181" y="28575"/>
                  </a:lnTo>
                  <a:lnTo>
                    <a:pt x="688181" y="11906"/>
                  </a:lnTo>
                  <a:lnTo>
                    <a:pt x="695325" y="4762"/>
                  </a:lnTo>
                  <a:lnTo>
                    <a:pt x="714375" y="0"/>
                  </a:lnTo>
                  <a:lnTo>
                    <a:pt x="754856" y="14287"/>
                  </a:lnTo>
                  <a:lnTo>
                    <a:pt x="819150" y="47625"/>
                  </a:lnTo>
                  <a:lnTo>
                    <a:pt x="933450" y="119062"/>
                  </a:lnTo>
                  <a:lnTo>
                    <a:pt x="990600" y="166687"/>
                  </a:lnTo>
                  <a:lnTo>
                    <a:pt x="1040606" y="209550"/>
                  </a:lnTo>
                  <a:lnTo>
                    <a:pt x="1097756" y="283369"/>
                  </a:lnTo>
                  <a:lnTo>
                    <a:pt x="1114425" y="314325"/>
                  </a:lnTo>
                  <a:lnTo>
                    <a:pt x="1116806" y="333375"/>
                  </a:lnTo>
                  <a:lnTo>
                    <a:pt x="1112044" y="361950"/>
                  </a:lnTo>
                  <a:lnTo>
                    <a:pt x="1095375" y="381000"/>
                  </a:lnTo>
                  <a:lnTo>
                    <a:pt x="1059656" y="407194"/>
                  </a:lnTo>
                  <a:lnTo>
                    <a:pt x="1028700" y="421481"/>
                  </a:lnTo>
                  <a:lnTo>
                    <a:pt x="990600" y="442912"/>
                  </a:lnTo>
                  <a:lnTo>
                    <a:pt x="790575" y="592931"/>
                  </a:lnTo>
                  <a:lnTo>
                    <a:pt x="611981" y="719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C879D578-BF3A-484A-BC6D-5623343B8B48}"/>
                </a:ext>
              </a:extLst>
            </p:cNvPr>
            <p:cNvSpPr/>
            <p:nvPr/>
          </p:nvSpPr>
          <p:spPr>
            <a:xfrm>
              <a:off x="5989638" y="5027613"/>
              <a:ext cx="849312" cy="850900"/>
            </a:xfrm>
            <a:custGeom>
              <a:avLst/>
              <a:gdLst>
                <a:gd name="connsiteX0" fmla="*/ 571500 w 850106"/>
                <a:gd name="connsiteY0" fmla="*/ 640556 h 852487"/>
                <a:gd name="connsiteX1" fmla="*/ 466725 w 850106"/>
                <a:gd name="connsiteY1" fmla="*/ 488156 h 852487"/>
                <a:gd name="connsiteX2" fmla="*/ 402431 w 850106"/>
                <a:gd name="connsiteY2" fmla="*/ 404812 h 852487"/>
                <a:gd name="connsiteX3" fmla="*/ 304800 w 850106"/>
                <a:gd name="connsiteY3" fmla="*/ 295275 h 852487"/>
                <a:gd name="connsiteX4" fmla="*/ 214312 w 850106"/>
                <a:gd name="connsiteY4" fmla="*/ 207169 h 852487"/>
                <a:gd name="connsiteX5" fmla="*/ 111919 w 850106"/>
                <a:gd name="connsiteY5" fmla="*/ 121444 h 852487"/>
                <a:gd name="connsiteX6" fmla="*/ 38100 w 850106"/>
                <a:gd name="connsiteY6" fmla="*/ 71437 h 852487"/>
                <a:gd name="connsiteX7" fmla="*/ 9525 w 850106"/>
                <a:gd name="connsiteY7" fmla="*/ 42862 h 852487"/>
                <a:gd name="connsiteX8" fmla="*/ 0 w 850106"/>
                <a:gd name="connsiteY8" fmla="*/ 26194 h 852487"/>
                <a:gd name="connsiteX9" fmla="*/ 0 w 850106"/>
                <a:gd name="connsiteY9" fmla="*/ 16669 h 852487"/>
                <a:gd name="connsiteX10" fmla="*/ 7144 w 850106"/>
                <a:gd name="connsiteY10" fmla="*/ 4762 h 852487"/>
                <a:gd name="connsiteX11" fmla="*/ 42862 w 850106"/>
                <a:gd name="connsiteY11" fmla="*/ 0 h 852487"/>
                <a:gd name="connsiteX12" fmla="*/ 78581 w 850106"/>
                <a:gd name="connsiteY12" fmla="*/ 4762 h 852487"/>
                <a:gd name="connsiteX13" fmla="*/ 202406 w 850106"/>
                <a:gd name="connsiteY13" fmla="*/ 57150 h 852487"/>
                <a:gd name="connsiteX14" fmla="*/ 366712 w 850106"/>
                <a:gd name="connsiteY14" fmla="*/ 133350 h 852487"/>
                <a:gd name="connsiteX15" fmla="*/ 495300 w 850106"/>
                <a:gd name="connsiteY15" fmla="*/ 197644 h 852487"/>
                <a:gd name="connsiteX16" fmla="*/ 631031 w 850106"/>
                <a:gd name="connsiteY16" fmla="*/ 273844 h 852487"/>
                <a:gd name="connsiteX17" fmla="*/ 702469 w 850106"/>
                <a:gd name="connsiteY17" fmla="*/ 321469 h 852487"/>
                <a:gd name="connsiteX18" fmla="*/ 728662 w 850106"/>
                <a:gd name="connsiteY18" fmla="*/ 361950 h 852487"/>
                <a:gd name="connsiteX19" fmla="*/ 773906 w 850106"/>
                <a:gd name="connsiteY19" fmla="*/ 440531 h 852487"/>
                <a:gd name="connsiteX20" fmla="*/ 797719 w 850106"/>
                <a:gd name="connsiteY20" fmla="*/ 492919 h 852487"/>
                <a:gd name="connsiteX21" fmla="*/ 819150 w 850106"/>
                <a:gd name="connsiteY21" fmla="*/ 547687 h 852487"/>
                <a:gd name="connsiteX22" fmla="*/ 833437 w 850106"/>
                <a:gd name="connsiteY22" fmla="*/ 600075 h 852487"/>
                <a:gd name="connsiteX23" fmla="*/ 845344 w 850106"/>
                <a:gd name="connsiteY23" fmla="*/ 657225 h 852487"/>
                <a:gd name="connsiteX24" fmla="*/ 850106 w 850106"/>
                <a:gd name="connsiteY24" fmla="*/ 702469 h 852487"/>
                <a:gd name="connsiteX25" fmla="*/ 845344 w 850106"/>
                <a:gd name="connsiteY25" fmla="*/ 738187 h 852487"/>
                <a:gd name="connsiteX26" fmla="*/ 826294 w 850106"/>
                <a:gd name="connsiteY26" fmla="*/ 792956 h 852487"/>
                <a:gd name="connsiteX27" fmla="*/ 795337 w 850106"/>
                <a:gd name="connsiteY27" fmla="*/ 838200 h 852487"/>
                <a:gd name="connsiteX28" fmla="*/ 783431 w 850106"/>
                <a:gd name="connsiteY28" fmla="*/ 850106 h 852487"/>
                <a:gd name="connsiteX29" fmla="*/ 764381 w 850106"/>
                <a:gd name="connsiteY29" fmla="*/ 852487 h 852487"/>
                <a:gd name="connsiteX30" fmla="*/ 735806 w 850106"/>
                <a:gd name="connsiteY30" fmla="*/ 850106 h 852487"/>
                <a:gd name="connsiteX31" fmla="*/ 714375 w 850106"/>
                <a:gd name="connsiteY31" fmla="*/ 838200 h 852487"/>
                <a:gd name="connsiteX32" fmla="*/ 678656 w 850106"/>
                <a:gd name="connsiteY32" fmla="*/ 807244 h 852487"/>
                <a:gd name="connsiteX33" fmla="*/ 647700 w 850106"/>
                <a:gd name="connsiteY33" fmla="*/ 769144 h 852487"/>
                <a:gd name="connsiteX34" fmla="*/ 571500 w 850106"/>
                <a:gd name="connsiteY34" fmla="*/ 6405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0106" h="852487">
                  <a:moveTo>
                    <a:pt x="571500" y="640556"/>
                  </a:moveTo>
                  <a:lnTo>
                    <a:pt x="466725" y="488156"/>
                  </a:lnTo>
                  <a:lnTo>
                    <a:pt x="402431" y="404812"/>
                  </a:lnTo>
                  <a:lnTo>
                    <a:pt x="304800" y="295275"/>
                  </a:lnTo>
                  <a:lnTo>
                    <a:pt x="214312" y="207169"/>
                  </a:lnTo>
                  <a:lnTo>
                    <a:pt x="111919" y="121444"/>
                  </a:lnTo>
                  <a:lnTo>
                    <a:pt x="38100" y="71437"/>
                  </a:lnTo>
                  <a:lnTo>
                    <a:pt x="9525" y="42862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7144" y="4762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202406" y="57150"/>
                  </a:lnTo>
                  <a:lnTo>
                    <a:pt x="366712" y="133350"/>
                  </a:lnTo>
                  <a:lnTo>
                    <a:pt x="495300" y="197644"/>
                  </a:lnTo>
                  <a:lnTo>
                    <a:pt x="631031" y="273844"/>
                  </a:lnTo>
                  <a:lnTo>
                    <a:pt x="702469" y="321469"/>
                  </a:lnTo>
                  <a:lnTo>
                    <a:pt x="728662" y="361950"/>
                  </a:lnTo>
                  <a:lnTo>
                    <a:pt x="773906" y="440531"/>
                  </a:lnTo>
                  <a:lnTo>
                    <a:pt x="797719" y="492919"/>
                  </a:lnTo>
                  <a:lnTo>
                    <a:pt x="819150" y="547687"/>
                  </a:lnTo>
                  <a:lnTo>
                    <a:pt x="833437" y="600075"/>
                  </a:lnTo>
                  <a:lnTo>
                    <a:pt x="845344" y="657225"/>
                  </a:lnTo>
                  <a:lnTo>
                    <a:pt x="850106" y="702469"/>
                  </a:lnTo>
                  <a:lnTo>
                    <a:pt x="845344" y="738187"/>
                  </a:lnTo>
                  <a:lnTo>
                    <a:pt x="826294" y="792956"/>
                  </a:lnTo>
                  <a:lnTo>
                    <a:pt x="795337" y="838200"/>
                  </a:lnTo>
                  <a:lnTo>
                    <a:pt x="783431" y="850106"/>
                  </a:lnTo>
                  <a:lnTo>
                    <a:pt x="764381" y="852487"/>
                  </a:lnTo>
                  <a:lnTo>
                    <a:pt x="735806" y="850106"/>
                  </a:lnTo>
                  <a:lnTo>
                    <a:pt x="714375" y="838200"/>
                  </a:lnTo>
                  <a:lnTo>
                    <a:pt x="678656" y="807244"/>
                  </a:lnTo>
                  <a:lnTo>
                    <a:pt x="647700" y="769144"/>
                  </a:lnTo>
                  <a:lnTo>
                    <a:pt x="571500" y="640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E51E89FC-16DA-4743-9654-F83CD88ED813}"/>
              </a:ext>
            </a:extLst>
          </p:cNvPr>
          <p:cNvGrpSpPr/>
          <p:nvPr/>
        </p:nvGrpSpPr>
        <p:grpSpPr>
          <a:xfrm>
            <a:off x="2640013" y="1395413"/>
            <a:ext cx="4510087" cy="4686300"/>
            <a:chOff x="2640013" y="1395413"/>
            <a:chExt cx="4510087" cy="4686300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6B8E8E9D-CB88-494C-ADF4-1D931FC5348F}"/>
                </a:ext>
              </a:extLst>
            </p:cNvPr>
            <p:cNvSpPr/>
            <p:nvPr/>
          </p:nvSpPr>
          <p:spPr>
            <a:xfrm>
              <a:off x="3533775" y="1544638"/>
              <a:ext cx="561975" cy="1438275"/>
            </a:xfrm>
            <a:custGeom>
              <a:avLst/>
              <a:gdLst>
                <a:gd name="connsiteX0" fmla="*/ 250031 w 561975"/>
                <a:gd name="connsiteY0" fmla="*/ 661988 h 1438275"/>
                <a:gd name="connsiteX1" fmla="*/ 197644 w 561975"/>
                <a:gd name="connsiteY1" fmla="*/ 411957 h 1438275"/>
                <a:gd name="connsiteX2" fmla="*/ 159544 w 561975"/>
                <a:gd name="connsiteY2" fmla="*/ 269082 h 1438275"/>
                <a:gd name="connsiteX3" fmla="*/ 135731 w 561975"/>
                <a:gd name="connsiteY3" fmla="*/ 209550 h 1438275"/>
                <a:gd name="connsiteX4" fmla="*/ 100013 w 561975"/>
                <a:gd name="connsiteY4" fmla="*/ 150019 h 1438275"/>
                <a:gd name="connsiteX5" fmla="*/ 57150 w 561975"/>
                <a:gd name="connsiteY5" fmla="*/ 104775 h 1438275"/>
                <a:gd name="connsiteX6" fmla="*/ 26194 w 561975"/>
                <a:gd name="connsiteY6" fmla="*/ 80963 h 1438275"/>
                <a:gd name="connsiteX7" fmla="*/ 4763 w 561975"/>
                <a:gd name="connsiteY7" fmla="*/ 54769 h 1438275"/>
                <a:gd name="connsiteX8" fmla="*/ 0 w 561975"/>
                <a:gd name="connsiteY8" fmla="*/ 30957 h 1438275"/>
                <a:gd name="connsiteX9" fmla="*/ 0 w 561975"/>
                <a:gd name="connsiteY9" fmla="*/ 14288 h 1438275"/>
                <a:gd name="connsiteX10" fmla="*/ 9525 w 561975"/>
                <a:gd name="connsiteY10" fmla="*/ 4763 h 1438275"/>
                <a:gd name="connsiteX11" fmla="*/ 30956 w 561975"/>
                <a:gd name="connsiteY11" fmla="*/ 0 h 1438275"/>
                <a:gd name="connsiteX12" fmla="*/ 69056 w 561975"/>
                <a:gd name="connsiteY12" fmla="*/ 4763 h 1438275"/>
                <a:gd name="connsiteX13" fmla="*/ 126206 w 561975"/>
                <a:gd name="connsiteY13" fmla="*/ 21432 h 1438275"/>
                <a:gd name="connsiteX14" fmla="*/ 183356 w 561975"/>
                <a:gd name="connsiteY14" fmla="*/ 45244 h 1438275"/>
                <a:gd name="connsiteX15" fmla="*/ 238125 w 561975"/>
                <a:gd name="connsiteY15" fmla="*/ 78582 h 1438275"/>
                <a:gd name="connsiteX16" fmla="*/ 300038 w 561975"/>
                <a:gd name="connsiteY16" fmla="*/ 121444 h 1438275"/>
                <a:gd name="connsiteX17" fmla="*/ 383381 w 561975"/>
                <a:gd name="connsiteY17" fmla="*/ 273844 h 1438275"/>
                <a:gd name="connsiteX18" fmla="*/ 450056 w 561975"/>
                <a:gd name="connsiteY18" fmla="*/ 604838 h 1438275"/>
                <a:gd name="connsiteX19" fmla="*/ 483394 w 561975"/>
                <a:gd name="connsiteY19" fmla="*/ 850107 h 1438275"/>
                <a:gd name="connsiteX20" fmla="*/ 540544 w 561975"/>
                <a:gd name="connsiteY20" fmla="*/ 1097757 h 1438275"/>
                <a:gd name="connsiteX21" fmla="*/ 561975 w 561975"/>
                <a:gd name="connsiteY21" fmla="*/ 1271588 h 1438275"/>
                <a:gd name="connsiteX22" fmla="*/ 557213 w 561975"/>
                <a:gd name="connsiteY22" fmla="*/ 1331119 h 1438275"/>
                <a:gd name="connsiteX23" fmla="*/ 545306 w 561975"/>
                <a:gd name="connsiteY23" fmla="*/ 1381125 h 1438275"/>
                <a:gd name="connsiteX24" fmla="*/ 531019 w 561975"/>
                <a:gd name="connsiteY24" fmla="*/ 1416844 h 1438275"/>
                <a:gd name="connsiteX25" fmla="*/ 519113 w 561975"/>
                <a:gd name="connsiteY25" fmla="*/ 1428750 h 1438275"/>
                <a:gd name="connsiteX26" fmla="*/ 502444 w 561975"/>
                <a:gd name="connsiteY26" fmla="*/ 1433513 h 1438275"/>
                <a:gd name="connsiteX27" fmla="*/ 483394 w 561975"/>
                <a:gd name="connsiteY27" fmla="*/ 1438275 h 1438275"/>
                <a:gd name="connsiteX28" fmla="*/ 442913 w 561975"/>
                <a:gd name="connsiteY28" fmla="*/ 1431132 h 1438275"/>
                <a:gd name="connsiteX29" fmla="*/ 411956 w 561975"/>
                <a:gd name="connsiteY29" fmla="*/ 1412082 h 1438275"/>
                <a:gd name="connsiteX30" fmla="*/ 378619 w 561975"/>
                <a:gd name="connsiteY30" fmla="*/ 1385888 h 1438275"/>
                <a:gd name="connsiteX31" fmla="*/ 359569 w 561975"/>
                <a:gd name="connsiteY31" fmla="*/ 1359694 h 1438275"/>
                <a:gd name="connsiteX32" fmla="*/ 311944 w 561975"/>
                <a:gd name="connsiteY32" fmla="*/ 1271588 h 1438275"/>
                <a:gd name="connsiteX33" fmla="*/ 278606 w 561975"/>
                <a:gd name="connsiteY33" fmla="*/ 1169194 h 1438275"/>
                <a:gd name="connsiteX34" fmla="*/ 273844 w 561975"/>
                <a:gd name="connsiteY34" fmla="*/ 1138238 h 1438275"/>
                <a:gd name="connsiteX35" fmla="*/ 280988 w 561975"/>
                <a:gd name="connsiteY35" fmla="*/ 1069182 h 1438275"/>
                <a:gd name="connsiteX36" fmla="*/ 285750 w 561975"/>
                <a:gd name="connsiteY36" fmla="*/ 981075 h 1438275"/>
                <a:gd name="connsiteX37" fmla="*/ 280988 w 561975"/>
                <a:gd name="connsiteY37" fmla="*/ 869157 h 1438275"/>
                <a:gd name="connsiteX38" fmla="*/ 250031 w 561975"/>
                <a:gd name="connsiteY38" fmla="*/ 6619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1975" h="1438275">
                  <a:moveTo>
                    <a:pt x="250031" y="661988"/>
                  </a:moveTo>
                  <a:lnTo>
                    <a:pt x="197644" y="411957"/>
                  </a:lnTo>
                  <a:lnTo>
                    <a:pt x="159544" y="269082"/>
                  </a:lnTo>
                  <a:lnTo>
                    <a:pt x="135731" y="209550"/>
                  </a:lnTo>
                  <a:lnTo>
                    <a:pt x="100013" y="150019"/>
                  </a:lnTo>
                  <a:lnTo>
                    <a:pt x="57150" y="104775"/>
                  </a:lnTo>
                  <a:lnTo>
                    <a:pt x="26194" y="80963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9056" y="4763"/>
                  </a:lnTo>
                  <a:lnTo>
                    <a:pt x="126206" y="21432"/>
                  </a:lnTo>
                  <a:lnTo>
                    <a:pt x="183356" y="45244"/>
                  </a:lnTo>
                  <a:lnTo>
                    <a:pt x="238125" y="78582"/>
                  </a:lnTo>
                  <a:lnTo>
                    <a:pt x="300038" y="121444"/>
                  </a:lnTo>
                  <a:lnTo>
                    <a:pt x="383381" y="273844"/>
                  </a:lnTo>
                  <a:lnTo>
                    <a:pt x="450056" y="604838"/>
                  </a:lnTo>
                  <a:lnTo>
                    <a:pt x="483394" y="850107"/>
                  </a:lnTo>
                  <a:lnTo>
                    <a:pt x="540544" y="1097757"/>
                  </a:lnTo>
                  <a:lnTo>
                    <a:pt x="561975" y="1271588"/>
                  </a:lnTo>
                  <a:lnTo>
                    <a:pt x="557213" y="1331119"/>
                  </a:lnTo>
                  <a:lnTo>
                    <a:pt x="545306" y="1381125"/>
                  </a:lnTo>
                  <a:lnTo>
                    <a:pt x="531019" y="1416844"/>
                  </a:lnTo>
                  <a:lnTo>
                    <a:pt x="519113" y="1428750"/>
                  </a:lnTo>
                  <a:lnTo>
                    <a:pt x="502444" y="1433513"/>
                  </a:lnTo>
                  <a:lnTo>
                    <a:pt x="483394" y="1438275"/>
                  </a:lnTo>
                  <a:lnTo>
                    <a:pt x="442913" y="1431132"/>
                  </a:lnTo>
                  <a:lnTo>
                    <a:pt x="411956" y="1412082"/>
                  </a:lnTo>
                  <a:lnTo>
                    <a:pt x="378619" y="1385888"/>
                  </a:lnTo>
                  <a:lnTo>
                    <a:pt x="359569" y="1359694"/>
                  </a:lnTo>
                  <a:lnTo>
                    <a:pt x="311944" y="1271588"/>
                  </a:lnTo>
                  <a:lnTo>
                    <a:pt x="278606" y="1169194"/>
                  </a:lnTo>
                  <a:lnTo>
                    <a:pt x="273844" y="1138238"/>
                  </a:lnTo>
                  <a:lnTo>
                    <a:pt x="280988" y="1069182"/>
                  </a:lnTo>
                  <a:lnTo>
                    <a:pt x="285750" y="981075"/>
                  </a:lnTo>
                  <a:lnTo>
                    <a:pt x="280988" y="869157"/>
                  </a:lnTo>
                  <a:lnTo>
                    <a:pt x="250031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B347D87B-0734-4DD3-B89D-9FE162DCD1A1}"/>
                </a:ext>
              </a:extLst>
            </p:cNvPr>
            <p:cNvSpPr/>
            <p:nvPr/>
          </p:nvSpPr>
          <p:spPr>
            <a:xfrm>
              <a:off x="3751263" y="3783013"/>
              <a:ext cx="508000" cy="1012825"/>
            </a:xfrm>
            <a:custGeom>
              <a:avLst/>
              <a:gdLst>
                <a:gd name="connsiteX0" fmla="*/ 254794 w 509587"/>
                <a:gd name="connsiteY0" fmla="*/ 561975 h 1012032"/>
                <a:gd name="connsiteX1" fmla="*/ 216694 w 509587"/>
                <a:gd name="connsiteY1" fmla="*/ 400050 h 1012032"/>
                <a:gd name="connsiteX2" fmla="*/ 183356 w 509587"/>
                <a:gd name="connsiteY2" fmla="*/ 292894 h 1012032"/>
                <a:gd name="connsiteX3" fmla="*/ 140494 w 509587"/>
                <a:gd name="connsiteY3" fmla="*/ 200025 h 1012032"/>
                <a:gd name="connsiteX4" fmla="*/ 92869 w 509587"/>
                <a:gd name="connsiteY4" fmla="*/ 133350 h 1012032"/>
                <a:gd name="connsiteX5" fmla="*/ 66675 w 509587"/>
                <a:gd name="connsiteY5" fmla="*/ 100013 h 1012032"/>
                <a:gd name="connsiteX6" fmla="*/ 9525 w 509587"/>
                <a:gd name="connsiteY6" fmla="*/ 50007 h 1012032"/>
                <a:gd name="connsiteX7" fmla="*/ 2381 w 509587"/>
                <a:gd name="connsiteY7" fmla="*/ 40482 h 1012032"/>
                <a:gd name="connsiteX8" fmla="*/ 0 w 509587"/>
                <a:gd name="connsiteY8" fmla="*/ 26194 h 1012032"/>
                <a:gd name="connsiteX9" fmla="*/ 7144 w 509587"/>
                <a:gd name="connsiteY9" fmla="*/ 9525 h 1012032"/>
                <a:gd name="connsiteX10" fmla="*/ 19050 w 509587"/>
                <a:gd name="connsiteY10" fmla="*/ 2382 h 1012032"/>
                <a:gd name="connsiteX11" fmla="*/ 47625 w 509587"/>
                <a:gd name="connsiteY11" fmla="*/ 0 h 1012032"/>
                <a:gd name="connsiteX12" fmla="*/ 107156 w 509587"/>
                <a:gd name="connsiteY12" fmla="*/ 9525 h 1012032"/>
                <a:gd name="connsiteX13" fmla="*/ 202406 w 509587"/>
                <a:gd name="connsiteY13" fmla="*/ 30957 h 1012032"/>
                <a:gd name="connsiteX14" fmla="*/ 342900 w 509587"/>
                <a:gd name="connsiteY14" fmla="*/ 71438 h 1012032"/>
                <a:gd name="connsiteX15" fmla="*/ 395287 w 509587"/>
                <a:gd name="connsiteY15" fmla="*/ 228600 h 1012032"/>
                <a:gd name="connsiteX16" fmla="*/ 442912 w 509587"/>
                <a:gd name="connsiteY16" fmla="*/ 440532 h 1012032"/>
                <a:gd name="connsiteX17" fmla="*/ 459581 w 509587"/>
                <a:gd name="connsiteY17" fmla="*/ 528638 h 1012032"/>
                <a:gd name="connsiteX18" fmla="*/ 502444 w 509587"/>
                <a:gd name="connsiteY18" fmla="*/ 759619 h 1012032"/>
                <a:gd name="connsiteX19" fmla="*/ 504825 w 509587"/>
                <a:gd name="connsiteY19" fmla="*/ 916782 h 1012032"/>
                <a:gd name="connsiteX20" fmla="*/ 497681 w 509587"/>
                <a:gd name="connsiteY20" fmla="*/ 966788 h 1012032"/>
                <a:gd name="connsiteX21" fmla="*/ 488156 w 509587"/>
                <a:gd name="connsiteY21" fmla="*/ 995363 h 1012032"/>
                <a:gd name="connsiteX22" fmla="*/ 481012 w 509587"/>
                <a:gd name="connsiteY22" fmla="*/ 1004888 h 1012032"/>
                <a:gd name="connsiteX23" fmla="*/ 461962 w 509587"/>
                <a:gd name="connsiteY23" fmla="*/ 1012032 h 1012032"/>
                <a:gd name="connsiteX24" fmla="*/ 438150 w 509587"/>
                <a:gd name="connsiteY24" fmla="*/ 1007269 h 1012032"/>
                <a:gd name="connsiteX25" fmla="*/ 416719 w 509587"/>
                <a:gd name="connsiteY25" fmla="*/ 1000125 h 1012032"/>
                <a:gd name="connsiteX26" fmla="*/ 385762 w 509587"/>
                <a:gd name="connsiteY26" fmla="*/ 983457 h 1012032"/>
                <a:gd name="connsiteX27" fmla="*/ 364331 w 509587"/>
                <a:gd name="connsiteY27" fmla="*/ 966788 h 1012032"/>
                <a:gd name="connsiteX28" fmla="*/ 335756 w 509587"/>
                <a:gd name="connsiteY28" fmla="*/ 938213 h 1012032"/>
                <a:gd name="connsiteX29" fmla="*/ 314325 w 509587"/>
                <a:gd name="connsiteY29" fmla="*/ 904875 h 1012032"/>
                <a:gd name="connsiteX30" fmla="*/ 302419 w 509587"/>
                <a:gd name="connsiteY30" fmla="*/ 873919 h 1012032"/>
                <a:gd name="connsiteX31" fmla="*/ 297656 w 509587"/>
                <a:gd name="connsiteY31" fmla="*/ 812007 h 1012032"/>
                <a:gd name="connsiteX32" fmla="*/ 290512 w 509587"/>
                <a:gd name="connsiteY32" fmla="*/ 750094 h 1012032"/>
                <a:gd name="connsiteX33" fmla="*/ 254794 w 509587"/>
                <a:gd name="connsiteY33" fmla="*/ 561975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9587" h="1012032">
                  <a:moveTo>
                    <a:pt x="254794" y="561975"/>
                  </a:moveTo>
                  <a:lnTo>
                    <a:pt x="216694" y="400050"/>
                  </a:lnTo>
                  <a:lnTo>
                    <a:pt x="183356" y="292894"/>
                  </a:lnTo>
                  <a:lnTo>
                    <a:pt x="140494" y="200025"/>
                  </a:lnTo>
                  <a:lnTo>
                    <a:pt x="92869" y="133350"/>
                  </a:lnTo>
                  <a:lnTo>
                    <a:pt x="66675" y="100013"/>
                  </a:lnTo>
                  <a:lnTo>
                    <a:pt x="9525" y="50007"/>
                  </a:lnTo>
                  <a:lnTo>
                    <a:pt x="2381" y="40482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9050" y="2382"/>
                  </a:lnTo>
                  <a:lnTo>
                    <a:pt x="47625" y="0"/>
                  </a:lnTo>
                  <a:lnTo>
                    <a:pt x="107156" y="9525"/>
                  </a:lnTo>
                  <a:lnTo>
                    <a:pt x="202406" y="30957"/>
                  </a:lnTo>
                  <a:lnTo>
                    <a:pt x="342900" y="71438"/>
                  </a:lnTo>
                  <a:lnTo>
                    <a:pt x="395287" y="228600"/>
                  </a:lnTo>
                  <a:lnTo>
                    <a:pt x="442912" y="440532"/>
                  </a:lnTo>
                  <a:lnTo>
                    <a:pt x="459581" y="528638"/>
                  </a:lnTo>
                  <a:lnTo>
                    <a:pt x="502444" y="759619"/>
                  </a:lnTo>
                  <a:cubicBezTo>
                    <a:pt x="503238" y="812007"/>
                    <a:pt x="509587" y="873126"/>
                    <a:pt x="504825" y="916782"/>
                  </a:cubicBezTo>
                  <a:lnTo>
                    <a:pt x="497681" y="966788"/>
                  </a:lnTo>
                  <a:lnTo>
                    <a:pt x="488156" y="995363"/>
                  </a:lnTo>
                  <a:lnTo>
                    <a:pt x="481012" y="1004888"/>
                  </a:lnTo>
                  <a:lnTo>
                    <a:pt x="461962" y="1012032"/>
                  </a:lnTo>
                  <a:lnTo>
                    <a:pt x="438150" y="1007269"/>
                  </a:lnTo>
                  <a:lnTo>
                    <a:pt x="416719" y="1000125"/>
                  </a:lnTo>
                  <a:lnTo>
                    <a:pt x="385762" y="983457"/>
                  </a:lnTo>
                  <a:lnTo>
                    <a:pt x="364331" y="966788"/>
                  </a:lnTo>
                  <a:lnTo>
                    <a:pt x="335756" y="938213"/>
                  </a:lnTo>
                  <a:lnTo>
                    <a:pt x="314325" y="904875"/>
                  </a:lnTo>
                  <a:lnTo>
                    <a:pt x="302419" y="873919"/>
                  </a:lnTo>
                  <a:lnTo>
                    <a:pt x="297656" y="812007"/>
                  </a:lnTo>
                  <a:lnTo>
                    <a:pt x="290512" y="750094"/>
                  </a:lnTo>
                  <a:lnTo>
                    <a:pt x="254794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96AAC168-81E2-4D9B-8319-762F1FC03682}"/>
                </a:ext>
              </a:extLst>
            </p:cNvPr>
            <p:cNvSpPr/>
            <p:nvPr/>
          </p:nvSpPr>
          <p:spPr>
            <a:xfrm>
              <a:off x="3754438" y="1395413"/>
              <a:ext cx="2674937" cy="1406525"/>
            </a:xfrm>
            <a:custGeom>
              <a:avLst/>
              <a:gdLst>
                <a:gd name="connsiteX0" fmla="*/ 766763 w 2674144"/>
                <a:gd name="connsiteY0" fmla="*/ 364331 h 1407318"/>
                <a:gd name="connsiteX1" fmla="*/ 114300 w 2674144"/>
                <a:gd name="connsiteY1" fmla="*/ 435768 h 1407318"/>
                <a:gd name="connsiteX2" fmla="*/ 0 w 2674144"/>
                <a:gd name="connsiteY2" fmla="*/ 278606 h 1407318"/>
                <a:gd name="connsiteX3" fmla="*/ 164307 w 2674144"/>
                <a:gd name="connsiteY3" fmla="*/ 261937 h 1407318"/>
                <a:gd name="connsiteX4" fmla="*/ 535782 w 2674144"/>
                <a:gd name="connsiteY4" fmla="*/ 223837 h 1407318"/>
                <a:gd name="connsiteX5" fmla="*/ 1128713 w 2674144"/>
                <a:gd name="connsiteY5" fmla="*/ 166687 h 1407318"/>
                <a:gd name="connsiteX6" fmla="*/ 1638300 w 2674144"/>
                <a:gd name="connsiteY6" fmla="*/ 116681 h 1407318"/>
                <a:gd name="connsiteX7" fmla="*/ 2147888 w 2674144"/>
                <a:gd name="connsiteY7" fmla="*/ 69056 h 1407318"/>
                <a:gd name="connsiteX8" fmla="*/ 2276475 w 2674144"/>
                <a:gd name="connsiteY8" fmla="*/ 33337 h 1407318"/>
                <a:gd name="connsiteX9" fmla="*/ 2374107 w 2674144"/>
                <a:gd name="connsiteY9" fmla="*/ 0 h 1407318"/>
                <a:gd name="connsiteX10" fmla="*/ 2397919 w 2674144"/>
                <a:gd name="connsiteY10" fmla="*/ 0 h 1407318"/>
                <a:gd name="connsiteX11" fmla="*/ 2471738 w 2674144"/>
                <a:gd name="connsiteY11" fmla="*/ 61912 h 1407318"/>
                <a:gd name="connsiteX12" fmla="*/ 2586038 w 2674144"/>
                <a:gd name="connsiteY12" fmla="*/ 169068 h 1407318"/>
                <a:gd name="connsiteX13" fmla="*/ 2659857 w 2674144"/>
                <a:gd name="connsiteY13" fmla="*/ 242887 h 1407318"/>
                <a:gd name="connsiteX14" fmla="*/ 2669382 w 2674144"/>
                <a:gd name="connsiteY14" fmla="*/ 261937 h 1407318"/>
                <a:gd name="connsiteX15" fmla="*/ 2674144 w 2674144"/>
                <a:gd name="connsiteY15" fmla="*/ 292893 h 1407318"/>
                <a:gd name="connsiteX16" fmla="*/ 2664619 w 2674144"/>
                <a:gd name="connsiteY16" fmla="*/ 326231 h 1407318"/>
                <a:gd name="connsiteX17" fmla="*/ 2640807 w 2674144"/>
                <a:gd name="connsiteY17" fmla="*/ 361950 h 1407318"/>
                <a:gd name="connsiteX18" fmla="*/ 2583657 w 2674144"/>
                <a:gd name="connsiteY18" fmla="*/ 523875 h 1407318"/>
                <a:gd name="connsiteX19" fmla="*/ 2516982 w 2674144"/>
                <a:gd name="connsiteY19" fmla="*/ 778668 h 1407318"/>
                <a:gd name="connsiteX20" fmla="*/ 2476500 w 2674144"/>
                <a:gd name="connsiteY20" fmla="*/ 952500 h 1407318"/>
                <a:gd name="connsiteX21" fmla="*/ 2436019 w 2674144"/>
                <a:gd name="connsiteY21" fmla="*/ 1178718 h 1407318"/>
                <a:gd name="connsiteX22" fmla="*/ 2409825 w 2674144"/>
                <a:gd name="connsiteY22" fmla="*/ 1285875 h 1407318"/>
                <a:gd name="connsiteX23" fmla="*/ 2393157 w 2674144"/>
                <a:gd name="connsiteY23" fmla="*/ 1323975 h 1407318"/>
                <a:gd name="connsiteX24" fmla="*/ 2364582 w 2674144"/>
                <a:gd name="connsiteY24" fmla="*/ 1366837 h 1407318"/>
                <a:gd name="connsiteX25" fmla="*/ 2338388 w 2674144"/>
                <a:gd name="connsiteY25" fmla="*/ 1395412 h 1407318"/>
                <a:gd name="connsiteX26" fmla="*/ 2319338 w 2674144"/>
                <a:gd name="connsiteY26" fmla="*/ 1404937 h 1407318"/>
                <a:gd name="connsiteX27" fmla="*/ 2283619 w 2674144"/>
                <a:gd name="connsiteY27" fmla="*/ 1407318 h 1407318"/>
                <a:gd name="connsiteX28" fmla="*/ 2240757 w 2674144"/>
                <a:gd name="connsiteY28" fmla="*/ 1388268 h 1407318"/>
                <a:gd name="connsiteX29" fmla="*/ 2205038 w 2674144"/>
                <a:gd name="connsiteY29" fmla="*/ 1364456 h 1407318"/>
                <a:gd name="connsiteX30" fmla="*/ 2174082 w 2674144"/>
                <a:gd name="connsiteY30" fmla="*/ 1335881 h 1407318"/>
                <a:gd name="connsiteX31" fmla="*/ 2150269 w 2674144"/>
                <a:gd name="connsiteY31" fmla="*/ 1304925 h 1407318"/>
                <a:gd name="connsiteX32" fmla="*/ 2219325 w 2674144"/>
                <a:gd name="connsiteY32" fmla="*/ 1088231 h 1407318"/>
                <a:gd name="connsiteX33" fmla="*/ 2262188 w 2674144"/>
                <a:gd name="connsiteY33" fmla="*/ 726281 h 1407318"/>
                <a:gd name="connsiteX34" fmla="*/ 2286000 w 2674144"/>
                <a:gd name="connsiteY34" fmla="*/ 569118 h 1407318"/>
                <a:gd name="connsiteX35" fmla="*/ 2328863 w 2674144"/>
                <a:gd name="connsiteY35" fmla="*/ 330993 h 1407318"/>
                <a:gd name="connsiteX36" fmla="*/ 2324100 w 2674144"/>
                <a:gd name="connsiteY36" fmla="*/ 297656 h 1407318"/>
                <a:gd name="connsiteX37" fmla="*/ 2312194 w 2674144"/>
                <a:gd name="connsiteY37" fmla="*/ 269081 h 1407318"/>
                <a:gd name="connsiteX38" fmla="*/ 2290763 w 2674144"/>
                <a:gd name="connsiteY38" fmla="*/ 247650 h 1407318"/>
                <a:gd name="connsiteX39" fmla="*/ 2262188 w 2674144"/>
                <a:gd name="connsiteY39" fmla="*/ 233362 h 1407318"/>
                <a:gd name="connsiteX40" fmla="*/ 2219325 w 2674144"/>
                <a:gd name="connsiteY40" fmla="*/ 228600 h 1407318"/>
                <a:gd name="connsiteX41" fmla="*/ 1976438 w 2674144"/>
                <a:gd name="connsiteY41" fmla="*/ 247650 h 1407318"/>
                <a:gd name="connsiteX42" fmla="*/ 1428750 w 2674144"/>
                <a:gd name="connsiteY42" fmla="*/ 302418 h 1407318"/>
                <a:gd name="connsiteX43" fmla="*/ 766763 w 2674144"/>
                <a:gd name="connsiteY43" fmla="*/ 364331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74144" h="1407318">
                  <a:moveTo>
                    <a:pt x="766763" y="364331"/>
                  </a:moveTo>
                  <a:lnTo>
                    <a:pt x="114300" y="435768"/>
                  </a:lnTo>
                  <a:lnTo>
                    <a:pt x="0" y="278606"/>
                  </a:lnTo>
                  <a:lnTo>
                    <a:pt x="164307" y="261937"/>
                  </a:lnTo>
                  <a:lnTo>
                    <a:pt x="535782" y="223837"/>
                  </a:lnTo>
                  <a:lnTo>
                    <a:pt x="1128713" y="166687"/>
                  </a:lnTo>
                  <a:lnTo>
                    <a:pt x="1638300" y="116681"/>
                  </a:lnTo>
                  <a:lnTo>
                    <a:pt x="2147888" y="69056"/>
                  </a:lnTo>
                  <a:lnTo>
                    <a:pt x="2276475" y="33337"/>
                  </a:lnTo>
                  <a:lnTo>
                    <a:pt x="2374107" y="0"/>
                  </a:lnTo>
                  <a:lnTo>
                    <a:pt x="2397919" y="0"/>
                  </a:lnTo>
                  <a:lnTo>
                    <a:pt x="2471738" y="61912"/>
                  </a:lnTo>
                  <a:lnTo>
                    <a:pt x="2586038" y="169068"/>
                  </a:lnTo>
                  <a:lnTo>
                    <a:pt x="2659857" y="242887"/>
                  </a:lnTo>
                  <a:lnTo>
                    <a:pt x="2669382" y="261937"/>
                  </a:lnTo>
                  <a:lnTo>
                    <a:pt x="2674144" y="292893"/>
                  </a:lnTo>
                  <a:lnTo>
                    <a:pt x="2664619" y="326231"/>
                  </a:lnTo>
                  <a:lnTo>
                    <a:pt x="2640807" y="361950"/>
                  </a:lnTo>
                  <a:lnTo>
                    <a:pt x="2583657" y="523875"/>
                  </a:lnTo>
                  <a:lnTo>
                    <a:pt x="2516982" y="778668"/>
                  </a:lnTo>
                  <a:lnTo>
                    <a:pt x="2476500" y="952500"/>
                  </a:lnTo>
                  <a:lnTo>
                    <a:pt x="2436019" y="1178718"/>
                  </a:lnTo>
                  <a:lnTo>
                    <a:pt x="2409825" y="1285875"/>
                  </a:lnTo>
                  <a:lnTo>
                    <a:pt x="2393157" y="1323975"/>
                  </a:lnTo>
                  <a:lnTo>
                    <a:pt x="2364582" y="1366837"/>
                  </a:lnTo>
                  <a:lnTo>
                    <a:pt x="2338388" y="1395412"/>
                  </a:lnTo>
                  <a:lnTo>
                    <a:pt x="2319338" y="1404937"/>
                  </a:lnTo>
                  <a:lnTo>
                    <a:pt x="2283619" y="1407318"/>
                  </a:lnTo>
                  <a:lnTo>
                    <a:pt x="2240757" y="1388268"/>
                  </a:lnTo>
                  <a:lnTo>
                    <a:pt x="2205038" y="1364456"/>
                  </a:lnTo>
                  <a:lnTo>
                    <a:pt x="2174082" y="1335881"/>
                  </a:lnTo>
                  <a:lnTo>
                    <a:pt x="2150269" y="1304925"/>
                  </a:lnTo>
                  <a:lnTo>
                    <a:pt x="2219325" y="1088231"/>
                  </a:lnTo>
                  <a:lnTo>
                    <a:pt x="2262188" y="726281"/>
                  </a:lnTo>
                  <a:lnTo>
                    <a:pt x="2286000" y="569118"/>
                  </a:lnTo>
                  <a:lnTo>
                    <a:pt x="2328863" y="330993"/>
                  </a:lnTo>
                  <a:lnTo>
                    <a:pt x="2324100" y="297656"/>
                  </a:lnTo>
                  <a:lnTo>
                    <a:pt x="2312194" y="269081"/>
                  </a:lnTo>
                  <a:lnTo>
                    <a:pt x="2290763" y="247650"/>
                  </a:lnTo>
                  <a:lnTo>
                    <a:pt x="2262188" y="233362"/>
                  </a:lnTo>
                  <a:lnTo>
                    <a:pt x="2219325" y="228600"/>
                  </a:lnTo>
                  <a:lnTo>
                    <a:pt x="1976438" y="247650"/>
                  </a:lnTo>
                  <a:lnTo>
                    <a:pt x="1428750" y="302418"/>
                  </a:lnTo>
                  <a:lnTo>
                    <a:pt x="76676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F5F38AA-53AF-455A-A8CE-46A8FDB9E80D}"/>
                </a:ext>
              </a:extLst>
            </p:cNvPr>
            <p:cNvSpPr/>
            <p:nvPr/>
          </p:nvSpPr>
          <p:spPr>
            <a:xfrm>
              <a:off x="3906838" y="1947863"/>
              <a:ext cx="2168525" cy="396875"/>
            </a:xfrm>
            <a:custGeom>
              <a:avLst/>
              <a:gdLst>
                <a:gd name="connsiteX0" fmla="*/ 607219 w 2166938"/>
                <a:gd name="connsiteY0" fmla="*/ 330993 h 397668"/>
                <a:gd name="connsiteX1" fmla="*/ 45244 w 2166938"/>
                <a:gd name="connsiteY1" fmla="*/ 397668 h 397668"/>
                <a:gd name="connsiteX2" fmla="*/ 0 w 2166938"/>
                <a:gd name="connsiteY2" fmla="*/ 221456 h 397668"/>
                <a:gd name="connsiteX3" fmla="*/ 400050 w 2166938"/>
                <a:gd name="connsiteY3" fmla="*/ 176212 h 397668"/>
                <a:gd name="connsiteX4" fmla="*/ 959644 w 2166938"/>
                <a:gd name="connsiteY4" fmla="*/ 114300 h 397668"/>
                <a:gd name="connsiteX5" fmla="*/ 1566863 w 2166938"/>
                <a:gd name="connsiteY5" fmla="*/ 50006 h 397668"/>
                <a:gd name="connsiteX6" fmla="*/ 1974057 w 2166938"/>
                <a:gd name="connsiteY6" fmla="*/ 4762 h 397668"/>
                <a:gd name="connsiteX7" fmla="*/ 2000250 w 2166938"/>
                <a:gd name="connsiteY7" fmla="*/ 0 h 397668"/>
                <a:gd name="connsiteX8" fmla="*/ 2024063 w 2166938"/>
                <a:gd name="connsiteY8" fmla="*/ 0 h 397668"/>
                <a:gd name="connsiteX9" fmla="*/ 2069307 w 2166938"/>
                <a:gd name="connsiteY9" fmla="*/ 4762 h 397668"/>
                <a:gd name="connsiteX10" fmla="*/ 2114550 w 2166938"/>
                <a:gd name="connsiteY10" fmla="*/ 19050 h 397668"/>
                <a:gd name="connsiteX11" fmla="*/ 2166938 w 2166938"/>
                <a:gd name="connsiteY11" fmla="*/ 47625 h 397668"/>
                <a:gd name="connsiteX12" fmla="*/ 2166938 w 2166938"/>
                <a:gd name="connsiteY12" fmla="*/ 159543 h 397668"/>
                <a:gd name="connsiteX13" fmla="*/ 1428750 w 2166938"/>
                <a:gd name="connsiteY13" fmla="*/ 240506 h 397668"/>
                <a:gd name="connsiteX14" fmla="*/ 607219 w 2166938"/>
                <a:gd name="connsiteY14" fmla="*/ 330993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66938" h="397668">
                  <a:moveTo>
                    <a:pt x="607219" y="330993"/>
                  </a:moveTo>
                  <a:lnTo>
                    <a:pt x="45244" y="397668"/>
                  </a:lnTo>
                  <a:lnTo>
                    <a:pt x="0" y="221456"/>
                  </a:lnTo>
                  <a:lnTo>
                    <a:pt x="400050" y="176212"/>
                  </a:lnTo>
                  <a:lnTo>
                    <a:pt x="959644" y="114300"/>
                  </a:lnTo>
                  <a:lnTo>
                    <a:pt x="1566863" y="50006"/>
                  </a:lnTo>
                  <a:lnTo>
                    <a:pt x="1974057" y="4762"/>
                  </a:lnTo>
                  <a:lnTo>
                    <a:pt x="2000250" y="0"/>
                  </a:lnTo>
                  <a:lnTo>
                    <a:pt x="2024063" y="0"/>
                  </a:lnTo>
                  <a:lnTo>
                    <a:pt x="2069307" y="4762"/>
                  </a:lnTo>
                  <a:lnTo>
                    <a:pt x="2114550" y="19050"/>
                  </a:lnTo>
                  <a:lnTo>
                    <a:pt x="2166938" y="47625"/>
                  </a:lnTo>
                  <a:lnTo>
                    <a:pt x="2166938" y="159543"/>
                  </a:lnTo>
                  <a:lnTo>
                    <a:pt x="1428750" y="240506"/>
                  </a:lnTo>
                  <a:lnTo>
                    <a:pt x="607219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B7423766-497A-4AF1-B717-A4721C4A3C14}"/>
                </a:ext>
              </a:extLst>
            </p:cNvPr>
            <p:cNvSpPr/>
            <p:nvPr/>
          </p:nvSpPr>
          <p:spPr>
            <a:xfrm>
              <a:off x="4002088" y="2486025"/>
              <a:ext cx="2008187" cy="325438"/>
            </a:xfrm>
            <a:custGeom>
              <a:avLst/>
              <a:gdLst>
                <a:gd name="connsiteX0" fmla="*/ 1128713 w 2007394"/>
                <a:gd name="connsiteY0" fmla="*/ 223838 h 326231"/>
                <a:gd name="connsiteX1" fmla="*/ 757238 w 2007394"/>
                <a:gd name="connsiteY1" fmla="*/ 254794 h 326231"/>
                <a:gd name="connsiteX2" fmla="*/ 561975 w 2007394"/>
                <a:gd name="connsiteY2" fmla="*/ 273844 h 326231"/>
                <a:gd name="connsiteX3" fmla="*/ 40482 w 2007394"/>
                <a:gd name="connsiteY3" fmla="*/ 326231 h 326231"/>
                <a:gd name="connsiteX4" fmla="*/ 0 w 2007394"/>
                <a:gd name="connsiteY4" fmla="*/ 171450 h 326231"/>
                <a:gd name="connsiteX5" fmla="*/ 361950 w 2007394"/>
                <a:gd name="connsiteY5" fmla="*/ 130969 h 326231"/>
                <a:gd name="connsiteX6" fmla="*/ 850107 w 2007394"/>
                <a:gd name="connsiteY6" fmla="*/ 85725 h 326231"/>
                <a:gd name="connsiteX7" fmla="*/ 1302544 w 2007394"/>
                <a:gd name="connsiteY7" fmla="*/ 50006 h 326231"/>
                <a:gd name="connsiteX8" fmla="*/ 1638300 w 2007394"/>
                <a:gd name="connsiteY8" fmla="*/ 26194 h 326231"/>
                <a:gd name="connsiteX9" fmla="*/ 2000250 w 2007394"/>
                <a:gd name="connsiteY9" fmla="*/ 0 h 326231"/>
                <a:gd name="connsiteX10" fmla="*/ 2007394 w 2007394"/>
                <a:gd name="connsiteY10" fmla="*/ 202406 h 326231"/>
                <a:gd name="connsiteX11" fmla="*/ 1900238 w 2007394"/>
                <a:gd name="connsiteY11" fmla="*/ 214313 h 326231"/>
                <a:gd name="connsiteX12" fmla="*/ 1824038 w 2007394"/>
                <a:gd name="connsiteY12" fmla="*/ 204788 h 326231"/>
                <a:gd name="connsiteX13" fmla="*/ 1409700 w 2007394"/>
                <a:gd name="connsiteY13" fmla="*/ 211931 h 326231"/>
                <a:gd name="connsiteX14" fmla="*/ 1128713 w 2007394"/>
                <a:gd name="connsiteY14" fmla="*/ 2238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7394" h="326231">
                  <a:moveTo>
                    <a:pt x="1128713" y="223838"/>
                  </a:moveTo>
                  <a:lnTo>
                    <a:pt x="757238" y="254794"/>
                  </a:lnTo>
                  <a:lnTo>
                    <a:pt x="561975" y="273844"/>
                  </a:lnTo>
                  <a:lnTo>
                    <a:pt x="40482" y="326231"/>
                  </a:lnTo>
                  <a:lnTo>
                    <a:pt x="0" y="171450"/>
                  </a:lnTo>
                  <a:lnTo>
                    <a:pt x="361950" y="130969"/>
                  </a:lnTo>
                  <a:lnTo>
                    <a:pt x="850107" y="85725"/>
                  </a:lnTo>
                  <a:lnTo>
                    <a:pt x="1302544" y="50006"/>
                  </a:lnTo>
                  <a:lnTo>
                    <a:pt x="1638300" y="26194"/>
                  </a:lnTo>
                  <a:lnTo>
                    <a:pt x="2000250" y="0"/>
                  </a:lnTo>
                  <a:lnTo>
                    <a:pt x="2007394" y="202406"/>
                  </a:lnTo>
                  <a:lnTo>
                    <a:pt x="1900238" y="214313"/>
                  </a:lnTo>
                  <a:lnTo>
                    <a:pt x="1824038" y="204788"/>
                  </a:lnTo>
                  <a:lnTo>
                    <a:pt x="1409700" y="211931"/>
                  </a:lnTo>
                  <a:lnTo>
                    <a:pt x="1128713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7BFC63A3-7D43-4F2B-8C29-C0D9A746E563}"/>
                </a:ext>
              </a:extLst>
            </p:cNvPr>
            <p:cNvSpPr/>
            <p:nvPr/>
          </p:nvSpPr>
          <p:spPr>
            <a:xfrm>
              <a:off x="4551363" y="2695575"/>
              <a:ext cx="539750" cy="595313"/>
            </a:xfrm>
            <a:custGeom>
              <a:avLst/>
              <a:gdLst>
                <a:gd name="connsiteX0" fmla="*/ 223837 w 540544"/>
                <a:gd name="connsiteY0" fmla="*/ 373856 h 595313"/>
                <a:gd name="connsiteX1" fmla="*/ 219075 w 540544"/>
                <a:gd name="connsiteY1" fmla="*/ 300038 h 595313"/>
                <a:gd name="connsiteX2" fmla="*/ 204787 w 540544"/>
                <a:gd name="connsiteY2" fmla="*/ 242888 h 595313"/>
                <a:gd name="connsiteX3" fmla="*/ 185737 w 540544"/>
                <a:gd name="connsiteY3" fmla="*/ 200025 h 595313"/>
                <a:gd name="connsiteX4" fmla="*/ 164306 w 540544"/>
                <a:gd name="connsiteY4" fmla="*/ 169069 h 595313"/>
                <a:gd name="connsiteX5" fmla="*/ 138112 w 540544"/>
                <a:gd name="connsiteY5" fmla="*/ 142875 h 595313"/>
                <a:gd name="connsiteX6" fmla="*/ 88106 w 540544"/>
                <a:gd name="connsiteY6" fmla="*/ 100013 h 595313"/>
                <a:gd name="connsiteX7" fmla="*/ 0 w 540544"/>
                <a:gd name="connsiteY7" fmla="*/ 35719 h 595313"/>
                <a:gd name="connsiteX8" fmla="*/ 104775 w 540544"/>
                <a:gd name="connsiteY8" fmla="*/ 0 h 595313"/>
                <a:gd name="connsiteX9" fmla="*/ 328612 w 540544"/>
                <a:gd name="connsiteY9" fmla="*/ 85725 h 595313"/>
                <a:gd name="connsiteX10" fmla="*/ 454819 w 540544"/>
                <a:gd name="connsiteY10" fmla="*/ 140494 h 595313"/>
                <a:gd name="connsiteX11" fmla="*/ 500062 w 540544"/>
                <a:gd name="connsiteY11" fmla="*/ 159544 h 595313"/>
                <a:gd name="connsiteX12" fmla="*/ 521494 w 540544"/>
                <a:gd name="connsiteY12" fmla="*/ 171450 h 595313"/>
                <a:gd name="connsiteX13" fmla="*/ 538162 w 540544"/>
                <a:gd name="connsiteY13" fmla="*/ 185738 h 595313"/>
                <a:gd name="connsiteX14" fmla="*/ 540544 w 540544"/>
                <a:gd name="connsiteY14" fmla="*/ 197644 h 595313"/>
                <a:gd name="connsiteX15" fmla="*/ 535781 w 540544"/>
                <a:gd name="connsiteY15" fmla="*/ 219075 h 595313"/>
                <a:gd name="connsiteX16" fmla="*/ 511969 w 540544"/>
                <a:gd name="connsiteY16" fmla="*/ 242888 h 595313"/>
                <a:gd name="connsiteX17" fmla="*/ 488156 w 540544"/>
                <a:gd name="connsiteY17" fmla="*/ 259556 h 595313"/>
                <a:gd name="connsiteX18" fmla="*/ 473869 w 540544"/>
                <a:gd name="connsiteY18" fmla="*/ 278606 h 595313"/>
                <a:gd name="connsiteX19" fmla="*/ 459581 w 540544"/>
                <a:gd name="connsiteY19" fmla="*/ 309563 h 595313"/>
                <a:gd name="connsiteX20" fmla="*/ 447675 w 540544"/>
                <a:gd name="connsiteY20" fmla="*/ 357188 h 595313"/>
                <a:gd name="connsiteX21" fmla="*/ 442912 w 540544"/>
                <a:gd name="connsiteY21" fmla="*/ 409575 h 595313"/>
                <a:gd name="connsiteX22" fmla="*/ 440531 w 540544"/>
                <a:gd name="connsiteY22" fmla="*/ 581025 h 595313"/>
                <a:gd name="connsiteX23" fmla="*/ 211931 w 540544"/>
                <a:gd name="connsiteY23" fmla="*/ 595313 h 595313"/>
                <a:gd name="connsiteX24" fmla="*/ 223837 w 540544"/>
                <a:gd name="connsiteY24" fmla="*/ 37385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0544" h="595313">
                  <a:moveTo>
                    <a:pt x="223837" y="373856"/>
                  </a:moveTo>
                  <a:lnTo>
                    <a:pt x="219075" y="300038"/>
                  </a:lnTo>
                  <a:lnTo>
                    <a:pt x="204787" y="242888"/>
                  </a:lnTo>
                  <a:lnTo>
                    <a:pt x="185737" y="200025"/>
                  </a:lnTo>
                  <a:lnTo>
                    <a:pt x="164306" y="169069"/>
                  </a:lnTo>
                  <a:lnTo>
                    <a:pt x="138112" y="142875"/>
                  </a:lnTo>
                  <a:lnTo>
                    <a:pt x="88106" y="100013"/>
                  </a:lnTo>
                  <a:lnTo>
                    <a:pt x="0" y="35719"/>
                  </a:lnTo>
                  <a:lnTo>
                    <a:pt x="104775" y="0"/>
                  </a:lnTo>
                  <a:lnTo>
                    <a:pt x="328612" y="85725"/>
                  </a:lnTo>
                  <a:lnTo>
                    <a:pt x="454819" y="140494"/>
                  </a:lnTo>
                  <a:lnTo>
                    <a:pt x="500062" y="159544"/>
                  </a:lnTo>
                  <a:lnTo>
                    <a:pt x="521494" y="171450"/>
                  </a:lnTo>
                  <a:lnTo>
                    <a:pt x="538162" y="185738"/>
                  </a:lnTo>
                  <a:lnTo>
                    <a:pt x="540544" y="197644"/>
                  </a:lnTo>
                  <a:lnTo>
                    <a:pt x="535781" y="219075"/>
                  </a:lnTo>
                  <a:lnTo>
                    <a:pt x="511969" y="242888"/>
                  </a:lnTo>
                  <a:lnTo>
                    <a:pt x="488156" y="259556"/>
                  </a:lnTo>
                  <a:lnTo>
                    <a:pt x="473869" y="278606"/>
                  </a:lnTo>
                  <a:lnTo>
                    <a:pt x="459581" y="309563"/>
                  </a:lnTo>
                  <a:lnTo>
                    <a:pt x="447675" y="357188"/>
                  </a:lnTo>
                  <a:lnTo>
                    <a:pt x="442912" y="409575"/>
                  </a:lnTo>
                  <a:cubicBezTo>
                    <a:pt x="442118" y="466725"/>
                    <a:pt x="441325" y="523875"/>
                    <a:pt x="440531" y="581025"/>
                  </a:cubicBezTo>
                  <a:lnTo>
                    <a:pt x="211931" y="595313"/>
                  </a:lnTo>
                  <a:lnTo>
                    <a:pt x="22383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51F79936-F408-4B03-9EB5-0BC67ACAFB5B}"/>
                </a:ext>
              </a:extLst>
            </p:cNvPr>
            <p:cNvSpPr/>
            <p:nvPr/>
          </p:nvSpPr>
          <p:spPr>
            <a:xfrm>
              <a:off x="2640013" y="3065463"/>
              <a:ext cx="4510087" cy="606425"/>
            </a:xfrm>
            <a:custGeom>
              <a:avLst/>
              <a:gdLst>
                <a:gd name="connsiteX0" fmla="*/ 2428647 w 4509821"/>
                <a:gd name="connsiteY0" fmla="*/ 292608 h 607161"/>
                <a:gd name="connsiteX1" fmla="*/ 2022653 w 4509821"/>
                <a:gd name="connsiteY1" fmla="*/ 325526 h 607161"/>
                <a:gd name="connsiteX2" fmla="*/ 1759306 w 4509821"/>
                <a:gd name="connsiteY2" fmla="*/ 351129 h 607161"/>
                <a:gd name="connsiteX3" fmla="*/ 1466698 w 4509821"/>
                <a:gd name="connsiteY3" fmla="*/ 395021 h 607161"/>
                <a:gd name="connsiteX4" fmla="*/ 1152144 w 4509821"/>
                <a:gd name="connsiteY4" fmla="*/ 442569 h 607161"/>
                <a:gd name="connsiteX5" fmla="*/ 947319 w 4509821"/>
                <a:gd name="connsiteY5" fmla="*/ 475488 h 607161"/>
                <a:gd name="connsiteX6" fmla="*/ 801015 w 4509821"/>
                <a:gd name="connsiteY6" fmla="*/ 512064 h 607161"/>
                <a:gd name="connsiteX7" fmla="*/ 676656 w 4509821"/>
                <a:gd name="connsiteY7" fmla="*/ 548640 h 607161"/>
                <a:gd name="connsiteX8" fmla="*/ 519379 w 4509821"/>
                <a:gd name="connsiteY8" fmla="*/ 607161 h 607161"/>
                <a:gd name="connsiteX9" fmla="*/ 501091 w 4509821"/>
                <a:gd name="connsiteY9" fmla="*/ 607161 h 607161"/>
                <a:gd name="connsiteX10" fmla="*/ 387706 w 4509821"/>
                <a:gd name="connsiteY10" fmla="*/ 566928 h 607161"/>
                <a:gd name="connsiteX11" fmla="*/ 310896 w 4509821"/>
                <a:gd name="connsiteY11" fmla="*/ 526694 h 607161"/>
                <a:gd name="connsiteX12" fmla="*/ 234087 w 4509821"/>
                <a:gd name="connsiteY12" fmla="*/ 475488 h 607161"/>
                <a:gd name="connsiteX13" fmla="*/ 124359 w 4509821"/>
                <a:gd name="connsiteY13" fmla="*/ 387705 h 607161"/>
                <a:gd name="connsiteX14" fmla="*/ 47549 w 4509821"/>
                <a:gd name="connsiteY14" fmla="*/ 310896 h 607161"/>
                <a:gd name="connsiteX15" fmla="*/ 3658 w 4509821"/>
                <a:gd name="connsiteY15" fmla="*/ 256032 h 607161"/>
                <a:gd name="connsiteX16" fmla="*/ 0 w 4509821"/>
                <a:gd name="connsiteY16" fmla="*/ 226771 h 607161"/>
                <a:gd name="connsiteX17" fmla="*/ 7315 w 4509821"/>
                <a:gd name="connsiteY17" fmla="*/ 208483 h 607161"/>
                <a:gd name="connsiteX18" fmla="*/ 21946 w 4509821"/>
                <a:gd name="connsiteY18" fmla="*/ 201168 h 607161"/>
                <a:gd name="connsiteX19" fmla="*/ 62179 w 4509821"/>
                <a:gd name="connsiteY19" fmla="*/ 204825 h 607161"/>
                <a:gd name="connsiteX20" fmla="*/ 160935 w 4509821"/>
                <a:gd name="connsiteY20" fmla="*/ 248717 h 607161"/>
                <a:gd name="connsiteX21" fmla="*/ 314554 w 4509821"/>
                <a:gd name="connsiteY21" fmla="*/ 303581 h 607161"/>
                <a:gd name="connsiteX22" fmla="*/ 380391 w 4509821"/>
                <a:gd name="connsiteY22" fmla="*/ 325526 h 607161"/>
                <a:gd name="connsiteX23" fmla="*/ 449885 w 4509821"/>
                <a:gd name="connsiteY23" fmla="*/ 332841 h 607161"/>
                <a:gd name="connsiteX24" fmla="*/ 512064 w 4509821"/>
                <a:gd name="connsiteY24" fmla="*/ 336499 h 607161"/>
                <a:gd name="connsiteX25" fmla="*/ 683971 w 4509821"/>
                <a:gd name="connsiteY25" fmla="*/ 340157 h 607161"/>
                <a:gd name="connsiteX26" fmla="*/ 815645 w 4509821"/>
                <a:gd name="connsiteY26" fmla="*/ 314553 h 607161"/>
                <a:gd name="connsiteX27" fmla="*/ 1221639 w 4509821"/>
                <a:gd name="connsiteY27" fmla="*/ 252374 h 607161"/>
                <a:gd name="connsiteX28" fmla="*/ 1697127 w 4509821"/>
                <a:gd name="connsiteY28" fmla="*/ 193853 h 607161"/>
                <a:gd name="connsiteX29" fmla="*/ 2125066 w 4509821"/>
                <a:gd name="connsiteY29" fmla="*/ 157277 h 607161"/>
                <a:gd name="connsiteX30" fmla="*/ 2337207 w 4509821"/>
                <a:gd name="connsiteY30" fmla="*/ 138989 h 607161"/>
                <a:gd name="connsiteX31" fmla="*/ 2670048 w 4509821"/>
                <a:gd name="connsiteY31" fmla="*/ 113385 h 607161"/>
                <a:gd name="connsiteX32" fmla="*/ 3043123 w 4509821"/>
                <a:gd name="connsiteY32" fmla="*/ 95097 h 607161"/>
                <a:gd name="connsiteX33" fmla="*/ 3423514 w 4509821"/>
                <a:gd name="connsiteY33" fmla="*/ 76809 h 607161"/>
                <a:gd name="connsiteX34" fmla="*/ 3712464 w 4509821"/>
                <a:gd name="connsiteY34" fmla="*/ 69494 h 607161"/>
                <a:gd name="connsiteX35" fmla="*/ 3833165 w 4509821"/>
                <a:gd name="connsiteY35" fmla="*/ 62179 h 607161"/>
                <a:gd name="connsiteX36" fmla="*/ 3928263 w 4509821"/>
                <a:gd name="connsiteY36" fmla="*/ 43891 h 607161"/>
                <a:gd name="connsiteX37" fmla="*/ 4037991 w 4509821"/>
                <a:gd name="connsiteY37" fmla="*/ 0 h 607161"/>
                <a:gd name="connsiteX38" fmla="*/ 4140403 w 4509821"/>
                <a:gd name="connsiteY38" fmla="*/ 18288 h 607161"/>
                <a:gd name="connsiteX39" fmla="*/ 4242816 w 4509821"/>
                <a:gd name="connsiteY39" fmla="*/ 62179 h 607161"/>
                <a:gd name="connsiteX40" fmla="*/ 4334256 w 4509821"/>
                <a:gd name="connsiteY40" fmla="*/ 106070 h 607161"/>
                <a:gd name="connsiteX41" fmla="*/ 4385463 w 4509821"/>
                <a:gd name="connsiteY41" fmla="*/ 142646 h 607161"/>
                <a:gd name="connsiteX42" fmla="*/ 4433011 w 4509821"/>
                <a:gd name="connsiteY42" fmla="*/ 179222 h 607161"/>
                <a:gd name="connsiteX43" fmla="*/ 4473245 w 4509821"/>
                <a:gd name="connsiteY43" fmla="*/ 215798 h 607161"/>
                <a:gd name="connsiteX44" fmla="*/ 4495191 w 4509821"/>
                <a:gd name="connsiteY44" fmla="*/ 241401 h 607161"/>
                <a:gd name="connsiteX45" fmla="*/ 4509821 w 4509821"/>
                <a:gd name="connsiteY45" fmla="*/ 270662 h 607161"/>
                <a:gd name="connsiteX46" fmla="*/ 4498848 w 4509821"/>
                <a:gd name="connsiteY46" fmla="*/ 303581 h 607161"/>
                <a:gd name="connsiteX47" fmla="*/ 4480560 w 4509821"/>
                <a:gd name="connsiteY47" fmla="*/ 321869 h 607161"/>
                <a:gd name="connsiteX48" fmla="*/ 4451299 w 4509821"/>
                <a:gd name="connsiteY48" fmla="*/ 332841 h 607161"/>
                <a:gd name="connsiteX49" fmla="*/ 4396435 w 4509821"/>
                <a:gd name="connsiteY49" fmla="*/ 336499 h 607161"/>
                <a:gd name="connsiteX50" fmla="*/ 4264762 w 4509821"/>
                <a:gd name="connsiteY50" fmla="*/ 321869 h 607161"/>
                <a:gd name="connsiteX51" fmla="*/ 3847795 w 4509821"/>
                <a:gd name="connsiteY51" fmla="*/ 288950 h 607161"/>
                <a:gd name="connsiteX52" fmla="*/ 3200400 w 4509821"/>
                <a:gd name="connsiteY52" fmla="*/ 270662 h 607161"/>
                <a:gd name="connsiteX53" fmla="*/ 2699309 w 4509821"/>
                <a:gd name="connsiteY53" fmla="*/ 281635 h 607161"/>
                <a:gd name="connsiteX54" fmla="*/ 2428647 w 4509821"/>
                <a:gd name="connsiteY54" fmla="*/ 292608 h 60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09821" h="607161">
                  <a:moveTo>
                    <a:pt x="2428647" y="292608"/>
                  </a:moveTo>
                  <a:lnTo>
                    <a:pt x="2022653" y="325526"/>
                  </a:lnTo>
                  <a:lnTo>
                    <a:pt x="1759306" y="351129"/>
                  </a:lnTo>
                  <a:lnTo>
                    <a:pt x="1466698" y="395021"/>
                  </a:lnTo>
                  <a:lnTo>
                    <a:pt x="1152144" y="442569"/>
                  </a:lnTo>
                  <a:lnTo>
                    <a:pt x="947319" y="475488"/>
                  </a:lnTo>
                  <a:lnTo>
                    <a:pt x="801015" y="512064"/>
                  </a:lnTo>
                  <a:lnTo>
                    <a:pt x="676656" y="548640"/>
                  </a:lnTo>
                  <a:lnTo>
                    <a:pt x="519379" y="607161"/>
                  </a:lnTo>
                  <a:lnTo>
                    <a:pt x="501091" y="607161"/>
                  </a:lnTo>
                  <a:lnTo>
                    <a:pt x="387706" y="566928"/>
                  </a:lnTo>
                  <a:lnTo>
                    <a:pt x="310896" y="526694"/>
                  </a:lnTo>
                  <a:lnTo>
                    <a:pt x="234087" y="475488"/>
                  </a:lnTo>
                  <a:lnTo>
                    <a:pt x="124359" y="387705"/>
                  </a:lnTo>
                  <a:lnTo>
                    <a:pt x="47549" y="310896"/>
                  </a:lnTo>
                  <a:lnTo>
                    <a:pt x="3658" y="256032"/>
                  </a:lnTo>
                  <a:lnTo>
                    <a:pt x="0" y="226771"/>
                  </a:lnTo>
                  <a:lnTo>
                    <a:pt x="7315" y="208483"/>
                  </a:lnTo>
                  <a:lnTo>
                    <a:pt x="21946" y="201168"/>
                  </a:lnTo>
                  <a:lnTo>
                    <a:pt x="62179" y="204825"/>
                  </a:lnTo>
                  <a:lnTo>
                    <a:pt x="160935" y="248717"/>
                  </a:lnTo>
                  <a:lnTo>
                    <a:pt x="314554" y="303581"/>
                  </a:lnTo>
                  <a:lnTo>
                    <a:pt x="380391" y="325526"/>
                  </a:lnTo>
                  <a:lnTo>
                    <a:pt x="449885" y="332841"/>
                  </a:lnTo>
                  <a:lnTo>
                    <a:pt x="512064" y="336499"/>
                  </a:lnTo>
                  <a:lnTo>
                    <a:pt x="683971" y="340157"/>
                  </a:lnTo>
                  <a:lnTo>
                    <a:pt x="815645" y="314553"/>
                  </a:lnTo>
                  <a:lnTo>
                    <a:pt x="1221639" y="252374"/>
                  </a:lnTo>
                  <a:lnTo>
                    <a:pt x="1697127" y="193853"/>
                  </a:lnTo>
                  <a:lnTo>
                    <a:pt x="2125066" y="157277"/>
                  </a:lnTo>
                  <a:lnTo>
                    <a:pt x="2337207" y="138989"/>
                  </a:lnTo>
                  <a:lnTo>
                    <a:pt x="2670048" y="113385"/>
                  </a:lnTo>
                  <a:lnTo>
                    <a:pt x="3043123" y="95097"/>
                  </a:lnTo>
                  <a:lnTo>
                    <a:pt x="3423514" y="76809"/>
                  </a:lnTo>
                  <a:lnTo>
                    <a:pt x="3712464" y="69494"/>
                  </a:lnTo>
                  <a:lnTo>
                    <a:pt x="3833165" y="62179"/>
                  </a:lnTo>
                  <a:lnTo>
                    <a:pt x="3928263" y="43891"/>
                  </a:lnTo>
                  <a:lnTo>
                    <a:pt x="4037991" y="0"/>
                  </a:lnTo>
                  <a:lnTo>
                    <a:pt x="4140403" y="18288"/>
                  </a:lnTo>
                  <a:lnTo>
                    <a:pt x="4242816" y="62179"/>
                  </a:lnTo>
                  <a:lnTo>
                    <a:pt x="4334256" y="106070"/>
                  </a:lnTo>
                  <a:lnTo>
                    <a:pt x="4385463" y="142646"/>
                  </a:lnTo>
                  <a:lnTo>
                    <a:pt x="4433011" y="179222"/>
                  </a:lnTo>
                  <a:lnTo>
                    <a:pt x="4473245" y="215798"/>
                  </a:lnTo>
                  <a:lnTo>
                    <a:pt x="4495191" y="241401"/>
                  </a:lnTo>
                  <a:lnTo>
                    <a:pt x="4509821" y="270662"/>
                  </a:lnTo>
                  <a:lnTo>
                    <a:pt x="4498848" y="303581"/>
                  </a:lnTo>
                  <a:lnTo>
                    <a:pt x="4480560" y="321869"/>
                  </a:lnTo>
                  <a:lnTo>
                    <a:pt x="4451299" y="332841"/>
                  </a:lnTo>
                  <a:lnTo>
                    <a:pt x="4396435" y="336499"/>
                  </a:lnTo>
                  <a:lnTo>
                    <a:pt x="4264762" y="321869"/>
                  </a:lnTo>
                  <a:lnTo>
                    <a:pt x="3847795" y="288950"/>
                  </a:lnTo>
                  <a:lnTo>
                    <a:pt x="3200400" y="270662"/>
                  </a:lnTo>
                  <a:lnTo>
                    <a:pt x="2699309" y="281635"/>
                  </a:lnTo>
                  <a:lnTo>
                    <a:pt x="2428647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0310D98D-7C3A-48CF-96A5-EEFE24EAEA30}"/>
                </a:ext>
              </a:extLst>
            </p:cNvPr>
            <p:cNvSpPr/>
            <p:nvPr/>
          </p:nvSpPr>
          <p:spPr>
            <a:xfrm>
              <a:off x="3995738" y="3624263"/>
              <a:ext cx="2193925" cy="1028700"/>
            </a:xfrm>
            <a:custGeom>
              <a:avLst/>
              <a:gdLst>
                <a:gd name="connsiteX0" fmla="*/ 581025 w 2193131"/>
                <a:gd name="connsiteY0" fmla="*/ 323850 h 1028700"/>
                <a:gd name="connsiteX1" fmla="*/ 78581 w 2193131"/>
                <a:gd name="connsiteY1" fmla="*/ 397668 h 1028700"/>
                <a:gd name="connsiteX2" fmla="*/ 0 w 2193131"/>
                <a:gd name="connsiteY2" fmla="*/ 242887 h 1028700"/>
                <a:gd name="connsiteX3" fmla="*/ 97631 w 2193131"/>
                <a:gd name="connsiteY3" fmla="*/ 228600 h 1028700"/>
                <a:gd name="connsiteX4" fmla="*/ 421481 w 2193131"/>
                <a:gd name="connsiteY4" fmla="*/ 192881 h 1028700"/>
                <a:gd name="connsiteX5" fmla="*/ 731043 w 2193131"/>
                <a:gd name="connsiteY5" fmla="*/ 157162 h 1028700"/>
                <a:gd name="connsiteX6" fmla="*/ 1128712 w 2193131"/>
                <a:gd name="connsiteY6" fmla="*/ 109537 h 1028700"/>
                <a:gd name="connsiteX7" fmla="*/ 1323975 w 2193131"/>
                <a:gd name="connsiteY7" fmla="*/ 85725 h 1028700"/>
                <a:gd name="connsiteX8" fmla="*/ 1547812 w 2193131"/>
                <a:gd name="connsiteY8" fmla="*/ 61912 h 1028700"/>
                <a:gd name="connsiteX9" fmla="*/ 1662112 w 2193131"/>
                <a:gd name="connsiteY9" fmla="*/ 45243 h 1028700"/>
                <a:gd name="connsiteX10" fmla="*/ 1778793 w 2193131"/>
                <a:gd name="connsiteY10" fmla="*/ 21431 h 1028700"/>
                <a:gd name="connsiteX11" fmla="*/ 1824037 w 2193131"/>
                <a:gd name="connsiteY11" fmla="*/ 4762 h 1028700"/>
                <a:gd name="connsiteX12" fmla="*/ 1840706 w 2193131"/>
                <a:gd name="connsiteY12" fmla="*/ 0 h 1028700"/>
                <a:gd name="connsiteX13" fmla="*/ 1869281 w 2193131"/>
                <a:gd name="connsiteY13" fmla="*/ 0 h 1028700"/>
                <a:gd name="connsiteX14" fmla="*/ 1905000 w 2193131"/>
                <a:gd name="connsiteY14" fmla="*/ 11906 h 1028700"/>
                <a:gd name="connsiteX15" fmla="*/ 1955006 w 2193131"/>
                <a:gd name="connsiteY15" fmla="*/ 45243 h 1028700"/>
                <a:gd name="connsiteX16" fmla="*/ 2014537 w 2193131"/>
                <a:gd name="connsiteY16" fmla="*/ 92868 h 1028700"/>
                <a:gd name="connsiteX17" fmla="*/ 2088356 w 2193131"/>
                <a:gd name="connsiteY17" fmla="*/ 159543 h 1028700"/>
                <a:gd name="connsiteX18" fmla="*/ 2143125 w 2193131"/>
                <a:gd name="connsiteY18" fmla="*/ 214312 h 1028700"/>
                <a:gd name="connsiteX19" fmla="*/ 2166937 w 2193131"/>
                <a:gd name="connsiteY19" fmla="*/ 235743 h 1028700"/>
                <a:gd name="connsiteX20" fmla="*/ 2183606 w 2193131"/>
                <a:gd name="connsiteY20" fmla="*/ 257175 h 1028700"/>
                <a:gd name="connsiteX21" fmla="*/ 2193131 w 2193131"/>
                <a:gd name="connsiteY21" fmla="*/ 278606 h 1028700"/>
                <a:gd name="connsiteX22" fmla="*/ 2193131 w 2193131"/>
                <a:gd name="connsiteY22" fmla="*/ 297656 h 1028700"/>
                <a:gd name="connsiteX23" fmla="*/ 2183606 w 2193131"/>
                <a:gd name="connsiteY23" fmla="*/ 316706 h 1028700"/>
                <a:gd name="connsiteX24" fmla="*/ 2152650 w 2193131"/>
                <a:gd name="connsiteY24" fmla="*/ 340518 h 1028700"/>
                <a:gd name="connsiteX25" fmla="*/ 2097881 w 2193131"/>
                <a:gd name="connsiteY25" fmla="*/ 378618 h 1028700"/>
                <a:gd name="connsiteX26" fmla="*/ 2059781 w 2193131"/>
                <a:gd name="connsiteY26" fmla="*/ 411956 h 1028700"/>
                <a:gd name="connsiteX27" fmla="*/ 2040731 w 2193131"/>
                <a:gd name="connsiteY27" fmla="*/ 433387 h 1028700"/>
                <a:gd name="connsiteX28" fmla="*/ 1957387 w 2193131"/>
                <a:gd name="connsiteY28" fmla="*/ 602456 h 1028700"/>
                <a:gd name="connsiteX29" fmla="*/ 1881187 w 2193131"/>
                <a:gd name="connsiteY29" fmla="*/ 766762 h 1028700"/>
                <a:gd name="connsiteX30" fmla="*/ 1809750 w 2193131"/>
                <a:gd name="connsiteY30" fmla="*/ 942975 h 1028700"/>
                <a:gd name="connsiteX31" fmla="*/ 1776412 w 2193131"/>
                <a:gd name="connsiteY31" fmla="*/ 985837 h 1028700"/>
                <a:gd name="connsiteX32" fmla="*/ 1738312 w 2193131"/>
                <a:gd name="connsiteY32" fmla="*/ 1014412 h 1028700"/>
                <a:gd name="connsiteX33" fmla="*/ 1704975 w 2193131"/>
                <a:gd name="connsiteY33" fmla="*/ 1028700 h 1028700"/>
                <a:gd name="connsiteX34" fmla="*/ 1681162 w 2193131"/>
                <a:gd name="connsiteY34" fmla="*/ 1028700 h 1028700"/>
                <a:gd name="connsiteX35" fmla="*/ 1659731 w 2193131"/>
                <a:gd name="connsiteY35" fmla="*/ 1014412 h 1028700"/>
                <a:gd name="connsiteX36" fmla="*/ 1647825 w 2193131"/>
                <a:gd name="connsiteY36" fmla="*/ 988218 h 1028700"/>
                <a:gd name="connsiteX37" fmla="*/ 1645443 w 2193131"/>
                <a:gd name="connsiteY37" fmla="*/ 950118 h 1028700"/>
                <a:gd name="connsiteX38" fmla="*/ 1671637 w 2193131"/>
                <a:gd name="connsiteY38" fmla="*/ 762000 h 1028700"/>
                <a:gd name="connsiteX39" fmla="*/ 1735931 w 2193131"/>
                <a:gd name="connsiteY39" fmla="*/ 497681 h 1028700"/>
                <a:gd name="connsiteX40" fmla="*/ 1776412 w 2193131"/>
                <a:gd name="connsiteY40" fmla="*/ 323850 h 1028700"/>
                <a:gd name="connsiteX41" fmla="*/ 1776412 w 2193131"/>
                <a:gd name="connsiteY41" fmla="*/ 300037 h 1028700"/>
                <a:gd name="connsiteX42" fmla="*/ 1769268 w 2193131"/>
                <a:gd name="connsiteY42" fmla="*/ 266700 h 1028700"/>
                <a:gd name="connsiteX43" fmla="*/ 1754981 w 2193131"/>
                <a:gd name="connsiteY43" fmla="*/ 240506 h 1028700"/>
                <a:gd name="connsiteX44" fmla="*/ 1733550 w 2193131"/>
                <a:gd name="connsiteY44" fmla="*/ 223837 h 1028700"/>
                <a:gd name="connsiteX45" fmla="*/ 1712118 w 2193131"/>
                <a:gd name="connsiteY45" fmla="*/ 214312 h 1028700"/>
                <a:gd name="connsiteX46" fmla="*/ 1683543 w 2193131"/>
                <a:gd name="connsiteY46" fmla="*/ 209550 h 1028700"/>
                <a:gd name="connsiteX47" fmla="*/ 1607343 w 2193131"/>
                <a:gd name="connsiteY47" fmla="*/ 211931 h 1028700"/>
                <a:gd name="connsiteX48" fmla="*/ 1293018 w 2193131"/>
                <a:gd name="connsiteY48" fmla="*/ 238125 h 1028700"/>
                <a:gd name="connsiteX49" fmla="*/ 892968 w 2193131"/>
                <a:gd name="connsiteY49" fmla="*/ 285750 h 1028700"/>
                <a:gd name="connsiteX50" fmla="*/ 581025 w 2193131"/>
                <a:gd name="connsiteY50" fmla="*/ 323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3131" h="1028700">
                  <a:moveTo>
                    <a:pt x="581025" y="323850"/>
                  </a:moveTo>
                  <a:lnTo>
                    <a:pt x="78581" y="397668"/>
                  </a:lnTo>
                  <a:lnTo>
                    <a:pt x="0" y="242887"/>
                  </a:lnTo>
                  <a:lnTo>
                    <a:pt x="97631" y="228600"/>
                  </a:lnTo>
                  <a:lnTo>
                    <a:pt x="421481" y="192881"/>
                  </a:lnTo>
                  <a:lnTo>
                    <a:pt x="731043" y="157162"/>
                  </a:lnTo>
                  <a:lnTo>
                    <a:pt x="1128712" y="109537"/>
                  </a:lnTo>
                  <a:lnTo>
                    <a:pt x="1323975" y="85725"/>
                  </a:lnTo>
                  <a:lnTo>
                    <a:pt x="1547812" y="61912"/>
                  </a:lnTo>
                  <a:lnTo>
                    <a:pt x="1662112" y="45243"/>
                  </a:lnTo>
                  <a:lnTo>
                    <a:pt x="1778793" y="21431"/>
                  </a:lnTo>
                  <a:lnTo>
                    <a:pt x="1824037" y="4762"/>
                  </a:lnTo>
                  <a:lnTo>
                    <a:pt x="1840706" y="0"/>
                  </a:lnTo>
                  <a:lnTo>
                    <a:pt x="1869281" y="0"/>
                  </a:lnTo>
                  <a:lnTo>
                    <a:pt x="1905000" y="11906"/>
                  </a:lnTo>
                  <a:lnTo>
                    <a:pt x="1955006" y="45243"/>
                  </a:lnTo>
                  <a:lnTo>
                    <a:pt x="2014537" y="92868"/>
                  </a:lnTo>
                  <a:lnTo>
                    <a:pt x="2088356" y="159543"/>
                  </a:lnTo>
                  <a:lnTo>
                    <a:pt x="2143125" y="214312"/>
                  </a:lnTo>
                  <a:lnTo>
                    <a:pt x="2166937" y="235743"/>
                  </a:lnTo>
                  <a:lnTo>
                    <a:pt x="2183606" y="257175"/>
                  </a:lnTo>
                  <a:lnTo>
                    <a:pt x="2193131" y="278606"/>
                  </a:lnTo>
                  <a:lnTo>
                    <a:pt x="2193131" y="297656"/>
                  </a:lnTo>
                  <a:lnTo>
                    <a:pt x="2183606" y="316706"/>
                  </a:lnTo>
                  <a:lnTo>
                    <a:pt x="2152650" y="340518"/>
                  </a:lnTo>
                  <a:lnTo>
                    <a:pt x="2097881" y="378618"/>
                  </a:lnTo>
                  <a:lnTo>
                    <a:pt x="2059781" y="411956"/>
                  </a:lnTo>
                  <a:lnTo>
                    <a:pt x="2040731" y="433387"/>
                  </a:lnTo>
                  <a:lnTo>
                    <a:pt x="1957387" y="602456"/>
                  </a:lnTo>
                  <a:lnTo>
                    <a:pt x="1881187" y="766762"/>
                  </a:lnTo>
                  <a:lnTo>
                    <a:pt x="1809750" y="942975"/>
                  </a:lnTo>
                  <a:lnTo>
                    <a:pt x="1776412" y="985837"/>
                  </a:lnTo>
                  <a:lnTo>
                    <a:pt x="1738312" y="1014412"/>
                  </a:lnTo>
                  <a:lnTo>
                    <a:pt x="1704975" y="1028700"/>
                  </a:lnTo>
                  <a:lnTo>
                    <a:pt x="1681162" y="1028700"/>
                  </a:lnTo>
                  <a:lnTo>
                    <a:pt x="1659731" y="1014412"/>
                  </a:lnTo>
                  <a:lnTo>
                    <a:pt x="1647825" y="988218"/>
                  </a:lnTo>
                  <a:lnTo>
                    <a:pt x="1645443" y="950118"/>
                  </a:lnTo>
                  <a:lnTo>
                    <a:pt x="1671637" y="762000"/>
                  </a:lnTo>
                  <a:lnTo>
                    <a:pt x="1735931" y="497681"/>
                  </a:lnTo>
                  <a:lnTo>
                    <a:pt x="1776412" y="323850"/>
                  </a:lnTo>
                  <a:lnTo>
                    <a:pt x="1776412" y="300037"/>
                  </a:lnTo>
                  <a:lnTo>
                    <a:pt x="1769268" y="266700"/>
                  </a:lnTo>
                  <a:lnTo>
                    <a:pt x="1754981" y="240506"/>
                  </a:lnTo>
                  <a:lnTo>
                    <a:pt x="1733550" y="223837"/>
                  </a:lnTo>
                  <a:lnTo>
                    <a:pt x="1712118" y="214312"/>
                  </a:lnTo>
                  <a:lnTo>
                    <a:pt x="1683543" y="209550"/>
                  </a:lnTo>
                  <a:lnTo>
                    <a:pt x="1607343" y="211931"/>
                  </a:lnTo>
                  <a:lnTo>
                    <a:pt x="1293018" y="238125"/>
                  </a:lnTo>
                  <a:lnTo>
                    <a:pt x="892968" y="285750"/>
                  </a:lnTo>
                  <a:lnTo>
                    <a:pt x="5810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D51A1A29-1D60-404C-BDB2-C663B70172C0}"/>
                </a:ext>
              </a:extLst>
            </p:cNvPr>
            <p:cNvSpPr/>
            <p:nvPr/>
          </p:nvSpPr>
          <p:spPr>
            <a:xfrm>
              <a:off x="4179888" y="4383088"/>
              <a:ext cx="1524000" cy="323850"/>
            </a:xfrm>
            <a:custGeom>
              <a:avLst/>
              <a:gdLst>
                <a:gd name="connsiteX0" fmla="*/ 397669 w 1524000"/>
                <a:gd name="connsiteY0" fmla="*/ 273844 h 323850"/>
                <a:gd name="connsiteX1" fmla="*/ 26194 w 1524000"/>
                <a:gd name="connsiteY1" fmla="*/ 323850 h 323850"/>
                <a:gd name="connsiteX2" fmla="*/ 0 w 1524000"/>
                <a:gd name="connsiteY2" fmla="*/ 171450 h 323850"/>
                <a:gd name="connsiteX3" fmla="*/ 197644 w 1524000"/>
                <a:gd name="connsiteY3" fmla="*/ 145257 h 323850"/>
                <a:gd name="connsiteX4" fmla="*/ 485775 w 1524000"/>
                <a:gd name="connsiteY4" fmla="*/ 104775 h 323850"/>
                <a:gd name="connsiteX5" fmla="*/ 826294 w 1524000"/>
                <a:gd name="connsiteY5" fmla="*/ 66675 h 323850"/>
                <a:gd name="connsiteX6" fmla="*/ 1109662 w 1524000"/>
                <a:gd name="connsiteY6" fmla="*/ 38100 h 323850"/>
                <a:gd name="connsiteX7" fmla="*/ 1524000 w 1524000"/>
                <a:gd name="connsiteY7" fmla="*/ 0 h 323850"/>
                <a:gd name="connsiteX8" fmla="*/ 1521619 w 1524000"/>
                <a:gd name="connsiteY8" fmla="*/ 183357 h 323850"/>
                <a:gd name="connsiteX9" fmla="*/ 1209675 w 1524000"/>
                <a:gd name="connsiteY9" fmla="*/ 188119 h 323850"/>
                <a:gd name="connsiteX10" fmla="*/ 933450 w 1524000"/>
                <a:gd name="connsiteY10" fmla="*/ 202407 h 323850"/>
                <a:gd name="connsiteX11" fmla="*/ 831056 w 1524000"/>
                <a:gd name="connsiteY11" fmla="*/ 207169 h 323850"/>
                <a:gd name="connsiteX12" fmla="*/ 569119 w 1524000"/>
                <a:gd name="connsiteY12" fmla="*/ 252413 h 323850"/>
                <a:gd name="connsiteX13" fmla="*/ 397669 w 1524000"/>
                <a:gd name="connsiteY13" fmla="*/ 2738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4000" h="323850">
                  <a:moveTo>
                    <a:pt x="397669" y="273844"/>
                  </a:moveTo>
                  <a:lnTo>
                    <a:pt x="26194" y="323850"/>
                  </a:lnTo>
                  <a:lnTo>
                    <a:pt x="0" y="171450"/>
                  </a:lnTo>
                  <a:lnTo>
                    <a:pt x="197644" y="145257"/>
                  </a:lnTo>
                  <a:lnTo>
                    <a:pt x="485775" y="104775"/>
                  </a:lnTo>
                  <a:lnTo>
                    <a:pt x="826294" y="66675"/>
                  </a:lnTo>
                  <a:lnTo>
                    <a:pt x="1109662" y="38100"/>
                  </a:lnTo>
                  <a:lnTo>
                    <a:pt x="1524000" y="0"/>
                  </a:lnTo>
                  <a:cubicBezTo>
                    <a:pt x="1523206" y="61119"/>
                    <a:pt x="1522413" y="122238"/>
                    <a:pt x="1521619" y="183357"/>
                  </a:cubicBezTo>
                  <a:lnTo>
                    <a:pt x="1209675" y="188119"/>
                  </a:lnTo>
                  <a:lnTo>
                    <a:pt x="933450" y="202407"/>
                  </a:lnTo>
                  <a:lnTo>
                    <a:pt x="831056" y="207169"/>
                  </a:lnTo>
                  <a:lnTo>
                    <a:pt x="569119" y="252413"/>
                  </a:lnTo>
                  <a:lnTo>
                    <a:pt x="397669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CA225B61-DC57-4F9C-88A5-C54055DD9F5C}"/>
                </a:ext>
              </a:extLst>
            </p:cNvPr>
            <p:cNvSpPr/>
            <p:nvPr/>
          </p:nvSpPr>
          <p:spPr>
            <a:xfrm>
              <a:off x="4713288" y="4552950"/>
              <a:ext cx="387350" cy="1528763"/>
            </a:xfrm>
            <a:custGeom>
              <a:avLst/>
              <a:gdLst>
                <a:gd name="connsiteX0" fmla="*/ 95250 w 388144"/>
                <a:gd name="connsiteY0" fmla="*/ 595313 h 1528763"/>
                <a:gd name="connsiteX1" fmla="*/ 97631 w 388144"/>
                <a:gd name="connsiteY1" fmla="*/ 221456 h 1528763"/>
                <a:gd name="connsiteX2" fmla="*/ 95250 w 388144"/>
                <a:gd name="connsiteY2" fmla="*/ 192881 h 1528763"/>
                <a:gd name="connsiteX3" fmla="*/ 85725 w 388144"/>
                <a:gd name="connsiteY3" fmla="*/ 150019 h 1528763"/>
                <a:gd name="connsiteX4" fmla="*/ 73819 w 388144"/>
                <a:gd name="connsiteY4" fmla="*/ 119063 h 1528763"/>
                <a:gd name="connsiteX5" fmla="*/ 0 w 388144"/>
                <a:gd name="connsiteY5" fmla="*/ 35719 h 1528763"/>
                <a:gd name="connsiteX6" fmla="*/ 257175 w 388144"/>
                <a:gd name="connsiteY6" fmla="*/ 0 h 1528763"/>
                <a:gd name="connsiteX7" fmla="*/ 340519 w 388144"/>
                <a:gd name="connsiteY7" fmla="*/ 69056 h 1528763"/>
                <a:gd name="connsiteX8" fmla="*/ 371475 w 388144"/>
                <a:gd name="connsiteY8" fmla="*/ 95250 h 1528763"/>
                <a:gd name="connsiteX9" fmla="*/ 383381 w 388144"/>
                <a:gd name="connsiteY9" fmla="*/ 111919 h 1528763"/>
                <a:gd name="connsiteX10" fmla="*/ 388144 w 388144"/>
                <a:gd name="connsiteY10" fmla="*/ 133350 h 1528763"/>
                <a:gd name="connsiteX11" fmla="*/ 388144 w 388144"/>
                <a:gd name="connsiteY11" fmla="*/ 157163 h 1528763"/>
                <a:gd name="connsiteX12" fmla="*/ 373856 w 388144"/>
                <a:gd name="connsiteY12" fmla="*/ 183356 h 1528763"/>
                <a:gd name="connsiteX13" fmla="*/ 352425 w 388144"/>
                <a:gd name="connsiteY13" fmla="*/ 219075 h 1528763"/>
                <a:gd name="connsiteX14" fmla="*/ 333375 w 388144"/>
                <a:gd name="connsiteY14" fmla="*/ 266700 h 1528763"/>
                <a:gd name="connsiteX15" fmla="*/ 321469 w 388144"/>
                <a:gd name="connsiteY15" fmla="*/ 321469 h 1528763"/>
                <a:gd name="connsiteX16" fmla="*/ 319087 w 388144"/>
                <a:gd name="connsiteY16" fmla="*/ 366713 h 1528763"/>
                <a:gd name="connsiteX17" fmla="*/ 326231 w 388144"/>
                <a:gd name="connsiteY17" fmla="*/ 514350 h 1528763"/>
                <a:gd name="connsiteX18" fmla="*/ 333375 w 388144"/>
                <a:gd name="connsiteY18" fmla="*/ 657225 h 1528763"/>
                <a:gd name="connsiteX19" fmla="*/ 347662 w 388144"/>
                <a:gd name="connsiteY19" fmla="*/ 795338 h 1528763"/>
                <a:gd name="connsiteX20" fmla="*/ 364331 w 388144"/>
                <a:gd name="connsiteY20" fmla="*/ 973931 h 1528763"/>
                <a:gd name="connsiteX21" fmla="*/ 366712 w 388144"/>
                <a:gd name="connsiteY21" fmla="*/ 1016794 h 1528763"/>
                <a:gd name="connsiteX22" fmla="*/ 359569 w 388144"/>
                <a:gd name="connsiteY22" fmla="*/ 1069181 h 1528763"/>
                <a:gd name="connsiteX23" fmla="*/ 338137 w 388144"/>
                <a:gd name="connsiteY23" fmla="*/ 1183481 h 1528763"/>
                <a:gd name="connsiteX24" fmla="*/ 304800 w 388144"/>
                <a:gd name="connsiteY24" fmla="*/ 1319213 h 1528763"/>
                <a:gd name="connsiteX25" fmla="*/ 264319 w 388144"/>
                <a:gd name="connsiteY25" fmla="*/ 1443038 h 1528763"/>
                <a:gd name="connsiteX26" fmla="*/ 245269 w 388144"/>
                <a:gd name="connsiteY26" fmla="*/ 1483519 h 1528763"/>
                <a:gd name="connsiteX27" fmla="*/ 214312 w 388144"/>
                <a:gd name="connsiteY27" fmla="*/ 1512094 h 1528763"/>
                <a:gd name="connsiteX28" fmla="*/ 195262 w 388144"/>
                <a:gd name="connsiteY28" fmla="*/ 1526381 h 1528763"/>
                <a:gd name="connsiteX29" fmla="*/ 176212 w 388144"/>
                <a:gd name="connsiteY29" fmla="*/ 1528763 h 1528763"/>
                <a:gd name="connsiteX30" fmla="*/ 157162 w 388144"/>
                <a:gd name="connsiteY30" fmla="*/ 1526381 h 1528763"/>
                <a:gd name="connsiteX31" fmla="*/ 138112 w 388144"/>
                <a:gd name="connsiteY31" fmla="*/ 1512094 h 1528763"/>
                <a:gd name="connsiteX32" fmla="*/ 116681 w 388144"/>
                <a:gd name="connsiteY32" fmla="*/ 1478756 h 1528763"/>
                <a:gd name="connsiteX33" fmla="*/ 78581 w 388144"/>
                <a:gd name="connsiteY33" fmla="*/ 1395413 h 1528763"/>
                <a:gd name="connsiteX34" fmla="*/ 30956 w 388144"/>
                <a:gd name="connsiteY34" fmla="*/ 1295400 h 1528763"/>
                <a:gd name="connsiteX35" fmla="*/ 90487 w 388144"/>
                <a:gd name="connsiteY35" fmla="*/ 950119 h 1528763"/>
                <a:gd name="connsiteX36" fmla="*/ 97631 w 388144"/>
                <a:gd name="connsiteY36" fmla="*/ 909638 h 1528763"/>
                <a:gd name="connsiteX37" fmla="*/ 95250 w 388144"/>
                <a:gd name="connsiteY37" fmla="*/ 595313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8144" h="1528763">
                  <a:moveTo>
                    <a:pt x="95250" y="595313"/>
                  </a:moveTo>
                  <a:cubicBezTo>
                    <a:pt x="96044" y="470694"/>
                    <a:pt x="96837" y="346075"/>
                    <a:pt x="97631" y="221456"/>
                  </a:cubicBezTo>
                  <a:lnTo>
                    <a:pt x="95250" y="192881"/>
                  </a:lnTo>
                  <a:lnTo>
                    <a:pt x="85725" y="150019"/>
                  </a:lnTo>
                  <a:lnTo>
                    <a:pt x="73819" y="119063"/>
                  </a:lnTo>
                  <a:lnTo>
                    <a:pt x="0" y="35719"/>
                  </a:lnTo>
                  <a:lnTo>
                    <a:pt x="257175" y="0"/>
                  </a:lnTo>
                  <a:lnTo>
                    <a:pt x="340519" y="69056"/>
                  </a:lnTo>
                  <a:lnTo>
                    <a:pt x="371475" y="95250"/>
                  </a:lnTo>
                  <a:lnTo>
                    <a:pt x="383381" y="111919"/>
                  </a:lnTo>
                  <a:lnTo>
                    <a:pt x="388144" y="133350"/>
                  </a:lnTo>
                  <a:lnTo>
                    <a:pt x="388144" y="157163"/>
                  </a:lnTo>
                  <a:lnTo>
                    <a:pt x="373856" y="183356"/>
                  </a:lnTo>
                  <a:lnTo>
                    <a:pt x="352425" y="219075"/>
                  </a:lnTo>
                  <a:lnTo>
                    <a:pt x="333375" y="266700"/>
                  </a:lnTo>
                  <a:lnTo>
                    <a:pt x="321469" y="321469"/>
                  </a:lnTo>
                  <a:lnTo>
                    <a:pt x="319087" y="366713"/>
                  </a:lnTo>
                  <a:lnTo>
                    <a:pt x="326231" y="514350"/>
                  </a:lnTo>
                  <a:lnTo>
                    <a:pt x="333375" y="657225"/>
                  </a:lnTo>
                  <a:lnTo>
                    <a:pt x="347662" y="795338"/>
                  </a:lnTo>
                  <a:lnTo>
                    <a:pt x="364331" y="973931"/>
                  </a:lnTo>
                  <a:lnTo>
                    <a:pt x="366712" y="1016794"/>
                  </a:lnTo>
                  <a:lnTo>
                    <a:pt x="359569" y="1069181"/>
                  </a:lnTo>
                  <a:lnTo>
                    <a:pt x="338137" y="1183481"/>
                  </a:lnTo>
                  <a:lnTo>
                    <a:pt x="304800" y="1319213"/>
                  </a:lnTo>
                  <a:lnTo>
                    <a:pt x="264319" y="1443038"/>
                  </a:lnTo>
                  <a:lnTo>
                    <a:pt x="245269" y="1483519"/>
                  </a:lnTo>
                  <a:lnTo>
                    <a:pt x="214312" y="1512094"/>
                  </a:lnTo>
                  <a:lnTo>
                    <a:pt x="195262" y="1526381"/>
                  </a:lnTo>
                  <a:lnTo>
                    <a:pt x="176212" y="1528763"/>
                  </a:lnTo>
                  <a:lnTo>
                    <a:pt x="157162" y="1526381"/>
                  </a:lnTo>
                  <a:lnTo>
                    <a:pt x="138112" y="1512094"/>
                  </a:lnTo>
                  <a:lnTo>
                    <a:pt x="116681" y="1478756"/>
                  </a:lnTo>
                  <a:lnTo>
                    <a:pt x="78581" y="1395413"/>
                  </a:lnTo>
                  <a:lnTo>
                    <a:pt x="30956" y="1295400"/>
                  </a:lnTo>
                  <a:lnTo>
                    <a:pt x="90487" y="950119"/>
                  </a:lnTo>
                  <a:lnTo>
                    <a:pt x="97631" y="909638"/>
                  </a:lnTo>
                  <a:cubicBezTo>
                    <a:pt x="96044" y="803275"/>
                    <a:pt x="94456" y="696913"/>
                    <a:pt x="95250" y="5953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A187EA81-D5A6-4A65-B6E0-DF7C5CD368AE}"/>
                </a:ext>
              </a:extLst>
            </p:cNvPr>
            <p:cNvSpPr/>
            <p:nvPr/>
          </p:nvSpPr>
          <p:spPr>
            <a:xfrm>
              <a:off x="4281488" y="5364163"/>
              <a:ext cx="568325" cy="560387"/>
            </a:xfrm>
            <a:custGeom>
              <a:avLst/>
              <a:gdLst>
                <a:gd name="connsiteX0" fmla="*/ 219075 w 569118"/>
                <a:gd name="connsiteY0" fmla="*/ 145257 h 559594"/>
                <a:gd name="connsiteX1" fmla="*/ 388143 w 569118"/>
                <a:gd name="connsiteY1" fmla="*/ 178594 h 559594"/>
                <a:gd name="connsiteX2" fmla="*/ 452437 w 569118"/>
                <a:gd name="connsiteY2" fmla="*/ 188119 h 559594"/>
                <a:gd name="connsiteX3" fmla="*/ 473868 w 569118"/>
                <a:gd name="connsiteY3" fmla="*/ 185738 h 559594"/>
                <a:gd name="connsiteX4" fmla="*/ 492918 w 569118"/>
                <a:gd name="connsiteY4" fmla="*/ 176213 h 559594"/>
                <a:gd name="connsiteX5" fmla="*/ 511968 w 569118"/>
                <a:gd name="connsiteY5" fmla="*/ 152400 h 559594"/>
                <a:gd name="connsiteX6" fmla="*/ 569118 w 569118"/>
                <a:gd name="connsiteY6" fmla="*/ 0 h 559594"/>
                <a:gd name="connsiteX7" fmla="*/ 523875 w 569118"/>
                <a:gd name="connsiteY7" fmla="*/ 559594 h 559594"/>
                <a:gd name="connsiteX8" fmla="*/ 457200 w 569118"/>
                <a:gd name="connsiteY8" fmla="*/ 478632 h 559594"/>
                <a:gd name="connsiteX9" fmla="*/ 411956 w 569118"/>
                <a:gd name="connsiteY9" fmla="*/ 426244 h 559594"/>
                <a:gd name="connsiteX10" fmla="*/ 369093 w 569118"/>
                <a:gd name="connsiteY10" fmla="*/ 383382 h 559594"/>
                <a:gd name="connsiteX11" fmla="*/ 316706 w 569118"/>
                <a:gd name="connsiteY11" fmla="*/ 338138 h 559594"/>
                <a:gd name="connsiteX12" fmla="*/ 264318 w 569118"/>
                <a:gd name="connsiteY12" fmla="*/ 297657 h 559594"/>
                <a:gd name="connsiteX13" fmla="*/ 207168 w 569118"/>
                <a:gd name="connsiteY13" fmla="*/ 257175 h 559594"/>
                <a:gd name="connsiteX14" fmla="*/ 152400 w 569118"/>
                <a:gd name="connsiteY14" fmla="*/ 223838 h 559594"/>
                <a:gd name="connsiteX15" fmla="*/ 88106 w 569118"/>
                <a:gd name="connsiteY15" fmla="*/ 195263 h 559594"/>
                <a:gd name="connsiteX16" fmla="*/ 54768 w 569118"/>
                <a:gd name="connsiteY16" fmla="*/ 180975 h 559594"/>
                <a:gd name="connsiteX17" fmla="*/ 23812 w 569118"/>
                <a:gd name="connsiteY17" fmla="*/ 161925 h 559594"/>
                <a:gd name="connsiteX18" fmla="*/ 7143 w 569118"/>
                <a:gd name="connsiteY18" fmla="*/ 145257 h 559594"/>
                <a:gd name="connsiteX19" fmla="*/ 0 w 569118"/>
                <a:gd name="connsiteY19" fmla="*/ 133350 h 559594"/>
                <a:gd name="connsiteX20" fmla="*/ 2381 w 569118"/>
                <a:gd name="connsiteY20" fmla="*/ 119063 h 559594"/>
                <a:gd name="connsiteX21" fmla="*/ 16668 w 569118"/>
                <a:gd name="connsiteY21" fmla="*/ 111919 h 559594"/>
                <a:gd name="connsiteX22" fmla="*/ 80962 w 569118"/>
                <a:gd name="connsiteY22" fmla="*/ 111919 h 559594"/>
                <a:gd name="connsiteX23" fmla="*/ 219075 w 569118"/>
                <a:gd name="connsiteY23" fmla="*/ 145257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18" h="559594">
                  <a:moveTo>
                    <a:pt x="219075" y="145257"/>
                  </a:moveTo>
                  <a:lnTo>
                    <a:pt x="388143" y="178594"/>
                  </a:lnTo>
                  <a:lnTo>
                    <a:pt x="452437" y="188119"/>
                  </a:lnTo>
                  <a:lnTo>
                    <a:pt x="473868" y="185738"/>
                  </a:lnTo>
                  <a:lnTo>
                    <a:pt x="492918" y="176213"/>
                  </a:lnTo>
                  <a:lnTo>
                    <a:pt x="511968" y="152400"/>
                  </a:lnTo>
                  <a:lnTo>
                    <a:pt x="569118" y="0"/>
                  </a:lnTo>
                  <a:lnTo>
                    <a:pt x="523875" y="559594"/>
                  </a:lnTo>
                  <a:lnTo>
                    <a:pt x="457200" y="478632"/>
                  </a:lnTo>
                  <a:lnTo>
                    <a:pt x="411956" y="426244"/>
                  </a:lnTo>
                  <a:lnTo>
                    <a:pt x="369093" y="383382"/>
                  </a:lnTo>
                  <a:lnTo>
                    <a:pt x="316706" y="338138"/>
                  </a:lnTo>
                  <a:lnTo>
                    <a:pt x="264318" y="297657"/>
                  </a:lnTo>
                  <a:lnTo>
                    <a:pt x="207168" y="257175"/>
                  </a:lnTo>
                  <a:lnTo>
                    <a:pt x="152400" y="223838"/>
                  </a:lnTo>
                  <a:lnTo>
                    <a:pt x="88106" y="195263"/>
                  </a:lnTo>
                  <a:lnTo>
                    <a:pt x="54768" y="180975"/>
                  </a:lnTo>
                  <a:lnTo>
                    <a:pt x="23812" y="161925"/>
                  </a:lnTo>
                  <a:lnTo>
                    <a:pt x="7143" y="145257"/>
                  </a:lnTo>
                  <a:lnTo>
                    <a:pt x="0" y="133350"/>
                  </a:lnTo>
                  <a:lnTo>
                    <a:pt x="2381" y="119063"/>
                  </a:lnTo>
                  <a:lnTo>
                    <a:pt x="16668" y="111919"/>
                  </a:lnTo>
                  <a:lnTo>
                    <a:pt x="80962" y="111919"/>
                  </a:lnTo>
                  <a:lnTo>
                    <a:pt x="2190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039A0F44-F6FD-4DD9-B807-199523DCD807}"/>
                </a:ext>
              </a:extLst>
            </p:cNvPr>
            <p:cNvSpPr/>
            <p:nvPr/>
          </p:nvSpPr>
          <p:spPr>
            <a:xfrm>
              <a:off x="2943225" y="4799013"/>
              <a:ext cx="1116013" cy="1054100"/>
            </a:xfrm>
            <a:custGeom>
              <a:avLst/>
              <a:gdLst>
                <a:gd name="connsiteX0" fmla="*/ 611981 w 1116806"/>
                <a:gd name="connsiteY0" fmla="*/ 719137 h 1054894"/>
                <a:gd name="connsiteX1" fmla="*/ 440531 w 1116806"/>
                <a:gd name="connsiteY1" fmla="*/ 828675 h 1054894"/>
                <a:gd name="connsiteX2" fmla="*/ 245269 w 1116806"/>
                <a:gd name="connsiteY2" fmla="*/ 947737 h 1054894"/>
                <a:gd name="connsiteX3" fmla="*/ 95250 w 1116806"/>
                <a:gd name="connsiteY3" fmla="*/ 1035844 h 1054894"/>
                <a:gd name="connsiteX4" fmla="*/ 52388 w 1116806"/>
                <a:gd name="connsiteY4" fmla="*/ 1052512 h 1054894"/>
                <a:gd name="connsiteX5" fmla="*/ 23813 w 1116806"/>
                <a:gd name="connsiteY5" fmla="*/ 1054894 h 1054894"/>
                <a:gd name="connsiteX6" fmla="*/ 9525 w 1116806"/>
                <a:gd name="connsiteY6" fmla="*/ 1054894 h 1054894"/>
                <a:gd name="connsiteX7" fmla="*/ 0 w 1116806"/>
                <a:gd name="connsiteY7" fmla="*/ 1045369 h 1054894"/>
                <a:gd name="connsiteX8" fmla="*/ 7144 w 1116806"/>
                <a:gd name="connsiteY8" fmla="*/ 1021556 h 1054894"/>
                <a:gd name="connsiteX9" fmla="*/ 73819 w 1116806"/>
                <a:gd name="connsiteY9" fmla="*/ 962025 h 1054894"/>
                <a:gd name="connsiteX10" fmla="*/ 183356 w 1116806"/>
                <a:gd name="connsiteY10" fmla="*/ 883444 h 1054894"/>
                <a:gd name="connsiteX11" fmla="*/ 316706 w 1116806"/>
                <a:gd name="connsiteY11" fmla="*/ 771525 h 1054894"/>
                <a:gd name="connsiteX12" fmla="*/ 428625 w 1116806"/>
                <a:gd name="connsiteY12" fmla="*/ 671512 h 1054894"/>
                <a:gd name="connsiteX13" fmla="*/ 531019 w 1116806"/>
                <a:gd name="connsiteY13" fmla="*/ 571500 h 1054894"/>
                <a:gd name="connsiteX14" fmla="*/ 659606 w 1116806"/>
                <a:gd name="connsiteY14" fmla="*/ 428625 h 1054894"/>
                <a:gd name="connsiteX15" fmla="*/ 754856 w 1116806"/>
                <a:gd name="connsiteY15" fmla="*/ 297656 h 1054894"/>
                <a:gd name="connsiteX16" fmla="*/ 773906 w 1116806"/>
                <a:gd name="connsiteY16" fmla="*/ 264319 h 1054894"/>
                <a:gd name="connsiteX17" fmla="*/ 776288 w 1116806"/>
                <a:gd name="connsiteY17" fmla="*/ 242887 h 1054894"/>
                <a:gd name="connsiteX18" fmla="*/ 776288 w 1116806"/>
                <a:gd name="connsiteY18" fmla="*/ 200025 h 1054894"/>
                <a:gd name="connsiteX19" fmla="*/ 766763 w 1116806"/>
                <a:gd name="connsiteY19" fmla="*/ 159544 h 1054894"/>
                <a:gd name="connsiteX20" fmla="*/ 747713 w 1116806"/>
                <a:gd name="connsiteY20" fmla="*/ 119062 h 1054894"/>
                <a:gd name="connsiteX21" fmla="*/ 723900 w 1116806"/>
                <a:gd name="connsiteY21" fmla="*/ 85725 h 1054894"/>
                <a:gd name="connsiteX22" fmla="*/ 697706 w 1116806"/>
                <a:gd name="connsiteY22" fmla="*/ 50006 h 1054894"/>
                <a:gd name="connsiteX23" fmla="*/ 688181 w 1116806"/>
                <a:gd name="connsiteY23" fmla="*/ 28575 h 1054894"/>
                <a:gd name="connsiteX24" fmla="*/ 688181 w 1116806"/>
                <a:gd name="connsiteY24" fmla="*/ 11906 h 1054894"/>
                <a:gd name="connsiteX25" fmla="*/ 695325 w 1116806"/>
                <a:gd name="connsiteY25" fmla="*/ 4762 h 1054894"/>
                <a:gd name="connsiteX26" fmla="*/ 714375 w 1116806"/>
                <a:gd name="connsiteY26" fmla="*/ 0 h 1054894"/>
                <a:gd name="connsiteX27" fmla="*/ 754856 w 1116806"/>
                <a:gd name="connsiteY27" fmla="*/ 14287 h 1054894"/>
                <a:gd name="connsiteX28" fmla="*/ 819150 w 1116806"/>
                <a:gd name="connsiteY28" fmla="*/ 47625 h 1054894"/>
                <a:gd name="connsiteX29" fmla="*/ 933450 w 1116806"/>
                <a:gd name="connsiteY29" fmla="*/ 119062 h 1054894"/>
                <a:gd name="connsiteX30" fmla="*/ 990600 w 1116806"/>
                <a:gd name="connsiteY30" fmla="*/ 166687 h 1054894"/>
                <a:gd name="connsiteX31" fmla="*/ 1040606 w 1116806"/>
                <a:gd name="connsiteY31" fmla="*/ 209550 h 1054894"/>
                <a:gd name="connsiteX32" fmla="*/ 1097756 w 1116806"/>
                <a:gd name="connsiteY32" fmla="*/ 283369 h 1054894"/>
                <a:gd name="connsiteX33" fmla="*/ 1114425 w 1116806"/>
                <a:gd name="connsiteY33" fmla="*/ 314325 h 1054894"/>
                <a:gd name="connsiteX34" fmla="*/ 1116806 w 1116806"/>
                <a:gd name="connsiteY34" fmla="*/ 333375 h 1054894"/>
                <a:gd name="connsiteX35" fmla="*/ 1112044 w 1116806"/>
                <a:gd name="connsiteY35" fmla="*/ 361950 h 1054894"/>
                <a:gd name="connsiteX36" fmla="*/ 1095375 w 1116806"/>
                <a:gd name="connsiteY36" fmla="*/ 381000 h 1054894"/>
                <a:gd name="connsiteX37" fmla="*/ 1059656 w 1116806"/>
                <a:gd name="connsiteY37" fmla="*/ 407194 h 1054894"/>
                <a:gd name="connsiteX38" fmla="*/ 1028700 w 1116806"/>
                <a:gd name="connsiteY38" fmla="*/ 421481 h 1054894"/>
                <a:gd name="connsiteX39" fmla="*/ 990600 w 1116806"/>
                <a:gd name="connsiteY39" fmla="*/ 442912 h 1054894"/>
                <a:gd name="connsiteX40" fmla="*/ 790575 w 1116806"/>
                <a:gd name="connsiteY40" fmla="*/ 592931 h 1054894"/>
                <a:gd name="connsiteX41" fmla="*/ 611981 w 1116806"/>
                <a:gd name="connsiteY41" fmla="*/ 719137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6806" h="1054894">
                  <a:moveTo>
                    <a:pt x="611981" y="719137"/>
                  </a:moveTo>
                  <a:lnTo>
                    <a:pt x="440531" y="828675"/>
                  </a:lnTo>
                  <a:lnTo>
                    <a:pt x="245269" y="947737"/>
                  </a:lnTo>
                  <a:lnTo>
                    <a:pt x="95250" y="1035844"/>
                  </a:lnTo>
                  <a:lnTo>
                    <a:pt x="52388" y="1052512"/>
                  </a:lnTo>
                  <a:lnTo>
                    <a:pt x="23813" y="1054894"/>
                  </a:lnTo>
                  <a:lnTo>
                    <a:pt x="9525" y="1054894"/>
                  </a:lnTo>
                  <a:lnTo>
                    <a:pt x="0" y="1045369"/>
                  </a:lnTo>
                  <a:lnTo>
                    <a:pt x="7144" y="1021556"/>
                  </a:lnTo>
                  <a:lnTo>
                    <a:pt x="73819" y="962025"/>
                  </a:lnTo>
                  <a:lnTo>
                    <a:pt x="183356" y="883444"/>
                  </a:lnTo>
                  <a:lnTo>
                    <a:pt x="316706" y="771525"/>
                  </a:lnTo>
                  <a:lnTo>
                    <a:pt x="428625" y="671512"/>
                  </a:lnTo>
                  <a:lnTo>
                    <a:pt x="531019" y="571500"/>
                  </a:lnTo>
                  <a:lnTo>
                    <a:pt x="659606" y="428625"/>
                  </a:lnTo>
                  <a:lnTo>
                    <a:pt x="754856" y="297656"/>
                  </a:lnTo>
                  <a:lnTo>
                    <a:pt x="773906" y="264319"/>
                  </a:lnTo>
                  <a:lnTo>
                    <a:pt x="776288" y="242887"/>
                  </a:lnTo>
                  <a:lnTo>
                    <a:pt x="776288" y="200025"/>
                  </a:lnTo>
                  <a:lnTo>
                    <a:pt x="766763" y="159544"/>
                  </a:lnTo>
                  <a:lnTo>
                    <a:pt x="747713" y="119062"/>
                  </a:lnTo>
                  <a:lnTo>
                    <a:pt x="723900" y="85725"/>
                  </a:lnTo>
                  <a:lnTo>
                    <a:pt x="697706" y="50006"/>
                  </a:lnTo>
                  <a:lnTo>
                    <a:pt x="688181" y="28575"/>
                  </a:lnTo>
                  <a:lnTo>
                    <a:pt x="688181" y="11906"/>
                  </a:lnTo>
                  <a:lnTo>
                    <a:pt x="695325" y="4762"/>
                  </a:lnTo>
                  <a:lnTo>
                    <a:pt x="714375" y="0"/>
                  </a:lnTo>
                  <a:lnTo>
                    <a:pt x="754856" y="14287"/>
                  </a:lnTo>
                  <a:lnTo>
                    <a:pt x="819150" y="47625"/>
                  </a:lnTo>
                  <a:lnTo>
                    <a:pt x="933450" y="119062"/>
                  </a:lnTo>
                  <a:lnTo>
                    <a:pt x="990600" y="166687"/>
                  </a:lnTo>
                  <a:lnTo>
                    <a:pt x="1040606" y="209550"/>
                  </a:lnTo>
                  <a:lnTo>
                    <a:pt x="1097756" y="283369"/>
                  </a:lnTo>
                  <a:lnTo>
                    <a:pt x="1114425" y="314325"/>
                  </a:lnTo>
                  <a:lnTo>
                    <a:pt x="1116806" y="333375"/>
                  </a:lnTo>
                  <a:lnTo>
                    <a:pt x="1112044" y="361950"/>
                  </a:lnTo>
                  <a:lnTo>
                    <a:pt x="1095375" y="381000"/>
                  </a:lnTo>
                  <a:lnTo>
                    <a:pt x="1059656" y="407194"/>
                  </a:lnTo>
                  <a:lnTo>
                    <a:pt x="1028700" y="421481"/>
                  </a:lnTo>
                  <a:lnTo>
                    <a:pt x="990600" y="442912"/>
                  </a:lnTo>
                  <a:lnTo>
                    <a:pt x="790575" y="592931"/>
                  </a:lnTo>
                  <a:lnTo>
                    <a:pt x="611981" y="719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F6136FDA-915A-4A58-8ED6-D964082A7925}"/>
                </a:ext>
              </a:extLst>
            </p:cNvPr>
            <p:cNvSpPr/>
            <p:nvPr/>
          </p:nvSpPr>
          <p:spPr>
            <a:xfrm>
              <a:off x="5837238" y="4875213"/>
              <a:ext cx="849312" cy="850900"/>
            </a:xfrm>
            <a:custGeom>
              <a:avLst/>
              <a:gdLst>
                <a:gd name="connsiteX0" fmla="*/ 571500 w 850106"/>
                <a:gd name="connsiteY0" fmla="*/ 640556 h 852487"/>
                <a:gd name="connsiteX1" fmla="*/ 466725 w 850106"/>
                <a:gd name="connsiteY1" fmla="*/ 488156 h 852487"/>
                <a:gd name="connsiteX2" fmla="*/ 402431 w 850106"/>
                <a:gd name="connsiteY2" fmla="*/ 404812 h 852487"/>
                <a:gd name="connsiteX3" fmla="*/ 304800 w 850106"/>
                <a:gd name="connsiteY3" fmla="*/ 295275 h 852487"/>
                <a:gd name="connsiteX4" fmla="*/ 214312 w 850106"/>
                <a:gd name="connsiteY4" fmla="*/ 207169 h 852487"/>
                <a:gd name="connsiteX5" fmla="*/ 111919 w 850106"/>
                <a:gd name="connsiteY5" fmla="*/ 121444 h 852487"/>
                <a:gd name="connsiteX6" fmla="*/ 38100 w 850106"/>
                <a:gd name="connsiteY6" fmla="*/ 71437 h 852487"/>
                <a:gd name="connsiteX7" fmla="*/ 9525 w 850106"/>
                <a:gd name="connsiteY7" fmla="*/ 42862 h 852487"/>
                <a:gd name="connsiteX8" fmla="*/ 0 w 850106"/>
                <a:gd name="connsiteY8" fmla="*/ 26194 h 852487"/>
                <a:gd name="connsiteX9" fmla="*/ 0 w 850106"/>
                <a:gd name="connsiteY9" fmla="*/ 16669 h 852487"/>
                <a:gd name="connsiteX10" fmla="*/ 7144 w 850106"/>
                <a:gd name="connsiteY10" fmla="*/ 4762 h 852487"/>
                <a:gd name="connsiteX11" fmla="*/ 42862 w 850106"/>
                <a:gd name="connsiteY11" fmla="*/ 0 h 852487"/>
                <a:gd name="connsiteX12" fmla="*/ 78581 w 850106"/>
                <a:gd name="connsiteY12" fmla="*/ 4762 h 852487"/>
                <a:gd name="connsiteX13" fmla="*/ 202406 w 850106"/>
                <a:gd name="connsiteY13" fmla="*/ 57150 h 852487"/>
                <a:gd name="connsiteX14" fmla="*/ 366712 w 850106"/>
                <a:gd name="connsiteY14" fmla="*/ 133350 h 852487"/>
                <a:gd name="connsiteX15" fmla="*/ 495300 w 850106"/>
                <a:gd name="connsiteY15" fmla="*/ 197644 h 852487"/>
                <a:gd name="connsiteX16" fmla="*/ 631031 w 850106"/>
                <a:gd name="connsiteY16" fmla="*/ 273844 h 852487"/>
                <a:gd name="connsiteX17" fmla="*/ 702469 w 850106"/>
                <a:gd name="connsiteY17" fmla="*/ 321469 h 852487"/>
                <a:gd name="connsiteX18" fmla="*/ 728662 w 850106"/>
                <a:gd name="connsiteY18" fmla="*/ 361950 h 852487"/>
                <a:gd name="connsiteX19" fmla="*/ 773906 w 850106"/>
                <a:gd name="connsiteY19" fmla="*/ 440531 h 852487"/>
                <a:gd name="connsiteX20" fmla="*/ 797719 w 850106"/>
                <a:gd name="connsiteY20" fmla="*/ 492919 h 852487"/>
                <a:gd name="connsiteX21" fmla="*/ 819150 w 850106"/>
                <a:gd name="connsiteY21" fmla="*/ 547687 h 852487"/>
                <a:gd name="connsiteX22" fmla="*/ 833437 w 850106"/>
                <a:gd name="connsiteY22" fmla="*/ 600075 h 852487"/>
                <a:gd name="connsiteX23" fmla="*/ 845344 w 850106"/>
                <a:gd name="connsiteY23" fmla="*/ 657225 h 852487"/>
                <a:gd name="connsiteX24" fmla="*/ 850106 w 850106"/>
                <a:gd name="connsiteY24" fmla="*/ 702469 h 852487"/>
                <a:gd name="connsiteX25" fmla="*/ 845344 w 850106"/>
                <a:gd name="connsiteY25" fmla="*/ 738187 h 852487"/>
                <a:gd name="connsiteX26" fmla="*/ 826294 w 850106"/>
                <a:gd name="connsiteY26" fmla="*/ 792956 h 852487"/>
                <a:gd name="connsiteX27" fmla="*/ 795337 w 850106"/>
                <a:gd name="connsiteY27" fmla="*/ 838200 h 852487"/>
                <a:gd name="connsiteX28" fmla="*/ 783431 w 850106"/>
                <a:gd name="connsiteY28" fmla="*/ 850106 h 852487"/>
                <a:gd name="connsiteX29" fmla="*/ 764381 w 850106"/>
                <a:gd name="connsiteY29" fmla="*/ 852487 h 852487"/>
                <a:gd name="connsiteX30" fmla="*/ 735806 w 850106"/>
                <a:gd name="connsiteY30" fmla="*/ 850106 h 852487"/>
                <a:gd name="connsiteX31" fmla="*/ 714375 w 850106"/>
                <a:gd name="connsiteY31" fmla="*/ 838200 h 852487"/>
                <a:gd name="connsiteX32" fmla="*/ 678656 w 850106"/>
                <a:gd name="connsiteY32" fmla="*/ 807244 h 852487"/>
                <a:gd name="connsiteX33" fmla="*/ 647700 w 850106"/>
                <a:gd name="connsiteY33" fmla="*/ 769144 h 852487"/>
                <a:gd name="connsiteX34" fmla="*/ 571500 w 850106"/>
                <a:gd name="connsiteY34" fmla="*/ 6405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0106" h="852487">
                  <a:moveTo>
                    <a:pt x="571500" y="640556"/>
                  </a:moveTo>
                  <a:lnTo>
                    <a:pt x="466725" y="488156"/>
                  </a:lnTo>
                  <a:lnTo>
                    <a:pt x="402431" y="404812"/>
                  </a:lnTo>
                  <a:lnTo>
                    <a:pt x="304800" y="295275"/>
                  </a:lnTo>
                  <a:lnTo>
                    <a:pt x="214312" y="207169"/>
                  </a:lnTo>
                  <a:lnTo>
                    <a:pt x="111919" y="121444"/>
                  </a:lnTo>
                  <a:lnTo>
                    <a:pt x="38100" y="71437"/>
                  </a:lnTo>
                  <a:lnTo>
                    <a:pt x="9525" y="42862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7144" y="4762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202406" y="57150"/>
                  </a:lnTo>
                  <a:lnTo>
                    <a:pt x="366712" y="133350"/>
                  </a:lnTo>
                  <a:lnTo>
                    <a:pt x="495300" y="197644"/>
                  </a:lnTo>
                  <a:lnTo>
                    <a:pt x="631031" y="273844"/>
                  </a:lnTo>
                  <a:lnTo>
                    <a:pt x="702469" y="321469"/>
                  </a:lnTo>
                  <a:lnTo>
                    <a:pt x="728662" y="361950"/>
                  </a:lnTo>
                  <a:lnTo>
                    <a:pt x="773906" y="440531"/>
                  </a:lnTo>
                  <a:lnTo>
                    <a:pt x="797719" y="492919"/>
                  </a:lnTo>
                  <a:lnTo>
                    <a:pt x="819150" y="547687"/>
                  </a:lnTo>
                  <a:lnTo>
                    <a:pt x="833437" y="600075"/>
                  </a:lnTo>
                  <a:lnTo>
                    <a:pt x="845344" y="657225"/>
                  </a:lnTo>
                  <a:lnTo>
                    <a:pt x="850106" y="702469"/>
                  </a:lnTo>
                  <a:lnTo>
                    <a:pt x="845344" y="738187"/>
                  </a:lnTo>
                  <a:lnTo>
                    <a:pt x="826294" y="792956"/>
                  </a:lnTo>
                  <a:lnTo>
                    <a:pt x="795337" y="838200"/>
                  </a:lnTo>
                  <a:lnTo>
                    <a:pt x="783431" y="850106"/>
                  </a:lnTo>
                  <a:lnTo>
                    <a:pt x="764381" y="852487"/>
                  </a:lnTo>
                  <a:lnTo>
                    <a:pt x="735806" y="850106"/>
                  </a:lnTo>
                  <a:lnTo>
                    <a:pt x="714375" y="838200"/>
                  </a:lnTo>
                  <a:lnTo>
                    <a:pt x="678656" y="807244"/>
                  </a:lnTo>
                  <a:lnTo>
                    <a:pt x="647700" y="769144"/>
                  </a:lnTo>
                  <a:lnTo>
                    <a:pt x="571500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01452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560388" y="1280975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421" y="1606707"/>
            <a:ext cx="8740775" cy="35702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endParaRPr lang="ja-JP" altLang="en-US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ごんぎつね　　　　　　　　　　　　　　　　　変 種 続 折 積 飯 松 不 議 差 念 連 景 末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クラスみんなで決めるには　　　　　　　　　　司 録 参 加 挙 協 験 極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世界にほこる和紙　　　　　　　　　　　　　　芸 無 械 以 博 管 便 孫 量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慣用句　　　　　　　　　　　　　　　　　　　借 仲 底 浅 焼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プラタナスの木　　　　　　　　　　　　　　　利 笑 省 残 周 課 然 浴 芽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感動を言葉に　　　　　　　　　　　　　　　　改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自分だけの詩集を作ろう　　　　　　　　　　　共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熟語の意味　　　　　　　　　　　　　　　　　願 失 辺 低 敗 老 束 票 陸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ウナギのなぞを追って　　　　　　　　　　　　各 産 求 付 固 塩 側 労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つながりに気をつけよう　　　　　　　　　　　標 官 巣 候 察 兆 億 鏡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もしものときにそなえよう　　　　　　　　　　害 刷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まちがえやすい漢字　　　　　　　　　　　　　治 努 倉 札 功 器 英 牧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初雪のふる日　　　　　　　　　　　　　　　　冷 唱</a:t>
            </a:r>
            <a:endParaRPr lang="ja-JP" altLang="en-US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421" y="271463"/>
            <a:ext cx="88566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4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2917E6D6-768F-412C-96F7-F3EDE1EC786A}"/>
              </a:ext>
            </a:extLst>
          </p:cNvPr>
          <p:cNvSpPr/>
          <p:nvPr/>
        </p:nvSpPr>
        <p:spPr>
          <a:xfrm>
            <a:off x="453635" y="1188642"/>
            <a:ext cx="8541874" cy="4388383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83335812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2BDFED2-5393-4D48-98D3-7475F3F949F6}"/>
              </a:ext>
            </a:extLst>
          </p:cNvPr>
          <p:cNvGrpSpPr/>
          <p:nvPr/>
        </p:nvGrpSpPr>
        <p:grpSpPr>
          <a:xfrm>
            <a:off x="2640013" y="1395413"/>
            <a:ext cx="4510087" cy="4686300"/>
            <a:chOff x="2640013" y="1395413"/>
            <a:chExt cx="4510087" cy="46863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4EEA1CD-171D-D449-AF68-A1CF12213BC6}"/>
                </a:ext>
              </a:extLst>
            </p:cNvPr>
            <p:cNvSpPr/>
            <p:nvPr/>
          </p:nvSpPr>
          <p:spPr>
            <a:xfrm>
              <a:off x="3533775" y="1544638"/>
              <a:ext cx="561975" cy="1438275"/>
            </a:xfrm>
            <a:custGeom>
              <a:avLst/>
              <a:gdLst>
                <a:gd name="connsiteX0" fmla="*/ 250031 w 561975"/>
                <a:gd name="connsiteY0" fmla="*/ 661988 h 1438275"/>
                <a:gd name="connsiteX1" fmla="*/ 197644 w 561975"/>
                <a:gd name="connsiteY1" fmla="*/ 411957 h 1438275"/>
                <a:gd name="connsiteX2" fmla="*/ 159544 w 561975"/>
                <a:gd name="connsiteY2" fmla="*/ 269082 h 1438275"/>
                <a:gd name="connsiteX3" fmla="*/ 135731 w 561975"/>
                <a:gd name="connsiteY3" fmla="*/ 209550 h 1438275"/>
                <a:gd name="connsiteX4" fmla="*/ 100013 w 561975"/>
                <a:gd name="connsiteY4" fmla="*/ 150019 h 1438275"/>
                <a:gd name="connsiteX5" fmla="*/ 57150 w 561975"/>
                <a:gd name="connsiteY5" fmla="*/ 104775 h 1438275"/>
                <a:gd name="connsiteX6" fmla="*/ 26194 w 561975"/>
                <a:gd name="connsiteY6" fmla="*/ 80963 h 1438275"/>
                <a:gd name="connsiteX7" fmla="*/ 4763 w 561975"/>
                <a:gd name="connsiteY7" fmla="*/ 54769 h 1438275"/>
                <a:gd name="connsiteX8" fmla="*/ 0 w 561975"/>
                <a:gd name="connsiteY8" fmla="*/ 30957 h 1438275"/>
                <a:gd name="connsiteX9" fmla="*/ 0 w 561975"/>
                <a:gd name="connsiteY9" fmla="*/ 14288 h 1438275"/>
                <a:gd name="connsiteX10" fmla="*/ 9525 w 561975"/>
                <a:gd name="connsiteY10" fmla="*/ 4763 h 1438275"/>
                <a:gd name="connsiteX11" fmla="*/ 30956 w 561975"/>
                <a:gd name="connsiteY11" fmla="*/ 0 h 1438275"/>
                <a:gd name="connsiteX12" fmla="*/ 69056 w 561975"/>
                <a:gd name="connsiteY12" fmla="*/ 4763 h 1438275"/>
                <a:gd name="connsiteX13" fmla="*/ 126206 w 561975"/>
                <a:gd name="connsiteY13" fmla="*/ 21432 h 1438275"/>
                <a:gd name="connsiteX14" fmla="*/ 183356 w 561975"/>
                <a:gd name="connsiteY14" fmla="*/ 45244 h 1438275"/>
                <a:gd name="connsiteX15" fmla="*/ 238125 w 561975"/>
                <a:gd name="connsiteY15" fmla="*/ 78582 h 1438275"/>
                <a:gd name="connsiteX16" fmla="*/ 300038 w 561975"/>
                <a:gd name="connsiteY16" fmla="*/ 121444 h 1438275"/>
                <a:gd name="connsiteX17" fmla="*/ 383381 w 561975"/>
                <a:gd name="connsiteY17" fmla="*/ 273844 h 1438275"/>
                <a:gd name="connsiteX18" fmla="*/ 450056 w 561975"/>
                <a:gd name="connsiteY18" fmla="*/ 604838 h 1438275"/>
                <a:gd name="connsiteX19" fmla="*/ 483394 w 561975"/>
                <a:gd name="connsiteY19" fmla="*/ 850107 h 1438275"/>
                <a:gd name="connsiteX20" fmla="*/ 540544 w 561975"/>
                <a:gd name="connsiteY20" fmla="*/ 1097757 h 1438275"/>
                <a:gd name="connsiteX21" fmla="*/ 561975 w 561975"/>
                <a:gd name="connsiteY21" fmla="*/ 1271588 h 1438275"/>
                <a:gd name="connsiteX22" fmla="*/ 557213 w 561975"/>
                <a:gd name="connsiteY22" fmla="*/ 1331119 h 1438275"/>
                <a:gd name="connsiteX23" fmla="*/ 545306 w 561975"/>
                <a:gd name="connsiteY23" fmla="*/ 1381125 h 1438275"/>
                <a:gd name="connsiteX24" fmla="*/ 531019 w 561975"/>
                <a:gd name="connsiteY24" fmla="*/ 1416844 h 1438275"/>
                <a:gd name="connsiteX25" fmla="*/ 519113 w 561975"/>
                <a:gd name="connsiteY25" fmla="*/ 1428750 h 1438275"/>
                <a:gd name="connsiteX26" fmla="*/ 502444 w 561975"/>
                <a:gd name="connsiteY26" fmla="*/ 1433513 h 1438275"/>
                <a:gd name="connsiteX27" fmla="*/ 483394 w 561975"/>
                <a:gd name="connsiteY27" fmla="*/ 1438275 h 1438275"/>
                <a:gd name="connsiteX28" fmla="*/ 442913 w 561975"/>
                <a:gd name="connsiteY28" fmla="*/ 1431132 h 1438275"/>
                <a:gd name="connsiteX29" fmla="*/ 411956 w 561975"/>
                <a:gd name="connsiteY29" fmla="*/ 1412082 h 1438275"/>
                <a:gd name="connsiteX30" fmla="*/ 378619 w 561975"/>
                <a:gd name="connsiteY30" fmla="*/ 1385888 h 1438275"/>
                <a:gd name="connsiteX31" fmla="*/ 359569 w 561975"/>
                <a:gd name="connsiteY31" fmla="*/ 1359694 h 1438275"/>
                <a:gd name="connsiteX32" fmla="*/ 311944 w 561975"/>
                <a:gd name="connsiteY32" fmla="*/ 1271588 h 1438275"/>
                <a:gd name="connsiteX33" fmla="*/ 278606 w 561975"/>
                <a:gd name="connsiteY33" fmla="*/ 1169194 h 1438275"/>
                <a:gd name="connsiteX34" fmla="*/ 273844 w 561975"/>
                <a:gd name="connsiteY34" fmla="*/ 1138238 h 1438275"/>
                <a:gd name="connsiteX35" fmla="*/ 280988 w 561975"/>
                <a:gd name="connsiteY35" fmla="*/ 1069182 h 1438275"/>
                <a:gd name="connsiteX36" fmla="*/ 285750 w 561975"/>
                <a:gd name="connsiteY36" fmla="*/ 981075 h 1438275"/>
                <a:gd name="connsiteX37" fmla="*/ 280988 w 561975"/>
                <a:gd name="connsiteY37" fmla="*/ 869157 h 1438275"/>
                <a:gd name="connsiteX38" fmla="*/ 250031 w 561975"/>
                <a:gd name="connsiteY38" fmla="*/ 6619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1975" h="1438275">
                  <a:moveTo>
                    <a:pt x="250031" y="661988"/>
                  </a:moveTo>
                  <a:lnTo>
                    <a:pt x="197644" y="411957"/>
                  </a:lnTo>
                  <a:lnTo>
                    <a:pt x="159544" y="269082"/>
                  </a:lnTo>
                  <a:lnTo>
                    <a:pt x="135731" y="209550"/>
                  </a:lnTo>
                  <a:lnTo>
                    <a:pt x="100013" y="150019"/>
                  </a:lnTo>
                  <a:lnTo>
                    <a:pt x="57150" y="104775"/>
                  </a:lnTo>
                  <a:lnTo>
                    <a:pt x="26194" y="80963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9056" y="4763"/>
                  </a:lnTo>
                  <a:lnTo>
                    <a:pt x="126206" y="21432"/>
                  </a:lnTo>
                  <a:lnTo>
                    <a:pt x="183356" y="45244"/>
                  </a:lnTo>
                  <a:lnTo>
                    <a:pt x="238125" y="78582"/>
                  </a:lnTo>
                  <a:lnTo>
                    <a:pt x="300038" y="121444"/>
                  </a:lnTo>
                  <a:lnTo>
                    <a:pt x="383381" y="273844"/>
                  </a:lnTo>
                  <a:lnTo>
                    <a:pt x="450056" y="604838"/>
                  </a:lnTo>
                  <a:lnTo>
                    <a:pt x="483394" y="850107"/>
                  </a:lnTo>
                  <a:lnTo>
                    <a:pt x="540544" y="1097757"/>
                  </a:lnTo>
                  <a:lnTo>
                    <a:pt x="561975" y="1271588"/>
                  </a:lnTo>
                  <a:lnTo>
                    <a:pt x="557213" y="1331119"/>
                  </a:lnTo>
                  <a:lnTo>
                    <a:pt x="545306" y="1381125"/>
                  </a:lnTo>
                  <a:lnTo>
                    <a:pt x="531019" y="1416844"/>
                  </a:lnTo>
                  <a:lnTo>
                    <a:pt x="519113" y="1428750"/>
                  </a:lnTo>
                  <a:lnTo>
                    <a:pt x="502444" y="1433513"/>
                  </a:lnTo>
                  <a:lnTo>
                    <a:pt x="483394" y="1438275"/>
                  </a:lnTo>
                  <a:lnTo>
                    <a:pt x="442913" y="1431132"/>
                  </a:lnTo>
                  <a:lnTo>
                    <a:pt x="411956" y="1412082"/>
                  </a:lnTo>
                  <a:lnTo>
                    <a:pt x="378619" y="1385888"/>
                  </a:lnTo>
                  <a:lnTo>
                    <a:pt x="359569" y="1359694"/>
                  </a:lnTo>
                  <a:lnTo>
                    <a:pt x="311944" y="1271588"/>
                  </a:lnTo>
                  <a:lnTo>
                    <a:pt x="278606" y="1169194"/>
                  </a:lnTo>
                  <a:lnTo>
                    <a:pt x="273844" y="1138238"/>
                  </a:lnTo>
                  <a:lnTo>
                    <a:pt x="280988" y="1069182"/>
                  </a:lnTo>
                  <a:lnTo>
                    <a:pt x="285750" y="981075"/>
                  </a:lnTo>
                  <a:lnTo>
                    <a:pt x="280988" y="869157"/>
                  </a:lnTo>
                  <a:lnTo>
                    <a:pt x="250031" y="661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4D29D51-51D9-D243-BC4B-75901ECF1050}"/>
                </a:ext>
              </a:extLst>
            </p:cNvPr>
            <p:cNvSpPr/>
            <p:nvPr/>
          </p:nvSpPr>
          <p:spPr>
            <a:xfrm>
              <a:off x="3751263" y="3783013"/>
              <a:ext cx="508000" cy="1012825"/>
            </a:xfrm>
            <a:custGeom>
              <a:avLst/>
              <a:gdLst>
                <a:gd name="connsiteX0" fmla="*/ 254794 w 509587"/>
                <a:gd name="connsiteY0" fmla="*/ 561975 h 1012032"/>
                <a:gd name="connsiteX1" fmla="*/ 216694 w 509587"/>
                <a:gd name="connsiteY1" fmla="*/ 400050 h 1012032"/>
                <a:gd name="connsiteX2" fmla="*/ 183356 w 509587"/>
                <a:gd name="connsiteY2" fmla="*/ 292894 h 1012032"/>
                <a:gd name="connsiteX3" fmla="*/ 140494 w 509587"/>
                <a:gd name="connsiteY3" fmla="*/ 200025 h 1012032"/>
                <a:gd name="connsiteX4" fmla="*/ 92869 w 509587"/>
                <a:gd name="connsiteY4" fmla="*/ 133350 h 1012032"/>
                <a:gd name="connsiteX5" fmla="*/ 66675 w 509587"/>
                <a:gd name="connsiteY5" fmla="*/ 100013 h 1012032"/>
                <a:gd name="connsiteX6" fmla="*/ 9525 w 509587"/>
                <a:gd name="connsiteY6" fmla="*/ 50007 h 1012032"/>
                <a:gd name="connsiteX7" fmla="*/ 2381 w 509587"/>
                <a:gd name="connsiteY7" fmla="*/ 40482 h 1012032"/>
                <a:gd name="connsiteX8" fmla="*/ 0 w 509587"/>
                <a:gd name="connsiteY8" fmla="*/ 26194 h 1012032"/>
                <a:gd name="connsiteX9" fmla="*/ 7144 w 509587"/>
                <a:gd name="connsiteY9" fmla="*/ 9525 h 1012032"/>
                <a:gd name="connsiteX10" fmla="*/ 19050 w 509587"/>
                <a:gd name="connsiteY10" fmla="*/ 2382 h 1012032"/>
                <a:gd name="connsiteX11" fmla="*/ 47625 w 509587"/>
                <a:gd name="connsiteY11" fmla="*/ 0 h 1012032"/>
                <a:gd name="connsiteX12" fmla="*/ 107156 w 509587"/>
                <a:gd name="connsiteY12" fmla="*/ 9525 h 1012032"/>
                <a:gd name="connsiteX13" fmla="*/ 202406 w 509587"/>
                <a:gd name="connsiteY13" fmla="*/ 30957 h 1012032"/>
                <a:gd name="connsiteX14" fmla="*/ 342900 w 509587"/>
                <a:gd name="connsiteY14" fmla="*/ 71438 h 1012032"/>
                <a:gd name="connsiteX15" fmla="*/ 395287 w 509587"/>
                <a:gd name="connsiteY15" fmla="*/ 228600 h 1012032"/>
                <a:gd name="connsiteX16" fmla="*/ 442912 w 509587"/>
                <a:gd name="connsiteY16" fmla="*/ 440532 h 1012032"/>
                <a:gd name="connsiteX17" fmla="*/ 459581 w 509587"/>
                <a:gd name="connsiteY17" fmla="*/ 528638 h 1012032"/>
                <a:gd name="connsiteX18" fmla="*/ 502444 w 509587"/>
                <a:gd name="connsiteY18" fmla="*/ 759619 h 1012032"/>
                <a:gd name="connsiteX19" fmla="*/ 504825 w 509587"/>
                <a:gd name="connsiteY19" fmla="*/ 916782 h 1012032"/>
                <a:gd name="connsiteX20" fmla="*/ 497681 w 509587"/>
                <a:gd name="connsiteY20" fmla="*/ 966788 h 1012032"/>
                <a:gd name="connsiteX21" fmla="*/ 488156 w 509587"/>
                <a:gd name="connsiteY21" fmla="*/ 995363 h 1012032"/>
                <a:gd name="connsiteX22" fmla="*/ 481012 w 509587"/>
                <a:gd name="connsiteY22" fmla="*/ 1004888 h 1012032"/>
                <a:gd name="connsiteX23" fmla="*/ 461962 w 509587"/>
                <a:gd name="connsiteY23" fmla="*/ 1012032 h 1012032"/>
                <a:gd name="connsiteX24" fmla="*/ 438150 w 509587"/>
                <a:gd name="connsiteY24" fmla="*/ 1007269 h 1012032"/>
                <a:gd name="connsiteX25" fmla="*/ 416719 w 509587"/>
                <a:gd name="connsiteY25" fmla="*/ 1000125 h 1012032"/>
                <a:gd name="connsiteX26" fmla="*/ 385762 w 509587"/>
                <a:gd name="connsiteY26" fmla="*/ 983457 h 1012032"/>
                <a:gd name="connsiteX27" fmla="*/ 364331 w 509587"/>
                <a:gd name="connsiteY27" fmla="*/ 966788 h 1012032"/>
                <a:gd name="connsiteX28" fmla="*/ 335756 w 509587"/>
                <a:gd name="connsiteY28" fmla="*/ 938213 h 1012032"/>
                <a:gd name="connsiteX29" fmla="*/ 314325 w 509587"/>
                <a:gd name="connsiteY29" fmla="*/ 904875 h 1012032"/>
                <a:gd name="connsiteX30" fmla="*/ 302419 w 509587"/>
                <a:gd name="connsiteY30" fmla="*/ 873919 h 1012032"/>
                <a:gd name="connsiteX31" fmla="*/ 297656 w 509587"/>
                <a:gd name="connsiteY31" fmla="*/ 812007 h 1012032"/>
                <a:gd name="connsiteX32" fmla="*/ 290512 w 509587"/>
                <a:gd name="connsiteY32" fmla="*/ 750094 h 1012032"/>
                <a:gd name="connsiteX33" fmla="*/ 254794 w 509587"/>
                <a:gd name="connsiteY33" fmla="*/ 561975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9587" h="1012032">
                  <a:moveTo>
                    <a:pt x="254794" y="561975"/>
                  </a:moveTo>
                  <a:lnTo>
                    <a:pt x="216694" y="400050"/>
                  </a:lnTo>
                  <a:lnTo>
                    <a:pt x="183356" y="292894"/>
                  </a:lnTo>
                  <a:lnTo>
                    <a:pt x="140494" y="200025"/>
                  </a:lnTo>
                  <a:lnTo>
                    <a:pt x="92869" y="133350"/>
                  </a:lnTo>
                  <a:lnTo>
                    <a:pt x="66675" y="100013"/>
                  </a:lnTo>
                  <a:lnTo>
                    <a:pt x="9525" y="50007"/>
                  </a:lnTo>
                  <a:lnTo>
                    <a:pt x="2381" y="40482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9050" y="2382"/>
                  </a:lnTo>
                  <a:lnTo>
                    <a:pt x="47625" y="0"/>
                  </a:lnTo>
                  <a:lnTo>
                    <a:pt x="107156" y="9525"/>
                  </a:lnTo>
                  <a:lnTo>
                    <a:pt x="202406" y="30957"/>
                  </a:lnTo>
                  <a:lnTo>
                    <a:pt x="342900" y="71438"/>
                  </a:lnTo>
                  <a:lnTo>
                    <a:pt x="395287" y="228600"/>
                  </a:lnTo>
                  <a:lnTo>
                    <a:pt x="442912" y="440532"/>
                  </a:lnTo>
                  <a:lnTo>
                    <a:pt x="459581" y="528638"/>
                  </a:lnTo>
                  <a:lnTo>
                    <a:pt x="502444" y="759619"/>
                  </a:lnTo>
                  <a:cubicBezTo>
                    <a:pt x="503238" y="812007"/>
                    <a:pt x="509587" y="873126"/>
                    <a:pt x="504825" y="916782"/>
                  </a:cubicBezTo>
                  <a:lnTo>
                    <a:pt x="497681" y="966788"/>
                  </a:lnTo>
                  <a:lnTo>
                    <a:pt x="488156" y="995363"/>
                  </a:lnTo>
                  <a:lnTo>
                    <a:pt x="481012" y="1004888"/>
                  </a:lnTo>
                  <a:lnTo>
                    <a:pt x="461962" y="1012032"/>
                  </a:lnTo>
                  <a:lnTo>
                    <a:pt x="438150" y="1007269"/>
                  </a:lnTo>
                  <a:lnTo>
                    <a:pt x="416719" y="1000125"/>
                  </a:lnTo>
                  <a:lnTo>
                    <a:pt x="385762" y="983457"/>
                  </a:lnTo>
                  <a:lnTo>
                    <a:pt x="364331" y="966788"/>
                  </a:lnTo>
                  <a:lnTo>
                    <a:pt x="335756" y="938213"/>
                  </a:lnTo>
                  <a:lnTo>
                    <a:pt x="314325" y="904875"/>
                  </a:lnTo>
                  <a:lnTo>
                    <a:pt x="302419" y="873919"/>
                  </a:lnTo>
                  <a:lnTo>
                    <a:pt x="297656" y="812007"/>
                  </a:lnTo>
                  <a:lnTo>
                    <a:pt x="290512" y="750094"/>
                  </a:lnTo>
                  <a:lnTo>
                    <a:pt x="254794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17E8985-DA7B-774F-A594-2C85386DA563}"/>
                </a:ext>
              </a:extLst>
            </p:cNvPr>
            <p:cNvSpPr/>
            <p:nvPr/>
          </p:nvSpPr>
          <p:spPr>
            <a:xfrm>
              <a:off x="3754438" y="1395413"/>
              <a:ext cx="2674937" cy="1406525"/>
            </a:xfrm>
            <a:custGeom>
              <a:avLst/>
              <a:gdLst>
                <a:gd name="connsiteX0" fmla="*/ 766763 w 2674144"/>
                <a:gd name="connsiteY0" fmla="*/ 364331 h 1407318"/>
                <a:gd name="connsiteX1" fmla="*/ 114300 w 2674144"/>
                <a:gd name="connsiteY1" fmla="*/ 435768 h 1407318"/>
                <a:gd name="connsiteX2" fmla="*/ 0 w 2674144"/>
                <a:gd name="connsiteY2" fmla="*/ 278606 h 1407318"/>
                <a:gd name="connsiteX3" fmla="*/ 164307 w 2674144"/>
                <a:gd name="connsiteY3" fmla="*/ 261937 h 1407318"/>
                <a:gd name="connsiteX4" fmla="*/ 535782 w 2674144"/>
                <a:gd name="connsiteY4" fmla="*/ 223837 h 1407318"/>
                <a:gd name="connsiteX5" fmla="*/ 1128713 w 2674144"/>
                <a:gd name="connsiteY5" fmla="*/ 166687 h 1407318"/>
                <a:gd name="connsiteX6" fmla="*/ 1638300 w 2674144"/>
                <a:gd name="connsiteY6" fmla="*/ 116681 h 1407318"/>
                <a:gd name="connsiteX7" fmla="*/ 2147888 w 2674144"/>
                <a:gd name="connsiteY7" fmla="*/ 69056 h 1407318"/>
                <a:gd name="connsiteX8" fmla="*/ 2276475 w 2674144"/>
                <a:gd name="connsiteY8" fmla="*/ 33337 h 1407318"/>
                <a:gd name="connsiteX9" fmla="*/ 2374107 w 2674144"/>
                <a:gd name="connsiteY9" fmla="*/ 0 h 1407318"/>
                <a:gd name="connsiteX10" fmla="*/ 2397919 w 2674144"/>
                <a:gd name="connsiteY10" fmla="*/ 0 h 1407318"/>
                <a:gd name="connsiteX11" fmla="*/ 2471738 w 2674144"/>
                <a:gd name="connsiteY11" fmla="*/ 61912 h 1407318"/>
                <a:gd name="connsiteX12" fmla="*/ 2586038 w 2674144"/>
                <a:gd name="connsiteY12" fmla="*/ 169068 h 1407318"/>
                <a:gd name="connsiteX13" fmla="*/ 2659857 w 2674144"/>
                <a:gd name="connsiteY13" fmla="*/ 242887 h 1407318"/>
                <a:gd name="connsiteX14" fmla="*/ 2669382 w 2674144"/>
                <a:gd name="connsiteY14" fmla="*/ 261937 h 1407318"/>
                <a:gd name="connsiteX15" fmla="*/ 2674144 w 2674144"/>
                <a:gd name="connsiteY15" fmla="*/ 292893 h 1407318"/>
                <a:gd name="connsiteX16" fmla="*/ 2664619 w 2674144"/>
                <a:gd name="connsiteY16" fmla="*/ 326231 h 1407318"/>
                <a:gd name="connsiteX17" fmla="*/ 2640807 w 2674144"/>
                <a:gd name="connsiteY17" fmla="*/ 361950 h 1407318"/>
                <a:gd name="connsiteX18" fmla="*/ 2583657 w 2674144"/>
                <a:gd name="connsiteY18" fmla="*/ 523875 h 1407318"/>
                <a:gd name="connsiteX19" fmla="*/ 2516982 w 2674144"/>
                <a:gd name="connsiteY19" fmla="*/ 778668 h 1407318"/>
                <a:gd name="connsiteX20" fmla="*/ 2476500 w 2674144"/>
                <a:gd name="connsiteY20" fmla="*/ 952500 h 1407318"/>
                <a:gd name="connsiteX21" fmla="*/ 2436019 w 2674144"/>
                <a:gd name="connsiteY21" fmla="*/ 1178718 h 1407318"/>
                <a:gd name="connsiteX22" fmla="*/ 2409825 w 2674144"/>
                <a:gd name="connsiteY22" fmla="*/ 1285875 h 1407318"/>
                <a:gd name="connsiteX23" fmla="*/ 2393157 w 2674144"/>
                <a:gd name="connsiteY23" fmla="*/ 1323975 h 1407318"/>
                <a:gd name="connsiteX24" fmla="*/ 2364582 w 2674144"/>
                <a:gd name="connsiteY24" fmla="*/ 1366837 h 1407318"/>
                <a:gd name="connsiteX25" fmla="*/ 2338388 w 2674144"/>
                <a:gd name="connsiteY25" fmla="*/ 1395412 h 1407318"/>
                <a:gd name="connsiteX26" fmla="*/ 2319338 w 2674144"/>
                <a:gd name="connsiteY26" fmla="*/ 1404937 h 1407318"/>
                <a:gd name="connsiteX27" fmla="*/ 2283619 w 2674144"/>
                <a:gd name="connsiteY27" fmla="*/ 1407318 h 1407318"/>
                <a:gd name="connsiteX28" fmla="*/ 2240757 w 2674144"/>
                <a:gd name="connsiteY28" fmla="*/ 1388268 h 1407318"/>
                <a:gd name="connsiteX29" fmla="*/ 2205038 w 2674144"/>
                <a:gd name="connsiteY29" fmla="*/ 1364456 h 1407318"/>
                <a:gd name="connsiteX30" fmla="*/ 2174082 w 2674144"/>
                <a:gd name="connsiteY30" fmla="*/ 1335881 h 1407318"/>
                <a:gd name="connsiteX31" fmla="*/ 2150269 w 2674144"/>
                <a:gd name="connsiteY31" fmla="*/ 1304925 h 1407318"/>
                <a:gd name="connsiteX32" fmla="*/ 2219325 w 2674144"/>
                <a:gd name="connsiteY32" fmla="*/ 1088231 h 1407318"/>
                <a:gd name="connsiteX33" fmla="*/ 2262188 w 2674144"/>
                <a:gd name="connsiteY33" fmla="*/ 726281 h 1407318"/>
                <a:gd name="connsiteX34" fmla="*/ 2286000 w 2674144"/>
                <a:gd name="connsiteY34" fmla="*/ 569118 h 1407318"/>
                <a:gd name="connsiteX35" fmla="*/ 2328863 w 2674144"/>
                <a:gd name="connsiteY35" fmla="*/ 330993 h 1407318"/>
                <a:gd name="connsiteX36" fmla="*/ 2324100 w 2674144"/>
                <a:gd name="connsiteY36" fmla="*/ 297656 h 1407318"/>
                <a:gd name="connsiteX37" fmla="*/ 2312194 w 2674144"/>
                <a:gd name="connsiteY37" fmla="*/ 269081 h 1407318"/>
                <a:gd name="connsiteX38" fmla="*/ 2290763 w 2674144"/>
                <a:gd name="connsiteY38" fmla="*/ 247650 h 1407318"/>
                <a:gd name="connsiteX39" fmla="*/ 2262188 w 2674144"/>
                <a:gd name="connsiteY39" fmla="*/ 233362 h 1407318"/>
                <a:gd name="connsiteX40" fmla="*/ 2219325 w 2674144"/>
                <a:gd name="connsiteY40" fmla="*/ 228600 h 1407318"/>
                <a:gd name="connsiteX41" fmla="*/ 1976438 w 2674144"/>
                <a:gd name="connsiteY41" fmla="*/ 247650 h 1407318"/>
                <a:gd name="connsiteX42" fmla="*/ 1428750 w 2674144"/>
                <a:gd name="connsiteY42" fmla="*/ 302418 h 1407318"/>
                <a:gd name="connsiteX43" fmla="*/ 766763 w 2674144"/>
                <a:gd name="connsiteY43" fmla="*/ 364331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74144" h="1407318">
                  <a:moveTo>
                    <a:pt x="766763" y="364331"/>
                  </a:moveTo>
                  <a:lnTo>
                    <a:pt x="114300" y="435768"/>
                  </a:lnTo>
                  <a:lnTo>
                    <a:pt x="0" y="278606"/>
                  </a:lnTo>
                  <a:lnTo>
                    <a:pt x="164307" y="261937"/>
                  </a:lnTo>
                  <a:lnTo>
                    <a:pt x="535782" y="223837"/>
                  </a:lnTo>
                  <a:lnTo>
                    <a:pt x="1128713" y="166687"/>
                  </a:lnTo>
                  <a:lnTo>
                    <a:pt x="1638300" y="116681"/>
                  </a:lnTo>
                  <a:lnTo>
                    <a:pt x="2147888" y="69056"/>
                  </a:lnTo>
                  <a:lnTo>
                    <a:pt x="2276475" y="33337"/>
                  </a:lnTo>
                  <a:lnTo>
                    <a:pt x="2374107" y="0"/>
                  </a:lnTo>
                  <a:lnTo>
                    <a:pt x="2397919" y="0"/>
                  </a:lnTo>
                  <a:lnTo>
                    <a:pt x="2471738" y="61912"/>
                  </a:lnTo>
                  <a:lnTo>
                    <a:pt x="2586038" y="169068"/>
                  </a:lnTo>
                  <a:lnTo>
                    <a:pt x="2659857" y="242887"/>
                  </a:lnTo>
                  <a:lnTo>
                    <a:pt x="2669382" y="261937"/>
                  </a:lnTo>
                  <a:lnTo>
                    <a:pt x="2674144" y="292893"/>
                  </a:lnTo>
                  <a:lnTo>
                    <a:pt x="2664619" y="326231"/>
                  </a:lnTo>
                  <a:lnTo>
                    <a:pt x="2640807" y="361950"/>
                  </a:lnTo>
                  <a:lnTo>
                    <a:pt x="2583657" y="523875"/>
                  </a:lnTo>
                  <a:lnTo>
                    <a:pt x="2516982" y="778668"/>
                  </a:lnTo>
                  <a:lnTo>
                    <a:pt x="2476500" y="952500"/>
                  </a:lnTo>
                  <a:lnTo>
                    <a:pt x="2436019" y="1178718"/>
                  </a:lnTo>
                  <a:lnTo>
                    <a:pt x="2409825" y="1285875"/>
                  </a:lnTo>
                  <a:lnTo>
                    <a:pt x="2393157" y="1323975"/>
                  </a:lnTo>
                  <a:lnTo>
                    <a:pt x="2364582" y="1366837"/>
                  </a:lnTo>
                  <a:lnTo>
                    <a:pt x="2338388" y="1395412"/>
                  </a:lnTo>
                  <a:lnTo>
                    <a:pt x="2319338" y="1404937"/>
                  </a:lnTo>
                  <a:lnTo>
                    <a:pt x="2283619" y="1407318"/>
                  </a:lnTo>
                  <a:lnTo>
                    <a:pt x="2240757" y="1388268"/>
                  </a:lnTo>
                  <a:lnTo>
                    <a:pt x="2205038" y="1364456"/>
                  </a:lnTo>
                  <a:lnTo>
                    <a:pt x="2174082" y="1335881"/>
                  </a:lnTo>
                  <a:lnTo>
                    <a:pt x="2150269" y="1304925"/>
                  </a:lnTo>
                  <a:lnTo>
                    <a:pt x="2219325" y="1088231"/>
                  </a:lnTo>
                  <a:lnTo>
                    <a:pt x="2262188" y="726281"/>
                  </a:lnTo>
                  <a:lnTo>
                    <a:pt x="2286000" y="569118"/>
                  </a:lnTo>
                  <a:lnTo>
                    <a:pt x="2328863" y="330993"/>
                  </a:lnTo>
                  <a:lnTo>
                    <a:pt x="2324100" y="297656"/>
                  </a:lnTo>
                  <a:lnTo>
                    <a:pt x="2312194" y="269081"/>
                  </a:lnTo>
                  <a:lnTo>
                    <a:pt x="2290763" y="247650"/>
                  </a:lnTo>
                  <a:lnTo>
                    <a:pt x="2262188" y="233362"/>
                  </a:lnTo>
                  <a:lnTo>
                    <a:pt x="2219325" y="228600"/>
                  </a:lnTo>
                  <a:lnTo>
                    <a:pt x="1976438" y="247650"/>
                  </a:lnTo>
                  <a:lnTo>
                    <a:pt x="1428750" y="302418"/>
                  </a:lnTo>
                  <a:lnTo>
                    <a:pt x="76676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8A222EF-5E43-404A-AE3F-17ABA92EAA81}"/>
                </a:ext>
              </a:extLst>
            </p:cNvPr>
            <p:cNvSpPr/>
            <p:nvPr/>
          </p:nvSpPr>
          <p:spPr>
            <a:xfrm>
              <a:off x="3906838" y="1947863"/>
              <a:ext cx="2168525" cy="396875"/>
            </a:xfrm>
            <a:custGeom>
              <a:avLst/>
              <a:gdLst>
                <a:gd name="connsiteX0" fmla="*/ 607219 w 2166938"/>
                <a:gd name="connsiteY0" fmla="*/ 330993 h 397668"/>
                <a:gd name="connsiteX1" fmla="*/ 45244 w 2166938"/>
                <a:gd name="connsiteY1" fmla="*/ 397668 h 397668"/>
                <a:gd name="connsiteX2" fmla="*/ 0 w 2166938"/>
                <a:gd name="connsiteY2" fmla="*/ 221456 h 397668"/>
                <a:gd name="connsiteX3" fmla="*/ 400050 w 2166938"/>
                <a:gd name="connsiteY3" fmla="*/ 176212 h 397668"/>
                <a:gd name="connsiteX4" fmla="*/ 959644 w 2166938"/>
                <a:gd name="connsiteY4" fmla="*/ 114300 h 397668"/>
                <a:gd name="connsiteX5" fmla="*/ 1566863 w 2166938"/>
                <a:gd name="connsiteY5" fmla="*/ 50006 h 397668"/>
                <a:gd name="connsiteX6" fmla="*/ 1974057 w 2166938"/>
                <a:gd name="connsiteY6" fmla="*/ 4762 h 397668"/>
                <a:gd name="connsiteX7" fmla="*/ 2000250 w 2166938"/>
                <a:gd name="connsiteY7" fmla="*/ 0 h 397668"/>
                <a:gd name="connsiteX8" fmla="*/ 2024063 w 2166938"/>
                <a:gd name="connsiteY8" fmla="*/ 0 h 397668"/>
                <a:gd name="connsiteX9" fmla="*/ 2069307 w 2166938"/>
                <a:gd name="connsiteY9" fmla="*/ 4762 h 397668"/>
                <a:gd name="connsiteX10" fmla="*/ 2114550 w 2166938"/>
                <a:gd name="connsiteY10" fmla="*/ 19050 h 397668"/>
                <a:gd name="connsiteX11" fmla="*/ 2166938 w 2166938"/>
                <a:gd name="connsiteY11" fmla="*/ 47625 h 397668"/>
                <a:gd name="connsiteX12" fmla="*/ 2166938 w 2166938"/>
                <a:gd name="connsiteY12" fmla="*/ 159543 h 397668"/>
                <a:gd name="connsiteX13" fmla="*/ 1428750 w 2166938"/>
                <a:gd name="connsiteY13" fmla="*/ 240506 h 397668"/>
                <a:gd name="connsiteX14" fmla="*/ 607219 w 2166938"/>
                <a:gd name="connsiteY14" fmla="*/ 330993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66938" h="397668">
                  <a:moveTo>
                    <a:pt x="607219" y="330993"/>
                  </a:moveTo>
                  <a:lnTo>
                    <a:pt x="45244" y="397668"/>
                  </a:lnTo>
                  <a:lnTo>
                    <a:pt x="0" y="221456"/>
                  </a:lnTo>
                  <a:lnTo>
                    <a:pt x="400050" y="176212"/>
                  </a:lnTo>
                  <a:lnTo>
                    <a:pt x="959644" y="114300"/>
                  </a:lnTo>
                  <a:lnTo>
                    <a:pt x="1566863" y="50006"/>
                  </a:lnTo>
                  <a:lnTo>
                    <a:pt x="1974057" y="4762"/>
                  </a:lnTo>
                  <a:lnTo>
                    <a:pt x="2000250" y="0"/>
                  </a:lnTo>
                  <a:lnTo>
                    <a:pt x="2024063" y="0"/>
                  </a:lnTo>
                  <a:lnTo>
                    <a:pt x="2069307" y="4762"/>
                  </a:lnTo>
                  <a:lnTo>
                    <a:pt x="2114550" y="19050"/>
                  </a:lnTo>
                  <a:lnTo>
                    <a:pt x="2166938" y="47625"/>
                  </a:lnTo>
                  <a:lnTo>
                    <a:pt x="2166938" y="159543"/>
                  </a:lnTo>
                  <a:lnTo>
                    <a:pt x="1428750" y="240506"/>
                  </a:lnTo>
                  <a:lnTo>
                    <a:pt x="607219" y="330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25A5DFD-5015-6246-B6F0-FD4410A56B82}"/>
                </a:ext>
              </a:extLst>
            </p:cNvPr>
            <p:cNvSpPr/>
            <p:nvPr/>
          </p:nvSpPr>
          <p:spPr>
            <a:xfrm>
              <a:off x="4002088" y="2486025"/>
              <a:ext cx="2008187" cy="325438"/>
            </a:xfrm>
            <a:custGeom>
              <a:avLst/>
              <a:gdLst>
                <a:gd name="connsiteX0" fmla="*/ 1128713 w 2007394"/>
                <a:gd name="connsiteY0" fmla="*/ 223838 h 326231"/>
                <a:gd name="connsiteX1" fmla="*/ 757238 w 2007394"/>
                <a:gd name="connsiteY1" fmla="*/ 254794 h 326231"/>
                <a:gd name="connsiteX2" fmla="*/ 561975 w 2007394"/>
                <a:gd name="connsiteY2" fmla="*/ 273844 h 326231"/>
                <a:gd name="connsiteX3" fmla="*/ 40482 w 2007394"/>
                <a:gd name="connsiteY3" fmla="*/ 326231 h 326231"/>
                <a:gd name="connsiteX4" fmla="*/ 0 w 2007394"/>
                <a:gd name="connsiteY4" fmla="*/ 171450 h 326231"/>
                <a:gd name="connsiteX5" fmla="*/ 361950 w 2007394"/>
                <a:gd name="connsiteY5" fmla="*/ 130969 h 326231"/>
                <a:gd name="connsiteX6" fmla="*/ 850107 w 2007394"/>
                <a:gd name="connsiteY6" fmla="*/ 85725 h 326231"/>
                <a:gd name="connsiteX7" fmla="*/ 1302544 w 2007394"/>
                <a:gd name="connsiteY7" fmla="*/ 50006 h 326231"/>
                <a:gd name="connsiteX8" fmla="*/ 1638300 w 2007394"/>
                <a:gd name="connsiteY8" fmla="*/ 26194 h 326231"/>
                <a:gd name="connsiteX9" fmla="*/ 2000250 w 2007394"/>
                <a:gd name="connsiteY9" fmla="*/ 0 h 326231"/>
                <a:gd name="connsiteX10" fmla="*/ 2007394 w 2007394"/>
                <a:gd name="connsiteY10" fmla="*/ 202406 h 326231"/>
                <a:gd name="connsiteX11" fmla="*/ 1900238 w 2007394"/>
                <a:gd name="connsiteY11" fmla="*/ 214313 h 326231"/>
                <a:gd name="connsiteX12" fmla="*/ 1824038 w 2007394"/>
                <a:gd name="connsiteY12" fmla="*/ 204788 h 326231"/>
                <a:gd name="connsiteX13" fmla="*/ 1409700 w 2007394"/>
                <a:gd name="connsiteY13" fmla="*/ 211931 h 326231"/>
                <a:gd name="connsiteX14" fmla="*/ 1128713 w 2007394"/>
                <a:gd name="connsiteY14" fmla="*/ 2238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7394" h="326231">
                  <a:moveTo>
                    <a:pt x="1128713" y="223838"/>
                  </a:moveTo>
                  <a:lnTo>
                    <a:pt x="757238" y="254794"/>
                  </a:lnTo>
                  <a:lnTo>
                    <a:pt x="561975" y="273844"/>
                  </a:lnTo>
                  <a:lnTo>
                    <a:pt x="40482" y="326231"/>
                  </a:lnTo>
                  <a:lnTo>
                    <a:pt x="0" y="171450"/>
                  </a:lnTo>
                  <a:lnTo>
                    <a:pt x="361950" y="130969"/>
                  </a:lnTo>
                  <a:lnTo>
                    <a:pt x="850107" y="85725"/>
                  </a:lnTo>
                  <a:lnTo>
                    <a:pt x="1302544" y="50006"/>
                  </a:lnTo>
                  <a:lnTo>
                    <a:pt x="1638300" y="26194"/>
                  </a:lnTo>
                  <a:lnTo>
                    <a:pt x="2000250" y="0"/>
                  </a:lnTo>
                  <a:lnTo>
                    <a:pt x="2007394" y="202406"/>
                  </a:lnTo>
                  <a:lnTo>
                    <a:pt x="1900238" y="214313"/>
                  </a:lnTo>
                  <a:lnTo>
                    <a:pt x="1824038" y="204788"/>
                  </a:lnTo>
                  <a:lnTo>
                    <a:pt x="1409700" y="211931"/>
                  </a:lnTo>
                  <a:lnTo>
                    <a:pt x="1128713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24457F4-FA3A-4D4D-83E5-253480D61B51}"/>
                </a:ext>
              </a:extLst>
            </p:cNvPr>
            <p:cNvSpPr/>
            <p:nvPr/>
          </p:nvSpPr>
          <p:spPr>
            <a:xfrm>
              <a:off x="4551363" y="2695575"/>
              <a:ext cx="539750" cy="595313"/>
            </a:xfrm>
            <a:custGeom>
              <a:avLst/>
              <a:gdLst>
                <a:gd name="connsiteX0" fmla="*/ 223837 w 540544"/>
                <a:gd name="connsiteY0" fmla="*/ 373856 h 595313"/>
                <a:gd name="connsiteX1" fmla="*/ 219075 w 540544"/>
                <a:gd name="connsiteY1" fmla="*/ 300038 h 595313"/>
                <a:gd name="connsiteX2" fmla="*/ 204787 w 540544"/>
                <a:gd name="connsiteY2" fmla="*/ 242888 h 595313"/>
                <a:gd name="connsiteX3" fmla="*/ 185737 w 540544"/>
                <a:gd name="connsiteY3" fmla="*/ 200025 h 595313"/>
                <a:gd name="connsiteX4" fmla="*/ 164306 w 540544"/>
                <a:gd name="connsiteY4" fmla="*/ 169069 h 595313"/>
                <a:gd name="connsiteX5" fmla="*/ 138112 w 540544"/>
                <a:gd name="connsiteY5" fmla="*/ 142875 h 595313"/>
                <a:gd name="connsiteX6" fmla="*/ 88106 w 540544"/>
                <a:gd name="connsiteY6" fmla="*/ 100013 h 595313"/>
                <a:gd name="connsiteX7" fmla="*/ 0 w 540544"/>
                <a:gd name="connsiteY7" fmla="*/ 35719 h 595313"/>
                <a:gd name="connsiteX8" fmla="*/ 104775 w 540544"/>
                <a:gd name="connsiteY8" fmla="*/ 0 h 595313"/>
                <a:gd name="connsiteX9" fmla="*/ 328612 w 540544"/>
                <a:gd name="connsiteY9" fmla="*/ 85725 h 595313"/>
                <a:gd name="connsiteX10" fmla="*/ 454819 w 540544"/>
                <a:gd name="connsiteY10" fmla="*/ 140494 h 595313"/>
                <a:gd name="connsiteX11" fmla="*/ 500062 w 540544"/>
                <a:gd name="connsiteY11" fmla="*/ 159544 h 595313"/>
                <a:gd name="connsiteX12" fmla="*/ 521494 w 540544"/>
                <a:gd name="connsiteY12" fmla="*/ 171450 h 595313"/>
                <a:gd name="connsiteX13" fmla="*/ 538162 w 540544"/>
                <a:gd name="connsiteY13" fmla="*/ 185738 h 595313"/>
                <a:gd name="connsiteX14" fmla="*/ 540544 w 540544"/>
                <a:gd name="connsiteY14" fmla="*/ 197644 h 595313"/>
                <a:gd name="connsiteX15" fmla="*/ 535781 w 540544"/>
                <a:gd name="connsiteY15" fmla="*/ 219075 h 595313"/>
                <a:gd name="connsiteX16" fmla="*/ 511969 w 540544"/>
                <a:gd name="connsiteY16" fmla="*/ 242888 h 595313"/>
                <a:gd name="connsiteX17" fmla="*/ 488156 w 540544"/>
                <a:gd name="connsiteY17" fmla="*/ 259556 h 595313"/>
                <a:gd name="connsiteX18" fmla="*/ 473869 w 540544"/>
                <a:gd name="connsiteY18" fmla="*/ 278606 h 595313"/>
                <a:gd name="connsiteX19" fmla="*/ 459581 w 540544"/>
                <a:gd name="connsiteY19" fmla="*/ 309563 h 595313"/>
                <a:gd name="connsiteX20" fmla="*/ 447675 w 540544"/>
                <a:gd name="connsiteY20" fmla="*/ 357188 h 595313"/>
                <a:gd name="connsiteX21" fmla="*/ 442912 w 540544"/>
                <a:gd name="connsiteY21" fmla="*/ 409575 h 595313"/>
                <a:gd name="connsiteX22" fmla="*/ 440531 w 540544"/>
                <a:gd name="connsiteY22" fmla="*/ 581025 h 595313"/>
                <a:gd name="connsiteX23" fmla="*/ 211931 w 540544"/>
                <a:gd name="connsiteY23" fmla="*/ 595313 h 595313"/>
                <a:gd name="connsiteX24" fmla="*/ 223837 w 540544"/>
                <a:gd name="connsiteY24" fmla="*/ 37385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0544" h="595313">
                  <a:moveTo>
                    <a:pt x="223837" y="373856"/>
                  </a:moveTo>
                  <a:lnTo>
                    <a:pt x="219075" y="300038"/>
                  </a:lnTo>
                  <a:lnTo>
                    <a:pt x="204787" y="242888"/>
                  </a:lnTo>
                  <a:lnTo>
                    <a:pt x="185737" y="200025"/>
                  </a:lnTo>
                  <a:lnTo>
                    <a:pt x="164306" y="169069"/>
                  </a:lnTo>
                  <a:lnTo>
                    <a:pt x="138112" y="142875"/>
                  </a:lnTo>
                  <a:lnTo>
                    <a:pt x="88106" y="100013"/>
                  </a:lnTo>
                  <a:lnTo>
                    <a:pt x="0" y="35719"/>
                  </a:lnTo>
                  <a:lnTo>
                    <a:pt x="104775" y="0"/>
                  </a:lnTo>
                  <a:lnTo>
                    <a:pt x="328612" y="85725"/>
                  </a:lnTo>
                  <a:lnTo>
                    <a:pt x="454819" y="140494"/>
                  </a:lnTo>
                  <a:lnTo>
                    <a:pt x="500062" y="159544"/>
                  </a:lnTo>
                  <a:lnTo>
                    <a:pt x="521494" y="171450"/>
                  </a:lnTo>
                  <a:lnTo>
                    <a:pt x="538162" y="185738"/>
                  </a:lnTo>
                  <a:lnTo>
                    <a:pt x="540544" y="197644"/>
                  </a:lnTo>
                  <a:lnTo>
                    <a:pt x="535781" y="219075"/>
                  </a:lnTo>
                  <a:lnTo>
                    <a:pt x="511969" y="242888"/>
                  </a:lnTo>
                  <a:lnTo>
                    <a:pt x="488156" y="259556"/>
                  </a:lnTo>
                  <a:lnTo>
                    <a:pt x="473869" y="278606"/>
                  </a:lnTo>
                  <a:lnTo>
                    <a:pt x="459581" y="309563"/>
                  </a:lnTo>
                  <a:lnTo>
                    <a:pt x="447675" y="357188"/>
                  </a:lnTo>
                  <a:lnTo>
                    <a:pt x="442912" y="409575"/>
                  </a:lnTo>
                  <a:cubicBezTo>
                    <a:pt x="442118" y="466725"/>
                    <a:pt x="441325" y="523875"/>
                    <a:pt x="440531" y="581025"/>
                  </a:cubicBezTo>
                  <a:lnTo>
                    <a:pt x="211931" y="595313"/>
                  </a:lnTo>
                  <a:lnTo>
                    <a:pt x="22383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B24EF19-93AC-9B42-BCC3-6D472853A816}"/>
                </a:ext>
              </a:extLst>
            </p:cNvPr>
            <p:cNvSpPr/>
            <p:nvPr/>
          </p:nvSpPr>
          <p:spPr>
            <a:xfrm>
              <a:off x="2640013" y="3065463"/>
              <a:ext cx="4510087" cy="606425"/>
            </a:xfrm>
            <a:custGeom>
              <a:avLst/>
              <a:gdLst>
                <a:gd name="connsiteX0" fmla="*/ 2428647 w 4509821"/>
                <a:gd name="connsiteY0" fmla="*/ 292608 h 607161"/>
                <a:gd name="connsiteX1" fmla="*/ 2022653 w 4509821"/>
                <a:gd name="connsiteY1" fmla="*/ 325526 h 607161"/>
                <a:gd name="connsiteX2" fmla="*/ 1759306 w 4509821"/>
                <a:gd name="connsiteY2" fmla="*/ 351129 h 607161"/>
                <a:gd name="connsiteX3" fmla="*/ 1466698 w 4509821"/>
                <a:gd name="connsiteY3" fmla="*/ 395021 h 607161"/>
                <a:gd name="connsiteX4" fmla="*/ 1152144 w 4509821"/>
                <a:gd name="connsiteY4" fmla="*/ 442569 h 607161"/>
                <a:gd name="connsiteX5" fmla="*/ 947319 w 4509821"/>
                <a:gd name="connsiteY5" fmla="*/ 475488 h 607161"/>
                <a:gd name="connsiteX6" fmla="*/ 801015 w 4509821"/>
                <a:gd name="connsiteY6" fmla="*/ 512064 h 607161"/>
                <a:gd name="connsiteX7" fmla="*/ 676656 w 4509821"/>
                <a:gd name="connsiteY7" fmla="*/ 548640 h 607161"/>
                <a:gd name="connsiteX8" fmla="*/ 519379 w 4509821"/>
                <a:gd name="connsiteY8" fmla="*/ 607161 h 607161"/>
                <a:gd name="connsiteX9" fmla="*/ 501091 w 4509821"/>
                <a:gd name="connsiteY9" fmla="*/ 607161 h 607161"/>
                <a:gd name="connsiteX10" fmla="*/ 387706 w 4509821"/>
                <a:gd name="connsiteY10" fmla="*/ 566928 h 607161"/>
                <a:gd name="connsiteX11" fmla="*/ 310896 w 4509821"/>
                <a:gd name="connsiteY11" fmla="*/ 526694 h 607161"/>
                <a:gd name="connsiteX12" fmla="*/ 234087 w 4509821"/>
                <a:gd name="connsiteY12" fmla="*/ 475488 h 607161"/>
                <a:gd name="connsiteX13" fmla="*/ 124359 w 4509821"/>
                <a:gd name="connsiteY13" fmla="*/ 387705 h 607161"/>
                <a:gd name="connsiteX14" fmla="*/ 47549 w 4509821"/>
                <a:gd name="connsiteY14" fmla="*/ 310896 h 607161"/>
                <a:gd name="connsiteX15" fmla="*/ 3658 w 4509821"/>
                <a:gd name="connsiteY15" fmla="*/ 256032 h 607161"/>
                <a:gd name="connsiteX16" fmla="*/ 0 w 4509821"/>
                <a:gd name="connsiteY16" fmla="*/ 226771 h 607161"/>
                <a:gd name="connsiteX17" fmla="*/ 7315 w 4509821"/>
                <a:gd name="connsiteY17" fmla="*/ 208483 h 607161"/>
                <a:gd name="connsiteX18" fmla="*/ 21946 w 4509821"/>
                <a:gd name="connsiteY18" fmla="*/ 201168 h 607161"/>
                <a:gd name="connsiteX19" fmla="*/ 62179 w 4509821"/>
                <a:gd name="connsiteY19" fmla="*/ 204825 h 607161"/>
                <a:gd name="connsiteX20" fmla="*/ 160935 w 4509821"/>
                <a:gd name="connsiteY20" fmla="*/ 248717 h 607161"/>
                <a:gd name="connsiteX21" fmla="*/ 314554 w 4509821"/>
                <a:gd name="connsiteY21" fmla="*/ 303581 h 607161"/>
                <a:gd name="connsiteX22" fmla="*/ 380391 w 4509821"/>
                <a:gd name="connsiteY22" fmla="*/ 325526 h 607161"/>
                <a:gd name="connsiteX23" fmla="*/ 449885 w 4509821"/>
                <a:gd name="connsiteY23" fmla="*/ 332841 h 607161"/>
                <a:gd name="connsiteX24" fmla="*/ 512064 w 4509821"/>
                <a:gd name="connsiteY24" fmla="*/ 336499 h 607161"/>
                <a:gd name="connsiteX25" fmla="*/ 683971 w 4509821"/>
                <a:gd name="connsiteY25" fmla="*/ 340157 h 607161"/>
                <a:gd name="connsiteX26" fmla="*/ 815645 w 4509821"/>
                <a:gd name="connsiteY26" fmla="*/ 314553 h 607161"/>
                <a:gd name="connsiteX27" fmla="*/ 1221639 w 4509821"/>
                <a:gd name="connsiteY27" fmla="*/ 252374 h 607161"/>
                <a:gd name="connsiteX28" fmla="*/ 1697127 w 4509821"/>
                <a:gd name="connsiteY28" fmla="*/ 193853 h 607161"/>
                <a:gd name="connsiteX29" fmla="*/ 2125066 w 4509821"/>
                <a:gd name="connsiteY29" fmla="*/ 157277 h 607161"/>
                <a:gd name="connsiteX30" fmla="*/ 2337207 w 4509821"/>
                <a:gd name="connsiteY30" fmla="*/ 138989 h 607161"/>
                <a:gd name="connsiteX31" fmla="*/ 2670048 w 4509821"/>
                <a:gd name="connsiteY31" fmla="*/ 113385 h 607161"/>
                <a:gd name="connsiteX32" fmla="*/ 3043123 w 4509821"/>
                <a:gd name="connsiteY32" fmla="*/ 95097 h 607161"/>
                <a:gd name="connsiteX33" fmla="*/ 3423514 w 4509821"/>
                <a:gd name="connsiteY33" fmla="*/ 76809 h 607161"/>
                <a:gd name="connsiteX34" fmla="*/ 3712464 w 4509821"/>
                <a:gd name="connsiteY34" fmla="*/ 69494 h 607161"/>
                <a:gd name="connsiteX35" fmla="*/ 3833165 w 4509821"/>
                <a:gd name="connsiteY35" fmla="*/ 62179 h 607161"/>
                <a:gd name="connsiteX36" fmla="*/ 3928263 w 4509821"/>
                <a:gd name="connsiteY36" fmla="*/ 43891 h 607161"/>
                <a:gd name="connsiteX37" fmla="*/ 4037991 w 4509821"/>
                <a:gd name="connsiteY37" fmla="*/ 0 h 607161"/>
                <a:gd name="connsiteX38" fmla="*/ 4140403 w 4509821"/>
                <a:gd name="connsiteY38" fmla="*/ 18288 h 607161"/>
                <a:gd name="connsiteX39" fmla="*/ 4242816 w 4509821"/>
                <a:gd name="connsiteY39" fmla="*/ 62179 h 607161"/>
                <a:gd name="connsiteX40" fmla="*/ 4334256 w 4509821"/>
                <a:gd name="connsiteY40" fmla="*/ 106070 h 607161"/>
                <a:gd name="connsiteX41" fmla="*/ 4385463 w 4509821"/>
                <a:gd name="connsiteY41" fmla="*/ 142646 h 607161"/>
                <a:gd name="connsiteX42" fmla="*/ 4433011 w 4509821"/>
                <a:gd name="connsiteY42" fmla="*/ 179222 h 607161"/>
                <a:gd name="connsiteX43" fmla="*/ 4473245 w 4509821"/>
                <a:gd name="connsiteY43" fmla="*/ 215798 h 607161"/>
                <a:gd name="connsiteX44" fmla="*/ 4495191 w 4509821"/>
                <a:gd name="connsiteY44" fmla="*/ 241401 h 607161"/>
                <a:gd name="connsiteX45" fmla="*/ 4509821 w 4509821"/>
                <a:gd name="connsiteY45" fmla="*/ 270662 h 607161"/>
                <a:gd name="connsiteX46" fmla="*/ 4498848 w 4509821"/>
                <a:gd name="connsiteY46" fmla="*/ 303581 h 607161"/>
                <a:gd name="connsiteX47" fmla="*/ 4480560 w 4509821"/>
                <a:gd name="connsiteY47" fmla="*/ 321869 h 607161"/>
                <a:gd name="connsiteX48" fmla="*/ 4451299 w 4509821"/>
                <a:gd name="connsiteY48" fmla="*/ 332841 h 607161"/>
                <a:gd name="connsiteX49" fmla="*/ 4396435 w 4509821"/>
                <a:gd name="connsiteY49" fmla="*/ 336499 h 607161"/>
                <a:gd name="connsiteX50" fmla="*/ 4264762 w 4509821"/>
                <a:gd name="connsiteY50" fmla="*/ 321869 h 607161"/>
                <a:gd name="connsiteX51" fmla="*/ 3847795 w 4509821"/>
                <a:gd name="connsiteY51" fmla="*/ 288950 h 607161"/>
                <a:gd name="connsiteX52" fmla="*/ 3200400 w 4509821"/>
                <a:gd name="connsiteY52" fmla="*/ 270662 h 607161"/>
                <a:gd name="connsiteX53" fmla="*/ 2699309 w 4509821"/>
                <a:gd name="connsiteY53" fmla="*/ 281635 h 607161"/>
                <a:gd name="connsiteX54" fmla="*/ 2428647 w 4509821"/>
                <a:gd name="connsiteY54" fmla="*/ 292608 h 60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09821" h="607161">
                  <a:moveTo>
                    <a:pt x="2428647" y="292608"/>
                  </a:moveTo>
                  <a:lnTo>
                    <a:pt x="2022653" y="325526"/>
                  </a:lnTo>
                  <a:lnTo>
                    <a:pt x="1759306" y="351129"/>
                  </a:lnTo>
                  <a:lnTo>
                    <a:pt x="1466698" y="395021"/>
                  </a:lnTo>
                  <a:lnTo>
                    <a:pt x="1152144" y="442569"/>
                  </a:lnTo>
                  <a:lnTo>
                    <a:pt x="947319" y="475488"/>
                  </a:lnTo>
                  <a:lnTo>
                    <a:pt x="801015" y="512064"/>
                  </a:lnTo>
                  <a:lnTo>
                    <a:pt x="676656" y="548640"/>
                  </a:lnTo>
                  <a:lnTo>
                    <a:pt x="519379" y="607161"/>
                  </a:lnTo>
                  <a:lnTo>
                    <a:pt x="501091" y="607161"/>
                  </a:lnTo>
                  <a:lnTo>
                    <a:pt x="387706" y="566928"/>
                  </a:lnTo>
                  <a:lnTo>
                    <a:pt x="310896" y="526694"/>
                  </a:lnTo>
                  <a:lnTo>
                    <a:pt x="234087" y="475488"/>
                  </a:lnTo>
                  <a:lnTo>
                    <a:pt x="124359" y="387705"/>
                  </a:lnTo>
                  <a:lnTo>
                    <a:pt x="47549" y="310896"/>
                  </a:lnTo>
                  <a:lnTo>
                    <a:pt x="3658" y="256032"/>
                  </a:lnTo>
                  <a:lnTo>
                    <a:pt x="0" y="226771"/>
                  </a:lnTo>
                  <a:lnTo>
                    <a:pt x="7315" y="208483"/>
                  </a:lnTo>
                  <a:lnTo>
                    <a:pt x="21946" y="201168"/>
                  </a:lnTo>
                  <a:lnTo>
                    <a:pt x="62179" y="204825"/>
                  </a:lnTo>
                  <a:lnTo>
                    <a:pt x="160935" y="248717"/>
                  </a:lnTo>
                  <a:lnTo>
                    <a:pt x="314554" y="303581"/>
                  </a:lnTo>
                  <a:lnTo>
                    <a:pt x="380391" y="325526"/>
                  </a:lnTo>
                  <a:lnTo>
                    <a:pt x="449885" y="332841"/>
                  </a:lnTo>
                  <a:lnTo>
                    <a:pt x="512064" y="336499"/>
                  </a:lnTo>
                  <a:lnTo>
                    <a:pt x="683971" y="340157"/>
                  </a:lnTo>
                  <a:lnTo>
                    <a:pt x="815645" y="314553"/>
                  </a:lnTo>
                  <a:lnTo>
                    <a:pt x="1221639" y="252374"/>
                  </a:lnTo>
                  <a:lnTo>
                    <a:pt x="1697127" y="193853"/>
                  </a:lnTo>
                  <a:lnTo>
                    <a:pt x="2125066" y="157277"/>
                  </a:lnTo>
                  <a:lnTo>
                    <a:pt x="2337207" y="138989"/>
                  </a:lnTo>
                  <a:lnTo>
                    <a:pt x="2670048" y="113385"/>
                  </a:lnTo>
                  <a:lnTo>
                    <a:pt x="3043123" y="95097"/>
                  </a:lnTo>
                  <a:lnTo>
                    <a:pt x="3423514" y="76809"/>
                  </a:lnTo>
                  <a:lnTo>
                    <a:pt x="3712464" y="69494"/>
                  </a:lnTo>
                  <a:lnTo>
                    <a:pt x="3833165" y="62179"/>
                  </a:lnTo>
                  <a:lnTo>
                    <a:pt x="3928263" y="43891"/>
                  </a:lnTo>
                  <a:lnTo>
                    <a:pt x="4037991" y="0"/>
                  </a:lnTo>
                  <a:lnTo>
                    <a:pt x="4140403" y="18288"/>
                  </a:lnTo>
                  <a:lnTo>
                    <a:pt x="4242816" y="62179"/>
                  </a:lnTo>
                  <a:lnTo>
                    <a:pt x="4334256" y="106070"/>
                  </a:lnTo>
                  <a:lnTo>
                    <a:pt x="4385463" y="142646"/>
                  </a:lnTo>
                  <a:lnTo>
                    <a:pt x="4433011" y="179222"/>
                  </a:lnTo>
                  <a:lnTo>
                    <a:pt x="4473245" y="215798"/>
                  </a:lnTo>
                  <a:lnTo>
                    <a:pt x="4495191" y="241401"/>
                  </a:lnTo>
                  <a:lnTo>
                    <a:pt x="4509821" y="270662"/>
                  </a:lnTo>
                  <a:lnTo>
                    <a:pt x="4498848" y="303581"/>
                  </a:lnTo>
                  <a:lnTo>
                    <a:pt x="4480560" y="321869"/>
                  </a:lnTo>
                  <a:lnTo>
                    <a:pt x="4451299" y="332841"/>
                  </a:lnTo>
                  <a:lnTo>
                    <a:pt x="4396435" y="336499"/>
                  </a:lnTo>
                  <a:lnTo>
                    <a:pt x="4264762" y="321869"/>
                  </a:lnTo>
                  <a:lnTo>
                    <a:pt x="3847795" y="288950"/>
                  </a:lnTo>
                  <a:lnTo>
                    <a:pt x="3200400" y="270662"/>
                  </a:lnTo>
                  <a:lnTo>
                    <a:pt x="2699309" y="281635"/>
                  </a:lnTo>
                  <a:lnTo>
                    <a:pt x="2428647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633E758-12C6-D746-96F6-55A167F63E48}"/>
                </a:ext>
              </a:extLst>
            </p:cNvPr>
            <p:cNvSpPr/>
            <p:nvPr/>
          </p:nvSpPr>
          <p:spPr>
            <a:xfrm>
              <a:off x="3995738" y="3624263"/>
              <a:ext cx="2193925" cy="1028700"/>
            </a:xfrm>
            <a:custGeom>
              <a:avLst/>
              <a:gdLst>
                <a:gd name="connsiteX0" fmla="*/ 581025 w 2193131"/>
                <a:gd name="connsiteY0" fmla="*/ 323850 h 1028700"/>
                <a:gd name="connsiteX1" fmla="*/ 78581 w 2193131"/>
                <a:gd name="connsiteY1" fmla="*/ 397668 h 1028700"/>
                <a:gd name="connsiteX2" fmla="*/ 0 w 2193131"/>
                <a:gd name="connsiteY2" fmla="*/ 242887 h 1028700"/>
                <a:gd name="connsiteX3" fmla="*/ 97631 w 2193131"/>
                <a:gd name="connsiteY3" fmla="*/ 228600 h 1028700"/>
                <a:gd name="connsiteX4" fmla="*/ 421481 w 2193131"/>
                <a:gd name="connsiteY4" fmla="*/ 192881 h 1028700"/>
                <a:gd name="connsiteX5" fmla="*/ 731043 w 2193131"/>
                <a:gd name="connsiteY5" fmla="*/ 157162 h 1028700"/>
                <a:gd name="connsiteX6" fmla="*/ 1128712 w 2193131"/>
                <a:gd name="connsiteY6" fmla="*/ 109537 h 1028700"/>
                <a:gd name="connsiteX7" fmla="*/ 1323975 w 2193131"/>
                <a:gd name="connsiteY7" fmla="*/ 85725 h 1028700"/>
                <a:gd name="connsiteX8" fmla="*/ 1547812 w 2193131"/>
                <a:gd name="connsiteY8" fmla="*/ 61912 h 1028700"/>
                <a:gd name="connsiteX9" fmla="*/ 1662112 w 2193131"/>
                <a:gd name="connsiteY9" fmla="*/ 45243 h 1028700"/>
                <a:gd name="connsiteX10" fmla="*/ 1778793 w 2193131"/>
                <a:gd name="connsiteY10" fmla="*/ 21431 h 1028700"/>
                <a:gd name="connsiteX11" fmla="*/ 1824037 w 2193131"/>
                <a:gd name="connsiteY11" fmla="*/ 4762 h 1028700"/>
                <a:gd name="connsiteX12" fmla="*/ 1840706 w 2193131"/>
                <a:gd name="connsiteY12" fmla="*/ 0 h 1028700"/>
                <a:gd name="connsiteX13" fmla="*/ 1869281 w 2193131"/>
                <a:gd name="connsiteY13" fmla="*/ 0 h 1028700"/>
                <a:gd name="connsiteX14" fmla="*/ 1905000 w 2193131"/>
                <a:gd name="connsiteY14" fmla="*/ 11906 h 1028700"/>
                <a:gd name="connsiteX15" fmla="*/ 1955006 w 2193131"/>
                <a:gd name="connsiteY15" fmla="*/ 45243 h 1028700"/>
                <a:gd name="connsiteX16" fmla="*/ 2014537 w 2193131"/>
                <a:gd name="connsiteY16" fmla="*/ 92868 h 1028700"/>
                <a:gd name="connsiteX17" fmla="*/ 2088356 w 2193131"/>
                <a:gd name="connsiteY17" fmla="*/ 159543 h 1028700"/>
                <a:gd name="connsiteX18" fmla="*/ 2143125 w 2193131"/>
                <a:gd name="connsiteY18" fmla="*/ 214312 h 1028700"/>
                <a:gd name="connsiteX19" fmla="*/ 2166937 w 2193131"/>
                <a:gd name="connsiteY19" fmla="*/ 235743 h 1028700"/>
                <a:gd name="connsiteX20" fmla="*/ 2183606 w 2193131"/>
                <a:gd name="connsiteY20" fmla="*/ 257175 h 1028700"/>
                <a:gd name="connsiteX21" fmla="*/ 2193131 w 2193131"/>
                <a:gd name="connsiteY21" fmla="*/ 278606 h 1028700"/>
                <a:gd name="connsiteX22" fmla="*/ 2193131 w 2193131"/>
                <a:gd name="connsiteY22" fmla="*/ 297656 h 1028700"/>
                <a:gd name="connsiteX23" fmla="*/ 2183606 w 2193131"/>
                <a:gd name="connsiteY23" fmla="*/ 316706 h 1028700"/>
                <a:gd name="connsiteX24" fmla="*/ 2152650 w 2193131"/>
                <a:gd name="connsiteY24" fmla="*/ 340518 h 1028700"/>
                <a:gd name="connsiteX25" fmla="*/ 2097881 w 2193131"/>
                <a:gd name="connsiteY25" fmla="*/ 378618 h 1028700"/>
                <a:gd name="connsiteX26" fmla="*/ 2059781 w 2193131"/>
                <a:gd name="connsiteY26" fmla="*/ 411956 h 1028700"/>
                <a:gd name="connsiteX27" fmla="*/ 2040731 w 2193131"/>
                <a:gd name="connsiteY27" fmla="*/ 433387 h 1028700"/>
                <a:gd name="connsiteX28" fmla="*/ 1957387 w 2193131"/>
                <a:gd name="connsiteY28" fmla="*/ 602456 h 1028700"/>
                <a:gd name="connsiteX29" fmla="*/ 1881187 w 2193131"/>
                <a:gd name="connsiteY29" fmla="*/ 766762 h 1028700"/>
                <a:gd name="connsiteX30" fmla="*/ 1809750 w 2193131"/>
                <a:gd name="connsiteY30" fmla="*/ 942975 h 1028700"/>
                <a:gd name="connsiteX31" fmla="*/ 1776412 w 2193131"/>
                <a:gd name="connsiteY31" fmla="*/ 985837 h 1028700"/>
                <a:gd name="connsiteX32" fmla="*/ 1738312 w 2193131"/>
                <a:gd name="connsiteY32" fmla="*/ 1014412 h 1028700"/>
                <a:gd name="connsiteX33" fmla="*/ 1704975 w 2193131"/>
                <a:gd name="connsiteY33" fmla="*/ 1028700 h 1028700"/>
                <a:gd name="connsiteX34" fmla="*/ 1681162 w 2193131"/>
                <a:gd name="connsiteY34" fmla="*/ 1028700 h 1028700"/>
                <a:gd name="connsiteX35" fmla="*/ 1659731 w 2193131"/>
                <a:gd name="connsiteY35" fmla="*/ 1014412 h 1028700"/>
                <a:gd name="connsiteX36" fmla="*/ 1647825 w 2193131"/>
                <a:gd name="connsiteY36" fmla="*/ 988218 h 1028700"/>
                <a:gd name="connsiteX37" fmla="*/ 1645443 w 2193131"/>
                <a:gd name="connsiteY37" fmla="*/ 950118 h 1028700"/>
                <a:gd name="connsiteX38" fmla="*/ 1671637 w 2193131"/>
                <a:gd name="connsiteY38" fmla="*/ 762000 h 1028700"/>
                <a:gd name="connsiteX39" fmla="*/ 1735931 w 2193131"/>
                <a:gd name="connsiteY39" fmla="*/ 497681 h 1028700"/>
                <a:gd name="connsiteX40" fmla="*/ 1776412 w 2193131"/>
                <a:gd name="connsiteY40" fmla="*/ 323850 h 1028700"/>
                <a:gd name="connsiteX41" fmla="*/ 1776412 w 2193131"/>
                <a:gd name="connsiteY41" fmla="*/ 300037 h 1028700"/>
                <a:gd name="connsiteX42" fmla="*/ 1769268 w 2193131"/>
                <a:gd name="connsiteY42" fmla="*/ 266700 h 1028700"/>
                <a:gd name="connsiteX43" fmla="*/ 1754981 w 2193131"/>
                <a:gd name="connsiteY43" fmla="*/ 240506 h 1028700"/>
                <a:gd name="connsiteX44" fmla="*/ 1733550 w 2193131"/>
                <a:gd name="connsiteY44" fmla="*/ 223837 h 1028700"/>
                <a:gd name="connsiteX45" fmla="*/ 1712118 w 2193131"/>
                <a:gd name="connsiteY45" fmla="*/ 214312 h 1028700"/>
                <a:gd name="connsiteX46" fmla="*/ 1683543 w 2193131"/>
                <a:gd name="connsiteY46" fmla="*/ 209550 h 1028700"/>
                <a:gd name="connsiteX47" fmla="*/ 1607343 w 2193131"/>
                <a:gd name="connsiteY47" fmla="*/ 211931 h 1028700"/>
                <a:gd name="connsiteX48" fmla="*/ 1293018 w 2193131"/>
                <a:gd name="connsiteY48" fmla="*/ 238125 h 1028700"/>
                <a:gd name="connsiteX49" fmla="*/ 892968 w 2193131"/>
                <a:gd name="connsiteY49" fmla="*/ 285750 h 1028700"/>
                <a:gd name="connsiteX50" fmla="*/ 581025 w 2193131"/>
                <a:gd name="connsiteY50" fmla="*/ 323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3131" h="1028700">
                  <a:moveTo>
                    <a:pt x="581025" y="323850"/>
                  </a:moveTo>
                  <a:lnTo>
                    <a:pt x="78581" y="397668"/>
                  </a:lnTo>
                  <a:lnTo>
                    <a:pt x="0" y="242887"/>
                  </a:lnTo>
                  <a:lnTo>
                    <a:pt x="97631" y="228600"/>
                  </a:lnTo>
                  <a:lnTo>
                    <a:pt x="421481" y="192881"/>
                  </a:lnTo>
                  <a:lnTo>
                    <a:pt x="731043" y="157162"/>
                  </a:lnTo>
                  <a:lnTo>
                    <a:pt x="1128712" y="109537"/>
                  </a:lnTo>
                  <a:lnTo>
                    <a:pt x="1323975" y="85725"/>
                  </a:lnTo>
                  <a:lnTo>
                    <a:pt x="1547812" y="61912"/>
                  </a:lnTo>
                  <a:lnTo>
                    <a:pt x="1662112" y="45243"/>
                  </a:lnTo>
                  <a:lnTo>
                    <a:pt x="1778793" y="21431"/>
                  </a:lnTo>
                  <a:lnTo>
                    <a:pt x="1824037" y="4762"/>
                  </a:lnTo>
                  <a:lnTo>
                    <a:pt x="1840706" y="0"/>
                  </a:lnTo>
                  <a:lnTo>
                    <a:pt x="1869281" y="0"/>
                  </a:lnTo>
                  <a:lnTo>
                    <a:pt x="1905000" y="11906"/>
                  </a:lnTo>
                  <a:lnTo>
                    <a:pt x="1955006" y="45243"/>
                  </a:lnTo>
                  <a:lnTo>
                    <a:pt x="2014537" y="92868"/>
                  </a:lnTo>
                  <a:lnTo>
                    <a:pt x="2088356" y="159543"/>
                  </a:lnTo>
                  <a:lnTo>
                    <a:pt x="2143125" y="214312"/>
                  </a:lnTo>
                  <a:lnTo>
                    <a:pt x="2166937" y="235743"/>
                  </a:lnTo>
                  <a:lnTo>
                    <a:pt x="2183606" y="257175"/>
                  </a:lnTo>
                  <a:lnTo>
                    <a:pt x="2193131" y="278606"/>
                  </a:lnTo>
                  <a:lnTo>
                    <a:pt x="2193131" y="297656"/>
                  </a:lnTo>
                  <a:lnTo>
                    <a:pt x="2183606" y="316706"/>
                  </a:lnTo>
                  <a:lnTo>
                    <a:pt x="2152650" y="340518"/>
                  </a:lnTo>
                  <a:lnTo>
                    <a:pt x="2097881" y="378618"/>
                  </a:lnTo>
                  <a:lnTo>
                    <a:pt x="2059781" y="411956"/>
                  </a:lnTo>
                  <a:lnTo>
                    <a:pt x="2040731" y="433387"/>
                  </a:lnTo>
                  <a:lnTo>
                    <a:pt x="1957387" y="602456"/>
                  </a:lnTo>
                  <a:lnTo>
                    <a:pt x="1881187" y="766762"/>
                  </a:lnTo>
                  <a:lnTo>
                    <a:pt x="1809750" y="942975"/>
                  </a:lnTo>
                  <a:lnTo>
                    <a:pt x="1776412" y="985837"/>
                  </a:lnTo>
                  <a:lnTo>
                    <a:pt x="1738312" y="1014412"/>
                  </a:lnTo>
                  <a:lnTo>
                    <a:pt x="1704975" y="1028700"/>
                  </a:lnTo>
                  <a:lnTo>
                    <a:pt x="1681162" y="1028700"/>
                  </a:lnTo>
                  <a:lnTo>
                    <a:pt x="1659731" y="1014412"/>
                  </a:lnTo>
                  <a:lnTo>
                    <a:pt x="1647825" y="988218"/>
                  </a:lnTo>
                  <a:lnTo>
                    <a:pt x="1645443" y="950118"/>
                  </a:lnTo>
                  <a:lnTo>
                    <a:pt x="1671637" y="762000"/>
                  </a:lnTo>
                  <a:lnTo>
                    <a:pt x="1735931" y="497681"/>
                  </a:lnTo>
                  <a:lnTo>
                    <a:pt x="1776412" y="323850"/>
                  </a:lnTo>
                  <a:lnTo>
                    <a:pt x="1776412" y="300037"/>
                  </a:lnTo>
                  <a:lnTo>
                    <a:pt x="1769268" y="266700"/>
                  </a:lnTo>
                  <a:lnTo>
                    <a:pt x="1754981" y="240506"/>
                  </a:lnTo>
                  <a:lnTo>
                    <a:pt x="1733550" y="223837"/>
                  </a:lnTo>
                  <a:lnTo>
                    <a:pt x="1712118" y="214312"/>
                  </a:lnTo>
                  <a:lnTo>
                    <a:pt x="1683543" y="209550"/>
                  </a:lnTo>
                  <a:lnTo>
                    <a:pt x="1607343" y="211931"/>
                  </a:lnTo>
                  <a:lnTo>
                    <a:pt x="1293018" y="238125"/>
                  </a:lnTo>
                  <a:lnTo>
                    <a:pt x="892968" y="285750"/>
                  </a:lnTo>
                  <a:lnTo>
                    <a:pt x="5810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D3AE293-623E-8F48-88C3-69D057BE9917}"/>
                </a:ext>
              </a:extLst>
            </p:cNvPr>
            <p:cNvSpPr/>
            <p:nvPr/>
          </p:nvSpPr>
          <p:spPr>
            <a:xfrm>
              <a:off x="4179888" y="4383088"/>
              <a:ext cx="1524000" cy="323850"/>
            </a:xfrm>
            <a:custGeom>
              <a:avLst/>
              <a:gdLst>
                <a:gd name="connsiteX0" fmla="*/ 397669 w 1524000"/>
                <a:gd name="connsiteY0" fmla="*/ 273844 h 323850"/>
                <a:gd name="connsiteX1" fmla="*/ 26194 w 1524000"/>
                <a:gd name="connsiteY1" fmla="*/ 323850 h 323850"/>
                <a:gd name="connsiteX2" fmla="*/ 0 w 1524000"/>
                <a:gd name="connsiteY2" fmla="*/ 171450 h 323850"/>
                <a:gd name="connsiteX3" fmla="*/ 197644 w 1524000"/>
                <a:gd name="connsiteY3" fmla="*/ 145257 h 323850"/>
                <a:gd name="connsiteX4" fmla="*/ 485775 w 1524000"/>
                <a:gd name="connsiteY4" fmla="*/ 104775 h 323850"/>
                <a:gd name="connsiteX5" fmla="*/ 826294 w 1524000"/>
                <a:gd name="connsiteY5" fmla="*/ 66675 h 323850"/>
                <a:gd name="connsiteX6" fmla="*/ 1109662 w 1524000"/>
                <a:gd name="connsiteY6" fmla="*/ 38100 h 323850"/>
                <a:gd name="connsiteX7" fmla="*/ 1524000 w 1524000"/>
                <a:gd name="connsiteY7" fmla="*/ 0 h 323850"/>
                <a:gd name="connsiteX8" fmla="*/ 1521619 w 1524000"/>
                <a:gd name="connsiteY8" fmla="*/ 183357 h 323850"/>
                <a:gd name="connsiteX9" fmla="*/ 1209675 w 1524000"/>
                <a:gd name="connsiteY9" fmla="*/ 188119 h 323850"/>
                <a:gd name="connsiteX10" fmla="*/ 933450 w 1524000"/>
                <a:gd name="connsiteY10" fmla="*/ 202407 h 323850"/>
                <a:gd name="connsiteX11" fmla="*/ 831056 w 1524000"/>
                <a:gd name="connsiteY11" fmla="*/ 207169 h 323850"/>
                <a:gd name="connsiteX12" fmla="*/ 569119 w 1524000"/>
                <a:gd name="connsiteY12" fmla="*/ 252413 h 323850"/>
                <a:gd name="connsiteX13" fmla="*/ 397669 w 1524000"/>
                <a:gd name="connsiteY13" fmla="*/ 2738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4000" h="323850">
                  <a:moveTo>
                    <a:pt x="397669" y="273844"/>
                  </a:moveTo>
                  <a:lnTo>
                    <a:pt x="26194" y="323850"/>
                  </a:lnTo>
                  <a:lnTo>
                    <a:pt x="0" y="171450"/>
                  </a:lnTo>
                  <a:lnTo>
                    <a:pt x="197644" y="145257"/>
                  </a:lnTo>
                  <a:lnTo>
                    <a:pt x="485775" y="104775"/>
                  </a:lnTo>
                  <a:lnTo>
                    <a:pt x="826294" y="66675"/>
                  </a:lnTo>
                  <a:lnTo>
                    <a:pt x="1109662" y="38100"/>
                  </a:lnTo>
                  <a:lnTo>
                    <a:pt x="1524000" y="0"/>
                  </a:lnTo>
                  <a:cubicBezTo>
                    <a:pt x="1523206" y="61119"/>
                    <a:pt x="1522413" y="122238"/>
                    <a:pt x="1521619" y="183357"/>
                  </a:cubicBezTo>
                  <a:lnTo>
                    <a:pt x="1209675" y="188119"/>
                  </a:lnTo>
                  <a:lnTo>
                    <a:pt x="933450" y="202407"/>
                  </a:lnTo>
                  <a:lnTo>
                    <a:pt x="831056" y="207169"/>
                  </a:lnTo>
                  <a:lnTo>
                    <a:pt x="569119" y="252413"/>
                  </a:lnTo>
                  <a:lnTo>
                    <a:pt x="397669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A4109A9-245A-F946-800F-0AA54BB60E06}"/>
                </a:ext>
              </a:extLst>
            </p:cNvPr>
            <p:cNvSpPr/>
            <p:nvPr/>
          </p:nvSpPr>
          <p:spPr>
            <a:xfrm>
              <a:off x="4713288" y="4552950"/>
              <a:ext cx="387350" cy="1528763"/>
            </a:xfrm>
            <a:custGeom>
              <a:avLst/>
              <a:gdLst>
                <a:gd name="connsiteX0" fmla="*/ 95250 w 388144"/>
                <a:gd name="connsiteY0" fmla="*/ 595313 h 1528763"/>
                <a:gd name="connsiteX1" fmla="*/ 97631 w 388144"/>
                <a:gd name="connsiteY1" fmla="*/ 221456 h 1528763"/>
                <a:gd name="connsiteX2" fmla="*/ 95250 w 388144"/>
                <a:gd name="connsiteY2" fmla="*/ 192881 h 1528763"/>
                <a:gd name="connsiteX3" fmla="*/ 85725 w 388144"/>
                <a:gd name="connsiteY3" fmla="*/ 150019 h 1528763"/>
                <a:gd name="connsiteX4" fmla="*/ 73819 w 388144"/>
                <a:gd name="connsiteY4" fmla="*/ 119063 h 1528763"/>
                <a:gd name="connsiteX5" fmla="*/ 0 w 388144"/>
                <a:gd name="connsiteY5" fmla="*/ 35719 h 1528763"/>
                <a:gd name="connsiteX6" fmla="*/ 257175 w 388144"/>
                <a:gd name="connsiteY6" fmla="*/ 0 h 1528763"/>
                <a:gd name="connsiteX7" fmla="*/ 340519 w 388144"/>
                <a:gd name="connsiteY7" fmla="*/ 69056 h 1528763"/>
                <a:gd name="connsiteX8" fmla="*/ 371475 w 388144"/>
                <a:gd name="connsiteY8" fmla="*/ 95250 h 1528763"/>
                <a:gd name="connsiteX9" fmla="*/ 383381 w 388144"/>
                <a:gd name="connsiteY9" fmla="*/ 111919 h 1528763"/>
                <a:gd name="connsiteX10" fmla="*/ 388144 w 388144"/>
                <a:gd name="connsiteY10" fmla="*/ 133350 h 1528763"/>
                <a:gd name="connsiteX11" fmla="*/ 388144 w 388144"/>
                <a:gd name="connsiteY11" fmla="*/ 157163 h 1528763"/>
                <a:gd name="connsiteX12" fmla="*/ 373856 w 388144"/>
                <a:gd name="connsiteY12" fmla="*/ 183356 h 1528763"/>
                <a:gd name="connsiteX13" fmla="*/ 352425 w 388144"/>
                <a:gd name="connsiteY13" fmla="*/ 219075 h 1528763"/>
                <a:gd name="connsiteX14" fmla="*/ 333375 w 388144"/>
                <a:gd name="connsiteY14" fmla="*/ 266700 h 1528763"/>
                <a:gd name="connsiteX15" fmla="*/ 321469 w 388144"/>
                <a:gd name="connsiteY15" fmla="*/ 321469 h 1528763"/>
                <a:gd name="connsiteX16" fmla="*/ 319087 w 388144"/>
                <a:gd name="connsiteY16" fmla="*/ 366713 h 1528763"/>
                <a:gd name="connsiteX17" fmla="*/ 326231 w 388144"/>
                <a:gd name="connsiteY17" fmla="*/ 514350 h 1528763"/>
                <a:gd name="connsiteX18" fmla="*/ 333375 w 388144"/>
                <a:gd name="connsiteY18" fmla="*/ 657225 h 1528763"/>
                <a:gd name="connsiteX19" fmla="*/ 347662 w 388144"/>
                <a:gd name="connsiteY19" fmla="*/ 795338 h 1528763"/>
                <a:gd name="connsiteX20" fmla="*/ 364331 w 388144"/>
                <a:gd name="connsiteY20" fmla="*/ 973931 h 1528763"/>
                <a:gd name="connsiteX21" fmla="*/ 366712 w 388144"/>
                <a:gd name="connsiteY21" fmla="*/ 1016794 h 1528763"/>
                <a:gd name="connsiteX22" fmla="*/ 359569 w 388144"/>
                <a:gd name="connsiteY22" fmla="*/ 1069181 h 1528763"/>
                <a:gd name="connsiteX23" fmla="*/ 338137 w 388144"/>
                <a:gd name="connsiteY23" fmla="*/ 1183481 h 1528763"/>
                <a:gd name="connsiteX24" fmla="*/ 304800 w 388144"/>
                <a:gd name="connsiteY24" fmla="*/ 1319213 h 1528763"/>
                <a:gd name="connsiteX25" fmla="*/ 264319 w 388144"/>
                <a:gd name="connsiteY25" fmla="*/ 1443038 h 1528763"/>
                <a:gd name="connsiteX26" fmla="*/ 245269 w 388144"/>
                <a:gd name="connsiteY26" fmla="*/ 1483519 h 1528763"/>
                <a:gd name="connsiteX27" fmla="*/ 214312 w 388144"/>
                <a:gd name="connsiteY27" fmla="*/ 1512094 h 1528763"/>
                <a:gd name="connsiteX28" fmla="*/ 195262 w 388144"/>
                <a:gd name="connsiteY28" fmla="*/ 1526381 h 1528763"/>
                <a:gd name="connsiteX29" fmla="*/ 176212 w 388144"/>
                <a:gd name="connsiteY29" fmla="*/ 1528763 h 1528763"/>
                <a:gd name="connsiteX30" fmla="*/ 157162 w 388144"/>
                <a:gd name="connsiteY30" fmla="*/ 1526381 h 1528763"/>
                <a:gd name="connsiteX31" fmla="*/ 138112 w 388144"/>
                <a:gd name="connsiteY31" fmla="*/ 1512094 h 1528763"/>
                <a:gd name="connsiteX32" fmla="*/ 116681 w 388144"/>
                <a:gd name="connsiteY32" fmla="*/ 1478756 h 1528763"/>
                <a:gd name="connsiteX33" fmla="*/ 78581 w 388144"/>
                <a:gd name="connsiteY33" fmla="*/ 1395413 h 1528763"/>
                <a:gd name="connsiteX34" fmla="*/ 30956 w 388144"/>
                <a:gd name="connsiteY34" fmla="*/ 1295400 h 1528763"/>
                <a:gd name="connsiteX35" fmla="*/ 90487 w 388144"/>
                <a:gd name="connsiteY35" fmla="*/ 950119 h 1528763"/>
                <a:gd name="connsiteX36" fmla="*/ 97631 w 388144"/>
                <a:gd name="connsiteY36" fmla="*/ 909638 h 1528763"/>
                <a:gd name="connsiteX37" fmla="*/ 95250 w 388144"/>
                <a:gd name="connsiteY37" fmla="*/ 595313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8144" h="1528763">
                  <a:moveTo>
                    <a:pt x="95250" y="595313"/>
                  </a:moveTo>
                  <a:cubicBezTo>
                    <a:pt x="96044" y="470694"/>
                    <a:pt x="96837" y="346075"/>
                    <a:pt x="97631" y="221456"/>
                  </a:cubicBezTo>
                  <a:lnTo>
                    <a:pt x="95250" y="192881"/>
                  </a:lnTo>
                  <a:lnTo>
                    <a:pt x="85725" y="150019"/>
                  </a:lnTo>
                  <a:lnTo>
                    <a:pt x="73819" y="119063"/>
                  </a:lnTo>
                  <a:lnTo>
                    <a:pt x="0" y="35719"/>
                  </a:lnTo>
                  <a:lnTo>
                    <a:pt x="257175" y="0"/>
                  </a:lnTo>
                  <a:lnTo>
                    <a:pt x="340519" y="69056"/>
                  </a:lnTo>
                  <a:lnTo>
                    <a:pt x="371475" y="95250"/>
                  </a:lnTo>
                  <a:lnTo>
                    <a:pt x="383381" y="111919"/>
                  </a:lnTo>
                  <a:lnTo>
                    <a:pt x="388144" y="133350"/>
                  </a:lnTo>
                  <a:lnTo>
                    <a:pt x="388144" y="157163"/>
                  </a:lnTo>
                  <a:lnTo>
                    <a:pt x="373856" y="183356"/>
                  </a:lnTo>
                  <a:lnTo>
                    <a:pt x="352425" y="219075"/>
                  </a:lnTo>
                  <a:lnTo>
                    <a:pt x="333375" y="266700"/>
                  </a:lnTo>
                  <a:lnTo>
                    <a:pt x="321469" y="321469"/>
                  </a:lnTo>
                  <a:lnTo>
                    <a:pt x="319087" y="366713"/>
                  </a:lnTo>
                  <a:lnTo>
                    <a:pt x="326231" y="514350"/>
                  </a:lnTo>
                  <a:lnTo>
                    <a:pt x="333375" y="657225"/>
                  </a:lnTo>
                  <a:lnTo>
                    <a:pt x="347662" y="795338"/>
                  </a:lnTo>
                  <a:lnTo>
                    <a:pt x="364331" y="973931"/>
                  </a:lnTo>
                  <a:lnTo>
                    <a:pt x="366712" y="1016794"/>
                  </a:lnTo>
                  <a:lnTo>
                    <a:pt x="359569" y="1069181"/>
                  </a:lnTo>
                  <a:lnTo>
                    <a:pt x="338137" y="1183481"/>
                  </a:lnTo>
                  <a:lnTo>
                    <a:pt x="304800" y="1319213"/>
                  </a:lnTo>
                  <a:lnTo>
                    <a:pt x="264319" y="1443038"/>
                  </a:lnTo>
                  <a:lnTo>
                    <a:pt x="245269" y="1483519"/>
                  </a:lnTo>
                  <a:lnTo>
                    <a:pt x="214312" y="1512094"/>
                  </a:lnTo>
                  <a:lnTo>
                    <a:pt x="195262" y="1526381"/>
                  </a:lnTo>
                  <a:lnTo>
                    <a:pt x="176212" y="1528763"/>
                  </a:lnTo>
                  <a:lnTo>
                    <a:pt x="157162" y="1526381"/>
                  </a:lnTo>
                  <a:lnTo>
                    <a:pt x="138112" y="1512094"/>
                  </a:lnTo>
                  <a:lnTo>
                    <a:pt x="116681" y="1478756"/>
                  </a:lnTo>
                  <a:lnTo>
                    <a:pt x="78581" y="1395413"/>
                  </a:lnTo>
                  <a:lnTo>
                    <a:pt x="30956" y="1295400"/>
                  </a:lnTo>
                  <a:lnTo>
                    <a:pt x="90487" y="950119"/>
                  </a:lnTo>
                  <a:lnTo>
                    <a:pt x="97631" y="909638"/>
                  </a:lnTo>
                  <a:cubicBezTo>
                    <a:pt x="96044" y="803275"/>
                    <a:pt x="94456" y="696913"/>
                    <a:pt x="95250" y="5953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05B7691-EE14-C24E-8998-AA7BE03A469E}"/>
                </a:ext>
              </a:extLst>
            </p:cNvPr>
            <p:cNvSpPr/>
            <p:nvPr/>
          </p:nvSpPr>
          <p:spPr>
            <a:xfrm>
              <a:off x="4281488" y="5364163"/>
              <a:ext cx="568325" cy="560387"/>
            </a:xfrm>
            <a:custGeom>
              <a:avLst/>
              <a:gdLst>
                <a:gd name="connsiteX0" fmla="*/ 219075 w 569118"/>
                <a:gd name="connsiteY0" fmla="*/ 145257 h 559594"/>
                <a:gd name="connsiteX1" fmla="*/ 388143 w 569118"/>
                <a:gd name="connsiteY1" fmla="*/ 178594 h 559594"/>
                <a:gd name="connsiteX2" fmla="*/ 452437 w 569118"/>
                <a:gd name="connsiteY2" fmla="*/ 188119 h 559594"/>
                <a:gd name="connsiteX3" fmla="*/ 473868 w 569118"/>
                <a:gd name="connsiteY3" fmla="*/ 185738 h 559594"/>
                <a:gd name="connsiteX4" fmla="*/ 492918 w 569118"/>
                <a:gd name="connsiteY4" fmla="*/ 176213 h 559594"/>
                <a:gd name="connsiteX5" fmla="*/ 511968 w 569118"/>
                <a:gd name="connsiteY5" fmla="*/ 152400 h 559594"/>
                <a:gd name="connsiteX6" fmla="*/ 569118 w 569118"/>
                <a:gd name="connsiteY6" fmla="*/ 0 h 559594"/>
                <a:gd name="connsiteX7" fmla="*/ 523875 w 569118"/>
                <a:gd name="connsiteY7" fmla="*/ 559594 h 559594"/>
                <a:gd name="connsiteX8" fmla="*/ 457200 w 569118"/>
                <a:gd name="connsiteY8" fmla="*/ 478632 h 559594"/>
                <a:gd name="connsiteX9" fmla="*/ 411956 w 569118"/>
                <a:gd name="connsiteY9" fmla="*/ 426244 h 559594"/>
                <a:gd name="connsiteX10" fmla="*/ 369093 w 569118"/>
                <a:gd name="connsiteY10" fmla="*/ 383382 h 559594"/>
                <a:gd name="connsiteX11" fmla="*/ 316706 w 569118"/>
                <a:gd name="connsiteY11" fmla="*/ 338138 h 559594"/>
                <a:gd name="connsiteX12" fmla="*/ 264318 w 569118"/>
                <a:gd name="connsiteY12" fmla="*/ 297657 h 559594"/>
                <a:gd name="connsiteX13" fmla="*/ 207168 w 569118"/>
                <a:gd name="connsiteY13" fmla="*/ 257175 h 559594"/>
                <a:gd name="connsiteX14" fmla="*/ 152400 w 569118"/>
                <a:gd name="connsiteY14" fmla="*/ 223838 h 559594"/>
                <a:gd name="connsiteX15" fmla="*/ 88106 w 569118"/>
                <a:gd name="connsiteY15" fmla="*/ 195263 h 559594"/>
                <a:gd name="connsiteX16" fmla="*/ 54768 w 569118"/>
                <a:gd name="connsiteY16" fmla="*/ 180975 h 559594"/>
                <a:gd name="connsiteX17" fmla="*/ 23812 w 569118"/>
                <a:gd name="connsiteY17" fmla="*/ 161925 h 559594"/>
                <a:gd name="connsiteX18" fmla="*/ 7143 w 569118"/>
                <a:gd name="connsiteY18" fmla="*/ 145257 h 559594"/>
                <a:gd name="connsiteX19" fmla="*/ 0 w 569118"/>
                <a:gd name="connsiteY19" fmla="*/ 133350 h 559594"/>
                <a:gd name="connsiteX20" fmla="*/ 2381 w 569118"/>
                <a:gd name="connsiteY20" fmla="*/ 119063 h 559594"/>
                <a:gd name="connsiteX21" fmla="*/ 16668 w 569118"/>
                <a:gd name="connsiteY21" fmla="*/ 111919 h 559594"/>
                <a:gd name="connsiteX22" fmla="*/ 80962 w 569118"/>
                <a:gd name="connsiteY22" fmla="*/ 111919 h 559594"/>
                <a:gd name="connsiteX23" fmla="*/ 219075 w 569118"/>
                <a:gd name="connsiteY23" fmla="*/ 145257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9118" h="559594">
                  <a:moveTo>
                    <a:pt x="219075" y="145257"/>
                  </a:moveTo>
                  <a:lnTo>
                    <a:pt x="388143" y="178594"/>
                  </a:lnTo>
                  <a:lnTo>
                    <a:pt x="452437" y="188119"/>
                  </a:lnTo>
                  <a:lnTo>
                    <a:pt x="473868" y="185738"/>
                  </a:lnTo>
                  <a:lnTo>
                    <a:pt x="492918" y="176213"/>
                  </a:lnTo>
                  <a:lnTo>
                    <a:pt x="511968" y="152400"/>
                  </a:lnTo>
                  <a:lnTo>
                    <a:pt x="569118" y="0"/>
                  </a:lnTo>
                  <a:lnTo>
                    <a:pt x="523875" y="559594"/>
                  </a:lnTo>
                  <a:lnTo>
                    <a:pt x="457200" y="478632"/>
                  </a:lnTo>
                  <a:lnTo>
                    <a:pt x="411956" y="426244"/>
                  </a:lnTo>
                  <a:lnTo>
                    <a:pt x="369093" y="383382"/>
                  </a:lnTo>
                  <a:lnTo>
                    <a:pt x="316706" y="338138"/>
                  </a:lnTo>
                  <a:lnTo>
                    <a:pt x="264318" y="297657"/>
                  </a:lnTo>
                  <a:lnTo>
                    <a:pt x="207168" y="257175"/>
                  </a:lnTo>
                  <a:lnTo>
                    <a:pt x="152400" y="223838"/>
                  </a:lnTo>
                  <a:lnTo>
                    <a:pt x="88106" y="195263"/>
                  </a:lnTo>
                  <a:lnTo>
                    <a:pt x="54768" y="180975"/>
                  </a:lnTo>
                  <a:lnTo>
                    <a:pt x="23812" y="161925"/>
                  </a:lnTo>
                  <a:lnTo>
                    <a:pt x="7143" y="145257"/>
                  </a:lnTo>
                  <a:lnTo>
                    <a:pt x="0" y="133350"/>
                  </a:lnTo>
                  <a:lnTo>
                    <a:pt x="2381" y="119063"/>
                  </a:lnTo>
                  <a:lnTo>
                    <a:pt x="16668" y="111919"/>
                  </a:lnTo>
                  <a:lnTo>
                    <a:pt x="80962" y="111919"/>
                  </a:lnTo>
                  <a:lnTo>
                    <a:pt x="2190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A3895DF-9951-9845-93B4-EB3326971F46}"/>
                </a:ext>
              </a:extLst>
            </p:cNvPr>
            <p:cNvSpPr/>
            <p:nvPr/>
          </p:nvSpPr>
          <p:spPr>
            <a:xfrm>
              <a:off x="2943225" y="4799013"/>
              <a:ext cx="1116013" cy="1054100"/>
            </a:xfrm>
            <a:custGeom>
              <a:avLst/>
              <a:gdLst>
                <a:gd name="connsiteX0" fmla="*/ 611981 w 1116806"/>
                <a:gd name="connsiteY0" fmla="*/ 719137 h 1054894"/>
                <a:gd name="connsiteX1" fmla="*/ 440531 w 1116806"/>
                <a:gd name="connsiteY1" fmla="*/ 828675 h 1054894"/>
                <a:gd name="connsiteX2" fmla="*/ 245269 w 1116806"/>
                <a:gd name="connsiteY2" fmla="*/ 947737 h 1054894"/>
                <a:gd name="connsiteX3" fmla="*/ 95250 w 1116806"/>
                <a:gd name="connsiteY3" fmla="*/ 1035844 h 1054894"/>
                <a:gd name="connsiteX4" fmla="*/ 52388 w 1116806"/>
                <a:gd name="connsiteY4" fmla="*/ 1052512 h 1054894"/>
                <a:gd name="connsiteX5" fmla="*/ 23813 w 1116806"/>
                <a:gd name="connsiteY5" fmla="*/ 1054894 h 1054894"/>
                <a:gd name="connsiteX6" fmla="*/ 9525 w 1116806"/>
                <a:gd name="connsiteY6" fmla="*/ 1054894 h 1054894"/>
                <a:gd name="connsiteX7" fmla="*/ 0 w 1116806"/>
                <a:gd name="connsiteY7" fmla="*/ 1045369 h 1054894"/>
                <a:gd name="connsiteX8" fmla="*/ 7144 w 1116806"/>
                <a:gd name="connsiteY8" fmla="*/ 1021556 h 1054894"/>
                <a:gd name="connsiteX9" fmla="*/ 73819 w 1116806"/>
                <a:gd name="connsiteY9" fmla="*/ 962025 h 1054894"/>
                <a:gd name="connsiteX10" fmla="*/ 183356 w 1116806"/>
                <a:gd name="connsiteY10" fmla="*/ 883444 h 1054894"/>
                <a:gd name="connsiteX11" fmla="*/ 316706 w 1116806"/>
                <a:gd name="connsiteY11" fmla="*/ 771525 h 1054894"/>
                <a:gd name="connsiteX12" fmla="*/ 428625 w 1116806"/>
                <a:gd name="connsiteY12" fmla="*/ 671512 h 1054894"/>
                <a:gd name="connsiteX13" fmla="*/ 531019 w 1116806"/>
                <a:gd name="connsiteY13" fmla="*/ 571500 h 1054894"/>
                <a:gd name="connsiteX14" fmla="*/ 659606 w 1116806"/>
                <a:gd name="connsiteY14" fmla="*/ 428625 h 1054894"/>
                <a:gd name="connsiteX15" fmla="*/ 754856 w 1116806"/>
                <a:gd name="connsiteY15" fmla="*/ 297656 h 1054894"/>
                <a:gd name="connsiteX16" fmla="*/ 773906 w 1116806"/>
                <a:gd name="connsiteY16" fmla="*/ 264319 h 1054894"/>
                <a:gd name="connsiteX17" fmla="*/ 776288 w 1116806"/>
                <a:gd name="connsiteY17" fmla="*/ 242887 h 1054894"/>
                <a:gd name="connsiteX18" fmla="*/ 776288 w 1116806"/>
                <a:gd name="connsiteY18" fmla="*/ 200025 h 1054894"/>
                <a:gd name="connsiteX19" fmla="*/ 766763 w 1116806"/>
                <a:gd name="connsiteY19" fmla="*/ 159544 h 1054894"/>
                <a:gd name="connsiteX20" fmla="*/ 747713 w 1116806"/>
                <a:gd name="connsiteY20" fmla="*/ 119062 h 1054894"/>
                <a:gd name="connsiteX21" fmla="*/ 723900 w 1116806"/>
                <a:gd name="connsiteY21" fmla="*/ 85725 h 1054894"/>
                <a:gd name="connsiteX22" fmla="*/ 697706 w 1116806"/>
                <a:gd name="connsiteY22" fmla="*/ 50006 h 1054894"/>
                <a:gd name="connsiteX23" fmla="*/ 688181 w 1116806"/>
                <a:gd name="connsiteY23" fmla="*/ 28575 h 1054894"/>
                <a:gd name="connsiteX24" fmla="*/ 688181 w 1116806"/>
                <a:gd name="connsiteY24" fmla="*/ 11906 h 1054894"/>
                <a:gd name="connsiteX25" fmla="*/ 695325 w 1116806"/>
                <a:gd name="connsiteY25" fmla="*/ 4762 h 1054894"/>
                <a:gd name="connsiteX26" fmla="*/ 714375 w 1116806"/>
                <a:gd name="connsiteY26" fmla="*/ 0 h 1054894"/>
                <a:gd name="connsiteX27" fmla="*/ 754856 w 1116806"/>
                <a:gd name="connsiteY27" fmla="*/ 14287 h 1054894"/>
                <a:gd name="connsiteX28" fmla="*/ 819150 w 1116806"/>
                <a:gd name="connsiteY28" fmla="*/ 47625 h 1054894"/>
                <a:gd name="connsiteX29" fmla="*/ 933450 w 1116806"/>
                <a:gd name="connsiteY29" fmla="*/ 119062 h 1054894"/>
                <a:gd name="connsiteX30" fmla="*/ 990600 w 1116806"/>
                <a:gd name="connsiteY30" fmla="*/ 166687 h 1054894"/>
                <a:gd name="connsiteX31" fmla="*/ 1040606 w 1116806"/>
                <a:gd name="connsiteY31" fmla="*/ 209550 h 1054894"/>
                <a:gd name="connsiteX32" fmla="*/ 1097756 w 1116806"/>
                <a:gd name="connsiteY32" fmla="*/ 283369 h 1054894"/>
                <a:gd name="connsiteX33" fmla="*/ 1114425 w 1116806"/>
                <a:gd name="connsiteY33" fmla="*/ 314325 h 1054894"/>
                <a:gd name="connsiteX34" fmla="*/ 1116806 w 1116806"/>
                <a:gd name="connsiteY34" fmla="*/ 333375 h 1054894"/>
                <a:gd name="connsiteX35" fmla="*/ 1112044 w 1116806"/>
                <a:gd name="connsiteY35" fmla="*/ 361950 h 1054894"/>
                <a:gd name="connsiteX36" fmla="*/ 1095375 w 1116806"/>
                <a:gd name="connsiteY36" fmla="*/ 381000 h 1054894"/>
                <a:gd name="connsiteX37" fmla="*/ 1059656 w 1116806"/>
                <a:gd name="connsiteY37" fmla="*/ 407194 h 1054894"/>
                <a:gd name="connsiteX38" fmla="*/ 1028700 w 1116806"/>
                <a:gd name="connsiteY38" fmla="*/ 421481 h 1054894"/>
                <a:gd name="connsiteX39" fmla="*/ 990600 w 1116806"/>
                <a:gd name="connsiteY39" fmla="*/ 442912 h 1054894"/>
                <a:gd name="connsiteX40" fmla="*/ 790575 w 1116806"/>
                <a:gd name="connsiteY40" fmla="*/ 592931 h 1054894"/>
                <a:gd name="connsiteX41" fmla="*/ 611981 w 1116806"/>
                <a:gd name="connsiteY41" fmla="*/ 719137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6806" h="1054894">
                  <a:moveTo>
                    <a:pt x="611981" y="719137"/>
                  </a:moveTo>
                  <a:lnTo>
                    <a:pt x="440531" y="828675"/>
                  </a:lnTo>
                  <a:lnTo>
                    <a:pt x="245269" y="947737"/>
                  </a:lnTo>
                  <a:lnTo>
                    <a:pt x="95250" y="1035844"/>
                  </a:lnTo>
                  <a:lnTo>
                    <a:pt x="52388" y="1052512"/>
                  </a:lnTo>
                  <a:lnTo>
                    <a:pt x="23813" y="1054894"/>
                  </a:lnTo>
                  <a:lnTo>
                    <a:pt x="9525" y="1054894"/>
                  </a:lnTo>
                  <a:lnTo>
                    <a:pt x="0" y="1045369"/>
                  </a:lnTo>
                  <a:lnTo>
                    <a:pt x="7144" y="1021556"/>
                  </a:lnTo>
                  <a:lnTo>
                    <a:pt x="73819" y="962025"/>
                  </a:lnTo>
                  <a:lnTo>
                    <a:pt x="183356" y="883444"/>
                  </a:lnTo>
                  <a:lnTo>
                    <a:pt x="316706" y="771525"/>
                  </a:lnTo>
                  <a:lnTo>
                    <a:pt x="428625" y="671512"/>
                  </a:lnTo>
                  <a:lnTo>
                    <a:pt x="531019" y="571500"/>
                  </a:lnTo>
                  <a:lnTo>
                    <a:pt x="659606" y="428625"/>
                  </a:lnTo>
                  <a:lnTo>
                    <a:pt x="754856" y="297656"/>
                  </a:lnTo>
                  <a:lnTo>
                    <a:pt x="773906" y="264319"/>
                  </a:lnTo>
                  <a:lnTo>
                    <a:pt x="776288" y="242887"/>
                  </a:lnTo>
                  <a:lnTo>
                    <a:pt x="776288" y="200025"/>
                  </a:lnTo>
                  <a:lnTo>
                    <a:pt x="766763" y="159544"/>
                  </a:lnTo>
                  <a:lnTo>
                    <a:pt x="747713" y="119062"/>
                  </a:lnTo>
                  <a:lnTo>
                    <a:pt x="723900" y="85725"/>
                  </a:lnTo>
                  <a:lnTo>
                    <a:pt x="697706" y="50006"/>
                  </a:lnTo>
                  <a:lnTo>
                    <a:pt x="688181" y="28575"/>
                  </a:lnTo>
                  <a:lnTo>
                    <a:pt x="688181" y="11906"/>
                  </a:lnTo>
                  <a:lnTo>
                    <a:pt x="695325" y="4762"/>
                  </a:lnTo>
                  <a:lnTo>
                    <a:pt x="714375" y="0"/>
                  </a:lnTo>
                  <a:lnTo>
                    <a:pt x="754856" y="14287"/>
                  </a:lnTo>
                  <a:lnTo>
                    <a:pt x="819150" y="47625"/>
                  </a:lnTo>
                  <a:lnTo>
                    <a:pt x="933450" y="119062"/>
                  </a:lnTo>
                  <a:lnTo>
                    <a:pt x="990600" y="166687"/>
                  </a:lnTo>
                  <a:lnTo>
                    <a:pt x="1040606" y="209550"/>
                  </a:lnTo>
                  <a:lnTo>
                    <a:pt x="1097756" y="283369"/>
                  </a:lnTo>
                  <a:lnTo>
                    <a:pt x="1114425" y="314325"/>
                  </a:lnTo>
                  <a:lnTo>
                    <a:pt x="1116806" y="333375"/>
                  </a:lnTo>
                  <a:lnTo>
                    <a:pt x="1112044" y="361950"/>
                  </a:lnTo>
                  <a:lnTo>
                    <a:pt x="1095375" y="381000"/>
                  </a:lnTo>
                  <a:lnTo>
                    <a:pt x="1059656" y="407194"/>
                  </a:lnTo>
                  <a:lnTo>
                    <a:pt x="1028700" y="421481"/>
                  </a:lnTo>
                  <a:lnTo>
                    <a:pt x="990600" y="442912"/>
                  </a:lnTo>
                  <a:lnTo>
                    <a:pt x="790575" y="592931"/>
                  </a:lnTo>
                  <a:lnTo>
                    <a:pt x="611981" y="719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D05E232-D019-2345-BCAC-07E70B64AC8A}"/>
                </a:ext>
              </a:extLst>
            </p:cNvPr>
            <p:cNvSpPr/>
            <p:nvPr/>
          </p:nvSpPr>
          <p:spPr>
            <a:xfrm>
              <a:off x="5837238" y="4875213"/>
              <a:ext cx="849312" cy="850900"/>
            </a:xfrm>
            <a:custGeom>
              <a:avLst/>
              <a:gdLst>
                <a:gd name="connsiteX0" fmla="*/ 571500 w 850106"/>
                <a:gd name="connsiteY0" fmla="*/ 640556 h 852487"/>
                <a:gd name="connsiteX1" fmla="*/ 466725 w 850106"/>
                <a:gd name="connsiteY1" fmla="*/ 488156 h 852487"/>
                <a:gd name="connsiteX2" fmla="*/ 402431 w 850106"/>
                <a:gd name="connsiteY2" fmla="*/ 404812 h 852487"/>
                <a:gd name="connsiteX3" fmla="*/ 304800 w 850106"/>
                <a:gd name="connsiteY3" fmla="*/ 295275 h 852487"/>
                <a:gd name="connsiteX4" fmla="*/ 214312 w 850106"/>
                <a:gd name="connsiteY4" fmla="*/ 207169 h 852487"/>
                <a:gd name="connsiteX5" fmla="*/ 111919 w 850106"/>
                <a:gd name="connsiteY5" fmla="*/ 121444 h 852487"/>
                <a:gd name="connsiteX6" fmla="*/ 38100 w 850106"/>
                <a:gd name="connsiteY6" fmla="*/ 71437 h 852487"/>
                <a:gd name="connsiteX7" fmla="*/ 9525 w 850106"/>
                <a:gd name="connsiteY7" fmla="*/ 42862 h 852487"/>
                <a:gd name="connsiteX8" fmla="*/ 0 w 850106"/>
                <a:gd name="connsiteY8" fmla="*/ 26194 h 852487"/>
                <a:gd name="connsiteX9" fmla="*/ 0 w 850106"/>
                <a:gd name="connsiteY9" fmla="*/ 16669 h 852487"/>
                <a:gd name="connsiteX10" fmla="*/ 7144 w 850106"/>
                <a:gd name="connsiteY10" fmla="*/ 4762 h 852487"/>
                <a:gd name="connsiteX11" fmla="*/ 42862 w 850106"/>
                <a:gd name="connsiteY11" fmla="*/ 0 h 852487"/>
                <a:gd name="connsiteX12" fmla="*/ 78581 w 850106"/>
                <a:gd name="connsiteY12" fmla="*/ 4762 h 852487"/>
                <a:gd name="connsiteX13" fmla="*/ 202406 w 850106"/>
                <a:gd name="connsiteY13" fmla="*/ 57150 h 852487"/>
                <a:gd name="connsiteX14" fmla="*/ 366712 w 850106"/>
                <a:gd name="connsiteY14" fmla="*/ 133350 h 852487"/>
                <a:gd name="connsiteX15" fmla="*/ 495300 w 850106"/>
                <a:gd name="connsiteY15" fmla="*/ 197644 h 852487"/>
                <a:gd name="connsiteX16" fmla="*/ 631031 w 850106"/>
                <a:gd name="connsiteY16" fmla="*/ 273844 h 852487"/>
                <a:gd name="connsiteX17" fmla="*/ 702469 w 850106"/>
                <a:gd name="connsiteY17" fmla="*/ 321469 h 852487"/>
                <a:gd name="connsiteX18" fmla="*/ 728662 w 850106"/>
                <a:gd name="connsiteY18" fmla="*/ 361950 h 852487"/>
                <a:gd name="connsiteX19" fmla="*/ 773906 w 850106"/>
                <a:gd name="connsiteY19" fmla="*/ 440531 h 852487"/>
                <a:gd name="connsiteX20" fmla="*/ 797719 w 850106"/>
                <a:gd name="connsiteY20" fmla="*/ 492919 h 852487"/>
                <a:gd name="connsiteX21" fmla="*/ 819150 w 850106"/>
                <a:gd name="connsiteY21" fmla="*/ 547687 h 852487"/>
                <a:gd name="connsiteX22" fmla="*/ 833437 w 850106"/>
                <a:gd name="connsiteY22" fmla="*/ 600075 h 852487"/>
                <a:gd name="connsiteX23" fmla="*/ 845344 w 850106"/>
                <a:gd name="connsiteY23" fmla="*/ 657225 h 852487"/>
                <a:gd name="connsiteX24" fmla="*/ 850106 w 850106"/>
                <a:gd name="connsiteY24" fmla="*/ 702469 h 852487"/>
                <a:gd name="connsiteX25" fmla="*/ 845344 w 850106"/>
                <a:gd name="connsiteY25" fmla="*/ 738187 h 852487"/>
                <a:gd name="connsiteX26" fmla="*/ 826294 w 850106"/>
                <a:gd name="connsiteY26" fmla="*/ 792956 h 852487"/>
                <a:gd name="connsiteX27" fmla="*/ 795337 w 850106"/>
                <a:gd name="connsiteY27" fmla="*/ 838200 h 852487"/>
                <a:gd name="connsiteX28" fmla="*/ 783431 w 850106"/>
                <a:gd name="connsiteY28" fmla="*/ 850106 h 852487"/>
                <a:gd name="connsiteX29" fmla="*/ 764381 w 850106"/>
                <a:gd name="connsiteY29" fmla="*/ 852487 h 852487"/>
                <a:gd name="connsiteX30" fmla="*/ 735806 w 850106"/>
                <a:gd name="connsiteY30" fmla="*/ 850106 h 852487"/>
                <a:gd name="connsiteX31" fmla="*/ 714375 w 850106"/>
                <a:gd name="connsiteY31" fmla="*/ 838200 h 852487"/>
                <a:gd name="connsiteX32" fmla="*/ 678656 w 850106"/>
                <a:gd name="connsiteY32" fmla="*/ 807244 h 852487"/>
                <a:gd name="connsiteX33" fmla="*/ 647700 w 850106"/>
                <a:gd name="connsiteY33" fmla="*/ 769144 h 852487"/>
                <a:gd name="connsiteX34" fmla="*/ 571500 w 850106"/>
                <a:gd name="connsiteY34" fmla="*/ 640556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0106" h="852487">
                  <a:moveTo>
                    <a:pt x="571500" y="640556"/>
                  </a:moveTo>
                  <a:lnTo>
                    <a:pt x="466725" y="488156"/>
                  </a:lnTo>
                  <a:lnTo>
                    <a:pt x="402431" y="404812"/>
                  </a:lnTo>
                  <a:lnTo>
                    <a:pt x="304800" y="295275"/>
                  </a:lnTo>
                  <a:lnTo>
                    <a:pt x="214312" y="207169"/>
                  </a:lnTo>
                  <a:lnTo>
                    <a:pt x="111919" y="121444"/>
                  </a:lnTo>
                  <a:lnTo>
                    <a:pt x="38100" y="71437"/>
                  </a:lnTo>
                  <a:lnTo>
                    <a:pt x="9525" y="42862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7144" y="4762"/>
                  </a:lnTo>
                  <a:lnTo>
                    <a:pt x="42862" y="0"/>
                  </a:lnTo>
                  <a:lnTo>
                    <a:pt x="78581" y="4762"/>
                  </a:lnTo>
                  <a:lnTo>
                    <a:pt x="202406" y="57150"/>
                  </a:lnTo>
                  <a:lnTo>
                    <a:pt x="366712" y="133350"/>
                  </a:lnTo>
                  <a:lnTo>
                    <a:pt x="495300" y="197644"/>
                  </a:lnTo>
                  <a:lnTo>
                    <a:pt x="631031" y="273844"/>
                  </a:lnTo>
                  <a:lnTo>
                    <a:pt x="702469" y="321469"/>
                  </a:lnTo>
                  <a:lnTo>
                    <a:pt x="728662" y="361950"/>
                  </a:lnTo>
                  <a:lnTo>
                    <a:pt x="773906" y="440531"/>
                  </a:lnTo>
                  <a:lnTo>
                    <a:pt x="797719" y="492919"/>
                  </a:lnTo>
                  <a:lnTo>
                    <a:pt x="819150" y="547687"/>
                  </a:lnTo>
                  <a:lnTo>
                    <a:pt x="833437" y="600075"/>
                  </a:lnTo>
                  <a:lnTo>
                    <a:pt x="845344" y="657225"/>
                  </a:lnTo>
                  <a:lnTo>
                    <a:pt x="850106" y="702469"/>
                  </a:lnTo>
                  <a:lnTo>
                    <a:pt x="845344" y="738187"/>
                  </a:lnTo>
                  <a:lnTo>
                    <a:pt x="826294" y="792956"/>
                  </a:lnTo>
                  <a:lnTo>
                    <a:pt x="795337" y="838200"/>
                  </a:lnTo>
                  <a:lnTo>
                    <a:pt x="783431" y="850106"/>
                  </a:lnTo>
                  <a:lnTo>
                    <a:pt x="764381" y="852487"/>
                  </a:lnTo>
                  <a:lnTo>
                    <a:pt x="735806" y="850106"/>
                  </a:lnTo>
                  <a:lnTo>
                    <a:pt x="714375" y="838200"/>
                  </a:lnTo>
                  <a:lnTo>
                    <a:pt x="678656" y="807244"/>
                  </a:lnTo>
                  <a:lnTo>
                    <a:pt x="647700" y="769144"/>
                  </a:lnTo>
                  <a:lnTo>
                    <a:pt x="571500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483599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E3605F4A-84F8-8546-B192-F8FEFB4B771D}"/>
              </a:ext>
            </a:extLst>
          </p:cNvPr>
          <p:cNvSpPr/>
          <p:nvPr/>
        </p:nvSpPr>
        <p:spPr>
          <a:xfrm>
            <a:off x="2800350" y="2092325"/>
            <a:ext cx="3927475" cy="666750"/>
          </a:xfrm>
          <a:custGeom>
            <a:avLst/>
            <a:gdLst>
              <a:gd name="connsiteX0" fmla="*/ 2495550 w 3927475"/>
              <a:gd name="connsiteY0" fmla="*/ 149225 h 666750"/>
              <a:gd name="connsiteX1" fmla="*/ 2905125 w 3927475"/>
              <a:gd name="connsiteY1" fmla="*/ 111125 h 666750"/>
              <a:gd name="connsiteX2" fmla="*/ 3305175 w 3927475"/>
              <a:gd name="connsiteY2" fmla="*/ 73025 h 666750"/>
              <a:gd name="connsiteX3" fmla="*/ 3384550 w 3927475"/>
              <a:gd name="connsiteY3" fmla="*/ 63500 h 666750"/>
              <a:gd name="connsiteX4" fmla="*/ 3406775 w 3927475"/>
              <a:gd name="connsiteY4" fmla="*/ 57150 h 666750"/>
              <a:gd name="connsiteX5" fmla="*/ 3473450 w 3927475"/>
              <a:gd name="connsiteY5" fmla="*/ 6350 h 666750"/>
              <a:gd name="connsiteX6" fmla="*/ 3489325 w 3927475"/>
              <a:gd name="connsiteY6" fmla="*/ 0 h 666750"/>
              <a:gd name="connsiteX7" fmla="*/ 3511550 w 3927475"/>
              <a:gd name="connsiteY7" fmla="*/ 0 h 666750"/>
              <a:gd name="connsiteX8" fmla="*/ 3641725 w 3927475"/>
              <a:gd name="connsiteY8" fmla="*/ 31750 h 666750"/>
              <a:gd name="connsiteX9" fmla="*/ 3756025 w 3927475"/>
              <a:gd name="connsiteY9" fmla="*/ 66675 h 666750"/>
              <a:gd name="connsiteX10" fmla="*/ 3841750 w 3927475"/>
              <a:gd name="connsiteY10" fmla="*/ 107950 h 666750"/>
              <a:gd name="connsiteX11" fmla="*/ 3879850 w 3927475"/>
              <a:gd name="connsiteY11" fmla="*/ 136525 h 666750"/>
              <a:gd name="connsiteX12" fmla="*/ 3908425 w 3927475"/>
              <a:gd name="connsiteY12" fmla="*/ 165100 h 666750"/>
              <a:gd name="connsiteX13" fmla="*/ 3921125 w 3927475"/>
              <a:gd name="connsiteY13" fmla="*/ 184150 h 666750"/>
              <a:gd name="connsiteX14" fmla="*/ 3927475 w 3927475"/>
              <a:gd name="connsiteY14" fmla="*/ 196850 h 666750"/>
              <a:gd name="connsiteX15" fmla="*/ 3927475 w 3927475"/>
              <a:gd name="connsiteY15" fmla="*/ 209550 h 666750"/>
              <a:gd name="connsiteX16" fmla="*/ 3914775 w 3927475"/>
              <a:gd name="connsiteY16" fmla="*/ 244475 h 666750"/>
              <a:gd name="connsiteX17" fmla="*/ 3895725 w 3927475"/>
              <a:gd name="connsiteY17" fmla="*/ 273050 h 666750"/>
              <a:gd name="connsiteX18" fmla="*/ 3867150 w 3927475"/>
              <a:gd name="connsiteY18" fmla="*/ 288925 h 666750"/>
              <a:gd name="connsiteX19" fmla="*/ 3829050 w 3927475"/>
              <a:gd name="connsiteY19" fmla="*/ 304800 h 666750"/>
              <a:gd name="connsiteX20" fmla="*/ 3787775 w 3927475"/>
              <a:gd name="connsiteY20" fmla="*/ 307975 h 666750"/>
              <a:gd name="connsiteX21" fmla="*/ 3673475 w 3927475"/>
              <a:gd name="connsiteY21" fmla="*/ 304800 h 666750"/>
              <a:gd name="connsiteX22" fmla="*/ 3451225 w 3927475"/>
              <a:gd name="connsiteY22" fmla="*/ 298450 h 666750"/>
              <a:gd name="connsiteX23" fmla="*/ 3127375 w 3927475"/>
              <a:gd name="connsiteY23" fmla="*/ 298450 h 666750"/>
              <a:gd name="connsiteX24" fmla="*/ 2806700 w 3927475"/>
              <a:gd name="connsiteY24" fmla="*/ 311150 h 666750"/>
              <a:gd name="connsiteX25" fmla="*/ 2616200 w 3927475"/>
              <a:gd name="connsiteY25" fmla="*/ 323850 h 666750"/>
              <a:gd name="connsiteX26" fmla="*/ 2349500 w 3927475"/>
              <a:gd name="connsiteY26" fmla="*/ 355600 h 666750"/>
              <a:gd name="connsiteX27" fmla="*/ 2181225 w 3927475"/>
              <a:gd name="connsiteY27" fmla="*/ 381000 h 666750"/>
              <a:gd name="connsiteX28" fmla="*/ 1895475 w 3927475"/>
              <a:gd name="connsiteY28" fmla="*/ 428625 h 666750"/>
              <a:gd name="connsiteX29" fmla="*/ 1593850 w 3927475"/>
              <a:gd name="connsiteY29" fmla="*/ 473075 h 666750"/>
              <a:gd name="connsiteX30" fmla="*/ 1130300 w 3927475"/>
              <a:gd name="connsiteY30" fmla="*/ 552450 h 666750"/>
              <a:gd name="connsiteX31" fmla="*/ 927100 w 3927475"/>
              <a:gd name="connsiteY31" fmla="*/ 584200 h 666750"/>
              <a:gd name="connsiteX32" fmla="*/ 758825 w 3927475"/>
              <a:gd name="connsiteY32" fmla="*/ 619125 h 666750"/>
              <a:gd name="connsiteX33" fmla="*/ 635000 w 3927475"/>
              <a:gd name="connsiteY33" fmla="*/ 654050 h 666750"/>
              <a:gd name="connsiteX34" fmla="*/ 606425 w 3927475"/>
              <a:gd name="connsiteY34" fmla="*/ 663575 h 666750"/>
              <a:gd name="connsiteX35" fmla="*/ 584200 w 3927475"/>
              <a:gd name="connsiteY35" fmla="*/ 666750 h 666750"/>
              <a:gd name="connsiteX36" fmla="*/ 492125 w 3927475"/>
              <a:gd name="connsiteY36" fmla="*/ 654050 h 666750"/>
              <a:gd name="connsiteX37" fmla="*/ 403225 w 3927475"/>
              <a:gd name="connsiteY37" fmla="*/ 635000 h 666750"/>
              <a:gd name="connsiteX38" fmla="*/ 327025 w 3927475"/>
              <a:gd name="connsiteY38" fmla="*/ 612775 h 666750"/>
              <a:gd name="connsiteX39" fmla="*/ 260350 w 3927475"/>
              <a:gd name="connsiteY39" fmla="*/ 590550 h 666750"/>
              <a:gd name="connsiteX40" fmla="*/ 206375 w 3927475"/>
              <a:gd name="connsiteY40" fmla="*/ 561975 h 666750"/>
              <a:gd name="connsiteX41" fmla="*/ 149225 w 3927475"/>
              <a:gd name="connsiteY41" fmla="*/ 523875 h 666750"/>
              <a:gd name="connsiteX42" fmla="*/ 111125 w 3927475"/>
              <a:gd name="connsiteY42" fmla="*/ 492125 h 666750"/>
              <a:gd name="connsiteX43" fmla="*/ 63500 w 3927475"/>
              <a:gd name="connsiteY43" fmla="*/ 444500 h 666750"/>
              <a:gd name="connsiteX44" fmla="*/ 19050 w 3927475"/>
              <a:gd name="connsiteY44" fmla="*/ 381000 h 666750"/>
              <a:gd name="connsiteX45" fmla="*/ 0 w 3927475"/>
              <a:gd name="connsiteY45" fmla="*/ 339725 h 666750"/>
              <a:gd name="connsiteX46" fmla="*/ 0 w 3927475"/>
              <a:gd name="connsiteY46" fmla="*/ 327025 h 666750"/>
              <a:gd name="connsiteX47" fmla="*/ 3175 w 3927475"/>
              <a:gd name="connsiteY47" fmla="*/ 314325 h 666750"/>
              <a:gd name="connsiteX48" fmla="*/ 9525 w 3927475"/>
              <a:gd name="connsiteY48" fmla="*/ 307975 h 666750"/>
              <a:gd name="connsiteX49" fmla="*/ 31750 w 3927475"/>
              <a:gd name="connsiteY49" fmla="*/ 304800 h 666750"/>
              <a:gd name="connsiteX50" fmla="*/ 57150 w 3927475"/>
              <a:gd name="connsiteY50" fmla="*/ 317500 h 666750"/>
              <a:gd name="connsiteX51" fmla="*/ 76200 w 3927475"/>
              <a:gd name="connsiteY51" fmla="*/ 333375 h 666750"/>
              <a:gd name="connsiteX52" fmla="*/ 104775 w 3927475"/>
              <a:gd name="connsiteY52" fmla="*/ 355600 h 666750"/>
              <a:gd name="connsiteX53" fmla="*/ 155575 w 3927475"/>
              <a:gd name="connsiteY53" fmla="*/ 381000 h 666750"/>
              <a:gd name="connsiteX54" fmla="*/ 200025 w 3927475"/>
              <a:gd name="connsiteY54" fmla="*/ 396875 h 666750"/>
              <a:gd name="connsiteX55" fmla="*/ 250825 w 3927475"/>
              <a:gd name="connsiteY55" fmla="*/ 406400 h 666750"/>
              <a:gd name="connsiteX56" fmla="*/ 339725 w 3927475"/>
              <a:gd name="connsiteY56" fmla="*/ 412750 h 666750"/>
              <a:gd name="connsiteX57" fmla="*/ 463550 w 3927475"/>
              <a:gd name="connsiteY57" fmla="*/ 403225 h 666750"/>
              <a:gd name="connsiteX58" fmla="*/ 603250 w 3927475"/>
              <a:gd name="connsiteY58" fmla="*/ 393700 h 666750"/>
              <a:gd name="connsiteX59" fmla="*/ 863600 w 3927475"/>
              <a:gd name="connsiteY59" fmla="*/ 368300 h 666750"/>
              <a:gd name="connsiteX60" fmla="*/ 1225550 w 3927475"/>
              <a:gd name="connsiteY60" fmla="*/ 323850 h 666750"/>
              <a:gd name="connsiteX61" fmla="*/ 1670050 w 3927475"/>
              <a:gd name="connsiteY61" fmla="*/ 260350 h 666750"/>
              <a:gd name="connsiteX62" fmla="*/ 1968500 w 3927475"/>
              <a:gd name="connsiteY62" fmla="*/ 215900 h 666750"/>
              <a:gd name="connsiteX63" fmla="*/ 2187575 w 3927475"/>
              <a:gd name="connsiteY63" fmla="*/ 180975 h 666750"/>
              <a:gd name="connsiteX64" fmla="*/ 2444750 w 3927475"/>
              <a:gd name="connsiteY64" fmla="*/ 155575 h 666750"/>
              <a:gd name="connsiteX65" fmla="*/ 2495550 w 3927475"/>
              <a:gd name="connsiteY65" fmla="*/ 149225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927475" h="666750">
                <a:moveTo>
                  <a:pt x="2495550" y="149225"/>
                </a:moveTo>
                <a:lnTo>
                  <a:pt x="2905125" y="111125"/>
                </a:lnTo>
                <a:lnTo>
                  <a:pt x="3305175" y="73025"/>
                </a:lnTo>
                <a:lnTo>
                  <a:pt x="3384550" y="63500"/>
                </a:lnTo>
                <a:lnTo>
                  <a:pt x="3406775" y="57150"/>
                </a:lnTo>
                <a:lnTo>
                  <a:pt x="3473450" y="6350"/>
                </a:lnTo>
                <a:lnTo>
                  <a:pt x="3489325" y="0"/>
                </a:lnTo>
                <a:lnTo>
                  <a:pt x="3511550" y="0"/>
                </a:lnTo>
                <a:lnTo>
                  <a:pt x="3641725" y="31750"/>
                </a:lnTo>
                <a:lnTo>
                  <a:pt x="3756025" y="66675"/>
                </a:lnTo>
                <a:lnTo>
                  <a:pt x="3841750" y="107950"/>
                </a:lnTo>
                <a:lnTo>
                  <a:pt x="3879850" y="136525"/>
                </a:lnTo>
                <a:lnTo>
                  <a:pt x="3908425" y="165100"/>
                </a:lnTo>
                <a:lnTo>
                  <a:pt x="3921125" y="184150"/>
                </a:lnTo>
                <a:lnTo>
                  <a:pt x="3927475" y="196850"/>
                </a:lnTo>
                <a:lnTo>
                  <a:pt x="3927475" y="209550"/>
                </a:lnTo>
                <a:lnTo>
                  <a:pt x="3914775" y="244475"/>
                </a:lnTo>
                <a:lnTo>
                  <a:pt x="3895725" y="273050"/>
                </a:lnTo>
                <a:lnTo>
                  <a:pt x="3867150" y="288925"/>
                </a:lnTo>
                <a:lnTo>
                  <a:pt x="3829050" y="304800"/>
                </a:lnTo>
                <a:lnTo>
                  <a:pt x="3787775" y="307975"/>
                </a:lnTo>
                <a:lnTo>
                  <a:pt x="3673475" y="304800"/>
                </a:lnTo>
                <a:lnTo>
                  <a:pt x="3451225" y="298450"/>
                </a:lnTo>
                <a:lnTo>
                  <a:pt x="3127375" y="298450"/>
                </a:lnTo>
                <a:lnTo>
                  <a:pt x="2806700" y="311150"/>
                </a:lnTo>
                <a:lnTo>
                  <a:pt x="2616200" y="323850"/>
                </a:lnTo>
                <a:lnTo>
                  <a:pt x="2349500" y="355600"/>
                </a:lnTo>
                <a:lnTo>
                  <a:pt x="2181225" y="381000"/>
                </a:lnTo>
                <a:lnTo>
                  <a:pt x="1895475" y="428625"/>
                </a:lnTo>
                <a:lnTo>
                  <a:pt x="1593850" y="473075"/>
                </a:lnTo>
                <a:lnTo>
                  <a:pt x="1130300" y="552450"/>
                </a:lnTo>
                <a:lnTo>
                  <a:pt x="927100" y="584200"/>
                </a:lnTo>
                <a:lnTo>
                  <a:pt x="758825" y="619125"/>
                </a:lnTo>
                <a:lnTo>
                  <a:pt x="635000" y="654050"/>
                </a:lnTo>
                <a:lnTo>
                  <a:pt x="606425" y="663575"/>
                </a:lnTo>
                <a:lnTo>
                  <a:pt x="584200" y="666750"/>
                </a:lnTo>
                <a:lnTo>
                  <a:pt x="492125" y="654050"/>
                </a:lnTo>
                <a:lnTo>
                  <a:pt x="403225" y="635000"/>
                </a:lnTo>
                <a:lnTo>
                  <a:pt x="327025" y="612775"/>
                </a:lnTo>
                <a:lnTo>
                  <a:pt x="260350" y="590550"/>
                </a:lnTo>
                <a:lnTo>
                  <a:pt x="206375" y="561975"/>
                </a:lnTo>
                <a:lnTo>
                  <a:pt x="149225" y="523875"/>
                </a:lnTo>
                <a:lnTo>
                  <a:pt x="111125" y="492125"/>
                </a:lnTo>
                <a:lnTo>
                  <a:pt x="63500" y="444500"/>
                </a:lnTo>
                <a:lnTo>
                  <a:pt x="19050" y="381000"/>
                </a:lnTo>
                <a:lnTo>
                  <a:pt x="0" y="339725"/>
                </a:lnTo>
                <a:lnTo>
                  <a:pt x="0" y="327025"/>
                </a:lnTo>
                <a:lnTo>
                  <a:pt x="3175" y="314325"/>
                </a:lnTo>
                <a:lnTo>
                  <a:pt x="9525" y="307975"/>
                </a:lnTo>
                <a:lnTo>
                  <a:pt x="31750" y="304800"/>
                </a:lnTo>
                <a:lnTo>
                  <a:pt x="57150" y="317500"/>
                </a:lnTo>
                <a:lnTo>
                  <a:pt x="76200" y="333375"/>
                </a:lnTo>
                <a:lnTo>
                  <a:pt x="104775" y="355600"/>
                </a:lnTo>
                <a:lnTo>
                  <a:pt x="155575" y="381000"/>
                </a:lnTo>
                <a:lnTo>
                  <a:pt x="200025" y="396875"/>
                </a:lnTo>
                <a:lnTo>
                  <a:pt x="250825" y="406400"/>
                </a:lnTo>
                <a:lnTo>
                  <a:pt x="339725" y="412750"/>
                </a:lnTo>
                <a:lnTo>
                  <a:pt x="463550" y="403225"/>
                </a:lnTo>
                <a:lnTo>
                  <a:pt x="603250" y="393700"/>
                </a:lnTo>
                <a:lnTo>
                  <a:pt x="863600" y="368300"/>
                </a:lnTo>
                <a:lnTo>
                  <a:pt x="1225550" y="323850"/>
                </a:lnTo>
                <a:lnTo>
                  <a:pt x="1670050" y="260350"/>
                </a:lnTo>
                <a:lnTo>
                  <a:pt x="1968500" y="215900"/>
                </a:lnTo>
                <a:lnTo>
                  <a:pt x="2187575" y="180975"/>
                </a:lnTo>
                <a:lnTo>
                  <a:pt x="2444750" y="155575"/>
                </a:lnTo>
                <a:lnTo>
                  <a:pt x="2495550" y="149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E1E95DCD-5DCE-8448-BFA5-A96CDB891201}"/>
              </a:ext>
            </a:extLst>
          </p:cNvPr>
          <p:cNvSpPr/>
          <p:nvPr/>
        </p:nvSpPr>
        <p:spPr>
          <a:xfrm>
            <a:off x="3263900" y="3087688"/>
            <a:ext cx="3133725" cy="657225"/>
          </a:xfrm>
          <a:custGeom>
            <a:avLst/>
            <a:gdLst>
              <a:gd name="connsiteX0" fmla="*/ 1012280 w 3134718"/>
              <a:gd name="connsiteY0" fmla="*/ 319396 h 656822"/>
              <a:gd name="connsiteX1" fmla="*/ 1506829 w 3134718"/>
              <a:gd name="connsiteY1" fmla="*/ 249850 h 656822"/>
              <a:gd name="connsiteX2" fmla="*/ 1725769 w 3134718"/>
              <a:gd name="connsiteY2" fmla="*/ 211213 h 656822"/>
              <a:gd name="connsiteX3" fmla="*/ 2001377 w 3134718"/>
              <a:gd name="connsiteY3" fmla="*/ 175152 h 656822"/>
              <a:gd name="connsiteX4" fmla="*/ 2346531 w 3134718"/>
              <a:gd name="connsiteY4" fmla="*/ 133940 h 656822"/>
              <a:gd name="connsiteX5" fmla="*/ 2483047 w 3134718"/>
              <a:gd name="connsiteY5" fmla="*/ 115910 h 656822"/>
              <a:gd name="connsiteX6" fmla="*/ 2498502 w 3134718"/>
              <a:gd name="connsiteY6" fmla="*/ 105607 h 656822"/>
              <a:gd name="connsiteX7" fmla="*/ 2529411 w 3134718"/>
              <a:gd name="connsiteY7" fmla="*/ 85000 h 656822"/>
              <a:gd name="connsiteX8" fmla="*/ 2588654 w 3134718"/>
              <a:gd name="connsiteY8" fmla="*/ 46364 h 656822"/>
              <a:gd name="connsiteX9" fmla="*/ 2642745 w 3134718"/>
              <a:gd name="connsiteY9" fmla="*/ 20606 h 656822"/>
              <a:gd name="connsiteX10" fmla="*/ 2689109 w 3134718"/>
              <a:gd name="connsiteY10" fmla="*/ 5151 h 656822"/>
              <a:gd name="connsiteX11" fmla="*/ 2714867 w 3134718"/>
              <a:gd name="connsiteY11" fmla="*/ 0 h 656822"/>
              <a:gd name="connsiteX12" fmla="*/ 2732897 w 3134718"/>
              <a:gd name="connsiteY12" fmla="*/ 5151 h 656822"/>
              <a:gd name="connsiteX13" fmla="*/ 2797292 w 3134718"/>
              <a:gd name="connsiteY13" fmla="*/ 33485 h 656822"/>
              <a:gd name="connsiteX14" fmla="*/ 2964717 w 3134718"/>
              <a:gd name="connsiteY14" fmla="*/ 103031 h 656822"/>
              <a:gd name="connsiteX15" fmla="*/ 3041990 w 3134718"/>
              <a:gd name="connsiteY15" fmla="*/ 136516 h 656822"/>
              <a:gd name="connsiteX16" fmla="*/ 3067748 w 3134718"/>
              <a:gd name="connsiteY16" fmla="*/ 149395 h 656822"/>
              <a:gd name="connsiteX17" fmla="*/ 3096082 w 3134718"/>
              <a:gd name="connsiteY17" fmla="*/ 172577 h 656822"/>
              <a:gd name="connsiteX18" fmla="*/ 3121839 w 3134718"/>
              <a:gd name="connsiteY18" fmla="*/ 203486 h 656822"/>
              <a:gd name="connsiteX19" fmla="*/ 3132142 w 3134718"/>
              <a:gd name="connsiteY19" fmla="*/ 226668 h 656822"/>
              <a:gd name="connsiteX20" fmla="*/ 3134718 w 3134718"/>
              <a:gd name="connsiteY20" fmla="*/ 242123 h 656822"/>
              <a:gd name="connsiteX21" fmla="*/ 3124415 w 3134718"/>
              <a:gd name="connsiteY21" fmla="*/ 270456 h 656822"/>
              <a:gd name="connsiteX22" fmla="*/ 3108960 w 3134718"/>
              <a:gd name="connsiteY22" fmla="*/ 291062 h 656822"/>
              <a:gd name="connsiteX23" fmla="*/ 3083203 w 3134718"/>
              <a:gd name="connsiteY23" fmla="*/ 309093 h 656822"/>
              <a:gd name="connsiteX24" fmla="*/ 3044566 w 3134718"/>
              <a:gd name="connsiteY24" fmla="*/ 327123 h 656822"/>
              <a:gd name="connsiteX25" fmla="*/ 2995626 w 3134718"/>
              <a:gd name="connsiteY25" fmla="*/ 340002 h 656822"/>
              <a:gd name="connsiteX26" fmla="*/ 2931232 w 3134718"/>
              <a:gd name="connsiteY26" fmla="*/ 342578 h 656822"/>
              <a:gd name="connsiteX27" fmla="*/ 2771534 w 3134718"/>
              <a:gd name="connsiteY27" fmla="*/ 342578 h 656822"/>
              <a:gd name="connsiteX28" fmla="*/ 2586078 w 3134718"/>
              <a:gd name="connsiteY28" fmla="*/ 340002 h 656822"/>
              <a:gd name="connsiteX29" fmla="*/ 2418653 w 3134718"/>
              <a:gd name="connsiteY29" fmla="*/ 340002 h 656822"/>
              <a:gd name="connsiteX30" fmla="*/ 2256379 w 3134718"/>
              <a:gd name="connsiteY30" fmla="*/ 342578 h 656822"/>
              <a:gd name="connsiteX31" fmla="*/ 2127590 w 3134718"/>
              <a:gd name="connsiteY31" fmla="*/ 347729 h 656822"/>
              <a:gd name="connsiteX32" fmla="*/ 2016832 w 3134718"/>
              <a:gd name="connsiteY32" fmla="*/ 358032 h 656822"/>
              <a:gd name="connsiteX33" fmla="*/ 1929256 w 3134718"/>
              <a:gd name="connsiteY33" fmla="*/ 370911 h 656822"/>
              <a:gd name="connsiteX34" fmla="*/ 1795315 w 3134718"/>
              <a:gd name="connsiteY34" fmla="*/ 394093 h 656822"/>
              <a:gd name="connsiteX35" fmla="*/ 1718042 w 3134718"/>
              <a:gd name="connsiteY35" fmla="*/ 409548 h 656822"/>
              <a:gd name="connsiteX36" fmla="*/ 1205463 w 3134718"/>
              <a:gd name="connsiteY36" fmla="*/ 484245 h 656822"/>
              <a:gd name="connsiteX37" fmla="*/ 976219 w 3134718"/>
              <a:gd name="connsiteY37" fmla="*/ 525458 h 656822"/>
              <a:gd name="connsiteX38" fmla="*/ 829400 w 3134718"/>
              <a:gd name="connsiteY38" fmla="*/ 558943 h 656822"/>
              <a:gd name="connsiteX39" fmla="*/ 631065 w 3134718"/>
              <a:gd name="connsiteY39" fmla="*/ 610458 h 656822"/>
              <a:gd name="connsiteX40" fmla="*/ 564095 w 3134718"/>
              <a:gd name="connsiteY40" fmla="*/ 631065 h 656822"/>
              <a:gd name="connsiteX41" fmla="*/ 548640 w 3134718"/>
              <a:gd name="connsiteY41" fmla="*/ 641368 h 656822"/>
              <a:gd name="connsiteX42" fmla="*/ 530610 w 3134718"/>
              <a:gd name="connsiteY42" fmla="*/ 649095 h 656822"/>
              <a:gd name="connsiteX43" fmla="*/ 507428 w 3134718"/>
              <a:gd name="connsiteY43" fmla="*/ 656822 h 656822"/>
              <a:gd name="connsiteX44" fmla="*/ 468791 w 3134718"/>
              <a:gd name="connsiteY44" fmla="*/ 656822 h 656822"/>
              <a:gd name="connsiteX45" fmla="*/ 432731 w 3134718"/>
              <a:gd name="connsiteY45" fmla="*/ 649095 h 656822"/>
              <a:gd name="connsiteX46" fmla="*/ 376064 w 3134718"/>
              <a:gd name="connsiteY46" fmla="*/ 631065 h 656822"/>
              <a:gd name="connsiteX47" fmla="*/ 319397 w 3134718"/>
              <a:gd name="connsiteY47" fmla="*/ 602731 h 656822"/>
              <a:gd name="connsiteX48" fmla="*/ 262729 w 3134718"/>
              <a:gd name="connsiteY48" fmla="*/ 571822 h 656822"/>
              <a:gd name="connsiteX49" fmla="*/ 162274 w 3134718"/>
              <a:gd name="connsiteY49" fmla="*/ 517731 h 656822"/>
              <a:gd name="connsiteX50" fmla="*/ 105607 w 3134718"/>
              <a:gd name="connsiteY50" fmla="*/ 481670 h 656822"/>
              <a:gd name="connsiteX51" fmla="*/ 61819 w 3134718"/>
              <a:gd name="connsiteY51" fmla="*/ 448185 h 656822"/>
              <a:gd name="connsiteX52" fmla="*/ 28334 w 3134718"/>
              <a:gd name="connsiteY52" fmla="*/ 414700 h 656822"/>
              <a:gd name="connsiteX53" fmla="*/ 10304 w 3134718"/>
              <a:gd name="connsiteY53" fmla="*/ 394093 h 656822"/>
              <a:gd name="connsiteX54" fmla="*/ 5152 w 3134718"/>
              <a:gd name="connsiteY54" fmla="*/ 381214 h 656822"/>
              <a:gd name="connsiteX55" fmla="*/ 0 w 3134718"/>
              <a:gd name="connsiteY55" fmla="*/ 355457 h 656822"/>
              <a:gd name="connsiteX56" fmla="*/ 10304 w 3134718"/>
              <a:gd name="connsiteY56" fmla="*/ 337426 h 656822"/>
              <a:gd name="connsiteX57" fmla="*/ 28334 w 3134718"/>
              <a:gd name="connsiteY57" fmla="*/ 337426 h 656822"/>
              <a:gd name="connsiteX58" fmla="*/ 56668 w 3134718"/>
              <a:gd name="connsiteY58" fmla="*/ 342578 h 656822"/>
              <a:gd name="connsiteX59" fmla="*/ 92728 w 3134718"/>
              <a:gd name="connsiteY59" fmla="*/ 358032 h 656822"/>
              <a:gd name="connsiteX60" fmla="*/ 177729 w 3134718"/>
              <a:gd name="connsiteY60" fmla="*/ 386366 h 656822"/>
              <a:gd name="connsiteX61" fmla="*/ 273033 w 3134718"/>
              <a:gd name="connsiteY61" fmla="*/ 406972 h 656822"/>
              <a:gd name="connsiteX62" fmla="*/ 327124 w 3134718"/>
              <a:gd name="connsiteY62" fmla="*/ 409548 h 656822"/>
              <a:gd name="connsiteX63" fmla="*/ 556368 w 3134718"/>
              <a:gd name="connsiteY63" fmla="*/ 386366 h 656822"/>
              <a:gd name="connsiteX64" fmla="*/ 785612 w 3134718"/>
              <a:gd name="connsiteY64" fmla="*/ 352881 h 656822"/>
              <a:gd name="connsiteX65" fmla="*/ 1012280 w 3134718"/>
              <a:gd name="connsiteY65" fmla="*/ 319396 h 65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34718" h="656822">
                <a:moveTo>
                  <a:pt x="1012280" y="319396"/>
                </a:moveTo>
                <a:lnTo>
                  <a:pt x="1506829" y="249850"/>
                </a:lnTo>
                <a:lnTo>
                  <a:pt x="1725769" y="211213"/>
                </a:lnTo>
                <a:lnTo>
                  <a:pt x="2001377" y="175152"/>
                </a:lnTo>
                <a:lnTo>
                  <a:pt x="2346531" y="133940"/>
                </a:lnTo>
                <a:lnTo>
                  <a:pt x="2483047" y="115910"/>
                </a:lnTo>
                <a:lnTo>
                  <a:pt x="2498502" y="105607"/>
                </a:lnTo>
                <a:lnTo>
                  <a:pt x="2529411" y="85000"/>
                </a:lnTo>
                <a:lnTo>
                  <a:pt x="2588654" y="46364"/>
                </a:lnTo>
                <a:lnTo>
                  <a:pt x="2642745" y="20606"/>
                </a:lnTo>
                <a:lnTo>
                  <a:pt x="2689109" y="5151"/>
                </a:lnTo>
                <a:lnTo>
                  <a:pt x="2714867" y="0"/>
                </a:lnTo>
                <a:lnTo>
                  <a:pt x="2732897" y="5151"/>
                </a:lnTo>
                <a:lnTo>
                  <a:pt x="2797292" y="33485"/>
                </a:lnTo>
                <a:lnTo>
                  <a:pt x="2964717" y="103031"/>
                </a:lnTo>
                <a:lnTo>
                  <a:pt x="3041990" y="136516"/>
                </a:lnTo>
                <a:lnTo>
                  <a:pt x="3067748" y="149395"/>
                </a:lnTo>
                <a:lnTo>
                  <a:pt x="3096082" y="172577"/>
                </a:lnTo>
                <a:lnTo>
                  <a:pt x="3121839" y="203486"/>
                </a:lnTo>
                <a:lnTo>
                  <a:pt x="3132142" y="226668"/>
                </a:lnTo>
                <a:lnTo>
                  <a:pt x="3134718" y="242123"/>
                </a:lnTo>
                <a:lnTo>
                  <a:pt x="3124415" y="270456"/>
                </a:lnTo>
                <a:lnTo>
                  <a:pt x="3108960" y="291062"/>
                </a:lnTo>
                <a:lnTo>
                  <a:pt x="3083203" y="309093"/>
                </a:lnTo>
                <a:lnTo>
                  <a:pt x="3044566" y="327123"/>
                </a:lnTo>
                <a:lnTo>
                  <a:pt x="2995626" y="340002"/>
                </a:lnTo>
                <a:lnTo>
                  <a:pt x="2931232" y="342578"/>
                </a:lnTo>
                <a:lnTo>
                  <a:pt x="2771534" y="342578"/>
                </a:lnTo>
                <a:lnTo>
                  <a:pt x="2586078" y="340002"/>
                </a:lnTo>
                <a:lnTo>
                  <a:pt x="2418653" y="340002"/>
                </a:lnTo>
                <a:lnTo>
                  <a:pt x="2256379" y="342578"/>
                </a:lnTo>
                <a:lnTo>
                  <a:pt x="2127590" y="347729"/>
                </a:lnTo>
                <a:lnTo>
                  <a:pt x="2016832" y="358032"/>
                </a:lnTo>
                <a:lnTo>
                  <a:pt x="1929256" y="370911"/>
                </a:lnTo>
                <a:lnTo>
                  <a:pt x="1795315" y="394093"/>
                </a:lnTo>
                <a:lnTo>
                  <a:pt x="1718042" y="409548"/>
                </a:lnTo>
                <a:lnTo>
                  <a:pt x="1205463" y="484245"/>
                </a:lnTo>
                <a:lnTo>
                  <a:pt x="976219" y="525458"/>
                </a:lnTo>
                <a:lnTo>
                  <a:pt x="829400" y="558943"/>
                </a:lnTo>
                <a:lnTo>
                  <a:pt x="631065" y="610458"/>
                </a:lnTo>
                <a:lnTo>
                  <a:pt x="564095" y="631065"/>
                </a:lnTo>
                <a:lnTo>
                  <a:pt x="548640" y="641368"/>
                </a:lnTo>
                <a:lnTo>
                  <a:pt x="530610" y="649095"/>
                </a:lnTo>
                <a:lnTo>
                  <a:pt x="507428" y="656822"/>
                </a:lnTo>
                <a:lnTo>
                  <a:pt x="468791" y="656822"/>
                </a:lnTo>
                <a:lnTo>
                  <a:pt x="432731" y="649095"/>
                </a:lnTo>
                <a:lnTo>
                  <a:pt x="376064" y="631065"/>
                </a:lnTo>
                <a:lnTo>
                  <a:pt x="319397" y="602731"/>
                </a:lnTo>
                <a:lnTo>
                  <a:pt x="262729" y="571822"/>
                </a:lnTo>
                <a:lnTo>
                  <a:pt x="162274" y="517731"/>
                </a:lnTo>
                <a:lnTo>
                  <a:pt x="105607" y="481670"/>
                </a:lnTo>
                <a:lnTo>
                  <a:pt x="61819" y="448185"/>
                </a:lnTo>
                <a:lnTo>
                  <a:pt x="28334" y="414700"/>
                </a:lnTo>
                <a:lnTo>
                  <a:pt x="10304" y="394093"/>
                </a:lnTo>
                <a:lnTo>
                  <a:pt x="5152" y="381214"/>
                </a:lnTo>
                <a:lnTo>
                  <a:pt x="0" y="355457"/>
                </a:lnTo>
                <a:lnTo>
                  <a:pt x="10304" y="337426"/>
                </a:lnTo>
                <a:lnTo>
                  <a:pt x="28334" y="337426"/>
                </a:lnTo>
                <a:lnTo>
                  <a:pt x="56668" y="342578"/>
                </a:lnTo>
                <a:lnTo>
                  <a:pt x="92728" y="358032"/>
                </a:lnTo>
                <a:lnTo>
                  <a:pt x="177729" y="386366"/>
                </a:lnTo>
                <a:lnTo>
                  <a:pt x="273033" y="406972"/>
                </a:lnTo>
                <a:lnTo>
                  <a:pt x="327124" y="409548"/>
                </a:lnTo>
                <a:lnTo>
                  <a:pt x="556368" y="386366"/>
                </a:lnTo>
                <a:lnTo>
                  <a:pt x="785612" y="352881"/>
                </a:lnTo>
                <a:lnTo>
                  <a:pt x="1012280" y="3193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8CDA28E2-57CE-414C-AE7C-4DD62D6CF3A9}"/>
              </a:ext>
            </a:extLst>
          </p:cNvPr>
          <p:cNvSpPr/>
          <p:nvPr/>
        </p:nvSpPr>
        <p:spPr>
          <a:xfrm rot="16200000">
            <a:off x="2543175" y="3459163"/>
            <a:ext cx="4518025" cy="571500"/>
          </a:xfrm>
          <a:custGeom>
            <a:avLst/>
            <a:gdLst>
              <a:gd name="connsiteX0" fmla="*/ 2754172 w 4517136"/>
              <a:gd name="connsiteY0" fmla="*/ 230429 h 570585"/>
              <a:gd name="connsiteX1" fmla="*/ 4114800 w 4517136"/>
              <a:gd name="connsiteY1" fmla="*/ 226771 h 570585"/>
              <a:gd name="connsiteX2" fmla="*/ 4191609 w 4517136"/>
              <a:gd name="connsiteY2" fmla="*/ 226771 h 570585"/>
              <a:gd name="connsiteX3" fmla="*/ 4242816 w 4517136"/>
              <a:gd name="connsiteY3" fmla="*/ 219456 h 570585"/>
              <a:gd name="connsiteX4" fmla="*/ 4294022 w 4517136"/>
              <a:gd name="connsiteY4" fmla="*/ 201168 h 570585"/>
              <a:gd name="connsiteX5" fmla="*/ 4337913 w 4517136"/>
              <a:gd name="connsiteY5" fmla="*/ 179222 h 570585"/>
              <a:gd name="connsiteX6" fmla="*/ 4370832 w 4517136"/>
              <a:gd name="connsiteY6" fmla="*/ 149961 h 570585"/>
              <a:gd name="connsiteX7" fmla="*/ 4396435 w 4517136"/>
              <a:gd name="connsiteY7" fmla="*/ 120701 h 570585"/>
              <a:gd name="connsiteX8" fmla="*/ 4422038 w 4517136"/>
              <a:gd name="connsiteY8" fmla="*/ 84125 h 570585"/>
              <a:gd name="connsiteX9" fmla="*/ 4451299 w 4517136"/>
              <a:gd name="connsiteY9" fmla="*/ 32918 h 570585"/>
              <a:gd name="connsiteX10" fmla="*/ 4462272 w 4517136"/>
              <a:gd name="connsiteY10" fmla="*/ 14630 h 570585"/>
              <a:gd name="connsiteX11" fmla="*/ 4484217 w 4517136"/>
              <a:gd name="connsiteY11" fmla="*/ 0 h 570585"/>
              <a:gd name="connsiteX12" fmla="*/ 4495190 w 4517136"/>
              <a:gd name="connsiteY12" fmla="*/ 3657 h 570585"/>
              <a:gd name="connsiteX13" fmla="*/ 4509820 w 4517136"/>
              <a:gd name="connsiteY13" fmla="*/ 14630 h 570585"/>
              <a:gd name="connsiteX14" fmla="*/ 4513478 w 4517136"/>
              <a:gd name="connsiteY14" fmla="*/ 40233 h 570585"/>
              <a:gd name="connsiteX15" fmla="*/ 4517136 w 4517136"/>
              <a:gd name="connsiteY15" fmla="*/ 87782 h 570585"/>
              <a:gd name="connsiteX16" fmla="*/ 4513478 w 4517136"/>
              <a:gd name="connsiteY16" fmla="*/ 168249 h 570585"/>
              <a:gd name="connsiteX17" fmla="*/ 4498848 w 4517136"/>
              <a:gd name="connsiteY17" fmla="*/ 259689 h 570585"/>
              <a:gd name="connsiteX18" fmla="*/ 4480560 w 4517136"/>
              <a:gd name="connsiteY18" fmla="*/ 321869 h 570585"/>
              <a:gd name="connsiteX19" fmla="*/ 4440326 w 4517136"/>
              <a:gd name="connsiteY19" fmla="*/ 409651 h 570585"/>
              <a:gd name="connsiteX20" fmla="*/ 4396435 w 4517136"/>
              <a:gd name="connsiteY20" fmla="*/ 479145 h 570585"/>
              <a:gd name="connsiteX21" fmla="*/ 4352544 w 4517136"/>
              <a:gd name="connsiteY21" fmla="*/ 541325 h 570585"/>
              <a:gd name="connsiteX22" fmla="*/ 4326940 w 4517136"/>
              <a:gd name="connsiteY22" fmla="*/ 563270 h 570585"/>
              <a:gd name="connsiteX23" fmla="*/ 4304995 w 4517136"/>
              <a:gd name="connsiteY23" fmla="*/ 570585 h 570585"/>
              <a:gd name="connsiteX24" fmla="*/ 4279392 w 4517136"/>
              <a:gd name="connsiteY24" fmla="*/ 570585 h 570585"/>
              <a:gd name="connsiteX25" fmla="*/ 4239158 w 4517136"/>
              <a:gd name="connsiteY25" fmla="*/ 548640 h 570585"/>
              <a:gd name="connsiteX26" fmla="*/ 4202582 w 4517136"/>
              <a:gd name="connsiteY26" fmla="*/ 530352 h 570585"/>
              <a:gd name="connsiteX27" fmla="*/ 4144060 w 4517136"/>
              <a:gd name="connsiteY27" fmla="*/ 512064 h 570585"/>
              <a:gd name="connsiteX28" fmla="*/ 4063593 w 4517136"/>
              <a:gd name="connsiteY28" fmla="*/ 501091 h 570585"/>
              <a:gd name="connsiteX29" fmla="*/ 3931920 w 4517136"/>
              <a:gd name="connsiteY29" fmla="*/ 497433 h 570585"/>
              <a:gd name="connsiteX30" fmla="*/ 3708806 w 4517136"/>
              <a:gd name="connsiteY30" fmla="*/ 493776 h 570585"/>
              <a:gd name="connsiteX31" fmla="*/ 3372307 w 4517136"/>
              <a:gd name="connsiteY31" fmla="*/ 497433 h 570585"/>
              <a:gd name="connsiteX32" fmla="*/ 2688336 w 4517136"/>
              <a:gd name="connsiteY32" fmla="*/ 497433 h 570585"/>
              <a:gd name="connsiteX33" fmla="*/ 2147011 w 4517136"/>
              <a:gd name="connsiteY33" fmla="*/ 497433 h 570585"/>
              <a:gd name="connsiteX34" fmla="*/ 1605686 w 4517136"/>
              <a:gd name="connsiteY34" fmla="*/ 497433 h 570585"/>
              <a:gd name="connsiteX35" fmla="*/ 1283817 w 4517136"/>
              <a:gd name="connsiteY35" fmla="*/ 497433 h 570585"/>
              <a:gd name="connsiteX36" fmla="*/ 1002182 w 4517136"/>
              <a:gd name="connsiteY36" fmla="*/ 497433 h 570585"/>
              <a:gd name="connsiteX37" fmla="*/ 698601 w 4517136"/>
              <a:gd name="connsiteY37" fmla="*/ 497433 h 570585"/>
              <a:gd name="connsiteX38" fmla="*/ 490118 w 4517136"/>
              <a:gd name="connsiteY38" fmla="*/ 497433 h 570585"/>
              <a:gd name="connsiteX39" fmla="*/ 362102 w 4517136"/>
              <a:gd name="connsiteY39" fmla="*/ 497433 h 570585"/>
              <a:gd name="connsiteX40" fmla="*/ 237744 w 4517136"/>
              <a:gd name="connsiteY40" fmla="*/ 497433 h 570585"/>
              <a:gd name="connsiteX41" fmla="*/ 197510 w 4517136"/>
              <a:gd name="connsiteY41" fmla="*/ 493776 h 570585"/>
              <a:gd name="connsiteX42" fmla="*/ 120700 w 4517136"/>
              <a:gd name="connsiteY42" fmla="*/ 468173 h 570585"/>
              <a:gd name="connsiteX43" fmla="*/ 47548 w 4517136"/>
              <a:gd name="connsiteY43" fmla="*/ 431597 h 570585"/>
              <a:gd name="connsiteX44" fmla="*/ 18288 w 4517136"/>
              <a:gd name="connsiteY44" fmla="*/ 409651 h 570585"/>
              <a:gd name="connsiteX45" fmla="*/ 3657 w 4517136"/>
              <a:gd name="connsiteY45" fmla="*/ 384048 h 570585"/>
              <a:gd name="connsiteX46" fmla="*/ 0 w 4517136"/>
              <a:gd name="connsiteY46" fmla="*/ 362102 h 570585"/>
              <a:gd name="connsiteX47" fmla="*/ 7315 w 4517136"/>
              <a:gd name="connsiteY47" fmla="*/ 336499 h 570585"/>
              <a:gd name="connsiteX48" fmla="*/ 25603 w 4517136"/>
              <a:gd name="connsiteY48" fmla="*/ 310896 h 570585"/>
              <a:gd name="connsiteX49" fmla="*/ 54864 w 4517136"/>
              <a:gd name="connsiteY49" fmla="*/ 285293 h 570585"/>
              <a:gd name="connsiteX50" fmla="*/ 87782 w 4517136"/>
              <a:gd name="connsiteY50" fmla="*/ 267005 h 570585"/>
              <a:gd name="connsiteX51" fmla="*/ 179222 w 4517136"/>
              <a:gd name="connsiteY51" fmla="*/ 223113 h 570585"/>
              <a:gd name="connsiteX52" fmla="*/ 256032 w 4517136"/>
              <a:gd name="connsiteY52" fmla="*/ 193853 h 570585"/>
              <a:gd name="connsiteX53" fmla="*/ 384048 w 4517136"/>
              <a:gd name="connsiteY53" fmla="*/ 168249 h 570585"/>
              <a:gd name="connsiteX54" fmla="*/ 442569 w 4517136"/>
              <a:gd name="connsiteY54" fmla="*/ 160934 h 570585"/>
              <a:gd name="connsiteX55" fmla="*/ 497433 w 4517136"/>
              <a:gd name="connsiteY55" fmla="*/ 171907 h 570585"/>
              <a:gd name="connsiteX56" fmla="*/ 662025 w 4517136"/>
              <a:gd name="connsiteY56" fmla="*/ 208483 h 570585"/>
              <a:gd name="connsiteX57" fmla="*/ 881481 w 4517136"/>
              <a:gd name="connsiteY57" fmla="*/ 212141 h 570585"/>
              <a:gd name="connsiteX58" fmla="*/ 1232611 w 4517136"/>
              <a:gd name="connsiteY58" fmla="*/ 223113 h 570585"/>
              <a:gd name="connsiteX59" fmla="*/ 1730044 w 4517136"/>
              <a:gd name="connsiteY59" fmla="*/ 237744 h 570585"/>
              <a:gd name="connsiteX60" fmla="*/ 2326233 w 4517136"/>
              <a:gd name="connsiteY60" fmla="*/ 252374 h 570585"/>
              <a:gd name="connsiteX61" fmla="*/ 2655417 w 4517136"/>
              <a:gd name="connsiteY61" fmla="*/ 226771 h 570585"/>
              <a:gd name="connsiteX62" fmla="*/ 2754172 w 4517136"/>
              <a:gd name="connsiteY62" fmla="*/ 230429 h 570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517136" h="570585">
                <a:moveTo>
                  <a:pt x="2754172" y="230429"/>
                </a:moveTo>
                <a:lnTo>
                  <a:pt x="4114800" y="226771"/>
                </a:lnTo>
                <a:lnTo>
                  <a:pt x="4191609" y="226771"/>
                </a:lnTo>
                <a:lnTo>
                  <a:pt x="4242816" y="219456"/>
                </a:lnTo>
                <a:lnTo>
                  <a:pt x="4294022" y="201168"/>
                </a:lnTo>
                <a:lnTo>
                  <a:pt x="4337913" y="179222"/>
                </a:lnTo>
                <a:lnTo>
                  <a:pt x="4370832" y="149961"/>
                </a:lnTo>
                <a:lnTo>
                  <a:pt x="4396435" y="120701"/>
                </a:lnTo>
                <a:lnTo>
                  <a:pt x="4422038" y="84125"/>
                </a:lnTo>
                <a:lnTo>
                  <a:pt x="4451299" y="32918"/>
                </a:lnTo>
                <a:lnTo>
                  <a:pt x="4462272" y="14630"/>
                </a:lnTo>
                <a:lnTo>
                  <a:pt x="4484217" y="0"/>
                </a:lnTo>
                <a:lnTo>
                  <a:pt x="4495190" y="3657"/>
                </a:lnTo>
                <a:lnTo>
                  <a:pt x="4509820" y="14630"/>
                </a:lnTo>
                <a:lnTo>
                  <a:pt x="4513478" y="40233"/>
                </a:lnTo>
                <a:lnTo>
                  <a:pt x="4517136" y="87782"/>
                </a:lnTo>
                <a:lnTo>
                  <a:pt x="4513478" y="168249"/>
                </a:lnTo>
                <a:lnTo>
                  <a:pt x="4498848" y="259689"/>
                </a:lnTo>
                <a:lnTo>
                  <a:pt x="4480560" y="321869"/>
                </a:lnTo>
                <a:lnTo>
                  <a:pt x="4440326" y="409651"/>
                </a:lnTo>
                <a:lnTo>
                  <a:pt x="4396435" y="479145"/>
                </a:lnTo>
                <a:lnTo>
                  <a:pt x="4352544" y="541325"/>
                </a:lnTo>
                <a:lnTo>
                  <a:pt x="4326940" y="563270"/>
                </a:lnTo>
                <a:lnTo>
                  <a:pt x="4304995" y="570585"/>
                </a:lnTo>
                <a:lnTo>
                  <a:pt x="4279392" y="570585"/>
                </a:lnTo>
                <a:lnTo>
                  <a:pt x="4239158" y="548640"/>
                </a:lnTo>
                <a:lnTo>
                  <a:pt x="4202582" y="530352"/>
                </a:lnTo>
                <a:lnTo>
                  <a:pt x="4144060" y="512064"/>
                </a:lnTo>
                <a:lnTo>
                  <a:pt x="4063593" y="501091"/>
                </a:lnTo>
                <a:lnTo>
                  <a:pt x="3931920" y="497433"/>
                </a:lnTo>
                <a:lnTo>
                  <a:pt x="3708806" y="493776"/>
                </a:lnTo>
                <a:lnTo>
                  <a:pt x="3372307" y="497433"/>
                </a:lnTo>
                <a:lnTo>
                  <a:pt x="2688336" y="497433"/>
                </a:lnTo>
                <a:lnTo>
                  <a:pt x="2147011" y="497433"/>
                </a:lnTo>
                <a:lnTo>
                  <a:pt x="1605686" y="497433"/>
                </a:lnTo>
                <a:lnTo>
                  <a:pt x="1283817" y="497433"/>
                </a:lnTo>
                <a:lnTo>
                  <a:pt x="1002182" y="497433"/>
                </a:lnTo>
                <a:lnTo>
                  <a:pt x="698601" y="497433"/>
                </a:lnTo>
                <a:lnTo>
                  <a:pt x="490118" y="497433"/>
                </a:lnTo>
                <a:lnTo>
                  <a:pt x="362102" y="497433"/>
                </a:lnTo>
                <a:lnTo>
                  <a:pt x="237744" y="497433"/>
                </a:lnTo>
                <a:lnTo>
                  <a:pt x="197510" y="493776"/>
                </a:lnTo>
                <a:lnTo>
                  <a:pt x="120700" y="468173"/>
                </a:lnTo>
                <a:lnTo>
                  <a:pt x="47548" y="431597"/>
                </a:lnTo>
                <a:lnTo>
                  <a:pt x="18288" y="409651"/>
                </a:lnTo>
                <a:lnTo>
                  <a:pt x="3657" y="384048"/>
                </a:lnTo>
                <a:lnTo>
                  <a:pt x="0" y="362102"/>
                </a:lnTo>
                <a:lnTo>
                  <a:pt x="7315" y="336499"/>
                </a:lnTo>
                <a:lnTo>
                  <a:pt x="25603" y="310896"/>
                </a:lnTo>
                <a:lnTo>
                  <a:pt x="54864" y="285293"/>
                </a:lnTo>
                <a:lnTo>
                  <a:pt x="87782" y="267005"/>
                </a:lnTo>
                <a:lnTo>
                  <a:pt x="179222" y="223113"/>
                </a:lnTo>
                <a:lnTo>
                  <a:pt x="256032" y="193853"/>
                </a:lnTo>
                <a:lnTo>
                  <a:pt x="384048" y="168249"/>
                </a:lnTo>
                <a:lnTo>
                  <a:pt x="442569" y="160934"/>
                </a:lnTo>
                <a:lnTo>
                  <a:pt x="497433" y="171907"/>
                </a:lnTo>
                <a:lnTo>
                  <a:pt x="662025" y="208483"/>
                </a:lnTo>
                <a:lnTo>
                  <a:pt x="881481" y="212141"/>
                </a:lnTo>
                <a:lnTo>
                  <a:pt x="1232611" y="223113"/>
                </a:lnTo>
                <a:lnTo>
                  <a:pt x="1730044" y="237744"/>
                </a:lnTo>
                <a:lnTo>
                  <a:pt x="2326233" y="252374"/>
                </a:lnTo>
                <a:lnTo>
                  <a:pt x="2655417" y="226771"/>
                </a:lnTo>
                <a:lnTo>
                  <a:pt x="2754172" y="2304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5C32F58-4180-414E-BF2F-046924D37234}"/>
              </a:ext>
            </a:extLst>
          </p:cNvPr>
          <p:cNvSpPr/>
          <p:nvPr/>
        </p:nvSpPr>
        <p:spPr>
          <a:xfrm>
            <a:off x="2633663" y="3481388"/>
            <a:ext cx="2178050" cy="1901825"/>
          </a:xfrm>
          <a:custGeom>
            <a:avLst/>
            <a:gdLst>
              <a:gd name="connsiteX0" fmla="*/ 1771110 w 2177830"/>
              <a:gd name="connsiteY0" fmla="*/ 631715 h 1901875"/>
              <a:gd name="connsiteX1" fmla="*/ 1886491 w 2177830"/>
              <a:gd name="connsiteY1" fmla="*/ 504795 h 1901875"/>
              <a:gd name="connsiteX2" fmla="*/ 2004757 w 2177830"/>
              <a:gd name="connsiteY2" fmla="*/ 372106 h 1901875"/>
              <a:gd name="connsiteX3" fmla="*/ 2128793 w 2177830"/>
              <a:gd name="connsiteY3" fmla="*/ 222110 h 1901875"/>
              <a:gd name="connsiteX4" fmla="*/ 2177830 w 2177830"/>
              <a:gd name="connsiteY4" fmla="*/ 175957 h 1901875"/>
              <a:gd name="connsiteX5" fmla="*/ 2163407 w 2177830"/>
              <a:gd name="connsiteY5" fmla="*/ 0 h 1901875"/>
              <a:gd name="connsiteX6" fmla="*/ 1923990 w 2177830"/>
              <a:gd name="connsiteY6" fmla="*/ 23076 h 1901875"/>
              <a:gd name="connsiteX7" fmla="*/ 1808609 w 2177830"/>
              <a:gd name="connsiteY7" fmla="*/ 175957 h 1901875"/>
              <a:gd name="connsiteX8" fmla="*/ 1701881 w 2177830"/>
              <a:gd name="connsiteY8" fmla="*/ 305761 h 1901875"/>
              <a:gd name="connsiteX9" fmla="*/ 1615344 w 2177830"/>
              <a:gd name="connsiteY9" fmla="*/ 412489 h 1901875"/>
              <a:gd name="connsiteX10" fmla="*/ 1476886 w 2177830"/>
              <a:gd name="connsiteY10" fmla="*/ 574024 h 1901875"/>
              <a:gd name="connsiteX11" fmla="*/ 1352851 w 2177830"/>
              <a:gd name="connsiteY11" fmla="*/ 718251 h 1901875"/>
              <a:gd name="connsiteX12" fmla="*/ 1159587 w 2177830"/>
              <a:gd name="connsiteY12" fmla="*/ 934592 h 1901875"/>
              <a:gd name="connsiteX13" fmla="*/ 1113434 w 2177830"/>
              <a:gd name="connsiteY13" fmla="*/ 989398 h 1901875"/>
              <a:gd name="connsiteX14" fmla="*/ 986514 w 2177830"/>
              <a:gd name="connsiteY14" fmla="*/ 1104780 h 1901875"/>
              <a:gd name="connsiteX15" fmla="*/ 850940 w 2177830"/>
              <a:gd name="connsiteY15" fmla="*/ 1223046 h 1901875"/>
              <a:gd name="connsiteX16" fmla="*/ 591332 w 2177830"/>
              <a:gd name="connsiteY16" fmla="*/ 1430733 h 1901875"/>
              <a:gd name="connsiteX17" fmla="*/ 398067 w 2177830"/>
              <a:gd name="connsiteY17" fmla="*/ 1577845 h 1901875"/>
              <a:gd name="connsiteX18" fmla="*/ 213457 w 2177830"/>
              <a:gd name="connsiteY18" fmla="*/ 1710534 h 1901875"/>
              <a:gd name="connsiteX19" fmla="*/ 46153 w 2177830"/>
              <a:gd name="connsiteY19" fmla="*/ 1823031 h 1901875"/>
              <a:gd name="connsiteX20" fmla="*/ 8654 w 2177830"/>
              <a:gd name="connsiteY20" fmla="*/ 1851876 h 1901875"/>
              <a:gd name="connsiteX21" fmla="*/ 0 w 2177830"/>
              <a:gd name="connsiteY21" fmla="*/ 1863414 h 1901875"/>
              <a:gd name="connsiteX22" fmla="*/ 0 w 2177830"/>
              <a:gd name="connsiteY22" fmla="*/ 1874953 h 1901875"/>
              <a:gd name="connsiteX23" fmla="*/ 5769 w 2177830"/>
              <a:gd name="connsiteY23" fmla="*/ 1889375 h 1901875"/>
              <a:gd name="connsiteX24" fmla="*/ 28846 w 2177830"/>
              <a:gd name="connsiteY24" fmla="*/ 1898029 h 1901875"/>
              <a:gd name="connsiteX25" fmla="*/ 63460 w 2177830"/>
              <a:gd name="connsiteY25" fmla="*/ 1889375 h 1901875"/>
              <a:gd name="connsiteX26" fmla="*/ 155766 w 2177830"/>
              <a:gd name="connsiteY26" fmla="*/ 1843223 h 1901875"/>
              <a:gd name="connsiteX27" fmla="*/ 320185 w 2177830"/>
              <a:gd name="connsiteY27" fmla="*/ 1759571 h 1901875"/>
              <a:gd name="connsiteX28" fmla="*/ 499026 w 2177830"/>
              <a:gd name="connsiteY28" fmla="*/ 1658612 h 1901875"/>
              <a:gd name="connsiteX29" fmla="*/ 654792 w 2177830"/>
              <a:gd name="connsiteY29" fmla="*/ 1566307 h 1901875"/>
              <a:gd name="connsiteX30" fmla="*/ 836518 w 2177830"/>
              <a:gd name="connsiteY30" fmla="*/ 1442271 h 1901875"/>
              <a:gd name="connsiteX31" fmla="*/ 983629 w 2177830"/>
              <a:gd name="connsiteY31" fmla="*/ 1335543 h 1901875"/>
              <a:gd name="connsiteX32" fmla="*/ 1191316 w 2177830"/>
              <a:gd name="connsiteY32" fmla="*/ 1179778 h 1901875"/>
              <a:gd name="connsiteX33" fmla="*/ 1303814 w 2177830"/>
              <a:gd name="connsiteY33" fmla="*/ 1081703 h 1901875"/>
              <a:gd name="connsiteX34" fmla="*/ 1543231 w 2177830"/>
              <a:gd name="connsiteY34" fmla="*/ 862478 h 1901875"/>
              <a:gd name="connsiteX35" fmla="*/ 1771110 w 2177830"/>
              <a:gd name="connsiteY35" fmla="*/ 631715 h 1901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177830" h="1901875">
                <a:moveTo>
                  <a:pt x="1771110" y="631715"/>
                </a:moveTo>
                <a:lnTo>
                  <a:pt x="1886491" y="504795"/>
                </a:lnTo>
                <a:lnTo>
                  <a:pt x="2004757" y="372106"/>
                </a:lnTo>
                <a:lnTo>
                  <a:pt x="2128793" y="222110"/>
                </a:lnTo>
                <a:lnTo>
                  <a:pt x="2177830" y="175957"/>
                </a:lnTo>
                <a:lnTo>
                  <a:pt x="2163407" y="0"/>
                </a:lnTo>
                <a:lnTo>
                  <a:pt x="1923990" y="23076"/>
                </a:lnTo>
                <a:lnTo>
                  <a:pt x="1808609" y="175957"/>
                </a:lnTo>
                <a:lnTo>
                  <a:pt x="1701881" y="305761"/>
                </a:lnTo>
                <a:lnTo>
                  <a:pt x="1615344" y="412489"/>
                </a:lnTo>
                <a:lnTo>
                  <a:pt x="1476886" y="574024"/>
                </a:lnTo>
                <a:lnTo>
                  <a:pt x="1352851" y="718251"/>
                </a:lnTo>
                <a:lnTo>
                  <a:pt x="1159587" y="934592"/>
                </a:lnTo>
                <a:lnTo>
                  <a:pt x="1113434" y="989398"/>
                </a:lnTo>
                <a:lnTo>
                  <a:pt x="986514" y="1104780"/>
                </a:lnTo>
                <a:lnTo>
                  <a:pt x="850940" y="1223046"/>
                </a:lnTo>
                <a:lnTo>
                  <a:pt x="591332" y="1430733"/>
                </a:lnTo>
                <a:lnTo>
                  <a:pt x="398067" y="1577845"/>
                </a:lnTo>
                <a:lnTo>
                  <a:pt x="213457" y="1710534"/>
                </a:lnTo>
                <a:lnTo>
                  <a:pt x="46153" y="1823031"/>
                </a:lnTo>
                <a:lnTo>
                  <a:pt x="8654" y="1851876"/>
                </a:lnTo>
                <a:lnTo>
                  <a:pt x="0" y="1863414"/>
                </a:lnTo>
                <a:lnTo>
                  <a:pt x="0" y="1874953"/>
                </a:lnTo>
                <a:lnTo>
                  <a:pt x="5769" y="1889375"/>
                </a:lnTo>
                <a:cubicBezTo>
                  <a:pt x="26845" y="1898408"/>
                  <a:pt x="8173" y="1901875"/>
                  <a:pt x="28846" y="1898029"/>
                </a:cubicBezTo>
                <a:lnTo>
                  <a:pt x="63460" y="1889375"/>
                </a:lnTo>
                <a:lnTo>
                  <a:pt x="155766" y="1843223"/>
                </a:lnTo>
                <a:lnTo>
                  <a:pt x="320185" y="1759571"/>
                </a:lnTo>
                <a:lnTo>
                  <a:pt x="499026" y="1658612"/>
                </a:lnTo>
                <a:lnTo>
                  <a:pt x="654792" y="1566307"/>
                </a:lnTo>
                <a:lnTo>
                  <a:pt x="836518" y="1442271"/>
                </a:lnTo>
                <a:lnTo>
                  <a:pt x="983629" y="1335543"/>
                </a:lnTo>
                <a:lnTo>
                  <a:pt x="1191316" y="1179778"/>
                </a:lnTo>
                <a:lnTo>
                  <a:pt x="1303814" y="1081703"/>
                </a:lnTo>
                <a:lnTo>
                  <a:pt x="1543231" y="862478"/>
                </a:lnTo>
                <a:lnTo>
                  <a:pt x="1771110" y="6317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F41006C-7843-854F-86C7-FBC079B4AA4A}"/>
              </a:ext>
            </a:extLst>
          </p:cNvPr>
          <p:cNvSpPr/>
          <p:nvPr/>
        </p:nvSpPr>
        <p:spPr>
          <a:xfrm>
            <a:off x="4968875" y="3444875"/>
            <a:ext cx="2316163" cy="1839913"/>
          </a:xfrm>
          <a:custGeom>
            <a:avLst/>
            <a:gdLst>
              <a:gd name="connsiteX0" fmla="*/ 361950 w 2315935"/>
              <a:gd name="connsiteY0" fmla="*/ 661307 h 1839685"/>
              <a:gd name="connsiteX1" fmla="*/ 204107 w 2315935"/>
              <a:gd name="connsiteY1" fmla="*/ 473528 h 1839685"/>
              <a:gd name="connsiteX2" fmla="*/ 81642 w 2315935"/>
              <a:gd name="connsiteY2" fmla="*/ 326571 h 1839685"/>
              <a:gd name="connsiteX3" fmla="*/ 0 w 2315935"/>
              <a:gd name="connsiteY3" fmla="*/ 223157 h 1839685"/>
              <a:gd name="connsiteX4" fmla="*/ 0 w 2315935"/>
              <a:gd name="connsiteY4" fmla="*/ 0 h 1839685"/>
              <a:gd name="connsiteX5" fmla="*/ 95250 w 2315935"/>
              <a:gd name="connsiteY5" fmla="*/ 122464 h 1839685"/>
              <a:gd name="connsiteX6" fmla="*/ 198664 w 2315935"/>
              <a:gd name="connsiteY6" fmla="*/ 250371 h 1839685"/>
              <a:gd name="connsiteX7" fmla="*/ 321128 w 2315935"/>
              <a:gd name="connsiteY7" fmla="*/ 389164 h 1839685"/>
              <a:gd name="connsiteX8" fmla="*/ 449035 w 2315935"/>
              <a:gd name="connsiteY8" fmla="*/ 525235 h 1839685"/>
              <a:gd name="connsiteX9" fmla="*/ 598714 w 2315935"/>
              <a:gd name="connsiteY9" fmla="*/ 672192 h 1839685"/>
              <a:gd name="connsiteX10" fmla="*/ 732064 w 2315935"/>
              <a:gd name="connsiteY10" fmla="*/ 794657 h 1839685"/>
              <a:gd name="connsiteX11" fmla="*/ 873578 w 2315935"/>
              <a:gd name="connsiteY11" fmla="*/ 917121 h 1839685"/>
              <a:gd name="connsiteX12" fmla="*/ 990600 w 2315935"/>
              <a:gd name="connsiteY12" fmla="*/ 1012371 h 1839685"/>
              <a:gd name="connsiteX13" fmla="*/ 1132114 w 2315935"/>
              <a:gd name="connsiteY13" fmla="*/ 1126671 h 1839685"/>
              <a:gd name="connsiteX14" fmla="*/ 1336221 w 2315935"/>
              <a:gd name="connsiteY14" fmla="*/ 1265464 h 1839685"/>
              <a:gd name="connsiteX15" fmla="*/ 1524000 w 2315935"/>
              <a:gd name="connsiteY15" fmla="*/ 1382485 h 1839685"/>
              <a:gd name="connsiteX16" fmla="*/ 1711778 w 2315935"/>
              <a:gd name="connsiteY16" fmla="*/ 1488621 h 1839685"/>
              <a:gd name="connsiteX17" fmla="*/ 1989364 w 2315935"/>
              <a:gd name="connsiteY17" fmla="*/ 1627414 h 1839685"/>
              <a:gd name="connsiteX18" fmla="*/ 2168978 w 2315935"/>
              <a:gd name="connsiteY18" fmla="*/ 1706335 h 1839685"/>
              <a:gd name="connsiteX19" fmla="*/ 2277835 w 2315935"/>
              <a:gd name="connsiteY19" fmla="*/ 1749878 h 1839685"/>
              <a:gd name="connsiteX20" fmla="*/ 2299607 w 2315935"/>
              <a:gd name="connsiteY20" fmla="*/ 1760764 h 1839685"/>
              <a:gd name="connsiteX21" fmla="*/ 2313214 w 2315935"/>
              <a:gd name="connsiteY21" fmla="*/ 1774371 h 1839685"/>
              <a:gd name="connsiteX22" fmla="*/ 2315935 w 2315935"/>
              <a:gd name="connsiteY22" fmla="*/ 1787978 h 1839685"/>
              <a:gd name="connsiteX23" fmla="*/ 2302328 w 2315935"/>
              <a:gd name="connsiteY23" fmla="*/ 1809750 h 1839685"/>
              <a:gd name="connsiteX24" fmla="*/ 2280557 w 2315935"/>
              <a:gd name="connsiteY24" fmla="*/ 1826078 h 1839685"/>
              <a:gd name="connsiteX25" fmla="*/ 2247900 w 2315935"/>
              <a:gd name="connsiteY25" fmla="*/ 1839685 h 1839685"/>
              <a:gd name="connsiteX26" fmla="*/ 2190750 w 2315935"/>
              <a:gd name="connsiteY26" fmla="*/ 1839685 h 1839685"/>
              <a:gd name="connsiteX27" fmla="*/ 1973035 w 2315935"/>
              <a:gd name="connsiteY27" fmla="*/ 1839685 h 1839685"/>
              <a:gd name="connsiteX28" fmla="*/ 1711778 w 2315935"/>
              <a:gd name="connsiteY28" fmla="*/ 1836964 h 1839685"/>
              <a:gd name="connsiteX29" fmla="*/ 1562100 w 2315935"/>
              <a:gd name="connsiteY29" fmla="*/ 1839685 h 1839685"/>
              <a:gd name="connsiteX30" fmla="*/ 1534885 w 2315935"/>
              <a:gd name="connsiteY30" fmla="*/ 1836964 h 1839685"/>
              <a:gd name="connsiteX31" fmla="*/ 1499507 w 2315935"/>
              <a:gd name="connsiteY31" fmla="*/ 1826078 h 1839685"/>
              <a:gd name="connsiteX32" fmla="*/ 1458685 w 2315935"/>
              <a:gd name="connsiteY32" fmla="*/ 1804307 h 1839685"/>
              <a:gd name="connsiteX33" fmla="*/ 1409700 w 2315935"/>
              <a:gd name="connsiteY33" fmla="*/ 1774371 h 1839685"/>
              <a:gd name="connsiteX34" fmla="*/ 1314450 w 2315935"/>
              <a:gd name="connsiteY34" fmla="*/ 1700892 h 1839685"/>
              <a:gd name="connsiteX35" fmla="*/ 1191985 w 2315935"/>
              <a:gd name="connsiteY35" fmla="*/ 1586592 h 1839685"/>
              <a:gd name="connsiteX36" fmla="*/ 1006928 w 2315935"/>
              <a:gd name="connsiteY36" fmla="*/ 1390650 h 1839685"/>
              <a:gd name="connsiteX37" fmla="*/ 835478 w 2315935"/>
              <a:gd name="connsiteY37" fmla="*/ 1205592 h 1839685"/>
              <a:gd name="connsiteX38" fmla="*/ 625928 w 2315935"/>
              <a:gd name="connsiteY38" fmla="*/ 971550 h 1839685"/>
              <a:gd name="connsiteX39" fmla="*/ 457200 w 2315935"/>
              <a:gd name="connsiteY39" fmla="*/ 775607 h 1839685"/>
              <a:gd name="connsiteX40" fmla="*/ 361950 w 2315935"/>
              <a:gd name="connsiteY40" fmla="*/ 661307 h 183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15935" h="1839685">
                <a:moveTo>
                  <a:pt x="361950" y="661307"/>
                </a:moveTo>
                <a:lnTo>
                  <a:pt x="204107" y="473528"/>
                </a:lnTo>
                <a:lnTo>
                  <a:pt x="81642" y="326571"/>
                </a:lnTo>
                <a:lnTo>
                  <a:pt x="0" y="223157"/>
                </a:lnTo>
                <a:lnTo>
                  <a:pt x="0" y="0"/>
                </a:lnTo>
                <a:lnTo>
                  <a:pt x="95250" y="122464"/>
                </a:lnTo>
                <a:lnTo>
                  <a:pt x="198664" y="250371"/>
                </a:lnTo>
                <a:lnTo>
                  <a:pt x="321128" y="389164"/>
                </a:lnTo>
                <a:lnTo>
                  <a:pt x="449035" y="525235"/>
                </a:lnTo>
                <a:lnTo>
                  <a:pt x="598714" y="672192"/>
                </a:lnTo>
                <a:lnTo>
                  <a:pt x="732064" y="794657"/>
                </a:lnTo>
                <a:lnTo>
                  <a:pt x="873578" y="917121"/>
                </a:lnTo>
                <a:lnTo>
                  <a:pt x="990600" y="1012371"/>
                </a:lnTo>
                <a:lnTo>
                  <a:pt x="1132114" y="1126671"/>
                </a:lnTo>
                <a:lnTo>
                  <a:pt x="1336221" y="1265464"/>
                </a:lnTo>
                <a:lnTo>
                  <a:pt x="1524000" y="1382485"/>
                </a:lnTo>
                <a:lnTo>
                  <a:pt x="1711778" y="1488621"/>
                </a:lnTo>
                <a:lnTo>
                  <a:pt x="1989364" y="1627414"/>
                </a:lnTo>
                <a:lnTo>
                  <a:pt x="2168978" y="1706335"/>
                </a:lnTo>
                <a:lnTo>
                  <a:pt x="2277835" y="1749878"/>
                </a:lnTo>
                <a:lnTo>
                  <a:pt x="2299607" y="1760764"/>
                </a:lnTo>
                <a:lnTo>
                  <a:pt x="2313214" y="1774371"/>
                </a:lnTo>
                <a:lnTo>
                  <a:pt x="2315935" y="1787978"/>
                </a:lnTo>
                <a:lnTo>
                  <a:pt x="2302328" y="1809750"/>
                </a:lnTo>
                <a:lnTo>
                  <a:pt x="2280557" y="1826078"/>
                </a:lnTo>
                <a:lnTo>
                  <a:pt x="2247900" y="1839685"/>
                </a:lnTo>
                <a:lnTo>
                  <a:pt x="2190750" y="1839685"/>
                </a:lnTo>
                <a:lnTo>
                  <a:pt x="1973035" y="1839685"/>
                </a:lnTo>
                <a:lnTo>
                  <a:pt x="1711778" y="1836964"/>
                </a:lnTo>
                <a:lnTo>
                  <a:pt x="1562100" y="1839685"/>
                </a:lnTo>
                <a:lnTo>
                  <a:pt x="1534885" y="1836964"/>
                </a:lnTo>
                <a:lnTo>
                  <a:pt x="1499507" y="1826078"/>
                </a:lnTo>
                <a:lnTo>
                  <a:pt x="1458685" y="1804307"/>
                </a:lnTo>
                <a:lnTo>
                  <a:pt x="1409700" y="1774371"/>
                </a:lnTo>
                <a:lnTo>
                  <a:pt x="1314450" y="1700892"/>
                </a:lnTo>
                <a:lnTo>
                  <a:pt x="1191985" y="1586592"/>
                </a:lnTo>
                <a:lnTo>
                  <a:pt x="1006928" y="1390650"/>
                </a:lnTo>
                <a:lnTo>
                  <a:pt x="835478" y="1205592"/>
                </a:lnTo>
                <a:lnTo>
                  <a:pt x="625928" y="971550"/>
                </a:lnTo>
                <a:lnTo>
                  <a:pt x="457200" y="775607"/>
                </a:lnTo>
                <a:lnTo>
                  <a:pt x="361950" y="661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74B4CE-8B38-4724-9CB4-E8D531B9B29B}"/>
              </a:ext>
            </a:extLst>
          </p:cNvPr>
          <p:cNvGrpSpPr/>
          <p:nvPr/>
        </p:nvGrpSpPr>
        <p:grpSpPr>
          <a:xfrm>
            <a:off x="2643187" y="1485900"/>
            <a:ext cx="4651375" cy="4518025"/>
            <a:chOff x="2786063" y="1638300"/>
            <a:chExt cx="4651375" cy="4518025"/>
          </a:xfrm>
        </p:grpSpPr>
        <p:sp>
          <p:nvSpPr>
            <p:cNvPr id="7" name="フリーフォーム 58">
              <a:extLst>
                <a:ext uri="{FF2B5EF4-FFF2-40B4-BE49-F238E27FC236}">
                  <a16:creationId xmlns:a16="http://schemas.microsoft.com/office/drawing/2014/main" id="{740D81C7-0CFB-41EF-A364-1A00FCCDFCF8}"/>
                </a:ext>
              </a:extLst>
            </p:cNvPr>
            <p:cNvSpPr/>
            <p:nvPr/>
          </p:nvSpPr>
          <p:spPr>
            <a:xfrm>
              <a:off x="2952750" y="2244725"/>
              <a:ext cx="3927475" cy="666750"/>
            </a:xfrm>
            <a:custGeom>
              <a:avLst/>
              <a:gdLst>
                <a:gd name="connsiteX0" fmla="*/ 2495550 w 3927475"/>
                <a:gd name="connsiteY0" fmla="*/ 149225 h 666750"/>
                <a:gd name="connsiteX1" fmla="*/ 2905125 w 3927475"/>
                <a:gd name="connsiteY1" fmla="*/ 111125 h 666750"/>
                <a:gd name="connsiteX2" fmla="*/ 3305175 w 3927475"/>
                <a:gd name="connsiteY2" fmla="*/ 73025 h 666750"/>
                <a:gd name="connsiteX3" fmla="*/ 3384550 w 3927475"/>
                <a:gd name="connsiteY3" fmla="*/ 63500 h 666750"/>
                <a:gd name="connsiteX4" fmla="*/ 3406775 w 3927475"/>
                <a:gd name="connsiteY4" fmla="*/ 57150 h 666750"/>
                <a:gd name="connsiteX5" fmla="*/ 3473450 w 3927475"/>
                <a:gd name="connsiteY5" fmla="*/ 6350 h 666750"/>
                <a:gd name="connsiteX6" fmla="*/ 3489325 w 3927475"/>
                <a:gd name="connsiteY6" fmla="*/ 0 h 666750"/>
                <a:gd name="connsiteX7" fmla="*/ 3511550 w 3927475"/>
                <a:gd name="connsiteY7" fmla="*/ 0 h 666750"/>
                <a:gd name="connsiteX8" fmla="*/ 3641725 w 3927475"/>
                <a:gd name="connsiteY8" fmla="*/ 31750 h 666750"/>
                <a:gd name="connsiteX9" fmla="*/ 3756025 w 3927475"/>
                <a:gd name="connsiteY9" fmla="*/ 66675 h 666750"/>
                <a:gd name="connsiteX10" fmla="*/ 3841750 w 3927475"/>
                <a:gd name="connsiteY10" fmla="*/ 107950 h 666750"/>
                <a:gd name="connsiteX11" fmla="*/ 3879850 w 3927475"/>
                <a:gd name="connsiteY11" fmla="*/ 136525 h 666750"/>
                <a:gd name="connsiteX12" fmla="*/ 3908425 w 3927475"/>
                <a:gd name="connsiteY12" fmla="*/ 165100 h 666750"/>
                <a:gd name="connsiteX13" fmla="*/ 3921125 w 3927475"/>
                <a:gd name="connsiteY13" fmla="*/ 184150 h 666750"/>
                <a:gd name="connsiteX14" fmla="*/ 3927475 w 3927475"/>
                <a:gd name="connsiteY14" fmla="*/ 196850 h 666750"/>
                <a:gd name="connsiteX15" fmla="*/ 3927475 w 3927475"/>
                <a:gd name="connsiteY15" fmla="*/ 209550 h 666750"/>
                <a:gd name="connsiteX16" fmla="*/ 3914775 w 3927475"/>
                <a:gd name="connsiteY16" fmla="*/ 244475 h 666750"/>
                <a:gd name="connsiteX17" fmla="*/ 3895725 w 3927475"/>
                <a:gd name="connsiteY17" fmla="*/ 273050 h 666750"/>
                <a:gd name="connsiteX18" fmla="*/ 3867150 w 3927475"/>
                <a:gd name="connsiteY18" fmla="*/ 288925 h 666750"/>
                <a:gd name="connsiteX19" fmla="*/ 3829050 w 3927475"/>
                <a:gd name="connsiteY19" fmla="*/ 304800 h 666750"/>
                <a:gd name="connsiteX20" fmla="*/ 3787775 w 3927475"/>
                <a:gd name="connsiteY20" fmla="*/ 307975 h 666750"/>
                <a:gd name="connsiteX21" fmla="*/ 3673475 w 3927475"/>
                <a:gd name="connsiteY21" fmla="*/ 304800 h 666750"/>
                <a:gd name="connsiteX22" fmla="*/ 3451225 w 3927475"/>
                <a:gd name="connsiteY22" fmla="*/ 298450 h 666750"/>
                <a:gd name="connsiteX23" fmla="*/ 3127375 w 3927475"/>
                <a:gd name="connsiteY23" fmla="*/ 298450 h 666750"/>
                <a:gd name="connsiteX24" fmla="*/ 2806700 w 3927475"/>
                <a:gd name="connsiteY24" fmla="*/ 311150 h 666750"/>
                <a:gd name="connsiteX25" fmla="*/ 2616200 w 3927475"/>
                <a:gd name="connsiteY25" fmla="*/ 323850 h 666750"/>
                <a:gd name="connsiteX26" fmla="*/ 2349500 w 3927475"/>
                <a:gd name="connsiteY26" fmla="*/ 355600 h 666750"/>
                <a:gd name="connsiteX27" fmla="*/ 2181225 w 3927475"/>
                <a:gd name="connsiteY27" fmla="*/ 381000 h 666750"/>
                <a:gd name="connsiteX28" fmla="*/ 1895475 w 3927475"/>
                <a:gd name="connsiteY28" fmla="*/ 428625 h 666750"/>
                <a:gd name="connsiteX29" fmla="*/ 1593850 w 3927475"/>
                <a:gd name="connsiteY29" fmla="*/ 473075 h 666750"/>
                <a:gd name="connsiteX30" fmla="*/ 1130300 w 3927475"/>
                <a:gd name="connsiteY30" fmla="*/ 552450 h 666750"/>
                <a:gd name="connsiteX31" fmla="*/ 927100 w 3927475"/>
                <a:gd name="connsiteY31" fmla="*/ 584200 h 666750"/>
                <a:gd name="connsiteX32" fmla="*/ 758825 w 3927475"/>
                <a:gd name="connsiteY32" fmla="*/ 619125 h 666750"/>
                <a:gd name="connsiteX33" fmla="*/ 635000 w 3927475"/>
                <a:gd name="connsiteY33" fmla="*/ 654050 h 666750"/>
                <a:gd name="connsiteX34" fmla="*/ 606425 w 3927475"/>
                <a:gd name="connsiteY34" fmla="*/ 663575 h 666750"/>
                <a:gd name="connsiteX35" fmla="*/ 584200 w 3927475"/>
                <a:gd name="connsiteY35" fmla="*/ 666750 h 666750"/>
                <a:gd name="connsiteX36" fmla="*/ 492125 w 3927475"/>
                <a:gd name="connsiteY36" fmla="*/ 654050 h 666750"/>
                <a:gd name="connsiteX37" fmla="*/ 403225 w 3927475"/>
                <a:gd name="connsiteY37" fmla="*/ 635000 h 666750"/>
                <a:gd name="connsiteX38" fmla="*/ 327025 w 3927475"/>
                <a:gd name="connsiteY38" fmla="*/ 612775 h 666750"/>
                <a:gd name="connsiteX39" fmla="*/ 260350 w 3927475"/>
                <a:gd name="connsiteY39" fmla="*/ 590550 h 666750"/>
                <a:gd name="connsiteX40" fmla="*/ 206375 w 3927475"/>
                <a:gd name="connsiteY40" fmla="*/ 561975 h 666750"/>
                <a:gd name="connsiteX41" fmla="*/ 149225 w 3927475"/>
                <a:gd name="connsiteY41" fmla="*/ 523875 h 666750"/>
                <a:gd name="connsiteX42" fmla="*/ 111125 w 3927475"/>
                <a:gd name="connsiteY42" fmla="*/ 492125 h 666750"/>
                <a:gd name="connsiteX43" fmla="*/ 63500 w 3927475"/>
                <a:gd name="connsiteY43" fmla="*/ 444500 h 666750"/>
                <a:gd name="connsiteX44" fmla="*/ 19050 w 3927475"/>
                <a:gd name="connsiteY44" fmla="*/ 381000 h 666750"/>
                <a:gd name="connsiteX45" fmla="*/ 0 w 3927475"/>
                <a:gd name="connsiteY45" fmla="*/ 339725 h 666750"/>
                <a:gd name="connsiteX46" fmla="*/ 0 w 3927475"/>
                <a:gd name="connsiteY46" fmla="*/ 327025 h 666750"/>
                <a:gd name="connsiteX47" fmla="*/ 3175 w 3927475"/>
                <a:gd name="connsiteY47" fmla="*/ 314325 h 666750"/>
                <a:gd name="connsiteX48" fmla="*/ 9525 w 3927475"/>
                <a:gd name="connsiteY48" fmla="*/ 307975 h 666750"/>
                <a:gd name="connsiteX49" fmla="*/ 31750 w 3927475"/>
                <a:gd name="connsiteY49" fmla="*/ 304800 h 666750"/>
                <a:gd name="connsiteX50" fmla="*/ 57150 w 3927475"/>
                <a:gd name="connsiteY50" fmla="*/ 317500 h 666750"/>
                <a:gd name="connsiteX51" fmla="*/ 76200 w 3927475"/>
                <a:gd name="connsiteY51" fmla="*/ 333375 h 666750"/>
                <a:gd name="connsiteX52" fmla="*/ 104775 w 3927475"/>
                <a:gd name="connsiteY52" fmla="*/ 355600 h 666750"/>
                <a:gd name="connsiteX53" fmla="*/ 155575 w 3927475"/>
                <a:gd name="connsiteY53" fmla="*/ 381000 h 666750"/>
                <a:gd name="connsiteX54" fmla="*/ 200025 w 3927475"/>
                <a:gd name="connsiteY54" fmla="*/ 396875 h 666750"/>
                <a:gd name="connsiteX55" fmla="*/ 250825 w 3927475"/>
                <a:gd name="connsiteY55" fmla="*/ 406400 h 666750"/>
                <a:gd name="connsiteX56" fmla="*/ 339725 w 3927475"/>
                <a:gd name="connsiteY56" fmla="*/ 412750 h 666750"/>
                <a:gd name="connsiteX57" fmla="*/ 463550 w 3927475"/>
                <a:gd name="connsiteY57" fmla="*/ 403225 h 666750"/>
                <a:gd name="connsiteX58" fmla="*/ 603250 w 3927475"/>
                <a:gd name="connsiteY58" fmla="*/ 393700 h 666750"/>
                <a:gd name="connsiteX59" fmla="*/ 863600 w 3927475"/>
                <a:gd name="connsiteY59" fmla="*/ 368300 h 666750"/>
                <a:gd name="connsiteX60" fmla="*/ 1225550 w 3927475"/>
                <a:gd name="connsiteY60" fmla="*/ 323850 h 666750"/>
                <a:gd name="connsiteX61" fmla="*/ 1670050 w 3927475"/>
                <a:gd name="connsiteY61" fmla="*/ 260350 h 666750"/>
                <a:gd name="connsiteX62" fmla="*/ 1968500 w 3927475"/>
                <a:gd name="connsiteY62" fmla="*/ 215900 h 666750"/>
                <a:gd name="connsiteX63" fmla="*/ 2187575 w 3927475"/>
                <a:gd name="connsiteY63" fmla="*/ 180975 h 666750"/>
                <a:gd name="connsiteX64" fmla="*/ 2444750 w 3927475"/>
                <a:gd name="connsiteY64" fmla="*/ 155575 h 666750"/>
                <a:gd name="connsiteX65" fmla="*/ 2495550 w 3927475"/>
                <a:gd name="connsiteY65" fmla="*/ 14922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27475" h="666750">
                  <a:moveTo>
                    <a:pt x="2495550" y="149225"/>
                  </a:moveTo>
                  <a:lnTo>
                    <a:pt x="2905125" y="111125"/>
                  </a:lnTo>
                  <a:lnTo>
                    <a:pt x="3305175" y="73025"/>
                  </a:lnTo>
                  <a:lnTo>
                    <a:pt x="3384550" y="63500"/>
                  </a:lnTo>
                  <a:lnTo>
                    <a:pt x="3406775" y="57150"/>
                  </a:lnTo>
                  <a:lnTo>
                    <a:pt x="3473450" y="6350"/>
                  </a:lnTo>
                  <a:lnTo>
                    <a:pt x="3489325" y="0"/>
                  </a:lnTo>
                  <a:lnTo>
                    <a:pt x="3511550" y="0"/>
                  </a:lnTo>
                  <a:lnTo>
                    <a:pt x="3641725" y="31750"/>
                  </a:lnTo>
                  <a:lnTo>
                    <a:pt x="3756025" y="66675"/>
                  </a:lnTo>
                  <a:lnTo>
                    <a:pt x="3841750" y="107950"/>
                  </a:lnTo>
                  <a:lnTo>
                    <a:pt x="3879850" y="136525"/>
                  </a:lnTo>
                  <a:lnTo>
                    <a:pt x="3908425" y="165100"/>
                  </a:lnTo>
                  <a:lnTo>
                    <a:pt x="3921125" y="184150"/>
                  </a:lnTo>
                  <a:lnTo>
                    <a:pt x="3927475" y="196850"/>
                  </a:lnTo>
                  <a:lnTo>
                    <a:pt x="3927475" y="209550"/>
                  </a:lnTo>
                  <a:lnTo>
                    <a:pt x="3914775" y="244475"/>
                  </a:lnTo>
                  <a:lnTo>
                    <a:pt x="3895725" y="273050"/>
                  </a:lnTo>
                  <a:lnTo>
                    <a:pt x="3867150" y="288925"/>
                  </a:lnTo>
                  <a:lnTo>
                    <a:pt x="3829050" y="304800"/>
                  </a:lnTo>
                  <a:lnTo>
                    <a:pt x="3787775" y="307975"/>
                  </a:lnTo>
                  <a:lnTo>
                    <a:pt x="3673475" y="304800"/>
                  </a:lnTo>
                  <a:lnTo>
                    <a:pt x="3451225" y="298450"/>
                  </a:lnTo>
                  <a:lnTo>
                    <a:pt x="3127375" y="298450"/>
                  </a:lnTo>
                  <a:lnTo>
                    <a:pt x="2806700" y="311150"/>
                  </a:lnTo>
                  <a:lnTo>
                    <a:pt x="2616200" y="323850"/>
                  </a:lnTo>
                  <a:lnTo>
                    <a:pt x="2349500" y="355600"/>
                  </a:lnTo>
                  <a:lnTo>
                    <a:pt x="2181225" y="381000"/>
                  </a:lnTo>
                  <a:lnTo>
                    <a:pt x="1895475" y="428625"/>
                  </a:lnTo>
                  <a:lnTo>
                    <a:pt x="1593850" y="473075"/>
                  </a:lnTo>
                  <a:lnTo>
                    <a:pt x="1130300" y="552450"/>
                  </a:lnTo>
                  <a:lnTo>
                    <a:pt x="927100" y="584200"/>
                  </a:lnTo>
                  <a:lnTo>
                    <a:pt x="758825" y="619125"/>
                  </a:lnTo>
                  <a:lnTo>
                    <a:pt x="635000" y="654050"/>
                  </a:lnTo>
                  <a:lnTo>
                    <a:pt x="606425" y="663575"/>
                  </a:lnTo>
                  <a:lnTo>
                    <a:pt x="584200" y="666750"/>
                  </a:lnTo>
                  <a:lnTo>
                    <a:pt x="492125" y="654050"/>
                  </a:lnTo>
                  <a:lnTo>
                    <a:pt x="403225" y="635000"/>
                  </a:lnTo>
                  <a:lnTo>
                    <a:pt x="327025" y="612775"/>
                  </a:lnTo>
                  <a:lnTo>
                    <a:pt x="260350" y="590550"/>
                  </a:lnTo>
                  <a:lnTo>
                    <a:pt x="206375" y="561975"/>
                  </a:lnTo>
                  <a:lnTo>
                    <a:pt x="149225" y="523875"/>
                  </a:lnTo>
                  <a:lnTo>
                    <a:pt x="111125" y="492125"/>
                  </a:lnTo>
                  <a:lnTo>
                    <a:pt x="63500" y="444500"/>
                  </a:lnTo>
                  <a:lnTo>
                    <a:pt x="19050" y="381000"/>
                  </a:lnTo>
                  <a:lnTo>
                    <a:pt x="0" y="339725"/>
                  </a:lnTo>
                  <a:lnTo>
                    <a:pt x="0" y="327025"/>
                  </a:lnTo>
                  <a:lnTo>
                    <a:pt x="3175" y="314325"/>
                  </a:lnTo>
                  <a:lnTo>
                    <a:pt x="9525" y="307975"/>
                  </a:lnTo>
                  <a:lnTo>
                    <a:pt x="31750" y="304800"/>
                  </a:lnTo>
                  <a:lnTo>
                    <a:pt x="57150" y="317500"/>
                  </a:lnTo>
                  <a:lnTo>
                    <a:pt x="76200" y="333375"/>
                  </a:lnTo>
                  <a:lnTo>
                    <a:pt x="104775" y="355600"/>
                  </a:lnTo>
                  <a:lnTo>
                    <a:pt x="155575" y="381000"/>
                  </a:lnTo>
                  <a:lnTo>
                    <a:pt x="200025" y="396875"/>
                  </a:lnTo>
                  <a:lnTo>
                    <a:pt x="250825" y="406400"/>
                  </a:lnTo>
                  <a:lnTo>
                    <a:pt x="339725" y="412750"/>
                  </a:lnTo>
                  <a:lnTo>
                    <a:pt x="463550" y="403225"/>
                  </a:lnTo>
                  <a:lnTo>
                    <a:pt x="603250" y="393700"/>
                  </a:lnTo>
                  <a:lnTo>
                    <a:pt x="863600" y="368300"/>
                  </a:lnTo>
                  <a:lnTo>
                    <a:pt x="1225550" y="323850"/>
                  </a:lnTo>
                  <a:lnTo>
                    <a:pt x="1670050" y="260350"/>
                  </a:lnTo>
                  <a:lnTo>
                    <a:pt x="1968500" y="215900"/>
                  </a:lnTo>
                  <a:lnTo>
                    <a:pt x="2187575" y="180975"/>
                  </a:lnTo>
                  <a:lnTo>
                    <a:pt x="2444750" y="155575"/>
                  </a:lnTo>
                  <a:lnTo>
                    <a:pt x="2495550" y="149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">
              <a:extLst>
                <a:ext uri="{FF2B5EF4-FFF2-40B4-BE49-F238E27FC236}">
                  <a16:creationId xmlns:a16="http://schemas.microsoft.com/office/drawing/2014/main" id="{E2AB59A0-ECA7-4988-A20E-BA4ADE2AFB60}"/>
                </a:ext>
              </a:extLst>
            </p:cNvPr>
            <p:cNvSpPr/>
            <p:nvPr/>
          </p:nvSpPr>
          <p:spPr>
            <a:xfrm>
              <a:off x="3416300" y="3240088"/>
              <a:ext cx="3133725" cy="657225"/>
            </a:xfrm>
            <a:custGeom>
              <a:avLst/>
              <a:gdLst>
                <a:gd name="connsiteX0" fmla="*/ 1012280 w 3134718"/>
                <a:gd name="connsiteY0" fmla="*/ 319396 h 656822"/>
                <a:gd name="connsiteX1" fmla="*/ 1506829 w 3134718"/>
                <a:gd name="connsiteY1" fmla="*/ 249850 h 656822"/>
                <a:gd name="connsiteX2" fmla="*/ 1725769 w 3134718"/>
                <a:gd name="connsiteY2" fmla="*/ 211213 h 656822"/>
                <a:gd name="connsiteX3" fmla="*/ 2001377 w 3134718"/>
                <a:gd name="connsiteY3" fmla="*/ 175152 h 656822"/>
                <a:gd name="connsiteX4" fmla="*/ 2346531 w 3134718"/>
                <a:gd name="connsiteY4" fmla="*/ 133940 h 656822"/>
                <a:gd name="connsiteX5" fmla="*/ 2483047 w 3134718"/>
                <a:gd name="connsiteY5" fmla="*/ 115910 h 656822"/>
                <a:gd name="connsiteX6" fmla="*/ 2498502 w 3134718"/>
                <a:gd name="connsiteY6" fmla="*/ 105607 h 656822"/>
                <a:gd name="connsiteX7" fmla="*/ 2529411 w 3134718"/>
                <a:gd name="connsiteY7" fmla="*/ 85000 h 656822"/>
                <a:gd name="connsiteX8" fmla="*/ 2588654 w 3134718"/>
                <a:gd name="connsiteY8" fmla="*/ 46364 h 656822"/>
                <a:gd name="connsiteX9" fmla="*/ 2642745 w 3134718"/>
                <a:gd name="connsiteY9" fmla="*/ 20606 h 656822"/>
                <a:gd name="connsiteX10" fmla="*/ 2689109 w 3134718"/>
                <a:gd name="connsiteY10" fmla="*/ 5151 h 656822"/>
                <a:gd name="connsiteX11" fmla="*/ 2714867 w 3134718"/>
                <a:gd name="connsiteY11" fmla="*/ 0 h 656822"/>
                <a:gd name="connsiteX12" fmla="*/ 2732897 w 3134718"/>
                <a:gd name="connsiteY12" fmla="*/ 5151 h 656822"/>
                <a:gd name="connsiteX13" fmla="*/ 2797292 w 3134718"/>
                <a:gd name="connsiteY13" fmla="*/ 33485 h 656822"/>
                <a:gd name="connsiteX14" fmla="*/ 2964717 w 3134718"/>
                <a:gd name="connsiteY14" fmla="*/ 103031 h 656822"/>
                <a:gd name="connsiteX15" fmla="*/ 3041990 w 3134718"/>
                <a:gd name="connsiteY15" fmla="*/ 136516 h 656822"/>
                <a:gd name="connsiteX16" fmla="*/ 3067748 w 3134718"/>
                <a:gd name="connsiteY16" fmla="*/ 149395 h 656822"/>
                <a:gd name="connsiteX17" fmla="*/ 3096082 w 3134718"/>
                <a:gd name="connsiteY17" fmla="*/ 172577 h 656822"/>
                <a:gd name="connsiteX18" fmla="*/ 3121839 w 3134718"/>
                <a:gd name="connsiteY18" fmla="*/ 203486 h 656822"/>
                <a:gd name="connsiteX19" fmla="*/ 3132142 w 3134718"/>
                <a:gd name="connsiteY19" fmla="*/ 226668 h 656822"/>
                <a:gd name="connsiteX20" fmla="*/ 3134718 w 3134718"/>
                <a:gd name="connsiteY20" fmla="*/ 242123 h 656822"/>
                <a:gd name="connsiteX21" fmla="*/ 3124415 w 3134718"/>
                <a:gd name="connsiteY21" fmla="*/ 270456 h 656822"/>
                <a:gd name="connsiteX22" fmla="*/ 3108960 w 3134718"/>
                <a:gd name="connsiteY22" fmla="*/ 291062 h 656822"/>
                <a:gd name="connsiteX23" fmla="*/ 3083203 w 3134718"/>
                <a:gd name="connsiteY23" fmla="*/ 309093 h 656822"/>
                <a:gd name="connsiteX24" fmla="*/ 3044566 w 3134718"/>
                <a:gd name="connsiteY24" fmla="*/ 327123 h 656822"/>
                <a:gd name="connsiteX25" fmla="*/ 2995626 w 3134718"/>
                <a:gd name="connsiteY25" fmla="*/ 340002 h 656822"/>
                <a:gd name="connsiteX26" fmla="*/ 2931232 w 3134718"/>
                <a:gd name="connsiteY26" fmla="*/ 342578 h 656822"/>
                <a:gd name="connsiteX27" fmla="*/ 2771534 w 3134718"/>
                <a:gd name="connsiteY27" fmla="*/ 342578 h 656822"/>
                <a:gd name="connsiteX28" fmla="*/ 2586078 w 3134718"/>
                <a:gd name="connsiteY28" fmla="*/ 340002 h 656822"/>
                <a:gd name="connsiteX29" fmla="*/ 2418653 w 3134718"/>
                <a:gd name="connsiteY29" fmla="*/ 340002 h 656822"/>
                <a:gd name="connsiteX30" fmla="*/ 2256379 w 3134718"/>
                <a:gd name="connsiteY30" fmla="*/ 342578 h 656822"/>
                <a:gd name="connsiteX31" fmla="*/ 2127590 w 3134718"/>
                <a:gd name="connsiteY31" fmla="*/ 347729 h 656822"/>
                <a:gd name="connsiteX32" fmla="*/ 2016832 w 3134718"/>
                <a:gd name="connsiteY32" fmla="*/ 358032 h 656822"/>
                <a:gd name="connsiteX33" fmla="*/ 1929256 w 3134718"/>
                <a:gd name="connsiteY33" fmla="*/ 370911 h 656822"/>
                <a:gd name="connsiteX34" fmla="*/ 1795315 w 3134718"/>
                <a:gd name="connsiteY34" fmla="*/ 394093 h 656822"/>
                <a:gd name="connsiteX35" fmla="*/ 1718042 w 3134718"/>
                <a:gd name="connsiteY35" fmla="*/ 409548 h 656822"/>
                <a:gd name="connsiteX36" fmla="*/ 1205463 w 3134718"/>
                <a:gd name="connsiteY36" fmla="*/ 484245 h 656822"/>
                <a:gd name="connsiteX37" fmla="*/ 976219 w 3134718"/>
                <a:gd name="connsiteY37" fmla="*/ 525458 h 656822"/>
                <a:gd name="connsiteX38" fmla="*/ 829400 w 3134718"/>
                <a:gd name="connsiteY38" fmla="*/ 558943 h 656822"/>
                <a:gd name="connsiteX39" fmla="*/ 631065 w 3134718"/>
                <a:gd name="connsiteY39" fmla="*/ 610458 h 656822"/>
                <a:gd name="connsiteX40" fmla="*/ 564095 w 3134718"/>
                <a:gd name="connsiteY40" fmla="*/ 631065 h 656822"/>
                <a:gd name="connsiteX41" fmla="*/ 548640 w 3134718"/>
                <a:gd name="connsiteY41" fmla="*/ 641368 h 656822"/>
                <a:gd name="connsiteX42" fmla="*/ 530610 w 3134718"/>
                <a:gd name="connsiteY42" fmla="*/ 649095 h 656822"/>
                <a:gd name="connsiteX43" fmla="*/ 507428 w 3134718"/>
                <a:gd name="connsiteY43" fmla="*/ 656822 h 656822"/>
                <a:gd name="connsiteX44" fmla="*/ 468791 w 3134718"/>
                <a:gd name="connsiteY44" fmla="*/ 656822 h 656822"/>
                <a:gd name="connsiteX45" fmla="*/ 432731 w 3134718"/>
                <a:gd name="connsiteY45" fmla="*/ 649095 h 656822"/>
                <a:gd name="connsiteX46" fmla="*/ 376064 w 3134718"/>
                <a:gd name="connsiteY46" fmla="*/ 631065 h 656822"/>
                <a:gd name="connsiteX47" fmla="*/ 319397 w 3134718"/>
                <a:gd name="connsiteY47" fmla="*/ 602731 h 656822"/>
                <a:gd name="connsiteX48" fmla="*/ 262729 w 3134718"/>
                <a:gd name="connsiteY48" fmla="*/ 571822 h 656822"/>
                <a:gd name="connsiteX49" fmla="*/ 162274 w 3134718"/>
                <a:gd name="connsiteY49" fmla="*/ 517731 h 656822"/>
                <a:gd name="connsiteX50" fmla="*/ 105607 w 3134718"/>
                <a:gd name="connsiteY50" fmla="*/ 481670 h 656822"/>
                <a:gd name="connsiteX51" fmla="*/ 61819 w 3134718"/>
                <a:gd name="connsiteY51" fmla="*/ 448185 h 656822"/>
                <a:gd name="connsiteX52" fmla="*/ 28334 w 3134718"/>
                <a:gd name="connsiteY52" fmla="*/ 414700 h 656822"/>
                <a:gd name="connsiteX53" fmla="*/ 10304 w 3134718"/>
                <a:gd name="connsiteY53" fmla="*/ 394093 h 656822"/>
                <a:gd name="connsiteX54" fmla="*/ 5152 w 3134718"/>
                <a:gd name="connsiteY54" fmla="*/ 381214 h 656822"/>
                <a:gd name="connsiteX55" fmla="*/ 0 w 3134718"/>
                <a:gd name="connsiteY55" fmla="*/ 355457 h 656822"/>
                <a:gd name="connsiteX56" fmla="*/ 10304 w 3134718"/>
                <a:gd name="connsiteY56" fmla="*/ 337426 h 656822"/>
                <a:gd name="connsiteX57" fmla="*/ 28334 w 3134718"/>
                <a:gd name="connsiteY57" fmla="*/ 337426 h 656822"/>
                <a:gd name="connsiteX58" fmla="*/ 56668 w 3134718"/>
                <a:gd name="connsiteY58" fmla="*/ 342578 h 656822"/>
                <a:gd name="connsiteX59" fmla="*/ 92728 w 3134718"/>
                <a:gd name="connsiteY59" fmla="*/ 358032 h 656822"/>
                <a:gd name="connsiteX60" fmla="*/ 177729 w 3134718"/>
                <a:gd name="connsiteY60" fmla="*/ 386366 h 656822"/>
                <a:gd name="connsiteX61" fmla="*/ 273033 w 3134718"/>
                <a:gd name="connsiteY61" fmla="*/ 406972 h 656822"/>
                <a:gd name="connsiteX62" fmla="*/ 327124 w 3134718"/>
                <a:gd name="connsiteY62" fmla="*/ 409548 h 656822"/>
                <a:gd name="connsiteX63" fmla="*/ 556368 w 3134718"/>
                <a:gd name="connsiteY63" fmla="*/ 386366 h 656822"/>
                <a:gd name="connsiteX64" fmla="*/ 785612 w 3134718"/>
                <a:gd name="connsiteY64" fmla="*/ 352881 h 656822"/>
                <a:gd name="connsiteX65" fmla="*/ 1012280 w 3134718"/>
                <a:gd name="connsiteY65" fmla="*/ 319396 h 6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34718" h="656822">
                  <a:moveTo>
                    <a:pt x="1012280" y="319396"/>
                  </a:moveTo>
                  <a:lnTo>
                    <a:pt x="1506829" y="249850"/>
                  </a:lnTo>
                  <a:lnTo>
                    <a:pt x="1725769" y="211213"/>
                  </a:lnTo>
                  <a:lnTo>
                    <a:pt x="2001377" y="175152"/>
                  </a:lnTo>
                  <a:lnTo>
                    <a:pt x="2346531" y="133940"/>
                  </a:lnTo>
                  <a:lnTo>
                    <a:pt x="2483047" y="115910"/>
                  </a:lnTo>
                  <a:lnTo>
                    <a:pt x="2498502" y="105607"/>
                  </a:lnTo>
                  <a:lnTo>
                    <a:pt x="2529411" y="85000"/>
                  </a:lnTo>
                  <a:lnTo>
                    <a:pt x="2588654" y="46364"/>
                  </a:lnTo>
                  <a:lnTo>
                    <a:pt x="2642745" y="20606"/>
                  </a:lnTo>
                  <a:lnTo>
                    <a:pt x="2689109" y="5151"/>
                  </a:lnTo>
                  <a:lnTo>
                    <a:pt x="2714867" y="0"/>
                  </a:lnTo>
                  <a:lnTo>
                    <a:pt x="2732897" y="5151"/>
                  </a:lnTo>
                  <a:lnTo>
                    <a:pt x="2797292" y="33485"/>
                  </a:lnTo>
                  <a:lnTo>
                    <a:pt x="2964717" y="103031"/>
                  </a:lnTo>
                  <a:lnTo>
                    <a:pt x="3041990" y="136516"/>
                  </a:lnTo>
                  <a:lnTo>
                    <a:pt x="3067748" y="149395"/>
                  </a:lnTo>
                  <a:lnTo>
                    <a:pt x="3096082" y="172577"/>
                  </a:lnTo>
                  <a:lnTo>
                    <a:pt x="3121839" y="203486"/>
                  </a:lnTo>
                  <a:lnTo>
                    <a:pt x="3132142" y="226668"/>
                  </a:lnTo>
                  <a:lnTo>
                    <a:pt x="3134718" y="242123"/>
                  </a:lnTo>
                  <a:lnTo>
                    <a:pt x="3124415" y="270456"/>
                  </a:lnTo>
                  <a:lnTo>
                    <a:pt x="3108960" y="291062"/>
                  </a:lnTo>
                  <a:lnTo>
                    <a:pt x="3083203" y="309093"/>
                  </a:lnTo>
                  <a:lnTo>
                    <a:pt x="3044566" y="327123"/>
                  </a:lnTo>
                  <a:lnTo>
                    <a:pt x="2995626" y="340002"/>
                  </a:lnTo>
                  <a:lnTo>
                    <a:pt x="2931232" y="342578"/>
                  </a:lnTo>
                  <a:lnTo>
                    <a:pt x="2771534" y="342578"/>
                  </a:lnTo>
                  <a:lnTo>
                    <a:pt x="2586078" y="340002"/>
                  </a:lnTo>
                  <a:lnTo>
                    <a:pt x="2418653" y="340002"/>
                  </a:lnTo>
                  <a:lnTo>
                    <a:pt x="2256379" y="342578"/>
                  </a:lnTo>
                  <a:lnTo>
                    <a:pt x="2127590" y="347729"/>
                  </a:lnTo>
                  <a:lnTo>
                    <a:pt x="2016832" y="358032"/>
                  </a:lnTo>
                  <a:lnTo>
                    <a:pt x="1929256" y="370911"/>
                  </a:lnTo>
                  <a:lnTo>
                    <a:pt x="1795315" y="394093"/>
                  </a:lnTo>
                  <a:lnTo>
                    <a:pt x="1718042" y="409548"/>
                  </a:lnTo>
                  <a:lnTo>
                    <a:pt x="1205463" y="484245"/>
                  </a:lnTo>
                  <a:lnTo>
                    <a:pt x="976219" y="525458"/>
                  </a:lnTo>
                  <a:lnTo>
                    <a:pt x="829400" y="558943"/>
                  </a:lnTo>
                  <a:lnTo>
                    <a:pt x="631065" y="610458"/>
                  </a:lnTo>
                  <a:lnTo>
                    <a:pt x="564095" y="631065"/>
                  </a:lnTo>
                  <a:lnTo>
                    <a:pt x="548640" y="641368"/>
                  </a:lnTo>
                  <a:lnTo>
                    <a:pt x="530610" y="649095"/>
                  </a:lnTo>
                  <a:lnTo>
                    <a:pt x="507428" y="656822"/>
                  </a:lnTo>
                  <a:lnTo>
                    <a:pt x="468791" y="656822"/>
                  </a:lnTo>
                  <a:lnTo>
                    <a:pt x="432731" y="649095"/>
                  </a:lnTo>
                  <a:lnTo>
                    <a:pt x="376064" y="631065"/>
                  </a:lnTo>
                  <a:lnTo>
                    <a:pt x="319397" y="602731"/>
                  </a:lnTo>
                  <a:lnTo>
                    <a:pt x="262729" y="571822"/>
                  </a:lnTo>
                  <a:lnTo>
                    <a:pt x="162274" y="517731"/>
                  </a:lnTo>
                  <a:lnTo>
                    <a:pt x="105607" y="481670"/>
                  </a:lnTo>
                  <a:lnTo>
                    <a:pt x="61819" y="448185"/>
                  </a:lnTo>
                  <a:lnTo>
                    <a:pt x="28334" y="414700"/>
                  </a:lnTo>
                  <a:lnTo>
                    <a:pt x="10304" y="394093"/>
                  </a:lnTo>
                  <a:lnTo>
                    <a:pt x="5152" y="381214"/>
                  </a:lnTo>
                  <a:lnTo>
                    <a:pt x="0" y="355457"/>
                  </a:lnTo>
                  <a:lnTo>
                    <a:pt x="10304" y="337426"/>
                  </a:lnTo>
                  <a:lnTo>
                    <a:pt x="28334" y="337426"/>
                  </a:lnTo>
                  <a:lnTo>
                    <a:pt x="56668" y="342578"/>
                  </a:lnTo>
                  <a:lnTo>
                    <a:pt x="92728" y="358032"/>
                  </a:lnTo>
                  <a:lnTo>
                    <a:pt x="177729" y="386366"/>
                  </a:lnTo>
                  <a:lnTo>
                    <a:pt x="273033" y="406972"/>
                  </a:lnTo>
                  <a:lnTo>
                    <a:pt x="327124" y="409548"/>
                  </a:lnTo>
                  <a:lnTo>
                    <a:pt x="556368" y="386366"/>
                  </a:lnTo>
                  <a:lnTo>
                    <a:pt x="785612" y="352881"/>
                  </a:lnTo>
                  <a:lnTo>
                    <a:pt x="1012280" y="3193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">
              <a:extLst>
                <a:ext uri="{FF2B5EF4-FFF2-40B4-BE49-F238E27FC236}">
                  <a16:creationId xmlns:a16="http://schemas.microsoft.com/office/drawing/2014/main" id="{7E9880DD-6D13-4701-B0B7-3B178483CDAB}"/>
                </a:ext>
              </a:extLst>
            </p:cNvPr>
            <p:cNvSpPr/>
            <p:nvPr/>
          </p:nvSpPr>
          <p:spPr>
            <a:xfrm rot="16200000">
              <a:off x="2695575" y="3611563"/>
              <a:ext cx="4518025" cy="571500"/>
            </a:xfrm>
            <a:custGeom>
              <a:avLst/>
              <a:gdLst>
                <a:gd name="connsiteX0" fmla="*/ 2754172 w 4517136"/>
                <a:gd name="connsiteY0" fmla="*/ 230429 h 570585"/>
                <a:gd name="connsiteX1" fmla="*/ 4114800 w 4517136"/>
                <a:gd name="connsiteY1" fmla="*/ 226771 h 570585"/>
                <a:gd name="connsiteX2" fmla="*/ 4191609 w 4517136"/>
                <a:gd name="connsiteY2" fmla="*/ 226771 h 570585"/>
                <a:gd name="connsiteX3" fmla="*/ 4242816 w 4517136"/>
                <a:gd name="connsiteY3" fmla="*/ 219456 h 570585"/>
                <a:gd name="connsiteX4" fmla="*/ 4294022 w 4517136"/>
                <a:gd name="connsiteY4" fmla="*/ 201168 h 570585"/>
                <a:gd name="connsiteX5" fmla="*/ 4337913 w 4517136"/>
                <a:gd name="connsiteY5" fmla="*/ 179222 h 570585"/>
                <a:gd name="connsiteX6" fmla="*/ 4370832 w 4517136"/>
                <a:gd name="connsiteY6" fmla="*/ 149961 h 570585"/>
                <a:gd name="connsiteX7" fmla="*/ 4396435 w 4517136"/>
                <a:gd name="connsiteY7" fmla="*/ 120701 h 570585"/>
                <a:gd name="connsiteX8" fmla="*/ 4422038 w 4517136"/>
                <a:gd name="connsiteY8" fmla="*/ 84125 h 570585"/>
                <a:gd name="connsiteX9" fmla="*/ 4451299 w 4517136"/>
                <a:gd name="connsiteY9" fmla="*/ 32918 h 570585"/>
                <a:gd name="connsiteX10" fmla="*/ 4462272 w 4517136"/>
                <a:gd name="connsiteY10" fmla="*/ 14630 h 570585"/>
                <a:gd name="connsiteX11" fmla="*/ 4484217 w 4517136"/>
                <a:gd name="connsiteY11" fmla="*/ 0 h 570585"/>
                <a:gd name="connsiteX12" fmla="*/ 4495190 w 4517136"/>
                <a:gd name="connsiteY12" fmla="*/ 3657 h 570585"/>
                <a:gd name="connsiteX13" fmla="*/ 4509820 w 4517136"/>
                <a:gd name="connsiteY13" fmla="*/ 14630 h 570585"/>
                <a:gd name="connsiteX14" fmla="*/ 4513478 w 4517136"/>
                <a:gd name="connsiteY14" fmla="*/ 40233 h 570585"/>
                <a:gd name="connsiteX15" fmla="*/ 4517136 w 4517136"/>
                <a:gd name="connsiteY15" fmla="*/ 87782 h 570585"/>
                <a:gd name="connsiteX16" fmla="*/ 4513478 w 4517136"/>
                <a:gd name="connsiteY16" fmla="*/ 168249 h 570585"/>
                <a:gd name="connsiteX17" fmla="*/ 4498848 w 4517136"/>
                <a:gd name="connsiteY17" fmla="*/ 259689 h 570585"/>
                <a:gd name="connsiteX18" fmla="*/ 4480560 w 4517136"/>
                <a:gd name="connsiteY18" fmla="*/ 321869 h 570585"/>
                <a:gd name="connsiteX19" fmla="*/ 4440326 w 4517136"/>
                <a:gd name="connsiteY19" fmla="*/ 409651 h 570585"/>
                <a:gd name="connsiteX20" fmla="*/ 4396435 w 4517136"/>
                <a:gd name="connsiteY20" fmla="*/ 479145 h 570585"/>
                <a:gd name="connsiteX21" fmla="*/ 4352544 w 4517136"/>
                <a:gd name="connsiteY21" fmla="*/ 541325 h 570585"/>
                <a:gd name="connsiteX22" fmla="*/ 4326940 w 4517136"/>
                <a:gd name="connsiteY22" fmla="*/ 563270 h 570585"/>
                <a:gd name="connsiteX23" fmla="*/ 4304995 w 4517136"/>
                <a:gd name="connsiteY23" fmla="*/ 570585 h 570585"/>
                <a:gd name="connsiteX24" fmla="*/ 4279392 w 4517136"/>
                <a:gd name="connsiteY24" fmla="*/ 570585 h 570585"/>
                <a:gd name="connsiteX25" fmla="*/ 4239158 w 4517136"/>
                <a:gd name="connsiteY25" fmla="*/ 548640 h 570585"/>
                <a:gd name="connsiteX26" fmla="*/ 4202582 w 4517136"/>
                <a:gd name="connsiteY26" fmla="*/ 530352 h 570585"/>
                <a:gd name="connsiteX27" fmla="*/ 4144060 w 4517136"/>
                <a:gd name="connsiteY27" fmla="*/ 512064 h 570585"/>
                <a:gd name="connsiteX28" fmla="*/ 4063593 w 4517136"/>
                <a:gd name="connsiteY28" fmla="*/ 501091 h 570585"/>
                <a:gd name="connsiteX29" fmla="*/ 3931920 w 4517136"/>
                <a:gd name="connsiteY29" fmla="*/ 497433 h 570585"/>
                <a:gd name="connsiteX30" fmla="*/ 3708806 w 4517136"/>
                <a:gd name="connsiteY30" fmla="*/ 493776 h 570585"/>
                <a:gd name="connsiteX31" fmla="*/ 3372307 w 4517136"/>
                <a:gd name="connsiteY31" fmla="*/ 497433 h 570585"/>
                <a:gd name="connsiteX32" fmla="*/ 2688336 w 4517136"/>
                <a:gd name="connsiteY32" fmla="*/ 497433 h 570585"/>
                <a:gd name="connsiteX33" fmla="*/ 2147011 w 4517136"/>
                <a:gd name="connsiteY33" fmla="*/ 497433 h 570585"/>
                <a:gd name="connsiteX34" fmla="*/ 1605686 w 4517136"/>
                <a:gd name="connsiteY34" fmla="*/ 497433 h 570585"/>
                <a:gd name="connsiteX35" fmla="*/ 1283817 w 4517136"/>
                <a:gd name="connsiteY35" fmla="*/ 497433 h 570585"/>
                <a:gd name="connsiteX36" fmla="*/ 1002182 w 4517136"/>
                <a:gd name="connsiteY36" fmla="*/ 497433 h 570585"/>
                <a:gd name="connsiteX37" fmla="*/ 698601 w 4517136"/>
                <a:gd name="connsiteY37" fmla="*/ 497433 h 570585"/>
                <a:gd name="connsiteX38" fmla="*/ 490118 w 4517136"/>
                <a:gd name="connsiteY38" fmla="*/ 497433 h 570585"/>
                <a:gd name="connsiteX39" fmla="*/ 362102 w 4517136"/>
                <a:gd name="connsiteY39" fmla="*/ 497433 h 570585"/>
                <a:gd name="connsiteX40" fmla="*/ 237744 w 4517136"/>
                <a:gd name="connsiteY40" fmla="*/ 497433 h 570585"/>
                <a:gd name="connsiteX41" fmla="*/ 197510 w 4517136"/>
                <a:gd name="connsiteY41" fmla="*/ 493776 h 570585"/>
                <a:gd name="connsiteX42" fmla="*/ 120700 w 4517136"/>
                <a:gd name="connsiteY42" fmla="*/ 468173 h 570585"/>
                <a:gd name="connsiteX43" fmla="*/ 47548 w 4517136"/>
                <a:gd name="connsiteY43" fmla="*/ 431597 h 570585"/>
                <a:gd name="connsiteX44" fmla="*/ 18288 w 4517136"/>
                <a:gd name="connsiteY44" fmla="*/ 409651 h 570585"/>
                <a:gd name="connsiteX45" fmla="*/ 3657 w 4517136"/>
                <a:gd name="connsiteY45" fmla="*/ 384048 h 570585"/>
                <a:gd name="connsiteX46" fmla="*/ 0 w 4517136"/>
                <a:gd name="connsiteY46" fmla="*/ 362102 h 570585"/>
                <a:gd name="connsiteX47" fmla="*/ 7315 w 4517136"/>
                <a:gd name="connsiteY47" fmla="*/ 336499 h 570585"/>
                <a:gd name="connsiteX48" fmla="*/ 25603 w 4517136"/>
                <a:gd name="connsiteY48" fmla="*/ 310896 h 570585"/>
                <a:gd name="connsiteX49" fmla="*/ 54864 w 4517136"/>
                <a:gd name="connsiteY49" fmla="*/ 285293 h 570585"/>
                <a:gd name="connsiteX50" fmla="*/ 87782 w 4517136"/>
                <a:gd name="connsiteY50" fmla="*/ 267005 h 570585"/>
                <a:gd name="connsiteX51" fmla="*/ 179222 w 4517136"/>
                <a:gd name="connsiteY51" fmla="*/ 223113 h 570585"/>
                <a:gd name="connsiteX52" fmla="*/ 256032 w 4517136"/>
                <a:gd name="connsiteY52" fmla="*/ 193853 h 570585"/>
                <a:gd name="connsiteX53" fmla="*/ 384048 w 4517136"/>
                <a:gd name="connsiteY53" fmla="*/ 168249 h 570585"/>
                <a:gd name="connsiteX54" fmla="*/ 442569 w 4517136"/>
                <a:gd name="connsiteY54" fmla="*/ 160934 h 570585"/>
                <a:gd name="connsiteX55" fmla="*/ 497433 w 4517136"/>
                <a:gd name="connsiteY55" fmla="*/ 171907 h 570585"/>
                <a:gd name="connsiteX56" fmla="*/ 662025 w 4517136"/>
                <a:gd name="connsiteY56" fmla="*/ 208483 h 570585"/>
                <a:gd name="connsiteX57" fmla="*/ 881481 w 4517136"/>
                <a:gd name="connsiteY57" fmla="*/ 212141 h 570585"/>
                <a:gd name="connsiteX58" fmla="*/ 1232611 w 4517136"/>
                <a:gd name="connsiteY58" fmla="*/ 223113 h 570585"/>
                <a:gd name="connsiteX59" fmla="*/ 1730044 w 4517136"/>
                <a:gd name="connsiteY59" fmla="*/ 237744 h 570585"/>
                <a:gd name="connsiteX60" fmla="*/ 2326233 w 4517136"/>
                <a:gd name="connsiteY60" fmla="*/ 252374 h 570585"/>
                <a:gd name="connsiteX61" fmla="*/ 2655417 w 4517136"/>
                <a:gd name="connsiteY61" fmla="*/ 226771 h 570585"/>
                <a:gd name="connsiteX62" fmla="*/ 2754172 w 4517136"/>
                <a:gd name="connsiteY62" fmla="*/ 230429 h 57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17136" h="570585">
                  <a:moveTo>
                    <a:pt x="2754172" y="230429"/>
                  </a:moveTo>
                  <a:lnTo>
                    <a:pt x="4114800" y="226771"/>
                  </a:lnTo>
                  <a:lnTo>
                    <a:pt x="4191609" y="226771"/>
                  </a:lnTo>
                  <a:lnTo>
                    <a:pt x="4242816" y="219456"/>
                  </a:lnTo>
                  <a:lnTo>
                    <a:pt x="4294022" y="201168"/>
                  </a:lnTo>
                  <a:lnTo>
                    <a:pt x="4337913" y="179222"/>
                  </a:lnTo>
                  <a:lnTo>
                    <a:pt x="4370832" y="149961"/>
                  </a:lnTo>
                  <a:lnTo>
                    <a:pt x="4396435" y="120701"/>
                  </a:lnTo>
                  <a:lnTo>
                    <a:pt x="4422038" y="84125"/>
                  </a:lnTo>
                  <a:lnTo>
                    <a:pt x="4451299" y="32918"/>
                  </a:lnTo>
                  <a:lnTo>
                    <a:pt x="4462272" y="14630"/>
                  </a:lnTo>
                  <a:lnTo>
                    <a:pt x="4484217" y="0"/>
                  </a:lnTo>
                  <a:lnTo>
                    <a:pt x="4495190" y="3657"/>
                  </a:lnTo>
                  <a:lnTo>
                    <a:pt x="4509820" y="14630"/>
                  </a:lnTo>
                  <a:lnTo>
                    <a:pt x="4513478" y="40233"/>
                  </a:lnTo>
                  <a:lnTo>
                    <a:pt x="4517136" y="87782"/>
                  </a:lnTo>
                  <a:lnTo>
                    <a:pt x="4513478" y="168249"/>
                  </a:lnTo>
                  <a:lnTo>
                    <a:pt x="4498848" y="259689"/>
                  </a:lnTo>
                  <a:lnTo>
                    <a:pt x="4480560" y="321869"/>
                  </a:lnTo>
                  <a:lnTo>
                    <a:pt x="4440326" y="409651"/>
                  </a:lnTo>
                  <a:lnTo>
                    <a:pt x="4396435" y="479145"/>
                  </a:lnTo>
                  <a:lnTo>
                    <a:pt x="4352544" y="541325"/>
                  </a:lnTo>
                  <a:lnTo>
                    <a:pt x="4326940" y="563270"/>
                  </a:lnTo>
                  <a:lnTo>
                    <a:pt x="4304995" y="570585"/>
                  </a:lnTo>
                  <a:lnTo>
                    <a:pt x="4279392" y="570585"/>
                  </a:lnTo>
                  <a:lnTo>
                    <a:pt x="4239158" y="548640"/>
                  </a:lnTo>
                  <a:lnTo>
                    <a:pt x="4202582" y="530352"/>
                  </a:lnTo>
                  <a:lnTo>
                    <a:pt x="4144060" y="512064"/>
                  </a:lnTo>
                  <a:lnTo>
                    <a:pt x="4063593" y="501091"/>
                  </a:lnTo>
                  <a:lnTo>
                    <a:pt x="3931920" y="497433"/>
                  </a:lnTo>
                  <a:lnTo>
                    <a:pt x="3708806" y="493776"/>
                  </a:lnTo>
                  <a:lnTo>
                    <a:pt x="3372307" y="497433"/>
                  </a:lnTo>
                  <a:lnTo>
                    <a:pt x="2688336" y="497433"/>
                  </a:lnTo>
                  <a:lnTo>
                    <a:pt x="2147011" y="497433"/>
                  </a:lnTo>
                  <a:lnTo>
                    <a:pt x="1605686" y="497433"/>
                  </a:lnTo>
                  <a:lnTo>
                    <a:pt x="1283817" y="497433"/>
                  </a:lnTo>
                  <a:lnTo>
                    <a:pt x="1002182" y="497433"/>
                  </a:lnTo>
                  <a:lnTo>
                    <a:pt x="698601" y="497433"/>
                  </a:lnTo>
                  <a:lnTo>
                    <a:pt x="490118" y="497433"/>
                  </a:lnTo>
                  <a:lnTo>
                    <a:pt x="362102" y="497433"/>
                  </a:lnTo>
                  <a:lnTo>
                    <a:pt x="237744" y="497433"/>
                  </a:lnTo>
                  <a:lnTo>
                    <a:pt x="197510" y="493776"/>
                  </a:lnTo>
                  <a:lnTo>
                    <a:pt x="120700" y="468173"/>
                  </a:lnTo>
                  <a:lnTo>
                    <a:pt x="47548" y="431597"/>
                  </a:lnTo>
                  <a:lnTo>
                    <a:pt x="18288" y="409651"/>
                  </a:lnTo>
                  <a:lnTo>
                    <a:pt x="3657" y="384048"/>
                  </a:lnTo>
                  <a:lnTo>
                    <a:pt x="0" y="362102"/>
                  </a:lnTo>
                  <a:lnTo>
                    <a:pt x="7315" y="336499"/>
                  </a:lnTo>
                  <a:lnTo>
                    <a:pt x="25603" y="310896"/>
                  </a:lnTo>
                  <a:lnTo>
                    <a:pt x="54864" y="285293"/>
                  </a:lnTo>
                  <a:lnTo>
                    <a:pt x="87782" y="267005"/>
                  </a:lnTo>
                  <a:lnTo>
                    <a:pt x="179222" y="223113"/>
                  </a:lnTo>
                  <a:lnTo>
                    <a:pt x="256032" y="193853"/>
                  </a:lnTo>
                  <a:lnTo>
                    <a:pt x="384048" y="168249"/>
                  </a:lnTo>
                  <a:lnTo>
                    <a:pt x="442569" y="160934"/>
                  </a:lnTo>
                  <a:lnTo>
                    <a:pt x="497433" y="171907"/>
                  </a:lnTo>
                  <a:lnTo>
                    <a:pt x="662025" y="208483"/>
                  </a:lnTo>
                  <a:lnTo>
                    <a:pt x="881481" y="212141"/>
                  </a:lnTo>
                  <a:lnTo>
                    <a:pt x="1232611" y="223113"/>
                  </a:lnTo>
                  <a:lnTo>
                    <a:pt x="1730044" y="237744"/>
                  </a:lnTo>
                  <a:lnTo>
                    <a:pt x="2326233" y="252374"/>
                  </a:lnTo>
                  <a:lnTo>
                    <a:pt x="2655417" y="226771"/>
                  </a:lnTo>
                  <a:lnTo>
                    <a:pt x="2754172" y="2304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">
              <a:extLst>
                <a:ext uri="{FF2B5EF4-FFF2-40B4-BE49-F238E27FC236}">
                  <a16:creationId xmlns:a16="http://schemas.microsoft.com/office/drawing/2014/main" id="{D6BFCAF9-60A1-42FA-8E34-F26BED2F7E42}"/>
                </a:ext>
              </a:extLst>
            </p:cNvPr>
            <p:cNvSpPr/>
            <p:nvPr/>
          </p:nvSpPr>
          <p:spPr>
            <a:xfrm>
              <a:off x="2786063" y="3633788"/>
              <a:ext cx="2178050" cy="1901825"/>
            </a:xfrm>
            <a:custGeom>
              <a:avLst/>
              <a:gdLst>
                <a:gd name="connsiteX0" fmla="*/ 1771110 w 2177830"/>
                <a:gd name="connsiteY0" fmla="*/ 631715 h 1901875"/>
                <a:gd name="connsiteX1" fmla="*/ 1886491 w 2177830"/>
                <a:gd name="connsiteY1" fmla="*/ 504795 h 1901875"/>
                <a:gd name="connsiteX2" fmla="*/ 2004757 w 2177830"/>
                <a:gd name="connsiteY2" fmla="*/ 372106 h 1901875"/>
                <a:gd name="connsiteX3" fmla="*/ 2128793 w 2177830"/>
                <a:gd name="connsiteY3" fmla="*/ 222110 h 1901875"/>
                <a:gd name="connsiteX4" fmla="*/ 2177830 w 2177830"/>
                <a:gd name="connsiteY4" fmla="*/ 175957 h 1901875"/>
                <a:gd name="connsiteX5" fmla="*/ 2163407 w 2177830"/>
                <a:gd name="connsiteY5" fmla="*/ 0 h 1901875"/>
                <a:gd name="connsiteX6" fmla="*/ 1923990 w 2177830"/>
                <a:gd name="connsiteY6" fmla="*/ 23076 h 1901875"/>
                <a:gd name="connsiteX7" fmla="*/ 1808609 w 2177830"/>
                <a:gd name="connsiteY7" fmla="*/ 175957 h 1901875"/>
                <a:gd name="connsiteX8" fmla="*/ 1701881 w 2177830"/>
                <a:gd name="connsiteY8" fmla="*/ 305761 h 1901875"/>
                <a:gd name="connsiteX9" fmla="*/ 1615344 w 2177830"/>
                <a:gd name="connsiteY9" fmla="*/ 412489 h 1901875"/>
                <a:gd name="connsiteX10" fmla="*/ 1476886 w 2177830"/>
                <a:gd name="connsiteY10" fmla="*/ 574024 h 1901875"/>
                <a:gd name="connsiteX11" fmla="*/ 1352851 w 2177830"/>
                <a:gd name="connsiteY11" fmla="*/ 718251 h 1901875"/>
                <a:gd name="connsiteX12" fmla="*/ 1159587 w 2177830"/>
                <a:gd name="connsiteY12" fmla="*/ 934592 h 1901875"/>
                <a:gd name="connsiteX13" fmla="*/ 1113434 w 2177830"/>
                <a:gd name="connsiteY13" fmla="*/ 989398 h 1901875"/>
                <a:gd name="connsiteX14" fmla="*/ 986514 w 2177830"/>
                <a:gd name="connsiteY14" fmla="*/ 1104780 h 1901875"/>
                <a:gd name="connsiteX15" fmla="*/ 850940 w 2177830"/>
                <a:gd name="connsiteY15" fmla="*/ 1223046 h 1901875"/>
                <a:gd name="connsiteX16" fmla="*/ 591332 w 2177830"/>
                <a:gd name="connsiteY16" fmla="*/ 1430733 h 1901875"/>
                <a:gd name="connsiteX17" fmla="*/ 398067 w 2177830"/>
                <a:gd name="connsiteY17" fmla="*/ 1577845 h 1901875"/>
                <a:gd name="connsiteX18" fmla="*/ 213457 w 2177830"/>
                <a:gd name="connsiteY18" fmla="*/ 1710534 h 1901875"/>
                <a:gd name="connsiteX19" fmla="*/ 46153 w 2177830"/>
                <a:gd name="connsiteY19" fmla="*/ 1823031 h 1901875"/>
                <a:gd name="connsiteX20" fmla="*/ 8654 w 2177830"/>
                <a:gd name="connsiteY20" fmla="*/ 1851876 h 1901875"/>
                <a:gd name="connsiteX21" fmla="*/ 0 w 2177830"/>
                <a:gd name="connsiteY21" fmla="*/ 1863414 h 1901875"/>
                <a:gd name="connsiteX22" fmla="*/ 0 w 2177830"/>
                <a:gd name="connsiteY22" fmla="*/ 1874953 h 1901875"/>
                <a:gd name="connsiteX23" fmla="*/ 5769 w 2177830"/>
                <a:gd name="connsiteY23" fmla="*/ 1889375 h 1901875"/>
                <a:gd name="connsiteX24" fmla="*/ 28846 w 2177830"/>
                <a:gd name="connsiteY24" fmla="*/ 1898029 h 1901875"/>
                <a:gd name="connsiteX25" fmla="*/ 63460 w 2177830"/>
                <a:gd name="connsiteY25" fmla="*/ 1889375 h 1901875"/>
                <a:gd name="connsiteX26" fmla="*/ 155766 w 2177830"/>
                <a:gd name="connsiteY26" fmla="*/ 1843223 h 1901875"/>
                <a:gd name="connsiteX27" fmla="*/ 320185 w 2177830"/>
                <a:gd name="connsiteY27" fmla="*/ 1759571 h 1901875"/>
                <a:gd name="connsiteX28" fmla="*/ 499026 w 2177830"/>
                <a:gd name="connsiteY28" fmla="*/ 1658612 h 1901875"/>
                <a:gd name="connsiteX29" fmla="*/ 654792 w 2177830"/>
                <a:gd name="connsiteY29" fmla="*/ 1566307 h 1901875"/>
                <a:gd name="connsiteX30" fmla="*/ 836518 w 2177830"/>
                <a:gd name="connsiteY30" fmla="*/ 1442271 h 1901875"/>
                <a:gd name="connsiteX31" fmla="*/ 983629 w 2177830"/>
                <a:gd name="connsiteY31" fmla="*/ 1335543 h 1901875"/>
                <a:gd name="connsiteX32" fmla="*/ 1191316 w 2177830"/>
                <a:gd name="connsiteY32" fmla="*/ 1179778 h 1901875"/>
                <a:gd name="connsiteX33" fmla="*/ 1303814 w 2177830"/>
                <a:gd name="connsiteY33" fmla="*/ 1081703 h 1901875"/>
                <a:gd name="connsiteX34" fmla="*/ 1543231 w 2177830"/>
                <a:gd name="connsiteY34" fmla="*/ 862478 h 1901875"/>
                <a:gd name="connsiteX35" fmla="*/ 1771110 w 2177830"/>
                <a:gd name="connsiteY35" fmla="*/ 631715 h 19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7830" h="1901875">
                  <a:moveTo>
                    <a:pt x="1771110" y="631715"/>
                  </a:moveTo>
                  <a:lnTo>
                    <a:pt x="1886491" y="504795"/>
                  </a:lnTo>
                  <a:lnTo>
                    <a:pt x="2004757" y="372106"/>
                  </a:lnTo>
                  <a:lnTo>
                    <a:pt x="2128793" y="222110"/>
                  </a:lnTo>
                  <a:lnTo>
                    <a:pt x="2177830" y="175957"/>
                  </a:lnTo>
                  <a:lnTo>
                    <a:pt x="2163407" y="0"/>
                  </a:lnTo>
                  <a:lnTo>
                    <a:pt x="1923990" y="23076"/>
                  </a:lnTo>
                  <a:lnTo>
                    <a:pt x="1808609" y="175957"/>
                  </a:lnTo>
                  <a:lnTo>
                    <a:pt x="1701881" y="305761"/>
                  </a:lnTo>
                  <a:lnTo>
                    <a:pt x="1615344" y="412489"/>
                  </a:lnTo>
                  <a:lnTo>
                    <a:pt x="1476886" y="574024"/>
                  </a:lnTo>
                  <a:lnTo>
                    <a:pt x="1352851" y="718251"/>
                  </a:lnTo>
                  <a:lnTo>
                    <a:pt x="1159587" y="934592"/>
                  </a:lnTo>
                  <a:lnTo>
                    <a:pt x="1113434" y="989398"/>
                  </a:lnTo>
                  <a:lnTo>
                    <a:pt x="986514" y="1104780"/>
                  </a:lnTo>
                  <a:lnTo>
                    <a:pt x="850940" y="1223046"/>
                  </a:lnTo>
                  <a:lnTo>
                    <a:pt x="591332" y="1430733"/>
                  </a:lnTo>
                  <a:lnTo>
                    <a:pt x="398067" y="1577845"/>
                  </a:lnTo>
                  <a:lnTo>
                    <a:pt x="213457" y="1710534"/>
                  </a:lnTo>
                  <a:lnTo>
                    <a:pt x="46153" y="1823031"/>
                  </a:lnTo>
                  <a:lnTo>
                    <a:pt x="8654" y="1851876"/>
                  </a:lnTo>
                  <a:lnTo>
                    <a:pt x="0" y="1863414"/>
                  </a:lnTo>
                  <a:lnTo>
                    <a:pt x="0" y="1874953"/>
                  </a:lnTo>
                  <a:lnTo>
                    <a:pt x="5769" y="1889375"/>
                  </a:lnTo>
                  <a:cubicBezTo>
                    <a:pt x="26845" y="1898408"/>
                    <a:pt x="8173" y="1901875"/>
                    <a:pt x="28846" y="1898029"/>
                  </a:cubicBezTo>
                  <a:lnTo>
                    <a:pt x="63460" y="1889375"/>
                  </a:lnTo>
                  <a:lnTo>
                    <a:pt x="155766" y="1843223"/>
                  </a:lnTo>
                  <a:lnTo>
                    <a:pt x="320185" y="1759571"/>
                  </a:lnTo>
                  <a:lnTo>
                    <a:pt x="499026" y="1658612"/>
                  </a:lnTo>
                  <a:lnTo>
                    <a:pt x="654792" y="1566307"/>
                  </a:lnTo>
                  <a:lnTo>
                    <a:pt x="836518" y="1442271"/>
                  </a:lnTo>
                  <a:lnTo>
                    <a:pt x="983629" y="1335543"/>
                  </a:lnTo>
                  <a:lnTo>
                    <a:pt x="1191316" y="1179778"/>
                  </a:lnTo>
                  <a:lnTo>
                    <a:pt x="1303814" y="1081703"/>
                  </a:lnTo>
                  <a:lnTo>
                    <a:pt x="1543231" y="862478"/>
                  </a:lnTo>
                  <a:lnTo>
                    <a:pt x="1771110" y="6317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">
              <a:extLst>
                <a:ext uri="{FF2B5EF4-FFF2-40B4-BE49-F238E27FC236}">
                  <a16:creationId xmlns:a16="http://schemas.microsoft.com/office/drawing/2014/main" id="{908C2715-EF1B-4C71-8B62-E28A254D6D0C}"/>
                </a:ext>
              </a:extLst>
            </p:cNvPr>
            <p:cNvSpPr/>
            <p:nvPr/>
          </p:nvSpPr>
          <p:spPr>
            <a:xfrm>
              <a:off x="5121275" y="3597275"/>
              <a:ext cx="2316163" cy="1839913"/>
            </a:xfrm>
            <a:custGeom>
              <a:avLst/>
              <a:gdLst>
                <a:gd name="connsiteX0" fmla="*/ 361950 w 2315935"/>
                <a:gd name="connsiteY0" fmla="*/ 661307 h 1839685"/>
                <a:gd name="connsiteX1" fmla="*/ 204107 w 2315935"/>
                <a:gd name="connsiteY1" fmla="*/ 473528 h 1839685"/>
                <a:gd name="connsiteX2" fmla="*/ 81642 w 2315935"/>
                <a:gd name="connsiteY2" fmla="*/ 326571 h 1839685"/>
                <a:gd name="connsiteX3" fmla="*/ 0 w 2315935"/>
                <a:gd name="connsiteY3" fmla="*/ 223157 h 1839685"/>
                <a:gd name="connsiteX4" fmla="*/ 0 w 2315935"/>
                <a:gd name="connsiteY4" fmla="*/ 0 h 1839685"/>
                <a:gd name="connsiteX5" fmla="*/ 95250 w 2315935"/>
                <a:gd name="connsiteY5" fmla="*/ 122464 h 1839685"/>
                <a:gd name="connsiteX6" fmla="*/ 198664 w 2315935"/>
                <a:gd name="connsiteY6" fmla="*/ 250371 h 1839685"/>
                <a:gd name="connsiteX7" fmla="*/ 321128 w 2315935"/>
                <a:gd name="connsiteY7" fmla="*/ 389164 h 1839685"/>
                <a:gd name="connsiteX8" fmla="*/ 449035 w 2315935"/>
                <a:gd name="connsiteY8" fmla="*/ 525235 h 1839685"/>
                <a:gd name="connsiteX9" fmla="*/ 598714 w 2315935"/>
                <a:gd name="connsiteY9" fmla="*/ 672192 h 1839685"/>
                <a:gd name="connsiteX10" fmla="*/ 732064 w 2315935"/>
                <a:gd name="connsiteY10" fmla="*/ 794657 h 1839685"/>
                <a:gd name="connsiteX11" fmla="*/ 873578 w 2315935"/>
                <a:gd name="connsiteY11" fmla="*/ 917121 h 1839685"/>
                <a:gd name="connsiteX12" fmla="*/ 990600 w 2315935"/>
                <a:gd name="connsiteY12" fmla="*/ 1012371 h 1839685"/>
                <a:gd name="connsiteX13" fmla="*/ 1132114 w 2315935"/>
                <a:gd name="connsiteY13" fmla="*/ 1126671 h 1839685"/>
                <a:gd name="connsiteX14" fmla="*/ 1336221 w 2315935"/>
                <a:gd name="connsiteY14" fmla="*/ 1265464 h 1839685"/>
                <a:gd name="connsiteX15" fmla="*/ 1524000 w 2315935"/>
                <a:gd name="connsiteY15" fmla="*/ 1382485 h 1839685"/>
                <a:gd name="connsiteX16" fmla="*/ 1711778 w 2315935"/>
                <a:gd name="connsiteY16" fmla="*/ 1488621 h 1839685"/>
                <a:gd name="connsiteX17" fmla="*/ 1989364 w 2315935"/>
                <a:gd name="connsiteY17" fmla="*/ 1627414 h 1839685"/>
                <a:gd name="connsiteX18" fmla="*/ 2168978 w 2315935"/>
                <a:gd name="connsiteY18" fmla="*/ 1706335 h 1839685"/>
                <a:gd name="connsiteX19" fmla="*/ 2277835 w 2315935"/>
                <a:gd name="connsiteY19" fmla="*/ 1749878 h 1839685"/>
                <a:gd name="connsiteX20" fmla="*/ 2299607 w 2315935"/>
                <a:gd name="connsiteY20" fmla="*/ 1760764 h 1839685"/>
                <a:gd name="connsiteX21" fmla="*/ 2313214 w 2315935"/>
                <a:gd name="connsiteY21" fmla="*/ 1774371 h 1839685"/>
                <a:gd name="connsiteX22" fmla="*/ 2315935 w 2315935"/>
                <a:gd name="connsiteY22" fmla="*/ 1787978 h 1839685"/>
                <a:gd name="connsiteX23" fmla="*/ 2302328 w 2315935"/>
                <a:gd name="connsiteY23" fmla="*/ 1809750 h 1839685"/>
                <a:gd name="connsiteX24" fmla="*/ 2280557 w 2315935"/>
                <a:gd name="connsiteY24" fmla="*/ 1826078 h 1839685"/>
                <a:gd name="connsiteX25" fmla="*/ 2247900 w 2315935"/>
                <a:gd name="connsiteY25" fmla="*/ 1839685 h 1839685"/>
                <a:gd name="connsiteX26" fmla="*/ 2190750 w 2315935"/>
                <a:gd name="connsiteY26" fmla="*/ 1839685 h 1839685"/>
                <a:gd name="connsiteX27" fmla="*/ 1973035 w 2315935"/>
                <a:gd name="connsiteY27" fmla="*/ 1839685 h 1839685"/>
                <a:gd name="connsiteX28" fmla="*/ 1711778 w 2315935"/>
                <a:gd name="connsiteY28" fmla="*/ 1836964 h 1839685"/>
                <a:gd name="connsiteX29" fmla="*/ 1562100 w 2315935"/>
                <a:gd name="connsiteY29" fmla="*/ 1839685 h 1839685"/>
                <a:gd name="connsiteX30" fmla="*/ 1534885 w 2315935"/>
                <a:gd name="connsiteY30" fmla="*/ 1836964 h 1839685"/>
                <a:gd name="connsiteX31" fmla="*/ 1499507 w 2315935"/>
                <a:gd name="connsiteY31" fmla="*/ 1826078 h 1839685"/>
                <a:gd name="connsiteX32" fmla="*/ 1458685 w 2315935"/>
                <a:gd name="connsiteY32" fmla="*/ 1804307 h 1839685"/>
                <a:gd name="connsiteX33" fmla="*/ 1409700 w 2315935"/>
                <a:gd name="connsiteY33" fmla="*/ 1774371 h 1839685"/>
                <a:gd name="connsiteX34" fmla="*/ 1314450 w 2315935"/>
                <a:gd name="connsiteY34" fmla="*/ 1700892 h 1839685"/>
                <a:gd name="connsiteX35" fmla="*/ 1191985 w 2315935"/>
                <a:gd name="connsiteY35" fmla="*/ 1586592 h 1839685"/>
                <a:gd name="connsiteX36" fmla="*/ 1006928 w 2315935"/>
                <a:gd name="connsiteY36" fmla="*/ 1390650 h 1839685"/>
                <a:gd name="connsiteX37" fmla="*/ 835478 w 2315935"/>
                <a:gd name="connsiteY37" fmla="*/ 1205592 h 1839685"/>
                <a:gd name="connsiteX38" fmla="*/ 625928 w 2315935"/>
                <a:gd name="connsiteY38" fmla="*/ 971550 h 1839685"/>
                <a:gd name="connsiteX39" fmla="*/ 457200 w 2315935"/>
                <a:gd name="connsiteY39" fmla="*/ 775607 h 1839685"/>
                <a:gd name="connsiteX40" fmla="*/ 361950 w 2315935"/>
                <a:gd name="connsiteY40" fmla="*/ 661307 h 183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15935" h="1839685">
                  <a:moveTo>
                    <a:pt x="361950" y="661307"/>
                  </a:moveTo>
                  <a:lnTo>
                    <a:pt x="204107" y="473528"/>
                  </a:lnTo>
                  <a:lnTo>
                    <a:pt x="81642" y="326571"/>
                  </a:lnTo>
                  <a:lnTo>
                    <a:pt x="0" y="223157"/>
                  </a:lnTo>
                  <a:lnTo>
                    <a:pt x="0" y="0"/>
                  </a:lnTo>
                  <a:lnTo>
                    <a:pt x="95250" y="122464"/>
                  </a:lnTo>
                  <a:lnTo>
                    <a:pt x="198664" y="250371"/>
                  </a:lnTo>
                  <a:lnTo>
                    <a:pt x="321128" y="389164"/>
                  </a:lnTo>
                  <a:lnTo>
                    <a:pt x="449035" y="525235"/>
                  </a:lnTo>
                  <a:lnTo>
                    <a:pt x="598714" y="672192"/>
                  </a:lnTo>
                  <a:lnTo>
                    <a:pt x="732064" y="794657"/>
                  </a:lnTo>
                  <a:lnTo>
                    <a:pt x="873578" y="917121"/>
                  </a:lnTo>
                  <a:lnTo>
                    <a:pt x="990600" y="1012371"/>
                  </a:lnTo>
                  <a:lnTo>
                    <a:pt x="1132114" y="1126671"/>
                  </a:lnTo>
                  <a:lnTo>
                    <a:pt x="1336221" y="1265464"/>
                  </a:lnTo>
                  <a:lnTo>
                    <a:pt x="1524000" y="1382485"/>
                  </a:lnTo>
                  <a:lnTo>
                    <a:pt x="1711778" y="1488621"/>
                  </a:lnTo>
                  <a:lnTo>
                    <a:pt x="1989364" y="1627414"/>
                  </a:lnTo>
                  <a:lnTo>
                    <a:pt x="2168978" y="1706335"/>
                  </a:lnTo>
                  <a:lnTo>
                    <a:pt x="2277835" y="1749878"/>
                  </a:lnTo>
                  <a:lnTo>
                    <a:pt x="2299607" y="1760764"/>
                  </a:lnTo>
                  <a:lnTo>
                    <a:pt x="2313214" y="1774371"/>
                  </a:lnTo>
                  <a:lnTo>
                    <a:pt x="2315935" y="1787978"/>
                  </a:lnTo>
                  <a:lnTo>
                    <a:pt x="2302328" y="1809750"/>
                  </a:lnTo>
                  <a:lnTo>
                    <a:pt x="2280557" y="1826078"/>
                  </a:lnTo>
                  <a:lnTo>
                    <a:pt x="2247900" y="1839685"/>
                  </a:lnTo>
                  <a:lnTo>
                    <a:pt x="2190750" y="1839685"/>
                  </a:lnTo>
                  <a:lnTo>
                    <a:pt x="1973035" y="1839685"/>
                  </a:lnTo>
                  <a:lnTo>
                    <a:pt x="1711778" y="1836964"/>
                  </a:lnTo>
                  <a:lnTo>
                    <a:pt x="1562100" y="1839685"/>
                  </a:lnTo>
                  <a:lnTo>
                    <a:pt x="1534885" y="1836964"/>
                  </a:lnTo>
                  <a:lnTo>
                    <a:pt x="1499507" y="1826078"/>
                  </a:lnTo>
                  <a:lnTo>
                    <a:pt x="1458685" y="1804307"/>
                  </a:lnTo>
                  <a:lnTo>
                    <a:pt x="1409700" y="1774371"/>
                  </a:lnTo>
                  <a:lnTo>
                    <a:pt x="1314450" y="1700892"/>
                  </a:lnTo>
                  <a:lnTo>
                    <a:pt x="1191985" y="1586592"/>
                  </a:lnTo>
                  <a:lnTo>
                    <a:pt x="1006928" y="1390650"/>
                  </a:lnTo>
                  <a:lnTo>
                    <a:pt x="835478" y="1205592"/>
                  </a:lnTo>
                  <a:lnTo>
                    <a:pt x="625928" y="971550"/>
                  </a:lnTo>
                  <a:lnTo>
                    <a:pt x="457200" y="775607"/>
                  </a:lnTo>
                  <a:lnTo>
                    <a:pt x="361950" y="661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1A422783-A80D-4F57-B811-3A19C94EED6B}"/>
              </a:ext>
            </a:extLst>
          </p:cNvPr>
          <p:cNvGrpSpPr/>
          <p:nvPr/>
        </p:nvGrpSpPr>
        <p:grpSpPr>
          <a:xfrm>
            <a:off x="2633663" y="1485900"/>
            <a:ext cx="4651375" cy="4518025"/>
            <a:chOff x="2633663" y="1485900"/>
            <a:chExt cx="4651375" cy="4518025"/>
          </a:xfrm>
        </p:grpSpPr>
        <p:sp>
          <p:nvSpPr>
            <p:cNvPr id="15" name="フリーフォーム 58">
              <a:extLst>
                <a:ext uri="{FF2B5EF4-FFF2-40B4-BE49-F238E27FC236}">
                  <a16:creationId xmlns:a16="http://schemas.microsoft.com/office/drawing/2014/main" id="{093CF7D4-6B1E-488A-88DD-84DB402D331E}"/>
                </a:ext>
              </a:extLst>
            </p:cNvPr>
            <p:cNvSpPr/>
            <p:nvPr/>
          </p:nvSpPr>
          <p:spPr>
            <a:xfrm>
              <a:off x="2800350" y="2092325"/>
              <a:ext cx="3927475" cy="666750"/>
            </a:xfrm>
            <a:custGeom>
              <a:avLst/>
              <a:gdLst>
                <a:gd name="connsiteX0" fmla="*/ 2495550 w 3927475"/>
                <a:gd name="connsiteY0" fmla="*/ 149225 h 666750"/>
                <a:gd name="connsiteX1" fmla="*/ 2905125 w 3927475"/>
                <a:gd name="connsiteY1" fmla="*/ 111125 h 666750"/>
                <a:gd name="connsiteX2" fmla="*/ 3305175 w 3927475"/>
                <a:gd name="connsiteY2" fmla="*/ 73025 h 666750"/>
                <a:gd name="connsiteX3" fmla="*/ 3384550 w 3927475"/>
                <a:gd name="connsiteY3" fmla="*/ 63500 h 666750"/>
                <a:gd name="connsiteX4" fmla="*/ 3406775 w 3927475"/>
                <a:gd name="connsiteY4" fmla="*/ 57150 h 666750"/>
                <a:gd name="connsiteX5" fmla="*/ 3473450 w 3927475"/>
                <a:gd name="connsiteY5" fmla="*/ 6350 h 666750"/>
                <a:gd name="connsiteX6" fmla="*/ 3489325 w 3927475"/>
                <a:gd name="connsiteY6" fmla="*/ 0 h 666750"/>
                <a:gd name="connsiteX7" fmla="*/ 3511550 w 3927475"/>
                <a:gd name="connsiteY7" fmla="*/ 0 h 666750"/>
                <a:gd name="connsiteX8" fmla="*/ 3641725 w 3927475"/>
                <a:gd name="connsiteY8" fmla="*/ 31750 h 666750"/>
                <a:gd name="connsiteX9" fmla="*/ 3756025 w 3927475"/>
                <a:gd name="connsiteY9" fmla="*/ 66675 h 666750"/>
                <a:gd name="connsiteX10" fmla="*/ 3841750 w 3927475"/>
                <a:gd name="connsiteY10" fmla="*/ 107950 h 666750"/>
                <a:gd name="connsiteX11" fmla="*/ 3879850 w 3927475"/>
                <a:gd name="connsiteY11" fmla="*/ 136525 h 666750"/>
                <a:gd name="connsiteX12" fmla="*/ 3908425 w 3927475"/>
                <a:gd name="connsiteY12" fmla="*/ 165100 h 666750"/>
                <a:gd name="connsiteX13" fmla="*/ 3921125 w 3927475"/>
                <a:gd name="connsiteY13" fmla="*/ 184150 h 666750"/>
                <a:gd name="connsiteX14" fmla="*/ 3927475 w 3927475"/>
                <a:gd name="connsiteY14" fmla="*/ 196850 h 666750"/>
                <a:gd name="connsiteX15" fmla="*/ 3927475 w 3927475"/>
                <a:gd name="connsiteY15" fmla="*/ 209550 h 666750"/>
                <a:gd name="connsiteX16" fmla="*/ 3914775 w 3927475"/>
                <a:gd name="connsiteY16" fmla="*/ 244475 h 666750"/>
                <a:gd name="connsiteX17" fmla="*/ 3895725 w 3927475"/>
                <a:gd name="connsiteY17" fmla="*/ 273050 h 666750"/>
                <a:gd name="connsiteX18" fmla="*/ 3867150 w 3927475"/>
                <a:gd name="connsiteY18" fmla="*/ 288925 h 666750"/>
                <a:gd name="connsiteX19" fmla="*/ 3829050 w 3927475"/>
                <a:gd name="connsiteY19" fmla="*/ 304800 h 666750"/>
                <a:gd name="connsiteX20" fmla="*/ 3787775 w 3927475"/>
                <a:gd name="connsiteY20" fmla="*/ 307975 h 666750"/>
                <a:gd name="connsiteX21" fmla="*/ 3673475 w 3927475"/>
                <a:gd name="connsiteY21" fmla="*/ 304800 h 666750"/>
                <a:gd name="connsiteX22" fmla="*/ 3451225 w 3927475"/>
                <a:gd name="connsiteY22" fmla="*/ 298450 h 666750"/>
                <a:gd name="connsiteX23" fmla="*/ 3127375 w 3927475"/>
                <a:gd name="connsiteY23" fmla="*/ 298450 h 666750"/>
                <a:gd name="connsiteX24" fmla="*/ 2806700 w 3927475"/>
                <a:gd name="connsiteY24" fmla="*/ 311150 h 666750"/>
                <a:gd name="connsiteX25" fmla="*/ 2616200 w 3927475"/>
                <a:gd name="connsiteY25" fmla="*/ 323850 h 666750"/>
                <a:gd name="connsiteX26" fmla="*/ 2349500 w 3927475"/>
                <a:gd name="connsiteY26" fmla="*/ 355600 h 666750"/>
                <a:gd name="connsiteX27" fmla="*/ 2181225 w 3927475"/>
                <a:gd name="connsiteY27" fmla="*/ 381000 h 666750"/>
                <a:gd name="connsiteX28" fmla="*/ 1895475 w 3927475"/>
                <a:gd name="connsiteY28" fmla="*/ 428625 h 666750"/>
                <a:gd name="connsiteX29" fmla="*/ 1593850 w 3927475"/>
                <a:gd name="connsiteY29" fmla="*/ 473075 h 666750"/>
                <a:gd name="connsiteX30" fmla="*/ 1130300 w 3927475"/>
                <a:gd name="connsiteY30" fmla="*/ 552450 h 666750"/>
                <a:gd name="connsiteX31" fmla="*/ 927100 w 3927475"/>
                <a:gd name="connsiteY31" fmla="*/ 584200 h 666750"/>
                <a:gd name="connsiteX32" fmla="*/ 758825 w 3927475"/>
                <a:gd name="connsiteY32" fmla="*/ 619125 h 666750"/>
                <a:gd name="connsiteX33" fmla="*/ 635000 w 3927475"/>
                <a:gd name="connsiteY33" fmla="*/ 654050 h 666750"/>
                <a:gd name="connsiteX34" fmla="*/ 606425 w 3927475"/>
                <a:gd name="connsiteY34" fmla="*/ 663575 h 666750"/>
                <a:gd name="connsiteX35" fmla="*/ 584200 w 3927475"/>
                <a:gd name="connsiteY35" fmla="*/ 666750 h 666750"/>
                <a:gd name="connsiteX36" fmla="*/ 492125 w 3927475"/>
                <a:gd name="connsiteY36" fmla="*/ 654050 h 666750"/>
                <a:gd name="connsiteX37" fmla="*/ 403225 w 3927475"/>
                <a:gd name="connsiteY37" fmla="*/ 635000 h 666750"/>
                <a:gd name="connsiteX38" fmla="*/ 327025 w 3927475"/>
                <a:gd name="connsiteY38" fmla="*/ 612775 h 666750"/>
                <a:gd name="connsiteX39" fmla="*/ 260350 w 3927475"/>
                <a:gd name="connsiteY39" fmla="*/ 590550 h 666750"/>
                <a:gd name="connsiteX40" fmla="*/ 206375 w 3927475"/>
                <a:gd name="connsiteY40" fmla="*/ 561975 h 666750"/>
                <a:gd name="connsiteX41" fmla="*/ 149225 w 3927475"/>
                <a:gd name="connsiteY41" fmla="*/ 523875 h 666750"/>
                <a:gd name="connsiteX42" fmla="*/ 111125 w 3927475"/>
                <a:gd name="connsiteY42" fmla="*/ 492125 h 666750"/>
                <a:gd name="connsiteX43" fmla="*/ 63500 w 3927475"/>
                <a:gd name="connsiteY43" fmla="*/ 444500 h 666750"/>
                <a:gd name="connsiteX44" fmla="*/ 19050 w 3927475"/>
                <a:gd name="connsiteY44" fmla="*/ 381000 h 666750"/>
                <a:gd name="connsiteX45" fmla="*/ 0 w 3927475"/>
                <a:gd name="connsiteY45" fmla="*/ 339725 h 666750"/>
                <a:gd name="connsiteX46" fmla="*/ 0 w 3927475"/>
                <a:gd name="connsiteY46" fmla="*/ 327025 h 666750"/>
                <a:gd name="connsiteX47" fmla="*/ 3175 w 3927475"/>
                <a:gd name="connsiteY47" fmla="*/ 314325 h 666750"/>
                <a:gd name="connsiteX48" fmla="*/ 9525 w 3927475"/>
                <a:gd name="connsiteY48" fmla="*/ 307975 h 666750"/>
                <a:gd name="connsiteX49" fmla="*/ 31750 w 3927475"/>
                <a:gd name="connsiteY49" fmla="*/ 304800 h 666750"/>
                <a:gd name="connsiteX50" fmla="*/ 57150 w 3927475"/>
                <a:gd name="connsiteY50" fmla="*/ 317500 h 666750"/>
                <a:gd name="connsiteX51" fmla="*/ 76200 w 3927475"/>
                <a:gd name="connsiteY51" fmla="*/ 333375 h 666750"/>
                <a:gd name="connsiteX52" fmla="*/ 104775 w 3927475"/>
                <a:gd name="connsiteY52" fmla="*/ 355600 h 666750"/>
                <a:gd name="connsiteX53" fmla="*/ 155575 w 3927475"/>
                <a:gd name="connsiteY53" fmla="*/ 381000 h 666750"/>
                <a:gd name="connsiteX54" fmla="*/ 200025 w 3927475"/>
                <a:gd name="connsiteY54" fmla="*/ 396875 h 666750"/>
                <a:gd name="connsiteX55" fmla="*/ 250825 w 3927475"/>
                <a:gd name="connsiteY55" fmla="*/ 406400 h 666750"/>
                <a:gd name="connsiteX56" fmla="*/ 339725 w 3927475"/>
                <a:gd name="connsiteY56" fmla="*/ 412750 h 666750"/>
                <a:gd name="connsiteX57" fmla="*/ 463550 w 3927475"/>
                <a:gd name="connsiteY57" fmla="*/ 403225 h 666750"/>
                <a:gd name="connsiteX58" fmla="*/ 603250 w 3927475"/>
                <a:gd name="connsiteY58" fmla="*/ 393700 h 666750"/>
                <a:gd name="connsiteX59" fmla="*/ 863600 w 3927475"/>
                <a:gd name="connsiteY59" fmla="*/ 368300 h 666750"/>
                <a:gd name="connsiteX60" fmla="*/ 1225550 w 3927475"/>
                <a:gd name="connsiteY60" fmla="*/ 323850 h 666750"/>
                <a:gd name="connsiteX61" fmla="*/ 1670050 w 3927475"/>
                <a:gd name="connsiteY61" fmla="*/ 260350 h 666750"/>
                <a:gd name="connsiteX62" fmla="*/ 1968500 w 3927475"/>
                <a:gd name="connsiteY62" fmla="*/ 215900 h 666750"/>
                <a:gd name="connsiteX63" fmla="*/ 2187575 w 3927475"/>
                <a:gd name="connsiteY63" fmla="*/ 180975 h 666750"/>
                <a:gd name="connsiteX64" fmla="*/ 2444750 w 3927475"/>
                <a:gd name="connsiteY64" fmla="*/ 155575 h 666750"/>
                <a:gd name="connsiteX65" fmla="*/ 2495550 w 3927475"/>
                <a:gd name="connsiteY65" fmla="*/ 14922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27475" h="666750">
                  <a:moveTo>
                    <a:pt x="2495550" y="149225"/>
                  </a:moveTo>
                  <a:lnTo>
                    <a:pt x="2905125" y="111125"/>
                  </a:lnTo>
                  <a:lnTo>
                    <a:pt x="3305175" y="73025"/>
                  </a:lnTo>
                  <a:lnTo>
                    <a:pt x="3384550" y="63500"/>
                  </a:lnTo>
                  <a:lnTo>
                    <a:pt x="3406775" y="57150"/>
                  </a:lnTo>
                  <a:lnTo>
                    <a:pt x="3473450" y="6350"/>
                  </a:lnTo>
                  <a:lnTo>
                    <a:pt x="3489325" y="0"/>
                  </a:lnTo>
                  <a:lnTo>
                    <a:pt x="3511550" y="0"/>
                  </a:lnTo>
                  <a:lnTo>
                    <a:pt x="3641725" y="31750"/>
                  </a:lnTo>
                  <a:lnTo>
                    <a:pt x="3756025" y="66675"/>
                  </a:lnTo>
                  <a:lnTo>
                    <a:pt x="3841750" y="107950"/>
                  </a:lnTo>
                  <a:lnTo>
                    <a:pt x="3879850" y="136525"/>
                  </a:lnTo>
                  <a:lnTo>
                    <a:pt x="3908425" y="165100"/>
                  </a:lnTo>
                  <a:lnTo>
                    <a:pt x="3921125" y="184150"/>
                  </a:lnTo>
                  <a:lnTo>
                    <a:pt x="3927475" y="196850"/>
                  </a:lnTo>
                  <a:lnTo>
                    <a:pt x="3927475" y="209550"/>
                  </a:lnTo>
                  <a:lnTo>
                    <a:pt x="3914775" y="244475"/>
                  </a:lnTo>
                  <a:lnTo>
                    <a:pt x="3895725" y="273050"/>
                  </a:lnTo>
                  <a:lnTo>
                    <a:pt x="3867150" y="288925"/>
                  </a:lnTo>
                  <a:lnTo>
                    <a:pt x="3829050" y="304800"/>
                  </a:lnTo>
                  <a:lnTo>
                    <a:pt x="3787775" y="307975"/>
                  </a:lnTo>
                  <a:lnTo>
                    <a:pt x="3673475" y="304800"/>
                  </a:lnTo>
                  <a:lnTo>
                    <a:pt x="3451225" y="298450"/>
                  </a:lnTo>
                  <a:lnTo>
                    <a:pt x="3127375" y="298450"/>
                  </a:lnTo>
                  <a:lnTo>
                    <a:pt x="2806700" y="311150"/>
                  </a:lnTo>
                  <a:lnTo>
                    <a:pt x="2616200" y="323850"/>
                  </a:lnTo>
                  <a:lnTo>
                    <a:pt x="2349500" y="355600"/>
                  </a:lnTo>
                  <a:lnTo>
                    <a:pt x="2181225" y="381000"/>
                  </a:lnTo>
                  <a:lnTo>
                    <a:pt x="1895475" y="428625"/>
                  </a:lnTo>
                  <a:lnTo>
                    <a:pt x="1593850" y="473075"/>
                  </a:lnTo>
                  <a:lnTo>
                    <a:pt x="1130300" y="552450"/>
                  </a:lnTo>
                  <a:lnTo>
                    <a:pt x="927100" y="584200"/>
                  </a:lnTo>
                  <a:lnTo>
                    <a:pt x="758825" y="619125"/>
                  </a:lnTo>
                  <a:lnTo>
                    <a:pt x="635000" y="654050"/>
                  </a:lnTo>
                  <a:lnTo>
                    <a:pt x="606425" y="663575"/>
                  </a:lnTo>
                  <a:lnTo>
                    <a:pt x="584200" y="666750"/>
                  </a:lnTo>
                  <a:lnTo>
                    <a:pt x="492125" y="654050"/>
                  </a:lnTo>
                  <a:lnTo>
                    <a:pt x="403225" y="635000"/>
                  </a:lnTo>
                  <a:lnTo>
                    <a:pt x="327025" y="612775"/>
                  </a:lnTo>
                  <a:lnTo>
                    <a:pt x="260350" y="590550"/>
                  </a:lnTo>
                  <a:lnTo>
                    <a:pt x="206375" y="561975"/>
                  </a:lnTo>
                  <a:lnTo>
                    <a:pt x="149225" y="523875"/>
                  </a:lnTo>
                  <a:lnTo>
                    <a:pt x="111125" y="492125"/>
                  </a:lnTo>
                  <a:lnTo>
                    <a:pt x="63500" y="444500"/>
                  </a:lnTo>
                  <a:lnTo>
                    <a:pt x="19050" y="381000"/>
                  </a:lnTo>
                  <a:lnTo>
                    <a:pt x="0" y="339725"/>
                  </a:lnTo>
                  <a:lnTo>
                    <a:pt x="0" y="327025"/>
                  </a:lnTo>
                  <a:lnTo>
                    <a:pt x="3175" y="314325"/>
                  </a:lnTo>
                  <a:lnTo>
                    <a:pt x="9525" y="307975"/>
                  </a:lnTo>
                  <a:lnTo>
                    <a:pt x="31750" y="304800"/>
                  </a:lnTo>
                  <a:lnTo>
                    <a:pt x="57150" y="317500"/>
                  </a:lnTo>
                  <a:lnTo>
                    <a:pt x="76200" y="333375"/>
                  </a:lnTo>
                  <a:lnTo>
                    <a:pt x="104775" y="355600"/>
                  </a:lnTo>
                  <a:lnTo>
                    <a:pt x="155575" y="381000"/>
                  </a:lnTo>
                  <a:lnTo>
                    <a:pt x="200025" y="396875"/>
                  </a:lnTo>
                  <a:lnTo>
                    <a:pt x="250825" y="406400"/>
                  </a:lnTo>
                  <a:lnTo>
                    <a:pt x="339725" y="412750"/>
                  </a:lnTo>
                  <a:lnTo>
                    <a:pt x="463550" y="403225"/>
                  </a:lnTo>
                  <a:lnTo>
                    <a:pt x="603250" y="393700"/>
                  </a:lnTo>
                  <a:lnTo>
                    <a:pt x="863600" y="368300"/>
                  </a:lnTo>
                  <a:lnTo>
                    <a:pt x="1225550" y="323850"/>
                  </a:lnTo>
                  <a:lnTo>
                    <a:pt x="1670050" y="260350"/>
                  </a:lnTo>
                  <a:lnTo>
                    <a:pt x="1968500" y="215900"/>
                  </a:lnTo>
                  <a:lnTo>
                    <a:pt x="2187575" y="180975"/>
                  </a:lnTo>
                  <a:lnTo>
                    <a:pt x="2444750" y="155575"/>
                  </a:lnTo>
                  <a:lnTo>
                    <a:pt x="2495550" y="149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">
              <a:extLst>
                <a:ext uri="{FF2B5EF4-FFF2-40B4-BE49-F238E27FC236}">
                  <a16:creationId xmlns:a16="http://schemas.microsoft.com/office/drawing/2014/main" id="{1C7E44E8-4CAB-467A-9D70-5E64984B19A6}"/>
                </a:ext>
              </a:extLst>
            </p:cNvPr>
            <p:cNvSpPr/>
            <p:nvPr/>
          </p:nvSpPr>
          <p:spPr>
            <a:xfrm>
              <a:off x="3263900" y="3087688"/>
              <a:ext cx="3133725" cy="657225"/>
            </a:xfrm>
            <a:custGeom>
              <a:avLst/>
              <a:gdLst>
                <a:gd name="connsiteX0" fmla="*/ 1012280 w 3134718"/>
                <a:gd name="connsiteY0" fmla="*/ 319396 h 656822"/>
                <a:gd name="connsiteX1" fmla="*/ 1506829 w 3134718"/>
                <a:gd name="connsiteY1" fmla="*/ 249850 h 656822"/>
                <a:gd name="connsiteX2" fmla="*/ 1725769 w 3134718"/>
                <a:gd name="connsiteY2" fmla="*/ 211213 h 656822"/>
                <a:gd name="connsiteX3" fmla="*/ 2001377 w 3134718"/>
                <a:gd name="connsiteY3" fmla="*/ 175152 h 656822"/>
                <a:gd name="connsiteX4" fmla="*/ 2346531 w 3134718"/>
                <a:gd name="connsiteY4" fmla="*/ 133940 h 656822"/>
                <a:gd name="connsiteX5" fmla="*/ 2483047 w 3134718"/>
                <a:gd name="connsiteY5" fmla="*/ 115910 h 656822"/>
                <a:gd name="connsiteX6" fmla="*/ 2498502 w 3134718"/>
                <a:gd name="connsiteY6" fmla="*/ 105607 h 656822"/>
                <a:gd name="connsiteX7" fmla="*/ 2529411 w 3134718"/>
                <a:gd name="connsiteY7" fmla="*/ 85000 h 656822"/>
                <a:gd name="connsiteX8" fmla="*/ 2588654 w 3134718"/>
                <a:gd name="connsiteY8" fmla="*/ 46364 h 656822"/>
                <a:gd name="connsiteX9" fmla="*/ 2642745 w 3134718"/>
                <a:gd name="connsiteY9" fmla="*/ 20606 h 656822"/>
                <a:gd name="connsiteX10" fmla="*/ 2689109 w 3134718"/>
                <a:gd name="connsiteY10" fmla="*/ 5151 h 656822"/>
                <a:gd name="connsiteX11" fmla="*/ 2714867 w 3134718"/>
                <a:gd name="connsiteY11" fmla="*/ 0 h 656822"/>
                <a:gd name="connsiteX12" fmla="*/ 2732897 w 3134718"/>
                <a:gd name="connsiteY12" fmla="*/ 5151 h 656822"/>
                <a:gd name="connsiteX13" fmla="*/ 2797292 w 3134718"/>
                <a:gd name="connsiteY13" fmla="*/ 33485 h 656822"/>
                <a:gd name="connsiteX14" fmla="*/ 2964717 w 3134718"/>
                <a:gd name="connsiteY14" fmla="*/ 103031 h 656822"/>
                <a:gd name="connsiteX15" fmla="*/ 3041990 w 3134718"/>
                <a:gd name="connsiteY15" fmla="*/ 136516 h 656822"/>
                <a:gd name="connsiteX16" fmla="*/ 3067748 w 3134718"/>
                <a:gd name="connsiteY16" fmla="*/ 149395 h 656822"/>
                <a:gd name="connsiteX17" fmla="*/ 3096082 w 3134718"/>
                <a:gd name="connsiteY17" fmla="*/ 172577 h 656822"/>
                <a:gd name="connsiteX18" fmla="*/ 3121839 w 3134718"/>
                <a:gd name="connsiteY18" fmla="*/ 203486 h 656822"/>
                <a:gd name="connsiteX19" fmla="*/ 3132142 w 3134718"/>
                <a:gd name="connsiteY19" fmla="*/ 226668 h 656822"/>
                <a:gd name="connsiteX20" fmla="*/ 3134718 w 3134718"/>
                <a:gd name="connsiteY20" fmla="*/ 242123 h 656822"/>
                <a:gd name="connsiteX21" fmla="*/ 3124415 w 3134718"/>
                <a:gd name="connsiteY21" fmla="*/ 270456 h 656822"/>
                <a:gd name="connsiteX22" fmla="*/ 3108960 w 3134718"/>
                <a:gd name="connsiteY22" fmla="*/ 291062 h 656822"/>
                <a:gd name="connsiteX23" fmla="*/ 3083203 w 3134718"/>
                <a:gd name="connsiteY23" fmla="*/ 309093 h 656822"/>
                <a:gd name="connsiteX24" fmla="*/ 3044566 w 3134718"/>
                <a:gd name="connsiteY24" fmla="*/ 327123 h 656822"/>
                <a:gd name="connsiteX25" fmla="*/ 2995626 w 3134718"/>
                <a:gd name="connsiteY25" fmla="*/ 340002 h 656822"/>
                <a:gd name="connsiteX26" fmla="*/ 2931232 w 3134718"/>
                <a:gd name="connsiteY26" fmla="*/ 342578 h 656822"/>
                <a:gd name="connsiteX27" fmla="*/ 2771534 w 3134718"/>
                <a:gd name="connsiteY27" fmla="*/ 342578 h 656822"/>
                <a:gd name="connsiteX28" fmla="*/ 2586078 w 3134718"/>
                <a:gd name="connsiteY28" fmla="*/ 340002 h 656822"/>
                <a:gd name="connsiteX29" fmla="*/ 2418653 w 3134718"/>
                <a:gd name="connsiteY29" fmla="*/ 340002 h 656822"/>
                <a:gd name="connsiteX30" fmla="*/ 2256379 w 3134718"/>
                <a:gd name="connsiteY30" fmla="*/ 342578 h 656822"/>
                <a:gd name="connsiteX31" fmla="*/ 2127590 w 3134718"/>
                <a:gd name="connsiteY31" fmla="*/ 347729 h 656822"/>
                <a:gd name="connsiteX32" fmla="*/ 2016832 w 3134718"/>
                <a:gd name="connsiteY32" fmla="*/ 358032 h 656822"/>
                <a:gd name="connsiteX33" fmla="*/ 1929256 w 3134718"/>
                <a:gd name="connsiteY33" fmla="*/ 370911 h 656822"/>
                <a:gd name="connsiteX34" fmla="*/ 1795315 w 3134718"/>
                <a:gd name="connsiteY34" fmla="*/ 394093 h 656822"/>
                <a:gd name="connsiteX35" fmla="*/ 1718042 w 3134718"/>
                <a:gd name="connsiteY35" fmla="*/ 409548 h 656822"/>
                <a:gd name="connsiteX36" fmla="*/ 1205463 w 3134718"/>
                <a:gd name="connsiteY36" fmla="*/ 484245 h 656822"/>
                <a:gd name="connsiteX37" fmla="*/ 976219 w 3134718"/>
                <a:gd name="connsiteY37" fmla="*/ 525458 h 656822"/>
                <a:gd name="connsiteX38" fmla="*/ 829400 w 3134718"/>
                <a:gd name="connsiteY38" fmla="*/ 558943 h 656822"/>
                <a:gd name="connsiteX39" fmla="*/ 631065 w 3134718"/>
                <a:gd name="connsiteY39" fmla="*/ 610458 h 656822"/>
                <a:gd name="connsiteX40" fmla="*/ 564095 w 3134718"/>
                <a:gd name="connsiteY40" fmla="*/ 631065 h 656822"/>
                <a:gd name="connsiteX41" fmla="*/ 548640 w 3134718"/>
                <a:gd name="connsiteY41" fmla="*/ 641368 h 656822"/>
                <a:gd name="connsiteX42" fmla="*/ 530610 w 3134718"/>
                <a:gd name="connsiteY42" fmla="*/ 649095 h 656822"/>
                <a:gd name="connsiteX43" fmla="*/ 507428 w 3134718"/>
                <a:gd name="connsiteY43" fmla="*/ 656822 h 656822"/>
                <a:gd name="connsiteX44" fmla="*/ 468791 w 3134718"/>
                <a:gd name="connsiteY44" fmla="*/ 656822 h 656822"/>
                <a:gd name="connsiteX45" fmla="*/ 432731 w 3134718"/>
                <a:gd name="connsiteY45" fmla="*/ 649095 h 656822"/>
                <a:gd name="connsiteX46" fmla="*/ 376064 w 3134718"/>
                <a:gd name="connsiteY46" fmla="*/ 631065 h 656822"/>
                <a:gd name="connsiteX47" fmla="*/ 319397 w 3134718"/>
                <a:gd name="connsiteY47" fmla="*/ 602731 h 656822"/>
                <a:gd name="connsiteX48" fmla="*/ 262729 w 3134718"/>
                <a:gd name="connsiteY48" fmla="*/ 571822 h 656822"/>
                <a:gd name="connsiteX49" fmla="*/ 162274 w 3134718"/>
                <a:gd name="connsiteY49" fmla="*/ 517731 h 656822"/>
                <a:gd name="connsiteX50" fmla="*/ 105607 w 3134718"/>
                <a:gd name="connsiteY50" fmla="*/ 481670 h 656822"/>
                <a:gd name="connsiteX51" fmla="*/ 61819 w 3134718"/>
                <a:gd name="connsiteY51" fmla="*/ 448185 h 656822"/>
                <a:gd name="connsiteX52" fmla="*/ 28334 w 3134718"/>
                <a:gd name="connsiteY52" fmla="*/ 414700 h 656822"/>
                <a:gd name="connsiteX53" fmla="*/ 10304 w 3134718"/>
                <a:gd name="connsiteY53" fmla="*/ 394093 h 656822"/>
                <a:gd name="connsiteX54" fmla="*/ 5152 w 3134718"/>
                <a:gd name="connsiteY54" fmla="*/ 381214 h 656822"/>
                <a:gd name="connsiteX55" fmla="*/ 0 w 3134718"/>
                <a:gd name="connsiteY55" fmla="*/ 355457 h 656822"/>
                <a:gd name="connsiteX56" fmla="*/ 10304 w 3134718"/>
                <a:gd name="connsiteY56" fmla="*/ 337426 h 656822"/>
                <a:gd name="connsiteX57" fmla="*/ 28334 w 3134718"/>
                <a:gd name="connsiteY57" fmla="*/ 337426 h 656822"/>
                <a:gd name="connsiteX58" fmla="*/ 56668 w 3134718"/>
                <a:gd name="connsiteY58" fmla="*/ 342578 h 656822"/>
                <a:gd name="connsiteX59" fmla="*/ 92728 w 3134718"/>
                <a:gd name="connsiteY59" fmla="*/ 358032 h 656822"/>
                <a:gd name="connsiteX60" fmla="*/ 177729 w 3134718"/>
                <a:gd name="connsiteY60" fmla="*/ 386366 h 656822"/>
                <a:gd name="connsiteX61" fmla="*/ 273033 w 3134718"/>
                <a:gd name="connsiteY61" fmla="*/ 406972 h 656822"/>
                <a:gd name="connsiteX62" fmla="*/ 327124 w 3134718"/>
                <a:gd name="connsiteY62" fmla="*/ 409548 h 656822"/>
                <a:gd name="connsiteX63" fmla="*/ 556368 w 3134718"/>
                <a:gd name="connsiteY63" fmla="*/ 386366 h 656822"/>
                <a:gd name="connsiteX64" fmla="*/ 785612 w 3134718"/>
                <a:gd name="connsiteY64" fmla="*/ 352881 h 656822"/>
                <a:gd name="connsiteX65" fmla="*/ 1012280 w 3134718"/>
                <a:gd name="connsiteY65" fmla="*/ 319396 h 6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34718" h="656822">
                  <a:moveTo>
                    <a:pt x="1012280" y="319396"/>
                  </a:moveTo>
                  <a:lnTo>
                    <a:pt x="1506829" y="249850"/>
                  </a:lnTo>
                  <a:lnTo>
                    <a:pt x="1725769" y="211213"/>
                  </a:lnTo>
                  <a:lnTo>
                    <a:pt x="2001377" y="175152"/>
                  </a:lnTo>
                  <a:lnTo>
                    <a:pt x="2346531" y="133940"/>
                  </a:lnTo>
                  <a:lnTo>
                    <a:pt x="2483047" y="115910"/>
                  </a:lnTo>
                  <a:lnTo>
                    <a:pt x="2498502" y="105607"/>
                  </a:lnTo>
                  <a:lnTo>
                    <a:pt x="2529411" y="85000"/>
                  </a:lnTo>
                  <a:lnTo>
                    <a:pt x="2588654" y="46364"/>
                  </a:lnTo>
                  <a:lnTo>
                    <a:pt x="2642745" y="20606"/>
                  </a:lnTo>
                  <a:lnTo>
                    <a:pt x="2689109" y="5151"/>
                  </a:lnTo>
                  <a:lnTo>
                    <a:pt x="2714867" y="0"/>
                  </a:lnTo>
                  <a:lnTo>
                    <a:pt x="2732897" y="5151"/>
                  </a:lnTo>
                  <a:lnTo>
                    <a:pt x="2797292" y="33485"/>
                  </a:lnTo>
                  <a:lnTo>
                    <a:pt x="2964717" y="103031"/>
                  </a:lnTo>
                  <a:lnTo>
                    <a:pt x="3041990" y="136516"/>
                  </a:lnTo>
                  <a:lnTo>
                    <a:pt x="3067748" y="149395"/>
                  </a:lnTo>
                  <a:lnTo>
                    <a:pt x="3096082" y="172577"/>
                  </a:lnTo>
                  <a:lnTo>
                    <a:pt x="3121839" y="203486"/>
                  </a:lnTo>
                  <a:lnTo>
                    <a:pt x="3132142" y="226668"/>
                  </a:lnTo>
                  <a:lnTo>
                    <a:pt x="3134718" y="242123"/>
                  </a:lnTo>
                  <a:lnTo>
                    <a:pt x="3124415" y="270456"/>
                  </a:lnTo>
                  <a:lnTo>
                    <a:pt x="3108960" y="291062"/>
                  </a:lnTo>
                  <a:lnTo>
                    <a:pt x="3083203" y="309093"/>
                  </a:lnTo>
                  <a:lnTo>
                    <a:pt x="3044566" y="327123"/>
                  </a:lnTo>
                  <a:lnTo>
                    <a:pt x="2995626" y="340002"/>
                  </a:lnTo>
                  <a:lnTo>
                    <a:pt x="2931232" y="342578"/>
                  </a:lnTo>
                  <a:lnTo>
                    <a:pt x="2771534" y="342578"/>
                  </a:lnTo>
                  <a:lnTo>
                    <a:pt x="2586078" y="340002"/>
                  </a:lnTo>
                  <a:lnTo>
                    <a:pt x="2418653" y="340002"/>
                  </a:lnTo>
                  <a:lnTo>
                    <a:pt x="2256379" y="342578"/>
                  </a:lnTo>
                  <a:lnTo>
                    <a:pt x="2127590" y="347729"/>
                  </a:lnTo>
                  <a:lnTo>
                    <a:pt x="2016832" y="358032"/>
                  </a:lnTo>
                  <a:lnTo>
                    <a:pt x="1929256" y="370911"/>
                  </a:lnTo>
                  <a:lnTo>
                    <a:pt x="1795315" y="394093"/>
                  </a:lnTo>
                  <a:lnTo>
                    <a:pt x="1718042" y="409548"/>
                  </a:lnTo>
                  <a:lnTo>
                    <a:pt x="1205463" y="484245"/>
                  </a:lnTo>
                  <a:lnTo>
                    <a:pt x="976219" y="525458"/>
                  </a:lnTo>
                  <a:lnTo>
                    <a:pt x="829400" y="558943"/>
                  </a:lnTo>
                  <a:lnTo>
                    <a:pt x="631065" y="610458"/>
                  </a:lnTo>
                  <a:lnTo>
                    <a:pt x="564095" y="631065"/>
                  </a:lnTo>
                  <a:lnTo>
                    <a:pt x="548640" y="641368"/>
                  </a:lnTo>
                  <a:lnTo>
                    <a:pt x="530610" y="649095"/>
                  </a:lnTo>
                  <a:lnTo>
                    <a:pt x="507428" y="656822"/>
                  </a:lnTo>
                  <a:lnTo>
                    <a:pt x="468791" y="656822"/>
                  </a:lnTo>
                  <a:lnTo>
                    <a:pt x="432731" y="649095"/>
                  </a:lnTo>
                  <a:lnTo>
                    <a:pt x="376064" y="631065"/>
                  </a:lnTo>
                  <a:lnTo>
                    <a:pt x="319397" y="602731"/>
                  </a:lnTo>
                  <a:lnTo>
                    <a:pt x="262729" y="571822"/>
                  </a:lnTo>
                  <a:lnTo>
                    <a:pt x="162274" y="517731"/>
                  </a:lnTo>
                  <a:lnTo>
                    <a:pt x="105607" y="481670"/>
                  </a:lnTo>
                  <a:lnTo>
                    <a:pt x="61819" y="448185"/>
                  </a:lnTo>
                  <a:lnTo>
                    <a:pt x="28334" y="414700"/>
                  </a:lnTo>
                  <a:lnTo>
                    <a:pt x="10304" y="394093"/>
                  </a:lnTo>
                  <a:lnTo>
                    <a:pt x="5152" y="381214"/>
                  </a:lnTo>
                  <a:lnTo>
                    <a:pt x="0" y="355457"/>
                  </a:lnTo>
                  <a:lnTo>
                    <a:pt x="10304" y="337426"/>
                  </a:lnTo>
                  <a:lnTo>
                    <a:pt x="28334" y="337426"/>
                  </a:lnTo>
                  <a:lnTo>
                    <a:pt x="56668" y="342578"/>
                  </a:lnTo>
                  <a:lnTo>
                    <a:pt x="92728" y="358032"/>
                  </a:lnTo>
                  <a:lnTo>
                    <a:pt x="177729" y="386366"/>
                  </a:lnTo>
                  <a:lnTo>
                    <a:pt x="273033" y="406972"/>
                  </a:lnTo>
                  <a:lnTo>
                    <a:pt x="327124" y="409548"/>
                  </a:lnTo>
                  <a:lnTo>
                    <a:pt x="556368" y="386366"/>
                  </a:lnTo>
                  <a:lnTo>
                    <a:pt x="785612" y="352881"/>
                  </a:lnTo>
                  <a:lnTo>
                    <a:pt x="1012280" y="319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">
              <a:extLst>
                <a:ext uri="{FF2B5EF4-FFF2-40B4-BE49-F238E27FC236}">
                  <a16:creationId xmlns:a16="http://schemas.microsoft.com/office/drawing/2014/main" id="{E6E1CC7F-7D59-4880-8F43-9B21FD8E7076}"/>
                </a:ext>
              </a:extLst>
            </p:cNvPr>
            <p:cNvSpPr/>
            <p:nvPr/>
          </p:nvSpPr>
          <p:spPr>
            <a:xfrm rot="16200000">
              <a:off x="2543175" y="3459163"/>
              <a:ext cx="4518025" cy="571500"/>
            </a:xfrm>
            <a:custGeom>
              <a:avLst/>
              <a:gdLst>
                <a:gd name="connsiteX0" fmla="*/ 2754172 w 4517136"/>
                <a:gd name="connsiteY0" fmla="*/ 230429 h 570585"/>
                <a:gd name="connsiteX1" fmla="*/ 4114800 w 4517136"/>
                <a:gd name="connsiteY1" fmla="*/ 226771 h 570585"/>
                <a:gd name="connsiteX2" fmla="*/ 4191609 w 4517136"/>
                <a:gd name="connsiteY2" fmla="*/ 226771 h 570585"/>
                <a:gd name="connsiteX3" fmla="*/ 4242816 w 4517136"/>
                <a:gd name="connsiteY3" fmla="*/ 219456 h 570585"/>
                <a:gd name="connsiteX4" fmla="*/ 4294022 w 4517136"/>
                <a:gd name="connsiteY4" fmla="*/ 201168 h 570585"/>
                <a:gd name="connsiteX5" fmla="*/ 4337913 w 4517136"/>
                <a:gd name="connsiteY5" fmla="*/ 179222 h 570585"/>
                <a:gd name="connsiteX6" fmla="*/ 4370832 w 4517136"/>
                <a:gd name="connsiteY6" fmla="*/ 149961 h 570585"/>
                <a:gd name="connsiteX7" fmla="*/ 4396435 w 4517136"/>
                <a:gd name="connsiteY7" fmla="*/ 120701 h 570585"/>
                <a:gd name="connsiteX8" fmla="*/ 4422038 w 4517136"/>
                <a:gd name="connsiteY8" fmla="*/ 84125 h 570585"/>
                <a:gd name="connsiteX9" fmla="*/ 4451299 w 4517136"/>
                <a:gd name="connsiteY9" fmla="*/ 32918 h 570585"/>
                <a:gd name="connsiteX10" fmla="*/ 4462272 w 4517136"/>
                <a:gd name="connsiteY10" fmla="*/ 14630 h 570585"/>
                <a:gd name="connsiteX11" fmla="*/ 4484217 w 4517136"/>
                <a:gd name="connsiteY11" fmla="*/ 0 h 570585"/>
                <a:gd name="connsiteX12" fmla="*/ 4495190 w 4517136"/>
                <a:gd name="connsiteY12" fmla="*/ 3657 h 570585"/>
                <a:gd name="connsiteX13" fmla="*/ 4509820 w 4517136"/>
                <a:gd name="connsiteY13" fmla="*/ 14630 h 570585"/>
                <a:gd name="connsiteX14" fmla="*/ 4513478 w 4517136"/>
                <a:gd name="connsiteY14" fmla="*/ 40233 h 570585"/>
                <a:gd name="connsiteX15" fmla="*/ 4517136 w 4517136"/>
                <a:gd name="connsiteY15" fmla="*/ 87782 h 570585"/>
                <a:gd name="connsiteX16" fmla="*/ 4513478 w 4517136"/>
                <a:gd name="connsiteY16" fmla="*/ 168249 h 570585"/>
                <a:gd name="connsiteX17" fmla="*/ 4498848 w 4517136"/>
                <a:gd name="connsiteY17" fmla="*/ 259689 h 570585"/>
                <a:gd name="connsiteX18" fmla="*/ 4480560 w 4517136"/>
                <a:gd name="connsiteY18" fmla="*/ 321869 h 570585"/>
                <a:gd name="connsiteX19" fmla="*/ 4440326 w 4517136"/>
                <a:gd name="connsiteY19" fmla="*/ 409651 h 570585"/>
                <a:gd name="connsiteX20" fmla="*/ 4396435 w 4517136"/>
                <a:gd name="connsiteY20" fmla="*/ 479145 h 570585"/>
                <a:gd name="connsiteX21" fmla="*/ 4352544 w 4517136"/>
                <a:gd name="connsiteY21" fmla="*/ 541325 h 570585"/>
                <a:gd name="connsiteX22" fmla="*/ 4326940 w 4517136"/>
                <a:gd name="connsiteY22" fmla="*/ 563270 h 570585"/>
                <a:gd name="connsiteX23" fmla="*/ 4304995 w 4517136"/>
                <a:gd name="connsiteY23" fmla="*/ 570585 h 570585"/>
                <a:gd name="connsiteX24" fmla="*/ 4279392 w 4517136"/>
                <a:gd name="connsiteY24" fmla="*/ 570585 h 570585"/>
                <a:gd name="connsiteX25" fmla="*/ 4239158 w 4517136"/>
                <a:gd name="connsiteY25" fmla="*/ 548640 h 570585"/>
                <a:gd name="connsiteX26" fmla="*/ 4202582 w 4517136"/>
                <a:gd name="connsiteY26" fmla="*/ 530352 h 570585"/>
                <a:gd name="connsiteX27" fmla="*/ 4144060 w 4517136"/>
                <a:gd name="connsiteY27" fmla="*/ 512064 h 570585"/>
                <a:gd name="connsiteX28" fmla="*/ 4063593 w 4517136"/>
                <a:gd name="connsiteY28" fmla="*/ 501091 h 570585"/>
                <a:gd name="connsiteX29" fmla="*/ 3931920 w 4517136"/>
                <a:gd name="connsiteY29" fmla="*/ 497433 h 570585"/>
                <a:gd name="connsiteX30" fmla="*/ 3708806 w 4517136"/>
                <a:gd name="connsiteY30" fmla="*/ 493776 h 570585"/>
                <a:gd name="connsiteX31" fmla="*/ 3372307 w 4517136"/>
                <a:gd name="connsiteY31" fmla="*/ 497433 h 570585"/>
                <a:gd name="connsiteX32" fmla="*/ 2688336 w 4517136"/>
                <a:gd name="connsiteY32" fmla="*/ 497433 h 570585"/>
                <a:gd name="connsiteX33" fmla="*/ 2147011 w 4517136"/>
                <a:gd name="connsiteY33" fmla="*/ 497433 h 570585"/>
                <a:gd name="connsiteX34" fmla="*/ 1605686 w 4517136"/>
                <a:gd name="connsiteY34" fmla="*/ 497433 h 570585"/>
                <a:gd name="connsiteX35" fmla="*/ 1283817 w 4517136"/>
                <a:gd name="connsiteY35" fmla="*/ 497433 h 570585"/>
                <a:gd name="connsiteX36" fmla="*/ 1002182 w 4517136"/>
                <a:gd name="connsiteY36" fmla="*/ 497433 h 570585"/>
                <a:gd name="connsiteX37" fmla="*/ 698601 w 4517136"/>
                <a:gd name="connsiteY37" fmla="*/ 497433 h 570585"/>
                <a:gd name="connsiteX38" fmla="*/ 490118 w 4517136"/>
                <a:gd name="connsiteY38" fmla="*/ 497433 h 570585"/>
                <a:gd name="connsiteX39" fmla="*/ 362102 w 4517136"/>
                <a:gd name="connsiteY39" fmla="*/ 497433 h 570585"/>
                <a:gd name="connsiteX40" fmla="*/ 237744 w 4517136"/>
                <a:gd name="connsiteY40" fmla="*/ 497433 h 570585"/>
                <a:gd name="connsiteX41" fmla="*/ 197510 w 4517136"/>
                <a:gd name="connsiteY41" fmla="*/ 493776 h 570585"/>
                <a:gd name="connsiteX42" fmla="*/ 120700 w 4517136"/>
                <a:gd name="connsiteY42" fmla="*/ 468173 h 570585"/>
                <a:gd name="connsiteX43" fmla="*/ 47548 w 4517136"/>
                <a:gd name="connsiteY43" fmla="*/ 431597 h 570585"/>
                <a:gd name="connsiteX44" fmla="*/ 18288 w 4517136"/>
                <a:gd name="connsiteY44" fmla="*/ 409651 h 570585"/>
                <a:gd name="connsiteX45" fmla="*/ 3657 w 4517136"/>
                <a:gd name="connsiteY45" fmla="*/ 384048 h 570585"/>
                <a:gd name="connsiteX46" fmla="*/ 0 w 4517136"/>
                <a:gd name="connsiteY46" fmla="*/ 362102 h 570585"/>
                <a:gd name="connsiteX47" fmla="*/ 7315 w 4517136"/>
                <a:gd name="connsiteY47" fmla="*/ 336499 h 570585"/>
                <a:gd name="connsiteX48" fmla="*/ 25603 w 4517136"/>
                <a:gd name="connsiteY48" fmla="*/ 310896 h 570585"/>
                <a:gd name="connsiteX49" fmla="*/ 54864 w 4517136"/>
                <a:gd name="connsiteY49" fmla="*/ 285293 h 570585"/>
                <a:gd name="connsiteX50" fmla="*/ 87782 w 4517136"/>
                <a:gd name="connsiteY50" fmla="*/ 267005 h 570585"/>
                <a:gd name="connsiteX51" fmla="*/ 179222 w 4517136"/>
                <a:gd name="connsiteY51" fmla="*/ 223113 h 570585"/>
                <a:gd name="connsiteX52" fmla="*/ 256032 w 4517136"/>
                <a:gd name="connsiteY52" fmla="*/ 193853 h 570585"/>
                <a:gd name="connsiteX53" fmla="*/ 384048 w 4517136"/>
                <a:gd name="connsiteY53" fmla="*/ 168249 h 570585"/>
                <a:gd name="connsiteX54" fmla="*/ 442569 w 4517136"/>
                <a:gd name="connsiteY54" fmla="*/ 160934 h 570585"/>
                <a:gd name="connsiteX55" fmla="*/ 497433 w 4517136"/>
                <a:gd name="connsiteY55" fmla="*/ 171907 h 570585"/>
                <a:gd name="connsiteX56" fmla="*/ 662025 w 4517136"/>
                <a:gd name="connsiteY56" fmla="*/ 208483 h 570585"/>
                <a:gd name="connsiteX57" fmla="*/ 881481 w 4517136"/>
                <a:gd name="connsiteY57" fmla="*/ 212141 h 570585"/>
                <a:gd name="connsiteX58" fmla="*/ 1232611 w 4517136"/>
                <a:gd name="connsiteY58" fmla="*/ 223113 h 570585"/>
                <a:gd name="connsiteX59" fmla="*/ 1730044 w 4517136"/>
                <a:gd name="connsiteY59" fmla="*/ 237744 h 570585"/>
                <a:gd name="connsiteX60" fmla="*/ 2326233 w 4517136"/>
                <a:gd name="connsiteY60" fmla="*/ 252374 h 570585"/>
                <a:gd name="connsiteX61" fmla="*/ 2655417 w 4517136"/>
                <a:gd name="connsiteY61" fmla="*/ 226771 h 570585"/>
                <a:gd name="connsiteX62" fmla="*/ 2754172 w 4517136"/>
                <a:gd name="connsiteY62" fmla="*/ 230429 h 57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17136" h="570585">
                  <a:moveTo>
                    <a:pt x="2754172" y="230429"/>
                  </a:moveTo>
                  <a:lnTo>
                    <a:pt x="4114800" y="226771"/>
                  </a:lnTo>
                  <a:lnTo>
                    <a:pt x="4191609" y="226771"/>
                  </a:lnTo>
                  <a:lnTo>
                    <a:pt x="4242816" y="219456"/>
                  </a:lnTo>
                  <a:lnTo>
                    <a:pt x="4294022" y="201168"/>
                  </a:lnTo>
                  <a:lnTo>
                    <a:pt x="4337913" y="179222"/>
                  </a:lnTo>
                  <a:lnTo>
                    <a:pt x="4370832" y="149961"/>
                  </a:lnTo>
                  <a:lnTo>
                    <a:pt x="4396435" y="120701"/>
                  </a:lnTo>
                  <a:lnTo>
                    <a:pt x="4422038" y="84125"/>
                  </a:lnTo>
                  <a:lnTo>
                    <a:pt x="4451299" y="32918"/>
                  </a:lnTo>
                  <a:lnTo>
                    <a:pt x="4462272" y="14630"/>
                  </a:lnTo>
                  <a:lnTo>
                    <a:pt x="4484217" y="0"/>
                  </a:lnTo>
                  <a:lnTo>
                    <a:pt x="4495190" y="3657"/>
                  </a:lnTo>
                  <a:lnTo>
                    <a:pt x="4509820" y="14630"/>
                  </a:lnTo>
                  <a:lnTo>
                    <a:pt x="4513478" y="40233"/>
                  </a:lnTo>
                  <a:lnTo>
                    <a:pt x="4517136" y="87782"/>
                  </a:lnTo>
                  <a:lnTo>
                    <a:pt x="4513478" y="168249"/>
                  </a:lnTo>
                  <a:lnTo>
                    <a:pt x="4498848" y="259689"/>
                  </a:lnTo>
                  <a:lnTo>
                    <a:pt x="4480560" y="321869"/>
                  </a:lnTo>
                  <a:lnTo>
                    <a:pt x="4440326" y="409651"/>
                  </a:lnTo>
                  <a:lnTo>
                    <a:pt x="4396435" y="479145"/>
                  </a:lnTo>
                  <a:lnTo>
                    <a:pt x="4352544" y="541325"/>
                  </a:lnTo>
                  <a:lnTo>
                    <a:pt x="4326940" y="563270"/>
                  </a:lnTo>
                  <a:lnTo>
                    <a:pt x="4304995" y="570585"/>
                  </a:lnTo>
                  <a:lnTo>
                    <a:pt x="4279392" y="570585"/>
                  </a:lnTo>
                  <a:lnTo>
                    <a:pt x="4239158" y="548640"/>
                  </a:lnTo>
                  <a:lnTo>
                    <a:pt x="4202582" y="530352"/>
                  </a:lnTo>
                  <a:lnTo>
                    <a:pt x="4144060" y="512064"/>
                  </a:lnTo>
                  <a:lnTo>
                    <a:pt x="4063593" y="501091"/>
                  </a:lnTo>
                  <a:lnTo>
                    <a:pt x="3931920" y="497433"/>
                  </a:lnTo>
                  <a:lnTo>
                    <a:pt x="3708806" y="493776"/>
                  </a:lnTo>
                  <a:lnTo>
                    <a:pt x="3372307" y="497433"/>
                  </a:lnTo>
                  <a:lnTo>
                    <a:pt x="2688336" y="497433"/>
                  </a:lnTo>
                  <a:lnTo>
                    <a:pt x="2147011" y="497433"/>
                  </a:lnTo>
                  <a:lnTo>
                    <a:pt x="1605686" y="497433"/>
                  </a:lnTo>
                  <a:lnTo>
                    <a:pt x="1283817" y="497433"/>
                  </a:lnTo>
                  <a:lnTo>
                    <a:pt x="1002182" y="497433"/>
                  </a:lnTo>
                  <a:lnTo>
                    <a:pt x="698601" y="497433"/>
                  </a:lnTo>
                  <a:lnTo>
                    <a:pt x="490118" y="497433"/>
                  </a:lnTo>
                  <a:lnTo>
                    <a:pt x="362102" y="497433"/>
                  </a:lnTo>
                  <a:lnTo>
                    <a:pt x="237744" y="497433"/>
                  </a:lnTo>
                  <a:lnTo>
                    <a:pt x="197510" y="493776"/>
                  </a:lnTo>
                  <a:lnTo>
                    <a:pt x="120700" y="468173"/>
                  </a:lnTo>
                  <a:lnTo>
                    <a:pt x="47548" y="431597"/>
                  </a:lnTo>
                  <a:lnTo>
                    <a:pt x="18288" y="409651"/>
                  </a:lnTo>
                  <a:lnTo>
                    <a:pt x="3657" y="384048"/>
                  </a:lnTo>
                  <a:lnTo>
                    <a:pt x="0" y="362102"/>
                  </a:lnTo>
                  <a:lnTo>
                    <a:pt x="7315" y="336499"/>
                  </a:lnTo>
                  <a:lnTo>
                    <a:pt x="25603" y="310896"/>
                  </a:lnTo>
                  <a:lnTo>
                    <a:pt x="54864" y="285293"/>
                  </a:lnTo>
                  <a:lnTo>
                    <a:pt x="87782" y="267005"/>
                  </a:lnTo>
                  <a:lnTo>
                    <a:pt x="179222" y="223113"/>
                  </a:lnTo>
                  <a:lnTo>
                    <a:pt x="256032" y="193853"/>
                  </a:lnTo>
                  <a:lnTo>
                    <a:pt x="384048" y="168249"/>
                  </a:lnTo>
                  <a:lnTo>
                    <a:pt x="442569" y="160934"/>
                  </a:lnTo>
                  <a:lnTo>
                    <a:pt x="497433" y="171907"/>
                  </a:lnTo>
                  <a:lnTo>
                    <a:pt x="662025" y="208483"/>
                  </a:lnTo>
                  <a:lnTo>
                    <a:pt x="881481" y="212141"/>
                  </a:lnTo>
                  <a:lnTo>
                    <a:pt x="1232611" y="223113"/>
                  </a:lnTo>
                  <a:lnTo>
                    <a:pt x="1730044" y="237744"/>
                  </a:lnTo>
                  <a:lnTo>
                    <a:pt x="2326233" y="252374"/>
                  </a:lnTo>
                  <a:lnTo>
                    <a:pt x="2655417" y="226771"/>
                  </a:lnTo>
                  <a:lnTo>
                    <a:pt x="2754172" y="2304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FB38F505-FA62-4C0E-B899-4AC2B58980FB}"/>
                </a:ext>
              </a:extLst>
            </p:cNvPr>
            <p:cNvSpPr/>
            <p:nvPr/>
          </p:nvSpPr>
          <p:spPr>
            <a:xfrm>
              <a:off x="2633663" y="3481388"/>
              <a:ext cx="2178050" cy="1901825"/>
            </a:xfrm>
            <a:custGeom>
              <a:avLst/>
              <a:gdLst>
                <a:gd name="connsiteX0" fmla="*/ 1771110 w 2177830"/>
                <a:gd name="connsiteY0" fmla="*/ 631715 h 1901875"/>
                <a:gd name="connsiteX1" fmla="*/ 1886491 w 2177830"/>
                <a:gd name="connsiteY1" fmla="*/ 504795 h 1901875"/>
                <a:gd name="connsiteX2" fmla="*/ 2004757 w 2177830"/>
                <a:gd name="connsiteY2" fmla="*/ 372106 h 1901875"/>
                <a:gd name="connsiteX3" fmla="*/ 2128793 w 2177830"/>
                <a:gd name="connsiteY3" fmla="*/ 222110 h 1901875"/>
                <a:gd name="connsiteX4" fmla="*/ 2177830 w 2177830"/>
                <a:gd name="connsiteY4" fmla="*/ 175957 h 1901875"/>
                <a:gd name="connsiteX5" fmla="*/ 2163407 w 2177830"/>
                <a:gd name="connsiteY5" fmla="*/ 0 h 1901875"/>
                <a:gd name="connsiteX6" fmla="*/ 1923990 w 2177830"/>
                <a:gd name="connsiteY6" fmla="*/ 23076 h 1901875"/>
                <a:gd name="connsiteX7" fmla="*/ 1808609 w 2177830"/>
                <a:gd name="connsiteY7" fmla="*/ 175957 h 1901875"/>
                <a:gd name="connsiteX8" fmla="*/ 1701881 w 2177830"/>
                <a:gd name="connsiteY8" fmla="*/ 305761 h 1901875"/>
                <a:gd name="connsiteX9" fmla="*/ 1615344 w 2177830"/>
                <a:gd name="connsiteY9" fmla="*/ 412489 h 1901875"/>
                <a:gd name="connsiteX10" fmla="*/ 1476886 w 2177830"/>
                <a:gd name="connsiteY10" fmla="*/ 574024 h 1901875"/>
                <a:gd name="connsiteX11" fmla="*/ 1352851 w 2177830"/>
                <a:gd name="connsiteY11" fmla="*/ 718251 h 1901875"/>
                <a:gd name="connsiteX12" fmla="*/ 1159587 w 2177830"/>
                <a:gd name="connsiteY12" fmla="*/ 934592 h 1901875"/>
                <a:gd name="connsiteX13" fmla="*/ 1113434 w 2177830"/>
                <a:gd name="connsiteY13" fmla="*/ 989398 h 1901875"/>
                <a:gd name="connsiteX14" fmla="*/ 986514 w 2177830"/>
                <a:gd name="connsiteY14" fmla="*/ 1104780 h 1901875"/>
                <a:gd name="connsiteX15" fmla="*/ 850940 w 2177830"/>
                <a:gd name="connsiteY15" fmla="*/ 1223046 h 1901875"/>
                <a:gd name="connsiteX16" fmla="*/ 591332 w 2177830"/>
                <a:gd name="connsiteY16" fmla="*/ 1430733 h 1901875"/>
                <a:gd name="connsiteX17" fmla="*/ 398067 w 2177830"/>
                <a:gd name="connsiteY17" fmla="*/ 1577845 h 1901875"/>
                <a:gd name="connsiteX18" fmla="*/ 213457 w 2177830"/>
                <a:gd name="connsiteY18" fmla="*/ 1710534 h 1901875"/>
                <a:gd name="connsiteX19" fmla="*/ 46153 w 2177830"/>
                <a:gd name="connsiteY19" fmla="*/ 1823031 h 1901875"/>
                <a:gd name="connsiteX20" fmla="*/ 8654 w 2177830"/>
                <a:gd name="connsiteY20" fmla="*/ 1851876 h 1901875"/>
                <a:gd name="connsiteX21" fmla="*/ 0 w 2177830"/>
                <a:gd name="connsiteY21" fmla="*/ 1863414 h 1901875"/>
                <a:gd name="connsiteX22" fmla="*/ 0 w 2177830"/>
                <a:gd name="connsiteY22" fmla="*/ 1874953 h 1901875"/>
                <a:gd name="connsiteX23" fmla="*/ 5769 w 2177830"/>
                <a:gd name="connsiteY23" fmla="*/ 1889375 h 1901875"/>
                <a:gd name="connsiteX24" fmla="*/ 28846 w 2177830"/>
                <a:gd name="connsiteY24" fmla="*/ 1898029 h 1901875"/>
                <a:gd name="connsiteX25" fmla="*/ 63460 w 2177830"/>
                <a:gd name="connsiteY25" fmla="*/ 1889375 h 1901875"/>
                <a:gd name="connsiteX26" fmla="*/ 155766 w 2177830"/>
                <a:gd name="connsiteY26" fmla="*/ 1843223 h 1901875"/>
                <a:gd name="connsiteX27" fmla="*/ 320185 w 2177830"/>
                <a:gd name="connsiteY27" fmla="*/ 1759571 h 1901875"/>
                <a:gd name="connsiteX28" fmla="*/ 499026 w 2177830"/>
                <a:gd name="connsiteY28" fmla="*/ 1658612 h 1901875"/>
                <a:gd name="connsiteX29" fmla="*/ 654792 w 2177830"/>
                <a:gd name="connsiteY29" fmla="*/ 1566307 h 1901875"/>
                <a:gd name="connsiteX30" fmla="*/ 836518 w 2177830"/>
                <a:gd name="connsiteY30" fmla="*/ 1442271 h 1901875"/>
                <a:gd name="connsiteX31" fmla="*/ 983629 w 2177830"/>
                <a:gd name="connsiteY31" fmla="*/ 1335543 h 1901875"/>
                <a:gd name="connsiteX32" fmla="*/ 1191316 w 2177830"/>
                <a:gd name="connsiteY32" fmla="*/ 1179778 h 1901875"/>
                <a:gd name="connsiteX33" fmla="*/ 1303814 w 2177830"/>
                <a:gd name="connsiteY33" fmla="*/ 1081703 h 1901875"/>
                <a:gd name="connsiteX34" fmla="*/ 1543231 w 2177830"/>
                <a:gd name="connsiteY34" fmla="*/ 862478 h 1901875"/>
                <a:gd name="connsiteX35" fmla="*/ 1771110 w 2177830"/>
                <a:gd name="connsiteY35" fmla="*/ 631715 h 19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7830" h="1901875">
                  <a:moveTo>
                    <a:pt x="1771110" y="631715"/>
                  </a:moveTo>
                  <a:lnTo>
                    <a:pt x="1886491" y="504795"/>
                  </a:lnTo>
                  <a:lnTo>
                    <a:pt x="2004757" y="372106"/>
                  </a:lnTo>
                  <a:lnTo>
                    <a:pt x="2128793" y="222110"/>
                  </a:lnTo>
                  <a:lnTo>
                    <a:pt x="2177830" y="175957"/>
                  </a:lnTo>
                  <a:lnTo>
                    <a:pt x="2163407" y="0"/>
                  </a:lnTo>
                  <a:lnTo>
                    <a:pt x="1923990" y="23076"/>
                  </a:lnTo>
                  <a:lnTo>
                    <a:pt x="1808609" y="175957"/>
                  </a:lnTo>
                  <a:lnTo>
                    <a:pt x="1701881" y="305761"/>
                  </a:lnTo>
                  <a:lnTo>
                    <a:pt x="1615344" y="412489"/>
                  </a:lnTo>
                  <a:lnTo>
                    <a:pt x="1476886" y="574024"/>
                  </a:lnTo>
                  <a:lnTo>
                    <a:pt x="1352851" y="718251"/>
                  </a:lnTo>
                  <a:lnTo>
                    <a:pt x="1159587" y="934592"/>
                  </a:lnTo>
                  <a:lnTo>
                    <a:pt x="1113434" y="989398"/>
                  </a:lnTo>
                  <a:lnTo>
                    <a:pt x="986514" y="1104780"/>
                  </a:lnTo>
                  <a:lnTo>
                    <a:pt x="850940" y="1223046"/>
                  </a:lnTo>
                  <a:lnTo>
                    <a:pt x="591332" y="1430733"/>
                  </a:lnTo>
                  <a:lnTo>
                    <a:pt x="398067" y="1577845"/>
                  </a:lnTo>
                  <a:lnTo>
                    <a:pt x="213457" y="1710534"/>
                  </a:lnTo>
                  <a:lnTo>
                    <a:pt x="46153" y="1823031"/>
                  </a:lnTo>
                  <a:lnTo>
                    <a:pt x="8654" y="1851876"/>
                  </a:lnTo>
                  <a:lnTo>
                    <a:pt x="0" y="1863414"/>
                  </a:lnTo>
                  <a:lnTo>
                    <a:pt x="0" y="1874953"/>
                  </a:lnTo>
                  <a:lnTo>
                    <a:pt x="5769" y="1889375"/>
                  </a:lnTo>
                  <a:cubicBezTo>
                    <a:pt x="26845" y="1898408"/>
                    <a:pt x="8173" y="1901875"/>
                    <a:pt x="28846" y="1898029"/>
                  </a:cubicBezTo>
                  <a:lnTo>
                    <a:pt x="63460" y="1889375"/>
                  </a:lnTo>
                  <a:lnTo>
                    <a:pt x="155766" y="1843223"/>
                  </a:lnTo>
                  <a:lnTo>
                    <a:pt x="320185" y="1759571"/>
                  </a:lnTo>
                  <a:lnTo>
                    <a:pt x="499026" y="1658612"/>
                  </a:lnTo>
                  <a:lnTo>
                    <a:pt x="654792" y="1566307"/>
                  </a:lnTo>
                  <a:lnTo>
                    <a:pt x="836518" y="1442271"/>
                  </a:lnTo>
                  <a:lnTo>
                    <a:pt x="983629" y="1335543"/>
                  </a:lnTo>
                  <a:lnTo>
                    <a:pt x="1191316" y="1179778"/>
                  </a:lnTo>
                  <a:lnTo>
                    <a:pt x="1303814" y="1081703"/>
                  </a:lnTo>
                  <a:lnTo>
                    <a:pt x="1543231" y="862478"/>
                  </a:lnTo>
                  <a:lnTo>
                    <a:pt x="1771110" y="631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2A947ABC-D653-47AD-B897-0AE7C959897D}"/>
                </a:ext>
              </a:extLst>
            </p:cNvPr>
            <p:cNvSpPr/>
            <p:nvPr/>
          </p:nvSpPr>
          <p:spPr>
            <a:xfrm>
              <a:off x="4968875" y="3444875"/>
              <a:ext cx="2316163" cy="1839913"/>
            </a:xfrm>
            <a:custGeom>
              <a:avLst/>
              <a:gdLst>
                <a:gd name="connsiteX0" fmla="*/ 361950 w 2315935"/>
                <a:gd name="connsiteY0" fmla="*/ 661307 h 1839685"/>
                <a:gd name="connsiteX1" fmla="*/ 204107 w 2315935"/>
                <a:gd name="connsiteY1" fmla="*/ 473528 h 1839685"/>
                <a:gd name="connsiteX2" fmla="*/ 81642 w 2315935"/>
                <a:gd name="connsiteY2" fmla="*/ 326571 h 1839685"/>
                <a:gd name="connsiteX3" fmla="*/ 0 w 2315935"/>
                <a:gd name="connsiteY3" fmla="*/ 223157 h 1839685"/>
                <a:gd name="connsiteX4" fmla="*/ 0 w 2315935"/>
                <a:gd name="connsiteY4" fmla="*/ 0 h 1839685"/>
                <a:gd name="connsiteX5" fmla="*/ 95250 w 2315935"/>
                <a:gd name="connsiteY5" fmla="*/ 122464 h 1839685"/>
                <a:gd name="connsiteX6" fmla="*/ 198664 w 2315935"/>
                <a:gd name="connsiteY6" fmla="*/ 250371 h 1839685"/>
                <a:gd name="connsiteX7" fmla="*/ 321128 w 2315935"/>
                <a:gd name="connsiteY7" fmla="*/ 389164 h 1839685"/>
                <a:gd name="connsiteX8" fmla="*/ 449035 w 2315935"/>
                <a:gd name="connsiteY8" fmla="*/ 525235 h 1839685"/>
                <a:gd name="connsiteX9" fmla="*/ 598714 w 2315935"/>
                <a:gd name="connsiteY9" fmla="*/ 672192 h 1839685"/>
                <a:gd name="connsiteX10" fmla="*/ 732064 w 2315935"/>
                <a:gd name="connsiteY10" fmla="*/ 794657 h 1839685"/>
                <a:gd name="connsiteX11" fmla="*/ 873578 w 2315935"/>
                <a:gd name="connsiteY11" fmla="*/ 917121 h 1839685"/>
                <a:gd name="connsiteX12" fmla="*/ 990600 w 2315935"/>
                <a:gd name="connsiteY12" fmla="*/ 1012371 h 1839685"/>
                <a:gd name="connsiteX13" fmla="*/ 1132114 w 2315935"/>
                <a:gd name="connsiteY13" fmla="*/ 1126671 h 1839685"/>
                <a:gd name="connsiteX14" fmla="*/ 1336221 w 2315935"/>
                <a:gd name="connsiteY14" fmla="*/ 1265464 h 1839685"/>
                <a:gd name="connsiteX15" fmla="*/ 1524000 w 2315935"/>
                <a:gd name="connsiteY15" fmla="*/ 1382485 h 1839685"/>
                <a:gd name="connsiteX16" fmla="*/ 1711778 w 2315935"/>
                <a:gd name="connsiteY16" fmla="*/ 1488621 h 1839685"/>
                <a:gd name="connsiteX17" fmla="*/ 1989364 w 2315935"/>
                <a:gd name="connsiteY17" fmla="*/ 1627414 h 1839685"/>
                <a:gd name="connsiteX18" fmla="*/ 2168978 w 2315935"/>
                <a:gd name="connsiteY18" fmla="*/ 1706335 h 1839685"/>
                <a:gd name="connsiteX19" fmla="*/ 2277835 w 2315935"/>
                <a:gd name="connsiteY19" fmla="*/ 1749878 h 1839685"/>
                <a:gd name="connsiteX20" fmla="*/ 2299607 w 2315935"/>
                <a:gd name="connsiteY20" fmla="*/ 1760764 h 1839685"/>
                <a:gd name="connsiteX21" fmla="*/ 2313214 w 2315935"/>
                <a:gd name="connsiteY21" fmla="*/ 1774371 h 1839685"/>
                <a:gd name="connsiteX22" fmla="*/ 2315935 w 2315935"/>
                <a:gd name="connsiteY22" fmla="*/ 1787978 h 1839685"/>
                <a:gd name="connsiteX23" fmla="*/ 2302328 w 2315935"/>
                <a:gd name="connsiteY23" fmla="*/ 1809750 h 1839685"/>
                <a:gd name="connsiteX24" fmla="*/ 2280557 w 2315935"/>
                <a:gd name="connsiteY24" fmla="*/ 1826078 h 1839685"/>
                <a:gd name="connsiteX25" fmla="*/ 2247900 w 2315935"/>
                <a:gd name="connsiteY25" fmla="*/ 1839685 h 1839685"/>
                <a:gd name="connsiteX26" fmla="*/ 2190750 w 2315935"/>
                <a:gd name="connsiteY26" fmla="*/ 1839685 h 1839685"/>
                <a:gd name="connsiteX27" fmla="*/ 1973035 w 2315935"/>
                <a:gd name="connsiteY27" fmla="*/ 1839685 h 1839685"/>
                <a:gd name="connsiteX28" fmla="*/ 1711778 w 2315935"/>
                <a:gd name="connsiteY28" fmla="*/ 1836964 h 1839685"/>
                <a:gd name="connsiteX29" fmla="*/ 1562100 w 2315935"/>
                <a:gd name="connsiteY29" fmla="*/ 1839685 h 1839685"/>
                <a:gd name="connsiteX30" fmla="*/ 1534885 w 2315935"/>
                <a:gd name="connsiteY30" fmla="*/ 1836964 h 1839685"/>
                <a:gd name="connsiteX31" fmla="*/ 1499507 w 2315935"/>
                <a:gd name="connsiteY31" fmla="*/ 1826078 h 1839685"/>
                <a:gd name="connsiteX32" fmla="*/ 1458685 w 2315935"/>
                <a:gd name="connsiteY32" fmla="*/ 1804307 h 1839685"/>
                <a:gd name="connsiteX33" fmla="*/ 1409700 w 2315935"/>
                <a:gd name="connsiteY33" fmla="*/ 1774371 h 1839685"/>
                <a:gd name="connsiteX34" fmla="*/ 1314450 w 2315935"/>
                <a:gd name="connsiteY34" fmla="*/ 1700892 h 1839685"/>
                <a:gd name="connsiteX35" fmla="*/ 1191985 w 2315935"/>
                <a:gd name="connsiteY35" fmla="*/ 1586592 h 1839685"/>
                <a:gd name="connsiteX36" fmla="*/ 1006928 w 2315935"/>
                <a:gd name="connsiteY36" fmla="*/ 1390650 h 1839685"/>
                <a:gd name="connsiteX37" fmla="*/ 835478 w 2315935"/>
                <a:gd name="connsiteY37" fmla="*/ 1205592 h 1839685"/>
                <a:gd name="connsiteX38" fmla="*/ 625928 w 2315935"/>
                <a:gd name="connsiteY38" fmla="*/ 971550 h 1839685"/>
                <a:gd name="connsiteX39" fmla="*/ 457200 w 2315935"/>
                <a:gd name="connsiteY39" fmla="*/ 775607 h 1839685"/>
                <a:gd name="connsiteX40" fmla="*/ 361950 w 2315935"/>
                <a:gd name="connsiteY40" fmla="*/ 661307 h 183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15935" h="1839685">
                  <a:moveTo>
                    <a:pt x="361950" y="661307"/>
                  </a:moveTo>
                  <a:lnTo>
                    <a:pt x="204107" y="473528"/>
                  </a:lnTo>
                  <a:lnTo>
                    <a:pt x="81642" y="326571"/>
                  </a:lnTo>
                  <a:lnTo>
                    <a:pt x="0" y="223157"/>
                  </a:lnTo>
                  <a:lnTo>
                    <a:pt x="0" y="0"/>
                  </a:lnTo>
                  <a:lnTo>
                    <a:pt x="95250" y="122464"/>
                  </a:lnTo>
                  <a:lnTo>
                    <a:pt x="198664" y="250371"/>
                  </a:lnTo>
                  <a:lnTo>
                    <a:pt x="321128" y="389164"/>
                  </a:lnTo>
                  <a:lnTo>
                    <a:pt x="449035" y="525235"/>
                  </a:lnTo>
                  <a:lnTo>
                    <a:pt x="598714" y="672192"/>
                  </a:lnTo>
                  <a:lnTo>
                    <a:pt x="732064" y="794657"/>
                  </a:lnTo>
                  <a:lnTo>
                    <a:pt x="873578" y="917121"/>
                  </a:lnTo>
                  <a:lnTo>
                    <a:pt x="990600" y="1012371"/>
                  </a:lnTo>
                  <a:lnTo>
                    <a:pt x="1132114" y="1126671"/>
                  </a:lnTo>
                  <a:lnTo>
                    <a:pt x="1336221" y="1265464"/>
                  </a:lnTo>
                  <a:lnTo>
                    <a:pt x="1524000" y="1382485"/>
                  </a:lnTo>
                  <a:lnTo>
                    <a:pt x="1711778" y="1488621"/>
                  </a:lnTo>
                  <a:lnTo>
                    <a:pt x="1989364" y="1627414"/>
                  </a:lnTo>
                  <a:lnTo>
                    <a:pt x="2168978" y="1706335"/>
                  </a:lnTo>
                  <a:lnTo>
                    <a:pt x="2277835" y="1749878"/>
                  </a:lnTo>
                  <a:lnTo>
                    <a:pt x="2299607" y="1760764"/>
                  </a:lnTo>
                  <a:lnTo>
                    <a:pt x="2313214" y="1774371"/>
                  </a:lnTo>
                  <a:lnTo>
                    <a:pt x="2315935" y="1787978"/>
                  </a:lnTo>
                  <a:lnTo>
                    <a:pt x="2302328" y="1809750"/>
                  </a:lnTo>
                  <a:lnTo>
                    <a:pt x="2280557" y="1826078"/>
                  </a:lnTo>
                  <a:lnTo>
                    <a:pt x="2247900" y="1839685"/>
                  </a:lnTo>
                  <a:lnTo>
                    <a:pt x="2190750" y="1839685"/>
                  </a:lnTo>
                  <a:lnTo>
                    <a:pt x="1973035" y="1839685"/>
                  </a:lnTo>
                  <a:lnTo>
                    <a:pt x="1711778" y="1836964"/>
                  </a:lnTo>
                  <a:lnTo>
                    <a:pt x="1562100" y="1839685"/>
                  </a:lnTo>
                  <a:lnTo>
                    <a:pt x="1534885" y="1836964"/>
                  </a:lnTo>
                  <a:lnTo>
                    <a:pt x="1499507" y="1826078"/>
                  </a:lnTo>
                  <a:lnTo>
                    <a:pt x="1458685" y="1804307"/>
                  </a:lnTo>
                  <a:lnTo>
                    <a:pt x="1409700" y="1774371"/>
                  </a:lnTo>
                  <a:lnTo>
                    <a:pt x="1314450" y="1700892"/>
                  </a:lnTo>
                  <a:lnTo>
                    <a:pt x="1191985" y="1586592"/>
                  </a:lnTo>
                  <a:lnTo>
                    <a:pt x="1006928" y="1390650"/>
                  </a:lnTo>
                  <a:lnTo>
                    <a:pt x="835478" y="1205592"/>
                  </a:lnTo>
                  <a:lnTo>
                    <a:pt x="625928" y="971550"/>
                  </a:lnTo>
                  <a:lnTo>
                    <a:pt x="457200" y="775607"/>
                  </a:lnTo>
                  <a:lnTo>
                    <a:pt x="361950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48323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DA354E6-A388-4A72-A0F2-5D370BBB4455}"/>
              </a:ext>
            </a:extLst>
          </p:cNvPr>
          <p:cNvGrpSpPr/>
          <p:nvPr/>
        </p:nvGrpSpPr>
        <p:grpSpPr>
          <a:xfrm>
            <a:off x="2633663" y="1485900"/>
            <a:ext cx="4651375" cy="4518025"/>
            <a:chOff x="2633663" y="1485900"/>
            <a:chExt cx="4651375" cy="4518025"/>
          </a:xfrm>
        </p:grpSpPr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F329DAFF-67B1-7944-A6AA-B1B982FA24CB}"/>
                </a:ext>
              </a:extLst>
            </p:cNvPr>
            <p:cNvSpPr/>
            <p:nvPr/>
          </p:nvSpPr>
          <p:spPr>
            <a:xfrm>
              <a:off x="2800350" y="2092325"/>
              <a:ext cx="3927475" cy="666750"/>
            </a:xfrm>
            <a:custGeom>
              <a:avLst/>
              <a:gdLst>
                <a:gd name="connsiteX0" fmla="*/ 2495550 w 3927475"/>
                <a:gd name="connsiteY0" fmla="*/ 149225 h 666750"/>
                <a:gd name="connsiteX1" fmla="*/ 2905125 w 3927475"/>
                <a:gd name="connsiteY1" fmla="*/ 111125 h 666750"/>
                <a:gd name="connsiteX2" fmla="*/ 3305175 w 3927475"/>
                <a:gd name="connsiteY2" fmla="*/ 73025 h 666750"/>
                <a:gd name="connsiteX3" fmla="*/ 3384550 w 3927475"/>
                <a:gd name="connsiteY3" fmla="*/ 63500 h 666750"/>
                <a:gd name="connsiteX4" fmla="*/ 3406775 w 3927475"/>
                <a:gd name="connsiteY4" fmla="*/ 57150 h 666750"/>
                <a:gd name="connsiteX5" fmla="*/ 3473450 w 3927475"/>
                <a:gd name="connsiteY5" fmla="*/ 6350 h 666750"/>
                <a:gd name="connsiteX6" fmla="*/ 3489325 w 3927475"/>
                <a:gd name="connsiteY6" fmla="*/ 0 h 666750"/>
                <a:gd name="connsiteX7" fmla="*/ 3511550 w 3927475"/>
                <a:gd name="connsiteY7" fmla="*/ 0 h 666750"/>
                <a:gd name="connsiteX8" fmla="*/ 3641725 w 3927475"/>
                <a:gd name="connsiteY8" fmla="*/ 31750 h 666750"/>
                <a:gd name="connsiteX9" fmla="*/ 3756025 w 3927475"/>
                <a:gd name="connsiteY9" fmla="*/ 66675 h 666750"/>
                <a:gd name="connsiteX10" fmla="*/ 3841750 w 3927475"/>
                <a:gd name="connsiteY10" fmla="*/ 107950 h 666750"/>
                <a:gd name="connsiteX11" fmla="*/ 3879850 w 3927475"/>
                <a:gd name="connsiteY11" fmla="*/ 136525 h 666750"/>
                <a:gd name="connsiteX12" fmla="*/ 3908425 w 3927475"/>
                <a:gd name="connsiteY12" fmla="*/ 165100 h 666750"/>
                <a:gd name="connsiteX13" fmla="*/ 3921125 w 3927475"/>
                <a:gd name="connsiteY13" fmla="*/ 184150 h 666750"/>
                <a:gd name="connsiteX14" fmla="*/ 3927475 w 3927475"/>
                <a:gd name="connsiteY14" fmla="*/ 196850 h 666750"/>
                <a:gd name="connsiteX15" fmla="*/ 3927475 w 3927475"/>
                <a:gd name="connsiteY15" fmla="*/ 209550 h 666750"/>
                <a:gd name="connsiteX16" fmla="*/ 3914775 w 3927475"/>
                <a:gd name="connsiteY16" fmla="*/ 244475 h 666750"/>
                <a:gd name="connsiteX17" fmla="*/ 3895725 w 3927475"/>
                <a:gd name="connsiteY17" fmla="*/ 273050 h 666750"/>
                <a:gd name="connsiteX18" fmla="*/ 3867150 w 3927475"/>
                <a:gd name="connsiteY18" fmla="*/ 288925 h 666750"/>
                <a:gd name="connsiteX19" fmla="*/ 3829050 w 3927475"/>
                <a:gd name="connsiteY19" fmla="*/ 304800 h 666750"/>
                <a:gd name="connsiteX20" fmla="*/ 3787775 w 3927475"/>
                <a:gd name="connsiteY20" fmla="*/ 307975 h 666750"/>
                <a:gd name="connsiteX21" fmla="*/ 3673475 w 3927475"/>
                <a:gd name="connsiteY21" fmla="*/ 304800 h 666750"/>
                <a:gd name="connsiteX22" fmla="*/ 3451225 w 3927475"/>
                <a:gd name="connsiteY22" fmla="*/ 298450 h 666750"/>
                <a:gd name="connsiteX23" fmla="*/ 3127375 w 3927475"/>
                <a:gd name="connsiteY23" fmla="*/ 298450 h 666750"/>
                <a:gd name="connsiteX24" fmla="*/ 2806700 w 3927475"/>
                <a:gd name="connsiteY24" fmla="*/ 311150 h 666750"/>
                <a:gd name="connsiteX25" fmla="*/ 2616200 w 3927475"/>
                <a:gd name="connsiteY25" fmla="*/ 323850 h 666750"/>
                <a:gd name="connsiteX26" fmla="*/ 2349500 w 3927475"/>
                <a:gd name="connsiteY26" fmla="*/ 355600 h 666750"/>
                <a:gd name="connsiteX27" fmla="*/ 2181225 w 3927475"/>
                <a:gd name="connsiteY27" fmla="*/ 381000 h 666750"/>
                <a:gd name="connsiteX28" fmla="*/ 1895475 w 3927475"/>
                <a:gd name="connsiteY28" fmla="*/ 428625 h 666750"/>
                <a:gd name="connsiteX29" fmla="*/ 1593850 w 3927475"/>
                <a:gd name="connsiteY29" fmla="*/ 473075 h 666750"/>
                <a:gd name="connsiteX30" fmla="*/ 1130300 w 3927475"/>
                <a:gd name="connsiteY30" fmla="*/ 552450 h 666750"/>
                <a:gd name="connsiteX31" fmla="*/ 927100 w 3927475"/>
                <a:gd name="connsiteY31" fmla="*/ 584200 h 666750"/>
                <a:gd name="connsiteX32" fmla="*/ 758825 w 3927475"/>
                <a:gd name="connsiteY32" fmla="*/ 619125 h 666750"/>
                <a:gd name="connsiteX33" fmla="*/ 635000 w 3927475"/>
                <a:gd name="connsiteY33" fmla="*/ 654050 h 666750"/>
                <a:gd name="connsiteX34" fmla="*/ 606425 w 3927475"/>
                <a:gd name="connsiteY34" fmla="*/ 663575 h 666750"/>
                <a:gd name="connsiteX35" fmla="*/ 584200 w 3927475"/>
                <a:gd name="connsiteY35" fmla="*/ 666750 h 666750"/>
                <a:gd name="connsiteX36" fmla="*/ 492125 w 3927475"/>
                <a:gd name="connsiteY36" fmla="*/ 654050 h 666750"/>
                <a:gd name="connsiteX37" fmla="*/ 403225 w 3927475"/>
                <a:gd name="connsiteY37" fmla="*/ 635000 h 666750"/>
                <a:gd name="connsiteX38" fmla="*/ 327025 w 3927475"/>
                <a:gd name="connsiteY38" fmla="*/ 612775 h 666750"/>
                <a:gd name="connsiteX39" fmla="*/ 260350 w 3927475"/>
                <a:gd name="connsiteY39" fmla="*/ 590550 h 666750"/>
                <a:gd name="connsiteX40" fmla="*/ 206375 w 3927475"/>
                <a:gd name="connsiteY40" fmla="*/ 561975 h 666750"/>
                <a:gd name="connsiteX41" fmla="*/ 149225 w 3927475"/>
                <a:gd name="connsiteY41" fmla="*/ 523875 h 666750"/>
                <a:gd name="connsiteX42" fmla="*/ 111125 w 3927475"/>
                <a:gd name="connsiteY42" fmla="*/ 492125 h 666750"/>
                <a:gd name="connsiteX43" fmla="*/ 63500 w 3927475"/>
                <a:gd name="connsiteY43" fmla="*/ 444500 h 666750"/>
                <a:gd name="connsiteX44" fmla="*/ 19050 w 3927475"/>
                <a:gd name="connsiteY44" fmla="*/ 381000 h 666750"/>
                <a:gd name="connsiteX45" fmla="*/ 0 w 3927475"/>
                <a:gd name="connsiteY45" fmla="*/ 339725 h 666750"/>
                <a:gd name="connsiteX46" fmla="*/ 0 w 3927475"/>
                <a:gd name="connsiteY46" fmla="*/ 327025 h 666750"/>
                <a:gd name="connsiteX47" fmla="*/ 3175 w 3927475"/>
                <a:gd name="connsiteY47" fmla="*/ 314325 h 666750"/>
                <a:gd name="connsiteX48" fmla="*/ 9525 w 3927475"/>
                <a:gd name="connsiteY48" fmla="*/ 307975 h 666750"/>
                <a:gd name="connsiteX49" fmla="*/ 31750 w 3927475"/>
                <a:gd name="connsiteY49" fmla="*/ 304800 h 666750"/>
                <a:gd name="connsiteX50" fmla="*/ 57150 w 3927475"/>
                <a:gd name="connsiteY50" fmla="*/ 317500 h 666750"/>
                <a:gd name="connsiteX51" fmla="*/ 76200 w 3927475"/>
                <a:gd name="connsiteY51" fmla="*/ 333375 h 666750"/>
                <a:gd name="connsiteX52" fmla="*/ 104775 w 3927475"/>
                <a:gd name="connsiteY52" fmla="*/ 355600 h 666750"/>
                <a:gd name="connsiteX53" fmla="*/ 155575 w 3927475"/>
                <a:gd name="connsiteY53" fmla="*/ 381000 h 666750"/>
                <a:gd name="connsiteX54" fmla="*/ 200025 w 3927475"/>
                <a:gd name="connsiteY54" fmla="*/ 396875 h 666750"/>
                <a:gd name="connsiteX55" fmla="*/ 250825 w 3927475"/>
                <a:gd name="connsiteY55" fmla="*/ 406400 h 666750"/>
                <a:gd name="connsiteX56" fmla="*/ 339725 w 3927475"/>
                <a:gd name="connsiteY56" fmla="*/ 412750 h 666750"/>
                <a:gd name="connsiteX57" fmla="*/ 463550 w 3927475"/>
                <a:gd name="connsiteY57" fmla="*/ 403225 h 666750"/>
                <a:gd name="connsiteX58" fmla="*/ 603250 w 3927475"/>
                <a:gd name="connsiteY58" fmla="*/ 393700 h 666750"/>
                <a:gd name="connsiteX59" fmla="*/ 863600 w 3927475"/>
                <a:gd name="connsiteY59" fmla="*/ 368300 h 666750"/>
                <a:gd name="connsiteX60" fmla="*/ 1225550 w 3927475"/>
                <a:gd name="connsiteY60" fmla="*/ 323850 h 666750"/>
                <a:gd name="connsiteX61" fmla="*/ 1670050 w 3927475"/>
                <a:gd name="connsiteY61" fmla="*/ 260350 h 666750"/>
                <a:gd name="connsiteX62" fmla="*/ 1968500 w 3927475"/>
                <a:gd name="connsiteY62" fmla="*/ 215900 h 666750"/>
                <a:gd name="connsiteX63" fmla="*/ 2187575 w 3927475"/>
                <a:gd name="connsiteY63" fmla="*/ 180975 h 666750"/>
                <a:gd name="connsiteX64" fmla="*/ 2444750 w 3927475"/>
                <a:gd name="connsiteY64" fmla="*/ 155575 h 666750"/>
                <a:gd name="connsiteX65" fmla="*/ 2495550 w 3927475"/>
                <a:gd name="connsiteY65" fmla="*/ 14922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27475" h="666750">
                  <a:moveTo>
                    <a:pt x="2495550" y="149225"/>
                  </a:moveTo>
                  <a:lnTo>
                    <a:pt x="2905125" y="111125"/>
                  </a:lnTo>
                  <a:lnTo>
                    <a:pt x="3305175" y="73025"/>
                  </a:lnTo>
                  <a:lnTo>
                    <a:pt x="3384550" y="63500"/>
                  </a:lnTo>
                  <a:lnTo>
                    <a:pt x="3406775" y="57150"/>
                  </a:lnTo>
                  <a:lnTo>
                    <a:pt x="3473450" y="6350"/>
                  </a:lnTo>
                  <a:lnTo>
                    <a:pt x="3489325" y="0"/>
                  </a:lnTo>
                  <a:lnTo>
                    <a:pt x="3511550" y="0"/>
                  </a:lnTo>
                  <a:lnTo>
                    <a:pt x="3641725" y="31750"/>
                  </a:lnTo>
                  <a:lnTo>
                    <a:pt x="3756025" y="66675"/>
                  </a:lnTo>
                  <a:lnTo>
                    <a:pt x="3841750" y="107950"/>
                  </a:lnTo>
                  <a:lnTo>
                    <a:pt x="3879850" y="136525"/>
                  </a:lnTo>
                  <a:lnTo>
                    <a:pt x="3908425" y="165100"/>
                  </a:lnTo>
                  <a:lnTo>
                    <a:pt x="3921125" y="184150"/>
                  </a:lnTo>
                  <a:lnTo>
                    <a:pt x="3927475" y="196850"/>
                  </a:lnTo>
                  <a:lnTo>
                    <a:pt x="3927475" y="209550"/>
                  </a:lnTo>
                  <a:lnTo>
                    <a:pt x="3914775" y="244475"/>
                  </a:lnTo>
                  <a:lnTo>
                    <a:pt x="3895725" y="273050"/>
                  </a:lnTo>
                  <a:lnTo>
                    <a:pt x="3867150" y="288925"/>
                  </a:lnTo>
                  <a:lnTo>
                    <a:pt x="3829050" y="304800"/>
                  </a:lnTo>
                  <a:lnTo>
                    <a:pt x="3787775" y="307975"/>
                  </a:lnTo>
                  <a:lnTo>
                    <a:pt x="3673475" y="304800"/>
                  </a:lnTo>
                  <a:lnTo>
                    <a:pt x="3451225" y="298450"/>
                  </a:lnTo>
                  <a:lnTo>
                    <a:pt x="3127375" y="298450"/>
                  </a:lnTo>
                  <a:lnTo>
                    <a:pt x="2806700" y="311150"/>
                  </a:lnTo>
                  <a:lnTo>
                    <a:pt x="2616200" y="323850"/>
                  </a:lnTo>
                  <a:lnTo>
                    <a:pt x="2349500" y="355600"/>
                  </a:lnTo>
                  <a:lnTo>
                    <a:pt x="2181225" y="381000"/>
                  </a:lnTo>
                  <a:lnTo>
                    <a:pt x="1895475" y="428625"/>
                  </a:lnTo>
                  <a:lnTo>
                    <a:pt x="1593850" y="473075"/>
                  </a:lnTo>
                  <a:lnTo>
                    <a:pt x="1130300" y="552450"/>
                  </a:lnTo>
                  <a:lnTo>
                    <a:pt x="927100" y="584200"/>
                  </a:lnTo>
                  <a:lnTo>
                    <a:pt x="758825" y="619125"/>
                  </a:lnTo>
                  <a:lnTo>
                    <a:pt x="635000" y="654050"/>
                  </a:lnTo>
                  <a:lnTo>
                    <a:pt x="606425" y="663575"/>
                  </a:lnTo>
                  <a:lnTo>
                    <a:pt x="584200" y="666750"/>
                  </a:lnTo>
                  <a:lnTo>
                    <a:pt x="492125" y="654050"/>
                  </a:lnTo>
                  <a:lnTo>
                    <a:pt x="403225" y="635000"/>
                  </a:lnTo>
                  <a:lnTo>
                    <a:pt x="327025" y="612775"/>
                  </a:lnTo>
                  <a:lnTo>
                    <a:pt x="260350" y="590550"/>
                  </a:lnTo>
                  <a:lnTo>
                    <a:pt x="206375" y="561975"/>
                  </a:lnTo>
                  <a:lnTo>
                    <a:pt x="149225" y="523875"/>
                  </a:lnTo>
                  <a:lnTo>
                    <a:pt x="111125" y="492125"/>
                  </a:lnTo>
                  <a:lnTo>
                    <a:pt x="63500" y="444500"/>
                  </a:lnTo>
                  <a:lnTo>
                    <a:pt x="19050" y="381000"/>
                  </a:lnTo>
                  <a:lnTo>
                    <a:pt x="0" y="339725"/>
                  </a:lnTo>
                  <a:lnTo>
                    <a:pt x="0" y="327025"/>
                  </a:lnTo>
                  <a:lnTo>
                    <a:pt x="3175" y="314325"/>
                  </a:lnTo>
                  <a:lnTo>
                    <a:pt x="9525" y="307975"/>
                  </a:lnTo>
                  <a:lnTo>
                    <a:pt x="31750" y="304800"/>
                  </a:lnTo>
                  <a:lnTo>
                    <a:pt x="57150" y="317500"/>
                  </a:lnTo>
                  <a:lnTo>
                    <a:pt x="76200" y="333375"/>
                  </a:lnTo>
                  <a:lnTo>
                    <a:pt x="104775" y="355600"/>
                  </a:lnTo>
                  <a:lnTo>
                    <a:pt x="155575" y="381000"/>
                  </a:lnTo>
                  <a:lnTo>
                    <a:pt x="200025" y="396875"/>
                  </a:lnTo>
                  <a:lnTo>
                    <a:pt x="250825" y="406400"/>
                  </a:lnTo>
                  <a:lnTo>
                    <a:pt x="339725" y="412750"/>
                  </a:lnTo>
                  <a:lnTo>
                    <a:pt x="463550" y="403225"/>
                  </a:lnTo>
                  <a:lnTo>
                    <a:pt x="603250" y="393700"/>
                  </a:lnTo>
                  <a:lnTo>
                    <a:pt x="863600" y="368300"/>
                  </a:lnTo>
                  <a:lnTo>
                    <a:pt x="1225550" y="323850"/>
                  </a:lnTo>
                  <a:lnTo>
                    <a:pt x="1670050" y="260350"/>
                  </a:lnTo>
                  <a:lnTo>
                    <a:pt x="1968500" y="215900"/>
                  </a:lnTo>
                  <a:lnTo>
                    <a:pt x="2187575" y="180975"/>
                  </a:lnTo>
                  <a:lnTo>
                    <a:pt x="2444750" y="155575"/>
                  </a:lnTo>
                  <a:lnTo>
                    <a:pt x="2495550" y="149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D0374537-0228-B447-AB31-A70884D32AE6}"/>
                </a:ext>
              </a:extLst>
            </p:cNvPr>
            <p:cNvSpPr/>
            <p:nvPr/>
          </p:nvSpPr>
          <p:spPr>
            <a:xfrm>
              <a:off x="3263900" y="3087688"/>
              <a:ext cx="3133725" cy="657225"/>
            </a:xfrm>
            <a:custGeom>
              <a:avLst/>
              <a:gdLst>
                <a:gd name="connsiteX0" fmla="*/ 1012280 w 3134718"/>
                <a:gd name="connsiteY0" fmla="*/ 319396 h 656822"/>
                <a:gd name="connsiteX1" fmla="*/ 1506829 w 3134718"/>
                <a:gd name="connsiteY1" fmla="*/ 249850 h 656822"/>
                <a:gd name="connsiteX2" fmla="*/ 1725769 w 3134718"/>
                <a:gd name="connsiteY2" fmla="*/ 211213 h 656822"/>
                <a:gd name="connsiteX3" fmla="*/ 2001377 w 3134718"/>
                <a:gd name="connsiteY3" fmla="*/ 175152 h 656822"/>
                <a:gd name="connsiteX4" fmla="*/ 2346531 w 3134718"/>
                <a:gd name="connsiteY4" fmla="*/ 133940 h 656822"/>
                <a:gd name="connsiteX5" fmla="*/ 2483047 w 3134718"/>
                <a:gd name="connsiteY5" fmla="*/ 115910 h 656822"/>
                <a:gd name="connsiteX6" fmla="*/ 2498502 w 3134718"/>
                <a:gd name="connsiteY6" fmla="*/ 105607 h 656822"/>
                <a:gd name="connsiteX7" fmla="*/ 2529411 w 3134718"/>
                <a:gd name="connsiteY7" fmla="*/ 85000 h 656822"/>
                <a:gd name="connsiteX8" fmla="*/ 2588654 w 3134718"/>
                <a:gd name="connsiteY8" fmla="*/ 46364 h 656822"/>
                <a:gd name="connsiteX9" fmla="*/ 2642745 w 3134718"/>
                <a:gd name="connsiteY9" fmla="*/ 20606 h 656822"/>
                <a:gd name="connsiteX10" fmla="*/ 2689109 w 3134718"/>
                <a:gd name="connsiteY10" fmla="*/ 5151 h 656822"/>
                <a:gd name="connsiteX11" fmla="*/ 2714867 w 3134718"/>
                <a:gd name="connsiteY11" fmla="*/ 0 h 656822"/>
                <a:gd name="connsiteX12" fmla="*/ 2732897 w 3134718"/>
                <a:gd name="connsiteY12" fmla="*/ 5151 h 656822"/>
                <a:gd name="connsiteX13" fmla="*/ 2797292 w 3134718"/>
                <a:gd name="connsiteY13" fmla="*/ 33485 h 656822"/>
                <a:gd name="connsiteX14" fmla="*/ 2964717 w 3134718"/>
                <a:gd name="connsiteY14" fmla="*/ 103031 h 656822"/>
                <a:gd name="connsiteX15" fmla="*/ 3041990 w 3134718"/>
                <a:gd name="connsiteY15" fmla="*/ 136516 h 656822"/>
                <a:gd name="connsiteX16" fmla="*/ 3067748 w 3134718"/>
                <a:gd name="connsiteY16" fmla="*/ 149395 h 656822"/>
                <a:gd name="connsiteX17" fmla="*/ 3096082 w 3134718"/>
                <a:gd name="connsiteY17" fmla="*/ 172577 h 656822"/>
                <a:gd name="connsiteX18" fmla="*/ 3121839 w 3134718"/>
                <a:gd name="connsiteY18" fmla="*/ 203486 h 656822"/>
                <a:gd name="connsiteX19" fmla="*/ 3132142 w 3134718"/>
                <a:gd name="connsiteY19" fmla="*/ 226668 h 656822"/>
                <a:gd name="connsiteX20" fmla="*/ 3134718 w 3134718"/>
                <a:gd name="connsiteY20" fmla="*/ 242123 h 656822"/>
                <a:gd name="connsiteX21" fmla="*/ 3124415 w 3134718"/>
                <a:gd name="connsiteY21" fmla="*/ 270456 h 656822"/>
                <a:gd name="connsiteX22" fmla="*/ 3108960 w 3134718"/>
                <a:gd name="connsiteY22" fmla="*/ 291062 h 656822"/>
                <a:gd name="connsiteX23" fmla="*/ 3083203 w 3134718"/>
                <a:gd name="connsiteY23" fmla="*/ 309093 h 656822"/>
                <a:gd name="connsiteX24" fmla="*/ 3044566 w 3134718"/>
                <a:gd name="connsiteY24" fmla="*/ 327123 h 656822"/>
                <a:gd name="connsiteX25" fmla="*/ 2995626 w 3134718"/>
                <a:gd name="connsiteY25" fmla="*/ 340002 h 656822"/>
                <a:gd name="connsiteX26" fmla="*/ 2931232 w 3134718"/>
                <a:gd name="connsiteY26" fmla="*/ 342578 h 656822"/>
                <a:gd name="connsiteX27" fmla="*/ 2771534 w 3134718"/>
                <a:gd name="connsiteY27" fmla="*/ 342578 h 656822"/>
                <a:gd name="connsiteX28" fmla="*/ 2586078 w 3134718"/>
                <a:gd name="connsiteY28" fmla="*/ 340002 h 656822"/>
                <a:gd name="connsiteX29" fmla="*/ 2418653 w 3134718"/>
                <a:gd name="connsiteY29" fmla="*/ 340002 h 656822"/>
                <a:gd name="connsiteX30" fmla="*/ 2256379 w 3134718"/>
                <a:gd name="connsiteY30" fmla="*/ 342578 h 656822"/>
                <a:gd name="connsiteX31" fmla="*/ 2127590 w 3134718"/>
                <a:gd name="connsiteY31" fmla="*/ 347729 h 656822"/>
                <a:gd name="connsiteX32" fmla="*/ 2016832 w 3134718"/>
                <a:gd name="connsiteY32" fmla="*/ 358032 h 656822"/>
                <a:gd name="connsiteX33" fmla="*/ 1929256 w 3134718"/>
                <a:gd name="connsiteY33" fmla="*/ 370911 h 656822"/>
                <a:gd name="connsiteX34" fmla="*/ 1795315 w 3134718"/>
                <a:gd name="connsiteY34" fmla="*/ 394093 h 656822"/>
                <a:gd name="connsiteX35" fmla="*/ 1718042 w 3134718"/>
                <a:gd name="connsiteY35" fmla="*/ 409548 h 656822"/>
                <a:gd name="connsiteX36" fmla="*/ 1205463 w 3134718"/>
                <a:gd name="connsiteY36" fmla="*/ 484245 h 656822"/>
                <a:gd name="connsiteX37" fmla="*/ 976219 w 3134718"/>
                <a:gd name="connsiteY37" fmla="*/ 525458 h 656822"/>
                <a:gd name="connsiteX38" fmla="*/ 829400 w 3134718"/>
                <a:gd name="connsiteY38" fmla="*/ 558943 h 656822"/>
                <a:gd name="connsiteX39" fmla="*/ 631065 w 3134718"/>
                <a:gd name="connsiteY39" fmla="*/ 610458 h 656822"/>
                <a:gd name="connsiteX40" fmla="*/ 564095 w 3134718"/>
                <a:gd name="connsiteY40" fmla="*/ 631065 h 656822"/>
                <a:gd name="connsiteX41" fmla="*/ 548640 w 3134718"/>
                <a:gd name="connsiteY41" fmla="*/ 641368 h 656822"/>
                <a:gd name="connsiteX42" fmla="*/ 530610 w 3134718"/>
                <a:gd name="connsiteY42" fmla="*/ 649095 h 656822"/>
                <a:gd name="connsiteX43" fmla="*/ 507428 w 3134718"/>
                <a:gd name="connsiteY43" fmla="*/ 656822 h 656822"/>
                <a:gd name="connsiteX44" fmla="*/ 468791 w 3134718"/>
                <a:gd name="connsiteY44" fmla="*/ 656822 h 656822"/>
                <a:gd name="connsiteX45" fmla="*/ 432731 w 3134718"/>
                <a:gd name="connsiteY45" fmla="*/ 649095 h 656822"/>
                <a:gd name="connsiteX46" fmla="*/ 376064 w 3134718"/>
                <a:gd name="connsiteY46" fmla="*/ 631065 h 656822"/>
                <a:gd name="connsiteX47" fmla="*/ 319397 w 3134718"/>
                <a:gd name="connsiteY47" fmla="*/ 602731 h 656822"/>
                <a:gd name="connsiteX48" fmla="*/ 262729 w 3134718"/>
                <a:gd name="connsiteY48" fmla="*/ 571822 h 656822"/>
                <a:gd name="connsiteX49" fmla="*/ 162274 w 3134718"/>
                <a:gd name="connsiteY49" fmla="*/ 517731 h 656822"/>
                <a:gd name="connsiteX50" fmla="*/ 105607 w 3134718"/>
                <a:gd name="connsiteY50" fmla="*/ 481670 h 656822"/>
                <a:gd name="connsiteX51" fmla="*/ 61819 w 3134718"/>
                <a:gd name="connsiteY51" fmla="*/ 448185 h 656822"/>
                <a:gd name="connsiteX52" fmla="*/ 28334 w 3134718"/>
                <a:gd name="connsiteY52" fmla="*/ 414700 h 656822"/>
                <a:gd name="connsiteX53" fmla="*/ 10304 w 3134718"/>
                <a:gd name="connsiteY53" fmla="*/ 394093 h 656822"/>
                <a:gd name="connsiteX54" fmla="*/ 5152 w 3134718"/>
                <a:gd name="connsiteY54" fmla="*/ 381214 h 656822"/>
                <a:gd name="connsiteX55" fmla="*/ 0 w 3134718"/>
                <a:gd name="connsiteY55" fmla="*/ 355457 h 656822"/>
                <a:gd name="connsiteX56" fmla="*/ 10304 w 3134718"/>
                <a:gd name="connsiteY56" fmla="*/ 337426 h 656822"/>
                <a:gd name="connsiteX57" fmla="*/ 28334 w 3134718"/>
                <a:gd name="connsiteY57" fmla="*/ 337426 h 656822"/>
                <a:gd name="connsiteX58" fmla="*/ 56668 w 3134718"/>
                <a:gd name="connsiteY58" fmla="*/ 342578 h 656822"/>
                <a:gd name="connsiteX59" fmla="*/ 92728 w 3134718"/>
                <a:gd name="connsiteY59" fmla="*/ 358032 h 656822"/>
                <a:gd name="connsiteX60" fmla="*/ 177729 w 3134718"/>
                <a:gd name="connsiteY60" fmla="*/ 386366 h 656822"/>
                <a:gd name="connsiteX61" fmla="*/ 273033 w 3134718"/>
                <a:gd name="connsiteY61" fmla="*/ 406972 h 656822"/>
                <a:gd name="connsiteX62" fmla="*/ 327124 w 3134718"/>
                <a:gd name="connsiteY62" fmla="*/ 409548 h 656822"/>
                <a:gd name="connsiteX63" fmla="*/ 556368 w 3134718"/>
                <a:gd name="connsiteY63" fmla="*/ 386366 h 656822"/>
                <a:gd name="connsiteX64" fmla="*/ 785612 w 3134718"/>
                <a:gd name="connsiteY64" fmla="*/ 352881 h 656822"/>
                <a:gd name="connsiteX65" fmla="*/ 1012280 w 3134718"/>
                <a:gd name="connsiteY65" fmla="*/ 319396 h 6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34718" h="656822">
                  <a:moveTo>
                    <a:pt x="1012280" y="319396"/>
                  </a:moveTo>
                  <a:lnTo>
                    <a:pt x="1506829" y="249850"/>
                  </a:lnTo>
                  <a:lnTo>
                    <a:pt x="1725769" y="211213"/>
                  </a:lnTo>
                  <a:lnTo>
                    <a:pt x="2001377" y="175152"/>
                  </a:lnTo>
                  <a:lnTo>
                    <a:pt x="2346531" y="133940"/>
                  </a:lnTo>
                  <a:lnTo>
                    <a:pt x="2483047" y="115910"/>
                  </a:lnTo>
                  <a:lnTo>
                    <a:pt x="2498502" y="105607"/>
                  </a:lnTo>
                  <a:lnTo>
                    <a:pt x="2529411" y="85000"/>
                  </a:lnTo>
                  <a:lnTo>
                    <a:pt x="2588654" y="46364"/>
                  </a:lnTo>
                  <a:lnTo>
                    <a:pt x="2642745" y="20606"/>
                  </a:lnTo>
                  <a:lnTo>
                    <a:pt x="2689109" y="5151"/>
                  </a:lnTo>
                  <a:lnTo>
                    <a:pt x="2714867" y="0"/>
                  </a:lnTo>
                  <a:lnTo>
                    <a:pt x="2732897" y="5151"/>
                  </a:lnTo>
                  <a:lnTo>
                    <a:pt x="2797292" y="33485"/>
                  </a:lnTo>
                  <a:lnTo>
                    <a:pt x="2964717" y="103031"/>
                  </a:lnTo>
                  <a:lnTo>
                    <a:pt x="3041990" y="136516"/>
                  </a:lnTo>
                  <a:lnTo>
                    <a:pt x="3067748" y="149395"/>
                  </a:lnTo>
                  <a:lnTo>
                    <a:pt x="3096082" y="172577"/>
                  </a:lnTo>
                  <a:lnTo>
                    <a:pt x="3121839" y="203486"/>
                  </a:lnTo>
                  <a:lnTo>
                    <a:pt x="3132142" y="226668"/>
                  </a:lnTo>
                  <a:lnTo>
                    <a:pt x="3134718" y="242123"/>
                  </a:lnTo>
                  <a:lnTo>
                    <a:pt x="3124415" y="270456"/>
                  </a:lnTo>
                  <a:lnTo>
                    <a:pt x="3108960" y="291062"/>
                  </a:lnTo>
                  <a:lnTo>
                    <a:pt x="3083203" y="309093"/>
                  </a:lnTo>
                  <a:lnTo>
                    <a:pt x="3044566" y="327123"/>
                  </a:lnTo>
                  <a:lnTo>
                    <a:pt x="2995626" y="340002"/>
                  </a:lnTo>
                  <a:lnTo>
                    <a:pt x="2931232" y="342578"/>
                  </a:lnTo>
                  <a:lnTo>
                    <a:pt x="2771534" y="342578"/>
                  </a:lnTo>
                  <a:lnTo>
                    <a:pt x="2586078" y="340002"/>
                  </a:lnTo>
                  <a:lnTo>
                    <a:pt x="2418653" y="340002"/>
                  </a:lnTo>
                  <a:lnTo>
                    <a:pt x="2256379" y="342578"/>
                  </a:lnTo>
                  <a:lnTo>
                    <a:pt x="2127590" y="347729"/>
                  </a:lnTo>
                  <a:lnTo>
                    <a:pt x="2016832" y="358032"/>
                  </a:lnTo>
                  <a:lnTo>
                    <a:pt x="1929256" y="370911"/>
                  </a:lnTo>
                  <a:lnTo>
                    <a:pt x="1795315" y="394093"/>
                  </a:lnTo>
                  <a:lnTo>
                    <a:pt x="1718042" y="409548"/>
                  </a:lnTo>
                  <a:lnTo>
                    <a:pt x="1205463" y="484245"/>
                  </a:lnTo>
                  <a:lnTo>
                    <a:pt x="976219" y="525458"/>
                  </a:lnTo>
                  <a:lnTo>
                    <a:pt x="829400" y="558943"/>
                  </a:lnTo>
                  <a:lnTo>
                    <a:pt x="631065" y="610458"/>
                  </a:lnTo>
                  <a:lnTo>
                    <a:pt x="564095" y="631065"/>
                  </a:lnTo>
                  <a:lnTo>
                    <a:pt x="548640" y="641368"/>
                  </a:lnTo>
                  <a:lnTo>
                    <a:pt x="530610" y="649095"/>
                  </a:lnTo>
                  <a:lnTo>
                    <a:pt x="507428" y="656822"/>
                  </a:lnTo>
                  <a:lnTo>
                    <a:pt x="468791" y="656822"/>
                  </a:lnTo>
                  <a:lnTo>
                    <a:pt x="432731" y="649095"/>
                  </a:lnTo>
                  <a:lnTo>
                    <a:pt x="376064" y="631065"/>
                  </a:lnTo>
                  <a:lnTo>
                    <a:pt x="319397" y="602731"/>
                  </a:lnTo>
                  <a:lnTo>
                    <a:pt x="262729" y="571822"/>
                  </a:lnTo>
                  <a:lnTo>
                    <a:pt x="162274" y="517731"/>
                  </a:lnTo>
                  <a:lnTo>
                    <a:pt x="105607" y="481670"/>
                  </a:lnTo>
                  <a:lnTo>
                    <a:pt x="61819" y="448185"/>
                  </a:lnTo>
                  <a:lnTo>
                    <a:pt x="28334" y="414700"/>
                  </a:lnTo>
                  <a:lnTo>
                    <a:pt x="10304" y="394093"/>
                  </a:lnTo>
                  <a:lnTo>
                    <a:pt x="5152" y="381214"/>
                  </a:lnTo>
                  <a:lnTo>
                    <a:pt x="0" y="355457"/>
                  </a:lnTo>
                  <a:lnTo>
                    <a:pt x="10304" y="337426"/>
                  </a:lnTo>
                  <a:lnTo>
                    <a:pt x="28334" y="337426"/>
                  </a:lnTo>
                  <a:lnTo>
                    <a:pt x="56668" y="342578"/>
                  </a:lnTo>
                  <a:lnTo>
                    <a:pt x="92728" y="358032"/>
                  </a:lnTo>
                  <a:lnTo>
                    <a:pt x="177729" y="386366"/>
                  </a:lnTo>
                  <a:lnTo>
                    <a:pt x="273033" y="406972"/>
                  </a:lnTo>
                  <a:lnTo>
                    <a:pt x="327124" y="409548"/>
                  </a:lnTo>
                  <a:lnTo>
                    <a:pt x="556368" y="386366"/>
                  </a:lnTo>
                  <a:lnTo>
                    <a:pt x="785612" y="352881"/>
                  </a:lnTo>
                  <a:lnTo>
                    <a:pt x="1012280" y="3193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3913EFA8-E7BA-F74B-B61C-54A66C41B4C5}"/>
                </a:ext>
              </a:extLst>
            </p:cNvPr>
            <p:cNvSpPr/>
            <p:nvPr/>
          </p:nvSpPr>
          <p:spPr>
            <a:xfrm rot="16200000">
              <a:off x="2543175" y="3459163"/>
              <a:ext cx="4518025" cy="571500"/>
            </a:xfrm>
            <a:custGeom>
              <a:avLst/>
              <a:gdLst>
                <a:gd name="connsiteX0" fmla="*/ 2754172 w 4517136"/>
                <a:gd name="connsiteY0" fmla="*/ 230429 h 570585"/>
                <a:gd name="connsiteX1" fmla="*/ 4114800 w 4517136"/>
                <a:gd name="connsiteY1" fmla="*/ 226771 h 570585"/>
                <a:gd name="connsiteX2" fmla="*/ 4191609 w 4517136"/>
                <a:gd name="connsiteY2" fmla="*/ 226771 h 570585"/>
                <a:gd name="connsiteX3" fmla="*/ 4242816 w 4517136"/>
                <a:gd name="connsiteY3" fmla="*/ 219456 h 570585"/>
                <a:gd name="connsiteX4" fmla="*/ 4294022 w 4517136"/>
                <a:gd name="connsiteY4" fmla="*/ 201168 h 570585"/>
                <a:gd name="connsiteX5" fmla="*/ 4337913 w 4517136"/>
                <a:gd name="connsiteY5" fmla="*/ 179222 h 570585"/>
                <a:gd name="connsiteX6" fmla="*/ 4370832 w 4517136"/>
                <a:gd name="connsiteY6" fmla="*/ 149961 h 570585"/>
                <a:gd name="connsiteX7" fmla="*/ 4396435 w 4517136"/>
                <a:gd name="connsiteY7" fmla="*/ 120701 h 570585"/>
                <a:gd name="connsiteX8" fmla="*/ 4422038 w 4517136"/>
                <a:gd name="connsiteY8" fmla="*/ 84125 h 570585"/>
                <a:gd name="connsiteX9" fmla="*/ 4451299 w 4517136"/>
                <a:gd name="connsiteY9" fmla="*/ 32918 h 570585"/>
                <a:gd name="connsiteX10" fmla="*/ 4462272 w 4517136"/>
                <a:gd name="connsiteY10" fmla="*/ 14630 h 570585"/>
                <a:gd name="connsiteX11" fmla="*/ 4484217 w 4517136"/>
                <a:gd name="connsiteY11" fmla="*/ 0 h 570585"/>
                <a:gd name="connsiteX12" fmla="*/ 4495190 w 4517136"/>
                <a:gd name="connsiteY12" fmla="*/ 3657 h 570585"/>
                <a:gd name="connsiteX13" fmla="*/ 4509820 w 4517136"/>
                <a:gd name="connsiteY13" fmla="*/ 14630 h 570585"/>
                <a:gd name="connsiteX14" fmla="*/ 4513478 w 4517136"/>
                <a:gd name="connsiteY14" fmla="*/ 40233 h 570585"/>
                <a:gd name="connsiteX15" fmla="*/ 4517136 w 4517136"/>
                <a:gd name="connsiteY15" fmla="*/ 87782 h 570585"/>
                <a:gd name="connsiteX16" fmla="*/ 4513478 w 4517136"/>
                <a:gd name="connsiteY16" fmla="*/ 168249 h 570585"/>
                <a:gd name="connsiteX17" fmla="*/ 4498848 w 4517136"/>
                <a:gd name="connsiteY17" fmla="*/ 259689 h 570585"/>
                <a:gd name="connsiteX18" fmla="*/ 4480560 w 4517136"/>
                <a:gd name="connsiteY18" fmla="*/ 321869 h 570585"/>
                <a:gd name="connsiteX19" fmla="*/ 4440326 w 4517136"/>
                <a:gd name="connsiteY19" fmla="*/ 409651 h 570585"/>
                <a:gd name="connsiteX20" fmla="*/ 4396435 w 4517136"/>
                <a:gd name="connsiteY20" fmla="*/ 479145 h 570585"/>
                <a:gd name="connsiteX21" fmla="*/ 4352544 w 4517136"/>
                <a:gd name="connsiteY21" fmla="*/ 541325 h 570585"/>
                <a:gd name="connsiteX22" fmla="*/ 4326940 w 4517136"/>
                <a:gd name="connsiteY22" fmla="*/ 563270 h 570585"/>
                <a:gd name="connsiteX23" fmla="*/ 4304995 w 4517136"/>
                <a:gd name="connsiteY23" fmla="*/ 570585 h 570585"/>
                <a:gd name="connsiteX24" fmla="*/ 4279392 w 4517136"/>
                <a:gd name="connsiteY24" fmla="*/ 570585 h 570585"/>
                <a:gd name="connsiteX25" fmla="*/ 4239158 w 4517136"/>
                <a:gd name="connsiteY25" fmla="*/ 548640 h 570585"/>
                <a:gd name="connsiteX26" fmla="*/ 4202582 w 4517136"/>
                <a:gd name="connsiteY26" fmla="*/ 530352 h 570585"/>
                <a:gd name="connsiteX27" fmla="*/ 4144060 w 4517136"/>
                <a:gd name="connsiteY27" fmla="*/ 512064 h 570585"/>
                <a:gd name="connsiteX28" fmla="*/ 4063593 w 4517136"/>
                <a:gd name="connsiteY28" fmla="*/ 501091 h 570585"/>
                <a:gd name="connsiteX29" fmla="*/ 3931920 w 4517136"/>
                <a:gd name="connsiteY29" fmla="*/ 497433 h 570585"/>
                <a:gd name="connsiteX30" fmla="*/ 3708806 w 4517136"/>
                <a:gd name="connsiteY30" fmla="*/ 493776 h 570585"/>
                <a:gd name="connsiteX31" fmla="*/ 3372307 w 4517136"/>
                <a:gd name="connsiteY31" fmla="*/ 497433 h 570585"/>
                <a:gd name="connsiteX32" fmla="*/ 2688336 w 4517136"/>
                <a:gd name="connsiteY32" fmla="*/ 497433 h 570585"/>
                <a:gd name="connsiteX33" fmla="*/ 2147011 w 4517136"/>
                <a:gd name="connsiteY33" fmla="*/ 497433 h 570585"/>
                <a:gd name="connsiteX34" fmla="*/ 1605686 w 4517136"/>
                <a:gd name="connsiteY34" fmla="*/ 497433 h 570585"/>
                <a:gd name="connsiteX35" fmla="*/ 1283817 w 4517136"/>
                <a:gd name="connsiteY35" fmla="*/ 497433 h 570585"/>
                <a:gd name="connsiteX36" fmla="*/ 1002182 w 4517136"/>
                <a:gd name="connsiteY36" fmla="*/ 497433 h 570585"/>
                <a:gd name="connsiteX37" fmla="*/ 698601 w 4517136"/>
                <a:gd name="connsiteY37" fmla="*/ 497433 h 570585"/>
                <a:gd name="connsiteX38" fmla="*/ 490118 w 4517136"/>
                <a:gd name="connsiteY38" fmla="*/ 497433 h 570585"/>
                <a:gd name="connsiteX39" fmla="*/ 362102 w 4517136"/>
                <a:gd name="connsiteY39" fmla="*/ 497433 h 570585"/>
                <a:gd name="connsiteX40" fmla="*/ 237744 w 4517136"/>
                <a:gd name="connsiteY40" fmla="*/ 497433 h 570585"/>
                <a:gd name="connsiteX41" fmla="*/ 197510 w 4517136"/>
                <a:gd name="connsiteY41" fmla="*/ 493776 h 570585"/>
                <a:gd name="connsiteX42" fmla="*/ 120700 w 4517136"/>
                <a:gd name="connsiteY42" fmla="*/ 468173 h 570585"/>
                <a:gd name="connsiteX43" fmla="*/ 47548 w 4517136"/>
                <a:gd name="connsiteY43" fmla="*/ 431597 h 570585"/>
                <a:gd name="connsiteX44" fmla="*/ 18288 w 4517136"/>
                <a:gd name="connsiteY44" fmla="*/ 409651 h 570585"/>
                <a:gd name="connsiteX45" fmla="*/ 3657 w 4517136"/>
                <a:gd name="connsiteY45" fmla="*/ 384048 h 570585"/>
                <a:gd name="connsiteX46" fmla="*/ 0 w 4517136"/>
                <a:gd name="connsiteY46" fmla="*/ 362102 h 570585"/>
                <a:gd name="connsiteX47" fmla="*/ 7315 w 4517136"/>
                <a:gd name="connsiteY47" fmla="*/ 336499 h 570585"/>
                <a:gd name="connsiteX48" fmla="*/ 25603 w 4517136"/>
                <a:gd name="connsiteY48" fmla="*/ 310896 h 570585"/>
                <a:gd name="connsiteX49" fmla="*/ 54864 w 4517136"/>
                <a:gd name="connsiteY49" fmla="*/ 285293 h 570585"/>
                <a:gd name="connsiteX50" fmla="*/ 87782 w 4517136"/>
                <a:gd name="connsiteY50" fmla="*/ 267005 h 570585"/>
                <a:gd name="connsiteX51" fmla="*/ 179222 w 4517136"/>
                <a:gd name="connsiteY51" fmla="*/ 223113 h 570585"/>
                <a:gd name="connsiteX52" fmla="*/ 256032 w 4517136"/>
                <a:gd name="connsiteY52" fmla="*/ 193853 h 570585"/>
                <a:gd name="connsiteX53" fmla="*/ 384048 w 4517136"/>
                <a:gd name="connsiteY53" fmla="*/ 168249 h 570585"/>
                <a:gd name="connsiteX54" fmla="*/ 442569 w 4517136"/>
                <a:gd name="connsiteY54" fmla="*/ 160934 h 570585"/>
                <a:gd name="connsiteX55" fmla="*/ 497433 w 4517136"/>
                <a:gd name="connsiteY55" fmla="*/ 171907 h 570585"/>
                <a:gd name="connsiteX56" fmla="*/ 662025 w 4517136"/>
                <a:gd name="connsiteY56" fmla="*/ 208483 h 570585"/>
                <a:gd name="connsiteX57" fmla="*/ 881481 w 4517136"/>
                <a:gd name="connsiteY57" fmla="*/ 212141 h 570585"/>
                <a:gd name="connsiteX58" fmla="*/ 1232611 w 4517136"/>
                <a:gd name="connsiteY58" fmla="*/ 223113 h 570585"/>
                <a:gd name="connsiteX59" fmla="*/ 1730044 w 4517136"/>
                <a:gd name="connsiteY59" fmla="*/ 237744 h 570585"/>
                <a:gd name="connsiteX60" fmla="*/ 2326233 w 4517136"/>
                <a:gd name="connsiteY60" fmla="*/ 252374 h 570585"/>
                <a:gd name="connsiteX61" fmla="*/ 2655417 w 4517136"/>
                <a:gd name="connsiteY61" fmla="*/ 226771 h 570585"/>
                <a:gd name="connsiteX62" fmla="*/ 2754172 w 4517136"/>
                <a:gd name="connsiteY62" fmla="*/ 230429 h 57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517136" h="570585">
                  <a:moveTo>
                    <a:pt x="2754172" y="230429"/>
                  </a:moveTo>
                  <a:lnTo>
                    <a:pt x="4114800" y="226771"/>
                  </a:lnTo>
                  <a:lnTo>
                    <a:pt x="4191609" y="226771"/>
                  </a:lnTo>
                  <a:lnTo>
                    <a:pt x="4242816" y="219456"/>
                  </a:lnTo>
                  <a:lnTo>
                    <a:pt x="4294022" y="201168"/>
                  </a:lnTo>
                  <a:lnTo>
                    <a:pt x="4337913" y="179222"/>
                  </a:lnTo>
                  <a:lnTo>
                    <a:pt x="4370832" y="149961"/>
                  </a:lnTo>
                  <a:lnTo>
                    <a:pt x="4396435" y="120701"/>
                  </a:lnTo>
                  <a:lnTo>
                    <a:pt x="4422038" y="84125"/>
                  </a:lnTo>
                  <a:lnTo>
                    <a:pt x="4451299" y="32918"/>
                  </a:lnTo>
                  <a:lnTo>
                    <a:pt x="4462272" y="14630"/>
                  </a:lnTo>
                  <a:lnTo>
                    <a:pt x="4484217" y="0"/>
                  </a:lnTo>
                  <a:lnTo>
                    <a:pt x="4495190" y="3657"/>
                  </a:lnTo>
                  <a:lnTo>
                    <a:pt x="4509820" y="14630"/>
                  </a:lnTo>
                  <a:lnTo>
                    <a:pt x="4513478" y="40233"/>
                  </a:lnTo>
                  <a:lnTo>
                    <a:pt x="4517136" y="87782"/>
                  </a:lnTo>
                  <a:lnTo>
                    <a:pt x="4513478" y="168249"/>
                  </a:lnTo>
                  <a:lnTo>
                    <a:pt x="4498848" y="259689"/>
                  </a:lnTo>
                  <a:lnTo>
                    <a:pt x="4480560" y="321869"/>
                  </a:lnTo>
                  <a:lnTo>
                    <a:pt x="4440326" y="409651"/>
                  </a:lnTo>
                  <a:lnTo>
                    <a:pt x="4396435" y="479145"/>
                  </a:lnTo>
                  <a:lnTo>
                    <a:pt x="4352544" y="541325"/>
                  </a:lnTo>
                  <a:lnTo>
                    <a:pt x="4326940" y="563270"/>
                  </a:lnTo>
                  <a:lnTo>
                    <a:pt x="4304995" y="570585"/>
                  </a:lnTo>
                  <a:lnTo>
                    <a:pt x="4279392" y="570585"/>
                  </a:lnTo>
                  <a:lnTo>
                    <a:pt x="4239158" y="548640"/>
                  </a:lnTo>
                  <a:lnTo>
                    <a:pt x="4202582" y="530352"/>
                  </a:lnTo>
                  <a:lnTo>
                    <a:pt x="4144060" y="512064"/>
                  </a:lnTo>
                  <a:lnTo>
                    <a:pt x="4063593" y="501091"/>
                  </a:lnTo>
                  <a:lnTo>
                    <a:pt x="3931920" y="497433"/>
                  </a:lnTo>
                  <a:lnTo>
                    <a:pt x="3708806" y="493776"/>
                  </a:lnTo>
                  <a:lnTo>
                    <a:pt x="3372307" y="497433"/>
                  </a:lnTo>
                  <a:lnTo>
                    <a:pt x="2688336" y="497433"/>
                  </a:lnTo>
                  <a:lnTo>
                    <a:pt x="2147011" y="497433"/>
                  </a:lnTo>
                  <a:lnTo>
                    <a:pt x="1605686" y="497433"/>
                  </a:lnTo>
                  <a:lnTo>
                    <a:pt x="1283817" y="497433"/>
                  </a:lnTo>
                  <a:lnTo>
                    <a:pt x="1002182" y="497433"/>
                  </a:lnTo>
                  <a:lnTo>
                    <a:pt x="698601" y="497433"/>
                  </a:lnTo>
                  <a:lnTo>
                    <a:pt x="490118" y="497433"/>
                  </a:lnTo>
                  <a:lnTo>
                    <a:pt x="362102" y="497433"/>
                  </a:lnTo>
                  <a:lnTo>
                    <a:pt x="237744" y="497433"/>
                  </a:lnTo>
                  <a:lnTo>
                    <a:pt x="197510" y="493776"/>
                  </a:lnTo>
                  <a:lnTo>
                    <a:pt x="120700" y="468173"/>
                  </a:lnTo>
                  <a:lnTo>
                    <a:pt x="47548" y="431597"/>
                  </a:lnTo>
                  <a:lnTo>
                    <a:pt x="18288" y="409651"/>
                  </a:lnTo>
                  <a:lnTo>
                    <a:pt x="3657" y="384048"/>
                  </a:lnTo>
                  <a:lnTo>
                    <a:pt x="0" y="362102"/>
                  </a:lnTo>
                  <a:lnTo>
                    <a:pt x="7315" y="336499"/>
                  </a:lnTo>
                  <a:lnTo>
                    <a:pt x="25603" y="310896"/>
                  </a:lnTo>
                  <a:lnTo>
                    <a:pt x="54864" y="285293"/>
                  </a:lnTo>
                  <a:lnTo>
                    <a:pt x="87782" y="267005"/>
                  </a:lnTo>
                  <a:lnTo>
                    <a:pt x="179222" y="223113"/>
                  </a:lnTo>
                  <a:lnTo>
                    <a:pt x="256032" y="193853"/>
                  </a:lnTo>
                  <a:lnTo>
                    <a:pt x="384048" y="168249"/>
                  </a:lnTo>
                  <a:lnTo>
                    <a:pt x="442569" y="160934"/>
                  </a:lnTo>
                  <a:lnTo>
                    <a:pt x="497433" y="171907"/>
                  </a:lnTo>
                  <a:lnTo>
                    <a:pt x="662025" y="208483"/>
                  </a:lnTo>
                  <a:lnTo>
                    <a:pt x="881481" y="212141"/>
                  </a:lnTo>
                  <a:lnTo>
                    <a:pt x="1232611" y="223113"/>
                  </a:lnTo>
                  <a:lnTo>
                    <a:pt x="1730044" y="237744"/>
                  </a:lnTo>
                  <a:lnTo>
                    <a:pt x="2326233" y="252374"/>
                  </a:lnTo>
                  <a:lnTo>
                    <a:pt x="2655417" y="226771"/>
                  </a:lnTo>
                  <a:lnTo>
                    <a:pt x="2754172" y="2304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4F9A780-D4B6-AC49-AA0A-A9BCAEDCCAA7}"/>
                </a:ext>
              </a:extLst>
            </p:cNvPr>
            <p:cNvSpPr/>
            <p:nvPr/>
          </p:nvSpPr>
          <p:spPr>
            <a:xfrm>
              <a:off x="2633663" y="3481388"/>
              <a:ext cx="2178050" cy="1901825"/>
            </a:xfrm>
            <a:custGeom>
              <a:avLst/>
              <a:gdLst>
                <a:gd name="connsiteX0" fmla="*/ 1771110 w 2177830"/>
                <a:gd name="connsiteY0" fmla="*/ 631715 h 1901875"/>
                <a:gd name="connsiteX1" fmla="*/ 1886491 w 2177830"/>
                <a:gd name="connsiteY1" fmla="*/ 504795 h 1901875"/>
                <a:gd name="connsiteX2" fmla="*/ 2004757 w 2177830"/>
                <a:gd name="connsiteY2" fmla="*/ 372106 h 1901875"/>
                <a:gd name="connsiteX3" fmla="*/ 2128793 w 2177830"/>
                <a:gd name="connsiteY3" fmla="*/ 222110 h 1901875"/>
                <a:gd name="connsiteX4" fmla="*/ 2177830 w 2177830"/>
                <a:gd name="connsiteY4" fmla="*/ 175957 h 1901875"/>
                <a:gd name="connsiteX5" fmla="*/ 2163407 w 2177830"/>
                <a:gd name="connsiteY5" fmla="*/ 0 h 1901875"/>
                <a:gd name="connsiteX6" fmla="*/ 1923990 w 2177830"/>
                <a:gd name="connsiteY6" fmla="*/ 23076 h 1901875"/>
                <a:gd name="connsiteX7" fmla="*/ 1808609 w 2177830"/>
                <a:gd name="connsiteY7" fmla="*/ 175957 h 1901875"/>
                <a:gd name="connsiteX8" fmla="*/ 1701881 w 2177830"/>
                <a:gd name="connsiteY8" fmla="*/ 305761 h 1901875"/>
                <a:gd name="connsiteX9" fmla="*/ 1615344 w 2177830"/>
                <a:gd name="connsiteY9" fmla="*/ 412489 h 1901875"/>
                <a:gd name="connsiteX10" fmla="*/ 1476886 w 2177830"/>
                <a:gd name="connsiteY10" fmla="*/ 574024 h 1901875"/>
                <a:gd name="connsiteX11" fmla="*/ 1352851 w 2177830"/>
                <a:gd name="connsiteY11" fmla="*/ 718251 h 1901875"/>
                <a:gd name="connsiteX12" fmla="*/ 1159587 w 2177830"/>
                <a:gd name="connsiteY12" fmla="*/ 934592 h 1901875"/>
                <a:gd name="connsiteX13" fmla="*/ 1113434 w 2177830"/>
                <a:gd name="connsiteY13" fmla="*/ 989398 h 1901875"/>
                <a:gd name="connsiteX14" fmla="*/ 986514 w 2177830"/>
                <a:gd name="connsiteY14" fmla="*/ 1104780 h 1901875"/>
                <a:gd name="connsiteX15" fmla="*/ 850940 w 2177830"/>
                <a:gd name="connsiteY15" fmla="*/ 1223046 h 1901875"/>
                <a:gd name="connsiteX16" fmla="*/ 591332 w 2177830"/>
                <a:gd name="connsiteY16" fmla="*/ 1430733 h 1901875"/>
                <a:gd name="connsiteX17" fmla="*/ 398067 w 2177830"/>
                <a:gd name="connsiteY17" fmla="*/ 1577845 h 1901875"/>
                <a:gd name="connsiteX18" fmla="*/ 213457 w 2177830"/>
                <a:gd name="connsiteY18" fmla="*/ 1710534 h 1901875"/>
                <a:gd name="connsiteX19" fmla="*/ 46153 w 2177830"/>
                <a:gd name="connsiteY19" fmla="*/ 1823031 h 1901875"/>
                <a:gd name="connsiteX20" fmla="*/ 8654 w 2177830"/>
                <a:gd name="connsiteY20" fmla="*/ 1851876 h 1901875"/>
                <a:gd name="connsiteX21" fmla="*/ 0 w 2177830"/>
                <a:gd name="connsiteY21" fmla="*/ 1863414 h 1901875"/>
                <a:gd name="connsiteX22" fmla="*/ 0 w 2177830"/>
                <a:gd name="connsiteY22" fmla="*/ 1874953 h 1901875"/>
                <a:gd name="connsiteX23" fmla="*/ 5769 w 2177830"/>
                <a:gd name="connsiteY23" fmla="*/ 1889375 h 1901875"/>
                <a:gd name="connsiteX24" fmla="*/ 28846 w 2177830"/>
                <a:gd name="connsiteY24" fmla="*/ 1898029 h 1901875"/>
                <a:gd name="connsiteX25" fmla="*/ 63460 w 2177830"/>
                <a:gd name="connsiteY25" fmla="*/ 1889375 h 1901875"/>
                <a:gd name="connsiteX26" fmla="*/ 155766 w 2177830"/>
                <a:gd name="connsiteY26" fmla="*/ 1843223 h 1901875"/>
                <a:gd name="connsiteX27" fmla="*/ 320185 w 2177830"/>
                <a:gd name="connsiteY27" fmla="*/ 1759571 h 1901875"/>
                <a:gd name="connsiteX28" fmla="*/ 499026 w 2177830"/>
                <a:gd name="connsiteY28" fmla="*/ 1658612 h 1901875"/>
                <a:gd name="connsiteX29" fmla="*/ 654792 w 2177830"/>
                <a:gd name="connsiteY29" fmla="*/ 1566307 h 1901875"/>
                <a:gd name="connsiteX30" fmla="*/ 836518 w 2177830"/>
                <a:gd name="connsiteY30" fmla="*/ 1442271 h 1901875"/>
                <a:gd name="connsiteX31" fmla="*/ 983629 w 2177830"/>
                <a:gd name="connsiteY31" fmla="*/ 1335543 h 1901875"/>
                <a:gd name="connsiteX32" fmla="*/ 1191316 w 2177830"/>
                <a:gd name="connsiteY32" fmla="*/ 1179778 h 1901875"/>
                <a:gd name="connsiteX33" fmla="*/ 1303814 w 2177830"/>
                <a:gd name="connsiteY33" fmla="*/ 1081703 h 1901875"/>
                <a:gd name="connsiteX34" fmla="*/ 1543231 w 2177830"/>
                <a:gd name="connsiteY34" fmla="*/ 862478 h 1901875"/>
                <a:gd name="connsiteX35" fmla="*/ 1771110 w 2177830"/>
                <a:gd name="connsiteY35" fmla="*/ 631715 h 19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77830" h="1901875">
                  <a:moveTo>
                    <a:pt x="1771110" y="631715"/>
                  </a:moveTo>
                  <a:lnTo>
                    <a:pt x="1886491" y="504795"/>
                  </a:lnTo>
                  <a:lnTo>
                    <a:pt x="2004757" y="372106"/>
                  </a:lnTo>
                  <a:lnTo>
                    <a:pt x="2128793" y="222110"/>
                  </a:lnTo>
                  <a:lnTo>
                    <a:pt x="2177830" y="175957"/>
                  </a:lnTo>
                  <a:lnTo>
                    <a:pt x="2163407" y="0"/>
                  </a:lnTo>
                  <a:lnTo>
                    <a:pt x="1923990" y="23076"/>
                  </a:lnTo>
                  <a:lnTo>
                    <a:pt x="1808609" y="175957"/>
                  </a:lnTo>
                  <a:lnTo>
                    <a:pt x="1701881" y="305761"/>
                  </a:lnTo>
                  <a:lnTo>
                    <a:pt x="1615344" y="412489"/>
                  </a:lnTo>
                  <a:lnTo>
                    <a:pt x="1476886" y="574024"/>
                  </a:lnTo>
                  <a:lnTo>
                    <a:pt x="1352851" y="718251"/>
                  </a:lnTo>
                  <a:lnTo>
                    <a:pt x="1159587" y="934592"/>
                  </a:lnTo>
                  <a:lnTo>
                    <a:pt x="1113434" y="989398"/>
                  </a:lnTo>
                  <a:lnTo>
                    <a:pt x="986514" y="1104780"/>
                  </a:lnTo>
                  <a:lnTo>
                    <a:pt x="850940" y="1223046"/>
                  </a:lnTo>
                  <a:lnTo>
                    <a:pt x="591332" y="1430733"/>
                  </a:lnTo>
                  <a:lnTo>
                    <a:pt x="398067" y="1577845"/>
                  </a:lnTo>
                  <a:lnTo>
                    <a:pt x="213457" y="1710534"/>
                  </a:lnTo>
                  <a:lnTo>
                    <a:pt x="46153" y="1823031"/>
                  </a:lnTo>
                  <a:lnTo>
                    <a:pt x="8654" y="1851876"/>
                  </a:lnTo>
                  <a:lnTo>
                    <a:pt x="0" y="1863414"/>
                  </a:lnTo>
                  <a:lnTo>
                    <a:pt x="0" y="1874953"/>
                  </a:lnTo>
                  <a:lnTo>
                    <a:pt x="5769" y="1889375"/>
                  </a:lnTo>
                  <a:cubicBezTo>
                    <a:pt x="26845" y="1898408"/>
                    <a:pt x="8173" y="1901875"/>
                    <a:pt x="28846" y="1898029"/>
                  </a:cubicBezTo>
                  <a:lnTo>
                    <a:pt x="63460" y="1889375"/>
                  </a:lnTo>
                  <a:lnTo>
                    <a:pt x="155766" y="1843223"/>
                  </a:lnTo>
                  <a:lnTo>
                    <a:pt x="320185" y="1759571"/>
                  </a:lnTo>
                  <a:lnTo>
                    <a:pt x="499026" y="1658612"/>
                  </a:lnTo>
                  <a:lnTo>
                    <a:pt x="654792" y="1566307"/>
                  </a:lnTo>
                  <a:lnTo>
                    <a:pt x="836518" y="1442271"/>
                  </a:lnTo>
                  <a:lnTo>
                    <a:pt x="983629" y="1335543"/>
                  </a:lnTo>
                  <a:lnTo>
                    <a:pt x="1191316" y="1179778"/>
                  </a:lnTo>
                  <a:lnTo>
                    <a:pt x="1303814" y="1081703"/>
                  </a:lnTo>
                  <a:lnTo>
                    <a:pt x="1543231" y="862478"/>
                  </a:lnTo>
                  <a:lnTo>
                    <a:pt x="1771110" y="631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3D6B0C4-1913-2E4C-9C38-3801A2C36578}"/>
                </a:ext>
              </a:extLst>
            </p:cNvPr>
            <p:cNvSpPr/>
            <p:nvPr/>
          </p:nvSpPr>
          <p:spPr>
            <a:xfrm>
              <a:off x="4968875" y="3444875"/>
              <a:ext cx="2316163" cy="1839913"/>
            </a:xfrm>
            <a:custGeom>
              <a:avLst/>
              <a:gdLst>
                <a:gd name="connsiteX0" fmla="*/ 361950 w 2315935"/>
                <a:gd name="connsiteY0" fmla="*/ 661307 h 1839685"/>
                <a:gd name="connsiteX1" fmla="*/ 204107 w 2315935"/>
                <a:gd name="connsiteY1" fmla="*/ 473528 h 1839685"/>
                <a:gd name="connsiteX2" fmla="*/ 81642 w 2315935"/>
                <a:gd name="connsiteY2" fmla="*/ 326571 h 1839685"/>
                <a:gd name="connsiteX3" fmla="*/ 0 w 2315935"/>
                <a:gd name="connsiteY3" fmla="*/ 223157 h 1839685"/>
                <a:gd name="connsiteX4" fmla="*/ 0 w 2315935"/>
                <a:gd name="connsiteY4" fmla="*/ 0 h 1839685"/>
                <a:gd name="connsiteX5" fmla="*/ 95250 w 2315935"/>
                <a:gd name="connsiteY5" fmla="*/ 122464 h 1839685"/>
                <a:gd name="connsiteX6" fmla="*/ 198664 w 2315935"/>
                <a:gd name="connsiteY6" fmla="*/ 250371 h 1839685"/>
                <a:gd name="connsiteX7" fmla="*/ 321128 w 2315935"/>
                <a:gd name="connsiteY7" fmla="*/ 389164 h 1839685"/>
                <a:gd name="connsiteX8" fmla="*/ 449035 w 2315935"/>
                <a:gd name="connsiteY8" fmla="*/ 525235 h 1839685"/>
                <a:gd name="connsiteX9" fmla="*/ 598714 w 2315935"/>
                <a:gd name="connsiteY9" fmla="*/ 672192 h 1839685"/>
                <a:gd name="connsiteX10" fmla="*/ 732064 w 2315935"/>
                <a:gd name="connsiteY10" fmla="*/ 794657 h 1839685"/>
                <a:gd name="connsiteX11" fmla="*/ 873578 w 2315935"/>
                <a:gd name="connsiteY11" fmla="*/ 917121 h 1839685"/>
                <a:gd name="connsiteX12" fmla="*/ 990600 w 2315935"/>
                <a:gd name="connsiteY12" fmla="*/ 1012371 h 1839685"/>
                <a:gd name="connsiteX13" fmla="*/ 1132114 w 2315935"/>
                <a:gd name="connsiteY13" fmla="*/ 1126671 h 1839685"/>
                <a:gd name="connsiteX14" fmla="*/ 1336221 w 2315935"/>
                <a:gd name="connsiteY14" fmla="*/ 1265464 h 1839685"/>
                <a:gd name="connsiteX15" fmla="*/ 1524000 w 2315935"/>
                <a:gd name="connsiteY15" fmla="*/ 1382485 h 1839685"/>
                <a:gd name="connsiteX16" fmla="*/ 1711778 w 2315935"/>
                <a:gd name="connsiteY16" fmla="*/ 1488621 h 1839685"/>
                <a:gd name="connsiteX17" fmla="*/ 1989364 w 2315935"/>
                <a:gd name="connsiteY17" fmla="*/ 1627414 h 1839685"/>
                <a:gd name="connsiteX18" fmla="*/ 2168978 w 2315935"/>
                <a:gd name="connsiteY18" fmla="*/ 1706335 h 1839685"/>
                <a:gd name="connsiteX19" fmla="*/ 2277835 w 2315935"/>
                <a:gd name="connsiteY19" fmla="*/ 1749878 h 1839685"/>
                <a:gd name="connsiteX20" fmla="*/ 2299607 w 2315935"/>
                <a:gd name="connsiteY20" fmla="*/ 1760764 h 1839685"/>
                <a:gd name="connsiteX21" fmla="*/ 2313214 w 2315935"/>
                <a:gd name="connsiteY21" fmla="*/ 1774371 h 1839685"/>
                <a:gd name="connsiteX22" fmla="*/ 2315935 w 2315935"/>
                <a:gd name="connsiteY22" fmla="*/ 1787978 h 1839685"/>
                <a:gd name="connsiteX23" fmla="*/ 2302328 w 2315935"/>
                <a:gd name="connsiteY23" fmla="*/ 1809750 h 1839685"/>
                <a:gd name="connsiteX24" fmla="*/ 2280557 w 2315935"/>
                <a:gd name="connsiteY24" fmla="*/ 1826078 h 1839685"/>
                <a:gd name="connsiteX25" fmla="*/ 2247900 w 2315935"/>
                <a:gd name="connsiteY25" fmla="*/ 1839685 h 1839685"/>
                <a:gd name="connsiteX26" fmla="*/ 2190750 w 2315935"/>
                <a:gd name="connsiteY26" fmla="*/ 1839685 h 1839685"/>
                <a:gd name="connsiteX27" fmla="*/ 1973035 w 2315935"/>
                <a:gd name="connsiteY27" fmla="*/ 1839685 h 1839685"/>
                <a:gd name="connsiteX28" fmla="*/ 1711778 w 2315935"/>
                <a:gd name="connsiteY28" fmla="*/ 1836964 h 1839685"/>
                <a:gd name="connsiteX29" fmla="*/ 1562100 w 2315935"/>
                <a:gd name="connsiteY29" fmla="*/ 1839685 h 1839685"/>
                <a:gd name="connsiteX30" fmla="*/ 1534885 w 2315935"/>
                <a:gd name="connsiteY30" fmla="*/ 1836964 h 1839685"/>
                <a:gd name="connsiteX31" fmla="*/ 1499507 w 2315935"/>
                <a:gd name="connsiteY31" fmla="*/ 1826078 h 1839685"/>
                <a:gd name="connsiteX32" fmla="*/ 1458685 w 2315935"/>
                <a:gd name="connsiteY32" fmla="*/ 1804307 h 1839685"/>
                <a:gd name="connsiteX33" fmla="*/ 1409700 w 2315935"/>
                <a:gd name="connsiteY33" fmla="*/ 1774371 h 1839685"/>
                <a:gd name="connsiteX34" fmla="*/ 1314450 w 2315935"/>
                <a:gd name="connsiteY34" fmla="*/ 1700892 h 1839685"/>
                <a:gd name="connsiteX35" fmla="*/ 1191985 w 2315935"/>
                <a:gd name="connsiteY35" fmla="*/ 1586592 h 1839685"/>
                <a:gd name="connsiteX36" fmla="*/ 1006928 w 2315935"/>
                <a:gd name="connsiteY36" fmla="*/ 1390650 h 1839685"/>
                <a:gd name="connsiteX37" fmla="*/ 835478 w 2315935"/>
                <a:gd name="connsiteY37" fmla="*/ 1205592 h 1839685"/>
                <a:gd name="connsiteX38" fmla="*/ 625928 w 2315935"/>
                <a:gd name="connsiteY38" fmla="*/ 971550 h 1839685"/>
                <a:gd name="connsiteX39" fmla="*/ 457200 w 2315935"/>
                <a:gd name="connsiteY39" fmla="*/ 775607 h 1839685"/>
                <a:gd name="connsiteX40" fmla="*/ 361950 w 2315935"/>
                <a:gd name="connsiteY40" fmla="*/ 661307 h 183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15935" h="1839685">
                  <a:moveTo>
                    <a:pt x="361950" y="661307"/>
                  </a:moveTo>
                  <a:lnTo>
                    <a:pt x="204107" y="473528"/>
                  </a:lnTo>
                  <a:lnTo>
                    <a:pt x="81642" y="326571"/>
                  </a:lnTo>
                  <a:lnTo>
                    <a:pt x="0" y="223157"/>
                  </a:lnTo>
                  <a:lnTo>
                    <a:pt x="0" y="0"/>
                  </a:lnTo>
                  <a:lnTo>
                    <a:pt x="95250" y="122464"/>
                  </a:lnTo>
                  <a:lnTo>
                    <a:pt x="198664" y="250371"/>
                  </a:lnTo>
                  <a:lnTo>
                    <a:pt x="321128" y="389164"/>
                  </a:lnTo>
                  <a:lnTo>
                    <a:pt x="449035" y="525235"/>
                  </a:lnTo>
                  <a:lnTo>
                    <a:pt x="598714" y="672192"/>
                  </a:lnTo>
                  <a:lnTo>
                    <a:pt x="732064" y="794657"/>
                  </a:lnTo>
                  <a:lnTo>
                    <a:pt x="873578" y="917121"/>
                  </a:lnTo>
                  <a:lnTo>
                    <a:pt x="990600" y="1012371"/>
                  </a:lnTo>
                  <a:lnTo>
                    <a:pt x="1132114" y="1126671"/>
                  </a:lnTo>
                  <a:lnTo>
                    <a:pt x="1336221" y="1265464"/>
                  </a:lnTo>
                  <a:lnTo>
                    <a:pt x="1524000" y="1382485"/>
                  </a:lnTo>
                  <a:lnTo>
                    <a:pt x="1711778" y="1488621"/>
                  </a:lnTo>
                  <a:lnTo>
                    <a:pt x="1989364" y="1627414"/>
                  </a:lnTo>
                  <a:lnTo>
                    <a:pt x="2168978" y="1706335"/>
                  </a:lnTo>
                  <a:lnTo>
                    <a:pt x="2277835" y="1749878"/>
                  </a:lnTo>
                  <a:lnTo>
                    <a:pt x="2299607" y="1760764"/>
                  </a:lnTo>
                  <a:lnTo>
                    <a:pt x="2313214" y="1774371"/>
                  </a:lnTo>
                  <a:lnTo>
                    <a:pt x="2315935" y="1787978"/>
                  </a:lnTo>
                  <a:lnTo>
                    <a:pt x="2302328" y="1809750"/>
                  </a:lnTo>
                  <a:lnTo>
                    <a:pt x="2280557" y="1826078"/>
                  </a:lnTo>
                  <a:lnTo>
                    <a:pt x="2247900" y="1839685"/>
                  </a:lnTo>
                  <a:lnTo>
                    <a:pt x="2190750" y="1839685"/>
                  </a:lnTo>
                  <a:lnTo>
                    <a:pt x="1973035" y="1839685"/>
                  </a:lnTo>
                  <a:lnTo>
                    <a:pt x="1711778" y="1836964"/>
                  </a:lnTo>
                  <a:lnTo>
                    <a:pt x="1562100" y="1839685"/>
                  </a:lnTo>
                  <a:lnTo>
                    <a:pt x="1534885" y="1836964"/>
                  </a:lnTo>
                  <a:lnTo>
                    <a:pt x="1499507" y="1826078"/>
                  </a:lnTo>
                  <a:lnTo>
                    <a:pt x="1458685" y="1804307"/>
                  </a:lnTo>
                  <a:lnTo>
                    <a:pt x="1409700" y="1774371"/>
                  </a:lnTo>
                  <a:lnTo>
                    <a:pt x="1314450" y="1700892"/>
                  </a:lnTo>
                  <a:lnTo>
                    <a:pt x="1191985" y="1586592"/>
                  </a:lnTo>
                  <a:lnTo>
                    <a:pt x="1006928" y="1390650"/>
                  </a:lnTo>
                  <a:lnTo>
                    <a:pt x="835478" y="1205592"/>
                  </a:lnTo>
                  <a:lnTo>
                    <a:pt x="625928" y="971550"/>
                  </a:lnTo>
                  <a:lnTo>
                    <a:pt x="457200" y="775607"/>
                  </a:lnTo>
                  <a:lnTo>
                    <a:pt x="361950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58704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5323" y="2747963"/>
            <a:ext cx="9354731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クラスのみんなで決めるには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司 録 参 加 挙 協 験 極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4381427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6AEBA79-3343-E446-BFBB-24B13A7A25CD}"/>
              </a:ext>
            </a:extLst>
          </p:cNvPr>
          <p:cNvSpPr/>
          <p:nvPr/>
        </p:nvSpPr>
        <p:spPr>
          <a:xfrm rot="16200000">
            <a:off x="2667794" y="1926431"/>
            <a:ext cx="4548188" cy="3686175"/>
          </a:xfrm>
          <a:custGeom>
            <a:avLst/>
            <a:gdLst>
              <a:gd name="connsiteX0" fmla="*/ 2433638 w 4548188"/>
              <a:gd name="connsiteY0" fmla="*/ 3519487 h 3686175"/>
              <a:gd name="connsiteX1" fmla="*/ 1709738 w 4548188"/>
              <a:gd name="connsiteY1" fmla="*/ 3533775 h 3686175"/>
              <a:gd name="connsiteX2" fmla="*/ 1281113 w 4548188"/>
              <a:gd name="connsiteY2" fmla="*/ 3543300 h 3686175"/>
              <a:gd name="connsiteX3" fmla="*/ 981075 w 4548188"/>
              <a:gd name="connsiteY3" fmla="*/ 3552825 h 3686175"/>
              <a:gd name="connsiteX4" fmla="*/ 719138 w 4548188"/>
              <a:gd name="connsiteY4" fmla="*/ 3567112 h 3686175"/>
              <a:gd name="connsiteX5" fmla="*/ 600075 w 4548188"/>
              <a:gd name="connsiteY5" fmla="*/ 3576637 h 3686175"/>
              <a:gd name="connsiteX6" fmla="*/ 523875 w 4548188"/>
              <a:gd name="connsiteY6" fmla="*/ 3590925 h 3686175"/>
              <a:gd name="connsiteX7" fmla="*/ 447675 w 4548188"/>
              <a:gd name="connsiteY7" fmla="*/ 3581400 h 3686175"/>
              <a:gd name="connsiteX8" fmla="*/ 319088 w 4548188"/>
              <a:gd name="connsiteY8" fmla="*/ 3538537 h 3686175"/>
              <a:gd name="connsiteX9" fmla="*/ 195263 w 4548188"/>
              <a:gd name="connsiteY9" fmla="*/ 3486150 h 3686175"/>
              <a:gd name="connsiteX10" fmla="*/ 71438 w 4548188"/>
              <a:gd name="connsiteY10" fmla="*/ 3429000 h 3686175"/>
              <a:gd name="connsiteX11" fmla="*/ 47625 w 4548188"/>
              <a:gd name="connsiteY11" fmla="*/ 3414712 h 3686175"/>
              <a:gd name="connsiteX12" fmla="*/ 19050 w 4548188"/>
              <a:gd name="connsiteY12" fmla="*/ 3395662 h 3686175"/>
              <a:gd name="connsiteX13" fmla="*/ 0 w 4548188"/>
              <a:gd name="connsiteY13" fmla="*/ 3362325 h 3686175"/>
              <a:gd name="connsiteX14" fmla="*/ 14288 w 4548188"/>
              <a:gd name="connsiteY14" fmla="*/ 3324225 h 3686175"/>
              <a:gd name="connsiteX15" fmla="*/ 57150 w 4548188"/>
              <a:gd name="connsiteY15" fmla="*/ 3281362 h 3686175"/>
              <a:gd name="connsiteX16" fmla="*/ 185738 w 4548188"/>
              <a:gd name="connsiteY16" fmla="*/ 3200400 h 3686175"/>
              <a:gd name="connsiteX17" fmla="*/ 238125 w 4548188"/>
              <a:gd name="connsiteY17" fmla="*/ 3162300 h 3686175"/>
              <a:gd name="connsiteX18" fmla="*/ 723900 w 4548188"/>
              <a:gd name="connsiteY18" fmla="*/ 3267075 h 3686175"/>
              <a:gd name="connsiteX19" fmla="*/ 785813 w 4548188"/>
              <a:gd name="connsiteY19" fmla="*/ 3276600 h 3686175"/>
              <a:gd name="connsiteX20" fmla="*/ 947738 w 4548188"/>
              <a:gd name="connsiteY20" fmla="*/ 3271837 h 3686175"/>
              <a:gd name="connsiteX21" fmla="*/ 1562100 w 4548188"/>
              <a:gd name="connsiteY21" fmla="*/ 3262312 h 3686175"/>
              <a:gd name="connsiteX22" fmla="*/ 2281238 w 4548188"/>
              <a:gd name="connsiteY22" fmla="*/ 3267075 h 3686175"/>
              <a:gd name="connsiteX23" fmla="*/ 2962275 w 4548188"/>
              <a:gd name="connsiteY23" fmla="*/ 3276600 h 3686175"/>
              <a:gd name="connsiteX24" fmla="*/ 3800475 w 4548188"/>
              <a:gd name="connsiteY24" fmla="*/ 3290887 h 3686175"/>
              <a:gd name="connsiteX25" fmla="*/ 4214813 w 4548188"/>
              <a:gd name="connsiteY25" fmla="*/ 3295650 h 3686175"/>
              <a:gd name="connsiteX26" fmla="*/ 4262438 w 4548188"/>
              <a:gd name="connsiteY26" fmla="*/ 3286125 h 3686175"/>
              <a:gd name="connsiteX27" fmla="*/ 4291013 w 4548188"/>
              <a:gd name="connsiteY27" fmla="*/ 3252787 h 3686175"/>
              <a:gd name="connsiteX28" fmla="*/ 4305300 w 4548188"/>
              <a:gd name="connsiteY28" fmla="*/ 3209925 h 3686175"/>
              <a:gd name="connsiteX29" fmla="*/ 4305300 w 4548188"/>
              <a:gd name="connsiteY29" fmla="*/ 3138487 h 3686175"/>
              <a:gd name="connsiteX30" fmla="*/ 4262438 w 4548188"/>
              <a:gd name="connsiteY30" fmla="*/ 2638425 h 3686175"/>
              <a:gd name="connsiteX31" fmla="*/ 4200525 w 4548188"/>
              <a:gd name="connsiteY31" fmla="*/ 1766887 h 3686175"/>
              <a:gd name="connsiteX32" fmla="*/ 4133850 w 4548188"/>
              <a:gd name="connsiteY32" fmla="*/ 1166812 h 3686175"/>
              <a:gd name="connsiteX33" fmla="*/ 4081463 w 4548188"/>
              <a:gd name="connsiteY33" fmla="*/ 819150 h 3686175"/>
              <a:gd name="connsiteX34" fmla="*/ 4014788 w 4548188"/>
              <a:gd name="connsiteY34" fmla="*/ 490537 h 3686175"/>
              <a:gd name="connsiteX35" fmla="*/ 3995738 w 4548188"/>
              <a:gd name="connsiteY35" fmla="*/ 404812 h 3686175"/>
              <a:gd name="connsiteX36" fmla="*/ 4005263 w 4548188"/>
              <a:gd name="connsiteY36" fmla="*/ 352425 h 3686175"/>
              <a:gd name="connsiteX37" fmla="*/ 4038600 w 4548188"/>
              <a:gd name="connsiteY37" fmla="*/ 276225 h 3686175"/>
              <a:gd name="connsiteX38" fmla="*/ 4105275 w 4548188"/>
              <a:gd name="connsiteY38" fmla="*/ 180975 h 3686175"/>
              <a:gd name="connsiteX39" fmla="*/ 4176713 w 4548188"/>
              <a:gd name="connsiteY39" fmla="*/ 100012 h 3686175"/>
              <a:gd name="connsiteX40" fmla="*/ 4262438 w 4548188"/>
              <a:gd name="connsiteY40" fmla="*/ 28575 h 3686175"/>
              <a:gd name="connsiteX41" fmla="*/ 4295775 w 4548188"/>
              <a:gd name="connsiteY41" fmla="*/ 4762 h 3686175"/>
              <a:gd name="connsiteX42" fmla="*/ 4319588 w 4548188"/>
              <a:gd name="connsiteY42" fmla="*/ 0 h 3686175"/>
              <a:gd name="connsiteX43" fmla="*/ 4333875 w 4548188"/>
              <a:gd name="connsiteY43" fmla="*/ 4762 h 3686175"/>
              <a:gd name="connsiteX44" fmla="*/ 4329113 w 4548188"/>
              <a:gd name="connsiteY44" fmla="*/ 28575 h 3686175"/>
              <a:gd name="connsiteX45" fmla="*/ 4300538 w 4548188"/>
              <a:gd name="connsiteY45" fmla="*/ 109537 h 3686175"/>
              <a:gd name="connsiteX46" fmla="*/ 4271963 w 4548188"/>
              <a:gd name="connsiteY46" fmla="*/ 247650 h 3686175"/>
              <a:gd name="connsiteX47" fmla="*/ 4262438 w 4548188"/>
              <a:gd name="connsiteY47" fmla="*/ 352425 h 3686175"/>
              <a:gd name="connsiteX48" fmla="*/ 4262438 w 4548188"/>
              <a:gd name="connsiteY48" fmla="*/ 481012 h 3686175"/>
              <a:gd name="connsiteX49" fmla="*/ 4286250 w 4548188"/>
              <a:gd name="connsiteY49" fmla="*/ 785812 h 3686175"/>
              <a:gd name="connsiteX50" fmla="*/ 4329113 w 4548188"/>
              <a:gd name="connsiteY50" fmla="*/ 1238250 h 3686175"/>
              <a:gd name="connsiteX51" fmla="*/ 4376738 w 4548188"/>
              <a:gd name="connsiteY51" fmla="*/ 1809750 h 3686175"/>
              <a:gd name="connsiteX52" fmla="*/ 4419600 w 4548188"/>
              <a:gd name="connsiteY52" fmla="*/ 2271712 h 3686175"/>
              <a:gd name="connsiteX53" fmla="*/ 4476750 w 4548188"/>
              <a:gd name="connsiteY53" fmla="*/ 2852737 h 3686175"/>
              <a:gd name="connsiteX54" fmla="*/ 4505325 w 4548188"/>
              <a:gd name="connsiteY54" fmla="*/ 3076575 h 3686175"/>
              <a:gd name="connsiteX55" fmla="*/ 4538663 w 4548188"/>
              <a:gd name="connsiteY55" fmla="*/ 3305175 h 3686175"/>
              <a:gd name="connsiteX56" fmla="*/ 4548188 w 4548188"/>
              <a:gd name="connsiteY56" fmla="*/ 3348037 h 3686175"/>
              <a:gd name="connsiteX57" fmla="*/ 4495800 w 4548188"/>
              <a:gd name="connsiteY57" fmla="*/ 3419475 h 3686175"/>
              <a:gd name="connsiteX58" fmla="*/ 4414838 w 4548188"/>
              <a:gd name="connsiteY58" fmla="*/ 3529012 h 3686175"/>
              <a:gd name="connsiteX59" fmla="*/ 4319588 w 4548188"/>
              <a:gd name="connsiteY59" fmla="*/ 3629025 h 3686175"/>
              <a:gd name="connsiteX60" fmla="*/ 4262438 w 4548188"/>
              <a:gd name="connsiteY60" fmla="*/ 3681412 h 3686175"/>
              <a:gd name="connsiteX61" fmla="*/ 4248150 w 4548188"/>
              <a:gd name="connsiteY61" fmla="*/ 3686175 h 3686175"/>
              <a:gd name="connsiteX62" fmla="*/ 4210050 w 4548188"/>
              <a:gd name="connsiteY62" fmla="*/ 3676650 h 3686175"/>
              <a:gd name="connsiteX63" fmla="*/ 4162425 w 4548188"/>
              <a:gd name="connsiteY63" fmla="*/ 3643312 h 3686175"/>
              <a:gd name="connsiteX64" fmla="*/ 4119563 w 4548188"/>
              <a:gd name="connsiteY64" fmla="*/ 3609975 h 3686175"/>
              <a:gd name="connsiteX65" fmla="*/ 3995738 w 4548188"/>
              <a:gd name="connsiteY65" fmla="*/ 3581400 h 3686175"/>
              <a:gd name="connsiteX66" fmla="*/ 3748088 w 4548188"/>
              <a:gd name="connsiteY66" fmla="*/ 3548062 h 3686175"/>
              <a:gd name="connsiteX67" fmla="*/ 3505200 w 4548188"/>
              <a:gd name="connsiteY67" fmla="*/ 3529012 h 3686175"/>
              <a:gd name="connsiteX68" fmla="*/ 3224213 w 4548188"/>
              <a:gd name="connsiteY68" fmla="*/ 3519487 h 3686175"/>
              <a:gd name="connsiteX69" fmla="*/ 3005138 w 4548188"/>
              <a:gd name="connsiteY69" fmla="*/ 3519487 h 3686175"/>
              <a:gd name="connsiteX70" fmla="*/ 2433638 w 4548188"/>
              <a:gd name="connsiteY70" fmla="*/ 3519487 h 368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48188" h="3686175">
                <a:moveTo>
                  <a:pt x="2433638" y="3519487"/>
                </a:moveTo>
                <a:lnTo>
                  <a:pt x="1709738" y="3533775"/>
                </a:lnTo>
                <a:lnTo>
                  <a:pt x="1281113" y="3543300"/>
                </a:lnTo>
                <a:lnTo>
                  <a:pt x="981075" y="3552825"/>
                </a:lnTo>
                <a:lnTo>
                  <a:pt x="719138" y="3567112"/>
                </a:lnTo>
                <a:lnTo>
                  <a:pt x="600075" y="3576637"/>
                </a:lnTo>
                <a:lnTo>
                  <a:pt x="523875" y="3590925"/>
                </a:lnTo>
                <a:lnTo>
                  <a:pt x="447675" y="3581400"/>
                </a:lnTo>
                <a:lnTo>
                  <a:pt x="319088" y="3538537"/>
                </a:lnTo>
                <a:lnTo>
                  <a:pt x="195263" y="3486150"/>
                </a:lnTo>
                <a:lnTo>
                  <a:pt x="71438" y="3429000"/>
                </a:lnTo>
                <a:lnTo>
                  <a:pt x="47625" y="3414712"/>
                </a:lnTo>
                <a:lnTo>
                  <a:pt x="19050" y="3395662"/>
                </a:lnTo>
                <a:lnTo>
                  <a:pt x="0" y="3362325"/>
                </a:lnTo>
                <a:lnTo>
                  <a:pt x="14288" y="3324225"/>
                </a:lnTo>
                <a:lnTo>
                  <a:pt x="57150" y="3281362"/>
                </a:lnTo>
                <a:lnTo>
                  <a:pt x="185738" y="3200400"/>
                </a:lnTo>
                <a:lnTo>
                  <a:pt x="238125" y="3162300"/>
                </a:lnTo>
                <a:lnTo>
                  <a:pt x="723900" y="3267075"/>
                </a:lnTo>
                <a:lnTo>
                  <a:pt x="785813" y="3276600"/>
                </a:lnTo>
                <a:lnTo>
                  <a:pt x="947738" y="3271837"/>
                </a:lnTo>
                <a:lnTo>
                  <a:pt x="1562100" y="3262312"/>
                </a:lnTo>
                <a:lnTo>
                  <a:pt x="2281238" y="3267075"/>
                </a:lnTo>
                <a:lnTo>
                  <a:pt x="2962275" y="3276600"/>
                </a:lnTo>
                <a:lnTo>
                  <a:pt x="3800475" y="3290887"/>
                </a:lnTo>
                <a:lnTo>
                  <a:pt x="4214813" y="3295650"/>
                </a:lnTo>
                <a:lnTo>
                  <a:pt x="4262438" y="3286125"/>
                </a:lnTo>
                <a:lnTo>
                  <a:pt x="4291013" y="3252787"/>
                </a:lnTo>
                <a:lnTo>
                  <a:pt x="4305300" y="3209925"/>
                </a:lnTo>
                <a:lnTo>
                  <a:pt x="4305300" y="3138487"/>
                </a:lnTo>
                <a:lnTo>
                  <a:pt x="4262438" y="2638425"/>
                </a:lnTo>
                <a:lnTo>
                  <a:pt x="4200525" y="1766887"/>
                </a:lnTo>
                <a:lnTo>
                  <a:pt x="4133850" y="1166812"/>
                </a:lnTo>
                <a:lnTo>
                  <a:pt x="4081463" y="819150"/>
                </a:lnTo>
                <a:lnTo>
                  <a:pt x="4014788" y="490537"/>
                </a:lnTo>
                <a:lnTo>
                  <a:pt x="3995738" y="404812"/>
                </a:lnTo>
                <a:lnTo>
                  <a:pt x="4005263" y="352425"/>
                </a:lnTo>
                <a:lnTo>
                  <a:pt x="4038600" y="276225"/>
                </a:lnTo>
                <a:lnTo>
                  <a:pt x="4105275" y="180975"/>
                </a:lnTo>
                <a:lnTo>
                  <a:pt x="4176713" y="100012"/>
                </a:lnTo>
                <a:lnTo>
                  <a:pt x="4262438" y="28575"/>
                </a:lnTo>
                <a:lnTo>
                  <a:pt x="4295775" y="4762"/>
                </a:lnTo>
                <a:lnTo>
                  <a:pt x="4319588" y="0"/>
                </a:lnTo>
                <a:lnTo>
                  <a:pt x="4333875" y="4762"/>
                </a:lnTo>
                <a:lnTo>
                  <a:pt x="4329113" y="28575"/>
                </a:lnTo>
                <a:lnTo>
                  <a:pt x="4300538" y="109537"/>
                </a:lnTo>
                <a:lnTo>
                  <a:pt x="4271963" y="247650"/>
                </a:lnTo>
                <a:lnTo>
                  <a:pt x="4262438" y="352425"/>
                </a:lnTo>
                <a:lnTo>
                  <a:pt x="4262438" y="481012"/>
                </a:lnTo>
                <a:lnTo>
                  <a:pt x="4286250" y="785812"/>
                </a:lnTo>
                <a:lnTo>
                  <a:pt x="4329113" y="1238250"/>
                </a:lnTo>
                <a:lnTo>
                  <a:pt x="4376738" y="1809750"/>
                </a:lnTo>
                <a:lnTo>
                  <a:pt x="4419600" y="2271712"/>
                </a:lnTo>
                <a:lnTo>
                  <a:pt x="4476750" y="2852737"/>
                </a:lnTo>
                <a:lnTo>
                  <a:pt x="4505325" y="3076575"/>
                </a:lnTo>
                <a:lnTo>
                  <a:pt x="4538663" y="3305175"/>
                </a:lnTo>
                <a:lnTo>
                  <a:pt x="4548188" y="3348037"/>
                </a:lnTo>
                <a:lnTo>
                  <a:pt x="4495800" y="3419475"/>
                </a:lnTo>
                <a:lnTo>
                  <a:pt x="4414838" y="3529012"/>
                </a:lnTo>
                <a:lnTo>
                  <a:pt x="4319588" y="3629025"/>
                </a:lnTo>
                <a:lnTo>
                  <a:pt x="4262438" y="3681412"/>
                </a:lnTo>
                <a:lnTo>
                  <a:pt x="4248150" y="3686175"/>
                </a:lnTo>
                <a:lnTo>
                  <a:pt x="4210050" y="3676650"/>
                </a:lnTo>
                <a:lnTo>
                  <a:pt x="4162425" y="3643312"/>
                </a:lnTo>
                <a:lnTo>
                  <a:pt x="4119563" y="3609975"/>
                </a:lnTo>
                <a:lnTo>
                  <a:pt x="3995738" y="3581400"/>
                </a:lnTo>
                <a:lnTo>
                  <a:pt x="3748088" y="3548062"/>
                </a:lnTo>
                <a:lnTo>
                  <a:pt x="3505200" y="3529012"/>
                </a:lnTo>
                <a:lnTo>
                  <a:pt x="3224213" y="3519487"/>
                </a:lnTo>
                <a:lnTo>
                  <a:pt x="3005138" y="3519487"/>
                </a:lnTo>
                <a:lnTo>
                  <a:pt x="2433638" y="35194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8231F64-675C-B447-83EF-DA0E8B7B0191}"/>
              </a:ext>
            </a:extLst>
          </p:cNvPr>
          <p:cNvSpPr/>
          <p:nvPr/>
        </p:nvSpPr>
        <p:spPr>
          <a:xfrm>
            <a:off x="5630863" y="5221288"/>
            <a:ext cx="806450" cy="644525"/>
          </a:xfrm>
          <a:custGeom>
            <a:avLst/>
            <a:gdLst>
              <a:gd name="connsiteX0" fmla="*/ 352425 w 804863"/>
              <a:gd name="connsiteY0" fmla="*/ 154782 h 642938"/>
              <a:gd name="connsiteX1" fmla="*/ 566738 w 804863"/>
              <a:gd name="connsiteY1" fmla="*/ 190500 h 642938"/>
              <a:gd name="connsiteX2" fmla="*/ 642938 w 804863"/>
              <a:gd name="connsiteY2" fmla="*/ 197644 h 642938"/>
              <a:gd name="connsiteX3" fmla="*/ 671513 w 804863"/>
              <a:gd name="connsiteY3" fmla="*/ 192882 h 642938"/>
              <a:gd name="connsiteX4" fmla="*/ 692944 w 804863"/>
              <a:gd name="connsiteY4" fmla="*/ 183357 h 642938"/>
              <a:gd name="connsiteX5" fmla="*/ 714375 w 804863"/>
              <a:gd name="connsiteY5" fmla="*/ 157163 h 642938"/>
              <a:gd name="connsiteX6" fmla="*/ 804863 w 804863"/>
              <a:gd name="connsiteY6" fmla="*/ 0 h 642938"/>
              <a:gd name="connsiteX7" fmla="*/ 692944 w 804863"/>
              <a:gd name="connsiteY7" fmla="*/ 642938 h 642938"/>
              <a:gd name="connsiteX8" fmla="*/ 628650 w 804863"/>
              <a:gd name="connsiteY8" fmla="*/ 583407 h 642938"/>
              <a:gd name="connsiteX9" fmla="*/ 561975 w 804863"/>
              <a:gd name="connsiteY9" fmla="*/ 485775 h 642938"/>
              <a:gd name="connsiteX10" fmla="*/ 514350 w 804863"/>
              <a:gd name="connsiteY10" fmla="*/ 435769 h 642938"/>
              <a:gd name="connsiteX11" fmla="*/ 440532 w 804863"/>
              <a:gd name="connsiteY11" fmla="*/ 369094 h 642938"/>
              <a:gd name="connsiteX12" fmla="*/ 361950 w 804863"/>
              <a:gd name="connsiteY12" fmla="*/ 304800 h 642938"/>
              <a:gd name="connsiteX13" fmla="*/ 297657 w 804863"/>
              <a:gd name="connsiteY13" fmla="*/ 257175 h 642938"/>
              <a:gd name="connsiteX14" fmla="*/ 247650 w 804863"/>
              <a:gd name="connsiteY14" fmla="*/ 223838 h 642938"/>
              <a:gd name="connsiteX15" fmla="*/ 195263 w 804863"/>
              <a:gd name="connsiteY15" fmla="*/ 197644 h 642938"/>
              <a:gd name="connsiteX16" fmla="*/ 135732 w 804863"/>
              <a:gd name="connsiteY16" fmla="*/ 173832 h 642938"/>
              <a:gd name="connsiteX17" fmla="*/ 71438 w 804863"/>
              <a:gd name="connsiteY17" fmla="*/ 157163 h 642938"/>
              <a:gd name="connsiteX18" fmla="*/ 28575 w 804863"/>
              <a:gd name="connsiteY18" fmla="*/ 150019 h 642938"/>
              <a:gd name="connsiteX19" fmla="*/ 14288 w 804863"/>
              <a:gd name="connsiteY19" fmla="*/ 138113 h 642938"/>
              <a:gd name="connsiteX20" fmla="*/ 0 w 804863"/>
              <a:gd name="connsiteY20" fmla="*/ 116682 h 642938"/>
              <a:gd name="connsiteX21" fmla="*/ 0 w 804863"/>
              <a:gd name="connsiteY21" fmla="*/ 100013 h 642938"/>
              <a:gd name="connsiteX22" fmla="*/ 9525 w 804863"/>
              <a:gd name="connsiteY22" fmla="*/ 85725 h 642938"/>
              <a:gd name="connsiteX23" fmla="*/ 42863 w 804863"/>
              <a:gd name="connsiteY23" fmla="*/ 76200 h 642938"/>
              <a:gd name="connsiteX24" fmla="*/ 119063 w 804863"/>
              <a:gd name="connsiteY24" fmla="*/ 92869 h 642938"/>
              <a:gd name="connsiteX25" fmla="*/ 352425 w 804863"/>
              <a:gd name="connsiteY25" fmla="*/ 154782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04863" h="642938">
                <a:moveTo>
                  <a:pt x="352425" y="154782"/>
                </a:moveTo>
                <a:lnTo>
                  <a:pt x="566738" y="190500"/>
                </a:lnTo>
                <a:lnTo>
                  <a:pt x="642938" y="197644"/>
                </a:lnTo>
                <a:lnTo>
                  <a:pt x="671513" y="192882"/>
                </a:lnTo>
                <a:lnTo>
                  <a:pt x="692944" y="183357"/>
                </a:lnTo>
                <a:lnTo>
                  <a:pt x="714375" y="157163"/>
                </a:lnTo>
                <a:lnTo>
                  <a:pt x="804863" y="0"/>
                </a:lnTo>
                <a:lnTo>
                  <a:pt x="692944" y="642938"/>
                </a:lnTo>
                <a:lnTo>
                  <a:pt x="628650" y="583407"/>
                </a:lnTo>
                <a:lnTo>
                  <a:pt x="561975" y="485775"/>
                </a:lnTo>
                <a:lnTo>
                  <a:pt x="514350" y="435769"/>
                </a:lnTo>
                <a:lnTo>
                  <a:pt x="440532" y="369094"/>
                </a:lnTo>
                <a:lnTo>
                  <a:pt x="361950" y="304800"/>
                </a:lnTo>
                <a:lnTo>
                  <a:pt x="297657" y="257175"/>
                </a:lnTo>
                <a:lnTo>
                  <a:pt x="247650" y="223838"/>
                </a:lnTo>
                <a:lnTo>
                  <a:pt x="195263" y="197644"/>
                </a:lnTo>
                <a:lnTo>
                  <a:pt x="135732" y="173832"/>
                </a:lnTo>
                <a:lnTo>
                  <a:pt x="71438" y="157163"/>
                </a:lnTo>
                <a:lnTo>
                  <a:pt x="28575" y="150019"/>
                </a:lnTo>
                <a:lnTo>
                  <a:pt x="14288" y="138113"/>
                </a:lnTo>
                <a:lnTo>
                  <a:pt x="0" y="116682"/>
                </a:lnTo>
                <a:lnTo>
                  <a:pt x="0" y="100013"/>
                </a:lnTo>
                <a:lnTo>
                  <a:pt x="9525" y="85725"/>
                </a:lnTo>
                <a:lnTo>
                  <a:pt x="42863" y="76200"/>
                </a:lnTo>
                <a:lnTo>
                  <a:pt x="119063" y="92869"/>
                </a:lnTo>
                <a:lnTo>
                  <a:pt x="352425" y="1547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05070AE-8815-CB41-963D-B2642EFB2780}"/>
              </a:ext>
            </a:extLst>
          </p:cNvPr>
          <p:cNvSpPr/>
          <p:nvPr/>
        </p:nvSpPr>
        <p:spPr>
          <a:xfrm>
            <a:off x="3232150" y="2514600"/>
            <a:ext cx="2254250" cy="493713"/>
          </a:xfrm>
          <a:custGeom>
            <a:avLst/>
            <a:gdLst>
              <a:gd name="connsiteX0" fmla="*/ 1376363 w 2255044"/>
              <a:gd name="connsiteY0" fmla="*/ 366713 h 492919"/>
              <a:gd name="connsiteX1" fmla="*/ 926307 w 2255044"/>
              <a:gd name="connsiteY1" fmla="*/ 426244 h 492919"/>
              <a:gd name="connsiteX2" fmla="*/ 685800 w 2255044"/>
              <a:gd name="connsiteY2" fmla="*/ 457200 h 492919"/>
              <a:gd name="connsiteX3" fmla="*/ 623888 w 2255044"/>
              <a:gd name="connsiteY3" fmla="*/ 464344 h 492919"/>
              <a:gd name="connsiteX4" fmla="*/ 533400 w 2255044"/>
              <a:gd name="connsiteY4" fmla="*/ 481013 h 492919"/>
              <a:gd name="connsiteX5" fmla="*/ 457200 w 2255044"/>
              <a:gd name="connsiteY5" fmla="*/ 490538 h 492919"/>
              <a:gd name="connsiteX6" fmla="*/ 409575 w 2255044"/>
              <a:gd name="connsiteY6" fmla="*/ 492919 h 492919"/>
              <a:gd name="connsiteX7" fmla="*/ 373857 w 2255044"/>
              <a:gd name="connsiteY7" fmla="*/ 490538 h 492919"/>
              <a:gd name="connsiteX8" fmla="*/ 354807 w 2255044"/>
              <a:gd name="connsiteY8" fmla="*/ 485775 h 492919"/>
              <a:gd name="connsiteX9" fmla="*/ 326232 w 2255044"/>
              <a:gd name="connsiteY9" fmla="*/ 469106 h 492919"/>
              <a:gd name="connsiteX10" fmla="*/ 195263 w 2255044"/>
              <a:gd name="connsiteY10" fmla="*/ 376238 h 492919"/>
              <a:gd name="connsiteX11" fmla="*/ 138113 w 2255044"/>
              <a:gd name="connsiteY11" fmla="*/ 328613 h 492919"/>
              <a:gd name="connsiteX12" fmla="*/ 80963 w 2255044"/>
              <a:gd name="connsiteY12" fmla="*/ 273844 h 492919"/>
              <a:gd name="connsiteX13" fmla="*/ 30957 w 2255044"/>
              <a:gd name="connsiteY13" fmla="*/ 221456 h 492919"/>
              <a:gd name="connsiteX14" fmla="*/ 11907 w 2255044"/>
              <a:gd name="connsiteY14" fmla="*/ 202406 h 492919"/>
              <a:gd name="connsiteX15" fmla="*/ 0 w 2255044"/>
              <a:gd name="connsiteY15" fmla="*/ 176213 h 492919"/>
              <a:gd name="connsiteX16" fmla="*/ 0 w 2255044"/>
              <a:gd name="connsiteY16" fmla="*/ 147638 h 492919"/>
              <a:gd name="connsiteX17" fmla="*/ 7144 w 2255044"/>
              <a:gd name="connsiteY17" fmla="*/ 133350 h 492919"/>
              <a:gd name="connsiteX18" fmla="*/ 30957 w 2255044"/>
              <a:gd name="connsiteY18" fmla="*/ 126206 h 492919"/>
              <a:gd name="connsiteX19" fmla="*/ 47625 w 2255044"/>
              <a:gd name="connsiteY19" fmla="*/ 126206 h 492919"/>
              <a:gd name="connsiteX20" fmla="*/ 69057 w 2255044"/>
              <a:gd name="connsiteY20" fmla="*/ 135731 h 492919"/>
              <a:gd name="connsiteX21" fmla="*/ 111919 w 2255044"/>
              <a:gd name="connsiteY21" fmla="*/ 161925 h 492919"/>
              <a:gd name="connsiteX22" fmla="*/ 157163 w 2255044"/>
              <a:gd name="connsiteY22" fmla="*/ 185738 h 492919"/>
              <a:gd name="connsiteX23" fmla="*/ 197644 w 2255044"/>
              <a:gd name="connsiteY23" fmla="*/ 204788 h 492919"/>
              <a:gd name="connsiteX24" fmla="*/ 273844 w 2255044"/>
              <a:gd name="connsiteY24" fmla="*/ 233363 h 492919"/>
              <a:gd name="connsiteX25" fmla="*/ 352425 w 2255044"/>
              <a:gd name="connsiteY25" fmla="*/ 254794 h 492919"/>
              <a:gd name="connsiteX26" fmla="*/ 428625 w 2255044"/>
              <a:gd name="connsiteY26" fmla="*/ 269081 h 492919"/>
              <a:gd name="connsiteX27" fmla="*/ 500063 w 2255044"/>
              <a:gd name="connsiteY27" fmla="*/ 264319 h 492919"/>
              <a:gd name="connsiteX28" fmla="*/ 964407 w 2255044"/>
              <a:gd name="connsiteY28" fmla="*/ 209550 h 492919"/>
              <a:gd name="connsiteX29" fmla="*/ 1333500 w 2255044"/>
              <a:gd name="connsiteY29" fmla="*/ 159544 h 492919"/>
              <a:gd name="connsiteX30" fmla="*/ 1595438 w 2255044"/>
              <a:gd name="connsiteY30" fmla="*/ 116681 h 492919"/>
              <a:gd name="connsiteX31" fmla="*/ 1652588 w 2255044"/>
              <a:gd name="connsiteY31" fmla="*/ 107156 h 492919"/>
              <a:gd name="connsiteX32" fmla="*/ 1719263 w 2255044"/>
              <a:gd name="connsiteY32" fmla="*/ 85725 h 492919"/>
              <a:gd name="connsiteX33" fmla="*/ 1812132 w 2255044"/>
              <a:gd name="connsiteY33" fmla="*/ 50006 h 492919"/>
              <a:gd name="connsiteX34" fmla="*/ 1916907 w 2255044"/>
              <a:gd name="connsiteY34" fmla="*/ 0 h 492919"/>
              <a:gd name="connsiteX35" fmla="*/ 1957388 w 2255044"/>
              <a:gd name="connsiteY35" fmla="*/ 7144 h 492919"/>
              <a:gd name="connsiteX36" fmla="*/ 2028825 w 2255044"/>
              <a:gd name="connsiteY36" fmla="*/ 30956 h 492919"/>
              <a:gd name="connsiteX37" fmla="*/ 2083594 w 2255044"/>
              <a:gd name="connsiteY37" fmla="*/ 54769 h 492919"/>
              <a:gd name="connsiteX38" fmla="*/ 2145507 w 2255044"/>
              <a:gd name="connsiteY38" fmla="*/ 88106 h 492919"/>
              <a:gd name="connsiteX39" fmla="*/ 2200275 w 2255044"/>
              <a:gd name="connsiteY39" fmla="*/ 128588 h 492919"/>
              <a:gd name="connsiteX40" fmla="*/ 2233613 w 2255044"/>
              <a:gd name="connsiteY40" fmla="*/ 159544 h 492919"/>
              <a:gd name="connsiteX41" fmla="*/ 2247900 w 2255044"/>
              <a:gd name="connsiteY41" fmla="*/ 180975 h 492919"/>
              <a:gd name="connsiteX42" fmla="*/ 2255044 w 2255044"/>
              <a:gd name="connsiteY42" fmla="*/ 202406 h 492919"/>
              <a:gd name="connsiteX43" fmla="*/ 2247900 w 2255044"/>
              <a:gd name="connsiteY43" fmla="*/ 230981 h 492919"/>
              <a:gd name="connsiteX44" fmla="*/ 2219325 w 2255044"/>
              <a:gd name="connsiteY44" fmla="*/ 250031 h 492919"/>
              <a:gd name="connsiteX45" fmla="*/ 2176463 w 2255044"/>
              <a:gd name="connsiteY45" fmla="*/ 266700 h 492919"/>
              <a:gd name="connsiteX46" fmla="*/ 1978819 w 2255044"/>
              <a:gd name="connsiteY46" fmla="*/ 292894 h 492919"/>
              <a:gd name="connsiteX47" fmla="*/ 1600200 w 2255044"/>
              <a:gd name="connsiteY47" fmla="*/ 340519 h 492919"/>
              <a:gd name="connsiteX48" fmla="*/ 1376363 w 2255044"/>
              <a:gd name="connsiteY48" fmla="*/ 366713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55044" h="492919">
                <a:moveTo>
                  <a:pt x="1376363" y="366713"/>
                </a:moveTo>
                <a:lnTo>
                  <a:pt x="926307" y="426244"/>
                </a:lnTo>
                <a:lnTo>
                  <a:pt x="685800" y="457200"/>
                </a:lnTo>
                <a:lnTo>
                  <a:pt x="623888" y="464344"/>
                </a:lnTo>
                <a:lnTo>
                  <a:pt x="533400" y="481013"/>
                </a:lnTo>
                <a:lnTo>
                  <a:pt x="457200" y="490538"/>
                </a:lnTo>
                <a:lnTo>
                  <a:pt x="409575" y="492919"/>
                </a:lnTo>
                <a:lnTo>
                  <a:pt x="373857" y="490538"/>
                </a:lnTo>
                <a:lnTo>
                  <a:pt x="354807" y="485775"/>
                </a:lnTo>
                <a:lnTo>
                  <a:pt x="326232" y="469106"/>
                </a:lnTo>
                <a:lnTo>
                  <a:pt x="195263" y="376238"/>
                </a:lnTo>
                <a:lnTo>
                  <a:pt x="138113" y="328613"/>
                </a:lnTo>
                <a:lnTo>
                  <a:pt x="80963" y="273844"/>
                </a:lnTo>
                <a:lnTo>
                  <a:pt x="30957" y="221456"/>
                </a:lnTo>
                <a:lnTo>
                  <a:pt x="11907" y="202406"/>
                </a:lnTo>
                <a:lnTo>
                  <a:pt x="0" y="176213"/>
                </a:lnTo>
                <a:lnTo>
                  <a:pt x="0" y="147638"/>
                </a:lnTo>
                <a:lnTo>
                  <a:pt x="7144" y="133350"/>
                </a:lnTo>
                <a:lnTo>
                  <a:pt x="30957" y="126206"/>
                </a:lnTo>
                <a:lnTo>
                  <a:pt x="47625" y="126206"/>
                </a:lnTo>
                <a:lnTo>
                  <a:pt x="69057" y="135731"/>
                </a:lnTo>
                <a:lnTo>
                  <a:pt x="111919" y="161925"/>
                </a:lnTo>
                <a:lnTo>
                  <a:pt x="157163" y="185738"/>
                </a:lnTo>
                <a:lnTo>
                  <a:pt x="197644" y="204788"/>
                </a:lnTo>
                <a:lnTo>
                  <a:pt x="273844" y="233363"/>
                </a:lnTo>
                <a:lnTo>
                  <a:pt x="352425" y="254794"/>
                </a:lnTo>
                <a:lnTo>
                  <a:pt x="428625" y="269081"/>
                </a:lnTo>
                <a:lnTo>
                  <a:pt x="500063" y="264319"/>
                </a:lnTo>
                <a:lnTo>
                  <a:pt x="964407" y="209550"/>
                </a:lnTo>
                <a:lnTo>
                  <a:pt x="1333500" y="159544"/>
                </a:lnTo>
                <a:lnTo>
                  <a:pt x="1595438" y="116681"/>
                </a:lnTo>
                <a:lnTo>
                  <a:pt x="1652588" y="107156"/>
                </a:lnTo>
                <a:lnTo>
                  <a:pt x="1719263" y="85725"/>
                </a:lnTo>
                <a:lnTo>
                  <a:pt x="1812132" y="50006"/>
                </a:lnTo>
                <a:lnTo>
                  <a:pt x="1916907" y="0"/>
                </a:lnTo>
                <a:lnTo>
                  <a:pt x="1957388" y="7144"/>
                </a:lnTo>
                <a:lnTo>
                  <a:pt x="2028825" y="30956"/>
                </a:lnTo>
                <a:lnTo>
                  <a:pt x="2083594" y="54769"/>
                </a:lnTo>
                <a:lnTo>
                  <a:pt x="2145507" y="88106"/>
                </a:lnTo>
                <a:lnTo>
                  <a:pt x="2200275" y="128588"/>
                </a:lnTo>
                <a:lnTo>
                  <a:pt x="2233613" y="159544"/>
                </a:lnTo>
                <a:lnTo>
                  <a:pt x="2247900" y="180975"/>
                </a:lnTo>
                <a:lnTo>
                  <a:pt x="2255044" y="202406"/>
                </a:lnTo>
                <a:lnTo>
                  <a:pt x="2247900" y="230981"/>
                </a:lnTo>
                <a:lnTo>
                  <a:pt x="2219325" y="250031"/>
                </a:lnTo>
                <a:lnTo>
                  <a:pt x="2176463" y="266700"/>
                </a:lnTo>
                <a:lnTo>
                  <a:pt x="1978819" y="292894"/>
                </a:lnTo>
                <a:lnTo>
                  <a:pt x="1600200" y="340519"/>
                </a:lnTo>
                <a:lnTo>
                  <a:pt x="1376363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8DB483-B04A-834C-93B1-72D439CC0ACE}"/>
              </a:ext>
            </a:extLst>
          </p:cNvPr>
          <p:cNvSpPr/>
          <p:nvPr/>
        </p:nvSpPr>
        <p:spPr>
          <a:xfrm>
            <a:off x="3194050" y="3519488"/>
            <a:ext cx="615950" cy="1444625"/>
          </a:xfrm>
          <a:custGeom>
            <a:avLst/>
            <a:gdLst>
              <a:gd name="connsiteX0" fmla="*/ 295275 w 616744"/>
              <a:gd name="connsiteY0" fmla="*/ 838200 h 1445418"/>
              <a:gd name="connsiteX1" fmla="*/ 250032 w 616744"/>
              <a:gd name="connsiteY1" fmla="*/ 471487 h 1445418"/>
              <a:gd name="connsiteX2" fmla="*/ 228600 w 616744"/>
              <a:gd name="connsiteY2" fmla="*/ 357187 h 1445418"/>
              <a:gd name="connsiteX3" fmla="*/ 209550 w 616744"/>
              <a:gd name="connsiteY3" fmla="*/ 288131 h 1445418"/>
              <a:gd name="connsiteX4" fmla="*/ 192882 w 616744"/>
              <a:gd name="connsiteY4" fmla="*/ 247650 h 1445418"/>
              <a:gd name="connsiteX5" fmla="*/ 159544 w 616744"/>
              <a:gd name="connsiteY5" fmla="*/ 204787 h 1445418"/>
              <a:gd name="connsiteX6" fmla="*/ 88107 w 616744"/>
              <a:gd name="connsiteY6" fmla="*/ 126206 h 1445418"/>
              <a:gd name="connsiteX7" fmla="*/ 47625 w 616744"/>
              <a:gd name="connsiteY7" fmla="*/ 85725 h 1445418"/>
              <a:gd name="connsiteX8" fmla="*/ 16669 w 616744"/>
              <a:gd name="connsiteY8" fmla="*/ 59531 h 1445418"/>
              <a:gd name="connsiteX9" fmla="*/ 2382 w 616744"/>
              <a:gd name="connsiteY9" fmla="*/ 42862 h 1445418"/>
              <a:gd name="connsiteX10" fmla="*/ 0 w 616744"/>
              <a:gd name="connsiteY10" fmla="*/ 21431 h 1445418"/>
              <a:gd name="connsiteX11" fmla="*/ 7144 w 616744"/>
              <a:gd name="connsiteY11" fmla="*/ 11906 h 1445418"/>
              <a:gd name="connsiteX12" fmla="*/ 26194 w 616744"/>
              <a:gd name="connsiteY12" fmla="*/ 2381 h 1445418"/>
              <a:gd name="connsiteX13" fmla="*/ 76200 w 616744"/>
              <a:gd name="connsiteY13" fmla="*/ 0 h 1445418"/>
              <a:gd name="connsiteX14" fmla="*/ 128588 w 616744"/>
              <a:gd name="connsiteY14" fmla="*/ 7143 h 1445418"/>
              <a:gd name="connsiteX15" fmla="*/ 207169 w 616744"/>
              <a:gd name="connsiteY15" fmla="*/ 26193 h 1445418"/>
              <a:gd name="connsiteX16" fmla="*/ 276225 w 616744"/>
              <a:gd name="connsiteY16" fmla="*/ 45243 h 1445418"/>
              <a:gd name="connsiteX17" fmla="*/ 361950 w 616744"/>
              <a:gd name="connsiteY17" fmla="*/ 80962 h 1445418"/>
              <a:gd name="connsiteX18" fmla="*/ 423863 w 616744"/>
              <a:gd name="connsiteY18" fmla="*/ 109537 h 1445418"/>
              <a:gd name="connsiteX19" fmla="*/ 438150 w 616744"/>
              <a:gd name="connsiteY19" fmla="*/ 257175 h 1445418"/>
              <a:gd name="connsiteX20" fmla="*/ 488157 w 616744"/>
              <a:gd name="connsiteY20" fmla="*/ 497681 h 1445418"/>
              <a:gd name="connsiteX21" fmla="*/ 528638 w 616744"/>
              <a:gd name="connsiteY21" fmla="*/ 723900 h 1445418"/>
              <a:gd name="connsiteX22" fmla="*/ 573882 w 616744"/>
              <a:gd name="connsiteY22" fmla="*/ 1050131 h 1445418"/>
              <a:gd name="connsiteX23" fmla="*/ 611982 w 616744"/>
              <a:gd name="connsiteY23" fmla="*/ 1183481 h 1445418"/>
              <a:gd name="connsiteX24" fmla="*/ 616744 w 616744"/>
              <a:gd name="connsiteY24" fmla="*/ 1340643 h 1445418"/>
              <a:gd name="connsiteX25" fmla="*/ 609600 w 616744"/>
              <a:gd name="connsiteY25" fmla="*/ 1378743 h 1445418"/>
              <a:gd name="connsiteX26" fmla="*/ 590550 w 616744"/>
              <a:gd name="connsiteY26" fmla="*/ 1421606 h 1445418"/>
              <a:gd name="connsiteX27" fmla="*/ 569119 w 616744"/>
              <a:gd name="connsiteY27" fmla="*/ 1440656 h 1445418"/>
              <a:gd name="connsiteX28" fmla="*/ 547688 w 616744"/>
              <a:gd name="connsiteY28" fmla="*/ 1445418 h 1445418"/>
              <a:gd name="connsiteX29" fmla="*/ 516732 w 616744"/>
              <a:gd name="connsiteY29" fmla="*/ 1438275 h 1445418"/>
              <a:gd name="connsiteX30" fmla="*/ 485775 w 616744"/>
              <a:gd name="connsiteY30" fmla="*/ 1416843 h 1445418"/>
              <a:gd name="connsiteX31" fmla="*/ 433388 w 616744"/>
              <a:gd name="connsiteY31" fmla="*/ 1362075 h 1445418"/>
              <a:gd name="connsiteX32" fmla="*/ 381000 w 616744"/>
              <a:gd name="connsiteY32" fmla="*/ 1285875 h 1445418"/>
              <a:gd name="connsiteX33" fmla="*/ 345282 w 616744"/>
              <a:gd name="connsiteY33" fmla="*/ 1223962 h 1445418"/>
              <a:gd name="connsiteX34" fmla="*/ 326232 w 616744"/>
              <a:gd name="connsiteY34" fmla="*/ 1169193 h 1445418"/>
              <a:gd name="connsiteX35" fmla="*/ 321469 w 616744"/>
              <a:gd name="connsiteY35" fmla="*/ 1090612 h 1445418"/>
              <a:gd name="connsiteX36" fmla="*/ 295275 w 616744"/>
              <a:gd name="connsiteY36" fmla="*/ 838200 h 144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16744" h="1445418">
                <a:moveTo>
                  <a:pt x="295275" y="838200"/>
                </a:moveTo>
                <a:lnTo>
                  <a:pt x="250032" y="471487"/>
                </a:lnTo>
                <a:lnTo>
                  <a:pt x="228600" y="357187"/>
                </a:lnTo>
                <a:lnTo>
                  <a:pt x="209550" y="288131"/>
                </a:lnTo>
                <a:lnTo>
                  <a:pt x="192882" y="247650"/>
                </a:lnTo>
                <a:lnTo>
                  <a:pt x="159544" y="204787"/>
                </a:lnTo>
                <a:lnTo>
                  <a:pt x="88107" y="126206"/>
                </a:lnTo>
                <a:lnTo>
                  <a:pt x="47625" y="85725"/>
                </a:lnTo>
                <a:lnTo>
                  <a:pt x="16669" y="59531"/>
                </a:lnTo>
                <a:lnTo>
                  <a:pt x="2382" y="42862"/>
                </a:lnTo>
                <a:lnTo>
                  <a:pt x="0" y="21431"/>
                </a:lnTo>
                <a:lnTo>
                  <a:pt x="7144" y="11906"/>
                </a:lnTo>
                <a:lnTo>
                  <a:pt x="26194" y="2381"/>
                </a:lnTo>
                <a:lnTo>
                  <a:pt x="76200" y="0"/>
                </a:lnTo>
                <a:lnTo>
                  <a:pt x="128588" y="7143"/>
                </a:lnTo>
                <a:lnTo>
                  <a:pt x="207169" y="26193"/>
                </a:lnTo>
                <a:lnTo>
                  <a:pt x="276225" y="45243"/>
                </a:lnTo>
                <a:lnTo>
                  <a:pt x="361950" y="80962"/>
                </a:lnTo>
                <a:lnTo>
                  <a:pt x="423863" y="109537"/>
                </a:lnTo>
                <a:lnTo>
                  <a:pt x="438150" y="257175"/>
                </a:lnTo>
                <a:lnTo>
                  <a:pt x="488157" y="497681"/>
                </a:lnTo>
                <a:lnTo>
                  <a:pt x="528638" y="723900"/>
                </a:lnTo>
                <a:lnTo>
                  <a:pt x="573882" y="1050131"/>
                </a:lnTo>
                <a:lnTo>
                  <a:pt x="611982" y="1183481"/>
                </a:lnTo>
                <a:lnTo>
                  <a:pt x="616744" y="1340643"/>
                </a:lnTo>
                <a:lnTo>
                  <a:pt x="609600" y="1378743"/>
                </a:lnTo>
                <a:lnTo>
                  <a:pt x="590550" y="1421606"/>
                </a:lnTo>
                <a:lnTo>
                  <a:pt x="569119" y="1440656"/>
                </a:lnTo>
                <a:lnTo>
                  <a:pt x="547688" y="1445418"/>
                </a:lnTo>
                <a:lnTo>
                  <a:pt x="516732" y="1438275"/>
                </a:lnTo>
                <a:lnTo>
                  <a:pt x="485775" y="1416843"/>
                </a:lnTo>
                <a:lnTo>
                  <a:pt x="433388" y="1362075"/>
                </a:lnTo>
                <a:lnTo>
                  <a:pt x="381000" y="1285875"/>
                </a:lnTo>
                <a:lnTo>
                  <a:pt x="345282" y="1223962"/>
                </a:lnTo>
                <a:lnTo>
                  <a:pt x="326232" y="1169193"/>
                </a:lnTo>
                <a:lnTo>
                  <a:pt x="321469" y="1090612"/>
                </a:lnTo>
                <a:lnTo>
                  <a:pt x="295275" y="838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B06213B-8E31-B746-A9DD-37472F434840}"/>
              </a:ext>
            </a:extLst>
          </p:cNvPr>
          <p:cNvSpPr/>
          <p:nvPr/>
        </p:nvSpPr>
        <p:spPr>
          <a:xfrm>
            <a:off x="3524250" y="3382963"/>
            <a:ext cx="1936750" cy="1389062"/>
          </a:xfrm>
          <a:custGeom>
            <a:avLst/>
            <a:gdLst>
              <a:gd name="connsiteX0" fmla="*/ 1035844 w 1935956"/>
              <a:gd name="connsiteY0" fmla="*/ 295275 h 1388269"/>
              <a:gd name="connsiteX1" fmla="*/ 345281 w 1935956"/>
              <a:gd name="connsiteY1" fmla="*/ 381000 h 1388269"/>
              <a:gd name="connsiteX2" fmla="*/ 290513 w 1935956"/>
              <a:gd name="connsiteY2" fmla="*/ 388144 h 1388269"/>
              <a:gd name="connsiteX3" fmla="*/ 254794 w 1935956"/>
              <a:gd name="connsiteY3" fmla="*/ 390525 h 1388269"/>
              <a:gd name="connsiteX4" fmla="*/ 200025 w 1935956"/>
              <a:gd name="connsiteY4" fmla="*/ 390525 h 1388269"/>
              <a:gd name="connsiteX5" fmla="*/ 47625 w 1935956"/>
              <a:gd name="connsiteY5" fmla="*/ 373857 h 1388269"/>
              <a:gd name="connsiteX6" fmla="*/ 0 w 1935956"/>
              <a:gd name="connsiteY6" fmla="*/ 230982 h 1388269"/>
              <a:gd name="connsiteX7" fmla="*/ 392906 w 1935956"/>
              <a:gd name="connsiteY7" fmla="*/ 192882 h 1388269"/>
              <a:gd name="connsiteX8" fmla="*/ 797719 w 1935956"/>
              <a:gd name="connsiteY8" fmla="*/ 150019 h 1388269"/>
              <a:gd name="connsiteX9" fmla="*/ 1173956 w 1935956"/>
              <a:gd name="connsiteY9" fmla="*/ 97632 h 1388269"/>
              <a:gd name="connsiteX10" fmla="*/ 1381125 w 1935956"/>
              <a:gd name="connsiteY10" fmla="*/ 66675 h 1388269"/>
              <a:gd name="connsiteX11" fmla="*/ 1454944 w 1935956"/>
              <a:gd name="connsiteY11" fmla="*/ 50007 h 1388269"/>
              <a:gd name="connsiteX12" fmla="*/ 1540669 w 1935956"/>
              <a:gd name="connsiteY12" fmla="*/ 23813 h 1388269"/>
              <a:gd name="connsiteX13" fmla="*/ 1602581 w 1935956"/>
              <a:gd name="connsiteY13" fmla="*/ 0 h 1388269"/>
              <a:gd name="connsiteX14" fmla="*/ 1626394 w 1935956"/>
              <a:gd name="connsiteY14" fmla="*/ 7144 h 1388269"/>
              <a:gd name="connsiteX15" fmla="*/ 1759744 w 1935956"/>
              <a:gd name="connsiteY15" fmla="*/ 78582 h 1388269"/>
              <a:gd name="connsiteX16" fmla="*/ 1833563 w 1935956"/>
              <a:gd name="connsiteY16" fmla="*/ 121444 h 1388269"/>
              <a:gd name="connsiteX17" fmla="*/ 1893094 w 1935956"/>
              <a:gd name="connsiteY17" fmla="*/ 161925 h 1388269"/>
              <a:gd name="connsiteX18" fmla="*/ 1921669 w 1935956"/>
              <a:gd name="connsiteY18" fmla="*/ 188119 h 1388269"/>
              <a:gd name="connsiteX19" fmla="*/ 1935956 w 1935956"/>
              <a:gd name="connsiteY19" fmla="*/ 211932 h 1388269"/>
              <a:gd name="connsiteX20" fmla="*/ 1935956 w 1935956"/>
              <a:gd name="connsiteY20" fmla="*/ 238125 h 1388269"/>
              <a:gd name="connsiteX21" fmla="*/ 1912144 w 1935956"/>
              <a:gd name="connsiteY21" fmla="*/ 295275 h 1388269"/>
              <a:gd name="connsiteX22" fmla="*/ 1862138 w 1935956"/>
              <a:gd name="connsiteY22" fmla="*/ 392907 h 1388269"/>
              <a:gd name="connsiteX23" fmla="*/ 1835944 w 1935956"/>
              <a:gd name="connsiteY23" fmla="*/ 450057 h 1388269"/>
              <a:gd name="connsiteX24" fmla="*/ 1771650 w 1935956"/>
              <a:gd name="connsiteY24" fmla="*/ 690563 h 1388269"/>
              <a:gd name="connsiteX25" fmla="*/ 1719263 w 1935956"/>
              <a:gd name="connsiteY25" fmla="*/ 916782 h 1388269"/>
              <a:gd name="connsiteX26" fmla="*/ 1676400 w 1935956"/>
              <a:gd name="connsiteY26" fmla="*/ 1100138 h 1388269"/>
              <a:gd name="connsiteX27" fmla="*/ 1643063 w 1935956"/>
              <a:gd name="connsiteY27" fmla="*/ 1216819 h 1388269"/>
              <a:gd name="connsiteX28" fmla="*/ 1619250 w 1935956"/>
              <a:gd name="connsiteY28" fmla="*/ 1271588 h 1388269"/>
              <a:gd name="connsiteX29" fmla="*/ 1585913 w 1935956"/>
              <a:gd name="connsiteY29" fmla="*/ 1335882 h 1388269"/>
              <a:gd name="connsiteX30" fmla="*/ 1559719 w 1935956"/>
              <a:gd name="connsiteY30" fmla="*/ 1373982 h 1388269"/>
              <a:gd name="connsiteX31" fmla="*/ 1535906 w 1935956"/>
              <a:gd name="connsiteY31" fmla="*/ 1388269 h 1388269"/>
              <a:gd name="connsiteX32" fmla="*/ 1512094 w 1935956"/>
              <a:gd name="connsiteY32" fmla="*/ 1388269 h 1388269"/>
              <a:gd name="connsiteX33" fmla="*/ 1476375 w 1935956"/>
              <a:gd name="connsiteY33" fmla="*/ 1381125 h 1388269"/>
              <a:gd name="connsiteX34" fmla="*/ 1454944 w 1935956"/>
              <a:gd name="connsiteY34" fmla="*/ 1369219 h 1388269"/>
              <a:gd name="connsiteX35" fmla="*/ 1443038 w 1935956"/>
              <a:gd name="connsiteY35" fmla="*/ 1345407 h 1388269"/>
              <a:gd name="connsiteX36" fmla="*/ 1433513 w 1935956"/>
              <a:gd name="connsiteY36" fmla="*/ 1323975 h 1388269"/>
              <a:gd name="connsiteX37" fmla="*/ 1414463 w 1935956"/>
              <a:gd name="connsiteY37" fmla="*/ 1235869 h 1388269"/>
              <a:gd name="connsiteX38" fmla="*/ 1469231 w 1935956"/>
              <a:gd name="connsiteY38" fmla="*/ 938213 h 1388269"/>
              <a:gd name="connsiteX39" fmla="*/ 1504950 w 1935956"/>
              <a:gd name="connsiteY39" fmla="*/ 757238 h 1388269"/>
              <a:gd name="connsiteX40" fmla="*/ 1519238 w 1935956"/>
              <a:gd name="connsiteY40" fmla="*/ 609600 h 1388269"/>
              <a:gd name="connsiteX41" fmla="*/ 1531144 w 1935956"/>
              <a:gd name="connsiteY41" fmla="*/ 447675 h 1388269"/>
              <a:gd name="connsiteX42" fmla="*/ 1535906 w 1935956"/>
              <a:gd name="connsiteY42" fmla="*/ 328613 h 1388269"/>
              <a:gd name="connsiteX43" fmla="*/ 1531144 w 1935956"/>
              <a:gd name="connsiteY43" fmla="*/ 288132 h 1388269"/>
              <a:gd name="connsiteX44" fmla="*/ 1521619 w 1935956"/>
              <a:gd name="connsiteY44" fmla="*/ 269082 h 1388269"/>
              <a:gd name="connsiteX45" fmla="*/ 1495425 w 1935956"/>
              <a:gd name="connsiteY45" fmla="*/ 254794 h 1388269"/>
              <a:gd name="connsiteX46" fmla="*/ 1440656 w 1935956"/>
              <a:gd name="connsiteY46" fmla="*/ 247650 h 1388269"/>
              <a:gd name="connsiteX47" fmla="*/ 1035844 w 1935956"/>
              <a:gd name="connsiteY47" fmla="*/ 295275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35956" h="1388269">
                <a:moveTo>
                  <a:pt x="1035844" y="295275"/>
                </a:moveTo>
                <a:lnTo>
                  <a:pt x="345281" y="381000"/>
                </a:lnTo>
                <a:lnTo>
                  <a:pt x="290513" y="388144"/>
                </a:lnTo>
                <a:lnTo>
                  <a:pt x="254794" y="390525"/>
                </a:lnTo>
                <a:lnTo>
                  <a:pt x="200025" y="390525"/>
                </a:lnTo>
                <a:lnTo>
                  <a:pt x="47625" y="373857"/>
                </a:lnTo>
                <a:lnTo>
                  <a:pt x="0" y="230982"/>
                </a:lnTo>
                <a:lnTo>
                  <a:pt x="392906" y="192882"/>
                </a:lnTo>
                <a:lnTo>
                  <a:pt x="797719" y="150019"/>
                </a:lnTo>
                <a:lnTo>
                  <a:pt x="1173956" y="97632"/>
                </a:lnTo>
                <a:lnTo>
                  <a:pt x="1381125" y="66675"/>
                </a:lnTo>
                <a:lnTo>
                  <a:pt x="1454944" y="50007"/>
                </a:lnTo>
                <a:lnTo>
                  <a:pt x="1540669" y="23813"/>
                </a:lnTo>
                <a:lnTo>
                  <a:pt x="1602581" y="0"/>
                </a:lnTo>
                <a:lnTo>
                  <a:pt x="1626394" y="7144"/>
                </a:lnTo>
                <a:lnTo>
                  <a:pt x="1759744" y="78582"/>
                </a:lnTo>
                <a:lnTo>
                  <a:pt x="1833563" y="121444"/>
                </a:lnTo>
                <a:lnTo>
                  <a:pt x="1893094" y="161925"/>
                </a:lnTo>
                <a:lnTo>
                  <a:pt x="1921669" y="188119"/>
                </a:lnTo>
                <a:lnTo>
                  <a:pt x="1935956" y="211932"/>
                </a:lnTo>
                <a:lnTo>
                  <a:pt x="1935956" y="238125"/>
                </a:lnTo>
                <a:lnTo>
                  <a:pt x="1912144" y="295275"/>
                </a:lnTo>
                <a:lnTo>
                  <a:pt x="1862138" y="392907"/>
                </a:lnTo>
                <a:lnTo>
                  <a:pt x="1835944" y="450057"/>
                </a:lnTo>
                <a:lnTo>
                  <a:pt x="1771650" y="690563"/>
                </a:lnTo>
                <a:lnTo>
                  <a:pt x="1719263" y="916782"/>
                </a:lnTo>
                <a:lnTo>
                  <a:pt x="1676400" y="1100138"/>
                </a:lnTo>
                <a:lnTo>
                  <a:pt x="1643063" y="1216819"/>
                </a:lnTo>
                <a:lnTo>
                  <a:pt x="1619250" y="1271588"/>
                </a:lnTo>
                <a:lnTo>
                  <a:pt x="1585913" y="1335882"/>
                </a:lnTo>
                <a:lnTo>
                  <a:pt x="1559719" y="1373982"/>
                </a:lnTo>
                <a:lnTo>
                  <a:pt x="1535906" y="1388269"/>
                </a:lnTo>
                <a:lnTo>
                  <a:pt x="1512094" y="1388269"/>
                </a:lnTo>
                <a:lnTo>
                  <a:pt x="1476375" y="1381125"/>
                </a:lnTo>
                <a:lnTo>
                  <a:pt x="1454944" y="1369219"/>
                </a:lnTo>
                <a:lnTo>
                  <a:pt x="1443038" y="1345407"/>
                </a:lnTo>
                <a:lnTo>
                  <a:pt x="1433513" y="1323975"/>
                </a:lnTo>
                <a:lnTo>
                  <a:pt x="1414463" y="1235869"/>
                </a:lnTo>
                <a:lnTo>
                  <a:pt x="1469231" y="938213"/>
                </a:lnTo>
                <a:lnTo>
                  <a:pt x="1504950" y="757238"/>
                </a:lnTo>
                <a:lnTo>
                  <a:pt x="1519238" y="609600"/>
                </a:lnTo>
                <a:lnTo>
                  <a:pt x="1531144" y="447675"/>
                </a:lnTo>
                <a:lnTo>
                  <a:pt x="1535906" y="328613"/>
                </a:lnTo>
                <a:lnTo>
                  <a:pt x="1531144" y="288132"/>
                </a:lnTo>
                <a:lnTo>
                  <a:pt x="1521619" y="269082"/>
                </a:lnTo>
                <a:lnTo>
                  <a:pt x="1495425" y="254794"/>
                </a:lnTo>
                <a:lnTo>
                  <a:pt x="1440656" y="247650"/>
                </a:lnTo>
                <a:lnTo>
                  <a:pt x="1035844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69565B0-1D61-4140-95CD-F493266A1CED}"/>
              </a:ext>
            </a:extLst>
          </p:cNvPr>
          <p:cNvSpPr/>
          <p:nvPr/>
        </p:nvSpPr>
        <p:spPr>
          <a:xfrm>
            <a:off x="3698875" y="4427538"/>
            <a:ext cx="1335088" cy="298450"/>
          </a:xfrm>
          <a:custGeom>
            <a:avLst/>
            <a:gdLst>
              <a:gd name="connsiteX0" fmla="*/ 585788 w 1335882"/>
              <a:gd name="connsiteY0" fmla="*/ 257175 h 300037"/>
              <a:gd name="connsiteX1" fmla="*/ 304800 w 1335882"/>
              <a:gd name="connsiteY1" fmla="*/ 300037 h 300037"/>
              <a:gd name="connsiteX2" fmla="*/ 71438 w 1335882"/>
              <a:gd name="connsiteY2" fmla="*/ 297656 h 300037"/>
              <a:gd name="connsiteX3" fmla="*/ 0 w 1335882"/>
              <a:gd name="connsiteY3" fmla="*/ 140494 h 300037"/>
              <a:gd name="connsiteX4" fmla="*/ 150019 w 1335882"/>
              <a:gd name="connsiteY4" fmla="*/ 130969 h 300037"/>
              <a:gd name="connsiteX5" fmla="*/ 526257 w 1335882"/>
              <a:gd name="connsiteY5" fmla="*/ 90487 h 300037"/>
              <a:gd name="connsiteX6" fmla="*/ 921544 w 1335882"/>
              <a:gd name="connsiteY6" fmla="*/ 45244 h 300037"/>
              <a:gd name="connsiteX7" fmla="*/ 1333500 w 1335882"/>
              <a:gd name="connsiteY7" fmla="*/ 0 h 300037"/>
              <a:gd name="connsiteX8" fmla="*/ 1335882 w 1335882"/>
              <a:gd name="connsiteY8" fmla="*/ 247650 h 300037"/>
              <a:gd name="connsiteX9" fmla="*/ 1243013 w 1335882"/>
              <a:gd name="connsiteY9" fmla="*/ 219075 h 300037"/>
              <a:gd name="connsiteX10" fmla="*/ 1200150 w 1335882"/>
              <a:gd name="connsiteY10" fmla="*/ 195262 h 300037"/>
              <a:gd name="connsiteX11" fmla="*/ 1169194 w 1335882"/>
              <a:gd name="connsiteY11" fmla="*/ 183356 h 300037"/>
              <a:gd name="connsiteX12" fmla="*/ 1135857 w 1335882"/>
              <a:gd name="connsiteY12" fmla="*/ 180975 h 300037"/>
              <a:gd name="connsiteX13" fmla="*/ 1047750 w 1335882"/>
              <a:gd name="connsiteY13" fmla="*/ 192881 h 300037"/>
              <a:gd name="connsiteX14" fmla="*/ 585788 w 1335882"/>
              <a:gd name="connsiteY14" fmla="*/ 257175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5882" h="300037">
                <a:moveTo>
                  <a:pt x="585788" y="257175"/>
                </a:moveTo>
                <a:lnTo>
                  <a:pt x="304800" y="300037"/>
                </a:lnTo>
                <a:lnTo>
                  <a:pt x="71438" y="297656"/>
                </a:lnTo>
                <a:lnTo>
                  <a:pt x="0" y="140494"/>
                </a:lnTo>
                <a:lnTo>
                  <a:pt x="150019" y="130969"/>
                </a:lnTo>
                <a:lnTo>
                  <a:pt x="526257" y="90487"/>
                </a:lnTo>
                <a:lnTo>
                  <a:pt x="921544" y="45244"/>
                </a:lnTo>
                <a:lnTo>
                  <a:pt x="1333500" y="0"/>
                </a:lnTo>
                <a:lnTo>
                  <a:pt x="1335882" y="247650"/>
                </a:lnTo>
                <a:lnTo>
                  <a:pt x="1243013" y="219075"/>
                </a:lnTo>
                <a:lnTo>
                  <a:pt x="1200150" y="195262"/>
                </a:lnTo>
                <a:lnTo>
                  <a:pt x="1169194" y="183356"/>
                </a:lnTo>
                <a:lnTo>
                  <a:pt x="1135857" y="180975"/>
                </a:lnTo>
                <a:lnTo>
                  <a:pt x="1047750" y="192881"/>
                </a:lnTo>
                <a:lnTo>
                  <a:pt x="585788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2F978771-81AE-4F2F-9EA0-E39819F545FF}"/>
              </a:ext>
            </a:extLst>
          </p:cNvPr>
          <p:cNvGrpSpPr/>
          <p:nvPr/>
        </p:nvGrpSpPr>
        <p:grpSpPr>
          <a:xfrm>
            <a:off x="3085583" y="1495425"/>
            <a:ext cx="3686175" cy="4548188"/>
            <a:chOff x="3251200" y="1647825"/>
            <a:chExt cx="3686175" cy="4548188"/>
          </a:xfrm>
        </p:grpSpPr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B48D5E26-B95F-47F7-AD9C-231A7F3F9D8F}"/>
                </a:ext>
              </a:extLst>
            </p:cNvPr>
            <p:cNvSpPr/>
            <p:nvPr/>
          </p:nvSpPr>
          <p:spPr>
            <a:xfrm rot="16200000">
              <a:off x="2820194" y="2078831"/>
              <a:ext cx="4548188" cy="3686175"/>
            </a:xfrm>
            <a:custGeom>
              <a:avLst/>
              <a:gdLst>
                <a:gd name="connsiteX0" fmla="*/ 2433638 w 4548188"/>
                <a:gd name="connsiteY0" fmla="*/ 3519487 h 3686175"/>
                <a:gd name="connsiteX1" fmla="*/ 1709738 w 4548188"/>
                <a:gd name="connsiteY1" fmla="*/ 3533775 h 3686175"/>
                <a:gd name="connsiteX2" fmla="*/ 1281113 w 4548188"/>
                <a:gd name="connsiteY2" fmla="*/ 3543300 h 3686175"/>
                <a:gd name="connsiteX3" fmla="*/ 981075 w 4548188"/>
                <a:gd name="connsiteY3" fmla="*/ 3552825 h 3686175"/>
                <a:gd name="connsiteX4" fmla="*/ 719138 w 4548188"/>
                <a:gd name="connsiteY4" fmla="*/ 3567112 h 3686175"/>
                <a:gd name="connsiteX5" fmla="*/ 600075 w 4548188"/>
                <a:gd name="connsiteY5" fmla="*/ 3576637 h 3686175"/>
                <a:gd name="connsiteX6" fmla="*/ 523875 w 4548188"/>
                <a:gd name="connsiteY6" fmla="*/ 3590925 h 3686175"/>
                <a:gd name="connsiteX7" fmla="*/ 447675 w 4548188"/>
                <a:gd name="connsiteY7" fmla="*/ 3581400 h 3686175"/>
                <a:gd name="connsiteX8" fmla="*/ 319088 w 4548188"/>
                <a:gd name="connsiteY8" fmla="*/ 3538537 h 3686175"/>
                <a:gd name="connsiteX9" fmla="*/ 195263 w 4548188"/>
                <a:gd name="connsiteY9" fmla="*/ 3486150 h 3686175"/>
                <a:gd name="connsiteX10" fmla="*/ 71438 w 4548188"/>
                <a:gd name="connsiteY10" fmla="*/ 3429000 h 3686175"/>
                <a:gd name="connsiteX11" fmla="*/ 47625 w 4548188"/>
                <a:gd name="connsiteY11" fmla="*/ 3414712 h 3686175"/>
                <a:gd name="connsiteX12" fmla="*/ 19050 w 4548188"/>
                <a:gd name="connsiteY12" fmla="*/ 3395662 h 3686175"/>
                <a:gd name="connsiteX13" fmla="*/ 0 w 4548188"/>
                <a:gd name="connsiteY13" fmla="*/ 3362325 h 3686175"/>
                <a:gd name="connsiteX14" fmla="*/ 14288 w 4548188"/>
                <a:gd name="connsiteY14" fmla="*/ 3324225 h 3686175"/>
                <a:gd name="connsiteX15" fmla="*/ 57150 w 4548188"/>
                <a:gd name="connsiteY15" fmla="*/ 3281362 h 3686175"/>
                <a:gd name="connsiteX16" fmla="*/ 185738 w 4548188"/>
                <a:gd name="connsiteY16" fmla="*/ 3200400 h 3686175"/>
                <a:gd name="connsiteX17" fmla="*/ 238125 w 4548188"/>
                <a:gd name="connsiteY17" fmla="*/ 3162300 h 3686175"/>
                <a:gd name="connsiteX18" fmla="*/ 723900 w 4548188"/>
                <a:gd name="connsiteY18" fmla="*/ 3267075 h 3686175"/>
                <a:gd name="connsiteX19" fmla="*/ 785813 w 4548188"/>
                <a:gd name="connsiteY19" fmla="*/ 3276600 h 3686175"/>
                <a:gd name="connsiteX20" fmla="*/ 947738 w 4548188"/>
                <a:gd name="connsiteY20" fmla="*/ 3271837 h 3686175"/>
                <a:gd name="connsiteX21" fmla="*/ 1562100 w 4548188"/>
                <a:gd name="connsiteY21" fmla="*/ 3262312 h 3686175"/>
                <a:gd name="connsiteX22" fmla="*/ 2281238 w 4548188"/>
                <a:gd name="connsiteY22" fmla="*/ 3267075 h 3686175"/>
                <a:gd name="connsiteX23" fmla="*/ 2962275 w 4548188"/>
                <a:gd name="connsiteY23" fmla="*/ 3276600 h 3686175"/>
                <a:gd name="connsiteX24" fmla="*/ 3800475 w 4548188"/>
                <a:gd name="connsiteY24" fmla="*/ 3290887 h 3686175"/>
                <a:gd name="connsiteX25" fmla="*/ 4214813 w 4548188"/>
                <a:gd name="connsiteY25" fmla="*/ 3295650 h 3686175"/>
                <a:gd name="connsiteX26" fmla="*/ 4262438 w 4548188"/>
                <a:gd name="connsiteY26" fmla="*/ 3286125 h 3686175"/>
                <a:gd name="connsiteX27" fmla="*/ 4291013 w 4548188"/>
                <a:gd name="connsiteY27" fmla="*/ 3252787 h 3686175"/>
                <a:gd name="connsiteX28" fmla="*/ 4305300 w 4548188"/>
                <a:gd name="connsiteY28" fmla="*/ 3209925 h 3686175"/>
                <a:gd name="connsiteX29" fmla="*/ 4305300 w 4548188"/>
                <a:gd name="connsiteY29" fmla="*/ 3138487 h 3686175"/>
                <a:gd name="connsiteX30" fmla="*/ 4262438 w 4548188"/>
                <a:gd name="connsiteY30" fmla="*/ 2638425 h 3686175"/>
                <a:gd name="connsiteX31" fmla="*/ 4200525 w 4548188"/>
                <a:gd name="connsiteY31" fmla="*/ 1766887 h 3686175"/>
                <a:gd name="connsiteX32" fmla="*/ 4133850 w 4548188"/>
                <a:gd name="connsiteY32" fmla="*/ 1166812 h 3686175"/>
                <a:gd name="connsiteX33" fmla="*/ 4081463 w 4548188"/>
                <a:gd name="connsiteY33" fmla="*/ 819150 h 3686175"/>
                <a:gd name="connsiteX34" fmla="*/ 4014788 w 4548188"/>
                <a:gd name="connsiteY34" fmla="*/ 490537 h 3686175"/>
                <a:gd name="connsiteX35" fmla="*/ 3995738 w 4548188"/>
                <a:gd name="connsiteY35" fmla="*/ 404812 h 3686175"/>
                <a:gd name="connsiteX36" fmla="*/ 4005263 w 4548188"/>
                <a:gd name="connsiteY36" fmla="*/ 352425 h 3686175"/>
                <a:gd name="connsiteX37" fmla="*/ 4038600 w 4548188"/>
                <a:gd name="connsiteY37" fmla="*/ 276225 h 3686175"/>
                <a:gd name="connsiteX38" fmla="*/ 4105275 w 4548188"/>
                <a:gd name="connsiteY38" fmla="*/ 180975 h 3686175"/>
                <a:gd name="connsiteX39" fmla="*/ 4176713 w 4548188"/>
                <a:gd name="connsiteY39" fmla="*/ 100012 h 3686175"/>
                <a:gd name="connsiteX40" fmla="*/ 4262438 w 4548188"/>
                <a:gd name="connsiteY40" fmla="*/ 28575 h 3686175"/>
                <a:gd name="connsiteX41" fmla="*/ 4295775 w 4548188"/>
                <a:gd name="connsiteY41" fmla="*/ 4762 h 3686175"/>
                <a:gd name="connsiteX42" fmla="*/ 4319588 w 4548188"/>
                <a:gd name="connsiteY42" fmla="*/ 0 h 3686175"/>
                <a:gd name="connsiteX43" fmla="*/ 4333875 w 4548188"/>
                <a:gd name="connsiteY43" fmla="*/ 4762 h 3686175"/>
                <a:gd name="connsiteX44" fmla="*/ 4329113 w 4548188"/>
                <a:gd name="connsiteY44" fmla="*/ 28575 h 3686175"/>
                <a:gd name="connsiteX45" fmla="*/ 4300538 w 4548188"/>
                <a:gd name="connsiteY45" fmla="*/ 109537 h 3686175"/>
                <a:gd name="connsiteX46" fmla="*/ 4271963 w 4548188"/>
                <a:gd name="connsiteY46" fmla="*/ 247650 h 3686175"/>
                <a:gd name="connsiteX47" fmla="*/ 4262438 w 4548188"/>
                <a:gd name="connsiteY47" fmla="*/ 352425 h 3686175"/>
                <a:gd name="connsiteX48" fmla="*/ 4262438 w 4548188"/>
                <a:gd name="connsiteY48" fmla="*/ 481012 h 3686175"/>
                <a:gd name="connsiteX49" fmla="*/ 4286250 w 4548188"/>
                <a:gd name="connsiteY49" fmla="*/ 785812 h 3686175"/>
                <a:gd name="connsiteX50" fmla="*/ 4329113 w 4548188"/>
                <a:gd name="connsiteY50" fmla="*/ 1238250 h 3686175"/>
                <a:gd name="connsiteX51" fmla="*/ 4376738 w 4548188"/>
                <a:gd name="connsiteY51" fmla="*/ 1809750 h 3686175"/>
                <a:gd name="connsiteX52" fmla="*/ 4419600 w 4548188"/>
                <a:gd name="connsiteY52" fmla="*/ 2271712 h 3686175"/>
                <a:gd name="connsiteX53" fmla="*/ 4476750 w 4548188"/>
                <a:gd name="connsiteY53" fmla="*/ 2852737 h 3686175"/>
                <a:gd name="connsiteX54" fmla="*/ 4505325 w 4548188"/>
                <a:gd name="connsiteY54" fmla="*/ 3076575 h 3686175"/>
                <a:gd name="connsiteX55" fmla="*/ 4538663 w 4548188"/>
                <a:gd name="connsiteY55" fmla="*/ 3305175 h 3686175"/>
                <a:gd name="connsiteX56" fmla="*/ 4548188 w 4548188"/>
                <a:gd name="connsiteY56" fmla="*/ 3348037 h 3686175"/>
                <a:gd name="connsiteX57" fmla="*/ 4495800 w 4548188"/>
                <a:gd name="connsiteY57" fmla="*/ 3419475 h 3686175"/>
                <a:gd name="connsiteX58" fmla="*/ 4414838 w 4548188"/>
                <a:gd name="connsiteY58" fmla="*/ 3529012 h 3686175"/>
                <a:gd name="connsiteX59" fmla="*/ 4319588 w 4548188"/>
                <a:gd name="connsiteY59" fmla="*/ 3629025 h 3686175"/>
                <a:gd name="connsiteX60" fmla="*/ 4262438 w 4548188"/>
                <a:gd name="connsiteY60" fmla="*/ 3681412 h 3686175"/>
                <a:gd name="connsiteX61" fmla="*/ 4248150 w 4548188"/>
                <a:gd name="connsiteY61" fmla="*/ 3686175 h 3686175"/>
                <a:gd name="connsiteX62" fmla="*/ 4210050 w 4548188"/>
                <a:gd name="connsiteY62" fmla="*/ 3676650 h 3686175"/>
                <a:gd name="connsiteX63" fmla="*/ 4162425 w 4548188"/>
                <a:gd name="connsiteY63" fmla="*/ 3643312 h 3686175"/>
                <a:gd name="connsiteX64" fmla="*/ 4119563 w 4548188"/>
                <a:gd name="connsiteY64" fmla="*/ 3609975 h 3686175"/>
                <a:gd name="connsiteX65" fmla="*/ 3995738 w 4548188"/>
                <a:gd name="connsiteY65" fmla="*/ 3581400 h 3686175"/>
                <a:gd name="connsiteX66" fmla="*/ 3748088 w 4548188"/>
                <a:gd name="connsiteY66" fmla="*/ 3548062 h 3686175"/>
                <a:gd name="connsiteX67" fmla="*/ 3505200 w 4548188"/>
                <a:gd name="connsiteY67" fmla="*/ 3529012 h 3686175"/>
                <a:gd name="connsiteX68" fmla="*/ 3224213 w 4548188"/>
                <a:gd name="connsiteY68" fmla="*/ 3519487 h 3686175"/>
                <a:gd name="connsiteX69" fmla="*/ 3005138 w 4548188"/>
                <a:gd name="connsiteY69" fmla="*/ 3519487 h 3686175"/>
                <a:gd name="connsiteX70" fmla="*/ 2433638 w 4548188"/>
                <a:gd name="connsiteY70" fmla="*/ 3519487 h 3686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48188" h="3686175">
                  <a:moveTo>
                    <a:pt x="2433638" y="3519487"/>
                  </a:moveTo>
                  <a:lnTo>
                    <a:pt x="1709738" y="3533775"/>
                  </a:lnTo>
                  <a:lnTo>
                    <a:pt x="1281113" y="3543300"/>
                  </a:lnTo>
                  <a:lnTo>
                    <a:pt x="981075" y="3552825"/>
                  </a:lnTo>
                  <a:lnTo>
                    <a:pt x="719138" y="3567112"/>
                  </a:lnTo>
                  <a:lnTo>
                    <a:pt x="600075" y="3576637"/>
                  </a:lnTo>
                  <a:lnTo>
                    <a:pt x="523875" y="3590925"/>
                  </a:lnTo>
                  <a:lnTo>
                    <a:pt x="447675" y="3581400"/>
                  </a:lnTo>
                  <a:lnTo>
                    <a:pt x="319088" y="3538537"/>
                  </a:lnTo>
                  <a:lnTo>
                    <a:pt x="195263" y="3486150"/>
                  </a:lnTo>
                  <a:lnTo>
                    <a:pt x="71438" y="3429000"/>
                  </a:lnTo>
                  <a:lnTo>
                    <a:pt x="47625" y="3414712"/>
                  </a:lnTo>
                  <a:lnTo>
                    <a:pt x="19050" y="3395662"/>
                  </a:lnTo>
                  <a:lnTo>
                    <a:pt x="0" y="3362325"/>
                  </a:lnTo>
                  <a:lnTo>
                    <a:pt x="14288" y="3324225"/>
                  </a:lnTo>
                  <a:lnTo>
                    <a:pt x="57150" y="3281362"/>
                  </a:lnTo>
                  <a:lnTo>
                    <a:pt x="185738" y="3200400"/>
                  </a:lnTo>
                  <a:lnTo>
                    <a:pt x="238125" y="3162300"/>
                  </a:lnTo>
                  <a:lnTo>
                    <a:pt x="723900" y="3267075"/>
                  </a:lnTo>
                  <a:lnTo>
                    <a:pt x="785813" y="3276600"/>
                  </a:lnTo>
                  <a:lnTo>
                    <a:pt x="947738" y="3271837"/>
                  </a:lnTo>
                  <a:lnTo>
                    <a:pt x="1562100" y="3262312"/>
                  </a:lnTo>
                  <a:lnTo>
                    <a:pt x="2281238" y="3267075"/>
                  </a:lnTo>
                  <a:lnTo>
                    <a:pt x="2962275" y="3276600"/>
                  </a:lnTo>
                  <a:lnTo>
                    <a:pt x="3800475" y="3290887"/>
                  </a:lnTo>
                  <a:lnTo>
                    <a:pt x="4214813" y="3295650"/>
                  </a:lnTo>
                  <a:lnTo>
                    <a:pt x="4262438" y="3286125"/>
                  </a:lnTo>
                  <a:lnTo>
                    <a:pt x="4291013" y="3252787"/>
                  </a:lnTo>
                  <a:lnTo>
                    <a:pt x="4305300" y="3209925"/>
                  </a:lnTo>
                  <a:lnTo>
                    <a:pt x="4305300" y="3138487"/>
                  </a:lnTo>
                  <a:lnTo>
                    <a:pt x="4262438" y="2638425"/>
                  </a:lnTo>
                  <a:lnTo>
                    <a:pt x="4200525" y="1766887"/>
                  </a:lnTo>
                  <a:lnTo>
                    <a:pt x="4133850" y="1166812"/>
                  </a:lnTo>
                  <a:lnTo>
                    <a:pt x="4081463" y="819150"/>
                  </a:lnTo>
                  <a:lnTo>
                    <a:pt x="4014788" y="490537"/>
                  </a:lnTo>
                  <a:lnTo>
                    <a:pt x="3995738" y="404812"/>
                  </a:lnTo>
                  <a:lnTo>
                    <a:pt x="4005263" y="352425"/>
                  </a:lnTo>
                  <a:lnTo>
                    <a:pt x="4038600" y="276225"/>
                  </a:lnTo>
                  <a:lnTo>
                    <a:pt x="4105275" y="180975"/>
                  </a:lnTo>
                  <a:lnTo>
                    <a:pt x="4176713" y="100012"/>
                  </a:lnTo>
                  <a:lnTo>
                    <a:pt x="4262438" y="28575"/>
                  </a:lnTo>
                  <a:lnTo>
                    <a:pt x="4295775" y="4762"/>
                  </a:lnTo>
                  <a:lnTo>
                    <a:pt x="4319588" y="0"/>
                  </a:lnTo>
                  <a:lnTo>
                    <a:pt x="4333875" y="4762"/>
                  </a:lnTo>
                  <a:lnTo>
                    <a:pt x="4329113" y="28575"/>
                  </a:lnTo>
                  <a:lnTo>
                    <a:pt x="4300538" y="109537"/>
                  </a:lnTo>
                  <a:lnTo>
                    <a:pt x="4271963" y="247650"/>
                  </a:lnTo>
                  <a:lnTo>
                    <a:pt x="4262438" y="352425"/>
                  </a:lnTo>
                  <a:lnTo>
                    <a:pt x="4262438" y="481012"/>
                  </a:lnTo>
                  <a:lnTo>
                    <a:pt x="4286250" y="785812"/>
                  </a:lnTo>
                  <a:lnTo>
                    <a:pt x="4329113" y="1238250"/>
                  </a:lnTo>
                  <a:lnTo>
                    <a:pt x="4376738" y="1809750"/>
                  </a:lnTo>
                  <a:lnTo>
                    <a:pt x="4419600" y="2271712"/>
                  </a:lnTo>
                  <a:lnTo>
                    <a:pt x="4476750" y="2852737"/>
                  </a:lnTo>
                  <a:lnTo>
                    <a:pt x="4505325" y="3076575"/>
                  </a:lnTo>
                  <a:lnTo>
                    <a:pt x="4538663" y="3305175"/>
                  </a:lnTo>
                  <a:lnTo>
                    <a:pt x="4548188" y="3348037"/>
                  </a:lnTo>
                  <a:lnTo>
                    <a:pt x="4495800" y="3419475"/>
                  </a:lnTo>
                  <a:lnTo>
                    <a:pt x="4414838" y="3529012"/>
                  </a:lnTo>
                  <a:lnTo>
                    <a:pt x="4319588" y="3629025"/>
                  </a:lnTo>
                  <a:lnTo>
                    <a:pt x="4262438" y="3681412"/>
                  </a:lnTo>
                  <a:lnTo>
                    <a:pt x="4248150" y="3686175"/>
                  </a:lnTo>
                  <a:lnTo>
                    <a:pt x="4210050" y="3676650"/>
                  </a:lnTo>
                  <a:lnTo>
                    <a:pt x="4162425" y="3643312"/>
                  </a:lnTo>
                  <a:lnTo>
                    <a:pt x="4119563" y="3609975"/>
                  </a:lnTo>
                  <a:lnTo>
                    <a:pt x="3995738" y="3581400"/>
                  </a:lnTo>
                  <a:lnTo>
                    <a:pt x="3748088" y="3548062"/>
                  </a:lnTo>
                  <a:lnTo>
                    <a:pt x="3505200" y="3529012"/>
                  </a:lnTo>
                  <a:lnTo>
                    <a:pt x="3224213" y="3519487"/>
                  </a:lnTo>
                  <a:lnTo>
                    <a:pt x="3005138" y="3519487"/>
                  </a:lnTo>
                  <a:lnTo>
                    <a:pt x="2433638" y="35194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E4B10F93-1251-48E0-811C-A3708B752077}"/>
                </a:ext>
              </a:extLst>
            </p:cNvPr>
            <p:cNvSpPr/>
            <p:nvPr/>
          </p:nvSpPr>
          <p:spPr>
            <a:xfrm>
              <a:off x="5783263" y="5373688"/>
              <a:ext cx="806450" cy="644525"/>
            </a:xfrm>
            <a:custGeom>
              <a:avLst/>
              <a:gdLst>
                <a:gd name="connsiteX0" fmla="*/ 352425 w 804863"/>
                <a:gd name="connsiteY0" fmla="*/ 154782 h 642938"/>
                <a:gd name="connsiteX1" fmla="*/ 566738 w 804863"/>
                <a:gd name="connsiteY1" fmla="*/ 190500 h 642938"/>
                <a:gd name="connsiteX2" fmla="*/ 642938 w 804863"/>
                <a:gd name="connsiteY2" fmla="*/ 197644 h 642938"/>
                <a:gd name="connsiteX3" fmla="*/ 671513 w 804863"/>
                <a:gd name="connsiteY3" fmla="*/ 192882 h 642938"/>
                <a:gd name="connsiteX4" fmla="*/ 692944 w 804863"/>
                <a:gd name="connsiteY4" fmla="*/ 183357 h 642938"/>
                <a:gd name="connsiteX5" fmla="*/ 714375 w 804863"/>
                <a:gd name="connsiteY5" fmla="*/ 157163 h 642938"/>
                <a:gd name="connsiteX6" fmla="*/ 804863 w 804863"/>
                <a:gd name="connsiteY6" fmla="*/ 0 h 642938"/>
                <a:gd name="connsiteX7" fmla="*/ 692944 w 804863"/>
                <a:gd name="connsiteY7" fmla="*/ 642938 h 642938"/>
                <a:gd name="connsiteX8" fmla="*/ 628650 w 804863"/>
                <a:gd name="connsiteY8" fmla="*/ 583407 h 642938"/>
                <a:gd name="connsiteX9" fmla="*/ 561975 w 804863"/>
                <a:gd name="connsiteY9" fmla="*/ 485775 h 642938"/>
                <a:gd name="connsiteX10" fmla="*/ 514350 w 804863"/>
                <a:gd name="connsiteY10" fmla="*/ 435769 h 642938"/>
                <a:gd name="connsiteX11" fmla="*/ 440532 w 804863"/>
                <a:gd name="connsiteY11" fmla="*/ 369094 h 642938"/>
                <a:gd name="connsiteX12" fmla="*/ 361950 w 804863"/>
                <a:gd name="connsiteY12" fmla="*/ 304800 h 642938"/>
                <a:gd name="connsiteX13" fmla="*/ 297657 w 804863"/>
                <a:gd name="connsiteY13" fmla="*/ 257175 h 642938"/>
                <a:gd name="connsiteX14" fmla="*/ 247650 w 804863"/>
                <a:gd name="connsiteY14" fmla="*/ 223838 h 642938"/>
                <a:gd name="connsiteX15" fmla="*/ 195263 w 804863"/>
                <a:gd name="connsiteY15" fmla="*/ 197644 h 642938"/>
                <a:gd name="connsiteX16" fmla="*/ 135732 w 804863"/>
                <a:gd name="connsiteY16" fmla="*/ 173832 h 642938"/>
                <a:gd name="connsiteX17" fmla="*/ 71438 w 804863"/>
                <a:gd name="connsiteY17" fmla="*/ 157163 h 642938"/>
                <a:gd name="connsiteX18" fmla="*/ 28575 w 804863"/>
                <a:gd name="connsiteY18" fmla="*/ 150019 h 642938"/>
                <a:gd name="connsiteX19" fmla="*/ 14288 w 804863"/>
                <a:gd name="connsiteY19" fmla="*/ 138113 h 642938"/>
                <a:gd name="connsiteX20" fmla="*/ 0 w 804863"/>
                <a:gd name="connsiteY20" fmla="*/ 116682 h 642938"/>
                <a:gd name="connsiteX21" fmla="*/ 0 w 804863"/>
                <a:gd name="connsiteY21" fmla="*/ 100013 h 642938"/>
                <a:gd name="connsiteX22" fmla="*/ 9525 w 804863"/>
                <a:gd name="connsiteY22" fmla="*/ 85725 h 642938"/>
                <a:gd name="connsiteX23" fmla="*/ 42863 w 804863"/>
                <a:gd name="connsiteY23" fmla="*/ 76200 h 642938"/>
                <a:gd name="connsiteX24" fmla="*/ 119063 w 804863"/>
                <a:gd name="connsiteY24" fmla="*/ 92869 h 642938"/>
                <a:gd name="connsiteX25" fmla="*/ 352425 w 804863"/>
                <a:gd name="connsiteY25" fmla="*/ 1547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4863" h="642938">
                  <a:moveTo>
                    <a:pt x="352425" y="154782"/>
                  </a:moveTo>
                  <a:lnTo>
                    <a:pt x="566738" y="190500"/>
                  </a:lnTo>
                  <a:lnTo>
                    <a:pt x="642938" y="197644"/>
                  </a:lnTo>
                  <a:lnTo>
                    <a:pt x="671513" y="192882"/>
                  </a:lnTo>
                  <a:lnTo>
                    <a:pt x="692944" y="183357"/>
                  </a:lnTo>
                  <a:lnTo>
                    <a:pt x="714375" y="157163"/>
                  </a:lnTo>
                  <a:lnTo>
                    <a:pt x="804863" y="0"/>
                  </a:lnTo>
                  <a:lnTo>
                    <a:pt x="692944" y="642938"/>
                  </a:lnTo>
                  <a:lnTo>
                    <a:pt x="628650" y="583407"/>
                  </a:lnTo>
                  <a:lnTo>
                    <a:pt x="561975" y="485775"/>
                  </a:lnTo>
                  <a:lnTo>
                    <a:pt x="514350" y="435769"/>
                  </a:lnTo>
                  <a:lnTo>
                    <a:pt x="440532" y="369094"/>
                  </a:lnTo>
                  <a:lnTo>
                    <a:pt x="361950" y="304800"/>
                  </a:lnTo>
                  <a:lnTo>
                    <a:pt x="297657" y="257175"/>
                  </a:lnTo>
                  <a:lnTo>
                    <a:pt x="247650" y="223838"/>
                  </a:lnTo>
                  <a:lnTo>
                    <a:pt x="195263" y="197644"/>
                  </a:lnTo>
                  <a:lnTo>
                    <a:pt x="135732" y="173832"/>
                  </a:lnTo>
                  <a:lnTo>
                    <a:pt x="71438" y="157163"/>
                  </a:lnTo>
                  <a:lnTo>
                    <a:pt x="28575" y="150019"/>
                  </a:lnTo>
                  <a:lnTo>
                    <a:pt x="14288" y="138113"/>
                  </a:lnTo>
                  <a:lnTo>
                    <a:pt x="0" y="116682"/>
                  </a:lnTo>
                  <a:lnTo>
                    <a:pt x="0" y="100013"/>
                  </a:lnTo>
                  <a:lnTo>
                    <a:pt x="9525" y="85725"/>
                  </a:lnTo>
                  <a:lnTo>
                    <a:pt x="42863" y="76200"/>
                  </a:lnTo>
                  <a:lnTo>
                    <a:pt x="119063" y="92869"/>
                  </a:lnTo>
                  <a:lnTo>
                    <a:pt x="352425" y="1547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34164A49-337A-40EE-9537-588ACB4A8778}"/>
                </a:ext>
              </a:extLst>
            </p:cNvPr>
            <p:cNvSpPr/>
            <p:nvPr/>
          </p:nvSpPr>
          <p:spPr>
            <a:xfrm>
              <a:off x="3384550" y="2667000"/>
              <a:ext cx="2254250" cy="493713"/>
            </a:xfrm>
            <a:custGeom>
              <a:avLst/>
              <a:gdLst>
                <a:gd name="connsiteX0" fmla="*/ 1376363 w 2255044"/>
                <a:gd name="connsiteY0" fmla="*/ 366713 h 492919"/>
                <a:gd name="connsiteX1" fmla="*/ 926307 w 2255044"/>
                <a:gd name="connsiteY1" fmla="*/ 426244 h 492919"/>
                <a:gd name="connsiteX2" fmla="*/ 685800 w 2255044"/>
                <a:gd name="connsiteY2" fmla="*/ 457200 h 492919"/>
                <a:gd name="connsiteX3" fmla="*/ 623888 w 2255044"/>
                <a:gd name="connsiteY3" fmla="*/ 464344 h 492919"/>
                <a:gd name="connsiteX4" fmla="*/ 533400 w 2255044"/>
                <a:gd name="connsiteY4" fmla="*/ 481013 h 492919"/>
                <a:gd name="connsiteX5" fmla="*/ 457200 w 2255044"/>
                <a:gd name="connsiteY5" fmla="*/ 490538 h 492919"/>
                <a:gd name="connsiteX6" fmla="*/ 409575 w 2255044"/>
                <a:gd name="connsiteY6" fmla="*/ 492919 h 492919"/>
                <a:gd name="connsiteX7" fmla="*/ 373857 w 2255044"/>
                <a:gd name="connsiteY7" fmla="*/ 490538 h 492919"/>
                <a:gd name="connsiteX8" fmla="*/ 354807 w 2255044"/>
                <a:gd name="connsiteY8" fmla="*/ 485775 h 492919"/>
                <a:gd name="connsiteX9" fmla="*/ 326232 w 2255044"/>
                <a:gd name="connsiteY9" fmla="*/ 469106 h 492919"/>
                <a:gd name="connsiteX10" fmla="*/ 195263 w 2255044"/>
                <a:gd name="connsiteY10" fmla="*/ 376238 h 492919"/>
                <a:gd name="connsiteX11" fmla="*/ 138113 w 2255044"/>
                <a:gd name="connsiteY11" fmla="*/ 328613 h 492919"/>
                <a:gd name="connsiteX12" fmla="*/ 80963 w 2255044"/>
                <a:gd name="connsiteY12" fmla="*/ 273844 h 492919"/>
                <a:gd name="connsiteX13" fmla="*/ 30957 w 2255044"/>
                <a:gd name="connsiteY13" fmla="*/ 221456 h 492919"/>
                <a:gd name="connsiteX14" fmla="*/ 11907 w 2255044"/>
                <a:gd name="connsiteY14" fmla="*/ 202406 h 492919"/>
                <a:gd name="connsiteX15" fmla="*/ 0 w 2255044"/>
                <a:gd name="connsiteY15" fmla="*/ 176213 h 492919"/>
                <a:gd name="connsiteX16" fmla="*/ 0 w 2255044"/>
                <a:gd name="connsiteY16" fmla="*/ 147638 h 492919"/>
                <a:gd name="connsiteX17" fmla="*/ 7144 w 2255044"/>
                <a:gd name="connsiteY17" fmla="*/ 133350 h 492919"/>
                <a:gd name="connsiteX18" fmla="*/ 30957 w 2255044"/>
                <a:gd name="connsiteY18" fmla="*/ 126206 h 492919"/>
                <a:gd name="connsiteX19" fmla="*/ 47625 w 2255044"/>
                <a:gd name="connsiteY19" fmla="*/ 126206 h 492919"/>
                <a:gd name="connsiteX20" fmla="*/ 69057 w 2255044"/>
                <a:gd name="connsiteY20" fmla="*/ 135731 h 492919"/>
                <a:gd name="connsiteX21" fmla="*/ 111919 w 2255044"/>
                <a:gd name="connsiteY21" fmla="*/ 161925 h 492919"/>
                <a:gd name="connsiteX22" fmla="*/ 157163 w 2255044"/>
                <a:gd name="connsiteY22" fmla="*/ 185738 h 492919"/>
                <a:gd name="connsiteX23" fmla="*/ 197644 w 2255044"/>
                <a:gd name="connsiteY23" fmla="*/ 204788 h 492919"/>
                <a:gd name="connsiteX24" fmla="*/ 273844 w 2255044"/>
                <a:gd name="connsiteY24" fmla="*/ 233363 h 492919"/>
                <a:gd name="connsiteX25" fmla="*/ 352425 w 2255044"/>
                <a:gd name="connsiteY25" fmla="*/ 254794 h 492919"/>
                <a:gd name="connsiteX26" fmla="*/ 428625 w 2255044"/>
                <a:gd name="connsiteY26" fmla="*/ 269081 h 492919"/>
                <a:gd name="connsiteX27" fmla="*/ 500063 w 2255044"/>
                <a:gd name="connsiteY27" fmla="*/ 264319 h 492919"/>
                <a:gd name="connsiteX28" fmla="*/ 964407 w 2255044"/>
                <a:gd name="connsiteY28" fmla="*/ 209550 h 492919"/>
                <a:gd name="connsiteX29" fmla="*/ 1333500 w 2255044"/>
                <a:gd name="connsiteY29" fmla="*/ 159544 h 492919"/>
                <a:gd name="connsiteX30" fmla="*/ 1595438 w 2255044"/>
                <a:gd name="connsiteY30" fmla="*/ 116681 h 492919"/>
                <a:gd name="connsiteX31" fmla="*/ 1652588 w 2255044"/>
                <a:gd name="connsiteY31" fmla="*/ 107156 h 492919"/>
                <a:gd name="connsiteX32" fmla="*/ 1719263 w 2255044"/>
                <a:gd name="connsiteY32" fmla="*/ 85725 h 492919"/>
                <a:gd name="connsiteX33" fmla="*/ 1812132 w 2255044"/>
                <a:gd name="connsiteY33" fmla="*/ 50006 h 492919"/>
                <a:gd name="connsiteX34" fmla="*/ 1916907 w 2255044"/>
                <a:gd name="connsiteY34" fmla="*/ 0 h 492919"/>
                <a:gd name="connsiteX35" fmla="*/ 1957388 w 2255044"/>
                <a:gd name="connsiteY35" fmla="*/ 7144 h 492919"/>
                <a:gd name="connsiteX36" fmla="*/ 2028825 w 2255044"/>
                <a:gd name="connsiteY36" fmla="*/ 30956 h 492919"/>
                <a:gd name="connsiteX37" fmla="*/ 2083594 w 2255044"/>
                <a:gd name="connsiteY37" fmla="*/ 54769 h 492919"/>
                <a:gd name="connsiteX38" fmla="*/ 2145507 w 2255044"/>
                <a:gd name="connsiteY38" fmla="*/ 88106 h 492919"/>
                <a:gd name="connsiteX39" fmla="*/ 2200275 w 2255044"/>
                <a:gd name="connsiteY39" fmla="*/ 128588 h 492919"/>
                <a:gd name="connsiteX40" fmla="*/ 2233613 w 2255044"/>
                <a:gd name="connsiteY40" fmla="*/ 159544 h 492919"/>
                <a:gd name="connsiteX41" fmla="*/ 2247900 w 2255044"/>
                <a:gd name="connsiteY41" fmla="*/ 180975 h 492919"/>
                <a:gd name="connsiteX42" fmla="*/ 2255044 w 2255044"/>
                <a:gd name="connsiteY42" fmla="*/ 202406 h 492919"/>
                <a:gd name="connsiteX43" fmla="*/ 2247900 w 2255044"/>
                <a:gd name="connsiteY43" fmla="*/ 230981 h 492919"/>
                <a:gd name="connsiteX44" fmla="*/ 2219325 w 2255044"/>
                <a:gd name="connsiteY44" fmla="*/ 250031 h 492919"/>
                <a:gd name="connsiteX45" fmla="*/ 2176463 w 2255044"/>
                <a:gd name="connsiteY45" fmla="*/ 266700 h 492919"/>
                <a:gd name="connsiteX46" fmla="*/ 1978819 w 2255044"/>
                <a:gd name="connsiteY46" fmla="*/ 292894 h 492919"/>
                <a:gd name="connsiteX47" fmla="*/ 1600200 w 2255044"/>
                <a:gd name="connsiteY47" fmla="*/ 340519 h 492919"/>
                <a:gd name="connsiteX48" fmla="*/ 1376363 w 2255044"/>
                <a:gd name="connsiteY48" fmla="*/ 36671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5044" h="492919">
                  <a:moveTo>
                    <a:pt x="1376363" y="366713"/>
                  </a:moveTo>
                  <a:lnTo>
                    <a:pt x="926307" y="426244"/>
                  </a:lnTo>
                  <a:lnTo>
                    <a:pt x="685800" y="457200"/>
                  </a:lnTo>
                  <a:lnTo>
                    <a:pt x="623888" y="464344"/>
                  </a:lnTo>
                  <a:lnTo>
                    <a:pt x="533400" y="481013"/>
                  </a:lnTo>
                  <a:lnTo>
                    <a:pt x="457200" y="490538"/>
                  </a:lnTo>
                  <a:lnTo>
                    <a:pt x="409575" y="492919"/>
                  </a:lnTo>
                  <a:lnTo>
                    <a:pt x="373857" y="490538"/>
                  </a:lnTo>
                  <a:lnTo>
                    <a:pt x="354807" y="485775"/>
                  </a:lnTo>
                  <a:lnTo>
                    <a:pt x="326232" y="469106"/>
                  </a:lnTo>
                  <a:lnTo>
                    <a:pt x="195263" y="376238"/>
                  </a:lnTo>
                  <a:lnTo>
                    <a:pt x="138113" y="328613"/>
                  </a:lnTo>
                  <a:lnTo>
                    <a:pt x="80963" y="273844"/>
                  </a:lnTo>
                  <a:lnTo>
                    <a:pt x="30957" y="221456"/>
                  </a:lnTo>
                  <a:lnTo>
                    <a:pt x="11907" y="202406"/>
                  </a:lnTo>
                  <a:lnTo>
                    <a:pt x="0" y="176213"/>
                  </a:lnTo>
                  <a:lnTo>
                    <a:pt x="0" y="147638"/>
                  </a:lnTo>
                  <a:lnTo>
                    <a:pt x="7144" y="133350"/>
                  </a:lnTo>
                  <a:lnTo>
                    <a:pt x="30957" y="126206"/>
                  </a:lnTo>
                  <a:lnTo>
                    <a:pt x="47625" y="126206"/>
                  </a:lnTo>
                  <a:lnTo>
                    <a:pt x="69057" y="135731"/>
                  </a:lnTo>
                  <a:lnTo>
                    <a:pt x="111919" y="161925"/>
                  </a:lnTo>
                  <a:lnTo>
                    <a:pt x="157163" y="185738"/>
                  </a:lnTo>
                  <a:lnTo>
                    <a:pt x="197644" y="204788"/>
                  </a:lnTo>
                  <a:lnTo>
                    <a:pt x="273844" y="233363"/>
                  </a:lnTo>
                  <a:lnTo>
                    <a:pt x="352425" y="254794"/>
                  </a:lnTo>
                  <a:lnTo>
                    <a:pt x="428625" y="269081"/>
                  </a:lnTo>
                  <a:lnTo>
                    <a:pt x="500063" y="264319"/>
                  </a:lnTo>
                  <a:lnTo>
                    <a:pt x="964407" y="209550"/>
                  </a:lnTo>
                  <a:lnTo>
                    <a:pt x="1333500" y="159544"/>
                  </a:lnTo>
                  <a:lnTo>
                    <a:pt x="1595438" y="116681"/>
                  </a:lnTo>
                  <a:lnTo>
                    <a:pt x="1652588" y="107156"/>
                  </a:lnTo>
                  <a:lnTo>
                    <a:pt x="1719263" y="85725"/>
                  </a:lnTo>
                  <a:lnTo>
                    <a:pt x="1812132" y="50006"/>
                  </a:lnTo>
                  <a:lnTo>
                    <a:pt x="1916907" y="0"/>
                  </a:lnTo>
                  <a:lnTo>
                    <a:pt x="1957388" y="7144"/>
                  </a:lnTo>
                  <a:lnTo>
                    <a:pt x="2028825" y="30956"/>
                  </a:lnTo>
                  <a:lnTo>
                    <a:pt x="2083594" y="54769"/>
                  </a:lnTo>
                  <a:lnTo>
                    <a:pt x="2145507" y="88106"/>
                  </a:lnTo>
                  <a:lnTo>
                    <a:pt x="2200275" y="128588"/>
                  </a:lnTo>
                  <a:lnTo>
                    <a:pt x="2233613" y="159544"/>
                  </a:lnTo>
                  <a:lnTo>
                    <a:pt x="2247900" y="180975"/>
                  </a:lnTo>
                  <a:lnTo>
                    <a:pt x="2255044" y="202406"/>
                  </a:lnTo>
                  <a:lnTo>
                    <a:pt x="2247900" y="230981"/>
                  </a:lnTo>
                  <a:lnTo>
                    <a:pt x="2219325" y="250031"/>
                  </a:lnTo>
                  <a:lnTo>
                    <a:pt x="2176463" y="266700"/>
                  </a:lnTo>
                  <a:lnTo>
                    <a:pt x="1978819" y="292894"/>
                  </a:lnTo>
                  <a:lnTo>
                    <a:pt x="1600200" y="340519"/>
                  </a:lnTo>
                  <a:lnTo>
                    <a:pt x="1376363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9CDE9F44-7A87-4125-98E8-37CDBB01DEBB}"/>
                </a:ext>
              </a:extLst>
            </p:cNvPr>
            <p:cNvSpPr/>
            <p:nvPr/>
          </p:nvSpPr>
          <p:spPr>
            <a:xfrm>
              <a:off x="3346450" y="3671888"/>
              <a:ext cx="615950" cy="1444625"/>
            </a:xfrm>
            <a:custGeom>
              <a:avLst/>
              <a:gdLst>
                <a:gd name="connsiteX0" fmla="*/ 295275 w 616744"/>
                <a:gd name="connsiteY0" fmla="*/ 838200 h 1445418"/>
                <a:gd name="connsiteX1" fmla="*/ 250032 w 616744"/>
                <a:gd name="connsiteY1" fmla="*/ 471487 h 1445418"/>
                <a:gd name="connsiteX2" fmla="*/ 228600 w 616744"/>
                <a:gd name="connsiteY2" fmla="*/ 357187 h 1445418"/>
                <a:gd name="connsiteX3" fmla="*/ 209550 w 616744"/>
                <a:gd name="connsiteY3" fmla="*/ 288131 h 1445418"/>
                <a:gd name="connsiteX4" fmla="*/ 192882 w 616744"/>
                <a:gd name="connsiteY4" fmla="*/ 247650 h 1445418"/>
                <a:gd name="connsiteX5" fmla="*/ 159544 w 616744"/>
                <a:gd name="connsiteY5" fmla="*/ 204787 h 1445418"/>
                <a:gd name="connsiteX6" fmla="*/ 88107 w 616744"/>
                <a:gd name="connsiteY6" fmla="*/ 126206 h 1445418"/>
                <a:gd name="connsiteX7" fmla="*/ 47625 w 616744"/>
                <a:gd name="connsiteY7" fmla="*/ 85725 h 1445418"/>
                <a:gd name="connsiteX8" fmla="*/ 16669 w 616744"/>
                <a:gd name="connsiteY8" fmla="*/ 59531 h 1445418"/>
                <a:gd name="connsiteX9" fmla="*/ 2382 w 616744"/>
                <a:gd name="connsiteY9" fmla="*/ 42862 h 1445418"/>
                <a:gd name="connsiteX10" fmla="*/ 0 w 616744"/>
                <a:gd name="connsiteY10" fmla="*/ 21431 h 1445418"/>
                <a:gd name="connsiteX11" fmla="*/ 7144 w 616744"/>
                <a:gd name="connsiteY11" fmla="*/ 11906 h 1445418"/>
                <a:gd name="connsiteX12" fmla="*/ 26194 w 616744"/>
                <a:gd name="connsiteY12" fmla="*/ 2381 h 1445418"/>
                <a:gd name="connsiteX13" fmla="*/ 76200 w 616744"/>
                <a:gd name="connsiteY13" fmla="*/ 0 h 1445418"/>
                <a:gd name="connsiteX14" fmla="*/ 128588 w 616744"/>
                <a:gd name="connsiteY14" fmla="*/ 7143 h 1445418"/>
                <a:gd name="connsiteX15" fmla="*/ 207169 w 616744"/>
                <a:gd name="connsiteY15" fmla="*/ 26193 h 1445418"/>
                <a:gd name="connsiteX16" fmla="*/ 276225 w 616744"/>
                <a:gd name="connsiteY16" fmla="*/ 45243 h 1445418"/>
                <a:gd name="connsiteX17" fmla="*/ 361950 w 616744"/>
                <a:gd name="connsiteY17" fmla="*/ 80962 h 1445418"/>
                <a:gd name="connsiteX18" fmla="*/ 423863 w 616744"/>
                <a:gd name="connsiteY18" fmla="*/ 109537 h 1445418"/>
                <a:gd name="connsiteX19" fmla="*/ 438150 w 616744"/>
                <a:gd name="connsiteY19" fmla="*/ 257175 h 1445418"/>
                <a:gd name="connsiteX20" fmla="*/ 488157 w 616744"/>
                <a:gd name="connsiteY20" fmla="*/ 497681 h 1445418"/>
                <a:gd name="connsiteX21" fmla="*/ 528638 w 616744"/>
                <a:gd name="connsiteY21" fmla="*/ 723900 h 1445418"/>
                <a:gd name="connsiteX22" fmla="*/ 573882 w 616744"/>
                <a:gd name="connsiteY22" fmla="*/ 1050131 h 1445418"/>
                <a:gd name="connsiteX23" fmla="*/ 611982 w 616744"/>
                <a:gd name="connsiteY23" fmla="*/ 1183481 h 1445418"/>
                <a:gd name="connsiteX24" fmla="*/ 616744 w 616744"/>
                <a:gd name="connsiteY24" fmla="*/ 1340643 h 1445418"/>
                <a:gd name="connsiteX25" fmla="*/ 609600 w 616744"/>
                <a:gd name="connsiteY25" fmla="*/ 1378743 h 1445418"/>
                <a:gd name="connsiteX26" fmla="*/ 590550 w 616744"/>
                <a:gd name="connsiteY26" fmla="*/ 1421606 h 1445418"/>
                <a:gd name="connsiteX27" fmla="*/ 569119 w 616744"/>
                <a:gd name="connsiteY27" fmla="*/ 1440656 h 1445418"/>
                <a:gd name="connsiteX28" fmla="*/ 547688 w 616744"/>
                <a:gd name="connsiteY28" fmla="*/ 1445418 h 1445418"/>
                <a:gd name="connsiteX29" fmla="*/ 516732 w 616744"/>
                <a:gd name="connsiteY29" fmla="*/ 1438275 h 1445418"/>
                <a:gd name="connsiteX30" fmla="*/ 485775 w 616744"/>
                <a:gd name="connsiteY30" fmla="*/ 1416843 h 1445418"/>
                <a:gd name="connsiteX31" fmla="*/ 433388 w 616744"/>
                <a:gd name="connsiteY31" fmla="*/ 1362075 h 1445418"/>
                <a:gd name="connsiteX32" fmla="*/ 381000 w 616744"/>
                <a:gd name="connsiteY32" fmla="*/ 1285875 h 1445418"/>
                <a:gd name="connsiteX33" fmla="*/ 345282 w 616744"/>
                <a:gd name="connsiteY33" fmla="*/ 1223962 h 1445418"/>
                <a:gd name="connsiteX34" fmla="*/ 326232 w 616744"/>
                <a:gd name="connsiteY34" fmla="*/ 1169193 h 1445418"/>
                <a:gd name="connsiteX35" fmla="*/ 321469 w 616744"/>
                <a:gd name="connsiteY35" fmla="*/ 1090612 h 1445418"/>
                <a:gd name="connsiteX36" fmla="*/ 295275 w 616744"/>
                <a:gd name="connsiteY36" fmla="*/ 838200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1445418">
                  <a:moveTo>
                    <a:pt x="295275" y="838200"/>
                  </a:moveTo>
                  <a:lnTo>
                    <a:pt x="250032" y="471487"/>
                  </a:lnTo>
                  <a:lnTo>
                    <a:pt x="228600" y="357187"/>
                  </a:lnTo>
                  <a:lnTo>
                    <a:pt x="209550" y="288131"/>
                  </a:lnTo>
                  <a:lnTo>
                    <a:pt x="192882" y="247650"/>
                  </a:lnTo>
                  <a:lnTo>
                    <a:pt x="159544" y="204787"/>
                  </a:lnTo>
                  <a:lnTo>
                    <a:pt x="88107" y="126206"/>
                  </a:lnTo>
                  <a:lnTo>
                    <a:pt x="47625" y="85725"/>
                  </a:lnTo>
                  <a:lnTo>
                    <a:pt x="16669" y="59531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76200" y="0"/>
                  </a:lnTo>
                  <a:lnTo>
                    <a:pt x="128588" y="7143"/>
                  </a:lnTo>
                  <a:lnTo>
                    <a:pt x="207169" y="26193"/>
                  </a:lnTo>
                  <a:lnTo>
                    <a:pt x="276225" y="45243"/>
                  </a:lnTo>
                  <a:lnTo>
                    <a:pt x="361950" y="80962"/>
                  </a:lnTo>
                  <a:lnTo>
                    <a:pt x="423863" y="109537"/>
                  </a:lnTo>
                  <a:lnTo>
                    <a:pt x="438150" y="257175"/>
                  </a:lnTo>
                  <a:lnTo>
                    <a:pt x="488157" y="497681"/>
                  </a:lnTo>
                  <a:lnTo>
                    <a:pt x="528638" y="723900"/>
                  </a:lnTo>
                  <a:lnTo>
                    <a:pt x="573882" y="1050131"/>
                  </a:lnTo>
                  <a:lnTo>
                    <a:pt x="611982" y="1183481"/>
                  </a:lnTo>
                  <a:lnTo>
                    <a:pt x="616744" y="1340643"/>
                  </a:lnTo>
                  <a:lnTo>
                    <a:pt x="609600" y="1378743"/>
                  </a:lnTo>
                  <a:lnTo>
                    <a:pt x="590550" y="1421606"/>
                  </a:lnTo>
                  <a:lnTo>
                    <a:pt x="569119" y="1440656"/>
                  </a:lnTo>
                  <a:lnTo>
                    <a:pt x="547688" y="1445418"/>
                  </a:lnTo>
                  <a:lnTo>
                    <a:pt x="516732" y="1438275"/>
                  </a:lnTo>
                  <a:lnTo>
                    <a:pt x="485775" y="1416843"/>
                  </a:lnTo>
                  <a:lnTo>
                    <a:pt x="433388" y="1362075"/>
                  </a:lnTo>
                  <a:lnTo>
                    <a:pt x="381000" y="1285875"/>
                  </a:lnTo>
                  <a:lnTo>
                    <a:pt x="345282" y="1223962"/>
                  </a:lnTo>
                  <a:lnTo>
                    <a:pt x="326232" y="1169193"/>
                  </a:lnTo>
                  <a:lnTo>
                    <a:pt x="321469" y="1090612"/>
                  </a:lnTo>
                  <a:lnTo>
                    <a:pt x="295275" y="838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8E629C14-84D5-43A8-95FD-F961E19360F6}"/>
                </a:ext>
              </a:extLst>
            </p:cNvPr>
            <p:cNvSpPr/>
            <p:nvPr/>
          </p:nvSpPr>
          <p:spPr>
            <a:xfrm>
              <a:off x="3676650" y="3535363"/>
              <a:ext cx="1936750" cy="1389062"/>
            </a:xfrm>
            <a:custGeom>
              <a:avLst/>
              <a:gdLst>
                <a:gd name="connsiteX0" fmla="*/ 1035844 w 1935956"/>
                <a:gd name="connsiteY0" fmla="*/ 295275 h 1388269"/>
                <a:gd name="connsiteX1" fmla="*/ 345281 w 1935956"/>
                <a:gd name="connsiteY1" fmla="*/ 381000 h 1388269"/>
                <a:gd name="connsiteX2" fmla="*/ 290513 w 1935956"/>
                <a:gd name="connsiteY2" fmla="*/ 388144 h 1388269"/>
                <a:gd name="connsiteX3" fmla="*/ 254794 w 1935956"/>
                <a:gd name="connsiteY3" fmla="*/ 390525 h 1388269"/>
                <a:gd name="connsiteX4" fmla="*/ 200025 w 1935956"/>
                <a:gd name="connsiteY4" fmla="*/ 390525 h 1388269"/>
                <a:gd name="connsiteX5" fmla="*/ 47625 w 1935956"/>
                <a:gd name="connsiteY5" fmla="*/ 373857 h 1388269"/>
                <a:gd name="connsiteX6" fmla="*/ 0 w 1935956"/>
                <a:gd name="connsiteY6" fmla="*/ 230982 h 1388269"/>
                <a:gd name="connsiteX7" fmla="*/ 392906 w 1935956"/>
                <a:gd name="connsiteY7" fmla="*/ 192882 h 1388269"/>
                <a:gd name="connsiteX8" fmla="*/ 797719 w 1935956"/>
                <a:gd name="connsiteY8" fmla="*/ 150019 h 1388269"/>
                <a:gd name="connsiteX9" fmla="*/ 1173956 w 1935956"/>
                <a:gd name="connsiteY9" fmla="*/ 97632 h 1388269"/>
                <a:gd name="connsiteX10" fmla="*/ 1381125 w 1935956"/>
                <a:gd name="connsiteY10" fmla="*/ 66675 h 1388269"/>
                <a:gd name="connsiteX11" fmla="*/ 1454944 w 1935956"/>
                <a:gd name="connsiteY11" fmla="*/ 50007 h 1388269"/>
                <a:gd name="connsiteX12" fmla="*/ 1540669 w 1935956"/>
                <a:gd name="connsiteY12" fmla="*/ 23813 h 1388269"/>
                <a:gd name="connsiteX13" fmla="*/ 1602581 w 1935956"/>
                <a:gd name="connsiteY13" fmla="*/ 0 h 1388269"/>
                <a:gd name="connsiteX14" fmla="*/ 1626394 w 1935956"/>
                <a:gd name="connsiteY14" fmla="*/ 7144 h 1388269"/>
                <a:gd name="connsiteX15" fmla="*/ 1759744 w 1935956"/>
                <a:gd name="connsiteY15" fmla="*/ 78582 h 1388269"/>
                <a:gd name="connsiteX16" fmla="*/ 1833563 w 1935956"/>
                <a:gd name="connsiteY16" fmla="*/ 121444 h 1388269"/>
                <a:gd name="connsiteX17" fmla="*/ 1893094 w 1935956"/>
                <a:gd name="connsiteY17" fmla="*/ 161925 h 1388269"/>
                <a:gd name="connsiteX18" fmla="*/ 1921669 w 1935956"/>
                <a:gd name="connsiteY18" fmla="*/ 188119 h 1388269"/>
                <a:gd name="connsiteX19" fmla="*/ 1935956 w 1935956"/>
                <a:gd name="connsiteY19" fmla="*/ 211932 h 1388269"/>
                <a:gd name="connsiteX20" fmla="*/ 1935956 w 1935956"/>
                <a:gd name="connsiteY20" fmla="*/ 238125 h 1388269"/>
                <a:gd name="connsiteX21" fmla="*/ 1912144 w 1935956"/>
                <a:gd name="connsiteY21" fmla="*/ 295275 h 1388269"/>
                <a:gd name="connsiteX22" fmla="*/ 1862138 w 1935956"/>
                <a:gd name="connsiteY22" fmla="*/ 392907 h 1388269"/>
                <a:gd name="connsiteX23" fmla="*/ 1835944 w 1935956"/>
                <a:gd name="connsiteY23" fmla="*/ 450057 h 1388269"/>
                <a:gd name="connsiteX24" fmla="*/ 1771650 w 1935956"/>
                <a:gd name="connsiteY24" fmla="*/ 690563 h 1388269"/>
                <a:gd name="connsiteX25" fmla="*/ 1719263 w 1935956"/>
                <a:gd name="connsiteY25" fmla="*/ 916782 h 1388269"/>
                <a:gd name="connsiteX26" fmla="*/ 1676400 w 1935956"/>
                <a:gd name="connsiteY26" fmla="*/ 1100138 h 1388269"/>
                <a:gd name="connsiteX27" fmla="*/ 1643063 w 1935956"/>
                <a:gd name="connsiteY27" fmla="*/ 1216819 h 1388269"/>
                <a:gd name="connsiteX28" fmla="*/ 1619250 w 1935956"/>
                <a:gd name="connsiteY28" fmla="*/ 1271588 h 1388269"/>
                <a:gd name="connsiteX29" fmla="*/ 1585913 w 1935956"/>
                <a:gd name="connsiteY29" fmla="*/ 1335882 h 1388269"/>
                <a:gd name="connsiteX30" fmla="*/ 1559719 w 1935956"/>
                <a:gd name="connsiteY30" fmla="*/ 1373982 h 1388269"/>
                <a:gd name="connsiteX31" fmla="*/ 1535906 w 1935956"/>
                <a:gd name="connsiteY31" fmla="*/ 1388269 h 1388269"/>
                <a:gd name="connsiteX32" fmla="*/ 1512094 w 1935956"/>
                <a:gd name="connsiteY32" fmla="*/ 1388269 h 1388269"/>
                <a:gd name="connsiteX33" fmla="*/ 1476375 w 1935956"/>
                <a:gd name="connsiteY33" fmla="*/ 1381125 h 1388269"/>
                <a:gd name="connsiteX34" fmla="*/ 1454944 w 1935956"/>
                <a:gd name="connsiteY34" fmla="*/ 1369219 h 1388269"/>
                <a:gd name="connsiteX35" fmla="*/ 1443038 w 1935956"/>
                <a:gd name="connsiteY35" fmla="*/ 1345407 h 1388269"/>
                <a:gd name="connsiteX36" fmla="*/ 1433513 w 1935956"/>
                <a:gd name="connsiteY36" fmla="*/ 1323975 h 1388269"/>
                <a:gd name="connsiteX37" fmla="*/ 1414463 w 1935956"/>
                <a:gd name="connsiteY37" fmla="*/ 1235869 h 1388269"/>
                <a:gd name="connsiteX38" fmla="*/ 1469231 w 1935956"/>
                <a:gd name="connsiteY38" fmla="*/ 938213 h 1388269"/>
                <a:gd name="connsiteX39" fmla="*/ 1504950 w 1935956"/>
                <a:gd name="connsiteY39" fmla="*/ 757238 h 1388269"/>
                <a:gd name="connsiteX40" fmla="*/ 1519238 w 1935956"/>
                <a:gd name="connsiteY40" fmla="*/ 609600 h 1388269"/>
                <a:gd name="connsiteX41" fmla="*/ 1531144 w 1935956"/>
                <a:gd name="connsiteY41" fmla="*/ 447675 h 1388269"/>
                <a:gd name="connsiteX42" fmla="*/ 1535906 w 1935956"/>
                <a:gd name="connsiteY42" fmla="*/ 328613 h 1388269"/>
                <a:gd name="connsiteX43" fmla="*/ 1531144 w 1935956"/>
                <a:gd name="connsiteY43" fmla="*/ 288132 h 1388269"/>
                <a:gd name="connsiteX44" fmla="*/ 1521619 w 1935956"/>
                <a:gd name="connsiteY44" fmla="*/ 269082 h 1388269"/>
                <a:gd name="connsiteX45" fmla="*/ 1495425 w 1935956"/>
                <a:gd name="connsiteY45" fmla="*/ 254794 h 1388269"/>
                <a:gd name="connsiteX46" fmla="*/ 1440656 w 1935956"/>
                <a:gd name="connsiteY46" fmla="*/ 247650 h 1388269"/>
                <a:gd name="connsiteX47" fmla="*/ 1035844 w 1935956"/>
                <a:gd name="connsiteY47" fmla="*/ 2952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5956" h="1388269">
                  <a:moveTo>
                    <a:pt x="1035844" y="295275"/>
                  </a:moveTo>
                  <a:lnTo>
                    <a:pt x="345281" y="381000"/>
                  </a:lnTo>
                  <a:lnTo>
                    <a:pt x="290513" y="388144"/>
                  </a:lnTo>
                  <a:lnTo>
                    <a:pt x="254794" y="390525"/>
                  </a:lnTo>
                  <a:lnTo>
                    <a:pt x="200025" y="390525"/>
                  </a:lnTo>
                  <a:lnTo>
                    <a:pt x="47625" y="373857"/>
                  </a:lnTo>
                  <a:lnTo>
                    <a:pt x="0" y="230982"/>
                  </a:lnTo>
                  <a:lnTo>
                    <a:pt x="392906" y="192882"/>
                  </a:lnTo>
                  <a:lnTo>
                    <a:pt x="797719" y="150019"/>
                  </a:lnTo>
                  <a:lnTo>
                    <a:pt x="1173956" y="97632"/>
                  </a:lnTo>
                  <a:lnTo>
                    <a:pt x="1381125" y="66675"/>
                  </a:lnTo>
                  <a:lnTo>
                    <a:pt x="1454944" y="50007"/>
                  </a:lnTo>
                  <a:lnTo>
                    <a:pt x="1540669" y="23813"/>
                  </a:lnTo>
                  <a:lnTo>
                    <a:pt x="1602581" y="0"/>
                  </a:lnTo>
                  <a:lnTo>
                    <a:pt x="1626394" y="7144"/>
                  </a:lnTo>
                  <a:lnTo>
                    <a:pt x="1759744" y="78582"/>
                  </a:lnTo>
                  <a:lnTo>
                    <a:pt x="1833563" y="121444"/>
                  </a:lnTo>
                  <a:lnTo>
                    <a:pt x="1893094" y="161925"/>
                  </a:lnTo>
                  <a:lnTo>
                    <a:pt x="1921669" y="188119"/>
                  </a:lnTo>
                  <a:lnTo>
                    <a:pt x="1935956" y="211932"/>
                  </a:lnTo>
                  <a:lnTo>
                    <a:pt x="1935956" y="238125"/>
                  </a:lnTo>
                  <a:lnTo>
                    <a:pt x="1912144" y="295275"/>
                  </a:lnTo>
                  <a:lnTo>
                    <a:pt x="1862138" y="392907"/>
                  </a:lnTo>
                  <a:lnTo>
                    <a:pt x="1835944" y="450057"/>
                  </a:lnTo>
                  <a:lnTo>
                    <a:pt x="1771650" y="690563"/>
                  </a:lnTo>
                  <a:lnTo>
                    <a:pt x="1719263" y="916782"/>
                  </a:lnTo>
                  <a:lnTo>
                    <a:pt x="1676400" y="1100138"/>
                  </a:lnTo>
                  <a:lnTo>
                    <a:pt x="1643063" y="1216819"/>
                  </a:lnTo>
                  <a:lnTo>
                    <a:pt x="1619250" y="1271588"/>
                  </a:lnTo>
                  <a:lnTo>
                    <a:pt x="1585913" y="1335882"/>
                  </a:lnTo>
                  <a:lnTo>
                    <a:pt x="1559719" y="1373982"/>
                  </a:lnTo>
                  <a:lnTo>
                    <a:pt x="1535906" y="1388269"/>
                  </a:lnTo>
                  <a:lnTo>
                    <a:pt x="1512094" y="1388269"/>
                  </a:lnTo>
                  <a:lnTo>
                    <a:pt x="1476375" y="1381125"/>
                  </a:lnTo>
                  <a:lnTo>
                    <a:pt x="1454944" y="1369219"/>
                  </a:lnTo>
                  <a:lnTo>
                    <a:pt x="1443038" y="1345407"/>
                  </a:lnTo>
                  <a:lnTo>
                    <a:pt x="1433513" y="1323975"/>
                  </a:lnTo>
                  <a:lnTo>
                    <a:pt x="1414463" y="1235869"/>
                  </a:lnTo>
                  <a:lnTo>
                    <a:pt x="1469231" y="938213"/>
                  </a:lnTo>
                  <a:lnTo>
                    <a:pt x="1504950" y="757238"/>
                  </a:lnTo>
                  <a:lnTo>
                    <a:pt x="1519238" y="609600"/>
                  </a:lnTo>
                  <a:lnTo>
                    <a:pt x="1531144" y="447675"/>
                  </a:lnTo>
                  <a:lnTo>
                    <a:pt x="1535906" y="328613"/>
                  </a:lnTo>
                  <a:lnTo>
                    <a:pt x="1531144" y="288132"/>
                  </a:lnTo>
                  <a:lnTo>
                    <a:pt x="1521619" y="269082"/>
                  </a:lnTo>
                  <a:lnTo>
                    <a:pt x="1495425" y="254794"/>
                  </a:lnTo>
                  <a:lnTo>
                    <a:pt x="1440656" y="247650"/>
                  </a:lnTo>
                  <a:lnTo>
                    <a:pt x="1035844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68A0826C-A6AA-4BE9-BB78-78096909F02F}"/>
                </a:ext>
              </a:extLst>
            </p:cNvPr>
            <p:cNvSpPr/>
            <p:nvPr/>
          </p:nvSpPr>
          <p:spPr>
            <a:xfrm>
              <a:off x="3851275" y="4579938"/>
              <a:ext cx="1335088" cy="298450"/>
            </a:xfrm>
            <a:custGeom>
              <a:avLst/>
              <a:gdLst>
                <a:gd name="connsiteX0" fmla="*/ 585788 w 1335882"/>
                <a:gd name="connsiteY0" fmla="*/ 257175 h 300037"/>
                <a:gd name="connsiteX1" fmla="*/ 304800 w 1335882"/>
                <a:gd name="connsiteY1" fmla="*/ 300037 h 300037"/>
                <a:gd name="connsiteX2" fmla="*/ 71438 w 1335882"/>
                <a:gd name="connsiteY2" fmla="*/ 297656 h 300037"/>
                <a:gd name="connsiteX3" fmla="*/ 0 w 1335882"/>
                <a:gd name="connsiteY3" fmla="*/ 140494 h 300037"/>
                <a:gd name="connsiteX4" fmla="*/ 150019 w 1335882"/>
                <a:gd name="connsiteY4" fmla="*/ 130969 h 300037"/>
                <a:gd name="connsiteX5" fmla="*/ 526257 w 1335882"/>
                <a:gd name="connsiteY5" fmla="*/ 90487 h 300037"/>
                <a:gd name="connsiteX6" fmla="*/ 921544 w 1335882"/>
                <a:gd name="connsiteY6" fmla="*/ 45244 h 300037"/>
                <a:gd name="connsiteX7" fmla="*/ 1333500 w 1335882"/>
                <a:gd name="connsiteY7" fmla="*/ 0 h 300037"/>
                <a:gd name="connsiteX8" fmla="*/ 1335882 w 1335882"/>
                <a:gd name="connsiteY8" fmla="*/ 247650 h 300037"/>
                <a:gd name="connsiteX9" fmla="*/ 1243013 w 1335882"/>
                <a:gd name="connsiteY9" fmla="*/ 219075 h 300037"/>
                <a:gd name="connsiteX10" fmla="*/ 1200150 w 1335882"/>
                <a:gd name="connsiteY10" fmla="*/ 195262 h 300037"/>
                <a:gd name="connsiteX11" fmla="*/ 1169194 w 1335882"/>
                <a:gd name="connsiteY11" fmla="*/ 183356 h 300037"/>
                <a:gd name="connsiteX12" fmla="*/ 1135857 w 1335882"/>
                <a:gd name="connsiteY12" fmla="*/ 180975 h 300037"/>
                <a:gd name="connsiteX13" fmla="*/ 1047750 w 1335882"/>
                <a:gd name="connsiteY13" fmla="*/ 192881 h 300037"/>
                <a:gd name="connsiteX14" fmla="*/ 585788 w 1335882"/>
                <a:gd name="connsiteY14" fmla="*/ 2571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5882" h="300037">
                  <a:moveTo>
                    <a:pt x="585788" y="257175"/>
                  </a:moveTo>
                  <a:lnTo>
                    <a:pt x="304800" y="300037"/>
                  </a:lnTo>
                  <a:lnTo>
                    <a:pt x="71438" y="297656"/>
                  </a:lnTo>
                  <a:lnTo>
                    <a:pt x="0" y="140494"/>
                  </a:lnTo>
                  <a:lnTo>
                    <a:pt x="150019" y="130969"/>
                  </a:lnTo>
                  <a:lnTo>
                    <a:pt x="526257" y="90487"/>
                  </a:lnTo>
                  <a:lnTo>
                    <a:pt x="921544" y="45244"/>
                  </a:lnTo>
                  <a:lnTo>
                    <a:pt x="1333500" y="0"/>
                  </a:lnTo>
                  <a:lnTo>
                    <a:pt x="1335882" y="247650"/>
                  </a:lnTo>
                  <a:lnTo>
                    <a:pt x="1243013" y="219075"/>
                  </a:lnTo>
                  <a:lnTo>
                    <a:pt x="1200150" y="195262"/>
                  </a:lnTo>
                  <a:lnTo>
                    <a:pt x="1169194" y="183356"/>
                  </a:lnTo>
                  <a:lnTo>
                    <a:pt x="1135857" y="180975"/>
                  </a:lnTo>
                  <a:lnTo>
                    <a:pt x="1047750" y="192881"/>
                  </a:lnTo>
                  <a:lnTo>
                    <a:pt x="585788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48386B89-51D4-400F-82DD-1DADA92F5617}"/>
              </a:ext>
            </a:extLst>
          </p:cNvPr>
          <p:cNvGrpSpPr/>
          <p:nvPr/>
        </p:nvGrpSpPr>
        <p:grpSpPr>
          <a:xfrm>
            <a:off x="3098800" y="1495425"/>
            <a:ext cx="3686175" cy="4548188"/>
            <a:chOff x="3098800" y="1495425"/>
            <a:chExt cx="3686175" cy="4548188"/>
          </a:xfrm>
        </p:grpSpPr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075B9D03-F2C0-4A63-B8E0-FBE8CE73169B}"/>
                </a:ext>
              </a:extLst>
            </p:cNvPr>
            <p:cNvSpPr/>
            <p:nvPr/>
          </p:nvSpPr>
          <p:spPr>
            <a:xfrm rot="16200000">
              <a:off x="2667794" y="1926431"/>
              <a:ext cx="4548188" cy="3686175"/>
            </a:xfrm>
            <a:custGeom>
              <a:avLst/>
              <a:gdLst>
                <a:gd name="connsiteX0" fmla="*/ 2433638 w 4548188"/>
                <a:gd name="connsiteY0" fmla="*/ 3519487 h 3686175"/>
                <a:gd name="connsiteX1" fmla="*/ 1709738 w 4548188"/>
                <a:gd name="connsiteY1" fmla="*/ 3533775 h 3686175"/>
                <a:gd name="connsiteX2" fmla="*/ 1281113 w 4548188"/>
                <a:gd name="connsiteY2" fmla="*/ 3543300 h 3686175"/>
                <a:gd name="connsiteX3" fmla="*/ 981075 w 4548188"/>
                <a:gd name="connsiteY3" fmla="*/ 3552825 h 3686175"/>
                <a:gd name="connsiteX4" fmla="*/ 719138 w 4548188"/>
                <a:gd name="connsiteY4" fmla="*/ 3567112 h 3686175"/>
                <a:gd name="connsiteX5" fmla="*/ 600075 w 4548188"/>
                <a:gd name="connsiteY5" fmla="*/ 3576637 h 3686175"/>
                <a:gd name="connsiteX6" fmla="*/ 523875 w 4548188"/>
                <a:gd name="connsiteY6" fmla="*/ 3590925 h 3686175"/>
                <a:gd name="connsiteX7" fmla="*/ 447675 w 4548188"/>
                <a:gd name="connsiteY7" fmla="*/ 3581400 h 3686175"/>
                <a:gd name="connsiteX8" fmla="*/ 319088 w 4548188"/>
                <a:gd name="connsiteY8" fmla="*/ 3538537 h 3686175"/>
                <a:gd name="connsiteX9" fmla="*/ 195263 w 4548188"/>
                <a:gd name="connsiteY9" fmla="*/ 3486150 h 3686175"/>
                <a:gd name="connsiteX10" fmla="*/ 71438 w 4548188"/>
                <a:gd name="connsiteY10" fmla="*/ 3429000 h 3686175"/>
                <a:gd name="connsiteX11" fmla="*/ 47625 w 4548188"/>
                <a:gd name="connsiteY11" fmla="*/ 3414712 h 3686175"/>
                <a:gd name="connsiteX12" fmla="*/ 19050 w 4548188"/>
                <a:gd name="connsiteY12" fmla="*/ 3395662 h 3686175"/>
                <a:gd name="connsiteX13" fmla="*/ 0 w 4548188"/>
                <a:gd name="connsiteY13" fmla="*/ 3362325 h 3686175"/>
                <a:gd name="connsiteX14" fmla="*/ 14288 w 4548188"/>
                <a:gd name="connsiteY14" fmla="*/ 3324225 h 3686175"/>
                <a:gd name="connsiteX15" fmla="*/ 57150 w 4548188"/>
                <a:gd name="connsiteY15" fmla="*/ 3281362 h 3686175"/>
                <a:gd name="connsiteX16" fmla="*/ 185738 w 4548188"/>
                <a:gd name="connsiteY16" fmla="*/ 3200400 h 3686175"/>
                <a:gd name="connsiteX17" fmla="*/ 238125 w 4548188"/>
                <a:gd name="connsiteY17" fmla="*/ 3162300 h 3686175"/>
                <a:gd name="connsiteX18" fmla="*/ 723900 w 4548188"/>
                <a:gd name="connsiteY18" fmla="*/ 3267075 h 3686175"/>
                <a:gd name="connsiteX19" fmla="*/ 785813 w 4548188"/>
                <a:gd name="connsiteY19" fmla="*/ 3276600 h 3686175"/>
                <a:gd name="connsiteX20" fmla="*/ 947738 w 4548188"/>
                <a:gd name="connsiteY20" fmla="*/ 3271837 h 3686175"/>
                <a:gd name="connsiteX21" fmla="*/ 1562100 w 4548188"/>
                <a:gd name="connsiteY21" fmla="*/ 3262312 h 3686175"/>
                <a:gd name="connsiteX22" fmla="*/ 2281238 w 4548188"/>
                <a:gd name="connsiteY22" fmla="*/ 3267075 h 3686175"/>
                <a:gd name="connsiteX23" fmla="*/ 2962275 w 4548188"/>
                <a:gd name="connsiteY23" fmla="*/ 3276600 h 3686175"/>
                <a:gd name="connsiteX24" fmla="*/ 3800475 w 4548188"/>
                <a:gd name="connsiteY24" fmla="*/ 3290887 h 3686175"/>
                <a:gd name="connsiteX25" fmla="*/ 4214813 w 4548188"/>
                <a:gd name="connsiteY25" fmla="*/ 3295650 h 3686175"/>
                <a:gd name="connsiteX26" fmla="*/ 4262438 w 4548188"/>
                <a:gd name="connsiteY26" fmla="*/ 3286125 h 3686175"/>
                <a:gd name="connsiteX27" fmla="*/ 4291013 w 4548188"/>
                <a:gd name="connsiteY27" fmla="*/ 3252787 h 3686175"/>
                <a:gd name="connsiteX28" fmla="*/ 4305300 w 4548188"/>
                <a:gd name="connsiteY28" fmla="*/ 3209925 h 3686175"/>
                <a:gd name="connsiteX29" fmla="*/ 4305300 w 4548188"/>
                <a:gd name="connsiteY29" fmla="*/ 3138487 h 3686175"/>
                <a:gd name="connsiteX30" fmla="*/ 4262438 w 4548188"/>
                <a:gd name="connsiteY30" fmla="*/ 2638425 h 3686175"/>
                <a:gd name="connsiteX31" fmla="*/ 4200525 w 4548188"/>
                <a:gd name="connsiteY31" fmla="*/ 1766887 h 3686175"/>
                <a:gd name="connsiteX32" fmla="*/ 4133850 w 4548188"/>
                <a:gd name="connsiteY32" fmla="*/ 1166812 h 3686175"/>
                <a:gd name="connsiteX33" fmla="*/ 4081463 w 4548188"/>
                <a:gd name="connsiteY33" fmla="*/ 819150 h 3686175"/>
                <a:gd name="connsiteX34" fmla="*/ 4014788 w 4548188"/>
                <a:gd name="connsiteY34" fmla="*/ 490537 h 3686175"/>
                <a:gd name="connsiteX35" fmla="*/ 3995738 w 4548188"/>
                <a:gd name="connsiteY35" fmla="*/ 404812 h 3686175"/>
                <a:gd name="connsiteX36" fmla="*/ 4005263 w 4548188"/>
                <a:gd name="connsiteY36" fmla="*/ 352425 h 3686175"/>
                <a:gd name="connsiteX37" fmla="*/ 4038600 w 4548188"/>
                <a:gd name="connsiteY37" fmla="*/ 276225 h 3686175"/>
                <a:gd name="connsiteX38" fmla="*/ 4105275 w 4548188"/>
                <a:gd name="connsiteY38" fmla="*/ 180975 h 3686175"/>
                <a:gd name="connsiteX39" fmla="*/ 4176713 w 4548188"/>
                <a:gd name="connsiteY39" fmla="*/ 100012 h 3686175"/>
                <a:gd name="connsiteX40" fmla="*/ 4262438 w 4548188"/>
                <a:gd name="connsiteY40" fmla="*/ 28575 h 3686175"/>
                <a:gd name="connsiteX41" fmla="*/ 4295775 w 4548188"/>
                <a:gd name="connsiteY41" fmla="*/ 4762 h 3686175"/>
                <a:gd name="connsiteX42" fmla="*/ 4319588 w 4548188"/>
                <a:gd name="connsiteY42" fmla="*/ 0 h 3686175"/>
                <a:gd name="connsiteX43" fmla="*/ 4333875 w 4548188"/>
                <a:gd name="connsiteY43" fmla="*/ 4762 h 3686175"/>
                <a:gd name="connsiteX44" fmla="*/ 4329113 w 4548188"/>
                <a:gd name="connsiteY44" fmla="*/ 28575 h 3686175"/>
                <a:gd name="connsiteX45" fmla="*/ 4300538 w 4548188"/>
                <a:gd name="connsiteY45" fmla="*/ 109537 h 3686175"/>
                <a:gd name="connsiteX46" fmla="*/ 4271963 w 4548188"/>
                <a:gd name="connsiteY46" fmla="*/ 247650 h 3686175"/>
                <a:gd name="connsiteX47" fmla="*/ 4262438 w 4548188"/>
                <a:gd name="connsiteY47" fmla="*/ 352425 h 3686175"/>
                <a:gd name="connsiteX48" fmla="*/ 4262438 w 4548188"/>
                <a:gd name="connsiteY48" fmla="*/ 481012 h 3686175"/>
                <a:gd name="connsiteX49" fmla="*/ 4286250 w 4548188"/>
                <a:gd name="connsiteY49" fmla="*/ 785812 h 3686175"/>
                <a:gd name="connsiteX50" fmla="*/ 4329113 w 4548188"/>
                <a:gd name="connsiteY50" fmla="*/ 1238250 h 3686175"/>
                <a:gd name="connsiteX51" fmla="*/ 4376738 w 4548188"/>
                <a:gd name="connsiteY51" fmla="*/ 1809750 h 3686175"/>
                <a:gd name="connsiteX52" fmla="*/ 4419600 w 4548188"/>
                <a:gd name="connsiteY52" fmla="*/ 2271712 h 3686175"/>
                <a:gd name="connsiteX53" fmla="*/ 4476750 w 4548188"/>
                <a:gd name="connsiteY53" fmla="*/ 2852737 h 3686175"/>
                <a:gd name="connsiteX54" fmla="*/ 4505325 w 4548188"/>
                <a:gd name="connsiteY54" fmla="*/ 3076575 h 3686175"/>
                <a:gd name="connsiteX55" fmla="*/ 4538663 w 4548188"/>
                <a:gd name="connsiteY55" fmla="*/ 3305175 h 3686175"/>
                <a:gd name="connsiteX56" fmla="*/ 4548188 w 4548188"/>
                <a:gd name="connsiteY56" fmla="*/ 3348037 h 3686175"/>
                <a:gd name="connsiteX57" fmla="*/ 4495800 w 4548188"/>
                <a:gd name="connsiteY57" fmla="*/ 3419475 h 3686175"/>
                <a:gd name="connsiteX58" fmla="*/ 4414838 w 4548188"/>
                <a:gd name="connsiteY58" fmla="*/ 3529012 h 3686175"/>
                <a:gd name="connsiteX59" fmla="*/ 4319588 w 4548188"/>
                <a:gd name="connsiteY59" fmla="*/ 3629025 h 3686175"/>
                <a:gd name="connsiteX60" fmla="*/ 4262438 w 4548188"/>
                <a:gd name="connsiteY60" fmla="*/ 3681412 h 3686175"/>
                <a:gd name="connsiteX61" fmla="*/ 4248150 w 4548188"/>
                <a:gd name="connsiteY61" fmla="*/ 3686175 h 3686175"/>
                <a:gd name="connsiteX62" fmla="*/ 4210050 w 4548188"/>
                <a:gd name="connsiteY62" fmla="*/ 3676650 h 3686175"/>
                <a:gd name="connsiteX63" fmla="*/ 4162425 w 4548188"/>
                <a:gd name="connsiteY63" fmla="*/ 3643312 h 3686175"/>
                <a:gd name="connsiteX64" fmla="*/ 4119563 w 4548188"/>
                <a:gd name="connsiteY64" fmla="*/ 3609975 h 3686175"/>
                <a:gd name="connsiteX65" fmla="*/ 3995738 w 4548188"/>
                <a:gd name="connsiteY65" fmla="*/ 3581400 h 3686175"/>
                <a:gd name="connsiteX66" fmla="*/ 3748088 w 4548188"/>
                <a:gd name="connsiteY66" fmla="*/ 3548062 h 3686175"/>
                <a:gd name="connsiteX67" fmla="*/ 3505200 w 4548188"/>
                <a:gd name="connsiteY67" fmla="*/ 3529012 h 3686175"/>
                <a:gd name="connsiteX68" fmla="*/ 3224213 w 4548188"/>
                <a:gd name="connsiteY68" fmla="*/ 3519487 h 3686175"/>
                <a:gd name="connsiteX69" fmla="*/ 3005138 w 4548188"/>
                <a:gd name="connsiteY69" fmla="*/ 3519487 h 3686175"/>
                <a:gd name="connsiteX70" fmla="*/ 2433638 w 4548188"/>
                <a:gd name="connsiteY70" fmla="*/ 3519487 h 3686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48188" h="3686175">
                  <a:moveTo>
                    <a:pt x="2433638" y="3519487"/>
                  </a:moveTo>
                  <a:lnTo>
                    <a:pt x="1709738" y="3533775"/>
                  </a:lnTo>
                  <a:lnTo>
                    <a:pt x="1281113" y="3543300"/>
                  </a:lnTo>
                  <a:lnTo>
                    <a:pt x="981075" y="3552825"/>
                  </a:lnTo>
                  <a:lnTo>
                    <a:pt x="719138" y="3567112"/>
                  </a:lnTo>
                  <a:lnTo>
                    <a:pt x="600075" y="3576637"/>
                  </a:lnTo>
                  <a:lnTo>
                    <a:pt x="523875" y="3590925"/>
                  </a:lnTo>
                  <a:lnTo>
                    <a:pt x="447675" y="3581400"/>
                  </a:lnTo>
                  <a:lnTo>
                    <a:pt x="319088" y="3538537"/>
                  </a:lnTo>
                  <a:lnTo>
                    <a:pt x="195263" y="3486150"/>
                  </a:lnTo>
                  <a:lnTo>
                    <a:pt x="71438" y="3429000"/>
                  </a:lnTo>
                  <a:lnTo>
                    <a:pt x="47625" y="3414712"/>
                  </a:lnTo>
                  <a:lnTo>
                    <a:pt x="19050" y="3395662"/>
                  </a:lnTo>
                  <a:lnTo>
                    <a:pt x="0" y="3362325"/>
                  </a:lnTo>
                  <a:lnTo>
                    <a:pt x="14288" y="3324225"/>
                  </a:lnTo>
                  <a:lnTo>
                    <a:pt x="57150" y="3281362"/>
                  </a:lnTo>
                  <a:lnTo>
                    <a:pt x="185738" y="3200400"/>
                  </a:lnTo>
                  <a:lnTo>
                    <a:pt x="238125" y="3162300"/>
                  </a:lnTo>
                  <a:lnTo>
                    <a:pt x="723900" y="3267075"/>
                  </a:lnTo>
                  <a:lnTo>
                    <a:pt x="785813" y="3276600"/>
                  </a:lnTo>
                  <a:lnTo>
                    <a:pt x="947738" y="3271837"/>
                  </a:lnTo>
                  <a:lnTo>
                    <a:pt x="1562100" y="3262312"/>
                  </a:lnTo>
                  <a:lnTo>
                    <a:pt x="2281238" y="3267075"/>
                  </a:lnTo>
                  <a:lnTo>
                    <a:pt x="2962275" y="3276600"/>
                  </a:lnTo>
                  <a:lnTo>
                    <a:pt x="3800475" y="3290887"/>
                  </a:lnTo>
                  <a:lnTo>
                    <a:pt x="4214813" y="3295650"/>
                  </a:lnTo>
                  <a:lnTo>
                    <a:pt x="4262438" y="3286125"/>
                  </a:lnTo>
                  <a:lnTo>
                    <a:pt x="4291013" y="3252787"/>
                  </a:lnTo>
                  <a:lnTo>
                    <a:pt x="4305300" y="3209925"/>
                  </a:lnTo>
                  <a:lnTo>
                    <a:pt x="4305300" y="3138487"/>
                  </a:lnTo>
                  <a:lnTo>
                    <a:pt x="4262438" y="2638425"/>
                  </a:lnTo>
                  <a:lnTo>
                    <a:pt x="4200525" y="1766887"/>
                  </a:lnTo>
                  <a:lnTo>
                    <a:pt x="4133850" y="1166812"/>
                  </a:lnTo>
                  <a:lnTo>
                    <a:pt x="4081463" y="819150"/>
                  </a:lnTo>
                  <a:lnTo>
                    <a:pt x="4014788" y="490537"/>
                  </a:lnTo>
                  <a:lnTo>
                    <a:pt x="3995738" y="404812"/>
                  </a:lnTo>
                  <a:lnTo>
                    <a:pt x="4005263" y="352425"/>
                  </a:lnTo>
                  <a:lnTo>
                    <a:pt x="4038600" y="276225"/>
                  </a:lnTo>
                  <a:lnTo>
                    <a:pt x="4105275" y="180975"/>
                  </a:lnTo>
                  <a:lnTo>
                    <a:pt x="4176713" y="100012"/>
                  </a:lnTo>
                  <a:lnTo>
                    <a:pt x="4262438" y="28575"/>
                  </a:lnTo>
                  <a:lnTo>
                    <a:pt x="4295775" y="4762"/>
                  </a:lnTo>
                  <a:lnTo>
                    <a:pt x="4319588" y="0"/>
                  </a:lnTo>
                  <a:lnTo>
                    <a:pt x="4333875" y="4762"/>
                  </a:lnTo>
                  <a:lnTo>
                    <a:pt x="4329113" y="28575"/>
                  </a:lnTo>
                  <a:lnTo>
                    <a:pt x="4300538" y="109537"/>
                  </a:lnTo>
                  <a:lnTo>
                    <a:pt x="4271963" y="247650"/>
                  </a:lnTo>
                  <a:lnTo>
                    <a:pt x="4262438" y="352425"/>
                  </a:lnTo>
                  <a:lnTo>
                    <a:pt x="4262438" y="481012"/>
                  </a:lnTo>
                  <a:lnTo>
                    <a:pt x="4286250" y="785812"/>
                  </a:lnTo>
                  <a:lnTo>
                    <a:pt x="4329113" y="1238250"/>
                  </a:lnTo>
                  <a:lnTo>
                    <a:pt x="4376738" y="1809750"/>
                  </a:lnTo>
                  <a:lnTo>
                    <a:pt x="4419600" y="2271712"/>
                  </a:lnTo>
                  <a:lnTo>
                    <a:pt x="4476750" y="2852737"/>
                  </a:lnTo>
                  <a:lnTo>
                    <a:pt x="4505325" y="3076575"/>
                  </a:lnTo>
                  <a:lnTo>
                    <a:pt x="4538663" y="3305175"/>
                  </a:lnTo>
                  <a:lnTo>
                    <a:pt x="4548188" y="3348037"/>
                  </a:lnTo>
                  <a:lnTo>
                    <a:pt x="4495800" y="3419475"/>
                  </a:lnTo>
                  <a:lnTo>
                    <a:pt x="4414838" y="3529012"/>
                  </a:lnTo>
                  <a:lnTo>
                    <a:pt x="4319588" y="3629025"/>
                  </a:lnTo>
                  <a:lnTo>
                    <a:pt x="4262438" y="3681412"/>
                  </a:lnTo>
                  <a:lnTo>
                    <a:pt x="4248150" y="3686175"/>
                  </a:lnTo>
                  <a:lnTo>
                    <a:pt x="4210050" y="3676650"/>
                  </a:lnTo>
                  <a:lnTo>
                    <a:pt x="4162425" y="3643312"/>
                  </a:lnTo>
                  <a:lnTo>
                    <a:pt x="4119563" y="3609975"/>
                  </a:lnTo>
                  <a:lnTo>
                    <a:pt x="3995738" y="3581400"/>
                  </a:lnTo>
                  <a:lnTo>
                    <a:pt x="3748088" y="3548062"/>
                  </a:lnTo>
                  <a:lnTo>
                    <a:pt x="3505200" y="3529012"/>
                  </a:lnTo>
                  <a:lnTo>
                    <a:pt x="3224213" y="3519487"/>
                  </a:lnTo>
                  <a:lnTo>
                    <a:pt x="3005138" y="3519487"/>
                  </a:lnTo>
                  <a:lnTo>
                    <a:pt x="2433638" y="3519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B235FC38-7EAD-4870-93C9-268E1B88015D}"/>
                </a:ext>
              </a:extLst>
            </p:cNvPr>
            <p:cNvSpPr/>
            <p:nvPr/>
          </p:nvSpPr>
          <p:spPr>
            <a:xfrm>
              <a:off x="5630863" y="5221288"/>
              <a:ext cx="806450" cy="644525"/>
            </a:xfrm>
            <a:custGeom>
              <a:avLst/>
              <a:gdLst>
                <a:gd name="connsiteX0" fmla="*/ 352425 w 804863"/>
                <a:gd name="connsiteY0" fmla="*/ 154782 h 642938"/>
                <a:gd name="connsiteX1" fmla="*/ 566738 w 804863"/>
                <a:gd name="connsiteY1" fmla="*/ 190500 h 642938"/>
                <a:gd name="connsiteX2" fmla="*/ 642938 w 804863"/>
                <a:gd name="connsiteY2" fmla="*/ 197644 h 642938"/>
                <a:gd name="connsiteX3" fmla="*/ 671513 w 804863"/>
                <a:gd name="connsiteY3" fmla="*/ 192882 h 642938"/>
                <a:gd name="connsiteX4" fmla="*/ 692944 w 804863"/>
                <a:gd name="connsiteY4" fmla="*/ 183357 h 642938"/>
                <a:gd name="connsiteX5" fmla="*/ 714375 w 804863"/>
                <a:gd name="connsiteY5" fmla="*/ 157163 h 642938"/>
                <a:gd name="connsiteX6" fmla="*/ 804863 w 804863"/>
                <a:gd name="connsiteY6" fmla="*/ 0 h 642938"/>
                <a:gd name="connsiteX7" fmla="*/ 692944 w 804863"/>
                <a:gd name="connsiteY7" fmla="*/ 642938 h 642938"/>
                <a:gd name="connsiteX8" fmla="*/ 628650 w 804863"/>
                <a:gd name="connsiteY8" fmla="*/ 583407 h 642938"/>
                <a:gd name="connsiteX9" fmla="*/ 561975 w 804863"/>
                <a:gd name="connsiteY9" fmla="*/ 485775 h 642938"/>
                <a:gd name="connsiteX10" fmla="*/ 514350 w 804863"/>
                <a:gd name="connsiteY10" fmla="*/ 435769 h 642938"/>
                <a:gd name="connsiteX11" fmla="*/ 440532 w 804863"/>
                <a:gd name="connsiteY11" fmla="*/ 369094 h 642938"/>
                <a:gd name="connsiteX12" fmla="*/ 361950 w 804863"/>
                <a:gd name="connsiteY12" fmla="*/ 304800 h 642938"/>
                <a:gd name="connsiteX13" fmla="*/ 297657 w 804863"/>
                <a:gd name="connsiteY13" fmla="*/ 257175 h 642938"/>
                <a:gd name="connsiteX14" fmla="*/ 247650 w 804863"/>
                <a:gd name="connsiteY14" fmla="*/ 223838 h 642938"/>
                <a:gd name="connsiteX15" fmla="*/ 195263 w 804863"/>
                <a:gd name="connsiteY15" fmla="*/ 197644 h 642938"/>
                <a:gd name="connsiteX16" fmla="*/ 135732 w 804863"/>
                <a:gd name="connsiteY16" fmla="*/ 173832 h 642938"/>
                <a:gd name="connsiteX17" fmla="*/ 71438 w 804863"/>
                <a:gd name="connsiteY17" fmla="*/ 157163 h 642938"/>
                <a:gd name="connsiteX18" fmla="*/ 28575 w 804863"/>
                <a:gd name="connsiteY18" fmla="*/ 150019 h 642938"/>
                <a:gd name="connsiteX19" fmla="*/ 14288 w 804863"/>
                <a:gd name="connsiteY19" fmla="*/ 138113 h 642938"/>
                <a:gd name="connsiteX20" fmla="*/ 0 w 804863"/>
                <a:gd name="connsiteY20" fmla="*/ 116682 h 642938"/>
                <a:gd name="connsiteX21" fmla="*/ 0 w 804863"/>
                <a:gd name="connsiteY21" fmla="*/ 100013 h 642938"/>
                <a:gd name="connsiteX22" fmla="*/ 9525 w 804863"/>
                <a:gd name="connsiteY22" fmla="*/ 85725 h 642938"/>
                <a:gd name="connsiteX23" fmla="*/ 42863 w 804863"/>
                <a:gd name="connsiteY23" fmla="*/ 76200 h 642938"/>
                <a:gd name="connsiteX24" fmla="*/ 119063 w 804863"/>
                <a:gd name="connsiteY24" fmla="*/ 92869 h 642938"/>
                <a:gd name="connsiteX25" fmla="*/ 352425 w 804863"/>
                <a:gd name="connsiteY25" fmla="*/ 1547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4863" h="642938">
                  <a:moveTo>
                    <a:pt x="352425" y="154782"/>
                  </a:moveTo>
                  <a:lnTo>
                    <a:pt x="566738" y="190500"/>
                  </a:lnTo>
                  <a:lnTo>
                    <a:pt x="642938" y="197644"/>
                  </a:lnTo>
                  <a:lnTo>
                    <a:pt x="671513" y="192882"/>
                  </a:lnTo>
                  <a:lnTo>
                    <a:pt x="692944" y="183357"/>
                  </a:lnTo>
                  <a:lnTo>
                    <a:pt x="714375" y="157163"/>
                  </a:lnTo>
                  <a:lnTo>
                    <a:pt x="804863" y="0"/>
                  </a:lnTo>
                  <a:lnTo>
                    <a:pt x="692944" y="642938"/>
                  </a:lnTo>
                  <a:lnTo>
                    <a:pt x="628650" y="583407"/>
                  </a:lnTo>
                  <a:lnTo>
                    <a:pt x="561975" y="485775"/>
                  </a:lnTo>
                  <a:lnTo>
                    <a:pt x="514350" y="435769"/>
                  </a:lnTo>
                  <a:lnTo>
                    <a:pt x="440532" y="369094"/>
                  </a:lnTo>
                  <a:lnTo>
                    <a:pt x="361950" y="304800"/>
                  </a:lnTo>
                  <a:lnTo>
                    <a:pt x="297657" y="257175"/>
                  </a:lnTo>
                  <a:lnTo>
                    <a:pt x="247650" y="223838"/>
                  </a:lnTo>
                  <a:lnTo>
                    <a:pt x="195263" y="197644"/>
                  </a:lnTo>
                  <a:lnTo>
                    <a:pt x="135732" y="173832"/>
                  </a:lnTo>
                  <a:lnTo>
                    <a:pt x="71438" y="157163"/>
                  </a:lnTo>
                  <a:lnTo>
                    <a:pt x="28575" y="150019"/>
                  </a:lnTo>
                  <a:lnTo>
                    <a:pt x="14288" y="138113"/>
                  </a:lnTo>
                  <a:lnTo>
                    <a:pt x="0" y="116682"/>
                  </a:lnTo>
                  <a:lnTo>
                    <a:pt x="0" y="100013"/>
                  </a:lnTo>
                  <a:lnTo>
                    <a:pt x="9525" y="85725"/>
                  </a:lnTo>
                  <a:lnTo>
                    <a:pt x="42863" y="76200"/>
                  </a:lnTo>
                  <a:lnTo>
                    <a:pt x="119063" y="92869"/>
                  </a:lnTo>
                  <a:lnTo>
                    <a:pt x="352425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3099767D-7291-4DCB-9815-B23623C629A4}"/>
                </a:ext>
              </a:extLst>
            </p:cNvPr>
            <p:cNvSpPr/>
            <p:nvPr/>
          </p:nvSpPr>
          <p:spPr>
            <a:xfrm>
              <a:off x="3232150" y="2514600"/>
              <a:ext cx="2254250" cy="493713"/>
            </a:xfrm>
            <a:custGeom>
              <a:avLst/>
              <a:gdLst>
                <a:gd name="connsiteX0" fmla="*/ 1376363 w 2255044"/>
                <a:gd name="connsiteY0" fmla="*/ 366713 h 492919"/>
                <a:gd name="connsiteX1" fmla="*/ 926307 w 2255044"/>
                <a:gd name="connsiteY1" fmla="*/ 426244 h 492919"/>
                <a:gd name="connsiteX2" fmla="*/ 685800 w 2255044"/>
                <a:gd name="connsiteY2" fmla="*/ 457200 h 492919"/>
                <a:gd name="connsiteX3" fmla="*/ 623888 w 2255044"/>
                <a:gd name="connsiteY3" fmla="*/ 464344 h 492919"/>
                <a:gd name="connsiteX4" fmla="*/ 533400 w 2255044"/>
                <a:gd name="connsiteY4" fmla="*/ 481013 h 492919"/>
                <a:gd name="connsiteX5" fmla="*/ 457200 w 2255044"/>
                <a:gd name="connsiteY5" fmla="*/ 490538 h 492919"/>
                <a:gd name="connsiteX6" fmla="*/ 409575 w 2255044"/>
                <a:gd name="connsiteY6" fmla="*/ 492919 h 492919"/>
                <a:gd name="connsiteX7" fmla="*/ 373857 w 2255044"/>
                <a:gd name="connsiteY7" fmla="*/ 490538 h 492919"/>
                <a:gd name="connsiteX8" fmla="*/ 354807 w 2255044"/>
                <a:gd name="connsiteY8" fmla="*/ 485775 h 492919"/>
                <a:gd name="connsiteX9" fmla="*/ 326232 w 2255044"/>
                <a:gd name="connsiteY9" fmla="*/ 469106 h 492919"/>
                <a:gd name="connsiteX10" fmla="*/ 195263 w 2255044"/>
                <a:gd name="connsiteY10" fmla="*/ 376238 h 492919"/>
                <a:gd name="connsiteX11" fmla="*/ 138113 w 2255044"/>
                <a:gd name="connsiteY11" fmla="*/ 328613 h 492919"/>
                <a:gd name="connsiteX12" fmla="*/ 80963 w 2255044"/>
                <a:gd name="connsiteY12" fmla="*/ 273844 h 492919"/>
                <a:gd name="connsiteX13" fmla="*/ 30957 w 2255044"/>
                <a:gd name="connsiteY13" fmla="*/ 221456 h 492919"/>
                <a:gd name="connsiteX14" fmla="*/ 11907 w 2255044"/>
                <a:gd name="connsiteY14" fmla="*/ 202406 h 492919"/>
                <a:gd name="connsiteX15" fmla="*/ 0 w 2255044"/>
                <a:gd name="connsiteY15" fmla="*/ 176213 h 492919"/>
                <a:gd name="connsiteX16" fmla="*/ 0 w 2255044"/>
                <a:gd name="connsiteY16" fmla="*/ 147638 h 492919"/>
                <a:gd name="connsiteX17" fmla="*/ 7144 w 2255044"/>
                <a:gd name="connsiteY17" fmla="*/ 133350 h 492919"/>
                <a:gd name="connsiteX18" fmla="*/ 30957 w 2255044"/>
                <a:gd name="connsiteY18" fmla="*/ 126206 h 492919"/>
                <a:gd name="connsiteX19" fmla="*/ 47625 w 2255044"/>
                <a:gd name="connsiteY19" fmla="*/ 126206 h 492919"/>
                <a:gd name="connsiteX20" fmla="*/ 69057 w 2255044"/>
                <a:gd name="connsiteY20" fmla="*/ 135731 h 492919"/>
                <a:gd name="connsiteX21" fmla="*/ 111919 w 2255044"/>
                <a:gd name="connsiteY21" fmla="*/ 161925 h 492919"/>
                <a:gd name="connsiteX22" fmla="*/ 157163 w 2255044"/>
                <a:gd name="connsiteY22" fmla="*/ 185738 h 492919"/>
                <a:gd name="connsiteX23" fmla="*/ 197644 w 2255044"/>
                <a:gd name="connsiteY23" fmla="*/ 204788 h 492919"/>
                <a:gd name="connsiteX24" fmla="*/ 273844 w 2255044"/>
                <a:gd name="connsiteY24" fmla="*/ 233363 h 492919"/>
                <a:gd name="connsiteX25" fmla="*/ 352425 w 2255044"/>
                <a:gd name="connsiteY25" fmla="*/ 254794 h 492919"/>
                <a:gd name="connsiteX26" fmla="*/ 428625 w 2255044"/>
                <a:gd name="connsiteY26" fmla="*/ 269081 h 492919"/>
                <a:gd name="connsiteX27" fmla="*/ 500063 w 2255044"/>
                <a:gd name="connsiteY27" fmla="*/ 264319 h 492919"/>
                <a:gd name="connsiteX28" fmla="*/ 964407 w 2255044"/>
                <a:gd name="connsiteY28" fmla="*/ 209550 h 492919"/>
                <a:gd name="connsiteX29" fmla="*/ 1333500 w 2255044"/>
                <a:gd name="connsiteY29" fmla="*/ 159544 h 492919"/>
                <a:gd name="connsiteX30" fmla="*/ 1595438 w 2255044"/>
                <a:gd name="connsiteY30" fmla="*/ 116681 h 492919"/>
                <a:gd name="connsiteX31" fmla="*/ 1652588 w 2255044"/>
                <a:gd name="connsiteY31" fmla="*/ 107156 h 492919"/>
                <a:gd name="connsiteX32" fmla="*/ 1719263 w 2255044"/>
                <a:gd name="connsiteY32" fmla="*/ 85725 h 492919"/>
                <a:gd name="connsiteX33" fmla="*/ 1812132 w 2255044"/>
                <a:gd name="connsiteY33" fmla="*/ 50006 h 492919"/>
                <a:gd name="connsiteX34" fmla="*/ 1916907 w 2255044"/>
                <a:gd name="connsiteY34" fmla="*/ 0 h 492919"/>
                <a:gd name="connsiteX35" fmla="*/ 1957388 w 2255044"/>
                <a:gd name="connsiteY35" fmla="*/ 7144 h 492919"/>
                <a:gd name="connsiteX36" fmla="*/ 2028825 w 2255044"/>
                <a:gd name="connsiteY36" fmla="*/ 30956 h 492919"/>
                <a:gd name="connsiteX37" fmla="*/ 2083594 w 2255044"/>
                <a:gd name="connsiteY37" fmla="*/ 54769 h 492919"/>
                <a:gd name="connsiteX38" fmla="*/ 2145507 w 2255044"/>
                <a:gd name="connsiteY38" fmla="*/ 88106 h 492919"/>
                <a:gd name="connsiteX39" fmla="*/ 2200275 w 2255044"/>
                <a:gd name="connsiteY39" fmla="*/ 128588 h 492919"/>
                <a:gd name="connsiteX40" fmla="*/ 2233613 w 2255044"/>
                <a:gd name="connsiteY40" fmla="*/ 159544 h 492919"/>
                <a:gd name="connsiteX41" fmla="*/ 2247900 w 2255044"/>
                <a:gd name="connsiteY41" fmla="*/ 180975 h 492919"/>
                <a:gd name="connsiteX42" fmla="*/ 2255044 w 2255044"/>
                <a:gd name="connsiteY42" fmla="*/ 202406 h 492919"/>
                <a:gd name="connsiteX43" fmla="*/ 2247900 w 2255044"/>
                <a:gd name="connsiteY43" fmla="*/ 230981 h 492919"/>
                <a:gd name="connsiteX44" fmla="*/ 2219325 w 2255044"/>
                <a:gd name="connsiteY44" fmla="*/ 250031 h 492919"/>
                <a:gd name="connsiteX45" fmla="*/ 2176463 w 2255044"/>
                <a:gd name="connsiteY45" fmla="*/ 266700 h 492919"/>
                <a:gd name="connsiteX46" fmla="*/ 1978819 w 2255044"/>
                <a:gd name="connsiteY46" fmla="*/ 292894 h 492919"/>
                <a:gd name="connsiteX47" fmla="*/ 1600200 w 2255044"/>
                <a:gd name="connsiteY47" fmla="*/ 340519 h 492919"/>
                <a:gd name="connsiteX48" fmla="*/ 1376363 w 2255044"/>
                <a:gd name="connsiteY48" fmla="*/ 36671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5044" h="492919">
                  <a:moveTo>
                    <a:pt x="1376363" y="366713"/>
                  </a:moveTo>
                  <a:lnTo>
                    <a:pt x="926307" y="426244"/>
                  </a:lnTo>
                  <a:lnTo>
                    <a:pt x="685800" y="457200"/>
                  </a:lnTo>
                  <a:lnTo>
                    <a:pt x="623888" y="464344"/>
                  </a:lnTo>
                  <a:lnTo>
                    <a:pt x="533400" y="481013"/>
                  </a:lnTo>
                  <a:lnTo>
                    <a:pt x="457200" y="490538"/>
                  </a:lnTo>
                  <a:lnTo>
                    <a:pt x="409575" y="492919"/>
                  </a:lnTo>
                  <a:lnTo>
                    <a:pt x="373857" y="490538"/>
                  </a:lnTo>
                  <a:lnTo>
                    <a:pt x="354807" y="485775"/>
                  </a:lnTo>
                  <a:lnTo>
                    <a:pt x="326232" y="469106"/>
                  </a:lnTo>
                  <a:lnTo>
                    <a:pt x="195263" y="376238"/>
                  </a:lnTo>
                  <a:lnTo>
                    <a:pt x="138113" y="328613"/>
                  </a:lnTo>
                  <a:lnTo>
                    <a:pt x="80963" y="273844"/>
                  </a:lnTo>
                  <a:lnTo>
                    <a:pt x="30957" y="221456"/>
                  </a:lnTo>
                  <a:lnTo>
                    <a:pt x="11907" y="202406"/>
                  </a:lnTo>
                  <a:lnTo>
                    <a:pt x="0" y="176213"/>
                  </a:lnTo>
                  <a:lnTo>
                    <a:pt x="0" y="147638"/>
                  </a:lnTo>
                  <a:lnTo>
                    <a:pt x="7144" y="133350"/>
                  </a:lnTo>
                  <a:lnTo>
                    <a:pt x="30957" y="126206"/>
                  </a:lnTo>
                  <a:lnTo>
                    <a:pt x="47625" y="126206"/>
                  </a:lnTo>
                  <a:lnTo>
                    <a:pt x="69057" y="135731"/>
                  </a:lnTo>
                  <a:lnTo>
                    <a:pt x="111919" y="161925"/>
                  </a:lnTo>
                  <a:lnTo>
                    <a:pt x="157163" y="185738"/>
                  </a:lnTo>
                  <a:lnTo>
                    <a:pt x="197644" y="204788"/>
                  </a:lnTo>
                  <a:lnTo>
                    <a:pt x="273844" y="233363"/>
                  </a:lnTo>
                  <a:lnTo>
                    <a:pt x="352425" y="254794"/>
                  </a:lnTo>
                  <a:lnTo>
                    <a:pt x="428625" y="269081"/>
                  </a:lnTo>
                  <a:lnTo>
                    <a:pt x="500063" y="264319"/>
                  </a:lnTo>
                  <a:lnTo>
                    <a:pt x="964407" y="209550"/>
                  </a:lnTo>
                  <a:lnTo>
                    <a:pt x="1333500" y="159544"/>
                  </a:lnTo>
                  <a:lnTo>
                    <a:pt x="1595438" y="116681"/>
                  </a:lnTo>
                  <a:lnTo>
                    <a:pt x="1652588" y="107156"/>
                  </a:lnTo>
                  <a:lnTo>
                    <a:pt x="1719263" y="85725"/>
                  </a:lnTo>
                  <a:lnTo>
                    <a:pt x="1812132" y="50006"/>
                  </a:lnTo>
                  <a:lnTo>
                    <a:pt x="1916907" y="0"/>
                  </a:lnTo>
                  <a:lnTo>
                    <a:pt x="1957388" y="7144"/>
                  </a:lnTo>
                  <a:lnTo>
                    <a:pt x="2028825" y="30956"/>
                  </a:lnTo>
                  <a:lnTo>
                    <a:pt x="2083594" y="54769"/>
                  </a:lnTo>
                  <a:lnTo>
                    <a:pt x="2145507" y="88106"/>
                  </a:lnTo>
                  <a:lnTo>
                    <a:pt x="2200275" y="128588"/>
                  </a:lnTo>
                  <a:lnTo>
                    <a:pt x="2233613" y="159544"/>
                  </a:lnTo>
                  <a:lnTo>
                    <a:pt x="2247900" y="180975"/>
                  </a:lnTo>
                  <a:lnTo>
                    <a:pt x="2255044" y="202406"/>
                  </a:lnTo>
                  <a:lnTo>
                    <a:pt x="2247900" y="230981"/>
                  </a:lnTo>
                  <a:lnTo>
                    <a:pt x="2219325" y="250031"/>
                  </a:lnTo>
                  <a:lnTo>
                    <a:pt x="2176463" y="266700"/>
                  </a:lnTo>
                  <a:lnTo>
                    <a:pt x="1978819" y="292894"/>
                  </a:lnTo>
                  <a:lnTo>
                    <a:pt x="1600200" y="340519"/>
                  </a:lnTo>
                  <a:lnTo>
                    <a:pt x="1376363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A069B58F-6959-4649-85B3-90FC5E580D89}"/>
                </a:ext>
              </a:extLst>
            </p:cNvPr>
            <p:cNvSpPr/>
            <p:nvPr/>
          </p:nvSpPr>
          <p:spPr>
            <a:xfrm>
              <a:off x="3194050" y="3519488"/>
              <a:ext cx="615950" cy="1444625"/>
            </a:xfrm>
            <a:custGeom>
              <a:avLst/>
              <a:gdLst>
                <a:gd name="connsiteX0" fmla="*/ 295275 w 616744"/>
                <a:gd name="connsiteY0" fmla="*/ 838200 h 1445418"/>
                <a:gd name="connsiteX1" fmla="*/ 250032 w 616744"/>
                <a:gd name="connsiteY1" fmla="*/ 471487 h 1445418"/>
                <a:gd name="connsiteX2" fmla="*/ 228600 w 616744"/>
                <a:gd name="connsiteY2" fmla="*/ 357187 h 1445418"/>
                <a:gd name="connsiteX3" fmla="*/ 209550 w 616744"/>
                <a:gd name="connsiteY3" fmla="*/ 288131 h 1445418"/>
                <a:gd name="connsiteX4" fmla="*/ 192882 w 616744"/>
                <a:gd name="connsiteY4" fmla="*/ 247650 h 1445418"/>
                <a:gd name="connsiteX5" fmla="*/ 159544 w 616744"/>
                <a:gd name="connsiteY5" fmla="*/ 204787 h 1445418"/>
                <a:gd name="connsiteX6" fmla="*/ 88107 w 616744"/>
                <a:gd name="connsiteY6" fmla="*/ 126206 h 1445418"/>
                <a:gd name="connsiteX7" fmla="*/ 47625 w 616744"/>
                <a:gd name="connsiteY7" fmla="*/ 85725 h 1445418"/>
                <a:gd name="connsiteX8" fmla="*/ 16669 w 616744"/>
                <a:gd name="connsiteY8" fmla="*/ 59531 h 1445418"/>
                <a:gd name="connsiteX9" fmla="*/ 2382 w 616744"/>
                <a:gd name="connsiteY9" fmla="*/ 42862 h 1445418"/>
                <a:gd name="connsiteX10" fmla="*/ 0 w 616744"/>
                <a:gd name="connsiteY10" fmla="*/ 21431 h 1445418"/>
                <a:gd name="connsiteX11" fmla="*/ 7144 w 616744"/>
                <a:gd name="connsiteY11" fmla="*/ 11906 h 1445418"/>
                <a:gd name="connsiteX12" fmla="*/ 26194 w 616744"/>
                <a:gd name="connsiteY12" fmla="*/ 2381 h 1445418"/>
                <a:gd name="connsiteX13" fmla="*/ 76200 w 616744"/>
                <a:gd name="connsiteY13" fmla="*/ 0 h 1445418"/>
                <a:gd name="connsiteX14" fmla="*/ 128588 w 616744"/>
                <a:gd name="connsiteY14" fmla="*/ 7143 h 1445418"/>
                <a:gd name="connsiteX15" fmla="*/ 207169 w 616744"/>
                <a:gd name="connsiteY15" fmla="*/ 26193 h 1445418"/>
                <a:gd name="connsiteX16" fmla="*/ 276225 w 616744"/>
                <a:gd name="connsiteY16" fmla="*/ 45243 h 1445418"/>
                <a:gd name="connsiteX17" fmla="*/ 361950 w 616744"/>
                <a:gd name="connsiteY17" fmla="*/ 80962 h 1445418"/>
                <a:gd name="connsiteX18" fmla="*/ 423863 w 616744"/>
                <a:gd name="connsiteY18" fmla="*/ 109537 h 1445418"/>
                <a:gd name="connsiteX19" fmla="*/ 438150 w 616744"/>
                <a:gd name="connsiteY19" fmla="*/ 257175 h 1445418"/>
                <a:gd name="connsiteX20" fmla="*/ 488157 w 616744"/>
                <a:gd name="connsiteY20" fmla="*/ 497681 h 1445418"/>
                <a:gd name="connsiteX21" fmla="*/ 528638 w 616744"/>
                <a:gd name="connsiteY21" fmla="*/ 723900 h 1445418"/>
                <a:gd name="connsiteX22" fmla="*/ 573882 w 616744"/>
                <a:gd name="connsiteY22" fmla="*/ 1050131 h 1445418"/>
                <a:gd name="connsiteX23" fmla="*/ 611982 w 616744"/>
                <a:gd name="connsiteY23" fmla="*/ 1183481 h 1445418"/>
                <a:gd name="connsiteX24" fmla="*/ 616744 w 616744"/>
                <a:gd name="connsiteY24" fmla="*/ 1340643 h 1445418"/>
                <a:gd name="connsiteX25" fmla="*/ 609600 w 616744"/>
                <a:gd name="connsiteY25" fmla="*/ 1378743 h 1445418"/>
                <a:gd name="connsiteX26" fmla="*/ 590550 w 616744"/>
                <a:gd name="connsiteY26" fmla="*/ 1421606 h 1445418"/>
                <a:gd name="connsiteX27" fmla="*/ 569119 w 616744"/>
                <a:gd name="connsiteY27" fmla="*/ 1440656 h 1445418"/>
                <a:gd name="connsiteX28" fmla="*/ 547688 w 616744"/>
                <a:gd name="connsiteY28" fmla="*/ 1445418 h 1445418"/>
                <a:gd name="connsiteX29" fmla="*/ 516732 w 616744"/>
                <a:gd name="connsiteY29" fmla="*/ 1438275 h 1445418"/>
                <a:gd name="connsiteX30" fmla="*/ 485775 w 616744"/>
                <a:gd name="connsiteY30" fmla="*/ 1416843 h 1445418"/>
                <a:gd name="connsiteX31" fmla="*/ 433388 w 616744"/>
                <a:gd name="connsiteY31" fmla="*/ 1362075 h 1445418"/>
                <a:gd name="connsiteX32" fmla="*/ 381000 w 616744"/>
                <a:gd name="connsiteY32" fmla="*/ 1285875 h 1445418"/>
                <a:gd name="connsiteX33" fmla="*/ 345282 w 616744"/>
                <a:gd name="connsiteY33" fmla="*/ 1223962 h 1445418"/>
                <a:gd name="connsiteX34" fmla="*/ 326232 w 616744"/>
                <a:gd name="connsiteY34" fmla="*/ 1169193 h 1445418"/>
                <a:gd name="connsiteX35" fmla="*/ 321469 w 616744"/>
                <a:gd name="connsiteY35" fmla="*/ 1090612 h 1445418"/>
                <a:gd name="connsiteX36" fmla="*/ 295275 w 616744"/>
                <a:gd name="connsiteY36" fmla="*/ 838200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1445418">
                  <a:moveTo>
                    <a:pt x="295275" y="838200"/>
                  </a:moveTo>
                  <a:lnTo>
                    <a:pt x="250032" y="471487"/>
                  </a:lnTo>
                  <a:lnTo>
                    <a:pt x="228600" y="357187"/>
                  </a:lnTo>
                  <a:lnTo>
                    <a:pt x="209550" y="288131"/>
                  </a:lnTo>
                  <a:lnTo>
                    <a:pt x="192882" y="247650"/>
                  </a:lnTo>
                  <a:lnTo>
                    <a:pt x="159544" y="204787"/>
                  </a:lnTo>
                  <a:lnTo>
                    <a:pt x="88107" y="126206"/>
                  </a:lnTo>
                  <a:lnTo>
                    <a:pt x="47625" y="85725"/>
                  </a:lnTo>
                  <a:lnTo>
                    <a:pt x="16669" y="59531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76200" y="0"/>
                  </a:lnTo>
                  <a:lnTo>
                    <a:pt x="128588" y="7143"/>
                  </a:lnTo>
                  <a:lnTo>
                    <a:pt x="207169" y="26193"/>
                  </a:lnTo>
                  <a:lnTo>
                    <a:pt x="276225" y="45243"/>
                  </a:lnTo>
                  <a:lnTo>
                    <a:pt x="361950" y="80962"/>
                  </a:lnTo>
                  <a:lnTo>
                    <a:pt x="423863" y="109537"/>
                  </a:lnTo>
                  <a:lnTo>
                    <a:pt x="438150" y="257175"/>
                  </a:lnTo>
                  <a:lnTo>
                    <a:pt x="488157" y="497681"/>
                  </a:lnTo>
                  <a:lnTo>
                    <a:pt x="528638" y="723900"/>
                  </a:lnTo>
                  <a:lnTo>
                    <a:pt x="573882" y="1050131"/>
                  </a:lnTo>
                  <a:lnTo>
                    <a:pt x="611982" y="1183481"/>
                  </a:lnTo>
                  <a:lnTo>
                    <a:pt x="616744" y="1340643"/>
                  </a:lnTo>
                  <a:lnTo>
                    <a:pt x="609600" y="1378743"/>
                  </a:lnTo>
                  <a:lnTo>
                    <a:pt x="590550" y="1421606"/>
                  </a:lnTo>
                  <a:lnTo>
                    <a:pt x="569119" y="1440656"/>
                  </a:lnTo>
                  <a:lnTo>
                    <a:pt x="547688" y="1445418"/>
                  </a:lnTo>
                  <a:lnTo>
                    <a:pt x="516732" y="1438275"/>
                  </a:lnTo>
                  <a:lnTo>
                    <a:pt x="485775" y="1416843"/>
                  </a:lnTo>
                  <a:lnTo>
                    <a:pt x="433388" y="1362075"/>
                  </a:lnTo>
                  <a:lnTo>
                    <a:pt x="381000" y="1285875"/>
                  </a:lnTo>
                  <a:lnTo>
                    <a:pt x="345282" y="1223962"/>
                  </a:lnTo>
                  <a:lnTo>
                    <a:pt x="326232" y="1169193"/>
                  </a:lnTo>
                  <a:lnTo>
                    <a:pt x="321469" y="1090612"/>
                  </a:lnTo>
                  <a:lnTo>
                    <a:pt x="295275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F8857F86-0A92-4427-90F0-4EE3BB162370}"/>
                </a:ext>
              </a:extLst>
            </p:cNvPr>
            <p:cNvSpPr/>
            <p:nvPr/>
          </p:nvSpPr>
          <p:spPr>
            <a:xfrm>
              <a:off x="3524250" y="3382963"/>
              <a:ext cx="1936750" cy="1389062"/>
            </a:xfrm>
            <a:custGeom>
              <a:avLst/>
              <a:gdLst>
                <a:gd name="connsiteX0" fmla="*/ 1035844 w 1935956"/>
                <a:gd name="connsiteY0" fmla="*/ 295275 h 1388269"/>
                <a:gd name="connsiteX1" fmla="*/ 345281 w 1935956"/>
                <a:gd name="connsiteY1" fmla="*/ 381000 h 1388269"/>
                <a:gd name="connsiteX2" fmla="*/ 290513 w 1935956"/>
                <a:gd name="connsiteY2" fmla="*/ 388144 h 1388269"/>
                <a:gd name="connsiteX3" fmla="*/ 254794 w 1935956"/>
                <a:gd name="connsiteY3" fmla="*/ 390525 h 1388269"/>
                <a:gd name="connsiteX4" fmla="*/ 200025 w 1935956"/>
                <a:gd name="connsiteY4" fmla="*/ 390525 h 1388269"/>
                <a:gd name="connsiteX5" fmla="*/ 47625 w 1935956"/>
                <a:gd name="connsiteY5" fmla="*/ 373857 h 1388269"/>
                <a:gd name="connsiteX6" fmla="*/ 0 w 1935956"/>
                <a:gd name="connsiteY6" fmla="*/ 230982 h 1388269"/>
                <a:gd name="connsiteX7" fmla="*/ 392906 w 1935956"/>
                <a:gd name="connsiteY7" fmla="*/ 192882 h 1388269"/>
                <a:gd name="connsiteX8" fmla="*/ 797719 w 1935956"/>
                <a:gd name="connsiteY8" fmla="*/ 150019 h 1388269"/>
                <a:gd name="connsiteX9" fmla="*/ 1173956 w 1935956"/>
                <a:gd name="connsiteY9" fmla="*/ 97632 h 1388269"/>
                <a:gd name="connsiteX10" fmla="*/ 1381125 w 1935956"/>
                <a:gd name="connsiteY10" fmla="*/ 66675 h 1388269"/>
                <a:gd name="connsiteX11" fmla="*/ 1454944 w 1935956"/>
                <a:gd name="connsiteY11" fmla="*/ 50007 h 1388269"/>
                <a:gd name="connsiteX12" fmla="*/ 1540669 w 1935956"/>
                <a:gd name="connsiteY12" fmla="*/ 23813 h 1388269"/>
                <a:gd name="connsiteX13" fmla="*/ 1602581 w 1935956"/>
                <a:gd name="connsiteY13" fmla="*/ 0 h 1388269"/>
                <a:gd name="connsiteX14" fmla="*/ 1626394 w 1935956"/>
                <a:gd name="connsiteY14" fmla="*/ 7144 h 1388269"/>
                <a:gd name="connsiteX15" fmla="*/ 1759744 w 1935956"/>
                <a:gd name="connsiteY15" fmla="*/ 78582 h 1388269"/>
                <a:gd name="connsiteX16" fmla="*/ 1833563 w 1935956"/>
                <a:gd name="connsiteY16" fmla="*/ 121444 h 1388269"/>
                <a:gd name="connsiteX17" fmla="*/ 1893094 w 1935956"/>
                <a:gd name="connsiteY17" fmla="*/ 161925 h 1388269"/>
                <a:gd name="connsiteX18" fmla="*/ 1921669 w 1935956"/>
                <a:gd name="connsiteY18" fmla="*/ 188119 h 1388269"/>
                <a:gd name="connsiteX19" fmla="*/ 1935956 w 1935956"/>
                <a:gd name="connsiteY19" fmla="*/ 211932 h 1388269"/>
                <a:gd name="connsiteX20" fmla="*/ 1935956 w 1935956"/>
                <a:gd name="connsiteY20" fmla="*/ 238125 h 1388269"/>
                <a:gd name="connsiteX21" fmla="*/ 1912144 w 1935956"/>
                <a:gd name="connsiteY21" fmla="*/ 295275 h 1388269"/>
                <a:gd name="connsiteX22" fmla="*/ 1862138 w 1935956"/>
                <a:gd name="connsiteY22" fmla="*/ 392907 h 1388269"/>
                <a:gd name="connsiteX23" fmla="*/ 1835944 w 1935956"/>
                <a:gd name="connsiteY23" fmla="*/ 450057 h 1388269"/>
                <a:gd name="connsiteX24" fmla="*/ 1771650 w 1935956"/>
                <a:gd name="connsiteY24" fmla="*/ 690563 h 1388269"/>
                <a:gd name="connsiteX25" fmla="*/ 1719263 w 1935956"/>
                <a:gd name="connsiteY25" fmla="*/ 916782 h 1388269"/>
                <a:gd name="connsiteX26" fmla="*/ 1676400 w 1935956"/>
                <a:gd name="connsiteY26" fmla="*/ 1100138 h 1388269"/>
                <a:gd name="connsiteX27" fmla="*/ 1643063 w 1935956"/>
                <a:gd name="connsiteY27" fmla="*/ 1216819 h 1388269"/>
                <a:gd name="connsiteX28" fmla="*/ 1619250 w 1935956"/>
                <a:gd name="connsiteY28" fmla="*/ 1271588 h 1388269"/>
                <a:gd name="connsiteX29" fmla="*/ 1585913 w 1935956"/>
                <a:gd name="connsiteY29" fmla="*/ 1335882 h 1388269"/>
                <a:gd name="connsiteX30" fmla="*/ 1559719 w 1935956"/>
                <a:gd name="connsiteY30" fmla="*/ 1373982 h 1388269"/>
                <a:gd name="connsiteX31" fmla="*/ 1535906 w 1935956"/>
                <a:gd name="connsiteY31" fmla="*/ 1388269 h 1388269"/>
                <a:gd name="connsiteX32" fmla="*/ 1512094 w 1935956"/>
                <a:gd name="connsiteY32" fmla="*/ 1388269 h 1388269"/>
                <a:gd name="connsiteX33" fmla="*/ 1476375 w 1935956"/>
                <a:gd name="connsiteY33" fmla="*/ 1381125 h 1388269"/>
                <a:gd name="connsiteX34" fmla="*/ 1454944 w 1935956"/>
                <a:gd name="connsiteY34" fmla="*/ 1369219 h 1388269"/>
                <a:gd name="connsiteX35" fmla="*/ 1443038 w 1935956"/>
                <a:gd name="connsiteY35" fmla="*/ 1345407 h 1388269"/>
                <a:gd name="connsiteX36" fmla="*/ 1433513 w 1935956"/>
                <a:gd name="connsiteY36" fmla="*/ 1323975 h 1388269"/>
                <a:gd name="connsiteX37" fmla="*/ 1414463 w 1935956"/>
                <a:gd name="connsiteY37" fmla="*/ 1235869 h 1388269"/>
                <a:gd name="connsiteX38" fmla="*/ 1469231 w 1935956"/>
                <a:gd name="connsiteY38" fmla="*/ 938213 h 1388269"/>
                <a:gd name="connsiteX39" fmla="*/ 1504950 w 1935956"/>
                <a:gd name="connsiteY39" fmla="*/ 757238 h 1388269"/>
                <a:gd name="connsiteX40" fmla="*/ 1519238 w 1935956"/>
                <a:gd name="connsiteY40" fmla="*/ 609600 h 1388269"/>
                <a:gd name="connsiteX41" fmla="*/ 1531144 w 1935956"/>
                <a:gd name="connsiteY41" fmla="*/ 447675 h 1388269"/>
                <a:gd name="connsiteX42" fmla="*/ 1535906 w 1935956"/>
                <a:gd name="connsiteY42" fmla="*/ 328613 h 1388269"/>
                <a:gd name="connsiteX43" fmla="*/ 1531144 w 1935956"/>
                <a:gd name="connsiteY43" fmla="*/ 288132 h 1388269"/>
                <a:gd name="connsiteX44" fmla="*/ 1521619 w 1935956"/>
                <a:gd name="connsiteY44" fmla="*/ 269082 h 1388269"/>
                <a:gd name="connsiteX45" fmla="*/ 1495425 w 1935956"/>
                <a:gd name="connsiteY45" fmla="*/ 254794 h 1388269"/>
                <a:gd name="connsiteX46" fmla="*/ 1440656 w 1935956"/>
                <a:gd name="connsiteY46" fmla="*/ 247650 h 1388269"/>
                <a:gd name="connsiteX47" fmla="*/ 1035844 w 1935956"/>
                <a:gd name="connsiteY47" fmla="*/ 2952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5956" h="1388269">
                  <a:moveTo>
                    <a:pt x="1035844" y="295275"/>
                  </a:moveTo>
                  <a:lnTo>
                    <a:pt x="345281" y="381000"/>
                  </a:lnTo>
                  <a:lnTo>
                    <a:pt x="290513" y="388144"/>
                  </a:lnTo>
                  <a:lnTo>
                    <a:pt x="254794" y="390525"/>
                  </a:lnTo>
                  <a:lnTo>
                    <a:pt x="200025" y="390525"/>
                  </a:lnTo>
                  <a:lnTo>
                    <a:pt x="47625" y="373857"/>
                  </a:lnTo>
                  <a:lnTo>
                    <a:pt x="0" y="230982"/>
                  </a:lnTo>
                  <a:lnTo>
                    <a:pt x="392906" y="192882"/>
                  </a:lnTo>
                  <a:lnTo>
                    <a:pt x="797719" y="150019"/>
                  </a:lnTo>
                  <a:lnTo>
                    <a:pt x="1173956" y="97632"/>
                  </a:lnTo>
                  <a:lnTo>
                    <a:pt x="1381125" y="66675"/>
                  </a:lnTo>
                  <a:lnTo>
                    <a:pt x="1454944" y="50007"/>
                  </a:lnTo>
                  <a:lnTo>
                    <a:pt x="1540669" y="23813"/>
                  </a:lnTo>
                  <a:lnTo>
                    <a:pt x="1602581" y="0"/>
                  </a:lnTo>
                  <a:lnTo>
                    <a:pt x="1626394" y="7144"/>
                  </a:lnTo>
                  <a:lnTo>
                    <a:pt x="1759744" y="78582"/>
                  </a:lnTo>
                  <a:lnTo>
                    <a:pt x="1833563" y="121444"/>
                  </a:lnTo>
                  <a:lnTo>
                    <a:pt x="1893094" y="161925"/>
                  </a:lnTo>
                  <a:lnTo>
                    <a:pt x="1921669" y="188119"/>
                  </a:lnTo>
                  <a:lnTo>
                    <a:pt x="1935956" y="211932"/>
                  </a:lnTo>
                  <a:lnTo>
                    <a:pt x="1935956" y="238125"/>
                  </a:lnTo>
                  <a:lnTo>
                    <a:pt x="1912144" y="295275"/>
                  </a:lnTo>
                  <a:lnTo>
                    <a:pt x="1862138" y="392907"/>
                  </a:lnTo>
                  <a:lnTo>
                    <a:pt x="1835944" y="450057"/>
                  </a:lnTo>
                  <a:lnTo>
                    <a:pt x="1771650" y="690563"/>
                  </a:lnTo>
                  <a:lnTo>
                    <a:pt x="1719263" y="916782"/>
                  </a:lnTo>
                  <a:lnTo>
                    <a:pt x="1676400" y="1100138"/>
                  </a:lnTo>
                  <a:lnTo>
                    <a:pt x="1643063" y="1216819"/>
                  </a:lnTo>
                  <a:lnTo>
                    <a:pt x="1619250" y="1271588"/>
                  </a:lnTo>
                  <a:lnTo>
                    <a:pt x="1585913" y="1335882"/>
                  </a:lnTo>
                  <a:lnTo>
                    <a:pt x="1559719" y="1373982"/>
                  </a:lnTo>
                  <a:lnTo>
                    <a:pt x="1535906" y="1388269"/>
                  </a:lnTo>
                  <a:lnTo>
                    <a:pt x="1512094" y="1388269"/>
                  </a:lnTo>
                  <a:lnTo>
                    <a:pt x="1476375" y="1381125"/>
                  </a:lnTo>
                  <a:lnTo>
                    <a:pt x="1454944" y="1369219"/>
                  </a:lnTo>
                  <a:lnTo>
                    <a:pt x="1443038" y="1345407"/>
                  </a:lnTo>
                  <a:lnTo>
                    <a:pt x="1433513" y="1323975"/>
                  </a:lnTo>
                  <a:lnTo>
                    <a:pt x="1414463" y="1235869"/>
                  </a:lnTo>
                  <a:lnTo>
                    <a:pt x="1469231" y="938213"/>
                  </a:lnTo>
                  <a:lnTo>
                    <a:pt x="1504950" y="757238"/>
                  </a:lnTo>
                  <a:lnTo>
                    <a:pt x="1519238" y="609600"/>
                  </a:lnTo>
                  <a:lnTo>
                    <a:pt x="1531144" y="447675"/>
                  </a:lnTo>
                  <a:lnTo>
                    <a:pt x="1535906" y="328613"/>
                  </a:lnTo>
                  <a:lnTo>
                    <a:pt x="1531144" y="288132"/>
                  </a:lnTo>
                  <a:lnTo>
                    <a:pt x="1521619" y="269082"/>
                  </a:lnTo>
                  <a:lnTo>
                    <a:pt x="1495425" y="254794"/>
                  </a:lnTo>
                  <a:lnTo>
                    <a:pt x="1440656" y="247650"/>
                  </a:lnTo>
                  <a:lnTo>
                    <a:pt x="10358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2B91A514-3386-4E73-8292-D3CE628F67BB}"/>
                </a:ext>
              </a:extLst>
            </p:cNvPr>
            <p:cNvSpPr/>
            <p:nvPr/>
          </p:nvSpPr>
          <p:spPr>
            <a:xfrm>
              <a:off x="3698875" y="4427538"/>
              <a:ext cx="1335088" cy="298450"/>
            </a:xfrm>
            <a:custGeom>
              <a:avLst/>
              <a:gdLst>
                <a:gd name="connsiteX0" fmla="*/ 585788 w 1335882"/>
                <a:gd name="connsiteY0" fmla="*/ 257175 h 300037"/>
                <a:gd name="connsiteX1" fmla="*/ 304800 w 1335882"/>
                <a:gd name="connsiteY1" fmla="*/ 300037 h 300037"/>
                <a:gd name="connsiteX2" fmla="*/ 71438 w 1335882"/>
                <a:gd name="connsiteY2" fmla="*/ 297656 h 300037"/>
                <a:gd name="connsiteX3" fmla="*/ 0 w 1335882"/>
                <a:gd name="connsiteY3" fmla="*/ 140494 h 300037"/>
                <a:gd name="connsiteX4" fmla="*/ 150019 w 1335882"/>
                <a:gd name="connsiteY4" fmla="*/ 130969 h 300037"/>
                <a:gd name="connsiteX5" fmla="*/ 526257 w 1335882"/>
                <a:gd name="connsiteY5" fmla="*/ 90487 h 300037"/>
                <a:gd name="connsiteX6" fmla="*/ 921544 w 1335882"/>
                <a:gd name="connsiteY6" fmla="*/ 45244 h 300037"/>
                <a:gd name="connsiteX7" fmla="*/ 1333500 w 1335882"/>
                <a:gd name="connsiteY7" fmla="*/ 0 h 300037"/>
                <a:gd name="connsiteX8" fmla="*/ 1335882 w 1335882"/>
                <a:gd name="connsiteY8" fmla="*/ 247650 h 300037"/>
                <a:gd name="connsiteX9" fmla="*/ 1243013 w 1335882"/>
                <a:gd name="connsiteY9" fmla="*/ 219075 h 300037"/>
                <a:gd name="connsiteX10" fmla="*/ 1200150 w 1335882"/>
                <a:gd name="connsiteY10" fmla="*/ 195262 h 300037"/>
                <a:gd name="connsiteX11" fmla="*/ 1169194 w 1335882"/>
                <a:gd name="connsiteY11" fmla="*/ 183356 h 300037"/>
                <a:gd name="connsiteX12" fmla="*/ 1135857 w 1335882"/>
                <a:gd name="connsiteY12" fmla="*/ 180975 h 300037"/>
                <a:gd name="connsiteX13" fmla="*/ 1047750 w 1335882"/>
                <a:gd name="connsiteY13" fmla="*/ 192881 h 300037"/>
                <a:gd name="connsiteX14" fmla="*/ 585788 w 1335882"/>
                <a:gd name="connsiteY14" fmla="*/ 2571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5882" h="300037">
                  <a:moveTo>
                    <a:pt x="585788" y="257175"/>
                  </a:moveTo>
                  <a:lnTo>
                    <a:pt x="304800" y="300037"/>
                  </a:lnTo>
                  <a:lnTo>
                    <a:pt x="71438" y="297656"/>
                  </a:lnTo>
                  <a:lnTo>
                    <a:pt x="0" y="140494"/>
                  </a:lnTo>
                  <a:lnTo>
                    <a:pt x="150019" y="130969"/>
                  </a:lnTo>
                  <a:lnTo>
                    <a:pt x="526257" y="90487"/>
                  </a:lnTo>
                  <a:lnTo>
                    <a:pt x="921544" y="45244"/>
                  </a:lnTo>
                  <a:lnTo>
                    <a:pt x="1333500" y="0"/>
                  </a:lnTo>
                  <a:lnTo>
                    <a:pt x="1335882" y="247650"/>
                  </a:lnTo>
                  <a:lnTo>
                    <a:pt x="1243013" y="219075"/>
                  </a:lnTo>
                  <a:lnTo>
                    <a:pt x="1200150" y="195262"/>
                  </a:lnTo>
                  <a:lnTo>
                    <a:pt x="1169194" y="183356"/>
                  </a:lnTo>
                  <a:lnTo>
                    <a:pt x="1135857" y="180975"/>
                  </a:lnTo>
                  <a:lnTo>
                    <a:pt x="1047750" y="192881"/>
                  </a:lnTo>
                  <a:lnTo>
                    <a:pt x="58578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5436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684541A-1508-4D14-A63C-3E437893A416}"/>
              </a:ext>
            </a:extLst>
          </p:cNvPr>
          <p:cNvGrpSpPr/>
          <p:nvPr/>
        </p:nvGrpSpPr>
        <p:grpSpPr>
          <a:xfrm>
            <a:off x="3098800" y="1495425"/>
            <a:ext cx="3686175" cy="4548188"/>
            <a:chOff x="3098800" y="1495425"/>
            <a:chExt cx="3686175" cy="4548188"/>
          </a:xfrm>
        </p:grpSpPr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21A6EEC-3BBC-084D-976F-2A172D358A40}"/>
                </a:ext>
              </a:extLst>
            </p:cNvPr>
            <p:cNvSpPr/>
            <p:nvPr/>
          </p:nvSpPr>
          <p:spPr>
            <a:xfrm rot="16200000">
              <a:off x="2667794" y="1926431"/>
              <a:ext cx="4548188" cy="3686175"/>
            </a:xfrm>
            <a:custGeom>
              <a:avLst/>
              <a:gdLst>
                <a:gd name="connsiteX0" fmla="*/ 2433638 w 4548188"/>
                <a:gd name="connsiteY0" fmla="*/ 3519487 h 3686175"/>
                <a:gd name="connsiteX1" fmla="*/ 1709738 w 4548188"/>
                <a:gd name="connsiteY1" fmla="*/ 3533775 h 3686175"/>
                <a:gd name="connsiteX2" fmla="*/ 1281113 w 4548188"/>
                <a:gd name="connsiteY2" fmla="*/ 3543300 h 3686175"/>
                <a:gd name="connsiteX3" fmla="*/ 981075 w 4548188"/>
                <a:gd name="connsiteY3" fmla="*/ 3552825 h 3686175"/>
                <a:gd name="connsiteX4" fmla="*/ 719138 w 4548188"/>
                <a:gd name="connsiteY4" fmla="*/ 3567112 h 3686175"/>
                <a:gd name="connsiteX5" fmla="*/ 600075 w 4548188"/>
                <a:gd name="connsiteY5" fmla="*/ 3576637 h 3686175"/>
                <a:gd name="connsiteX6" fmla="*/ 523875 w 4548188"/>
                <a:gd name="connsiteY6" fmla="*/ 3590925 h 3686175"/>
                <a:gd name="connsiteX7" fmla="*/ 447675 w 4548188"/>
                <a:gd name="connsiteY7" fmla="*/ 3581400 h 3686175"/>
                <a:gd name="connsiteX8" fmla="*/ 319088 w 4548188"/>
                <a:gd name="connsiteY8" fmla="*/ 3538537 h 3686175"/>
                <a:gd name="connsiteX9" fmla="*/ 195263 w 4548188"/>
                <a:gd name="connsiteY9" fmla="*/ 3486150 h 3686175"/>
                <a:gd name="connsiteX10" fmla="*/ 71438 w 4548188"/>
                <a:gd name="connsiteY10" fmla="*/ 3429000 h 3686175"/>
                <a:gd name="connsiteX11" fmla="*/ 47625 w 4548188"/>
                <a:gd name="connsiteY11" fmla="*/ 3414712 h 3686175"/>
                <a:gd name="connsiteX12" fmla="*/ 19050 w 4548188"/>
                <a:gd name="connsiteY12" fmla="*/ 3395662 h 3686175"/>
                <a:gd name="connsiteX13" fmla="*/ 0 w 4548188"/>
                <a:gd name="connsiteY13" fmla="*/ 3362325 h 3686175"/>
                <a:gd name="connsiteX14" fmla="*/ 14288 w 4548188"/>
                <a:gd name="connsiteY14" fmla="*/ 3324225 h 3686175"/>
                <a:gd name="connsiteX15" fmla="*/ 57150 w 4548188"/>
                <a:gd name="connsiteY15" fmla="*/ 3281362 h 3686175"/>
                <a:gd name="connsiteX16" fmla="*/ 185738 w 4548188"/>
                <a:gd name="connsiteY16" fmla="*/ 3200400 h 3686175"/>
                <a:gd name="connsiteX17" fmla="*/ 238125 w 4548188"/>
                <a:gd name="connsiteY17" fmla="*/ 3162300 h 3686175"/>
                <a:gd name="connsiteX18" fmla="*/ 723900 w 4548188"/>
                <a:gd name="connsiteY18" fmla="*/ 3267075 h 3686175"/>
                <a:gd name="connsiteX19" fmla="*/ 785813 w 4548188"/>
                <a:gd name="connsiteY19" fmla="*/ 3276600 h 3686175"/>
                <a:gd name="connsiteX20" fmla="*/ 947738 w 4548188"/>
                <a:gd name="connsiteY20" fmla="*/ 3271837 h 3686175"/>
                <a:gd name="connsiteX21" fmla="*/ 1562100 w 4548188"/>
                <a:gd name="connsiteY21" fmla="*/ 3262312 h 3686175"/>
                <a:gd name="connsiteX22" fmla="*/ 2281238 w 4548188"/>
                <a:gd name="connsiteY22" fmla="*/ 3267075 h 3686175"/>
                <a:gd name="connsiteX23" fmla="*/ 2962275 w 4548188"/>
                <a:gd name="connsiteY23" fmla="*/ 3276600 h 3686175"/>
                <a:gd name="connsiteX24" fmla="*/ 3800475 w 4548188"/>
                <a:gd name="connsiteY24" fmla="*/ 3290887 h 3686175"/>
                <a:gd name="connsiteX25" fmla="*/ 4214813 w 4548188"/>
                <a:gd name="connsiteY25" fmla="*/ 3295650 h 3686175"/>
                <a:gd name="connsiteX26" fmla="*/ 4262438 w 4548188"/>
                <a:gd name="connsiteY26" fmla="*/ 3286125 h 3686175"/>
                <a:gd name="connsiteX27" fmla="*/ 4291013 w 4548188"/>
                <a:gd name="connsiteY27" fmla="*/ 3252787 h 3686175"/>
                <a:gd name="connsiteX28" fmla="*/ 4305300 w 4548188"/>
                <a:gd name="connsiteY28" fmla="*/ 3209925 h 3686175"/>
                <a:gd name="connsiteX29" fmla="*/ 4305300 w 4548188"/>
                <a:gd name="connsiteY29" fmla="*/ 3138487 h 3686175"/>
                <a:gd name="connsiteX30" fmla="*/ 4262438 w 4548188"/>
                <a:gd name="connsiteY30" fmla="*/ 2638425 h 3686175"/>
                <a:gd name="connsiteX31" fmla="*/ 4200525 w 4548188"/>
                <a:gd name="connsiteY31" fmla="*/ 1766887 h 3686175"/>
                <a:gd name="connsiteX32" fmla="*/ 4133850 w 4548188"/>
                <a:gd name="connsiteY32" fmla="*/ 1166812 h 3686175"/>
                <a:gd name="connsiteX33" fmla="*/ 4081463 w 4548188"/>
                <a:gd name="connsiteY33" fmla="*/ 819150 h 3686175"/>
                <a:gd name="connsiteX34" fmla="*/ 4014788 w 4548188"/>
                <a:gd name="connsiteY34" fmla="*/ 490537 h 3686175"/>
                <a:gd name="connsiteX35" fmla="*/ 3995738 w 4548188"/>
                <a:gd name="connsiteY35" fmla="*/ 404812 h 3686175"/>
                <a:gd name="connsiteX36" fmla="*/ 4005263 w 4548188"/>
                <a:gd name="connsiteY36" fmla="*/ 352425 h 3686175"/>
                <a:gd name="connsiteX37" fmla="*/ 4038600 w 4548188"/>
                <a:gd name="connsiteY37" fmla="*/ 276225 h 3686175"/>
                <a:gd name="connsiteX38" fmla="*/ 4105275 w 4548188"/>
                <a:gd name="connsiteY38" fmla="*/ 180975 h 3686175"/>
                <a:gd name="connsiteX39" fmla="*/ 4176713 w 4548188"/>
                <a:gd name="connsiteY39" fmla="*/ 100012 h 3686175"/>
                <a:gd name="connsiteX40" fmla="*/ 4262438 w 4548188"/>
                <a:gd name="connsiteY40" fmla="*/ 28575 h 3686175"/>
                <a:gd name="connsiteX41" fmla="*/ 4295775 w 4548188"/>
                <a:gd name="connsiteY41" fmla="*/ 4762 h 3686175"/>
                <a:gd name="connsiteX42" fmla="*/ 4319588 w 4548188"/>
                <a:gd name="connsiteY42" fmla="*/ 0 h 3686175"/>
                <a:gd name="connsiteX43" fmla="*/ 4333875 w 4548188"/>
                <a:gd name="connsiteY43" fmla="*/ 4762 h 3686175"/>
                <a:gd name="connsiteX44" fmla="*/ 4329113 w 4548188"/>
                <a:gd name="connsiteY44" fmla="*/ 28575 h 3686175"/>
                <a:gd name="connsiteX45" fmla="*/ 4300538 w 4548188"/>
                <a:gd name="connsiteY45" fmla="*/ 109537 h 3686175"/>
                <a:gd name="connsiteX46" fmla="*/ 4271963 w 4548188"/>
                <a:gd name="connsiteY46" fmla="*/ 247650 h 3686175"/>
                <a:gd name="connsiteX47" fmla="*/ 4262438 w 4548188"/>
                <a:gd name="connsiteY47" fmla="*/ 352425 h 3686175"/>
                <a:gd name="connsiteX48" fmla="*/ 4262438 w 4548188"/>
                <a:gd name="connsiteY48" fmla="*/ 481012 h 3686175"/>
                <a:gd name="connsiteX49" fmla="*/ 4286250 w 4548188"/>
                <a:gd name="connsiteY49" fmla="*/ 785812 h 3686175"/>
                <a:gd name="connsiteX50" fmla="*/ 4329113 w 4548188"/>
                <a:gd name="connsiteY50" fmla="*/ 1238250 h 3686175"/>
                <a:gd name="connsiteX51" fmla="*/ 4376738 w 4548188"/>
                <a:gd name="connsiteY51" fmla="*/ 1809750 h 3686175"/>
                <a:gd name="connsiteX52" fmla="*/ 4419600 w 4548188"/>
                <a:gd name="connsiteY52" fmla="*/ 2271712 h 3686175"/>
                <a:gd name="connsiteX53" fmla="*/ 4476750 w 4548188"/>
                <a:gd name="connsiteY53" fmla="*/ 2852737 h 3686175"/>
                <a:gd name="connsiteX54" fmla="*/ 4505325 w 4548188"/>
                <a:gd name="connsiteY54" fmla="*/ 3076575 h 3686175"/>
                <a:gd name="connsiteX55" fmla="*/ 4538663 w 4548188"/>
                <a:gd name="connsiteY55" fmla="*/ 3305175 h 3686175"/>
                <a:gd name="connsiteX56" fmla="*/ 4548188 w 4548188"/>
                <a:gd name="connsiteY56" fmla="*/ 3348037 h 3686175"/>
                <a:gd name="connsiteX57" fmla="*/ 4495800 w 4548188"/>
                <a:gd name="connsiteY57" fmla="*/ 3419475 h 3686175"/>
                <a:gd name="connsiteX58" fmla="*/ 4414838 w 4548188"/>
                <a:gd name="connsiteY58" fmla="*/ 3529012 h 3686175"/>
                <a:gd name="connsiteX59" fmla="*/ 4319588 w 4548188"/>
                <a:gd name="connsiteY59" fmla="*/ 3629025 h 3686175"/>
                <a:gd name="connsiteX60" fmla="*/ 4262438 w 4548188"/>
                <a:gd name="connsiteY60" fmla="*/ 3681412 h 3686175"/>
                <a:gd name="connsiteX61" fmla="*/ 4248150 w 4548188"/>
                <a:gd name="connsiteY61" fmla="*/ 3686175 h 3686175"/>
                <a:gd name="connsiteX62" fmla="*/ 4210050 w 4548188"/>
                <a:gd name="connsiteY62" fmla="*/ 3676650 h 3686175"/>
                <a:gd name="connsiteX63" fmla="*/ 4162425 w 4548188"/>
                <a:gd name="connsiteY63" fmla="*/ 3643312 h 3686175"/>
                <a:gd name="connsiteX64" fmla="*/ 4119563 w 4548188"/>
                <a:gd name="connsiteY64" fmla="*/ 3609975 h 3686175"/>
                <a:gd name="connsiteX65" fmla="*/ 3995738 w 4548188"/>
                <a:gd name="connsiteY65" fmla="*/ 3581400 h 3686175"/>
                <a:gd name="connsiteX66" fmla="*/ 3748088 w 4548188"/>
                <a:gd name="connsiteY66" fmla="*/ 3548062 h 3686175"/>
                <a:gd name="connsiteX67" fmla="*/ 3505200 w 4548188"/>
                <a:gd name="connsiteY67" fmla="*/ 3529012 h 3686175"/>
                <a:gd name="connsiteX68" fmla="*/ 3224213 w 4548188"/>
                <a:gd name="connsiteY68" fmla="*/ 3519487 h 3686175"/>
                <a:gd name="connsiteX69" fmla="*/ 3005138 w 4548188"/>
                <a:gd name="connsiteY69" fmla="*/ 3519487 h 3686175"/>
                <a:gd name="connsiteX70" fmla="*/ 2433638 w 4548188"/>
                <a:gd name="connsiteY70" fmla="*/ 3519487 h 3686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48188" h="3686175">
                  <a:moveTo>
                    <a:pt x="2433638" y="3519487"/>
                  </a:moveTo>
                  <a:lnTo>
                    <a:pt x="1709738" y="3533775"/>
                  </a:lnTo>
                  <a:lnTo>
                    <a:pt x="1281113" y="3543300"/>
                  </a:lnTo>
                  <a:lnTo>
                    <a:pt x="981075" y="3552825"/>
                  </a:lnTo>
                  <a:lnTo>
                    <a:pt x="719138" y="3567112"/>
                  </a:lnTo>
                  <a:lnTo>
                    <a:pt x="600075" y="3576637"/>
                  </a:lnTo>
                  <a:lnTo>
                    <a:pt x="523875" y="3590925"/>
                  </a:lnTo>
                  <a:lnTo>
                    <a:pt x="447675" y="3581400"/>
                  </a:lnTo>
                  <a:lnTo>
                    <a:pt x="319088" y="3538537"/>
                  </a:lnTo>
                  <a:lnTo>
                    <a:pt x="195263" y="3486150"/>
                  </a:lnTo>
                  <a:lnTo>
                    <a:pt x="71438" y="3429000"/>
                  </a:lnTo>
                  <a:lnTo>
                    <a:pt x="47625" y="3414712"/>
                  </a:lnTo>
                  <a:lnTo>
                    <a:pt x="19050" y="3395662"/>
                  </a:lnTo>
                  <a:lnTo>
                    <a:pt x="0" y="3362325"/>
                  </a:lnTo>
                  <a:lnTo>
                    <a:pt x="14288" y="3324225"/>
                  </a:lnTo>
                  <a:lnTo>
                    <a:pt x="57150" y="3281362"/>
                  </a:lnTo>
                  <a:lnTo>
                    <a:pt x="185738" y="3200400"/>
                  </a:lnTo>
                  <a:lnTo>
                    <a:pt x="238125" y="3162300"/>
                  </a:lnTo>
                  <a:lnTo>
                    <a:pt x="723900" y="3267075"/>
                  </a:lnTo>
                  <a:lnTo>
                    <a:pt x="785813" y="3276600"/>
                  </a:lnTo>
                  <a:lnTo>
                    <a:pt x="947738" y="3271837"/>
                  </a:lnTo>
                  <a:lnTo>
                    <a:pt x="1562100" y="3262312"/>
                  </a:lnTo>
                  <a:lnTo>
                    <a:pt x="2281238" y="3267075"/>
                  </a:lnTo>
                  <a:lnTo>
                    <a:pt x="2962275" y="3276600"/>
                  </a:lnTo>
                  <a:lnTo>
                    <a:pt x="3800475" y="3290887"/>
                  </a:lnTo>
                  <a:lnTo>
                    <a:pt x="4214813" y="3295650"/>
                  </a:lnTo>
                  <a:lnTo>
                    <a:pt x="4262438" y="3286125"/>
                  </a:lnTo>
                  <a:lnTo>
                    <a:pt x="4291013" y="3252787"/>
                  </a:lnTo>
                  <a:lnTo>
                    <a:pt x="4305300" y="3209925"/>
                  </a:lnTo>
                  <a:lnTo>
                    <a:pt x="4305300" y="3138487"/>
                  </a:lnTo>
                  <a:lnTo>
                    <a:pt x="4262438" y="2638425"/>
                  </a:lnTo>
                  <a:lnTo>
                    <a:pt x="4200525" y="1766887"/>
                  </a:lnTo>
                  <a:lnTo>
                    <a:pt x="4133850" y="1166812"/>
                  </a:lnTo>
                  <a:lnTo>
                    <a:pt x="4081463" y="819150"/>
                  </a:lnTo>
                  <a:lnTo>
                    <a:pt x="4014788" y="490537"/>
                  </a:lnTo>
                  <a:lnTo>
                    <a:pt x="3995738" y="404812"/>
                  </a:lnTo>
                  <a:lnTo>
                    <a:pt x="4005263" y="352425"/>
                  </a:lnTo>
                  <a:lnTo>
                    <a:pt x="4038600" y="276225"/>
                  </a:lnTo>
                  <a:lnTo>
                    <a:pt x="4105275" y="180975"/>
                  </a:lnTo>
                  <a:lnTo>
                    <a:pt x="4176713" y="100012"/>
                  </a:lnTo>
                  <a:lnTo>
                    <a:pt x="4262438" y="28575"/>
                  </a:lnTo>
                  <a:lnTo>
                    <a:pt x="4295775" y="4762"/>
                  </a:lnTo>
                  <a:lnTo>
                    <a:pt x="4319588" y="0"/>
                  </a:lnTo>
                  <a:lnTo>
                    <a:pt x="4333875" y="4762"/>
                  </a:lnTo>
                  <a:lnTo>
                    <a:pt x="4329113" y="28575"/>
                  </a:lnTo>
                  <a:lnTo>
                    <a:pt x="4300538" y="109537"/>
                  </a:lnTo>
                  <a:lnTo>
                    <a:pt x="4271963" y="247650"/>
                  </a:lnTo>
                  <a:lnTo>
                    <a:pt x="4262438" y="352425"/>
                  </a:lnTo>
                  <a:lnTo>
                    <a:pt x="4262438" y="481012"/>
                  </a:lnTo>
                  <a:lnTo>
                    <a:pt x="4286250" y="785812"/>
                  </a:lnTo>
                  <a:lnTo>
                    <a:pt x="4329113" y="1238250"/>
                  </a:lnTo>
                  <a:lnTo>
                    <a:pt x="4376738" y="1809750"/>
                  </a:lnTo>
                  <a:lnTo>
                    <a:pt x="4419600" y="2271712"/>
                  </a:lnTo>
                  <a:lnTo>
                    <a:pt x="4476750" y="2852737"/>
                  </a:lnTo>
                  <a:lnTo>
                    <a:pt x="4505325" y="3076575"/>
                  </a:lnTo>
                  <a:lnTo>
                    <a:pt x="4538663" y="3305175"/>
                  </a:lnTo>
                  <a:lnTo>
                    <a:pt x="4548188" y="3348037"/>
                  </a:lnTo>
                  <a:lnTo>
                    <a:pt x="4495800" y="3419475"/>
                  </a:lnTo>
                  <a:lnTo>
                    <a:pt x="4414838" y="3529012"/>
                  </a:lnTo>
                  <a:lnTo>
                    <a:pt x="4319588" y="3629025"/>
                  </a:lnTo>
                  <a:lnTo>
                    <a:pt x="4262438" y="3681412"/>
                  </a:lnTo>
                  <a:lnTo>
                    <a:pt x="4248150" y="3686175"/>
                  </a:lnTo>
                  <a:lnTo>
                    <a:pt x="4210050" y="3676650"/>
                  </a:lnTo>
                  <a:lnTo>
                    <a:pt x="4162425" y="3643312"/>
                  </a:lnTo>
                  <a:lnTo>
                    <a:pt x="4119563" y="3609975"/>
                  </a:lnTo>
                  <a:lnTo>
                    <a:pt x="3995738" y="3581400"/>
                  </a:lnTo>
                  <a:lnTo>
                    <a:pt x="3748088" y="3548062"/>
                  </a:lnTo>
                  <a:lnTo>
                    <a:pt x="3505200" y="3529012"/>
                  </a:lnTo>
                  <a:lnTo>
                    <a:pt x="3224213" y="3519487"/>
                  </a:lnTo>
                  <a:lnTo>
                    <a:pt x="3005138" y="3519487"/>
                  </a:lnTo>
                  <a:lnTo>
                    <a:pt x="2433638" y="3519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DF7FE7B-DDD3-8F4A-A3F8-AF7D9B7CBACF}"/>
                </a:ext>
              </a:extLst>
            </p:cNvPr>
            <p:cNvSpPr/>
            <p:nvPr/>
          </p:nvSpPr>
          <p:spPr>
            <a:xfrm>
              <a:off x="5630863" y="5221288"/>
              <a:ext cx="806450" cy="644525"/>
            </a:xfrm>
            <a:custGeom>
              <a:avLst/>
              <a:gdLst>
                <a:gd name="connsiteX0" fmla="*/ 352425 w 804863"/>
                <a:gd name="connsiteY0" fmla="*/ 154782 h 642938"/>
                <a:gd name="connsiteX1" fmla="*/ 566738 w 804863"/>
                <a:gd name="connsiteY1" fmla="*/ 190500 h 642938"/>
                <a:gd name="connsiteX2" fmla="*/ 642938 w 804863"/>
                <a:gd name="connsiteY2" fmla="*/ 197644 h 642938"/>
                <a:gd name="connsiteX3" fmla="*/ 671513 w 804863"/>
                <a:gd name="connsiteY3" fmla="*/ 192882 h 642938"/>
                <a:gd name="connsiteX4" fmla="*/ 692944 w 804863"/>
                <a:gd name="connsiteY4" fmla="*/ 183357 h 642938"/>
                <a:gd name="connsiteX5" fmla="*/ 714375 w 804863"/>
                <a:gd name="connsiteY5" fmla="*/ 157163 h 642938"/>
                <a:gd name="connsiteX6" fmla="*/ 804863 w 804863"/>
                <a:gd name="connsiteY6" fmla="*/ 0 h 642938"/>
                <a:gd name="connsiteX7" fmla="*/ 692944 w 804863"/>
                <a:gd name="connsiteY7" fmla="*/ 642938 h 642938"/>
                <a:gd name="connsiteX8" fmla="*/ 628650 w 804863"/>
                <a:gd name="connsiteY8" fmla="*/ 583407 h 642938"/>
                <a:gd name="connsiteX9" fmla="*/ 561975 w 804863"/>
                <a:gd name="connsiteY9" fmla="*/ 485775 h 642938"/>
                <a:gd name="connsiteX10" fmla="*/ 514350 w 804863"/>
                <a:gd name="connsiteY10" fmla="*/ 435769 h 642938"/>
                <a:gd name="connsiteX11" fmla="*/ 440532 w 804863"/>
                <a:gd name="connsiteY11" fmla="*/ 369094 h 642938"/>
                <a:gd name="connsiteX12" fmla="*/ 361950 w 804863"/>
                <a:gd name="connsiteY12" fmla="*/ 304800 h 642938"/>
                <a:gd name="connsiteX13" fmla="*/ 297657 w 804863"/>
                <a:gd name="connsiteY13" fmla="*/ 257175 h 642938"/>
                <a:gd name="connsiteX14" fmla="*/ 247650 w 804863"/>
                <a:gd name="connsiteY14" fmla="*/ 223838 h 642938"/>
                <a:gd name="connsiteX15" fmla="*/ 195263 w 804863"/>
                <a:gd name="connsiteY15" fmla="*/ 197644 h 642938"/>
                <a:gd name="connsiteX16" fmla="*/ 135732 w 804863"/>
                <a:gd name="connsiteY16" fmla="*/ 173832 h 642938"/>
                <a:gd name="connsiteX17" fmla="*/ 71438 w 804863"/>
                <a:gd name="connsiteY17" fmla="*/ 157163 h 642938"/>
                <a:gd name="connsiteX18" fmla="*/ 28575 w 804863"/>
                <a:gd name="connsiteY18" fmla="*/ 150019 h 642938"/>
                <a:gd name="connsiteX19" fmla="*/ 14288 w 804863"/>
                <a:gd name="connsiteY19" fmla="*/ 138113 h 642938"/>
                <a:gd name="connsiteX20" fmla="*/ 0 w 804863"/>
                <a:gd name="connsiteY20" fmla="*/ 116682 h 642938"/>
                <a:gd name="connsiteX21" fmla="*/ 0 w 804863"/>
                <a:gd name="connsiteY21" fmla="*/ 100013 h 642938"/>
                <a:gd name="connsiteX22" fmla="*/ 9525 w 804863"/>
                <a:gd name="connsiteY22" fmla="*/ 85725 h 642938"/>
                <a:gd name="connsiteX23" fmla="*/ 42863 w 804863"/>
                <a:gd name="connsiteY23" fmla="*/ 76200 h 642938"/>
                <a:gd name="connsiteX24" fmla="*/ 119063 w 804863"/>
                <a:gd name="connsiteY24" fmla="*/ 92869 h 642938"/>
                <a:gd name="connsiteX25" fmla="*/ 352425 w 804863"/>
                <a:gd name="connsiteY25" fmla="*/ 1547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4863" h="642938">
                  <a:moveTo>
                    <a:pt x="352425" y="154782"/>
                  </a:moveTo>
                  <a:lnTo>
                    <a:pt x="566738" y="190500"/>
                  </a:lnTo>
                  <a:lnTo>
                    <a:pt x="642938" y="197644"/>
                  </a:lnTo>
                  <a:lnTo>
                    <a:pt x="671513" y="192882"/>
                  </a:lnTo>
                  <a:lnTo>
                    <a:pt x="692944" y="183357"/>
                  </a:lnTo>
                  <a:lnTo>
                    <a:pt x="714375" y="157163"/>
                  </a:lnTo>
                  <a:lnTo>
                    <a:pt x="804863" y="0"/>
                  </a:lnTo>
                  <a:lnTo>
                    <a:pt x="692944" y="642938"/>
                  </a:lnTo>
                  <a:lnTo>
                    <a:pt x="628650" y="583407"/>
                  </a:lnTo>
                  <a:lnTo>
                    <a:pt x="561975" y="485775"/>
                  </a:lnTo>
                  <a:lnTo>
                    <a:pt x="514350" y="435769"/>
                  </a:lnTo>
                  <a:lnTo>
                    <a:pt x="440532" y="369094"/>
                  </a:lnTo>
                  <a:lnTo>
                    <a:pt x="361950" y="304800"/>
                  </a:lnTo>
                  <a:lnTo>
                    <a:pt x="297657" y="257175"/>
                  </a:lnTo>
                  <a:lnTo>
                    <a:pt x="247650" y="223838"/>
                  </a:lnTo>
                  <a:lnTo>
                    <a:pt x="195263" y="197644"/>
                  </a:lnTo>
                  <a:lnTo>
                    <a:pt x="135732" y="173832"/>
                  </a:lnTo>
                  <a:lnTo>
                    <a:pt x="71438" y="157163"/>
                  </a:lnTo>
                  <a:lnTo>
                    <a:pt x="28575" y="150019"/>
                  </a:lnTo>
                  <a:lnTo>
                    <a:pt x="14288" y="138113"/>
                  </a:lnTo>
                  <a:lnTo>
                    <a:pt x="0" y="116682"/>
                  </a:lnTo>
                  <a:lnTo>
                    <a:pt x="0" y="100013"/>
                  </a:lnTo>
                  <a:lnTo>
                    <a:pt x="9525" y="85725"/>
                  </a:lnTo>
                  <a:lnTo>
                    <a:pt x="42863" y="76200"/>
                  </a:lnTo>
                  <a:lnTo>
                    <a:pt x="119063" y="92869"/>
                  </a:lnTo>
                  <a:lnTo>
                    <a:pt x="352425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01F5D6B-36D6-584C-B4D3-55F36BFA4239}"/>
                </a:ext>
              </a:extLst>
            </p:cNvPr>
            <p:cNvSpPr/>
            <p:nvPr/>
          </p:nvSpPr>
          <p:spPr>
            <a:xfrm>
              <a:off x="3232150" y="2514600"/>
              <a:ext cx="2254250" cy="493713"/>
            </a:xfrm>
            <a:custGeom>
              <a:avLst/>
              <a:gdLst>
                <a:gd name="connsiteX0" fmla="*/ 1376363 w 2255044"/>
                <a:gd name="connsiteY0" fmla="*/ 366713 h 492919"/>
                <a:gd name="connsiteX1" fmla="*/ 926307 w 2255044"/>
                <a:gd name="connsiteY1" fmla="*/ 426244 h 492919"/>
                <a:gd name="connsiteX2" fmla="*/ 685800 w 2255044"/>
                <a:gd name="connsiteY2" fmla="*/ 457200 h 492919"/>
                <a:gd name="connsiteX3" fmla="*/ 623888 w 2255044"/>
                <a:gd name="connsiteY3" fmla="*/ 464344 h 492919"/>
                <a:gd name="connsiteX4" fmla="*/ 533400 w 2255044"/>
                <a:gd name="connsiteY4" fmla="*/ 481013 h 492919"/>
                <a:gd name="connsiteX5" fmla="*/ 457200 w 2255044"/>
                <a:gd name="connsiteY5" fmla="*/ 490538 h 492919"/>
                <a:gd name="connsiteX6" fmla="*/ 409575 w 2255044"/>
                <a:gd name="connsiteY6" fmla="*/ 492919 h 492919"/>
                <a:gd name="connsiteX7" fmla="*/ 373857 w 2255044"/>
                <a:gd name="connsiteY7" fmla="*/ 490538 h 492919"/>
                <a:gd name="connsiteX8" fmla="*/ 354807 w 2255044"/>
                <a:gd name="connsiteY8" fmla="*/ 485775 h 492919"/>
                <a:gd name="connsiteX9" fmla="*/ 326232 w 2255044"/>
                <a:gd name="connsiteY9" fmla="*/ 469106 h 492919"/>
                <a:gd name="connsiteX10" fmla="*/ 195263 w 2255044"/>
                <a:gd name="connsiteY10" fmla="*/ 376238 h 492919"/>
                <a:gd name="connsiteX11" fmla="*/ 138113 w 2255044"/>
                <a:gd name="connsiteY11" fmla="*/ 328613 h 492919"/>
                <a:gd name="connsiteX12" fmla="*/ 80963 w 2255044"/>
                <a:gd name="connsiteY12" fmla="*/ 273844 h 492919"/>
                <a:gd name="connsiteX13" fmla="*/ 30957 w 2255044"/>
                <a:gd name="connsiteY13" fmla="*/ 221456 h 492919"/>
                <a:gd name="connsiteX14" fmla="*/ 11907 w 2255044"/>
                <a:gd name="connsiteY14" fmla="*/ 202406 h 492919"/>
                <a:gd name="connsiteX15" fmla="*/ 0 w 2255044"/>
                <a:gd name="connsiteY15" fmla="*/ 176213 h 492919"/>
                <a:gd name="connsiteX16" fmla="*/ 0 w 2255044"/>
                <a:gd name="connsiteY16" fmla="*/ 147638 h 492919"/>
                <a:gd name="connsiteX17" fmla="*/ 7144 w 2255044"/>
                <a:gd name="connsiteY17" fmla="*/ 133350 h 492919"/>
                <a:gd name="connsiteX18" fmla="*/ 30957 w 2255044"/>
                <a:gd name="connsiteY18" fmla="*/ 126206 h 492919"/>
                <a:gd name="connsiteX19" fmla="*/ 47625 w 2255044"/>
                <a:gd name="connsiteY19" fmla="*/ 126206 h 492919"/>
                <a:gd name="connsiteX20" fmla="*/ 69057 w 2255044"/>
                <a:gd name="connsiteY20" fmla="*/ 135731 h 492919"/>
                <a:gd name="connsiteX21" fmla="*/ 111919 w 2255044"/>
                <a:gd name="connsiteY21" fmla="*/ 161925 h 492919"/>
                <a:gd name="connsiteX22" fmla="*/ 157163 w 2255044"/>
                <a:gd name="connsiteY22" fmla="*/ 185738 h 492919"/>
                <a:gd name="connsiteX23" fmla="*/ 197644 w 2255044"/>
                <a:gd name="connsiteY23" fmla="*/ 204788 h 492919"/>
                <a:gd name="connsiteX24" fmla="*/ 273844 w 2255044"/>
                <a:gd name="connsiteY24" fmla="*/ 233363 h 492919"/>
                <a:gd name="connsiteX25" fmla="*/ 352425 w 2255044"/>
                <a:gd name="connsiteY25" fmla="*/ 254794 h 492919"/>
                <a:gd name="connsiteX26" fmla="*/ 428625 w 2255044"/>
                <a:gd name="connsiteY26" fmla="*/ 269081 h 492919"/>
                <a:gd name="connsiteX27" fmla="*/ 500063 w 2255044"/>
                <a:gd name="connsiteY27" fmla="*/ 264319 h 492919"/>
                <a:gd name="connsiteX28" fmla="*/ 964407 w 2255044"/>
                <a:gd name="connsiteY28" fmla="*/ 209550 h 492919"/>
                <a:gd name="connsiteX29" fmla="*/ 1333500 w 2255044"/>
                <a:gd name="connsiteY29" fmla="*/ 159544 h 492919"/>
                <a:gd name="connsiteX30" fmla="*/ 1595438 w 2255044"/>
                <a:gd name="connsiteY30" fmla="*/ 116681 h 492919"/>
                <a:gd name="connsiteX31" fmla="*/ 1652588 w 2255044"/>
                <a:gd name="connsiteY31" fmla="*/ 107156 h 492919"/>
                <a:gd name="connsiteX32" fmla="*/ 1719263 w 2255044"/>
                <a:gd name="connsiteY32" fmla="*/ 85725 h 492919"/>
                <a:gd name="connsiteX33" fmla="*/ 1812132 w 2255044"/>
                <a:gd name="connsiteY33" fmla="*/ 50006 h 492919"/>
                <a:gd name="connsiteX34" fmla="*/ 1916907 w 2255044"/>
                <a:gd name="connsiteY34" fmla="*/ 0 h 492919"/>
                <a:gd name="connsiteX35" fmla="*/ 1957388 w 2255044"/>
                <a:gd name="connsiteY35" fmla="*/ 7144 h 492919"/>
                <a:gd name="connsiteX36" fmla="*/ 2028825 w 2255044"/>
                <a:gd name="connsiteY36" fmla="*/ 30956 h 492919"/>
                <a:gd name="connsiteX37" fmla="*/ 2083594 w 2255044"/>
                <a:gd name="connsiteY37" fmla="*/ 54769 h 492919"/>
                <a:gd name="connsiteX38" fmla="*/ 2145507 w 2255044"/>
                <a:gd name="connsiteY38" fmla="*/ 88106 h 492919"/>
                <a:gd name="connsiteX39" fmla="*/ 2200275 w 2255044"/>
                <a:gd name="connsiteY39" fmla="*/ 128588 h 492919"/>
                <a:gd name="connsiteX40" fmla="*/ 2233613 w 2255044"/>
                <a:gd name="connsiteY40" fmla="*/ 159544 h 492919"/>
                <a:gd name="connsiteX41" fmla="*/ 2247900 w 2255044"/>
                <a:gd name="connsiteY41" fmla="*/ 180975 h 492919"/>
                <a:gd name="connsiteX42" fmla="*/ 2255044 w 2255044"/>
                <a:gd name="connsiteY42" fmla="*/ 202406 h 492919"/>
                <a:gd name="connsiteX43" fmla="*/ 2247900 w 2255044"/>
                <a:gd name="connsiteY43" fmla="*/ 230981 h 492919"/>
                <a:gd name="connsiteX44" fmla="*/ 2219325 w 2255044"/>
                <a:gd name="connsiteY44" fmla="*/ 250031 h 492919"/>
                <a:gd name="connsiteX45" fmla="*/ 2176463 w 2255044"/>
                <a:gd name="connsiteY45" fmla="*/ 266700 h 492919"/>
                <a:gd name="connsiteX46" fmla="*/ 1978819 w 2255044"/>
                <a:gd name="connsiteY46" fmla="*/ 292894 h 492919"/>
                <a:gd name="connsiteX47" fmla="*/ 1600200 w 2255044"/>
                <a:gd name="connsiteY47" fmla="*/ 340519 h 492919"/>
                <a:gd name="connsiteX48" fmla="*/ 1376363 w 2255044"/>
                <a:gd name="connsiteY48" fmla="*/ 36671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5044" h="492919">
                  <a:moveTo>
                    <a:pt x="1376363" y="366713"/>
                  </a:moveTo>
                  <a:lnTo>
                    <a:pt x="926307" y="426244"/>
                  </a:lnTo>
                  <a:lnTo>
                    <a:pt x="685800" y="457200"/>
                  </a:lnTo>
                  <a:lnTo>
                    <a:pt x="623888" y="464344"/>
                  </a:lnTo>
                  <a:lnTo>
                    <a:pt x="533400" y="481013"/>
                  </a:lnTo>
                  <a:lnTo>
                    <a:pt x="457200" y="490538"/>
                  </a:lnTo>
                  <a:lnTo>
                    <a:pt x="409575" y="492919"/>
                  </a:lnTo>
                  <a:lnTo>
                    <a:pt x="373857" y="490538"/>
                  </a:lnTo>
                  <a:lnTo>
                    <a:pt x="354807" y="485775"/>
                  </a:lnTo>
                  <a:lnTo>
                    <a:pt x="326232" y="469106"/>
                  </a:lnTo>
                  <a:lnTo>
                    <a:pt x="195263" y="376238"/>
                  </a:lnTo>
                  <a:lnTo>
                    <a:pt x="138113" y="328613"/>
                  </a:lnTo>
                  <a:lnTo>
                    <a:pt x="80963" y="273844"/>
                  </a:lnTo>
                  <a:lnTo>
                    <a:pt x="30957" y="221456"/>
                  </a:lnTo>
                  <a:lnTo>
                    <a:pt x="11907" y="202406"/>
                  </a:lnTo>
                  <a:lnTo>
                    <a:pt x="0" y="176213"/>
                  </a:lnTo>
                  <a:lnTo>
                    <a:pt x="0" y="147638"/>
                  </a:lnTo>
                  <a:lnTo>
                    <a:pt x="7144" y="133350"/>
                  </a:lnTo>
                  <a:lnTo>
                    <a:pt x="30957" y="126206"/>
                  </a:lnTo>
                  <a:lnTo>
                    <a:pt x="47625" y="126206"/>
                  </a:lnTo>
                  <a:lnTo>
                    <a:pt x="69057" y="135731"/>
                  </a:lnTo>
                  <a:lnTo>
                    <a:pt x="111919" y="161925"/>
                  </a:lnTo>
                  <a:lnTo>
                    <a:pt x="157163" y="185738"/>
                  </a:lnTo>
                  <a:lnTo>
                    <a:pt x="197644" y="204788"/>
                  </a:lnTo>
                  <a:lnTo>
                    <a:pt x="273844" y="233363"/>
                  </a:lnTo>
                  <a:lnTo>
                    <a:pt x="352425" y="254794"/>
                  </a:lnTo>
                  <a:lnTo>
                    <a:pt x="428625" y="269081"/>
                  </a:lnTo>
                  <a:lnTo>
                    <a:pt x="500063" y="264319"/>
                  </a:lnTo>
                  <a:lnTo>
                    <a:pt x="964407" y="209550"/>
                  </a:lnTo>
                  <a:lnTo>
                    <a:pt x="1333500" y="159544"/>
                  </a:lnTo>
                  <a:lnTo>
                    <a:pt x="1595438" y="116681"/>
                  </a:lnTo>
                  <a:lnTo>
                    <a:pt x="1652588" y="107156"/>
                  </a:lnTo>
                  <a:lnTo>
                    <a:pt x="1719263" y="85725"/>
                  </a:lnTo>
                  <a:lnTo>
                    <a:pt x="1812132" y="50006"/>
                  </a:lnTo>
                  <a:lnTo>
                    <a:pt x="1916907" y="0"/>
                  </a:lnTo>
                  <a:lnTo>
                    <a:pt x="1957388" y="7144"/>
                  </a:lnTo>
                  <a:lnTo>
                    <a:pt x="2028825" y="30956"/>
                  </a:lnTo>
                  <a:lnTo>
                    <a:pt x="2083594" y="54769"/>
                  </a:lnTo>
                  <a:lnTo>
                    <a:pt x="2145507" y="88106"/>
                  </a:lnTo>
                  <a:lnTo>
                    <a:pt x="2200275" y="128588"/>
                  </a:lnTo>
                  <a:lnTo>
                    <a:pt x="2233613" y="159544"/>
                  </a:lnTo>
                  <a:lnTo>
                    <a:pt x="2247900" y="180975"/>
                  </a:lnTo>
                  <a:lnTo>
                    <a:pt x="2255044" y="202406"/>
                  </a:lnTo>
                  <a:lnTo>
                    <a:pt x="2247900" y="230981"/>
                  </a:lnTo>
                  <a:lnTo>
                    <a:pt x="2219325" y="250031"/>
                  </a:lnTo>
                  <a:lnTo>
                    <a:pt x="2176463" y="266700"/>
                  </a:lnTo>
                  <a:lnTo>
                    <a:pt x="1978819" y="292894"/>
                  </a:lnTo>
                  <a:lnTo>
                    <a:pt x="1600200" y="340519"/>
                  </a:lnTo>
                  <a:lnTo>
                    <a:pt x="1376363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D929397-FFD3-2340-AE31-3B870E99C283}"/>
                </a:ext>
              </a:extLst>
            </p:cNvPr>
            <p:cNvSpPr/>
            <p:nvPr/>
          </p:nvSpPr>
          <p:spPr>
            <a:xfrm>
              <a:off x="3194050" y="3519488"/>
              <a:ext cx="615950" cy="1444625"/>
            </a:xfrm>
            <a:custGeom>
              <a:avLst/>
              <a:gdLst>
                <a:gd name="connsiteX0" fmla="*/ 295275 w 616744"/>
                <a:gd name="connsiteY0" fmla="*/ 838200 h 1445418"/>
                <a:gd name="connsiteX1" fmla="*/ 250032 w 616744"/>
                <a:gd name="connsiteY1" fmla="*/ 471487 h 1445418"/>
                <a:gd name="connsiteX2" fmla="*/ 228600 w 616744"/>
                <a:gd name="connsiteY2" fmla="*/ 357187 h 1445418"/>
                <a:gd name="connsiteX3" fmla="*/ 209550 w 616744"/>
                <a:gd name="connsiteY3" fmla="*/ 288131 h 1445418"/>
                <a:gd name="connsiteX4" fmla="*/ 192882 w 616744"/>
                <a:gd name="connsiteY4" fmla="*/ 247650 h 1445418"/>
                <a:gd name="connsiteX5" fmla="*/ 159544 w 616744"/>
                <a:gd name="connsiteY5" fmla="*/ 204787 h 1445418"/>
                <a:gd name="connsiteX6" fmla="*/ 88107 w 616744"/>
                <a:gd name="connsiteY6" fmla="*/ 126206 h 1445418"/>
                <a:gd name="connsiteX7" fmla="*/ 47625 w 616744"/>
                <a:gd name="connsiteY7" fmla="*/ 85725 h 1445418"/>
                <a:gd name="connsiteX8" fmla="*/ 16669 w 616744"/>
                <a:gd name="connsiteY8" fmla="*/ 59531 h 1445418"/>
                <a:gd name="connsiteX9" fmla="*/ 2382 w 616744"/>
                <a:gd name="connsiteY9" fmla="*/ 42862 h 1445418"/>
                <a:gd name="connsiteX10" fmla="*/ 0 w 616744"/>
                <a:gd name="connsiteY10" fmla="*/ 21431 h 1445418"/>
                <a:gd name="connsiteX11" fmla="*/ 7144 w 616744"/>
                <a:gd name="connsiteY11" fmla="*/ 11906 h 1445418"/>
                <a:gd name="connsiteX12" fmla="*/ 26194 w 616744"/>
                <a:gd name="connsiteY12" fmla="*/ 2381 h 1445418"/>
                <a:gd name="connsiteX13" fmla="*/ 76200 w 616744"/>
                <a:gd name="connsiteY13" fmla="*/ 0 h 1445418"/>
                <a:gd name="connsiteX14" fmla="*/ 128588 w 616744"/>
                <a:gd name="connsiteY14" fmla="*/ 7143 h 1445418"/>
                <a:gd name="connsiteX15" fmla="*/ 207169 w 616744"/>
                <a:gd name="connsiteY15" fmla="*/ 26193 h 1445418"/>
                <a:gd name="connsiteX16" fmla="*/ 276225 w 616744"/>
                <a:gd name="connsiteY16" fmla="*/ 45243 h 1445418"/>
                <a:gd name="connsiteX17" fmla="*/ 361950 w 616744"/>
                <a:gd name="connsiteY17" fmla="*/ 80962 h 1445418"/>
                <a:gd name="connsiteX18" fmla="*/ 423863 w 616744"/>
                <a:gd name="connsiteY18" fmla="*/ 109537 h 1445418"/>
                <a:gd name="connsiteX19" fmla="*/ 438150 w 616744"/>
                <a:gd name="connsiteY19" fmla="*/ 257175 h 1445418"/>
                <a:gd name="connsiteX20" fmla="*/ 488157 w 616744"/>
                <a:gd name="connsiteY20" fmla="*/ 497681 h 1445418"/>
                <a:gd name="connsiteX21" fmla="*/ 528638 w 616744"/>
                <a:gd name="connsiteY21" fmla="*/ 723900 h 1445418"/>
                <a:gd name="connsiteX22" fmla="*/ 573882 w 616744"/>
                <a:gd name="connsiteY22" fmla="*/ 1050131 h 1445418"/>
                <a:gd name="connsiteX23" fmla="*/ 611982 w 616744"/>
                <a:gd name="connsiteY23" fmla="*/ 1183481 h 1445418"/>
                <a:gd name="connsiteX24" fmla="*/ 616744 w 616744"/>
                <a:gd name="connsiteY24" fmla="*/ 1340643 h 1445418"/>
                <a:gd name="connsiteX25" fmla="*/ 609600 w 616744"/>
                <a:gd name="connsiteY25" fmla="*/ 1378743 h 1445418"/>
                <a:gd name="connsiteX26" fmla="*/ 590550 w 616744"/>
                <a:gd name="connsiteY26" fmla="*/ 1421606 h 1445418"/>
                <a:gd name="connsiteX27" fmla="*/ 569119 w 616744"/>
                <a:gd name="connsiteY27" fmla="*/ 1440656 h 1445418"/>
                <a:gd name="connsiteX28" fmla="*/ 547688 w 616744"/>
                <a:gd name="connsiteY28" fmla="*/ 1445418 h 1445418"/>
                <a:gd name="connsiteX29" fmla="*/ 516732 w 616744"/>
                <a:gd name="connsiteY29" fmla="*/ 1438275 h 1445418"/>
                <a:gd name="connsiteX30" fmla="*/ 485775 w 616744"/>
                <a:gd name="connsiteY30" fmla="*/ 1416843 h 1445418"/>
                <a:gd name="connsiteX31" fmla="*/ 433388 w 616744"/>
                <a:gd name="connsiteY31" fmla="*/ 1362075 h 1445418"/>
                <a:gd name="connsiteX32" fmla="*/ 381000 w 616744"/>
                <a:gd name="connsiteY32" fmla="*/ 1285875 h 1445418"/>
                <a:gd name="connsiteX33" fmla="*/ 345282 w 616744"/>
                <a:gd name="connsiteY33" fmla="*/ 1223962 h 1445418"/>
                <a:gd name="connsiteX34" fmla="*/ 326232 w 616744"/>
                <a:gd name="connsiteY34" fmla="*/ 1169193 h 1445418"/>
                <a:gd name="connsiteX35" fmla="*/ 321469 w 616744"/>
                <a:gd name="connsiteY35" fmla="*/ 1090612 h 1445418"/>
                <a:gd name="connsiteX36" fmla="*/ 295275 w 616744"/>
                <a:gd name="connsiteY36" fmla="*/ 838200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1445418">
                  <a:moveTo>
                    <a:pt x="295275" y="838200"/>
                  </a:moveTo>
                  <a:lnTo>
                    <a:pt x="250032" y="471487"/>
                  </a:lnTo>
                  <a:lnTo>
                    <a:pt x="228600" y="357187"/>
                  </a:lnTo>
                  <a:lnTo>
                    <a:pt x="209550" y="288131"/>
                  </a:lnTo>
                  <a:lnTo>
                    <a:pt x="192882" y="247650"/>
                  </a:lnTo>
                  <a:lnTo>
                    <a:pt x="159544" y="204787"/>
                  </a:lnTo>
                  <a:lnTo>
                    <a:pt x="88107" y="126206"/>
                  </a:lnTo>
                  <a:lnTo>
                    <a:pt x="47625" y="85725"/>
                  </a:lnTo>
                  <a:lnTo>
                    <a:pt x="16669" y="59531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76200" y="0"/>
                  </a:lnTo>
                  <a:lnTo>
                    <a:pt x="128588" y="7143"/>
                  </a:lnTo>
                  <a:lnTo>
                    <a:pt x="207169" y="26193"/>
                  </a:lnTo>
                  <a:lnTo>
                    <a:pt x="276225" y="45243"/>
                  </a:lnTo>
                  <a:lnTo>
                    <a:pt x="361950" y="80962"/>
                  </a:lnTo>
                  <a:lnTo>
                    <a:pt x="423863" y="109537"/>
                  </a:lnTo>
                  <a:lnTo>
                    <a:pt x="438150" y="257175"/>
                  </a:lnTo>
                  <a:lnTo>
                    <a:pt x="488157" y="497681"/>
                  </a:lnTo>
                  <a:lnTo>
                    <a:pt x="528638" y="723900"/>
                  </a:lnTo>
                  <a:lnTo>
                    <a:pt x="573882" y="1050131"/>
                  </a:lnTo>
                  <a:lnTo>
                    <a:pt x="611982" y="1183481"/>
                  </a:lnTo>
                  <a:lnTo>
                    <a:pt x="616744" y="1340643"/>
                  </a:lnTo>
                  <a:lnTo>
                    <a:pt x="609600" y="1378743"/>
                  </a:lnTo>
                  <a:lnTo>
                    <a:pt x="590550" y="1421606"/>
                  </a:lnTo>
                  <a:lnTo>
                    <a:pt x="569119" y="1440656"/>
                  </a:lnTo>
                  <a:lnTo>
                    <a:pt x="547688" y="1445418"/>
                  </a:lnTo>
                  <a:lnTo>
                    <a:pt x="516732" y="1438275"/>
                  </a:lnTo>
                  <a:lnTo>
                    <a:pt x="485775" y="1416843"/>
                  </a:lnTo>
                  <a:lnTo>
                    <a:pt x="433388" y="1362075"/>
                  </a:lnTo>
                  <a:lnTo>
                    <a:pt x="381000" y="1285875"/>
                  </a:lnTo>
                  <a:lnTo>
                    <a:pt x="345282" y="1223962"/>
                  </a:lnTo>
                  <a:lnTo>
                    <a:pt x="326232" y="1169193"/>
                  </a:lnTo>
                  <a:lnTo>
                    <a:pt x="321469" y="1090612"/>
                  </a:lnTo>
                  <a:lnTo>
                    <a:pt x="295275" y="838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10B0071-0B85-4548-9CC5-A85A5F2964B1}"/>
                </a:ext>
              </a:extLst>
            </p:cNvPr>
            <p:cNvSpPr/>
            <p:nvPr/>
          </p:nvSpPr>
          <p:spPr>
            <a:xfrm>
              <a:off x="3524250" y="3382963"/>
              <a:ext cx="1936750" cy="1389062"/>
            </a:xfrm>
            <a:custGeom>
              <a:avLst/>
              <a:gdLst>
                <a:gd name="connsiteX0" fmla="*/ 1035844 w 1935956"/>
                <a:gd name="connsiteY0" fmla="*/ 295275 h 1388269"/>
                <a:gd name="connsiteX1" fmla="*/ 345281 w 1935956"/>
                <a:gd name="connsiteY1" fmla="*/ 381000 h 1388269"/>
                <a:gd name="connsiteX2" fmla="*/ 290513 w 1935956"/>
                <a:gd name="connsiteY2" fmla="*/ 388144 h 1388269"/>
                <a:gd name="connsiteX3" fmla="*/ 254794 w 1935956"/>
                <a:gd name="connsiteY3" fmla="*/ 390525 h 1388269"/>
                <a:gd name="connsiteX4" fmla="*/ 200025 w 1935956"/>
                <a:gd name="connsiteY4" fmla="*/ 390525 h 1388269"/>
                <a:gd name="connsiteX5" fmla="*/ 47625 w 1935956"/>
                <a:gd name="connsiteY5" fmla="*/ 373857 h 1388269"/>
                <a:gd name="connsiteX6" fmla="*/ 0 w 1935956"/>
                <a:gd name="connsiteY6" fmla="*/ 230982 h 1388269"/>
                <a:gd name="connsiteX7" fmla="*/ 392906 w 1935956"/>
                <a:gd name="connsiteY7" fmla="*/ 192882 h 1388269"/>
                <a:gd name="connsiteX8" fmla="*/ 797719 w 1935956"/>
                <a:gd name="connsiteY8" fmla="*/ 150019 h 1388269"/>
                <a:gd name="connsiteX9" fmla="*/ 1173956 w 1935956"/>
                <a:gd name="connsiteY9" fmla="*/ 97632 h 1388269"/>
                <a:gd name="connsiteX10" fmla="*/ 1381125 w 1935956"/>
                <a:gd name="connsiteY10" fmla="*/ 66675 h 1388269"/>
                <a:gd name="connsiteX11" fmla="*/ 1454944 w 1935956"/>
                <a:gd name="connsiteY11" fmla="*/ 50007 h 1388269"/>
                <a:gd name="connsiteX12" fmla="*/ 1540669 w 1935956"/>
                <a:gd name="connsiteY12" fmla="*/ 23813 h 1388269"/>
                <a:gd name="connsiteX13" fmla="*/ 1602581 w 1935956"/>
                <a:gd name="connsiteY13" fmla="*/ 0 h 1388269"/>
                <a:gd name="connsiteX14" fmla="*/ 1626394 w 1935956"/>
                <a:gd name="connsiteY14" fmla="*/ 7144 h 1388269"/>
                <a:gd name="connsiteX15" fmla="*/ 1759744 w 1935956"/>
                <a:gd name="connsiteY15" fmla="*/ 78582 h 1388269"/>
                <a:gd name="connsiteX16" fmla="*/ 1833563 w 1935956"/>
                <a:gd name="connsiteY16" fmla="*/ 121444 h 1388269"/>
                <a:gd name="connsiteX17" fmla="*/ 1893094 w 1935956"/>
                <a:gd name="connsiteY17" fmla="*/ 161925 h 1388269"/>
                <a:gd name="connsiteX18" fmla="*/ 1921669 w 1935956"/>
                <a:gd name="connsiteY18" fmla="*/ 188119 h 1388269"/>
                <a:gd name="connsiteX19" fmla="*/ 1935956 w 1935956"/>
                <a:gd name="connsiteY19" fmla="*/ 211932 h 1388269"/>
                <a:gd name="connsiteX20" fmla="*/ 1935956 w 1935956"/>
                <a:gd name="connsiteY20" fmla="*/ 238125 h 1388269"/>
                <a:gd name="connsiteX21" fmla="*/ 1912144 w 1935956"/>
                <a:gd name="connsiteY21" fmla="*/ 295275 h 1388269"/>
                <a:gd name="connsiteX22" fmla="*/ 1862138 w 1935956"/>
                <a:gd name="connsiteY22" fmla="*/ 392907 h 1388269"/>
                <a:gd name="connsiteX23" fmla="*/ 1835944 w 1935956"/>
                <a:gd name="connsiteY23" fmla="*/ 450057 h 1388269"/>
                <a:gd name="connsiteX24" fmla="*/ 1771650 w 1935956"/>
                <a:gd name="connsiteY24" fmla="*/ 690563 h 1388269"/>
                <a:gd name="connsiteX25" fmla="*/ 1719263 w 1935956"/>
                <a:gd name="connsiteY25" fmla="*/ 916782 h 1388269"/>
                <a:gd name="connsiteX26" fmla="*/ 1676400 w 1935956"/>
                <a:gd name="connsiteY26" fmla="*/ 1100138 h 1388269"/>
                <a:gd name="connsiteX27" fmla="*/ 1643063 w 1935956"/>
                <a:gd name="connsiteY27" fmla="*/ 1216819 h 1388269"/>
                <a:gd name="connsiteX28" fmla="*/ 1619250 w 1935956"/>
                <a:gd name="connsiteY28" fmla="*/ 1271588 h 1388269"/>
                <a:gd name="connsiteX29" fmla="*/ 1585913 w 1935956"/>
                <a:gd name="connsiteY29" fmla="*/ 1335882 h 1388269"/>
                <a:gd name="connsiteX30" fmla="*/ 1559719 w 1935956"/>
                <a:gd name="connsiteY30" fmla="*/ 1373982 h 1388269"/>
                <a:gd name="connsiteX31" fmla="*/ 1535906 w 1935956"/>
                <a:gd name="connsiteY31" fmla="*/ 1388269 h 1388269"/>
                <a:gd name="connsiteX32" fmla="*/ 1512094 w 1935956"/>
                <a:gd name="connsiteY32" fmla="*/ 1388269 h 1388269"/>
                <a:gd name="connsiteX33" fmla="*/ 1476375 w 1935956"/>
                <a:gd name="connsiteY33" fmla="*/ 1381125 h 1388269"/>
                <a:gd name="connsiteX34" fmla="*/ 1454944 w 1935956"/>
                <a:gd name="connsiteY34" fmla="*/ 1369219 h 1388269"/>
                <a:gd name="connsiteX35" fmla="*/ 1443038 w 1935956"/>
                <a:gd name="connsiteY35" fmla="*/ 1345407 h 1388269"/>
                <a:gd name="connsiteX36" fmla="*/ 1433513 w 1935956"/>
                <a:gd name="connsiteY36" fmla="*/ 1323975 h 1388269"/>
                <a:gd name="connsiteX37" fmla="*/ 1414463 w 1935956"/>
                <a:gd name="connsiteY37" fmla="*/ 1235869 h 1388269"/>
                <a:gd name="connsiteX38" fmla="*/ 1469231 w 1935956"/>
                <a:gd name="connsiteY38" fmla="*/ 938213 h 1388269"/>
                <a:gd name="connsiteX39" fmla="*/ 1504950 w 1935956"/>
                <a:gd name="connsiteY39" fmla="*/ 757238 h 1388269"/>
                <a:gd name="connsiteX40" fmla="*/ 1519238 w 1935956"/>
                <a:gd name="connsiteY40" fmla="*/ 609600 h 1388269"/>
                <a:gd name="connsiteX41" fmla="*/ 1531144 w 1935956"/>
                <a:gd name="connsiteY41" fmla="*/ 447675 h 1388269"/>
                <a:gd name="connsiteX42" fmla="*/ 1535906 w 1935956"/>
                <a:gd name="connsiteY42" fmla="*/ 328613 h 1388269"/>
                <a:gd name="connsiteX43" fmla="*/ 1531144 w 1935956"/>
                <a:gd name="connsiteY43" fmla="*/ 288132 h 1388269"/>
                <a:gd name="connsiteX44" fmla="*/ 1521619 w 1935956"/>
                <a:gd name="connsiteY44" fmla="*/ 269082 h 1388269"/>
                <a:gd name="connsiteX45" fmla="*/ 1495425 w 1935956"/>
                <a:gd name="connsiteY45" fmla="*/ 254794 h 1388269"/>
                <a:gd name="connsiteX46" fmla="*/ 1440656 w 1935956"/>
                <a:gd name="connsiteY46" fmla="*/ 247650 h 1388269"/>
                <a:gd name="connsiteX47" fmla="*/ 1035844 w 1935956"/>
                <a:gd name="connsiteY47" fmla="*/ 2952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35956" h="1388269">
                  <a:moveTo>
                    <a:pt x="1035844" y="295275"/>
                  </a:moveTo>
                  <a:lnTo>
                    <a:pt x="345281" y="381000"/>
                  </a:lnTo>
                  <a:lnTo>
                    <a:pt x="290513" y="388144"/>
                  </a:lnTo>
                  <a:lnTo>
                    <a:pt x="254794" y="390525"/>
                  </a:lnTo>
                  <a:lnTo>
                    <a:pt x="200025" y="390525"/>
                  </a:lnTo>
                  <a:lnTo>
                    <a:pt x="47625" y="373857"/>
                  </a:lnTo>
                  <a:lnTo>
                    <a:pt x="0" y="230982"/>
                  </a:lnTo>
                  <a:lnTo>
                    <a:pt x="392906" y="192882"/>
                  </a:lnTo>
                  <a:lnTo>
                    <a:pt x="797719" y="150019"/>
                  </a:lnTo>
                  <a:lnTo>
                    <a:pt x="1173956" y="97632"/>
                  </a:lnTo>
                  <a:lnTo>
                    <a:pt x="1381125" y="66675"/>
                  </a:lnTo>
                  <a:lnTo>
                    <a:pt x="1454944" y="50007"/>
                  </a:lnTo>
                  <a:lnTo>
                    <a:pt x="1540669" y="23813"/>
                  </a:lnTo>
                  <a:lnTo>
                    <a:pt x="1602581" y="0"/>
                  </a:lnTo>
                  <a:lnTo>
                    <a:pt x="1626394" y="7144"/>
                  </a:lnTo>
                  <a:lnTo>
                    <a:pt x="1759744" y="78582"/>
                  </a:lnTo>
                  <a:lnTo>
                    <a:pt x="1833563" y="121444"/>
                  </a:lnTo>
                  <a:lnTo>
                    <a:pt x="1893094" y="161925"/>
                  </a:lnTo>
                  <a:lnTo>
                    <a:pt x="1921669" y="188119"/>
                  </a:lnTo>
                  <a:lnTo>
                    <a:pt x="1935956" y="211932"/>
                  </a:lnTo>
                  <a:lnTo>
                    <a:pt x="1935956" y="238125"/>
                  </a:lnTo>
                  <a:lnTo>
                    <a:pt x="1912144" y="295275"/>
                  </a:lnTo>
                  <a:lnTo>
                    <a:pt x="1862138" y="392907"/>
                  </a:lnTo>
                  <a:lnTo>
                    <a:pt x="1835944" y="450057"/>
                  </a:lnTo>
                  <a:lnTo>
                    <a:pt x="1771650" y="690563"/>
                  </a:lnTo>
                  <a:lnTo>
                    <a:pt x="1719263" y="916782"/>
                  </a:lnTo>
                  <a:lnTo>
                    <a:pt x="1676400" y="1100138"/>
                  </a:lnTo>
                  <a:lnTo>
                    <a:pt x="1643063" y="1216819"/>
                  </a:lnTo>
                  <a:lnTo>
                    <a:pt x="1619250" y="1271588"/>
                  </a:lnTo>
                  <a:lnTo>
                    <a:pt x="1585913" y="1335882"/>
                  </a:lnTo>
                  <a:lnTo>
                    <a:pt x="1559719" y="1373982"/>
                  </a:lnTo>
                  <a:lnTo>
                    <a:pt x="1535906" y="1388269"/>
                  </a:lnTo>
                  <a:lnTo>
                    <a:pt x="1512094" y="1388269"/>
                  </a:lnTo>
                  <a:lnTo>
                    <a:pt x="1476375" y="1381125"/>
                  </a:lnTo>
                  <a:lnTo>
                    <a:pt x="1454944" y="1369219"/>
                  </a:lnTo>
                  <a:lnTo>
                    <a:pt x="1443038" y="1345407"/>
                  </a:lnTo>
                  <a:lnTo>
                    <a:pt x="1433513" y="1323975"/>
                  </a:lnTo>
                  <a:lnTo>
                    <a:pt x="1414463" y="1235869"/>
                  </a:lnTo>
                  <a:lnTo>
                    <a:pt x="1469231" y="938213"/>
                  </a:lnTo>
                  <a:lnTo>
                    <a:pt x="1504950" y="757238"/>
                  </a:lnTo>
                  <a:lnTo>
                    <a:pt x="1519238" y="609600"/>
                  </a:lnTo>
                  <a:lnTo>
                    <a:pt x="1531144" y="447675"/>
                  </a:lnTo>
                  <a:lnTo>
                    <a:pt x="1535906" y="328613"/>
                  </a:lnTo>
                  <a:lnTo>
                    <a:pt x="1531144" y="288132"/>
                  </a:lnTo>
                  <a:lnTo>
                    <a:pt x="1521619" y="269082"/>
                  </a:lnTo>
                  <a:lnTo>
                    <a:pt x="1495425" y="254794"/>
                  </a:lnTo>
                  <a:lnTo>
                    <a:pt x="1440656" y="247650"/>
                  </a:lnTo>
                  <a:lnTo>
                    <a:pt x="10358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56A8EDA-7884-584B-A8AD-B9111E994EF7}"/>
                </a:ext>
              </a:extLst>
            </p:cNvPr>
            <p:cNvSpPr/>
            <p:nvPr/>
          </p:nvSpPr>
          <p:spPr>
            <a:xfrm>
              <a:off x="3698875" y="4427538"/>
              <a:ext cx="1335088" cy="298450"/>
            </a:xfrm>
            <a:custGeom>
              <a:avLst/>
              <a:gdLst>
                <a:gd name="connsiteX0" fmla="*/ 585788 w 1335882"/>
                <a:gd name="connsiteY0" fmla="*/ 257175 h 300037"/>
                <a:gd name="connsiteX1" fmla="*/ 304800 w 1335882"/>
                <a:gd name="connsiteY1" fmla="*/ 300037 h 300037"/>
                <a:gd name="connsiteX2" fmla="*/ 71438 w 1335882"/>
                <a:gd name="connsiteY2" fmla="*/ 297656 h 300037"/>
                <a:gd name="connsiteX3" fmla="*/ 0 w 1335882"/>
                <a:gd name="connsiteY3" fmla="*/ 140494 h 300037"/>
                <a:gd name="connsiteX4" fmla="*/ 150019 w 1335882"/>
                <a:gd name="connsiteY4" fmla="*/ 130969 h 300037"/>
                <a:gd name="connsiteX5" fmla="*/ 526257 w 1335882"/>
                <a:gd name="connsiteY5" fmla="*/ 90487 h 300037"/>
                <a:gd name="connsiteX6" fmla="*/ 921544 w 1335882"/>
                <a:gd name="connsiteY6" fmla="*/ 45244 h 300037"/>
                <a:gd name="connsiteX7" fmla="*/ 1333500 w 1335882"/>
                <a:gd name="connsiteY7" fmla="*/ 0 h 300037"/>
                <a:gd name="connsiteX8" fmla="*/ 1335882 w 1335882"/>
                <a:gd name="connsiteY8" fmla="*/ 247650 h 300037"/>
                <a:gd name="connsiteX9" fmla="*/ 1243013 w 1335882"/>
                <a:gd name="connsiteY9" fmla="*/ 219075 h 300037"/>
                <a:gd name="connsiteX10" fmla="*/ 1200150 w 1335882"/>
                <a:gd name="connsiteY10" fmla="*/ 195262 h 300037"/>
                <a:gd name="connsiteX11" fmla="*/ 1169194 w 1335882"/>
                <a:gd name="connsiteY11" fmla="*/ 183356 h 300037"/>
                <a:gd name="connsiteX12" fmla="*/ 1135857 w 1335882"/>
                <a:gd name="connsiteY12" fmla="*/ 180975 h 300037"/>
                <a:gd name="connsiteX13" fmla="*/ 1047750 w 1335882"/>
                <a:gd name="connsiteY13" fmla="*/ 192881 h 300037"/>
                <a:gd name="connsiteX14" fmla="*/ 585788 w 1335882"/>
                <a:gd name="connsiteY14" fmla="*/ 2571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5882" h="300037">
                  <a:moveTo>
                    <a:pt x="585788" y="257175"/>
                  </a:moveTo>
                  <a:lnTo>
                    <a:pt x="304800" y="300037"/>
                  </a:lnTo>
                  <a:lnTo>
                    <a:pt x="71438" y="297656"/>
                  </a:lnTo>
                  <a:lnTo>
                    <a:pt x="0" y="140494"/>
                  </a:lnTo>
                  <a:lnTo>
                    <a:pt x="150019" y="130969"/>
                  </a:lnTo>
                  <a:lnTo>
                    <a:pt x="526257" y="90487"/>
                  </a:lnTo>
                  <a:lnTo>
                    <a:pt x="921544" y="45244"/>
                  </a:lnTo>
                  <a:lnTo>
                    <a:pt x="1333500" y="0"/>
                  </a:lnTo>
                  <a:lnTo>
                    <a:pt x="1335882" y="247650"/>
                  </a:lnTo>
                  <a:lnTo>
                    <a:pt x="1243013" y="219075"/>
                  </a:lnTo>
                  <a:lnTo>
                    <a:pt x="1200150" y="195262"/>
                  </a:lnTo>
                  <a:lnTo>
                    <a:pt x="1169194" y="183356"/>
                  </a:lnTo>
                  <a:lnTo>
                    <a:pt x="1135857" y="180975"/>
                  </a:lnTo>
                  <a:lnTo>
                    <a:pt x="1047750" y="192881"/>
                  </a:lnTo>
                  <a:lnTo>
                    <a:pt x="58578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693693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ABE87DB1-2906-E540-82DC-931996BEB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7B24C359-475B-F74A-8268-8D1513F7D76F}"/>
              </a:ext>
            </a:extLst>
          </p:cNvPr>
          <p:cNvSpPr/>
          <p:nvPr/>
        </p:nvSpPr>
        <p:spPr>
          <a:xfrm>
            <a:off x="2544763" y="1619250"/>
            <a:ext cx="1470025" cy="1846263"/>
          </a:xfrm>
          <a:custGeom>
            <a:avLst/>
            <a:gdLst>
              <a:gd name="connsiteX0" fmla="*/ 904875 w 1469232"/>
              <a:gd name="connsiteY0" fmla="*/ 561975 h 1845469"/>
              <a:gd name="connsiteX1" fmla="*/ 983457 w 1469232"/>
              <a:gd name="connsiteY1" fmla="*/ 423863 h 1845469"/>
              <a:gd name="connsiteX2" fmla="*/ 1019175 w 1469232"/>
              <a:gd name="connsiteY2" fmla="*/ 352425 h 1845469"/>
              <a:gd name="connsiteX3" fmla="*/ 1045369 w 1469232"/>
              <a:gd name="connsiteY3" fmla="*/ 300038 h 1845469"/>
              <a:gd name="connsiteX4" fmla="*/ 1081088 w 1469232"/>
              <a:gd name="connsiteY4" fmla="*/ 209550 h 1845469"/>
              <a:gd name="connsiteX5" fmla="*/ 1081088 w 1469232"/>
              <a:gd name="connsiteY5" fmla="*/ 195263 h 1845469"/>
              <a:gd name="connsiteX6" fmla="*/ 1078707 w 1469232"/>
              <a:gd name="connsiteY6" fmla="*/ 173831 h 1845469"/>
              <a:gd name="connsiteX7" fmla="*/ 1076325 w 1469232"/>
              <a:gd name="connsiteY7" fmla="*/ 159544 h 1845469"/>
              <a:gd name="connsiteX8" fmla="*/ 1066800 w 1469232"/>
              <a:gd name="connsiteY8" fmla="*/ 140494 h 1845469"/>
              <a:gd name="connsiteX9" fmla="*/ 1052513 w 1469232"/>
              <a:gd name="connsiteY9" fmla="*/ 123825 h 1845469"/>
              <a:gd name="connsiteX10" fmla="*/ 1023938 w 1469232"/>
              <a:gd name="connsiteY10" fmla="*/ 102394 h 1845469"/>
              <a:gd name="connsiteX11" fmla="*/ 995363 w 1469232"/>
              <a:gd name="connsiteY11" fmla="*/ 85725 h 1845469"/>
              <a:gd name="connsiteX12" fmla="*/ 966788 w 1469232"/>
              <a:gd name="connsiteY12" fmla="*/ 76200 h 1845469"/>
              <a:gd name="connsiteX13" fmla="*/ 954882 w 1469232"/>
              <a:gd name="connsiteY13" fmla="*/ 71438 h 1845469"/>
              <a:gd name="connsiteX14" fmla="*/ 942975 w 1469232"/>
              <a:gd name="connsiteY14" fmla="*/ 61913 h 1845469"/>
              <a:gd name="connsiteX15" fmla="*/ 935832 w 1469232"/>
              <a:gd name="connsiteY15" fmla="*/ 45244 h 1845469"/>
              <a:gd name="connsiteX16" fmla="*/ 933450 w 1469232"/>
              <a:gd name="connsiteY16" fmla="*/ 28575 h 1845469"/>
              <a:gd name="connsiteX17" fmla="*/ 935832 w 1469232"/>
              <a:gd name="connsiteY17" fmla="*/ 14288 h 1845469"/>
              <a:gd name="connsiteX18" fmla="*/ 947738 w 1469232"/>
              <a:gd name="connsiteY18" fmla="*/ 2381 h 1845469"/>
              <a:gd name="connsiteX19" fmla="*/ 966788 w 1469232"/>
              <a:gd name="connsiteY19" fmla="*/ 0 h 1845469"/>
              <a:gd name="connsiteX20" fmla="*/ 1016794 w 1469232"/>
              <a:gd name="connsiteY20" fmla="*/ 9525 h 1845469"/>
              <a:gd name="connsiteX21" fmla="*/ 1116807 w 1469232"/>
              <a:gd name="connsiteY21" fmla="*/ 38100 h 1845469"/>
              <a:gd name="connsiteX22" fmla="*/ 1216819 w 1469232"/>
              <a:gd name="connsiteY22" fmla="*/ 73819 h 1845469"/>
              <a:gd name="connsiteX23" fmla="*/ 1307307 w 1469232"/>
              <a:gd name="connsiteY23" fmla="*/ 114300 h 1845469"/>
              <a:gd name="connsiteX24" fmla="*/ 1388269 w 1469232"/>
              <a:gd name="connsiteY24" fmla="*/ 152400 h 1845469"/>
              <a:gd name="connsiteX25" fmla="*/ 1412082 w 1469232"/>
              <a:gd name="connsiteY25" fmla="*/ 169069 h 1845469"/>
              <a:gd name="connsiteX26" fmla="*/ 1438275 w 1469232"/>
              <a:gd name="connsiteY26" fmla="*/ 192881 h 1845469"/>
              <a:gd name="connsiteX27" fmla="*/ 1454944 w 1469232"/>
              <a:gd name="connsiteY27" fmla="*/ 214313 h 1845469"/>
              <a:gd name="connsiteX28" fmla="*/ 1462088 w 1469232"/>
              <a:gd name="connsiteY28" fmla="*/ 230981 h 1845469"/>
              <a:gd name="connsiteX29" fmla="*/ 1469232 w 1469232"/>
              <a:gd name="connsiteY29" fmla="*/ 250031 h 1845469"/>
              <a:gd name="connsiteX30" fmla="*/ 1469232 w 1469232"/>
              <a:gd name="connsiteY30" fmla="*/ 266700 h 1845469"/>
              <a:gd name="connsiteX31" fmla="*/ 1462088 w 1469232"/>
              <a:gd name="connsiteY31" fmla="*/ 288131 h 1845469"/>
              <a:gd name="connsiteX32" fmla="*/ 1438275 w 1469232"/>
              <a:gd name="connsiteY32" fmla="*/ 304800 h 1845469"/>
              <a:gd name="connsiteX33" fmla="*/ 1402557 w 1469232"/>
              <a:gd name="connsiteY33" fmla="*/ 321469 h 1845469"/>
              <a:gd name="connsiteX34" fmla="*/ 1373982 w 1469232"/>
              <a:gd name="connsiteY34" fmla="*/ 338138 h 1845469"/>
              <a:gd name="connsiteX35" fmla="*/ 1345407 w 1469232"/>
              <a:gd name="connsiteY35" fmla="*/ 361950 h 1845469"/>
              <a:gd name="connsiteX36" fmla="*/ 1326357 w 1469232"/>
              <a:gd name="connsiteY36" fmla="*/ 390525 h 1845469"/>
              <a:gd name="connsiteX37" fmla="*/ 1300163 w 1469232"/>
              <a:gd name="connsiteY37" fmla="*/ 442913 h 1845469"/>
              <a:gd name="connsiteX38" fmla="*/ 1233488 w 1469232"/>
              <a:gd name="connsiteY38" fmla="*/ 557213 h 1845469"/>
              <a:gd name="connsiteX39" fmla="*/ 1085850 w 1469232"/>
              <a:gd name="connsiteY39" fmla="*/ 762000 h 1845469"/>
              <a:gd name="connsiteX40" fmla="*/ 940594 w 1469232"/>
              <a:gd name="connsiteY40" fmla="*/ 942975 h 1845469"/>
              <a:gd name="connsiteX41" fmla="*/ 800100 w 1469232"/>
              <a:gd name="connsiteY41" fmla="*/ 1112044 h 1845469"/>
              <a:gd name="connsiteX42" fmla="*/ 619125 w 1469232"/>
              <a:gd name="connsiteY42" fmla="*/ 1314450 h 1845469"/>
              <a:gd name="connsiteX43" fmla="*/ 485775 w 1469232"/>
              <a:gd name="connsiteY43" fmla="*/ 1447800 h 1845469"/>
              <a:gd name="connsiteX44" fmla="*/ 373857 w 1469232"/>
              <a:gd name="connsiteY44" fmla="*/ 1559719 h 1845469"/>
              <a:gd name="connsiteX45" fmla="*/ 233363 w 1469232"/>
              <a:gd name="connsiteY45" fmla="*/ 1688306 h 1845469"/>
              <a:gd name="connsiteX46" fmla="*/ 76200 w 1469232"/>
              <a:gd name="connsiteY46" fmla="*/ 1816894 h 1845469"/>
              <a:gd name="connsiteX47" fmla="*/ 47625 w 1469232"/>
              <a:gd name="connsiteY47" fmla="*/ 1835944 h 1845469"/>
              <a:gd name="connsiteX48" fmla="*/ 21432 w 1469232"/>
              <a:gd name="connsiteY48" fmla="*/ 1845469 h 1845469"/>
              <a:gd name="connsiteX49" fmla="*/ 9525 w 1469232"/>
              <a:gd name="connsiteY49" fmla="*/ 1845469 h 1845469"/>
              <a:gd name="connsiteX50" fmla="*/ 0 w 1469232"/>
              <a:gd name="connsiteY50" fmla="*/ 1835944 h 1845469"/>
              <a:gd name="connsiteX51" fmla="*/ 0 w 1469232"/>
              <a:gd name="connsiteY51" fmla="*/ 1824038 h 1845469"/>
              <a:gd name="connsiteX52" fmla="*/ 2382 w 1469232"/>
              <a:gd name="connsiteY52" fmla="*/ 1804988 h 1845469"/>
              <a:gd name="connsiteX53" fmla="*/ 9525 w 1469232"/>
              <a:gd name="connsiteY53" fmla="*/ 1790700 h 1845469"/>
              <a:gd name="connsiteX54" fmla="*/ 76200 w 1469232"/>
              <a:gd name="connsiteY54" fmla="*/ 1719263 h 1845469"/>
              <a:gd name="connsiteX55" fmla="*/ 185738 w 1469232"/>
              <a:gd name="connsiteY55" fmla="*/ 1597819 h 1845469"/>
              <a:gd name="connsiteX56" fmla="*/ 319088 w 1469232"/>
              <a:gd name="connsiteY56" fmla="*/ 1435894 h 1845469"/>
              <a:gd name="connsiteX57" fmla="*/ 528638 w 1469232"/>
              <a:gd name="connsiteY57" fmla="*/ 1152525 h 1845469"/>
              <a:gd name="connsiteX58" fmla="*/ 745332 w 1469232"/>
              <a:gd name="connsiteY58" fmla="*/ 826294 h 1845469"/>
              <a:gd name="connsiteX59" fmla="*/ 904875 w 1469232"/>
              <a:gd name="connsiteY59" fmla="*/ 561975 h 184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469232" h="1845469">
                <a:moveTo>
                  <a:pt x="904875" y="561975"/>
                </a:moveTo>
                <a:lnTo>
                  <a:pt x="983457" y="423863"/>
                </a:lnTo>
                <a:lnTo>
                  <a:pt x="1019175" y="352425"/>
                </a:lnTo>
                <a:lnTo>
                  <a:pt x="1045369" y="300038"/>
                </a:lnTo>
                <a:lnTo>
                  <a:pt x="1081088" y="209550"/>
                </a:lnTo>
                <a:lnTo>
                  <a:pt x="1081088" y="195263"/>
                </a:lnTo>
                <a:lnTo>
                  <a:pt x="1078707" y="173831"/>
                </a:lnTo>
                <a:lnTo>
                  <a:pt x="1076325" y="159544"/>
                </a:lnTo>
                <a:lnTo>
                  <a:pt x="1066800" y="140494"/>
                </a:lnTo>
                <a:lnTo>
                  <a:pt x="1052513" y="123825"/>
                </a:lnTo>
                <a:lnTo>
                  <a:pt x="1023938" y="102394"/>
                </a:lnTo>
                <a:lnTo>
                  <a:pt x="995363" y="85725"/>
                </a:lnTo>
                <a:lnTo>
                  <a:pt x="966788" y="76200"/>
                </a:lnTo>
                <a:lnTo>
                  <a:pt x="954882" y="71438"/>
                </a:lnTo>
                <a:lnTo>
                  <a:pt x="942975" y="61913"/>
                </a:lnTo>
                <a:lnTo>
                  <a:pt x="935832" y="45244"/>
                </a:lnTo>
                <a:lnTo>
                  <a:pt x="933450" y="28575"/>
                </a:lnTo>
                <a:lnTo>
                  <a:pt x="935832" y="14288"/>
                </a:lnTo>
                <a:lnTo>
                  <a:pt x="947738" y="2381"/>
                </a:lnTo>
                <a:lnTo>
                  <a:pt x="966788" y="0"/>
                </a:lnTo>
                <a:lnTo>
                  <a:pt x="1016794" y="9525"/>
                </a:lnTo>
                <a:lnTo>
                  <a:pt x="1116807" y="38100"/>
                </a:lnTo>
                <a:lnTo>
                  <a:pt x="1216819" y="73819"/>
                </a:lnTo>
                <a:lnTo>
                  <a:pt x="1307307" y="114300"/>
                </a:lnTo>
                <a:lnTo>
                  <a:pt x="1388269" y="152400"/>
                </a:lnTo>
                <a:lnTo>
                  <a:pt x="1412082" y="169069"/>
                </a:lnTo>
                <a:lnTo>
                  <a:pt x="1438275" y="192881"/>
                </a:lnTo>
                <a:lnTo>
                  <a:pt x="1454944" y="214313"/>
                </a:lnTo>
                <a:lnTo>
                  <a:pt x="1462088" y="230981"/>
                </a:lnTo>
                <a:lnTo>
                  <a:pt x="1469232" y="250031"/>
                </a:lnTo>
                <a:lnTo>
                  <a:pt x="1469232" y="266700"/>
                </a:lnTo>
                <a:lnTo>
                  <a:pt x="1462088" y="288131"/>
                </a:lnTo>
                <a:lnTo>
                  <a:pt x="1438275" y="304800"/>
                </a:lnTo>
                <a:lnTo>
                  <a:pt x="1402557" y="321469"/>
                </a:lnTo>
                <a:lnTo>
                  <a:pt x="1373982" y="338138"/>
                </a:lnTo>
                <a:lnTo>
                  <a:pt x="1345407" y="361950"/>
                </a:lnTo>
                <a:lnTo>
                  <a:pt x="1326357" y="390525"/>
                </a:lnTo>
                <a:lnTo>
                  <a:pt x="1300163" y="442913"/>
                </a:lnTo>
                <a:lnTo>
                  <a:pt x="1233488" y="557213"/>
                </a:lnTo>
                <a:lnTo>
                  <a:pt x="1085850" y="762000"/>
                </a:lnTo>
                <a:lnTo>
                  <a:pt x="940594" y="942975"/>
                </a:lnTo>
                <a:lnTo>
                  <a:pt x="800100" y="1112044"/>
                </a:lnTo>
                <a:lnTo>
                  <a:pt x="619125" y="1314450"/>
                </a:lnTo>
                <a:lnTo>
                  <a:pt x="485775" y="1447800"/>
                </a:lnTo>
                <a:lnTo>
                  <a:pt x="373857" y="1559719"/>
                </a:lnTo>
                <a:lnTo>
                  <a:pt x="233363" y="1688306"/>
                </a:lnTo>
                <a:lnTo>
                  <a:pt x="76200" y="1816894"/>
                </a:lnTo>
                <a:lnTo>
                  <a:pt x="47625" y="1835944"/>
                </a:lnTo>
                <a:lnTo>
                  <a:pt x="21432" y="1845469"/>
                </a:lnTo>
                <a:lnTo>
                  <a:pt x="9525" y="1845469"/>
                </a:lnTo>
                <a:lnTo>
                  <a:pt x="0" y="1835944"/>
                </a:lnTo>
                <a:lnTo>
                  <a:pt x="0" y="1824038"/>
                </a:lnTo>
                <a:lnTo>
                  <a:pt x="2382" y="1804988"/>
                </a:lnTo>
                <a:lnTo>
                  <a:pt x="9525" y="1790700"/>
                </a:lnTo>
                <a:lnTo>
                  <a:pt x="76200" y="1719263"/>
                </a:lnTo>
                <a:lnTo>
                  <a:pt x="185738" y="1597819"/>
                </a:lnTo>
                <a:lnTo>
                  <a:pt x="319088" y="1435894"/>
                </a:lnTo>
                <a:lnTo>
                  <a:pt x="528638" y="1152525"/>
                </a:lnTo>
                <a:lnTo>
                  <a:pt x="745332" y="826294"/>
                </a:lnTo>
                <a:lnTo>
                  <a:pt x="904875" y="561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727AFBC1-2233-764F-9375-B838DBFCF683}"/>
              </a:ext>
            </a:extLst>
          </p:cNvPr>
          <p:cNvSpPr/>
          <p:nvPr/>
        </p:nvSpPr>
        <p:spPr>
          <a:xfrm>
            <a:off x="3910013" y="4094163"/>
            <a:ext cx="625475" cy="930275"/>
          </a:xfrm>
          <a:custGeom>
            <a:avLst/>
            <a:gdLst>
              <a:gd name="connsiteX0" fmla="*/ 128587 w 626268"/>
              <a:gd name="connsiteY0" fmla="*/ 604837 h 931069"/>
              <a:gd name="connsiteX1" fmla="*/ 192881 w 626268"/>
              <a:gd name="connsiteY1" fmla="*/ 454819 h 931069"/>
              <a:gd name="connsiteX2" fmla="*/ 240506 w 626268"/>
              <a:gd name="connsiteY2" fmla="*/ 333375 h 931069"/>
              <a:gd name="connsiteX3" fmla="*/ 264318 w 626268"/>
              <a:gd name="connsiteY3" fmla="*/ 276225 h 931069"/>
              <a:gd name="connsiteX4" fmla="*/ 271462 w 626268"/>
              <a:gd name="connsiteY4" fmla="*/ 242887 h 931069"/>
              <a:gd name="connsiteX5" fmla="*/ 273843 w 626268"/>
              <a:gd name="connsiteY5" fmla="*/ 209550 h 931069"/>
              <a:gd name="connsiteX6" fmla="*/ 271462 w 626268"/>
              <a:gd name="connsiteY6" fmla="*/ 183356 h 931069"/>
              <a:gd name="connsiteX7" fmla="*/ 269081 w 626268"/>
              <a:gd name="connsiteY7" fmla="*/ 159544 h 931069"/>
              <a:gd name="connsiteX8" fmla="*/ 259556 w 626268"/>
              <a:gd name="connsiteY8" fmla="*/ 135731 h 931069"/>
              <a:gd name="connsiteX9" fmla="*/ 245268 w 626268"/>
              <a:gd name="connsiteY9" fmla="*/ 111919 h 931069"/>
              <a:gd name="connsiteX10" fmla="*/ 223837 w 626268"/>
              <a:gd name="connsiteY10" fmla="*/ 92869 h 931069"/>
              <a:gd name="connsiteX11" fmla="*/ 204787 w 626268"/>
              <a:gd name="connsiteY11" fmla="*/ 76200 h 931069"/>
              <a:gd name="connsiteX12" fmla="*/ 183356 w 626268"/>
              <a:gd name="connsiteY12" fmla="*/ 61912 h 931069"/>
              <a:gd name="connsiteX13" fmla="*/ 166687 w 626268"/>
              <a:gd name="connsiteY13" fmla="*/ 52387 h 931069"/>
              <a:gd name="connsiteX14" fmla="*/ 164306 w 626268"/>
              <a:gd name="connsiteY14" fmla="*/ 45244 h 931069"/>
              <a:gd name="connsiteX15" fmla="*/ 161925 w 626268"/>
              <a:gd name="connsiteY15" fmla="*/ 28575 h 931069"/>
              <a:gd name="connsiteX16" fmla="*/ 161925 w 626268"/>
              <a:gd name="connsiteY16" fmla="*/ 7144 h 931069"/>
              <a:gd name="connsiteX17" fmla="*/ 169068 w 626268"/>
              <a:gd name="connsiteY17" fmla="*/ 0 h 931069"/>
              <a:gd name="connsiteX18" fmla="*/ 188118 w 626268"/>
              <a:gd name="connsiteY18" fmla="*/ 0 h 931069"/>
              <a:gd name="connsiteX19" fmla="*/ 223837 w 626268"/>
              <a:gd name="connsiteY19" fmla="*/ 9525 h 931069"/>
              <a:gd name="connsiteX20" fmla="*/ 278606 w 626268"/>
              <a:gd name="connsiteY20" fmla="*/ 28575 h 931069"/>
              <a:gd name="connsiteX21" fmla="*/ 314325 w 626268"/>
              <a:gd name="connsiteY21" fmla="*/ 42862 h 931069"/>
              <a:gd name="connsiteX22" fmla="*/ 373856 w 626268"/>
              <a:gd name="connsiteY22" fmla="*/ 78581 h 931069"/>
              <a:gd name="connsiteX23" fmla="*/ 447675 w 626268"/>
              <a:gd name="connsiteY23" fmla="*/ 128587 h 931069"/>
              <a:gd name="connsiteX24" fmla="*/ 521493 w 626268"/>
              <a:gd name="connsiteY24" fmla="*/ 190500 h 931069"/>
              <a:gd name="connsiteX25" fmla="*/ 595312 w 626268"/>
              <a:gd name="connsiteY25" fmla="*/ 254794 h 931069"/>
              <a:gd name="connsiteX26" fmla="*/ 614362 w 626268"/>
              <a:gd name="connsiteY26" fmla="*/ 276225 h 931069"/>
              <a:gd name="connsiteX27" fmla="*/ 621506 w 626268"/>
              <a:gd name="connsiteY27" fmla="*/ 288131 h 931069"/>
              <a:gd name="connsiteX28" fmla="*/ 626268 w 626268"/>
              <a:gd name="connsiteY28" fmla="*/ 307181 h 931069"/>
              <a:gd name="connsiteX29" fmla="*/ 626268 w 626268"/>
              <a:gd name="connsiteY29" fmla="*/ 319087 h 931069"/>
              <a:gd name="connsiteX30" fmla="*/ 619125 w 626268"/>
              <a:gd name="connsiteY30" fmla="*/ 335756 h 931069"/>
              <a:gd name="connsiteX31" fmla="*/ 609600 w 626268"/>
              <a:gd name="connsiteY31" fmla="*/ 345281 h 931069"/>
              <a:gd name="connsiteX32" fmla="*/ 585787 w 626268"/>
              <a:gd name="connsiteY32" fmla="*/ 352425 h 931069"/>
              <a:gd name="connsiteX33" fmla="*/ 557212 w 626268"/>
              <a:gd name="connsiteY33" fmla="*/ 366712 h 931069"/>
              <a:gd name="connsiteX34" fmla="*/ 528637 w 626268"/>
              <a:gd name="connsiteY34" fmla="*/ 385762 h 931069"/>
              <a:gd name="connsiteX35" fmla="*/ 483393 w 626268"/>
              <a:gd name="connsiteY35" fmla="*/ 423862 h 931069"/>
              <a:gd name="connsiteX36" fmla="*/ 433387 w 626268"/>
              <a:gd name="connsiteY36" fmla="*/ 478631 h 931069"/>
              <a:gd name="connsiteX37" fmla="*/ 221456 w 626268"/>
              <a:gd name="connsiteY37" fmla="*/ 733425 h 931069"/>
              <a:gd name="connsiteX38" fmla="*/ 57150 w 626268"/>
              <a:gd name="connsiteY38" fmla="*/ 914400 h 931069"/>
              <a:gd name="connsiteX39" fmla="*/ 42862 w 626268"/>
              <a:gd name="connsiteY39" fmla="*/ 923925 h 931069"/>
              <a:gd name="connsiteX40" fmla="*/ 30956 w 626268"/>
              <a:gd name="connsiteY40" fmla="*/ 928687 h 931069"/>
              <a:gd name="connsiteX41" fmla="*/ 16668 w 626268"/>
              <a:gd name="connsiteY41" fmla="*/ 931069 h 931069"/>
              <a:gd name="connsiteX42" fmla="*/ 4762 w 626268"/>
              <a:gd name="connsiteY42" fmla="*/ 926306 h 931069"/>
              <a:gd name="connsiteX43" fmla="*/ 0 w 626268"/>
              <a:gd name="connsiteY43" fmla="*/ 912019 h 931069"/>
              <a:gd name="connsiteX44" fmla="*/ 7143 w 626268"/>
              <a:gd name="connsiteY44" fmla="*/ 883444 h 931069"/>
              <a:gd name="connsiteX45" fmla="*/ 42862 w 626268"/>
              <a:gd name="connsiteY45" fmla="*/ 802481 h 931069"/>
              <a:gd name="connsiteX46" fmla="*/ 128587 w 626268"/>
              <a:gd name="connsiteY46" fmla="*/ 604837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26268" h="931069">
                <a:moveTo>
                  <a:pt x="128587" y="604837"/>
                </a:moveTo>
                <a:lnTo>
                  <a:pt x="192881" y="454819"/>
                </a:lnTo>
                <a:lnTo>
                  <a:pt x="240506" y="333375"/>
                </a:lnTo>
                <a:lnTo>
                  <a:pt x="264318" y="276225"/>
                </a:lnTo>
                <a:lnTo>
                  <a:pt x="271462" y="242887"/>
                </a:lnTo>
                <a:lnTo>
                  <a:pt x="273843" y="209550"/>
                </a:lnTo>
                <a:lnTo>
                  <a:pt x="271462" y="183356"/>
                </a:lnTo>
                <a:lnTo>
                  <a:pt x="269081" y="159544"/>
                </a:lnTo>
                <a:lnTo>
                  <a:pt x="259556" y="135731"/>
                </a:lnTo>
                <a:lnTo>
                  <a:pt x="245268" y="111919"/>
                </a:lnTo>
                <a:lnTo>
                  <a:pt x="223837" y="92869"/>
                </a:lnTo>
                <a:lnTo>
                  <a:pt x="204787" y="76200"/>
                </a:lnTo>
                <a:lnTo>
                  <a:pt x="183356" y="61912"/>
                </a:lnTo>
                <a:lnTo>
                  <a:pt x="166687" y="52387"/>
                </a:lnTo>
                <a:lnTo>
                  <a:pt x="164306" y="45244"/>
                </a:lnTo>
                <a:lnTo>
                  <a:pt x="161925" y="28575"/>
                </a:lnTo>
                <a:lnTo>
                  <a:pt x="161925" y="7144"/>
                </a:lnTo>
                <a:lnTo>
                  <a:pt x="169068" y="0"/>
                </a:lnTo>
                <a:lnTo>
                  <a:pt x="188118" y="0"/>
                </a:lnTo>
                <a:lnTo>
                  <a:pt x="223837" y="9525"/>
                </a:lnTo>
                <a:lnTo>
                  <a:pt x="278606" y="28575"/>
                </a:lnTo>
                <a:lnTo>
                  <a:pt x="314325" y="42862"/>
                </a:lnTo>
                <a:lnTo>
                  <a:pt x="373856" y="78581"/>
                </a:lnTo>
                <a:lnTo>
                  <a:pt x="447675" y="128587"/>
                </a:lnTo>
                <a:lnTo>
                  <a:pt x="521493" y="190500"/>
                </a:lnTo>
                <a:lnTo>
                  <a:pt x="595312" y="254794"/>
                </a:lnTo>
                <a:lnTo>
                  <a:pt x="614362" y="276225"/>
                </a:lnTo>
                <a:lnTo>
                  <a:pt x="621506" y="288131"/>
                </a:lnTo>
                <a:lnTo>
                  <a:pt x="626268" y="307181"/>
                </a:lnTo>
                <a:lnTo>
                  <a:pt x="626268" y="319087"/>
                </a:lnTo>
                <a:lnTo>
                  <a:pt x="619125" y="335756"/>
                </a:lnTo>
                <a:lnTo>
                  <a:pt x="609600" y="345281"/>
                </a:lnTo>
                <a:lnTo>
                  <a:pt x="585787" y="352425"/>
                </a:lnTo>
                <a:lnTo>
                  <a:pt x="557212" y="366712"/>
                </a:lnTo>
                <a:lnTo>
                  <a:pt x="528637" y="385762"/>
                </a:lnTo>
                <a:lnTo>
                  <a:pt x="483393" y="423862"/>
                </a:lnTo>
                <a:lnTo>
                  <a:pt x="433387" y="478631"/>
                </a:lnTo>
                <a:lnTo>
                  <a:pt x="221456" y="733425"/>
                </a:lnTo>
                <a:lnTo>
                  <a:pt x="57150" y="914400"/>
                </a:lnTo>
                <a:lnTo>
                  <a:pt x="42862" y="923925"/>
                </a:lnTo>
                <a:lnTo>
                  <a:pt x="30956" y="928687"/>
                </a:lnTo>
                <a:lnTo>
                  <a:pt x="16668" y="931069"/>
                </a:lnTo>
                <a:lnTo>
                  <a:pt x="4762" y="926306"/>
                </a:lnTo>
                <a:lnTo>
                  <a:pt x="0" y="912019"/>
                </a:lnTo>
                <a:lnTo>
                  <a:pt x="7143" y="883444"/>
                </a:lnTo>
                <a:lnTo>
                  <a:pt x="42862" y="802481"/>
                </a:lnTo>
                <a:lnTo>
                  <a:pt x="128587" y="604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7B9F1B29-2C8F-6240-85CA-FEEADB06F1BE}"/>
              </a:ext>
            </a:extLst>
          </p:cNvPr>
          <p:cNvSpPr/>
          <p:nvPr/>
        </p:nvSpPr>
        <p:spPr>
          <a:xfrm>
            <a:off x="2719388" y="4373563"/>
            <a:ext cx="595312" cy="731837"/>
          </a:xfrm>
          <a:custGeom>
            <a:avLst/>
            <a:gdLst>
              <a:gd name="connsiteX0" fmla="*/ 200025 w 595312"/>
              <a:gd name="connsiteY0" fmla="*/ 402432 h 731044"/>
              <a:gd name="connsiteX1" fmla="*/ 154781 w 595312"/>
              <a:gd name="connsiteY1" fmla="*/ 323850 h 731044"/>
              <a:gd name="connsiteX2" fmla="*/ 83343 w 595312"/>
              <a:gd name="connsiteY2" fmla="*/ 195263 h 731044"/>
              <a:gd name="connsiteX3" fmla="*/ 26193 w 595312"/>
              <a:gd name="connsiteY3" fmla="*/ 83344 h 731044"/>
              <a:gd name="connsiteX4" fmla="*/ 4762 w 595312"/>
              <a:gd name="connsiteY4" fmla="*/ 38100 h 731044"/>
              <a:gd name="connsiteX5" fmla="*/ 0 w 595312"/>
              <a:gd name="connsiteY5" fmla="*/ 16669 h 731044"/>
              <a:gd name="connsiteX6" fmla="*/ 4762 w 595312"/>
              <a:gd name="connsiteY6" fmla="*/ 4763 h 731044"/>
              <a:gd name="connsiteX7" fmla="*/ 11906 w 595312"/>
              <a:gd name="connsiteY7" fmla="*/ 0 h 731044"/>
              <a:gd name="connsiteX8" fmla="*/ 23812 w 595312"/>
              <a:gd name="connsiteY8" fmla="*/ 0 h 731044"/>
              <a:gd name="connsiteX9" fmla="*/ 40481 w 595312"/>
              <a:gd name="connsiteY9" fmla="*/ 2382 h 731044"/>
              <a:gd name="connsiteX10" fmla="*/ 61912 w 595312"/>
              <a:gd name="connsiteY10" fmla="*/ 16669 h 731044"/>
              <a:gd name="connsiteX11" fmla="*/ 102393 w 595312"/>
              <a:gd name="connsiteY11" fmla="*/ 66675 h 731044"/>
              <a:gd name="connsiteX12" fmla="*/ 145256 w 595312"/>
              <a:gd name="connsiteY12" fmla="*/ 116682 h 731044"/>
              <a:gd name="connsiteX13" fmla="*/ 183356 w 595312"/>
              <a:gd name="connsiteY13" fmla="*/ 150019 h 731044"/>
              <a:gd name="connsiteX14" fmla="*/ 242887 w 595312"/>
              <a:gd name="connsiteY14" fmla="*/ 197644 h 731044"/>
              <a:gd name="connsiteX15" fmla="*/ 290512 w 595312"/>
              <a:gd name="connsiteY15" fmla="*/ 226219 h 731044"/>
              <a:gd name="connsiteX16" fmla="*/ 340518 w 595312"/>
              <a:gd name="connsiteY16" fmla="*/ 254794 h 731044"/>
              <a:gd name="connsiteX17" fmla="*/ 397668 w 595312"/>
              <a:gd name="connsiteY17" fmla="*/ 283369 h 731044"/>
              <a:gd name="connsiteX18" fmla="*/ 414337 w 595312"/>
              <a:gd name="connsiteY18" fmla="*/ 292894 h 731044"/>
              <a:gd name="connsiteX19" fmla="*/ 445293 w 595312"/>
              <a:gd name="connsiteY19" fmla="*/ 314325 h 731044"/>
              <a:gd name="connsiteX20" fmla="*/ 476250 w 595312"/>
              <a:gd name="connsiteY20" fmla="*/ 347663 h 731044"/>
              <a:gd name="connsiteX21" fmla="*/ 509587 w 595312"/>
              <a:gd name="connsiteY21" fmla="*/ 390525 h 731044"/>
              <a:gd name="connsiteX22" fmla="*/ 531018 w 595312"/>
              <a:gd name="connsiteY22" fmla="*/ 431007 h 731044"/>
              <a:gd name="connsiteX23" fmla="*/ 557212 w 595312"/>
              <a:gd name="connsiteY23" fmla="*/ 492919 h 731044"/>
              <a:gd name="connsiteX24" fmla="*/ 578643 w 595312"/>
              <a:gd name="connsiteY24" fmla="*/ 535782 h 731044"/>
              <a:gd name="connsiteX25" fmla="*/ 590550 w 595312"/>
              <a:gd name="connsiteY25" fmla="*/ 576263 h 731044"/>
              <a:gd name="connsiteX26" fmla="*/ 595312 w 595312"/>
              <a:gd name="connsiteY26" fmla="*/ 609600 h 731044"/>
              <a:gd name="connsiteX27" fmla="*/ 595312 w 595312"/>
              <a:gd name="connsiteY27" fmla="*/ 654844 h 731044"/>
              <a:gd name="connsiteX28" fmla="*/ 585787 w 595312"/>
              <a:gd name="connsiteY28" fmla="*/ 697707 h 731044"/>
              <a:gd name="connsiteX29" fmla="*/ 566737 w 595312"/>
              <a:gd name="connsiteY29" fmla="*/ 721519 h 731044"/>
              <a:gd name="connsiteX30" fmla="*/ 547687 w 595312"/>
              <a:gd name="connsiteY30" fmla="*/ 731044 h 731044"/>
              <a:gd name="connsiteX31" fmla="*/ 528637 w 595312"/>
              <a:gd name="connsiteY31" fmla="*/ 731044 h 731044"/>
              <a:gd name="connsiteX32" fmla="*/ 488156 w 595312"/>
              <a:gd name="connsiteY32" fmla="*/ 723900 h 731044"/>
              <a:gd name="connsiteX33" fmla="*/ 452437 w 595312"/>
              <a:gd name="connsiteY33" fmla="*/ 704850 h 731044"/>
              <a:gd name="connsiteX34" fmla="*/ 416718 w 595312"/>
              <a:gd name="connsiteY34" fmla="*/ 678657 h 731044"/>
              <a:gd name="connsiteX35" fmla="*/ 383381 w 595312"/>
              <a:gd name="connsiteY35" fmla="*/ 647700 h 731044"/>
              <a:gd name="connsiteX36" fmla="*/ 340518 w 595312"/>
              <a:gd name="connsiteY36" fmla="*/ 602457 h 731044"/>
              <a:gd name="connsiteX37" fmla="*/ 304800 w 595312"/>
              <a:gd name="connsiteY37" fmla="*/ 559594 h 731044"/>
              <a:gd name="connsiteX38" fmla="*/ 266700 w 595312"/>
              <a:gd name="connsiteY38" fmla="*/ 509588 h 731044"/>
              <a:gd name="connsiteX39" fmla="*/ 223837 w 595312"/>
              <a:gd name="connsiteY39" fmla="*/ 447675 h 731044"/>
              <a:gd name="connsiteX40" fmla="*/ 200025 w 595312"/>
              <a:gd name="connsiteY40" fmla="*/ 402432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95312" h="731044">
                <a:moveTo>
                  <a:pt x="200025" y="402432"/>
                </a:moveTo>
                <a:lnTo>
                  <a:pt x="154781" y="323850"/>
                </a:lnTo>
                <a:lnTo>
                  <a:pt x="83343" y="195263"/>
                </a:lnTo>
                <a:lnTo>
                  <a:pt x="26193" y="83344"/>
                </a:lnTo>
                <a:lnTo>
                  <a:pt x="4762" y="38100"/>
                </a:lnTo>
                <a:lnTo>
                  <a:pt x="0" y="16669"/>
                </a:lnTo>
                <a:lnTo>
                  <a:pt x="4762" y="4763"/>
                </a:lnTo>
                <a:lnTo>
                  <a:pt x="11906" y="0"/>
                </a:lnTo>
                <a:lnTo>
                  <a:pt x="23812" y="0"/>
                </a:lnTo>
                <a:lnTo>
                  <a:pt x="40481" y="2382"/>
                </a:lnTo>
                <a:lnTo>
                  <a:pt x="61912" y="16669"/>
                </a:lnTo>
                <a:lnTo>
                  <a:pt x="102393" y="66675"/>
                </a:lnTo>
                <a:lnTo>
                  <a:pt x="145256" y="116682"/>
                </a:lnTo>
                <a:lnTo>
                  <a:pt x="183356" y="150019"/>
                </a:lnTo>
                <a:lnTo>
                  <a:pt x="242887" y="197644"/>
                </a:lnTo>
                <a:lnTo>
                  <a:pt x="290512" y="226219"/>
                </a:lnTo>
                <a:lnTo>
                  <a:pt x="340518" y="254794"/>
                </a:lnTo>
                <a:lnTo>
                  <a:pt x="397668" y="283369"/>
                </a:lnTo>
                <a:lnTo>
                  <a:pt x="414337" y="292894"/>
                </a:lnTo>
                <a:lnTo>
                  <a:pt x="445293" y="314325"/>
                </a:lnTo>
                <a:lnTo>
                  <a:pt x="476250" y="347663"/>
                </a:lnTo>
                <a:lnTo>
                  <a:pt x="509587" y="390525"/>
                </a:lnTo>
                <a:lnTo>
                  <a:pt x="531018" y="431007"/>
                </a:lnTo>
                <a:lnTo>
                  <a:pt x="557212" y="492919"/>
                </a:lnTo>
                <a:lnTo>
                  <a:pt x="578643" y="535782"/>
                </a:lnTo>
                <a:lnTo>
                  <a:pt x="590550" y="576263"/>
                </a:lnTo>
                <a:lnTo>
                  <a:pt x="595312" y="609600"/>
                </a:lnTo>
                <a:lnTo>
                  <a:pt x="595312" y="654844"/>
                </a:lnTo>
                <a:lnTo>
                  <a:pt x="585787" y="697707"/>
                </a:lnTo>
                <a:lnTo>
                  <a:pt x="566737" y="721519"/>
                </a:lnTo>
                <a:lnTo>
                  <a:pt x="547687" y="731044"/>
                </a:lnTo>
                <a:lnTo>
                  <a:pt x="528637" y="731044"/>
                </a:lnTo>
                <a:lnTo>
                  <a:pt x="488156" y="723900"/>
                </a:lnTo>
                <a:lnTo>
                  <a:pt x="452437" y="704850"/>
                </a:lnTo>
                <a:lnTo>
                  <a:pt x="416718" y="678657"/>
                </a:lnTo>
                <a:lnTo>
                  <a:pt x="383381" y="647700"/>
                </a:lnTo>
                <a:lnTo>
                  <a:pt x="340518" y="602457"/>
                </a:lnTo>
                <a:lnTo>
                  <a:pt x="304800" y="559594"/>
                </a:lnTo>
                <a:lnTo>
                  <a:pt x="266700" y="509588"/>
                </a:lnTo>
                <a:lnTo>
                  <a:pt x="223837" y="447675"/>
                </a:lnTo>
                <a:lnTo>
                  <a:pt x="200025" y="4024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F0B4AA45-1BD4-EB44-8ACC-413DC056EA51}"/>
              </a:ext>
            </a:extLst>
          </p:cNvPr>
          <p:cNvSpPr/>
          <p:nvPr/>
        </p:nvSpPr>
        <p:spPr>
          <a:xfrm>
            <a:off x="4733925" y="3838575"/>
            <a:ext cx="661988" cy="552450"/>
          </a:xfrm>
          <a:custGeom>
            <a:avLst/>
            <a:gdLst>
              <a:gd name="connsiteX0" fmla="*/ 550069 w 661988"/>
              <a:gd name="connsiteY0" fmla="*/ 230981 h 552450"/>
              <a:gd name="connsiteX1" fmla="*/ 519113 w 661988"/>
              <a:gd name="connsiteY1" fmla="*/ 190500 h 552450"/>
              <a:gd name="connsiteX2" fmla="*/ 492919 w 661988"/>
              <a:gd name="connsiteY2" fmla="*/ 185738 h 552450"/>
              <a:gd name="connsiteX3" fmla="*/ 433388 w 661988"/>
              <a:gd name="connsiteY3" fmla="*/ 176213 h 552450"/>
              <a:gd name="connsiteX4" fmla="*/ 373856 w 661988"/>
              <a:gd name="connsiteY4" fmla="*/ 161925 h 552450"/>
              <a:gd name="connsiteX5" fmla="*/ 309563 w 661988"/>
              <a:gd name="connsiteY5" fmla="*/ 145256 h 552450"/>
              <a:gd name="connsiteX6" fmla="*/ 245269 w 661988"/>
              <a:gd name="connsiteY6" fmla="*/ 121444 h 552450"/>
              <a:gd name="connsiteX7" fmla="*/ 171450 w 661988"/>
              <a:gd name="connsiteY7" fmla="*/ 85725 h 552450"/>
              <a:gd name="connsiteX8" fmla="*/ 119063 w 661988"/>
              <a:gd name="connsiteY8" fmla="*/ 59531 h 552450"/>
              <a:gd name="connsiteX9" fmla="*/ 71438 w 661988"/>
              <a:gd name="connsiteY9" fmla="*/ 26194 h 552450"/>
              <a:gd name="connsiteX10" fmla="*/ 52388 w 661988"/>
              <a:gd name="connsiteY10" fmla="*/ 11906 h 552450"/>
              <a:gd name="connsiteX11" fmla="*/ 30956 w 661988"/>
              <a:gd name="connsiteY11" fmla="*/ 2381 h 552450"/>
              <a:gd name="connsiteX12" fmla="*/ 19050 w 661988"/>
              <a:gd name="connsiteY12" fmla="*/ 0 h 552450"/>
              <a:gd name="connsiteX13" fmla="*/ 11906 w 661988"/>
              <a:gd name="connsiteY13" fmla="*/ 0 h 552450"/>
              <a:gd name="connsiteX14" fmla="*/ 2381 w 661988"/>
              <a:gd name="connsiteY14" fmla="*/ 7144 h 552450"/>
              <a:gd name="connsiteX15" fmla="*/ 0 w 661988"/>
              <a:gd name="connsiteY15" fmla="*/ 19050 h 552450"/>
              <a:gd name="connsiteX16" fmla="*/ 9525 w 661988"/>
              <a:gd name="connsiteY16" fmla="*/ 50006 h 552450"/>
              <a:gd name="connsiteX17" fmla="*/ 47625 w 661988"/>
              <a:gd name="connsiteY17" fmla="*/ 126206 h 552450"/>
              <a:gd name="connsiteX18" fmla="*/ 100013 w 661988"/>
              <a:gd name="connsiteY18" fmla="*/ 211931 h 552450"/>
              <a:gd name="connsiteX19" fmla="*/ 169069 w 661988"/>
              <a:gd name="connsiteY19" fmla="*/ 297656 h 552450"/>
              <a:gd name="connsiteX20" fmla="*/ 233363 w 661988"/>
              <a:gd name="connsiteY20" fmla="*/ 364331 h 552450"/>
              <a:gd name="connsiteX21" fmla="*/ 292894 w 661988"/>
              <a:gd name="connsiteY21" fmla="*/ 414338 h 552450"/>
              <a:gd name="connsiteX22" fmla="*/ 333375 w 661988"/>
              <a:gd name="connsiteY22" fmla="*/ 442913 h 552450"/>
              <a:gd name="connsiteX23" fmla="*/ 397669 w 661988"/>
              <a:gd name="connsiteY23" fmla="*/ 481013 h 552450"/>
              <a:gd name="connsiteX24" fmla="*/ 464344 w 661988"/>
              <a:gd name="connsiteY24" fmla="*/ 511969 h 552450"/>
              <a:gd name="connsiteX25" fmla="*/ 528638 w 661988"/>
              <a:gd name="connsiteY25" fmla="*/ 535781 h 552450"/>
              <a:gd name="connsiteX26" fmla="*/ 566738 w 661988"/>
              <a:gd name="connsiteY26" fmla="*/ 545306 h 552450"/>
              <a:gd name="connsiteX27" fmla="*/ 600075 w 661988"/>
              <a:gd name="connsiteY27" fmla="*/ 552450 h 552450"/>
              <a:gd name="connsiteX28" fmla="*/ 628650 w 661988"/>
              <a:gd name="connsiteY28" fmla="*/ 552450 h 552450"/>
              <a:gd name="connsiteX29" fmla="*/ 638175 w 661988"/>
              <a:gd name="connsiteY29" fmla="*/ 545306 h 552450"/>
              <a:gd name="connsiteX30" fmla="*/ 652463 w 661988"/>
              <a:gd name="connsiteY30" fmla="*/ 533400 h 552450"/>
              <a:gd name="connsiteX31" fmla="*/ 659606 w 661988"/>
              <a:gd name="connsiteY31" fmla="*/ 519113 h 552450"/>
              <a:gd name="connsiteX32" fmla="*/ 661988 w 661988"/>
              <a:gd name="connsiteY32" fmla="*/ 492919 h 552450"/>
              <a:gd name="connsiteX33" fmla="*/ 659606 w 661988"/>
              <a:gd name="connsiteY33" fmla="*/ 447675 h 552450"/>
              <a:gd name="connsiteX34" fmla="*/ 650081 w 661988"/>
              <a:gd name="connsiteY34" fmla="*/ 400050 h 552450"/>
              <a:gd name="connsiteX35" fmla="*/ 642938 w 661988"/>
              <a:gd name="connsiteY35" fmla="*/ 361950 h 552450"/>
              <a:gd name="connsiteX36" fmla="*/ 616744 w 661988"/>
              <a:gd name="connsiteY36" fmla="*/ 323850 h 552450"/>
              <a:gd name="connsiteX37" fmla="*/ 550069 w 661988"/>
              <a:gd name="connsiteY37" fmla="*/ 230981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61988" h="552450">
                <a:moveTo>
                  <a:pt x="550069" y="230981"/>
                </a:moveTo>
                <a:lnTo>
                  <a:pt x="519113" y="190500"/>
                </a:lnTo>
                <a:lnTo>
                  <a:pt x="492919" y="185738"/>
                </a:lnTo>
                <a:lnTo>
                  <a:pt x="433388" y="176213"/>
                </a:lnTo>
                <a:lnTo>
                  <a:pt x="373856" y="161925"/>
                </a:lnTo>
                <a:lnTo>
                  <a:pt x="309563" y="145256"/>
                </a:lnTo>
                <a:lnTo>
                  <a:pt x="245269" y="121444"/>
                </a:lnTo>
                <a:lnTo>
                  <a:pt x="171450" y="85725"/>
                </a:lnTo>
                <a:lnTo>
                  <a:pt x="119063" y="59531"/>
                </a:lnTo>
                <a:lnTo>
                  <a:pt x="71438" y="26194"/>
                </a:lnTo>
                <a:lnTo>
                  <a:pt x="52388" y="11906"/>
                </a:lnTo>
                <a:lnTo>
                  <a:pt x="30956" y="2381"/>
                </a:lnTo>
                <a:lnTo>
                  <a:pt x="19050" y="0"/>
                </a:lnTo>
                <a:lnTo>
                  <a:pt x="11906" y="0"/>
                </a:lnTo>
                <a:lnTo>
                  <a:pt x="2381" y="7144"/>
                </a:lnTo>
                <a:lnTo>
                  <a:pt x="0" y="19050"/>
                </a:lnTo>
                <a:lnTo>
                  <a:pt x="9525" y="50006"/>
                </a:lnTo>
                <a:lnTo>
                  <a:pt x="47625" y="126206"/>
                </a:lnTo>
                <a:lnTo>
                  <a:pt x="100013" y="211931"/>
                </a:lnTo>
                <a:lnTo>
                  <a:pt x="169069" y="297656"/>
                </a:lnTo>
                <a:lnTo>
                  <a:pt x="233363" y="364331"/>
                </a:lnTo>
                <a:lnTo>
                  <a:pt x="292894" y="414338"/>
                </a:lnTo>
                <a:lnTo>
                  <a:pt x="333375" y="442913"/>
                </a:lnTo>
                <a:lnTo>
                  <a:pt x="397669" y="481013"/>
                </a:lnTo>
                <a:lnTo>
                  <a:pt x="464344" y="511969"/>
                </a:lnTo>
                <a:lnTo>
                  <a:pt x="528638" y="535781"/>
                </a:lnTo>
                <a:lnTo>
                  <a:pt x="566738" y="545306"/>
                </a:lnTo>
                <a:lnTo>
                  <a:pt x="600075" y="552450"/>
                </a:lnTo>
                <a:lnTo>
                  <a:pt x="628650" y="552450"/>
                </a:lnTo>
                <a:lnTo>
                  <a:pt x="638175" y="545306"/>
                </a:lnTo>
                <a:lnTo>
                  <a:pt x="652463" y="533400"/>
                </a:lnTo>
                <a:lnTo>
                  <a:pt x="659606" y="519113"/>
                </a:lnTo>
                <a:lnTo>
                  <a:pt x="661988" y="492919"/>
                </a:lnTo>
                <a:lnTo>
                  <a:pt x="659606" y="447675"/>
                </a:lnTo>
                <a:lnTo>
                  <a:pt x="650081" y="400050"/>
                </a:lnTo>
                <a:lnTo>
                  <a:pt x="642938" y="361950"/>
                </a:lnTo>
                <a:lnTo>
                  <a:pt x="616744" y="323850"/>
                </a:lnTo>
                <a:lnTo>
                  <a:pt x="550069" y="2309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010C6D73-3749-D241-8C24-C7F3D5AFC89C}"/>
              </a:ext>
            </a:extLst>
          </p:cNvPr>
          <p:cNvSpPr/>
          <p:nvPr/>
        </p:nvSpPr>
        <p:spPr>
          <a:xfrm>
            <a:off x="4656138" y="4581525"/>
            <a:ext cx="879475" cy="800100"/>
          </a:xfrm>
          <a:custGeom>
            <a:avLst/>
            <a:gdLst>
              <a:gd name="connsiteX0" fmla="*/ 411956 w 881062"/>
              <a:gd name="connsiteY0" fmla="*/ 309563 h 800100"/>
              <a:gd name="connsiteX1" fmla="*/ 745331 w 881062"/>
              <a:gd name="connsiteY1" fmla="*/ 69056 h 800100"/>
              <a:gd name="connsiteX2" fmla="*/ 826294 w 881062"/>
              <a:gd name="connsiteY2" fmla="*/ 11906 h 800100"/>
              <a:gd name="connsiteX3" fmla="*/ 852487 w 881062"/>
              <a:gd name="connsiteY3" fmla="*/ 0 h 800100"/>
              <a:gd name="connsiteX4" fmla="*/ 866775 w 881062"/>
              <a:gd name="connsiteY4" fmla="*/ 0 h 800100"/>
              <a:gd name="connsiteX5" fmla="*/ 876300 w 881062"/>
              <a:gd name="connsiteY5" fmla="*/ 2381 h 800100"/>
              <a:gd name="connsiteX6" fmla="*/ 881062 w 881062"/>
              <a:gd name="connsiteY6" fmla="*/ 11906 h 800100"/>
              <a:gd name="connsiteX7" fmla="*/ 881062 w 881062"/>
              <a:gd name="connsiteY7" fmla="*/ 28575 h 800100"/>
              <a:gd name="connsiteX8" fmla="*/ 866775 w 881062"/>
              <a:gd name="connsiteY8" fmla="*/ 61913 h 800100"/>
              <a:gd name="connsiteX9" fmla="*/ 788194 w 881062"/>
              <a:gd name="connsiteY9" fmla="*/ 147638 h 800100"/>
              <a:gd name="connsiteX10" fmla="*/ 661987 w 881062"/>
              <a:gd name="connsiteY10" fmla="*/ 285750 h 800100"/>
              <a:gd name="connsiteX11" fmla="*/ 466725 w 881062"/>
              <a:gd name="connsiteY11" fmla="*/ 511969 h 800100"/>
              <a:gd name="connsiteX12" fmla="*/ 404812 w 881062"/>
              <a:gd name="connsiteY12" fmla="*/ 590550 h 800100"/>
              <a:gd name="connsiteX13" fmla="*/ 381000 w 881062"/>
              <a:gd name="connsiteY13" fmla="*/ 654844 h 800100"/>
              <a:gd name="connsiteX14" fmla="*/ 354806 w 881062"/>
              <a:gd name="connsiteY14" fmla="*/ 719138 h 800100"/>
              <a:gd name="connsiteX15" fmla="*/ 335756 w 881062"/>
              <a:gd name="connsiteY15" fmla="*/ 754856 h 800100"/>
              <a:gd name="connsiteX16" fmla="*/ 304800 w 881062"/>
              <a:gd name="connsiteY16" fmla="*/ 790575 h 800100"/>
              <a:gd name="connsiteX17" fmla="*/ 285750 w 881062"/>
              <a:gd name="connsiteY17" fmla="*/ 797719 h 800100"/>
              <a:gd name="connsiteX18" fmla="*/ 261937 w 881062"/>
              <a:gd name="connsiteY18" fmla="*/ 800100 h 800100"/>
              <a:gd name="connsiteX19" fmla="*/ 238125 w 881062"/>
              <a:gd name="connsiteY19" fmla="*/ 788194 h 800100"/>
              <a:gd name="connsiteX20" fmla="*/ 207169 w 881062"/>
              <a:gd name="connsiteY20" fmla="*/ 757238 h 800100"/>
              <a:gd name="connsiteX21" fmla="*/ 145256 w 881062"/>
              <a:gd name="connsiteY21" fmla="*/ 685800 h 800100"/>
              <a:gd name="connsiteX22" fmla="*/ 97631 w 881062"/>
              <a:gd name="connsiteY22" fmla="*/ 623888 h 800100"/>
              <a:gd name="connsiteX23" fmla="*/ 69056 w 881062"/>
              <a:gd name="connsiteY23" fmla="*/ 576263 h 800100"/>
              <a:gd name="connsiteX24" fmla="*/ 45244 w 881062"/>
              <a:gd name="connsiteY24" fmla="*/ 519113 h 800100"/>
              <a:gd name="connsiteX25" fmla="*/ 14287 w 881062"/>
              <a:gd name="connsiteY25" fmla="*/ 428625 h 800100"/>
              <a:gd name="connsiteX26" fmla="*/ 2381 w 881062"/>
              <a:gd name="connsiteY26" fmla="*/ 366713 h 800100"/>
              <a:gd name="connsiteX27" fmla="*/ 0 w 881062"/>
              <a:gd name="connsiteY27" fmla="*/ 338138 h 800100"/>
              <a:gd name="connsiteX28" fmla="*/ 2381 w 881062"/>
              <a:gd name="connsiteY28" fmla="*/ 314325 h 800100"/>
              <a:gd name="connsiteX29" fmla="*/ 11906 w 881062"/>
              <a:gd name="connsiteY29" fmla="*/ 309563 h 800100"/>
              <a:gd name="connsiteX30" fmla="*/ 21431 w 881062"/>
              <a:gd name="connsiteY30" fmla="*/ 307181 h 800100"/>
              <a:gd name="connsiteX31" fmla="*/ 40481 w 881062"/>
              <a:gd name="connsiteY31" fmla="*/ 314325 h 800100"/>
              <a:gd name="connsiteX32" fmla="*/ 59531 w 881062"/>
              <a:gd name="connsiteY32" fmla="*/ 342900 h 800100"/>
              <a:gd name="connsiteX33" fmla="*/ 78581 w 881062"/>
              <a:gd name="connsiteY33" fmla="*/ 369094 h 800100"/>
              <a:gd name="connsiteX34" fmla="*/ 109537 w 881062"/>
              <a:gd name="connsiteY34" fmla="*/ 402431 h 800100"/>
              <a:gd name="connsiteX35" fmla="*/ 128587 w 881062"/>
              <a:gd name="connsiteY35" fmla="*/ 416719 h 800100"/>
              <a:gd name="connsiteX36" fmla="*/ 154781 w 881062"/>
              <a:gd name="connsiteY36" fmla="*/ 428625 h 800100"/>
              <a:gd name="connsiteX37" fmla="*/ 180975 w 881062"/>
              <a:gd name="connsiteY37" fmla="*/ 433388 h 800100"/>
              <a:gd name="connsiteX38" fmla="*/ 207169 w 881062"/>
              <a:gd name="connsiteY38" fmla="*/ 435769 h 800100"/>
              <a:gd name="connsiteX39" fmla="*/ 230981 w 881062"/>
              <a:gd name="connsiteY39" fmla="*/ 428625 h 800100"/>
              <a:gd name="connsiteX40" fmla="*/ 411956 w 881062"/>
              <a:gd name="connsiteY40" fmla="*/ 309563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1062" h="800100">
                <a:moveTo>
                  <a:pt x="411956" y="309563"/>
                </a:moveTo>
                <a:lnTo>
                  <a:pt x="745331" y="69056"/>
                </a:lnTo>
                <a:lnTo>
                  <a:pt x="826294" y="11906"/>
                </a:lnTo>
                <a:lnTo>
                  <a:pt x="852487" y="0"/>
                </a:lnTo>
                <a:lnTo>
                  <a:pt x="866775" y="0"/>
                </a:lnTo>
                <a:lnTo>
                  <a:pt x="876300" y="2381"/>
                </a:lnTo>
                <a:lnTo>
                  <a:pt x="881062" y="11906"/>
                </a:lnTo>
                <a:lnTo>
                  <a:pt x="881062" y="28575"/>
                </a:lnTo>
                <a:lnTo>
                  <a:pt x="866775" y="61913"/>
                </a:lnTo>
                <a:lnTo>
                  <a:pt x="788194" y="147638"/>
                </a:lnTo>
                <a:lnTo>
                  <a:pt x="661987" y="285750"/>
                </a:lnTo>
                <a:lnTo>
                  <a:pt x="466725" y="511969"/>
                </a:lnTo>
                <a:lnTo>
                  <a:pt x="404812" y="590550"/>
                </a:lnTo>
                <a:lnTo>
                  <a:pt x="381000" y="654844"/>
                </a:lnTo>
                <a:lnTo>
                  <a:pt x="354806" y="719138"/>
                </a:lnTo>
                <a:lnTo>
                  <a:pt x="335756" y="754856"/>
                </a:lnTo>
                <a:lnTo>
                  <a:pt x="304800" y="790575"/>
                </a:lnTo>
                <a:lnTo>
                  <a:pt x="285750" y="797719"/>
                </a:lnTo>
                <a:lnTo>
                  <a:pt x="261937" y="800100"/>
                </a:lnTo>
                <a:lnTo>
                  <a:pt x="238125" y="788194"/>
                </a:lnTo>
                <a:lnTo>
                  <a:pt x="207169" y="757238"/>
                </a:lnTo>
                <a:lnTo>
                  <a:pt x="145256" y="685800"/>
                </a:lnTo>
                <a:lnTo>
                  <a:pt x="97631" y="623888"/>
                </a:lnTo>
                <a:lnTo>
                  <a:pt x="69056" y="576263"/>
                </a:lnTo>
                <a:lnTo>
                  <a:pt x="45244" y="519113"/>
                </a:lnTo>
                <a:lnTo>
                  <a:pt x="14287" y="428625"/>
                </a:lnTo>
                <a:lnTo>
                  <a:pt x="2381" y="366713"/>
                </a:lnTo>
                <a:lnTo>
                  <a:pt x="0" y="338138"/>
                </a:lnTo>
                <a:lnTo>
                  <a:pt x="2381" y="314325"/>
                </a:lnTo>
                <a:lnTo>
                  <a:pt x="11906" y="309563"/>
                </a:lnTo>
                <a:lnTo>
                  <a:pt x="21431" y="307181"/>
                </a:lnTo>
                <a:lnTo>
                  <a:pt x="40481" y="314325"/>
                </a:lnTo>
                <a:lnTo>
                  <a:pt x="59531" y="342900"/>
                </a:lnTo>
                <a:lnTo>
                  <a:pt x="78581" y="369094"/>
                </a:lnTo>
                <a:lnTo>
                  <a:pt x="109537" y="402431"/>
                </a:lnTo>
                <a:lnTo>
                  <a:pt x="128587" y="416719"/>
                </a:lnTo>
                <a:lnTo>
                  <a:pt x="154781" y="428625"/>
                </a:lnTo>
                <a:lnTo>
                  <a:pt x="180975" y="433388"/>
                </a:lnTo>
                <a:lnTo>
                  <a:pt x="207169" y="435769"/>
                </a:lnTo>
                <a:lnTo>
                  <a:pt x="230981" y="428625"/>
                </a:lnTo>
                <a:lnTo>
                  <a:pt x="411956" y="3095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FC9BB36B-99D7-1D4B-BD26-A32228F49D4E}"/>
              </a:ext>
            </a:extLst>
          </p:cNvPr>
          <p:cNvSpPr/>
          <p:nvPr/>
        </p:nvSpPr>
        <p:spPr>
          <a:xfrm>
            <a:off x="3751263" y="2019300"/>
            <a:ext cx="860425" cy="714375"/>
          </a:xfrm>
          <a:custGeom>
            <a:avLst/>
            <a:gdLst>
              <a:gd name="connsiteX0" fmla="*/ 311944 w 862012"/>
              <a:gd name="connsiteY0" fmla="*/ 119063 h 714375"/>
              <a:gd name="connsiteX1" fmla="*/ 485775 w 862012"/>
              <a:gd name="connsiteY1" fmla="*/ 188119 h 714375"/>
              <a:gd name="connsiteX2" fmla="*/ 585787 w 862012"/>
              <a:gd name="connsiteY2" fmla="*/ 228600 h 714375"/>
              <a:gd name="connsiteX3" fmla="*/ 626269 w 862012"/>
              <a:gd name="connsiteY3" fmla="*/ 242888 h 714375"/>
              <a:gd name="connsiteX4" fmla="*/ 650081 w 862012"/>
              <a:gd name="connsiteY4" fmla="*/ 257175 h 714375"/>
              <a:gd name="connsiteX5" fmla="*/ 681037 w 862012"/>
              <a:gd name="connsiteY5" fmla="*/ 285750 h 714375"/>
              <a:gd name="connsiteX6" fmla="*/ 719137 w 862012"/>
              <a:gd name="connsiteY6" fmla="*/ 321469 h 714375"/>
              <a:gd name="connsiteX7" fmla="*/ 752475 w 862012"/>
              <a:gd name="connsiteY7" fmla="*/ 361950 h 714375"/>
              <a:gd name="connsiteX8" fmla="*/ 778669 w 862012"/>
              <a:gd name="connsiteY8" fmla="*/ 402431 h 714375"/>
              <a:gd name="connsiteX9" fmla="*/ 797719 w 862012"/>
              <a:gd name="connsiteY9" fmla="*/ 433388 h 714375"/>
              <a:gd name="connsiteX10" fmla="*/ 823912 w 862012"/>
              <a:gd name="connsiteY10" fmla="*/ 488156 h 714375"/>
              <a:gd name="connsiteX11" fmla="*/ 845344 w 862012"/>
              <a:gd name="connsiteY11" fmla="*/ 550069 h 714375"/>
              <a:gd name="connsiteX12" fmla="*/ 857250 w 862012"/>
              <a:gd name="connsiteY12" fmla="*/ 600075 h 714375"/>
              <a:gd name="connsiteX13" fmla="*/ 862012 w 862012"/>
              <a:gd name="connsiteY13" fmla="*/ 647700 h 714375"/>
              <a:gd name="connsiteX14" fmla="*/ 857250 w 862012"/>
              <a:gd name="connsiteY14" fmla="*/ 676275 h 714375"/>
              <a:gd name="connsiteX15" fmla="*/ 847725 w 862012"/>
              <a:gd name="connsiteY15" fmla="*/ 692944 h 714375"/>
              <a:gd name="connsiteX16" fmla="*/ 828675 w 862012"/>
              <a:gd name="connsiteY16" fmla="*/ 707231 h 714375"/>
              <a:gd name="connsiteX17" fmla="*/ 792956 w 862012"/>
              <a:gd name="connsiteY17" fmla="*/ 714375 h 714375"/>
              <a:gd name="connsiteX18" fmla="*/ 745331 w 862012"/>
              <a:gd name="connsiteY18" fmla="*/ 707231 h 714375"/>
              <a:gd name="connsiteX19" fmla="*/ 704850 w 862012"/>
              <a:gd name="connsiteY19" fmla="*/ 695325 h 714375"/>
              <a:gd name="connsiteX20" fmla="*/ 659606 w 862012"/>
              <a:gd name="connsiteY20" fmla="*/ 659606 h 714375"/>
              <a:gd name="connsiteX21" fmla="*/ 538162 w 862012"/>
              <a:gd name="connsiteY21" fmla="*/ 554831 h 714375"/>
              <a:gd name="connsiteX22" fmla="*/ 381000 w 862012"/>
              <a:gd name="connsiteY22" fmla="*/ 414338 h 714375"/>
              <a:gd name="connsiteX23" fmla="*/ 219075 w 862012"/>
              <a:gd name="connsiteY23" fmla="*/ 266700 h 714375"/>
              <a:gd name="connsiteX24" fmla="*/ 28575 w 862012"/>
              <a:gd name="connsiteY24" fmla="*/ 85725 h 714375"/>
              <a:gd name="connsiteX25" fmla="*/ 0 w 862012"/>
              <a:gd name="connsiteY25" fmla="*/ 59531 h 714375"/>
              <a:gd name="connsiteX26" fmla="*/ 28575 w 862012"/>
              <a:gd name="connsiteY26" fmla="*/ 0 h 714375"/>
              <a:gd name="connsiteX27" fmla="*/ 176212 w 862012"/>
              <a:gd name="connsiteY27" fmla="*/ 59531 h 714375"/>
              <a:gd name="connsiteX28" fmla="*/ 311944 w 862012"/>
              <a:gd name="connsiteY28" fmla="*/ 119063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62012" h="714375">
                <a:moveTo>
                  <a:pt x="311944" y="119063"/>
                </a:moveTo>
                <a:lnTo>
                  <a:pt x="485775" y="188119"/>
                </a:lnTo>
                <a:lnTo>
                  <a:pt x="585787" y="228600"/>
                </a:lnTo>
                <a:lnTo>
                  <a:pt x="626269" y="242888"/>
                </a:lnTo>
                <a:lnTo>
                  <a:pt x="650081" y="257175"/>
                </a:lnTo>
                <a:lnTo>
                  <a:pt x="681037" y="285750"/>
                </a:lnTo>
                <a:lnTo>
                  <a:pt x="719137" y="321469"/>
                </a:lnTo>
                <a:lnTo>
                  <a:pt x="752475" y="361950"/>
                </a:lnTo>
                <a:lnTo>
                  <a:pt x="778669" y="402431"/>
                </a:lnTo>
                <a:lnTo>
                  <a:pt x="797719" y="433388"/>
                </a:lnTo>
                <a:lnTo>
                  <a:pt x="823912" y="488156"/>
                </a:lnTo>
                <a:lnTo>
                  <a:pt x="845344" y="550069"/>
                </a:lnTo>
                <a:lnTo>
                  <a:pt x="857250" y="600075"/>
                </a:lnTo>
                <a:lnTo>
                  <a:pt x="862012" y="647700"/>
                </a:lnTo>
                <a:lnTo>
                  <a:pt x="857250" y="676275"/>
                </a:lnTo>
                <a:lnTo>
                  <a:pt x="847725" y="692944"/>
                </a:lnTo>
                <a:lnTo>
                  <a:pt x="828675" y="707231"/>
                </a:lnTo>
                <a:lnTo>
                  <a:pt x="792956" y="714375"/>
                </a:lnTo>
                <a:lnTo>
                  <a:pt x="745331" y="707231"/>
                </a:lnTo>
                <a:lnTo>
                  <a:pt x="704850" y="695325"/>
                </a:lnTo>
                <a:lnTo>
                  <a:pt x="659606" y="659606"/>
                </a:lnTo>
                <a:lnTo>
                  <a:pt x="538162" y="554831"/>
                </a:lnTo>
                <a:lnTo>
                  <a:pt x="381000" y="414338"/>
                </a:lnTo>
                <a:lnTo>
                  <a:pt x="219075" y="266700"/>
                </a:lnTo>
                <a:lnTo>
                  <a:pt x="28575" y="85725"/>
                </a:lnTo>
                <a:lnTo>
                  <a:pt x="0" y="59531"/>
                </a:lnTo>
                <a:lnTo>
                  <a:pt x="28575" y="0"/>
                </a:lnTo>
                <a:lnTo>
                  <a:pt x="176212" y="59531"/>
                </a:lnTo>
                <a:lnTo>
                  <a:pt x="311944" y="119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370CA6B1-3FD2-8446-B454-78F16E72912B}"/>
              </a:ext>
            </a:extLst>
          </p:cNvPr>
          <p:cNvSpPr/>
          <p:nvPr/>
        </p:nvSpPr>
        <p:spPr>
          <a:xfrm>
            <a:off x="2943225" y="2919413"/>
            <a:ext cx="1398588" cy="365125"/>
          </a:xfrm>
          <a:custGeom>
            <a:avLst/>
            <a:gdLst>
              <a:gd name="connsiteX0" fmla="*/ 783431 w 1397794"/>
              <a:gd name="connsiteY0" fmla="*/ 119062 h 364331"/>
              <a:gd name="connsiteX1" fmla="*/ 942975 w 1397794"/>
              <a:gd name="connsiteY1" fmla="*/ 83343 h 364331"/>
              <a:gd name="connsiteX2" fmla="*/ 1064419 w 1397794"/>
              <a:gd name="connsiteY2" fmla="*/ 50006 h 364331"/>
              <a:gd name="connsiteX3" fmla="*/ 1157288 w 1397794"/>
              <a:gd name="connsiteY3" fmla="*/ 11906 h 364331"/>
              <a:gd name="connsiteX4" fmla="*/ 1193006 w 1397794"/>
              <a:gd name="connsiteY4" fmla="*/ 0 h 364331"/>
              <a:gd name="connsiteX5" fmla="*/ 1207294 w 1397794"/>
              <a:gd name="connsiteY5" fmla="*/ 0 h 364331"/>
              <a:gd name="connsiteX6" fmla="*/ 1252538 w 1397794"/>
              <a:gd name="connsiteY6" fmla="*/ 7143 h 364331"/>
              <a:gd name="connsiteX7" fmla="*/ 1293019 w 1397794"/>
              <a:gd name="connsiteY7" fmla="*/ 21431 h 364331"/>
              <a:gd name="connsiteX8" fmla="*/ 1326356 w 1397794"/>
              <a:gd name="connsiteY8" fmla="*/ 35718 h 364331"/>
              <a:gd name="connsiteX9" fmla="*/ 1352550 w 1397794"/>
              <a:gd name="connsiteY9" fmla="*/ 54768 h 364331"/>
              <a:gd name="connsiteX10" fmla="*/ 1376363 w 1397794"/>
              <a:gd name="connsiteY10" fmla="*/ 76200 h 364331"/>
              <a:gd name="connsiteX11" fmla="*/ 1393031 w 1397794"/>
              <a:gd name="connsiteY11" fmla="*/ 100012 h 364331"/>
              <a:gd name="connsiteX12" fmla="*/ 1397794 w 1397794"/>
              <a:gd name="connsiteY12" fmla="*/ 119062 h 364331"/>
              <a:gd name="connsiteX13" fmla="*/ 1393031 w 1397794"/>
              <a:gd name="connsiteY13" fmla="*/ 140493 h 364331"/>
              <a:gd name="connsiteX14" fmla="*/ 1378744 w 1397794"/>
              <a:gd name="connsiteY14" fmla="*/ 169068 h 364331"/>
              <a:gd name="connsiteX15" fmla="*/ 1359694 w 1397794"/>
              <a:gd name="connsiteY15" fmla="*/ 195262 h 364331"/>
              <a:gd name="connsiteX16" fmla="*/ 1335881 w 1397794"/>
              <a:gd name="connsiteY16" fmla="*/ 214312 h 364331"/>
              <a:gd name="connsiteX17" fmla="*/ 1293019 w 1397794"/>
              <a:gd name="connsiteY17" fmla="*/ 233362 h 364331"/>
              <a:gd name="connsiteX18" fmla="*/ 1233488 w 1397794"/>
              <a:gd name="connsiteY18" fmla="*/ 250031 h 364331"/>
              <a:gd name="connsiteX19" fmla="*/ 1138238 w 1397794"/>
              <a:gd name="connsiteY19" fmla="*/ 266700 h 364331"/>
              <a:gd name="connsiteX20" fmla="*/ 966788 w 1397794"/>
              <a:gd name="connsiteY20" fmla="*/ 297656 h 364331"/>
              <a:gd name="connsiteX21" fmla="*/ 778669 w 1397794"/>
              <a:gd name="connsiteY21" fmla="*/ 333375 h 364331"/>
              <a:gd name="connsiteX22" fmla="*/ 526256 w 1397794"/>
              <a:gd name="connsiteY22" fmla="*/ 357187 h 364331"/>
              <a:gd name="connsiteX23" fmla="*/ 459581 w 1397794"/>
              <a:gd name="connsiteY23" fmla="*/ 364331 h 364331"/>
              <a:gd name="connsiteX24" fmla="*/ 390525 w 1397794"/>
              <a:gd name="connsiteY24" fmla="*/ 359568 h 364331"/>
              <a:gd name="connsiteX25" fmla="*/ 335756 w 1397794"/>
              <a:gd name="connsiteY25" fmla="*/ 347662 h 364331"/>
              <a:gd name="connsiteX26" fmla="*/ 283369 w 1397794"/>
              <a:gd name="connsiteY26" fmla="*/ 330993 h 364331"/>
              <a:gd name="connsiteX27" fmla="*/ 238125 w 1397794"/>
              <a:gd name="connsiteY27" fmla="*/ 307181 h 364331"/>
              <a:gd name="connsiteX28" fmla="*/ 207169 w 1397794"/>
              <a:gd name="connsiteY28" fmla="*/ 288131 h 364331"/>
              <a:gd name="connsiteX29" fmla="*/ 159544 w 1397794"/>
              <a:gd name="connsiteY29" fmla="*/ 261937 h 364331"/>
              <a:gd name="connsiteX30" fmla="*/ 114300 w 1397794"/>
              <a:gd name="connsiteY30" fmla="*/ 238125 h 364331"/>
              <a:gd name="connsiteX31" fmla="*/ 54769 w 1397794"/>
              <a:gd name="connsiteY31" fmla="*/ 207168 h 364331"/>
              <a:gd name="connsiteX32" fmla="*/ 0 w 1397794"/>
              <a:gd name="connsiteY32" fmla="*/ 169068 h 364331"/>
              <a:gd name="connsiteX33" fmla="*/ 73819 w 1397794"/>
              <a:gd name="connsiteY33" fmla="*/ 109537 h 364331"/>
              <a:gd name="connsiteX34" fmla="*/ 150019 w 1397794"/>
              <a:gd name="connsiteY34" fmla="*/ 154781 h 364331"/>
              <a:gd name="connsiteX35" fmla="*/ 197644 w 1397794"/>
              <a:gd name="connsiteY35" fmla="*/ 169068 h 364331"/>
              <a:gd name="connsiteX36" fmla="*/ 240506 w 1397794"/>
              <a:gd name="connsiteY36" fmla="*/ 176212 h 364331"/>
              <a:gd name="connsiteX37" fmla="*/ 304800 w 1397794"/>
              <a:gd name="connsiteY37" fmla="*/ 180975 h 364331"/>
              <a:gd name="connsiteX38" fmla="*/ 354806 w 1397794"/>
              <a:gd name="connsiteY38" fmla="*/ 180975 h 364331"/>
              <a:gd name="connsiteX39" fmla="*/ 457200 w 1397794"/>
              <a:gd name="connsiteY39" fmla="*/ 176212 h 364331"/>
              <a:gd name="connsiteX40" fmla="*/ 616744 w 1397794"/>
              <a:gd name="connsiteY40" fmla="*/ 150018 h 364331"/>
              <a:gd name="connsiteX41" fmla="*/ 783431 w 1397794"/>
              <a:gd name="connsiteY41" fmla="*/ 119062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97794" h="364331">
                <a:moveTo>
                  <a:pt x="783431" y="119062"/>
                </a:moveTo>
                <a:lnTo>
                  <a:pt x="942975" y="83343"/>
                </a:lnTo>
                <a:lnTo>
                  <a:pt x="1064419" y="50006"/>
                </a:lnTo>
                <a:lnTo>
                  <a:pt x="1157288" y="11906"/>
                </a:lnTo>
                <a:lnTo>
                  <a:pt x="1193006" y="0"/>
                </a:lnTo>
                <a:lnTo>
                  <a:pt x="1207294" y="0"/>
                </a:lnTo>
                <a:lnTo>
                  <a:pt x="1252538" y="7143"/>
                </a:lnTo>
                <a:lnTo>
                  <a:pt x="1293019" y="21431"/>
                </a:lnTo>
                <a:lnTo>
                  <a:pt x="1326356" y="35718"/>
                </a:lnTo>
                <a:lnTo>
                  <a:pt x="1352550" y="54768"/>
                </a:lnTo>
                <a:lnTo>
                  <a:pt x="1376363" y="76200"/>
                </a:lnTo>
                <a:lnTo>
                  <a:pt x="1393031" y="100012"/>
                </a:lnTo>
                <a:lnTo>
                  <a:pt x="1397794" y="119062"/>
                </a:lnTo>
                <a:lnTo>
                  <a:pt x="1393031" y="140493"/>
                </a:lnTo>
                <a:lnTo>
                  <a:pt x="1378744" y="169068"/>
                </a:lnTo>
                <a:lnTo>
                  <a:pt x="1359694" y="195262"/>
                </a:lnTo>
                <a:lnTo>
                  <a:pt x="1335881" y="214312"/>
                </a:lnTo>
                <a:lnTo>
                  <a:pt x="1293019" y="233362"/>
                </a:lnTo>
                <a:lnTo>
                  <a:pt x="1233488" y="250031"/>
                </a:lnTo>
                <a:lnTo>
                  <a:pt x="1138238" y="266700"/>
                </a:lnTo>
                <a:lnTo>
                  <a:pt x="966788" y="297656"/>
                </a:lnTo>
                <a:lnTo>
                  <a:pt x="778669" y="333375"/>
                </a:lnTo>
                <a:lnTo>
                  <a:pt x="526256" y="357187"/>
                </a:lnTo>
                <a:lnTo>
                  <a:pt x="459581" y="364331"/>
                </a:lnTo>
                <a:lnTo>
                  <a:pt x="390525" y="359568"/>
                </a:lnTo>
                <a:lnTo>
                  <a:pt x="335756" y="347662"/>
                </a:lnTo>
                <a:lnTo>
                  <a:pt x="283369" y="330993"/>
                </a:lnTo>
                <a:lnTo>
                  <a:pt x="238125" y="307181"/>
                </a:lnTo>
                <a:lnTo>
                  <a:pt x="207169" y="288131"/>
                </a:lnTo>
                <a:lnTo>
                  <a:pt x="159544" y="261937"/>
                </a:lnTo>
                <a:lnTo>
                  <a:pt x="114300" y="238125"/>
                </a:lnTo>
                <a:lnTo>
                  <a:pt x="54769" y="207168"/>
                </a:lnTo>
                <a:lnTo>
                  <a:pt x="0" y="169068"/>
                </a:lnTo>
                <a:lnTo>
                  <a:pt x="73819" y="109537"/>
                </a:lnTo>
                <a:lnTo>
                  <a:pt x="150019" y="154781"/>
                </a:lnTo>
                <a:lnTo>
                  <a:pt x="197644" y="169068"/>
                </a:lnTo>
                <a:lnTo>
                  <a:pt x="240506" y="176212"/>
                </a:lnTo>
                <a:lnTo>
                  <a:pt x="304800" y="180975"/>
                </a:lnTo>
                <a:lnTo>
                  <a:pt x="354806" y="180975"/>
                </a:lnTo>
                <a:lnTo>
                  <a:pt x="457200" y="176212"/>
                </a:lnTo>
                <a:lnTo>
                  <a:pt x="616744" y="150018"/>
                </a:lnTo>
                <a:lnTo>
                  <a:pt x="783431" y="119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BE6CF147-CDA4-DB46-8F42-684FBD836992}"/>
              </a:ext>
            </a:extLst>
          </p:cNvPr>
          <p:cNvSpPr/>
          <p:nvPr/>
        </p:nvSpPr>
        <p:spPr>
          <a:xfrm>
            <a:off x="2640013" y="3608388"/>
            <a:ext cx="1905000" cy="469900"/>
          </a:xfrm>
          <a:custGeom>
            <a:avLst/>
            <a:gdLst>
              <a:gd name="connsiteX0" fmla="*/ 709613 w 1905000"/>
              <a:gd name="connsiteY0" fmla="*/ 202406 h 471487"/>
              <a:gd name="connsiteX1" fmla="*/ 957263 w 1905000"/>
              <a:gd name="connsiteY1" fmla="*/ 157162 h 471487"/>
              <a:gd name="connsiteX2" fmla="*/ 1264444 w 1905000"/>
              <a:gd name="connsiteY2" fmla="*/ 100012 h 471487"/>
              <a:gd name="connsiteX3" fmla="*/ 1516857 w 1905000"/>
              <a:gd name="connsiteY3" fmla="*/ 47625 h 471487"/>
              <a:gd name="connsiteX4" fmla="*/ 1540669 w 1905000"/>
              <a:gd name="connsiteY4" fmla="*/ 35719 h 471487"/>
              <a:gd name="connsiteX5" fmla="*/ 1576388 w 1905000"/>
              <a:gd name="connsiteY5" fmla="*/ 19050 h 471487"/>
              <a:gd name="connsiteX6" fmla="*/ 1604963 w 1905000"/>
              <a:gd name="connsiteY6" fmla="*/ 9525 h 471487"/>
              <a:gd name="connsiteX7" fmla="*/ 1635919 w 1905000"/>
              <a:gd name="connsiteY7" fmla="*/ 2381 h 471487"/>
              <a:gd name="connsiteX8" fmla="*/ 1666875 w 1905000"/>
              <a:gd name="connsiteY8" fmla="*/ 0 h 471487"/>
              <a:gd name="connsiteX9" fmla="*/ 1702594 w 1905000"/>
              <a:gd name="connsiteY9" fmla="*/ 2381 h 471487"/>
              <a:gd name="connsiteX10" fmla="*/ 1757363 w 1905000"/>
              <a:gd name="connsiteY10" fmla="*/ 19050 h 471487"/>
              <a:gd name="connsiteX11" fmla="*/ 1812132 w 1905000"/>
              <a:gd name="connsiteY11" fmla="*/ 42862 h 471487"/>
              <a:gd name="connsiteX12" fmla="*/ 1862138 w 1905000"/>
              <a:gd name="connsiteY12" fmla="*/ 69056 h 471487"/>
              <a:gd name="connsiteX13" fmla="*/ 1881188 w 1905000"/>
              <a:gd name="connsiteY13" fmla="*/ 85725 h 471487"/>
              <a:gd name="connsiteX14" fmla="*/ 1895475 w 1905000"/>
              <a:gd name="connsiteY14" fmla="*/ 104775 h 471487"/>
              <a:gd name="connsiteX15" fmla="*/ 1900238 w 1905000"/>
              <a:gd name="connsiteY15" fmla="*/ 119062 h 471487"/>
              <a:gd name="connsiteX16" fmla="*/ 1905000 w 1905000"/>
              <a:gd name="connsiteY16" fmla="*/ 130969 h 471487"/>
              <a:gd name="connsiteX17" fmla="*/ 1900238 w 1905000"/>
              <a:gd name="connsiteY17" fmla="*/ 147637 h 471487"/>
              <a:gd name="connsiteX18" fmla="*/ 1888332 w 1905000"/>
              <a:gd name="connsiteY18" fmla="*/ 166687 h 471487"/>
              <a:gd name="connsiteX19" fmla="*/ 1859757 w 1905000"/>
              <a:gd name="connsiteY19" fmla="*/ 185737 h 471487"/>
              <a:gd name="connsiteX20" fmla="*/ 1814513 w 1905000"/>
              <a:gd name="connsiteY20" fmla="*/ 200025 h 471487"/>
              <a:gd name="connsiteX21" fmla="*/ 1778794 w 1905000"/>
              <a:gd name="connsiteY21" fmla="*/ 207169 h 471487"/>
              <a:gd name="connsiteX22" fmla="*/ 1704975 w 1905000"/>
              <a:gd name="connsiteY22" fmla="*/ 211931 h 471487"/>
              <a:gd name="connsiteX23" fmla="*/ 1557338 w 1905000"/>
              <a:gd name="connsiteY23" fmla="*/ 230981 h 471487"/>
              <a:gd name="connsiteX24" fmla="*/ 1345407 w 1905000"/>
              <a:gd name="connsiteY24" fmla="*/ 271462 h 471487"/>
              <a:gd name="connsiteX25" fmla="*/ 1119188 w 1905000"/>
              <a:gd name="connsiteY25" fmla="*/ 323850 h 471487"/>
              <a:gd name="connsiteX26" fmla="*/ 931069 w 1905000"/>
              <a:gd name="connsiteY26" fmla="*/ 361950 h 471487"/>
              <a:gd name="connsiteX27" fmla="*/ 666750 w 1905000"/>
              <a:gd name="connsiteY27" fmla="*/ 407194 h 471487"/>
              <a:gd name="connsiteX28" fmla="*/ 561975 w 1905000"/>
              <a:gd name="connsiteY28" fmla="*/ 426244 h 471487"/>
              <a:gd name="connsiteX29" fmla="*/ 523875 w 1905000"/>
              <a:gd name="connsiteY29" fmla="*/ 442912 h 471487"/>
              <a:gd name="connsiteX30" fmla="*/ 488157 w 1905000"/>
              <a:gd name="connsiteY30" fmla="*/ 459581 h 471487"/>
              <a:gd name="connsiteX31" fmla="*/ 454819 w 1905000"/>
              <a:gd name="connsiteY31" fmla="*/ 469106 h 471487"/>
              <a:gd name="connsiteX32" fmla="*/ 414338 w 1905000"/>
              <a:gd name="connsiteY32" fmla="*/ 471487 h 471487"/>
              <a:gd name="connsiteX33" fmla="*/ 378619 w 1905000"/>
              <a:gd name="connsiteY33" fmla="*/ 466725 h 471487"/>
              <a:gd name="connsiteX34" fmla="*/ 340519 w 1905000"/>
              <a:gd name="connsiteY34" fmla="*/ 459581 h 471487"/>
              <a:gd name="connsiteX35" fmla="*/ 311944 w 1905000"/>
              <a:gd name="connsiteY35" fmla="*/ 450056 h 471487"/>
              <a:gd name="connsiteX36" fmla="*/ 280988 w 1905000"/>
              <a:gd name="connsiteY36" fmla="*/ 433387 h 471487"/>
              <a:gd name="connsiteX37" fmla="*/ 226219 w 1905000"/>
              <a:gd name="connsiteY37" fmla="*/ 392906 h 471487"/>
              <a:gd name="connsiteX38" fmla="*/ 140494 w 1905000"/>
              <a:gd name="connsiteY38" fmla="*/ 321469 h 471487"/>
              <a:gd name="connsiteX39" fmla="*/ 38100 w 1905000"/>
              <a:gd name="connsiteY39" fmla="*/ 230981 h 471487"/>
              <a:gd name="connsiteX40" fmla="*/ 9525 w 1905000"/>
              <a:gd name="connsiteY40" fmla="*/ 207169 h 471487"/>
              <a:gd name="connsiteX41" fmla="*/ 4763 w 1905000"/>
              <a:gd name="connsiteY41" fmla="*/ 200025 h 471487"/>
              <a:gd name="connsiteX42" fmla="*/ 2382 w 1905000"/>
              <a:gd name="connsiteY42" fmla="*/ 190500 h 471487"/>
              <a:gd name="connsiteX43" fmla="*/ 0 w 1905000"/>
              <a:gd name="connsiteY43" fmla="*/ 171450 h 471487"/>
              <a:gd name="connsiteX44" fmla="*/ 4763 w 1905000"/>
              <a:gd name="connsiteY44" fmla="*/ 157162 h 471487"/>
              <a:gd name="connsiteX45" fmla="*/ 14288 w 1905000"/>
              <a:gd name="connsiteY45" fmla="*/ 150019 h 471487"/>
              <a:gd name="connsiteX46" fmla="*/ 28575 w 1905000"/>
              <a:gd name="connsiteY46" fmla="*/ 150019 h 471487"/>
              <a:gd name="connsiteX47" fmla="*/ 54769 w 1905000"/>
              <a:gd name="connsiteY47" fmla="*/ 157162 h 471487"/>
              <a:gd name="connsiteX48" fmla="*/ 80963 w 1905000"/>
              <a:gd name="connsiteY48" fmla="*/ 176212 h 471487"/>
              <a:gd name="connsiteX49" fmla="*/ 116682 w 1905000"/>
              <a:gd name="connsiteY49" fmla="*/ 195262 h 471487"/>
              <a:gd name="connsiteX50" fmla="*/ 183357 w 1905000"/>
              <a:gd name="connsiteY50" fmla="*/ 223837 h 471487"/>
              <a:gd name="connsiteX51" fmla="*/ 233363 w 1905000"/>
              <a:gd name="connsiteY51" fmla="*/ 238125 h 471487"/>
              <a:gd name="connsiteX52" fmla="*/ 326232 w 1905000"/>
              <a:gd name="connsiteY52" fmla="*/ 247650 h 471487"/>
              <a:gd name="connsiteX53" fmla="*/ 407194 w 1905000"/>
              <a:gd name="connsiteY53" fmla="*/ 245269 h 471487"/>
              <a:gd name="connsiteX54" fmla="*/ 545307 w 1905000"/>
              <a:gd name="connsiteY54" fmla="*/ 230981 h 471487"/>
              <a:gd name="connsiteX55" fmla="*/ 709613 w 1905000"/>
              <a:gd name="connsiteY55" fmla="*/ 202406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05000" h="471487">
                <a:moveTo>
                  <a:pt x="709613" y="202406"/>
                </a:moveTo>
                <a:lnTo>
                  <a:pt x="957263" y="157162"/>
                </a:lnTo>
                <a:lnTo>
                  <a:pt x="1264444" y="100012"/>
                </a:lnTo>
                <a:lnTo>
                  <a:pt x="1516857" y="47625"/>
                </a:lnTo>
                <a:lnTo>
                  <a:pt x="1540669" y="35719"/>
                </a:lnTo>
                <a:lnTo>
                  <a:pt x="1576388" y="19050"/>
                </a:lnTo>
                <a:lnTo>
                  <a:pt x="1604963" y="9525"/>
                </a:lnTo>
                <a:lnTo>
                  <a:pt x="1635919" y="2381"/>
                </a:lnTo>
                <a:lnTo>
                  <a:pt x="1666875" y="0"/>
                </a:lnTo>
                <a:lnTo>
                  <a:pt x="1702594" y="2381"/>
                </a:lnTo>
                <a:lnTo>
                  <a:pt x="1757363" y="19050"/>
                </a:lnTo>
                <a:lnTo>
                  <a:pt x="1812132" y="42862"/>
                </a:lnTo>
                <a:lnTo>
                  <a:pt x="1862138" y="69056"/>
                </a:lnTo>
                <a:lnTo>
                  <a:pt x="1881188" y="85725"/>
                </a:lnTo>
                <a:lnTo>
                  <a:pt x="1895475" y="104775"/>
                </a:lnTo>
                <a:lnTo>
                  <a:pt x="1900238" y="119062"/>
                </a:lnTo>
                <a:lnTo>
                  <a:pt x="1905000" y="130969"/>
                </a:lnTo>
                <a:lnTo>
                  <a:pt x="1900238" y="147637"/>
                </a:lnTo>
                <a:lnTo>
                  <a:pt x="1888332" y="166687"/>
                </a:lnTo>
                <a:lnTo>
                  <a:pt x="1859757" y="185737"/>
                </a:lnTo>
                <a:lnTo>
                  <a:pt x="1814513" y="200025"/>
                </a:lnTo>
                <a:lnTo>
                  <a:pt x="1778794" y="207169"/>
                </a:lnTo>
                <a:lnTo>
                  <a:pt x="1704975" y="211931"/>
                </a:lnTo>
                <a:lnTo>
                  <a:pt x="1557338" y="230981"/>
                </a:lnTo>
                <a:lnTo>
                  <a:pt x="1345407" y="271462"/>
                </a:lnTo>
                <a:lnTo>
                  <a:pt x="1119188" y="323850"/>
                </a:lnTo>
                <a:lnTo>
                  <a:pt x="931069" y="361950"/>
                </a:lnTo>
                <a:lnTo>
                  <a:pt x="666750" y="407194"/>
                </a:lnTo>
                <a:lnTo>
                  <a:pt x="561975" y="426244"/>
                </a:lnTo>
                <a:lnTo>
                  <a:pt x="523875" y="442912"/>
                </a:lnTo>
                <a:lnTo>
                  <a:pt x="488157" y="459581"/>
                </a:lnTo>
                <a:lnTo>
                  <a:pt x="454819" y="469106"/>
                </a:lnTo>
                <a:lnTo>
                  <a:pt x="414338" y="471487"/>
                </a:lnTo>
                <a:lnTo>
                  <a:pt x="378619" y="466725"/>
                </a:lnTo>
                <a:lnTo>
                  <a:pt x="340519" y="459581"/>
                </a:lnTo>
                <a:lnTo>
                  <a:pt x="311944" y="450056"/>
                </a:lnTo>
                <a:lnTo>
                  <a:pt x="280988" y="433387"/>
                </a:lnTo>
                <a:lnTo>
                  <a:pt x="226219" y="392906"/>
                </a:lnTo>
                <a:lnTo>
                  <a:pt x="140494" y="321469"/>
                </a:lnTo>
                <a:lnTo>
                  <a:pt x="38100" y="230981"/>
                </a:lnTo>
                <a:lnTo>
                  <a:pt x="9525" y="207169"/>
                </a:lnTo>
                <a:lnTo>
                  <a:pt x="4763" y="200025"/>
                </a:lnTo>
                <a:lnTo>
                  <a:pt x="2382" y="190500"/>
                </a:lnTo>
                <a:lnTo>
                  <a:pt x="0" y="171450"/>
                </a:lnTo>
                <a:lnTo>
                  <a:pt x="4763" y="157162"/>
                </a:lnTo>
                <a:lnTo>
                  <a:pt x="14288" y="150019"/>
                </a:lnTo>
                <a:lnTo>
                  <a:pt x="28575" y="150019"/>
                </a:lnTo>
                <a:lnTo>
                  <a:pt x="54769" y="157162"/>
                </a:lnTo>
                <a:lnTo>
                  <a:pt x="80963" y="176212"/>
                </a:lnTo>
                <a:lnTo>
                  <a:pt x="116682" y="195262"/>
                </a:lnTo>
                <a:lnTo>
                  <a:pt x="183357" y="223837"/>
                </a:lnTo>
                <a:lnTo>
                  <a:pt x="233363" y="238125"/>
                </a:lnTo>
                <a:lnTo>
                  <a:pt x="326232" y="247650"/>
                </a:lnTo>
                <a:lnTo>
                  <a:pt x="407194" y="245269"/>
                </a:lnTo>
                <a:lnTo>
                  <a:pt x="545307" y="230981"/>
                </a:lnTo>
                <a:lnTo>
                  <a:pt x="709613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8F1119AE-297F-F045-AD56-1E1322D1372F}"/>
              </a:ext>
            </a:extLst>
          </p:cNvPr>
          <p:cNvSpPr/>
          <p:nvPr/>
        </p:nvSpPr>
        <p:spPr>
          <a:xfrm>
            <a:off x="3435350" y="3209925"/>
            <a:ext cx="441325" cy="2097088"/>
          </a:xfrm>
          <a:custGeom>
            <a:avLst/>
            <a:gdLst>
              <a:gd name="connsiteX0" fmla="*/ 147112 w 441335"/>
              <a:gd name="connsiteY0" fmla="*/ 1073050 h 2097062"/>
              <a:gd name="connsiteX1" fmla="*/ 149996 w 441335"/>
              <a:gd name="connsiteY1" fmla="*/ 331722 h 2097062"/>
              <a:gd name="connsiteX2" fmla="*/ 144227 w 441335"/>
              <a:gd name="connsiteY2" fmla="*/ 285570 h 2097062"/>
              <a:gd name="connsiteX3" fmla="*/ 138458 w 441335"/>
              <a:gd name="connsiteY3" fmla="*/ 253840 h 2097062"/>
              <a:gd name="connsiteX4" fmla="*/ 121151 w 441335"/>
              <a:gd name="connsiteY4" fmla="*/ 207687 h 2097062"/>
              <a:gd name="connsiteX5" fmla="*/ 95190 w 441335"/>
              <a:gd name="connsiteY5" fmla="*/ 152881 h 2097062"/>
              <a:gd name="connsiteX6" fmla="*/ 51922 w 441335"/>
              <a:gd name="connsiteY6" fmla="*/ 86536 h 2097062"/>
              <a:gd name="connsiteX7" fmla="*/ 0 w 441335"/>
              <a:gd name="connsiteY7" fmla="*/ 14423 h 2097062"/>
              <a:gd name="connsiteX8" fmla="*/ 265378 w 441335"/>
              <a:gd name="connsiteY8" fmla="*/ 0 h 2097062"/>
              <a:gd name="connsiteX9" fmla="*/ 372106 w 441335"/>
              <a:gd name="connsiteY9" fmla="*/ 106728 h 2097062"/>
              <a:gd name="connsiteX10" fmla="*/ 406721 w 441335"/>
              <a:gd name="connsiteY10" fmla="*/ 138458 h 2097062"/>
              <a:gd name="connsiteX11" fmla="*/ 424028 w 441335"/>
              <a:gd name="connsiteY11" fmla="*/ 158650 h 2097062"/>
              <a:gd name="connsiteX12" fmla="*/ 432682 w 441335"/>
              <a:gd name="connsiteY12" fmla="*/ 173072 h 2097062"/>
              <a:gd name="connsiteX13" fmla="*/ 441335 w 441335"/>
              <a:gd name="connsiteY13" fmla="*/ 201918 h 2097062"/>
              <a:gd name="connsiteX14" fmla="*/ 435566 w 441335"/>
              <a:gd name="connsiteY14" fmla="*/ 227879 h 2097062"/>
              <a:gd name="connsiteX15" fmla="*/ 418259 w 441335"/>
              <a:gd name="connsiteY15" fmla="*/ 259609 h 2097062"/>
              <a:gd name="connsiteX16" fmla="*/ 403836 w 441335"/>
              <a:gd name="connsiteY16" fmla="*/ 291339 h 2097062"/>
              <a:gd name="connsiteX17" fmla="*/ 395183 w 441335"/>
              <a:gd name="connsiteY17" fmla="*/ 349030 h 2097062"/>
              <a:gd name="connsiteX18" fmla="*/ 398067 w 441335"/>
              <a:gd name="connsiteY18" fmla="*/ 524987 h 2097062"/>
              <a:gd name="connsiteX19" fmla="*/ 369222 w 441335"/>
              <a:gd name="connsiteY19" fmla="*/ 700944 h 2097062"/>
              <a:gd name="connsiteX20" fmla="*/ 372106 w 441335"/>
              <a:gd name="connsiteY20" fmla="*/ 2045141 h 2097062"/>
              <a:gd name="connsiteX21" fmla="*/ 149996 w 441335"/>
              <a:gd name="connsiteY21" fmla="*/ 2097062 h 2097062"/>
              <a:gd name="connsiteX22" fmla="*/ 147112 w 441335"/>
              <a:gd name="connsiteY22" fmla="*/ 1073050 h 209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41335" h="2097062">
                <a:moveTo>
                  <a:pt x="147112" y="1073050"/>
                </a:moveTo>
                <a:cubicBezTo>
                  <a:pt x="148073" y="825941"/>
                  <a:pt x="151919" y="468738"/>
                  <a:pt x="149996" y="331722"/>
                </a:cubicBezTo>
                <a:lnTo>
                  <a:pt x="144227" y="285570"/>
                </a:lnTo>
                <a:lnTo>
                  <a:pt x="138458" y="253840"/>
                </a:lnTo>
                <a:lnTo>
                  <a:pt x="121151" y="207687"/>
                </a:lnTo>
                <a:lnTo>
                  <a:pt x="95190" y="152881"/>
                </a:lnTo>
                <a:lnTo>
                  <a:pt x="51922" y="86536"/>
                </a:lnTo>
                <a:lnTo>
                  <a:pt x="0" y="14423"/>
                </a:lnTo>
                <a:lnTo>
                  <a:pt x="265378" y="0"/>
                </a:lnTo>
                <a:lnTo>
                  <a:pt x="372106" y="106728"/>
                </a:lnTo>
                <a:lnTo>
                  <a:pt x="406721" y="138458"/>
                </a:lnTo>
                <a:lnTo>
                  <a:pt x="424028" y="158650"/>
                </a:lnTo>
                <a:lnTo>
                  <a:pt x="432682" y="173072"/>
                </a:lnTo>
                <a:lnTo>
                  <a:pt x="441335" y="201918"/>
                </a:lnTo>
                <a:lnTo>
                  <a:pt x="435566" y="227879"/>
                </a:lnTo>
                <a:lnTo>
                  <a:pt x="418259" y="259609"/>
                </a:lnTo>
                <a:lnTo>
                  <a:pt x="403836" y="291339"/>
                </a:lnTo>
                <a:lnTo>
                  <a:pt x="395183" y="349030"/>
                </a:lnTo>
                <a:cubicBezTo>
                  <a:pt x="396144" y="407682"/>
                  <a:pt x="397106" y="466335"/>
                  <a:pt x="398067" y="524987"/>
                </a:cubicBezTo>
                <a:lnTo>
                  <a:pt x="369222" y="700944"/>
                </a:lnTo>
                <a:cubicBezTo>
                  <a:pt x="370183" y="1149010"/>
                  <a:pt x="371145" y="1597075"/>
                  <a:pt x="372106" y="2045141"/>
                </a:cubicBezTo>
                <a:lnTo>
                  <a:pt x="149996" y="2097062"/>
                </a:lnTo>
                <a:cubicBezTo>
                  <a:pt x="149035" y="1764378"/>
                  <a:pt x="148073" y="1431695"/>
                  <a:pt x="147112" y="107305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B79D2856-0864-D644-A84D-806F160C7C78}"/>
              </a:ext>
            </a:extLst>
          </p:cNvPr>
          <p:cNvSpPr/>
          <p:nvPr/>
        </p:nvSpPr>
        <p:spPr>
          <a:xfrm>
            <a:off x="2505075" y="4992688"/>
            <a:ext cx="2066925" cy="746125"/>
          </a:xfrm>
          <a:custGeom>
            <a:avLst/>
            <a:gdLst>
              <a:gd name="connsiteX0" fmla="*/ 714375 w 2066925"/>
              <a:gd name="connsiteY0" fmla="*/ 361950 h 745332"/>
              <a:gd name="connsiteX1" fmla="*/ 509588 w 2066925"/>
              <a:gd name="connsiteY1" fmla="*/ 414338 h 745332"/>
              <a:gd name="connsiteX2" fmla="*/ 390525 w 2066925"/>
              <a:gd name="connsiteY2" fmla="*/ 445294 h 745332"/>
              <a:gd name="connsiteX3" fmla="*/ 378619 w 2066925"/>
              <a:gd name="connsiteY3" fmla="*/ 445294 h 745332"/>
              <a:gd name="connsiteX4" fmla="*/ 316706 w 2066925"/>
              <a:gd name="connsiteY4" fmla="*/ 442913 h 745332"/>
              <a:gd name="connsiteX5" fmla="*/ 261938 w 2066925"/>
              <a:gd name="connsiteY5" fmla="*/ 433388 h 745332"/>
              <a:gd name="connsiteX6" fmla="*/ 211931 w 2066925"/>
              <a:gd name="connsiteY6" fmla="*/ 419100 h 745332"/>
              <a:gd name="connsiteX7" fmla="*/ 166688 w 2066925"/>
              <a:gd name="connsiteY7" fmla="*/ 402432 h 745332"/>
              <a:gd name="connsiteX8" fmla="*/ 128588 w 2066925"/>
              <a:gd name="connsiteY8" fmla="*/ 381000 h 745332"/>
              <a:gd name="connsiteX9" fmla="*/ 100013 w 2066925"/>
              <a:gd name="connsiteY9" fmla="*/ 361950 h 745332"/>
              <a:gd name="connsiteX10" fmla="*/ 69056 w 2066925"/>
              <a:gd name="connsiteY10" fmla="*/ 330994 h 745332"/>
              <a:gd name="connsiteX11" fmla="*/ 57150 w 2066925"/>
              <a:gd name="connsiteY11" fmla="*/ 316707 h 745332"/>
              <a:gd name="connsiteX12" fmla="*/ 45244 w 2066925"/>
              <a:gd name="connsiteY12" fmla="*/ 307182 h 745332"/>
              <a:gd name="connsiteX13" fmla="*/ 40481 w 2066925"/>
              <a:gd name="connsiteY13" fmla="*/ 307182 h 745332"/>
              <a:gd name="connsiteX14" fmla="*/ 30956 w 2066925"/>
              <a:gd name="connsiteY14" fmla="*/ 307182 h 745332"/>
              <a:gd name="connsiteX15" fmla="*/ 11906 w 2066925"/>
              <a:gd name="connsiteY15" fmla="*/ 307182 h 745332"/>
              <a:gd name="connsiteX16" fmla="*/ 4763 w 2066925"/>
              <a:gd name="connsiteY16" fmla="*/ 311944 h 745332"/>
              <a:gd name="connsiteX17" fmla="*/ 0 w 2066925"/>
              <a:gd name="connsiteY17" fmla="*/ 321469 h 745332"/>
              <a:gd name="connsiteX18" fmla="*/ 4763 w 2066925"/>
              <a:gd name="connsiteY18" fmla="*/ 347663 h 745332"/>
              <a:gd name="connsiteX19" fmla="*/ 23813 w 2066925"/>
              <a:gd name="connsiteY19" fmla="*/ 378619 h 745332"/>
              <a:gd name="connsiteX20" fmla="*/ 54769 w 2066925"/>
              <a:gd name="connsiteY20" fmla="*/ 423863 h 745332"/>
              <a:gd name="connsiteX21" fmla="*/ 100013 w 2066925"/>
              <a:gd name="connsiteY21" fmla="*/ 483394 h 745332"/>
              <a:gd name="connsiteX22" fmla="*/ 166688 w 2066925"/>
              <a:gd name="connsiteY22" fmla="*/ 557213 h 745332"/>
              <a:gd name="connsiteX23" fmla="*/ 257175 w 2066925"/>
              <a:gd name="connsiteY23" fmla="*/ 640557 h 745332"/>
              <a:gd name="connsiteX24" fmla="*/ 304800 w 2066925"/>
              <a:gd name="connsiteY24" fmla="*/ 681038 h 745332"/>
              <a:gd name="connsiteX25" fmla="*/ 350044 w 2066925"/>
              <a:gd name="connsiteY25" fmla="*/ 714375 h 745332"/>
              <a:gd name="connsiteX26" fmla="*/ 390525 w 2066925"/>
              <a:gd name="connsiteY26" fmla="*/ 735807 h 745332"/>
              <a:gd name="connsiteX27" fmla="*/ 411956 w 2066925"/>
              <a:gd name="connsiteY27" fmla="*/ 742950 h 745332"/>
              <a:gd name="connsiteX28" fmla="*/ 428625 w 2066925"/>
              <a:gd name="connsiteY28" fmla="*/ 745332 h 745332"/>
              <a:gd name="connsiteX29" fmla="*/ 457200 w 2066925"/>
              <a:gd name="connsiteY29" fmla="*/ 745332 h 745332"/>
              <a:gd name="connsiteX30" fmla="*/ 497681 w 2066925"/>
              <a:gd name="connsiteY30" fmla="*/ 733425 h 745332"/>
              <a:gd name="connsiteX31" fmla="*/ 523875 w 2066925"/>
              <a:gd name="connsiteY31" fmla="*/ 719138 h 745332"/>
              <a:gd name="connsiteX32" fmla="*/ 552450 w 2066925"/>
              <a:gd name="connsiteY32" fmla="*/ 700088 h 745332"/>
              <a:gd name="connsiteX33" fmla="*/ 581025 w 2066925"/>
              <a:gd name="connsiteY33" fmla="*/ 676275 h 745332"/>
              <a:gd name="connsiteX34" fmla="*/ 600075 w 2066925"/>
              <a:gd name="connsiteY34" fmla="*/ 664369 h 745332"/>
              <a:gd name="connsiteX35" fmla="*/ 819150 w 2066925"/>
              <a:gd name="connsiteY35" fmla="*/ 578644 h 745332"/>
              <a:gd name="connsiteX36" fmla="*/ 1135856 w 2066925"/>
              <a:gd name="connsiteY36" fmla="*/ 450057 h 745332"/>
              <a:gd name="connsiteX37" fmla="*/ 1566863 w 2066925"/>
              <a:gd name="connsiteY37" fmla="*/ 271463 h 745332"/>
              <a:gd name="connsiteX38" fmla="*/ 1826419 w 2066925"/>
              <a:gd name="connsiteY38" fmla="*/ 159544 h 745332"/>
              <a:gd name="connsiteX39" fmla="*/ 2031206 w 2066925"/>
              <a:gd name="connsiteY39" fmla="*/ 69057 h 745332"/>
              <a:gd name="connsiteX40" fmla="*/ 2052638 w 2066925"/>
              <a:gd name="connsiteY40" fmla="*/ 54769 h 745332"/>
              <a:gd name="connsiteX41" fmla="*/ 2059781 w 2066925"/>
              <a:gd name="connsiteY41" fmla="*/ 40482 h 745332"/>
              <a:gd name="connsiteX42" fmla="*/ 2066925 w 2066925"/>
              <a:gd name="connsiteY42" fmla="*/ 21432 h 745332"/>
              <a:gd name="connsiteX43" fmla="*/ 2066925 w 2066925"/>
              <a:gd name="connsiteY43" fmla="*/ 14288 h 745332"/>
              <a:gd name="connsiteX44" fmla="*/ 2057400 w 2066925"/>
              <a:gd name="connsiteY44" fmla="*/ 7144 h 745332"/>
              <a:gd name="connsiteX45" fmla="*/ 2028825 w 2066925"/>
              <a:gd name="connsiteY45" fmla="*/ 0 h 745332"/>
              <a:gd name="connsiteX46" fmla="*/ 1988344 w 2066925"/>
              <a:gd name="connsiteY46" fmla="*/ 7144 h 745332"/>
              <a:gd name="connsiteX47" fmla="*/ 1866900 w 2066925"/>
              <a:gd name="connsiteY47" fmla="*/ 45244 h 745332"/>
              <a:gd name="connsiteX48" fmla="*/ 1628775 w 2066925"/>
              <a:gd name="connsiteY48" fmla="*/ 114300 h 745332"/>
              <a:gd name="connsiteX49" fmla="*/ 1276350 w 2066925"/>
              <a:gd name="connsiteY49" fmla="*/ 209550 h 745332"/>
              <a:gd name="connsiteX50" fmla="*/ 952500 w 2066925"/>
              <a:gd name="connsiteY50" fmla="*/ 300038 h 745332"/>
              <a:gd name="connsiteX51" fmla="*/ 714375 w 2066925"/>
              <a:gd name="connsiteY51" fmla="*/ 361950 h 74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66925" h="745332">
                <a:moveTo>
                  <a:pt x="714375" y="361950"/>
                </a:moveTo>
                <a:lnTo>
                  <a:pt x="509588" y="414338"/>
                </a:lnTo>
                <a:lnTo>
                  <a:pt x="390525" y="445294"/>
                </a:lnTo>
                <a:lnTo>
                  <a:pt x="378619" y="445294"/>
                </a:lnTo>
                <a:lnTo>
                  <a:pt x="316706" y="442913"/>
                </a:lnTo>
                <a:lnTo>
                  <a:pt x="261938" y="433388"/>
                </a:lnTo>
                <a:lnTo>
                  <a:pt x="211931" y="419100"/>
                </a:lnTo>
                <a:lnTo>
                  <a:pt x="166688" y="402432"/>
                </a:lnTo>
                <a:lnTo>
                  <a:pt x="128588" y="381000"/>
                </a:lnTo>
                <a:lnTo>
                  <a:pt x="100013" y="361950"/>
                </a:lnTo>
                <a:lnTo>
                  <a:pt x="69056" y="330994"/>
                </a:lnTo>
                <a:lnTo>
                  <a:pt x="57150" y="316707"/>
                </a:lnTo>
                <a:lnTo>
                  <a:pt x="45244" y="307182"/>
                </a:lnTo>
                <a:lnTo>
                  <a:pt x="40481" y="307182"/>
                </a:lnTo>
                <a:lnTo>
                  <a:pt x="30956" y="307182"/>
                </a:lnTo>
                <a:lnTo>
                  <a:pt x="11906" y="307182"/>
                </a:lnTo>
                <a:lnTo>
                  <a:pt x="4763" y="311944"/>
                </a:lnTo>
                <a:lnTo>
                  <a:pt x="0" y="321469"/>
                </a:lnTo>
                <a:lnTo>
                  <a:pt x="4763" y="347663"/>
                </a:lnTo>
                <a:lnTo>
                  <a:pt x="23813" y="378619"/>
                </a:lnTo>
                <a:lnTo>
                  <a:pt x="54769" y="423863"/>
                </a:lnTo>
                <a:lnTo>
                  <a:pt x="100013" y="483394"/>
                </a:lnTo>
                <a:lnTo>
                  <a:pt x="166688" y="557213"/>
                </a:lnTo>
                <a:lnTo>
                  <a:pt x="257175" y="640557"/>
                </a:lnTo>
                <a:lnTo>
                  <a:pt x="304800" y="681038"/>
                </a:lnTo>
                <a:lnTo>
                  <a:pt x="350044" y="714375"/>
                </a:lnTo>
                <a:lnTo>
                  <a:pt x="390525" y="735807"/>
                </a:lnTo>
                <a:lnTo>
                  <a:pt x="411956" y="742950"/>
                </a:lnTo>
                <a:lnTo>
                  <a:pt x="428625" y="745332"/>
                </a:lnTo>
                <a:lnTo>
                  <a:pt x="457200" y="745332"/>
                </a:lnTo>
                <a:lnTo>
                  <a:pt x="497681" y="733425"/>
                </a:lnTo>
                <a:lnTo>
                  <a:pt x="523875" y="719138"/>
                </a:lnTo>
                <a:lnTo>
                  <a:pt x="552450" y="700088"/>
                </a:lnTo>
                <a:lnTo>
                  <a:pt x="581025" y="676275"/>
                </a:lnTo>
                <a:lnTo>
                  <a:pt x="600075" y="664369"/>
                </a:lnTo>
                <a:lnTo>
                  <a:pt x="819150" y="578644"/>
                </a:lnTo>
                <a:lnTo>
                  <a:pt x="1135856" y="450057"/>
                </a:lnTo>
                <a:lnTo>
                  <a:pt x="1566863" y="271463"/>
                </a:lnTo>
                <a:lnTo>
                  <a:pt x="1826419" y="159544"/>
                </a:lnTo>
                <a:lnTo>
                  <a:pt x="2031206" y="69057"/>
                </a:lnTo>
                <a:lnTo>
                  <a:pt x="2052638" y="54769"/>
                </a:lnTo>
                <a:lnTo>
                  <a:pt x="2059781" y="40482"/>
                </a:lnTo>
                <a:lnTo>
                  <a:pt x="2066925" y="21432"/>
                </a:lnTo>
                <a:lnTo>
                  <a:pt x="2066925" y="14288"/>
                </a:lnTo>
                <a:lnTo>
                  <a:pt x="2057400" y="7144"/>
                </a:lnTo>
                <a:lnTo>
                  <a:pt x="2028825" y="0"/>
                </a:lnTo>
                <a:lnTo>
                  <a:pt x="1988344" y="7144"/>
                </a:lnTo>
                <a:lnTo>
                  <a:pt x="1866900" y="45244"/>
                </a:lnTo>
                <a:lnTo>
                  <a:pt x="1628775" y="114300"/>
                </a:lnTo>
                <a:lnTo>
                  <a:pt x="1276350" y="209550"/>
                </a:lnTo>
                <a:lnTo>
                  <a:pt x="952500" y="300038"/>
                </a:lnTo>
                <a:lnTo>
                  <a:pt x="714375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6963EF7F-7025-2140-BD5C-AEFACDD3719C}"/>
              </a:ext>
            </a:extLst>
          </p:cNvPr>
          <p:cNvSpPr/>
          <p:nvPr/>
        </p:nvSpPr>
        <p:spPr>
          <a:xfrm>
            <a:off x="4805363" y="1827213"/>
            <a:ext cx="1936750" cy="1401762"/>
          </a:xfrm>
          <a:custGeom>
            <a:avLst/>
            <a:gdLst>
              <a:gd name="connsiteX0" fmla="*/ 1014412 w 1935956"/>
              <a:gd name="connsiteY0" fmla="*/ 107156 h 1402556"/>
              <a:gd name="connsiteX1" fmla="*/ 1423987 w 1935956"/>
              <a:gd name="connsiteY1" fmla="*/ 42862 h 1402556"/>
              <a:gd name="connsiteX2" fmla="*/ 1438275 w 1935956"/>
              <a:gd name="connsiteY2" fmla="*/ 35719 h 1402556"/>
              <a:gd name="connsiteX3" fmla="*/ 1466850 w 1935956"/>
              <a:gd name="connsiteY3" fmla="*/ 21431 h 1402556"/>
              <a:gd name="connsiteX4" fmla="*/ 1504950 w 1935956"/>
              <a:gd name="connsiteY4" fmla="*/ 7144 h 1402556"/>
              <a:gd name="connsiteX5" fmla="*/ 1538287 w 1935956"/>
              <a:gd name="connsiteY5" fmla="*/ 0 h 1402556"/>
              <a:gd name="connsiteX6" fmla="*/ 1569243 w 1935956"/>
              <a:gd name="connsiteY6" fmla="*/ 0 h 1402556"/>
              <a:gd name="connsiteX7" fmla="*/ 1604962 w 1935956"/>
              <a:gd name="connsiteY7" fmla="*/ 2381 h 1402556"/>
              <a:gd name="connsiteX8" fmla="*/ 1647825 w 1935956"/>
              <a:gd name="connsiteY8" fmla="*/ 14287 h 1402556"/>
              <a:gd name="connsiteX9" fmla="*/ 1666875 w 1935956"/>
              <a:gd name="connsiteY9" fmla="*/ 23812 h 1402556"/>
              <a:gd name="connsiteX10" fmla="*/ 1714500 w 1935956"/>
              <a:gd name="connsiteY10" fmla="*/ 54769 h 1402556"/>
              <a:gd name="connsiteX11" fmla="*/ 1828800 w 1935956"/>
              <a:gd name="connsiteY11" fmla="*/ 128587 h 1402556"/>
              <a:gd name="connsiteX12" fmla="*/ 1866900 w 1935956"/>
              <a:gd name="connsiteY12" fmla="*/ 150019 h 1402556"/>
              <a:gd name="connsiteX13" fmla="*/ 1905000 w 1935956"/>
              <a:gd name="connsiteY13" fmla="*/ 173831 h 1402556"/>
              <a:gd name="connsiteX14" fmla="*/ 1919287 w 1935956"/>
              <a:gd name="connsiteY14" fmla="*/ 183356 h 1402556"/>
              <a:gd name="connsiteX15" fmla="*/ 1931193 w 1935956"/>
              <a:gd name="connsiteY15" fmla="*/ 200025 h 1402556"/>
              <a:gd name="connsiteX16" fmla="*/ 1935956 w 1935956"/>
              <a:gd name="connsiteY16" fmla="*/ 214312 h 1402556"/>
              <a:gd name="connsiteX17" fmla="*/ 1935956 w 1935956"/>
              <a:gd name="connsiteY17" fmla="*/ 235744 h 1402556"/>
              <a:gd name="connsiteX18" fmla="*/ 1928812 w 1935956"/>
              <a:gd name="connsiteY18" fmla="*/ 264319 h 1402556"/>
              <a:gd name="connsiteX19" fmla="*/ 1909762 w 1935956"/>
              <a:gd name="connsiteY19" fmla="*/ 295275 h 1402556"/>
              <a:gd name="connsiteX20" fmla="*/ 1881187 w 1935956"/>
              <a:gd name="connsiteY20" fmla="*/ 342900 h 1402556"/>
              <a:gd name="connsiteX21" fmla="*/ 1850231 w 1935956"/>
              <a:gd name="connsiteY21" fmla="*/ 414337 h 1402556"/>
              <a:gd name="connsiteX22" fmla="*/ 1800225 w 1935956"/>
              <a:gd name="connsiteY22" fmla="*/ 611981 h 1402556"/>
              <a:gd name="connsiteX23" fmla="*/ 1695450 w 1935956"/>
              <a:gd name="connsiteY23" fmla="*/ 1038225 h 1402556"/>
              <a:gd name="connsiteX24" fmla="*/ 1619250 w 1935956"/>
              <a:gd name="connsiteY24" fmla="*/ 1395412 h 1402556"/>
              <a:gd name="connsiteX25" fmla="*/ 1423987 w 1935956"/>
              <a:gd name="connsiteY25" fmla="*/ 1402556 h 1402556"/>
              <a:gd name="connsiteX26" fmla="*/ 1457325 w 1935956"/>
              <a:gd name="connsiteY26" fmla="*/ 1202531 h 1402556"/>
              <a:gd name="connsiteX27" fmla="*/ 1473993 w 1935956"/>
              <a:gd name="connsiteY27" fmla="*/ 1088231 h 1402556"/>
              <a:gd name="connsiteX28" fmla="*/ 1488281 w 1935956"/>
              <a:gd name="connsiteY28" fmla="*/ 990600 h 1402556"/>
              <a:gd name="connsiteX29" fmla="*/ 1504950 w 1935956"/>
              <a:gd name="connsiteY29" fmla="*/ 840581 h 1402556"/>
              <a:gd name="connsiteX30" fmla="*/ 1524000 w 1935956"/>
              <a:gd name="connsiteY30" fmla="*/ 773906 h 1402556"/>
              <a:gd name="connsiteX31" fmla="*/ 1543050 w 1935956"/>
              <a:gd name="connsiteY31" fmla="*/ 519112 h 1402556"/>
              <a:gd name="connsiteX32" fmla="*/ 1545431 w 1935956"/>
              <a:gd name="connsiteY32" fmla="*/ 292894 h 1402556"/>
              <a:gd name="connsiteX33" fmla="*/ 1540668 w 1935956"/>
              <a:gd name="connsiteY33" fmla="*/ 271462 h 1402556"/>
              <a:gd name="connsiteX34" fmla="*/ 1531143 w 1935956"/>
              <a:gd name="connsiteY34" fmla="*/ 247650 h 1402556"/>
              <a:gd name="connsiteX35" fmla="*/ 1514475 w 1935956"/>
              <a:gd name="connsiteY35" fmla="*/ 230981 h 1402556"/>
              <a:gd name="connsiteX36" fmla="*/ 1488281 w 1935956"/>
              <a:gd name="connsiteY36" fmla="*/ 221456 h 1402556"/>
              <a:gd name="connsiteX37" fmla="*/ 1459706 w 1935956"/>
              <a:gd name="connsiteY37" fmla="*/ 221456 h 1402556"/>
              <a:gd name="connsiteX38" fmla="*/ 1371600 w 1935956"/>
              <a:gd name="connsiteY38" fmla="*/ 233362 h 1402556"/>
              <a:gd name="connsiteX39" fmla="*/ 1104900 w 1935956"/>
              <a:gd name="connsiteY39" fmla="*/ 276225 h 1402556"/>
              <a:gd name="connsiteX40" fmla="*/ 828675 w 1935956"/>
              <a:gd name="connsiteY40" fmla="*/ 323850 h 1402556"/>
              <a:gd name="connsiteX41" fmla="*/ 559593 w 1935956"/>
              <a:gd name="connsiteY41" fmla="*/ 371475 h 1402556"/>
              <a:gd name="connsiteX42" fmla="*/ 531018 w 1935956"/>
              <a:gd name="connsiteY42" fmla="*/ 381000 h 1402556"/>
              <a:gd name="connsiteX43" fmla="*/ 507206 w 1935956"/>
              <a:gd name="connsiteY43" fmla="*/ 390525 h 1402556"/>
              <a:gd name="connsiteX44" fmla="*/ 469106 w 1935956"/>
              <a:gd name="connsiteY44" fmla="*/ 400050 h 1402556"/>
              <a:gd name="connsiteX45" fmla="*/ 440531 w 1935956"/>
              <a:gd name="connsiteY45" fmla="*/ 404812 h 1402556"/>
              <a:gd name="connsiteX46" fmla="*/ 414337 w 1935956"/>
              <a:gd name="connsiteY46" fmla="*/ 404812 h 1402556"/>
              <a:gd name="connsiteX47" fmla="*/ 373856 w 1935956"/>
              <a:gd name="connsiteY47" fmla="*/ 400050 h 1402556"/>
              <a:gd name="connsiteX48" fmla="*/ 342900 w 1935956"/>
              <a:gd name="connsiteY48" fmla="*/ 392906 h 1402556"/>
              <a:gd name="connsiteX49" fmla="*/ 292893 w 1935956"/>
              <a:gd name="connsiteY49" fmla="*/ 366712 h 1402556"/>
              <a:gd name="connsiteX50" fmla="*/ 226218 w 1935956"/>
              <a:gd name="connsiteY50" fmla="*/ 321469 h 1402556"/>
              <a:gd name="connsiteX51" fmla="*/ 145256 w 1935956"/>
              <a:gd name="connsiteY51" fmla="*/ 259556 h 1402556"/>
              <a:gd name="connsiteX52" fmla="*/ 52387 w 1935956"/>
              <a:gd name="connsiteY52" fmla="*/ 176212 h 1402556"/>
              <a:gd name="connsiteX53" fmla="*/ 14287 w 1935956"/>
              <a:gd name="connsiteY53" fmla="*/ 138112 h 1402556"/>
              <a:gd name="connsiteX54" fmla="*/ 7143 w 1935956"/>
              <a:gd name="connsiteY54" fmla="*/ 123825 h 1402556"/>
              <a:gd name="connsiteX55" fmla="*/ 0 w 1935956"/>
              <a:gd name="connsiteY55" fmla="*/ 100012 h 1402556"/>
              <a:gd name="connsiteX56" fmla="*/ 4762 w 1935956"/>
              <a:gd name="connsiteY56" fmla="*/ 85725 h 1402556"/>
              <a:gd name="connsiteX57" fmla="*/ 23812 w 1935956"/>
              <a:gd name="connsiteY57" fmla="*/ 78581 h 1402556"/>
              <a:gd name="connsiteX58" fmla="*/ 38100 w 1935956"/>
              <a:gd name="connsiteY58" fmla="*/ 78581 h 1402556"/>
              <a:gd name="connsiteX59" fmla="*/ 59531 w 1935956"/>
              <a:gd name="connsiteY59" fmla="*/ 88106 h 1402556"/>
              <a:gd name="connsiteX60" fmla="*/ 100012 w 1935956"/>
              <a:gd name="connsiteY60" fmla="*/ 116681 h 1402556"/>
              <a:gd name="connsiteX61" fmla="*/ 138112 w 1935956"/>
              <a:gd name="connsiteY61" fmla="*/ 138112 h 1402556"/>
              <a:gd name="connsiteX62" fmla="*/ 171450 w 1935956"/>
              <a:gd name="connsiteY62" fmla="*/ 154781 h 1402556"/>
              <a:gd name="connsiteX63" fmla="*/ 204787 w 1935956"/>
              <a:gd name="connsiteY63" fmla="*/ 166687 h 1402556"/>
              <a:gd name="connsiteX64" fmla="*/ 257175 w 1935956"/>
              <a:gd name="connsiteY64" fmla="*/ 180975 h 1402556"/>
              <a:gd name="connsiteX65" fmla="*/ 304800 w 1935956"/>
              <a:gd name="connsiteY65" fmla="*/ 192881 h 1402556"/>
              <a:gd name="connsiteX66" fmla="*/ 350043 w 1935956"/>
              <a:gd name="connsiteY66" fmla="*/ 197644 h 1402556"/>
              <a:gd name="connsiteX67" fmla="*/ 409575 w 1935956"/>
              <a:gd name="connsiteY67" fmla="*/ 195262 h 1402556"/>
              <a:gd name="connsiteX68" fmla="*/ 759618 w 1935956"/>
              <a:gd name="connsiteY68" fmla="*/ 145256 h 1402556"/>
              <a:gd name="connsiteX69" fmla="*/ 1014412 w 1935956"/>
              <a:gd name="connsiteY69" fmla="*/ 107156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35956" h="1402556">
                <a:moveTo>
                  <a:pt x="1014412" y="107156"/>
                </a:moveTo>
                <a:lnTo>
                  <a:pt x="1423987" y="42862"/>
                </a:lnTo>
                <a:lnTo>
                  <a:pt x="1438275" y="35719"/>
                </a:lnTo>
                <a:lnTo>
                  <a:pt x="1466850" y="21431"/>
                </a:lnTo>
                <a:lnTo>
                  <a:pt x="1504950" y="7144"/>
                </a:lnTo>
                <a:lnTo>
                  <a:pt x="1538287" y="0"/>
                </a:lnTo>
                <a:lnTo>
                  <a:pt x="1569243" y="0"/>
                </a:lnTo>
                <a:lnTo>
                  <a:pt x="1604962" y="2381"/>
                </a:lnTo>
                <a:lnTo>
                  <a:pt x="1647825" y="14287"/>
                </a:lnTo>
                <a:lnTo>
                  <a:pt x="1666875" y="23812"/>
                </a:lnTo>
                <a:lnTo>
                  <a:pt x="1714500" y="54769"/>
                </a:lnTo>
                <a:lnTo>
                  <a:pt x="1828800" y="128587"/>
                </a:lnTo>
                <a:lnTo>
                  <a:pt x="1866900" y="150019"/>
                </a:lnTo>
                <a:lnTo>
                  <a:pt x="1905000" y="173831"/>
                </a:lnTo>
                <a:lnTo>
                  <a:pt x="1919287" y="183356"/>
                </a:lnTo>
                <a:lnTo>
                  <a:pt x="1931193" y="200025"/>
                </a:lnTo>
                <a:lnTo>
                  <a:pt x="1935956" y="214312"/>
                </a:lnTo>
                <a:lnTo>
                  <a:pt x="1935956" y="235744"/>
                </a:lnTo>
                <a:lnTo>
                  <a:pt x="1928812" y="264319"/>
                </a:lnTo>
                <a:lnTo>
                  <a:pt x="1909762" y="295275"/>
                </a:lnTo>
                <a:lnTo>
                  <a:pt x="1881187" y="342900"/>
                </a:lnTo>
                <a:lnTo>
                  <a:pt x="1850231" y="414337"/>
                </a:lnTo>
                <a:lnTo>
                  <a:pt x="1800225" y="611981"/>
                </a:lnTo>
                <a:lnTo>
                  <a:pt x="1695450" y="1038225"/>
                </a:lnTo>
                <a:lnTo>
                  <a:pt x="1619250" y="1395412"/>
                </a:lnTo>
                <a:lnTo>
                  <a:pt x="1423987" y="1402556"/>
                </a:lnTo>
                <a:lnTo>
                  <a:pt x="1457325" y="1202531"/>
                </a:lnTo>
                <a:lnTo>
                  <a:pt x="1473993" y="1088231"/>
                </a:lnTo>
                <a:lnTo>
                  <a:pt x="1488281" y="990600"/>
                </a:lnTo>
                <a:lnTo>
                  <a:pt x="1504950" y="840581"/>
                </a:lnTo>
                <a:lnTo>
                  <a:pt x="1524000" y="773906"/>
                </a:lnTo>
                <a:lnTo>
                  <a:pt x="1543050" y="519112"/>
                </a:lnTo>
                <a:cubicBezTo>
                  <a:pt x="1543844" y="443706"/>
                  <a:pt x="1544637" y="368300"/>
                  <a:pt x="1545431" y="292894"/>
                </a:cubicBezTo>
                <a:lnTo>
                  <a:pt x="1540668" y="271462"/>
                </a:lnTo>
                <a:lnTo>
                  <a:pt x="1531143" y="247650"/>
                </a:lnTo>
                <a:lnTo>
                  <a:pt x="1514475" y="230981"/>
                </a:lnTo>
                <a:lnTo>
                  <a:pt x="1488281" y="221456"/>
                </a:lnTo>
                <a:lnTo>
                  <a:pt x="1459706" y="221456"/>
                </a:lnTo>
                <a:lnTo>
                  <a:pt x="1371600" y="233362"/>
                </a:lnTo>
                <a:lnTo>
                  <a:pt x="1104900" y="276225"/>
                </a:lnTo>
                <a:lnTo>
                  <a:pt x="828675" y="323850"/>
                </a:lnTo>
                <a:lnTo>
                  <a:pt x="559593" y="371475"/>
                </a:lnTo>
                <a:lnTo>
                  <a:pt x="531018" y="381000"/>
                </a:lnTo>
                <a:lnTo>
                  <a:pt x="507206" y="390525"/>
                </a:lnTo>
                <a:lnTo>
                  <a:pt x="469106" y="400050"/>
                </a:lnTo>
                <a:lnTo>
                  <a:pt x="440531" y="404812"/>
                </a:lnTo>
                <a:lnTo>
                  <a:pt x="414337" y="404812"/>
                </a:lnTo>
                <a:lnTo>
                  <a:pt x="373856" y="400050"/>
                </a:lnTo>
                <a:lnTo>
                  <a:pt x="342900" y="392906"/>
                </a:lnTo>
                <a:lnTo>
                  <a:pt x="292893" y="366712"/>
                </a:lnTo>
                <a:lnTo>
                  <a:pt x="226218" y="321469"/>
                </a:lnTo>
                <a:lnTo>
                  <a:pt x="145256" y="259556"/>
                </a:lnTo>
                <a:lnTo>
                  <a:pt x="52387" y="176212"/>
                </a:lnTo>
                <a:lnTo>
                  <a:pt x="14287" y="138112"/>
                </a:lnTo>
                <a:lnTo>
                  <a:pt x="7143" y="123825"/>
                </a:lnTo>
                <a:lnTo>
                  <a:pt x="0" y="100012"/>
                </a:lnTo>
                <a:lnTo>
                  <a:pt x="4762" y="85725"/>
                </a:lnTo>
                <a:lnTo>
                  <a:pt x="23812" y="78581"/>
                </a:lnTo>
                <a:lnTo>
                  <a:pt x="38100" y="78581"/>
                </a:lnTo>
                <a:lnTo>
                  <a:pt x="59531" y="88106"/>
                </a:lnTo>
                <a:lnTo>
                  <a:pt x="100012" y="116681"/>
                </a:lnTo>
                <a:lnTo>
                  <a:pt x="138112" y="138112"/>
                </a:lnTo>
                <a:lnTo>
                  <a:pt x="171450" y="154781"/>
                </a:lnTo>
                <a:lnTo>
                  <a:pt x="204787" y="166687"/>
                </a:lnTo>
                <a:lnTo>
                  <a:pt x="257175" y="180975"/>
                </a:lnTo>
                <a:lnTo>
                  <a:pt x="304800" y="192881"/>
                </a:lnTo>
                <a:lnTo>
                  <a:pt x="350043" y="197644"/>
                </a:lnTo>
                <a:lnTo>
                  <a:pt x="409575" y="195262"/>
                </a:lnTo>
                <a:lnTo>
                  <a:pt x="759618" y="145256"/>
                </a:lnTo>
                <a:lnTo>
                  <a:pt x="1014412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E1C2496E-F378-3449-8C95-7C55A79DE6F9}"/>
              </a:ext>
            </a:extLst>
          </p:cNvPr>
          <p:cNvSpPr/>
          <p:nvPr/>
        </p:nvSpPr>
        <p:spPr>
          <a:xfrm>
            <a:off x="4938713" y="2493963"/>
            <a:ext cx="1454150" cy="333375"/>
          </a:xfrm>
          <a:custGeom>
            <a:avLst/>
            <a:gdLst>
              <a:gd name="connsiteX0" fmla="*/ 700087 w 1454943"/>
              <a:gd name="connsiteY0" fmla="*/ 278606 h 333375"/>
              <a:gd name="connsiteX1" fmla="*/ 597693 w 1454943"/>
              <a:gd name="connsiteY1" fmla="*/ 288131 h 333375"/>
              <a:gd name="connsiteX2" fmla="*/ 569118 w 1454943"/>
              <a:gd name="connsiteY2" fmla="*/ 297656 h 333375"/>
              <a:gd name="connsiteX3" fmla="*/ 521493 w 1454943"/>
              <a:gd name="connsiteY3" fmla="*/ 316706 h 333375"/>
              <a:gd name="connsiteX4" fmla="*/ 481012 w 1454943"/>
              <a:gd name="connsiteY4" fmla="*/ 328612 h 333375"/>
              <a:gd name="connsiteX5" fmla="*/ 431006 w 1454943"/>
              <a:gd name="connsiteY5" fmla="*/ 333375 h 333375"/>
              <a:gd name="connsiteX6" fmla="*/ 383381 w 1454943"/>
              <a:gd name="connsiteY6" fmla="*/ 333375 h 333375"/>
              <a:gd name="connsiteX7" fmla="*/ 333375 w 1454943"/>
              <a:gd name="connsiteY7" fmla="*/ 326231 h 333375"/>
              <a:gd name="connsiteX8" fmla="*/ 273843 w 1454943"/>
              <a:gd name="connsiteY8" fmla="*/ 309562 h 333375"/>
              <a:gd name="connsiteX9" fmla="*/ 233362 w 1454943"/>
              <a:gd name="connsiteY9" fmla="*/ 292894 h 333375"/>
              <a:gd name="connsiteX10" fmla="*/ 164306 w 1454943"/>
              <a:gd name="connsiteY10" fmla="*/ 233362 h 333375"/>
              <a:gd name="connsiteX11" fmla="*/ 66675 w 1454943"/>
              <a:gd name="connsiteY11" fmla="*/ 135731 h 333375"/>
              <a:gd name="connsiteX12" fmla="*/ 21431 w 1454943"/>
              <a:gd name="connsiteY12" fmla="*/ 85725 h 333375"/>
              <a:gd name="connsiteX13" fmla="*/ 7143 w 1454943"/>
              <a:gd name="connsiteY13" fmla="*/ 66675 h 333375"/>
              <a:gd name="connsiteX14" fmla="*/ 0 w 1454943"/>
              <a:gd name="connsiteY14" fmla="*/ 54769 h 333375"/>
              <a:gd name="connsiteX15" fmla="*/ 0 w 1454943"/>
              <a:gd name="connsiteY15" fmla="*/ 45244 h 333375"/>
              <a:gd name="connsiteX16" fmla="*/ 2381 w 1454943"/>
              <a:gd name="connsiteY16" fmla="*/ 28575 h 333375"/>
              <a:gd name="connsiteX17" fmla="*/ 14287 w 1454943"/>
              <a:gd name="connsiteY17" fmla="*/ 23812 h 333375"/>
              <a:gd name="connsiteX18" fmla="*/ 35718 w 1454943"/>
              <a:gd name="connsiteY18" fmla="*/ 33337 h 333375"/>
              <a:gd name="connsiteX19" fmla="*/ 78581 w 1454943"/>
              <a:gd name="connsiteY19" fmla="*/ 59531 h 333375"/>
              <a:gd name="connsiteX20" fmla="*/ 150018 w 1454943"/>
              <a:gd name="connsiteY20" fmla="*/ 97631 h 333375"/>
              <a:gd name="connsiteX21" fmla="*/ 209550 w 1454943"/>
              <a:gd name="connsiteY21" fmla="*/ 121444 h 333375"/>
              <a:gd name="connsiteX22" fmla="*/ 261937 w 1454943"/>
              <a:gd name="connsiteY22" fmla="*/ 138112 h 333375"/>
              <a:gd name="connsiteX23" fmla="*/ 309562 w 1454943"/>
              <a:gd name="connsiteY23" fmla="*/ 150019 h 333375"/>
              <a:gd name="connsiteX24" fmla="*/ 366712 w 1454943"/>
              <a:gd name="connsiteY24" fmla="*/ 157162 h 333375"/>
              <a:gd name="connsiteX25" fmla="*/ 407193 w 1454943"/>
              <a:gd name="connsiteY25" fmla="*/ 159544 h 333375"/>
              <a:gd name="connsiteX26" fmla="*/ 509587 w 1454943"/>
              <a:gd name="connsiteY26" fmla="*/ 150019 h 333375"/>
              <a:gd name="connsiteX27" fmla="*/ 764381 w 1454943"/>
              <a:gd name="connsiteY27" fmla="*/ 109537 h 333375"/>
              <a:gd name="connsiteX28" fmla="*/ 1016793 w 1454943"/>
              <a:gd name="connsiteY28" fmla="*/ 59531 h 333375"/>
              <a:gd name="connsiteX29" fmla="*/ 1081087 w 1454943"/>
              <a:gd name="connsiteY29" fmla="*/ 40481 h 333375"/>
              <a:gd name="connsiteX30" fmla="*/ 1107281 w 1454943"/>
              <a:gd name="connsiteY30" fmla="*/ 30956 h 333375"/>
              <a:gd name="connsiteX31" fmla="*/ 1169193 w 1454943"/>
              <a:gd name="connsiteY31" fmla="*/ 7144 h 333375"/>
              <a:gd name="connsiteX32" fmla="*/ 1204912 w 1454943"/>
              <a:gd name="connsiteY32" fmla="*/ 0 h 333375"/>
              <a:gd name="connsiteX33" fmla="*/ 1245393 w 1454943"/>
              <a:gd name="connsiteY33" fmla="*/ 2381 h 333375"/>
              <a:gd name="connsiteX34" fmla="*/ 1309687 w 1454943"/>
              <a:gd name="connsiteY34" fmla="*/ 38100 h 333375"/>
              <a:gd name="connsiteX35" fmla="*/ 1454943 w 1454943"/>
              <a:gd name="connsiteY35" fmla="*/ 121444 h 333375"/>
              <a:gd name="connsiteX36" fmla="*/ 1419225 w 1454943"/>
              <a:gd name="connsiteY36" fmla="*/ 195262 h 333375"/>
              <a:gd name="connsiteX37" fmla="*/ 1200150 w 1454943"/>
              <a:gd name="connsiteY37" fmla="*/ 216694 h 333375"/>
              <a:gd name="connsiteX38" fmla="*/ 766762 w 1454943"/>
              <a:gd name="connsiteY38" fmla="*/ 269081 h 333375"/>
              <a:gd name="connsiteX39" fmla="*/ 700087 w 1454943"/>
              <a:gd name="connsiteY39" fmla="*/ 2786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54943" h="333375">
                <a:moveTo>
                  <a:pt x="700087" y="278606"/>
                </a:moveTo>
                <a:lnTo>
                  <a:pt x="597693" y="288131"/>
                </a:lnTo>
                <a:lnTo>
                  <a:pt x="569118" y="297656"/>
                </a:lnTo>
                <a:lnTo>
                  <a:pt x="521493" y="316706"/>
                </a:lnTo>
                <a:lnTo>
                  <a:pt x="481012" y="328612"/>
                </a:lnTo>
                <a:lnTo>
                  <a:pt x="431006" y="333375"/>
                </a:lnTo>
                <a:lnTo>
                  <a:pt x="383381" y="333375"/>
                </a:lnTo>
                <a:lnTo>
                  <a:pt x="333375" y="326231"/>
                </a:lnTo>
                <a:lnTo>
                  <a:pt x="273843" y="309562"/>
                </a:lnTo>
                <a:lnTo>
                  <a:pt x="233362" y="292894"/>
                </a:lnTo>
                <a:lnTo>
                  <a:pt x="164306" y="233362"/>
                </a:lnTo>
                <a:lnTo>
                  <a:pt x="66675" y="135731"/>
                </a:lnTo>
                <a:lnTo>
                  <a:pt x="21431" y="85725"/>
                </a:lnTo>
                <a:lnTo>
                  <a:pt x="7143" y="66675"/>
                </a:lnTo>
                <a:lnTo>
                  <a:pt x="0" y="54769"/>
                </a:lnTo>
                <a:lnTo>
                  <a:pt x="0" y="45244"/>
                </a:lnTo>
                <a:lnTo>
                  <a:pt x="2381" y="28575"/>
                </a:lnTo>
                <a:lnTo>
                  <a:pt x="14287" y="23812"/>
                </a:lnTo>
                <a:lnTo>
                  <a:pt x="35718" y="33337"/>
                </a:lnTo>
                <a:lnTo>
                  <a:pt x="78581" y="59531"/>
                </a:lnTo>
                <a:lnTo>
                  <a:pt x="150018" y="97631"/>
                </a:lnTo>
                <a:lnTo>
                  <a:pt x="209550" y="121444"/>
                </a:lnTo>
                <a:lnTo>
                  <a:pt x="261937" y="138112"/>
                </a:lnTo>
                <a:lnTo>
                  <a:pt x="309562" y="150019"/>
                </a:lnTo>
                <a:lnTo>
                  <a:pt x="366712" y="157162"/>
                </a:lnTo>
                <a:lnTo>
                  <a:pt x="407193" y="159544"/>
                </a:lnTo>
                <a:lnTo>
                  <a:pt x="509587" y="150019"/>
                </a:lnTo>
                <a:lnTo>
                  <a:pt x="764381" y="109537"/>
                </a:lnTo>
                <a:lnTo>
                  <a:pt x="1016793" y="59531"/>
                </a:lnTo>
                <a:lnTo>
                  <a:pt x="1081087" y="40481"/>
                </a:lnTo>
                <a:lnTo>
                  <a:pt x="1107281" y="30956"/>
                </a:lnTo>
                <a:lnTo>
                  <a:pt x="1169193" y="7144"/>
                </a:lnTo>
                <a:lnTo>
                  <a:pt x="1204912" y="0"/>
                </a:lnTo>
                <a:lnTo>
                  <a:pt x="1245393" y="2381"/>
                </a:lnTo>
                <a:lnTo>
                  <a:pt x="1309687" y="38100"/>
                </a:lnTo>
                <a:lnTo>
                  <a:pt x="1454943" y="121444"/>
                </a:lnTo>
                <a:lnTo>
                  <a:pt x="1419225" y="195262"/>
                </a:lnTo>
                <a:lnTo>
                  <a:pt x="1200150" y="216694"/>
                </a:lnTo>
                <a:lnTo>
                  <a:pt x="766762" y="269081"/>
                </a:lnTo>
                <a:lnTo>
                  <a:pt x="700087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01757BE0-1AA3-4049-BB94-DF41F11209C9}"/>
              </a:ext>
            </a:extLst>
          </p:cNvPr>
          <p:cNvSpPr/>
          <p:nvPr/>
        </p:nvSpPr>
        <p:spPr>
          <a:xfrm>
            <a:off x="4505325" y="3071813"/>
            <a:ext cx="2762250" cy="492125"/>
          </a:xfrm>
          <a:custGeom>
            <a:avLst/>
            <a:gdLst>
              <a:gd name="connsiteX0" fmla="*/ 1007269 w 2762250"/>
              <a:gd name="connsiteY0" fmla="*/ 202406 h 492918"/>
              <a:gd name="connsiteX1" fmla="*/ 1166813 w 2762250"/>
              <a:gd name="connsiteY1" fmla="*/ 180975 h 492918"/>
              <a:gd name="connsiteX2" fmla="*/ 1331119 w 2762250"/>
              <a:gd name="connsiteY2" fmla="*/ 157162 h 492918"/>
              <a:gd name="connsiteX3" fmla="*/ 1602581 w 2762250"/>
              <a:gd name="connsiteY3" fmla="*/ 114300 h 492918"/>
              <a:gd name="connsiteX4" fmla="*/ 1759744 w 2762250"/>
              <a:gd name="connsiteY4" fmla="*/ 85725 h 492918"/>
              <a:gd name="connsiteX5" fmla="*/ 2043113 w 2762250"/>
              <a:gd name="connsiteY5" fmla="*/ 54768 h 492918"/>
              <a:gd name="connsiteX6" fmla="*/ 2238375 w 2762250"/>
              <a:gd name="connsiteY6" fmla="*/ 30956 h 492918"/>
              <a:gd name="connsiteX7" fmla="*/ 2319338 w 2762250"/>
              <a:gd name="connsiteY7" fmla="*/ 21431 h 492918"/>
              <a:gd name="connsiteX8" fmla="*/ 2364581 w 2762250"/>
              <a:gd name="connsiteY8" fmla="*/ 9525 h 492918"/>
              <a:gd name="connsiteX9" fmla="*/ 2397919 w 2762250"/>
              <a:gd name="connsiteY9" fmla="*/ 0 h 492918"/>
              <a:gd name="connsiteX10" fmla="*/ 2407444 w 2762250"/>
              <a:gd name="connsiteY10" fmla="*/ 0 h 492918"/>
              <a:gd name="connsiteX11" fmla="*/ 2438400 w 2762250"/>
              <a:gd name="connsiteY11" fmla="*/ 4762 h 492918"/>
              <a:gd name="connsiteX12" fmla="*/ 2521744 w 2762250"/>
              <a:gd name="connsiteY12" fmla="*/ 30956 h 492918"/>
              <a:gd name="connsiteX13" fmla="*/ 2590800 w 2762250"/>
              <a:gd name="connsiteY13" fmla="*/ 54768 h 492918"/>
              <a:gd name="connsiteX14" fmla="*/ 2633663 w 2762250"/>
              <a:gd name="connsiteY14" fmla="*/ 73818 h 492918"/>
              <a:gd name="connsiteX15" fmla="*/ 2686050 w 2762250"/>
              <a:gd name="connsiteY15" fmla="*/ 104775 h 492918"/>
              <a:gd name="connsiteX16" fmla="*/ 2712244 w 2762250"/>
              <a:gd name="connsiteY16" fmla="*/ 123825 h 492918"/>
              <a:gd name="connsiteX17" fmla="*/ 2731294 w 2762250"/>
              <a:gd name="connsiteY17" fmla="*/ 140493 h 492918"/>
              <a:gd name="connsiteX18" fmla="*/ 2745581 w 2762250"/>
              <a:gd name="connsiteY18" fmla="*/ 159543 h 492918"/>
              <a:gd name="connsiteX19" fmla="*/ 2757488 w 2762250"/>
              <a:gd name="connsiteY19" fmla="*/ 183356 h 492918"/>
              <a:gd name="connsiteX20" fmla="*/ 2762250 w 2762250"/>
              <a:gd name="connsiteY20" fmla="*/ 207168 h 492918"/>
              <a:gd name="connsiteX21" fmla="*/ 2759869 w 2762250"/>
              <a:gd name="connsiteY21" fmla="*/ 226218 h 492918"/>
              <a:gd name="connsiteX22" fmla="*/ 2752725 w 2762250"/>
              <a:gd name="connsiteY22" fmla="*/ 238125 h 492918"/>
              <a:gd name="connsiteX23" fmla="*/ 2724150 w 2762250"/>
              <a:gd name="connsiteY23" fmla="*/ 254793 h 492918"/>
              <a:gd name="connsiteX24" fmla="*/ 2678906 w 2762250"/>
              <a:gd name="connsiteY24" fmla="*/ 266700 h 492918"/>
              <a:gd name="connsiteX25" fmla="*/ 2638425 w 2762250"/>
              <a:gd name="connsiteY25" fmla="*/ 269081 h 492918"/>
              <a:gd name="connsiteX26" fmla="*/ 2581275 w 2762250"/>
              <a:gd name="connsiteY26" fmla="*/ 269081 h 492918"/>
              <a:gd name="connsiteX27" fmla="*/ 2509838 w 2762250"/>
              <a:gd name="connsiteY27" fmla="*/ 266700 h 492918"/>
              <a:gd name="connsiteX28" fmla="*/ 2447925 w 2762250"/>
              <a:gd name="connsiteY28" fmla="*/ 259556 h 492918"/>
              <a:gd name="connsiteX29" fmla="*/ 2366963 w 2762250"/>
              <a:gd name="connsiteY29" fmla="*/ 247650 h 492918"/>
              <a:gd name="connsiteX30" fmla="*/ 2309813 w 2762250"/>
              <a:gd name="connsiteY30" fmla="*/ 242887 h 492918"/>
              <a:gd name="connsiteX31" fmla="*/ 2159794 w 2762250"/>
              <a:gd name="connsiteY31" fmla="*/ 240506 h 492918"/>
              <a:gd name="connsiteX32" fmla="*/ 1978819 w 2762250"/>
              <a:gd name="connsiteY32" fmla="*/ 247650 h 492918"/>
              <a:gd name="connsiteX33" fmla="*/ 1816894 w 2762250"/>
              <a:gd name="connsiteY33" fmla="*/ 259556 h 492918"/>
              <a:gd name="connsiteX34" fmla="*/ 1581150 w 2762250"/>
              <a:gd name="connsiteY34" fmla="*/ 288131 h 492918"/>
              <a:gd name="connsiteX35" fmla="*/ 1297781 w 2762250"/>
              <a:gd name="connsiteY35" fmla="*/ 326231 h 492918"/>
              <a:gd name="connsiteX36" fmla="*/ 1216819 w 2762250"/>
              <a:gd name="connsiteY36" fmla="*/ 338137 h 492918"/>
              <a:gd name="connsiteX37" fmla="*/ 1076325 w 2762250"/>
              <a:gd name="connsiteY37" fmla="*/ 381000 h 492918"/>
              <a:gd name="connsiteX38" fmla="*/ 864394 w 2762250"/>
              <a:gd name="connsiteY38" fmla="*/ 414337 h 492918"/>
              <a:gd name="connsiteX39" fmla="*/ 611981 w 2762250"/>
              <a:gd name="connsiteY39" fmla="*/ 457200 h 492918"/>
              <a:gd name="connsiteX40" fmla="*/ 554831 w 2762250"/>
              <a:gd name="connsiteY40" fmla="*/ 469106 h 492918"/>
              <a:gd name="connsiteX41" fmla="*/ 521494 w 2762250"/>
              <a:gd name="connsiteY41" fmla="*/ 481012 h 492918"/>
              <a:gd name="connsiteX42" fmla="*/ 488156 w 2762250"/>
              <a:gd name="connsiteY42" fmla="*/ 490537 h 492918"/>
              <a:gd name="connsiteX43" fmla="*/ 452438 w 2762250"/>
              <a:gd name="connsiteY43" fmla="*/ 492918 h 492918"/>
              <a:gd name="connsiteX44" fmla="*/ 407194 w 2762250"/>
              <a:gd name="connsiteY44" fmla="*/ 488156 h 492918"/>
              <a:gd name="connsiteX45" fmla="*/ 359569 w 2762250"/>
              <a:gd name="connsiteY45" fmla="*/ 473868 h 492918"/>
              <a:gd name="connsiteX46" fmla="*/ 307181 w 2762250"/>
              <a:gd name="connsiteY46" fmla="*/ 447675 h 492918"/>
              <a:gd name="connsiteX47" fmla="*/ 252413 w 2762250"/>
              <a:gd name="connsiteY47" fmla="*/ 414337 h 492918"/>
              <a:gd name="connsiteX48" fmla="*/ 188119 w 2762250"/>
              <a:gd name="connsiteY48" fmla="*/ 369093 h 492918"/>
              <a:gd name="connsiteX49" fmla="*/ 150019 w 2762250"/>
              <a:gd name="connsiteY49" fmla="*/ 338137 h 492918"/>
              <a:gd name="connsiteX50" fmla="*/ 100013 w 2762250"/>
              <a:gd name="connsiteY50" fmla="*/ 288131 h 492918"/>
              <a:gd name="connsiteX51" fmla="*/ 64294 w 2762250"/>
              <a:gd name="connsiteY51" fmla="*/ 247650 h 492918"/>
              <a:gd name="connsiteX52" fmla="*/ 26194 w 2762250"/>
              <a:gd name="connsiteY52" fmla="*/ 200025 h 492918"/>
              <a:gd name="connsiteX53" fmla="*/ 2381 w 2762250"/>
              <a:gd name="connsiteY53" fmla="*/ 150018 h 492918"/>
              <a:gd name="connsiteX54" fmla="*/ 0 w 2762250"/>
              <a:gd name="connsiteY54" fmla="*/ 130968 h 492918"/>
              <a:gd name="connsiteX55" fmla="*/ 11906 w 2762250"/>
              <a:gd name="connsiteY55" fmla="*/ 121443 h 492918"/>
              <a:gd name="connsiteX56" fmla="*/ 28575 w 2762250"/>
              <a:gd name="connsiteY56" fmla="*/ 121443 h 492918"/>
              <a:gd name="connsiteX57" fmla="*/ 57150 w 2762250"/>
              <a:gd name="connsiteY57" fmla="*/ 133350 h 492918"/>
              <a:gd name="connsiteX58" fmla="*/ 95250 w 2762250"/>
              <a:gd name="connsiteY58" fmla="*/ 157162 h 492918"/>
              <a:gd name="connsiteX59" fmla="*/ 133350 w 2762250"/>
              <a:gd name="connsiteY59" fmla="*/ 176212 h 492918"/>
              <a:gd name="connsiteX60" fmla="*/ 197644 w 2762250"/>
              <a:gd name="connsiteY60" fmla="*/ 209550 h 492918"/>
              <a:gd name="connsiteX61" fmla="*/ 252413 w 2762250"/>
              <a:gd name="connsiteY61" fmla="*/ 228600 h 492918"/>
              <a:gd name="connsiteX62" fmla="*/ 302419 w 2762250"/>
              <a:gd name="connsiteY62" fmla="*/ 240506 h 492918"/>
              <a:gd name="connsiteX63" fmla="*/ 364331 w 2762250"/>
              <a:gd name="connsiteY63" fmla="*/ 247650 h 492918"/>
              <a:gd name="connsiteX64" fmla="*/ 511969 w 2762250"/>
              <a:gd name="connsiteY64" fmla="*/ 242887 h 492918"/>
              <a:gd name="connsiteX65" fmla="*/ 757238 w 2762250"/>
              <a:gd name="connsiteY65" fmla="*/ 228600 h 492918"/>
              <a:gd name="connsiteX66" fmla="*/ 1007269 w 2762250"/>
              <a:gd name="connsiteY66" fmla="*/ 202406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762250" h="492918">
                <a:moveTo>
                  <a:pt x="1007269" y="202406"/>
                </a:moveTo>
                <a:lnTo>
                  <a:pt x="1166813" y="180975"/>
                </a:lnTo>
                <a:lnTo>
                  <a:pt x="1331119" y="157162"/>
                </a:lnTo>
                <a:lnTo>
                  <a:pt x="1602581" y="114300"/>
                </a:lnTo>
                <a:lnTo>
                  <a:pt x="1759744" y="85725"/>
                </a:lnTo>
                <a:lnTo>
                  <a:pt x="2043113" y="54768"/>
                </a:lnTo>
                <a:lnTo>
                  <a:pt x="2238375" y="30956"/>
                </a:lnTo>
                <a:lnTo>
                  <a:pt x="2319338" y="21431"/>
                </a:lnTo>
                <a:lnTo>
                  <a:pt x="2364581" y="9525"/>
                </a:lnTo>
                <a:lnTo>
                  <a:pt x="2397919" y="0"/>
                </a:lnTo>
                <a:lnTo>
                  <a:pt x="2407444" y="0"/>
                </a:lnTo>
                <a:lnTo>
                  <a:pt x="2438400" y="4762"/>
                </a:lnTo>
                <a:lnTo>
                  <a:pt x="2521744" y="30956"/>
                </a:lnTo>
                <a:lnTo>
                  <a:pt x="2590800" y="54768"/>
                </a:lnTo>
                <a:lnTo>
                  <a:pt x="2633663" y="73818"/>
                </a:lnTo>
                <a:lnTo>
                  <a:pt x="2686050" y="104775"/>
                </a:lnTo>
                <a:lnTo>
                  <a:pt x="2712244" y="123825"/>
                </a:lnTo>
                <a:lnTo>
                  <a:pt x="2731294" y="140493"/>
                </a:lnTo>
                <a:lnTo>
                  <a:pt x="2745581" y="159543"/>
                </a:lnTo>
                <a:lnTo>
                  <a:pt x="2757488" y="183356"/>
                </a:lnTo>
                <a:lnTo>
                  <a:pt x="2762250" y="207168"/>
                </a:lnTo>
                <a:lnTo>
                  <a:pt x="2759869" y="226218"/>
                </a:lnTo>
                <a:lnTo>
                  <a:pt x="2752725" y="238125"/>
                </a:lnTo>
                <a:lnTo>
                  <a:pt x="2724150" y="254793"/>
                </a:lnTo>
                <a:lnTo>
                  <a:pt x="2678906" y="266700"/>
                </a:lnTo>
                <a:lnTo>
                  <a:pt x="2638425" y="269081"/>
                </a:lnTo>
                <a:lnTo>
                  <a:pt x="2581275" y="269081"/>
                </a:lnTo>
                <a:lnTo>
                  <a:pt x="2509838" y="266700"/>
                </a:lnTo>
                <a:lnTo>
                  <a:pt x="2447925" y="259556"/>
                </a:lnTo>
                <a:lnTo>
                  <a:pt x="2366963" y="247650"/>
                </a:lnTo>
                <a:lnTo>
                  <a:pt x="2309813" y="242887"/>
                </a:lnTo>
                <a:lnTo>
                  <a:pt x="2159794" y="240506"/>
                </a:lnTo>
                <a:lnTo>
                  <a:pt x="1978819" y="247650"/>
                </a:lnTo>
                <a:lnTo>
                  <a:pt x="1816894" y="259556"/>
                </a:lnTo>
                <a:lnTo>
                  <a:pt x="1581150" y="288131"/>
                </a:lnTo>
                <a:lnTo>
                  <a:pt x="1297781" y="326231"/>
                </a:lnTo>
                <a:lnTo>
                  <a:pt x="1216819" y="338137"/>
                </a:lnTo>
                <a:lnTo>
                  <a:pt x="1076325" y="381000"/>
                </a:lnTo>
                <a:lnTo>
                  <a:pt x="864394" y="414337"/>
                </a:lnTo>
                <a:lnTo>
                  <a:pt x="611981" y="457200"/>
                </a:lnTo>
                <a:lnTo>
                  <a:pt x="554831" y="469106"/>
                </a:lnTo>
                <a:lnTo>
                  <a:pt x="521494" y="481012"/>
                </a:lnTo>
                <a:lnTo>
                  <a:pt x="488156" y="490537"/>
                </a:lnTo>
                <a:lnTo>
                  <a:pt x="452438" y="492918"/>
                </a:lnTo>
                <a:lnTo>
                  <a:pt x="407194" y="488156"/>
                </a:lnTo>
                <a:lnTo>
                  <a:pt x="359569" y="473868"/>
                </a:lnTo>
                <a:lnTo>
                  <a:pt x="307181" y="447675"/>
                </a:lnTo>
                <a:lnTo>
                  <a:pt x="252413" y="414337"/>
                </a:lnTo>
                <a:lnTo>
                  <a:pt x="188119" y="369093"/>
                </a:lnTo>
                <a:lnTo>
                  <a:pt x="150019" y="338137"/>
                </a:lnTo>
                <a:lnTo>
                  <a:pt x="100013" y="288131"/>
                </a:lnTo>
                <a:lnTo>
                  <a:pt x="64294" y="247650"/>
                </a:lnTo>
                <a:lnTo>
                  <a:pt x="26194" y="200025"/>
                </a:lnTo>
                <a:lnTo>
                  <a:pt x="2381" y="150018"/>
                </a:lnTo>
                <a:lnTo>
                  <a:pt x="0" y="130968"/>
                </a:lnTo>
                <a:lnTo>
                  <a:pt x="11906" y="121443"/>
                </a:lnTo>
                <a:lnTo>
                  <a:pt x="28575" y="121443"/>
                </a:lnTo>
                <a:lnTo>
                  <a:pt x="57150" y="133350"/>
                </a:lnTo>
                <a:lnTo>
                  <a:pt x="95250" y="157162"/>
                </a:lnTo>
                <a:lnTo>
                  <a:pt x="133350" y="176212"/>
                </a:lnTo>
                <a:lnTo>
                  <a:pt x="197644" y="209550"/>
                </a:lnTo>
                <a:lnTo>
                  <a:pt x="252413" y="228600"/>
                </a:lnTo>
                <a:lnTo>
                  <a:pt x="302419" y="240506"/>
                </a:lnTo>
                <a:lnTo>
                  <a:pt x="364331" y="247650"/>
                </a:lnTo>
                <a:lnTo>
                  <a:pt x="511969" y="242887"/>
                </a:lnTo>
                <a:lnTo>
                  <a:pt x="757238" y="228600"/>
                </a:lnTo>
                <a:lnTo>
                  <a:pt x="1007269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014A192D-E909-6C4F-9B47-A67D966A68E8}"/>
              </a:ext>
            </a:extLst>
          </p:cNvPr>
          <p:cNvSpPr/>
          <p:nvPr/>
        </p:nvSpPr>
        <p:spPr>
          <a:xfrm>
            <a:off x="5537200" y="3371850"/>
            <a:ext cx="536575" cy="2587625"/>
          </a:xfrm>
          <a:custGeom>
            <a:avLst/>
            <a:gdLst>
              <a:gd name="connsiteX0" fmla="*/ 268541 w 537082"/>
              <a:gd name="connsiteY0" fmla="*/ 815822 h 2586835"/>
              <a:gd name="connsiteX1" fmla="*/ 278739 w 537082"/>
              <a:gd name="connsiteY1" fmla="*/ 390915 h 2586835"/>
              <a:gd name="connsiteX2" fmla="*/ 271940 w 537082"/>
              <a:gd name="connsiteY2" fmla="*/ 329728 h 2586835"/>
              <a:gd name="connsiteX3" fmla="*/ 258343 w 537082"/>
              <a:gd name="connsiteY3" fmla="*/ 285538 h 2586835"/>
              <a:gd name="connsiteX4" fmla="*/ 237948 w 537082"/>
              <a:gd name="connsiteY4" fmla="*/ 248146 h 2586835"/>
              <a:gd name="connsiteX5" fmla="*/ 207354 w 537082"/>
              <a:gd name="connsiteY5" fmla="*/ 210754 h 2586835"/>
              <a:gd name="connsiteX6" fmla="*/ 115575 w 537082"/>
              <a:gd name="connsiteY6" fmla="*/ 129172 h 2586835"/>
              <a:gd name="connsiteX7" fmla="*/ 0 w 537082"/>
              <a:gd name="connsiteY7" fmla="*/ 30594 h 2586835"/>
              <a:gd name="connsiteX8" fmla="*/ 152966 w 537082"/>
              <a:gd name="connsiteY8" fmla="*/ 0 h 2586835"/>
              <a:gd name="connsiteX9" fmla="*/ 322929 w 537082"/>
              <a:gd name="connsiteY9" fmla="*/ 98579 h 2586835"/>
              <a:gd name="connsiteX10" fmla="*/ 390914 w 537082"/>
              <a:gd name="connsiteY10" fmla="*/ 146168 h 2586835"/>
              <a:gd name="connsiteX11" fmla="*/ 472497 w 537082"/>
              <a:gd name="connsiteY11" fmla="*/ 203956 h 2586835"/>
              <a:gd name="connsiteX12" fmla="*/ 503090 w 537082"/>
              <a:gd name="connsiteY12" fmla="*/ 224351 h 2586835"/>
              <a:gd name="connsiteX13" fmla="*/ 513288 w 537082"/>
              <a:gd name="connsiteY13" fmla="*/ 237948 h 2586835"/>
              <a:gd name="connsiteX14" fmla="*/ 526885 w 537082"/>
              <a:gd name="connsiteY14" fmla="*/ 258344 h 2586835"/>
              <a:gd name="connsiteX15" fmla="*/ 533683 w 537082"/>
              <a:gd name="connsiteY15" fmla="*/ 282139 h 2586835"/>
              <a:gd name="connsiteX16" fmla="*/ 537082 w 537082"/>
              <a:gd name="connsiteY16" fmla="*/ 309333 h 2586835"/>
              <a:gd name="connsiteX17" fmla="*/ 526885 w 537082"/>
              <a:gd name="connsiteY17" fmla="*/ 356922 h 2586835"/>
              <a:gd name="connsiteX18" fmla="*/ 520086 w 537082"/>
              <a:gd name="connsiteY18" fmla="*/ 387516 h 2586835"/>
              <a:gd name="connsiteX19" fmla="*/ 509888 w 537082"/>
              <a:gd name="connsiteY19" fmla="*/ 465699 h 2586835"/>
              <a:gd name="connsiteX20" fmla="*/ 499691 w 537082"/>
              <a:gd name="connsiteY20" fmla="*/ 686650 h 2586835"/>
              <a:gd name="connsiteX21" fmla="*/ 503090 w 537082"/>
              <a:gd name="connsiteY21" fmla="*/ 1227132 h 2586835"/>
              <a:gd name="connsiteX22" fmla="*/ 499691 w 537082"/>
              <a:gd name="connsiteY22" fmla="*/ 1713226 h 2586835"/>
              <a:gd name="connsiteX23" fmla="*/ 499691 w 537082"/>
              <a:gd name="connsiteY23" fmla="*/ 1818603 h 2586835"/>
              <a:gd name="connsiteX24" fmla="*/ 506489 w 537082"/>
              <a:gd name="connsiteY24" fmla="*/ 1893386 h 2586835"/>
              <a:gd name="connsiteX25" fmla="*/ 513288 w 537082"/>
              <a:gd name="connsiteY25" fmla="*/ 1974968 h 2586835"/>
              <a:gd name="connsiteX26" fmla="*/ 523485 w 537082"/>
              <a:gd name="connsiteY26" fmla="*/ 2049752 h 2586835"/>
              <a:gd name="connsiteX27" fmla="*/ 523485 w 537082"/>
              <a:gd name="connsiteY27" fmla="*/ 2087144 h 2586835"/>
              <a:gd name="connsiteX28" fmla="*/ 520086 w 537082"/>
              <a:gd name="connsiteY28" fmla="*/ 2141532 h 2586835"/>
              <a:gd name="connsiteX29" fmla="*/ 513288 w 537082"/>
              <a:gd name="connsiteY29" fmla="*/ 2202719 h 2586835"/>
              <a:gd name="connsiteX30" fmla="*/ 496291 w 537082"/>
              <a:gd name="connsiteY30" fmla="*/ 2280902 h 2586835"/>
              <a:gd name="connsiteX31" fmla="*/ 469097 w 537082"/>
              <a:gd name="connsiteY31" fmla="*/ 2362484 h 2586835"/>
              <a:gd name="connsiteX32" fmla="*/ 428306 w 537082"/>
              <a:gd name="connsiteY32" fmla="*/ 2450864 h 2586835"/>
              <a:gd name="connsiteX33" fmla="*/ 370519 w 537082"/>
              <a:gd name="connsiteY33" fmla="*/ 2549443 h 2586835"/>
              <a:gd name="connsiteX34" fmla="*/ 343325 w 537082"/>
              <a:gd name="connsiteY34" fmla="*/ 2583435 h 2586835"/>
              <a:gd name="connsiteX35" fmla="*/ 329728 w 537082"/>
              <a:gd name="connsiteY35" fmla="*/ 2586835 h 2586835"/>
              <a:gd name="connsiteX36" fmla="*/ 299134 w 537082"/>
              <a:gd name="connsiteY36" fmla="*/ 2583435 h 2586835"/>
              <a:gd name="connsiteX37" fmla="*/ 275340 w 537082"/>
              <a:gd name="connsiteY37" fmla="*/ 2569838 h 2586835"/>
              <a:gd name="connsiteX38" fmla="*/ 254944 w 537082"/>
              <a:gd name="connsiteY38" fmla="*/ 2549443 h 2586835"/>
              <a:gd name="connsiteX39" fmla="*/ 234549 w 537082"/>
              <a:gd name="connsiteY39" fmla="*/ 2512051 h 2586835"/>
              <a:gd name="connsiteX40" fmla="*/ 210754 w 537082"/>
              <a:gd name="connsiteY40" fmla="*/ 2454264 h 2586835"/>
              <a:gd name="connsiteX41" fmla="*/ 237948 w 537082"/>
              <a:gd name="connsiteY41" fmla="*/ 1923980 h 2586835"/>
              <a:gd name="connsiteX42" fmla="*/ 268541 w 537082"/>
              <a:gd name="connsiteY42" fmla="*/ 815822 h 258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37082" h="2586835">
                <a:moveTo>
                  <a:pt x="268541" y="815822"/>
                </a:moveTo>
                <a:lnTo>
                  <a:pt x="278739" y="390915"/>
                </a:lnTo>
                <a:lnTo>
                  <a:pt x="271940" y="329728"/>
                </a:lnTo>
                <a:lnTo>
                  <a:pt x="258343" y="285538"/>
                </a:lnTo>
                <a:lnTo>
                  <a:pt x="237948" y="248146"/>
                </a:lnTo>
                <a:lnTo>
                  <a:pt x="207354" y="210754"/>
                </a:lnTo>
                <a:lnTo>
                  <a:pt x="115575" y="129172"/>
                </a:lnTo>
                <a:lnTo>
                  <a:pt x="0" y="30594"/>
                </a:lnTo>
                <a:lnTo>
                  <a:pt x="152966" y="0"/>
                </a:lnTo>
                <a:lnTo>
                  <a:pt x="322929" y="98579"/>
                </a:lnTo>
                <a:lnTo>
                  <a:pt x="390914" y="146168"/>
                </a:lnTo>
                <a:lnTo>
                  <a:pt x="472497" y="203956"/>
                </a:lnTo>
                <a:lnTo>
                  <a:pt x="503090" y="224351"/>
                </a:lnTo>
                <a:lnTo>
                  <a:pt x="513288" y="237948"/>
                </a:lnTo>
                <a:lnTo>
                  <a:pt x="526885" y="258344"/>
                </a:lnTo>
                <a:lnTo>
                  <a:pt x="533683" y="282139"/>
                </a:lnTo>
                <a:lnTo>
                  <a:pt x="537082" y="309333"/>
                </a:lnTo>
                <a:lnTo>
                  <a:pt x="526885" y="356922"/>
                </a:lnTo>
                <a:lnTo>
                  <a:pt x="520086" y="387516"/>
                </a:lnTo>
                <a:lnTo>
                  <a:pt x="509888" y="465699"/>
                </a:lnTo>
                <a:lnTo>
                  <a:pt x="499691" y="686650"/>
                </a:lnTo>
                <a:lnTo>
                  <a:pt x="503090" y="1227132"/>
                </a:lnTo>
                <a:lnTo>
                  <a:pt x="499691" y="1713226"/>
                </a:lnTo>
                <a:lnTo>
                  <a:pt x="499691" y="1818603"/>
                </a:lnTo>
                <a:lnTo>
                  <a:pt x="506489" y="1893386"/>
                </a:lnTo>
                <a:lnTo>
                  <a:pt x="513288" y="1974968"/>
                </a:lnTo>
                <a:lnTo>
                  <a:pt x="523485" y="2049752"/>
                </a:lnTo>
                <a:lnTo>
                  <a:pt x="523485" y="2087144"/>
                </a:lnTo>
                <a:lnTo>
                  <a:pt x="520086" y="2141532"/>
                </a:lnTo>
                <a:lnTo>
                  <a:pt x="513288" y="2202719"/>
                </a:lnTo>
                <a:lnTo>
                  <a:pt x="496291" y="2280902"/>
                </a:lnTo>
                <a:lnTo>
                  <a:pt x="469097" y="2362484"/>
                </a:lnTo>
                <a:lnTo>
                  <a:pt x="428306" y="2450864"/>
                </a:lnTo>
                <a:lnTo>
                  <a:pt x="370519" y="2549443"/>
                </a:lnTo>
                <a:lnTo>
                  <a:pt x="343325" y="2583435"/>
                </a:lnTo>
                <a:lnTo>
                  <a:pt x="329728" y="2586835"/>
                </a:lnTo>
                <a:lnTo>
                  <a:pt x="299134" y="2583435"/>
                </a:lnTo>
                <a:lnTo>
                  <a:pt x="275340" y="2569838"/>
                </a:lnTo>
                <a:lnTo>
                  <a:pt x="254944" y="2549443"/>
                </a:lnTo>
                <a:lnTo>
                  <a:pt x="234549" y="2512051"/>
                </a:lnTo>
                <a:lnTo>
                  <a:pt x="210754" y="2454264"/>
                </a:lnTo>
                <a:lnTo>
                  <a:pt x="237948" y="1923980"/>
                </a:lnTo>
                <a:lnTo>
                  <a:pt x="268541" y="81582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4C77D0A2-2688-7942-838E-9978D4557B3D}"/>
              </a:ext>
            </a:extLst>
          </p:cNvPr>
          <p:cNvSpPr/>
          <p:nvPr/>
        </p:nvSpPr>
        <p:spPr>
          <a:xfrm>
            <a:off x="5195888" y="5291138"/>
            <a:ext cx="595312" cy="587375"/>
          </a:xfrm>
          <a:custGeom>
            <a:avLst/>
            <a:gdLst>
              <a:gd name="connsiteX0" fmla="*/ 238125 w 595312"/>
              <a:gd name="connsiteY0" fmla="*/ 85725 h 588168"/>
              <a:gd name="connsiteX1" fmla="*/ 478631 w 595312"/>
              <a:gd name="connsiteY1" fmla="*/ 176212 h 588168"/>
              <a:gd name="connsiteX2" fmla="*/ 490537 w 595312"/>
              <a:gd name="connsiteY2" fmla="*/ 178593 h 588168"/>
              <a:gd name="connsiteX3" fmla="*/ 509587 w 595312"/>
              <a:gd name="connsiteY3" fmla="*/ 180975 h 588168"/>
              <a:gd name="connsiteX4" fmla="*/ 526256 w 595312"/>
              <a:gd name="connsiteY4" fmla="*/ 178593 h 588168"/>
              <a:gd name="connsiteX5" fmla="*/ 547687 w 595312"/>
              <a:gd name="connsiteY5" fmla="*/ 171450 h 588168"/>
              <a:gd name="connsiteX6" fmla="*/ 559593 w 595312"/>
              <a:gd name="connsiteY6" fmla="*/ 157162 h 588168"/>
              <a:gd name="connsiteX7" fmla="*/ 564356 w 595312"/>
              <a:gd name="connsiteY7" fmla="*/ 150018 h 588168"/>
              <a:gd name="connsiteX8" fmla="*/ 595312 w 595312"/>
              <a:gd name="connsiteY8" fmla="*/ 83343 h 588168"/>
              <a:gd name="connsiteX9" fmla="*/ 576262 w 595312"/>
              <a:gd name="connsiteY9" fmla="*/ 588168 h 588168"/>
              <a:gd name="connsiteX10" fmla="*/ 552450 w 595312"/>
              <a:gd name="connsiteY10" fmla="*/ 533400 h 588168"/>
              <a:gd name="connsiteX11" fmla="*/ 535781 w 595312"/>
              <a:gd name="connsiteY11" fmla="*/ 504825 h 588168"/>
              <a:gd name="connsiteX12" fmla="*/ 504825 w 595312"/>
              <a:gd name="connsiteY12" fmla="*/ 459581 h 588168"/>
              <a:gd name="connsiteX13" fmla="*/ 464343 w 595312"/>
              <a:gd name="connsiteY13" fmla="*/ 414337 h 588168"/>
              <a:gd name="connsiteX14" fmla="*/ 404812 w 595312"/>
              <a:gd name="connsiteY14" fmla="*/ 359568 h 588168"/>
              <a:gd name="connsiteX15" fmla="*/ 309562 w 595312"/>
              <a:gd name="connsiteY15" fmla="*/ 273843 h 588168"/>
              <a:gd name="connsiteX16" fmla="*/ 226218 w 595312"/>
              <a:gd name="connsiteY16" fmla="*/ 207168 h 588168"/>
              <a:gd name="connsiteX17" fmla="*/ 145256 w 595312"/>
              <a:gd name="connsiteY17" fmla="*/ 145256 h 588168"/>
              <a:gd name="connsiteX18" fmla="*/ 59531 w 595312"/>
              <a:gd name="connsiteY18" fmla="*/ 88106 h 588168"/>
              <a:gd name="connsiteX19" fmla="*/ 23812 w 595312"/>
              <a:gd name="connsiteY19" fmla="*/ 64293 h 588168"/>
              <a:gd name="connsiteX20" fmla="*/ 16668 w 595312"/>
              <a:gd name="connsiteY20" fmla="*/ 59531 h 588168"/>
              <a:gd name="connsiteX21" fmla="*/ 11906 w 595312"/>
              <a:gd name="connsiteY21" fmla="*/ 50006 h 588168"/>
              <a:gd name="connsiteX22" fmla="*/ 2381 w 595312"/>
              <a:gd name="connsiteY22" fmla="*/ 30956 h 588168"/>
              <a:gd name="connsiteX23" fmla="*/ 0 w 595312"/>
              <a:gd name="connsiteY23" fmla="*/ 11906 h 588168"/>
              <a:gd name="connsiteX24" fmla="*/ 2381 w 595312"/>
              <a:gd name="connsiteY24" fmla="*/ 4762 h 588168"/>
              <a:gd name="connsiteX25" fmla="*/ 14287 w 595312"/>
              <a:gd name="connsiteY25" fmla="*/ 0 h 588168"/>
              <a:gd name="connsiteX26" fmla="*/ 26193 w 595312"/>
              <a:gd name="connsiteY26" fmla="*/ 0 h 588168"/>
              <a:gd name="connsiteX27" fmla="*/ 61912 w 595312"/>
              <a:gd name="connsiteY27" fmla="*/ 11906 h 588168"/>
              <a:gd name="connsiteX28" fmla="*/ 140493 w 595312"/>
              <a:gd name="connsiteY28" fmla="*/ 47625 h 588168"/>
              <a:gd name="connsiteX29" fmla="*/ 238125 w 595312"/>
              <a:gd name="connsiteY29" fmla="*/ 85725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5312" h="588168">
                <a:moveTo>
                  <a:pt x="238125" y="85725"/>
                </a:moveTo>
                <a:lnTo>
                  <a:pt x="478631" y="176212"/>
                </a:lnTo>
                <a:lnTo>
                  <a:pt x="490537" y="178593"/>
                </a:lnTo>
                <a:lnTo>
                  <a:pt x="509587" y="180975"/>
                </a:lnTo>
                <a:lnTo>
                  <a:pt x="526256" y="178593"/>
                </a:lnTo>
                <a:lnTo>
                  <a:pt x="547687" y="171450"/>
                </a:lnTo>
                <a:lnTo>
                  <a:pt x="559593" y="157162"/>
                </a:lnTo>
                <a:lnTo>
                  <a:pt x="564356" y="150018"/>
                </a:lnTo>
                <a:lnTo>
                  <a:pt x="595312" y="83343"/>
                </a:lnTo>
                <a:lnTo>
                  <a:pt x="576262" y="588168"/>
                </a:lnTo>
                <a:lnTo>
                  <a:pt x="552450" y="533400"/>
                </a:lnTo>
                <a:lnTo>
                  <a:pt x="535781" y="504825"/>
                </a:lnTo>
                <a:lnTo>
                  <a:pt x="504825" y="459581"/>
                </a:lnTo>
                <a:lnTo>
                  <a:pt x="464343" y="414337"/>
                </a:lnTo>
                <a:lnTo>
                  <a:pt x="404812" y="359568"/>
                </a:lnTo>
                <a:lnTo>
                  <a:pt x="309562" y="273843"/>
                </a:lnTo>
                <a:lnTo>
                  <a:pt x="226218" y="207168"/>
                </a:lnTo>
                <a:lnTo>
                  <a:pt x="145256" y="145256"/>
                </a:lnTo>
                <a:lnTo>
                  <a:pt x="59531" y="88106"/>
                </a:lnTo>
                <a:lnTo>
                  <a:pt x="23812" y="64293"/>
                </a:lnTo>
                <a:lnTo>
                  <a:pt x="16668" y="59531"/>
                </a:lnTo>
                <a:lnTo>
                  <a:pt x="11906" y="50006"/>
                </a:lnTo>
                <a:lnTo>
                  <a:pt x="2381" y="30956"/>
                </a:lnTo>
                <a:lnTo>
                  <a:pt x="0" y="11906"/>
                </a:lnTo>
                <a:lnTo>
                  <a:pt x="2381" y="4762"/>
                </a:lnTo>
                <a:lnTo>
                  <a:pt x="14287" y="0"/>
                </a:lnTo>
                <a:lnTo>
                  <a:pt x="26193" y="0"/>
                </a:lnTo>
                <a:lnTo>
                  <a:pt x="61912" y="11906"/>
                </a:lnTo>
                <a:lnTo>
                  <a:pt x="140493" y="47625"/>
                </a:lnTo>
                <a:lnTo>
                  <a:pt x="238125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DE9E0E21-A01E-4C40-82FE-1A4D4202325E}"/>
              </a:ext>
            </a:extLst>
          </p:cNvPr>
          <p:cNvSpPr/>
          <p:nvPr/>
        </p:nvSpPr>
        <p:spPr>
          <a:xfrm>
            <a:off x="6134100" y="3581400"/>
            <a:ext cx="881063" cy="760413"/>
          </a:xfrm>
          <a:custGeom>
            <a:avLst/>
            <a:gdLst>
              <a:gd name="connsiteX0" fmla="*/ 395288 w 881063"/>
              <a:gd name="connsiteY0" fmla="*/ 366713 h 759619"/>
              <a:gd name="connsiteX1" fmla="*/ 514350 w 881063"/>
              <a:gd name="connsiteY1" fmla="*/ 247650 h 759619"/>
              <a:gd name="connsiteX2" fmla="*/ 552450 w 881063"/>
              <a:gd name="connsiteY2" fmla="*/ 207169 h 759619"/>
              <a:gd name="connsiteX3" fmla="*/ 561975 w 881063"/>
              <a:gd name="connsiteY3" fmla="*/ 190500 h 759619"/>
              <a:gd name="connsiteX4" fmla="*/ 564356 w 881063"/>
              <a:gd name="connsiteY4" fmla="*/ 176213 h 759619"/>
              <a:gd name="connsiteX5" fmla="*/ 561975 w 881063"/>
              <a:gd name="connsiteY5" fmla="*/ 154781 h 759619"/>
              <a:gd name="connsiteX6" fmla="*/ 547688 w 881063"/>
              <a:gd name="connsiteY6" fmla="*/ 119063 h 759619"/>
              <a:gd name="connsiteX7" fmla="*/ 523875 w 881063"/>
              <a:gd name="connsiteY7" fmla="*/ 88106 h 759619"/>
              <a:gd name="connsiteX8" fmla="*/ 497681 w 881063"/>
              <a:gd name="connsiteY8" fmla="*/ 61913 h 759619"/>
              <a:gd name="connsiteX9" fmla="*/ 485775 w 881063"/>
              <a:gd name="connsiteY9" fmla="*/ 52388 h 759619"/>
              <a:gd name="connsiteX10" fmla="*/ 478631 w 881063"/>
              <a:gd name="connsiteY10" fmla="*/ 30956 h 759619"/>
              <a:gd name="connsiteX11" fmla="*/ 481013 w 881063"/>
              <a:gd name="connsiteY11" fmla="*/ 16669 h 759619"/>
              <a:gd name="connsiteX12" fmla="*/ 488156 w 881063"/>
              <a:gd name="connsiteY12" fmla="*/ 2381 h 759619"/>
              <a:gd name="connsiteX13" fmla="*/ 500063 w 881063"/>
              <a:gd name="connsiteY13" fmla="*/ 0 h 759619"/>
              <a:gd name="connsiteX14" fmla="*/ 552450 w 881063"/>
              <a:gd name="connsiteY14" fmla="*/ 9525 h 759619"/>
              <a:gd name="connsiteX15" fmla="*/ 628650 w 881063"/>
              <a:gd name="connsiteY15" fmla="*/ 38100 h 759619"/>
              <a:gd name="connsiteX16" fmla="*/ 671513 w 881063"/>
              <a:gd name="connsiteY16" fmla="*/ 59531 h 759619"/>
              <a:gd name="connsiteX17" fmla="*/ 690563 w 881063"/>
              <a:gd name="connsiteY17" fmla="*/ 71438 h 759619"/>
              <a:gd name="connsiteX18" fmla="*/ 709613 w 881063"/>
              <a:gd name="connsiteY18" fmla="*/ 90488 h 759619"/>
              <a:gd name="connsiteX19" fmla="*/ 762000 w 881063"/>
              <a:gd name="connsiteY19" fmla="*/ 154781 h 759619"/>
              <a:gd name="connsiteX20" fmla="*/ 802481 w 881063"/>
              <a:gd name="connsiteY20" fmla="*/ 209550 h 759619"/>
              <a:gd name="connsiteX21" fmla="*/ 842963 w 881063"/>
              <a:gd name="connsiteY21" fmla="*/ 273844 h 759619"/>
              <a:gd name="connsiteX22" fmla="*/ 866775 w 881063"/>
              <a:gd name="connsiteY22" fmla="*/ 319088 h 759619"/>
              <a:gd name="connsiteX23" fmla="*/ 878681 w 881063"/>
              <a:gd name="connsiteY23" fmla="*/ 352425 h 759619"/>
              <a:gd name="connsiteX24" fmla="*/ 881063 w 881063"/>
              <a:gd name="connsiteY24" fmla="*/ 373856 h 759619"/>
              <a:gd name="connsiteX25" fmla="*/ 881063 w 881063"/>
              <a:gd name="connsiteY25" fmla="*/ 400050 h 759619"/>
              <a:gd name="connsiteX26" fmla="*/ 871538 w 881063"/>
              <a:gd name="connsiteY26" fmla="*/ 421481 h 759619"/>
              <a:gd name="connsiteX27" fmla="*/ 852488 w 881063"/>
              <a:gd name="connsiteY27" fmla="*/ 438150 h 759619"/>
              <a:gd name="connsiteX28" fmla="*/ 838200 w 881063"/>
              <a:gd name="connsiteY28" fmla="*/ 447675 h 759619"/>
              <a:gd name="connsiteX29" fmla="*/ 785813 w 881063"/>
              <a:gd name="connsiteY29" fmla="*/ 452438 h 759619"/>
              <a:gd name="connsiteX30" fmla="*/ 745331 w 881063"/>
              <a:gd name="connsiteY30" fmla="*/ 452438 h 759619"/>
              <a:gd name="connsiteX31" fmla="*/ 688181 w 881063"/>
              <a:gd name="connsiteY31" fmla="*/ 464344 h 759619"/>
              <a:gd name="connsiteX32" fmla="*/ 597694 w 881063"/>
              <a:gd name="connsiteY32" fmla="*/ 495300 h 759619"/>
              <a:gd name="connsiteX33" fmla="*/ 369094 w 881063"/>
              <a:gd name="connsiteY33" fmla="*/ 607219 h 759619"/>
              <a:gd name="connsiteX34" fmla="*/ 71438 w 881063"/>
              <a:gd name="connsiteY34" fmla="*/ 738188 h 759619"/>
              <a:gd name="connsiteX35" fmla="*/ 0 w 881063"/>
              <a:gd name="connsiteY35" fmla="*/ 759619 h 759619"/>
              <a:gd name="connsiteX36" fmla="*/ 21431 w 881063"/>
              <a:gd name="connsiteY36" fmla="*/ 692944 h 759619"/>
              <a:gd name="connsiteX37" fmla="*/ 157163 w 881063"/>
              <a:gd name="connsiteY37" fmla="*/ 585788 h 759619"/>
              <a:gd name="connsiteX38" fmla="*/ 304800 w 881063"/>
              <a:gd name="connsiteY38" fmla="*/ 457200 h 759619"/>
              <a:gd name="connsiteX39" fmla="*/ 395288 w 881063"/>
              <a:gd name="connsiteY39" fmla="*/ 366713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81063" h="759619">
                <a:moveTo>
                  <a:pt x="395288" y="366713"/>
                </a:moveTo>
                <a:lnTo>
                  <a:pt x="514350" y="247650"/>
                </a:lnTo>
                <a:lnTo>
                  <a:pt x="552450" y="207169"/>
                </a:lnTo>
                <a:lnTo>
                  <a:pt x="561975" y="190500"/>
                </a:lnTo>
                <a:lnTo>
                  <a:pt x="564356" y="176213"/>
                </a:lnTo>
                <a:lnTo>
                  <a:pt x="561975" y="154781"/>
                </a:lnTo>
                <a:lnTo>
                  <a:pt x="547688" y="119063"/>
                </a:lnTo>
                <a:lnTo>
                  <a:pt x="523875" y="88106"/>
                </a:lnTo>
                <a:lnTo>
                  <a:pt x="497681" y="61913"/>
                </a:lnTo>
                <a:lnTo>
                  <a:pt x="485775" y="52388"/>
                </a:lnTo>
                <a:lnTo>
                  <a:pt x="478631" y="30956"/>
                </a:lnTo>
                <a:lnTo>
                  <a:pt x="481013" y="16669"/>
                </a:lnTo>
                <a:lnTo>
                  <a:pt x="488156" y="2381"/>
                </a:lnTo>
                <a:lnTo>
                  <a:pt x="500063" y="0"/>
                </a:lnTo>
                <a:lnTo>
                  <a:pt x="552450" y="9525"/>
                </a:lnTo>
                <a:lnTo>
                  <a:pt x="628650" y="38100"/>
                </a:lnTo>
                <a:lnTo>
                  <a:pt x="671513" y="59531"/>
                </a:lnTo>
                <a:lnTo>
                  <a:pt x="690563" y="71438"/>
                </a:lnTo>
                <a:lnTo>
                  <a:pt x="709613" y="90488"/>
                </a:lnTo>
                <a:lnTo>
                  <a:pt x="762000" y="154781"/>
                </a:lnTo>
                <a:lnTo>
                  <a:pt x="802481" y="209550"/>
                </a:lnTo>
                <a:lnTo>
                  <a:pt x="842963" y="273844"/>
                </a:lnTo>
                <a:lnTo>
                  <a:pt x="866775" y="319088"/>
                </a:lnTo>
                <a:lnTo>
                  <a:pt x="878681" y="352425"/>
                </a:lnTo>
                <a:lnTo>
                  <a:pt x="881063" y="373856"/>
                </a:lnTo>
                <a:lnTo>
                  <a:pt x="881063" y="400050"/>
                </a:lnTo>
                <a:lnTo>
                  <a:pt x="871538" y="421481"/>
                </a:lnTo>
                <a:lnTo>
                  <a:pt x="852488" y="438150"/>
                </a:lnTo>
                <a:lnTo>
                  <a:pt x="838200" y="447675"/>
                </a:lnTo>
                <a:lnTo>
                  <a:pt x="785813" y="452438"/>
                </a:lnTo>
                <a:lnTo>
                  <a:pt x="745331" y="452438"/>
                </a:lnTo>
                <a:lnTo>
                  <a:pt x="688181" y="464344"/>
                </a:lnTo>
                <a:lnTo>
                  <a:pt x="597694" y="495300"/>
                </a:lnTo>
                <a:lnTo>
                  <a:pt x="369094" y="607219"/>
                </a:lnTo>
                <a:lnTo>
                  <a:pt x="71438" y="738188"/>
                </a:lnTo>
                <a:lnTo>
                  <a:pt x="0" y="759619"/>
                </a:lnTo>
                <a:lnTo>
                  <a:pt x="21431" y="692944"/>
                </a:lnTo>
                <a:lnTo>
                  <a:pt x="157163" y="585788"/>
                </a:lnTo>
                <a:lnTo>
                  <a:pt x="304800" y="457200"/>
                </a:lnTo>
                <a:lnTo>
                  <a:pt x="395288" y="3667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D9BF8DAA-222E-404B-BFC2-DB63FFC6374D}"/>
              </a:ext>
            </a:extLst>
          </p:cNvPr>
          <p:cNvSpPr/>
          <p:nvPr/>
        </p:nvSpPr>
        <p:spPr>
          <a:xfrm>
            <a:off x="5999163" y="4162425"/>
            <a:ext cx="1428750" cy="1300163"/>
          </a:xfrm>
          <a:custGeom>
            <a:avLst/>
            <a:gdLst>
              <a:gd name="connsiteX0" fmla="*/ 276225 w 1428750"/>
              <a:gd name="connsiteY0" fmla="*/ 492919 h 1300163"/>
              <a:gd name="connsiteX1" fmla="*/ 126206 w 1428750"/>
              <a:gd name="connsiteY1" fmla="*/ 266700 h 1300163"/>
              <a:gd name="connsiteX2" fmla="*/ 0 w 1428750"/>
              <a:gd name="connsiteY2" fmla="*/ 73819 h 1300163"/>
              <a:gd name="connsiteX3" fmla="*/ 2381 w 1428750"/>
              <a:gd name="connsiteY3" fmla="*/ 0 h 1300163"/>
              <a:gd name="connsiteX4" fmla="*/ 121444 w 1428750"/>
              <a:gd name="connsiteY4" fmla="*/ 88106 h 1300163"/>
              <a:gd name="connsiteX5" fmla="*/ 178594 w 1428750"/>
              <a:gd name="connsiteY5" fmla="*/ 135731 h 1300163"/>
              <a:gd name="connsiteX6" fmla="*/ 276225 w 1428750"/>
              <a:gd name="connsiteY6" fmla="*/ 242888 h 1300163"/>
              <a:gd name="connsiteX7" fmla="*/ 354806 w 1428750"/>
              <a:gd name="connsiteY7" fmla="*/ 323850 h 1300163"/>
              <a:gd name="connsiteX8" fmla="*/ 445294 w 1428750"/>
              <a:gd name="connsiteY8" fmla="*/ 416719 h 1300163"/>
              <a:gd name="connsiteX9" fmla="*/ 609600 w 1428750"/>
              <a:gd name="connsiteY9" fmla="*/ 583406 h 1300163"/>
              <a:gd name="connsiteX10" fmla="*/ 759619 w 1428750"/>
              <a:gd name="connsiteY10" fmla="*/ 733425 h 1300163"/>
              <a:gd name="connsiteX11" fmla="*/ 907256 w 1428750"/>
              <a:gd name="connsiteY11" fmla="*/ 876300 h 1300163"/>
              <a:gd name="connsiteX12" fmla="*/ 990600 w 1428750"/>
              <a:gd name="connsiteY12" fmla="*/ 952500 h 1300163"/>
              <a:gd name="connsiteX13" fmla="*/ 1107281 w 1428750"/>
              <a:gd name="connsiteY13" fmla="*/ 1040606 h 1300163"/>
              <a:gd name="connsiteX14" fmla="*/ 1259681 w 1428750"/>
              <a:gd name="connsiteY14" fmla="*/ 1143000 h 1300163"/>
              <a:gd name="connsiteX15" fmla="*/ 1383506 w 1428750"/>
              <a:gd name="connsiteY15" fmla="*/ 1219200 h 1300163"/>
              <a:gd name="connsiteX16" fmla="*/ 1412081 w 1428750"/>
              <a:gd name="connsiteY16" fmla="*/ 1238250 h 1300163"/>
              <a:gd name="connsiteX17" fmla="*/ 1423987 w 1428750"/>
              <a:gd name="connsiteY17" fmla="*/ 1252538 h 1300163"/>
              <a:gd name="connsiteX18" fmla="*/ 1428750 w 1428750"/>
              <a:gd name="connsiteY18" fmla="*/ 1264444 h 1300163"/>
              <a:gd name="connsiteX19" fmla="*/ 1428750 w 1428750"/>
              <a:gd name="connsiteY19" fmla="*/ 1278731 h 1300163"/>
              <a:gd name="connsiteX20" fmla="*/ 1419225 w 1428750"/>
              <a:gd name="connsiteY20" fmla="*/ 1293019 h 1300163"/>
              <a:gd name="connsiteX21" fmla="*/ 1400175 w 1428750"/>
              <a:gd name="connsiteY21" fmla="*/ 1300163 h 1300163"/>
              <a:gd name="connsiteX22" fmla="*/ 1300162 w 1428750"/>
              <a:gd name="connsiteY22" fmla="*/ 1295400 h 1300163"/>
              <a:gd name="connsiteX23" fmla="*/ 1147762 w 1428750"/>
              <a:gd name="connsiteY23" fmla="*/ 1288256 h 1300163"/>
              <a:gd name="connsiteX24" fmla="*/ 933450 w 1428750"/>
              <a:gd name="connsiteY24" fmla="*/ 1278731 h 1300163"/>
              <a:gd name="connsiteX25" fmla="*/ 850106 w 1428750"/>
              <a:gd name="connsiteY25" fmla="*/ 1278731 h 1300163"/>
              <a:gd name="connsiteX26" fmla="*/ 821531 w 1428750"/>
              <a:gd name="connsiteY26" fmla="*/ 1273969 h 1300163"/>
              <a:gd name="connsiteX27" fmla="*/ 802481 w 1428750"/>
              <a:gd name="connsiteY27" fmla="*/ 1259681 h 1300163"/>
              <a:gd name="connsiteX28" fmla="*/ 776287 w 1428750"/>
              <a:gd name="connsiteY28" fmla="*/ 1233488 h 1300163"/>
              <a:gd name="connsiteX29" fmla="*/ 738187 w 1428750"/>
              <a:gd name="connsiteY29" fmla="*/ 1173956 h 1300163"/>
              <a:gd name="connsiteX30" fmla="*/ 628650 w 1428750"/>
              <a:gd name="connsiteY30" fmla="*/ 1014413 h 1300163"/>
              <a:gd name="connsiteX31" fmla="*/ 461962 w 1428750"/>
              <a:gd name="connsiteY31" fmla="*/ 766763 h 1300163"/>
              <a:gd name="connsiteX32" fmla="*/ 276225 w 1428750"/>
              <a:gd name="connsiteY32" fmla="*/ 492919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28750" h="1300163">
                <a:moveTo>
                  <a:pt x="276225" y="492919"/>
                </a:moveTo>
                <a:lnTo>
                  <a:pt x="126206" y="266700"/>
                </a:lnTo>
                <a:lnTo>
                  <a:pt x="0" y="73819"/>
                </a:lnTo>
                <a:cubicBezTo>
                  <a:pt x="794" y="49213"/>
                  <a:pt x="1587" y="24606"/>
                  <a:pt x="2381" y="0"/>
                </a:cubicBezTo>
                <a:lnTo>
                  <a:pt x="121444" y="88106"/>
                </a:lnTo>
                <a:lnTo>
                  <a:pt x="178594" y="135731"/>
                </a:lnTo>
                <a:lnTo>
                  <a:pt x="276225" y="242888"/>
                </a:lnTo>
                <a:lnTo>
                  <a:pt x="354806" y="323850"/>
                </a:lnTo>
                <a:lnTo>
                  <a:pt x="445294" y="416719"/>
                </a:lnTo>
                <a:lnTo>
                  <a:pt x="609600" y="583406"/>
                </a:lnTo>
                <a:lnTo>
                  <a:pt x="759619" y="733425"/>
                </a:lnTo>
                <a:lnTo>
                  <a:pt x="907256" y="876300"/>
                </a:lnTo>
                <a:lnTo>
                  <a:pt x="990600" y="952500"/>
                </a:lnTo>
                <a:lnTo>
                  <a:pt x="1107281" y="1040606"/>
                </a:lnTo>
                <a:lnTo>
                  <a:pt x="1259681" y="1143000"/>
                </a:lnTo>
                <a:lnTo>
                  <a:pt x="1383506" y="1219200"/>
                </a:lnTo>
                <a:lnTo>
                  <a:pt x="1412081" y="1238250"/>
                </a:lnTo>
                <a:lnTo>
                  <a:pt x="1423987" y="1252538"/>
                </a:lnTo>
                <a:lnTo>
                  <a:pt x="1428750" y="1264444"/>
                </a:lnTo>
                <a:lnTo>
                  <a:pt x="1428750" y="1278731"/>
                </a:lnTo>
                <a:lnTo>
                  <a:pt x="1419225" y="1293019"/>
                </a:lnTo>
                <a:lnTo>
                  <a:pt x="1400175" y="1300163"/>
                </a:lnTo>
                <a:lnTo>
                  <a:pt x="1300162" y="1295400"/>
                </a:lnTo>
                <a:lnTo>
                  <a:pt x="1147762" y="1288256"/>
                </a:lnTo>
                <a:lnTo>
                  <a:pt x="933450" y="1278731"/>
                </a:lnTo>
                <a:lnTo>
                  <a:pt x="850106" y="1278731"/>
                </a:lnTo>
                <a:lnTo>
                  <a:pt x="821531" y="1273969"/>
                </a:lnTo>
                <a:lnTo>
                  <a:pt x="802481" y="1259681"/>
                </a:lnTo>
                <a:lnTo>
                  <a:pt x="776287" y="1233488"/>
                </a:lnTo>
                <a:lnTo>
                  <a:pt x="738187" y="1173956"/>
                </a:lnTo>
                <a:lnTo>
                  <a:pt x="628650" y="1014413"/>
                </a:lnTo>
                <a:lnTo>
                  <a:pt x="461962" y="766763"/>
                </a:lnTo>
                <a:lnTo>
                  <a:pt x="276225" y="4929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383A31D-13EC-458C-8BB3-3809FA943B39}"/>
              </a:ext>
            </a:extLst>
          </p:cNvPr>
          <p:cNvGrpSpPr/>
          <p:nvPr/>
        </p:nvGrpSpPr>
        <p:grpSpPr>
          <a:xfrm>
            <a:off x="2505075" y="1634073"/>
            <a:ext cx="4922838" cy="4340225"/>
            <a:chOff x="2657475" y="1771650"/>
            <a:chExt cx="4922838" cy="4340225"/>
          </a:xfrm>
        </p:grpSpPr>
        <p:sp>
          <p:nvSpPr>
            <p:cNvPr id="20" name="フリーフォーム 119">
              <a:extLst>
                <a:ext uri="{FF2B5EF4-FFF2-40B4-BE49-F238E27FC236}">
                  <a16:creationId xmlns:a16="http://schemas.microsoft.com/office/drawing/2014/main" id="{A6DD05E4-FF0C-4C78-95AD-28BE2DBB0B64}"/>
                </a:ext>
              </a:extLst>
            </p:cNvPr>
            <p:cNvSpPr/>
            <p:nvPr/>
          </p:nvSpPr>
          <p:spPr>
            <a:xfrm>
              <a:off x="2697163" y="1771650"/>
              <a:ext cx="1470025" cy="1846263"/>
            </a:xfrm>
            <a:custGeom>
              <a:avLst/>
              <a:gdLst>
                <a:gd name="connsiteX0" fmla="*/ 904875 w 1469232"/>
                <a:gd name="connsiteY0" fmla="*/ 561975 h 1845469"/>
                <a:gd name="connsiteX1" fmla="*/ 983457 w 1469232"/>
                <a:gd name="connsiteY1" fmla="*/ 423863 h 1845469"/>
                <a:gd name="connsiteX2" fmla="*/ 1019175 w 1469232"/>
                <a:gd name="connsiteY2" fmla="*/ 352425 h 1845469"/>
                <a:gd name="connsiteX3" fmla="*/ 1045369 w 1469232"/>
                <a:gd name="connsiteY3" fmla="*/ 300038 h 1845469"/>
                <a:gd name="connsiteX4" fmla="*/ 1081088 w 1469232"/>
                <a:gd name="connsiteY4" fmla="*/ 209550 h 1845469"/>
                <a:gd name="connsiteX5" fmla="*/ 1081088 w 1469232"/>
                <a:gd name="connsiteY5" fmla="*/ 195263 h 1845469"/>
                <a:gd name="connsiteX6" fmla="*/ 1078707 w 1469232"/>
                <a:gd name="connsiteY6" fmla="*/ 173831 h 1845469"/>
                <a:gd name="connsiteX7" fmla="*/ 1076325 w 1469232"/>
                <a:gd name="connsiteY7" fmla="*/ 159544 h 1845469"/>
                <a:gd name="connsiteX8" fmla="*/ 1066800 w 1469232"/>
                <a:gd name="connsiteY8" fmla="*/ 140494 h 1845469"/>
                <a:gd name="connsiteX9" fmla="*/ 1052513 w 1469232"/>
                <a:gd name="connsiteY9" fmla="*/ 123825 h 1845469"/>
                <a:gd name="connsiteX10" fmla="*/ 1023938 w 1469232"/>
                <a:gd name="connsiteY10" fmla="*/ 102394 h 1845469"/>
                <a:gd name="connsiteX11" fmla="*/ 995363 w 1469232"/>
                <a:gd name="connsiteY11" fmla="*/ 85725 h 1845469"/>
                <a:gd name="connsiteX12" fmla="*/ 966788 w 1469232"/>
                <a:gd name="connsiteY12" fmla="*/ 76200 h 1845469"/>
                <a:gd name="connsiteX13" fmla="*/ 954882 w 1469232"/>
                <a:gd name="connsiteY13" fmla="*/ 71438 h 1845469"/>
                <a:gd name="connsiteX14" fmla="*/ 942975 w 1469232"/>
                <a:gd name="connsiteY14" fmla="*/ 61913 h 1845469"/>
                <a:gd name="connsiteX15" fmla="*/ 935832 w 1469232"/>
                <a:gd name="connsiteY15" fmla="*/ 45244 h 1845469"/>
                <a:gd name="connsiteX16" fmla="*/ 933450 w 1469232"/>
                <a:gd name="connsiteY16" fmla="*/ 28575 h 1845469"/>
                <a:gd name="connsiteX17" fmla="*/ 935832 w 1469232"/>
                <a:gd name="connsiteY17" fmla="*/ 14288 h 1845469"/>
                <a:gd name="connsiteX18" fmla="*/ 947738 w 1469232"/>
                <a:gd name="connsiteY18" fmla="*/ 2381 h 1845469"/>
                <a:gd name="connsiteX19" fmla="*/ 966788 w 1469232"/>
                <a:gd name="connsiteY19" fmla="*/ 0 h 1845469"/>
                <a:gd name="connsiteX20" fmla="*/ 1016794 w 1469232"/>
                <a:gd name="connsiteY20" fmla="*/ 9525 h 1845469"/>
                <a:gd name="connsiteX21" fmla="*/ 1116807 w 1469232"/>
                <a:gd name="connsiteY21" fmla="*/ 38100 h 1845469"/>
                <a:gd name="connsiteX22" fmla="*/ 1216819 w 1469232"/>
                <a:gd name="connsiteY22" fmla="*/ 73819 h 1845469"/>
                <a:gd name="connsiteX23" fmla="*/ 1307307 w 1469232"/>
                <a:gd name="connsiteY23" fmla="*/ 114300 h 1845469"/>
                <a:gd name="connsiteX24" fmla="*/ 1388269 w 1469232"/>
                <a:gd name="connsiteY24" fmla="*/ 152400 h 1845469"/>
                <a:gd name="connsiteX25" fmla="*/ 1412082 w 1469232"/>
                <a:gd name="connsiteY25" fmla="*/ 169069 h 1845469"/>
                <a:gd name="connsiteX26" fmla="*/ 1438275 w 1469232"/>
                <a:gd name="connsiteY26" fmla="*/ 192881 h 1845469"/>
                <a:gd name="connsiteX27" fmla="*/ 1454944 w 1469232"/>
                <a:gd name="connsiteY27" fmla="*/ 214313 h 1845469"/>
                <a:gd name="connsiteX28" fmla="*/ 1462088 w 1469232"/>
                <a:gd name="connsiteY28" fmla="*/ 230981 h 1845469"/>
                <a:gd name="connsiteX29" fmla="*/ 1469232 w 1469232"/>
                <a:gd name="connsiteY29" fmla="*/ 250031 h 1845469"/>
                <a:gd name="connsiteX30" fmla="*/ 1469232 w 1469232"/>
                <a:gd name="connsiteY30" fmla="*/ 266700 h 1845469"/>
                <a:gd name="connsiteX31" fmla="*/ 1462088 w 1469232"/>
                <a:gd name="connsiteY31" fmla="*/ 288131 h 1845469"/>
                <a:gd name="connsiteX32" fmla="*/ 1438275 w 1469232"/>
                <a:gd name="connsiteY32" fmla="*/ 304800 h 1845469"/>
                <a:gd name="connsiteX33" fmla="*/ 1402557 w 1469232"/>
                <a:gd name="connsiteY33" fmla="*/ 321469 h 1845469"/>
                <a:gd name="connsiteX34" fmla="*/ 1373982 w 1469232"/>
                <a:gd name="connsiteY34" fmla="*/ 338138 h 1845469"/>
                <a:gd name="connsiteX35" fmla="*/ 1345407 w 1469232"/>
                <a:gd name="connsiteY35" fmla="*/ 361950 h 1845469"/>
                <a:gd name="connsiteX36" fmla="*/ 1326357 w 1469232"/>
                <a:gd name="connsiteY36" fmla="*/ 390525 h 1845469"/>
                <a:gd name="connsiteX37" fmla="*/ 1300163 w 1469232"/>
                <a:gd name="connsiteY37" fmla="*/ 442913 h 1845469"/>
                <a:gd name="connsiteX38" fmla="*/ 1233488 w 1469232"/>
                <a:gd name="connsiteY38" fmla="*/ 557213 h 1845469"/>
                <a:gd name="connsiteX39" fmla="*/ 1085850 w 1469232"/>
                <a:gd name="connsiteY39" fmla="*/ 762000 h 1845469"/>
                <a:gd name="connsiteX40" fmla="*/ 940594 w 1469232"/>
                <a:gd name="connsiteY40" fmla="*/ 942975 h 1845469"/>
                <a:gd name="connsiteX41" fmla="*/ 800100 w 1469232"/>
                <a:gd name="connsiteY41" fmla="*/ 1112044 h 1845469"/>
                <a:gd name="connsiteX42" fmla="*/ 619125 w 1469232"/>
                <a:gd name="connsiteY42" fmla="*/ 1314450 h 1845469"/>
                <a:gd name="connsiteX43" fmla="*/ 485775 w 1469232"/>
                <a:gd name="connsiteY43" fmla="*/ 1447800 h 1845469"/>
                <a:gd name="connsiteX44" fmla="*/ 373857 w 1469232"/>
                <a:gd name="connsiteY44" fmla="*/ 1559719 h 1845469"/>
                <a:gd name="connsiteX45" fmla="*/ 233363 w 1469232"/>
                <a:gd name="connsiteY45" fmla="*/ 1688306 h 1845469"/>
                <a:gd name="connsiteX46" fmla="*/ 76200 w 1469232"/>
                <a:gd name="connsiteY46" fmla="*/ 1816894 h 1845469"/>
                <a:gd name="connsiteX47" fmla="*/ 47625 w 1469232"/>
                <a:gd name="connsiteY47" fmla="*/ 1835944 h 1845469"/>
                <a:gd name="connsiteX48" fmla="*/ 21432 w 1469232"/>
                <a:gd name="connsiteY48" fmla="*/ 1845469 h 1845469"/>
                <a:gd name="connsiteX49" fmla="*/ 9525 w 1469232"/>
                <a:gd name="connsiteY49" fmla="*/ 1845469 h 1845469"/>
                <a:gd name="connsiteX50" fmla="*/ 0 w 1469232"/>
                <a:gd name="connsiteY50" fmla="*/ 1835944 h 1845469"/>
                <a:gd name="connsiteX51" fmla="*/ 0 w 1469232"/>
                <a:gd name="connsiteY51" fmla="*/ 1824038 h 1845469"/>
                <a:gd name="connsiteX52" fmla="*/ 2382 w 1469232"/>
                <a:gd name="connsiteY52" fmla="*/ 1804988 h 1845469"/>
                <a:gd name="connsiteX53" fmla="*/ 9525 w 1469232"/>
                <a:gd name="connsiteY53" fmla="*/ 1790700 h 1845469"/>
                <a:gd name="connsiteX54" fmla="*/ 76200 w 1469232"/>
                <a:gd name="connsiteY54" fmla="*/ 1719263 h 1845469"/>
                <a:gd name="connsiteX55" fmla="*/ 185738 w 1469232"/>
                <a:gd name="connsiteY55" fmla="*/ 1597819 h 1845469"/>
                <a:gd name="connsiteX56" fmla="*/ 319088 w 1469232"/>
                <a:gd name="connsiteY56" fmla="*/ 1435894 h 1845469"/>
                <a:gd name="connsiteX57" fmla="*/ 528638 w 1469232"/>
                <a:gd name="connsiteY57" fmla="*/ 1152525 h 1845469"/>
                <a:gd name="connsiteX58" fmla="*/ 745332 w 1469232"/>
                <a:gd name="connsiteY58" fmla="*/ 826294 h 1845469"/>
                <a:gd name="connsiteX59" fmla="*/ 904875 w 1469232"/>
                <a:gd name="connsiteY59" fmla="*/ 561975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69232" h="1845469">
                  <a:moveTo>
                    <a:pt x="904875" y="561975"/>
                  </a:moveTo>
                  <a:lnTo>
                    <a:pt x="983457" y="423863"/>
                  </a:lnTo>
                  <a:lnTo>
                    <a:pt x="1019175" y="352425"/>
                  </a:lnTo>
                  <a:lnTo>
                    <a:pt x="1045369" y="300038"/>
                  </a:lnTo>
                  <a:lnTo>
                    <a:pt x="1081088" y="209550"/>
                  </a:lnTo>
                  <a:lnTo>
                    <a:pt x="1081088" y="195263"/>
                  </a:lnTo>
                  <a:lnTo>
                    <a:pt x="1078707" y="173831"/>
                  </a:lnTo>
                  <a:lnTo>
                    <a:pt x="1076325" y="159544"/>
                  </a:lnTo>
                  <a:lnTo>
                    <a:pt x="1066800" y="140494"/>
                  </a:lnTo>
                  <a:lnTo>
                    <a:pt x="1052513" y="123825"/>
                  </a:lnTo>
                  <a:lnTo>
                    <a:pt x="1023938" y="102394"/>
                  </a:lnTo>
                  <a:lnTo>
                    <a:pt x="995363" y="85725"/>
                  </a:lnTo>
                  <a:lnTo>
                    <a:pt x="966788" y="76200"/>
                  </a:lnTo>
                  <a:lnTo>
                    <a:pt x="954882" y="71438"/>
                  </a:lnTo>
                  <a:lnTo>
                    <a:pt x="942975" y="61913"/>
                  </a:lnTo>
                  <a:lnTo>
                    <a:pt x="935832" y="45244"/>
                  </a:lnTo>
                  <a:lnTo>
                    <a:pt x="933450" y="28575"/>
                  </a:lnTo>
                  <a:lnTo>
                    <a:pt x="935832" y="14288"/>
                  </a:lnTo>
                  <a:lnTo>
                    <a:pt x="947738" y="2381"/>
                  </a:lnTo>
                  <a:lnTo>
                    <a:pt x="966788" y="0"/>
                  </a:lnTo>
                  <a:lnTo>
                    <a:pt x="1016794" y="9525"/>
                  </a:lnTo>
                  <a:lnTo>
                    <a:pt x="1116807" y="38100"/>
                  </a:lnTo>
                  <a:lnTo>
                    <a:pt x="1216819" y="73819"/>
                  </a:lnTo>
                  <a:lnTo>
                    <a:pt x="1307307" y="114300"/>
                  </a:lnTo>
                  <a:lnTo>
                    <a:pt x="1388269" y="152400"/>
                  </a:lnTo>
                  <a:lnTo>
                    <a:pt x="1412082" y="169069"/>
                  </a:lnTo>
                  <a:lnTo>
                    <a:pt x="1438275" y="192881"/>
                  </a:lnTo>
                  <a:lnTo>
                    <a:pt x="1454944" y="214313"/>
                  </a:lnTo>
                  <a:lnTo>
                    <a:pt x="1462088" y="230981"/>
                  </a:lnTo>
                  <a:lnTo>
                    <a:pt x="1469232" y="250031"/>
                  </a:lnTo>
                  <a:lnTo>
                    <a:pt x="1469232" y="266700"/>
                  </a:lnTo>
                  <a:lnTo>
                    <a:pt x="1462088" y="288131"/>
                  </a:lnTo>
                  <a:lnTo>
                    <a:pt x="1438275" y="304800"/>
                  </a:lnTo>
                  <a:lnTo>
                    <a:pt x="1402557" y="321469"/>
                  </a:lnTo>
                  <a:lnTo>
                    <a:pt x="1373982" y="338138"/>
                  </a:lnTo>
                  <a:lnTo>
                    <a:pt x="1345407" y="361950"/>
                  </a:lnTo>
                  <a:lnTo>
                    <a:pt x="1326357" y="390525"/>
                  </a:lnTo>
                  <a:lnTo>
                    <a:pt x="1300163" y="442913"/>
                  </a:lnTo>
                  <a:lnTo>
                    <a:pt x="1233488" y="557213"/>
                  </a:lnTo>
                  <a:lnTo>
                    <a:pt x="1085850" y="762000"/>
                  </a:lnTo>
                  <a:lnTo>
                    <a:pt x="940594" y="942975"/>
                  </a:lnTo>
                  <a:lnTo>
                    <a:pt x="800100" y="1112044"/>
                  </a:lnTo>
                  <a:lnTo>
                    <a:pt x="619125" y="1314450"/>
                  </a:lnTo>
                  <a:lnTo>
                    <a:pt x="485775" y="1447800"/>
                  </a:lnTo>
                  <a:lnTo>
                    <a:pt x="373857" y="1559719"/>
                  </a:lnTo>
                  <a:lnTo>
                    <a:pt x="233363" y="1688306"/>
                  </a:lnTo>
                  <a:lnTo>
                    <a:pt x="76200" y="1816894"/>
                  </a:lnTo>
                  <a:lnTo>
                    <a:pt x="47625" y="1835944"/>
                  </a:lnTo>
                  <a:lnTo>
                    <a:pt x="21432" y="1845469"/>
                  </a:lnTo>
                  <a:lnTo>
                    <a:pt x="9525" y="1845469"/>
                  </a:lnTo>
                  <a:lnTo>
                    <a:pt x="0" y="1835944"/>
                  </a:lnTo>
                  <a:lnTo>
                    <a:pt x="0" y="1824038"/>
                  </a:lnTo>
                  <a:lnTo>
                    <a:pt x="2382" y="1804988"/>
                  </a:lnTo>
                  <a:lnTo>
                    <a:pt x="9525" y="1790700"/>
                  </a:lnTo>
                  <a:lnTo>
                    <a:pt x="76200" y="1719263"/>
                  </a:lnTo>
                  <a:lnTo>
                    <a:pt x="185738" y="1597819"/>
                  </a:lnTo>
                  <a:lnTo>
                    <a:pt x="319088" y="1435894"/>
                  </a:lnTo>
                  <a:lnTo>
                    <a:pt x="528638" y="1152525"/>
                  </a:lnTo>
                  <a:lnTo>
                    <a:pt x="745332" y="826294"/>
                  </a:lnTo>
                  <a:lnTo>
                    <a:pt x="904875" y="561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3">
              <a:extLst>
                <a:ext uri="{FF2B5EF4-FFF2-40B4-BE49-F238E27FC236}">
                  <a16:creationId xmlns:a16="http://schemas.microsoft.com/office/drawing/2014/main" id="{643BDE85-ED76-436A-94A8-429D363F24A7}"/>
                </a:ext>
              </a:extLst>
            </p:cNvPr>
            <p:cNvSpPr/>
            <p:nvPr/>
          </p:nvSpPr>
          <p:spPr>
            <a:xfrm>
              <a:off x="4062413" y="4246563"/>
              <a:ext cx="625475" cy="930275"/>
            </a:xfrm>
            <a:custGeom>
              <a:avLst/>
              <a:gdLst>
                <a:gd name="connsiteX0" fmla="*/ 128587 w 626268"/>
                <a:gd name="connsiteY0" fmla="*/ 604837 h 931069"/>
                <a:gd name="connsiteX1" fmla="*/ 192881 w 626268"/>
                <a:gd name="connsiteY1" fmla="*/ 454819 h 931069"/>
                <a:gd name="connsiteX2" fmla="*/ 240506 w 626268"/>
                <a:gd name="connsiteY2" fmla="*/ 333375 h 931069"/>
                <a:gd name="connsiteX3" fmla="*/ 264318 w 626268"/>
                <a:gd name="connsiteY3" fmla="*/ 276225 h 931069"/>
                <a:gd name="connsiteX4" fmla="*/ 271462 w 626268"/>
                <a:gd name="connsiteY4" fmla="*/ 242887 h 931069"/>
                <a:gd name="connsiteX5" fmla="*/ 273843 w 626268"/>
                <a:gd name="connsiteY5" fmla="*/ 209550 h 931069"/>
                <a:gd name="connsiteX6" fmla="*/ 271462 w 626268"/>
                <a:gd name="connsiteY6" fmla="*/ 183356 h 931069"/>
                <a:gd name="connsiteX7" fmla="*/ 269081 w 626268"/>
                <a:gd name="connsiteY7" fmla="*/ 159544 h 931069"/>
                <a:gd name="connsiteX8" fmla="*/ 259556 w 626268"/>
                <a:gd name="connsiteY8" fmla="*/ 135731 h 931069"/>
                <a:gd name="connsiteX9" fmla="*/ 245268 w 626268"/>
                <a:gd name="connsiteY9" fmla="*/ 111919 h 931069"/>
                <a:gd name="connsiteX10" fmla="*/ 223837 w 626268"/>
                <a:gd name="connsiteY10" fmla="*/ 92869 h 931069"/>
                <a:gd name="connsiteX11" fmla="*/ 204787 w 626268"/>
                <a:gd name="connsiteY11" fmla="*/ 76200 h 931069"/>
                <a:gd name="connsiteX12" fmla="*/ 183356 w 626268"/>
                <a:gd name="connsiteY12" fmla="*/ 61912 h 931069"/>
                <a:gd name="connsiteX13" fmla="*/ 166687 w 626268"/>
                <a:gd name="connsiteY13" fmla="*/ 52387 h 931069"/>
                <a:gd name="connsiteX14" fmla="*/ 164306 w 626268"/>
                <a:gd name="connsiteY14" fmla="*/ 45244 h 931069"/>
                <a:gd name="connsiteX15" fmla="*/ 161925 w 626268"/>
                <a:gd name="connsiteY15" fmla="*/ 28575 h 931069"/>
                <a:gd name="connsiteX16" fmla="*/ 161925 w 626268"/>
                <a:gd name="connsiteY16" fmla="*/ 7144 h 931069"/>
                <a:gd name="connsiteX17" fmla="*/ 169068 w 626268"/>
                <a:gd name="connsiteY17" fmla="*/ 0 h 931069"/>
                <a:gd name="connsiteX18" fmla="*/ 188118 w 626268"/>
                <a:gd name="connsiteY18" fmla="*/ 0 h 931069"/>
                <a:gd name="connsiteX19" fmla="*/ 223837 w 626268"/>
                <a:gd name="connsiteY19" fmla="*/ 9525 h 931069"/>
                <a:gd name="connsiteX20" fmla="*/ 278606 w 626268"/>
                <a:gd name="connsiteY20" fmla="*/ 28575 h 931069"/>
                <a:gd name="connsiteX21" fmla="*/ 314325 w 626268"/>
                <a:gd name="connsiteY21" fmla="*/ 42862 h 931069"/>
                <a:gd name="connsiteX22" fmla="*/ 373856 w 626268"/>
                <a:gd name="connsiteY22" fmla="*/ 78581 h 931069"/>
                <a:gd name="connsiteX23" fmla="*/ 447675 w 626268"/>
                <a:gd name="connsiteY23" fmla="*/ 128587 h 931069"/>
                <a:gd name="connsiteX24" fmla="*/ 521493 w 626268"/>
                <a:gd name="connsiteY24" fmla="*/ 190500 h 931069"/>
                <a:gd name="connsiteX25" fmla="*/ 595312 w 626268"/>
                <a:gd name="connsiteY25" fmla="*/ 254794 h 931069"/>
                <a:gd name="connsiteX26" fmla="*/ 614362 w 626268"/>
                <a:gd name="connsiteY26" fmla="*/ 276225 h 931069"/>
                <a:gd name="connsiteX27" fmla="*/ 621506 w 626268"/>
                <a:gd name="connsiteY27" fmla="*/ 288131 h 931069"/>
                <a:gd name="connsiteX28" fmla="*/ 626268 w 626268"/>
                <a:gd name="connsiteY28" fmla="*/ 307181 h 931069"/>
                <a:gd name="connsiteX29" fmla="*/ 626268 w 626268"/>
                <a:gd name="connsiteY29" fmla="*/ 319087 h 931069"/>
                <a:gd name="connsiteX30" fmla="*/ 619125 w 626268"/>
                <a:gd name="connsiteY30" fmla="*/ 335756 h 931069"/>
                <a:gd name="connsiteX31" fmla="*/ 609600 w 626268"/>
                <a:gd name="connsiteY31" fmla="*/ 345281 h 931069"/>
                <a:gd name="connsiteX32" fmla="*/ 585787 w 626268"/>
                <a:gd name="connsiteY32" fmla="*/ 352425 h 931069"/>
                <a:gd name="connsiteX33" fmla="*/ 557212 w 626268"/>
                <a:gd name="connsiteY33" fmla="*/ 366712 h 931069"/>
                <a:gd name="connsiteX34" fmla="*/ 528637 w 626268"/>
                <a:gd name="connsiteY34" fmla="*/ 385762 h 931069"/>
                <a:gd name="connsiteX35" fmla="*/ 483393 w 626268"/>
                <a:gd name="connsiteY35" fmla="*/ 423862 h 931069"/>
                <a:gd name="connsiteX36" fmla="*/ 433387 w 626268"/>
                <a:gd name="connsiteY36" fmla="*/ 478631 h 931069"/>
                <a:gd name="connsiteX37" fmla="*/ 221456 w 626268"/>
                <a:gd name="connsiteY37" fmla="*/ 733425 h 931069"/>
                <a:gd name="connsiteX38" fmla="*/ 57150 w 626268"/>
                <a:gd name="connsiteY38" fmla="*/ 914400 h 931069"/>
                <a:gd name="connsiteX39" fmla="*/ 42862 w 626268"/>
                <a:gd name="connsiteY39" fmla="*/ 923925 h 931069"/>
                <a:gd name="connsiteX40" fmla="*/ 30956 w 626268"/>
                <a:gd name="connsiteY40" fmla="*/ 928687 h 931069"/>
                <a:gd name="connsiteX41" fmla="*/ 16668 w 626268"/>
                <a:gd name="connsiteY41" fmla="*/ 931069 h 931069"/>
                <a:gd name="connsiteX42" fmla="*/ 4762 w 626268"/>
                <a:gd name="connsiteY42" fmla="*/ 926306 h 931069"/>
                <a:gd name="connsiteX43" fmla="*/ 0 w 626268"/>
                <a:gd name="connsiteY43" fmla="*/ 912019 h 931069"/>
                <a:gd name="connsiteX44" fmla="*/ 7143 w 626268"/>
                <a:gd name="connsiteY44" fmla="*/ 883444 h 931069"/>
                <a:gd name="connsiteX45" fmla="*/ 42862 w 626268"/>
                <a:gd name="connsiteY45" fmla="*/ 802481 h 931069"/>
                <a:gd name="connsiteX46" fmla="*/ 128587 w 626268"/>
                <a:gd name="connsiteY46" fmla="*/ 604837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6268" h="931069">
                  <a:moveTo>
                    <a:pt x="128587" y="604837"/>
                  </a:moveTo>
                  <a:lnTo>
                    <a:pt x="192881" y="454819"/>
                  </a:lnTo>
                  <a:lnTo>
                    <a:pt x="240506" y="333375"/>
                  </a:lnTo>
                  <a:lnTo>
                    <a:pt x="264318" y="276225"/>
                  </a:lnTo>
                  <a:lnTo>
                    <a:pt x="271462" y="242887"/>
                  </a:lnTo>
                  <a:lnTo>
                    <a:pt x="273843" y="209550"/>
                  </a:lnTo>
                  <a:lnTo>
                    <a:pt x="271462" y="183356"/>
                  </a:lnTo>
                  <a:lnTo>
                    <a:pt x="269081" y="159544"/>
                  </a:lnTo>
                  <a:lnTo>
                    <a:pt x="259556" y="135731"/>
                  </a:lnTo>
                  <a:lnTo>
                    <a:pt x="245268" y="111919"/>
                  </a:lnTo>
                  <a:lnTo>
                    <a:pt x="223837" y="92869"/>
                  </a:lnTo>
                  <a:lnTo>
                    <a:pt x="204787" y="76200"/>
                  </a:lnTo>
                  <a:lnTo>
                    <a:pt x="183356" y="61912"/>
                  </a:lnTo>
                  <a:lnTo>
                    <a:pt x="166687" y="52387"/>
                  </a:lnTo>
                  <a:lnTo>
                    <a:pt x="164306" y="45244"/>
                  </a:lnTo>
                  <a:lnTo>
                    <a:pt x="161925" y="28575"/>
                  </a:lnTo>
                  <a:lnTo>
                    <a:pt x="161925" y="7144"/>
                  </a:lnTo>
                  <a:lnTo>
                    <a:pt x="169068" y="0"/>
                  </a:lnTo>
                  <a:lnTo>
                    <a:pt x="188118" y="0"/>
                  </a:lnTo>
                  <a:lnTo>
                    <a:pt x="223837" y="9525"/>
                  </a:lnTo>
                  <a:lnTo>
                    <a:pt x="278606" y="28575"/>
                  </a:lnTo>
                  <a:lnTo>
                    <a:pt x="314325" y="42862"/>
                  </a:lnTo>
                  <a:lnTo>
                    <a:pt x="373856" y="78581"/>
                  </a:lnTo>
                  <a:lnTo>
                    <a:pt x="447675" y="128587"/>
                  </a:lnTo>
                  <a:lnTo>
                    <a:pt x="521493" y="190500"/>
                  </a:lnTo>
                  <a:lnTo>
                    <a:pt x="595312" y="254794"/>
                  </a:lnTo>
                  <a:lnTo>
                    <a:pt x="614362" y="276225"/>
                  </a:lnTo>
                  <a:lnTo>
                    <a:pt x="621506" y="288131"/>
                  </a:lnTo>
                  <a:lnTo>
                    <a:pt x="626268" y="307181"/>
                  </a:lnTo>
                  <a:lnTo>
                    <a:pt x="626268" y="319087"/>
                  </a:lnTo>
                  <a:lnTo>
                    <a:pt x="619125" y="335756"/>
                  </a:lnTo>
                  <a:lnTo>
                    <a:pt x="609600" y="345281"/>
                  </a:lnTo>
                  <a:lnTo>
                    <a:pt x="585787" y="352425"/>
                  </a:lnTo>
                  <a:lnTo>
                    <a:pt x="557212" y="366712"/>
                  </a:lnTo>
                  <a:lnTo>
                    <a:pt x="528637" y="385762"/>
                  </a:lnTo>
                  <a:lnTo>
                    <a:pt x="483393" y="423862"/>
                  </a:lnTo>
                  <a:lnTo>
                    <a:pt x="433387" y="478631"/>
                  </a:lnTo>
                  <a:lnTo>
                    <a:pt x="221456" y="733425"/>
                  </a:lnTo>
                  <a:lnTo>
                    <a:pt x="57150" y="914400"/>
                  </a:lnTo>
                  <a:lnTo>
                    <a:pt x="42862" y="923925"/>
                  </a:lnTo>
                  <a:lnTo>
                    <a:pt x="30956" y="928687"/>
                  </a:lnTo>
                  <a:lnTo>
                    <a:pt x="16668" y="931069"/>
                  </a:lnTo>
                  <a:lnTo>
                    <a:pt x="4762" y="926306"/>
                  </a:lnTo>
                  <a:lnTo>
                    <a:pt x="0" y="912019"/>
                  </a:lnTo>
                  <a:lnTo>
                    <a:pt x="7143" y="883444"/>
                  </a:lnTo>
                  <a:lnTo>
                    <a:pt x="42862" y="802481"/>
                  </a:lnTo>
                  <a:lnTo>
                    <a:pt x="128587" y="604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4">
              <a:extLst>
                <a:ext uri="{FF2B5EF4-FFF2-40B4-BE49-F238E27FC236}">
                  <a16:creationId xmlns:a16="http://schemas.microsoft.com/office/drawing/2014/main" id="{4EADB082-2E1D-46E1-A7F7-6E69D1C7F3AA}"/>
                </a:ext>
              </a:extLst>
            </p:cNvPr>
            <p:cNvSpPr/>
            <p:nvPr/>
          </p:nvSpPr>
          <p:spPr>
            <a:xfrm>
              <a:off x="2871788" y="4525963"/>
              <a:ext cx="595312" cy="731837"/>
            </a:xfrm>
            <a:custGeom>
              <a:avLst/>
              <a:gdLst>
                <a:gd name="connsiteX0" fmla="*/ 200025 w 595312"/>
                <a:gd name="connsiteY0" fmla="*/ 402432 h 731044"/>
                <a:gd name="connsiteX1" fmla="*/ 154781 w 595312"/>
                <a:gd name="connsiteY1" fmla="*/ 323850 h 731044"/>
                <a:gd name="connsiteX2" fmla="*/ 83343 w 595312"/>
                <a:gd name="connsiteY2" fmla="*/ 195263 h 731044"/>
                <a:gd name="connsiteX3" fmla="*/ 26193 w 595312"/>
                <a:gd name="connsiteY3" fmla="*/ 83344 h 731044"/>
                <a:gd name="connsiteX4" fmla="*/ 4762 w 595312"/>
                <a:gd name="connsiteY4" fmla="*/ 38100 h 731044"/>
                <a:gd name="connsiteX5" fmla="*/ 0 w 595312"/>
                <a:gd name="connsiteY5" fmla="*/ 16669 h 731044"/>
                <a:gd name="connsiteX6" fmla="*/ 4762 w 595312"/>
                <a:gd name="connsiteY6" fmla="*/ 4763 h 731044"/>
                <a:gd name="connsiteX7" fmla="*/ 11906 w 595312"/>
                <a:gd name="connsiteY7" fmla="*/ 0 h 731044"/>
                <a:gd name="connsiteX8" fmla="*/ 23812 w 595312"/>
                <a:gd name="connsiteY8" fmla="*/ 0 h 731044"/>
                <a:gd name="connsiteX9" fmla="*/ 40481 w 595312"/>
                <a:gd name="connsiteY9" fmla="*/ 2382 h 731044"/>
                <a:gd name="connsiteX10" fmla="*/ 61912 w 595312"/>
                <a:gd name="connsiteY10" fmla="*/ 16669 h 731044"/>
                <a:gd name="connsiteX11" fmla="*/ 102393 w 595312"/>
                <a:gd name="connsiteY11" fmla="*/ 66675 h 731044"/>
                <a:gd name="connsiteX12" fmla="*/ 145256 w 595312"/>
                <a:gd name="connsiteY12" fmla="*/ 116682 h 731044"/>
                <a:gd name="connsiteX13" fmla="*/ 183356 w 595312"/>
                <a:gd name="connsiteY13" fmla="*/ 150019 h 731044"/>
                <a:gd name="connsiteX14" fmla="*/ 242887 w 595312"/>
                <a:gd name="connsiteY14" fmla="*/ 197644 h 731044"/>
                <a:gd name="connsiteX15" fmla="*/ 290512 w 595312"/>
                <a:gd name="connsiteY15" fmla="*/ 226219 h 731044"/>
                <a:gd name="connsiteX16" fmla="*/ 340518 w 595312"/>
                <a:gd name="connsiteY16" fmla="*/ 254794 h 731044"/>
                <a:gd name="connsiteX17" fmla="*/ 397668 w 595312"/>
                <a:gd name="connsiteY17" fmla="*/ 283369 h 731044"/>
                <a:gd name="connsiteX18" fmla="*/ 414337 w 595312"/>
                <a:gd name="connsiteY18" fmla="*/ 292894 h 731044"/>
                <a:gd name="connsiteX19" fmla="*/ 445293 w 595312"/>
                <a:gd name="connsiteY19" fmla="*/ 314325 h 731044"/>
                <a:gd name="connsiteX20" fmla="*/ 476250 w 595312"/>
                <a:gd name="connsiteY20" fmla="*/ 347663 h 731044"/>
                <a:gd name="connsiteX21" fmla="*/ 509587 w 595312"/>
                <a:gd name="connsiteY21" fmla="*/ 390525 h 731044"/>
                <a:gd name="connsiteX22" fmla="*/ 531018 w 595312"/>
                <a:gd name="connsiteY22" fmla="*/ 431007 h 731044"/>
                <a:gd name="connsiteX23" fmla="*/ 557212 w 595312"/>
                <a:gd name="connsiteY23" fmla="*/ 492919 h 731044"/>
                <a:gd name="connsiteX24" fmla="*/ 578643 w 595312"/>
                <a:gd name="connsiteY24" fmla="*/ 535782 h 731044"/>
                <a:gd name="connsiteX25" fmla="*/ 590550 w 595312"/>
                <a:gd name="connsiteY25" fmla="*/ 576263 h 731044"/>
                <a:gd name="connsiteX26" fmla="*/ 595312 w 595312"/>
                <a:gd name="connsiteY26" fmla="*/ 609600 h 731044"/>
                <a:gd name="connsiteX27" fmla="*/ 595312 w 595312"/>
                <a:gd name="connsiteY27" fmla="*/ 654844 h 731044"/>
                <a:gd name="connsiteX28" fmla="*/ 585787 w 595312"/>
                <a:gd name="connsiteY28" fmla="*/ 697707 h 731044"/>
                <a:gd name="connsiteX29" fmla="*/ 566737 w 595312"/>
                <a:gd name="connsiteY29" fmla="*/ 721519 h 731044"/>
                <a:gd name="connsiteX30" fmla="*/ 547687 w 595312"/>
                <a:gd name="connsiteY30" fmla="*/ 731044 h 731044"/>
                <a:gd name="connsiteX31" fmla="*/ 528637 w 595312"/>
                <a:gd name="connsiteY31" fmla="*/ 731044 h 731044"/>
                <a:gd name="connsiteX32" fmla="*/ 488156 w 595312"/>
                <a:gd name="connsiteY32" fmla="*/ 723900 h 731044"/>
                <a:gd name="connsiteX33" fmla="*/ 452437 w 595312"/>
                <a:gd name="connsiteY33" fmla="*/ 704850 h 731044"/>
                <a:gd name="connsiteX34" fmla="*/ 416718 w 595312"/>
                <a:gd name="connsiteY34" fmla="*/ 678657 h 731044"/>
                <a:gd name="connsiteX35" fmla="*/ 383381 w 595312"/>
                <a:gd name="connsiteY35" fmla="*/ 647700 h 731044"/>
                <a:gd name="connsiteX36" fmla="*/ 340518 w 595312"/>
                <a:gd name="connsiteY36" fmla="*/ 602457 h 731044"/>
                <a:gd name="connsiteX37" fmla="*/ 304800 w 595312"/>
                <a:gd name="connsiteY37" fmla="*/ 559594 h 731044"/>
                <a:gd name="connsiteX38" fmla="*/ 266700 w 595312"/>
                <a:gd name="connsiteY38" fmla="*/ 509588 h 731044"/>
                <a:gd name="connsiteX39" fmla="*/ 223837 w 595312"/>
                <a:gd name="connsiteY39" fmla="*/ 447675 h 731044"/>
                <a:gd name="connsiteX40" fmla="*/ 200025 w 595312"/>
                <a:gd name="connsiteY40" fmla="*/ 4024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5312" h="731044">
                  <a:moveTo>
                    <a:pt x="200025" y="402432"/>
                  </a:moveTo>
                  <a:lnTo>
                    <a:pt x="154781" y="323850"/>
                  </a:lnTo>
                  <a:lnTo>
                    <a:pt x="83343" y="195263"/>
                  </a:lnTo>
                  <a:lnTo>
                    <a:pt x="26193" y="8334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2382"/>
                  </a:lnTo>
                  <a:lnTo>
                    <a:pt x="61912" y="16669"/>
                  </a:lnTo>
                  <a:lnTo>
                    <a:pt x="102393" y="66675"/>
                  </a:lnTo>
                  <a:lnTo>
                    <a:pt x="145256" y="116682"/>
                  </a:lnTo>
                  <a:lnTo>
                    <a:pt x="183356" y="150019"/>
                  </a:lnTo>
                  <a:lnTo>
                    <a:pt x="242887" y="197644"/>
                  </a:lnTo>
                  <a:lnTo>
                    <a:pt x="290512" y="226219"/>
                  </a:lnTo>
                  <a:lnTo>
                    <a:pt x="340518" y="254794"/>
                  </a:lnTo>
                  <a:lnTo>
                    <a:pt x="397668" y="283369"/>
                  </a:lnTo>
                  <a:lnTo>
                    <a:pt x="414337" y="292894"/>
                  </a:lnTo>
                  <a:lnTo>
                    <a:pt x="445293" y="314325"/>
                  </a:lnTo>
                  <a:lnTo>
                    <a:pt x="476250" y="347663"/>
                  </a:lnTo>
                  <a:lnTo>
                    <a:pt x="509587" y="390525"/>
                  </a:lnTo>
                  <a:lnTo>
                    <a:pt x="531018" y="431007"/>
                  </a:lnTo>
                  <a:lnTo>
                    <a:pt x="557212" y="492919"/>
                  </a:lnTo>
                  <a:lnTo>
                    <a:pt x="578643" y="535782"/>
                  </a:lnTo>
                  <a:lnTo>
                    <a:pt x="590550" y="576263"/>
                  </a:lnTo>
                  <a:lnTo>
                    <a:pt x="595312" y="609600"/>
                  </a:lnTo>
                  <a:lnTo>
                    <a:pt x="595312" y="654844"/>
                  </a:lnTo>
                  <a:lnTo>
                    <a:pt x="585787" y="697707"/>
                  </a:lnTo>
                  <a:lnTo>
                    <a:pt x="566737" y="721519"/>
                  </a:lnTo>
                  <a:lnTo>
                    <a:pt x="547687" y="731044"/>
                  </a:lnTo>
                  <a:lnTo>
                    <a:pt x="528637" y="731044"/>
                  </a:lnTo>
                  <a:lnTo>
                    <a:pt x="488156" y="723900"/>
                  </a:lnTo>
                  <a:lnTo>
                    <a:pt x="452437" y="704850"/>
                  </a:lnTo>
                  <a:lnTo>
                    <a:pt x="416718" y="678657"/>
                  </a:lnTo>
                  <a:lnTo>
                    <a:pt x="383381" y="647700"/>
                  </a:lnTo>
                  <a:lnTo>
                    <a:pt x="340518" y="602457"/>
                  </a:lnTo>
                  <a:lnTo>
                    <a:pt x="304800" y="559594"/>
                  </a:lnTo>
                  <a:lnTo>
                    <a:pt x="266700" y="509588"/>
                  </a:lnTo>
                  <a:lnTo>
                    <a:pt x="223837" y="447675"/>
                  </a:lnTo>
                  <a:lnTo>
                    <a:pt x="200025" y="4024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0">
              <a:extLst>
                <a:ext uri="{FF2B5EF4-FFF2-40B4-BE49-F238E27FC236}">
                  <a16:creationId xmlns:a16="http://schemas.microsoft.com/office/drawing/2014/main" id="{EF1B9D99-21D5-46B6-BF11-A1B02255F4B8}"/>
                </a:ext>
              </a:extLst>
            </p:cNvPr>
            <p:cNvSpPr/>
            <p:nvPr/>
          </p:nvSpPr>
          <p:spPr>
            <a:xfrm>
              <a:off x="4886325" y="3990975"/>
              <a:ext cx="661988" cy="552450"/>
            </a:xfrm>
            <a:custGeom>
              <a:avLst/>
              <a:gdLst>
                <a:gd name="connsiteX0" fmla="*/ 550069 w 661988"/>
                <a:gd name="connsiteY0" fmla="*/ 230981 h 552450"/>
                <a:gd name="connsiteX1" fmla="*/ 519113 w 661988"/>
                <a:gd name="connsiteY1" fmla="*/ 190500 h 552450"/>
                <a:gd name="connsiteX2" fmla="*/ 492919 w 661988"/>
                <a:gd name="connsiteY2" fmla="*/ 185738 h 552450"/>
                <a:gd name="connsiteX3" fmla="*/ 433388 w 661988"/>
                <a:gd name="connsiteY3" fmla="*/ 176213 h 552450"/>
                <a:gd name="connsiteX4" fmla="*/ 373856 w 661988"/>
                <a:gd name="connsiteY4" fmla="*/ 161925 h 552450"/>
                <a:gd name="connsiteX5" fmla="*/ 309563 w 661988"/>
                <a:gd name="connsiteY5" fmla="*/ 145256 h 552450"/>
                <a:gd name="connsiteX6" fmla="*/ 245269 w 661988"/>
                <a:gd name="connsiteY6" fmla="*/ 121444 h 552450"/>
                <a:gd name="connsiteX7" fmla="*/ 171450 w 661988"/>
                <a:gd name="connsiteY7" fmla="*/ 85725 h 552450"/>
                <a:gd name="connsiteX8" fmla="*/ 119063 w 661988"/>
                <a:gd name="connsiteY8" fmla="*/ 59531 h 552450"/>
                <a:gd name="connsiteX9" fmla="*/ 71438 w 661988"/>
                <a:gd name="connsiteY9" fmla="*/ 26194 h 552450"/>
                <a:gd name="connsiteX10" fmla="*/ 52388 w 661988"/>
                <a:gd name="connsiteY10" fmla="*/ 11906 h 552450"/>
                <a:gd name="connsiteX11" fmla="*/ 30956 w 661988"/>
                <a:gd name="connsiteY11" fmla="*/ 2381 h 552450"/>
                <a:gd name="connsiteX12" fmla="*/ 19050 w 661988"/>
                <a:gd name="connsiteY12" fmla="*/ 0 h 552450"/>
                <a:gd name="connsiteX13" fmla="*/ 11906 w 661988"/>
                <a:gd name="connsiteY13" fmla="*/ 0 h 552450"/>
                <a:gd name="connsiteX14" fmla="*/ 2381 w 661988"/>
                <a:gd name="connsiteY14" fmla="*/ 7144 h 552450"/>
                <a:gd name="connsiteX15" fmla="*/ 0 w 661988"/>
                <a:gd name="connsiteY15" fmla="*/ 19050 h 552450"/>
                <a:gd name="connsiteX16" fmla="*/ 9525 w 661988"/>
                <a:gd name="connsiteY16" fmla="*/ 50006 h 552450"/>
                <a:gd name="connsiteX17" fmla="*/ 47625 w 661988"/>
                <a:gd name="connsiteY17" fmla="*/ 126206 h 552450"/>
                <a:gd name="connsiteX18" fmla="*/ 100013 w 661988"/>
                <a:gd name="connsiteY18" fmla="*/ 211931 h 552450"/>
                <a:gd name="connsiteX19" fmla="*/ 169069 w 661988"/>
                <a:gd name="connsiteY19" fmla="*/ 297656 h 552450"/>
                <a:gd name="connsiteX20" fmla="*/ 233363 w 661988"/>
                <a:gd name="connsiteY20" fmla="*/ 364331 h 552450"/>
                <a:gd name="connsiteX21" fmla="*/ 292894 w 661988"/>
                <a:gd name="connsiteY21" fmla="*/ 414338 h 552450"/>
                <a:gd name="connsiteX22" fmla="*/ 333375 w 661988"/>
                <a:gd name="connsiteY22" fmla="*/ 442913 h 552450"/>
                <a:gd name="connsiteX23" fmla="*/ 397669 w 661988"/>
                <a:gd name="connsiteY23" fmla="*/ 481013 h 552450"/>
                <a:gd name="connsiteX24" fmla="*/ 464344 w 661988"/>
                <a:gd name="connsiteY24" fmla="*/ 511969 h 552450"/>
                <a:gd name="connsiteX25" fmla="*/ 528638 w 661988"/>
                <a:gd name="connsiteY25" fmla="*/ 535781 h 552450"/>
                <a:gd name="connsiteX26" fmla="*/ 566738 w 661988"/>
                <a:gd name="connsiteY26" fmla="*/ 545306 h 552450"/>
                <a:gd name="connsiteX27" fmla="*/ 600075 w 661988"/>
                <a:gd name="connsiteY27" fmla="*/ 552450 h 552450"/>
                <a:gd name="connsiteX28" fmla="*/ 628650 w 661988"/>
                <a:gd name="connsiteY28" fmla="*/ 552450 h 552450"/>
                <a:gd name="connsiteX29" fmla="*/ 638175 w 661988"/>
                <a:gd name="connsiteY29" fmla="*/ 545306 h 552450"/>
                <a:gd name="connsiteX30" fmla="*/ 652463 w 661988"/>
                <a:gd name="connsiteY30" fmla="*/ 533400 h 552450"/>
                <a:gd name="connsiteX31" fmla="*/ 659606 w 661988"/>
                <a:gd name="connsiteY31" fmla="*/ 519113 h 552450"/>
                <a:gd name="connsiteX32" fmla="*/ 661988 w 661988"/>
                <a:gd name="connsiteY32" fmla="*/ 492919 h 552450"/>
                <a:gd name="connsiteX33" fmla="*/ 659606 w 661988"/>
                <a:gd name="connsiteY33" fmla="*/ 447675 h 552450"/>
                <a:gd name="connsiteX34" fmla="*/ 650081 w 661988"/>
                <a:gd name="connsiteY34" fmla="*/ 400050 h 552450"/>
                <a:gd name="connsiteX35" fmla="*/ 642938 w 661988"/>
                <a:gd name="connsiteY35" fmla="*/ 361950 h 552450"/>
                <a:gd name="connsiteX36" fmla="*/ 616744 w 661988"/>
                <a:gd name="connsiteY36" fmla="*/ 323850 h 552450"/>
                <a:gd name="connsiteX37" fmla="*/ 550069 w 661988"/>
                <a:gd name="connsiteY37" fmla="*/ 23098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1988" h="552450">
                  <a:moveTo>
                    <a:pt x="550069" y="230981"/>
                  </a:moveTo>
                  <a:lnTo>
                    <a:pt x="519113" y="190500"/>
                  </a:lnTo>
                  <a:lnTo>
                    <a:pt x="492919" y="185738"/>
                  </a:lnTo>
                  <a:lnTo>
                    <a:pt x="433388" y="176213"/>
                  </a:lnTo>
                  <a:lnTo>
                    <a:pt x="373856" y="161925"/>
                  </a:lnTo>
                  <a:lnTo>
                    <a:pt x="309563" y="145256"/>
                  </a:lnTo>
                  <a:lnTo>
                    <a:pt x="245269" y="121444"/>
                  </a:lnTo>
                  <a:lnTo>
                    <a:pt x="171450" y="85725"/>
                  </a:lnTo>
                  <a:lnTo>
                    <a:pt x="119063" y="59531"/>
                  </a:lnTo>
                  <a:lnTo>
                    <a:pt x="71438" y="26194"/>
                  </a:lnTo>
                  <a:lnTo>
                    <a:pt x="52388" y="11906"/>
                  </a:lnTo>
                  <a:lnTo>
                    <a:pt x="30956" y="2381"/>
                  </a:lnTo>
                  <a:lnTo>
                    <a:pt x="19050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19050"/>
                  </a:lnTo>
                  <a:lnTo>
                    <a:pt x="9525" y="50006"/>
                  </a:lnTo>
                  <a:lnTo>
                    <a:pt x="47625" y="126206"/>
                  </a:lnTo>
                  <a:lnTo>
                    <a:pt x="100013" y="211931"/>
                  </a:lnTo>
                  <a:lnTo>
                    <a:pt x="169069" y="297656"/>
                  </a:lnTo>
                  <a:lnTo>
                    <a:pt x="233363" y="364331"/>
                  </a:lnTo>
                  <a:lnTo>
                    <a:pt x="292894" y="414338"/>
                  </a:lnTo>
                  <a:lnTo>
                    <a:pt x="333375" y="442913"/>
                  </a:lnTo>
                  <a:lnTo>
                    <a:pt x="397669" y="481013"/>
                  </a:lnTo>
                  <a:lnTo>
                    <a:pt x="464344" y="511969"/>
                  </a:lnTo>
                  <a:lnTo>
                    <a:pt x="528638" y="535781"/>
                  </a:lnTo>
                  <a:lnTo>
                    <a:pt x="566738" y="545306"/>
                  </a:lnTo>
                  <a:lnTo>
                    <a:pt x="600075" y="552450"/>
                  </a:lnTo>
                  <a:lnTo>
                    <a:pt x="628650" y="552450"/>
                  </a:lnTo>
                  <a:lnTo>
                    <a:pt x="638175" y="545306"/>
                  </a:lnTo>
                  <a:lnTo>
                    <a:pt x="652463" y="533400"/>
                  </a:lnTo>
                  <a:lnTo>
                    <a:pt x="659606" y="519113"/>
                  </a:lnTo>
                  <a:lnTo>
                    <a:pt x="661988" y="492919"/>
                  </a:lnTo>
                  <a:lnTo>
                    <a:pt x="659606" y="447675"/>
                  </a:lnTo>
                  <a:lnTo>
                    <a:pt x="650081" y="400050"/>
                  </a:lnTo>
                  <a:lnTo>
                    <a:pt x="642938" y="361950"/>
                  </a:lnTo>
                  <a:lnTo>
                    <a:pt x="616744" y="323850"/>
                  </a:lnTo>
                  <a:lnTo>
                    <a:pt x="550069" y="2309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1">
              <a:extLst>
                <a:ext uri="{FF2B5EF4-FFF2-40B4-BE49-F238E27FC236}">
                  <a16:creationId xmlns:a16="http://schemas.microsoft.com/office/drawing/2014/main" id="{E5FBC138-C644-4843-942B-67660CEBA3AC}"/>
                </a:ext>
              </a:extLst>
            </p:cNvPr>
            <p:cNvSpPr/>
            <p:nvPr/>
          </p:nvSpPr>
          <p:spPr>
            <a:xfrm>
              <a:off x="4808538" y="4733925"/>
              <a:ext cx="879475" cy="800100"/>
            </a:xfrm>
            <a:custGeom>
              <a:avLst/>
              <a:gdLst>
                <a:gd name="connsiteX0" fmla="*/ 411956 w 881062"/>
                <a:gd name="connsiteY0" fmla="*/ 309563 h 800100"/>
                <a:gd name="connsiteX1" fmla="*/ 745331 w 881062"/>
                <a:gd name="connsiteY1" fmla="*/ 69056 h 800100"/>
                <a:gd name="connsiteX2" fmla="*/ 826294 w 881062"/>
                <a:gd name="connsiteY2" fmla="*/ 11906 h 800100"/>
                <a:gd name="connsiteX3" fmla="*/ 852487 w 881062"/>
                <a:gd name="connsiteY3" fmla="*/ 0 h 800100"/>
                <a:gd name="connsiteX4" fmla="*/ 866775 w 881062"/>
                <a:gd name="connsiteY4" fmla="*/ 0 h 800100"/>
                <a:gd name="connsiteX5" fmla="*/ 876300 w 881062"/>
                <a:gd name="connsiteY5" fmla="*/ 2381 h 800100"/>
                <a:gd name="connsiteX6" fmla="*/ 881062 w 881062"/>
                <a:gd name="connsiteY6" fmla="*/ 11906 h 800100"/>
                <a:gd name="connsiteX7" fmla="*/ 881062 w 881062"/>
                <a:gd name="connsiteY7" fmla="*/ 28575 h 800100"/>
                <a:gd name="connsiteX8" fmla="*/ 866775 w 881062"/>
                <a:gd name="connsiteY8" fmla="*/ 61913 h 800100"/>
                <a:gd name="connsiteX9" fmla="*/ 788194 w 881062"/>
                <a:gd name="connsiteY9" fmla="*/ 147638 h 800100"/>
                <a:gd name="connsiteX10" fmla="*/ 661987 w 881062"/>
                <a:gd name="connsiteY10" fmla="*/ 285750 h 800100"/>
                <a:gd name="connsiteX11" fmla="*/ 466725 w 881062"/>
                <a:gd name="connsiteY11" fmla="*/ 511969 h 800100"/>
                <a:gd name="connsiteX12" fmla="*/ 404812 w 881062"/>
                <a:gd name="connsiteY12" fmla="*/ 590550 h 800100"/>
                <a:gd name="connsiteX13" fmla="*/ 381000 w 881062"/>
                <a:gd name="connsiteY13" fmla="*/ 654844 h 800100"/>
                <a:gd name="connsiteX14" fmla="*/ 354806 w 881062"/>
                <a:gd name="connsiteY14" fmla="*/ 719138 h 800100"/>
                <a:gd name="connsiteX15" fmla="*/ 335756 w 881062"/>
                <a:gd name="connsiteY15" fmla="*/ 754856 h 800100"/>
                <a:gd name="connsiteX16" fmla="*/ 304800 w 881062"/>
                <a:gd name="connsiteY16" fmla="*/ 790575 h 800100"/>
                <a:gd name="connsiteX17" fmla="*/ 285750 w 881062"/>
                <a:gd name="connsiteY17" fmla="*/ 797719 h 800100"/>
                <a:gd name="connsiteX18" fmla="*/ 261937 w 881062"/>
                <a:gd name="connsiteY18" fmla="*/ 800100 h 800100"/>
                <a:gd name="connsiteX19" fmla="*/ 238125 w 881062"/>
                <a:gd name="connsiteY19" fmla="*/ 788194 h 800100"/>
                <a:gd name="connsiteX20" fmla="*/ 207169 w 881062"/>
                <a:gd name="connsiteY20" fmla="*/ 757238 h 800100"/>
                <a:gd name="connsiteX21" fmla="*/ 145256 w 881062"/>
                <a:gd name="connsiteY21" fmla="*/ 685800 h 800100"/>
                <a:gd name="connsiteX22" fmla="*/ 97631 w 881062"/>
                <a:gd name="connsiteY22" fmla="*/ 623888 h 800100"/>
                <a:gd name="connsiteX23" fmla="*/ 69056 w 881062"/>
                <a:gd name="connsiteY23" fmla="*/ 576263 h 800100"/>
                <a:gd name="connsiteX24" fmla="*/ 45244 w 881062"/>
                <a:gd name="connsiteY24" fmla="*/ 519113 h 800100"/>
                <a:gd name="connsiteX25" fmla="*/ 14287 w 881062"/>
                <a:gd name="connsiteY25" fmla="*/ 428625 h 800100"/>
                <a:gd name="connsiteX26" fmla="*/ 2381 w 881062"/>
                <a:gd name="connsiteY26" fmla="*/ 366713 h 800100"/>
                <a:gd name="connsiteX27" fmla="*/ 0 w 881062"/>
                <a:gd name="connsiteY27" fmla="*/ 338138 h 800100"/>
                <a:gd name="connsiteX28" fmla="*/ 2381 w 881062"/>
                <a:gd name="connsiteY28" fmla="*/ 314325 h 800100"/>
                <a:gd name="connsiteX29" fmla="*/ 11906 w 881062"/>
                <a:gd name="connsiteY29" fmla="*/ 309563 h 800100"/>
                <a:gd name="connsiteX30" fmla="*/ 21431 w 881062"/>
                <a:gd name="connsiteY30" fmla="*/ 307181 h 800100"/>
                <a:gd name="connsiteX31" fmla="*/ 40481 w 881062"/>
                <a:gd name="connsiteY31" fmla="*/ 314325 h 800100"/>
                <a:gd name="connsiteX32" fmla="*/ 59531 w 881062"/>
                <a:gd name="connsiteY32" fmla="*/ 342900 h 800100"/>
                <a:gd name="connsiteX33" fmla="*/ 78581 w 881062"/>
                <a:gd name="connsiteY33" fmla="*/ 369094 h 800100"/>
                <a:gd name="connsiteX34" fmla="*/ 109537 w 881062"/>
                <a:gd name="connsiteY34" fmla="*/ 402431 h 800100"/>
                <a:gd name="connsiteX35" fmla="*/ 128587 w 881062"/>
                <a:gd name="connsiteY35" fmla="*/ 416719 h 800100"/>
                <a:gd name="connsiteX36" fmla="*/ 154781 w 881062"/>
                <a:gd name="connsiteY36" fmla="*/ 428625 h 800100"/>
                <a:gd name="connsiteX37" fmla="*/ 180975 w 881062"/>
                <a:gd name="connsiteY37" fmla="*/ 433388 h 800100"/>
                <a:gd name="connsiteX38" fmla="*/ 207169 w 881062"/>
                <a:gd name="connsiteY38" fmla="*/ 435769 h 800100"/>
                <a:gd name="connsiteX39" fmla="*/ 230981 w 881062"/>
                <a:gd name="connsiteY39" fmla="*/ 428625 h 800100"/>
                <a:gd name="connsiteX40" fmla="*/ 411956 w 881062"/>
                <a:gd name="connsiteY40" fmla="*/ 309563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1062" h="800100">
                  <a:moveTo>
                    <a:pt x="411956" y="309563"/>
                  </a:moveTo>
                  <a:lnTo>
                    <a:pt x="745331" y="69056"/>
                  </a:lnTo>
                  <a:lnTo>
                    <a:pt x="826294" y="11906"/>
                  </a:lnTo>
                  <a:lnTo>
                    <a:pt x="852487" y="0"/>
                  </a:lnTo>
                  <a:lnTo>
                    <a:pt x="866775" y="0"/>
                  </a:lnTo>
                  <a:lnTo>
                    <a:pt x="876300" y="2381"/>
                  </a:lnTo>
                  <a:lnTo>
                    <a:pt x="881062" y="11906"/>
                  </a:lnTo>
                  <a:lnTo>
                    <a:pt x="881062" y="28575"/>
                  </a:lnTo>
                  <a:lnTo>
                    <a:pt x="866775" y="61913"/>
                  </a:lnTo>
                  <a:lnTo>
                    <a:pt x="788194" y="147638"/>
                  </a:lnTo>
                  <a:lnTo>
                    <a:pt x="661987" y="285750"/>
                  </a:lnTo>
                  <a:lnTo>
                    <a:pt x="466725" y="511969"/>
                  </a:lnTo>
                  <a:lnTo>
                    <a:pt x="404812" y="590550"/>
                  </a:lnTo>
                  <a:lnTo>
                    <a:pt x="381000" y="654844"/>
                  </a:lnTo>
                  <a:lnTo>
                    <a:pt x="354806" y="719138"/>
                  </a:lnTo>
                  <a:lnTo>
                    <a:pt x="335756" y="754856"/>
                  </a:lnTo>
                  <a:lnTo>
                    <a:pt x="304800" y="790575"/>
                  </a:lnTo>
                  <a:lnTo>
                    <a:pt x="285750" y="797719"/>
                  </a:lnTo>
                  <a:lnTo>
                    <a:pt x="261937" y="800100"/>
                  </a:lnTo>
                  <a:lnTo>
                    <a:pt x="238125" y="788194"/>
                  </a:lnTo>
                  <a:lnTo>
                    <a:pt x="207169" y="757238"/>
                  </a:lnTo>
                  <a:lnTo>
                    <a:pt x="145256" y="685800"/>
                  </a:lnTo>
                  <a:lnTo>
                    <a:pt x="97631" y="623888"/>
                  </a:lnTo>
                  <a:lnTo>
                    <a:pt x="69056" y="576263"/>
                  </a:lnTo>
                  <a:lnTo>
                    <a:pt x="45244" y="519113"/>
                  </a:lnTo>
                  <a:lnTo>
                    <a:pt x="14287" y="428625"/>
                  </a:lnTo>
                  <a:lnTo>
                    <a:pt x="2381" y="366713"/>
                  </a:lnTo>
                  <a:lnTo>
                    <a:pt x="0" y="338138"/>
                  </a:lnTo>
                  <a:lnTo>
                    <a:pt x="2381" y="314325"/>
                  </a:lnTo>
                  <a:lnTo>
                    <a:pt x="11906" y="309563"/>
                  </a:lnTo>
                  <a:lnTo>
                    <a:pt x="21431" y="307181"/>
                  </a:lnTo>
                  <a:lnTo>
                    <a:pt x="40481" y="314325"/>
                  </a:lnTo>
                  <a:lnTo>
                    <a:pt x="59531" y="342900"/>
                  </a:lnTo>
                  <a:lnTo>
                    <a:pt x="78581" y="369094"/>
                  </a:lnTo>
                  <a:lnTo>
                    <a:pt x="109537" y="402431"/>
                  </a:lnTo>
                  <a:lnTo>
                    <a:pt x="128587" y="416719"/>
                  </a:lnTo>
                  <a:lnTo>
                    <a:pt x="154781" y="428625"/>
                  </a:lnTo>
                  <a:lnTo>
                    <a:pt x="180975" y="433388"/>
                  </a:lnTo>
                  <a:lnTo>
                    <a:pt x="207169" y="435769"/>
                  </a:lnTo>
                  <a:lnTo>
                    <a:pt x="230981" y="428625"/>
                  </a:lnTo>
                  <a:lnTo>
                    <a:pt x="411956" y="3095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0">
              <a:extLst>
                <a:ext uri="{FF2B5EF4-FFF2-40B4-BE49-F238E27FC236}">
                  <a16:creationId xmlns:a16="http://schemas.microsoft.com/office/drawing/2014/main" id="{E62B959C-B785-4D37-AE4A-DC9571EC9BC6}"/>
                </a:ext>
              </a:extLst>
            </p:cNvPr>
            <p:cNvSpPr/>
            <p:nvPr/>
          </p:nvSpPr>
          <p:spPr>
            <a:xfrm>
              <a:off x="3903663" y="2171700"/>
              <a:ext cx="860425" cy="714375"/>
            </a:xfrm>
            <a:custGeom>
              <a:avLst/>
              <a:gdLst>
                <a:gd name="connsiteX0" fmla="*/ 311944 w 862012"/>
                <a:gd name="connsiteY0" fmla="*/ 119063 h 714375"/>
                <a:gd name="connsiteX1" fmla="*/ 485775 w 862012"/>
                <a:gd name="connsiteY1" fmla="*/ 188119 h 714375"/>
                <a:gd name="connsiteX2" fmla="*/ 585787 w 862012"/>
                <a:gd name="connsiteY2" fmla="*/ 228600 h 714375"/>
                <a:gd name="connsiteX3" fmla="*/ 626269 w 862012"/>
                <a:gd name="connsiteY3" fmla="*/ 242888 h 714375"/>
                <a:gd name="connsiteX4" fmla="*/ 650081 w 862012"/>
                <a:gd name="connsiteY4" fmla="*/ 257175 h 714375"/>
                <a:gd name="connsiteX5" fmla="*/ 681037 w 862012"/>
                <a:gd name="connsiteY5" fmla="*/ 285750 h 714375"/>
                <a:gd name="connsiteX6" fmla="*/ 719137 w 862012"/>
                <a:gd name="connsiteY6" fmla="*/ 321469 h 714375"/>
                <a:gd name="connsiteX7" fmla="*/ 752475 w 862012"/>
                <a:gd name="connsiteY7" fmla="*/ 361950 h 714375"/>
                <a:gd name="connsiteX8" fmla="*/ 778669 w 862012"/>
                <a:gd name="connsiteY8" fmla="*/ 402431 h 714375"/>
                <a:gd name="connsiteX9" fmla="*/ 797719 w 862012"/>
                <a:gd name="connsiteY9" fmla="*/ 433388 h 714375"/>
                <a:gd name="connsiteX10" fmla="*/ 823912 w 862012"/>
                <a:gd name="connsiteY10" fmla="*/ 488156 h 714375"/>
                <a:gd name="connsiteX11" fmla="*/ 845344 w 862012"/>
                <a:gd name="connsiteY11" fmla="*/ 550069 h 714375"/>
                <a:gd name="connsiteX12" fmla="*/ 857250 w 862012"/>
                <a:gd name="connsiteY12" fmla="*/ 600075 h 714375"/>
                <a:gd name="connsiteX13" fmla="*/ 862012 w 862012"/>
                <a:gd name="connsiteY13" fmla="*/ 647700 h 714375"/>
                <a:gd name="connsiteX14" fmla="*/ 857250 w 862012"/>
                <a:gd name="connsiteY14" fmla="*/ 676275 h 714375"/>
                <a:gd name="connsiteX15" fmla="*/ 847725 w 862012"/>
                <a:gd name="connsiteY15" fmla="*/ 692944 h 714375"/>
                <a:gd name="connsiteX16" fmla="*/ 828675 w 862012"/>
                <a:gd name="connsiteY16" fmla="*/ 707231 h 714375"/>
                <a:gd name="connsiteX17" fmla="*/ 792956 w 862012"/>
                <a:gd name="connsiteY17" fmla="*/ 714375 h 714375"/>
                <a:gd name="connsiteX18" fmla="*/ 745331 w 862012"/>
                <a:gd name="connsiteY18" fmla="*/ 707231 h 714375"/>
                <a:gd name="connsiteX19" fmla="*/ 704850 w 862012"/>
                <a:gd name="connsiteY19" fmla="*/ 695325 h 714375"/>
                <a:gd name="connsiteX20" fmla="*/ 659606 w 862012"/>
                <a:gd name="connsiteY20" fmla="*/ 659606 h 714375"/>
                <a:gd name="connsiteX21" fmla="*/ 538162 w 862012"/>
                <a:gd name="connsiteY21" fmla="*/ 554831 h 714375"/>
                <a:gd name="connsiteX22" fmla="*/ 381000 w 862012"/>
                <a:gd name="connsiteY22" fmla="*/ 414338 h 714375"/>
                <a:gd name="connsiteX23" fmla="*/ 219075 w 862012"/>
                <a:gd name="connsiteY23" fmla="*/ 266700 h 714375"/>
                <a:gd name="connsiteX24" fmla="*/ 28575 w 862012"/>
                <a:gd name="connsiteY24" fmla="*/ 85725 h 714375"/>
                <a:gd name="connsiteX25" fmla="*/ 0 w 862012"/>
                <a:gd name="connsiteY25" fmla="*/ 59531 h 714375"/>
                <a:gd name="connsiteX26" fmla="*/ 28575 w 862012"/>
                <a:gd name="connsiteY26" fmla="*/ 0 h 714375"/>
                <a:gd name="connsiteX27" fmla="*/ 176212 w 862012"/>
                <a:gd name="connsiteY27" fmla="*/ 59531 h 714375"/>
                <a:gd name="connsiteX28" fmla="*/ 311944 w 862012"/>
                <a:gd name="connsiteY28" fmla="*/ 1190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62012" h="714375">
                  <a:moveTo>
                    <a:pt x="311944" y="119063"/>
                  </a:moveTo>
                  <a:lnTo>
                    <a:pt x="485775" y="188119"/>
                  </a:lnTo>
                  <a:lnTo>
                    <a:pt x="585787" y="228600"/>
                  </a:lnTo>
                  <a:lnTo>
                    <a:pt x="626269" y="242888"/>
                  </a:lnTo>
                  <a:lnTo>
                    <a:pt x="650081" y="257175"/>
                  </a:lnTo>
                  <a:lnTo>
                    <a:pt x="681037" y="285750"/>
                  </a:lnTo>
                  <a:lnTo>
                    <a:pt x="719137" y="321469"/>
                  </a:lnTo>
                  <a:lnTo>
                    <a:pt x="752475" y="361950"/>
                  </a:lnTo>
                  <a:lnTo>
                    <a:pt x="778669" y="402431"/>
                  </a:lnTo>
                  <a:lnTo>
                    <a:pt x="797719" y="433388"/>
                  </a:lnTo>
                  <a:lnTo>
                    <a:pt x="823912" y="488156"/>
                  </a:lnTo>
                  <a:lnTo>
                    <a:pt x="845344" y="550069"/>
                  </a:lnTo>
                  <a:lnTo>
                    <a:pt x="857250" y="600075"/>
                  </a:lnTo>
                  <a:lnTo>
                    <a:pt x="862012" y="647700"/>
                  </a:lnTo>
                  <a:lnTo>
                    <a:pt x="857250" y="676275"/>
                  </a:lnTo>
                  <a:lnTo>
                    <a:pt x="847725" y="692944"/>
                  </a:lnTo>
                  <a:lnTo>
                    <a:pt x="828675" y="707231"/>
                  </a:lnTo>
                  <a:lnTo>
                    <a:pt x="792956" y="714375"/>
                  </a:lnTo>
                  <a:lnTo>
                    <a:pt x="745331" y="707231"/>
                  </a:lnTo>
                  <a:lnTo>
                    <a:pt x="704850" y="695325"/>
                  </a:lnTo>
                  <a:lnTo>
                    <a:pt x="659606" y="659606"/>
                  </a:lnTo>
                  <a:lnTo>
                    <a:pt x="538162" y="554831"/>
                  </a:lnTo>
                  <a:lnTo>
                    <a:pt x="381000" y="414338"/>
                  </a:lnTo>
                  <a:lnTo>
                    <a:pt x="219075" y="266700"/>
                  </a:lnTo>
                  <a:lnTo>
                    <a:pt x="28575" y="85725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76212" y="59531"/>
                  </a:lnTo>
                  <a:lnTo>
                    <a:pt x="311944" y="119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1">
              <a:extLst>
                <a:ext uri="{FF2B5EF4-FFF2-40B4-BE49-F238E27FC236}">
                  <a16:creationId xmlns:a16="http://schemas.microsoft.com/office/drawing/2014/main" id="{9A0C5042-B49D-4764-A1B1-8FAB52AEA9A3}"/>
                </a:ext>
              </a:extLst>
            </p:cNvPr>
            <p:cNvSpPr/>
            <p:nvPr/>
          </p:nvSpPr>
          <p:spPr>
            <a:xfrm>
              <a:off x="3095625" y="3071813"/>
              <a:ext cx="1398588" cy="365125"/>
            </a:xfrm>
            <a:custGeom>
              <a:avLst/>
              <a:gdLst>
                <a:gd name="connsiteX0" fmla="*/ 783431 w 1397794"/>
                <a:gd name="connsiteY0" fmla="*/ 119062 h 364331"/>
                <a:gd name="connsiteX1" fmla="*/ 942975 w 1397794"/>
                <a:gd name="connsiteY1" fmla="*/ 83343 h 364331"/>
                <a:gd name="connsiteX2" fmla="*/ 1064419 w 1397794"/>
                <a:gd name="connsiteY2" fmla="*/ 50006 h 364331"/>
                <a:gd name="connsiteX3" fmla="*/ 1157288 w 1397794"/>
                <a:gd name="connsiteY3" fmla="*/ 11906 h 364331"/>
                <a:gd name="connsiteX4" fmla="*/ 1193006 w 1397794"/>
                <a:gd name="connsiteY4" fmla="*/ 0 h 364331"/>
                <a:gd name="connsiteX5" fmla="*/ 1207294 w 1397794"/>
                <a:gd name="connsiteY5" fmla="*/ 0 h 364331"/>
                <a:gd name="connsiteX6" fmla="*/ 1252538 w 1397794"/>
                <a:gd name="connsiteY6" fmla="*/ 7143 h 364331"/>
                <a:gd name="connsiteX7" fmla="*/ 1293019 w 1397794"/>
                <a:gd name="connsiteY7" fmla="*/ 21431 h 364331"/>
                <a:gd name="connsiteX8" fmla="*/ 1326356 w 1397794"/>
                <a:gd name="connsiteY8" fmla="*/ 35718 h 364331"/>
                <a:gd name="connsiteX9" fmla="*/ 1352550 w 1397794"/>
                <a:gd name="connsiteY9" fmla="*/ 54768 h 364331"/>
                <a:gd name="connsiteX10" fmla="*/ 1376363 w 1397794"/>
                <a:gd name="connsiteY10" fmla="*/ 76200 h 364331"/>
                <a:gd name="connsiteX11" fmla="*/ 1393031 w 1397794"/>
                <a:gd name="connsiteY11" fmla="*/ 100012 h 364331"/>
                <a:gd name="connsiteX12" fmla="*/ 1397794 w 1397794"/>
                <a:gd name="connsiteY12" fmla="*/ 119062 h 364331"/>
                <a:gd name="connsiteX13" fmla="*/ 1393031 w 1397794"/>
                <a:gd name="connsiteY13" fmla="*/ 140493 h 364331"/>
                <a:gd name="connsiteX14" fmla="*/ 1378744 w 1397794"/>
                <a:gd name="connsiteY14" fmla="*/ 169068 h 364331"/>
                <a:gd name="connsiteX15" fmla="*/ 1359694 w 1397794"/>
                <a:gd name="connsiteY15" fmla="*/ 195262 h 364331"/>
                <a:gd name="connsiteX16" fmla="*/ 1335881 w 1397794"/>
                <a:gd name="connsiteY16" fmla="*/ 214312 h 364331"/>
                <a:gd name="connsiteX17" fmla="*/ 1293019 w 1397794"/>
                <a:gd name="connsiteY17" fmla="*/ 233362 h 364331"/>
                <a:gd name="connsiteX18" fmla="*/ 1233488 w 1397794"/>
                <a:gd name="connsiteY18" fmla="*/ 250031 h 364331"/>
                <a:gd name="connsiteX19" fmla="*/ 1138238 w 1397794"/>
                <a:gd name="connsiteY19" fmla="*/ 266700 h 364331"/>
                <a:gd name="connsiteX20" fmla="*/ 966788 w 1397794"/>
                <a:gd name="connsiteY20" fmla="*/ 297656 h 364331"/>
                <a:gd name="connsiteX21" fmla="*/ 778669 w 1397794"/>
                <a:gd name="connsiteY21" fmla="*/ 333375 h 364331"/>
                <a:gd name="connsiteX22" fmla="*/ 526256 w 1397794"/>
                <a:gd name="connsiteY22" fmla="*/ 357187 h 364331"/>
                <a:gd name="connsiteX23" fmla="*/ 459581 w 1397794"/>
                <a:gd name="connsiteY23" fmla="*/ 364331 h 364331"/>
                <a:gd name="connsiteX24" fmla="*/ 390525 w 1397794"/>
                <a:gd name="connsiteY24" fmla="*/ 359568 h 364331"/>
                <a:gd name="connsiteX25" fmla="*/ 335756 w 1397794"/>
                <a:gd name="connsiteY25" fmla="*/ 347662 h 364331"/>
                <a:gd name="connsiteX26" fmla="*/ 283369 w 1397794"/>
                <a:gd name="connsiteY26" fmla="*/ 330993 h 364331"/>
                <a:gd name="connsiteX27" fmla="*/ 238125 w 1397794"/>
                <a:gd name="connsiteY27" fmla="*/ 307181 h 364331"/>
                <a:gd name="connsiteX28" fmla="*/ 207169 w 1397794"/>
                <a:gd name="connsiteY28" fmla="*/ 288131 h 364331"/>
                <a:gd name="connsiteX29" fmla="*/ 159544 w 1397794"/>
                <a:gd name="connsiteY29" fmla="*/ 261937 h 364331"/>
                <a:gd name="connsiteX30" fmla="*/ 114300 w 1397794"/>
                <a:gd name="connsiteY30" fmla="*/ 238125 h 364331"/>
                <a:gd name="connsiteX31" fmla="*/ 54769 w 1397794"/>
                <a:gd name="connsiteY31" fmla="*/ 207168 h 364331"/>
                <a:gd name="connsiteX32" fmla="*/ 0 w 1397794"/>
                <a:gd name="connsiteY32" fmla="*/ 169068 h 364331"/>
                <a:gd name="connsiteX33" fmla="*/ 73819 w 1397794"/>
                <a:gd name="connsiteY33" fmla="*/ 109537 h 364331"/>
                <a:gd name="connsiteX34" fmla="*/ 150019 w 1397794"/>
                <a:gd name="connsiteY34" fmla="*/ 154781 h 364331"/>
                <a:gd name="connsiteX35" fmla="*/ 197644 w 1397794"/>
                <a:gd name="connsiteY35" fmla="*/ 169068 h 364331"/>
                <a:gd name="connsiteX36" fmla="*/ 240506 w 1397794"/>
                <a:gd name="connsiteY36" fmla="*/ 176212 h 364331"/>
                <a:gd name="connsiteX37" fmla="*/ 304800 w 1397794"/>
                <a:gd name="connsiteY37" fmla="*/ 180975 h 364331"/>
                <a:gd name="connsiteX38" fmla="*/ 354806 w 1397794"/>
                <a:gd name="connsiteY38" fmla="*/ 180975 h 364331"/>
                <a:gd name="connsiteX39" fmla="*/ 457200 w 1397794"/>
                <a:gd name="connsiteY39" fmla="*/ 176212 h 364331"/>
                <a:gd name="connsiteX40" fmla="*/ 616744 w 1397794"/>
                <a:gd name="connsiteY40" fmla="*/ 150018 h 364331"/>
                <a:gd name="connsiteX41" fmla="*/ 783431 w 1397794"/>
                <a:gd name="connsiteY41" fmla="*/ 11906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7794" h="364331">
                  <a:moveTo>
                    <a:pt x="783431" y="119062"/>
                  </a:moveTo>
                  <a:lnTo>
                    <a:pt x="942975" y="83343"/>
                  </a:lnTo>
                  <a:lnTo>
                    <a:pt x="1064419" y="50006"/>
                  </a:lnTo>
                  <a:lnTo>
                    <a:pt x="1157288" y="11906"/>
                  </a:lnTo>
                  <a:lnTo>
                    <a:pt x="1193006" y="0"/>
                  </a:lnTo>
                  <a:lnTo>
                    <a:pt x="1207294" y="0"/>
                  </a:lnTo>
                  <a:lnTo>
                    <a:pt x="1252538" y="7143"/>
                  </a:lnTo>
                  <a:lnTo>
                    <a:pt x="1293019" y="21431"/>
                  </a:lnTo>
                  <a:lnTo>
                    <a:pt x="1326356" y="35718"/>
                  </a:lnTo>
                  <a:lnTo>
                    <a:pt x="1352550" y="54768"/>
                  </a:lnTo>
                  <a:lnTo>
                    <a:pt x="1376363" y="76200"/>
                  </a:lnTo>
                  <a:lnTo>
                    <a:pt x="1393031" y="100012"/>
                  </a:lnTo>
                  <a:lnTo>
                    <a:pt x="1397794" y="119062"/>
                  </a:lnTo>
                  <a:lnTo>
                    <a:pt x="1393031" y="140493"/>
                  </a:lnTo>
                  <a:lnTo>
                    <a:pt x="1378744" y="169068"/>
                  </a:lnTo>
                  <a:lnTo>
                    <a:pt x="1359694" y="195262"/>
                  </a:lnTo>
                  <a:lnTo>
                    <a:pt x="1335881" y="214312"/>
                  </a:lnTo>
                  <a:lnTo>
                    <a:pt x="1293019" y="233362"/>
                  </a:lnTo>
                  <a:lnTo>
                    <a:pt x="1233488" y="250031"/>
                  </a:lnTo>
                  <a:lnTo>
                    <a:pt x="1138238" y="266700"/>
                  </a:lnTo>
                  <a:lnTo>
                    <a:pt x="966788" y="297656"/>
                  </a:lnTo>
                  <a:lnTo>
                    <a:pt x="778669" y="333375"/>
                  </a:lnTo>
                  <a:lnTo>
                    <a:pt x="526256" y="357187"/>
                  </a:lnTo>
                  <a:lnTo>
                    <a:pt x="459581" y="364331"/>
                  </a:lnTo>
                  <a:lnTo>
                    <a:pt x="390525" y="359568"/>
                  </a:lnTo>
                  <a:lnTo>
                    <a:pt x="335756" y="347662"/>
                  </a:lnTo>
                  <a:lnTo>
                    <a:pt x="283369" y="330993"/>
                  </a:lnTo>
                  <a:lnTo>
                    <a:pt x="238125" y="307181"/>
                  </a:lnTo>
                  <a:lnTo>
                    <a:pt x="207169" y="288131"/>
                  </a:lnTo>
                  <a:lnTo>
                    <a:pt x="159544" y="261937"/>
                  </a:lnTo>
                  <a:lnTo>
                    <a:pt x="114300" y="238125"/>
                  </a:lnTo>
                  <a:lnTo>
                    <a:pt x="54769" y="207168"/>
                  </a:lnTo>
                  <a:lnTo>
                    <a:pt x="0" y="169068"/>
                  </a:lnTo>
                  <a:lnTo>
                    <a:pt x="73819" y="109537"/>
                  </a:lnTo>
                  <a:lnTo>
                    <a:pt x="150019" y="154781"/>
                  </a:lnTo>
                  <a:lnTo>
                    <a:pt x="197644" y="169068"/>
                  </a:lnTo>
                  <a:lnTo>
                    <a:pt x="240506" y="176212"/>
                  </a:lnTo>
                  <a:lnTo>
                    <a:pt x="304800" y="180975"/>
                  </a:lnTo>
                  <a:lnTo>
                    <a:pt x="354806" y="180975"/>
                  </a:lnTo>
                  <a:lnTo>
                    <a:pt x="457200" y="176212"/>
                  </a:lnTo>
                  <a:lnTo>
                    <a:pt x="616744" y="150018"/>
                  </a:lnTo>
                  <a:lnTo>
                    <a:pt x="783431" y="119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2">
              <a:extLst>
                <a:ext uri="{FF2B5EF4-FFF2-40B4-BE49-F238E27FC236}">
                  <a16:creationId xmlns:a16="http://schemas.microsoft.com/office/drawing/2014/main" id="{4DBC7D1D-D7F1-4FD3-97FE-1E32327B5EEC}"/>
                </a:ext>
              </a:extLst>
            </p:cNvPr>
            <p:cNvSpPr/>
            <p:nvPr/>
          </p:nvSpPr>
          <p:spPr>
            <a:xfrm>
              <a:off x="2792413" y="3760788"/>
              <a:ext cx="1905000" cy="469900"/>
            </a:xfrm>
            <a:custGeom>
              <a:avLst/>
              <a:gdLst>
                <a:gd name="connsiteX0" fmla="*/ 709613 w 1905000"/>
                <a:gd name="connsiteY0" fmla="*/ 202406 h 471487"/>
                <a:gd name="connsiteX1" fmla="*/ 957263 w 1905000"/>
                <a:gd name="connsiteY1" fmla="*/ 157162 h 471487"/>
                <a:gd name="connsiteX2" fmla="*/ 1264444 w 1905000"/>
                <a:gd name="connsiteY2" fmla="*/ 100012 h 471487"/>
                <a:gd name="connsiteX3" fmla="*/ 1516857 w 1905000"/>
                <a:gd name="connsiteY3" fmla="*/ 47625 h 471487"/>
                <a:gd name="connsiteX4" fmla="*/ 1540669 w 1905000"/>
                <a:gd name="connsiteY4" fmla="*/ 35719 h 471487"/>
                <a:gd name="connsiteX5" fmla="*/ 1576388 w 1905000"/>
                <a:gd name="connsiteY5" fmla="*/ 19050 h 471487"/>
                <a:gd name="connsiteX6" fmla="*/ 1604963 w 1905000"/>
                <a:gd name="connsiteY6" fmla="*/ 9525 h 471487"/>
                <a:gd name="connsiteX7" fmla="*/ 1635919 w 1905000"/>
                <a:gd name="connsiteY7" fmla="*/ 2381 h 471487"/>
                <a:gd name="connsiteX8" fmla="*/ 1666875 w 1905000"/>
                <a:gd name="connsiteY8" fmla="*/ 0 h 471487"/>
                <a:gd name="connsiteX9" fmla="*/ 1702594 w 1905000"/>
                <a:gd name="connsiteY9" fmla="*/ 2381 h 471487"/>
                <a:gd name="connsiteX10" fmla="*/ 1757363 w 1905000"/>
                <a:gd name="connsiteY10" fmla="*/ 19050 h 471487"/>
                <a:gd name="connsiteX11" fmla="*/ 1812132 w 1905000"/>
                <a:gd name="connsiteY11" fmla="*/ 42862 h 471487"/>
                <a:gd name="connsiteX12" fmla="*/ 1862138 w 1905000"/>
                <a:gd name="connsiteY12" fmla="*/ 69056 h 471487"/>
                <a:gd name="connsiteX13" fmla="*/ 1881188 w 1905000"/>
                <a:gd name="connsiteY13" fmla="*/ 85725 h 471487"/>
                <a:gd name="connsiteX14" fmla="*/ 1895475 w 1905000"/>
                <a:gd name="connsiteY14" fmla="*/ 104775 h 471487"/>
                <a:gd name="connsiteX15" fmla="*/ 1900238 w 1905000"/>
                <a:gd name="connsiteY15" fmla="*/ 119062 h 471487"/>
                <a:gd name="connsiteX16" fmla="*/ 1905000 w 1905000"/>
                <a:gd name="connsiteY16" fmla="*/ 130969 h 471487"/>
                <a:gd name="connsiteX17" fmla="*/ 1900238 w 1905000"/>
                <a:gd name="connsiteY17" fmla="*/ 147637 h 471487"/>
                <a:gd name="connsiteX18" fmla="*/ 1888332 w 1905000"/>
                <a:gd name="connsiteY18" fmla="*/ 166687 h 471487"/>
                <a:gd name="connsiteX19" fmla="*/ 1859757 w 1905000"/>
                <a:gd name="connsiteY19" fmla="*/ 185737 h 471487"/>
                <a:gd name="connsiteX20" fmla="*/ 1814513 w 1905000"/>
                <a:gd name="connsiteY20" fmla="*/ 200025 h 471487"/>
                <a:gd name="connsiteX21" fmla="*/ 1778794 w 1905000"/>
                <a:gd name="connsiteY21" fmla="*/ 207169 h 471487"/>
                <a:gd name="connsiteX22" fmla="*/ 1704975 w 1905000"/>
                <a:gd name="connsiteY22" fmla="*/ 211931 h 471487"/>
                <a:gd name="connsiteX23" fmla="*/ 1557338 w 1905000"/>
                <a:gd name="connsiteY23" fmla="*/ 230981 h 471487"/>
                <a:gd name="connsiteX24" fmla="*/ 1345407 w 1905000"/>
                <a:gd name="connsiteY24" fmla="*/ 271462 h 471487"/>
                <a:gd name="connsiteX25" fmla="*/ 1119188 w 1905000"/>
                <a:gd name="connsiteY25" fmla="*/ 323850 h 471487"/>
                <a:gd name="connsiteX26" fmla="*/ 931069 w 1905000"/>
                <a:gd name="connsiteY26" fmla="*/ 361950 h 471487"/>
                <a:gd name="connsiteX27" fmla="*/ 666750 w 1905000"/>
                <a:gd name="connsiteY27" fmla="*/ 407194 h 471487"/>
                <a:gd name="connsiteX28" fmla="*/ 561975 w 1905000"/>
                <a:gd name="connsiteY28" fmla="*/ 426244 h 471487"/>
                <a:gd name="connsiteX29" fmla="*/ 523875 w 1905000"/>
                <a:gd name="connsiteY29" fmla="*/ 442912 h 471487"/>
                <a:gd name="connsiteX30" fmla="*/ 488157 w 1905000"/>
                <a:gd name="connsiteY30" fmla="*/ 459581 h 471487"/>
                <a:gd name="connsiteX31" fmla="*/ 454819 w 1905000"/>
                <a:gd name="connsiteY31" fmla="*/ 469106 h 471487"/>
                <a:gd name="connsiteX32" fmla="*/ 414338 w 1905000"/>
                <a:gd name="connsiteY32" fmla="*/ 471487 h 471487"/>
                <a:gd name="connsiteX33" fmla="*/ 378619 w 1905000"/>
                <a:gd name="connsiteY33" fmla="*/ 466725 h 471487"/>
                <a:gd name="connsiteX34" fmla="*/ 340519 w 1905000"/>
                <a:gd name="connsiteY34" fmla="*/ 459581 h 471487"/>
                <a:gd name="connsiteX35" fmla="*/ 311944 w 1905000"/>
                <a:gd name="connsiteY35" fmla="*/ 450056 h 471487"/>
                <a:gd name="connsiteX36" fmla="*/ 280988 w 1905000"/>
                <a:gd name="connsiteY36" fmla="*/ 433387 h 471487"/>
                <a:gd name="connsiteX37" fmla="*/ 226219 w 1905000"/>
                <a:gd name="connsiteY37" fmla="*/ 392906 h 471487"/>
                <a:gd name="connsiteX38" fmla="*/ 140494 w 1905000"/>
                <a:gd name="connsiteY38" fmla="*/ 321469 h 471487"/>
                <a:gd name="connsiteX39" fmla="*/ 38100 w 1905000"/>
                <a:gd name="connsiteY39" fmla="*/ 230981 h 471487"/>
                <a:gd name="connsiteX40" fmla="*/ 9525 w 1905000"/>
                <a:gd name="connsiteY40" fmla="*/ 207169 h 471487"/>
                <a:gd name="connsiteX41" fmla="*/ 4763 w 1905000"/>
                <a:gd name="connsiteY41" fmla="*/ 200025 h 471487"/>
                <a:gd name="connsiteX42" fmla="*/ 2382 w 1905000"/>
                <a:gd name="connsiteY42" fmla="*/ 190500 h 471487"/>
                <a:gd name="connsiteX43" fmla="*/ 0 w 1905000"/>
                <a:gd name="connsiteY43" fmla="*/ 171450 h 471487"/>
                <a:gd name="connsiteX44" fmla="*/ 4763 w 1905000"/>
                <a:gd name="connsiteY44" fmla="*/ 157162 h 471487"/>
                <a:gd name="connsiteX45" fmla="*/ 14288 w 1905000"/>
                <a:gd name="connsiteY45" fmla="*/ 150019 h 471487"/>
                <a:gd name="connsiteX46" fmla="*/ 28575 w 1905000"/>
                <a:gd name="connsiteY46" fmla="*/ 150019 h 471487"/>
                <a:gd name="connsiteX47" fmla="*/ 54769 w 1905000"/>
                <a:gd name="connsiteY47" fmla="*/ 157162 h 471487"/>
                <a:gd name="connsiteX48" fmla="*/ 80963 w 1905000"/>
                <a:gd name="connsiteY48" fmla="*/ 176212 h 471487"/>
                <a:gd name="connsiteX49" fmla="*/ 116682 w 1905000"/>
                <a:gd name="connsiteY49" fmla="*/ 195262 h 471487"/>
                <a:gd name="connsiteX50" fmla="*/ 183357 w 1905000"/>
                <a:gd name="connsiteY50" fmla="*/ 223837 h 471487"/>
                <a:gd name="connsiteX51" fmla="*/ 233363 w 1905000"/>
                <a:gd name="connsiteY51" fmla="*/ 238125 h 471487"/>
                <a:gd name="connsiteX52" fmla="*/ 326232 w 1905000"/>
                <a:gd name="connsiteY52" fmla="*/ 247650 h 471487"/>
                <a:gd name="connsiteX53" fmla="*/ 407194 w 1905000"/>
                <a:gd name="connsiteY53" fmla="*/ 245269 h 471487"/>
                <a:gd name="connsiteX54" fmla="*/ 545307 w 1905000"/>
                <a:gd name="connsiteY54" fmla="*/ 230981 h 471487"/>
                <a:gd name="connsiteX55" fmla="*/ 709613 w 1905000"/>
                <a:gd name="connsiteY55" fmla="*/ 20240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5000" h="471487">
                  <a:moveTo>
                    <a:pt x="709613" y="202406"/>
                  </a:moveTo>
                  <a:lnTo>
                    <a:pt x="957263" y="157162"/>
                  </a:lnTo>
                  <a:lnTo>
                    <a:pt x="1264444" y="100012"/>
                  </a:lnTo>
                  <a:lnTo>
                    <a:pt x="1516857" y="47625"/>
                  </a:lnTo>
                  <a:lnTo>
                    <a:pt x="1540669" y="35719"/>
                  </a:lnTo>
                  <a:lnTo>
                    <a:pt x="1576388" y="19050"/>
                  </a:lnTo>
                  <a:lnTo>
                    <a:pt x="1604963" y="9525"/>
                  </a:lnTo>
                  <a:lnTo>
                    <a:pt x="1635919" y="2381"/>
                  </a:lnTo>
                  <a:lnTo>
                    <a:pt x="1666875" y="0"/>
                  </a:lnTo>
                  <a:lnTo>
                    <a:pt x="1702594" y="2381"/>
                  </a:lnTo>
                  <a:lnTo>
                    <a:pt x="1757363" y="19050"/>
                  </a:lnTo>
                  <a:lnTo>
                    <a:pt x="1812132" y="42862"/>
                  </a:lnTo>
                  <a:lnTo>
                    <a:pt x="1862138" y="69056"/>
                  </a:lnTo>
                  <a:lnTo>
                    <a:pt x="1881188" y="85725"/>
                  </a:lnTo>
                  <a:lnTo>
                    <a:pt x="1895475" y="104775"/>
                  </a:lnTo>
                  <a:lnTo>
                    <a:pt x="1900238" y="119062"/>
                  </a:lnTo>
                  <a:lnTo>
                    <a:pt x="1905000" y="130969"/>
                  </a:lnTo>
                  <a:lnTo>
                    <a:pt x="1900238" y="147637"/>
                  </a:lnTo>
                  <a:lnTo>
                    <a:pt x="1888332" y="166687"/>
                  </a:lnTo>
                  <a:lnTo>
                    <a:pt x="1859757" y="185737"/>
                  </a:lnTo>
                  <a:lnTo>
                    <a:pt x="1814513" y="200025"/>
                  </a:lnTo>
                  <a:lnTo>
                    <a:pt x="1778794" y="207169"/>
                  </a:lnTo>
                  <a:lnTo>
                    <a:pt x="1704975" y="211931"/>
                  </a:lnTo>
                  <a:lnTo>
                    <a:pt x="1557338" y="230981"/>
                  </a:lnTo>
                  <a:lnTo>
                    <a:pt x="1345407" y="271462"/>
                  </a:lnTo>
                  <a:lnTo>
                    <a:pt x="1119188" y="323850"/>
                  </a:lnTo>
                  <a:lnTo>
                    <a:pt x="931069" y="361950"/>
                  </a:lnTo>
                  <a:lnTo>
                    <a:pt x="666750" y="407194"/>
                  </a:lnTo>
                  <a:lnTo>
                    <a:pt x="561975" y="426244"/>
                  </a:lnTo>
                  <a:lnTo>
                    <a:pt x="523875" y="442912"/>
                  </a:lnTo>
                  <a:lnTo>
                    <a:pt x="488157" y="459581"/>
                  </a:lnTo>
                  <a:lnTo>
                    <a:pt x="454819" y="469106"/>
                  </a:lnTo>
                  <a:lnTo>
                    <a:pt x="414338" y="471487"/>
                  </a:lnTo>
                  <a:lnTo>
                    <a:pt x="378619" y="466725"/>
                  </a:lnTo>
                  <a:lnTo>
                    <a:pt x="340519" y="459581"/>
                  </a:lnTo>
                  <a:lnTo>
                    <a:pt x="311944" y="450056"/>
                  </a:lnTo>
                  <a:lnTo>
                    <a:pt x="280988" y="433387"/>
                  </a:lnTo>
                  <a:lnTo>
                    <a:pt x="226219" y="392906"/>
                  </a:lnTo>
                  <a:lnTo>
                    <a:pt x="140494" y="321469"/>
                  </a:lnTo>
                  <a:lnTo>
                    <a:pt x="38100" y="230981"/>
                  </a:lnTo>
                  <a:lnTo>
                    <a:pt x="9525" y="207169"/>
                  </a:lnTo>
                  <a:lnTo>
                    <a:pt x="4763" y="200025"/>
                  </a:lnTo>
                  <a:lnTo>
                    <a:pt x="2382" y="190500"/>
                  </a:lnTo>
                  <a:lnTo>
                    <a:pt x="0" y="171450"/>
                  </a:lnTo>
                  <a:lnTo>
                    <a:pt x="4763" y="157162"/>
                  </a:lnTo>
                  <a:lnTo>
                    <a:pt x="14288" y="150019"/>
                  </a:lnTo>
                  <a:lnTo>
                    <a:pt x="28575" y="150019"/>
                  </a:lnTo>
                  <a:lnTo>
                    <a:pt x="54769" y="157162"/>
                  </a:lnTo>
                  <a:lnTo>
                    <a:pt x="80963" y="176212"/>
                  </a:lnTo>
                  <a:lnTo>
                    <a:pt x="116682" y="195262"/>
                  </a:lnTo>
                  <a:lnTo>
                    <a:pt x="183357" y="223837"/>
                  </a:lnTo>
                  <a:lnTo>
                    <a:pt x="233363" y="238125"/>
                  </a:lnTo>
                  <a:lnTo>
                    <a:pt x="326232" y="247650"/>
                  </a:lnTo>
                  <a:lnTo>
                    <a:pt x="407194" y="245269"/>
                  </a:lnTo>
                  <a:lnTo>
                    <a:pt x="545307" y="230981"/>
                  </a:lnTo>
                  <a:lnTo>
                    <a:pt x="709613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6">
              <a:extLst>
                <a:ext uri="{FF2B5EF4-FFF2-40B4-BE49-F238E27FC236}">
                  <a16:creationId xmlns:a16="http://schemas.microsoft.com/office/drawing/2014/main" id="{94F717D4-F64E-4D73-A57C-023886DEBCB6}"/>
                </a:ext>
              </a:extLst>
            </p:cNvPr>
            <p:cNvSpPr/>
            <p:nvPr/>
          </p:nvSpPr>
          <p:spPr>
            <a:xfrm>
              <a:off x="3587750" y="3362325"/>
              <a:ext cx="441325" cy="2097088"/>
            </a:xfrm>
            <a:custGeom>
              <a:avLst/>
              <a:gdLst>
                <a:gd name="connsiteX0" fmla="*/ 147112 w 441335"/>
                <a:gd name="connsiteY0" fmla="*/ 1073050 h 2097062"/>
                <a:gd name="connsiteX1" fmla="*/ 149996 w 441335"/>
                <a:gd name="connsiteY1" fmla="*/ 331722 h 2097062"/>
                <a:gd name="connsiteX2" fmla="*/ 144227 w 441335"/>
                <a:gd name="connsiteY2" fmla="*/ 285570 h 2097062"/>
                <a:gd name="connsiteX3" fmla="*/ 138458 w 441335"/>
                <a:gd name="connsiteY3" fmla="*/ 253840 h 2097062"/>
                <a:gd name="connsiteX4" fmla="*/ 121151 w 441335"/>
                <a:gd name="connsiteY4" fmla="*/ 207687 h 2097062"/>
                <a:gd name="connsiteX5" fmla="*/ 95190 w 441335"/>
                <a:gd name="connsiteY5" fmla="*/ 152881 h 2097062"/>
                <a:gd name="connsiteX6" fmla="*/ 51922 w 441335"/>
                <a:gd name="connsiteY6" fmla="*/ 86536 h 2097062"/>
                <a:gd name="connsiteX7" fmla="*/ 0 w 441335"/>
                <a:gd name="connsiteY7" fmla="*/ 14423 h 2097062"/>
                <a:gd name="connsiteX8" fmla="*/ 265378 w 441335"/>
                <a:gd name="connsiteY8" fmla="*/ 0 h 2097062"/>
                <a:gd name="connsiteX9" fmla="*/ 372106 w 441335"/>
                <a:gd name="connsiteY9" fmla="*/ 106728 h 2097062"/>
                <a:gd name="connsiteX10" fmla="*/ 406721 w 441335"/>
                <a:gd name="connsiteY10" fmla="*/ 138458 h 2097062"/>
                <a:gd name="connsiteX11" fmla="*/ 424028 w 441335"/>
                <a:gd name="connsiteY11" fmla="*/ 158650 h 2097062"/>
                <a:gd name="connsiteX12" fmla="*/ 432682 w 441335"/>
                <a:gd name="connsiteY12" fmla="*/ 173072 h 2097062"/>
                <a:gd name="connsiteX13" fmla="*/ 441335 w 441335"/>
                <a:gd name="connsiteY13" fmla="*/ 201918 h 2097062"/>
                <a:gd name="connsiteX14" fmla="*/ 435566 w 441335"/>
                <a:gd name="connsiteY14" fmla="*/ 227879 h 2097062"/>
                <a:gd name="connsiteX15" fmla="*/ 418259 w 441335"/>
                <a:gd name="connsiteY15" fmla="*/ 259609 h 2097062"/>
                <a:gd name="connsiteX16" fmla="*/ 403836 w 441335"/>
                <a:gd name="connsiteY16" fmla="*/ 291339 h 2097062"/>
                <a:gd name="connsiteX17" fmla="*/ 395183 w 441335"/>
                <a:gd name="connsiteY17" fmla="*/ 349030 h 2097062"/>
                <a:gd name="connsiteX18" fmla="*/ 398067 w 441335"/>
                <a:gd name="connsiteY18" fmla="*/ 524987 h 2097062"/>
                <a:gd name="connsiteX19" fmla="*/ 369222 w 441335"/>
                <a:gd name="connsiteY19" fmla="*/ 700944 h 2097062"/>
                <a:gd name="connsiteX20" fmla="*/ 372106 w 441335"/>
                <a:gd name="connsiteY20" fmla="*/ 2045141 h 2097062"/>
                <a:gd name="connsiteX21" fmla="*/ 149996 w 441335"/>
                <a:gd name="connsiteY21" fmla="*/ 2097062 h 2097062"/>
                <a:gd name="connsiteX22" fmla="*/ 147112 w 441335"/>
                <a:gd name="connsiteY22" fmla="*/ 1073050 h 209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335" h="2097062">
                  <a:moveTo>
                    <a:pt x="147112" y="1073050"/>
                  </a:moveTo>
                  <a:cubicBezTo>
                    <a:pt x="148073" y="825941"/>
                    <a:pt x="151919" y="468738"/>
                    <a:pt x="149996" y="331722"/>
                  </a:cubicBezTo>
                  <a:lnTo>
                    <a:pt x="144227" y="285570"/>
                  </a:lnTo>
                  <a:lnTo>
                    <a:pt x="138458" y="253840"/>
                  </a:lnTo>
                  <a:lnTo>
                    <a:pt x="121151" y="207687"/>
                  </a:lnTo>
                  <a:lnTo>
                    <a:pt x="95190" y="152881"/>
                  </a:lnTo>
                  <a:lnTo>
                    <a:pt x="51922" y="86536"/>
                  </a:lnTo>
                  <a:lnTo>
                    <a:pt x="0" y="14423"/>
                  </a:lnTo>
                  <a:lnTo>
                    <a:pt x="265378" y="0"/>
                  </a:lnTo>
                  <a:lnTo>
                    <a:pt x="372106" y="106728"/>
                  </a:lnTo>
                  <a:lnTo>
                    <a:pt x="406721" y="138458"/>
                  </a:lnTo>
                  <a:lnTo>
                    <a:pt x="424028" y="158650"/>
                  </a:lnTo>
                  <a:lnTo>
                    <a:pt x="432682" y="173072"/>
                  </a:lnTo>
                  <a:lnTo>
                    <a:pt x="441335" y="201918"/>
                  </a:lnTo>
                  <a:lnTo>
                    <a:pt x="435566" y="227879"/>
                  </a:lnTo>
                  <a:lnTo>
                    <a:pt x="418259" y="259609"/>
                  </a:lnTo>
                  <a:lnTo>
                    <a:pt x="403836" y="291339"/>
                  </a:lnTo>
                  <a:lnTo>
                    <a:pt x="395183" y="349030"/>
                  </a:lnTo>
                  <a:cubicBezTo>
                    <a:pt x="396144" y="407682"/>
                    <a:pt x="397106" y="466335"/>
                    <a:pt x="398067" y="524987"/>
                  </a:cubicBezTo>
                  <a:lnTo>
                    <a:pt x="369222" y="700944"/>
                  </a:lnTo>
                  <a:cubicBezTo>
                    <a:pt x="370183" y="1149010"/>
                    <a:pt x="371145" y="1597075"/>
                    <a:pt x="372106" y="2045141"/>
                  </a:cubicBezTo>
                  <a:lnTo>
                    <a:pt x="149996" y="2097062"/>
                  </a:lnTo>
                  <a:cubicBezTo>
                    <a:pt x="149035" y="1764378"/>
                    <a:pt x="148073" y="1431695"/>
                    <a:pt x="147112" y="107305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5">
              <a:extLst>
                <a:ext uri="{FF2B5EF4-FFF2-40B4-BE49-F238E27FC236}">
                  <a16:creationId xmlns:a16="http://schemas.microsoft.com/office/drawing/2014/main" id="{30D1779B-D033-42A5-81AD-061D3455EEC2}"/>
                </a:ext>
              </a:extLst>
            </p:cNvPr>
            <p:cNvSpPr/>
            <p:nvPr/>
          </p:nvSpPr>
          <p:spPr>
            <a:xfrm>
              <a:off x="2657475" y="5145088"/>
              <a:ext cx="2066925" cy="746125"/>
            </a:xfrm>
            <a:custGeom>
              <a:avLst/>
              <a:gdLst>
                <a:gd name="connsiteX0" fmla="*/ 714375 w 2066925"/>
                <a:gd name="connsiteY0" fmla="*/ 361950 h 745332"/>
                <a:gd name="connsiteX1" fmla="*/ 509588 w 2066925"/>
                <a:gd name="connsiteY1" fmla="*/ 414338 h 745332"/>
                <a:gd name="connsiteX2" fmla="*/ 390525 w 2066925"/>
                <a:gd name="connsiteY2" fmla="*/ 445294 h 745332"/>
                <a:gd name="connsiteX3" fmla="*/ 378619 w 2066925"/>
                <a:gd name="connsiteY3" fmla="*/ 445294 h 745332"/>
                <a:gd name="connsiteX4" fmla="*/ 316706 w 2066925"/>
                <a:gd name="connsiteY4" fmla="*/ 442913 h 745332"/>
                <a:gd name="connsiteX5" fmla="*/ 261938 w 2066925"/>
                <a:gd name="connsiteY5" fmla="*/ 433388 h 745332"/>
                <a:gd name="connsiteX6" fmla="*/ 211931 w 2066925"/>
                <a:gd name="connsiteY6" fmla="*/ 419100 h 745332"/>
                <a:gd name="connsiteX7" fmla="*/ 166688 w 2066925"/>
                <a:gd name="connsiteY7" fmla="*/ 402432 h 745332"/>
                <a:gd name="connsiteX8" fmla="*/ 128588 w 2066925"/>
                <a:gd name="connsiteY8" fmla="*/ 381000 h 745332"/>
                <a:gd name="connsiteX9" fmla="*/ 100013 w 2066925"/>
                <a:gd name="connsiteY9" fmla="*/ 361950 h 745332"/>
                <a:gd name="connsiteX10" fmla="*/ 69056 w 2066925"/>
                <a:gd name="connsiteY10" fmla="*/ 330994 h 745332"/>
                <a:gd name="connsiteX11" fmla="*/ 57150 w 2066925"/>
                <a:gd name="connsiteY11" fmla="*/ 316707 h 745332"/>
                <a:gd name="connsiteX12" fmla="*/ 45244 w 2066925"/>
                <a:gd name="connsiteY12" fmla="*/ 307182 h 745332"/>
                <a:gd name="connsiteX13" fmla="*/ 40481 w 2066925"/>
                <a:gd name="connsiteY13" fmla="*/ 307182 h 745332"/>
                <a:gd name="connsiteX14" fmla="*/ 30956 w 2066925"/>
                <a:gd name="connsiteY14" fmla="*/ 307182 h 745332"/>
                <a:gd name="connsiteX15" fmla="*/ 11906 w 2066925"/>
                <a:gd name="connsiteY15" fmla="*/ 307182 h 745332"/>
                <a:gd name="connsiteX16" fmla="*/ 4763 w 2066925"/>
                <a:gd name="connsiteY16" fmla="*/ 311944 h 745332"/>
                <a:gd name="connsiteX17" fmla="*/ 0 w 2066925"/>
                <a:gd name="connsiteY17" fmla="*/ 321469 h 745332"/>
                <a:gd name="connsiteX18" fmla="*/ 4763 w 2066925"/>
                <a:gd name="connsiteY18" fmla="*/ 347663 h 745332"/>
                <a:gd name="connsiteX19" fmla="*/ 23813 w 2066925"/>
                <a:gd name="connsiteY19" fmla="*/ 378619 h 745332"/>
                <a:gd name="connsiteX20" fmla="*/ 54769 w 2066925"/>
                <a:gd name="connsiteY20" fmla="*/ 423863 h 745332"/>
                <a:gd name="connsiteX21" fmla="*/ 100013 w 2066925"/>
                <a:gd name="connsiteY21" fmla="*/ 483394 h 745332"/>
                <a:gd name="connsiteX22" fmla="*/ 166688 w 2066925"/>
                <a:gd name="connsiteY22" fmla="*/ 557213 h 745332"/>
                <a:gd name="connsiteX23" fmla="*/ 257175 w 2066925"/>
                <a:gd name="connsiteY23" fmla="*/ 640557 h 745332"/>
                <a:gd name="connsiteX24" fmla="*/ 304800 w 2066925"/>
                <a:gd name="connsiteY24" fmla="*/ 681038 h 745332"/>
                <a:gd name="connsiteX25" fmla="*/ 350044 w 2066925"/>
                <a:gd name="connsiteY25" fmla="*/ 714375 h 745332"/>
                <a:gd name="connsiteX26" fmla="*/ 390525 w 2066925"/>
                <a:gd name="connsiteY26" fmla="*/ 735807 h 745332"/>
                <a:gd name="connsiteX27" fmla="*/ 411956 w 2066925"/>
                <a:gd name="connsiteY27" fmla="*/ 742950 h 745332"/>
                <a:gd name="connsiteX28" fmla="*/ 428625 w 2066925"/>
                <a:gd name="connsiteY28" fmla="*/ 745332 h 745332"/>
                <a:gd name="connsiteX29" fmla="*/ 457200 w 2066925"/>
                <a:gd name="connsiteY29" fmla="*/ 745332 h 745332"/>
                <a:gd name="connsiteX30" fmla="*/ 497681 w 2066925"/>
                <a:gd name="connsiteY30" fmla="*/ 733425 h 745332"/>
                <a:gd name="connsiteX31" fmla="*/ 523875 w 2066925"/>
                <a:gd name="connsiteY31" fmla="*/ 719138 h 745332"/>
                <a:gd name="connsiteX32" fmla="*/ 552450 w 2066925"/>
                <a:gd name="connsiteY32" fmla="*/ 700088 h 745332"/>
                <a:gd name="connsiteX33" fmla="*/ 581025 w 2066925"/>
                <a:gd name="connsiteY33" fmla="*/ 676275 h 745332"/>
                <a:gd name="connsiteX34" fmla="*/ 600075 w 2066925"/>
                <a:gd name="connsiteY34" fmla="*/ 664369 h 745332"/>
                <a:gd name="connsiteX35" fmla="*/ 819150 w 2066925"/>
                <a:gd name="connsiteY35" fmla="*/ 578644 h 745332"/>
                <a:gd name="connsiteX36" fmla="*/ 1135856 w 2066925"/>
                <a:gd name="connsiteY36" fmla="*/ 450057 h 745332"/>
                <a:gd name="connsiteX37" fmla="*/ 1566863 w 2066925"/>
                <a:gd name="connsiteY37" fmla="*/ 271463 h 745332"/>
                <a:gd name="connsiteX38" fmla="*/ 1826419 w 2066925"/>
                <a:gd name="connsiteY38" fmla="*/ 159544 h 745332"/>
                <a:gd name="connsiteX39" fmla="*/ 2031206 w 2066925"/>
                <a:gd name="connsiteY39" fmla="*/ 69057 h 745332"/>
                <a:gd name="connsiteX40" fmla="*/ 2052638 w 2066925"/>
                <a:gd name="connsiteY40" fmla="*/ 54769 h 745332"/>
                <a:gd name="connsiteX41" fmla="*/ 2059781 w 2066925"/>
                <a:gd name="connsiteY41" fmla="*/ 40482 h 745332"/>
                <a:gd name="connsiteX42" fmla="*/ 2066925 w 2066925"/>
                <a:gd name="connsiteY42" fmla="*/ 21432 h 745332"/>
                <a:gd name="connsiteX43" fmla="*/ 2066925 w 2066925"/>
                <a:gd name="connsiteY43" fmla="*/ 14288 h 745332"/>
                <a:gd name="connsiteX44" fmla="*/ 2057400 w 2066925"/>
                <a:gd name="connsiteY44" fmla="*/ 7144 h 745332"/>
                <a:gd name="connsiteX45" fmla="*/ 2028825 w 2066925"/>
                <a:gd name="connsiteY45" fmla="*/ 0 h 745332"/>
                <a:gd name="connsiteX46" fmla="*/ 1988344 w 2066925"/>
                <a:gd name="connsiteY46" fmla="*/ 7144 h 745332"/>
                <a:gd name="connsiteX47" fmla="*/ 1866900 w 2066925"/>
                <a:gd name="connsiteY47" fmla="*/ 45244 h 745332"/>
                <a:gd name="connsiteX48" fmla="*/ 1628775 w 2066925"/>
                <a:gd name="connsiteY48" fmla="*/ 114300 h 745332"/>
                <a:gd name="connsiteX49" fmla="*/ 1276350 w 2066925"/>
                <a:gd name="connsiteY49" fmla="*/ 209550 h 745332"/>
                <a:gd name="connsiteX50" fmla="*/ 952500 w 2066925"/>
                <a:gd name="connsiteY50" fmla="*/ 300038 h 745332"/>
                <a:gd name="connsiteX51" fmla="*/ 714375 w 2066925"/>
                <a:gd name="connsiteY51" fmla="*/ 361950 h 7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6925" h="745332">
                  <a:moveTo>
                    <a:pt x="714375" y="361950"/>
                  </a:moveTo>
                  <a:lnTo>
                    <a:pt x="509588" y="414338"/>
                  </a:lnTo>
                  <a:lnTo>
                    <a:pt x="390525" y="445294"/>
                  </a:lnTo>
                  <a:lnTo>
                    <a:pt x="378619" y="445294"/>
                  </a:lnTo>
                  <a:lnTo>
                    <a:pt x="316706" y="442913"/>
                  </a:lnTo>
                  <a:lnTo>
                    <a:pt x="261938" y="433388"/>
                  </a:lnTo>
                  <a:lnTo>
                    <a:pt x="211931" y="419100"/>
                  </a:lnTo>
                  <a:lnTo>
                    <a:pt x="166688" y="402432"/>
                  </a:lnTo>
                  <a:lnTo>
                    <a:pt x="128588" y="381000"/>
                  </a:lnTo>
                  <a:lnTo>
                    <a:pt x="100013" y="361950"/>
                  </a:lnTo>
                  <a:lnTo>
                    <a:pt x="69056" y="330994"/>
                  </a:lnTo>
                  <a:lnTo>
                    <a:pt x="57150" y="316707"/>
                  </a:lnTo>
                  <a:lnTo>
                    <a:pt x="45244" y="307182"/>
                  </a:lnTo>
                  <a:lnTo>
                    <a:pt x="40481" y="307182"/>
                  </a:lnTo>
                  <a:lnTo>
                    <a:pt x="30956" y="307182"/>
                  </a:lnTo>
                  <a:lnTo>
                    <a:pt x="11906" y="307182"/>
                  </a:lnTo>
                  <a:lnTo>
                    <a:pt x="4763" y="311944"/>
                  </a:lnTo>
                  <a:lnTo>
                    <a:pt x="0" y="321469"/>
                  </a:lnTo>
                  <a:lnTo>
                    <a:pt x="4763" y="347663"/>
                  </a:lnTo>
                  <a:lnTo>
                    <a:pt x="23813" y="378619"/>
                  </a:lnTo>
                  <a:lnTo>
                    <a:pt x="54769" y="423863"/>
                  </a:lnTo>
                  <a:lnTo>
                    <a:pt x="100013" y="483394"/>
                  </a:lnTo>
                  <a:lnTo>
                    <a:pt x="166688" y="557213"/>
                  </a:lnTo>
                  <a:lnTo>
                    <a:pt x="257175" y="640557"/>
                  </a:lnTo>
                  <a:lnTo>
                    <a:pt x="304800" y="681038"/>
                  </a:lnTo>
                  <a:lnTo>
                    <a:pt x="350044" y="714375"/>
                  </a:lnTo>
                  <a:lnTo>
                    <a:pt x="390525" y="735807"/>
                  </a:lnTo>
                  <a:lnTo>
                    <a:pt x="411956" y="742950"/>
                  </a:lnTo>
                  <a:lnTo>
                    <a:pt x="428625" y="745332"/>
                  </a:lnTo>
                  <a:lnTo>
                    <a:pt x="457200" y="745332"/>
                  </a:lnTo>
                  <a:lnTo>
                    <a:pt x="497681" y="733425"/>
                  </a:lnTo>
                  <a:lnTo>
                    <a:pt x="523875" y="719138"/>
                  </a:lnTo>
                  <a:lnTo>
                    <a:pt x="552450" y="700088"/>
                  </a:lnTo>
                  <a:lnTo>
                    <a:pt x="581025" y="676275"/>
                  </a:lnTo>
                  <a:lnTo>
                    <a:pt x="600075" y="664369"/>
                  </a:lnTo>
                  <a:lnTo>
                    <a:pt x="819150" y="578644"/>
                  </a:lnTo>
                  <a:lnTo>
                    <a:pt x="1135856" y="450057"/>
                  </a:lnTo>
                  <a:lnTo>
                    <a:pt x="1566863" y="271463"/>
                  </a:lnTo>
                  <a:lnTo>
                    <a:pt x="1826419" y="159544"/>
                  </a:lnTo>
                  <a:lnTo>
                    <a:pt x="2031206" y="69057"/>
                  </a:lnTo>
                  <a:lnTo>
                    <a:pt x="2052638" y="54769"/>
                  </a:lnTo>
                  <a:lnTo>
                    <a:pt x="2059781" y="40482"/>
                  </a:lnTo>
                  <a:lnTo>
                    <a:pt x="2066925" y="21432"/>
                  </a:lnTo>
                  <a:lnTo>
                    <a:pt x="2066925" y="14288"/>
                  </a:lnTo>
                  <a:lnTo>
                    <a:pt x="2057400" y="7144"/>
                  </a:lnTo>
                  <a:lnTo>
                    <a:pt x="2028825" y="0"/>
                  </a:lnTo>
                  <a:lnTo>
                    <a:pt x="1988344" y="7144"/>
                  </a:lnTo>
                  <a:lnTo>
                    <a:pt x="1866900" y="45244"/>
                  </a:lnTo>
                  <a:lnTo>
                    <a:pt x="1628775" y="114300"/>
                  </a:lnTo>
                  <a:lnTo>
                    <a:pt x="1276350" y="209550"/>
                  </a:lnTo>
                  <a:lnTo>
                    <a:pt x="952500" y="300038"/>
                  </a:lnTo>
                  <a:lnTo>
                    <a:pt x="714375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7">
              <a:extLst>
                <a:ext uri="{FF2B5EF4-FFF2-40B4-BE49-F238E27FC236}">
                  <a16:creationId xmlns:a16="http://schemas.microsoft.com/office/drawing/2014/main" id="{AC0AEF29-9323-4384-ABE3-F00CDB5FA501}"/>
                </a:ext>
              </a:extLst>
            </p:cNvPr>
            <p:cNvSpPr/>
            <p:nvPr/>
          </p:nvSpPr>
          <p:spPr>
            <a:xfrm>
              <a:off x="4957763" y="1979613"/>
              <a:ext cx="1936750" cy="1401762"/>
            </a:xfrm>
            <a:custGeom>
              <a:avLst/>
              <a:gdLst>
                <a:gd name="connsiteX0" fmla="*/ 1014412 w 1935956"/>
                <a:gd name="connsiteY0" fmla="*/ 107156 h 1402556"/>
                <a:gd name="connsiteX1" fmla="*/ 1423987 w 1935956"/>
                <a:gd name="connsiteY1" fmla="*/ 42862 h 1402556"/>
                <a:gd name="connsiteX2" fmla="*/ 1438275 w 1935956"/>
                <a:gd name="connsiteY2" fmla="*/ 35719 h 1402556"/>
                <a:gd name="connsiteX3" fmla="*/ 1466850 w 1935956"/>
                <a:gd name="connsiteY3" fmla="*/ 21431 h 1402556"/>
                <a:gd name="connsiteX4" fmla="*/ 1504950 w 1935956"/>
                <a:gd name="connsiteY4" fmla="*/ 7144 h 1402556"/>
                <a:gd name="connsiteX5" fmla="*/ 1538287 w 1935956"/>
                <a:gd name="connsiteY5" fmla="*/ 0 h 1402556"/>
                <a:gd name="connsiteX6" fmla="*/ 1569243 w 1935956"/>
                <a:gd name="connsiteY6" fmla="*/ 0 h 1402556"/>
                <a:gd name="connsiteX7" fmla="*/ 1604962 w 1935956"/>
                <a:gd name="connsiteY7" fmla="*/ 2381 h 1402556"/>
                <a:gd name="connsiteX8" fmla="*/ 1647825 w 1935956"/>
                <a:gd name="connsiteY8" fmla="*/ 14287 h 1402556"/>
                <a:gd name="connsiteX9" fmla="*/ 1666875 w 1935956"/>
                <a:gd name="connsiteY9" fmla="*/ 23812 h 1402556"/>
                <a:gd name="connsiteX10" fmla="*/ 1714500 w 1935956"/>
                <a:gd name="connsiteY10" fmla="*/ 54769 h 1402556"/>
                <a:gd name="connsiteX11" fmla="*/ 1828800 w 1935956"/>
                <a:gd name="connsiteY11" fmla="*/ 128587 h 1402556"/>
                <a:gd name="connsiteX12" fmla="*/ 1866900 w 1935956"/>
                <a:gd name="connsiteY12" fmla="*/ 150019 h 1402556"/>
                <a:gd name="connsiteX13" fmla="*/ 1905000 w 1935956"/>
                <a:gd name="connsiteY13" fmla="*/ 173831 h 1402556"/>
                <a:gd name="connsiteX14" fmla="*/ 1919287 w 1935956"/>
                <a:gd name="connsiteY14" fmla="*/ 183356 h 1402556"/>
                <a:gd name="connsiteX15" fmla="*/ 1931193 w 1935956"/>
                <a:gd name="connsiteY15" fmla="*/ 200025 h 1402556"/>
                <a:gd name="connsiteX16" fmla="*/ 1935956 w 1935956"/>
                <a:gd name="connsiteY16" fmla="*/ 214312 h 1402556"/>
                <a:gd name="connsiteX17" fmla="*/ 1935956 w 1935956"/>
                <a:gd name="connsiteY17" fmla="*/ 235744 h 1402556"/>
                <a:gd name="connsiteX18" fmla="*/ 1928812 w 1935956"/>
                <a:gd name="connsiteY18" fmla="*/ 264319 h 1402556"/>
                <a:gd name="connsiteX19" fmla="*/ 1909762 w 1935956"/>
                <a:gd name="connsiteY19" fmla="*/ 295275 h 1402556"/>
                <a:gd name="connsiteX20" fmla="*/ 1881187 w 1935956"/>
                <a:gd name="connsiteY20" fmla="*/ 342900 h 1402556"/>
                <a:gd name="connsiteX21" fmla="*/ 1850231 w 1935956"/>
                <a:gd name="connsiteY21" fmla="*/ 414337 h 1402556"/>
                <a:gd name="connsiteX22" fmla="*/ 1800225 w 1935956"/>
                <a:gd name="connsiteY22" fmla="*/ 611981 h 1402556"/>
                <a:gd name="connsiteX23" fmla="*/ 1695450 w 1935956"/>
                <a:gd name="connsiteY23" fmla="*/ 1038225 h 1402556"/>
                <a:gd name="connsiteX24" fmla="*/ 1619250 w 1935956"/>
                <a:gd name="connsiteY24" fmla="*/ 1395412 h 1402556"/>
                <a:gd name="connsiteX25" fmla="*/ 1423987 w 1935956"/>
                <a:gd name="connsiteY25" fmla="*/ 1402556 h 1402556"/>
                <a:gd name="connsiteX26" fmla="*/ 1457325 w 1935956"/>
                <a:gd name="connsiteY26" fmla="*/ 1202531 h 1402556"/>
                <a:gd name="connsiteX27" fmla="*/ 1473993 w 1935956"/>
                <a:gd name="connsiteY27" fmla="*/ 1088231 h 1402556"/>
                <a:gd name="connsiteX28" fmla="*/ 1488281 w 1935956"/>
                <a:gd name="connsiteY28" fmla="*/ 990600 h 1402556"/>
                <a:gd name="connsiteX29" fmla="*/ 1504950 w 1935956"/>
                <a:gd name="connsiteY29" fmla="*/ 840581 h 1402556"/>
                <a:gd name="connsiteX30" fmla="*/ 1524000 w 1935956"/>
                <a:gd name="connsiteY30" fmla="*/ 773906 h 1402556"/>
                <a:gd name="connsiteX31" fmla="*/ 1543050 w 1935956"/>
                <a:gd name="connsiteY31" fmla="*/ 519112 h 1402556"/>
                <a:gd name="connsiteX32" fmla="*/ 1545431 w 1935956"/>
                <a:gd name="connsiteY32" fmla="*/ 292894 h 1402556"/>
                <a:gd name="connsiteX33" fmla="*/ 1540668 w 1935956"/>
                <a:gd name="connsiteY33" fmla="*/ 271462 h 1402556"/>
                <a:gd name="connsiteX34" fmla="*/ 1531143 w 1935956"/>
                <a:gd name="connsiteY34" fmla="*/ 247650 h 1402556"/>
                <a:gd name="connsiteX35" fmla="*/ 1514475 w 1935956"/>
                <a:gd name="connsiteY35" fmla="*/ 230981 h 1402556"/>
                <a:gd name="connsiteX36" fmla="*/ 1488281 w 1935956"/>
                <a:gd name="connsiteY36" fmla="*/ 221456 h 1402556"/>
                <a:gd name="connsiteX37" fmla="*/ 1459706 w 1935956"/>
                <a:gd name="connsiteY37" fmla="*/ 221456 h 1402556"/>
                <a:gd name="connsiteX38" fmla="*/ 1371600 w 1935956"/>
                <a:gd name="connsiteY38" fmla="*/ 233362 h 1402556"/>
                <a:gd name="connsiteX39" fmla="*/ 1104900 w 1935956"/>
                <a:gd name="connsiteY39" fmla="*/ 276225 h 1402556"/>
                <a:gd name="connsiteX40" fmla="*/ 828675 w 1935956"/>
                <a:gd name="connsiteY40" fmla="*/ 323850 h 1402556"/>
                <a:gd name="connsiteX41" fmla="*/ 559593 w 1935956"/>
                <a:gd name="connsiteY41" fmla="*/ 371475 h 1402556"/>
                <a:gd name="connsiteX42" fmla="*/ 531018 w 1935956"/>
                <a:gd name="connsiteY42" fmla="*/ 381000 h 1402556"/>
                <a:gd name="connsiteX43" fmla="*/ 507206 w 1935956"/>
                <a:gd name="connsiteY43" fmla="*/ 390525 h 1402556"/>
                <a:gd name="connsiteX44" fmla="*/ 469106 w 1935956"/>
                <a:gd name="connsiteY44" fmla="*/ 400050 h 1402556"/>
                <a:gd name="connsiteX45" fmla="*/ 440531 w 1935956"/>
                <a:gd name="connsiteY45" fmla="*/ 404812 h 1402556"/>
                <a:gd name="connsiteX46" fmla="*/ 414337 w 1935956"/>
                <a:gd name="connsiteY46" fmla="*/ 404812 h 1402556"/>
                <a:gd name="connsiteX47" fmla="*/ 373856 w 1935956"/>
                <a:gd name="connsiteY47" fmla="*/ 400050 h 1402556"/>
                <a:gd name="connsiteX48" fmla="*/ 342900 w 1935956"/>
                <a:gd name="connsiteY48" fmla="*/ 392906 h 1402556"/>
                <a:gd name="connsiteX49" fmla="*/ 292893 w 1935956"/>
                <a:gd name="connsiteY49" fmla="*/ 366712 h 1402556"/>
                <a:gd name="connsiteX50" fmla="*/ 226218 w 1935956"/>
                <a:gd name="connsiteY50" fmla="*/ 321469 h 1402556"/>
                <a:gd name="connsiteX51" fmla="*/ 145256 w 1935956"/>
                <a:gd name="connsiteY51" fmla="*/ 259556 h 1402556"/>
                <a:gd name="connsiteX52" fmla="*/ 52387 w 1935956"/>
                <a:gd name="connsiteY52" fmla="*/ 176212 h 1402556"/>
                <a:gd name="connsiteX53" fmla="*/ 14287 w 1935956"/>
                <a:gd name="connsiteY53" fmla="*/ 138112 h 1402556"/>
                <a:gd name="connsiteX54" fmla="*/ 7143 w 1935956"/>
                <a:gd name="connsiteY54" fmla="*/ 123825 h 1402556"/>
                <a:gd name="connsiteX55" fmla="*/ 0 w 1935956"/>
                <a:gd name="connsiteY55" fmla="*/ 100012 h 1402556"/>
                <a:gd name="connsiteX56" fmla="*/ 4762 w 1935956"/>
                <a:gd name="connsiteY56" fmla="*/ 85725 h 1402556"/>
                <a:gd name="connsiteX57" fmla="*/ 23812 w 1935956"/>
                <a:gd name="connsiteY57" fmla="*/ 78581 h 1402556"/>
                <a:gd name="connsiteX58" fmla="*/ 38100 w 1935956"/>
                <a:gd name="connsiteY58" fmla="*/ 78581 h 1402556"/>
                <a:gd name="connsiteX59" fmla="*/ 59531 w 1935956"/>
                <a:gd name="connsiteY59" fmla="*/ 88106 h 1402556"/>
                <a:gd name="connsiteX60" fmla="*/ 100012 w 1935956"/>
                <a:gd name="connsiteY60" fmla="*/ 116681 h 1402556"/>
                <a:gd name="connsiteX61" fmla="*/ 138112 w 1935956"/>
                <a:gd name="connsiteY61" fmla="*/ 138112 h 1402556"/>
                <a:gd name="connsiteX62" fmla="*/ 171450 w 1935956"/>
                <a:gd name="connsiteY62" fmla="*/ 154781 h 1402556"/>
                <a:gd name="connsiteX63" fmla="*/ 204787 w 1935956"/>
                <a:gd name="connsiteY63" fmla="*/ 166687 h 1402556"/>
                <a:gd name="connsiteX64" fmla="*/ 257175 w 1935956"/>
                <a:gd name="connsiteY64" fmla="*/ 180975 h 1402556"/>
                <a:gd name="connsiteX65" fmla="*/ 304800 w 1935956"/>
                <a:gd name="connsiteY65" fmla="*/ 192881 h 1402556"/>
                <a:gd name="connsiteX66" fmla="*/ 350043 w 1935956"/>
                <a:gd name="connsiteY66" fmla="*/ 197644 h 1402556"/>
                <a:gd name="connsiteX67" fmla="*/ 409575 w 1935956"/>
                <a:gd name="connsiteY67" fmla="*/ 195262 h 1402556"/>
                <a:gd name="connsiteX68" fmla="*/ 759618 w 1935956"/>
                <a:gd name="connsiteY68" fmla="*/ 145256 h 1402556"/>
                <a:gd name="connsiteX69" fmla="*/ 1014412 w 1935956"/>
                <a:gd name="connsiteY69" fmla="*/ 107156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35956" h="1402556">
                  <a:moveTo>
                    <a:pt x="1014412" y="107156"/>
                  </a:moveTo>
                  <a:lnTo>
                    <a:pt x="1423987" y="42862"/>
                  </a:lnTo>
                  <a:lnTo>
                    <a:pt x="1438275" y="35719"/>
                  </a:lnTo>
                  <a:lnTo>
                    <a:pt x="1466850" y="21431"/>
                  </a:lnTo>
                  <a:lnTo>
                    <a:pt x="1504950" y="7144"/>
                  </a:lnTo>
                  <a:lnTo>
                    <a:pt x="1538287" y="0"/>
                  </a:lnTo>
                  <a:lnTo>
                    <a:pt x="1569243" y="0"/>
                  </a:lnTo>
                  <a:lnTo>
                    <a:pt x="1604962" y="2381"/>
                  </a:lnTo>
                  <a:lnTo>
                    <a:pt x="1647825" y="14287"/>
                  </a:lnTo>
                  <a:lnTo>
                    <a:pt x="1666875" y="23812"/>
                  </a:lnTo>
                  <a:lnTo>
                    <a:pt x="1714500" y="54769"/>
                  </a:lnTo>
                  <a:lnTo>
                    <a:pt x="1828800" y="128587"/>
                  </a:lnTo>
                  <a:lnTo>
                    <a:pt x="1866900" y="150019"/>
                  </a:lnTo>
                  <a:lnTo>
                    <a:pt x="1905000" y="173831"/>
                  </a:lnTo>
                  <a:lnTo>
                    <a:pt x="1919287" y="183356"/>
                  </a:lnTo>
                  <a:lnTo>
                    <a:pt x="1931193" y="200025"/>
                  </a:lnTo>
                  <a:lnTo>
                    <a:pt x="1935956" y="214312"/>
                  </a:lnTo>
                  <a:lnTo>
                    <a:pt x="1935956" y="235744"/>
                  </a:lnTo>
                  <a:lnTo>
                    <a:pt x="1928812" y="264319"/>
                  </a:lnTo>
                  <a:lnTo>
                    <a:pt x="1909762" y="295275"/>
                  </a:lnTo>
                  <a:lnTo>
                    <a:pt x="1881187" y="342900"/>
                  </a:lnTo>
                  <a:lnTo>
                    <a:pt x="1850231" y="414337"/>
                  </a:lnTo>
                  <a:lnTo>
                    <a:pt x="1800225" y="611981"/>
                  </a:lnTo>
                  <a:lnTo>
                    <a:pt x="1695450" y="1038225"/>
                  </a:lnTo>
                  <a:lnTo>
                    <a:pt x="1619250" y="1395412"/>
                  </a:lnTo>
                  <a:lnTo>
                    <a:pt x="1423987" y="1402556"/>
                  </a:lnTo>
                  <a:lnTo>
                    <a:pt x="1457325" y="1202531"/>
                  </a:lnTo>
                  <a:lnTo>
                    <a:pt x="1473993" y="1088231"/>
                  </a:lnTo>
                  <a:lnTo>
                    <a:pt x="1488281" y="990600"/>
                  </a:lnTo>
                  <a:lnTo>
                    <a:pt x="1504950" y="840581"/>
                  </a:lnTo>
                  <a:lnTo>
                    <a:pt x="1524000" y="773906"/>
                  </a:lnTo>
                  <a:lnTo>
                    <a:pt x="1543050" y="519112"/>
                  </a:lnTo>
                  <a:cubicBezTo>
                    <a:pt x="1543844" y="443706"/>
                    <a:pt x="1544637" y="368300"/>
                    <a:pt x="1545431" y="292894"/>
                  </a:cubicBezTo>
                  <a:lnTo>
                    <a:pt x="1540668" y="271462"/>
                  </a:lnTo>
                  <a:lnTo>
                    <a:pt x="1531143" y="247650"/>
                  </a:lnTo>
                  <a:lnTo>
                    <a:pt x="1514475" y="230981"/>
                  </a:lnTo>
                  <a:lnTo>
                    <a:pt x="1488281" y="221456"/>
                  </a:lnTo>
                  <a:lnTo>
                    <a:pt x="1459706" y="221456"/>
                  </a:lnTo>
                  <a:lnTo>
                    <a:pt x="1371600" y="233362"/>
                  </a:lnTo>
                  <a:lnTo>
                    <a:pt x="1104900" y="276225"/>
                  </a:lnTo>
                  <a:lnTo>
                    <a:pt x="828675" y="323850"/>
                  </a:lnTo>
                  <a:lnTo>
                    <a:pt x="559593" y="371475"/>
                  </a:lnTo>
                  <a:lnTo>
                    <a:pt x="531018" y="381000"/>
                  </a:lnTo>
                  <a:lnTo>
                    <a:pt x="507206" y="390525"/>
                  </a:lnTo>
                  <a:lnTo>
                    <a:pt x="469106" y="400050"/>
                  </a:lnTo>
                  <a:lnTo>
                    <a:pt x="440531" y="404812"/>
                  </a:lnTo>
                  <a:lnTo>
                    <a:pt x="414337" y="404812"/>
                  </a:lnTo>
                  <a:lnTo>
                    <a:pt x="373856" y="400050"/>
                  </a:lnTo>
                  <a:lnTo>
                    <a:pt x="342900" y="392906"/>
                  </a:lnTo>
                  <a:lnTo>
                    <a:pt x="292893" y="366712"/>
                  </a:lnTo>
                  <a:lnTo>
                    <a:pt x="226218" y="321469"/>
                  </a:lnTo>
                  <a:lnTo>
                    <a:pt x="145256" y="259556"/>
                  </a:lnTo>
                  <a:lnTo>
                    <a:pt x="52387" y="176212"/>
                  </a:lnTo>
                  <a:lnTo>
                    <a:pt x="14287" y="138112"/>
                  </a:lnTo>
                  <a:lnTo>
                    <a:pt x="7143" y="123825"/>
                  </a:lnTo>
                  <a:lnTo>
                    <a:pt x="0" y="100012"/>
                  </a:lnTo>
                  <a:lnTo>
                    <a:pt x="4762" y="85725"/>
                  </a:lnTo>
                  <a:lnTo>
                    <a:pt x="23812" y="78581"/>
                  </a:lnTo>
                  <a:lnTo>
                    <a:pt x="38100" y="78581"/>
                  </a:lnTo>
                  <a:lnTo>
                    <a:pt x="59531" y="88106"/>
                  </a:lnTo>
                  <a:lnTo>
                    <a:pt x="100012" y="116681"/>
                  </a:lnTo>
                  <a:lnTo>
                    <a:pt x="138112" y="138112"/>
                  </a:lnTo>
                  <a:lnTo>
                    <a:pt x="171450" y="154781"/>
                  </a:lnTo>
                  <a:lnTo>
                    <a:pt x="204787" y="166687"/>
                  </a:lnTo>
                  <a:lnTo>
                    <a:pt x="257175" y="180975"/>
                  </a:lnTo>
                  <a:lnTo>
                    <a:pt x="304800" y="192881"/>
                  </a:lnTo>
                  <a:lnTo>
                    <a:pt x="350043" y="197644"/>
                  </a:lnTo>
                  <a:lnTo>
                    <a:pt x="409575" y="195262"/>
                  </a:lnTo>
                  <a:lnTo>
                    <a:pt x="759618" y="145256"/>
                  </a:lnTo>
                  <a:lnTo>
                    <a:pt x="1014412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8">
              <a:extLst>
                <a:ext uri="{FF2B5EF4-FFF2-40B4-BE49-F238E27FC236}">
                  <a16:creationId xmlns:a16="http://schemas.microsoft.com/office/drawing/2014/main" id="{37927FEE-50BD-42BA-80C8-A7DA83FC2F29}"/>
                </a:ext>
              </a:extLst>
            </p:cNvPr>
            <p:cNvSpPr/>
            <p:nvPr/>
          </p:nvSpPr>
          <p:spPr>
            <a:xfrm>
              <a:off x="5091113" y="2646363"/>
              <a:ext cx="1454150" cy="333375"/>
            </a:xfrm>
            <a:custGeom>
              <a:avLst/>
              <a:gdLst>
                <a:gd name="connsiteX0" fmla="*/ 700087 w 1454943"/>
                <a:gd name="connsiteY0" fmla="*/ 278606 h 333375"/>
                <a:gd name="connsiteX1" fmla="*/ 597693 w 1454943"/>
                <a:gd name="connsiteY1" fmla="*/ 288131 h 333375"/>
                <a:gd name="connsiteX2" fmla="*/ 569118 w 1454943"/>
                <a:gd name="connsiteY2" fmla="*/ 297656 h 333375"/>
                <a:gd name="connsiteX3" fmla="*/ 521493 w 1454943"/>
                <a:gd name="connsiteY3" fmla="*/ 316706 h 333375"/>
                <a:gd name="connsiteX4" fmla="*/ 481012 w 1454943"/>
                <a:gd name="connsiteY4" fmla="*/ 328612 h 333375"/>
                <a:gd name="connsiteX5" fmla="*/ 431006 w 1454943"/>
                <a:gd name="connsiteY5" fmla="*/ 333375 h 333375"/>
                <a:gd name="connsiteX6" fmla="*/ 383381 w 1454943"/>
                <a:gd name="connsiteY6" fmla="*/ 333375 h 333375"/>
                <a:gd name="connsiteX7" fmla="*/ 333375 w 1454943"/>
                <a:gd name="connsiteY7" fmla="*/ 326231 h 333375"/>
                <a:gd name="connsiteX8" fmla="*/ 273843 w 1454943"/>
                <a:gd name="connsiteY8" fmla="*/ 309562 h 333375"/>
                <a:gd name="connsiteX9" fmla="*/ 233362 w 1454943"/>
                <a:gd name="connsiteY9" fmla="*/ 292894 h 333375"/>
                <a:gd name="connsiteX10" fmla="*/ 164306 w 1454943"/>
                <a:gd name="connsiteY10" fmla="*/ 233362 h 333375"/>
                <a:gd name="connsiteX11" fmla="*/ 66675 w 1454943"/>
                <a:gd name="connsiteY11" fmla="*/ 135731 h 333375"/>
                <a:gd name="connsiteX12" fmla="*/ 21431 w 1454943"/>
                <a:gd name="connsiteY12" fmla="*/ 85725 h 333375"/>
                <a:gd name="connsiteX13" fmla="*/ 7143 w 1454943"/>
                <a:gd name="connsiteY13" fmla="*/ 66675 h 333375"/>
                <a:gd name="connsiteX14" fmla="*/ 0 w 1454943"/>
                <a:gd name="connsiteY14" fmla="*/ 54769 h 333375"/>
                <a:gd name="connsiteX15" fmla="*/ 0 w 1454943"/>
                <a:gd name="connsiteY15" fmla="*/ 45244 h 333375"/>
                <a:gd name="connsiteX16" fmla="*/ 2381 w 1454943"/>
                <a:gd name="connsiteY16" fmla="*/ 28575 h 333375"/>
                <a:gd name="connsiteX17" fmla="*/ 14287 w 1454943"/>
                <a:gd name="connsiteY17" fmla="*/ 23812 h 333375"/>
                <a:gd name="connsiteX18" fmla="*/ 35718 w 1454943"/>
                <a:gd name="connsiteY18" fmla="*/ 33337 h 333375"/>
                <a:gd name="connsiteX19" fmla="*/ 78581 w 1454943"/>
                <a:gd name="connsiteY19" fmla="*/ 59531 h 333375"/>
                <a:gd name="connsiteX20" fmla="*/ 150018 w 1454943"/>
                <a:gd name="connsiteY20" fmla="*/ 97631 h 333375"/>
                <a:gd name="connsiteX21" fmla="*/ 209550 w 1454943"/>
                <a:gd name="connsiteY21" fmla="*/ 121444 h 333375"/>
                <a:gd name="connsiteX22" fmla="*/ 261937 w 1454943"/>
                <a:gd name="connsiteY22" fmla="*/ 138112 h 333375"/>
                <a:gd name="connsiteX23" fmla="*/ 309562 w 1454943"/>
                <a:gd name="connsiteY23" fmla="*/ 150019 h 333375"/>
                <a:gd name="connsiteX24" fmla="*/ 366712 w 1454943"/>
                <a:gd name="connsiteY24" fmla="*/ 157162 h 333375"/>
                <a:gd name="connsiteX25" fmla="*/ 407193 w 1454943"/>
                <a:gd name="connsiteY25" fmla="*/ 159544 h 333375"/>
                <a:gd name="connsiteX26" fmla="*/ 509587 w 1454943"/>
                <a:gd name="connsiteY26" fmla="*/ 150019 h 333375"/>
                <a:gd name="connsiteX27" fmla="*/ 764381 w 1454943"/>
                <a:gd name="connsiteY27" fmla="*/ 109537 h 333375"/>
                <a:gd name="connsiteX28" fmla="*/ 1016793 w 1454943"/>
                <a:gd name="connsiteY28" fmla="*/ 59531 h 333375"/>
                <a:gd name="connsiteX29" fmla="*/ 1081087 w 1454943"/>
                <a:gd name="connsiteY29" fmla="*/ 40481 h 333375"/>
                <a:gd name="connsiteX30" fmla="*/ 1107281 w 1454943"/>
                <a:gd name="connsiteY30" fmla="*/ 30956 h 333375"/>
                <a:gd name="connsiteX31" fmla="*/ 1169193 w 1454943"/>
                <a:gd name="connsiteY31" fmla="*/ 7144 h 333375"/>
                <a:gd name="connsiteX32" fmla="*/ 1204912 w 1454943"/>
                <a:gd name="connsiteY32" fmla="*/ 0 h 333375"/>
                <a:gd name="connsiteX33" fmla="*/ 1245393 w 1454943"/>
                <a:gd name="connsiteY33" fmla="*/ 2381 h 333375"/>
                <a:gd name="connsiteX34" fmla="*/ 1309687 w 1454943"/>
                <a:gd name="connsiteY34" fmla="*/ 38100 h 333375"/>
                <a:gd name="connsiteX35" fmla="*/ 1454943 w 1454943"/>
                <a:gd name="connsiteY35" fmla="*/ 121444 h 333375"/>
                <a:gd name="connsiteX36" fmla="*/ 1419225 w 1454943"/>
                <a:gd name="connsiteY36" fmla="*/ 195262 h 333375"/>
                <a:gd name="connsiteX37" fmla="*/ 1200150 w 1454943"/>
                <a:gd name="connsiteY37" fmla="*/ 216694 h 333375"/>
                <a:gd name="connsiteX38" fmla="*/ 766762 w 1454943"/>
                <a:gd name="connsiteY38" fmla="*/ 269081 h 333375"/>
                <a:gd name="connsiteX39" fmla="*/ 700087 w 1454943"/>
                <a:gd name="connsiteY39" fmla="*/ 2786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3375">
                  <a:moveTo>
                    <a:pt x="700087" y="278606"/>
                  </a:moveTo>
                  <a:lnTo>
                    <a:pt x="597693" y="288131"/>
                  </a:lnTo>
                  <a:lnTo>
                    <a:pt x="569118" y="297656"/>
                  </a:lnTo>
                  <a:lnTo>
                    <a:pt x="521493" y="316706"/>
                  </a:lnTo>
                  <a:lnTo>
                    <a:pt x="481012" y="328612"/>
                  </a:lnTo>
                  <a:lnTo>
                    <a:pt x="431006" y="333375"/>
                  </a:lnTo>
                  <a:lnTo>
                    <a:pt x="383381" y="333375"/>
                  </a:lnTo>
                  <a:lnTo>
                    <a:pt x="333375" y="326231"/>
                  </a:lnTo>
                  <a:lnTo>
                    <a:pt x="273843" y="309562"/>
                  </a:lnTo>
                  <a:lnTo>
                    <a:pt x="233362" y="292894"/>
                  </a:lnTo>
                  <a:lnTo>
                    <a:pt x="164306" y="233362"/>
                  </a:lnTo>
                  <a:lnTo>
                    <a:pt x="66675" y="135731"/>
                  </a:lnTo>
                  <a:lnTo>
                    <a:pt x="21431" y="85725"/>
                  </a:lnTo>
                  <a:lnTo>
                    <a:pt x="7143" y="66675"/>
                  </a:lnTo>
                  <a:lnTo>
                    <a:pt x="0" y="54769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7" y="23812"/>
                  </a:lnTo>
                  <a:lnTo>
                    <a:pt x="35718" y="33337"/>
                  </a:lnTo>
                  <a:lnTo>
                    <a:pt x="78581" y="59531"/>
                  </a:lnTo>
                  <a:lnTo>
                    <a:pt x="150018" y="97631"/>
                  </a:lnTo>
                  <a:lnTo>
                    <a:pt x="209550" y="121444"/>
                  </a:lnTo>
                  <a:lnTo>
                    <a:pt x="261937" y="138112"/>
                  </a:lnTo>
                  <a:lnTo>
                    <a:pt x="309562" y="150019"/>
                  </a:lnTo>
                  <a:lnTo>
                    <a:pt x="366712" y="157162"/>
                  </a:lnTo>
                  <a:lnTo>
                    <a:pt x="407193" y="159544"/>
                  </a:lnTo>
                  <a:lnTo>
                    <a:pt x="509587" y="150019"/>
                  </a:lnTo>
                  <a:lnTo>
                    <a:pt x="764381" y="109537"/>
                  </a:lnTo>
                  <a:lnTo>
                    <a:pt x="1016793" y="59531"/>
                  </a:lnTo>
                  <a:lnTo>
                    <a:pt x="1081087" y="40481"/>
                  </a:lnTo>
                  <a:lnTo>
                    <a:pt x="1107281" y="30956"/>
                  </a:lnTo>
                  <a:lnTo>
                    <a:pt x="1169193" y="7144"/>
                  </a:lnTo>
                  <a:lnTo>
                    <a:pt x="1204912" y="0"/>
                  </a:lnTo>
                  <a:lnTo>
                    <a:pt x="1245393" y="2381"/>
                  </a:lnTo>
                  <a:lnTo>
                    <a:pt x="1309687" y="38100"/>
                  </a:lnTo>
                  <a:lnTo>
                    <a:pt x="1454943" y="121444"/>
                  </a:lnTo>
                  <a:lnTo>
                    <a:pt x="1419225" y="195262"/>
                  </a:lnTo>
                  <a:lnTo>
                    <a:pt x="1200150" y="216694"/>
                  </a:lnTo>
                  <a:lnTo>
                    <a:pt x="766762" y="269081"/>
                  </a:lnTo>
                  <a:lnTo>
                    <a:pt x="700087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9">
              <a:extLst>
                <a:ext uri="{FF2B5EF4-FFF2-40B4-BE49-F238E27FC236}">
                  <a16:creationId xmlns:a16="http://schemas.microsoft.com/office/drawing/2014/main" id="{A1D44D16-5951-4282-8821-16B9A5E7D607}"/>
                </a:ext>
              </a:extLst>
            </p:cNvPr>
            <p:cNvSpPr/>
            <p:nvPr/>
          </p:nvSpPr>
          <p:spPr>
            <a:xfrm>
              <a:off x="4657725" y="3224213"/>
              <a:ext cx="2762250" cy="492125"/>
            </a:xfrm>
            <a:custGeom>
              <a:avLst/>
              <a:gdLst>
                <a:gd name="connsiteX0" fmla="*/ 1007269 w 2762250"/>
                <a:gd name="connsiteY0" fmla="*/ 202406 h 492918"/>
                <a:gd name="connsiteX1" fmla="*/ 1166813 w 2762250"/>
                <a:gd name="connsiteY1" fmla="*/ 180975 h 492918"/>
                <a:gd name="connsiteX2" fmla="*/ 1331119 w 2762250"/>
                <a:gd name="connsiteY2" fmla="*/ 157162 h 492918"/>
                <a:gd name="connsiteX3" fmla="*/ 1602581 w 2762250"/>
                <a:gd name="connsiteY3" fmla="*/ 114300 h 492918"/>
                <a:gd name="connsiteX4" fmla="*/ 1759744 w 2762250"/>
                <a:gd name="connsiteY4" fmla="*/ 85725 h 492918"/>
                <a:gd name="connsiteX5" fmla="*/ 2043113 w 2762250"/>
                <a:gd name="connsiteY5" fmla="*/ 54768 h 492918"/>
                <a:gd name="connsiteX6" fmla="*/ 2238375 w 2762250"/>
                <a:gd name="connsiteY6" fmla="*/ 30956 h 492918"/>
                <a:gd name="connsiteX7" fmla="*/ 2319338 w 2762250"/>
                <a:gd name="connsiteY7" fmla="*/ 21431 h 492918"/>
                <a:gd name="connsiteX8" fmla="*/ 2364581 w 2762250"/>
                <a:gd name="connsiteY8" fmla="*/ 9525 h 492918"/>
                <a:gd name="connsiteX9" fmla="*/ 2397919 w 2762250"/>
                <a:gd name="connsiteY9" fmla="*/ 0 h 492918"/>
                <a:gd name="connsiteX10" fmla="*/ 2407444 w 2762250"/>
                <a:gd name="connsiteY10" fmla="*/ 0 h 492918"/>
                <a:gd name="connsiteX11" fmla="*/ 2438400 w 2762250"/>
                <a:gd name="connsiteY11" fmla="*/ 4762 h 492918"/>
                <a:gd name="connsiteX12" fmla="*/ 2521744 w 2762250"/>
                <a:gd name="connsiteY12" fmla="*/ 30956 h 492918"/>
                <a:gd name="connsiteX13" fmla="*/ 2590800 w 2762250"/>
                <a:gd name="connsiteY13" fmla="*/ 54768 h 492918"/>
                <a:gd name="connsiteX14" fmla="*/ 2633663 w 2762250"/>
                <a:gd name="connsiteY14" fmla="*/ 73818 h 492918"/>
                <a:gd name="connsiteX15" fmla="*/ 2686050 w 2762250"/>
                <a:gd name="connsiteY15" fmla="*/ 104775 h 492918"/>
                <a:gd name="connsiteX16" fmla="*/ 2712244 w 2762250"/>
                <a:gd name="connsiteY16" fmla="*/ 123825 h 492918"/>
                <a:gd name="connsiteX17" fmla="*/ 2731294 w 2762250"/>
                <a:gd name="connsiteY17" fmla="*/ 140493 h 492918"/>
                <a:gd name="connsiteX18" fmla="*/ 2745581 w 2762250"/>
                <a:gd name="connsiteY18" fmla="*/ 159543 h 492918"/>
                <a:gd name="connsiteX19" fmla="*/ 2757488 w 2762250"/>
                <a:gd name="connsiteY19" fmla="*/ 183356 h 492918"/>
                <a:gd name="connsiteX20" fmla="*/ 2762250 w 2762250"/>
                <a:gd name="connsiteY20" fmla="*/ 207168 h 492918"/>
                <a:gd name="connsiteX21" fmla="*/ 2759869 w 2762250"/>
                <a:gd name="connsiteY21" fmla="*/ 226218 h 492918"/>
                <a:gd name="connsiteX22" fmla="*/ 2752725 w 2762250"/>
                <a:gd name="connsiteY22" fmla="*/ 238125 h 492918"/>
                <a:gd name="connsiteX23" fmla="*/ 2724150 w 2762250"/>
                <a:gd name="connsiteY23" fmla="*/ 254793 h 492918"/>
                <a:gd name="connsiteX24" fmla="*/ 2678906 w 2762250"/>
                <a:gd name="connsiteY24" fmla="*/ 266700 h 492918"/>
                <a:gd name="connsiteX25" fmla="*/ 2638425 w 2762250"/>
                <a:gd name="connsiteY25" fmla="*/ 269081 h 492918"/>
                <a:gd name="connsiteX26" fmla="*/ 2581275 w 2762250"/>
                <a:gd name="connsiteY26" fmla="*/ 269081 h 492918"/>
                <a:gd name="connsiteX27" fmla="*/ 2509838 w 2762250"/>
                <a:gd name="connsiteY27" fmla="*/ 266700 h 492918"/>
                <a:gd name="connsiteX28" fmla="*/ 2447925 w 2762250"/>
                <a:gd name="connsiteY28" fmla="*/ 259556 h 492918"/>
                <a:gd name="connsiteX29" fmla="*/ 2366963 w 2762250"/>
                <a:gd name="connsiteY29" fmla="*/ 247650 h 492918"/>
                <a:gd name="connsiteX30" fmla="*/ 2309813 w 2762250"/>
                <a:gd name="connsiteY30" fmla="*/ 242887 h 492918"/>
                <a:gd name="connsiteX31" fmla="*/ 2159794 w 2762250"/>
                <a:gd name="connsiteY31" fmla="*/ 240506 h 492918"/>
                <a:gd name="connsiteX32" fmla="*/ 1978819 w 2762250"/>
                <a:gd name="connsiteY32" fmla="*/ 247650 h 492918"/>
                <a:gd name="connsiteX33" fmla="*/ 1816894 w 2762250"/>
                <a:gd name="connsiteY33" fmla="*/ 259556 h 492918"/>
                <a:gd name="connsiteX34" fmla="*/ 1581150 w 2762250"/>
                <a:gd name="connsiteY34" fmla="*/ 288131 h 492918"/>
                <a:gd name="connsiteX35" fmla="*/ 1297781 w 2762250"/>
                <a:gd name="connsiteY35" fmla="*/ 326231 h 492918"/>
                <a:gd name="connsiteX36" fmla="*/ 1216819 w 2762250"/>
                <a:gd name="connsiteY36" fmla="*/ 338137 h 492918"/>
                <a:gd name="connsiteX37" fmla="*/ 1076325 w 2762250"/>
                <a:gd name="connsiteY37" fmla="*/ 381000 h 492918"/>
                <a:gd name="connsiteX38" fmla="*/ 864394 w 2762250"/>
                <a:gd name="connsiteY38" fmla="*/ 414337 h 492918"/>
                <a:gd name="connsiteX39" fmla="*/ 611981 w 2762250"/>
                <a:gd name="connsiteY39" fmla="*/ 457200 h 492918"/>
                <a:gd name="connsiteX40" fmla="*/ 554831 w 2762250"/>
                <a:gd name="connsiteY40" fmla="*/ 469106 h 492918"/>
                <a:gd name="connsiteX41" fmla="*/ 521494 w 2762250"/>
                <a:gd name="connsiteY41" fmla="*/ 481012 h 492918"/>
                <a:gd name="connsiteX42" fmla="*/ 488156 w 2762250"/>
                <a:gd name="connsiteY42" fmla="*/ 490537 h 492918"/>
                <a:gd name="connsiteX43" fmla="*/ 452438 w 2762250"/>
                <a:gd name="connsiteY43" fmla="*/ 492918 h 492918"/>
                <a:gd name="connsiteX44" fmla="*/ 407194 w 2762250"/>
                <a:gd name="connsiteY44" fmla="*/ 488156 h 492918"/>
                <a:gd name="connsiteX45" fmla="*/ 359569 w 2762250"/>
                <a:gd name="connsiteY45" fmla="*/ 473868 h 492918"/>
                <a:gd name="connsiteX46" fmla="*/ 307181 w 2762250"/>
                <a:gd name="connsiteY46" fmla="*/ 447675 h 492918"/>
                <a:gd name="connsiteX47" fmla="*/ 252413 w 2762250"/>
                <a:gd name="connsiteY47" fmla="*/ 414337 h 492918"/>
                <a:gd name="connsiteX48" fmla="*/ 188119 w 2762250"/>
                <a:gd name="connsiteY48" fmla="*/ 369093 h 492918"/>
                <a:gd name="connsiteX49" fmla="*/ 150019 w 2762250"/>
                <a:gd name="connsiteY49" fmla="*/ 338137 h 492918"/>
                <a:gd name="connsiteX50" fmla="*/ 100013 w 2762250"/>
                <a:gd name="connsiteY50" fmla="*/ 288131 h 492918"/>
                <a:gd name="connsiteX51" fmla="*/ 64294 w 2762250"/>
                <a:gd name="connsiteY51" fmla="*/ 247650 h 492918"/>
                <a:gd name="connsiteX52" fmla="*/ 26194 w 2762250"/>
                <a:gd name="connsiteY52" fmla="*/ 200025 h 492918"/>
                <a:gd name="connsiteX53" fmla="*/ 2381 w 2762250"/>
                <a:gd name="connsiteY53" fmla="*/ 150018 h 492918"/>
                <a:gd name="connsiteX54" fmla="*/ 0 w 2762250"/>
                <a:gd name="connsiteY54" fmla="*/ 130968 h 492918"/>
                <a:gd name="connsiteX55" fmla="*/ 11906 w 2762250"/>
                <a:gd name="connsiteY55" fmla="*/ 121443 h 492918"/>
                <a:gd name="connsiteX56" fmla="*/ 28575 w 2762250"/>
                <a:gd name="connsiteY56" fmla="*/ 121443 h 492918"/>
                <a:gd name="connsiteX57" fmla="*/ 57150 w 2762250"/>
                <a:gd name="connsiteY57" fmla="*/ 133350 h 492918"/>
                <a:gd name="connsiteX58" fmla="*/ 95250 w 2762250"/>
                <a:gd name="connsiteY58" fmla="*/ 157162 h 492918"/>
                <a:gd name="connsiteX59" fmla="*/ 133350 w 2762250"/>
                <a:gd name="connsiteY59" fmla="*/ 176212 h 492918"/>
                <a:gd name="connsiteX60" fmla="*/ 197644 w 2762250"/>
                <a:gd name="connsiteY60" fmla="*/ 209550 h 492918"/>
                <a:gd name="connsiteX61" fmla="*/ 252413 w 2762250"/>
                <a:gd name="connsiteY61" fmla="*/ 228600 h 492918"/>
                <a:gd name="connsiteX62" fmla="*/ 302419 w 2762250"/>
                <a:gd name="connsiteY62" fmla="*/ 240506 h 492918"/>
                <a:gd name="connsiteX63" fmla="*/ 364331 w 2762250"/>
                <a:gd name="connsiteY63" fmla="*/ 247650 h 492918"/>
                <a:gd name="connsiteX64" fmla="*/ 511969 w 2762250"/>
                <a:gd name="connsiteY64" fmla="*/ 242887 h 492918"/>
                <a:gd name="connsiteX65" fmla="*/ 757238 w 2762250"/>
                <a:gd name="connsiteY65" fmla="*/ 228600 h 492918"/>
                <a:gd name="connsiteX66" fmla="*/ 1007269 w 2762250"/>
                <a:gd name="connsiteY66" fmla="*/ 2024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2250" h="492918">
                  <a:moveTo>
                    <a:pt x="1007269" y="202406"/>
                  </a:moveTo>
                  <a:lnTo>
                    <a:pt x="1166813" y="180975"/>
                  </a:lnTo>
                  <a:lnTo>
                    <a:pt x="1331119" y="157162"/>
                  </a:lnTo>
                  <a:lnTo>
                    <a:pt x="1602581" y="114300"/>
                  </a:lnTo>
                  <a:lnTo>
                    <a:pt x="1759744" y="85725"/>
                  </a:lnTo>
                  <a:lnTo>
                    <a:pt x="2043113" y="54768"/>
                  </a:lnTo>
                  <a:lnTo>
                    <a:pt x="2238375" y="30956"/>
                  </a:lnTo>
                  <a:lnTo>
                    <a:pt x="2319338" y="21431"/>
                  </a:lnTo>
                  <a:lnTo>
                    <a:pt x="2364581" y="9525"/>
                  </a:lnTo>
                  <a:lnTo>
                    <a:pt x="2397919" y="0"/>
                  </a:lnTo>
                  <a:lnTo>
                    <a:pt x="2407444" y="0"/>
                  </a:lnTo>
                  <a:lnTo>
                    <a:pt x="2438400" y="4762"/>
                  </a:lnTo>
                  <a:lnTo>
                    <a:pt x="2521744" y="30956"/>
                  </a:lnTo>
                  <a:lnTo>
                    <a:pt x="2590800" y="54768"/>
                  </a:lnTo>
                  <a:lnTo>
                    <a:pt x="2633663" y="73818"/>
                  </a:lnTo>
                  <a:lnTo>
                    <a:pt x="2686050" y="104775"/>
                  </a:lnTo>
                  <a:lnTo>
                    <a:pt x="2712244" y="123825"/>
                  </a:lnTo>
                  <a:lnTo>
                    <a:pt x="2731294" y="140493"/>
                  </a:lnTo>
                  <a:lnTo>
                    <a:pt x="2745581" y="159543"/>
                  </a:lnTo>
                  <a:lnTo>
                    <a:pt x="2757488" y="183356"/>
                  </a:lnTo>
                  <a:lnTo>
                    <a:pt x="2762250" y="207168"/>
                  </a:lnTo>
                  <a:lnTo>
                    <a:pt x="2759869" y="226218"/>
                  </a:lnTo>
                  <a:lnTo>
                    <a:pt x="2752725" y="238125"/>
                  </a:lnTo>
                  <a:lnTo>
                    <a:pt x="2724150" y="254793"/>
                  </a:lnTo>
                  <a:lnTo>
                    <a:pt x="2678906" y="266700"/>
                  </a:lnTo>
                  <a:lnTo>
                    <a:pt x="2638425" y="269081"/>
                  </a:lnTo>
                  <a:lnTo>
                    <a:pt x="2581275" y="269081"/>
                  </a:lnTo>
                  <a:lnTo>
                    <a:pt x="2509838" y="266700"/>
                  </a:lnTo>
                  <a:lnTo>
                    <a:pt x="2447925" y="259556"/>
                  </a:lnTo>
                  <a:lnTo>
                    <a:pt x="2366963" y="247650"/>
                  </a:lnTo>
                  <a:lnTo>
                    <a:pt x="2309813" y="242887"/>
                  </a:lnTo>
                  <a:lnTo>
                    <a:pt x="2159794" y="240506"/>
                  </a:lnTo>
                  <a:lnTo>
                    <a:pt x="1978819" y="247650"/>
                  </a:lnTo>
                  <a:lnTo>
                    <a:pt x="1816894" y="259556"/>
                  </a:lnTo>
                  <a:lnTo>
                    <a:pt x="1581150" y="288131"/>
                  </a:lnTo>
                  <a:lnTo>
                    <a:pt x="1297781" y="326231"/>
                  </a:lnTo>
                  <a:lnTo>
                    <a:pt x="1216819" y="338137"/>
                  </a:lnTo>
                  <a:lnTo>
                    <a:pt x="1076325" y="381000"/>
                  </a:lnTo>
                  <a:lnTo>
                    <a:pt x="864394" y="414337"/>
                  </a:lnTo>
                  <a:lnTo>
                    <a:pt x="611981" y="457200"/>
                  </a:lnTo>
                  <a:lnTo>
                    <a:pt x="554831" y="469106"/>
                  </a:lnTo>
                  <a:lnTo>
                    <a:pt x="521494" y="481012"/>
                  </a:lnTo>
                  <a:lnTo>
                    <a:pt x="488156" y="490537"/>
                  </a:lnTo>
                  <a:lnTo>
                    <a:pt x="452438" y="492918"/>
                  </a:lnTo>
                  <a:lnTo>
                    <a:pt x="407194" y="488156"/>
                  </a:lnTo>
                  <a:lnTo>
                    <a:pt x="359569" y="473868"/>
                  </a:lnTo>
                  <a:lnTo>
                    <a:pt x="307181" y="447675"/>
                  </a:lnTo>
                  <a:lnTo>
                    <a:pt x="252413" y="414337"/>
                  </a:lnTo>
                  <a:lnTo>
                    <a:pt x="188119" y="369093"/>
                  </a:lnTo>
                  <a:lnTo>
                    <a:pt x="150019" y="338137"/>
                  </a:lnTo>
                  <a:lnTo>
                    <a:pt x="100013" y="288131"/>
                  </a:lnTo>
                  <a:lnTo>
                    <a:pt x="64294" y="247650"/>
                  </a:lnTo>
                  <a:lnTo>
                    <a:pt x="26194" y="200025"/>
                  </a:lnTo>
                  <a:lnTo>
                    <a:pt x="2381" y="150018"/>
                  </a:lnTo>
                  <a:lnTo>
                    <a:pt x="0" y="130968"/>
                  </a:lnTo>
                  <a:lnTo>
                    <a:pt x="11906" y="121443"/>
                  </a:lnTo>
                  <a:lnTo>
                    <a:pt x="28575" y="121443"/>
                  </a:lnTo>
                  <a:lnTo>
                    <a:pt x="57150" y="133350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7644" y="209550"/>
                  </a:lnTo>
                  <a:lnTo>
                    <a:pt x="252413" y="228600"/>
                  </a:lnTo>
                  <a:lnTo>
                    <a:pt x="302419" y="240506"/>
                  </a:lnTo>
                  <a:lnTo>
                    <a:pt x="364331" y="247650"/>
                  </a:lnTo>
                  <a:lnTo>
                    <a:pt x="511969" y="242887"/>
                  </a:lnTo>
                  <a:lnTo>
                    <a:pt x="757238" y="228600"/>
                  </a:lnTo>
                  <a:lnTo>
                    <a:pt x="1007269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2">
              <a:extLst>
                <a:ext uri="{FF2B5EF4-FFF2-40B4-BE49-F238E27FC236}">
                  <a16:creationId xmlns:a16="http://schemas.microsoft.com/office/drawing/2014/main" id="{9B29EA52-6201-47D5-AE54-645E4A52510E}"/>
                </a:ext>
              </a:extLst>
            </p:cNvPr>
            <p:cNvSpPr/>
            <p:nvPr/>
          </p:nvSpPr>
          <p:spPr>
            <a:xfrm>
              <a:off x="5689600" y="3524250"/>
              <a:ext cx="536575" cy="2587625"/>
            </a:xfrm>
            <a:custGeom>
              <a:avLst/>
              <a:gdLst>
                <a:gd name="connsiteX0" fmla="*/ 268541 w 537082"/>
                <a:gd name="connsiteY0" fmla="*/ 815822 h 2586835"/>
                <a:gd name="connsiteX1" fmla="*/ 278739 w 537082"/>
                <a:gd name="connsiteY1" fmla="*/ 390915 h 2586835"/>
                <a:gd name="connsiteX2" fmla="*/ 271940 w 537082"/>
                <a:gd name="connsiteY2" fmla="*/ 329728 h 2586835"/>
                <a:gd name="connsiteX3" fmla="*/ 258343 w 537082"/>
                <a:gd name="connsiteY3" fmla="*/ 285538 h 2586835"/>
                <a:gd name="connsiteX4" fmla="*/ 237948 w 537082"/>
                <a:gd name="connsiteY4" fmla="*/ 248146 h 2586835"/>
                <a:gd name="connsiteX5" fmla="*/ 207354 w 537082"/>
                <a:gd name="connsiteY5" fmla="*/ 210754 h 2586835"/>
                <a:gd name="connsiteX6" fmla="*/ 115575 w 537082"/>
                <a:gd name="connsiteY6" fmla="*/ 129172 h 2586835"/>
                <a:gd name="connsiteX7" fmla="*/ 0 w 537082"/>
                <a:gd name="connsiteY7" fmla="*/ 30594 h 2586835"/>
                <a:gd name="connsiteX8" fmla="*/ 152966 w 537082"/>
                <a:gd name="connsiteY8" fmla="*/ 0 h 2586835"/>
                <a:gd name="connsiteX9" fmla="*/ 322929 w 537082"/>
                <a:gd name="connsiteY9" fmla="*/ 98579 h 2586835"/>
                <a:gd name="connsiteX10" fmla="*/ 390914 w 537082"/>
                <a:gd name="connsiteY10" fmla="*/ 146168 h 2586835"/>
                <a:gd name="connsiteX11" fmla="*/ 472497 w 537082"/>
                <a:gd name="connsiteY11" fmla="*/ 203956 h 2586835"/>
                <a:gd name="connsiteX12" fmla="*/ 503090 w 537082"/>
                <a:gd name="connsiteY12" fmla="*/ 224351 h 2586835"/>
                <a:gd name="connsiteX13" fmla="*/ 513288 w 537082"/>
                <a:gd name="connsiteY13" fmla="*/ 237948 h 2586835"/>
                <a:gd name="connsiteX14" fmla="*/ 526885 w 537082"/>
                <a:gd name="connsiteY14" fmla="*/ 258344 h 2586835"/>
                <a:gd name="connsiteX15" fmla="*/ 533683 w 537082"/>
                <a:gd name="connsiteY15" fmla="*/ 282139 h 2586835"/>
                <a:gd name="connsiteX16" fmla="*/ 537082 w 537082"/>
                <a:gd name="connsiteY16" fmla="*/ 309333 h 2586835"/>
                <a:gd name="connsiteX17" fmla="*/ 526885 w 537082"/>
                <a:gd name="connsiteY17" fmla="*/ 356922 h 2586835"/>
                <a:gd name="connsiteX18" fmla="*/ 520086 w 537082"/>
                <a:gd name="connsiteY18" fmla="*/ 387516 h 2586835"/>
                <a:gd name="connsiteX19" fmla="*/ 509888 w 537082"/>
                <a:gd name="connsiteY19" fmla="*/ 465699 h 2586835"/>
                <a:gd name="connsiteX20" fmla="*/ 499691 w 537082"/>
                <a:gd name="connsiteY20" fmla="*/ 686650 h 2586835"/>
                <a:gd name="connsiteX21" fmla="*/ 503090 w 537082"/>
                <a:gd name="connsiteY21" fmla="*/ 1227132 h 2586835"/>
                <a:gd name="connsiteX22" fmla="*/ 499691 w 537082"/>
                <a:gd name="connsiteY22" fmla="*/ 1713226 h 2586835"/>
                <a:gd name="connsiteX23" fmla="*/ 499691 w 537082"/>
                <a:gd name="connsiteY23" fmla="*/ 1818603 h 2586835"/>
                <a:gd name="connsiteX24" fmla="*/ 506489 w 537082"/>
                <a:gd name="connsiteY24" fmla="*/ 1893386 h 2586835"/>
                <a:gd name="connsiteX25" fmla="*/ 513288 w 537082"/>
                <a:gd name="connsiteY25" fmla="*/ 1974968 h 2586835"/>
                <a:gd name="connsiteX26" fmla="*/ 523485 w 537082"/>
                <a:gd name="connsiteY26" fmla="*/ 2049752 h 2586835"/>
                <a:gd name="connsiteX27" fmla="*/ 523485 w 537082"/>
                <a:gd name="connsiteY27" fmla="*/ 2087144 h 2586835"/>
                <a:gd name="connsiteX28" fmla="*/ 520086 w 537082"/>
                <a:gd name="connsiteY28" fmla="*/ 2141532 h 2586835"/>
                <a:gd name="connsiteX29" fmla="*/ 513288 w 537082"/>
                <a:gd name="connsiteY29" fmla="*/ 2202719 h 2586835"/>
                <a:gd name="connsiteX30" fmla="*/ 496291 w 537082"/>
                <a:gd name="connsiteY30" fmla="*/ 2280902 h 2586835"/>
                <a:gd name="connsiteX31" fmla="*/ 469097 w 537082"/>
                <a:gd name="connsiteY31" fmla="*/ 2362484 h 2586835"/>
                <a:gd name="connsiteX32" fmla="*/ 428306 w 537082"/>
                <a:gd name="connsiteY32" fmla="*/ 2450864 h 2586835"/>
                <a:gd name="connsiteX33" fmla="*/ 370519 w 537082"/>
                <a:gd name="connsiteY33" fmla="*/ 2549443 h 2586835"/>
                <a:gd name="connsiteX34" fmla="*/ 343325 w 537082"/>
                <a:gd name="connsiteY34" fmla="*/ 2583435 h 2586835"/>
                <a:gd name="connsiteX35" fmla="*/ 329728 w 537082"/>
                <a:gd name="connsiteY35" fmla="*/ 2586835 h 2586835"/>
                <a:gd name="connsiteX36" fmla="*/ 299134 w 537082"/>
                <a:gd name="connsiteY36" fmla="*/ 2583435 h 2586835"/>
                <a:gd name="connsiteX37" fmla="*/ 275340 w 537082"/>
                <a:gd name="connsiteY37" fmla="*/ 2569838 h 2586835"/>
                <a:gd name="connsiteX38" fmla="*/ 254944 w 537082"/>
                <a:gd name="connsiteY38" fmla="*/ 2549443 h 2586835"/>
                <a:gd name="connsiteX39" fmla="*/ 234549 w 537082"/>
                <a:gd name="connsiteY39" fmla="*/ 2512051 h 2586835"/>
                <a:gd name="connsiteX40" fmla="*/ 210754 w 537082"/>
                <a:gd name="connsiteY40" fmla="*/ 2454264 h 2586835"/>
                <a:gd name="connsiteX41" fmla="*/ 237948 w 537082"/>
                <a:gd name="connsiteY41" fmla="*/ 1923980 h 2586835"/>
                <a:gd name="connsiteX42" fmla="*/ 268541 w 537082"/>
                <a:gd name="connsiteY42" fmla="*/ 815822 h 258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7082" h="2586835">
                  <a:moveTo>
                    <a:pt x="268541" y="815822"/>
                  </a:moveTo>
                  <a:lnTo>
                    <a:pt x="278739" y="390915"/>
                  </a:lnTo>
                  <a:lnTo>
                    <a:pt x="271940" y="329728"/>
                  </a:lnTo>
                  <a:lnTo>
                    <a:pt x="258343" y="285538"/>
                  </a:lnTo>
                  <a:lnTo>
                    <a:pt x="237948" y="248146"/>
                  </a:lnTo>
                  <a:lnTo>
                    <a:pt x="207354" y="210754"/>
                  </a:lnTo>
                  <a:lnTo>
                    <a:pt x="115575" y="129172"/>
                  </a:lnTo>
                  <a:lnTo>
                    <a:pt x="0" y="30594"/>
                  </a:lnTo>
                  <a:lnTo>
                    <a:pt x="152966" y="0"/>
                  </a:lnTo>
                  <a:lnTo>
                    <a:pt x="322929" y="98579"/>
                  </a:lnTo>
                  <a:lnTo>
                    <a:pt x="390914" y="146168"/>
                  </a:lnTo>
                  <a:lnTo>
                    <a:pt x="472497" y="203956"/>
                  </a:lnTo>
                  <a:lnTo>
                    <a:pt x="503090" y="224351"/>
                  </a:lnTo>
                  <a:lnTo>
                    <a:pt x="513288" y="237948"/>
                  </a:lnTo>
                  <a:lnTo>
                    <a:pt x="526885" y="258344"/>
                  </a:lnTo>
                  <a:lnTo>
                    <a:pt x="533683" y="282139"/>
                  </a:lnTo>
                  <a:lnTo>
                    <a:pt x="537082" y="309333"/>
                  </a:lnTo>
                  <a:lnTo>
                    <a:pt x="526885" y="356922"/>
                  </a:lnTo>
                  <a:lnTo>
                    <a:pt x="520086" y="387516"/>
                  </a:lnTo>
                  <a:lnTo>
                    <a:pt x="509888" y="465699"/>
                  </a:lnTo>
                  <a:lnTo>
                    <a:pt x="499691" y="686650"/>
                  </a:lnTo>
                  <a:lnTo>
                    <a:pt x="503090" y="1227132"/>
                  </a:lnTo>
                  <a:lnTo>
                    <a:pt x="499691" y="1713226"/>
                  </a:lnTo>
                  <a:lnTo>
                    <a:pt x="499691" y="1818603"/>
                  </a:lnTo>
                  <a:lnTo>
                    <a:pt x="506489" y="1893386"/>
                  </a:lnTo>
                  <a:lnTo>
                    <a:pt x="513288" y="1974968"/>
                  </a:lnTo>
                  <a:lnTo>
                    <a:pt x="523485" y="2049752"/>
                  </a:lnTo>
                  <a:lnTo>
                    <a:pt x="523485" y="2087144"/>
                  </a:lnTo>
                  <a:lnTo>
                    <a:pt x="520086" y="2141532"/>
                  </a:lnTo>
                  <a:lnTo>
                    <a:pt x="513288" y="2202719"/>
                  </a:lnTo>
                  <a:lnTo>
                    <a:pt x="496291" y="2280902"/>
                  </a:lnTo>
                  <a:lnTo>
                    <a:pt x="469097" y="2362484"/>
                  </a:lnTo>
                  <a:lnTo>
                    <a:pt x="428306" y="2450864"/>
                  </a:lnTo>
                  <a:lnTo>
                    <a:pt x="370519" y="2549443"/>
                  </a:lnTo>
                  <a:lnTo>
                    <a:pt x="343325" y="2583435"/>
                  </a:lnTo>
                  <a:lnTo>
                    <a:pt x="329728" y="2586835"/>
                  </a:lnTo>
                  <a:lnTo>
                    <a:pt x="299134" y="2583435"/>
                  </a:lnTo>
                  <a:lnTo>
                    <a:pt x="275340" y="2569838"/>
                  </a:lnTo>
                  <a:lnTo>
                    <a:pt x="254944" y="2549443"/>
                  </a:lnTo>
                  <a:lnTo>
                    <a:pt x="234549" y="2512051"/>
                  </a:lnTo>
                  <a:lnTo>
                    <a:pt x="210754" y="2454264"/>
                  </a:lnTo>
                  <a:lnTo>
                    <a:pt x="237948" y="1923980"/>
                  </a:lnTo>
                  <a:lnTo>
                    <a:pt x="268541" y="81582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33">
              <a:extLst>
                <a:ext uri="{FF2B5EF4-FFF2-40B4-BE49-F238E27FC236}">
                  <a16:creationId xmlns:a16="http://schemas.microsoft.com/office/drawing/2014/main" id="{A218C403-D355-4A1E-9ED6-50252752C81D}"/>
                </a:ext>
              </a:extLst>
            </p:cNvPr>
            <p:cNvSpPr/>
            <p:nvPr/>
          </p:nvSpPr>
          <p:spPr>
            <a:xfrm>
              <a:off x="5348288" y="5443538"/>
              <a:ext cx="595312" cy="587375"/>
            </a:xfrm>
            <a:custGeom>
              <a:avLst/>
              <a:gdLst>
                <a:gd name="connsiteX0" fmla="*/ 238125 w 595312"/>
                <a:gd name="connsiteY0" fmla="*/ 85725 h 588168"/>
                <a:gd name="connsiteX1" fmla="*/ 478631 w 595312"/>
                <a:gd name="connsiteY1" fmla="*/ 176212 h 588168"/>
                <a:gd name="connsiteX2" fmla="*/ 490537 w 595312"/>
                <a:gd name="connsiteY2" fmla="*/ 178593 h 588168"/>
                <a:gd name="connsiteX3" fmla="*/ 509587 w 595312"/>
                <a:gd name="connsiteY3" fmla="*/ 180975 h 588168"/>
                <a:gd name="connsiteX4" fmla="*/ 526256 w 595312"/>
                <a:gd name="connsiteY4" fmla="*/ 178593 h 588168"/>
                <a:gd name="connsiteX5" fmla="*/ 547687 w 595312"/>
                <a:gd name="connsiteY5" fmla="*/ 171450 h 588168"/>
                <a:gd name="connsiteX6" fmla="*/ 559593 w 595312"/>
                <a:gd name="connsiteY6" fmla="*/ 157162 h 588168"/>
                <a:gd name="connsiteX7" fmla="*/ 564356 w 595312"/>
                <a:gd name="connsiteY7" fmla="*/ 150018 h 588168"/>
                <a:gd name="connsiteX8" fmla="*/ 595312 w 595312"/>
                <a:gd name="connsiteY8" fmla="*/ 83343 h 588168"/>
                <a:gd name="connsiteX9" fmla="*/ 576262 w 595312"/>
                <a:gd name="connsiteY9" fmla="*/ 588168 h 588168"/>
                <a:gd name="connsiteX10" fmla="*/ 552450 w 595312"/>
                <a:gd name="connsiteY10" fmla="*/ 533400 h 588168"/>
                <a:gd name="connsiteX11" fmla="*/ 535781 w 595312"/>
                <a:gd name="connsiteY11" fmla="*/ 504825 h 588168"/>
                <a:gd name="connsiteX12" fmla="*/ 504825 w 595312"/>
                <a:gd name="connsiteY12" fmla="*/ 459581 h 588168"/>
                <a:gd name="connsiteX13" fmla="*/ 464343 w 595312"/>
                <a:gd name="connsiteY13" fmla="*/ 414337 h 588168"/>
                <a:gd name="connsiteX14" fmla="*/ 404812 w 595312"/>
                <a:gd name="connsiteY14" fmla="*/ 359568 h 588168"/>
                <a:gd name="connsiteX15" fmla="*/ 309562 w 595312"/>
                <a:gd name="connsiteY15" fmla="*/ 273843 h 588168"/>
                <a:gd name="connsiteX16" fmla="*/ 226218 w 595312"/>
                <a:gd name="connsiteY16" fmla="*/ 207168 h 588168"/>
                <a:gd name="connsiteX17" fmla="*/ 145256 w 595312"/>
                <a:gd name="connsiteY17" fmla="*/ 145256 h 588168"/>
                <a:gd name="connsiteX18" fmla="*/ 59531 w 595312"/>
                <a:gd name="connsiteY18" fmla="*/ 88106 h 588168"/>
                <a:gd name="connsiteX19" fmla="*/ 23812 w 595312"/>
                <a:gd name="connsiteY19" fmla="*/ 64293 h 588168"/>
                <a:gd name="connsiteX20" fmla="*/ 16668 w 595312"/>
                <a:gd name="connsiteY20" fmla="*/ 59531 h 588168"/>
                <a:gd name="connsiteX21" fmla="*/ 11906 w 595312"/>
                <a:gd name="connsiteY21" fmla="*/ 50006 h 588168"/>
                <a:gd name="connsiteX22" fmla="*/ 2381 w 595312"/>
                <a:gd name="connsiteY22" fmla="*/ 30956 h 588168"/>
                <a:gd name="connsiteX23" fmla="*/ 0 w 595312"/>
                <a:gd name="connsiteY23" fmla="*/ 11906 h 588168"/>
                <a:gd name="connsiteX24" fmla="*/ 2381 w 595312"/>
                <a:gd name="connsiteY24" fmla="*/ 4762 h 588168"/>
                <a:gd name="connsiteX25" fmla="*/ 14287 w 595312"/>
                <a:gd name="connsiteY25" fmla="*/ 0 h 588168"/>
                <a:gd name="connsiteX26" fmla="*/ 26193 w 595312"/>
                <a:gd name="connsiteY26" fmla="*/ 0 h 588168"/>
                <a:gd name="connsiteX27" fmla="*/ 61912 w 595312"/>
                <a:gd name="connsiteY27" fmla="*/ 11906 h 588168"/>
                <a:gd name="connsiteX28" fmla="*/ 140493 w 595312"/>
                <a:gd name="connsiteY28" fmla="*/ 47625 h 588168"/>
                <a:gd name="connsiteX29" fmla="*/ 238125 w 595312"/>
                <a:gd name="connsiteY29" fmla="*/ 85725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5312" h="588168">
                  <a:moveTo>
                    <a:pt x="238125" y="85725"/>
                  </a:moveTo>
                  <a:lnTo>
                    <a:pt x="478631" y="176212"/>
                  </a:lnTo>
                  <a:lnTo>
                    <a:pt x="490537" y="178593"/>
                  </a:lnTo>
                  <a:lnTo>
                    <a:pt x="509587" y="180975"/>
                  </a:lnTo>
                  <a:lnTo>
                    <a:pt x="526256" y="178593"/>
                  </a:lnTo>
                  <a:lnTo>
                    <a:pt x="547687" y="171450"/>
                  </a:lnTo>
                  <a:lnTo>
                    <a:pt x="559593" y="157162"/>
                  </a:lnTo>
                  <a:lnTo>
                    <a:pt x="564356" y="150018"/>
                  </a:lnTo>
                  <a:lnTo>
                    <a:pt x="595312" y="83343"/>
                  </a:lnTo>
                  <a:lnTo>
                    <a:pt x="576262" y="588168"/>
                  </a:lnTo>
                  <a:lnTo>
                    <a:pt x="552450" y="533400"/>
                  </a:lnTo>
                  <a:lnTo>
                    <a:pt x="535781" y="504825"/>
                  </a:lnTo>
                  <a:lnTo>
                    <a:pt x="504825" y="459581"/>
                  </a:lnTo>
                  <a:lnTo>
                    <a:pt x="464343" y="414337"/>
                  </a:lnTo>
                  <a:lnTo>
                    <a:pt x="404812" y="359568"/>
                  </a:lnTo>
                  <a:lnTo>
                    <a:pt x="309562" y="273843"/>
                  </a:lnTo>
                  <a:lnTo>
                    <a:pt x="226218" y="207168"/>
                  </a:lnTo>
                  <a:lnTo>
                    <a:pt x="145256" y="145256"/>
                  </a:lnTo>
                  <a:lnTo>
                    <a:pt x="59531" y="88106"/>
                  </a:lnTo>
                  <a:lnTo>
                    <a:pt x="23812" y="64293"/>
                  </a:lnTo>
                  <a:lnTo>
                    <a:pt x="16668" y="59531"/>
                  </a:lnTo>
                  <a:lnTo>
                    <a:pt x="11906" y="50006"/>
                  </a:lnTo>
                  <a:lnTo>
                    <a:pt x="2381" y="30956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61912" y="11906"/>
                  </a:lnTo>
                  <a:lnTo>
                    <a:pt x="140493" y="47625"/>
                  </a:lnTo>
                  <a:lnTo>
                    <a:pt x="238125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4">
              <a:extLst>
                <a:ext uri="{FF2B5EF4-FFF2-40B4-BE49-F238E27FC236}">
                  <a16:creationId xmlns:a16="http://schemas.microsoft.com/office/drawing/2014/main" id="{ABB9FB4B-62AE-40BA-A556-4411FC62E2A7}"/>
                </a:ext>
              </a:extLst>
            </p:cNvPr>
            <p:cNvSpPr/>
            <p:nvPr/>
          </p:nvSpPr>
          <p:spPr>
            <a:xfrm>
              <a:off x="6286500" y="3733800"/>
              <a:ext cx="881063" cy="760413"/>
            </a:xfrm>
            <a:custGeom>
              <a:avLst/>
              <a:gdLst>
                <a:gd name="connsiteX0" fmla="*/ 395288 w 881063"/>
                <a:gd name="connsiteY0" fmla="*/ 366713 h 759619"/>
                <a:gd name="connsiteX1" fmla="*/ 514350 w 881063"/>
                <a:gd name="connsiteY1" fmla="*/ 247650 h 759619"/>
                <a:gd name="connsiteX2" fmla="*/ 552450 w 881063"/>
                <a:gd name="connsiteY2" fmla="*/ 207169 h 759619"/>
                <a:gd name="connsiteX3" fmla="*/ 561975 w 881063"/>
                <a:gd name="connsiteY3" fmla="*/ 190500 h 759619"/>
                <a:gd name="connsiteX4" fmla="*/ 564356 w 881063"/>
                <a:gd name="connsiteY4" fmla="*/ 176213 h 759619"/>
                <a:gd name="connsiteX5" fmla="*/ 561975 w 881063"/>
                <a:gd name="connsiteY5" fmla="*/ 154781 h 759619"/>
                <a:gd name="connsiteX6" fmla="*/ 547688 w 881063"/>
                <a:gd name="connsiteY6" fmla="*/ 119063 h 759619"/>
                <a:gd name="connsiteX7" fmla="*/ 523875 w 881063"/>
                <a:gd name="connsiteY7" fmla="*/ 88106 h 759619"/>
                <a:gd name="connsiteX8" fmla="*/ 497681 w 881063"/>
                <a:gd name="connsiteY8" fmla="*/ 61913 h 759619"/>
                <a:gd name="connsiteX9" fmla="*/ 485775 w 881063"/>
                <a:gd name="connsiteY9" fmla="*/ 52388 h 759619"/>
                <a:gd name="connsiteX10" fmla="*/ 478631 w 881063"/>
                <a:gd name="connsiteY10" fmla="*/ 30956 h 759619"/>
                <a:gd name="connsiteX11" fmla="*/ 481013 w 881063"/>
                <a:gd name="connsiteY11" fmla="*/ 16669 h 759619"/>
                <a:gd name="connsiteX12" fmla="*/ 488156 w 881063"/>
                <a:gd name="connsiteY12" fmla="*/ 2381 h 759619"/>
                <a:gd name="connsiteX13" fmla="*/ 500063 w 881063"/>
                <a:gd name="connsiteY13" fmla="*/ 0 h 759619"/>
                <a:gd name="connsiteX14" fmla="*/ 552450 w 881063"/>
                <a:gd name="connsiteY14" fmla="*/ 9525 h 759619"/>
                <a:gd name="connsiteX15" fmla="*/ 628650 w 881063"/>
                <a:gd name="connsiteY15" fmla="*/ 38100 h 759619"/>
                <a:gd name="connsiteX16" fmla="*/ 671513 w 881063"/>
                <a:gd name="connsiteY16" fmla="*/ 59531 h 759619"/>
                <a:gd name="connsiteX17" fmla="*/ 690563 w 881063"/>
                <a:gd name="connsiteY17" fmla="*/ 71438 h 759619"/>
                <a:gd name="connsiteX18" fmla="*/ 709613 w 881063"/>
                <a:gd name="connsiteY18" fmla="*/ 90488 h 759619"/>
                <a:gd name="connsiteX19" fmla="*/ 762000 w 881063"/>
                <a:gd name="connsiteY19" fmla="*/ 154781 h 759619"/>
                <a:gd name="connsiteX20" fmla="*/ 802481 w 881063"/>
                <a:gd name="connsiteY20" fmla="*/ 209550 h 759619"/>
                <a:gd name="connsiteX21" fmla="*/ 842963 w 881063"/>
                <a:gd name="connsiteY21" fmla="*/ 273844 h 759619"/>
                <a:gd name="connsiteX22" fmla="*/ 866775 w 881063"/>
                <a:gd name="connsiteY22" fmla="*/ 319088 h 759619"/>
                <a:gd name="connsiteX23" fmla="*/ 878681 w 881063"/>
                <a:gd name="connsiteY23" fmla="*/ 352425 h 759619"/>
                <a:gd name="connsiteX24" fmla="*/ 881063 w 881063"/>
                <a:gd name="connsiteY24" fmla="*/ 373856 h 759619"/>
                <a:gd name="connsiteX25" fmla="*/ 881063 w 881063"/>
                <a:gd name="connsiteY25" fmla="*/ 400050 h 759619"/>
                <a:gd name="connsiteX26" fmla="*/ 871538 w 881063"/>
                <a:gd name="connsiteY26" fmla="*/ 421481 h 759619"/>
                <a:gd name="connsiteX27" fmla="*/ 852488 w 881063"/>
                <a:gd name="connsiteY27" fmla="*/ 438150 h 759619"/>
                <a:gd name="connsiteX28" fmla="*/ 838200 w 881063"/>
                <a:gd name="connsiteY28" fmla="*/ 447675 h 759619"/>
                <a:gd name="connsiteX29" fmla="*/ 785813 w 881063"/>
                <a:gd name="connsiteY29" fmla="*/ 452438 h 759619"/>
                <a:gd name="connsiteX30" fmla="*/ 745331 w 881063"/>
                <a:gd name="connsiteY30" fmla="*/ 452438 h 759619"/>
                <a:gd name="connsiteX31" fmla="*/ 688181 w 881063"/>
                <a:gd name="connsiteY31" fmla="*/ 464344 h 759619"/>
                <a:gd name="connsiteX32" fmla="*/ 597694 w 881063"/>
                <a:gd name="connsiteY32" fmla="*/ 495300 h 759619"/>
                <a:gd name="connsiteX33" fmla="*/ 369094 w 881063"/>
                <a:gd name="connsiteY33" fmla="*/ 607219 h 759619"/>
                <a:gd name="connsiteX34" fmla="*/ 71438 w 881063"/>
                <a:gd name="connsiteY34" fmla="*/ 738188 h 759619"/>
                <a:gd name="connsiteX35" fmla="*/ 0 w 881063"/>
                <a:gd name="connsiteY35" fmla="*/ 759619 h 759619"/>
                <a:gd name="connsiteX36" fmla="*/ 21431 w 881063"/>
                <a:gd name="connsiteY36" fmla="*/ 692944 h 759619"/>
                <a:gd name="connsiteX37" fmla="*/ 157163 w 881063"/>
                <a:gd name="connsiteY37" fmla="*/ 585788 h 759619"/>
                <a:gd name="connsiteX38" fmla="*/ 304800 w 881063"/>
                <a:gd name="connsiteY38" fmla="*/ 457200 h 759619"/>
                <a:gd name="connsiteX39" fmla="*/ 395288 w 881063"/>
                <a:gd name="connsiteY39" fmla="*/ 36671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1063" h="759619">
                  <a:moveTo>
                    <a:pt x="395288" y="366713"/>
                  </a:moveTo>
                  <a:lnTo>
                    <a:pt x="514350" y="247650"/>
                  </a:lnTo>
                  <a:lnTo>
                    <a:pt x="552450" y="207169"/>
                  </a:lnTo>
                  <a:lnTo>
                    <a:pt x="561975" y="190500"/>
                  </a:lnTo>
                  <a:lnTo>
                    <a:pt x="564356" y="176213"/>
                  </a:lnTo>
                  <a:lnTo>
                    <a:pt x="561975" y="154781"/>
                  </a:lnTo>
                  <a:lnTo>
                    <a:pt x="547688" y="119063"/>
                  </a:lnTo>
                  <a:lnTo>
                    <a:pt x="523875" y="88106"/>
                  </a:lnTo>
                  <a:lnTo>
                    <a:pt x="497681" y="61913"/>
                  </a:lnTo>
                  <a:lnTo>
                    <a:pt x="485775" y="52388"/>
                  </a:lnTo>
                  <a:lnTo>
                    <a:pt x="478631" y="30956"/>
                  </a:lnTo>
                  <a:lnTo>
                    <a:pt x="481013" y="16669"/>
                  </a:lnTo>
                  <a:lnTo>
                    <a:pt x="488156" y="2381"/>
                  </a:lnTo>
                  <a:lnTo>
                    <a:pt x="500063" y="0"/>
                  </a:lnTo>
                  <a:lnTo>
                    <a:pt x="552450" y="9525"/>
                  </a:lnTo>
                  <a:lnTo>
                    <a:pt x="628650" y="38100"/>
                  </a:lnTo>
                  <a:lnTo>
                    <a:pt x="671513" y="59531"/>
                  </a:lnTo>
                  <a:lnTo>
                    <a:pt x="690563" y="71438"/>
                  </a:lnTo>
                  <a:lnTo>
                    <a:pt x="709613" y="90488"/>
                  </a:lnTo>
                  <a:lnTo>
                    <a:pt x="762000" y="154781"/>
                  </a:lnTo>
                  <a:lnTo>
                    <a:pt x="802481" y="209550"/>
                  </a:lnTo>
                  <a:lnTo>
                    <a:pt x="842963" y="273844"/>
                  </a:lnTo>
                  <a:lnTo>
                    <a:pt x="866775" y="319088"/>
                  </a:lnTo>
                  <a:lnTo>
                    <a:pt x="878681" y="352425"/>
                  </a:lnTo>
                  <a:lnTo>
                    <a:pt x="881063" y="373856"/>
                  </a:lnTo>
                  <a:lnTo>
                    <a:pt x="881063" y="400050"/>
                  </a:lnTo>
                  <a:lnTo>
                    <a:pt x="871538" y="421481"/>
                  </a:lnTo>
                  <a:lnTo>
                    <a:pt x="852488" y="438150"/>
                  </a:lnTo>
                  <a:lnTo>
                    <a:pt x="838200" y="447675"/>
                  </a:lnTo>
                  <a:lnTo>
                    <a:pt x="785813" y="452438"/>
                  </a:lnTo>
                  <a:lnTo>
                    <a:pt x="745331" y="452438"/>
                  </a:lnTo>
                  <a:lnTo>
                    <a:pt x="688181" y="464344"/>
                  </a:lnTo>
                  <a:lnTo>
                    <a:pt x="597694" y="495300"/>
                  </a:lnTo>
                  <a:lnTo>
                    <a:pt x="369094" y="607219"/>
                  </a:lnTo>
                  <a:lnTo>
                    <a:pt x="71438" y="738188"/>
                  </a:lnTo>
                  <a:lnTo>
                    <a:pt x="0" y="759619"/>
                  </a:lnTo>
                  <a:lnTo>
                    <a:pt x="21431" y="692944"/>
                  </a:lnTo>
                  <a:lnTo>
                    <a:pt x="157163" y="585788"/>
                  </a:lnTo>
                  <a:lnTo>
                    <a:pt x="304800" y="457200"/>
                  </a:lnTo>
                  <a:lnTo>
                    <a:pt x="395288" y="3667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5">
              <a:extLst>
                <a:ext uri="{FF2B5EF4-FFF2-40B4-BE49-F238E27FC236}">
                  <a16:creationId xmlns:a16="http://schemas.microsoft.com/office/drawing/2014/main" id="{07A0CB4A-F8F2-48FC-A4F7-C99732EBD404}"/>
                </a:ext>
              </a:extLst>
            </p:cNvPr>
            <p:cNvSpPr/>
            <p:nvPr/>
          </p:nvSpPr>
          <p:spPr>
            <a:xfrm>
              <a:off x="6151563" y="4314825"/>
              <a:ext cx="1428750" cy="1300163"/>
            </a:xfrm>
            <a:custGeom>
              <a:avLst/>
              <a:gdLst>
                <a:gd name="connsiteX0" fmla="*/ 276225 w 1428750"/>
                <a:gd name="connsiteY0" fmla="*/ 492919 h 1300163"/>
                <a:gd name="connsiteX1" fmla="*/ 126206 w 1428750"/>
                <a:gd name="connsiteY1" fmla="*/ 266700 h 1300163"/>
                <a:gd name="connsiteX2" fmla="*/ 0 w 1428750"/>
                <a:gd name="connsiteY2" fmla="*/ 73819 h 1300163"/>
                <a:gd name="connsiteX3" fmla="*/ 2381 w 1428750"/>
                <a:gd name="connsiteY3" fmla="*/ 0 h 1300163"/>
                <a:gd name="connsiteX4" fmla="*/ 121444 w 1428750"/>
                <a:gd name="connsiteY4" fmla="*/ 88106 h 1300163"/>
                <a:gd name="connsiteX5" fmla="*/ 178594 w 1428750"/>
                <a:gd name="connsiteY5" fmla="*/ 135731 h 1300163"/>
                <a:gd name="connsiteX6" fmla="*/ 276225 w 1428750"/>
                <a:gd name="connsiteY6" fmla="*/ 242888 h 1300163"/>
                <a:gd name="connsiteX7" fmla="*/ 354806 w 1428750"/>
                <a:gd name="connsiteY7" fmla="*/ 323850 h 1300163"/>
                <a:gd name="connsiteX8" fmla="*/ 445294 w 1428750"/>
                <a:gd name="connsiteY8" fmla="*/ 416719 h 1300163"/>
                <a:gd name="connsiteX9" fmla="*/ 609600 w 1428750"/>
                <a:gd name="connsiteY9" fmla="*/ 583406 h 1300163"/>
                <a:gd name="connsiteX10" fmla="*/ 759619 w 1428750"/>
                <a:gd name="connsiteY10" fmla="*/ 733425 h 1300163"/>
                <a:gd name="connsiteX11" fmla="*/ 907256 w 1428750"/>
                <a:gd name="connsiteY11" fmla="*/ 876300 h 1300163"/>
                <a:gd name="connsiteX12" fmla="*/ 990600 w 1428750"/>
                <a:gd name="connsiteY12" fmla="*/ 952500 h 1300163"/>
                <a:gd name="connsiteX13" fmla="*/ 1107281 w 1428750"/>
                <a:gd name="connsiteY13" fmla="*/ 1040606 h 1300163"/>
                <a:gd name="connsiteX14" fmla="*/ 1259681 w 1428750"/>
                <a:gd name="connsiteY14" fmla="*/ 1143000 h 1300163"/>
                <a:gd name="connsiteX15" fmla="*/ 1383506 w 1428750"/>
                <a:gd name="connsiteY15" fmla="*/ 1219200 h 1300163"/>
                <a:gd name="connsiteX16" fmla="*/ 1412081 w 1428750"/>
                <a:gd name="connsiteY16" fmla="*/ 1238250 h 1300163"/>
                <a:gd name="connsiteX17" fmla="*/ 1423987 w 1428750"/>
                <a:gd name="connsiteY17" fmla="*/ 1252538 h 1300163"/>
                <a:gd name="connsiteX18" fmla="*/ 1428750 w 1428750"/>
                <a:gd name="connsiteY18" fmla="*/ 1264444 h 1300163"/>
                <a:gd name="connsiteX19" fmla="*/ 1428750 w 1428750"/>
                <a:gd name="connsiteY19" fmla="*/ 1278731 h 1300163"/>
                <a:gd name="connsiteX20" fmla="*/ 1419225 w 1428750"/>
                <a:gd name="connsiteY20" fmla="*/ 1293019 h 1300163"/>
                <a:gd name="connsiteX21" fmla="*/ 1400175 w 1428750"/>
                <a:gd name="connsiteY21" fmla="*/ 1300163 h 1300163"/>
                <a:gd name="connsiteX22" fmla="*/ 1300162 w 1428750"/>
                <a:gd name="connsiteY22" fmla="*/ 1295400 h 1300163"/>
                <a:gd name="connsiteX23" fmla="*/ 1147762 w 1428750"/>
                <a:gd name="connsiteY23" fmla="*/ 1288256 h 1300163"/>
                <a:gd name="connsiteX24" fmla="*/ 933450 w 1428750"/>
                <a:gd name="connsiteY24" fmla="*/ 1278731 h 1300163"/>
                <a:gd name="connsiteX25" fmla="*/ 850106 w 1428750"/>
                <a:gd name="connsiteY25" fmla="*/ 1278731 h 1300163"/>
                <a:gd name="connsiteX26" fmla="*/ 821531 w 1428750"/>
                <a:gd name="connsiteY26" fmla="*/ 1273969 h 1300163"/>
                <a:gd name="connsiteX27" fmla="*/ 802481 w 1428750"/>
                <a:gd name="connsiteY27" fmla="*/ 1259681 h 1300163"/>
                <a:gd name="connsiteX28" fmla="*/ 776287 w 1428750"/>
                <a:gd name="connsiteY28" fmla="*/ 1233488 h 1300163"/>
                <a:gd name="connsiteX29" fmla="*/ 738187 w 1428750"/>
                <a:gd name="connsiteY29" fmla="*/ 1173956 h 1300163"/>
                <a:gd name="connsiteX30" fmla="*/ 628650 w 1428750"/>
                <a:gd name="connsiteY30" fmla="*/ 1014413 h 1300163"/>
                <a:gd name="connsiteX31" fmla="*/ 461962 w 1428750"/>
                <a:gd name="connsiteY31" fmla="*/ 766763 h 1300163"/>
                <a:gd name="connsiteX32" fmla="*/ 276225 w 1428750"/>
                <a:gd name="connsiteY32" fmla="*/ 492919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28750" h="1300163">
                  <a:moveTo>
                    <a:pt x="276225" y="492919"/>
                  </a:moveTo>
                  <a:lnTo>
                    <a:pt x="126206" y="266700"/>
                  </a:lnTo>
                  <a:lnTo>
                    <a:pt x="0" y="73819"/>
                  </a:lnTo>
                  <a:cubicBezTo>
                    <a:pt x="794" y="49213"/>
                    <a:pt x="1587" y="24606"/>
                    <a:pt x="2381" y="0"/>
                  </a:cubicBezTo>
                  <a:lnTo>
                    <a:pt x="121444" y="88106"/>
                  </a:lnTo>
                  <a:lnTo>
                    <a:pt x="178594" y="135731"/>
                  </a:lnTo>
                  <a:lnTo>
                    <a:pt x="276225" y="242888"/>
                  </a:lnTo>
                  <a:lnTo>
                    <a:pt x="354806" y="323850"/>
                  </a:lnTo>
                  <a:lnTo>
                    <a:pt x="445294" y="416719"/>
                  </a:lnTo>
                  <a:lnTo>
                    <a:pt x="609600" y="583406"/>
                  </a:lnTo>
                  <a:lnTo>
                    <a:pt x="759619" y="733425"/>
                  </a:lnTo>
                  <a:lnTo>
                    <a:pt x="907256" y="876300"/>
                  </a:lnTo>
                  <a:lnTo>
                    <a:pt x="990600" y="952500"/>
                  </a:lnTo>
                  <a:lnTo>
                    <a:pt x="1107281" y="1040606"/>
                  </a:lnTo>
                  <a:lnTo>
                    <a:pt x="1259681" y="1143000"/>
                  </a:lnTo>
                  <a:lnTo>
                    <a:pt x="1383506" y="1219200"/>
                  </a:lnTo>
                  <a:lnTo>
                    <a:pt x="1412081" y="1238250"/>
                  </a:lnTo>
                  <a:lnTo>
                    <a:pt x="1423987" y="1252538"/>
                  </a:lnTo>
                  <a:lnTo>
                    <a:pt x="1428750" y="1264444"/>
                  </a:lnTo>
                  <a:lnTo>
                    <a:pt x="1428750" y="1278731"/>
                  </a:lnTo>
                  <a:lnTo>
                    <a:pt x="1419225" y="1293019"/>
                  </a:lnTo>
                  <a:lnTo>
                    <a:pt x="1400175" y="1300163"/>
                  </a:lnTo>
                  <a:lnTo>
                    <a:pt x="1300162" y="1295400"/>
                  </a:lnTo>
                  <a:lnTo>
                    <a:pt x="1147762" y="1288256"/>
                  </a:lnTo>
                  <a:lnTo>
                    <a:pt x="933450" y="1278731"/>
                  </a:lnTo>
                  <a:lnTo>
                    <a:pt x="850106" y="1278731"/>
                  </a:lnTo>
                  <a:lnTo>
                    <a:pt x="821531" y="1273969"/>
                  </a:lnTo>
                  <a:lnTo>
                    <a:pt x="802481" y="1259681"/>
                  </a:lnTo>
                  <a:lnTo>
                    <a:pt x="776287" y="1233488"/>
                  </a:lnTo>
                  <a:lnTo>
                    <a:pt x="738187" y="1173956"/>
                  </a:lnTo>
                  <a:lnTo>
                    <a:pt x="628650" y="1014413"/>
                  </a:lnTo>
                  <a:lnTo>
                    <a:pt x="461962" y="766763"/>
                  </a:lnTo>
                  <a:lnTo>
                    <a:pt x="276225" y="4929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45C65623-CCCC-4EF0-B5C7-31027E7E3D1A}"/>
              </a:ext>
            </a:extLst>
          </p:cNvPr>
          <p:cNvGrpSpPr/>
          <p:nvPr/>
        </p:nvGrpSpPr>
        <p:grpSpPr>
          <a:xfrm>
            <a:off x="2505075" y="1619250"/>
            <a:ext cx="4922838" cy="4340225"/>
            <a:chOff x="2505075" y="1619250"/>
            <a:chExt cx="4922838" cy="4340225"/>
          </a:xfrm>
        </p:grpSpPr>
        <p:sp>
          <p:nvSpPr>
            <p:cNvPr id="39" name="フリーフォーム 119">
              <a:extLst>
                <a:ext uri="{FF2B5EF4-FFF2-40B4-BE49-F238E27FC236}">
                  <a16:creationId xmlns:a16="http://schemas.microsoft.com/office/drawing/2014/main" id="{0F39D8E5-A156-43F8-97C7-D00FCA1F6658}"/>
                </a:ext>
              </a:extLst>
            </p:cNvPr>
            <p:cNvSpPr/>
            <p:nvPr/>
          </p:nvSpPr>
          <p:spPr>
            <a:xfrm>
              <a:off x="2544763" y="1619250"/>
              <a:ext cx="1470025" cy="1846263"/>
            </a:xfrm>
            <a:custGeom>
              <a:avLst/>
              <a:gdLst>
                <a:gd name="connsiteX0" fmla="*/ 904875 w 1469232"/>
                <a:gd name="connsiteY0" fmla="*/ 561975 h 1845469"/>
                <a:gd name="connsiteX1" fmla="*/ 983457 w 1469232"/>
                <a:gd name="connsiteY1" fmla="*/ 423863 h 1845469"/>
                <a:gd name="connsiteX2" fmla="*/ 1019175 w 1469232"/>
                <a:gd name="connsiteY2" fmla="*/ 352425 h 1845469"/>
                <a:gd name="connsiteX3" fmla="*/ 1045369 w 1469232"/>
                <a:gd name="connsiteY3" fmla="*/ 300038 h 1845469"/>
                <a:gd name="connsiteX4" fmla="*/ 1081088 w 1469232"/>
                <a:gd name="connsiteY4" fmla="*/ 209550 h 1845469"/>
                <a:gd name="connsiteX5" fmla="*/ 1081088 w 1469232"/>
                <a:gd name="connsiteY5" fmla="*/ 195263 h 1845469"/>
                <a:gd name="connsiteX6" fmla="*/ 1078707 w 1469232"/>
                <a:gd name="connsiteY6" fmla="*/ 173831 h 1845469"/>
                <a:gd name="connsiteX7" fmla="*/ 1076325 w 1469232"/>
                <a:gd name="connsiteY7" fmla="*/ 159544 h 1845469"/>
                <a:gd name="connsiteX8" fmla="*/ 1066800 w 1469232"/>
                <a:gd name="connsiteY8" fmla="*/ 140494 h 1845469"/>
                <a:gd name="connsiteX9" fmla="*/ 1052513 w 1469232"/>
                <a:gd name="connsiteY9" fmla="*/ 123825 h 1845469"/>
                <a:gd name="connsiteX10" fmla="*/ 1023938 w 1469232"/>
                <a:gd name="connsiteY10" fmla="*/ 102394 h 1845469"/>
                <a:gd name="connsiteX11" fmla="*/ 995363 w 1469232"/>
                <a:gd name="connsiteY11" fmla="*/ 85725 h 1845469"/>
                <a:gd name="connsiteX12" fmla="*/ 966788 w 1469232"/>
                <a:gd name="connsiteY12" fmla="*/ 76200 h 1845469"/>
                <a:gd name="connsiteX13" fmla="*/ 954882 w 1469232"/>
                <a:gd name="connsiteY13" fmla="*/ 71438 h 1845469"/>
                <a:gd name="connsiteX14" fmla="*/ 942975 w 1469232"/>
                <a:gd name="connsiteY14" fmla="*/ 61913 h 1845469"/>
                <a:gd name="connsiteX15" fmla="*/ 935832 w 1469232"/>
                <a:gd name="connsiteY15" fmla="*/ 45244 h 1845469"/>
                <a:gd name="connsiteX16" fmla="*/ 933450 w 1469232"/>
                <a:gd name="connsiteY16" fmla="*/ 28575 h 1845469"/>
                <a:gd name="connsiteX17" fmla="*/ 935832 w 1469232"/>
                <a:gd name="connsiteY17" fmla="*/ 14288 h 1845469"/>
                <a:gd name="connsiteX18" fmla="*/ 947738 w 1469232"/>
                <a:gd name="connsiteY18" fmla="*/ 2381 h 1845469"/>
                <a:gd name="connsiteX19" fmla="*/ 966788 w 1469232"/>
                <a:gd name="connsiteY19" fmla="*/ 0 h 1845469"/>
                <a:gd name="connsiteX20" fmla="*/ 1016794 w 1469232"/>
                <a:gd name="connsiteY20" fmla="*/ 9525 h 1845469"/>
                <a:gd name="connsiteX21" fmla="*/ 1116807 w 1469232"/>
                <a:gd name="connsiteY21" fmla="*/ 38100 h 1845469"/>
                <a:gd name="connsiteX22" fmla="*/ 1216819 w 1469232"/>
                <a:gd name="connsiteY22" fmla="*/ 73819 h 1845469"/>
                <a:gd name="connsiteX23" fmla="*/ 1307307 w 1469232"/>
                <a:gd name="connsiteY23" fmla="*/ 114300 h 1845469"/>
                <a:gd name="connsiteX24" fmla="*/ 1388269 w 1469232"/>
                <a:gd name="connsiteY24" fmla="*/ 152400 h 1845469"/>
                <a:gd name="connsiteX25" fmla="*/ 1412082 w 1469232"/>
                <a:gd name="connsiteY25" fmla="*/ 169069 h 1845469"/>
                <a:gd name="connsiteX26" fmla="*/ 1438275 w 1469232"/>
                <a:gd name="connsiteY26" fmla="*/ 192881 h 1845469"/>
                <a:gd name="connsiteX27" fmla="*/ 1454944 w 1469232"/>
                <a:gd name="connsiteY27" fmla="*/ 214313 h 1845469"/>
                <a:gd name="connsiteX28" fmla="*/ 1462088 w 1469232"/>
                <a:gd name="connsiteY28" fmla="*/ 230981 h 1845469"/>
                <a:gd name="connsiteX29" fmla="*/ 1469232 w 1469232"/>
                <a:gd name="connsiteY29" fmla="*/ 250031 h 1845469"/>
                <a:gd name="connsiteX30" fmla="*/ 1469232 w 1469232"/>
                <a:gd name="connsiteY30" fmla="*/ 266700 h 1845469"/>
                <a:gd name="connsiteX31" fmla="*/ 1462088 w 1469232"/>
                <a:gd name="connsiteY31" fmla="*/ 288131 h 1845469"/>
                <a:gd name="connsiteX32" fmla="*/ 1438275 w 1469232"/>
                <a:gd name="connsiteY32" fmla="*/ 304800 h 1845469"/>
                <a:gd name="connsiteX33" fmla="*/ 1402557 w 1469232"/>
                <a:gd name="connsiteY33" fmla="*/ 321469 h 1845469"/>
                <a:gd name="connsiteX34" fmla="*/ 1373982 w 1469232"/>
                <a:gd name="connsiteY34" fmla="*/ 338138 h 1845469"/>
                <a:gd name="connsiteX35" fmla="*/ 1345407 w 1469232"/>
                <a:gd name="connsiteY35" fmla="*/ 361950 h 1845469"/>
                <a:gd name="connsiteX36" fmla="*/ 1326357 w 1469232"/>
                <a:gd name="connsiteY36" fmla="*/ 390525 h 1845469"/>
                <a:gd name="connsiteX37" fmla="*/ 1300163 w 1469232"/>
                <a:gd name="connsiteY37" fmla="*/ 442913 h 1845469"/>
                <a:gd name="connsiteX38" fmla="*/ 1233488 w 1469232"/>
                <a:gd name="connsiteY38" fmla="*/ 557213 h 1845469"/>
                <a:gd name="connsiteX39" fmla="*/ 1085850 w 1469232"/>
                <a:gd name="connsiteY39" fmla="*/ 762000 h 1845469"/>
                <a:gd name="connsiteX40" fmla="*/ 940594 w 1469232"/>
                <a:gd name="connsiteY40" fmla="*/ 942975 h 1845469"/>
                <a:gd name="connsiteX41" fmla="*/ 800100 w 1469232"/>
                <a:gd name="connsiteY41" fmla="*/ 1112044 h 1845469"/>
                <a:gd name="connsiteX42" fmla="*/ 619125 w 1469232"/>
                <a:gd name="connsiteY42" fmla="*/ 1314450 h 1845469"/>
                <a:gd name="connsiteX43" fmla="*/ 485775 w 1469232"/>
                <a:gd name="connsiteY43" fmla="*/ 1447800 h 1845469"/>
                <a:gd name="connsiteX44" fmla="*/ 373857 w 1469232"/>
                <a:gd name="connsiteY44" fmla="*/ 1559719 h 1845469"/>
                <a:gd name="connsiteX45" fmla="*/ 233363 w 1469232"/>
                <a:gd name="connsiteY45" fmla="*/ 1688306 h 1845469"/>
                <a:gd name="connsiteX46" fmla="*/ 76200 w 1469232"/>
                <a:gd name="connsiteY46" fmla="*/ 1816894 h 1845469"/>
                <a:gd name="connsiteX47" fmla="*/ 47625 w 1469232"/>
                <a:gd name="connsiteY47" fmla="*/ 1835944 h 1845469"/>
                <a:gd name="connsiteX48" fmla="*/ 21432 w 1469232"/>
                <a:gd name="connsiteY48" fmla="*/ 1845469 h 1845469"/>
                <a:gd name="connsiteX49" fmla="*/ 9525 w 1469232"/>
                <a:gd name="connsiteY49" fmla="*/ 1845469 h 1845469"/>
                <a:gd name="connsiteX50" fmla="*/ 0 w 1469232"/>
                <a:gd name="connsiteY50" fmla="*/ 1835944 h 1845469"/>
                <a:gd name="connsiteX51" fmla="*/ 0 w 1469232"/>
                <a:gd name="connsiteY51" fmla="*/ 1824038 h 1845469"/>
                <a:gd name="connsiteX52" fmla="*/ 2382 w 1469232"/>
                <a:gd name="connsiteY52" fmla="*/ 1804988 h 1845469"/>
                <a:gd name="connsiteX53" fmla="*/ 9525 w 1469232"/>
                <a:gd name="connsiteY53" fmla="*/ 1790700 h 1845469"/>
                <a:gd name="connsiteX54" fmla="*/ 76200 w 1469232"/>
                <a:gd name="connsiteY54" fmla="*/ 1719263 h 1845469"/>
                <a:gd name="connsiteX55" fmla="*/ 185738 w 1469232"/>
                <a:gd name="connsiteY55" fmla="*/ 1597819 h 1845469"/>
                <a:gd name="connsiteX56" fmla="*/ 319088 w 1469232"/>
                <a:gd name="connsiteY56" fmla="*/ 1435894 h 1845469"/>
                <a:gd name="connsiteX57" fmla="*/ 528638 w 1469232"/>
                <a:gd name="connsiteY57" fmla="*/ 1152525 h 1845469"/>
                <a:gd name="connsiteX58" fmla="*/ 745332 w 1469232"/>
                <a:gd name="connsiteY58" fmla="*/ 826294 h 1845469"/>
                <a:gd name="connsiteX59" fmla="*/ 904875 w 1469232"/>
                <a:gd name="connsiteY59" fmla="*/ 561975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69232" h="1845469">
                  <a:moveTo>
                    <a:pt x="904875" y="561975"/>
                  </a:moveTo>
                  <a:lnTo>
                    <a:pt x="983457" y="423863"/>
                  </a:lnTo>
                  <a:lnTo>
                    <a:pt x="1019175" y="352425"/>
                  </a:lnTo>
                  <a:lnTo>
                    <a:pt x="1045369" y="300038"/>
                  </a:lnTo>
                  <a:lnTo>
                    <a:pt x="1081088" y="209550"/>
                  </a:lnTo>
                  <a:lnTo>
                    <a:pt x="1081088" y="195263"/>
                  </a:lnTo>
                  <a:lnTo>
                    <a:pt x="1078707" y="173831"/>
                  </a:lnTo>
                  <a:lnTo>
                    <a:pt x="1076325" y="159544"/>
                  </a:lnTo>
                  <a:lnTo>
                    <a:pt x="1066800" y="140494"/>
                  </a:lnTo>
                  <a:lnTo>
                    <a:pt x="1052513" y="123825"/>
                  </a:lnTo>
                  <a:lnTo>
                    <a:pt x="1023938" y="102394"/>
                  </a:lnTo>
                  <a:lnTo>
                    <a:pt x="995363" y="85725"/>
                  </a:lnTo>
                  <a:lnTo>
                    <a:pt x="966788" y="76200"/>
                  </a:lnTo>
                  <a:lnTo>
                    <a:pt x="954882" y="71438"/>
                  </a:lnTo>
                  <a:lnTo>
                    <a:pt x="942975" y="61913"/>
                  </a:lnTo>
                  <a:lnTo>
                    <a:pt x="935832" y="45244"/>
                  </a:lnTo>
                  <a:lnTo>
                    <a:pt x="933450" y="28575"/>
                  </a:lnTo>
                  <a:lnTo>
                    <a:pt x="935832" y="14288"/>
                  </a:lnTo>
                  <a:lnTo>
                    <a:pt x="947738" y="2381"/>
                  </a:lnTo>
                  <a:lnTo>
                    <a:pt x="966788" y="0"/>
                  </a:lnTo>
                  <a:lnTo>
                    <a:pt x="1016794" y="9525"/>
                  </a:lnTo>
                  <a:lnTo>
                    <a:pt x="1116807" y="38100"/>
                  </a:lnTo>
                  <a:lnTo>
                    <a:pt x="1216819" y="73819"/>
                  </a:lnTo>
                  <a:lnTo>
                    <a:pt x="1307307" y="114300"/>
                  </a:lnTo>
                  <a:lnTo>
                    <a:pt x="1388269" y="152400"/>
                  </a:lnTo>
                  <a:lnTo>
                    <a:pt x="1412082" y="169069"/>
                  </a:lnTo>
                  <a:lnTo>
                    <a:pt x="1438275" y="192881"/>
                  </a:lnTo>
                  <a:lnTo>
                    <a:pt x="1454944" y="214313"/>
                  </a:lnTo>
                  <a:lnTo>
                    <a:pt x="1462088" y="230981"/>
                  </a:lnTo>
                  <a:lnTo>
                    <a:pt x="1469232" y="250031"/>
                  </a:lnTo>
                  <a:lnTo>
                    <a:pt x="1469232" y="266700"/>
                  </a:lnTo>
                  <a:lnTo>
                    <a:pt x="1462088" y="288131"/>
                  </a:lnTo>
                  <a:lnTo>
                    <a:pt x="1438275" y="304800"/>
                  </a:lnTo>
                  <a:lnTo>
                    <a:pt x="1402557" y="321469"/>
                  </a:lnTo>
                  <a:lnTo>
                    <a:pt x="1373982" y="338138"/>
                  </a:lnTo>
                  <a:lnTo>
                    <a:pt x="1345407" y="361950"/>
                  </a:lnTo>
                  <a:lnTo>
                    <a:pt x="1326357" y="390525"/>
                  </a:lnTo>
                  <a:lnTo>
                    <a:pt x="1300163" y="442913"/>
                  </a:lnTo>
                  <a:lnTo>
                    <a:pt x="1233488" y="557213"/>
                  </a:lnTo>
                  <a:lnTo>
                    <a:pt x="1085850" y="762000"/>
                  </a:lnTo>
                  <a:lnTo>
                    <a:pt x="940594" y="942975"/>
                  </a:lnTo>
                  <a:lnTo>
                    <a:pt x="800100" y="1112044"/>
                  </a:lnTo>
                  <a:lnTo>
                    <a:pt x="619125" y="1314450"/>
                  </a:lnTo>
                  <a:lnTo>
                    <a:pt x="485775" y="1447800"/>
                  </a:lnTo>
                  <a:lnTo>
                    <a:pt x="373857" y="1559719"/>
                  </a:lnTo>
                  <a:lnTo>
                    <a:pt x="233363" y="1688306"/>
                  </a:lnTo>
                  <a:lnTo>
                    <a:pt x="76200" y="1816894"/>
                  </a:lnTo>
                  <a:lnTo>
                    <a:pt x="47625" y="1835944"/>
                  </a:lnTo>
                  <a:lnTo>
                    <a:pt x="21432" y="1845469"/>
                  </a:lnTo>
                  <a:lnTo>
                    <a:pt x="9525" y="1845469"/>
                  </a:lnTo>
                  <a:lnTo>
                    <a:pt x="0" y="1835944"/>
                  </a:lnTo>
                  <a:lnTo>
                    <a:pt x="0" y="1824038"/>
                  </a:lnTo>
                  <a:lnTo>
                    <a:pt x="2382" y="1804988"/>
                  </a:lnTo>
                  <a:lnTo>
                    <a:pt x="9525" y="1790700"/>
                  </a:lnTo>
                  <a:lnTo>
                    <a:pt x="76200" y="1719263"/>
                  </a:lnTo>
                  <a:lnTo>
                    <a:pt x="185738" y="1597819"/>
                  </a:lnTo>
                  <a:lnTo>
                    <a:pt x="319088" y="1435894"/>
                  </a:lnTo>
                  <a:lnTo>
                    <a:pt x="528638" y="1152525"/>
                  </a:lnTo>
                  <a:lnTo>
                    <a:pt x="745332" y="826294"/>
                  </a:lnTo>
                  <a:lnTo>
                    <a:pt x="904875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3">
              <a:extLst>
                <a:ext uri="{FF2B5EF4-FFF2-40B4-BE49-F238E27FC236}">
                  <a16:creationId xmlns:a16="http://schemas.microsoft.com/office/drawing/2014/main" id="{DF8FA898-A548-4328-B4DA-9C257C4D68CC}"/>
                </a:ext>
              </a:extLst>
            </p:cNvPr>
            <p:cNvSpPr/>
            <p:nvPr/>
          </p:nvSpPr>
          <p:spPr>
            <a:xfrm>
              <a:off x="3910013" y="4094163"/>
              <a:ext cx="625475" cy="930275"/>
            </a:xfrm>
            <a:custGeom>
              <a:avLst/>
              <a:gdLst>
                <a:gd name="connsiteX0" fmla="*/ 128587 w 626268"/>
                <a:gd name="connsiteY0" fmla="*/ 604837 h 931069"/>
                <a:gd name="connsiteX1" fmla="*/ 192881 w 626268"/>
                <a:gd name="connsiteY1" fmla="*/ 454819 h 931069"/>
                <a:gd name="connsiteX2" fmla="*/ 240506 w 626268"/>
                <a:gd name="connsiteY2" fmla="*/ 333375 h 931069"/>
                <a:gd name="connsiteX3" fmla="*/ 264318 w 626268"/>
                <a:gd name="connsiteY3" fmla="*/ 276225 h 931069"/>
                <a:gd name="connsiteX4" fmla="*/ 271462 w 626268"/>
                <a:gd name="connsiteY4" fmla="*/ 242887 h 931069"/>
                <a:gd name="connsiteX5" fmla="*/ 273843 w 626268"/>
                <a:gd name="connsiteY5" fmla="*/ 209550 h 931069"/>
                <a:gd name="connsiteX6" fmla="*/ 271462 w 626268"/>
                <a:gd name="connsiteY6" fmla="*/ 183356 h 931069"/>
                <a:gd name="connsiteX7" fmla="*/ 269081 w 626268"/>
                <a:gd name="connsiteY7" fmla="*/ 159544 h 931069"/>
                <a:gd name="connsiteX8" fmla="*/ 259556 w 626268"/>
                <a:gd name="connsiteY8" fmla="*/ 135731 h 931069"/>
                <a:gd name="connsiteX9" fmla="*/ 245268 w 626268"/>
                <a:gd name="connsiteY9" fmla="*/ 111919 h 931069"/>
                <a:gd name="connsiteX10" fmla="*/ 223837 w 626268"/>
                <a:gd name="connsiteY10" fmla="*/ 92869 h 931069"/>
                <a:gd name="connsiteX11" fmla="*/ 204787 w 626268"/>
                <a:gd name="connsiteY11" fmla="*/ 76200 h 931069"/>
                <a:gd name="connsiteX12" fmla="*/ 183356 w 626268"/>
                <a:gd name="connsiteY12" fmla="*/ 61912 h 931069"/>
                <a:gd name="connsiteX13" fmla="*/ 166687 w 626268"/>
                <a:gd name="connsiteY13" fmla="*/ 52387 h 931069"/>
                <a:gd name="connsiteX14" fmla="*/ 164306 w 626268"/>
                <a:gd name="connsiteY14" fmla="*/ 45244 h 931069"/>
                <a:gd name="connsiteX15" fmla="*/ 161925 w 626268"/>
                <a:gd name="connsiteY15" fmla="*/ 28575 h 931069"/>
                <a:gd name="connsiteX16" fmla="*/ 161925 w 626268"/>
                <a:gd name="connsiteY16" fmla="*/ 7144 h 931069"/>
                <a:gd name="connsiteX17" fmla="*/ 169068 w 626268"/>
                <a:gd name="connsiteY17" fmla="*/ 0 h 931069"/>
                <a:gd name="connsiteX18" fmla="*/ 188118 w 626268"/>
                <a:gd name="connsiteY18" fmla="*/ 0 h 931069"/>
                <a:gd name="connsiteX19" fmla="*/ 223837 w 626268"/>
                <a:gd name="connsiteY19" fmla="*/ 9525 h 931069"/>
                <a:gd name="connsiteX20" fmla="*/ 278606 w 626268"/>
                <a:gd name="connsiteY20" fmla="*/ 28575 h 931069"/>
                <a:gd name="connsiteX21" fmla="*/ 314325 w 626268"/>
                <a:gd name="connsiteY21" fmla="*/ 42862 h 931069"/>
                <a:gd name="connsiteX22" fmla="*/ 373856 w 626268"/>
                <a:gd name="connsiteY22" fmla="*/ 78581 h 931069"/>
                <a:gd name="connsiteX23" fmla="*/ 447675 w 626268"/>
                <a:gd name="connsiteY23" fmla="*/ 128587 h 931069"/>
                <a:gd name="connsiteX24" fmla="*/ 521493 w 626268"/>
                <a:gd name="connsiteY24" fmla="*/ 190500 h 931069"/>
                <a:gd name="connsiteX25" fmla="*/ 595312 w 626268"/>
                <a:gd name="connsiteY25" fmla="*/ 254794 h 931069"/>
                <a:gd name="connsiteX26" fmla="*/ 614362 w 626268"/>
                <a:gd name="connsiteY26" fmla="*/ 276225 h 931069"/>
                <a:gd name="connsiteX27" fmla="*/ 621506 w 626268"/>
                <a:gd name="connsiteY27" fmla="*/ 288131 h 931069"/>
                <a:gd name="connsiteX28" fmla="*/ 626268 w 626268"/>
                <a:gd name="connsiteY28" fmla="*/ 307181 h 931069"/>
                <a:gd name="connsiteX29" fmla="*/ 626268 w 626268"/>
                <a:gd name="connsiteY29" fmla="*/ 319087 h 931069"/>
                <a:gd name="connsiteX30" fmla="*/ 619125 w 626268"/>
                <a:gd name="connsiteY30" fmla="*/ 335756 h 931069"/>
                <a:gd name="connsiteX31" fmla="*/ 609600 w 626268"/>
                <a:gd name="connsiteY31" fmla="*/ 345281 h 931069"/>
                <a:gd name="connsiteX32" fmla="*/ 585787 w 626268"/>
                <a:gd name="connsiteY32" fmla="*/ 352425 h 931069"/>
                <a:gd name="connsiteX33" fmla="*/ 557212 w 626268"/>
                <a:gd name="connsiteY33" fmla="*/ 366712 h 931069"/>
                <a:gd name="connsiteX34" fmla="*/ 528637 w 626268"/>
                <a:gd name="connsiteY34" fmla="*/ 385762 h 931069"/>
                <a:gd name="connsiteX35" fmla="*/ 483393 w 626268"/>
                <a:gd name="connsiteY35" fmla="*/ 423862 h 931069"/>
                <a:gd name="connsiteX36" fmla="*/ 433387 w 626268"/>
                <a:gd name="connsiteY36" fmla="*/ 478631 h 931069"/>
                <a:gd name="connsiteX37" fmla="*/ 221456 w 626268"/>
                <a:gd name="connsiteY37" fmla="*/ 733425 h 931069"/>
                <a:gd name="connsiteX38" fmla="*/ 57150 w 626268"/>
                <a:gd name="connsiteY38" fmla="*/ 914400 h 931069"/>
                <a:gd name="connsiteX39" fmla="*/ 42862 w 626268"/>
                <a:gd name="connsiteY39" fmla="*/ 923925 h 931069"/>
                <a:gd name="connsiteX40" fmla="*/ 30956 w 626268"/>
                <a:gd name="connsiteY40" fmla="*/ 928687 h 931069"/>
                <a:gd name="connsiteX41" fmla="*/ 16668 w 626268"/>
                <a:gd name="connsiteY41" fmla="*/ 931069 h 931069"/>
                <a:gd name="connsiteX42" fmla="*/ 4762 w 626268"/>
                <a:gd name="connsiteY42" fmla="*/ 926306 h 931069"/>
                <a:gd name="connsiteX43" fmla="*/ 0 w 626268"/>
                <a:gd name="connsiteY43" fmla="*/ 912019 h 931069"/>
                <a:gd name="connsiteX44" fmla="*/ 7143 w 626268"/>
                <a:gd name="connsiteY44" fmla="*/ 883444 h 931069"/>
                <a:gd name="connsiteX45" fmla="*/ 42862 w 626268"/>
                <a:gd name="connsiteY45" fmla="*/ 802481 h 931069"/>
                <a:gd name="connsiteX46" fmla="*/ 128587 w 626268"/>
                <a:gd name="connsiteY46" fmla="*/ 604837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6268" h="931069">
                  <a:moveTo>
                    <a:pt x="128587" y="604837"/>
                  </a:moveTo>
                  <a:lnTo>
                    <a:pt x="192881" y="454819"/>
                  </a:lnTo>
                  <a:lnTo>
                    <a:pt x="240506" y="333375"/>
                  </a:lnTo>
                  <a:lnTo>
                    <a:pt x="264318" y="276225"/>
                  </a:lnTo>
                  <a:lnTo>
                    <a:pt x="271462" y="242887"/>
                  </a:lnTo>
                  <a:lnTo>
                    <a:pt x="273843" y="209550"/>
                  </a:lnTo>
                  <a:lnTo>
                    <a:pt x="271462" y="183356"/>
                  </a:lnTo>
                  <a:lnTo>
                    <a:pt x="269081" y="159544"/>
                  </a:lnTo>
                  <a:lnTo>
                    <a:pt x="259556" y="135731"/>
                  </a:lnTo>
                  <a:lnTo>
                    <a:pt x="245268" y="111919"/>
                  </a:lnTo>
                  <a:lnTo>
                    <a:pt x="223837" y="92869"/>
                  </a:lnTo>
                  <a:lnTo>
                    <a:pt x="204787" y="76200"/>
                  </a:lnTo>
                  <a:lnTo>
                    <a:pt x="183356" y="61912"/>
                  </a:lnTo>
                  <a:lnTo>
                    <a:pt x="166687" y="52387"/>
                  </a:lnTo>
                  <a:lnTo>
                    <a:pt x="164306" y="45244"/>
                  </a:lnTo>
                  <a:lnTo>
                    <a:pt x="161925" y="28575"/>
                  </a:lnTo>
                  <a:lnTo>
                    <a:pt x="161925" y="7144"/>
                  </a:lnTo>
                  <a:lnTo>
                    <a:pt x="169068" y="0"/>
                  </a:lnTo>
                  <a:lnTo>
                    <a:pt x="188118" y="0"/>
                  </a:lnTo>
                  <a:lnTo>
                    <a:pt x="223837" y="9525"/>
                  </a:lnTo>
                  <a:lnTo>
                    <a:pt x="278606" y="28575"/>
                  </a:lnTo>
                  <a:lnTo>
                    <a:pt x="314325" y="42862"/>
                  </a:lnTo>
                  <a:lnTo>
                    <a:pt x="373856" y="78581"/>
                  </a:lnTo>
                  <a:lnTo>
                    <a:pt x="447675" y="128587"/>
                  </a:lnTo>
                  <a:lnTo>
                    <a:pt x="521493" y="190500"/>
                  </a:lnTo>
                  <a:lnTo>
                    <a:pt x="595312" y="254794"/>
                  </a:lnTo>
                  <a:lnTo>
                    <a:pt x="614362" y="276225"/>
                  </a:lnTo>
                  <a:lnTo>
                    <a:pt x="621506" y="288131"/>
                  </a:lnTo>
                  <a:lnTo>
                    <a:pt x="626268" y="307181"/>
                  </a:lnTo>
                  <a:lnTo>
                    <a:pt x="626268" y="319087"/>
                  </a:lnTo>
                  <a:lnTo>
                    <a:pt x="619125" y="335756"/>
                  </a:lnTo>
                  <a:lnTo>
                    <a:pt x="609600" y="345281"/>
                  </a:lnTo>
                  <a:lnTo>
                    <a:pt x="585787" y="352425"/>
                  </a:lnTo>
                  <a:lnTo>
                    <a:pt x="557212" y="366712"/>
                  </a:lnTo>
                  <a:lnTo>
                    <a:pt x="528637" y="385762"/>
                  </a:lnTo>
                  <a:lnTo>
                    <a:pt x="483393" y="423862"/>
                  </a:lnTo>
                  <a:lnTo>
                    <a:pt x="433387" y="478631"/>
                  </a:lnTo>
                  <a:lnTo>
                    <a:pt x="221456" y="733425"/>
                  </a:lnTo>
                  <a:lnTo>
                    <a:pt x="57150" y="914400"/>
                  </a:lnTo>
                  <a:lnTo>
                    <a:pt x="42862" y="923925"/>
                  </a:lnTo>
                  <a:lnTo>
                    <a:pt x="30956" y="928687"/>
                  </a:lnTo>
                  <a:lnTo>
                    <a:pt x="16668" y="931069"/>
                  </a:lnTo>
                  <a:lnTo>
                    <a:pt x="4762" y="926306"/>
                  </a:lnTo>
                  <a:lnTo>
                    <a:pt x="0" y="912019"/>
                  </a:lnTo>
                  <a:lnTo>
                    <a:pt x="7143" y="883444"/>
                  </a:lnTo>
                  <a:lnTo>
                    <a:pt x="42862" y="802481"/>
                  </a:lnTo>
                  <a:lnTo>
                    <a:pt x="128587" y="60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4">
              <a:extLst>
                <a:ext uri="{FF2B5EF4-FFF2-40B4-BE49-F238E27FC236}">
                  <a16:creationId xmlns:a16="http://schemas.microsoft.com/office/drawing/2014/main" id="{1C7347ED-0158-40E4-A4FE-020A26680A41}"/>
                </a:ext>
              </a:extLst>
            </p:cNvPr>
            <p:cNvSpPr/>
            <p:nvPr/>
          </p:nvSpPr>
          <p:spPr>
            <a:xfrm>
              <a:off x="2719388" y="4373563"/>
              <a:ext cx="595312" cy="731837"/>
            </a:xfrm>
            <a:custGeom>
              <a:avLst/>
              <a:gdLst>
                <a:gd name="connsiteX0" fmla="*/ 200025 w 595312"/>
                <a:gd name="connsiteY0" fmla="*/ 402432 h 731044"/>
                <a:gd name="connsiteX1" fmla="*/ 154781 w 595312"/>
                <a:gd name="connsiteY1" fmla="*/ 323850 h 731044"/>
                <a:gd name="connsiteX2" fmla="*/ 83343 w 595312"/>
                <a:gd name="connsiteY2" fmla="*/ 195263 h 731044"/>
                <a:gd name="connsiteX3" fmla="*/ 26193 w 595312"/>
                <a:gd name="connsiteY3" fmla="*/ 83344 h 731044"/>
                <a:gd name="connsiteX4" fmla="*/ 4762 w 595312"/>
                <a:gd name="connsiteY4" fmla="*/ 38100 h 731044"/>
                <a:gd name="connsiteX5" fmla="*/ 0 w 595312"/>
                <a:gd name="connsiteY5" fmla="*/ 16669 h 731044"/>
                <a:gd name="connsiteX6" fmla="*/ 4762 w 595312"/>
                <a:gd name="connsiteY6" fmla="*/ 4763 h 731044"/>
                <a:gd name="connsiteX7" fmla="*/ 11906 w 595312"/>
                <a:gd name="connsiteY7" fmla="*/ 0 h 731044"/>
                <a:gd name="connsiteX8" fmla="*/ 23812 w 595312"/>
                <a:gd name="connsiteY8" fmla="*/ 0 h 731044"/>
                <a:gd name="connsiteX9" fmla="*/ 40481 w 595312"/>
                <a:gd name="connsiteY9" fmla="*/ 2382 h 731044"/>
                <a:gd name="connsiteX10" fmla="*/ 61912 w 595312"/>
                <a:gd name="connsiteY10" fmla="*/ 16669 h 731044"/>
                <a:gd name="connsiteX11" fmla="*/ 102393 w 595312"/>
                <a:gd name="connsiteY11" fmla="*/ 66675 h 731044"/>
                <a:gd name="connsiteX12" fmla="*/ 145256 w 595312"/>
                <a:gd name="connsiteY12" fmla="*/ 116682 h 731044"/>
                <a:gd name="connsiteX13" fmla="*/ 183356 w 595312"/>
                <a:gd name="connsiteY13" fmla="*/ 150019 h 731044"/>
                <a:gd name="connsiteX14" fmla="*/ 242887 w 595312"/>
                <a:gd name="connsiteY14" fmla="*/ 197644 h 731044"/>
                <a:gd name="connsiteX15" fmla="*/ 290512 w 595312"/>
                <a:gd name="connsiteY15" fmla="*/ 226219 h 731044"/>
                <a:gd name="connsiteX16" fmla="*/ 340518 w 595312"/>
                <a:gd name="connsiteY16" fmla="*/ 254794 h 731044"/>
                <a:gd name="connsiteX17" fmla="*/ 397668 w 595312"/>
                <a:gd name="connsiteY17" fmla="*/ 283369 h 731044"/>
                <a:gd name="connsiteX18" fmla="*/ 414337 w 595312"/>
                <a:gd name="connsiteY18" fmla="*/ 292894 h 731044"/>
                <a:gd name="connsiteX19" fmla="*/ 445293 w 595312"/>
                <a:gd name="connsiteY19" fmla="*/ 314325 h 731044"/>
                <a:gd name="connsiteX20" fmla="*/ 476250 w 595312"/>
                <a:gd name="connsiteY20" fmla="*/ 347663 h 731044"/>
                <a:gd name="connsiteX21" fmla="*/ 509587 w 595312"/>
                <a:gd name="connsiteY21" fmla="*/ 390525 h 731044"/>
                <a:gd name="connsiteX22" fmla="*/ 531018 w 595312"/>
                <a:gd name="connsiteY22" fmla="*/ 431007 h 731044"/>
                <a:gd name="connsiteX23" fmla="*/ 557212 w 595312"/>
                <a:gd name="connsiteY23" fmla="*/ 492919 h 731044"/>
                <a:gd name="connsiteX24" fmla="*/ 578643 w 595312"/>
                <a:gd name="connsiteY24" fmla="*/ 535782 h 731044"/>
                <a:gd name="connsiteX25" fmla="*/ 590550 w 595312"/>
                <a:gd name="connsiteY25" fmla="*/ 576263 h 731044"/>
                <a:gd name="connsiteX26" fmla="*/ 595312 w 595312"/>
                <a:gd name="connsiteY26" fmla="*/ 609600 h 731044"/>
                <a:gd name="connsiteX27" fmla="*/ 595312 w 595312"/>
                <a:gd name="connsiteY27" fmla="*/ 654844 h 731044"/>
                <a:gd name="connsiteX28" fmla="*/ 585787 w 595312"/>
                <a:gd name="connsiteY28" fmla="*/ 697707 h 731044"/>
                <a:gd name="connsiteX29" fmla="*/ 566737 w 595312"/>
                <a:gd name="connsiteY29" fmla="*/ 721519 h 731044"/>
                <a:gd name="connsiteX30" fmla="*/ 547687 w 595312"/>
                <a:gd name="connsiteY30" fmla="*/ 731044 h 731044"/>
                <a:gd name="connsiteX31" fmla="*/ 528637 w 595312"/>
                <a:gd name="connsiteY31" fmla="*/ 731044 h 731044"/>
                <a:gd name="connsiteX32" fmla="*/ 488156 w 595312"/>
                <a:gd name="connsiteY32" fmla="*/ 723900 h 731044"/>
                <a:gd name="connsiteX33" fmla="*/ 452437 w 595312"/>
                <a:gd name="connsiteY33" fmla="*/ 704850 h 731044"/>
                <a:gd name="connsiteX34" fmla="*/ 416718 w 595312"/>
                <a:gd name="connsiteY34" fmla="*/ 678657 h 731044"/>
                <a:gd name="connsiteX35" fmla="*/ 383381 w 595312"/>
                <a:gd name="connsiteY35" fmla="*/ 647700 h 731044"/>
                <a:gd name="connsiteX36" fmla="*/ 340518 w 595312"/>
                <a:gd name="connsiteY36" fmla="*/ 602457 h 731044"/>
                <a:gd name="connsiteX37" fmla="*/ 304800 w 595312"/>
                <a:gd name="connsiteY37" fmla="*/ 559594 h 731044"/>
                <a:gd name="connsiteX38" fmla="*/ 266700 w 595312"/>
                <a:gd name="connsiteY38" fmla="*/ 509588 h 731044"/>
                <a:gd name="connsiteX39" fmla="*/ 223837 w 595312"/>
                <a:gd name="connsiteY39" fmla="*/ 447675 h 731044"/>
                <a:gd name="connsiteX40" fmla="*/ 200025 w 595312"/>
                <a:gd name="connsiteY40" fmla="*/ 4024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5312" h="731044">
                  <a:moveTo>
                    <a:pt x="200025" y="402432"/>
                  </a:moveTo>
                  <a:lnTo>
                    <a:pt x="154781" y="323850"/>
                  </a:lnTo>
                  <a:lnTo>
                    <a:pt x="83343" y="195263"/>
                  </a:lnTo>
                  <a:lnTo>
                    <a:pt x="26193" y="8334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2382"/>
                  </a:lnTo>
                  <a:lnTo>
                    <a:pt x="61912" y="16669"/>
                  </a:lnTo>
                  <a:lnTo>
                    <a:pt x="102393" y="66675"/>
                  </a:lnTo>
                  <a:lnTo>
                    <a:pt x="145256" y="116682"/>
                  </a:lnTo>
                  <a:lnTo>
                    <a:pt x="183356" y="150019"/>
                  </a:lnTo>
                  <a:lnTo>
                    <a:pt x="242887" y="197644"/>
                  </a:lnTo>
                  <a:lnTo>
                    <a:pt x="290512" y="226219"/>
                  </a:lnTo>
                  <a:lnTo>
                    <a:pt x="340518" y="254794"/>
                  </a:lnTo>
                  <a:lnTo>
                    <a:pt x="397668" y="283369"/>
                  </a:lnTo>
                  <a:lnTo>
                    <a:pt x="414337" y="292894"/>
                  </a:lnTo>
                  <a:lnTo>
                    <a:pt x="445293" y="314325"/>
                  </a:lnTo>
                  <a:lnTo>
                    <a:pt x="476250" y="347663"/>
                  </a:lnTo>
                  <a:lnTo>
                    <a:pt x="509587" y="390525"/>
                  </a:lnTo>
                  <a:lnTo>
                    <a:pt x="531018" y="431007"/>
                  </a:lnTo>
                  <a:lnTo>
                    <a:pt x="557212" y="492919"/>
                  </a:lnTo>
                  <a:lnTo>
                    <a:pt x="578643" y="535782"/>
                  </a:lnTo>
                  <a:lnTo>
                    <a:pt x="590550" y="576263"/>
                  </a:lnTo>
                  <a:lnTo>
                    <a:pt x="595312" y="609600"/>
                  </a:lnTo>
                  <a:lnTo>
                    <a:pt x="595312" y="654844"/>
                  </a:lnTo>
                  <a:lnTo>
                    <a:pt x="585787" y="697707"/>
                  </a:lnTo>
                  <a:lnTo>
                    <a:pt x="566737" y="721519"/>
                  </a:lnTo>
                  <a:lnTo>
                    <a:pt x="547687" y="731044"/>
                  </a:lnTo>
                  <a:lnTo>
                    <a:pt x="528637" y="731044"/>
                  </a:lnTo>
                  <a:lnTo>
                    <a:pt x="488156" y="723900"/>
                  </a:lnTo>
                  <a:lnTo>
                    <a:pt x="452437" y="704850"/>
                  </a:lnTo>
                  <a:lnTo>
                    <a:pt x="416718" y="678657"/>
                  </a:lnTo>
                  <a:lnTo>
                    <a:pt x="383381" y="647700"/>
                  </a:lnTo>
                  <a:lnTo>
                    <a:pt x="340518" y="602457"/>
                  </a:lnTo>
                  <a:lnTo>
                    <a:pt x="304800" y="559594"/>
                  </a:lnTo>
                  <a:lnTo>
                    <a:pt x="266700" y="509588"/>
                  </a:lnTo>
                  <a:lnTo>
                    <a:pt x="223837" y="447675"/>
                  </a:lnTo>
                  <a:lnTo>
                    <a:pt x="200025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0C52918D-E122-4AC3-8AC7-641F886313CC}"/>
                </a:ext>
              </a:extLst>
            </p:cNvPr>
            <p:cNvSpPr/>
            <p:nvPr/>
          </p:nvSpPr>
          <p:spPr>
            <a:xfrm>
              <a:off x="4733925" y="3838575"/>
              <a:ext cx="661988" cy="552450"/>
            </a:xfrm>
            <a:custGeom>
              <a:avLst/>
              <a:gdLst>
                <a:gd name="connsiteX0" fmla="*/ 550069 w 661988"/>
                <a:gd name="connsiteY0" fmla="*/ 230981 h 552450"/>
                <a:gd name="connsiteX1" fmla="*/ 519113 w 661988"/>
                <a:gd name="connsiteY1" fmla="*/ 190500 h 552450"/>
                <a:gd name="connsiteX2" fmla="*/ 492919 w 661988"/>
                <a:gd name="connsiteY2" fmla="*/ 185738 h 552450"/>
                <a:gd name="connsiteX3" fmla="*/ 433388 w 661988"/>
                <a:gd name="connsiteY3" fmla="*/ 176213 h 552450"/>
                <a:gd name="connsiteX4" fmla="*/ 373856 w 661988"/>
                <a:gd name="connsiteY4" fmla="*/ 161925 h 552450"/>
                <a:gd name="connsiteX5" fmla="*/ 309563 w 661988"/>
                <a:gd name="connsiteY5" fmla="*/ 145256 h 552450"/>
                <a:gd name="connsiteX6" fmla="*/ 245269 w 661988"/>
                <a:gd name="connsiteY6" fmla="*/ 121444 h 552450"/>
                <a:gd name="connsiteX7" fmla="*/ 171450 w 661988"/>
                <a:gd name="connsiteY7" fmla="*/ 85725 h 552450"/>
                <a:gd name="connsiteX8" fmla="*/ 119063 w 661988"/>
                <a:gd name="connsiteY8" fmla="*/ 59531 h 552450"/>
                <a:gd name="connsiteX9" fmla="*/ 71438 w 661988"/>
                <a:gd name="connsiteY9" fmla="*/ 26194 h 552450"/>
                <a:gd name="connsiteX10" fmla="*/ 52388 w 661988"/>
                <a:gd name="connsiteY10" fmla="*/ 11906 h 552450"/>
                <a:gd name="connsiteX11" fmla="*/ 30956 w 661988"/>
                <a:gd name="connsiteY11" fmla="*/ 2381 h 552450"/>
                <a:gd name="connsiteX12" fmla="*/ 19050 w 661988"/>
                <a:gd name="connsiteY12" fmla="*/ 0 h 552450"/>
                <a:gd name="connsiteX13" fmla="*/ 11906 w 661988"/>
                <a:gd name="connsiteY13" fmla="*/ 0 h 552450"/>
                <a:gd name="connsiteX14" fmla="*/ 2381 w 661988"/>
                <a:gd name="connsiteY14" fmla="*/ 7144 h 552450"/>
                <a:gd name="connsiteX15" fmla="*/ 0 w 661988"/>
                <a:gd name="connsiteY15" fmla="*/ 19050 h 552450"/>
                <a:gd name="connsiteX16" fmla="*/ 9525 w 661988"/>
                <a:gd name="connsiteY16" fmla="*/ 50006 h 552450"/>
                <a:gd name="connsiteX17" fmla="*/ 47625 w 661988"/>
                <a:gd name="connsiteY17" fmla="*/ 126206 h 552450"/>
                <a:gd name="connsiteX18" fmla="*/ 100013 w 661988"/>
                <a:gd name="connsiteY18" fmla="*/ 211931 h 552450"/>
                <a:gd name="connsiteX19" fmla="*/ 169069 w 661988"/>
                <a:gd name="connsiteY19" fmla="*/ 297656 h 552450"/>
                <a:gd name="connsiteX20" fmla="*/ 233363 w 661988"/>
                <a:gd name="connsiteY20" fmla="*/ 364331 h 552450"/>
                <a:gd name="connsiteX21" fmla="*/ 292894 w 661988"/>
                <a:gd name="connsiteY21" fmla="*/ 414338 h 552450"/>
                <a:gd name="connsiteX22" fmla="*/ 333375 w 661988"/>
                <a:gd name="connsiteY22" fmla="*/ 442913 h 552450"/>
                <a:gd name="connsiteX23" fmla="*/ 397669 w 661988"/>
                <a:gd name="connsiteY23" fmla="*/ 481013 h 552450"/>
                <a:gd name="connsiteX24" fmla="*/ 464344 w 661988"/>
                <a:gd name="connsiteY24" fmla="*/ 511969 h 552450"/>
                <a:gd name="connsiteX25" fmla="*/ 528638 w 661988"/>
                <a:gd name="connsiteY25" fmla="*/ 535781 h 552450"/>
                <a:gd name="connsiteX26" fmla="*/ 566738 w 661988"/>
                <a:gd name="connsiteY26" fmla="*/ 545306 h 552450"/>
                <a:gd name="connsiteX27" fmla="*/ 600075 w 661988"/>
                <a:gd name="connsiteY27" fmla="*/ 552450 h 552450"/>
                <a:gd name="connsiteX28" fmla="*/ 628650 w 661988"/>
                <a:gd name="connsiteY28" fmla="*/ 552450 h 552450"/>
                <a:gd name="connsiteX29" fmla="*/ 638175 w 661988"/>
                <a:gd name="connsiteY29" fmla="*/ 545306 h 552450"/>
                <a:gd name="connsiteX30" fmla="*/ 652463 w 661988"/>
                <a:gd name="connsiteY30" fmla="*/ 533400 h 552450"/>
                <a:gd name="connsiteX31" fmla="*/ 659606 w 661988"/>
                <a:gd name="connsiteY31" fmla="*/ 519113 h 552450"/>
                <a:gd name="connsiteX32" fmla="*/ 661988 w 661988"/>
                <a:gd name="connsiteY32" fmla="*/ 492919 h 552450"/>
                <a:gd name="connsiteX33" fmla="*/ 659606 w 661988"/>
                <a:gd name="connsiteY33" fmla="*/ 447675 h 552450"/>
                <a:gd name="connsiteX34" fmla="*/ 650081 w 661988"/>
                <a:gd name="connsiteY34" fmla="*/ 400050 h 552450"/>
                <a:gd name="connsiteX35" fmla="*/ 642938 w 661988"/>
                <a:gd name="connsiteY35" fmla="*/ 361950 h 552450"/>
                <a:gd name="connsiteX36" fmla="*/ 616744 w 661988"/>
                <a:gd name="connsiteY36" fmla="*/ 323850 h 552450"/>
                <a:gd name="connsiteX37" fmla="*/ 550069 w 661988"/>
                <a:gd name="connsiteY37" fmla="*/ 23098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1988" h="552450">
                  <a:moveTo>
                    <a:pt x="550069" y="230981"/>
                  </a:moveTo>
                  <a:lnTo>
                    <a:pt x="519113" y="190500"/>
                  </a:lnTo>
                  <a:lnTo>
                    <a:pt x="492919" y="185738"/>
                  </a:lnTo>
                  <a:lnTo>
                    <a:pt x="433388" y="176213"/>
                  </a:lnTo>
                  <a:lnTo>
                    <a:pt x="373856" y="161925"/>
                  </a:lnTo>
                  <a:lnTo>
                    <a:pt x="309563" y="145256"/>
                  </a:lnTo>
                  <a:lnTo>
                    <a:pt x="245269" y="121444"/>
                  </a:lnTo>
                  <a:lnTo>
                    <a:pt x="171450" y="85725"/>
                  </a:lnTo>
                  <a:lnTo>
                    <a:pt x="119063" y="59531"/>
                  </a:lnTo>
                  <a:lnTo>
                    <a:pt x="71438" y="26194"/>
                  </a:lnTo>
                  <a:lnTo>
                    <a:pt x="52388" y="11906"/>
                  </a:lnTo>
                  <a:lnTo>
                    <a:pt x="30956" y="2381"/>
                  </a:lnTo>
                  <a:lnTo>
                    <a:pt x="19050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19050"/>
                  </a:lnTo>
                  <a:lnTo>
                    <a:pt x="9525" y="50006"/>
                  </a:lnTo>
                  <a:lnTo>
                    <a:pt x="47625" y="126206"/>
                  </a:lnTo>
                  <a:lnTo>
                    <a:pt x="100013" y="211931"/>
                  </a:lnTo>
                  <a:lnTo>
                    <a:pt x="169069" y="297656"/>
                  </a:lnTo>
                  <a:lnTo>
                    <a:pt x="233363" y="364331"/>
                  </a:lnTo>
                  <a:lnTo>
                    <a:pt x="292894" y="414338"/>
                  </a:lnTo>
                  <a:lnTo>
                    <a:pt x="333375" y="442913"/>
                  </a:lnTo>
                  <a:lnTo>
                    <a:pt x="397669" y="481013"/>
                  </a:lnTo>
                  <a:lnTo>
                    <a:pt x="464344" y="511969"/>
                  </a:lnTo>
                  <a:lnTo>
                    <a:pt x="528638" y="535781"/>
                  </a:lnTo>
                  <a:lnTo>
                    <a:pt x="566738" y="545306"/>
                  </a:lnTo>
                  <a:lnTo>
                    <a:pt x="600075" y="552450"/>
                  </a:lnTo>
                  <a:lnTo>
                    <a:pt x="628650" y="552450"/>
                  </a:lnTo>
                  <a:lnTo>
                    <a:pt x="638175" y="545306"/>
                  </a:lnTo>
                  <a:lnTo>
                    <a:pt x="652463" y="533400"/>
                  </a:lnTo>
                  <a:lnTo>
                    <a:pt x="659606" y="519113"/>
                  </a:lnTo>
                  <a:lnTo>
                    <a:pt x="661988" y="492919"/>
                  </a:lnTo>
                  <a:lnTo>
                    <a:pt x="659606" y="447675"/>
                  </a:lnTo>
                  <a:lnTo>
                    <a:pt x="650081" y="400050"/>
                  </a:lnTo>
                  <a:lnTo>
                    <a:pt x="642938" y="361950"/>
                  </a:lnTo>
                  <a:lnTo>
                    <a:pt x="616744" y="323850"/>
                  </a:lnTo>
                  <a:lnTo>
                    <a:pt x="55006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BA18E115-4FAF-463D-9081-E765C2E0F3D7}"/>
                </a:ext>
              </a:extLst>
            </p:cNvPr>
            <p:cNvSpPr/>
            <p:nvPr/>
          </p:nvSpPr>
          <p:spPr>
            <a:xfrm>
              <a:off x="4656138" y="4581525"/>
              <a:ext cx="879475" cy="800100"/>
            </a:xfrm>
            <a:custGeom>
              <a:avLst/>
              <a:gdLst>
                <a:gd name="connsiteX0" fmla="*/ 411956 w 881062"/>
                <a:gd name="connsiteY0" fmla="*/ 309563 h 800100"/>
                <a:gd name="connsiteX1" fmla="*/ 745331 w 881062"/>
                <a:gd name="connsiteY1" fmla="*/ 69056 h 800100"/>
                <a:gd name="connsiteX2" fmla="*/ 826294 w 881062"/>
                <a:gd name="connsiteY2" fmla="*/ 11906 h 800100"/>
                <a:gd name="connsiteX3" fmla="*/ 852487 w 881062"/>
                <a:gd name="connsiteY3" fmla="*/ 0 h 800100"/>
                <a:gd name="connsiteX4" fmla="*/ 866775 w 881062"/>
                <a:gd name="connsiteY4" fmla="*/ 0 h 800100"/>
                <a:gd name="connsiteX5" fmla="*/ 876300 w 881062"/>
                <a:gd name="connsiteY5" fmla="*/ 2381 h 800100"/>
                <a:gd name="connsiteX6" fmla="*/ 881062 w 881062"/>
                <a:gd name="connsiteY6" fmla="*/ 11906 h 800100"/>
                <a:gd name="connsiteX7" fmla="*/ 881062 w 881062"/>
                <a:gd name="connsiteY7" fmla="*/ 28575 h 800100"/>
                <a:gd name="connsiteX8" fmla="*/ 866775 w 881062"/>
                <a:gd name="connsiteY8" fmla="*/ 61913 h 800100"/>
                <a:gd name="connsiteX9" fmla="*/ 788194 w 881062"/>
                <a:gd name="connsiteY9" fmla="*/ 147638 h 800100"/>
                <a:gd name="connsiteX10" fmla="*/ 661987 w 881062"/>
                <a:gd name="connsiteY10" fmla="*/ 285750 h 800100"/>
                <a:gd name="connsiteX11" fmla="*/ 466725 w 881062"/>
                <a:gd name="connsiteY11" fmla="*/ 511969 h 800100"/>
                <a:gd name="connsiteX12" fmla="*/ 404812 w 881062"/>
                <a:gd name="connsiteY12" fmla="*/ 590550 h 800100"/>
                <a:gd name="connsiteX13" fmla="*/ 381000 w 881062"/>
                <a:gd name="connsiteY13" fmla="*/ 654844 h 800100"/>
                <a:gd name="connsiteX14" fmla="*/ 354806 w 881062"/>
                <a:gd name="connsiteY14" fmla="*/ 719138 h 800100"/>
                <a:gd name="connsiteX15" fmla="*/ 335756 w 881062"/>
                <a:gd name="connsiteY15" fmla="*/ 754856 h 800100"/>
                <a:gd name="connsiteX16" fmla="*/ 304800 w 881062"/>
                <a:gd name="connsiteY16" fmla="*/ 790575 h 800100"/>
                <a:gd name="connsiteX17" fmla="*/ 285750 w 881062"/>
                <a:gd name="connsiteY17" fmla="*/ 797719 h 800100"/>
                <a:gd name="connsiteX18" fmla="*/ 261937 w 881062"/>
                <a:gd name="connsiteY18" fmla="*/ 800100 h 800100"/>
                <a:gd name="connsiteX19" fmla="*/ 238125 w 881062"/>
                <a:gd name="connsiteY19" fmla="*/ 788194 h 800100"/>
                <a:gd name="connsiteX20" fmla="*/ 207169 w 881062"/>
                <a:gd name="connsiteY20" fmla="*/ 757238 h 800100"/>
                <a:gd name="connsiteX21" fmla="*/ 145256 w 881062"/>
                <a:gd name="connsiteY21" fmla="*/ 685800 h 800100"/>
                <a:gd name="connsiteX22" fmla="*/ 97631 w 881062"/>
                <a:gd name="connsiteY22" fmla="*/ 623888 h 800100"/>
                <a:gd name="connsiteX23" fmla="*/ 69056 w 881062"/>
                <a:gd name="connsiteY23" fmla="*/ 576263 h 800100"/>
                <a:gd name="connsiteX24" fmla="*/ 45244 w 881062"/>
                <a:gd name="connsiteY24" fmla="*/ 519113 h 800100"/>
                <a:gd name="connsiteX25" fmla="*/ 14287 w 881062"/>
                <a:gd name="connsiteY25" fmla="*/ 428625 h 800100"/>
                <a:gd name="connsiteX26" fmla="*/ 2381 w 881062"/>
                <a:gd name="connsiteY26" fmla="*/ 366713 h 800100"/>
                <a:gd name="connsiteX27" fmla="*/ 0 w 881062"/>
                <a:gd name="connsiteY27" fmla="*/ 338138 h 800100"/>
                <a:gd name="connsiteX28" fmla="*/ 2381 w 881062"/>
                <a:gd name="connsiteY28" fmla="*/ 314325 h 800100"/>
                <a:gd name="connsiteX29" fmla="*/ 11906 w 881062"/>
                <a:gd name="connsiteY29" fmla="*/ 309563 h 800100"/>
                <a:gd name="connsiteX30" fmla="*/ 21431 w 881062"/>
                <a:gd name="connsiteY30" fmla="*/ 307181 h 800100"/>
                <a:gd name="connsiteX31" fmla="*/ 40481 w 881062"/>
                <a:gd name="connsiteY31" fmla="*/ 314325 h 800100"/>
                <a:gd name="connsiteX32" fmla="*/ 59531 w 881062"/>
                <a:gd name="connsiteY32" fmla="*/ 342900 h 800100"/>
                <a:gd name="connsiteX33" fmla="*/ 78581 w 881062"/>
                <a:gd name="connsiteY33" fmla="*/ 369094 h 800100"/>
                <a:gd name="connsiteX34" fmla="*/ 109537 w 881062"/>
                <a:gd name="connsiteY34" fmla="*/ 402431 h 800100"/>
                <a:gd name="connsiteX35" fmla="*/ 128587 w 881062"/>
                <a:gd name="connsiteY35" fmla="*/ 416719 h 800100"/>
                <a:gd name="connsiteX36" fmla="*/ 154781 w 881062"/>
                <a:gd name="connsiteY36" fmla="*/ 428625 h 800100"/>
                <a:gd name="connsiteX37" fmla="*/ 180975 w 881062"/>
                <a:gd name="connsiteY37" fmla="*/ 433388 h 800100"/>
                <a:gd name="connsiteX38" fmla="*/ 207169 w 881062"/>
                <a:gd name="connsiteY38" fmla="*/ 435769 h 800100"/>
                <a:gd name="connsiteX39" fmla="*/ 230981 w 881062"/>
                <a:gd name="connsiteY39" fmla="*/ 428625 h 800100"/>
                <a:gd name="connsiteX40" fmla="*/ 411956 w 881062"/>
                <a:gd name="connsiteY40" fmla="*/ 309563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1062" h="800100">
                  <a:moveTo>
                    <a:pt x="411956" y="309563"/>
                  </a:moveTo>
                  <a:lnTo>
                    <a:pt x="745331" y="69056"/>
                  </a:lnTo>
                  <a:lnTo>
                    <a:pt x="826294" y="11906"/>
                  </a:lnTo>
                  <a:lnTo>
                    <a:pt x="852487" y="0"/>
                  </a:lnTo>
                  <a:lnTo>
                    <a:pt x="866775" y="0"/>
                  </a:lnTo>
                  <a:lnTo>
                    <a:pt x="876300" y="2381"/>
                  </a:lnTo>
                  <a:lnTo>
                    <a:pt x="881062" y="11906"/>
                  </a:lnTo>
                  <a:lnTo>
                    <a:pt x="881062" y="28575"/>
                  </a:lnTo>
                  <a:lnTo>
                    <a:pt x="866775" y="61913"/>
                  </a:lnTo>
                  <a:lnTo>
                    <a:pt x="788194" y="147638"/>
                  </a:lnTo>
                  <a:lnTo>
                    <a:pt x="661987" y="285750"/>
                  </a:lnTo>
                  <a:lnTo>
                    <a:pt x="466725" y="511969"/>
                  </a:lnTo>
                  <a:lnTo>
                    <a:pt x="404812" y="590550"/>
                  </a:lnTo>
                  <a:lnTo>
                    <a:pt x="381000" y="654844"/>
                  </a:lnTo>
                  <a:lnTo>
                    <a:pt x="354806" y="719138"/>
                  </a:lnTo>
                  <a:lnTo>
                    <a:pt x="335756" y="754856"/>
                  </a:lnTo>
                  <a:lnTo>
                    <a:pt x="304800" y="790575"/>
                  </a:lnTo>
                  <a:lnTo>
                    <a:pt x="285750" y="797719"/>
                  </a:lnTo>
                  <a:lnTo>
                    <a:pt x="261937" y="800100"/>
                  </a:lnTo>
                  <a:lnTo>
                    <a:pt x="238125" y="788194"/>
                  </a:lnTo>
                  <a:lnTo>
                    <a:pt x="207169" y="757238"/>
                  </a:lnTo>
                  <a:lnTo>
                    <a:pt x="145256" y="685800"/>
                  </a:lnTo>
                  <a:lnTo>
                    <a:pt x="97631" y="623888"/>
                  </a:lnTo>
                  <a:lnTo>
                    <a:pt x="69056" y="576263"/>
                  </a:lnTo>
                  <a:lnTo>
                    <a:pt x="45244" y="519113"/>
                  </a:lnTo>
                  <a:lnTo>
                    <a:pt x="14287" y="428625"/>
                  </a:lnTo>
                  <a:lnTo>
                    <a:pt x="2381" y="366713"/>
                  </a:lnTo>
                  <a:lnTo>
                    <a:pt x="0" y="338138"/>
                  </a:lnTo>
                  <a:lnTo>
                    <a:pt x="2381" y="314325"/>
                  </a:lnTo>
                  <a:lnTo>
                    <a:pt x="11906" y="309563"/>
                  </a:lnTo>
                  <a:lnTo>
                    <a:pt x="21431" y="307181"/>
                  </a:lnTo>
                  <a:lnTo>
                    <a:pt x="40481" y="314325"/>
                  </a:lnTo>
                  <a:lnTo>
                    <a:pt x="59531" y="342900"/>
                  </a:lnTo>
                  <a:lnTo>
                    <a:pt x="78581" y="369094"/>
                  </a:lnTo>
                  <a:lnTo>
                    <a:pt x="109537" y="402431"/>
                  </a:lnTo>
                  <a:lnTo>
                    <a:pt x="128587" y="416719"/>
                  </a:lnTo>
                  <a:lnTo>
                    <a:pt x="154781" y="428625"/>
                  </a:lnTo>
                  <a:lnTo>
                    <a:pt x="180975" y="433388"/>
                  </a:lnTo>
                  <a:lnTo>
                    <a:pt x="207169" y="435769"/>
                  </a:lnTo>
                  <a:lnTo>
                    <a:pt x="230981" y="428625"/>
                  </a:lnTo>
                  <a:lnTo>
                    <a:pt x="411956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0">
              <a:extLst>
                <a:ext uri="{FF2B5EF4-FFF2-40B4-BE49-F238E27FC236}">
                  <a16:creationId xmlns:a16="http://schemas.microsoft.com/office/drawing/2014/main" id="{631CA87D-7B3A-4A94-8D35-071993F6C7B3}"/>
                </a:ext>
              </a:extLst>
            </p:cNvPr>
            <p:cNvSpPr/>
            <p:nvPr/>
          </p:nvSpPr>
          <p:spPr>
            <a:xfrm>
              <a:off x="3751263" y="2019300"/>
              <a:ext cx="860425" cy="714375"/>
            </a:xfrm>
            <a:custGeom>
              <a:avLst/>
              <a:gdLst>
                <a:gd name="connsiteX0" fmla="*/ 311944 w 862012"/>
                <a:gd name="connsiteY0" fmla="*/ 119063 h 714375"/>
                <a:gd name="connsiteX1" fmla="*/ 485775 w 862012"/>
                <a:gd name="connsiteY1" fmla="*/ 188119 h 714375"/>
                <a:gd name="connsiteX2" fmla="*/ 585787 w 862012"/>
                <a:gd name="connsiteY2" fmla="*/ 228600 h 714375"/>
                <a:gd name="connsiteX3" fmla="*/ 626269 w 862012"/>
                <a:gd name="connsiteY3" fmla="*/ 242888 h 714375"/>
                <a:gd name="connsiteX4" fmla="*/ 650081 w 862012"/>
                <a:gd name="connsiteY4" fmla="*/ 257175 h 714375"/>
                <a:gd name="connsiteX5" fmla="*/ 681037 w 862012"/>
                <a:gd name="connsiteY5" fmla="*/ 285750 h 714375"/>
                <a:gd name="connsiteX6" fmla="*/ 719137 w 862012"/>
                <a:gd name="connsiteY6" fmla="*/ 321469 h 714375"/>
                <a:gd name="connsiteX7" fmla="*/ 752475 w 862012"/>
                <a:gd name="connsiteY7" fmla="*/ 361950 h 714375"/>
                <a:gd name="connsiteX8" fmla="*/ 778669 w 862012"/>
                <a:gd name="connsiteY8" fmla="*/ 402431 h 714375"/>
                <a:gd name="connsiteX9" fmla="*/ 797719 w 862012"/>
                <a:gd name="connsiteY9" fmla="*/ 433388 h 714375"/>
                <a:gd name="connsiteX10" fmla="*/ 823912 w 862012"/>
                <a:gd name="connsiteY10" fmla="*/ 488156 h 714375"/>
                <a:gd name="connsiteX11" fmla="*/ 845344 w 862012"/>
                <a:gd name="connsiteY11" fmla="*/ 550069 h 714375"/>
                <a:gd name="connsiteX12" fmla="*/ 857250 w 862012"/>
                <a:gd name="connsiteY12" fmla="*/ 600075 h 714375"/>
                <a:gd name="connsiteX13" fmla="*/ 862012 w 862012"/>
                <a:gd name="connsiteY13" fmla="*/ 647700 h 714375"/>
                <a:gd name="connsiteX14" fmla="*/ 857250 w 862012"/>
                <a:gd name="connsiteY14" fmla="*/ 676275 h 714375"/>
                <a:gd name="connsiteX15" fmla="*/ 847725 w 862012"/>
                <a:gd name="connsiteY15" fmla="*/ 692944 h 714375"/>
                <a:gd name="connsiteX16" fmla="*/ 828675 w 862012"/>
                <a:gd name="connsiteY16" fmla="*/ 707231 h 714375"/>
                <a:gd name="connsiteX17" fmla="*/ 792956 w 862012"/>
                <a:gd name="connsiteY17" fmla="*/ 714375 h 714375"/>
                <a:gd name="connsiteX18" fmla="*/ 745331 w 862012"/>
                <a:gd name="connsiteY18" fmla="*/ 707231 h 714375"/>
                <a:gd name="connsiteX19" fmla="*/ 704850 w 862012"/>
                <a:gd name="connsiteY19" fmla="*/ 695325 h 714375"/>
                <a:gd name="connsiteX20" fmla="*/ 659606 w 862012"/>
                <a:gd name="connsiteY20" fmla="*/ 659606 h 714375"/>
                <a:gd name="connsiteX21" fmla="*/ 538162 w 862012"/>
                <a:gd name="connsiteY21" fmla="*/ 554831 h 714375"/>
                <a:gd name="connsiteX22" fmla="*/ 381000 w 862012"/>
                <a:gd name="connsiteY22" fmla="*/ 414338 h 714375"/>
                <a:gd name="connsiteX23" fmla="*/ 219075 w 862012"/>
                <a:gd name="connsiteY23" fmla="*/ 266700 h 714375"/>
                <a:gd name="connsiteX24" fmla="*/ 28575 w 862012"/>
                <a:gd name="connsiteY24" fmla="*/ 85725 h 714375"/>
                <a:gd name="connsiteX25" fmla="*/ 0 w 862012"/>
                <a:gd name="connsiteY25" fmla="*/ 59531 h 714375"/>
                <a:gd name="connsiteX26" fmla="*/ 28575 w 862012"/>
                <a:gd name="connsiteY26" fmla="*/ 0 h 714375"/>
                <a:gd name="connsiteX27" fmla="*/ 176212 w 862012"/>
                <a:gd name="connsiteY27" fmla="*/ 59531 h 714375"/>
                <a:gd name="connsiteX28" fmla="*/ 311944 w 862012"/>
                <a:gd name="connsiteY28" fmla="*/ 1190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62012" h="714375">
                  <a:moveTo>
                    <a:pt x="311944" y="119063"/>
                  </a:moveTo>
                  <a:lnTo>
                    <a:pt x="485775" y="188119"/>
                  </a:lnTo>
                  <a:lnTo>
                    <a:pt x="585787" y="228600"/>
                  </a:lnTo>
                  <a:lnTo>
                    <a:pt x="626269" y="242888"/>
                  </a:lnTo>
                  <a:lnTo>
                    <a:pt x="650081" y="257175"/>
                  </a:lnTo>
                  <a:lnTo>
                    <a:pt x="681037" y="285750"/>
                  </a:lnTo>
                  <a:lnTo>
                    <a:pt x="719137" y="321469"/>
                  </a:lnTo>
                  <a:lnTo>
                    <a:pt x="752475" y="361950"/>
                  </a:lnTo>
                  <a:lnTo>
                    <a:pt x="778669" y="402431"/>
                  </a:lnTo>
                  <a:lnTo>
                    <a:pt x="797719" y="433388"/>
                  </a:lnTo>
                  <a:lnTo>
                    <a:pt x="823912" y="488156"/>
                  </a:lnTo>
                  <a:lnTo>
                    <a:pt x="845344" y="550069"/>
                  </a:lnTo>
                  <a:lnTo>
                    <a:pt x="857250" y="600075"/>
                  </a:lnTo>
                  <a:lnTo>
                    <a:pt x="862012" y="647700"/>
                  </a:lnTo>
                  <a:lnTo>
                    <a:pt x="857250" y="676275"/>
                  </a:lnTo>
                  <a:lnTo>
                    <a:pt x="847725" y="692944"/>
                  </a:lnTo>
                  <a:lnTo>
                    <a:pt x="828675" y="707231"/>
                  </a:lnTo>
                  <a:lnTo>
                    <a:pt x="792956" y="714375"/>
                  </a:lnTo>
                  <a:lnTo>
                    <a:pt x="745331" y="707231"/>
                  </a:lnTo>
                  <a:lnTo>
                    <a:pt x="704850" y="695325"/>
                  </a:lnTo>
                  <a:lnTo>
                    <a:pt x="659606" y="659606"/>
                  </a:lnTo>
                  <a:lnTo>
                    <a:pt x="538162" y="554831"/>
                  </a:lnTo>
                  <a:lnTo>
                    <a:pt x="381000" y="414338"/>
                  </a:lnTo>
                  <a:lnTo>
                    <a:pt x="219075" y="266700"/>
                  </a:lnTo>
                  <a:lnTo>
                    <a:pt x="28575" y="85725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76212" y="59531"/>
                  </a:lnTo>
                  <a:lnTo>
                    <a:pt x="3119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21">
              <a:extLst>
                <a:ext uri="{FF2B5EF4-FFF2-40B4-BE49-F238E27FC236}">
                  <a16:creationId xmlns:a16="http://schemas.microsoft.com/office/drawing/2014/main" id="{8B5B4E2D-14DC-4C0F-80CB-A6A981F08CF3}"/>
                </a:ext>
              </a:extLst>
            </p:cNvPr>
            <p:cNvSpPr/>
            <p:nvPr/>
          </p:nvSpPr>
          <p:spPr>
            <a:xfrm>
              <a:off x="2943225" y="2919413"/>
              <a:ext cx="1398588" cy="365125"/>
            </a:xfrm>
            <a:custGeom>
              <a:avLst/>
              <a:gdLst>
                <a:gd name="connsiteX0" fmla="*/ 783431 w 1397794"/>
                <a:gd name="connsiteY0" fmla="*/ 119062 h 364331"/>
                <a:gd name="connsiteX1" fmla="*/ 942975 w 1397794"/>
                <a:gd name="connsiteY1" fmla="*/ 83343 h 364331"/>
                <a:gd name="connsiteX2" fmla="*/ 1064419 w 1397794"/>
                <a:gd name="connsiteY2" fmla="*/ 50006 h 364331"/>
                <a:gd name="connsiteX3" fmla="*/ 1157288 w 1397794"/>
                <a:gd name="connsiteY3" fmla="*/ 11906 h 364331"/>
                <a:gd name="connsiteX4" fmla="*/ 1193006 w 1397794"/>
                <a:gd name="connsiteY4" fmla="*/ 0 h 364331"/>
                <a:gd name="connsiteX5" fmla="*/ 1207294 w 1397794"/>
                <a:gd name="connsiteY5" fmla="*/ 0 h 364331"/>
                <a:gd name="connsiteX6" fmla="*/ 1252538 w 1397794"/>
                <a:gd name="connsiteY6" fmla="*/ 7143 h 364331"/>
                <a:gd name="connsiteX7" fmla="*/ 1293019 w 1397794"/>
                <a:gd name="connsiteY7" fmla="*/ 21431 h 364331"/>
                <a:gd name="connsiteX8" fmla="*/ 1326356 w 1397794"/>
                <a:gd name="connsiteY8" fmla="*/ 35718 h 364331"/>
                <a:gd name="connsiteX9" fmla="*/ 1352550 w 1397794"/>
                <a:gd name="connsiteY9" fmla="*/ 54768 h 364331"/>
                <a:gd name="connsiteX10" fmla="*/ 1376363 w 1397794"/>
                <a:gd name="connsiteY10" fmla="*/ 76200 h 364331"/>
                <a:gd name="connsiteX11" fmla="*/ 1393031 w 1397794"/>
                <a:gd name="connsiteY11" fmla="*/ 100012 h 364331"/>
                <a:gd name="connsiteX12" fmla="*/ 1397794 w 1397794"/>
                <a:gd name="connsiteY12" fmla="*/ 119062 h 364331"/>
                <a:gd name="connsiteX13" fmla="*/ 1393031 w 1397794"/>
                <a:gd name="connsiteY13" fmla="*/ 140493 h 364331"/>
                <a:gd name="connsiteX14" fmla="*/ 1378744 w 1397794"/>
                <a:gd name="connsiteY14" fmla="*/ 169068 h 364331"/>
                <a:gd name="connsiteX15" fmla="*/ 1359694 w 1397794"/>
                <a:gd name="connsiteY15" fmla="*/ 195262 h 364331"/>
                <a:gd name="connsiteX16" fmla="*/ 1335881 w 1397794"/>
                <a:gd name="connsiteY16" fmla="*/ 214312 h 364331"/>
                <a:gd name="connsiteX17" fmla="*/ 1293019 w 1397794"/>
                <a:gd name="connsiteY17" fmla="*/ 233362 h 364331"/>
                <a:gd name="connsiteX18" fmla="*/ 1233488 w 1397794"/>
                <a:gd name="connsiteY18" fmla="*/ 250031 h 364331"/>
                <a:gd name="connsiteX19" fmla="*/ 1138238 w 1397794"/>
                <a:gd name="connsiteY19" fmla="*/ 266700 h 364331"/>
                <a:gd name="connsiteX20" fmla="*/ 966788 w 1397794"/>
                <a:gd name="connsiteY20" fmla="*/ 297656 h 364331"/>
                <a:gd name="connsiteX21" fmla="*/ 778669 w 1397794"/>
                <a:gd name="connsiteY21" fmla="*/ 333375 h 364331"/>
                <a:gd name="connsiteX22" fmla="*/ 526256 w 1397794"/>
                <a:gd name="connsiteY22" fmla="*/ 357187 h 364331"/>
                <a:gd name="connsiteX23" fmla="*/ 459581 w 1397794"/>
                <a:gd name="connsiteY23" fmla="*/ 364331 h 364331"/>
                <a:gd name="connsiteX24" fmla="*/ 390525 w 1397794"/>
                <a:gd name="connsiteY24" fmla="*/ 359568 h 364331"/>
                <a:gd name="connsiteX25" fmla="*/ 335756 w 1397794"/>
                <a:gd name="connsiteY25" fmla="*/ 347662 h 364331"/>
                <a:gd name="connsiteX26" fmla="*/ 283369 w 1397794"/>
                <a:gd name="connsiteY26" fmla="*/ 330993 h 364331"/>
                <a:gd name="connsiteX27" fmla="*/ 238125 w 1397794"/>
                <a:gd name="connsiteY27" fmla="*/ 307181 h 364331"/>
                <a:gd name="connsiteX28" fmla="*/ 207169 w 1397794"/>
                <a:gd name="connsiteY28" fmla="*/ 288131 h 364331"/>
                <a:gd name="connsiteX29" fmla="*/ 159544 w 1397794"/>
                <a:gd name="connsiteY29" fmla="*/ 261937 h 364331"/>
                <a:gd name="connsiteX30" fmla="*/ 114300 w 1397794"/>
                <a:gd name="connsiteY30" fmla="*/ 238125 h 364331"/>
                <a:gd name="connsiteX31" fmla="*/ 54769 w 1397794"/>
                <a:gd name="connsiteY31" fmla="*/ 207168 h 364331"/>
                <a:gd name="connsiteX32" fmla="*/ 0 w 1397794"/>
                <a:gd name="connsiteY32" fmla="*/ 169068 h 364331"/>
                <a:gd name="connsiteX33" fmla="*/ 73819 w 1397794"/>
                <a:gd name="connsiteY33" fmla="*/ 109537 h 364331"/>
                <a:gd name="connsiteX34" fmla="*/ 150019 w 1397794"/>
                <a:gd name="connsiteY34" fmla="*/ 154781 h 364331"/>
                <a:gd name="connsiteX35" fmla="*/ 197644 w 1397794"/>
                <a:gd name="connsiteY35" fmla="*/ 169068 h 364331"/>
                <a:gd name="connsiteX36" fmla="*/ 240506 w 1397794"/>
                <a:gd name="connsiteY36" fmla="*/ 176212 h 364331"/>
                <a:gd name="connsiteX37" fmla="*/ 304800 w 1397794"/>
                <a:gd name="connsiteY37" fmla="*/ 180975 h 364331"/>
                <a:gd name="connsiteX38" fmla="*/ 354806 w 1397794"/>
                <a:gd name="connsiteY38" fmla="*/ 180975 h 364331"/>
                <a:gd name="connsiteX39" fmla="*/ 457200 w 1397794"/>
                <a:gd name="connsiteY39" fmla="*/ 176212 h 364331"/>
                <a:gd name="connsiteX40" fmla="*/ 616744 w 1397794"/>
                <a:gd name="connsiteY40" fmla="*/ 150018 h 364331"/>
                <a:gd name="connsiteX41" fmla="*/ 783431 w 1397794"/>
                <a:gd name="connsiteY41" fmla="*/ 11906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7794" h="364331">
                  <a:moveTo>
                    <a:pt x="783431" y="119062"/>
                  </a:moveTo>
                  <a:lnTo>
                    <a:pt x="942975" y="83343"/>
                  </a:lnTo>
                  <a:lnTo>
                    <a:pt x="1064419" y="50006"/>
                  </a:lnTo>
                  <a:lnTo>
                    <a:pt x="1157288" y="11906"/>
                  </a:lnTo>
                  <a:lnTo>
                    <a:pt x="1193006" y="0"/>
                  </a:lnTo>
                  <a:lnTo>
                    <a:pt x="1207294" y="0"/>
                  </a:lnTo>
                  <a:lnTo>
                    <a:pt x="1252538" y="7143"/>
                  </a:lnTo>
                  <a:lnTo>
                    <a:pt x="1293019" y="21431"/>
                  </a:lnTo>
                  <a:lnTo>
                    <a:pt x="1326356" y="35718"/>
                  </a:lnTo>
                  <a:lnTo>
                    <a:pt x="1352550" y="54768"/>
                  </a:lnTo>
                  <a:lnTo>
                    <a:pt x="1376363" y="76200"/>
                  </a:lnTo>
                  <a:lnTo>
                    <a:pt x="1393031" y="100012"/>
                  </a:lnTo>
                  <a:lnTo>
                    <a:pt x="1397794" y="119062"/>
                  </a:lnTo>
                  <a:lnTo>
                    <a:pt x="1393031" y="140493"/>
                  </a:lnTo>
                  <a:lnTo>
                    <a:pt x="1378744" y="169068"/>
                  </a:lnTo>
                  <a:lnTo>
                    <a:pt x="1359694" y="195262"/>
                  </a:lnTo>
                  <a:lnTo>
                    <a:pt x="1335881" y="214312"/>
                  </a:lnTo>
                  <a:lnTo>
                    <a:pt x="1293019" y="233362"/>
                  </a:lnTo>
                  <a:lnTo>
                    <a:pt x="1233488" y="250031"/>
                  </a:lnTo>
                  <a:lnTo>
                    <a:pt x="1138238" y="266700"/>
                  </a:lnTo>
                  <a:lnTo>
                    <a:pt x="966788" y="297656"/>
                  </a:lnTo>
                  <a:lnTo>
                    <a:pt x="778669" y="333375"/>
                  </a:lnTo>
                  <a:lnTo>
                    <a:pt x="526256" y="357187"/>
                  </a:lnTo>
                  <a:lnTo>
                    <a:pt x="459581" y="364331"/>
                  </a:lnTo>
                  <a:lnTo>
                    <a:pt x="390525" y="359568"/>
                  </a:lnTo>
                  <a:lnTo>
                    <a:pt x="335756" y="347662"/>
                  </a:lnTo>
                  <a:lnTo>
                    <a:pt x="283369" y="330993"/>
                  </a:lnTo>
                  <a:lnTo>
                    <a:pt x="238125" y="307181"/>
                  </a:lnTo>
                  <a:lnTo>
                    <a:pt x="207169" y="288131"/>
                  </a:lnTo>
                  <a:lnTo>
                    <a:pt x="159544" y="261937"/>
                  </a:lnTo>
                  <a:lnTo>
                    <a:pt x="114300" y="238125"/>
                  </a:lnTo>
                  <a:lnTo>
                    <a:pt x="54769" y="207168"/>
                  </a:lnTo>
                  <a:lnTo>
                    <a:pt x="0" y="169068"/>
                  </a:lnTo>
                  <a:lnTo>
                    <a:pt x="73819" y="109537"/>
                  </a:lnTo>
                  <a:lnTo>
                    <a:pt x="150019" y="154781"/>
                  </a:lnTo>
                  <a:lnTo>
                    <a:pt x="197644" y="169068"/>
                  </a:lnTo>
                  <a:lnTo>
                    <a:pt x="240506" y="176212"/>
                  </a:lnTo>
                  <a:lnTo>
                    <a:pt x="304800" y="180975"/>
                  </a:lnTo>
                  <a:lnTo>
                    <a:pt x="354806" y="180975"/>
                  </a:lnTo>
                  <a:lnTo>
                    <a:pt x="457200" y="176212"/>
                  </a:lnTo>
                  <a:lnTo>
                    <a:pt x="616744" y="150018"/>
                  </a:lnTo>
                  <a:lnTo>
                    <a:pt x="7834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2">
              <a:extLst>
                <a:ext uri="{FF2B5EF4-FFF2-40B4-BE49-F238E27FC236}">
                  <a16:creationId xmlns:a16="http://schemas.microsoft.com/office/drawing/2014/main" id="{DFF96EAC-5971-4753-976D-7025EC654E00}"/>
                </a:ext>
              </a:extLst>
            </p:cNvPr>
            <p:cNvSpPr/>
            <p:nvPr/>
          </p:nvSpPr>
          <p:spPr>
            <a:xfrm>
              <a:off x="2640013" y="3608388"/>
              <a:ext cx="1905000" cy="469900"/>
            </a:xfrm>
            <a:custGeom>
              <a:avLst/>
              <a:gdLst>
                <a:gd name="connsiteX0" fmla="*/ 709613 w 1905000"/>
                <a:gd name="connsiteY0" fmla="*/ 202406 h 471487"/>
                <a:gd name="connsiteX1" fmla="*/ 957263 w 1905000"/>
                <a:gd name="connsiteY1" fmla="*/ 157162 h 471487"/>
                <a:gd name="connsiteX2" fmla="*/ 1264444 w 1905000"/>
                <a:gd name="connsiteY2" fmla="*/ 100012 h 471487"/>
                <a:gd name="connsiteX3" fmla="*/ 1516857 w 1905000"/>
                <a:gd name="connsiteY3" fmla="*/ 47625 h 471487"/>
                <a:gd name="connsiteX4" fmla="*/ 1540669 w 1905000"/>
                <a:gd name="connsiteY4" fmla="*/ 35719 h 471487"/>
                <a:gd name="connsiteX5" fmla="*/ 1576388 w 1905000"/>
                <a:gd name="connsiteY5" fmla="*/ 19050 h 471487"/>
                <a:gd name="connsiteX6" fmla="*/ 1604963 w 1905000"/>
                <a:gd name="connsiteY6" fmla="*/ 9525 h 471487"/>
                <a:gd name="connsiteX7" fmla="*/ 1635919 w 1905000"/>
                <a:gd name="connsiteY7" fmla="*/ 2381 h 471487"/>
                <a:gd name="connsiteX8" fmla="*/ 1666875 w 1905000"/>
                <a:gd name="connsiteY8" fmla="*/ 0 h 471487"/>
                <a:gd name="connsiteX9" fmla="*/ 1702594 w 1905000"/>
                <a:gd name="connsiteY9" fmla="*/ 2381 h 471487"/>
                <a:gd name="connsiteX10" fmla="*/ 1757363 w 1905000"/>
                <a:gd name="connsiteY10" fmla="*/ 19050 h 471487"/>
                <a:gd name="connsiteX11" fmla="*/ 1812132 w 1905000"/>
                <a:gd name="connsiteY11" fmla="*/ 42862 h 471487"/>
                <a:gd name="connsiteX12" fmla="*/ 1862138 w 1905000"/>
                <a:gd name="connsiteY12" fmla="*/ 69056 h 471487"/>
                <a:gd name="connsiteX13" fmla="*/ 1881188 w 1905000"/>
                <a:gd name="connsiteY13" fmla="*/ 85725 h 471487"/>
                <a:gd name="connsiteX14" fmla="*/ 1895475 w 1905000"/>
                <a:gd name="connsiteY14" fmla="*/ 104775 h 471487"/>
                <a:gd name="connsiteX15" fmla="*/ 1900238 w 1905000"/>
                <a:gd name="connsiteY15" fmla="*/ 119062 h 471487"/>
                <a:gd name="connsiteX16" fmla="*/ 1905000 w 1905000"/>
                <a:gd name="connsiteY16" fmla="*/ 130969 h 471487"/>
                <a:gd name="connsiteX17" fmla="*/ 1900238 w 1905000"/>
                <a:gd name="connsiteY17" fmla="*/ 147637 h 471487"/>
                <a:gd name="connsiteX18" fmla="*/ 1888332 w 1905000"/>
                <a:gd name="connsiteY18" fmla="*/ 166687 h 471487"/>
                <a:gd name="connsiteX19" fmla="*/ 1859757 w 1905000"/>
                <a:gd name="connsiteY19" fmla="*/ 185737 h 471487"/>
                <a:gd name="connsiteX20" fmla="*/ 1814513 w 1905000"/>
                <a:gd name="connsiteY20" fmla="*/ 200025 h 471487"/>
                <a:gd name="connsiteX21" fmla="*/ 1778794 w 1905000"/>
                <a:gd name="connsiteY21" fmla="*/ 207169 h 471487"/>
                <a:gd name="connsiteX22" fmla="*/ 1704975 w 1905000"/>
                <a:gd name="connsiteY22" fmla="*/ 211931 h 471487"/>
                <a:gd name="connsiteX23" fmla="*/ 1557338 w 1905000"/>
                <a:gd name="connsiteY23" fmla="*/ 230981 h 471487"/>
                <a:gd name="connsiteX24" fmla="*/ 1345407 w 1905000"/>
                <a:gd name="connsiteY24" fmla="*/ 271462 h 471487"/>
                <a:gd name="connsiteX25" fmla="*/ 1119188 w 1905000"/>
                <a:gd name="connsiteY25" fmla="*/ 323850 h 471487"/>
                <a:gd name="connsiteX26" fmla="*/ 931069 w 1905000"/>
                <a:gd name="connsiteY26" fmla="*/ 361950 h 471487"/>
                <a:gd name="connsiteX27" fmla="*/ 666750 w 1905000"/>
                <a:gd name="connsiteY27" fmla="*/ 407194 h 471487"/>
                <a:gd name="connsiteX28" fmla="*/ 561975 w 1905000"/>
                <a:gd name="connsiteY28" fmla="*/ 426244 h 471487"/>
                <a:gd name="connsiteX29" fmla="*/ 523875 w 1905000"/>
                <a:gd name="connsiteY29" fmla="*/ 442912 h 471487"/>
                <a:gd name="connsiteX30" fmla="*/ 488157 w 1905000"/>
                <a:gd name="connsiteY30" fmla="*/ 459581 h 471487"/>
                <a:gd name="connsiteX31" fmla="*/ 454819 w 1905000"/>
                <a:gd name="connsiteY31" fmla="*/ 469106 h 471487"/>
                <a:gd name="connsiteX32" fmla="*/ 414338 w 1905000"/>
                <a:gd name="connsiteY32" fmla="*/ 471487 h 471487"/>
                <a:gd name="connsiteX33" fmla="*/ 378619 w 1905000"/>
                <a:gd name="connsiteY33" fmla="*/ 466725 h 471487"/>
                <a:gd name="connsiteX34" fmla="*/ 340519 w 1905000"/>
                <a:gd name="connsiteY34" fmla="*/ 459581 h 471487"/>
                <a:gd name="connsiteX35" fmla="*/ 311944 w 1905000"/>
                <a:gd name="connsiteY35" fmla="*/ 450056 h 471487"/>
                <a:gd name="connsiteX36" fmla="*/ 280988 w 1905000"/>
                <a:gd name="connsiteY36" fmla="*/ 433387 h 471487"/>
                <a:gd name="connsiteX37" fmla="*/ 226219 w 1905000"/>
                <a:gd name="connsiteY37" fmla="*/ 392906 h 471487"/>
                <a:gd name="connsiteX38" fmla="*/ 140494 w 1905000"/>
                <a:gd name="connsiteY38" fmla="*/ 321469 h 471487"/>
                <a:gd name="connsiteX39" fmla="*/ 38100 w 1905000"/>
                <a:gd name="connsiteY39" fmla="*/ 230981 h 471487"/>
                <a:gd name="connsiteX40" fmla="*/ 9525 w 1905000"/>
                <a:gd name="connsiteY40" fmla="*/ 207169 h 471487"/>
                <a:gd name="connsiteX41" fmla="*/ 4763 w 1905000"/>
                <a:gd name="connsiteY41" fmla="*/ 200025 h 471487"/>
                <a:gd name="connsiteX42" fmla="*/ 2382 w 1905000"/>
                <a:gd name="connsiteY42" fmla="*/ 190500 h 471487"/>
                <a:gd name="connsiteX43" fmla="*/ 0 w 1905000"/>
                <a:gd name="connsiteY43" fmla="*/ 171450 h 471487"/>
                <a:gd name="connsiteX44" fmla="*/ 4763 w 1905000"/>
                <a:gd name="connsiteY44" fmla="*/ 157162 h 471487"/>
                <a:gd name="connsiteX45" fmla="*/ 14288 w 1905000"/>
                <a:gd name="connsiteY45" fmla="*/ 150019 h 471487"/>
                <a:gd name="connsiteX46" fmla="*/ 28575 w 1905000"/>
                <a:gd name="connsiteY46" fmla="*/ 150019 h 471487"/>
                <a:gd name="connsiteX47" fmla="*/ 54769 w 1905000"/>
                <a:gd name="connsiteY47" fmla="*/ 157162 h 471487"/>
                <a:gd name="connsiteX48" fmla="*/ 80963 w 1905000"/>
                <a:gd name="connsiteY48" fmla="*/ 176212 h 471487"/>
                <a:gd name="connsiteX49" fmla="*/ 116682 w 1905000"/>
                <a:gd name="connsiteY49" fmla="*/ 195262 h 471487"/>
                <a:gd name="connsiteX50" fmla="*/ 183357 w 1905000"/>
                <a:gd name="connsiteY50" fmla="*/ 223837 h 471487"/>
                <a:gd name="connsiteX51" fmla="*/ 233363 w 1905000"/>
                <a:gd name="connsiteY51" fmla="*/ 238125 h 471487"/>
                <a:gd name="connsiteX52" fmla="*/ 326232 w 1905000"/>
                <a:gd name="connsiteY52" fmla="*/ 247650 h 471487"/>
                <a:gd name="connsiteX53" fmla="*/ 407194 w 1905000"/>
                <a:gd name="connsiteY53" fmla="*/ 245269 h 471487"/>
                <a:gd name="connsiteX54" fmla="*/ 545307 w 1905000"/>
                <a:gd name="connsiteY54" fmla="*/ 230981 h 471487"/>
                <a:gd name="connsiteX55" fmla="*/ 709613 w 1905000"/>
                <a:gd name="connsiteY55" fmla="*/ 20240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5000" h="471487">
                  <a:moveTo>
                    <a:pt x="709613" y="202406"/>
                  </a:moveTo>
                  <a:lnTo>
                    <a:pt x="957263" y="157162"/>
                  </a:lnTo>
                  <a:lnTo>
                    <a:pt x="1264444" y="100012"/>
                  </a:lnTo>
                  <a:lnTo>
                    <a:pt x="1516857" y="47625"/>
                  </a:lnTo>
                  <a:lnTo>
                    <a:pt x="1540669" y="35719"/>
                  </a:lnTo>
                  <a:lnTo>
                    <a:pt x="1576388" y="19050"/>
                  </a:lnTo>
                  <a:lnTo>
                    <a:pt x="1604963" y="9525"/>
                  </a:lnTo>
                  <a:lnTo>
                    <a:pt x="1635919" y="2381"/>
                  </a:lnTo>
                  <a:lnTo>
                    <a:pt x="1666875" y="0"/>
                  </a:lnTo>
                  <a:lnTo>
                    <a:pt x="1702594" y="2381"/>
                  </a:lnTo>
                  <a:lnTo>
                    <a:pt x="1757363" y="19050"/>
                  </a:lnTo>
                  <a:lnTo>
                    <a:pt x="1812132" y="42862"/>
                  </a:lnTo>
                  <a:lnTo>
                    <a:pt x="1862138" y="69056"/>
                  </a:lnTo>
                  <a:lnTo>
                    <a:pt x="1881188" y="85725"/>
                  </a:lnTo>
                  <a:lnTo>
                    <a:pt x="1895475" y="104775"/>
                  </a:lnTo>
                  <a:lnTo>
                    <a:pt x="1900238" y="119062"/>
                  </a:lnTo>
                  <a:lnTo>
                    <a:pt x="1905000" y="130969"/>
                  </a:lnTo>
                  <a:lnTo>
                    <a:pt x="1900238" y="147637"/>
                  </a:lnTo>
                  <a:lnTo>
                    <a:pt x="1888332" y="166687"/>
                  </a:lnTo>
                  <a:lnTo>
                    <a:pt x="1859757" y="185737"/>
                  </a:lnTo>
                  <a:lnTo>
                    <a:pt x="1814513" y="200025"/>
                  </a:lnTo>
                  <a:lnTo>
                    <a:pt x="1778794" y="207169"/>
                  </a:lnTo>
                  <a:lnTo>
                    <a:pt x="1704975" y="211931"/>
                  </a:lnTo>
                  <a:lnTo>
                    <a:pt x="1557338" y="230981"/>
                  </a:lnTo>
                  <a:lnTo>
                    <a:pt x="1345407" y="271462"/>
                  </a:lnTo>
                  <a:lnTo>
                    <a:pt x="1119188" y="323850"/>
                  </a:lnTo>
                  <a:lnTo>
                    <a:pt x="931069" y="361950"/>
                  </a:lnTo>
                  <a:lnTo>
                    <a:pt x="666750" y="407194"/>
                  </a:lnTo>
                  <a:lnTo>
                    <a:pt x="561975" y="426244"/>
                  </a:lnTo>
                  <a:lnTo>
                    <a:pt x="523875" y="442912"/>
                  </a:lnTo>
                  <a:lnTo>
                    <a:pt x="488157" y="459581"/>
                  </a:lnTo>
                  <a:lnTo>
                    <a:pt x="454819" y="469106"/>
                  </a:lnTo>
                  <a:lnTo>
                    <a:pt x="414338" y="471487"/>
                  </a:lnTo>
                  <a:lnTo>
                    <a:pt x="378619" y="466725"/>
                  </a:lnTo>
                  <a:lnTo>
                    <a:pt x="340519" y="459581"/>
                  </a:lnTo>
                  <a:lnTo>
                    <a:pt x="311944" y="450056"/>
                  </a:lnTo>
                  <a:lnTo>
                    <a:pt x="280988" y="433387"/>
                  </a:lnTo>
                  <a:lnTo>
                    <a:pt x="226219" y="392906"/>
                  </a:lnTo>
                  <a:lnTo>
                    <a:pt x="140494" y="321469"/>
                  </a:lnTo>
                  <a:lnTo>
                    <a:pt x="38100" y="230981"/>
                  </a:lnTo>
                  <a:lnTo>
                    <a:pt x="9525" y="207169"/>
                  </a:lnTo>
                  <a:lnTo>
                    <a:pt x="4763" y="200025"/>
                  </a:lnTo>
                  <a:lnTo>
                    <a:pt x="2382" y="190500"/>
                  </a:lnTo>
                  <a:lnTo>
                    <a:pt x="0" y="171450"/>
                  </a:lnTo>
                  <a:lnTo>
                    <a:pt x="4763" y="157162"/>
                  </a:lnTo>
                  <a:lnTo>
                    <a:pt x="14288" y="150019"/>
                  </a:lnTo>
                  <a:lnTo>
                    <a:pt x="28575" y="150019"/>
                  </a:lnTo>
                  <a:lnTo>
                    <a:pt x="54769" y="157162"/>
                  </a:lnTo>
                  <a:lnTo>
                    <a:pt x="80963" y="176212"/>
                  </a:lnTo>
                  <a:lnTo>
                    <a:pt x="116682" y="195262"/>
                  </a:lnTo>
                  <a:lnTo>
                    <a:pt x="183357" y="223837"/>
                  </a:lnTo>
                  <a:lnTo>
                    <a:pt x="233363" y="238125"/>
                  </a:lnTo>
                  <a:lnTo>
                    <a:pt x="326232" y="247650"/>
                  </a:lnTo>
                  <a:lnTo>
                    <a:pt x="407194" y="245269"/>
                  </a:lnTo>
                  <a:lnTo>
                    <a:pt x="545307" y="230981"/>
                  </a:lnTo>
                  <a:lnTo>
                    <a:pt x="709613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6">
              <a:extLst>
                <a:ext uri="{FF2B5EF4-FFF2-40B4-BE49-F238E27FC236}">
                  <a16:creationId xmlns:a16="http://schemas.microsoft.com/office/drawing/2014/main" id="{4D2C8286-2B20-4485-8B4F-4868015CF92A}"/>
                </a:ext>
              </a:extLst>
            </p:cNvPr>
            <p:cNvSpPr/>
            <p:nvPr/>
          </p:nvSpPr>
          <p:spPr>
            <a:xfrm>
              <a:off x="3435350" y="3209925"/>
              <a:ext cx="441325" cy="2097088"/>
            </a:xfrm>
            <a:custGeom>
              <a:avLst/>
              <a:gdLst>
                <a:gd name="connsiteX0" fmla="*/ 147112 w 441335"/>
                <a:gd name="connsiteY0" fmla="*/ 1073050 h 2097062"/>
                <a:gd name="connsiteX1" fmla="*/ 149996 w 441335"/>
                <a:gd name="connsiteY1" fmla="*/ 331722 h 2097062"/>
                <a:gd name="connsiteX2" fmla="*/ 144227 w 441335"/>
                <a:gd name="connsiteY2" fmla="*/ 285570 h 2097062"/>
                <a:gd name="connsiteX3" fmla="*/ 138458 w 441335"/>
                <a:gd name="connsiteY3" fmla="*/ 253840 h 2097062"/>
                <a:gd name="connsiteX4" fmla="*/ 121151 w 441335"/>
                <a:gd name="connsiteY4" fmla="*/ 207687 h 2097062"/>
                <a:gd name="connsiteX5" fmla="*/ 95190 w 441335"/>
                <a:gd name="connsiteY5" fmla="*/ 152881 h 2097062"/>
                <a:gd name="connsiteX6" fmla="*/ 51922 w 441335"/>
                <a:gd name="connsiteY6" fmla="*/ 86536 h 2097062"/>
                <a:gd name="connsiteX7" fmla="*/ 0 w 441335"/>
                <a:gd name="connsiteY7" fmla="*/ 14423 h 2097062"/>
                <a:gd name="connsiteX8" fmla="*/ 265378 w 441335"/>
                <a:gd name="connsiteY8" fmla="*/ 0 h 2097062"/>
                <a:gd name="connsiteX9" fmla="*/ 372106 w 441335"/>
                <a:gd name="connsiteY9" fmla="*/ 106728 h 2097062"/>
                <a:gd name="connsiteX10" fmla="*/ 406721 w 441335"/>
                <a:gd name="connsiteY10" fmla="*/ 138458 h 2097062"/>
                <a:gd name="connsiteX11" fmla="*/ 424028 w 441335"/>
                <a:gd name="connsiteY11" fmla="*/ 158650 h 2097062"/>
                <a:gd name="connsiteX12" fmla="*/ 432682 w 441335"/>
                <a:gd name="connsiteY12" fmla="*/ 173072 h 2097062"/>
                <a:gd name="connsiteX13" fmla="*/ 441335 w 441335"/>
                <a:gd name="connsiteY13" fmla="*/ 201918 h 2097062"/>
                <a:gd name="connsiteX14" fmla="*/ 435566 w 441335"/>
                <a:gd name="connsiteY14" fmla="*/ 227879 h 2097062"/>
                <a:gd name="connsiteX15" fmla="*/ 418259 w 441335"/>
                <a:gd name="connsiteY15" fmla="*/ 259609 h 2097062"/>
                <a:gd name="connsiteX16" fmla="*/ 403836 w 441335"/>
                <a:gd name="connsiteY16" fmla="*/ 291339 h 2097062"/>
                <a:gd name="connsiteX17" fmla="*/ 395183 w 441335"/>
                <a:gd name="connsiteY17" fmla="*/ 349030 h 2097062"/>
                <a:gd name="connsiteX18" fmla="*/ 398067 w 441335"/>
                <a:gd name="connsiteY18" fmla="*/ 524987 h 2097062"/>
                <a:gd name="connsiteX19" fmla="*/ 369222 w 441335"/>
                <a:gd name="connsiteY19" fmla="*/ 700944 h 2097062"/>
                <a:gd name="connsiteX20" fmla="*/ 372106 w 441335"/>
                <a:gd name="connsiteY20" fmla="*/ 2045141 h 2097062"/>
                <a:gd name="connsiteX21" fmla="*/ 149996 w 441335"/>
                <a:gd name="connsiteY21" fmla="*/ 2097062 h 2097062"/>
                <a:gd name="connsiteX22" fmla="*/ 147112 w 441335"/>
                <a:gd name="connsiteY22" fmla="*/ 1073050 h 209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335" h="2097062">
                  <a:moveTo>
                    <a:pt x="147112" y="1073050"/>
                  </a:moveTo>
                  <a:cubicBezTo>
                    <a:pt x="148073" y="825941"/>
                    <a:pt x="151919" y="468738"/>
                    <a:pt x="149996" y="331722"/>
                  </a:cubicBezTo>
                  <a:lnTo>
                    <a:pt x="144227" y="285570"/>
                  </a:lnTo>
                  <a:lnTo>
                    <a:pt x="138458" y="253840"/>
                  </a:lnTo>
                  <a:lnTo>
                    <a:pt x="121151" y="207687"/>
                  </a:lnTo>
                  <a:lnTo>
                    <a:pt x="95190" y="152881"/>
                  </a:lnTo>
                  <a:lnTo>
                    <a:pt x="51922" y="86536"/>
                  </a:lnTo>
                  <a:lnTo>
                    <a:pt x="0" y="14423"/>
                  </a:lnTo>
                  <a:lnTo>
                    <a:pt x="265378" y="0"/>
                  </a:lnTo>
                  <a:lnTo>
                    <a:pt x="372106" y="106728"/>
                  </a:lnTo>
                  <a:lnTo>
                    <a:pt x="406721" y="138458"/>
                  </a:lnTo>
                  <a:lnTo>
                    <a:pt x="424028" y="158650"/>
                  </a:lnTo>
                  <a:lnTo>
                    <a:pt x="432682" y="173072"/>
                  </a:lnTo>
                  <a:lnTo>
                    <a:pt x="441335" y="201918"/>
                  </a:lnTo>
                  <a:lnTo>
                    <a:pt x="435566" y="227879"/>
                  </a:lnTo>
                  <a:lnTo>
                    <a:pt x="418259" y="259609"/>
                  </a:lnTo>
                  <a:lnTo>
                    <a:pt x="403836" y="291339"/>
                  </a:lnTo>
                  <a:lnTo>
                    <a:pt x="395183" y="349030"/>
                  </a:lnTo>
                  <a:cubicBezTo>
                    <a:pt x="396144" y="407682"/>
                    <a:pt x="397106" y="466335"/>
                    <a:pt x="398067" y="524987"/>
                  </a:cubicBezTo>
                  <a:lnTo>
                    <a:pt x="369222" y="700944"/>
                  </a:lnTo>
                  <a:cubicBezTo>
                    <a:pt x="370183" y="1149010"/>
                    <a:pt x="371145" y="1597075"/>
                    <a:pt x="372106" y="2045141"/>
                  </a:cubicBezTo>
                  <a:lnTo>
                    <a:pt x="149996" y="2097062"/>
                  </a:lnTo>
                  <a:cubicBezTo>
                    <a:pt x="149035" y="1764378"/>
                    <a:pt x="148073" y="1431695"/>
                    <a:pt x="147112" y="10730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5">
              <a:extLst>
                <a:ext uri="{FF2B5EF4-FFF2-40B4-BE49-F238E27FC236}">
                  <a16:creationId xmlns:a16="http://schemas.microsoft.com/office/drawing/2014/main" id="{13D1E7C5-8080-4486-9B4A-414D7F4886C4}"/>
                </a:ext>
              </a:extLst>
            </p:cNvPr>
            <p:cNvSpPr/>
            <p:nvPr/>
          </p:nvSpPr>
          <p:spPr>
            <a:xfrm>
              <a:off x="2505075" y="4992688"/>
              <a:ext cx="2066925" cy="746125"/>
            </a:xfrm>
            <a:custGeom>
              <a:avLst/>
              <a:gdLst>
                <a:gd name="connsiteX0" fmla="*/ 714375 w 2066925"/>
                <a:gd name="connsiteY0" fmla="*/ 361950 h 745332"/>
                <a:gd name="connsiteX1" fmla="*/ 509588 w 2066925"/>
                <a:gd name="connsiteY1" fmla="*/ 414338 h 745332"/>
                <a:gd name="connsiteX2" fmla="*/ 390525 w 2066925"/>
                <a:gd name="connsiteY2" fmla="*/ 445294 h 745332"/>
                <a:gd name="connsiteX3" fmla="*/ 378619 w 2066925"/>
                <a:gd name="connsiteY3" fmla="*/ 445294 h 745332"/>
                <a:gd name="connsiteX4" fmla="*/ 316706 w 2066925"/>
                <a:gd name="connsiteY4" fmla="*/ 442913 h 745332"/>
                <a:gd name="connsiteX5" fmla="*/ 261938 w 2066925"/>
                <a:gd name="connsiteY5" fmla="*/ 433388 h 745332"/>
                <a:gd name="connsiteX6" fmla="*/ 211931 w 2066925"/>
                <a:gd name="connsiteY6" fmla="*/ 419100 h 745332"/>
                <a:gd name="connsiteX7" fmla="*/ 166688 w 2066925"/>
                <a:gd name="connsiteY7" fmla="*/ 402432 h 745332"/>
                <a:gd name="connsiteX8" fmla="*/ 128588 w 2066925"/>
                <a:gd name="connsiteY8" fmla="*/ 381000 h 745332"/>
                <a:gd name="connsiteX9" fmla="*/ 100013 w 2066925"/>
                <a:gd name="connsiteY9" fmla="*/ 361950 h 745332"/>
                <a:gd name="connsiteX10" fmla="*/ 69056 w 2066925"/>
                <a:gd name="connsiteY10" fmla="*/ 330994 h 745332"/>
                <a:gd name="connsiteX11" fmla="*/ 57150 w 2066925"/>
                <a:gd name="connsiteY11" fmla="*/ 316707 h 745332"/>
                <a:gd name="connsiteX12" fmla="*/ 45244 w 2066925"/>
                <a:gd name="connsiteY12" fmla="*/ 307182 h 745332"/>
                <a:gd name="connsiteX13" fmla="*/ 40481 w 2066925"/>
                <a:gd name="connsiteY13" fmla="*/ 307182 h 745332"/>
                <a:gd name="connsiteX14" fmla="*/ 30956 w 2066925"/>
                <a:gd name="connsiteY14" fmla="*/ 307182 h 745332"/>
                <a:gd name="connsiteX15" fmla="*/ 11906 w 2066925"/>
                <a:gd name="connsiteY15" fmla="*/ 307182 h 745332"/>
                <a:gd name="connsiteX16" fmla="*/ 4763 w 2066925"/>
                <a:gd name="connsiteY16" fmla="*/ 311944 h 745332"/>
                <a:gd name="connsiteX17" fmla="*/ 0 w 2066925"/>
                <a:gd name="connsiteY17" fmla="*/ 321469 h 745332"/>
                <a:gd name="connsiteX18" fmla="*/ 4763 w 2066925"/>
                <a:gd name="connsiteY18" fmla="*/ 347663 h 745332"/>
                <a:gd name="connsiteX19" fmla="*/ 23813 w 2066925"/>
                <a:gd name="connsiteY19" fmla="*/ 378619 h 745332"/>
                <a:gd name="connsiteX20" fmla="*/ 54769 w 2066925"/>
                <a:gd name="connsiteY20" fmla="*/ 423863 h 745332"/>
                <a:gd name="connsiteX21" fmla="*/ 100013 w 2066925"/>
                <a:gd name="connsiteY21" fmla="*/ 483394 h 745332"/>
                <a:gd name="connsiteX22" fmla="*/ 166688 w 2066925"/>
                <a:gd name="connsiteY22" fmla="*/ 557213 h 745332"/>
                <a:gd name="connsiteX23" fmla="*/ 257175 w 2066925"/>
                <a:gd name="connsiteY23" fmla="*/ 640557 h 745332"/>
                <a:gd name="connsiteX24" fmla="*/ 304800 w 2066925"/>
                <a:gd name="connsiteY24" fmla="*/ 681038 h 745332"/>
                <a:gd name="connsiteX25" fmla="*/ 350044 w 2066925"/>
                <a:gd name="connsiteY25" fmla="*/ 714375 h 745332"/>
                <a:gd name="connsiteX26" fmla="*/ 390525 w 2066925"/>
                <a:gd name="connsiteY26" fmla="*/ 735807 h 745332"/>
                <a:gd name="connsiteX27" fmla="*/ 411956 w 2066925"/>
                <a:gd name="connsiteY27" fmla="*/ 742950 h 745332"/>
                <a:gd name="connsiteX28" fmla="*/ 428625 w 2066925"/>
                <a:gd name="connsiteY28" fmla="*/ 745332 h 745332"/>
                <a:gd name="connsiteX29" fmla="*/ 457200 w 2066925"/>
                <a:gd name="connsiteY29" fmla="*/ 745332 h 745332"/>
                <a:gd name="connsiteX30" fmla="*/ 497681 w 2066925"/>
                <a:gd name="connsiteY30" fmla="*/ 733425 h 745332"/>
                <a:gd name="connsiteX31" fmla="*/ 523875 w 2066925"/>
                <a:gd name="connsiteY31" fmla="*/ 719138 h 745332"/>
                <a:gd name="connsiteX32" fmla="*/ 552450 w 2066925"/>
                <a:gd name="connsiteY32" fmla="*/ 700088 h 745332"/>
                <a:gd name="connsiteX33" fmla="*/ 581025 w 2066925"/>
                <a:gd name="connsiteY33" fmla="*/ 676275 h 745332"/>
                <a:gd name="connsiteX34" fmla="*/ 600075 w 2066925"/>
                <a:gd name="connsiteY34" fmla="*/ 664369 h 745332"/>
                <a:gd name="connsiteX35" fmla="*/ 819150 w 2066925"/>
                <a:gd name="connsiteY35" fmla="*/ 578644 h 745332"/>
                <a:gd name="connsiteX36" fmla="*/ 1135856 w 2066925"/>
                <a:gd name="connsiteY36" fmla="*/ 450057 h 745332"/>
                <a:gd name="connsiteX37" fmla="*/ 1566863 w 2066925"/>
                <a:gd name="connsiteY37" fmla="*/ 271463 h 745332"/>
                <a:gd name="connsiteX38" fmla="*/ 1826419 w 2066925"/>
                <a:gd name="connsiteY38" fmla="*/ 159544 h 745332"/>
                <a:gd name="connsiteX39" fmla="*/ 2031206 w 2066925"/>
                <a:gd name="connsiteY39" fmla="*/ 69057 h 745332"/>
                <a:gd name="connsiteX40" fmla="*/ 2052638 w 2066925"/>
                <a:gd name="connsiteY40" fmla="*/ 54769 h 745332"/>
                <a:gd name="connsiteX41" fmla="*/ 2059781 w 2066925"/>
                <a:gd name="connsiteY41" fmla="*/ 40482 h 745332"/>
                <a:gd name="connsiteX42" fmla="*/ 2066925 w 2066925"/>
                <a:gd name="connsiteY42" fmla="*/ 21432 h 745332"/>
                <a:gd name="connsiteX43" fmla="*/ 2066925 w 2066925"/>
                <a:gd name="connsiteY43" fmla="*/ 14288 h 745332"/>
                <a:gd name="connsiteX44" fmla="*/ 2057400 w 2066925"/>
                <a:gd name="connsiteY44" fmla="*/ 7144 h 745332"/>
                <a:gd name="connsiteX45" fmla="*/ 2028825 w 2066925"/>
                <a:gd name="connsiteY45" fmla="*/ 0 h 745332"/>
                <a:gd name="connsiteX46" fmla="*/ 1988344 w 2066925"/>
                <a:gd name="connsiteY46" fmla="*/ 7144 h 745332"/>
                <a:gd name="connsiteX47" fmla="*/ 1866900 w 2066925"/>
                <a:gd name="connsiteY47" fmla="*/ 45244 h 745332"/>
                <a:gd name="connsiteX48" fmla="*/ 1628775 w 2066925"/>
                <a:gd name="connsiteY48" fmla="*/ 114300 h 745332"/>
                <a:gd name="connsiteX49" fmla="*/ 1276350 w 2066925"/>
                <a:gd name="connsiteY49" fmla="*/ 209550 h 745332"/>
                <a:gd name="connsiteX50" fmla="*/ 952500 w 2066925"/>
                <a:gd name="connsiteY50" fmla="*/ 300038 h 745332"/>
                <a:gd name="connsiteX51" fmla="*/ 714375 w 2066925"/>
                <a:gd name="connsiteY51" fmla="*/ 361950 h 7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6925" h="745332">
                  <a:moveTo>
                    <a:pt x="714375" y="361950"/>
                  </a:moveTo>
                  <a:lnTo>
                    <a:pt x="509588" y="414338"/>
                  </a:lnTo>
                  <a:lnTo>
                    <a:pt x="390525" y="445294"/>
                  </a:lnTo>
                  <a:lnTo>
                    <a:pt x="378619" y="445294"/>
                  </a:lnTo>
                  <a:lnTo>
                    <a:pt x="316706" y="442913"/>
                  </a:lnTo>
                  <a:lnTo>
                    <a:pt x="261938" y="433388"/>
                  </a:lnTo>
                  <a:lnTo>
                    <a:pt x="211931" y="419100"/>
                  </a:lnTo>
                  <a:lnTo>
                    <a:pt x="166688" y="402432"/>
                  </a:lnTo>
                  <a:lnTo>
                    <a:pt x="128588" y="381000"/>
                  </a:lnTo>
                  <a:lnTo>
                    <a:pt x="100013" y="361950"/>
                  </a:lnTo>
                  <a:lnTo>
                    <a:pt x="69056" y="330994"/>
                  </a:lnTo>
                  <a:lnTo>
                    <a:pt x="57150" y="316707"/>
                  </a:lnTo>
                  <a:lnTo>
                    <a:pt x="45244" y="307182"/>
                  </a:lnTo>
                  <a:lnTo>
                    <a:pt x="40481" y="307182"/>
                  </a:lnTo>
                  <a:lnTo>
                    <a:pt x="30956" y="307182"/>
                  </a:lnTo>
                  <a:lnTo>
                    <a:pt x="11906" y="307182"/>
                  </a:lnTo>
                  <a:lnTo>
                    <a:pt x="4763" y="311944"/>
                  </a:lnTo>
                  <a:lnTo>
                    <a:pt x="0" y="321469"/>
                  </a:lnTo>
                  <a:lnTo>
                    <a:pt x="4763" y="347663"/>
                  </a:lnTo>
                  <a:lnTo>
                    <a:pt x="23813" y="378619"/>
                  </a:lnTo>
                  <a:lnTo>
                    <a:pt x="54769" y="423863"/>
                  </a:lnTo>
                  <a:lnTo>
                    <a:pt x="100013" y="483394"/>
                  </a:lnTo>
                  <a:lnTo>
                    <a:pt x="166688" y="557213"/>
                  </a:lnTo>
                  <a:lnTo>
                    <a:pt x="257175" y="640557"/>
                  </a:lnTo>
                  <a:lnTo>
                    <a:pt x="304800" y="681038"/>
                  </a:lnTo>
                  <a:lnTo>
                    <a:pt x="350044" y="714375"/>
                  </a:lnTo>
                  <a:lnTo>
                    <a:pt x="390525" y="735807"/>
                  </a:lnTo>
                  <a:lnTo>
                    <a:pt x="411956" y="742950"/>
                  </a:lnTo>
                  <a:lnTo>
                    <a:pt x="428625" y="745332"/>
                  </a:lnTo>
                  <a:lnTo>
                    <a:pt x="457200" y="745332"/>
                  </a:lnTo>
                  <a:lnTo>
                    <a:pt x="497681" y="733425"/>
                  </a:lnTo>
                  <a:lnTo>
                    <a:pt x="523875" y="719138"/>
                  </a:lnTo>
                  <a:lnTo>
                    <a:pt x="552450" y="700088"/>
                  </a:lnTo>
                  <a:lnTo>
                    <a:pt x="581025" y="676275"/>
                  </a:lnTo>
                  <a:lnTo>
                    <a:pt x="600075" y="664369"/>
                  </a:lnTo>
                  <a:lnTo>
                    <a:pt x="819150" y="578644"/>
                  </a:lnTo>
                  <a:lnTo>
                    <a:pt x="1135856" y="450057"/>
                  </a:lnTo>
                  <a:lnTo>
                    <a:pt x="1566863" y="271463"/>
                  </a:lnTo>
                  <a:lnTo>
                    <a:pt x="1826419" y="159544"/>
                  </a:lnTo>
                  <a:lnTo>
                    <a:pt x="2031206" y="69057"/>
                  </a:lnTo>
                  <a:lnTo>
                    <a:pt x="2052638" y="54769"/>
                  </a:lnTo>
                  <a:lnTo>
                    <a:pt x="2059781" y="40482"/>
                  </a:lnTo>
                  <a:lnTo>
                    <a:pt x="2066925" y="21432"/>
                  </a:lnTo>
                  <a:lnTo>
                    <a:pt x="2066925" y="14288"/>
                  </a:lnTo>
                  <a:lnTo>
                    <a:pt x="2057400" y="7144"/>
                  </a:lnTo>
                  <a:lnTo>
                    <a:pt x="2028825" y="0"/>
                  </a:lnTo>
                  <a:lnTo>
                    <a:pt x="1988344" y="7144"/>
                  </a:lnTo>
                  <a:lnTo>
                    <a:pt x="1866900" y="45244"/>
                  </a:lnTo>
                  <a:lnTo>
                    <a:pt x="1628775" y="114300"/>
                  </a:lnTo>
                  <a:lnTo>
                    <a:pt x="1276350" y="209550"/>
                  </a:lnTo>
                  <a:lnTo>
                    <a:pt x="952500" y="300038"/>
                  </a:lnTo>
                  <a:lnTo>
                    <a:pt x="714375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27">
              <a:extLst>
                <a:ext uri="{FF2B5EF4-FFF2-40B4-BE49-F238E27FC236}">
                  <a16:creationId xmlns:a16="http://schemas.microsoft.com/office/drawing/2014/main" id="{DEE9E6AB-29AE-4ED6-83CD-73BB059789F9}"/>
                </a:ext>
              </a:extLst>
            </p:cNvPr>
            <p:cNvSpPr/>
            <p:nvPr/>
          </p:nvSpPr>
          <p:spPr>
            <a:xfrm>
              <a:off x="4805363" y="1827213"/>
              <a:ext cx="1936750" cy="1401762"/>
            </a:xfrm>
            <a:custGeom>
              <a:avLst/>
              <a:gdLst>
                <a:gd name="connsiteX0" fmla="*/ 1014412 w 1935956"/>
                <a:gd name="connsiteY0" fmla="*/ 107156 h 1402556"/>
                <a:gd name="connsiteX1" fmla="*/ 1423987 w 1935956"/>
                <a:gd name="connsiteY1" fmla="*/ 42862 h 1402556"/>
                <a:gd name="connsiteX2" fmla="*/ 1438275 w 1935956"/>
                <a:gd name="connsiteY2" fmla="*/ 35719 h 1402556"/>
                <a:gd name="connsiteX3" fmla="*/ 1466850 w 1935956"/>
                <a:gd name="connsiteY3" fmla="*/ 21431 h 1402556"/>
                <a:gd name="connsiteX4" fmla="*/ 1504950 w 1935956"/>
                <a:gd name="connsiteY4" fmla="*/ 7144 h 1402556"/>
                <a:gd name="connsiteX5" fmla="*/ 1538287 w 1935956"/>
                <a:gd name="connsiteY5" fmla="*/ 0 h 1402556"/>
                <a:gd name="connsiteX6" fmla="*/ 1569243 w 1935956"/>
                <a:gd name="connsiteY6" fmla="*/ 0 h 1402556"/>
                <a:gd name="connsiteX7" fmla="*/ 1604962 w 1935956"/>
                <a:gd name="connsiteY7" fmla="*/ 2381 h 1402556"/>
                <a:gd name="connsiteX8" fmla="*/ 1647825 w 1935956"/>
                <a:gd name="connsiteY8" fmla="*/ 14287 h 1402556"/>
                <a:gd name="connsiteX9" fmla="*/ 1666875 w 1935956"/>
                <a:gd name="connsiteY9" fmla="*/ 23812 h 1402556"/>
                <a:gd name="connsiteX10" fmla="*/ 1714500 w 1935956"/>
                <a:gd name="connsiteY10" fmla="*/ 54769 h 1402556"/>
                <a:gd name="connsiteX11" fmla="*/ 1828800 w 1935956"/>
                <a:gd name="connsiteY11" fmla="*/ 128587 h 1402556"/>
                <a:gd name="connsiteX12" fmla="*/ 1866900 w 1935956"/>
                <a:gd name="connsiteY12" fmla="*/ 150019 h 1402556"/>
                <a:gd name="connsiteX13" fmla="*/ 1905000 w 1935956"/>
                <a:gd name="connsiteY13" fmla="*/ 173831 h 1402556"/>
                <a:gd name="connsiteX14" fmla="*/ 1919287 w 1935956"/>
                <a:gd name="connsiteY14" fmla="*/ 183356 h 1402556"/>
                <a:gd name="connsiteX15" fmla="*/ 1931193 w 1935956"/>
                <a:gd name="connsiteY15" fmla="*/ 200025 h 1402556"/>
                <a:gd name="connsiteX16" fmla="*/ 1935956 w 1935956"/>
                <a:gd name="connsiteY16" fmla="*/ 214312 h 1402556"/>
                <a:gd name="connsiteX17" fmla="*/ 1935956 w 1935956"/>
                <a:gd name="connsiteY17" fmla="*/ 235744 h 1402556"/>
                <a:gd name="connsiteX18" fmla="*/ 1928812 w 1935956"/>
                <a:gd name="connsiteY18" fmla="*/ 264319 h 1402556"/>
                <a:gd name="connsiteX19" fmla="*/ 1909762 w 1935956"/>
                <a:gd name="connsiteY19" fmla="*/ 295275 h 1402556"/>
                <a:gd name="connsiteX20" fmla="*/ 1881187 w 1935956"/>
                <a:gd name="connsiteY20" fmla="*/ 342900 h 1402556"/>
                <a:gd name="connsiteX21" fmla="*/ 1850231 w 1935956"/>
                <a:gd name="connsiteY21" fmla="*/ 414337 h 1402556"/>
                <a:gd name="connsiteX22" fmla="*/ 1800225 w 1935956"/>
                <a:gd name="connsiteY22" fmla="*/ 611981 h 1402556"/>
                <a:gd name="connsiteX23" fmla="*/ 1695450 w 1935956"/>
                <a:gd name="connsiteY23" fmla="*/ 1038225 h 1402556"/>
                <a:gd name="connsiteX24" fmla="*/ 1619250 w 1935956"/>
                <a:gd name="connsiteY24" fmla="*/ 1395412 h 1402556"/>
                <a:gd name="connsiteX25" fmla="*/ 1423987 w 1935956"/>
                <a:gd name="connsiteY25" fmla="*/ 1402556 h 1402556"/>
                <a:gd name="connsiteX26" fmla="*/ 1457325 w 1935956"/>
                <a:gd name="connsiteY26" fmla="*/ 1202531 h 1402556"/>
                <a:gd name="connsiteX27" fmla="*/ 1473993 w 1935956"/>
                <a:gd name="connsiteY27" fmla="*/ 1088231 h 1402556"/>
                <a:gd name="connsiteX28" fmla="*/ 1488281 w 1935956"/>
                <a:gd name="connsiteY28" fmla="*/ 990600 h 1402556"/>
                <a:gd name="connsiteX29" fmla="*/ 1504950 w 1935956"/>
                <a:gd name="connsiteY29" fmla="*/ 840581 h 1402556"/>
                <a:gd name="connsiteX30" fmla="*/ 1524000 w 1935956"/>
                <a:gd name="connsiteY30" fmla="*/ 773906 h 1402556"/>
                <a:gd name="connsiteX31" fmla="*/ 1543050 w 1935956"/>
                <a:gd name="connsiteY31" fmla="*/ 519112 h 1402556"/>
                <a:gd name="connsiteX32" fmla="*/ 1545431 w 1935956"/>
                <a:gd name="connsiteY32" fmla="*/ 292894 h 1402556"/>
                <a:gd name="connsiteX33" fmla="*/ 1540668 w 1935956"/>
                <a:gd name="connsiteY33" fmla="*/ 271462 h 1402556"/>
                <a:gd name="connsiteX34" fmla="*/ 1531143 w 1935956"/>
                <a:gd name="connsiteY34" fmla="*/ 247650 h 1402556"/>
                <a:gd name="connsiteX35" fmla="*/ 1514475 w 1935956"/>
                <a:gd name="connsiteY35" fmla="*/ 230981 h 1402556"/>
                <a:gd name="connsiteX36" fmla="*/ 1488281 w 1935956"/>
                <a:gd name="connsiteY36" fmla="*/ 221456 h 1402556"/>
                <a:gd name="connsiteX37" fmla="*/ 1459706 w 1935956"/>
                <a:gd name="connsiteY37" fmla="*/ 221456 h 1402556"/>
                <a:gd name="connsiteX38" fmla="*/ 1371600 w 1935956"/>
                <a:gd name="connsiteY38" fmla="*/ 233362 h 1402556"/>
                <a:gd name="connsiteX39" fmla="*/ 1104900 w 1935956"/>
                <a:gd name="connsiteY39" fmla="*/ 276225 h 1402556"/>
                <a:gd name="connsiteX40" fmla="*/ 828675 w 1935956"/>
                <a:gd name="connsiteY40" fmla="*/ 323850 h 1402556"/>
                <a:gd name="connsiteX41" fmla="*/ 559593 w 1935956"/>
                <a:gd name="connsiteY41" fmla="*/ 371475 h 1402556"/>
                <a:gd name="connsiteX42" fmla="*/ 531018 w 1935956"/>
                <a:gd name="connsiteY42" fmla="*/ 381000 h 1402556"/>
                <a:gd name="connsiteX43" fmla="*/ 507206 w 1935956"/>
                <a:gd name="connsiteY43" fmla="*/ 390525 h 1402556"/>
                <a:gd name="connsiteX44" fmla="*/ 469106 w 1935956"/>
                <a:gd name="connsiteY44" fmla="*/ 400050 h 1402556"/>
                <a:gd name="connsiteX45" fmla="*/ 440531 w 1935956"/>
                <a:gd name="connsiteY45" fmla="*/ 404812 h 1402556"/>
                <a:gd name="connsiteX46" fmla="*/ 414337 w 1935956"/>
                <a:gd name="connsiteY46" fmla="*/ 404812 h 1402556"/>
                <a:gd name="connsiteX47" fmla="*/ 373856 w 1935956"/>
                <a:gd name="connsiteY47" fmla="*/ 400050 h 1402556"/>
                <a:gd name="connsiteX48" fmla="*/ 342900 w 1935956"/>
                <a:gd name="connsiteY48" fmla="*/ 392906 h 1402556"/>
                <a:gd name="connsiteX49" fmla="*/ 292893 w 1935956"/>
                <a:gd name="connsiteY49" fmla="*/ 366712 h 1402556"/>
                <a:gd name="connsiteX50" fmla="*/ 226218 w 1935956"/>
                <a:gd name="connsiteY50" fmla="*/ 321469 h 1402556"/>
                <a:gd name="connsiteX51" fmla="*/ 145256 w 1935956"/>
                <a:gd name="connsiteY51" fmla="*/ 259556 h 1402556"/>
                <a:gd name="connsiteX52" fmla="*/ 52387 w 1935956"/>
                <a:gd name="connsiteY52" fmla="*/ 176212 h 1402556"/>
                <a:gd name="connsiteX53" fmla="*/ 14287 w 1935956"/>
                <a:gd name="connsiteY53" fmla="*/ 138112 h 1402556"/>
                <a:gd name="connsiteX54" fmla="*/ 7143 w 1935956"/>
                <a:gd name="connsiteY54" fmla="*/ 123825 h 1402556"/>
                <a:gd name="connsiteX55" fmla="*/ 0 w 1935956"/>
                <a:gd name="connsiteY55" fmla="*/ 100012 h 1402556"/>
                <a:gd name="connsiteX56" fmla="*/ 4762 w 1935956"/>
                <a:gd name="connsiteY56" fmla="*/ 85725 h 1402556"/>
                <a:gd name="connsiteX57" fmla="*/ 23812 w 1935956"/>
                <a:gd name="connsiteY57" fmla="*/ 78581 h 1402556"/>
                <a:gd name="connsiteX58" fmla="*/ 38100 w 1935956"/>
                <a:gd name="connsiteY58" fmla="*/ 78581 h 1402556"/>
                <a:gd name="connsiteX59" fmla="*/ 59531 w 1935956"/>
                <a:gd name="connsiteY59" fmla="*/ 88106 h 1402556"/>
                <a:gd name="connsiteX60" fmla="*/ 100012 w 1935956"/>
                <a:gd name="connsiteY60" fmla="*/ 116681 h 1402556"/>
                <a:gd name="connsiteX61" fmla="*/ 138112 w 1935956"/>
                <a:gd name="connsiteY61" fmla="*/ 138112 h 1402556"/>
                <a:gd name="connsiteX62" fmla="*/ 171450 w 1935956"/>
                <a:gd name="connsiteY62" fmla="*/ 154781 h 1402556"/>
                <a:gd name="connsiteX63" fmla="*/ 204787 w 1935956"/>
                <a:gd name="connsiteY63" fmla="*/ 166687 h 1402556"/>
                <a:gd name="connsiteX64" fmla="*/ 257175 w 1935956"/>
                <a:gd name="connsiteY64" fmla="*/ 180975 h 1402556"/>
                <a:gd name="connsiteX65" fmla="*/ 304800 w 1935956"/>
                <a:gd name="connsiteY65" fmla="*/ 192881 h 1402556"/>
                <a:gd name="connsiteX66" fmla="*/ 350043 w 1935956"/>
                <a:gd name="connsiteY66" fmla="*/ 197644 h 1402556"/>
                <a:gd name="connsiteX67" fmla="*/ 409575 w 1935956"/>
                <a:gd name="connsiteY67" fmla="*/ 195262 h 1402556"/>
                <a:gd name="connsiteX68" fmla="*/ 759618 w 1935956"/>
                <a:gd name="connsiteY68" fmla="*/ 145256 h 1402556"/>
                <a:gd name="connsiteX69" fmla="*/ 1014412 w 1935956"/>
                <a:gd name="connsiteY69" fmla="*/ 107156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35956" h="1402556">
                  <a:moveTo>
                    <a:pt x="1014412" y="107156"/>
                  </a:moveTo>
                  <a:lnTo>
                    <a:pt x="1423987" y="42862"/>
                  </a:lnTo>
                  <a:lnTo>
                    <a:pt x="1438275" y="35719"/>
                  </a:lnTo>
                  <a:lnTo>
                    <a:pt x="1466850" y="21431"/>
                  </a:lnTo>
                  <a:lnTo>
                    <a:pt x="1504950" y="7144"/>
                  </a:lnTo>
                  <a:lnTo>
                    <a:pt x="1538287" y="0"/>
                  </a:lnTo>
                  <a:lnTo>
                    <a:pt x="1569243" y="0"/>
                  </a:lnTo>
                  <a:lnTo>
                    <a:pt x="1604962" y="2381"/>
                  </a:lnTo>
                  <a:lnTo>
                    <a:pt x="1647825" y="14287"/>
                  </a:lnTo>
                  <a:lnTo>
                    <a:pt x="1666875" y="23812"/>
                  </a:lnTo>
                  <a:lnTo>
                    <a:pt x="1714500" y="54769"/>
                  </a:lnTo>
                  <a:lnTo>
                    <a:pt x="1828800" y="128587"/>
                  </a:lnTo>
                  <a:lnTo>
                    <a:pt x="1866900" y="150019"/>
                  </a:lnTo>
                  <a:lnTo>
                    <a:pt x="1905000" y="173831"/>
                  </a:lnTo>
                  <a:lnTo>
                    <a:pt x="1919287" y="183356"/>
                  </a:lnTo>
                  <a:lnTo>
                    <a:pt x="1931193" y="200025"/>
                  </a:lnTo>
                  <a:lnTo>
                    <a:pt x="1935956" y="214312"/>
                  </a:lnTo>
                  <a:lnTo>
                    <a:pt x="1935956" y="235744"/>
                  </a:lnTo>
                  <a:lnTo>
                    <a:pt x="1928812" y="264319"/>
                  </a:lnTo>
                  <a:lnTo>
                    <a:pt x="1909762" y="295275"/>
                  </a:lnTo>
                  <a:lnTo>
                    <a:pt x="1881187" y="342900"/>
                  </a:lnTo>
                  <a:lnTo>
                    <a:pt x="1850231" y="414337"/>
                  </a:lnTo>
                  <a:lnTo>
                    <a:pt x="1800225" y="611981"/>
                  </a:lnTo>
                  <a:lnTo>
                    <a:pt x="1695450" y="1038225"/>
                  </a:lnTo>
                  <a:lnTo>
                    <a:pt x="1619250" y="1395412"/>
                  </a:lnTo>
                  <a:lnTo>
                    <a:pt x="1423987" y="1402556"/>
                  </a:lnTo>
                  <a:lnTo>
                    <a:pt x="1457325" y="1202531"/>
                  </a:lnTo>
                  <a:lnTo>
                    <a:pt x="1473993" y="1088231"/>
                  </a:lnTo>
                  <a:lnTo>
                    <a:pt x="1488281" y="990600"/>
                  </a:lnTo>
                  <a:lnTo>
                    <a:pt x="1504950" y="840581"/>
                  </a:lnTo>
                  <a:lnTo>
                    <a:pt x="1524000" y="773906"/>
                  </a:lnTo>
                  <a:lnTo>
                    <a:pt x="1543050" y="519112"/>
                  </a:lnTo>
                  <a:cubicBezTo>
                    <a:pt x="1543844" y="443706"/>
                    <a:pt x="1544637" y="368300"/>
                    <a:pt x="1545431" y="292894"/>
                  </a:cubicBezTo>
                  <a:lnTo>
                    <a:pt x="1540668" y="271462"/>
                  </a:lnTo>
                  <a:lnTo>
                    <a:pt x="1531143" y="247650"/>
                  </a:lnTo>
                  <a:lnTo>
                    <a:pt x="1514475" y="230981"/>
                  </a:lnTo>
                  <a:lnTo>
                    <a:pt x="1488281" y="221456"/>
                  </a:lnTo>
                  <a:lnTo>
                    <a:pt x="1459706" y="221456"/>
                  </a:lnTo>
                  <a:lnTo>
                    <a:pt x="1371600" y="233362"/>
                  </a:lnTo>
                  <a:lnTo>
                    <a:pt x="1104900" y="276225"/>
                  </a:lnTo>
                  <a:lnTo>
                    <a:pt x="828675" y="323850"/>
                  </a:lnTo>
                  <a:lnTo>
                    <a:pt x="559593" y="371475"/>
                  </a:lnTo>
                  <a:lnTo>
                    <a:pt x="531018" y="381000"/>
                  </a:lnTo>
                  <a:lnTo>
                    <a:pt x="507206" y="390525"/>
                  </a:lnTo>
                  <a:lnTo>
                    <a:pt x="469106" y="400050"/>
                  </a:lnTo>
                  <a:lnTo>
                    <a:pt x="440531" y="404812"/>
                  </a:lnTo>
                  <a:lnTo>
                    <a:pt x="414337" y="404812"/>
                  </a:lnTo>
                  <a:lnTo>
                    <a:pt x="373856" y="400050"/>
                  </a:lnTo>
                  <a:lnTo>
                    <a:pt x="342900" y="392906"/>
                  </a:lnTo>
                  <a:lnTo>
                    <a:pt x="292893" y="366712"/>
                  </a:lnTo>
                  <a:lnTo>
                    <a:pt x="226218" y="321469"/>
                  </a:lnTo>
                  <a:lnTo>
                    <a:pt x="145256" y="259556"/>
                  </a:lnTo>
                  <a:lnTo>
                    <a:pt x="52387" y="176212"/>
                  </a:lnTo>
                  <a:lnTo>
                    <a:pt x="14287" y="138112"/>
                  </a:lnTo>
                  <a:lnTo>
                    <a:pt x="7143" y="123825"/>
                  </a:lnTo>
                  <a:lnTo>
                    <a:pt x="0" y="100012"/>
                  </a:lnTo>
                  <a:lnTo>
                    <a:pt x="4762" y="85725"/>
                  </a:lnTo>
                  <a:lnTo>
                    <a:pt x="23812" y="78581"/>
                  </a:lnTo>
                  <a:lnTo>
                    <a:pt x="38100" y="78581"/>
                  </a:lnTo>
                  <a:lnTo>
                    <a:pt x="59531" y="88106"/>
                  </a:lnTo>
                  <a:lnTo>
                    <a:pt x="100012" y="116681"/>
                  </a:lnTo>
                  <a:lnTo>
                    <a:pt x="138112" y="138112"/>
                  </a:lnTo>
                  <a:lnTo>
                    <a:pt x="171450" y="154781"/>
                  </a:lnTo>
                  <a:lnTo>
                    <a:pt x="204787" y="166687"/>
                  </a:lnTo>
                  <a:lnTo>
                    <a:pt x="257175" y="180975"/>
                  </a:lnTo>
                  <a:lnTo>
                    <a:pt x="304800" y="192881"/>
                  </a:lnTo>
                  <a:lnTo>
                    <a:pt x="350043" y="197644"/>
                  </a:lnTo>
                  <a:lnTo>
                    <a:pt x="409575" y="195262"/>
                  </a:lnTo>
                  <a:lnTo>
                    <a:pt x="759618" y="145256"/>
                  </a:lnTo>
                  <a:lnTo>
                    <a:pt x="101441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28">
              <a:extLst>
                <a:ext uri="{FF2B5EF4-FFF2-40B4-BE49-F238E27FC236}">
                  <a16:creationId xmlns:a16="http://schemas.microsoft.com/office/drawing/2014/main" id="{6B89A328-9CA3-49D5-B46B-506D1FD5055F}"/>
                </a:ext>
              </a:extLst>
            </p:cNvPr>
            <p:cNvSpPr/>
            <p:nvPr/>
          </p:nvSpPr>
          <p:spPr>
            <a:xfrm>
              <a:off x="4938713" y="2493963"/>
              <a:ext cx="1454150" cy="333375"/>
            </a:xfrm>
            <a:custGeom>
              <a:avLst/>
              <a:gdLst>
                <a:gd name="connsiteX0" fmla="*/ 700087 w 1454943"/>
                <a:gd name="connsiteY0" fmla="*/ 278606 h 333375"/>
                <a:gd name="connsiteX1" fmla="*/ 597693 w 1454943"/>
                <a:gd name="connsiteY1" fmla="*/ 288131 h 333375"/>
                <a:gd name="connsiteX2" fmla="*/ 569118 w 1454943"/>
                <a:gd name="connsiteY2" fmla="*/ 297656 h 333375"/>
                <a:gd name="connsiteX3" fmla="*/ 521493 w 1454943"/>
                <a:gd name="connsiteY3" fmla="*/ 316706 h 333375"/>
                <a:gd name="connsiteX4" fmla="*/ 481012 w 1454943"/>
                <a:gd name="connsiteY4" fmla="*/ 328612 h 333375"/>
                <a:gd name="connsiteX5" fmla="*/ 431006 w 1454943"/>
                <a:gd name="connsiteY5" fmla="*/ 333375 h 333375"/>
                <a:gd name="connsiteX6" fmla="*/ 383381 w 1454943"/>
                <a:gd name="connsiteY6" fmla="*/ 333375 h 333375"/>
                <a:gd name="connsiteX7" fmla="*/ 333375 w 1454943"/>
                <a:gd name="connsiteY7" fmla="*/ 326231 h 333375"/>
                <a:gd name="connsiteX8" fmla="*/ 273843 w 1454943"/>
                <a:gd name="connsiteY8" fmla="*/ 309562 h 333375"/>
                <a:gd name="connsiteX9" fmla="*/ 233362 w 1454943"/>
                <a:gd name="connsiteY9" fmla="*/ 292894 h 333375"/>
                <a:gd name="connsiteX10" fmla="*/ 164306 w 1454943"/>
                <a:gd name="connsiteY10" fmla="*/ 233362 h 333375"/>
                <a:gd name="connsiteX11" fmla="*/ 66675 w 1454943"/>
                <a:gd name="connsiteY11" fmla="*/ 135731 h 333375"/>
                <a:gd name="connsiteX12" fmla="*/ 21431 w 1454943"/>
                <a:gd name="connsiteY12" fmla="*/ 85725 h 333375"/>
                <a:gd name="connsiteX13" fmla="*/ 7143 w 1454943"/>
                <a:gd name="connsiteY13" fmla="*/ 66675 h 333375"/>
                <a:gd name="connsiteX14" fmla="*/ 0 w 1454943"/>
                <a:gd name="connsiteY14" fmla="*/ 54769 h 333375"/>
                <a:gd name="connsiteX15" fmla="*/ 0 w 1454943"/>
                <a:gd name="connsiteY15" fmla="*/ 45244 h 333375"/>
                <a:gd name="connsiteX16" fmla="*/ 2381 w 1454943"/>
                <a:gd name="connsiteY16" fmla="*/ 28575 h 333375"/>
                <a:gd name="connsiteX17" fmla="*/ 14287 w 1454943"/>
                <a:gd name="connsiteY17" fmla="*/ 23812 h 333375"/>
                <a:gd name="connsiteX18" fmla="*/ 35718 w 1454943"/>
                <a:gd name="connsiteY18" fmla="*/ 33337 h 333375"/>
                <a:gd name="connsiteX19" fmla="*/ 78581 w 1454943"/>
                <a:gd name="connsiteY19" fmla="*/ 59531 h 333375"/>
                <a:gd name="connsiteX20" fmla="*/ 150018 w 1454943"/>
                <a:gd name="connsiteY20" fmla="*/ 97631 h 333375"/>
                <a:gd name="connsiteX21" fmla="*/ 209550 w 1454943"/>
                <a:gd name="connsiteY21" fmla="*/ 121444 h 333375"/>
                <a:gd name="connsiteX22" fmla="*/ 261937 w 1454943"/>
                <a:gd name="connsiteY22" fmla="*/ 138112 h 333375"/>
                <a:gd name="connsiteX23" fmla="*/ 309562 w 1454943"/>
                <a:gd name="connsiteY23" fmla="*/ 150019 h 333375"/>
                <a:gd name="connsiteX24" fmla="*/ 366712 w 1454943"/>
                <a:gd name="connsiteY24" fmla="*/ 157162 h 333375"/>
                <a:gd name="connsiteX25" fmla="*/ 407193 w 1454943"/>
                <a:gd name="connsiteY25" fmla="*/ 159544 h 333375"/>
                <a:gd name="connsiteX26" fmla="*/ 509587 w 1454943"/>
                <a:gd name="connsiteY26" fmla="*/ 150019 h 333375"/>
                <a:gd name="connsiteX27" fmla="*/ 764381 w 1454943"/>
                <a:gd name="connsiteY27" fmla="*/ 109537 h 333375"/>
                <a:gd name="connsiteX28" fmla="*/ 1016793 w 1454943"/>
                <a:gd name="connsiteY28" fmla="*/ 59531 h 333375"/>
                <a:gd name="connsiteX29" fmla="*/ 1081087 w 1454943"/>
                <a:gd name="connsiteY29" fmla="*/ 40481 h 333375"/>
                <a:gd name="connsiteX30" fmla="*/ 1107281 w 1454943"/>
                <a:gd name="connsiteY30" fmla="*/ 30956 h 333375"/>
                <a:gd name="connsiteX31" fmla="*/ 1169193 w 1454943"/>
                <a:gd name="connsiteY31" fmla="*/ 7144 h 333375"/>
                <a:gd name="connsiteX32" fmla="*/ 1204912 w 1454943"/>
                <a:gd name="connsiteY32" fmla="*/ 0 h 333375"/>
                <a:gd name="connsiteX33" fmla="*/ 1245393 w 1454943"/>
                <a:gd name="connsiteY33" fmla="*/ 2381 h 333375"/>
                <a:gd name="connsiteX34" fmla="*/ 1309687 w 1454943"/>
                <a:gd name="connsiteY34" fmla="*/ 38100 h 333375"/>
                <a:gd name="connsiteX35" fmla="*/ 1454943 w 1454943"/>
                <a:gd name="connsiteY35" fmla="*/ 121444 h 333375"/>
                <a:gd name="connsiteX36" fmla="*/ 1419225 w 1454943"/>
                <a:gd name="connsiteY36" fmla="*/ 195262 h 333375"/>
                <a:gd name="connsiteX37" fmla="*/ 1200150 w 1454943"/>
                <a:gd name="connsiteY37" fmla="*/ 216694 h 333375"/>
                <a:gd name="connsiteX38" fmla="*/ 766762 w 1454943"/>
                <a:gd name="connsiteY38" fmla="*/ 269081 h 333375"/>
                <a:gd name="connsiteX39" fmla="*/ 700087 w 1454943"/>
                <a:gd name="connsiteY39" fmla="*/ 2786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3375">
                  <a:moveTo>
                    <a:pt x="700087" y="278606"/>
                  </a:moveTo>
                  <a:lnTo>
                    <a:pt x="597693" y="288131"/>
                  </a:lnTo>
                  <a:lnTo>
                    <a:pt x="569118" y="297656"/>
                  </a:lnTo>
                  <a:lnTo>
                    <a:pt x="521493" y="316706"/>
                  </a:lnTo>
                  <a:lnTo>
                    <a:pt x="481012" y="328612"/>
                  </a:lnTo>
                  <a:lnTo>
                    <a:pt x="431006" y="333375"/>
                  </a:lnTo>
                  <a:lnTo>
                    <a:pt x="383381" y="333375"/>
                  </a:lnTo>
                  <a:lnTo>
                    <a:pt x="333375" y="326231"/>
                  </a:lnTo>
                  <a:lnTo>
                    <a:pt x="273843" y="309562"/>
                  </a:lnTo>
                  <a:lnTo>
                    <a:pt x="233362" y="292894"/>
                  </a:lnTo>
                  <a:lnTo>
                    <a:pt x="164306" y="233362"/>
                  </a:lnTo>
                  <a:lnTo>
                    <a:pt x="66675" y="135731"/>
                  </a:lnTo>
                  <a:lnTo>
                    <a:pt x="21431" y="85725"/>
                  </a:lnTo>
                  <a:lnTo>
                    <a:pt x="7143" y="66675"/>
                  </a:lnTo>
                  <a:lnTo>
                    <a:pt x="0" y="54769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7" y="23812"/>
                  </a:lnTo>
                  <a:lnTo>
                    <a:pt x="35718" y="33337"/>
                  </a:lnTo>
                  <a:lnTo>
                    <a:pt x="78581" y="59531"/>
                  </a:lnTo>
                  <a:lnTo>
                    <a:pt x="150018" y="97631"/>
                  </a:lnTo>
                  <a:lnTo>
                    <a:pt x="209550" y="121444"/>
                  </a:lnTo>
                  <a:lnTo>
                    <a:pt x="261937" y="138112"/>
                  </a:lnTo>
                  <a:lnTo>
                    <a:pt x="309562" y="150019"/>
                  </a:lnTo>
                  <a:lnTo>
                    <a:pt x="366712" y="157162"/>
                  </a:lnTo>
                  <a:lnTo>
                    <a:pt x="407193" y="159544"/>
                  </a:lnTo>
                  <a:lnTo>
                    <a:pt x="509587" y="150019"/>
                  </a:lnTo>
                  <a:lnTo>
                    <a:pt x="764381" y="109537"/>
                  </a:lnTo>
                  <a:lnTo>
                    <a:pt x="1016793" y="59531"/>
                  </a:lnTo>
                  <a:lnTo>
                    <a:pt x="1081087" y="40481"/>
                  </a:lnTo>
                  <a:lnTo>
                    <a:pt x="1107281" y="30956"/>
                  </a:lnTo>
                  <a:lnTo>
                    <a:pt x="1169193" y="7144"/>
                  </a:lnTo>
                  <a:lnTo>
                    <a:pt x="1204912" y="0"/>
                  </a:lnTo>
                  <a:lnTo>
                    <a:pt x="1245393" y="2381"/>
                  </a:lnTo>
                  <a:lnTo>
                    <a:pt x="1309687" y="38100"/>
                  </a:lnTo>
                  <a:lnTo>
                    <a:pt x="1454943" y="121444"/>
                  </a:lnTo>
                  <a:lnTo>
                    <a:pt x="1419225" y="195262"/>
                  </a:lnTo>
                  <a:lnTo>
                    <a:pt x="1200150" y="216694"/>
                  </a:lnTo>
                  <a:lnTo>
                    <a:pt x="766762" y="269081"/>
                  </a:lnTo>
                  <a:lnTo>
                    <a:pt x="7000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29">
              <a:extLst>
                <a:ext uri="{FF2B5EF4-FFF2-40B4-BE49-F238E27FC236}">
                  <a16:creationId xmlns:a16="http://schemas.microsoft.com/office/drawing/2014/main" id="{BE701DBC-F1AC-40DE-803C-61B47AC4B498}"/>
                </a:ext>
              </a:extLst>
            </p:cNvPr>
            <p:cNvSpPr/>
            <p:nvPr/>
          </p:nvSpPr>
          <p:spPr>
            <a:xfrm>
              <a:off x="4505325" y="3071813"/>
              <a:ext cx="2762250" cy="492125"/>
            </a:xfrm>
            <a:custGeom>
              <a:avLst/>
              <a:gdLst>
                <a:gd name="connsiteX0" fmla="*/ 1007269 w 2762250"/>
                <a:gd name="connsiteY0" fmla="*/ 202406 h 492918"/>
                <a:gd name="connsiteX1" fmla="*/ 1166813 w 2762250"/>
                <a:gd name="connsiteY1" fmla="*/ 180975 h 492918"/>
                <a:gd name="connsiteX2" fmla="*/ 1331119 w 2762250"/>
                <a:gd name="connsiteY2" fmla="*/ 157162 h 492918"/>
                <a:gd name="connsiteX3" fmla="*/ 1602581 w 2762250"/>
                <a:gd name="connsiteY3" fmla="*/ 114300 h 492918"/>
                <a:gd name="connsiteX4" fmla="*/ 1759744 w 2762250"/>
                <a:gd name="connsiteY4" fmla="*/ 85725 h 492918"/>
                <a:gd name="connsiteX5" fmla="*/ 2043113 w 2762250"/>
                <a:gd name="connsiteY5" fmla="*/ 54768 h 492918"/>
                <a:gd name="connsiteX6" fmla="*/ 2238375 w 2762250"/>
                <a:gd name="connsiteY6" fmla="*/ 30956 h 492918"/>
                <a:gd name="connsiteX7" fmla="*/ 2319338 w 2762250"/>
                <a:gd name="connsiteY7" fmla="*/ 21431 h 492918"/>
                <a:gd name="connsiteX8" fmla="*/ 2364581 w 2762250"/>
                <a:gd name="connsiteY8" fmla="*/ 9525 h 492918"/>
                <a:gd name="connsiteX9" fmla="*/ 2397919 w 2762250"/>
                <a:gd name="connsiteY9" fmla="*/ 0 h 492918"/>
                <a:gd name="connsiteX10" fmla="*/ 2407444 w 2762250"/>
                <a:gd name="connsiteY10" fmla="*/ 0 h 492918"/>
                <a:gd name="connsiteX11" fmla="*/ 2438400 w 2762250"/>
                <a:gd name="connsiteY11" fmla="*/ 4762 h 492918"/>
                <a:gd name="connsiteX12" fmla="*/ 2521744 w 2762250"/>
                <a:gd name="connsiteY12" fmla="*/ 30956 h 492918"/>
                <a:gd name="connsiteX13" fmla="*/ 2590800 w 2762250"/>
                <a:gd name="connsiteY13" fmla="*/ 54768 h 492918"/>
                <a:gd name="connsiteX14" fmla="*/ 2633663 w 2762250"/>
                <a:gd name="connsiteY14" fmla="*/ 73818 h 492918"/>
                <a:gd name="connsiteX15" fmla="*/ 2686050 w 2762250"/>
                <a:gd name="connsiteY15" fmla="*/ 104775 h 492918"/>
                <a:gd name="connsiteX16" fmla="*/ 2712244 w 2762250"/>
                <a:gd name="connsiteY16" fmla="*/ 123825 h 492918"/>
                <a:gd name="connsiteX17" fmla="*/ 2731294 w 2762250"/>
                <a:gd name="connsiteY17" fmla="*/ 140493 h 492918"/>
                <a:gd name="connsiteX18" fmla="*/ 2745581 w 2762250"/>
                <a:gd name="connsiteY18" fmla="*/ 159543 h 492918"/>
                <a:gd name="connsiteX19" fmla="*/ 2757488 w 2762250"/>
                <a:gd name="connsiteY19" fmla="*/ 183356 h 492918"/>
                <a:gd name="connsiteX20" fmla="*/ 2762250 w 2762250"/>
                <a:gd name="connsiteY20" fmla="*/ 207168 h 492918"/>
                <a:gd name="connsiteX21" fmla="*/ 2759869 w 2762250"/>
                <a:gd name="connsiteY21" fmla="*/ 226218 h 492918"/>
                <a:gd name="connsiteX22" fmla="*/ 2752725 w 2762250"/>
                <a:gd name="connsiteY22" fmla="*/ 238125 h 492918"/>
                <a:gd name="connsiteX23" fmla="*/ 2724150 w 2762250"/>
                <a:gd name="connsiteY23" fmla="*/ 254793 h 492918"/>
                <a:gd name="connsiteX24" fmla="*/ 2678906 w 2762250"/>
                <a:gd name="connsiteY24" fmla="*/ 266700 h 492918"/>
                <a:gd name="connsiteX25" fmla="*/ 2638425 w 2762250"/>
                <a:gd name="connsiteY25" fmla="*/ 269081 h 492918"/>
                <a:gd name="connsiteX26" fmla="*/ 2581275 w 2762250"/>
                <a:gd name="connsiteY26" fmla="*/ 269081 h 492918"/>
                <a:gd name="connsiteX27" fmla="*/ 2509838 w 2762250"/>
                <a:gd name="connsiteY27" fmla="*/ 266700 h 492918"/>
                <a:gd name="connsiteX28" fmla="*/ 2447925 w 2762250"/>
                <a:gd name="connsiteY28" fmla="*/ 259556 h 492918"/>
                <a:gd name="connsiteX29" fmla="*/ 2366963 w 2762250"/>
                <a:gd name="connsiteY29" fmla="*/ 247650 h 492918"/>
                <a:gd name="connsiteX30" fmla="*/ 2309813 w 2762250"/>
                <a:gd name="connsiteY30" fmla="*/ 242887 h 492918"/>
                <a:gd name="connsiteX31" fmla="*/ 2159794 w 2762250"/>
                <a:gd name="connsiteY31" fmla="*/ 240506 h 492918"/>
                <a:gd name="connsiteX32" fmla="*/ 1978819 w 2762250"/>
                <a:gd name="connsiteY32" fmla="*/ 247650 h 492918"/>
                <a:gd name="connsiteX33" fmla="*/ 1816894 w 2762250"/>
                <a:gd name="connsiteY33" fmla="*/ 259556 h 492918"/>
                <a:gd name="connsiteX34" fmla="*/ 1581150 w 2762250"/>
                <a:gd name="connsiteY34" fmla="*/ 288131 h 492918"/>
                <a:gd name="connsiteX35" fmla="*/ 1297781 w 2762250"/>
                <a:gd name="connsiteY35" fmla="*/ 326231 h 492918"/>
                <a:gd name="connsiteX36" fmla="*/ 1216819 w 2762250"/>
                <a:gd name="connsiteY36" fmla="*/ 338137 h 492918"/>
                <a:gd name="connsiteX37" fmla="*/ 1076325 w 2762250"/>
                <a:gd name="connsiteY37" fmla="*/ 381000 h 492918"/>
                <a:gd name="connsiteX38" fmla="*/ 864394 w 2762250"/>
                <a:gd name="connsiteY38" fmla="*/ 414337 h 492918"/>
                <a:gd name="connsiteX39" fmla="*/ 611981 w 2762250"/>
                <a:gd name="connsiteY39" fmla="*/ 457200 h 492918"/>
                <a:gd name="connsiteX40" fmla="*/ 554831 w 2762250"/>
                <a:gd name="connsiteY40" fmla="*/ 469106 h 492918"/>
                <a:gd name="connsiteX41" fmla="*/ 521494 w 2762250"/>
                <a:gd name="connsiteY41" fmla="*/ 481012 h 492918"/>
                <a:gd name="connsiteX42" fmla="*/ 488156 w 2762250"/>
                <a:gd name="connsiteY42" fmla="*/ 490537 h 492918"/>
                <a:gd name="connsiteX43" fmla="*/ 452438 w 2762250"/>
                <a:gd name="connsiteY43" fmla="*/ 492918 h 492918"/>
                <a:gd name="connsiteX44" fmla="*/ 407194 w 2762250"/>
                <a:gd name="connsiteY44" fmla="*/ 488156 h 492918"/>
                <a:gd name="connsiteX45" fmla="*/ 359569 w 2762250"/>
                <a:gd name="connsiteY45" fmla="*/ 473868 h 492918"/>
                <a:gd name="connsiteX46" fmla="*/ 307181 w 2762250"/>
                <a:gd name="connsiteY46" fmla="*/ 447675 h 492918"/>
                <a:gd name="connsiteX47" fmla="*/ 252413 w 2762250"/>
                <a:gd name="connsiteY47" fmla="*/ 414337 h 492918"/>
                <a:gd name="connsiteX48" fmla="*/ 188119 w 2762250"/>
                <a:gd name="connsiteY48" fmla="*/ 369093 h 492918"/>
                <a:gd name="connsiteX49" fmla="*/ 150019 w 2762250"/>
                <a:gd name="connsiteY49" fmla="*/ 338137 h 492918"/>
                <a:gd name="connsiteX50" fmla="*/ 100013 w 2762250"/>
                <a:gd name="connsiteY50" fmla="*/ 288131 h 492918"/>
                <a:gd name="connsiteX51" fmla="*/ 64294 w 2762250"/>
                <a:gd name="connsiteY51" fmla="*/ 247650 h 492918"/>
                <a:gd name="connsiteX52" fmla="*/ 26194 w 2762250"/>
                <a:gd name="connsiteY52" fmla="*/ 200025 h 492918"/>
                <a:gd name="connsiteX53" fmla="*/ 2381 w 2762250"/>
                <a:gd name="connsiteY53" fmla="*/ 150018 h 492918"/>
                <a:gd name="connsiteX54" fmla="*/ 0 w 2762250"/>
                <a:gd name="connsiteY54" fmla="*/ 130968 h 492918"/>
                <a:gd name="connsiteX55" fmla="*/ 11906 w 2762250"/>
                <a:gd name="connsiteY55" fmla="*/ 121443 h 492918"/>
                <a:gd name="connsiteX56" fmla="*/ 28575 w 2762250"/>
                <a:gd name="connsiteY56" fmla="*/ 121443 h 492918"/>
                <a:gd name="connsiteX57" fmla="*/ 57150 w 2762250"/>
                <a:gd name="connsiteY57" fmla="*/ 133350 h 492918"/>
                <a:gd name="connsiteX58" fmla="*/ 95250 w 2762250"/>
                <a:gd name="connsiteY58" fmla="*/ 157162 h 492918"/>
                <a:gd name="connsiteX59" fmla="*/ 133350 w 2762250"/>
                <a:gd name="connsiteY59" fmla="*/ 176212 h 492918"/>
                <a:gd name="connsiteX60" fmla="*/ 197644 w 2762250"/>
                <a:gd name="connsiteY60" fmla="*/ 209550 h 492918"/>
                <a:gd name="connsiteX61" fmla="*/ 252413 w 2762250"/>
                <a:gd name="connsiteY61" fmla="*/ 228600 h 492918"/>
                <a:gd name="connsiteX62" fmla="*/ 302419 w 2762250"/>
                <a:gd name="connsiteY62" fmla="*/ 240506 h 492918"/>
                <a:gd name="connsiteX63" fmla="*/ 364331 w 2762250"/>
                <a:gd name="connsiteY63" fmla="*/ 247650 h 492918"/>
                <a:gd name="connsiteX64" fmla="*/ 511969 w 2762250"/>
                <a:gd name="connsiteY64" fmla="*/ 242887 h 492918"/>
                <a:gd name="connsiteX65" fmla="*/ 757238 w 2762250"/>
                <a:gd name="connsiteY65" fmla="*/ 228600 h 492918"/>
                <a:gd name="connsiteX66" fmla="*/ 1007269 w 2762250"/>
                <a:gd name="connsiteY66" fmla="*/ 2024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2250" h="492918">
                  <a:moveTo>
                    <a:pt x="1007269" y="202406"/>
                  </a:moveTo>
                  <a:lnTo>
                    <a:pt x="1166813" y="180975"/>
                  </a:lnTo>
                  <a:lnTo>
                    <a:pt x="1331119" y="157162"/>
                  </a:lnTo>
                  <a:lnTo>
                    <a:pt x="1602581" y="114300"/>
                  </a:lnTo>
                  <a:lnTo>
                    <a:pt x="1759744" y="85725"/>
                  </a:lnTo>
                  <a:lnTo>
                    <a:pt x="2043113" y="54768"/>
                  </a:lnTo>
                  <a:lnTo>
                    <a:pt x="2238375" y="30956"/>
                  </a:lnTo>
                  <a:lnTo>
                    <a:pt x="2319338" y="21431"/>
                  </a:lnTo>
                  <a:lnTo>
                    <a:pt x="2364581" y="9525"/>
                  </a:lnTo>
                  <a:lnTo>
                    <a:pt x="2397919" y="0"/>
                  </a:lnTo>
                  <a:lnTo>
                    <a:pt x="2407444" y="0"/>
                  </a:lnTo>
                  <a:lnTo>
                    <a:pt x="2438400" y="4762"/>
                  </a:lnTo>
                  <a:lnTo>
                    <a:pt x="2521744" y="30956"/>
                  </a:lnTo>
                  <a:lnTo>
                    <a:pt x="2590800" y="54768"/>
                  </a:lnTo>
                  <a:lnTo>
                    <a:pt x="2633663" y="73818"/>
                  </a:lnTo>
                  <a:lnTo>
                    <a:pt x="2686050" y="104775"/>
                  </a:lnTo>
                  <a:lnTo>
                    <a:pt x="2712244" y="123825"/>
                  </a:lnTo>
                  <a:lnTo>
                    <a:pt x="2731294" y="140493"/>
                  </a:lnTo>
                  <a:lnTo>
                    <a:pt x="2745581" y="159543"/>
                  </a:lnTo>
                  <a:lnTo>
                    <a:pt x="2757488" y="183356"/>
                  </a:lnTo>
                  <a:lnTo>
                    <a:pt x="2762250" y="207168"/>
                  </a:lnTo>
                  <a:lnTo>
                    <a:pt x="2759869" y="226218"/>
                  </a:lnTo>
                  <a:lnTo>
                    <a:pt x="2752725" y="238125"/>
                  </a:lnTo>
                  <a:lnTo>
                    <a:pt x="2724150" y="254793"/>
                  </a:lnTo>
                  <a:lnTo>
                    <a:pt x="2678906" y="266700"/>
                  </a:lnTo>
                  <a:lnTo>
                    <a:pt x="2638425" y="269081"/>
                  </a:lnTo>
                  <a:lnTo>
                    <a:pt x="2581275" y="269081"/>
                  </a:lnTo>
                  <a:lnTo>
                    <a:pt x="2509838" y="266700"/>
                  </a:lnTo>
                  <a:lnTo>
                    <a:pt x="2447925" y="259556"/>
                  </a:lnTo>
                  <a:lnTo>
                    <a:pt x="2366963" y="247650"/>
                  </a:lnTo>
                  <a:lnTo>
                    <a:pt x="2309813" y="242887"/>
                  </a:lnTo>
                  <a:lnTo>
                    <a:pt x="2159794" y="240506"/>
                  </a:lnTo>
                  <a:lnTo>
                    <a:pt x="1978819" y="247650"/>
                  </a:lnTo>
                  <a:lnTo>
                    <a:pt x="1816894" y="259556"/>
                  </a:lnTo>
                  <a:lnTo>
                    <a:pt x="1581150" y="288131"/>
                  </a:lnTo>
                  <a:lnTo>
                    <a:pt x="1297781" y="326231"/>
                  </a:lnTo>
                  <a:lnTo>
                    <a:pt x="1216819" y="338137"/>
                  </a:lnTo>
                  <a:lnTo>
                    <a:pt x="1076325" y="381000"/>
                  </a:lnTo>
                  <a:lnTo>
                    <a:pt x="864394" y="414337"/>
                  </a:lnTo>
                  <a:lnTo>
                    <a:pt x="611981" y="457200"/>
                  </a:lnTo>
                  <a:lnTo>
                    <a:pt x="554831" y="469106"/>
                  </a:lnTo>
                  <a:lnTo>
                    <a:pt x="521494" y="481012"/>
                  </a:lnTo>
                  <a:lnTo>
                    <a:pt x="488156" y="490537"/>
                  </a:lnTo>
                  <a:lnTo>
                    <a:pt x="452438" y="492918"/>
                  </a:lnTo>
                  <a:lnTo>
                    <a:pt x="407194" y="488156"/>
                  </a:lnTo>
                  <a:lnTo>
                    <a:pt x="359569" y="473868"/>
                  </a:lnTo>
                  <a:lnTo>
                    <a:pt x="307181" y="447675"/>
                  </a:lnTo>
                  <a:lnTo>
                    <a:pt x="252413" y="414337"/>
                  </a:lnTo>
                  <a:lnTo>
                    <a:pt x="188119" y="369093"/>
                  </a:lnTo>
                  <a:lnTo>
                    <a:pt x="150019" y="338137"/>
                  </a:lnTo>
                  <a:lnTo>
                    <a:pt x="100013" y="288131"/>
                  </a:lnTo>
                  <a:lnTo>
                    <a:pt x="64294" y="247650"/>
                  </a:lnTo>
                  <a:lnTo>
                    <a:pt x="26194" y="200025"/>
                  </a:lnTo>
                  <a:lnTo>
                    <a:pt x="2381" y="150018"/>
                  </a:lnTo>
                  <a:lnTo>
                    <a:pt x="0" y="130968"/>
                  </a:lnTo>
                  <a:lnTo>
                    <a:pt x="11906" y="121443"/>
                  </a:lnTo>
                  <a:lnTo>
                    <a:pt x="28575" y="121443"/>
                  </a:lnTo>
                  <a:lnTo>
                    <a:pt x="57150" y="133350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7644" y="209550"/>
                  </a:lnTo>
                  <a:lnTo>
                    <a:pt x="252413" y="228600"/>
                  </a:lnTo>
                  <a:lnTo>
                    <a:pt x="302419" y="240506"/>
                  </a:lnTo>
                  <a:lnTo>
                    <a:pt x="364331" y="247650"/>
                  </a:lnTo>
                  <a:lnTo>
                    <a:pt x="511969" y="242887"/>
                  </a:lnTo>
                  <a:lnTo>
                    <a:pt x="757238" y="228600"/>
                  </a:lnTo>
                  <a:lnTo>
                    <a:pt x="100726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2">
              <a:extLst>
                <a:ext uri="{FF2B5EF4-FFF2-40B4-BE49-F238E27FC236}">
                  <a16:creationId xmlns:a16="http://schemas.microsoft.com/office/drawing/2014/main" id="{E6D0D027-BE29-42A0-943F-B494EE334515}"/>
                </a:ext>
              </a:extLst>
            </p:cNvPr>
            <p:cNvSpPr/>
            <p:nvPr/>
          </p:nvSpPr>
          <p:spPr>
            <a:xfrm>
              <a:off x="5537200" y="3371850"/>
              <a:ext cx="536575" cy="2587625"/>
            </a:xfrm>
            <a:custGeom>
              <a:avLst/>
              <a:gdLst>
                <a:gd name="connsiteX0" fmla="*/ 268541 w 537082"/>
                <a:gd name="connsiteY0" fmla="*/ 815822 h 2586835"/>
                <a:gd name="connsiteX1" fmla="*/ 278739 w 537082"/>
                <a:gd name="connsiteY1" fmla="*/ 390915 h 2586835"/>
                <a:gd name="connsiteX2" fmla="*/ 271940 w 537082"/>
                <a:gd name="connsiteY2" fmla="*/ 329728 h 2586835"/>
                <a:gd name="connsiteX3" fmla="*/ 258343 w 537082"/>
                <a:gd name="connsiteY3" fmla="*/ 285538 h 2586835"/>
                <a:gd name="connsiteX4" fmla="*/ 237948 w 537082"/>
                <a:gd name="connsiteY4" fmla="*/ 248146 h 2586835"/>
                <a:gd name="connsiteX5" fmla="*/ 207354 w 537082"/>
                <a:gd name="connsiteY5" fmla="*/ 210754 h 2586835"/>
                <a:gd name="connsiteX6" fmla="*/ 115575 w 537082"/>
                <a:gd name="connsiteY6" fmla="*/ 129172 h 2586835"/>
                <a:gd name="connsiteX7" fmla="*/ 0 w 537082"/>
                <a:gd name="connsiteY7" fmla="*/ 30594 h 2586835"/>
                <a:gd name="connsiteX8" fmla="*/ 152966 w 537082"/>
                <a:gd name="connsiteY8" fmla="*/ 0 h 2586835"/>
                <a:gd name="connsiteX9" fmla="*/ 322929 w 537082"/>
                <a:gd name="connsiteY9" fmla="*/ 98579 h 2586835"/>
                <a:gd name="connsiteX10" fmla="*/ 390914 w 537082"/>
                <a:gd name="connsiteY10" fmla="*/ 146168 h 2586835"/>
                <a:gd name="connsiteX11" fmla="*/ 472497 w 537082"/>
                <a:gd name="connsiteY11" fmla="*/ 203956 h 2586835"/>
                <a:gd name="connsiteX12" fmla="*/ 503090 w 537082"/>
                <a:gd name="connsiteY12" fmla="*/ 224351 h 2586835"/>
                <a:gd name="connsiteX13" fmla="*/ 513288 w 537082"/>
                <a:gd name="connsiteY13" fmla="*/ 237948 h 2586835"/>
                <a:gd name="connsiteX14" fmla="*/ 526885 w 537082"/>
                <a:gd name="connsiteY14" fmla="*/ 258344 h 2586835"/>
                <a:gd name="connsiteX15" fmla="*/ 533683 w 537082"/>
                <a:gd name="connsiteY15" fmla="*/ 282139 h 2586835"/>
                <a:gd name="connsiteX16" fmla="*/ 537082 w 537082"/>
                <a:gd name="connsiteY16" fmla="*/ 309333 h 2586835"/>
                <a:gd name="connsiteX17" fmla="*/ 526885 w 537082"/>
                <a:gd name="connsiteY17" fmla="*/ 356922 h 2586835"/>
                <a:gd name="connsiteX18" fmla="*/ 520086 w 537082"/>
                <a:gd name="connsiteY18" fmla="*/ 387516 h 2586835"/>
                <a:gd name="connsiteX19" fmla="*/ 509888 w 537082"/>
                <a:gd name="connsiteY19" fmla="*/ 465699 h 2586835"/>
                <a:gd name="connsiteX20" fmla="*/ 499691 w 537082"/>
                <a:gd name="connsiteY20" fmla="*/ 686650 h 2586835"/>
                <a:gd name="connsiteX21" fmla="*/ 503090 w 537082"/>
                <a:gd name="connsiteY21" fmla="*/ 1227132 h 2586835"/>
                <a:gd name="connsiteX22" fmla="*/ 499691 w 537082"/>
                <a:gd name="connsiteY22" fmla="*/ 1713226 h 2586835"/>
                <a:gd name="connsiteX23" fmla="*/ 499691 w 537082"/>
                <a:gd name="connsiteY23" fmla="*/ 1818603 h 2586835"/>
                <a:gd name="connsiteX24" fmla="*/ 506489 w 537082"/>
                <a:gd name="connsiteY24" fmla="*/ 1893386 h 2586835"/>
                <a:gd name="connsiteX25" fmla="*/ 513288 w 537082"/>
                <a:gd name="connsiteY25" fmla="*/ 1974968 h 2586835"/>
                <a:gd name="connsiteX26" fmla="*/ 523485 w 537082"/>
                <a:gd name="connsiteY26" fmla="*/ 2049752 h 2586835"/>
                <a:gd name="connsiteX27" fmla="*/ 523485 w 537082"/>
                <a:gd name="connsiteY27" fmla="*/ 2087144 h 2586835"/>
                <a:gd name="connsiteX28" fmla="*/ 520086 w 537082"/>
                <a:gd name="connsiteY28" fmla="*/ 2141532 h 2586835"/>
                <a:gd name="connsiteX29" fmla="*/ 513288 w 537082"/>
                <a:gd name="connsiteY29" fmla="*/ 2202719 h 2586835"/>
                <a:gd name="connsiteX30" fmla="*/ 496291 w 537082"/>
                <a:gd name="connsiteY30" fmla="*/ 2280902 h 2586835"/>
                <a:gd name="connsiteX31" fmla="*/ 469097 w 537082"/>
                <a:gd name="connsiteY31" fmla="*/ 2362484 h 2586835"/>
                <a:gd name="connsiteX32" fmla="*/ 428306 w 537082"/>
                <a:gd name="connsiteY32" fmla="*/ 2450864 h 2586835"/>
                <a:gd name="connsiteX33" fmla="*/ 370519 w 537082"/>
                <a:gd name="connsiteY33" fmla="*/ 2549443 h 2586835"/>
                <a:gd name="connsiteX34" fmla="*/ 343325 w 537082"/>
                <a:gd name="connsiteY34" fmla="*/ 2583435 h 2586835"/>
                <a:gd name="connsiteX35" fmla="*/ 329728 w 537082"/>
                <a:gd name="connsiteY35" fmla="*/ 2586835 h 2586835"/>
                <a:gd name="connsiteX36" fmla="*/ 299134 w 537082"/>
                <a:gd name="connsiteY36" fmla="*/ 2583435 h 2586835"/>
                <a:gd name="connsiteX37" fmla="*/ 275340 w 537082"/>
                <a:gd name="connsiteY37" fmla="*/ 2569838 h 2586835"/>
                <a:gd name="connsiteX38" fmla="*/ 254944 w 537082"/>
                <a:gd name="connsiteY38" fmla="*/ 2549443 h 2586835"/>
                <a:gd name="connsiteX39" fmla="*/ 234549 w 537082"/>
                <a:gd name="connsiteY39" fmla="*/ 2512051 h 2586835"/>
                <a:gd name="connsiteX40" fmla="*/ 210754 w 537082"/>
                <a:gd name="connsiteY40" fmla="*/ 2454264 h 2586835"/>
                <a:gd name="connsiteX41" fmla="*/ 237948 w 537082"/>
                <a:gd name="connsiteY41" fmla="*/ 1923980 h 2586835"/>
                <a:gd name="connsiteX42" fmla="*/ 268541 w 537082"/>
                <a:gd name="connsiteY42" fmla="*/ 815822 h 258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7082" h="2586835">
                  <a:moveTo>
                    <a:pt x="268541" y="815822"/>
                  </a:moveTo>
                  <a:lnTo>
                    <a:pt x="278739" y="390915"/>
                  </a:lnTo>
                  <a:lnTo>
                    <a:pt x="271940" y="329728"/>
                  </a:lnTo>
                  <a:lnTo>
                    <a:pt x="258343" y="285538"/>
                  </a:lnTo>
                  <a:lnTo>
                    <a:pt x="237948" y="248146"/>
                  </a:lnTo>
                  <a:lnTo>
                    <a:pt x="207354" y="210754"/>
                  </a:lnTo>
                  <a:lnTo>
                    <a:pt x="115575" y="129172"/>
                  </a:lnTo>
                  <a:lnTo>
                    <a:pt x="0" y="30594"/>
                  </a:lnTo>
                  <a:lnTo>
                    <a:pt x="152966" y="0"/>
                  </a:lnTo>
                  <a:lnTo>
                    <a:pt x="322929" y="98579"/>
                  </a:lnTo>
                  <a:lnTo>
                    <a:pt x="390914" y="146168"/>
                  </a:lnTo>
                  <a:lnTo>
                    <a:pt x="472497" y="203956"/>
                  </a:lnTo>
                  <a:lnTo>
                    <a:pt x="503090" y="224351"/>
                  </a:lnTo>
                  <a:lnTo>
                    <a:pt x="513288" y="237948"/>
                  </a:lnTo>
                  <a:lnTo>
                    <a:pt x="526885" y="258344"/>
                  </a:lnTo>
                  <a:lnTo>
                    <a:pt x="533683" y="282139"/>
                  </a:lnTo>
                  <a:lnTo>
                    <a:pt x="537082" y="309333"/>
                  </a:lnTo>
                  <a:lnTo>
                    <a:pt x="526885" y="356922"/>
                  </a:lnTo>
                  <a:lnTo>
                    <a:pt x="520086" y="387516"/>
                  </a:lnTo>
                  <a:lnTo>
                    <a:pt x="509888" y="465699"/>
                  </a:lnTo>
                  <a:lnTo>
                    <a:pt x="499691" y="686650"/>
                  </a:lnTo>
                  <a:lnTo>
                    <a:pt x="503090" y="1227132"/>
                  </a:lnTo>
                  <a:lnTo>
                    <a:pt x="499691" y="1713226"/>
                  </a:lnTo>
                  <a:lnTo>
                    <a:pt x="499691" y="1818603"/>
                  </a:lnTo>
                  <a:lnTo>
                    <a:pt x="506489" y="1893386"/>
                  </a:lnTo>
                  <a:lnTo>
                    <a:pt x="513288" y="1974968"/>
                  </a:lnTo>
                  <a:lnTo>
                    <a:pt x="523485" y="2049752"/>
                  </a:lnTo>
                  <a:lnTo>
                    <a:pt x="523485" y="2087144"/>
                  </a:lnTo>
                  <a:lnTo>
                    <a:pt x="520086" y="2141532"/>
                  </a:lnTo>
                  <a:lnTo>
                    <a:pt x="513288" y="2202719"/>
                  </a:lnTo>
                  <a:lnTo>
                    <a:pt x="496291" y="2280902"/>
                  </a:lnTo>
                  <a:lnTo>
                    <a:pt x="469097" y="2362484"/>
                  </a:lnTo>
                  <a:lnTo>
                    <a:pt x="428306" y="2450864"/>
                  </a:lnTo>
                  <a:lnTo>
                    <a:pt x="370519" y="2549443"/>
                  </a:lnTo>
                  <a:lnTo>
                    <a:pt x="343325" y="2583435"/>
                  </a:lnTo>
                  <a:lnTo>
                    <a:pt x="329728" y="2586835"/>
                  </a:lnTo>
                  <a:lnTo>
                    <a:pt x="299134" y="2583435"/>
                  </a:lnTo>
                  <a:lnTo>
                    <a:pt x="275340" y="2569838"/>
                  </a:lnTo>
                  <a:lnTo>
                    <a:pt x="254944" y="2549443"/>
                  </a:lnTo>
                  <a:lnTo>
                    <a:pt x="234549" y="2512051"/>
                  </a:lnTo>
                  <a:lnTo>
                    <a:pt x="210754" y="2454264"/>
                  </a:lnTo>
                  <a:lnTo>
                    <a:pt x="237948" y="1923980"/>
                  </a:lnTo>
                  <a:lnTo>
                    <a:pt x="268541" y="815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33">
              <a:extLst>
                <a:ext uri="{FF2B5EF4-FFF2-40B4-BE49-F238E27FC236}">
                  <a16:creationId xmlns:a16="http://schemas.microsoft.com/office/drawing/2014/main" id="{9D7948F9-957F-40AD-98CB-11D308426C60}"/>
                </a:ext>
              </a:extLst>
            </p:cNvPr>
            <p:cNvSpPr/>
            <p:nvPr/>
          </p:nvSpPr>
          <p:spPr>
            <a:xfrm>
              <a:off x="5195888" y="5291138"/>
              <a:ext cx="595312" cy="587375"/>
            </a:xfrm>
            <a:custGeom>
              <a:avLst/>
              <a:gdLst>
                <a:gd name="connsiteX0" fmla="*/ 238125 w 595312"/>
                <a:gd name="connsiteY0" fmla="*/ 85725 h 588168"/>
                <a:gd name="connsiteX1" fmla="*/ 478631 w 595312"/>
                <a:gd name="connsiteY1" fmla="*/ 176212 h 588168"/>
                <a:gd name="connsiteX2" fmla="*/ 490537 w 595312"/>
                <a:gd name="connsiteY2" fmla="*/ 178593 h 588168"/>
                <a:gd name="connsiteX3" fmla="*/ 509587 w 595312"/>
                <a:gd name="connsiteY3" fmla="*/ 180975 h 588168"/>
                <a:gd name="connsiteX4" fmla="*/ 526256 w 595312"/>
                <a:gd name="connsiteY4" fmla="*/ 178593 h 588168"/>
                <a:gd name="connsiteX5" fmla="*/ 547687 w 595312"/>
                <a:gd name="connsiteY5" fmla="*/ 171450 h 588168"/>
                <a:gd name="connsiteX6" fmla="*/ 559593 w 595312"/>
                <a:gd name="connsiteY6" fmla="*/ 157162 h 588168"/>
                <a:gd name="connsiteX7" fmla="*/ 564356 w 595312"/>
                <a:gd name="connsiteY7" fmla="*/ 150018 h 588168"/>
                <a:gd name="connsiteX8" fmla="*/ 595312 w 595312"/>
                <a:gd name="connsiteY8" fmla="*/ 83343 h 588168"/>
                <a:gd name="connsiteX9" fmla="*/ 576262 w 595312"/>
                <a:gd name="connsiteY9" fmla="*/ 588168 h 588168"/>
                <a:gd name="connsiteX10" fmla="*/ 552450 w 595312"/>
                <a:gd name="connsiteY10" fmla="*/ 533400 h 588168"/>
                <a:gd name="connsiteX11" fmla="*/ 535781 w 595312"/>
                <a:gd name="connsiteY11" fmla="*/ 504825 h 588168"/>
                <a:gd name="connsiteX12" fmla="*/ 504825 w 595312"/>
                <a:gd name="connsiteY12" fmla="*/ 459581 h 588168"/>
                <a:gd name="connsiteX13" fmla="*/ 464343 w 595312"/>
                <a:gd name="connsiteY13" fmla="*/ 414337 h 588168"/>
                <a:gd name="connsiteX14" fmla="*/ 404812 w 595312"/>
                <a:gd name="connsiteY14" fmla="*/ 359568 h 588168"/>
                <a:gd name="connsiteX15" fmla="*/ 309562 w 595312"/>
                <a:gd name="connsiteY15" fmla="*/ 273843 h 588168"/>
                <a:gd name="connsiteX16" fmla="*/ 226218 w 595312"/>
                <a:gd name="connsiteY16" fmla="*/ 207168 h 588168"/>
                <a:gd name="connsiteX17" fmla="*/ 145256 w 595312"/>
                <a:gd name="connsiteY17" fmla="*/ 145256 h 588168"/>
                <a:gd name="connsiteX18" fmla="*/ 59531 w 595312"/>
                <a:gd name="connsiteY18" fmla="*/ 88106 h 588168"/>
                <a:gd name="connsiteX19" fmla="*/ 23812 w 595312"/>
                <a:gd name="connsiteY19" fmla="*/ 64293 h 588168"/>
                <a:gd name="connsiteX20" fmla="*/ 16668 w 595312"/>
                <a:gd name="connsiteY20" fmla="*/ 59531 h 588168"/>
                <a:gd name="connsiteX21" fmla="*/ 11906 w 595312"/>
                <a:gd name="connsiteY21" fmla="*/ 50006 h 588168"/>
                <a:gd name="connsiteX22" fmla="*/ 2381 w 595312"/>
                <a:gd name="connsiteY22" fmla="*/ 30956 h 588168"/>
                <a:gd name="connsiteX23" fmla="*/ 0 w 595312"/>
                <a:gd name="connsiteY23" fmla="*/ 11906 h 588168"/>
                <a:gd name="connsiteX24" fmla="*/ 2381 w 595312"/>
                <a:gd name="connsiteY24" fmla="*/ 4762 h 588168"/>
                <a:gd name="connsiteX25" fmla="*/ 14287 w 595312"/>
                <a:gd name="connsiteY25" fmla="*/ 0 h 588168"/>
                <a:gd name="connsiteX26" fmla="*/ 26193 w 595312"/>
                <a:gd name="connsiteY26" fmla="*/ 0 h 588168"/>
                <a:gd name="connsiteX27" fmla="*/ 61912 w 595312"/>
                <a:gd name="connsiteY27" fmla="*/ 11906 h 588168"/>
                <a:gd name="connsiteX28" fmla="*/ 140493 w 595312"/>
                <a:gd name="connsiteY28" fmla="*/ 47625 h 588168"/>
                <a:gd name="connsiteX29" fmla="*/ 238125 w 595312"/>
                <a:gd name="connsiteY29" fmla="*/ 85725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5312" h="588168">
                  <a:moveTo>
                    <a:pt x="238125" y="85725"/>
                  </a:moveTo>
                  <a:lnTo>
                    <a:pt x="478631" y="176212"/>
                  </a:lnTo>
                  <a:lnTo>
                    <a:pt x="490537" y="178593"/>
                  </a:lnTo>
                  <a:lnTo>
                    <a:pt x="509587" y="180975"/>
                  </a:lnTo>
                  <a:lnTo>
                    <a:pt x="526256" y="178593"/>
                  </a:lnTo>
                  <a:lnTo>
                    <a:pt x="547687" y="171450"/>
                  </a:lnTo>
                  <a:lnTo>
                    <a:pt x="559593" y="157162"/>
                  </a:lnTo>
                  <a:lnTo>
                    <a:pt x="564356" y="150018"/>
                  </a:lnTo>
                  <a:lnTo>
                    <a:pt x="595312" y="83343"/>
                  </a:lnTo>
                  <a:lnTo>
                    <a:pt x="576262" y="588168"/>
                  </a:lnTo>
                  <a:lnTo>
                    <a:pt x="552450" y="533400"/>
                  </a:lnTo>
                  <a:lnTo>
                    <a:pt x="535781" y="504825"/>
                  </a:lnTo>
                  <a:lnTo>
                    <a:pt x="504825" y="459581"/>
                  </a:lnTo>
                  <a:lnTo>
                    <a:pt x="464343" y="414337"/>
                  </a:lnTo>
                  <a:lnTo>
                    <a:pt x="404812" y="359568"/>
                  </a:lnTo>
                  <a:lnTo>
                    <a:pt x="309562" y="273843"/>
                  </a:lnTo>
                  <a:lnTo>
                    <a:pt x="226218" y="207168"/>
                  </a:lnTo>
                  <a:lnTo>
                    <a:pt x="145256" y="145256"/>
                  </a:lnTo>
                  <a:lnTo>
                    <a:pt x="59531" y="88106"/>
                  </a:lnTo>
                  <a:lnTo>
                    <a:pt x="23812" y="64293"/>
                  </a:lnTo>
                  <a:lnTo>
                    <a:pt x="16668" y="59531"/>
                  </a:lnTo>
                  <a:lnTo>
                    <a:pt x="11906" y="50006"/>
                  </a:lnTo>
                  <a:lnTo>
                    <a:pt x="2381" y="30956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61912" y="11906"/>
                  </a:lnTo>
                  <a:lnTo>
                    <a:pt x="140493" y="47625"/>
                  </a:lnTo>
                  <a:lnTo>
                    <a:pt x="2381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4">
              <a:extLst>
                <a:ext uri="{FF2B5EF4-FFF2-40B4-BE49-F238E27FC236}">
                  <a16:creationId xmlns:a16="http://schemas.microsoft.com/office/drawing/2014/main" id="{F9953F86-AEF9-4EAC-865A-E72126501124}"/>
                </a:ext>
              </a:extLst>
            </p:cNvPr>
            <p:cNvSpPr/>
            <p:nvPr/>
          </p:nvSpPr>
          <p:spPr>
            <a:xfrm>
              <a:off x="6134100" y="3581400"/>
              <a:ext cx="881063" cy="760413"/>
            </a:xfrm>
            <a:custGeom>
              <a:avLst/>
              <a:gdLst>
                <a:gd name="connsiteX0" fmla="*/ 395288 w 881063"/>
                <a:gd name="connsiteY0" fmla="*/ 366713 h 759619"/>
                <a:gd name="connsiteX1" fmla="*/ 514350 w 881063"/>
                <a:gd name="connsiteY1" fmla="*/ 247650 h 759619"/>
                <a:gd name="connsiteX2" fmla="*/ 552450 w 881063"/>
                <a:gd name="connsiteY2" fmla="*/ 207169 h 759619"/>
                <a:gd name="connsiteX3" fmla="*/ 561975 w 881063"/>
                <a:gd name="connsiteY3" fmla="*/ 190500 h 759619"/>
                <a:gd name="connsiteX4" fmla="*/ 564356 w 881063"/>
                <a:gd name="connsiteY4" fmla="*/ 176213 h 759619"/>
                <a:gd name="connsiteX5" fmla="*/ 561975 w 881063"/>
                <a:gd name="connsiteY5" fmla="*/ 154781 h 759619"/>
                <a:gd name="connsiteX6" fmla="*/ 547688 w 881063"/>
                <a:gd name="connsiteY6" fmla="*/ 119063 h 759619"/>
                <a:gd name="connsiteX7" fmla="*/ 523875 w 881063"/>
                <a:gd name="connsiteY7" fmla="*/ 88106 h 759619"/>
                <a:gd name="connsiteX8" fmla="*/ 497681 w 881063"/>
                <a:gd name="connsiteY8" fmla="*/ 61913 h 759619"/>
                <a:gd name="connsiteX9" fmla="*/ 485775 w 881063"/>
                <a:gd name="connsiteY9" fmla="*/ 52388 h 759619"/>
                <a:gd name="connsiteX10" fmla="*/ 478631 w 881063"/>
                <a:gd name="connsiteY10" fmla="*/ 30956 h 759619"/>
                <a:gd name="connsiteX11" fmla="*/ 481013 w 881063"/>
                <a:gd name="connsiteY11" fmla="*/ 16669 h 759619"/>
                <a:gd name="connsiteX12" fmla="*/ 488156 w 881063"/>
                <a:gd name="connsiteY12" fmla="*/ 2381 h 759619"/>
                <a:gd name="connsiteX13" fmla="*/ 500063 w 881063"/>
                <a:gd name="connsiteY13" fmla="*/ 0 h 759619"/>
                <a:gd name="connsiteX14" fmla="*/ 552450 w 881063"/>
                <a:gd name="connsiteY14" fmla="*/ 9525 h 759619"/>
                <a:gd name="connsiteX15" fmla="*/ 628650 w 881063"/>
                <a:gd name="connsiteY15" fmla="*/ 38100 h 759619"/>
                <a:gd name="connsiteX16" fmla="*/ 671513 w 881063"/>
                <a:gd name="connsiteY16" fmla="*/ 59531 h 759619"/>
                <a:gd name="connsiteX17" fmla="*/ 690563 w 881063"/>
                <a:gd name="connsiteY17" fmla="*/ 71438 h 759619"/>
                <a:gd name="connsiteX18" fmla="*/ 709613 w 881063"/>
                <a:gd name="connsiteY18" fmla="*/ 90488 h 759619"/>
                <a:gd name="connsiteX19" fmla="*/ 762000 w 881063"/>
                <a:gd name="connsiteY19" fmla="*/ 154781 h 759619"/>
                <a:gd name="connsiteX20" fmla="*/ 802481 w 881063"/>
                <a:gd name="connsiteY20" fmla="*/ 209550 h 759619"/>
                <a:gd name="connsiteX21" fmla="*/ 842963 w 881063"/>
                <a:gd name="connsiteY21" fmla="*/ 273844 h 759619"/>
                <a:gd name="connsiteX22" fmla="*/ 866775 w 881063"/>
                <a:gd name="connsiteY22" fmla="*/ 319088 h 759619"/>
                <a:gd name="connsiteX23" fmla="*/ 878681 w 881063"/>
                <a:gd name="connsiteY23" fmla="*/ 352425 h 759619"/>
                <a:gd name="connsiteX24" fmla="*/ 881063 w 881063"/>
                <a:gd name="connsiteY24" fmla="*/ 373856 h 759619"/>
                <a:gd name="connsiteX25" fmla="*/ 881063 w 881063"/>
                <a:gd name="connsiteY25" fmla="*/ 400050 h 759619"/>
                <a:gd name="connsiteX26" fmla="*/ 871538 w 881063"/>
                <a:gd name="connsiteY26" fmla="*/ 421481 h 759619"/>
                <a:gd name="connsiteX27" fmla="*/ 852488 w 881063"/>
                <a:gd name="connsiteY27" fmla="*/ 438150 h 759619"/>
                <a:gd name="connsiteX28" fmla="*/ 838200 w 881063"/>
                <a:gd name="connsiteY28" fmla="*/ 447675 h 759619"/>
                <a:gd name="connsiteX29" fmla="*/ 785813 w 881063"/>
                <a:gd name="connsiteY29" fmla="*/ 452438 h 759619"/>
                <a:gd name="connsiteX30" fmla="*/ 745331 w 881063"/>
                <a:gd name="connsiteY30" fmla="*/ 452438 h 759619"/>
                <a:gd name="connsiteX31" fmla="*/ 688181 w 881063"/>
                <a:gd name="connsiteY31" fmla="*/ 464344 h 759619"/>
                <a:gd name="connsiteX32" fmla="*/ 597694 w 881063"/>
                <a:gd name="connsiteY32" fmla="*/ 495300 h 759619"/>
                <a:gd name="connsiteX33" fmla="*/ 369094 w 881063"/>
                <a:gd name="connsiteY33" fmla="*/ 607219 h 759619"/>
                <a:gd name="connsiteX34" fmla="*/ 71438 w 881063"/>
                <a:gd name="connsiteY34" fmla="*/ 738188 h 759619"/>
                <a:gd name="connsiteX35" fmla="*/ 0 w 881063"/>
                <a:gd name="connsiteY35" fmla="*/ 759619 h 759619"/>
                <a:gd name="connsiteX36" fmla="*/ 21431 w 881063"/>
                <a:gd name="connsiteY36" fmla="*/ 692944 h 759619"/>
                <a:gd name="connsiteX37" fmla="*/ 157163 w 881063"/>
                <a:gd name="connsiteY37" fmla="*/ 585788 h 759619"/>
                <a:gd name="connsiteX38" fmla="*/ 304800 w 881063"/>
                <a:gd name="connsiteY38" fmla="*/ 457200 h 759619"/>
                <a:gd name="connsiteX39" fmla="*/ 395288 w 881063"/>
                <a:gd name="connsiteY39" fmla="*/ 36671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1063" h="759619">
                  <a:moveTo>
                    <a:pt x="395288" y="366713"/>
                  </a:moveTo>
                  <a:lnTo>
                    <a:pt x="514350" y="247650"/>
                  </a:lnTo>
                  <a:lnTo>
                    <a:pt x="552450" y="207169"/>
                  </a:lnTo>
                  <a:lnTo>
                    <a:pt x="561975" y="190500"/>
                  </a:lnTo>
                  <a:lnTo>
                    <a:pt x="564356" y="176213"/>
                  </a:lnTo>
                  <a:lnTo>
                    <a:pt x="561975" y="154781"/>
                  </a:lnTo>
                  <a:lnTo>
                    <a:pt x="547688" y="119063"/>
                  </a:lnTo>
                  <a:lnTo>
                    <a:pt x="523875" y="88106"/>
                  </a:lnTo>
                  <a:lnTo>
                    <a:pt x="497681" y="61913"/>
                  </a:lnTo>
                  <a:lnTo>
                    <a:pt x="485775" y="52388"/>
                  </a:lnTo>
                  <a:lnTo>
                    <a:pt x="478631" y="30956"/>
                  </a:lnTo>
                  <a:lnTo>
                    <a:pt x="481013" y="16669"/>
                  </a:lnTo>
                  <a:lnTo>
                    <a:pt x="488156" y="2381"/>
                  </a:lnTo>
                  <a:lnTo>
                    <a:pt x="500063" y="0"/>
                  </a:lnTo>
                  <a:lnTo>
                    <a:pt x="552450" y="9525"/>
                  </a:lnTo>
                  <a:lnTo>
                    <a:pt x="628650" y="38100"/>
                  </a:lnTo>
                  <a:lnTo>
                    <a:pt x="671513" y="59531"/>
                  </a:lnTo>
                  <a:lnTo>
                    <a:pt x="690563" y="71438"/>
                  </a:lnTo>
                  <a:lnTo>
                    <a:pt x="709613" y="90488"/>
                  </a:lnTo>
                  <a:lnTo>
                    <a:pt x="762000" y="154781"/>
                  </a:lnTo>
                  <a:lnTo>
                    <a:pt x="802481" y="209550"/>
                  </a:lnTo>
                  <a:lnTo>
                    <a:pt x="842963" y="273844"/>
                  </a:lnTo>
                  <a:lnTo>
                    <a:pt x="866775" y="319088"/>
                  </a:lnTo>
                  <a:lnTo>
                    <a:pt x="878681" y="352425"/>
                  </a:lnTo>
                  <a:lnTo>
                    <a:pt x="881063" y="373856"/>
                  </a:lnTo>
                  <a:lnTo>
                    <a:pt x="881063" y="400050"/>
                  </a:lnTo>
                  <a:lnTo>
                    <a:pt x="871538" y="421481"/>
                  </a:lnTo>
                  <a:lnTo>
                    <a:pt x="852488" y="438150"/>
                  </a:lnTo>
                  <a:lnTo>
                    <a:pt x="838200" y="447675"/>
                  </a:lnTo>
                  <a:lnTo>
                    <a:pt x="785813" y="452438"/>
                  </a:lnTo>
                  <a:lnTo>
                    <a:pt x="745331" y="452438"/>
                  </a:lnTo>
                  <a:lnTo>
                    <a:pt x="688181" y="464344"/>
                  </a:lnTo>
                  <a:lnTo>
                    <a:pt x="597694" y="495300"/>
                  </a:lnTo>
                  <a:lnTo>
                    <a:pt x="369094" y="607219"/>
                  </a:lnTo>
                  <a:lnTo>
                    <a:pt x="71438" y="738188"/>
                  </a:lnTo>
                  <a:lnTo>
                    <a:pt x="0" y="759619"/>
                  </a:lnTo>
                  <a:lnTo>
                    <a:pt x="21431" y="692944"/>
                  </a:lnTo>
                  <a:lnTo>
                    <a:pt x="157163" y="585788"/>
                  </a:lnTo>
                  <a:lnTo>
                    <a:pt x="304800" y="457200"/>
                  </a:lnTo>
                  <a:lnTo>
                    <a:pt x="3952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35">
              <a:extLst>
                <a:ext uri="{FF2B5EF4-FFF2-40B4-BE49-F238E27FC236}">
                  <a16:creationId xmlns:a16="http://schemas.microsoft.com/office/drawing/2014/main" id="{B180377A-A3D2-49D5-9187-326A51CC746E}"/>
                </a:ext>
              </a:extLst>
            </p:cNvPr>
            <p:cNvSpPr/>
            <p:nvPr/>
          </p:nvSpPr>
          <p:spPr>
            <a:xfrm>
              <a:off x="5999163" y="4162425"/>
              <a:ext cx="1428750" cy="1300163"/>
            </a:xfrm>
            <a:custGeom>
              <a:avLst/>
              <a:gdLst>
                <a:gd name="connsiteX0" fmla="*/ 276225 w 1428750"/>
                <a:gd name="connsiteY0" fmla="*/ 492919 h 1300163"/>
                <a:gd name="connsiteX1" fmla="*/ 126206 w 1428750"/>
                <a:gd name="connsiteY1" fmla="*/ 266700 h 1300163"/>
                <a:gd name="connsiteX2" fmla="*/ 0 w 1428750"/>
                <a:gd name="connsiteY2" fmla="*/ 73819 h 1300163"/>
                <a:gd name="connsiteX3" fmla="*/ 2381 w 1428750"/>
                <a:gd name="connsiteY3" fmla="*/ 0 h 1300163"/>
                <a:gd name="connsiteX4" fmla="*/ 121444 w 1428750"/>
                <a:gd name="connsiteY4" fmla="*/ 88106 h 1300163"/>
                <a:gd name="connsiteX5" fmla="*/ 178594 w 1428750"/>
                <a:gd name="connsiteY5" fmla="*/ 135731 h 1300163"/>
                <a:gd name="connsiteX6" fmla="*/ 276225 w 1428750"/>
                <a:gd name="connsiteY6" fmla="*/ 242888 h 1300163"/>
                <a:gd name="connsiteX7" fmla="*/ 354806 w 1428750"/>
                <a:gd name="connsiteY7" fmla="*/ 323850 h 1300163"/>
                <a:gd name="connsiteX8" fmla="*/ 445294 w 1428750"/>
                <a:gd name="connsiteY8" fmla="*/ 416719 h 1300163"/>
                <a:gd name="connsiteX9" fmla="*/ 609600 w 1428750"/>
                <a:gd name="connsiteY9" fmla="*/ 583406 h 1300163"/>
                <a:gd name="connsiteX10" fmla="*/ 759619 w 1428750"/>
                <a:gd name="connsiteY10" fmla="*/ 733425 h 1300163"/>
                <a:gd name="connsiteX11" fmla="*/ 907256 w 1428750"/>
                <a:gd name="connsiteY11" fmla="*/ 876300 h 1300163"/>
                <a:gd name="connsiteX12" fmla="*/ 990600 w 1428750"/>
                <a:gd name="connsiteY12" fmla="*/ 952500 h 1300163"/>
                <a:gd name="connsiteX13" fmla="*/ 1107281 w 1428750"/>
                <a:gd name="connsiteY13" fmla="*/ 1040606 h 1300163"/>
                <a:gd name="connsiteX14" fmla="*/ 1259681 w 1428750"/>
                <a:gd name="connsiteY14" fmla="*/ 1143000 h 1300163"/>
                <a:gd name="connsiteX15" fmla="*/ 1383506 w 1428750"/>
                <a:gd name="connsiteY15" fmla="*/ 1219200 h 1300163"/>
                <a:gd name="connsiteX16" fmla="*/ 1412081 w 1428750"/>
                <a:gd name="connsiteY16" fmla="*/ 1238250 h 1300163"/>
                <a:gd name="connsiteX17" fmla="*/ 1423987 w 1428750"/>
                <a:gd name="connsiteY17" fmla="*/ 1252538 h 1300163"/>
                <a:gd name="connsiteX18" fmla="*/ 1428750 w 1428750"/>
                <a:gd name="connsiteY18" fmla="*/ 1264444 h 1300163"/>
                <a:gd name="connsiteX19" fmla="*/ 1428750 w 1428750"/>
                <a:gd name="connsiteY19" fmla="*/ 1278731 h 1300163"/>
                <a:gd name="connsiteX20" fmla="*/ 1419225 w 1428750"/>
                <a:gd name="connsiteY20" fmla="*/ 1293019 h 1300163"/>
                <a:gd name="connsiteX21" fmla="*/ 1400175 w 1428750"/>
                <a:gd name="connsiteY21" fmla="*/ 1300163 h 1300163"/>
                <a:gd name="connsiteX22" fmla="*/ 1300162 w 1428750"/>
                <a:gd name="connsiteY22" fmla="*/ 1295400 h 1300163"/>
                <a:gd name="connsiteX23" fmla="*/ 1147762 w 1428750"/>
                <a:gd name="connsiteY23" fmla="*/ 1288256 h 1300163"/>
                <a:gd name="connsiteX24" fmla="*/ 933450 w 1428750"/>
                <a:gd name="connsiteY24" fmla="*/ 1278731 h 1300163"/>
                <a:gd name="connsiteX25" fmla="*/ 850106 w 1428750"/>
                <a:gd name="connsiteY25" fmla="*/ 1278731 h 1300163"/>
                <a:gd name="connsiteX26" fmla="*/ 821531 w 1428750"/>
                <a:gd name="connsiteY26" fmla="*/ 1273969 h 1300163"/>
                <a:gd name="connsiteX27" fmla="*/ 802481 w 1428750"/>
                <a:gd name="connsiteY27" fmla="*/ 1259681 h 1300163"/>
                <a:gd name="connsiteX28" fmla="*/ 776287 w 1428750"/>
                <a:gd name="connsiteY28" fmla="*/ 1233488 h 1300163"/>
                <a:gd name="connsiteX29" fmla="*/ 738187 w 1428750"/>
                <a:gd name="connsiteY29" fmla="*/ 1173956 h 1300163"/>
                <a:gd name="connsiteX30" fmla="*/ 628650 w 1428750"/>
                <a:gd name="connsiteY30" fmla="*/ 1014413 h 1300163"/>
                <a:gd name="connsiteX31" fmla="*/ 461962 w 1428750"/>
                <a:gd name="connsiteY31" fmla="*/ 766763 h 1300163"/>
                <a:gd name="connsiteX32" fmla="*/ 276225 w 1428750"/>
                <a:gd name="connsiteY32" fmla="*/ 492919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28750" h="1300163">
                  <a:moveTo>
                    <a:pt x="276225" y="492919"/>
                  </a:moveTo>
                  <a:lnTo>
                    <a:pt x="126206" y="266700"/>
                  </a:lnTo>
                  <a:lnTo>
                    <a:pt x="0" y="73819"/>
                  </a:lnTo>
                  <a:cubicBezTo>
                    <a:pt x="794" y="49213"/>
                    <a:pt x="1587" y="24606"/>
                    <a:pt x="2381" y="0"/>
                  </a:cubicBezTo>
                  <a:lnTo>
                    <a:pt x="121444" y="88106"/>
                  </a:lnTo>
                  <a:lnTo>
                    <a:pt x="178594" y="135731"/>
                  </a:lnTo>
                  <a:lnTo>
                    <a:pt x="276225" y="242888"/>
                  </a:lnTo>
                  <a:lnTo>
                    <a:pt x="354806" y="323850"/>
                  </a:lnTo>
                  <a:lnTo>
                    <a:pt x="445294" y="416719"/>
                  </a:lnTo>
                  <a:lnTo>
                    <a:pt x="609600" y="583406"/>
                  </a:lnTo>
                  <a:lnTo>
                    <a:pt x="759619" y="733425"/>
                  </a:lnTo>
                  <a:lnTo>
                    <a:pt x="907256" y="876300"/>
                  </a:lnTo>
                  <a:lnTo>
                    <a:pt x="990600" y="952500"/>
                  </a:lnTo>
                  <a:lnTo>
                    <a:pt x="1107281" y="1040606"/>
                  </a:lnTo>
                  <a:lnTo>
                    <a:pt x="1259681" y="1143000"/>
                  </a:lnTo>
                  <a:lnTo>
                    <a:pt x="1383506" y="1219200"/>
                  </a:lnTo>
                  <a:lnTo>
                    <a:pt x="1412081" y="1238250"/>
                  </a:lnTo>
                  <a:lnTo>
                    <a:pt x="1423987" y="1252538"/>
                  </a:lnTo>
                  <a:lnTo>
                    <a:pt x="1428750" y="1264444"/>
                  </a:lnTo>
                  <a:lnTo>
                    <a:pt x="1428750" y="1278731"/>
                  </a:lnTo>
                  <a:lnTo>
                    <a:pt x="1419225" y="1293019"/>
                  </a:lnTo>
                  <a:lnTo>
                    <a:pt x="1400175" y="1300163"/>
                  </a:lnTo>
                  <a:lnTo>
                    <a:pt x="1300162" y="1295400"/>
                  </a:lnTo>
                  <a:lnTo>
                    <a:pt x="1147762" y="1288256"/>
                  </a:lnTo>
                  <a:lnTo>
                    <a:pt x="933450" y="1278731"/>
                  </a:lnTo>
                  <a:lnTo>
                    <a:pt x="850106" y="1278731"/>
                  </a:lnTo>
                  <a:lnTo>
                    <a:pt x="821531" y="1273969"/>
                  </a:lnTo>
                  <a:lnTo>
                    <a:pt x="802481" y="1259681"/>
                  </a:lnTo>
                  <a:lnTo>
                    <a:pt x="776287" y="1233488"/>
                  </a:lnTo>
                  <a:lnTo>
                    <a:pt x="738187" y="1173956"/>
                  </a:lnTo>
                  <a:lnTo>
                    <a:pt x="628650" y="1014413"/>
                  </a:lnTo>
                  <a:lnTo>
                    <a:pt x="461962" y="766763"/>
                  </a:lnTo>
                  <a:lnTo>
                    <a:pt x="276225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2318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892FA2C-B397-4046-9170-F2A11AD1D372}"/>
              </a:ext>
            </a:extLst>
          </p:cNvPr>
          <p:cNvGrpSpPr/>
          <p:nvPr/>
        </p:nvGrpSpPr>
        <p:grpSpPr>
          <a:xfrm>
            <a:off x="2505075" y="1619250"/>
            <a:ext cx="4922838" cy="4340225"/>
            <a:chOff x="2505075" y="1619250"/>
            <a:chExt cx="4922838" cy="4340225"/>
          </a:xfrm>
        </p:grpSpPr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F98B2420-CD3E-044C-A580-749F28E38DDD}"/>
                </a:ext>
              </a:extLst>
            </p:cNvPr>
            <p:cNvSpPr/>
            <p:nvPr/>
          </p:nvSpPr>
          <p:spPr>
            <a:xfrm>
              <a:off x="2544763" y="1619250"/>
              <a:ext cx="1470025" cy="1846263"/>
            </a:xfrm>
            <a:custGeom>
              <a:avLst/>
              <a:gdLst>
                <a:gd name="connsiteX0" fmla="*/ 904875 w 1469232"/>
                <a:gd name="connsiteY0" fmla="*/ 561975 h 1845469"/>
                <a:gd name="connsiteX1" fmla="*/ 983457 w 1469232"/>
                <a:gd name="connsiteY1" fmla="*/ 423863 h 1845469"/>
                <a:gd name="connsiteX2" fmla="*/ 1019175 w 1469232"/>
                <a:gd name="connsiteY2" fmla="*/ 352425 h 1845469"/>
                <a:gd name="connsiteX3" fmla="*/ 1045369 w 1469232"/>
                <a:gd name="connsiteY3" fmla="*/ 300038 h 1845469"/>
                <a:gd name="connsiteX4" fmla="*/ 1081088 w 1469232"/>
                <a:gd name="connsiteY4" fmla="*/ 209550 h 1845469"/>
                <a:gd name="connsiteX5" fmla="*/ 1081088 w 1469232"/>
                <a:gd name="connsiteY5" fmla="*/ 195263 h 1845469"/>
                <a:gd name="connsiteX6" fmla="*/ 1078707 w 1469232"/>
                <a:gd name="connsiteY6" fmla="*/ 173831 h 1845469"/>
                <a:gd name="connsiteX7" fmla="*/ 1076325 w 1469232"/>
                <a:gd name="connsiteY7" fmla="*/ 159544 h 1845469"/>
                <a:gd name="connsiteX8" fmla="*/ 1066800 w 1469232"/>
                <a:gd name="connsiteY8" fmla="*/ 140494 h 1845469"/>
                <a:gd name="connsiteX9" fmla="*/ 1052513 w 1469232"/>
                <a:gd name="connsiteY9" fmla="*/ 123825 h 1845469"/>
                <a:gd name="connsiteX10" fmla="*/ 1023938 w 1469232"/>
                <a:gd name="connsiteY10" fmla="*/ 102394 h 1845469"/>
                <a:gd name="connsiteX11" fmla="*/ 995363 w 1469232"/>
                <a:gd name="connsiteY11" fmla="*/ 85725 h 1845469"/>
                <a:gd name="connsiteX12" fmla="*/ 966788 w 1469232"/>
                <a:gd name="connsiteY12" fmla="*/ 76200 h 1845469"/>
                <a:gd name="connsiteX13" fmla="*/ 954882 w 1469232"/>
                <a:gd name="connsiteY13" fmla="*/ 71438 h 1845469"/>
                <a:gd name="connsiteX14" fmla="*/ 942975 w 1469232"/>
                <a:gd name="connsiteY14" fmla="*/ 61913 h 1845469"/>
                <a:gd name="connsiteX15" fmla="*/ 935832 w 1469232"/>
                <a:gd name="connsiteY15" fmla="*/ 45244 h 1845469"/>
                <a:gd name="connsiteX16" fmla="*/ 933450 w 1469232"/>
                <a:gd name="connsiteY16" fmla="*/ 28575 h 1845469"/>
                <a:gd name="connsiteX17" fmla="*/ 935832 w 1469232"/>
                <a:gd name="connsiteY17" fmla="*/ 14288 h 1845469"/>
                <a:gd name="connsiteX18" fmla="*/ 947738 w 1469232"/>
                <a:gd name="connsiteY18" fmla="*/ 2381 h 1845469"/>
                <a:gd name="connsiteX19" fmla="*/ 966788 w 1469232"/>
                <a:gd name="connsiteY19" fmla="*/ 0 h 1845469"/>
                <a:gd name="connsiteX20" fmla="*/ 1016794 w 1469232"/>
                <a:gd name="connsiteY20" fmla="*/ 9525 h 1845469"/>
                <a:gd name="connsiteX21" fmla="*/ 1116807 w 1469232"/>
                <a:gd name="connsiteY21" fmla="*/ 38100 h 1845469"/>
                <a:gd name="connsiteX22" fmla="*/ 1216819 w 1469232"/>
                <a:gd name="connsiteY22" fmla="*/ 73819 h 1845469"/>
                <a:gd name="connsiteX23" fmla="*/ 1307307 w 1469232"/>
                <a:gd name="connsiteY23" fmla="*/ 114300 h 1845469"/>
                <a:gd name="connsiteX24" fmla="*/ 1388269 w 1469232"/>
                <a:gd name="connsiteY24" fmla="*/ 152400 h 1845469"/>
                <a:gd name="connsiteX25" fmla="*/ 1412082 w 1469232"/>
                <a:gd name="connsiteY25" fmla="*/ 169069 h 1845469"/>
                <a:gd name="connsiteX26" fmla="*/ 1438275 w 1469232"/>
                <a:gd name="connsiteY26" fmla="*/ 192881 h 1845469"/>
                <a:gd name="connsiteX27" fmla="*/ 1454944 w 1469232"/>
                <a:gd name="connsiteY27" fmla="*/ 214313 h 1845469"/>
                <a:gd name="connsiteX28" fmla="*/ 1462088 w 1469232"/>
                <a:gd name="connsiteY28" fmla="*/ 230981 h 1845469"/>
                <a:gd name="connsiteX29" fmla="*/ 1469232 w 1469232"/>
                <a:gd name="connsiteY29" fmla="*/ 250031 h 1845469"/>
                <a:gd name="connsiteX30" fmla="*/ 1469232 w 1469232"/>
                <a:gd name="connsiteY30" fmla="*/ 266700 h 1845469"/>
                <a:gd name="connsiteX31" fmla="*/ 1462088 w 1469232"/>
                <a:gd name="connsiteY31" fmla="*/ 288131 h 1845469"/>
                <a:gd name="connsiteX32" fmla="*/ 1438275 w 1469232"/>
                <a:gd name="connsiteY32" fmla="*/ 304800 h 1845469"/>
                <a:gd name="connsiteX33" fmla="*/ 1402557 w 1469232"/>
                <a:gd name="connsiteY33" fmla="*/ 321469 h 1845469"/>
                <a:gd name="connsiteX34" fmla="*/ 1373982 w 1469232"/>
                <a:gd name="connsiteY34" fmla="*/ 338138 h 1845469"/>
                <a:gd name="connsiteX35" fmla="*/ 1345407 w 1469232"/>
                <a:gd name="connsiteY35" fmla="*/ 361950 h 1845469"/>
                <a:gd name="connsiteX36" fmla="*/ 1326357 w 1469232"/>
                <a:gd name="connsiteY36" fmla="*/ 390525 h 1845469"/>
                <a:gd name="connsiteX37" fmla="*/ 1300163 w 1469232"/>
                <a:gd name="connsiteY37" fmla="*/ 442913 h 1845469"/>
                <a:gd name="connsiteX38" fmla="*/ 1233488 w 1469232"/>
                <a:gd name="connsiteY38" fmla="*/ 557213 h 1845469"/>
                <a:gd name="connsiteX39" fmla="*/ 1085850 w 1469232"/>
                <a:gd name="connsiteY39" fmla="*/ 762000 h 1845469"/>
                <a:gd name="connsiteX40" fmla="*/ 940594 w 1469232"/>
                <a:gd name="connsiteY40" fmla="*/ 942975 h 1845469"/>
                <a:gd name="connsiteX41" fmla="*/ 800100 w 1469232"/>
                <a:gd name="connsiteY41" fmla="*/ 1112044 h 1845469"/>
                <a:gd name="connsiteX42" fmla="*/ 619125 w 1469232"/>
                <a:gd name="connsiteY42" fmla="*/ 1314450 h 1845469"/>
                <a:gd name="connsiteX43" fmla="*/ 485775 w 1469232"/>
                <a:gd name="connsiteY43" fmla="*/ 1447800 h 1845469"/>
                <a:gd name="connsiteX44" fmla="*/ 373857 w 1469232"/>
                <a:gd name="connsiteY44" fmla="*/ 1559719 h 1845469"/>
                <a:gd name="connsiteX45" fmla="*/ 233363 w 1469232"/>
                <a:gd name="connsiteY45" fmla="*/ 1688306 h 1845469"/>
                <a:gd name="connsiteX46" fmla="*/ 76200 w 1469232"/>
                <a:gd name="connsiteY46" fmla="*/ 1816894 h 1845469"/>
                <a:gd name="connsiteX47" fmla="*/ 47625 w 1469232"/>
                <a:gd name="connsiteY47" fmla="*/ 1835944 h 1845469"/>
                <a:gd name="connsiteX48" fmla="*/ 21432 w 1469232"/>
                <a:gd name="connsiteY48" fmla="*/ 1845469 h 1845469"/>
                <a:gd name="connsiteX49" fmla="*/ 9525 w 1469232"/>
                <a:gd name="connsiteY49" fmla="*/ 1845469 h 1845469"/>
                <a:gd name="connsiteX50" fmla="*/ 0 w 1469232"/>
                <a:gd name="connsiteY50" fmla="*/ 1835944 h 1845469"/>
                <a:gd name="connsiteX51" fmla="*/ 0 w 1469232"/>
                <a:gd name="connsiteY51" fmla="*/ 1824038 h 1845469"/>
                <a:gd name="connsiteX52" fmla="*/ 2382 w 1469232"/>
                <a:gd name="connsiteY52" fmla="*/ 1804988 h 1845469"/>
                <a:gd name="connsiteX53" fmla="*/ 9525 w 1469232"/>
                <a:gd name="connsiteY53" fmla="*/ 1790700 h 1845469"/>
                <a:gd name="connsiteX54" fmla="*/ 76200 w 1469232"/>
                <a:gd name="connsiteY54" fmla="*/ 1719263 h 1845469"/>
                <a:gd name="connsiteX55" fmla="*/ 185738 w 1469232"/>
                <a:gd name="connsiteY55" fmla="*/ 1597819 h 1845469"/>
                <a:gd name="connsiteX56" fmla="*/ 319088 w 1469232"/>
                <a:gd name="connsiteY56" fmla="*/ 1435894 h 1845469"/>
                <a:gd name="connsiteX57" fmla="*/ 528638 w 1469232"/>
                <a:gd name="connsiteY57" fmla="*/ 1152525 h 1845469"/>
                <a:gd name="connsiteX58" fmla="*/ 745332 w 1469232"/>
                <a:gd name="connsiteY58" fmla="*/ 826294 h 1845469"/>
                <a:gd name="connsiteX59" fmla="*/ 904875 w 1469232"/>
                <a:gd name="connsiteY59" fmla="*/ 561975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69232" h="1845469">
                  <a:moveTo>
                    <a:pt x="904875" y="561975"/>
                  </a:moveTo>
                  <a:lnTo>
                    <a:pt x="983457" y="423863"/>
                  </a:lnTo>
                  <a:lnTo>
                    <a:pt x="1019175" y="352425"/>
                  </a:lnTo>
                  <a:lnTo>
                    <a:pt x="1045369" y="300038"/>
                  </a:lnTo>
                  <a:lnTo>
                    <a:pt x="1081088" y="209550"/>
                  </a:lnTo>
                  <a:lnTo>
                    <a:pt x="1081088" y="195263"/>
                  </a:lnTo>
                  <a:lnTo>
                    <a:pt x="1078707" y="173831"/>
                  </a:lnTo>
                  <a:lnTo>
                    <a:pt x="1076325" y="159544"/>
                  </a:lnTo>
                  <a:lnTo>
                    <a:pt x="1066800" y="140494"/>
                  </a:lnTo>
                  <a:lnTo>
                    <a:pt x="1052513" y="123825"/>
                  </a:lnTo>
                  <a:lnTo>
                    <a:pt x="1023938" y="102394"/>
                  </a:lnTo>
                  <a:lnTo>
                    <a:pt x="995363" y="85725"/>
                  </a:lnTo>
                  <a:lnTo>
                    <a:pt x="966788" y="76200"/>
                  </a:lnTo>
                  <a:lnTo>
                    <a:pt x="954882" y="71438"/>
                  </a:lnTo>
                  <a:lnTo>
                    <a:pt x="942975" y="61913"/>
                  </a:lnTo>
                  <a:lnTo>
                    <a:pt x="935832" y="45244"/>
                  </a:lnTo>
                  <a:lnTo>
                    <a:pt x="933450" y="28575"/>
                  </a:lnTo>
                  <a:lnTo>
                    <a:pt x="935832" y="14288"/>
                  </a:lnTo>
                  <a:lnTo>
                    <a:pt x="947738" y="2381"/>
                  </a:lnTo>
                  <a:lnTo>
                    <a:pt x="966788" y="0"/>
                  </a:lnTo>
                  <a:lnTo>
                    <a:pt x="1016794" y="9525"/>
                  </a:lnTo>
                  <a:lnTo>
                    <a:pt x="1116807" y="38100"/>
                  </a:lnTo>
                  <a:lnTo>
                    <a:pt x="1216819" y="73819"/>
                  </a:lnTo>
                  <a:lnTo>
                    <a:pt x="1307307" y="114300"/>
                  </a:lnTo>
                  <a:lnTo>
                    <a:pt x="1388269" y="152400"/>
                  </a:lnTo>
                  <a:lnTo>
                    <a:pt x="1412082" y="169069"/>
                  </a:lnTo>
                  <a:lnTo>
                    <a:pt x="1438275" y="192881"/>
                  </a:lnTo>
                  <a:lnTo>
                    <a:pt x="1454944" y="214313"/>
                  </a:lnTo>
                  <a:lnTo>
                    <a:pt x="1462088" y="230981"/>
                  </a:lnTo>
                  <a:lnTo>
                    <a:pt x="1469232" y="250031"/>
                  </a:lnTo>
                  <a:lnTo>
                    <a:pt x="1469232" y="266700"/>
                  </a:lnTo>
                  <a:lnTo>
                    <a:pt x="1462088" y="288131"/>
                  </a:lnTo>
                  <a:lnTo>
                    <a:pt x="1438275" y="304800"/>
                  </a:lnTo>
                  <a:lnTo>
                    <a:pt x="1402557" y="321469"/>
                  </a:lnTo>
                  <a:lnTo>
                    <a:pt x="1373982" y="338138"/>
                  </a:lnTo>
                  <a:lnTo>
                    <a:pt x="1345407" y="361950"/>
                  </a:lnTo>
                  <a:lnTo>
                    <a:pt x="1326357" y="390525"/>
                  </a:lnTo>
                  <a:lnTo>
                    <a:pt x="1300163" y="442913"/>
                  </a:lnTo>
                  <a:lnTo>
                    <a:pt x="1233488" y="557213"/>
                  </a:lnTo>
                  <a:lnTo>
                    <a:pt x="1085850" y="762000"/>
                  </a:lnTo>
                  <a:lnTo>
                    <a:pt x="940594" y="942975"/>
                  </a:lnTo>
                  <a:lnTo>
                    <a:pt x="800100" y="1112044"/>
                  </a:lnTo>
                  <a:lnTo>
                    <a:pt x="619125" y="1314450"/>
                  </a:lnTo>
                  <a:lnTo>
                    <a:pt x="485775" y="1447800"/>
                  </a:lnTo>
                  <a:lnTo>
                    <a:pt x="373857" y="1559719"/>
                  </a:lnTo>
                  <a:lnTo>
                    <a:pt x="233363" y="1688306"/>
                  </a:lnTo>
                  <a:lnTo>
                    <a:pt x="76200" y="1816894"/>
                  </a:lnTo>
                  <a:lnTo>
                    <a:pt x="47625" y="1835944"/>
                  </a:lnTo>
                  <a:lnTo>
                    <a:pt x="21432" y="1845469"/>
                  </a:lnTo>
                  <a:lnTo>
                    <a:pt x="9525" y="1845469"/>
                  </a:lnTo>
                  <a:lnTo>
                    <a:pt x="0" y="1835944"/>
                  </a:lnTo>
                  <a:lnTo>
                    <a:pt x="0" y="1824038"/>
                  </a:lnTo>
                  <a:lnTo>
                    <a:pt x="2382" y="1804988"/>
                  </a:lnTo>
                  <a:lnTo>
                    <a:pt x="9525" y="1790700"/>
                  </a:lnTo>
                  <a:lnTo>
                    <a:pt x="76200" y="1719263"/>
                  </a:lnTo>
                  <a:lnTo>
                    <a:pt x="185738" y="1597819"/>
                  </a:lnTo>
                  <a:lnTo>
                    <a:pt x="319088" y="1435894"/>
                  </a:lnTo>
                  <a:lnTo>
                    <a:pt x="528638" y="1152525"/>
                  </a:lnTo>
                  <a:lnTo>
                    <a:pt x="745332" y="826294"/>
                  </a:lnTo>
                  <a:lnTo>
                    <a:pt x="904875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F41DC5CA-9B3A-8945-8485-0422B7617E4A}"/>
                </a:ext>
              </a:extLst>
            </p:cNvPr>
            <p:cNvSpPr/>
            <p:nvPr/>
          </p:nvSpPr>
          <p:spPr>
            <a:xfrm>
              <a:off x="3910013" y="4094163"/>
              <a:ext cx="625475" cy="930275"/>
            </a:xfrm>
            <a:custGeom>
              <a:avLst/>
              <a:gdLst>
                <a:gd name="connsiteX0" fmla="*/ 128587 w 626268"/>
                <a:gd name="connsiteY0" fmla="*/ 604837 h 931069"/>
                <a:gd name="connsiteX1" fmla="*/ 192881 w 626268"/>
                <a:gd name="connsiteY1" fmla="*/ 454819 h 931069"/>
                <a:gd name="connsiteX2" fmla="*/ 240506 w 626268"/>
                <a:gd name="connsiteY2" fmla="*/ 333375 h 931069"/>
                <a:gd name="connsiteX3" fmla="*/ 264318 w 626268"/>
                <a:gd name="connsiteY3" fmla="*/ 276225 h 931069"/>
                <a:gd name="connsiteX4" fmla="*/ 271462 w 626268"/>
                <a:gd name="connsiteY4" fmla="*/ 242887 h 931069"/>
                <a:gd name="connsiteX5" fmla="*/ 273843 w 626268"/>
                <a:gd name="connsiteY5" fmla="*/ 209550 h 931069"/>
                <a:gd name="connsiteX6" fmla="*/ 271462 w 626268"/>
                <a:gd name="connsiteY6" fmla="*/ 183356 h 931069"/>
                <a:gd name="connsiteX7" fmla="*/ 269081 w 626268"/>
                <a:gd name="connsiteY7" fmla="*/ 159544 h 931069"/>
                <a:gd name="connsiteX8" fmla="*/ 259556 w 626268"/>
                <a:gd name="connsiteY8" fmla="*/ 135731 h 931069"/>
                <a:gd name="connsiteX9" fmla="*/ 245268 w 626268"/>
                <a:gd name="connsiteY9" fmla="*/ 111919 h 931069"/>
                <a:gd name="connsiteX10" fmla="*/ 223837 w 626268"/>
                <a:gd name="connsiteY10" fmla="*/ 92869 h 931069"/>
                <a:gd name="connsiteX11" fmla="*/ 204787 w 626268"/>
                <a:gd name="connsiteY11" fmla="*/ 76200 h 931069"/>
                <a:gd name="connsiteX12" fmla="*/ 183356 w 626268"/>
                <a:gd name="connsiteY12" fmla="*/ 61912 h 931069"/>
                <a:gd name="connsiteX13" fmla="*/ 166687 w 626268"/>
                <a:gd name="connsiteY13" fmla="*/ 52387 h 931069"/>
                <a:gd name="connsiteX14" fmla="*/ 164306 w 626268"/>
                <a:gd name="connsiteY14" fmla="*/ 45244 h 931069"/>
                <a:gd name="connsiteX15" fmla="*/ 161925 w 626268"/>
                <a:gd name="connsiteY15" fmla="*/ 28575 h 931069"/>
                <a:gd name="connsiteX16" fmla="*/ 161925 w 626268"/>
                <a:gd name="connsiteY16" fmla="*/ 7144 h 931069"/>
                <a:gd name="connsiteX17" fmla="*/ 169068 w 626268"/>
                <a:gd name="connsiteY17" fmla="*/ 0 h 931069"/>
                <a:gd name="connsiteX18" fmla="*/ 188118 w 626268"/>
                <a:gd name="connsiteY18" fmla="*/ 0 h 931069"/>
                <a:gd name="connsiteX19" fmla="*/ 223837 w 626268"/>
                <a:gd name="connsiteY19" fmla="*/ 9525 h 931069"/>
                <a:gd name="connsiteX20" fmla="*/ 278606 w 626268"/>
                <a:gd name="connsiteY20" fmla="*/ 28575 h 931069"/>
                <a:gd name="connsiteX21" fmla="*/ 314325 w 626268"/>
                <a:gd name="connsiteY21" fmla="*/ 42862 h 931069"/>
                <a:gd name="connsiteX22" fmla="*/ 373856 w 626268"/>
                <a:gd name="connsiteY22" fmla="*/ 78581 h 931069"/>
                <a:gd name="connsiteX23" fmla="*/ 447675 w 626268"/>
                <a:gd name="connsiteY23" fmla="*/ 128587 h 931069"/>
                <a:gd name="connsiteX24" fmla="*/ 521493 w 626268"/>
                <a:gd name="connsiteY24" fmla="*/ 190500 h 931069"/>
                <a:gd name="connsiteX25" fmla="*/ 595312 w 626268"/>
                <a:gd name="connsiteY25" fmla="*/ 254794 h 931069"/>
                <a:gd name="connsiteX26" fmla="*/ 614362 w 626268"/>
                <a:gd name="connsiteY26" fmla="*/ 276225 h 931069"/>
                <a:gd name="connsiteX27" fmla="*/ 621506 w 626268"/>
                <a:gd name="connsiteY27" fmla="*/ 288131 h 931069"/>
                <a:gd name="connsiteX28" fmla="*/ 626268 w 626268"/>
                <a:gd name="connsiteY28" fmla="*/ 307181 h 931069"/>
                <a:gd name="connsiteX29" fmla="*/ 626268 w 626268"/>
                <a:gd name="connsiteY29" fmla="*/ 319087 h 931069"/>
                <a:gd name="connsiteX30" fmla="*/ 619125 w 626268"/>
                <a:gd name="connsiteY30" fmla="*/ 335756 h 931069"/>
                <a:gd name="connsiteX31" fmla="*/ 609600 w 626268"/>
                <a:gd name="connsiteY31" fmla="*/ 345281 h 931069"/>
                <a:gd name="connsiteX32" fmla="*/ 585787 w 626268"/>
                <a:gd name="connsiteY32" fmla="*/ 352425 h 931069"/>
                <a:gd name="connsiteX33" fmla="*/ 557212 w 626268"/>
                <a:gd name="connsiteY33" fmla="*/ 366712 h 931069"/>
                <a:gd name="connsiteX34" fmla="*/ 528637 w 626268"/>
                <a:gd name="connsiteY34" fmla="*/ 385762 h 931069"/>
                <a:gd name="connsiteX35" fmla="*/ 483393 w 626268"/>
                <a:gd name="connsiteY35" fmla="*/ 423862 h 931069"/>
                <a:gd name="connsiteX36" fmla="*/ 433387 w 626268"/>
                <a:gd name="connsiteY36" fmla="*/ 478631 h 931069"/>
                <a:gd name="connsiteX37" fmla="*/ 221456 w 626268"/>
                <a:gd name="connsiteY37" fmla="*/ 733425 h 931069"/>
                <a:gd name="connsiteX38" fmla="*/ 57150 w 626268"/>
                <a:gd name="connsiteY38" fmla="*/ 914400 h 931069"/>
                <a:gd name="connsiteX39" fmla="*/ 42862 w 626268"/>
                <a:gd name="connsiteY39" fmla="*/ 923925 h 931069"/>
                <a:gd name="connsiteX40" fmla="*/ 30956 w 626268"/>
                <a:gd name="connsiteY40" fmla="*/ 928687 h 931069"/>
                <a:gd name="connsiteX41" fmla="*/ 16668 w 626268"/>
                <a:gd name="connsiteY41" fmla="*/ 931069 h 931069"/>
                <a:gd name="connsiteX42" fmla="*/ 4762 w 626268"/>
                <a:gd name="connsiteY42" fmla="*/ 926306 h 931069"/>
                <a:gd name="connsiteX43" fmla="*/ 0 w 626268"/>
                <a:gd name="connsiteY43" fmla="*/ 912019 h 931069"/>
                <a:gd name="connsiteX44" fmla="*/ 7143 w 626268"/>
                <a:gd name="connsiteY44" fmla="*/ 883444 h 931069"/>
                <a:gd name="connsiteX45" fmla="*/ 42862 w 626268"/>
                <a:gd name="connsiteY45" fmla="*/ 802481 h 931069"/>
                <a:gd name="connsiteX46" fmla="*/ 128587 w 626268"/>
                <a:gd name="connsiteY46" fmla="*/ 604837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6268" h="931069">
                  <a:moveTo>
                    <a:pt x="128587" y="604837"/>
                  </a:moveTo>
                  <a:lnTo>
                    <a:pt x="192881" y="454819"/>
                  </a:lnTo>
                  <a:lnTo>
                    <a:pt x="240506" y="333375"/>
                  </a:lnTo>
                  <a:lnTo>
                    <a:pt x="264318" y="276225"/>
                  </a:lnTo>
                  <a:lnTo>
                    <a:pt x="271462" y="242887"/>
                  </a:lnTo>
                  <a:lnTo>
                    <a:pt x="273843" y="209550"/>
                  </a:lnTo>
                  <a:lnTo>
                    <a:pt x="271462" y="183356"/>
                  </a:lnTo>
                  <a:lnTo>
                    <a:pt x="269081" y="159544"/>
                  </a:lnTo>
                  <a:lnTo>
                    <a:pt x="259556" y="135731"/>
                  </a:lnTo>
                  <a:lnTo>
                    <a:pt x="245268" y="111919"/>
                  </a:lnTo>
                  <a:lnTo>
                    <a:pt x="223837" y="92869"/>
                  </a:lnTo>
                  <a:lnTo>
                    <a:pt x="204787" y="76200"/>
                  </a:lnTo>
                  <a:lnTo>
                    <a:pt x="183356" y="61912"/>
                  </a:lnTo>
                  <a:lnTo>
                    <a:pt x="166687" y="52387"/>
                  </a:lnTo>
                  <a:lnTo>
                    <a:pt x="164306" y="45244"/>
                  </a:lnTo>
                  <a:lnTo>
                    <a:pt x="161925" y="28575"/>
                  </a:lnTo>
                  <a:lnTo>
                    <a:pt x="161925" y="7144"/>
                  </a:lnTo>
                  <a:lnTo>
                    <a:pt x="169068" y="0"/>
                  </a:lnTo>
                  <a:lnTo>
                    <a:pt x="188118" y="0"/>
                  </a:lnTo>
                  <a:lnTo>
                    <a:pt x="223837" y="9525"/>
                  </a:lnTo>
                  <a:lnTo>
                    <a:pt x="278606" y="28575"/>
                  </a:lnTo>
                  <a:lnTo>
                    <a:pt x="314325" y="42862"/>
                  </a:lnTo>
                  <a:lnTo>
                    <a:pt x="373856" y="78581"/>
                  </a:lnTo>
                  <a:lnTo>
                    <a:pt x="447675" y="128587"/>
                  </a:lnTo>
                  <a:lnTo>
                    <a:pt x="521493" y="190500"/>
                  </a:lnTo>
                  <a:lnTo>
                    <a:pt x="595312" y="254794"/>
                  </a:lnTo>
                  <a:lnTo>
                    <a:pt x="614362" y="276225"/>
                  </a:lnTo>
                  <a:lnTo>
                    <a:pt x="621506" y="288131"/>
                  </a:lnTo>
                  <a:lnTo>
                    <a:pt x="626268" y="307181"/>
                  </a:lnTo>
                  <a:lnTo>
                    <a:pt x="626268" y="319087"/>
                  </a:lnTo>
                  <a:lnTo>
                    <a:pt x="619125" y="335756"/>
                  </a:lnTo>
                  <a:lnTo>
                    <a:pt x="609600" y="345281"/>
                  </a:lnTo>
                  <a:lnTo>
                    <a:pt x="585787" y="352425"/>
                  </a:lnTo>
                  <a:lnTo>
                    <a:pt x="557212" y="366712"/>
                  </a:lnTo>
                  <a:lnTo>
                    <a:pt x="528637" y="385762"/>
                  </a:lnTo>
                  <a:lnTo>
                    <a:pt x="483393" y="423862"/>
                  </a:lnTo>
                  <a:lnTo>
                    <a:pt x="433387" y="478631"/>
                  </a:lnTo>
                  <a:lnTo>
                    <a:pt x="221456" y="733425"/>
                  </a:lnTo>
                  <a:lnTo>
                    <a:pt x="57150" y="914400"/>
                  </a:lnTo>
                  <a:lnTo>
                    <a:pt x="42862" y="923925"/>
                  </a:lnTo>
                  <a:lnTo>
                    <a:pt x="30956" y="928687"/>
                  </a:lnTo>
                  <a:lnTo>
                    <a:pt x="16668" y="931069"/>
                  </a:lnTo>
                  <a:lnTo>
                    <a:pt x="4762" y="926306"/>
                  </a:lnTo>
                  <a:lnTo>
                    <a:pt x="0" y="912019"/>
                  </a:lnTo>
                  <a:lnTo>
                    <a:pt x="7143" y="883444"/>
                  </a:lnTo>
                  <a:lnTo>
                    <a:pt x="42862" y="802481"/>
                  </a:lnTo>
                  <a:lnTo>
                    <a:pt x="128587" y="604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0160A047-03FF-8E41-A71C-0993ACCCD317}"/>
                </a:ext>
              </a:extLst>
            </p:cNvPr>
            <p:cNvSpPr/>
            <p:nvPr/>
          </p:nvSpPr>
          <p:spPr>
            <a:xfrm>
              <a:off x="2719388" y="4373563"/>
              <a:ext cx="595312" cy="731837"/>
            </a:xfrm>
            <a:custGeom>
              <a:avLst/>
              <a:gdLst>
                <a:gd name="connsiteX0" fmla="*/ 200025 w 595312"/>
                <a:gd name="connsiteY0" fmla="*/ 402432 h 731044"/>
                <a:gd name="connsiteX1" fmla="*/ 154781 w 595312"/>
                <a:gd name="connsiteY1" fmla="*/ 323850 h 731044"/>
                <a:gd name="connsiteX2" fmla="*/ 83343 w 595312"/>
                <a:gd name="connsiteY2" fmla="*/ 195263 h 731044"/>
                <a:gd name="connsiteX3" fmla="*/ 26193 w 595312"/>
                <a:gd name="connsiteY3" fmla="*/ 83344 h 731044"/>
                <a:gd name="connsiteX4" fmla="*/ 4762 w 595312"/>
                <a:gd name="connsiteY4" fmla="*/ 38100 h 731044"/>
                <a:gd name="connsiteX5" fmla="*/ 0 w 595312"/>
                <a:gd name="connsiteY5" fmla="*/ 16669 h 731044"/>
                <a:gd name="connsiteX6" fmla="*/ 4762 w 595312"/>
                <a:gd name="connsiteY6" fmla="*/ 4763 h 731044"/>
                <a:gd name="connsiteX7" fmla="*/ 11906 w 595312"/>
                <a:gd name="connsiteY7" fmla="*/ 0 h 731044"/>
                <a:gd name="connsiteX8" fmla="*/ 23812 w 595312"/>
                <a:gd name="connsiteY8" fmla="*/ 0 h 731044"/>
                <a:gd name="connsiteX9" fmla="*/ 40481 w 595312"/>
                <a:gd name="connsiteY9" fmla="*/ 2382 h 731044"/>
                <a:gd name="connsiteX10" fmla="*/ 61912 w 595312"/>
                <a:gd name="connsiteY10" fmla="*/ 16669 h 731044"/>
                <a:gd name="connsiteX11" fmla="*/ 102393 w 595312"/>
                <a:gd name="connsiteY11" fmla="*/ 66675 h 731044"/>
                <a:gd name="connsiteX12" fmla="*/ 145256 w 595312"/>
                <a:gd name="connsiteY12" fmla="*/ 116682 h 731044"/>
                <a:gd name="connsiteX13" fmla="*/ 183356 w 595312"/>
                <a:gd name="connsiteY13" fmla="*/ 150019 h 731044"/>
                <a:gd name="connsiteX14" fmla="*/ 242887 w 595312"/>
                <a:gd name="connsiteY14" fmla="*/ 197644 h 731044"/>
                <a:gd name="connsiteX15" fmla="*/ 290512 w 595312"/>
                <a:gd name="connsiteY15" fmla="*/ 226219 h 731044"/>
                <a:gd name="connsiteX16" fmla="*/ 340518 w 595312"/>
                <a:gd name="connsiteY16" fmla="*/ 254794 h 731044"/>
                <a:gd name="connsiteX17" fmla="*/ 397668 w 595312"/>
                <a:gd name="connsiteY17" fmla="*/ 283369 h 731044"/>
                <a:gd name="connsiteX18" fmla="*/ 414337 w 595312"/>
                <a:gd name="connsiteY18" fmla="*/ 292894 h 731044"/>
                <a:gd name="connsiteX19" fmla="*/ 445293 w 595312"/>
                <a:gd name="connsiteY19" fmla="*/ 314325 h 731044"/>
                <a:gd name="connsiteX20" fmla="*/ 476250 w 595312"/>
                <a:gd name="connsiteY20" fmla="*/ 347663 h 731044"/>
                <a:gd name="connsiteX21" fmla="*/ 509587 w 595312"/>
                <a:gd name="connsiteY21" fmla="*/ 390525 h 731044"/>
                <a:gd name="connsiteX22" fmla="*/ 531018 w 595312"/>
                <a:gd name="connsiteY22" fmla="*/ 431007 h 731044"/>
                <a:gd name="connsiteX23" fmla="*/ 557212 w 595312"/>
                <a:gd name="connsiteY23" fmla="*/ 492919 h 731044"/>
                <a:gd name="connsiteX24" fmla="*/ 578643 w 595312"/>
                <a:gd name="connsiteY24" fmla="*/ 535782 h 731044"/>
                <a:gd name="connsiteX25" fmla="*/ 590550 w 595312"/>
                <a:gd name="connsiteY25" fmla="*/ 576263 h 731044"/>
                <a:gd name="connsiteX26" fmla="*/ 595312 w 595312"/>
                <a:gd name="connsiteY26" fmla="*/ 609600 h 731044"/>
                <a:gd name="connsiteX27" fmla="*/ 595312 w 595312"/>
                <a:gd name="connsiteY27" fmla="*/ 654844 h 731044"/>
                <a:gd name="connsiteX28" fmla="*/ 585787 w 595312"/>
                <a:gd name="connsiteY28" fmla="*/ 697707 h 731044"/>
                <a:gd name="connsiteX29" fmla="*/ 566737 w 595312"/>
                <a:gd name="connsiteY29" fmla="*/ 721519 h 731044"/>
                <a:gd name="connsiteX30" fmla="*/ 547687 w 595312"/>
                <a:gd name="connsiteY30" fmla="*/ 731044 h 731044"/>
                <a:gd name="connsiteX31" fmla="*/ 528637 w 595312"/>
                <a:gd name="connsiteY31" fmla="*/ 731044 h 731044"/>
                <a:gd name="connsiteX32" fmla="*/ 488156 w 595312"/>
                <a:gd name="connsiteY32" fmla="*/ 723900 h 731044"/>
                <a:gd name="connsiteX33" fmla="*/ 452437 w 595312"/>
                <a:gd name="connsiteY33" fmla="*/ 704850 h 731044"/>
                <a:gd name="connsiteX34" fmla="*/ 416718 w 595312"/>
                <a:gd name="connsiteY34" fmla="*/ 678657 h 731044"/>
                <a:gd name="connsiteX35" fmla="*/ 383381 w 595312"/>
                <a:gd name="connsiteY35" fmla="*/ 647700 h 731044"/>
                <a:gd name="connsiteX36" fmla="*/ 340518 w 595312"/>
                <a:gd name="connsiteY36" fmla="*/ 602457 h 731044"/>
                <a:gd name="connsiteX37" fmla="*/ 304800 w 595312"/>
                <a:gd name="connsiteY37" fmla="*/ 559594 h 731044"/>
                <a:gd name="connsiteX38" fmla="*/ 266700 w 595312"/>
                <a:gd name="connsiteY38" fmla="*/ 509588 h 731044"/>
                <a:gd name="connsiteX39" fmla="*/ 223837 w 595312"/>
                <a:gd name="connsiteY39" fmla="*/ 447675 h 731044"/>
                <a:gd name="connsiteX40" fmla="*/ 200025 w 595312"/>
                <a:gd name="connsiteY40" fmla="*/ 4024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5312" h="731044">
                  <a:moveTo>
                    <a:pt x="200025" y="402432"/>
                  </a:moveTo>
                  <a:lnTo>
                    <a:pt x="154781" y="323850"/>
                  </a:lnTo>
                  <a:lnTo>
                    <a:pt x="83343" y="195263"/>
                  </a:lnTo>
                  <a:lnTo>
                    <a:pt x="26193" y="8334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2382"/>
                  </a:lnTo>
                  <a:lnTo>
                    <a:pt x="61912" y="16669"/>
                  </a:lnTo>
                  <a:lnTo>
                    <a:pt x="102393" y="66675"/>
                  </a:lnTo>
                  <a:lnTo>
                    <a:pt x="145256" y="116682"/>
                  </a:lnTo>
                  <a:lnTo>
                    <a:pt x="183356" y="150019"/>
                  </a:lnTo>
                  <a:lnTo>
                    <a:pt x="242887" y="197644"/>
                  </a:lnTo>
                  <a:lnTo>
                    <a:pt x="290512" y="226219"/>
                  </a:lnTo>
                  <a:lnTo>
                    <a:pt x="340518" y="254794"/>
                  </a:lnTo>
                  <a:lnTo>
                    <a:pt x="397668" y="283369"/>
                  </a:lnTo>
                  <a:lnTo>
                    <a:pt x="414337" y="292894"/>
                  </a:lnTo>
                  <a:lnTo>
                    <a:pt x="445293" y="314325"/>
                  </a:lnTo>
                  <a:lnTo>
                    <a:pt x="476250" y="347663"/>
                  </a:lnTo>
                  <a:lnTo>
                    <a:pt x="509587" y="390525"/>
                  </a:lnTo>
                  <a:lnTo>
                    <a:pt x="531018" y="431007"/>
                  </a:lnTo>
                  <a:lnTo>
                    <a:pt x="557212" y="492919"/>
                  </a:lnTo>
                  <a:lnTo>
                    <a:pt x="578643" y="535782"/>
                  </a:lnTo>
                  <a:lnTo>
                    <a:pt x="590550" y="576263"/>
                  </a:lnTo>
                  <a:lnTo>
                    <a:pt x="595312" y="609600"/>
                  </a:lnTo>
                  <a:lnTo>
                    <a:pt x="595312" y="654844"/>
                  </a:lnTo>
                  <a:lnTo>
                    <a:pt x="585787" y="697707"/>
                  </a:lnTo>
                  <a:lnTo>
                    <a:pt x="566737" y="721519"/>
                  </a:lnTo>
                  <a:lnTo>
                    <a:pt x="547687" y="731044"/>
                  </a:lnTo>
                  <a:lnTo>
                    <a:pt x="528637" y="731044"/>
                  </a:lnTo>
                  <a:lnTo>
                    <a:pt x="488156" y="723900"/>
                  </a:lnTo>
                  <a:lnTo>
                    <a:pt x="452437" y="704850"/>
                  </a:lnTo>
                  <a:lnTo>
                    <a:pt x="416718" y="678657"/>
                  </a:lnTo>
                  <a:lnTo>
                    <a:pt x="383381" y="647700"/>
                  </a:lnTo>
                  <a:lnTo>
                    <a:pt x="340518" y="602457"/>
                  </a:lnTo>
                  <a:lnTo>
                    <a:pt x="304800" y="559594"/>
                  </a:lnTo>
                  <a:lnTo>
                    <a:pt x="266700" y="509588"/>
                  </a:lnTo>
                  <a:lnTo>
                    <a:pt x="223837" y="447675"/>
                  </a:lnTo>
                  <a:lnTo>
                    <a:pt x="200025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5EE7EC15-72B3-724C-AE68-B078F62B69C0}"/>
                </a:ext>
              </a:extLst>
            </p:cNvPr>
            <p:cNvSpPr/>
            <p:nvPr/>
          </p:nvSpPr>
          <p:spPr>
            <a:xfrm>
              <a:off x="4733925" y="3838575"/>
              <a:ext cx="661988" cy="552450"/>
            </a:xfrm>
            <a:custGeom>
              <a:avLst/>
              <a:gdLst>
                <a:gd name="connsiteX0" fmla="*/ 550069 w 661988"/>
                <a:gd name="connsiteY0" fmla="*/ 230981 h 552450"/>
                <a:gd name="connsiteX1" fmla="*/ 519113 w 661988"/>
                <a:gd name="connsiteY1" fmla="*/ 190500 h 552450"/>
                <a:gd name="connsiteX2" fmla="*/ 492919 w 661988"/>
                <a:gd name="connsiteY2" fmla="*/ 185738 h 552450"/>
                <a:gd name="connsiteX3" fmla="*/ 433388 w 661988"/>
                <a:gd name="connsiteY3" fmla="*/ 176213 h 552450"/>
                <a:gd name="connsiteX4" fmla="*/ 373856 w 661988"/>
                <a:gd name="connsiteY4" fmla="*/ 161925 h 552450"/>
                <a:gd name="connsiteX5" fmla="*/ 309563 w 661988"/>
                <a:gd name="connsiteY5" fmla="*/ 145256 h 552450"/>
                <a:gd name="connsiteX6" fmla="*/ 245269 w 661988"/>
                <a:gd name="connsiteY6" fmla="*/ 121444 h 552450"/>
                <a:gd name="connsiteX7" fmla="*/ 171450 w 661988"/>
                <a:gd name="connsiteY7" fmla="*/ 85725 h 552450"/>
                <a:gd name="connsiteX8" fmla="*/ 119063 w 661988"/>
                <a:gd name="connsiteY8" fmla="*/ 59531 h 552450"/>
                <a:gd name="connsiteX9" fmla="*/ 71438 w 661988"/>
                <a:gd name="connsiteY9" fmla="*/ 26194 h 552450"/>
                <a:gd name="connsiteX10" fmla="*/ 52388 w 661988"/>
                <a:gd name="connsiteY10" fmla="*/ 11906 h 552450"/>
                <a:gd name="connsiteX11" fmla="*/ 30956 w 661988"/>
                <a:gd name="connsiteY11" fmla="*/ 2381 h 552450"/>
                <a:gd name="connsiteX12" fmla="*/ 19050 w 661988"/>
                <a:gd name="connsiteY12" fmla="*/ 0 h 552450"/>
                <a:gd name="connsiteX13" fmla="*/ 11906 w 661988"/>
                <a:gd name="connsiteY13" fmla="*/ 0 h 552450"/>
                <a:gd name="connsiteX14" fmla="*/ 2381 w 661988"/>
                <a:gd name="connsiteY14" fmla="*/ 7144 h 552450"/>
                <a:gd name="connsiteX15" fmla="*/ 0 w 661988"/>
                <a:gd name="connsiteY15" fmla="*/ 19050 h 552450"/>
                <a:gd name="connsiteX16" fmla="*/ 9525 w 661988"/>
                <a:gd name="connsiteY16" fmla="*/ 50006 h 552450"/>
                <a:gd name="connsiteX17" fmla="*/ 47625 w 661988"/>
                <a:gd name="connsiteY17" fmla="*/ 126206 h 552450"/>
                <a:gd name="connsiteX18" fmla="*/ 100013 w 661988"/>
                <a:gd name="connsiteY18" fmla="*/ 211931 h 552450"/>
                <a:gd name="connsiteX19" fmla="*/ 169069 w 661988"/>
                <a:gd name="connsiteY19" fmla="*/ 297656 h 552450"/>
                <a:gd name="connsiteX20" fmla="*/ 233363 w 661988"/>
                <a:gd name="connsiteY20" fmla="*/ 364331 h 552450"/>
                <a:gd name="connsiteX21" fmla="*/ 292894 w 661988"/>
                <a:gd name="connsiteY21" fmla="*/ 414338 h 552450"/>
                <a:gd name="connsiteX22" fmla="*/ 333375 w 661988"/>
                <a:gd name="connsiteY22" fmla="*/ 442913 h 552450"/>
                <a:gd name="connsiteX23" fmla="*/ 397669 w 661988"/>
                <a:gd name="connsiteY23" fmla="*/ 481013 h 552450"/>
                <a:gd name="connsiteX24" fmla="*/ 464344 w 661988"/>
                <a:gd name="connsiteY24" fmla="*/ 511969 h 552450"/>
                <a:gd name="connsiteX25" fmla="*/ 528638 w 661988"/>
                <a:gd name="connsiteY25" fmla="*/ 535781 h 552450"/>
                <a:gd name="connsiteX26" fmla="*/ 566738 w 661988"/>
                <a:gd name="connsiteY26" fmla="*/ 545306 h 552450"/>
                <a:gd name="connsiteX27" fmla="*/ 600075 w 661988"/>
                <a:gd name="connsiteY27" fmla="*/ 552450 h 552450"/>
                <a:gd name="connsiteX28" fmla="*/ 628650 w 661988"/>
                <a:gd name="connsiteY28" fmla="*/ 552450 h 552450"/>
                <a:gd name="connsiteX29" fmla="*/ 638175 w 661988"/>
                <a:gd name="connsiteY29" fmla="*/ 545306 h 552450"/>
                <a:gd name="connsiteX30" fmla="*/ 652463 w 661988"/>
                <a:gd name="connsiteY30" fmla="*/ 533400 h 552450"/>
                <a:gd name="connsiteX31" fmla="*/ 659606 w 661988"/>
                <a:gd name="connsiteY31" fmla="*/ 519113 h 552450"/>
                <a:gd name="connsiteX32" fmla="*/ 661988 w 661988"/>
                <a:gd name="connsiteY32" fmla="*/ 492919 h 552450"/>
                <a:gd name="connsiteX33" fmla="*/ 659606 w 661988"/>
                <a:gd name="connsiteY33" fmla="*/ 447675 h 552450"/>
                <a:gd name="connsiteX34" fmla="*/ 650081 w 661988"/>
                <a:gd name="connsiteY34" fmla="*/ 400050 h 552450"/>
                <a:gd name="connsiteX35" fmla="*/ 642938 w 661988"/>
                <a:gd name="connsiteY35" fmla="*/ 361950 h 552450"/>
                <a:gd name="connsiteX36" fmla="*/ 616744 w 661988"/>
                <a:gd name="connsiteY36" fmla="*/ 323850 h 552450"/>
                <a:gd name="connsiteX37" fmla="*/ 550069 w 661988"/>
                <a:gd name="connsiteY37" fmla="*/ 23098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1988" h="552450">
                  <a:moveTo>
                    <a:pt x="550069" y="230981"/>
                  </a:moveTo>
                  <a:lnTo>
                    <a:pt x="519113" y="190500"/>
                  </a:lnTo>
                  <a:lnTo>
                    <a:pt x="492919" y="185738"/>
                  </a:lnTo>
                  <a:lnTo>
                    <a:pt x="433388" y="176213"/>
                  </a:lnTo>
                  <a:lnTo>
                    <a:pt x="373856" y="161925"/>
                  </a:lnTo>
                  <a:lnTo>
                    <a:pt x="309563" y="145256"/>
                  </a:lnTo>
                  <a:lnTo>
                    <a:pt x="245269" y="121444"/>
                  </a:lnTo>
                  <a:lnTo>
                    <a:pt x="171450" y="85725"/>
                  </a:lnTo>
                  <a:lnTo>
                    <a:pt x="119063" y="59531"/>
                  </a:lnTo>
                  <a:lnTo>
                    <a:pt x="71438" y="26194"/>
                  </a:lnTo>
                  <a:lnTo>
                    <a:pt x="52388" y="11906"/>
                  </a:lnTo>
                  <a:lnTo>
                    <a:pt x="30956" y="2381"/>
                  </a:lnTo>
                  <a:lnTo>
                    <a:pt x="19050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19050"/>
                  </a:lnTo>
                  <a:lnTo>
                    <a:pt x="9525" y="50006"/>
                  </a:lnTo>
                  <a:lnTo>
                    <a:pt x="47625" y="126206"/>
                  </a:lnTo>
                  <a:lnTo>
                    <a:pt x="100013" y="211931"/>
                  </a:lnTo>
                  <a:lnTo>
                    <a:pt x="169069" y="297656"/>
                  </a:lnTo>
                  <a:lnTo>
                    <a:pt x="233363" y="364331"/>
                  </a:lnTo>
                  <a:lnTo>
                    <a:pt x="292894" y="414338"/>
                  </a:lnTo>
                  <a:lnTo>
                    <a:pt x="333375" y="442913"/>
                  </a:lnTo>
                  <a:lnTo>
                    <a:pt x="397669" y="481013"/>
                  </a:lnTo>
                  <a:lnTo>
                    <a:pt x="464344" y="511969"/>
                  </a:lnTo>
                  <a:lnTo>
                    <a:pt x="528638" y="535781"/>
                  </a:lnTo>
                  <a:lnTo>
                    <a:pt x="566738" y="545306"/>
                  </a:lnTo>
                  <a:lnTo>
                    <a:pt x="600075" y="552450"/>
                  </a:lnTo>
                  <a:lnTo>
                    <a:pt x="628650" y="552450"/>
                  </a:lnTo>
                  <a:lnTo>
                    <a:pt x="638175" y="545306"/>
                  </a:lnTo>
                  <a:lnTo>
                    <a:pt x="652463" y="533400"/>
                  </a:lnTo>
                  <a:lnTo>
                    <a:pt x="659606" y="519113"/>
                  </a:lnTo>
                  <a:lnTo>
                    <a:pt x="661988" y="492919"/>
                  </a:lnTo>
                  <a:lnTo>
                    <a:pt x="659606" y="447675"/>
                  </a:lnTo>
                  <a:lnTo>
                    <a:pt x="650081" y="400050"/>
                  </a:lnTo>
                  <a:lnTo>
                    <a:pt x="642938" y="361950"/>
                  </a:lnTo>
                  <a:lnTo>
                    <a:pt x="616744" y="323850"/>
                  </a:lnTo>
                  <a:lnTo>
                    <a:pt x="55006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ECF684E8-F8B3-494B-8A5D-9B0E0E2EC9DD}"/>
                </a:ext>
              </a:extLst>
            </p:cNvPr>
            <p:cNvSpPr/>
            <p:nvPr/>
          </p:nvSpPr>
          <p:spPr>
            <a:xfrm>
              <a:off x="4656138" y="4581525"/>
              <a:ext cx="879475" cy="800100"/>
            </a:xfrm>
            <a:custGeom>
              <a:avLst/>
              <a:gdLst>
                <a:gd name="connsiteX0" fmla="*/ 411956 w 881062"/>
                <a:gd name="connsiteY0" fmla="*/ 309563 h 800100"/>
                <a:gd name="connsiteX1" fmla="*/ 745331 w 881062"/>
                <a:gd name="connsiteY1" fmla="*/ 69056 h 800100"/>
                <a:gd name="connsiteX2" fmla="*/ 826294 w 881062"/>
                <a:gd name="connsiteY2" fmla="*/ 11906 h 800100"/>
                <a:gd name="connsiteX3" fmla="*/ 852487 w 881062"/>
                <a:gd name="connsiteY3" fmla="*/ 0 h 800100"/>
                <a:gd name="connsiteX4" fmla="*/ 866775 w 881062"/>
                <a:gd name="connsiteY4" fmla="*/ 0 h 800100"/>
                <a:gd name="connsiteX5" fmla="*/ 876300 w 881062"/>
                <a:gd name="connsiteY5" fmla="*/ 2381 h 800100"/>
                <a:gd name="connsiteX6" fmla="*/ 881062 w 881062"/>
                <a:gd name="connsiteY6" fmla="*/ 11906 h 800100"/>
                <a:gd name="connsiteX7" fmla="*/ 881062 w 881062"/>
                <a:gd name="connsiteY7" fmla="*/ 28575 h 800100"/>
                <a:gd name="connsiteX8" fmla="*/ 866775 w 881062"/>
                <a:gd name="connsiteY8" fmla="*/ 61913 h 800100"/>
                <a:gd name="connsiteX9" fmla="*/ 788194 w 881062"/>
                <a:gd name="connsiteY9" fmla="*/ 147638 h 800100"/>
                <a:gd name="connsiteX10" fmla="*/ 661987 w 881062"/>
                <a:gd name="connsiteY10" fmla="*/ 285750 h 800100"/>
                <a:gd name="connsiteX11" fmla="*/ 466725 w 881062"/>
                <a:gd name="connsiteY11" fmla="*/ 511969 h 800100"/>
                <a:gd name="connsiteX12" fmla="*/ 404812 w 881062"/>
                <a:gd name="connsiteY12" fmla="*/ 590550 h 800100"/>
                <a:gd name="connsiteX13" fmla="*/ 381000 w 881062"/>
                <a:gd name="connsiteY13" fmla="*/ 654844 h 800100"/>
                <a:gd name="connsiteX14" fmla="*/ 354806 w 881062"/>
                <a:gd name="connsiteY14" fmla="*/ 719138 h 800100"/>
                <a:gd name="connsiteX15" fmla="*/ 335756 w 881062"/>
                <a:gd name="connsiteY15" fmla="*/ 754856 h 800100"/>
                <a:gd name="connsiteX16" fmla="*/ 304800 w 881062"/>
                <a:gd name="connsiteY16" fmla="*/ 790575 h 800100"/>
                <a:gd name="connsiteX17" fmla="*/ 285750 w 881062"/>
                <a:gd name="connsiteY17" fmla="*/ 797719 h 800100"/>
                <a:gd name="connsiteX18" fmla="*/ 261937 w 881062"/>
                <a:gd name="connsiteY18" fmla="*/ 800100 h 800100"/>
                <a:gd name="connsiteX19" fmla="*/ 238125 w 881062"/>
                <a:gd name="connsiteY19" fmla="*/ 788194 h 800100"/>
                <a:gd name="connsiteX20" fmla="*/ 207169 w 881062"/>
                <a:gd name="connsiteY20" fmla="*/ 757238 h 800100"/>
                <a:gd name="connsiteX21" fmla="*/ 145256 w 881062"/>
                <a:gd name="connsiteY21" fmla="*/ 685800 h 800100"/>
                <a:gd name="connsiteX22" fmla="*/ 97631 w 881062"/>
                <a:gd name="connsiteY22" fmla="*/ 623888 h 800100"/>
                <a:gd name="connsiteX23" fmla="*/ 69056 w 881062"/>
                <a:gd name="connsiteY23" fmla="*/ 576263 h 800100"/>
                <a:gd name="connsiteX24" fmla="*/ 45244 w 881062"/>
                <a:gd name="connsiteY24" fmla="*/ 519113 h 800100"/>
                <a:gd name="connsiteX25" fmla="*/ 14287 w 881062"/>
                <a:gd name="connsiteY25" fmla="*/ 428625 h 800100"/>
                <a:gd name="connsiteX26" fmla="*/ 2381 w 881062"/>
                <a:gd name="connsiteY26" fmla="*/ 366713 h 800100"/>
                <a:gd name="connsiteX27" fmla="*/ 0 w 881062"/>
                <a:gd name="connsiteY27" fmla="*/ 338138 h 800100"/>
                <a:gd name="connsiteX28" fmla="*/ 2381 w 881062"/>
                <a:gd name="connsiteY28" fmla="*/ 314325 h 800100"/>
                <a:gd name="connsiteX29" fmla="*/ 11906 w 881062"/>
                <a:gd name="connsiteY29" fmla="*/ 309563 h 800100"/>
                <a:gd name="connsiteX30" fmla="*/ 21431 w 881062"/>
                <a:gd name="connsiteY30" fmla="*/ 307181 h 800100"/>
                <a:gd name="connsiteX31" fmla="*/ 40481 w 881062"/>
                <a:gd name="connsiteY31" fmla="*/ 314325 h 800100"/>
                <a:gd name="connsiteX32" fmla="*/ 59531 w 881062"/>
                <a:gd name="connsiteY32" fmla="*/ 342900 h 800100"/>
                <a:gd name="connsiteX33" fmla="*/ 78581 w 881062"/>
                <a:gd name="connsiteY33" fmla="*/ 369094 h 800100"/>
                <a:gd name="connsiteX34" fmla="*/ 109537 w 881062"/>
                <a:gd name="connsiteY34" fmla="*/ 402431 h 800100"/>
                <a:gd name="connsiteX35" fmla="*/ 128587 w 881062"/>
                <a:gd name="connsiteY35" fmla="*/ 416719 h 800100"/>
                <a:gd name="connsiteX36" fmla="*/ 154781 w 881062"/>
                <a:gd name="connsiteY36" fmla="*/ 428625 h 800100"/>
                <a:gd name="connsiteX37" fmla="*/ 180975 w 881062"/>
                <a:gd name="connsiteY37" fmla="*/ 433388 h 800100"/>
                <a:gd name="connsiteX38" fmla="*/ 207169 w 881062"/>
                <a:gd name="connsiteY38" fmla="*/ 435769 h 800100"/>
                <a:gd name="connsiteX39" fmla="*/ 230981 w 881062"/>
                <a:gd name="connsiteY39" fmla="*/ 428625 h 800100"/>
                <a:gd name="connsiteX40" fmla="*/ 411956 w 881062"/>
                <a:gd name="connsiteY40" fmla="*/ 309563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1062" h="800100">
                  <a:moveTo>
                    <a:pt x="411956" y="309563"/>
                  </a:moveTo>
                  <a:lnTo>
                    <a:pt x="745331" y="69056"/>
                  </a:lnTo>
                  <a:lnTo>
                    <a:pt x="826294" y="11906"/>
                  </a:lnTo>
                  <a:lnTo>
                    <a:pt x="852487" y="0"/>
                  </a:lnTo>
                  <a:lnTo>
                    <a:pt x="866775" y="0"/>
                  </a:lnTo>
                  <a:lnTo>
                    <a:pt x="876300" y="2381"/>
                  </a:lnTo>
                  <a:lnTo>
                    <a:pt x="881062" y="11906"/>
                  </a:lnTo>
                  <a:lnTo>
                    <a:pt x="881062" y="28575"/>
                  </a:lnTo>
                  <a:lnTo>
                    <a:pt x="866775" y="61913"/>
                  </a:lnTo>
                  <a:lnTo>
                    <a:pt x="788194" y="147638"/>
                  </a:lnTo>
                  <a:lnTo>
                    <a:pt x="661987" y="285750"/>
                  </a:lnTo>
                  <a:lnTo>
                    <a:pt x="466725" y="511969"/>
                  </a:lnTo>
                  <a:lnTo>
                    <a:pt x="404812" y="590550"/>
                  </a:lnTo>
                  <a:lnTo>
                    <a:pt x="381000" y="654844"/>
                  </a:lnTo>
                  <a:lnTo>
                    <a:pt x="354806" y="719138"/>
                  </a:lnTo>
                  <a:lnTo>
                    <a:pt x="335756" y="754856"/>
                  </a:lnTo>
                  <a:lnTo>
                    <a:pt x="304800" y="790575"/>
                  </a:lnTo>
                  <a:lnTo>
                    <a:pt x="285750" y="797719"/>
                  </a:lnTo>
                  <a:lnTo>
                    <a:pt x="261937" y="800100"/>
                  </a:lnTo>
                  <a:lnTo>
                    <a:pt x="238125" y="788194"/>
                  </a:lnTo>
                  <a:lnTo>
                    <a:pt x="207169" y="757238"/>
                  </a:lnTo>
                  <a:lnTo>
                    <a:pt x="145256" y="685800"/>
                  </a:lnTo>
                  <a:lnTo>
                    <a:pt x="97631" y="623888"/>
                  </a:lnTo>
                  <a:lnTo>
                    <a:pt x="69056" y="576263"/>
                  </a:lnTo>
                  <a:lnTo>
                    <a:pt x="45244" y="519113"/>
                  </a:lnTo>
                  <a:lnTo>
                    <a:pt x="14287" y="428625"/>
                  </a:lnTo>
                  <a:lnTo>
                    <a:pt x="2381" y="366713"/>
                  </a:lnTo>
                  <a:lnTo>
                    <a:pt x="0" y="338138"/>
                  </a:lnTo>
                  <a:lnTo>
                    <a:pt x="2381" y="314325"/>
                  </a:lnTo>
                  <a:lnTo>
                    <a:pt x="11906" y="309563"/>
                  </a:lnTo>
                  <a:lnTo>
                    <a:pt x="21431" y="307181"/>
                  </a:lnTo>
                  <a:lnTo>
                    <a:pt x="40481" y="314325"/>
                  </a:lnTo>
                  <a:lnTo>
                    <a:pt x="59531" y="342900"/>
                  </a:lnTo>
                  <a:lnTo>
                    <a:pt x="78581" y="369094"/>
                  </a:lnTo>
                  <a:lnTo>
                    <a:pt x="109537" y="402431"/>
                  </a:lnTo>
                  <a:lnTo>
                    <a:pt x="128587" y="416719"/>
                  </a:lnTo>
                  <a:lnTo>
                    <a:pt x="154781" y="428625"/>
                  </a:lnTo>
                  <a:lnTo>
                    <a:pt x="180975" y="433388"/>
                  </a:lnTo>
                  <a:lnTo>
                    <a:pt x="207169" y="435769"/>
                  </a:lnTo>
                  <a:lnTo>
                    <a:pt x="230981" y="428625"/>
                  </a:lnTo>
                  <a:lnTo>
                    <a:pt x="411956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6755AB7A-5438-2C4C-AD1E-52E39364B3CC}"/>
                </a:ext>
              </a:extLst>
            </p:cNvPr>
            <p:cNvSpPr/>
            <p:nvPr/>
          </p:nvSpPr>
          <p:spPr>
            <a:xfrm>
              <a:off x="3751263" y="2019300"/>
              <a:ext cx="860425" cy="714375"/>
            </a:xfrm>
            <a:custGeom>
              <a:avLst/>
              <a:gdLst>
                <a:gd name="connsiteX0" fmla="*/ 311944 w 862012"/>
                <a:gd name="connsiteY0" fmla="*/ 119063 h 714375"/>
                <a:gd name="connsiteX1" fmla="*/ 485775 w 862012"/>
                <a:gd name="connsiteY1" fmla="*/ 188119 h 714375"/>
                <a:gd name="connsiteX2" fmla="*/ 585787 w 862012"/>
                <a:gd name="connsiteY2" fmla="*/ 228600 h 714375"/>
                <a:gd name="connsiteX3" fmla="*/ 626269 w 862012"/>
                <a:gd name="connsiteY3" fmla="*/ 242888 h 714375"/>
                <a:gd name="connsiteX4" fmla="*/ 650081 w 862012"/>
                <a:gd name="connsiteY4" fmla="*/ 257175 h 714375"/>
                <a:gd name="connsiteX5" fmla="*/ 681037 w 862012"/>
                <a:gd name="connsiteY5" fmla="*/ 285750 h 714375"/>
                <a:gd name="connsiteX6" fmla="*/ 719137 w 862012"/>
                <a:gd name="connsiteY6" fmla="*/ 321469 h 714375"/>
                <a:gd name="connsiteX7" fmla="*/ 752475 w 862012"/>
                <a:gd name="connsiteY7" fmla="*/ 361950 h 714375"/>
                <a:gd name="connsiteX8" fmla="*/ 778669 w 862012"/>
                <a:gd name="connsiteY8" fmla="*/ 402431 h 714375"/>
                <a:gd name="connsiteX9" fmla="*/ 797719 w 862012"/>
                <a:gd name="connsiteY9" fmla="*/ 433388 h 714375"/>
                <a:gd name="connsiteX10" fmla="*/ 823912 w 862012"/>
                <a:gd name="connsiteY10" fmla="*/ 488156 h 714375"/>
                <a:gd name="connsiteX11" fmla="*/ 845344 w 862012"/>
                <a:gd name="connsiteY11" fmla="*/ 550069 h 714375"/>
                <a:gd name="connsiteX12" fmla="*/ 857250 w 862012"/>
                <a:gd name="connsiteY12" fmla="*/ 600075 h 714375"/>
                <a:gd name="connsiteX13" fmla="*/ 862012 w 862012"/>
                <a:gd name="connsiteY13" fmla="*/ 647700 h 714375"/>
                <a:gd name="connsiteX14" fmla="*/ 857250 w 862012"/>
                <a:gd name="connsiteY14" fmla="*/ 676275 h 714375"/>
                <a:gd name="connsiteX15" fmla="*/ 847725 w 862012"/>
                <a:gd name="connsiteY15" fmla="*/ 692944 h 714375"/>
                <a:gd name="connsiteX16" fmla="*/ 828675 w 862012"/>
                <a:gd name="connsiteY16" fmla="*/ 707231 h 714375"/>
                <a:gd name="connsiteX17" fmla="*/ 792956 w 862012"/>
                <a:gd name="connsiteY17" fmla="*/ 714375 h 714375"/>
                <a:gd name="connsiteX18" fmla="*/ 745331 w 862012"/>
                <a:gd name="connsiteY18" fmla="*/ 707231 h 714375"/>
                <a:gd name="connsiteX19" fmla="*/ 704850 w 862012"/>
                <a:gd name="connsiteY19" fmla="*/ 695325 h 714375"/>
                <a:gd name="connsiteX20" fmla="*/ 659606 w 862012"/>
                <a:gd name="connsiteY20" fmla="*/ 659606 h 714375"/>
                <a:gd name="connsiteX21" fmla="*/ 538162 w 862012"/>
                <a:gd name="connsiteY21" fmla="*/ 554831 h 714375"/>
                <a:gd name="connsiteX22" fmla="*/ 381000 w 862012"/>
                <a:gd name="connsiteY22" fmla="*/ 414338 h 714375"/>
                <a:gd name="connsiteX23" fmla="*/ 219075 w 862012"/>
                <a:gd name="connsiteY23" fmla="*/ 266700 h 714375"/>
                <a:gd name="connsiteX24" fmla="*/ 28575 w 862012"/>
                <a:gd name="connsiteY24" fmla="*/ 85725 h 714375"/>
                <a:gd name="connsiteX25" fmla="*/ 0 w 862012"/>
                <a:gd name="connsiteY25" fmla="*/ 59531 h 714375"/>
                <a:gd name="connsiteX26" fmla="*/ 28575 w 862012"/>
                <a:gd name="connsiteY26" fmla="*/ 0 h 714375"/>
                <a:gd name="connsiteX27" fmla="*/ 176212 w 862012"/>
                <a:gd name="connsiteY27" fmla="*/ 59531 h 714375"/>
                <a:gd name="connsiteX28" fmla="*/ 311944 w 862012"/>
                <a:gd name="connsiteY28" fmla="*/ 1190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62012" h="714375">
                  <a:moveTo>
                    <a:pt x="311944" y="119063"/>
                  </a:moveTo>
                  <a:lnTo>
                    <a:pt x="485775" y="188119"/>
                  </a:lnTo>
                  <a:lnTo>
                    <a:pt x="585787" y="228600"/>
                  </a:lnTo>
                  <a:lnTo>
                    <a:pt x="626269" y="242888"/>
                  </a:lnTo>
                  <a:lnTo>
                    <a:pt x="650081" y="257175"/>
                  </a:lnTo>
                  <a:lnTo>
                    <a:pt x="681037" y="285750"/>
                  </a:lnTo>
                  <a:lnTo>
                    <a:pt x="719137" y="321469"/>
                  </a:lnTo>
                  <a:lnTo>
                    <a:pt x="752475" y="361950"/>
                  </a:lnTo>
                  <a:lnTo>
                    <a:pt x="778669" y="402431"/>
                  </a:lnTo>
                  <a:lnTo>
                    <a:pt x="797719" y="433388"/>
                  </a:lnTo>
                  <a:lnTo>
                    <a:pt x="823912" y="488156"/>
                  </a:lnTo>
                  <a:lnTo>
                    <a:pt x="845344" y="550069"/>
                  </a:lnTo>
                  <a:lnTo>
                    <a:pt x="857250" y="600075"/>
                  </a:lnTo>
                  <a:lnTo>
                    <a:pt x="862012" y="647700"/>
                  </a:lnTo>
                  <a:lnTo>
                    <a:pt x="857250" y="676275"/>
                  </a:lnTo>
                  <a:lnTo>
                    <a:pt x="847725" y="692944"/>
                  </a:lnTo>
                  <a:lnTo>
                    <a:pt x="828675" y="707231"/>
                  </a:lnTo>
                  <a:lnTo>
                    <a:pt x="792956" y="714375"/>
                  </a:lnTo>
                  <a:lnTo>
                    <a:pt x="745331" y="707231"/>
                  </a:lnTo>
                  <a:lnTo>
                    <a:pt x="704850" y="695325"/>
                  </a:lnTo>
                  <a:lnTo>
                    <a:pt x="659606" y="659606"/>
                  </a:lnTo>
                  <a:lnTo>
                    <a:pt x="538162" y="554831"/>
                  </a:lnTo>
                  <a:lnTo>
                    <a:pt x="381000" y="414338"/>
                  </a:lnTo>
                  <a:lnTo>
                    <a:pt x="219075" y="266700"/>
                  </a:lnTo>
                  <a:lnTo>
                    <a:pt x="28575" y="85725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76212" y="59531"/>
                  </a:lnTo>
                  <a:lnTo>
                    <a:pt x="3119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BE353940-365B-6549-A32D-77B8B81E6231}"/>
                </a:ext>
              </a:extLst>
            </p:cNvPr>
            <p:cNvSpPr/>
            <p:nvPr/>
          </p:nvSpPr>
          <p:spPr>
            <a:xfrm>
              <a:off x="2943225" y="2919413"/>
              <a:ext cx="1398588" cy="365125"/>
            </a:xfrm>
            <a:custGeom>
              <a:avLst/>
              <a:gdLst>
                <a:gd name="connsiteX0" fmla="*/ 783431 w 1397794"/>
                <a:gd name="connsiteY0" fmla="*/ 119062 h 364331"/>
                <a:gd name="connsiteX1" fmla="*/ 942975 w 1397794"/>
                <a:gd name="connsiteY1" fmla="*/ 83343 h 364331"/>
                <a:gd name="connsiteX2" fmla="*/ 1064419 w 1397794"/>
                <a:gd name="connsiteY2" fmla="*/ 50006 h 364331"/>
                <a:gd name="connsiteX3" fmla="*/ 1157288 w 1397794"/>
                <a:gd name="connsiteY3" fmla="*/ 11906 h 364331"/>
                <a:gd name="connsiteX4" fmla="*/ 1193006 w 1397794"/>
                <a:gd name="connsiteY4" fmla="*/ 0 h 364331"/>
                <a:gd name="connsiteX5" fmla="*/ 1207294 w 1397794"/>
                <a:gd name="connsiteY5" fmla="*/ 0 h 364331"/>
                <a:gd name="connsiteX6" fmla="*/ 1252538 w 1397794"/>
                <a:gd name="connsiteY6" fmla="*/ 7143 h 364331"/>
                <a:gd name="connsiteX7" fmla="*/ 1293019 w 1397794"/>
                <a:gd name="connsiteY7" fmla="*/ 21431 h 364331"/>
                <a:gd name="connsiteX8" fmla="*/ 1326356 w 1397794"/>
                <a:gd name="connsiteY8" fmla="*/ 35718 h 364331"/>
                <a:gd name="connsiteX9" fmla="*/ 1352550 w 1397794"/>
                <a:gd name="connsiteY9" fmla="*/ 54768 h 364331"/>
                <a:gd name="connsiteX10" fmla="*/ 1376363 w 1397794"/>
                <a:gd name="connsiteY10" fmla="*/ 76200 h 364331"/>
                <a:gd name="connsiteX11" fmla="*/ 1393031 w 1397794"/>
                <a:gd name="connsiteY11" fmla="*/ 100012 h 364331"/>
                <a:gd name="connsiteX12" fmla="*/ 1397794 w 1397794"/>
                <a:gd name="connsiteY12" fmla="*/ 119062 h 364331"/>
                <a:gd name="connsiteX13" fmla="*/ 1393031 w 1397794"/>
                <a:gd name="connsiteY13" fmla="*/ 140493 h 364331"/>
                <a:gd name="connsiteX14" fmla="*/ 1378744 w 1397794"/>
                <a:gd name="connsiteY14" fmla="*/ 169068 h 364331"/>
                <a:gd name="connsiteX15" fmla="*/ 1359694 w 1397794"/>
                <a:gd name="connsiteY15" fmla="*/ 195262 h 364331"/>
                <a:gd name="connsiteX16" fmla="*/ 1335881 w 1397794"/>
                <a:gd name="connsiteY16" fmla="*/ 214312 h 364331"/>
                <a:gd name="connsiteX17" fmla="*/ 1293019 w 1397794"/>
                <a:gd name="connsiteY17" fmla="*/ 233362 h 364331"/>
                <a:gd name="connsiteX18" fmla="*/ 1233488 w 1397794"/>
                <a:gd name="connsiteY18" fmla="*/ 250031 h 364331"/>
                <a:gd name="connsiteX19" fmla="*/ 1138238 w 1397794"/>
                <a:gd name="connsiteY19" fmla="*/ 266700 h 364331"/>
                <a:gd name="connsiteX20" fmla="*/ 966788 w 1397794"/>
                <a:gd name="connsiteY20" fmla="*/ 297656 h 364331"/>
                <a:gd name="connsiteX21" fmla="*/ 778669 w 1397794"/>
                <a:gd name="connsiteY21" fmla="*/ 333375 h 364331"/>
                <a:gd name="connsiteX22" fmla="*/ 526256 w 1397794"/>
                <a:gd name="connsiteY22" fmla="*/ 357187 h 364331"/>
                <a:gd name="connsiteX23" fmla="*/ 459581 w 1397794"/>
                <a:gd name="connsiteY23" fmla="*/ 364331 h 364331"/>
                <a:gd name="connsiteX24" fmla="*/ 390525 w 1397794"/>
                <a:gd name="connsiteY24" fmla="*/ 359568 h 364331"/>
                <a:gd name="connsiteX25" fmla="*/ 335756 w 1397794"/>
                <a:gd name="connsiteY25" fmla="*/ 347662 h 364331"/>
                <a:gd name="connsiteX26" fmla="*/ 283369 w 1397794"/>
                <a:gd name="connsiteY26" fmla="*/ 330993 h 364331"/>
                <a:gd name="connsiteX27" fmla="*/ 238125 w 1397794"/>
                <a:gd name="connsiteY27" fmla="*/ 307181 h 364331"/>
                <a:gd name="connsiteX28" fmla="*/ 207169 w 1397794"/>
                <a:gd name="connsiteY28" fmla="*/ 288131 h 364331"/>
                <a:gd name="connsiteX29" fmla="*/ 159544 w 1397794"/>
                <a:gd name="connsiteY29" fmla="*/ 261937 h 364331"/>
                <a:gd name="connsiteX30" fmla="*/ 114300 w 1397794"/>
                <a:gd name="connsiteY30" fmla="*/ 238125 h 364331"/>
                <a:gd name="connsiteX31" fmla="*/ 54769 w 1397794"/>
                <a:gd name="connsiteY31" fmla="*/ 207168 h 364331"/>
                <a:gd name="connsiteX32" fmla="*/ 0 w 1397794"/>
                <a:gd name="connsiteY32" fmla="*/ 169068 h 364331"/>
                <a:gd name="connsiteX33" fmla="*/ 73819 w 1397794"/>
                <a:gd name="connsiteY33" fmla="*/ 109537 h 364331"/>
                <a:gd name="connsiteX34" fmla="*/ 150019 w 1397794"/>
                <a:gd name="connsiteY34" fmla="*/ 154781 h 364331"/>
                <a:gd name="connsiteX35" fmla="*/ 197644 w 1397794"/>
                <a:gd name="connsiteY35" fmla="*/ 169068 h 364331"/>
                <a:gd name="connsiteX36" fmla="*/ 240506 w 1397794"/>
                <a:gd name="connsiteY36" fmla="*/ 176212 h 364331"/>
                <a:gd name="connsiteX37" fmla="*/ 304800 w 1397794"/>
                <a:gd name="connsiteY37" fmla="*/ 180975 h 364331"/>
                <a:gd name="connsiteX38" fmla="*/ 354806 w 1397794"/>
                <a:gd name="connsiteY38" fmla="*/ 180975 h 364331"/>
                <a:gd name="connsiteX39" fmla="*/ 457200 w 1397794"/>
                <a:gd name="connsiteY39" fmla="*/ 176212 h 364331"/>
                <a:gd name="connsiteX40" fmla="*/ 616744 w 1397794"/>
                <a:gd name="connsiteY40" fmla="*/ 150018 h 364331"/>
                <a:gd name="connsiteX41" fmla="*/ 783431 w 1397794"/>
                <a:gd name="connsiteY41" fmla="*/ 11906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7794" h="364331">
                  <a:moveTo>
                    <a:pt x="783431" y="119062"/>
                  </a:moveTo>
                  <a:lnTo>
                    <a:pt x="942975" y="83343"/>
                  </a:lnTo>
                  <a:lnTo>
                    <a:pt x="1064419" y="50006"/>
                  </a:lnTo>
                  <a:lnTo>
                    <a:pt x="1157288" y="11906"/>
                  </a:lnTo>
                  <a:lnTo>
                    <a:pt x="1193006" y="0"/>
                  </a:lnTo>
                  <a:lnTo>
                    <a:pt x="1207294" y="0"/>
                  </a:lnTo>
                  <a:lnTo>
                    <a:pt x="1252538" y="7143"/>
                  </a:lnTo>
                  <a:lnTo>
                    <a:pt x="1293019" y="21431"/>
                  </a:lnTo>
                  <a:lnTo>
                    <a:pt x="1326356" y="35718"/>
                  </a:lnTo>
                  <a:lnTo>
                    <a:pt x="1352550" y="54768"/>
                  </a:lnTo>
                  <a:lnTo>
                    <a:pt x="1376363" y="76200"/>
                  </a:lnTo>
                  <a:lnTo>
                    <a:pt x="1393031" y="100012"/>
                  </a:lnTo>
                  <a:lnTo>
                    <a:pt x="1397794" y="119062"/>
                  </a:lnTo>
                  <a:lnTo>
                    <a:pt x="1393031" y="140493"/>
                  </a:lnTo>
                  <a:lnTo>
                    <a:pt x="1378744" y="169068"/>
                  </a:lnTo>
                  <a:lnTo>
                    <a:pt x="1359694" y="195262"/>
                  </a:lnTo>
                  <a:lnTo>
                    <a:pt x="1335881" y="214312"/>
                  </a:lnTo>
                  <a:lnTo>
                    <a:pt x="1293019" y="233362"/>
                  </a:lnTo>
                  <a:lnTo>
                    <a:pt x="1233488" y="250031"/>
                  </a:lnTo>
                  <a:lnTo>
                    <a:pt x="1138238" y="266700"/>
                  </a:lnTo>
                  <a:lnTo>
                    <a:pt x="966788" y="297656"/>
                  </a:lnTo>
                  <a:lnTo>
                    <a:pt x="778669" y="333375"/>
                  </a:lnTo>
                  <a:lnTo>
                    <a:pt x="526256" y="357187"/>
                  </a:lnTo>
                  <a:lnTo>
                    <a:pt x="459581" y="364331"/>
                  </a:lnTo>
                  <a:lnTo>
                    <a:pt x="390525" y="359568"/>
                  </a:lnTo>
                  <a:lnTo>
                    <a:pt x="335756" y="347662"/>
                  </a:lnTo>
                  <a:lnTo>
                    <a:pt x="283369" y="330993"/>
                  </a:lnTo>
                  <a:lnTo>
                    <a:pt x="238125" y="307181"/>
                  </a:lnTo>
                  <a:lnTo>
                    <a:pt x="207169" y="288131"/>
                  </a:lnTo>
                  <a:lnTo>
                    <a:pt x="159544" y="261937"/>
                  </a:lnTo>
                  <a:lnTo>
                    <a:pt x="114300" y="238125"/>
                  </a:lnTo>
                  <a:lnTo>
                    <a:pt x="54769" y="207168"/>
                  </a:lnTo>
                  <a:lnTo>
                    <a:pt x="0" y="169068"/>
                  </a:lnTo>
                  <a:lnTo>
                    <a:pt x="73819" y="109537"/>
                  </a:lnTo>
                  <a:lnTo>
                    <a:pt x="150019" y="154781"/>
                  </a:lnTo>
                  <a:lnTo>
                    <a:pt x="197644" y="169068"/>
                  </a:lnTo>
                  <a:lnTo>
                    <a:pt x="240506" y="176212"/>
                  </a:lnTo>
                  <a:lnTo>
                    <a:pt x="304800" y="180975"/>
                  </a:lnTo>
                  <a:lnTo>
                    <a:pt x="354806" y="180975"/>
                  </a:lnTo>
                  <a:lnTo>
                    <a:pt x="457200" y="176212"/>
                  </a:lnTo>
                  <a:lnTo>
                    <a:pt x="616744" y="150018"/>
                  </a:lnTo>
                  <a:lnTo>
                    <a:pt x="7834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14004BDD-FFAB-8844-8120-60A428D090CF}"/>
                </a:ext>
              </a:extLst>
            </p:cNvPr>
            <p:cNvSpPr/>
            <p:nvPr/>
          </p:nvSpPr>
          <p:spPr>
            <a:xfrm>
              <a:off x="2640013" y="3608388"/>
              <a:ext cx="1905000" cy="469900"/>
            </a:xfrm>
            <a:custGeom>
              <a:avLst/>
              <a:gdLst>
                <a:gd name="connsiteX0" fmla="*/ 709613 w 1905000"/>
                <a:gd name="connsiteY0" fmla="*/ 202406 h 471487"/>
                <a:gd name="connsiteX1" fmla="*/ 957263 w 1905000"/>
                <a:gd name="connsiteY1" fmla="*/ 157162 h 471487"/>
                <a:gd name="connsiteX2" fmla="*/ 1264444 w 1905000"/>
                <a:gd name="connsiteY2" fmla="*/ 100012 h 471487"/>
                <a:gd name="connsiteX3" fmla="*/ 1516857 w 1905000"/>
                <a:gd name="connsiteY3" fmla="*/ 47625 h 471487"/>
                <a:gd name="connsiteX4" fmla="*/ 1540669 w 1905000"/>
                <a:gd name="connsiteY4" fmla="*/ 35719 h 471487"/>
                <a:gd name="connsiteX5" fmla="*/ 1576388 w 1905000"/>
                <a:gd name="connsiteY5" fmla="*/ 19050 h 471487"/>
                <a:gd name="connsiteX6" fmla="*/ 1604963 w 1905000"/>
                <a:gd name="connsiteY6" fmla="*/ 9525 h 471487"/>
                <a:gd name="connsiteX7" fmla="*/ 1635919 w 1905000"/>
                <a:gd name="connsiteY7" fmla="*/ 2381 h 471487"/>
                <a:gd name="connsiteX8" fmla="*/ 1666875 w 1905000"/>
                <a:gd name="connsiteY8" fmla="*/ 0 h 471487"/>
                <a:gd name="connsiteX9" fmla="*/ 1702594 w 1905000"/>
                <a:gd name="connsiteY9" fmla="*/ 2381 h 471487"/>
                <a:gd name="connsiteX10" fmla="*/ 1757363 w 1905000"/>
                <a:gd name="connsiteY10" fmla="*/ 19050 h 471487"/>
                <a:gd name="connsiteX11" fmla="*/ 1812132 w 1905000"/>
                <a:gd name="connsiteY11" fmla="*/ 42862 h 471487"/>
                <a:gd name="connsiteX12" fmla="*/ 1862138 w 1905000"/>
                <a:gd name="connsiteY12" fmla="*/ 69056 h 471487"/>
                <a:gd name="connsiteX13" fmla="*/ 1881188 w 1905000"/>
                <a:gd name="connsiteY13" fmla="*/ 85725 h 471487"/>
                <a:gd name="connsiteX14" fmla="*/ 1895475 w 1905000"/>
                <a:gd name="connsiteY14" fmla="*/ 104775 h 471487"/>
                <a:gd name="connsiteX15" fmla="*/ 1900238 w 1905000"/>
                <a:gd name="connsiteY15" fmla="*/ 119062 h 471487"/>
                <a:gd name="connsiteX16" fmla="*/ 1905000 w 1905000"/>
                <a:gd name="connsiteY16" fmla="*/ 130969 h 471487"/>
                <a:gd name="connsiteX17" fmla="*/ 1900238 w 1905000"/>
                <a:gd name="connsiteY17" fmla="*/ 147637 h 471487"/>
                <a:gd name="connsiteX18" fmla="*/ 1888332 w 1905000"/>
                <a:gd name="connsiteY18" fmla="*/ 166687 h 471487"/>
                <a:gd name="connsiteX19" fmla="*/ 1859757 w 1905000"/>
                <a:gd name="connsiteY19" fmla="*/ 185737 h 471487"/>
                <a:gd name="connsiteX20" fmla="*/ 1814513 w 1905000"/>
                <a:gd name="connsiteY20" fmla="*/ 200025 h 471487"/>
                <a:gd name="connsiteX21" fmla="*/ 1778794 w 1905000"/>
                <a:gd name="connsiteY21" fmla="*/ 207169 h 471487"/>
                <a:gd name="connsiteX22" fmla="*/ 1704975 w 1905000"/>
                <a:gd name="connsiteY22" fmla="*/ 211931 h 471487"/>
                <a:gd name="connsiteX23" fmla="*/ 1557338 w 1905000"/>
                <a:gd name="connsiteY23" fmla="*/ 230981 h 471487"/>
                <a:gd name="connsiteX24" fmla="*/ 1345407 w 1905000"/>
                <a:gd name="connsiteY24" fmla="*/ 271462 h 471487"/>
                <a:gd name="connsiteX25" fmla="*/ 1119188 w 1905000"/>
                <a:gd name="connsiteY25" fmla="*/ 323850 h 471487"/>
                <a:gd name="connsiteX26" fmla="*/ 931069 w 1905000"/>
                <a:gd name="connsiteY26" fmla="*/ 361950 h 471487"/>
                <a:gd name="connsiteX27" fmla="*/ 666750 w 1905000"/>
                <a:gd name="connsiteY27" fmla="*/ 407194 h 471487"/>
                <a:gd name="connsiteX28" fmla="*/ 561975 w 1905000"/>
                <a:gd name="connsiteY28" fmla="*/ 426244 h 471487"/>
                <a:gd name="connsiteX29" fmla="*/ 523875 w 1905000"/>
                <a:gd name="connsiteY29" fmla="*/ 442912 h 471487"/>
                <a:gd name="connsiteX30" fmla="*/ 488157 w 1905000"/>
                <a:gd name="connsiteY30" fmla="*/ 459581 h 471487"/>
                <a:gd name="connsiteX31" fmla="*/ 454819 w 1905000"/>
                <a:gd name="connsiteY31" fmla="*/ 469106 h 471487"/>
                <a:gd name="connsiteX32" fmla="*/ 414338 w 1905000"/>
                <a:gd name="connsiteY32" fmla="*/ 471487 h 471487"/>
                <a:gd name="connsiteX33" fmla="*/ 378619 w 1905000"/>
                <a:gd name="connsiteY33" fmla="*/ 466725 h 471487"/>
                <a:gd name="connsiteX34" fmla="*/ 340519 w 1905000"/>
                <a:gd name="connsiteY34" fmla="*/ 459581 h 471487"/>
                <a:gd name="connsiteX35" fmla="*/ 311944 w 1905000"/>
                <a:gd name="connsiteY35" fmla="*/ 450056 h 471487"/>
                <a:gd name="connsiteX36" fmla="*/ 280988 w 1905000"/>
                <a:gd name="connsiteY36" fmla="*/ 433387 h 471487"/>
                <a:gd name="connsiteX37" fmla="*/ 226219 w 1905000"/>
                <a:gd name="connsiteY37" fmla="*/ 392906 h 471487"/>
                <a:gd name="connsiteX38" fmla="*/ 140494 w 1905000"/>
                <a:gd name="connsiteY38" fmla="*/ 321469 h 471487"/>
                <a:gd name="connsiteX39" fmla="*/ 38100 w 1905000"/>
                <a:gd name="connsiteY39" fmla="*/ 230981 h 471487"/>
                <a:gd name="connsiteX40" fmla="*/ 9525 w 1905000"/>
                <a:gd name="connsiteY40" fmla="*/ 207169 h 471487"/>
                <a:gd name="connsiteX41" fmla="*/ 4763 w 1905000"/>
                <a:gd name="connsiteY41" fmla="*/ 200025 h 471487"/>
                <a:gd name="connsiteX42" fmla="*/ 2382 w 1905000"/>
                <a:gd name="connsiteY42" fmla="*/ 190500 h 471487"/>
                <a:gd name="connsiteX43" fmla="*/ 0 w 1905000"/>
                <a:gd name="connsiteY43" fmla="*/ 171450 h 471487"/>
                <a:gd name="connsiteX44" fmla="*/ 4763 w 1905000"/>
                <a:gd name="connsiteY44" fmla="*/ 157162 h 471487"/>
                <a:gd name="connsiteX45" fmla="*/ 14288 w 1905000"/>
                <a:gd name="connsiteY45" fmla="*/ 150019 h 471487"/>
                <a:gd name="connsiteX46" fmla="*/ 28575 w 1905000"/>
                <a:gd name="connsiteY46" fmla="*/ 150019 h 471487"/>
                <a:gd name="connsiteX47" fmla="*/ 54769 w 1905000"/>
                <a:gd name="connsiteY47" fmla="*/ 157162 h 471487"/>
                <a:gd name="connsiteX48" fmla="*/ 80963 w 1905000"/>
                <a:gd name="connsiteY48" fmla="*/ 176212 h 471487"/>
                <a:gd name="connsiteX49" fmla="*/ 116682 w 1905000"/>
                <a:gd name="connsiteY49" fmla="*/ 195262 h 471487"/>
                <a:gd name="connsiteX50" fmla="*/ 183357 w 1905000"/>
                <a:gd name="connsiteY50" fmla="*/ 223837 h 471487"/>
                <a:gd name="connsiteX51" fmla="*/ 233363 w 1905000"/>
                <a:gd name="connsiteY51" fmla="*/ 238125 h 471487"/>
                <a:gd name="connsiteX52" fmla="*/ 326232 w 1905000"/>
                <a:gd name="connsiteY52" fmla="*/ 247650 h 471487"/>
                <a:gd name="connsiteX53" fmla="*/ 407194 w 1905000"/>
                <a:gd name="connsiteY53" fmla="*/ 245269 h 471487"/>
                <a:gd name="connsiteX54" fmla="*/ 545307 w 1905000"/>
                <a:gd name="connsiteY54" fmla="*/ 230981 h 471487"/>
                <a:gd name="connsiteX55" fmla="*/ 709613 w 1905000"/>
                <a:gd name="connsiteY55" fmla="*/ 20240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05000" h="471487">
                  <a:moveTo>
                    <a:pt x="709613" y="202406"/>
                  </a:moveTo>
                  <a:lnTo>
                    <a:pt x="957263" y="157162"/>
                  </a:lnTo>
                  <a:lnTo>
                    <a:pt x="1264444" y="100012"/>
                  </a:lnTo>
                  <a:lnTo>
                    <a:pt x="1516857" y="47625"/>
                  </a:lnTo>
                  <a:lnTo>
                    <a:pt x="1540669" y="35719"/>
                  </a:lnTo>
                  <a:lnTo>
                    <a:pt x="1576388" y="19050"/>
                  </a:lnTo>
                  <a:lnTo>
                    <a:pt x="1604963" y="9525"/>
                  </a:lnTo>
                  <a:lnTo>
                    <a:pt x="1635919" y="2381"/>
                  </a:lnTo>
                  <a:lnTo>
                    <a:pt x="1666875" y="0"/>
                  </a:lnTo>
                  <a:lnTo>
                    <a:pt x="1702594" y="2381"/>
                  </a:lnTo>
                  <a:lnTo>
                    <a:pt x="1757363" y="19050"/>
                  </a:lnTo>
                  <a:lnTo>
                    <a:pt x="1812132" y="42862"/>
                  </a:lnTo>
                  <a:lnTo>
                    <a:pt x="1862138" y="69056"/>
                  </a:lnTo>
                  <a:lnTo>
                    <a:pt x="1881188" y="85725"/>
                  </a:lnTo>
                  <a:lnTo>
                    <a:pt x="1895475" y="104775"/>
                  </a:lnTo>
                  <a:lnTo>
                    <a:pt x="1900238" y="119062"/>
                  </a:lnTo>
                  <a:lnTo>
                    <a:pt x="1905000" y="130969"/>
                  </a:lnTo>
                  <a:lnTo>
                    <a:pt x="1900238" y="147637"/>
                  </a:lnTo>
                  <a:lnTo>
                    <a:pt x="1888332" y="166687"/>
                  </a:lnTo>
                  <a:lnTo>
                    <a:pt x="1859757" y="185737"/>
                  </a:lnTo>
                  <a:lnTo>
                    <a:pt x="1814513" y="200025"/>
                  </a:lnTo>
                  <a:lnTo>
                    <a:pt x="1778794" y="207169"/>
                  </a:lnTo>
                  <a:lnTo>
                    <a:pt x="1704975" y="211931"/>
                  </a:lnTo>
                  <a:lnTo>
                    <a:pt x="1557338" y="230981"/>
                  </a:lnTo>
                  <a:lnTo>
                    <a:pt x="1345407" y="271462"/>
                  </a:lnTo>
                  <a:lnTo>
                    <a:pt x="1119188" y="323850"/>
                  </a:lnTo>
                  <a:lnTo>
                    <a:pt x="931069" y="361950"/>
                  </a:lnTo>
                  <a:lnTo>
                    <a:pt x="666750" y="407194"/>
                  </a:lnTo>
                  <a:lnTo>
                    <a:pt x="561975" y="426244"/>
                  </a:lnTo>
                  <a:lnTo>
                    <a:pt x="523875" y="442912"/>
                  </a:lnTo>
                  <a:lnTo>
                    <a:pt x="488157" y="459581"/>
                  </a:lnTo>
                  <a:lnTo>
                    <a:pt x="454819" y="469106"/>
                  </a:lnTo>
                  <a:lnTo>
                    <a:pt x="414338" y="471487"/>
                  </a:lnTo>
                  <a:lnTo>
                    <a:pt x="378619" y="466725"/>
                  </a:lnTo>
                  <a:lnTo>
                    <a:pt x="340519" y="459581"/>
                  </a:lnTo>
                  <a:lnTo>
                    <a:pt x="311944" y="450056"/>
                  </a:lnTo>
                  <a:lnTo>
                    <a:pt x="280988" y="433387"/>
                  </a:lnTo>
                  <a:lnTo>
                    <a:pt x="226219" y="392906"/>
                  </a:lnTo>
                  <a:lnTo>
                    <a:pt x="140494" y="321469"/>
                  </a:lnTo>
                  <a:lnTo>
                    <a:pt x="38100" y="230981"/>
                  </a:lnTo>
                  <a:lnTo>
                    <a:pt x="9525" y="207169"/>
                  </a:lnTo>
                  <a:lnTo>
                    <a:pt x="4763" y="200025"/>
                  </a:lnTo>
                  <a:lnTo>
                    <a:pt x="2382" y="190500"/>
                  </a:lnTo>
                  <a:lnTo>
                    <a:pt x="0" y="171450"/>
                  </a:lnTo>
                  <a:lnTo>
                    <a:pt x="4763" y="157162"/>
                  </a:lnTo>
                  <a:lnTo>
                    <a:pt x="14288" y="150019"/>
                  </a:lnTo>
                  <a:lnTo>
                    <a:pt x="28575" y="150019"/>
                  </a:lnTo>
                  <a:lnTo>
                    <a:pt x="54769" y="157162"/>
                  </a:lnTo>
                  <a:lnTo>
                    <a:pt x="80963" y="176212"/>
                  </a:lnTo>
                  <a:lnTo>
                    <a:pt x="116682" y="195262"/>
                  </a:lnTo>
                  <a:lnTo>
                    <a:pt x="183357" y="223837"/>
                  </a:lnTo>
                  <a:lnTo>
                    <a:pt x="233363" y="238125"/>
                  </a:lnTo>
                  <a:lnTo>
                    <a:pt x="326232" y="247650"/>
                  </a:lnTo>
                  <a:lnTo>
                    <a:pt x="407194" y="245269"/>
                  </a:lnTo>
                  <a:lnTo>
                    <a:pt x="545307" y="230981"/>
                  </a:lnTo>
                  <a:lnTo>
                    <a:pt x="709613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4D23651B-0195-1D45-BDC1-6D2D7918D8AA}"/>
                </a:ext>
              </a:extLst>
            </p:cNvPr>
            <p:cNvSpPr/>
            <p:nvPr/>
          </p:nvSpPr>
          <p:spPr>
            <a:xfrm>
              <a:off x="3435350" y="3209925"/>
              <a:ext cx="441325" cy="2097088"/>
            </a:xfrm>
            <a:custGeom>
              <a:avLst/>
              <a:gdLst>
                <a:gd name="connsiteX0" fmla="*/ 147112 w 441335"/>
                <a:gd name="connsiteY0" fmla="*/ 1073050 h 2097062"/>
                <a:gd name="connsiteX1" fmla="*/ 149996 w 441335"/>
                <a:gd name="connsiteY1" fmla="*/ 331722 h 2097062"/>
                <a:gd name="connsiteX2" fmla="*/ 144227 w 441335"/>
                <a:gd name="connsiteY2" fmla="*/ 285570 h 2097062"/>
                <a:gd name="connsiteX3" fmla="*/ 138458 w 441335"/>
                <a:gd name="connsiteY3" fmla="*/ 253840 h 2097062"/>
                <a:gd name="connsiteX4" fmla="*/ 121151 w 441335"/>
                <a:gd name="connsiteY4" fmla="*/ 207687 h 2097062"/>
                <a:gd name="connsiteX5" fmla="*/ 95190 w 441335"/>
                <a:gd name="connsiteY5" fmla="*/ 152881 h 2097062"/>
                <a:gd name="connsiteX6" fmla="*/ 51922 w 441335"/>
                <a:gd name="connsiteY6" fmla="*/ 86536 h 2097062"/>
                <a:gd name="connsiteX7" fmla="*/ 0 w 441335"/>
                <a:gd name="connsiteY7" fmla="*/ 14423 h 2097062"/>
                <a:gd name="connsiteX8" fmla="*/ 265378 w 441335"/>
                <a:gd name="connsiteY8" fmla="*/ 0 h 2097062"/>
                <a:gd name="connsiteX9" fmla="*/ 372106 w 441335"/>
                <a:gd name="connsiteY9" fmla="*/ 106728 h 2097062"/>
                <a:gd name="connsiteX10" fmla="*/ 406721 w 441335"/>
                <a:gd name="connsiteY10" fmla="*/ 138458 h 2097062"/>
                <a:gd name="connsiteX11" fmla="*/ 424028 w 441335"/>
                <a:gd name="connsiteY11" fmla="*/ 158650 h 2097062"/>
                <a:gd name="connsiteX12" fmla="*/ 432682 w 441335"/>
                <a:gd name="connsiteY12" fmla="*/ 173072 h 2097062"/>
                <a:gd name="connsiteX13" fmla="*/ 441335 w 441335"/>
                <a:gd name="connsiteY13" fmla="*/ 201918 h 2097062"/>
                <a:gd name="connsiteX14" fmla="*/ 435566 w 441335"/>
                <a:gd name="connsiteY14" fmla="*/ 227879 h 2097062"/>
                <a:gd name="connsiteX15" fmla="*/ 418259 w 441335"/>
                <a:gd name="connsiteY15" fmla="*/ 259609 h 2097062"/>
                <a:gd name="connsiteX16" fmla="*/ 403836 w 441335"/>
                <a:gd name="connsiteY16" fmla="*/ 291339 h 2097062"/>
                <a:gd name="connsiteX17" fmla="*/ 395183 w 441335"/>
                <a:gd name="connsiteY17" fmla="*/ 349030 h 2097062"/>
                <a:gd name="connsiteX18" fmla="*/ 398067 w 441335"/>
                <a:gd name="connsiteY18" fmla="*/ 524987 h 2097062"/>
                <a:gd name="connsiteX19" fmla="*/ 369222 w 441335"/>
                <a:gd name="connsiteY19" fmla="*/ 700944 h 2097062"/>
                <a:gd name="connsiteX20" fmla="*/ 372106 w 441335"/>
                <a:gd name="connsiteY20" fmla="*/ 2045141 h 2097062"/>
                <a:gd name="connsiteX21" fmla="*/ 149996 w 441335"/>
                <a:gd name="connsiteY21" fmla="*/ 2097062 h 2097062"/>
                <a:gd name="connsiteX22" fmla="*/ 147112 w 441335"/>
                <a:gd name="connsiteY22" fmla="*/ 1073050 h 209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335" h="2097062">
                  <a:moveTo>
                    <a:pt x="147112" y="1073050"/>
                  </a:moveTo>
                  <a:cubicBezTo>
                    <a:pt x="148073" y="825941"/>
                    <a:pt x="151919" y="468738"/>
                    <a:pt x="149996" y="331722"/>
                  </a:cubicBezTo>
                  <a:lnTo>
                    <a:pt x="144227" y="285570"/>
                  </a:lnTo>
                  <a:lnTo>
                    <a:pt x="138458" y="253840"/>
                  </a:lnTo>
                  <a:lnTo>
                    <a:pt x="121151" y="207687"/>
                  </a:lnTo>
                  <a:lnTo>
                    <a:pt x="95190" y="152881"/>
                  </a:lnTo>
                  <a:lnTo>
                    <a:pt x="51922" y="86536"/>
                  </a:lnTo>
                  <a:lnTo>
                    <a:pt x="0" y="14423"/>
                  </a:lnTo>
                  <a:lnTo>
                    <a:pt x="265378" y="0"/>
                  </a:lnTo>
                  <a:lnTo>
                    <a:pt x="372106" y="106728"/>
                  </a:lnTo>
                  <a:lnTo>
                    <a:pt x="406721" y="138458"/>
                  </a:lnTo>
                  <a:lnTo>
                    <a:pt x="424028" y="158650"/>
                  </a:lnTo>
                  <a:lnTo>
                    <a:pt x="432682" y="173072"/>
                  </a:lnTo>
                  <a:lnTo>
                    <a:pt x="441335" y="201918"/>
                  </a:lnTo>
                  <a:lnTo>
                    <a:pt x="435566" y="227879"/>
                  </a:lnTo>
                  <a:lnTo>
                    <a:pt x="418259" y="259609"/>
                  </a:lnTo>
                  <a:lnTo>
                    <a:pt x="403836" y="291339"/>
                  </a:lnTo>
                  <a:lnTo>
                    <a:pt x="395183" y="349030"/>
                  </a:lnTo>
                  <a:cubicBezTo>
                    <a:pt x="396144" y="407682"/>
                    <a:pt x="397106" y="466335"/>
                    <a:pt x="398067" y="524987"/>
                  </a:cubicBezTo>
                  <a:lnTo>
                    <a:pt x="369222" y="700944"/>
                  </a:lnTo>
                  <a:cubicBezTo>
                    <a:pt x="370183" y="1149010"/>
                    <a:pt x="371145" y="1597075"/>
                    <a:pt x="372106" y="2045141"/>
                  </a:cubicBezTo>
                  <a:lnTo>
                    <a:pt x="149996" y="2097062"/>
                  </a:lnTo>
                  <a:cubicBezTo>
                    <a:pt x="149035" y="1764378"/>
                    <a:pt x="148073" y="1431695"/>
                    <a:pt x="147112" y="10730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2D3D7B1E-3442-094E-BB35-C71F93A124D4}"/>
                </a:ext>
              </a:extLst>
            </p:cNvPr>
            <p:cNvSpPr/>
            <p:nvPr/>
          </p:nvSpPr>
          <p:spPr>
            <a:xfrm>
              <a:off x="2505075" y="4992688"/>
              <a:ext cx="2066925" cy="746125"/>
            </a:xfrm>
            <a:custGeom>
              <a:avLst/>
              <a:gdLst>
                <a:gd name="connsiteX0" fmla="*/ 714375 w 2066925"/>
                <a:gd name="connsiteY0" fmla="*/ 361950 h 745332"/>
                <a:gd name="connsiteX1" fmla="*/ 509588 w 2066925"/>
                <a:gd name="connsiteY1" fmla="*/ 414338 h 745332"/>
                <a:gd name="connsiteX2" fmla="*/ 390525 w 2066925"/>
                <a:gd name="connsiteY2" fmla="*/ 445294 h 745332"/>
                <a:gd name="connsiteX3" fmla="*/ 378619 w 2066925"/>
                <a:gd name="connsiteY3" fmla="*/ 445294 h 745332"/>
                <a:gd name="connsiteX4" fmla="*/ 316706 w 2066925"/>
                <a:gd name="connsiteY4" fmla="*/ 442913 h 745332"/>
                <a:gd name="connsiteX5" fmla="*/ 261938 w 2066925"/>
                <a:gd name="connsiteY5" fmla="*/ 433388 h 745332"/>
                <a:gd name="connsiteX6" fmla="*/ 211931 w 2066925"/>
                <a:gd name="connsiteY6" fmla="*/ 419100 h 745332"/>
                <a:gd name="connsiteX7" fmla="*/ 166688 w 2066925"/>
                <a:gd name="connsiteY7" fmla="*/ 402432 h 745332"/>
                <a:gd name="connsiteX8" fmla="*/ 128588 w 2066925"/>
                <a:gd name="connsiteY8" fmla="*/ 381000 h 745332"/>
                <a:gd name="connsiteX9" fmla="*/ 100013 w 2066925"/>
                <a:gd name="connsiteY9" fmla="*/ 361950 h 745332"/>
                <a:gd name="connsiteX10" fmla="*/ 69056 w 2066925"/>
                <a:gd name="connsiteY10" fmla="*/ 330994 h 745332"/>
                <a:gd name="connsiteX11" fmla="*/ 57150 w 2066925"/>
                <a:gd name="connsiteY11" fmla="*/ 316707 h 745332"/>
                <a:gd name="connsiteX12" fmla="*/ 45244 w 2066925"/>
                <a:gd name="connsiteY12" fmla="*/ 307182 h 745332"/>
                <a:gd name="connsiteX13" fmla="*/ 40481 w 2066925"/>
                <a:gd name="connsiteY13" fmla="*/ 307182 h 745332"/>
                <a:gd name="connsiteX14" fmla="*/ 30956 w 2066925"/>
                <a:gd name="connsiteY14" fmla="*/ 307182 h 745332"/>
                <a:gd name="connsiteX15" fmla="*/ 11906 w 2066925"/>
                <a:gd name="connsiteY15" fmla="*/ 307182 h 745332"/>
                <a:gd name="connsiteX16" fmla="*/ 4763 w 2066925"/>
                <a:gd name="connsiteY16" fmla="*/ 311944 h 745332"/>
                <a:gd name="connsiteX17" fmla="*/ 0 w 2066925"/>
                <a:gd name="connsiteY17" fmla="*/ 321469 h 745332"/>
                <a:gd name="connsiteX18" fmla="*/ 4763 w 2066925"/>
                <a:gd name="connsiteY18" fmla="*/ 347663 h 745332"/>
                <a:gd name="connsiteX19" fmla="*/ 23813 w 2066925"/>
                <a:gd name="connsiteY19" fmla="*/ 378619 h 745332"/>
                <a:gd name="connsiteX20" fmla="*/ 54769 w 2066925"/>
                <a:gd name="connsiteY20" fmla="*/ 423863 h 745332"/>
                <a:gd name="connsiteX21" fmla="*/ 100013 w 2066925"/>
                <a:gd name="connsiteY21" fmla="*/ 483394 h 745332"/>
                <a:gd name="connsiteX22" fmla="*/ 166688 w 2066925"/>
                <a:gd name="connsiteY22" fmla="*/ 557213 h 745332"/>
                <a:gd name="connsiteX23" fmla="*/ 257175 w 2066925"/>
                <a:gd name="connsiteY23" fmla="*/ 640557 h 745332"/>
                <a:gd name="connsiteX24" fmla="*/ 304800 w 2066925"/>
                <a:gd name="connsiteY24" fmla="*/ 681038 h 745332"/>
                <a:gd name="connsiteX25" fmla="*/ 350044 w 2066925"/>
                <a:gd name="connsiteY25" fmla="*/ 714375 h 745332"/>
                <a:gd name="connsiteX26" fmla="*/ 390525 w 2066925"/>
                <a:gd name="connsiteY26" fmla="*/ 735807 h 745332"/>
                <a:gd name="connsiteX27" fmla="*/ 411956 w 2066925"/>
                <a:gd name="connsiteY27" fmla="*/ 742950 h 745332"/>
                <a:gd name="connsiteX28" fmla="*/ 428625 w 2066925"/>
                <a:gd name="connsiteY28" fmla="*/ 745332 h 745332"/>
                <a:gd name="connsiteX29" fmla="*/ 457200 w 2066925"/>
                <a:gd name="connsiteY29" fmla="*/ 745332 h 745332"/>
                <a:gd name="connsiteX30" fmla="*/ 497681 w 2066925"/>
                <a:gd name="connsiteY30" fmla="*/ 733425 h 745332"/>
                <a:gd name="connsiteX31" fmla="*/ 523875 w 2066925"/>
                <a:gd name="connsiteY31" fmla="*/ 719138 h 745332"/>
                <a:gd name="connsiteX32" fmla="*/ 552450 w 2066925"/>
                <a:gd name="connsiteY32" fmla="*/ 700088 h 745332"/>
                <a:gd name="connsiteX33" fmla="*/ 581025 w 2066925"/>
                <a:gd name="connsiteY33" fmla="*/ 676275 h 745332"/>
                <a:gd name="connsiteX34" fmla="*/ 600075 w 2066925"/>
                <a:gd name="connsiteY34" fmla="*/ 664369 h 745332"/>
                <a:gd name="connsiteX35" fmla="*/ 819150 w 2066925"/>
                <a:gd name="connsiteY35" fmla="*/ 578644 h 745332"/>
                <a:gd name="connsiteX36" fmla="*/ 1135856 w 2066925"/>
                <a:gd name="connsiteY36" fmla="*/ 450057 h 745332"/>
                <a:gd name="connsiteX37" fmla="*/ 1566863 w 2066925"/>
                <a:gd name="connsiteY37" fmla="*/ 271463 h 745332"/>
                <a:gd name="connsiteX38" fmla="*/ 1826419 w 2066925"/>
                <a:gd name="connsiteY38" fmla="*/ 159544 h 745332"/>
                <a:gd name="connsiteX39" fmla="*/ 2031206 w 2066925"/>
                <a:gd name="connsiteY39" fmla="*/ 69057 h 745332"/>
                <a:gd name="connsiteX40" fmla="*/ 2052638 w 2066925"/>
                <a:gd name="connsiteY40" fmla="*/ 54769 h 745332"/>
                <a:gd name="connsiteX41" fmla="*/ 2059781 w 2066925"/>
                <a:gd name="connsiteY41" fmla="*/ 40482 h 745332"/>
                <a:gd name="connsiteX42" fmla="*/ 2066925 w 2066925"/>
                <a:gd name="connsiteY42" fmla="*/ 21432 h 745332"/>
                <a:gd name="connsiteX43" fmla="*/ 2066925 w 2066925"/>
                <a:gd name="connsiteY43" fmla="*/ 14288 h 745332"/>
                <a:gd name="connsiteX44" fmla="*/ 2057400 w 2066925"/>
                <a:gd name="connsiteY44" fmla="*/ 7144 h 745332"/>
                <a:gd name="connsiteX45" fmla="*/ 2028825 w 2066925"/>
                <a:gd name="connsiteY45" fmla="*/ 0 h 745332"/>
                <a:gd name="connsiteX46" fmla="*/ 1988344 w 2066925"/>
                <a:gd name="connsiteY46" fmla="*/ 7144 h 745332"/>
                <a:gd name="connsiteX47" fmla="*/ 1866900 w 2066925"/>
                <a:gd name="connsiteY47" fmla="*/ 45244 h 745332"/>
                <a:gd name="connsiteX48" fmla="*/ 1628775 w 2066925"/>
                <a:gd name="connsiteY48" fmla="*/ 114300 h 745332"/>
                <a:gd name="connsiteX49" fmla="*/ 1276350 w 2066925"/>
                <a:gd name="connsiteY49" fmla="*/ 209550 h 745332"/>
                <a:gd name="connsiteX50" fmla="*/ 952500 w 2066925"/>
                <a:gd name="connsiteY50" fmla="*/ 300038 h 745332"/>
                <a:gd name="connsiteX51" fmla="*/ 714375 w 2066925"/>
                <a:gd name="connsiteY51" fmla="*/ 361950 h 74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6925" h="745332">
                  <a:moveTo>
                    <a:pt x="714375" y="361950"/>
                  </a:moveTo>
                  <a:lnTo>
                    <a:pt x="509588" y="414338"/>
                  </a:lnTo>
                  <a:lnTo>
                    <a:pt x="390525" y="445294"/>
                  </a:lnTo>
                  <a:lnTo>
                    <a:pt x="378619" y="445294"/>
                  </a:lnTo>
                  <a:lnTo>
                    <a:pt x="316706" y="442913"/>
                  </a:lnTo>
                  <a:lnTo>
                    <a:pt x="261938" y="433388"/>
                  </a:lnTo>
                  <a:lnTo>
                    <a:pt x="211931" y="419100"/>
                  </a:lnTo>
                  <a:lnTo>
                    <a:pt x="166688" y="402432"/>
                  </a:lnTo>
                  <a:lnTo>
                    <a:pt x="128588" y="381000"/>
                  </a:lnTo>
                  <a:lnTo>
                    <a:pt x="100013" y="361950"/>
                  </a:lnTo>
                  <a:lnTo>
                    <a:pt x="69056" y="330994"/>
                  </a:lnTo>
                  <a:lnTo>
                    <a:pt x="57150" y="316707"/>
                  </a:lnTo>
                  <a:lnTo>
                    <a:pt x="45244" y="307182"/>
                  </a:lnTo>
                  <a:lnTo>
                    <a:pt x="40481" y="307182"/>
                  </a:lnTo>
                  <a:lnTo>
                    <a:pt x="30956" y="307182"/>
                  </a:lnTo>
                  <a:lnTo>
                    <a:pt x="11906" y="307182"/>
                  </a:lnTo>
                  <a:lnTo>
                    <a:pt x="4763" y="311944"/>
                  </a:lnTo>
                  <a:lnTo>
                    <a:pt x="0" y="321469"/>
                  </a:lnTo>
                  <a:lnTo>
                    <a:pt x="4763" y="347663"/>
                  </a:lnTo>
                  <a:lnTo>
                    <a:pt x="23813" y="378619"/>
                  </a:lnTo>
                  <a:lnTo>
                    <a:pt x="54769" y="423863"/>
                  </a:lnTo>
                  <a:lnTo>
                    <a:pt x="100013" y="483394"/>
                  </a:lnTo>
                  <a:lnTo>
                    <a:pt x="166688" y="557213"/>
                  </a:lnTo>
                  <a:lnTo>
                    <a:pt x="257175" y="640557"/>
                  </a:lnTo>
                  <a:lnTo>
                    <a:pt x="304800" y="681038"/>
                  </a:lnTo>
                  <a:lnTo>
                    <a:pt x="350044" y="714375"/>
                  </a:lnTo>
                  <a:lnTo>
                    <a:pt x="390525" y="735807"/>
                  </a:lnTo>
                  <a:lnTo>
                    <a:pt x="411956" y="742950"/>
                  </a:lnTo>
                  <a:lnTo>
                    <a:pt x="428625" y="745332"/>
                  </a:lnTo>
                  <a:lnTo>
                    <a:pt x="457200" y="745332"/>
                  </a:lnTo>
                  <a:lnTo>
                    <a:pt x="497681" y="733425"/>
                  </a:lnTo>
                  <a:lnTo>
                    <a:pt x="523875" y="719138"/>
                  </a:lnTo>
                  <a:lnTo>
                    <a:pt x="552450" y="700088"/>
                  </a:lnTo>
                  <a:lnTo>
                    <a:pt x="581025" y="676275"/>
                  </a:lnTo>
                  <a:lnTo>
                    <a:pt x="600075" y="664369"/>
                  </a:lnTo>
                  <a:lnTo>
                    <a:pt x="819150" y="578644"/>
                  </a:lnTo>
                  <a:lnTo>
                    <a:pt x="1135856" y="450057"/>
                  </a:lnTo>
                  <a:lnTo>
                    <a:pt x="1566863" y="271463"/>
                  </a:lnTo>
                  <a:lnTo>
                    <a:pt x="1826419" y="159544"/>
                  </a:lnTo>
                  <a:lnTo>
                    <a:pt x="2031206" y="69057"/>
                  </a:lnTo>
                  <a:lnTo>
                    <a:pt x="2052638" y="54769"/>
                  </a:lnTo>
                  <a:lnTo>
                    <a:pt x="2059781" y="40482"/>
                  </a:lnTo>
                  <a:lnTo>
                    <a:pt x="2066925" y="21432"/>
                  </a:lnTo>
                  <a:lnTo>
                    <a:pt x="2066925" y="14288"/>
                  </a:lnTo>
                  <a:lnTo>
                    <a:pt x="2057400" y="7144"/>
                  </a:lnTo>
                  <a:lnTo>
                    <a:pt x="2028825" y="0"/>
                  </a:lnTo>
                  <a:lnTo>
                    <a:pt x="1988344" y="7144"/>
                  </a:lnTo>
                  <a:lnTo>
                    <a:pt x="1866900" y="45244"/>
                  </a:lnTo>
                  <a:lnTo>
                    <a:pt x="1628775" y="114300"/>
                  </a:lnTo>
                  <a:lnTo>
                    <a:pt x="1276350" y="209550"/>
                  </a:lnTo>
                  <a:lnTo>
                    <a:pt x="952500" y="300038"/>
                  </a:lnTo>
                  <a:lnTo>
                    <a:pt x="714375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5B23411B-B2F6-2144-8E23-297F3902344B}"/>
                </a:ext>
              </a:extLst>
            </p:cNvPr>
            <p:cNvSpPr/>
            <p:nvPr/>
          </p:nvSpPr>
          <p:spPr>
            <a:xfrm>
              <a:off x="4805363" y="1827213"/>
              <a:ext cx="1936750" cy="1401762"/>
            </a:xfrm>
            <a:custGeom>
              <a:avLst/>
              <a:gdLst>
                <a:gd name="connsiteX0" fmla="*/ 1014412 w 1935956"/>
                <a:gd name="connsiteY0" fmla="*/ 107156 h 1402556"/>
                <a:gd name="connsiteX1" fmla="*/ 1423987 w 1935956"/>
                <a:gd name="connsiteY1" fmla="*/ 42862 h 1402556"/>
                <a:gd name="connsiteX2" fmla="*/ 1438275 w 1935956"/>
                <a:gd name="connsiteY2" fmla="*/ 35719 h 1402556"/>
                <a:gd name="connsiteX3" fmla="*/ 1466850 w 1935956"/>
                <a:gd name="connsiteY3" fmla="*/ 21431 h 1402556"/>
                <a:gd name="connsiteX4" fmla="*/ 1504950 w 1935956"/>
                <a:gd name="connsiteY4" fmla="*/ 7144 h 1402556"/>
                <a:gd name="connsiteX5" fmla="*/ 1538287 w 1935956"/>
                <a:gd name="connsiteY5" fmla="*/ 0 h 1402556"/>
                <a:gd name="connsiteX6" fmla="*/ 1569243 w 1935956"/>
                <a:gd name="connsiteY6" fmla="*/ 0 h 1402556"/>
                <a:gd name="connsiteX7" fmla="*/ 1604962 w 1935956"/>
                <a:gd name="connsiteY7" fmla="*/ 2381 h 1402556"/>
                <a:gd name="connsiteX8" fmla="*/ 1647825 w 1935956"/>
                <a:gd name="connsiteY8" fmla="*/ 14287 h 1402556"/>
                <a:gd name="connsiteX9" fmla="*/ 1666875 w 1935956"/>
                <a:gd name="connsiteY9" fmla="*/ 23812 h 1402556"/>
                <a:gd name="connsiteX10" fmla="*/ 1714500 w 1935956"/>
                <a:gd name="connsiteY10" fmla="*/ 54769 h 1402556"/>
                <a:gd name="connsiteX11" fmla="*/ 1828800 w 1935956"/>
                <a:gd name="connsiteY11" fmla="*/ 128587 h 1402556"/>
                <a:gd name="connsiteX12" fmla="*/ 1866900 w 1935956"/>
                <a:gd name="connsiteY12" fmla="*/ 150019 h 1402556"/>
                <a:gd name="connsiteX13" fmla="*/ 1905000 w 1935956"/>
                <a:gd name="connsiteY13" fmla="*/ 173831 h 1402556"/>
                <a:gd name="connsiteX14" fmla="*/ 1919287 w 1935956"/>
                <a:gd name="connsiteY14" fmla="*/ 183356 h 1402556"/>
                <a:gd name="connsiteX15" fmla="*/ 1931193 w 1935956"/>
                <a:gd name="connsiteY15" fmla="*/ 200025 h 1402556"/>
                <a:gd name="connsiteX16" fmla="*/ 1935956 w 1935956"/>
                <a:gd name="connsiteY16" fmla="*/ 214312 h 1402556"/>
                <a:gd name="connsiteX17" fmla="*/ 1935956 w 1935956"/>
                <a:gd name="connsiteY17" fmla="*/ 235744 h 1402556"/>
                <a:gd name="connsiteX18" fmla="*/ 1928812 w 1935956"/>
                <a:gd name="connsiteY18" fmla="*/ 264319 h 1402556"/>
                <a:gd name="connsiteX19" fmla="*/ 1909762 w 1935956"/>
                <a:gd name="connsiteY19" fmla="*/ 295275 h 1402556"/>
                <a:gd name="connsiteX20" fmla="*/ 1881187 w 1935956"/>
                <a:gd name="connsiteY20" fmla="*/ 342900 h 1402556"/>
                <a:gd name="connsiteX21" fmla="*/ 1850231 w 1935956"/>
                <a:gd name="connsiteY21" fmla="*/ 414337 h 1402556"/>
                <a:gd name="connsiteX22" fmla="*/ 1800225 w 1935956"/>
                <a:gd name="connsiteY22" fmla="*/ 611981 h 1402556"/>
                <a:gd name="connsiteX23" fmla="*/ 1695450 w 1935956"/>
                <a:gd name="connsiteY23" fmla="*/ 1038225 h 1402556"/>
                <a:gd name="connsiteX24" fmla="*/ 1619250 w 1935956"/>
                <a:gd name="connsiteY24" fmla="*/ 1395412 h 1402556"/>
                <a:gd name="connsiteX25" fmla="*/ 1423987 w 1935956"/>
                <a:gd name="connsiteY25" fmla="*/ 1402556 h 1402556"/>
                <a:gd name="connsiteX26" fmla="*/ 1457325 w 1935956"/>
                <a:gd name="connsiteY26" fmla="*/ 1202531 h 1402556"/>
                <a:gd name="connsiteX27" fmla="*/ 1473993 w 1935956"/>
                <a:gd name="connsiteY27" fmla="*/ 1088231 h 1402556"/>
                <a:gd name="connsiteX28" fmla="*/ 1488281 w 1935956"/>
                <a:gd name="connsiteY28" fmla="*/ 990600 h 1402556"/>
                <a:gd name="connsiteX29" fmla="*/ 1504950 w 1935956"/>
                <a:gd name="connsiteY29" fmla="*/ 840581 h 1402556"/>
                <a:gd name="connsiteX30" fmla="*/ 1524000 w 1935956"/>
                <a:gd name="connsiteY30" fmla="*/ 773906 h 1402556"/>
                <a:gd name="connsiteX31" fmla="*/ 1543050 w 1935956"/>
                <a:gd name="connsiteY31" fmla="*/ 519112 h 1402556"/>
                <a:gd name="connsiteX32" fmla="*/ 1545431 w 1935956"/>
                <a:gd name="connsiteY32" fmla="*/ 292894 h 1402556"/>
                <a:gd name="connsiteX33" fmla="*/ 1540668 w 1935956"/>
                <a:gd name="connsiteY33" fmla="*/ 271462 h 1402556"/>
                <a:gd name="connsiteX34" fmla="*/ 1531143 w 1935956"/>
                <a:gd name="connsiteY34" fmla="*/ 247650 h 1402556"/>
                <a:gd name="connsiteX35" fmla="*/ 1514475 w 1935956"/>
                <a:gd name="connsiteY35" fmla="*/ 230981 h 1402556"/>
                <a:gd name="connsiteX36" fmla="*/ 1488281 w 1935956"/>
                <a:gd name="connsiteY36" fmla="*/ 221456 h 1402556"/>
                <a:gd name="connsiteX37" fmla="*/ 1459706 w 1935956"/>
                <a:gd name="connsiteY37" fmla="*/ 221456 h 1402556"/>
                <a:gd name="connsiteX38" fmla="*/ 1371600 w 1935956"/>
                <a:gd name="connsiteY38" fmla="*/ 233362 h 1402556"/>
                <a:gd name="connsiteX39" fmla="*/ 1104900 w 1935956"/>
                <a:gd name="connsiteY39" fmla="*/ 276225 h 1402556"/>
                <a:gd name="connsiteX40" fmla="*/ 828675 w 1935956"/>
                <a:gd name="connsiteY40" fmla="*/ 323850 h 1402556"/>
                <a:gd name="connsiteX41" fmla="*/ 559593 w 1935956"/>
                <a:gd name="connsiteY41" fmla="*/ 371475 h 1402556"/>
                <a:gd name="connsiteX42" fmla="*/ 531018 w 1935956"/>
                <a:gd name="connsiteY42" fmla="*/ 381000 h 1402556"/>
                <a:gd name="connsiteX43" fmla="*/ 507206 w 1935956"/>
                <a:gd name="connsiteY43" fmla="*/ 390525 h 1402556"/>
                <a:gd name="connsiteX44" fmla="*/ 469106 w 1935956"/>
                <a:gd name="connsiteY44" fmla="*/ 400050 h 1402556"/>
                <a:gd name="connsiteX45" fmla="*/ 440531 w 1935956"/>
                <a:gd name="connsiteY45" fmla="*/ 404812 h 1402556"/>
                <a:gd name="connsiteX46" fmla="*/ 414337 w 1935956"/>
                <a:gd name="connsiteY46" fmla="*/ 404812 h 1402556"/>
                <a:gd name="connsiteX47" fmla="*/ 373856 w 1935956"/>
                <a:gd name="connsiteY47" fmla="*/ 400050 h 1402556"/>
                <a:gd name="connsiteX48" fmla="*/ 342900 w 1935956"/>
                <a:gd name="connsiteY48" fmla="*/ 392906 h 1402556"/>
                <a:gd name="connsiteX49" fmla="*/ 292893 w 1935956"/>
                <a:gd name="connsiteY49" fmla="*/ 366712 h 1402556"/>
                <a:gd name="connsiteX50" fmla="*/ 226218 w 1935956"/>
                <a:gd name="connsiteY50" fmla="*/ 321469 h 1402556"/>
                <a:gd name="connsiteX51" fmla="*/ 145256 w 1935956"/>
                <a:gd name="connsiteY51" fmla="*/ 259556 h 1402556"/>
                <a:gd name="connsiteX52" fmla="*/ 52387 w 1935956"/>
                <a:gd name="connsiteY52" fmla="*/ 176212 h 1402556"/>
                <a:gd name="connsiteX53" fmla="*/ 14287 w 1935956"/>
                <a:gd name="connsiteY53" fmla="*/ 138112 h 1402556"/>
                <a:gd name="connsiteX54" fmla="*/ 7143 w 1935956"/>
                <a:gd name="connsiteY54" fmla="*/ 123825 h 1402556"/>
                <a:gd name="connsiteX55" fmla="*/ 0 w 1935956"/>
                <a:gd name="connsiteY55" fmla="*/ 100012 h 1402556"/>
                <a:gd name="connsiteX56" fmla="*/ 4762 w 1935956"/>
                <a:gd name="connsiteY56" fmla="*/ 85725 h 1402556"/>
                <a:gd name="connsiteX57" fmla="*/ 23812 w 1935956"/>
                <a:gd name="connsiteY57" fmla="*/ 78581 h 1402556"/>
                <a:gd name="connsiteX58" fmla="*/ 38100 w 1935956"/>
                <a:gd name="connsiteY58" fmla="*/ 78581 h 1402556"/>
                <a:gd name="connsiteX59" fmla="*/ 59531 w 1935956"/>
                <a:gd name="connsiteY59" fmla="*/ 88106 h 1402556"/>
                <a:gd name="connsiteX60" fmla="*/ 100012 w 1935956"/>
                <a:gd name="connsiteY60" fmla="*/ 116681 h 1402556"/>
                <a:gd name="connsiteX61" fmla="*/ 138112 w 1935956"/>
                <a:gd name="connsiteY61" fmla="*/ 138112 h 1402556"/>
                <a:gd name="connsiteX62" fmla="*/ 171450 w 1935956"/>
                <a:gd name="connsiteY62" fmla="*/ 154781 h 1402556"/>
                <a:gd name="connsiteX63" fmla="*/ 204787 w 1935956"/>
                <a:gd name="connsiteY63" fmla="*/ 166687 h 1402556"/>
                <a:gd name="connsiteX64" fmla="*/ 257175 w 1935956"/>
                <a:gd name="connsiteY64" fmla="*/ 180975 h 1402556"/>
                <a:gd name="connsiteX65" fmla="*/ 304800 w 1935956"/>
                <a:gd name="connsiteY65" fmla="*/ 192881 h 1402556"/>
                <a:gd name="connsiteX66" fmla="*/ 350043 w 1935956"/>
                <a:gd name="connsiteY66" fmla="*/ 197644 h 1402556"/>
                <a:gd name="connsiteX67" fmla="*/ 409575 w 1935956"/>
                <a:gd name="connsiteY67" fmla="*/ 195262 h 1402556"/>
                <a:gd name="connsiteX68" fmla="*/ 759618 w 1935956"/>
                <a:gd name="connsiteY68" fmla="*/ 145256 h 1402556"/>
                <a:gd name="connsiteX69" fmla="*/ 1014412 w 1935956"/>
                <a:gd name="connsiteY69" fmla="*/ 107156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35956" h="1402556">
                  <a:moveTo>
                    <a:pt x="1014412" y="107156"/>
                  </a:moveTo>
                  <a:lnTo>
                    <a:pt x="1423987" y="42862"/>
                  </a:lnTo>
                  <a:lnTo>
                    <a:pt x="1438275" y="35719"/>
                  </a:lnTo>
                  <a:lnTo>
                    <a:pt x="1466850" y="21431"/>
                  </a:lnTo>
                  <a:lnTo>
                    <a:pt x="1504950" y="7144"/>
                  </a:lnTo>
                  <a:lnTo>
                    <a:pt x="1538287" y="0"/>
                  </a:lnTo>
                  <a:lnTo>
                    <a:pt x="1569243" y="0"/>
                  </a:lnTo>
                  <a:lnTo>
                    <a:pt x="1604962" y="2381"/>
                  </a:lnTo>
                  <a:lnTo>
                    <a:pt x="1647825" y="14287"/>
                  </a:lnTo>
                  <a:lnTo>
                    <a:pt x="1666875" y="23812"/>
                  </a:lnTo>
                  <a:lnTo>
                    <a:pt x="1714500" y="54769"/>
                  </a:lnTo>
                  <a:lnTo>
                    <a:pt x="1828800" y="128587"/>
                  </a:lnTo>
                  <a:lnTo>
                    <a:pt x="1866900" y="150019"/>
                  </a:lnTo>
                  <a:lnTo>
                    <a:pt x="1905000" y="173831"/>
                  </a:lnTo>
                  <a:lnTo>
                    <a:pt x="1919287" y="183356"/>
                  </a:lnTo>
                  <a:lnTo>
                    <a:pt x="1931193" y="200025"/>
                  </a:lnTo>
                  <a:lnTo>
                    <a:pt x="1935956" y="214312"/>
                  </a:lnTo>
                  <a:lnTo>
                    <a:pt x="1935956" y="235744"/>
                  </a:lnTo>
                  <a:lnTo>
                    <a:pt x="1928812" y="264319"/>
                  </a:lnTo>
                  <a:lnTo>
                    <a:pt x="1909762" y="295275"/>
                  </a:lnTo>
                  <a:lnTo>
                    <a:pt x="1881187" y="342900"/>
                  </a:lnTo>
                  <a:lnTo>
                    <a:pt x="1850231" y="414337"/>
                  </a:lnTo>
                  <a:lnTo>
                    <a:pt x="1800225" y="611981"/>
                  </a:lnTo>
                  <a:lnTo>
                    <a:pt x="1695450" y="1038225"/>
                  </a:lnTo>
                  <a:lnTo>
                    <a:pt x="1619250" y="1395412"/>
                  </a:lnTo>
                  <a:lnTo>
                    <a:pt x="1423987" y="1402556"/>
                  </a:lnTo>
                  <a:lnTo>
                    <a:pt x="1457325" y="1202531"/>
                  </a:lnTo>
                  <a:lnTo>
                    <a:pt x="1473993" y="1088231"/>
                  </a:lnTo>
                  <a:lnTo>
                    <a:pt x="1488281" y="990600"/>
                  </a:lnTo>
                  <a:lnTo>
                    <a:pt x="1504950" y="840581"/>
                  </a:lnTo>
                  <a:lnTo>
                    <a:pt x="1524000" y="773906"/>
                  </a:lnTo>
                  <a:lnTo>
                    <a:pt x="1543050" y="519112"/>
                  </a:lnTo>
                  <a:cubicBezTo>
                    <a:pt x="1543844" y="443706"/>
                    <a:pt x="1544637" y="368300"/>
                    <a:pt x="1545431" y="292894"/>
                  </a:cubicBezTo>
                  <a:lnTo>
                    <a:pt x="1540668" y="271462"/>
                  </a:lnTo>
                  <a:lnTo>
                    <a:pt x="1531143" y="247650"/>
                  </a:lnTo>
                  <a:lnTo>
                    <a:pt x="1514475" y="230981"/>
                  </a:lnTo>
                  <a:lnTo>
                    <a:pt x="1488281" y="221456"/>
                  </a:lnTo>
                  <a:lnTo>
                    <a:pt x="1459706" y="221456"/>
                  </a:lnTo>
                  <a:lnTo>
                    <a:pt x="1371600" y="233362"/>
                  </a:lnTo>
                  <a:lnTo>
                    <a:pt x="1104900" y="276225"/>
                  </a:lnTo>
                  <a:lnTo>
                    <a:pt x="828675" y="323850"/>
                  </a:lnTo>
                  <a:lnTo>
                    <a:pt x="559593" y="371475"/>
                  </a:lnTo>
                  <a:lnTo>
                    <a:pt x="531018" y="381000"/>
                  </a:lnTo>
                  <a:lnTo>
                    <a:pt x="507206" y="390525"/>
                  </a:lnTo>
                  <a:lnTo>
                    <a:pt x="469106" y="400050"/>
                  </a:lnTo>
                  <a:lnTo>
                    <a:pt x="440531" y="404812"/>
                  </a:lnTo>
                  <a:lnTo>
                    <a:pt x="414337" y="404812"/>
                  </a:lnTo>
                  <a:lnTo>
                    <a:pt x="373856" y="400050"/>
                  </a:lnTo>
                  <a:lnTo>
                    <a:pt x="342900" y="392906"/>
                  </a:lnTo>
                  <a:lnTo>
                    <a:pt x="292893" y="366712"/>
                  </a:lnTo>
                  <a:lnTo>
                    <a:pt x="226218" y="321469"/>
                  </a:lnTo>
                  <a:lnTo>
                    <a:pt x="145256" y="259556"/>
                  </a:lnTo>
                  <a:lnTo>
                    <a:pt x="52387" y="176212"/>
                  </a:lnTo>
                  <a:lnTo>
                    <a:pt x="14287" y="138112"/>
                  </a:lnTo>
                  <a:lnTo>
                    <a:pt x="7143" y="123825"/>
                  </a:lnTo>
                  <a:lnTo>
                    <a:pt x="0" y="100012"/>
                  </a:lnTo>
                  <a:lnTo>
                    <a:pt x="4762" y="85725"/>
                  </a:lnTo>
                  <a:lnTo>
                    <a:pt x="23812" y="78581"/>
                  </a:lnTo>
                  <a:lnTo>
                    <a:pt x="38100" y="78581"/>
                  </a:lnTo>
                  <a:lnTo>
                    <a:pt x="59531" y="88106"/>
                  </a:lnTo>
                  <a:lnTo>
                    <a:pt x="100012" y="116681"/>
                  </a:lnTo>
                  <a:lnTo>
                    <a:pt x="138112" y="138112"/>
                  </a:lnTo>
                  <a:lnTo>
                    <a:pt x="171450" y="154781"/>
                  </a:lnTo>
                  <a:lnTo>
                    <a:pt x="204787" y="166687"/>
                  </a:lnTo>
                  <a:lnTo>
                    <a:pt x="257175" y="180975"/>
                  </a:lnTo>
                  <a:lnTo>
                    <a:pt x="304800" y="192881"/>
                  </a:lnTo>
                  <a:lnTo>
                    <a:pt x="350043" y="197644"/>
                  </a:lnTo>
                  <a:lnTo>
                    <a:pt x="409575" y="195262"/>
                  </a:lnTo>
                  <a:lnTo>
                    <a:pt x="759618" y="145256"/>
                  </a:lnTo>
                  <a:lnTo>
                    <a:pt x="101441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77B99E6E-DC5F-3848-A9CA-A93D0A23C31D}"/>
                </a:ext>
              </a:extLst>
            </p:cNvPr>
            <p:cNvSpPr/>
            <p:nvPr/>
          </p:nvSpPr>
          <p:spPr>
            <a:xfrm>
              <a:off x="4938713" y="2493963"/>
              <a:ext cx="1454150" cy="333375"/>
            </a:xfrm>
            <a:custGeom>
              <a:avLst/>
              <a:gdLst>
                <a:gd name="connsiteX0" fmla="*/ 700087 w 1454943"/>
                <a:gd name="connsiteY0" fmla="*/ 278606 h 333375"/>
                <a:gd name="connsiteX1" fmla="*/ 597693 w 1454943"/>
                <a:gd name="connsiteY1" fmla="*/ 288131 h 333375"/>
                <a:gd name="connsiteX2" fmla="*/ 569118 w 1454943"/>
                <a:gd name="connsiteY2" fmla="*/ 297656 h 333375"/>
                <a:gd name="connsiteX3" fmla="*/ 521493 w 1454943"/>
                <a:gd name="connsiteY3" fmla="*/ 316706 h 333375"/>
                <a:gd name="connsiteX4" fmla="*/ 481012 w 1454943"/>
                <a:gd name="connsiteY4" fmla="*/ 328612 h 333375"/>
                <a:gd name="connsiteX5" fmla="*/ 431006 w 1454943"/>
                <a:gd name="connsiteY5" fmla="*/ 333375 h 333375"/>
                <a:gd name="connsiteX6" fmla="*/ 383381 w 1454943"/>
                <a:gd name="connsiteY6" fmla="*/ 333375 h 333375"/>
                <a:gd name="connsiteX7" fmla="*/ 333375 w 1454943"/>
                <a:gd name="connsiteY7" fmla="*/ 326231 h 333375"/>
                <a:gd name="connsiteX8" fmla="*/ 273843 w 1454943"/>
                <a:gd name="connsiteY8" fmla="*/ 309562 h 333375"/>
                <a:gd name="connsiteX9" fmla="*/ 233362 w 1454943"/>
                <a:gd name="connsiteY9" fmla="*/ 292894 h 333375"/>
                <a:gd name="connsiteX10" fmla="*/ 164306 w 1454943"/>
                <a:gd name="connsiteY10" fmla="*/ 233362 h 333375"/>
                <a:gd name="connsiteX11" fmla="*/ 66675 w 1454943"/>
                <a:gd name="connsiteY11" fmla="*/ 135731 h 333375"/>
                <a:gd name="connsiteX12" fmla="*/ 21431 w 1454943"/>
                <a:gd name="connsiteY12" fmla="*/ 85725 h 333375"/>
                <a:gd name="connsiteX13" fmla="*/ 7143 w 1454943"/>
                <a:gd name="connsiteY13" fmla="*/ 66675 h 333375"/>
                <a:gd name="connsiteX14" fmla="*/ 0 w 1454943"/>
                <a:gd name="connsiteY14" fmla="*/ 54769 h 333375"/>
                <a:gd name="connsiteX15" fmla="*/ 0 w 1454943"/>
                <a:gd name="connsiteY15" fmla="*/ 45244 h 333375"/>
                <a:gd name="connsiteX16" fmla="*/ 2381 w 1454943"/>
                <a:gd name="connsiteY16" fmla="*/ 28575 h 333375"/>
                <a:gd name="connsiteX17" fmla="*/ 14287 w 1454943"/>
                <a:gd name="connsiteY17" fmla="*/ 23812 h 333375"/>
                <a:gd name="connsiteX18" fmla="*/ 35718 w 1454943"/>
                <a:gd name="connsiteY18" fmla="*/ 33337 h 333375"/>
                <a:gd name="connsiteX19" fmla="*/ 78581 w 1454943"/>
                <a:gd name="connsiteY19" fmla="*/ 59531 h 333375"/>
                <a:gd name="connsiteX20" fmla="*/ 150018 w 1454943"/>
                <a:gd name="connsiteY20" fmla="*/ 97631 h 333375"/>
                <a:gd name="connsiteX21" fmla="*/ 209550 w 1454943"/>
                <a:gd name="connsiteY21" fmla="*/ 121444 h 333375"/>
                <a:gd name="connsiteX22" fmla="*/ 261937 w 1454943"/>
                <a:gd name="connsiteY22" fmla="*/ 138112 h 333375"/>
                <a:gd name="connsiteX23" fmla="*/ 309562 w 1454943"/>
                <a:gd name="connsiteY23" fmla="*/ 150019 h 333375"/>
                <a:gd name="connsiteX24" fmla="*/ 366712 w 1454943"/>
                <a:gd name="connsiteY24" fmla="*/ 157162 h 333375"/>
                <a:gd name="connsiteX25" fmla="*/ 407193 w 1454943"/>
                <a:gd name="connsiteY25" fmla="*/ 159544 h 333375"/>
                <a:gd name="connsiteX26" fmla="*/ 509587 w 1454943"/>
                <a:gd name="connsiteY26" fmla="*/ 150019 h 333375"/>
                <a:gd name="connsiteX27" fmla="*/ 764381 w 1454943"/>
                <a:gd name="connsiteY27" fmla="*/ 109537 h 333375"/>
                <a:gd name="connsiteX28" fmla="*/ 1016793 w 1454943"/>
                <a:gd name="connsiteY28" fmla="*/ 59531 h 333375"/>
                <a:gd name="connsiteX29" fmla="*/ 1081087 w 1454943"/>
                <a:gd name="connsiteY29" fmla="*/ 40481 h 333375"/>
                <a:gd name="connsiteX30" fmla="*/ 1107281 w 1454943"/>
                <a:gd name="connsiteY30" fmla="*/ 30956 h 333375"/>
                <a:gd name="connsiteX31" fmla="*/ 1169193 w 1454943"/>
                <a:gd name="connsiteY31" fmla="*/ 7144 h 333375"/>
                <a:gd name="connsiteX32" fmla="*/ 1204912 w 1454943"/>
                <a:gd name="connsiteY32" fmla="*/ 0 h 333375"/>
                <a:gd name="connsiteX33" fmla="*/ 1245393 w 1454943"/>
                <a:gd name="connsiteY33" fmla="*/ 2381 h 333375"/>
                <a:gd name="connsiteX34" fmla="*/ 1309687 w 1454943"/>
                <a:gd name="connsiteY34" fmla="*/ 38100 h 333375"/>
                <a:gd name="connsiteX35" fmla="*/ 1454943 w 1454943"/>
                <a:gd name="connsiteY35" fmla="*/ 121444 h 333375"/>
                <a:gd name="connsiteX36" fmla="*/ 1419225 w 1454943"/>
                <a:gd name="connsiteY36" fmla="*/ 195262 h 333375"/>
                <a:gd name="connsiteX37" fmla="*/ 1200150 w 1454943"/>
                <a:gd name="connsiteY37" fmla="*/ 216694 h 333375"/>
                <a:gd name="connsiteX38" fmla="*/ 766762 w 1454943"/>
                <a:gd name="connsiteY38" fmla="*/ 269081 h 333375"/>
                <a:gd name="connsiteX39" fmla="*/ 700087 w 1454943"/>
                <a:gd name="connsiteY39" fmla="*/ 2786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3375">
                  <a:moveTo>
                    <a:pt x="700087" y="278606"/>
                  </a:moveTo>
                  <a:lnTo>
                    <a:pt x="597693" y="288131"/>
                  </a:lnTo>
                  <a:lnTo>
                    <a:pt x="569118" y="297656"/>
                  </a:lnTo>
                  <a:lnTo>
                    <a:pt x="521493" y="316706"/>
                  </a:lnTo>
                  <a:lnTo>
                    <a:pt x="481012" y="328612"/>
                  </a:lnTo>
                  <a:lnTo>
                    <a:pt x="431006" y="333375"/>
                  </a:lnTo>
                  <a:lnTo>
                    <a:pt x="383381" y="333375"/>
                  </a:lnTo>
                  <a:lnTo>
                    <a:pt x="333375" y="326231"/>
                  </a:lnTo>
                  <a:lnTo>
                    <a:pt x="273843" y="309562"/>
                  </a:lnTo>
                  <a:lnTo>
                    <a:pt x="233362" y="292894"/>
                  </a:lnTo>
                  <a:lnTo>
                    <a:pt x="164306" y="233362"/>
                  </a:lnTo>
                  <a:lnTo>
                    <a:pt x="66675" y="135731"/>
                  </a:lnTo>
                  <a:lnTo>
                    <a:pt x="21431" y="85725"/>
                  </a:lnTo>
                  <a:lnTo>
                    <a:pt x="7143" y="66675"/>
                  </a:lnTo>
                  <a:lnTo>
                    <a:pt x="0" y="54769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7" y="23812"/>
                  </a:lnTo>
                  <a:lnTo>
                    <a:pt x="35718" y="33337"/>
                  </a:lnTo>
                  <a:lnTo>
                    <a:pt x="78581" y="59531"/>
                  </a:lnTo>
                  <a:lnTo>
                    <a:pt x="150018" y="97631"/>
                  </a:lnTo>
                  <a:lnTo>
                    <a:pt x="209550" y="121444"/>
                  </a:lnTo>
                  <a:lnTo>
                    <a:pt x="261937" y="138112"/>
                  </a:lnTo>
                  <a:lnTo>
                    <a:pt x="309562" y="150019"/>
                  </a:lnTo>
                  <a:lnTo>
                    <a:pt x="366712" y="157162"/>
                  </a:lnTo>
                  <a:lnTo>
                    <a:pt x="407193" y="159544"/>
                  </a:lnTo>
                  <a:lnTo>
                    <a:pt x="509587" y="150019"/>
                  </a:lnTo>
                  <a:lnTo>
                    <a:pt x="764381" y="109537"/>
                  </a:lnTo>
                  <a:lnTo>
                    <a:pt x="1016793" y="59531"/>
                  </a:lnTo>
                  <a:lnTo>
                    <a:pt x="1081087" y="40481"/>
                  </a:lnTo>
                  <a:lnTo>
                    <a:pt x="1107281" y="30956"/>
                  </a:lnTo>
                  <a:lnTo>
                    <a:pt x="1169193" y="7144"/>
                  </a:lnTo>
                  <a:lnTo>
                    <a:pt x="1204912" y="0"/>
                  </a:lnTo>
                  <a:lnTo>
                    <a:pt x="1245393" y="2381"/>
                  </a:lnTo>
                  <a:lnTo>
                    <a:pt x="1309687" y="38100"/>
                  </a:lnTo>
                  <a:lnTo>
                    <a:pt x="1454943" y="121444"/>
                  </a:lnTo>
                  <a:lnTo>
                    <a:pt x="1419225" y="195262"/>
                  </a:lnTo>
                  <a:lnTo>
                    <a:pt x="1200150" y="216694"/>
                  </a:lnTo>
                  <a:lnTo>
                    <a:pt x="766762" y="269081"/>
                  </a:lnTo>
                  <a:lnTo>
                    <a:pt x="7000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91E5051D-C7F6-384F-B5CB-EEA0A86BAD09}"/>
                </a:ext>
              </a:extLst>
            </p:cNvPr>
            <p:cNvSpPr/>
            <p:nvPr/>
          </p:nvSpPr>
          <p:spPr>
            <a:xfrm>
              <a:off x="4505325" y="3071813"/>
              <a:ext cx="2762250" cy="492125"/>
            </a:xfrm>
            <a:custGeom>
              <a:avLst/>
              <a:gdLst>
                <a:gd name="connsiteX0" fmla="*/ 1007269 w 2762250"/>
                <a:gd name="connsiteY0" fmla="*/ 202406 h 492918"/>
                <a:gd name="connsiteX1" fmla="*/ 1166813 w 2762250"/>
                <a:gd name="connsiteY1" fmla="*/ 180975 h 492918"/>
                <a:gd name="connsiteX2" fmla="*/ 1331119 w 2762250"/>
                <a:gd name="connsiteY2" fmla="*/ 157162 h 492918"/>
                <a:gd name="connsiteX3" fmla="*/ 1602581 w 2762250"/>
                <a:gd name="connsiteY3" fmla="*/ 114300 h 492918"/>
                <a:gd name="connsiteX4" fmla="*/ 1759744 w 2762250"/>
                <a:gd name="connsiteY4" fmla="*/ 85725 h 492918"/>
                <a:gd name="connsiteX5" fmla="*/ 2043113 w 2762250"/>
                <a:gd name="connsiteY5" fmla="*/ 54768 h 492918"/>
                <a:gd name="connsiteX6" fmla="*/ 2238375 w 2762250"/>
                <a:gd name="connsiteY6" fmla="*/ 30956 h 492918"/>
                <a:gd name="connsiteX7" fmla="*/ 2319338 w 2762250"/>
                <a:gd name="connsiteY7" fmla="*/ 21431 h 492918"/>
                <a:gd name="connsiteX8" fmla="*/ 2364581 w 2762250"/>
                <a:gd name="connsiteY8" fmla="*/ 9525 h 492918"/>
                <a:gd name="connsiteX9" fmla="*/ 2397919 w 2762250"/>
                <a:gd name="connsiteY9" fmla="*/ 0 h 492918"/>
                <a:gd name="connsiteX10" fmla="*/ 2407444 w 2762250"/>
                <a:gd name="connsiteY10" fmla="*/ 0 h 492918"/>
                <a:gd name="connsiteX11" fmla="*/ 2438400 w 2762250"/>
                <a:gd name="connsiteY11" fmla="*/ 4762 h 492918"/>
                <a:gd name="connsiteX12" fmla="*/ 2521744 w 2762250"/>
                <a:gd name="connsiteY12" fmla="*/ 30956 h 492918"/>
                <a:gd name="connsiteX13" fmla="*/ 2590800 w 2762250"/>
                <a:gd name="connsiteY13" fmla="*/ 54768 h 492918"/>
                <a:gd name="connsiteX14" fmla="*/ 2633663 w 2762250"/>
                <a:gd name="connsiteY14" fmla="*/ 73818 h 492918"/>
                <a:gd name="connsiteX15" fmla="*/ 2686050 w 2762250"/>
                <a:gd name="connsiteY15" fmla="*/ 104775 h 492918"/>
                <a:gd name="connsiteX16" fmla="*/ 2712244 w 2762250"/>
                <a:gd name="connsiteY16" fmla="*/ 123825 h 492918"/>
                <a:gd name="connsiteX17" fmla="*/ 2731294 w 2762250"/>
                <a:gd name="connsiteY17" fmla="*/ 140493 h 492918"/>
                <a:gd name="connsiteX18" fmla="*/ 2745581 w 2762250"/>
                <a:gd name="connsiteY18" fmla="*/ 159543 h 492918"/>
                <a:gd name="connsiteX19" fmla="*/ 2757488 w 2762250"/>
                <a:gd name="connsiteY19" fmla="*/ 183356 h 492918"/>
                <a:gd name="connsiteX20" fmla="*/ 2762250 w 2762250"/>
                <a:gd name="connsiteY20" fmla="*/ 207168 h 492918"/>
                <a:gd name="connsiteX21" fmla="*/ 2759869 w 2762250"/>
                <a:gd name="connsiteY21" fmla="*/ 226218 h 492918"/>
                <a:gd name="connsiteX22" fmla="*/ 2752725 w 2762250"/>
                <a:gd name="connsiteY22" fmla="*/ 238125 h 492918"/>
                <a:gd name="connsiteX23" fmla="*/ 2724150 w 2762250"/>
                <a:gd name="connsiteY23" fmla="*/ 254793 h 492918"/>
                <a:gd name="connsiteX24" fmla="*/ 2678906 w 2762250"/>
                <a:gd name="connsiteY24" fmla="*/ 266700 h 492918"/>
                <a:gd name="connsiteX25" fmla="*/ 2638425 w 2762250"/>
                <a:gd name="connsiteY25" fmla="*/ 269081 h 492918"/>
                <a:gd name="connsiteX26" fmla="*/ 2581275 w 2762250"/>
                <a:gd name="connsiteY26" fmla="*/ 269081 h 492918"/>
                <a:gd name="connsiteX27" fmla="*/ 2509838 w 2762250"/>
                <a:gd name="connsiteY27" fmla="*/ 266700 h 492918"/>
                <a:gd name="connsiteX28" fmla="*/ 2447925 w 2762250"/>
                <a:gd name="connsiteY28" fmla="*/ 259556 h 492918"/>
                <a:gd name="connsiteX29" fmla="*/ 2366963 w 2762250"/>
                <a:gd name="connsiteY29" fmla="*/ 247650 h 492918"/>
                <a:gd name="connsiteX30" fmla="*/ 2309813 w 2762250"/>
                <a:gd name="connsiteY30" fmla="*/ 242887 h 492918"/>
                <a:gd name="connsiteX31" fmla="*/ 2159794 w 2762250"/>
                <a:gd name="connsiteY31" fmla="*/ 240506 h 492918"/>
                <a:gd name="connsiteX32" fmla="*/ 1978819 w 2762250"/>
                <a:gd name="connsiteY32" fmla="*/ 247650 h 492918"/>
                <a:gd name="connsiteX33" fmla="*/ 1816894 w 2762250"/>
                <a:gd name="connsiteY33" fmla="*/ 259556 h 492918"/>
                <a:gd name="connsiteX34" fmla="*/ 1581150 w 2762250"/>
                <a:gd name="connsiteY34" fmla="*/ 288131 h 492918"/>
                <a:gd name="connsiteX35" fmla="*/ 1297781 w 2762250"/>
                <a:gd name="connsiteY35" fmla="*/ 326231 h 492918"/>
                <a:gd name="connsiteX36" fmla="*/ 1216819 w 2762250"/>
                <a:gd name="connsiteY36" fmla="*/ 338137 h 492918"/>
                <a:gd name="connsiteX37" fmla="*/ 1076325 w 2762250"/>
                <a:gd name="connsiteY37" fmla="*/ 381000 h 492918"/>
                <a:gd name="connsiteX38" fmla="*/ 864394 w 2762250"/>
                <a:gd name="connsiteY38" fmla="*/ 414337 h 492918"/>
                <a:gd name="connsiteX39" fmla="*/ 611981 w 2762250"/>
                <a:gd name="connsiteY39" fmla="*/ 457200 h 492918"/>
                <a:gd name="connsiteX40" fmla="*/ 554831 w 2762250"/>
                <a:gd name="connsiteY40" fmla="*/ 469106 h 492918"/>
                <a:gd name="connsiteX41" fmla="*/ 521494 w 2762250"/>
                <a:gd name="connsiteY41" fmla="*/ 481012 h 492918"/>
                <a:gd name="connsiteX42" fmla="*/ 488156 w 2762250"/>
                <a:gd name="connsiteY42" fmla="*/ 490537 h 492918"/>
                <a:gd name="connsiteX43" fmla="*/ 452438 w 2762250"/>
                <a:gd name="connsiteY43" fmla="*/ 492918 h 492918"/>
                <a:gd name="connsiteX44" fmla="*/ 407194 w 2762250"/>
                <a:gd name="connsiteY44" fmla="*/ 488156 h 492918"/>
                <a:gd name="connsiteX45" fmla="*/ 359569 w 2762250"/>
                <a:gd name="connsiteY45" fmla="*/ 473868 h 492918"/>
                <a:gd name="connsiteX46" fmla="*/ 307181 w 2762250"/>
                <a:gd name="connsiteY46" fmla="*/ 447675 h 492918"/>
                <a:gd name="connsiteX47" fmla="*/ 252413 w 2762250"/>
                <a:gd name="connsiteY47" fmla="*/ 414337 h 492918"/>
                <a:gd name="connsiteX48" fmla="*/ 188119 w 2762250"/>
                <a:gd name="connsiteY48" fmla="*/ 369093 h 492918"/>
                <a:gd name="connsiteX49" fmla="*/ 150019 w 2762250"/>
                <a:gd name="connsiteY49" fmla="*/ 338137 h 492918"/>
                <a:gd name="connsiteX50" fmla="*/ 100013 w 2762250"/>
                <a:gd name="connsiteY50" fmla="*/ 288131 h 492918"/>
                <a:gd name="connsiteX51" fmla="*/ 64294 w 2762250"/>
                <a:gd name="connsiteY51" fmla="*/ 247650 h 492918"/>
                <a:gd name="connsiteX52" fmla="*/ 26194 w 2762250"/>
                <a:gd name="connsiteY52" fmla="*/ 200025 h 492918"/>
                <a:gd name="connsiteX53" fmla="*/ 2381 w 2762250"/>
                <a:gd name="connsiteY53" fmla="*/ 150018 h 492918"/>
                <a:gd name="connsiteX54" fmla="*/ 0 w 2762250"/>
                <a:gd name="connsiteY54" fmla="*/ 130968 h 492918"/>
                <a:gd name="connsiteX55" fmla="*/ 11906 w 2762250"/>
                <a:gd name="connsiteY55" fmla="*/ 121443 h 492918"/>
                <a:gd name="connsiteX56" fmla="*/ 28575 w 2762250"/>
                <a:gd name="connsiteY56" fmla="*/ 121443 h 492918"/>
                <a:gd name="connsiteX57" fmla="*/ 57150 w 2762250"/>
                <a:gd name="connsiteY57" fmla="*/ 133350 h 492918"/>
                <a:gd name="connsiteX58" fmla="*/ 95250 w 2762250"/>
                <a:gd name="connsiteY58" fmla="*/ 157162 h 492918"/>
                <a:gd name="connsiteX59" fmla="*/ 133350 w 2762250"/>
                <a:gd name="connsiteY59" fmla="*/ 176212 h 492918"/>
                <a:gd name="connsiteX60" fmla="*/ 197644 w 2762250"/>
                <a:gd name="connsiteY60" fmla="*/ 209550 h 492918"/>
                <a:gd name="connsiteX61" fmla="*/ 252413 w 2762250"/>
                <a:gd name="connsiteY61" fmla="*/ 228600 h 492918"/>
                <a:gd name="connsiteX62" fmla="*/ 302419 w 2762250"/>
                <a:gd name="connsiteY62" fmla="*/ 240506 h 492918"/>
                <a:gd name="connsiteX63" fmla="*/ 364331 w 2762250"/>
                <a:gd name="connsiteY63" fmla="*/ 247650 h 492918"/>
                <a:gd name="connsiteX64" fmla="*/ 511969 w 2762250"/>
                <a:gd name="connsiteY64" fmla="*/ 242887 h 492918"/>
                <a:gd name="connsiteX65" fmla="*/ 757238 w 2762250"/>
                <a:gd name="connsiteY65" fmla="*/ 228600 h 492918"/>
                <a:gd name="connsiteX66" fmla="*/ 1007269 w 2762250"/>
                <a:gd name="connsiteY66" fmla="*/ 2024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2250" h="492918">
                  <a:moveTo>
                    <a:pt x="1007269" y="202406"/>
                  </a:moveTo>
                  <a:lnTo>
                    <a:pt x="1166813" y="180975"/>
                  </a:lnTo>
                  <a:lnTo>
                    <a:pt x="1331119" y="157162"/>
                  </a:lnTo>
                  <a:lnTo>
                    <a:pt x="1602581" y="114300"/>
                  </a:lnTo>
                  <a:lnTo>
                    <a:pt x="1759744" y="85725"/>
                  </a:lnTo>
                  <a:lnTo>
                    <a:pt x="2043113" y="54768"/>
                  </a:lnTo>
                  <a:lnTo>
                    <a:pt x="2238375" y="30956"/>
                  </a:lnTo>
                  <a:lnTo>
                    <a:pt x="2319338" y="21431"/>
                  </a:lnTo>
                  <a:lnTo>
                    <a:pt x="2364581" y="9525"/>
                  </a:lnTo>
                  <a:lnTo>
                    <a:pt x="2397919" y="0"/>
                  </a:lnTo>
                  <a:lnTo>
                    <a:pt x="2407444" y="0"/>
                  </a:lnTo>
                  <a:lnTo>
                    <a:pt x="2438400" y="4762"/>
                  </a:lnTo>
                  <a:lnTo>
                    <a:pt x="2521744" y="30956"/>
                  </a:lnTo>
                  <a:lnTo>
                    <a:pt x="2590800" y="54768"/>
                  </a:lnTo>
                  <a:lnTo>
                    <a:pt x="2633663" y="73818"/>
                  </a:lnTo>
                  <a:lnTo>
                    <a:pt x="2686050" y="104775"/>
                  </a:lnTo>
                  <a:lnTo>
                    <a:pt x="2712244" y="123825"/>
                  </a:lnTo>
                  <a:lnTo>
                    <a:pt x="2731294" y="140493"/>
                  </a:lnTo>
                  <a:lnTo>
                    <a:pt x="2745581" y="159543"/>
                  </a:lnTo>
                  <a:lnTo>
                    <a:pt x="2757488" y="183356"/>
                  </a:lnTo>
                  <a:lnTo>
                    <a:pt x="2762250" y="207168"/>
                  </a:lnTo>
                  <a:lnTo>
                    <a:pt x="2759869" y="226218"/>
                  </a:lnTo>
                  <a:lnTo>
                    <a:pt x="2752725" y="238125"/>
                  </a:lnTo>
                  <a:lnTo>
                    <a:pt x="2724150" y="254793"/>
                  </a:lnTo>
                  <a:lnTo>
                    <a:pt x="2678906" y="266700"/>
                  </a:lnTo>
                  <a:lnTo>
                    <a:pt x="2638425" y="269081"/>
                  </a:lnTo>
                  <a:lnTo>
                    <a:pt x="2581275" y="269081"/>
                  </a:lnTo>
                  <a:lnTo>
                    <a:pt x="2509838" y="266700"/>
                  </a:lnTo>
                  <a:lnTo>
                    <a:pt x="2447925" y="259556"/>
                  </a:lnTo>
                  <a:lnTo>
                    <a:pt x="2366963" y="247650"/>
                  </a:lnTo>
                  <a:lnTo>
                    <a:pt x="2309813" y="242887"/>
                  </a:lnTo>
                  <a:lnTo>
                    <a:pt x="2159794" y="240506"/>
                  </a:lnTo>
                  <a:lnTo>
                    <a:pt x="1978819" y="247650"/>
                  </a:lnTo>
                  <a:lnTo>
                    <a:pt x="1816894" y="259556"/>
                  </a:lnTo>
                  <a:lnTo>
                    <a:pt x="1581150" y="288131"/>
                  </a:lnTo>
                  <a:lnTo>
                    <a:pt x="1297781" y="326231"/>
                  </a:lnTo>
                  <a:lnTo>
                    <a:pt x="1216819" y="338137"/>
                  </a:lnTo>
                  <a:lnTo>
                    <a:pt x="1076325" y="381000"/>
                  </a:lnTo>
                  <a:lnTo>
                    <a:pt x="864394" y="414337"/>
                  </a:lnTo>
                  <a:lnTo>
                    <a:pt x="611981" y="457200"/>
                  </a:lnTo>
                  <a:lnTo>
                    <a:pt x="554831" y="469106"/>
                  </a:lnTo>
                  <a:lnTo>
                    <a:pt x="521494" y="481012"/>
                  </a:lnTo>
                  <a:lnTo>
                    <a:pt x="488156" y="490537"/>
                  </a:lnTo>
                  <a:lnTo>
                    <a:pt x="452438" y="492918"/>
                  </a:lnTo>
                  <a:lnTo>
                    <a:pt x="407194" y="488156"/>
                  </a:lnTo>
                  <a:lnTo>
                    <a:pt x="359569" y="473868"/>
                  </a:lnTo>
                  <a:lnTo>
                    <a:pt x="307181" y="447675"/>
                  </a:lnTo>
                  <a:lnTo>
                    <a:pt x="252413" y="414337"/>
                  </a:lnTo>
                  <a:lnTo>
                    <a:pt x="188119" y="369093"/>
                  </a:lnTo>
                  <a:lnTo>
                    <a:pt x="150019" y="338137"/>
                  </a:lnTo>
                  <a:lnTo>
                    <a:pt x="100013" y="288131"/>
                  </a:lnTo>
                  <a:lnTo>
                    <a:pt x="64294" y="247650"/>
                  </a:lnTo>
                  <a:lnTo>
                    <a:pt x="26194" y="200025"/>
                  </a:lnTo>
                  <a:lnTo>
                    <a:pt x="2381" y="150018"/>
                  </a:lnTo>
                  <a:lnTo>
                    <a:pt x="0" y="130968"/>
                  </a:lnTo>
                  <a:lnTo>
                    <a:pt x="11906" y="121443"/>
                  </a:lnTo>
                  <a:lnTo>
                    <a:pt x="28575" y="121443"/>
                  </a:lnTo>
                  <a:lnTo>
                    <a:pt x="57150" y="133350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7644" y="209550"/>
                  </a:lnTo>
                  <a:lnTo>
                    <a:pt x="252413" y="228600"/>
                  </a:lnTo>
                  <a:lnTo>
                    <a:pt x="302419" y="240506"/>
                  </a:lnTo>
                  <a:lnTo>
                    <a:pt x="364331" y="247650"/>
                  </a:lnTo>
                  <a:lnTo>
                    <a:pt x="511969" y="242887"/>
                  </a:lnTo>
                  <a:lnTo>
                    <a:pt x="757238" y="228600"/>
                  </a:lnTo>
                  <a:lnTo>
                    <a:pt x="100726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82F70BED-D855-EA4D-9FE7-C6CC7DF0BCF4}"/>
                </a:ext>
              </a:extLst>
            </p:cNvPr>
            <p:cNvSpPr/>
            <p:nvPr/>
          </p:nvSpPr>
          <p:spPr>
            <a:xfrm>
              <a:off x="5537200" y="3371850"/>
              <a:ext cx="536575" cy="2587625"/>
            </a:xfrm>
            <a:custGeom>
              <a:avLst/>
              <a:gdLst>
                <a:gd name="connsiteX0" fmla="*/ 268541 w 537082"/>
                <a:gd name="connsiteY0" fmla="*/ 815822 h 2586835"/>
                <a:gd name="connsiteX1" fmla="*/ 278739 w 537082"/>
                <a:gd name="connsiteY1" fmla="*/ 390915 h 2586835"/>
                <a:gd name="connsiteX2" fmla="*/ 271940 w 537082"/>
                <a:gd name="connsiteY2" fmla="*/ 329728 h 2586835"/>
                <a:gd name="connsiteX3" fmla="*/ 258343 w 537082"/>
                <a:gd name="connsiteY3" fmla="*/ 285538 h 2586835"/>
                <a:gd name="connsiteX4" fmla="*/ 237948 w 537082"/>
                <a:gd name="connsiteY4" fmla="*/ 248146 h 2586835"/>
                <a:gd name="connsiteX5" fmla="*/ 207354 w 537082"/>
                <a:gd name="connsiteY5" fmla="*/ 210754 h 2586835"/>
                <a:gd name="connsiteX6" fmla="*/ 115575 w 537082"/>
                <a:gd name="connsiteY6" fmla="*/ 129172 h 2586835"/>
                <a:gd name="connsiteX7" fmla="*/ 0 w 537082"/>
                <a:gd name="connsiteY7" fmla="*/ 30594 h 2586835"/>
                <a:gd name="connsiteX8" fmla="*/ 152966 w 537082"/>
                <a:gd name="connsiteY8" fmla="*/ 0 h 2586835"/>
                <a:gd name="connsiteX9" fmla="*/ 322929 w 537082"/>
                <a:gd name="connsiteY9" fmla="*/ 98579 h 2586835"/>
                <a:gd name="connsiteX10" fmla="*/ 390914 w 537082"/>
                <a:gd name="connsiteY10" fmla="*/ 146168 h 2586835"/>
                <a:gd name="connsiteX11" fmla="*/ 472497 w 537082"/>
                <a:gd name="connsiteY11" fmla="*/ 203956 h 2586835"/>
                <a:gd name="connsiteX12" fmla="*/ 503090 w 537082"/>
                <a:gd name="connsiteY12" fmla="*/ 224351 h 2586835"/>
                <a:gd name="connsiteX13" fmla="*/ 513288 w 537082"/>
                <a:gd name="connsiteY13" fmla="*/ 237948 h 2586835"/>
                <a:gd name="connsiteX14" fmla="*/ 526885 w 537082"/>
                <a:gd name="connsiteY14" fmla="*/ 258344 h 2586835"/>
                <a:gd name="connsiteX15" fmla="*/ 533683 w 537082"/>
                <a:gd name="connsiteY15" fmla="*/ 282139 h 2586835"/>
                <a:gd name="connsiteX16" fmla="*/ 537082 w 537082"/>
                <a:gd name="connsiteY16" fmla="*/ 309333 h 2586835"/>
                <a:gd name="connsiteX17" fmla="*/ 526885 w 537082"/>
                <a:gd name="connsiteY17" fmla="*/ 356922 h 2586835"/>
                <a:gd name="connsiteX18" fmla="*/ 520086 w 537082"/>
                <a:gd name="connsiteY18" fmla="*/ 387516 h 2586835"/>
                <a:gd name="connsiteX19" fmla="*/ 509888 w 537082"/>
                <a:gd name="connsiteY19" fmla="*/ 465699 h 2586835"/>
                <a:gd name="connsiteX20" fmla="*/ 499691 w 537082"/>
                <a:gd name="connsiteY20" fmla="*/ 686650 h 2586835"/>
                <a:gd name="connsiteX21" fmla="*/ 503090 w 537082"/>
                <a:gd name="connsiteY21" fmla="*/ 1227132 h 2586835"/>
                <a:gd name="connsiteX22" fmla="*/ 499691 w 537082"/>
                <a:gd name="connsiteY22" fmla="*/ 1713226 h 2586835"/>
                <a:gd name="connsiteX23" fmla="*/ 499691 w 537082"/>
                <a:gd name="connsiteY23" fmla="*/ 1818603 h 2586835"/>
                <a:gd name="connsiteX24" fmla="*/ 506489 w 537082"/>
                <a:gd name="connsiteY24" fmla="*/ 1893386 h 2586835"/>
                <a:gd name="connsiteX25" fmla="*/ 513288 w 537082"/>
                <a:gd name="connsiteY25" fmla="*/ 1974968 h 2586835"/>
                <a:gd name="connsiteX26" fmla="*/ 523485 w 537082"/>
                <a:gd name="connsiteY26" fmla="*/ 2049752 h 2586835"/>
                <a:gd name="connsiteX27" fmla="*/ 523485 w 537082"/>
                <a:gd name="connsiteY27" fmla="*/ 2087144 h 2586835"/>
                <a:gd name="connsiteX28" fmla="*/ 520086 w 537082"/>
                <a:gd name="connsiteY28" fmla="*/ 2141532 h 2586835"/>
                <a:gd name="connsiteX29" fmla="*/ 513288 w 537082"/>
                <a:gd name="connsiteY29" fmla="*/ 2202719 h 2586835"/>
                <a:gd name="connsiteX30" fmla="*/ 496291 w 537082"/>
                <a:gd name="connsiteY30" fmla="*/ 2280902 h 2586835"/>
                <a:gd name="connsiteX31" fmla="*/ 469097 w 537082"/>
                <a:gd name="connsiteY31" fmla="*/ 2362484 h 2586835"/>
                <a:gd name="connsiteX32" fmla="*/ 428306 w 537082"/>
                <a:gd name="connsiteY32" fmla="*/ 2450864 h 2586835"/>
                <a:gd name="connsiteX33" fmla="*/ 370519 w 537082"/>
                <a:gd name="connsiteY33" fmla="*/ 2549443 h 2586835"/>
                <a:gd name="connsiteX34" fmla="*/ 343325 w 537082"/>
                <a:gd name="connsiteY34" fmla="*/ 2583435 h 2586835"/>
                <a:gd name="connsiteX35" fmla="*/ 329728 w 537082"/>
                <a:gd name="connsiteY35" fmla="*/ 2586835 h 2586835"/>
                <a:gd name="connsiteX36" fmla="*/ 299134 w 537082"/>
                <a:gd name="connsiteY36" fmla="*/ 2583435 h 2586835"/>
                <a:gd name="connsiteX37" fmla="*/ 275340 w 537082"/>
                <a:gd name="connsiteY37" fmla="*/ 2569838 h 2586835"/>
                <a:gd name="connsiteX38" fmla="*/ 254944 w 537082"/>
                <a:gd name="connsiteY38" fmla="*/ 2549443 h 2586835"/>
                <a:gd name="connsiteX39" fmla="*/ 234549 w 537082"/>
                <a:gd name="connsiteY39" fmla="*/ 2512051 h 2586835"/>
                <a:gd name="connsiteX40" fmla="*/ 210754 w 537082"/>
                <a:gd name="connsiteY40" fmla="*/ 2454264 h 2586835"/>
                <a:gd name="connsiteX41" fmla="*/ 237948 w 537082"/>
                <a:gd name="connsiteY41" fmla="*/ 1923980 h 2586835"/>
                <a:gd name="connsiteX42" fmla="*/ 268541 w 537082"/>
                <a:gd name="connsiteY42" fmla="*/ 815822 h 258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7082" h="2586835">
                  <a:moveTo>
                    <a:pt x="268541" y="815822"/>
                  </a:moveTo>
                  <a:lnTo>
                    <a:pt x="278739" y="390915"/>
                  </a:lnTo>
                  <a:lnTo>
                    <a:pt x="271940" y="329728"/>
                  </a:lnTo>
                  <a:lnTo>
                    <a:pt x="258343" y="285538"/>
                  </a:lnTo>
                  <a:lnTo>
                    <a:pt x="237948" y="248146"/>
                  </a:lnTo>
                  <a:lnTo>
                    <a:pt x="207354" y="210754"/>
                  </a:lnTo>
                  <a:lnTo>
                    <a:pt x="115575" y="129172"/>
                  </a:lnTo>
                  <a:lnTo>
                    <a:pt x="0" y="30594"/>
                  </a:lnTo>
                  <a:lnTo>
                    <a:pt x="152966" y="0"/>
                  </a:lnTo>
                  <a:lnTo>
                    <a:pt x="322929" y="98579"/>
                  </a:lnTo>
                  <a:lnTo>
                    <a:pt x="390914" y="146168"/>
                  </a:lnTo>
                  <a:lnTo>
                    <a:pt x="472497" y="203956"/>
                  </a:lnTo>
                  <a:lnTo>
                    <a:pt x="503090" y="224351"/>
                  </a:lnTo>
                  <a:lnTo>
                    <a:pt x="513288" y="237948"/>
                  </a:lnTo>
                  <a:lnTo>
                    <a:pt x="526885" y="258344"/>
                  </a:lnTo>
                  <a:lnTo>
                    <a:pt x="533683" y="282139"/>
                  </a:lnTo>
                  <a:lnTo>
                    <a:pt x="537082" y="309333"/>
                  </a:lnTo>
                  <a:lnTo>
                    <a:pt x="526885" y="356922"/>
                  </a:lnTo>
                  <a:lnTo>
                    <a:pt x="520086" y="387516"/>
                  </a:lnTo>
                  <a:lnTo>
                    <a:pt x="509888" y="465699"/>
                  </a:lnTo>
                  <a:lnTo>
                    <a:pt x="499691" y="686650"/>
                  </a:lnTo>
                  <a:lnTo>
                    <a:pt x="503090" y="1227132"/>
                  </a:lnTo>
                  <a:lnTo>
                    <a:pt x="499691" y="1713226"/>
                  </a:lnTo>
                  <a:lnTo>
                    <a:pt x="499691" y="1818603"/>
                  </a:lnTo>
                  <a:lnTo>
                    <a:pt x="506489" y="1893386"/>
                  </a:lnTo>
                  <a:lnTo>
                    <a:pt x="513288" y="1974968"/>
                  </a:lnTo>
                  <a:lnTo>
                    <a:pt x="523485" y="2049752"/>
                  </a:lnTo>
                  <a:lnTo>
                    <a:pt x="523485" y="2087144"/>
                  </a:lnTo>
                  <a:lnTo>
                    <a:pt x="520086" y="2141532"/>
                  </a:lnTo>
                  <a:lnTo>
                    <a:pt x="513288" y="2202719"/>
                  </a:lnTo>
                  <a:lnTo>
                    <a:pt x="496291" y="2280902"/>
                  </a:lnTo>
                  <a:lnTo>
                    <a:pt x="469097" y="2362484"/>
                  </a:lnTo>
                  <a:lnTo>
                    <a:pt x="428306" y="2450864"/>
                  </a:lnTo>
                  <a:lnTo>
                    <a:pt x="370519" y="2549443"/>
                  </a:lnTo>
                  <a:lnTo>
                    <a:pt x="343325" y="2583435"/>
                  </a:lnTo>
                  <a:lnTo>
                    <a:pt x="329728" y="2586835"/>
                  </a:lnTo>
                  <a:lnTo>
                    <a:pt x="299134" y="2583435"/>
                  </a:lnTo>
                  <a:lnTo>
                    <a:pt x="275340" y="2569838"/>
                  </a:lnTo>
                  <a:lnTo>
                    <a:pt x="254944" y="2549443"/>
                  </a:lnTo>
                  <a:lnTo>
                    <a:pt x="234549" y="2512051"/>
                  </a:lnTo>
                  <a:lnTo>
                    <a:pt x="210754" y="2454264"/>
                  </a:lnTo>
                  <a:lnTo>
                    <a:pt x="237948" y="1923980"/>
                  </a:lnTo>
                  <a:lnTo>
                    <a:pt x="268541" y="815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12E858B7-47DF-9241-AF8D-957D93B02AC5}"/>
                </a:ext>
              </a:extLst>
            </p:cNvPr>
            <p:cNvSpPr/>
            <p:nvPr/>
          </p:nvSpPr>
          <p:spPr>
            <a:xfrm>
              <a:off x="5195888" y="5291138"/>
              <a:ext cx="595312" cy="587375"/>
            </a:xfrm>
            <a:custGeom>
              <a:avLst/>
              <a:gdLst>
                <a:gd name="connsiteX0" fmla="*/ 238125 w 595312"/>
                <a:gd name="connsiteY0" fmla="*/ 85725 h 588168"/>
                <a:gd name="connsiteX1" fmla="*/ 478631 w 595312"/>
                <a:gd name="connsiteY1" fmla="*/ 176212 h 588168"/>
                <a:gd name="connsiteX2" fmla="*/ 490537 w 595312"/>
                <a:gd name="connsiteY2" fmla="*/ 178593 h 588168"/>
                <a:gd name="connsiteX3" fmla="*/ 509587 w 595312"/>
                <a:gd name="connsiteY3" fmla="*/ 180975 h 588168"/>
                <a:gd name="connsiteX4" fmla="*/ 526256 w 595312"/>
                <a:gd name="connsiteY4" fmla="*/ 178593 h 588168"/>
                <a:gd name="connsiteX5" fmla="*/ 547687 w 595312"/>
                <a:gd name="connsiteY5" fmla="*/ 171450 h 588168"/>
                <a:gd name="connsiteX6" fmla="*/ 559593 w 595312"/>
                <a:gd name="connsiteY6" fmla="*/ 157162 h 588168"/>
                <a:gd name="connsiteX7" fmla="*/ 564356 w 595312"/>
                <a:gd name="connsiteY7" fmla="*/ 150018 h 588168"/>
                <a:gd name="connsiteX8" fmla="*/ 595312 w 595312"/>
                <a:gd name="connsiteY8" fmla="*/ 83343 h 588168"/>
                <a:gd name="connsiteX9" fmla="*/ 576262 w 595312"/>
                <a:gd name="connsiteY9" fmla="*/ 588168 h 588168"/>
                <a:gd name="connsiteX10" fmla="*/ 552450 w 595312"/>
                <a:gd name="connsiteY10" fmla="*/ 533400 h 588168"/>
                <a:gd name="connsiteX11" fmla="*/ 535781 w 595312"/>
                <a:gd name="connsiteY11" fmla="*/ 504825 h 588168"/>
                <a:gd name="connsiteX12" fmla="*/ 504825 w 595312"/>
                <a:gd name="connsiteY12" fmla="*/ 459581 h 588168"/>
                <a:gd name="connsiteX13" fmla="*/ 464343 w 595312"/>
                <a:gd name="connsiteY13" fmla="*/ 414337 h 588168"/>
                <a:gd name="connsiteX14" fmla="*/ 404812 w 595312"/>
                <a:gd name="connsiteY14" fmla="*/ 359568 h 588168"/>
                <a:gd name="connsiteX15" fmla="*/ 309562 w 595312"/>
                <a:gd name="connsiteY15" fmla="*/ 273843 h 588168"/>
                <a:gd name="connsiteX16" fmla="*/ 226218 w 595312"/>
                <a:gd name="connsiteY16" fmla="*/ 207168 h 588168"/>
                <a:gd name="connsiteX17" fmla="*/ 145256 w 595312"/>
                <a:gd name="connsiteY17" fmla="*/ 145256 h 588168"/>
                <a:gd name="connsiteX18" fmla="*/ 59531 w 595312"/>
                <a:gd name="connsiteY18" fmla="*/ 88106 h 588168"/>
                <a:gd name="connsiteX19" fmla="*/ 23812 w 595312"/>
                <a:gd name="connsiteY19" fmla="*/ 64293 h 588168"/>
                <a:gd name="connsiteX20" fmla="*/ 16668 w 595312"/>
                <a:gd name="connsiteY20" fmla="*/ 59531 h 588168"/>
                <a:gd name="connsiteX21" fmla="*/ 11906 w 595312"/>
                <a:gd name="connsiteY21" fmla="*/ 50006 h 588168"/>
                <a:gd name="connsiteX22" fmla="*/ 2381 w 595312"/>
                <a:gd name="connsiteY22" fmla="*/ 30956 h 588168"/>
                <a:gd name="connsiteX23" fmla="*/ 0 w 595312"/>
                <a:gd name="connsiteY23" fmla="*/ 11906 h 588168"/>
                <a:gd name="connsiteX24" fmla="*/ 2381 w 595312"/>
                <a:gd name="connsiteY24" fmla="*/ 4762 h 588168"/>
                <a:gd name="connsiteX25" fmla="*/ 14287 w 595312"/>
                <a:gd name="connsiteY25" fmla="*/ 0 h 588168"/>
                <a:gd name="connsiteX26" fmla="*/ 26193 w 595312"/>
                <a:gd name="connsiteY26" fmla="*/ 0 h 588168"/>
                <a:gd name="connsiteX27" fmla="*/ 61912 w 595312"/>
                <a:gd name="connsiteY27" fmla="*/ 11906 h 588168"/>
                <a:gd name="connsiteX28" fmla="*/ 140493 w 595312"/>
                <a:gd name="connsiteY28" fmla="*/ 47625 h 588168"/>
                <a:gd name="connsiteX29" fmla="*/ 238125 w 595312"/>
                <a:gd name="connsiteY29" fmla="*/ 85725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5312" h="588168">
                  <a:moveTo>
                    <a:pt x="238125" y="85725"/>
                  </a:moveTo>
                  <a:lnTo>
                    <a:pt x="478631" y="176212"/>
                  </a:lnTo>
                  <a:lnTo>
                    <a:pt x="490537" y="178593"/>
                  </a:lnTo>
                  <a:lnTo>
                    <a:pt x="509587" y="180975"/>
                  </a:lnTo>
                  <a:lnTo>
                    <a:pt x="526256" y="178593"/>
                  </a:lnTo>
                  <a:lnTo>
                    <a:pt x="547687" y="171450"/>
                  </a:lnTo>
                  <a:lnTo>
                    <a:pt x="559593" y="157162"/>
                  </a:lnTo>
                  <a:lnTo>
                    <a:pt x="564356" y="150018"/>
                  </a:lnTo>
                  <a:lnTo>
                    <a:pt x="595312" y="83343"/>
                  </a:lnTo>
                  <a:lnTo>
                    <a:pt x="576262" y="588168"/>
                  </a:lnTo>
                  <a:lnTo>
                    <a:pt x="552450" y="533400"/>
                  </a:lnTo>
                  <a:lnTo>
                    <a:pt x="535781" y="504825"/>
                  </a:lnTo>
                  <a:lnTo>
                    <a:pt x="504825" y="459581"/>
                  </a:lnTo>
                  <a:lnTo>
                    <a:pt x="464343" y="414337"/>
                  </a:lnTo>
                  <a:lnTo>
                    <a:pt x="404812" y="359568"/>
                  </a:lnTo>
                  <a:lnTo>
                    <a:pt x="309562" y="273843"/>
                  </a:lnTo>
                  <a:lnTo>
                    <a:pt x="226218" y="207168"/>
                  </a:lnTo>
                  <a:lnTo>
                    <a:pt x="145256" y="145256"/>
                  </a:lnTo>
                  <a:lnTo>
                    <a:pt x="59531" y="88106"/>
                  </a:lnTo>
                  <a:lnTo>
                    <a:pt x="23812" y="64293"/>
                  </a:lnTo>
                  <a:lnTo>
                    <a:pt x="16668" y="59531"/>
                  </a:lnTo>
                  <a:lnTo>
                    <a:pt x="11906" y="50006"/>
                  </a:lnTo>
                  <a:lnTo>
                    <a:pt x="2381" y="30956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26193" y="0"/>
                  </a:lnTo>
                  <a:lnTo>
                    <a:pt x="61912" y="11906"/>
                  </a:lnTo>
                  <a:lnTo>
                    <a:pt x="140493" y="47625"/>
                  </a:lnTo>
                  <a:lnTo>
                    <a:pt x="2381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7B42063F-906D-8A42-94C5-F9F3442BE1DF}"/>
                </a:ext>
              </a:extLst>
            </p:cNvPr>
            <p:cNvSpPr/>
            <p:nvPr/>
          </p:nvSpPr>
          <p:spPr>
            <a:xfrm>
              <a:off x="6134100" y="3581400"/>
              <a:ext cx="881063" cy="760413"/>
            </a:xfrm>
            <a:custGeom>
              <a:avLst/>
              <a:gdLst>
                <a:gd name="connsiteX0" fmla="*/ 395288 w 881063"/>
                <a:gd name="connsiteY0" fmla="*/ 366713 h 759619"/>
                <a:gd name="connsiteX1" fmla="*/ 514350 w 881063"/>
                <a:gd name="connsiteY1" fmla="*/ 247650 h 759619"/>
                <a:gd name="connsiteX2" fmla="*/ 552450 w 881063"/>
                <a:gd name="connsiteY2" fmla="*/ 207169 h 759619"/>
                <a:gd name="connsiteX3" fmla="*/ 561975 w 881063"/>
                <a:gd name="connsiteY3" fmla="*/ 190500 h 759619"/>
                <a:gd name="connsiteX4" fmla="*/ 564356 w 881063"/>
                <a:gd name="connsiteY4" fmla="*/ 176213 h 759619"/>
                <a:gd name="connsiteX5" fmla="*/ 561975 w 881063"/>
                <a:gd name="connsiteY5" fmla="*/ 154781 h 759619"/>
                <a:gd name="connsiteX6" fmla="*/ 547688 w 881063"/>
                <a:gd name="connsiteY6" fmla="*/ 119063 h 759619"/>
                <a:gd name="connsiteX7" fmla="*/ 523875 w 881063"/>
                <a:gd name="connsiteY7" fmla="*/ 88106 h 759619"/>
                <a:gd name="connsiteX8" fmla="*/ 497681 w 881063"/>
                <a:gd name="connsiteY8" fmla="*/ 61913 h 759619"/>
                <a:gd name="connsiteX9" fmla="*/ 485775 w 881063"/>
                <a:gd name="connsiteY9" fmla="*/ 52388 h 759619"/>
                <a:gd name="connsiteX10" fmla="*/ 478631 w 881063"/>
                <a:gd name="connsiteY10" fmla="*/ 30956 h 759619"/>
                <a:gd name="connsiteX11" fmla="*/ 481013 w 881063"/>
                <a:gd name="connsiteY11" fmla="*/ 16669 h 759619"/>
                <a:gd name="connsiteX12" fmla="*/ 488156 w 881063"/>
                <a:gd name="connsiteY12" fmla="*/ 2381 h 759619"/>
                <a:gd name="connsiteX13" fmla="*/ 500063 w 881063"/>
                <a:gd name="connsiteY13" fmla="*/ 0 h 759619"/>
                <a:gd name="connsiteX14" fmla="*/ 552450 w 881063"/>
                <a:gd name="connsiteY14" fmla="*/ 9525 h 759619"/>
                <a:gd name="connsiteX15" fmla="*/ 628650 w 881063"/>
                <a:gd name="connsiteY15" fmla="*/ 38100 h 759619"/>
                <a:gd name="connsiteX16" fmla="*/ 671513 w 881063"/>
                <a:gd name="connsiteY16" fmla="*/ 59531 h 759619"/>
                <a:gd name="connsiteX17" fmla="*/ 690563 w 881063"/>
                <a:gd name="connsiteY17" fmla="*/ 71438 h 759619"/>
                <a:gd name="connsiteX18" fmla="*/ 709613 w 881063"/>
                <a:gd name="connsiteY18" fmla="*/ 90488 h 759619"/>
                <a:gd name="connsiteX19" fmla="*/ 762000 w 881063"/>
                <a:gd name="connsiteY19" fmla="*/ 154781 h 759619"/>
                <a:gd name="connsiteX20" fmla="*/ 802481 w 881063"/>
                <a:gd name="connsiteY20" fmla="*/ 209550 h 759619"/>
                <a:gd name="connsiteX21" fmla="*/ 842963 w 881063"/>
                <a:gd name="connsiteY21" fmla="*/ 273844 h 759619"/>
                <a:gd name="connsiteX22" fmla="*/ 866775 w 881063"/>
                <a:gd name="connsiteY22" fmla="*/ 319088 h 759619"/>
                <a:gd name="connsiteX23" fmla="*/ 878681 w 881063"/>
                <a:gd name="connsiteY23" fmla="*/ 352425 h 759619"/>
                <a:gd name="connsiteX24" fmla="*/ 881063 w 881063"/>
                <a:gd name="connsiteY24" fmla="*/ 373856 h 759619"/>
                <a:gd name="connsiteX25" fmla="*/ 881063 w 881063"/>
                <a:gd name="connsiteY25" fmla="*/ 400050 h 759619"/>
                <a:gd name="connsiteX26" fmla="*/ 871538 w 881063"/>
                <a:gd name="connsiteY26" fmla="*/ 421481 h 759619"/>
                <a:gd name="connsiteX27" fmla="*/ 852488 w 881063"/>
                <a:gd name="connsiteY27" fmla="*/ 438150 h 759619"/>
                <a:gd name="connsiteX28" fmla="*/ 838200 w 881063"/>
                <a:gd name="connsiteY28" fmla="*/ 447675 h 759619"/>
                <a:gd name="connsiteX29" fmla="*/ 785813 w 881063"/>
                <a:gd name="connsiteY29" fmla="*/ 452438 h 759619"/>
                <a:gd name="connsiteX30" fmla="*/ 745331 w 881063"/>
                <a:gd name="connsiteY30" fmla="*/ 452438 h 759619"/>
                <a:gd name="connsiteX31" fmla="*/ 688181 w 881063"/>
                <a:gd name="connsiteY31" fmla="*/ 464344 h 759619"/>
                <a:gd name="connsiteX32" fmla="*/ 597694 w 881063"/>
                <a:gd name="connsiteY32" fmla="*/ 495300 h 759619"/>
                <a:gd name="connsiteX33" fmla="*/ 369094 w 881063"/>
                <a:gd name="connsiteY33" fmla="*/ 607219 h 759619"/>
                <a:gd name="connsiteX34" fmla="*/ 71438 w 881063"/>
                <a:gd name="connsiteY34" fmla="*/ 738188 h 759619"/>
                <a:gd name="connsiteX35" fmla="*/ 0 w 881063"/>
                <a:gd name="connsiteY35" fmla="*/ 759619 h 759619"/>
                <a:gd name="connsiteX36" fmla="*/ 21431 w 881063"/>
                <a:gd name="connsiteY36" fmla="*/ 692944 h 759619"/>
                <a:gd name="connsiteX37" fmla="*/ 157163 w 881063"/>
                <a:gd name="connsiteY37" fmla="*/ 585788 h 759619"/>
                <a:gd name="connsiteX38" fmla="*/ 304800 w 881063"/>
                <a:gd name="connsiteY38" fmla="*/ 457200 h 759619"/>
                <a:gd name="connsiteX39" fmla="*/ 395288 w 881063"/>
                <a:gd name="connsiteY39" fmla="*/ 36671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1063" h="759619">
                  <a:moveTo>
                    <a:pt x="395288" y="366713"/>
                  </a:moveTo>
                  <a:lnTo>
                    <a:pt x="514350" y="247650"/>
                  </a:lnTo>
                  <a:lnTo>
                    <a:pt x="552450" y="207169"/>
                  </a:lnTo>
                  <a:lnTo>
                    <a:pt x="561975" y="190500"/>
                  </a:lnTo>
                  <a:lnTo>
                    <a:pt x="564356" y="176213"/>
                  </a:lnTo>
                  <a:lnTo>
                    <a:pt x="561975" y="154781"/>
                  </a:lnTo>
                  <a:lnTo>
                    <a:pt x="547688" y="119063"/>
                  </a:lnTo>
                  <a:lnTo>
                    <a:pt x="523875" y="88106"/>
                  </a:lnTo>
                  <a:lnTo>
                    <a:pt x="497681" y="61913"/>
                  </a:lnTo>
                  <a:lnTo>
                    <a:pt x="485775" y="52388"/>
                  </a:lnTo>
                  <a:lnTo>
                    <a:pt x="478631" y="30956"/>
                  </a:lnTo>
                  <a:lnTo>
                    <a:pt x="481013" y="16669"/>
                  </a:lnTo>
                  <a:lnTo>
                    <a:pt x="488156" y="2381"/>
                  </a:lnTo>
                  <a:lnTo>
                    <a:pt x="500063" y="0"/>
                  </a:lnTo>
                  <a:lnTo>
                    <a:pt x="552450" y="9525"/>
                  </a:lnTo>
                  <a:lnTo>
                    <a:pt x="628650" y="38100"/>
                  </a:lnTo>
                  <a:lnTo>
                    <a:pt x="671513" y="59531"/>
                  </a:lnTo>
                  <a:lnTo>
                    <a:pt x="690563" y="71438"/>
                  </a:lnTo>
                  <a:lnTo>
                    <a:pt x="709613" y="90488"/>
                  </a:lnTo>
                  <a:lnTo>
                    <a:pt x="762000" y="154781"/>
                  </a:lnTo>
                  <a:lnTo>
                    <a:pt x="802481" y="209550"/>
                  </a:lnTo>
                  <a:lnTo>
                    <a:pt x="842963" y="273844"/>
                  </a:lnTo>
                  <a:lnTo>
                    <a:pt x="866775" y="319088"/>
                  </a:lnTo>
                  <a:lnTo>
                    <a:pt x="878681" y="352425"/>
                  </a:lnTo>
                  <a:lnTo>
                    <a:pt x="881063" y="373856"/>
                  </a:lnTo>
                  <a:lnTo>
                    <a:pt x="881063" y="400050"/>
                  </a:lnTo>
                  <a:lnTo>
                    <a:pt x="871538" y="421481"/>
                  </a:lnTo>
                  <a:lnTo>
                    <a:pt x="852488" y="438150"/>
                  </a:lnTo>
                  <a:lnTo>
                    <a:pt x="838200" y="447675"/>
                  </a:lnTo>
                  <a:lnTo>
                    <a:pt x="785813" y="452438"/>
                  </a:lnTo>
                  <a:lnTo>
                    <a:pt x="745331" y="452438"/>
                  </a:lnTo>
                  <a:lnTo>
                    <a:pt x="688181" y="464344"/>
                  </a:lnTo>
                  <a:lnTo>
                    <a:pt x="597694" y="495300"/>
                  </a:lnTo>
                  <a:lnTo>
                    <a:pt x="369094" y="607219"/>
                  </a:lnTo>
                  <a:lnTo>
                    <a:pt x="71438" y="738188"/>
                  </a:lnTo>
                  <a:lnTo>
                    <a:pt x="0" y="759619"/>
                  </a:lnTo>
                  <a:lnTo>
                    <a:pt x="21431" y="692944"/>
                  </a:lnTo>
                  <a:lnTo>
                    <a:pt x="157163" y="585788"/>
                  </a:lnTo>
                  <a:lnTo>
                    <a:pt x="304800" y="457200"/>
                  </a:lnTo>
                  <a:lnTo>
                    <a:pt x="395288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8F39281F-79E0-2843-A2D2-8AC3B4B9041E}"/>
                </a:ext>
              </a:extLst>
            </p:cNvPr>
            <p:cNvSpPr/>
            <p:nvPr/>
          </p:nvSpPr>
          <p:spPr>
            <a:xfrm>
              <a:off x="5999163" y="4162425"/>
              <a:ext cx="1428750" cy="1300163"/>
            </a:xfrm>
            <a:custGeom>
              <a:avLst/>
              <a:gdLst>
                <a:gd name="connsiteX0" fmla="*/ 276225 w 1428750"/>
                <a:gd name="connsiteY0" fmla="*/ 492919 h 1300163"/>
                <a:gd name="connsiteX1" fmla="*/ 126206 w 1428750"/>
                <a:gd name="connsiteY1" fmla="*/ 266700 h 1300163"/>
                <a:gd name="connsiteX2" fmla="*/ 0 w 1428750"/>
                <a:gd name="connsiteY2" fmla="*/ 73819 h 1300163"/>
                <a:gd name="connsiteX3" fmla="*/ 2381 w 1428750"/>
                <a:gd name="connsiteY3" fmla="*/ 0 h 1300163"/>
                <a:gd name="connsiteX4" fmla="*/ 121444 w 1428750"/>
                <a:gd name="connsiteY4" fmla="*/ 88106 h 1300163"/>
                <a:gd name="connsiteX5" fmla="*/ 178594 w 1428750"/>
                <a:gd name="connsiteY5" fmla="*/ 135731 h 1300163"/>
                <a:gd name="connsiteX6" fmla="*/ 276225 w 1428750"/>
                <a:gd name="connsiteY6" fmla="*/ 242888 h 1300163"/>
                <a:gd name="connsiteX7" fmla="*/ 354806 w 1428750"/>
                <a:gd name="connsiteY7" fmla="*/ 323850 h 1300163"/>
                <a:gd name="connsiteX8" fmla="*/ 445294 w 1428750"/>
                <a:gd name="connsiteY8" fmla="*/ 416719 h 1300163"/>
                <a:gd name="connsiteX9" fmla="*/ 609600 w 1428750"/>
                <a:gd name="connsiteY9" fmla="*/ 583406 h 1300163"/>
                <a:gd name="connsiteX10" fmla="*/ 759619 w 1428750"/>
                <a:gd name="connsiteY10" fmla="*/ 733425 h 1300163"/>
                <a:gd name="connsiteX11" fmla="*/ 907256 w 1428750"/>
                <a:gd name="connsiteY11" fmla="*/ 876300 h 1300163"/>
                <a:gd name="connsiteX12" fmla="*/ 990600 w 1428750"/>
                <a:gd name="connsiteY12" fmla="*/ 952500 h 1300163"/>
                <a:gd name="connsiteX13" fmla="*/ 1107281 w 1428750"/>
                <a:gd name="connsiteY13" fmla="*/ 1040606 h 1300163"/>
                <a:gd name="connsiteX14" fmla="*/ 1259681 w 1428750"/>
                <a:gd name="connsiteY14" fmla="*/ 1143000 h 1300163"/>
                <a:gd name="connsiteX15" fmla="*/ 1383506 w 1428750"/>
                <a:gd name="connsiteY15" fmla="*/ 1219200 h 1300163"/>
                <a:gd name="connsiteX16" fmla="*/ 1412081 w 1428750"/>
                <a:gd name="connsiteY16" fmla="*/ 1238250 h 1300163"/>
                <a:gd name="connsiteX17" fmla="*/ 1423987 w 1428750"/>
                <a:gd name="connsiteY17" fmla="*/ 1252538 h 1300163"/>
                <a:gd name="connsiteX18" fmla="*/ 1428750 w 1428750"/>
                <a:gd name="connsiteY18" fmla="*/ 1264444 h 1300163"/>
                <a:gd name="connsiteX19" fmla="*/ 1428750 w 1428750"/>
                <a:gd name="connsiteY19" fmla="*/ 1278731 h 1300163"/>
                <a:gd name="connsiteX20" fmla="*/ 1419225 w 1428750"/>
                <a:gd name="connsiteY20" fmla="*/ 1293019 h 1300163"/>
                <a:gd name="connsiteX21" fmla="*/ 1400175 w 1428750"/>
                <a:gd name="connsiteY21" fmla="*/ 1300163 h 1300163"/>
                <a:gd name="connsiteX22" fmla="*/ 1300162 w 1428750"/>
                <a:gd name="connsiteY22" fmla="*/ 1295400 h 1300163"/>
                <a:gd name="connsiteX23" fmla="*/ 1147762 w 1428750"/>
                <a:gd name="connsiteY23" fmla="*/ 1288256 h 1300163"/>
                <a:gd name="connsiteX24" fmla="*/ 933450 w 1428750"/>
                <a:gd name="connsiteY24" fmla="*/ 1278731 h 1300163"/>
                <a:gd name="connsiteX25" fmla="*/ 850106 w 1428750"/>
                <a:gd name="connsiteY25" fmla="*/ 1278731 h 1300163"/>
                <a:gd name="connsiteX26" fmla="*/ 821531 w 1428750"/>
                <a:gd name="connsiteY26" fmla="*/ 1273969 h 1300163"/>
                <a:gd name="connsiteX27" fmla="*/ 802481 w 1428750"/>
                <a:gd name="connsiteY27" fmla="*/ 1259681 h 1300163"/>
                <a:gd name="connsiteX28" fmla="*/ 776287 w 1428750"/>
                <a:gd name="connsiteY28" fmla="*/ 1233488 h 1300163"/>
                <a:gd name="connsiteX29" fmla="*/ 738187 w 1428750"/>
                <a:gd name="connsiteY29" fmla="*/ 1173956 h 1300163"/>
                <a:gd name="connsiteX30" fmla="*/ 628650 w 1428750"/>
                <a:gd name="connsiteY30" fmla="*/ 1014413 h 1300163"/>
                <a:gd name="connsiteX31" fmla="*/ 461962 w 1428750"/>
                <a:gd name="connsiteY31" fmla="*/ 766763 h 1300163"/>
                <a:gd name="connsiteX32" fmla="*/ 276225 w 1428750"/>
                <a:gd name="connsiteY32" fmla="*/ 492919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28750" h="1300163">
                  <a:moveTo>
                    <a:pt x="276225" y="492919"/>
                  </a:moveTo>
                  <a:lnTo>
                    <a:pt x="126206" y="266700"/>
                  </a:lnTo>
                  <a:lnTo>
                    <a:pt x="0" y="73819"/>
                  </a:lnTo>
                  <a:cubicBezTo>
                    <a:pt x="794" y="49213"/>
                    <a:pt x="1587" y="24606"/>
                    <a:pt x="2381" y="0"/>
                  </a:cubicBezTo>
                  <a:lnTo>
                    <a:pt x="121444" y="88106"/>
                  </a:lnTo>
                  <a:lnTo>
                    <a:pt x="178594" y="135731"/>
                  </a:lnTo>
                  <a:lnTo>
                    <a:pt x="276225" y="242888"/>
                  </a:lnTo>
                  <a:lnTo>
                    <a:pt x="354806" y="323850"/>
                  </a:lnTo>
                  <a:lnTo>
                    <a:pt x="445294" y="416719"/>
                  </a:lnTo>
                  <a:lnTo>
                    <a:pt x="609600" y="583406"/>
                  </a:lnTo>
                  <a:lnTo>
                    <a:pt x="759619" y="733425"/>
                  </a:lnTo>
                  <a:lnTo>
                    <a:pt x="907256" y="876300"/>
                  </a:lnTo>
                  <a:lnTo>
                    <a:pt x="990600" y="952500"/>
                  </a:lnTo>
                  <a:lnTo>
                    <a:pt x="1107281" y="1040606"/>
                  </a:lnTo>
                  <a:lnTo>
                    <a:pt x="1259681" y="1143000"/>
                  </a:lnTo>
                  <a:lnTo>
                    <a:pt x="1383506" y="1219200"/>
                  </a:lnTo>
                  <a:lnTo>
                    <a:pt x="1412081" y="1238250"/>
                  </a:lnTo>
                  <a:lnTo>
                    <a:pt x="1423987" y="1252538"/>
                  </a:lnTo>
                  <a:lnTo>
                    <a:pt x="1428750" y="1264444"/>
                  </a:lnTo>
                  <a:lnTo>
                    <a:pt x="1428750" y="1278731"/>
                  </a:lnTo>
                  <a:lnTo>
                    <a:pt x="1419225" y="1293019"/>
                  </a:lnTo>
                  <a:lnTo>
                    <a:pt x="1400175" y="1300163"/>
                  </a:lnTo>
                  <a:lnTo>
                    <a:pt x="1300162" y="1295400"/>
                  </a:lnTo>
                  <a:lnTo>
                    <a:pt x="1147762" y="1288256"/>
                  </a:lnTo>
                  <a:lnTo>
                    <a:pt x="933450" y="1278731"/>
                  </a:lnTo>
                  <a:lnTo>
                    <a:pt x="850106" y="1278731"/>
                  </a:lnTo>
                  <a:lnTo>
                    <a:pt x="821531" y="1273969"/>
                  </a:lnTo>
                  <a:lnTo>
                    <a:pt x="802481" y="1259681"/>
                  </a:lnTo>
                  <a:lnTo>
                    <a:pt x="776287" y="1233488"/>
                  </a:lnTo>
                  <a:lnTo>
                    <a:pt x="738187" y="1173956"/>
                  </a:lnTo>
                  <a:lnTo>
                    <a:pt x="628650" y="1014413"/>
                  </a:lnTo>
                  <a:lnTo>
                    <a:pt x="461962" y="766763"/>
                  </a:lnTo>
                  <a:lnTo>
                    <a:pt x="276225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322777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B2EF970-F117-FD47-A731-D3DAAC92A05E}"/>
              </a:ext>
            </a:extLst>
          </p:cNvPr>
          <p:cNvSpPr/>
          <p:nvPr/>
        </p:nvSpPr>
        <p:spPr>
          <a:xfrm>
            <a:off x="3897313" y="1398588"/>
            <a:ext cx="866775" cy="1060450"/>
          </a:xfrm>
          <a:custGeom>
            <a:avLst/>
            <a:gdLst>
              <a:gd name="connsiteX0" fmla="*/ 459582 w 866775"/>
              <a:gd name="connsiteY0" fmla="*/ 700087 h 1062037"/>
              <a:gd name="connsiteX1" fmla="*/ 178594 w 866775"/>
              <a:gd name="connsiteY1" fmla="*/ 1040606 h 1062037"/>
              <a:gd name="connsiteX2" fmla="*/ 0 w 866775"/>
              <a:gd name="connsiteY2" fmla="*/ 1062037 h 1062037"/>
              <a:gd name="connsiteX3" fmla="*/ 111919 w 866775"/>
              <a:gd name="connsiteY3" fmla="*/ 892969 h 1062037"/>
              <a:gd name="connsiteX4" fmla="*/ 295275 w 866775"/>
              <a:gd name="connsiteY4" fmla="*/ 623887 h 1062037"/>
              <a:gd name="connsiteX5" fmla="*/ 378619 w 866775"/>
              <a:gd name="connsiteY5" fmla="*/ 488156 h 1062037"/>
              <a:gd name="connsiteX6" fmla="*/ 428625 w 866775"/>
              <a:gd name="connsiteY6" fmla="*/ 404812 h 1062037"/>
              <a:gd name="connsiteX7" fmla="*/ 492919 w 866775"/>
              <a:gd name="connsiteY7" fmla="*/ 283369 h 1062037"/>
              <a:gd name="connsiteX8" fmla="*/ 504825 w 866775"/>
              <a:gd name="connsiteY8" fmla="*/ 254794 h 1062037"/>
              <a:gd name="connsiteX9" fmla="*/ 509588 w 866775"/>
              <a:gd name="connsiteY9" fmla="*/ 233362 h 1062037"/>
              <a:gd name="connsiteX10" fmla="*/ 504825 w 866775"/>
              <a:gd name="connsiteY10" fmla="*/ 209550 h 1062037"/>
              <a:gd name="connsiteX11" fmla="*/ 492919 w 866775"/>
              <a:gd name="connsiteY11" fmla="*/ 188119 h 1062037"/>
              <a:gd name="connsiteX12" fmla="*/ 476250 w 866775"/>
              <a:gd name="connsiteY12" fmla="*/ 169069 h 1062037"/>
              <a:gd name="connsiteX13" fmla="*/ 447675 w 866775"/>
              <a:gd name="connsiteY13" fmla="*/ 142875 h 1062037"/>
              <a:gd name="connsiteX14" fmla="*/ 416719 w 866775"/>
              <a:gd name="connsiteY14" fmla="*/ 119062 h 1062037"/>
              <a:gd name="connsiteX15" fmla="*/ 381000 w 866775"/>
              <a:gd name="connsiteY15" fmla="*/ 95250 h 1062037"/>
              <a:gd name="connsiteX16" fmla="*/ 359569 w 866775"/>
              <a:gd name="connsiteY16" fmla="*/ 80962 h 1062037"/>
              <a:gd name="connsiteX17" fmla="*/ 342900 w 866775"/>
              <a:gd name="connsiteY17" fmla="*/ 73819 h 1062037"/>
              <a:gd name="connsiteX18" fmla="*/ 330994 w 866775"/>
              <a:gd name="connsiteY18" fmla="*/ 64294 h 1062037"/>
              <a:gd name="connsiteX19" fmla="*/ 326232 w 866775"/>
              <a:gd name="connsiteY19" fmla="*/ 52387 h 1062037"/>
              <a:gd name="connsiteX20" fmla="*/ 328613 w 866775"/>
              <a:gd name="connsiteY20" fmla="*/ 35719 h 1062037"/>
              <a:gd name="connsiteX21" fmla="*/ 342900 w 866775"/>
              <a:gd name="connsiteY21" fmla="*/ 19050 h 1062037"/>
              <a:gd name="connsiteX22" fmla="*/ 369094 w 866775"/>
              <a:gd name="connsiteY22" fmla="*/ 2381 h 1062037"/>
              <a:gd name="connsiteX23" fmla="*/ 385763 w 866775"/>
              <a:gd name="connsiteY23" fmla="*/ 0 h 1062037"/>
              <a:gd name="connsiteX24" fmla="*/ 457200 w 866775"/>
              <a:gd name="connsiteY24" fmla="*/ 21431 h 1062037"/>
              <a:gd name="connsiteX25" fmla="*/ 595313 w 866775"/>
              <a:gd name="connsiteY25" fmla="*/ 66675 h 1062037"/>
              <a:gd name="connsiteX26" fmla="*/ 678657 w 866775"/>
              <a:gd name="connsiteY26" fmla="*/ 102394 h 1062037"/>
              <a:gd name="connsiteX27" fmla="*/ 742950 w 866775"/>
              <a:gd name="connsiteY27" fmla="*/ 130969 h 1062037"/>
              <a:gd name="connsiteX28" fmla="*/ 795338 w 866775"/>
              <a:gd name="connsiteY28" fmla="*/ 159544 h 1062037"/>
              <a:gd name="connsiteX29" fmla="*/ 833438 w 866775"/>
              <a:gd name="connsiteY29" fmla="*/ 185737 h 1062037"/>
              <a:gd name="connsiteX30" fmla="*/ 857250 w 866775"/>
              <a:gd name="connsiteY30" fmla="*/ 211931 h 1062037"/>
              <a:gd name="connsiteX31" fmla="*/ 864394 w 866775"/>
              <a:gd name="connsiteY31" fmla="*/ 230981 h 1062037"/>
              <a:gd name="connsiteX32" fmla="*/ 866775 w 866775"/>
              <a:gd name="connsiteY32" fmla="*/ 257175 h 1062037"/>
              <a:gd name="connsiteX33" fmla="*/ 862013 w 866775"/>
              <a:gd name="connsiteY33" fmla="*/ 278606 h 1062037"/>
              <a:gd name="connsiteX34" fmla="*/ 847725 w 866775"/>
              <a:gd name="connsiteY34" fmla="*/ 300037 h 1062037"/>
              <a:gd name="connsiteX35" fmla="*/ 821532 w 866775"/>
              <a:gd name="connsiteY35" fmla="*/ 323850 h 1062037"/>
              <a:gd name="connsiteX36" fmla="*/ 792957 w 866775"/>
              <a:gd name="connsiteY36" fmla="*/ 338137 h 1062037"/>
              <a:gd name="connsiteX37" fmla="*/ 754857 w 866775"/>
              <a:gd name="connsiteY37" fmla="*/ 354806 h 1062037"/>
              <a:gd name="connsiteX38" fmla="*/ 738188 w 866775"/>
              <a:gd name="connsiteY38" fmla="*/ 369094 h 1062037"/>
              <a:gd name="connsiteX39" fmla="*/ 614363 w 866775"/>
              <a:gd name="connsiteY39" fmla="*/ 519112 h 1062037"/>
              <a:gd name="connsiteX40" fmla="*/ 459582 w 866775"/>
              <a:gd name="connsiteY40" fmla="*/ 700087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66775" h="1062037">
                <a:moveTo>
                  <a:pt x="459582" y="700087"/>
                </a:moveTo>
                <a:lnTo>
                  <a:pt x="178594" y="1040606"/>
                </a:lnTo>
                <a:lnTo>
                  <a:pt x="0" y="1062037"/>
                </a:lnTo>
                <a:lnTo>
                  <a:pt x="111919" y="892969"/>
                </a:lnTo>
                <a:lnTo>
                  <a:pt x="295275" y="623887"/>
                </a:lnTo>
                <a:lnTo>
                  <a:pt x="378619" y="488156"/>
                </a:lnTo>
                <a:lnTo>
                  <a:pt x="428625" y="404812"/>
                </a:lnTo>
                <a:lnTo>
                  <a:pt x="492919" y="283369"/>
                </a:lnTo>
                <a:lnTo>
                  <a:pt x="504825" y="254794"/>
                </a:lnTo>
                <a:lnTo>
                  <a:pt x="509588" y="233362"/>
                </a:lnTo>
                <a:lnTo>
                  <a:pt x="504825" y="209550"/>
                </a:lnTo>
                <a:lnTo>
                  <a:pt x="492919" y="188119"/>
                </a:lnTo>
                <a:lnTo>
                  <a:pt x="476250" y="169069"/>
                </a:lnTo>
                <a:lnTo>
                  <a:pt x="447675" y="142875"/>
                </a:lnTo>
                <a:lnTo>
                  <a:pt x="416719" y="119062"/>
                </a:lnTo>
                <a:lnTo>
                  <a:pt x="381000" y="95250"/>
                </a:lnTo>
                <a:lnTo>
                  <a:pt x="359569" y="80962"/>
                </a:lnTo>
                <a:lnTo>
                  <a:pt x="342900" y="73819"/>
                </a:lnTo>
                <a:lnTo>
                  <a:pt x="330994" y="64294"/>
                </a:lnTo>
                <a:lnTo>
                  <a:pt x="326232" y="52387"/>
                </a:lnTo>
                <a:lnTo>
                  <a:pt x="328613" y="35719"/>
                </a:lnTo>
                <a:lnTo>
                  <a:pt x="342900" y="19050"/>
                </a:lnTo>
                <a:lnTo>
                  <a:pt x="369094" y="2381"/>
                </a:lnTo>
                <a:lnTo>
                  <a:pt x="385763" y="0"/>
                </a:lnTo>
                <a:lnTo>
                  <a:pt x="457200" y="21431"/>
                </a:lnTo>
                <a:lnTo>
                  <a:pt x="595313" y="66675"/>
                </a:lnTo>
                <a:lnTo>
                  <a:pt x="678657" y="102394"/>
                </a:lnTo>
                <a:lnTo>
                  <a:pt x="742950" y="130969"/>
                </a:lnTo>
                <a:lnTo>
                  <a:pt x="795338" y="159544"/>
                </a:lnTo>
                <a:lnTo>
                  <a:pt x="833438" y="185737"/>
                </a:lnTo>
                <a:lnTo>
                  <a:pt x="857250" y="211931"/>
                </a:lnTo>
                <a:lnTo>
                  <a:pt x="864394" y="230981"/>
                </a:lnTo>
                <a:lnTo>
                  <a:pt x="866775" y="257175"/>
                </a:lnTo>
                <a:lnTo>
                  <a:pt x="862013" y="278606"/>
                </a:lnTo>
                <a:lnTo>
                  <a:pt x="847725" y="300037"/>
                </a:lnTo>
                <a:lnTo>
                  <a:pt x="821532" y="323850"/>
                </a:lnTo>
                <a:lnTo>
                  <a:pt x="792957" y="338137"/>
                </a:lnTo>
                <a:lnTo>
                  <a:pt x="754857" y="354806"/>
                </a:lnTo>
                <a:lnTo>
                  <a:pt x="738188" y="369094"/>
                </a:lnTo>
                <a:lnTo>
                  <a:pt x="614363" y="519112"/>
                </a:lnTo>
                <a:lnTo>
                  <a:pt x="459582" y="700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87E4004-5FD7-E243-AD0C-3AF4FB217DB7}"/>
              </a:ext>
            </a:extLst>
          </p:cNvPr>
          <p:cNvSpPr/>
          <p:nvPr/>
        </p:nvSpPr>
        <p:spPr>
          <a:xfrm>
            <a:off x="2743200" y="2914650"/>
            <a:ext cx="3902075" cy="555625"/>
          </a:xfrm>
          <a:custGeom>
            <a:avLst/>
            <a:gdLst>
              <a:gd name="connsiteX0" fmla="*/ 2597150 w 3902075"/>
              <a:gd name="connsiteY0" fmla="*/ 273050 h 555625"/>
              <a:gd name="connsiteX1" fmla="*/ 2279650 w 3902075"/>
              <a:gd name="connsiteY1" fmla="*/ 292100 h 555625"/>
              <a:gd name="connsiteX2" fmla="*/ 2139950 w 3902075"/>
              <a:gd name="connsiteY2" fmla="*/ 314325 h 555625"/>
              <a:gd name="connsiteX3" fmla="*/ 1736725 w 3902075"/>
              <a:gd name="connsiteY3" fmla="*/ 361950 h 555625"/>
              <a:gd name="connsiteX4" fmla="*/ 1454150 w 3902075"/>
              <a:gd name="connsiteY4" fmla="*/ 384175 h 555625"/>
              <a:gd name="connsiteX5" fmla="*/ 1279525 w 3902075"/>
              <a:gd name="connsiteY5" fmla="*/ 406400 h 555625"/>
              <a:gd name="connsiteX6" fmla="*/ 962025 w 3902075"/>
              <a:gd name="connsiteY6" fmla="*/ 466725 h 555625"/>
              <a:gd name="connsiteX7" fmla="*/ 806450 w 3902075"/>
              <a:gd name="connsiteY7" fmla="*/ 495300 h 555625"/>
              <a:gd name="connsiteX8" fmla="*/ 673100 w 3902075"/>
              <a:gd name="connsiteY8" fmla="*/ 517525 h 555625"/>
              <a:gd name="connsiteX9" fmla="*/ 581025 w 3902075"/>
              <a:gd name="connsiteY9" fmla="*/ 539750 h 555625"/>
              <a:gd name="connsiteX10" fmla="*/ 533400 w 3902075"/>
              <a:gd name="connsiteY10" fmla="*/ 555625 h 555625"/>
              <a:gd name="connsiteX11" fmla="*/ 485775 w 3902075"/>
              <a:gd name="connsiteY11" fmla="*/ 546100 h 555625"/>
              <a:gd name="connsiteX12" fmla="*/ 415925 w 3902075"/>
              <a:gd name="connsiteY12" fmla="*/ 527050 h 555625"/>
              <a:gd name="connsiteX13" fmla="*/ 317500 w 3902075"/>
              <a:gd name="connsiteY13" fmla="*/ 492125 h 555625"/>
              <a:gd name="connsiteX14" fmla="*/ 219075 w 3902075"/>
              <a:gd name="connsiteY14" fmla="*/ 450850 h 555625"/>
              <a:gd name="connsiteX15" fmla="*/ 152400 w 3902075"/>
              <a:gd name="connsiteY15" fmla="*/ 412750 h 555625"/>
              <a:gd name="connsiteX16" fmla="*/ 85725 w 3902075"/>
              <a:gd name="connsiteY16" fmla="*/ 368300 h 555625"/>
              <a:gd name="connsiteX17" fmla="*/ 38100 w 3902075"/>
              <a:gd name="connsiteY17" fmla="*/ 323850 h 555625"/>
              <a:gd name="connsiteX18" fmla="*/ 15875 w 3902075"/>
              <a:gd name="connsiteY18" fmla="*/ 295275 h 555625"/>
              <a:gd name="connsiteX19" fmla="*/ 0 w 3902075"/>
              <a:gd name="connsiteY19" fmla="*/ 260350 h 555625"/>
              <a:gd name="connsiteX20" fmla="*/ 3175 w 3902075"/>
              <a:gd name="connsiteY20" fmla="*/ 228600 h 555625"/>
              <a:gd name="connsiteX21" fmla="*/ 19050 w 3902075"/>
              <a:gd name="connsiteY21" fmla="*/ 219075 h 555625"/>
              <a:gd name="connsiteX22" fmla="*/ 44450 w 3902075"/>
              <a:gd name="connsiteY22" fmla="*/ 222250 h 555625"/>
              <a:gd name="connsiteX23" fmla="*/ 73025 w 3902075"/>
              <a:gd name="connsiteY23" fmla="*/ 238125 h 555625"/>
              <a:gd name="connsiteX24" fmla="*/ 107950 w 3902075"/>
              <a:gd name="connsiteY24" fmla="*/ 254000 h 555625"/>
              <a:gd name="connsiteX25" fmla="*/ 177800 w 3902075"/>
              <a:gd name="connsiteY25" fmla="*/ 273050 h 555625"/>
              <a:gd name="connsiteX26" fmla="*/ 244475 w 3902075"/>
              <a:gd name="connsiteY26" fmla="*/ 292100 h 555625"/>
              <a:gd name="connsiteX27" fmla="*/ 323850 w 3902075"/>
              <a:gd name="connsiteY27" fmla="*/ 304800 h 555625"/>
              <a:gd name="connsiteX28" fmla="*/ 428625 w 3902075"/>
              <a:gd name="connsiteY28" fmla="*/ 314325 h 555625"/>
              <a:gd name="connsiteX29" fmla="*/ 517525 w 3902075"/>
              <a:gd name="connsiteY29" fmla="*/ 311150 h 555625"/>
              <a:gd name="connsiteX30" fmla="*/ 815975 w 3902075"/>
              <a:gd name="connsiteY30" fmla="*/ 279400 h 555625"/>
              <a:gd name="connsiteX31" fmla="*/ 1352550 w 3902075"/>
              <a:gd name="connsiteY31" fmla="*/ 225425 h 555625"/>
              <a:gd name="connsiteX32" fmla="*/ 1587500 w 3902075"/>
              <a:gd name="connsiteY32" fmla="*/ 196850 h 555625"/>
              <a:gd name="connsiteX33" fmla="*/ 1889125 w 3902075"/>
              <a:gd name="connsiteY33" fmla="*/ 155575 h 555625"/>
              <a:gd name="connsiteX34" fmla="*/ 2419350 w 3902075"/>
              <a:gd name="connsiteY34" fmla="*/ 111125 h 555625"/>
              <a:gd name="connsiteX35" fmla="*/ 2981325 w 3902075"/>
              <a:gd name="connsiteY35" fmla="*/ 66675 h 555625"/>
              <a:gd name="connsiteX36" fmla="*/ 3384550 w 3902075"/>
              <a:gd name="connsiteY36" fmla="*/ 44450 h 555625"/>
              <a:gd name="connsiteX37" fmla="*/ 3460750 w 3902075"/>
              <a:gd name="connsiteY37" fmla="*/ 22225 h 555625"/>
              <a:gd name="connsiteX38" fmla="*/ 3543300 w 3902075"/>
              <a:gd name="connsiteY38" fmla="*/ 0 h 555625"/>
              <a:gd name="connsiteX39" fmla="*/ 3578225 w 3902075"/>
              <a:gd name="connsiteY39" fmla="*/ 6350 h 555625"/>
              <a:gd name="connsiteX40" fmla="*/ 3660775 w 3902075"/>
              <a:gd name="connsiteY40" fmla="*/ 31750 h 555625"/>
              <a:gd name="connsiteX41" fmla="*/ 3765550 w 3902075"/>
              <a:gd name="connsiteY41" fmla="*/ 73025 h 555625"/>
              <a:gd name="connsiteX42" fmla="*/ 3825875 w 3902075"/>
              <a:gd name="connsiteY42" fmla="*/ 101600 h 555625"/>
              <a:gd name="connsiteX43" fmla="*/ 3867150 w 3902075"/>
              <a:gd name="connsiteY43" fmla="*/ 123825 h 555625"/>
              <a:gd name="connsiteX44" fmla="*/ 3879850 w 3902075"/>
              <a:gd name="connsiteY44" fmla="*/ 136525 h 555625"/>
              <a:gd name="connsiteX45" fmla="*/ 3895725 w 3902075"/>
              <a:gd name="connsiteY45" fmla="*/ 158750 h 555625"/>
              <a:gd name="connsiteX46" fmla="*/ 3902075 w 3902075"/>
              <a:gd name="connsiteY46" fmla="*/ 196850 h 555625"/>
              <a:gd name="connsiteX47" fmla="*/ 3892550 w 3902075"/>
              <a:gd name="connsiteY47" fmla="*/ 225425 h 555625"/>
              <a:gd name="connsiteX48" fmla="*/ 3870325 w 3902075"/>
              <a:gd name="connsiteY48" fmla="*/ 247650 h 555625"/>
              <a:gd name="connsiteX49" fmla="*/ 3838575 w 3902075"/>
              <a:gd name="connsiteY49" fmla="*/ 260350 h 555625"/>
              <a:gd name="connsiteX50" fmla="*/ 3784600 w 3902075"/>
              <a:gd name="connsiteY50" fmla="*/ 269875 h 555625"/>
              <a:gd name="connsiteX51" fmla="*/ 3657600 w 3902075"/>
              <a:gd name="connsiteY51" fmla="*/ 273050 h 555625"/>
              <a:gd name="connsiteX52" fmla="*/ 3540125 w 3902075"/>
              <a:gd name="connsiteY52" fmla="*/ 257175 h 555625"/>
              <a:gd name="connsiteX53" fmla="*/ 3302000 w 3902075"/>
              <a:gd name="connsiteY53" fmla="*/ 244475 h 555625"/>
              <a:gd name="connsiteX54" fmla="*/ 3079750 w 3902075"/>
              <a:gd name="connsiteY54" fmla="*/ 244475 h 555625"/>
              <a:gd name="connsiteX55" fmla="*/ 2806700 w 3902075"/>
              <a:gd name="connsiteY55" fmla="*/ 260350 h 555625"/>
              <a:gd name="connsiteX56" fmla="*/ 2597150 w 3902075"/>
              <a:gd name="connsiteY56" fmla="*/ 273050 h 55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902075" h="555625">
                <a:moveTo>
                  <a:pt x="2597150" y="273050"/>
                </a:moveTo>
                <a:lnTo>
                  <a:pt x="2279650" y="292100"/>
                </a:lnTo>
                <a:lnTo>
                  <a:pt x="2139950" y="314325"/>
                </a:lnTo>
                <a:lnTo>
                  <a:pt x="1736725" y="361950"/>
                </a:lnTo>
                <a:lnTo>
                  <a:pt x="1454150" y="384175"/>
                </a:lnTo>
                <a:lnTo>
                  <a:pt x="1279525" y="406400"/>
                </a:lnTo>
                <a:lnTo>
                  <a:pt x="962025" y="466725"/>
                </a:lnTo>
                <a:lnTo>
                  <a:pt x="806450" y="495300"/>
                </a:lnTo>
                <a:lnTo>
                  <a:pt x="673100" y="517525"/>
                </a:lnTo>
                <a:lnTo>
                  <a:pt x="581025" y="539750"/>
                </a:lnTo>
                <a:lnTo>
                  <a:pt x="533400" y="555625"/>
                </a:lnTo>
                <a:lnTo>
                  <a:pt x="485775" y="546100"/>
                </a:lnTo>
                <a:lnTo>
                  <a:pt x="415925" y="527050"/>
                </a:lnTo>
                <a:lnTo>
                  <a:pt x="317500" y="492125"/>
                </a:lnTo>
                <a:lnTo>
                  <a:pt x="219075" y="450850"/>
                </a:lnTo>
                <a:lnTo>
                  <a:pt x="152400" y="412750"/>
                </a:lnTo>
                <a:lnTo>
                  <a:pt x="85725" y="368300"/>
                </a:lnTo>
                <a:lnTo>
                  <a:pt x="38100" y="323850"/>
                </a:lnTo>
                <a:lnTo>
                  <a:pt x="15875" y="295275"/>
                </a:lnTo>
                <a:lnTo>
                  <a:pt x="0" y="260350"/>
                </a:lnTo>
                <a:lnTo>
                  <a:pt x="3175" y="228600"/>
                </a:lnTo>
                <a:lnTo>
                  <a:pt x="19050" y="219075"/>
                </a:lnTo>
                <a:lnTo>
                  <a:pt x="44450" y="222250"/>
                </a:lnTo>
                <a:lnTo>
                  <a:pt x="73025" y="238125"/>
                </a:lnTo>
                <a:lnTo>
                  <a:pt x="107950" y="254000"/>
                </a:lnTo>
                <a:lnTo>
                  <a:pt x="177800" y="273050"/>
                </a:lnTo>
                <a:lnTo>
                  <a:pt x="244475" y="292100"/>
                </a:lnTo>
                <a:lnTo>
                  <a:pt x="323850" y="304800"/>
                </a:lnTo>
                <a:lnTo>
                  <a:pt x="428625" y="314325"/>
                </a:lnTo>
                <a:lnTo>
                  <a:pt x="517525" y="311150"/>
                </a:lnTo>
                <a:lnTo>
                  <a:pt x="815975" y="279400"/>
                </a:lnTo>
                <a:lnTo>
                  <a:pt x="1352550" y="225425"/>
                </a:lnTo>
                <a:lnTo>
                  <a:pt x="1587500" y="196850"/>
                </a:lnTo>
                <a:lnTo>
                  <a:pt x="1889125" y="155575"/>
                </a:lnTo>
                <a:lnTo>
                  <a:pt x="2419350" y="111125"/>
                </a:lnTo>
                <a:lnTo>
                  <a:pt x="2981325" y="66675"/>
                </a:lnTo>
                <a:lnTo>
                  <a:pt x="3384550" y="44450"/>
                </a:lnTo>
                <a:lnTo>
                  <a:pt x="3460750" y="22225"/>
                </a:lnTo>
                <a:lnTo>
                  <a:pt x="3543300" y="0"/>
                </a:lnTo>
                <a:lnTo>
                  <a:pt x="3578225" y="6350"/>
                </a:lnTo>
                <a:lnTo>
                  <a:pt x="3660775" y="31750"/>
                </a:lnTo>
                <a:lnTo>
                  <a:pt x="3765550" y="73025"/>
                </a:lnTo>
                <a:lnTo>
                  <a:pt x="3825875" y="101600"/>
                </a:lnTo>
                <a:lnTo>
                  <a:pt x="3867150" y="123825"/>
                </a:lnTo>
                <a:lnTo>
                  <a:pt x="3879850" y="136525"/>
                </a:lnTo>
                <a:lnTo>
                  <a:pt x="3895725" y="158750"/>
                </a:lnTo>
                <a:lnTo>
                  <a:pt x="3902075" y="196850"/>
                </a:lnTo>
                <a:lnTo>
                  <a:pt x="3892550" y="225425"/>
                </a:lnTo>
                <a:lnTo>
                  <a:pt x="3870325" y="247650"/>
                </a:lnTo>
                <a:lnTo>
                  <a:pt x="3838575" y="260350"/>
                </a:lnTo>
                <a:lnTo>
                  <a:pt x="3784600" y="269875"/>
                </a:lnTo>
                <a:lnTo>
                  <a:pt x="3657600" y="273050"/>
                </a:lnTo>
                <a:lnTo>
                  <a:pt x="3540125" y="257175"/>
                </a:lnTo>
                <a:lnTo>
                  <a:pt x="3302000" y="244475"/>
                </a:lnTo>
                <a:lnTo>
                  <a:pt x="3079750" y="244475"/>
                </a:lnTo>
                <a:lnTo>
                  <a:pt x="2806700" y="260350"/>
                </a:lnTo>
                <a:lnTo>
                  <a:pt x="2597150" y="273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CF6C86B-B181-094E-993D-6227D18B7FBB}"/>
              </a:ext>
            </a:extLst>
          </p:cNvPr>
          <p:cNvSpPr/>
          <p:nvPr/>
        </p:nvSpPr>
        <p:spPr>
          <a:xfrm>
            <a:off x="3667125" y="3690938"/>
            <a:ext cx="1471613" cy="966787"/>
          </a:xfrm>
          <a:custGeom>
            <a:avLst/>
            <a:gdLst>
              <a:gd name="connsiteX0" fmla="*/ 959644 w 1471613"/>
              <a:gd name="connsiteY0" fmla="*/ 581025 h 966787"/>
              <a:gd name="connsiteX1" fmla="*/ 840581 w 1471613"/>
              <a:gd name="connsiteY1" fmla="*/ 650081 h 966787"/>
              <a:gd name="connsiteX2" fmla="*/ 709613 w 1471613"/>
              <a:gd name="connsiteY2" fmla="*/ 716756 h 966787"/>
              <a:gd name="connsiteX3" fmla="*/ 569119 w 1471613"/>
              <a:gd name="connsiteY3" fmla="*/ 781050 h 966787"/>
              <a:gd name="connsiteX4" fmla="*/ 428625 w 1471613"/>
              <a:gd name="connsiteY4" fmla="*/ 840581 h 966787"/>
              <a:gd name="connsiteX5" fmla="*/ 302419 w 1471613"/>
              <a:gd name="connsiteY5" fmla="*/ 885825 h 966787"/>
              <a:gd name="connsiteX6" fmla="*/ 173831 w 1471613"/>
              <a:gd name="connsiteY6" fmla="*/ 931068 h 966787"/>
              <a:gd name="connsiteX7" fmla="*/ 64294 w 1471613"/>
              <a:gd name="connsiteY7" fmla="*/ 962025 h 966787"/>
              <a:gd name="connsiteX8" fmla="*/ 40481 w 1471613"/>
              <a:gd name="connsiteY8" fmla="*/ 966787 h 966787"/>
              <a:gd name="connsiteX9" fmla="*/ 19050 w 1471613"/>
              <a:gd name="connsiteY9" fmla="*/ 966787 h 966787"/>
              <a:gd name="connsiteX10" fmla="*/ 4763 w 1471613"/>
              <a:gd name="connsiteY10" fmla="*/ 959643 h 966787"/>
              <a:gd name="connsiteX11" fmla="*/ 0 w 1471613"/>
              <a:gd name="connsiteY11" fmla="*/ 940593 h 966787"/>
              <a:gd name="connsiteX12" fmla="*/ 4763 w 1471613"/>
              <a:gd name="connsiteY12" fmla="*/ 919162 h 966787"/>
              <a:gd name="connsiteX13" fmla="*/ 23813 w 1471613"/>
              <a:gd name="connsiteY13" fmla="*/ 897731 h 966787"/>
              <a:gd name="connsiteX14" fmla="*/ 92869 w 1471613"/>
              <a:gd name="connsiteY14" fmla="*/ 864393 h 966787"/>
              <a:gd name="connsiteX15" fmla="*/ 333375 w 1471613"/>
              <a:gd name="connsiteY15" fmla="*/ 738187 h 966787"/>
              <a:gd name="connsiteX16" fmla="*/ 547688 w 1471613"/>
              <a:gd name="connsiteY16" fmla="*/ 607218 h 966787"/>
              <a:gd name="connsiteX17" fmla="*/ 740569 w 1471613"/>
              <a:gd name="connsiteY17" fmla="*/ 473868 h 966787"/>
              <a:gd name="connsiteX18" fmla="*/ 914400 w 1471613"/>
              <a:gd name="connsiteY18" fmla="*/ 340518 h 966787"/>
              <a:gd name="connsiteX19" fmla="*/ 1073944 w 1471613"/>
              <a:gd name="connsiteY19" fmla="*/ 211931 h 966787"/>
              <a:gd name="connsiteX20" fmla="*/ 1131094 w 1471613"/>
              <a:gd name="connsiteY20" fmla="*/ 159543 h 966787"/>
              <a:gd name="connsiteX21" fmla="*/ 1140619 w 1471613"/>
              <a:gd name="connsiteY21" fmla="*/ 135731 h 966787"/>
              <a:gd name="connsiteX22" fmla="*/ 1143000 w 1471613"/>
              <a:gd name="connsiteY22" fmla="*/ 116681 h 966787"/>
              <a:gd name="connsiteX23" fmla="*/ 1135856 w 1471613"/>
              <a:gd name="connsiteY23" fmla="*/ 85725 h 966787"/>
              <a:gd name="connsiteX24" fmla="*/ 1126331 w 1471613"/>
              <a:gd name="connsiteY24" fmla="*/ 59531 h 966787"/>
              <a:gd name="connsiteX25" fmla="*/ 1119188 w 1471613"/>
              <a:gd name="connsiteY25" fmla="*/ 35718 h 966787"/>
              <a:gd name="connsiteX26" fmla="*/ 1116806 w 1471613"/>
              <a:gd name="connsiteY26" fmla="*/ 14287 h 966787"/>
              <a:gd name="connsiteX27" fmla="*/ 1121569 w 1471613"/>
              <a:gd name="connsiteY27" fmla="*/ 4762 h 966787"/>
              <a:gd name="connsiteX28" fmla="*/ 1133475 w 1471613"/>
              <a:gd name="connsiteY28" fmla="*/ 0 h 966787"/>
              <a:gd name="connsiteX29" fmla="*/ 1164431 w 1471613"/>
              <a:gd name="connsiteY29" fmla="*/ 2381 h 966787"/>
              <a:gd name="connsiteX30" fmla="*/ 1195388 w 1471613"/>
              <a:gd name="connsiteY30" fmla="*/ 9525 h 966787"/>
              <a:gd name="connsiteX31" fmla="*/ 1228725 w 1471613"/>
              <a:gd name="connsiteY31" fmla="*/ 14287 h 966787"/>
              <a:gd name="connsiteX32" fmla="*/ 1252538 w 1471613"/>
              <a:gd name="connsiteY32" fmla="*/ 23812 h 966787"/>
              <a:gd name="connsiteX33" fmla="*/ 1293019 w 1471613"/>
              <a:gd name="connsiteY33" fmla="*/ 57150 h 966787"/>
              <a:gd name="connsiteX34" fmla="*/ 1340644 w 1471613"/>
              <a:gd name="connsiteY34" fmla="*/ 92868 h 966787"/>
              <a:gd name="connsiteX35" fmla="*/ 1381125 w 1471613"/>
              <a:gd name="connsiteY35" fmla="*/ 130968 h 966787"/>
              <a:gd name="connsiteX36" fmla="*/ 1409700 w 1471613"/>
              <a:gd name="connsiteY36" fmla="*/ 159543 h 966787"/>
              <a:gd name="connsiteX37" fmla="*/ 1431131 w 1471613"/>
              <a:gd name="connsiteY37" fmla="*/ 183356 h 966787"/>
              <a:gd name="connsiteX38" fmla="*/ 1445419 w 1471613"/>
              <a:gd name="connsiteY38" fmla="*/ 204787 h 966787"/>
              <a:gd name="connsiteX39" fmla="*/ 1464469 w 1471613"/>
              <a:gd name="connsiteY39" fmla="*/ 238125 h 966787"/>
              <a:gd name="connsiteX40" fmla="*/ 1471613 w 1471613"/>
              <a:gd name="connsiteY40" fmla="*/ 266700 h 966787"/>
              <a:gd name="connsiteX41" fmla="*/ 1471613 w 1471613"/>
              <a:gd name="connsiteY41" fmla="*/ 292893 h 966787"/>
              <a:gd name="connsiteX42" fmla="*/ 1462088 w 1471613"/>
              <a:gd name="connsiteY42" fmla="*/ 311943 h 966787"/>
              <a:gd name="connsiteX43" fmla="*/ 1431131 w 1471613"/>
              <a:gd name="connsiteY43" fmla="*/ 321468 h 966787"/>
              <a:gd name="connsiteX44" fmla="*/ 1397794 w 1471613"/>
              <a:gd name="connsiteY44" fmla="*/ 321468 h 966787"/>
              <a:gd name="connsiteX45" fmla="*/ 1371600 w 1471613"/>
              <a:gd name="connsiteY45" fmla="*/ 326231 h 966787"/>
              <a:gd name="connsiteX46" fmla="*/ 1331119 w 1471613"/>
              <a:gd name="connsiteY46" fmla="*/ 342900 h 966787"/>
              <a:gd name="connsiteX47" fmla="*/ 1131094 w 1471613"/>
              <a:gd name="connsiteY47" fmla="*/ 469106 h 966787"/>
              <a:gd name="connsiteX48" fmla="*/ 959644 w 1471613"/>
              <a:gd name="connsiteY48" fmla="*/ 581025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71613" h="966787">
                <a:moveTo>
                  <a:pt x="959644" y="581025"/>
                </a:moveTo>
                <a:lnTo>
                  <a:pt x="840581" y="650081"/>
                </a:lnTo>
                <a:lnTo>
                  <a:pt x="709613" y="716756"/>
                </a:lnTo>
                <a:lnTo>
                  <a:pt x="569119" y="781050"/>
                </a:lnTo>
                <a:lnTo>
                  <a:pt x="428625" y="840581"/>
                </a:lnTo>
                <a:lnTo>
                  <a:pt x="302419" y="885825"/>
                </a:lnTo>
                <a:lnTo>
                  <a:pt x="173831" y="931068"/>
                </a:lnTo>
                <a:lnTo>
                  <a:pt x="64294" y="962025"/>
                </a:lnTo>
                <a:lnTo>
                  <a:pt x="40481" y="966787"/>
                </a:lnTo>
                <a:lnTo>
                  <a:pt x="19050" y="966787"/>
                </a:lnTo>
                <a:lnTo>
                  <a:pt x="4763" y="959643"/>
                </a:lnTo>
                <a:lnTo>
                  <a:pt x="0" y="940593"/>
                </a:lnTo>
                <a:lnTo>
                  <a:pt x="4763" y="919162"/>
                </a:lnTo>
                <a:lnTo>
                  <a:pt x="23813" y="897731"/>
                </a:lnTo>
                <a:lnTo>
                  <a:pt x="92869" y="864393"/>
                </a:lnTo>
                <a:lnTo>
                  <a:pt x="333375" y="738187"/>
                </a:lnTo>
                <a:lnTo>
                  <a:pt x="547688" y="607218"/>
                </a:lnTo>
                <a:lnTo>
                  <a:pt x="740569" y="473868"/>
                </a:lnTo>
                <a:lnTo>
                  <a:pt x="914400" y="340518"/>
                </a:lnTo>
                <a:lnTo>
                  <a:pt x="1073944" y="211931"/>
                </a:lnTo>
                <a:lnTo>
                  <a:pt x="1131094" y="159543"/>
                </a:lnTo>
                <a:lnTo>
                  <a:pt x="1140619" y="135731"/>
                </a:lnTo>
                <a:lnTo>
                  <a:pt x="1143000" y="116681"/>
                </a:lnTo>
                <a:lnTo>
                  <a:pt x="1135856" y="85725"/>
                </a:lnTo>
                <a:lnTo>
                  <a:pt x="1126331" y="59531"/>
                </a:lnTo>
                <a:lnTo>
                  <a:pt x="1119188" y="35718"/>
                </a:lnTo>
                <a:lnTo>
                  <a:pt x="1116806" y="14287"/>
                </a:lnTo>
                <a:lnTo>
                  <a:pt x="1121569" y="4762"/>
                </a:lnTo>
                <a:lnTo>
                  <a:pt x="1133475" y="0"/>
                </a:lnTo>
                <a:lnTo>
                  <a:pt x="1164431" y="2381"/>
                </a:lnTo>
                <a:lnTo>
                  <a:pt x="1195388" y="9525"/>
                </a:lnTo>
                <a:lnTo>
                  <a:pt x="1228725" y="14287"/>
                </a:lnTo>
                <a:lnTo>
                  <a:pt x="1252538" y="23812"/>
                </a:lnTo>
                <a:lnTo>
                  <a:pt x="1293019" y="57150"/>
                </a:lnTo>
                <a:lnTo>
                  <a:pt x="1340644" y="92868"/>
                </a:lnTo>
                <a:lnTo>
                  <a:pt x="1381125" y="130968"/>
                </a:lnTo>
                <a:lnTo>
                  <a:pt x="1409700" y="159543"/>
                </a:lnTo>
                <a:lnTo>
                  <a:pt x="1431131" y="183356"/>
                </a:lnTo>
                <a:lnTo>
                  <a:pt x="1445419" y="204787"/>
                </a:lnTo>
                <a:lnTo>
                  <a:pt x="1464469" y="238125"/>
                </a:lnTo>
                <a:lnTo>
                  <a:pt x="1471613" y="266700"/>
                </a:lnTo>
                <a:lnTo>
                  <a:pt x="1471613" y="292893"/>
                </a:lnTo>
                <a:lnTo>
                  <a:pt x="1462088" y="311943"/>
                </a:lnTo>
                <a:lnTo>
                  <a:pt x="1431131" y="321468"/>
                </a:lnTo>
                <a:lnTo>
                  <a:pt x="1397794" y="321468"/>
                </a:lnTo>
                <a:lnTo>
                  <a:pt x="1371600" y="326231"/>
                </a:lnTo>
                <a:lnTo>
                  <a:pt x="1331119" y="342900"/>
                </a:lnTo>
                <a:lnTo>
                  <a:pt x="1131094" y="469106"/>
                </a:lnTo>
                <a:lnTo>
                  <a:pt x="959644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9390667-46B7-144B-9A64-77B29F30E7CF}"/>
              </a:ext>
            </a:extLst>
          </p:cNvPr>
          <p:cNvSpPr/>
          <p:nvPr/>
        </p:nvSpPr>
        <p:spPr>
          <a:xfrm>
            <a:off x="3646488" y="4237038"/>
            <a:ext cx="1816100" cy="935037"/>
          </a:xfrm>
          <a:custGeom>
            <a:avLst/>
            <a:gdLst>
              <a:gd name="connsiteX0" fmla="*/ 1228725 w 1816894"/>
              <a:gd name="connsiteY0" fmla="*/ 588169 h 935831"/>
              <a:gd name="connsiteX1" fmla="*/ 1016794 w 1816894"/>
              <a:gd name="connsiteY1" fmla="*/ 685800 h 935831"/>
              <a:gd name="connsiteX2" fmla="*/ 869156 w 1816894"/>
              <a:gd name="connsiteY2" fmla="*/ 750094 h 935831"/>
              <a:gd name="connsiteX3" fmla="*/ 752475 w 1816894"/>
              <a:gd name="connsiteY3" fmla="*/ 797719 h 935831"/>
              <a:gd name="connsiteX4" fmla="*/ 633412 w 1816894"/>
              <a:gd name="connsiteY4" fmla="*/ 840581 h 935831"/>
              <a:gd name="connsiteX5" fmla="*/ 533400 w 1816894"/>
              <a:gd name="connsiteY5" fmla="*/ 869156 h 935831"/>
              <a:gd name="connsiteX6" fmla="*/ 445294 w 1816894"/>
              <a:gd name="connsiteY6" fmla="*/ 892969 h 935831"/>
              <a:gd name="connsiteX7" fmla="*/ 335756 w 1816894"/>
              <a:gd name="connsiteY7" fmla="*/ 912019 h 935831"/>
              <a:gd name="connsiteX8" fmla="*/ 259556 w 1816894"/>
              <a:gd name="connsiteY8" fmla="*/ 923925 h 935831"/>
              <a:gd name="connsiteX9" fmla="*/ 161925 w 1816894"/>
              <a:gd name="connsiteY9" fmla="*/ 931069 h 935831"/>
              <a:gd name="connsiteX10" fmla="*/ 69056 w 1816894"/>
              <a:gd name="connsiteY10" fmla="*/ 935831 h 935831"/>
              <a:gd name="connsiteX11" fmla="*/ 26194 w 1816894"/>
              <a:gd name="connsiteY11" fmla="*/ 935831 h 935831"/>
              <a:gd name="connsiteX12" fmla="*/ 4762 w 1816894"/>
              <a:gd name="connsiteY12" fmla="*/ 928687 h 935831"/>
              <a:gd name="connsiteX13" fmla="*/ 0 w 1816894"/>
              <a:gd name="connsiteY13" fmla="*/ 916781 h 935831"/>
              <a:gd name="connsiteX14" fmla="*/ 7144 w 1816894"/>
              <a:gd name="connsiteY14" fmla="*/ 904875 h 935831"/>
              <a:gd name="connsiteX15" fmla="*/ 35719 w 1816894"/>
              <a:gd name="connsiteY15" fmla="*/ 881062 h 935831"/>
              <a:gd name="connsiteX16" fmla="*/ 59531 w 1816894"/>
              <a:gd name="connsiteY16" fmla="*/ 864394 h 935831"/>
              <a:gd name="connsiteX17" fmla="*/ 190500 w 1816894"/>
              <a:gd name="connsiteY17" fmla="*/ 828675 h 935831"/>
              <a:gd name="connsiteX18" fmla="*/ 326231 w 1816894"/>
              <a:gd name="connsiteY18" fmla="*/ 785812 h 935831"/>
              <a:gd name="connsiteX19" fmla="*/ 469106 w 1816894"/>
              <a:gd name="connsiteY19" fmla="*/ 738187 h 935831"/>
              <a:gd name="connsiteX20" fmla="*/ 688181 w 1816894"/>
              <a:gd name="connsiteY20" fmla="*/ 647700 h 935831"/>
              <a:gd name="connsiteX21" fmla="*/ 947737 w 1816894"/>
              <a:gd name="connsiteY21" fmla="*/ 526256 h 935831"/>
              <a:gd name="connsiteX22" fmla="*/ 1138237 w 1816894"/>
              <a:gd name="connsiteY22" fmla="*/ 419100 h 935831"/>
              <a:gd name="connsiteX23" fmla="*/ 1326356 w 1816894"/>
              <a:gd name="connsiteY23" fmla="*/ 295275 h 935831"/>
              <a:gd name="connsiteX24" fmla="*/ 1469231 w 1816894"/>
              <a:gd name="connsiteY24" fmla="*/ 185737 h 935831"/>
              <a:gd name="connsiteX25" fmla="*/ 1481137 w 1816894"/>
              <a:gd name="connsiteY25" fmla="*/ 169069 h 935831"/>
              <a:gd name="connsiteX26" fmla="*/ 1493044 w 1816894"/>
              <a:gd name="connsiteY26" fmla="*/ 142875 h 935831"/>
              <a:gd name="connsiteX27" fmla="*/ 1497806 w 1816894"/>
              <a:gd name="connsiteY27" fmla="*/ 109537 h 935831"/>
              <a:gd name="connsiteX28" fmla="*/ 1493044 w 1816894"/>
              <a:gd name="connsiteY28" fmla="*/ 78581 h 935831"/>
              <a:gd name="connsiteX29" fmla="*/ 1473994 w 1816894"/>
              <a:gd name="connsiteY29" fmla="*/ 40481 h 935831"/>
              <a:gd name="connsiteX30" fmla="*/ 1471612 w 1816894"/>
              <a:gd name="connsiteY30" fmla="*/ 23812 h 935831"/>
              <a:gd name="connsiteX31" fmla="*/ 1483519 w 1816894"/>
              <a:gd name="connsiteY31" fmla="*/ 4762 h 935831"/>
              <a:gd name="connsiteX32" fmla="*/ 1500187 w 1816894"/>
              <a:gd name="connsiteY32" fmla="*/ 0 h 935831"/>
              <a:gd name="connsiteX33" fmla="*/ 1524000 w 1816894"/>
              <a:gd name="connsiteY33" fmla="*/ 11906 h 935831"/>
              <a:gd name="connsiteX34" fmla="*/ 1566862 w 1816894"/>
              <a:gd name="connsiteY34" fmla="*/ 35719 h 935831"/>
              <a:gd name="connsiteX35" fmla="*/ 1612106 w 1816894"/>
              <a:gd name="connsiteY35" fmla="*/ 59531 h 935831"/>
              <a:gd name="connsiteX36" fmla="*/ 1647825 w 1816894"/>
              <a:gd name="connsiteY36" fmla="*/ 80962 h 935831"/>
              <a:gd name="connsiteX37" fmla="*/ 1685925 w 1816894"/>
              <a:gd name="connsiteY37" fmla="*/ 109537 h 935831"/>
              <a:gd name="connsiteX38" fmla="*/ 1719262 w 1816894"/>
              <a:gd name="connsiteY38" fmla="*/ 140494 h 935831"/>
              <a:gd name="connsiteX39" fmla="*/ 1759744 w 1816894"/>
              <a:gd name="connsiteY39" fmla="*/ 185737 h 935831"/>
              <a:gd name="connsiteX40" fmla="*/ 1788319 w 1816894"/>
              <a:gd name="connsiteY40" fmla="*/ 226219 h 935831"/>
              <a:gd name="connsiteX41" fmla="*/ 1804987 w 1816894"/>
              <a:gd name="connsiteY41" fmla="*/ 250031 h 935831"/>
              <a:gd name="connsiteX42" fmla="*/ 1814512 w 1816894"/>
              <a:gd name="connsiteY42" fmla="*/ 271462 h 935831"/>
              <a:gd name="connsiteX43" fmla="*/ 1816894 w 1816894"/>
              <a:gd name="connsiteY43" fmla="*/ 309562 h 935831"/>
              <a:gd name="connsiteX44" fmla="*/ 1807369 w 1816894"/>
              <a:gd name="connsiteY44" fmla="*/ 342900 h 935831"/>
              <a:gd name="connsiteX45" fmla="*/ 1793081 w 1816894"/>
              <a:gd name="connsiteY45" fmla="*/ 352425 h 935831"/>
              <a:gd name="connsiteX46" fmla="*/ 1754981 w 1816894"/>
              <a:gd name="connsiteY46" fmla="*/ 354806 h 935831"/>
              <a:gd name="connsiteX47" fmla="*/ 1704975 w 1816894"/>
              <a:gd name="connsiteY47" fmla="*/ 359569 h 935831"/>
              <a:gd name="connsiteX48" fmla="*/ 1645444 w 1816894"/>
              <a:gd name="connsiteY48" fmla="*/ 366712 h 935831"/>
              <a:gd name="connsiteX49" fmla="*/ 1602581 w 1816894"/>
              <a:gd name="connsiteY49" fmla="*/ 376237 h 935831"/>
              <a:gd name="connsiteX50" fmla="*/ 1578769 w 1816894"/>
              <a:gd name="connsiteY50" fmla="*/ 395287 h 935831"/>
              <a:gd name="connsiteX51" fmla="*/ 1502569 w 1816894"/>
              <a:gd name="connsiteY51" fmla="*/ 442912 h 935831"/>
              <a:gd name="connsiteX52" fmla="*/ 1409700 w 1816894"/>
              <a:gd name="connsiteY52" fmla="*/ 495300 h 935831"/>
              <a:gd name="connsiteX53" fmla="*/ 1228725 w 1816894"/>
              <a:gd name="connsiteY53" fmla="*/ 588169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16894" h="935831">
                <a:moveTo>
                  <a:pt x="1228725" y="588169"/>
                </a:moveTo>
                <a:lnTo>
                  <a:pt x="1016794" y="685800"/>
                </a:lnTo>
                <a:lnTo>
                  <a:pt x="869156" y="750094"/>
                </a:lnTo>
                <a:lnTo>
                  <a:pt x="752475" y="797719"/>
                </a:lnTo>
                <a:lnTo>
                  <a:pt x="633412" y="840581"/>
                </a:lnTo>
                <a:lnTo>
                  <a:pt x="533400" y="869156"/>
                </a:lnTo>
                <a:lnTo>
                  <a:pt x="445294" y="892969"/>
                </a:lnTo>
                <a:lnTo>
                  <a:pt x="335756" y="912019"/>
                </a:lnTo>
                <a:lnTo>
                  <a:pt x="259556" y="923925"/>
                </a:lnTo>
                <a:lnTo>
                  <a:pt x="161925" y="931069"/>
                </a:lnTo>
                <a:lnTo>
                  <a:pt x="69056" y="935831"/>
                </a:lnTo>
                <a:lnTo>
                  <a:pt x="26194" y="935831"/>
                </a:lnTo>
                <a:lnTo>
                  <a:pt x="4762" y="928687"/>
                </a:lnTo>
                <a:lnTo>
                  <a:pt x="0" y="916781"/>
                </a:lnTo>
                <a:lnTo>
                  <a:pt x="7144" y="904875"/>
                </a:lnTo>
                <a:lnTo>
                  <a:pt x="35719" y="881062"/>
                </a:lnTo>
                <a:lnTo>
                  <a:pt x="59531" y="864394"/>
                </a:lnTo>
                <a:lnTo>
                  <a:pt x="190500" y="828675"/>
                </a:lnTo>
                <a:lnTo>
                  <a:pt x="326231" y="785812"/>
                </a:lnTo>
                <a:lnTo>
                  <a:pt x="469106" y="738187"/>
                </a:lnTo>
                <a:lnTo>
                  <a:pt x="688181" y="647700"/>
                </a:lnTo>
                <a:lnTo>
                  <a:pt x="947737" y="526256"/>
                </a:lnTo>
                <a:lnTo>
                  <a:pt x="1138237" y="419100"/>
                </a:lnTo>
                <a:lnTo>
                  <a:pt x="1326356" y="295275"/>
                </a:lnTo>
                <a:lnTo>
                  <a:pt x="1469231" y="185737"/>
                </a:lnTo>
                <a:lnTo>
                  <a:pt x="1481137" y="169069"/>
                </a:lnTo>
                <a:lnTo>
                  <a:pt x="1493044" y="142875"/>
                </a:lnTo>
                <a:lnTo>
                  <a:pt x="1497806" y="109537"/>
                </a:lnTo>
                <a:lnTo>
                  <a:pt x="1493044" y="78581"/>
                </a:lnTo>
                <a:lnTo>
                  <a:pt x="1473994" y="40481"/>
                </a:lnTo>
                <a:lnTo>
                  <a:pt x="1471612" y="23812"/>
                </a:lnTo>
                <a:lnTo>
                  <a:pt x="1483519" y="4762"/>
                </a:lnTo>
                <a:lnTo>
                  <a:pt x="1500187" y="0"/>
                </a:lnTo>
                <a:lnTo>
                  <a:pt x="1524000" y="11906"/>
                </a:lnTo>
                <a:lnTo>
                  <a:pt x="1566862" y="35719"/>
                </a:lnTo>
                <a:lnTo>
                  <a:pt x="1612106" y="59531"/>
                </a:lnTo>
                <a:lnTo>
                  <a:pt x="1647825" y="80962"/>
                </a:lnTo>
                <a:lnTo>
                  <a:pt x="1685925" y="109537"/>
                </a:lnTo>
                <a:lnTo>
                  <a:pt x="1719262" y="140494"/>
                </a:lnTo>
                <a:lnTo>
                  <a:pt x="1759744" y="185737"/>
                </a:lnTo>
                <a:lnTo>
                  <a:pt x="1788319" y="226219"/>
                </a:lnTo>
                <a:lnTo>
                  <a:pt x="1804987" y="250031"/>
                </a:lnTo>
                <a:lnTo>
                  <a:pt x="1814512" y="271462"/>
                </a:lnTo>
                <a:lnTo>
                  <a:pt x="1816894" y="309562"/>
                </a:lnTo>
                <a:lnTo>
                  <a:pt x="1807369" y="342900"/>
                </a:lnTo>
                <a:lnTo>
                  <a:pt x="1793081" y="352425"/>
                </a:lnTo>
                <a:lnTo>
                  <a:pt x="1754981" y="354806"/>
                </a:lnTo>
                <a:lnTo>
                  <a:pt x="1704975" y="359569"/>
                </a:lnTo>
                <a:lnTo>
                  <a:pt x="1645444" y="366712"/>
                </a:lnTo>
                <a:lnTo>
                  <a:pt x="1602581" y="376237"/>
                </a:lnTo>
                <a:lnTo>
                  <a:pt x="1578769" y="395287"/>
                </a:lnTo>
                <a:lnTo>
                  <a:pt x="1502569" y="442912"/>
                </a:lnTo>
                <a:lnTo>
                  <a:pt x="1409700" y="495300"/>
                </a:lnTo>
                <a:lnTo>
                  <a:pt x="1228725" y="5881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D253064-01FA-D640-8B3F-716322ADEACB}"/>
              </a:ext>
            </a:extLst>
          </p:cNvPr>
          <p:cNvSpPr/>
          <p:nvPr/>
        </p:nvSpPr>
        <p:spPr>
          <a:xfrm>
            <a:off x="3287713" y="4745038"/>
            <a:ext cx="2536825" cy="1320800"/>
          </a:xfrm>
          <a:custGeom>
            <a:avLst/>
            <a:gdLst>
              <a:gd name="connsiteX0" fmla="*/ 1885950 w 2536032"/>
              <a:gd name="connsiteY0" fmla="*/ 711994 h 1319213"/>
              <a:gd name="connsiteX1" fmla="*/ 1628775 w 2536032"/>
              <a:gd name="connsiteY1" fmla="*/ 838200 h 1319213"/>
              <a:gd name="connsiteX2" fmla="*/ 1426369 w 2536032"/>
              <a:gd name="connsiteY2" fmla="*/ 928688 h 1319213"/>
              <a:gd name="connsiteX3" fmla="*/ 1247775 w 2536032"/>
              <a:gd name="connsiteY3" fmla="*/ 1002507 h 1319213"/>
              <a:gd name="connsiteX4" fmla="*/ 1064419 w 2536032"/>
              <a:gd name="connsiteY4" fmla="*/ 1073944 h 1319213"/>
              <a:gd name="connsiteX5" fmla="*/ 864394 w 2536032"/>
              <a:gd name="connsiteY5" fmla="*/ 1143000 h 1319213"/>
              <a:gd name="connsiteX6" fmla="*/ 738188 w 2536032"/>
              <a:gd name="connsiteY6" fmla="*/ 1185863 h 1319213"/>
              <a:gd name="connsiteX7" fmla="*/ 497682 w 2536032"/>
              <a:gd name="connsiteY7" fmla="*/ 1250157 h 1319213"/>
              <a:gd name="connsiteX8" fmla="*/ 342900 w 2536032"/>
              <a:gd name="connsiteY8" fmla="*/ 1281113 h 1319213"/>
              <a:gd name="connsiteX9" fmla="*/ 188119 w 2536032"/>
              <a:gd name="connsiteY9" fmla="*/ 1304925 h 1319213"/>
              <a:gd name="connsiteX10" fmla="*/ 85725 w 2536032"/>
              <a:gd name="connsiteY10" fmla="*/ 1316832 h 1319213"/>
              <a:gd name="connsiteX11" fmla="*/ 33338 w 2536032"/>
              <a:gd name="connsiteY11" fmla="*/ 1319213 h 1319213"/>
              <a:gd name="connsiteX12" fmla="*/ 4763 w 2536032"/>
              <a:gd name="connsiteY12" fmla="*/ 1314450 h 1319213"/>
              <a:gd name="connsiteX13" fmla="*/ 0 w 2536032"/>
              <a:gd name="connsiteY13" fmla="*/ 1300163 h 1319213"/>
              <a:gd name="connsiteX14" fmla="*/ 11907 w 2536032"/>
              <a:gd name="connsiteY14" fmla="*/ 1278732 h 1319213"/>
              <a:gd name="connsiteX15" fmla="*/ 47625 w 2536032"/>
              <a:gd name="connsiteY15" fmla="*/ 1250157 h 1319213"/>
              <a:gd name="connsiteX16" fmla="*/ 178594 w 2536032"/>
              <a:gd name="connsiteY16" fmla="*/ 1214438 h 1319213"/>
              <a:gd name="connsiteX17" fmla="*/ 364332 w 2536032"/>
              <a:gd name="connsiteY17" fmla="*/ 1159669 h 1319213"/>
              <a:gd name="connsiteX18" fmla="*/ 626269 w 2536032"/>
              <a:gd name="connsiteY18" fmla="*/ 1071563 h 1319213"/>
              <a:gd name="connsiteX19" fmla="*/ 847725 w 2536032"/>
              <a:gd name="connsiteY19" fmla="*/ 988219 h 1319213"/>
              <a:gd name="connsiteX20" fmla="*/ 1159669 w 2536032"/>
              <a:gd name="connsiteY20" fmla="*/ 859632 h 1319213"/>
              <a:gd name="connsiteX21" fmla="*/ 1300163 w 2536032"/>
              <a:gd name="connsiteY21" fmla="*/ 792957 h 1319213"/>
              <a:gd name="connsiteX22" fmla="*/ 1462088 w 2536032"/>
              <a:gd name="connsiteY22" fmla="*/ 704850 h 1319213"/>
              <a:gd name="connsiteX23" fmla="*/ 1662113 w 2536032"/>
              <a:gd name="connsiteY23" fmla="*/ 583407 h 1319213"/>
              <a:gd name="connsiteX24" fmla="*/ 1866900 w 2536032"/>
              <a:gd name="connsiteY24" fmla="*/ 450057 h 1319213"/>
              <a:gd name="connsiteX25" fmla="*/ 2043113 w 2536032"/>
              <a:gd name="connsiteY25" fmla="*/ 326232 h 1319213"/>
              <a:gd name="connsiteX26" fmla="*/ 2162175 w 2536032"/>
              <a:gd name="connsiteY26" fmla="*/ 233363 h 1319213"/>
              <a:gd name="connsiteX27" fmla="*/ 2193132 w 2536032"/>
              <a:gd name="connsiteY27" fmla="*/ 200025 h 1319213"/>
              <a:gd name="connsiteX28" fmla="*/ 2197894 w 2536032"/>
              <a:gd name="connsiteY28" fmla="*/ 173832 h 1319213"/>
              <a:gd name="connsiteX29" fmla="*/ 2190750 w 2536032"/>
              <a:gd name="connsiteY29" fmla="*/ 130969 h 1319213"/>
              <a:gd name="connsiteX30" fmla="*/ 2169319 w 2536032"/>
              <a:gd name="connsiteY30" fmla="*/ 85725 h 1319213"/>
              <a:gd name="connsiteX31" fmla="*/ 2152650 w 2536032"/>
              <a:gd name="connsiteY31" fmla="*/ 57150 h 1319213"/>
              <a:gd name="connsiteX32" fmla="*/ 2147888 w 2536032"/>
              <a:gd name="connsiteY32" fmla="*/ 45244 h 1319213"/>
              <a:gd name="connsiteX33" fmla="*/ 2143125 w 2536032"/>
              <a:gd name="connsiteY33" fmla="*/ 21432 h 1319213"/>
              <a:gd name="connsiteX34" fmla="*/ 2147888 w 2536032"/>
              <a:gd name="connsiteY34" fmla="*/ 4763 h 1319213"/>
              <a:gd name="connsiteX35" fmla="*/ 2162175 w 2536032"/>
              <a:gd name="connsiteY35" fmla="*/ 0 h 1319213"/>
              <a:gd name="connsiteX36" fmla="*/ 2202657 w 2536032"/>
              <a:gd name="connsiteY36" fmla="*/ 11907 h 1319213"/>
              <a:gd name="connsiteX37" fmla="*/ 2252663 w 2536032"/>
              <a:gd name="connsiteY37" fmla="*/ 45244 h 1319213"/>
              <a:gd name="connsiteX38" fmla="*/ 2324100 w 2536032"/>
              <a:gd name="connsiteY38" fmla="*/ 95250 h 1319213"/>
              <a:gd name="connsiteX39" fmla="*/ 2400300 w 2536032"/>
              <a:gd name="connsiteY39" fmla="*/ 157163 h 1319213"/>
              <a:gd name="connsiteX40" fmla="*/ 2452688 w 2536032"/>
              <a:gd name="connsiteY40" fmla="*/ 207169 h 1319213"/>
              <a:gd name="connsiteX41" fmla="*/ 2493169 w 2536032"/>
              <a:gd name="connsiteY41" fmla="*/ 247650 h 1319213"/>
              <a:gd name="connsiteX42" fmla="*/ 2519363 w 2536032"/>
              <a:gd name="connsiteY42" fmla="*/ 285750 h 1319213"/>
              <a:gd name="connsiteX43" fmla="*/ 2531269 w 2536032"/>
              <a:gd name="connsiteY43" fmla="*/ 319088 h 1319213"/>
              <a:gd name="connsiteX44" fmla="*/ 2536032 w 2536032"/>
              <a:gd name="connsiteY44" fmla="*/ 354807 h 1319213"/>
              <a:gd name="connsiteX45" fmla="*/ 2528888 w 2536032"/>
              <a:gd name="connsiteY45" fmla="*/ 385763 h 1319213"/>
              <a:gd name="connsiteX46" fmla="*/ 2516982 w 2536032"/>
              <a:gd name="connsiteY46" fmla="*/ 407194 h 1319213"/>
              <a:gd name="connsiteX47" fmla="*/ 2493169 w 2536032"/>
              <a:gd name="connsiteY47" fmla="*/ 423863 h 1319213"/>
              <a:gd name="connsiteX48" fmla="*/ 2464594 w 2536032"/>
              <a:gd name="connsiteY48" fmla="*/ 423863 h 1319213"/>
              <a:gd name="connsiteX49" fmla="*/ 2428875 w 2536032"/>
              <a:gd name="connsiteY49" fmla="*/ 428625 h 1319213"/>
              <a:gd name="connsiteX50" fmla="*/ 2407444 w 2536032"/>
              <a:gd name="connsiteY50" fmla="*/ 435769 h 1319213"/>
              <a:gd name="connsiteX51" fmla="*/ 2359819 w 2536032"/>
              <a:gd name="connsiteY51" fmla="*/ 464344 h 1319213"/>
              <a:gd name="connsiteX52" fmla="*/ 2197894 w 2536032"/>
              <a:gd name="connsiteY52" fmla="*/ 552450 h 1319213"/>
              <a:gd name="connsiteX53" fmla="*/ 1885950 w 2536032"/>
              <a:gd name="connsiteY53" fmla="*/ 711994 h 131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36032" h="1319213">
                <a:moveTo>
                  <a:pt x="1885950" y="711994"/>
                </a:moveTo>
                <a:lnTo>
                  <a:pt x="1628775" y="838200"/>
                </a:lnTo>
                <a:lnTo>
                  <a:pt x="1426369" y="928688"/>
                </a:lnTo>
                <a:lnTo>
                  <a:pt x="1247775" y="1002507"/>
                </a:lnTo>
                <a:lnTo>
                  <a:pt x="1064419" y="1073944"/>
                </a:lnTo>
                <a:lnTo>
                  <a:pt x="864394" y="1143000"/>
                </a:lnTo>
                <a:lnTo>
                  <a:pt x="738188" y="1185863"/>
                </a:lnTo>
                <a:lnTo>
                  <a:pt x="497682" y="1250157"/>
                </a:lnTo>
                <a:lnTo>
                  <a:pt x="342900" y="1281113"/>
                </a:lnTo>
                <a:lnTo>
                  <a:pt x="188119" y="1304925"/>
                </a:lnTo>
                <a:lnTo>
                  <a:pt x="85725" y="1316832"/>
                </a:lnTo>
                <a:lnTo>
                  <a:pt x="33338" y="1319213"/>
                </a:lnTo>
                <a:lnTo>
                  <a:pt x="4763" y="1314450"/>
                </a:lnTo>
                <a:lnTo>
                  <a:pt x="0" y="1300163"/>
                </a:lnTo>
                <a:lnTo>
                  <a:pt x="11907" y="1278732"/>
                </a:lnTo>
                <a:lnTo>
                  <a:pt x="47625" y="1250157"/>
                </a:lnTo>
                <a:lnTo>
                  <a:pt x="178594" y="1214438"/>
                </a:lnTo>
                <a:lnTo>
                  <a:pt x="364332" y="1159669"/>
                </a:lnTo>
                <a:lnTo>
                  <a:pt x="626269" y="1071563"/>
                </a:lnTo>
                <a:lnTo>
                  <a:pt x="847725" y="988219"/>
                </a:lnTo>
                <a:lnTo>
                  <a:pt x="1159669" y="859632"/>
                </a:lnTo>
                <a:lnTo>
                  <a:pt x="1300163" y="792957"/>
                </a:lnTo>
                <a:lnTo>
                  <a:pt x="1462088" y="704850"/>
                </a:lnTo>
                <a:lnTo>
                  <a:pt x="1662113" y="583407"/>
                </a:lnTo>
                <a:lnTo>
                  <a:pt x="1866900" y="450057"/>
                </a:lnTo>
                <a:lnTo>
                  <a:pt x="2043113" y="326232"/>
                </a:lnTo>
                <a:lnTo>
                  <a:pt x="2162175" y="233363"/>
                </a:lnTo>
                <a:lnTo>
                  <a:pt x="2193132" y="200025"/>
                </a:lnTo>
                <a:lnTo>
                  <a:pt x="2197894" y="173832"/>
                </a:lnTo>
                <a:lnTo>
                  <a:pt x="2190750" y="130969"/>
                </a:lnTo>
                <a:lnTo>
                  <a:pt x="2169319" y="85725"/>
                </a:lnTo>
                <a:lnTo>
                  <a:pt x="2152650" y="57150"/>
                </a:lnTo>
                <a:lnTo>
                  <a:pt x="2147888" y="45244"/>
                </a:lnTo>
                <a:lnTo>
                  <a:pt x="2143125" y="21432"/>
                </a:lnTo>
                <a:lnTo>
                  <a:pt x="2147888" y="4763"/>
                </a:lnTo>
                <a:lnTo>
                  <a:pt x="2162175" y="0"/>
                </a:lnTo>
                <a:lnTo>
                  <a:pt x="2202657" y="11907"/>
                </a:lnTo>
                <a:lnTo>
                  <a:pt x="2252663" y="45244"/>
                </a:lnTo>
                <a:lnTo>
                  <a:pt x="2324100" y="95250"/>
                </a:lnTo>
                <a:lnTo>
                  <a:pt x="2400300" y="157163"/>
                </a:lnTo>
                <a:lnTo>
                  <a:pt x="2452688" y="207169"/>
                </a:lnTo>
                <a:lnTo>
                  <a:pt x="2493169" y="247650"/>
                </a:lnTo>
                <a:lnTo>
                  <a:pt x="2519363" y="285750"/>
                </a:lnTo>
                <a:lnTo>
                  <a:pt x="2531269" y="319088"/>
                </a:lnTo>
                <a:lnTo>
                  <a:pt x="2536032" y="354807"/>
                </a:lnTo>
                <a:lnTo>
                  <a:pt x="2528888" y="385763"/>
                </a:lnTo>
                <a:lnTo>
                  <a:pt x="2516982" y="407194"/>
                </a:lnTo>
                <a:lnTo>
                  <a:pt x="2493169" y="423863"/>
                </a:lnTo>
                <a:lnTo>
                  <a:pt x="2464594" y="423863"/>
                </a:lnTo>
                <a:lnTo>
                  <a:pt x="2428875" y="428625"/>
                </a:lnTo>
                <a:lnTo>
                  <a:pt x="2407444" y="435769"/>
                </a:lnTo>
                <a:lnTo>
                  <a:pt x="2359819" y="464344"/>
                </a:lnTo>
                <a:lnTo>
                  <a:pt x="2197894" y="552450"/>
                </a:lnTo>
                <a:lnTo>
                  <a:pt x="1885950" y="7119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0D64C99-F4C2-1C43-A507-6E32102AFD64}"/>
              </a:ext>
            </a:extLst>
          </p:cNvPr>
          <p:cNvSpPr/>
          <p:nvPr/>
        </p:nvSpPr>
        <p:spPr>
          <a:xfrm>
            <a:off x="3562350" y="2119313"/>
            <a:ext cx="2043113" cy="528637"/>
          </a:xfrm>
          <a:custGeom>
            <a:avLst/>
            <a:gdLst>
              <a:gd name="connsiteX0" fmla="*/ 1512094 w 2043113"/>
              <a:gd name="connsiteY0" fmla="*/ 228600 h 528637"/>
              <a:gd name="connsiteX1" fmla="*/ 1154906 w 2043113"/>
              <a:gd name="connsiteY1" fmla="*/ 304800 h 528637"/>
              <a:gd name="connsiteX2" fmla="*/ 852488 w 2043113"/>
              <a:gd name="connsiteY2" fmla="*/ 373856 h 528637"/>
              <a:gd name="connsiteX3" fmla="*/ 757238 w 2043113"/>
              <a:gd name="connsiteY3" fmla="*/ 397668 h 528637"/>
              <a:gd name="connsiteX4" fmla="*/ 642938 w 2043113"/>
              <a:gd name="connsiteY4" fmla="*/ 416718 h 528637"/>
              <a:gd name="connsiteX5" fmla="*/ 545306 w 2043113"/>
              <a:gd name="connsiteY5" fmla="*/ 440531 h 528637"/>
              <a:gd name="connsiteX6" fmla="*/ 450056 w 2043113"/>
              <a:gd name="connsiteY6" fmla="*/ 464343 h 528637"/>
              <a:gd name="connsiteX7" fmla="*/ 373856 w 2043113"/>
              <a:gd name="connsiteY7" fmla="*/ 488156 h 528637"/>
              <a:gd name="connsiteX8" fmla="*/ 319088 w 2043113"/>
              <a:gd name="connsiteY8" fmla="*/ 511968 h 528637"/>
              <a:gd name="connsiteX9" fmla="*/ 288131 w 2043113"/>
              <a:gd name="connsiteY9" fmla="*/ 528637 h 528637"/>
              <a:gd name="connsiteX10" fmla="*/ 259556 w 2043113"/>
              <a:gd name="connsiteY10" fmla="*/ 523875 h 528637"/>
              <a:gd name="connsiteX11" fmla="*/ 214313 w 2043113"/>
              <a:gd name="connsiteY11" fmla="*/ 504825 h 528637"/>
              <a:gd name="connsiteX12" fmla="*/ 176213 w 2043113"/>
              <a:gd name="connsiteY12" fmla="*/ 481012 h 528637"/>
              <a:gd name="connsiteX13" fmla="*/ 133350 w 2043113"/>
              <a:gd name="connsiteY13" fmla="*/ 438150 h 528637"/>
              <a:gd name="connsiteX14" fmla="*/ 97631 w 2043113"/>
              <a:gd name="connsiteY14" fmla="*/ 385762 h 528637"/>
              <a:gd name="connsiteX15" fmla="*/ 71438 w 2043113"/>
              <a:gd name="connsiteY15" fmla="*/ 340518 h 528637"/>
              <a:gd name="connsiteX16" fmla="*/ 47625 w 2043113"/>
              <a:gd name="connsiteY16" fmla="*/ 283368 h 528637"/>
              <a:gd name="connsiteX17" fmla="*/ 23813 w 2043113"/>
              <a:gd name="connsiteY17" fmla="*/ 221456 h 528637"/>
              <a:gd name="connsiteX18" fmla="*/ 9525 w 2043113"/>
              <a:gd name="connsiteY18" fmla="*/ 176212 h 528637"/>
              <a:gd name="connsiteX19" fmla="*/ 0 w 2043113"/>
              <a:gd name="connsiteY19" fmla="*/ 138112 h 528637"/>
              <a:gd name="connsiteX20" fmla="*/ 0 w 2043113"/>
              <a:gd name="connsiteY20" fmla="*/ 123825 h 528637"/>
              <a:gd name="connsiteX21" fmla="*/ 2381 w 2043113"/>
              <a:gd name="connsiteY21" fmla="*/ 109537 h 528637"/>
              <a:gd name="connsiteX22" fmla="*/ 9525 w 2043113"/>
              <a:gd name="connsiteY22" fmla="*/ 102393 h 528637"/>
              <a:gd name="connsiteX23" fmla="*/ 21431 w 2043113"/>
              <a:gd name="connsiteY23" fmla="*/ 100012 h 528637"/>
              <a:gd name="connsiteX24" fmla="*/ 50006 w 2043113"/>
              <a:gd name="connsiteY24" fmla="*/ 109537 h 528637"/>
              <a:gd name="connsiteX25" fmla="*/ 88106 w 2043113"/>
              <a:gd name="connsiteY25" fmla="*/ 147637 h 528637"/>
              <a:gd name="connsiteX26" fmla="*/ 126206 w 2043113"/>
              <a:gd name="connsiteY26" fmla="*/ 180975 h 528637"/>
              <a:gd name="connsiteX27" fmla="*/ 166688 w 2043113"/>
              <a:gd name="connsiteY27" fmla="*/ 207168 h 528637"/>
              <a:gd name="connsiteX28" fmla="*/ 214313 w 2043113"/>
              <a:gd name="connsiteY28" fmla="*/ 230981 h 528637"/>
              <a:gd name="connsiteX29" fmla="*/ 257175 w 2043113"/>
              <a:gd name="connsiteY29" fmla="*/ 242887 h 528637"/>
              <a:gd name="connsiteX30" fmla="*/ 292894 w 2043113"/>
              <a:gd name="connsiteY30" fmla="*/ 250031 h 528637"/>
              <a:gd name="connsiteX31" fmla="*/ 350044 w 2043113"/>
              <a:gd name="connsiteY31" fmla="*/ 247650 h 528637"/>
              <a:gd name="connsiteX32" fmla="*/ 419100 w 2043113"/>
              <a:gd name="connsiteY32" fmla="*/ 240506 h 528637"/>
              <a:gd name="connsiteX33" fmla="*/ 652463 w 2043113"/>
              <a:gd name="connsiteY33" fmla="*/ 209550 h 528637"/>
              <a:gd name="connsiteX34" fmla="*/ 962025 w 2043113"/>
              <a:gd name="connsiteY34" fmla="*/ 164306 h 528637"/>
              <a:gd name="connsiteX35" fmla="*/ 1281113 w 2043113"/>
              <a:gd name="connsiteY35" fmla="*/ 116681 h 528637"/>
              <a:gd name="connsiteX36" fmla="*/ 1614488 w 2043113"/>
              <a:gd name="connsiteY36" fmla="*/ 61912 h 528637"/>
              <a:gd name="connsiteX37" fmla="*/ 1952625 w 2043113"/>
              <a:gd name="connsiteY37" fmla="*/ 0 h 528637"/>
              <a:gd name="connsiteX38" fmla="*/ 2043113 w 2043113"/>
              <a:gd name="connsiteY38" fmla="*/ 133350 h 528637"/>
              <a:gd name="connsiteX39" fmla="*/ 1512094 w 2043113"/>
              <a:gd name="connsiteY39" fmla="*/ 228600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43113" h="528637">
                <a:moveTo>
                  <a:pt x="1512094" y="228600"/>
                </a:moveTo>
                <a:lnTo>
                  <a:pt x="1154906" y="304800"/>
                </a:lnTo>
                <a:lnTo>
                  <a:pt x="852488" y="373856"/>
                </a:lnTo>
                <a:lnTo>
                  <a:pt x="757238" y="397668"/>
                </a:lnTo>
                <a:lnTo>
                  <a:pt x="642938" y="416718"/>
                </a:lnTo>
                <a:lnTo>
                  <a:pt x="545306" y="440531"/>
                </a:lnTo>
                <a:lnTo>
                  <a:pt x="450056" y="464343"/>
                </a:lnTo>
                <a:lnTo>
                  <a:pt x="373856" y="488156"/>
                </a:lnTo>
                <a:lnTo>
                  <a:pt x="319088" y="511968"/>
                </a:lnTo>
                <a:lnTo>
                  <a:pt x="288131" y="528637"/>
                </a:lnTo>
                <a:lnTo>
                  <a:pt x="259556" y="523875"/>
                </a:lnTo>
                <a:lnTo>
                  <a:pt x="214313" y="504825"/>
                </a:lnTo>
                <a:lnTo>
                  <a:pt x="176213" y="481012"/>
                </a:lnTo>
                <a:lnTo>
                  <a:pt x="133350" y="438150"/>
                </a:lnTo>
                <a:lnTo>
                  <a:pt x="97631" y="385762"/>
                </a:lnTo>
                <a:lnTo>
                  <a:pt x="71438" y="340518"/>
                </a:lnTo>
                <a:lnTo>
                  <a:pt x="47625" y="283368"/>
                </a:lnTo>
                <a:lnTo>
                  <a:pt x="23813" y="221456"/>
                </a:lnTo>
                <a:lnTo>
                  <a:pt x="9525" y="176212"/>
                </a:lnTo>
                <a:lnTo>
                  <a:pt x="0" y="138112"/>
                </a:lnTo>
                <a:lnTo>
                  <a:pt x="0" y="123825"/>
                </a:lnTo>
                <a:lnTo>
                  <a:pt x="2381" y="109537"/>
                </a:lnTo>
                <a:lnTo>
                  <a:pt x="9525" y="102393"/>
                </a:lnTo>
                <a:lnTo>
                  <a:pt x="21431" y="100012"/>
                </a:lnTo>
                <a:lnTo>
                  <a:pt x="50006" y="109537"/>
                </a:lnTo>
                <a:lnTo>
                  <a:pt x="88106" y="147637"/>
                </a:lnTo>
                <a:lnTo>
                  <a:pt x="126206" y="180975"/>
                </a:lnTo>
                <a:lnTo>
                  <a:pt x="166688" y="207168"/>
                </a:lnTo>
                <a:lnTo>
                  <a:pt x="214313" y="230981"/>
                </a:lnTo>
                <a:lnTo>
                  <a:pt x="257175" y="242887"/>
                </a:lnTo>
                <a:lnTo>
                  <a:pt x="292894" y="250031"/>
                </a:lnTo>
                <a:lnTo>
                  <a:pt x="350044" y="247650"/>
                </a:lnTo>
                <a:lnTo>
                  <a:pt x="419100" y="240506"/>
                </a:lnTo>
                <a:lnTo>
                  <a:pt x="652463" y="209550"/>
                </a:lnTo>
                <a:lnTo>
                  <a:pt x="962025" y="164306"/>
                </a:lnTo>
                <a:lnTo>
                  <a:pt x="1281113" y="116681"/>
                </a:lnTo>
                <a:lnTo>
                  <a:pt x="1614488" y="61912"/>
                </a:lnTo>
                <a:lnTo>
                  <a:pt x="1952625" y="0"/>
                </a:lnTo>
                <a:lnTo>
                  <a:pt x="2043113" y="133350"/>
                </a:lnTo>
                <a:lnTo>
                  <a:pt x="1512094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4B29539-5A70-6944-8CDC-87A5162D0242}"/>
              </a:ext>
            </a:extLst>
          </p:cNvPr>
          <p:cNvSpPr/>
          <p:nvPr/>
        </p:nvSpPr>
        <p:spPr>
          <a:xfrm>
            <a:off x="5095875" y="1693863"/>
            <a:ext cx="830263" cy="955675"/>
          </a:xfrm>
          <a:custGeom>
            <a:avLst/>
            <a:gdLst>
              <a:gd name="connsiteX0" fmla="*/ 500063 w 831056"/>
              <a:gd name="connsiteY0" fmla="*/ 707231 h 957262"/>
              <a:gd name="connsiteX1" fmla="*/ 416719 w 831056"/>
              <a:gd name="connsiteY1" fmla="*/ 561975 h 957262"/>
              <a:gd name="connsiteX2" fmla="*/ 333375 w 831056"/>
              <a:gd name="connsiteY2" fmla="*/ 435769 h 957262"/>
              <a:gd name="connsiteX3" fmla="*/ 283369 w 831056"/>
              <a:gd name="connsiteY3" fmla="*/ 352425 h 957262"/>
              <a:gd name="connsiteX4" fmla="*/ 238125 w 831056"/>
              <a:gd name="connsiteY4" fmla="*/ 292894 h 957262"/>
              <a:gd name="connsiteX5" fmla="*/ 190500 w 831056"/>
              <a:gd name="connsiteY5" fmla="*/ 240506 h 957262"/>
              <a:gd name="connsiteX6" fmla="*/ 150019 w 831056"/>
              <a:gd name="connsiteY6" fmla="*/ 195262 h 957262"/>
              <a:gd name="connsiteX7" fmla="*/ 116681 w 831056"/>
              <a:gd name="connsiteY7" fmla="*/ 161925 h 957262"/>
              <a:gd name="connsiteX8" fmla="*/ 73819 w 831056"/>
              <a:gd name="connsiteY8" fmla="*/ 123825 h 957262"/>
              <a:gd name="connsiteX9" fmla="*/ 35719 w 831056"/>
              <a:gd name="connsiteY9" fmla="*/ 97631 h 957262"/>
              <a:gd name="connsiteX10" fmla="*/ 16669 w 831056"/>
              <a:gd name="connsiteY10" fmla="*/ 76200 h 957262"/>
              <a:gd name="connsiteX11" fmla="*/ 4763 w 831056"/>
              <a:gd name="connsiteY11" fmla="*/ 47625 h 957262"/>
              <a:gd name="connsiteX12" fmla="*/ 0 w 831056"/>
              <a:gd name="connsiteY12" fmla="*/ 23812 h 957262"/>
              <a:gd name="connsiteX13" fmla="*/ 4763 w 831056"/>
              <a:gd name="connsiteY13" fmla="*/ 7144 h 957262"/>
              <a:gd name="connsiteX14" fmla="*/ 16669 w 831056"/>
              <a:gd name="connsiteY14" fmla="*/ 0 h 957262"/>
              <a:gd name="connsiteX15" fmla="*/ 38100 w 831056"/>
              <a:gd name="connsiteY15" fmla="*/ 0 h 957262"/>
              <a:gd name="connsiteX16" fmla="*/ 76200 w 831056"/>
              <a:gd name="connsiteY16" fmla="*/ 14287 h 957262"/>
              <a:gd name="connsiteX17" fmla="*/ 161925 w 831056"/>
              <a:gd name="connsiteY17" fmla="*/ 64294 h 957262"/>
              <a:gd name="connsiteX18" fmla="*/ 264319 w 831056"/>
              <a:gd name="connsiteY18" fmla="*/ 128587 h 957262"/>
              <a:gd name="connsiteX19" fmla="*/ 369094 w 831056"/>
              <a:gd name="connsiteY19" fmla="*/ 197644 h 957262"/>
              <a:gd name="connsiteX20" fmla="*/ 473869 w 831056"/>
              <a:gd name="connsiteY20" fmla="*/ 273844 h 957262"/>
              <a:gd name="connsiteX21" fmla="*/ 559594 w 831056"/>
              <a:gd name="connsiteY21" fmla="*/ 345281 h 957262"/>
              <a:gd name="connsiteX22" fmla="*/ 647700 w 831056"/>
              <a:gd name="connsiteY22" fmla="*/ 421481 h 957262"/>
              <a:gd name="connsiteX23" fmla="*/ 714375 w 831056"/>
              <a:gd name="connsiteY23" fmla="*/ 492919 h 957262"/>
              <a:gd name="connsiteX24" fmla="*/ 771525 w 831056"/>
              <a:gd name="connsiteY24" fmla="*/ 550069 h 957262"/>
              <a:gd name="connsiteX25" fmla="*/ 792956 w 831056"/>
              <a:gd name="connsiteY25" fmla="*/ 578644 h 957262"/>
              <a:gd name="connsiteX26" fmla="*/ 812006 w 831056"/>
              <a:gd name="connsiteY26" fmla="*/ 621506 h 957262"/>
              <a:gd name="connsiteX27" fmla="*/ 823913 w 831056"/>
              <a:gd name="connsiteY27" fmla="*/ 659606 h 957262"/>
              <a:gd name="connsiteX28" fmla="*/ 831056 w 831056"/>
              <a:gd name="connsiteY28" fmla="*/ 702469 h 957262"/>
              <a:gd name="connsiteX29" fmla="*/ 831056 w 831056"/>
              <a:gd name="connsiteY29" fmla="*/ 747712 h 957262"/>
              <a:gd name="connsiteX30" fmla="*/ 823913 w 831056"/>
              <a:gd name="connsiteY30" fmla="*/ 809625 h 957262"/>
              <a:gd name="connsiteX31" fmla="*/ 800100 w 831056"/>
              <a:gd name="connsiteY31" fmla="*/ 900112 h 957262"/>
              <a:gd name="connsiteX32" fmla="*/ 781050 w 831056"/>
              <a:gd name="connsiteY32" fmla="*/ 940594 h 957262"/>
              <a:gd name="connsiteX33" fmla="*/ 766763 w 831056"/>
              <a:gd name="connsiteY33" fmla="*/ 950119 h 957262"/>
              <a:gd name="connsiteX34" fmla="*/ 735806 w 831056"/>
              <a:gd name="connsiteY34" fmla="*/ 957262 h 957262"/>
              <a:gd name="connsiteX35" fmla="*/ 702469 w 831056"/>
              <a:gd name="connsiteY35" fmla="*/ 957262 h 957262"/>
              <a:gd name="connsiteX36" fmla="*/ 671513 w 831056"/>
              <a:gd name="connsiteY36" fmla="*/ 950119 h 957262"/>
              <a:gd name="connsiteX37" fmla="*/ 640556 w 831056"/>
              <a:gd name="connsiteY37" fmla="*/ 935831 h 957262"/>
              <a:gd name="connsiteX38" fmla="*/ 602456 w 831056"/>
              <a:gd name="connsiteY38" fmla="*/ 909637 h 957262"/>
              <a:gd name="connsiteX39" fmla="*/ 583406 w 831056"/>
              <a:gd name="connsiteY39" fmla="*/ 888206 h 957262"/>
              <a:gd name="connsiteX40" fmla="*/ 564356 w 831056"/>
              <a:gd name="connsiteY40" fmla="*/ 842962 h 957262"/>
              <a:gd name="connsiteX41" fmla="*/ 545306 w 831056"/>
              <a:gd name="connsiteY41" fmla="*/ 795337 h 957262"/>
              <a:gd name="connsiteX42" fmla="*/ 500063 w 831056"/>
              <a:gd name="connsiteY42" fmla="*/ 707231 h 957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31056" h="957262">
                <a:moveTo>
                  <a:pt x="500063" y="707231"/>
                </a:moveTo>
                <a:lnTo>
                  <a:pt x="416719" y="561975"/>
                </a:lnTo>
                <a:lnTo>
                  <a:pt x="333375" y="435769"/>
                </a:lnTo>
                <a:lnTo>
                  <a:pt x="283369" y="352425"/>
                </a:lnTo>
                <a:lnTo>
                  <a:pt x="238125" y="292894"/>
                </a:lnTo>
                <a:lnTo>
                  <a:pt x="190500" y="240506"/>
                </a:lnTo>
                <a:lnTo>
                  <a:pt x="150019" y="195262"/>
                </a:lnTo>
                <a:lnTo>
                  <a:pt x="116681" y="161925"/>
                </a:lnTo>
                <a:lnTo>
                  <a:pt x="73819" y="123825"/>
                </a:lnTo>
                <a:lnTo>
                  <a:pt x="35719" y="97631"/>
                </a:lnTo>
                <a:lnTo>
                  <a:pt x="16669" y="76200"/>
                </a:lnTo>
                <a:lnTo>
                  <a:pt x="4763" y="47625"/>
                </a:lnTo>
                <a:lnTo>
                  <a:pt x="0" y="23812"/>
                </a:lnTo>
                <a:lnTo>
                  <a:pt x="4763" y="7144"/>
                </a:lnTo>
                <a:lnTo>
                  <a:pt x="16669" y="0"/>
                </a:lnTo>
                <a:lnTo>
                  <a:pt x="38100" y="0"/>
                </a:lnTo>
                <a:lnTo>
                  <a:pt x="76200" y="14287"/>
                </a:lnTo>
                <a:lnTo>
                  <a:pt x="161925" y="64294"/>
                </a:lnTo>
                <a:lnTo>
                  <a:pt x="264319" y="128587"/>
                </a:lnTo>
                <a:lnTo>
                  <a:pt x="369094" y="197644"/>
                </a:lnTo>
                <a:lnTo>
                  <a:pt x="473869" y="273844"/>
                </a:lnTo>
                <a:lnTo>
                  <a:pt x="559594" y="345281"/>
                </a:lnTo>
                <a:lnTo>
                  <a:pt x="647700" y="421481"/>
                </a:lnTo>
                <a:lnTo>
                  <a:pt x="714375" y="492919"/>
                </a:lnTo>
                <a:lnTo>
                  <a:pt x="771525" y="550069"/>
                </a:lnTo>
                <a:lnTo>
                  <a:pt x="792956" y="578644"/>
                </a:lnTo>
                <a:lnTo>
                  <a:pt x="812006" y="621506"/>
                </a:lnTo>
                <a:lnTo>
                  <a:pt x="823913" y="659606"/>
                </a:lnTo>
                <a:lnTo>
                  <a:pt x="831056" y="702469"/>
                </a:lnTo>
                <a:lnTo>
                  <a:pt x="831056" y="747712"/>
                </a:lnTo>
                <a:lnTo>
                  <a:pt x="823913" y="809625"/>
                </a:lnTo>
                <a:lnTo>
                  <a:pt x="800100" y="900112"/>
                </a:lnTo>
                <a:lnTo>
                  <a:pt x="781050" y="940594"/>
                </a:lnTo>
                <a:lnTo>
                  <a:pt x="766763" y="950119"/>
                </a:lnTo>
                <a:lnTo>
                  <a:pt x="735806" y="957262"/>
                </a:lnTo>
                <a:lnTo>
                  <a:pt x="702469" y="957262"/>
                </a:lnTo>
                <a:lnTo>
                  <a:pt x="671513" y="950119"/>
                </a:lnTo>
                <a:lnTo>
                  <a:pt x="640556" y="935831"/>
                </a:lnTo>
                <a:lnTo>
                  <a:pt x="602456" y="909637"/>
                </a:lnTo>
                <a:lnTo>
                  <a:pt x="583406" y="888206"/>
                </a:lnTo>
                <a:lnTo>
                  <a:pt x="564356" y="842962"/>
                </a:lnTo>
                <a:lnTo>
                  <a:pt x="545306" y="795337"/>
                </a:lnTo>
                <a:lnTo>
                  <a:pt x="500063" y="707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DF099E5-25D5-5D43-AEB0-2D662EFB3F7D}"/>
              </a:ext>
            </a:extLst>
          </p:cNvPr>
          <p:cNvSpPr/>
          <p:nvPr/>
        </p:nvSpPr>
        <p:spPr>
          <a:xfrm>
            <a:off x="2682875" y="2451100"/>
            <a:ext cx="2127250" cy="2339975"/>
          </a:xfrm>
          <a:custGeom>
            <a:avLst/>
            <a:gdLst>
              <a:gd name="connsiteX0" fmla="*/ 1127125 w 2127250"/>
              <a:gd name="connsiteY0" fmla="*/ 1654175 h 2339975"/>
              <a:gd name="connsiteX1" fmla="*/ 990600 w 2127250"/>
              <a:gd name="connsiteY1" fmla="*/ 1787525 h 2339975"/>
              <a:gd name="connsiteX2" fmla="*/ 898525 w 2127250"/>
              <a:gd name="connsiteY2" fmla="*/ 1863725 h 2339975"/>
              <a:gd name="connsiteX3" fmla="*/ 809625 w 2127250"/>
              <a:gd name="connsiteY3" fmla="*/ 1930400 h 2339975"/>
              <a:gd name="connsiteX4" fmla="*/ 692150 w 2127250"/>
              <a:gd name="connsiteY4" fmla="*/ 2012950 h 2339975"/>
              <a:gd name="connsiteX5" fmla="*/ 593725 w 2127250"/>
              <a:gd name="connsiteY5" fmla="*/ 2076450 h 2339975"/>
              <a:gd name="connsiteX6" fmla="*/ 476250 w 2127250"/>
              <a:gd name="connsiteY6" fmla="*/ 2143125 h 2339975"/>
              <a:gd name="connsiteX7" fmla="*/ 381000 w 2127250"/>
              <a:gd name="connsiteY7" fmla="*/ 2193925 h 2339975"/>
              <a:gd name="connsiteX8" fmla="*/ 260350 w 2127250"/>
              <a:gd name="connsiteY8" fmla="*/ 2251075 h 2339975"/>
              <a:gd name="connsiteX9" fmla="*/ 146050 w 2127250"/>
              <a:gd name="connsiteY9" fmla="*/ 2301875 h 2339975"/>
              <a:gd name="connsiteX10" fmla="*/ 69850 w 2127250"/>
              <a:gd name="connsiteY10" fmla="*/ 2333625 h 2339975"/>
              <a:gd name="connsiteX11" fmla="*/ 50800 w 2127250"/>
              <a:gd name="connsiteY11" fmla="*/ 2339975 h 2339975"/>
              <a:gd name="connsiteX12" fmla="*/ 28575 w 2127250"/>
              <a:gd name="connsiteY12" fmla="*/ 2339975 h 2339975"/>
              <a:gd name="connsiteX13" fmla="*/ 9525 w 2127250"/>
              <a:gd name="connsiteY13" fmla="*/ 2336800 h 2339975"/>
              <a:gd name="connsiteX14" fmla="*/ 3175 w 2127250"/>
              <a:gd name="connsiteY14" fmla="*/ 2330450 h 2339975"/>
              <a:gd name="connsiteX15" fmla="*/ 0 w 2127250"/>
              <a:gd name="connsiteY15" fmla="*/ 2320925 h 2339975"/>
              <a:gd name="connsiteX16" fmla="*/ 6350 w 2127250"/>
              <a:gd name="connsiteY16" fmla="*/ 2298700 h 2339975"/>
              <a:gd name="connsiteX17" fmla="*/ 34925 w 2127250"/>
              <a:gd name="connsiteY17" fmla="*/ 2266950 h 2339975"/>
              <a:gd name="connsiteX18" fmla="*/ 130175 w 2127250"/>
              <a:gd name="connsiteY18" fmla="*/ 2216150 h 2339975"/>
              <a:gd name="connsiteX19" fmla="*/ 247650 w 2127250"/>
              <a:gd name="connsiteY19" fmla="*/ 2146300 h 2339975"/>
              <a:gd name="connsiteX20" fmla="*/ 381000 w 2127250"/>
              <a:gd name="connsiteY20" fmla="*/ 2054225 h 2339975"/>
              <a:gd name="connsiteX21" fmla="*/ 508000 w 2127250"/>
              <a:gd name="connsiteY21" fmla="*/ 1971675 h 2339975"/>
              <a:gd name="connsiteX22" fmla="*/ 625475 w 2127250"/>
              <a:gd name="connsiteY22" fmla="*/ 1882775 h 2339975"/>
              <a:gd name="connsiteX23" fmla="*/ 793750 w 2127250"/>
              <a:gd name="connsiteY23" fmla="*/ 1739900 h 2339975"/>
              <a:gd name="connsiteX24" fmla="*/ 923925 w 2127250"/>
              <a:gd name="connsiteY24" fmla="*/ 1612900 h 2339975"/>
              <a:gd name="connsiteX25" fmla="*/ 1063625 w 2127250"/>
              <a:gd name="connsiteY25" fmla="*/ 1463675 h 2339975"/>
              <a:gd name="connsiteX26" fmla="*/ 1165225 w 2127250"/>
              <a:gd name="connsiteY26" fmla="*/ 1349375 h 2339975"/>
              <a:gd name="connsiteX27" fmla="*/ 1301750 w 2127250"/>
              <a:gd name="connsiteY27" fmla="*/ 1181100 h 2339975"/>
              <a:gd name="connsiteX28" fmla="*/ 1428750 w 2127250"/>
              <a:gd name="connsiteY28" fmla="*/ 996950 h 2339975"/>
              <a:gd name="connsiteX29" fmla="*/ 1492250 w 2127250"/>
              <a:gd name="connsiteY29" fmla="*/ 898525 h 2339975"/>
              <a:gd name="connsiteX30" fmla="*/ 1644650 w 2127250"/>
              <a:gd name="connsiteY30" fmla="*/ 657225 h 2339975"/>
              <a:gd name="connsiteX31" fmla="*/ 1708150 w 2127250"/>
              <a:gd name="connsiteY31" fmla="*/ 511175 h 2339975"/>
              <a:gd name="connsiteX32" fmla="*/ 1755775 w 2127250"/>
              <a:gd name="connsiteY32" fmla="*/ 409575 h 2339975"/>
              <a:gd name="connsiteX33" fmla="*/ 1778000 w 2127250"/>
              <a:gd name="connsiteY33" fmla="*/ 352425 h 2339975"/>
              <a:gd name="connsiteX34" fmla="*/ 1793875 w 2127250"/>
              <a:gd name="connsiteY34" fmla="*/ 301625 h 2339975"/>
              <a:gd name="connsiteX35" fmla="*/ 1793875 w 2127250"/>
              <a:gd name="connsiteY35" fmla="*/ 279400 h 2339975"/>
              <a:gd name="connsiteX36" fmla="*/ 1784350 w 2127250"/>
              <a:gd name="connsiteY36" fmla="*/ 238125 h 2339975"/>
              <a:gd name="connsiteX37" fmla="*/ 1765300 w 2127250"/>
              <a:gd name="connsiteY37" fmla="*/ 193675 h 2339975"/>
              <a:gd name="connsiteX38" fmla="*/ 1733550 w 2127250"/>
              <a:gd name="connsiteY38" fmla="*/ 152400 h 2339975"/>
              <a:gd name="connsiteX39" fmla="*/ 1609725 w 2127250"/>
              <a:gd name="connsiteY39" fmla="*/ 0 h 2339975"/>
              <a:gd name="connsiteX40" fmla="*/ 1717675 w 2127250"/>
              <a:gd name="connsiteY40" fmla="*/ 12700 h 2339975"/>
              <a:gd name="connsiteX41" fmla="*/ 1857375 w 2127250"/>
              <a:gd name="connsiteY41" fmla="*/ 95250 h 2339975"/>
              <a:gd name="connsiteX42" fmla="*/ 1974850 w 2127250"/>
              <a:gd name="connsiteY42" fmla="*/ 171450 h 2339975"/>
              <a:gd name="connsiteX43" fmla="*/ 2035175 w 2127250"/>
              <a:gd name="connsiteY43" fmla="*/ 215900 h 2339975"/>
              <a:gd name="connsiteX44" fmla="*/ 2079625 w 2127250"/>
              <a:gd name="connsiteY44" fmla="*/ 257175 h 2339975"/>
              <a:gd name="connsiteX45" fmla="*/ 2105025 w 2127250"/>
              <a:gd name="connsiteY45" fmla="*/ 285750 h 2339975"/>
              <a:gd name="connsiteX46" fmla="*/ 2117725 w 2127250"/>
              <a:gd name="connsiteY46" fmla="*/ 307975 h 2339975"/>
              <a:gd name="connsiteX47" fmla="*/ 2127250 w 2127250"/>
              <a:gd name="connsiteY47" fmla="*/ 336550 h 2339975"/>
              <a:gd name="connsiteX48" fmla="*/ 2127250 w 2127250"/>
              <a:gd name="connsiteY48" fmla="*/ 368300 h 2339975"/>
              <a:gd name="connsiteX49" fmla="*/ 2114550 w 2127250"/>
              <a:gd name="connsiteY49" fmla="*/ 396875 h 2339975"/>
              <a:gd name="connsiteX50" fmla="*/ 2079625 w 2127250"/>
              <a:gd name="connsiteY50" fmla="*/ 431800 h 2339975"/>
              <a:gd name="connsiteX51" fmla="*/ 2028825 w 2127250"/>
              <a:gd name="connsiteY51" fmla="*/ 476250 h 2339975"/>
              <a:gd name="connsiteX52" fmla="*/ 2003425 w 2127250"/>
              <a:gd name="connsiteY52" fmla="*/ 501650 h 2339975"/>
              <a:gd name="connsiteX53" fmla="*/ 1920875 w 2127250"/>
              <a:gd name="connsiteY53" fmla="*/ 638175 h 2339975"/>
              <a:gd name="connsiteX54" fmla="*/ 1819275 w 2127250"/>
              <a:gd name="connsiteY54" fmla="*/ 815975 h 2339975"/>
              <a:gd name="connsiteX55" fmla="*/ 1752600 w 2127250"/>
              <a:gd name="connsiteY55" fmla="*/ 914400 h 2339975"/>
              <a:gd name="connsiteX56" fmla="*/ 1619250 w 2127250"/>
              <a:gd name="connsiteY56" fmla="*/ 1098550 h 2339975"/>
              <a:gd name="connsiteX57" fmla="*/ 1460500 w 2127250"/>
              <a:gd name="connsiteY57" fmla="*/ 1292225 h 2339975"/>
              <a:gd name="connsiteX58" fmla="*/ 1308100 w 2127250"/>
              <a:gd name="connsiteY58" fmla="*/ 1466850 h 2339975"/>
              <a:gd name="connsiteX59" fmla="*/ 1127125 w 2127250"/>
              <a:gd name="connsiteY59" fmla="*/ 1654175 h 233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27250" h="2339975">
                <a:moveTo>
                  <a:pt x="1127125" y="1654175"/>
                </a:moveTo>
                <a:lnTo>
                  <a:pt x="990600" y="1787525"/>
                </a:lnTo>
                <a:lnTo>
                  <a:pt x="898525" y="1863725"/>
                </a:lnTo>
                <a:lnTo>
                  <a:pt x="809625" y="1930400"/>
                </a:lnTo>
                <a:lnTo>
                  <a:pt x="692150" y="2012950"/>
                </a:lnTo>
                <a:lnTo>
                  <a:pt x="593725" y="2076450"/>
                </a:lnTo>
                <a:lnTo>
                  <a:pt x="476250" y="2143125"/>
                </a:lnTo>
                <a:lnTo>
                  <a:pt x="381000" y="2193925"/>
                </a:lnTo>
                <a:lnTo>
                  <a:pt x="260350" y="2251075"/>
                </a:lnTo>
                <a:lnTo>
                  <a:pt x="146050" y="2301875"/>
                </a:lnTo>
                <a:lnTo>
                  <a:pt x="69850" y="2333625"/>
                </a:lnTo>
                <a:lnTo>
                  <a:pt x="50800" y="2339975"/>
                </a:lnTo>
                <a:lnTo>
                  <a:pt x="28575" y="2339975"/>
                </a:lnTo>
                <a:lnTo>
                  <a:pt x="9525" y="2336800"/>
                </a:lnTo>
                <a:lnTo>
                  <a:pt x="3175" y="2330450"/>
                </a:lnTo>
                <a:lnTo>
                  <a:pt x="0" y="2320925"/>
                </a:lnTo>
                <a:lnTo>
                  <a:pt x="6350" y="2298700"/>
                </a:lnTo>
                <a:lnTo>
                  <a:pt x="34925" y="2266950"/>
                </a:lnTo>
                <a:lnTo>
                  <a:pt x="130175" y="2216150"/>
                </a:lnTo>
                <a:lnTo>
                  <a:pt x="247650" y="2146300"/>
                </a:lnTo>
                <a:lnTo>
                  <a:pt x="381000" y="2054225"/>
                </a:lnTo>
                <a:lnTo>
                  <a:pt x="508000" y="1971675"/>
                </a:lnTo>
                <a:lnTo>
                  <a:pt x="625475" y="1882775"/>
                </a:lnTo>
                <a:lnTo>
                  <a:pt x="793750" y="1739900"/>
                </a:lnTo>
                <a:lnTo>
                  <a:pt x="923925" y="1612900"/>
                </a:lnTo>
                <a:lnTo>
                  <a:pt x="1063625" y="1463675"/>
                </a:lnTo>
                <a:lnTo>
                  <a:pt x="1165225" y="1349375"/>
                </a:lnTo>
                <a:lnTo>
                  <a:pt x="1301750" y="1181100"/>
                </a:lnTo>
                <a:lnTo>
                  <a:pt x="1428750" y="996950"/>
                </a:lnTo>
                <a:lnTo>
                  <a:pt x="1492250" y="898525"/>
                </a:lnTo>
                <a:lnTo>
                  <a:pt x="1644650" y="657225"/>
                </a:lnTo>
                <a:lnTo>
                  <a:pt x="1708150" y="511175"/>
                </a:lnTo>
                <a:lnTo>
                  <a:pt x="1755775" y="409575"/>
                </a:lnTo>
                <a:lnTo>
                  <a:pt x="1778000" y="352425"/>
                </a:lnTo>
                <a:lnTo>
                  <a:pt x="1793875" y="301625"/>
                </a:lnTo>
                <a:lnTo>
                  <a:pt x="1793875" y="279400"/>
                </a:lnTo>
                <a:lnTo>
                  <a:pt x="1784350" y="238125"/>
                </a:lnTo>
                <a:lnTo>
                  <a:pt x="1765300" y="193675"/>
                </a:lnTo>
                <a:lnTo>
                  <a:pt x="1733550" y="152400"/>
                </a:lnTo>
                <a:lnTo>
                  <a:pt x="1609725" y="0"/>
                </a:lnTo>
                <a:lnTo>
                  <a:pt x="1717675" y="12700"/>
                </a:lnTo>
                <a:lnTo>
                  <a:pt x="1857375" y="95250"/>
                </a:lnTo>
                <a:lnTo>
                  <a:pt x="1974850" y="171450"/>
                </a:lnTo>
                <a:lnTo>
                  <a:pt x="2035175" y="215900"/>
                </a:lnTo>
                <a:lnTo>
                  <a:pt x="2079625" y="257175"/>
                </a:lnTo>
                <a:lnTo>
                  <a:pt x="2105025" y="285750"/>
                </a:lnTo>
                <a:lnTo>
                  <a:pt x="2117725" y="307975"/>
                </a:lnTo>
                <a:lnTo>
                  <a:pt x="2127250" y="336550"/>
                </a:lnTo>
                <a:lnTo>
                  <a:pt x="2127250" y="368300"/>
                </a:lnTo>
                <a:lnTo>
                  <a:pt x="2114550" y="396875"/>
                </a:lnTo>
                <a:lnTo>
                  <a:pt x="2079625" y="431800"/>
                </a:lnTo>
                <a:lnTo>
                  <a:pt x="2028825" y="476250"/>
                </a:lnTo>
                <a:lnTo>
                  <a:pt x="2003425" y="501650"/>
                </a:lnTo>
                <a:lnTo>
                  <a:pt x="1920875" y="638175"/>
                </a:lnTo>
                <a:lnTo>
                  <a:pt x="1819275" y="815975"/>
                </a:lnTo>
                <a:lnTo>
                  <a:pt x="1752600" y="914400"/>
                </a:lnTo>
                <a:lnTo>
                  <a:pt x="1619250" y="1098550"/>
                </a:lnTo>
                <a:lnTo>
                  <a:pt x="1460500" y="1292225"/>
                </a:lnTo>
                <a:lnTo>
                  <a:pt x="1308100" y="1466850"/>
                </a:lnTo>
                <a:lnTo>
                  <a:pt x="1127125" y="1654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29FD241-D6D3-AE45-8444-BCC04F910B26}"/>
              </a:ext>
            </a:extLst>
          </p:cNvPr>
          <p:cNvSpPr/>
          <p:nvPr/>
        </p:nvSpPr>
        <p:spPr>
          <a:xfrm>
            <a:off x="4819650" y="3144838"/>
            <a:ext cx="2528888" cy="1627187"/>
          </a:xfrm>
          <a:custGeom>
            <a:avLst/>
            <a:gdLst>
              <a:gd name="connsiteX0" fmla="*/ 852488 w 2528888"/>
              <a:gd name="connsiteY0" fmla="*/ 842963 h 1626394"/>
              <a:gd name="connsiteX1" fmla="*/ 514350 w 2528888"/>
              <a:gd name="connsiteY1" fmla="*/ 516732 h 1626394"/>
              <a:gd name="connsiteX2" fmla="*/ 273844 w 2528888"/>
              <a:gd name="connsiteY2" fmla="*/ 278607 h 1626394"/>
              <a:gd name="connsiteX3" fmla="*/ 0 w 2528888"/>
              <a:gd name="connsiteY3" fmla="*/ 2382 h 1626394"/>
              <a:gd name="connsiteX4" fmla="*/ 142875 w 2528888"/>
              <a:gd name="connsiteY4" fmla="*/ 0 h 1626394"/>
              <a:gd name="connsiteX5" fmla="*/ 414338 w 2528888"/>
              <a:gd name="connsiteY5" fmla="*/ 230982 h 1626394"/>
              <a:gd name="connsiteX6" fmla="*/ 600075 w 2528888"/>
              <a:gd name="connsiteY6" fmla="*/ 385763 h 1626394"/>
              <a:gd name="connsiteX7" fmla="*/ 845344 w 2528888"/>
              <a:gd name="connsiteY7" fmla="*/ 590550 h 1626394"/>
              <a:gd name="connsiteX8" fmla="*/ 1073944 w 2528888"/>
              <a:gd name="connsiteY8" fmla="*/ 769144 h 1626394"/>
              <a:gd name="connsiteX9" fmla="*/ 1243013 w 2528888"/>
              <a:gd name="connsiteY9" fmla="*/ 892969 h 1626394"/>
              <a:gd name="connsiteX10" fmla="*/ 1464469 w 2528888"/>
              <a:gd name="connsiteY10" fmla="*/ 1040607 h 1626394"/>
              <a:gd name="connsiteX11" fmla="*/ 1554956 w 2528888"/>
              <a:gd name="connsiteY11" fmla="*/ 1097757 h 1626394"/>
              <a:gd name="connsiteX12" fmla="*/ 1693069 w 2528888"/>
              <a:gd name="connsiteY12" fmla="*/ 1178719 h 1626394"/>
              <a:gd name="connsiteX13" fmla="*/ 1895475 w 2528888"/>
              <a:gd name="connsiteY13" fmla="*/ 1283494 h 1626394"/>
              <a:gd name="connsiteX14" fmla="*/ 2074069 w 2528888"/>
              <a:gd name="connsiteY14" fmla="*/ 1364457 h 1626394"/>
              <a:gd name="connsiteX15" fmla="*/ 2257425 w 2528888"/>
              <a:gd name="connsiteY15" fmla="*/ 1443038 h 1626394"/>
              <a:gd name="connsiteX16" fmla="*/ 2393156 w 2528888"/>
              <a:gd name="connsiteY16" fmla="*/ 1495425 h 1626394"/>
              <a:gd name="connsiteX17" fmla="*/ 2483644 w 2528888"/>
              <a:gd name="connsiteY17" fmla="*/ 1528763 h 1626394"/>
              <a:gd name="connsiteX18" fmla="*/ 2507456 w 2528888"/>
              <a:gd name="connsiteY18" fmla="*/ 1543050 h 1626394"/>
              <a:gd name="connsiteX19" fmla="*/ 2524125 w 2528888"/>
              <a:gd name="connsiteY19" fmla="*/ 1557338 h 1626394"/>
              <a:gd name="connsiteX20" fmla="*/ 2528888 w 2528888"/>
              <a:gd name="connsiteY20" fmla="*/ 1571625 h 1626394"/>
              <a:gd name="connsiteX21" fmla="*/ 2512219 w 2528888"/>
              <a:gd name="connsiteY21" fmla="*/ 1590675 h 1626394"/>
              <a:gd name="connsiteX22" fmla="*/ 2486025 w 2528888"/>
              <a:gd name="connsiteY22" fmla="*/ 1600200 h 1626394"/>
              <a:gd name="connsiteX23" fmla="*/ 2405063 w 2528888"/>
              <a:gd name="connsiteY23" fmla="*/ 1607344 h 1626394"/>
              <a:gd name="connsiteX24" fmla="*/ 2171700 w 2528888"/>
              <a:gd name="connsiteY24" fmla="*/ 1612107 h 1626394"/>
              <a:gd name="connsiteX25" fmla="*/ 1955006 w 2528888"/>
              <a:gd name="connsiteY25" fmla="*/ 1621632 h 1626394"/>
              <a:gd name="connsiteX26" fmla="*/ 1866900 w 2528888"/>
              <a:gd name="connsiteY26" fmla="*/ 1626394 h 1626394"/>
              <a:gd name="connsiteX27" fmla="*/ 1826419 w 2528888"/>
              <a:gd name="connsiteY27" fmla="*/ 1621632 h 1626394"/>
              <a:gd name="connsiteX28" fmla="*/ 1733550 w 2528888"/>
              <a:gd name="connsiteY28" fmla="*/ 1602582 h 1626394"/>
              <a:gd name="connsiteX29" fmla="*/ 1735931 w 2528888"/>
              <a:gd name="connsiteY29" fmla="*/ 1602582 h 1626394"/>
              <a:gd name="connsiteX30" fmla="*/ 1662113 w 2528888"/>
              <a:gd name="connsiteY30" fmla="*/ 1578769 h 1626394"/>
              <a:gd name="connsiteX31" fmla="*/ 1609725 w 2528888"/>
              <a:gd name="connsiteY31" fmla="*/ 1550194 h 1626394"/>
              <a:gd name="connsiteX32" fmla="*/ 1554956 w 2528888"/>
              <a:gd name="connsiteY32" fmla="*/ 1509713 h 1626394"/>
              <a:gd name="connsiteX33" fmla="*/ 1340644 w 2528888"/>
              <a:gd name="connsiteY33" fmla="*/ 1312069 h 1626394"/>
              <a:gd name="connsiteX34" fmla="*/ 1147763 w 2528888"/>
              <a:gd name="connsiteY34" fmla="*/ 1123950 h 1626394"/>
              <a:gd name="connsiteX35" fmla="*/ 852488 w 2528888"/>
              <a:gd name="connsiteY35" fmla="*/ 842963 h 1626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28888" h="1626394">
                <a:moveTo>
                  <a:pt x="852488" y="842963"/>
                </a:moveTo>
                <a:lnTo>
                  <a:pt x="514350" y="516732"/>
                </a:lnTo>
                <a:lnTo>
                  <a:pt x="273844" y="278607"/>
                </a:lnTo>
                <a:lnTo>
                  <a:pt x="0" y="2382"/>
                </a:lnTo>
                <a:lnTo>
                  <a:pt x="142875" y="0"/>
                </a:lnTo>
                <a:lnTo>
                  <a:pt x="414338" y="230982"/>
                </a:lnTo>
                <a:lnTo>
                  <a:pt x="600075" y="385763"/>
                </a:lnTo>
                <a:lnTo>
                  <a:pt x="845344" y="590550"/>
                </a:lnTo>
                <a:lnTo>
                  <a:pt x="1073944" y="769144"/>
                </a:lnTo>
                <a:lnTo>
                  <a:pt x="1243013" y="892969"/>
                </a:lnTo>
                <a:lnTo>
                  <a:pt x="1464469" y="1040607"/>
                </a:lnTo>
                <a:lnTo>
                  <a:pt x="1554956" y="1097757"/>
                </a:lnTo>
                <a:lnTo>
                  <a:pt x="1693069" y="1178719"/>
                </a:lnTo>
                <a:lnTo>
                  <a:pt x="1895475" y="1283494"/>
                </a:lnTo>
                <a:lnTo>
                  <a:pt x="2074069" y="1364457"/>
                </a:lnTo>
                <a:lnTo>
                  <a:pt x="2257425" y="1443038"/>
                </a:lnTo>
                <a:lnTo>
                  <a:pt x="2393156" y="1495425"/>
                </a:lnTo>
                <a:lnTo>
                  <a:pt x="2483644" y="1528763"/>
                </a:lnTo>
                <a:lnTo>
                  <a:pt x="2507456" y="1543050"/>
                </a:lnTo>
                <a:lnTo>
                  <a:pt x="2524125" y="1557338"/>
                </a:lnTo>
                <a:lnTo>
                  <a:pt x="2528888" y="1571625"/>
                </a:lnTo>
                <a:lnTo>
                  <a:pt x="2512219" y="1590675"/>
                </a:lnTo>
                <a:lnTo>
                  <a:pt x="2486025" y="1600200"/>
                </a:lnTo>
                <a:lnTo>
                  <a:pt x="2405063" y="1607344"/>
                </a:lnTo>
                <a:lnTo>
                  <a:pt x="2171700" y="1612107"/>
                </a:lnTo>
                <a:lnTo>
                  <a:pt x="1955006" y="1621632"/>
                </a:lnTo>
                <a:lnTo>
                  <a:pt x="1866900" y="1626394"/>
                </a:lnTo>
                <a:lnTo>
                  <a:pt x="1826419" y="1621632"/>
                </a:lnTo>
                <a:lnTo>
                  <a:pt x="1733550" y="1602582"/>
                </a:lnTo>
                <a:cubicBezTo>
                  <a:pt x="1732773" y="1602418"/>
                  <a:pt x="1735137" y="1602582"/>
                  <a:pt x="1735931" y="1602582"/>
                </a:cubicBezTo>
                <a:lnTo>
                  <a:pt x="1662113" y="1578769"/>
                </a:lnTo>
                <a:lnTo>
                  <a:pt x="1609725" y="1550194"/>
                </a:lnTo>
                <a:lnTo>
                  <a:pt x="1554956" y="1509713"/>
                </a:lnTo>
                <a:lnTo>
                  <a:pt x="1340644" y="1312069"/>
                </a:lnTo>
                <a:lnTo>
                  <a:pt x="1147763" y="1123950"/>
                </a:lnTo>
                <a:lnTo>
                  <a:pt x="852488" y="842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76D184F-A69E-4972-8702-1CB819F7851D}"/>
              </a:ext>
            </a:extLst>
          </p:cNvPr>
          <p:cNvGrpSpPr/>
          <p:nvPr/>
        </p:nvGrpSpPr>
        <p:grpSpPr>
          <a:xfrm>
            <a:off x="2682875" y="1398588"/>
            <a:ext cx="4665663" cy="4667250"/>
            <a:chOff x="2835275" y="1550988"/>
            <a:chExt cx="4665663" cy="46672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4C403B63-F8F1-4CE4-8A2F-4FCCDDBF1D32}"/>
                </a:ext>
              </a:extLst>
            </p:cNvPr>
            <p:cNvSpPr/>
            <p:nvPr/>
          </p:nvSpPr>
          <p:spPr>
            <a:xfrm>
              <a:off x="4049713" y="1550988"/>
              <a:ext cx="866775" cy="1060450"/>
            </a:xfrm>
            <a:custGeom>
              <a:avLst/>
              <a:gdLst>
                <a:gd name="connsiteX0" fmla="*/ 459582 w 866775"/>
                <a:gd name="connsiteY0" fmla="*/ 700087 h 1062037"/>
                <a:gd name="connsiteX1" fmla="*/ 178594 w 866775"/>
                <a:gd name="connsiteY1" fmla="*/ 1040606 h 1062037"/>
                <a:gd name="connsiteX2" fmla="*/ 0 w 866775"/>
                <a:gd name="connsiteY2" fmla="*/ 1062037 h 1062037"/>
                <a:gd name="connsiteX3" fmla="*/ 111919 w 866775"/>
                <a:gd name="connsiteY3" fmla="*/ 892969 h 1062037"/>
                <a:gd name="connsiteX4" fmla="*/ 295275 w 866775"/>
                <a:gd name="connsiteY4" fmla="*/ 623887 h 1062037"/>
                <a:gd name="connsiteX5" fmla="*/ 378619 w 866775"/>
                <a:gd name="connsiteY5" fmla="*/ 488156 h 1062037"/>
                <a:gd name="connsiteX6" fmla="*/ 428625 w 866775"/>
                <a:gd name="connsiteY6" fmla="*/ 404812 h 1062037"/>
                <a:gd name="connsiteX7" fmla="*/ 492919 w 866775"/>
                <a:gd name="connsiteY7" fmla="*/ 283369 h 1062037"/>
                <a:gd name="connsiteX8" fmla="*/ 504825 w 866775"/>
                <a:gd name="connsiteY8" fmla="*/ 254794 h 1062037"/>
                <a:gd name="connsiteX9" fmla="*/ 509588 w 866775"/>
                <a:gd name="connsiteY9" fmla="*/ 233362 h 1062037"/>
                <a:gd name="connsiteX10" fmla="*/ 504825 w 866775"/>
                <a:gd name="connsiteY10" fmla="*/ 209550 h 1062037"/>
                <a:gd name="connsiteX11" fmla="*/ 492919 w 866775"/>
                <a:gd name="connsiteY11" fmla="*/ 188119 h 1062037"/>
                <a:gd name="connsiteX12" fmla="*/ 476250 w 866775"/>
                <a:gd name="connsiteY12" fmla="*/ 169069 h 1062037"/>
                <a:gd name="connsiteX13" fmla="*/ 447675 w 866775"/>
                <a:gd name="connsiteY13" fmla="*/ 142875 h 1062037"/>
                <a:gd name="connsiteX14" fmla="*/ 416719 w 866775"/>
                <a:gd name="connsiteY14" fmla="*/ 119062 h 1062037"/>
                <a:gd name="connsiteX15" fmla="*/ 381000 w 866775"/>
                <a:gd name="connsiteY15" fmla="*/ 95250 h 1062037"/>
                <a:gd name="connsiteX16" fmla="*/ 359569 w 866775"/>
                <a:gd name="connsiteY16" fmla="*/ 80962 h 1062037"/>
                <a:gd name="connsiteX17" fmla="*/ 342900 w 866775"/>
                <a:gd name="connsiteY17" fmla="*/ 73819 h 1062037"/>
                <a:gd name="connsiteX18" fmla="*/ 330994 w 866775"/>
                <a:gd name="connsiteY18" fmla="*/ 64294 h 1062037"/>
                <a:gd name="connsiteX19" fmla="*/ 326232 w 866775"/>
                <a:gd name="connsiteY19" fmla="*/ 52387 h 1062037"/>
                <a:gd name="connsiteX20" fmla="*/ 328613 w 866775"/>
                <a:gd name="connsiteY20" fmla="*/ 35719 h 1062037"/>
                <a:gd name="connsiteX21" fmla="*/ 342900 w 866775"/>
                <a:gd name="connsiteY21" fmla="*/ 19050 h 1062037"/>
                <a:gd name="connsiteX22" fmla="*/ 369094 w 866775"/>
                <a:gd name="connsiteY22" fmla="*/ 2381 h 1062037"/>
                <a:gd name="connsiteX23" fmla="*/ 385763 w 866775"/>
                <a:gd name="connsiteY23" fmla="*/ 0 h 1062037"/>
                <a:gd name="connsiteX24" fmla="*/ 457200 w 866775"/>
                <a:gd name="connsiteY24" fmla="*/ 21431 h 1062037"/>
                <a:gd name="connsiteX25" fmla="*/ 595313 w 866775"/>
                <a:gd name="connsiteY25" fmla="*/ 66675 h 1062037"/>
                <a:gd name="connsiteX26" fmla="*/ 678657 w 866775"/>
                <a:gd name="connsiteY26" fmla="*/ 102394 h 1062037"/>
                <a:gd name="connsiteX27" fmla="*/ 742950 w 866775"/>
                <a:gd name="connsiteY27" fmla="*/ 130969 h 1062037"/>
                <a:gd name="connsiteX28" fmla="*/ 795338 w 866775"/>
                <a:gd name="connsiteY28" fmla="*/ 159544 h 1062037"/>
                <a:gd name="connsiteX29" fmla="*/ 833438 w 866775"/>
                <a:gd name="connsiteY29" fmla="*/ 185737 h 1062037"/>
                <a:gd name="connsiteX30" fmla="*/ 857250 w 866775"/>
                <a:gd name="connsiteY30" fmla="*/ 211931 h 1062037"/>
                <a:gd name="connsiteX31" fmla="*/ 864394 w 866775"/>
                <a:gd name="connsiteY31" fmla="*/ 230981 h 1062037"/>
                <a:gd name="connsiteX32" fmla="*/ 866775 w 866775"/>
                <a:gd name="connsiteY32" fmla="*/ 257175 h 1062037"/>
                <a:gd name="connsiteX33" fmla="*/ 862013 w 866775"/>
                <a:gd name="connsiteY33" fmla="*/ 278606 h 1062037"/>
                <a:gd name="connsiteX34" fmla="*/ 847725 w 866775"/>
                <a:gd name="connsiteY34" fmla="*/ 300037 h 1062037"/>
                <a:gd name="connsiteX35" fmla="*/ 821532 w 866775"/>
                <a:gd name="connsiteY35" fmla="*/ 323850 h 1062037"/>
                <a:gd name="connsiteX36" fmla="*/ 792957 w 866775"/>
                <a:gd name="connsiteY36" fmla="*/ 338137 h 1062037"/>
                <a:gd name="connsiteX37" fmla="*/ 754857 w 866775"/>
                <a:gd name="connsiteY37" fmla="*/ 354806 h 1062037"/>
                <a:gd name="connsiteX38" fmla="*/ 738188 w 866775"/>
                <a:gd name="connsiteY38" fmla="*/ 369094 h 1062037"/>
                <a:gd name="connsiteX39" fmla="*/ 614363 w 866775"/>
                <a:gd name="connsiteY39" fmla="*/ 519112 h 1062037"/>
                <a:gd name="connsiteX40" fmla="*/ 459582 w 866775"/>
                <a:gd name="connsiteY40" fmla="*/ 7000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6775" h="1062037">
                  <a:moveTo>
                    <a:pt x="459582" y="700087"/>
                  </a:moveTo>
                  <a:lnTo>
                    <a:pt x="178594" y="1040606"/>
                  </a:lnTo>
                  <a:lnTo>
                    <a:pt x="0" y="1062037"/>
                  </a:lnTo>
                  <a:lnTo>
                    <a:pt x="111919" y="892969"/>
                  </a:lnTo>
                  <a:lnTo>
                    <a:pt x="295275" y="623887"/>
                  </a:lnTo>
                  <a:lnTo>
                    <a:pt x="378619" y="488156"/>
                  </a:lnTo>
                  <a:lnTo>
                    <a:pt x="428625" y="404812"/>
                  </a:lnTo>
                  <a:lnTo>
                    <a:pt x="492919" y="283369"/>
                  </a:lnTo>
                  <a:lnTo>
                    <a:pt x="504825" y="254794"/>
                  </a:lnTo>
                  <a:lnTo>
                    <a:pt x="509588" y="233362"/>
                  </a:lnTo>
                  <a:lnTo>
                    <a:pt x="504825" y="209550"/>
                  </a:lnTo>
                  <a:lnTo>
                    <a:pt x="492919" y="188119"/>
                  </a:lnTo>
                  <a:lnTo>
                    <a:pt x="476250" y="169069"/>
                  </a:lnTo>
                  <a:lnTo>
                    <a:pt x="447675" y="142875"/>
                  </a:lnTo>
                  <a:lnTo>
                    <a:pt x="416719" y="119062"/>
                  </a:lnTo>
                  <a:lnTo>
                    <a:pt x="381000" y="95250"/>
                  </a:lnTo>
                  <a:lnTo>
                    <a:pt x="359569" y="80962"/>
                  </a:lnTo>
                  <a:lnTo>
                    <a:pt x="342900" y="73819"/>
                  </a:lnTo>
                  <a:lnTo>
                    <a:pt x="330994" y="64294"/>
                  </a:lnTo>
                  <a:lnTo>
                    <a:pt x="326232" y="52387"/>
                  </a:lnTo>
                  <a:lnTo>
                    <a:pt x="328613" y="35719"/>
                  </a:lnTo>
                  <a:lnTo>
                    <a:pt x="342900" y="19050"/>
                  </a:lnTo>
                  <a:lnTo>
                    <a:pt x="369094" y="2381"/>
                  </a:lnTo>
                  <a:lnTo>
                    <a:pt x="385763" y="0"/>
                  </a:lnTo>
                  <a:lnTo>
                    <a:pt x="457200" y="21431"/>
                  </a:lnTo>
                  <a:lnTo>
                    <a:pt x="595313" y="66675"/>
                  </a:lnTo>
                  <a:lnTo>
                    <a:pt x="678657" y="102394"/>
                  </a:lnTo>
                  <a:lnTo>
                    <a:pt x="742950" y="130969"/>
                  </a:lnTo>
                  <a:lnTo>
                    <a:pt x="795338" y="159544"/>
                  </a:lnTo>
                  <a:lnTo>
                    <a:pt x="833438" y="185737"/>
                  </a:lnTo>
                  <a:lnTo>
                    <a:pt x="857250" y="211931"/>
                  </a:lnTo>
                  <a:lnTo>
                    <a:pt x="864394" y="230981"/>
                  </a:lnTo>
                  <a:lnTo>
                    <a:pt x="866775" y="257175"/>
                  </a:lnTo>
                  <a:lnTo>
                    <a:pt x="862013" y="278606"/>
                  </a:lnTo>
                  <a:lnTo>
                    <a:pt x="847725" y="300037"/>
                  </a:lnTo>
                  <a:lnTo>
                    <a:pt x="821532" y="323850"/>
                  </a:lnTo>
                  <a:lnTo>
                    <a:pt x="792957" y="338137"/>
                  </a:lnTo>
                  <a:lnTo>
                    <a:pt x="754857" y="354806"/>
                  </a:lnTo>
                  <a:lnTo>
                    <a:pt x="738188" y="369094"/>
                  </a:lnTo>
                  <a:lnTo>
                    <a:pt x="614363" y="519112"/>
                  </a:lnTo>
                  <a:lnTo>
                    <a:pt x="459582" y="700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8746ADF4-2837-4112-A9F9-2F5B7C42B863}"/>
                </a:ext>
              </a:extLst>
            </p:cNvPr>
            <p:cNvSpPr/>
            <p:nvPr/>
          </p:nvSpPr>
          <p:spPr>
            <a:xfrm>
              <a:off x="2895600" y="3067050"/>
              <a:ext cx="3902075" cy="555625"/>
            </a:xfrm>
            <a:custGeom>
              <a:avLst/>
              <a:gdLst>
                <a:gd name="connsiteX0" fmla="*/ 2597150 w 3902075"/>
                <a:gd name="connsiteY0" fmla="*/ 273050 h 555625"/>
                <a:gd name="connsiteX1" fmla="*/ 2279650 w 3902075"/>
                <a:gd name="connsiteY1" fmla="*/ 292100 h 555625"/>
                <a:gd name="connsiteX2" fmla="*/ 2139950 w 3902075"/>
                <a:gd name="connsiteY2" fmla="*/ 314325 h 555625"/>
                <a:gd name="connsiteX3" fmla="*/ 1736725 w 3902075"/>
                <a:gd name="connsiteY3" fmla="*/ 361950 h 555625"/>
                <a:gd name="connsiteX4" fmla="*/ 1454150 w 3902075"/>
                <a:gd name="connsiteY4" fmla="*/ 384175 h 555625"/>
                <a:gd name="connsiteX5" fmla="*/ 1279525 w 3902075"/>
                <a:gd name="connsiteY5" fmla="*/ 406400 h 555625"/>
                <a:gd name="connsiteX6" fmla="*/ 962025 w 3902075"/>
                <a:gd name="connsiteY6" fmla="*/ 466725 h 555625"/>
                <a:gd name="connsiteX7" fmla="*/ 806450 w 3902075"/>
                <a:gd name="connsiteY7" fmla="*/ 495300 h 555625"/>
                <a:gd name="connsiteX8" fmla="*/ 673100 w 3902075"/>
                <a:gd name="connsiteY8" fmla="*/ 517525 h 555625"/>
                <a:gd name="connsiteX9" fmla="*/ 581025 w 3902075"/>
                <a:gd name="connsiteY9" fmla="*/ 539750 h 555625"/>
                <a:gd name="connsiteX10" fmla="*/ 533400 w 3902075"/>
                <a:gd name="connsiteY10" fmla="*/ 555625 h 555625"/>
                <a:gd name="connsiteX11" fmla="*/ 485775 w 3902075"/>
                <a:gd name="connsiteY11" fmla="*/ 546100 h 555625"/>
                <a:gd name="connsiteX12" fmla="*/ 415925 w 3902075"/>
                <a:gd name="connsiteY12" fmla="*/ 527050 h 555625"/>
                <a:gd name="connsiteX13" fmla="*/ 317500 w 3902075"/>
                <a:gd name="connsiteY13" fmla="*/ 492125 h 555625"/>
                <a:gd name="connsiteX14" fmla="*/ 219075 w 3902075"/>
                <a:gd name="connsiteY14" fmla="*/ 450850 h 555625"/>
                <a:gd name="connsiteX15" fmla="*/ 152400 w 3902075"/>
                <a:gd name="connsiteY15" fmla="*/ 412750 h 555625"/>
                <a:gd name="connsiteX16" fmla="*/ 85725 w 3902075"/>
                <a:gd name="connsiteY16" fmla="*/ 368300 h 555625"/>
                <a:gd name="connsiteX17" fmla="*/ 38100 w 3902075"/>
                <a:gd name="connsiteY17" fmla="*/ 323850 h 555625"/>
                <a:gd name="connsiteX18" fmla="*/ 15875 w 3902075"/>
                <a:gd name="connsiteY18" fmla="*/ 295275 h 555625"/>
                <a:gd name="connsiteX19" fmla="*/ 0 w 3902075"/>
                <a:gd name="connsiteY19" fmla="*/ 260350 h 555625"/>
                <a:gd name="connsiteX20" fmla="*/ 3175 w 3902075"/>
                <a:gd name="connsiteY20" fmla="*/ 228600 h 555625"/>
                <a:gd name="connsiteX21" fmla="*/ 19050 w 3902075"/>
                <a:gd name="connsiteY21" fmla="*/ 219075 h 555625"/>
                <a:gd name="connsiteX22" fmla="*/ 44450 w 3902075"/>
                <a:gd name="connsiteY22" fmla="*/ 222250 h 555625"/>
                <a:gd name="connsiteX23" fmla="*/ 73025 w 3902075"/>
                <a:gd name="connsiteY23" fmla="*/ 238125 h 555625"/>
                <a:gd name="connsiteX24" fmla="*/ 107950 w 3902075"/>
                <a:gd name="connsiteY24" fmla="*/ 254000 h 555625"/>
                <a:gd name="connsiteX25" fmla="*/ 177800 w 3902075"/>
                <a:gd name="connsiteY25" fmla="*/ 273050 h 555625"/>
                <a:gd name="connsiteX26" fmla="*/ 244475 w 3902075"/>
                <a:gd name="connsiteY26" fmla="*/ 292100 h 555625"/>
                <a:gd name="connsiteX27" fmla="*/ 323850 w 3902075"/>
                <a:gd name="connsiteY27" fmla="*/ 304800 h 555625"/>
                <a:gd name="connsiteX28" fmla="*/ 428625 w 3902075"/>
                <a:gd name="connsiteY28" fmla="*/ 314325 h 555625"/>
                <a:gd name="connsiteX29" fmla="*/ 517525 w 3902075"/>
                <a:gd name="connsiteY29" fmla="*/ 311150 h 555625"/>
                <a:gd name="connsiteX30" fmla="*/ 815975 w 3902075"/>
                <a:gd name="connsiteY30" fmla="*/ 279400 h 555625"/>
                <a:gd name="connsiteX31" fmla="*/ 1352550 w 3902075"/>
                <a:gd name="connsiteY31" fmla="*/ 225425 h 555625"/>
                <a:gd name="connsiteX32" fmla="*/ 1587500 w 3902075"/>
                <a:gd name="connsiteY32" fmla="*/ 196850 h 555625"/>
                <a:gd name="connsiteX33" fmla="*/ 1889125 w 3902075"/>
                <a:gd name="connsiteY33" fmla="*/ 155575 h 555625"/>
                <a:gd name="connsiteX34" fmla="*/ 2419350 w 3902075"/>
                <a:gd name="connsiteY34" fmla="*/ 111125 h 555625"/>
                <a:gd name="connsiteX35" fmla="*/ 2981325 w 3902075"/>
                <a:gd name="connsiteY35" fmla="*/ 66675 h 555625"/>
                <a:gd name="connsiteX36" fmla="*/ 3384550 w 3902075"/>
                <a:gd name="connsiteY36" fmla="*/ 44450 h 555625"/>
                <a:gd name="connsiteX37" fmla="*/ 3460750 w 3902075"/>
                <a:gd name="connsiteY37" fmla="*/ 22225 h 555625"/>
                <a:gd name="connsiteX38" fmla="*/ 3543300 w 3902075"/>
                <a:gd name="connsiteY38" fmla="*/ 0 h 555625"/>
                <a:gd name="connsiteX39" fmla="*/ 3578225 w 3902075"/>
                <a:gd name="connsiteY39" fmla="*/ 6350 h 555625"/>
                <a:gd name="connsiteX40" fmla="*/ 3660775 w 3902075"/>
                <a:gd name="connsiteY40" fmla="*/ 31750 h 555625"/>
                <a:gd name="connsiteX41" fmla="*/ 3765550 w 3902075"/>
                <a:gd name="connsiteY41" fmla="*/ 73025 h 555625"/>
                <a:gd name="connsiteX42" fmla="*/ 3825875 w 3902075"/>
                <a:gd name="connsiteY42" fmla="*/ 101600 h 555625"/>
                <a:gd name="connsiteX43" fmla="*/ 3867150 w 3902075"/>
                <a:gd name="connsiteY43" fmla="*/ 123825 h 555625"/>
                <a:gd name="connsiteX44" fmla="*/ 3879850 w 3902075"/>
                <a:gd name="connsiteY44" fmla="*/ 136525 h 555625"/>
                <a:gd name="connsiteX45" fmla="*/ 3895725 w 3902075"/>
                <a:gd name="connsiteY45" fmla="*/ 158750 h 555625"/>
                <a:gd name="connsiteX46" fmla="*/ 3902075 w 3902075"/>
                <a:gd name="connsiteY46" fmla="*/ 196850 h 555625"/>
                <a:gd name="connsiteX47" fmla="*/ 3892550 w 3902075"/>
                <a:gd name="connsiteY47" fmla="*/ 225425 h 555625"/>
                <a:gd name="connsiteX48" fmla="*/ 3870325 w 3902075"/>
                <a:gd name="connsiteY48" fmla="*/ 247650 h 555625"/>
                <a:gd name="connsiteX49" fmla="*/ 3838575 w 3902075"/>
                <a:gd name="connsiteY49" fmla="*/ 260350 h 555625"/>
                <a:gd name="connsiteX50" fmla="*/ 3784600 w 3902075"/>
                <a:gd name="connsiteY50" fmla="*/ 269875 h 555625"/>
                <a:gd name="connsiteX51" fmla="*/ 3657600 w 3902075"/>
                <a:gd name="connsiteY51" fmla="*/ 273050 h 555625"/>
                <a:gd name="connsiteX52" fmla="*/ 3540125 w 3902075"/>
                <a:gd name="connsiteY52" fmla="*/ 257175 h 555625"/>
                <a:gd name="connsiteX53" fmla="*/ 3302000 w 3902075"/>
                <a:gd name="connsiteY53" fmla="*/ 244475 h 555625"/>
                <a:gd name="connsiteX54" fmla="*/ 3079750 w 3902075"/>
                <a:gd name="connsiteY54" fmla="*/ 244475 h 555625"/>
                <a:gd name="connsiteX55" fmla="*/ 2806700 w 3902075"/>
                <a:gd name="connsiteY55" fmla="*/ 260350 h 555625"/>
                <a:gd name="connsiteX56" fmla="*/ 2597150 w 3902075"/>
                <a:gd name="connsiteY56" fmla="*/ 273050 h 5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902075" h="555625">
                  <a:moveTo>
                    <a:pt x="2597150" y="273050"/>
                  </a:moveTo>
                  <a:lnTo>
                    <a:pt x="2279650" y="292100"/>
                  </a:lnTo>
                  <a:lnTo>
                    <a:pt x="2139950" y="314325"/>
                  </a:lnTo>
                  <a:lnTo>
                    <a:pt x="1736725" y="361950"/>
                  </a:lnTo>
                  <a:lnTo>
                    <a:pt x="1454150" y="384175"/>
                  </a:lnTo>
                  <a:lnTo>
                    <a:pt x="1279525" y="406400"/>
                  </a:lnTo>
                  <a:lnTo>
                    <a:pt x="962025" y="466725"/>
                  </a:lnTo>
                  <a:lnTo>
                    <a:pt x="806450" y="495300"/>
                  </a:lnTo>
                  <a:lnTo>
                    <a:pt x="673100" y="517525"/>
                  </a:lnTo>
                  <a:lnTo>
                    <a:pt x="581025" y="539750"/>
                  </a:lnTo>
                  <a:lnTo>
                    <a:pt x="533400" y="555625"/>
                  </a:lnTo>
                  <a:lnTo>
                    <a:pt x="485775" y="546100"/>
                  </a:lnTo>
                  <a:lnTo>
                    <a:pt x="415925" y="527050"/>
                  </a:lnTo>
                  <a:lnTo>
                    <a:pt x="317500" y="492125"/>
                  </a:lnTo>
                  <a:lnTo>
                    <a:pt x="219075" y="450850"/>
                  </a:lnTo>
                  <a:lnTo>
                    <a:pt x="152400" y="412750"/>
                  </a:lnTo>
                  <a:lnTo>
                    <a:pt x="85725" y="368300"/>
                  </a:lnTo>
                  <a:lnTo>
                    <a:pt x="38100" y="323850"/>
                  </a:lnTo>
                  <a:lnTo>
                    <a:pt x="15875" y="295275"/>
                  </a:lnTo>
                  <a:lnTo>
                    <a:pt x="0" y="260350"/>
                  </a:lnTo>
                  <a:lnTo>
                    <a:pt x="3175" y="228600"/>
                  </a:lnTo>
                  <a:lnTo>
                    <a:pt x="19050" y="219075"/>
                  </a:lnTo>
                  <a:lnTo>
                    <a:pt x="44450" y="222250"/>
                  </a:lnTo>
                  <a:lnTo>
                    <a:pt x="73025" y="238125"/>
                  </a:lnTo>
                  <a:lnTo>
                    <a:pt x="107950" y="254000"/>
                  </a:lnTo>
                  <a:lnTo>
                    <a:pt x="177800" y="273050"/>
                  </a:lnTo>
                  <a:lnTo>
                    <a:pt x="244475" y="292100"/>
                  </a:lnTo>
                  <a:lnTo>
                    <a:pt x="323850" y="304800"/>
                  </a:lnTo>
                  <a:lnTo>
                    <a:pt x="428625" y="314325"/>
                  </a:lnTo>
                  <a:lnTo>
                    <a:pt x="517525" y="311150"/>
                  </a:lnTo>
                  <a:lnTo>
                    <a:pt x="815975" y="279400"/>
                  </a:lnTo>
                  <a:lnTo>
                    <a:pt x="1352550" y="225425"/>
                  </a:lnTo>
                  <a:lnTo>
                    <a:pt x="1587500" y="196850"/>
                  </a:lnTo>
                  <a:lnTo>
                    <a:pt x="1889125" y="155575"/>
                  </a:lnTo>
                  <a:lnTo>
                    <a:pt x="2419350" y="111125"/>
                  </a:lnTo>
                  <a:lnTo>
                    <a:pt x="2981325" y="66675"/>
                  </a:lnTo>
                  <a:lnTo>
                    <a:pt x="3384550" y="44450"/>
                  </a:lnTo>
                  <a:lnTo>
                    <a:pt x="3460750" y="22225"/>
                  </a:lnTo>
                  <a:lnTo>
                    <a:pt x="3543300" y="0"/>
                  </a:lnTo>
                  <a:lnTo>
                    <a:pt x="3578225" y="6350"/>
                  </a:lnTo>
                  <a:lnTo>
                    <a:pt x="3660775" y="31750"/>
                  </a:lnTo>
                  <a:lnTo>
                    <a:pt x="3765550" y="73025"/>
                  </a:lnTo>
                  <a:lnTo>
                    <a:pt x="3825875" y="101600"/>
                  </a:lnTo>
                  <a:lnTo>
                    <a:pt x="3867150" y="123825"/>
                  </a:lnTo>
                  <a:lnTo>
                    <a:pt x="3879850" y="136525"/>
                  </a:lnTo>
                  <a:lnTo>
                    <a:pt x="3895725" y="158750"/>
                  </a:lnTo>
                  <a:lnTo>
                    <a:pt x="3902075" y="196850"/>
                  </a:lnTo>
                  <a:lnTo>
                    <a:pt x="3892550" y="225425"/>
                  </a:lnTo>
                  <a:lnTo>
                    <a:pt x="3870325" y="247650"/>
                  </a:lnTo>
                  <a:lnTo>
                    <a:pt x="3838575" y="260350"/>
                  </a:lnTo>
                  <a:lnTo>
                    <a:pt x="3784600" y="269875"/>
                  </a:lnTo>
                  <a:lnTo>
                    <a:pt x="3657600" y="273050"/>
                  </a:lnTo>
                  <a:lnTo>
                    <a:pt x="3540125" y="257175"/>
                  </a:lnTo>
                  <a:lnTo>
                    <a:pt x="3302000" y="244475"/>
                  </a:lnTo>
                  <a:lnTo>
                    <a:pt x="3079750" y="244475"/>
                  </a:lnTo>
                  <a:lnTo>
                    <a:pt x="2806700" y="260350"/>
                  </a:lnTo>
                  <a:lnTo>
                    <a:pt x="2597150" y="273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E7DBFAD7-6F55-4B1C-90DA-B8CBBF4DFBF7}"/>
                </a:ext>
              </a:extLst>
            </p:cNvPr>
            <p:cNvSpPr/>
            <p:nvPr/>
          </p:nvSpPr>
          <p:spPr>
            <a:xfrm>
              <a:off x="3819525" y="3843338"/>
              <a:ext cx="1471613" cy="966787"/>
            </a:xfrm>
            <a:custGeom>
              <a:avLst/>
              <a:gdLst>
                <a:gd name="connsiteX0" fmla="*/ 959644 w 1471613"/>
                <a:gd name="connsiteY0" fmla="*/ 581025 h 966787"/>
                <a:gd name="connsiteX1" fmla="*/ 840581 w 1471613"/>
                <a:gd name="connsiteY1" fmla="*/ 650081 h 966787"/>
                <a:gd name="connsiteX2" fmla="*/ 709613 w 1471613"/>
                <a:gd name="connsiteY2" fmla="*/ 716756 h 966787"/>
                <a:gd name="connsiteX3" fmla="*/ 569119 w 1471613"/>
                <a:gd name="connsiteY3" fmla="*/ 781050 h 966787"/>
                <a:gd name="connsiteX4" fmla="*/ 428625 w 1471613"/>
                <a:gd name="connsiteY4" fmla="*/ 840581 h 966787"/>
                <a:gd name="connsiteX5" fmla="*/ 302419 w 1471613"/>
                <a:gd name="connsiteY5" fmla="*/ 885825 h 966787"/>
                <a:gd name="connsiteX6" fmla="*/ 173831 w 1471613"/>
                <a:gd name="connsiteY6" fmla="*/ 931068 h 966787"/>
                <a:gd name="connsiteX7" fmla="*/ 64294 w 1471613"/>
                <a:gd name="connsiteY7" fmla="*/ 962025 h 966787"/>
                <a:gd name="connsiteX8" fmla="*/ 40481 w 1471613"/>
                <a:gd name="connsiteY8" fmla="*/ 966787 h 966787"/>
                <a:gd name="connsiteX9" fmla="*/ 19050 w 1471613"/>
                <a:gd name="connsiteY9" fmla="*/ 966787 h 966787"/>
                <a:gd name="connsiteX10" fmla="*/ 4763 w 1471613"/>
                <a:gd name="connsiteY10" fmla="*/ 959643 h 966787"/>
                <a:gd name="connsiteX11" fmla="*/ 0 w 1471613"/>
                <a:gd name="connsiteY11" fmla="*/ 940593 h 966787"/>
                <a:gd name="connsiteX12" fmla="*/ 4763 w 1471613"/>
                <a:gd name="connsiteY12" fmla="*/ 919162 h 966787"/>
                <a:gd name="connsiteX13" fmla="*/ 23813 w 1471613"/>
                <a:gd name="connsiteY13" fmla="*/ 897731 h 966787"/>
                <a:gd name="connsiteX14" fmla="*/ 92869 w 1471613"/>
                <a:gd name="connsiteY14" fmla="*/ 864393 h 966787"/>
                <a:gd name="connsiteX15" fmla="*/ 333375 w 1471613"/>
                <a:gd name="connsiteY15" fmla="*/ 738187 h 966787"/>
                <a:gd name="connsiteX16" fmla="*/ 547688 w 1471613"/>
                <a:gd name="connsiteY16" fmla="*/ 607218 h 966787"/>
                <a:gd name="connsiteX17" fmla="*/ 740569 w 1471613"/>
                <a:gd name="connsiteY17" fmla="*/ 473868 h 966787"/>
                <a:gd name="connsiteX18" fmla="*/ 914400 w 1471613"/>
                <a:gd name="connsiteY18" fmla="*/ 340518 h 966787"/>
                <a:gd name="connsiteX19" fmla="*/ 1073944 w 1471613"/>
                <a:gd name="connsiteY19" fmla="*/ 211931 h 966787"/>
                <a:gd name="connsiteX20" fmla="*/ 1131094 w 1471613"/>
                <a:gd name="connsiteY20" fmla="*/ 159543 h 966787"/>
                <a:gd name="connsiteX21" fmla="*/ 1140619 w 1471613"/>
                <a:gd name="connsiteY21" fmla="*/ 135731 h 966787"/>
                <a:gd name="connsiteX22" fmla="*/ 1143000 w 1471613"/>
                <a:gd name="connsiteY22" fmla="*/ 116681 h 966787"/>
                <a:gd name="connsiteX23" fmla="*/ 1135856 w 1471613"/>
                <a:gd name="connsiteY23" fmla="*/ 85725 h 966787"/>
                <a:gd name="connsiteX24" fmla="*/ 1126331 w 1471613"/>
                <a:gd name="connsiteY24" fmla="*/ 59531 h 966787"/>
                <a:gd name="connsiteX25" fmla="*/ 1119188 w 1471613"/>
                <a:gd name="connsiteY25" fmla="*/ 35718 h 966787"/>
                <a:gd name="connsiteX26" fmla="*/ 1116806 w 1471613"/>
                <a:gd name="connsiteY26" fmla="*/ 14287 h 966787"/>
                <a:gd name="connsiteX27" fmla="*/ 1121569 w 1471613"/>
                <a:gd name="connsiteY27" fmla="*/ 4762 h 966787"/>
                <a:gd name="connsiteX28" fmla="*/ 1133475 w 1471613"/>
                <a:gd name="connsiteY28" fmla="*/ 0 h 966787"/>
                <a:gd name="connsiteX29" fmla="*/ 1164431 w 1471613"/>
                <a:gd name="connsiteY29" fmla="*/ 2381 h 966787"/>
                <a:gd name="connsiteX30" fmla="*/ 1195388 w 1471613"/>
                <a:gd name="connsiteY30" fmla="*/ 9525 h 966787"/>
                <a:gd name="connsiteX31" fmla="*/ 1228725 w 1471613"/>
                <a:gd name="connsiteY31" fmla="*/ 14287 h 966787"/>
                <a:gd name="connsiteX32" fmla="*/ 1252538 w 1471613"/>
                <a:gd name="connsiteY32" fmla="*/ 23812 h 966787"/>
                <a:gd name="connsiteX33" fmla="*/ 1293019 w 1471613"/>
                <a:gd name="connsiteY33" fmla="*/ 57150 h 966787"/>
                <a:gd name="connsiteX34" fmla="*/ 1340644 w 1471613"/>
                <a:gd name="connsiteY34" fmla="*/ 92868 h 966787"/>
                <a:gd name="connsiteX35" fmla="*/ 1381125 w 1471613"/>
                <a:gd name="connsiteY35" fmla="*/ 130968 h 966787"/>
                <a:gd name="connsiteX36" fmla="*/ 1409700 w 1471613"/>
                <a:gd name="connsiteY36" fmla="*/ 159543 h 966787"/>
                <a:gd name="connsiteX37" fmla="*/ 1431131 w 1471613"/>
                <a:gd name="connsiteY37" fmla="*/ 183356 h 966787"/>
                <a:gd name="connsiteX38" fmla="*/ 1445419 w 1471613"/>
                <a:gd name="connsiteY38" fmla="*/ 204787 h 966787"/>
                <a:gd name="connsiteX39" fmla="*/ 1464469 w 1471613"/>
                <a:gd name="connsiteY39" fmla="*/ 238125 h 966787"/>
                <a:gd name="connsiteX40" fmla="*/ 1471613 w 1471613"/>
                <a:gd name="connsiteY40" fmla="*/ 266700 h 966787"/>
                <a:gd name="connsiteX41" fmla="*/ 1471613 w 1471613"/>
                <a:gd name="connsiteY41" fmla="*/ 292893 h 966787"/>
                <a:gd name="connsiteX42" fmla="*/ 1462088 w 1471613"/>
                <a:gd name="connsiteY42" fmla="*/ 311943 h 966787"/>
                <a:gd name="connsiteX43" fmla="*/ 1431131 w 1471613"/>
                <a:gd name="connsiteY43" fmla="*/ 321468 h 966787"/>
                <a:gd name="connsiteX44" fmla="*/ 1397794 w 1471613"/>
                <a:gd name="connsiteY44" fmla="*/ 321468 h 966787"/>
                <a:gd name="connsiteX45" fmla="*/ 1371600 w 1471613"/>
                <a:gd name="connsiteY45" fmla="*/ 326231 h 966787"/>
                <a:gd name="connsiteX46" fmla="*/ 1331119 w 1471613"/>
                <a:gd name="connsiteY46" fmla="*/ 342900 h 966787"/>
                <a:gd name="connsiteX47" fmla="*/ 1131094 w 1471613"/>
                <a:gd name="connsiteY47" fmla="*/ 469106 h 966787"/>
                <a:gd name="connsiteX48" fmla="*/ 959644 w 1471613"/>
                <a:gd name="connsiteY48" fmla="*/ 58102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1613" h="966787">
                  <a:moveTo>
                    <a:pt x="959644" y="581025"/>
                  </a:moveTo>
                  <a:lnTo>
                    <a:pt x="840581" y="650081"/>
                  </a:lnTo>
                  <a:lnTo>
                    <a:pt x="709613" y="716756"/>
                  </a:lnTo>
                  <a:lnTo>
                    <a:pt x="569119" y="781050"/>
                  </a:lnTo>
                  <a:lnTo>
                    <a:pt x="428625" y="840581"/>
                  </a:lnTo>
                  <a:lnTo>
                    <a:pt x="302419" y="885825"/>
                  </a:lnTo>
                  <a:lnTo>
                    <a:pt x="173831" y="931068"/>
                  </a:lnTo>
                  <a:lnTo>
                    <a:pt x="64294" y="962025"/>
                  </a:lnTo>
                  <a:lnTo>
                    <a:pt x="40481" y="966787"/>
                  </a:lnTo>
                  <a:lnTo>
                    <a:pt x="19050" y="966787"/>
                  </a:lnTo>
                  <a:lnTo>
                    <a:pt x="4763" y="959643"/>
                  </a:lnTo>
                  <a:lnTo>
                    <a:pt x="0" y="940593"/>
                  </a:lnTo>
                  <a:lnTo>
                    <a:pt x="4763" y="919162"/>
                  </a:lnTo>
                  <a:lnTo>
                    <a:pt x="23813" y="897731"/>
                  </a:lnTo>
                  <a:lnTo>
                    <a:pt x="92869" y="864393"/>
                  </a:lnTo>
                  <a:lnTo>
                    <a:pt x="333375" y="738187"/>
                  </a:lnTo>
                  <a:lnTo>
                    <a:pt x="547688" y="607218"/>
                  </a:lnTo>
                  <a:lnTo>
                    <a:pt x="740569" y="473868"/>
                  </a:lnTo>
                  <a:lnTo>
                    <a:pt x="914400" y="340518"/>
                  </a:lnTo>
                  <a:lnTo>
                    <a:pt x="1073944" y="211931"/>
                  </a:lnTo>
                  <a:lnTo>
                    <a:pt x="1131094" y="159543"/>
                  </a:lnTo>
                  <a:lnTo>
                    <a:pt x="1140619" y="135731"/>
                  </a:lnTo>
                  <a:lnTo>
                    <a:pt x="1143000" y="116681"/>
                  </a:lnTo>
                  <a:lnTo>
                    <a:pt x="1135856" y="85725"/>
                  </a:lnTo>
                  <a:lnTo>
                    <a:pt x="1126331" y="59531"/>
                  </a:lnTo>
                  <a:lnTo>
                    <a:pt x="1119188" y="35718"/>
                  </a:lnTo>
                  <a:lnTo>
                    <a:pt x="1116806" y="14287"/>
                  </a:lnTo>
                  <a:lnTo>
                    <a:pt x="1121569" y="4762"/>
                  </a:lnTo>
                  <a:lnTo>
                    <a:pt x="1133475" y="0"/>
                  </a:lnTo>
                  <a:lnTo>
                    <a:pt x="1164431" y="2381"/>
                  </a:lnTo>
                  <a:lnTo>
                    <a:pt x="1195388" y="9525"/>
                  </a:lnTo>
                  <a:lnTo>
                    <a:pt x="1228725" y="14287"/>
                  </a:lnTo>
                  <a:lnTo>
                    <a:pt x="1252538" y="23812"/>
                  </a:lnTo>
                  <a:lnTo>
                    <a:pt x="1293019" y="57150"/>
                  </a:lnTo>
                  <a:lnTo>
                    <a:pt x="1340644" y="92868"/>
                  </a:lnTo>
                  <a:lnTo>
                    <a:pt x="1381125" y="130968"/>
                  </a:lnTo>
                  <a:lnTo>
                    <a:pt x="1409700" y="159543"/>
                  </a:lnTo>
                  <a:lnTo>
                    <a:pt x="1431131" y="183356"/>
                  </a:lnTo>
                  <a:lnTo>
                    <a:pt x="1445419" y="204787"/>
                  </a:lnTo>
                  <a:lnTo>
                    <a:pt x="1464469" y="238125"/>
                  </a:lnTo>
                  <a:lnTo>
                    <a:pt x="1471613" y="266700"/>
                  </a:lnTo>
                  <a:lnTo>
                    <a:pt x="1471613" y="292893"/>
                  </a:lnTo>
                  <a:lnTo>
                    <a:pt x="1462088" y="311943"/>
                  </a:lnTo>
                  <a:lnTo>
                    <a:pt x="1431131" y="321468"/>
                  </a:lnTo>
                  <a:lnTo>
                    <a:pt x="1397794" y="321468"/>
                  </a:lnTo>
                  <a:lnTo>
                    <a:pt x="1371600" y="326231"/>
                  </a:lnTo>
                  <a:lnTo>
                    <a:pt x="1331119" y="342900"/>
                  </a:lnTo>
                  <a:lnTo>
                    <a:pt x="1131094" y="469106"/>
                  </a:lnTo>
                  <a:lnTo>
                    <a:pt x="959644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9533B320-26E8-4B65-9664-5BDE075EB3BA}"/>
                </a:ext>
              </a:extLst>
            </p:cNvPr>
            <p:cNvSpPr/>
            <p:nvPr/>
          </p:nvSpPr>
          <p:spPr>
            <a:xfrm>
              <a:off x="3798888" y="4389438"/>
              <a:ext cx="1816100" cy="935037"/>
            </a:xfrm>
            <a:custGeom>
              <a:avLst/>
              <a:gdLst>
                <a:gd name="connsiteX0" fmla="*/ 1228725 w 1816894"/>
                <a:gd name="connsiteY0" fmla="*/ 588169 h 935831"/>
                <a:gd name="connsiteX1" fmla="*/ 1016794 w 1816894"/>
                <a:gd name="connsiteY1" fmla="*/ 685800 h 935831"/>
                <a:gd name="connsiteX2" fmla="*/ 869156 w 1816894"/>
                <a:gd name="connsiteY2" fmla="*/ 750094 h 935831"/>
                <a:gd name="connsiteX3" fmla="*/ 752475 w 1816894"/>
                <a:gd name="connsiteY3" fmla="*/ 797719 h 935831"/>
                <a:gd name="connsiteX4" fmla="*/ 633412 w 1816894"/>
                <a:gd name="connsiteY4" fmla="*/ 840581 h 935831"/>
                <a:gd name="connsiteX5" fmla="*/ 533400 w 1816894"/>
                <a:gd name="connsiteY5" fmla="*/ 869156 h 935831"/>
                <a:gd name="connsiteX6" fmla="*/ 445294 w 1816894"/>
                <a:gd name="connsiteY6" fmla="*/ 892969 h 935831"/>
                <a:gd name="connsiteX7" fmla="*/ 335756 w 1816894"/>
                <a:gd name="connsiteY7" fmla="*/ 912019 h 935831"/>
                <a:gd name="connsiteX8" fmla="*/ 259556 w 1816894"/>
                <a:gd name="connsiteY8" fmla="*/ 923925 h 935831"/>
                <a:gd name="connsiteX9" fmla="*/ 161925 w 1816894"/>
                <a:gd name="connsiteY9" fmla="*/ 931069 h 935831"/>
                <a:gd name="connsiteX10" fmla="*/ 69056 w 1816894"/>
                <a:gd name="connsiteY10" fmla="*/ 935831 h 935831"/>
                <a:gd name="connsiteX11" fmla="*/ 26194 w 1816894"/>
                <a:gd name="connsiteY11" fmla="*/ 935831 h 935831"/>
                <a:gd name="connsiteX12" fmla="*/ 4762 w 1816894"/>
                <a:gd name="connsiteY12" fmla="*/ 928687 h 935831"/>
                <a:gd name="connsiteX13" fmla="*/ 0 w 1816894"/>
                <a:gd name="connsiteY13" fmla="*/ 916781 h 935831"/>
                <a:gd name="connsiteX14" fmla="*/ 7144 w 1816894"/>
                <a:gd name="connsiteY14" fmla="*/ 904875 h 935831"/>
                <a:gd name="connsiteX15" fmla="*/ 35719 w 1816894"/>
                <a:gd name="connsiteY15" fmla="*/ 881062 h 935831"/>
                <a:gd name="connsiteX16" fmla="*/ 59531 w 1816894"/>
                <a:gd name="connsiteY16" fmla="*/ 864394 h 935831"/>
                <a:gd name="connsiteX17" fmla="*/ 190500 w 1816894"/>
                <a:gd name="connsiteY17" fmla="*/ 828675 h 935831"/>
                <a:gd name="connsiteX18" fmla="*/ 326231 w 1816894"/>
                <a:gd name="connsiteY18" fmla="*/ 785812 h 935831"/>
                <a:gd name="connsiteX19" fmla="*/ 469106 w 1816894"/>
                <a:gd name="connsiteY19" fmla="*/ 738187 h 935831"/>
                <a:gd name="connsiteX20" fmla="*/ 688181 w 1816894"/>
                <a:gd name="connsiteY20" fmla="*/ 647700 h 935831"/>
                <a:gd name="connsiteX21" fmla="*/ 947737 w 1816894"/>
                <a:gd name="connsiteY21" fmla="*/ 526256 h 935831"/>
                <a:gd name="connsiteX22" fmla="*/ 1138237 w 1816894"/>
                <a:gd name="connsiteY22" fmla="*/ 419100 h 935831"/>
                <a:gd name="connsiteX23" fmla="*/ 1326356 w 1816894"/>
                <a:gd name="connsiteY23" fmla="*/ 295275 h 935831"/>
                <a:gd name="connsiteX24" fmla="*/ 1469231 w 1816894"/>
                <a:gd name="connsiteY24" fmla="*/ 185737 h 935831"/>
                <a:gd name="connsiteX25" fmla="*/ 1481137 w 1816894"/>
                <a:gd name="connsiteY25" fmla="*/ 169069 h 935831"/>
                <a:gd name="connsiteX26" fmla="*/ 1493044 w 1816894"/>
                <a:gd name="connsiteY26" fmla="*/ 142875 h 935831"/>
                <a:gd name="connsiteX27" fmla="*/ 1497806 w 1816894"/>
                <a:gd name="connsiteY27" fmla="*/ 109537 h 935831"/>
                <a:gd name="connsiteX28" fmla="*/ 1493044 w 1816894"/>
                <a:gd name="connsiteY28" fmla="*/ 78581 h 935831"/>
                <a:gd name="connsiteX29" fmla="*/ 1473994 w 1816894"/>
                <a:gd name="connsiteY29" fmla="*/ 40481 h 935831"/>
                <a:gd name="connsiteX30" fmla="*/ 1471612 w 1816894"/>
                <a:gd name="connsiteY30" fmla="*/ 23812 h 935831"/>
                <a:gd name="connsiteX31" fmla="*/ 1483519 w 1816894"/>
                <a:gd name="connsiteY31" fmla="*/ 4762 h 935831"/>
                <a:gd name="connsiteX32" fmla="*/ 1500187 w 1816894"/>
                <a:gd name="connsiteY32" fmla="*/ 0 h 935831"/>
                <a:gd name="connsiteX33" fmla="*/ 1524000 w 1816894"/>
                <a:gd name="connsiteY33" fmla="*/ 11906 h 935831"/>
                <a:gd name="connsiteX34" fmla="*/ 1566862 w 1816894"/>
                <a:gd name="connsiteY34" fmla="*/ 35719 h 935831"/>
                <a:gd name="connsiteX35" fmla="*/ 1612106 w 1816894"/>
                <a:gd name="connsiteY35" fmla="*/ 59531 h 935831"/>
                <a:gd name="connsiteX36" fmla="*/ 1647825 w 1816894"/>
                <a:gd name="connsiteY36" fmla="*/ 80962 h 935831"/>
                <a:gd name="connsiteX37" fmla="*/ 1685925 w 1816894"/>
                <a:gd name="connsiteY37" fmla="*/ 109537 h 935831"/>
                <a:gd name="connsiteX38" fmla="*/ 1719262 w 1816894"/>
                <a:gd name="connsiteY38" fmla="*/ 140494 h 935831"/>
                <a:gd name="connsiteX39" fmla="*/ 1759744 w 1816894"/>
                <a:gd name="connsiteY39" fmla="*/ 185737 h 935831"/>
                <a:gd name="connsiteX40" fmla="*/ 1788319 w 1816894"/>
                <a:gd name="connsiteY40" fmla="*/ 226219 h 935831"/>
                <a:gd name="connsiteX41" fmla="*/ 1804987 w 1816894"/>
                <a:gd name="connsiteY41" fmla="*/ 250031 h 935831"/>
                <a:gd name="connsiteX42" fmla="*/ 1814512 w 1816894"/>
                <a:gd name="connsiteY42" fmla="*/ 271462 h 935831"/>
                <a:gd name="connsiteX43" fmla="*/ 1816894 w 1816894"/>
                <a:gd name="connsiteY43" fmla="*/ 309562 h 935831"/>
                <a:gd name="connsiteX44" fmla="*/ 1807369 w 1816894"/>
                <a:gd name="connsiteY44" fmla="*/ 342900 h 935831"/>
                <a:gd name="connsiteX45" fmla="*/ 1793081 w 1816894"/>
                <a:gd name="connsiteY45" fmla="*/ 352425 h 935831"/>
                <a:gd name="connsiteX46" fmla="*/ 1754981 w 1816894"/>
                <a:gd name="connsiteY46" fmla="*/ 354806 h 935831"/>
                <a:gd name="connsiteX47" fmla="*/ 1704975 w 1816894"/>
                <a:gd name="connsiteY47" fmla="*/ 359569 h 935831"/>
                <a:gd name="connsiteX48" fmla="*/ 1645444 w 1816894"/>
                <a:gd name="connsiteY48" fmla="*/ 366712 h 935831"/>
                <a:gd name="connsiteX49" fmla="*/ 1602581 w 1816894"/>
                <a:gd name="connsiteY49" fmla="*/ 376237 h 935831"/>
                <a:gd name="connsiteX50" fmla="*/ 1578769 w 1816894"/>
                <a:gd name="connsiteY50" fmla="*/ 395287 h 935831"/>
                <a:gd name="connsiteX51" fmla="*/ 1502569 w 1816894"/>
                <a:gd name="connsiteY51" fmla="*/ 442912 h 935831"/>
                <a:gd name="connsiteX52" fmla="*/ 1409700 w 1816894"/>
                <a:gd name="connsiteY52" fmla="*/ 495300 h 935831"/>
                <a:gd name="connsiteX53" fmla="*/ 1228725 w 1816894"/>
                <a:gd name="connsiteY53" fmla="*/ 588169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6894" h="935831">
                  <a:moveTo>
                    <a:pt x="1228725" y="588169"/>
                  </a:moveTo>
                  <a:lnTo>
                    <a:pt x="1016794" y="685800"/>
                  </a:lnTo>
                  <a:lnTo>
                    <a:pt x="869156" y="750094"/>
                  </a:lnTo>
                  <a:lnTo>
                    <a:pt x="752475" y="797719"/>
                  </a:lnTo>
                  <a:lnTo>
                    <a:pt x="633412" y="840581"/>
                  </a:lnTo>
                  <a:lnTo>
                    <a:pt x="533400" y="869156"/>
                  </a:lnTo>
                  <a:lnTo>
                    <a:pt x="445294" y="892969"/>
                  </a:lnTo>
                  <a:lnTo>
                    <a:pt x="335756" y="912019"/>
                  </a:lnTo>
                  <a:lnTo>
                    <a:pt x="259556" y="923925"/>
                  </a:lnTo>
                  <a:lnTo>
                    <a:pt x="161925" y="931069"/>
                  </a:lnTo>
                  <a:lnTo>
                    <a:pt x="69056" y="935831"/>
                  </a:lnTo>
                  <a:lnTo>
                    <a:pt x="26194" y="935831"/>
                  </a:lnTo>
                  <a:lnTo>
                    <a:pt x="4762" y="928687"/>
                  </a:lnTo>
                  <a:lnTo>
                    <a:pt x="0" y="916781"/>
                  </a:lnTo>
                  <a:lnTo>
                    <a:pt x="7144" y="904875"/>
                  </a:lnTo>
                  <a:lnTo>
                    <a:pt x="35719" y="881062"/>
                  </a:lnTo>
                  <a:lnTo>
                    <a:pt x="59531" y="864394"/>
                  </a:lnTo>
                  <a:lnTo>
                    <a:pt x="190500" y="828675"/>
                  </a:lnTo>
                  <a:lnTo>
                    <a:pt x="326231" y="785812"/>
                  </a:lnTo>
                  <a:lnTo>
                    <a:pt x="469106" y="738187"/>
                  </a:lnTo>
                  <a:lnTo>
                    <a:pt x="688181" y="647700"/>
                  </a:lnTo>
                  <a:lnTo>
                    <a:pt x="947737" y="526256"/>
                  </a:lnTo>
                  <a:lnTo>
                    <a:pt x="1138237" y="419100"/>
                  </a:lnTo>
                  <a:lnTo>
                    <a:pt x="1326356" y="295275"/>
                  </a:lnTo>
                  <a:lnTo>
                    <a:pt x="1469231" y="185737"/>
                  </a:lnTo>
                  <a:lnTo>
                    <a:pt x="1481137" y="169069"/>
                  </a:lnTo>
                  <a:lnTo>
                    <a:pt x="1493044" y="142875"/>
                  </a:lnTo>
                  <a:lnTo>
                    <a:pt x="1497806" y="109537"/>
                  </a:lnTo>
                  <a:lnTo>
                    <a:pt x="1493044" y="78581"/>
                  </a:lnTo>
                  <a:lnTo>
                    <a:pt x="1473994" y="40481"/>
                  </a:lnTo>
                  <a:lnTo>
                    <a:pt x="1471612" y="23812"/>
                  </a:lnTo>
                  <a:lnTo>
                    <a:pt x="1483519" y="4762"/>
                  </a:lnTo>
                  <a:lnTo>
                    <a:pt x="1500187" y="0"/>
                  </a:lnTo>
                  <a:lnTo>
                    <a:pt x="1524000" y="11906"/>
                  </a:lnTo>
                  <a:lnTo>
                    <a:pt x="1566862" y="35719"/>
                  </a:lnTo>
                  <a:lnTo>
                    <a:pt x="1612106" y="59531"/>
                  </a:lnTo>
                  <a:lnTo>
                    <a:pt x="1647825" y="80962"/>
                  </a:lnTo>
                  <a:lnTo>
                    <a:pt x="1685925" y="109537"/>
                  </a:lnTo>
                  <a:lnTo>
                    <a:pt x="1719262" y="140494"/>
                  </a:lnTo>
                  <a:lnTo>
                    <a:pt x="1759744" y="185737"/>
                  </a:lnTo>
                  <a:lnTo>
                    <a:pt x="1788319" y="226219"/>
                  </a:lnTo>
                  <a:lnTo>
                    <a:pt x="1804987" y="250031"/>
                  </a:lnTo>
                  <a:lnTo>
                    <a:pt x="1814512" y="271462"/>
                  </a:lnTo>
                  <a:lnTo>
                    <a:pt x="1816894" y="309562"/>
                  </a:lnTo>
                  <a:lnTo>
                    <a:pt x="1807369" y="342900"/>
                  </a:lnTo>
                  <a:lnTo>
                    <a:pt x="1793081" y="352425"/>
                  </a:lnTo>
                  <a:lnTo>
                    <a:pt x="1754981" y="354806"/>
                  </a:lnTo>
                  <a:lnTo>
                    <a:pt x="1704975" y="359569"/>
                  </a:lnTo>
                  <a:lnTo>
                    <a:pt x="1645444" y="366712"/>
                  </a:lnTo>
                  <a:lnTo>
                    <a:pt x="1602581" y="376237"/>
                  </a:lnTo>
                  <a:lnTo>
                    <a:pt x="1578769" y="395287"/>
                  </a:lnTo>
                  <a:lnTo>
                    <a:pt x="1502569" y="442912"/>
                  </a:lnTo>
                  <a:lnTo>
                    <a:pt x="1409700" y="495300"/>
                  </a:lnTo>
                  <a:lnTo>
                    <a:pt x="1228725" y="5881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19104966-DDB5-4110-9A97-2FAA3E4BA3C6}"/>
                </a:ext>
              </a:extLst>
            </p:cNvPr>
            <p:cNvSpPr/>
            <p:nvPr/>
          </p:nvSpPr>
          <p:spPr>
            <a:xfrm>
              <a:off x="3440113" y="4897438"/>
              <a:ext cx="2536825" cy="1320800"/>
            </a:xfrm>
            <a:custGeom>
              <a:avLst/>
              <a:gdLst>
                <a:gd name="connsiteX0" fmla="*/ 1885950 w 2536032"/>
                <a:gd name="connsiteY0" fmla="*/ 711994 h 1319213"/>
                <a:gd name="connsiteX1" fmla="*/ 1628775 w 2536032"/>
                <a:gd name="connsiteY1" fmla="*/ 838200 h 1319213"/>
                <a:gd name="connsiteX2" fmla="*/ 1426369 w 2536032"/>
                <a:gd name="connsiteY2" fmla="*/ 928688 h 1319213"/>
                <a:gd name="connsiteX3" fmla="*/ 1247775 w 2536032"/>
                <a:gd name="connsiteY3" fmla="*/ 1002507 h 1319213"/>
                <a:gd name="connsiteX4" fmla="*/ 1064419 w 2536032"/>
                <a:gd name="connsiteY4" fmla="*/ 1073944 h 1319213"/>
                <a:gd name="connsiteX5" fmla="*/ 864394 w 2536032"/>
                <a:gd name="connsiteY5" fmla="*/ 1143000 h 1319213"/>
                <a:gd name="connsiteX6" fmla="*/ 738188 w 2536032"/>
                <a:gd name="connsiteY6" fmla="*/ 1185863 h 1319213"/>
                <a:gd name="connsiteX7" fmla="*/ 497682 w 2536032"/>
                <a:gd name="connsiteY7" fmla="*/ 1250157 h 1319213"/>
                <a:gd name="connsiteX8" fmla="*/ 342900 w 2536032"/>
                <a:gd name="connsiteY8" fmla="*/ 1281113 h 1319213"/>
                <a:gd name="connsiteX9" fmla="*/ 188119 w 2536032"/>
                <a:gd name="connsiteY9" fmla="*/ 1304925 h 1319213"/>
                <a:gd name="connsiteX10" fmla="*/ 85725 w 2536032"/>
                <a:gd name="connsiteY10" fmla="*/ 1316832 h 1319213"/>
                <a:gd name="connsiteX11" fmla="*/ 33338 w 2536032"/>
                <a:gd name="connsiteY11" fmla="*/ 1319213 h 1319213"/>
                <a:gd name="connsiteX12" fmla="*/ 4763 w 2536032"/>
                <a:gd name="connsiteY12" fmla="*/ 1314450 h 1319213"/>
                <a:gd name="connsiteX13" fmla="*/ 0 w 2536032"/>
                <a:gd name="connsiteY13" fmla="*/ 1300163 h 1319213"/>
                <a:gd name="connsiteX14" fmla="*/ 11907 w 2536032"/>
                <a:gd name="connsiteY14" fmla="*/ 1278732 h 1319213"/>
                <a:gd name="connsiteX15" fmla="*/ 47625 w 2536032"/>
                <a:gd name="connsiteY15" fmla="*/ 1250157 h 1319213"/>
                <a:gd name="connsiteX16" fmla="*/ 178594 w 2536032"/>
                <a:gd name="connsiteY16" fmla="*/ 1214438 h 1319213"/>
                <a:gd name="connsiteX17" fmla="*/ 364332 w 2536032"/>
                <a:gd name="connsiteY17" fmla="*/ 1159669 h 1319213"/>
                <a:gd name="connsiteX18" fmla="*/ 626269 w 2536032"/>
                <a:gd name="connsiteY18" fmla="*/ 1071563 h 1319213"/>
                <a:gd name="connsiteX19" fmla="*/ 847725 w 2536032"/>
                <a:gd name="connsiteY19" fmla="*/ 988219 h 1319213"/>
                <a:gd name="connsiteX20" fmla="*/ 1159669 w 2536032"/>
                <a:gd name="connsiteY20" fmla="*/ 859632 h 1319213"/>
                <a:gd name="connsiteX21" fmla="*/ 1300163 w 2536032"/>
                <a:gd name="connsiteY21" fmla="*/ 792957 h 1319213"/>
                <a:gd name="connsiteX22" fmla="*/ 1462088 w 2536032"/>
                <a:gd name="connsiteY22" fmla="*/ 704850 h 1319213"/>
                <a:gd name="connsiteX23" fmla="*/ 1662113 w 2536032"/>
                <a:gd name="connsiteY23" fmla="*/ 583407 h 1319213"/>
                <a:gd name="connsiteX24" fmla="*/ 1866900 w 2536032"/>
                <a:gd name="connsiteY24" fmla="*/ 450057 h 1319213"/>
                <a:gd name="connsiteX25" fmla="*/ 2043113 w 2536032"/>
                <a:gd name="connsiteY25" fmla="*/ 326232 h 1319213"/>
                <a:gd name="connsiteX26" fmla="*/ 2162175 w 2536032"/>
                <a:gd name="connsiteY26" fmla="*/ 233363 h 1319213"/>
                <a:gd name="connsiteX27" fmla="*/ 2193132 w 2536032"/>
                <a:gd name="connsiteY27" fmla="*/ 200025 h 1319213"/>
                <a:gd name="connsiteX28" fmla="*/ 2197894 w 2536032"/>
                <a:gd name="connsiteY28" fmla="*/ 173832 h 1319213"/>
                <a:gd name="connsiteX29" fmla="*/ 2190750 w 2536032"/>
                <a:gd name="connsiteY29" fmla="*/ 130969 h 1319213"/>
                <a:gd name="connsiteX30" fmla="*/ 2169319 w 2536032"/>
                <a:gd name="connsiteY30" fmla="*/ 85725 h 1319213"/>
                <a:gd name="connsiteX31" fmla="*/ 2152650 w 2536032"/>
                <a:gd name="connsiteY31" fmla="*/ 57150 h 1319213"/>
                <a:gd name="connsiteX32" fmla="*/ 2147888 w 2536032"/>
                <a:gd name="connsiteY32" fmla="*/ 45244 h 1319213"/>
                <a:gd name="connsiteX33" fmla="*/ 2143125 w 2536032"/>
                <a:gd name="connsiteY33" fmla="*/ 21432 h 1319213"/>
                <a:gd name="connsiteX34" fmla="*/ 2147888 w 2536032"/>
                <a:gd name="connsiteY34" fmla="*/ 4763 h 1319213"/>
                <a:gd name="connsiteX35" fmla="*/ 2162175 w 2536032"/>
                <a:gd name="connsiteY35" fmla="*/ 0 h 1319213"/>
                <a:gd name="connsiteX36" fmla="*/ 2202657 w 2536032"/>
                <a:gd name="connsiteY36" fmla="*/ 11907 h 1319213"/>
                <a:gd name="connsiteX37" fmla="*/ 2252663 w 2536032"/>
                <a:gd name="connsiteY37" fmla="*/ 45244 h 1319213"/>
                <a:gd name="connsiteX38" fmla="*/ 2324100 w 2536032"/>
                <a:gd name="connsiteY38" fmla="*/ 95250 h 1319213"/>
                <a:gd name="connsiteX39" fmla="*/ 2400300 w 2536032"/>
                <a:gd name="connsiteY39" fmla="*/ 157163 h 1319213"/>
                <a:gd name="connsiteX40" fmla="*/ 2452688 w 2536032"/>
                <a:gd name="connsiteY40" fmla="*/ 207169 h 1319213"/>
                <a:gd name="connsiteX41" fmla="*/ 2493169 w 2536032"/>
                <a:gd name="connsiteY41" fmla="*/ 247650 h 1319213"/>
                <a:gd name="connsiteX42" fmla="*/ 2519363 w 2536032"/>
                <a:gd name="connsiteY42" fmla="*/ 285750 h 1319213"/>
                <a:gd name="connsiteX43" fmla="*/ 2531269 w 2536032"/>
                <a:gd name="connsiteY43" fmla="*/ 319088 h 1319213"/>
                <a:gd name="connsiteX44" fmla="*/ 2536032 w 2536032"/>
                <a:gd name="connsiteY44" fmla="*/ 354807 h 1319213"/>
                <a:gd name="connsiteX45" fmla="*/ 2528888 w 2536032"/>
                <a:gd name="connsiteY45" fmla="*/ 385763 h 1319213"/>
                <a:gd name="connsiteX46" fmla="*/ 2516982 w 2536032"/>
                <a:gd name="connsiteY46" fmla="*/ 407194 h 1319213"/>
                <a:gd name="connsiteX47" fmla="*/ 2493169 w 2536032"/>
                <a:gd name="connsiteY47" fmla="*/ 423863 h 1319213"/>
                <a:gd name="connsiteX48" fmla="*/ 2464594 w 2536032"/>
                <a:gd name="connsiteY48" fmla="*/ 423863 h 1319213"/>
                <a:gd name="connsiteX49" fmla="*/ 2428875 w 2536032"/>
                <a:gd name="connsiteY49" fmla="*/ 428625 h 1319213"/>
                <a:gd name="connsiteX50" fmla="*/ 2407444 w 2536032"/>
                <a:gd name="connsiteY50" fmla="*/ 435769 h 1319213"/>
                <a:gd name="connsiteX51" fmla="*/ 2359819 w 2536032"/>
                <a:gd name="connsiteY51" fmla="*/ 464344 h 1319213"/>
                <a:gd name="connsiteX52" fmla="*/ 2197894 w 2536032"/>
                <a:gd name="connsiteY52" fmla="*/ 552450 h 1319213"/>
                <a:gd name="connsiteX53" fmla="*/ 1885950 w 2536032"/>
                <a:gd name="connsiteY53" fmla="*/ 711994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6032" h="1319213">
                  <a:moveTo>
                    <a:pt x="1885950" y="711994"/>
                  </a:moveTo>
                  <a:lnTo>
                    <a:pt x="1628775" y="838200"/>
                  </a:lnTo>
                  <a:lnTo>
                    <a:pt x="1426369" y="928688"/>
                  </a:lnTo>
                  <a:lnTo>
                    <a:pt x="1247775" y="1002507"/>
                  </a:lnTo>
                  <a:lnTo>
                    <a:pt x="1064419" y="1073944"/>
                  </a:lnTo>
                  <a:lnTo>
                    <a:pt x="864394" y="1143000"/>
                  </a:lnTo>
                  <a:lnTo>
                    <a:pt x="738188" y="1185863"/>
                  </a:lnTo>
                  <a:lnTo>
                    <a:pt x="497682" y="1250157"/>
                  </a:lnTo>
                  <a:lnTo>
                    <a:pt x="342900" y="1281113"/>
                  </a:lnTo>
                  <a:lnTo>
                    <a:pt x="188119" y="1304925"/>
                  </a:lnTo>
                  <a:lnTo>
                    <a:pt x="85725" y="1316832"/>
                  </a:lnTo>
                  <a:lnTo>
                    <a:pt x="33338" y="1319213"/>
                  </a:lnTo>
                  <a:lnTo>
                    <a:pt x="4763" y="1314450"/>
                  </a:lnTo>
                  <a:lnTo>
                    <a:pt x="0" y="1300163"/>
                  </a:lnTo>
                  <a:lnTo>
                    <a:pt x="11907" y="1278732"/>
                  </a:lnTo>
                  <a:lnTo>
                    <a:pt x="47625" y="1250157"/>
                  </a:lnTo>
                  <a:lnTo>
                    <a:pt x="178594" y="1214438"/>
                  </a:lnTo>
                  <a:lnTo>
                    <a:pt x="364332" y="1159669"/>
                  </a:lnTo>
                  <a:lnTo>
                    <a:pt x="626269" y="1071563"/>
                  </a:lnTo>
                  <a:lnTo>
                    <a:pt x="847725" y="988219"/>
                  </a:lnTo>
                  <a:lnTo>
                    <a:pt x="1159669" y="859632"/>
                  </a:lnTo>
                  <a:lnTo>
                    <a:pt x="1300163" y="792957"/>
                  </a:lnTo>
                  <a:lnTo>
                    <a:pt x="1462088" y="704850"/>
                  </a:lnTo>
                  <a:lnTo>
                    <a:pt x="1662113" y="583407"/>
                  </a:lnTo>
                  <a:lnTo>
                    <a:pt x="1866900" y="450057"/>
                  </a:lnTo>
                  <a:lnTo>
                    <a:pt x="2043113" y="326232"/>
                  </a:lnTo>
                  <a:lnTo>
                    <a:pt x="2162175" y="233363"/>
                  </a:lnTo>
                  <a:lnTo>
                    <a:pt x="2193132" y="200025"/>
                  </a:lnTo>
                  <a:lnTo>
                    <a:pt x="2197894" y="173832"/>
                  </a:lnTo>
                  <a:lnTo>
                    <a:pt x="2190750" y="130969"/>
                  </a:lnTo>
                  <a:lnTo>
                    <a:pt x="2169319" y="85725"/>
                  </a:lnTo>
                  <a:lnTo>
                    <a:pt x="2152650" y="57150"/>
                  </a:lnTo>
                  <a:lnTo>
                    <a:pt x="2147888" y="45244"/>
                  </a:lnTo>
                  <a:lnTo>
                    <a:pt x="2143125" y="21432"/>
                  </a:lnTo>
                  <a:lnTo>
                    <a:pt x="2147888" y="4763"/>
                  </a:lnTo>
                  <a:lnTo>
                    <a:pt x="2162175" y="0"/>
                  </a:lnTo>
                  <a:lnTo>
                    <a:pt x="2202657" y="11907"/>
                  </a:lnTo>
                  <a:lnTo>
                    <a:pt x="2252663" y="45244"/>
                  </a:lnTo>
                  <a:lnTo>
                    <a:pt x="2324100" y="95250"/>
                  </a:lnTo>
                  <a:lnTo>
                    <a:pt x="2400300" y="157163"/>
                  </a:lnTo>
                  <a:lnTo>
                    <a:pt x="2452688" y="207169"/>
                  </a:lnTo>
                  <a:lnTo>
                    <a:pt x="2493169" y="247650"/>
                  </a:lnTo>
                  <a:lnTo>
                    <a:pt x="2519363" y="285750"/>
                  </a:lnTo>
                  <a:lnTo>
                    <a:pt x="2531269" y="319088"/>
                  </a:lnTo>
                  <a:lnTo>
                    <a:pt x="2536032" y="354807"/>
                  </a:lnTo>
                  <a:lnTo>
                    <a:pt x="2528888" y="385763"/>
                  </a:lnTo>
                  <a:lnTo>
                    <a:pt x="2516982" y="407194"/>
                  </a:lnTo>
                  <a:lnTo>
                    <a:pt x="2493169" y="423863"/>
                  </a:lnTo>
                  <a:lnTo>
                    <a:pt x="2464594" y="423863"/>
                  </a:lnTo>
                  <a:lnTo>
                    <a:pt x="2428875" y="428625"/>
                  </a:lnTo>
                  <a:lnTo>
                    <a:pt x="2407444" y="435769"/>
                  </a:lnTo>
                  <a:lnTo>
                    <a:pt x="2359819" y="464344"/>
                  </a:lnTo>
                  <a:lnTo>
                    <a:pt x="2197894" y="552450"/>
                  </a:lnTo>
                  <a:lnTo>
                    <a:pt x="1885950" y="7119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2F8EA580-8056-4541-8FF2-81F6ACC50CE7}"/>
                </a:ext>
              </a:extLst>
            </p:cNvPr>
            <p:cNvSpPr/>
            <p:nvPr/>
          </p:nvSpPr>
          <p:spPr>
            <a:xfrm>
              <a:off x="3714750" y="2271713"/>
              <a:ext cx="2043113" cy="528637"/>
            </a:xfrm>
            <a:custGeom>
              <a:avLst/>
              <a:gdLst>
                <a:gd name="connsiteX0" fmla="*/ 1512094 w 2043113"/>
                <a:gd name="connsiteY0" fmla="*/ 228600 h 528637"/>
                <a:gd name="connsiteX1" fmla="*/ 1154906 w 2043113"/>
                <a:gd name="connsiteY1" fmla="*/ 304800 h 528637"/>
                <a:gd name="connsiteX2" fmla="*/ 852488 w 2043113"/>
                <a:gd name="connsiteY2" fmla="*/ 373856 h 528637"/>
                <a:gd name="connsiteX3" fmla="*/ 757238 w 2043113"/>
                <a:gd name="connsiteY3" fmla="*/ 397668 h 528637"/>
                <a:gd name="connsiteX4" fmla="*/ 642938 w 2043113"/>
                <a:gd name="connsiteY4" fmla="*/ 416718 h 528637"/>
                <a:gd name="connsiteX5" fmla="*/ 545306 w 2043113"/>
                <a:gd name="connsiteY5" fmla="*/ 440531 h 528637"/>
                <a:gd name="connsiteX6" fmla="*/ 450056 w 2043113"/>
                <a:gd name="connsiteY6" fmla="*/ 464343 h 528637"/>
                <a:gd name="connsiteX7" fmla="*/ 373856 w 2043113"/>
                <a:gd name="connsiteY7" fmla="*/ 488156 h 528637"/>
                <a:gd name="connsiteX8" fmla="*/ 319088 w 2043113"/>
                <a:gd name="connsiteY8" fmla="*/ 511968 h 528637"/>
                <a:gd name="connsiteX9" fmla="*/ 288131 w 2043113"/>
                <a:gd name="connsiteY9" fmla="*/ 528637 h 528637"/>
                <a:gd name="connsiteX10" fmla="*/ 259556 w 2043113"/>
                <a:gd name="connsiteY10" fmla="*/ 523875 h 528637"/>
                <a:gd name="connsiteX11" fmla="*/ 214313 w 2043113"/>
                <a:gd name="connsiteY11" fmla="*/ 504825 h 528637"/>
                <a:gd name="connsiteX12" fmla="*/ 176213 w 2043113"/>
                <a:gd name="connsiteY12" fmla="*/ 481012 h 528637"/>
                <a:gd name="connsiteX13" fmla="*/ 133350 w 2043113"/>
                <a:gd name="connsiteY13" fmla="*/ 438150 h 528637"/>
                <a:gd name="connsiteX14" fmla="*/ 97631 w 2043113"/>
                <a:gd name="connsiteY14" fmla="*/ 385762 h 528637"/>
                <a:gd name="connsiteX15" fmla="*/ 71438 w 2043113"/>
                <a:gd name="connsiteY15" fmla="*/ 340518 h 528637"/>
                <a:gd name="connsiteX16" fmla="*/ 47625 w 2043113"/>
                <a:gd name="connsiteY16" fmla="*/ 283368 h 528637"/>
                <a:gd name="connsiteX17" fmla="*/ 23813 w 2043113"/>
                <a:gd name="connsiteY17" fmla="*/ 221456 h 528637"/>
                <a:gd name="connsiteX18" fmla="*/ 9525 w 2043113"/>
                <a:gd name="connsiteY18" fmla="*/ 176212 h 528637"/>
                <a:gd name="connsiteX19" fmla="*/ 0 w 2043113"/>
                <a:gd name="connsiteY19" fmla="*/ 138112 h 528637"/>
                <a:gd name="connsiteX20" fmla="*/ 0 w 2043113"/>
                <a:gd name="connsiteY20" fmla="*/ 123825 h 528637"/>
                <a:gd name="connsiteX21" fmla="*/ 2381 w 2043113"/>
                <a:gd name="connsiteY21" fmla="*/ 109537 h 528637"/>
                <a:gd name="connsiteX22" fmla="*/ 9525 w 2043113"/>
                <a:gd name="connsiteY22" fmla="*/ 102393 h 528637"/>
                <a:gd name="connsiteX23" fmla="*/ 21431 w 2043113"/>
                <a:gd name="connsiteY23" fmla="*/ 100012 h 528637"/>
                <a:gd name="connsiteX24" fmla="*/ 50006 w 2043113"/>
                <a:gd name="connsiteY24" fmla="*/ 109537 h 528637"/>
                <a:gd name="connsiteX25" fmla="*/ 88106 w 2043113"/>
                <a:gd name="connsiteY25" fmla="*/ 147637 h 528637"/>
                <a:gd name="connsiteX26" fmla="*/ 126206 w 2043113"/>
                <a:gd name="connsiteY26" fmla="*/ 180975 h 528637"/>
                <a:gd name="connsiteX27" fmla="*/ 166688 w 2043113"/>
                <a:gd name="connsiteY27" fmla="*/ 207168 h 528637"/>
                <a:gd name="connsiteX28" fmla="*/ 214313 w 2043113"/>
                <a:gd name="connsiteY28" fmla="*/ 230981 h 528637"/>
                <a:gd name="connsiteX29" fmla="*/ 257175 w 2043113"/>
                <a:gd name="connsiteY29" fmla="*/ 242887 h 528637"/>
                <a:gd name="connsiteX30" fmla="*/ 292894 w 2043113"/>
                <a:gd name="connsiteY30" fmla="*/ 250031 h 528637"/>
                <a:gd name="connsiteX31" fmla="*/ 350044 w 2043113"/>
                <a:gd name="connsiteY31" fmla="*/ 247650 h 528637"/>
                <a:gd name="connsiteX32" fmla="*/ 419100 w 2043113"/>
                <a:gd name="connsiteY32" fmla="*/ 240506 h 528637"/>
                <a:gd name="connsiteX33" fmla="*/ 652463 w 2043113"/>
                <a:gd name="connsiteY33" fmla="*/ 209550 h 528637"/>
                <a:gd name="connsiteX34" fmla="*/ 962025 w 2043113"/>
                <a:gd name="connsiteY34" fmla="*/ 164306 h 528637"/>
                <a:gd name="connsiteX35" fmla="*/ 1281113 w 2043113"/>
                <a:gd name="connsiteY35" fmla="*/ 116681 h 528637"/>
                <a:gd name="connsiteX36" fmla="*/ 1614488 w 2043113"/>
                <a:gd name="connsiteY36" fmla="*/ 61912 h 528637"/>
                <a:gd name="connsiteX37" fmla="*/ 1952625 w 2043113"/>
                <a:gd name="connsiteY37" fmla="*/ 0 h 528637"/>
                <a:gd name="connsiteX38" fmla="*/ 2043113 w 2043113"/>
                <a:gd name="connsiteY38" fmla="*/ 133350 h 528637"/>
                <a:gd name="connsiteX39" fmla="*/ 1512094 w 2043113"/>
                <a:gd name="connsiteY39" fmla="*/ 22860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43113" h="528637">
                  <a:moveTo>
                    <a:pt x="1512094" y="228600"/>
                  </a:moveTo>
                  <a:lnTo>
                    <a:pt x="1154906" y="304800"/>
                  </a:lnTo>
                  <a:lnTo>
                    <a:pt x="852488" y="373856"/>
                  </a:lnTo>
                  <a:lnTo>
                    <a:pt x="757238" y="397668"/>
                  </a:lnTo>
                  <a:lnTo>
                    <a:pt x="642938" y="416718"/>
                  </a:lnTo>
                  <a:lnTo>
                    <a:pt x="545306" y="440531"/>
                  </a:lnTo>
                  <a:lnTo>
                    <a:pt x="450056" y="464343"/>
                  </a:lnTo>
                  <a:lnTo>
                    <a:pt x="373856" y="488156"/>
                  </a:lnTo>
                  <a:lnTo>
                    <a:pt x="319088" y="511968"/>
                  </a:lnTo>
                  <a:lnTo>
                    <a:pt x="288131" y="528637"/>
                  </a:lnTo>
                  <a:lnTo>
                    <a:pt x="259556" y="523875"/>
                  </a:lnTo>
                  <a:lnTo>
                    <a:pt x="214313" y="504825"/>
                  </a:lnTo>
                  <a:lnTo>
                    <a:pt x="176213" y="481012"/>
                  </a:lnTo>
                  <a:lnTo>
                    <a:pt x="133350" y="438150"/>
                  </a:lnTo>
                  <a:lnTo>
                    <a:pt x="97631" y="385762"/>
                  </a:lnTo>
                  <a:lnTo>
                    <a:pt x="71438" y="340518"/>
                  </a:lnTo>
                  <a:lnTo>
                    <a:pt x="47625" y="283368"/>
                  </a:lnTo>
                  <a:lnTo>
                    <a:pt x="23813" y="221456"/>
                  </a:lnTo>
                  <a:lnTo>
                    <a:pt x="9525" y="176212"/>
                  </a:lnTo>
                  <a:lnTo>
                    <a:pt x="0" y="138112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9525" y="102393"/>
                  </a:lnTo>
                  <a:lnTo>
                    <a:pt x="21431" y="100012"/>
                  </a:lnTo>
                  <a:lnTo>
                    <a:pt x="50006" y="109537"/>
                  </a:lnTo>
                  <a:lnTo>
                    <a:pt x="88106" y="147637"/>
                  </a:lnTo>
                  <a:lnTo>
                    <a:pt x="126206" y="180975"/>
                  </a:lnTo>
                  <a:lnTo>
                    <a:pt x="166688" y="207168"/>
                  </a:lnTo>
                  <a:lnTo>
                    <a:pt x="214313" y="230981"/>
                  </a:lnTo>
                  <a:lnTo>
                    <a:pt x="257175" y="242887"/>
                  </a:lnTo>
                  <a:lnTo>
                    <a:pt x="292894" y="250031"/>
                  </a:lnTo>
                  <a:lnTo>
                    <a:pt x="350044" y="247650"/>
                  </a:lnTo>
                  <a:lnTo>
                    <a:pt x="419100" y="240506"/>
                  </a:lnTo>
                  <a:lnTo>
                    <a:pt x="652463" y="209550"/>
                  </a:lnTo>
                  <a:lnTo>
                    <a:pt x="962025" y="164306"/>
                  </a:lnTo>
                  <a:lnTo>
                    <a:pt x="1281113" y="116681"/>
                  </a:lnTo>
                  <a:lnTo>
                    <a:pt x="1614488" y="61912"/>
                  </a:lnTo>
                  <a:lnTo>
                    <a:pt x="1952625" y="0"/>
                  </a:lnTo>
                  <a:lnTo>
                    <a:pt x="2043113" y="133350"/>
                  </a:lnTo>
                  <a:lnTo>
                    <a:pt x="1512094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FFE0D9DF-8A77-4E7E-BACC-7E3857D92C84}"/>
                </a:ext>
              </a:extLst>
            </p:cNvPr>
            <p:cNvSpPr/>
            <p:nvPr/>
          </p:nvSpPr>
          <p:spPr>
            <a:xfrm>
              <a:off x="5248275" y="1846263"/>
              <a:ext cx="830263" cy="955675"/>
            </a:xfrm>
            <a:custGeom>
              <a:avLst/>
              <a:gdLst>
                <a:gd name="connsiteX0" fmla="*/ 500063 w 831056"/>
                <a:gd name="connsiteY0" fmla="*/ 707231 h 957262"/>
                <a:gd name="connsiteX1" fmla="*/ 416719 w 831056"/>
                <a:gd name="connsiteY1" fmla="*/ 561975 h 957262"/>
                <a:gd name="connsiteX2" fmla="*/ 333375 w 831056"/>
                <a:gd name="connsiteY2" fmla="*/ 435769 h 957262"/>
                <a:gd name="connsiteX3" fmla="*/ 283369 w 831056"/>
                <a:gd name="connsiteY3" fmla="*/ 352425 h 957262"/>
                <a:gd name="connsiteX4" fmla="*/ 238125 w 831056"/>
                <a:gd name="connsiteY4" fmla="*/ 292894 h 957262"/>
                <a:gd name="connsiteX5" fmla="*/ 190500 w 831056"/>
                <a:gd name="connsiteY5" fmla="*/ 240506 h 957262"/>
                <a:gd name="connsiteX6" fmla="*/ 150019 w 831056"/>
                <a:gd name="connsiteY6" fmla="*/ 195262 h 957262"/>
                <a:gd name="connsiteX7" fmla="*/ 116681 w 831056"/>
                <a:gd name="connsiteY7" fmla="*/ 161925 h 957262"/>
                <a:gd name="connsiteX8" fmla="*/ 73819 w 831056"/>
                <a:gd name="connsiteY8" fmla="*/ 123825 h 957262"/>
                <a:gd name="connsiteX9" fmla="*/ 35719 w 831056"/>
                <a:gd name="connsiteY9" fmla="*/ 97631 h 957262"/>
                <a:gd name="connsiteX10" fmla="*/ 16669 w 831056"/>
                <a:gd name="connsiteY10" fmla="*/ 76200 h 957262"/>
                <a:gd name="connsiteX11" fmla="*/ 4763 w 831056"/>
                <a:gd name="connsiteY11" fmla="*/ 47625 h 957262"/>
                <a:gd name="connsiteX12" fmla="*/ 0 w 831056"/>
                <a:gd name="connsiteY12" fmla="*/ 23812 h 957262"/>
                <a:gd name="connsiteX13" fmla="*/ 4763 w 831056"/>
                <a:gd name="connsiteY13" fmla="*/ 7144 h 957262"/>
                <a:gd name="connsiteX14" fmla="*/ 16669 w 831056"/>
                <a:gd name="connsiteY14" fmla="*/ 0 h 957262"/>
                <a:gd name="connsiteX15" fmla="*/ 38100 w 831056"/>
                <a:gd name="connsiteY15" fmla="*/ 0 h 957262"/>
                <a:gd name="connsiteX16" fmla="*/ 76200 w 831056"/>
                <a:gd name="connsiteY16" fmla="*/ 14287 h 957262"/>
                <a:gd name="connsiteX17" fmla="*/ 161925 w 831056"/>
                <a:gd name="connsiteY17" fmla="*/ 64294 h 957262"/>
                <a:gd name="connsiteX18" fmla="*/ 264319 w 831056"/>
                <a:gd name="connsiteY18" fmla="*/ 128587 h 957262"/>
                <a:gd name="connsiteX19" fmla="*/ 369094 w 831056"/>
                <a:gd name="connsiteY19" fmla="*/ 197644 h 957262"/>
                <a:gd name="connsiteX20" fmla="*/ 473869 w 831056"/>
                <a:gd name="connsiteY20" fmla="*/ 273844 h 957262"/>
                <a:gd name="connsiteX21" fmla="*/ 559594 w 831056"/>
                <a:gd name="connsiteY21" fmla="*/ 345281 h 957262"/>
                <a:gd name="connsiteX22" fmla="*/ 647700 w 831056"/>
                <a:gd name="connsiteY22" fmla="*/ 421481 h 957262"/>
                <a:gd name="connsiteX23" fmla="*/ 714375 w 831056"/>
                <a:gd name="connsiteY23" fmla="*/ 492919 h 957262"/>
                <a:gd name="connsiteX24" fmla="*/ 771525 w 831056"/>
                <a:gd name="connsiteY24" fmla="*/ 550069 h 957262"/>
                <a:gd name="connsiteX25" fmla="*/ 792956 w 831056"/>
                <a:gd name="connsiteY25" fmla="*/ 578644 h 957262"/>
                <a:gd name="connsiteX26" fmla="*/ 812006 w 831056"/>
                <a:gd name="connsiteY26" fmla="*/ 621506 h 957262"/>
                <a:gd name="connsiteX27" fmla="*/ 823913 w 831056"/>
                <a:gd name="connsiteY27" fmla="*/ 659606 h 957262"/>
                <a:gd name="connsiteX28" fmla="*/ 831056 w 831056"/>
                <a:gd name="connsiteY28" fmla="*/ 702469 h 957262"/>
                <a:gd name="connsiteX29" fmla="*/ 831056 w 831056"/>
                <a:gd name="connsiteY29" fmla="*/ 747712 h 957262"/>
                <a:gd name="connsiteX30" fmla="*/ 823913 w 831056"/>
                <a:gd name="connsiteY30" fmla="*/ 809625 h 957262"/>
                <a:gd name="connsiteX31" fmla="*/ 800100 w 831056"/>
                <a:gd name="connsiteY31" fmla="*/ 900112 h 957262"/>
                <a:gd name="connsiteX32" fmla="*/ 781050 w 831056"/>
                <a:gd name="connsiteY32" fmla="*/ 940594 h 957262"/>
                <a:gd name="connsiteX33" fmla="*/ 766763 w 831056"/>
                <a:gd name="connsiteY33" fmla="*/ 950119 h 957262"/>
                <a:gd name="connsiteX34" fmla="*/ 735806 w 831056"/>
                <a:gd name="connsiteY34" fmla="*/ 957262 h 957262"/>
                <a:gd name="connsiteX35" fmla="*/ 702469 w 831056"/>
                <a:gd name="connsiteY35" fmla="*/ 957262 h 957262"/>
                <a:gd name="connsiteX36" fmla="*/ 671513 w 831056"/>
                <a:gd name="connsiteY36" fmla="*/ 950119 h 957262"/>
                <a:gd name="connsiteX37" fmla="*/ 640556 w 831056"/>
                <a:gd name="connsiteY37" fmla="*/ 935831 h 957262"/>
                <a:gd name="connsiteX38" fmla="*/ 602456 w 831056"/>
                <a:gd name="connsiteY38" fmla="*/ 909637 h 957262"/>
                <a:gd name="connsiteX39" fmla="*/ 583406 w 831056"/>
                <a:gd name="connsiteY39" fmla="*/ 888206 h 957262"/>
                <a:gd name="connsiteX40" fmla="*/ 564356 w 831056"/>
                <a:gd name="connsiteY40" fmla="*/ 842962 h 957262"/>
                <a:gd name="connsiteX41" fmla="*/ 545306 w 831056"/>
                <a:gd name="connsiteY41" fmla="*/ 795337 h 957262"/>
                <a:gd name="connsiteX42" fmla="*/ 500063 w 831056"/>
                <a:gd name="connsiteY42" fmla="*/ 707231 h 9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957262">
                  <a:moveTo>
                    <a:pt x="500063" y="707231"/>
                  </a:moveTo>
                  <a:lnTo>
                    <a:pt x="416719" y="561975"/>
                  </a:lnTo>
                  <a:lnTo>
                    <a:pt x="333375" y="435769"/>
                  </a:lnTo>
                  <a:lnTo>
                    <a:pt x="283369" y="352425"/>
                  </a:lnTo>
                  <a:lnTo>
                    <a:pt x="238125" y="292894"/>
                  </a:lnTo>
                  <a:lnTo>
                    <a:pt x="190500" y="240506"/>
                  </a:lnTo>
                  <a:lnTo>
                    <a:pt x="150019" y="195262"/>
                  </a:lnTo>
                  <a:lnTo>
                    <a:pt x="116681" y="161925"/>
                  </a:lnTo>
                  <a:lnTo>
                    <a:pt x="73819" y="123825"/>
                  </a:lnTo>
                  <a:lnTo>
                    <a:pt x="35719" y="97631"/>
                  </a:lnTo>
                  <a:lnTo>
                    <a:pt x="16669" y="76200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76200" y="14287"/>
                  </a:lnTo>
                  <a:lnTo>
                    <a:pt x="161925" y="64294"/>
                  </a:lnTo>
                  <a:lnTo>
                    <a:pt x="264319" y="128587"/>
                  </a:lnTo>
                  <a:lnTo>
                    <a:pt x="369094" y="197644"/>
                  </a:lnTo>
                  <a:lnTo>
                    <a:pt x="473869" y="273844"/>
                  </a:lnTo>
                  <a:lnTo>
                    <a:pt x="559594" y="345281"/>
                  </a:lnTo>
                  <a:lnTo>
                    <a:pt x="647700" y="421481"/>
                  </a:lnTo>
                  <a:lnTo>
                    <a:pt x="714375" y="492919"/>
                  </a:lnTo>
                  <a:lnTo>
                    <a:pt x="771525" y="550069"/>
                  </a:lnTo>
                  <a:lnTo>
                    <a:pt x="792956" y="578644"/>
                  </a:lnTo>
                  <a:lnTo>
                    <a:pt x="812006" y="621506"/>
                  </a:lnTo>
                  <a:lnTo>
                    <a:pt x="823913" y="659606"/>
                  </a:lnTo>
                  <a:lnTo>
                    <a:pt x="831056" y="702469"/>
                  </a:lnTo>
                  <a:lnTo>
                    <a:pt x="831056" y="747712"/>
                  </a:lnTo>
                  <a:lnTo>
                    <a:pt x="823913" y="809625"/>
                  </a:lnTo>
                  <a:lnTo>
                    <a:pt x="800100" y="900112"/>
                  </a:lnTo>
                  <a:lnTo>
                    <a:pt x="781050" y="940594"/>
                  </a:lnTo>
                  <a:lnTo>
                    <a:pt x="766763" y="950119"/>
                  </a:lnTo>
                  <a:lnTo>
                    <a:pt x="735806" y="957262"/>
                  </a:lnTo>
                  <a:lnTo>
                    <a:pt x="702469" y="957262"/>
                  </a:lnTo>
                  <a:lnTo>
                    <a:pt x="671513" y="950119"/>
                  </a:lnTo>
                  <a:lnTo>
                    <a:pt x="640556" y="935831"/>
                  </a:lnTo>
                  <a:lnTo>
                    <a:pt x="602456" y="909637"/>
                  </a:lnTo>
                  <a:lnTo>
                    <a:pt x="583406" y="888206"/>
                  </a:lnTo>
                  <a:lnTo>
                    <a:pt x="564356" y="842962"/>
                  </a:lnTo>
                  <a:lnTo>
                    <a:pt x="545306" y="795337"/>
                  </a:lnTo>
                  <a:lnTo>
                    <a:pt x="500063" y="707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D9B312DF-DA8D-479E-A95C-3F6AECDC7154}"/>
                </a:ext>
              </a:extLst>
            </p:cNvPr>
            <p:cNvSpPr/>
            <p:nvPr/>
          </p:nvSpPr>
          <p:spPr>
            <a:xfrm>
              <a:off x="2835275" y="2603500"/>
              <a:ext cx="2127250" cy="2339975"/>
            </a:xfrm>
            <a:custGeom>
              <a:avLst/>
              <a:gdLst>
                <a:gd name="connsiteX0" fmla="*/ 1127125 w 2127250"/>
                <a:gd name="connsiteY0" fmla="*/ 1654175 h 2339975"/>
                <a:gd name="connsiteX1" fmla="*/ 990600 w 2127250"/>
                <a:gd name="connsiteY1" fmla="*/ 1787525 h 2339975"/>
                <a:gd name="connsiteX2" fmla="*/ 898525 w 2127250"/>
                <a:gd name="connsiteY2" fmla="*/ 1863725 h 2339975"/>
                <a:gd name="connsiteX3" fmla="*/ 809625 w 2127250"/>
                <a:gd name="connsiteY3" fmla="*/ 1930400 h 2339975"/>
                <a:gd name="connsiteX4" fmla="*/ 692150 w 2127250"/>
                <a:gd name="connsiteY4" fmla="*/ 2012950 h 2339975"/>
                <a:gd name="connsiteX5" fmla="*/ 593725 w 2127250"/>
                <a:gd name="connsiteY5" fmla="*/ 2076450 h 2339975"/>
                <a:gd name="connsiteX6" fmla="*/ 476250 w 2127250"/>
                <a:gd name="connsiteY6" fmla="*/ 2143125 h 2339975"/>
                <a:gd name="connsiteX7" fmla="*/ 381000 w 2127250"/>
                <a:gd name="connsiteY7" fmla="*/ 2193925 h 2339975"/>
                <a:gd name="connsiteX8" fmla="*/ 260350 w 2127250"/>
                <a:gd name="connsiteY8" fmla="*/ 2251075 h 2339975"/>
                <a:gd name="connsiteX9" fmla="*/ 146050 w 2127250"/>
                <a:gd name="connsiteY9" fmla="*/ 2301875 h 2339975"/>
                <a:gd name="connsiteX10" fmla="*/ 69850 w 2127250"/>
                <a:gd name="connsiteY10" fmla="*/ 2333625 h 2339975"/>
                <a:gd name="connsiteX11" fmla="*/ 50800 w 2127250"/>
                <a:gd name="connsiteY11" fmla="*/ 2339975 h 2339975"/>
                <a:gd name="connsiteX12" fmla="*/ 28575 w 2127250"/>
                <a:gd name="connsiteY12" fmla="*/ 2339975 h 2339975"/>
                <a:gd name="connsiteX13" fmla="*/ 9525 w 2127250"/>
                <a:gd name="connsiteY13" fmla="*/ 2336800 h 2339975"/>
                <a:gd name="connsiteX14" fmla="*/ 3175 w 2127250"/>
                <a:gd name="connsiteY14" fmla="*/ 2330450 h 2339975"/>
                <a:gd name="connsiteX15" fmla="*/ 0 w 2127250"/>
                <a:gd name="connsiteY15" fmla="*/ 2320925 h 2339975"/>
                <a:gd name="connsiteX16" fmla="*/ 6350 w 2127250"/>
                <a:gd name="connsiteY16" fmla="*/ 2298700 h 2339975"/>
                <a:gd name="connsiteX17" fmla="*/ 34925 w 2127250"/>
                <a:gd name="connsiteY17" fmla="*/ 2266950 h 2339975"/>
                <a:gd name="connsiteX18" fmla="*/ 130175 w 2127250"/>
                <a:gd name="connsiteY18" fmla="*/ 2216150 h 2339975"/>
                <a:gd name="connsiteX19" fmla="*/ 247650 w 2127250"/>
                <a:gd name="connsiteY19" fmla="*/ 2146300 h 2339975"/>
                <a:gd name="connsiteX20" fmla="*/ 381000 w 2127250"/>
                <a:gd name="connsiteY20" fmla="*/ 2054225 h 2339975"/>
                <a:gd name="connsiteX21" fmla="*/ 508000 w 2127250"/>
                <a:gd name="connsiteY21" fmla="*/ 1971675 h 2339975"/>
                <a:gd name="connsiteX22" fmla="*/ 625475 w 2127250"/>
                <a:gd name="connsiteY22" fmla="*/ 1882775 h 2339975"/>
                <a:gd name="connsiteX23" fmla="*/ 793750 w 2127250"/>
                <a:gd name="connsiteY23" fmla="*/ 1739900 h 2339975"/>
                <a:gd name="connsiteX24" fmla="*/ 923925 w 2127250"/>
                <a:gd name="connsiteY24" fmla="*/ 1612900 h 2339975"/>
                <a:gd name="connsiteX25" fmla="*/ 1063625 w 2127250"/>
                <a:gd name="connsiteY25" fmla="*/ 1463675 h 2339975"/>
                <a:gd name="connsiteX26" fmla="*/ 1165225 w 2127250"/>
                <a:gd name="connsiteY26" fmla="*/ 1349375 h 2339975"/>
                <a:gd name="connsiteX27" fmla="*/ 1301750 w 2127250"/>
                <a:gd name="connsiteY27" fmla="*/ 1181100 h 2339975"/>
                <a:gd name="connsiteX28" fmla="*/ 1428750 w 2127250"/>
                <a:gd name="connsiteY28" fmla="*/ 996950 h 2339975"/>
                <a:gd name="connsiteX29" fmla="*/ 1492250 w 2127250"/>
                <a:gd name="connsiteY29" fmla="*/ 898525 h 2339975"/>
                <a:gd name="connsiteX30" fmla="*/ 1644650 w 2127250"/>
                <a:gd name="connsiteY30" fmla="*/ 657225 h 2339975"/>
                <a:gd name="connsiteX31" fmla="*/ 1708150 w 2127250"/>
                <a:gd name="connsiteY31" fmla="*/ 511175 h 2339975"/>
                <a:gd name="connsiteX32" fmla="*/ 1755775 w 2127250"/>
                <a:gd name="connsiteY32" fmla="*/ 409575 h 2339975"/>
                <a:gd name="connsiteX33" fmla="*/ 1778000 w 2127250"/>
                <a:gd name="connsiteY33" fmla="*/ 352425 h 2339975"/>
                <a:gd name="connsiteX34" fmla="*/ 1793875 w 2127250"/>
                <a:gd name="connsiteY34" fmla="*/ 301625 h 2339975"/>
                <a:gd name="connsiteX35" fmla="*/ 1793875 w 2127250"/>
                <a:gd name="connsiteY35" fmla="*/ 279400 h 2339975"/>
                <a:gd name="connsiteX36" fmla="*/ 1784350 w 2127250"/>
                <a:gd name="connsiteY36" fmla="*/ 238125 h 2339975"/>
                <a:gd name="connsiteX37" fmla="*/ 1765300 w 2127250"/>
                <a:gd name="connsiteY37" fmla="*/ 193675 h 2339975"/>
                <a:gd name="connsiteX38" fmla="*/ 1733550 w 2127250"/>
                <a:gd name="connsiteY38" fmla="*/ 152400 h 2339975"/>
                <a:gd name="connsiteX39" fmla="*/ 1609725 w 2127250"/>
                <a:gd name="connsiteY39" fmla="*/ 0 h 2339975"/>
                <a:gd name="connsiteX40" fmla="*/ 1717675 w 2127250"/>
                <a:gd name="connsiteY40" fmla="*/ 12700 h 2339975"/>
                <a:gd name="connsiteX41" fmla="*/ 1857375 w 2127250"/>
                <a:gd name="connsiteY41" fmla="*/ 95250 h 2339975"/>
                <a:gd name="connsiteX42" fmla="*/ 1974850 w 2127250"/>
                <a:gd name="connsiteY42" fmla="*/ 171450 h 2339975"/>
                <a:gd name="connsiteX43" fmla="*/ 2035175 w 2127250"/>
                <a:gd name="connsiteY43" fmla="*/ 215900 h 2339975"/>
                <a:gd name="connsiteX44" fmla="*/ 2079625 w 2127250"/>
                <a:gd name="connsiteY44" fmla="*/ 257175 h 2339975"/>
                <a:gd name="connsiteX45" fmla="*/ 2105025 w 2127250"/>
                <a:gd name="connsiteY45" fmla="*/ 285750 h 2339975"/>
                <a:gd name="connsiteX46" fmla="*/ 2117725 w 2127250"/>
                <a:gd name="connsiteY46" fmla="*/ 307975 h 2339975"/>
                <a:gd name="connsiteX47" fmla="*/ 2127250 w 2127250"/>
                <a:gd name="connsiteY47" fmla="*/ 336550 h 2339975"/>
                <a:gd name="connsiteX48" fmla="*/ 2127250 w 2127250"/>
                <a:gd name="connsiteY48" fmla="*/ 368300 h 2339975"/>
                <a:gd name="connsiteX49" fmla="*/ 2114550 w 2127250"/>
                <a:gd name="connsiteY49" fmla="*/ 396875 h 2339975"/>
                <a:gd name="connsiteX50" fmla="*/ 2079625 w 2127250"/>
                <a:gd name="connsiteY50" fmla="*/ 431800 h 2339975"/>
                <a:gd name="connsiteX51" fmla="*/ 2028825 w 2127250"/>
                <a:gd name="connsiteY51" fmla="*/ 476250 h 2339975"/>
                <a:gd name="connsiteX52" fmla="*/ 2003425 w 2127250"/>
                <a:gd name="connsiteY52" fmla="*/ 501650 h 2339975"/>
                <a:gd name="connsiteX53" fmla="*/ 1920875 w 2127250"/>
                <a:gd name="connsiteY53" fmla="*/ 638175 h 2339975"/>
                <a:gd name="connsiteX54" fmla="*/ 1819275 w 2127250"/>
                <a:gd name="connsiteY54" fmla="*/ 815975 h 2339975"/>
                <a:gd name="connsiteX55" fmla="*/ 1752600 w 2127250"/>
                <a:gd name="connsiteY55" fmla="*/ 914400 h 2339975"/>
                <a:gd name="connsiteX56" fmla="*/ 1619250 w 2127250"/>
                <a:gd name="connsiteY56" fmla="*/ 1098550 h 2339975"/>
                <a:gd name="connsiteX57" fmla="*/ 1460500 w 2127250"/>
                <a:gd name="connsiteY57" fmla="*/ 1292225 h 2339975"/>
                <a:gd name="connsiteX58" fmla="*/ 1308100 w 2127250"/>
                <a:gd name="connsiteY58" fmla="*/ 1466850 h 2339975"/>
                <a:gd name="connsiteX59" fmla="*/ 1127125 w 2127250"/>
                <a:gd name="connsiteY59" fmla="*/ 1654175 h 233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27250" h="2339975">
                  <a:moveTo>
                    <a:pt x="1127125" y="1654175"/>
                  </a:moveTo>
                  <a:lnTo>
                    <a:pt x="990600" y="1787525"/>
                  </a:lnTo>
                  <a:lnTo>
                    <a:pt x="898525" y="1863725"/>
                  </a:lnTo>
                  <a:lnTo>
                    <a:pt x="809625" y="1930400"/>
                  </a:lnTo>
                  <a:lnTo>
                    <a:pt x="692150" y="2012950"/>
                  </a:lnTo>
                  <a:lnTo>
                    <a:pt x="593725" y="2076450"/>
                  </a:lnTo>
                  <a:lnTo>
                    <a:pt x="476250" y="2143125"/>
                  </a:lnTo>
                  <a:lnTo>
                    <a:pt x="381000" y="2193925"/>
                  </a:lnTo>
                  <a:lnTo>
                    <a:pt x="260350" y="2251075"/>
                  </a:lnTo>
                  <a:lnTo>
                    <a:pt x="146050" y="2301875"/>
                  </a:lnTo>
                  <a:lnTo>
                    <a:pt x="69850" y="2333625"/>
                  </a:lnTo>
                  <a:lnTo>
                    <a:pt x="50800" y="2339975"/>
                  </a:lnTo>
                  <a:lnTo>
                    <a:pt x="28575" y="2339975"/>
                  </a:lnTo>
                  <a:lnTo>
                    <a:pt x="9525" y="2336800"/>
                  </a:lnTo>
                  <a:lnTo>
                    <a:pt x="3175" y="2330450"/>
                  </a:lnTo>
                  <a:lnTo>
                    <a:pt x="0" y="2320925"/>
                  </a:lnTo>
                  <a:lnTo>
                    <a:pt x="6350" y="2298700"/>
                  </a:lnTo>
                  <a:lnTo>
                    <a:pt x="34925" y="2266950"/>
                  </a:lnTo>
                  <a:lnTo>
                    <a:pt x="130175" y="2216150"/>
                  </a:lnTo>
                  <a:lnTo>
                    <a:pt x="247650" y="2146300"/>
                  </a:lnTo>
                  <a:lnTo>
                    <a:pt x="381000" y="2054225"/>
                  </a:lnTo>
                  <a:lnTo>
                    <a:pt x="508000" y="1971675"/>
                  </a:lnTo>
                  <a:lnTo>
                    <a:pt x="625475" y="1882775"/>
                  </a:lnTo>
                  <a:lnTo>
                    <a:pt x="793750" y="1739900"/>
                  </a:lnTo>
                  <a:lnTo>
                    <a:pt x="923925" y="1612900"/>
                  </a:lnTo>
                  <a:lnTo>
                    <a:pt x="1063625" y="1463675"/>
                  </a:lnTo>
                  <a:lnTo>
                    <a:pt x="1165225" y="1349375"/>
                  </a:lnTo>
                  <a:lnTo>
                    <a:pt x="1301750" y="1181100"/>
                  </a:lnTo>
                  <a:lnTo>
                    <a:pt x="1428750" y="996950"/>
                  </a:lnTo>
                  <a:lnTo>
                    <a:pt x="1492250" y="898525"/>
                  </a:lnTo>
                  <a:lnTo>
                    <a:pt x="1644650" y="657225"/>
                  </a:lnTo>
                  <a:lnTo>
                    <a:pt x="1708150" y="511175"/>
                  </a:lnTo>
                  <a:lnTo>
                    <a:pt x="1755775" y="409575"/>
                  </a:lnTo>
                  <a:lnTo>
                    <a:pt x="1778000" y="352425"/>
                  </a:lnTo>
                  <a:lnTo>
                    <a:pt x="1793875" y="301625"/>
                  </a:lnTo>
                  <a:lnTo>
                    <a:pt x="1793875" y="279400"/>
                  </a:lnTo>
                  <a:lnTo>
                    <a:pt x="1784350" y="238125"/>
                  </a:lnTo>
                  <a:lnTo>
                    <a:pt x="1765300" y="193675"/>
                  </a:lnTo>
                  <a:lnTo>
                    <a:pt x="1733550" y="152400"/>
                  </a:lnTo>
                  <a:lnTo>
                    <a:pt x="1609725" y="0"/>
                  </a:lnTo>
                  <a:lnTo>
                    <a:pt x="1717675" y="12700"/>
                  </a:lnTo>
                  <a:lnTo>
                    <a:pt x="1857375" y="95250"/>
                  </a:lnTo>
                  <a:lnTo>
                    <a:pt x="1974850" y="171450"/>
                  </a:lnTo>
                  <a:lnTo>
                    <a:pt x="2035175" y="215900"/>
                  </a:lnTo>
                  <a:lnTo>
                    <a:pt x="2079625" y="257175"/>
                  </a:lnTo>
                  <a:lnTo>
                    <a:pt x="2105025" y="285750"/>
                  </a:lnTo>
                  <a:lnTo>
                    <a:pt x="2117725" y="307975"/>
                  </a:lnTo>
                  <a:lnTo>
                    <a:pt x="2127250" y="336550"/>
                  </a:lnTo>
                  <a:lnTo>
                    <a:pt x="2127250" y="368300"/>
                  </a:lnTo>
                  <a:lnTo>
                    <a:pt x="2114550" y="396875"/>
                  </a:lnTo>
                  <a:lnTo>
                    <a:pt x="2079625" y="431800"/>
                  </a:lnTo>
                  <a:lnTo>
                    <a:pt x="2028825" y="476250"/>
                  </a:lnTo>
                  <a:lnTo>
                    <a:pt x="2003425" y="501650"/>
                  </a:lnTo>
                  <a:lnTo>
                    <a:pt x="1920875" y="638175"/>
                  </a:lnTo>
                  <a:lnTo>
                    <a:pt x="1819275" y="815975"/>
                  </a:lnTo>
                  <a:lnTo>
                    <a:pt x="1752600" y="914400"/>
                  </a:lnTo>
                  <a:lnTo>
                    <a:pt x="1619250" y="1098550"/>
                  </a:lnTo>
                  <a:lnTo>
                    <a:pt x="1460500" y="1292225"/>
                  </a:lnTo>
                  <a:lnTo>
                    <a:pt x="1308100" y="1466850"/>
                  </a:lnTo>
                  <a:lnTo>
                    <a:pt x="1127125" y="1654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A2E3BEF0-A465-4EC2-9022-5FB1B374C039}"/>
                </a:ext>
              </a:extLst>
            </p:cNvPr>
            <p:cNvSpPr/>
            <p:nvPr/>
          </p:nvSpPr>
          <p:spPr>
            <a:xfrm>
              <a:off x="4972050" y="3297238"/>
              <a:ext cx="2528888" cy="1627187"/>
            </a:xfrm>
            <a:custGeom>
              <a:avLst/>
              <a:gdLst>
                <a:gd name="connsiteX0" fmla="*/ 852488 w 2528888"/>
                <a:gd name="connsiteY0" fmla="*/ 842963 h 1626394"/>
                <a:gd name="connsiteX1" fmla="*/ 514350 w 2528888"/>
                <a:gd name="connsiteY1" fmla="*/ 516732 h 1626394"/>
                <a:gd name="connsiteX2" fmla="*/ 273844 w 2528888"/>
                <a:gd name="connsiteY2" fmla="*/ 278607 h 1626394"/>
                <a:gd name="connsiteX3" fmla="*/ 0 w 2528888"/>
                <a:gd name="connsiteY3" fmla="*/ 2382 h 1626394"/>
                <a:gd name="connsiteX4" fmla="*/ 142875 w 2528888"/>
                <a:gd name="connsiteY4" fmla="*/ 0 h 1626394"/>
                <a:gd name="connsiteX5" fmla="*/ 414338 w 2528888"/>
                <a:gd name="connsiteY5" fmla="*/ 230982 h 1626394"/>
                <a:gd name="connsiteX6" fmla="*/ 600075 w 2528888"/>
                <a:gd name="connsiteY6" fmla="*/ 385763 h 1626394"/>
                <a:gd name="connsiteX7" fmla="*/ 845344 w 2528888"/>
                <a:gd name="connsiteY7" fmla="*/ 590550 h 1626394"/>
                <a:gd name="connsiteX8" fmla="*/ 1073944 w 2528888"/>
                <a:gd name="connsiteY8" fmla="*/ 769144 h 1626394"/>
                <a:gd name="connsiteX9" fmla="*/ 1243013 w 2528888"/>
                <a:gd name="connsiteY9" fmla="*/ 892969 h 1626394"/>
                <a:gd name="connsiteX10" fmla="*/ 1464469 w 2528888"/>
                <a:gd name="connsiteY10" fmla="*/ 1040607 h 1626394"/>
                <a:gd name="connsiteX11" fmla="*/ 1554956 w 2528888"/>
                <a:gd name="connsiteY11" fmla="*/ 1097757 h 1626394"/>
                <a:gd name="connsiteX12" fmla="*/ 1693069 w 2528888"/>
                <a:gd name="connsiteY12" fmla="*/ 1178719 h 1626394"/>
                <a:gd name="connsiteX13" fmla="*/ 1895475 w 2528888"/>
                <a:gd name="connsiteY13" fmla="*/ 1283494 h 1626394"/>
                <a:gd name="connsiteX14" fmla="*/ 2074069 w 2528888"/>
                <a:gd name="connsiteY14" fmla="*/ 1364457 h 1626394"/>
                <a:gd name="connsiteX15" fmla="*/ 2257425 w 2528888"/>
                <a:gd name="connsiteY15" fmla="*/ 1443038 h 1626394"/>
                <a:gd name="connsiteX16" fmla="*/ 2393156 w 2528888"/>
                <a:gd name="connsiteY16" fmla="*/ 1495425 h 1626394"/>
                <a:gd name="connsiteX17" fmla="*/ 2483644 w 2528888"/>
                <a:gd name="connsiteY17" fmla="*/ 1528763 h 1626394"/>
                <a:gd name="connsiteX18" fmla="*/ 2507456 w 2528888"/>
                <a:gd name="connsiteY18" fmla="*/ 1543050 h 1626394"/>
                <a:gd name="connsiteX19" fmla="*/ 2524125 w 2528888"/>
                <a:gd name="connsiteY19" fmla="*/ 1557338 h 1626394"/>
                <a:gd name="connsiteX20" fmla="*/ 2528888 w 2528888"/>
                <a:gd name="connsiteY20" fmla="*/ 1571625 h 1626394"/>
                <a:gd name="connsiteX21" fmla="*/ 2512219 w 2528888"/>
                <a:gd name="connsiteY21" fmla="*/ 1590675 h 1626394"/>
                <a:gd name="connsiteX22" fmla="*/ 2486025 w 2528888"/>
                <a:gd name="connsiteY22" fmla="*/ 1600200 h 1626394"/>
                <a:gd name="connsiteX23" fmla="*/ 2405063 w 2528888"/>
                <a:gd name="connsiteY23" fmla="*/ 1607344 h 1626394"/>
                <a:gd name="connsiteX24" fmla="*/ 2171700 w 2528888"/>
                <a:gd name="connsiteY24" fmla="*/ 1612107 h 1626394"/>
                <a:gd name="connsiteX25" fmla="*/ 1955006 w 2528888"/>
                <a:gd name="connsiteY25" fmla="*/ 1621632 h 1626394"/>
                <a:gd name="connsiteX26" fmla="*/ 1866900 w 2528888"/>
                <a:gd name="connsiteY26" fmla="*/ 1626394 h 1626394"/>
                <a:gd name="connsiteX27" fmla="*/ 1826419 w 2528888"/>
                <a:gd name="connsiteY27" fmla="*/ 1621632 h 1626394"/>
                <a:gd name="connsiteX28" fmla="*/ 1733550 w 2528888"/>
                <a:gd name="connsiteY28" fmla="*/ 1602582 h 1626394"/>
                <a:gd name="connsiteX29" fmla="*/ 1735931 w 2528888"/>
                <a:gd name="connsiteY29" fmla="*/ 1602582 h 1626394"/>
                <a:gd name="connsiteX30" fmla="*/ 1662113 w 2528888"/>
                <a:gd name="connsiteY30" fmla="*/ 1578769 h 1626394"/>
                <a:gd name="connsiteX31" fmla="*/ 1609725 w 2528888"/>
                <a:gd name="connsiteY31" fmla="*/ 1550194 h 1626394"/>
                <a:gd name="connsiteX32" fmla="*/ 1554956 w 2528888"/>
                <a:gd name="connsiteY32" fmla="*/ 1509713 h 1626394"/>
                <a:gd name="connsiteX33" fmla="*/ 1340644 w 2528888"/>
                <a:gd name="connsiteY33" fmla="*/ 1312069 h 1626394"/>
                <a:gd name="connsiteX34" fmla="*/ 1147763 w 2528888"/>
                <a:gd name="connsiteY34" fmla="*/ 1123950 h 1626394"/>
                <a:gd name="connsiteX35" fmla="*/ 852488 w 2528888"/>
                <a:gd name="connsiteY35" fmla="*/ 842963 h 162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8888" h="1626394">
                  <a:moveTo>
                    <a:pt x="852488" y="842963"/>
                  </a:moveTo>
                  <a:lnTo>
                    <a:pt x="514350" y="516732"/>
                  </a:lnTo>
                  <a:lnTo>
                    <a:pt x="273844" y="278607"/>
                  </a:lnTo>
                  <a:lnTo>
                    <a:pt x="0" y="2382"/>
                  </a:lnTo>
                  <a:lnTo>
                    <a:pt x="142875" y="0"/>
                  </a:lnTo>
                  <a:lnTo>
                    <a:pt x="414338" y="230982"/>
                  </a:lnTo>
                  <a:lnTo>
                    <a:pt x="600075" y="385763"/>
                  </a:lnTo>
                  <a:lnTo>
                    <a:pt x="845344" y="590550"/>
                  </a:lnTo>
                  <a:lnTo>
                    <a:pt x="1073944" y="769144"/>
                  </a:lnTo>
                  <a:lnTo>
                    <a:pt x="1243013" y="892969"/>
                  </a:lnTo>
                  <a:lnTo>
                    <a:pt x="1464469" y="1040607"/>
                  </a:lnTo>
                  <a:lnTo>
                    <a:pt x="1554956" y="1097757"/>
                  </a:lnTo>
                  <a:lnTo>
                    <a:pt x="1693069" y="1178719"/>
                  </a:lnTo>
                  <a:lnTo>
                    <a:pt x="1895475" y="1283494"/>
                  </a:lnTo>
                  <a:lnTo>
                    <a:pt x="2074069" y="1364457"/>
                  </a:lnTo>
                  <a:lnTo>
                    <a:pt x="2257425" y="1443038"/>
                  </a:lnTo>
                  <a:lnTo>
                    <a:pt x="2393156" y="1495425"/>
                  </a:lnTo>
                  <a:lnTo>
                    <a:pt x="2483644" y="1528763"/>
                  </a:lnTo>
                  <a:lnTo>
                    <a:pt x="2507456" y="1543050"/>
                  </a:lnTo>
                  <a:lnTo>
                    <a:pt x="2524125" y="1557338"/>
                  </a:lnTo>
                  <a:lnTo>
                    <a:pt x="2528888" y="1571625"/>
                  </a:lnTo>
                  <a:lnTo>
                    <a:pt x="2512219" y="1590675"/>
                  </a:lnTo>
                  <a:lnTo>
                    <a:pt x="2486025" y="1600200"/>
                  </a:lnTo>
                  <a:lnTo>
                    <a:pt x="2405063" y="1607344"/>
                  </a:lnTo>
                  <a:lnTo>
                    <a:pt x="2171700" y="1612107"/>
                  </a:lnTo>
                  <a:lnTo>
                    <a:pt x="1955006" y="1621632"/>
                  </a:lnTo>
                  <a:lnTo>
                    <a:pt x="1866900" y="1626394"/>
                  </a:lnTo>
                  <a:lnTo>
                    <a:pt x="1826419" y="1621632"/>
                  </a:lnTo>
                  <a:lnTo>
                    <a:pt x="1733550" y="1602582"/>
                  </a:lnTo>
                  <a:cubicBezTo>
                    <a:pt x="1732773" y="1602418"/>
                    <a:pt x="1735137" y="1602582"/>
                    <a:pt x="1735931" y="1602582"/>
                  </a:cubicBezTo>
                  <a:lnTo>
                    <a:pt x="1662113" y="1578769"/>
                  </a:lnTo>
                  <a:lnTo>
                    <a:pt x="1609725" y="1550194"/>
                  </a:lnTo>
                  <a:lnTo>
                    <a:pt x="1554956" y="1509713"/>
                  </a:lnTo>
                  <a:lnTo>
                    <a:pt x="1340644" y="1312069"/>
                  </a:lnTo>
                  <a:lnTo>
                    <a:pt x="1147763" y="1123950"/>
                  </a:lnTo>
                  <a:lnTo>
                    <a:pt x="852488" y="842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344F6A0-089F-4DAA-8BC0-BAF4E1D43C40}"/>
              </a:ext>
            </a:extLst>
          </p:cNvPr>
          <p:cNvGrpSpPr/>
          <p:nvPr/>
        </p:nvGrpSpPr>
        <p:grpSpPr>
          <a:xfrm>
            <a:off x="2682875" y="1398588"/>
            <a:ext cx="4665663" cy="4667250"/>
            <a:chOff x="2682875" y="1398588"/>
            <a:chExt cx="4665663" cy="4667250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1F36D0AD-06A6-4848-B68B-5A78EE8A46CD}"/>
                </a:ext>
              </a:extLst>
            </p:cNvPr>
            <p:cNvSpPr/>
            <p:nvPr/>
          </p:nvSpPr>
          <p:spPr>
            <a:xfrm>
              <a:off x="3897313" y="1398588"/>
              <a:ext cx="866775" cy="1060450"/>
            </a:xfrm>
            <a:custGeom>
              <a:avLst/>
              <a:gdLst>
                <a:gd name="connsiteX0" fmla="*/ 459582 w 866775"/>
                <a:gd name="connsiteY0" fmla="*/ 700087 h 1062037"/>
                <a:gd name="connsiteX1" fmla="*/ 178594 w 866775"/>
                <a:gd name="connsiteY1" fmla="*/ 1040606 h 1062037"/>
                <a:gd name="connsiteX2" fmla="*/ 0 w 866775"/>
                <a:gd name="connsiteY2" fmla="*/ 1062037 h 1062037"/>
                <a:gd name="connsiteX3" fmla="*/ 111919 w 866775"/>
                <a:gd name="connsiteY3" fmla="*/ 892969 h 1062037"/>
                <a:gd name="connsiteX4" fmla="*/ 295275 w 866775"/>
                <a:gd name="connsiteY4" fmla="*/ 623887 h 1062037"/>
                <a:gd name="connsiteX5" fmla="*/ 378619 w 866775"/>
                <a:gd name="connsiteY5" fmla="*/ 488156 h 1062037"/>
                <a:gd name="connsiteX6" fmla="*/ 428625 w 866775"/>
                <a:gd name="connsiteY6" fmla="*/ 404812 h 1062037"/>
                <a:gd name="connsiteX7" fmla="*/ 492919 w 866775"/>
                <a:gd name="connsiteY7" fmla="*/ 283369 h 1062037"/>
                <a:gd name="connsiteX8" fmla="*/ 504825 w 866775"/>
                <a:gd name="connsiteY8" fmla="*/ 254794 h 1062037"/>
                <a:gd name="connsiteX9" fmla="*/ 509588 w 866775"/>
                <a:gd name="connsiteY9" fmla="*/ 233362 h 1062037"/>
                <a:gd name="connsiteX10" fmla="*/ 504825 w 866775"/>
                <a:gd name="connsiteY10" fmla="*/ 209550 h 1062037"/>
                <a:gd name="connsiteX11" fmla="*/ 492919 w 866775"/>
                <a:gd name="connsiteY11" fmla="*/ 188119 h 1062037"/>
                <a:gd name="connsiteX12" fmla="*/ 476250 w 866775"/>
                <a:gd name="connsiteY12" fmla="*/ 169069 h 1062037"/>
                <a:gd name="connsiteX13" fmla="*/ 447675 w 866775"/>
                <a:gd name="connsiteY13" fmla="*/ 142875 h 1062037"/>
                <a:gd name="connsiteX14" fmla="*/ 416719 w 866775"/>
                <a:gd name="connsiteY14" fmla="*/ 119062 h 1062037"/>
                <a:gd name="connsiteX15" fmla="*/ 381000 w 866775"/>
                <a:gd name="connsiteY15" fmla="*/ 95250 h 1062037"/>
                <a:gd name="connsiteX16" fmla="*/ 359569 w 866775"/>
                <a:gd name="connsiteY16" fmla="*/ 80962 h 1062037"/>
                <a:gd name="connsiteX17" fmla="*/ 342900 w 866775"/>
                <a:gd name="connsiteY17" fmla="*/ 73819 h 1062037"/>
                <a:gd name="connsiteX18" fmla="*/ 330994 w 866775"/>
                <a:gd name="connsiteY18" fmla="*/ 64294 h 1062037"/>
                <a:gd name="connsiteX19" fmla="*/ 326232 w 866775"/>
                <a:gd name="connsiteY19" fmla="*/ 52387 h 1062037"/>
                <a:gd name="connsiteX20" fmla="*/ 328613 w 866775"/>
                <a:gd name="connsiteY20" fmla="*/ 35719 h 1062037"/>
                <a:gd name="connsiteX21" fmla="*/ 342900 w 866775"/>
                <a:gd name="connsiteY21" fmla="*/ 19050 h 1062037"/>
                <a:gd name="connsiteX22" fmla="*/ 369094 w 866775"/>
                <a:gd name="connsiteY22" fmla="*/ 2381 h 1062037"/>
                <a:gd name="connsiteX23" fmla="*/ 385763 w 866775"/>
                <a:gd name="connsiteY23" fmla="*/ 0 h 1062037"/>
                <a:gd name="connsiteX24" fmla="*/ 457200 w 866775"/>
                <a:gd name="connsiteY24" fmla="*/ 21431 h 1062037"/>
                <a:gd name="connsiteX25" fmla="*/ 595313 w 866775"/>
                <a:gd name="connsiteY25" fmla="*/ 66675 h 1062037"/>
                <a:gd name="connsiteX26" fmla="*/ 678657 w 866775"/>
                <a:gd name="connsiteY26" fmla="*/ 102394 h 1062037"/>
                <a:gd name="connsiteX27" fmla="*/ 742950 w 866775"/>
                <a:gd name="connsiteY27" fmla="*/ 130969 h 1062037"/>
                <a:gd name="connsiteX28" fmla="*/ 795338 w 866775"/>
                <a:gd name="connsiteY28" fmla="*/ 159544 h 1062037"/>
                <a:gd name="connsiteX29" fmla="*/ 833438 w 866775"/>
                <a:gd name="connsiteY29" fmla="*/ 185737 h 1062037"/>
                <a:gd name="connsiteX30" fmla="*/ 857250 w 866775"/>
                <a:gd name="connsiteY30" fmla="*/ 211931 h 1062037"/>
                <a:gd name="connsiteX31" fmla="*/ 864394 w 866775"/>
                <a:gd name="connsiteY31" fmla="*/ 230981 h 1062037"/>
                <a:gd name="connsiteX32" fmla="*/ 866775 w 866775"/>
                <a:gd name="connsiteY32" fmla="*/ 257175 h 1062037"/>
                <a:gd name="connsiteX33" fmla="*/ 862013 w 866775"/>
                <a:gd name="connsiteY33" fmla="*/ 278606 h 1062037"/>
                <a:gd name="connsiteX34" fmla="*/ 847725 w 866775"/>
                <a:gd name="connsiteY34" fmla="*/ 300037 h 1062037"/>
                <a:gd name="connsiteX35" fmla="*/ 821532 w 866775"/>
                <a:gd name="connsiteY35" fmla="*/ 323850 h 1062037"/>
                <a:gd name="connsiteX36" fmla="*/ 792957 w 866775"/>
                <a:gd name="connsiteY36" fmla="*/ 338137 h 1062037"/>
                <a:gd name="connsiteX37" fmla="*/ 754857 w 866775"/>
                <a:gd name="connsiteY37" fmla="*/ 354806 h 1062037"/>
                <a:gd name="connsiteX38" fmla="*/ 738188 w 866775"/>
                <a:gd name="connsiteY38" fmla="*/ 369094 h 1062037"/>
                <a:gd name="connsiteX39" fmla="*/ 614363 w 866775"/>
                <a:gd name="connsiteY39" fmla="*/ 519112 h 1062037"/>
                <a:gd name="connsiteX40" fmla="*/ 459582 w 866775"/>
                <a:gd name="connsiteY40" fmla="*/ 7000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6775" h="1062037">
                  <a:moveTo>
                    <a:pt x="459582" y="700087"/>
                  </a:moveTo>
                  <a:lnTo>
                    <a:pt x="178594" y="1040606"/>
                  </a:lnTo>
                  <a:lnTo>
                    <a:pt x="0" y="1062037"/>
                  </a:lnTo>
                  <a:lnTo>
                    <a:pt x="111919" y="892969"/>
                  </a:lnTo>
                  <a:lnTo>
                    <a:pt x="295275" y="623887"/>
                  </a:lnTo>
                  <a:lnTo>
                    <a:pt x="378619" y="488156"/>
                  </a:lnTo>
                  <a:lnTo>
                    <a:pt x="428625" y="404812"/>
                  </a:lnTo>
                  <a:lnTo>
                    <a:pt x="492919" y="283369"/>
                  </a:lnTo>
                  <a:lnTo>
                    <a:pt x="504825" y="254794"/>
                  </a:lnTo>
                  <a:lnTo>
                    <a:pt x="509588" y="233362"/>
                  </a:lnTo>
                  <a:lnTo>
                    <a:pt x="504825" y="209550"/>
                  </a:lnTo>
                  <a:lnTo>
                    <a:pt x="492919" y="188119"/>
                  </a:lnTo>
                  <a:lnTo>
                    <a:pt x="476250" y="169069"/>
                  </a:lnTo>
                  <a:lnTo>
                    <a:pt x="447675" y="142875"/>
                  </a:lnTo>
                  <a:lnTo>
                    <a:pt x="416719" y="119062"/>
                  </a:lnTo>
                  <a:lnTo>
                    <a:pt x="381000" y="95250"/>
                  </a:lnTo>
                  <a:lnTo>
                    <a:pt x="359569" y="80962"/>
                  </a:lnTo>
                  <a:lnTo>
                    <a:pt x="342900" y="73819"/>
                  </a:lnTo>
                  <a:lnTo>
                    <a:pt x="330994" y="64294"/>
                  </a:lnTo>
                  <a:lnTo>
                    <a:pt x="326232" y="52387"/>
                  </a:lnTo>
                  <a:lnTo>
                    <a:pt x="328613" y="35719"/>
                  </a:lnTo>
                  <a:lnTo>
                    <a:pt x="342900" y="19050"/>
                  </a:lnTo>
                  <a:lnTo>
                    <a:pt x="369094" y="2381"/>
                  </a:lnTo>
                  <a:lnTo>
                    <a:pt x="385763" y="0"/>
                  </a:lnTo>
                  <a:lnTo>
                    <a:pt x="457200" y="21431"/>
                  </a:lnTo>
                  <a:lnTo>
                    <a:pt x="595313" y="66675"/>
                  </a:lnTo>
                  <a:lnTo>
                    <a:pt x="678657" y="102394"/>
                  </a:lnTo>
                  <a:lnTo>
                    <a:pt x="742950" y="130969"/>
                  </a:lnTo>
                  <a:lnTo>
                    <a:pt x="795338" y="159544"/>
                  </a:lnTo>
                  <a:lnTo>
                    <a:pt x="833438" y="185737"/>
                  </a:lnTo>
                  <a:lnTo>
                    <a:pt x="857250" y="211931"/>
                  </a:lnTo>
                  <a:lnTo>
                    <a:pt x="864394" y="230981"/>
                  </a:lnTo>
                  <a:lnTo>
                    <a:pt x="866775" y="257175"/>
                  </a:lnTo>
                  <a:lnTo>
                    <a:pt x="862013" y="278606"/>
                  </a:lnTo>
                  <a:lnTo>
                    <a:pt x="847725" y="300037"/>
                  </a:lnTo>
                  <a:lnTo>
                    <a:pt x="821532" y="323850"/>
                  </a:lnTo>
                  <a:lnTo>
                    <a:pt x="792957" y="338137"/>
                  </a:lnTo>
                  <a:lnTo>
                    <a:pt x="754857" y="354806"/>
                  </a:lnTo>
                  <a:lnTo>
                    <a:pt x="738188" y="369094"/>
                  </a:lnTo>
                  <a:lnTo>
                    <a:pt x="614363" y="519112"/>
                  </a:lnTo>
                  <a:lnTo>
                    <a:pt x="459582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7AEB695C-6037-4758-82AD-8828D4EE8766}"/>
                </a:ext>
              </a:extLst>
            </p:cNvPr>
            <p:cNvSpPr/>
            <p:nvPr/>
          </p:nvSpPr>
          <p:spPr>
            <a:xfrm>
              <a:off x="2743200" y="2914650"/>
              <a:ext cx="3902075" cy="555625"/>
            </a:xfrm>
            <a:custGeom>
              <a:avLst/>
              <a:gdLst>
                <a:gd name="connsiteX0" fmla="*/ 2597150 w 3902075"/>
                <a:gd name="connsiteY0" fmla="*/ 273050 h 555625"/>
                <a:gd name="connsiteX1" fmla="*/ 2279650 w 3902075"/>
                <a:gd name="connsiteY1" fmla="*/ 292100 h 555625"/>
                <a:gd name="connsiteX2" fmla="*/ 2139950 w 3902075"/>
                <a:gd name="connsiteY2" fmla="*/ 314325 h 555625"/>
                <a:gd name="connsiteX3" fmla="*/ 1736725 w 3902075"/>
                <a:gd name="connsiteY3" fmla="*/ 361950 h 555625"/>
                <a:gd name="connsiteX4" fmla="*/ 1454150 w 3902075"/>
                <a:gd name="connsiteY4" fmla="*/ 384175 h 555625"/>
                <a:gd name="connsiteX5" fmla="*/ 1279525 w 3902075"/>
                <a:gd name="connsiteY5" fmla="*/ 406400 h 555625"/>
                <a:gd name="connsiteX6" fmla="*/ 962025 w 3902075"/>
                <a:gd name="connsiteY6" fmla="*/ 466725 h 555625"/>
                <a:gd name="connsiteX7" fmla="*/ 806450 w 3902075"/>
                <a:gd name="connsiteY7" fmla="*/ 495300 h 555625"/>
                <a:gd name="connsiteX8" fmla="*/ 673100 w 3902075"/>
                <a:gd name="connsiteY8" fmla="*/ 517525 h 555625"/>
                <a:gd name="connsiteX9" fmla="*/ 581025 w 3902075"/>
                <a:gd name="connsiteY9" fmla="*/ 539750 h 555625"/>
                <a:gd name="connsiteX10" fmla="*/ 533400 w 3902075"/>
                <a:gd name="connsiteY10" fmla="*/ 555625 h 555625"/>
                <a:gd name="connsiteX11" fmla="*/ 485775 w 3902075"/>
                <a:gd name="connsiteY11" fmla="*/ 546100 h 555625"/>
                <a:gd name="connsiteX12" fmla="*/ 415925 w 3902075"/>
                <a:gd name="connsiteY12" fmla="*/ 527050 h 555625"/>
                <a:gd name="connsiteX13" fmla="*/ 317500 w 3902075"/>
                <a:gd name="connsiteY13" fmla="*/ 492125 h 555625"/>
                <a:gd name="connsiteX14" fmla="*/ 219075 w 3902075"/>
                <a:gd name="connsiteY14" fmla="*/ 450850 h 555625"/>
                <a:gd name="connsiteX15" fmla="*/ 152400 w 3902075"/>
                <a:gd name="connsiteY15" fmla="*/ 412750 h 555625"/>
                <a:gd name="connsiteX16" fmla="*/ 85725 w 3902075"/>
                <a:gd name="connsiteY16" fmla="*/ 368300 h 555625"/>
                <a:gd name="connsiteX17" fmla="*/ 38100 w 3902075"/>
                <a:gd name="connsiteY17" fmla="*/ 323850 h 555625"/>
                <a:gd name="connsiteX18" fmla="*/ 15875 w 3902075"/>
                <a:gd name="connsiteY18" fmla="*/ 295275 h 555625"/>
                <a:gd name="connsiteX19" fmla="*/ 0 w 3902075"/>
                <a:gd name="connsiteY19" fmla="*/ 260350 h 555625"/>
                <a:gd name="connsiteX20" fmla="*/ 3175 w 3902075"/>
                <a:gd name="connsiteY20" fmla="*/ 228600 h 555625"/>
                <a:gd name="connsiteX21" fmla="*/ 19050 w 3902075"/>
                <a:gd name="connsiteY21" fmla="*/ 219075 h 555625"/>
                <a:gd name="connsiteX22" fmla="*/ 44450 w 3902075"/>
                <a:gd name="connsiteY22" fmla="*/ 222250 h 555625"/>
                <a:gd name="connsiteX23" fmla="*/ 73025 w 3902075"/>
                <a:gd name="connsiteY23" fmla="*/ 238125 h 555625"/>
                <a:gd name="connsiteX24" fmla="*/ 107950 w 3902075"/>
                <a:gd name="connsiteY24" fmla="*/ 254000 h 555625"/>
                <a:gd name="connsiteX25" fmla="*/ 177800 w 3902075"/>
                <a:gd name="connsiteY25" fmla="*/ 273050 h 555625"/>
                <a:gd name="connsiteX26" fmla="*/ 244475 w 3902075"/>
                <a:gd name="connsiteY26" fmla="*/ 292100 h 555625"/>
                <a:gd name="connsiteX27" fmla="*/ 323850 w 3902075"/>
                <a:gd name="connsiteY27" fmla="*/ 304800 h 555625"/>
                <a:gd name="connsiteX28" fmla="*/ 428625 w 3902075"/>
                <a:gd name="connsiteY28" fmla="*/ 314325 h 555625"/>
                <a:gd name="connsiteX29" fmla="*/ 517525 w 3902075"/>
                <a:gd name="connsiteY29" fmla="*/ 311150 h 555625"/>
                <a:gd name="connsiteX30" fmla="*/ 815975 w 3902075"/>
                <a:gd name="connsiteY30" fmla="*/ 279400 h 555625"/>
                <a:gd name="connsiteX31" fmla="*/ 1352550 w 3902075"/>
                <a:gd name="connsiteY31" fmla="*/ 225425 h 555625"/>
                <a:gd name="connsiteX32" fmla="*/ 1587500 w 3902075"/>
                <a:gd name="connsiteY32" fmla="*/ 196850 h 555625"/>
                <a:gd name="connsiteX33" fmla="*/ 1889125 w 3902075"/>
                <a:gd name="connsiteY33" fmla="*/ 155575 h 555625"/>
                <a:gd name="connsiteX34" fmla="*/ 2419350 w 3902075"/>
                <a:gd name="connsiteY34" fmla="*/ 111125 h 555625"/>
                <a:gd name="connsiteX35" fmla="*/ 2981325 w 3902075"/>
                <a:gd name="connsiteY35" fmla="*/ 66675 h 555625"/>
                <a:gd name="connsiteX36" fmla="*/ 3384550 w 3902075"/>
                <a:gd name="connsiteY36" fmla="*/ 44450 h 555625"/>
                <a:gd name="connsiteX37" fmla="*/ 3460750 w 3902075"/>
                <a:gd name="connsiteY37" fmla="*/ 22225 h 555625"/>
                <a:gd name="connsiteX38" fmla="*/ 3543300 w 3902075"/>
                <a:gd name="connsiteY38" fmla="*/ 0 h 555625"/>
                <a:gd name="connsiteX39" fmla="*/ 3578225 w 3902075"/>
                <a:gd name="connsiteY39" fmla="*/ 6350 h 555625"/>
                <a:gd name="connsiteX40" fmla="*/ 3660775 w 3902075"/>
                <a:gd name="connsiteY40" fmla="*/ 31750 h 555625"/>
                <a:gd name="connsiteX41" fmla="*/ 3765550 w 3902075"/>
                <a:gd name="connsiteY41" fmla="*/ 73025 h 555625"/>
                <a:gd name="connsiteX42" fmla="*/ 3825875 w 3902075"/>
                <a:gd name="connsiteY42" fmla="*/ 101600 h 555625"/>
                <a:gd name="connsiteX43" fmla="*/ 3867150 w 3902075"/>
                <a:gd name="connsiteY43" fmla="*/ 123825 h 555625"/>
                <a:gd name="connsiteX44" fmla="*/ 3879850 w 3902075"/>
                <a:gd name="connsiteY44" fmla="*/ 136525 h 555625"/>
                <a:gd name="connsiteX45" fmla="*/ 3895725 w 3902075"/>
                <a:gd name="connsiteY45" fmla="*/ 158750 h 555625"/>
                <a:gd name="connsiteX46" fmla="*/ 3902075 w 3902075"/>
                <a:gd name="connsiteY46" fmla="*/ 196850 h 555625"/>
                <a:gd name="connsiteX47" fmla="*/ 3892550 w 3902075"/>
                <a:gd name="connsiteY47" fmla="*/ 225425 h 555625"/>
                <a:gd name="connsiteX48" fmla="*/ 3870325 w 3902075"/>
                <a:gd name="connsiteY48" fmla="*/ 247650 h 555625"/>
                <a:gd name="connsiteX49" fmla="*/ 3838575 w 3902075"/>
                <a:gd name="connsiteY49" fmla="*/ 260350 h 555625"/>
                <a:gd name="connsiteX50" fmla="*/ 3784600 w 3902075"/>
                <a:gd name="connsiteY50" fmla="*/ 269875 h 555625"/>
                <a:gd name="connsiteX51" fmla="*/ 3657600 w 3902075"/>
                <a:gd name="connsiteY51" fmla="*/ 273050 h 555625"/>
                <a:gd name="connsiteX52" fmla="*/ 3540125 w 3902075"/>
                <a:gd name="connsiteY52" fmla="*/ 257175 h 555625"/>
                <a:gd name="connsiteX53" fmla="*/ 3302000 w 3902075"/>
                <a:gd name="connsiteY53" fmla="*/ 244475 h 555625"/>
                <a:gd name="connsiteX54" fmla="*/ 3079750 w 3902075"/>
                <a:gd name="connsiteY54" fmla="*/ 244475 h 555625"/>
                <a:gd name="connsiteX55" fmla="*/ 2806700 w 3902075"/>
                <a:gd name="connsiteY55" fmla="*/ 260350 h 555625"/>
                <a:gd name="connsiteX56" fmla="*/ 2597150 w 3902075"/>
                <a:gd name="connsiteY56" fmla="*/ 273050 h 5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902075" h="555625">
                  <a:moveTo>
                    <a:pt x="2597150" y="273050"/>
                  </a:moveTo>
                  <a:lnTo>
                    <a:pt x="2279650" y="292100"/>
                  </a:lnTo>
                  <a:lnTo>
                    <a:pt x="2139950" y="314325"/>
                  </a:lnTo>
                  <a:lnTo>
                    <a:pt x="1736725" y="361950"/>
                  </a:lnTo>
                  <a:lnTo>
                    <a:pt x="1454150" y="384175"/>
                  </a:lnTo>
                  <a:lnTo>
                    <a:pt x="1279525" y="406400"/>
                  </a:lnTo>
                  <a:lnTo>
                    <a:pt x="962025" y="466725"/>
                  </a:lnTo>
                  <a:lnTo>
                    <a:pt x="806450" y="495300"/>
                  </a:lnTo>
                  <a:lnTo>
                    <a:pt x="673100" y="517525"/>
                  </a:lnTo>
                  <a:lnTo>
                    <a:pt x="581025" y="539750"/>
                  </a:lnTo>
                  <a:lnTo>
                    <a:pt x="533400" y="555625"/>
                  </a:lnTo>
                  <a:lnTo>
                    <a:pt x="485775" y="546100"/>
                  </a:lnTo>
                  <a:lnTo>
                    <a:pt x="415925" y="527050"/>
                  </a:lnTo>
                  <a:lnTo>
                    <a:pt x="317500" y="492125"/>
                  </a:lnTo>
                  <a:lnTo>
                    <a:pt x="219075" y="450850"/>
                  </a:lnTo>
                  <a:lnTo>
                    <a:pt x="152400" y="412750"/>
                  </a:lnTo>
                  <a:lnTo>
                    <a:pt x="85725" y="368300"/>
                  </a:lnTo>
                  <a:lnTo>
                    <a:pt x="38100" y="323850"/>
                  </a:lnTo>
                  <a:lnTo>
                    <a:pt x="15875" y="295275"/>
                  </a:lnTo>
                  <a:lnTo>
                    <a:pt x="0" y="260350"/>
                  </a:lnTo>
                  <a:lnTo>
                    <a:pt x="3175" y="228600"/>
                  </a:lnTo>
                  <a:lnTo>
                    <a:pt x="19050" y="219075"/>
                  </a:lnTo>
                  <a:lnTo>
                    <a:pt x="44450" y="222250"/>
                  </a:lnTo>
                  <a:lnTo>
                    <a:pt x="73025" y="238125"/>
                  </a:lnTo>
                  <a:lnTo>
                    <a:pt x="107950" y="254000"/>
                  </a:lnTo>
                  <a:lnTo>
                    <a:pt x="177800" y="273050"/>
                  </a:lnTo>
                  <a:lnTo>
                    <a:pt x="244475" y="292100"/>
                  </a:lnTo>
                  <a:lnTo>
                    <a:pt x="323850" y="304800"/>
                  </a:lnTo>
                  <a:lnTo>
                    <a:pt x="428625" y="314325"/>
                  </a:lnTo>
                  <a:lnTo>
                    <a:pt x="517525" y="311150"/>
                  </a:lnTo>
                  <a:lnTo>
                    <a:pt x="815975" y="279400"/>
                  </a:lnTo>
                  <a:lnTo>
                    <a:pt x="1352550" y="225425"/>
                  </a:lnTo>
                  <a:lnTo>
                    <a:pt x="1587500" y="196850"/>
                  </a:lnTo>
                  <a:lnTo>
                    <a:pt x="1889125" y="155575"/>
                  </a:lnTo>
                  <a:lnTo>
                    <a:pt x="2419350" y="111125"/>
                  </a:lnTo>
                  <a:lnTo>
                    <a:pt x="2981325" y="66675"/>
                  </a:lnTo>
                  <a:lnTo>
                    <a:pt x="3384550" y="44450"/>
                  </a:lnTo>
                  <a:lnTo>
                    <a:pt x="3460750" y="22225"/>
                  </a:lnTo>
                  <a:lnTo>
                    <a:pt x="3543300" y="0"/>
                  </a:lnTo>
                  <a:lnTo>
                    <a:pt x="3578225" y="6350"/>
                  </a:lnTo>
                  <a:lnTo>
                    <a:pt x="3660775" y="31750"/>
                  </a:lnTo>
                  <a:lnTo>
                    <a:pt x="3765550" y="73025"/>
                  </a:lnTo>
                  <a:lnTo>
                    <a:pt x="3825875" y="101600"/>
                  </a:lnTo>
                  <a:lnTo>
                    <a:pt x="3867150" y="123825"/>
                  </a:lnTo>
                  <a:lnTo>
                    <a:pt x="3879850" y="136525"/>
                  </a:lnTo>
                  <a:lnTo>
                    <a:pt x="3895725" y="158750"/>
                  </a:lnTo>
                  <a:lnTo>
                    <a:pt x="3902075" y="196850"/>
                  </a:lnTo>
                  <a:lnTo>
                    <a:pt x="3892550" y="225425"/>
                  </a:lnTo>
                  <a:lnTo>
                    <a:pt x="3870325" y="247650"/>
                  </a:lnTo>
                  <a:lnTo>
                    <a:pt x="3838575" y="260350"/>
                  </a:lnTo>
                  <a:lnTo>
                    <a:pt x="3784600" y="269875"/>
                  </a:lnTo>
                  <a:lnTo>
                    <a:pt x="3657600" y="273050"/>
                  </a:lnTo>
                  <a:lnTo>
                    <a:pt x="3540125" y="257175"/>
                  </a:lnTo>
                  <a:lnTo>
                    <a:pt x="3302000" y="244475"/>
                  </a:lnTo>
                  <a:lnTo>
                    <a:pt x="3079750" y="244475"/>
                  </a:lnTo>
                  <a:lnTo>
                    <a:pt x="2806700" y="260350"/>
                  </a:lnTo>
                  <a:lnTo>
                    <a:pt x="2597150" y="27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6F192457-484B-47D5-AD64-D10F8F17CD1A}"/>
                </a:ext>
              </a:extLst>
            </p:cNvPr>
            <p:cNvSpPr/>
            <p:nvPr/>
          </p:nvSpPr>
          <p:spPr>
            <a:xfrm>
              <a:off x="3667125" y="3690938"/>
              <a:ext cx="1471613" cy="966787"/>
            </a:xfrm>
            <a:custGeom>
              <a:avLst/>
              <a:gdLst>
                <a:gd name="connsiteX0" fmla="*/ 959644 w 1471613"/>
                <a:gd name="connsiteY0" fmla="*/ 581025 h 966787"/>
                <a:gd name="connsiteX1" fmla="*/ 840581 w 1471613"/>
                <a:gd name="connsiteY1" fmla="*/ 650081 h 966787"/>
                <a:gd name="connsiteX2" fmla="*/ 709613 w 1471613"/>
                <a:gd name="connsiteY2" fmla="*/ 716756 h 966787"/>
                <a:gd name="connsiteX3" fmla="*/ 569119 w 1471613"/>
                <a:gd name="connsiteY3" fmla="*/ 781050 h 966787"/>
                <a:gd name="connsiteX4" fmla="*/ 428625 w 1471613"/>
                <a:gd name="connsiteY4" fmla="*/ 840581 h 966787"/>
                <a:gd name="connsiteX5" fmla="*/ 302419 w 1471613"/>
                <a:gd name="connsiteY5" fmla="*/ 885825 h 966787"/>
                <a:gd name="connsiteX6" fmla="*/ 173831 w 1471613"/>
                <a:gd name="connsiteY6" fmla="*/ 931068 h 966787"/>
                <a:gd name="connsiteX7" fmla="*/ 64294 w 1471613"/>
                <a:gd name="connsiteY7" fmla="*/ 962025 h 966787"/>
                <a:gd name="connsiteX8" fmla="*/ 40481 w 1471613"/>
                <a:gd name="connsiteY8" fmla="*/ 966787 h 966787"/>
                <a:gd name="connsiteX9" fmla="*/ 19050 w 1471613"/>
                <a:gd name="connsiteY9" fmla="*/ 966787 h 966787"/>
                <a:gd name="connsiteX10" fmla="*/ 4763 w 1471613"/>
                <a:gd name="connsiteY10" fmla="*/ 959643 h 966787"/>
                <a:gd name="connsiteX11" fmla="*/ 0 w 1471613"/>
                <a:gd name="connsiteY11" fmla="*/ 940593 h 966787"/>
                <a:gd name="connsiteX12" fmla="*/ 4763 w 1471613"/>
                <a:gd name="connsiteY12" fmla="*/ 919162 h 966787"/>
                <a:gd name="connsiteX13" fmla="*/ 23813 w 1471613"/>
                <a:gd name="connsiteY13" fmla="*/ 897731 h 966787"/>
                <a:gd name="connsiteX14" fmla="*/ 92869 w 1471613"/>
                <a:gd name="connsiteY14" fmla="*/ 864393 h 966787"/>
                <a:gd name="connsiteX15" fmla="*/ 333375 w 1471613"/>
                <a:gd name="connsiteY15" fmla="*/ 738187 h 966787"/>
                <a:gd name="connsiteX16" fmla="*/ 547688 w 1471613"/>
                <a:gd name="connsiteY16" fmla="*/ 607218 h 966787"/>
                <a:gd name="connsiteX17" fmla="*/ 740569 w 1471613"/>
                <a:gd name="connsiteY17" fmla="*/ 473868 h 966787"/>
                <a:gd name="connsiteX18" fmla="*/ 914400 w 1471613"/>
                <a:gd name="connsiteY18" fmla="*/ 340518 h 966787"/>
                <a:gd name="connsiteX19" fmla="*/ 1073944 w 1471613"/>
                <a:gd name="connsiteY19" fmla="*/ 211931 h 966787"/>
                <a:gd name="connsiteX20" fmla="*/ 1131094 w 1471613"/>
                <a:gd name="connsiteY20" fmla="*/ 159543 h 966787"/>
                <a:gd name="connsiteX21" fmla="*/ 1140619 w 1471613"/>
                <a:gd name="connsiteY21" fmla="*/ 135731 h 966787"/>
                <a:gd name="connsiteX22" fmla="*/ 1143000 w 1471613"/>
                <a:gd name="connsiteY22" fmla="*/ 116681 h 966787"/>
                <a:gd name="connsiteX23" fmla="*/ 1135856 w 1471613"/>
                <a:gd name="connsiteY23" fmla="*/ 85725 h 966787"/>
                <a:gd name="connsiteX24" fmla="*/ 1126331 w 1471613"/>
                <a:gd name="connsiteY24" fmla="*/ 59531 h 966787"/>
                <a:gd name="connsiteX25" fmla="*/ 1119188 w 1471613"/>
                <a:gd name="connsiteY25" fmla="*/ 35718 h 966787"/>
                <a:gd name="connsiteX26" fmla="*/ 1116806 w 1471613"/>
                <a:gd name="connsiteY26" fmla="*/ 14287 h 966787"/>
                <a:gd name="connsiteX27" fmla="*/ 1121569 w 1471613"/>
                <a:gd name="connsiteY27" fmla="*/ 4762 h 966787"/>
                <a:gd name="connsiteX28" fmla="*/ 1133475 w 1471613"/>
                <a:gd name="connsiteY28" fmla="*/ 0 h 966787"/>
                <a:gd name="connsiteX29" fmla="*/ 1164431 w 1471613"/>
                <a:gd name="connsiteY29" fmla="*/ 2381 h 966787"/>
                <a:gd name="connsiteX30" fmla="*/ 1195388 w 1471613"/>
                <a:gd name="connsiteY30" fmla="*/ 9525 h 966787"/>
                <a:gd name="connsiteX31" fmla="*/ 1228725 w 1471613"/>
                <a:gd name="connsiteY31" fmla="*/ 14287 h 966787"/>
                <a:gd name="connsiteX32" fmla="*/ 1252538 w 1471613"/>
                <a:gd name="connsiteY32" fmla="*/ 23812 h 966787"/>
                <a:gd name="connsiteX33" fmla="*/ 1293019 w 1471613"/>
                <a:gd name="connsiteY33" fmla="*/ 57150 h 966787"/>
                <a:gd name="connsiteX34" fmla="*/ 1340644 w 1471613"/>
                <a:gd name="connsiteY34" fmla="*/ 92868 h 966787"/>
                <a:gd name="connsiteX35" fmla="*/ 1381125 w 1471613"/>
                <a:gd name="connsiteY35" fmla="*/ 130968 h 966787"/>
                <a:gd name="connsiteX36" fmla="*/ 1409700 w 1471613"/>
                <a:gd name="connsiteY36" fmla="*/ 159543 h 966787"/>
                <a:gd name="connsiteX37" fmla="*/ 1431131 w 1471613"/>
                <a:gd name="connsiteY37" fmla="*/ 183356 h 966787"/>
                <a:gd name="connsiteX38" fmla="*/ 1445419 w 1471613"/>
                <a:gd name="connsiteY38" fmla="*/ 204787 h 966787"/>
                <a:gd name="connsiteX39" fmla="*/ 1464469 w 1471613"/>
                <a:gd name="connsiteY39" fmla="*/ 238125 h 966787"/>
                <a:gd name="connsiteX40" fmla="*/ 1471613 w 1471613"/>
                <a:gd name="connsiteY40" fmla="*/ 266700 h 966787"/>
                <a:gd name="connsiteX41" fmla="*/ 1471613 w 1471613"/>
                <a:gd name="connsiteY41" fmla="*/ 292893 h 966787"/>
                <a:gd name="connsiteX42" fmla="*/ 1462088 w 1471613"/>
                <a:gd name="connsiteY42" fmla="*/ 311943 h 966787"/>
                <a:gd name="connsiteX43" fmla="*/ 1431131 w 1471613"/>
                <a:gd name="connsiteY43" fmla="*/ 321468 h 966787"/>
                <a:gd name="connsiteX44" fmla="*/ 1397794 w 1471613"/>
                <a:gd name="connsiteY44" fmla="*/ 321468 h 966787"/>
                <a:gd name="connsiteX45" fmla="*/ 1371600 w 1471613"/>
                <a:gd name="connsiteY45" fmla="*/ 326231 h 966787"/>
                <a:gd name="connsiteX46" fmla="*/ 1331119 w 1471613"/>
                <a:gd name="connsiteY46" fmla="*/ 342900 h 966787"/>
                <a:gd name="connsiteX47" fmla="*/ 1131094 w 1471613"/>
                <a:gd name="connsiteY47" fmla="*/ 469106 h 966787"/>
                <a:gd name="connsiteX48" fmla="*/ 959644 w 1471613"/>
                <a:gd name="connsiteY48" fmla="*/ 58102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1613" h="966787">
                  <a:moveTo>
                    <a:pt x="959644" y="581025"/>
                  </a:moveTo>
                  <a:lnTo>
                    <a:pt x="840581" y="650081"/>
                  </a:lnTo>
                  <a:lnTo>
                    <a:pt x="709613" y="716756"/>
                  </a:lnTo>
                  <a:lnTo>
                    <a:pt x="569119" y="781050"/>
                  </a:lnTo>
                  <a:lnTo>
                    <a:pt x="428625" y="840581"/>
                  </a:lnTo>
                  <a:lnTo>
                    <a:pt x="302419" y="885825"/>
                  </a:lnTo>
                  <a:lnTo>
                    <a:pt x="173831" y="931068"/>
                  </a:lnTo>
                  <a:lnTo>
                    <a:pt x="64294" y="962025"/>
                  </a:lnTo>
                  <a:lnTo>
                    <a:pt x="40481" y="966787"/>
                  </a:lnTo>
                  <a:lnTo>
                    <a:pt x="19050" y="966787"/>
                  </a:lnTo>
                  <a:lnTo>
                    <a:pt x="4763" y="959643"/>
                  </a:lnTo>
                  <a:lnTo>
                    <a:pt x="0" y="940593"/>
                  </a:lnTo>
                  <a:lnTo>
                    <a:pt x="4763" y="919162"/>
                  </a:lnTo>
                  <a:lnTo>
                    <a:pt x="23813" y="897731"/>
                  </a:lnTo>
                  <a:lnTo>
                    <a:pt x="92869" y="864393"/>
                  </a:lnTo>
                  <a:lnTo>
                    <a:pt x="333375" y="738187"/>
                  </a:lnTo>
                  <a:lnTo>
                    <a:pt x="547688" y="607218"/>
                  </a:lnTo>
                  <a:lnTo>
                    <a:pt x="740569" y="473868"/>
                  </a:lnTo>
                  <a:lnTo>
                    <a:pt x="914400" y="340518"/>
                  </a:lnTo>
                  <a:lnTo>
                    <a:pt x="1073944" y="211931"/>
                  </a:lnTo>
                  <a:lnTo>
                    <a:pt x="1131094" y="159543"/>
                  </a:lnTo>
                  <a:lnTo>
                    <a:pt x="1140619" y="135731"/>
                  </a:lnTo>
                  <a:lnTo>
                    <a:pt x="1143000" y="116681"/>
                  </a:lnTo>
                  <a:lnTo>
                    <a:pt x="1135856" y="85725"/>
                  </a:lnTo>
                  <a:lnTo>
                    <a:pt x="1126331" y="59531"/>
                  </a:lnTo>
                  <a:lnTo>
                    <a:pt x="1119188" y="35718"/>
                  </a:lnTo>
                  <a:lnTo>
                    <a:pt x="1116806" y="14287"/>
                  </a:lnTo>
                  <a:lnTo>
                    <a:pt x="1121569" y="4762"/>
                  </a:lnTo>
                  <a:lnTo>
                    <a:pt x="1133475" y="0"/>
                  </a:lnTo>
                  <a:lnTo>
                    <a:pt x="1164431" y="2381"/>
                  </a:lnTo>
                  <a:lnTo>
                    <a:pt x="1195388" y="9525"/>
                  </a:lnTo>
                  <a:lnTo>
                    <a:pt x="1228725" y="14287"/>
                  </a:lnTo>
                  <a:lnTo>
                    <a:pt x="1252538" y="23812"/>
                  </a:lnTo>
                  <a:lnTo>
                    <a:pt x="1293019" y="57150"/>
                  </a:lnTo>
                  <a:lnTo>
                    <a:pt x="1340644" y="92868"/>
                  </a:lnTo>
                  <a:lnTo>
                    <a:pt x="1381125" y="130968"/>
                  </a:lnTo>
                  <a:lnTo>
                    <a:pt x="1409700" y="159543"/>
                  </a:lnTo>
                  <a:lnTo>
                    <a:pt x="1431131" y="183356"/>
                  </a:lnTo>
                  <a:lnTo>
                    <a:pt x="1445419" y="204787"/>
                  </a:lnTo>
                  <a:lnTo>
                    <a:pt x="1464469" y="238125"/>
                  </a:lnTo>
                  <a:lnTo>
                    <a:pt x="1471613" y="266700"/>
                  </a:lnTo>
                  <a:lnTo>
                    <a:pt x="1471613" y="292893"/>
                  </a:lnTo>
                  <a:lnTo>
                    <a:pt x="1462088" y="311943"/>
                  </a:lnTo>
                  <a:lnTo>
                    <a:pt x="1431131" y="321468"/>
                  </a:lnTo>
                  <a:lnTo>
                    <a:pt x="1397794" y="321468"/>
                  </a:lnTo>
                  <a:lnTo>
                    <a:pt x="1371600" y="326231"/>
                  </a:lnTo>
                  <a:lnTo>
                    <a:pt x="1331119" y="342900"/>
                  </a:lnTo>
                  <a:lnTo>
                    <a:pt x="1131094" y="469106"/>
                  </a:lnTo>
                  <a:lnTo>
                    <a:pt x="95964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5AF6F697-3916-4337-8ACE-9EAF2E861EE3}"/>
                </a:ext>
              </a:extLst>
            </p:cNvPr>
            <p:cNvSpPr/>
            <p:nvPr/>
          </p:nvSpPr>
          <p:spPr>
            <a:xfrm>
              <a:off x="3646488" y="4237038"/>
              <a:ext cx="1816100" cy="935037"/>
            </a:xfrm>
            <a:custGeom>
              <a:avLst/>
              <a:gdLst>
                <a:gd name="connsiteX0" fmla="*/ 1228725 w 1816894"/>
                <a:gd name="connsiteY0" fmla="*/ 588169 h 935831"/>
                <a:gd name="connsiteX1" fmla="*/ 1016794 w 1816894"/>
                <a:gd name="connsiteY1" fmla="*/ 685800 h 935831"/>
                <a:gd name="connsiteX2" fmla="*/ 869156 w 1816894"/>
                <a:gd name="connsiteY2" fmla="*/ 750094 h 935831"/>
                <a:gd name="connsiteX3" fmla="*/ 752475 w 1816894"/>
                <a:gd name="connsiteY3" fmla="*/ 797719 h 935831"/>
                <a:gd name="connsiteX4" fmla="*/ 633412 w 1816894"/>
                <a:gd name="connsiteY4" fmla="*/ 840581 h 935831"/>
                <a:gd name="connsiteX5" fmla="*/ 533400 w 1816894"/>
                <a:gd name="connsiteY5" fmla="*/ 869156 h 935831"/>
                <a:gd name="connsiteX6" fmla="*/ 445294 w 1816894"/>
                <a:gd name="connsiteY6" fmla="*/ 892969 h 935831"/>
                <a:gd name="connsiteX7" fmla="*/ 335756 w 1816894"/>
                <a:gd name="connsiteY7" fmla="*/ 912019 h 935831"/>
                <a:gd name="connsiteX8" fmla="*/ 259556 w 1816894"/>
                <a:gd name="connsiteY8" fmla="*/ 923925 h 935831"/>
                <a:gd name="connsiteX9" fmla="*/ 161925 w 1816894"/>
                <a:gd name="connsiteY9" fmla="*/ 931069 h 935831"/>
                <a:gd name="connsiteX10" fmla="*/ 69056 w 1816894"/>
                <a:gd name="connsiteY10" fmla="*/ 935831 h 935831"/>
                <a:gd name="connsiteX11" fmla="*/ 26194 w 1816894"/>
                <a:gd name="connsiteY11" fmla="*/ 935831 h 935831"/>
                <a:gd name="connsiteX12" fmla="*/ 4762 w 1816894"/>
                <a:gd name="connsiteY12" fmla="*/ 928687 h 935831"/>
                <a:gd name="connsiteX13" fmla="*/ 0 w 1816894"/>
                <a:gd name="connsiteY13" fmla="*/ 916781 h 935831"/>
                <a:gd name="connsiteX14" fmla="*/ 7144 w 1816894"/>
                <a:gd name="connsiteY14" fmla="*/ 904875 h 935831"/>
                <a:gd name="connsiteX15" fmla="*/ 35719 w 1816894"/>
                <a:gd name="connsiteY15" fmla="*/ 881062 h 935831"/>
                <a:gd name="connsiteX16" fmla="*/ 59531 w 1816894"/>
                <a:gd name="connsiteY16" fmla="*/ 864394 h 935831"/>
                <a:gd name="connsiteX17" fmla="*/ 190500 w 1816894"/>
                <a:gd name="connsiteY17" fmla="*/ 828675 h 935831"/>
                <a:gd name="connsiteX18" fmla="*/ 326231 w 1816894"/>
                <a:gd name="connsiteY18" fmla="*/ 785812 h 935831"/>
                <a:gd name="connsiteX19" fmla="*/ 469106 w 1816894"/>
                <a:gd name="connsiteY19" fmla="*/ 738187 h 935831"/>
                <a:gd name="connsiteX20" fmla="*/ 688181 w 1816894"/>
                <a:gd name="connsiteY20" fmla="*/ 647700 h 935831"/>
                <a:gd name="connsiteX21" fmla="*/ 947737 w 1816894"/>
                <a:gd name="connsiteY21" fmla="*/ 526256 h 935831"/>
                <a:gd name="connsiteX22" fmla="*/ 1138237 w 1816894"/>
                <a:gd name="connsiteY22" fmla="*/ 419100 h 935831"/>
                <a:gd name="connsiteX23" fmla="*/ 1326356 w 1816894"/>
                <a:gd name="connsiteY23" fmla="*/ 295275 h 935831"/>
                <a:gd name="connsiteX24" fmla="*/ 1469231 w 1816894"/>
                <a:gd name="connsiteY24" fmla="*/ 185737 h 935831"/>
                <a:gd name="connsiteX25" fmla="*/ 1481137 w 1816894"/>
                <a:gd name="connsiteY25" fmla="*/ 169069 h 935831"/>
                <a:gd name="connsiteX26" fmla="*/ 1493044 w 1816894"/>
                <a:gd name="connsiteY26" fmla="*/ 142875 h 935831"/>
                <a:gd name="connsiteX27" fmla="*/ 1497806 w 1816894"/>
                <a:gd name="connsiteY27" fmla="*/ 109537 h 935831"/>
                <a:gd name="connsiteX28" fmla="*/ 1493044 w 1816894"/>
                <a:gd name="connsiteY28" fmla="*/ 78581 h 935831"/>
                <a:gd name="connsiteX29" fmla="*/ 1473994 w 1816894"/>
                <a:gd name="connsiteY29" fmla="*/ 40481 h 935831"/>
                <a:gd name="connsiteX30" fmla="*/ 1471612 w 1816894"/>
                <a:gd name="connsiteY30" fmla="*/ 23812 h 935831"/>
                <a:gd name="connsiteX31" fmla="*/ 1483519 w 1816894"/>
                <a:gd name="connsiteY31" fmla="*/ 4762 h 935831"/>
                <a:gd name="connsiteX32" fmla="*/ 1500187 w 1816894"/>
                <a:gd name="connsiteY32" fmla="*/ 0 h 935831"/>
                <a:gd name="connsiteX33" fmla="*/ 1524000 w 1816894"/>
                <a:gd name="connsiteY33" fmla="*/ 11906 h 935831"/>
                <a:gd name="connsiteX34" fmla="*/ 1566862 w 1816894"/>
                <a:gd name="connsiteY34" fmla="*/ 35719 h 935831"/>
                <a:gd name="connsiteX35" fmla="*/ 1612106 w 1816894"/>
                <a:gd name="connsiteY35" fmla="*/ 59531 h 935831"/>
                <a:gd name="connsiteX36" fmla="*/ 1647825 w 1816894"/>
                <a:gd name="connsiteY36" fmla="*/ 80962 h 935831"/>
                <a:gd name="connsiteX37" fmla="*/ 1685925 w 1816894"/>
                <a:gd name="connsiteY37" fmla="*/ 109537 h 935831"/>
                <a:gd name="connsiteX38" fmla="*/ 1719262 w 1816894"/>
                <a:gd name="connsiteY38" fmla="*/ 140494 h 935831"/>
                <a:gd name="connsiteX39" fmla="*/ 1759744 w 1816894"/>
                <a:gd name="connsiteY39" fmla="*/ 185737 h 935831"/>
                <a:gd name="connsiteX40" fmla="*/ 1788319 w 1816894"/>
                <a:gd name="connsiteY40" fmla="*/ 226219 h 935831"/>
                <a:gd name="connsiteX41" fmla="*/ 1804987 w 1816894"/>
                <a:gd name="connsiteY41" fmla="*/ 250031 h 935831"/>
                <a:gd name="connsiteX42" fmla="*/ 1814512 w 1816894"/>
                <a:gd name="connsiteY42" fmla="*/ 271462 h 935831"/>
                <a:gd name="connsiteX43" fmla="*/ 1816894 w 1816894"/>
                <a:gd name="connsiteY43" fmla="*/ 309562 h 935831"/>
                <a:gd name="connsiteX44" fmla="*/ 1807369 w 1816894"/>
                <a:gd name="connsiteY44" fmla="*/ 342900 h 935831"/>
                <a:gd name="connsiteX45" fmla="*/ 1793081 w 1816894"/>
                <a:gd name="connsiteY45" fmla="*/ 352425 h 935831"/>
                <a:gd name="connsiteX46" fmla="*/ 1754981 w 1816894"/>
                <a:gd name="connsiteY46" fmla="*/ 354806 h 935831"/>
                <a:gd name="connsiteX47" fmla="*/ 1704975 w 1816894"/>
                <a:gd name="connsiteY47" fmla="*/ 359569 h 935831"/>
                <a:gd name="connsiteX48" fmla="*/ 1645444 w 1816894"/>
                <a:gd name="connsiteY48" fmla="*/ 366712 h 935831"/>
                <a:gd name="connsiteX49" fmla="*/ 1602581 w 1816894"/>
                <a:gd name="connsiteY49" fmla="*/ 376237 h 935831"/>
                <a:gd name="connsiteX50" fmla="*/ 1578769 w 1816894"/>
                <a:gd name="connsiteY50" fmla="*/ 395287 h 935831"/>
                <a:gd name="connsiteX51" fmla="*/ 1502569 w 1816894"/>
                <a:gd name="connsiteY51" fmla="*/ 442912 h 935831"/>
                <a:gd name="connsiteX52" fmla="*/ 1409700 w 1816894"/>
                <a:gd name="connsiteY52" fmla="*/ 495300 h 935831"/>
                <a:gd name="connsiteX53" fmla="*/ 1228725 w 1816894"/>
                <a:gd name="connsiteY53" fmla="*/ 588169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6894" h="935831">
                  <a:moveTo>
                    <a:pt x="1228725" y="588169"/>
                  </a:moveTo>
                  <a:lnTo>
                    <a:pt x="1016794" y="685800"/>
                  </a:lnTo>
                  <a:lnTo>
                    <a:pt x="869156" y="750094"/>
                  </a:lnTo>
                  <a:lnTo>
                    <a:pt x="752475" y="797719"/>
                  </a:lnTo>
                  <a:lnTo>
                    <a:pt x="633412" y="840581"/>
                  </a:lnTo>
                  <a:lnTo>
                    <a:pt x="533400" y="869156"/>
                  </a:lnTo>
                  <a:lnTo>
                    <a:pt x="445294" y="892969"/>
                  </a:lnTo>
                  <a:lnTo>
                    <a:pt x="335756" y="912019"/>
                  </a:lnTo>
                  <a:lnTo>
                    <a:pt x="259556" y="923925"/>
                  </a:lnTo>
                  <a:lnTo>
                    <a:pt x="161925" y="931069"/>
                  </a:lnTo>
                  <a:lnTo>
                    <a:pt x="69056" y="935831"/>
                  </a:lnTo>
                  <a:lnTo>
                    <a:pt x="26194" y="935831"/>
                  </a:lnTo>
                  <a:lnTo>
                    <a:pt x="4762" y="928687"/>
                  </a:lnTo>
                  <a:lnTo>
                    <a:pt x="0" y="916781"/>
                  </a:lnTo>
                  <a:lnTo>
                    <a:pt x="7144" y="904875"/>
                  </a:lnTo>
                  <a:lnTo>
                    <a:pt x="35719" y="881062"/>
                  </a:lnTo>
                  <a:lnTo>
                    <a:pt x="59531" y="864394"/>
                  </a:lnTo>
                  <a:lnTo>
                    <a:pt x="190500" y="828675"/>
                  </a:lnTo>
                  <a:lnTo>
                    <a:pt x="326231" y="785812"/>
                  </a:lnTo>
                  <a:lnTo>
                    <a:pt x="469106" y="738187"/>
                  </a:lnTo>
                  <a:lnTo>
                    <a:pt x="688181" y="647700"/>
                  </a:lnTo>
                  <a:lnTo>
                    <a:pt x="947737" y="526256"/>
                  </a:lnTo>
                  <a:lnTo>
                    <a:pt x="1138237" y="419100"/>
                  </a:lnTo>
                  <a:lnTo>
                    <a:pt x="1326356" y="295275"/>
                  </a:lnTo>
                  <a:lnTo>
                    <a:pt x="1469231" y="185737"/>
                  </a:lnTo>
                  <a:lnTo>
                    <a:pt x="1481137" y="169069"/>
                  </a:lnTo>
                  <a:lnTo>
                    <a:pt x="1493044" y="142875"/>
                  </a:lnTo>
                  <a:lnTo>
                    <a:pt x="1497806" y="109537"/>
                  </a:lnTo>
                  <a:lnTo>
                    <a:pt x="1493044" y="78581"/>
                  </a:lnTo>
                  <a:lnTo>
                    <a:pt x="1473994" y="40481"/>
                  </a:lnTo>
                  <a:lnTo>
                    <a:pt x="1471612" y="23812"/>
                  </a:lnTo>
                  <a:lnTo>
                    <a:pt x="1483519" y="4762"/>
                  </a:lnTo>
                  <a:lnTo>
                    <a:pt x="1500187" y="0"/>
                  </a:lnTo>
                  <a:lnTo>
                    <a:pt x="1524000" y="11906"/>
                  </a:lnTo>
                  <a:lnTo>
                    <a:pt x="1566862" y="35719"/>
                  </a:lnTo>
                  <a:lnTo>
                    <a:pt x="1612106" y="59531"/>
                  </a:lnTo>
                  <a:lnTo>
                    <a:pt x="1647825" y="80962"/>
                  </a:lnTo>
                  <a:lnTo>
                    <a:pt x="1685925" y="109537"/>
                  </a:lnTo>
                  <a:lnTo>
                    <a:pt x="1719262" y="140494"/>
                  </a:lnTo>
                  <a:lnTo>
                    <a:pt x="1759744" y="185737"/>
                  </a:lnTo>
                  <a:lnTo>
                    <a:pt x="1788319" y="226219"/>
                  </a:lnTo>
                  <a:lnTo>
                    <a:pt x="1804987" y="250031"/>
                  </a:lnTo>
                  <a:lnTo>
                    <a:pt x="1814512" y="271462"/>
                  </a:lnTo>
                  <a:lnTo>
                    <a:pt x="1816894" y="309562"/>
                  </a:lnTo>
                  <a:lnTo>
                    <a:pt x="1807369" y="342900"/>
                  </a:lnTo>
                  <a:lnTo>
                    <a:pt x="1793081" y="352425"/>
                  </a:lnTo>
                  <a:lnTo>
                    <a:pt x="1754981" y="354806"/>
                  </a:lnTo>
                  <a:lnTo>
                    <a:pt x="1704975" y="359569"/>
                  </a:lnTo>
                  <a:lnTo>
                    <a:pt x="1645444" y="366712"/>
                  </a:lnTo>
                  <a:lnTo>
                    <a:pt x="1602581" y="376237"/>
                  </a:lnTo>
                  <a:lnTo>
                    <a:pt x="1578769" y="395287"/>
                  </a:lnTo>
                  <a:lnTo>
                    <a:pt x="1502569" y="442912"/>
                  </a:lnTo>
                  <a:lnTo>
                    <a:pt x="1409700" y="495300"/>
                  </a:lnTo>
                  <a:lnTo>
                    <a:pt x="1228725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57A61D42-99E6-46F9-80C9-C34EC252D342}"/>
                </a:ext>
              </a:extLst>
            </p:cNvPr>
            <p:cNvSpPr/>
            <p:nvPr/>
          </p:nvSpPr>
          <p:spPr>
            <a:xfrm>
              <a:off x="3287713" y="4745038"/>
              <a:ext cx="2536825" cy="1320800"/>
            </a:xfrm>
            <a:custGeom>
              <a:avLst/>
              <a:gdLst>
                <a:gd name="connsiteX0" fmla="*/ 1885950 w 2536032"/>
                <a:gd name="connsiteY0" fmla="*/ 711994 h 1319213"/>
                <a:gd name="connsiteX1" fmla="*/ 1628775 w 2536032"/>
                <a:gd name="connsiteY1" fmla="*/ 838200 h 1319213"/>
                <a:gd name="connsiteX2" fmla="*/ 1426369 w 2536032"/>
                <a:gd name="connsiteY2" fmla="*/ 928688 h 1319213"/>
                <a:gd name="connsiteX3" fmla="*/ 1247775 w 2536032"/>
                <a:gd name="connsiteY3" fmla="*/ 1002507 h 1319213"/>
                <a:gd name="connsiteX4" fmla="*/ 1064419 w 2536032"/>
                <a:gd name="connsiteY4" fmla="*/ 1073944 h 1319213"/>
                <a:gd name="connsiteX5" fmla="*/ 864394 w 2536032"/>
                <a:gd name="connsiteY5" fmla="*/ 1143000 h 1319213"/>
                <a:gd name="connsiteX6" fmla="*/ 738188 w 2536032"/>
                <a:gd name="connsiteY6" fmla="*/ 1185863 h 1319213"/>
                <a:gd name="connsiteX7" fmla="*/ 497682 w 2536032"/>
                <a:gd name="connsiteY7" fmla="*/ 1250157 h 1319213"/>
                <a:gd name="connsiteX8" fmla="*/ 342900 w 2536032"/>
                <a:gd name="connsiteY8" fmla="*/ 1281113 h 1319213"/>
                <a:gd name="connsiteX9" fmla="*/ 188119 w 2536032"/>
                <a:gd name="connsiteY9" fmla="*/ 1304925 h 1319213"/>
                <a:gd name="connsiteX10" fmla="*/ 85725 w 2536032"/>
                <a:gd name="connsiteY10" fmla="*/ 1316832 h 1319213"/>
                <a:gd name="connsiteX11" fmla="*/ 33338 w 2536032"/>
                <a:gd name="connsiteY11" fmla="*/ 1319213 h 1319213"/>
                <a:gd name="connsiteX12" fmla="*/ 4763 w 2536032"/>
                <a:gd name="connsiteY12" fmla="*/ 1314450 h 1319213"/>
                <a:gd name="connsiteX13" fmla="*/ 0 w 2536032"/>
                <a:gd name="connsiteY13" fmla="*/ 1300163 h 1319213"/>
                <a:gd name="connsiteX14" fmla="*/ 11907 w 2536032"/>
                <a:gd name="connsiteY14" fmla="*/ 1278732 h 1319213"/>
                <a:gd name="connsiteX15" fmla="*/ 47625 w 2536032"/>
                <a:gd name="connsiteY15" fmla="*/ 1250157 h 1319213"/>
                <a:gd name="connsiteX16" fmla="*/ 178594 w 2536032"/>
                <a:gd name="connsiteY16" fmla="*/ 1214438 h 1319213"/>
                <a:gd name="connsiteX17" fmla="*/ 364332 w 2536032"/>
                <a:gd name="connsiteY17" fmla="*/ 1159669 h 1319213"/>
                <a:gd name="connsiteX18" fmla="*/ 626269 w 2536032"/>
                <a:gd name="connsiteY18" fmla="*/ 1071563 h 1319213"/>
                <a:gd name="connsiteX19" fmla="*/ 847725 w 2536032"/>
                <a:gd name="connsiteY19" fmla="*/ 988219 h 1319213"/>
                <a:gd name="connsiteX20" fmla="*/ 1159669 w 2536032"/>
                <a:gd name="connsiteY20" fmla="*/ 859632 h 1319213"/>
                <a:gd name="connsiteX21" fmla="*/ 1300163 w 2536032"/>
                <a:gd name="connsiteY21" fmla="*/ 792957 h 1319213"/>
                <a:gd name="connsiteX22" fmla="*/ 1462088 w 2536032"/>
                <a:gd name="connsiteY22" fmla="*/ 704850 h 1319213"/>
                <a:gd name="connsiteX23" fmla="*/ 1662113 w 2536032"/>
                <a:gd name="connsiteY23" fmla="*/ 583407 h 1319213"/>
                <a:gd name="connsiteX24" fmla="*/ 1866900 w 2536032"/>
                <a:gd name="connsiteY24" fmla="*/ 450057 h 1319213"/>
                <a:gd name="connsiteX25" fmla="*/ 2043113 w 2536032"/>
                <a:gd name="connsiteY25" fmla="*/ 326232 h 1319213"/>
                <a:gd name="connsiteX26" fmla="*/ 2162175 w 2536032"/>
                <a:gd name="connsiteY26" fmla="*/ 233363 h 1319213"/>
                <a:gd name="connsiteX27" fmla="*/ 2193132 w 2536032"/>
                <a:gd name="connsiteY27" fmla="*/ 200025 h 1319213"/>
                <a:gd name="connsiteX28" fmla="*/ 2197894 w 2536032"/>
                <a:gd name="connsiteY28" fmla="*/ 173832 h 1319213"/>
                <a:gd name="connsiteX29" fmla="*/ 2190750 w 2536032"/>
                <a:gd name="connsiteY29" fmla="*/ 130969 h 1319213"/>
                <a:gd name="connsiteX30" fmla="*/ 2169319 w 2536032"/>
                <a:gd name="connsiteY30" fmla="*/ 85725 h 1319213"/>
                <a:gd name="connsiteX31" fmla="*/ 2152650 w 2536032"/>
                <a:gd name="connsiteY31" fmla="*/ 57150 h 1319213"/>
                <a:gd name="connsiteX32" fmla="*/ 2147888 w 2536032"/>
                <a:gd name="connsiteY32" fmla="*/ 45244 h 1319213"/>
                <a:gd name="connsiteX33" fmla="*/ 2143125 w 2536032"/>
                <a:gd name="connsiteY33" fmla="*/ 21432 h 1319213"/>
                <a:gd name="connsiteX34" fmla="*/ 2147888 w 2536032"/>
                <a:gd name="connsiteY34" fmla="*/ 4763 h 1319213"/>
                <a:gd name="connsiteX35" fmla="*/ 2162175 w 2536032"/>
                <a:gd name="connsiteY35" fmla="*/ 0 h 1319213"/>
                <a:gd name="connsiteX36" fmla="*/ 2202657 w 2536032"/>
                <a:gd name="connsiteY36" fmla="*/ 11907 h 1319213"/>
                <a:gd name="connsiteX37" fmla="*/ 2252663 w 2536032"/>
                <a:gd name="connsiteY37" fmla="*/ 45244 h 1319213"/>
                <a:gd name="connsiteX38" fmla="*/ 2324100 w 2536032"/>
                <a:gd name="connsiteY38" fmla="*/ 95250 h 1319213"/>
                <a:gd name="connsiteX39" fmla="*/ 2400300 w 2536032"/>
                <a:gd name="connsiteY39" fmla="*/ 157163 h 1319213"/>
                <a:gd name="connsiteX40" fmla="*/ 2452688 w 2536032"/>
                <a:gd name="connsiteY40" fmla="*/ 207169 h 1319213"/>
                <a:gd name="connsiteX41" fmla="*/ 2493169 w 2536032"/>
                <a:gd name="connsiteY41" fmla="*/ 247650 h 1319213"/>
                <a:gd name="connsiteX42" fmla="*/ 2519363 w 2536032"/>
                <a:gd name="connsiteY42" fmla="*/ 285750 h 1319213"/>
                <a:gd name="connsiteX43" fmla="*/ 2531269 w 2536032"/>
                <a:gd name="connsiteY43" fmla="*/ 319088 h 1319213"/>
                <a:gd name="connsiteX44" fmla="*/ 2536032 w 2536032"/>
                <a:gd name="connsiteY44" fmla="*/ 354807 h 1319213"/>
                <a:gd name="connsiteX45" fmla="*/ 2528888 w 2536032"/>
                <a:gd name="connsiteY45" fmla="*/ 385763 h 1319213"/>
                <a:gd name="connsiteX46" fmla="*/ 2516982 w 2536032"/>
                <a:gd name="connsiteY46" fmla="*/ 407194 h 1319213"/>
                <a:gd name="connsiteX47" fmla="*/ 2493169 w 2536032"/>
                <a:gd name="connsiteY47" fmla="*/ 423863 h 1319213"/>
                <a:gd name="connsiteX48" fmla="*/ 2464594 w 2536032"/>
                <a:gd name="connsiteY48" fmla="*/ 423863 h 1319213"/>
                <a:gd name="connsiteX49" fmla="*/ 2428875 w 2536032"/>
                <a:gd name="connsiteY49" fmla="*/ 428625 h 1319213"/>
                <a:gd name="connsiteX50" fmla="*/ 2407444 w 2536032"/>
                <a:gd name="connsiteY50" fmla="*/ 435769 h 1319213"/>
                <a:gd name="connsiteX51" fmla="*/ 2359819 w 2536032"/>
                <a:gd name="connsiteY51" fmla="*/ 464344 h 1319213"/>
                <a:gd name="connsiteX52" fmla="*/ 2197894 w 2536032"/>
                <a:gd name="connsiteY52" fmla="*/ 552450 h 1319213"/>
                <a:gd name="connsiteX53" fmla="*/ 1885950 w 2536032"/>
                <a:gd name="connsiteY53" fmla="*/ 711994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6032" h="1319213">
                  <a:moveTo>
                    <a:pt x="1885950" y="711994"/>
                  </a:moveTo>
                  <a:lnTo>
                    <a:pt x="1628775" y="838200"/>
                  </a:lnTo>
                  <a:lnTo>
                    <a:pt x="1426369" y="928688"/>
                  </a:lnTo>
                  <a:lnTo>
                    <a:pt x="1247775" y="1002507"/>
                  </a:lnTo>
                  <a:lnTo>
                    <a:pt x="1064419" y="1073944"/>
                  </a:lnTo>
                  <a:lnTo>
                    <a:pt x="864394" y="1143000"/>
                  </a:lnTo>
                  <a:lnTo>
                    <a:pt x="738188" y="1185863"/>
                  </a:lnTo>
                  <a:lnTo>
                    <a:pt x="497682" y="1250157"/>
                  </a:lnTo>
                  <a:lnTo>
                    <a:pt x="342900" y="1281113"/>
                  </a:lnTo>
                  <a:lnTo>
                    <a:pt x="188119" y="1304925"/>
                  </a:lnTo>
                  <a:lnTo>
                    <a:pt x="85725" y="1316832"/>
                  </a:lnTo>
                  <a:lnTo>
                    <a:pt x="33338" y="1319213"/>
                  </a:lnTo>
                  <a:lnTo>
                    <a:pt x="4763" y="1314450"/>
                  </a:lnTo>
                  <a:lnTo>
                    <a:pt x="0" y="1300163"/>
                  </a:lnTo>
                  <a:lnTo>
                    <a:pt x="11907" y="1278732"/>
                  </a:lnTo>
                  <a:lnTo>
                    <a:pt x="47625" y="1250157"/>
                  </a:lnTo>
                  <a:lnTo>
                    <a:pt x="178594" y="1214438"/>
                  </a:lnTo>
                  <a:lnTo>
                    <a:pt x="364332" y="1159669"/>
                  </a:lnTo>
                  <a:lnTo>
                    <a:pt x="626269" y="1071563"/>
                  </a:lnTo>
                  <a:lnTo>
                    <a:pt x="847725" y="988219"/>
                  </a:lnTo>
                  <a:lnTo>
                    <a:pt x="1159669" y="859632"/>
                  </a:lnTo>
                  <a:lnTo>
                    <a:pt x="1300163" y="792957"/>
                  </a:lnTo>
                  <a:lnTo>
                    <a:pt x="1462088" y="704850"/>
                  </a:lnTo>
                  <a:lnTo>
                    <a:pt x="1662113" y="583407"/>
                  </a:lnTo>
                  <a:lnTo>
                    <a:pt x="1866900" y="450057"/>
                  </a:lnTo>
                  <a:lnTo>
                    <a:pt x="2043113" y="326232"/>
                  </a:lnTo>
                  <a:lnTo>
                    <a:pt x="2162175" y="233363"/>
                  </a:lnTo>
                  <a:lnTo>
                    <a:pt x="2193132" y="200025"/>
                  </a:lnTo>
                  <a:lnTo>
                    <a:pt x="2197894" y="173832"/>
                  </a:lnTo>
                  <a:lnTo>
                    <a:pt x="2190750" y="130969"/>
                  </a:lnTo>
                  <a:lnTo>
                    <a:pt x="2169319" y="85725"/>
                  </a:lnTo>
                  <a:lnTo>
                    <a:pt x="2152650" y="57150"/>
                  </a:lnTo>
                  <a:lnTo>
                    <a:pt x="2147888" y="45244"/>
                  </a:lnTo>
                  <a:lnTo>
                    <a:pt x="2143125" y="21432"/>
                  </a:lnTo>
                  <a:lnTo>
                    <a:pt x="2147888" y="4763"/>
                  </a:lnTo>
                  <a:lnTo>
                    <a:pt x="2162175" y="0"/>
                  </a:lnTo>
                  <a:lnTo>
                    <a:pt x="2202657" y="11907"/>
                  </a:lnTo>
                  <a:lnTo>
                    <a:pt x="2252663" y="45244"/>
                  </a:lnTo>
                  <a:lnTo>
                    <a:pt x="2324100" y="95250"/>
                  </a:lnTo>
                  <a:lnTo>
                    <a:pt x="2400300" y="157163"/>
                  </a:lnTo>
                  <a:lnTo>
                    <a:pt x="2452688" y="207169"/>
                  </a:lnTo>
                  <a:lnTo>
                    <a:pt x="2493169" y="247650"/>
                  </a:lnTo>
                  <a:lnTo>
                    <a:pt x="2519363" y="285750"/>
                  </a:lnTo>
                  <a:lnTo>
                    <a:pt x="2531269" y="319088"/>
                  </a:lnTo>
                  <a:lnTo>
                    <a:pt x="2536032" y="354807"/>
                  </a:lnTo>
                  <a:lnTo>
                    <a:pt x="2528888" y="385763"/>
                  </a:lnTo>
                  <a:lnTo>
                    <a:pt x="2516982" y="407194"/>
                  </a:lnTo>
                  <a:lnTo>
                    <a:pt x="2493169" y="423863"/>
                  </a:lnTo>
                  <a:lnTo>
                    <a:pt x="2464594" y="423863"/>
                  </a:lnTo>
                  <a:lnTo>
                    <a:pt x="2428875" y="428625"/>
                  </a:lnTo>
                  <a:lnTo>
                    <a:pt x="2407444" y="435769"/>
                  </a:lnTo>
                  <a:lnTo>
                    <a:pt x="2359819" y="464344"/>
                  </a:lnTo>
                  <a:lnTo>
                    <a:pt x="2197894" y="552450"/>
                  </a:lnTo>
                  <a:lnTo>
                    <a:pt x="1885950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47493899-857B-44FB-99BA-0BEAD07A3C5B}"/>
                </a:ext>
              </a:extLst>
            </p:cNvPr>
            <p:cNvSpPr/>
            <p:nvPr/>
          </p:nvSpPr>
          <p:spPr>
            <a:xfrm>
              <a:off x="3562350" y="2119313"/>
              <a:ext cx="2043113" cy="528637"/>
            </a:xfrm>
            <a:custGeom>
              <a:avLst/>
              <a:gdLst>
                <a:gd name="connsiteX0" fmla="*/ 1512094 w 2043113"/>
                <a:gd name="connsiteY0" fmla="*/ 228600 h 528637"/>
                <a:gd name="connsiteX1" fmla="*/ 1154906 w 2043113"/>
                <a:gd name="connsiteY1" fmla="*/ 304800 h 528637"/>
                <a:gd name="connsiteX2" fmla="*/ 852488 w 2043113"/>
                <a:gd name="connsiteY2" fmla="*/ 373856 h 528637"/>
                <a:gd name="connsiteX3" fmla="*/ 757238 w 2043113"/>
                <a:gd name="connsiteY3" fmla="*/ 397668 h 528637"/>
                <a:gd name="connsiteX4" fmla="*/ 642938 w 2043113"/>
                <a:gd name="connsiteY4" fmla="*/ 416718 h 528637"/>
                <a:gd name="connsiteX5" fmla="*/ 545306 w 2043113"/>
                <a:gd name="connsiteY5" fmla="*/ 440531 h 528637"/>
                <a:gd name="connsiteX6" fmla="*/ 450056 w 2043113"/>
                <a:gd name="connsiteY6" fmla="*/ 464343 h 528637"/>
                <a:gd name="connsiteX7" fmla="*/ 373856 w 2043113"/>
                <a:gd name="connsiteY7" fmla="*/ 488156 h 528637"/>
                <a:gd name="connsiteX8" fmla="*/ 319088 w 2043113"/>
                <a:gd name="connsiteY8" fmla="*/ 511968 h 528637"/>
                <a:gd name="connsiteX9" fmla="*/ 288131 w 2043113"/>
                <a:gd name="connsiteY9" fmla="*/ 528637 h 528637"/>
                <a:gd name="connsiteX10" fmla="*/ 259556 w 2043113"/>
                <a:gd name="connsiteY10" fmla="*/ 523875 h 528637"/>
                <a:gd name="connsiteX11" fmla="*/ 214313 w 2043113"/>
                <a:gd name="connsiteY11" fmla="*/ 504825 h 528637"/>
                <a:gd name="connsiteX12" fmla="*/ 176213 w 2043113"/>
                <a:gd name="connsiteY12" fmla="*/ 481012 h 528637"/>
                <a:gd name="connsiteX13" fmla="*/ 133350 w 2043113"/>
                <a:gd name="connsiteY13" fmla="*/ 438150 h 528637"/>
                <a:gd name="connsiteX14" fmla="*/ 97631 w 2043113"/>
                <a:gd name="connsiteY14" fmla="*/ 385762 h 528637"/>
                <a:gd name="connsiteX15" fmla="*/ 71438 w 2043113"/>
                <a:gd name="connsiteY15" fmla="*/ 340518 h 528637"/>
                <a:gd name="connsiteX16" fmla="*/ 47625 w 2043113"/>
                <a:gd name="connsiteY16" fmla="*/ 283368 h 528637"/>
                <a:gd name="connsiteX17" fmla="*/ 23813 w 2043113"/>
                <a:gd name="connsiteY17" fmla="*/ 221456 h 528637"/>
                <a:gd name="connsiteX18" fmla="*/ 9525 w 2043113"/>
                <a:gd name="connsiteY18" fmla="*/ 176212 h 528637"/>
                <a:gd name="connsiteX19" fmla="*/ 0 w 2043113"/>
                <a:gd name="connsiteY19" fmla="*/ 138112 h 528637"/>
                <a:gd name="connsiteX20" fmla="*/ 0 w 2043113"/>
                <a:gd name="connsiteY20" fmla="*/ 123825 h 528637"/>
                <a:gd name="connsiteX21" fmla="*/ 2381 w 2043113"/>
                <a:gd name="connsiteY21" fmla="*/ 109537 h 528637"/>
                <a:gd name="connsiteX22" fmla="*/ 9525 w 2043113"/>
                <a:gd name="connsiteY22" fmla="*/ 102393 h 528637"/>
                <a:gd name="connsiteX23" fmla="*/ 21431 w 2043113"/>
                <a:gd name="connsiteY23" fmla="*/ 100012 h 528637"/>
                <a:gd name="connsiteX24" fmla="*/ 50006 w 2043113"/>
                <a:gd name="connsiteY24" fmla="*/ 109537 h 528637"/>
                <a:gd name="connsiteX25" fmla="*/ 88106 w 2043113"/>
                <a:gd name="connsiteY25" fmla="*/ 147637 h 528637"/>
                <a:gd name="connsiteX26" fmla="*/ 126206 w 2043113"/>
                <a:gd name="connsiteY26" fmla="*/ 180975 h 528637"/>
                <a:gd name="connsiteX27" fmla="*/ 166688 w 2043113"/>
                <a:gd name="connsiteY27" fmla="*/ 207168 h 528637"/>
                <a:gd name="connsiteX28" fmla="*/ 214313 w 2043113"/>
                <a:gd name="connsiteY28" fmla="*/ 230981 h 528637"/>
                <a:gd name="connsiteX29" fmla="*/ 257175 w 2043113"/>
                <a:gd name="connsiteY29" fmla="*/ 242887 h 528637"/>
                <a:gd name="connsiteX30" fmla="*/ 292894 w 2043113"/>
                <a:gd name="connsiteY30" fmla="*/ 250031 h 528637"/>
                <a:gd name="connsiteX31" fmla="*/ 350044 w 2043113"/>
                <a:gd name="connsiteY31" fmla="*/ 247650 h 528637"/>
                <a:gd name="connsiteX32" fmla="*/ 419100 w 2043113"/>
                <a:gd name="connsiteY32" fmla="*/ 240506 h 528637"/>
                <a:gd name="connsiteX33" fmla="*/ 652463 w 2043113"/>
                <a:gd name="connsiteY33" fmla="*/ 209550 h 528637"/>
                <a:gd name="connsiteX34" fmla="*/ 962025 w 2043113"/>
                <a:gd name="connsiteY34" fmla="*/ 164306 h 528637"/>
                <a:gd name="connsiteX35" fmla="*/ 1281113 w 2043113"/>
                <a:gd name="connsiteY35" fmla="*/ 116681 h 528637"/>
                <a:gd name="connsiteX36" fmla="*/ 1614488 w 2043113"/>
                <a:gd name="connsiteY36" fmla="*/ 61912 h 528637"/>
                <a:gd name="connsiteX37" fmla="*/ 1952625 w 2043113"/>
                <a:gd name="connsiteY37" fmla="*/ 0 h 528637"/>
                <a:gd name="connsiteX38" fmla="*/ 2043113 w 2043113"/>
                <a:gd name="connsiteY38" fmla="*/ 133350 h 528637"/>
                <a:gd name="connsiteX39" fmla="*/ 1512094 w 2043113"/>
                <a:gd name="connsiteY39" fmla="*/ 22860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43113" h="528637">
                  <a:moveTo>
                    <a:pt x="1512094" y="228600"/>
                  </a:moveTo>
                  <a:lnTo>
                    <a:pt x="1154906" y="304800"/>
                  </a:lnTo>
                  <a:lnTo>
                    <a:pt x="852488" y="373856"/>
                  </a:lnTo>
                  <a:lnTo>
                    <a:pt x="757238" y="397668"/>
                  </a:lnTo>
                  <a:lnTo>
                    <a:pt x="642938" y="416718"/>
                  </a:lnTo>
                  <a:lnTo>
                    <a:pt x="545306" y="440531"/>
                  </a:lnTo>
                  <a:lnTo>
                    <a:pt x="450056" y="464343"/>
                  </a:lnTo>
                  <a:lnTo>
                    <a:pt x="373856" y="488156"/>
                  </a:lnTo>
                  <a:lnTo>
                    <a:pt x="319088" y="511968"/>
                  </a:lnTo>
                  <a:lnTo>
                    <a:pt x="288131" y="528637"/>
                  </a:lnTo>
                  <a:lnTo>
                    <a:pt x="259556" y="523875"/>
                  </a:lnTo>
                  <a:lnTo>
                    <a:pt x="214313" y="504825"/>
                  </a:lnTo>
                  <a:lnTo>
                    <a:pt x="176213" y="481012"/>
                  </a:lnTo>
                  <a:lnTo>
                    <a:pt x="133350" y="438150"/>
                  </a:lnTo>
                  <a:lnTo>
                    <a:pt x="97631" y="385762"/>
                  </a:lnTo>
                  <a:lnTo>
                    <a:pt x="71438" y="340518"/>
                  </a:lnTo>
                  <a:lnTo>
                    <a:pt x="47625" y="283368"/>
                  </a:lnTo>
                  <a:lnTo>
                    <a:pt x="23813" y="221456"/>
                  </a:lnTo>
                  <a:lnTo>
                    <a:pt x="9525" y="176212"/>
                  </a:lnTo>
                  <a:lnTo>
                    <a:pt x="0" y="138112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9525" y="102393"/>
                  </a:lnTo>
                  <a:lnTo>
                    <a:pt x="21431" y="100012"/>
                  </a:lnTo>
                  <a:lnTo>
                    <a:pt x="50006" y="109537"/>
                  </a:lnTo>
                  <a:lnTo>
                    <a:pt x="88106" y="147637"/>
                  </a:lnTo>
                  <a:lnTo>
                    <a:pt x="126206" y="180975"/>
                  </a:lnTo>
                  <a:lnTo>
                    <a:pt x="166688" y="207168"/>
                  </a:lnTo>
                  <a:lnTo>
                    <a:pt x="214313" y="230981"/>
                  </a:lnTo>
                  <a:lnTo>
                    <a:pt x="257175" y="242887"/>
                  </a:lnTo>
                  <a:lnTo>
                    <a:pt x="292894" y="250031"/>
                  </a:lnTo>
                  <a:lnTo>
                    <a:pt x="350044" y="247650"/>
                  </a:lnTo>
                  <a:lnTo>
                    <a:pt x="419100" y="240506"/>
                  </a:lnTo>
                  <a:lnTo>
                    <a:pt x="652463" y="209550"/>
                  </a:lnTo>
                  <a:lnTo>
                    <a:pt x="962025" y="164306"/>
                  </a:lnTo>
                  <a:lnTo>
                    <a:pt x="1281113" y="116681"/>
                  </a:lnTo>
                  <a:lnTo>
                    <a:pt x="1614488" y="61912"/>
                  </a:lnTo>
                  <a:lnTo>
                    <a:pt x="1952625" y="0"/>
                  </a:lnTo>
                  <a:lnTo>
                    <a:pt x="2043113" y="133350"/>
                  </a:lnTo>
                  <a:lnTo>
                    <a:pt x="15120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07F7AAEC-1638-4876-AFAD-80570FD184B3}"/>
                </a:ext>
              </a:extLst>
            </p:cNvPr>
            <p:cNvSpPr/>
            <p:nvPr/>
          </p:nvSpPr>
          <p:spPr>
            <a:xfrm>
              <a:off x="5095875" y="1693863"/>
              <a:ext cx="830263" cy="955675"/>
            </a:xfrm>
            <a:custGeom>
              <a:avLst/>
              <a:gdLst>
                <a:gd name="connsiteX0" fmla="*/ 500063 w 831056"/>
                <a:gd name="connsiteY0" fmla="*/ 707231 h 957262"/>
                <a:gd name="connsiteX1" fmla="*/ 416719 w 831056"/>
                <a:gd name="connsiteY1" fmla="*/ 561975 h 957262"/>
                <a:gd name="connsiteX2" fmla="*/ 333375 w 831056"/>
                <a:gd name="connsiteY2" fmla="*/ 435769 h 957262"/>
                <a:gd name="connsiteX3" fmla="*/ 283369 w 831056"/>
                <a:gd name="connsiteY3" fmla="*/ 352425 h 957262"/>
                <a:gd name="connsiteX4" fmla="*/ 238125 w 831056"/>
                <a:gd name="connsiteY4" fmla="*/ 292894 h 957262"/>
                <a:gd name="connsiteX5" fmla="*/ 190500 w 831056"/>
                <a:gd name="connsiteY5" fmla="*/ 240506 h 957262"/>
                <a:gd name="connsiteX6" fmla="*/ 150019 w 831056"/>
                <a:gd name="connsiteY6" fmla="*/ 195262 h 957262"/>
                <a:gd name="connsiteX7" fmla="*/ 116681 w 831056"/>
                <a:gd name="connsiteY7" fmla="*/ 161925 h 957262"/>
                <a:gd name="connsiteX8" fmla="*/ 73819 w 831056"/>
                <a:gd name="connsiteY8" fmla="*/ 123825 h 957262"/>
                <a:gd name="connsiteX9" fmla="*/ 35719 w 831056"/>
                <a:gd name="connsiteY9" fmla="*/ 97631 h 957262"/>
                <a:gd name="connsiteX10" fmla="*/ 16669 w 831056"/>
                <a:gd name="connsiteY10" fmla="*/ 76200 h 957262"/>
                <a:gd name="connsiteX11" fmla="*/ 4763 w 831056"/>
                <a:gd name="connsiteY11" fmla="*/ 47625 h 957262"/>
                <a:gd name="connsiteX12" fmla="*/ 0 w 831056"/>
                <a:gd name="connsiteY12" fmla="*/ 23812 h 957262"/>
                <a:gd name="connsiteX13" fmla="*/ 4763 w 831056"/>
                <a:gd name="connsiteY13" fmla="*/ 7144 h 957262"/>
                <a:gd name="connsiteX14" fmla="*/ 16669 w 831056"/>
                <a:gd name="connsiteY14" fmla="*/ 0 h 957262"/>
                <a:gd name="connsiteX15" fmla="*/ 38100 w 831056"/>
                <a:gd name="connsiteY15" fmla="*/ 0 h 957262"/>
                <a:gd name="connsiteX16" fmla="*/ 76200 w 831056"/>
                <a:gd name="connsiteY16" fmla="*/ 14287 h 957262"/>
                <a:gd name="connsiteX17" fmla="*/ 161925 w 831056"/>
                <a:gd name="connsiteY17" fmla="*/ 64294 h 957262"/>
                <a:gd name="connsiteX18" fmla="*/ 264319 w 831056"/>
                <a:gd name="connsiteY18" fmla="*/ 128587 h 957262"/>
                <a:gd name="connsiteX19" fmla="*/ 369094 w 831056"/>
                <a:gd name="connsiteY19" fmla="*/ 197644 h 957262"/>
                <a:gd name="connsiteX20" fmla="*/ 473869 w 831056"/>
                <a:gd name="connsiteY20" fmla="*/ 273844 h 957262"/>
                <a:gd name="connsiteX21" fmla="*/ 559594 w 831056"/>
                <a:gd name="connsiteY21" fmla="*/ 345281 h 957262"/>
                <a:gd name="connsiteX22" fmla="*/ 647700 w 831056"/>
                <a:gd name="connsiteY22" fmla="*/ 421481 h 957262"/>
                <a:gd name="connsiteX23" fmla="*/ 714375 w 831056"/>
                <a:gd name="connsiteY23" fmla="*/ 492919 h 957262"/>
                <a:gd name="connsiteX24" fmla="*/ 771525 w 831056"/>
                <a:gd name="connsiteY24" fmla="*/ 550069 h 957262"/>
                <a:gd name="connsiteX25" fmla="*/ 792956 w 831056"/>
                <a:gd name="connsiteY25" fmla="*/ 578644 h 957262"/>
                <a:gd name="connsiteX26" fmla="*/ 812006 w 831056"/>
                <a:gd name="connsiteY26" fmla="*/ 621506 h 957262"/>
                <a:gd name="connsiteX27" fmla="*/ 823913 w 831056"/>
                <a:gd name="connsiteY27" fmla="*/ 659606 h 957262"/>
                <a:gd name="connsiteX28" fmla="*/ 831056 w 831056"/>
                <a:gd name="connsiteY28" fmla="*/ 702469 h 957262"/>
                <a:gd name="connsiteX29" fmla="*/ 831056 w 831056"/>
                <a:gd name="connsiteY29" fmla="*/ 747712 h 957262"/>
                <a:gd name="connsiteX30" fmla="*/ 823913 w 831056"/>
                <a:gd name="connsiteY30" fmla="*/ 809625 h 957262"/>
                <a:gd name="connsiteX31" fmla="*/ 800100 w 831056"/>
                <a:gd name="connsiteY31" fmla="*/ 900112 h 957262"/>
                <a:gd name="connsiteX32" fmla="*/ 781050 w 831056"/>
                <a:gd name="connsiteY32" fmla="*/ 940594 h 957262"/>
                <a:gd name="connsiteX33" fmla="*/ 766763 w 831056"/>
                <a:gd name="connsiteY33" fmla="*/ 950119 h 957262"/>
                <a:gd name="connsiteX34" fmla="*/ 735806 w 831056"/>
                <a:gd name="connsiteY34" fmla="*/ 957262 h 957262"/>
                <a:gd name="connsiteX35" fmla="*/ 702469 w 831056"/>
                <a:gd name="connsiteY35" fmla="*/ 957262 h 957262"/>
                <a:gd name="connsiteX36" fmla="*/ 671513 w 831056"/>
                <a:gd name="connsiteY36" fmla="*/ 950119 h 957262"/>
                <a:gd name="connsiteX37" fmla="*/ 640556 w 831056"/>
                <a:gd name="connsiteY37" fmla="*/ 935831 h 957262"/>
                <a:gd name="connsiteX38" fmla="*/ 602456 w 831056"/>
                <a:gd name="connsiteY38" fmla="*/ 909637 h 957262"/>
                <a:gd name="connsiteX39" fmla="*/ 583406 w 831056"/>
                <a:gd name="connsiteY39" fmla="*/ 888206 h 957262"/>
                <a:gd name="connsiteX40" fmla="*/ 564356 w 831056"/>
                <a:gd name="connsiteY40" fmla="*/ 842962 h 957262"/>
                <a:gd name="connsiteX41" fmla="*/ 545306 w 831056"/>
                <a:gd name="connsiteY41" fmla="*/ 795337 h 957262"/>
                <a:gd name="connsiteX42" fmla="*/ 500063 w 831056"/>
                <a:gd name="connsiteY42" fmla="*/ 707231 h 9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957262">
                  <a:moveTo>
                    <a:pt x="500063" y="707231"/>
                  </a:moveTo>
                  <a:lnTo>
                    <a:pt x="416719" y="561975"/>
                  </a:lnTo>
                  <a:lnTo>
                    <a:pt x="333375" y="435769"/>
                  </a:lnTo>
                  <a:lnTo>
                    <a:pt x="283369" y="352425"/>
                  </a:lnTo>
                  <a:lnTo>
                    <a:pt x="238125" y="292894"/>
                  </a:lnTo>
                  <a:lnTo>
                    <a:pt x="190500" y="240506"/>
                  </a:lnTo>
                  <a:lnTo>
                    <a:pt x="150019" y="195262"/>
                  </a:lnTo>
                  <a:lnTo>
                    <a:pt x="116681" y="161925"/>
                  </a:lnTo>
                  <a:lnTo>
                    <a:pt x="73819" y="123825"/>
                  </a:lnTo>
                  <a:lnTo>
                    <a:pt x="35719" y="97631"/>
                  </a:lnTo>
                  <a:lnTo>
                    <a:pt x="16669" y="76200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76200" y="14287"/>
                  </a:lnTo>
                  <a:lnTo>
                    <a:pt x="161925" y="64294"/>
                  </a:lnTo>
                  <a:lnTo>
                    <a:pt x="264319" y="128587"/>
                  </a:lnTo>
                  <a:lnTo>
                    <a:pt x="369094" y="197644"/>
                  </a:lnTo>
                  <a:lnTo>
                    <a:pt x="473869" y="273844"/>
                  </a:lnTo>
                  <a:lnTo>
                    <a:pt x="559594" y="345281"/>
                  </a:lnTo>
                  <a:lnTo>
                    <a:pt x="647700" y="421481"/>
                  </a:lnTo>
                  <a:lnTo>
                    <a:pt x="714375" y="492919"/>
                  </a:lnTo>
                  <a:lnTo>
                    <a:pt x="771525" y="550069"/>
                  </a:lnTo>
                  <a:lnTo>
                    <a:pt x="792956" y="578644"/>
                  </a:lnTo>
                  <a:lnTo>
                    <a:pt x="812006" y="621506"/>
                  </a:lnTo>
                  <a:lnTo>
                    <a:pt x="823913" y="659606"/>
                  </a:lnTo>
                  <a:lnTo>
                    <a:pt x="831056" y="702469"/>
                  </a:lnTo>
                  <a:lnTo>
                    <a:pt x="831056" y="747712"/>
                  </a:lnTo>
                  <a:lnTo>
                    <a:pt x="823913" y="809625"/>
                  </a:lnTo>
                  <a:lnTo>
                    <a:pt x="800100" y="900112"/>
                  </a:lnTo>
                  <a:lnTo>
                    <a:pt x="781050" y="940594"/>
                  </a:lnTo>
                  <a:lnTo>
                    <a:pt x="766763" y="950119"/>
                  </a:lnTo>
                  <a:lnTo>
                    <a:pt x="735806" y="957262"/>
                  </a:lnTo>
                  <a:lnTo>
                    <a:pt x="702469" y="957262"/>
                  </a:lnTo>
                  <a:lnTo>
                    <a:pt x="671513" y="950119"/>
                  </a:lnTo>
                  <a:lnTo>
                    <a:pt x="640556" y="935831"/>
                  </a:lnTo>
                  <a:lnTo>
                    <a:pt x="602456" y="909637"/>
                  </a:lnTo>
                  <a:lnTo>
                    <a:pt x="583406" y="888206"/>
                  </a:lnTo>
                  <a:lnTo>
                    <a:pt x="564356" y="842962"/>
                  </a:lnTo>
                  <a:lnTo>
                    <a:pt x="545306" y="795337"/>
                  </a:lnTo>
                  <a:lnTo>
                    <a:pt x="5000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36DB0133-66C0-4D2E-B9BF-F32D189FAA43}"/>
                </a:ext>
              </a:extLst>
            </p:cNvPr>
            <p:cNvSpPr/>
            <p:nvPr/>
          </p:nvSpPr>
          <p:spPr>
            <a:xfrm>
              <a:off x="2682875" y="2451100"/>
              <a:ext cx="2127250" cy="2339975"/>
            </a:xfrm>
            <a:custGeom>
              <a:avLst/>
              <a:gdLst>
                <a:gd name="connsiteX0" fmla="*/ 1127125 w 2127250"/>
                <a:gd name="connsiteY0" fmla="*/ 1654175 h 2339975"/>
                <a:gd name="connsiteX1" fmla="*/ 990600 w 2127250"/>
                <a:gd name="connsiteY1" fmla="*/ 1787525 h 2339975"/>
                <a:gd name="connsiteX2" fmla="*/ 898525 w 2127250"/>
                <a:gd name="connsiteY2" fmla="*/ 1863725 h 2339975"/>
                <a:gd name="connsiteX3" fmla="*/ 809625 w 2127250"/>
                <a:gd name="connsiteY3" fmla="*/ 1930400 h 2339975"/>
                <a:gd name="connsiteX4" fmla="*/ 692150 w 2127250"/>
                <a:gd name="connsiteY4" fmla="*/ 2012950 h 2339975"/>
                <a:gd name="connsiteX5" fmla="*/ 593725 w 2127250"/>
                <a:gd name="connsiteY5" fmla="*/ 2076450 h 2339975"/>
                <a:gd name="connsiteX6" fmla="*/ 476250 w 2127250"/>
                <a:gd name="connsiteY6" fmla="*/ 2143125 h 2339975"/>
                <a:gd name="connsiteX7" fmla="*/ 381000 w 2127250"/>
                <a:gd name="connsiteY7" fmla="*/ 2193925 h 2339975"/>
                <a:gd name="connsiteX8" fmla="*/ 260350 w 2127250"/>
                <a:gd name="connsiteY8" fmla="*/ 2251075 h 2339975"/>
                <a:gd name="connsiteX9" fmla="*/ 146050 w 2127250"/>
                <a:gd name="connsiteY9" fmla="*/ 2301875 h 2339975"/>
                <a:gd name="connsiteX10" fmla="*/ 69850 w 2127250"/>
                <a:gd name="connsiteY10" fmla="*/ 2333625 h 2339975"/>
                <a:gd name="connsiteX11" fmla="*/ 50800 w 2127250"/>
                <a:gd name="connsiteY11" fmla="*/ 2339975 h 2339975"/>
                <a:gd name="connsiteX12" fmla="*/ 28575 w 2127250"/>
                <a:gd name="connsiteY12" fmla="*/ 2339975 h 2339975"/>
                <a:gd name="connsiteX13" fmla="*/ 9525 w 2127250"/>
                <a:gd name="connsiteY13" fmla="*/ 2336800 h 2339975"/>
                <a:gd name="connsiteX14" fmla="*/ 3175 w 2127250"/>
                <a:gd name="connsiteY14" fmla="*/ 2330450 h 2339975"/>
                <a:gd name="connsiteX15" fmla="*/ 0 w 2127250"/>
                <a:gd name="connsiteY15" fmla="*/ 2320925 h 2339975"/>
                <a:gd name="connsiteX16" fmla="*/ 6350 w 2127250"/>
                <a:gd name="connsiteY16" fmla="*/ 2298700 h 2339975"/>
                <a:gd name="connsiteX17" fmla="*/ 34925 w 2127250"/>
                <a:gd name="connsiteY17" fmla="*/ 2266950 h 2339975"/>
                <a:gd name="connsiteX18" fmla="*/ 130175 w 2127250"/>
                <a:gd name="connsiteY18" fmla="*/ 2216150 h 2339975"/>
                <a:gd name="connsiteX19" fmla="*/ 247650 w 2127250"/>
                <a:gd name="connsiteY19" fmla="*/ 2146300 h 2339975"/>
                <a:gd name="connsiteX20" fmla="*/ 381000 w 2127250"/>
                <a:gd name="connsiteY20" fmla="*/ 2054225 h 2339975"/>
                <a:gd name="connsiteX21" fmla="*/ 508000 w 2127250"/>
                <a:gd name="connsiteY21" fmla="*/ 1971675 h 2339975"/>
                <a:gd name="connsiteX22" fmla="*/ 625475 w 2127250"/>
                <a:gd name="connsiteY22" fmla="*/ 1882775 h 2339975"/>
                <a:gd name="connsiteX23" fmla="*/ 793750 w 2127250"/>
                <a:gd name="connsiteY23" fmla="*/ 1739900 h 2339975"/>
                <a:gd name="connsiteX24" fmla="*/ 923925 w 2127250"/>
                <a:gd name="connsiteY24" fmla="*/ 1612900 h 2339975"/>
                <a:gd name="connsiteX25" fmla="*/ 1063625 w 2127250"/>
                <a:gd name="connsiteY25" fmla="*/ 1463675 h 2339975"/>
                <a:gd name="connsiteX26" fmla="*/ 1165225 w 2127250"/>
                <a:gd name="connsiteY26" fmla="*/ 1349375 h 2339975"/>
                <a:gd name="connsiteX27" fmla="*/ 1301750 w 2127250"/>
                <a:gd name="connsiteY27" fmla="*/ 1181100 h 2339975"/>
                <a:gd name="connsiteX28" fmla="*/ 1428750 w 2127250"/>
                <a:gd name="connsiteY28" fmla="*/ 996950 h 2339975"/>
                <a:gd name="connsiteX29" fmla="*/ 1492250 w 2127250"/>
                <a:gd name="connsiteY29" fmla="*/ 898525 h 2339975"/>
                <a:gd name="connsiteX30" fmla="*/ 1644650 w 2127250"/>
                <a:gd name="connsiteY30" fmla="*/ 657225 h 2339975"/>
                <a:gd name="connsiteX31" fmla="*/ 1708150 w 2127250"/>
                <a:gd name="connsiteY31" fmla="*/ 511175 h 2339975"/>
                <a:gd name="connsiteX32" fmla="*/ 1755775 w 2127250"/>
                <a:gd name="connsiteY32" fmla="*/ 409575 h 2339975"/>
                <a:gd name="connsiteX33" fmla="*/ 1778000 w 2127250"/>
                <a:gd name="connsiteY33" fmla="*/ 352425 h 2339975"/>
                <a:gd name="connsiteX34" fmla="*/ 1793875 w 2127250"/>
                <a:gd name="connsiteY34" fmla="*/ 301625 h 2339975"/>
                <a:gd name="connsiteX35" fmla="*/ 1793875 w 2127250"/>
                <a:gd name="connsiteY35" fmla="*/ 279400 h 2339975"/>
                <a:gd name="connsiteX36" fmla="*/ 1784350 w 2127250"/>
                <a:gd name="connsiteY36" fmla="*/ 238125 h 2339975"/>
                <a:gd name="connsiteX37" fmla="*/ 1765300 w 2127250"/>
                <a:gd name="connsiteY37" fmla="*/ 193675 h 2339975"/>
                <a:gd name="connsiteX38" fmla="*/ 1733550 w 2127250"/>
                <a:gd name="connsiteY38" fmla="*/ 152400 h 2339975"/>
                <a:gd name="connsiteX39" fmla="*/ 1609725 w 2127250"/>
                <a:gd name="connsiteY39" fmla="*/ 0 h 2339975"/>
                <a:gd name="connsiteX40" fmla="*/ 1717675 w 2127250"/>
                <a:gd name="connsiteY40" fmla="*/ 12700 h 2339975"/>
                <a:gd name="connsiteX41" fmla="*/ 1857375 w 2127250"/>
                <a:gd name="connsiteY41" fmla="*/ 95250 h 2339975"/>
                <a:gd name="connsiteX42" fmla="*/ 1974850 w 2127250"/>
                <a:gd name="connsiteY42" fmla="*/ 171450 h 2339975"/>
                <a:gd name="connsiteX43" fmla="*/ 2035175 w 2127250"/>
                <a:gd name="connsiteY43" fmla="*/ 215900 h 2339975"/>
                <a:gd name="connsiteX44" fmla="*/ 2079625 w 2127250"/>
                <a:gd name="connsiteY44" fmla="*/ 257175 h 2339975"/>
                <a:gd name="connsiteX45" fmla="*/ 2105025 w 2127250"/>
                <a:gd name="connsiteY45" fmla="*/ 285750 h 2339975"/>
                <a:gd name="connsiteX46" fmla="*/ 2117725 w 2127250"/>
                <a:gd name="connsiteY46" fmla="*/ 307975 h 2339975"/>
                <a:gd name="connsiteX47" fmla="*/ 2127250 w 2127250"/>
                <a:gd name="connsiteY47" fmla="*/ 336550 h 2339975"/>
                <a:gd name="connsiteX48" fmla="*/ 2127250 w 2127250"/>
                <a:gd name="connsiteY48" fmla="*/ 368300 h 2339975"/>
                <a:gd name="connsiteX49" fmla="*/ 2114550 w 2127250"/>
                <a:gd name="connsiteY49" fmla="*/ 396875 h 2339975"/>
                <a:gd name="connsiteX50" fmla="*/ 2079625 w 2127250"/>
                <a:gd name="connsiteY50" fmla="*/ 431800 h 2339975"/>
                <a:gd name="connsiteX51" fmla="*/ 2028825 w 2127250"/>
                <a:gd name="connsiteY51" fmla="*/ 476250 h 2339975"/>
                <a:gd name="connsiteX52" fmla="*/ 2003425 w 2127250"/>
                <a:gd name="connsiteY52" fmla="*/ 501650 h 2339975"/>
                <a:gd name="connsiteX53" fmla="*/ 1920875 w 2127250"/>
                <a:gd name="connsiteY53" fmla="*/ 638175 h 2339975"/>
                <a:gd name="connsiteX54" fmla="*/ 1819275 w 2127250"/>
                <a:gd name="connsiteY54" fmla="*/ 815975 h 2339975"/>
                <a:gd name="connsiteX55" fmla="*/ 1752600 w 2127250"/>
                <a:gd name="connsiteY55" fmla="*/ 914400 h 2339975"/>
                <a:gd name="connsiteX56" fmla="*/ 1619250 w 2127250"/>
                <a:gd name="connsiteY56" fmla="*/ 1098550 h 2339975"/>
                <a:gd name="connsiteX57" fmla="*/ 1460500 w 2127250"/>
                <a:gd name="connsiteY57" fmla="*/ 1292225 h 2339975"/>
                <a:gd name="connsiteX58" fmla="*/ 1308100 w 2127250"/>
                <a:gd name="connsiteY58" fmla="*/ 1466850 h 2339975"/>
                <a:gd name="connsiteX59" fmla="*/ 1127125 w 2127250"/>
                <a:gd name="connsiteY59" fmla="*/ 1654175 h 233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27250" h="2339975">
                  <a:moveTo>
                    <a:pt x="1127125" y="1654175"/>
                  </a:moveTo>
                  <a:lnTo>
                    <a:pt x="990600" y="1787525"/>
                  </a:lnTo>
                  <a:lnTo>
                    <a:pt x="898525" y="1863725"/>
                  </a:lnTo>
                  <a:lnTo>
                    <a:pt x="809625" y="1930400"/>
                  </a:lnTo>
                  <a:lnTo>
                    <a:pt x="692150" y="2012950"/>
                  </a:lnTo>
                  <a:lnTo>
                    <a:pt x="593725" y="2076450"/>
                  </a:lnTo>
                  <a:lnTo>
                    <a:pt x="476250" y="2143125"/>
                  </a:lnTo>
                  <a:lnTo>
                    <a:pt x="381000" y="2193925"/>
                  </a:lnTo>
                  <a:lnTo>
                    <a:pt x="260350" y="2251075"/>
                  </a:lnTo>
                  <a:lnTo>
                    <a:pt x="146050" y="2301875"/>
                  </a:lnTo>
                  <a:lnTo>
                    <a:pt x="69850" y="2333625"/>
                  </a:lnTo>
                  <a:lnTo>
                    <a:pt x="50800" y="2339975"/>
                  </a:lnTo>
                  <a:lnTo>
                    <a:pt x="28575" y="2339975"/>
                  </a:lnTo>
                  <a:lnTo>
                    <a:pt x="9525" y="2336800"/>
                  </a:lnTo>
                  <a:lnTo>
                    <a:pt x="3175" y="2330450"/>
                  </a:lnTo>
                  <a:lnTo>
                    <a:pt x="0" y="2320925"/>
                  </a:lnTo>
                  <a:lnTo>
                    <a:pt x="6350" y="2298700"/>
                  </a:lnTo>
                  <a:lnTo>
                    <a:pt x="34925" y="2266950"/>
                  </a:lnTo>
                  <a:lnTo>
                    <a:pt x="130175" y="2216150"/>
                  </a:lnTo>
                  <a:lnTo>
                    <a:pt x="247650" y="2146300"/>
                  </a:lnTo>
                  <a:lnTo>
                    <a:pt x="381000" y="2054225"/>
                  </a:lnTo>
                  <a:lnTo>
                    <a:pt x="508000" y="1971675"/>
                  </a:lnTo>
                  <a:lnTo>
                    <a:pt x="625475" y="1882775"/>
                  </a:lnTo>
                  <a:lnTo>
                    <a:pt x="793750" y="1739900"/>
                  </a:lnTo>
                  <a:lnTo>
                    <a:pt x="923925" y="1612900"/>
                  </a:lnTo>
                  <a:lnTo>
                    <a:pt x="1063625" y="1463675"/>
                  </a:lnTo>
                  <a:lnTo>
                    <a:pt x="1165225" y="1349375"/>
                  </a:lnTo>
                  <a:lnTo>
                    <a:pt x="1301750" y="1181100"/>
                  </a:lnTo>
                  <a:lnTo>
                    <a:pt x="1428750" y="996950"/>
                  </a:lnTo>
                  <a:lnTo>
                    <a:pt x="1492250" y="898525"/>
                  </a:lnTo>
                  <a:lnTo>
                    <a:pt x="1644650" y="657225"/>
                  </a:lnTo>
                  <a:lnTo>
                    <a:pt x="1708150" y="511175"/>
                  </a:lnTo>
                  <a:lnTo>
                    <a:pt x="1755775" y="409575"/>
                  </a:lnTo>
                  <a:lnTo>
                    <a:pt x="1778000" y="352425"/>
                  </a:lnTo>
                  <a:lnTo>
                    <a:pt x="1793875" y="301625"/>
                  </a:lnTo>
                  <a:lnTo>
                    <a:pt x="1793875" y="279400"/>
                  </a:lnTo>
                  <a:lnTo>
                    <a:pt x="1784350" y="238125"/>
                  </a:lnTo>
                  <a:lnTo>
                    <a:pt x="1765300" y="193675"/>
                  </a:lnTo>
                  <a:lnTo>
                    <a:pt x="1733550" y="152400"/>
                  </a:lnTo>
                  <a:lnTo>
                    <a:pt x="1609725" y="0"/>
                  </a:lnTo>
                  <a:lnTo>
                    <a:pt x="1717675" y="12700"/>
                  </a:lnTo>
                  <a:lnTo>
                    <a:pt x="1857375" y="95250"/>
                  </a:lnTo>
                  <a:lnTo>
                    <a:pt x="1974850" y="171450"/>
                  </a:lnTo>
                  <a:lnTo>
                    <a:pt x="2035175" y="215900"/>
                  </a:lnTo>
                  <a:lnTo>
                    <a:pt x="2079625" y="257175"/>
                  </a:lnTo>
                  <a:lnTo>
                    <a:pt x="2105025" y="285750"/>
                  </a:lnTo>
                  <a:lnTo>
                    <a:pt x="2117725" y="307975"/>
                  </a:lnTo>
                  <a:lnTo>
                    <a:pt x="2127250" y="336550"/>
                  </a:lnTo>
                  <a:lnTo>
                    <a:pt x="2127250" y="368300"/>
                  </a:lnTo>
                  <a:lnTo>
                    <a:pt x="2114550" y="396875"/>
                  </a:lnTo>
                  <a:lnTo>
                    <a:pt x="2079625" y="431800"/>
                  </a:lnTo>
                  <a:lnTo>
                    <a:pt x="2028825" y="476250"/>
                  </a:lnTo>
                  <a:lnTo>
                    <a:pt x="2003425" y="501650"/>
                  </a:lnTo>
                  <a:lnTo>
                    <a:pt x="1920875" y="638175"/>
                  </a:lnTo>
                  <a:lnTo>
                    <a:pt x="1819275" y="815975"/>
                  </a:lnTo>
                  <a:lnTo>
                    <a:pt x="1752600" y="914400"/>
                  </a:lnTo>
                  <a:lnTo>
                    <a:pt x="1619250" y="1098550"/>
                  </a:lnTo>
                  <a:lnTo>
                    <a:pt x="1460500" y="1292225"/>
                  </a:lnTo>
                  <a:lnTo>
                    <a:pt x="1308100" y="1466850"/>
                  </a:lnTo>
                  <a:lnTo>
                    <a:pt x="1127125" y="1654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E7918CC-DC1B-4995-959A-0C0C420768F1}"/>
                </a:ext>
              </a:extLst>
            </p:cNvPr>
            <p:cNvSpPr/>
            <p:nvPr/>
          </p:nvSpPr>
          <p:spPr>
            <a:xfrm>
              <a:off x="4819650" y="3144838"/>
              <a:ext cx="2528888" cy="1627187"/>
            </a:xfrm>
            <a:custGeom>
              <a:avLst/>
              <a:gdLst>
                <a:gd name="connsiteX0" fmla="*/ 852488 w 2528888"/>
                <a:gd name="connsiteY0" fmla="*/ 842963 h 1626394"/>
                <a:gd name="connsiteX1" fmla="*/ 514350 w 2528888"/>
                <a:gd name="connsiteY1" fmla="*/ 516732 h 1626394"/>
                <a:gd name="connsiteX2" fmla="*/ 273844 w 2528888"/>
                <a:gd name="connsiteY2" fmla="*/ 278607 h 1626394"/>
                <a:gd name="connsiteX3" fmla="*/ 0 w 2528888"/>
                <a:gd name="connsiteY3" fmla="*/ 2382 h 1626394"/>
                <a:gd name="connsiteX4" fmla="*/ 142875 w 2528888"/>
                <a:gd name="connsiteY4" fmla="*/ 0 h 1626394"/>
                <a:gd name="connsiteX5" fmla="*/ 414338 w 2528888"/>
                <a:gd name="connsiteY5" fmla="*/ 230982 h 1626394"/>
                <a:gd name="connsiteX6" fmla="*/ 600075 w 2528888"/>
                <a:gd name="connsiteY6" fmla="*/ 385763 h 1626394"/>
                <a:gd name="connsiteX7" fmla="*/ 845344 w 2528888"/>
                <a:gd name="connsiteY7" fmla="*/ 590550 h 1626394"/>
                <a:gd name="connsiteX8" fmla="*/ 1073944 w 2528888"/>
                <a:gd name="connsiteY8" fmla="*/ 769144 h 1626394"/>
                <a:gd name="connsiteX9" fmla="*/ 1243013 w 2528888"/>
                <a:gd name="connsiteY9" fmla="*/ 892969 h 1626394"/>
                <a:gd name="connsiteX10" fmla="*/ 1464469 w 2528888"/>
                <a:gd name="connsiteY10" fmla="*/ 1040607 h 1626394"/>
                <a:gd name="connsiteX11" fmla="*/ 1554956 w 2528888"/>
                <a:gd name="connsiteY11" fmla="*/ 1097757 h 1626394"/>
                <a:gd name="connsiteX12" fmla="*/ 1693069 w 2528888"/>
                <a:gd name="connsiteY12" fmla="*/ 1178719 h 1626394"/>
                <a:gd name="connsiteX13" fmla="*/ 1895475 w 2528888"/>
                <a:gd name="connsiteY13" fmla="*/ 1283494 h 1626394"/>
                <a:gd name="connsiteX14" fmla="*/ 2074069 w 2528888"/>
                <a:gd name="connsiteY14" fmla="*/ 1364457 h 1626394"/>
                <a:gd name="connsiteX15" fmla="*/ 2257425 w 2528888"/>
                <a:gd name="connsiteY15" fmla="*/ 1443038 h 1626394"/>
                <a:gd name="connsiteX16" fmla="*/ 2393156 w 2528888"/>
                <a:gd name="connsiteY16" fmla="*/ 1495425 h 1626394"/>
                <a:gd name="connsiteX17" fmla="*/ 2483644 w 2528888"/>
                <a:gd name="connsiteY17" fmla="*/ 1528763 h 1626394"/>
                <a:gd name="connsiteX18" fmla="*/ 2507456 w 2528888"/>
                <a:gd name="connsiteY18" fmla="*/ 1543050 h 1626394"/>
                <a:gd name="connsiteX19" fmla="*/ 2524125 w 2528888"/>
                <a:gd name="connsiteY19" fmla="*/ 1557338 h 1626394"/>
                <a:gd name="connsiteX20" fmla="*/ 2528888 w 2528888"/>
                <a:gd name="connsiteY20" fmla="*/ 1571625 h 1626394"/>
                <a:gd name="connsiteX21" fmla="*/ 2512219 w 2528888"/>
                <a:gd name="connsiteY21" fmla="*/ 1590675 h 1626394"/>
                <a:gd name="connsiteX22" fmla="*/ 2486025 w 2528888"/>
                <a:gd name="connsiteY22" fmla="*/ 1600200 h 1626394"/>
                <a:gd name="connsiteX23" fmla="*/ 2405063 w 2528888"/>
                <a:gd name="connsiteY23" fmla="*/ 1607344 h 1626394"/>
                <a:gd name="connsiteX24" fmla="*/ 2171700 w 2528888"/>
                <a:gd name="connsiteY24" fmla="*/ 1612107 h 1626394"/>
                <a:gd name="connsiteX25" fmla="*/ 1955006 w 2528888"/>
                <a:gd name="connsiteY25" fmla="*/ 1621632 h 1626394"/>
                <a:gd name="connsiteX26" fmla="*/ 1866900 w 2528888"/>
                <a:gd name="connsiteY26" fmla="*/ 1626394 h 1626394"/>
                <a:gd name="connsiteX27" fmla="*/ 1826419 w 2528888"/>
                <a:gd name="connsiteY27" fmla="*/ 1621632 h 1626394"/>
                <a:gd name="connsiteX28" fmla="*/ 1733550 w 2528888"/>
                <a:gd name="connsiteY28" fmla="*/ 1602582 h 1626394"/>
                <a:gd name="connsiteX29" fmla="*/ 1735931 w 2528888"/>
                <a:gd name="connsiteY29" fmla="*/ 1602582 h 1626394"/>
                <a:gd name="connsiteX30" fmla="*/ 1662113 w 2528888"/>
                <a:gd name="connsiteY30" fmla="*/ 1578769 h 1626394"/>
                <a:gd name="connsiteX31" fmla="*/ 1609725 w 2528888"/>
                <a:gd name="connsiteY31" fmla="*/ 1550194 h 1626394"/>
                <a:gd name="connsiteX32" fmla="*/ 1554956 w 2528888"/>
                <a:gd name="connsiteY32" fmla="*/ 1509713 h 1626394"/>
                <a:gd name="connsiteX33" fmla="*/ 1340644 w 2528888"/>
                <a:gd name="connsiteY33" fmla="*/ 1312069 h 1626394"/>
                <a:gd name="connsiteX34" fmla="*/ 1147763 w 2528888"/>
                <a:gd name="connsiteY34" fmla="*/ 1123950 h 1626394"/>
                <a:gd name="connsiteX35" fmla="*/ 852488 w 2528888"/>
                <a:gd name="connsiteY35" fmla="*/ 842963 h 162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8888" h="1626394">
                  <a:moveTo>
                    <a:pt x="852488" y="842963"/>
                  </a:moveTo>
                  <a:lnTo>
                    <a:pt x="514350" y="516732"/>
                  </a:lnTo>
                  <a:lnTo>
                    <a:pt x="273844" y="278607"/>
                  </a:lnTo>
                  <a:lnTo>
                    <a:pt x="0" y="2382"/>
                  </a:lnTo>
                  <a:lnTo>
                    <a:pt x="142875" y="0"/>
                  </a:lnTo>
                  <a:lnTo>
                    <a:pt x="414338" y="230982"/>
                  </a:lnTo>
                  <a:lnTo>
                    <a:pt x="600075" y="385763"/>
                  </a:lnTo>
                  <a:lnTo>
                    <a:pt x="845344" y="590550"/>
                  </a:lnTo>
                  <a:lnTo>
                    <a:pt x="1073944" y="769144"/>
                  </a:lnTo>
                  <a:lnTo>
                    <a:pt x="1243013" y="892969"/>
                  </a:lnTo>
                  <a:lnTo>
                    <a:pt x="1464469" y="1040607"/>
                  </a:lnTo>
                  <a:lnTo>
                    <a:pt x="1554956" y="1097757"/>
                  </a:lnTo>
                  <a:lnTo>
                    <a:pt x="1693069" y="1178719"/>
                  </a:lnTo>
                  <a:lnTo>
                    <a:pt x="1895475" y="1283494"/>
                  </a:lnTo>
                  <a:lnTo>
                    <a:pt x="2074069" y="1364457"/>
                  </a:lnTo>
                  <a:lnTo>
                    <a:pt x="2257425" y="1443038"/>
                  </a:lnTo>
                  <a:lnTo>
                    <a:pt x="2393156" y="1495425"/>
                  </a:lnTo>
                  <a:lnTo>
                    <a:pt x="2483644" y="1528763"/>
                  </a:lnTo>
                  <a:lnTo>
                    <a:pt x="2507456" y="1543050"/>
                  </a:lnTo>
                  <a:lnTo>
                    <a:pt x="2524125" y="1557338"/>
                  </a:lnTo>
                  <a:lnTo>
                    <a:pt x="2528888" y="1571625"/>
                  </a:lnTo>
                  <a:lnTo>
                    <a:pt x="2512219" y="1590675"/>
                  </a:lnTo>
                  <a:lnTo>
                    <a:pt x="2486025" y="1600200"/>
                  </a:lnTo>
                  <a:lnTo>
                    <a:pt x="2405063" y="1607344"/>
                  </a:lnTo>
                  <a:lnTo>
                    <a:pt x="2171700" y="1612107"/>
                  </a:lnTo>
                  <a:lnTo>
                    <a:pt x="1955006" y="1621632"/>
                  </a:lnTo>
                  <a:lnTo>
                    <a:pt x="1866900" y="1626394"/>
                  </a:lnTo>
                  <a:lnTo>
                    <a:pt x="1826419" y="1621632"/>
                  </a:lnTo>
                  <a:lnTo>
                    <a:pt x="1733550" y="1602582"/>
                  </a:lnTo>
                  <a:cubicBezTo>
                    <a:pt x="1732773" y="1602418"/>
                    <a:pt x="1735137" y="1602582"/>
                    <a:pt x="1735931" y="1602582"/>
                  </a:cubicBezTo>
                  <a:lnTo>
                    <a:pt x="1662113" y="1578769"/>
                  </a:lnTo>
                  <a:lnTo>
                    <a:pt x="1609725" y="1550194"/>
                  </a:lnTo>
                  <a:lnTo>
                    <a:pt x="1554956" y="1509713"/>
                  </a:lnTo>
                  <a:lnTo>
                    <a:pt x="1340644" y="1312069"/>
                  </a:lnTo>
                  <a:lnTo>
                    <a:pt x="1147763" y="1123950"/>
                  </a:lnTo>
                  <a:lnTo>
                    <a:pt x="852488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1449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C10E32-DA10-4F2F-8C18-50EE3B4337AB}"/>
              </a:ext>
            </a:extLst>
          </p:cNvPr>
          <p:cNvGrpSpPr/>
          <p:nvPr/>
        </p:nvGrpSpPr>
        <p:grpSpPr>
          <a:xfrm>
            <a:off x="2682875" y="1398588"/>
            <a:ext cx="4665663" cy="4667250"/>
            <a:chOff x="2682875" y="1398588"/>
            <a:chExt cx="4665663" cy="4667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B57B764-89EE-1440-B526-79A089EAA923}"/>
                </a:ext>
              </a:extLst>
            </p:cNvPr>
            <p:cNvSpPr/>
            <p:nvPr/>
          </p:nvSpPr>
          <p:spPr>
            <a:xfrm>
              <a:off x="3897313" y="1398588"/>
              <a:ext cx="866775" cy="1060450"/>
            </a:xfrm>
            <a:custGeom>
              <a:avLst/>
              <a:gdLst>
                <a:gd name="connsiteX0" fmla="*/ 459582 w 866775"/>
                <a:gd name="connsiteY0" fmla="*/ 700087 h 1062037"/>
                <a:gd name="connsiteX1" fmla="*/ 178594 w 866775"/>
                <a:gd name="connsiteY1" fmla="*/ 1040606 h 1062037"/>
                <a:gd name="connsiteX2" fmla="*/ 0 w 866775"/>
                <a:gd name="connsiteY2" fmla="*/ 1062037 h 1062037"/>
                <a:gd name="connsiteX3" fmla="*/ 111919 w 866775"/>
                <a:gd name="connsiteY3" fmla="*/ 892969 h 1062037"/>
                <a:gd name="connsiteX4" fmla="*/ 295275 w 866775"/>
                <a:gd name="connsiteY4" fmla="*/ 623887 h 1062037"/>
                <a:gd name="connsiteX5" fmla="*/ 378619 w 866775"/>
                <a:gd name="connsiteY5" fmla="*/ 488156 h 1062037"/>
                <a:gd name="connsiteX6" fmla="*/ 428625 w 866775"/>
                <a:gd name="connsiteY6" fmla="*/ 404812 h 1062037"/>
                <a:gd name="connsiteX7" fmla="*/ 492919 w 866775"/>
                <a:gd name="connsiteY7" fmla="*/ 283369 h 1062037"/>
                <a:gd name="connsiteX8" fmla="*/ 504825 w 866775"/>
                <a:gd name="connsiteY8" fmla="*/ 254794 h 1062037"/>
                <a:gd name="connsiteX9" fmla="*/ 509588 w 866775"/>
                <a:gd name="connsiteY9" fmla="*/ 233362 h 1062037"/>
                <a:gd name="connsiteX10" fmla="*/ 504825 w 866775"/>
                <a:gd name="connsiteY10" fmla="*/ 209550 h 1062037"/>
                <a:gd name="connsiteX11" fmla="*/ 492919 w 866775"/>
                <a:gd name="connsiteY11" fmla="*/ 188119 h 1062037"/>
                <a:gd name="connsiteX12" fmla="*/ 476250 w 866775"/>
                <a:gd name="connsiteY12" fmla="*/ 169069 h 1062037"/>
                <a:gd name="connsiteX13" fmla="*/ 447675 w 866775"/>
                <a:gd name="connsiteY13" fmla="*/ 142875 h 1062037"/>
                <a:gd name="connsiteX14" fmla="*/ 416719 w 866775"/>
                <a:gd name="connsiteY14" fmla="*/ 119062 h 1062037"/>
                <a:gd name="connsiteX15" fmla="*/ 381000 w 866775"/>
                <a:gd name="connsiteY15" fmla="*/ 95250 h 1062037"/>
                <a:gd name="connsiteX16" fmla="*/ 359569 w 866775"/>
                <a:gd name="connsiteY16" fmla="*/ 80962 h 1062037"/>
                <a:gd name="connsiteX17" fmla="*/ 342900 w 866775"/>
                <a:gd name="connsiteY17" fmla="*/ 73819 h 1062037"/>
                <a:gd name="connsiteX18" fmla="*/ 330994 w 866775"/>
                <a:gd name="connsiteY18" fmla="*/ 64294 h 1062037"/>
                <a:gd name="connsiteX19" fmla="*/ 326232 w 866775"/>
                <a:gd name="connsiteY19" fmla="*/ 52387 h 1062037"/>
                <a:gd name="connsiteX20" fmla="*/ 328613 w 866775"/>
                <a:gd name="connsiteY20" fmla="*/ 35719 h 1062037"/>
                <a:gd name="connsiteX21" fmla="*/ 342900 w 866775"/>
                <a:gd name="connsiteY21" fmla="*/ 19050 h 1062037"/>
                <a:gd name="connsiteX22" fmla="*/ 369094 w 866775"/>
                <a:gd name="connsiteY22" fmla="*/ 2381 h 1062037"/>
                <a:gd name="connsiteX23" fmla="*/ 385763 w 866775"/>
                <a:gd name="connsiteY23" fmla="*/ 0 h 1062037"/>
                <a:gd name="connsiteX24" fmla="*/ 457200 w 866775"/>
                <a:gd name="connsiteY24" fmla="*/ 21431 h 1062037"/>
                <a:gd name="connsiteX25" fmla="*/ 595313 w 866775"/>
                <a:gd name="connsiteY25" fmla="*/ 66675 h 1062037"/>
                <a:gd name="connsiteX26" fmla="*/ 678657 w 866775"/>
                <a:gd name="connsiteY26" fmla="*/ 102394 h 1062037"/>
                <a:gd name="connsiteX27" fmla="*/ 742950 w 866775"/>
                <a:gd name="connsiteY27" fmla="*/ 130969 h 1062037"/>
                <a:gd name="connsiteX28" fmla="*/ 795338 w 866775"/>
                <a:gd name="connsiteY28" fmla="*/ 159544 h 1062037"/>
                <a:gd name="connsiteX29" fmla="*/ 833438 w 866775"/>
                <a:gd name="connsiteY29" fmla="*/ 185737 h 1062037"/>
                <a:gd name="connsiteX30" fmla="*/ 857250 w 866775"/>
                <a:gd name="connsiteY30" fmla="*/ 211931 h 1062037"/>
                <a:gd name="connsiteX31" fmla="*/ 864394 w 866775"/>
                <a:gd name="connsiteY31" fmla="*/ 230981 h 1062037"/>
                <a:gd name="connsiteX32" fmla="*/ 866775 w 866775"/>
                <a:gd name="connsiteY32" fmla="*/ 257175 h 1062037"/>
                <a:gd name="connsiteX33" fmla="*/ 862013 w 866775"/>
                <a:gd name="connsiteY33" fmla="*/ 278606 h 1062037"/>
                <a:gd name="connsiteX34" fmla="*/ 847725 w 866775"/>
                <a:gd name="connsiteY34" fmla="*/ 300037 h 1062037"/>
                <a:gd name="connsiteX35" fmla="*/ 821532 w 866775"/>
                <a:gd name="connsiteY35" fmla="*/ 323850 h 1062037"/>
                <a:gd name="connsiteX36" fmla="*/ 792957 w 866775"/>
                <a:gd name="connsiteY36" fmla="*/ 338137 h 1062037"/>
                <a:gd name="connsiteX37" fmla="*/ 754857 w 866775"/>
                <a:gd name="connsiteY37" fmla="*/ 354806 h 1062037"/>
                <a:gd name="connsiteX38" fmla="*/ 738188 w 866775"/>
                <a:gd name="connsiteY38" fmla="*/ 369094 h 1062037"/>
                <a:gd name="connsiteX39" fmla="*/ 614363 w 866775"/>
                <a:gd name="connsiteY39" fmla="*/ 519112 h 1062037"/>
                <a:gd name="connsiteX40" fmla="*/ 459582 w 866775"/>
                <a:gd name="connsiteY40" fmla="*/ 700087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6775" h="1062037">
                  <a:moveTo>
                    <a:pt x="459582" y="700087"/>
                  </a:moveTo>
                  <a:lnTo>
                    <a:pt x="178594" y="1040606"/>
                  </a:lnTo>
                  <a:lnTo>
                    <a:pt x="0" y="1062037"/>
                  </a:lnTo>
                  <a:lnTo>
                    <a:pt x="111919" y="892969"/>
                  </a:lnTo>
                  <a:lnTo>
                    <a:pt x="295275" y="623887"/>
                  </a:lnTo>
                  <a:lnTo>
                    <a:pt x="378619" y="488156"/>
                  </a:lnTo>
                  <a:lnTo>
                    <a:pt x="428625" y="404812"/>
                  </a:lnTo>
                  <a:lnTo>
                    <a:pt x="492919" y="283369"/>
                  </a:lnTo>
                  <a:lnTo>
                    <a:pt x="504825" y="254794"/>
                  </a:lnTo>
                  <a:lnTo>
                    <a:pt x="509588" y="233362"/>
                  </a:lnTo>
                  <a:lnTo>
                    <a:pt x="504825" y="209550"/>
                  </a:lnTo>
                  <a:lnTo>
                    <a:pt x="492919" y="188119"/>
                  </a:lnTo>
                  <a:lnTo>
                    <a:pt x="476250" y="169069"/>
                  </a:lnTo>
                  <a:lnTo>
                    <a:pt x="447675" y="142875"/>
                  </a:lnTo>
                  <a:lnTo>
                    <a:pt x="416719" y="119062"/>
                  </a:lnTo>
                  <a:lnTo>
                    <a:pt x="381000" y="95250"/>
                  </a:lnTo>
                  <a:lnTo>
                    <a:pt x="359569" y="80962"/>
                  </a:lnTo>
                  <a:lnTo>
                    <a:pt x="342900" y="73819"/>
                  </a:lnTo>
                  <a:lnTo>
                    <a:pt x="330994" y="64294"/>
                  </a:lnTo>
                  <a:lnTo>
                    <a:pt x="326232" y="52387"/>
                  </a:lnTo>
                  <a:lnTo>
                    <a:pt x="328613" y="35719"/>
                  </a:lnTo>
                  <a:lnTo>
                    <a:pt x="342900" y="19050"/>
                  </a:lnTo>
                  <a:lnTo>
                    <a:pt x="369094" y="2381"/>
                  </a:lnTo>
                  <a:lnTo>
                    <a:pt x="385763" y="0"/>
                  </a:lnTo>
                  <a:lnTo>
                    <a:pt x="457200" y="21431"/>
                  </a:lnTo>
                  <a:lnTo>
                    <a:pt x="595313" y="66675"/>
                  </a:lnTo>
                  <a:lnTo>
                    <a:pt x="678657" y="102394"/>
                  </a:lnTo>
                  <a:lnTo>
                    <a:pt x="742950" y="130969"/>
                  </a:lnTo>
                  <a:lnTo>
                    <a:pt x="795338" y="159544"/>
                  </a:lnTo>
                  <a:lnTo>
                    <a:pt x="833438" y="185737"/>
                  </a:lnTo>
                  <a:lnTo>
                    <a:pt x="857250" y="211931"/>
                  </a:lnTo>
                  <a:lnTo>
                    <a:pt x="864394" y="230981"/>
                  </a:lnTo>
                  <a:lnTo>
                    <a:pt x="866775" y="257175"/>
                  </a:lnTo>
                  <a:lnTo>
                    <a:pt x="862013" y="278606"/>
                  </a:lnTo>
                  <a:lnTo>
                    <a:pt x="847725" y="300037"/>
                  </a:lnTo>
                  <a:lnTo>
                    <a:pt x="821532" y="323850"/>
                  </a:lnTo>
                  <a:lnTo>
                    <a:pt x="792957" y="338137"/>
                  </a:lnTo>
                  <a:lnTo>
                    <a:pt x="754857" y="354806"/>
                  </a:lnTo>
                  <a:lnTo>
                    <a:pt x="738188" y="369094"/>
                  </a:lnTo>
                  <a:lnTo>
                    <a:pt x="614363" y="519112"/>
                  </a:lnTo>
                  <a:lnTo>
                    <a:pt x="459582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578DF9D-AC2B-0744-B14B-ADACB9B3E5C9}"/>
                </a:ext>
              </a:extLst>
            </p:cNvPr>
            <p:cNvSpPr/>
            <p:nvPr/>
          </p:nvSpPr>
          <p:spPr>
            <a:xfrm>
              <a:off x="2743200" y="2914650"/>
              <a:ext cx="3902075" cy="555625"/>
            </a:xfrm>
            <a:custGeom>
              <a:avLst/>
              <a:gdLst>
                <a:gd name="connsiteX0" fmla="*/ 2597150 w 3902075"/>
                <a:gd name="connsiteY0" fmla="*/ 273050 h 555625"/>
                <a:gd name="connsiteX1" fmla="*/ 2279650 w 3902075"/>
                <a:gd name="connsiteY1" fmla="*/ 292100 h 555625"/>
                <a:gd name="connsiteX2" fmla="*/ 2139950 w 3902075"/>
                <a:gd name="connsiteY2" fmla="*/ 314325 h 555625"/>
                <a:gd name="connsiteX3" fmla="*/ 1736725 w 3902075"/>
                <a:gd name="connsiteY3" fmla="*/ 361950 h 555625"/>
                <a:gd name="connsiteX4" fmla="*/ 1454150 w 3902075"/>
                <a:gd name="connsiteY4" fmla="*/ 384175 h 555625"/>
                <a:gd name="connsiteX5" fmla="*/ 1279525 w 3902075"/>
                <a:gd name="connsiteY5" fmla="*/ 406400 h 555625"/>
                <a:gd name="connsiteX6" fmla="*/ 962025 w 3902075"/>
                <a:gd name="connsiteY6" fmla="*/ 466725 h 555625"/>
                <a:gd name="connsiteX7" fmla="*/ 806450 w 3902075"/>
                <a:gd name="connsiteY7" fmla="*/ 495300 h 555625"/>
                <a:gd name="connsiteX8" fmla="*/ 673100 w 3902075"/>
                <a:gd name="connsiteY8" fmla="*/ 517525 h 555625"/>
                <a:gd name="connsiteX9" fmla="*/ 581025 w 3902075"/>
                <a:gd name="connsiteY9" fmla="*/ 539750 h 555625"/>
                <a:gd name="connsiteX10" fmla="*/ 533400 w 3902075"/>
                <a:gd name="connsiteY10" fmla="*/ 555625 h 555625"/>
                <a:gd name="connsiteX11" fmla="*/ 485775 w 3902075"/>
                <a:gd name="connsiteY11" fmla="*/ 546100 h 555625"/>
                <a:gd name="connsiteX12" fmla="*/ 415925 w 3902075"/>
                <a:gd name="connsiteY12" fmla="*/ 527050 h 555625"/>
                <a:gd name="connsiteX13" fmla="*/ 317500 w 3902075"/>
                <a:gd name="connsiteY13" fmla="*/ 492125 h 555625"/>
                <a:gd name="connsiteX14" fmla="*/ 219075 w 3902075"/>
                <a:gd name="connsiteY14" fmla="*/ 450850 h 555625"/>
                <a:gd name="connsiteX15" fmla="*/ 152400 w 3902075"/>
                <a:gd name="connsiteY15" fmla="*/ 412750 h 555625"/>
                <a:gd name="connsiteX16" fmla="*/ 85725 w 3902075"/>
                <a:gd name="connsiteY16" fmla="*/ 368300 h 555625"/>
                <a:gd name="connsiteX17" fmla="*/ 38100 w 3902075"/>
                <a:gd name="connsiteY17" fmla="*/ 323850 h 555625"/>
                <a:gd name="connsiteX18" fmla="*/ 15875 w 3902075"/>
                <a:gd name="connsiteY18" fmla="*/ 295275 h 555625"/>
                <a:gd name="connsiteX19" fmla="*/ 0 w 3902075"/>
                <a:gd name="connsiteY19" fmla="*/ 260350 h 555625"/>
                <a:gd name="connsiteX20" fmla="*/ 3175 w 3902075"/>
                <a:gd name="connsiteY20" fmla="*/ 228600 h 555625"/>
                <a:gd name="connsiteX21" fmla="*/ 19050 w 3902075"/>
                <a:gd name="connsiteY21" fmla="*/ 219075 h 555625"/>
                <a:gd name="connsiteX22" fmla="*/ 44450 w 3902075"/>
                <a:gd name="connsiteY22" fmla="*/ 222250 h 555625"/>
                <a:gd name="connsiteX23" fmla="*/ 73025 w 3902075"/>
                <a:gd name="connsiteY23" fmla="*/ 238125 h 555625"/>
                <a:gd name="connsiteX24" fmla="*/ 107950 w 3902075"/>
                <a:gd name="connsiteY24" fmla="*/ 254000 h 555625"/>
                <a:gd name="connsiteX25" fmla="*/ 177800 w 3902075"/>
                <a:gd name="connsiteY25" fmla="*/ 273050 h 555625"/>
                <a:gd name="connsiteX26" fmla="*/ 244475 w 3902075"/>
                <a:gd name="connsiteY26" fmla="*/ 292100 h 555625"/>
                <a:gd name="connsiteX27" fmla="*/ 323850 w 3902075"/>
                <a:gd name="connsiteY27" fmla="*/ 304800 h 555625"/>
                <a:gd name="connsiteX28" fmla="*/ 428625 w 3902075"/>
                <a:gd name="connsiteY28" fmla="*/ 314325 h 555625"/>
                <a:gd name="connsiteX29" fmla="*/ 517525 w 3902075"/>
                <a:gd name="connsiteY29" fmla="*/ 311150 h 555625"/>
                <a:gd name="connsiteX30" fmla="*/ 815975 w 3902075"/>
                <a:gd name="connsiteY30" fmla="*/ 279400 h 555625"/>
                <a:gd name="connsiteX31" fmla="*/ 1352550 w 3902075"/>
                <a:gd name="connsiteY31" fmla="*/ 225425 h 555625"/>
                <a:gd name="connsiteX32" fmla="*/ 1587500 w 3902075"/>
                <a:gd name="connsiteY32" fmla="*/ 196850 h 555625"/>
                <a:gd name="connsiteX33" fmla="*/ 1889125 w 3902075"/>
                <a:gd name="connsiteY33" fmla="*/ 155575 h 555625"/>
                <a:gd name="connsiteX34" fmla="*/ 2419350 w 3902075"/>
                <a:gd name="connsiteY34" fmla="*/ 111125 h 555625"/>
                <a:gd name="connsiteX35" fmla="*/ 2981325 w 3902075"/>
                <a:gd name="connsiteY35" fmla="*/ 66675 h 555625"/>
                <a:gd name="connsiteX36" fmla="*/ 3384550 w 3902075"/>
                <a:gd name="connsiteY36" fmla="*/ 44450 h 555625"/>
                <a:gd name="connsiteX37" fmla="*/ 3460750 w 3902075"/>
                <a:gd name="connsiteY37" fmla="*/ 22225 h 555625"/>
                <a:gd name="connsiteX38" fmla="*/ 3543300 w 3902075"/>
                <a:gd name="connsiteY38" fmla="*/ 0 h 555625"/>
                <a:gd name="connsiteX39" fmla="*/ 3578225 w 3902075"/>
                <a:gd name="connsiteY39" fmla="*/ 6350 h 555625"/>
                <a:gd name="connsiteX40" fmla="*/ 3660775 w 3902075"/>
                <a:gd name="connsiteY40" fmla="*/ 31750 h 555625"/>
                <a:gd name="connsiteX41" fmla="*/ 3765550 w 3902075"/>
                <a:gd name="connsiteY41" fmla="*/ 73025 h 555625"/>
                <a:gd name="connsiteX42" fmla="*/ 3825875 w 3902075"/>
                <a:gd name="connsiteY42" fmla="*/ 101600 h 555625"/>
                <a:gd name="connsiteX43" fmla="*/ 3867150 w 3902075"/>
                <a:gd name="connsiteY43" fmla="*/ 123825 h 555625"/>
                <a:gd name="connsiteX44" fmla="*/ 3879850 w 3902075"/>
                <a:gd name="connsiteY44" fmla="*/ 136525 h 555625"/>
                <a:gd name="connsiteX45" fmla="*/ 3895725 w 3902075"/>
                <a:gd name="connsiteY45" fmla="*/ 158750 h 555625"/>
                <a:gd name="connsiteX46" fmla="*/ 3902075 w 3902075"/>
                <a:gd name="connsiteY46" fmla="*/ 196850 h 555625"/>
                <a:gd name="connsiteX47" fmla="*/ 3892550 w 3902075"/>
                <a:gd name="connsiteY47" fmla="*/ 225425 h 555625"/>
                <a:gd name="connsiteX48" fmla="*/ 3870325 w 3902075"/>
                <a:gd name="connsiteY48" fmla="*/ 247650 h 555625"/>
                <a:gd name="connsiteX49" fmla="*/ 3838575 w 3902075"/>
                <a:gd name="connsiteY49" fmla="*/ 260350 h 555625"/>
                <a:gd name="connsiteX50" fmla="*/ 3784600 w 3902075"/>
                <a:gd name="connsiteY50" fmla="*/ 269875 h 555625"/>
                <a:gd name="connsiteX51" fmla="*/ 3657600 w 3902075"/>
                <a:gd name="connsiteY51" fmla="*/ 273050 h 555625"/>
                <a:gd name="connsiteX52" fmla="*/ 3540125 w 3902075"/>
                <a:gd name="connsiteY52" fmla="*/ 257175 h 555625"/>
                <a:gd name="connsiteX53" fmla="*/ 3302000 w 3902075"/>
                <a:gd name="connsiteY53" fmla="*/ 244475 h 555625"/>
                <a:gd name="connsiteX54" fmla="*/ 3079750 w 3902075"/>
                <a:gd name="connsiteY54" fmla="*/ 244475 h 555625"/>
                <a:gd name="connsiteX55" fmla="*/ 2806700 w 3902075"/>
                <a:gd name="connsiteY55" fmla="*/ 260350 h 555625"/>
                <a:gd name="connsiteX56" fmla="*/ 2597150 w 3902075"/>
                <a:gd name="connsiteY56" fmla="*/ 273050 h 555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902075" h="555625">
                  <a:moveTo>
                    <a:pt x="2597150" y="273050"/>
                  </a:moveTo>
                  <a:lnTo>
                    <a:pt x="2279650" y="292100"/>
                  </a:lnTo>
                  <a:lnTo>
                    <a:pt x="2139950" y="314325"/>
                  </a:lnTo>
                  <a:lnTo>
                    <a:pt x="1736725" y="361950"/>
                  </a:lnTo>
                  <a:lnTo>
                    <a:pt x="1454150" y="384175"/>
                  </a:lnTo>
                  <a:lnTo>
                    <a:pt x="1279525" y="406400"/>
                  </a:lnTo>
                  <a:lnTo>
                    <a:pt x="962025" y="466725"/>
                  </a:lnTo>
                  <a:lnTo>
                    <a:pt x="806450" y="495300"/>
                  </a:lnTo>
                  <a:lnTo>
                    <a:pt x="673100" y="517525"/>
                  </a:lnTo>
                  <a:lnTo>
                    <a:pt x="581025" y="539750"/>
                  </a:lnTo>
                  <a:lnTo>
                    <a:pt x="533400" y="555625"/>
                  </a:lnTo>
                  <a:lnTo>
                    <a:pt x="485775" y="546100"/>
                  </a:lnTo>
                  <a:lnTo>
                    <a:pt x="415925" y="527050"/>
                  </a:lnTo>
                  <a:lnTo>
                    <a:pt x="317500" y="492125"/>
                  </a:lnTo>
                  <a:lnTo>
                    <a:pt x="219075" y="450850"/>
                  </a:lnTo>
                  <a:lnTo>
                    <a:pt x="152400" y="412750"/>
                  </a:lnTo>
                  <a:lnTo>
                    <a:pt x="85725" y="368300"/>
                  </a:lnTo>
                  <a:lnTo>
                    <a:pt x="38100" y="323850"/>
                  </a:lnTo>
                  <a:lnTo>
                    <a:pt x="15875" y="295275"/>
                  </a:lnTo>
                  <a:lnTo>
                    <a:pt x="0" y="260350"/>
                  </a:lnTo>
                  <a:lnTo>
                    <a:pt x="3175" y="228600"/>
                  </a:lnTo>
                  <a:lnTo>
                    <a:pt x="19050" y="219075"/>
                  </a:lnTo>
                  <a:lnTo>
                    <a:pt x="44450" y="222250"/>
                  </a:lnTo>
                  <a:lnTo>
                    <a:pt x="73025" y="238125"/>
                  </a:lnTo>
                  <a:lnTo>
                    <a:pt x="107950" y="254000"/>
                  </a:lnTo>
                  <a:lnTo>
                    <a:pt x="177800" y="273050"/>
                  </a:lnTo>
                  <a:lnTo>
                    <a:pt x="244475" y="292100"/>
                  </a:lnTo>
                  <a:lnTo>
                    <a:pt x="323850" y="304800"/>
                  </a:lnTo>
                  <a:lnTo>
                    <a:pt x="428625" y="314325"/>
                  </a:lnTo>
                  <a:lnTo>
                    <a:pt x="517525" y="311150"/>
                  </a:lnTo>
                  <a:lnTo>
                    <a:pt x="815975" y="279400"/>
                  </a:lnTo>
                  <a:lnTo>
                    <a:pt x="1352550" y="225425"/>
                  </a:lnTo>
                  <a:lnTo>
                    <a:pt x="1587500" y="196850"/>
                  </a:lnTo>
                  <a:lnTo>
                    <a:pt x="1889125" y="155575"/>
                  </a:lnTo>
                  <a:lnTo>
                    <a:pt x="2419350" y="111125"/>
                  </a:lnTo>
                  <a:lnTo>
                    <a:pt x="2981325" y="66675"/>
                  </a:lnTo>
                  <a:lnTo>
                    <a:pt x="3384550" y="44450"/>
                  </a:lnTo>
                  <a:lnTo>
                    <a:pt x="3460750" y="22225"/>
                  </a:lnTo>
                  <a:lnTo>
                    <a:pt x="3543300" y="0"/>
                  </a:lnTo>
                  <a:lnTo>
                    <a:pt x="3578225" y="6350"/>
                  </a:lnTo>
                  <a:lnTo>
                    <a:pt x="3660775" y="31750"/>
                  </a:lnTo>
                  <a:lnTo>
                    <a:pt x="3765550" y="73025"/>
                  </a:lnTo>
                  <a:lnTo>
                    <a:pt x="3825875" y="101600"/>
                  </a:lnTo>
                  <a:lnTo>
                    <a:pt x="3867150" y="123825"/>
                  </a:lnTo>
                  <a:lnTo>
                    <a:pt x="3879850" y="136525"/>
                  </a:lnTo>
                  <a:lnTo>
                    <a:pt x="3895725" y="158750"/>
                  </a:lnTo>
                  <a:lnTo>
                    <a:pt x="3902075" y="196850"/>
                  </a:lnTo>
                  <a:lnTo>
                    <a:pt x="3892550" y="225425"/>
                  </a:lnTo>
                  <a:lnTo>
                    <a:pt x="3870325" y="247650"/>
                  </a:lnTo>
                  <a:lnTo>
                    <a:pt x="3838575" y="260350"/>
                  </a:lnTo>
                  <a:lnTo>
                    <a:pt x="3784600" y="269875"/>
                  </a:lnTo>
                  <a:lnTo>
                    <a:pt x="3657600" y="273050"/>
                  </a:lnTo>
                  <a:lnTo>
                    <a:pt x="3540125" y="257175"/>
                  </a:lnTo>
                  <a:lnTo>
                    <a:pt x="3302000" y="244475"/>
                  </a:lnTo>
                  <a:lnTo>
                    <a:pt x="3079750" y="244475"/>
                  </a:lnTo>
                  <a:lnTo>
                    <a:pt x="2806700" y="260350"/>
                  </a:lnTo>
                  <a:lnTo>
                    <a:pt x="2597150" y="27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1BE9398-815F-6F4B-9CC5-0138ECE79AA9}"/>
                </a:ext>
              </a:extLst>
            </p:cNvPr>
            <p:cNvSpPr/>
            <p:nvPr/>
          </p:nvSpPr>
          <p:spPr>
            <a:xfrm>
              <a:off x="3667125" y="3690938"/>
              <a:ext cx="1471613" cy="966787"/>
            </a:xfrm>
            <a:custGeom>
              <a:avLst/>
              <a:gdLst>
                <a:gd name="connsiteX0" fmla="*/ 959644 w 1471613"/>
                <a:gd name="connsiteY0" fmla="*/ 581025 h 966787"/>
                <a:gd name="connsiteX1" fmla="*/ 840581 w 1471613"/>
                <a:gd name="connsiteY1" fmla="*/ 650081 h 966787"/>
                <a:gd name="connsiteX2" fmla="*/ 709613 w 1471613"/>
                <a:gd name="connsiteY2" fmla="*/ 716756 h 966787"/>
                <a:gd name="connsiteX3" fmla="*/ 569119 w 1471613"/>
                <a:gd name="connsiteY3" fmla="*/ 781050 h 966787"/>
                <a:gd name="connsiteX4" fmla="*/ 428625 w 1471613"/>
                <a:gd name="connsiteY4" fmla="*/ 840581 h 966787"/>
                <a:gd name="connsiteX5" fmla="*/ 302419 w 1471613"/>
                <a:gd name="connsiteY5" fmla="*/ 885825 h 966787"/>
                <a:gd name="connsiteX6" fmla="*/ 173831 w 1471613"/>
                <a:gd name="connsiteY6" fmla="*/ 931068 h 966787"/>
                <a:gd name="connsiteX7" fmla="*/ 64294 w 1471613"/>
                <a:gd name="connsiteY7" fmla="*/ 962025 h 966787"/>
                <a:gd name="connsiteX8" fmla="*/ 40481 w 1471613"/>
                <a:gd name="connsiteY8" fmla="*/ 966787 h 966787"/>
                <a:gd name="connsiteX9" fmla="*/ 19050 w 1471613"/>
                <a:gd name="connsiteY9" fmla="*/ 966787 h 966787"/>
                <a:gd name="connsiteX10" fmla="*/ 4763 w 1471613"/>
                <a:gd name="connsiteY10" fmla="*/ 959643 h 966787"/>
                <a:gd name="connsiteX11" fmla="*/ 0 w 1471613"/>
                <a:gd name="connsiteY11" fmla="*/ 940593 h 966787"/>
                <a:gd name="connsiteX12" fmla="*/ 4763 w 1471613"/>
                <a:gd name="connsiteY12" fmla="*/ 919162 h 966787"/>
                <a:gd name="connsiteX13" fmla="*/ 23813 w 1471613"/>
                <a:gd name="connsiteY13" fmla="*/ 897731 h 966787"/>
                <a:gd name="connsiteX14" fmla="*/ 92869 w 1471613"/>
                <a:gd name="connsiteY14" fmla="*/ 864393 h 966787"/>
                <a:gd name="connsiteX15" fmla="*/ 333375 w 1471613"/>
                <a:gd name="connsiteY15" fmla="*/ 738187 h 966787"/>
                <a:gd name="connsiteX16" fmla="*/ 547688 w 1471613"/>
                <a:gd name="connsiteY16" fmla="*/ 607218 h 966787"/>
                <a:gd name="connsiteX17" fmla="*/ 740569 w 1471613"/>
                <a:gd name="connsiteY17" fmla="*/ 473868 h 966787"/>
                <a:gd name="connsiteX18" fmla="*/ 914400 w 1471613"/>
                <a:gd name="connsiteY18" fmla="*/ 340518 h 966787"/>
                <a:gd name="connsiteX19" fmla="*/ 1073944 w 1471613"/>
                <a:gd name="connsiteY19" fmla="*/ 211931 h 966787"/>
                <a:gd name="connsiteX20" fmla="*/ 1131094 w 1471613"/>
                <a:gd name="connsiteY20" fmla="*/ 159543 h 966787"/>
                <a:gd name="connsiteX21" fmla="*/ 1140619 w 1471613"/>
                <a:gd name="connsiteY21" fmla="*/ 135731 h 966787"/>
                <a:gd name="connsiteX22" fmla="*/ 1143000 w 1471613"/>
                <a:gd name="connsiteY22" fmla="*/ 116681 h 966787"/>
                <a:gd name="connsiteX23" fmla="*/ 1135856 w 1471613"/>
                <a:gd name="connsiteY23" fmla="*/ 85725 h 966787"/>
                <a:gd name="connsiteX24" fmla="*/ 1126331 w 1471613"/>
                <a:gd name="connsiteY24" fmla="*/ 59531 h 966787"/>
                <a:gd name="connsiteX25" fmla="*/ 1119188 w 1471613"/>
                <a:gd name="connsiteY25" fmla="*/ 35718 h 966787"/>
                <a:gd name="connsiteX26" fmla="*/ 1116806 w 1471613"/>
                <a:gd name="connsiteY26" fmla="*/ 14287 h 966787"/>
                <a:gd name="connsiteX27" fmla="*/ 1121569 w 1471613"/>
                <a:gd name="connsiteY27" fmla="*/ 4762 h 966787"/>
                <a:gd name="connsiteX28" fmla="*/ 1133475 w 1471613"/>
                <a:gd name="connsiteY28" fmla="*/ 0 h 966787"/>
                <a:gd name="connsiteX29" fmla="*/ 1164431 w 1471613"/>
                <a:gd name="connsiteY29" fmla="*/ 2381 h 966787"/>
                <a:gd name="connsiteX30" fmla="*/ 1195388 w 1471613"/>
                <a:gd name="connsiteY30" fmla="*/ 9525 h 966787"/>
                <a:gd name="connsiteX31" fmla="*/ 1228725 w 1471613"/>
                <a:gd name="connsiteY31" fmla="*/ 14287 h 966787"/>
                <a:gd name="connsiteX32" fmla="*/ 1252538 w 1471613"/>
                <a:gd name="connsiteY32" fmla="*/ 23812 h 966787"/>
                <a:gd name="connsiteX33" fmla="*/ 1293019 w 1471613"/>
                <a:gd name="connsiteY33" fmla="*/ 57150 h 966787"/>
                <a:gd name="connsiteX34" fmla="*/ 1340644 w 1471613"/>
                <a:gd name="connsiteY34" fmla="*/ 92868 h 966787"/>
                <a:gd name="connsiteX35" fmla="*/ 1381125 w 1471613"/>
                <a:gd name="connsiteY35" fmla="*/ 130968 h 966787"/>
                <a:gd name="connsiteX36" fmla="*/ 1409700 w 1471613"/>
                <a:gd name="connsiteY36" fmla="*/ 159543 h 966787"/>
                <a:gd name="connsiteX37" fmla="*/ 1431131 w 1471613"/>
                <a:gd name="connsiteY37" fmla="*/ 183356 h 966787"/>
                <a:gd name="connsiteX38" fmla="*/ 1445419 w 1471613"/>
                <a:gd name="connsiteY38" fmla="*/ 204787 h 966787"/>
                <a:gd name="connsiteX39" fmla="*/ 1464469 w 1471613"/>
                <a:gd name="connsiteY39" fmla="*/ 238125 h 966787"/>
                <a:gd name="connsiteX40" fmla="*/ 1471613 w 1471613"/>
                <a:gd name="connsiteY40" fmla="*/ 266700 h 966787"/>
                <a:gd name="connsiteX41" fmla="*/ 1471613 w 1471613"/>
                <a:gd name="connsiteY41" fmla="*/ 292893 h 966787"/>
                <a:gd name="connsiteX42" fmla="*/ 1462088 w 1471613"/>
                <a:gd name="connsiteY42" fmla="*/ 311943 h 966787"/>
                <a:gd name="connsiteX43" fmla="*/ 1431131 w 1471613"/>
                <a:gd name="connsiteY43" fmla="*/ 321468 h 966787"/>
                <a:gd name="connsiteX44" fmla="*/ 1397794 w 1471613"/>
                <a:gd name="connsiteY44" fmla="*/ 321468 h 966787"/>
                <a:gd name="connsiteX45" fmla="*/ 1371600 w 1471613"/>
                <a:gd name="connsiteY45" fmla="*/ 326231 h 966787"/>
                <a:gd name="connsiteX46" fmla="*/ 1331119 w 1471613"/>
                <a:gd name="connsiteY46" fmla="*/ 342900 h 966787"/>
                <a:gd name="connsiteX47" fmla="*/ 1131094 w 1471613"/>
                <a:gd name="connsiteY47" fmla="*/ 469106 h 966787"/>
                <a:gd name="connsiteX48" fmla="*/ 959644 w 1471613"/>
                <a:gd name="connsiteY48" fmla="*/ 58102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1613" h="966787">
                  <a:moveTo>
                    <a:pt x="959644" y="581025"/>
                  </a:moveTo>
                  <a:lnTo>
                    <a:pt x="840581" y="650081"/>
                  </a:lnTo>
                  <a:lnTo>
                    <a:pt x="709613" y="716756"/>
                  </a:lnTo>
                  <a:lnTo>
                    <a:pt x="569119" y="781050"/>
                  </a:lnTo>
                  <a:lnTo>
                    <a:pt x="428625" y="840581"/>
                  </a:lnTo>
                  <a:lnTo>
                    <a:pt x="302419" y="885825"/>
                  </a:lnTo>
                  <a:lnTo>
                    <a:pt x="173831" y="931068"/>
                  </a:lnTo>
                  <a:lnTo>
                    <a:pt x="64294" y="962025"/>
                  </a:lnTo>
                  <a:lnTo>
                    <a:pt x="40481" y="966787"/>
                  </a:lnTo>
                  <a:lnTo>
                    <a:pt x="19050" y="966787"/>
                  </a:lnTo>
                  <a:lnTo>
                    <a:pt x="4763" y="959643"/>
                  </a:lnTo>
                  <a:lnTo>
                    <a:pt x="0" y="940593"/>
                  </a:lnTo>
                  <a:lnTo>
                    <a:pt x="4763" y="919162"/>
                  </a:lnTo>
                  <a:lnTo>
                    <a:pt x="23813" y="897731"/>
                  </a:lnTo>
                  <a:lnTo>
                    <a:pt x="92869" y="864393"/>
                  </a:lnTo>
                  <a:lnTo>
                    <a:pt x="333375" y="738187"/>
                  </a:lnTo>
                  <a:lnTo>
                    <a:pt x="547688" y="607218"/>
                  </a:lnTo>
                  <a:lnTo>
                    <a:pt x="740569" y="473868"/>
                  </a:lnTo>
                  <a:lnTo>
                    <a:pt x="914400" y="340518"/>
                  </a:lnTo>
                  <a:lnTo>
                    <a:pt x="1073944" y="211931"/>
                  </a:lnTo>
                  <a:lnTo>
                    <a:pt x="1131094" y="159543"/>
                  </a:lnTo>
                  <a:lnTo>
                    <a:pt x="1140619" y="135731"/>
                  </a:lnTo>
                  <a:lnTo>
                    <a:pt x="1143000" y="116681"/>
                  </a:lnTo>
                  <a:lnTo>
                    <a:pt x="1135856" y="85725"/>
                  </a:lnTo>
                  <a:lnTo>
                    <a:pt x="1126331" y="59531"/>
                  </a:lnTo>
                  <a:lnTo>
                    <a:pt x="1119188" y="35718"/>
                  </a:lnTo>
                  <a:lnTo>
                    <a:pt x="1116806" y="14287"/>
                  </a:lnTo>
                  <a:lnTo>
                    <a:pt x="1121569" y="4762"/>
                  </a:lnTo>
                  <a:lnTo>
                    <a:pt x="1133475" y="0"/>
                  </a:lnTo>
                  <a:lnTo>
                    <a:pt x="1164431" y="2381"/>
                  </a:lnTo>
                  <a:lnTo>
                    <a:pt x="1195388" y="9525"/>
                  </a:lnTo>
                  <a:lnTo>
                    <a:pt x="1228725" y="14287"/>
                  </a:lnTo>
                  <a:lnTo>
                    <a:pt x="1252538" y="23812"/>
                  </a:lnTo>
                  <a:lnTo>
                    <a:pt x="1293019" y="57150"/>
                  </a:lnTo>
                  <a:lnTo>
                    <a:pt x="1340644" y="92868"/>
                  </a:lnTo>
                  <a:lnTo>
                    <a:pt x="1381125" y="130968"/>
                  </a:lnTo>
                  <a:lnTo>
                    <a:pt x="1409700" y="159543"/>
                  </a:lnTo>
                  <a:lnTo>
                    <a:pt x="1431131" y="183356"/>
                  </a:lnTo>
                  <a:lnTo>
                    <a:pt x="1445419" y="204787"/>
                  </a:lnTo>
                  <a:lnTo>
                    <a:pt x="1464469" y="238125"/>
                  </a:lnTo>
                  <a:lnTo>
                    <a:pt x="1471613" y="266700"/>
                  </a:lnTo>
                  <a:lnTo>
                    <a:pt x="1471613" y="292893"/>
                  </a:lnTo>
                  <a:lnTo>
                    <a:pt x="1462088" y="311943"/>
                  </a:lnTo>
                  <a:lnTo>
                    <a:pt x="1431131" y="321468"/>
                  </a:lnTo>
                  <a:lnTo>
                    <a:pt x="1397794" y="321468"/>
                  </a:lnTo>
                  <a:lnTo>
                    <a:pt x="1371600" y="326231"/>
                  </a:lnTo>
                  <a:lnTo>
                    <a:pt x="1331119" y="342900"/>
                  </a:lnTo>
                  <a:lnTo>
                    <a:pt x="1131094" y="469106"/>
                  </a:lnTo>
                  <a:lnTo>
                    <a:pt x="95964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F5EBA22-8DC9-1048-BDC8-D584F5AFCBA9}"/>
                </a:ext>
              </a:extLst>
            </p:cNvPr>
            <p:cNvSpPr/>
            <p:nvPr/>
          </p:nvSpPr>
          <p:spPr>
            <a:xfrm>
              <a:off x="3646488" y="4237038"/>
              <a:ext cx="1816100" cy="935037"/>
            </a:xfrm>
            <a:custGeom>
              <a:avLst/>
              <a:gdLst>
                <a:gd name="connsiteX0" fmla="*/ 1228725 w 1816894"/>
                <a:gd name="connsiteY0" fmla="*/ 588169 h 935831"/>
                <a:gd name="connsiteX1" fmla="*/ 1016794 w 1816894"/>
                <a:gd name="connsiteY1" fmla="*/ 685800 h 935831"/>
                <a:gd name="connsiteX2" fmla="*/ 869156 w 1816894"/>
                <a:gd name="connsiteY2" fmla="*/ 750094 h 935831"/>
                <a:gd name="connsiteX3" fmla="*/ 752475 w 1816894"/>
                <a:gd name="connsiteY3" fmla="*/ 797719 h 935831"/>
                <a:gd name="connsiteX4" fmla="*/ 633412 w 1816894"/>
                <a:gd name="connsiteY4" fmla="*/ 840581 h 935831"/>
                <a:gd name="connsiteX5" fmla="*/ 533400 w 1816894"/>
                <a:gd name="connsiteY5" fmla="*/ 869156 h 935831"/>
                <a:gd name="connsiteX6" fmla="*/ 445294 w 1816894"/>
                <a:gd name="connsiteY6" fmla="*/ 892969 h 935831"/>
                <a:gd name="connsiteX7" fmla="*/ 335756 w 1816894"/>
                <a:gd name="connsiteY7" fmla="*/ 912019 h 935831"/>
                <a:gd name="connsiteX8" fmla="*/ 259556 w 1816894"/>
                <a:gd name="connsiteY8" fmla="*/ 923925 h 935831"/>
                <a:gd name="connsiteX9" fmla="*/ 161925 w 1816894"/>
                <a:gd name="connsiteY9" fmla="*/ 931069 h 935831"/>
                <a:gd name="connsiteX10" fmla="*/ 69056 w 1816894"/>
                <a:gd name="connsiteY10" fmla="*/ 935831 h 935831"/>
                <a:gd name="connsiteX11" fmla="*/ 26194 w 1816894"/>
                <a:gd name="connsiteY11" fmla="*/ 935831 h 935831"/>
                <a:gd name="connsiteX12" fmla="*/ 4762 w 1816894"/>
                <a:gd name="connsiteY12" fmla="*/ 928687 h 935831"/>
                <a:gd name="connsiteX13" fmla="*/ 0 w 1816894"/>
                <a:gd name="connsiteY13" fmla="*/ 916781 h 935831"/>
                <a:gd name="connsiteX14" fmla="*/ 7144 w 1816894"/>
                <a:gd name="connsiteY14" fmla="*/ 904875 h 935831"/>
                <a:gd name="connsiteX15" fmla="*/ 35719 w 1816894"/>
                <a:gd name="connsiteY15" fmla="*/ 881062 h 935831"/>
                <a:gd name="connsiteX16" fmla="*/ 59531 w 1816894"/>
                <a:gd name="connsiteY16" fmla="*/ 864394 h 935831"/>
                <a:gd name="connsiteX17" fmla="*/ 190500 w 1816894"/>
                <a:gd name="connsiteY17" fmla="*/ 828675 h 935831"/>
                <a:gd name="connsiteX18" fmla="*/ 326231 w 1816894"/>
                <a:gd name="connsiteY18" fmla="*/ 785812 h 935831"/>
                <a:gd name="connsiteX19" fmla="*/ 469106 w 1816894"/>
                <a:gd name="connsiteY19" fmla="*/ 738187 h 935831"/>
                <a:gd name="connsiteX20" fmla="*/ 688181 w 1816894"/>
                <a:gd name="connsiteY20" fmla="*/ 647700 h 935831"/>
                <a:gd name="connsiteX21" fmla="*/ 947737 w 1816894"/>
                <a:gd name="connsiteY21" fmla="*/ 526256 h 935831"/>
                <a:gd name="connsiteX22" fmla="*/ 1138237 w 1816894"/>
                <a:gd name="connsiteY22" fmla="*/ 419100 h 935831"/>
                <a:gd name="connsiteX23" fmla="*/ 1326356 w 1816894"/>
                <a:gd name="connsiteY23" fmla="*/ 295275 h 935831"/>
                <a:gd name="connsiteX24" fmla="*/ 1469231 w 1816894"/>
                <a:gd name="connsiteY24" fmla="*/ 185737 h 935831"/>
                <a:gd name="connsiteX25" fmla="*/ 1481137 w 1816894"/>
                <a:gd name="connsiteY25" fmla="*/ 169069 h 935831"/>
                <a:gd name="connsiteX26" fmla="*/ 1493044 w 1816894"/>
                <a:gd name="connsiteY26" fmla="*/ 142875 h 935831"/>
                <a:gd name="connsiteX27" fmla="*/ 1497806 w 1816894"/>
                <a:gd name="connsiteY27" fmla="*/ 109537 h 935831"/>
                <a:gd name="connsiteX28" fmla="*/ 1493044 w 1816894"/>
                <a:gd name="connsiteY28" fmla="*/ 78581 h 935831"/>
                <a:gd name="connsiteX29" fmla="*/ 1473994 w 1816894"/>
                <a:gd name="connsiteY29" fmla="*/ 40481 h 935831"/>
                <a:gd name="connsiteX30" fmla="*/ 1471612 w 1816894"/>
                <a:gd name="connsiteY30" fmla="*/ 23812 h 935831"/>
                <a:gd name="connsiteX31" fmla="*/ 1483519 w 1816894"/>
                <a:gd name="connsiteY31" fmla="*/ 4762 h 935831"/>
                <a:gd name="connsiteX32" fmla="*/ 1500187 w 1816894"/>
                <a:gd name="connsiteY32" fmla="*/ 0 h 935831"/>
                <a:gd name="connsiteX33" fmla="*/ 1524000 w 1816894"/>
                <a:gd name="connsiteY33" fmla="*/ 11906 h 935831"/>
                <a:gd name="connsiteX34" fmla="*/ 1566862 w 1816894"/>
                <a:gd name="connsiteY34" fmla="*/ 35719 h 935831"/>
                <a:gd name="connsiteX35" fmla="*/ 1612106 w 1816894"/>
                <a:gd name="connsiteY35" fmla="*/ 59531 h 935831"/>
                <a:gd name="connsiteX36" fmla="*/ 1647825 w 1816894"/>
                <a:gd name="connsiteY36" fmla="*/ 80962 h 935831"/>
                <a:gd name="connsiteX37" fmla="*/ 1685925 w 1816894"/>
                <a:gd name="connsiteY37" fmla="*/ 109537 h 935831"/>
                <a:gd name="connsiteX38" fmla="*/ 1719262 w 1816894"/>
                <a:gd name="connsiteY38" fmla="*/ 140494 h 935831"/>
                <a:gd name="connsiteX39" fmla="*/ 1759744 w 1816894"/>
                <a:gd name="connsiteY39" fmla="*/ 185737 h 935831"/>
                <a:gd name="connsiteX40" fmla="*/ 1788319 w 1816894"/>
                <a:gd name="connsiteY40" fmla="*/ 226219 h 935831"/>
                <a:gd name="connsiteX41" fmla="*/ 1804987 w 1816894"/>
                <a:gd name="connsiteY41" fmla="*/ 250031 h 935831"/>
                <a:gd name="connsiteX42" fmla="*/ 1814512 w 1816894"/>
                <a:gd name="connsiteY42" fmla="*/ 271462 h 935831"/>
                <a:gd name="connsiteX43" fmla="*/ 1816894 w 1816894"/>
                <a:gd name="connsiteY43" fmla="*/ 309562 h 935831"/>
                <a:gd name="connsiteX44" fmla="*/ 1807369 w 1816894"/>
                <a:gd name="connsiteY44" fmla="*/ 342900 h 935831"/>
                <a:gd name="connsiteX45" fmla="*/ 1793081 w 1816894"/>
                <a:gd name="connsiteY45" fmla="*/ 352425 h 935831"/>
                <a:gd name="connsiteX46" fmla="*/ 1754981 w 1816894"/>
                <a:gd name="connsiteY46" fmla="*/ 354806 h 935831"/>
                <a:gd name="connsiteX47" fmla="*/ 1704975 w 1816894"/>
                <a:gd name="connsiteY47" fmla="*/ 359569 h 935831"/>
                <a:gd name="connsiteX48" fmla="*/ 1645444 w 1816894"/>
                <a:gd name="connsiteY48" fmla="*/ 366712 h 935831"/>
                <a:gd name="connsiteX49" fmla="*/ 1602581 w 1816894"/>
                <a:gd name="connsiteY49" fmla="*/ 376237 h 935831"/>
                <a:gd name="connsiteX50" fmla="*/ 1578769 w 1816894"/>
                <a:gd name="connsiteY50" fmla="*/ 395287 h 935831"/>
                <a:gd name="connsiteX51" fmla="*/ 1502569 w 1816894"/>
                <a:gd name="connsiteY51" fmla="*/ 442912 h 935831"/>
                <a:gd name="connsiteX52" fmla="*/ 1409700 w 1816894"/>
                <a:gd name="connsiteY52" fmla="*/ 495300 h 935831"/>
                <a:gd name="connsiteX53" fmla="*/ 1228725 w 1816894"/>
                <a:gd name="connsiteY53" fmla="*/ 588169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6894" h="935831">
                  <a:moveTo>
                    <a:pt x="1228725" y="588169"/>
                  </a:moveTo>
                  <a:lnTo>
                    <a:pt x="1016794" y="685800"/>
                  </a:lnTo>
                  <a:lnTo>
                    <a:pt x="869156" y="750094"/>
                  </a:lnTo>
                  <a:lnTo>
                    <a:pt x="752475" y="797719"/>
                  </a:lnTo>
                  <a:lnTo>
                    <a:pt x="633412" y="840581"/>
                  </a:lnTo>
                  <a:lnTo>
                    <a:pt x="533400" y="869156"/>
                  </a:lnTo>
                  <a:lnTo>
                    <a:pt x="445294" y="892969"/>
                  </a:lnTo>
                  <a:lnTo>
                    <a:pt x="335756" y="912019"/>
                  </a:lnTo>
                  <a:lnTo>
                    <a:pt x="259556" y="923925"/>
                  </a:lnTo>
                  <a:lnTo>
                    <a:pt x="161925" y="931069"/>
                  </a:lnTo>
                  <a:lnTo>
                    <a:pt x="69056" y="935831"/>
                  </a:lnTo>
                  <a:lnTo>
                    <a:pt x="26194" y="935831"/>
                  </a:lnTo>
                  <a:lnTo>
                    <a:pt x="4762" y="928687"/>
                  </a:lnTo>
                  <a:lnTo>
                    <a:pt x="0" y="916781"/>
                  </a:lnTo>
                  <a:lnTo>
                    <a:pt x="7144" y="904875"/>
                  </a:lnTo>
                  <a:lnTo>
                    <a:pt x="35719" y="881062"/>
                  </a:lnTo>
                  <a:lnTo>
                    <a:pt x="59531" y="864394"/>
                  </a:lnTo>
                  <a:lnTo>
                    <a:pt x="190500" y="828675"/>
                  </a:lnTo>
                  <a:lnTo>
                    <a:pt x="326231" y="785812"/>
                  </a:lnTo>
                  <a:lnTo>
                    <a:pt x="469106" y="738187"/>
                  </a:lnTo>
                  <a:lnTo>
                    <a:pt x="688181" y="647700"/>
                  </a:lnTo>
                  <a:lnTo>
                    <a:pt x="947737" y="526256"/>
                  </a:lnTo>
                  <a:lnTo>
                    <a:pt x="1138237" y="419100"/>
                  </a:lnTo>
                  <a:lnTo>
                    <a:pt x="1326356" y="295275"/>
                  </a:lnTo>
                  <a:lnTo>
                    <a:pt x="1469231" y="185737"/>
                  </a:lnTo>
                  <a:lnTo>
                    <a:pt x="1481137" y="169069"/>
                  </a:lnTo>
                  <a:lnTo>
                    <a:pt x="1493044" y="142875"/>
                  </a:lnTo>
                  <a:lnTo>
                    <a:pt x="1497806" y="109537"/>
                  </a:lnTo>
                  <a:lnTo>
                    <a:pt x="1493044" y="78581"/>
                  </a:lnTo>
                  <a:lnTo>
                    <a:pt x="1473994" y="40481"/>
                  </a:lnTo>
                  <a:lnTo>
                    <a:pt x="1471612" y="23812"/>
                  </a:lnTo>
                  <a:lnTo>
                    <a:pt x="1483519" y="4762"/>
                  </a:lnTo>
                  <a:lnTo>
                    <a:pt x="1500187" y="0"/>
                  </a:lnTo>
                  <a:lnTo>
                    <a:pt x="1524000" y="11906"/>
                  </a:lnTo>
                  <a:lnTo>
                    <a:pt x="1566862" y="35719"/>
                  </a:lnTo>
                  <a:lnTo>
                    <a:pt x="1612106" y="59531"/>
                  </a:lnTo>
                  <a:lnTo>
                    <a:pt x="1647825" y="80962"/>
                  </a:lnTo>
                  <a:lnTo>
                    <a:pt x="1685925" y="109537"/>
                  </a:lnTo>
                  <a:lnTo>
                    <a:pt x="1719262" y="140494"/>
                  </a:lnTo>
                  <a:lnTo>
                    <a:pt x="1759744" y="185737"/>
                  </a:lnTo>
                  <a:lnTo>
                    <a:pt x="1788319" y="226219"/>
                  </a:lnTo>
                  <a:lnTo>
                    <a:pt x="1804987" y="250031"/>
                  </a:lnTo>
                  <a:lnTo>
                    <a:pt x="1814512" y="271462"/>
                  </a:lnTo>
                  <a:lnTo>
                    <a:pt x="1816894" y="309562"/>
                  </a:lnTo>
                  <a:lnTo>
                    <a:pt x="1807369" y="342900"/>
                  </a:lnTo>
                  <a:lnTo>
                    <a:pt x="1793081" y="352425"/>
                  </a:lnTo>
                  <a:lnTo>
                    <a:pt x="1754981" y="354806"/>
                  </a:lnTo>
                  <a:lnTo>
                    <a:pt x="1704975" y="359569"/>
                  </a:lnTo>
                  <a:lnTo>
                    <a:pt x="1645444" y="366712"/>
                  </a:lnTo>
                  <a:lnTo>
                    <a:pt x="1602581" y="376237"/>
                  </a:lnTo>
                  <a:lnTo>
                    <a:pt x="1578769" y="395287"/>
                  </a:lnTo>
                  <a:lnTo>
                    <a:pt x="1502569" y="442912"/>
                  </a:lnTo>
                  <a:lnTo>
                    <a:pt x="1409700" y="495300"/>
                  </a:lnTo>
                  <a:lnTo>
                    <a:pt x="1228725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9F07A93-C2D3-6B44-92EF-FAD9CE961815}"/>
                </a:ext>
              </a:extLst>
            </p:cNvPr>
            <p:cNvSpPr/>
            <p:nvPr/>
          </p:nvSpPr>
          <p:spPr>
            <a:xfrm>
              <a:off x="3287713" y="4745038"/>
              <a:ext cx="2536825" cy="1320800"/>
            </a:xfrm>
            <a:custGeom>
              <a:avLst/>
              <a:gdLst>
                <a:gd name="connsiteX0" fmla="*/ 1885950 w 2536032"/>
                <a:gd name="connsiteY0" fmla="*/ 711994 h 1319213"/>
                <a:gd name="connsiteX1" fmla="*/ 1628775 w 2536032"/>
                <a:gd name="connsiteY1" fmla="*/ 838200 h 1319213"/>
                <a:gd name="connsiteX2" fmla="*/ 1426369 w 2536032"/>
                <a:gd name="connsiteY2" fmla="*/ 928688 h 1319213"/>
                <a:gd name="connsiteX3" fmla="*/ 1247775 w 2536032"/>
                <a:gd name="connsiteY3" fmla="*/ 1002507 h 1319213"/>
                <a:gd name="connsiteX4" fmla="*/ 1064419 w 2536032"/>
                <a:gd name="connsiteY4" fmla="*/ 1073944 h 1319213"/>
                <a:gd name="connsiteX5" fmla="*/ 864394 w 2536032"/>
                <a:gd name="connsiteY5" fmla="*/ 1143000 h 1319213"/>
                <a:gd name="connsiteX6" fmla="*/ 738188 w 2536032"/>
                <a:gd name="connsiteY6" fmla="*/ 1185863 h 1319213"/>
                <a:gd name="connsiteX7" fmla="*/ 497682 w 2536032"/>
                <a:gd name="connsiteY7" fmla="*/ 1250157 h 1319213"/>
                <a:gd name="connsiteX8" fmla="*/ 342900 w 2536032"/>
                <a:gd name="connsiteY8" fmla="*/ 1281113 h 1319213"/>
                <a:gd name="connsiteX9" fmla="*/ 188119 w 2536032"/>
                <a:gd name="connsiteY9" fmla="*/ 1304925 h 1319213"/>
                <a:gd name="connsiteX10" fmla="*/ 85725 w 2536032"/>
                <a:gd name="connsiteY10" fmla="*/ 1316832 h 1319213"/>
                <a:gd name="connsiteX11" fmla="*/ 33338 w 2536032"/>
                <a:gd name="connsiteY11" fmla="*/ 1319213 h 1319213"/>
                <a:gd name="connsiteX12" fmla="*/ 4763 w 2536032"/>
                <a:gd name="connsiteY12" fmla="*/ 1314450 h 1319213"/>
                <a:gd name="connsiteX13" fmla="*/ 0 w 2536032"/>
                <a:gd name="connsiteY13" fmla="*/ 1300163 h 1319213"/>
                <a:gd name="connsiteX14" fmla="*/ 11907 w 2536032"/>
                <a:gd name="connsiteY14" fmla="*/ 1278732 h 1319213"/>
                <a:gd name="connsiteX15" fmla="*/ 47625 w 2536032"/>
                <a:gd name="connsiteY15" fmla="*/ 1250157 h 1319213"/>
                <a:gd name="connsiteX16" fmla="*/ 178594 w 2536032"/>
                <a:gd name="connsiteY16" fmla="*/ 1214438 h 1319213"/>
                <a:gd name="connsiteX17" fmla="*/ 364332 w 2536032"/>
                <a:gd name="connsiteY17" fmla="*/ 1159669 h 1319213"/>
                <a:gd name="connsiteX18" fmla="*/ 626269 w 2536032"/>
                <a:gd name="connsiteY18" fmla="*/ 1071563 h 1319213"/>
                <a:gd name="connsiteX19" fmla="*/ 847725 w 2536032"/>
                <a:gd name="connsiteY19" fmla="*/ 988219 h 1319213"/>
                <a:gd name="connsiteX20" fmla="*/ 1159669 w 2536032"/>
                <a:gd name="connsiteY20" fmla="*/ 859632 h 1319213"/>
                <a:gd name="connsiteX21" fmla="*/ 1300163 w 2536032"/>
                <a:gd name="connsiteY21" fmla="*/ 792957 h 1319213"/>
                <a:gd name="connsiteX22" fmla="*/ 1462088 w 2536032"/>
                <a:gd name="connsiteY22" fmla="*/ 704850 h 1319213"/>
                <a:gd name="connsiteX23" fmla="*/ 1662113 w 2536032"/>
                <a:gd name="connsiteY23" fmla="*/ 583407 h 1319213"/>
                <a:gd name="connsiteX24" fmla="*/ 1866900 w 2536032"/>
                <a:gd name="connsiteY24" fmla="*/ 450057 h 1319213"/>
                <a:gd name="connsiteX25" fmla="*/ 2043113 w 2536032"/>
                <a:gd name="connsiteY25" fmla="*/ 326232 h 1319213"/>
                <a:gd name="connsiteX26" fmla="*/ 2162175 w 2536032"/>
                <a:gd name="connsiteY26" fmla="*/ 233363 h 1319213"/>
                <a:gd name="connsiteX27" fmla="*/ 2193132 w 2536032"/>
                <a:gd name="connsiteY27" fmla="*/ 200025 h 1319213"/>
                <a:gd name="connsiteX28" fmla="*/ 2197894 w 2536032"/>
                <a:gd name="connsiteY28" fmla="*/ 173832 h 1319213"/>
                <a:gd name="connsiteX29" fmla="*/ 2190750 w 2536032"/>
                <a:gd name="connsiteY29" fmla="*/ 130969 h 1319213"/>
                <a:gd name="connsiteX30" fmla="*/ 2169319 w 2536032"/>
                <a:gd name="connsiteY30" fmla="*/ 85725 h 1319213"/>
                <a:gd name="connsiteX31" fmla="*/ 2152650 w 2536032"/>
                <a:gd name="connsiteY31" fmla="*/ 57150 h 1319213"/>
                <a:gd name="connsiteX32" fmla="*/ 2147888 w 2536032"/>
                <a:gd name="connsiteY32" fmla="*/ 45244 h 1319213"/>
                <a:gd name="connsiteX33" fmla="*/ 2143125 w 2536032"/>
                <a:gd name="connsiteY33" fmla="*/ 21432 h 1319213"/>
                <a:gd name="connsiteX34" fmla="*/ 2147888 w 2536032"/>
                <a:gd name="connsiteY34" fmla="*/ 4763 h 1319213"/>
                <a:gd name="connsiteX35" fmla="*/ 2162175 w 2536032"/>
                <a:gd name="connsiteY35" fmla="*/ 0 h 1319213"/>
                <a:gd name="connsiteX36" fmla="*/ 2202657 w 2536032"/>
                <a:gd name="connsiteY36" fmla="*/ 11907 h 1319213"/>
                <a:gd name="connsiteX37" fmla="*/ 2252663 w 2536032"/>
                <a:gd name="connsiteY37" fmla="*/ 45244 h 1319213"/>
                <a:gd name="connsiteX38" fmla="*/ 2324100 w 2536032"/>
                <a:gd name="connsiteY38" fmla="*/ 95250 h 1319213"/>
                <a:gd name="connsiteX39" fmla="*/ 2400300 w 2536032"/>
                <a:gd name="connsiteY39" fmla="*/ 157163 h 1319213"/>
                <a:gd name="connsiteX40" fmla="*/ 2452688 w 2536032"/>
                <a:gd name="connsiteY40" fmla="*/ 207169 h 1319213"/>
                <a:gd name="connsiteX41" fmla="*/ 2493169 w 2536032"/>
                <a:gd name="connsiteY41" fmla="*/ 247650 h 1319213"/>
                <a:gd name="connsiteX42" fmla="*/ 2519363 w 2536032"/>
                <a:gd name="connsiteY42" fmla="*/ 285750 h 1319213"/>
                <a:gd name="connsiteX43" fmla="*/ 2531269 w 2536032"/>
                <a:gd name="connsiteY43" fmla="*/ 319088 h 1319213"/>
                <a:gd name="connsiteX44" fmla="*/ 2536032 w 2536032"/>
                <a:gd name="connsiteY44" fmla="*/ 354807 h 1319213"/>
                <a:gd name="connsiteX45" fmla="*/ 2528888 w 2536032"/>
                <a:gd name="connsiteY45" fmla="*/ 385763 h 1319213"/>
                <a:gd name="connsiteX46" fmla="*/ 2516982 w 2536032"/>
                <a:gd name="connsiteY46" fmla="*/ 407194 h 1319213"/>
                <a:gd name="connsiteX47" fmla="*/ 2493169 w 2536032"/>
                <a:gd name="connsiteY47" fmla="*/ 423863 h 1319213"/>
                <a:gd name="connsiteX48" fmla="*/ 2464594 w 2536032"/>
                <a:gd name="connsiteY48" fmla="*/ 423863 h 1319213"/>
                <a:gd name="connsiteX49" fmla="*/ 2428875 w 2536032"/>
                <a:gd name="connsiteY49" fmla="*/ 428625 h 1319213"/>
                <a:gd name="connsiteX50" fmla="*/ 2407444 w 2536032"/>
                <a:gd name="connsiteY50" fmla="*/ 435769 h 1319213"/>
                <a:gd name="connsiteX51" fmla="*/ 2359819 w 2536032"/>
                <a:gd name="connsiteY51" fmla="*/ 464344 h 1319213"/>
                <a:gd name="connsiteX52" fmla="*/ 2197894 w 2536032"/>
                <a:gd name="connsiteY52" fmla="*/ 552450 h 1319213"/>
                <a:gd name="connsiteX53" fmla="*/ 1885950 w 2536032"/>
                <a:gd name="connsiteY53" fmla="*/ 711994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36032" h="1319213">
                  <a:moveTo>
                    <a:pt x="1885950" y="711994"/>
                  </a:moveTo>
                  <a:lnTo>
                    <a:pt x="1628775" y="838200"/>
                  </a:lnTo>
                  <a:lnTo>
                    <a:pt x="1426369" y="928688"/>
                  </a:lnTo>
                  <a:lnTo>
                    <a:pt x="1247775" y="1002507"/>
                  </a:lnTo>
                  <a:lnTo>
                    <a:pt x="1064419" y="1073944"/>
                  </a:lnTo>
                  <a:lnTo>
                    <a:pt x="864394" y="1143000"/>
                  </a:lnTo>
                  <a:lnTo>
                    <a:pt x="738188" y="1185863"/>
                  </a:lnTo>
                  <a:lnTo>
                    <a:pt x="497682" y="1250157"/>
                  </a:lnTo>
                  <a:lnTo>
                    <a:pt x="342900" y="1281113"/>
                  </a:lnTo>
                  <a:lnTo>
                    <a:pt x="188119" y="1304925"/>
                  </a:lnTo>
                  <a:lnTo>
                    <a:pt x="85725" y="1316832"/>
                  </a:lnTo>
                  <a:lnTo>
                    <a:pt x="33338" y="1319213"/>
                  </a:lnTo>
                  <a:lnTo>
                    <a:pt x="4763" y="1314450"/>
                  </a:lnTo>
                  <a:lnTo>
                    <a:pt x="0" y="1300163"/>
                  </a:lnTo>
                  <a:lnTo>
                    <a:pt x="11907" y="1278732"/>
                  </a:lnTo>
                  <a:lnTo>
                    <a:pt x="47625" y="1250157"/>
                  </a:lnTo>
                  <a:lnTo>
                    <a:pt x="178594" y="1214438"/>
                  </a:lnTo>
                  <a:lnTo>
                    <a:pt x="364332" y="1159669"/>
                  </a:lnTo>
                  <a:lnTo>
                    <a:pt x="626269" y="1071563"/>
                  </a:lnTo>
                  <a:lnTo>
                    <a:pt x="847725" y="988219"/>
                  </a:lnTo>
                  <a:lnTo>
                    <a:pt x="1159669" y="859632"/>
                  </a:lnTo>
                  <a:lnTo>
                    <a:pt x="1300163" y="792957"/>
                  </a:lnTo>
                  <a:lnTo>
                    <a:pt x="1462088" y="704850"/>
                  </a:lnTo>
                  <a:lnTo>
                    <a:pt x="1662113" y="583407"/>
                  </a:lnTo>
                  <a:lnTo>
                    <a:pt x="1866900" y="450057"/>
                  </a:lnTo>
                  <a:lnTo>
                    <a:pt x="2043113" y="326232"/>
                  </a:lnTo>
                  <a:lnTo>
                    <a:pt x="2162175" y="233363"/>
                  </a:lnTo>
                  <a:lnTo>
                    <a:pt x="2193132" y="200025"/>
                  </a:lnTo>
                  <a:lnTo>
                    <a:pt x="2197894" y="173832"/>
                  </a:lnTo>
                  <a:lnTo>
                    <a:pt x="2190750" y="130969"/>
                  </a:lnTo>
                  <a:lnTo>
                    <a:pt x="2169319" y="85725"/>
                  </a:lnTo>
                  <a:lnTo>
                    <a:pt x="2152650" y="57150"/>
                  </a:lnTo>
                  <a:lnTo>
                    <a:pt x="2147888" y="45244"/>
                  </a:lnTo>
                  <a:lnTo>
                    <a:pt x="2143125" y="21432"/>
                  </a:lnTo>
                  <a:lnTo>
                    <a:pt x="2147888" y="4763"/>
                  </a:lnTo>
                  <a:lnTo>
                    <a:pt x="2162175" y="0"/>
                  </a:lnTo>
                  <a:lnTo>
                    <a:pt x="2202657" y="11907"/>
                  </a:lnTo>
                  <a:lnTo>
                    <a:pt x="2252663" y="45244"/>
                  </a:lnTo>
                  <a:lnTo>
                    <a:pt x="2324100" y="95250"/>
                  </a:lnTo>
                  <a:lnTo>
                    <a:pt x="2400300" y="157163"/>
                  </a:lnTo>
                  <a:lnTo>
                    <a:pt x="2452688" y="207169"/>
                  </a:lnTo>
                  <a:lnTo>
                    <a:pt x="2493169" y="247650"/>
                  </a:lnTo>
                  <a:lnTo>
                    <a:pt x="2519363" y="285750"/>
                  </a:lnTo>
                  <a:lnTo>
                    <a:pt x="2531269" y="319088"/>
                  </a:lnTo>
                  <a:lnTo>
                    <a:pt x="2536032" y="354807"/>
                  </a:lnTo>
                  <a:lnTo>
                    <a:pt x="2528888" y="385763"/>
                  </a:lnTo>
                  <a:lnTo>
                    <a:pt x="2516982" y="407194"/>
                  </a:lnTo>
                  <a:lnTo>
                    <a:pt x="2493169" y="423863"/>
                  </a:lnTo>
                  <a:lnTo>
                    <a:pt x="2464594" y="423863"/>
                  </a:lnTo>
                  <a:lnTo>
                    <a:pt x="2428875" y="428625"/>
                  </a:lnTo>
                  <a:lnTo>
                    <a:pt x="2407444" y="435769"/>
                  </a:lnTo>
                  <a:lnTo>
                    <a:pt x="2359819" y="464344"/>
                  </a:lnTo>
                  <a:lnTo>
                    <a:pt x="2197894" y="552450"/>
                  </a:lnTo>
                  <a:lnTo>
                    <a:pt x="1885950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8B5C460-E1C2-3641-B257-D44DAC3B591E}"/>
                </a:ext>
              </a:extLst>
            </p:cNvPr>
            <p:cNvSpPr/>
            <p:nvPr/>
          </p:nvSpPr>
          <p:spPr>
            <a:xfrm>
              <a:off x="3562350" y="2119313"/>
              <a:ext cx="2043113" cy="528637"/>
            </a:xfrm>
            <a:custGeom>
              <a:avLst/>
              <a:gdLst>
                <a:gd name="connsiteX0" fmla="*/ 1512094 w 2043113"/>
                <a:gd name="connsiteY0" fmla="*/ 228600 h 528637"/>
                <a:gd name="connsiteX1" fmla="*/ 1154906 w 2043113"/>
                <a:gd name="connsiteY1" fmla="*/ 304800 h 528637"/>
                <a:gd name="connsiteX2" fmla="*/ 852488 w 2043113"/>
                <a:gd name="connsiteY2" fmla="*/ 373856 h 528637"/>
                <a:gd name="connsiteX3" fmla="*/ 757238 w 2043113"/>
                <a:gd name="connsiteY3" fmla="*/ 397668 h 528637"/>
                <a:gd name="connsiteX4" fmla="*/ 642938 w 2043113"/>
                <a:gd name="connsiteY4" fmla="*/ 416718 h 528637"/>
                <a:gd name="connsiteX5" fmla="*/ 545306 w 2043113"/>
                <a:gd name="connsiteY5" fmla="*/ 440531 h 528637"/>
                <a:gd name="connsiteX6" fmla="*/ 450056 w 2043113"/>
                <a:gd name="connsiteY6" fmla="*/ 464343 h 528637"/>
                <a:gd name="connsiteX7" fmla="*/ 373856 w 2043113"/>
                <a:gd name="connsiteY7" fmla="*/ 488156 h 528637"/>
                <a:gd name="connsiteX8" fmla="*/ 319088 w 2043113"/>
                <a:gd name="connsiteY8" fmla="*/ 511968 h 528637"/>
                <a:gd name="connsiteX9" fmla="*/ 288131 w 2043113"/>
                <a:gd name="connsiteY9" fmla="*/ 528637 h 528637"/>
                <a:gd name="connsiteX10" fmla="*/ 259556 w 2043113"/>
                <a:gd name="connsiteY10" fmla="*/ 523875 h 528637"/>
                <a:gd name="connsiteX11" fmla="*/ 214313 w 2043113"/>
                <a:gd name="connsiteY11" fmla="*/ 504825 h 528637"/>
                <a:gd name="connsiteX12" fmla="*/ 176213 w 2043113"/>
                <a:gd name="connsiteY12" fmla="*/ 481012 h 528637"/>
                <a:gd name="connsiteX13" fmla="*/ 133350 w 2043113"/>
                <a:gd name="connsiteY13" fmla="*/ 438150 h 528637"/>
                <a:gd name="connsiteX14" fmla="*/ 97631 w 2043113"/>
                <a:gd name="connsiteY14" fmla="*/ 385762 h 528637"/>
                <a:gd name="connsiteX15" fmla="*/ 71438 w 2043113"/>
                <a:gd name="connsiteY15" fmla="*/ 340518 h 528637"/>
                <a:gd name="connsiteX16" fmla="*/ 47625 w 2043113"/>
                <a:gd name="connsiteY16" fmla="*/ 283368 h 528637"/>
                <a:gd name="connsiteX17" fmla="*/ 23813 w 2043113"/>
                <a:gd name="connsiteY17" fmla="*/ 221456 h 528637"/>
                <a:gd name="connsiteX18" fmla="*/ 9525 w 2043113"/>
                <a:gd name="connsiteY18" fmla="*/ 176212 h 528637"/>
                <a:gd name="connsiteX19" fmla="*/ 0 w 2043113"/>
                <a:gd name="connsiteY19" fmla="*/ 138112 h 528637"/>
                <a:gd name="connsiteX20" fmla="*/ 0 w 2043113"/>
                <a:gd name="connsiteY20" fmla="*/ 123825 h 528637"/>
                <a:gd name="connsiteX21" fmla="*/ 2381 w 2043113"/>
                <a:gd name="connsiteY21" fmla="*/ 109537 h 528637"/>
                <a:gd name="connsiteX22" fmla="*/ 9525 w 2043113"/>
                <a:gd name="connsiteY22" fmla="*/ 102393 h 528637"/>
                <a:gd name="connsiteX23" fmla="*/ 21431 w 2043113"/>
                <a:gd name="connsiteY23" fmla="*/ 100012 h 528637"/>
                <a:gd name="connsiteX24" fmla="*/ 50006 w 2043113"/>
                <a:gd name="connsiteY24" fmla="*/ 109537 h 528637"/>
                <a:gd name="connsiteX25" fmla="*/ 88106 w 2043113"/>
                <a:gd name="connsiteY25" fmla="*/ 147637 h 528637"/>
                <a:gd name="connsiteX26" fmla="*/ 126206 w 2043113"/>
                <a:gd name="connsiteY26" fmla="*/ 180975 h 528637"/>
                <a:gd name="connsiteX27" fmla="*/ 166688 w 2043113"/>
                <a:gd name="connsiteY27" fmla="*/ 207168 h 528637"/>
                <a:gd name="connsiteX28" fmla="*/ 214313 w 2043113"/>
                <a:gd name="connsiteY28" fmla="*/ 230981 h 528637"/>
                <a:gd name="connsiteX29" fmla="*/ 257175 w 2043113"/>
                <a:gd name="connsiteY29" fmla="*/ 242887 h 528637"/>
                <a:gd name="connsiteX30" fmla="*/ 292894 w 2043113"/>
                <a:gd name="connsiteY30" fmla="*/ 250031 h 528637"/>
                <a:gd name="connsiteX31" fmla="*/ 350044 w 2043113"/>
                <a:gd name="connsiteY31" fmla="*/ 247650 h 528637"/>
                <a:gd name="connsiteX32" fmla="*/ 419100 w 2043113"/>
                <a:gd name="connsiteY32" fmla="*/ 240506 h 528637"/>
                <a:gd name="connsiteX33" fmla="*/ 652463 w 2043113"/>
                <a:gd name="connsiteY33" fmla="*/ 209550 h 528637"/>
                <a:gd name="connsiteX34" fmla="*/ 962025 w 2043113"/>
                <a:gd name="connsiteY34" fmla="*/ 164306 h 528637"/>
                <a:gd name="connsiteX35" fmla="*/ 1281113 w 2043113"/>
                <a:gd name="connsiteY35" fmla="*/ 116681 h 528637"/>
                <a:gd name="connsiteX36" fmla="*/ 1614488 w 2043113"/>
                <a:gd name="connsiteY36" fmla="*/ 61912 h 528637"/>
                <a:gd name="connsiteX37" fmla="*/ 1952625 w 2043113"/>
                <a:gd name="connsiteY37" fmla="*/ 0 h 528637"/>
                <a:gd name="connsiteX38" fmla="*/ 2043113 w 2043113"/>
                <a:gd name="connsiteY38" fmla="*/ 133350 h 528637"/>
                <a:gd name="connsiteX39" fmla="*/ 1512094 w 2043113"/>
                <a:gd name="connsiteY39" fmla="*/ 22860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43113" h="528637">
                  <a:moveTo>
                    <a:pt x="1512094" y="228600"/>
                  </a:moveTo>
                  <a:lnTo>
                    <a:pt x="1154906" y="304800"/>
                  </a:lnTo>
                  <a:lnTo>
                    <a:pt x="852488" y="373856"/>
                  </a:lnTo>
                  <a:lnTo>
                    <a:pt x="757238" y="397668"/>
                  </a:lnTo>
                  <a:lnTo>
                    <a:pt x="642938" y="416718"/>
                  </a:lnTo>
                  <a:lnTo>
                    <a:pt x="545306" y="440531"/>
                  </a:lnTo>
                  <a:lnTo>
                    <a:pt x="450056" y="464343"/>
                  </a:lnTo>
                  <a:lnTo>
                    <a:pt x="373856" y="488156"/>
                  </a:lnTo>
                  <a:lnTo>
                    <a:pt x="319088" y="511968"/>
                  </a:lnTo>
                  <a:lnTo>
                    <a:pt x="288131" y="528637"/>
                  </a:lnTo>
                  <a:lnTo>
                    <a:pt x="259556" y="523875"/>
                  </a:lnTo>
                  <a:lnTo>
                    <a:pt x="214313" y="504825"/>
                  </a:lnTo>
                  <a:lnTo>
                    <a:pt x="176213" y="481012"/>
                  </a:lnTo>
                  <a:lnTo>
                    <a:pt x="133350" y="438150"/>
                  </a:lnTo>
                  <a:lnTo>
                    <a:pt x="97631" y="385762"/>
                  </a:lnTo>
                  <a:lnTo>
                    <a:pt x="71438" y="340518"/>
                  </a:lnTo>
                  <a:lnTo>
                    <a:pt x="47625" y="283368"/>
                  </a:lnTo>
                  <a:lnTo>
                    <a:pt x="23813" y="221456"/>
                  </a:lnTo>
                  <a:lnTo>
                    <a:pt x="9525" y="176212"/>
                  </a:lnTo>
                  <a:lnTo>
                    <a:pt x="0" y="138112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9525" y="102393"/>
                  </a:lnTo>
                  <a:lnTo>
                    <a:pt x="21431" y="100012"/>
                  </a:lnTo>
                  <a:lnTo>
                    <a:pt x="50006" y="109537"/>
                  </a:lnTo>
                  <a:lnTo>
                    <a:pt x="88106" y="147637"/>
                  </a:lnTo>
                  <a:lnTo>
                    <a:pt x="126206" y="180975"/>
                  </a:lnTo>
                  <a:lnTo>
                    <a:pt x="166688" y="207168"/>
                  </a:lnTo>
                  <a:lnTo>
                    <a:pt x="214313" y="230981"/>
                  </a:lnTo>
                  <a:lnTo>
                    <a:pt x="257175" y="242887"/>
                  </a:lnTo>
                  <a:lnTo>
                    <a:pt x="292894" y="250031"/>
                  </a:lnTo>
                  <a:lnTo>
                    <a:pt x="350044" y="247650"/>
                  </a:lnTo>
                  <a:lnTo>
                    <a:pt x="419100" y="240506"/>
                  </a:lnTo>
                  <a:lnTo>
                    <a:pt x="652463" y="209550"/>
                  </a:lnTo>
                  <a:lnTo>
                    <a:pt x="962025" y="164306"/>
                  </a:lnTo>
                  <a:lnTo>
                    <a:pt x="1281113" y="116681"/>
                  </a:lnTo>
                  <a:lnTo>
                    <a:pt x="1614488" y="61912"/>
                  </a:lnTo>
                  <a:lnTo>
                    <a:pt x="1952625" y="0"/>
                  </a:lnTo>
                  <a:lnTo>
                    <a:pt x="2043113" y="133350"/>
                  </a:lnTo>
                  <a:lnTo>
                    <a:pt x="15120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11693A7-64BA-C042-B003-9DBAF1368AEF}"/>
                </a:ext>
              </a:extLst>
            </p:cNvPr>
            <p:cNvSpPr/>
            <p:nvPr/>
          </p:nvSpPr>
          <p:spPr>
            <a:xfrm>
              <a:off x="5095875" y="1693863"/>
              <a:ext cx="830263" cy="955675"/>
            </a:xfrm>
            <a:custGeom>
              <a:avLst/>
              <a:gdLst>
                <a:gd name="connsiteX0" fmla="*/ 500063 w 831056"/>
                <a:gd name="connsiteY0" fmla="*/ 707231 h 957262"/>
                <a:gd name="connsiteX1" fmla="*/ 416719 w 831056"/>
                <a:gd name="connsiteY1" fmla="*/ 561975 h 957262"/>
                <a:gd name="connsiteX2" fmla="*/ 333375 w 831056"/>
                <a:gd name="connsiteY2" fmla="*/ 435769 h 957262"/>
                <a:gd name="connsiteX3" fmla="*/ 283369 w 831056"/>
                <a:gd name="connsiteY3" fmla="*/ 352425 h 957262"/>
                <a:gd name="connsiteX4" fmla="*/ 238125 w 831056"/>
                <a:gd name="connsiteY4" fmla="*/ 292894 h 957262"/>
                <a:gd name="connsiteX5" fmla="*/ 190500 w 831056"/>
                <a:gd name="connsiteY5" fmla="*/ 240506 h 957262"/>
                <a:gd name="connsiteX6" fmla="*/ 150019 w 831056"/>
                <a:gd name="connsiteY6" fmla="*/ 195262 h 957262"/>
                <a:gd name="connsiteX7" fmla="*/ 116681 w 831056"/>
                <a:gd name="connsiteY7" fmla="*/ 161925 h 957262"/>
                <a:gd name="connsiteX8" fmla="*/ 73819 w 831056"/>
                <a:gd name="connsiteY8" fmla="*/ 123825 h 957262"/>
                <a:gd name="connsiteX9" fmla="*/ 35719 w 831056"/>
                <a:gd name="connsiteY9" fmla="*/ 97631 h 957262"/>
                <a:gd name="connsiteX10" fmla="*/ 16669 w 831056"/>
                <a:gd name="connsiteY10" fmla="*/ 76200 h 957262"/>
                <a:gd name="connsiteX11" fmla="*/ 4763 w 831056"/>
                <a:gd name="connsiteY11" fmla="*/ 47625 h 957262"/>
                <a:gd name="connsiteX12" fmla="*/ 0 w 831056"/>
                <a:gd name="connsiteY12" fmla="*/ 23812 h 957262"/>
                <a:gd name="connsiteX13" fmla="*/ 4763 w 831056"/>
                <a:gd name="connsiteY13" fmla="*/ 7144 h 957262"/>
                <a:gd name="connsiteX14" fmla="*/ 16669 w 831056"/>
                <a:gd name="connsiteY14" fmla="*/ 0 h 957262"/>
                <a:gd name="connsiteX15" fmla="*/ 38100 w 831056"/>
                <a:gd name="connsiteY15" fmla="*/ 0 h 957262"/>
                <a:gd name="connsiteX16" fmla="*/ 76200 w 831056"/>
                <a:gd name="connsiteY16" fmla="*/ 14287 h 957262"/>
                <a:gd name="connsiteX17" fmla="*/ 161925 w 831056"/>
                <a:gd name="connsiteY17" fmla="*/ 64294 h 957262"/>
                <a:gd name="connsiteX18" fmla="*/ 264319 w 831056"/>
                <a:gd name="connsiteY18" fmla="*/ 128587 h 957262"/>
                <a:gd name="connsiteX19" fmla="*/ 369094 w 831056"/>
                <a:gd name="connsiteY19" fmla="*/ 197644 h 957262"/>
                <a:gd name="connsiteX20" fmla="*/ 473869 w 831056"/>
                <a:gd name="connsiteY20" fmla="*/ 273844 h 957262"/>
                <a:gd name="connsiteX21" fmla="*/ 559594 w 831056"/>
                <a:gd name="connsiteY21" fmla="*/ 345281 h 957262"/>
                <a:gd name="connsiteX22" fmla="*/ 647700 w 831056"/>
                <a:gd name="connsiteY22" fmla="*/ 421481 h 957262"/>
                <a:gd name="connsiteX23" fmla="*/ 714375 w 831056"/>
                <a:gd name="connsiteY23" fmla="*/ 492919 h 957262"/>
                <a:gd name="connsiteX24" fmla="*/ 771525 w 831056"/>
                <a:gd name="connsiteY24" fmla="*/ 550069 h 957262"/>
                <a:gd name="connsiteX25" fmla="*/ 792956 w 831056"/>
                <a:gd name="connsiteY25" fmla="*/ 578644 h 957262"/>
                <a:gd name="connsiteX26" fmla="*/ 812006 w 831056"/>
                <a:gd name="connsiteY26" fmla="*/ 621506 h 957262"/>
                <a:gd name="connsiteX27" fmla="*/ 823913 w 831056"/>
                <a:gd name="connsiteY27" fmla="*/ 659606 h 957262"/>
                <a:gd name="connsiteX28" fmla="*/ 831056 w 831056"/>
                <a:gd name="connsiteY28" fmla="*/ 702469 h 957262"/>
                <a:gd name="connsiteX29" fmla="*/ 831056 w 831056"/>
                <a:gd name="connsiteY29" fmla="*/ 747712 h 957262"/>
                <a:gd name="connsiteX30" fmla="*/ 823913 w 831056"/>
                <a:gd name="connsiteY30" fmla="*/ 809625 h 957262"/>
                <a:gd name="connsiteX31" fmla="*/ 800100 w 831056"/>
                <a:gd name="connsiteY31" fmla="*/ 900112 h 957262"/>
                <a:gd name="connsiteX32" fmla="*/ 781050 w 831056"/>
                <a:gd name="connsiteY32" fmla="*/ 940594 h 957262"/>
                <a:gd name="connsiteX33" fmla="*/ 766763 w 831056"/>
                <a:gd name="connsiteY33" fmla="*/ 950119 h 957262"/>
                <a:gd name="connsiteX34" fmla="*/ 735806 w 831056"/>
                <a:gd name="connsiteY34" fmla="*/ 957262 h 957262"/>
                <a:gd name="connsiteX35" fmla="*/ 702469 w 831056"/>
                <a:gd name="connsiteY35" fmla="*/ 957262 h 957262"/>
                <a:gd name="connsiteX36" fmla="*/ 671513 w 831056"/>
                <a:gd name="connsiteY36" fmla="*/ 950119 h 957262"/>
                <a:gd name="connsiteX37" fmla="*/ 640556 w 831056"/>
                <a:gd name="connsiteY37" fmla="*/ 935831 h 957262"/>
                <a:gd name="connsiteX38" fmla="*/ 602456 w 831056"/>
                <a:gd name="connsiteY38" fmla="*/ 909637 h 957262"/>
                <a:gd name="connsiteX39" fmla="*/ 583406 w 831056"/>
                <a:gd name="connsiteY39" fmla="*/ 888206 h 957262"/>
                <a:gd name="connsiteX40" fmla="*/ 564356 w 831056"/>
                <a:gd name="connsiteY40" fmla="*/ 842962 h 957262"/>
                <a:gd name="connsiteX41" fmla="*/ 545306 w 831056"/>
                <a:gd name="connsiteY41" fmla="*/ 795337 h 957262"/>
                <a:gd name="connsiteX42" fmla="*/ 500063 w 831056"/>
                <a:gd name="connsiteY42" fmla="*/ 707231 h 95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957262">
                  <a:moveTo>
                    <a:pt x="500063" y="707231"/>
                  </a:moveTo>
                  <a:lnTo>
                    <a:pt x="416719" y="561975"/>
                  </a:lnTo>
                  <a:lnTo>
                    <a:pt x="333375" y="435769"/>
                  </a:lnTo>
                  <a:lnTo>
                    <a:pt x="283369" y="352425"/>
                  </a:lnTo>
                  <a:lnTo>
                    <a:pt x="238125" y="292894"/>
                  </a:lnTo>
                  <a:lnTo>
                    <a:pt x="190500" y="240506"/>
                  </a:lnTo>
                  <a:lnTo>
                    <a:pt x="150019" y="195262"/>
                  </a:lnTo>
                  <a:lnTo>
                    <a:pt x="116681" y="161925"/>
                  </a:lnTo>
                  <a:lnTo>
                    <a:pt x="73819" y="123825"/>
                  </a:lnTo>
                  <a:lnTo>
                    <a:pt x="35719" y="97631"/>
                  </a:lnTo>
                  <a:lnTo>
                    <a:pt x="16669" y="76200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38100" y="0"/>
                  </a:lnTo>
                  <a:lnTo>
                    <a:pt x="76200" y="14287"/>
                  </a:lnTo>
                  <a:lnTo>
                    <a:pt x="161925" y="64294"/>
                  </a:lnTo>
                  <a:lnTo>
                    <a:pt x="264319" y="128587"/>
                  </a:lnTo>
                  <a:lnTo>
                    <a:pt x="369094" y="197644"/>
                  </a:lnTo>
                  <a:lnTo>
                    <a:pt x="473869" y="273844"/>
                  </a:lnTo>
                  <a:lnTo>
                    <a:pt x="559594" y="345281"/>
                  </a:lnTo>
                  <a:lnTo>
                    <a:pt x="647700" y="421481"/>
                  </a:lnTo>
                  <a:lnTo>
                    <a:pt x="714375" y="492919"/>
                  </a:lnTo>
                  <a:lnTo>
                    <a:pt x="771525" y="550069"/>
                  </a:lnTo>
                  <a:lnTo>
                    <a:pt x="792956" y="578644"/>
                  </a:lnTo>
                  <a:lnTo>
                    <a:pt x="812006" y="621506"/>
                  </a:lnTo>
                  <a:lnTo>
                    <a:pt x="823913" y="659606"/>
                  </a:lnTo>
                  <a:lnTo>
                    <a:pt x="831056" y="702469"/>
                  </a:lnTo>
                  <a:lnTo>
                    <a:pt x="831056" y="747712"/>
                  </a:lnTo>
                  <a:lnTo>
                    <a:pt x="823913" y="809625"/>
                  </a:lnTo>
                  <a:lnTo>
                    <a:pt x="800100" y="900112"/>
                  </a:lnTo>
                  <a:lnTo>
                    <a:pt x="781050" y="940594"/>
                  </a:lnTo>
                  <a:lnTo>
                    <a:pt x="766763" y="950119"/>
                  </a:lnTo>
                  <a:lnTo>
                    <a:pt x="735806" y="957262"/>
                  </a:lnTo>
                  <a:lnTo>
                    <a:pt x="702469" y="957262"/>
                  </a:lnTo>
                  <a:lnTo>
                    <a:pt x="671513" y="950119"/>
                  </a:lnTo>
                  <a:lnTo>
                    <a:pt x="640556" y="935831"/>
                  </a:lnTo>
                  <a:lnTo>
                    <a:pt x="602456" y="909637"/>
                  </a:lnTo>
                  <a:lnTo>
                    <a:pt x="583406" y="888206"/>
                  </a:lnTo>
                  <a:lnTo>
                    <a:pt x="564356" y="842962"/>
                  </a:lnTo>
                  <a:lnTo>
                    <a:pt x="545306" y="795337"/>
                  </a:lnTo>
                  <a:lnTo>
                    <a:pt x="5000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B2B9211-47AE-0841-94DD-9BC1344FA373}"/>
                </a:ext>
              </a:extLst>
            </p:cNvPr>
            <p:cNvSpPr/>
            <p:nvPr/>
          </p:nvSpPr>
          <p:spPr>
            <a:xfrm>
              <a:off x="2682875" y="2451100"/>
              <a:ext cx="2127250" cy="2339975"/>
            </a:xfrm>
            <a:custGeom>
              <a:avLst/>
              <a:gdLst>
                <a:gd name="connsiteX0" fmla="*/ 1127125 w 2127250"/>
                <a:gd name="connsiteY0" fmla="*/ 1654175 h 2339975"/>
                <a:gd name="connsiteX1" fmla="*/ 990600 w 2127250"/>
                <a:gd name="connsiteY1" fmla="*/ 1787525 h 2339975"/>
                <a:gd name="connsiteX2" fmla="*/ 898525 w 2127250"/>
                <a:gd name="connsiteY2" fmla="*/ 1863725 h 2339975"/>
                <a:gd name="connsiteX3" fmla="*/ 809625 w 2127250"/>
                <a:gd name="connsiteY3" fmla="*/ 1930400 h 2339975"/>
                <a:gd name="connsiteX4" fmla="*/ 692150 w 2127250"/>
                <a:gd name="connsiteY4" fmla="*/ 2012950 h 2339975"/>
                <a:gd name="connsiteX5" fmla="*/ 593725 w 2127250"/>
                <a:gd name="connsiteY5" fmla="*/ 2076450 h 2339975"/>
                <a:gd name="connsiteX6" fmla="*/ 476250 w 2127250"/>
                <a:gd name="connsiteY6" fmla="*/ 2143125 h 2339975"/>
                <a:gd name="connsiteX7" fmla="*/ 381000 w 2127250"/>
                <a:gd name="connsiteY7" fmla="*/ 2193925 h 2339975"/>
                <a:gd name="connsiteX8" fmla="*/ 260350 w 2127250"/>
                <a:gd name="connsiteY8" fmla="*/ 2251075 h 2339975"/>
                <a:gd name="connsiteX9" fmla="*/ 146050 w 2127250"/>
                <a:gd name="connsiteY9" fmla="*/ 2301875 h 2339975"/>
                <a:gd name="connsiteX10" fmla="*/ 69850 w 2127250"/>
                <a:gd name="connsiteY10" fmla="*/ 2333625 h 2339975"/>
                <a:gd name="connsiteX11" fmla="*/ 50800 w 2127250"/>
                <a:gd name="connsiteY11" fmla="*/ 2339975 h 2339975"/>
                <a:gd name="connsiteX12" fmla="*/ 28575 w 2127250"/>
                <a:gd name="connsiteY12" fmla="*/ 2339975 h 2339975"/>
                <a:gd name="connsiteX13" fmla="*/ 9525 w 2127250"/>
                <a:gd name="connsiteY13" fmla="*/ 2336800 h 2339975"/>
                <a:gd name="connsiteX14" fmla="*/ 3175 w 2127250"/>
                <a:gd name="connsiteY14" fmla="*/ 2330450 h 2339975"/>
                <a:gd name="connsiteX15" fmla="*/ 0 w 2127250"/>
                <a:gd name="connsiteY15" fmla="*/ 2320925 h 2339975"/>
                <a:gd name="connsiteX16" fmla="*/ 6350 w 2127250"/>
                <a:gd name="connsiteY16" fmla="*/ 2298700 h 2339975"/>
                <a:gd name="connsiteX17" fmla="*/ 34925 w 2127250"/>
                <a:gd name="connsiteY17" fmla="*/ 2266950 h 2339975"/>
                <a:gd name="connsiteX18" fmla="*/ 130175 w 2127250"/>
                <a:gd name="connsiteY18" fmla="*/ 2216150 h 2339975"/>
                <a:gd name="connsiteX19" fmla="*/ 247650 w 2127250"/>
                <a:gd name="connsiteY19" fmla="*/ 2146300 h 2339975"/>
                <a:gd name="connsiteX20" fmla="*/ 381000 w 2127250"/>
                <a:gd name="connsiteY20" fmla="*/ 2054225 h 2339975"/>
                <a:gd name="connsiteX21" fmla="*/ 508000 w 2127250"/>
                <a:gd name="connsiteY21" fmla="*/ 1971675 h 2339975"/>
                <a:gd name="connsiteX22" fmla="*/ 625475 w 2127250"/>
                <a:gd name="connsiteY22" fmla="*/ 1882775 h 2339975"/>
                <a:gd name="connsiteX23" fmla="*/ 793750 w 2127250"/>
                <a:gd name="connsiteY23" fmla="*/ 1739900 h 2339975"/>
                <a:gd name="connsiteX24" fmla="*/ 923925 w 2127250"/>
                <a:gd name="connsiteY24" fmla="*/ 1612900 h 2339975"/>
                <a:gd name="connsiteX25" fmla="*/ 1063625 w 2127250"/>
                <a:gd name="connsiteY25" fmla="*/ 1463675 h 2339975"/>
                <a:gd name="connsiteX26" fmla="*/ 1165225 w 2127250"/>
                <a:gd name="connsiteY26" fmla="*/ 1349375 h 2339975"/>
                <a:gd name="connsiteX27" fmla="*/ 1301750 w 2127250"/>
                <a:gd name="connsiteY27" fmla="*/ 1181100 h 2339975"/>
                <a:gd name="connsiteX28" fmla="*/ 1428750 w 2127250"/>
                <a:gd name="connsiteY28" fmla="*/ 996950 h 2339975"/>
                <a:gd name="connsiteX29" fmla="*/ 1492250 w 2127250"/>
                <a:gd name="connsiteY29" fmla="*/ 898525 h 2339975"/>
                <a:gd name="connsiteX30" fmla="*/ 1644650 w 2127250"/>
                <a:gd name="connsiteY30" fmla="*/ 657225 h 2339975"/>
                <a:gd name="connsiteX31" fmla="*/ 1708150 w 2127250"/>
                <a:gd name="connsiteY31" fmla="*/ 511175 h 2339975"/>
                <a:gd name="connsiteX32" fmla="*/ 1755775 w 2127250"/>
                <a:gd name="connsiteY32" fmla="*/ 409575 h 2339975"/>
                <a:gd name="connsiteX33" fmla="*/ 1778000 w 2127250"/>
                <a:gd name="connsiteY33" fmla="*/ 352425 h 2339975"/>
                <a:gd name="connsiteX34" fmla="*/ 1793875 w 2127250"/>
                <a:gd name="connsiteY34" fmla="*/ 301625 h 2339975"/>
                <a:gd name="connsiteX35" fmla="*/ 1793875 w 2127250"/>
                <a:gd name="connsiteY35" fmla="*/ 279400 h 2339975"/>
                <a:gd name="connsiteX36" fmla="*/ 1784350 w 2127250"/>
                <a:gd name="connsiteY36" fmla="*/ 238125 h 2339975"/>
                <a:gd name="connsiteX37" fmla="*/ 1765300 w 2127250"/>
                <a:gd name="connsiteY37" fmla="*/ 193675 h 2339975"/>
                <a:gd name="connsiteX38" fmla="*/ 1733550 w 2127250"/>
                <a:gd name="connsiteY38" fmla="*/ 152400 h 2339975"/>
                <a:gd name="connsiteX39" fmla="*/ 1609725 w 2127250"/>
                <a:gd name="connsiteY39" fmla="*/ 0 h 2339975"/>
                <a:gd name="connsiteX40" fmla="*/ 1717675 w 2127250"/>
                <a:gd name="connsiteY40" fmla="*/ 12700 h 2339975"/>
                <a:gd name="connsiteX41" fmla="*/ 1857375 w 2127250"/>
                <a:gd name="connsiteY41" fmla="*/ 95250 h 2339975"/>
                <a:gd name="connsiteX42" fmla="*/ 1974850 w 2127250"/>
                <a:gd name="connsiteY42" fmla="*/ 171450 h 2339975"/>
                <a:gd name="connsiteX43" fmla="*/ 2035175 w 2127250"/>
                <a:gd name="connsiteY43" fmla="*/ 215900 h 2339975"/>
                <a:gd name="connsiteX44" fmla="*/ 2079625 w 2127250"/>
                <a:gd name="connsiteY44" fmla="*/ 257175 h 2339975"/>
                <a:gd name="connsiteX45" fmla="*/ 2105025 w 2127250"/>
                <a:gd name="connsiteY45" fmla="*/ 285750 h 2339975"/>
                <a:gd name="connsiteX46" fmla="*/ 2117725 w 2127250"/>
                <a:gd name="connsiteY46" fmla="*/ 307975 h 2339975"/>
                <a:gd name="connsiteX47" fmla="*/ 2127250 w 2127250"/>
                <a:gd name="connsiteY47" fmla="*/ 336550 h 2339975"/>
                <a:gd name="connsiteX48" fmla="*/ 2127250 w 2127250"/>
                <a:gd name="connsiteY48" fmla="*/ 368300 h 2339975"/>
                <a:gd name="connsiteX49" fmla="*/ 2114550 w 2127250"/>
                <a:gd name="connsiteY49" fmla="*/ 396875 h 2339975"/>
                <a:gd name="connsiteX50" fmla="*/ 2079625 w 2127250"/>
                <a:gd name="connsiteY50" fmla="*/ 431800 h 2339975"/>
                <a:gd name="connsiteX51" fmla="*/ 2028825 w 2127250"/>
                <a:gd name="connsiteY51" fmla="*/ 476250 h 2339975"/>
                <a:gd name="connsiteX52" fmla="*/ 2003425 w 2127250"/>
                <a:gd name="connsiteY52" fmla="*/ 501650 h 2339975"/>
                <a:gd name="connsiteX53" fmla="*/ 1920875 w 2127250"/>
                <a:gd name="connsiteY53" fmla="*/ 638175 h 2339975"/>
                <a:gd name="connsiteX54" fmla="*/ 1819275 w 2127250"/>
                <a:gd name="connsiteY54" fmla="*/ 815975 h 2339975"/>
                <a:gd name="connsiteX55" fmla="*/ 1752600 w 2127250"/>
                <a:gd name="connsiteY55" fmla="*/ 914400 h 2339975"/>
                <a:gd name="connsiteX56" fmla="*/ 1619250 w 2127250"/>
                <a:gd name="connsiteY56" fmla="*/ 1098550 h 2339975"/>
                <a:gd name="connsiteX57" fmla="*/ 1460500 w 2127250"/>
                <a:gd name="connsiteY57" fmla="*/ 1292225 h 2339975"/>
                <a:gd name="connsiteX58" fmla="*/ 1308100 w 2127250"/>
                <a:gd name="connsiteY58" fmla="*/ 1466850 h 2339975"/>
                <a:gd name="connsiteX59" fmla="*/ 1127125 w 2127250"/>
                <a:gd name="connsiteY59" fmla="*/ 1654175 h 233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27250" h="2339975">
                  <a:moveTo>
                    <a:pt x="1127125" y="1654175"/>
                  </a:moveTo>
                  <a:lnTo>
                    <a:pt x="990600" y="1787525"/>
                  </a:lnTo>
                  <a:lnTo>
                    <a:pt x="898525" y="1863725"/>
                  </a:lnTo>
                  <a:lnTo>
                    <a:pt x="809625" y="1930400"/>
                  </a:lnTo>
                  <a:lnTo>
                    <a:pt x="692150" y="2012950"/>
                  </a:lnTo>
                  <a:lnTo>
                    <a:pt x="593725" y="2076450"/>
                  </a:lnTo>
                  <a:lnTo>
                    <a:pt x="476250" y="2143125"/>
                  </a:lnTo>
                  <a:lnTo>
                    <a:pt x="381000" y="2193925"/>
                  </a:lnTo>
                  <a:lnTo>
                    <a:pt x="260350" y="2251075"/>
                  </a:lnTo>
                  <a:lnTo>
                    <a:pt x="146050" y="2301875"/>
                  </a:lnTo>
                  <a:lnTo>
                    <a:pt x="69850" y="2333625"/>
                  </a:lnTo>
                  <a:lnTo>
                    <a:pt x="50800" y="2339975"/>
                  </a:lnTo>
                  <a:lnTo>
                    <a:pt x="28575" y="2339975"/>
                  </a:lnTo>
                  <a:lnTo>
                    <a:pt x="9525" y="2336800"/>
                  </a:lnTo>
                  <a:lnTo>
                    <a:pt x="3175" y="2330450"/>
                  </a:lnTo>
                  <a:lnTo>
                    <a:pt x="0" y="2320925"/>
                  </a:lnTo>
                  <a:lnTo>
                    <a:pt x="6350" y="2298700"/>
                  </a:lnTo>
                  <a:lnTo>
                    <a:pt x="34925" y="2266950"/>
                  </a:lnTo>
                  <a:lnTo>
                    <a:pt x="130175" y="2216150"/>
                  </a:lnTo>
                  <a:lnTo>
                    <a:pt x="247650" y="2146300"/>
                  </a:lnTo>
                  <a:lnTo>
                    <a:pt x="381000" y="2054225"/>
                  </a:lnTo>
                  <a:lnTo>
                    <a:pt x="508000" y="1971675"/>
                  </a:lnTo>
                  <a:lnTo>
                    <a:pt x="625475" y="1882775"/>
                  </a:lnTo>
                  <a:lnTo>
                    <a:pt x="793750" y="1739900"/>
                  </a:lnTo>
                  <a:lnTo>
                    <a:pt x="923925" y="1612900"/>
                  </a:lnTo>
                  <a:lnTo>
                    <a:pt x="1063625" y="1463675"/>
                  </a:lnTo>
                  <a:lnTo>
                    <a:pt x="1165225" y="1349375"/>
                  </a:lnTo>
                  <a:lnTo>
                    <a:pt x="1301750" y="1181100"/>
                  </a:lnTo>
                  <a:lnTo>
                    <a:pt x="1428750" y="996950"/>
                  </a:lnTo>
                  <a:lnTo>
                    <a:pt x="1492250" y="898525"/>
                  </a:lnTo>
                  <a:lnTo>
                    <a:pt x="1644650" y="657225"/>
                  </a:lnTo>
                  <a:lnTo>
                    <a:pt x="1708150" y="511175"/>
                  </a:lnTo>
                  <a:lnTo>
                    <a:pt x="1755775" y="409575"/>
                  </a:lnTo>
                  <a:lnTo>
                    <a:pt x="1778000" y="352425"/>
                  </a:lnTo>
                  <a:lnTo>
                    <a:pt x="1793875" y="301625"/>
                  </a:lnTo>
                  <a:lnTo>
                    <a:pt x="1793875" y="279400"/>
                  </a:lnTo>
                  <a:lnTo>
                    <a:pt x="1784350" y="238125"/>
                  </a:lnTo>
                  <a:lnTo>
                    <a:pt x="1765300" y="193675"/>
                  </a:lnTo>
                  <a:lnTo>
                    <a:pt x="1733550" y="152400"/>
                  </a:lnTo>
                  <a:lnTo>
                    <a:pt x="1609725" y="0"/>
                  </a:lnTo>
                  <a:lnTo>
                    <a:pt x="1717675" y="12700"/>
                  </a:lnTo>
                  <a:lnTo>
                    <a:pt x="1857375" y="95250"/>
                  </a:lnTo>
                  <a:lnTo>
                    <a:pt x="1974850" y="171450"/>
                  </a:lnTo>
                  <a:lnTo>
                    <a:pt x="2035175" y="215900"/>
                  </a:lnTo>
                  <a:lnTo>
                    <a:pt x="2079625" y="257175"/>
                  </a:lnTo>
                  <a:lnTo>
                    <a:pt x="2105025" y="285750"/>
                  </a:lnTo>
                  <a:lnTo>
                    <a:pt x="2117725" y="307975"/>
                  </a:lnTo>
                  <a:lnTo>
                    <a:pt x="2127250" y="336550"/>
                  </a:lnTo>
                  <a:lnTo>
                    <a:pt x="2127250" y="368300"/>
                  </a:lnTo>
                  <a:lnTo>
                    <a:pt x="2114550" y="396875"/>
                  </a:lnTo>
                  <a:lnTo>
                    <a:pt x="2079625" y="431800"/>
                  </a:lnTo>
                  <a:lnTo>
                    <a:pt x="2028825" y="476250"/>
                  </a:lnTo>
                  <a:lnTo>
                    <a:pt x="2003425" y="501650"/>
                  </a:lnTo>
                  <a:lnTo>
                    <a:pt x="1920875" y="638175"/>
                  </a:lnTo>
                  <a:lnTo>
                    <a:pt x="1819275" y="815975"/>
                  </a:lnTo>
                  <a:lnTo>
                    <a:pt x="1752600" y="914400"/>
                  </a:lnTo>
                  <a:lnTo>
                    <a:pt x="1619250" y="1098550"/>
                  </a:lnTo>
                  <a:lnTo>
                    <a:pt x="1460500" y="1292225"/>
                  </a:lnTo>
                  <a:lnTo>
                    <a:pt x="1308100" y="1466850"/>
                  </a:lnTo>
                  <a:lnTo>
                    <a:pt x="1127125" y="1654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F127F70-D754-B042-8A64-5E1D6FA79500}"/>
                </a:ext>
              </a:extLst>
            </p:cNvPr>
            <p:cNvSpPr/>
            <p:nvPr/>
          </p:nvSpPr>
          <p:spPr>
            <a:xfrm>
              <a:off x="4819650" y="3144838"/>
              <a:ext cx="2528888" cy="1627187"/>
            </a:xfrm>
            <a:custGeom>
              <a:avLst/>
              <a:gdLst>
                <a:gd name="connsiteX0" fmla="*/ 852488 w 2528888"/>
                <a:gd name="connsiteY0" fmla="*/ 842963 h 1626394"/>
                <a:gd name="connsiteX1" fmla="*/ 514350 w 2528888"/>
                <a:gd name="connsiteY1" fmla="*/ 516732 h 1626394"/>
                <a:gd name="connsiteX2" fmla="*/ 273844 w 2528888"/>
                <a:gd name="connsiteY2" fmla="*/ 278607 h 1626394"/>
                <a:gd name="connsiteX3" fmla="*/ 0 w 2528888"/>
                <a:gd name="connsiteY3" fmla="*/ 2382 h 1626394"/>
                <a:gd name="connsiteX4" fmla="*/ 142875 w 2528888"/>
                <a:gd name="connsiteY4" fmla="*/ 0 h 1626394"/>
                <a:gd name="connsiteX5" fmla="*/ 414338 w 2528888"/>
                <a:gd name="connsiteY5" fmla="*/ 230982 h 1626394"/>
                <a:gd name="connsiteX6" fmla="*/ 600075 w 2528888"/>
                <a:gd name="connsiteY6" fmla="*/ 385763 h 1626394"/>
                <a:gd name="connsiteX7" fmla="*/ 845344 w 2528888"/>
                <a:gd name="connsiteY7" fmla="*/ 590550 h 1626394"/>
                <a:gd name="connsiteX8" fmla="*/ 1073944 w 2528888"/>
                <a:gd name="connsiteY8" fmla="*/ 769144 h 1626394"/>
                <a:gd name="connsiteX9" fmla="*/ 1243013 w 2528888"/>
                <a:gd name="connsiteY9" fmla="*/ 892969 h 1626394"/>
                <a:gd name="connsiteX10" fmla="*/ 1464469 w 2528888"/>
                <a:gd name="connsiteY10" fmla="*/ 1040607 h 1626394"/>
                <a:gd name="connsiteX11" fmla="*/ 1554956 w 2528888"/>
                <a:gd name="connsiteY11" fmla="*/ 1097757 h 1626394"/>
                <a:gd name="connsiteX12" fmla="*/ 1693069 w 2528888"/>
                <a:gd name="connsiteY12" fmla="*/ 1178719 h 1626394"/>
                <a:gd name="connsiteX13" fmla="*/ 1895475 w 2528888"/>
                <a:gd name="connsiteY13" fmla="*/ 1283494 h 1626394"/>
                <a:gd name="connsiteX14" fmla="*/ 2074069 w 2528888"/>
                <a:gd name="connsiteY14" fmla="*/ 1364457 h 1626394"/>
                <a:gd name="connsiteX15" fmla="*/ 2257425 w 2528888"/>
                <a:gd name="connsiteY15" fmla="*/ 1443038 h 1626394"/>
                <a:gd name="connsiteX16" fmla="*/ 2393156 w 2528888"/>
                <a:gd name="connsiteY16" fmla="*/ 1495425 h 1626394"/>
                <a:gd name="connsiteX17" fmla="*/ 2483644 w 2528888"/>
                <a:gd name="connsiteY17" fmla="*/ 1528763 h 1626394"/>
                <a:gd name="connsiteX18" fmla="*/ 2507456 w 2528888"/>
                <a:gd name="connsiteY18" fmla="*/ 1543050 h 1626394"/>
                <a:gd name="connsiteX19" fmla="*/ 2524125 w 2528888"/>
                <a:gd name="connsiteY19" fmla="*/ 1557338 h 1626394"/>
                <a:gd name="connsiteX20" fmla="*/ 2528888 w 2528888"/>
                <a:gd name="connsiteY20" fmla="*/ 1571625 h 1626394"/>
                <a:gd name="connsiteX21" fmla="*/ 2512219 w 2528888"/>
                <a:gd name="connsiteY21" fmla="*/ 1590675 h 1626394"/>
                <a:gd name="connsiteX22" fmla="*/ 2486025 w 2528888"/>
                <a:gd name="connsiteY22" fmla="*/ 1600200 h 1626394"/>
                <a:gd name="connsiteX23" fmla="*/ 2405063 w 2528888"/>
                <a:gd name="connsiteY23" fmla="*/ 1607344 h 1626394"/>
                <a:gd name="connsiteX24" fmla="*/ 2171700 w 2528888"/>
                <a:gd name="connsiteY24" fmla="*/ 1612107 h 1626394"/>
                <a:gd name="connsiteX25" fmla="*/ 1955006 w 2528888"/>
                <a:gd name="connsiteY25" fmla="*/ 1621632 h 1626394"/>
                <a:gd name="connsiteX26" fmla="*/ 1866900 w 2528888"/>
                <a:gd name="connsiteY26" fmla="*/ 1626394 h 1626394"/>
                <a:gd name="connsiteX27" fmla="*/ 1826419 w 2528888"/>
                <a:gd name="connsiteY27" fmla="*/ 1621632 h 1626394"/>
                <a:gd name="connsiteX28" fmla="*/ 1733550 w 2528888"/>
                <a:gd name="connsiteY28" fmla="*/ 1602582 h 1626394"/>
                <a:gd name="connsiteX29" fmla="*/ 1735931 w 2528888"/>
                <a:gd name="connsiteY29" fmla="*/ 1602582 h 1626394"/>
                <a:gd name="connsiteX30" fmla="*/ 1662113 w 2528888"/>
                <a:gd name="connsiteY30" fmla="*/ 1578769 h 1626394"/>
                <a:gd name="connsiteX31" fmla="*/ 1609725 w 2528888"/>
                <a:gd name="connsiteY31" fmla="*/ 1550194 h 1626394"/>
                <a:gd name="connsiteX32" fmla="*/ 1554956 w 2528888"/>
                <a:gd name="connsiteY32" fmla="*/ 1509713 h 1626394"/>
                <a:gd name="connsiteX33" fmla="*/ 1340644 w 2528888"/>
                <a:gd name="connsiteY33" fmla="*/ 1312069 h 1626394"/>
                <a:gd name="connsiteX34" fmla="*/ 1147763 w 2528888"/>
                <a:gd name="connsiteY34" fmla="*/ 1123950 h 1626394"/>
                <a:gd name="connsiteX35" fmla="*/ 852488 w 2528888"/>
                <a:gd name="connsiteY35" fmla="*/ 842963 h 162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8888" h="1626394">
                  <a:moveTo>
                    <a:pt x="852488" y="842963"/>
                  </a:moveTo>
                  <a:lnTo>
                    <a:pt x="514350" y="516732"/>
                  </a:lnTo>
                  <a:lnTo>
                    <a:pt x="273844" y="278607"/>
                  </a:lnTo>
                  <a:lnTo>
                    <a:pt x="0" y="2382"/>
                  </a:lnTo>
                  <a:lnTo>
                    <a:pt x="142875" y="0"/>
                  </a:lnTo>
                  <a:lnTo>
                    <a:pt x="414338" y="230982"/>
                  </a:lnTo>
                  <a:lnTo>
                    <a:pt x="600075" y="385763"/>
                  </a:lnTo>
                  <a:lnTo>
                    <a:pt x="845344" y="590550"/>
                  </a:lnTo>
                  <a:lnTo>
                    <a:pt x="1073944" y="769144"/>
                  </a:lnTo>
                  <a:lnTo>
                    <a:pt x="1243013" y="892969"/>
                  </a:lnTo>
                  <a:lnTo>
                    <a:pt x="1464469" y="1040607"/>
                  </a:lnTo>
                  <a:lnTo>
                    <a:pt x="1554956" y="1097757"/>
                  </a:lnTo>
                  <a:lnTo>
                    <a:pt x="1693069" y="1178719"/>
                  </a:lnTo>
                  <a:lnTo>
                    <a:pt x="1895475" y="1283494"/>
                  </a:lnTo>
                  <a:lnTo>
                    <a:pt x="2074069" y="1364457"/>
                  </a:lnTo>
                  <a:lnTo>
                    <a:pt x="2257425" y="1443038"/>
                  </a:lnTo>
                  <a:lnTo>
                    <a:pt x="2393156" y="1495425"/>
                  </a:lnTo>
                  <a:lnTo>
                    <a:pt x="2483644" y="1528763"/>
                  </a:lnTo>
                  <a:lnTo>
                    <a:pt x="2507456" y="1543050"/>
                  </a:lnTo>
                  <a:lnTo>
                    <a:pt x="2524125" y="1557338"/>
                  </a:lnTo>
                  <a:lnTo>
                    <a:pt x="2528888" y="1571625"/>
                  </a:lnTo>
                  <a:lnTo>
                    <a:pt x="2512219" y="1590675"/>
                  </a:lnTo>
                  <a:lnTo>
                    <a:pt x="2486025" y="1600200"/>
                  </a:lnTo>
                  <a:lnTo>
                    <a:pt x="2405063" y="1607344"/>
                  </a:lnTo>
                  <a:lnTo>
                    <a:pt x="2171700" y="1612107"/>
                  </a:lnTo>
                  <a:lnTo>
                    <a:pt x="1955006" y="1621632"/>
                  </a:lnTo>
                  <a:lnTo>
                    <a:pt x="1866900" y="1626394"/>
                  </a:lnTo>
                  <a:lnTo>
                    <a:pt x="1826419" y="1621632"/>
                  </a:lnTo>
                  <a:lnTo>
                    <a:pt x="1733550" y="1602582"/>
                  </a:lnTo>
                  <a:cubicBezTo>
                    <a:pt x="1732773" y="1602418"/>
                    <a:pt x="1735137" y="1602582"/>
                    <a:pt x="1735931" y="1602582"/>
                  </a:cubicBezTo>
                  <a:lnTo>
                    <a:pt x="1662113" y="1578769"/>
                  </a:lnTo>
                  <a:lnTo>
                    <a:pt x="1609725" y="1550194"/>
                  </a:lnTo>
                  <a:lnTo>
                    <a:pt x="1554956" y="1509713"/>
                  </a:lnTo>
                  <a:lnTo>
                    <a:pt x="1340644" y="1312069"/>
                  </a:lnTo>
                  <a:lnTo>
                    <a:pt x="1147763" y="1123950"/>
                  </a:lnTo>
                  <a:lnTo>
                    <a:pt x="852488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611698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ごんぎつね　　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変 種 続 折 積 飯 松 不 議 差 念 連 景 末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5770461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0633D3D-37BE-D146-8365-6A3DC0C9AEE8}"/>
              </a:ext>
            </a:extLst>
          </p:cNvPr>
          <p:cNvSpPr/>
          <p:nvPr/>
        </p:nvSpPr>
        <p:spPr>
          <a:xfrm>
            <a:off x="2781300" y="2562225"/>
            <a:ext cx="2365375" cy="647700"/>
          </a:xfrm>
          <a:custGeom>
            <a:avLst/>
            <a:gdLst>
              <a:gd name="connsiteX0" fmla="*/ 1435894 w 2364581"/>
              <a:gd name="connsiteY0" fmla="*/ 326231 h 647700"/>
              <a:gd name="connsiteX1" fmla="*/ 1243013 w 2364581"/>
              <a:gd name="connsiteY1" fmla="*/ 376238 h 647700"/>
              <a:gd name="connsiteX2" fmla="*/ 957263 w 2364581"/>
              <a:gd name="connsiteY2" fmla="*/ 447675 h 647700"/>
              <a:gd name="connsiteX3" fmla="*/ 754856 w 2364581"/>
              <a:gd name="connsiteY3" fmla="*/ 502444 h 647700"/>
              <a:gd name="connsiteX4" fmla="*/ 488156 w 2364581"/>
              <a:gd name="connsiteY4" fmla="*/ 595313 h 647700"/>
              <a:gd name="connsiteX5" fmla="*/ 426244 w 2364581"/>
              <a:gd name="connsiteY5" fmla="*/ 621506 h 647700"/>
              <a:gd name="connsiteX6" fmla="*/ 364331 w 2364581"/>
              <a:gd name="connsiteY6" fmla="*/ 642938 h 647700"/>
              <a:gd name="connsiteX7" fmla="*/ 342900 w 2364581"/>
              <a:gd name="connsiteY7" fmla="*/ 645319 h 647700"/>
              <a:gd name="connsiteX8" fmla="*/ 311944 w 2364581"/>
              <a:gd name="connsiteY8" fmla="*/ 647700 h 647700"/>
              <a:gd name="connsiteX9" fmla="*/ 276225 w 2364581"/>
              <a:gd name="connsiteY9" fmla="*/ 640556 h 647700"/>
              <a:gd name="connsiteX10" fmla="*/ 245269 w 2364581"/>
              <a:gd name="connsiteY10" fmla="*/ 626269 h 647700"/>
              <a:gd name="connsiteX11" fmla="*/ 192881 w 2364581"/>
              <a:gd name="connsiteY11" fmla="*/ 578644 h 647700"/>
              <a:gd name="connsiteX12" fmla="*/ 126206 w 2364581"/>
              <a:gd name="connsiteY12" fmla="*/ 492919 h 647700"/>
              <a:gd name="connsiteX13" fmla="*/ 38100 w 2364581"/>
              <a:gd name="connsiteY13" fmla="*/ 354806 h 647700"/>
              <a:gd name="connsiteX14" fmla="*/ 19050 w 2364581"/>
              <a:gd name="connsiteY14" fmla="*/ 314325 h 647700"/>
              <a:gd name="connsiteX15" fmla="*/ 4763 w 2364581"/>
              <a:gd name="connsiteY15" fmla="*/ 269081 h 647700"/>
              <a:gd name="connsiteX16" fmla="*/ 0 w 2364581"/>
              <a:gd name="connsiteY16" fmla="*/ 233363 h 647700"/>
              <a:gd name="connsiteX17" fmla="*/ 0 w 2364581"/>
              <a:gd name="connsiteY17" fmla="*/ 209550 h 647700"/>
              <a:gd name="connsiteX18" fmla="*/ 0 w 2364581"/>
              <a:gd name="connsiteY18" fmla="*/ 195263 h 647700"/>
              <a:gd name="connsiteX19" fmla="*/ 9525 w 2364581"/>
              <a:gd name="connsiteY19" fmla="*/ 185738 h 647700"/>
              <a:gd name="connsiteX20" fmla="*/ 21431 w 2364581"/>
              <a:gd name="connsiteY20" fmla="*/ 185738 h 647700"/>
              <a:gd name="connsiteX21" fmla="*/ 40481 w 2364581"/>
              <a:gd name="connsiteY21" fmla="*/ 195263 h 647700"/>
              <a:gd name="connsiteX22" fmla="*/ 73819 w 2364581"/>
              <a:gd name="connsiteY22" fmla="*/ 228600 h 647700"/>
              <a:gd name="connsiteX23" fmla="*/ 123825 w 2364581"/>
              <a:gd name="connsiteY23" fmla="*/ 261938 h 647700"/>
              <a:gd name="connsiteX24" fmla="*/ 183356 w 2364581"/>
              <a:gd name="connsiteY24" fmla="*/ 292894 h 647700"/>
              <a:gd name="connsiteX25" fmla="*/ 235744 w 2364581"/>
              <a:gd name="connsiteY25" fmla="*/ 316706 h 647700"/>
              <a:gd name="connsiteX26" fmla="*/ 288131 w 2364581"/>
              <a:gd name="connsiteY26" fmla="*/ 328613 h 647700"/>
              <a:gd name="connsiteX27" fmla="*/ 340519 w 2364581"/>
              <a:gd name="connsiteY27" fmla="*/ 330994 h 647700"/>
              <a:gd name="connsiteX28" fmla="*/ 416719 w 2364581"/>
              <a:gd name="connsiteY28" fmla="*/ 326231 h 647700"/>
              <a:gd name="connsiteX29" fmla="*/ 533400 w 2364581"/>
              <a:gd name="connsiteY29" fmla="*/ 307181 h 647700"/>
              <a:gd name="connsiteX30" fmla="*/ 833438 w 2364581"/>
              <a:gd name="connsiteY30" fmla="*/ 257175 h 647700"/>
              <a:gd name="connsiteX31" fmla="*/ 1021556 w 2364581"/>
              <a:gd name="connsiteY31" fmla="*/ 221456 h 647700"/>
              <a:gd name="connsiteX32" fmla="*/ 1295400 w 2364581"/>
              <a:gd name="connsiteY32" fmla="*/ 169069 h 647700"/>
              <a:gd name="connsiteX33" fmla="*/ 1524000 w 2364581"/>
              <a:gd name="connsiteY33" fmla="*/ 116681 h 647700"/>
              <a:gd name="connsiteX34" fmla="*/ 1750219 w 2364581"/>
              <a:gd name="connsiteY34" fmla="*/ 61913 h 647700"/>
              <a:gd name="connsiteX35" fmla="*/ 1869281 w 2364581"/>
              <a:gd name="connsiteY35" fmla="*/ 19050 h 647700"/>
              <a:gd name="connsiteX36" fmla="*/ 1924050 w 2364581"/>
              <a:gd name="connsiteY36" fmla="*/ 0 h 647700"/>
              <a:gd name="connsiteX37" fmla="*/ 1945481 w 2364581"/>
              <a:gd name="connsiteY37" fmla="*/ 0 h 647700"/>
              <a:gd name="connsiteX38" fmla="*/ 1997869 w 2364581"/>
              <a:gd name="connsiteY38" fmla="*/ 23813 h 647700"/>
              <a:gd name="connsiteX39" fmla="*/ 2185988 w 2364581"/>
              <a:gd name="connsiteY39" fmla="*/ 140494 h 647700"/>
              <a:gd name="connsiteX40" fmla="*/ 2257425 w 2364581"/>
              <a:gd name="connsiteY40" fmla="*/ 188119 h 647700"/>
              <a:gd name="connsiteX41" fmla="*/ 2338388 w 2364581"/>
              <a:gd name="connsiteY41" fmla="*/ 235744 h 647700"/>
              <a:gd name="connsiteX42" fmla="*/ 2355056 w 2364581"/>
              <a:gd name="connsiteY42" fmla="*/ 254794 h 647700"/>
              <a:gd name="connsiteX43" fmla="*/ 2364581 w 2364581"/>
              <a:gd name="connsiteY43" fmla="*/ 288131 h 647700"/>
              <a:gd name="connsiteX44" fmla="*/ 2359819 w 2364581"/>
              <a:gd name="connsiteY44" fmla="*/ 314325 h 647700"/>
              <a:gd name="connsiteX45" fmla="*/ 2338388 w 2364581"/>
              <a:gd name="connsiteY45" fmla="*/ 361950 h 647700"/>
              <a:gd name="connsiteX46" fmla="*/ 2252663 w 2364581"/>
              <a:gd name="connsiteY46" fmla="*/ 442913 h 647700"/>
              <a:gd name="connsiteX47" fmla="*/ 1988344 w 2364581"/>
              <a:gd name="connsiteY47" fmla="*/ 316706 h 647700"/>
              <a:gd name="connsiteX48" fmla="*/ 1974056 w 2364581"/>
              <a:gd name="connsiteY48" fmla="*/ 285750 h 647700"/>
              <a:gd name="connsiteX49" fmla="*/ 1962150 w 2364581"/>
              <a:gd name="connsiteY49" fmla="*/ 266700 h 647700"/>
              <a:gd name="connsiteX50" fmla="*/ 1933575 w 2364581"/>
              <a:gd name="connsiteY50" fmla="*/ 245269 h 647700"/>
              <a:gd name="connsiteX51" fmla="*/ 1883569 w 2364581"/>
              <a:gd name="connsiteY51" fmla="*/ 219075 h 647700"/>
              <a:gd name="connsiteX52" fmla="*/ 1864519 w 2364581"/>
              <a:gd name="connsiteY52" fmla="*/ 216694 h 647700"/>
              <a:gd name="connsiteX53" fmla="*/ 1435894 w 2364581"/>
              <a:gd name="connsiteY53" fmla="*/ 326231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64581" h="647700">
                <a:moveTo>
                  <a:pt x="1435894" y="326231"/>
                </a:moveTo>
                <a:lnTo>
                  <a:pt x="1243013" y="376238"/>
                </a:lnTo>
                <a:lnTo>
                  <a:pt x="957263" y="447675"/>
                </a:lnTo>
                <a:lnTo>
                  <a:pt x="754856" y="502444"/>
                </a:lnTo>
                <a:lnTo>
                  <a:pt x="488156" y="595313"/>
                </a:lnTo>
                <a:lnTo>
                  <a:pt x="426244" y="621506"/>
                </a:lnTo>
                <a:lnTo>
                  <a:pt x="364331" y="642938"/>
                </a:lnTo>
                <a:lnTo>
                  <a:pt x="342900" y="645319"/>
                </a:lnTo>
                <a:lnTo>
                  <a:pt x="311944" y="647700"/>
                </a:lnTo>
                <a:lnTo>
                  <a:pt x="276225" y="640556"/>
                </a:lnTo>
                <a:lnTo>
                  <a:pt x="245269" y="626269"/>
                </a:lnTo>
                <a:lnTo>
                  <a:pt x="192881" y="578644"/>
                </a:lnTo>
                <a:lnTo>
                  <a:pt x="126206" y="492919"/>
                </a:lnTo>
                <a:lnTo>
                  <a:pt x="38100" y="354806"/>
                </a:lnTo>
                <a:lnTo>
                  <a:pt x="19050" y="314325"/>
                </a:lnTo>
                <a:lnTo>
                  <a:pt x="4763" y="269081"/>
                </a:lnTo>
                <a:lnTo>
                  <a:pt x="0" y="233363"/>
                </a:lnTo>
                <a:lnTo>
                  <a:pt x="0" y="209550"/>
                </a:lnTo>
                <a:lnTo>
                  <a:pt x="0" y="195263"/>
                </a:lnTo>
                <a:lnTo>
                  <a:pt x="9525" y="185738"/>
                </a:lnTo>
                <a:lnTo>
                  <a:pt x="21431" y="185738"/>
                </a:lnTo>
                <a:lnTo>
                  <a:pt x="40481" y="195263"/>
                </a:lnTo>
                <a:lnTo>
                  <a:pt x="73819" y="228600"/>
                </a:lnTo>
                <a:lnTo>
                  <a:pt x="123825" y="261938"/>
                </a:lnTo>
                <a:lnTo>
                  <a:pt x="183356" y="292894"/>
                </a:lnTo>
                <a:lnTo>
                  <a:pt x="235744" y="316706"/>
                </a:lnTo>
                <a:lnTo>
                  <a:pt x="288131" y="328613"/>
                </a:lnTo>
                <a:lnTo>
                  <a:pt x="340519" y="330994"/>
                </a:lnTo>
                <a:cubicBezTo>
                  <a:pt x="365916" y="329355"/>
                  <a:pt x="391269" y="326231"/>
                  <a:pt x="416719" y="326231"/>
                </a:cubicBezTo>
                <a:lnTo>
                  <a:pt x="533400" y="307181"/>
                </a:lnTo>
                <a:lnTo>
                  <a:pt x="833438" y="257175"/>
                </a:lnTo>
                <a:lnTo>
                  <a:pt x="1021556" y="221456"/>
                </a:lnTo>
                <a:lnTo>
                  <a:pt x="1295400" y="169069"/>
                </a:lnTo>
                <a:lnTo>
                  <a:pt x="1524000" y="116681"/>
                </a:lnTo>
                <a:lnTo>
                  <a:pt x="1750219" y="61913"/>
                </a:lnTo>
                <a:lnTo>
                  <a:pt x="1869281" y="19050"/>
                </a:lnTo>
                <a:lnTo>
                  <a:pt x="1924050" y="0"/>
                </a:lnTo>
                <a:lnTo>
                  <a:pt x="1945481" y="0"/>
                </a:lnTo>
                <a:lnTo>
                  <a:pt x="1997869" y="23813"/>
                </a:lnTo>
                <a:lnTo>
                  <a:pt x="2185988" y="140494"/>
                </a:lnTo>
                <a:lnTo>
                  <a:pt x="2257425" y="188119"/>
                </a:lnTo>
                <a:lnTo>
                  <a:pt x="2338388" y="235744"/>
                </a:lnTo>
                <a:lnTo>
                  <a:pt x="2355056" y="254794"/>
                </a:lnTo>
                <a:lnTo>
                  <a:pt x="2364581" y="288131"/>
                </a:lnTo>
                <a:lnTo>
                  <a:pt x="2359819" y="314325"/>
                </a:lnTo>
                <a:lnTo>
                  <a:pt x="2338388" y="361950"/>
                </a:lnTo>
                <a:lnTo>
                  <a:pt x="2252663" y="442913"/>
                </a:lnTo>
                <a:lnTo>
                  <a:pt x="1988344" y="316706"/>
                </a:lnTo>
                <a:lnTo>
                  <a:pt x="1974056" y="285750"/>
                </a:lnTo>
                <a:lnTo>
                  <a:pt x="1962150" y="266700"/>
                </a:lnTo>
                <a:lnTo>
                  <a:pt x="1933575" y="245269"/>
                </a:lnTo>
                <a:lnTo>
                  <a:pt x="1883569" y="219075"/>
                </a:lnTo>
                <a:lnTo>
                  <a:pt x="1864519" y="216694"/>
                </a:lnTo>
                <a:lnTo>
                  <a:pt x="1435894" y="326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BAB2E8D-BCF9-E548-8297-C77F99883E35}"/>
              </a:ext>
            </a:extLst>
          </p:cNvPr>
          <p:cNvSpPr/>
          <p:nvPr/>
        </p:nvSpPr>
        <p:spPr>
          <a:xfrm rot="16200000">
            <a:off x="4281488" y="3795712"/>
            <a:ext cx="2476500" cy="415925"/>
          </a:xfrm>
          <a:custGeom>
            <a:avLst/>
            <a:gdLst>
              <a:gd name="connsiteX0" fmla="*/ 1007269 w 2476500"/>
              <a:gd name="connsiteY0" fmla="*/ 397669 h 416719"/>
              <a:gd name="connsiteX1" fmla="*/ 392907 w 2476500"/>
              <a:gd name="connsiteY1" fmla="*/ 416719 h 416719"/>
              <a:gd name="connsiteX2" fmla="*/ 204788 w 2476500"/>
              <a:gd name="connsiteY2" fmla="*/ 414337 h 416719"/>
              <a:gd name="connsiteX3" fmla="*/ 116682 w 2476500"/>
              <a:gd name="connsiteY3" fmla="*/ 409575 h 416719"/>
              <a:gd name="connsiteX4" fmla="*/ 59532 w 2476500"/>
              <a:gd name="connsiteY4" fmla="*/ 397669 h 416719"/>
              <a:gd name="connsiteX5" fmla="*/ 35719 w 2476500"/>
              <a:gd name="connsiteY5" fmla="*/ 390525 h 416719"/>
              <a:gd name="connsiteX6" fmla="*/ 14288 w 2476500"/>
              <a:gd name="connsiteY6" fmla="*/ 373856 h 416719"/>
              <a:gd name="connsiteX7" fmla="*/ 0 w 2476500"/>
              <a:gd name="connsiteY7" fmla="*/ 352425 h 416719"/>
              <a:gd name="connsiteX8" fmla="*/ 2382 w 2476500"/>
              <a:gd name="connsiteY8" fmla="*/ 314325 h 416719"/>
              <a:gd name="connsiteX9" fmla="*/ 21432 w 2476500"/>
              <a:gd name="connsiteY9" fmla="*/ 278606 h 416719"/>
              <a:gd name="connsiteX10" fmla="*/ 57150 w 2476500"/>
              <a:gd name="connsiteY10" fmla="*/ 240506 h 416719"/>
              <a:gd name="connsiteX11" fmla="*/ 116682 w 2476500"/>
              <a:gd name="connsiteY11" fmla="*/ 195262 h 416719"/>
              <a:gd name="connsiteX12" fmla="*/ 183357 w 2476500"/>
              <a:gd name="connsiteY12" fmla="*/ 164306 h 416719"/>
              <a:gd name="connsiteX13" fmla="*/ 247650 w 2476500"/>
              <a:gd name="connsiteY13" fmla="*/ 147637 h 416719"/>
              <a:gd name="connsiteX14" fmla="*/ 414338 w 2476500"/>
              <a:gd name="connsiteY14" fmla="*/ 147637 h 416719"/>
              <a:gd name="connsiteX15" fmla="*/ 952500 w 2476500"/>
              <a:gd name="connsiteY15" fmla="*/ 140494 h 416719"/>
              <a:gd name="connsiteX16" fmla="*/ 1469232 w 2476500"/>
              <a:gd name="connsiteY16" fmla="*/ 133350 h 416719"/>
              <a:gd name="connsiteX17" fmla="*/ 1959769 w 2476500"/>
              <a:gd name="connsiteY17" fmla="*/ 126206 h 416719"/>
              <a:gd name="connsiteX18" fmla="*/ 2057400 w 2476500"/>
              <a:gd name="connsiteY18" fmla="*/ 121444 h 416719"/>
              <a:gd name="connsiteX19" fmla="*/ 2112169 w 2476500"/>
              <a:gd name="connsiteY19" fmla="*/ 114300 h 416719"/>
              <a:gd name="connsiteX20" fmla="*/ 2197894 w 2476500"/>
              <a:gd name="connsiteY20" fmla="*/ 100012 h 416719"/>
              <a:gd name="connsiteX21" fmla="*/ 2257425 w 2476500"/>
              <a:gd name="connsiteY21" fmla="*/ 88106 h 416719"/>
              <a:gd name="connsiteX22" fmla="*/ 2352675 w 2476500"/>
              <a:gd name="connsiteY22" fmla="*/ 59531 h 416719"/>
              <a:gd name="connsiteX23" fmla="*/ 2383632 w 2476500"/>
              <a:gd name="connsiteY23" fmla="*/ 33337 h 416719"/>
              <a:gd name="connsiteX24" fmla="*/ 2414588 w 2476500"/>
              <a:gd name="connsiteY24" fmla="*/ 11906 h 416719"/>
              <a:gd name="connsiteX25" fmla="*/ 2440782 w 2476500"/>
              <a:gd name="connsiteY25" fmla="*/ 0 h 416719"/>
              <a:gd name="connsiteX26" fmla="*/ 2455069 w 2476500"/>
              <a:gd name="connsiteY26" fmla="*/ 0 h 416719"/>
              <a:gd name="connsiteX27" fmla="*/ 2469357 w 2476500"/>
              <a:gd name="connsiteY27" fmla="*/ 4762 h 416719"/>
              <a:gd name="connsiteX28" fmla="*/ 2476500 w 2476500"/>
              <a:gd name="connsiteY28" fmla="*/ 16669 h 416719"/>
              <a:gd name="connsiteX29" fmla="*/ 2474119 w 2476500"/>
              <a:gd name="connsiteY29" fmla="*/ 54769 h 416719"/>
              <a:gd name="connsiteX30" fmla="*/ 2450307 w 2476500"/>
              <a:gd name="connsiteY30" fmla="*/ 126206 h 416719"/>
              <a:gd name="connsiteX31" fmla="*/ 2405063 w 2476500"/>
              <a:gd name="connsiteY31" fmla="*/ 223837 h 416719"/>
              <a:gd name="connsiteX32" fmla="*/ 2302669 w 2476500"/>
              <a:gd name="connsiteY32" fmla="*/ 373856 h 416719"/>
              <a:gd name="connsiteX33" fmla="*/ 2095500 w 2476500"/>
              <a:gd name="connsiteY33" fmla="*/ 373856 h 416719"/>
              <a:gd name="connsiteX34" fmla="*/ 1774032 w 2476500"/>
              <a:gd name="connsiteY34" fmla="*/ 376237 h 416719"/>
              <a:gd name="connsiteX35" fmla="*/ 1007269 w 2476500"/>
              <a:gd name="connsiteY35" fmla="*/ 397669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476500" h="416719">
                <a:moveTo>
                  <a:pt x="1007269" y="397669"/>
                </a:moveTo>
                <a:lnTo>
                  <a:pt x="392907" y="416719"/>
                </a:lnTo>
                <a:lnTo>
                  <a:pt x="204788" y="414337"/>
                </a:lnTo>
                <a:lnTo>
                  <a:pt x="116682" y="409575"/>
                </a:lnTo>
                <a:lnTo>
                  <a:pt x="59532" y="397669"/>
                </a:lnTo>
                <a:lnTo>
                  <a:pt x="35719" y="390525"/>
                </a:lnTo>
                <a:lnTo>
                  <a:pt x="14288" y="373856"/>
                </a:lnTo>
                <a:lnTo>
                  <a:pt x="0" y="352425"/>
                </a:lnTo>
                <a:lnTo>
                  <a:pt x="2382" y="314325"/>
                </a:lnTo>
                <a:lnTo>
                  <a:pt x="21432" y="278606"/>
                </a:lnTo>
                <a:lnTo>
                  <a:pt x="57150" y="240506"/>
                </a:lnTo>
                <a:lnTo>
                  <a:pt x="116682" y="195262"/>
                </a:lnTo>
                <a:lnTo>
                  <a:pt x="183357" y="164306"/>
                </a:lnTo>
                <a:lnTo>
                  <a:pt x="247650" y="147637"/>
                </a:lnTo>
                <a:lnTo>
                  <a:pt x="414338" y="147637"/>
                </a:lnTo>
                <a:lnTo>
                  <a:pt x="952500" y="140494"/>
                </a:lnTo>
                <a:lnTo>
                  <a:pt x="1469232" y="133350"/>
                </a:lnTo>
                <a:lnTo>
                  <a:pt x="1959769" y="126206"/>
                </a:lnTo>
                <a:lnTo>
                  <a:pt x="2057400" y="121444"/>
                </a:lnTo>
                <a:lnTo>
                  <a:pt x="2112169" y="114300"/>
                </a:lnTo>
                <a:lnTo>
                  <a:pt x="2197894" y="100012"/>
                </a:lnTo>
                <a:lnTo>
                  <a:pt x="2257425" y="88106"/>
                </a:lnTo>
                <a:lnTo>
                  <a:pt x="2352675" y="59531"/>
                </a:lnTo>
                <a:lnTo>
                  <a:pt x="2383632" y="33337"/>
                </a:lnTo>
                <a:lnTo>
                  <a:pt x="2414588" y="11906"/>
                </a:lnTo>
                <a:lnTo>
                  <a:pt x="2440782" y="0"/>
                </a:lnTo>
                <a:lnTo>
                  <a:pt x="2455069" y="0"/>
                </a:lnTo>
                <a:lnTo>
                  <a:pt x="2469357" y="4762"/>
                </a:lnTo>
                <a:lnTo>
                  <a:pt x="2476500" y="16669"/>
                </a:lnTo>
                <a:lnTo>
                  <a:pt x="2474119" y="54769"/>
                </a:lnTo>
                <a:lnTo>
                  <a:pt x="2450307" y="126206"/>
                </a:lnTo>
                <a:lnTo>
                  <a:pt x="2405063" y="223837"/>
                </a:lnTo>
                <a:lnTo>
                  <a:pt x="2302669" y="373856"/>
                </a:lnTo>
                <a:lnTo>
                  <a:pt x="2095500" y="373856"/>
                </a:lnTo>
                <a:lnTo>
                  <a:pt x="1774032" y="376237"/>
                </a:lnTo>
                <a:lnTo>
                  <a:pt x="1007269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9697DC7-E194-8348-8876-C0D6C895E257}"/>
              </a:ext>
            </a:extLst>
          </p:cNvPr>
          <p:cNvSpPr/>
          <p:nvPr/>
        </p:nvSpPr>
        <p:spPr>
          <a:xfrm rot="16200000">
            <a:off x="3077369" y="3552031"/>
            <a:ext cx="2763838" cy="1285875"/>
          </a:xfrm>
          <a:custGeom>
            <a:avLst/>
            <a:gdLst>
              <a:gd name="connsiteX0" fmla="*/ 1040606 w 2764631"/>
              <a:gd name="connsiteY0" fmla="*/ 807244 h 1285875"/>
              <a:gd name="connsiteX1" fmla="*/ 771525 w 2764631"/>
              <a:gd name="connsiteY1" fmla="*/ 700087 h 1285875"/>
              <a:gd name="connsiteX2" fmla="*/ 473869 w 2764631"/>
              <a:gd name="connsiteY2" fmla="*/ 550069 h 1285875"/>
              <a:gd name="connsiteX3" fmla="*/ 200025 w 2764631"/>
              <a:gd name="connsiteY3" fmla="*/ 390525 h 1285875"/>
              <a:gd name="connsiteX4" fmla="*/ 107156 w 2764631"/>
              <a:gd name="connsiteY4" fmla="*/ 328612 h 1285875"/>
              <a:gd name="connsiteX5" fmla="*/ 59531 w 2764631"/>
              <a:gd name="connsiteY5" fmla="*/ 290512 h 1285875"/>
              <a:gd name="connsiteX6" fmla="*/ 35719 w 2764631"/>
              <a:gd name="connsiteY6" fmla="*/ 273844 h 1285875"/>
              <a:gd name="connsiteX7" fmla="*/ 11906 w 2764631"/>
              <a:gd name="connsiteY7" fmla="*/ 245269 h 1285875"/>
              <a:gd name="connsiteX8" fmla="*/ 0 w 2764631"/>
              <a:gd name="connsiteY8" fmla="*/ 221456 h 1285875"/>
              <a:gd name="connsiteX9" fmla="*/ 0 w 2764631"/>
              <a:gd name="connsiteY9" fmla="*/ 202406 h 1285875"/>
              <a:gd name="connsiteX10" fmla="*/ 7144 w 2764631"/>
              <a:gd name="connsiteY10" fmla="*/ 173831 h 1285875"/>
              <a:gd name="connsiteX11" fmla="*/ 26194 w 2764631"/>
              <a:gd name="connsiteY11" fmla="*/ 157162 h 1285875"/>
              <a:gd name="connsiteX12" fmla="*/ 107156 w 2764631"/>
              <a:gd name="connsiteY12" fmla="*/ 104775 h 1285875"/>
              <a:gd name="connsiteX13" fmla="*/ 185738 w 2764631"/>
              <a:gd name="connsiteY13" fmla="*/ 57150 h 1285875"/>
              <a:gd name="connsiteX14" fmla="*/ 273844 w 2764631"/>
              <a:gd name="connsiteY14" fmla="*/ 0 h 1285875"/>
              <a:gd name="connsiteX15" fmla="*/ 631031 w 2764631"/>
              <a:gd name="connsiteY15" fmla="*/ 304800 h 1285875"/>
              <a:gd name="connsiteX16" fmla="*/ 750094 w 2764631"/>
              <a:gd name="connsiteY16" fmla="*/ 388144 h 1285875"/>
              <a:gd name="connsiteX17" fmla="*/ 921544 w 2764631"/>
              <a:gd name="connsiteY17" fmla="*/ 476250 h 1285875"/>
              <a:gd name="connsiteX18" fmla="*/ 1092994 w 2764631"/>
              <a:gd name="connsiteY18" fmla="*/ 554831 h 1285875"/>
              <a:gd name="connsiteX19" fmla="*/ 1326356 w 2764631"/>
              <a:gd name="connsiteY19" fmla="*/ 640556 h 1285875"/>
              <a:gd name="connsiteX20" fmla="*/ 1545431 w 2764631"/>
              <a:gd name="connsiteY20" fmla="*/ 709612 h 1285875"/>
              <a:gd name="connsiteX21" fmla="*/ 1831181 w 2764631"/>
              <a:gd name="connsiteY21" fmla="*/ 781050 h 1285875"/>
              <a:gd name="connsiteX22" fmla="*/ 2207419 w 2764631"/>
              <a:gd name="connsiteY22" fmla="*/ 862012 h 1285875"/>
              <a:gd name="connsiteX23" fmla="*/ 2502694 w 2764631"/>
              <a:gd name="connsiteY23" fmla="*/ 921544 h 1285875"/>
              <a:gd name="connsiteX24" fmla="*/ 2764631 w 2764631"/>
              <a:gd name="connsiteY24" fmla="*/ 964406 h 1285875"/>
              <a:gd name="connsiteX25" fmla="*/ 2645569 w 2764631"/>
              <a:gd name="connsiteY25" fmla="*/ 1285875 h 1285875"/>
              <a:gd name="connsiteX26" fmla="*/ 2574131 w 2764631"/>
              <a:gd name="connsiteY26" fmla="*/ 1221581 h 1285875"/>
              <a:gd name="connsiteX27" fmla="*/ 2445544 w 2764631"/>
              <a:gd name="connsiteY27" fmla="*/ 1193006 h 1285875"/>
              <a:gd name="connsiteX28" fmla="*/ 2088356 w 2764631"/>
              <a:gd name="connsiteY28" fmla="*/ 1116806 h 1285875"/>
              <a:gd name="connsiteX29" fmla="*/ 1764506 w 2764631"/>
              <a:gd name="connsiteY29" fmla="*/ 1038225 h 1285875"/>
              <a:gd name="connsiteX30" fmla="*/ 1538288 w 2764631"/>
              <a:gd name="connsiteY30" fmla="*/ 978694 h 1285875"/>
              <a:gd name="connsiteX31" fmla="*/ 1333500 w 2764631"/>
              <a:gd name="connsiteY31" fmla="*/ 919162 h 1285875"/>
              <a:gd name="connsiteX32" fmla="*/ 1040606 w 2764631"/>
              <a:gd name="connsiteY32" fmla="*/ 807244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764631" h="1285875">
                <a:moveTo>
                  <a:pt x="1040606" y="807244"/>
                </a:moveTo>
                <a:lnTo>
                  <a:pt x="771525" y="700087"/>
                </a:lnTo>
                <a:lnTo>
                  <a:pt x="473869" y="550069"/>
                </a:lnTo>
                <a:lnTo>
                  <a:pt x="200025" y="390525"/>
                </a:lnTo>
                <a:lnTo>
                  <a:pt x="107156" y="328612"/>
                </a:lnTo>
                <a:lnTo>
                  <a:pt x="59531" y="290512"/>
                </a:lnTo>
                <a:lnTo>
                  <a:pt x="35719" y="273844"/>
                </a:lnTo>
                <a:lnTo>
                  <a:pt x="11906" y="245269"/>
                </a:lnTo>
                <a:lnTo>
                  <a:pt x="0" y="221456"/>
                </a:lnTo>
                <a:lnTo>
                  <a:pt x="0" y="202406"/>
                </a:lnTo>
                <a:lnTo>
                  <a:pt x="7144" y="173831"/>
                </a:lnTo>
                <a:lnTo>
                  <a:pt x="26194" y="157162"/>
                </a:lnTo>
                <a:lnTo>
                  <a:pt x="107156" y="104775"/>
                </a:lnTo>
                <a:lnTo>
                  <a:pt x="185738" y="57150"/>
                </a:lnTo>
                <a:lnTo>
                  <a:pt x="273844" y="0"/>
                </a:lnTo>
                <a:lnTo>
                  <a:pt x="631031" y="304800"/>
                </a:lnTo>
                <a:lnTo>
                  <a:pt x="750094" y="388144"/>
                </a:lnTo>
                <a:lnTo>
                  <a:pt x="921544" y="476250"/>
                </a:lnTo>
                <a:lnTo>
                  <a:pt x="1092994" y="554831"/>
                </a:lnTo>
                <a:lnTo>
                  <a:pt x="1326356" y="640556"/>
                </a:lnTo>
                <a:lnTo>
                  <a:pt x="1545431" y="709612"/>
                </a:lnTo>
                <a:lnTo>
                  <a:pt x="1831181" y="781050"/>
                </a:lnTo>
                <a:lnTo>
                  <a:pt x="2207419" y="862012"/>
                </a:lnTo>
                <a:lnTo>
                  <a:pt x="2502694" y="921544"/>
                </a:lnTo>
                <a:lnTo>
                  <a:pt x="2764631" y="964406"/>
                </a:lnTo>
                <a:lnTo>
                  <a:pt x="2645569" y="1285875"/>
                </a:lnTo>
                <a:lnTo>
                  <a:pt x="2574131" y="1221581"/>
                </a:lnTo>
                <a:lnTo>
                  <a:pt x="2445544" y="1193006"/>
                </a:lnTo>
                <a:lnTo>
                  <a:pt x="2088356" y="1116806"/>
                </a:lnTo>
                <a:lnTo>
                  <a:pt x="1764506" y="1038225"/>
                </a:lnTo>
                <a:lnTo>
                  <a:pt x="1538288" y="978694"/>
                </a:lnTo>
                <a:lnTo>
                  <a:pt x="1333500" y="919162"/>
                </a:lnTo>
                <a:lnTo>
                  <a:pt x="1040606" y="8072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EB39C2B-6150-174D-9DEE-D591B4C5E459}"/>
              </a:ext>
            </a:extLst>
          </p:cNvPr>
          <p:cNvSpPr/>
          <p:nvPr/>
        </p:nvSpPr>
        <p:spPr>
          <a:xfrm>
            <a:off x="3386138" y="4886325"/>
            <a:ext cx="739775" cy="471488"/>
          </a:xfrm>
          <a:custGeom>
            <a:avLst/>
            <a:gdLst>
              <a:gd name="connsiteX0" fmla="*/ 280987 w 740568"/>
              <a:gd name="connsiteY0" fmla="*/ 111919 h 471488"/>
              <a:gd name="connsiteX1" fmla="*/ 409575 w 740568"/>
              <a:gd name="connsiteY1" fmla="*/ 152400 h 471488"/>
              <a:gd name="connsiteX2" fmla="*/ 478631 w 740568"/>
              <a:gd name="connsiteY2" fmla="*/ 166688 h 471488"/>
              <a:gd name="connsiteX3" fmla="*/ 531018 w 740568"/>
              <a:gd name="connsiteY3" fmla="*/ 171450 h 471488"/>
              <a:gd name="connsiteX4" fmla="*/ 561975 w 740568"/>
              <a:gd name="connsiteY4" fmla="*/ 171450 h 471488"/>
              <a:gd name="connsiteX5" fmla="*/ 595312 w 740568"/>
              <a:gd name="connsiteY5" fmla="*/ 166688 h 471488"/>
              <a:gd name="connsiteX6" fmla="*/ 623887 w 740568"/>
              <a:gd name="connsiteY6" fmla="*/ 157163 h 471488"/>
              <a:gd name="connsiteX7" fmla="*/ 740568 w 740568"/>
              <a:gd name="connsiteY7" fmla="*/ 90488 h 471488"/>
              <a:gd name="connsiteX8" fmla="*/ 466725 w 740568"/>
              <a:gd name="connsiteY8" fmla="*/ 471488 h 471488"/>
              <a:gd name="connsiteX9" fmla="*/ 421481 w 740568"/>
              <a:gd name="connsiteY9" fmla="*/ 407194 h 471488"/>
              <a:gd name="connsiteX10" fmla="*/ 388143 w 740568"/>
              <a:gd name="connsiteY10" fmla="*/ 361950 h 471488"/>
              <a:gd name="connsiteX11" fmla="*/ 326231 w 740568"/>
              <a:gd name="connsiteY11" fmla="*/ 302419 h 471488"/>
              <a:gd name="connsiteX12" fmla="*/ 264318 w 740568"/>
              <a:gd name="connsiteY12" fmla="*/ 247650 h 471488"/>
              <a:gd name="connsiteX13" fmla="*/ 183356 w 740568"/>
              <a:gd name="connsiteY13" fmla="*/ 190500 h 471488"/>
              <a:gd name="connsiteX14" fmla="*/ 111918 w 740568"/>
              <a:gd name="connsiteY14" fmla="*/ 130969 h 471488"/>
              <a:gd name="connsiteX15" fmla="*/ 42862 w 740568"/>
              <a:gd name="connsiteY15" fmla="*/ 80963 h 471488"/>
              <a:gd name="connsiteX16" fmla="*/ 21431 w 740568"/>
              <a:gd name="connsiteY16" fmla="*/ 69056 h 471488"/>
              <a:gd name="connsiteX17" fmla="*/ 9525 w 740568"/>
              <a:gd name="connsiteY17" fmla="*/ 54769 h 471488"/>
              <a:gd name="connsiteX18" fmla="*/ 0 w 740568"/>
              <a:gd name="connsiteY18" fmla="*/ 28575 h 471488"/>
              <a:gd name="connsiteX19" fmla="*/ 2381 w 740568"/>
              <a:gd name="connsiteY19" fmla="*/ 11906 h 471488"/>
              <a:gd name="connsiteX20" fmla="*/ 14287 w 740568"/>
              <a:gd name="connsiteY20" fmla="*/ 0 h 471488"/>
              <a:gd name="connsiteX21" fmla="*/ 38100 w 740568"/>
              <a:gd name="connsiteY21" fmla="*/ 0 h 471488"/>
              <a:gd name="connsiteX22" fmla="*/ 280987 w 740568"/>
              <a:gd name="connsiteY22" fmla="*/ 111919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40568" h="471488">
                <a:moveTo>
                  <a:pt x="280987" y="111919"/>
                </a:moveTo>
                <a:lnTo>
                  <a:pt x="409575" y="152400"/>
                </a:lnTo>
                <a:lnTo>
                  <a:pt x="478631" y="166688"/>
                </a:lnTo>
                <a:lnTo>
                  <a:pt x="531018" y="171450"/>
                </a:lnTo>
                <a:lnTo>
                  <a:pt x="561975" y="171450"/>
                </a:lnTo>
                <a:lnTo>
                  <a:pt x="595312" y="166688"/>
                </a:lnTo>
                <a:lnTo>
                  <a:pt x="623887" y="157163"/>
                </a:lnTo>
                <a:lnTo>
                  <a:pt x="740568" y="90488"/>
                </a:lnTo>
                <a:lnTo>
                  <a:pt x="466725" y="471488"/>
                </a:lnTo>
                <a:lnTo>
                  <a:pt x="421481" y="407194"/>
                </a:lnTo>
                <a:lnTo>
                  <a:pt x="388143" y="361950"/>
                </a:lnTo>
                <a:lnTo>
                  <a:pt x="326231" y="302419"/>
                </a:lnTo>
                <a:lnTo>
                  <a:pt x="264318" y="247650"/>
                </a:lnTo>
                <a:lnTo>
                  <a:pt x="183356" y="190500"/>
                </a:lnTo>
                <a:lnTo>
                  <a:pt x="111918" y="130969"/>
                </a:lnTo>
                <a:lnTo>
                  <a:pt x="42862" y="80963"/>
                </a:lnTo>
                <a:lnTo>
                  <a:pt x="21431" y="69056"/>
                </a:lnTo>
                <a:lnTo>
                  <a:pt x="9525" y="54769"/>
                </a:lnTo>
                <a:lnTo>
                  <a:pt x="0" y="28575"/>
                </a:lnTo>
                <a:lnTo>
                  <a:pt x="2381" y="11906"/>
                </a:lnTo>
                <a:lnTo>
                  <a:pt x="14287" y="0"/>
                </a:lnTo>
                <a:lnTo>
                  <a:pt x="38100" y="0"/>
                </a:lnTo>
                <a:lnTo>
                  <a:pt x="280987" y="111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333C010-0B97-6746-9E58-7A5F05D3931A}"/>
              </a:ext>
            </a:extLst>
          </p:cNvPr>
          <p:cNvSpPr/>
          <p:nvPr/>
        </p:nvSpPr>
        <p:spPr>
          <a:xfrm rot="16200000">
            <a:off x="1546225" y="2676526"/>
            <a:ext cx="3768725" cy="1651000"/>
          </a:xfrm>
          <a:custGeom>
            <a:avLst/>
            <a:gdLst>
              <a:gd name="connsiteX0" fmla="*/ 1524000 w 3768725"/>
              <a:gd name="connsiteY0" fmla="*/ 1089025 h 1651000"/>
              <a:gd name="connsiteX1" fmla="*/ 1301750 w 3768725"/>
              <a:gd name="connsiteY1" fmla="*/ 984250 h 1651000"/>
              <a:gd name="connsiteX2" fmla="*/ 1108075 w 3768725"/>
              <a:gd name="connsiteY2" fmla="*/ 885825 h 1651000"/>
              <a:gd name="connsiteX3" fmla="*/ 857250 w 3768725"/>
              <a:gd name="connsiteY3" fmla="*/ 742950 h 1651000"/>
              <a:gd name="connsiteX4" fmla="*/ 638175 w 3768725"/>
              <a:gd name="connsiteY4" fmla="*/ 596900 h 1651000"/>
              <a:gd name="connsiteX5" fmla="*/ 393700 w 3768725"/>
              <a:gd name="connsiteY5" fmla="*/ 419100 h 1651000"/>
              <a:gd name="connsiteX6" fmla="*/ 219075 w 3768725"/>
              <a:gd name="connsiteY6" fmla="*/ 269875 h 1651000"/>
              <a:gd name="connsiteX7" fmla="*/ 82550 w 3768725"/>
              <a:gd name="connsiteY7" fmla="*/ 142875 h 1651000"/>
              <a:gd name="connsiteX8" fmla="*/ 12700 w 3768725"/>
              <a:gd name="connsiteY8" fmla="*/ 66675 h 1651000"/>
              <a:gd name="connsiteX9" fmla="*/ 0 w 3768725"/>
              <a:gd name="connsiteY9" fmla="*/ 41275 h 1651000"/>
              <a:gd name="connsiteX10" fmla="*/ 0 w 3768725"/>
              <a:gd name="connsiteY10" fmla="*/ 25400 h 1651000"/>
              <a:gd name="connsiteX11" fmla="*/ 3175 w 3768725"/>
              <a:gd name="connsiteY11" fmla="*/ 6350 h 1651000"/>
              <a:gd name="connsiteX12" fmla="*/ 19050 w 3768725"/>
              <a:gd name="connsiteY12" fmla="*/ 0 h 1651000"/>
              <a:gd name="connsiteX13" fmla="*/ 60325 w 3768725"/>
              <a:gd name="connsiteY13" fmla="*/ 15875 h 1651000"/>
              <a:gd name="connsiteX14" fmla="*/ 171450 w 3768725"/>
              <a:gd name="connsiteY14" fmla="*/ 98425 h 1651000"/>
              <a:gd name="connsiteX15" fmla="*/ 323850 w 3768725"/>
              <a:gd name="connsiteY15" fmla="*/ 209550 h 1651000"/>
              <a:gd name="connsiteX16" fmla="*/ 498475 w 3768725"/>
              <a:gd name="connsiteY16" fmla="*/ 327025 h 1651000"/>
              <a:gd name="connsiteX17" fmla="*/ 650875 w 3768725"/>
              <a:gd name="connsiteY17" fmla="*/ 428625 h 1651000"/>
              <a:gd name="connsiteX18" fmla="*/ 866775 w 3768725"/>
              <a:gd name="connsiteY18" fmla="*/ 561975 h 1651000"/>
              <a:gd name="connsiteX19" fmla="*/ 1181100 w 3768725"/>
              <a:gd name="connsiteY19" fmla="*/ 723900 h 1651000"/>
              <a:gd name="connsiteX20" fmla="*/ 1428750 w 3768725"/>
              <a:gd name="connsiteY20" fmla="*/ 828675 h 1651000"/>
              <a:gd name="connsiteX21" fmla="*/ 1704975 w 3768725"/>
              <a:gd name="connsiteY21" fmla="*/ 936625 h 1651000"/>
              <a:gd name="connsiteX22" fmla="*/ 1987550 w 3768725"/>
              <a:gd name="connsiteY22" fmla="*/ 1031875 h 1651000"/>
              <a:gd name="connsiteX23" fmla="*/ 2387600 w 3768725"/>
              <a:gd name="connsiteY23" fmla="*/ 1158875 h 1651000"/>
              <a:gd name="connsiteX24" fmla="*/ 2590800 w 3768725"/>
              <a:gd name="connsiteY24" fmla="*/ 1203325 h 1651000"/>
              <a:gd name="connsiteX25" fmla="*/ 2838450 w 3768725"/>
              <a:gd name="connsiteY25" fmla="*/ 1244600 h 1651000"/>
              <a:gd name="connsiteX26" fmla="*/ 3121025 w 3768725"/>
              <a:gd name="connsiteY26" fmla="*/ 1279525 h 1651000"/>
              <a:gd name="connsiteX27" fmla="*/ 3333750 w 3768725"/>
              <a:gd name="connsiteY27" fmla="*/ 1295400 h 1651000"/>
              <a:gd name="connsiteX28" fmla="*/ 3565525 w 3768725"/>
              <a:gd name="connsiteY28" fmla="*/ 1289050 h 1651000"/>
              <a:gd name="connsiteX29" fmla="*/ 3594100 w 3768725"/>
              <a:gd name="connsiteY29" fmla="*/ 1276350 h 1651000"/>
              <a:gd name="connsiteX30" fmla="*/ 3625850 w 3768725"/>
              <a:gd name="connsiteY30" fmla="*/ 1241425 h 1651000"/>
              <a:gd name="connsiteX31" fmla="*/ 3673475 w 3768725"/>
              <a:gd name="connsiteY31" fmla="*/ 1165225 h 1651000"/>
              <a:gd name="connsiteX32" fmla="*/ 3695700 w 3768725"/>
              <a:gd name="connsiteY32" fmla="*/ 1136650 h 1651000"/>
              <a:gd name="connsiteX33" fmla="*/ 3717925 w 3768725"/>
              <a:gd name="connsiteY33" fmla="*/ 1114425 h 1651000"/>
              <a:gd name="connsiteX34" fmla="*/ 3733800 w 3768725"/>
              <a:gd name="connsiteY34" fmla="*/ 1108075 h 1651000"/>
              <a:gd name="connsiteX35" fmla="*/ 3733800 w 3768725"/>
              <a:gd name="connsiteY35" fmla="*/ 1108075 h 1651000"/>
              <a:gd name="connsiteX36" fmla="*/ 3759200 w 3768725"/>
              <a:gd name="connsiteY36" fmla="*/ 1117600 h 1651000"/>
              <a:gd name="connsiteX37" fmla="*/ 3768725 w 3768725"/>
              <a:gd name="connsiteY37" fmla="*/ 1152525 h 1651000"/>
              <a:gd name="connsiteX38" fmla="*/ 3765550 w 3768725"/>
              <a:gd name="connsiteY38" fmla="*/ 1225550 h 1651000"/>
              <a:gd name="connsiteX39" fmla="*/ 3733800 w 3768725"/>
              <a:gd name="connsiteY39" fmla="*/ 1377950 h 1651000"/>
              <a:gd name="connsiteX40" fmla="*/ 3692525 w 3768725"/>
              <a:gd name="connsiteY40" fmla="*/ 1479550 h 1651000"/>
              <a:gd name="connsiteX41" fmla="*/ 3657600 w 3768725"/>
              <a:gd name="connsiteY41" fmla="*/ 1546225 h 1651000"/>
              <a:gd name="connsiteX42" fmla="*/ 3584575 w 3768725"/>
              <a:gd name="connsiteY42" fmla="*/ 1628775 h 1651000"/>
              <a:gd name="connsiteX43" fmla="*/ 3559175 w 3768725"/>
              <a:gd name="connsiteY43" fmla="*/ 1647825 h 1651000"/>
              <a:gd name="connsiteX44" fmla="*/ 3530600 w 3768725"/>
              <a:gd name="connsiteY44" fmla="*/ 1651000 h 1651000"/>
              <a:gd name="connsiteX45" fmla="*/ 3492500 w 3768725"/>
              <a:gd name="connsiteY45" fmla="*/ 1635125 h 1651000"/>
              <a:gd name="connsiteX46" fmla="*/ 3448050 w 3768725"/>
              <a:gd name="connsiteY46" fmla="*/ 1597025 h 1651000"/>
              <a:gd name="connsiteX47" fmla="*/ 3432175 w 3768725"/>
              <a:gd name="connsiteY47" fmla="*/ 1581150 h 1651000"/>
              <a:gd name="connsiteX48" fmla="*/ 3235325 w 3768725"/>
              <a:gd name="connsiteY48" fmla="*/ 1555750 h 1651000"/>
              <a:gd name="connsiteX49" fmla="*/ 3006725 w 3768725"/>
              <a:gd name="connsiteY49" fmla="*/ 1520825 h 1651000"/>
              <a:gd name="connsiteX50" fmla="*/ 2781300 w 3768725"/>
              <a:gd name="connsiteY50" fmla="*/ 1482725 h 1651000"/>
              <a:gd name="connsiteX51" fmla="*/ 2647950 w 3768725"/>
              <a:gd name="connsiteY51" fmla="*/ 1454150 h 1651000"/>
              <a:gd name="connsiteX52" fmla="*/ 2463800 w 3768725"/>
              <a:gd name="connsiteY52" fmla="*/ 1428750 h 1651000"/>
              <a:gd name="connsiteX53" fmla="*/ 2324100 w 3768725"/>
              <a:gd name="connsiteY53" fmla="*/ 1387475 h 1651000"/>
              <a:gd name="connsiteX54" fmla="*/ 1946275 w 3768725"/>
              <a:gd name="connsiteY54" fmla="*/ 1260475 h 1651000"/>
              <a:gd name="connsiteX55" fmla="*/ 1524000 w 3768725"/>
              <a:gd name="connsiteY55" fmla="*/ 1089025 h 165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68725" h="1651000">
                <a:moveTo>
                  <a:pt x="1524000" y="1089025"/>
                </a:moveTo>
                <a:lnTo>
                  <a:pt x="1301750" y="984250"/>
                </a:lnTo>
                <a:lnTo>
                  <a:pt x="1108075" y="885825"/>
                </a:lnTo>
                <a:lnTo>
                  <a:pt x="857250" y="742950"/>
                </a:lnTo>
                <a:lnTo>
                  <a:pt x="638175" y="596900"/>
                </a:lnTo>
                <a:lnTo>
                  <a:pt x="393700" y="419100"/>
                </a:lnTo>
                <a:lnTo>
                  <a:pt x="219075" y="269875"/>
                </a:lnTo>
                <a:lnTo>
                  <a:pt x="82550" y="142875"/>
                </a:lnTo>
                <a:lnTo>
                  <a:pt x="12700" y="66675"/>
                </a:lnTo>
                <a:lnTo>
                  <a:pt x="0" y="41275"/>
                </a:lnTo>
                <a:lnTo>
                  <a:pt x="0" y="25400"/>
                </a:lnTo>
                <a:lnTo>
                  <a:pt x="3175" y="6350"/>
                </a:lnTo>
                <a:lnTo>
                  <a:pt x="19050" y="0"/>
                </a:lnTo>
                <a:lnTo>
                  <a:pt x="60325" y="15875"/>
                </a:lnTo>
                <a:lnTo>
                  <a:pt x="171450" y="98425"/>
                </a:lnTo>
                <a:lnTo>
                  <a:pt x="323850" y="209550"/>
                </a:lnTo>
                <a:lnTo>
                  <a:pt x="498475" y="327025"/>
                </a:lnTo>
                <a:lnTo>
                  <a:pt x="650875" y="428625"/>
                </a:lnTo>
                <a:lnTo>
                  <a:pt x="866775" y="561975"/>
                </a:lnTo>
                <a:lnTo>
                  <a:pt x="1181100" y="723900"/>
                </a:lnTo>
                <a:lnTo>
                  <a:pt x="1428750" y="828675"/>
                </a:lnTo>
                <a:lnTo>
                  <a:pt x="1704975" y="936625"/>
                </a:lnTo>
                <a:lnTo>
                  <a:pt x="1987550" y="1031875"/>
                </a:lnTo>
                <a:lnTo>
                  <a:pt x="2387600" y="1158875"/>
                </a:lnTo>
                <a:lnTo>
                  <a:pt x="2590800" y="1203325"/>
                </a:lnTo>
                <a:lnTo>
                  <a:pt x="2838450" y="1244600"/>
                </a:lnTo>
                <a:lnTo>
                  <a:pt x="3121025" y="1279525"/>
                </a:lnTo>
                <a:lnTo>
                  <a:pt x="3333750" y="1295400"/>
                </a:lnTo>
                <a:lnTo>
                  <a:pt x="3565525" y="1289050"/>
                </a:lnTo>
                <a:lnTo>
                  <a:pt x="3594100" y="1276350"/>
                </a:lnTo>
                <a:lnTo>
                  <a:pt x="3625850" y="1241425"/>
                </a:lnTo>
                <a:lnTo>
                  <a:pt x="3673475" y="1165225"/>
                </a:lnTo>
                <a:lnTo>
                  <a:pt x="3695700" y="1136650"/>
                </a:lnTo>
                <a:lnTo>
                  <a:pt x="3717925" y="1114425"/>
                </a:lnTo>
                <a:lnTo>
                  <a:pt x="3733800" y="1108075"/>
                </a:lnTo>
                <a:lnTo>
                  <a:pt x="3733800" y="1108075"/>
                </a:lnTo>
                <a:lnTo>
                  <a:pt x="3759200" y="1117600"/>
                </a:lnTo>
                <a:lnTo>
                  <a:pt x="3768725" y="1152525"/>
                </a:lnTo>
                <a:lnTo>
                  <a:pt x="3765550" y="1225550"/>
                </a:lnTo>
                <a:lnTo>
                  <a:pt x="3733800" y="1377950"/>
                </a:lnTo>
                <a:lnTo>
                  <a:pt x="3692525" y="1479550"/>
                </a:lnTo>
                <a:lnTo>
                  <a:pt x="3657600" y="1546225"/>
                </a:lnTo>
                <a:lnTo>
                  <a:pt x="3584575" y="1628775"/>
                </a:lnTo>
                <a:lnTo>
                  <a:pt x="3559175" y="1647825"/>
                </a:lnTo>
                <a:lnTo>
                  <a:pt x="3530600" y="1651000"/>
                </a:lnTo>
                <a:lnTo>
                  <a:pt x="3492500" y="1635125"/>
                </a:lnTo>
                <a:lnTo>
                  <a:pt x="3448050" y="1597025"/>
                </a:lnTo>
                <a:lnTo>
                  <a:pt x="3432175" y="1581150"/>
                </a:lnTo>
                <a:lnTo>
                  <a:pt x="3235325" y="1555750"/>
                </a:lnTo>
                <a:lnTo>
                  <a:pt x="3006725" y="1520825"/>
                </a:lnTo>
                <a:lnTo>
                  <a:pt x="2781300" y="1482725"/>
                </a:lnTo>
                <a:lnTo>
                  <a:pt x="2647950" y="1454150"/>
                </a:lnTo>
                <a:lnTo>
                  <a:pt x="2463800" y="1428750"/>
                </a:lnTo>
                <a:lnTo>
                  <a:pt x="2324100" y="1387475"/>
                </a:lnTo>
                <a:lnTo>
                  <a:pt x="1946275" y="1260475"/>
                </a:lnTo>
                <a:lnTo>
                  <a:pt x="1524000" y="1089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04FFB7B-EA5B-5146-819E-D9A5A36BDA3B}"/>
              </a:ext>
            </a:extLst>
          </p:cNvPr>
          <p:cNvSpPr/>
          <p:nvPr/>
        </p:nvSpPr>
        <p:spPr>
          <a:xfrm rot="16200000">
            <a:off x="5377656" y="2893219"/>
            <a:ext cx="2043113" cy="1743075"/>
          </a:xfrm>
          <a:custGeom>
            <a:avLst/>
            <a:gdLst>
              <a:gd name="connsiteX0" fmla="*/ 835819 w 2231232"/>
              <a:gd name="connsiteY0" fmla="*/ 1545431 h 1743075"/>
              <a:gd name="connsiteX1" fmla="*/ 395288 w 2231232"/>
              <a:gd name="connsiteY1" fmla="*/ 1500187 h 1743075"/>
              <a:gd name="connsiteX2" fmla="*/ 273844 w 2231232"/>
              <a:gd name="connsiteY2" fmla="*/ 1485900 h 1743075"/>
              <a:gd name="connsiteX3" fmla="*/ 219075 w 2231232"/>
              <a:gd name="connsiteY3" fmla="*/ 1490662 h 1743075"/>
              <a:gd name="connsiteX4" fmla="*/ 173832 w 2231232"/>
              <a:gd name="connsiteY4" fmla="*/ 1502568 h 1743075"/>
              <a:gd name="connsiteX5" fmla="*/ 130969 w 2231232"/>
              <a:gd name="connsiteY5" fmla="*/ 1521618 h 1743075"/>
              <a:gd name="connsiteX6" fmla="*/ 104775 w 2231232"/>
              <a:gd name="connsiteY6" fmla="*/ 1540668 h 1743075"/>
              <a:gd name="connsiteX7" fmla="*/ 85725 w 2231232"/>
              <a:gd name="connsiteY7" fmla="*/ 1545431 h 1743075"/>
              <a:gd name="connsiteX8" fmla="*/ 61913 w 2231232"/>
              <a:gd name="connsiteY8" fmla="*/ 1540668 h 1743075"/>
              <a:gd name="connsiteX9" fmla="*/ 40482 w 2231232"/>
              <a:gd name="connsiteY9" fmla="*/ 1521618 h 1743075"/>
              <a:gd name="connsiteX10" fmla="*/ 26194 w 2231232"/>
              <a:gd name="connsiteY10" fmla="*/ 1502568 h 1743075"/>
              <a:gd name="connsiteX11" fmla="*/ 14288 w 2231232"/>
              <a:gd name="connsiteY11" fmla="*/ 1464468 h 1743075"/>
              <a:gd name="connsiteX12" fmla="*/ 0 w 2231232"/>
              <a:gd name="connsiteY12" fmla="*/ 1407318 h 1743075"/>
              <a:gd name="connsiteX13" fmla="*/ 28575 w 2231232"/>
              <a:gd name="connsiteY13" fmla="*/ 1252537 h 1743075"/>
              <a:gd name="connsiteX14" fmla="*/ 245269 w 2231232"/>
              <a:gd name="connsiteY14" fmla="*/ 1269206 h 1743075"/>
              <a:gd name="connsiteX15" fmla="*/ 752475 w 2231232"/>
              <a:gd name="connsiteY15" fmla="*/ 1307306 h 1743075"/>
              <a:gd name="connsiteX16" fmla="*/ 1454944 w 2231232"/>
              <a:gd name="connsiteY16" fmla="*/ 1357312 h 1743075"/>
              <a:gd name="connsiteX17" fmla="*/ 1754982 w 2231232"/>
              <a:gd name="connsiteY17" fmla="*/ 1376362 h 1743075"/>
              <a:gd name="connsiteX18" fmla="*/ 1821657 w 2231232"/>
              <a:gd name="connsiteY18" fmla="*/ 1381125 h 1743075"/>
              <a:gd name="connsiteX19" fmla="*/ 1859757 w 2231232"/>
              <a:gd name="connsiteY19" fmla="*/ 1376362 h 1743075"/>
              <a:gd name="connsiteX20" fmla="*/ 1902619 w 2231232"/>
              <a:gd name="connsiteY20" fmla="*/ 1364456 h 1743075"/>
              <a:gd name="connsiteX21" fmla="*/ 1938338 w 2231232"/>
              <a:gd name="connsiteY21" fmla="*/ 1345406 h 1743075"/>
              <a:gd name="connsiteX22" fmla="*/ 1974057 w 2231232"/>
              <a:gd name="connsiteY22" fmla="*/ 1316831 h 1743075"/>
              <a:gd name="connsiteX23" fmla="*/ 2002632 w 2231232"/>
              <a:gd name="connsiteY23" fmla="*/ 1262062 h 1743075"/>
              <a:gd name="connsiteX24" fmla="*/ 2014538 w 2231232"/>
              <a:gd name="connsiteY24" fmla="*/ 1216818 h 1743075"/>
              <a:gd name="connsiteX25" fmla="*/ 2009775 w 2231232"/>
              <a:gd name="connsiteY25" fmla="*/ 1145381 h 1743075"/>
              <a:gd name="connsiteX26" fmla="*/ 1962150 w 2231232"/>
              <a:gd name="connsiteY26" fmla="*/ 871537 h 1743075"/>
              <a:gd name="connsiteX27" fmla="*/ 1909763 w 2231232"/>
              <a:gd name="connsiteY27" fmla="*/ 573881 h 1743075"/>
              <a:gd name="connsiteX28" fmla="*/ 1819275 w 2231232"/>
              <a:gd name="connsiteY28" fmla="*/ 90487 h 1743075"/>
              <a:gd name="connsiteX29" fmla="*/ 2028825 w 2231232"/>
              <a:gd name="connsiteY29" fmla="*/ 0 h 1743075"/>
              <a:gd name="connsiteX30" fmla="*/ 2043113 w 2231232"/>
              <a:gd name="connsiteY30" fmla="*/ 214312 h 1743075"/>
              <a:gd name="connsiteX31" fmla="*/ 2081213 w 2231232"/>
              <a:gd name="connsiteY31" fmla="*/ 507206 h 1743075"/>
              <a:gd name="connsiteX32" fmla="*/ 2155032 w 2231232"/>
              <a:gd name="connsiteY32" fmla="*/ 981075 h 1743075"/>
              <a:gd name="connsiteX33" fmla="*/ 2193132 w 2231232"/>
              <a:gd name="connsiteY33" fmla="*/ 1183481 h 1743075"/>
              <a:gd name="connsiteX34" fmla="*/ 2209800 w 2231232"/>
              <a:gd name="connsiteY34" fmla="*/ 1214437 h 1743075"/>
              <a:gd name="connsiteX35" fmla="*/ 2219325 w 2231232"/>
              <a:gd name="connsiteY35" fmla="*/ 1238250 h 1743075"/>
              <a:gd name="connsiteX36" fmla="*/ 2231232 w 2231232"/>
              <a:gd name="connsiteY36" fmla="*/ 1300162 h 1743075"/>
              <a:gd name="connsiteX37" fmla="*/ 2228850 w 2231232"/>
              <a:gd name="connsiteY37" fmla="*/ 1362075 h 1743075"/>
              <a:gd name="connsiteX38" fmla="*/ 2216944 w 2231232"/>
              <a:gd name="connsiteY38" fmla="*/ 1407318 h 1743075"/>
              <a:gd name="connsiteX39" fmla="*/ 2188369 w 2231232"/>
              <a:gd name="connsiteY39" fmla="*/ 1462087 h 1743075"/>
              <a:gd name="connsiteX40" fmla="*/ 2114550 w 2231232"/>
              <a:gd name="connsiteY40" fmla="*/ 1564481 h 1743075"/>
              <a:gd name="connsiteX41" fmla="*/ 2019300 w 2231232"/>
              <a:gd name="connsiteY41" fmla="*/ 1683543 h 1743075"/>
              <a:gd name="connsiteX42" fmla="*/ 1955007 w 2231232"/>
              <a:gd name="connsiteY42" fmla="*/ 1743075 h 1743075"/>
              <a:gd name="connsiteX43" fmla="*/ 1919288 w 2231232"/>
              <a:gd name="connsiteY43" fmla="*/ 1740693 h 1743075"/>
              <a:gd name="connsiteX44" fmla="*/ 1876425 w 2231232"/>
              <a:gd name="connsiteY44" fmla="*/ 1728787 h 1743075"/>
              <a:gd name="connsiteX45" fmla="*/ 1845469 w 2231232"/>
              <a:gd name="connsiteY45" fmla="*/ 1714500 h 1743075"/>
              <a:gd name="connsiteX46" fmla="*/ 1812132 w 2231232"/>
              <a:gd name="connsiteY46" fmla="*/ 1690687 h 1743075"/>
              <a:gd name="connsiteX47" fmla="*/ 1769269 w 2231232"/>
              <a:gd name="connsiteY47" fmla="*/ 1654968 h 1743075"/>
              <a:gd name="connsiteX48" fmla="*/ 1752600 w 2231232"/>
              <a:gd name="connsiteY48" fmla="*/ 1645443 h 1743075"/>
              <a:gd name="connsiteX49" fmla="*/ 1464469 w 2231232"/>
              <a:gd name="connsiteY49" fmla="*/ 1614487 h 1743075"/>
              <a:gd name="connsiteX50" fmla="*/ 835819 w 2231232"/>
              <a:gd name="connsiteY50" fmla="*/ 1545431 h 1743075"/>
              <a:gd name="connsiteX0" fmla="*/ 821531 w 2216944"/>
              <a:gd name="connsiteY0" fmla="*/ 1545431 h 1743075"/>
              <a:gd name="connsiteX1" fmla="*/ 381000 w 2216944"/>
              <a:gd name="connsiteY1" fmla="*/ 1500187 h 1743075"/>
              <a:gd name="connsiteX2" fmla="*/ 259556 w 2216944"/>
              <a:gd name="connsiteY2" fmla="*/ 1485900 h 1743075"/>
              <a:gd name="connsiteX3" fmla="*/ 204787 w 2216944"/>
              <a:gd name="connsiteY3" fmla="*/ 1490662 h 1743075"/>
              <a:gd name="connsiteX4" fmla="*/ 159544 w 2216944"/>
              <a:gd name="connsiteY4" fmla="*/ 1502568 h 1743075"/>
              <a:gd name="connsiteX5" fmla="*/ 116681 w 2216944"/>
              <a:gd name="connsiteY5" fmla="*/ 1521618 h 1743075"/>
              <a:gd name="connsiteX6" fmla="*/ 90487 w 2216944"/>
              <a:gd name="connsiteY6" fmla="*/ 1540668 h 1743075"/>
              <a:gd name="connsiteX7" fmla="*/ 71437 w 2216944"/>
              <a:gd name="connsiteY7" fmla="*/ 1545431 h 1743075"/>
              <a:gd name="connsiteX8" fmla="*/ 47625 w 2216944"/>
              <a:gd name="connsiteY8" fmla="*/ 1540668 h 1743075"/>
              <a:gd name="connsiteX9" fmla="*/ 26194 w 2216944"/>
              <a:gd name="connsiteY9" fmla="*/ 1521618 h 1743075"/>
              <a:gd name="connsiteX10" fmla="*/ 11906 w 2216944"/>
              <a:gd name="connsiteY10" fmla="*/ 1502568 h 1743075"/>
              <a:gd name="connsiteX11" fmla="*/ 0 w 2216944"/>
              <a:gd name="connsiteY11" fmla="*/ 1464468 h 1743075"/>
              <a:gd name="connsiteX12" fmla="*/ 14287 w 2216944"/>
              <a:gd name="connsiteY12" fmla="*/ 1252537 h 1743075"/>
              <a:gd name="connsiteX13" fmla="*/ 230981 w 2216944"/>
              <a:gd name="connsiteY13" fmla="*/ 1269206 h 1743075"/>
              <a:gd name="connsiteX14" fmla="*/ 738187 w 2216944"/>
              <a:gd name="connsiteY14" fmla="*/ 1307306 h 1743075"/>
              <a:gd name="connsiteX15" fmla="*/ 1440656 w 2216944"/>
              <a:gd name="connsiteY15" fmla="*/ 1357312 h 1743075"/>
              <a:gd name="connsiteX16" fmla="*/ 1740694 w 2216944"/>
              <a:gd name="connsiteY16" fmla="*/ 1376362 h 1743075"/>
              <a:gd name="connsiteX17" fmla="*/ 1807369 w 2216944"/>
              <a:gd name="connsiteY17" fmla="*/ 1381125 h 1743075"/>
              <a:gd name="connsiteX18" fmla="*/ 1845469 w 2216944"/>
              <a:gd name="connsiteY18" fmla="*/ 1376362 h 1743075"/>
              <a:gd name="connsiteX19" fmla="*/ 1888331 w 2216944"/>
              <a:gd name="connsiteY19" fmla="*/ 1364456 h 1743075"/>
              <a:gd name="connsiteX20" fmla="*/ 1924050 w 2216944"/>
              <a:gd name="connsiteY20" fmla="*/ 1345406 h 1743075"/>
              <a:gd name="connsiteX21" fmla="*/ 1959769 w 2216944"/>
              <a:gd name="connsiteY21" fmla="*/ 1316831 h 1743075"/>
              <a:gd name="connsiteX22" fmla="*/ 1988344 w 2216944"/>
              <a:gd name="connsiteY22" fmla="*/ 1262062 h 1743075"/>
              <a:gd name="connsiteX23" fmla="*/ 2000250 w 2216944"/>
              <a:gd name="connsiteY23" fmla="*/ 1216818 h 1743075"/>
              <a:gd name="connsiteX24" fmla="*/ 1995487 w 2216944"/>
              <a:gd name="connsiteY24" fmla="*/ 1145381 h 1743075"/>
              <a:gd name="connsiteX25" fmla="*/ 1947862 w 2216944"/>
              <a:gd name="connsiteY25" fmla="*/ 871537 h 1743075"/>
              <a:gd name="connsiteX26" fmla="*/ 1895475 w 2216944"/>
              <a:gd name="connsiteY26" fmla="*/ 573881 h 1743075"/>
              <a:gd name="connsiteX27" fmla="*/ 1804987 w 2216944"/>
              <a:gd name="connsiteY27" fmla="*/ 90487 h 1743075"/>
              <a:gd name="connsiteX28" fmla="*/ 2014537 w 2216944"/>
              <a:gd name="connsiteY28" fmla="*/ 0 h 1743075"/>
              <a:gd name="connsiteX29" fmla="*/ 2028825 w 2216944"/>
              <a:gd name="connsiteY29" fmla="*/ 214312 h 1743075"/>
              <a:gd name="connsiteX30" fmla="*/ 2066925 w 2216944"/>
              <a:gd name="connsiteY30" fmla="*/ 507206 h 1743075"/>
              <a:gd name="connsiteX31" fmla="*/ 2140744 w 2216944"/>
              <a:gd name="connsiteY31" fmla="*/ 981075 h 1743075"/>
              <a:gd name="connsiteX32" fmla="*/ 2178844 w 2216944"/>
              <a:gd name="connsiteY32" fmla="*/ 1183481 h 1743075"/>
              <a:gd name="connsiteX33" fmla="*/ 2195512 w 2216944"/>
              <a:gd name="connsiteY33" fmla="*/ 1214437 h 1743075"/>
              <a:gd name="connsiteX34" fmla="*/ 2205037 w 2216944"/>
              <a:gd name="connsiteY34" fmla="*/ 1238250 h 1743075"/>
              <a:gd name="connsiteX35" fmla="*/ 2216944 w 2216944"/>
              <a:gd name="connsiteY35" fmla="*/ 1300162 h 1743075"/>
              <a:gd name="connsiteX36" fmla="*/ 2214562 w 2216944"/>
              <a:gd name="connsiteY36" fmla="*/ 1362075 h 1743075"/>
              <a:gd name="connsiteX37" fmla="*/ 2202656 w 2216944"/>
              <a:gd name="connsiteY37" fmla="*/ 1407318 h 1743075"/>
              <a:gd name="connsiteX38" fmla="*/ 2174081 w 2216944"/>
              <a:gd name="connsiteY38" fmla="*/ 1462087 h 1743075"/>
              <a:gd name="connsiteX39" fmla="*/ 2100262 w 2216944"/>
              <a:gd name="connsiteY39" fmla="*/ 1564481 h 1743075"/>
              <a:gd name="connsiteX40" fmla="*/ 2005012 w 2216944"/>
              <a:gd name="connsiteY40" fmla="*/ 1683543 h 1743075"/>
              <a:gd name="connsiteX41" fmla="*/ 1940719 w 2216944"/>
              <a:gd name="connsiteY41" fmla="*/ 1743075 h 1743075"/>
              <a:gd name="connsiteX42" fmla="*/ 1905000 w 2216944"/>
              <a:gd name="connsiteY42" fmla="*/ 1740693 h 1743075"/>
              <a:gd name="connsiteX43" fmla="*/ 1862137 w 2216944"/>
              <a:gd name="connsiteY43" fmla="*/ 1728787 h 1743075"/>
              <a:gd name="connsiteX44" fmla="*/ 1831181 w 2216944"/>
              <a:gd name="connsiteY44" fmla="*/ 1714500 h 1743075"/>
              <a:gd name="connsiteX45" fmla="*/ 1797844 w 2216944"/>
              <a:gd name="connsiteY45" fmla="*/ 1690687 h 1743075"/>
              <a:gd name="connsiteX46" fmla="*/ 1754981 w 2216944"/>
              <a:gd name="connsiteY46" fmla="*/ 1654968 h 1743075"/>
              <a:gd name="connsiteX47" fmla="*/ 1738312 w 2216944"/>
              <a:gd name="connsiteY47" fmla="*/ 1645443 h 1743075"/>
              <a:gd name="connsiteX48" fmla="*/ 1450181 w 2216944"/>
              <a:gd name="connsiteY48" fmla="*/ 1614487 h 1743075"/>
              <a:gd name="connsiteX49" fmla="*/ 821531 w 2216944"/>
              <a:gd name="connsiteY49" fmla="*/ 1545431 h 1743075"/>
              <a:gd name="connsiteX0" fmla="*/ 821531 w 2216944"/>
              <a:gd name="connsiteY0" fmla="*/ 1545431 h 1743075"/>
              <a:gd name="connsiteX1" fmla="*/ 381000 w 2216944"/>
              <a:gd name="connsiteY1" fmla="*/ 1500187 h 1743075"/>
              <a:gd name="connsiteX2" fmla="*/ 259556 w 2216944"/>
              <a:gd name="connsiteY2" fmla="*/ 1485900 h 1743075"/>
              <a:gd name="connsiteX3" fmla="*/ 204787 w 2216944"/>
              <a:gd name="connsiteY3" fmla="*/ 1490662 h 1743075"/>
              <a:gd name="connsiteX4" fmla="*/ 159544 w 2216944"/>
              <a:gd name="connsiteY4" fmla="*/ 1502568 h 1743075"/>
              <a:gd name="connsiteX5" fmla="*/ 116681 w 2216944"/>
              <a:gd name="connsiteY5" fmla="*/ 1521618 h 1743075"/>
              <a:gd name="connsiteX6" fmla="*/ 90487 w 2216944"/>
              <a:gd name="connsiteY6" fmla="*/ 1540668 h 1743075"/>
              <a:gd name="connsiteX7" fmla="*/ 71437 w 2216944"/>
              <a:gd name="connsiteY7" fmla="*/ 1545431 h 1743075"/>
              <a:gd name="connsiteX8" fmla="*/ 47625 w 2216944"/>
              <a:gd name="connsiteY8" fmla="*/ 1540668 h 1743075"/>
              <a:gd name="connsiteX9" fmla="*/ 26194 w 2216944"/>
              <a:gd name="connsiteY9" fmla="*/ 1521618 h 1743075"/>
              <a:gd name="connsiteX10" fmla="*/ 11906 w 2216944"/>
              <a:gd name="connsiteY10" fmla="*/ 1502568 h 1743075"/>
              <a:gd name="connsiteX11" fmla="*/ 0 w 2216944"/>
              <a:gd name="connsiteY11" fmla="*/ 1464468 h 1743075"/>
              <a:gd name="connsiteX12" fmla="*/ 230981 w 2216944"/>
              <a:gd name="connsiteY12" fmla="*/ 1269206 h 1743075"/>
              <a:gd name="connsiteX13" fmla="*/ 738187 w 2216944"/>
              <a:gd name="connsiteY13" fmla="*/ 1307306 h 1743075"/>
              <a:gd name="connsiteX14" fmla="*/ 1440656 w 2216944"/>
              <a:gd name="connsiteY14" fmla="*/ 1357312 h 1743075"/>
              <a:gd name="connsiteX15" fmla="*/ 1740694 w 2216944"/>
              <a:gd name="connsiteY15" fmla="*/ 1376362 h 1743075"/>
              <a:gd name="connsiteX16" fmla="*/ 1807369 w 2216944"/>
              <a:gd name="connsiteY16" fmla="*/ 1381125 h 1743075"/>
              <a:gd name="connsiteX17" fmla="*/ 1845469 w 2216944"/>
              <a:gd name="connsiteY17" fmla="*/ 1376362 h 1743075"/>
              <a:gd name="connsiteX18" fmla="*/ 1888331 w 2216944"/>
              <a:gd name="connsiteY18" fmla="*/ 1364456 h 1743075"/>
              <a:gd name="connsiteX19" fmla="*/ 1924050 w 2216944"/>
              <a:gd name="connsiteY19" fmla="*/ 1345406 h 1743075"/>
              <a:gd name="connsiteX20" fmla="*/ 1959769 w 2216944"/>
              <a:gd name="connsiteY20" fmla="*/ 1316831 h 1743075"/>
              <a:gd name="connsiteX21" fmla="*/ 1988344 w 2216944"/>
              <a:gd name="connsiteY21" fmla="*/ 1262062 h 1743075"/>
              <a:gd name="connsiteX22" fmla="*/ 2000250 w 2216944"/>
              <a:gd name="connsiteY22" fmla="*/ 1216818 h 1743075"/>
              <a:gd name="connsiteX23" fmla="*/ 1995487 w 2216944"/>
              <a:gd name="connsiteY23" fmla="*/ 1145381 h 1743075"/>
              <a:gd name="connsiteX24" fmla="*/ 1947862 w 2216944"/>
              <a:gd name="connsiteY24" fmla="*/ 871537 h 1743075"/>
              <a:gd name="connsiteX25" fmla="*/ 1895475 w 2216944"/>
              <a:gd name="connsiteY25" fmla="*/ 573881 h 1743075"/>
              <a:gd name="connsiteX26" fmla="*/ 1804987 w 2216944"/>
              <a:gd name="connsiteY26" fmla="*/ 90487 h 1743075"/>
              <a:gd name="connsiteX27" fmla="*/ 2014537 w 2216944"/>
              <a:gd name="connsiteY27" fmla="*/ 0 h 1743075"/>
              <a:gd name="connsiteX28" fmla="*/ 2028825 w 2216944"/>
              <a:gd name="connsiteY28" fmla="*/ 214312 h 1743075"/>
              <a:gd name="connsiteX29" fmla="*/ 2066925 w 2216944"/>
              <a:gd name="connsiteY29" fmla="*/ 507206 h 1743075"/>
              <a:gd name="connsiteX30" fmla="*/ 2140744 w 2216944"/>
              <a:gd name="connsiteY30" fmla="*/ 981075 h 1743075"/>
              <a:gd name="connsiteX31" fmla="*/ 2178844 w 2216944"/>
              <a:gd name="connsiteY31" fmla="*/ 1183481 h 1743075"/>
              <a:gd name="connsiteX32" fmla="*/ 2195512 w 2216944"/>
              <a:gd name="connsiteY32" fmla="*/ 1214437 h 1743075"/>
              <a:gd name="connsiteX33" fmla="*/ 2205037 w 2216944"/>
              <a:gd name="connsiteY33" fmla="*/ 1238250 h 1743075"/>
              <a:gd name="connsiteX34" fmla="*/ 2216944 w 2216944"/>
              <a:gd name="connsiteY34" fmla="*/ 1300162 h 1743075"/>
              <a:gd name="connsiteX35" fmla="*/ 2214562 w 2216944"/>
              <a:gd name="connsiteY35" fmla="*/ 1362075 h 1743075"/>
              <a:gd name="connsiteX36" fmla="*/ 2202656 w 2216944"/>
              <a:gd name="connsiteY36" fmla="*/ 1407318 h 1743075"/>
              <a:gd name="connsiteX37" fmla="*/ 2174081 w 2216944"/>
              <a:gd name="connsiteY37" fmla="*/ 1462087 h 1743075"/>
              <a:gd name="connsiteX38" fmla="*/ 2100262 w 2216944"/>
              <a:gd name="connsiteY38" fmla="*/ 1564481 h 1743075"/>
              <a:gd name="connsiteX39" fmla="*/ 2005012 w 2216944"/>
              <a:gd name="connsiteY39" fmla="*/ 1683543 h 1743075"/>
              <a:gd name="connsiteX40" fmla="*/ 1940719 w 2216944"/>
              <a:gd name="connsiteY40" fmla="*/ 1743075 h 1743075"/>
              <a:gd name="connsiteX41" fmla="*/ 1905000 w 2216944"/>
              <a:gd name="connsiteY41" fmla="*/ 1740693 h 1743075"/>
              <a:gd name="connsiteX42" fmla="*/ 1862137 w 2216944"/>
              <a:gd name="connsiteY42" fmla="*/ 1728787 h 1743075"/>
              <a:gd name="connsiteX43" fmla="*/ 1831181 w 2216944"/>
              <a:gd name="connsiteY43" fmla="*/ 1714500 h 1743075"/>
              <a:gd name="connsiteX44" fmla="*/ 1797844 w 2216944"/>
              <a:gd name="connsiteY44" fmla="*/ 1690687 h 1743075"/>
              <a:gd name="connsiteX45" fmla="*/ 1754981 w 2216944"/>
              <a:gd name="connsiteY45" fmla="*/ 1654968 h 1743075"/>
              <a:gd name="connsiteX46" fmla="*/ 1738312 w 2216944"/>
              <a:gd name="connsiteY46" fmla="*/ 1645443 h 1743075"/>
              <a:gd name="connsiteX47" fmla="*/ 1450181 w 2216944"/>
              <a:gd name="connsiteY47" fmla="*/ 1614487 h 1743075"/>
              <a:gd name="connsiteX48" fmla="*/ 821531 w 2216944"/>
              <a:gd name="connsiteY48" fmla="*/ 1545431 h 1743075"/>
              <a:gd name="connsiteX0" fmla="*/ 809625 w 2205038"/>
              <a:gd name="connsiteY0" fmla="*/ 1545431 h 1743075"/>
              <a:gd name="connsiteX1" fmla="*/ 369094 w 2205038"/>
              <a:gd name="connsiteY1" fmla="*/ 1500187 h 1743075"/>
              <a:gd name="connsiteX2" fmla="*/ 247650 w 2205038"/>
              <a:gd name="connsiteY2" fmla="*/ 1485900 h 1743075"/>
              <a:gd name="connsiteX3" fmla="*/ 192881 w 2205038"/>
              <a:gd name="connsiteY3" fmla="*/ 1490662 h 1743075"/>
              <a:gd name="connsiteX4" fmla="*/ 147638 w 2205038"/>
              <a:gd name="connsiteY4" fmla="*/ 1502568 h 1743075"/>
              <a:gd name="connsiteX5" fmla="*/ 104775 w 2205038"/>
              <a:gd name="connsiteY5" fmla="*/ 1521618 h 1743075"/>
              <a:gd name="connsiteX6" fmla="*/ 78581 w 2205038"/>
              <a:gd name="connsiteY6" fmla="*/ 1540668 h 1743075"/>
              <a:gd name="connsiteX7" fmla="*/ 59531 w 2205038"/>
              <a:gd name="connsiteY7" fmla="*/ 1545431 h 1743075"/>
              <a:gd name="connsiteX8" fmla="*/ 35719 w 2205038"/>
              <a:gd name="connsiteY8" fmla="*/ 1540668 h 1743075"/>
              <a:gd name="connsiteX9" fmla="*/ 14288 w 2205038"/>
              <a:gd name="connsiteY9" fmla="*/ 1521618 h 1743075"/>
              <a:gd name="connsiteX10" fmla="*/ 0 w 2205038"/>
              <a:gd name="connsiteY10" fmla="*/ 1502568 h 1743075"/>
              <a:gd name="connsiteX11" fmla="*/ 219075 w 2205038"/>
              <a:gd name="connsiteY11" fmla="*/ 1269206 h 1743075"/>
              <a:gd name="connsiteX12" fmla="*/ 726281 w 2205038"/>
              <a:gd name="connsiteY12" fmla="*/ 1307306 h 1743075"/>
              <a:gd name="connsiteX13" fmla="*/ 1428750 w 2205038"/>
              <a:gd name="connsiteY13" fmla="*/ 1357312 h 1743075"/>
              <a:gd name="connsiteX14" fmla="*/ 1728788 w 2205038"/>
              <a:gd name="connsiteY14" fmla="*/ 1376362 h 1743075"/>
              <a:gd name="connsiteX15" fmla="*/ 1795463 w 2205038"/>
              <a:gd name="connsiteY15" fmla="*/ 1381125 h 1743075"/>
              <a:gd name="connsiteX16" fmla="*/ 1833563 w 2205038"/>
              <a:gd name="connsiteY16" fmla="*/ 1376362 h 1743075"/>
              <a:gd name="connsiteX17" fmla="*/ 1876425 w 2205038"/>
              <a:gd name="connsiteY17" fmla="*/ 1364456 h 1743075"/>
              <a:gd name="connsiteX18" fmla="*/ 1912144 w 2205038"/>
              <a:gd name="connsiteY18" fmla="*/ 1345406 h 1743075"/>
              <a:gd name="connsiteX19" fmla="*/ 1947863 w 2205038"/>
              <a:gd name="connsiteY19" fmla="*/ 1316831 h 1743075"/>
              <a:gd name="connsiteX20" fmla="*/ 1976438 w 2205038"/>
              <a:gd name="connsiteY20" fmla="*/ 1262062 h 1743075"/>
              <a:gd name="connsiteX21" fmla="*/ 1988344 w 2205038"/>
              <a:gd name="connsiteY21" fmla="*/ 1216818 h 1743075"/>
              <a:gd name="connsiteX22" fmla="*/ 1983581 w 2205038"/>
              <a:gd name="connsiteY22" fmla="*/ 1145381 h 1743075"/>
              <a:gd name="connsiteX23" fmla="*/ 1935956 w 2205038"/>
              <a:gd name="connsiteY23" fmla="*/ 871537 h 1743075"/>
              <a:gd name="connsiteX24" fmla="*/ 1883569 w 2205038"/>
              <a:gd name="connsiteY24" fmla="*/ 573881 h 1743075"/>
              <a:gd name="connsiteX25" fmla="*/ 1793081 w 2205038"/>
              <a:gd name="connsiteY25" fmla="*/ 90487 h 1743075"/>
              <a:gd name="connsiteX26" fmla="*/ 2002631 w 2205038"/>
              <a:gd name="connsiteY26" fmla="*/ 0 h 1743075"/>
              <a:gd name="connsiteX27" fmla="*/ 2016919 w 2205038"/>
              <a:gd name="connsiteY27" fmla="*/ 214312 h 1743075"/>
              <a:gd name="connsiteX28" fmla="*/ 2055019 w 2205038"/>
              <a:gd name="connsiteY28" fmla="*/ 507206 h 1743075"/>
              <a:gd name="connsiteX29" fmla="*/ 2128838 w 2205038"/>
              <a:gd name="connsiteY29" fmla="*/ 981075 h 1743075"/>
              <a:gd name="connsiteX30" fmla="*/ 2166938 w 2205038"/>
              <a:gd name="connsiteY30" fmla="*/ 1183481 h 1743075"/>
              <a:gd name="connsiteX31" fmla="*/ 2183606 w 2205038"/>
              <a:gd name="connsiteY31" fmla="*/ 1214437 h 1743075"/>
              <a:gd name="connsiteX32" fmla="*/ 2193131 w 2205038"/>
              <a:gd name="connsiteY32" fmla="*/ 1238250 h 1743075"/>
              <a:gd name="connsiteX33" fmla="*/ 2205038 w 2205038"/>
              <a:gd name="connsiteY33" fmla="*/ 1300162 h 1743075"/>
              <a:gd name="connsiteX34" fmla="*/ 2202656 w 2205038"/>
              <a:gd name="connsiteY34" fmla="*/ 1362075 h 1743075"/>
              <a:gd name="connsiteX35" fmla="*/ 2190750 w 2205038"/>
              <a:gd name="connsiteY35" fmla="*/ 1407318 h 1743075"/>
              <a:gd name="connsiteX36" fmla="*/ 2162175 w 2205038"/>
              <a:gd name="connsiteY36" fmla="*/ 1462087 h 1743075"/>
              <a:gd name="connsiteX37" fmla="*/ 2088356 w 2205038"/>
              <a:gd name="connsiteY37" fmla="*/ 1564481 h 1743075"/>
              <a:gd name="connsiteX38" fmla="*/ 1993106 w 2205038"/>
              <a:gd name="connsiteY38" fmla="*/ 1683543 h 1743075"/>
              <a:gd name="connsiteX39" fmla="*/ 1928813 w 2205038"/>
              <a:gd name="connsiteY39" fmla="*/ 1743075 h 1743075"/>
              <a:gd name="connsiteX40" fmla="*/ 1893094 w 2205038"/>
              <a:gd name="connsiteY40" fmla="*/ 1740693 h 1743075"/>
              <a:gd name="connsiteX41" fmla="*/ 1850231 w 2205038"/>
              <a:gd name="connsiteY41" fmla="*/ 1728787 h 1743075"/>
              <a:gd name="connsiteX42" fmla="*/ 1819275 w 2205038"/>
              <a:gd name="connsiteY42" fmla="*/ 1714500 h 1743075"/>
              <a:gd name="connsiteX43" fmla="*/ 1785938 w 2205038"/>
              <a:gd name="connsiteY43" fmla="*/ 1690687 h 1743075"/>
              <a:gd name="connsiteX44" fmla="*/ 1743075 w 2205038"/>
              <a:gd name="connsiteY44" fmla="*/ 1654968 h 1743075"/>
              <a:gd name="connsiteX45" fmla="*/ 1726406 w 2205038"/>
              <a:gd name="connsiteY45" fmla="*/ 1645443 h 1743075"/>
              <a:gd name="connsiteX46" fmla="*/ 1438275 w 2205038"/>
              <a:gd name="connsiteY46" fmla="*/ 1614487 h 1743075"/>
              <a:gd name="connsiteX47" fmla="*/ 809625 w 2205038"/>
              <a:gd name="connsiteY47" fmla="*/ 1545431 h 1743075"/>
              <a:gd name="connsiteX0" fmla="*/ 795337 w 2190750"/>
              <a:gd name="connsiteY0" fmla="*/ 1545431 h 1743075"/>
              <a:gd name="connsiteX1" fmla="*/ 354806 w 2190750"/>
              <a:gd name="connsiteY1" fmla="*/ 1500187 h 1743075"/>
              <a:gd name="connsiteX2" fmla="*/ 233362 w 2190750"/>
              <a:gd name="connsiteY2" fmla="*/ 1485900 h 1743075"/>
              <a:gd name="connsiteX3" fmla="*/ 178593 w 2190750"/>
              <a:gd name="connsiteY3" fmla="*/ 1490662 h 1743075"/>
              <a:gd name="connsiteX4" fmla="*/ 133350 w 2190750"/>
              <a:gd name="connsiteY4" fmla="*/ 1502568 h 1743075"/>
              <a:gd name="connsiteX5" fmla="*/ 90487 w 2190750"/>
              <a:gd name="connsiteY5" fmla="*/ 1521618 h 1743075"/>
              <a:gd name="connsiteX6" fmla="*/ 64293 w 2190750"/>
              <a:gd name="connsiteY6" fmla="*/ 1540668 h 1743075"/>
              <a:gd name="connsiteX7" fmla="*/ 45243 w 2190750"/>
              <a:gd name="connsiteY7" fmla="*/ 1545431 h 1743075"/>
              <a:gd name="connsiteX8" fmla="*/ 21431 w 2190750"/>
              <a:gd name="connsiteY8" fmla="*/ 1540668 h 1743075"/>
              <a:gd name="connsiteX9" fmla="*/ 0 w 2190750"/>
              <a:gd name="connsiteY9" fmla="*/ 1521618 h 1743075"/>
              <a:gd name="connsiteX10" fmla="*/ 204787 w 2190750"/>
              <a:gd name="connsiteY10" fmla="*/ 1269206 h 1743075"/>
              <a:gd name="connsiteX11" fmla="*/ 711993 w 2190750"/>
              <a:gd name="connsiteY11" fmla="*/ 1307306 h 1743075"/>
              <a:gd name="connsiteX12" fmla="*/ 1414462 w 2190750"/>
              <a:gd name="connsiteY12" fmla="*/ 1357312 h 1743075"/>
              <a:gd name="connsiteX13" fmla="*/ 1714500 w 2190750"/>
              <a:gd name="connsiteY13" fmla="*/ 1376362 h 1743075"/>
              <a:gd name="connsiteX14" fmla="*/ 1781175 w 2190750"/>
              <a:gd name="connsiteY14" fmla="*/ 1381125 h 1743075"/>
              <a:gd name="connsiteX15" fmla="*/ 1819275 w 2190750"/>
              <a:gd name="connsiteY15" fmla="*/ 1376362 h 1743075"/>
              <a:gd name="connsiteX16" fmla="*/ 1862137 w 2190750"/>
              <a:gd name="connsiteY16" fmla="*/ 1364456 h 1743075"/>
              <a:gd name="connsiteX17" fmla="*/ 1897856 w 2190750"/>
              <a:gd name="connsiteY17" fmla="*/ 1345406 h 1743075"/>
              <a:gd name="connsiteX18" fmla="*/ 1933575 w 2190750"/>
              <a:gd name="connsiteY18" fmla="*/ 1316831 h 1743075"/>
              <a:gd name="connsiteX19" fmla="*/ 1962150 w 2190750"/>
              <a:gd name="connsiteY19" fmla="*/ 1262062 h 1743075"/>
              <a:gd name="connsiteX20" fmla="*/ 1974056 w 2190750"/>
              <a:gd name="connsiteY20" fmla="*/ 1216818 h 1743075"/>
              <a:gd name="connsiteX21" fmla="*/ 1969293 w 2190750"/>
              <a:gd name="connsiteY21" fmla="*/ 1145381 h 1743075"/>
              <a:gd name="connsiteX22" fmla="*/ 1921668 w 2190750"/>
              <a:gd name="connsiteY22" fmla="*/ 871537 h 1743075"/>
              <a:gd name="connsiteX23" fmla="*/ 1869281 w 2190750"/>
              <a:gd name="connsiteY23" fmla="*/ 573881 h 1743075"/>
              <a:gd name="connsiteX24" fmla="*/ 1778793 w 2190750"/>
              <a:gd name="connsiteY24" fmla="*/ 90487 h 1743075"/>
              <a:gd name="connsiteX25" fmla="*/ 1988343 w 2190750"/>
              <a:gd name="connsiteY25" fmla="*/ 0 h 1743075"/>
              <a:gd name="connsiteX26" fmla="*/ 2002631 w 2190750"/>
              <a:gd name="connsiteY26" fmla="*/ 214312 h 1743075"/>
              <a:gd name="connsiteX27" fmla="*/ 2040731 w 2190750"/>
              <a:gd name="connsiteY27" fmla="*/ 507206 h 1743075"/>
              <a:gd name="connsiteX28" fmla="*/ 2114550 w 2190750"/>
              <a:gd name="connsiteY28" fmla="*/ 981075 h 1743075"/>
              <a:gd name="connsiteX29" fmla="*/ 2152650 w 2190750"/>
              <a:gd name="connsiteY29" fmla="*/ 1183481 h 1743075"/>
              <a:gd name="connsiteX30" fmla="*/ 2169318 w 2190750"/>
              <a:gd name="connsiteY30" fmla="*/ 1214437 h 1743075"/>
              <a:gd name="connsiteX31" fmla="*/ 2178843 w 2190750"/>
              <a:gd name="connsiteY31" fmla="*/ 1238250 h 1743075"/>
              <a:gd name="connsiteX32" fmla="*/ 2190750 w 2190750"/>
              <a:gd name="connsiteY32" fmla="*/ 1300162 h 1743075"/>
              <a:gd name="connsiteX33" fmla="*/ 2188368 w 2190750"/>
              <a:gd name="connsiteY33" fmla="*/ 1362075 h 1743075"/>
              <a:gd name="connsiteX34" fmla="*/ 2176462 w 2190750"/>
              <a:gd name="connsiteY34" fmla="*/ 1407318 h 1743075"/>
              <a:gd name="connsiteX35" fmla="*/ 2147887 w 2190750"/>
              <a:gd name="connsiteY35" fmla="*/ 1462087 h 1743075"/>
              <a:gd name="connsiteX36" fmla="*/ 2074068 w 2190750"/>
              <a:gd name="connsiteY36" fmla="*/ 1564481 h 1743075"/>
              <a:gd name="connsiteX37" fmla="*/ 1978818 w 2190750"/>
              <a:gd name="connsiteY37" fmla="*/ 1683543 h 1743075"/>
              <a:gd name="connsiteX38" fmla="*/ 1914525 w 2190750"/>
              <a:gd name="connsiteY38" fmla="*/ 1743075 h 1743075"/>
              <a:gd name="connsiteX39" fmla="*/ 1878806 w 2190750"/>
              <a:gd name="connsiteY39" fmla="*/ 1740693 h 1743075"/>
              <a:gd name="connsiteX40" fmla="*/ 1835943 w 2190750"/>
              <a:gd name="connsiteY40" fmla="*/ 1728787 h 1743075"/>
              <a:gd name="connsiteX41" fmla="*/ 1804987 w 2190750"/>
              <a:gd name="connsiteY41" fmla="*/ 1714500 h 1743075"/>
              <a:gd name="connsiteX42" fmla="*/ 1771650 w 2190750"/>
              <a:gd name="connsiteY42" fmla="*/ 1690687 h 1743075"/>
              <a:gd name="connsiteX43" fmla="*/ 1728787 w 2190750"/>
              <a:gd name="connsiteY43" fmla="*/ 1654968 h 1743075"/>
              <a:gd name="connsiteX44" fmla="*/ 1712118 w 2190750"/>
              <a:gd name="connsiteY44" fmla="*/ 1645443 h 1743075"/>
              <a:gd name="connsiteX45" fmla="*/ 1423987 w 2190750"/>
              <a:gd name="connsiteY45" fmla="*/ 1614487 h 1743075"/>
              <a:gd name="connsiteX46" fmla="*/ 795337 w 2190750"/>
              <a:gd name="connsiteY46" fmla="*/ 1545431 h 1743075"/>
              <a:gd name="connsiteX0" fmla="*/ 773906 w 2169319"/>
              <a:gd name="connsiteY0" fmla="*/ 1545431 h 1743075"/>
              <a:gd name="connsiteX1" fmla="*/ 333375 w 2169319"/>
              <a:gd name="connsiteY1" fmla="*/ 1500187 h 1743075"/>
              <a:gd name="connsiteX2" fmla="*/ 211931 w 2169319"/>
              <a:gd name="connsiteY2" fmla="*/ 1485900 h 1743075"/>
              <a:gd name="connsiteX3" fmla="*/ 157162 w 2169319"/>
              <a:gd name="connsiteY3" fmla="*/ 1490662 h 1743075"/>
              <a:gd name="connsiteX4" fmla="*/ 111919 w 2169319"/>
              <a:gd name="connsiteY4" fmla="*/ 1502568 h 1743075"/>
              <a:gd name="connsiteX5" fmla="*/ 69056 w 2169319"/>
              <a:gd name="connsiteY5" fmla="*/ 1521618 h 1743075"/>
              <a:gd name="connsiteX6" fmla="*/ 42862 w 2169319"/>
              <a:gd name="connsiteY6" fmla="*/ 1540668 h 1743075"/>
              <a:gd name="connsiteX7" fmla="*/ 23812 w 2169319"/>
              <a:gd name="connsiteY7" fmla="*/ 1545431 h 1743075"/>
              <a:gd name="connsiteX8" fmla="*/ 0 w 2169319"/>
              <a:gd name="connsiteY8" fmla="*/ 1540668 h 1743075"/>
              <a:gd name="connsiteX9" fmla="*/ 72540 w 2169319"/>
              <a:gd name="connsiteY9" fmla="*/ 1271163 h 1743075"/>
              <a:gd name="connsiteX10" fmla="*/ 183356 w 2169319"/>
              <a:gd name="connsiteY10" fmla="*/ 1269206 h 1743075"/>
              <a:gd name="connsiteX11" fmla="*/ 690562 w 2169319"/>
              <a:gd name="connsiteY11" fmla="*/ 1307306 h 1743075"/>
              <a:gd name="connsiteX12" fmla="*/ 1393031 w 2169319"/>
              <a:gd name="connsiteY12" fmla="*/ 1357312 h 1743075"/>
              <a:gd name="connsiteX13" fmla="*/ 1693069 w 2169319"/>
              <a:gd name="connsiteY13" fmla="*/ 1376362 h 1743075"/>
              <a:gd name="connsiteX14" fmla="*/ 1759744 w 2169319"/>
              <a:gd name="connsiteY14" fmla="*/ 1381125 h 1743075"/>
              <a:gd name="connsiteX15" fmla="*/ 1797844 w 2169319"/>
              <a:gd name="connsiteY15" fmla="*/ 1376362 h 1743075"/>
              <a:gd name="connsiteX16" fmla="*/ 1840706 w 2169319"/>
              <a:gd name="connsiteY16" fmla="*/ 1364456 h 1743075"/>
              <a:gd name="connsiteX17" fmla="*/ 1876425 w 2169319"/>
              <a:gd name="connsiteY17" fmla="*/ 1345406 h 1743075"/>
              <a:gd name="connsiteX18" fmla="*/ 1912144 w 2169319"/>
              <a:gd name="connsiteY18" fmla="*/ 1316831 h 1743075"/>
              <a:gd name="connsiteX19" fmla="*/ 1940719 w 2169319"/>
              <a:gd name="connsiteY19" fmla="*/ 1262062 h 1743075"/>
              <a:gd name="connsiteX20" fmla="*/ 1952625 w 2169319"/>
              <a:gd name="connsiteY20" fmla="*/ 1216818 h 1743075"/>
              <a:gd name="connsiteX21" fmla="*/ 1947862 w 2169319"/>
              <a:gd name="connsiteY21" fmla="*/ 1145381 h 1743075"/>
              <a:gd name="connsiteX22" fmla="*/ 1900237 w 2169319"/>
              <a:gd name="connsiteY22" fmla="*/ 871537 h 1743075"/>
              <a:gd name="connsiteX23" fmla="*/ 1847850 w 2169319"/>
              <a:gd name="connsiteY23" fmla="*/ 573881 h 1743075"/>
              <a:gd name="connsiteX24" fmla="*/ 1757362 w 2169319"/>
              <a:gd name="connsiteY24" fmla="*/ 90487 h 1743075"/>
              <a:gd name="connsiteX25" fmla="*/ 1966912 w 2169319"/>
              <a:gd name="connsiteY25" fmla="*/ 0 h 1743075"/>
              <a:gd name="connsiteX26" fmla="*/ 1981200 w 2169319"/>
              <a:gd name="connsiteY26" fmla="*/ 214312 h 1743075"/>
              <a:gd name="connsiteX27" fmla="*/ 2019300 w 2169319"/>
              <a:gd name="connsiteY27" fmla="*/ 507206 h 1743075"/>
              <a:gd name="connsiteX28" fmla="*/ 2093119 w 2169319"/>
              <a:gd name="connsiteY28" fmla="*/ 981075 h 1743075"/>
              <a:gd name="connsiteX29" fmla="*/ 2131219 w 2169319"/>
              <a:gd name="connsiteY29" fmla="*/ 1183481 h 1743075"/>
              <a:gd name="connsiteX30" fmla="*/ 2147887 w 2169319"/>
              <a:gd name="connsiteY30" fmla="*/ 1214437 h 1743075"/>
              <a:gd name="connsiteX31" fmla="*/ 2157412 w 2169319"/>
              <a:gd name="connsiteY31" fmla="*/ 1238250 h 1743075"/>
              <a:gd name="connsiteX32" fmla="*/ 2169319 w 2169319"/>
              <a:gd name="connsiteY32" fmla="*/ 1300162 h 1743075"/>
              <a:gd name="connsiteX33" fmla="*/ 2166937 w 2169319"/>
              <a:gd name="connsiteY33" fmla="*/ 1362075 h 1743075"/>
              <a:gd name="connsiteX34" fmla="*/ 2155031 w 2169319"/>
              <a:gd name="connsiteY34" fmla="*/ 1407318 h 1743075"/>
              <a:gd name="connsiteX35" fmla="*/ 2126456 w 2169319"/>
              <a:gd name="connsiteY35" fmla="*/ 1462087 h 1743075"/>
              <a:gd name="connsiteX36" fmla="*/ 2052637 w 2169319"/>
              <a:gd name="connsiteY36" fmla="*/ 1564481 h 1743075"/>
              <a:gd name="connsiteX37" fmla="*/ 1957387 w 2169319"/>
              <a:gd name="connsiteY37" fmla="*/ 1683543 h 1743075"/>
              <a:gd name="connsiteX38" fmla="*/ 1893094 w 2169319"/>
              <a:gd name="connsiteY38" fmla="*/ 1743075 h 1743075"/>
              <a:gd name="connsiteX39" fmla="*/ 1857375 w 2169319"/>
              <a:gd name="connsiteY39" fmla="*/ 1740693 h 1743075"/>
              <a:gd name="connsiteX40" fmla="*/ 1814512 w 2169319"/>
              <a:gd name="connsiteY40" fmla="*/ 1728787 h 1743075"/>
              <a:gd name="connsiteX41" fmla="*/ 1783556 w 2169319"/>
              <a:gd name="connsiteY41" fmla="*/ 1714500 h 1743075"/>
              <a:gd name="connsiteX42" fmla="*/ 1750219 w 2169319"/>
              <a:gd name="connsiteY42" fmla="*/ 1690687 h 1743075"/>
              <a:gd name="connsiteX43" fmla="*/ 1707356 w 2169319"/>
              <a:gd name="connsiteY43" fmla="*/ 1654968 h 1743075"/>
              <a:gd name="connsiteX44" fmla="*/ 1690687 w 2169319"/>
              <a:gd name="connsiteY44" fmla="*/ 1645443 h 1743075"/>
              <a:gd name="connsiteX45" fmla="*/ 1402556 w 2169319"/>
              <a:gd name="connsiteY45" fmla="*/ 1614487 h 1743075"/>
              <a:gd name="connsiteX46" fmla="*/ 773906 w 2169319"/>
              <a:gd name="connsiteY46" fmla="*/ 1545431 h 1743075"/>
              <a:gd name="connsiteX0" fmla="*/ 773906 w 2169319"/>
              <a:gd name="connsiteY0" fmla="*/ 1545431 h 1743075"/>
              <a:gd name="connsiteX1" fmla="*/ 333375 w 2169319"/>
              <a:gd name="connsiteY1" fmla="*/ 1500187 h 1743075"/>
              <a:gd name="connsiteX2" fmla="*/ 211931 w 2169319"/>
              <a:gd name="connsiteY2" fmla="*/ 1485900 h 1743075"/>
              <a:gd name="connsiteX3" fmla="*/ 157162 w 2169319"/>
              <a:gd name="connsiteY3" fmla="*/ 1490662 h 1743075"/>
              <a:gd name="connsiteX4" fmla="*/ 111919 w 2169319"/>
              <a:gd name="connsiteY4" fmla="*/ 1502568 h 1743075"/>
              <a:gd name="connsiteX5" fmla="*/ 42862 w 2169319"/>
              <a:gd name="connsiteY5" fmla="*/ 1540668 h 1743075"/>
              <a:gd name="connsiteX6" fmla="*/ 23812 w 2169319"/>
              <a:gd name="connsiteY6" fmla="*/ 1545431 h 1743075"/>
              <a:gd name="connsiteX7" fmla="*/ 0 w 2169319"/>
              <a:gd name="connsiteY7" fmla="*/ 1540668 h 1743075"/>
              <a:gd name="connsiteX8" fmla="*/ 72540 w 2169319"/>
              <a:gd name="connsiteY8" fmla="*/ 1271163 h 1743075"/>
              <a:gd name="connsiteX9" fmla="*/ 183356 w 2169319"/>
              <a:gd name="connsiteY9" fmla="*/ 1269206 h 1743075"/>
              <a:gd name="connsiteX10" fmla="*/ 690562 w 2169319"/>
              <a:gd name="connsiteY10" fmla="*/ 1307306 h 1743075"/>
              <a:gd name="connsiteX11" fmla="*/ 1393031 w 2169319"/>
              <a:gd name="connsiteY11" fmla="*/ 1357312 h 1743075"/>
              <a:gd name="connsiteX12" fmla="*/ 1693069 w 2169319"/>
              <a:gd name="connsiteY12" fmla="*/ 1376362 h 1743075"/>
              <a:gd name="connsiteX13" fmla="*/ 1759744 w 2169319"/>
              <a:gd name="connsiteY13" fmla="*/ 1381125 h 1743075"/>
              <a:gd name="connsiteX14" fmla="*/ 1797844 w 2169319"/>
              <a:gd name="connsiteY14" fmla="*/ 1376362 h 1743075"/>
              <a:gd name="connsiteX15" fmla="*/ 1840706 w 2169319"/>
              <a:gd name="connsiteY15" fmla="*/ 1364456 h 1743075"/>
              <a:gd name="connsiteX16" fmla="*/ 1876425 w 2169319"/>
              <a:gd name="connsiteY16" fmla="*/ 1345406 h 1743075"/>
              <a:gd name="connsiteX17" fmla="*/ 1912144 w 2169319"/>
              <a:gd name="connsiteY17" fmla="*/ 1316831 h 1743075"/>
              <a:gd name="connsiteX18" fmla="*/ 1940719 w 2169319"/>
              <a:gd name="connsiteY18" fmla="*/ 1262062 h 1743075"/>
              <a:gd name="connsiteX19" fmla="*/ 1952625 w 2169319"/>
              <a:gd name="connsiteY19" fmla="*/ 1216818 h 1743075"/>
              <a:gd name="connsiteX20" fmla="*/ 1947862 w 2169319"/>
              <a:gd name="connsiteY20" fmla="*/ 1145381 h 1743075"/>
              <a:gd name="connsiteX21" fmla="*/ 1900237 w 2169319"/>
              <a:gd name="connsiteY21" fmla="*/ 871537 h 1743075"/>
              <a:gd name="connsiteX22" fmla="*/ 1847850 w 2169319"/>
              <a:gd name="connsiteY22" fmla="*/ 573881 h 1743075"/>
              <a:gd name="connsiteX23" fmla="*/ 1757362 w 2169319"/>
              <a:gd name="connsiteY23" fmla="*/ 90487 h 1743075"/>
              <a:gd name="connsiteX24" fmla="*/ 1966912 w 2169319"/>
              <a:gd name="connsiteY24" fmla="*/ 0 h 1743075"/>
              <a:gd name="connsiteX25" fmla="*/ 1981200 w 2169319"/>
              <a:gd name="connsiteY25" fmla="*/ 214312 h 1743075"/>
              <a:gd name="connsiteX26" fmla="*/ 2019300 w 2169319"/>
              <a:gd name="connsiteY26" fmla="*/ 507206 h 1743075"/>
              <a:gd name="connsiteX27" fmla="*/ 2093119 w 2169319"/>
              <a:gd name="connsiteY27" fmla="*/ 981075 h 1743075"/>
              <a:gd name="connsiteX28" fmla="*/ 2131219 w 2169319"/>
              <a:gd name="connsiteY28" fmla="*/ 1183481 h 1743075"/>
              <a:gd name="connsiteX29" fmla="*/ 2147887 w 2169319"/>
              <a:gd name="connsiteY29" fmla="*/ 1214437 h 1743075"/>
              <a:gd name="connsiteX30" fmla="*/ 2157412 w 2169319"/>
              <a:gd name="connsiteY30" fmla="*/ 1238250 h 1743075"/>
              <a:gd name="connsiteX31" fmla="*/ 2169319 w 2169319"/>
              <a:gd name="connsiteY31" fmla="*/ 1300162 h 1743075"/>
              <a:gd name="connsiteX32" fmla="*/ 2166937 w 2169319"/>
              <a:gd name="connsiteY32" fmla="*/ 1362075 h 1743075"/>
              <a:gd name="connsiteX33" fmla="*/ 2155031 w 2169319"/>
              <a:gd name="connsiteY33" fmla="*/ 1407318 h 1743075"/>
              <a:gd name="connsiteX34" fmla="*/ 2126456 w 2169319"/>
              <a:gd name="connsiteY34" fmla="*/ 1462087 h 1743075"/>
              <a:gd name="connsiteX35" fmla="*/ 2052637 w 2169319"/>
              <a:gd name="connsiteY35" fmla="*/ 1564481 h 1743075"/>
              <a:gd name="connsiteX36" fmla="*/ 1957387 w 2169319"/>
              <a:gd name="connsiteY36" fmla="*/ 1683543 h 1743075"/>
              <a:gd name="connsiteX37" fmla="*/ 1893094 w 2169319"/>
              <a:gd name="connsiteY37" fmla="*/ 1743075 h 1743075"/>
              <a:gd name="connsiteX38" fmla="*/ 1857375 w 2169319"/>
              <a:gd name="connsiteY38" fmla="*/ 1740693 h 1743075"/>
              <a:gd name="connsiteX39" fmla="*/ 1814512 w 2169319"/>
              <a:gd name="connsiteY39" fmla="*/ 1728787 h 1743075"/>
              <a:gd name="connsiteX40" fmla="*/ 1783556 w 2169319"/>
              <a:gd name="connsiteY40" fmla="*/ 1714500 h 1743075"/>
              <a:gd name="connsiteX41" fmla="*/ 1750219 w 2169319"/>
              <a:gd name="connsiteY41" fmla="*/ 1690687 h 1743075"/>
              <a:gd name="connsiteX42" fmla="*/ 1707356 w 2169319"/>
              <a:gd name="connsiteY42" fmla="*/ 1654968 h 1743075"/>
              <a:gd name="connsiteX43" fmla="*/ 1690687 w 2169319"/>
              <a:gd name="connsiteY43" fmla="*/ 1645443 h 1743075"/>
              <a:gd name="connsiteX44" fmla="*/ 1402556 w 2169319"/>
              <a:gd name="connsiteY44" fmla="*/ 1614487 h 1743075"/>
              <a:gd name="connsiteX45" fmla="*/ 773906 w 2169319"/>
              <a:gd name="connsiteY45" fmla="*/ 1545431 h 1743075"/>
              <a:gd name="connsiteX0" fmla="*/ 750094 w 2145507"/>
              <a:gd name="connsiteY0" fmla="*/ 1545431 h 1743075"/>
              <a:gd name="connsiteX1" fmla="*/ 309563 w 2145507"/>
              <a:gd name="connsiteY1" fmla="*/ 1500187 h 1743075"/>
              <a:gd name="connsiteX2" fmla="*/ 188119 w 2145507"/>
              <a:gd name="connsiteY2" fmla="*/ 1485900 h 1743075"/>
              <a:gd name="connsiteX3" fmla="*/ 133350 w 2145507"/>
              <a:gd name="connsiteY3" fmla="*/ 1490662 h 1743075"/>
              <a:gd name="connsiteX4" fmla="*/ 88107 w 2145507"/>
              <a:gd name="connsiteY4" fmla="*/ 1502568 h 1743075"/>
              <a:gd name="connsiteX5" fmla="*/ 19050 w 2145507"/>
              <a:gd name="connsiteY5" fmla="*/ 1540668 h 1743075"/>
              <a:gd name="connsiteX6" fmla="*/ 0 w 2145507"/>
              <a:gd name="connsiteY6" fmla="*/ 1545431 h 1743075"/>
              <a:gd name="connsiteX7" fmla="*/ 48728 w 2145507"/>
              <a:gd name="connsiteY7" fmla="*/ 1271163 h 1743075"/>
              <a:gd name="connsiteX8" fmla="*/ 159544 w 2145507"/>
              <a:gd name="connsiteY8" fmla="*/ 1269206 h 1743075"/>
              <a:gd name="connsiteX9" fmla="*/ 666750 w 2145507"/>
              <a:gd name="connsiteY9" fmla="*/ 1307306 h 1743075"/>
              <a:gd name="connsiteX10" fmla="*/ 1369219 w 2145507"/>
              <a:gd name="connsiteY10" fmla="*/ 1357312 h 1743075"/>
              <a:gd name="connsiteX11" fmla="*/ 1669257 w 2145507"/>
              <a:gd name="connsiteY11" fmla="*/ 1376362 h 1743075"/>
              <a:gd name="connsiteX12" fmla="*/ 1735932 w 2145507"/>
              <a:gd name="connsiteY12" fmla="*/ 1381125 h 1743075"/>
              <a:gd name="connsiteX13" fmla="*/ 1774032 w 2145507"/>
              <a:gd name="connsiteY13" fmla="*/ 1376362 h 1743075"/>
              <a:gd name="connsiteX14" fmla="*/ 1816894 w 2145507"/>
              <a:gd name="connsiteY14" fmla="*/ 1364456 h 1743075"/>
              <a:gd name="connsiteX15" fmla="*/ 1852613 w 2145507"/>
              <a:gd name="connsiteY15" fmla="*/ 1345406 h 1743075"/>
              <a:gd name="connsiteX16" fmla="*/ 1888332 w 2145507"/>
              <a:gd name="connsiteY16" fmla="*/ 1316831 h 1743075"/>
              <a:gd name="connsiteX17" fmla="*/ 1916907 w 2145507"/>
              <a:gd name="connsiteY17" fmla="*/ 1262062 h 1743075"/>
              <a:gd name="connsiteX18" fmla="*/ 1928813 w 2145507"/>
              <a:gd name="connsiteY18" fmla="*/ 1216818 h 1743075"/>
              <a:gd name="connsiteX19" fmla="*/ 1924050 w 2145507"/>
              <a:gd name="connsiteY19" fmla="*/ 1145381 h 1743075"/>
              <a:gd name="connsiteX20" fmla="*/ 1876425 w 2145507"/>
              <a:gd name="connsiteY20" fmla="*/ 871537 h 1743075"/>
              <a:gd name="connsiteX21" fmla="*/ 1824038 w 2145507"/>
              <a:gd name="connsiteY21" fmla="*/ 573881 h 1743075"/>
              <a:gd name="connsiteX22" fmla="*/ 1733550 w 2145507"/>
              <a:gd name="connsiteY22" fmla="*/ 90487 h 1743075"/>
              <a:gd name="connsiteX23" fmla="*/ 1943100 w 2145507"/>
              <a:gd name="connsiteY23" fmla="*/ 0 h 1743075"/>
              <a:gd name="connsiteX24" fmla="*/ 1957388 w 2145507"/>
              <a:gd name="connsiteY24" fmla="*/ 214312 h 1743075"/>
              <a:gd name="connsiteX25" fmla="*/ 1995488 w 2145507"/>
              <a:gd name="connsiteY25" fmla="*/ 507206 h 1743075"/>
              <a:gd name="connsiteX26" fmla="*/ 2069307 w 2145507"/>
              <a:gd name="connsiteY26" fmla="*/ 981075 h 1743075"/>
              <a:gd name="connsiteX27" fmla="*/ 2107407 w 2145507"/>
              <a:gd name="connsiteY27" fmla="*/ 1183481 h 1743075"/>
              <a:gd name="connsiteX28" fmla="*/ 2124075 w 2145507"/>
              <a:gd name="connsiteY28" fmla="*/ 1214437 h 1743075"/>
              <a:gd name="connsiteX29" fmla="*/ 2133600 w 2145507"/>
              <a:gd name="connsiteY29" fmla="*/ 1238250 h 1743075"/>
              <a:gd name="connsiteX30" fmla="*/ 2145507 w 2145507"/>
              <a:gd name="connsiteY30" fmla="*/ 1300162 h 1743075"/>
              <a:gd name="connsiteX31" fmla="*/ 2143125 w 2145507"/>
              <a:gd name="connsiteY31" fmla="*/ 1362075 h 1743075"/>
              <a:gd name="connsiteX32" fmla="*/ 2131219 w 2145507"/>
              <a:gd name="connsiteY32" fmla="*/ 1407318 h 1743075"/>
              <a:gd name="connsiteX33" fmla="*/ 2102644 w 2145507"/>
              <a:gd name="connsiteY33" fmla="*/ 1462087 h 1743075"/>
              <a:gd name="connsiteX34" fmla="*/ 2028825 w 2145507"/>
              <a:gd name="connsiteY34" fmla="*/ 1564481 h 1743075"/>
              <a:gd name="connsiteX35" fmla="*/ 1933575 w 2145507"/>
              <a:gd name="connsiteY35" fmla="*/ 1683543 h 1743075"/>
              <a:gd name="connsiteX36" fmla="*/ 1869282 w 2145507"/>
              <a:gd name="connsiteY36" fmla="*/ 1743075 h 1743075"/>
              <a:gd name="connsiteX37" fmla="*/ 1833563 w 2145507"/>
              <a:gd name="connsiteY37" fmla="*/ 1740693 h 1743075"/>
              <a:gd name="connsiteX38" fmla="*/ 1790700 w 2145507"/>
              <a:gd name="connsiteY38" fmla="*/ 1728787 h 1743075"/>
              <a:gd name="connsiteX39" fmla="*/ 1759744 w 2145507"/>
              <a:gd name="connsiteY39" fmla="*/ 1714500 h 1743075"/>
              <a:gd name="connsiteX40" fmla="*/ 1726407 w 2145507"/>
              <a:gd name="connsiteY40" fmla="*/ 1690687 h 1743075"/>
              <a:gd name="connsiteX41" fmla="*/ 1683544 w 2145507"/>
              <a:gd name="connsiteY41" fmla="*/ 1654968 h 1743075"/>
              <a:gd name="connsiteX42" fmla="*/ 1666875 w 2145507"/>
              <a:gd name="connsiteY42" fmla="*/ 1645443 h 1743075"/>
              <a:gd name="connsiteX43" fmla="*/ 1378744 w 2145507"/>
              <a:gd name="connsiteY43" fmla="*/ 1614487 h 1743075"/>
              <a:gd name="connsiteX44" fmla="*/ 750094 w 2145507"/>
              <a:gd name="connsiteY44" fmla="*/ 1545431 h 1743075"/>
              <a:gd name="connsiteX0" fmla="*/ 731044 w 2126457"/>
              <a:gd name="connsiteY0" fmla="*/ 1545431 h 1743075"/>
              <a:gd name="connsiteX1" fmla="*/ 290513 w 2126457"/>
              <a:gd name="connsiteY1" fmla="*/ 1500187 h 1743075"/>
              <a:gd name="connsiteX2" fmla="*/ 169069 w 2126457"/>
              <a:gd name="connsiteY2" fmla="*/ 1485900 h 1743075"/>
              <a:gd name="connsiteX3" fmla="*/ 114300 w 2126457"/>
              <a:gd name="connsiteY3" fmla="*/ 1490662 h 1743075"/>
              <a:gd name="connsiteX4" fmla="*/ 69057 w 2126457"/>
              <a:gd name="connsiteY4" fmla="*/ 1502568 h 1743075"/>
              <a:gd name="connsiteX5" fmla="*/ 0 w 2126457"/>
              <a:gd name="connsiteY5" fmla="*/ 1540668 h 1743075"/>
              <a:gd name="connsiteX6" fmla="*/ 29678 w 2126457"/>
              <a:gd name="connsiteY6" fmla="*/ 1271163 h 1743075"/>
              <a:gd name="connsiteX7" fmla="*/ 140494 w 2126457"/>
              <a:gd name="connsiteY7" fmla="*/ 1269206 h 1743075"/>
              <a:gd name="connsiteX8" fmla="*/ 647700 w 2126457"/>
              <a:gd name="connsiteY8" fmla="*/ 1307306 h 1743075"/>
              <a:gd name="connsiteX9" fmla="*/ 1350169 w 2126457"/>
              <a:gd name="connsiteY9" fmla="*/ 1357312 h 1743075"/>
              <a:gd name="connsiteX10" fmla="*/ 1650207 w 2126457"/>
              <a:gd name="connsiteY10" fmla="*/ 1376362 h 1743075"/>
              <a:gd name="connsiteX11" fmla="*/ 1716882 w 2126457"/>
              <a:gd name="connsiteY11" fmla="*/ 1381125 h 1743075"/>
              <a:gd name="connsiteX12" fmla="*/ 1754982 w 2126457"/>
              <a:gd name="connsiteY12" fmla="*/ 1376362 h 1743075"/>
              <a:gd name="connsiteX13" fmla="*/ 1797844 w 2126457"/>
              <a:gd name="connsiteY13" fmla="*/ 1364456 h 1743075"/>
              <a:gd name="connsiteX14" fmla="*/ 1833563 w 2126457"/>
              <a:gd name="connsiteY14" fmla="*/ 1345406 h 1743075"/>
              <a:gd name="connsiteX15" fmla="*/ 1869282 w 2126457"/>
              <a:gd name="connsiteY15" fmla="*/ 1316831 h 1743075"/>
              <a:gd name="connsiteX16" fmla="*/ 1897857 w 2126457"/>
              <a:gd name="connsiteY16" fmla="*/ 1262062 h 1743075"/>
              <a:gd name="connsiteX17" fmla="*/ 1909763 w 2126457"/>
              <a:gd name="connsiteY17" fmla="*/ 1216818 h 1743075"/>
              <a:gd name="connsiteX18" fmla="*/ 1905000 w 2126457"/>
              <a:gd name="connsiteY18" fmla="*/ 1145381 h 1743075"/>
              <a:gd name="connsiteX19" fmla="*/ 1857375 w 2126457"/>
              <a:gd name="connsiteY19" fmla="*/ 871537 h 1743075"/>
              <a:gd name="connsiteX20" fmla="*/ 1804988 w 2126457"/>
              <a:gd name="connsiteY20" fmla="*/ 573881 h 1743075"/>
              <a:gd name="connsiteX21" fmla="*/ 1714500 w 2126457"/>
              <a:gd name="connsiteY21" fmla="*/ 90487 h 1743075"/>
              <a:gd name="connsiteX22" fmla="*/ 1924050 w 2126457"/>
              <a:gd name="connsiteY22" fmla="*/ 0 h 1743075"/>
              <a:gd name="connsiteX23" fmla="*/ 1938338 w 2126457"/>
              <a:gd name="connsiteY23" fmla="*/ 214312 h 1743075"/>
              <a:gd name="connsiteX24" fmla="*/ 1976438 w 2126457"/>
              <a:gd name="connsiteY24" fmla="*/ 507206 h 1743075"/>
              <a:gd name="connsiteX25" fmla="*/ 2050257 w 2126457"/>
              <a:gd name="connsiteY25" fmla="*/ 981075 h 1743075"/>
              <a:gd name="connsiteX26" fmla="*/ 2088357 w 2126457"/>
              <a:gd name="connsiteY26" fmla="*/ 1183481 h 1743075"/>
              <a:gd name="connsiteX27" fmla="*/ 2105025 w 2126457"/>
              <a:gd name="connsiteY27" fmla="*/ 1214437 h 1743075"/>
              <a:gd name="connsiteX28" fmla="*/ 2114550 w 2126457"/>
              <a:gd name="connsiteY28" fmla="*/ 1238250 h 1743075"/>
              <a:gd name="connsiteX29" fmla="*/ 2126457 w 2126457"/>
              <a:gd name="connsiteY29" fmla="*/ 1300162 h 1743075"/>
              <a:gd name="connsiteX30" fmla="*/ 2124075 w 2126457"/>
              <a:gd name="connsiteY30" fmla="*/ 1362075 h 1743075"/>
              <a:gd name="connsiteX31" fmla="*/ 2112169 w 2126457"/>
              <a:gd name="connsiteY31" fmla="*/ 1407318 h 1743075"/>
              <a:gd name="connsiteX32" fmla="*/ 2083594 w 2126457"/>
              <a:gd name="connsiteY32" fmla="*/ 1462087 h 1743075"/>
              <a:gd name="connsiteX33" fmla="*/ 2009775 w 2126457"/>
              <a:gd name="connsiteY33" fmla="*/ 1564481 h 1743075"/>
              <a:gd name="connsiteX34" fmla="*/ 1914525 w 2126457"/>
              <a:gd name="connsiteY34" fmla="*/ 1683543 h 1743075"/>
              <a:gd name="connsiteX35" fmla="*/ 1850232 w 2126457"/>
              <a:gd name="connsiteY35" fmla="*/ 1743075 h 1743075"/>
              <a:gd name="connsiteX36" fmla="*/ 1814513 w 2126457"/>
              <a:gd name="connsiteY36" fmla="*/ 1740693 h 1743075"/>
              <a:gd name="connsiteX37" fmla="*/ 1771650 w 2126457"/>
              <a:gd name="connsiteY37" fmla="*/ 1728787 h 1743075"/>
              <a:gd name="connsiteX38" fmla="*/ 1740694 w 2126457"/>
              <a:gd name="connsiteY38" fmla="*/ 1714500 h 1743075"/>
              <a:gd name="connsiteX39" fmla="*/ 1707357 w 2126457"/>
              <a:gd name="connsiteY39" fmla="*/ 1690687 h 1743075"/>
              <a:gd name="connsiteX40" fmla="*/ 1664494 w 2126457"/>
              <a:gd name="connsiteY40" fmla="*/ 1654968 h 1743075"/>
              <a:gd name="connsiteX41" fmla="*/ 1647825 w 2126457"/>
              <a:gd name="connsiteY41" fmla="*/ 1645443 h 1743075"/>
              <a:gd name="connsiteX42" fmla="*/ 1359694 w 2126457"/>
              <a:gd name="connsiteY42" fmla="*/ 1614487 h 1743075"/>
              <a:gd name="connsiteX43" fmla="*/ 731044 w 2126457"/>
              <a:gd name="connsiteY43" fmla="*/ 1545431 h 1743075"/>
              <a:gd name="connsiteX0" fmla="*/ 701366 w 2096779"/>
              <a:gd name="connsiteY0" fmla="*/ 1545431 h 1743075"/>
              <a:gd name="connsiteX1" fmla="*/ 260835 w 2096779"/>
              <a:gd name="connsiteY1" fmla="*/ 1500187 h 1743075"/>
              <a:gd name="connsiteX2" fmla="*/ 139391 w 2096779"/>
              <a:gd name="connsiteY2" fmla="*/ 1485900 h 1743075"/>
              <a:gd name="connsiteX3" fmla="*/ 84622 w 2096779"/>
              <a:gd name="connsiteY3" fmla="*/ 1490662 h 1743075"/>
              <a:gd name="connsiteX4" fmla="*/ 39379 w 2096779"/>
              <a:gd name="connsiteY4" fmla="*/ 1502568 h 1743075"/>
              <a:gd name="connsiteX5" fmla="*/ 0 w 2096779"/>
              <a:gd name="connsiteY5" fmla="*/ 1271163 h 1743075"/>
              <a:gd name="connsiteX6" fmla="*/ 110816 w 2096779"/>
              <a:gd name="connsiteY6" fmla="*/ 1269206 h 1743075"/>
              <a:gd name="connsiteX7" fmla="*/ 618022 w 2096779"/>
              <a:gd name="connsiteY7" fmla="*/ 1307306 h 1743075"/>
              <a:gd name="connsiteX8" fmla="*/ 1320491 w 2096779"/>
              <a:gd name="connsiteY8" fmla="*/ 1357312 h 1743075"/>
              <a:gd name="connsiteX9" fmla="*/ 1620529 w 2096779"/>
              <a:gd name="connsiteY9" fmla="*/ 1376362 h 1743075"/>
              <a:gd name="connsiteX10" fmla="*/ 1687204 w 2096779"/>
              <a:gd name="connsiteY10" fmla="*/ 1381125 h 1743075"/>
              <a:gd name="connsiteX11" fmla="*/ 1725304 w 2096779"/>
              <a:gd name="connsiteY11" fmla="*/ 1376362 h 1743075"/>
              <a:gd name="connsiteX12" fmla="*/ 1768166 w 2096779"/>
              <a:gd name="connsiteY12" fmla="*/ 1364456 h 1743075"/>
              <a:gd name="connsiteX13" fmla="*/ 1803885 w 2096779"/>
              <a:gd name="connsiteY13" fmla="*/ 1345406 h 1743075"/>
              <a:gd name="connsiteX14" fmla="*/ 1839604 w 2096779"/>
              <a:gd name="connsiteY14" fmla="*/ 1316831 h 1743075"/>
              <a:gd name="connsiteX15" fmla="*/ 1868179 w 2096779"/>
              <a:gd name="connsiteY15" fmla="*/ 1262062 h 1743075"/>
              <a:gd name="connsiteX16" fmla="*/ 1880085 w 2096779"/>
              <a:gd name="connsiteY16" fmla="*/ 1216818 h 1743075"/>
              <a:gd name="connsiteX17" fmla="*/ 1875322 w 2096779"/>
              <a:gd name="connsiteY17" fmla="*/ 1145381 h 1743075"/>
              <a:gd name="connsiteX18" fmla="*/ 1827697 w 2096779"/>
              <a:gd name="connsiteY18" fmla="*/ 871537 h 1743075"/>
              <a:gd name="connsiteX19" fmla="*/ 1775310 w 2096779"/>
              <a:gd name="connsiteY19" fmla="*/ 573881 h 1743075"/>
              <a:gd name="connsiteX20" fmla="*/ 1684822 w 2096779"/>
              <a:gd name="connsiteY20" fmla="*/ 90487 h 1743075"/>
              <a:gd name="connsiteX21" fmla="*/ 1894372 w 2096779"/>
              <a:gd name="connsiteY21" fmla="*/ 0 h 1743075"/>
              <a:gd name="connsiteX22" fmla="*/ 1908660 w 2096779"/>
              <a:gd name="connsiteY22" fmla="*/ 214312 h 1743075"/>
              <a:gd name="connsiteX23" fmla="*/ 1946760 w 2096779"/>
              <a:gd name="connsiteY23" fmla="*/ 507206 h 1743075"/>
              <a:gd name="connsiteX24" fmla="*/ 2020579 w 2096779"/>
              <a:gd name="connsiteY24" fmla="*/ 981075 h 1743075"/>
              <a:gd name="connsiteX25" fmla="*/ 2058679 w 2096779"/>
              <a:gd name="connsiteY25" fmla="*/ 1183481 h 1743075"/>
              <a:gd name="connsiteX26" fmla="*/ 2075347 w 2096779"/>
              <a:gd name="connsiteY26" fmla="*/ 1214437 h 1743075"/>
              <a:gd name="connsiteX27" fmla="*/ 2084872 w 2096779"/>
              <a:gd name="connsiteY27" fmla="*/ 1238250 h 1743075"/>
              <a:gd name="connsiteX28" fmla="*/ 2096779 w 2096779"/>
              <a:gd name="connsiteY28" fmla="*/ 1300162 h 1743075"/>
              <a:gd name="connsiteX29" fmla="*/ 2094397 w 2096779"/>
              <a:gd name="connsiteY29" fmla="*/ 1362075 h 1743075"/>
              <a:gd name="connsiteX30" fmla="*/ 2082491 w 2096779"/>
              <a:gd name="connsiteY30" fmla="*/ 1407318 h 1743075"/>
              <a:gd name="connsiteX31" fmla="*/ 2053916 w 2096779"/>
              <a:gd name="connsiteY31" fmla="*/ 1462087 h 1743075"/>
              <a:gd name="connsiteX32" fmla="*/ 1980097 w 2096779"/>
              <a:gd name="connsiteY32" fmla="*/ 1564481 h 1743075"/>
              <a:gd name="connsiteX33" fmla="*/ 1884847 w 2096779"/>
              <a:gd name="connsiteY33" fmla="*/ 1683543 h 1743075"/>
              <a:gd name="connsiteX34" fmla="*/ 1820554 w 2096779"/>
              <a:gd name="connsiteY34" fmla="*/ 1743075 h 1743075"/>
              <a:gd name="connsiteX35" fmla="*/ 1784835 w 2096779"/>
              <a:gd name="connsiteY35" fmla="*/ 1740693 h 1743075"/>
              <a:gd name="connsiteX36" fmla="*/ 1741972 w 2096779"/>
              <a:gd name="connsiteY36" fmla="*/ 1728787 h 1743075"/>
              <a:gd name="connsiteX37" fmla="*/ 1711016 w 2096779"/>
              <a:gd name="connsiteY37" fmla="*/ 1714500 h 1743075"/>
              <a:gd name="connsiteX38" fmla="*/ 1677679 w 2096779"/>
              <a:gd name="connsiteY38" fmla="*/ 1690687 h 1743075"/>
              <a:gd name="connsiteX39" fmla="*/ 1634816 w 2096779"/>
              <a:gd name="connsiteY39" fmla="*/ 1654968 h 1743075"/>
              <a:gd name="connsiteX40" fmla="*/ 1618147 w 2096779"/>
              <a:gd name="connsiteY40" fmla="*/ 1645443 h 1743075"/>
              <a:gd name="connsiteX41" fmla="*/ 1330016 w 2096779"/>
              <a:gd name="connsiteY41" fmla="*/ 1614487 h 1743075"/>
              <a:gd name="connsiteX42" fmla="*/ 701366 w 2096779"/>
              <a:gd name="connsiteY42" fmla="*/ 1545431 h 1743075"/>
              <a:gd name="connsiteX0" fmla="*/ 701366 w 2096779"/>
              <a:gd name="connsiteY0" fmla="*/ 1545431 h 1743075"/>
              <a:gd name="connsiteX1" fmla="*/ 260835 w 2096779"/>
              <a:gd name="connsiteY1" fmla="*/ 1500187 h 1743075"/>
              <a:gd name="connsiteX2" fmla="*/ 139391 w 2096779"/>
              <a:gd name="connsiteY2" fmla="*/ 1485900 h 1743075"/>
              <a:gd name="connsiteX3" fmla="*/ 84622 w 2096779"/>
              <a:gd name="connsiteY3" fmla="*/ 1490662 h 1743075"/>
              <a:gd name="connsiteX4" fmla="*/ 39379 w 2096779"/>
              <a:gd name="connsiteY4" fmla="*/ 1502568 h 1743075"/>
              <a:gd name="connsiteX5" fmla="*/ 0 w 2096779"/>
              <a:gd name="connsiteY5" fmla="*/ 1271163 h 1743075"/>
              <a:gd name="connsiteX6" fmla="*/ 53766 w 2096779"/>
              <a:gd name="connsiteY6" fmla="*/ 1261467 h 1743075"/>
              <a:gd name="connsiteX7" fmla="*/ 110816 w 2096779"/>
              <a:gd name="connsiteY7" fmla="*/ 1269206 h 1743075"/>
              <a:gd name="connsiteX8" fmla="*/ 618022 w 2096779"/>
              <a:gd name="connsiteY8" fmla="*/ 1307306 h 1743075"/>
              <a:gd name="connsiteX9" fmla="*/ 1320491 w 2096779"/>
              <a:gd name="connsiteY9" fmla="*/ 1357312 h 1743075"/>
              <a:gd name="connsiteX10" fmla="*/ 1620529 w 2096779"/>
              <a:gd name="connsiteY10" fmla="*/ 1376362 h 1743075"/>
              <a:gd name="connsiteX11" fmla="*/ 1687204 w 2096779"/>
              <a:gd name="connsiteY11" fmla="*/ 1381125 h 1743075"/>
              <a:gd name="connsiteX12" fmla="*/ 1725304 w 2096779"/>
              <a:gd name="connsiteY12" fmla="*/ 1376362 h 1743075"/>
              <a:gd name="connsiteX13" fmla="*/ 1768166 w 2096779"/>
              <a:gd name="connsiteY13" fmla="*/ 1364456 h 1743075"/>
              <a:gd name="connsiteX14" fmla="*/ 1803885 w 2096779"/>
              <a:gd name="connsiteY14" fmla="*/ 1345406 h 1743075"/>
              <a:gd name="connsiteX15" fmla="*/ 1839604 w 2096779"/>
              <a:gd name="connsiteY15" fmla="*/ 1316831 h 1743075"/>
              <a:gd name="connsiteX16" fmla="*/ 1868179 w 2096779"/>
              <a:gd name="connsiteY16" fmla="*/ 1262062 h 1743075"/>
              <a:gd name="connsiteX17" fmla="*/ 1880085 w 2096779"/>
              <a:gd name="connsiteY17" fmla="*/ 1216818 h 1743075"/>
              <a:gd name="connsiteX18" fmla="*/ 1875322 w 2096779"/>
              <a:gd name="connsiteY18" fmla="*/ 1145381 h 1743075"/>
              <a:gd name="connsiteX19" fmla="*/ 1827697 w 2096779"/>
              <a:gd name="connsiteY19" fmla="*/ 871537 h 1743075"/>
              <a:gd name="connsiteX20" fmla="*/ 1775310 w 2096779"/>
              <a:gd name="connsiteY20" fmla="*/ 573881 h 1743075"/>
              <a:gd name="connsiteX21" fmla="*/ 1684822 w 2096779"/>
              <a:gd name="connsiteY21" fmla="*/ 90487 h 1743075"/>
              <a:gd name="connsiteX22" fmla="*/ 1894372 w 2096779"/>
              <a:gd name="connsiteY22" fmla="*/ 0 h 1743075"/>
              <a:gd name="connsiteX23" fmla="*/ 1908660 w 2096779"/>
              <a:gd name="connsiteY23" fmla="*/ 214312 h 1743075"/>
              <a:gd name="connsiteX24" fmla="*/ 1946760 w 2096779"/>
              <a:gd name="connsiteY24" fmla="*/ 507206 h 1743075"/>
              <a:gd name="connsiteX25" fmla="*/ 2020579 w 2096779"/>
              <a:gd name="connsiteY25" fmla="*/ 981075 h 1743075"/>
              <a:gd name="connsiteX26" fmla="*/ 2058679 w 2096779"/>
              <a:gd name="connsiteY26" fmla="*/ 1183481 h 1743075"/>
              <a:gd name="connsiteX27" fmla="*/ 2075347 w 2096779"/>
              <a:gd name="connsiteY27" fmla="*/ 1214437 h 1743075"/>
              <a:gd name="connsiteX28" fmla="*/ 2084872 w 2096779"/>
              <a:gd name="connsiteY28" fmla="*/ 1238250 h 1743075"/>
              <a:gd name="connsiteX29" fmla="*/ 2096779 w 2096779"/>
              <a:gd name="connsiteY29" fmla="*/ 1300162 h 1743075"/>
              <a:gd name="connsiteX30" fmla="*/ 2094397 w 2096779"/>
              <a:gd name="connsiteY30" fmla="*/ 1362075 h 1743075"/>
              <a:gd name="connsiteX31" fmla="*/ 2082491 w 2096779"/>
              <a:gd name="connsiteY31" fmla="*/ 1407318 h 1743075"/>
              <a:gd name="connsiteX32" fmla="*/ 2053916 w 2096779"/>
              <a:gd name="connsiteY32" fmla="*/ 1462087 h 1743075"/>
              <a:gd name="connsiteX33" fmla="*/ 1980097 w 2096779"/>
              <a:gd name="connsiteY33" fmla="*/ 1564481 h 1743075"/>
              <a:gd name="connsiteX34" fmla="*/ 1884847 w 2096779"/>
              <a:gd name="connsiteY34" fmla="*/ 1683543 h 1743075"/>
              <a:gd name="connsiteX35" fmla="*/ 1820554 w 2096779"/>
              <a:gd name="connsiteY35" fmla="*/ 1743075 h 1743075"/>
              <a:gd name="connsiteX36" fmla="*/ 1784835 w 2096779"/>
              <a:gd name="connsiteY36" fmla="*/ 1740693 h 1743075"/>
              <a:gd name="connsiteX37" fmla="*/ 1741972 w 2096779"/>
              <a:gd name="connsiteY37" fmla="*/ 1728787 h 1743075"/>
              <a:gd name="connsiteX38" fmla="*/ 1711016 w 2096779"/>
              <a:gd name="connsiteY38" fmla="*/ 1714500 h 1743075"/>
              <a:gd name="connsiteX39" fmla="*/ 1677679 w 2096779"/>
              <a:gd name="connsiteY39" fmla="*/ 1690687 h 1743075"/>
              <a:gd name="connsiteX40" fmla="*/ 1634816 w 2096779"/>
              <a:gd name="connsiteY40" fmla="*/ 1654968 h 1743075"/>
              <a:gd name="connsiteX41" fmla="*/ 1618147 w 2096779"/>
              <a:gd name="connsiteY41" fmla="*/ 1645443 h 1743075"/>
              <a:gd name="connsiteX42" fmla="*/ 1330016 w 2096779"/>
              <a:gd name="connsiteY42" fmla="*/ 1614487 h 1743075"/>
              <a:gd name="connsiteX43" fmla="*/ 701366 w 2096779"/>
              <a:gd name="connsiteY43" fmla="*/ 1545431 h 1743075"/>
              <a:gd name="connsiteX0" fmla="*/ 661987 w 2057400"/>
              <a:gd name="connsiteY0" fmla="*/ 1545431 h 1743075"/>
              <a:gd name="connsiteX1" fmla="*/ 221456 w 2057400"/>
              <a:gd name="connsiteY1" fmla="*/ 1500187 h 1743075"/>
              <a:gd name="connsiteX2" fmla="*/ 100012 w 2057400"/>
              <a:gd name="connsiteY2" fmla="*/ 1485900 h 1743075"/>
              <a:gd name="connsiteX3" fmla="*/ 45243 w 2057400"/>
              <a:gd name="connsiteY3" fmla="*/ 1490662 h 1743075"/>
              <a:gd name="connsiteX4" fmla="*/ 0 w 2057400"/>
              <a:gd name="connsiteY4" fmla="*/ 1502568 h 1743075"/>
              <a:gd name="connsiteX5" fmla="*/ 14387 w 2057400"/>
              <a:gd name="connsiteY5" fmla="*/ 1261467 h 1743075"/>
              <a:gd name="connsiteX6" fmla="*/ 71437 w 2057400"/>
              <a:gd name="connsiteY6" fmla="*/ 1269206 h 1743075"/>
              <a:gd name="connsiteX7" fmla="*/ 578643 w 2057400"/>
              <a:gd name="connsiteY7" fmla="*/ 1307306 h 1743075"/>
              <a:gd name="connsiteX8" fmla="*/ 1281112 w 2057400"/>
              <a:gd name="connsiteY8" fmla="*/ 1357312 h 1743075"/>
              <a:gd name="connsiteX9" fmla="*/ 1581150 w 2057400"/>
              <a:gd name="connsiteY9" fmla="*/ 1376362 h 1743075"/>
              <a:gd name="connsiteX10" fmla="*/ 1647825 w 2057400"/>
              <a:gd name="connsiteY10" fmla="*/ 1381125 h 1743075"/>
              <a:gd name="connsiteX11" fmla="*/ 1685925 w 2057400"/>
              <a:gd name="connsiteY11" fmla="*/ 1376362 h 1743075"/>
              <a:gd name="connsiteX12" fmla="*/ 1728787 w 2057400"/>
              <a:gd name="connsiteY12" fmla="*/ 1364456 h 1743075"/>
              <a:gd name="connsiteX13" fmla="*/ 1764506 w 2057400"/>
              <a:gd name="connsiteY13" fmla="*/ 1345406 h 1743075"/>
              <a:gd name="connsiteX14" fmla="*/ 1800225 w 2057400"/>
              <a:gd name="connsiteY14" fmla="*/ 1316831 h 1743075"/>
              <a:gd name="connsiteX15" fmla="*/ 1828800 w 2057400"/>
              <a:gd name="connsiteY15" fmla="*/ 1262062 h 1743075"/>
              <a:gd name="connsiteX16" fmla="*/ 1840706 w 2057400"/>
              <a:gd name="connsiteY16" fmla="*/ 1216818 h 1743075"/>
              <a:gd name="connsiteX17" fmla="*/ 1835943 w 2057400"/>
              <a:gd name="connsiteY17" fmla="*/ 1145381 h 1743075"/>
              <a:gd name="connsiteX18" fmla="*/ 1788318 w 2057400"/>
              <a:gd name="connsiteY18" fmla="*/ 871537 h 1743075"/>
              <a:gd name="connsiteX19" fmla="*/ 1735931 w 2057400"/>
              <a:gd name="connsiteY19" fmla="*/ 573881 h 1743075"/>
              <a:gd name="connsiteX20" fmla="*/ 1645443 w 2057400"/>
              <a:gd name="connsiteY20" fmla="*/ 90487 h 1743075"/>
              <a:gd name="connsiteX21" fmla="*/ 1854993 w 2057400"/>
              <a:gd name="connsiteY21" fmla="*/ 0 h 1743075"/>
              <a:gd name="connsiteX22" fmla="*/ 1869281 w 2057400"/>
              <a:gd name="connsiteY22" fmla="*/ 214312 h 1743075"/>
              <a:gd name="connsiteX23" fmla="*/ 1907381 w 2057400"/>
              <a:gd name="connsiteY23" fmla="*/ 507206 h 1743075"/>
              <a:gd name="connsiteX24" fmla="*/ 1981200 w 2057400"/>
              <a:gd name="connsiteY24" fmla="*/ 981075 h 1743075"/>
              <a:gd name="connsiteX25" fmla="*/ 2019300 w 2057400"/>
              <a:gd name="connsiteY25" fmla="*/ 1183481 h 1743075"/>
              <a:gd name="connsiteX26" fmla="*/ 2035968 w 2057400"/>
              <a:gd name="connsiteY26" fmla="*/ 1214437 h 1743075"/>
              <a:gd name="connsiteX27" fmla="*/ 2045493 w 2057400"/>
              <a:gd name="connsiteY27" fmla="*/ 1238250 h 1743075"/>
              <a:gd name="connsiteX28" fmla="*/ 2057400 w 2057400"/>
              <a:gd name="connsiteY28" fmla="*/ 1300162 h 1743075"/>
              <a:gd name="connsiteX29" fmla="*/ 2055018 w 2057400"/>
              <a:gd name="connsiteY29" fmla="*/ 1362075 h 1743075"/>
              <a:gd name="connsiteX30" fmla="*/ 2043112 w 2057400"/>
              <a:gd name="connsiteY30" fmla="*/ 1407318 h 1743075"/>
              <a:gd name="connsiteX31" fmla="*/ 2014537 w 2057400"/>
              <a:gd name="connsiteY31" fmla="*/ 1462087 h 1743075"/>
              <a:gd name="connsiteX32" fmla="*/ 1940718 w 2057400"/>
              <a:gd name="connsiteY32" fmla="*/ 1564481 h 1743075"/>
              <a:gd name="connsiteX33" fmla="*/ 1845468 w 2057400"/>
              <a:gd name="connsiteY33" fmla="*/ 1683543 h 1743075"/>
              <a:gd name="connsiteX34" fmla="*/ 1781175 w 2057400"/>
              <a:gd name="connsiteY34" fmla="*/ 1743075 h 1743075"/>
              <a:gd name="connsiteX35" fmla="*/ 1745456 w 2057400"/>
              <a:gd name="connsiteY35" fmla="*/ 1740693 h 1743075"/>
              <a:gd name="connsiteX36" fmla="*/ 1702593 w 2057400"/>
              <a:gd name="connsiteY36" fmla="*/ 1728787 h 1743075"/>
              <a:gd name="connsiteX37" fmla="*/ 1671637 w 2057400"/>
              <a:gd name="connsiteY37" fmla="*/ 1714500 h 1743075"/>
              <a:gd name="connsiteX38" fmla="*/ 1638300 w 2057400"/>
              <a:gd name="connsiteY38" fmla="*/ 1690687 h 1743075"/>
              <a:gd name="connsiteX39" fmla="*/ 1595437 w 2057400"/>
              <a:gd name="connsiteY39" fmla="*/ 1654968 h 1743075"/>
              <a:gd name="connsiteX40" fmla="*/ 1578768 w 2057400"/>
              <a:gd name="connsiteY40" fmla="*/ 1645443 h 1743075"/>
              <a:gd name="connsiteX41" fmla="*/ 1290637 w 2057400"/>
              <a:gd name="connsiteY41" fmla="*/ 1614487 h 1743075"/>
              <a:gd name="connsiteX42" fmla="*/ 661987 w 2057400"/>
              <a:gd name="connsiteY42" fmla="*/ 1545431 h 1743075"/>
              <a:gd name="connsiteX0" fmla="*/ 647600 w 2043013"/>
              <a:gd name="connsiteY0" fmla="*/ 1545431 h 1743075"/>
              <a:gd name="connsiteX1" fmla="*/ 207069 w 2043013"/>
              <a:gd name="connsiteY1" fmla="*/ 1500187 h 1743075"/>
              <a:gd name="connsiteX2" fmla="*/ 85625 w 2043013"/>
              <a:gd name="connsiteY2" fmla="*/ 1485900 h 1743075"/>
              <a:gd name="connsiteX3" fmla="*/ 30856 w 2043013"/>
              <a:gd name="connsiteY3" fmla="*/ 1490662 h 1743075"/>
              <a:gd name="connsiteX4" fmla="*/ 0 w 2043013"/>
              <a:gd name="connsiteY4" fmla="*/ 1261467 h 1743075"/>
              <a:gd name="connsiteX5" fmla="*/ 57050 w 2043013"/>
              <a:gd name="connsiteY5" fmla="*/ 1269206 h 1743075"/>
              <a:gd name="connsiteX6" fmla="*/ 564256 w 2043013"/>
              <a:gd name="connsiteY6" fmla="*/ 1307306 h 1743075"/>
              <a:gd name="connsiteX7" fmla="*/ 1266725 w 2043013"/>
              <a:gd name="connsiteY7" fmla="*/ 1357312 h 1743075"/>
              <a:gd name="connsiteX8" fmla="*/ 1566763 w 2043013"/>
              <a:gd name="connsiteY8" fmla="*/ 1376362 h 1743075"/>
              <a:gd name="connsiteX9" fmla="*/ 1633438 w 2043013"/>
              <a:gd name="connsiteY9" fmla="*/ 1381125 h 1743075"/>
              <a:gd name="connsiteX10" fmla="*/ 1671538 w 2043013"/>
              <a:gd name="connsiteY10" fmla="*/ 1376362 h 1743075"/>
              <a:gd name="connsiteX11" fmla="*/ 1714400 w 2043013"/>
              <a:gd name="connsiteY11" fmla="*/ 1364456 h 1743075"/>
              <a:gd name="connsiteX12" fmla="*/ 1750119 w 2043013"/>
              <a:gd name="connsiteY12" fmla="*/ 1345406 h 1743075"/>
              <a:gd name="connsiteX13" fmla="*/ 1785838 w 2043013"/>
              <a:gd name="connsiteY13" fmla="*/ 1316831 h 1743075"/>
              <a:gd name="connsiteX14" fmla="*/ 1814413 w 2043013"/>
              <a:gd name="connsiteY14" fmla="*/ 1262062 h 1743075"/>
              <a:gd name="connsiteX15" fmla="*/ 1826319 w 2043013"/>
              <a:gd name="connsiteY15" fmla="*/ 1216818 h 1743075"/>
              <a:gd name="connsiteX16" fmla="*/ 1821556 w 2043013"/>
              <a:gd name="connsiteY16" fmla="*/ 1145381 h 1743075"/>
              <a:gd name="connsiteX17" fmla="*/ 1773931 w 2043013"/>
              <a:gd name="connsiteY17" fmla="*/ 871537 h 1743075"/>
              <a:gd name="connsiteX18" fmla="*/ 1721544 w 2043013"/>
              <a:gd name="connsiteY18" fmla="*/ 573881 h 1743075"/>
              <a:gd name="connsiteX19" fmla="*/ 1631056 w 2043013"/>
              <a:gd name="connsiteY19" fmla="*/ 90487 h 1743075"/>
              <a:gd name="connsiteX20" fmla="*/ 1840606 w 2043013"/>
              <a:gd name="connsiteY20" fmla="*/ 0 h 1743075"/>
              <a:gd name="connsiteX21" fmla="*/ 1854894 w 2043013"/>
              <a:gd name="connsiteY21" fmla="*/ 214312 h 1743075"/>
              <a:gd name="connsiteX22" fmla="*/ 1892994 w 2043013"/>
              <a:gd name="connsiteY22" fmla="*/ 507206 h 1743075"/>
              <a:gd name="connsiteX23" fmla="*/ 1966813 w 2043013"/>
              <a:gd name="connsiteY23" fmla="*/ 981075 h 1743075"/>
              <a:gd name="connsiteX24" fmla="*/ 2004913 w 2043013"/>
              <a:gd name="connsiteY24" fmla="*/ 1183481 h 1743075"/>
              <a:gd name="connsiteX25" fmla="*/ 2021581 w 2043013"/>
              <a:gd name="connsiteY25" fmla="*/ 1214437 h 1743075"/>
              <a:gd name="connsiteX26" fmla="*/ 2031106 w 2043013"/>
              <a:gd name="connsiteY26" fmla="*/ 1238250 h 1743075"/>
              <a:gd name="connsiteX27" fmla="*/ 2043013 w 2043013"/>
              <a:gd name="connsiteY27" fmla="*/ 1300162 h 1743075"/>
              <a:gd name="connsiteX28" fmla="*/ 2040631 w 2043013"/>
              <a:gd name="connsiteY28" fmla="*/ 1362075 h 1743075"/>
              <a:gd name="connsiteX29" fmla="*/ 2028725 w 2043013"/>
              <a:gd name="connsiteY29" fmla="*/ 1407318 h 1743075"/>
              <a:gd name="connsiteX30" fmla="*/ 2000150 w 2043013"/>
              <a:gd name="connsiteY30" fmla="*/ 1462087 h 1743075"/>
              <a:gd name="connsiteX31" fmla="*/ 1926331 w 2043013"/>
              <a:gd name="connsiteY31" fmla="*/ 1564481 h 1743075"/>
              <a:gd name="connsiteX32" fmla="*/ 1831081 w 2043013"/>
              <a:gd name="connsiteY32" fmla="*/ 1683543 h 1743075"/>
              <a:gd name="connsiteX33" fmla="*/ 1766788 w 2043013"/>
              <a:gd name="connsiteY33" fmla="*/ 1743075 h 1743075"/>
              <a:gd name="connsiteX34" fmla="*/ 1731069 w 2043013"/>
              <a:gd name="connsiteY34" fmla="*/ 1740693 h 1743075"/>
              <a:gd name="connsiteX35" fmla="*/ 1688206 w 2043013"/>
              <a:gd name="connsiteY35" fmla="*/ 1728787 h 1743075"/>
              <a:gd name="connsiteX36" fmla="*/ 1657250 w 2043013"/>
              <a:gd name="connsiteY36" fmla="*/ 1714500 h 1743075"/>
              <a:gd name="connsiteX37" fmla="*/ 1623913 w 2043013"/>
              <a:gd name="connsiteY37" fmla="*/ 1690687 h 1743075"/>
              <a:gd name="connsiteX38" fmla="*/ 1581050 w 2043013"/>
              <a:gd name="connsiteY38" fmla="*/ 1654968 h 1743075"/>
              <a:gd name="connsiteX39" fmla="*/ 1564381 w 2043013"/>
              <a:gd name="connsiteY39" fmla="*/ 1645443 h 1743075"/>
              <a:gd name="connsiteX40" fmla="*/ 1276250 w 2043013"/>
              <a:gd name="connsiteY40" fmla="*/ 1614487 h 1743075"/>
              <a:gd name="connsiteX41" fmla="*/ 647600 w 2043013"/>
              <a:gd name="connsiteY41" fmla="*/ 1545431 h 174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43013" h="1743075">
                <a:moveTo>
                  <a:pt x="647600" y="1545431"/>
                </a:moveTo>
                <a:lnTo>
                  <a:pt x="207069" y="1500187"/>
                </a:lnTo>
                <a:lnTo>
                  <a:pt x="85625" y="1485900"/>
                </a:lnTo>
                <a:lnTo>
                  <a:pt x="30856" y="1490662"/>
                </a:lnTo>
                <a:lnTo>
                  <a:pt x="0" y="1261467"/>
                </a:lnTo>
                <a:lnTo>
                  <a:pt x="57050" y="1269206"/>
                </a:lnTo>
                <a:lnTo>
                  <a:pt x="564256" y="1307306"/>
                </a:lnTo>
                <a:lnTo>
                  <a:pt x="1266725" y="1357312"/>
                </a:lnTo>
                <a:lnTo>
                  <a:pt x="1566763" y="1376362"/>
                </a:lnTo>
                <a:lnTo>
                  <a:pt x="1633438" y="1381125"/>
                </a:lnTo>
                <a:lnTo>
                  <a:pt x="1671538" y="1376362"/>
                </a:lnTo>
                <a:lnTo>
                  <a:pt x="1714400" y="1364456"/>
                </a:lnTo>
                <a:lnTo>
                  <a:pt x="1750119" y="1345406"/>
                </a:lnTo>
                <a:lnTo>
                  <a:pt x="1785838" y="1316831"/>
                </a:lnTo>
                <a:lnTo>
                  <a:pt x="1814413" y="1262062"/>
                </a:lnTo>
                <a:lnTo>
                  <a:pt x="1826319" y="1216818"/>
                </a:lnTo>
                <a:lnTo>
                  <a:pt x="1821556" y="1145381"/>
                </a:lnTo>
                <a:lnTo>
                  <a:pt x="1773931" y="871537"/>
                </a:lnTo>
                <a:lnTo>
                  <a:pt x="1721544" y="573881"/>
                </a:lnTo>
                <a:lnTo>
                  <a:pt x="1631056" y="90487"/>
                </a:lnTo>
                <a:lnTo>
                  <a:pt x="1840606" y="0"/>
                </a:lnTo>
                <a:lnTo>
                  <a:pt x="1854894" y="214312"/>
                </a:lnTo>
                <a:lnTo>
                  <a:pt x="1892994" y="507206"/>
                </a:lnTo>
                <a:lnTo>
                  <a:pt x="1966813" y="981075"/>
                </a:lnTo>
                <a:lnTo>
                  <a:pt x="2004913" y="1183481"/>
                </a:lnTo>
                <a:lnTo>
                  <a:pt x="2021581" y="1214437"/>
                </a:lnTo>
                <a:lnTo>
                  <a:pt x="2031106" y="1238250"/>
                </a:lnTo>
                <a:lnTo>
                  <a:pt x="2043013" y="1300162"/>
                </a:lnTo>
                <a:lnTo>
                  <a:pt x="2040631" y="1362075"/>
                </a:lnTo>
                <a:lnTo>
                  <a:pt x="2028725" y="1407318"/>
                </a:lnTo>
                <a:lnTo>
                  <a:pt x="2000150" y="1462087"/>
                </a:lnTo>
                <a:lnTo>
                  <a:pt x="1926331" y="1564481"/>
                </a:lnTo>
                <a:lnTo>
                  <a:pt x="1831081" y="1683543"/>
                </a:lnTo>
                <a:lnTo>
                  <a:pt x="1766788" y="1743075"/>
                </a:lnTo>
                <a:lnTo>
                  <a:pt x="1731069" y="1740693"/>
                </a:lnTo>
                <a:lnTo>
                  <a:pt x="1688206" y="1728787"/>
                </a:lnTo>
                <a:lnTo>
                  <a:pt x="1657250" y="1714500"/>
                </a:lnTo>
                <a:lnTo>
                  <a:pt x="1623913" y="1690687"/>
                </a:lnTo>
                <a:lnTo>
                  <a:pt x="1581050" y="1654968"/>
                </a:lnTo>
                <a:lnTo>
                  <a:pt x="1564381" y="1645443"/>
                </a:lnTo>
                <a:lnTo>
                  <a:pt x="1276250" y="1614487"/>
                </a:lnTo>
                <a:lnTo>
                  <a:pt x="647600" y="1545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EA6B72E-753B-754C-8D45-3C21ABFDEE7D}"/>
              </a:ext>
            </a:extLst>
          </p:cNvPr>
          <p:cNvSpPr/>
          <p:nvPr/>
        </p:nvSpPr>
        <p:spPr>
          <a:xfrm>
            <a:off x="5684838" y="4719638"/>
            <a:ext cx="1390650" cy="319087"/>
          </a:xfrm>
          <a:custGeom>
            <a:avLst/>
            <a:gdLst>
              <a:gd name="connsiteX0" fmla="*/ 340519 w 1390650"/>
              <a:gd name="connsiteY0" fmla="*/ 85725 h 319087"/>
              <a:gd name="connsiteX1" fmla="*/ 840581 w 1390650"/>
              <a:gd name="connsiteY1" fmla="*/ 35718 h 319087"/>
              <a:gd name="connsiteX2" fmla="*/ 1159669 w 1390650"/>
              <a:gd name="connsiteY2" fmla="*/ 2381 h 319087"/>
              <a:gd name="connsiteX3" fmla="*/ 1328737 w 1390650"/>
              <a:gd name="connsiteY3" fmla="*/ 0 h 319087"/>
              <a:gd name="connsiteX4" fmla="*/ 1331119 w 1390650"/>
              <a:gd name="connsiteY4" fmla="*/ 33337 h 319087"/>
              <a:gd name="connsiteX5" fmla="*/ 1338262 w 1390650"/>
              <a:gd name="connsiteY5" fmla="*/ 61912 h 319087"/>
              <a:gd name="connsiteX6" fmla="*/ 1354931 w 1390650"/>
              <a:gd name="connsiteY6" fmla="*/ 97631 h 319087"/>
              <a:gd name="connsiteX7" fmla="*/ 1376362 w 1390650"/>
              <a:gd name="connsiteY7" fmla="*/ 128587 h 319087"/>
              <a:gd name="connsiteX8" fmla="*/ 1388269 w 1390650"/>
              <a:gd name="connsiteY8" fmla="*/ 159543 h 319087"/>
              <a:gd name="connsiteX9" fmla="*/ 1390650 w 1390650"/>
              <a:gd name="connsiteY9" fmla="*/ 171450 h 319087"/>
              <a:gd name="connsiteX10" fmla="*/ 1383506 w 1390650"/>
              <a:gd name="connsiteY10" fmla="*/ 195262 h 319087"/>
              <a:gd name="connsiteX11" fmla="*/ 1364456 w 1390650"/>
              <a:gd name="connsiteY11" fmla="*/ 216693 h 319087"/>
              <a:gd name="connsiteX12" fmla="*/ 1335881 w 1390650"/>
              <a:gd name="connsiteY12" fmla="*/ 228600 h 319087"/>
              <a:gd name="connsiteX13" fmla="*/ 1304925 w 1390650"/>
              <a:gd name="connsiteY13" fmla="*/ 238125 h 319087"/>
              <a:gd name="connsiteX14" fmla="*/ 1264444 w 1390650"/>
              <a:gd name="connsiteY14" fmla="*/ 242887 h 319087"/>
              <a:gd name="connsiteX15" fmla="*/ 1193006 w 1390650"/>
              <a:gd name="connsiteY15" fmla="*/ 250031 h 319087"/>
              <a:gd name="connsiteX16" fmla="*/ 914400 w 1390650"/>
              <a:gd name="connsiteY16" fmla="*/ 254793 h 319087"/>
              <a:gd name="connsiteX17" fmla="*/ 614362 w 1390650"/>
              <a:gd name="connsiteY17" fmla="*/ 266700 h 319087"/>
              <a:gd name="connsiteX18" fmla="*/ 400050 w 1390650"/>
              <a:gd name="connsiteY18" fmla="*/ 283368 h 319087"/>
              <a:gd name="connsiteX19" fmla="*/ 130969 w 1390650"/>
              <a:gd name="connsiteY19" fmla="*/ 304800 h 319087"/>
              <a:gd name="connsiteX20" fmla="*/ 4762 w 1390650"/>
              <a:gd name="connsiteY20" fmla="*/ 319087 h 319087"/>
              <a:gd name="connsiteX21" fmla="*/ 0 w 1390650"/>
              <a:gd name="connsiteY21" fmla="*/ 116681 h 319087"/>
              <a:gd name="connsiteX22" fmla="*/ 119062 w 1390650"/>
              <a:gd name="connsiteY22" fmla="*/ 104775 h 319087"/>
              <a:gd name="connsiteX23" fmla="*/ 340519 w 1390650"/>
              <a:gd name="connsiteY23" fmla="*/ 85725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90650" h="319087">
                <a:moveTo>
                  <a:pt x="340519" y="85725"/>
                </a:moveTo>
                <a:lnTo>
                  <a:pt x="840581" y="35718"/>
                </a:lnTo>
                <a:lnTo>
                  <a:pt x="1159669" y="2381"/>
                </a:lnTo>
                <a:lnTo>
                  <a:pt x="1328737" y="0"/>
                </a:lnTo>
                <a:lnTo>
                  <a:pt x="1331119" y="33337"/>
                </a:lnTo>
                <a:lnTo>
                  <a:pt x="1338262" y="61912"/>
                </a:lnTo>
                <a:lnTo>
                  <a:pt x="1354931" y="97631"/>
                </a:lnTo>
                <a:lnTo>
                  <a:pt x="1376362" y="128587"/>
                </a:lnTo>
                <a:lnTo>
                  <a:pt x="1388269" y="159543"/>
                </a:lnTo>
                <a:lnTo>
                  <a:pt x="1390650" y="171450"/>
                </a:lnTo>
                <a:lnTo>
                  <a:pt x="1383506" y="195262"/>
                </a:lnTo>
                <a:lnTo>
                  <a:pt x="1364456" y="216693"/>
                </a:lnTo>
                <a:lnTo>
                  <a:pt x="1335881" y="228600"/>
                </a:lnTo>
                <a:lnTo>
                  <a:pt x="1304925" y="238125"/>
                </a:lnTo>
                <a:lnTo>
                  <a:pt x="1264444" y="242887"/>
                </a:lnTo>
                <a:lnTo>
                  <a:pt x="1193006" y="250031"/>
                </a:lnTo>
                <a:lnTo>
                  <a:pt x="914400" y="254793"/>
                </a:lnTo>
                <a:lnTo>
                  <a:pt x="614362" y="266700"/>
                </a:lnTo>
                <a:lnTo>
                  <a:pt x="400050" y="283368"/>
                </a:lnTo>
                <a:lnTo>
                  <a:pt x="130969" y="304800"/>
                </a:lnTo>
                <a:lnTo>
                  <a:pt x="4762" y="319087"/>
                </a:lnTo>
                <a:lnTo>
                  <a:pt x="0" y="116681"/>
                </a:lnTo>
                <a:lnTo>
                  <a:pt x="119062" y="104775"/>
                </a:lnTo>
                <a:lnTo>
                  <a:pt x="340519" y="85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EDAB279-7C7B-4AA0-81C3-1DDD9B600ED8}"/>
              </a:ext>
            </a:extLst>
          </p:cNvPr>
          <p:cNvGrpSpPr/>
          <p:nvPr/>
        </p:nvGrpSpPr>
        <p:grpSpPr>
          <a:xfrm>
            <a:off x="2620169" y="1617663"/>
            <a:ext cx="4665662" cy="3959225"/>
            <a:chOff x="2757488" y="1770063"/>
            <a:chExt cx="4665662" cy="3959225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D10CC848-416C-44C4-ACE5-7A17FA055CFC}"/>
                </a:ext>
              </a:extLst>
            </p:cNvPr>
            <p:cNvSpPr/>
            <p:nvPr/>
          </p:nvSpPr>
          <p:spPr>
            <a:xfrm>
              <a:off x="2933700" y="2714625"/>
              <a:ext cx="2365375" cy="647700"/>
            </a:xfrm>
            <a:custGeom>
              <a:avLst/>
              <a:gdLst>
                <a:gd name="connsiteX0" fmla="*/ 1435894 w 2364581"/>
                <a:gd name="connsiteY0" fmla="*/ 326231 h 647700"/>
                <a:gd name="connsiteX1" fmla="*/ 1243013 w 2364581"/>
                <a:gd name="connsiteY1" fmla="*/ 376238 h 647700"/>
                <a:gd name="connsiteX2" fmla="*/ 957263 w 2364581"/>
                <a:gd name="connsiteY2" fmla="*/ 447675 h 647700"/>
                <a:gd name="connsiteX3" fmla="*/ 754856 w 2364581"/>
                <a:gd name="connsiteY3" fmla="*/ 502444 h 647700"/>
                <a:gd name="connsiteX4" fmla="*/ 488156 w 2364581"/>
                <a:gd name="connsiteY4" fmla="*/ 595313 h 647700"/>
                <a:gd name="connsiteX5" fmla="*/ 426244 w 2364581"/>
                <a:gd name="connsiteY5" fmla="*/ 621506 h 647700"/>
                <a:gd name="connsiteX6" fmla="*/ 364331 w 2364581"/>
                <a:gd name="connsiteY6" fmla="*/ 642938 h 647700"/>
                <a:gd name="connsiteX7" fmla="*/ 342900 w 2364581"/>
                <a:gd name="connsiteY7" fmla="*/ 645319 h 647700"/>
                <a:gd name="connsiteX8" fmla="*/ 311944 w 2364581"/>
                <a:gd name="connsiteY8" fmla="*/ 647700 h 647700"/>
                <a:gd name="connsiteX9" fmla="*/ 276225 w 2364581"/>
                <a:gd name="connsiteY9" fmla="*/ 640556 h 647700"/>
                <a:gd name="connsiteX10" fmla="*/ 245269 w 2364581"/>
                <a:gd name="connsiteY10" fmla="*/ 626269 h 647700"/>
                <a:gd name="connsiteX11" fmla="*/ 192881 w 2364581"/>
                <a:gd name="connsiteY11" fmla="*/ 578644 h 647700"/>
                <a:gd name="connsiteX12" fmla="*/ 126206 w 2364581"/>
                <a:gd name="connsiteY12" fmla="*/ 492919 h 647700"/>
                <a:gd name="connsiteX13" fmla="*/ 38100 w 2364581"/>
                <a:gd name="connsiteY13" fmla="*/ 354806 h 647700"/>
                <a:gd name="connsiteX14" fmla="*/ 19050 w 2364581"/>
                <a:gd name="connsiteY14" fmla="*/ 314325 h 647700"/>
                <a:gd name="connsiteX15" fmla="*/ 4763 w 2364581"/>
                <a:gd name="connsiteY15" fmla="*/ 269081 h 647700"/>
                <a:gd name="connsiteX16" fmla="*/ 0 w 2364581"/>
                <a:gd name="connsiteY16" fmla="*/ 233363 h 647700"/>
                <a:gd name="connsiteX17" fmla="*/ 0 w 2364581"/>
                <a:gd name="connsiteY17" fmla="*/ 209550 h 647700"/>
                <a:gd name="connsiteX18" fmla="*/ 0 w 2364581"/>
                <a:gd name="connsiteY18" fmla="*/ 195263 h 647700"/>
                <a:gd name="connsiteX19" fmla="*/ 9525 w 2364581"/>
                <a:gd name="connsiteY19" fmla="*/ 185738 h 647700"/>
                <a:gd name="connsiteX20" fmla="*/ 21431 w 2364581"/>
                <a:gd name="connsiteY20" fmla="*/ 185738 h 647700"/>
                <a:gd name="connsiteX21" fmla="*/ 40481 w 2364581"/>
                <a:gd name="connsiteY21" fmla="*/ 195263 h 647700"/>
                <a:gd name="connsiteX22" fmla="*/ 73819 w 2364581"/>
                <a:gd name="connsiteY22" fmla="*/ 228600 h 647700"/>
                <a:gd name="connsiteX23" fmla="*/ 123825 w 2364581"/>
                <a:gd name="connsiteY23" fmla="*/ 261938 h 647700"/>
                <a:gd name="connsiteX24" fmla="*/ 183356 w 2364581"/>
                <a:gd name="connsiteY24" fmla="*/ 292894 h 647700"/>
                <a:gd name="connsiteX25" fmla="*/ 235744 w 2364581"/>
                <a:gd name="connsiteY25" fmla="*/ 316706 h 647700"/>
                <a:gd name="connsiteX26" fmla="*/ 288131 w 2364581"/>
                <a:gd name="connsiteY26" fmla="*/ 328613 h 647700"/>
                <a:gd name="connsiteX27" fmla="*/ 340519 w 2364581"/>
                <a:gd name="connsiteY27" fmla="*/ 330994 h 647700"/>
                <a:gd name="connsiteX28" fmla="*/ 416719 w 2364581"/>
                <a:gd name="connsiteY28" fmla="*/ 326231 h 647700"/>
                <a:gd name="connsiteX29" fmla="*/ 533400 w 2364581"/>
                <a:gd name="connsiteY29" fmla="*/ 307181 h 647700"/>
                <a:gd name="connsiteX30" fmla="*/ 833438 w 2364581"/>
                <a:gd name="connsiteY30" fmla="*/ 257175 h 647700"/>
                <a:gd name="connsiteX31" fmla="*/ 1021556 w 2364581"/>
                <a:gd name="connsiteY31" fmla="*/ 221456 h 647700"/>
                <a:gd name="connsiteX32" fmla="*/ 1295400 w 2364581"/>
                <a:gd name="connsiteY32" fmla="*/ 169069 h 647700"/>
                <a:gd name="connsiteX33" fmla="*/ 1524000 w 2364581"/>
                <a:gd name="connsiteY33" fmla="*/ 116681 h 647700"/>
                <a:gd name="connsiteX34" fmla="*/ 1750219 w 2364581"/>
                <a:gd name="connsiteY34" fmla="*/ 61913 h 647700"/>
                <a:gd name="connsiteX35" fmla="*/ 1869281 w 2364581"/>
                <a:gd name="connsiteY35" fmla="*/ 19050 h 647700"/>
                <a:gd name="connsiteX36" fmla="*/ 1924050 w 2364581"/>
                <a:gd name="connsiteY36" fmla="*/ 0 h 647700"/>
                <a:gd name="connsiteX37" fmla="*/ 1945481 w 2364581"/>
                <a:gd name="connsiteY37" fmla="*/ 0 h 647700"/>
                <a:gd name="connsiteX38" fmla="*/ 1997869 w 2364581"/>
                <a:gd name="connsiteY38" fmla="*/ 23813 h 647700"/>
                <a:gd name="connsiteX39" fmla="*/ 2185988 w 2364581"/>
                <a:gd name="connsiteY39" fmla="*/ 140494 h 647700"/>
                <a:gd name="connsiteX40" fmla="*/ 2257425 w 2364581"/>
                <a:gd name="connsiteY40" fmla="*/ 188119 h 647700"/>
                <a:gd name="connsiteX41" fmla="*/ 2338388 w 2364581"/>
                <a:gd name="connsiteY41" fmla="*/ 235744 h 647700"/>
                <a:gd name="connsiteX42" fmla="*/ 2355056 w 2364581"/>
                <a:gd name="connsiteY42" fmla="*/ 254794 h 647700"/>
                <a:gd name="connsiteX43" fmla="*/ 2364581 w 2364581"/>
                <a:gd name="connsiteY43" fmla="*/ 288131 h 647700"/>
                <a:gd name="connsiteX44" fmla="*/ 2359819 w 2364581"/>
                <a:gd name="connsiteY44" fmla="*/ 314325 h 647700"/>
                <a:gd name="connsiteX45" fmla="*/ 2338388 w 2364581"/>
                <a:gd name="connsiteY45" fmla="*/ 361950 h 647700"/>
                <a:gd name="connsiteX46" fmla="*/ 2252663 w 2364581"/>
                <a:gd name="connsiteY46" fmla="*/ 442913 h 647700"/>
                <a:gd name="connsiteX47" fmla="*/ 1988344 w 2364581"/>
                <a:gd name="connsiteY47" fmla="*/ 316706 h 647700"/>
                <a:gd name="connsiteX48" fmla="*/ 1974056 w 2364581"/>
                <a:gd name="connsiteY48" fmla="*/ 285750 h 647700"/>
                <a:gd name="connsiteX49" fmla="*/ 1962150 w 2364581"/>
                <a:gd name="connsiteY49" fmla="*/ 266700 h 647700"/>
                <a:gd name="connsiteX50" fmla="*/ 1933575 w 2364581"/>
                <a:gd name="connsiteY50" fmla="*/ 245269 h 647700"/>
                <a:gd name="connsiteX51" fmla="*/ 1883569 w 2364581"/>
                <a:gd name="connsiteY51" fmla="*/ 219075 h 647700"/>
                <a:gd name="connsiteX52" fmla="*/ 1864519 w 2364581"/>
                <a:gd name="connsiteY52" fmla="*/ 216694 h 647700"/>
                <a:gd name="connsiteX53" fmla="*/ 1435894 w 2364581"/>
                <a:gd name="connsiteY53" fmla="*/ 326231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4581" h="647700">
                  <a:moveTo>
                    <a:pt x="1435894" y="326231"/>
                  </a:moveTo>
                  <a:lnTo>
                    <a:pt x="1243013" y="376238"/>
                  </a:lnTo>
                  <a:lnTo>
                    <a:pt x="957263" y="447675"/>
                  </a:lnTo>
                  <a:lnTo>
                    <a:pt x="754856" y="502444"/>
                  </a:lnTo>
                  <a:lnTo>
                    <a:pt x="488156" y="595313"/>
                  </a:lnTo>
                  <a:lnTo>
                    <a:pt x="426244" y="621506"/>
                  </a:lnTo>
                  <a:lnTo>
                    <a:pt x="364331" y="642938"/>
                  </a:lnTo>
                  <a:lnTo>
                    <a:pt x="342900" y="645319"/>
                  </a:lnTo>
                  <a:lnTo>
                    <a:pt x="311944" y="647700"/>
                  </a:lnTo>
                  <a:lnTo>
                    <a:pt x="276225" y="640556"/>
                  </a:lnTo>
                  <a:lnTo>
                    <a:pt x="245269" y="626269"/>
                  </a:lnTo>
                  <a:lnTo>
                    <a:pt x="192881" y="578644"/>
                  </a:lnTo>
                  <a:lnTo>
                    <a:pt x="126206" y="492919"/>
                  </a:lnTo>
                  <a:lnTo>
                    <a:pt x="38100" y="354806"/>
                  </a:lnTo>
                  <a:lnTo>
                    <a:pt x="19050" y="314325"/>
                  </a:lnTo>
                  <a:lnTo>
                    <a:pt x="4763" y="269081"/>
                  </a:lnTo>
                  <a:lnTo>
                    <a:pt x="0" y="233363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9525" y="185738"/>
                  </a:lnTo>
                  <a:lnTo>
                    <a:pt x="21431" y="185738"/>
                  </a:lnTo>
                  <a:lnTo>
                    <a:pt x="40481" y="195263"/>
                  </a:lnTo>
                  <a:lnTo>
                    <a:pt x="73819" y="228600"/>
                  </a:lnTo>
                  <a:lnTo>
                    <a:pt x="123825" y="261938"/>
                  </a:lnTo>
                  <a:lnTo>
                    <a:pt x="183356" y="292894"/>
                  </a:lnTo>
                  <a:lnTo>
                    <a:pt x="235744" y="316706"/>
                  </a:lnTo>
                  <a:lnTo>
                    <a:pt x="288131" y="328613"/>
                  </a:lnTo>
                  <a:lnTo>
                    <a:pt x="340519" y="330994"/>
                  </a:lnTo>
                  <a:cubicBezTo>
                    <a:pt x="365916" y="329355"/>
                    <a:pt x="391269" y="326231"/>
                    <a:pt x="416719" y="326231"/>
                  </a:cubicBezTo>
                  <a:lnTo>
                    <a:pt x="533400" y="307181"/>
                  </a:lnTo>
                  <a:lnTo>
                    <a:pt x="833438" y="257175"/>
                  </a:lnTo>
                  <a:lnTo>
                    <a:pt x="1021556" y="221456"/>
                  </a:lnTo>
                  <a:lnTo>
                    <a:pt x="1295400" y="169069"/>
                  </a:lnTo>
                  <a:lnTo>
                    <a:pt x="1524000" y="116681"/>
                  </a:lnTo>
                  <a:lnTo>
                    <a:pt x="1750219" y="61913"/>
                  </a:lnTo>
                  <a:lnTo>
                    <a:pt x="1869281" y="19050"/>
                  </a:lnTo>
                  <a:lnTo>
                    <a:pt x="1924050" y="0"/>
                  </a:lnTo>
                  <a:lnTo>
                    <a:pt x="1945481" y="0"/>
                  </a:lnTo>
                  <a:lnTo>
                    <a:pt x="1997869" y="23813"/>
                  </a:lnTo>
                  <a:lnTo>
                    <a:pt x="2185988" y="140494"/>
                  </a:lnTo>
                  <a:lnTo>
                    <a:pt x="2257425" y="188119"/>
                  </a:lnTo>
                  <a:lnTo>
                    <a:pt x="2338388" y="235744"/>
                  </a:lnTo>
                  <a:lnTo>
                    <a:pt x="2355056" y="254794"/>
                  </a:lnTo>
                  <a:lnTo>
                    <a:pt x="2364581" y="288131"/>
                  </a:lnTo>
                  <a:lnTo>
                    <a:pt x="2359819" y="314325"/>
                  </a:lnTo>
                  <a:lnTo>
                    <a:pt x="2338388" y="361950"/>
                  </a:lnTo>
                  <a:lnTo>
                    <a:pt x="2252663" y="442913"/>
                  </a:lnTo>
                  <a:lnTo>
                    <a:pt x="1988344" y="316706"/>
                  </a:lnTo>
                  <a:lnTo>
                    <a:pt x="1974056" y="285750"/>
                  </a:lnTo>
                  <a:lnTo>
                    <a:pt x="1962150" y="266700"/>
                  </a:lnTo>
                  <a:lnTo>
                    <a:pt x="1933575" y="245269"/>
                  </a:lnTo>
                  <a:lnTo>
                    <a:pt x="1883569" y="219075"/>
                  </a:lnTo>
                  <a:lnTo>
                    <a:pt x="1864519" y="216694"/>
                  </a:lnTo>
                  <a:lnTo>
                    <a:pt x="1435894" y="326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EE9CBB04-7DD5-4B51-A58B-2C34F202E20A}"/>
                </a:ext>
              </a:extLst>
            </p:cNvPr>
            <p:cNvSpPr/>
            <p:nvPr/>
          </p:nvSpPr>
          <p:spPr>
            <a:xfrm rot="16200000">
              <a:off x="4433888" y="3948112"/>
              <a:ext cx="2476500" cy="415925"/>
            </a:xfrm>
            <a:custGeom>
              <a:avLst/>
              <a:gdLst>
                <a:gd name="connsiteX0" fmla="*/ 1007269 w 2476500"/>
                <a:gd name="connsiteY0" fmla="*/ 397669 h 416719"/>
                <a:gd name="connsiteX1" fmla="*/ 392907 w 2476500"/>
                <a:gd name="connsiteY1" fmla="*/ 416719 h 416719"/>
                <a:gd name="connsiteX2" fmla="*/ 204788 w 2476500"/>
                <a:gd name="connsiteY2" fmla="*/ 414337 h 416719"/>
                <a:gd name="connsiteX3" fmla="*/ 116682 w 2476500"/>
                <a:gd name="connsiteY3" fmla="*/ 409575 h 416719"/>
                <a:gd name="connsiteX4" fmla="*/ 59532 w 2476500"/>
                <a:gd name="connsiteY4" fmla="*/ 397669 h 416719"/>
                <a:gd name="connsiteX5" fmla="*/ 35719 w 2476500"/>
                <a:gd name="connsiteY5" fmla="*/ 390525 h 416719"/>
                <a:gd name="connsiteX6" fmla="*/ 14288 w 2476500"/>
                <a:gd name="connsiteY6" fmla="*/ 373856 h 416719"/>
                <a:gd name="connsiteX7" fmla="*/ 0 w 2476500"/>
                <a:gd name="connsiteY7" fmla="*/ 352425 h 416719"/>
                <a:gd name="connsiteX8" fmla="*/ 2382 w 2476500"/>
                <a:gd name="connsiteY8" fmla="*/ 314325 h 416719"/>
                <a:gd name="connsiteX9" fmla="*/ 21432 w 2476500"/>
                <a:gd name="connsiteY9" fmla="*/ 278606 h 416719"/>
                <a:gd name="connsiteX10" fmla="*/ 57150 w 2476500"/>
                <a:gd name="connsiteY10" fmla="*/ 240506 h 416719"/>
                <a:gd name="connsiteX11" fmla="*/ 116682 w 2476500"/>
                <a:gd name="connsiteY11" fmla="*/ 195262 h 416719"/>
                <a:gd name="connsiteX12" fmla="*/ 183357 w 2476500"/>
                <a:gd name="connsiteY12" fmla="*/ 164306 h 416719"/>
                <a:gd name="connsiteX13" fmla="*/ 247650 w 2476500"/>
                <a:gd name="connsiteY13" fmla="*/ 147637 h 416719"/>
                <a:gd name="connsiteX14" fmla="*/ 414338 w 2476500"/>
                <a:gd name="connsiteY14" fmla="*/ 147637 h 416719"/>
                <a:gd name="connsiteX15" fmla="*/ 952500 w 2476500"/>
                <a:gd name="connsiteY15" fmla="*/ 140494 h 416719"/>
                <a:gd name="connsiteX16" fmla="*/ 1469232 w 2476500"/>
                <a:gd name="connsiteY16" fmla="*/ 133350 h 416719"/>
                <a:gd name="connsiteX17" fmla="*/ 1959769 w 2476500"/>
                <a:gd name="connsiteY17" fmla="*/ 126206 h 416719"/>
                <a:gd name="connsiteX18" fmla="*/ 2057400 w 2476500"/>
                <a:gd name="connsiteY18" fmla="*/ 121444 h 416719"/>
                <a:gd name="connsiteX19" fmla="*/ 2112169 w 2476500"/>
                <a:gd name="connsiteY19" fmla="*/ 114300 h 416719"/>
                <a:gd name="connsiteX20" fmla="*/ 2197894 w 2476500"/>
                <a:gd name="connsiteY20" fmla="*/ 100012 h 416719"/>
                <a:gd name="connsiteX21" fmla="*/ 2257425 w 2476500"/>
                <a:gd name="connsiteY21" fmla="*/ 88106 h 416719"/>
                <a:gd name="connsiteX22" fmla="*/ 2352675 w 2476500"/>
                <a:gd name="connsiteY22" fmla="*/ 59531 h 416719"/>
                <a:gd name="connsiteX23" fmla="*/ 2383632 w 2476500"/>
                <a:gd name="connsiteY23" fmla="*/ 33337 h 416719"/>
                <a:gd name="connsiteX24" fmla="*/ 2414588 w 2476500"/>
                <a:gd name="connsiteY24" fmla="*/ 11906 h 416719"/>
                <a:gd name="connsiteX25" fmla="*/ 2440782 w 2476500"/>
                <a:gd name="connsiteY25" fmla="*/ 0 h 416719"/>
                <a:gd name="connsiteX26" fmla="*/ 2455069 w 2476500"/>
                <a:gd name="connsiteY26" fmla="*/ 0 h 416719"/>
                <a:gd name="connsiteX27" fmla="*/ 2469357 w 2476500"/>
                <a:gd name="connsiteY27" fmla="*/ 4762 h 416719"/>
                <a:gd name="connsiteX28" fmla="*/ 2476500 w 2476500"/>
                <a:gd name="connsiteY28" fmla="*/ 16669 h 416719"/>
                <a:gd name="connsiteX29" fmla="*/ 2474119 w 2476500"/>
                <a:gd name="connsiteY29" fmla="*/ 54769 h 416719"/>
                <a:gd name="connsiteX30" fmla="*/ 2450307 w 2476500"/>
                <a:gd name="connsiteY30" fmla="*/ 126206 h 416719"/>
                <a:gd name="connsiteX31" fmla="*/ 2405063 w 2476500"/>
                <a:gd name="connsiteY31" fmla="*/ 223837 h 416719"/>
                <a:gd name="connsiteX32" fmla="*/ 2302669 w 2476500"/>
                <a:gd name="connsiteY32" fmla="*/ 373856 h 416719"/>
                <a:gd name="connsiteX33" fmla="*/ 2095500 w 2476500"/>
                <a:gd name="connsiteY33" fmla="*/ 373856 h 416719"/>
                <a:gd name="connsiteX34" fmla="*/ 1774032 w 2476500"/>
                <a:gd name="connsiteY34" fmla="*/ 376237 h 416719"/>
                <a:gd name="connsiteX35" fmla="*/ 1007269 w 2476500"/>
                <a:gd name="connsiteY35" fmla="*/ 397669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76500" h="416719">
                  <a:moveTo>
                    <a:pt x="1007269" y="397669"/>
                  </a:moveTo>
                  <a:lnTo>
                    <a:pt x="392907" y="416719"/>
                  </a:lnTo>
                  <a:lnTo>
                    <a:pt x="204788" y="414337"/>
                  </a:lnTo>
                  <a:lnTo>
                    <a:pt x="116682" y="409575"/>
                  </a:lnTo>
                  <a:lnTo>
                    <a:pt x="59532" y="397669"/>
                  </a:lnTo>
                  <a:lnTo>
                    <a:pt x="35719" y="390525"/>
                  </a:lnTo>
                  <a:lnTo>
                    <a:pt x="14288" y="373856"/>
                  </a:lnTo>
                  <a:lnTo>
                    <a:pt x="0" y="352425"/>
                  </a:lnTo>
                  <a:lnTo>
                    <a:pt x="2382" y="314325"/>
                  </a:lnTo>
                  <a:lnTo>
                    <a:pt x="21432" y="278606"/>
                  </a:lnTo>
                  <a:lnTo>
                    <a:pt x="57150" y="240506"/>
                  </a:lnTo>
                  <a:lnTo>
                    <a:pt x="116682" y="195262"/>
                  </a:lnTo>
                  <a:lnTo>
                    <a:pt x="183357" y="164306"/>
                  </a:lnTo>
                  <a:lnTo>
                    <a:pt x="247650" y="147637"/>
                  </a:lnTo>
                  <a:lnTo>
                    <a:pt x="414338" y="147637"/>
                  </a:lnTo>
                  <a:lnTo>
                    <a:pt x="952500" y="140494"/>
                  </a:lnTo>
                  <a:lnTo>
                    <a:pt x="1469232" y="133350"/>
                  </a:lnTo>
                  <a:lnTo>
                    <a:pt x="1959769" y="126206"/>
                  </a:lnTo>
                  <a:lnTo>
                    <a:pt x="2057400" y="121444"/>
                  </a:lnTo>
                  <a:lnTo>
                    <a:pt x="2112169" y="114300"/>
                  </a:lnTo>
                  <a:lnTo>
                    <a:pt x="2197894" y="100012"/>
                  </a:lnTo>
                  <a:lnTo>
                    <a:pt x="2257425" y="88106"/>
                  </a:lnTo>
                  <a:lnTo>
                    <a:pt x="2352675" y="59531"/>
                  </a:lnTo>
                  <a:lnTo>
                    <a:pt x="2383632" y="33337"/>
                  </a:lnTo>
                  <a:lnTo>
                    <a:pt x="2414588" y="11906"/>
                  </a:lnTo>
                  <a:lnTo>
                    <a:pt x="2440782" y="0"/>
                  </a:lnTo>
                  <a:lnTo>
                    <a:pt x="2455069" y="0"/>
                  </a:lnTo>
                  <a:lnTo>
                    <a:pt x="2469357" y="4762"/>
                  </a:lnTo>
                  <a:lnTo>
                    <a:pt x="2476500" y="16669"/>
                  </a:lnTo>
                  <a:lnTo>
                    <a:pt x="2474119" y="54769"/>
                  </a:lnTo>
                  <a:lnTo>
                    <a:pt x="2450307" y="126206"/>
                  </a:lnTo>
                  <a:lnTo>
                    <a:pt x="2405063" y="223837"/>
                  </a:lnTo>
                  <a:lnTo>
                    <a:pt x="2302669" y="373856"/>
                  </a:lnTo>
                  <a:lnTo>
                    <a:pt x="2095500" y="373856"/>
                  </a:lnTo>
                  <a:lnTo>
                    <a:pt x="1774032" y="376237"/>
                  </a:lnTo>
                  <a:lnTo>
                    <a:pt x="1007269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1A50ACE7-2CDF-48F6-ADD8-67EE50FD7BE8}"/>
                </a:ext>
              </a:extLst>
            </p:cNvPr>
            <p:cNvSpPr/>
            <p:nvPr/>
          </p:nvSpPr>
          <p:spPr>
            <a:xfrm rot="16200000">
              <a:off x="3229769" y="3704431"/>
              <a:ext cx="2763838" cy="1285875"/>
            </a:xfrm>
            <a:custGeom>
              <a:avLst/>
              <a:gdLst>
                <a:gd name="connsiteX0" fmla="*/ 1040606 w 2764631"/>
                <a:gd name="connsiteY0" fmla="*/ 807244 h 1285875"/>
                <a:gd name="connsiteX1" fmla="*/ 771525 w 2764631"/>
                <a:gd name="connsiteY1" fmla="*/ 700087 h 1285875"/>
                <a:gd name="connsiteX2" fmla="*/ 473869 w 2764631"/>
                <a:gd name="connsiteY2" fmla="*/ 550069 h 1285875"/>
                <a:gd name="connsiteX3" fmla="*/ 200025 w 2764631"/>
                <a:gd name="connsiteY3" fmla="*/ 390525 h 1285875"/>
                <a:gd name="connsiteX4" fmla="*/ 107156 w 2764631"/>
                <a:gd name="connsiteY4" fmla="*/ 328612 h 1285875"/>
                <a:gd name="connsiteX5" fmla="*/ 59531 w 2764631"/>
                <a:gd name="connsiteY5" fmla="*/ 290512 h 1285875"/>
                <a:gd name="connsiteX6" fmla="*/ 35719 w 2764631"/>
                <a:gd name="connsiteY6" fmla="*/ 273844 h 1285875"/>
                <a:gd name="connsiteX7" fmla="*/ 11906 w 2764631"/>
                <a:gd name="connsiteY7" fmla="*/ 245269 h 1285875"/>
                <a:gd name="connsiteX8" fmla="*/ 0 w 2764631"/>
                <a:gd name="connsiteY8" fmla="*/ 221456 h 1285875"/>
                <a:gd name="connsiteX9" fmla="*/ 0 w 2764631"/>
                <a:gd name="connsiteY9" fmla="*/ 202406 h 1285875"/>
                <a:gd name="connsiteX10" fmla="*/ 7144 w 2764631"/>
                <a:gd name="connsiteY10" fmla="*/ 173831 h 1285875"/>
                <a:gd name="connsiteX11" fmla="*/ 26194 w 2764631"/>
                <a:gd name="connsiteY11" fmla="*/ 157162 h 1285875"/>
                <a:gd name="connsiteX12" fmla="*/ 107156 w 2764631"/>
                <a:gd name="connsiteY12" fmla="*/ 104775 h 1285875"/>
                <a:gd name="connsiteX13" fmla="*/ 185738 w 2764631"/>
                <a:gd name="connsiteY13" fmla="*/ 57150 h 1285875"/>
                <a:gd name="connsiteX14" fmla="*/ 273844 w 2764631"/>
                <a:gd name="connsiteY14" fmla="*/ 0 h 1285875"/>
                <a:gd name="connsiteX15" fmla="*/ 631031 w 2764631"/>
                <a:gd name="connsiteY15" fmla="*/ 304800 h 1285875"/>
                <a:gd name="connsiteX16" fmla="*/ 750094 w 2764631"/>
                <a:gd name="connsiteY16" fmla="*/ 388144 h 1285875"/>
                <a:gd name="connsiteX17" fmla="*/ 921544 w 2764631"/>
                <a:gd name="connsiteY17" fmla="*/ 476250 h 1285875"/>
                <a:gd name="connsiteX18" fmla="*/ 1092994 w 2764631"/>
                <a:gd name="connsiteY18" fmla="*/ 554831 h 1285875"/>
                <a:gd name="connsiteX19" fmla="*/ 1326356 w 2764631"/>
                <a:gd name="connsiteY19" fmla="*/ 640556 h 1285875"/>
                <a:gd name="connsiteX20" fmla="*/ 1545431 w 2764631"/>
                <a:gd name="connsiteY20" fmla="*/ 709612 h 1285875"/>
                <a:gd name="connsiteX21" fmla="*/ 1831181 w 2764631"/>
                <a:gd name="connsiteY21" fmla="*/ 781050 h 1285875"/>
                <a:gd name="connsiteX22" fmla="*/ 2207419 w 2764631"/>
                <a:gd name="connsiteY22" fmla="*/ 862012 h 1285875"/>
                <a:gd name="connsiteX23" fmla="*/ 2502694 w 2764631"/>
                <a:gd name="connsiteY23" fmla="*/ 921544 h 1285875"/>
                <a:gd name="connsiteX24" fmla="*/ 2764631 w 2764631"/>
                <a:gd name="connsiteY24" fmla="*/ 964406 h 1285875"/>
                <a:gd name="connsiteX25" fmla="*/ 2645569 w 2764631"/>
                <a:gd name="connsiteY25" fmla="*/ 1285875 h 1285875"/>
                <a:gd name="connsiteX26" fmla="*/ 2574131 w 2764631"/>
                <a:gd name="connsiteY26" fmla="*/ 1221581 h 1285875"/>
                <a:gd name="connsiteX27" fmla="*/ 2445544 w 2764631"/>
                <a:gd name="connsiteY27" fmla="*/ 1193006 h 1285875"/>
                <a:gd name="connsiteX28" fmla="*/ 2088356 w 2764631"/>
                <a:gd name="connsiteY28" fmla="*/ 1116806 h 1285875"/>
                <a:gd name="connsiteX29" fmla="*/ 1764506 w 2764631"/>
                <a:gd name="connsiteY29" fmla="*/ 1038225 h 1285875"/>
                <a:gd name="connsiteX30" fmla="*/ 1538288 w 2764631"/>
                <a:gd name="connsiteY30" fmla="*/ 978694 h 1285875"/>
                <a:gd name="connsiteX31" fmla="*/ 1333500 w 2764631"/>
                <a:gd name="connsiteY31" fmla="*/ 919162 h 1285875"/>
                <a:gd name="connsiteX32" fmla="*/ 1040606 w 2764631"/>
                <a:gd name="connsiteY32" fmla="*/ 80724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631" h="1285875">
                  <a:moveTo>
                    <a:pt x="1040606" y="807244"/>
                  </a:moveTo>
                  <a:lnTo>
                    <a:pt x="771525" y="700087"/>
                  </a:lnTo>
                  <a:lnTo>
                    <a:pt x="473869" y="550069"/>
                  </a:lnTo>
                  <a:lnTo>
                    <a:pt x="200025" y="390525"/>
                  </a:lnTo>
                  <a:lnTo>
                    <a:pt x="107156" y="328612"/>
                  </a:lnTo>
                  <a:lnTo>
                    <a:pt x="59531" y="290512"/>
                  </a:lnTo>
                  <a:lnTo>
                    <a:pt x="35719" y="273844"/>
                  </a:lnTo>
                  <a:lnTo>
                    <a:pt x="11906" y="245269"/>
                  </a:lnTo>
                  <a:lnTo>
                    <a:pt x="0" y="221456"/>
                  </a:lnTo>
                  <a:lnTo>
                    <a:pt x="0" y="202406"/>
                  </a:lnTo>
                  <a:lnTo>
                    <a:pt x="7144" y="173831"/>
                  </a:lnTo>
                  <a:lnTo>
                    <a:pt x="26194" y="157162"/>
                  </a:lnTo>
                  <a:lnTo>
                    <a:pt x="107156" y="104775"/>
                  </a:lnTo>
                  <a:lnTo>
                    <a:pt x="185738" y="57150"/>
                  </a:lnTo>
                  <a:lnTo>
                    <a:pt x="273844" y="0"/>
                  </a:lnTo>
                  <a:lnTo>
                    <a:pt x="631031" y="304800"/>
                  </a:lnTo>
                  <a:lnTo>
                    <a:pt x="750094" y="388144"/>
                  </a:lnTo>
                  <a:lnTo>
                    <a:pt x="921544" y="476250"/>
                  </a:lnTo>
                  <a:lnTo>
                    <a:pt x="1092994" y="554831"/>
                  </a:lnTo>
                  <a:lnTo>
                    <a:pt x="1326356" y="640556"/>
                  </a:lnTo>
                  <a:lnTo>
                    <a:pt x="1545431" y="709612"/>
                  </a:lnTo>
                  <a:lnTo>
                    <a:pt x="1831181" y="781050"/>
                  </a:lnTo>
                  <a:lnTo>
                    <a:pt x="2207419" y="862012"/>
                  </a:lnTo>
                  <a:lnTo>
                    <a:pt x="2502694" y="921544"/>
                  </a:lnTo>
                  <a:lnTo>
                    <a:pt x="2764631" y="964406"/>
                  </a:lnTo>
                  <a:lnTo>
                    <a:pt x="2645569" y="1285875"/>
                  </a:lnTo>
                  <a:lnTo>
                    <a:pt x="2574131" y="1221581"/>
                  </a:lnTo>
                  <a:lnTo>
                    <a:pt x="2445544" y="1193006"/>
                  </a:lnTo>
                  <a:lnTo>
                    <a:pt x="2088356" y="1116806"/>
                  </a:lnTo>
                  <a:lnTo>
                    <a:pt x="1764506" y="1038225"/>
                  </a:lnTo>
                  <a:lnTo>
                    <a:pt x="1538288" y="978694"/>
                  </a:lnTo>
                  <a:lnTo>
                    <a:pt x="1333500" y="919162"/>
                  </a:lnTo>
                  <a:lnTo>
                    <a:pt x="1040606" y="8072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CCCC6B82-BC6C-4127-BC7E-2F85F4439C89}"/>
                </a:ext>
              </a:extLst>
            </p:cNvPr>
            <p:cNvSpPr/>
            <p:nvPr/>
          </p:nvSpPr>
          <p:spPr>
            <a:xfrm>
              <a:off x="3538538" y="5038725"/>
              <a:ext cx="739775" cy="471488"/>
            </a:xfrm>
            <a:custGeom>
              <a:avLst/>
              <a:gdLst>
                <a:gd name="connsiteX0" fmla="*/ 280987 w 740568"/>
                <a:gd name="connsiteY0" fmla="*/ 111919 h 471488"/>
                <a:gd name="connsiteX1" fmla="*/ 409575 w 740568"/>
                <a:gd name="connsiteY1" fmla="*/ 152400 h 471488"/>
                <a:gd name="connsiteX2" fmla="*/ 478631 w 740568"/>
                <a:gd name="connsiteY2" fmla="*/ 166688 h 471488"/>
                <a:gd name="connsiteX3" fmla="*/ 531018 w 740568"/>
                <a:gd name="connsiteY3" fmla="*/ 171450 h 471488"/>
                <a:gd name="connsiteX4" fmla="*/ 561975 w 740568"/>
                <a:gd name="connsiteY4" fmla="*/ 171450 h 471488"/>
                <a:gd name="connsiteX5" fmla="*/ 595312 w 740568"/>
                <a:gd name="connsiteY5" fmla="*/ 166688 h 471488"/>
                <a:gd name="connsiteX6" fmla="*/ 623887 w 740568"/>
                <a:gd name="connsiteY6" fmla="*/ 157163 h 471488"/>
                <a:gd name="connsiteX7" fmla="*/ 740568 w 740568"/>
                <a:gd name="connsiteY7" fmla="*/ 90488 h 471488"/>
                <a:gd name="connsiteX8" fmla="*/ 466725 w 740568"/>
                <a:gd name="connsiteY8" fmla="*/ 471488 h 471488"/>
                <a:gd name="connsiteX9" fmla="*/ 421481 w 740568"/>
                <a:gd name="connsiteY9" fmla="*/ 407194 h 471488"/>
                <a:gd name="connsiteX10" fmla="*/ 388143 w 740568"/>
                <a:gd name="connsiteY10" fmla="*/ 361950 h 471488"/>
                <a:gd name="connsiteX11" fmla="*/ 326231 w 740568"/>
                <a:gd name="connsiteY11" fmla="*/ 302419 h 471488"/>
                <a:gd name="connsiteX12" fmla="*/ 264318 w 740568"/>
                <a:gd name="connsiteY12" fmla="*/ 247650 h 471488"/>
                <a:gd name="connsiteX13" fmla="*/ 183356 w 740568"/>
                <a:gd name="connsiteY13" fmla="*/ 190500 h 471488"/>
                <a:gd name="connsiteX14" fmla="*/ 111918 w 740568"/>
                <a:gd name="connsiteY14" fmla="*/ 130969 h 471488"/>
                <a:gd name="connsiteX15" fmla="*/ 42862 w 740568"/>
                <a:gd name="connsiteY15" fmla="*/ 80963 h 471488"/>
                <a:gd name="connsiteX16" fmla="*/ 21431 w 740568"/>
                <a:gd name="connsiteY16" fmla="*/ 69056 h 471488"/>
                <a:gd name="connsiteX17" fmla="*/ 9525 w 740568"/>
                <a:gd name="connsiteY17" fmla="*/ 54769 h 471488"/>
                <a:gd name="connsiteX18" fmla="*/ 0 w 740568"/>
                <a:gd name="connsiteY18" fmla="*/ 28575 h 471488"/>
                <a:gd name="connsiteX19" fmla="*/ 2381 w 740568"/>
                <a:gd name="connsiteY19" fmla="*/ 11906 h 471488"/>
                <a:gd name="connsiteX20" fmla="*/ 14287 w 740568"/>
                <a:gd name="connsiteY20" fmla="*/ 0 h 471488"/>
                <a:gd name="connsiteX21" fmla="*/ 38100 w 740568"/>
                <a:gd name="connsiteY21" fmla="*/ 0 h 471488"/>
                <a:gd name="connsiteX22" fmla="*/ 280987 w 740568"/>
                <a:gd name="connsiteY22" fmla="*/ 111919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471488">
                  <a:moveTo>
                    <a:pt x="280987" y="111919"/>
                  </a:moveTo>
                  <a:lnTo>
                    <a:pt x="409575" y="152400"/>
                  </a:lnTo>
                  <a:lnTo>
                    <a:pt x="478631" y="166688"/>
                  </a:lnTo>
                  <a:lnTo>
                    <a:pt x="531018" y="171450"/>
                  </a:lnTo>
                  <a:lnTo>
                    <a:pt x="561975" y="171450"/>
                  </a:lnTo>
                  <a:lnTo>
                    <a:pt x="595312" y="166688"/>
                  </a:lnTo>
                  <a:lnTo>
                    <a:pt x="623887" y="157163"/>
                  </a:lnTo>
                  <a:lnTo>
                    <a:pt x="740568" y="90488"/>
                  </a:lnTo>
                  <a:lnTo>
                    <a:pt x="466725" y="471488"/>
                  </a:lnTo>
                  <a:lnTo>
                    <a:pt x="421481" y="407194"/>
                  </a:lnTo>
                  <a:lnTo>
                    <a:pt x="388143" y="361950"/>
                  </a:lnTo>
                  <a:lnTo>
                    <a:pt x="326231" y="302419"/>
                  </a:lnTo>
                  <a:lnTo>
                    <a:pt x="264318" y="247650"/>
                  </a:lnTo>
                  <a:lnTo>
                    <a:pt x="183356" y="190500"/>
                  </a:lnTo>
                  <a:lnTo>
                    <a:pt x="111918" y="130969"/>
                  </a:lnTo>
                  <a:lnTo>
                    <a:pt x="42862" y="80963"/>
                  </a:lnTo>
                  <a:lnTo>
                    <a:pt x="21431" y="6905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7" y="0"/>
                  </a:lnTo>
                  <a:lnTo>
                    <a:pt x="38100" y="0"/>
                  </a:lnTo>
                  <a:lnTo>
                    <a:pt x="280987" y="111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8DFA327B-AEF6-460A-B2C8-DA5A905E1249}"/>
                </a:ext>
              </a:extLst>
            </p:cNvPr>
            <p:cNvSpPr/>
            <p:nvPr/>
          </p:nvSpPr>
          <p:spPr>
            <a:xfrm rot="16200000">
              <a:off x="1698625" y="2828926"/>
              <a:ext cx="3768725" cy="1651000"/>
            </a:xfrm>
            <a:custGeom>
              <a:avLst/>
              <a:gdLst>
                <a:gd name="connsiteX0" fmla="*/ 1524000 w 3768725"/>
                <a:gd name="connsiteY0" fmla="*/ 1089025 h 1651000"/>
                <a:gd name="connsiteX1" fmla="*/ 1301750 w 3768725"/>
                <a:gd name="connsiteY1" fmla="*/ 984250 h 1651000"/>
                <a:gd name="connsiteX2" fmla="*/ 1108075 w 3768725"/>
                <a:gd name="connsiteY2" fmla="*/ 885825 h 1651000"/>
                <a:gd name="connsiteX3" fmla="*/ 857250 w 3768725"/>
                <a:gd name="connsiteY3" fmla="*/ 742950 h 1651000"/>
                <a:gd name="connsiteX4" fmla="*/ 638175 w 3768725"/>
                <a:gd name="connsiteY4" fmla="*/ 596900 h 1651000"/>
                <a:gd name="connsiteX5" fmla="*/ 393700 w 3768725"/>
                <a:gd name="connsiteY5" fmla="*/ 419100 h 1651000"/>
                <a:gd name="connsiteX6" fmla="*/ 219075 w 3768725"/>
                <a:gd name="connsiteY6" fmla="*/ 269875 h 1651000"/>
                <a:gd name="connsiteX7" fmla="*/ 82550 w 3768725"/>
                <a:gd name="connsiteY7" fmla="*/ 142875 h 1651000"/>
                <a:gd name="connsiteX8" fmla="*/ 12700 w 3768725"/>
                <a:gd name="connsiteY8" fmla="*/ 66675 h 1651000"/>
                <a:gd name="connsiteX9" fmla="*/ 0 w 3768725"/>
                <a:gd name="connsiteY9" fmla="*/ 41275 h 1651000"/>
                <a:gd name="connsiteX10" fmla="*/ 0 w 3768725"/>
                <a:gd name="connsiteY10" fmla="*/ 25400 h 1651000"/>
                <a:gd name="connsiteX11" fmla="*/ 3175 w 3768725"/>
                <a:gd name="connsiteY11" fmla="*/ 6350 h 1651000"/>
                <a:gd name="connsiteX12" fmla="*/ 19050 w 3768725"/>
                <a:gd name="connsiteY12" fmla="*/ 0 h 1651000"/>
                <a:gd name="connsiteX13" fmla="*/ 60325 w 3768725"/>
                <a:gd name="connsiteY13" fmla="*/ 15875 h 1651000"/>
                <a:gd name="connsiteX14" fmla="*/ 171450 w 3768725"/>
                <a:gd name="connsiteY14" fmla="*/ 98425 h 1651000"/>
                <a:gd name="connsiteX15" fmla="*/ 323850 w 3768725"/>
                <a:gd name="connsiteY15" fmla="*/ 209550 h 1651000"/>
                <a:gd name="connsiteX16" fmla="*/ 498475 w 3768725"/>
                <a:gd name="connsiteY16" fmla="*/ 327025 h 1651000"/>
                <a:gd name="connsiteX17" fmla="*/ 650875 w 3768725"/>
                <a:gd name="connsiteY17" fmla="*/ 428625 h 1651000"/>
                <a:gd name="connsiteX18" fmla="*/ 866775 w 3768725"/>
                <a:gd name="connsiteY18" fmla="*/ 561975 h 1651000"/>
                <a:gd name="connsiteX19" fmla="*/ 1181100 w 3768725"/>
                <a:gd name="connsiteY19" fmla="*/ 723900 h 1651000"/>
                <a:gd name="connsiteX20" fmla="*/ 1428750 w 3768725"/>
                <a:gd name="connsiteY20" fmla="*/ 828675 h 1651000"/>
                <a:gd name="connsiteX21" fmla="*/ 1704975 w 3768725"/>
                <a:gd name="connsiteY21" fmla="*/ 936625 h 1651000"/>
                <a:gd name="connsiteX22" fmla="*/ 1987550 w 3768725"/>
                <a:gd name="connsiteY22" fmla="*/ 1031875 h 1651000"/>
                <a:gd name="connsiteX23" fmla="*/ 2387600 w 3768725"/>
                <a:gd name="connsiteY23" fmla="*/ 1158875 h 1651000"/>
                <a:gd name="connsiteX24" fmla="*/ 2590800 w 3768725"/>
                <a:gd name="connsiteY24" fmla="*/ 1203325 h 1651000"/>
                <a:gd name="connsiteX25" fmla="*/ 2838450 w 3768725"/>
                <a:gd name="connsiteY25" fmla="*/ 1244600 h 1651000"/>
                <a:gd name="connsiteX26" fmla="*/ 3121025 w 3768725"/>
                <a:gd name="connsiteY26" fmla="*/ 1279525 h 1651000"/>
                <a:gd name="connsiteX27" fmla="*/ 3333750 w 3768725"/>
                <a:gd name="connsiteY27" fmla="*/ 1295400 h 1651000"/>
                <a:gd name="connsiteX28" fmla="*/ 3565525 w 3768725"/>
                <a:gd name="connsiteY28" fmla="*/ 1289050 h 1651000"/>
                <a:gd name="connsiteX29" fmla="*/ 3594100 w 3768725"/>
                <a:gd name="connsiteY29" fmla="*/ 1276350 h 1651000"/>
                <a:gd name="connsiteX30" fmla="*/ 3625850 w 3768725"/>
                <a:gd name="connsiteY30" fmla="*/ 1241425 h 1651000"/>
                <a:gd name="connsiteX31" fmla="*/ 3673475 w 3768725"/>
                <a:gd name="connsiteY31" fmla="*/ 1165225 h 1651000"/>
                <a:gd name="connsiteX32" fmla="*/ 3695700 w 3768725"/>
                <a:gd name="connsiteY32" fmla="*/ 1136650 h 1651000"/>
                <a:gd name="connsiteX33" fmla="*/ 3717925 w 3768725"/>
                <a:gd name="connsiteY33" fmla="*/ 1114425 h 1651000"/>
                <a:gd name="connsiteX34" fmla="*/ 3733800 w 3768725"/>
                <a:gd name="connsiteY34" fmla="*/ 1108075 h 1651000"/>
                <a:gd name="connsiteX35" fmla="*/ 3733800 w 3768725"/>
                <a:gd name="connsiteY35" fmla="*/ 1108075 h 1651000"/>
                <a:gd name="connsiteX36" fmla="*/ 3759200 w 3768725"/>
                <a:gd name="connsiteY36" fmla="*/ 1117600 h 1651000"/>
                <a:gd name="connsiteX37" fmla="*/ 3768725 w 3768725"/>
                <a:gd name="connsiteY37" fmla="*/ 1152525 h 1651000"/>
                <a:gd name="connsiteX38" fmla="*/ 3765550 w 3768725"/>
                <a:gd name="connsiteY38" fmla="*/ 1225550 h 1651000"/>
                <a:gd name="connsiteX39" fmla="*/ 3733800 w 3768725"/>
                <a:gd name="connsiteY39" fmla="*/ 1377950 h 1651000"/>
                <a:gd name="connsiteX40" fmla="*/ 3692525 w 3768725"/>
                <a:gd name="connsiteY40" fmla="*/ 1479550 h 1651000"/>
                <a:gd name="connsiteX41" fmla="*/ 3657600 w 3768725"/>
                <a:gd name="connsiteY41" fmla="*/ 1546225 h 1651000"/>
                <a:gd name="connsiteX42" fmla="*/ 3584575 w 3768725"/>
                <a:gd name="connsiteY42" fmla="*/ 1628775 h 1651000"/>
                <a:gd name="connsiteX43" fmla="*/ 3559175 w 3768725"/>
                <a:gd name="connsiteY43" fmla="*/ 1647825 h 1651000"/>
                <a:gd name="connsiteX44" fmla="*/ 3530600 w 3768725"/>
                <a:gd name="connsiteY44" fmla="*/ 1651000 h 1651000"/>
                <a:gd name="connsiteX45" fmla="*/ 3492500 w 3768725"/>
                <a:gd name="connsiteY45" fmla="*/ 1635125 h 1651000"/>
                <a:gd name="connsiteX46" fmla="*/ 3448050 w 3768725"/>
                <a:gd name="connsiteY46" fmla="*/ 1597025 h 1651000"/>
                <a:gd name="connsiteX47" fmla="*/ 3432175 w 3768725"/>
                <a:gd name="connsiteY47" fmla="*/ 1581150 h 1651000"/>
                <a:gd name="connsiteX48" fmla="*/ 3235325 w 3768725"/>
                <a:gd name="connsiteY48" fmla="*/ 1555750 h 1651000"/>
                <a:gd name="connsiteX49" fmla="*/ 3006725 w 3768725"/>
                <a:gd name="connsiteY49" fmla="*/ 1520825 h 1651000"/>
                <a:gd name="connsiteX50" fmla="*/ 2781300 w 3768725"/>
                <a:gd name="connsiteY50" fmla="*/ 1482725 h 1651000"/>
                <a:gd name="connsiteX51" fmla="*/ 2647950 w 3768725"/>
                <a:gd name="connsiteY51" fmla="*/ 1454150 h 1651000"/>
                <a:gd name="connsiteX52" fmla="*/ 2463800 w 3768725"/>
                <a:gd name="connsiteY52" fmla="*/ 1428750 h 1651000"/>
                <a:gd name="connsiteX53" fmla="*/ 2324100 w 3768725"/>
                <a:gd name="connsiteY53" fmla="*/ 1387475 h 1651000"/>
                <a:gd name="connsiteX54" fmla="*/ 1946275 w 3768725"/>
                <a:gd name="connsiteY54" fmla="*/ 1260475 h 1651000"/>
                <a:gd name="connsiteX55" fmla="*/ 1524000 w 3768725"/>
                <a:gd name="connsiteY55" fmla="*/ 1089025 h 165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68725" h="1651000">
                  <a:moveTo>
                    <a:pt x="1524000" y="1089025"/>
                  </a:moveTo>
                  <a:lnTo>
                    <a:pt x="1301750" y="984250"/>
                  </a:lnTo>
                  <a:lnTo>
                    <a:pt x="1108075" y="885825"/>
                  </a:lnTo>
                  <a:lnTo>
                    <a:pt x="857250" y="742950"/>
                  </a:lnTo>
                  <a:lnTo>
                    <a:pt x="638175" y="596900"/>
                  </a:lnTo>
                  <a:lnTo>
                    <a:pt x="393700" y="419100"/>
                  </a:lnTo>
                  <a:lnTo>
                    <a:pt x="219075" y="269875"/>
                  </a:lnTo>
                  <a:lnTo>
                    <a:pt x="82550" y="142875"/>
                  </a:lnTo>
                  <a:lnTo>
                    <a:pt x="12700" y="66675"/>
                  </a:lnTo>
                  <a:lnTo>
                    <a:pt x="0" y="412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60325" y="15875"/>
                  </a:lnTo>
                  <a:lnTo>
                    <a:pt x="171450" y="98425"/>
                  </a:lnTo>
                  <a:lnTo>
                    <a:pt x="323850" y="209550"/>
                  </a:lnTo>
                  <a:lnTo>
                    <a:pt x="498475" y="327025"/>
                  </a:lnTo>
                  <a:lnTo>
                    <a:pt x="650875" y="428625"/>
                  </a:lnTo>
                  <a:lnTo>
                    <a:pt x="866775" y="561975"/>
                  </a:lnTo>
                  <a:lnTo>
                    <a:pt x="1181100" y="723900"/>
                  </a:lnTo>
                  <a:lnTo>
                    <a:pt x="1428750" y="828675"/>
                  </a:lnTo>
                  <a:lnTo>
                    <a:pt x="1704975" y="936625"/>
                  </a:lnTo>
                  <a:lnTo>
                    <a:pt x="1987550" y="1031875"/>
                  </a:lnTo>
                  <a:lnTo>
                    <a:pt x="2387600" y="1158875"/>
                  </a:lnTo>
                  <a:lnTo>
                    <a:pt x="2590800" y="1203325"/>
                  </a:lnTo>
                  <a:lnTo>
                    <a:pt x="2838450" y="1244600"/>
                  </a:lnTo>
                  <a:lnTo>
                    <a:pt x="3121025" y="1279525"/>
                  </a:lnTo>
                  <a:lnTo>
                    <a:pt x="3333750" y="1295400"/>
                  </a:lnTo>
                  <a:lnTo>
                    <a:pt x="3565525" y="1289050"/>
                  </a:lnTo>
                  <a:lnTo>
                    <a:pt x="3594100" y="1276350"/>
                  </a:lnTo>
                  <a:lnTo>
                    <a:pt x="3625850" y="1241425"/>
                  </a:lnTo>
                  <a:lnTo>
                    <a:pt x="3673475" y="1165225"/>
                  </a:lnTo>
                  <a:lnTo>
                    <a:pt x="3695700" y="1136650"/>
                  </a:lnTo>
                  <a:lnTo>
                    <a:pt x="3717925" y="1114425"/>
                  </a:lnTo>
                  <a:lnTo>
                    <a:pt x="3733800" y="1108075"/>
                  </a:lnTo>
                  <a:lnTo>
                    <a:pt x="3733800" y="1108075"/>
                  </a:lnTo>
                  <a:lnTo>
                    <a:pt x="3759200" y="1117600"/>
                  </a:lnTo>
                  <a:lnTo>
                    <a:pt x="3768725" y="1152525"/>
                  </a:lnTo>
                  <a:lnTo>
                    <a:pt x="3765550" y="1225550"/>
                  </a:lnTo>
                  <a:lnTo>
                    <a:pt x="3733800" y="1377950"/>
                  </a:lnTo>
                  <a:lnTo>
                    <a:pt x="3692525" y="1479550"/>
                  </a:lnTo>
                  <a:lnTo>
                    <a:pt x="3657600" y="1546225"/>
                  </a:lnTo>
                  <a:lnTo>
                    <a:pt x="3584575" y="1628775"/>
                  </a:lnTo>
                  <a:lnTo>
                    <a:pt x="3559175" y="1647825"/>
                  </a:lnTo>
                  <a:lnTo>
                    <a:pt x="3530600" y="1651000"/>
                  </a:lnTo>
                  <a:lnTo>
                    <a:pt x="3492500" y="1635125"/>
                  </a:lnTo>
                  <a:lnTo>
                    <a:pt x="3448050" y="1597025"/>
                  </a:lnTo>
                  <a:lnTo>
                    <a:pt x="3432175" y="1581150"/>
                  </a:lnTo>
                  <a:lnTo>
                    <a:pt x="3235325" y="1555750"/>
                  </a:lnTo>
                  <a:lnTo>
                    <a:pt x="3006725" y="1520825"/>
                  </a:lnTo>
                  <a:lnTo>
                    <a:pt x="2781300" y="1482725"/>
                  </a:lnTo>
                  <a:lnTo>
                    <a:pt x="2647950" y="1454150"/>
                  </a:lnTo>
                  <a:lnTo>
                    <a:pt x="2463800" y="1428750"/>
                  </a:lnTo>
                  <a:lnTo>
                    <a:pt x="2324100" y="1387475"/>
                  </a:lnTo>
                  <a:lnTo>
                    <a:pt x="1946275" y="1260475"/>
                  </a:lnTo>
                  <a:lnTo>
                    <a:pt x="1524000" y="1089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481AF7B5-12E0-4D89-AAE4-39DDF019F377}"/>
                </a:ext>
              </a:extLst>
            </p:cNvPr>
            <p:cNvSpPr/>
            <p:nvPr/>
          </p:nvSpPr>
          <p:spPr>
            <a:xfrm rot="16200000">
              <a:off x="5530056" y="3045619"/>
              <a:ext cx="2043113" cy="1743075"/>
            </a:xfrm>
            <a:custGeom>
              <a:avLst/>
              <a:gdLst>
                <a:gd name="connsiteX0" fmla="*/ 835819 w 2231232"/>
                <a:gd name="connsiteY0" fmla="*/ 1545431 h 1743075"/>
                <a:gd name="connsiteX1" fmla="*/ 395288 w 2231232"/>
                <a:gd name="connsiteY1" fmla="*/ 1500187 h 1743075"/>
                <a:gd name="connsiteX2" fmla="*/ 273844 w 2231232"/>
                <a:gd name="connsiteY2" fmla="*/ 1485900 h 1743075"/>
                <a:gd name="connsiteX3" fmla="*/ 219075 w 2231232"/>
                <a:gd name="connsiteY3" fmla="*/ 1490662 h 1743075"/>
                <a:gd name="connsiteX4" fmla="*/ 173832 w 2231232"/>
                <a:gd name="connsiteY4" fmla="*/ 1502568 h 1743075"/>
                <a:gd name="connsiteX5" fmla="*/ 130969 w 2231232"/>
                <a:gd name="connsiteY5" fmla="*/ 1521618 h 1743075"/>
                <a:gd name="connsiteX6" fmla="*/ 104775 w 2231232"/>
                <a:gd name="connsiteY6" fmla="*/ 1540668 h 1743075"/>
                <a:gd name="connsiteX7" fmla="*/ 85725 w 2231232"/>
                <a:gd name="connsiteY7" fmla="*/ 1545431 h 1743075"/>
                <a:gd name="connsiteX8" fmla="*/ 61913 w 2231232"/>
                <a:gd name="connsiteY8" fmla="*/ 1540668 h 1743075"/>
                <a:gd name="connsiteX9" fmla="*/ 40482 w 2231232"/>
                <a:gd name="connsiteY9" fmla="*/ 1521618 h 1743075"/>
                <a:gd name="connsiteX10" fmla="*/ 26194 w 2231232"/>
                <a:gd name="connsiteY10" fmla="*/ 1502568 h 1743075"/>
                <a:gd name="connsiteX11" fmla="*/ 14288 w 2231232"/>
                <a:gd name="connsiteY11" fmla="*/ 1464468 h 1743075"/>
                <a:gd name="connsiteX12" fmla="*/ 0 w 2231232"/>
                <a:gd name="connsiteY12" fmla="*/ 1407318 h 1743075"/>
                <a:gd name="connsiteX13" fmla="*/ 28575 w 2231232"/>
                <a:gd name="connsiteY13" fmla="*/ 1252537 h 1743075"/>
                <a:gd name="connsiteX14" fmla="*/ 245269 w 2231232"/>
                <a:gd name="connsiteY14" fmla="*/ 1269206 h 1743075"/>
                <a:gd name="connsiteX15" fmla="*/ 752475 w 2231232"/>
                <a:gd name="connsiteY15" fmla="*/ 1307306 h 1743075"/>
                <a:gd name="connsiteX16" fmla="*/ 1454944 w 2231232"/>
                <a:gd name="connsiteY16" fmla="*/ 1357312 h 1743075"/>
                <a:gd name="connsiteX17" fmla="*/ 1754982 w 2231232"/>
                <a:gd name="connsiteY17" fmla="*/ 1376362 h 1743075"/>
                <a:gd name="connsiteX18" fmla="*/ 1821657 w 2231232"/>
                <a:gd name="connsiteY18" fmla="*/ 1381125 h 1743075"/>
                <a:gd name="connsiteX19" fmla="*/ 1859757 w 2231232"/>
                <a:gd name="connsiteY19" fmla="*/ 1376362 h 1743075"/>
                <a:gd name="connsiteX20" fmla="*/ 1902619 w 2231232"/>
                <a:gd name="connsiteY20" fmla="*/ 1364456 h 1743075"/>
                <a:gd name="connsiteX21" fmla="*/ 1938338 w 2231232"/>
                <a:gd name="connsiteY21" fmla="*/ 1345406 h 1743075"/>
                <a:gd name="connsiteX22" fmla="*/ 1974057 w 2231232"/>
                <a:gd name="connsiteY22" fmla="*/ 1316831 h 1743075"/>
                <a:gd name="connsiteX23" fmla="*/ 2002632 w 2231232"/>
                <a:gd name="connsiteY23" fmla="*/ 1262062 h 1743075"/>
                <a:gd name="connsiteX24" fmla="*/ 2014538 w 2231232"/>
                <a:gd name="connsiteY24" fmla="*/ 1216818 h 1743075"/>
                <a:gd name="connsiteX25" fmla="*/ 2009775 w 2231232"/>
                <a:gd name="connsiteY25" fmla="*/ 1145381 h 1743075"/>
                <a:gd name="connsiteX26" fmla="*/ 1962150 w 2231232"/>
                <a:gd name="connsiteY26" fmla="*/ 871537 h 1743075"/>
                <a:gd name="connsiteX27" fmla="*/ 1909763 w 2231232"/>
                <a:gd name="connsiteY27" fmla="*/ 573881 h 1743075"/>
                <a:gd name="connsiteX28" fmla="*/ 1819275 w 2231232"/>
                <a:gd name="connsiteY28" fmla="*/ 90487 h 1743075"/>
                <a:gd name="connsiteX29" fmla="*/ 2028825 w 2231232"/>
                <a:gd name="connsiteY29" fmla="*/ 0 h 1743075"/>
                <a:gd name="connsiteX30" fmla="*/ 2043113 w 2231232"/>
                <a:gd name="connsiteY30" fmla="*/ 214312 h 1743075"/>
                <a:gd name="connsiteX31" fmla="*/ 2081213 w 2231232"/>
                <a:gd name="connsiteY31" fmla="*/ 507206 h 1743075"/>
                <a:gd name="connsiteX32" fmla="*/ 2155032 w 2231232"/>
                <a:gd name="connsiteY32" fmla="*/ 981075 h 1743075"/>
                <a:gd name="connsiteX33" fmla="*/ 2193132 w 2231232"/>
                <a:gd name="connsiteY33" fmla="*/ 1183481 h 1743075"/>
                <a:gd name="connsiteX34" fmla="*/ 2209800 w 2231232"/>
                <a:gd name="connsiteY34" fmla="*/ 1214437 h 1743075"/>
                <a:gd name="connsiteX35" fmla="*/ 2219325 w 2231232"/>
                <a:gd name="connsiteY35" fmla="*/ 1238250 h 1743075"/>
                <a:gd name="connsiteX36" fmla="*/ 2231232 w 2231232"/>
                <a:gd name="connsiteY36" fmla="*/ 1300162 h 1743075"/>
                <a:gd name="connsiteX37" fmla="*/ 2228850 w 2231232"/>
                <a:gd name="connsiteY37" fmla="*/ 1362075 h 1743075"/>
                <a:gd name="connsiteX38" fmla="*/ 2216944 w 2231232"/>
                <a:gd name="connsiteY38" fmla="*/ 1407318 h 1743075"/>
                <a:gd name="connsiteX39" fmla="*/ 2188369 w 2231232"/>
                <a:gd name="connsiteY39" fmla="*/ 1462087 h 1743075"/>
                <a:gd name="connsiteX40" fmla="*/ 2114550 w 2231232"/>
                <a:gd name="connsiteY40" fmla="*/ 1564481 h 1743075"/>
                <a:gd name="connsiteX41" fmla="*/ 2019300 w 2231232"/>
                <a:gd name="connsiteY41" fmla="*/ 1683543 h 1743075"/>
                <a:gd name="connsiteX42" fmla="*/ 1955007 w 2231232"/>
                <a:gd name="connsiteY42" fmla="*/ 1743075 h 1743075"/>
                <a:gd name="connsiteX43" fmla="*/ 1919288 w 2231232"/>
                <a:gd name="connsiteY43" fmla="*/ 1740693 h 1743075"/>
                <a:gd name="connsiteX44" fmla="*/ 1876425 w 2231232"/>
                <a:gd name="connsiteY44" fmla="*/ 1728787 h 1743075"/>
                <a:gd name="connsiteX45" fmla="*/ 1845469 w 2231232"/>
                <a:gd name="connsiteY45" fmla="*/ 1714500 h 1743075"/>
                <a:gd name="connsiteX46" fmla="*/ 1812132 w 2231232"/>
                <a:gd name="connsiteY46" fmla="*/ 1690687 h 1743075"/>
                <a:gd name="connsiteX47" fmla="*/ 1769269 w 2231232"/>
                <a:gd name="connsiteY47" fmla="*/ 1654968 h 1743075"/>
                <a:gd name="connsiteX48" fmla="*/ 1752600 w 2231232"/>
                <a:gd name="connsiteY48" fmla="*/ 1645443 h 1743075"/>
                <a:gd name="connsiteX49" fmla="*/ 1464469 w 2231232"/>
                <a:gd name="connsiteY49" fmla="*/ 1614487 h 1743075"/>
                <a:gd name="connsiteX50" fmla="*/ 835819 w 2231232"/>
                <a:gd name="connsiteY50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14287 w 2216944"/>
                <a:gd name="connsiteY12" fmla="*/ 1252537 h 1743075"/>
                <a:gd name="connsiteX13" fmla="*/ 230981 w 2216944"/>
                <a:gd name="connsiteY13" fmla="*/ 1269206 h 1743075"/>
                <a:gd name="connsiteX14" fmla="*/ 738187 w 2216944"/>
                <a:gd name="connsiteY14" fmla="*/ 1307306 h 1743075"/>
                <a:gd name="connsiteX15" fmla="*/ 1440656 w 2216944"/>
                <a:gd name="connsiteY15" fmla="*/ 1357312 h 1743075"/>
                <a:gd name="connsiteX16" fmla="*/ 1740694 w 2216944"/>
                <a:gd name="connsiteY16" fmla="*/ 1376362 h 1743075"/>
                <a:gd name="connsiteX17" fmla="*/ 1807369 w 2216944"/>
                <a:gd name="connsiteY17" fmla="*/ 1381125 h 1743075"/>
                <a:gd name="connsiteX18" fmla="*/ 1845469 w 2216944"/>
                <a:gd name="connsiteY18" fmla="*/ 1376362 h 1743075"/>
                <a:gd name="connsiteX19" fmla="*/ 1888331 w 2216944"/>
                <a:gd name="connsiteY19" fmla="*/ 1364456 h 1743075"/>
                <a:gd name="connsiteX20" fmla="*/ 1924050 w 2216944"/>
                <a:gd name="connsiteY20" fmla="*/ 1345406 h 1743075"/>
                <a:gd name="connsiteX21" fmla="*/ 1959769 w 2216944"/>
                <a:gd name="connsiteY21" fmla="*/ 1316831 h 1743075"/>
                <a:gd name="connsiteX22" fmla="*/ 1988344 w 2216944"/>
                <a:gd name="connsiteY22" fmla="*/ 1262062 h 1743075"/>
                <a:gd name="connsiteX23" fmla="*/ 2000250 w 2216944"/>
                <a:gd name="connsiteY23" fmla="*/ 1216818 h 1743075"/>
                <a:gd name="connsiteX24" fmla="*/ 1995487 w 2216944"/>
                <a:gd name="connsiteY24" fmla="*/ 1145381 h 1743075"/>
                <a:gd name="connsiteX25" fmla="*/ 1947862 w 2216944"/>
                <a:gd name="connsiteY25" fmla="*/ 871537 h 1743075"/>
                <a:gd name="connsiteX26" fmla="*/ 1895475 w 2216944"/>
                <a:gd name="connsiteY26" fmla="*/ 573881 h 1743075"/>
                <a:gd name="connsiteX27" fmla="*/ 1804987 w 2216944"/>
                <a:gd name="connsiteY27" fmla="*/ 90487 h 1743075"/>
                <a:gd name="connsiteX28" fmla="*/ 2014537 w 2216944"/>
                <a:gd name="connsiteY28" fmla="*/ 0 h 1743075"/>
                <a:gd name="connsiteX29" fmla="*/ 2028825 w 2216944"/>
                <a:gd name="connsiteY29" fmla="*/ 214312 h 1743075"/>
                <a:gd name="connsiteX30" fmla="*/ 2066925 w 2216944"/>
                <a:gd name="connsiteY30" fmla="*/ 507206 h 1743075"/>
                <a:gd name="connsiteX31" fmla="*/ 2140744 w 2216944"/>
                <a:gd name="connsiteY31" fmla="*/ 981075 h 1743075"/>
                <a:gd name="connsiteX32" fmla="*/ 2178844 w 2216944"/>
                <a:gd name="connsiteY32" fmla="*/ 1183481 h 1743075"/>
                <a:gd name="connsiteX33" fmla="*/ 2195512 w 2216944"/>
                <a:gd name="connsiteY33" fmla="*/ 1214437 h 1743075"/>
                <a:gd name="connsiteX34" fmla="*/ 2205037 w 2216944"/>
                <a:gd name="connsiteY34" fmla="*/ 1238250 h 1743075"/>
                <a:gd name="connsiteX35" fmla="*/ 2216944 w 2216944"/>
                <a:gd name="connsiteY35" fmla="*/ 1300162 h 1743075"/>
                <a:gd name="connsiteX36" fmla="*/ 2214562 w 2216944"/>
                <a:gd name="connsiteY36" fmla="*/ 1362075 h 1743075"/>
                <a:gd name="connsiteX37" fmla="*/ 2202656 w 2216944"/>
                <a:gd name="connsiteY37" fmla="*/ 1407318 h 1743075"/>
                <a:gd name="connsiteX38" fmla="*/ 2174081 w 2216944"/>
                <a:gd name="connsiteY38" fmla="*/ 1462087 h 1743075"/>
                <a:gd name="connsiteX39" fmla="*/ 2100262 w 2216944"/>
                <a:gd name="connsiteY39" fmla="*/ 1564481 h 1743075"/>
                <a:gd name="connsiteX40" fmla="*/ 2005012 w 2216944"/>
                <a:gd name="connsiteY40" fmla="*/ 1683543 h 1743075"/>
                <a:gd name="connsiteX41" fmla="*/ 1940719 w 2216944"/>
                <a:gd name="connsiteY41" fmla="*/ 1743075 h 1743075"/>
                <a:gd name="connsiteX42" fmla="*/ 1905000 w 2216944"/>
                <a:gd name="connsiteY42" fmla="*/ 1740693 h 1743075"/>
                <a:gd name="connsiteX43" fmla="*/ 1862137 w 2216944"/>
                <a:gd name="connsiteY43" fmla="*/ 1728787 h 1743075"/>
                <a:gd name="connsiteX44" fmla="*/ 1831181 w 2216944"/>
                <a:gd name="connsiteY44" fmla="*/ 1714500 h 1743075"/>
                <a:gd name="connsiteX45" fmla="*/ 1797844 w 2216944"/>
                <a:gd name="connsiteY45" fmla="*/ 1690687 h 1743075"/>
                <a:gd name="connsiteX46" fmla="*/ 1754981 w 2216944"/>
                <a:gd name="connsiteY46" fmla="*/ 1654968 h 1743075"/>
                <a:gd name="connsiteX47" fmla="*/ 1738312 w 2216944"/>
                <a:gd name="connsiteY47" fmla="*/ 1645443 h 1743075"/>
                <a:gd name="connsiteX48" fmla="*/ 1450181 w 2216944"/>
                <a:gd name="connsiteY48" fmla="*/ 1614487 h 1743075"/>
                <a:gd name="connsiteX49" fmla="*/ 821531 w 2216944"/>
                <a:gd name="connsiteY49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230981 w 2216944"/>
                <a:gd name="connsiteY12" fmla="*/ 1269206 h 1743075"/>
                <a:gd name="connsiteX13" fmla="*/ 738187 w 2216944"/>
                <a:gd name="connsiteY13" fmla="*/ 1307306 h 1743075"/>
                <a:gd name="connsiteX14" fmla="*/ 1440656 w 2216944"/>
                <a:gd name="connsiteY14" fmla="*/ 1357312 h 1743075"/>
                <a:gd name="connsiteX15" fmla="*/ 1740694 w 2216944"/>
                <a:gd name="connsiteY15" fmla="*/ 1376362 h 1743075"/>
                <a:gd name="connsiteX16" fmla="*/ 1807369 w 2216944"/>
                <a:gd name="connsiteY16" fmla="*/ 1381125 h 1743075"/>
                <a:gd name="connsiteX17" fmla="*/ 1845469 w 2216944"/>
                <a:gd name="connsiteY17" fmla="*/ 1376362 h 1743075"/>
                <a:gd name="connsiteX18" fmla="*/ 1888331 w 2216944"/>
                <a:gd name="connsiteY18" fmla="*/ 1364456 h 1743075"/>
                <a:gd name="connsiteX19" fmla="*/ 1924050 w 2216944"/>
                <a:gd name="connsiteY19" fmla="*/ 1345406 h 1743075"/>
                <a:gd name="connsiteX20" fmla="*/ 1959769 w 2216944"/>
                <a:gd name="connsiteY20" fmla="*/ 1316831 h 1743075"/>
                <a:gd name="connsiteX21" fmla="*/ 1988344 w 2216944"/>
                <a:gd name="connsiteY21" fmla="*/ 1262062 h 1743075"/>
                <a:gd name="connsiteX22" fmla="*/ 2000250 w 2216944"/>
                <a:gd name="connsiteY22" fmla="*/ 1216818 h 1743075"/>
                <a:gd name="connsiteX23" fmla="*/ 1995487 w 2216944"/>
                <a:gd name="connsiteY23" fmla="*/ 1145381 h 1743075"/>
                <a:gd name="connsiteX24" fmla="*/ 1947862 w 2216944"/>
                <a:gd name="connsiteY24" fmla="*/ 871537 h 1743075"/>
                <a:gd name="connsiteX25" fmla="*/ 1895475 w 2216944"/>
                <a:gd name="connsiteY25" fmla="*/ 573881 h 1743075"/>
                <a:gd name="connsiteX26" fmla="*/ 1804987 w 2216944"/>
                <a:gd name="connsiteY26" fmla="*/ 90487 h 1743075"/>
                <a:gd name="connsiteX27" fmla="*/ 2014537 w 2216944"/>
                <a:gd name="connsiteY27" fmla="*/ 0 h 1743075"/>
                <a:gd name="connsiteX28" fmla="*/ 2028825 w 2216944"/>
                <a:gd name="connsiteY28" fmla="*/ 214312 h 1743075"/>
                <a:gd name="connsiteX29" fmla="*/ 2066925 w 2216944"/>
                <a:gd name="connsiteY29" fmla="*/ 507206 h 1743075"/>
                <a:gd name="connsiteX30" fmla="*/ 2140744 w 2216944"/>
                <a:gd name="connsiteY30" fmla="*/ 981075 h 1743075"/>
                <a:gd name="connsiteX31" fmla="*/ 2178844 w 2216944"/>
                <a:gd name="connsiteY31" fmla="*/ 1183481 h 1743075"/>
                <a:gd name="connsiteX32" fmla="*/ 2195512 w 2216944"/>
                <a:gd name="connsiteY32" fmla="*/ 1214437 h 1743075"/>
                <a:gd name="connsiteX33" fmla="*/ 2205037 w 2216944"/>
                <a:gd name="connsiteY33" fmla="*/ 1238250 h 1743075"/>
                <a:gd name="connsiteX34" fmla="*/ 2216944 w 2216944"/>
                <a:gd name="connsiteY34" fmla="*/ 1300162 h 1743075"/>
                <a:gd name="connsiteX35" fmla="*/ 2214562 w 2216944"/>
                <a:gd name="connsiteY35" fmla="*/ 1362075 h 1743075"/>
                <a:gd name="connsiteX36" fmla="*/ 2202656 w 2216944"/>
                <a:gd name="connsiteY36" fmla="*/ 1407318 h 1743075"/>
                <a:gd name="connsiteX37" fmla="*/ 2174081 w 2216944"/>
                <a:gd name="connsiteY37" fmla="*/ 1462087 h 1743075"/>
                <a:gd name="connsiteX38" fmla="*/ 2100262 w 2216944"/>
                <a:gd name="connsiteY38" fmla="*/ 1564481 h 1743075"/>
                <a:gd name="connsiteX39" fmla="*/ 2005012 w 2216944"/>
                <a:gd name="connsiteY39" fmla="*/ 1683543 h 1743075"/>
                <a:gd name="connsiteX40" fmla="*/ 1940719 w 2216944"/>
                <a:gd name="connsiteY40" fmla="*/ 1743075 h 1743075"/>
                <a:gd name="connsiteX41" fmla="*/ 1905000 w 2216944"/>
                <a:gd name="connsiteY41" fmla="*/ 1740693 h 1743075"/>
                <a:gd name="connsiteX42" fmla="*/ 1862137 w 2216944"/>
                <a:gd name="connsiteY42" fmla="*/ 1728787 h 1743075"/>
                <a:gd name="connsiteX43" fmla="*/ 1831181 w 2216944"/>
                <a:gd name="connsiteY43" fmla="*/ 1714500 h 1743075"/>
                <a:gd name="connsiteX44" fmla="*/ 1797844 w 2216944"/>
                <a:gd name="connsiteY44" fmla="*/ 1690687 h 1743075"/>
                <a:gd name="connsiteX45" fmla="*/ 1754981 w 2216944"/>
                <a:gd name="connsiteY45" fmla="*/ 1654968 h 1743075"/>
                <a:gd name="connsiteX46" fmla="*/ 1738312 w 2216944"/>
                <a:gd name="connsiteY46" fmla="*/ 1645443 h 1743075"/>
                <a:gd name="connsiteX47" fmla="*/ 1450181 w 2216944"/>
                <a:gd name="connsiteY47" fmla="*/ 1614487 h 1743075"/>
                <a:gd name="connsiteX48" fmla="*/ 821531 w 2216944"/>
                <a:gd name="connsiteY48" fmla="*/ 1545431 h 1743075"/>
                <a:gd name="connsiteX0" fmla="*/ 809625 w 2205038"/>
                <a:gd name="connsiteY0" fmla="*/ 1545431 h 1743075"/>
                <a:gd name="connsiteX1" fmla="*/ 369094 w 2205038"/>
                <a:gd name="connsiteY1" fmla="*/ 1500187 h 1743075"/>
                <a:gd name="connsiteX2" fmla="*/ 247650 w 2205038"/>
                <a:gd name="connsiteY2" fmla="*/ 1485900 h 1743075"/>
                <a:gd name="connsiteX3" fmla="*/ 192881 w 2205038"/>
                <a:gd name="connsiteY3" fmla="*/ 1490662 h 1743075"/>
                <a:gd name="connsiteX4" fmla="*/ 147638 w 2205038"/>
                <a:gd name="connsiteY4" fmla="*/ 1502568 h 1743075"/>
                <a:gd name="connsiteX5" fmla="*/ 104775 w 2205038"/>
                <a:gd name="connsiteY5" fmla="*/ 1521618 h 1743075"/>
                <a:gd name="connsiteX6" fmla="*/ 78581 w 2205038"/>
                <a:gd name="connsiteY6" fmla="*/ 1540668 h 1743075"/>
                <a:gd name="connsiteX7" fmla="*/ 59531 w 2205038"/>
                <a:gd name="connsiteY7" fmla="*/ 1545431 h 1743075"/>
                <a:gd name="connsiteX8" fmla="*/ 35719 w 2205038"/>
                <a:gd name="connsiteY8" fmla="*/ 1540668 h 1743075"/>
                <a:gd name="connsiteX9" fmla="*/ 14288 w 2205038"/>
                <a:gd name="connsiteY9" fmla="*/ 1521618 h 1743075"/>
                <a:gd name="connsiteX10" fmla="*/ 0 w 2205038"/>
                <a:gd name="connsiteY10" fmla="*/ 1502568 h 1743075"/>
                <a:gd name="connsiteX11" fmla="*/ 219075 w 2205038"/>
                <a:gd name="connsiteY11" fmla="*/ 1269206 h 1743075"/>
                <a:gd name="connsiteX12" fmla="*/ 726281 w 2205038"/>
                <a:gd name="connsiteY12" fmla="*/ 1307306 h 1743075"/>
                <a:gd name="connsiteX13" fmla="*/ 1428750 w 2205038"/>
                <a:gd name="connsiteY13" fmla="*/ 1357312 h 1743075"/>
                <a:gd name="connsiteX14" fmla="*/ 1728788 w 2205038"/>
                <a:gd name="connsiteY14" fmla="*/ 1376362 h 1743075"/>
                <a:gd name="connsiteX15" fmla="*/ 1795463 w 2205038"/>
                <a:gd name="connsiteY15" fmla="*/ 1381125 h 1743075"/>
                <a:gd name="connsiteX16" fmla="*/ 1833563 w 2205038"/>
                <a:gd name="connsiteY16" fmla="*/ 1376362 h 1743075"/>
                <a:gd name="connsiteX17" fmla="*/ 1876425 w 2205038"/>
                <a:gd name="connsiteY17" fmla="*/ 1364456 h 1743075"/>
                <a:gd name="connsiteX18" fmla="*/ 1912144 w 2205038"/>
                <a:gd name="connsiteY18" fmla="*/ 1345406 h 1743075"/>
                <a:gd name="connsiteX19" fmla="*/ 1947863 w 2205038"/>
                <a:gd name="connsiteY19" fmla="*/ 1316831 h 1743075"/>
                <a:gd name="connsiteX20" fmla="*/ 1976438 w 2205038"/>
                <a:gd name="connsiteY20" fmla="*/ 1262062 h 1743075"/>
                <a:gd name="connsiteX21" fmla="*/ 1988344 w 2205038"/>
                <a:gd name="connsiteY21" fmla="*/ 1216818 h 1743075"/>
                <a:gd name="connsiteX22" fmla="*/ 1983581 w 2205038"/>
                <a:gd name="connsiteY22" fmla="*/ 1145381 h 1743075"/>
                <a:gd name="connsiteX23" fmla="*/ 1935956 w 2205038"/>
                <a:gd name="connsiteY23" fmla="*/ 871537 h 1743075"/>
                <a:gd name="connsiteX24" fmla="*/ 1883569 w 2205038"/>
                <a:gd name="connsiteY24" fmla="*/ 573881 h 1743075"/>
                <a:gd name="connsiteX25" fmla="*/ 1793081 w 2205038"/>
                <a:gd name="connsiteY25" fmla="*/ 90487 h 1743075"/>
                <a:gd name="connsiteX26" fmla="*/ 2002631 w 2205038"/>
                <a:gd name="connsiteY26" fmla="*/ 0 h 1743075"/>
                <a:gd name="connsiteX27" fmla="*/ 2016919 w 2205038"/>
                <a:gd name="connsiteY27" fmla="*/ 214312 h 1743075"/>
                <a:gd name="connsiteX28" fmla="*/ 2055019 w 2205038"/>
                <a:gd name="connsiteY28" fmla="*/ 507206 h 1743075"/>
                <a:gd name="connsiteX29" fmla="*/ 2128838 w 2205038"/>
                <a:gd name="connsiteY29" fmla="*/ 981075 h 1743075"/>
                <a:gd name="connsiteX30" fmla="*/ 2166938 w 2205038"/>
                <a:gd name="connsiteY30" fmla="*/ 1183481 h 1743075"/>
                <a:gd name="connsiteX31" fmla="*/ 2183606 w 2205038"/>
                <a:gd name="connsiteY31" fmla="*/ 1214437 h 1743075"/>
                <a:gd name="connsiteX32" fmla="*/ 2193131 w 2205038"/>
                <a:gd name="connsiteY32" fmla="*/ 1238250 h 1743075"/>
                <a:gd name="connsiteX33" fmla="*/ 2205038 w 2205038"/>
                <a:gd name="connsiteY33" fmla="*/ 1300162 h 1743075"/>
                <a:gd name="connsiteX34" fmla="*/ 2202656 w 2205038"/>
                <a:gd name="connsiteY34" fmla="*/ 1362075 h 1743075"/>
                <a:gd name="connsiteX35" fmla="*/ 2190750 w 2205038"/>
                <a:gd name="connsiteY35" fmla="*/ 1407318 h 1743075"/>
                <a:gd name="connsiteX36" fmla="*/ 2162175 w 2205038"/>
                <a:gd name="connsiteY36" fmla="*/ 1462087 h 1743075"/>
                <a:gd name="connsiteX37" fmla="*/ 2088356 w 2205038"/>
                <a:gd name="connsiteY37" fmla="*/ 1564481 h 1743075"/>
                <a:gd name="connsiteX38" fmla="*/ 1993106 w 2205038"/>
                <a:gd name="connsiteY38" fmla="*/ 1683543 h 1743075"/>
                <a:gd name="connsiteX39" fmla="*/ 1928813 w 2205038"/>
                <a:gd name="connsiteY39" fmla="*/ 1743075 h 1743075"/>
                <a:gd name="connsiteX40" fmla="*/ 1893094 w 2205038"/>
                <a:gd name="connsiteY40" fmla="*/ 1740693 h 1743075"/>
                <a:gd name="connsiteX41" fmla="*/ 1850231 w 2205038"/>
                <a:gd name="connsiteY41" fmla="*/ 1728787 h 1743075"/>
                <a:gd name="connsiteX42" fmla="*/ 1819275 w 2205038"/>
                <a:gd name="connsiteY42" fmla="*/ 1714500 h 1743075"/>
                <a:gd name="connsiteX43" fmla="*/ 1785938 w 2205038"/>
                <a:gd name="connsiteY43" fmla="*/ 1690687 h 1743075"/>
                <a:gd name="connsiteX44" fmla="*/ 1743075 w 2205038"/>
                <a:gd name="connsiteY44" fmla="*/ 1654968 h 1743075"/>
                <a:gd name="connsiteX45" fmla="*/ 1726406 w 2205038"/>
                <a:gd name="connsiteY45" fmla="*/ 1645443 h 1743075"/>
                <a:gd name="connsiteX46" fmla="*/ 1438275 w 2205038"/>
                <a:gd name="connsiteY46" fmla="*/ 1614487 h 1743075"/>
                <a:gd name="connsiteX47" fmla="*/ 809625 w 2205038"/>
                <a:gd name="connsiteY47" fmla="*/ 1545431 h 1743075"/>
                <a:gd name="connsiteX0" fmla="*/ 795337 w 2190750"/>
                <a:gd name="connsiteY0" fmla="*/ 1545431 h 1743075"/>
                <a:gd name="connsiteX1" fmla="*/ 354806 w 2190750"/>
                <a:gd name="connsiteY1" fmla="*/ 1500187 h 1743075"/>
                <a:gd name="connsiteX2" fmla="*/ 233362 w 2190750"/>
                <a:gd name="connsiteY2" fmla="*/ 1485900 h 1743075"/>
                <a:gd name="connsiteX3" fmla="*/ 178593 w 2190750"/>
                <a:gd name="connsiteY3" fmla="*/ 1490662 h 1743075"/>
                <a:gd name="connsiteX4" fmla="*/ 133350 w 2190750"/>
                <a:gd name="connsiteY4" fmla="*/ 1502568 h 1743075"/>
                <a:gd name="connsiteX5" fmla="*/ 90487 w 2190750"/>
                <a:gd name="connsiteY5" fmla="*/ 1521618 h 1743075"/>
                <a:gd name="connsiteX6" fmla="*/ 64293 w 2190750"/>
                <a:gd name="connsiteY6" fmla="*/ 1540668 h 1743075"/>
                <a:gd name="connsiteX7" fmla="*/ 45243 w 2190750"/>
                <a:gd name="connsiteY7" fmla="*/ 1545431 h 1743075"/>
                <a:gd name="connsiteX8" fmla="*/ 21431 w 2190750"/>
                <a:gd name="connsiteY8" fmla="*/ 1540668 h 1743075"/>
                <a:gd name="connsiteX9" fmla="*/ 0 w 2190750"/>
                <a:gd name="connsiteY9" fmla="*/ 1521618 h 1743075"/>
                <a:gd name="connsiteX10" fmla="*/ 204787 w 2190750"/>
                <a:gd name="connsiteY10" fmla="*/ 1269206 h 1743075"/>
                <a:gd name="connsiteX11" fmla="*/ 711993 w 2190750"/>
                <a:gd name="connsiteY11" fmla="*/ 1307306 h 1743075"/>
                <a:gd name="connsiteX12" fmla="*/ 1414462 w 2190750"/>
                <a:gd name="connsiteY12" fmla="*/ 1357312 h 1743075"/>
                <a:gd name="connsiteX13" fmla="*/ 1714500 w 2190750"/>
                <a:gd name="connsiteY13" fmla="*/ 1376362 h 1743075"/>
                <a:gd name="connsiteX14" fmla="*/ 1781175 w 2190750"/>
                <a:gd name="connsiteY14" fmla="*/ 1381125 h 1743075"/>
                <a:gd name="connsiteX15" fmla="*/ 1819275 w 2190750"/>
                <a:gd name="connsiteY15" fmla="*/ 1376362 h 1743075"/>
                <a:gd name="connsiteX16" fmla="*/ 1862137 w 2190750"/>
                <a:gd name="connsiteY16" fmla="*/ 1364456 h 1743075"/>
                <a:gd name="connsiteX17" fmla="*/ 1897856 w 2190750"/>
                <a:gd name="connsiteY17" fmla="*/ 1345406 h 1743075"/>
                <a:gd name="connsiteX18" fmla="*/ 1933575 w 2190750"/>
                <a:gd name="connsiteY18" fmla="*/ 1316831 h 1743075"/>
                <a:gd name="connsiteX19" fmla="*/ 1962150 w 2190750"/>
                <a:gd name="connsiteY19" fmla="*/ 1262062 h 1743075"/>
                <a:gd name="connsiteX20" fmla="*/ 1974056 w 2190750"/>
                <a:gd name="connsiteY20" fmla="*/ 1216818 h 1743075"/>
                <a:gd name="connsiteX21" fmla="*/ 1969293 w 2190750"/>
                <a:gd name="connsiteY21" fmla="*/ 1145381 h 1743075"/>
                <a:gd name="connsiteX22" fmla="*/ 1921668 w 2190750"/>
                <a:gd name="connsiteY22" fmla="*/ 871537 h 1743075"/>
                <a:gd name="connsiteX23" fmla="*/ 1869281 w 2190750"/>
                <a:gd name="connsiteY23" fmla="*/ 573881 h 1743075"/>
                <a:gd name="connsiteX24" fmla="*/ 1778793 w 2190750"/>
                <a:gd name="connsiteY24" fmla="*/ 90487 h 1743075"/>
                <a:gd name="connsiteX25" fmla="*/ 1988343 w 2190750"/>
                <a:gd name="connsiteY25" fmla="*/ 0 h 1743075"/>
                <a:gd name="connsiteX26" fmla="*/ 2002631 w 2190750"/>
                <a:gd name="connsiteY26" fmla="*/ 214312 h 1743075"/>
                <a:gd name="connsiteX27" fmla="*/ 2040731 w 2190750"/>
                <a:gd name="connsiteY27" fmla="*/ 507206 h 1743075"/>
                <a:gd name="connsiteX28" fmla="*/ 2114550 w 2190750"/>
                <a:gd name="connsiteY28" fmla="*/ 981075 h 1743075"/>
                <a:gd name="connsiteX29" fmla="*/ 2152650 w 2190750"/>
                <a:gd name="connsiteY29" fmla="*/ 1183481 h 1743075"/>
                <a:gd name="connsiteX30" fmla="*/ 2169318 w 2190750"/>
                <a:gd name="connsiteY30" fmla="*/ 1214437 h 1743075"/>
                <a:gd name="connsiteX31" fmla="*/ 2178843 w 2190750"/>
                <a:gd name="connsiteY31" fmla="*/ 1238250 h 1743075"/>
                <a:gd name="connsiteX32" fmla="*/ 2190750 w 2190750"/>
                <a:gd name="connsiteY32" fmla="*/ 1300162 h 1743075"/>
                <a:gd name="connsiteX33" fmla="*/ 2188368 w 2190750"/>
                <a:gd name="connsiteY33" fmla="*/ 1362075 h 1743075"/>
                <a:gd name="connsiteX34" fmla="*/ 2176462 w 2190750"/>
                <a:gd name="connsiteY34" fmla="*/ 1407318 h 1743075"/>
                <a:gd name="connsiteX35" fmla="*/ 2147887 w 2190750"/>
                <a:gd name="connsiteY35" fmla="*/ 1462087 h 1743075"/>
                <a:gd name="connsiteX36" fmla="*/ 2074068 w 2190750"/>
                <a:gd name="connsiteY36" fmla="*/ 1564481 h 1743075"/>
                <a:gd name="connsiteX37" fmla="*/ 1978818 w 2190750"/>
                <a:gd name="connsiteY37" fmla="*/ 1683543 h 1743075"/>
                <a:gd name="connsiteX38" fmla="*/ 1914525 w 2190750"/>
                <a:gd name="connsiteY38" fmla="*/ 1743075 h 1743075"/>
                <a:gd name="connsiteX39" fmla="*/ 1878806 w 2190750"/>
                <a:gd name="connsiteY39" fmla="*/ 1740693 h 1743075"/>
                <a:gd name="connsiteX40" fmla="*/ 1835943 w 2190750"/>
                <a:gd name="connsiteY40" fmla="*/ 1728787 h 1743075"/>
                <a:gd name="connsiteX41" fmla="*/ 1804987 w 2190750"/>
                <a:gd name="connsiteY41" fmla="*/ 1714500 h 1743075"/>
                <a:gd name="connsiteX42" fmla="*/ 1771650 w 2190750"/>
                <a:gd name="connsiteY42" fmla="*/ 1690687 h 1743075"/>
                <a:gd name="connsiteX43" fmla="*/ 1728787 w 2190750"/>
                <a:gd name="connsiteY43" fmla="*/ 1654968 h 1743075"/>
                <a:gd name="connsiteX44" fmla="*/ 1712118 w 2190750"/>
                <a:gd name="connsiteY44" fmla="*/ 1645443 h 1743075"/>
                <a:gd name="connsiteX45" fmla="*/ 1423987 w 2190750"/>
                <a:gd name="connsiteY45" fmla="*/ 1614487 h 1743075"/>
                <a:gd name="connsiteX46" fmla="*/ 795337 w 2190750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69056 w 2169319"/>
                <a:gd name="connsiteY5" fmla="*/ 1521618 h 1743075"/>
                <a:gd name="connsiteX6" fmla="*/ 42862 w 2169319"/>
                <a:gd name="connsiteY6" fmla="*/ 1540668 h 1743075"/>
                <a:gd name="connsiteX7" fmla="*/ 23812 w 2169319"/>
                <a:gd name="connsiteY7" fmla="*/ 1545431 h 1743075"/>
                <a:gd name="connsiteX8" fmla="*/ 0 w 2169319"/>
                <a:gd name="connsiteY8" fmla="*/ 1540668 h 1743075"/>
                <a:gd name="connsiteX9" fmla="*/ 72540 w 2169319"/>
                <a:gd name="connsiteY9" fmla="*/ 1271163 h 1743075"/>
                <a:gd name="connsiteX10" fmla="*/ 183356 w 2169319"/>
                <a:gd name="connsiteY10" fmla="*/ 1269206 h 1743075"/>
                <a:gd name="connsiteX11" fmla="*/ 690562 w 2169319"/>
                <a:gd name="connsiteY11" fmla="*/ 1307306 h 1743075"/>
                <a:gd name="connsiteX12" fmla="*/ 1393031 w 2169319"/>
                <a:gd name="connsiteY12" fmla="*/ 1357312 h 1743075"/>
                <a:gd name="connsiteX13" fmla="*/ 1693069 w 2169319"/>
                <a:gd name="connsiteY13" fmla="*/ 1376362 h 1743075"/>
                <a:gd name="connsiteX14" fmla="*/ 1759744 w 2169319"/>
                <a:gd name="connsiteY14" fmla="*/ 1381125 h 1743075"/>
                <a:gd name="connsiteX15" fmla="*/ 1797844 w 2169319"/>
                <a:gd name="connsiteY15" fmla="*/ 1376362 h 1743075"/>
                <a:gd name="connsiteX16" fmla="*/ 1840706 w 2169319"/>
                <a:gd name="connsiteY16" fmla="*/ 1364456 h 1743075"/>
                <a:gd name="connsiteX17" fmla="*/ 1876425 w 2169319"/>
                <a:gd name="connsiteY17" fmla="*/ 1345406 h 1743075"/>
                <a:gd name="connsiteX18" fmla="*/ 1912144 w 2169319"/>
                <a:gd name="connsiteY18" fmla="*/ 1316831 h 1743075"/>
                <a:gd name="connsiteX19" fmla="*/ 1940719 w 2169319"/>
                <a:gd name="connsiteY19" fmla="*/ 1262062 h 1743075"/>
                <a:gd name="connsiteX20" fmla="*/ 1952625 w 2169319"/>
                <a:gd name="connsiteY20" fmla="*/ 1216818 h 1743075"/>
                <a:gd name="connsiteX21" fmla="*/ 1947862 w 2169319"/>
                <a:gd name="connsiteY21" fmla="*/ 1145381 h 1743075"/>
                <a:gd name="connsiteX22" fmla="*/ 1900237 w 2169319"/>
                <a:gd name="connsiteY22" fmla="*/ 871537 h 1743075"/>
                <a:gd name="connsiteX23" fmla="*/ 1847850 w 2169319"/>
                <a:gd name="connsiteY23" fmla="*/ 573881 h 1743075"/>
                <a:gd name="connsiteX24" fmla="*/ 1757362 w 2169319"/>
                <a:gd name="connsiteY24" fmla="*/ 90487 h 1743075"/>
                <a:gd name="connsiteX25" fmla="*/ 1966912 w 2169319"/>
                <a:gd name="connsiteY25" fmla="*/ 0 h 1743075"/>
                <a:gd name="connsiteX26" fmla="*/ 1981200 w 2169319"/>
                <a:gd name="connsiteY26" fmla="*/ 214312 h 1743075"/>
                <a:gd name="connsiteX27" fmla="*/ 2019300 w 2169319"/>
                <a:gd name="connsiteY27" fmla="*/ 507206 h 1743075"/>
                <a:gd name="connsiteX28" fmla="*/ 2093119 w 2169319"/>
                <a:gd name="connsiteY28" fmla="*/ 981075 h 1743075"/>
                <a:gd name="connsiteX29" fmla="*/ 2131219 w 2169319"/>
                <a:gd name="connsiteY29" fmla="*/ 1183481 h 1743075"/>
                <a:gd name="connsiteX30" fmla="*/ 2147887 w 2169319"/>
                <a:gd name="connsiteY30" fmla="*/ 1214437 h 1743075"/>
                <a:gd name="connsiteX31" fmla="*/ 2157412 w 2169319"/>
                <a:gd name="connsiteY31" fmla="*/ 1238250 h 1743075"/>
                <a:gd name="connsiteX32" fmla="*/ 2169319 w 2169319"/>
                <a:gd name="connsiteY32" fmla="*/ 1300162 h 1743075"/>
                <a:gd name="connsiteX33" fmla="*/ 2166937 w 2169319"/>
                <a:gd name="connsiteY33" fmla="*/ 1362075 h 1743075"/>
                <a:gd name="connsiteX34" fmla="*/ 2155031 w 2169319"/>
                <a:gd name="connsiteY34" fmla="*/ 1407318 h 1743075"/>
                <a:gd name="connsiteX35" fmla="*/ 2126456 w 2169319"/>
                <a:gd name="connsiteY35" fmla="*/ 1462087 h 1743075"/>
                <a:gd name="connsiteX36" fmla="*/ 2052637 w 2169319"/>
                <a:gd name="connsiteY36" fmla="*/ 1564481 h 1743075"/>
                <a:gd name="connsiteX37" fmla="*/ 1957387 w 2169319"/>
                <a:gd name="connsiteY37" fmla="*/ 1683543 h 1743075"/>
                <a:gd name="connsiteX38" fmla="*/ 1893094 w 2169319"/>
                <a:gd name="connsiteY38" fmla="*/ 1743075 h 1743075"/>
                <a:gd name="connsiteX39" fmla="*/ 1857375 w 2169319"/>
                <a:gd name="connsiteY39" fmla="*/ 1740693 h 1743075"/>
                <a:gd name="connsiteX40" fmla="*/ 1814512 w 2169319"/>
                <a:gd name="connsiteY40" fmla="*/ 1728787 h 1743075"/>
                <a:gd name="connsiteX41" fmla="*/ 1783556 w 2169319"/>
                <a:gd name="connsiteY41" fmla="*/ 1714500 h 1743075"/>
                <a:gd name="connsiteX42" fmla="*/ 1750219 w 2169319"/>
                <a:gd name="connsiteY42" fmla="*/ 1690687 h 1743075"/>
                <a:gd name="connsiteX43" fmla="*/ 1707356 w 2169319"/>
                <a:gd name="connsiteY43" fmla="*/ 1654968 h 1743075"/>
                <a:gd name="connsiteX44" fmla="*/ 1690687 w 2169319"/>
                <a:gd name="connsiteY44" fmla="*/ 1645443 h 1743075"/>
                <a:gd name="connsiteX45" fmla="*/ 1402556 w 2169319"/>
                <a:gd name="connsiteY45" fmla="*/ 1614487 h 1743075"/>
                <a:gd name="connsiteX46" fmla="*/ 773906 w 2169319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42862 w 2169319"/>
                <a:gd name="connsiteY5" fmla="*/ 1540668 h 1743075"/>
                <a:gd name="connsiteX6" fmla="*/ 23812 w 2169319"/>
                <a:gd name="connsiteY6" fmla="*/ 1545431 h 1743075"/>
                <a:gd name="connsiteX7" fmla="*/ 0 w 2169319"/>
                <a:gd name="connsiteY7" fmla="*/ 1540668 h 1743075"/>
                <a:gd name="connsiteX8" fmla="*/ 72540 w 2169319"/>
                <a:gd name="connsiteY8" fmla="*/ 1271163 h 1743075"/>
                <a:gd name="connsiteX9" fmla="*/ 183356 w 2169319"/>
                <a:gd name="connsiteY9" fmla="*/ 1269206 h 1743075"/>
                <a:gd name="connsiteX10" fmla="*/ 690562 w 2169319"/>
                <a:gd name="connsiteY10" fmla="*/ 1307306 h 1743075"/>
                <a:gd name="connsiteX11" fmla="*/ 1393031 w 2169319"/>
                <a:gd name="connsiteY11" fmla="*/ 1357312 h 1743075"/>
                <a:gd name="connsiteX12" fmla="*/ 1693069 w 2169319"/>
                <a:gd name="connsiteY12" fmla="*/ 1376362 h 1743075"/>
                <a:gd name="connsiteX13" fmla="*/ 1759744 w 2169319"/>
                <a:gd name="connsiteY13" fmla="*/ 1381125 h 1743075"/>
                <a:gd name="connsiteX14" fmla="*/ 1797844 w 2169319"/>
                <a:gd name="connsiteY14" fmla="*/ 1376362 h 1743075"/>
                <a:gd name="connsiteX15" fmla="*/ 1840706 w 2169319"/>
                <a:gd name="connsiteY15" fmla="*/ 1364456 h 1743075"/>
                <a:gd name="connsiteX16" fmla="*/ 1876425 w 2169319"/>
                <a:gd name="connsiteY16" fmla="*/ 1345406 h 1743075"/>
                <a:gd name="connsiteX17" fmla="*/ 1912144 w 2169319"/>
                <a:gd name="connsiteY17" fmla="*/ 1316831 h 1743075"/>
                <a:gd name="connsiteX18" fmla="*/ 1940719 w 2169319"/>
                <a:gd name="connsiteY18" fmla="*/ 1262062 h 1743075"/>
                <a:gd name="connsiteX19" fmla="*/ 1952625 w 2169319"/>
                <a:gd name="connsiteY19" fmla="*/ 1216818 h 1743075"/>
                <a:gd name="connsiteX20" fmla="*/ 1947862 w 2169319"/>
                <a:gd name="connsiteY20" fmla="*/ 1145381 h 1743075"/>
                <a:gd name="connsiteX21" fmla="*/ 1900237 w 2169319"/>
                <a:gd name="connsiteY21" fmla="*/ 871537 h 1743075"/>
                <a:gd name="connsiteX22" fmla="*/ 1847850 w 2169319"/>
                <a:gd name="connsiteY22" fmla="*/ 573881 h 1743075"/>
                <a:gd name="connsiteX23" fmla="*/ 1757362 w 2169319"/>
                <a:gd name="connsiteY23" fmla="*/ 90487 h 1743075"/>
                <a:gd name="connsiteX24" fmla="*/ 1966912 w 2169319"/>
                <a:gd name="connsiteY24" fmla="*/ 0 h 1743075"/>
                <a:gd name="connsiteX25" fmla="*/ 1981200 w 2169319"/>
                <a:gd name="connsiteY25" fmla="*/ 214312 h 1743075"/>
                <a:gd name="connsiteX26" fmla="*/ 2019300 w 2169319"/>
                <a:gd name="connsiteY26" fmla="*/ 507206 h 1743075"/>
                <a:gd name="connsiteX27" fmla="*/ 2093119 w 2169319"/>
                <a:gd name="connsiteY27" fmla="*/ 981075 h 1743075"/>
                <a:gd name="connsiteX28" fmla="*/ 2131219 w 2169319"/>
                <a:gd name="connsiteY28" fmla="*/ 1183481 h 1743075"/>
                <a:gd name="connsiteX29" fmla="*/ 2147887 w 2169319"/>
                <a:gd name="connsiteY29" fmla="*/ 1214437 h 1743075"/>
                <a:gd name="connsiteX30" fmla="*/ 2157412 w 2169319"/>
                <a:gd name="connsiteY30" fmla="*/ 1238250 h 1743075"/>
                <a:gd name="connsiteX31" fmla="*/ 2169319 w 2169319"/>
                <a:gd name="connsiteY31" fmla="*/ 1300162 h 1743075"/>
                <a:gd name="connsiteX32" fmla="*/ 2166937 w 2169319"/>
                <a:gd name="connsiteY32" fmla="*/ 1362075 h 1743075"/>
                <a:gd name="connsiteX33" fmla="*/ 2155031 w 2169319"/>
                <a:gd name="connsiteY33" fmla="*/ 1407318 h 1743075"/>
                <a:gd name="connsiteX34" fmla="*/ 2126456 w 2169319"/>
                <a:gd name="connsiteY34" fmla="*/ 1462087 h 1743075"/>
                <a:gd name="connsiteX35" fmla="*/ 2052637 w 2169319"/>
                <a:gd name="connsiteY35" fmla="*/ 1564481 h 1743075"/>
                <a:gd name="connsiteX36" fmla="*/ 1957387 w 2169319"/>
                <a:gd name="connsiteY36" fmla="*/ 1683543 h 1743075"/>
                <a:gd name="connsiteX37" fmla="*/ 1893094 w 2169319"/>
                <a:gd name="connsiteY37" fmla="*/ 1743075 h 1743075"/>
                <a:gd name="connsiteX38" fmla="*/ 1857375 w 2169319"/>
                <a:gd name="connsiteY38" fmla="*/ 1740693 h 1743075"/>
                <a:gd name="connsiteX39" fmla="*/ 1814512 w 2169319"/>
                <a:gd name="connsiteY39" fmla="*/ 1728787 h 1743075"/>
                <a:gd name="connsiteX40" fmla="*/ 1783556 w 2169319"/>
                <a:gd name="connsiteY40" fmla="*/ 1714500 h 1743075"/>
                <a:gd name="connsiteX41" fmla="*/ 1750219 w 2169319"/>
                <a:gd name="connsiteY41" fmla="*/ 1690687 h 1743075"/>
                <a:gd name="connsiteX42" fmla="*/ 1707356 w 2169319"/>
                <a:gd name="connsiteY42" fmla="*/ 1654968 h 1743075"/>
                <a:gd name="connsiteX43" fmla="*/ 1690687 w 2169319"/>
                <a:gd name="connsiteY43" fmla="*/ 1645443 h 1743075"/>
                <a:gd name="connsiteX44" fmla="*/ 1402556 w 2169319"/>
                <a:gd name="connsiteY44" fmla="*/ 1614487 h 1743075"/>
                <a:gd name="connsiteX45" fmla="*/ 773906 w 2169319"/>
                <a:gd name="connsiteY45" fmla="*/ 1545431 h 1743075"/>
                <a:gd name="connsiteX0" fmla="*/ 750094 w 2145507"/>
                <a:gd name="connsiteY0" fmla="*/ 1545431 h 1743075"/>
                <a:gd name="connsiteX1" fmla="*/ 309563 w 2145507"/>
                <a:gd name="connsiteY1" fmla="*/ 1500187 h 1743075"/>
                <a:gd name="connsiteX2" fmla="*/ 188119 w 2145507"/>
                <a:gd name="connsiteY2" fmla="*/ 1485900 h 1743075"/>
                <a:gd name="connsiteX3" fmla="*/ 133350 w 2145507"/>
                <a:gd name="connsiteY3" fmla="*/ 1490662 h 1743075"/>
                <a:gd name="connsiteX4" fmla="*/ 88107 w 2145507"/>
                <a:gd name="connsiteY4" fmla="*/ 1502568 h 1743075"/>
                <a:gd name="connsiteX5" fmla="*/ 19050 w 2145507"/>
                <a:gd name="connsiteY5" fmla="*/ 1540668 h 1743075"/>
                <a:gd name="connsiteX6" fmla="*/ 0 w 2145507"/>
                <a:gd name="connsiteY6" fmla="*/ 1545431 h 1743075"/>
                <a:gd name="connsiteX7" fmla="*/ 48728 w 2145507"/>
                <a:gd name="connsiteY7" fmla="*/ 1271163 h 1743075"/>
                <a:gd name="connsiteX8" fmla="*/ 159544 w 2145507"/>
                <a:gd name="connsiteY8" fmla="*/ 1269206 h 1743075"/>
                <a:gd name="connsiteX9" fmla="*/ 666750 w 2145507"/>
                <a:gd name="connsiteY9" fmla="*/ 1307306 h 1743075"/>
                <a:gd name="connsiteX10" fmla="*/ 1369219 w 2145507"/>
                <a:gd name="connsiteY10" fmla="*/ 1357312 h 1743075"/>
                <a:gd name="connsiteX11" fmla="*/ 1669257 w 2145507"/>
                <a:gd name="connsiteY11" fmla="*/ 1376362 h 1743075"/>
                <a:gd name="connsiteX12" fmla="*/ 1735932 w 2145507"/>
                <a:gd name="connsiteY12" fmla="*/ 1381125 h 1743075"/>
                <a:gd name="connsiteX13" fmla="*/ 1774032 w 2145507"/>
                <a:gd name="connsiteY13" fmla="*/ 1376362 h 1743075"/>
                <a:gd name="connsiteX14" fmla="*/ 1816894 w 2145507"/>
                <a:gd name="connsiteY14" fmla="*/ 1364456 h 1743075"/>
                <a:gd name="connsiteX15" fmla="*/ 1852613 w 2145507"/>
                <a:gd name="connsiteY15" fmla="*/ 1345406 h 1743075"/>
                <a:gd name="connsiteX16" fmla="*/ 1888332 w 2145507"/>
                <a:gd name="connsiteY16" fmla="*/ 1316831 h 1743075"/>
                <a:gd name="connsiteX17" fmla="*/ 1916907 w 2145507"/>
                <a:gd name="connsiteY17" fmla="*/ 1262062 h 1743075"/>
                <a:gd name="connsiteX18" fmla="*/ 1928813 w 2145507"/>
                <a:gd name="connsiteY18" fmla="*/ 1216818 h 1743075"/>
                <a:gd name="connsiteX19" fmla="*/ 1924050 w 2145507"/>
                <a:gd name="connsiteY19" fmla="*/ 1145381 h 1743075"/>
                <a:gd name="connsiteX20" fmla="*/ 1876425 w 2145507"/>
                <a:gd name="connsiteY20" fmla="*/ 871537 h 1743075"/>
                <a:gd name="connsiteX21" fmla="*/ 1824038 w 2145507"/>
                <a:gd name="connsiteY21" fmla="*/ 573881 h 1743075"/>
                <a:gd name="connsiteX22" fmla="*/ 1733550 w 2145507"/>
                <a:gd name="connsiteY22" fmla="*/ 90487 h 1743075"/>
                <a:gd name="connsiteX23" fmla="*/ 1943100 w 2145507"/>
                <a:gd name="connsiteY23" fmla="*/ 0 h 1743075"/>
                <a:gd name="connsiteX24" fmla="*/ 1957388 w 2145507"/>
                <a:gd name="connsiteY24" fmla="*/ 214312 h 1743075"/>
                <a:gd name="connsiteX25" fmla="*/ 1995488 w 2145507"/>
                <a:gd name="connsiteY25" fmla="*/ 507206 h 1743075"/>
                <a:gd name="connsiteX26" fmla="*/ 2069307 w 2145507"/>
                <a:gd name="connsiteY26" fmla="*/ 981075 h 1743075"/>
                <a:gd name="connsiteX27" fmla="*/ 2107407 w 2145507"/>
                <a:gd name="connsiteY27" fmla="*/ 1183481 h 1743075"/>
                <a:gd name="connsiteX28" fmla="*/ 2124075 w 2145507"/>
                <a:gd name="connsiteY28" fmla="*/ 1214437 h 1743075"/>
                <a:gd name="connsiteX29" fmla="*/ 2133600 w 2145507"/>
                <a:gd name="connsiteY29" fmla="*/ 1238250 h 1743075"/>
                <a:gd name="connsiteX30" fmla="*/ 2145507 w 2145507"/>
                <a:gd name="connsiteY30" fmla="*/ 1300162 h 1743075"/>
                <a:gd name="connsiteX31" fmla="*/ 2143125 w 2145507"/>
                <a:gd name="connsiteY31" fmla="*/ 1362075 h 1743075"/>
                <a:gd name="connsiteX32" fmla="*/ 2131219 w 2145507"/>
                <a:gd name="connsiteY32" fmla="*/ 1407318 h 1743075"/>
                <a:gd name="connsiteX33" fmla="*/ 2102644 w 2145507"/>
                <a:gd name="connsiteY33" fmla="*/ 1462087 h 1743075"/>
                <a:gd name="connsiteX34" fmla="*/ 2028825 w 2145507"/>
                <a:gd name="connsiteY34" fmla="*/ 1564481 h 1743075"/>
                <a:gd name="connsiteX35" fmla="*/ 1933575 w 2145507"/>
                <a:gd name="connsiteY35" fmla="*/ 1683543 h 1743075"/>
                <a:gd name="connsiteX36" fmla="*/ 1869282 w 2145507"/>
                <a:gd name="connsiteY36" fmla="*/ 1743075 h 1743075"/>
                <a:gd name="connsiteX37" fmla="*/ 1833563 w 2145507"/>
                <a:gd name="connsiteY37" fmla="*/ 1740693 h 1743075"/>
                <a:gd name="connsiteX38" fmla="*/ 1790700 w 2145507"/>
                <a:gd name="connsiteY38" fmla="*/ 1728787 h 1743075"/>
                <a:gd name="connsiteX39" fmla="*/ 1759744 w 2145507"/>
                <a:gd name="connsiteY39" fmla="*/ 1714500 h 1743075"/>
                <a:gd name="connsiteX40" fmla="*/ 1726407 w 2145507"/>
                <a:gd name="connsiteY40" fmla="*/ 1690687 h 1743075"/>
                <a:gd name="connsiteX41" fmla="*/ 1683544 w 2145507"/>
                <a:gd name="connsiteY41" fmla="*/ 1654968 h 1743075"/>
                <a:gd name="connsiteX42" fmla="*/ 1666875 w 2145507"/>
                <a:gd name="connsiteY42" fmla="*/ 1645443 h 1743075"/>
                <a:gd name="connsiteX43" fmla="*/ 1378744 w 2145507"/>
                <a:gd name="connsiteY43" fmla="*/ 1614487 h 1743075"/>
                <a:gd name="connsiteX44" fmla="*/ 750094 w 2145507"/>
                <a:gd name="connsiteY44" fmla="*/ 1545431 h 1743075"/>
                <a:gd name="connsiteX0" fmla="*/ 731044 w 2126457"/>
                <a:gd name="connsiteY0" fmla="*/ 1545431 h 1743075"/>
                <a:gd name="connsiteX1" fmla="*/ 290513 w 2126457"/>
                <a:gd name="connsiteY1" fmla="*/ 1500187 h 1743075"/>
                <a:gd name="connsiteX2" fmla="*/ 169069 w 2126457"/>
                <a:gd name="connsiteY2" fmla="*/ 1485900 h 1743075"/>
                <a:gd name="connsiteX3" fmla="*/ 114300 w 2126457"/>
                <a:gd name="connsiteY3" fmla="*/ 1490662 h 1743075"/>
                <a:gd name="connsiteX4" fmla="*/ 69057 w 2126457"/>
                <a:gd name="connsiteY4" fmla="*/ 1502568 h 1743075"/>
                <a:gd name="connsiteX5" fmla="*/ 0 w 2126457"/>
                <a:gd name="connsiteY5" fmla="*/ 1540668 h 1743075"/>
                <a:gd name="connsiteX6" fmla="*/ 29678 w 2126457"/>
                <a:gd name="connsiteY6" fmla="*/ 1271163 h 1743075"/>
                <a:gd name="connsiteX7" fmla="*/ 140494 w 2126457"/>
                <a:gd name="connsiteY7" fmla="*/ 1269206 h 1743075"/>
                <a:gd name="connsiteX8" fmla="*/ 647700 w 2126457"/>
                <a:gd name="connsiteY8" fmla="*/ 1307306 h 1743075"/>
                <a:gd name="connsiteX9" fmla="*/ 1350169 w 2126457"/>
                <a:gd name="connsiteY9" fmla="*/ 1357312 h 1743075"/>
                <a:gd name="connsiteX10" fmla="*/ 1650207 w 2126457"/>
                <a:gd name="connsiteY10" fmla="*/ 1376362 h 1743075"/>
                <a:gd name="connsiteX11" fmla="*/ 1716882 w 2126457"/>
                <a:gd name="connsiteY11" fmla="*/ 1381125 h 1743075"/>
                <a:gd name="connsiteX12" fmla="*/ 1754982 w 2126457"/>
                <a:gd name="connsiteY12" fmla="*/ 1376362 h 1743075"/>
                <a:gd name="connsiteX13" fmla="*/ 1797844 w 2126457"/>
                <a:gd name="connsiteY13" fmla="*/ 1364456 h 1743075"/>
                <a:gd name="connsiteX14" fmla="*/ 1833563 w 2126457"/>
                <a:gd name="connsiteY14" fmla="*/ 1345406 h 1743075"/>
                <a:gd name="connsiteX15" fmla="*/ 1869282 w 2126457"/>
                <a:gd name="connsiteY15" fmla="*/ 1316831 h 1743075"/>
                <a:gd name="connsiteX16" fmla="*/ 1897857 w 2126457"/>
                <a:gd name="connsiteY16" fmla="*/ 1262062 h 1743075"/>
                <a:gd name="connsiteX17" fmla="*/ 1909763 w 2126457"/>
                <a:gd name="connsiteY17" fmla="*/ 1216818 h 1743075"/>
                <a:gd name="connsiteX18" fmla="*/ 1905000 w 2126457"/>
                <a:gd name="connsiteY18" fmla="*/ 1145381 h 1743075"/>
                <a:gd name="connsiteX19" fmla="*/ 1857375 w 2126457"/>
                <a:gd name="connsiteY19" fmla="*/ 871537 h 1743075"/>
                <a:gd name="connsiteX20" fmla="*/ 1804988 w 2126457"/>
                <a:gd name="connsiteY20" fmla="*/ 573881 h 1743075"/>
                <a:gd name="connsiteX21" fmla="*/ 1714500 w 2126457"/>
                <a:gd name="connsiteY21" fmla="*/ 90487 h 1743075"/>
                <a:gd name="connsiteX22" fmla="*/ 1924050 w 2126457"/>
                <a:gd name="connsiteY22" fmla="*/ 0 h 1743075"/>
                <a:gd name="connsiteX23" fmla="*/ 1938338 w 2126457"/>
                <a:gd name="connsiteY23" fmla="*/ 214312 h 1743075"/>
                <a:gd name="connsiteX24" fmla="*/ 1976438 w 2126457"/>
                <a:gd name="connsiteY24" fmla="*/ 507206 h 1743075"/>
                <a:gd name="connsiteX25" fmla="*/ 2050257 w 2126457"/>
                <a:gd name="connsiteY25" fmla="*/ 981075 h 1743075"/>
                <a:gd name="connsiteX26" fmla="*/ 2088357 w 2126457"/>
                <a:gd name="connsiteY26" fmla="*/ 1183481 h 1743075"/>
                <a:gd name="connsiteX27" fmla="*/ 2105025 w 2126457"/>
                <a:gd name="connsiteY27" fmla="*/ 1214437 h 1743075"/>
                <a:gd name="connsiteX28" fmla="*/ 2114550 w 2126457"/>
                <a:gd name="connsiteY28" fmla="*/ 1238250 h 1743075"/>
                <a:gd name="connsiteX29" fmla="*/ 2126457 w 2126457"/>
                <a:gd name="connsiteY29" fmla="*/ 1300162 h 1743075"/>
                <a:gd name="connsiteX30" fmla="*/ 2124075 w 2126457"/>
                <a:gd name="connsiteY30" fmla="*/ 1362075 h 1743075"/>
                <a:gd name="connsiteX31" fmla="*/ 2112169 w 2126457"/>
                <a:gd name="connsiteY31" fmla="*/ 1407318 h 1743075"/>
                <a:gd name="connsiteX32" fmla="*/ 2083594 w 2126457"/>
                <a:gd name="connsiteY32" fmla="*/ 1462087 h 1743075"/>
                <a:gd name="connsiteX33" fmla="*/ 2009775 w 2126457"/>
                <a:gd name="connsiteY33" fmla="*/ 1564481 h 1743075"/>
                <a:gd name="connsiteX34" fmla="*/ 1914525 w 2126457"/>
                <a:gd name="connsiteY34" fmla="*/ 1683543 h 1743075"/>
                <a:gd name="connsiteX35" fmla="*/ 1850232 w 2126457"/>
                <a:gd name="connsiteY35" fmla="*/ 1743075 h 1743075"/>
                <a:gd name="connsiteX36" fmla="*/ 1814513 w 2126457"/>
                <a:gd name="connsiteY36" fmla="*/ 1740693 h 1743075"/>
                <a:gd name="connsiteX37" fmla="*/ 1771650 w 2126457"/>
                <a:gd name="connsiteY37" fmla="*/ 1728787 h 1743075"/>
                <a:gd name="connsiteX38" fmla="*/ 1740694 w 2126457"/>
                <a:gd name="connsiteY38" fmla="*/ 1714500 h 1743075"/>
                <a:gd name="connsiteX39" fmla="*/ 1707357 w 2126457"/>
                <a:gd name="connsiteY39" fmla="*/ 1690687 h 1743075"/>
                <a:gd name="connsiteX40" fmla="*/ 1664494 w 2126457"/>
                <a:gd name="connsiteY40" fmla="*/ 1654968 h 1743075"/>
                <a:gd name="connsiteX41" fmla="*/ 1647825 w 2126457"/>
                <a:gd name="connsiteY41" fmla="*/ 1645443 h 1743075"/>
                <a:gd name="connsiteX42" fmla="*/ 1359694 w 2126457"/>
                <a:gd name="connsiteY42" fmla="*/ 1614487 h 1743075"/>
                <a:gd name="connsiteX43" fmla="*/ 731044 w 2126457"/>
                <a:gd name="connsiteY43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110816 w 2096779"/>
                <a:gd name="connsiteY6" fmla="*/ 1269206 h 1743075"/>
                <a:gd name="connsiteX7" fmla="*/ 618022 w 2096779"/>
                <a:gd name="connsiteY7" fmla="*/ 1307306 h 1743075"/>
                <a:gd name="connsiteX8" fmla="*/ 1320491 w 2096779"/>
                <a:gd name="connsiteY8" fmla="*/ 1357312 h 1743075"/>
                <a:gd name="connsiteX9" fmla="*/ 1620529 w 2096779"/>
                <a:gd name="connsiteY9" fmla="*/ 1376362 h 1743075"/>
                <a:gd name="connsiteX10" fmla="*/ 1687204 w 2096779"/>
                <a:gd name="connsiteY10" fmla="*/ 1381125 h 1743075"/>
                <a:gd name="connsiteX11" fmla="*/ 1725304 w 2096779"/>
                <a:gd name="connsiteY11" fmla="*/ 1376362 h 1743075"/>
                <a:gd name="connsiteX12" fmla="*/ 1768166 w 2096779"/>
                <a:gd name="connsiteY12" fmla="*/ 1364456 h 1743075"/>
                <a:gd name="connsiteX13" fmla="*/ 1803885 w 2096779"/>
                <a:gd name="connsiteY13" fmla="*/ 1345406 h 1743075"/>
                <a:gd name="connsiteX14" fmla="*/ 1839604 w 2096779"/>
                <a:gd name="connsiteY14" fmla="*/ 1316831 h 1743075"/>
                <a:gd name="connsiteX15" fmla="*/ 1868179 w 2096779"/>
                <a:gd name="connsiteY15" fmla="*/ 1262062 h 1743075"/>
                <a:gd name="connsiteX16" fmla="*/ 1880085 w 2096779"/>
                <a:gd name="connsiteY16" fmla="*/ 1216818 h 1743075"/>
                <a:gd name="connsiteX17" fmla="*/ 1875322 w 2096779"/>
                <a:gd name="connsiteY17" fmla="*/ 1145381 h 1743075"/>
                <a:gd name="connsiteX18" fmla="*/ 1827697 w 2096779"/>
                <a:gd name="connsiteY18" fmla="*/ 871537 h 1743075"/>
                <a:gd name="connsiteX19" fmla="*/ 1775310 w 2096779"/>
                <a:gd name="connsiteY19" fmla="*/ 573881 h 1743075"/>
                <a:gd name="connsiteX20" fmla="*/ 1684822 w 2096779"/>
                <a:gd name="connsiteY20" fmla="*/ 90487 h 1743075"/>
                <a:gd name="connsiteX21" fmla="*/ 1894372 w 2096779"/>
                <a:gd name="connsiteY21" fmla="*/ 0 h 1743075"/>
                <a:gd name="connsiteX22" fmla="*/ 1908660 w 2096779"/>
                <a:gd name="connsiteY22" fmla="*/ 214312 h 1743075"/>
                <a:gd name="connsiteX23" fmla="*/ 1946760 w 2096779"/>
                <a:gd name="connsiteY23" fmla="*/ 507206 h 1743075"/>
                <a:gd name="connsiteX24" fmla="*/ 2020579 w 2096779"/>
                <a:gd name="connsiteY24" fmla="*/ 981075 h 1743075"/>
                <a:gd name="connsiteX25" fmla="*/ 2058679 w 2096779"/>
                <a:gd name="connsiteY25" fmla="*/ 1183481 h 1743075"/>
                <a:gd name="connsiteX26" fmla="*/ 2075347 w 2096779"/>
                <a:gd name="connsiteY26" fmla="*/ 1214437 h 1743075"/>
                <a:gd name="connsiteX27" fmla="*/ 2084872 w 2096779"/>
                <a:gd name="connsiteY27" fmla="*/ 1238250 h 1743075"/>
                <a:gd name="connsiteX28" fmla="*/ 2096779 w 2096779"/>
                <a:gd name="connsiteY28" fmla="*/ 1300162 h 1743075"/>
                <a:gd name="connsiteX29" fmla="*/ 2094397 w 2096779"/>
                <a:gd name="connsiteY29" fmla="*/ 1362075 h 1743075"/>
                <a:gd name="connsiteX30" fmla="*/ 2082491 w 2096779"/>
                <a:gd name="connsiteY30" fmla="*/ 1407318 h 1743075"/>
                <a:gd name="connsiteX31" fmla="*/ 2053916 w 2096779"/>
                <a:gd name="connsiteY31" fmla="*/ 1462087 h 1743075"/>
                <a:gd name="connsiteX32" fmla="*/ 1980097 w 2096779"/>
                <a:gd name="connsiteY32" fmla="*/ 1564481 h 1743075"/>
                <a:gd name="connsiteX33" fmla="*/ 1884847 w 2096779"/>
                <a:gd name="connsiteY33" fmla="*/ 1683543 h 1743075"/>
                <a:gd name="connsiteX34" fmla="*/ 1820554 w 2096779"/>
                <a:gd name="connsiteY34" fmla="*/ 1743075 h 1743075"/>
                <a:gd name="connsiteX35" fmla="*/ 1784835 w 2096779"/>
                <a:gd name="connsiteY35" fmla="*/ 1740693 h 1743075"/>
                <a:gd name="connsiteX36" fmla="*/ 1741972 w 2096779"/>
                <a:gd name="connsiteY36" fmla="*/ 1728787 h 1743075"/>
                <a:gd name="connsiteX37" fmla="*/ 1711016 w 2096779"/>
                <a:gd name="connsiteY37" fmla="*/ 1714500 h 1743075"/>
                <a:gd name="connsiteX38" fmla="*/ 1677679 w 2096779"/>
                <a:gd name="connsiteY38" fmla="*/ 1690687 h 1743075"/>
                <a:gd name="connsiteX39" fmla="*/ 1634816 w 2096779"/>
                <a:gd name="connsiteY39" fmla="*/ 1654968 h 1743075"/>
                <a:gd name="connsiteX40" fmla="*/ 1618147 w 2096779"/>
                <a:gd name="connsiteY40" fmla="*/ 1645443 h 1743075"/>
                <a:gd name="connsiteX41" fmla="*/ 1330016 w 2096779"/>
                <a:gd name="connsiteY41" fmla="*/ 1614487 h 1743075"/>
                <a:gd name="connsiteX42" fmla="*/ 701366 w 2096779"/>
                <a:gd name="connsiteY42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53766 w 2096779"/>
                <a:gd name="connsiteY6" fmla="*/ 1261467 h 1743075"/>
                <a:gd name="connsiteX7" fmla="*/ 110816 w 2096779"/>
                <a:gd name="connsiteY7" fmla="*/ 1269206 h 1743075"/>
                <a:gd name="connsiteX8" fmla="*/ 618022 w 2096779"/>
                <a:gd name="connsiteY8" fmla="*/ 1307306 h 1743075"/>
                <a:gd name="connsiteX9" fmla="*/ 1320491 w 2096779"/>
                <a:gd name="connsiteY9" fmla="*/ 1357312 h 1743075"/>
                <a:gd name="connsiteX10" fmla="*/ 1620529 w 2096779"/>
                <a:gd name="connsiteY10" fmla="*/ 1376362 h 1743075"/>
                <a:gd name="connsiteX11" fmla="*/ 1687204 w 2096779"/>
                <a:gd name="connsiteY11" fmla="*/ 1381125 h 1743075"/>
                <a:gd name="connsiteX12" fmla="*/ 1725304 w 2096779"/>
                <a:gd name="connsiteY12" fmla="*/ 1376362 h 1743075"/>
                <a:gd name="connsiteX13" fmla="*/ 1768166 w 2096779"/>
                <a:gd name="connsiteY13" fmla="*/ 1364456 h 1743075"/>
                <a:gd name="connsiteX14" fmla="*/ 1803885 w 2096779"/>
                <a:gd name="connsiteY14" fmla="*/ 1345406 h 1743075"/>
                <a:gd name="connsiteX15" fmla="*/ 1839604 w 2096779"/>
                <a:gd name="connsiteY15" fmla="*/ 1316831 h 1743075"/>
                <a:gd name="connsiteX16" fmla="*/ 1868179 w 2096779"/>
                <a:gd name="connsiteY16" fmla="*/ 1262062 h 1743075"/>
                <a:gd name="connsiteX17" fmla="*/ 1880085 w 2096779"/>
                <a:gd name="connsiteY17" fmla="*/ 1216818 h 1743075"/>
                <a:gd name="connsiteX18" fmla="*/ 1875322 w 2096779"/>
                <a:gd name="connsiteY18" fmla="*/ 1145381 h 1743075"/>
                <a:gd name="connsiteX19" fmla="*/ 1827697 w 2096779"/>
                <a:gd name="connsiteY19" fmla="*/ 871537 h 1743075"/>
                <a:gd name="connsiteX20" fmla="*/ 1775310 w 2096779"/>
                <a:gd name="connsiteY20" fmla="*/ 573881 h 1743075"/>
                <a:gd name="connsiteX21" fmla="*/ 1684822 w 2096779"/>
                <a:gd name="connsiteY21" fmla="*/ 90487 h 1743075"/>
                <a:gd name="connsiteX22" fmla="*/ 1894372 w 2096779"/>
                <a:gd name="connsiteY22" fmla="*/ 0 h 1743075"/>
                <a:gd name="connsiteX23" fmla="*/ 1908660 w 2096779"/>
                <a:gd name="connsiteY23" fmla="*/ 214312 h 1743075"/>
                <a:gd name="connsiteX24" fmla="*/ 1946760 w 2096779"/>
                <a:gd name="connsiteY24" fmla="*/ 507206 h 1743075"/>
                <a:gd name="connsiteX25" fmla="*/ 2020579 w 2096779"/>
                <a:gd name="connsiteY25" fmla="*/ 981075 h 1743075"/>
                <a:gd name="connsiteX26" fmla="*/ 2058679 w 2096779"/>
                <a:gd name="connsiteY26" fmla="*/ 1183481 h 1743075"/>
                <a:gd name="connsiteX27" fmla="*/ 2075347 w 2096779"/>
                <a:gd name="connsiteY27" fmla="*/ 1214437 h 1743075"/>
                <a:gd name="connsiteX28" fmla="*/ 2084872 w 2096779"/>
                <a:gd name="connsiteY28" fmla="*/ 1238250 h 1743075"/>
                <a:gd name="connsiteX29" fmla="*/ 2096779 w 2096779"/>
                <a:gd name="connsiteY29" fmla="*/ 1300162 h 1743075"/>
                <a:gd name="connsiteX30" fmla="*/ 2094397 w 2096779"/>
                <a:gd name="connsiteY30" fmla="*/ 1362075 h 1743075"/>
                <a:gd name="connsiteX31" fmla="*/ 2082491 w 2096779"/>
                <a:gd name="connsiteY31" fmla="*/ 1407318 h 1743075"/>
                <a:gd name="connsiteX32" fmla="*/ 2053916 w 2096779"/>
                <a:gd name="connsiteY32" fmla="*/ 1462087 h 1743075"/>
                <a:gd name="connsiteX33" fmla="*/ 1980097 w 2096779"/>
                <a:gd name="connsiteY33" fmla="*/ 1564481 h 1743075"/>
                <a:gd name="connsiteX34" fmla="*/ 1884847 w 2096779"/>
                <a:gd name="connsiteY34" fmla="*/ 1683543 h 1743075"/>
                <a:gd name="connsiteX35" fmla="*/ 1820554 w 2096779"/>
                <a:gd name="connsiteY35" fmla="*/ 1743075 h 1743075"/>
                <a:gd name="connsiteX36" fmla="*/ 1784835 w 2096779"/>
                <a:gd name="connsiteY36" fmla="*/ 1740693 h 1743075"/>
                <a:gd name="connsiteX37" fmla="*/ 1741972 w 2096779"/>
                <a:gd name="connsiteY37" fmla="*/ 1728787 h 1743075"/>
                <a:gd name="connsiteX38" fmla="*/ 1711016 w 2096779"/>
                <a:gd name="connsiteY38" fmla="*/ 1714500 h 1743075"/>
                <a:gd name="connsiteX39" fmla="*/ 1677679 w 2096779"/>
                <a:gd name="connsiteY39" fmla="*/ 1690687 h 1743075"/>
                <a:gd name="connsiteX40" fmla="*/ 1634816 w 2096779"/>
                <a:gd name="connsiteY40" fmla="*/ 1654968 h 1743075"/>
                <a:gd name="connsiteX41" fmla="*/ 1618147 w 2096779"/>
                <a:gd name="connsiteY41" fmla="*/ 1645443 h 1743075"/>
                <a:gd name="connsiteX42" fmla="*/ 1330016 w 2096779"/>
                <a:gd name="connsiteY42" fmla="*/ 1614487 h 1743075"/>
                <a:gd name="connsiteX43" fmla="*/ 701366 w 2096779"/>
                <a:gd name="connsiteY43" fmla="*/ 1545431 h 1743075"/>
                <a:gd name="connsiteX0" fmla="*/ 661987 w 2057400"/>
                <a:gd name="connsiteY0" fmla="*/ 1545431 h 1743075"/>
                <a:gd name="connsiteX1" fmla="*/ 221456 w 2057400"/>
                <a:gd name="connsiteY1" fmla="*/ 1500187 h 1743075"/>
                <a:gd name="connsiteX2" fmla="*/ 100012 w 2057400"/>
                <a:gd name="connsiteY2" fmla="*/ 1485900 h 1743075"/>
                <a:gd name="connsiteX3" fmla="*/ 45243 w 2057400"/>
                <a:gd name="connsiteY3" fmla="*/ 1490662 h 1743075"/>
                <a:gd name="connsiteX4" fmla="*/ 0 w 2057400"/>
                <a:gd name="connsiteY4" fmla="*/ 1502568 h 1743075"/>
                <a:gd name="connsiteX5" fmla="*/ 14387 w 2057400"/>
                <a:gd name="connsiteY5" fmla="*/ 1261467 h 1743075"/>
                <a:gd name="connsiteX6" fmla="*/ 71437 w 2057400"/>
                <a:gd name="connsiteY6" fmla="*/ 1269206 h 1743075"/>
                <a:gd name="connsiteX7" fmla="*/ 578643 w 2057400"/>
                <a:gd name="connsiteY7" fmla="*/ 1307306 h 1743075"/>
                <a:gd name="connsiteX8" fmla="*/ 1281112 w 2057400"/>
                <a:gd name="connsiteY8" fmla="*/ 1357312 h 1743075"/>
                <a:gd name="connsiteX9" fmla="*/ 1581150 w 2057400"/>
                <a:gd name="connsiteY9" fmla="*/ 1376362 h 1743075"/>
                <a:gd name="connsiteX10" fmla="*/ 1647825 w 2057400"/>
                <a:gd name="connsiteY10" fmla="*/ 1381125 h 1743075"/>
                <a:gd name="connsiteX11" fmla="*/ 1685925 w 2057400"/>
                <a:gd name="connsiteY11" fmla="*/ 1376362 h 1743075"/>
                <a:gd name="connsiteX12" fmla="*/ 1728787 w 2057400"/>
                <a:gd name="connsiteY12" fmla="*/ 1364456 h 1743075"/>
                <a:gd name="connsiteX13" fmla="*/ 1764506 w 2057400"/>
                <a:gd name="connsiteY13" fmla="*/ 1345406 h 1743075"/>
                <a:gd name="connsiteX14" fmla="*/ 1800225 w 2057400"/>
                <a:gd name="connsiteY14" fmla="*/ 1316831 h 1743075"/>
                <a:gd name="connsiteX15" fmla="*/ 1828800 w 2057400"/>
                <a:gd name="connsiteY15" fmla="*/ 1262062 h 1743075"/>
                <a:gd name="connsiteX16" fmla="*/ 1840706 w 2057400"/>
                <a:gd name="connsiteY16" fmla="*/ 1216818 h 1743075"/>
                <a:gd name="connsiteX17" fmla="*/ 1835943 w 2057400"/>
                <a:gd name="connsiteY17" fmla="*/ 1145381 h 1743075"/>
                <a:gd name="connsiteX18" fmla="*/ 1788318 w 2057400"/>
                <a:gd name="connsiteY18" fmla="*/ 871537 h 1743075"/>
                <a:gd name="connsiteX19" fmla="*/ 1735931 w 2057400"/>
                <a:gd name="connsiteY19" fmla="*/ 573881 h 1743075"/>
                <a:gd name="connsiteX20" fmla="*/ 1645443 w 2057400"/>
                <a:gd name="connsiteY20" fmla="*/ 90487 h 1743075"/>
                <a:gd name="connsiteX21" fmla="*/ 1854993 w 2057400"/>
                <a:gd name="connsiteY21" fmla="*/ 0 h 1743075"/>
                <a:gd name="connsiteX22" fmla="*/ 1869281 w 2057400"/>
                <a:gd name="connsiteY22" fmla="*/ 214312 h 1743075"/>
                <a:gd name="connsiteX23" fmla="*/ 1907381 w 2057400"/>
                <a:gd name="connsiteY23" fmla="*/ 507206 h 1743075"/>
                <a:gd name="connsiteX24" fmla="*/ 1981200 w 2057400"/>
                <a:gd name="connsiteY24" fmla="*/ 981075 h 1743075"/>
                <a:gd name="connsiteX25" fmla="*/ 2019300 w 2057400"/>
                <a:gd name="connsiteY25" fmla="*/ 1183481 h 1743075"/>
                <a:gd name="connsiteX26" fmla="*/ 2035968 w 2057400"/>
                <a:gd name="connsiteY26" fmla="*/ 1214437 h 1743075"/>
                <a:gd name="connsiteX27" fmla="*/ 2045493 w 2057400"/>
                <a:gd name="connsiteY27" fmla="*/ 1238250 h 1743075"/>
                <a:gd name="connsiteX28" fmla="*/ 2057400 w 2057400"/>
                <a:gd name="connsiteY28" fmla="*/ 1300162 h 1743075"/>
                <a:gd name="connsiteX29" fmla="*/ 2055018 w 2057400"/>
                <a:gd name="connsiteY29" fmla="*/ 1362075 h 1743075"/>
                <a:gd name="connsiteX30" fmla="*/ 2043112 w 2057400"/>
                <a:gd name="connsiteY30" fmla="*/ 1407318 h 1743075"/>
                <a:gd name="connsiteX31" fmla="*/ 2014537 w 2057400"/>
                <a:gd name="connsiteY31" fmla="*/ 1462087 h 1743075"/>
                <a:gd name="connsiteX32" fmla="*/ 1940718 w 2057400"/>
                <a:gd name="connsiteY32" fmla="*/ 1564481 h 1743075"/>
                <a:gd name="connsiteX33" fmla="*/ 1845468 w 2057400"/>
                <a:gd name="connsiteY33" fmla="*/ 1683543 h 1743075"/>
                <a:gd name="connsiteX34" fmla="*/ 1781175 w 2057400"/>
                <a:gd name="connsiteY34" fmla="*/ 1743075 h 1743075"/>
                <a:gd name="connsiteX35" fmla="*/ 1745456 w 2057400"/>
                <a:gd name="connsiteY35" fmla="*/ 1740693 h 1743075"/>
                <a:gd name="connsiteX36" fmla="*/ 1702593 w 2057400"/>
                <a:gd name="connsiteY36" fmla="*/ 1728787 h 1743075"/>
                <a:gd name="connsiteX37" fmla="*/ 1671637 w 2057400"/>
                <a:gd name="connsiteY37" fmla="*/ 1714500 h 1743075"/>
                <a:gd name="connsiteX38" fmla="*/ 1638300 w 2057400"/>
                <a:gd name="connsiteY38" fmla="*/ 1690687 h 1743075"/>
                <a:gd name="connsiteX39" fmla="*/ 1595437 w 2057400"/>
                <a:gd name="connsiteY39" fmla="*/ 1654968 h 1743075"/>
                <a:gd name="connsiteX40" fmla="*/ 1578768 w 2057400"/>
                <a:gd name="connsiteY40" fmla="*/ 1645443 h 1743075"/>
                <a:gd name="connsiteX41" fmla="*/ 1290637 w 2057400"/>
                <a:gd name="connsiteY41" fmla="*/ 1614487 h 1743075"/>
                <a:gd name="connsiteX42" fmla="*/ 661987 w 2057400"/>
                <a:gd name="connsiteY42" fmla="*/ 1545431 h 1743075"/>
                <a:gd name="connsiteX0" fmla="*/ 647600 w 2043013"/>
                <a:gd name="connsiteY0" fmla="*/ 1545431 h 1743075"/>
                <a:gd name="connsiteX1" fmla="*/ 207069 w 2043013"/>
                <a:gd name="connsiteY1" fmla="*/ 1500187 h 1743075"/>
                <a:gd name="connsiteX2" fmla="*/ 85625 w 2043013"/>
                <a:gd name="connsiteY2" fmla="*/ 1485900 h 1743075"/>
                <a:gd name="connsiteX3" fmla="*/ 30856 w 2043013"/>
                <a:gd name="connsiteY3" fmla="*/ 1490662 h 1743075"/>
                <a:gd name="connsiteX4" fmla="*/ 0 w 2043013"/>
                <a:gd name="connsiteY4" fmla="*/ 1261467 h 1743075"/>
                <a:gd name="connsiteX5" fmla="*/ 57050 w 2043013"/>
                <a:gd name="connsiteY5" fmla="*/ 1269206 h 1743075"/>
                <a:gd name="connsiteX6" fmla="*/ 564256 w 2043013"/>
                <a:gd name="connsiteY6" fmla="*/ 1307306 h 1743075"/>
                <a:gd name="connsiteX7" fmla="*/ 1266725 w 2043013"/>
                <a:gd name="connsiteY7" fmla="*/ 1357312 h 1743075"/>
                <a:gd name="connsiteX8" fmla="*/ 1566763 w 2043013"/>
                <a:gd name="connsiteY8" fmla="*/ 1376362 h 1743075"/>
                <a:gd name="connsiteX9" fmla="*/ 1633438 w 2043013"/>
                <a:gd name="connsiteY9" fmla="*/ 1381125 h 1743075"/>
                <a:gd name="connsiteX10" fmla="*/ 1671538 w 2043013"/>
                <a:gd name="connsiteY10" fmla="*/ 1376362 h 1743075"/>
                <a:gd name="connsiteX11" fmla="*/ 1714400 w 2043013"/>
                <a:gd name="connsiteY11" fmla="*/ 1364456 h 1743075"/>
                <a:gd name="connsiteX12" fmla="*/ 1750119 w 2043013"/>
                <a:gd name="connsiteY12" fmla="*/ 1345406 h 1743075"/>
                <a:gd name="connsiteX13" fmla="*/ 1785838 w 2043013"/>
                <a:gd name="connsiteY13" fmla="*/ 1316831 h 1743075"/>
                <a:gd name="connsiteX14" fmla="*/ 1814413 w 2043013"/>
                <a:gd name="connsiteY14" fmla="*/ 1262062 h 1743075"/>
                <a:gd name="connsiteX15" fmla="*/ 1826319 w 2043013"/>
                <a:gd name="connsiteY15" fmla="*/ 1216818 h 1743075"/>
                <a:gd name="connsiteX16" fmla="*/ 1821556 w 2043013"/>
                <a:gd name="connsiteY16" fmla="*/ 1145381 h 1743075"/>
                <a:gd name="connsiteX17" fmla="*/ 1773931 w 2043013"/>
                <a:gd name="connsiteY17" fmla="*/ 871537 h 1743075"/>
                <a:gd name="connsiteX18" fmla="*/ 1721544 w 2043013"/>
                <a:gd name="connsiteY18" fmla="*/ 573881 h 1743075"/>
                <a:gd name="connsiteX19" fmla="*/ 1631056 w 2043013"/>
                <a:gd name="connsiteY19" fmla="*/ 90487 h 1743075"/>
                <a:gd name="connsiteX20" fmla="*/ 1840606 w 2043013"/>
                <a:gd name="connsiteY20" fmla="*/ 0 h 1743075"/>
                <a:gd name="connsiteX21" fmla="*/ 1854894 w 2043013"/>
                <a:gd name="connsiteY21" fmla="*/ 214312 h 1743075"/>
                <a:gd name="connsiteX22" fmla="*/ 1892994 w 2043013"/>
                <a:gd name="connsiteY22" fmla="*/ 507206 h 1743075"/>
                <a:gd name="connsiteX23" fmla="*/ 1966813 w 2043013"/>
                <a:gd name="connsiteY23" fmla="*/ 981075 h 1743075"/>
                <a:gd name="connsiteX24" fmla="*/ 2004913 w 2043013"/>
                <a:gd name="connsiteY24" fmla="*/ 1183481 h 1743075"/>
                <a:gd name="connsiteX25" fmla="*/ 2021581 w 2043013"/>
                <a:gd name="connsiteY25" fmla="*/ 1214437 h 1743075"/>
                <a:gd name="connsiteX26" fmla="*/ 2031106 w 2043013"/>
                <a:gd name="connsiteY26" fmla="*/ 1238250 h 1743075"/>
                <a:gd name="connsiteX27" fmla="*/ 2043013 w 2043013"/>
                <a:gd name="connsiteY27" fmla="*/ 1300162 h 1743075"/>
                <a:gd name="connsiteX28" fmla="*/ 2040631 w 2043013"/>
                <a:gd name="connsiteY28" fmla="*/ 1362075 h 1743075"/>
                <a:gd name="connsiteX29" fmla="*/ 2028725 w 2043013"/>
                <a:gd name="connsiteY29" fmla="*/ 1407318 h 1743075"/>
                <a:gd name="connsiteX30" fmla="*/ 2000150 w 2043013"/>
                <a:gd name="connsiteY30" fmla="*/ 1462087 h 1743075"/>
                <a:gd name="connsiteX31" fmla="*/ 1926331 w 2043013"/>
                <a:gd name="connsiteY31" fmla="*/ 1564481 h 1743075"/>
                <a:gd name="connsiteX32" fmla="*/ 1831081 w 2043013"/>
                <a:gd name="connsiteY32" fmla="*/ 1683543 h 1743075"/>
                <a:gd name="connsiteX33" fmla="*/ 1766788 w 2043013"/>
                <a:gd name="connsiteY33" fmla="*/ 1743075 h 1743075"/>
                <a:gd name="connsiteX34" fmla="*/ 1731069 w 2043013"/>
                <a:gd name="connsiteY34" fmla="*/ 1740693 h 1743075"/>
                <a:gd name="connsiteX35" fmla="*/ 1688206 w 2043013"/>
                <a:gd name="connsiteY35" fmla="*/ 1728787 h 1743075"/>
                <a:gd name="connsiteX36" fmla="*/ 1657250 w 2043013"/>
                <a:gd name="connsiteY36" fmla="*/ 1714500 h 1743075"/>
                <a:gd name="connsiteX37" fmla="*/ 1623913 w 2043013"/>
                <a:gd name="connsiteY37" fmla="*/ 1690687 h 1743075"/>
                <a:gd name="connsiteX38" fmla="*/ 1581050 w 2043013"/>
                <a:gd name="connsiteY38" fmla="*/ 1654968 h 1743075"/>
                <a:gd name="connsiteX39" fmla="*/ 1564381 w 2043013"/>
                <a:gd name="connsiteY39" fmla="*/ 1645443 h 1743075"/>
                <a:gd name="connsiteX40" fmla="*/ 1276250 w 2043013"/>
                <a:gd name="connsiteY40" fmla="*/ 1614487 h 1743075"/>
                <a:gd name="connsiteX41" fmla="*/ 647600 w 2043013"/>
                <a:gd name="connsiteY41" fmla="*/ 1545431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43013" h="1743075">
                  <a:moveTo>
                    <a:pt x="647600" y="1545431"/>
                  </a:moveTo>
                  <a:lnTo>
                    <a:pt x="207069" y="1500187"/>
                  </a:lnTo>
                  <a:lnTo>
                    <a:pt x="85625" y="1485900"/>
                  </a:lnTo>
                  <a:lnTo>
                    <a:pt x="30856" y="1490662"/>
                  </a:lnTo>
                  <a:lnTo>
                    <a:pt x="0" y="1261467"/>
                  </a:lnTo>
                  <a:lnTo>
                    <a:pt x="57050" y="1269206"/>
                  </a:lnTo>
                  <a:lnTo>
                    <a:pt x="564256" y="1307306"/>
                  </a:lnTo>
                  <a:lnTo>
                    <a:pt x="1266725" y="1357312"/>
                  </a:lnTo>
                  <a:lnTo>
                    <a:pt x="1566763" y="1376362"/>
                  </a:lnTo>
                  <a:lnTo>
                    <a:pt x="1633438" y="1381125"/>
                  </a:lnTo>
                  <a:lnTo>
                    <a:pt x="1671538" y="1376362"/>
                  </a:lnTo>
                  <a:lnTo>
                    <a:pt x="1714400" y="1364456"/>
                  </a:lnTo>
                  <a:lnTo>
                    <a:pt x="1750119" y="1345406"/>
                  </a:lnTo>
                  <a:lnTo>
                    <a:pt x="1785838" y="1316831"/>
                  </a:lnTo>
                  <a:lnTo>
                    <a:pt x="1814413" y="1262062"/>
                  </a:lnTo>
                  <a:lnTo>
                    <a:pt x="1826319" y="1216818"/>
                  </a:lnTo>
                  <a:lnTo>
                    <a:pt x="1821556" y="1145381"/>
                  </a:lnTo>
                  <a:lnTo>
                    <a:pt x="1773931" y="871537"/>
                  </a:lnTo>
                  <a:lnTo>
                    <a:pt x="1721544" y="573881"/>
                  </a:lnTo>
                  <a:lnTo>
                    <a:pt x="1631056" y="90487"/>
                  </a:lnTo>
                  <a:lnTo>
                    <a:pt x="1840606" y="0"/>
                  </a:lnTo>
                  <a:lnTo>
                    <a:pt x="1854894" y="214312"/>
                  </a:lnTo>
                  <a:lnTo>
                    <a:pt x="1892994" y="507206"/>
                  </a:lnTo>
                  <a:lnTo>
                    <a:pt x="1966813" y="981075"/>
                  </a:lnTo>
                  <a:lnTo>
                    <a:pt x="2004913" y="1183481"/>
                  </a:lnTo>
                  <a:lnTo>
                    <a:pt x="2021581" y="1214437"/>
                  </a:lnTo>
                  <a:lnTo>
                    <a:pt x="2031106" y="1238250"/>
                  </a:lnTo>
                  <a:lnTo>
                    <a:pt x="2043013" y="1300162"/>
                  </a:lnTo>
                  <a:lnTo>
                    <a:pt x="2040631" y="1362075"/>
                  </a:lnTo>
                  <a:lnTo>
                    <a:pt x="2028725" y="1407318"/>
                  </a:lnTo>
                  <a:lnTo>
                    <a:pt x="2000150" y="1462087"/>
                  </a:lnTo>
                  <a:lnTo>
                    <a:pt x="1926331" y="1564481"/>
                  </a:lnTo>
                  <a:lnTo>
                    <a:pt x="1831081" y="1683543"/>
                  </a:lnTo>
                  <a:lnTo>
                    <a:pt x="1766788" y="1743075"/>
                  </a:lnTo>
                  <a:lnTo>
                    <a:pt x="1731069" y="1740693"/>
                  </a:lnTo>
                  <a:lnTo>
                    <a:pt x="1688206" y="1728787"/>
                  </a:lnTo>
                  <a:lnTo>
                    <a:pt x="1657250" y="1714500"/>
                  </a:lnTo>
                  <a:lnTo>
                    <a:pt x="1623913" y="1690687"/>
                  </a:lnTo>
                  <a:lnTo>
                    <a:pt x="1581050" y="1654968"/>
                  </a:lnTo>
                  <a:lnTo>
                    <a:pt x="1564381" y="1645443"/>
                  </a:lnTo>
                  <a:lnTo>
                    <a:pt x="1276250" y="1614487"/>
                  </a:lnTo>
                  <a:lnTo>
                    <a:pt x="647600" y="1545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BB77D245-2FBA-4EED-8A87-F3338D985667}"/>
                </a:ext>
              </a:extLst>
            </p:cNvPr>
            <p:cNvSpPr/>
            <p:nvPr/>
          </p:nvSpPr>
          <p:spPr>
            <a:xfrm>
              <a:off x="5837238" y="4872038"/>
              <a:ext cx="1390650" cy="319087"/>
            </a:xfrm>
            <a:custGeom>
              <a:avLst/>
              <a:gdLst>
                <a:gd name="connsiteX0" fmla="*/ 340519 w 1390650"/>
                <a:gd name="connsiteY0" fmla="*/ 85725 h 319087"/>
                <a:gd name="connsiteX1" fmla="*/ 840581 w 1390650"/>
                <a:gd name="connsiteY1" fmla="*/ 35718 h 319087"/>
                <a:gd name="connsiteX2" fmla="*/ 1159669 w 1390650"/>
                <a:gd name="connsiteY2" fmla="*/ 2381 h 319087"/>
                <a:gd name="connsiteX3" fmla="*/ 1328737 w 1390650"/>
                <a:gd name="connsiteY3" fmla="*/ 0 h 319087"/>
                <a:gd name="connsiteX4" fmla="*/ 1331119 w 1390650"/>
                <a:gd name="connsiteY4" fmla="*/ 33337 h 319087"/>
                <a:gd name="connsiteX5" fmla="*/ 1338262 w 1390650"/>
                <a:gd name="connsiteY5" fmla="*/ 61912 h 319087"/>
                <a:gd name="connsiteX6" fmla="*/ 1354931 w 1390650"/>
                <a:gd name="connsiteY6" fmla="*/ 97631 h 319087"/>
                <a:gd name="connsiteX7" fmla="*/ 1376362 w 1390650"/>
                <a:gd name="connsiteY7" fmla="*/ 128587 h 319087"/>
                <a:gd name="connsiteX8" fmla="*/ 1388269 w 1390650"/>
                <a:gd name="connsiteY8" fmla="*/ 159543 h 319087"/>
                <a:gd name="connsiteX9" fmla="*/ 1390650 w 1390650"/>
                <a:gd name="connsiteY9" fmla="*/ 171450 h 319087"/>
                <a:gd name="connsiteX10" fmla="*/ 1383506 w 1390650"/>
                <a:gd name="connsiteY10" fmla="*/ 195262 h 319087"/>
                <a:gd name="connsiteX11" fmla="*/ 1364456 w 1390650"/>
                <a:gd name="connsiteY11" fmla="*/ 216693 h 319087"/>
                <a:gd name="connsiteX12" fmla="*/ 1335881 w 1390650"/>
                <a:gd name="connsiteY12" fmla="*/ 228600 h 319087"/>
                <a:gd name="connsiteX13" fmla="*/ 1304925 w 1390650"/>
                <a:gd name="connsiteY13" fmla="*/ 238125 h 319087"/>
                <a:gd name="connsiteX14" fmla="*/ 1264444 w 1390650"/>
                <a:gd name="connsiteY14" fmla="*/ 242887 h 319087"/>
                <a:gd name="connsiteX15" fmla="*/ 1193006 w 1390650"/>
                <a:gd name="connsiteY15" fmla="*/ 250031 h 319087"/>
                <a:gd name="connsiteX16" fmla="*/ 914400 w 1390650"/>
                <a:gd name="connsiteY16" fmla="*/ 254793 h 319087"/>
                <a:gd name="connsiteX17" fmla="*/ 614362 w 1390650"/>
                <a:gd name="connsiteY17" fmla="*/ 266700 h 319087"/>
                <a:gd name="connsiteX18" fmla="*/ 400050 w 1390650"/>
                <a:gd name="connsiteY18" fmla="*/ 283368 h 319087"/>
                <a:gd name="connsiteX19" fmla="*/ 130969 w 1390650"/>
                <a:gd name="connsiteY19" fmla="*/ 304800 h 319087"/>
                <a:gd name="connsiteX20" fmla="*/ 4762 w 1390650"/>
                <a:gd name="connsiteY20" fmla="*/ 319087 h 319087"/>
                <a:gd name="connsiteX21" fmla="*/ 0 w 1390650"/>
                <a:gd name="connsiteY21" fmla="*/ 116681 h 319087"/>
                <a:gd name="connsiteX22" fmla="*/ 119062 w 1390650"/>
                <a:gd name="connsiteY22" fmla="*/ 104775 h 319087"/>
                <a:gd name="connsiteX23" fmla="*/ 340519 w 1390650"/>
                <a:gd name="connsiteY23" fmla="*/ 85725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90650" h="319087">
                  <a:moveTo>
                    <a:pt x="340519" y="85725"/>
                  </a:moveTo>
                  <a:lnTo>
                    <a:pt x="840581" y="35718"/>
                  </a:lnTo>
                  <a:lnTo>
                    <a:pt x="1159669" y="2381"/>
                  </a:lnTo>
                  <a:lnTo>
                    <a:pt x="1328737" y="0"/>
                  </a:lnTo>
                  <a:lnTo>
                    <a:pt x="1331119" y="33337"/>
                  </a:lnTo>
                  <a:lnTo>
                    <a:pt x="1338262" y="61912"/>
                  </a:lnTo>
                  <a:lnTo>
                    <a:pt x="1354931" y="97631"/>
                  </a:lnTo>
                  <a:lnTo>
                    <a:pt x="1376362" y="128587"/>
                  </a:lnTo>
                  <a:lnTo>
                    <a:pt x="1388269" y="159543"/>
                  </a:lnTo>
                  <a:lnTo>
                    <a:pt x="1390650" y="171450"/>
                  </a:lnTo>
                  <a:lnTo>
                    <a:pt x="1383506" y="195262"/>
                  </a:lnTo>
                  <a:lnTo>
                    <a:pt x="1364456" y="216693"/>
                  </a:lnTo>
                  <a:lnTo>
                    <a:pt x="1335881" y="228600"/>
                  </a:lnTo>
                  <a:lnTo>
                    <a:pt x="1304925" y="238125"/>
                  </a:lnTo>
                  <a:lnTo>
                    <a:pt x="1264444" y="242887"/>
                  </a:lnTo>
                  <a:lnTo>
                    <a:pt x="1193006" y="250031"/>
                  </a:lnTo>
                  <a:lnTo>
                    <a:pt x="914400" y="254793"/>
                  </a:lnTo>
                  <a:lnTo>
                    <a:pt x="614362" y="266700"/>
                  </a:lnTo>
                  <a:lnTo>
                    <a:pt x="400050" y="283368"/>
                  </a:lnTo>
                  <a:lnTo>
                    <a:pt x="130969" y="304800"/>
                  </a:lnTo>
                  <a:lnTo>
                    <a:pt x="4762" y="319087"/>
                  </a:lnTo>
                  <a:lnTo>
                    <a:pt x="0" y="116681"/>
                  </a:lnTo>
                  <a:lnTo>
                    <a:pt x="119062" y="104775"/>
                  </a:lnTo>
                  <a:lnTo>
                    <a:pt x="340519" y="85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A4314944-B29D-473D-8C44-7E42485B19F7}"/>
              </a:ext>
            </a:extLst>
          </p:cNvPr>
          <p:cNvGrpSpPr/>
          <p:nvPr/>
        </p:nvGrpSpPr>
        <p:grpSpPr>
          <a:xfrm>
            <a:off x="2605088" y="1617663"/>
            <a:ext cx="4665662" cy="3959225"/>
            <a:chOff x="2605088" y="1617663"/>
            <a:chExt cx="4665662" cy="3959225"/>
          </a:xfrm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FBFBB9D-9075-49D4-8038-05544BBB18ED}"/>
                </a:ext>
              </a:extLst>
            </p:cNvPr>
            <p:cNvSpPr/>
            <p:nvPr/>
          </p:nvSpPr>
          <p:spPr>
            <a:xfrm>
              <a:off x="2781300" y="2562225"/>
              <a:ext cx="2365375" cy="647700"/>
            </a:xfrm>
            <a:custGeom>
              <a:avLst/>
              <a:gdLst>
                <a:gd name="connsiteX0" fmla="*/ 1435894 w 2364581"/>
                <a:gd name="connsiteY0" fmla="*/ 326231 h 647700"/>
                <a:gd name="connsiteX1" fmla="*/ 1243013 w 2364581"/>
                <a:gd name="connsiteY1" fmla="*/ 376238 h 647700"/>
                <a:gd name="connsiteX2" fmla="*/ 957263 w 2364581"/>
                <a:gd name="connsiteY2" fmla="*/ 447675 h 647700"/>
                <a:gd name="connsiteX3" fmla="*/ 754856 w 2364581"/>
                <a:gd name="connsiteY3" fmla="*/ 502444 h 647700"/>
                <a:gd name="connsiteX4" fmla="*/ 488156 w 2364581"/>
                <a:gd name="connsiteY4" fmla="*/ 595313 h 647700"/>
                <a:gd name="connsiteX5" fmla="*/ 426244 w 2364581"/>
                <a:gd name="connsiteY5" fmla="*/ 621506 h 647700"/>
                <a:gd name="connsiteX6" fmla="*/ 364331 w 2364581"/>
                <a:gd name="connsiteY6" fmla="*/ 642938 h 647700"/>
                <a:gd name="connsiteX7" fmla="*/ 342900 w 2364581"/>
                <a:gd name="connsiteY7" fmla="*/ 645319 h 647700"/>
                <a:gd name="connsiteX8" fmla="*/ 311944 w 2364581"/>
                <a:gd name="connsiteY8" fmla="*/ 647700 h 647700"/>
                <a:gd name="connsiteX9" fmla="*/ 276225 w 2364581"/>
                <a:gd name="connsiteY9" fmla="*/ 640556 h 647700"/>
                <a:gd name="connsiteX10" fmla="*/ 245269 w 2364581"/>
                <a:gd name="connsiteY10" fmla="*/ 626269 h 647700"/>
                <a:gd name="connsiteX11" fmla="*/ 192881 w 2364581"/>
                <a:gd name="connsiteY11" fmla="*/ 578644 h 647700"/>
                <a:gd name="connsiteX12" fmla="*/ 126206 w 2364581"/>
                <a:gd name="connsiteY12" fmla="*/ 492919 h 647700"/>
                <a:gd name="connsiteX13" fmla="*/ 38100 w 2364581"/>
                <a:gd name="connsiteY13" fmla="*/ 354806 h 647700"/>
                <a:gd name="connsiteX14" fmla="*/ 19050 w 2364581"/>
                <a:gd name="connsiteY14" fmla="*/ 314325 h 647700"/>
                <a:gd name="connsiteX15" fmla="*/ 4763 w 2364581"/>
                <a:gd name="connsiteY15" fmla="*/ 269081 h 647700"/>
                <a:gd name="connsiteX16" fmla="*/ 0 w 2364581"/>
                <a:gd name="connsiteY16" fmla="*/ 233363 h 647700"/>
                <a:gd name="connsiteX17" fmla="*/ 0 w 2364581"/>
                <a:gd name="connsiteY17" fmla="*/ 209550 h 647700"/>
                <a:gd name="connsiteX18" fmla="*/ 0 w 2364581"/>
                <a:gd name="connsiteY18" fmla="*/ 195263 h 647700"/>
                <a:gd name="connsiteX19" fmla="*/ 9525 w 2364581"/>
                <a:gd name="connsiteY19" fmla="*/ 185738 h 647700"/>
                <a:gd name="connsiteX20" fmla="*/ 21431 w 2364581"/>
                <a:gd name="connsiteY20" fmla="*/ 185738 h 647700"/>
                <a:gd name="connsiteX21" fmla="*/ 40481 w 2364581"/>
                <a:gd name="connsiteY21" fmla="*/ 195263 h 647700"/>
                <a:gd name="connsiteX22" fmla="*/ 73819 w 2364581"/>
                <a:gd name="connsiteY22" fmla="*/ 228600 h 647700"/>
                <a:gd name="connsiteX23" fmla="*/ 123825 w 2364581"/>
                <a:gd name="connsiteY23" fmla="*/ 261938 h 647700"/>
                <a:gd name="connsiteX24" fmla="*/ 183356 w 2364581"/>
                <a:gd name="connsiteY24" fmla="*/ 292894 h 647700"/>
                <a:gd name="connsiteX25" fmla="*/ 235744 w 2364581"/>
                <a:gd name="connsiteY25" fmla="*/ 316706 h 647700"/>
                <a:gd name="connsiteX26" fmla="*/ 288131 w 2364581"/>
                <a:gd name="connsiteY26" fmla="*/ 328613 h 647700"/>
                <a:gd name="connsiteX27" fmla="*/ 340519 w 2364581"/>
                <a:gd name="connsiteY27" fmla="*/ 330994 h 647700"/>
                <a:gd name="connsiteX28" fmla="*/ 416719 w 2364581"/>
                <a:gd name="connsiteY28" fmla="*/ 326231 h 647700"/>
                <a:gd name="connsiteX29" fmla="*/ 533400 w 2364581"/>
                <a:gd name="connsiteY29" fmla="*/ 307181 h 647700"/>
                <a:gd name="connsiteX30" fmla="*/ 833438 w 2364581"/>
                <a:gd name="connsiteY30" fmla="*/ 257175 h 647700"/>
                <a:gd name="connsiteX31" fmla="*/ 1021556 w 2364581"/>
                <a:gd name="connsiteY31" fmla="*/ 221456 h 647700"/>
                <a:gd name="connsiteX32" fmla="*/ 1295400 w 2364581"/>
                <a:gd name="connsiteY32" fmla="*/ 169069 h 647700"/>
                <a:gd name="connsiteX33" fmla="*/ 1524000 w 2364581"/>
                <a:gd name="connsiteY33" fmla="*/ 116681 h 647700"/>
                <a:gd name="connsiteX34" fmla="*/ 1750219 w 2364581"/>
                <a:gd name="connsiteY34" fmla="*/ 61913 h 647700"/>
                <a:gd name="connsiteX35" fmla="*/ 1869281 w 2364581"/>
                <a:gd name="connsiteY35" fmla="*/ 19050 h 647700"/>
                <a:gd name="connsiteX36" fmla="*/ 1924050 w 2364581"/>
                <a:gd name="connsiteY36" fmla="*/ 0 h 647700"/>
                <a:gd name="connsiteX37" fmla="*/ 1945481 w 2364581"/>
                <a:gd name="connsiteY37" fmla="*/ 0 h 647700"/>
                <a:gd name="connsiteX38" fmla="*/ 1997869 w 2364581"/>
                <a:gd name="connsiteY38" fmla="*/ 23813 h 647700"/>
                <a:gd name="connsiteX39" fmla="*/ 2185988 w 2364581"/>
                <a:gd name="connsiteY39" fmla="*/ 140494 h 647700"/>
                <a:gd name="connsiteX40" fmla="*/ 2257425 w 2364581"/>
                <a:gd name="connsiteY40" fmla="*/ 188119 h 647700"/>
                <a:gd name="connsiteX41" fmla="*/ 2338388 w 2364581"/>
                <a:gd name="connsiteY41" fmla="*/ 235744 h 647700"/>
                <a:gd name="connsiteX42" fmla="*/ 2355056 w 2364581"/>
                <a:gd name="connsiteY42" fmla="*/ 254794 h 647700"/>
                <a:gd name="connsiteX43" fmla="*/ 2364581 w 2364581"/>
                <a:gd name="connsiteY43" fmla="*/ 288131 h 647700"/>
                <a:gd name="connsiteX44" fmla="*/ 2359819 w 2364581"/>
                <a:gd name="connsiteY44" fmla="*/ 314325 h 647700"/>
                <a:gd name="connsiteX45" fmla="*/ 2338388 w 2364581"/>
                <a:gd name="connsiteY45" fmla="*/ 361950 h 647700"/>
                <a:gd name="connsiteX46" fmla="*/ 2252663 w 2364581"/>
                <a:gd name="connsiteY46" fmla="*/ 442913 h 647700"/>
                <a:gd name="connsiteX47" fmla="*/ 1988344 w 2364581"/>
                <a:gd name="connsiteY47" fmla="*/ 316706 h 647700"/>
                <a:gd name="connsiteX48" fmla="*/ 1974056 w 2364581"/>
                <a:gd name="connsiteY48" fmla="*/ 285750 h 647700"/>
                <a:gd name="connsiteX49" fmla="*/ 1962150 w 2364581"/>
                <a:gd name="connsiteY49" fmla="*/ 266700 h 647700"/>
                <a:gd name="connsiteX50" fmla="*/ 1933575 w 2364581"/>
                <a:gd name="connsiteY50" fmla="*/ 245269 h 647700"/>
                <a:gd name="connsiteX51" fmla="*/ 1883569 w 2364581"/>
                <a:gd name="connsiteY51" fmla="*/ 219075 h 647700"/>
                <a:gd name="connsiteX52" fmla="*/ 1864519 w 2364581"/>
                <a:gd name="connsiteY52" fmla="*/ 216694 h 647700"/>
                <a:gd name="connsiteX53" fmla="*/ 1435894 w 2364581"/>
                <a:gd name="connsiteY53" fmla="*/ 326231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4581" h="647700">
                  <a:moveTo>
                    <a:pt x="1435894" y="326231"/>
                  </a:moveTo>
                  <a:lnTo>
                    <a:pt x="1243013" y="376238"/>
                  </a:lnTo>
                  <a:lnTo>
                    <a:pt x="957263" y="447675"/>
                  </a:lnTo>
                  <a:lnTo>
                    <a:pt x="754856" y="502444"/>
                  </a:lnTo>
                  <a:lnTo>
                    <a:pt x="488156" y="595313"/>
                  </a:lnTo>
                  <a:lnTo>
                    <a:pt x="426244" y="621506"/>
                  </a:lnTo>
                  <a:lnTo>
                    <a:pt x="364331" y="642938"/>
                  </a:lnTo>
                  <a:lnTo>
                    <a:pt x="342900" y="645319"/>
                  </a:lnTo>
                  <a:lnTo>
                    <a:pt x="311944" y="647700"/>
                  </a:lnTo>
                  <a:lnTo>
                    <a:pt x="276225" y="640556"/>
                  </a:lnTo>
                  <a:lnTo>
                    <a:pt x="245269" y="626269"/>
                  </a:lnTo>
                  <a:lnTo>
                    <a:pt x="192881" y="578644"/>
                  </a:lnTo>
                  <a:lnTo>
                    <a:pt x="126206" y="492919"/>
                  </a:lnTo>
                  <a:lnTo>
                    <a:pt x="38100" y="354806"/>
                  </a:lnTo>
                  <a:lnTo>
                    <a:pt x="19050" y="314325"/>
                  </a:lnTo>
                  <a:lnTo>
                    <a:pt x="4763" y="269081"/>
                  </a:lnTo>
                  <a:lnTo>
                    <a:pt x="0" y="233363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9525" y="185738"/>
                  </a:lnTo>
                  <a:lnTo>
                    <a:pt x="21431" y="185738"/>
                  </a:lnTo>
                  <a:lnTo>
                    <a:pt x="40481" y="195263"/>
                  </a:lnTo>
                  <a:lnTo>
                    <a:pt x="73819" y="228600"/>
                  </a:lnTo>
                  <a:lnTo>
                    <a:pt x="123825" y="261938"/>
                  </a:lnTo>
                  <a:lnTo>
                    <a:pt x="183356" y="292894"/>
                  </a:lnTo>
                  <a:lnTo>
                    <a:pt x="235744" y="316706"/>
                  </a:lnTo>
                  <a:lnTo>
                    <a:pt x="288131" y="328613"/>
                  </a:lnTo>
                  <a:lnTo>
                    <a:pt x="340519" y="330994"/>
                  </a:lnTo>
                  <a:cubicBezTo>
                    <a:pt x="365916" y="329355"/>
                    <a:pt x="391269" y="326231"/>
                    <a:pt x="416719" y="326231"/>
                  </a:cubicBezTo>
                  <a:lnTo>
                    <a:pt x="533400" y="307181"/>
                  </a:lnTo>
                  <a:lnTo>
                    <a:pt x="833438" y="257175"/>
                  </a:lnTo>
                  <a:lnTo>
                    <a:pt x="1021556" y="221456"/>
                  </a:lnTo>
                  <a:lnTo>
                    <a:pt x="1295400" y="169069"/>
                  </a:lnTo>
                  <a:lnTo>
                    <a:pt x="1524000" y="116681"/>
                  </a:lnTo>
                  <a:lnTo>
                    <a:pt x="1750219" y="61913"/>
                  </a:lnTo>
                  <a:lnTo>
                    <a:pt x="1869281" y="19050"/>
                  </a:lnTo>
                  <a:lnTo>
                    <a:pt x="1924050" y="0"/>
                  </a:lnTo>
                  <a:lnTo>
                    <a:pt x="1945481" y="0"/>
                  </a:lnTo>
                  <a:lnTo>
                    <a:pt x="1997869" y="23813"/>
                  </a:lnTo>
                  <a:lnTo>
                    <a:pt x="2185988" y="140494"/>
                  </a:lnTo>
                  <a:lnTo>
                    <a:pt x="2257425" y="188119"/>
                  </a:lnTo>
                  <a:lnTo>
                    <a:pt x="2338388" y="235744"/>
                  </a:lnTo>
                  <a:lnTo>
                    <a:pt x="2355056" y="254794"/>
                  </a:lnTo>
                  <a:lnTo>
                    <a:pt x="2364581" y="288131"/>
                  </a:lnTo>
                  <a:lnTo>
                    <a:pt x="2359819" y="314325"/>
                  </a:lnTo>
                  <a:lnTo>
                    <a:pt x="2338388" y="361950"/>
                  </a:lnTo>
                  <a:lnTo>
                    <a:pt x="2252663" y="442913"/>
                  </a:lnTo>
                  <a:lnTo>
                    <a:pt x="1988344" y="316706"/>
                  </a:lnTo>
                  <a:lnTo>
                    <a:pt x="1974056" y="285750"/>
                  </a:lnTo>
                  <a:lnTo>
                    <a:pt x="1962150" y="266700"/>
                  </a:lnTo>
                  <a:lnTo>
                    <a:pt x="1933575" y="245269"/>
                  </a:lnTo>
                  <a:lnTo>
                    <a:pt x="1883569" y="219075"/>
                  </a:lnTo>
                  <a:lnTo>
                    <a:pt x="1864519" y="216694"/>
                  </a:lnTo>
                  <a:lnTo>
                    <a:pt x="14358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959DD685-2D85-4813-A98B-ADD3AB5F88C1}"/>
                </a:ext>
              </a:extLst>
            </p:cNvPr>
            <p:cNvSpPr/>
            <p:nvPr/>
          </p:nvSpPr>
          <p:spPr>
            <a:xfrm rot="16200000">
              <a:off x="4281488" y="3795712"/>
              <a:ext cx="2476500" cy="415925"/>
            </a:xfrm>
            <a:custGeom>
              <a:avLst/>
              <a:gdLst>
                <a:gd name="connsiteX0" fmla="*/ 1007269 w 2476500"/>
                <a:gd name="connsiteY0" fmla="*/ 397669 h 416719"/>
                <a:gd name="connsiteX1" fmla="*/ 392907 w 2476500"/>
                <a:gd name="connsiteY1" fmla="*/ 416719 h 416719"/>
                <a:gd name="connsiteX2" fmla="*/ 204788 w 2476500"/>
                <a:gd name="connsiteY2" fmla="*/ 414337 h 416719"/>
                <a:gd name="connsiteX3" fmla="*/ 116682 w 2476500"/>
                <a:gd name="connsiteY3" fmla="*/ 409575 h 416719"/>
                <a:gd name="connsiteX4" fmla="*/ 59532 w 2476500"/>
                <a:gd name="connsiteY4" fmla="*/ 397669 h 416719"/>
                <a:gd name="connsiteX5" fmla="*/ 35719 w 2476500"/>
                <a:gd name="connsiteY5" fmla="*/ 390525 h 416719"/>
                <a:gd name="connsiteX6" fmla="*/ 14288 w 2476500"/>
                <a:gd name="connsiteY6" fmla="*/ 373856 h 416719"/>
                <a:gd name="connsiteX7" fmla="*/ 0 w 2476500"/>
                <a:gd name="connsiteY7" fmla="*/ 352425 h 416719"/>
                <a:gd name="connsiteX8" fmla="*/ 2382 w 2476500"/>
                <a:gd name="connsiteY8" fmla="*/ 314325 h 416719"/>
                <a:gd name="connsiteX9" fmla="*/ 21432 w 2476500"/>
                <a:gd name="connsiteY9" fmla="*/ 278606 h 416719"/>
                <a:gd name="connsiteX10" fmla="*/ 57150 w 2476500"/>
                <a:gd name="connsiteY10" fmla="*/ 240506 h 416719"/>
                <a:gd name="connsiteX11" fmla="*/ 116682 w 2476500"/>
                <a:gd name="connsiteY11" fmla="*/ 195262 h 416719"/>
                <a:gd name="connsiteX12" fmla="*/ 183357 w 2476500"/>
                <a:gd name="connsiteY12" fmla="*/ 164306 h 416719"/>
                <a:gd name="connsiteX13" fmla="*/ 247650 w 2476500"/>
                <a:gd name="connsiteY13" fmla="*/ 147637 h 416719"/>
                <a:gd name="connsiteX14" fmla="*/ 414338 w 2476500"/>
                <a:gd name="connsiteY14" fmla="*/ 147637 h 416719"/>
                <a:gd name="connsiteX15" fmla="*/ 952500 w 2476500"/>
                <a:gd name="connsiteY15" fmla="*/ 140494 h 416719"/>
                <a:gd name="connsiteX16" fmla="*/ 1469232 w 2476500"/>
                <a:gd name="connsiteY16" fmla="*/ 133350 h 416719"/>
                <a:gd name="connsiteX17" fmla="*/ 1959769 w 2476500"/>
                <a:gd name="connsiteY17" fmla="*/ 126206 h 416719"/>
                <a:gd name="connsiteX18" fmla="*/ 2057400 w 2476500"/>
                <a:gd name="connsiteY18" fmla="*/ 121444 h 416719"/>
                <a:gd name="connsiteX19" fmla="*/ 2112169 w 2476500"/>
                <a:gd name="connsiteY19" fmla="*/ 114300 h 416719"/>
                <a:gd name="connsiteX20" fmla="*/ 2197894 w 2476500"/>
                <a:gd name="connsiteY20" fmla="*/ 100012 h 416719"/>
                <a:gd name="connsiteX21" fmla="*/ 2257425 w 2476500"/>
                <a:gd name="connsiteY21" fmla="*/ 88106 h 416719"/>
                <a:gd name="connsiteX22" fmla="*/ 2352675 w 2476500"/>
                <a:gd name="connsiteY22" fmla="*/ 59531 h 416719"/>
                <a:gd name="connsiteX23" fmla="*/ 2383632 w 2476500"/>
                <a:gd name="connsiteY23" fmla="*/ 33337 h 416719"/>
                <a:gd name="connsiteX24" fmla="*/ 2414588 w 2476500"/>
                <a:gd name="connsiteY24" fmla="*/ 11906 h 416719"/>
                <a:gd name="connsiteX25" fmla="*/ 2440782 w 2476500"/>
                <a:gd name="connsiteY25" fmla="*/ 0 h 416719"/>
                <a:gd name="connsiteX26" fmla="*/ 2455069 w 2476500"/>
                <a:gd name="connsiteY26" fmla="*/ 0 h 416719"/>
                <a:gd name="connsiteX27" fmla="*/ 2469357 w 2476500"/>
                <a:gd name="connsiteY27" fmla="*/ 4762 h 416719"/>
                <a:gd name="connsiteX28" fmla="*/ 2476500 w 2476500"/>
                <a:gd name="connsiteY28" fmla="*/ 16669 h 416719"/>
                <a:gd name="connsiteX29" fmla="*/ 2474119 w 2476500"/>
                <a:gd name="connsiteY29" fmla="*/ 54769 h 416719"/>
                <a:gd name="connsiteX30" fmla="*/ 2450307 w 2476500"/>
                <a:gd name="connsiteY30" fmla="*/ 126206 h 416719"/>
                <a:gd name="connsiteX31" fmla="*/ 2405063 w 2476500"/>
                <a:gd name="connsiteY31" fmla="*/ 223837 h 416719"/>
                <a:gd name="connsiteX32" fmla="*/ 2302669 w 2476500"/>
                <a:gd name="connsiteY32" fmla="*/ 373856 h 416719"/>
                <a:gd name="connsiteX33" fmla="*/ 2095500 w 2476500"/>
                <a:gd name="connsiteY33" fmla="*/ 373856 h 416719"/>
                <a:gd name="connsiteX34" fmla="*/ 1774032 w 2476500"/>
                <a:gd name="connsiteY34" fmla="*/ 376237 h 416719"/>
                <a:gd name="connsiteX35" fmla="*/ 1007269 w 2476500"/>
                <a:gd name="connsiteY35" fmla="*/ 397669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76500" h="416719">
                  <a:moveTo>
                    <a:pt x="1007269" y="397669"/>
                  </a:moveTo>
                  <a:lnTo>
                    <a:pt x="392907" y="416719"/>
                  </a:lnTo>
                  <a:lnTo>
                    <a:pt x="204788" y="414337"/>
                  </a:lnTo>
                  <a:lnTo>
                    <a:pt x="116682" y="409575"/>
                  </a:lnTo>
                  <a:lnTo>
                    <a:pt x="59532" y="397669"/>
                  </a:lnTo>
                  <a:lnTo>
                    <a:pt x="35719" y="390525"/>
                  </a:lnTo>
                  <a:lnTo>
                    <a:pt x="14288" y="373856"/>
                  </a:lnTo>
                  <a:lnTo>
                    <a:pt x="0" y="352425"/>
                  </a:lnTo>
                  <a:lnTo>
                    <a:pt x="2382" y="314325"/>
                  </a:lnTo>
                  <a:lnTo>
                    <a:pt x="21432" y="278606"/>
                  </a:lnTo>
                  <a:lnTo>
                    <a:pt x="57150" y="240506"/>
                  </a:lnTo>
                  <a:lnTo>
                    <a:pt x="116682" y="195262"/>
                  </a:lnTo>
                  <a:lnTo>
                    <a:pt x="183357" y="164306"/>
                  </a:lnTo>
                  <a:lnTo>
                    <a:pt x="247650" y="147637"/>
                  </a:lnTo>
                  <a:lnTo>
                    <a:pt x="414338" y="147637"/>
                  </a:lnTo>
                  <a:lnTo>
                    <a:pt x="952500" y="140494"/>
                  </a:lnTo>
                  <a:lnTo>
                    <a:pt x="1469232" y="133350"/>
                  </a:lnTo>
                  <a:lnTo>
                    <a:pt x="1959769" y="126206"/>
                  </a:lnTo>
                  <a:lnTo>
                    <a:pt x="2057400" y="121444"/>
                  </a:lnTo>
                  <a:lnTo>
                    <a:pt x="2112169" y="114300"/>
                  </a:lnTo>
                  <a:lnTo>
                    <a:pt x="2197894" y="100012"/>
                  </a:lnTo>
                  <a:lnTo>
                    <a:pt x="2257425" y="88106"/>
                  </a:lnTo>
                  <a:lnTo>
                    <a:pt x="2352675" y="59531"/>
                  </a:lnTo>
                  <a:lnTo>
                    <a:pt x="2383632" y="33337"/>
                  </a:lnTo>
                  <a:lnTo>
                    <a:pt x="2414588" y="11906"/>
                  </a:lnTo>
                  <a:lnTo>
                    <a:pt x="2440782" y="0"/>
                  </a:lnTo>
                  <a:lnTo>
                    <a:pt x="2455069" y="0"/>
                  </a:lnTo>
                  <a:lnTo>
                    <a:pt x="2469357" y="4762"/>
                  </a:lnTo>
                  <a:lnTo>
                    <a:pt x="2476500" y="16669"/>
                  </a:lnTo>
                  <a:lnTo>
                    <a:pt x="2474119" y="54769"/>
                  </a:lnTo>
                  <a:lnTo>
                    <a:pt x="2450307" y="126206"/>
                  </a:lnTo>
                  <a:lnTo>
                    <a:pt x="2405063" y="223837"/>
                  </a:lnTo>
                  <a:lnTo>
                    <a:pt x="2302669" y="373856"/>
                  </a:lnTo>
                  <a:lnTo>
                    <a:pt x="2095500" y="373856"/>
                  </a:lnTo>
                  <a:lnTo>
                    <a:pt x="1774032" y="376237"/>
                  </a:lnTo>
                  <a:lnTo>
                    <a:pt x="100726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BB4B1581-428D-4D39-B5DE-4B3ED635155D}"/>
                </a:ext>
              </a:extLst>
            </p:cNvPr>
            <p:cNvSpPr/>
            <p:nvPr/>
          </p:nvSpPr>
          <p:spPr>
            <a:xfrm rot="16200000">
              <a:off x="3077369" y="3552031"/>
              <a:ext cx="2763838" cy="1285875"/>
            </a:xfrm>
            <a:custGeom>
              <a:avLst/>
              <a:gdLst>
                <a:gd name="connsiteX0" fmla="*/ 1040606 w 2764631"/>
                <a:gd name="connsiteY0" fmla="*/ 807244 h 1285875"/>
                <a:gd name="connsiteX1" fmla="*/ 771525 w 2764631"/>
                <a:gd name="connsiteY1" fmla="*/ 700087 h 1285875"/>
                <a:gd name="connsiteX2" fmla="*/ 473869 w 2764631"/>
                <a:gd name="connsiteY2" fmla="*/ 550069 h 1285875"/>
                <a:gd name="connsiteX3" fmla="*/ 200025 w 2764631"/>
                <a:gd name="connsiteY3" fmla="*/ 390525 h 1285875"/>
                <a:gd name="connsiteX4" fmla="*/ 107156 w 2764631"/>
                <a:gd name="connsiteY4" fmla="*/ 328612 h 1285875"/>
                <a:gd name="connsiteX5" fmla="*/ 59531 w 2764631"/>
                <a:gd name="connsiteY5" fmla="*/ 290512 h 1285875"/>
                <a:gd name="connsiteX6" fmla="*/ 35719 w 2764631"/>
                <a:gd name="connsiteY6" fmla="*/ 273844 h 1285875"/>
                <a:gd name="connsiteX7" fmla="*/ 11906 w 2764631"/>
                <a:gd name="connsiteY7" fmla="*/ 245269 h 1285875"/>
                <a:gd name="connsiteX8" fmla="*/ 0 w 2764631"/>
                <a:gd name="connsiteY8" fmla="*/ 221456 h 1285875"/>
                <a:gd name="connsiteX9" fmla="*/ 0 w 2764631"/>
                <a:gd name="connsiteY9" fmla="*/ 202406 h 1285875"/>
                <a:gd name="connsiteX10" fmla="*/ 7144 w 2764631"/>
                <a:gd name="connsiteY10" fmla="*/ 173831 h 1285875"/>
                <a:gd name="connsiteX11" fmla="*/ 26194 w 2764631"/>
                <a:gd name="connsiteY11" fmla="*/ 157162 h 1285875"/>
                <a:gd name="connsiteX12" fmla="*/ 107156 w 2764631"/>
                <a:gd name="connsiteY12" fmla="*/ 104775 h 1285875"/>
                <a:gd name="connsiteX13" fmla="*/ 185738 w 2764631"/>
                <a:gd name="connsiteY13" fmla="*/ 57150 h 1285875"/>
                <a:gd name="connsiteX14" fmla="*/ 273844 w 2764631"/>
                <a:gd name="connsiteY14" fmla="*/ 0 h 1285875"/>
                <a:gd name="connsiteX15" fmla="*/ 631031 w 2764631"/>
                <a:gd name="connsiteY15" fmla="*/ 304800 h 1285875"/>
                <a:gd name="connsiteX16" fmla="*/ 750094 w 2764631"/>
                <a:gd name="connsiteY16" fmla="*/ 388144 h 1285875"/>
                <a:gd name="connsiteX17" fmla="*/ 921544 w 2764631"/>
                <a:gd name="connsiteY17" fmla="*/ 476250 h 1285875"/>
                <a:gd name="connsiteX18" fmla="*/ 1092994 w 2764631"/>
                <a:gd name="connsiteY18" fmla="*/ 554831 h 1285875"/>
                <a:gd name="connsiteX19" fmla="*/ 1326356 w 2764631"/>
                <a:gd name="connsiteY19" fmla="*/ 640556 h 1285875"/>
                <a:gd name="connsiteX20" fmla="*/ 1545431 w 2764631"/>
                <a:gd name="connsiteY20" fmla="*/ 709612 h 1285875"/>
                <a:gd name="connsiteX21" fmla="*/ 1831181 w 2764631"/>
                <a:gd name="connsiteY21" fmla="*/ 781050 h 1285875"/>
                <a:gd name="connsiteX22" fmla="*/ 2207419 w 2764631"/>
                <a:gd name="connsiteY22" fmla="*/ 862012 h 1285875"/>
                <a:gd name="connsiteX23" fmla="*/ 2502694 w 2764631"/>
                <a:gd name="connsiteY23" fmla="*/ 921544 h 1285875"/>
                <a:gd name="connsiteX24" fmla="*/ 2764631 w 2764631"/>
                <a:gd name="connsiteY24" fmla="*/ 964406 h 1285875"/>
                <a:gd name="connsiteX25" fmla="*/ 2645569 w 2764631"/>
                <a:gd name="connsiteY25" fmla="*/ 1285875 h 1285875"/>
                <a:gd name="connsiteX26" fmla="*/ 2574131 w 2764631"/>
                <a:gd name="connsiteY26" fmla="*/ 1221581 h 1285875"/>
                <a:gd name="connsiteX27" fmla="*/ 2445544 w 2764631"/>
                <a:gd name="connsiteY27" fmla="*/ 1193006 h 1285875"/>
                <a:gd name="connsiteX28" fmla="*/ 2088356 w 2764631"/>
                <a:gd name="connsiteY28" fmla="*/ 1116806 h 1285875"/>
                <a:gd name="connsiteX29" fmla="*/ 1764506 w 2764631"/>
                <a:gd name="connsiteY29" fmla="*/ 1038225 h 1285875"/>
                <a:gd name="connsiteX30" fmla="*/ 1538288 w 2764631"/>
                <a:gd name="connsiteY30" fmla="*/ 978694 h 1285875"/>
                <a:gd name="connsiteX31" fmla="*/ 1333500 w 2764631"/>
                <a:gd name="connsiteY31" fmla="*/ 919162 h 1285875"/>
                <a:gd name="connsiteX32" fmla="*/ 1040606 w 2764631"/>
                <a:gd name="connsiteY32" fmla="*/ 80724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631" h="1285875">
                  <a:moveTo>
                    <a:pt x="1040606" y="807244"/>
                  </a:moveTo>
                  <a:lnTo>
                    <a:pt x="771525" y="700087"/>
                  </a:lnTo>
                  <a:lnTo>
                    <a:pt x="473869" y="550069"/>
                  </a:lnTo>
                  <a:lnTo>
                    <a:pt x="200025" y="390525"/>
                  </a:lnTo>
                  <a:lnTo>
                    <a:pt x="107156" y="328612"/>
                  </a:lnTo>
                  <a:lnTo>
                    <a:pt x="59531" y="290512"/>
                  </a:lnTo>
                  <a:lnTo>
                    <a:pt x="35719" y="273844"/>
                  </a:lnTo>
                  <a:lnTo>
                    <a:pt x="11906" y="245269"/>
                  </a:lnTo>
                  <a:lnTo>
                    <a:pt x="0" y="221456"/>
                  </a:lnTo>
                  <a:lnTo>
                    <a:pt x="0" y="202406"/>
                  </a:lnTo>
                  <a:lnTo>
                    <a:pt x="7144" y="173831"/>
                  </a:lnTo>
                  <a:lnTo>
                    <a:pt x="26194" y="157162"/>
                  </a:lnTo>
                  <a:lnTo>
                    <a:pt x="107156" y="104775"/>
                  </a:lnTo>
                  <a:lnTo>
                    <a:pt x="185738" y="57150"/>
                  </a:lnTo>
                  <a:lnTo>
                    <a:pt x="273844" y="0"/>
                  </a:lnTo>
                  <a:lnTo>
                    <a:pt x="631031" y="304800"/>
                  </a:lnTo>
                  <a:lnTo>
                    <a:pt x="750094" y="388144"/>
                  </a:lnTo>
                  <a:lnTo>
                    <a:pt x="921544" y="476250"/>
                  </a:lnTo>
                  <a:lnTo>
                    <a:pt x="1092994" y="554831"/>
                  </a:lnTo>
                  <a:lnTo>
                    <a:pt x="1326356" y="640556"/>
                  </a:lnTo>
                  <a:lnTo>
                    <a:pt x="1545431" y="709612"/>
                  </a:lnTo>
                  <a:lnTo>
                    <a:pt x="1831181" y="781050"/>
                  </a:lnTo>
                  <a:lnTo>
                    <a:pt x="2207419" y="862012"/>
                  </a:lnTo>
                  <a:lnTo>
                    <a:pt x="2502694" y="921544"/>
                  </a:lnTo>
                  <a:lnTo>
                    <a:pt x="2764631" y="964406"/>
                  </a:lnTo>
                  <a:lnTo>
                    <a:pt x="2645569" y="1285875"/>
                  </a:lnTo>
                  <a:lnTo>
                    <a:pt x="2574131" y="1221581"/>
                  </a:lnTo>
                  <a:lnTo>
                    <a:pt x="2445544" y="1193006"/>
                  </a:lnTo>
                  <a:lnTo>
                    <a:pt x="2088356" y="1116806"/>
                  </a:lnTo>
                  <a:lnTo>
                    <a:pt x="1764506" y="1038225"/>
                  </a:lnTo>
                  <a:lnTo>
                    <a:pt x="1538288" y="978694"/>
                  </a:lnTo>
                  <a:lnTo>
                    <a:pt x="1333500" y="919162"/>
                  </a:lnTo>
                  <a:lnTo>
                    <a:pt x="1040606" y="807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DF4D37B1-1924-4432-85EE-052A47ABBFC8}"/>
                </a:ext>
              </a:extLst>
            </p:cNvPr>
            <p:cNvSpPr/>
            <p:nvPr/>
          </p:nvSpPr>
          <p:spPr>
            <a:xfrm>
              <a:off x="3386138" y="4886325"/>
              <a:ext cx="739775" cy="471488"/>
            </a:xfrm>
            <a:custGeom>
              <a:avLst/>
              <a:gdLst>
                <a:gd name="connsiteX0" fmla="*/ 280987 w 740568"/>
                <a:gd name="connsiteY0" fmla="*/ 111919 h 471488"/>
                <a:gd name="connsiteX1" fmla="*/ 409575 w 740568"/>
                <a:gd name="connsiteY1" fmla="*/ 152400 h 471488"/>
                <a:gd name="connsiteX2" fmla="*/ 478631 w 740568"/>
                <a:gd name="connsiteY2" fmla="*/ 166688 h 471488"/>
                <a:gd name="connsiteX3" fmla="*/ 531018 w 740568"/>
                <a:gd name="connsiteY3" fmla="*/ 171450 h 471488"/>
                <a:gd name="connsiteX4" fmla="*/ 561975 w 740568"/>
                <a:gd name="connsiteY4" fmla="*/ 171450 h 471488"/>
                <a:gd name="connsiteX5" fmla="*/ 595312 w 740568"/>
                <a:gd name="connsiteY5" fmla="*/ 166688 h 471488"/>
                <a:gd name="connsiteX6" fmla="*/ 623887 w 740568"/>
                <a:gd name="connsiteY6" fmla="*/ 157163 h 471488"/>
                <a:gd name="connsiteX7" fmla="*/ 740568 w 740568"/>
                <a:gd name="connsiteY7" fmla="*/ 90488 h 471488"/>
                <a:gd name="connsiteX8" fmla="*/ 466725 w 740568"/>
                <a:gd name="connsiteY8" fmla="*/ 471488 h 471488"/>
                <a:gd name="connsiteX9" fmla="*/ 421481 w 740568"/>
                <a:gd name="connsiteY9" fmla="*/ 407194 h 471488"/>
                <a:gd name="connsiteX10" fmla="*/ 388143 w 740568"/>
                <a:gd name="connsiteY10" fmla="*/ 361950 h 471488"/>
                <a:gd name="connsiteX11" fmla="*/ 326231 w 740568"/>
                <a:gd name="connsiteY11" fmla="*/ 302419 h 471488"/>
                <a:gd name="connsiteX12" fmla="*/ 264318 w 740568"/>
                <a:gd name="connsiteY12" fmla="*/ 247650 h 471488"/>
                <a:gd name="connsiteX13" fmla="*/ 183356 w 740568"/>
                <a:gd name="connsiteY13" fmla="*/ 190500 h 471488"/>
                <a:gd name="connsiteX14" fmla="*/ 111918 w 740568"/>
                <a:gd name="connsiteY14" fmla="*/ 130969 h 471488"/>
                <a:gd name="connsiteX15" fmla="*/ 42862 w 740568"/>
                <a:gd name="connsiteY15" fmla="*/ 80963 h 471488"/>
                <a:gd name="connsiteX16" fmla="*/ 21431 w 740568"/>
                <a:gd name="connsiteY16" fmla="*/ 69056 h 471488"/>
                <a:gd name="connsiteX17" fmla="*/ 9525 w 740568"/>
                <a:gd name="connsiteY17" fmla="*/ 54769 h 471488"/>
                <a:gd name="connsiteX18" fmla="*/ 0 w 740568"/>
                <a:gd name="connsiteY18" fmla="*/ 28575 h 471488"/>
                <a:gd name="connsiteX19" fmla="*/ 2381 w 740568"/>
                <a:gd name="connsiteY19" fmla="*/ 11906 h 471488"/>
                <a:gd name="connsiteX20" fmla="*/ 14287 w 740568"/>
                <a:gd name="connsiteY20" fmla="*/ 0 h 471488"/>
                <a:gd name="connsiteX21" fmla="*/ 38100 w 740568"/>
                <a:gd name="connsiteY21" fmla="*/ 0 h 471488"/>
                <a:gd name="connsiteX22" fmla="*/ 280987 w 740568"/>
                <a:gd name="connsiteY22" fmla="*/ 111919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471488">
                  <a:moveTo>
                    <a:pt x="280987" y="111919"/>
                  </a:moveTo>
                  <a:lnTo>
                    <a:pt x="409575" y="152400"/>
                  </a:lnTo>
                  <a:lnTo>
                    <a:pt x="478631" y="166688"/>
                  </a:lnTo>
                  <a:lnTo>
                    <a:pt x="531018" y="171450"/>
                  </a:lnTo>
                  <a:lnTo>
                    <a:pt x="561975" y="171450"/>
                  </a:lnTo>
                  <a:lnTo>
                    <a:pt x="595312" y="166688"/>
                  </a:lnTo>
                  <a:lnTo>
                    <a:pt x="623887" y="157163"/>
                  </a:lnTo>
                  <a:lnTo>
                    <a:pt x="740568" y="90488"/>
                  </a:lnTo>
                  <a:lnTo>
                    <a:pt x="466725" y="471488"/>
                  </a:lnTo>
                  <a:lnTo>
                    <a:pt x="421481" y="407194"/>
                  </a:lnTo>
                  <a:lnTo>
                    <a:pt x="388143" y="361950"/>
                  </a:lnTo>
                  <a:lnTo>
                    <a:pt x="326231" y="302419"/>
                  </a:lnTo>
                  <a:lnTo>
                    <a:pt x="264318" y="247650"/>
                  </a:lnTo>
                  <a:lnTo>
                    <a:pt x="183356" y="190500"/>
                  </a:lnTo>
                  <a:lnTo>
                    <a:pt x="111918" y="130969"/>
                  </a:lnTo>
                  <a:lnTo>
                    <a:pt x="42862" y="80963"/>
                  </a:lnTo>
                  <a:lnTo>
                    <a:pt x="21431" y="6905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7" y="0"/>
                  </a:lnTo>
                  <a:lnTo>
                    <a:pt x="38100" y="0"/>
                  </a:lnTo>
                  <a:lnTo>
                    <a:pt x="280987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65961634-60B3-4468-9495-34F20A210341}"/>
                </a:ext>
              </a:extLst>
            </p:cNvPr>
            <p:cNvSpPr/>
            <p:nvPr/>
          </p:nvSpPr>
          <p:spPr>
            <a:xfrm rot="16200000">
              <a:off x="1546225" y="2676526"/>
              <a:ext cx="3768725" cy="1651000"/>
            </a:xfrm>
            <a:custGeom>
              <a:avLst/>
              <a:gdLst>
                <a:gd name="connsiteX0" fmla="*/ 1524000 w 3768725"/>
                <a:gd name="connsiteY0" fmla="*/ 1089025 h 1651000"/>
                <a:gd name="connsiteX1" fmla="*/ 1301750 w 3768725"/>
                <a:gd name="connsiteY1" fmla="*/ 984250 h 1651000"/>
                <a:gd name="connsiteX2" fmla="*/ 1108075 w 3768725"/>
                <a:gd name="connsiteY2" fmla="*/ 885825 h 1651000"/>
                <a:gd name="connsiteX3" fmla="*/ 857250 w 3768725"/>
                <a:gd name="connsiteY3" fmla="*/ 742950 h 1651000"/>
                <a:gd name="connsiteX4" fmla="*/ 638175 w 3768725"/>
                <a:gd name="connsiteY4" fmla="*/ 596900 h 1651000"/>
                <a:gd name="connsiteX5" fmla="*/ 393700 w 3768725"/>
                <a:gd name="connsiteY5" fmla="*/ 419100 h 1651000"/>
                <a:gd name="connsiteX6" fmla="*/ 219075 w 3768725"/>
                <a:gd name="connsiteY6" fmla="*/ 269875 h 1651000"/>
                <a:gd name="connsiteX7" fmla="*/ 82550 w 3768725"/>
                <a:gd name="connsiteY7" fmla="*/ 142875 h 1651000"/>
                <a:gd name="connsiteX8" fmla="*/ 12700 w 3768725"/>
                <a:gd name="connsiteY8" fmla="*/ 66675 h 1651000"/>
                <a:gd name="connsiteX9" fmla="*/ 0 w 3768725"/>
                <a:gd name="connsiteY9" fmla="*/ 41275 h 1651000"/>
                <a:gd name="connsiteX10" fmla="*/ 0 w 3768725"/>
                <a:gd name="connsiteY10" fmla="*/ 25400 h 1651000"/>
                <a:gd name="connsiteX11" fmla="*/ 3175 w 3768725"/>
                <a:gd name="connsiteY11" fmla="*/ 6350 h 1651000"/>
                <a:gd name="connsiteX12" fmla="*/ 19050 w 3768725"/>
                <a:gd name="connsiteY12" fmla="*/ 0 h 1651000"/>
                <a:gd name="connsiteX13" fmla="*/ 60325 w 3768725"/>
                <a:gd name="connsiteY13" fmla="*/ 15875 h 1651000"/>
                <a:gd name="connsiteX14" fmla="*/ 171450 w 3768725"/>
                <a:gd name="connsiteY14" fmla="*/ 98425 h 1651000"/>
                <a:gd name="connsiteX15" fmla="*/ 323850 w 3768725"/>
                <a:gd name="connsiteY15" fmla="*/ 209550 h 1651000"/>
                <a:gd name="connsiteX16" fmla="*/ 498475 w 3768725"/>
                <a:gd name="connsiteY16" fmla="*/ 327025 h 1651000"/>
                <a:gd name="connsiteX17" fmla="*/ 650875 w 3768725"/>
                <a:gd name="connsiteY17" fmla="*/ 428625 h 1651000"/>
                <a:gd name="connsiteX18" fmla="*/ 866775 w 3768725"/>
                <a:gd name="connsiteY18" fmla="*/ 561975 h 1651000"/>
                <a:gd name="connsiteX19" fmla="*/ 1181100 w 3768725"/>
                <a:gd name="connsiteY19" fmla="*/ 723900 h 1651000"/>
                <a:gd name="connsiteX20" fmla="*/ 1428750 w 3768725"/>
                <a:gd name="connsiteY20" fmla="*/ 828675 h 1651000"/>
                <a:gd name="connsiteX21" fmla="*/ 1704975 w 3768725"/>
                <a:gd name="connsiteY21" fmla="*/ 936625 h 1651000"/>
                <a:gd name="connsiteX22" fmla="*/ 1987550 w 3768725"/>
                <a:gd name="connsiteY22" fmla="*/ 1031875 h 1651000"/>
                <a:gd name="connsiteX23" fmla="*/ 2387600 w 3768725"/>
                <a:gd name="connsiteY23" fmla="*/ 1158875 h 1651000"/>
                <a:gd name="connsiteX24" fmla="*/ 2590800 w 3768725"/>
                <a:gd name="connsiteY24" fmla="*/ 1203325 h 1651000"/>
                <a:gd name="connsiteX25" fmla="*/ 2838450 w 3768725"/>
                <a:gd name="connsiteY25" fmla="*/ 1244600 h 1651000"/>
                <a:gd name="connsiteX26" fmla="*/ 3121025 w 3768725"/>
                <a:gd name="connsiteY26" fmla="*/ 1279525 h 1651000"/>
                <a:gd name="connsiteX27" fmla="*/ 3333750 w 3768725"/>
                <a:gd name="connsiteY27" fmla="*/ 1295400 h 1651000"/>
                <a:gd name="connsiteX28" fmla="*/ 3565525 w 3768725"/>
                <a:gd name="connsiteY28" fmla="*/ 1289050 h 1651000"/>
                <a:gd name="connsiteX29" fmla="*/ 3594100 w 3768725"/>
                <a:gd name="connsiteY29" fmla="*/ 1276350 h 1651000"/>
                <a:gd name="connsiteX30" fmla="*/ 3625850 w 3768725"/>
                <a:gd name="connsiteY30" fmla="*/ 1241425 h 1651000"/>
                <a:gd name="connsiteX31" fmla="*/ 3673475 w 3768725"/>
                <a:gd name="connsiteY31" fmla="*/ 1165225 h 1651000"/>
                <a:gd name="connsiteX32" fmla="*/ 3695700 w 3768725"/>
                <a:gd name="connsiteY32" fmla="*/ 1136650 h 1651000"/>
                <a:gd name="connsiteX33" fmla="*/ 3717925 w 3768725"/>
                <a:gd name="connsiteY33" fmla="*/ 1114425 h 1651000"/>
                <a:gd name="connsiteX34" fmla="*/ 3733800 w 3768725"/>
                <a:gd name="connsiteY34" fmla="*/ 1108075 h 1651000"/>
                <a:gd name="connsiteX35" fmla="*/ 3733800 w 3768725"/>
                <a:gd name="connsiteY35" fmla="*/ 1108075 h 1651000"/>
                <a:gd name="connsiteX36" fmla="*/ 3759200 w 3768725"/>
                <a:gd name="connsiteY36" fmla="*/ 1117600 h 1651000"/>
                <a:gd name="connsiteX37" fmla="*/ 3768725 w 3768725"/>
                <a:gd name="connsiteY37" fmla="*/ 1152525 h 1651000"/>
                <a:gd name="connsiteX38" fmla="*/ 3765550 w 3768725"/>
                <a:gd name="connsiteY38" fmla="*/ 1225550 h 1651000"/>
                <a:gd name="connsiteX39" fmla="*/ 3733800 w 3768725"/>
                <a:gd name="connsiteY39" fmla="*/ 1377950 h 1651000"/>
                <a:gd name="connsiteX40" fmla="*/ 3692525 w 3768725"/>
                <a:gd name="connsiteY40" fmla="*/ 1479550 h 1651000"/>
                <a:gd name="connsiteX41" fmla="*/ 3657600 w 3768725"/>
                <a:gd name="connsiteY41" fmla="*/ 1546225 h 1651000"/>
                <a:gd name="connsiteX42" fmla="*/ 3584575 w 3768725"/>
                <a:gd name="connsiteY42" fmla="*/ 1628775 h 1651000"/>
                <a:gd name="connsiteX43" fmla="*/ 3559175 w 3768725"/>
                <a:gd name="connsiteY43" fmla="*/ 1647825 h 1651000"/>
                <a:gd name="connsiteX44" fmla="*/ 3530600 w 3768725"/>
                <a:gd name="connsiteY44" fmla="*/ 1651000 h 1651000"/>
                <a:gd name="connsiteX45" fmla="*/ 3492500 w 3768725"/>
                <a:gd name="connsiteY45" fmla="*/ 1635125 h 1651000"/>
                <a:gd name="connsiteX46" fmla="*/ 3448050 w 3768725"/>
                <a:gd name="connsiteY46" fmla="*/ 1597025 h 1651000"/>
                <a:gd name="connsiteX47" fmla="*/ 3432175 w 3768725"/>
                <a:gd name="connsiteY47" fmla="*/ 1581150 h 1651000"/>
                <a:gd name="connsiteX48" fmla="*/ 3235325 w 3768725"/>
                <a:gd name="connsiteY48" fmla="*/ 1555750 h 1651000"/>
                <a:gd name="connsiteX49" fmla="*/ 3006725 w 3768725"/>
                <a:gd name="connsiteY49" fmla="*/ 1520825 h 1651000"/>
                <a:gd name="connsiteX50" fmla="*/ 2781300 w 3768725"/>
                <a:gd name="connsiteY50" fmla="*/ 1482725 h 1651000"/>
                <a:gd name="connsiteX51" fmla="*/ 2647950 w 3768725"/>
                <a:gd name="connsiteY51" fmla="*/ 1454150 h 1651000"/>
                <a:gd name="connsiteX52" fmla="*/ 2463800 w 3768725"/>
                <a:gd name="connsiteY52" fmla="*/ 1428750 h 1651000"/>
                <a:gd name="connsiteX53" fmla="*/ 2324100 w 3768725"/>
                <a:gd name="connsiteY53" fmla="*/ 1387475 h 1651000"/>
                <a:gd name="connsiteX54" fmla="*/ 1946275 w 3768725"/>
                <a:gd name="connsiteY54" fmla="*/ 1260475 h 1651000"/>
                <a:gd name="connsiteX55" fmla="*/ 1524000 w 3768725"/>
                <a:gd name="connsiteY55" fmla="*/ 1089025 h 165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68725" h="1651000">
                  <a:moveTo>
                    <a:pt x="1524000" y="1089025"/>
                  </a:moveTo>
                  <a:lnTo>
                    <a:pt x="1301750" y="984250"/>
                  </a:lnTo>
                  <a:lnTo>
                    <a:pt x="1108075" y="885825"/>
                  </a:lnTo>
                  <a:lnTo>
                    <a:pt x="857250" y="742950"/>
                  </a:lnTo>
                  <a:lnTo>
                    <a:pt x="638175" y="596900"/>
                  </a:lnTo>
                  <a:lnTo>
                    <a:pt x="393700" y="419100"/>
                  </a:lnTo>
                  <a:lnTo>
                    <a:pt x="219075" y="269875"/>
                  </a:lnTo>
                  <a:lnTo>
                    <a:pt x="82550" y="142875"/>
                  </a:lnTo>
                  <a:lnTo>
                    <a:pt x="12700" y="66675"/>
                  </a:lnTo>
                  <a:lnTo>
                    <a:pt x="0" y="412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60325" y="15875"/>
                  </a:lnTo>
                  <a:lnTo>
                    <a:pt x="171450" y="98425"/>
                  </a:lnTo>
                  <a:lnTo>
                    <a:pt x="323850" y="209550"/>
                  </a:lnTo>
                  <a:lnTo>
                    <a:pt x="498475" y="327025"/>
                  </a:lnTo>
                  <a:lnTo>
                    <a:pt x="650875" y="428625"/>
                  </a:lnTo>
                  <a:lnTo>
                    <a:pt x="866775" y="561975"/>
                  </a:lnTo>
                  <a:lnTo>
                    <a:pt x="1181100" y="723900"/>
                  </a:lnTo>
                  <a:lnTo>
                    <a:pt x="1428750" y="828675"/>
                  </a:lnTo>
                  <a:lnTo>
                    <a:pt x="1704975" y="936625"/>
                  </a:lnTo>
                  <a:lnTo>
                    <a:pt x="1987550" y="1031875"/>
                  </a:lnTo>
                  <a:lnTo>
                    <a:pt x="2387600" y="1158875"/>
                  </a:lnTo>
                  <a:lnTo>
                    <a:pt x="2590800" y="1203325"/>
                  </a:lnTo>
                  <a:lnTo>
                    <a:pt x="2838450" y="1244600"/>
                  </a:lnTo>
                  <a:lnTo>
                    <a:pt x="3121025" y="1279525"/>
                  </a:lnTo>
                  <a:lnTo>
                    <a:pt x="3333750" y="1295400"/>
                  </a:lnTo>
                  <a:lnTo>
                    <a:pt x="3565525" y="1289050"/>
                  </a:lnTo>
                  <a:lnTo>
                    <a:pt x="3594100" y="1276350"/>
                  </a:lnTo>
                  <a:lnTo>
                    <a:pt x="3625850" y="1241425"/>
                  </a:lnTo>
                  <a:lnTo>
                    <a:pt x="3673475" y="1165225"/>
                  </a:lnTo>
                  <a:lnTo>
                    <a:pt x="3695700" y="1136650"/>
                  </a:lnTo>
                  <a:lnTo>
                    <a:pt x="3717925" y="1114425"/>
                  </a:lnTo>
                  <a:lnTo>
                    <a:pt x="3733800" y="1108075"/>
                  </a:lnTo>
                  <a:lnTo>
                    <a:pt x="3733800" y="1108075"/>
                  </a:lnTo>
                  <a:lnTo>
                    <a:pt x="3759200" y="1117600"/>
                  </a:lnTo>
                  <a:lnTo>
                    <a:pt x="3768725" y="1152525"/>
                  </a:lnTo>
                  <a:lnTo>
                    <a:pt x="3765550" y="1225550"/>
                  </a:lnTo>
                  <a:lnTo>
                    <a:pt x="3733800" y="1377950"/>
                  </a:lnTo>
                  <a:lnTo>
                    <a:pt x="3692525" y="1479550"/>
                  </a:lnTo>
                  <a:lnTo>
                    <a:pt x="3657600" y="1546225"/>
                  </a:lnTo>
                  <a:lnTo>
                    <a:pt x="3584575" y="1628775"/>
                  </a:lnTo>
                  <a:lnTo>
                    <a:pt x="3559175" y="1647825"/>
                  </a:lnTo>
                  <a:lnTo>
                    <a:pt x="3530600" y="1651000"/>
                  </a:lnTo>
                  <a:lnTo>
                    <a:pt x="3492500" y="1635125"/>
                  </a:lnTo>
                  <a:lnTo>
                    <a:pt x="3448050" y="1597025"/>
                  </a:lnTo>
                  <a:lnTo>
                    <a:pt x="3432175" y="1581150"/>
                  </a:lnTo>
                  <a:lnTo>
                    <a:pt x="3235325" y="1555750"/>
                  </a:lnTo>
                  <a:lnTo>
                    <a:pt x="3006725" y="1520825"/>
                  </a:lnTo>
                  <a:lnTo>
                    <a:pt x="2781300" y="1482725"/>
                  </a:lnTo>
                  <a:lnTo>
                    <a:pt x="2647950" y="1454150"/>
                  </a:lnTo>
                  <a:lnTo>
                    <a:pt x="2463800" y="1428750"/>
                  </a:lnTo>
                  <a:lnTo>
                    <a:pt x="2324100" y="1387475"/>
                  </a:lnTo>
                  <a:lnTo>
                    <a:pt x="1946275" y="1260475"/>
                  </a:lnTo>
                  <a:lnTo>
                    <a:pt x="1524000" y="1089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1F3425C2-40AC-4F9A-9C4E-DD11AC1543A1}"/>
                </a:ext>
              </a:extLst>
            </p:cNvPr>
            <p:cNvSpPr/>
            <p:nvPr/>
          </p:nvSpPr>
          <p:spPr>
            <a:xfrm rot="16200000">
              <a:off x="5377656" y="2893219"/>
              <a:ext cx="2043113" cy="1743075"/>
            </a:xfrm>
            <a:custGeom>
              <a:avLst/>
              <a:gdLst>
                <a:gd name="connsiteX0" fmla="*/ 835819 w 2231232"/>
                <a:gd name="connsiteY0" fmla="*/ 1545431 h 1743075"/>
                <a:gd name="connsiteX1" fmla="*/ 395288 w 2231232"/>
                <a:gd name="connsiteY1" fmla="*/ 1500187 h 1743075"/>
                <a:gd name="connsiteX2" fmla="*/ 273844 w 2231232"/>
                <a:gd name="connsiteY2" fmla="*/ 1485900 h 1743075"/>
                <a:gd name="connsiteX3" fmla="*/ 219075 w 2231232"/>
                <a:gd name="connsiteY3" fmla="*/ 1490662 h 1743075"/>
                <a:gd name="connsiteX4" fmla="*/ 173832 w 2231232"/>
                <a:gd name="connsiteY4" fmla="*/ 1502568 h 1743075"/>
                <a:gd name="connsiteX5" fmla="*/ 130969 w 2231232"/>
                <a:gd name="connsiteY5" fmla="*/ 1521618 h 1743075"/>
                <a:gd name="connsiteX6" fmla="*/ 104775 w 2231232"/>
                <a:gd name="connsiteY6" fmla="*/ 1540668 h 1743075"/>
                <a:gd name="connsiteX7" fmla="*/ 85725 w 2231232"/>
                <a:gd name="connsiteY7" fmla="*/ 1545431 h 1743075"/>
                <a:gd name="connsiteX8" fmla="*/ 61913 w 2231232"/>
                <a:gd name="connsiteY8" fmla="*/ 1540668 h 1743075"/>
                <a:gd name="connsiteX9" fmla="*/ 40482 w 2231232"/>
                <a:gd name="connsiteY9" fmla="*/ 1521618 h 1743075"/>
                <a:gd name="connsiteX10" fmla="*/ 26194 w 2231232"/>
                <a:gd name="connsiteY10" fmla="*/ 1502568 h 1743075"/>
                <a:gd name="connsiteX11" fmla="*/ 14288 w 2231232"/>
                <a:gd name="connsiteY11" fmla="*/ 1464468 h 1743075"/>
                <a:gd name="connsiteX12" fmla="*/ 0 w 2231232"/>
                <a:gd name="connsiteY12" fmla="*/ 1407318 h 1743075"/>
                <a:gd name="connsiteX13" fmla="*/ 28575 w 2231232"/>
                <a:gd name="connsiteY13" fmla="*/ 1252537 h 1743075"/>
                <a:gd name="connsiteX14" fmla="*/ 245269 w 2231232"/>
                <a:gd name="connsiteY14" fmla="*/ 1269206 h 1743075"/>
                <a:gd name="connsiteX15" fmla="*/ 752475 w 2231232"/>
                <a:gd name="connsiteY15" fmla="*/ 1307306 h 1743075"/>
                <a:gd name="connsiteX16" fmla="*/ 1454944 w 2231232"/>
                <a:gd name="connsiteY16" fmla="*/ 1357312 h 1743075"/>
                <a:gd name="connsiteX17" fmla="*/ 1754982 w 2231232"/>
                <a:gd name="connsiteY17" fmla="*/ 1376362 h 1743075"/>
                <a:gd name="connsiteX18" fmla="*/ 1821657 w 2231232"/>
                <a:gd name="connsiteY18" fmla="*/ 1381125 h 1743075"/>
                <a:gd name="connsiteX19" fmla="*/ 1859757 w 2231232"/>
                <a:gd name="connsiteY19" fmla="*/ 1376362 h 1743075"/>
                <a:gd name="connsiteX20" fmla="*/ 1902619 w 2231232"/>
                <a:gd name="connsiteY20" fmla="*/ 1364456 h 1743075"/>
                <a:gd name="connsiteX21" fmla="*/ 1938338 w 2231232"/>
                <a:gd name="connsiteY21" fmla="*/ 1345406 h 1743075"/>
                <a:gd name="connsiteX22" fmla="*/ 1974057 w 2231232"/>
                <a:gd name="connsiteY22" fmla="*/ 1316831 h 1743075"/>
                <a:gd name="connsiteX23" fmla="*/ 2002632 w 2231232"/>
                <a:gd name="connsiteY23" fmla="*/ 1262062 h 1743075"/>
                <a:gd name="connsiteX24" fmla="*/ 2014538 w 2231232"/>
                <a:gd name="connsiteY24" fmla="*/ 1216818 h 1743075"/>
                <a:gd name="connsiteX25" fmla="*/ 2009775 w 2231232"/>
                <a:gd name="connsiteY25" fmla="*/ 1145381 h 1743075"/>
                <a:gd name="connsiteX26" fmla="*/ 1962150 w 2231232"/>
                <a:gd name="connsiteY26" fmla="*/ 871537 h 1743075"/>
                <a:gd name="connsiteX27" fmla="*/ 1909763 w 2231232"/>
                <a:gd name="connsiteY27" fmla="*/ 573881 h 1743075"/>
                <a:gd name="connsiteX28" fmla="*/ 1819275 w 2231232"/>
                <a:gd name="connsiteY28" fmla="*/ 90487 h 1743075"/>
                <a:gd name="connsiteX29" fmla="*/ 2028825 w 2231232"/>
                <a:gd name="connsiteY29" fmla="*/ 0 h 1743075"/>
                <a:gd name="connsiteX30" fmla="*/ 2043113 w 2231232"/>
                <a:gd name="connsiteY30" fmla="*/ 214312 h 1743075"/>
                <a:gd name="connsiteX31" fmla="*/ 2081213 w 2231232"/>
                <a:gd name="connsiteY31" fmla="*/ 507206 h 1743075"/>
                <a:gd name="connsiteX32" fmla="*/ 2155032 w 2231232"/>
                <a:gd name="connsiteY32" fmla="*/ 981075 h 1743075"/>
                <a:gd name="connsiteX33" fmla="*/ 2193132 w 2231232"/>
                <a:gd name="connsiteY33" fmla="*/ 1183481 h 1743075"/>
                <a:gd name="connsiteX34" fmla="*/ 2209800 w 2231232"/>
                <a:gd name="connsiteY34" fmla="*/ 1214437 h 1743075"/>
                <a:gd name="connsiteX35" fmla="*/ 2219325 w 2231232"/>
                <a:gd name="connsiteY35" fmla="*/ 1238250 h 1743075"/>
                <a:gd name="connsiteX36" fmla="*/ 2231232 w 2231232"/>
                <a:gd name="connsiteY36" fmla="*/ 1300162 h 1743075"/>
                <a:gd name="connsiteX37" fmla="*/ 2228850 w 2231232"/>
                <a:gd name="connsiteY37" fmla="*/ 1362075 h 1743075"/>
                <a:gd name="connsiteX38" fmla="*/ 2216944 w 2231232"/>
                <a:gd name="connsiteY38" fmla="*/ 1407318 h 1743075"/>
                <a:gd name="connsiteX39" fmla="*/ 2188369 w 2231232"/>
                <a:gd name="connsiteY39" fmla="*/ 1462087 h 1743075"/>
                <a:gd name="connsiteX40" fmla="*/ 2114550 w 2231232"/>
                <a:gd name="connsiteY40" fmla="*/ 1564481 h 1743075"/>
                <a:gd name="connsiteX41" fmla="*/ 2019300 w 2231232"/>
                <a:gd name="connsiteY41" fmla="*/ 1683543 h 1743075"/>
                <a:gd name="connsiteX42" fmla="*/ 1955007 w 2231232"/>
                <a:gd name="connsiteY42" fmla="*/ 1743075 h 1743075"/>
                <a:gd name="connsiteX43" fmla="*/ 1919288 w 2231232"/>
                <a:gd name="connsiteY43" fmla="*/ 1740693 h 1743075"/>
                <a:gd name="connsiteX44" fmla="*/ 1876425 w 2231232"/>
                <a:gd name="connsiteY44" fmla="*/ 1728787 h 1743075"/>
                <a:gd name="connsiteX45" fmla="*/ 1845469 w 2231232"/>
                <a:gd name="connsiteY45" fmla="*/ 1714500 h 1743075"/>
                <a:gd name="connsiteX46" fmla="*/ 1812132 w 2231232"/>
                <a:gd name="connsiteY46" fmla="*/ 1690687 h 1743075"/>
                <a:gd name="connsiteX47" fmla="*/ 1769269 w 2231232"/>
                <a:gd name="connsiteY47" fmla="*/ 1654968 h 1743075"/>
                <a:gd name="connsiteX48" fmla="*/ 1752600 w 2231232"/>
                <a:gd name="connsiteY48" fmla="*/ 1645443 h 1743075"/>
                <a:gd name="connsiteX49" fmla="*/ 1464469 w 2231232"/>
                <a:gd name="connsiteY49" fmla="*/ 1614487 h 1743075"/>
                <a:gd name="connsiteX50" fmla="*/ 835819 w 2231232"/>
                <a:gd name="connsiteY50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14287 w 2216944"/>
                <a:gd name="connsiteY12" fmla="*/ 1252537 h 1743075"/>
                <a:gd name="connsiteX13" fmla="*/ 230981 w 2216944"/>
                <a:gd name="connsiteY13" fmla="*/ 1269206 h 1743075"/>
                <a:gd name="connsiteX14" fmla="*/ 738187 w 2216944"/>
                <a:gd name="connsiteY14" fmla="*/ 1307306 h 1743075"/>
                <a:gd name="connsiteX15" fmla="*/ 1440656 w 2216944"/>
                <a:gd name="connsiteY15" fmla="*/ 1357312 h 1743075"/>
                <a:gd name="connsiteX16" fmla="*/ 1740694 w 2216944"/>
                <a:gd name="connsiteY16" fmla="*/ 1376362 h 1743075"/>
                <a:gd name="connsiteX17" fmla="*/ 1807369 w 2216944"/>
                <a:gd name="connsiteY17" fmla="*/ 1381125 h 1743075"/>
                <a:gd name="connsiteX18" fmla="*/ 1845469 w 2216944"/>
                <a:gd name="connsiteY18" fmla="*/ 1376362 h 1743075"/>
                <a:gd name="connsiteX19" fmla="*/ 1888331 w 2216944"/>
                <a:gd name="connsiteY19" fmla="*/ 1364456 h 1743075"/>
                <a:gd name="connsiteX20" fmla="*/ 1924050 w 2216944"/>
                <a:gd name="connsiteY20" fmla="*/ 1345406 h 1743075"/>
                <a:gd name="connsiteX21" fmla="*/ 1959769 w 2216944"/>
                <a:gd name="connsiteY21" fmla="*/ 1316831 h 1743075"/>
                <a:gd name="connsiteX22" fmla="*/ 1988344 w 2216944"/>
                <a:gd name="connsiteY22" fmla="*/ 1262062 h 1743075"/>
                <a:gd name="connsiteX23" fmla="*/ 2000250 w 2216944"/>
                <a:gd name="connsiteY23" fmla="*/ 1216818 h 1743075"/>
                <a:gd name="connsiteX24" fmla="*/ 1995487 w 2216944"/>
                <a:gd name="connsiteY24" fmla="*/ 1145381 h 1743075"/>
                <a:gd name="connsiteX25" fmla="*/ 1947862 w 2216944"/>
                <a:gd name="connsiteY25" fmla="*/ 871537 h 1743075"/>
                <a:gd name="connsiteX26" fmla="*/ 1895475 w 2216944"/>
                <a:gd name="connsiteY26" fmla="*/ 573881 h 1743075"/>
                <a:gd name="connsiteX27" fmla="*/ 1804987 w 2216944"/>
                <a:gd name="connsiteY27" fmla="*/ 90487 h 1743075"/>
                <a:gd name="connsiteX28" fmla="*/ 2014537 w 2216944"/>
                <a:gd name="connsiteY28" fmla="*/ 0 h 1743075"/>
                <a:gd name="connsiteX29" fmla="*/ 2028825 w 2216944"/>
                <a:gd name="connsiteY29" fmla="*/ 214312 h 1743075"/>
                <a:gd name="connsiteX30" fmla="*/ 2066925 w 2216944"/>
                <a:gd name="connsiteY30" fmla="*/ 507206 h 1743075"/>
                <a:gd name="connsiteX31" fmla="*/ 2140744 w 2216944"/>
                <a:gd name="connsiteY31" fmla="*/ 981075 h 1743075"/>
                <a:gd name="connsiteX32" fmla="*/ 2178844 w 2216944"/>
                <a:gd name="connsiteY32" fmla="*/ 1183481 h 1743075"/>
                <a:gd name="connsiteX33" fmla="*/ 2195512 w 2216944"/>
                <a:gd name="connsiteY33" fmla="*/ 1214437 h 1743075"/>
                <a:gd name="connsiteX34" fmla="*/ 2205037 w 2216944"/>
                <a:gd name="connsiteY34" fmla="*/ 1238250 h 1743075"/>
                <a:gd name="connsiteX35" fmla="*/ 2216944 w 2216944"/>
                <a:gd name="connsiteY35" fmla="*/ 1300162 h 1743075"/>
                <a:gd name="connsiteX36" fmla="*/ 2214562 w 2216944"/>
                <a:gd name="connsiteY36" fmla="*/ 1362075 h 1743075"/>
                <a:gd name="connsiteX37" fmla="*/ 2202656 w 2216944"/>
                <a:gd name="connsiteY37" fmla="*/ 1407318 h 1743075"/>
                <a:gd name="connsiteX38" fmla="*/ 2174081 w 2216944"/>
                <a:gd name="connsiteY38" fmla="*/ 1462087 h 1743075"/>
                <a:gd name="connsiteX39" fmla="*/ 2100262 w 2216944"/>
                <a:gd name="connsiteY39" fmla="*/ 1564481 h 1743075"/>
                <a:gd name="connsiteX40" fmla="*/ 2005012 w 2216944"/>
                <a:gd name="connsiteY40" fmla="*/ 1683543 h 1743075"/>
                <a:gd name="connsiteX41" fmla="*/ 1940719 w 2216944"/>
                <a:gd name="connsiteY41" fmla="*/ 1743075 h 1743075"/>
                <a:gd name="connsiteX42" fmla="*/ 1905000 w 2216944"/>
                <a:gd name="connsiteY42" fmla="*/ 1740693 h 1743075"/>
                <a:gd name="connsiteX43" fmla="*/ 1862137 w 2216944"/>
                <a:gd name="connsiteY43" fmla="*/ 1728787 h 1743075"/>
                <a:gd name="connsiteX44" fmla="*/ 1831181 w 2216944"/>
                <a:gd name="connsiteY44" fmla="*/ 1714500 h 1743075"/>
                <a:gd name="connsiteX45" fmla="*/ 1797844 w 2216944"/>
                <a:gd name="connsiteY45" fmla="*/ 1690687 h 1743075"/>
                <a:gd name="connsiteX46" fmla="*/ 1754981 w 2216944"/>
                <a:gd name="connsiteY46" fmla="*/ 1654968 h 1743075"/>
                <a:gd name="connsiteX47" fmla="*/ 1738312 w 2216944"/>
                <a:gd name="connsiteY47" fmla="*/ 1645443 h 1743075"/>
                <a:gd name="connsiteX48" fmla="*/ 1450181 w 2216944"/>
                <a:gd name="connsiteY48" fmla="*/ 1614487 h 1743075"/>
                <a:gd name="connsiteX49" fmla="*/ 821531 w 2216944"/>
                <a:gd name="connsiteY49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230981 w 2216944"/>
                <a:gd name="connsiteY12" fmla="*/ 1269206 h 1743075"/>
                <a:gd name="connsiteX13" fmla="*/ 738187 w 2216944"/>
                <a:gd name="connsiteY13" fmla="*/ 1307306 h 1743075"/>
                <a:gd name="connsiteX14" fmla="*/ 1440656 w 2216944"/>
                <a:gd name="connsiteY14" fmla="*/ 1357312 h 1743075"/>
                <a:gd name="connsiteX15" fmla="*/ 1740694 w 2216944"/>
                <a:gd name="connsiteY15" fmla="*/ 1376362 h 1743075"/>
                <a:gd name="connsiteX16" fmla="*/ 1807369 w 2216944"/>
                <a:gd name="connsiteY16" fmla="*/ 1381125 h 1743075"/>
                <a:gd name="connsiteX17" fmla="*/ 1845469 w 2216944"/>
                <a:gd name="connsiteY17" fmla="*/ 1376362 h 1743075"/>
                <a:gd name="connsiteX18" fmla="*/ 1888331 w 2216944"/>
                <a:gd name="connsiteY18" fmla="*/ 1364456 h 1743075"/>
                <a:gd name="connsiteX19" fmla="*/ 1924050 w 2216944"/>
                <a:gd name="connsiteY19" fmla="*/ 1345406 h 1743075"/>
                <a:gd name="connsiteX20" fmla="*/ 1959769 w 2216944"/>
                <a:gd name="connsiteY20" fmla="*/ 1316831 h 1743075"/>
                <a:gd name="connsiteX21" fmla="*/ 1988344 w 2216944"/>
                <a:gd name="connsiteY21" fmla="*/ 1262062 h 1743075"/>
                <a:gd name="connsiteX22" fmla="*/ 2000250 w 2216944"/>
                <a:gd name="connsiteY22" fmla="*/ 1216818 h 1743075"/>
                <a:gd name="connsiteX23" fmla="*/ 1995487 w 2216944"/>
                <a:gd name="connsiteY23" fmla="*/ 1145381 h 1743075"/>
                <a:gd name="connsiteX24" fmla="*/ 1947862 w 2216944"/>
                <a:gd name="connsiteY24" fmla="*/ 871537 h 1743075"/>
                <a:gd name="connsiteX25" fmla="*/ 1895475 w 2216944"/>
                <a:gd name="connsiteY25" fmla="*/ 573881 h 1743075"/>
                <a:gd name="connsiteX26" fmla="*/ 1804987 w 2216944"/>
                <a:gd name="connsiteY26" fmla="*/ 90487 h 1743075"/>
                <a:gd name="connsiteX27" fmla="*/ 2014537 w 2216944"/>
                <a:gd name="connsiteY27" fmla="*/ 0 h 1743075"/>
                <a:gd name="connsiteX28" fmla="*/ 2028825 w 2216944"/>
                <a:gd name="connsiteY28" fmla="*/ 214312 h 1743075"/>
                <a:gd name="connsiteX29" fmla="*/ 2066925 w 2216944"/>
                <a:gd name="connsiteY29" fmla="*/ 507206 h 1743075"/>
                <a:gd name="connsiteX30" fmla="*/ 2140744 w 2216944"/>
                <a:gd name="connsiteY30" fmla="*/ 981075 h 1743075"/>
                <a:gd name="connsiteX31" fmla="*/ 2178844 w 2216944"/>
                <a:gd name="connsiteY31" fmla="*/ 1183481 h 1743075"/>
                <a:gd name="connsiteX32" fmla="*/ 2195512 w 2216944"/>
                <a:gd name="connsiteY32" fmla="*/ 1214437 h 1743075"/>
                <a:gd name="connsiteX33" fmla="*/ 2205037 w 2216944"/>
                <a:gd name="connsiteY33" fmla="*/ 1238250 h 1743075"/>
                <a:gd name="connsiteX34" fmla="*/ 2216944 w 2216944"/>
                <a:gd name="connsiteY34" fmla="*/ 1300162 h 1743075"/>
                <a:gd name="connsiteX35" fmla="*/ 2214562 w 2216944"/>
                <a:gd name="connsiteY35" fmla="*/ 1362075 h 1743075"/>
                <a:gd name="connsiteX36" fmla="*/ 2202656 w 2216944"/>
                <a:gd name="connsiteY36" fmla="*/ 1407318 h 1743075"/>
                <a:gd name="connsiteX37" fmla="*/ 2174081 w 2216944"/>
                <a:gd name="connsiteY37" fmla="*/ 1462087 h 1743075"/>
                <a:gd name="connsiteX38" fmla="*/ 2100262 w 2216944"/>
                <a:gd name="connsiteY38" fmla="*/ 1564481 h 1743075"/>
                <a:gd name="connsiteX39" fmla="*/ 2005012 w 2216944"/>
                <a:gd name="connsiteY39" fmla="*/ 1683543 h 1743075"/>
                <a:gd name="connsiteX40" fmla="*/ 1940719 w 2216944"/>
                <a:gd name="connsiteY40" fmla="*/ 1743075 h 1743075"/>
                <a:gd name="connsiteX41" fmla="*/ 1905000 w 2216944"/>
                <a:gd name="connsiteY41" fmla="*/ 1740693 h 1743075"/>
                <a:gd name="connsiteX42" fmla="*/ 1862137 w 2216944"/>
                <a:gd name="connsiteY42" fmla="*/ 1728787 h 1743075"/>
                <a:gd name="connsiteX43" fmla="*/ 1831181 w 2216944"/>
                <a:gd name="connsiteY43" fmla="*/ 1714500 h 1743075"/>
                <a:gd name="connsiteX44" fmla="*/ 1797844 w 2216944"/>
                <a:gd name="connsiteY44" fmla="*/ 1690687 h 1743075"/>
                <a:gd name="connsiteX45" fmla="*/ 1754981 w 2216944"/>
                <a:gd name="connsiteY45" fmla="*/ 1654968 h 1743075"/>
                <a:gd name="connsiteX46" fmla="*/ 1738312 w 2216944"/>
                <a:gd name="connsiteY46" fmla="*/ 1645443 h 1743075"/>
                <a:gd name="connsiteX47" fmla="*/ 1450181 w 2216944"/>
                <a:gd name="connsiteY47" fmla="*/ 1614487 h 1743075"/>
                <a:gd name="connsiteX48" fmla="*/ 821531 w 2216944"/>
                <a:gd name="connsiteY48" fmla="*/ 1545431 h 1743075"/>
                <a:gd name="connsiteX0" fmla="*/ 809625 w 2205038"/>
                <a:gd name="connsiteY0" fmla="*/ 1545431 h 1743075"/>
                <a:gd name="connsiteX1" fmla="*/ 369094 w 2205038"/>
                <a:gd name="connsiteY1" fmla="*/ 1500187 h 1743075"/>
                <a:gd name="connsiteX2" fmla="*/ 247650 w 2205038"/>
                <a:gd name="connsiteY2" fmla="*/ 1485900 h 1743075"/>
                <a:gd name="connsiteX3" fmla="*/ 192881 w 2205038"/>
                <a:gd name="connsiteY3" fmla="*/ 1490662 h 1743075"/>
                <a:gd name="connsiteX4" fmla="*/ 147638 w 2205038"/>
                <a:gd name="connsiteY4" fmla="*/ 1502568 h 1743075"/>
                <a:gd name="connsiteX5" fmla="*/ 104775 w 2205038"/>
                <a:gd name="connsiteY5" fmla="*/ 1521618 h 1743075"/>
                <a:gd name="connsiteX6" fmla="*/ 78581 w 2205038"/>
                <a:gd name="connsiteY6" fmla="*/ 1540668 h 1743075"/>
                <a:gd name="connsiteX7" fmla="*/ 59531 w 2205038"/>
                <a:gd name="connsiteY7" fmla="*/ 1545431 h 1743075"/>
                <a:gd name="connsiteX8" fmla="*/ 35719 w 2205038"/>
                <a:gd name="connsiteY8" fmla="*/ 1540668 h 1743075"/>
                <a:gd name="connsiteX9" fmla="*/ 14288 w 2205038"/>
                <a:gd name="connsiteY9" fmla="*/ 1521618 h 1743075"/>
                <a:gd name="connsiteX10" fmla="*/ 0 w 2205038"/>
                <a:gd name="connsiteY10" fmla="*/ 1502568 h 1743075"/>
                <a:gd name="connsiteX11" fmla="*/ 219075 w 2205038"/>
                <a:gd name="connsiteY11" fmla="*/ 1269206 h 1743075"/>
                <a:gd name="connsiteX12" fmla="*/ 726281 w 2205038"/>
                <a:gd name="connsiteY12" fmla="*/ 1307306 h 1743075"/>
                <a:gd name="connsiteX13" fmla="*/ 1428750 w 2205038"/>
                <a:gd name="connsiteY13" fmla="*/ 1357312 h 1743075"/>
                <a:gd name="connsiteX14" fmla="*/ 1728788 w 2205038"/>
                <a:gd name="connsiteY14" fmla="*/ 1376362 h 1743075"/>
                <a:gd name="connsiteX15" fmla="*/ 1795463 w 2205038"/>
                <a:gd name="connsiteY15" fmla="*/ 1381125 h 1743075"/>
                <a:gd name="connsiteX16" fmla="*/ 1833563 w 2205038"/>
                <a:gd name="connsiteY16" fmla="*/ 1376362 h 1743075"/>
                <a:gd name="connsiteX17" fmla="*/ 1876425 w 2205038"/>
                <a:gd name="connsiteY17" fmla="*/ 1364456 h 1743075"/>
                <a:gd name="connsiteX18" fmla="*/ 1912144 w 2205038"/>
                <a:gd name="connsiteY18" fmla="*/ 1345406 h 1743075"/>
                <a:gd name="connsiteX19" fmla="*/ 1947863 w 2205038"/>
                <a:gd name="connsiteY19" fmla="*/ 1316831 h 1743075"/>
                <a:gd name="connsiteX20" fmla="*/ 1976438 w 2205038"/>
                <a:gd name="connsiteY20" fmla="*/ 1262062 h 1743075"/>
                <a:gd name="connsiteX21" fmla="*/ 1988344 w 2205038"/>
                <a:gd name="connsiteY21" fmla="*/ 1216818 h 1743075"/>
                <a:gd name="connsiteX22" fmla="*/ 1983581 w 2205038"/>
                <a:gd name="connsiteY22" fmla="*/ 1145381 h 1743075"/>
                <a:gd name="connsiteX23" fmla="*/ 1935956 w 2205038"/>
                <a:gd name="connsiteY23" fmla="*/ 871537 h 1743075"/>
                <a:gd name="connsiteX24" fmla="*/ 1883569 w 2205038"/>
                <a:gd name="connsiteY24" fmla="*/ 573881 h 1743075"/>
                <a:gd name="connsiteX25" fmla="*/ 1793081 w 2205038"/>
                <a:gd name="connsiteY25" fmla="*/ 90487 h 1743075"/>
                <a:gd name="connsiteX26" fmla="*/ 2002631 w 2205038"/>
                <a:gd name="connsiteY26" fmla="*/ 0 h 1743075"/>
                <a:gd name="connsiteX27" fmla="*/ 2016919 w 2205038"/>
                <a:gd name="connsiteY27" fmla="*/ 214312 h 1743075"/>
                <a:gd name="connsiteX28" fmla="*/ 2055019 w 2205038"/>
                <a:gd name="connsiteY28" fmla="*/ 507206 h 1743075"/>
                <a:gd name="connsiteX29" fmla="*/ 2128838 w 2205038"/>
                <a:gd name="connsiteY29" fmla="*/ 981075 h 1743075"/>
                <a:gd name="connsiteX30" fmla="*/ 2166938 w 2205038"/>
                <a:gd name="connsiteY30" fmla="*/ 1183481 h 1743075"/>
                <a:gd name="connsiteX31" fmla="*/ 2183606 w 2205038"/>
                <a:gd name="connsiteY31" fmla="*/ 1214437 h 1743075"/>
                <a:gd name="connsiteX32" fmla="*/ 2193131 w 2205038"/>
                <a:gd name="connsiteY32" fmla="*/ 1238250 h 1743075"/>
                <a:gd name="connsiteX33" fmla="*/ 2205038 w 2205038"/>
                <a:gd name="connsiteY33" fmla="*/ 1300162 h 1743075"/>
                <a:gd name="connsiteX34" fmla="*/ 2202656 w 2205038"/>
                <a:gd name="connsiteY34" fmla="*/ 1362075 h 1743075"/>
                <a:gd name="connsiteX35" fmla="*/ 2190750 w 2205038"/>
                <a:gd name="connsiteY35" fmla="*/ 1407318 h 1743075"/>
                <a:gd name="connsiteX36" fmla="*/ 2162175 w 2205038"/>
                <a:gd name="connsiteY36" fmla="*/ 1462087 h 1743075"/>
                <a:gd name="connsiteX37" fmla="*/ 2088356 w 2205038"/>
                <a:gd name="connsiteY37" fmla="*/ 1564481 h 1743075"/>
                <a:gd name="connsiteX38" fmla="*/ 1993106 w 2205038"/>
                <a:gd name="connsiteY38" fmla="*/ 1683543 h 1743075"/>
                <a:gd name="connsiteX39" fmla="*/ 1928813 w 2205038"/>
                <a:gd name="connsiteY39" fmla="*/ 1743075 h 1743075"/>
                <a:gd name="connsiteX40" fmla="*/ 1893094 w 2205038"/>
                <a:gd name="connsiteY40" fmla="*/ 1740693 h 1743075"/>
                <a:gd name="connsiteX41" fmla="*/ 1850231 w 2205038"/>
                <a:gd name="connsiteY41" fmla="*/ 1728787 h 1743075"/>
                <a:gd name="connsiteX42" fmla="*/ 1819275 w 2205038"/>
                <a:gd name="connsiteY42" fmla="*/ 1714500 h 1743075"/>
                <a:gd name="connsiteX43" fmla="*/ 1785938 w 2205038"/>
                <a:gd name="connsiteY43" fmla="*/ 1690687 h 1743075"/>
                <a:gd name="connsiteX44" fmla="*/ 1743075 w 2205038"/>
                <a:gd name="connsiteY44" fmla="*/ 1654968 h 1743075"/>
                <a:gd name="connsiteX45" fmla="*/ 1726406 w 2205038"/>
                <a:gd name="connsiteY45" fmla="*/ 1645443 h 1743075"/>
                <a:gd name="connsiteX46" fmla="*/ 1438275 w 2205038"/>
                <a:gd name="connsiteY46" fmla="*/ 1614487 h 1743075"/>
                <a:gd name="connsiteX47" fmla="*/ 809625 w 2205038"/>
                <a:gd name="connsiteY47" fmla="*/ 1545431 h 1743075"/>
                <a:gd name="connsiteX0" fmla="*/ 795337 w 2190750"/>
                <a:gd name="connsiteY0" fmla="*/ 1545431 h 1743075"/>
                <a:gd name="connsiteX1" fmla="*/ 354806 w 2190750"/>
                <a:gd name="connsiteY1" fmla="*/ 1500187 h 1743075"/>
                <a:gd name="connsiteX2" fmla="*/ 233362 w 2190750"/>
                <a:gd name="connsiteY2" fmla="*/ 1485900 h 1743075"/>
                <a:gd name="connsiteX3" fmla="*/ 178593 w 2190750"/>
                <a:gd name="connsiteY3" fmla="*/ 1490662 h 1743075"/>
                <a:gd name="connsiteX4" fmla="*/ 133350 w 2190750"/>
                <a:gd name="connsiteY4" fmla="*/ 1502568 h 1743075"/>
                <a:gd name="connsiteX5" fmla="*/ 90487 w 2190750"/>
                <a:gd name="connsiteY5" fmla="*/ 1521618 h 1743075"/>
                <a:gd name="connsiteX6" fmla="*/ 64293 w 2190750"/>
                <a:gd name="connsiteY6" fmla="*/ 1540668 h 1743075"/>
                <a:gd name="connsiteX7" fmla="*/ 45243 w 2190750"/>
                <a:gd name="connsiteY7" fmla="*/ 1545431 h 1743075"/>
                <a:gd name="connsiteX8" fmla="*/ 21431 w 2190750"/>
                <a:gd name="connsiteY8" fmla="*/ 1540668 h 1743075"/>
                <a:gd name="connsiteX9" fmla="*/ 0 w 2190750"/>
                <a:gd name="connsiteY9" fmla="*/ 1521618 h 1743075"/>
                <a:gd name="connsiteX10" fmla="*/ 204787 w 2190750"/>
                <a:gd name="connsiteY10" fmla="*/ 1269206 h 1743075"/>
                <a:gd name="connsiteX11" fmla="*/ 711993 w 2190750"/>
                <a:gd name="connsiteY11" fmla="*/ 1307306 h 1743075"/>
                <a:gd name="connsiteX12" fmla="*/ 1414462 w 2190750"/>
                <a:gd name="connsiteY12" fmla="*/ 1357312 h 1743075"/>
                <a:gd name="connsiteX13" fmla="*/ 1714500 w 2190750"/>
                <a:gd name="connsiteY13" fmla="*/ 1376362 h 1743075"/>
                <a:gd name="connsiteX14" fmla="*/ 1781175 w 2190750"/>
                <a:gd name="connsiteY14" fmla="*/ 1381125 h 1743075"/>
                <a:gd name="connsiteX15" fmla="*/ 1819275 w 2190750"/>
                <a:gd name="connsiteY15" fmla="*/ 1376362 h 1743075"/>
                <a:gd name="connsiteX16" fmla="*/ 1862137 w 2190750"/>
                <a:gd name="connsiteY16" fmla="*/ 1364456 h 1743075"/>
                <a:gd name="connsiteX17" fmla="*/ 1897856 w 2190750"/>
                <a:gd name="connsiteY17" fmla="*/ 1345406 h 1743075"/>
                <a:gd name="connsiteX18" fmla="*/ 1933575 w 2190750"/>
                <a:gd name="connsiteY18" fmla="*/ 1316831 h 1743075"/>
                <a:gd name="connsiteX19" fmla="*/ 1962150 w 2190750"/>
                <a:gd name="connsiteY19" fmla="*/ 1262062 h 1743075"/>
                <a:gd name="connsiteX20" fmla="*/ 1974056 w 2190750"/>
                <a:gd name="connsiteY20" fmla="*/ 1216818 h 1743075"/>
                <a:gd name="connsiteX21" fmla="*/ 1969293 w 2190750"/>
                <a:gd name="connsiteY21" fmla="*/ 1145381 h 1743075"/>
                <a:gd name="connsiteX22" fmla="*/ 1921668 w 2190750"/>
                <a:gd name="connsiteY22" fmla="*/ 871537 h 1743075"/>
                <a:gd name="connsiteX23" fmla="*/ 1869281 w 2190750"/>
                <a:gd name="connsiteY23" fmla="*/ 573881 h 1743075"/>
                <a:gd name="connsiteX24" fmla="*/ 1778793 w 2190750"/>
                <a:gd name="connsiteY24" fmla="*/ 90487 h 1743075"/>
                <a:gd name="connsiteX25" fmla="*/ 1988343 w 2190750"/>
                <a:gd name="connsiteY25" fmla="*/ 0 h 1743075"/>
                <a:gd name="connsiteX26" fmla="*/ 2002631 w 2190750"/>
                <a:gd name="connsiteY26" fmla="*/ 214312 h 1743075"/>
                <a:gd name="connsiteX27" fmla="*/ 2040731 w 2190750"/>
                <a:gd name="connsiteY27" fmla="*/ 507206 h 1743075"/>
                <a:gd name="connsiteX28" fmla="*/ 2114550 w 2190750"/>
                <a:gd name="connsiteY28" fmla="*/ 981075 h 1743075"/>
                <a:gd name="connsiteX29" fmla="*/ 2152650 w 2190750"/>
                <a:gd name="connsiteY29" fmla="*/ 1183481 h 1743075"/>
                <a:gd name="connsiteX30" fmla="*/ 2169318 w 2190750"/>
                <a:gd name="connsiteY30" fmla="*/ 1214437 h 1743075"/>
                <a:gd name="connsiteX31" fmla="*/ 2178843 w 2190750"/>
                <a:gd name="connsiteY31" fmla="*/ 1238250 h 1743075"/>
                <a:gd name="connsiteX32" fmla="*/ 2190750 w 2190750"/>
                <a:gd name="connsiteY32" fmla="*/ 1300162 h 1743075"/>
                <a:gd name="connsiteX33" fmla="*/ 2188368 w 2190750"/>
                <a:gd name="connsiteY33" fmla="*/ 1362075 h 1743075"/>
                <a:gd name="connsiteX34" fmla="*/ 2176462 w 2190750"/>
                <a:gd name="connsiteY34" fmla="*/ 1407318 h 1743075"/>
                <a:gd name="connsiteX35" fmla="*/ 2147887 w 2190750"/>
                <a:gd name="connsiteY35" fmla="*/ 1462087 h 1743075"/>
                <a:gd name="connsiteX36" fmla="*/ 2074068 w 2190750"/>
                <a:gd name="connsiteY36" fmla="*/ 1564481 h 1743075"/>
                <a:gd name="connsiteX37" fmla="*/ 1978818 w 2190750"/>
                <a:gd name="connsiteY37" fmla="*/ 1683543 h 1743075"/>
                <a:gd name="connsiteX38" fmla="*/ 1914525 w 2190750"/>
                <a:gd name="connsiteY38" fmla="*/ 1743075 h 1743075"/>
                <a:gd name="connsiteX39" fmla="*/ 1878806 w 2190750"/>
                <a:gd name="connsiteY39" fmla="*/ 1740693 h 1743075"/>
                <a:gd name="connsiteX40" fmla="*/ 1835943 w 2190750"/>
                <a:gd name="connsiteY40" fmla="*/ 1728787 h 1743075"/>
                <a:gd name="connsiteX41" fmla="*/ 1804987 w 2190750"/>
                <a:gd name="connsiteY41" fmla="*/ 1714500 h 1743075"/>
                <a:gd name="connsiteX42" fmla="*/ 1771650 w 2190750"/>
                <a:gd name="connsiteY42" fmla="*/ 1690687 h 1743075"/>
                <a:gd name="connsiteX43" fmla="*/ 1728787 w 2190750"/>
                <a:gd name="connsiteY43" fmla="*/ 1654968 h 1743075"/>
                <a:gd name="connsiteX44" fmla="*/ 1712118 w 2190750"/>
                <a:gd name="connsiteY44" fmla="*/ 1645443 h 1743075"/>
                <a:gd name="connsiteX45" fmla="*/ 1423987 w 2190750"/>
                <a:gd name="connsiteY45" fmla="*/ 1614487 h 1743075"/>
                <a:gd name="connsiteX46" fmla="*/ 795337 w 2190750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69056 w 2169319"/>
                <a:gd name="connsiteY5" fmla="*/ 1521618 h 1743075"/>
                <a:gd name="connsiteX6" fmla="*/ 42862 w 2169319"/>
                <a:gd name="connsiteY6" fmla="*/ 1540668 h 1743075"/>
                <a:gd name="connsiteX7" fmla="*/ 23812 w 2169319"/>
                <a:gd name="connsiteY7" fmla="*/ 1545431 h 1743075"/>
                <a:gd name="connsiteX8" fmla="*/ 0 w 2169319"/>
                <a:gd name="connsiteY8" fmla="*/ 1540668 h 1743075"/>
                <a:gd name="connsiteX9" fmla="*/ 72540 w 2169319"/>
                <a:gd name="connsiteY9" fmla="*/ 1271163 h 1743075"/>
                <a:gd name="connsiteX10" fmla="*/ 183356 w 2169319"/>
                <a:gd name="connsiteY10" fmla="*/ 1269206 h 1743075"/>
                <a:gd name="connsiteX11" fmla="*/ 690562 w 2169319"/>
                <a:gd name="connsiteY11" fmla="*/ 1307306 h 1743075"/>
                <a:gd name="connsiteX12" fmla="*/ 1393031 w 2169319"/>
                <a:gd name="connsiteY12" fmla="*/ 1357312 h 1743075"/>
                <a:gd name="connsiteX13" fmla="*/ 1693069 w 2169319"/>
                <a:gd name="connsiteY13" fmla="*/ 1376362 h 1743075"/>
                <a:gd name="connsiteX14" fmla="*/ 1759744 w 2169319"/>
                <a:gd name="connsiteY14" fmla="*/ 1381125 h 1743075"/>
                <a:gd name="connsiteX15" fmla="*/ 1797844 w 2169319"/>
                <a:gd name="connsiteY15" fmla="*/ 1376362 h 1743075"/>
                <a:gd name="connsiteX16" fmla="*/ 1840706 w 2169319"/>
                <a:gd name="connsiteY16" fmla="*/ 1364456 h 1743075"/>
                <a:gd name="connsiteX17" fmla="*/ 1876425 w 2169319"/>
                <a:gd name="connsiteY17" fmla="*/ 1345406 h 1743075"/>
                <a:gd name="connsiteX18" fmla="*/ 1912144 w 2169319"/>
                <a:gd name="connsiteY18" fmla="*/ 1316831 h 1743075"/>
                <a:gd name="connsiteX19" fmla="*/ 1940719 w 2169319"/>
                <a:gd name="connsiteY19" fmla="*/ 1262062 h 1743075"/>
                <a:gd name="connsiteX20" fmla="*/ 1952625 w 2169319"/>
                <a:gd name="connsiteY20" fmla="*/ 1216818 h 1743075"/>
                <a:gd name="connsiteX21" fmla="*/ 1947862 w 2169319"/>
                <a:gd name="connsiteY21" fmla="*/ 1145381 h 1743075"/>
                <a:gd name="connsiteX22" fmla="*/ 1900237 w 2169319"/>
                <a:gd name="connsiteY22" fmla="*/ 871537 h 1743075"/>
                <a:gd name="connsiteX23" fmla="*/ 1847850 w 2169319"/>
                <a:gd name="connsiteY23" fmla="*/ 573881 h 1743075"/>
                <a:gd name="connsiteX24" fmla="*/ 1757362 w 2169319"/>
                <a:gd name="connsiteY24" fmla="*/ 90487 h 1743075"/>
                <a:gd name="connsiteX25" fmla="*/ 1966912 w 2169319"/>
                <a:gd name="connsiteY25" fmla="*/ 0 h 1743075"/>
                <a:gd name="connsiteX26" fmla="*/ 1981200 w 2169319"/>
                <a:gd name="connsiteY26" fmla="*/ 214312 h 1743075"/>
                <a:gd name="connsiteX27" fmla="*/ 2019300 w 2169319"/>
                <a:gd name="connsiteY27" fmla="*/ 507206 h 1743075"/>
                <a:gd name="connsiteX28" fmla="*/ 2093119 w 2169319"/>
                <a:gd name="connsiteY28" fmla="*/ 981075 h 1743075"/>
                <a:gd name="connsiteX29" fmla="*/ 2131219 w 2169319"/>
                <a:gd name="connsiteY29" fmla="*/ 1183481 h 1743075"/>
                <a:gd name="connsiteX30" fmla="*/ 2147887 w 2169319"/>
                <a:gd name="connsiteY30" fmla="*/ 1214437 h 1743075"/>
                <a:gd name="connsiteX31" fmla="*/ 2157412 w 2169319"/>
                <a:gd name="connsiteY31" fmla="*/ 1238250 h 1743075"/>
                <a:gd name="connsiteX32" fmla="*/ 2169319 w 2169319"/>
                <a:gd name="connsiteY32" fmla="*/ 1300162 h 1743075"/>
                <a:gd name="connsiteX33" fmla="*/ 2166937 w 2169319"/>
                <a:gd name="connsiteY33" fmla="*/ 1362075 h 1743075"/>
                <a:gd name="connsiteX34" fmla="*/ 2155031 w 2169319"/>
                <a:gd name="connsiteY34" fmla="*/ 1407318 h 1743075"/>
                <a:gd name="connsiteX35" fmla="*/ 2126456 w 2169319"/>
                <a:gd name="connsiteY35" fmla="*/ 1462087 h 1743075"/>
                <a:gd name="connsiteX36" fmla="*/ 2052637 w 2169319"/>
                <a:gd name="connsiteY36" fmla="*/ 1564481 h 1743075"/>
                <a:gd name="connsiteX37" fmla="*/ 1957387 w 2169319"/>
                <a:gd name="connsiteY37" fmla="*/ 1683543 h 1743075"/>
                <a:gd name="connsiteX38" fmla="*/ 1893094 w 2169319"/>
                <a:gd name="connsiteY38" fmla="*/ 1743075 h 1743075"/>
                <a:gd name="connsiteX39" fmla="*/ 1857375 w 2169319"/>
                <a:gd name="connsiteY39" fmla="*/ 1740693 h 1743075"/>
                <a:gd name="connsiteX40" fmla="*/ 1814512 w 2169319"/>
                <a:gd name="connsiteY40" fmla="*/ 1728787 h 1743075"/>
                <a:gd name="connsiteX41" fmla="*/ 1783556 w 2169319"/>
                <a:gd name="connsiteY41" fmla="*/ 1714500 h 1743075"/>
                <a:gd name="connsiteX42" fmla="*/ 1750219 w 2169319"/>
                <a:gd name="connsiteY42" fmla="*/ 1690687 h 1743075"/>
                <a:gd name="connsiteX43" fmla="*/ 1707356 w 2169319"/>
                <a:gd name="connsiteY43" fmla="*/ 1654968 h 1743075"/>
                <a:gd name="connsiteX44" fmla="*/ 1690687 w 2169319"/>
                <a:gd name="connsiteY44" fmla="*/ 1645443 h 1743075"/>
                <a:gd name="connsiteX45" fmla="*/ 1402556 w 2169319"/>
                <a:gd name="connsiteY45" fmla="*/ 1614487 h 1743075"/>
                <a:gd name="connsiteX46" fmla="*/ 773906 w 2169319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42862 w 2169319"/>
                <a:gd name="connsiteY5" fmla="*/ 1540668 h 1743075"/>
                <a:gd name="connsiteX6" fmla="*/ 23812 w 2169319"/>
                <a:gd name="connsiteY6" fmla="*/ 1545431 h 1743075"/>
                <a:gd name="connsiteX7" fmla="*/ 0 w 2169319"/>
                <a:gd name="connsiteY7" fmla="*/ 1540668 h 1743075"/>
                <a:gd name="connsiteX8" fmla="*/ 72540 w 2169319"/>
                <a:gd name="connsiteY8" fmla="*/ 1271163 h 1743075"/>
                <a:gd name="connsiteX9" fmla="*/ 183356 w 2169319"/>
                <a:gd name="connsiteY9" fmla="*/ 1269206 h 1743075"/>
                <a:gd name="connsiteX10" fmla="*/ 690562 w 2169319"/>
                <a:gd name="connsiteY10" fmla="*/ 1307306 h 1743075"/>
                <a:gd name="connsiteX11" fmla="*/ 1393031 w 2169319"/>
                <a:gd name="connsiteY11" fmla="*/ 1357312 h 1743075"/>
                <a:gd name="connsiteX12" fmla="*/ 1693069 w 2169319"/>
                <a:gd name="connsiteY12" fmla="*/ 1376362 h 1743075"/>
                <a:gd name="connsiteX13" fmla="*/ 1759744 w 2169319"/>
                <a:gd name="connsiteY13" fmla="*/ 1381125 h 1743075"/>
                <a:gd name="connsiteX14" fmla="*/ 1797844 w 2169319"/>
                <a:gd name="connsiteY14" fmla="*/ 1376362 h 1743075"/>
                <a:gd name="connsiteX15" fmla="*/ 1840706 w 2169319"/>
                <a:gd name="connsiteY15" fmla="*/ 1364456 h 1743075"/>
                <a:gd name="connsiteX16" fmla="*/ 1876425 w 2169319"/>
                <a:gd name="connsiteY16" fmla="*/ 1345406 h 1743075"/>
                <a:gd name="connsiteX17" fmla="*/ 1912144 w 2169319"/>
                <a:gd name="connsiteY17" fmla="*/ 1316831 h 1743075"/>
                <a:gd name="connsiteX18" fmla="*/ 1940719 w 2169319"/>
                <a:gd name="connsiteY18" fmla="*/ 1262062 h 1743075"/>
                <a:gd name="connsiteX19" fmla="*/ 1952625 w 2169319"/>
                <a:gd name="connsiteY19" fmla="*/ 1216818 h 1743075"/>
                <a:gd name="connsiteX20" fmla="*/ 1947862 w 2169319"/>
                <a:gd name="connsiteY20" fmla="*/ 1145381 h 1743075"/>
                <a:gd name="connsiteX21" fmla="*/ 1900237 w 2169319"/>
                <a:gd name="connsiteY21" fmla="*/ 871537 h 1743075"/>
                <a:gd name="connsiteX22" fmla="*/ 1847850 w 2169319"/>
                <a:gd name="connsiteY22" fmla="*/ 573881 h 1743075"/>
                <a:gd name="connsiteX23" fmla="*/ 1757362 w 2169319"/>
                <a:gd name="connsiteY23" fmla="*/ 90487 h 1743075"/>
                <a:gd name="connsiteX24" fmla="*/ 1966912 w 2169319"/>
                <a:gd name="connsiteY24" fmla="*/ 0 h 1743075"/>
                <a:gd name="connsiteX25" fmla="*/ 1981200 w 2169319"/>
                <a:gd name="connsiteY25" fmla="*/ 214312 h 1743075"/>
                <a:gd name="connsiteX26" fmla="*/ 2019300 w 2169319"/>
                <a:gd name="connsiteY26" fmla="*/ 507206 h 1743075"/>
                <a:gd name="connsiteX27" fmla="*/ 2093119 w 2169319"/>
                <a:gd name="connsiteY27" fmla="*/ 981075 h 1743075"/>
                <a:gd name="connsiteX28" fmla="*/ 2131219 w 2169319"/>
                <a:gd name="connsiteY28" fmla="*/ 1183481 h 1743075"/>
                <a:gd name="connsiteX29" fmla="*/ 2147887 w 2169319"/>
                <a:gd name="connsiteY29" fmla="*/ 1214437 h 1743075"/>
                <a:gd name="connsiteX30" fmla="*/ 2157412 w 2169319"/>
                <a:gd name="connsiteY30" fmla="*/ 1238250 h 1743075"/>
                <a:gd name="connsiteX31" fmla="*/ 2169319 w 2169319"/>
                <a:gd name="connsiteY31" fmla="*/ 1300162 h 1743075"/>
                <a:gd name="connsiteX32" fmla="*/ 2166937 w 2169319"/>
                <a:gd name="connsiteY32" fmla="*/ 1362075 h 1743075"/>
                <a:gd name="connsiteX33" fmla="*/ 2155031 w 2169319"/>
                <a:gd name="connsiteY33" fmla="*/ 1407318 h 1743075"/>
                <a:gd name="connsiteX34" fmla="*/ 2126456 w 2169319"/>
                <a:gd name="connsiteY34" fmla="*/ 1462087 h 1743075"/>
                <a:gd name="connsiteX35" fmla="*/ 2052637 w 2169319"/>
                <a:gd name="connsiteY35" fmla="*/ 1564481 h 1743075"/>
                <a:gd name="connsiteX36" fmla="*/ 1957387 w 2169319"/>
                <a:gd name="connsiteY36" fmla="*/ 1683543 h 1743075"/>
                <a:gd name="connsiteX37" fmla="*/ 1893094 w 2169319"/>
                <a:gd name="connsiteY37" fmla="*/ 1743075 h 1743075"/>
                <a:gd name="connsiteX38" fmla="*/ 1857375 w 2169319"/>
                <a:gd name="connsiteY38" fmla="*/ 1740693 h 1743075"/>
                <a:gd name="connsiteX39" fmla="*/ 1814512 w 2169319"/>
                <a:gd name="connsiteY39" fmla="*/ 1728787 h 1743075"/>
                <a:gd name="connsiteX40" fmla="*/ 1783556 w 2169319"/>
                <a:gd name="connsiteY40" fmla="*/ 1714500 h 1743075"/>
                <a:gd name="connsiteX41" fmla="*/ 1750219 w 2169319"/>
                <a:gd name="connsiteY41" fmla="*/ 1690687 h 1743075"/>
                <a:gd name="connsiteX42" fmla="*/ 1707356 w 2169319"/>
                <a:gd name="connsiteY42" fmla="*/ 1654968 h 1743075"/>
                <a:gd name="connsiteX43" fmla="*/ 1690687 w 2169319"/>
                <a:gd name="connsiteY43" fmla="*/ 1645443 h 1743075"/>
                <a:gd name="connsiteX44" fmla="*/ 1402556 w 2169319"/>
                <a:gd name="connsiteY44" fmla="*/ 1614487 h 1743075"/>
                <a:gd name="connsiteX45" fmla="*/ 773906 w 2169319"/>
                <a:gd name="connsiteY45" fmla="*/ 1545431 h 1743075"/>
                <a:gd name="connsiteX0" fmla="*/ 750094 w 2145507"/>
                <a:gd name="connsiteY0" fmla="*/ 1545431 h 1743075"/>
                <a:gd name="connsiteX1" fmla="*/ 309563 w 2145507"/>
                <a:gd name="connsiteY1" fmla="*/ 1500187 h 1743075"/>
                <a:gd name="connsiteX2" fmla="*/ 188119 w 2145507"/>
                <a:gd name="connsiteY2" fmla="*/ 1485900 h 1743075"/>
                <a:gd name="connsiteX3" fmla="*/ 133350 w 2145507"/>
                <a:gd name="connsiteY3" fmla="*/ 1490662 h 1743075"/>
                <a:gd name="connsiteX4" fmla="*/ 88107 w 2145507"/>
                <a:gd name="connsiteY4" fmla="*/ 1502568 h 1743075"/>
                <a:gd name="connsiteX5" fmla="*/ 19050 w 2145507"/>
                <a:gd name="connsiteY5" fmla="*/ 1540668 h 1743075"/>
                <a:gd name="connsiteX6" fmla="*/ 0 w 2145507"/>
                <a:gd name="connsiteY6" fmla="*/ 1545431 h 1743075"/>
                <a:gd name="connsiteX7" fmla="*/ 48728 w 2145507"/>
                <a:gd name="connsiteY7" fmla="*/ 1271163 h 1743075"/>
                <a:gd name="connsiteX8" fmla="*/ 159544 w 2145507"/>
                <a:gd name="connsiteY8" fmla="*/ 1269206 h 1743075"/>
                <a:gd name="connsiteX9" fmla="*/ 666750 w 2145507"/>
                <a:gd name="connsiteY9" fmla="*/ 1307306 h 1743075"/>
                <a:gd name="connsiteX10" fmla="*/ 1369219 w 2145507"/>
                <a:gd name="connsiteY10" fmla="*/ 1357312 h 1743075"/>
                <a:gd name="connsiteX11" fmla="*/ 1669257 w 2145507"/>
                <a:gd name="connsiteY11" fmla="*/ 1376362 h 1743075"/>
                <a:gd name="connsiteX12" fmla="*/ 1735932 w 2145507"/>
                <a:gd name="connsiteY12" fmla="*/ 1381125 h 1743075"/>
                <a:gd name="connsiteX13" fmla="*/ 1774032 w 2145507"/>
                <a:gd name="connsiteY13" fmla="*/ 1376362 h 1743075"/>
                <a:gd name="connsiteX14" fmla="*/ 1816894 w 2145507"/>
                <a:gd name="connsiteY14" fmla="*/ 1364456 h 1743075"/>
                <a:gd name="connsiteX15" fmla="*/ 1852613 w 2145507"/>
                <a:gd name="connsiteY15" fmla="*/ 1345406 h 1743075"/>
                <a:gd name="connsiteX16" fmla="*/ 1888332 w 2145507"/>
                <a:gd name="connsiteY16" fmla="*/ 1316831 h 1743075"/>
                <a:gd name="connsiteX17" fmla="*/ 1916907 w 2145507"/>
                <a:gd name="connsiteY17" fmla="*/ 1262062 h 1743075"/>
                <a:gd name="connsiteX18" fmla="*/ 1928813 w 2145507"/>
                <a:gd name="connsiteY18" fmla="*/ 1216818 h 1743075"/>
                <a:gd name="connsiteX19" fmla="*/ 1924050 w 2145507"/>
                <a:gd name="connsiteY19" fmla="*/ 1145381 h 1743075"/>
                <a:gd name="connsiteX20" fmla="*/ 1876425 w 2145507"/>
                <a:gd name="connsiteY20" fmla="*/ 871537 h 1743075"/>
                <a:gd name="connsiteX21" fmla="*/ 1824038 w 2145507"/>
                <a:gd name="connsiteY21" fmla="*/ 573881 h 1743075"/>
                <a:gd name="connsiteX22" fmla="*/ 1733550 w 2145507"/>
                <a:gd name="connsiteY22" fmla="*/ 90487 h 1743075"/>
                <a:gd name="connsiteX23" fmla="*/ 1943100 w 2145507"/>
                <a:gd name="connsiteY23" fmla="*/ 0 h 1743075"/>
                <a:gd name="connsiteX24" fmla="*/ 1957388 w 2145507"/>
                <a:gd name="connsiteY24" fmla="*/ 214312 h 1743075"/>
                <a:gd name="connsiteX25" fmla="*/ 1995488 w 2145507"/>
                <a:gd name="connsiteY25" fmla="*/ 507206 h 1743075"/>
                <a:gd name="connsiteX26" fmla="*/ 2069307 w 2145507"/>
                <a:gd name="connsiteY26" fmla="*/ 981075 h 1743075"/>
                <a:gd name="connsiteX27" fmla="*/ 2107407 w 2145507"/>
                <a:gd name="connsiteY27" fmla="*/ 1183481 h 1743075"/>
                <a:gd name="connsiteX28" fmla="*/ 2124075 w 2145507"/>
                <a:gd name="connsiteY28" fmla="*/ 1214437 h 1743075"/>
                <a:gd name="connsiteX29" fmla="*/ 2133600 w 2145507"/>
                <a:gd name="connsiteY29" fmla="*/ 1238250 h 1743075"/>
                <a:gd name="connsiteX30" fmla="*/ 2145507 w 2145507"/>
                <a:gd name="connsiteY30" fmla="*/ 1300162 h 1743075"/>
                <a:gd name="connsiteX31" fmla="*/ 2143125 w 2145507"/>
                <a:gd name="connsiteY31" fmla="*/ 1362075 h 1743075"/>
                <a:gd name="connsiteX32" fmla="*/ 2131219 w 2145507"/>
                <a:gd name="connsiteY32" fmla="*/ 1407318 h 1743075"/>
                <a:gd name="connsiteX33" fmla="*/ 2102644 w 2145507"/>
                <a:gd name="connsiteY33" fmla="*/ 1462087 h 1743075"/>
                <a:gd name="connsiteX34" fmla="*/ 2028825 w 2145507"/>
                <a:gd name="connsiteY34" fmla="*/ 1564481 h 1743075"/>
                <a:gd name="connsiteX35" fmla="*/ 1933575 w 2145507"/>
                <a:gd name="connsiteY35" fmla="*/ 1683543 h 1743075"/>
                <a:gd name="connsiteX36" fmla="*/ 1869282 w 2145507"/>
                <a:gd name="connsiteY36" fmla="*/ 1743075 h 1743075"/>
                <a:gd name="connsiteX37" fmla="*/ 1833563 w 2145507"/>
                <a:gd name="connsiteY37" fmla="*/ 1740693 h 1743075"/>
                <a:gd name="connsiteX38" fmla="*/ 1790700 w 2145507"/>
                <a:gd name="connsiteY38" fmla="*/ 1728787 h 1743075"/>
                <a:gd name="connsiteX39" fmla="*/ 1759744 w 2145507"/>
                <a:gd name="connsiteY39" fmla="*/ 1714500 h 1743075"/>
                <a:gd name="connsiteX40" fmla="*/ 1726407 w 2145507"/>
                <a:gd name="connsiteY40" fmla="*/ 1690687 h 1743075"/>
                <a:gd name="connsiteX41" fmla="*/ 1683544 w 2145507"/>
                <a:gd name="connsiteY41" fmla="*/ 1654968 h 1743075"/>
                <a:gd name="connsiteX42" fmla="*/ 1666875 w 2145507"/>
                <a:gd name="connsiteY42" fmla="*/ 1645443 h 1743075"/>
                <a:gd name="connsiteX43" fmla="*/ 1378744 w 2145507"/>
                <a:gd name="connsiteY43" fmla="*/ 1614487 h 1743075"/>
                <a:gd name="connsiteX44" fmla="*/ 750094 w 2145507"/>
                <a:gd name="connsiteY44" fmla="*/ 1545431 h 1743075"/>
                <a:gd name="connsiteX0" fmla="*/ 731044 w 2126457"/>
                <a:gd name="connsiteY0" fmla="*/ 1545431 h 1743075"/>
                <a:gd name="connsiteX1" fmla="*/ 290513 w 2126457"/>
                <a:gd name="connsiteY1" fmla="*/ 1500187 h 1743075"/>
                <a:gd name="connsiteX2" fmla="*/ 169069 w 2126457"/>
                <a:gd name="connsiteY2" fmla="*/ 1485900 h 1743075"/>
                <a:gd name="connsiteX3" fmla="*/ 114300 w 2126457"/>
                <a:gd name="connsiteY3" fmla="*/ 1490662 h 1743075"/>
                <a:gd name="connsiteX4" fmla="*/ 69057 w 2126457"/>
                <a:gd name="connsiteY4" fmla="*/ 1502568 h 1743075"/>
                <a:gd name="connsiteX5" fmla="*/ 0 w 2126457"/>
                <a:gd name="connsiteY5" fmla="*/ 1540668 h 1743075"/>
                <a:gd name="connsiteX6" fmla="*/ 29678 w 2126457"/>
                <a:gd name="connsiteY6" fmla="*/ 1271163 h 1743075"/>
                <a:gd name="connsiteX7" fmla="*/ 140494 w 2126457"/>
                <a:gd name="connsiteY7" fmla="*/ 1269206 h 1743075"/>
                <a:gd name="connsiteX8" fmla="*/ 647700 w 2126457"/>
                <a:gd name="connsiteY8" fmla="*/ 1307306 h 1743075"/>
                <a:gd name="connsiteX9" fmla="*/ 1350169 w 2126457"/>
                <a:gd name="connsiteY9" fmla="*/ 1357312 h 1743075"/>
                <a:gd name="connsiteX10" fmla="*/ 1650207 w 2126457"/>
                <a:gd name="connsiteY10" fmla="*/ 1376362 h 1743075"/>
                <a:gd name="connsiteX11" fmla="*/ 1716882 w 2126457"/>
                <a:gd name="connsiteY11" fmla="*/ 1381125 h 1743075"/>
                <a:gd name="connsiteX12" fmla="*/ 1754982 w 2126457"/>
                <a:gd name="connsiteY12" fmla="*/ 1376362 h 1743075"/>
                <a:gd name="connsiteX13" fmla="*/ 1797844 w 2126457"/>
                <a:gd name="connsiteY13" fmla="*/ 1364456 h 1743075"/>
                <a:gd name="connsiteX14" fmla="*/ 1833563 w 2126457"/>
                <a:gd name="connsiteY14" fmla="*/ 1345406 h 1743075"/>
                <a:gd name="connsiteX15" fmla="*/ 1869282 w 2126457"/>
                <a:gd name="connsiteY15" fmla="*/ 1316831 h 1743075"/>
                <a:gd name="connsiteX16" fmla="*/ 1897857 w 2126457"/>
                <a:gd name="connsiteY16" fmla="*/ 1262062 h 1743075"/>
                <a:gd name="connsiteX17" fmla="*/ 1909763 w 2126457"/>
                <a:gd name="connsiteY17" fmla="*/ 1216818 h 1743075"/>
                <a:gd name="connsiteX18" fmla="*/ 1905000 w 2126457"/>
                <a:gd name="connsiteY18" fmla="*/ 1145381 h 1743075"/>
                <a:gd name="connsiteX19" fmla="*/ 1857375 w 2126457"/>
                <a:gd name="connsiteY19" fmla="*/ 871537 h 1743075"/>
                <a:gd name="connsiteX20" fmla="*/ 1804988 w 2126457"/>
                <a:gd name="connsiteY20" fmla="*/ 573881 h 1743075"/>
                <a:gd name="connsiteX21" fmla="*/ 1714500 w 2126457"/>
                <a:gd name="connsiteY21" fmla="*/ 90487 h 1743075"/>
                <a:gd name="connsiteX22" fmla="*/ 1924050 w 2126457"/>
                <a:gd name="connsiteY22" fmla="*/ 0 h 1743075"/>
                <a:gd name="connsiteX23" fmla="*/ 1938338 w 2126457"/>
                <a:gd name="connsiteY23" fmla="*/ 214312 h 1743075"/>
                <a:gd name="connsiteX24" fmla="*/ 1976438 w 2126457"/>
                <a:gd name="connsiteY24" fmla="*/ 507206 h 1743075"/>
                <a:gd name="connsiteX25" fmla="*/ 2050257 w 2126457"/>
                <a:gd name="connsiteY25" fmla="*/ 981075 h 1743075"/>
                <a:gd name="connsiteX26" fmla="*/ 2088357 w 2126457"/>
                <a:gd name="connsiteY26" fmla="*/ 1183481 h 1743075"/>
                <a:gd name="connsiteX27" fmla="*/ 2105025 w 2126457"/>
                <a:gd name="connsiteY27" fmla="*/ 1214437 h 1743075"/>
                <a:gd name="connsiteX28" fmla="*/ 2114550 w 2126457"/>
                <a:gd name="connsiteY28" fmla="*/ 1238250 h 1743075"/>
                <a:gd name="connsiteX29" fmla="*/ 2126457 w 2126457"/>
                <a:gd name="connsiteY29" fmla="*/ 1300162 h 1743075"/>
                <a:gd name="connsiteX30" fmla="*/ 2124075 w 2126457"/>
                <a:gd name="connsiteY30" fmla="*/ 1362075 h 1743075"/>
                <a:gd name="connsiteX31" fmla="*/ 2112169 w 2126457"/>
                <a:gd name="connsiteY31" fmla="*/ 1407318 h 1743075"/>
                <a:gd name="connsiteX32" fmla="*/ 2083594 w 2126457"/>
                <a:gd name="connsiteY32" fmla="*/ 1462087 h 1743075"/>
                <a:gd name="connsiteX33" fmla="*/ 2009775 w 2126457"/>
                <a:gd name="connsiteY33" fmla="*/ 1564481 h 1743075"/>
                <a:gd name="connsiteX34" fmla="*/ 1914525 w 2126457"/>
                <a:gd name="connsiteY34" fmla="*/ 1683543 h 1743075"/>
                <a:gd name="connsiteX35" fmla="*/ 1850232 w 2126457"/>
                <a:gd name="connsiteY35" fmla="*/ 1743075 h 1743075"/>
                <a:gd name="connsiteX36" fmla="*/ 1814513 w 2126457"/>
                <a:gd name="connsiteY36" fmla="*/ 1740693 h 1743075"/>
                <a:gd name="connsiteX37" fmla="*/ 1771650 w 2126457"/>
                <a:gd name="connsiteY37" fmla="*/ 1728787 h 1743075"/>
                <a:gd name="connsiteX38" fmla="*/ 1740694 w 2126457"/>
                <a:gd name="connsiteY38" fmla="*/ 1714500 h 1743075"/>
                <a:gd name="connsiteX39" fmla="*/ 1707357 w 2126457"/>
                <a:gd name="connsiteY39" fmla="*/ 1690687 h 1743075"/>
                <a:gd name="connsiteX40" fmla="*/ 1664494 w 2126457"/>
                <a:gd name="connsiteY40" fmla="*/ 1654968 h 1743075"/>
                <a:gd name="connsiteX41" fmla="*/ 1647825 w 2126457"/>
                <a:gd name="connsiteY41" fmla="*/ 1645443 h 1743075"/>
                <a:gd name="connsiteX42" fmla="*/ 1359694 w 2126457"/>
                <a:gd name="connsiteY42" fmla="*/ 1614487 h 1743075"/>
                <a:gd name="connsiteX43" fmla="*/ 731044 w 2126457"/>
                <a:gd name="connsiteY43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110816 w 2096779"/>
                <a:gd name="connsiteY6" fmla="*/ 1269206 h 1743075"/>
                <a:gd name="connsiteX7" fmla="*/ 618022 w 2096779"/>
                <a:gd name="connsiteY7" fmla="*/ 1307306 h 1743075"/>
                <a:gd name="connsiteX8" fmla="*/ 1320491 w 2096779"/>
                <a:gd name="connsiteY8" fmla="*/ 1357312 h 1743075"/>
                <a:gd name="connsiteX9" fmla="*/ 1620529 w 2096779"/>
                <a:gd name="connsiteY9" fmla="*/ 1376362 h 1743075"/>
                <a:gd name="connsiteX10" fmla="*/ 1687204 w 2096779"/>
                <a:gd name="connsiteY10" fmla="*/ 1381125 h 1743075"/>
                <a:gd name="connsiteX11" fmla="*/ 1725304 w 2096779"/>
                <a:gd name="connsiteY11" fmla="*/ 1376362 h 1743075"/>
                <a:gd name="connsiteX12" fmla="*/ 1768166 w 2096779"/>
                <a:gd name="connsiteY12" fmla="*/ 1364456 h 1743075"/>
                <a:gd name="connsiteX13" fmla="*/ 1803885 w 2096779"/>
                <a:gd name="connsiteY13" fmla="*/ 1345406 h 1743075"/>
                <a:gd name="connsiteX14" fmla="*/ 1839604 w 2096779"/>
                <a:gd name="connsiteY14" fmla="*/ 1316831 h 1743075"/>
                <a:gd name="connsiteX15" fmla="*/ 1868179 w 2096779"/>
                <a:gd name="connsiteY15" fmla="*/ 1262062 h 1743075"/>
                <a:gd name="connsiteX16" fmla="*/ 1880085 w 2096779"/>
                <a:gd name="connsiteY16" fmla="*/ 1216818 h 1743075"/>
                <a:gd name="connsiteX17" fmla="*/ 1875322 w 2096779"/>
                <a:gd name="connsiteY17" fmla="*/ 1145381 h 1743075"/>
                <a:gd name="connsiteX18" fmla="*/ 1827697 w 2096779"/>
                <a:gd name="connsiteY18" fmla="*/ 871537 h 1743075"/>
                <a:gd name="connsiteX19" fmla="*/ 1775310 w 2096779"/>
                <a:gd name="connsiteY19" fmla="*/ 573881 h 1743075"/>
                <a:gd name="connsiteX20" fmla="*/ 1684822 w 2096779"/>
                <a:gd name="connsiteY20" fmla="*/ 90487 h 1743075"/>
                <a:gd name="connsiteX21" fmla="*/ 1894372 w 2096779"/>
                <a:gd name="connsiteY21" fmla="*/ 0 h 1743075"/>
                <a:gd name="connsiteX22" fmla="*/ 1908660 w 2096779"/>
                <a:gd name="connsiteY22" fmla="*/ 214312 h 1743075"/>
                <a:gd name="connsiteX23" fmla="*/ 1946760 w 2096779"/>
                <a:gd name="connsiteY23" fmla="*/ 507206 h 1743075"/>
                <a:gd name="connsiteX24" fmla="*/ 2020579 w 2096779"/>
                <a:gd name="connsiteY24" fmla="*/ 981075 h 1743075"/>
                <a:gd name="connsiteX25" fmla="*/ 2058679 w 2096779"/>
                <a:gd name="connsiteY25" fmla="*/ 1183481 h 1743075"/>
                <a:gd name="connsiteX26" fmla="*/ 2075347 w 2096779"/>
                <a:gd name="connsiteY26" fmla="*/ 1214437 h 1743075"/>
                <a:gd name="connsiteX27" fmla="*/ 2084872 w 2096779"/>
                <a:gd name="connsiteY27" fmla="*/ 1238250 h 1743075"/>
                <a:gd name="connsiteX28" fmla="*/ 2096779 w 2096779"/>
                <a:gd name="connsiteY28" fmla="*/ 1300162 h 1743075"/>
                <a:gd name="connsiteX29" fmla="*/ 2094397 w 2096779"/>
                <a:gd name="connsiteY29" fmla="*/ 1362075 h 1743075"/>
                <a:gd name="connsiteX30" fmla="*/ 2082491 w 2096779"/>
                <a:gd name="connsiteY30" fmla="*/ 1407318 h 1743075"/>
                <a:gd name="connsiteX31" fmla="*/ 2053916 w 2096779"/>
                <a:gd name="connsiteY31" fmla="*/ 1462087 h 1743075"/>
                <a:gd name="connsiteX32" fmla="*/ 1980097 w 2096779"/>
                <a:gd name="connsiteY32" fmla="*/ 1564481 h 1743075"/>
                <a:gd name="connsiteX33" fmla="*/ 1884847 w 2096779"/>
                <a:gd name="connsiteY33" fmla="*/ 1683543 h 1743075"/>
                <a:gd name="connsiteX34" fmla="*/ 1820554 w 2096779"/>
                <a:gd name="connsiteY34" fmla="*/ 1743075 h 1743075"/>
                <a:gd name="connsiteX35" fmla="*/ 1784835 w 2096779"/>
                <a:gd name="connsiteY35" fmla="*/ 1740693 h 1743075"/>
                <a:gd name="connsiteX36" fmla="*/ 1741972 w 2096779"/>
                <a:gd name="connsiteY36" fmla="*/ 1728787 h 1743075"/>
                <a:gd name="connsiteX37" fmla="*/ 1711016 w 2096779"/>
                <a:gd name="connsiteY37" fmla="*/ 1714500 h 1743075"/>
                <a:gd name="connsiteX38" fmla="*/ 1677679 w 2096779"/>
                <a:gd name="connsiteY38" fmla="*/ 1690687 h 1743075"/>
                <a:gd name="connsiteX39" fmla="*/ 1634816 w 2096779"/>
                <a:gd name="connsiteY39" fmla="*/ 1654968 h 1743075"/>
                <a:gd name="connsiteX40" fmla="*/ 1618147 w 2096779"/>
                <a:gd name="connsiteY40" fmla="*/ 1645443 h 1743075"/>
                <a:gd name="connsiteX41" fmla="*/ 1330016 w 2096779"/>
                <a:gd name="connsiteY41" fmla="*/ 1614487 h 1743075"/>
                <a:gd name="connsiteX42" fmla="*/ 701366 w 2096779"/>
                <a:gd name="connsiteY42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53766 w 2096779"/>
                <a:gd name="connsiteY6" fmla="*/ 1261467 h 1743075"/>
                <a:gd name="connsiteX7" fmla="*/ 110816 w 2096779"/>
                <a:gd name="connsiteY7" fmla="*/ 1269206 h 1743075"/>
                <a:gd name="connsiteX8" fmla="*/ 618022 w 2096779"/>
                <a:gd name="connsiteY8" fmla="*/ 1307306 h 1743075"/>
                <a:gd name="connsiteX9" fmla="*/ 1320491 w 2096779"/>
                <a:gd name="connsiteY9" fmla="*/ 1357312 h 1743075"/>
                <a:gd name="connsiteX10" fmla="*/ 1620529 w 2096779"/>
                <a:gd name="connsiteY10" fmla="*/ 1376362 h 1743075"/>
                <a:gd name="connsiteX11" fmla="*/ 1687204 w 2096779"/>
                <a:gd name="connsiteY11" fmla="*/ 1381125 h 1743075"/>
                <a:gd name="connsiteX12" fmla="*/ 1725304 w 2096779"/>
                <a:gd name="connsiteY12" fmla="*/ 1376362 h 1743075"/>
                <a:gd name="connsiteX13" fmla="*/ 1768166 w 2096779"/>
                <a:gd name="connsiteY13" fmla="*/ 1364456 h 1743075"/>
                <a:gd name="connsiteX14" fmla="*/ 1803885 w 2096779"/>
                <a:gd name="connsiteY14" fmla="*/ 1345406 h 1743075"/>
                <a:gd name="connsiteX15" fmla="*/ 1839604 w 2096779"/>
                <a:gd name="connsiteY15" fmla="*/ 1316831 h 1743075"/>
                <a:gd name="connsiteX16" fmla="*/ 1868179 w 2096779"/>
                <a:gd name="connsiteY16" fmla="*/ 1262062 h 1743075"/>
                <a:gd name="connsiteX17" fmla="*/ 1880085 w 2096779"/>
                <a:gd name="connsiteY17" fmla="*/ 1216818 h 1743075"/>
                <a:gd name="connsiteX18" fmla="*/ 1875322 w 2096779"/>
                <a:gd name="connsiteY18" fmla="*/ 1145381 h 1743075"/>
                <a:gd name="connsiteX19" fmla="*/ 1827697 w 2096779"/>
                <a:gd name="connsiteY19" fmla="*/ 871537 h 1743075"/>
                <a:gd name="connsiteX20" fmla="*/ 1775310 w 2096779"/>
                <a:gd name="connsiteY20" fmla="*/ 573881 h 1743075"/>
                <a:gd name="connsiteX21" fmla="*/ 1684822 w 2096779"/>
                <a:gd name="connsiteY21" fmla="*/ 90487 h 1743075"/>
                <a:gd name="connsiteX22" fmla="*/ 1894372 w 2096779"/>
                <a:gd name="connsiteY22" fmla="*/ 0 h 1743075"/>
                <a:gd name="connsiteX23" fmla="*/ 1908660 w 2096779"/>
                <a:gd name="connsiteY23" fmla="*/ 214312 h 1743075"/>
                <a:gd name="connsiteX24" fmla="*/ 1946760 w 2096779"/>
                <a:gd name="connsiteY24" fmla="*/ 507206 h 1743075"/>
                <a:gd name="connsiteX25" fmla="*/ 2020579 w 2096779"/>
                <a:gd name="connsiteY25" fmla="*/ 981075 h 1743075"/>
                <a:gd name="connsiteX26" fmla="*/ 2058679 w 2096779"/>
                <a:gd name="connsiteY26" fmla="*/ 1183481 h 1743075"/>
                <a:gd name="connsiteX27" fmla="*/ 2075347 w 2096779"/>
                <a:gd name="connsiteY27" fmla="*/ 1214437 h 1743075"/>
                <a:gd name="connsiteX28" fmla="*/ 2084872 w 2096779"/>
                <a:gd name="connsiteY28" fmla="*/ 1238250 h 1743075"/>
                <a:gd name="connsiteX29" fmla="*/ 2096779 w 2096779"/>
                <a:gd name="connsiteY29" fmla="*/ 1300162 h 1743075"/>
                <a:gd name="connsiteX30" fmla="*/ 2094397 w 2096779"/>
                <a:gd name="connsiteY30" fmla="*/ 1362075 h 1743075"/>
                <a:gd name="connsiteX31" fmla="*/ 2082491 w 2096779"/>
                <a:gd name="connsiteY31" fmla="*/ 1407318 h 1743075"/>
                <a:gd name="connsiteX32" fmla="*/ 2053916 w 2096779"/>
                <a:gd name="connsiteY32" fmla="*/ 1462087 h 1743075"/>
                <a:gd name="connsiteX33" fmla="*/ 1980097 w 2096779"/>
                <a:gd name="connsiteY33" fmla="*/ 1564481 h 1743075"/>
                <a:gd name="connsiteX34" fmla="*/ 1884847 w 2096779"/>
                <a:gd name="connsiteY34" fmla="*/ 1683543 h 1743075"/>
                <a:gd name="connsiteX35" fmla="*/ 1820554 w 2096779"/>
                <a:gd name="connsiteY35" fmla="*/ 1743075 h 1743075"/>
                <a:gd name="connsiteX36" fmla="*/ 1784835 w 2096779"/>
                <a:gd name="connsiteY36" fmla="*/ 1740693 h 1743075"/>
                <a:gd name="connsiteX37" fmla="*/ 1741972 w 2096779"/>
                <a:gd name="connsiteY37" fmla="*/ 1728787 h 1743075"/>
                <a:gd name="connsiteX38" fmla="*/ 1711016 w 2096779"/>
                <a:gd name="connsiteY38" fmla="*/ 1714500 h 1743075"/>
                <a:gd name="connsiteX39" fmla="*/ 1677679 w 2096779"/>
                <a:gd name="connsiteY39" fmla="*/ 1690687 h 1743075"/>
                <a:gd name="connsiteX40" fmla="*/ 1634816 w 2096779"/>
                <a:gd name="connsiteY40" fmla="*/ 1654968 h 1743075"/>
                <a:gd name="connsiteX41" fmla="*/ 1618147 w 2096779"/>
                <a:gd name="connsiteY41" fmla="*/ 1645443 h 1743075"/>
                <a:gd name="connsiteX42" fmla="*/ 1330016 w 2096779"/>
                <a:gd name="connsiteY42" fmla="*/ 1614487 h 1743075"/>
                <a:gd name="connsiteX43" fmla="*/ 701366 w 2096779"/>
                <a:gd name="connsiteY43" fmla="*/ 1545431 h 1743075"/>
                <a:gd name="connsiteX0" fmla="*/ 661987 w 2057400"/>
                <a:gd name="connsiteY0" fmla="*/ 1545431 h 1743075"/>
                <a:gd name="connsiteX1" fmla="*/ 221456 w 2057400"/>
                <a:gd name="connsiteY1" fmla="*/ 1500187 h 1743075"/>
                <a:gd name="connsiteX2" fmla="*/ 100012 w 2057400"/>
                <a:gd name="connsiteY2" fmla="*/ 1485900 h 1743075"/>
                <a:gd name="connsiteX3" fmla="*/ 45243 w 2057400"/>
                <a:gd name="connsiteY3" fmla="*/ 1490662 h 1743075"/>
                <a:gd name="connsiteX4" fmla="*/ 0 w 2057400"/>
                <a:gd name="connsiteY4" fmla="*/ 1502568 h 1743075"/>
                <a:gd name="connsiteX5" fmla="*/ 14387 w 2057400"/>
                <a:gd name="connsiteY5" fmla="*/ 1261467 h 1743075"/>
                <a:gd name="connsiteX6" fmla="*/ 71437 w 2057400"/>
                <a:gd name="connsiteY6" fmla="*/ 1269206 h 1743075"/>
                <a:gd name="connsiteX7" fmla="*/ 578643 w 2057400"/>
                <a:gd name="connsiteY7" fmla="*/ 1307306 h 1743075"/>
                <a:gd name="connsiteX8" fmla="*/ 1281112 w 2057400"/>
                <a:gd name="connsiteY8" fmla="*/ 1357312 h 1743075"/>
                <a:gd name="connsiteX9" fmla="*/ 1581150 w 2057400"/>
                <a:gd name="connsiteY9" fmla="*/ 1376362 h 1743075"/>
                <a:gd name="connsiteX10" fmla="*/ 1647825 w 2057400"/>
                <a:gd name="connsiteY10" fmla="*/ 1381125 h 1743075"/>
                <a:gd name="connsiteX11" fmla="*/ 1685925 w 2057400"/>
                <a:gd name="connsiteY11" fmla="*/ 1376362 h 1743075"/>
                <a:gd name="connsiteX12" fmla="*/ 1728787 w 2057400"/>
                <a:gd name="connsiteY12" fmla="*/ 1364456 h 1743075"/>
                <a:gd name="connsiteX13" fmla="*/ 1764506 w 2057400"/>
                <a:gd name="connsiteY13" fmla="*/ 1345406 h 1743075"/>
                <a:gd name="connsiteX14" fmla="*/ 1800225 w 2057400"/>
                <a:gd name="connsiteY14" fmla="*/ 1316831 h 1743075"/>
                <a:gd name="connsiteX15" fmla="*/ 1828800 w 2057400"/>
                <a:gd name="connsiteY15" fmla="*/ 1262062 h 1743075"/>
                <a:gd name="connsiteX16" fmla="*/ 1840706 w 2057400"/>
                <a:gd name="connsiteY16" fmla="*/ 1216818 h 1743075"/>
                <a:gd name="connsiteX17" fmla="*/ 1835943 w 2057400"/>
                <a:gd name="connsiteY17" fmla="*/ 1145381 h 1743075"/>
                <a:gd name="connsiteX18" fmla="*/ 1788318 w 2057400"/>
                <a:gd name="connsiteY18" fmla="*/ 871537 h 1743075"/>
                <a:gd name="connsiteX19" fmla="*/ 1735931 w 2057400"/>
                <a:gd name="connsiteY19" fmla="*/ 573881 h 1743075"/>
                <a:gd name="connsiteX20" fmla="*/ 1645443 w 2057400"/>
                <a:gd name="connsiteY20" fmla="*/ 90487 h 1743075"/>
                <a:gd name="connsiteX21" fmla="*/ 1854993 w 2057400"/>
                <a:gd name="connsiteY21" fmla="*/ 0 h 1743075"/>
                <a:gd name="connsiteX22" fmla="*/ 1869281 w 2057400"/>
                <a:gd name="connsiteY22" fmla="*/ 214312 h 1743075"/>
                <a:gd name="connsiteX23" fmla="*/ 1907381 w 2057400"/>
                <a:gd name="connsiteY23" fmla="*/ 507206 h 1743075"/>
                <a:gd name="connsiteX24" fmla="*/ 1981200 w 2057400"/>
                <a:gd name="connsiteY24" fmla="*/ 981075 h 1743075"/>
                <a:gd name="connsiteX25" fmla="*/ 2019300 w 2057400"/>
                <a:gd name="connsiteY25" fmla="*/ 1183481 h 1743075"/>
                <a:gd name="connsiteX26" fmla="*/ 2035968 w 2057400"/>
                <a:gd name="connsiteY26" fmla="*/ 1214437 h 1743075"/>
                <a:gd name="connsiteX27" fmla="*/ 2045493 w 2057400"/>
                <a:gd name="connsiteY27" fmla="*/ 1238250 h 1743075"/>
                <a:gd name="connsiteX28" fmla="*/ 2057400 w 2057400"/>
                <a:gd name="connsiteY28" fmla="*/ 1300162 h 1743075"/>
                <a:gd name="connsiteX29" fmla="*/ 2055018 w 2057400"/>
                <a:gd name="connsiteY29" fmla="*/ 1362075 h 1743075"/>
                <a:gd name="connsiteX30" fmla="*/ 2043112 w 2057400"/>
                <a:gd name="connsiteY30" fmla="*/ 1407318 h 1743075"/>
                <a:gd name="connsiteX31" fmla="*/ 2014537 w 2057400"/>
                <a:gd name="connsiteY31" fmla="*/ 1462087 h 1743075"/>
                <a:gd name="connsiteX32" fmla="*/ 1940718 w 2057400"/>
                <a:gd name="connsiteY32" fmla="*/ 1564481 h 1743075"/>
                <a:gd name="connsiteX33" fmla="*/ 1845468 w 2057400"/>
                <a:gd name="connsiteY33" fmla="*/ 1683543 h 1743075"/>
                <a:gd name="connsiteX34" fmla="*/ 1781175 w 2057400"/>
                <a:gd name="connsiteY34" fmla="*/ 1743075 h 1743075"/>
                <a:gd name="connsiteX35" fmla="*/ 1745456 w 2057400"/>
                <a:gd name="connsiteY35" fmla="*/ 1740693 h 1743075"/>
                <a:gd name="connsiteX36" fmla="*/ 1702593 w 2057400"/>
                <a:gd name="connsiteY36" fmla="*/ 1728787 h 1743075"/>
                <a:gd name="connsiteX37" fmla="*/ 1671637 w 2057400"/>
                <a:gd name="connsiteY37" fmla="*/ 1714500 h 1743075"/>
                <a:gd name="connsiteX38" fmla="*/ 1638300 w 2057400"/>
                <a:gd name="connsiteY38" fmla="*/ 1690687 h 1743075"/>
                <a:gd name="connsiteX39" fmla="*/ 1595437 w 2057400"/>
                <a:gd name="connsiteY39" fmla="*/ 1654968 h 1743075"/>
                <a:gd name="connsiteX40" fmla="*/ 1578768 w 2057400"/>
                <a:gd name="connsiteY40" fmla="*/ 1645443 h 1743075"/>
                <a:gd name="connsiteX41" fmla="*/ 1290637 w 2057400"/>
                <a:gd name="connsiteY41" fmla="*/ 1614487 h 1743075"/>
                <a:gd name="connsiteX42" fmla="*/ 661987 w 2057400"/>
                <a:gd name="connsiteY42" fmla="*/ 1545431 h 1743075"/>
                <a:gd name="connsiteX0" fmla="*/ 647600 w 2043013"/>
                <a:gd name="connsiteY0" fmla="*/ 1545431 h 1743075"/>
                <a:gd name="connsiteX1" fmla="*/ 207069 w 2043013"/>
                <a:gd name="connsiteY1" fmla="*/ 1500187 h 1743075"/>
                <a:gd name="connsiteX2" fmla="*/ 85625 w 2043013"/>
                <a:gd name="connsiteY2" fmla="*/ 1485900 h 1743075"/>
                <a:gd name="connsiteX3" fmla="*/ 30856 w 2043013"/>
                <a:gd name="connsiteY3" fmla="*/ 1490662 h 1743075"/>
                <a:gd name="connsiteX4" fmla="*/ 0 w 2043013"/>
                <a:gd name="connsiteY4" fmla="*/ 1261467 h 1743075"/>
                <a:gd name="connsiteX5" fmla="*/ 57050 w 2043013"/>
                <a:gd name="connsiteY5" fmla="*/ 1269206 h 1743075"/>
                <a:gd name="connsiteX6" fmla="*/ 564256 w 2043013"/>
                <a:gd name="connsiteY6" fmla="*/ 1307306 h 1743075"/>
                <a:gd name="connsiteX7" fmla="*/ 1266725 w 2043013"/>
                <a:gd name="connsiteY7" fmla="*/ 1357312 h 1743075"/>
                <a:gd name="connsiteX8" fmla="*/ 1566763 w 2043013"/>
                <a:gd name="connsiteY8" fmla="*/ 1376362 h 1743075"/>
                <a:gd name="connsiteX9" fmla="*/ 1633438 w 2043013"/>
                <a:gd name="connsiteY9" fmla="*/ 1381125 h 1743075"/>
                <a:gd name="connsiteX10" fmla="*/ 1671538 w 2043013"/>
                <a:gd name="connsiteY10" fmla="*/ 1376362 h 1743075"/>
                <a:gd name="connsiteX11" fmla="*/ 1714400 w 2043013"/>
                <a:gd name="connsiteY11" fmla="*/ 1364456 h 1743075"/>
                <a:gd name="connsiteX12" fmla="*/ 1750119 w 2043013"/>
                <a:gd name="connsiteY12" fmla="*/ 1345406 h 1743075"/>
                <a:gd name="connsiteX13" fmla="*/ 1785838 w 2043013"/>
                <a:gd name="connsiteY13" fmla="*/ 1316831 h 1743075"/>
                <a:gd name="connsiteX14" fmla="*/ 1814413 w 2043013"/>
                <a:gd name="connsiteY14" fmla="*/ 1262062 h 1743075"/>
                <a:gd name="connsiteX15" fmla="*/ 1826319 w 2043013"/>
                <a:gd name="connsiteY15" fmla="*/ 1216818 h 1743075"/>
                <a:gd name="connsiteX16" fmla="*/ 1821556 w 2043013"/>
                <a:gd name="connsiteY16" fmla="*/ 1145381 h 1743075"/>
                <a:gd name="connsiteX17" fmla="*/ 1773931 w 2043013"/>
                <a:gd name="connsiteY17" fmla="*/ 871537 h 1743075"/>
                <a:gd name="connsiteX18" fmla="*/ 1721544 w 2043013"/>
                <a:gd name="connsiteY18" fmla="*/ 573881 h 1743075"/>
                <a:gd name="connsiteX19" fmla="*/ 1631056 w 2043013"/>
                <a:gd name="connsiteY19" fmla="*/ 90487 h 1743075"/>
                <a:gd name="connsiteX20" fmla="*/ 1840606 w 2043013"/>
                <a:gd name="connsiteY20" fmla="*/ 0 h 1743075"/>
                <a:gd name="connsiteX21" fmla="*/ 1854894 w 2043013"/>
                <a:gd name="connsiteY21" fmla="*/ 214312 h 1743075"/>
                <a:gd name="connsiteX22" fmla="*/ 1892994 w 2043013"/>
                <a:gd name="connsiteY22" fmla="*/ 507206 h 1743075"/>
                <a:gd name="connsiteX23" fmla="*/ 1966813 w 2043013"/>
                <a:gd name="connsiteY23" fmla="*/ 981075 h 1743075"/>
                <a:gd name="connsiteX24" fmla="*/ 2004913 w 2043013"/>
                <a:gd name="connsiteY24" fmla="*/ 1183481 h 1743075"/>
                <a:gd name="connsiteX25" fmla="*/ 2021581 w 2043013"/>
                <a:gd name="connsiteY25" fmla="*/ 1214437 h 1743075"/>
                <a:gd name="connsiteX26" fmla="*/ 2031106 w 2043013"/>
                <a:gd name="connsiteY26" fmla="*/ 1238250 h 1743075"/>
                <a:gd name="connsiteX27" fmla="*/ 2043013 w 2043013"/>
                <a:gd name="connsiteY27" fmla="*/ 1300162 h 1743075"/>
                <a:gd name="connsiteX28" fmla="*/ 2040631 w 2043013"/>
                <a:gd name="connsiteY28" fmla="*/ 1362075 h 1743075"/>
                <a:gd name="connsiteX29" fmla="*/ 2028725 w 2043013"/>
                <a:gd name="connsiteY29" fmla="*/ 1407318 h 1743075"/>
                <a:gd name="connsiteX30" fmla="*/ 2000150 w 2043013"/>
                <a:gd name="connsiteY30" fmla="*/ 1462087 h 1743075"/>
                <a:gd name="connsiteX31" fmla="*/ 1926331 w 2043013"/>
                <a:gd name="connsiteY31" fmla="*/ 1564481 h 1743075"/>
                <a:gd name="connsiteX32" fmla="*/ 1831081 w 2043013"/>
                <a:gd name="connsiteY32" fmla="*/ 1683543 h 1743075"/>
                <a:gd name="connsiteX33" fmla="*/ 1766788 w 2043013"/>
                <a:gd name="connsiteY33" fmla="*/ 1743075 h 1743075"/>
                <a:gd name="connsiteX34" fmla="*/ 1731069 w 2043013"/>
                <a:gd name="connsiteY34" fmla="*/ 1740693 h 1743075"/>
                <a:gd name="connsiteX35" fmla="*/ 1688206 w 2043013"/>
                <a:gd name="connsiteY35" fmla="*/ 1728787 h 1743075"/>
                <a:gd name="connsiteX36" fmla="*/ 1657250 w 2043013"/>
                <a:gd name="connsiteY36" fmla="*/ 1714500 h 1743075"/>
                <a:gd name="connsiteX37" fmla="*/ 1623913 w 2043013"/>
                <a:gd name="connsiteY37" fmla="*/ 1690687 h 1743075"/>
                <a:gd name="connsiteX38" fmla="*/ 1581050 w 2043013"/>
                <a:gd name="connsiteY38" fmla="*/ 1654968 h 1743075"/>
                <a:gd name="connsiteX39" fmla="*/ 1564381 w 2043013"/>
                <a:gd name="connsiteY39" fmla="*/ 1645443 h 1743075"/>
                <a:gd name="connsiteX40" fmla="*/ 1276250 w 2043013"/>
                <a:gd name="connsiteY40" fmla="*/ 1614487 h 1743075"/>
                <a:gd name="connsiteX41" fmla="*/ 647600 w 2043013"/>
                <a:gd name="connsiteY41" fmla="*/ 1545431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43013" h="1743075">
                  <a:moveTo>
                    <a:pt x="647600" y="1545431"/>
                  </a:moveTo>
                  <a:lnTo>
                    <a:pt x="207069" y="1500187"/>
                  </a:lnTo>
                  <a:lnTo>
                    <a:pt x="85625" y="1485900"/>
                  </a:lnTo>
                  <a:lnTo>
                    <a:pt x="30856" y="1490662"/>
                  </a:lnTo>
                  <a:lnTo>
                    <a:pt x="0" y="1261467"/>
                  </a:lnTo>
                  <a:lnTo>
                    <a:pt x="57050" y="1269206"/>
                  </a:lnTo>
                  <a:lnTo>
                    <a:pt x="564256" y="1307306"/>
                  </a:lnTo>
                  <a:lnTo>
                    <a:pt x="1266725" y="1357312"/>
                  </a:lnTo>
                  <a:lnTo>
                    <a:pt x="1566763" y="1376362"/>
                  </a:lnTo>
                  <a:lnTo>
                    <a:pt x="1633438" y="1381125"/>
                  </a:lnTo>
                  <a:lnTo>
                    <a:pt x="1671538" y="1376362"/>
                  </a:lnTo>
                  <a:lnTo>
                    <a:pt x="1714400" y="1364456"/>
                  </a:lnTo>
                  <a:lnTo>
                    <a:pt x="1750119" y="1345406"/>
                  </a:lnTo>
                  <a:lnTo>
                    <a:pt x="1785838" y="1316831"/>
                  </a:lnTo>
                  <a:lnTo>
                    <a:pt x="1814413" y="1262062"/>
                  </a:lnTo>
                  <a:lnTo>
                    <a:pt x="1826319" y="1216818"/>
                  </a:lnTo>
                  <a:lnTo>
                    <a:pt x="1821556" y="1145381"/>
                  </a:lnTo>
                  <a:lnTo>
                    <a:pt x="1773931" y="871537"/>
                  </a:lnTo>
                  <a:lnTo>
                    <a:pt x="1721544" y="573881"/>
                  </a:lnTo>
                  <a:lnTo>
                    <a:pt x="1631056" y="90487"/>
                  </a:lnTo>
                  <a:lnTo>
                    <a:pt x="1840606" y="0"/>
                  </a:lnTo>
                  <a:lnTo>
                    <a:pt x="1854894" y="214312"/>
                  </a:lnTo>
                  <a:lnTo>
                    <a:pt x="1892994" y="507206"/>
                  </a:lnTo>
                  <a:lnTo>
                    <a:pt x="1966813" y="981075"/>
                  </a:lnTo>
                  <a:lnTo>
                    <a:pt x="2004913" y="1183481"/>
                  </a:lnTo>
                  <a:lnTo>
                    <a:pt x="2021581" y="1214437"/>
                  </a:lnTo>
                  <a:lnTo>
                    <a:pt x="2031106" y="1238250"/>
                  </a:lnTo>
                  <a:lnTo>
                    <a:pt x="2043013" y="1300162"/>
                  </a:lnTo>
                  <a:lnTo>
                    <a:pt x="2040631" y="1362075"/>
                  </a:lnTo>
                  <a:lnTo>
                    <a:pt x="2028725" y="1407318"/>
                  </a:lnTo>
                  <a:lnTo>
                    <a:pt x="2000150" y="1462087"/>
                  </a:lnTo>
                  <a:lnTo>
                    <a:pt x="1926331" y="1564481"/>
                  </a:lnTo>
                  <a:lnTo>
                    <a:pt x="1831081" y="1683543"/>
                  </a:lnTo>
                  <a:lnTo>
                    <a:pt x="1766788" y="1743075"/>
                  </a:lnTo>
                  <a:lnTo>
                    <a:pt x="1731069" y="1740693"/>
                  </a:lnTo>
                  <a:lnTo>
                    <a:pt x="1688206" y="1728787"/>
                  </a:lnTo>
                  <a:lnTo>
                    <a:pt x="1657250" y="1714500"/>
                  </a:lnTo>
                  <a:lnTo>
                    <a:pt x="1623913" y="1690687"/>
                  </a:lnTo>
                  <a:lnTo>
                    <a:pt x="1581050" y="1654968"/>
                  </a:lnTo>
                  <a:lnTo>
                    <a:pt x="1564381" y="1645443"/>
                  </a:lnTo>
                  <a:lnTo>
                    <a:pt x="1276250" y="1614487"/>
                  </a:lnTo>
                  <a:lnTo>
                    <a:pt x="647600" y="1545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FA99FDAB-7F30-4210-9DD1-33C83210BE40}"/>
                </a:ext>
              </a:extLst>
            </p:cNvPr>
            <p:cNvSpPr/>
            <p:nvPr/>
          </p:nvSpPr>
          <p:spPr>
            <a:xfrm>
              <a:off x="5684838" y="4719638"/>
              <a:ext cx="1390650" cy="319087"/>
            </a:xfrm>
            <a:custGeom>
              <a:avLst/>
              <a:gdLst>
                <a:gd name="connsiteX0" fmla="*/ 340519 w 1390650"/>
                <a:gd name="connsiteY0" fmla="*/ 85725 h 319087"/>
                <a:gd name="connsiteX1" fmla="*/ 840581 w 1390650"/>
                <a:gd name="connsiteY1" fmla="*/ 35718 h 319087"/>
                <a:gd name="connsiteX2" fmla="*/ 1159669 w 1390650"/>
                <a:gd name="connsiteY2" fmla="*/ 2381 h 319087"/>
                <a:gd name="connsiteX3" fmla="*/ 1328737 w 1390650"/>
                <a:gd name="connsiteY3" fmla="*/ 0 h 319087"/>
                <a:gd name="connsiteX4" fmla="*/ 1331119 w 1390650"/>
                <a:gd name="connsiteY4" fmla="*/ 33337 h 319087"/>
                <a:gd name="connsiteX5" fmla="*/ 1338262 w 1390650"/>
                <a:gd name="connsiteY5" fmla="*/ 61912 h 319087"/>
                <a:gd name="connsiteX6" fmla="*/ 1354931 w 1390650"/>
                <a:gd name="connsiteY6" fmla="*/ 97631 h 319087"/>
                <a:gd name="connsiteX7" fmla="*/ 1376362 w 1390650"/>
                <a:gd name="connsiteY7" fmla="*/ 128587 h 319087"/>
                <a:gd name="connsiteX8" fmla="*/ 1388269 w 1390650"/>
                <a:gd name="connsiteY8" fmla="*/ 159543 h 319087"/>
                <a:gd name="connsiteX9" fmla="*/ 1390650 w 1390650"/>
                <a:gd name="connsiteY9" fmla="*/ 171450 h 319087"/>
                <a:gd name="connsiteX10" fmla="*/ 1383506 w 1390650"/>
                <a:gd name="connsiteY10" fmla="*/ 195262 h 319087"/>
                <a:gd name="connsiteX11" fmla="*/ 1364456 w 1390650"/>
                <a:gd name="connsiteY11" fmla="*/ 216693 h 319087"/>
                <a:gd name="connsiteX12" fmla="*/ 1335881 w 1390650"/>
                <a:gd name="connsiteY12" fmla="*/ 228600 h 319087"/>
                <a:gd name="connsiteX13" fmla="*/ 1304925 w 1390650"/>
                <a:gd name="connsiteY13" fmla="*/ 238125 h 319087"/>
                <a:gd name="connsiteX14" fmla="*/ 1264444 w 1390650"/>
                <a:gd name="connsiteY14" fmla="*/ 242887 h 319087"/>
                <a:gd name="connsiteX15" fmla="*/ 1193006 w 1390650"/>
                <a:gd name="connsiteY15" fmla="*/ 250031 h 319087"/>
                <a:gd name="connsiteX16" fmla="*/ 914400 w 1390650"/>
                <a:gd name="connsiteY16" fmla="*/ 254793 h 319087"/>
                <a:gd name="connsiteX17" fmla="*/ 614362 w 1390650"/>
                <a:gd name="connsiteY17" fmla="*/ 266700 h 319087"/>
                <a:gd name="connsiteX18" fmla="*/ 400050 w 1390650"/>
                <a:gd name="connsiteY18" fmla="*/ 283368 h 319087"/>
                <a:gd name="connsiteX19" fmla="*/ 130969 w 1390650"/>
                <a:gd name="connsiteY19" fmla="*/ 304800 h 319087"/>
                <a:gd name="connsiteX20" fmla="*/ 4762 w 1390650"/>
                <a:gd name="connsiteY20" fmla="*/ 319087 h 319087"/>
                <a:gd name="connsiteX21" fmla="*/ 0 w 1390650"/>
                <a:gd name="connsiteY21" fmla="*/ 116681 h 319087"/>
                <a:gd name="connsiteX22" fmla="*/ 119062 w 1390650"/>
                <a:gd name="connsiteY22" fmla="*/ 104775 h 319087"/>
                <a:gd name="connsiteX23" fmla="*/ 340519 w 1390650"/>
                <a:gd name="connsiteY23" fmla="*/ 85725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90650" h="319087">
                  <a:moveTo>
                    <a:pt x="340519" y="85725"/>
                  </a:moveTo>
                  <a:lnTo>
                    <a:pt x="840581" y="35718"/>
                  </a:lnTo>
                  <a:lnTo>
                    <a:pt x="1159669" y="2381"/>
                  </a:lnTo>
                  <a:lnTo>
                    <a:pt x="1328737" y="0"/>
                  </a:lnTo>
                  <a:lnTo>
                    <a:pt x="1331119" y="33337"/>
                  </a:lnTo>
                  <a:lnTo>
                    <a:pt x="1338262" y="61912"/>
                  </a:lnTo>
                  <a:lnTo>
                    <a:pt x="1354931" y="97631"/>
                  </a:lnTo>
                  <a:lnTo>
                    <a:pt x="1376362" y="128587"/>
                  </a:lnTo>
                  <a:lnTo>
                    <a:pt x="1388269" y="159543"/>
                  </a:lnTo>
                  <a:lnTo>
                    <a:pt x="1390650" y="171450"/>
                  </a:lnTo>
                  <a:lnTo>
                    <a:pt x="1383506" y="195262"/>
                  </a:lnTo>
                  <a:lnTo>
                    <a:pt x="1364456" y="216693"/>
                  </a:lnTo>
                  <a:lnTo>
                    <a:pt x="1335881" y="228600"/>
                  </a:lnTo>
                  <a:lnTo>
                    <a:pt x="1304925" y="238125"/>
                  </a:lnTo>
                  <a:lnTo>
                    <a:pt x="1264444" y="242887"/>
                  </a:lnTo>
                  <a:lnTo>
                    <a:pt x="1193006" y="250031"/>
                  </a:lnTo>
                  <a:lnTo>
                    <a:pt x="914400" y="254793"/>
                  </a:lnTo>
                  <a:lnTo>
                    <a:pt x="614362" y="266700"/>
                  </a:lnTo>
                  <a:lnTo>
                    <a:pt x="400050" y="283368"/>
                  </a:lnTo>
                  <a:lnTo>
                    <a:pt x="130969" y="304800"/>
                  </a:lnTo>
                  <a:lnTo>
                    <a:pt x="4762" y="319087"/>
                  </a:lnTo>
                  <a:lnTo>
                    <a:pt x="0" y="116681"/>
                  </a:lnTo>
                  <a:lnTo>
                    <a:pt x="119062" y="104775"/>
                  </a:lnTo>
                  <a:lnTo>
                    <a:pt x="34051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2363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68ED42B-02BF-42F6-952A-661AD4632660}"/>
              </a:ext>
            </a:extLst>
          </p:cNvPr>
          <p:cNvGrpSpPr/>
          <p:nvPr/>
        </p:nvGrpSpPr>
        <p:grpSpPr>
          <a:xfrm>
            <a:off x="2605088" y="1617663"/>
            <a:ext cx="4665662" cy="3959225"/>
            <a:chOff x="2605088" y="1617663"/>
            <a:chExt cx="4665662" cy="39592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5A3F6DD-DB3C-3149-B630-914ECFE5F995}"/>
                </a:ext>
              </a:extLst>
            </p:cNvPr>
            <p:cNvSpPr/>
            <p:nvPr/>
          </p:nvSpPr>
          <p:spPr>
            <a:xfrm>
              <a:off x="2781300" y="2562225"/>
              <a:ext cx="2365375" cy="647700"/>
            </a:xfrm>
            <a:custGeom>
              <a:avLst/>
              <a:gdLst>
                <a:gd name="connsiteX0" fmla="*/ 1435894 w 2364581"/>
                <a:gd name="connsiteY0" fmla="*/ 326231 h 647700"/>
                <a:gd name="connsiteX1" fmla="*/ 1243013 w 2364581"/>
                <a:gd name="connsiteY1" fmla="*/ 376238 h 647700"/>
                <a:gd name="connsiteX2" fmla="*/ 957263 w 2364581"/>
                <a:gd name="connsiteY2" fmla="*/ 447675 h 647700"/>
                <a:gd name="connsiteX3" fmla="*/ 754856 w 2364581"/>
                <a:gd name="connsiteY3" fmla="*/ 502444 h 647700"/>
                <a:gd name="connsiteX4" fmla="*/ 488156 w 2364581"/>
                <a:gd name="connsiteY4" fmla="*/ 595313 h 647700"/>
                <a:gd name="connsiteX5" fmla="*/ 426244 w 2364581"/>
                <a:gd name="connsiteY5" fmla="*/ 621506 h 647700"/>
                <a:gd name="connsiteX6" fmla="*/ 364331 w 2364581"/>
                <a:gd name="connsiteY6" fmla="*/ 642938 h 647700"/>
                <a:gd name="connsiteX7" fmla="*/ 342900 w 2364581"/>
                <a:gd name="connsiteY7" fmla="*/ 645319 h 647700"/>
                <a:gd name="connsiteX8" fmla="*/ 311944 w 2364581"/>
                <a:gd name="connsiteY8" fmla="*/ 647700 h 647700"/>
                <a:gd name="connsiteX9" fmla="*/ 276225 w 2364581"/>
                <a:gd name="connsiteY9" fmla="*/ 640556 h 647700"/>
                <a:gd name="connsiteX10" fmla="*/ 245269 w 2364581"/>
                <a:gd name="connsiteY10" fmla="*/ 626269 h 647700"/>
                <a:gd name="connsiteX11" fmla="*/ 192881 w 2364581"/>
                <a:gd name="connsiteY11" fmla="*/ 578644 h 647700"/>
                <a:gd name="connsiteX12" fmla="*/ 126206 w 2364581"/>
                <a:gd name="connsiteY12" fmla="*/ 492919 h 647700"/>
                <a:gd name="connsiteX13" fmla="*/ 38100 w 2364581"/>
                <a:gd name="connsiteY13" fmla="*/ 354806 h 647700"/>
                <a:gd name="connsiteX14" fmla="*/ 19050 w 2364581"/>
                <a:gd name="connsiteY14" fmla="*/ 314325 h 647700"/>
                <a:gd name="connsiteX15" fmla="*/ 4763 w 2364581"/>
                <a:gd name="connsiteY15" fmla="*/ 269081 h 647700"/>
                <a:gd name="connsiteX16" fmla="*/ 0 w 2364581"/>
                <a:gd name="connsiteY16" fmla="*/ 233363 h 647700"/>
                <a:gd name="connsiteX17" fmla="*/ 0 w 2364581"/>
                <a:gd name="connsiteY17" fmla="*/ 209550 h 647700"/>
                <a:gd name="connsiteX18" fmla="*/ 0 w 2364581"/>
                <a:gd name="connsiteY18" fmla="*/ 195263 h 647700"/>
                <a:gd name="connsiteX19" fmla="*/ 9525 w 2364581"/>
                <a:gd name="connsiteY19" fmla="*/ 185738 h 647700"/>
                <a:gd name="connsiteX20" fmla="*/ 21431 w 2364581"/>
                <a:gd name="connsiteY20" fmla="*/ 185738 h 647700"/>
                <a:gd name="connsiteX21" fmla="*/ 40481 w 2364581"/>
                <a:gd name="connsiteY21" fmla="*/ 195263 h 647700"/>
                <a:gd name="connsiteX22" fmla="*/ 73819 w 2364581"/>
                <a:gd name="connsiteY22" fmla="*/ 228600 h 647700"/>
                <a:gd name="connsiteX23" fmla="*/ 123825 w 2364581"/>
                <a:gd name="connsiteY23" fmla="*/ 261938 h 647700"/>
                <a:gd name="connsiteX24" fmla="*/ 183356 w 2364581"/>
                <a:gd name="connsiteY24" fmla="*/ 292894 h 647700"/>
                <a:gd name="connsiteX25" fmla="*/ 235744 w 2364581"/>
                <a:gd name="connsiteY25" fmla="*/ 316706 h 647700"/>
                <a:gd name="connsiteX26" fmla="*/ 288131 w 2364581"/>
                <a:gd name="connsiteY26" fmla="*/ 328613 h 647700"/>
                <a:gd name="connsiteX27" fmla="*/ 340519 w 2364581"/>
                <a:gd name="connsiteY27" fmla="*/ 330994 h 647700"/>
                <a:gd name="connsiteX28" fmla="*/ 416719 w 2364581"/>
                <a:gd name="connsiteY28" fmla="*/ 326231 h 647700"/>
                <a:gd name="connsiteX29" fmla="*/ 533400 w 2364581"/>
                <a:gd name="connsiteY29" fmla="*/ 307181 h 647700"/>
                <a:gd name="connsiteX30" fmla="*/ 833438 w 2364581"/>
                <a:gd name="connsiteY30" fmla="*/ 257175 h 647700"/>
                <a:gd name="connsiteX31" fmla="*/ 1021556 w 2364581"/>
                <a:gd name="connsiteY31" fmla="*/ 221456 h 647700"/>
                <a:gd name="connsiteX32" fmla="*/ 1295400 w 2364581"/>
                <a:gd name="connsiteY32" fmla="*/ 169069 h 647700"/>
                <a:gd name="connsiteX33" fmla="*/ 1524000 w 2364581"/>
                <a:gd name="connsiteY33" fmla="*/ 116681 h 647700"/>
                <a:gd name="connsiteX34" fmla="*/ 1750219 w 2364581"/>
                <a:gd name="connsiteY34" fmla="*/ 61913 h 647700"/>
                <a:gd name="connsiteX35" fmla="*/ 1869281 w 2364581"/>
                <a:gd name="connsiteY35" fmla="*/ 19050 h 647700"/>
                <a:gd name="connsiteX36" fmla="*/ 1924050 w 2364581"/>
                <a:gd name="connsiteY36" fmla="*/ 0 h 647700"/>
                <a:gd name="connsiteX37" fmla="*/ 1945481 w 2364581"/>
                <a:gd name="connsiteY37" fmla="*/ 0 h 647700"/>
                <a:gd name="connsiteX38" fmla="*/ 1997869 w 2364581"/>
                <a:gd name="connsiteY38" fmla="*/ 23813 h 647700"/>
                <a:gd name="connsiteX39" fmla="*/ 2185988 w 2364581"/>
                <a:gd name="connsiteY39" fmla="*/ 140494 h 647700"/>
                <a:gd name="connsiteX40" fmla="*/ 2257425 w 2364581"/>
                <a:gd name="connsiteY40" fmla="*/ 188119 h 647700"/>
                <a:gd name="connsiteX41" fmla="*/ 2338388 w 2364581"/>
                <a:gd name="connsiteY41" fmla="*/ 235744 h 647700"/>
                <a:gd name="connsiteX42" fmla="*/ 2355056 w 2364581"/>
                <a:gd name="connsiteY42" fmla="*/ 254794 h 647700"/>
                <a:gd name="connsiteX43" fmla="*/ 2364581 w 2364581"/>
                <a:gd name="connsiteY43" fmla="*/ 288131 h 647700"/>
                <a:gd name="connsiteX44" fmla="*/ 2359819 w 2364581"/>
                <a:gd name="connsiteY44" fmla="*/ 314325 h 647700"/>
                <a:gd name="connsiteX45" fmla="*/ 2338388 w 2364581"/>
                <a:gd name="connsiteY45" fmla="*/ 361950 h 647700"/>
                <a:gd name="connsiteX46" fmla="*/ 2252663 w 2364581"/>
                <a:gd name="connsiteY46" fmla="*/ 442913 h 647700"/>
                <a:gd name="connsiteX47" fmla="*/ 1988344 w 2364581"/>
                <a:gd name="connsiteY47" fmla="*/ 316706 h 647700"/>
                <a:gd name="connsiteX48" fmla="*/ 1974056 w 2364581"/>
                <a:gd name="connsiteY48" fmla="*/ 285750 h 647700"/>
                <a:gd name="connsiteX49" fmla="*/ 1962150 w 2364581"/>
                <a:gd name="connsiteY49" fmla="*/ 266700 h 647700"/>
                <a:gd name="connsiteX50" fmla="*/ 1933575 w 2364581"/>
                <a:gd name="connsiteY50" fmla="*/ 245269 h 647700"/>
                <a:gd name="connsiteX51" fmla="*/ 1883569 w 2364581"/>
                <a:gd name="connsiteY51" fmla="*/ 219075 h 647700"/>
                <a:gd name="connsiteX52" fmla="*/ 1864519 w 2364581"/>
                <a:gd name="connsiteY52" fmla="*/ 216694 h 647700"/>
                <a:gd name="connsiteX53" fmla="*/ 1435894 w 2364581"/>
                <a:gd name="connsiteY53" fmla="*/ 326231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4581" h="647700">
                  <a:moveTo>
                    <a:pt x="1435894" y="326231"/>
                  </a:moveTo>
                  <a:lnTo>
                    <a:pt x="1243013" y="376238"/>
                  </a:lnTo>
                  <a:lnTo>
                    <a:pt x="957263" y="447675"/>
                  </a:lnTo>
                  <a:lnTo>
                    <a:pt x="754856" y="502444"/>
                  </a:lnTo>
                  <a:lnTo>
                    <a:pt x="488156" y="595313"/>
                  </a:lnTo>
                  <a:lnTo>
                    <a:pt x="426244" y="621506"/>
                  </a:lnTo>
                  <a:lnTo>
                    <a:pt x="364331" y="642938"/>
                  </a:lnTo>
                  <a:lnTo>
                    <a:pt x="342900" y="645319"/>
                  </a:lnTo>
                  <a:lnTo>
                    <a:pt x="311944" y="647700"/>
                  </a:lnTo>
                  <a:lnTo>
                    <a:pt x="276225" y="640556"/>
                  </a:lnTo>
                  <a:lnTo>
                    <a:pt x="245269" y="626269"/>
                  </a:lnTo>
                  <a:lnTo>
                    <a:pt x="192881" y="578644"/>
                  </a:lnTo>
                  <a:lnTo>
                    <a:pt x="126206" y="492919"/>
                  </a:lnTo>
                  <a:lnTo>
                    <a:pt x="38100" y="354806"/>
                  </a:lnTo>
                  <a:lnTo>
                    <a:pt x="19050" y="314325"/>
                  </a:lnTo>
                  <a:lnTo>
                    <a:pt x="4763" y="269081"/>
                  </a:lnTo>
                  <a:lnTo>
                    <a:pt x="0" y="233363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9525" y="185738"/>
                  </a:lnTo>
                  <a:lnTo>
                    <a:pt x="21431" y="185738"/>
                  </a:lnTo>
                  <a:lnTo>
                    <a:pt x="40481" y="195263"/>
                  </a:lnTo>
                  <a:lnTo>
                    <a:pt x="73819" y="228600"/>
                  </a:lnTo>
                  <a:lnTo>
                    <a:pt x="123825" y="261938"/>
                  </a:lnTo>
                  <a:lnTo>
                    <a:pt x="183356" y="292894"/>
                  </a:lnTo>
                  <a:lnTo>
                    <a:pt x="235744" y="316706"/>
                  </a:lnTo>
                  <a:lnTo>
                    <a:pt x="288131" y="328613"/>
                  </a:lnTo>
                  <a:lnTo>
                    <a:pt x="340519" y="330994"/>
                  </a:lnTo>
                  <a:cubicBezTo>
                    <a:pt x="365916" y="329355"/>
                    <a:pt x="391269" y="326231"/>
                    <a:pt x="416719" y="326231"/>
                  </a:cubicBezTo>
                  <a:lnTo>
                    <a:pt x="533400" y="307181"/>
                  </a:lnTo>
                  <a:lnTo>
                    <a:pt x="833438" y="257175"/>
                  </a:lnTo>
                  <a:lnTo>
                    <a:pt x="1021556" y="221456"/>
                  </a:lnTo>
                  <a:lnTo>
                    <a:pt x="1295400" y="169069"/>
                  </a:lnTo>
                  <a:lnTo>
                    <a:pt x="1524000" y="116681"/>
                  </a:lnTo>
                  <a:lnTo>
                    <a:pt x="1750219" y="61913"/>
                  </a:lnTo>
                  <a:lnTo>
                    <a:pt x="1869281" y="19050"/>
                  </a:lnTo>
                  <a:lnTo>
                    <a:pt x="1924050" y="0"/>
                  </a:lnTo>
                  <a:lnTo>
                    <a:pt x="1945481" y="0"/>
                  </a:lnTo>
                  <a:lnTo>
                    <a:pt x="1997869" y="23813"/>
                  </a:lnTo>
                  <a:lnTo>
                    <a:pt x="2185988" y="140494"/>
                  </a:lnTo>
                  <a:lnTo>
                    <a:pt x="2257425" y="188119"/>
                  </a:lnTo>
                  <a:lnTo>
                    <a:pt x="2338388" y="235744"/>
                  </a:lnTo>
                  <a:lnTo>
                    <a:pt x="2355056" y="254794"/>
                  </a:lnTo>
                  <a:lnTo>
                    <a:pt x="2364581" y="288131"/>
                  </a:lnTo>
                  <a:lnTo>
                    <a:pt x="2359819" y="314325"/>
                  </a:lnTo>
                  <a:lnTo>
                    <a:pt x="2338388" y="361950"/>
                  </a:lnTo>
                  <a:lnTo>
                    <a:pt x="2252663" y="442913"/>
                  </a:lnTo>
                  <a:lnTo>
                    <a:pt x="1988344" y="316706"/>
                  </a:lnTo>
                  <a:lnTo>
                    <a:pt x="1974056" y="285750"/>
                  </a:lnTo>
                  <a:lnTo>
                    <a:pt x="1962150" y="266700"/>
                  </a:lnTo>
                  <a:lnTo>
                    <a:pt x="1933575" y="245269"/>
                  </a:lnTo>
                  <a:lnTo>
                    <a:pt x="1883569" y="219075"/>
                  </a:lnTo>
                  <a:lnTo>
                    <a:pt x="1864519" y="216694"/>
                  </a:lnTo>
                  <a:lnTo>
                    <a:pt x="1435894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FBC0C7C-6487-7E40-A5DE-B5C5A10474A0}"/>
                </a:ext>
              </a:extLst>
            </p:cNvPr>
            <p:cNvSpPr/>
            <p:nvPr/>
          </p:nvSpPr>
          <p:spPr>
            <a:xfrm rot="16200000">
              <a:off x="4281488" y="3795712"/>
              <a:ext cx="2476500" cy="415925"/>
            </a:xfrm>
            <a:custGeom>
              <a:avLst/>
              <a:gdLst>
                <a:gd name="connsiteX0" fmla="*/ 1007269 w 2476500"/>
                <a:gd name="connsiteY0" fmla="*/ 397669 h 416719"/>
                <a:gd name="connsiteX1" fmla="*/ 392907 w 2476500"/>
                <a:gd name="connsiteY1" fmla="*/ 416719 h 416719"/>
                <a:gd name="connsiteX2" fmla="*/ 204788 w 2476500"/>
                <a:gd name="connsiteY2" fmla="*/ 414337 h 416719"/>
                <a:gd name="connsiteX3" fmla="*/ 116682 w 2476500"/>
                <a:gd name="connsiteY3" fmla="*/ 409575 h 416719"/>
                <a:gd name="connsiteX4" fmla="*/ 59532 w 2476500"/>
                <a:gd name="connsiteY4" fmla="*/ 397669 h 416719"/>
                <a:gd name="connsiteX5" fmla="*/ 35719 w 2476500"/>
                <a:gd name="connsiteY5" fmla="*/ 390525 h 416719"/>
                <a:gd name="connsiteX6" fmla="*/ 14288 w 2476500"/>
                <a:gd name="connsiteY6" fmla="*/ 373856 h 416719"/>
                <a:gd name="connsiteX7" fmla="*/ 0 w 2476500"/>
                <a:gd name="connsiteY7" fmla="*/ 352425 h 416719"/>
                <a:gd name="connsiteX8" fmla="*/ 2382 w 2476500"/>
                <a:gd name="connsiteY8" fmla="*/ 314325 h 416719"/>
                <a:gd name="connsiteX9" fmla="*/ 21432 w 2476500"/>
                <a:gd name="connsiteY9" fmla="*/ 278606 h 416719"/>
                <a:gd name="connsiteX10" fmla="*/ 57150 w 2476500"/>
                <a:gd name="connsiteY10" fmla="*/ 240506 h 416719"/>
                <a:gd name="connsiteX11" fmla="*/ 116682 w 2476500"/>
                <a:gd name="connsiteY11" fmla="*/ 195262 h 416719"/>
                <a:gd name="connsiteX12" fmla="*/ 183357 w 2476500"/>
                <a:gd name="connsiteY12" fmla="*/ 164306 h 416719"/>
                <a:gd name="connsiteX13" fmla="*/ 247650 w 2476500"/>
                <a:gd name="connsiteY13" fmla="*/ 147637 h 416719"/>
                <a:gd name="connsiteX14" fmla="*/ 414338 w 2476500"/>
                <a:gd name="connsiteY14" fmla="*/ 147637 h 416719"/>
                <a:gd name="connsiteX15" fmla="*/ 952500 w 2476500"/>
                <a:gd name="connsiteY15" fmla="*/ 140494 h 416719"/>
                <a:gd name="connsiteX16" fmla="*/ 1469232 w 2476500"/>
                <a:gd name="connsiteY16" fmla="*/ 133350 h 416719"/>
                <a:gd name="connsiteX17" fmla="*/ 1959769 w 2476500"/>
                <a:gd name="connsiteY17" fmla="*/ 126206 h 416719"/>
                <a:gd name="connsiteX18" fmla="*/ 2057400 w 2476500"/>
                <a:gd name="connsiteY18" fmla="*/ 121444 h 416719"/>
                <a:gd name="connsiteX19" fmla="*/ 2112169 w 2476500"/>
                <a:gd name="connsiteY19" fmla="*/ 114300 h 416719"/>
                <a:gd name="connsiteX20" fmla="*/ 2197894 w 2476500"/>
                <a:gd name="connsiteY20" fmla="*/ 100012 h 416719"/>
                <a:gd name="connsiteX21" fmla="*/ 2257425 w 2476500"/>
                <a:gd name="connsiteY21" fmla="*/ 88106 h 416719"/>
                <a:gd name="connsiteX22" fmla="*/ 2352675 w 2476500"/>
                <a:gd name="connsiteY22" fmla="*/ 59531 h 416719"/>
                <a:gd name="connsiteX23" fmla="*/ 2383632 w 2476500"/>
                <a:gd name="connsiteY23" fmla="*/ 33337 h 416719"/>
                <a:gd name="connsiteX24" fmla="*/ 2414588 w 2476500"/>
                <a:gd name="connsiteY24" fmla="*/ 11906 h 416719"/>
                <a:gd name="connsiteX25" fmla="*/ 2440782 w 2476500"/>
                <a:gd name="connsiteY25" fmla="*/ 0 h 416719"/>
                <a:gd name="connsiteX26" fmla="*/ 2455069 w 2476500"/>
                <a:gd name="connsiteY26" fmla="*/ 0 h 416719"/>
                <a:gd name="connsiteX27" fmla="*/ 2469357 w 2476500"/>
                <a:gd name="connsiteY27" fmla="*/ 4762 h 416719"/>
                <a:gd name="connsiteX28" fmla="*/ 2476500 w 2476500"/>
                <a:gd name="connsiteY28" fmla="*/ 16669 h 416719"/>
                <a:gd name="connsiteX29" fmla="*/ 2474119 w 2476500"/>
                <a:gd name="connsiteY29" fmla="*/ 54769 h 416719"/>
                <a:gd name="connsiteX30" fmla="*/ 2450307 w 2476500"/>
                <a:gd name="connsiteY30" fmla="*/ 126206 h 416719"/>
                <a:gd name="connsiteX31" fmla="*/ 2405063 w 2476500"/>
                <a:gd name="connsiteY31" fmla="*/ 223837 h 416719"/>
                <a:gd name="connsiteX32" fmla="*/ 2302669 w 2476500"/>
                <a:gd name="connsiteY32" fmla="*/ 373856 h 416719"/>
                <a:gd name="connsiteX33" fmla="*/ 2095500 w 2476500"/>
                <a:gd name="connsiteY33" fmla="*/ 373856 h 416719"/>
                <a:gd name="connsiteX34" fmla="*/ 1774032 w 2476500"/>
                <a:gd name="connsiteY34" fmla="*/ 376237 h 416719"/>
                <a:gd name="connsiteX35" fmla="*/ 1007269 w 2476500"/>
                <a:gd name="connsiteY35" fmla="*/ 397669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76500" h="416719">
                  <a:moveTo>
                    <a:pt x="1007269" y="397669"/>
                  </a:moveTo>
                  <a:lnTo>
                    <a:pt x="392907" y="416719"/>
                  </a:lnTo>
                  <a:lnTo>
                    <a:pt x="204788" y="414337"/>
                  </a:lnTo>
                  <a:lnTo>
                    <a:pt x="116682" y="409575"/>
                  </a:lnTo>
                  <a:lnTo>
                    <a:pt x="59532" y="397669"/>
                  </a:lnTo>
                  <a:lnTo>
                    <a:pt x="35719" y="390525"/>
                  </a:lnTo>
                  <a:lnTo>
                    <a:pt x="14288" y="373856"/>
                  </a:lnTo>
                  <a:lnTo>
                    <a:pt x="0" y="352425"/>
                  </a:lnTo>
                  <a:lnTo>
                    <a:pt x="2382" y="314325"/>
                  </a:lnTo>
                  <a:lnTo>
                    <a:pt x="21432" y="278606"/>
                  </a:lnTo>
                  <a:lnTo>
                    <a:pt x="57150" y="240506"/>
                  </a:lnTo>
                  <a:lnTo>
                    <a:pt x="116682" y="195262"/>
                  </a:lnTo>
                  <a:lnTo>
                    <a:pt x="183357" y="164306"/>
                  </a:lnTo>
                  <a:lnTo>
                    <a:pt x="247650" y="147637"/>
                  </a:lnTo>
                  <a:lnTo>
                    <a:pt x="414338" y="147637"/>
                  </a:lnTo>
                  <a:lnTo>
                    <a:pt x="952500" y="140494"/>
                  </a:lnTo>
                  <a:lnTo>
                    <a:pt x="1469232" y="133350"/>
                  </a:lnTo>
                  <a:lnTo>
                    <a:pt x="1959769" y="126206"/>
                  </a:lnTo>
                  <a:lnTo>
                    <a:pt x="2057400" y="121444"/>
                  </a:lnTo>
                  <a:lnTo>
                    <a:pt x="2112169" y="114300"/>
                  </a:lnTo>
                  <a:lnTo>
                    <a:pt x="2197894" y="100012"/>
                  </a:lnTo>
                  <a:lnTo>
                    <a:pt x="2257425" y="88106"/>
                  </a:lnTo>
                  <a:lnTo>
                    <a:pt x="2352675" y="59531"/>
                  </a:lnTo>
                  <a:lnTo>
                    <a:pt x="2383632" y="33337"/>
                  </a:lnTo>
                  <a:lnTo>
                    <a:pt x="2414588" y="11906"/>
                  </a:lnTo>
                  <a:lnTo>
                    <a:pt x="2440782" y="0"/>
                  </a:lnTo>
                  <a:lnTo>
                    <a:pt x="2455069" y="0"/>
                  </a:lnTo>
                  <a:lnTo>
                    <a:pt x="2469357" y="4762"/>
                  </a:lnTo>
                  <a:lnTo>
                    <a:pt x="2476500" y="16669"/>
                  </a:lnTo>
                  <a:lnTo>
                    <a:pt x="2474119" y="54769"/>
                  </a:lnTo>
                  <a:lnTo>
                    <a:pt x="2450307" y="126206"/>
                  </a:lnTo>
                  <a:lnTo>
                    <a:pt x="2405063" y="223837"/>
                  </a:lnTo>
                  <a:lnTo>
                    <a:pt x="2302669" y="373856"/>
                  </a:lnTo>
                  <a:lnTo>
                    <a:pt x="2095500" y="373856"/>
                  </a:lnTo>
                  <a:lnTo>
                    <a:pt x="1774032" y="376237"/>
                  </a:lnTo>
                  <a:lnTo>
                    <a:pt x="1007269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B5321AA-C77E-D742-BA49-98A1BA18D249}"/>
                </a:ext>
              </a:extLst>
            </p:cNvPr>
            <p:cNvSpPr/>
            <p:nvPr/>
          </p:nvSpPr>
          <p:spPr>
            <a:xfrm rot="16200000">
              <a:off x="3077369" y="3552031"/>
              <a:ext cx="2763838" cy="1285875"/>
            </a:xfrm>
            <a:custGeom>
              <a:avLst/>
              <a:gdLst>
                <a:gd name="connsiteX0" fmla="*/ 1040606 w 2764631"/>
                <a:gd name="connsiteY0" fmla="*/ 807244 h 1285875"/>
                <a:gd name="connsiteX1" fmla="*/ 771525 w 2764631"/>
                <a:gd name="connsiteY1" fmla="*/ 700087 h 1285875"/>
                <a:gd name="connsiteX2" fmla="*/ 473869 w 2764631"/>
                <a:gd name="connsiteY2" fmla="*/ 550069 h 1285875"/>
                <a:gd name="connsiteX3" fmla="*/ 200025 w 2764631"/>
                <a:gd name="connsiteY3" fmla="*/ 390525 h 1285875"/>
                <a:gd name="connsiteX4" fmla="*/ 107156 w 2764631"/>
                <a:gd name="connsiteY4" fmla="*/ 328612 h 1285875"/>
                <a:gd name="connsiteX5" fmla="*/ 59531 w 2764631"/>
                <a:gd name="connsiteY5" fmla="*/ 290512 h 1285875"/>
                <a:gd name="connsiteX6" fmla="*/ 35719 w 2764631"/>
                <a:gd name="connsiteY6" fmla="*/ 273844 h 1285875"/>
                <a:gd name="connsiteX7" fmla="*/ 11906 w 2764631"/>
                <a:gd name="connsiteY7" fmla="*/ 245269 h 1285875"/>
                <a:gd name="connsiteX8" fmla="*/ 0 w 2764631"/>
                <a:gd name="connsiteY8" fmla="*/ 221456 h 1285875"/>
                <a:gd name="connsiteX9" fmla="*/ 0 w 2764631"/>
                <a:gd name="connsiteY9" fmla="*/ 202406 h 1285875"/>
                <a:gd name="connsiteX10" fmla="*/ 7144 w 2764631"/>
                <a:gd name="connsiteY10" fmla="*/ 173831 h 1285875"/>
                <a:gd name="connsiteX11" fmla="*/ 26194 w 2764631"/>
                <a:gd name="connsiteY11" fmla="*/ 157162 h 1285875"/>
                <a:gd name="connsiteX12" fmla="*/ 107156 w 2764631"/>
                <a:gd name="connsiteY12" fmla="*/ 104775 h 1285875"/>
                <a:gd name="connsiteX13" fmla="*/ 185738 w 2764631"/>
                <a:gd name="connsiteY13" fmla="*/ 57150 h 1285875"/>
                <a:gd name="connsiteX14" fmla="*/ 273844 w 2764631"/>
                <a:gd name="connsiteY14" fmla="*/ 0 h 1285875"/>
                <a:gd name="connsiteX15" fmla="*/ 631031 w 2764631"/>
                <a:gd name="connsiteY15" fmla="*/ 304800 h 1285875"/>
                <a:gd name="connsiteX16" fmla="*/ 750094 w 2764631"/>
                <a:gd name="connsiteY16" fmla="*/ 388144 h 1285875"/>
                <a:gd name="connsiteX17" fmla="*/ 921544 w 2764631"/>
                <a:gd name="connsiteY17" fmla="*/ 476250 h 1285875"/>
                <a:gd name="connsiteX18" fmla="*/ 1092994 w 2764631"/>
                <a:gd name="connsiteY18" fmla="*/ 554831 h 1285875"/>
                <a:gd name="connsiteX19" fmla="*/ 1326356 w 2764631"/>
                <a:gd name="connsiteY19" fmla="*/ 640556 h 1285875"/>
                <a:gd name="connsiteX20" fmla="*/ 1545431 w 2764631"/>
                <a:gd name="connsiteY20" fmla="*/ 709612 h 1285875"/>
                <a:gd name="connsiteX21" fmla="*/ 1831181 w 2764631"/>
                <a:gd name="connsiteY21" fmla="*/ 781050 h 1285875"/>
                <a:gd name="connsiteX22" fmla="*/ 2207419 w 2764631"/>
                <a:gd name="connsiteY22" fmla="*/ 862012 h 1285875"/>
                <a:gd name="connsiteX23" fmla="*/ 2502694 w 2764631"/>
                <a:gd name="connsiteY23" fmla="*/ 921544 h 1285875"/>
                <a:gd name="connsiteX24" fmla="*/ 2764631 w 2764631"/>
                <a:gd name="connsiteY24" fmla="*/ 964406 h 1285875"/>
                <a:gd name="connsiteX25" fmla="*/ 2645569 w 2764631"/>
                <a:gd name="connsiteY25" fmla="*/ 1285875 h 1285875"/>
                <a:gd name="connsiteX26" fmla="*/ 2574131 w 2764631"/>
                <a:gd name="connsiteY26" fmla="*/ 1221581 h 1285875"/>
                <a:gd name="connsiteX27" fmla="*/ 2445544 w 2764631"/>
                <a:gd name="connsiteY27" fmla="*/ 1193006 h 1285875"/>
                <a:gd name="connsiteX28" fmla="*/ 2088356 w 2764631"/>
                <a:gd name="connsiteY28" fmla="*/ 1116806 h 1285875"/>
                <a:gd name="connsiteX29" fmla="*/ 1764506 w 2764631"/>
                <a:gd name="connsiteY29" fmla="*/ 1038225 h 1285875"/>
                <a:gd name="connsiteX30" fmla="*/ 1538288 w 2764631"/>
                <a:gd name="connsiteY30" fmla="*/ 978694 h 1285875"/>
                <a:gd name="connsiteX31" fmla="*/ 1333500 w 2764631"/>
                <a:gd name="connsiteY31" fmla="*/ 919162 h 1285875"/>
                <a:gd name="connsiteX32" fmla="*/ 1040606 w 2764631"/>
                <a:gd name="connsiteY32" fmla="*/ 80724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631" h="1285875">
                  <a:moveTo>
                    <a:pt x="1040606" y="807244"/>
                  </a:moveTo>
                  <a:lnTo>
                    <a:pt x="771525" y="700087"/>
                  </a:lnTo>
                  <a:lnTo>
                    <a:pt x="473869" y="550069"/>
                  </a:lnTo>
                  <a:lnTo>
                    <a:pt x="200025" y="390525"/>
                  </a:lnTo>
                  <a:lnTo>
                    <a:pt x="107156" y="328612"/>
                  </a:lnTo>
                  <a:lnTo>
                    <a:pt x="59531" y="290512"/>
                  </a:lnTo>
                  <a:lnTo>
                    <a:pt x="35719" y="273844"/>
                  </a:lnTo>
                  <a:lnTo>
                    <a:pt x="11906" y="245269"/>
                  </a:lnTo>
                  <a:lnTo>
                    <a:pt x="0" y="221456"/>
                  </a:lnTo>
                  <a:lnTo>
                    <a:pt x="0" y="202406"/>
                  </a:lnTo>
                  <a:lnTo>
                    <a:pt x="7144" y="173831"/>
                  </a:lnTo>
                  <a:lnTo>
                    <a:pt x="26194" y="157162"/>
                  </a:lnTo>
                  <a:lnTo>
                    <a:pt x="107156" y="104775"/>
                  </a:lnTo>
                  <a:lnTo>
                    <a:pt x="185738" y="57150"/>
                  </a:lnTo>
                  <a:lnTo>
                    <a:pt x="273844" y="0"/>
                  </a:lnTo>
                  <a:lnTo>
                    <a:pt x="631031" y="304800"/>
                  </a:lnTo>
                  <a:lnTo>
                    <a:pt x="750094" y="388144"/>
                  </a:lnTo>
                  <a:lnTo>
                    <a:pt x="921544" y="476250"/>
                  </a:lnTo>
                  <a:lnTo>
                    <a:pt x="1092994" y="554831"/>
                  </a:lnTo>
                  <a:lnTo>
                    <a:pt x="1326356" y="640556"/>
                  </a:lnTo>
                  <a:lnTo>
                    <a:pt x="1545431" y="709612"/>
                  </a:lnTo>
                  <a:lnTo>
                    <a:pt x="1831181" y="781050"/>
                  </a:lnTo>
                  <a:lnTo>
                    <a:pt x="2207419" y="862012"/>
                  </a:lnTo>
                  <a:lnTo>
                    <a:pt x="2502694" y="921544"/>
                  </a:lnTo>
                  <a:lnTo>
                    <a:pt x="2764631" y="964406"/>
                  </a:lnTo>
                  <a:lnTo>
                    <a:pt x="2645569" y="1285875"/>
                  </a:lnTo>
                  <a:lnTo>
                    <a:pt x="2574131" y="1221581"/>
                  </a:lnTo>
                  <a:lnTo>
                    <a:pt x="2445544" y="1193006"/>
                  </a:lnTo>
                  <a:lnTo>
                    <a:pt x="2088356" y="1116806"/>
                  </a:lnTo>
                  <a:lnTo>
                    <a:pt x="1764506" y="1038225"/>
                  </a:lnTo>
                  <a:lnTo>
                    <a:pt x="1538288" y="978694"/>
                  </a:lnTo>
                  <a:lnTo>
                    <a:pt x="1333500" y="919162"/>
                  </a:lnTo>
                  <a:lnTo>
                    <a:pt x="1040606" y="807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470D9D0-DE7C-CE40-B841-6FF7596DEADF}"/>
                </a:ext>
              </a:extLst>
            </p:cNvPr>
            <p:cNvSpPr/>
            <p:nvPr/>
          </p:nvSpPr>
          <p:spPr>
            <a:xfrm>
              <a:off x="3386138" y="4886325"/>
              <a:ext cx="739775" cy="471488"/>
            </a:xfrm>
            <a:custGeom>
              <a:avLst/>
              <a:gdLst>
                <a:gd name="connsiteX0" fmla="*/ 280987 w 740568"/>
                <a:gd name="connsiteY0" fmla="*/ 111919 h 471488"/>
                <a:gd name="connsiteX1" fmla="*/ 409575 w 740568"/>
                <a:gd name="connsiteY1" fmla="*/ 152400 h 471488"/>
                <a:gd name="connsiteX2" fmla="*/ 478631 w 740568"/>
                <a:gd name="connsiteY2" fmla="*/ 166688 h 471488"/>
                <a:gd name="connsiteX3" fmla="*/ 531018 w 740568"/>
                <a:gd name="connsiteY3" fmla="*/ 171450 h 471488"/>
                <a:gd name="connsiteX4" fmla="*/ 561975 w 740568"/>
                <a:gd name="connsiteY4" fmla="*/ 171450 h 471488"/>
                <a:gd name="connsiteX5" fmla="*/ 595312 w 740568"/>
                <a:gd name="connsiteY5" fmla="*/ 166688 h 471488"/>
                <a:gd name="connsiteX6" fmla="*/ 623887 w 740568"/>
                <a:gd name="connsiteY6" fmla="*/ 157163 h 471488"/>
                <a:gd name="connsiteX7" fmla="*/ 740568 w 740568"/>
                <a:gd name="connsiteY7" fmla="*/ 90488 h 471488"/>
                <a:gd name="connsiteX8" fmla="*/ 466725 w 740568"/>
                <a:gd name="connsiteY8" fmla="*/ 471488 h 471488"/>
                <a:gd name="connsiteX9" fmla="*/ 421481 w 740568"/>
                <a:gd name="connsiteY9" fmla="*/ 407194 h 471488"/>
                <a:gd name="connsiteX10" fmla="*/ 388143 w 740568"/>
                <a:gd name="connsiteY10" fmla="*/ 361950 h 471488"/>
                <a:gd name="connsiteX11" fmla="*/ 326231 w 740568"/>
                <a:gd name="connsiteY11" fmla="*/ 302419 h 471488"/>
                <a:gd name="connsiteX12" fmla="*/ 264318 w 740568"/>
                <a:gd name="connsiteY12" fmla="*/ 247650 h 471488"/>
                <a:gd name="connsiteX13" fmla="*/ 183356 w 740568"/>
                <a:gd name="connsiteY13" fmla="*/ 190500 h 471488"/>
                <a:gd name="connsiteX14" fmla="*/ 111918 w 740568"/>
                <a:gd name="connsiteY14" fmla="*/ 130969 h 471488"/>
                <a:gd name="connsiteX15" fmla="*/ 42862 w 740568"/>
                <a:gd name="connsiteY15" fmla="*/ 80963 h 471488"/>
                <a:gd name="connsiteX16" fmla="*/ 21431 w 740568"/>
                <a:gd name="connsiteY16" fmla="*/ 69056 h 471488"/>
                <a:gd name="connsiteX17" fmla="*/ 9525 w 740568"/>
                <a:gd name="connsiteY17" fmla="*/ 54769 h 471488"/>
                <a:gd name="connsiteX18" fmla="*/ 0 w 740568"/>
                <a:gd name="connsiteY18" fmla="*/ 28575 h 471488"/>
                <a:gd name="connsiteX19" fmla="*/ 2381 w 740568"/>
                <a:gd name="connsiteY19" fmla="*/ 11906 h 471488"/>
                <a:gd name="connsiteX20" fmla="*/ 14287 w 740568"/>
                <a:gd name="connsiteY20" fmla="*/ 0 h 471488"/>
                <a:gd name="connsiteX21" fmla="*/ 38100 w 740568"/>
                <a:gd name="connsiteY21" fmla="*/ 0 h 471488"/>
                <a:gd name="connsiteX22" fmla="*/ 280987 w 740568"/>
                <a:gd name="connsiteY22" fmla="*/ 111919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471488">
                  <a:moveTo>
                    <a:pt x="280987" y="111919"/>
                  </a:moveTo>
                  <a:lnTo>
                    <a:pt x="409575" y="152400"/>
                  </a:lnTo>
                  <a:lnTo>
                    <a:pt x="478631" y="166688"/>
                  </a:lnTo>
                  <a:lnTo>
                    <a:pt x="531018" y="171450"/>
                  </a:lnTo>
                  <a:lnTo>
                    <a:pt x="561975" y="171450"/>
                  </a:lnTo>
                  <a:lnTo>
                    <a:pt x="595312" y="166688"/>
                  </a:lnTo>
                  <a:lnTo>
                    <a:pt x="623887" y="157163"/>
                  </a:lnTo>
                  <a:lnTo>
                    <a:pt x="740568" y="90488"/>
                  </a:lnTo>
                  <a:lnTo>
                    <a:pt x="466725" y="471488"/>
                  </a:lnTo>
                  <a:lnTo>
                    <a:pt x="421481" y="407194"/>
                  </a:lnTo>
                  <a:lnTo>
                    <a:pt x="388143" y="361950"/>
                  </a:lnTo>
                  <a:lnTo>
                    <a:pt x="326231" y="302419"/>
                  </a:lnTo>
                  <a:lnTo>
                    <a:pt x="264318" y="247650"/>
                  </a:lnTo>
                  <a:lnTo>
                    <a:pt x="183356" y="190500"/>
                  </a:lnTo>
                  <a:lnTo>
                    <a:pt x="111918" y="130969"/>
                  </a:lnTo>
                  <a:lnTo>
                    <a:pt x="42862" y="80963"/>
                  </a:lnTo>
                  <a:lnTo>
                    <a:pt x="21431" y="6905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14287" y="0"/>
                  </a:lnTo>
                  <a:lnTo>
                    <a:pt x="38100" y="0"/>
                  </a:lnTo>
                  <a:lnTo>
                    <a:pt x="280987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4FC0152-48FF-7442-B5BE-8373DC38380C}"/>
                </a:ext>
              </a:extLst>
            </p:cNvPr>
            <p:cNvSpPr/>
            <p:nvPr/>
          </p:nvSpPr>
          <p:spPr>
            <a:xfrm rot="16200000">
              <a:off x="1546225" y="2676526"/>
              <a:ext cx="3768725" cy="1651000"/>
            </a:xfrm>
            <a:custGeom>
              <a:avLst/>
              <a:gdLst>
                <a:gd name="connsiteX0" fmla="*/ 1524000 w 3768725"/>
                <a:gd name="connsiteY0" fmla="*/ 1089025 h 1651000"/>
                <a:gd name="connsiteX1" fmla="*/ 1301750 w 3768725"/>
                <a:gd name="connsiteY1" fmla="*/ 984250 h 1651000"/>
                <a:gd name="connsiteX2" fmla="*/ 1108075 w 3768725"/>
                <a:gd name="connsiteY2" fmla="*/ 885825 h 1651000"/>
                <a:gd name="connsiteX3" fmla="*/ 857250 w 3768725"/>
                <a:gd name="connsiteY3" fmla="*/ 742950 h 1651000"/>
                <a:gd name="connsiteX4" fmla="*/ 638175 w 3768725"/>
                <a:gd name="connsiteY4" fmla="*/ 596900 h 1651000"/>
                <a:gd name="connsiteX5" fmla="*/ 393700 w 3768725"/>
                <a:gd name="connsiteY5" fmla="*/ 419100 h 1651000"/>
                <a:gd name="connsiteX6" fmla="*/ 219075 w 3768725"/>
                <a:gd name="connsiteY6" fmla="*/ 269875 h 1651000"/>
                <a:gd name="connsiteX7" fmla="*/ 82550 w 3768725"/>
                <a:gd name="connsiteY7" fmla="*/ 142875 h 1651000"/>
                <a:gd name="connsiteX8" fmla="*/ 12700 w 3768725"/>
                <a:gd name="connsiteY8" fmla="*/ 66675 h 1651000"/>
                <a:gd name="connsiteX9" fmla="*/ 0 w 3768725"/>
                <a:gd name="connsiteY9" fmla="*/ 41275 h 1651000"/>
                <a:gd name="connsiteX10" fmla="*/ 0 w 3768725"/>
                <a:gd name="connsiteY10" fmla="*/ 25400 h 1651000"/>
                <a:gd name="connsiteX11" fmla="*/ 3175 w 3768725"/>
                <a:gd name="connsiteY11" fmla="*/ 6350 h 1651000"/>
                <a:gd name="connsiteX12" fmla="*/ 19050 w 3768725"/>
                <a:gd name="connsiteY12" fmla="*/ 0 h 1651000"/>
                <a:gd name="connsiteX13" fmla="*/ 60325 w 3768725"/>
                <a:gd name="connsiteY13" fmla="*/ 15875 h 1651000"/>
                <a:gd name="connsiteX14" fmla="*/ 171450 w 3768725"/>
                <a:gd name="connsiteY14" fmla="*/ 98425 h 1651000"/>
                <a:gd name="connsiteX15" fmla="*/ 323850 w 3768725"/>
                <a:gd name="connsiteY15" fmla="*/ 209550 h 1651000"/>
                <a:gd name="connsiteX16" fmla="*/ 498475 w 3768725"/>
                <a:gd name="connsiteY16" fmla="*/ 327025 h 1651000"/>
                <a:gd name="connsiteX17" fmla="*/ 650875 w 3768725"/>
                <a:gd name="connsiteY17" fmla="*/ 428625 h 1651000"/>
                <a:gd name="connsiteX18" fmla="*/ 866775 w 3768725"/>
                <a:gd name="connsiteY18" fmla="*/ 561975 h 1651000"/>
                <a:gd name="connsiteX19" fmla="*/ 1181100 w 3768725"/>
                <a:gd name="connsiteY19" fmla="*/ 723900 h 1651000"/>
                <a:gd name="connsiteX20" fmla="*/ 1428750 w 3768725"/>
                <a:gd name="connsiteY20" fmla="*/ 828675 h 1651000"/>
                <a:gd name="connsiteX21" fmla="*/ 1704975 w 3768725"/>
                <a:gd name="connsiteY21" fmla="*/ 936625 h 1651000"/>
                <a:gd name="connsiteX22" fmla="*/ 1987550 w 3768725"/>
                <a:gd name="connsiteY22" fmla="*/ 1031875 h 1651000"/>
                <a:gd name="connsiteX23" fmla="*/ 2387600 w 3768725"/>
                <a:gd name="connsiteY23" fmla="*/ 1158875 h 1651000"/>
                <a:gd name="connsiteX24" fmla="*/ 2590800 w 3768725"/>
                <a:gd name="connsiteY24" fmla="*/ 1203325 h 1651000"/>
                <a:gd name="connsiteX25" fmla="*/ 2838450 w 3768725"/>
                <a:gd name="connsiteY25" fmla="*/ 1244600 h 1651000"/>
                <a:gd name="connsiteX26" fmla="*/ 3121025 w 3768725"/>
                <a:gd name="connsiteY26" fmla="*/ 1279525 h 1651000"/>
                <a:gd name="connsiteX27" fmla="*/ 3333750 w 3768725"/>
                <a:gd name="connsiteY27" fmla="*/ 1295400 h 1651000"/>
                <a:gd name="connsiteX28" fmla="*/ 3565525 w 3768725"/>
                <a:gd name="connsiteY28" fmla="*/ 1289050 h 1651000"/>
                <a:gd name="connsiteX29" fmla="*/ 3594100 w 3768725"/>
                <a:gd name="connsiteY29" fmla="*/ 1276350 h 1651000"/>
                <a:gd name="connsiteX30" fmla="*/ 3625850 w 3768725"/>
                <a:gd name="connsiteY30" fmla="*/ 1241425 h 1651000"/>
                <a:gd name="connsiteX31" fmla="*/ 3673475 w 3768725"/>
                <a:gd name="connsiteY31" fmla="*/ 1165225 h 1651000"/>
                <a:gd name="connsiteX32" fmla="*/ 3695700 w 3768725"/>
                <a:gd name="connsiteY32" fmla="*/ 1136650 h 1651000"/>
                <a:gd name="connsiteX33" fmla="*/ 3717925 w 3768725"/>
                <a:gd name="connsiteY33" fmla="*/ 1114425 h 1651000"/>
                <a:gd name="connsiteX34" fmla="*/ 3733800 w 3768725"/>
                <a:gd name="connsiteY34" fmla="*/ 1108075 h 1651000"/>
                <a:gd name="connsiteX35" fmla="*/ 3733800 w 3768725"/>
                <a:gd name="connsiteY35" fmla="*/ 1108075 h 1651000"/>
                <a:gd name="connsiteX36" fmla="*/ 3759200 w 3768725"/>
                <a:gd name="connsiteY36" fmla="*/ 1117600 h 1651000"/>
                <a:gd name="connsiteX37" fmla="*/ 3768725 w 3768725"/>
                <a:gd name="connsiteY37" fmla="*/ 1152525 h 1651000"/>
                <a:gd name="connsiteX38" fmla="*/ 3765550 w 3768725"/>
                <a:gd name="connsiteY38" fmla="*/ 1225550 h 1651000"/>
                <a:gd name="connsiteX39" fmla="*/ 3733800 w 3768725"/>
                <a:gd name="connsiteY39" fmla="*/ 1377950 h 1651000"/>
                <a:gd name="connsiteX40" fmla="*/ 3692525 w 3768725"/>
                <a:gd name="connsiteY40" fmla="*/ 1479550 h 1651000"/>
                <a:gd name="connsiteX41" fmla="*/ 3657600 w 3768725"/>
                <a:gd name="connsiteY41" fmla="*/ 1546225 h 1651000"/>
                <a:gd name="connsiteX42" fmla="*/ 3584575 w 3768725"/>
                <a:gd name="connsiteY42" fmla="*/ 1628775 h 1651000"/>
                <a:gd name="connsiteX43" fmla="*/ 3559175 w 3768725"/>
                <a:gd name="connsiteY43" fmla="*/ 1647825 h 1651000"/>
                <a:gd name="connsiteX44" fmla="*/ 3530600 w 3768725"/>
                <a:gd name="connsiteY44" fmla="*/ 1651000 h 1651000"/>
                <a:gd name="connsiteX45" fmla="*/ 3492500 w 3768725"/>
                <a:gd name="connsiteY45" fmla="*/ 1635125 h 1651000"/>
                <a:gd name="connsiteX46" fmla="*/ 3448050 w 3768725"/>
                <a:gd name="connsiteY46" fmla="*/ 1597025 h 1651000"/>
                <a:gd name="connsiteX47" fmla="*/ 3432175 w 3768725"/>
                <a:gd name="connsiteY47" fmla="*/ 1581150 h 1651000"/>
                <a:gd name="connsiteX48" fmla="*/ 3235325 w 3768725"/>
                <a:gd name="connsiteY48" fmla="*/ 1555750 h 1651000"/>
                <a:gd name="connsiteX49" fmla="*/ 3006725 w 3768725"/>
                <a:gd name="connsiteY49" fmla="*/ 1520825 h 1651000"/>
                <a:gd name="connsiteX50" fmla="*/ 2781300 w 3768725"/>
                <a:gd name="connsiteY50" fmla="*/ 1482725 h 1651000"/>
                <a:gd name="connsiteX51" fmla="*/ 2647950 w 3768725"/>
                <a:gd name="connsiteY51" fmla="*/ 1454150 h 1651000"/>
                <a:gd name="connsiteX52" fmla="*/ 2463800 w 3768725"/>
                <a:gd name="connsiteY52" fmla="*/ 1428750 h 1651000"/>
                <a:gd name="connsiteX53" fmla="*/ 2324100 w 3768725"/>
                <a:gd name="connsiteY53" fmla="*/ 1387475 h 1651000"/>
                <a:gd name="connsiteX54" fmla="*/ 1946275 w 3768725"/>
                <a:gd name="connsiteY54" fmla="*/ 1260475 h 1651000"/>
                <a:gd name="connsiteX55" fmla="*/ 1524000 w 3768725"/>
                <a:gd name="connsiteY55" fmla="*/ 1089025 h 165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68725" h="1651000">
                  <a:moveTo>
                    <a:pt x="1524000" y="1089025"/>
                  </a:moveTo>
                  <a:lnTo>
                    <a:pt x="1301750" y="984250"/>
                  </a:lnTo>
                  <a:lnTo>
                    <a:pt x="1108075" y="885825"/>
                  </a:lnTo>
                  <a:lnTo>
                    <a:pt x="857250" y="742950"/>
                  </a:lnTo>
                  <a:lnTo>
                    <a:pt x="638175" y="596900"/>
                  </a:lnTo>
                  <a:lnTo>
                    <a:pt x="393700" y="419100"/>
                  </a:lnTo>
                  <a:lnTo>
                    <a:pt x="219075" y="269875"/>
                  </a:lnTo>
                  <a:lnTo>
                    <a:pt x="82550" y="142875"/>
                  </a:lnTo>
                  <a:lnTo>
                    <a:pt x="12700" y="66675"/>
                  </a:lnTo>
                  <a:lnTo>
                    <a:pt x="0" y="41275"/>
                  </a:lnTo>
                  <a:lnTo>
                    <a:pt x="0" y="2540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60325" y="15875"/>
                  </a:lnTo>
                  <a:lnTo>
                    <a:pt x="171450" y="98425"/>
                  </a:lnTo>
                  <a:lnTo>
                    <a:pt x="323850" y="209550"/>
                  </a:lnTo>
                  <a:lnTo>
                    <a:pt x="498475" y="327025"/>
                  </a:lnTo>
                  <a:lnTo>
                    <a:pt x="650875" y="428625"/>
                  </a:lnTo>
                  <a:lnTo>
                    <a:pt x="866775" y="561975"/>
                  </a:lnTo>
                  <a:lnTo>
                    <a:pt x="1181100" y="723900"/>
                  </a:lnTo>
                  <a:lnTo>
                    <a:pt x="1428750" y="828675"/>
                  </a:lnTo>
                  <a:lnTo>
                    <a:pt x="1704975" y="936625"/>
                  </a:lnTo>
                  <a:lnTo>
                    <a:pt x="1987550" y="1031875"/>
                  </a:lnTo>
                  <a:lnTo>
                    <a:pt x="2387600" y="1158875"/>
                  </a:lnTo>
                  <a:lnTo>
                    <a:pt x="2590800" y="1203325"/>
                  </a:lnTo>
                  <a:lnTo>
                    <a:pt x="2838450" y="1244600"/>
                  </a:lnTo>
                  <a:lnTo>
                    <a:pt x="3121025" y="1279525"/>
                  </a:lnTo>
                  <a:lnTo>
                    <a:pt x="3333750" y="1295400"/>
                  </a:lnTo>
                  <a:lnTo>
                    <a:pt x="3565525" y="1289050"/>
                  </a:lnTo>
                  <a:lnTo>
                    <a:pt x="3594100" y="1276350"/>
                  </a:lnTo>
                  <a:lnTo>
                    <a:pt x="3625850" y="1241425"/>
                  </a:lnTo>
                  <a:lnTo>
                    <a:pt x="3673475" y="1165225"/>
                  </a:lnTo>
                  <a:lnTo>
                    <a:pt x="3695700" y="1136650"/>
                  </a:lnTo>
                  <a:lnTo>
                    <a:pt x="3717925" y="1114425"/>
                  </a:lnTo>
                  <a:lnTo>
                    <a:pt x="3733800" y="1108075"/>
                  </a:lnTo>
                  <a:lnTo>
                    <a:pt x="3733800" y="1108075"/>
                  </a:lnTo>
                  <a:lnTo>
                    <a:pt x="3759200" y="1117600"/>
                  </a:lnTo>
                  <a:lnTo>
                    <a:pt x="3768725" y="1152525"/>
                  </a:lnTo>
                  <a:lnTo>
                    <a:pt x="3765550" y="1225550"/>
                  </a:lnTo>
                  <a:lnTo>
                    <a:pt x="3733800" y="1377950"/>
                  </a:lnTo>
                  <a:lnTo>
                    <a:pt x="3692525" y="1479550"/>
                  </a:lnTo>
                  <a:lnTo>
                    <a:pt x="3657600" y="1546225"/>
                  </a:lnTo>
                  <a:lnTo>
                    <a:pt x="3584575" y="1628775"/>
                  </a:lnTo>
                  <a:lnTo>
                    <a:pt x="3559175" y="1647825"/>
                  </a:lnTo>
                  <a:lnTo>
                    <a:pt x="3530600" y="1651000"/>
                  </a:lnTo>
                  <a:lnTo>
                    <a:pt x="3492500" y="1635125"/>
                  </a:lnTo>
                  <a:lnTo>
                    <a:pt x="3448050" y="1597025"/>
                  </a:lnTo>
                  <a:lnTo>
                    <a:pt x="3432175" y="1581150"/>
                  </a:lnTo>
                  <a:lnTo>
                    <a:pt x="3235325" y="1555750"/>
                  </a:lnTo>
                  <a:lnTo>
                    <a:pt x="3006725" y="1520825"/>
                  </a:lnTo>
                  <a:lnTo>
                    <a:pt x="2781300" y="1482725"/>
                  </a:lnTo>
                  <a:lnTo>
                    <a:pt x="2647950" y="1454150"/>
                  </a:lnTo>
                  <a:lnTo>
                    <a:pt x="2463800" y="1428750"/>
                  </a:lnTo>
                  <a:lnTo>
                    <a:pt x="2324100" y="1387475"/>
                  </a:lnTo>
                  <a:lnTo>
                    <a:pt x="1946275" y="1260475"/>
                  </a:lnTo>
                  <a:lnTo>
                    <a:pt x="1524000" y="1089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BE21F10-998D-CA46-BAF6-97B4523F7895}"/>
                </a:ext>
              </a:extLst>
            </p:cNvPr>
            <p:cNvSpPr/>
            <p:nvPr/>
          </p:nvSpPr>
          <p:spPr>
            <a:xfrm rot="16200000">
              <a:off x="5377656" y="2893219"/>
              <a:ext cx="2043113" cy="1743075"/>
            </a:xfrm>
            <a:custGeom>
              <a:avLst/>
              <a:gdLst>
                <a:gd name="connsiteX0" fmla="*/ 835819 w 2231232"/>
                <a:gd name="connsiteY0" fmla="*/ 1545431 h 1743075"/>
                <a:gd name="connsiteX1" fmla="*/ 395288 w 2231232"/>
                <a:gd name="connsiteY1" fmla="*/ 1500187 h 1743075"/>
                <a:gd name="connsiteX2" fmla="*/ 273844 w 2231232"/>
                <a:gd name="connsiteY2" fmla="*/ 1485900 h 1743075"/>
                <a:gd name="connsiteX3" fmla="*/ 219075 w 2231232"/>
                <a:gd name="connsiteY3" fmla="*/ 1490662 h 1743075"/>
                <a:gd name="connsiteX4" fmla="*/ 173832 w 2231232"/>
                <a:gd name="connsiteY4" fmla="*/ 1502568 h 1743075"/>
                <a:gd name="connsiteX5" fmla="*/ 130969 w 2231232"/>
                <a:gd name="connsiteY5" fmla="*/ 1521618 h 1743075"/>
                <a:gd name="connsiteX6" fmla="*/ 104775 w 2231232"/>
                <a:gd name="connsiteY6" fmla="*/ 1540668 h 1743075"/>
                <a:gd name="connsiteX7" fmla="*/ 85725 w 2231232"/>
                <a:gd name="connsiteY7" fmla="*/ 1545431 h 1743075"/>
                <a:gd name="connsiteX8" fmla="*/ 61913 w 2231232"/>
                <a:gd name="connsiteY8" fmla="*/ 1540668 h 1743075"/>
                <a:gd name="connsiteX9" fmla="*/ 40482 w 2231232"/>
                <a:gd name="connsiteY9" fmla="*/ 1521618 h 1743075"/>
                <a:gd name="connsiteX10" fmla="*/ 26194 w 2231232"/>
                <a:gd name="connsiteY10" fmla="*/ 1502568 h 1743075"/>
                <a:gd name="connsiteX11" fmla="*/ 14288 w 2231232"/>
                <a:gd name="connsiteY11" fmla="*/ 1464468 h 1743075"/>
                <a:gd name="connsiteX12" fmla="*/ 0 w 2231232"/>
                <a:gd name="connsiteY12" fmla="*/ 1407318 h 1743075"/>
                <a:gd name="connsiteX13" fmla="*/ 28575 w 2231232"/>
                <a:gd name="connsiteY13" fmla="*/ 1252537 h 1743075"/>
                <a:gd name="connsiteX14" fmla="*/ 245269 w 2231232"/>
                <a:gd name="connsiteY14" fmla="*/ 1269206 h 1743075"/>
                <a:gd name="connsiteX15" fmla="*/ 752475 w 2231232"/>
                <a:gd name="connsiteY15" fmla="*/ 1307306 h 1743075"/>
                <a:gd name="connsiteX16" fmla="*/ 1454944 w 2231232"/>
                <a:gd name="connsiteY16" fmla="*/ 1357312 h 1743075"/>
                <a:gd name="connsiteX17" fmla="*/ 1754982 w 2231232"/>
                <a:gd name="connsiteY17" fmla="*/ 1376362 h 1743075"/>
                <a:gd name="connsiteX18" fmla="*/ 1821657 w 2231232"/>
                <a:gd name="connsiteY18" fmla="*/ 1381125 h 1743075"/>
                <a:gd name="connsiteX19" fmla="*/ 1859757 w 2231232"/>
                <a:gd name="connsiteY19" fmla="*/ 1376362 h 1743075"/>
                <a:gd name="connsiteX20" fmla="*/ 1902619 w 2231232"/>
                <a:gd name="connsiteY20" fmla="*/ 1364456 h 1743075"/>
                <a:gd name="connsiteX21" fmla="*/ 1938338 w 2231232"/>
                <a:gd name="connsiteY21" fmla="*/ 1345406 h 1743075"/>
                <a:gd name="connsiteX22" fmla="*/ 1974057 w 2231232"/>
                <a:gd name="connsiteY22" fmla="*/ 1316831 h 1743075"/>
                <a:gd name="connsiteX23" fmla="*/ 2002632 w 2231232"/>
                <a:gd name="connsiteY23" fmla="*/ 1262062 h 1743075"/>
                <a:gd name="connsiteX24" fmla="*/ 2014538 w 2231232"/>
                <a:gd name="connsiteY24" fmla="*/ 1216818 h 1743075"/>
                <a:gd name="connsiteX25" fmla="*/ 2009775 w 2231232"/>
                <a:gd name="connsiteY25" fmla="*/ 1145381 h 1743075"/>
                <a:gd name="connsiteX26" fmla="*/ 1962150 w 2231232"/>
                <a:gd name="connsiteY26" fmla="*/ 871537 h 1743075"/>
                <a:gd name="connsiteX27" fmla="*/ 1909763 w 2231232"/>
                <a:gd name="connsiteY27" fmla="*/ 573881 h 1743075"/>
                <a:gd name="connsiteX28" fmla="*/ 1819275 w 2231232"/>
                <a:gd name="connsiteY28" fmla="*/ 90487 h 1743075"/>
                <a:gd name="connsiteX29" fmla="*/ 2028825 w 2231232"/>
                <a:gd name="connsiteY29" fmla="*/ 0 h 1743075"/>
                <a:gd name="connsiteX30" fmla="*/ 2043113 w 2231232"/>
                <a:gd name="connsiteY30" fmla="*/ 214312 h 1743075"/>
                <a:gd name="connsiteX31" fmla="*/ 2081213 w 2231232"/>
                <a:gd name="connsiteY31" fmla="*/ 507206 h 1743075"/>
                <a:gd name="connsiteX32" fmla="*/ 2155032 w 2231232"/>
                <a:gd name="connsiteY32" fmla="*/ 981075 h 1743075"/>
                <a:gd name="connsiteX33" fmla="*/ 2193132 w 2231232"/>
                <a:gd name="connsiteY33" fmla="*/ 1183481 h 1743075"/>
                <a:gd name="connsiteX34" fmla="*/ 2209800 w 2231232"/>
                <a:gd name="connsiteY34" fmla="*/ 1214437 h 1743075"/>
                <a:gd name="connsiteX35" fmla="*/ 2219325 w 2231232"/>
                <a:gd name="connsiteY35" fmla="*/ 1238250 h 1743075"/>
                <a:gd name="connsiteX36" fmla="*/ 2231232 w 2231232"/>
                <a:gd name="connsiteY36" fmla="*/ 1300162 h 1743075"/>
                <a:gd name="connsiteX37" fmla="*/ 2228850 w 2231232"/>
                <a:gd name="connsiteY37" fmla="*/ 1362075 h 1743075"/>
                <a:gd name="connsiteX38" fmla="*/ 2216944 w 2231232"/>
                <a:gd name="connsiteY38" fmla="*/ 1407318 h 1743075"/>
                <a:gd name="connsiteX39" fmla="*/ 2188369 w 2231232"/>
                <a:gd name="connsiteY39" fmla="*/ 1462087 h 1743075"/>
                <a:gd name="connsiteX40" fmla="*/ 2114550 w 2231232"/>
                <a:gd name="connsiteY40" fmla="*/ 1564481 h 1743075"/>
                <a:gd name="connsiteX41" fmla="*/ 2019300 w 2231232"/>
                <a:gd name="connsiteY41" fmla="*/ 1683543 h 1743075"/>
                <a:gd name="connsiteX42" fmla="*/ 1955007 w 2231232"/>
                <a:gd name="connsiteY42" fmla="*/ 1743075 h 1743075"/>
                <a:gd name="connsiteX43" fmla="*/ 1919288 w 2231232"/>
                <a:gd name="connsiteY43" fmla="*/ 1740693 h 1743075"/>
                <a:gd name="connsiteX44" fmla="*/ 1876425 w 2231232"/>
                <a:gd name="connsiteY44" fmla="*/ 1728787 h 1743075"/>
                <a:gd name="connsiteX45" fmla="*/ 1845469 w 2231232"/>
                <a:gd name="connsiteY45" fmla="*/ 1714500 h 1743075"/>
                <a:gd name="connsiteX46" fmla="*/ 1812132 w 2231232"/>
                <a:gd name="connsiteY46" fmla="*/ 1690687 h 1743075"/>
                <a:gd name="connsiteX47" fmla="*/ 1769269 w 2231232"/>
                <a:gd name="connsiteY47" fmla="*/ 1654968 h 1743075"/>
                <a:gd name="connsiteX48" fmla="*/ 1752600 w 2231232"/>
                <a:gd name="connsiteY48" fmla="*/ 1645443 h 1743075"/>
                <a:gd name="connsiteX49" fmla="*/ 1464469 w 2231232"/>
                <a:gd name="connsiteY49" fmla="*/ 1614487 h 1743075"/>
                <a:gd name="connsiteX50" fmla="*/ 835819 w 2231232"/>
                <a:gd name="connsiteY50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14287 w 2216944"/>
                <a:gd name="connsiteY12" fmla="*/ 1252537 h 1743075"/>
                <a:gd name="connsiteX13" fmla="*/ 230981 w 2216944"/>
                <a:gd name="connsiteY13" fmla="*/ 1269206 h 1743075"/>
                <a:gd name="connsiteX14" fmla="*/ 738187 w 2216944"/>
                <a:gd name="connsiteY14" fmla="*/ 1307306 h 1743075"/>
                <a:gd name="connsiteX15" fmla="*/ 1440656 w 2216944"/>
                <a:gd name="connsiteY15" fmla="*/ 1357312 h 1743075"/>
                <a:gd name="connsiteX16" fmla="*/ 1740694 w 2216944"/>
                <a:gd name="connsiteY16" fmla="*/ 1376362 h 1743075"/>
                <a:gd name="connsiteX17" fmla="*/ 1807369 w 2216944"/>
                <a:gd name="connsiteY17" fmla="*/ 1381125 h 1743075"/>
                <a:gd name="connsiteX18" fmla="*/ 1845469 w 2216944"/>
                <a:gd name="connsiteY18" fmla="*/ 1376362 h 1743075"/>
                <a:gd name="connsiteX19" fmla="*/ 1888331 w 2216944"/>
                <a:gd name="connsiteY19" fmla="*/ 1364456 h 1743075"/>
                <a:gd name="connsiteX20" fmla="*/ 1924050 w 2216944"/>
                <a:gd name="connsiteY20" fmla="*/ 1345406 h 1743075"/>
                <a:gd name="connsiteX21" fmla="*/ 1959769 w 2216944"/>
                <a:gd name="connsiteY21" fmla="*/ 1316831 h 1743075"/>
                <a:gd name="connsiteX22" fmla="*/ 1988344 w 2216944"/>
                <a:gd name="connsiteY22" fmla="*/ 1262062 h 1743075"/>
                <a:gd name="connsiteX23" fmla="*/ 2000250 w 2216944"/>
                <a:gd name="connsiteY23" fmla="*/ 1216818 h 1743075"/>
                <a:gd name="connsiteX24" fmla="*/ 1995487 w 2216944"/>
                <a:gd name="connsiteY24" fmla="*/ 1145381 h 1743075"/>
                <a:gd name="connsiteX25" fmla="*/ 1947862 w 2216944"/>
                <a:gd name="connsiteY25" fmla="*/ 871537 h 1743075"/>
                <a:gd name="connsiteX26" fmla="*/ 1895475 w 2216944"/>
                <a:gd name="connsiteY26" fmla="*/ 573881 h 1743075"/>
                <a:gd name="connsiteX27" fmla="*/ 1804987 w 2216944"/>
                <a:gd name="connsiteY27" fmla="*/ 90487 h 1743075"/>
                <a:gd name="connsiteX28" fmla="*/ 2014537 w 2216944"/>
                <a:gd name="connsiteY28" fmla="*/ 0 h 1743075"/>
                <a:gd name="connsiteX29" fmla="*/ 2028825 w 2216944"/>
                <a:gd name="connsiteY29" fmla="*/ 214312 h 1743075"/>
                <a:gd name="connsiteX30" fmla="*/ 2066925 w 2216944"/>
                <a:gd name="connsiteY30" fmla="*/ 507206 h 1743075"/>
                <a:gd name="connsiteX31" fmla="*/ 2140744 w 2216944"/>
                <a:gd name="connsiteY31" fmla="*/ 981075 h 1743075"/>
                <a:gd name="connsiteX32" fmla="*/ 2178844 w 2216944"/>
                <a:gd name="connsiteY32" fmla="*/ 1183481 h 1743075"/>
                <a:gd name="connsiteX33" fmla="*/ 2195512 w 2216944"/>
                <a:gd name="connsiteY33" fmla="*/ 1214437 h 1743075"/>
                <a:gd name="connsiteX34" fmla="*/ 2205037 w 2216944"/>
                <a:gd name="connsiteY34" fmla="*/ 1238250 h 1743075"/>
                <a:gd name="connsiteX35" fmla="*/ 2216944 w 2216944"/>
                <a:gd name="connsiteY35" fmla="*/ 1300162 h 1743075"/>
                <a:gd name="connsiteX36" fmla="*/ 2214562 w 2216944"/>
                <a:gd name="connsiteY36" fmla="*/ 1362075 h 1743075"/>
                <a:gd name="connsiteX37" fmla="*/ 2202656 w 2216944"/>
                <a:gd name="connsiteY37" fmla="*/ 1407318 h 1743075"/>
                <a:gd name="connsiteX38" fmla="*/ 2174081 w 2216944"/>
                <a:gd name="connsiteY38" fmla="*/ 1462087 h 1743075"/>
                <a:gd name="connsiteX39" fmla="*/ 2100262 w 2216944"/>
                <a:gd name="connsiteY39" fmla="*/ 1564481 h 1743075"/>
                <a:gd name="connsiteX40" fmla="*/ 2005012 w 2216944"/>
                <a:gd name="connsiteY40" fmla="*/ 1683543 h 1743075"/>
                <a:gd name="connsiteX41" fmla="*/ 1940719 w 2216944"/>
                <a:gd name="connsiteY41" fmla="*/ 1743075 h 1743075"/>
                <a:gd name="connsiteX42" fmla="*/ 1905000 w 2216944"/>
                <a:gd name="connsiteY42" fmla="*/ 1740693 h 1743075"/>
                <a:gd name="connsiteX43" fmla="*/ 1862137 w 2216944"/>
                <a:gd name="connsiteY43" fmla="*/ 1728787 h 1743075"/>
                <a:gd name="connsiteX44" fmla="*/ 1831181 w 2216944"/>
                <a:gd name="connsiteY44" fmla="*/ 1714500 h 1743075"/>
                <a:gd name="connsiteX45" fmla="*/ 1797844 w 2216944"/>
                <a:gd name="connsiteY45" fmla="*/ 1690687 h 1743075"/>
                <a:gd name="connsiteX46" fmla="*/ 1754981 w 2216944"/>
                <a:gd name="connsiteY46" fmla="*/ 1654968 h 1743075"/>
                <a:gd name="connsiteX47" fmla="*/ 1738312 w 2216944"/>
                <a:gd name="connsiteY47" fmla="*/ 1645443 h 1743075"/>
                <a:gd name="connsiteX48" fmla="*/ 1450181 w 2216944"/>
                <a:gd name="connsiteY48" fmla="*/ 1614487 h 1743075"/>
                <a:gd name="connsiteX49" fmla="*/ 821531 w 2216944"/>
                <a:gd name="connsiteY49" fmla="*/ 1545431 h 1743075"/>
                <a:gd name="connsiteX0" fmla="*/ 821531 w 2216944"/>
                <a:gd name="connsiteY0" fmla="*/ 1545431 h 1743075"/>
                <a:gd name="connsiteX1" fmla="*/ 381000 w 2216944"/>
                <a:gd name="connsiteY1" fmla="*/ 1500187 h 1743075"/>
                <a:gd name="connsiteX2" fmla="*/ 259556 w 2216944"/>
                <a:gd name="connsiteY2" fmla="*/ 1485900 h 1743075"/>
                <a:gd name="connsiteX3" fmla="*/ 204787 w 2216944"/>
                <a:gd name="connsiteY3" fmla="*/ 1490662 h 1743075"/>
                <a:gd name="connsiteX4" fmla="*/ 159544 w 2216944"/>
                <a:gd name="connsiteY4" fmla="*/ 1502568 h 1743075"/>
                <a:gd name="connsiteX5" fmla="*/ 116681 w 2216944"/>
                <a:gd name="connsiteY5" fmla="*/ 1521618 h 1743075"/>
                <a:gd name="connsiteX6" fmla="*/ 90487 w 2216944"/>
                <a:gd name="connsiteY6" fmla="*/ 1540668 h 1743075"/>
                <a:gd name="connsiteX7" fmla="*/ 71437 w 2216944"/>
                <a:gd name="connsiteY7" fmla="*/ 1545431 h 1743075"/>
                <a:gd name="connsiteX8" fmla="*/ 47625 w 2216944"/>
                <a:gd name="connsiteY8" fmla="*/ 1540668 h 1743075"/>
                <a:gd name="connsiteX9" fmla="*/ 26194 w 2216944"/>
                <a:gd name="connsiteY9" fmla="*/ 1521618 h 1743075"/>
                <a:gd name="connsiteX10" fmla="*/ 11906 w 2216944"/>
                <a:gd name="connsiteY10" fmla="*/ 1502568 h 1743075"/>
                <a:gd name="connsiteX11" fmla="*/ 0 w 2216944"/>
                <a:gd name="connsiteY11" fmla="*/ 1464468 h 1743075"/>
                <a:gd name="connsiteX12" fmla="*/ 230981 w 2216944"/>
                <a:gd name="connsiteY12" fmla="*/ 1269206 h 1743075"/>
                <a:gd name="connsiteX13" fmla="*/ 738187 w 2216944"/>
                <a:gd name="connsiteY13" fmla="*/ 1307306 h 1743075"/>
                <a:gd name="connsiteX14" fmla="*/ 1440656 w 2216944"/>
                <a:gd name="connsiteY14" fmla="*/ 1357312 h 1743075"/>
                <a:gd name="connsiteX15" fmla="*/ 1740694 w 2216944"/>
                <a:gd name="connsiteY15" fmla="*/ 1376362 h 1743075"/>
                <a:gd name="connsiteX16" fmla="*/ 1807369 w 2216944"/>
                <a:gd name="connsiteY16" fmla="*/ 1381125 h 1743075"/>
                <a:gd name="connsiteX17" fmla="*/ 1845469 w 2216944"/>
                <a:gd name="connsiteY17" fmla="*/ 1376362 h 1743075"/>
                <a:gd name="connsiteX18" fmla="*/ 1888331 w 2216944"/>
                <a:gd name="connsiteY18" fmla="*/ 1364456 h 1743075"/>
                <a:gd name="connsiteX19" fmla="*/ 1924050 w 2216944"/>
                <a:gd name="connsiteY19" fmla="*/ 1345406 h 1743075"/>
                <a:gd name="connsiteX20" fmla="*/ 1959769 w 2216944"/>
                <a:gd name="connsiteY20" fmla="*/ 1316831 h 1743075"/>
                <a:gd name="connsiteX21" fmla="*/ 1988344 w 2216944"/>
                <a:gd name="connsiteY21" fmla="*/ 1262062 h 1743075"/>
                <a:gd name="connsiteX22" fmla="*/ 2000250 w 2216944"/>
                <a:gd name="connsiteY22" fmla="*/ 1216818 h 1743075"/>
                <a:gd name="connsiteX23" fmla="*/ 1995487 w 2216944"/>
                <a:gd name="connsiteY23" fmla="*/ 1145381 h 1743075"/>
                <a:gd name="connsiteX24" fmla="*/ 1947862 w 2216944"/>
                <a:gd name="connsiteY24" fmla="*/ 871537 h 1743075"/>
                <a:gd name="connsiteX25" fmla="*/ 1895475 w 2216944"/>
                <a:gd name="connsiteY25" fmla="*/ 573881 h 1743075"/>
                <a:gd name="connsiteX26" fmla="*/ 1804987 w 2216944"/>
                <a:gd name="connsiteY26" fmla="*/ 90487 h 1743075"/>
                <a:gd name="connsiteX27" fmla="*/ 2014537 w 2216944"/>
                <a:gd name="connsiteY27" fmla="*/ 0 h 1743075"/>
                <a:gd name="connsiteX28" fmla="*/ 2028825 w 2216944"/>
                <a:gd name="connsiteY28" fmla="*/ 214312 h 1743075"/>
                <a:gd name="connsiteX29" fmla="*/ 2066925 w 2216944"/>
                <a:gd name="connsiteY29" fmla="*/ 507206 h 1743075"/>
                <a:gd name="connsiteX30" fmla="*/ 2140744 w 2216944"/>
                <a:gd name="connsiteY30" fmla="*/ 981075 h 1743075"/>
                <a:gd name="connsiteX31" fmla="*/ 2178844 w 2216944"/>
                <a:gd name="connsiteY31" fmla="*/ 1183481 h 1743075"/>
                <a:gd name="connsiteX32" fmla="*/ 2195512 w 2216944"/>
                <a:gd name="connsiteY32" fmla="*/ 1214437 h 1743075"/>
                <a:gd name="connsiteX33" fmla="*/ 2205037 w 2216944"/>
                <a:gd name="connsiteY33" fmla="*/ 1238250 h 1743075"/>
                <a:gd name="connsiteX34" fmla="*/ 2216944 w 2216944"/>
                <a:gd name="connsiteY34" fmla="*/ 1300162 h 1743075"/>
                <a:gd name="connsiteX35" fmla="*/ 2214562 w 2216944"/>
                <a:gd name="connsiteY35" fmla="*/ 1362075 h 1743075"/>
                <a:gd name="connsiteX36" fmla="*/ 2202656 w 2216944"/>
                <a:gd name="connsiteY36" fmla="*/ 1407318 h 1743075"/>
                <a:gd name="connsiteX37" fmla="*/ 2174081 w 2216944"/>
                <a:gd name="connsiteY37" fmla="*/ 1462087 h 1743075"/>
                <a:gd name="connsiteX38" fmla="*/ 2100262 w 2216944"/>
                <a:gd name="connsiteY38" fmla="*/ 1564481 h 1743075"/>
                <a:gd name="connsiteX39" fmla="*/ 2005012 w 2216944"/>
                <a:gd name="connsiteY39" fmla="*/ 1683543 h 1743075"/>
                <a:gd name="connsiteX40" fmla="*/ 1940719 w 2216944"/>
                <a:gd name="connsiteY40" fmla="*/ 1743075 h 1743075"/>
                <a:gd name="connsiteX41" fmla="*/ 1905000 w 2216944"/>
                <a:gd name="connsiteY41" fmla="*/ 1740693 h 1743075"/>
                <a:gd name="connsiteX42" fmla="*/ 1862137 w 2216944"/>
                <a:gd name="connsiteY42" fmla="*/ 1728787 h 1743075"/>
                <a:gd name="connsiteX43" fmla="*/ 1831181 w 2216944"/>
                <a:gd name="connsiteY43" fmla="*/ 1714500 h 1743075"/>
                <a:gd name="connsiteX44" fmla="*/ 1797844 w 2216944"/>
                <a:gd name="connsiteY44" fmla="*/ 1690687 h 1743075"/>
                <a:gd name="connsiteX45" fmla="*/ 1754981 w 2216944"/>
                <a:gd name="connsiteY45" fmla="*/ 1654968 h 1743075"/>
                <a:gd name="connsiteX46" fmla="*/ 1738312 w 2216944"/>
                <a:gd name="connsiteY46" fmla="*/ 1645443 h 1743075"/>
                <a:gd name="connsiteX47" fmla="*/ 1450181 w 2216944"/>
                <a:gd name="connsiteY47" fmla="*/ 1614487 h 1743075"/>
                <a:gd name="connsiteX48" fmla="*/ 821531 w 2216944"/>
                <a:gd name="connsiteY48" fmla="*/ 1545431 h 1743075"/>
                <a:gd name="connsiteX0" fmla="*/ 809625 w 2205038"/>
                <a:gd name="connsiteY0" fmla="*/ 1545431 h 1743075"/>
                <a:gd name="connsiteX1" fmla="*/ 369094 w 2205038"/>
                <a:gd name="connsiteY1" fmla="*/ 1500187 h 1743075"/>
                <a:gd name="connsiteX2" fmla="*/ 247650 w 2205038"/>
                <a:gd name="connsiteY2" fmla="*/ 1485900 h 1743075"/>
                <a:gd name="connsiteX3" fmla="*/ 192881 w 2205038"/>
                <a:gd name="connsiteY3" fmla="*/ 1490662 h 1743075"/>
                <a:gd name="connsiteX4" fmla="*/ 147638 w 2205038"/>
                <a:gd name="connsiteY4" fmla="*/ 1502568 h 1743075"/>
                <a:gd name="connsiteX5" fmla="*/ 104775 w 2205038"/>
                <a:gd name="connsiteY5" fmla="*/ 1521618 h 1743075"/>
                <a:gd name="connsiteX6" fmla="*/ 78581 w 2205038"/>
                <a:gd name="connsiteY6" fmla="*/ 1540668 h 1743075"/>
                <a:gd name="connsiteX7" fmla="*/ 59531 w 2205038"/>
                <a:gd name="connsiteY7" fmla="*/ 1545431 h 1743075"/>
                <a:gd name="connsiteX8" fmla="*/ 35719 w 2205038"/>
                <a:gd name="connsiteY8" fmla="*/ 1540668 h 1743075"/>
                <a:gd name="connsiteX9" fmla="*/ 14288 w 2205038"/>
                <a:gd name="connsiteY9" fmla="*/ 1521618 h 1743075"/>
                <a:gd name="connsiteX10" fmla="*/ 0 w 2205038"/>
                <a:gd name="connsiteY10" fmla="*/ 1502568 h 1743075"/>
                <a:gd name="connsiteX11" fmla="*/ 219075 w 2205038"/>
                <a:gd name="connsiteY11" fmla="*/ 1269206 h 1743075"/>
                <a:gd name="connsiteX12" fmla="*/ 726281 w 2205038"/>
                <a:gd name="connsiteY12" fmla="*/ 1307306 h 1743075"/>
                <a:gd name="connsiteX13" fmla="*/ 1428750 w 2205038"/>
                <a:gd name="connsiteY13" fmla="*/ 1357312 h 1743075"/>
                <a:gd name="connsiteX14" fmla="*/ 1728788 w 2205038"/>
                <a:gd name="connsiteY14" fmla="*/ 1376362 h 1743075"/>
                <a:gd name="connsiteX15" fmla="*/ 1795463 w 2205038"/>
                <a:gd name="connsiteY15" fmla="*/ 1381125 h 1743075"/>
                <a:gd name="connsiteX16" fmla="*/ 1833563 w 2205038"/>
                <a:gd name="connsiteY16" fmla="*/ 1376362 h 1743075"/>
                <a:gd name="connsiteX17" fmla="*/ 1876425 w 2205038"/>
                <a:gd name="connsiteY17" fmla="*/ 1364456 h 1743075"/>
                <a:gd name="connsiteX18" fmla="*/ 1912144 w 2205038"/>
                <a:gd name="connsiteY18" fmla="*/ 1345406 h 1743075"/>
                <a:gd name="connsiteX19" fmla="*/ 1947863 w 2205038"/>
                <a:gd name="connsiteY19" fmla="*/ 1316831 h 1743075"/>
                <a:gd name="connsiteX20" fmla="*/ 1976438 w 2205038"/>
                <a:gd name="connsiteY20" fmla="*/ 1262062 h 1743075"/>
                <a:gd name="connsiteX21" fmla="*/ 1988344 w 2205038"/>
                <a:gd name="connsiteY21" fmla="*/ 1216818 h 1743075"/>
                <a:gd name="connsiteX22" fmla="*/ 1983581 w 2205038"/>
                <a:gd name="connsiteY22" fmla="*/ 1145381 h 1743075"/>
                <a:gd name="connsiteX23" fmla="*/ 1935956 w 2205038"/>
                <a:gd name="connsiteY23" fmla="*/ 871537 h 1743075"/>
                <a:gd name="connsiteX24" fmla="*/ 1883569 w 2205038"/>
                <a:gd name="connsiteY24" fmla="*/ 573881 h 1743075"/>
                <a:gd name="connsiteX25" fmla="*/ 1793081 w 2205038"/>
                <a:gd name="connsiteY25" fmla="*/ 90487 h 1743075"/>
                <a:gd name="connsiteX26" fmla="*/ 2002631 w 2205038"/>
                <a:gd name="connsiteY26" fmla="*/ 0 h 1743075"/>
                <a:gd name="connsiteX27" fmla="*/ 2016919 w 2205038"/>
                <a:gd name="connsiteY27" fmla="*/ 214312 h 1743075"/>
                <a:gd name="connsiteX28" fmla="*/ 2055019 w 2205038"/>
                <a:gd name="connsiteY28" fmla="*/ 507206 h 1743075"/>
                <a:gd name="connsiteX29" fmla="*/ 2128838 w 2205038"/>
                <a:gd name="connsiteY29" fmla="*/ 981075 h 1743075"/>
                <a:gd name="connsiteX30" fmla="*/ 2166938 w 2205038"/>
                <a:gd name="connsiteY30" fmla="*/ 1183481 h 1743075"/>
                <a:gd name="connsiteX31" fmla="*/ 2183606 w 2205038"/>
                <a:gd name="connsiteY31" fmla="*/ 1214437 h 1743075"/>
                <a:gd name="connsiteX32" fmla="*/ 2193131 w 2205038"/>
                <a:gd name="connsiteY32" fmla="*/ 1238250 h 1743075"/>
                <a:gd name="connsiteX33" fmla="*/ 2205038 w 2205038"/>
                <a:gd name="connsiteY33" fmla="*/ 1300162 h 1743075"/>
                <a:gd name="connsiteX34" fmla="*/ 2202656 w 2205038"/>
                <a:gd name="connsiteY34" fmla="*/ 1362075 h 1743075"/>
                <a:gd name="connsiteX35" fmla="*/ 2190750 w 2205038"/>
                <a:gd name="connsiteY35" fmla="*/ 1407318 h 1743075"/>
                <a:gd name="connsiteX36" fmla="*/ 2162175 w 2205038"/>
                <a:gd name="connsiteY36" fmla="*/ 1462087 h 1743075"/>
                <a:gd name="connsiteX37" fmla="*/ 2088356 w 2205038"/>
                <a:gd name="connsiteY37" fmla="*/ 1564481 h 1743075"/>
                <a:gd name="connsiteX38" fmla="*/ 1993106 w 2205038"/>
                <a:gd name="connsiteY38" fmla="*/ 1683543 h 1743075"/>
                <a:gd name="connsiteX39" fmla="*/ 1928813 w 2205038"/>
                <a:gd name="connsiteY39" fmla="*/ 1743075 h 1743075"/>
                <a:gd name="connsiteX40" fmla="*/ 1893094 w 2205038"/>
                <a:gd name="connsiteY40" fmla="*/ 1740693 h 1743075"/>
                <a:gd name="connsiteX41" fmla="*/ 1850231 w 2205038"/>
                <a:gd name="connsiteY41" fmla="*/ 1728787 h 1743075"/>
                <a:gd name="connsiteX42" fmla="*/ 1819275 w 2205038"/>
                <a:gd name="connsiteY42" fmla="*/ 1714500 h 1743075"/>
                <a:gd name="connsiteX43" fmla="*/ 1785938 w 2205038"/>
                <a:gd name="connsiteY43" fmla="*/ 1690687 h 1743075"/>
                <a:gd name="connsiteX44" fmla="*/ 1743075 w 2205038"/>
                <a:gd name="connsiteY44" fmla="*/ 1654968 h 1743075"/>
                <a:gd name="connsiteX45" fmla="*/ 1726406 w 2205038"/>
                <a:gd name="connsiteY45" fmla="*/ 1645443 h 1743075"/>
                <a:gd name="connsiteX46" fmla="*/ 1438275 w 2205038"/>
                <a:gd name="connsiteY46" fmla="*/ 1614487 h 1743075"/>
                <a:gd name="connsiteX47" fmla="*/ 809625 w 2205038"/>
                <a:gd name="connsiteY47" fmla="*/ 1545431 h 1743075"/>
                <a:gd name="connsiteX0" fmla="*/ 795337 w 2190750"/>
                <a:gd name="connsiteY0" fmla="*/ 1545431 h 1743075"/>
                <a:gd name="connsiteX1" fmla="*/ 354806 w 2190750"/>
                <a:gd name="connsiteY1" fmla="*/ 1500187 h 1743075"/>
                <a:gd name="connsiteX2" fmla="*/ 233362 w 2190750"/>
                <a:gd name="connsiteY2" fmla="*/ 1485900 h 1743075"/>
                <a:gd name="connsiteX3" fmla="*/ 178593 w 2190750"/>
                <a:gd name="connsiteY3" fmla="*/ 1490662 h 1743075"/>
                <a:gd name="connsiteX4" fmla="*/ 133350 w 2190750"/>
                <a:gd name="connsiteY4" fmla="*/ 1502568 h 1743075"/>
                <a:gd name="connsiteX5" fmla="*/ 90487 w 2190750"/>
                <a:gd name="connsiteY5" fmla="*/ 1521618 h 1743075"/>
                <a:gd name="connsiteX6" fmla="*/ 64293 w 2190750"/>
                <a:gd name="connsiteY6" fmla="*/ 1540668 h 1743075"/>
                <a:gd name="connsiteX7" fmla="*/ 45243 w 2190750"/>
                <a:gd name="connsiteY7" fmla="*/ 1545431 h 1743075"/>
                <a:gd name="connsiteX8" fmla="*/ 21431 w 2190750"/>
                <a:gd name="connsiteY8" fmla="*/ 1540668 h 1743075"/>
                <a:gd name="connsiteX9" fmla="*/ 0 w 2190750"/>
                <a:gd name="connsiteY9" fmla="*/ 1521618 h 1743075"/>
                <a:gd name="connsiteX10" fmla="*/ 204787 w 2190750"/>
                <a:gd name="connsiteY10" fmla="*/ 1269206 h 1743075"/>
                <a:gd name="connsiteX11" fmla="*/ 711993 w 2190750"/>
                <a:gd name="connsiteY11" fmla="*/ 1307306 h 1743075"/>
                <a:gd name="connsiteX12" fmla="*/ 1414462 w 2190750"/>
                <a:gd name="connsiteY12" fmla="*/ 1357312 h 1743075"/>
                <a:gd name="connsiteX13" fmla="*/ 1714500 w 2190750"/>
                <a:gd name="connsiteY13" fmla="*/ 1376362 h 1743075"/>
                <a:gd name="connsiteX14" fmla="*/ 1781175 w 2190750"/>
                <a:gd name="connsiteY14" fmla="*/ 1381125 h 1743075"/>
                <a:gd name="connsiteX15" fmla="*/ 1819275 w 2190750"/>
                <a:gd name="connsiteY15" fmla="*/ 1376362 h 1743075"/>
                <a:gd name="connsiteX16" fmla="*/ 1862137 w 2190750"/>
                <a:gd name="connsiteY16" fmla="*/ 1364456 h 1743075"/>
                <a:gd name="connsiteX17" fmla="*/ 1897856 w 2190750"/>
                <a:gd name="connsiteY17" fmla="*/ 1345406 h 1743075"/>
                <a:gd name="connsiteX18" fmla="*/ 1933575 w 2190750"/>
                <a:gd name="connsiteY18" fmla="*/ 1316831 h 1743075"/>
                <a:gd name="connsiteX19" fmla="*/ 1962150 w 2190750"/>
                <a:gd name="connsiteY19" fmla="*/ 1262062 h 1743075"/>
                <a:gd name="connsiteX20" fmla="*/ 1974056 w 2190750"/>
                <a:gd name="connsiteY20" fmla="*/ 1216818 h 1743075"/>
                <a:gd name="connsiteX21" fmla="*/ 1969293 w 2190750"/>
                <a:gd name="connsiteY21" fmla="*/ 1145381 h 1743075"/>
                <a:gd name="connsiteX22" fmla="*/ 1921668 w 2190750"/>
                <a:gd name="connsiteY22" fmla="*/ 871537 h 1743075"/>
                <a:gd name="connsiteX23" fmla="*/ 1869281 w 2190750"/>
                <a:gd name="connsiteY23" fmla="*/ 573881 h 1743075"/>
                <a:gd name="connsiteX24" fmla="*/ 1778793 w 2190750"/>
                <a:gd name="connsiteY24" fmla="*/ 90487 h 1743075"/>
                <a:gd name="connsiteX25" fmla="*/ 1988343 w 2190750"/>
                <a:gd name="connsiteY25" fmla="*/ 0 h 1743075"/>
                <a:gd name="connsiteX26" fmla="*/ 2002631 w 2190750"/>
                <a:gd name="connsiteY26" fmla="*/ 214312 h 1743075"/>
                <a:gd name="connsiteX27" fmla="*/ 2040731 w 2190750"/>
                <a:gd name="connsiteY27" fmla="*/ 507206 h 1743075"/>
                <a:gd name="connsiteX28" fmla="*/ 2114550 w 2190750"/>
                <a:gd name="connsiteY28" fmla="*/ 981075 h 1743075"/>
                <a:gd name="connsiteX29" fmla="*/ 2152650 w 2190750"/>
                <a:gd name="connsiteY29" fmla="*/ 1183481 h 1743075"/>
                <a:gd name="connsiteX30" fmla="*/ 2169318 w 2190750"/>
                <a:gd name="connsiteY30" fmla="*/ 1214437 h 1743075"/>
                <a:gd name="connsiteX31" fmla="*/ 2178843 w 2190750"/>
                <a:gd name="connsiteY31" fmla="*/ 1238250 h 1743075"/>
                <a:gd name="connsiteX32" fmla="*/ 2190750 w 2190750"/>
                <a:gd name="connsiteY32" fmla="*/ 1300162 h 1743075"/>
                <a:gd name="connsiteX33" fmla="*/ 2188368 w 2190750"/>
                <a:gd name="connsiteY33" fmla="*/ 1362075 h 1743075"/>
                <a:gd name="connsiteX34" fmla="*/ 2176462 w 2190750"/>
                <a:gd name="connsiteY34" fmla="*/ 1407318 h 1743075"/>
                <a:gd name="connsiteX35" fmla="*/ 2147887 w 2190750"/>
                <a:gd name="connsiteY35" fmla="*/ 1462087 h 1743075"/>
                <a:gd name="connsiteX36" fmla="*/ 2074068 w 2190750"/>
                <a:gd name="connsiteY36" fmla="*/ 1564481 h 1743075"/>
                <a:gd name="connsiteX37" fmla="*/ 1978818 w 2190750"/>
                <a:gd name="connsiteY37" fmla="*/ 1683543 h 1743075"/>
                <a:gd name="connsiteX38" fmla="*/ 1914525 w 2190750"/>
                <a:gd name="connsiteY38" fmla="*/ 1743075 h 1743075"/>
                <a:gd name="connsiteX39" fmla="*/ 1878806 w 2190750"/>
                <a:gd name="connsiteY39" fmla="*/ 1740693 h 1743075"/>
                <a:gd name="connsiteX40" fmla="*/ 1835943 w 2190750"/>
                <a:gd name="connsiteY40" fmla="*/ 1728787 h 1743075"/>
                <a:gd name="connsiteX41" fmla="*/ 1804987 w 2190750"/>
                <a:gd name="connsiteY41" fmla="*/ 1714500 h 1743075"/>
                <a:gd name="connsiteX42" fmla="*/ 1771650 w 2190750"/>
                <a:gd name="connsiteY42" fmla="*/ 1690687 h 1743075"/>
                <a:gd name="connsiteX43" fmla="*/ 1728787 w 2190750"/>
                <a:gd name="connsiteY43" fmla="*/ 1654968 h 1743075"/>
                <a:gd name="connsiteX44" fmla="*/ 1712118 w 2190750"/>
                <a:gd name="connsiteY44" fmla="*/ 1645443 h 1743075"/>
                <a:gd name="connsiteX45" fmla="*/ 1423987 w 2190750"/>
                <a:gd name="connsiteY45" fmla="*/ 1614487 h 1743075"/>
                <a:gd name="connsiteX46" fmla="*/ 795337 w 2190750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69056 w 2169319"/>
                <a:gd name="connsiteY5" fmla="*/ 1521618 h 1743075"/>
                <a:gd name="connsiteX6" fmla="*/ 42862 w 2169319"/>
                <a:gd name="connsiteY6" fmla="*/ 1540668 h 1743075"/>
                <a:gd name="connsiteX7" fmla="*/ 23812 w 2169319"/>
                <a:gd name="connsiteY7" fmla="*/ 1545431 h 1743075"/>
                <a:gd name="connsiteX8" fmla="*/ 0 w 2169319"/>
                <a:gd name="connsiteY8" fmla="*/ 1540668 h 1743075"/>
                <a:gd name="connsiteX9" fmla="*/ 72540 w 2169319"/>
                <a:gd name="connsiteY9" fmla="*/ 1271163 h 1743075"/>
                <a:gd name="connsiteX10" fmla="*/ 183356 w 2169319"/>
                <a:gd name="connsiteY10" fmla="*/ 1269206 h 1743075"/>
                <a:gd name="connsiteX11" fmla="*/ 690562 w 2169319"/>
                <a:gd name="connsiteY11" fmla="*/ 1307306 h 1743075"/>
                <a:gd name="connsiteX12" fmla="*/ 1393031 w 2169319"/>
                <a:gd name="connsiteY12" fmla="*/ 1357312 h 1743075"/>
                <a:gd name="connsiteX13" fmla="*/ 1693069 w 2169319"/>
                <a:gd name="connsiteY13" fmla="*/ 1376362 h 1743075"/>
                <a:gd name="connsiteX14" fmla="*/ 1759744 w 2169319"/>
                <a:gd name="connsiteY14" fmla="*/ 1381125 h 1743075"/>
                <a:gd name="connsiteX15" fmla="*/ 1797844 w 2169319"/>
                <a:gd name="connsiteY15" fmla="*/ 1376362 h 1743075"/>
                <a:gd name="connsiteX16" fmla="*/ 1840706 w 2169319"/>
                <a:gd name="connsiteY16" fmla="*/ 1364456 h 1743075"/>
                <a:gd name="connsiteX17" fmla="*/ 1876425 w 2169319"/>
                <a:gd name="connsiteY17" fmla="*/ 1345406 h 1743075"/>
                <a:gd name="connsiteX18" fmla="*/ 1912144 w 2169319"/>
                <a:gd name="connsiteY18" fmla="*/ 1316831 h 1743075"/>
                <a:gd name="connsiteX19" fmla="*/ 1940719 w 2169319"/>
                <a:gd name="connsiteY19" fmla="*/ 1262062 h 1743075"/>
                <a:gd name="connsiteX20" fmla="*/ 1952625 w 2169319"/>
                <a:gd name="connsiteY20" fmla="*/ 1216818 h 1743075"/>
                <a:gd name="connsiteX21" fmla="*/ 1947862 w 2169319"/>
                <a:gd name="connsiteY21" fmla="*/ 1145381 h 1743075"/>
                <a:gd name="connsiteX22" fmla="*/ 1900237 w 2169319"/>
                <a:gd name="connsiteY22" fmla="*/ 871537 h 1743075"/>
                <a:gd name="connsiteX23" fmla="*/ 1847850 w 2169319"/>
                <a:gd name="connsiteY23" fmla="*/ 573881 h 1743075"/>
                <a:gd name="connsiteX24" fmla="*/ 1757362 w 2169319"/>
                <a:gd name="connsiteY24" fmla="*/ 90487 h 1743075"/>
                <a:gd name="connsiteX25" fmla="*/ 1966912 w 2169319"/>
                <a:gd name="connsiteY25" fmla="*/ 0 h 1743075"/>
                <a:gd name="connsiteX26" fmla="*/ 1981200 w 2169319"/>
                <a:gd name="connsiteY26" fmla="*/ 214312 h 1743075"/>
                <a:gd name="connsiteX27" fmla="*/ 2019300 w 2169319"/>
                <a:gd name="connsiteY27" fmla="*/ 507206 h 1743075"/>
                <a:gd name="connsiteX28" fmla="*/ 2093119 w 2169319"/>
                <a:gd name="connsiteY28" fmla="*/ 981075 h 1743075"/>
                <a:gd name="connsiteX29" fmla="*/ 2131219 w 2169319"/>
                <a:gd name="connsiteY29" fmla="*/ 1183481 h 1743075"/>
                <a:gd name="connsiteX30" fmla="*/ 2147887 w 2169319"/>
                <a:gd name="connsiteY30" fmla="*/ 1214437 h 1743075"/>
                <a:gd name="connsiteX31" fmla="*/ 2157412 w 2169319"/>
                <a:gd name="connsiteY31" fmla="*/ 1238250 h 1743075"/>
                <a:gd name="connsiteX32" fmla="*/ 2169319 w 2169319"/>
                <a:gd name="connsiteY32" fmla="*/ 1300162 h 1743075"/>
                <a:gd name="connsiteX33" fmla="*/ 2166937 w 2169319"/>
                <a:gd name="connsiteY33" fmla="*/ 1362075 h 1743075"/>
                <a:gd name="connsiteX34" fmla="*/ 2155031 w 2169319"/>
                <a:gd name="connsiteY34" fmla="*/ 1407318 h 1743075"/>
                <a:gd name="connsiteX35" fmla="*/ 2126456 w 2169319"/>
                <a:gd name="connsiteY35" fmla="*/ 1462087 h 1743075"/>
                <a:gd name="connsiteX36" fmla="*/ 2052637 w 2169319"/>
                <a:gd name="connsiteY36" fmla="*/ 1564481 h 1743075"/>
                <a:gd name="connsiteX37" fmla="*/ 1957387 w 2169319"/>
                <a:gd name="connsiteY37" fmla="*/ 1683543 h 1743075"/>
                <a:gd name="connsiteX38" fmla="*/ 1893094 w 2169319"/>
                <a:gd name="connsiteY38" fmla="*/ 1743075 h 1743075"/>
                <a:gd name="connsiteX39" fmla="*/ 1857375 w 2169319"/>
                <a:gd name="connsiteY39" fmla="*/ 1740693 h 1743075"/>
                <a:gd name="connsiteX40" fmla="*/ 1814512 w 2169319"/>
                <a:gd name="connsiteY40" fmla="*/ 1728787 h 1743075"/>
                <a:gd name="connsiteX41" fmla="*/ 1783556 w 2169319"/>
                <a:gd name="connsiteY41" fmla="*/ 1714500 h 1743075"/>
                <a:gd name="connsiteX42" fmla="*/ 1750219 w 2169319"/>
                <a:gd name="connsiteY42" fmla="*/ 1690687 h 1743075"/>
                <a:gd name="connsiteX43" fmla="*/ 1707356 w 2169319"/>
                <a:gd name="connsiteY43" fmla="*/ 1654968 h 1743075"/>
                <a:gd name="connsiteX44" fmla="*/ 1690687 w 2169319"/>
                <a:gd name="connsiteY44" fmla="*/ 1645443 h 1743075"/>
                <a:gd name="connsiteX45" fmla="*/ 1402556 w 2169319"/>
                <a:gd name="connsiteY45" fmla="*/ 1614487 h 1743075"/>
                <a:gd name="connsiteX46" fmla="*/ 773906 w 2169319"/>
                <a:gd name="connsiteY46" fmla="*/ 1545431 h 1743075"/>
                <a:gd name="connsiteX0" fmla="*/ 773906 w 2169319"/>
                <a:gd name="connsiteY0" fmla="*/ 1545431 h 1743075"/>
                <a:gd name="connsiteX1" fmla="*/ 333375 w 2169319"/>
                <a:gd name="connsiteY1" fmla="*/ 1500187 h 1743075"/>
                <a:gd name="connsiteX2" fmla="*/ 211931 w 2169319"/>
                <a:gd name="connsiteY2" fmla="*/ 1485900 h 1743075"/>
                <a:gd name="connsiteX3" fmla="*/ 157162 w 2169319"/>
                <a:gd name="connsiteY3" fmla="*/ 1490662 h 1743075"/>
                <a:gd name="connsiteX4" fmla="*/ 111919 w 2169319"/>
                <a:gd name="connsiteY4" fmla="*/ 1502568 h 1743075"/>
                <a:gd name="connsiteX5" fmla="*/ 42862 w 2169319"/>
                <a:gd name="connsiteY5" fmla="*/ 1540668 h 1743075"/>
                <a:gd name="connsiteX6" fmla="*/ 23812 w 2169319"/>
                <a:gd name="connsiteY6" fmla="*/ 1545431 h 1743075"/>
                <a:gd name="connsiteX7" fmla="*/ 0 w 2169319"/>
                <a:gd name="connsiteY7" fmla="*/ 1540668 h 1743075"/>
                <a:gd name="connsiteX8" fmla="*/ 72540 w 2169319"/>
                <a:gd name="connsiteY8" fmla="*/ 1271163 h 1743075"/>
                <a:gd name="connsiteX9" fmla="*/ 183356 w 2169319"/>
                <a:gd name="connsiteY9" fmla="*/ 1269206 h 1743075"/>
                <a:gd name="connsiteX10" fmla="*/ 690562 w 2169319"/>
                <a:gd name="connsiteY10" fmla="*/ 1307306 h 1743075"/>
                <a:gd name="connsiteX11" fmla="*/ 1393031 w 2169319"/>
                <a:gd name="connsiteY11" fmla="*/ 1357312 h 1743075"/>
                <a:gd name="connsiteX12" fmla="*/ 1693069 w 2169319"/>
                <a:gd name="connsiteY12" fmla="*/ 1376362 h 1743075"/>
                <a:gd name="connsiteX13" fmla="*/ 1759744 w 2169319"/>
                <a:gd name="connsiteY13" fmla="*/ 1381125 h 1743075"/>
                <a:gd name="connsiteX14" fmla="*/ 1797844 w 2169319"/>
                <a:gd name="connsiteY14" fmla="*/ 1376362 h 1743075"/>
                <a:gd name="connsiteX15" fmla="*/ 1840706 w 2169319"/>
                <a:gd name="connsiteY15" fmla="*/ 1364456 h 1743075"/>
                <a:gd name="connsiteX16" fmla="*/ 1876425 w 2169319"/>
                <a:gd name="connsiteY16" fmla="*/ 1345406 h 1743075"/>
                <a:gd name="connsiteX17" fmla="*/ 1912144 w 2169319"/>
                <a:gd name="connsiteY17" fmla="*/ 1316831 h 1743075"/>
                <a:gd name="connsiteX18" fmla="*/ 1940719 w 2169319"/>
                <a:gd name="connsiteY18" fmla="*/ 1262062 h 1743075"/>
                <a:gd name="connsiteX19" fmla="*/ 1952625 w 2169319"/>
                <a:gd name="connsiteY19" fmla="*/ 1216818 h 1743075"/>
                <a:gd name="connsiteX20" fmla="*/ 1947862 w 2169319"/>
                <a:gd name="connsiteY20" fmla="*/ 1145381 h 1743075"/>
                <a:gd name="connsiteX21" fmla="*/ 1900237 w 2169319"/>
                <a:gd name="connsiteY21" fmla="*/ 871537 h 1743075"/>
                <a:gd name="connsiteX22" fmla="*/ 1847850 w 2169319"/>
                <a:gd name="connsiteY22" fmla="*/ 573881 h 1743075"/>
                <a:gd name="connsiteX23" fmla="*/ 1757362 w 2169319"/>
                <a:gd name="connsiteY23" fmla="*/ 90487 h 1743075"/>
                <a:gd name="connsiteX24" fmla="*/ 1966912 w 2169319"/>
                <a:gd name="connsiteY24" fmla="*/ 0 h 1743075"/>
                <a:gd name="connsiteX25" fmla="*/ 1981200 w 2169319"/>
                <a:gd name="connsiteY25" fmla="*/ 214312 h 1743075"/>
                <a:gd name="connsiteX26" fmla="*/ 2019300 w 2169319"/>
                <a:gd name="connsiteY26" fmla="*/ 507206 h 1743075"/>
                <a:gd name="connsiteX27" fmla="*/ 2093119 w 2169319"/>
                <a:gd name="connsiteY27" fmla="*/ 981075 h 1743075"/>
                <a:gd name="connsiteX28" fmla="*/ 2131219 w 2169319"/>
                <a:gd name="connsiteY28" fmla="*/ 1183481 h 1743075"/>
                <a:gd name="connsiteX29" fmla="*/ 2147887 w 2169319"/>
                <a:gd name="connsiteY29" fmla="*/ 1214437 h 1743075"/>
                <a:gd name="connsiteX30" fmla="*/ 2157412 w 2169319"/>
                <a:gd name="connsiteY30" fmla="*/ 1238250 h 1743075"/>
                <a:gd name="connsiteX31" fmla="*/ 2169319 w 2169319"/>
                <a:gd name="connsiteY31" fmla="*/ 1300162 h 1743075"/>
                <a:gd name="connsiteX32" fmla="*/ 2166937 w 2169319"/>
                <a:gd name="connsiteY32" fmla="*/ 1362075 h 1743075"/>
                <a:gd name="connsiteX33" fmla="*/ 2155031 w 2169319"/>
                <a:gd name="connsiteY33" fmla="*/ 1407318 h 1743075"/>
                <a:gd name="connsiteX34" fmla="*/ 2126456 w 2169319"/>
                <a:gd name="connsiteY34" fmla="*/ 1462087 h 1743075"/>
                <a:gd name="connsiteX35" fmla="*/ 2052637 w 2169319"/>
                <a:gd name="connsiteY35" fmla="*/ 1564481 h 1743075"/>
                <a:gd name="connsiteX36" fmla="*/ 1957387 w 2169319"/>
                <a:gd name="connsiteY36" fmla="*/ 1683543 h 1743075"/>
                <a:gd name="connsiteX37" fmla="*/ 1893094 w 2169319"/>
                <a:gd name="connsiteY37" fmla="*/ 1743075 h 1743075"/>
                <a:gd name="connsiteX38" fmla="*/ 1857375 w 2169319"/>
                <a:gd name="connsiteY38" fmla="*/ 1740693 h 1743075"/>
                <a:gd name="connsiteX39" fmla="*/ 1814512 w 2169319"/>
                <a:gd name="connsiteY39" fmla="*/ 1728787 h 1743075"/>
                <a:gd name="connsiteX40" fmla="*/ 1783556 w 2169319"/>
                <a:gd name="connsiteY40" fmla="*/ 1714500 h 1743075"/>
                <a:gd name="connsiteX41" fmla="*/ 1750219 w 2169319"/>
                <a:gd name="connsiteY41" fmla="*/ 1690687 h 1743075"/>
                <a:gd name="connsiteX42" fmla="*/ 1707356 w 2169319"/>
                <a:gd name="connsiteY42" fmla="*/ 1654968 h 1743075"/>
                <a:gd name="connsiteX43" fmla="*/ 1690687 w 2169319"/>
                <a:gd name="connsiteY43" fmla="*/ 1645443 h 1743075"/>
                <a:gd name="connsiteX44" fmla="*/ 1402556 w 2169319"/>
                <a:gd name="connsiteY44" fmla="*/ 1614487 h 1743075"/>
                <a:gd name="connsiteX45" fmla="*/ 773906 w 2169319"/>
                <a:gd name="connsiteY45" fmla="*/ 1545431 h 1743075"/>
                <a:gd name="connsiteX0" fmla="*/ 750094 w 2145507"/>
                <a:gd name="connsiteY0" fmla="*/ 1545431 h 1743075"/>
                <a:gd name="connsiteX1" fmla="*/ 309563 w 2145507"/>
                <a:gd name="connsiteY1" fmla="*/ 1500187 h 1743075"/>
                <a:gd name="connsiteX2" fmla="*/ 188119 w 2145507"/>
                <a:gd name="connsiteY2" fmla="*/ 1485900 h 1743075"/>
                <a:gd name="connsiteX3" fmla="*/ 133350 w 2145507"/>
                <a:gd name="connsiteY3" fmla="*/ 1490662 h 1743075"/>
                <a:gd name="connsiteX4" fmla="*/ 88107 w 2145507"/>
                <a:gd name="connsiteY4" fmla="*/ 1502568 h 1743075"/>
                <a:gd name="connsiteX5" fmla="*/ 19050 w 2145507"/>
                <a:gd name="connsiteY5" fmla="*/ 1540668 h 1743075"/>
                <a:gd name="connsiteX6" fmla="*/ 0 w 2145507"/>
                <a:gd name="connsiteY6" fmla="*/ 1545431 h 1743075"/>
                <a:gd name="connsiteX7" fmla="*/ 48728 w 2145507"/>
                <a:gd name="connsiteY7" fmla="*/ 1271163 h 1743075"/>
                <a:gd name="connsiteX8" fmla="*/ 159544 w 2145507"/>
                <a:gd name="connsiteY8" fmla="*/ 1269206 h 1743075"/>
                <a:gd name="connsiteX9" fmla="*/ 666750 w 2145507"/>
                <a:gd name="connsiteY9" fmla="*/ 1307306 h 1743075"/>
                <a:gd name="connsiteX10" fmla="*/ 1369219 w 2145507"/>
                <a:gd name="connsiteY10" fmla="*/ 1357312 h 1743075"/>
                <a:gd name="connsiteX11" fmla="*/ 1669257 w 2145507"/>
                <a:gd name="connsiteY11" fmla="*/ 1376362 h 1743075"/>
                <a:gd name="connsiteX12" fmla="*/ 1735932 w 2145507"/>
                <a:gd name="connsiteY12" fmla="*/ 1381125 h 1743075"/>
                <a:gd name="connsiteX13" fmla="*/ 1774032 w 2145507"/>
                <a:gd name="connsiteY13" fmla="*/ 1376362 h 1743075"/>
                <a:gd name="connsiteX14" fmla="*/ 1816894 w 2145507"/>
                <a:gd name="connsiteY14" fmla="*/ 1364456 h 1743075"/>
                <a:gd name="connsiteX15" fmla="*/ 1852613 w 2145507"/>
                <a:gd name="connsiteY15" fmla="*/ 1345406 h 1743075"/>
                <a:gd name="connsiteX16" fmla="*/ 1888332 w 2145507"/>
                <a:gd name="connsiteY16" fmla="*/ 1316831 h 1743075"/>
                <a:gd name="connsiteX17" fmla="*/ 1916907 w 2145507"/>
                <a:gd name="connsiteY17" fmla="*/ 1262062 h 1743075"/>
                <a:gd name="connsiteX18" fmla="*/ 1928813 w 2145507"/>
                <a:gd name="connsiteY18" fmla="*/ 1216818 h 1743075"/>
                <a:gd name="connsiteX19" fmla="*/ 1924050 w 2145507"/>
                <a:gd name="connsiteY19" fmla="*/ 1145381 h 1743075"/>
                <a:gd name="connsiteX20" fmla="*/ 1876425 w 2145507"/>
                <a:gd name="connsiteY20" fmla="*/ 871537 h 1743075"/>
                <a:gd name="connsiteX21" fmla="*/ 1824038 w 2145507"/>
                <a:gd name="connsiteY21" fmla="*/ 573881 h 1743075"/>
                <a:gd name="connsiteX22" fmla="*/ 1733550 w 2145507"/>
                <a:gd name="connsiteY22" fmla="*/ 90487 h 1743075"/>
                <a:gd name="connsiteX23" fmla="*/ 1943100 w 2145507"/>
                <a:gd name="connsiteY23" fmla="*/ 0 h 1743075"/>
                <a:gd name="connsiteX24" fmla="*/ 1957388 w 2145507"/>
                <a:gd name="connsiteY24" fmla="*/ 214312 h 1743075"/>
                <a:gd name="connsiteX25" fmla="*/ 1995488 w 2145507"/>
                <a:gd name="connsiteY25" fmla="*/ 507206 h 1743075"/>
                <a:gd name="connsiteX26" fmla="*/ 2069307 w 2145507"/>
                <a:gd name="connsiteY26" fmla="*/ 981075 h 1743075"/>
                <a:gd name="connsiteX27" fmla="*/ 2107407 w 2145507"/>
                <a:gd name="connsiteY27" fmla="*/ 1183481 h 1743075"/>
                <a:gd name="connsiteX28" fmla="*/ 2124075 w 2145507"/>
                <a:gd name="connsiteY28" fmla="*/ 1214437 h 1743075"/>
                <a:gd name="connsiteX29" fmla="*/ 2133600 w 2145507"/>
                <a:gd name="connsiteY29" fmla="*/ 1238250 h 1743075"/>
                <a:gd name="connsiteX30" fmla="*/ 2145507 w 2145507"/>
                <a:gd name="connsiteY30" fmla="*/ 1300162 h 1743075"/>
                <a:gd name="connsiteX31" fmla="*/ 2143125 w 2145507"/>
                <a:gd name="connsiteY31" fmla="*/ 1362075 h 1743075"/>
                <a:gd name="connsiteX32" fmla="*/ 2131219 w 2145507"/>
                <a:gd name="connsiteY32" fmla="*/ 1407318 h 1743075"/>
                <a:gd name="connsiteX33" fmla="*/ 2102644 w 2145507"/>
                <a:gd name="connsiteY33" fmla="*/ 1462087 h 1743075"/>
                <a:gd name="connsiteX34" fmla="*/ 2028825 w 2145507"/>
                <a:gd name="connsiteY34" fmla="*/ 1564481 h 1743075"/>
                <a:gd name="connsiteX35" fmla="*/ 1933575 w 2145507"/>
                <a:gd name="connsiteY35" fmla="*/ 1683543 h 1743075"/>
                <a:gd name="connsiteX36" fmla="*/ 1869282 w 2145507"/>
                <a:gd name="connsiteY36" fmla="*/ 1743075 h 1743075"/>
                <a:gd name="connsiteX37" fmla="*/ 1833563 w 2145507"/>
                <a:gd name="connsiteY37" fmla="*/ 1740693 h 1743075"/>
                <a:gd name="connsiteX38" fmla="*/ 1790700 w 2145507"/>
                <a:gd name="connsiteY38" fmla="*/ 1728787 h 1743075"/>
                <a:gd name="connsiteX39" fmla="*/ 1759744 w 2145507"/>
                <a:gd name="connsiteY39" fmla="*/ 1714500 h 1743075"/>
                <a:gd name="connsiteX40" fmla="*/ 1726407 w 2145507"/>
                <a:gd name="connsiteY40" fmla="*/ 1690687 h 1743075"/>
                <a:gd name="connsiteX41" fmla="*/ 1683544 w 2145507"/>
                <a:gd name="connsiteY41" fmla="*/ 1654968 h 1743075"/>
                <a:gd name="connsiteX42" fmla="*/ 1666875 w 2145507"/>
                <a:gd name="connsiteY42" fmla="*/ 1645443 h 1743075"/>
                <a:gd name="connsiteX43" fmla="*/ 1378744 w 2145507"/>
                <a:gd name="connsiteY43" fmla="*/ 1614487 h 1743075"/>
                <a:gd name="connsiteX44" fmla="*/ 750094 w 2145507"/>
                <a:gd name="connsiteY44" fmla="*/ 1545431 h 1743075"/>
                <a:gd name="connsiteX0" fmla="*/ 731044 w 2126457"/>
                <a:gd name="connsiteY0" fmla="*/ 1545431 h 1743075"/>
                <a:gd name="connsiteX1" fmla="*/ 290513 w 2126457"/>
                <a:gd name="connsiteY1" fmla="*/ 1500187 h 1743075"/>
                <a:gd name="connsiteX2" fmla="*/ 169069 w 2126457"/>
                <a:gd name="connsiteY2" fmla="*/ 1485900 h 1743075"/>
                <a:gd name="connsiteX3" fmla="*/ 114300 w 2126457"/>
                <a:gd name="connsiteY3" fmla="*/ 1490662 h 1743075"/>
                <a:gd name="connsiteX4" fmla="*/ 69057 w 2126457"/>
                <a:gd name="connsiteY4" fmla="*/ 1502568 h 1743075"/>
                <a:gd name="connsiteX5" fmla="*/ 0 w 2126457"/>
                <a:gd name="connsiteY5" fmla="*/ 1540668 h 1743075"/>
                <a:gd name="connsiteX6" fmla="*/ 29678 w 2126457"/>
                <a:gd name="connsiteY6" fmla="*/ 1271163 h 1743075"/>
                <a:gd name="connsiteX7" fmla="*/ 140494 w 2126457"/>
                <a:gd name="connsiteY7" fmla="*/ 1269206 h 1743075"/>
                <a:gd name="connsiteX8" fmla="*/ 647700 w 2126457"/>
                <a:gd name="connsiteY8" fmla="*/ 1307306 h 1743075"/>
                <a:gd name="connsiteX9" fmla="*/ 1350169 w 2126457"/>
                <a:gd name="connsiteY9" fmla="*/ 1357312 h 1743075"/>
                <a:gd name="connsiteX10" fmla="*/ 1650207 w 2126457"/>
                <a:gd name="connsiteY10" fmla="*/ 1376362 h 1743075"/>
                <a:gd name="connsiteX11" fmla="*/ 1716882 w 2126457"/>
                <a:gd name="connsiteY11" fmla="*/ 1381125 h 1743075"/>
                <a:gd name="connsiteX12" fmla="*/ 1754982 w 2126457"/>
                <a:gd name="connsiteY12" fmla="*/ 1376362 h 1743075"/>
                <a:gd name="connsiteX13" fmla="*/ 1797844 w 2126457"/>
                <a:gd name="connsiteY13" fmla="*/ 1364456 h 1743075"/>
                <a:gd name="connsiteX14" fmla="*/ 1833563 w 2126457"/>
                <a:gd name="connsiteY14" fmla="*/ 1345406 h 1743075"/>
                <a:gd name="connsiteX15" fmla="*/ 1869282 w 2126457"/>
                <a:gd name="connsiteY15" fmla="*/ 1316831 h 1743075"/>
                <a:gd name="connsiteX16" fmla="*/ 1897857 w 2126457"/>
                <a:gd name="connsiteY16" fmla="*/ 1262062 h 1743075"/>
                <a:gd name="connsiteX17" fmla="*/ 1909763 w 2126457"/>
                <a:gd name="connsiteY17" fmla="*/ 1216818 h 1743075"/>
                <a:gd name="connsiteX18" fmla="*/ 1905000 w 2126457"/>
                <a:gd name="connsiteY18" fmla="*/ 1145381 h 1743075"/>
                <a:gd name="connsiteX19" fmla="*/ 1857375 w 2126457"/>
                <a:gd name="connsiteY19" fmla="*/ 871537 h 1743075"/>
                <a:gd name="connsiteX20" fmla="*/ 1804988 w 2126457"/>
                <a:gd name="connsiteY20" fmla="*/ 573881 h 1743075"/>
                <a:gd name="connsiteX21" fmla="*/ 1714500 w 2126457"/>
                <a:gd name="connsiteY21" fmla="*/ 90487 h 1743075"/>
                <a:gd name="connsiteX22" fmla="*/ 1924050 w 2126457"/>
                <a:gd name="connsiteY22" fmla="*/ 0 h 1743075"/>
                <a:gd name="connsiteX23" fmla="*/ 1938338 w 2126457"/>
                <a:gd name="connsiteY23" fmla="*/ 214312 h 1743075"/>
                <a:gd name="connsiteX24" fmla="*/ 1976438 w 2126457"/>
                <a:gd name="connsiteY24" fmla="*/ 507206 h 1743075"/>
                <a:gd name="connsiteX25" fmla="*/ 2050257 w 2126457"/>
                <a:gd name="connsiteY25" fmla="*/ 981075 h 1743075"/>
                <a:gd name="connsiteX26" fmla="*/ 2088357 w 2126457"/>
                <a:gd name="connsiteY26" fmla="*/ 1183481 h 1743075"/>
                <a:gd name="connsiteX27" fmla="*/ 2105025 w 2126457"/>
                <a:gd name="connsiteY27" fmla="*/ 1214437 h 1743075"/>
                <a:gd name="connsiteX28" fmla="*/ 2114550 w 2126457"/>
                <a:gd name="connsiteY28" fmla="*/ 1238250 h 1743075"/>
                <a:gd name="connsiteX29" fmla="*/ 2126457 w 2126457"/>
                <a:gd name="connsiteY29" fmla="*/ 1300162 h 1743075"/>
                <a:gd name="connsiteX30" fmla="*/ 2124075 w 2126457"/>
                <a:gd name="connsiteY30" fmla="*/ 1362075 h 1743075"/>
                <a:gd name="connsiteX31" fmla="*/ 2112169 w 2126457"/>
                <a:gd name="connsiteY31" fmla="*/ 1407318 h 1743075"/>
                <a:gd name="connsiteX32" fmla="*/ 2083594 w 2126457"/>
                <a:gd name="connsiteY32" fmla="*/ 1462087 h 1743075"/>
                <a:gd name="connsiteX33" fmla="*/ 2009775 w 2126457"/>
                <a:gd name="connsiteY33" fmla="*/ 1564481 h 1743075"/>
                <a:gd name="connsiteX34" fmla="*/ 1914525 w 2126457"/>
                <a:gd name="connsiteY34" fmla="*/ 1683543 h 1743075"/>
                <a:gd name="connsiteX35" fmla="*/ 1850232 w 2126457"/>
                <a:gd name="connsiteY35" fmla="*/ 1743075 h 1743075"/>
                <a:gd name="connsiteX36" fmla="*/ 1814513 w 2126457"/>
                <a:gd name="connsiteY36" fmla="*/ 1740693 h 1743075"/>
                <a:gd name="connsiteX37" fmla="*/ 1771650 w 2126457"/>
                <a:gd name="connsiteY37" fmla="*/ 1728787 h 1743075"/>
                <a:gd name="connsiteX38" fmla="*/ 1740694 w 2126457"/>
                <a:gd name="connsiteY38" fmla="*/ 1714500 h 1743075"/>
                <a:gd name="connsiteX39" fmla="*/ 1707357 w 2126457"/>
                <a:gd name="connsiteY39" fmla="*/ 1690687 h 1743075"/>
                <a:gd name="connsiteX40" fmla="*/ 1664494 w 2126457"/>
                <a:gd name="connsiteY40" fmla="*/ 1654968 h 1743075"/>
                <a:gd name="connsiteX41" fmla="*/ 1647825 w 2126457"/>
                <a:gd name="connsiteY41" fmla="*/ 1645443 h 1743075"/>
                <a:gd name="connsiteX42" fmla="*/ 1359694 w 2126457"/>
                <a:gd name="connsiteY42" fmla="*/ 1614487 h 1743075"/>
                <a:gd name="connsiteX43" fmla="*/ 731044 w 2126457"/>
                <a:gd name="connsiteY43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110816 w 2096779"/>
                <a:gd name="connsiteY6" fmla="*/ 1269206 h 1743075"/>
                <a:gd name="connsiteX7" fmla="*/ 618022 w 2096779"/>
                <a:gd name="connsiteY7" fmla="*/ 1307306 h 1743075"/>
                <a:gd name="connsiteX8" fmla="*/ 1320491 w 2096779"/>
                <a:gd name="connsiteY8" fmla="*/ 1357312 h 1743075"/>
                <a:gd name="connsiteX9" fmla="*/ 1620529 w 2096779"/>
                <a:gd name="connsiteY9" fmla="*/ 1376362 h 1743075"/>
                <a:gd name="connsiteX10" fmla="*/ 1687204 w 2096779"/>
                <a:gd name="connsiteY10" fmla="*/ 1381125 h 1743075"/>
                <a:gd name="connsiteX11" fmla="*/ 1725304 w 2096779"/>
                <a:gd name="connsiteY11" fmla="*/ 1376362 h 1743075"/>
                <a:gd name="connsiteX12" fmla="*/ 1768166 w 2096779"/>
                <a:gd name="connsiteY12" fmla="*/ 1364456 h 1743075"/>
                <a:gd name="connsiteX13" fmla="*/ 1803885 w 2096779"/>
                <a:gd name="connsiteY13" fmla="*/ 1345406 h 1743075"/>
                <a:gd name="connsiteX14" fmla="*/ 1839604 w 2096779"/>
                <a:gd name="connsiteY14" fmla="*/ 1316831 h 1743075"/>
                <a:gd name="connsiteX15" fmla="*/ 1868179 w 2096779"/>
                <a:gd name="connsiteY15" fmla="*/ 1262062 h 1743075"/>
                <a:gd name="connsiteX16" fmla="*/ 1880085 w 2096779"/>
                <a:gd name="connsiteY16" fmla="*/ 1216818 h 1743075"/>
                <a:gd name="connsiteX17" fmla="*/ 1875322 w 2096779"/>
                <a:gd name="connsiteY17" fmla="*/ 1145381 h 1743075"/>
                <a:gd name="connsiteX18" fmla="*/ 1827697 w 2096779"/>
                <a:gd name="connsiteY18" fmla="*/ 871537 h 1743075"/>
                <a:gd name="connsiteX19" fmla="*/ 1775310 w 2096779"/>
                <a:gd name="connsiteY19" fmla="*/ 573881 h 1743075"/>
                <a:gd name="connsiteX20" fmla="*/ 1684822 w 2096779"/>
                <a:gd name="connsiteY20" fmla="*/ 90487 h 1743075"/>
                <a:gd name="connsiteX21" fmla="*/ 1894372 w 2096779"/>
                <a:gd name="connsiteY21" fmla="*/ 0 h 1743075"/>
                <a:gd name="connsiteX22" fmla="*/ 1908660 w 2096779"/>
                <a:gd name="connsiteY22" fmla="*/ 214312 h 1743075"/>
                <a:gd name="connsiteX23" fmla="*/ 1946760 w 2096779"/>
                <a:gd name="connsiteY23" fmla="*/ 507206 h 1743075"/>
                <a:gd name="connsiteX24" fmla="*/ 2020579 w 2096779"/>
                <a:gd name="connsiteY24" fmla="*/ 981075 h 1743075"/>
                <a:gd name="connsiteX25" fmla="*/ 2058679 w 2096779"/>
                <a:gd name="connsiteY25" fmla="*/ 1183481 h 1743075"/>
                <a:gd name="connsiteX26" fmla="*/ 2075347 w 2096779"/>
                <a:gd name="connsiteY26" fmla="*/ 1214437 h 1743075"/>
                <a:gd name="connsiteX27" fmla="*/ 2084872 w 2096779"/>
                <a:gd name="connsiteY27" fmla="*/ 1238250 h 1743075"/>
                <a:gd name="connsiteX28" fmla="*/ 2096779 w 2096779"/>
                <a:gd name="connsiteY28" fmla="*/ 1300162 h 1743075"/>
                <a:gd name="connsiteX29" fmla="*/ 2094397 w 2096779"/>
                <a:gd name="connsiteY29" fmla="*/ 1362075 h 1743075"/>
                <a:gd name="connsiteX30" fmla="*/ 2082491 w 2096779"/>
                <a:gd name="connsiteY30" fmla="*/ 1407318 h 1743075"/>
                <a:gd name="connsiteX31" fmla="*/ 2053916 w 2096779"/>
                <a:gd name="connsiteY31" fmla="*/ 1462087 h 1743075"/>
                <a:gd name="connsiteX32" fmla="*/ 1980097 w 2096779"/>
                <a:gd name="connsiteY32" fmla="*/ 1564481 h 1743075"/>
                <a:gd name="connsiteX33" fmla="*/ 1884847 w 2096779"/>
                <a:gd name="connsiteY33" fmla="*/ 1683543 h 1743075"/>
                <a:gd name="connsiteX34" fmla="*/ 1820554 w 2096779"/>
                <a:gd name="connsiteY34" fmla="*/ 1743075 h 1743075"/>
                <a:gd name="connsiteX35" fmla="*/ 1784835 w 2096779"/>
                <a:gd name="connsiteY35" fmla="*/ 1740693 h 1743075"/>
                <a:gd name="connsiteX36" fmla="*/ 1741972 w 2096779"/>
                <a:gd name="connsiteY36" fmla="*/ 1728787 h 1743075"/>
                <a:gd name="connsiteX37" fmla="*/ 1711016 w 2096779"/>
                <a:gd name="connsiteY37" fmla="*/ 1714500 h 1743075"/>
                <a:gd name="connsiteX38" fmla="*/ 1677679 w 2096779"/>
                <a:gd name="connsiteY38" fmla="*/ 1690687 h 1743075"/>
                <a:gd name="connsiteX39" fmla="*/ 1634816 w 2096779"/>
                <a:gd name="connsiteY39" fmla="*/ 1654968 h 1743075"/>
                <a:gd name="connsiteX40" fmla="*/ 1618147 w 2096779"/>
                <a:gd name="connsiteY40" fmla="*/ 1645443 h 1743075"/>
                <a:gd name="connsiteX41" fmla="*/ 1330016 w 2096779"/>
                <a:gd name="connsiteY41" fmla="*/ 1614487 h 1743075"/>
                <a:gd name="connsiteX42" fmla="*/ 701366 w 2096779"/>
                <a:gd name="connsiteY42" fmla="*/ 1545431 h 1743075"/>
                <a:gd name="connsiteX0" fmla="*/ 701366 w 2096779"/>
                <a:gd name="connsiteY0" fmla="*/ 1545431 h 1743075"/>
                <a:gd name="connsiteX1" fmla="*/ 260835 w 2096779"/>
                <a:gd name="connsiteY1" fmla="*/ 1500187 h 1743075"/>
                <a:gd name="connsiteX2" fmla="*/ 139391 w 2096779"/>
                <a:gd name="connsiteY2" fmla="*/ 1485900 h 1743075"/>
                <a:gd name="connsiteX3" fmla="*/ 84622 w 2096779"/>
                <a:gd name="connsiteY3" fmla="*/ 1490662 h 1743075"/>
                <a:gd name="connsiteX4" fmla="*/ 39379 w 2096779"/>
                <a:gd name="connsiteY4" fmla="*/ 1502568 h 1743075"/>
                <a:gd name="connsiteX5" fmla="*/ 0 w 2096779"/>
                <a:gd name="connsiteY5" fmla="*/ 1271163 h 1743075"/>
                <a:gd name="connsiteX6" fmla="*/ 53766 w 2096779"/>
                <a:gd name="connsiteY6" fmla="*/ 1261467 h 1743075"/>
                <a:gd name="connsiteX7" fmla="*/ 110816 w 2096779"/>
                <a:gd name="connsiteY7" fmla="*/ 1269206 h 1743075"/>
                <a:gd name="connsiteX8" fmla="*/ 618022 w 2096779"/>
                <a:gd name="connsiteY8" fmla="*/ 1307306 h 1743075"/>
                <a:gd name="connsiteX9" fmla="*/ 1320491 w 2096779"/>
                <a:gd name="connsiteY9" fmla="*/ 1357312 h 1743075"/>
                <a:gd name="connsiteX10" fmla="*/ 1620529 w 2096779"/>
                <a:gd name="connsiteY10" fmla="*/ 1376362 h 1743075"/>
                <a:gd name="connsiteX11" fmla="*/ 1687204 w 2096779"/>
                <a:gd name="connsiteY11" fmla="*/ 1381125 h 1743075"/>
                <a:gd name="connsiteX12" fmla="*/ 1725304 w 2096779"/>
                <a:gd name="connsiteY12" fmla="*/ 1376362 h 1743075"/>
                <a:gd name="connsiteX13" fmla="*/ 1768166 w 2096779"/>
                <a:gd name="connsiteY13" fmla="*/ 1364456 h 1743075"/>
                <a:gd name="connsiteX14" fmla="*/ 1803885 w 2096779"/>
                <a:gd name="connsiteY14" fmla="*/ 1345406 h 1743075"/>
                <a:gd name="connsiteX15" fmla="*/ 1839604 w 2096779"/>
                <a:gd name="connsiteY15" fmla="*/ 1316831 h 1743075"/>
                <a:gd name="connsiteX16" fmla="*/ 1868179 w 2096779"/>
                <a:gd name="connsiteY16" fmla="*/ 1262062 h 1743075"/>
                <a:gd name="connsiteX17" fmla="*/ 1880085 w 2096779"/>
                <a:gd name="connsiteY17" fmla="*/ 1216818 h 1743075"/>
                <a:gd name="connsiteX18" fmla="*/ 1875322 w 2096779"/>
                <a:gd name="connsiteY18" fmla="*/ 1145381 h 1743075"/>
                <a:gd name="connsiteX19" fmla="*/ 1827697 w 2096779"/>
                <a:gd name="connsiteY19" fmla="*/ 871537 h 1743075"/>
                <a:gd name="connsiteX20" fmla="*/ 1775310 w 2096779"/>
                <a:gd name="connsiteY20" fmla="*/ 573881 h 1743075"/>
                <a:gd name="connsiteX21" fmla="*/ 1684822 w 2096779"/>
                <a:gd name="connsiteY21" fmla="*/ 90487 h 1743075"/>
                <a:gd name="connsiteX22" fmla="*/ 1894372 w 2096779"/>
                <a:gd name="connsiteY22" fmla="*/ 0 h 1743075"/>
                <a:gd name="connsiteX23" fmla="*/ 1908660 w 2096779"/>
                <a:gd name="connsiteY23" fmla="*/ 214312 h 1743075"/>
                <a:gd name="connsiteX24" fmla="*/ 1946760 w 2096779"/>
                <a:gd name="connsiteY24" fmla="*/ 507206 h 1743075"/>
                <a:gd name="connsiteX25" fmla="*/ 2020579 w 2096779"/>
                <a:gd name="connsiteY25" fmla="*/ 981075 h 1743075"/>
                <a:gd name="connsiteX26" fmla="*/ 2058679 w 2096779"/>
                <a:gd name="connsiteY26" fmla="*/ 1183481 h 1743075"/>
                <a:gd name="connsiteX27" fmla="*/ 2075347 w 2096779"/>
                <a:gd name="connsiteY27" fmla="*/ 1214437 h 1743075"/>
                <a:gd name="connsiteX28" fmla="*/ 2084872 w 2096779"/>
                <a:gd name="connsiteY28" fmla="*/ 1238250 h 1743075"/>
                <a:gd name="connsiteX29" fmla="*/ 2096779 w 2096779"/>
                <a:gd name="connsiteY29" fmla="*/ 1300162 h 1743075"/>
                <a:gd name="connsiteX30" fmla="*/ 2094397 w 2096779"/>
                <a:gd name="connsiteY30" fmla="*/ 1362075 h 1743075"/>
                <a:gd name="connsiteX31" fmla="*/ 2082491 w 2096779"/>
                <a:gd name="connsiteY31" fmla="*/ 1407318 h 1743075"/>
                <a:gd name="connsiteX32" fmla="*/ 2053916 w 2096779"/>
                <a:gd name="connsiteY32" fmla="*/ 1462087 h 1743075"/>
                <a:gd name="connsiteX33" fmla="*/ 1980097 w 2096779"/>
                <a:gd name="connsiteY33" fmla="*/ 1564481 h 1743075"/>
                <a:gd name="connsiteX34" fmla="*/ 1884847 w 2096779"/>
                <a:gd name="connsiteY34" fmla="*/ 1683543 h 1743075"/>
                <a:gd name="connsiteX35" fmla="*/ 1820554 w 2096779"/>
                <a:gd name="connsiteY35" fmla="*/ 1743075 h 1743075"/>
                <a:gd name="connsiteX36" fmla="*/ 1784835 w 2096779"/>
                <a:gd name="connsiteY36" fmla="*/ 1740693 h 1743075"/>
                <a:gd name="connsiteX37" fmla="*/ 1741972 w 2096779"/>
                <a:gd name="connsiteY37" fmla="*/ 1728787 h 1743075"/>
                <a:gd name="connsiteX38" fmla="*/ 1711016 w 2096779"/>
                <a:gd name="connsiteY38" fmla="*/ 1714500 h 1743075"/>
                <a:gd name="connsiteX39" fmla="*/ 1677679 w 2096779"/>
                <a:gd name="connsiteY39" fmla="*/ 1690687 h 1743075"/>
                <a:gd name="connsiteX40" fmla="*/ 1634816 w 2096779"/>
                <a:gd name="connsiteY40" fmla="*/ 1654968 h 1743075"/>
                <a:gd name="connsiteX41" fmla="*/ 1618147 w 2096779"/>
                <a:gd name="connsiteY41" fmla="*/ 1645443 h 1743075"/>
                <a:gd name="connsiteX42" fmla="*/ 1330016 w 2096779"/>
                <a:gd name="connsiteY42" fmla="*/ 1614487 h 1743075"/>
                <a:gd name="connsiteX43" fmla="*/ 701366 w 2096779"/>
                <a:gd name="connsiteY43" fmla="*/ 1545431 h 1743075"/>
                <a:gd name="connsiteX0" fmla="*/ 661987 w 2057400"/>
                <a:gd name="connsiteY0" fmla="*/ 1545431 h 1743075"/>
                <a:gd name="connsiteX1" fmla="*/ 221456 w 2057400"/>
                <a:gd name="connsiteY1" fmla="*/ 1500187 h 1743075"/>
                <a:gd name="connsiteX2" fmla="*/ 100012 w 2057400"/>
                <a:gd name="connsiteY2" fmla="*/ 1485900 h 1743075"/>
                <a:gd name="connsiteX3" fmla="*/ 45243 w 2057400"/>
                <a:gd name="connsiteY3" fmla="*/ 1490662 h 1743075"/>
                <a:gd name="connsiteX4" fmla="*/ 0 w 2057400"/>
                <a:gd name="connsiteY4" fmla="*/ 1502568 h 1743075"/>
                <a:gd name="connsiteX5" fmla="*/ 14387 w 2057400"/>
                <a:gd name="connsiteY5" fmla="*/ 1261467 h 1743075"/>
                <a:gd name="connsiteX6" fmla="*/ 71437 w 2057400"/>
                <a:gd name="connsiteY6" fmla="*/ 1269206 h 1743075"/>
                <a:gd name="connsiteX7" fmla="*/ 578643 w 2057400"/>
                <a:gd name="connsiteY7" fmla="*/ 1307306 h 1743075"/>
                <a:gd name="connsiteX8" fmla="*/ 1281112 w 2057400"/>
                <a:gd name="connsiteY8" fmla="*/ 1357312 h 1743075"/>
                <a:gd name="connsiteX9" fmla="*/ 1581150 w 2057400"/>
                <a:gd name="connsiteY9" fmla="*/ 1376362 h 1743075"/>
                <a:gd name="connsiteX10" fmla="*/ 1647825 w 2057400"/>
                <a:gd name="connsiteY10" fmla="*/ 1381125 h 1743075"/>
                <a:gd name="connsiteX11" fmla="*/ 1685925 w 2057400"/>
                <a:gd name="connsiteY11" fmla="*/ 1376362 h 1743075"/>
                <a:gd name="connsiteX12" fmla="*/ 1728787 w 2057400"/>
                <a:gd name="connsiteY12" fmla="*/ 1364456 h 1743075"/>
                <a:gd name="connsiteX13" fmla="*/ 1764506 w 2057400"/>
                <a:gd name="connsiteY13" fmla="*/ 1345406 h 1743075"/>
                <a:gd name="connsiteX14" fmla="*/ 1800225 w 2057400"/>
                <a:gd name="connsiteY14" fmla="*/ 1316831 h 1743075"/>
                <a:gd name="connsiteX15" fmla="*/ 1828800 w 2057400"/>
                <a:gd name="connsiteY15" fmla="*/ 1262062 h 1743075"/>
                <a:gd name="connsiteX16" fmla="*/ 1840706 w 2057400"/>
                <a:gd name="connsiteY16" fmla="*/ 1216818 h 1743075"/>
                <a:gd name="connsiteX17" fmla="*/ 1835943 w 2057400"/>
                <a:gd name="connsiteY17" fmla="*/ 1145381 h 1743075"/>
                <a:gd name="connsiteX18" fmla="*/ 1788318 w 2057400"/>
                <a:gd name="connsiteY18" fmla="*/ 871537 h 1743075"/>
                <a:gd name="connsiteX19" fmla="*/ 1735931 w 2057400"/>
                <a:gd name="connsiteY19" fmla="*/ 573881 h 1743075"/>
                <a:gd name="connsiteX20" fmla="*/ 1645443 w 2057400"/>
                <a:gd name="connsiteY20" fmla="*/ 90487 h 1743075"/>
                <a:gd name="connsiteX21" fmla="*/ 1854993 w 2057400"/>
                <a:gd name="connsiteY21" fmla="*/ 0 h 1743075"/>
                <a:gd name="connsiteX22" fmla="*/ 1869281 w 2057400"/>
                <a:gd name="connsiteY22" fmla="*/ 214312 h 1743075"/>
                <a:gd name="connsiteX23" fmla="*/ 1907381 w 2057400"/>
                <a:gd name="connsiteY23" fmla="*/ 507206 h 1743075"/>
                <a:gd name="connsiteX24" fmla="*/ 1981200 w 2057400"/>
                <a:gd name="connsiteY24" fmla="*/ 981075 h 1743075"/>
                <a:gd name="connsiteX25" fmla="*/ 2019300 w 2057400"/>
                <a:gd name="connsiteY25" fmla="*/ 1183481 h 1743075"/>
                <a:gd name="connsiteX26" fmla="*/ 2035968 w 2057400"/>
                <a:gd name="connsiteY26" fmla="*/ 1214437 h 1743075"/>
                <a:gd name="connsiteX27" fmla="*/ 2045493 w 2057400"/>
                <a:gd name="connsiteY27" fmla="*/ 1238250 h 1743075"/>
                <a:gd name="connsiteX28" fmla="*/ 2057400 w 2057400"/>
                <a:gd name="connsiteY28" fmla="*/ 1300162 h 1743075"/>
                <a:gd name="connsiteX29" fmla="*/ 2055018 w 2057400"/>
                <a:gd name="connsiteY29" fmla="*/ 1362075 h 1743075"/>
                <a:gd name="connsiteX30" fmla="*/ 2043112 w 2057400"/>
                <a:gd name="connsiteY30" fmla="*/ 1407318 h 1743075"/>
                <a:gd name="connsiteX31" fmla="*/ 2014537 w 2057400"/>
                <a:gd name="connsiteY31" fmla="*/ 1462087 h 1743075"/>
                <a:gd name="connsiteX32" fmla="*/ 1940718 w 2057400"/>
                <a:gd name="connsiteY32" fmla="*/ 1564481 h 1743075"/>
                <a:gd name="connsiteX33" fmla="*/ 1845468 w 2057400"/>
                <a:gd name="connsiteY33" fmla="*/ 1683543 h 1743075"/>
                <a:gd name="connsiteX34" fmla="*/ 1781175 w 2057400"/>
                <a:gd name="connsiteY34" fmla="*/ 1743075 h 1743075"/>
                <a:gd name="connsiteX35" fmla="*/ 1745456 w 2057400"/>
                <a:gd name="connsiteY35" fmla="*/ 1740693 h 1743075"/>
                <a:gd name="connsiteX36" fmla="*/ 1702593 w 2057400"/>
                <a:gd name="connsiteY36" fmla="*/ 1728787 h 1743075"/>
                <a:gd name="connsiteX37" fmla="*/ 1671637 w 2057400"/>
                <a:gd name="connsiteY37" fmla="*/ 1714500 h 1743075"/>
                <a:gd name="connsiteX38" fmla="*/ 1638300 w 2057400"/>
                <a:gd name="connsiteY38" fmla="*/ 1690687 h 1743075"/>
                <a:gd name="connsiteX39" fmla="*/ 1595437 w 2057400"/>
                <a:gd name="connsiteY39" fmla="*/ 1654968 h 1743075"/>
                <a:gd name="connsiteX40" fmla="*/ 1578768 w 2057400"/>
                <a:gd name="connsiteY40" fmla="*/ 1645443 h 1743075"/>
                <a:gd name="connsiteX41" fmla="*/ 1290637 w 2057400"/>
                <a:gd name="connsiteY41" fmla="*/ 1614487 h 1743075"/>
                <a:gd name="connsiteX42" fmla="*/ 661987 w 2057400"/>
                <a:gd name="connsiteY42" fmla="*/ 1545431 h 1743075"/>
                <a:gd name="connsiteX0" fmla="*/ 647600 w 2043013"/>
                <a:gd name="connsiteY0" fmla="*/ 1545431 h 1743075"/>
                <a:gd name="connsiteX1" fmla="*/ 207069 w 2043013"/>
                <a:gd name="connsiteY1" fmla="*/ 1500187 h 1743075"/>
                <a:gd name="connsiteX2" fmla="*/ 85625 w 2043013"/>
                <a:gd name="connsiteY2" fmla="*/ 1485900 h 1743075"/>
                <a:gd name="connsiteX3" fmla="*/ 30856 w 2043013"/>
                <a:gd name="connsiteY3" fmla="*/ 1490662 h 1743075"/>
                <a:gd name="connsiteX4" fmla="*/ 0 w 2043013"/>
                <a:gd name="connsiteY4" fmla="*/ 1261467 h 1743075"/>
                <a:gd name="connsiteX5" fmla="*/ 57050 w 2043013"/>
                <a:gd name="connsiteY5" fmla="*/ 1269206 h 1743075"/>
                <a:gd name="connsiteX6" fmla="*/ 564256 w 2043013"/>
                <a:gd name="connsiteY6" fmla="*/ 1307306 h 1743075"/>
                <a:gd name="connsiteX7" fmla="*/ 1266725 w 2043013"/>
                <a:gd name="connsiteY7" fmla="*/ 1357312 h 1743075"/>
                <a:gd name="connsiteX8" fmla="*/ 1566763 w 2043013"/>
                <a:gd name="connsiteY8" fmla="*/ 1376362 h 1743075"/>
                <a:gd name="connsiteX9" fmla="*/ 1633438 w 2043013"/>
                <a:gd name="connsiteY9" fmla="*/ 1381125 h 1743075"/>
                <a:gd name="connsiteX10" fmla="*/ 1671538 w 2043013"/>
                <a:gd name="connsiteY10" fmla="*/ 1376362 h 1743075"/>
                <a:gd name="connsiteX11" fmla="*/ 1714400 w 2043013"/>
                <a:gd name="connsiteY11" fmla="*/ 1364456 h 1743075"/>
                <a:gd name="connsiteX12" fmla="*/ 1750119 w 2043013"/>
                <a:gd name="connsiteY12" fmla="*/ 1345406 h 1743075"/>
                <a:gd name="connsiteX13" fmla="*/ 1785838 w 2043013"/>
                <a:gd name="connsiteY13" fmla="*/ 1316831 h 1743075"/>
                <a:gd name="connsiteX14" fmla="*/ 1814413 w 2043013"/>
                <a:gd name="connsiteY14" fmla="*/ 1262062 h 1743075"/>
                <a:gd name="connsiteX15" fmla="*/ 1826319 w 2043013"/>
                <a:gd name="connsiteY15" fmla="*/ 1216818 h 1743075"/>
                <a:gd name="connsiteX16" fmla="*/ 1821556 w 2043013"/>
                <a:gd name="connsiteY16" fmla="*/ 1145381 h 1743075"/>
                <a:gd name="connsiteX17" fmla="*/ 1773931 w 2043013"/>
                <a:gd name="connsiteY17" fmla="*/ 871537 h 1743075"/>
                <a:gd name="connsiteX18" fmla="*/ 1721544 w 2043013"/>
                <a:gd name="connsiteY18" fmla="*/ 573881 h 1743075"/>
                <a:gd name="connsiteX19" fmla="*/ 1631056 w 2043013"/>
                <a:gd name="connsiteY19" fmla="*/ 90487 h 1743075"/>
                <a:gd name="connsiteX20" fmla="*/ 1840606 w 2043013"/>
                <a:gd name="connsiteY20" fmla="*/ 0 h 1743075"/>
                <a:gd name="connsiteX21" fmla="*/ 1854894 w 2043013"/>
                <a:gd name="connsiteY21" fmla="*/ 214312 h 1743075"/>
                <a:gd name="connsiteX22" fmla="*/ 1892994 w 2043013"/>
                <a:gd name="connsiteY22" fmla="*/ 507206 h 1743075"/>
                <a:gd name="connsiteX23" fmla="*/ 1966813 w 2043013"/>
                <a:gd name="connsiteY23" fmla="*/ 981075 h 1743075"/>
                <a:gd name="connsiteX24" fmla="*/ 2004913 w 2043013"/>
                <a:gd name="connsiteY24" fmla="*/ 1183481 h 1743075"/>
                <a:gd name="connsiteX25" fmla="*/ 2021581 w 2043013"/>
                <a:gd name="connsiteY25" fmla="*/ 1214437 h 1743075"/>
                <a:gd name="connsiteX26" fmla="*/ 2031106 w 2043013"/>
                <a:gd name="connsiteY26" fmla="*/ 1238250 h 1743075"/>
                <a:gd name="connsiteX27" fmla="*/ 2043013 w 2043013"/>
                <a:gd name="connsiteY27" fmla="*/ 1300162 h 1743075"/>
                <a:gd name="connsiteX28" fmla="*/ 2040631 w 2043013"/>
                <a:gd name="connsiteY28" fmla="*/ 1362075 h 1743075"/>
                <a:gd name="connsiteX29" fmla="*/ 2028725 w 2043013"/>
                <a:gd name="connsiteY29" fmla="*/ 1407318 h 1743075"/>
                <a:gd name="connsiteX30" fmla="*/ 2000150 w 2043013"/>
                <a:gd name="connsiteY30" fmla="*/ 1462087 h 1743075"/>
                <a:gd name="connsiteX31" fmla="*/ 1926331 w 2043013"/>
                <a:gd name="connsiteY31" fmla="*/ 1564481 h 1743075"/>
                <a:gd name="connsiteX32" fmla="*/ 1831081 w 2043013"/>
                <a:gd name="connsiteY32" fmla="*/ 1683543 h 1743075"/>
                <a:gd name="connsiteX33" fmla="*/ 1766788 w 2043013"/>
                <a:gd name="connsiteY33" fmla="*/ 1743075 h 1743075"/>
                <a:gd name="connsiteX34" fmla="*/ 1731069 w 2043013"/>
                <a:gd name="connsiteY34" fmla="*/ 1740693 h 1743075"/>
                <a:gd name="connsiteX35" fmla="*/ 1688206 w 2043013"/>
                <a:gd name="connsiteY35" fmla="*/ 1728787 h 1743075"/>
                <a:gd name="connsiteX36" fmla="*/ 1657250 w 2043013"/>
                <a:gd name="connsiteY36" fmla="*/ 1714500 h 1743075"/>
                <a:gd name="connsiteX37" fmla="*/ 1623913 w 2043013"/>
                <a:gd name="connsiteY37" fmla="*/ 1690687 h 1743075"/>
                <a:gd name="connsiteX38" fmla="*/ 1581050 w 2043013"/>
                <a:gd name="connsiteY38" fmla="*/ 1654968 h 1743075"/>
                <a:gd name="connsiteX39" fmla="*/ 1564381 w 2043013"/>
                <a:gd name="connsiteY39" fmla="*/ 1645443 h 1743075"/>
                <a:gd name="connsiteX40" fmla="*/ 1276250 w 2043013"/>
                <a:gd name="connsiteY40" fmla="*/ 1614487 h 1743075"/>
                <a:gd name="connsiteX41" fmla="*/ 647600 w 2043013"/>
                <a:gd name="connsiteY41" fmla="*/ 1545431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43013" h="1743075">
                  <a:moveTo>
                    <a:pt x="647600" y="1545431"/>
                  </a:moveTo>
                  <a:lnTo>
                    <a:pt x="207069" y="1500187"/>
                  </a:lnTo>
                  <a:lnTo>
                    <a:pt x="85625" y="1485900"/>
                  </a:lnTo>
                  <a:lnTo>
                    <a:pt x="30856" y="1490662"/>
                  </a:lnTo>
                  <a:lnTo>
                    <a:pt x="0" y="1261467"/>
                  </a:lnTo>
                  <a:lnTo>
                    <a:pt x="57050" y="1269206"/>
                  </a:lnTo>
                  <a:lnTo>
                    <a:pt x="564256" y="1307306"/>
                  </a:lnTo>
                  <a:lnTo>
                    <a:pt x="1266725" y="1357312"/>
                  </a:lnTo>
                  <a:lnTo>
                    <a:pt x="1566763" y="1376362"/>
                  </a:lnTo>
                  <a:lnTo>
                    <a:pt x="1633438" y="1381125"/>
                  </a:lnTo>
                  <a:lnTo>
                    <a:pt x="1671538" y="1376362"/>
                  </a:lnTo>
                  <a:lnTo>
                    <a:pt x="1714400" y="1364456"/>
                  </a:lnTo>
                  <a:lnTo>
                    <a:pt x="1750119" y="1345406"/>
                  </a:lnTo>
                  <a:lnTo>
                    <a:pt x="1785838" y="1316831"/>
                  </a:lnTo>
                  <a:lnTo>
                    <a:pt x="1814413" y="1262062"/>
                  </a:lnTo>
                  <a:lnTo>
                    <a:pt x="1826319" y="1216818"/>
                  </a:lnTo>
                  <a:lnTo>
                    <a:pt x="1821556" y="1145381"/>
                  </a:lnTo>
                  <a:lnTo>
                    <a:pt x="1773931" y="871537"/>
                  </a:lnTo>
                  <a:lnTo>
                    <a:pt x="1721544" y="573881"/>
                  </a:lnTo>
                  <a:lnTo>
                    <a:pt x="1631056" y="90487"/>
                  </a:lnTo>
                  <a:lnTo>
                    <a:pt x="1840606" y="0"/>
                  </a:lnTo>
                  <a:lnTo>
                    <a:pt x="1854894" y="214312"/>
                  </a:lnTo>
                  <a:lnTo>
                    <a:pt x="1892994" y="507206"/>
                  </a:lnTo>
                  <a:lnTo>
                    <a:pt x="1966813" y="981075"/>
                  </a:lnTo>
                  <a:lnTo>
                    <a:pt x="2004913" y="1183481"/>
                  </a:lnTo>
                  <a:lnTo>
                    <a:pt x="2021581" y="1214437"/>
                  </a:lnTo>
                  <a:lnTo>
                    <a:pt x="2031106" y="1238250"/>
                  </a:lnTo>
                  <a:lnTo>
                    <a:pt x="2043013" y="1300162"/>
                  </a:lnTo>
                  <a:lnTo>
                    <a:pt x="2040631" y="1362075"/>
                  </a:lnTo>
                  <a:lnTo>
                    <a:pt x="2028725" y="1407318"/>
                  </a:lnTo>
                  <a:lnTo>
                    <a:pt x="2000150" y="1462087"/>
                  </a:lnTo>
                  <a:lnTo>
                    <a:pt x="1926331" y="1564481"/>
                  </a:lnTo>
                  <a:lnTo>
                    <a:pt x="1831081" y="1683543"/>
                  </a:lnTo>
                  <a:lnTo>
                    <a:pt x="1766788" y="1743075"/>
                  </a:lnTo>
                  <a:lnTo>
                    <a:pt x="1731069" y="1740693"/>
                  </a:lnTo>
                  <a:lnTo>
                    <a:pt x="1688206" y="1728787"/>
                  </a:lnTo>
                  <a:lnTo>
                    <a:pt x="1657250" y="1714500"/>
                  </a:lnTo>
                  <a:lnTo>
                    <a:pt x="1623913" y="1690687"/>
                  </a:lnTo>
                  <a:lnTo>
                    <a:pt x="1581050" y="1654968"/>
                  </a:lnTo>
                  <a:lnTo>
                    <a:pt x="1564381" y="1645443"/>
                  </a:lnTo>
                  <a:lnTo>
                    <a:pt x="1276250" y="1614487"/>
                  </a:lnTo>
                  <a:lnTo>
                    <a:pt x="647600" y="1545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8BB8353-FBA1-CF45-9B56-FD31B4AE1969}"/>
                </a:ext>
              </a:extLst>
            </p:cNvPr>
            <p:cNvSpPr/>
            <p:nvPr/>
          </p:nvSpPr>
          <p:spPr>
            <a:xfrm>
              <a:off x="5684838" y="4719638"/>
              <a:ext cx="1390650" cy="319087"/>
            </a:xfrm>
            <a:custGeom>
              <a:avLst/>
              <a:gdLst>
                <a:gd name="connsiteX0" fmla="*/ 340519 w 1390650"/>
                <a:gd name="connsiteY0" fmla="*/ 85725 h 319087"/>
                <a:gd name="connsiteX1" fmla="*/ 840581 w 1390650"/>
                <a:gd name="connsiteY1" fmla="*/ 35718 h 319087"/>
                <a:gd name="connsiteX2" fmla="*/ 1159669 w 1390650"/>
                <a:gd name="connsiteY2" fmla="*/ 2381 h 319087"/>
                <a:gd name="connsiteX3" fmla="*/ 1328737 w 1390650"/>
                <a:gd name="connsiteY3" fmla="*/ 0 h 319087"/>
                <a:gd name="connsiteX4" fmla="*/ 1331119 w 1390650"/>
                <a:gd name="connsiteY4" fmla="*/ 33337 h 319087"/>
                <a:gd name="connsiteX5" fmla="*/ 1338262 w 1390650"/>
                <a:gd name="connsiteY5" fmla="*/ 61912 h 319087"/>
                <a:gd name="connsiteX6" fmla="*/ 1354931 w 1390650"/>
                <a:gd name="connsiteY6" fmla="*/ 97631 h 319087"/>
                <a:gd name="connsiteX7" fmla="*/ 1376362 w 1390650"/>
                <a:gd name="connsiteY7" fmla="*/ 128587 h 319087"/>
                <a:gd name="connsiteX8" fmla="*/ 1388269 w 1390650"/>
                <a:gd name="connsiteY8" fmla="*/ 159543 h 319087"/>
                <a:gd name="connsiteX9" fmla="*/ 1390650 w 1390650"/>
                <a:gd name="connsiteY9" fmla="*/ 171450 h 319087"/>
                <a:gd name="connsiteX10" fmla="*/ 1383506 w 1390650"/>
                <a:gd name="connsiteY10" fmla="*/ 195262 h 319087"/>
                <a:gd name="connsiteX11" fmla="*/ 1364456 w 1390650"/>
                <a:gd name="connsiteY11" fmla="*/ 216693 h 319087"/>
                <a:gd name="connsiteX12" fmla="*/ 1335881 w 1390650"/>
                <a:gd name="connsiteY12" fmla="*/ 228600 h 319087"/>
                <a:gd name="connsiteX13" fmla="*/ 1304925 w 1390650"/>
                <a:gd name="connsiteY13" fmla="*/ 238125 h 319087"/>
                <a:gd name="connsiteX14" fmla="*/ 1264444 w 1390650"/>
                <a:gd name="connsiteY14" fmla="*/ 242887 h 319087"/>
                <a:gd name="connsiteX15" fmla="*/ 1193006 w 1390650"/>
                <a:gd name="connsiteY15" fmla="*/ 250031 h 319087"/>
                <a:gd name="connsiteX16" fmla="*/ 914400 w 1390650"/>
                <a:gd name="connsiteY16" fmla="*/ 254793 h 319087"/>
                <a:gd name="connsiteX17" fmla="*/ 614362 w 1390650"/>
                <a:gd name="connsiteY17" fmla="*/ 266700 h 319087"/>
                <a:gd name="connsiteX18" fmla="*/ 400050 w 1390650"/>
                <a:gd name="connsiteY18" fmla="*/ 283368 h 319087"/>
                <a:gd name="connsiteX19" fmla="*/ 130969 w 1390650"/>
                <a:gd name="connsiteY19" fmla="*/ 304800 h 319087"/>
                <a:gd name="connsiteX20" fmla="*/ 4762 w 1390650"/>
                <a:gd name="connsiteY20" fmla="*/ 319087 h 319087"/>
                <a:gd name="connsiteX21" fmla="*/ 0 w 1390650"/>
                <a:gd name="connsiteY21" fmla="*/ 116681 h 319087"/>
                <a:gd name="connsiteX22" fmla="*/ 119062 w 1390650"/>
                <a:gd name="connsiteY22" fmla="*/ 104775 h 319087"/>
                <a:gd name="connsiteX23" fmla="*/ 340519 w 1390650"/>
                <a:gd name="connsiteY23" fmla="*/ 85725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90650" h="319087">
                  <a:moveTo>
                    <a:pt x="340519" y="85725"/>
                  </a:moveTo>
                  <a:lnTo>
                    <a:pt x="840581" y="35718"/>
                  </a:lnTo>
                  <a:lnTo>
                    <a:pt x="1159669" y="2381"/>
                  </a:lnTo>
                  <a:lnTo>
                    <a:pt x="1328737" y="0"/>
                  </a:lnTo>
                  <a:lnTo>
                    <a:pt x="1331119" y="33337"/>
                  </a:lnTo>
                  <a:lnTo>
                    <a:pt x="1338262" y="61912"/>
                  </a:lnTo>
                  <a:lnTo>
                    <a:pt x="1354931" y="97631"/>
                  </a:lnTo>
                  <a:lnTo>
                    <a:pt x="1376362" y="128587"/>
                  </a:lnTo>
                  <a:lnTo>
                    <a:pt x="1388269" y="159543"/>
                  </a:lnTo>
                  <a:lnTo>
                    <a:pt x="1390650" y="171450"/>
                  </a:lnTo>
                  <a:lnTo>
                    <a:pt x="1383506" y="195262"/>
                  </a:lnTo>
                  <a:lnTo>
                    <a:pt x="1364456" y="216693"/>
                  </a:lnTo>
                  <a:lnTo>
                    <a:pt x="1335881" y="228600"/>
                  </a:lnTo>
                  <a:lnTo>
                    <a:pt x="1304925" y="238125"/>
                  </a:lnTo>
                  <a:lnTo>
                    <a:pt x="1264444" y="242887"/>
                  </a:lnTo>
                  <a:lnTo>
                    <a:pt x="1193006" y="250031"/>
                  </a:lnTo>
                  <a:lnTo>
                    <a:pt x="914400" y="254793"/>
                  </a:lnTo>
                  <a:lnTo>
                    <a:pt x="614362" y="266700"/>
                  </a:lnTo>
                  <a:lnTo>
                    <a:pt x="400050" y="283368"/>
                  </a:lnTo>
                  <a:lnTo>
                    <a:pt x="130969" y="304800"/>
                  </a:lnTo>
                  <a:lnTo>
                    <a:pt x="4762" y="319087"/>
                  </a:lnTo>
                  <a:lnTo>
                    <a:pt x="0" y="116681"/>
                  </a:lnTo>
                  <a:lnTo>
                    <a:pt x="119062" y="104775"/>
                  </a:lnTo>
                  <a:lnTo>
                    <a:pt x="34051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543905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4DE976B-FA8E-8945-89F9-F46DC2C29A74}"/>
              </a:ext>
            </a:extLst>
          </p:cNvPr>
          <p:cNvSpPr/>
          <p:nvPr/>
        </p:nvSpPr>
        <p:spPr>
          <a:xfrm>
            <a:off x="3357563" y="1570038"/>
            <a:ext cx="695325" cy="923925"/>
          </a:xfrm>
          <a:custGeom>
            <a:avLst/>
            <a:gdLst>
              <a:gd name="connsiteX0" fmla="*/ 359568 w 695325"/>
              <a:gd name="connsiteY0" fmla="*/ 647700 h 923925"/>
              <a:gd name="connsiteX1" fmla="*/ 250031 w 695325"/>
              <a:gd name="connsiteY1" fmla="*/ 469106 h 923925"/>
              <a:gd name="connsiteX2" fmla="*/ 164306 w 695325"/>
              <a:gd name="connsiteY2" fmla="*/ 328612 h 923925"/>
              <a:gd name="connsiteX3" fmla="*/ 97631 w 695325"/>
              <a:gd name="connsiteY3" fmla="*/ 219075 h 923925"/>
              <a:gd name="connsiteX4" fmla="*/ 21431 w 695325"/>
              <a:gd name="connsiteY4" fmla="*/ 88106 h 923925"/>
              <a:gd name="connsiteX5" fmla="*/ 4762 w 695325"/>
              <a:gd name="connsiteY5" fmla="*/ 57150 h 923925"/>
              <a:gd name="connsiteX6" fmla="*/ 0 w 695325"/>
              <a:gd name="connsiteY6" fmla="*/ 47625 h 923925"/>
              <a:gd name="connsiteX7" fmla="*/ 0 w 695325"/>
              <a:gd name="connsiteY7" fmla="*/ 23812 h 923925"/>
              <a:gd name="connsiteX8" fmla="*/ 4762 w 695325"/>
              <a:gd name="connsiteY8" fmla="*/ 11906 h 923925"/>
              <a:gd name="connsiteX9" fmla="*/ 16668 w 695325"/>
              <a:gd name="connsiteY9" fmla="*/ 2381 h 923925"/>
              <a:gd name="connsiteX10" fmla="*/ 33337 w 695325"/>
              <a:gd name="connsiteY10" fmla="*/ 0 h 923925"/>
              <a:gd name="connsiteX11" fmla="*/ 50006 w 695325"/>
              <a:gd name="connsiteY11" fmla="*/ 4762 h 923925"/>
              <a:gd name="connsiteX12" fmla="*/ 100012 w 695325"/>
              <a:gd name="connsiteY12" fmla="*/ 50006 h 923925"/>
              <a:gd name="connsiteX13" fmla="*/ 157162 w 695325"/>
              <a:gd name="connsiteY13" fmla="*/ 97631 h 923925"/>
              <a:gd name="connsiteX14" fmla="*/ 230981 w 695325"/>
              <a:gd name="connsiteY14" fmla="*/ 161925 h 923925"/>
              <a:gd name="connsiteX15" fmla="*/ 307181 w 695325"/>
              <a:gd name="connsiteY15" fmla="*/ 219075 h 923925"/>
              <a:gd name="connsiteX16" fmla="*/ 404812 w 695325"/>
              <a:gd name="connsiteY16" fmla="*/ 297656 h 923925"/>
              <a:gd name="connsiteX17" fmla="*/ 588168 w 695325"/>
              <a:gd name="connsiteY17" fmla="*/ 431006 h 923925"/>
              <a:gd name="connsiteX18" fmla="*/ 614362 w 695325"/>
              <a:gd name="connsiteY18" fmla="*/ 466725 h 923925"/>
              <a:gd name="connsiteX19" fmla="*/ 638175 w 695325"/>
              <a:gd name="connsiteY19" fmla="*/ 507206 h 923925"/>
              <a:gd name="connsiteX20" fmla="*/ 654843 w 695325"/>
              <a:gd name="connsiteY20" fmla="*/ 540544 h 923925"/>
              <a:gd name="connsiteX21" fmla="*/ 669131 w 695325"/>
              <a:gd name="connsiteY21" fmla="*/ 576262 h 923925"/>
              <a:gd name="connsiteX22" fmla="*/ 683418 w 695325"/>
              <a:gd name="connsiteY22" fmla="*/ 619125 h 923925"/>
              <a:gd name="connsiteX23" fmla="*/ 690562 w 695325"/>
              <a:gd name="connsiteY23" fmla="*/ 669131 h 923925"/>
              <a:gd name="connsiteX24" fmla="*/ 695325 w 695325"/>
              <a:gd name="connsiteY24" fmla="*/ 704850 h 923925"/>
              <a:gd name="connsiteX25" fmla="*/ 695325 w 695325"/>
              <a:gd name="connsiteY25" fmla="*/ 759619 h 923925"/>
              <a:gd name="connsiteX26" fmla="*/ 688181 w 695325"/>
              <a:gd name="connsiteY26" fmla="*/ 812006 h 923925"/>
              <a:gd name="connsiteX27" fmla="*/ 676275 w 695325"/>
              <a:gd name="connsiteY27" fmla="*/ 857250 h 923925"/>
              <a:gd name="connsiteX28" fmla="*/ 664368 w 695325"/>
              <a:gd name="connsiteY28" fmla="*/ 888206 h 923925"/>
              <a:gd name="connsiteX29" fmla="*/ 645318 w 695325"/>
              <a:gd name="connsiteY29" fmla="*/ 912019 h 923925"/>
              <a:gd name="connsiteX30" fmla="*/ 626268 w 695325"/>
              <a:gd name="connsiteY30" fmla="*/ 919162 h 923925"/>
              <a:gd name="connsiteX31" fmla="*/ 607218 w 695325"/>
              <a:gd name="connsiteY31" fmla="*/ 923925 h 923925"/>
              <a:gd name="connsiteX32" fmla="*/ 592931 w 695325"/>
              <a:gd name="connsiteY32" fmla="*/ 923925 h 923925"/>
              <a:gd name="connsiteX33" fmla="*/ 578643 w 695325"/>
              <a:gd name="connsiteY33" fmla="*/ 919162 h 923925"/>
              <a:gd name="connsiteX34" fmla="*/ 552450 w 695325"/>
              <a:gd name="connsiteY34" fmla="*/ 904875 h 923925"/>
              <a:gd name="connsiteX35" fmla="*/ 519112 w 695325"/>
              <a:gd name="connsiteY35" fmla="*/ 876300 h 923925"/>
              <a:gd name="connsiteX36" fmla="*/ 471487 w 695325"/>
              <a:gd name="connsiteY36" fmla="*/ 804862 h 923925"/>
              <a:gd name="connsiteX37" fmla="*/ 359568 w 695325"/>
              <a:gd name="connsiteY37" fmla="*/ 64770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95325" h="923925">
                <a:moveTo>
                  <a:pt x="359568" y="647700"/>
                </a:moveTo>
                <a:lnTo>
                  <a:pt x="250031" y="469106"/>
                </a:lnTo>
                <a:lnTo>
                  <a:pt x="164306" y="328612"/>
                </a:lnTo>
                <a:lnTo>
                  <a:pt x="97631" y="219075"/>
                </a:lnTo>
                <a:lnTo>
                  <a:pt x="21431" y="88106"/>
                </a:lnTo>
                <a:lnTo>
                  <a:pt x="4762" y="57150"/>
                </a:lnTo>
                <a:lnTo>
                  <a:pt x="0" y="47625"/>
                </a:lnTo>
                <a:lnTo>
                  <a:pt x="0" y="23812"/>
                </a:lnTo>
                <a:lnTo>
                  <a:pt x="4762" y="11906"/>
                </a:lnTo>
                <a:lnTo>
                  <a:pt x="16668" y="2381"/>
                </a:lnTo>
                <a:lnTo>
                  <a:pt x="33337" y="0"/>
                </a:lnTo>
                <a:lnTo>
                  <a:pt x="50006" y="4762"/>
                </a:lnTo>
                <a:lnTo>
                  <a:pt x="100012" y="50006"/>
                </a:lnTo>
                <a:lnTo>
                  <a:pt x="157162" y="97631"/>
                </a:lnTo>
                <a:lnTo>
                  <a:pt x="230981" y="161925"/>
                </a:lnTo>
                <a:lnTo>
                  <a:pt x="307181" y="219075"/>
                </a:lnTo>
                <a:lnTo>
                  <a:pt x="404812" y="297656"/>
                </a:lnTo>
                <a:lnTo>
                  <a:pt x="588168" y="431006"/>
                </a:lnTo>
                <a:lnTo>
                  <a:pt x="614362" y="466725"/>
                </a:lnTo>
                <a:lnTo>
                  <a:pt x="638175" y="507206"/>
                </a:lnTo>
                <a:lnTo>
                  <a:pt x="654843" y="540544"/>
                </a:lnTo>
                <a:lnTo>
                  <a:pt x="669131" y="576262"/>
                </a:lnTo>
                <a:lnTo>
                  <a:pt x="683418" y="619125"/>
                </a:lnTo>
                <a:lnTo>
                  <a:pt x="690562" y="669131"/>
                </a:lnTo>
                <a:lnTo>
                  <a:pt x="695325" y="704850"/>
                </a:lnTo>
                <a:lnTo>
                  <a:pt x="695325" y="759619"/>
                </a:lnTo>
                <a:lnTo>
                  <a:pt x="688181" y="812006"/>
                </a:lnTo>
                <a:lnTo>
                  <a:pt x="676275" y="857250"/>
                </a:lnTo>
                <a:lnTo>
                  <a:pt x="664368" y="888206"/>
                </a:lnTo>
                <a:lnTo>
                  <a:pt x="645318" y="912019"/>
                </a:lnTo>
                <a:lnTo>
                  <a:pt x="626268" y="919162"/>
                </a:lnTo>
                <a:lnTo>
                  <a:pt x="607218" y="923925"/>
                </a:lnTo>
                <a:lnTo>
                  <a:pt x="592931" y="923925"/>
                </a:lnTo>
                <a:lnTo>
                  <a:pt x="578643" y="919162"/>
                </a:lnTo>
                <a:lnTo>
                  <a:pt x="552450" y="904875"/>
                </a:lnTo>
                <a:lnTo>
                  <a:pt x="519112" y="876300"/>
                </a:lnTo>
                <a:lnTo>
                  <a:pt x="471487" y="804862"/>
                </a:lnTo>
                <a:lnTo>
                  <a:pt x="359568" y="647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CB0FDEE-381D-CF4E-B434-78E6AB27A4A8}"/>
              </a:ext>
            </a:extLst>
          </p:cNvPr>
          <p:cNvSpPr/>
          <p:nvPr/>
        </p:nvSpPr>
        <p:spPr>
          <a:xfrm>
            <a:off x="4356100" y="1390650"/>
            <a:ext cx="704850" cy="874713"/>
          </a:xfrm>
          <a:custGeom>
            <a:avLst/>
            <a:gdLst>
              <a:gd name="connsiteX0" fmla="*/ 311944 w 704850"/>
              <a:gd name="connsiteY0" fmla="*/ 545306 h 873919"/>
              <a:gd name="connsiteX1" fmla="*/ 159544 w 704850"/>
              <a:gd name="connsiteY1" fmla="*/ 288131 h 873919"/>
              <a:gd name="connsiteX2" fmla="*/ 76200 w 704850"/>
              <a:gd name="connsiteY2" fmla="*/ 159544 h 873919"/>
              <a:gd name="connsiteX3" fmla="*/ 9525 w 704850"/>
              <a:gd name="connsiteY3" fmla="*/ 57150 h 873919"/>
              <a:gd name="connsiteX4" fmla="*/ 4763 w 704850"/>
              <a:gd name="connsiteY4" fmla="*/ 47625 h 873919"/>
              <a:gd name="connsiteX5" fmla="*/ 0 w 704850"/>
              <a:gd name="connsiteY5" fmla="*/ 30956 h 873919"/>
              <a:gd name="connsiteX6" fmla="*/ 2382 w 704850"/>
              <a:gd name="connsiteY6" fmla="*/ 11906 h 873919"/>
              <a:gd name="connsiteX7" fmla="*/ 9525 w 704850"/>
              <a:gd name="connsiteY7" fmla="*/ 4763 h 873919"/>
              <a:gd name="connsiteX8" fmla="*/ 28575 w 704850"/>
              <a:gd name="connsiteY8" fmla="*/ 0 h 873919"/>
              <a:gd name="connsiteX9" fmla="*/ 59532 w 704850"/>
              <a:gd name="connsiteY9" fmla="*/ 4763 h 873919"/>
              <a:gd name="connsiteX10" fmla="*/ 188119 w 704850"/>
              <a:gd name="connsiteY10" fmla="*/ 104775 h 873919"/>
              <a:gd name="connsiteX11" fmla="*/ 352425 w 704850"/>
              <a:gd name="connsiteY11" fmla="*/ 235744 h 873919"/>
              <a:gd name="connsiteX12" fmla="*/ 481013 w 704850"/>
              <a:gd name="connsiteY12" fmla="*/ 330994 h 873919"/>
              <a:gd name="connsiteX13" fmla="*/ 552450 w 704850"/>
              <a:gd name="connsiteY13" fmla="*/ 390525 h 873919"/>
              <a:gd name="connsiteX14" fmla="*/ 602457 w 704850"/>
              <a:gd name="connsiteY14" fmla="*/ 447675 h 873919"/>
              <a:gd name="connsiteX15" fmla="*/ 638175 w 704850"/>
              <a:gd name="connsiteY15" fmla="*/ 497681 h 873919"/>
              <a:gd name="connsiteX16" fmla="*/ 661988 w 704850"/>
              <a:gd name="connsiteY16" fmla="*/ 542925 h 873919"/>
              <a:gd name="connsiteX17" fmla="*/ 685800 w 704850"/>
              <a:gd name="connsiteY17" fmla="*/ 595313 h 873919"/>
              <a:gd name="connsiteX18" fmla="*/ 700088 w 704850"/>
              <a:gd name="connsiteY18" fmla="*/ 650081 h 873919"/>
              <a:gd name="connsiteX19" fmla="*/ 704850 w 704850"/>
              <a:gd name="connsiteY19" fmla="*/ 700088 h 873919"/>
              <a:gd name="connsiteX20" fmla="*/ 692944 w 704850"/>
              <a:gd name="connsiteY20" fmla="*/ 769144 h 873919"/>
              <a:gd name="connsiteX21" fmla="*/ 678657 w 704850"/>
              <a:gd name="connsiteY21" fmla="*/ 823913 h 873919"/>
              <a:gd name="connsiteX22" fmla="*/ 657225 w 704850"/>
              <a:gd name="connsiteY22" fmla="*/ 852488 h 873919"/>
              <a:gd name="connsiteX23" fmla="*/ 638175 w 704850"/>
              <a:gd name="connsiteY23" fmla="*/ 866775 h 873919"/>
              <a:gd name="connsiteX24" fmla="*/ 611982 w 704850"/>
              <a:gd name="connsiteY24" fmla="*/ 873919 h 873919"/>
              <a:gd name="connsiteX25" fmla="*/ 566738 w 704850"/>
              <a:gd name="connsiteY25" fmla="*/ 871538 h 873919"/>
              <a:gd name="connsiteX26" fmla="*/ 511969 w 704850"/>
              <a:gd name="connsiteY26" fmla="*/ 852488 h 873919"/>
              <a:gd name="connsiteX27" fmla="*/ 473869 w 704850"/>
              <a:gd name="connsiteY27" fmla="*/ 826294 h 873919"/>
              <a:gd name="connsiteX28" fmla="*/ 311944 w 704850"/>
              <a:gd name="connsiteY28" fmla="*/ 545306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04850" h="873919">
                <a:moveTo>
                  <a:pt x="311944" y="545306"/>
                </a:moveTo>
                <a:lnTo>
                  <a:pt x="159544" y="288131"/>
                </a:lnTo>
                <a:lnTo>
                  <a:pt x="76200" y="159544"/>
                </a:lnTo>
                <a:lnTo>
                  <a:pt x="9525" y="57150"/>
                </a:lnTo>
                <a:lnTo>
                  <a:pt x="4763" y="47625"/>
                </a:lnTo>
                <a:lnTo>
                  <a:pt x="0" y="30956"/>
                </a:lnTo>
                <a:lnTo>
                  <a:pt x="2382" y="11906"/>
                </a:lnTo>
                <a:lnTo>
                  <a:pt x="9525" y="4763"/>
                </a:lnTo>
                <a:lnTo>
                  <a:pt x="28575" y="0"/>
                </a:lnTo>
                <a:lnTo>
                  <a:pt x="59532" y="4763"/>
                </a:lnTo>
                <a:lnTo>
                  <a:pt x="188119" y="104775"/>
                </a:lnTo>
                <a:lnTo>
                  <a:pt x="352425" y="235744"/>
                </a:lnTo>
                <a:lnTo>
                  <a:pt x="481013" y="330994"/>
                </a:lnTo>
                <a:lnTo>
                  <a:pt x="552450" y="390525"/>
                </a:lnTo>
                <a:lnTo>
                  <a:pt x="602457" y="447675"/>
                </a:lnTo>
                <a:lnTo>
                  <a:pt x="638175" y="497681"/>
                </a:lnTo>
                <a:lnTo>
                  <a:pt x="661988" y="542925"/>
                </a:lnTo>
                <a:lnTo>
                  <a:pt x="685800" y="595313"/>
                </a:lnTo>
                <a:lnTo>
                  <a:pt x="700088" y="650081"/>
                </a:lnTo>
                <a:lnTo>
                  <a:pt x="704850" y="700088"/>
                </a:lnTo>
                <a:lnTo>
                  <a:pt x="692944" y="769144"/>
                </a:lnTo>
                <a:lnTo>
                  <a:pt x="678657" y="823913"/>
                </a:lnTo>
                <a:lnTo>
                  <a:pt x="657225" y="852488"/>
                </a:lnTo>
                <a:lnTo>
                  <a:pt x="638175" y="866775"/>
                </a:lnTo>
                <a:lnTo>
                  <a:pt x="611982" y="873919"/>
                </a:lnTo>
                <a:lnTo>
                  <a:pt x="566738" y="871538"/>
                </a:lnTo>
                <a:lnTo>
                  <a:pt x="511969" y="852488"/>
                </a:lnTo>
                <a:lnTo>
                  <a:pt x="473869" y="826294"/>
                </a:lnTo>
                <a:lnTo>
                  <a:pt x="311944" y="5453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F643184-880E-D94A-ACBC-D8EE97F07A0F}"/>
              </a:ext>
            </a:extLst>
          </p:cNvPr>
          <p:cNvSpPr/>
          <p:nvPr/>
        </p:nvSpPr>
        <p:spPr>
          <a:xfrm>
            <a:off x="5418138" y="1347788"/>
            <a:ext cx="933450" cy="1257300"/>
          </a:xfrm>
          <a:custGeom>
            <a:avLst/>
            <a:gdLst>
              <a:gd name="connsiteX0" fmla="*/ 452437 w 933450"/>
              <a:gd name="connsiteY0" fmla="*/ 859631 h 1257300"/>
              <a:gd name="connsiteX1" fmla="*/ 102394 w 933450"/>
              <a:gd name="connsiteY1" fmla="*/ 1247775 h 1257300"/>
              <a:gd name="connsiteX2" fmla="*/ 0 w 933450"/>
              <a:gd name="connsiteY2" fmla="*/ 1257300 h 1257300"/>
              <a:gd name="connsiteX3" fmla="*/ 95250 w 933450"/>
              <a:gd name="connsiteY3" fmla="*/ 1097756 h 1257300"/>
              <a:gd name="connsiteX4" fmla="*/ 292894 w 933450"/>
              <a:gd name="connsiteY4" fmla="*/ 776287 h 1257300"/>
              <a:gd name="connsiteX5" fmla="*/ 457200 w 933450"/>
              <a:gd name="connsiteY5" fmla="*/ 495300 h 1257300"/>
              <a:gd name="connsiteX6" fmla="*/ 566737 w 933450"/>
              <a:gd name="connsiteY6" fmla="*/ 295275 h 1257300"/>
              <a:gd name="connsiteX7" fmla="*/ 578644 w 933450"/>
              <a:gd name="connsiteY7" fmla="*/ 271462 h 1257300"/>
              <a:gd name="connsiteX8" fmla="*/ 585787 w 933450"/>
              <a:gd name="connsiteY8" fmla="*/ 252412 h 1257300"/>
              <a:gd name="connsiteX9" fmla="*/ 590550 w 933450"/>
              <a:gd name="connsiteY9" fmla="*/ 202406 h 1257300"/>
              <a:gd name="connsiteX10" fmla="*/ 588169 w 933450"/>
              <a:gd name="connsiteY10" fmla="*/ 171450 h 1257300"/>
              <a:gd name="connsiteX11" fmla="*/ 581025 w 933450"/>
              <a:gd name="connsiteY11" fmla="*/ 140493 h 1257300"/>
              <a:gd name="connsiteX12" fmla="*/ 564356 w 933450"/>
              <a:gd name="connsiteY12" fmla="*/ 97631 h 1257300"/>
              <a:gd name="connsiteX13" fmla="*/ 545306 w 933450"/>
              <a:gd name="connsiteY13" fmla="*/ 52387 h 1257300"/>
              <a:gd name="connsiteX14" fmla="*/ 535781 w 933450"/>
              <a:gd name="connsiteY14" fmla="*/ 35718 h 1257300"/>
              <a:gd name="connsiteX15" fmla="*/ 533400 w 933450"/>
              <a:gd name="connsiteY15" fmla="*/ 21431 h 1257300"/>
              <a:gd name="connsiteX16" fmla="*/ 535781 w 933450"/>
              <a:gd name="connsiteY16" fmla="*/ 7143 h 1257300"/>
              <a:gd name="connsiteX17" fmla="*/ 547687 w 933450"/>
              <a:gd name="connsiteY17" fmla="*/ 0 h 1257300"/>
              <a:gd name="connsiteX18" fmla="*/ 566737 w 933450"/>
              <a:gd name="connsiteY18" fmla="*/ 0 h 1257300"/>
              <a:gd name="connsiteX19" fmla="*/ 607219 w 933450"/>
              <a:gd name="connsiteY19" fmla="*/ 16668 h 1257300"/>
              <a:gd name="connsiteX20" fmla="*/ 683419 w 933450"/>
              <a:gd name="connsiteY20" fmla="*/ 66675 h 1257300"/>
              <a:gd name="connsiteX21" fmla="*/ 740569 w 933450"/>
              <a:gd name="connsiteY21" fmla="*/ 107156 h 1257300"/>
              <a:gd name="connsiteX22" fmla="*/ 790575 w 933450"/>
              <a:gd name="connsiteY22" fmla="*/ 142875 h 1257300"/>
              <a:gd name="connsiteX23" fmla="*/ 835819 w 933450"/>
              <a:gd name="connsiteY23" fmla="*/ 188118 h 1257300"/>
              <a:gd name="connsiteX24" fmla="*/ 864394 w 933450"/>
              <a:gd name="connsiteY24" fmla="*/ 233362 h 1257300"/>
              <a:gd name="connsiteX25" fmla="*/ 900112 w 933450"/>
              <a:gd name="connsiteY25" fmla="*/ 292893 h 1257300"/>
              <a:gd name="connsiteX26" fmla="*/ 921544 w 933450"/>
              <a:gd name="connsiteY26" fmla="*/ 333375 h 1257300"/>
              <a:gd name="connsiteX27" fmla="*/ 931069 w 933450"/>
              <a:gd name="connsiteY27" fmla="*/ 364331 h 1257300"/>
              <a:gd name="connsiteX28" fmla="*/ 933450 w 933450"/>
              <a:gd name="connsiteY28" fmla="*/ 388143 h 1257300"/>
              <a:gd name="connsiteX29" fmla="*/ 923925 w 933450"/>
              <a:gd name="connsiteY29" fmla="*/ 404812 h 1257300"/>
              <a:gd name="connsiteX30" fmla="*/ 897731 w 933450"/>
              <a:gd name="connsiteY30" fmla="*/ 426243 h 1257300"/>
              <a:gd name="connsiteX31" fmla="*/ 833437 w 933450"/>
              <a:gd name="connsiteY31" fmla="*/ 452437 h 1257300"/>
              <a:gd name="connsiteX32" fmla="*/ 771525 w 933450"/>
              <a:gd name="connsiteY32" fmla="*/ 478631 h 1257300"/>
              <a:gd name="connsiteX33" fmla="*/ 452437 w 933450"/>
              <a:gd name="connsiteY33" fmla="*/ 859631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33450" h="1257300">
                <a:moveTo>
                  <a:pt x="452437" y="859631"/>
                </a:moveTo>
                <a:lnTo>
                  <a:pt x="102394" y="1247775"/>
                </a:lnTo>
                <a:lnTo>
                  <a:pt x="0" y="1257300"/>
                </a:lnTo>
                <a:lnTo>
                  <a:pt x="95250" y="1097756"/>
                </a:lnTo>
                <a:lnTo>
                  <a:pt x="292894" y="776287"/>
                </a:lnTo>
                <a:lnTo>
                  <a:pt x="457200" y="495300"/>
                </a:lnTo>
                <a:lnTo>
                  <a:pt x="566737" y="295275"/>
                </a:lnTo>
                <a:lnTo>
                  <a:pt x="578644" y="271462"/>
                </a:lnTo>
                <a:lnTo>
                  <a:pt x="585787" y="252412"/>
                </a:lnTo>
                <a:lnTo>
                  <a:pt x="590550" y="202406"/>
                </a:lnTo>
                <a:lnTo>
                  <a:pt x="588169" y="171450"/>
                </a:lnTo>
                <a:lnTo>
                  <a:pt x="581025" y="140493"/>
                </a:lnTo>
                <a:lnTo>
                  <a:pt x="564356" y="97631"/>
                </a:lnTo>
                <a:lnTo>
                  <a:pt x="545306" y="52387"/>
                </a:lnTo>
                <a:lnTo>
                  <a:pt x="535781" y="35718"/>
                </a:lnTo>
                <a:lnTo>
                  <a:pt x="533400" y="21431"/>
                </a:lnTo>
                <a:lnTo>
                  <a:pt x="535781" y="7143"/>
                </a:lnTo>
                <a:lnTo>
                  <a:pt x="547687" y="0"/>
                </a:lnTo>
                <a:lnTo>
                  <a:pt x="566737" y="0"/>
                </a:lnTo>
                <a:lnTo>
                  <a:pt x="607219" y="16668"/>
                </a:lnTo>
                <a:lnTo>
                  <a:pt x="683419" y="66675"/>
                </a:lnTo>
                <a:lnTo>
                  <a:pt x="740569" y="107156"/>
                </a:lnTo>
                <a:lnTo>
                  <a:pt x="790575" y="142875"/>
                </a:lnTo>
                <a:lnTo>
                  <a:pt x="835819" y="188118"/>
                </a:lnTo>
                <a:lnTo>
                  <a:pt x="864394" y="233362"/>
                </a:lnTo>
                <a:lnTo>
                  <a:pt x="900112" y="292893"/>
                </a:lnTo>
                <a:lnTo>
                  <a:pt x="921544" y="333375"/>
                </a:lnTo>
                <a:lnTo>
                  <a:pt x="931069" y="364331"/>
                </a:lnTo>
                <a:lnTo>
                  <a:pt x="933450" y="388143"/>
                </a:lnTo>
                <a:lnTo>
                  <a:pt x="923925" y="404812"/>
                </a:lnTo>
                <a:lnTo>
                  <a:pt x="897731" y="426243"/>
                </a:lnTo>
                <a:lnTo>
                  <a:pt x="833437" y="452437"/>
                </a:lnTo>
                <a:lnTo>
                  <a:pt x="771525" y="478631"/>
                </a:lnTo>
                <a:lnTo>
                  <a:pt x="452437" y="8596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857E1AC-5513-2D47-9D99-42B072533DE5}"/>
              </a:ext>
            </a:extLst>
          </p:cNvPr>
          <p:cNvSpPr/>
          <p:nvPr/>
        </p:nvSpPr>
        <p:spPr>
          <a:xfrm>
            <a:off x="3889375" y="2947988"/>
            <a:ext cx="1487488" cy="749300"/>
          </a:xfrm>
          <a:custGeom>
            <a:avLst/>
            <a:gdLst>
              <a:gd name="connsiteX0" fmla="*/ 1059657 w 1488282"/>
              <a:gd name="connsiteY0" fmla="*/ 476250 h 750093"/>
              <a:gd name="connsiteX1" fmla="*/ 885825 w 1488282"/>
              <a:gd name="connsiteY1" fmla="*/ 531018 h 750093"/>
              <a:gd name="connsiteX2" fmla="*/ 738188 w 1488282"/>
              <a:gd name="connsiteY2" fmla="*/ 576262 h 750093"/>
              <a:gd name="connsiteX3" fmla="*/ 519113 w 1488282"/>
              <a:gd name="connsiteY3" fmla="*/ 631031 h 750093"/>
              <a:gd name="connsiteX4" fmla="*/ 297657 w 1488282"/>
              <a:gd name="connsiteY4" fmla="*/ 688181 h 750093"/>
              <a:gd name="connsiteX5" fmla="*/ 52388 w 1488282"/>
              <a:gd name="connsiteY5" fmla="*/ 750093 h 750093"/>
              <a:gd name="connsiteX6" fmla="*/ 28575 w 1488282"/>
              <a:gd name="connsiteY6" fmla="*/ 750093 h 750093"/>
              <a:gd name="connsiteX7" fmla="*/ 7144 w 1488282"/>
              <a:gd name="connsiteY7" fmla="*/ 745331 h 750093"/>
              <a:gd name="connsiteX8" fmla="*/ 0 w 1488282"/>
              <a:gd name="connsiteY8" fmla="*/ 735806 h 750093"/>
              <a:gd name="connsiteX9" fmla="*/ 2382 w 1488282"/>
              <a:gd name="connsiteY9" fmla="*/ 719137 h 750093"/>
              <a:gd name="connsiteX10" fmla="*/ 21432 w 1488282"/>
              <a:gd name="connsiteY10" fmla="*/ 690562 h 750093"/>
              <a:gd name="connsiteX11" fmla="*/ 35719 w 1488282"/>
              <a:gd name="connsiteY11" fmla="*/ 678656 h 750093"/>
              <a:gd name="connsiteX12" fmla="*/ 245269 w 1488282"/>
              <a:gd name="connsiteY12" fmla="*/ 600075 h 750093"/>
              <a:gd name="connsiteX13" fmla="*/ 450057 w 1488282"/>
              <a:gd name="connsiteY13" fmla="*/ 519112 h 750093"/>
              <a:gd name="connsiteX14" fmla="*/ 628650 w 1488282"/>
              <a:gd name="connsiteY14" fmla="*/ 442912 h 750093"/>
              <a:gd name="connsiteX15" fmla="*/ 835819 w 1488282"/>
              <a:gd name="connsiteY15" fmla="*/ 352425 h 750093"/>
              <a:gd name="connsiteX16" fmla="*/ 1019175 w 1488282"/>
              <a:gd name="connsiteY16" fmla="*/ 254793 h 750093"/>
              <a:gd name="connsiteX17" fmla="*/ 1057275 w 1488282"/>
              <a:gd name="connsiteY17" fmla="*/ 214312 h 750093"/>
              <a:gd name="connsiteX18" fmla="*/ 1066800 w 1488282"/>
              <a:gd name="connsiteY18" fmla="*/ 195262 h 750093"/>
              <a:gd name="connsiteX19" fmla="*/ 1066800 w 1488282"/>
              <a:gd name="connsiteY19" fmla="*/ 169068 h 750093"/>
              <a:gd name="connsiteX20" fmla="*/ 1054894 w 1488282"/>
              <a:gd name="connsiteY20" fmla="*/ 135731 h 750093"/>
              <a:gd name="connsiteX21" fmla="*/ 1031082 w 1488282"/>
              <a:gd name="connsiteY21" fmla="*/ 104775 h 750093"/>
              <a:gd name="connsiteX22" fmla="*/ 990600 w 1488282"/>
              <a:gd name="connsiteY22" fmla="*/ 66675 h 750093"/>
              <a:gd name="connsiteX23" fmla="*/ 981075 w 1488282"/>
              <a:gd name="connsiteY23" fmla="*/ 52387 h 750093"/>
              <a:gd name="connsiteX24" fmla="*/ 973932 w 1488282"/>
              <a:gd name="connsiteY24" fmla="*/ 33337 h 750093"/>
              <a:gd name="connsiteX25" fmla="*/ 973932 w 1488282"/>
              <a:gd name="connsiteY25" fmla="*/ 19050 h 750093"/>
              <a:gd name="connsiteX26" fmla="*/ 978694 w 1488282"/>
              <a:gd name="connsiteY26" fmla="*/ 4762 h 750093"/>
              <a:gd name="connsiteX27" fmla="*/ 988219 w 1488282"/>
              <a:gd name="connsiteY27" fmla="*/ 0 h 750093"/>
              <a:gd name="connsiteX28" fmla="*/ 1023938 w 1488282"/>
              <a:gd name="connsiteY28" fmla="*/ 2381 h 750093"/>
              <a:gd name="connsiteX29" fmla="*/ 1121569 w 1488282"/>
              <a:gd name="connsiteY29" fmla="*/ 38100 h 750093"/>
              <a:gd name="connsiteX30" fmla="*/ 1221582 w 1488282"/>
              <a:gd name="connsiteY30" fmla="*/ 83343 h 750093"/>
              <a:gd name="connsiteX31" fmla="*/ 1302544 w 1488282"/>
              <a:gd name="connsiteY31" fmla="*/ 130968 h 750093"/>
              <a:gd name="connsiteX32" fmla="*/ 1357313 w 1488282"/>
              <a:gd name="connsiteY32" fmla="*/ 169068 h 750093"/>
              <a:gd name="connsiteX33" fmla="*/ 1414463 w 1488282"/>
              <a:gd name="connsiteY33" fmla="*/ 228600 h 750093"/>
              <a:gd name="connsiteX34" fmla="*/ 1443038 w 1488282"/>
              <a:gd name="connsiteY34" fmla="*/ 261937 h 750093"/>
              <a:gd name="connsiteX35" fmla="*/ 1469232 w 1488282"/>
              <a:gd name="connsiteY35" fmla="*/ 276225 h 750093"/>
              <a:gd name="connsiteX36" fmla="*/ 1481138 w 1488282"/>
              <a:gd name="connsiteY36" fmla="*/ 288131 h 750093"/>
              <a:gd name="connsiteX37" fmla="*/ 1488282 w 1488282"/>
              <a:gd name="connsiteY37" fmla="*/ 302418 h 750093"/>
              <a:gd name="connsiteX38" fmla="*/ 1485900 w 1488282"/>
              <a:gd name="connsiteY38" fmla="*/ 326231 h 750093"/>
              <a:gd name="connsiteX39" fmla="*/ 1471613 w 1488282"/>
              <a:gd name="connsiteY39" fmla="*/ 357187 h 750093"/>
              <a:gd name="connsiteX40" fmla="*/ 1452563 w 1488282"/>
              <a:gd name="connsiteY40" fmla="*/ 373856 h 750093"/>
              <a:gd name="connsiteX41" fmla="*/ 1059657 w 1488282"/>
              <a:gd name="connsiteY41" fmla="*/ 476250 h 75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88282" h="750093">
                <a:moveTo>
                  <a:pt x="1059657" y="476250"/>
                </a:moveTo>
                <a:lnTo>
                  <a:pt x="885825" y="531018"/>
                </a:lnTo>
                <a:lnTo>
                  <a:pt x="738188" y="576262"/>
                </a:lnTo>
                <a:lnTo>
                  <a:pt x="519113" y="631031"/>
                </a:lnTo>
                <a:lnTo>
                  <a:pt x="297657" y="688181"/>
                </a:lnTo>
                <a:lnTo>
                  <a:pt x="52388" y="750093"/>
                </a:lnTo>
                <a:lnTo>
                  <a:pt x="28575" y="750093"/>
                </a:lnTo>
                <a:lnTo>
                  <a:pt x="7144" y="745331"/>
                </a:lnTo>
                <a:lnTo>
                  <a:pt x="0" y="735806"/>
                </a:lnTo>
                <a:lnTo>
                  <a:pt x="2382" y="719137"/>
                </a:lnTo>
                <a:lnTo>
                  <a:pt x="21432" y="690562"/>
                </a:lnTo>
                <a:lnTo>
                  <a:pt x="35719" y="678656"/>
                </a:lnTo>
                <a:lnTo>
                  <a:pt x="245269" y="600075"/>
                </a:lnTo>
                <a:lnTo>
                  <a:pt x="450057" y="519112"/>
                </a:lnTo>
                <a:lnTo>
                  <a:pt x="628650" y="442912"/>
                </a:lnTo>
                <a:lnTo>
                  <a:pt x="835819" y="352425"/>
                </a:lnTo>
                <a:lnTo>
                  <a:pt x="1019175" y="254793"/>
                </a:lnTo>
                <a:lnTo>
                  <a:pt x="1057275" y="214312"/>
                </a:lnTo>
                <a:lnTo>
                  <a:pt x="1066800" y="195262"/>
                </a:lnTo>
                <a:lnTo>
                  <a:pt x="1066800" y="169068"/>
                </a:lnTo>
                <a:lnTo>
                  <a:pt x="1054894" y="135731"/>
                </a:lnTo>
                <a:lnTo>
                  <a:pt x="1031082" y="104775"/>
                </a:lnTo>
                <a:lnTo>
                  <a:pt x="990600" y="66675"/>
                </a:lnTo>
                <a:lnTo>
                  <a:pt x="981075" y="52387"/>
                </a:lnTo>
                <a:lnTo>
                  <a:pt x="973932" y="33337"/>
                </a:lnTo>
                <a:lnTo>
                  <a:pt x="973932" y="19050"/>
                </a:lnTo>
                <a:lnTo>
                  <a:pt x="978694" y="4762"/>
                </a:lnTo>
                <a:lnTo>
                  <a:pt x="988219" y="0"/>
                </a:lnTo>
                <a:lnTo>
                  <a:pt x="1023938" y="2381"/>
                </a:lnTo>
                <a:lnTo>
                  <a:pt x="1121569" y="38100"/>
                </a:lnTo>
                <a:lnTo>
                  <a:pt x="1221582" y="83343"/>
                </a:lnTo>
                <a:lnTo>
                  <a:pt x="1302544" y="130968"/>
                </a:lnTo>
                <a:lnTo>
                  <a:pt x="1357313" y="169068"/>
                </a:lnTo>
                <a:lnTo>
                  <a:pt x="1414463" y="228600"/>
                </a:lnTo>
                <a:lnTo>
                  <a:pt x="1443038" y="261937"/>
                </a:lnTo>
                <a:lnTo>
                  <a:pt x="1469232" y="276225"/>
                </a:lnTo>
                <a:lnTo>
                  <a:pt x="1481138" y="288131"/>
                </a:lnTo>
                <a:lnTo>
                  <a:pt x="1488282" y="302418"/>
                </a:lnTo>
                <a:lnTo>
                  <a:pt x="1485900" y="326231"/>
                </a:lnTo>
                <a:lnTo>
                  <a:pt x="1471613" y="357187"/>
                </a:lnTo>
                <a:lnTo>
                  <a:pt x="1452563" y="373856"/>
                </a:lnTo>
                <a:lnTo>
                  <a:pt x="1059657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82524CA-C5B3-8242-9782-EF0026B1BDDB}"/>
              </a:ext>
            </a:extLst>
          </p:cNvPr>
          <p:cNvSpPr/>
          <p:nvPr/>
        </p:nvSpPr>
        <p:spPr>
          <a:xfrm>
            <a:off x="3598863" y="3738563"/>
            <a:ext cx="2463800" cy="471487"/>
          </a:xfrm>
          <a:custGeom>
            <a:avLst/>
            <a:gdLst>
              <a:gd name="connsiteX0" fmla="*/ 1800225 w 2464594"/>
              <a:gd name="connsiteY0" fmla="*/ 259556 h 471487"/>
              <a:gd name="connsiteX1" fmla="*/ 1473994 w 2464594"/>
              <a:gd name="connsiteY1" fmla="*/ 276225 h 471487"/>
              <a:gd name="connsiteX2" fmla="*/ 1231106 w 2464594"/>
              <a:gd name="connsiteY2" fmla="*/ 295275 h 471487"/>
              <a:gd name="connsiteX3" fmla="*/ 997744 w 2464594"/>
              <a:gd name="connsiteY3" fmla="*/ 338137 h 471487"/>
              <a:gd name="connsiteX4" fmla="*/ 764381 w 2464594"/>
              <a:gd name="connsiteY4" fmla="*/ 383381 h 471487"/>
              <a:gd name="connsiteX5" fmla="*/ 538162 w 2464594"/>
              <a:gd name="connsiteY5" fmla="*/ 438150 h 471487"/>
              <a:gd name="connsiteX6" fmla="*/ 392906 w 2464594"/>
              <a:gd name="connsiteY6" fmla="*/ 466725 h 471487"/>
              <a:gd name="connsiteX7" fmla="*/ 345281 w 2464594"/>
              <a:gd name="connsiteY7" fmla="*/ 471487 h 471487"/>
              <a:gd name="connsiteX8" fmla="*/ 311944 w 2464594"/>
              <a:gd name="connsiteY8" fmla="*/ 464343 h 471487"/>
              <a:gd name="connsiteX9" fmla="*/ 238125 w 2464594"/>
              <a:gd name="connsiteY9" fmla="*/ 433387 h 471487"/>
              <a:gd name="connsiteX10" fmla="*/ 173831 w 2464594"/>
              <a:gd name="connsiteY10" fmla="*/ 395287 h 471487"/>
              <a:gd name="connsiteX11" fmla="*/ 100012 w 2464594"/>
              <a:gd name="connsiteY11" fmla="*/ 340518 h 471487"/>
              <a:gd name="connsiteX12" fmla="*/ 33337 w 2464594"/>
              <a:gd name="connsiteY12" fmla="*/ 280987 h 471487"/>
              <a:gd name="connsiteX13" fmla="*/ 7144 w 2464594"/>
              <a:gd name="connsiteY13" fmla="*/ 250031 h 471487"/>
              <a:gd name="connsiteX14" fmla="*/ 0 w 2464594"/>
              <a:gd name="connsiteY14" fmla="*/ 228600 h 471487"/>
              <a:gd name="connsiteX15" fmla="*/ 4762 w 2464594"/>
              <a:gd name="connsiteY15" fmla="*/ 214312 h 471487"/>
              <a:gd name="connsiteX16" fmla="*/ 28575 w 2464594"/>
              <a:gd name="connsiteY16" fmla="*/ 202406 h 471487"/>
              <a:gd name="connsiteX17" fmla="*/ 54769 w 2464594"/>
              <a:gd name="connsiteY17" fmla="*/ 202406 h 471487"/>
              <a:gd name="connsiteX18" fmla="*/ 152400 w 2464594"/>
              <a:gd name="connsiteY18" fmla="*/ 230981 h 471487"/>
              <a:gd name="connsiteX19" fmla="*/ 242887 w 2464594"/>
              <a:gd name="connsiteY19" fmla="*/ 247650 h 471487"/>
              <a:gd name="connsiteX20" fmla="*/ 316706 w 2464594"/>
              <a:gd name="connsiteY20" fmla="*/ 254793 h 471487"/>
              <a:gd name="connsiteX21" fmla="*/ 385762 w 2464594"/>
              <a:gd name="connsiteY21" fmla="*/ 252412 h 471487"/>
              <a:gd name="connsiteX22" fmla="*/ 564356 w 2464594"/>
              <a:gd name="connsiteY22" fmla="*/ 226218 h 471487"/>
              <a:gd name="connsiteX23" fmla="*/ 869156 w 2464594"/>
              <a:gd name="connsiteY23" fmla="*/ 183356 h 471487"/>
              <a:gd name="connsiteX24" fmla="*/ 1233487 w 2464594"/>
              <a:gd name="connsiteY24" fmla="*/ 135731 h 471487"/>
              <a:gd name="connsiteX25" fmla="*/ 1452562 w 2464594"/>
              <a:gd name="connsiteY25" fmla="*/ 114300 h 471487"/>
              <a:gd name="connsiteX26" fmla="*/ 1816894 w 2464594"/>
              <a:gd name="connsiteY26" fmla="*/ 71437 h 471487"/>
              <a:gd name="connsiteX27" fmla="*/ 1885950 w 2464594"/>
              <a:gd name="connsiteY27" fmla="*/ 42862 h 471487"/>
              <a:gd name="connsiteX28" fmla="*/ 1976437 w 2464594"/>
              <a:gd name="connsiteY28" fmla="*/ 16668 h 471487"/>
              <a:gd name="connsiteX29" fmla="*/ 2069306 w 2464594"/>
              <a:gd name="connsiteY29" fmla="*/ 0 h 471487"/>
              <a:gd name="connsiteX30" fmla="*/ 2107406 w 2464594"/>
              <a:gd name="connsiteY30" fmla="*/ 0 h 471487"/>
              <a:gd name="connsiteX31" fmla="*/ 2157412 w 2464594"/>
              <a:gd name="connsiteY31" fmla="*/ 9525 h 471487"/>
              <a:gd name="connsiteX32" fmla="*/ 2250281 w 2464594"/>
              <a:gd name="connsiteY32" fmla="*/ 50006 h 471487"/>
              <a:gd name="connsiteX33" fmla="*/ 2364581 w 2464594"/>
              <a:gd name="connsiteY33" fmla="*/ 97631 h 471487"/>
              <a:gd name="connsiteX34" fmla="*/ 2412206 w 2464594"/>
              <a:gd name="connsiteY34" fmla="*/ 121443 h 471487"/>
              <a:gd name="connsiteX35" fmla="*/ 2440781 w 2464594"/>
              <a:gd name="connsiteY35" fmla="*/ 140493 h 471487"/>
              <a:gd name="connsiteX36" fmla="*/ 2457450 w 2464594"/>
              <a:gd name="connsiteY36" fmla="*/ 166687 h 471487"/>
              <a:gd name="connsiteX37" fmla="*/ 2464594 w 2464594"/>
              <a:gd name="connsiteY37" fmla="*/ 192881 h 471487"/>
              <a:gd name="connsiteX38" fmla="*/ 2455069 w 2464594"/>
              <a:gd name="connsiteY38" fmla="*/ 221456 h 471487"/>
              <a:gd name="connsiteX39" fmla="*/ 2428875 w 2464594"/>
              <a:gd name="connsiteY39" fmla="*/ 235743 h 471487"/>
              <a:gd name="connsiteX40" fmla="*/ 2364581 w 2464594"/>
              <a:gd name="connsiteY40" fmla="*/ 247650 h 471487"/>
              <a:gd name="connsiteX41" fmla="*/ 2243137 w 2464594"/>
              <a:gd name="connsiteY41" fmla="*/ 247650 h 471487"/>
              <a:gd name="connsiteX42" fmla="*/ 1800225 w 2464594"/>
              <a:gd name="connsiteY42" fmla="*/ 259556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64594" h="471487">
                <a:moveTo>
                  <a:pt x="1800225" y="259556"/>
                </a:moveTo>
                <a:lnTo>
                  <a:pt x="1473994" y="276225"/>
                </a:lnTo>
                <a:lnTo>
                  <a:pt x="1231106" y="295275"/>
                </a:lnTo>
                <a:lnTo>
                  <a:pt x="997744" y="338137"/>
                </a:lnTo>
                <a:lnTo>
                  <a:pt x="764381" y="383381"/>
                </a:lnTo>
                <a:lnTo>
                  <a:pt x="538162" y="438150"/>
                </a:lnTo>
                <a:lnTo>
                  <a:pt x="392906" y="466725"/>
                </a:lnTo>
                <a:lnTo>
                  <a:pt x="345281" y="471487"/>
                </a:lnTo>
                <a:lnTo>
                  <a:pt x="311944" y="464343"/>
                </a:lnTo>
                <a:lnTo>
                  <a:pt x="238125" y="433387"/>
                </a:lnTo>
                <a:lnTo>
                  <a:pt x="173831" y="395287"/>
                </a:lnTo>
                <a:lnTo>
                  <a:pt x="100012" y="340518"/>
                </a:lnTo>
                <a:lnTo>
                  <a:pt x="33337" y="280987"/>
                </a:lnTo>
                <a:lnTo>
                  <a:pt x="7144" y="250031"/>
                </a:lnTo>
                <a:lnTo>
                  <a:pt x="0" y="228600"/>
                </a:lnTo>
                <a:lnTo>
                  <a:pt x="4762" y="214312"/>
                </a:lnTo>
                <a:lnTo>
                  <a:pt x="28575" y="202406"/>
                </a:lnTo>
                <a:lnTo>
                  <a:pt x="54769" y="202406"/>
                </a:lnTo>
                <a:lnTo>
                  <a:pt x="152400" y="230981"/>
                </a:lnTo>
                <a:lnTo>
                  <a:pt x="242887" y="247650"/>
                </a:lnTo>
                <a:lnTo>
                  <a:pt x="316706" y="254793"/>
                </a:lnTo>
                <a:lnTo>
                  <a:pt x="385762" y="252412"/>
                </a:lnTo>
                <a:lnTo>
                  <a:pt x="564356" y="226218"/>
                </a:lnTo>
                <a:lnTo>
                  <a:pt x="869156" y="183356"/>
                </a:lnTo>
                <a:lnTo>
                  <a:pt x="1233487" y="135731"/>
                </a:lnTo>
                <a:lnTo>
                  <a:pt x="1452562" y="114300"/>
                </a:lnTo>
                <a:lnTo>
                  <a:pt x="1816894" y="71437"/>
                </a:lnTo>
                <a:lnTo>
                  <a:pt x="1885950" y="42862"/>
                </a:lnTo>
                <a:lnTo>
                  <a:pt x="1976437" y="16668"/>
                </a:lnTo>
                <a:lnTo>
                  <a:pt x="2069306" y="0"/>
                </a:lnTo>
                <a:lnTo>
                  <a:pt x="2107406" y="0"/>
                </a:lnTo>
                <a:lnTo>
                  <a:pt x="2157412" y="9525"/>
                </a:lnTo>
                <a:lnTo>
                  <a:pt x="2250281" y="50006"/>
                </a:lnTo>
                <a:lnTo>
                  <a:pt x="2364581" y="97631"/>
                </a:lnTo>
                <a:lnTo>
                  <a:pt x="2412206" y="121443"/>
                </a:lnTo>
                <a:lnTo>
                  <a:pt x="2440781" y="140493"/>
                </a:lnTo>
                <a:lnTo>
                  <a:pt x="2457450" y="166687"/>
                </a:lnTo>
                <a:lnTo>
                  <a:pt x="2464594" y="192881"/>
                </a:lnTo>
                <a:lnTo>
                  <a:pt x="2455069" y="221456"/>
                </a:lnTo>
                <a:lnTo>
                  <a:pt x="2428875" y="235743"/>
                </a:lnTo>
                <a:lnTo>
                  <a:pt x="2364581" y="247650"/>
                </a:lnTo>
                <a:lnTo>
                  <a:pt x="2243137" y="247650"/>
                </a:lnTo>
                <a:lnTo>
                  <a:pt x="1800225" y="2595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8E5E08F-AB65-8F41-A742-60D0FFAC4088}"/>
              </a:ext>
            </a:extLst>
          </p:cNvPr>
          <p:cNvSpPr/>
          <p:nvPr/>
        </p:nvSpPr>
        <p:spPr>
          <a:xfrm>
            <a:off x="3105150" y="4387850"/>
            <a:ext cx="3651250" cy="577850"/>
          </a:xfrm>
          <a:custGeom>
            <a:avLst/>
            <a:gdLst>
              <a:gd name="connsiteX0" fmla="*/ 2289175 w 3651250"/>
              <a:gd name="connsiteY0" fmla="*/ 269875 h 577850"/>
              <a:gd name="connsiteX1" fmla="*/ 1990725 w 3651250"/>
              <a:gd name="connsiteY1" fmla="*/ 292100 h 577850"/>
              <a:gd name="connsiteX2" fmla="*/ 1746250 w 3651250"/>
              <a:gd name="connsiteY2" fmla="*/ 317500 h 577850"/>
              <a:gd name="connsiteX3" fmla="*/ 1533525 w 3651250"/>
              <a:gd name="connsiteY3" fmla="*/ 339725 h 577850"/>
              <a:gd name="connsiteX4" fmla="*/ 1346200 w 3651250"/>
              <a:gd name="connsiteY4" fmla="*/ 361950 h 577850"/>
              <a:gd name="connsiteX5" fmla="*/ 1085850 w 3651250"/>
              <a:gd name="connsiteY5" fmla="*/ 400050 h 577850"/>
              <a:gd name="connsiteX6" fmla="*/ 850900 w 3651250"/>
              <a:gd name="connsiteY6" fmla="*/ 460375 h 577850"/>
              <a:gd name="connsiteX7" fmla="*/ 581025 w 3651250"/>
              <a:gd name="connsiteY7" fmla="*/ 539750 h 577850"/>
              <a:gd name="connsiteX8" fmla="*/ 488950 w 3651250"/>
              <a:gd name="connsiteY8" fmla="*/ 577850 h 577850"/>
              <a:gd name="connsiteX9" fmla="*/ 463550 w 3651250"/>
              <a:gd name="connsiteY9" fmla="*/ 574675 h 577850"/>
              <a:gd name="connsiteX10" fmla="*/ 406400 w 3651250"/>
              <a:gd name="connsiteY10" fmla="*/ 546100 h 577850"/>
              <a:gd name="connsiteX11" fmla="*/ 339725 w 3651250"/>
              <a:gd name="connsiteY11" fmla="*/ 504825 h 577850"/>
              <a:gd name="connsiteX12" fmla="*/ 238125 w 3651250"/>
              <a:gd name="connsiteY12" fmla="*/ 431800 h 577850"/>
              <a:gd name="connsiteX13" fmla="*/ 149225 w 3651250"/>
              <a:gd name="connsiteY13" fmla="*/ 358775 h 577850"/>
              <a:gd name="connsiteX14" fmla="*/ 76200 w 3651250"/>
              <a:gd name="connsiteY14" fmla="*/ 282575 h 577850"/>
              <a:gd name="connsiteX15" fmla="*/ 25400 w 3651250"/>
              <a:gd name="connsiteY15" fmla="*/ 231775 h 577850"/>
              <a:gd name="connsiteX16" fmla="*/ 6350 w 3651250"/>
              <a:gd name="connsiteY16" fmla="*/ 200025 h 577850"/>
              <a:gd name="connsiteX17" fmla="*/ 0 w 3651250"/>
              <a:gd name="connsiteY17" fmla="*/ 171450 h 577850"/>
              <a:gd name="connsiteX18" fmla="*/ 9525 w 3651250"/>
              <a:gd name="connsiteY18" fmla="*/ 155575 h 577850"/>
              <a:gd name="connsiteX19" fmla="*/ 28575 w 3651250"/>
              <a:gd name="connsiteY19" fmla="*/ 149225 h 577850"/>
              <a:gd name="connsiteX20" fmla="*/ 76200 w 3651250"/>
              <a:gd name="connsiteY20" fmla="*/ 165100 h 577850"/>
              <a:gd name="connsiteX21" fmla="*/ 161925 w 3651250"/>
              <a:gd name="connsiteY21" fmla="*/ 196850 h 577850"/>
              <a:gd name="connsiteX22" fmla="*/ 276225 w 3651250"/>
              <a:gd name="connsiteY22" fmla="*/ 244475 h 577850"/>
              <a:gd name="connsiteX23" fmla="*/ 327025 w 3651250"/>
              <a:gd name="connsiteY23" fmla="*/ 269875 h 577850"/>
              <a:gd name="connsiteX24" fmla="*/ 381000 w 3651250"/>
              <a:gd name="connsiteY24" fmla="*/ 279400 h 577850"/>
              <a:gd name="connsiteX25" fmla="*/ 488950 w 3651250"/>
              <a:gd name="connsiteY25" fmla="*/ 288925 h 577850"/>
              <a:gd name="connsiteX26" fmla="*/ 587375 w 3651250"/>
              <a:gd name="connsiteY26" fmla="*/ 292100 h 577850"/>
              <a:gd name="connsiteX27" fmla="*/ 654050 w 3651250"/>
              <a:gd name="connsiteY27" fmla="*/ 285750 h 577850"/>
              <a:gd name="connsiteX28" fmla="*/ 939800 w 3651250"/>
              <a:gd name="connsiteY28" fmla="*/ 247650 h 577850"/>
              <a:gd name="connsiteX29" fmla="*/ 1355725 w 3651250"/>
              <a:gd name="connsiteY29" fmla="*/ 190500 h 577850"/>
              <a:gd name="connsiteX30" fmla="*/ 1781175 w 3651250"/>
              <a:gd name="connsiteY30" fmla="*/ 133350 h 577850"/>
              <a:gd name="connsiteX31" fmla="*/ 2009775 w 3651250"/>
              <a:gd name="connsiteY31" fmla="*/ 111125 h 577850"/>
              <a:gd name="connsiteX32" fmla="*/ 2384425 w 3651250"/>
              <a:gd name="connsiteY32" fmla="*/ 76200 h 577850"/>
              <a:gd name="connsiteX33" fmla="*/ 2765425 w 3651250"/>
              <a:gd name="connsiteY33" fmla="*/ 38100 h 577850"/>
              <a:gd name="connsiteX34" fmla="*/ 3101975 w 3651250"/>
              <a:gd name="connsiteY34" fmla="*/ 6350 h 577850"/>
              <a:gd name="connsiteX35" fmla="*/ 3194050 w 3651250"/>
              <a:gd name="connsiteY35" fmla="*/ 0 h 577850"/>
              <a:gd name="connsiteX36" fmla="*/ 3314700 w 3651250"/>
              <a:gd name="connsiteY36" fmla="*/ 15875 h 577850"/>
              <a:gd name="connsiteX37" fmla="*/ 3435350 w 3651250"/>
              <a:gd name="connsiteY37" fmla="*/ 47625 h 577850"/>
              <a:gd name="connsiteX38" fmla="*/ 3517900 w 3651250"/>
              <a:gd name="connsiteY38" fmla="*/ 79375 h 577850"/>
              <a:gd name="connsiteX39" fmla="*/ 3575050 w 3651250"/>
              <a:gd name="connsiteY39" fmla="*/ 114300 h 577850"/>
              <a:gd name="connsiteX40" fmla="*/ 3622675 w 3651250"/>
              <a:gd name="connsiteY40" fmla="*/ 149225 h 577850"/>
              <a:gd name="connsiteX41" fmla="*/ 3648075 w 3651250"/>
              <a:gd name="connsiteY41" fmla="*/ 177800 h 577850"/>
              <a:gd name="connsiteX42" fmla="*/ 3651250 w 3651250"/>
              <a:gd name="connsiteY42" fmla="*/ 193675 h 577850"/>
              <a:gd name="connsiteX43" fmla="*/ 3641725 w 3651250"/>
              <a:gd name="connsiteY43" fmla="*/ 231775 h 577850"/>
              <a:gd name="connsiteX44" fmla="*/ 3609975 w 3651250"/>
              <a:gd name="connsiteY44" fmla="*/ 257175 h 577850"/>
              <a:gd name="connsiteX45" fmla="*/ 3543300 w 3651250"/>
              <a:gd name="connsiteY45" fmla="*/ 269875 h 577850"/>
              <a:gd name="connsiteX46" fmla="*/ 3457575 w 3651250"/>
              <a:gd name="connsiteY46" fmla="*/ 269875 h 577850"/>
              <a:gd name="connsiteX47" fmla="*/ 3308350 w 3651250"/>
              <a:gd name="connsiteY47" fmla="*/ 263525 h 577850"/>
              <a:gd name="connsiteX48" fmla="*/ 3168650 w 3651250"/>
              <a:gd name="connsiteY48" fmla="*/ 247650 h 577850"/>
              <a:gd name="connsiteX49" fmla="*/ 2876550 w 3651250"/>
              <a:gd name="connsiteY49" fmla="*/ 250825 h 577850"/>
              <a:gd name="connsiteX50" fmla="*/ 2555875 w 3651250"/>
              <a:gd name="connsiteY50" fmla="*/ 263525 h 577850"/>
              <a:gd name="connsiteX51" fmla="*/ 2289175 w 3651250"/>
              <a:gd name="connsiteY51" fmla="*/ 269875 h 57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651250" h="577850">
                <a:moveTo>
                  <a:pt x="2289175" y="269875"/>
                </a:moveTo>
                <a:lnTo>
                  <a:pt x="1990725" y="292100"/>
                </a:lnTo>
                <a:lnTo>
                  <a:pt x="1746250" y="317500"/>
                </a:lnTo>
                <a:lnTo>
                  <a:pt x="1533525" y="339725"/>
                </a:lnTo>
                <a:lnTo>
                  <a:pt x="1346200" y="361950"/>
                </a:lnTo>
                <a:lnTo>
                  <a:pt x="1085850" y="400050"/>
                </a:lnTo>
                <a:lnTo>
                  <a:pt x="850900" y="460375"/>
                </a:lnTo>
                <a:lnTo>
                  <a:pt x="581025" y="539750"/>
                </a:lnTo>
                <a:lnTo>
                  <a:pt x="488950" y="577850"/>
                </a:lnTo>
                <a:lnTo>
                  <a:pt x="463550" y="574675"/>
                </a:lnTo>
                <a:lnTo>
                  <a:pt x="406400" y="546100"/>
                </a:lnTo>
                <a:lnTo>
                  <a:pt x="339725" y="504825"/>
                </a:lnTo>
                <a:lnTo>
                  <a:pt x="238125" y="431800"/>
                </a:lnTo>
                <a:lnTo>
                  <a:pt x="149225" y="358775"/>
                </a:lnTo>
                <a:lnTo>
                  <a:pt x="76200" y="282575"/>
                </a:lnTo>
                <a:lnTo>
                  <a:pt x="25400" y="231775"/>
                </a:lnTo>
                <a:lnTo>
                  <a:pt x="6350" y="200025"/>
                </a:lnTo>
                <a:lnTo>
                  <a:pt x="0" y="171450"/>
                </a:lnTo>
                <a:lnTo>
                  <a:pt x="9525" y="155575"/>
                </a:lnTo>
                <a:lnTo>
                  <a:pt x="28575" y="149225"/>
                </a:lnTo>
                <a:lnTo>
                  <a:pt x="76200" y="165100"/>
                </a:lnTo>
                <a:lnTo>
                  <a:pt x="161925" y="196850"/>
                </a:lnTo>
                <a:lnTo>
                  <a:pt x="276225" y="244475"/>
                </a:lnTo>
                <a:lnTo>
                  <a:pt x="327025" y="269875"/>
                </a:lnTo>
                <a:lnTo>
                  <a:pt x="381000" y="279400"/>
                </a:lnTo>
                <a:lnTo>
                  <a:pt x="488950" y="288925"/>
                </a:lnTo>
                <a:lnTo>
                  <a:pt x="587375" y="292100"/>
                </a:lnTo>
                <a:lnTo>
                  <a:pt x="654050" y="285750"/>
                </a:lnTo>
                <a:lnTo>
                  <a:pt x="939800" y="247650"/>
                </a:lnTo>
                <a:lnTo>
                  <a:pt x="1355725" y="190500"/>
                </a:lnTo>
                <a:lnTo>
                  <a:pt x="1781175" y="133350"/>
                </a:lnTo>
                <a:cubicBezTo>
                  <a:pt x="1857365" y="125838"/>
                  <a:pt x="1933216" y="111125"/>
                  <a:pt x="2009775" y="111125"/>
                </a:cubicBezTo>
                <a:lnTo>
                  <a:pt x="2384425" y="76200"/>
                </a:lnTo>
                <a:lnTo>
                  <a:pt x="2765425" y="38100"/>
                </a:lnTo>
                <a:lnTo>
                  <a:pt x="3101975" y="6350"/>
                </a:lnTo>
                <a:lnTo>
                  <a:pt x="3194050" y="0"/>
                </a:lnTo>
                <a:lnTo>
                  <a:pt x="3314700" y="15875"/>
                </a:lnTo>
                <a:lnTo>
                  <a:pt x="3435350" y="47625"/>
                </a:lnTo>
                <a:lnTo>
                  <a:pt x="3517900" y="79375"/>
                </a:lnTo>
                <a:lnTo>
                  <a:pt x="3575050" y="114300"/>
                </a:lnTo>
                <a:lnTo>
                  <a:pt x="3622675" y="149225"/>
                </a:lnTo>
                <a:lnTo>
                  <a:pt x="3648075" y="177800"/>
                </a:lnTo>
                <a:lnTo>
                  <a:pt x="3651250" y="193675"/>
                </a:lnTo>
                <a:lnTo>
                  <a:pt x="3641725" y="231775"/>
                </a:lnTo>
                <a:lnTo>
                  <a:pt x="3609975" y="257175"/>
                </a:lnTo>
                <a:lnTo>
                  <a:pt x="3543300" y="269875"/>
                </a:lnTo>
                <a:lnTo>
                  <a:pt x="3457575" y="269875"/>
                </a:lnTo>
                <a:lnTo>
                  <a:pt x="3308350" y="263525"/>
                </a:lnTo>
                <a:lnTo>
                  <a:pt x="3168650" y="247650"/>
                </a:lnTo>
                <a:lnTo>
                  <a:pt x="2876550" y="250825"/>
                </a:lnTo>
                <a:lnTo>
                  <a:pt x="2555875" y="263525"/>
                </a:lnTo>
                <a:lnTo>
                  <a:pt x="2289175" y="269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11E6F6F-4F2F-354A-B387-204279297BAA}"/>
              </a:ext>
            </a:extLst>
          </p:cNvPr>
          <p:cNvSpPr/>
          <p:nvPr/>
        </p:nvSpPr>
        <p:spPr>
          <a:xfrm>
            <a:off x="2601913" y="2381250"/>
            <a:ext cx="4530725" cy="669925"/>
          </a:xfrm>
          <a:custGeom>
            <a:avLst/>
            <a:gdLst>
              <a:gd name="connsiteX0" fmla="*/ 2324100 w 4530090"/>
              <a:gd name="connsiteY0" fmla="*/ 377190 h 670560"/>
              <a:gd name="connsiteX1" fmla="*/ 1668780 w 4530090"/>
              <a:gd name="connsiteY1" fmla="*/ 445770 h 670560"/>
              <a:gd name="connsiteX2" fmla="*/ 1329690 w 4530090"/>
              <a:gd name="connsiteY2" fmla="*/ 506730 h 670560"/>
              <a:gd name="connsiteX3" fmla="*/ 1143000 w 4530090"/>
              <a:gd name="connsiteY3" fmla="*/ 533400 h 670560"/>
              <a:gd name="connsiteX4" fmla="*/ 880110 w 4530090"/>
              <a:gd name="connsiteY4" fmla="*/ 575310 h 670560"/>
              <a:gd name="connsiteX5" fmla="*/ 659130 w 4530090"/>
              <a:gd name="connsiteY5" fmla="*/ 621030 h 670560"/>
              <a:gd name="connsiteX6" fmla="*/ 499110 w 4530090"/>
              <a:gd name="connsiteY6" fmla="*/ 670560 h 670560"/>
              <a:gd name="connsiteX7" fmla="*/ 461010 w 4530090"/>
              <a:gd name="connsiteY7" fmla="*/ 670560 h 670560"/>
              <a:gd name="connsiteX8" fmla="*/ 384810 w 4530090"/>
              <a:gd name="connsiteY8" fmla="*/ 651510 h 670560"/>
              <a:gd name="connsiteX9" fmla="*/ 316230 w 4530090"/>
              <a:gd name="connsiteY9" fmla="*/ 613410 h 670560"/>
              <a:gd name="connsiteX10" fmla="*/ 251460 w 4530090"/>
              <a:gd name="connsiteY10" fmla="*/ 571500 h 670560"/>
              <a:gd name="connsiteX11" fmla="*/ 186690 w 4530090"/>
              <a:gd name="connsiteY11" fmla="*/ 510540 h 670560"/>
              <a:gd name="connsiteX12" fmla="*/ 114300 w 4530090"/>
              <a:gd name="connsiteY12" fmla="*/ 430530 h 670560"/>
              <a:gd name="connsiteX13" fmla="*/ 49530 w 4530090"/>
              <a:gd name="connsiteY13" fmla="*/ 350520 h 670560"/>
              <a:gd name="connsiteX14" fmla="*/ 7620 w 4530090"/>
              <a:gd name="connsiteY14" fmla="*/ 285750 h 670560"/>
              <a:gd name="connsiteX15" fmla="*/ 0 w 4530090"/>
              <a:gd name="connsiteY15" fmla="*/ 270510 h 670560"/>
              <a:gd name="connsiteX16" fmla="*/ 3810 w 4530090"/>
              <a:gd name="connsiteY16" fmla="*/ 251460 h 670560"/>
              <a:gd name="connsiteX17" fmla="*/ 11430 w 4530090"/>
              <a:gd name="connsiteY17" fmla="*/ 236220 h 670560"/>
              <a:gd name="connsiteX18" fmla="*/ 30480 w 4530090"/>
              <a:gd name="connsiteY18" fmla="*/ 236220 h 670560"/>
              <a:gd name="connsiteX19" fmla="*/ 95250 w 4530090"/>
              <a:gd name="connsiteY19" fmla="*/ 270510 h 670560"/>
              <a:gd name="connsiteX20" fmla="*/ 175260 w 4530090"/>
              <a:gd name="connsiteY20" fmla="*/ 320040 h 670560"/>
              <a:gd name="connsiteX21" fmla="*/ 232410 w 4530090"/>
              <a:gd name="connsiteY21" fmla="*/ 350520 h 670560"/>
              <a:gd name="connsiteX22" fmla="*/ 300990 w 4530090"/>
              <a:gd name="connsiteY22" fmla="*/ 377190 h 670560"/>
              <a:gd name="connsiteX23" fmla="*/ 377190 w 4530090"/>
              <a:gd name="connsiteY23" fmla="*/ 396240 h 670560"/>
              <a:gd name="connsiteX24" fmla="*/ 441960 w 4530090"/>
              <a:gd name="connsiteY24" fmla="*/ 407670 h 670560"/>
              <a:gd name="connsiteX25" fmla="*/ 502920 w 4530090"/>
              <a:gd name="connsiteY25" fmla="*/ 407670 h 670560"/>
              <a:gd name="connsiteX26" fmla="*/ 624840 w 4530090"/>
              <a:gd name="connsiteY26" fmla="*/ 388620 h 670560"/>
              <a:gd name="connsiteX27" fmla="*/ 944880 w 4530090"/>
              <a:gd name="connsiteY27" fmla="*/ 350520 h 670560"/>
              <a:gd name="connsiteX28" fmla="*/ 1367790 w 4530090"/>
              <a:gd name="connsiteY28" fmla="*/ 304800 h 670560"/>
              <a:gd name="connsiteX29" fmla="*/ 1901190 w 4530090"/>
              <a:gd name="connsiteY29" fmla="*/ 240030 h 670560"/>
              <a:gd name="connsiteX30" fmla="*/ 2392680 w 4530090"/>
              <a:gd name="connsiteY30" fmla="*/ 194310 h 670560"/>
              <a:gd name="connsiteX31" fmla="*/ 2853690 w 4530090"/>
              <a:gd name="connsiteY31" fmla="*/ 152400 h 670560"/>
              <a:gd name="connsiteX32" fmla="*/ 2990850 w 4530090"/>
              <a:gd name="connsiteY32" fmla="*/ 160020 h 670560"/>
              <a:gd name="connsiteX33" fmla="*/ 3322320 w 4530090"/>
              <a:gd name="connsiteY33" fmla="*/ 129540 h 670560"/>
              <a:gd name="connsiteX34" fmla="*/ 3870960 w 4530090"/>
              <a:gd name="connsiteY34" fmla="*/ 91440 h 670560"/>
              <a:gd name="connsiteX35" fmla="*/ 3977640 w 4530090"/>
              <a:gd name="connsiteY35" fmla="*/ 53340 h 670560"/>
              <a:gd name="connsiteX36" fmla="*/ 4103370 w 4530090"/>
              <a:gd name="connsiteY36" fmla="*/ 0 h 670560"/>
              <a:gd name="connsiteX37" fmla="*/ 4110990 w 4530090"/>
              <a:gd name="connsiteY37" fmla="*/ 0 h 670560"/>
              <a:gd name="connsiteX38" fmla="*/ 4191000 w 4530090"/>
              <a:gd name="connsiteY38" fmla="*/ 34290 h 670560"/>
              <a:gd name="connsiteX39" fmla="*/ 4278630 w 4530090"/>
              <a:gd name="connsiteY39" fmla="*/ 72390 h 670560"/>
              <a:gd name="connsiteX40" fmla="*/ 4392930 w 4530090"/>
              <a:gd name="connsiteY40" fmla="*/ 137160 h 670560"/>
              <a:gd name="connsiteX41" fmla="*/ 4465320 w 4530090"/>
              <a:gd name="connsiteY41" fmla="*/ 182880 h 670560"/>
              <a:gd name="connsiteX42" fmla="*/ 4495800 w 4530090"/>
              <a:gd name="connsiteY42" fmla="*/ 209550 h 670560"/>
              <a:gd name="connsiteX43" fmla="*/ 4518660 w 4530090"/>
              <a:gd name="connsiteY43" fmla="*/ 236220 h 670560"/>
              <a:gd name="connsiteX44" fmla="*/ 4526280 w 4530090"/>
              <a:gd name="connsiteY44" fmla="*/ 251460 h 670560"/>
              <a:gd name="connsiteX45" fmla="*/ 4530090 w 4530090"/>
              <a:gd name="connsiteY45" fmla="*/ 285750 h 670560"/>
              <a:gd name="connsiteX46" fmla="*/ 4518660 w 4530090"/>
              <a:gd name="connsiteY46" fmla="*/ 335280 h 670560"/>
              <a:gd name="connsiteX47" fmla="*/ 4499610 w 4530090"/>
              <a:gd name="connsiteY47" fmla="*/ 361950 h 670560"/>
              <a:gd name="connsiteX48" fmla="*/ 4461510 w 4530090"/>
              <a:gd name="connsiteY48" fmla="*/ 373380 h 670560"/>
              <a:gd name="connsiteX49" fmla="*/ 4431030 w 4530090"/>
              <a:gd name="connsiteY49" fmla="*/ 377190 h 670560"/>
              <a:gd name="connsiteX50" fmla="*/ 4335780 w 4530090"/>
              <a:gd name="connsiteY50" fmla="*/ 365760 h 670560"/>
              <a:gd name="connsiteX51" fmla="*/ 4091940 w 4530090"/>
              <a:gd name="connsiteY51" fmla="*/ 331470 h 670560"/>
              <a:gd name="connsiteX52" fmla="*/ 3783330 w 4530090"/>
              <a:gd name="connsiteY52" fmla="*/ 316230 h 670560"/>
              <a:gd name="connsiteX53" fmla="*/ 3303270 w 4530090"/>
              <a:gd name="connsiteY53" fmla="*/ 320040 h 670560"/>
              <a:gd name="connsiteX54" fmla="*/ 2724150 w 4530090"/>
              <a:gd name="connsiteY54" fmla="*/ 354330 h 670560"/>
              <a:gd name="connsiteX55" fmla="*/ 2571750 w 4530090"/>
              <a:gd name="connsiteY55" fmla="*/ 361950 h 670560"/>
              <a:gd name="connsiteX56" fmla="*/ 2324100 w 4530090"/>
              <a:gd name="connsiteY56" fmla="*/ 37719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530090" h="670560">
                <a:moveTo>
                  <a:pt x="2324100" y="377190"/>
                </a:moveTo>
                <a:lnTo>
                  <a:pt x="1668780" y="445770"/>
                </a:lnTo>
                <a:lnTo>
                  <a:pt x="1329690" y="506730"/>
                </a:lnTo>
                <a:lnTo>
                  <a:pt x="1143000" y="533400"/>
                </a:lnTo>
                <a:lnTo>
                  <a:pt x="880110" y="575310"/>
                </a:lnTo>
                <a:lnTo>
                  <a:pt x="659130" y="621030"/>
                </a:lnTo>
                <a:lnTo>
                  <a:pt x="499110" y="670560"/>
                </a:lnTo>
                <a:lnTo>
                  <a:pt x="461010" y="670560"/>
                </a:lnTo>
                <a:lnTo>
                  <a:pt x="384810" y="651510"/>
                </a:lnTo>
                <a:lnTo>
                  <a:pt x="316230" y="613410"/>
                </a:lnTo>
                <a:lnTo>
                  <a:pt x="251460" y="571500"/>
                </a:lnTo>
                <a:lnTo>
                  <a:pt x="186690" y="510540"/>
                </a:lnTo>
                <a:lnTo>
                  <a:pt x="114300" y="430530"/>
                </a:lnTo>
                <a:lnTo>
                  <a:pt x="49530" y="350520"/>
                </a:lnTo>
                <a:lnTo>
                  <a:pt x="7620" y="285750"/>
                </a:lnTo>
                <a:lnTo>
                  <a:pt x="0" y="270510"/>
                </a:lnTo>
                <a:lnTo>
                  <a:pt x="3810" y="251460"/>
                </a:lnTo>
                <a:lnTo>
                  <a:pt x="11430" y="236220"/>
                </a:lnTo>
                <a:lnTo>
                  <a:pt x="30480" y="236220"/>
                </a:lnTo>
                <a:lnTo>
                  <a:pt x="95250" y="270510"/>
                </a:lnTo>
                <a:lnTo>
                  <a:pt x="175260" y="320040"/>
                </a:lnTo>
                <a:lnTo>
                  <a:pt x="232410" y="350520"/>
                </a:lnTo>
                <a:lnTo>
                  <a:pt x="300990" y="377190"/>
                </a:lnTo>
                <a:lnTo>
                  <a:pt x="377190" y="396240"/>
                </a:lnTo>
                <a:lnTo>
                  <a:pt x="441960" y="407670"/>
                </a:lnTo>
                <a:lnTo>
                  <a:pt x="502920" y="407670"/>
                </a:lnTo>
                <a:lnTo>
                  <a:pt x="624840" y="388620"/>
                </a:lnTo>
                <a:lnTo>
                  <a:pt x="944880" y="350520"/>
                </a:lnTo>
                <a:lnTo>
                  <a:pt x="1367790" y="304800"/>
                </a:lnTo>
                <a:lnTo>
                  <a:pt x="1901190" y="240030"/>
                </a:lnTo>
                <a:lnTo>
                  <a:pt x="2392680" y="194310"/>
                </a:lnTo>
                <a:lnTo>
                  <a:pt x="2853690" y="152400"/>
                </a:lnTo>
                <a:lnTo>
                  <a:pt x="2990850" y="160020"/>
                </a:lnTo>
                <a:lnTo>
                  <a:pt x="3322320" y="129540"/>
                </a:lnTo>
                <a:lnTo>
                  <a:pt x="3870960" y="91440"/>
                </a:lnTo>
                <a:lnTo>
                  <a:pt x="3977640" y="53340"/>
                </a:lnTo>
                <a:lnTo>
                  <a:pt x="4103370" y="0"/>
                </a:lnTo>
                <a:lnTo>
                  <a:pt x="4110990" y="0"/>
                </a:lnTo>
                <a:lnTo>
                  <a:pt x="4191000" y="34290"/>
                </a:lnTo>
                <a:lnTo>
                  <a:pt x="4278630" y="72390"/>
                </a:lnTo>
                <a:lnTo>
                  <a:pt x="4392930" y="137160"/>
                </a:lnTo>
                <a:lnTo>
                  <a:pt x="4465320" y="182880"/>
                </a:lnTo>
                <a:lnTo>
                  <a:pt x="4495800" y="209550"/>
                </a:lnTo>
                <a:lnTo>
                  <a:pt x="4518660" y="236220"/>
                </a:lnTo>
                <a:lnTo>
                  <a:pt x="4526280" y="251460"/>
                </a:lnTo>
                <a:lnTo>
                  <a:pt x="4530090" y="285750"/>
                </a:lnTo>
                <a:lnTo>
                  <a:pt x="4518660" y="335280"/>
                </a:lnTo>
                <a:lnTo>
                  <a:pt x="4499610" y="361950"/>
                </a:lnTo>
                <a:lnTo>
                  <a:pt x="4461510" y="373380"/>
                </a:lnTo>
                <a:lnTo>
                  <a:pt x="4431030" y="377190"/>
                </a:lnTo>
                <a:lnTo>
                  <a:pt x="4335780" y="365760"/>
                </a:lnTo>
                <a:lnTo>
                  <a:pt x="4091940" y="331470"/>
                </a:lnTo>
                <a:lnTo>
                  <a:pt x="3783330" y="316230"/>
                </a:lnTo>
                <a:lnTo>
                  <a:pt x="3303270" y="320040"/>
                </a:lnTo>
                <a:lnTo>
                  <a:pt x="2724150" y="354330"/>
                </a:lnTo>
                <a:lnTo>
                  <a:pt x="2571750" y="361950"/>
                </a:lnTo>
                <a:lnTo>
                  <a:pt x="2324100" y="3771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10ECB8D-2A65-E94A-B648-7A6BD80FAE20}"/>
              </a:ext>
            </a:extLst>
          </p:cNvPr>
          <p:cNvSpPr/>
          <p:nvPr/>
        </p:nvSpPr>
        <p:spPr>
          <a:xfrm>
            <a:off x="2660650" y="2779713"/>
            <a:ext cx="1771650" cy="1458912"/>
          </a:xfrm>
          <a:custGeom>
            <a:avLst/>
            <a:gdLst>
              <a:gd name="connsiteX0" fmla="*/ 1140619 w 1771650"/>
              <a:gd name="connsiteY0" fmla="*/ 716756 h 1459706"/>
              <a:gd name="connsiteX1" fmla="*/ 864394 w 1771650"/>
              <a:gd name="connsiteY1" fmla="*/ 938212 h 1459706"/>
              <a:gd name="connsiteX2" fmla="*/ 661988 w 1771650"/>
              <a:gd name="connsiteY2" fmla="*/ 1083469 h 1459706"/>
              <a:gd name="connsiteX3" fmla="*/ 421482 w 1771650"/>
              <a:gd name="connsiteY3" fmla="*/ 1240631 h 1459706"/>
              <a:gd name="connsiteX4" fmla="*/ 216694 w 1771650"/>
              <a:gd name="connsiteY4" fmla="*/ 1364456 h 1459706"/>
              <a:gd name="connsiteX5" fmla="*/ 50007 w 1771650"/>
              <a:gd name="connsiteY5" fmla="*/ 1457325 h 1459706"/>
              <a:gd name="connsiteX6" fmla="*/ 28575 w 1771650"/>
              <a:gd name="connsiteY6" fmla="*/ 1459706 h 1459706"/>
              <a:gd name="connsiteX7" fmla="*/ 11907 w 1771650"/>
              <a:gd name="connsiteY7" fmla="*/ 1459706 h 1459706"/>
              <a:gd name="connsiteX8" fmla="*/ 2382 w 1771650"/>
              <a:gd name="connsiteY8" fmla="*/ 1452562 h 1459706"/>
              <a:gd name="connsiteX9" fmla="*/ 0 w 1771650"/>
              <a:gd name="connsiteY9" fmla="*/ 1431131 h 1459706"/>
              <a:gd name="connsiteX10" fmla="*/ 7144 w 1771650"/>
              <a:gd name="connsiteY10" fmla="*/ 1412081 h 1459706"/>
              <a:gd name="connsiteX11" fmla="*/ 42863 w 1771650"/>
              <a:gd name="connsiteY11" fmla="*/ 1385887 h 1459706"/>
              <a:gd name="connsiteX12" fmla="*/ 202407 w 1771650"/>
              <a:gd name="connsiteY12" fmla="*/ 1266825 h 1459706"/>
              <a:gd name="connsiteX13" fmla="*/ 359569 w 1771650"/>
              <a:gd name="connsiteY13" fmla="*/ 1143000 h 1459706"/>
              <a:gd name="connsiteX14" fmla="*/ 561975 w 1771650"/>
              <a:gd name="connsiteY14" fmla="*/ 973931 h 1459706"/>
              <a:gd name="connsiteX15" fmla="*/ 785813 w 1771650"/>
              <a:gd name="connsiteY15" fmla="*/ 764381 h 1459706"/>
              <a:gd name="connsiteX16" fmla="*/ 976313 w 1771650"/>
              <a:gd name="connsiteY16" fmla="*/ 576262 h 1459706"/>
              <a:gd name="connsiteX17" fmla="*/ 1126332 w 1771650"/>
              <a:gd name="connsiteY17" fmla="*/ 416719 h 1459706"/>
              <a:gd name="connsiteX18" fmla="*/ 1252538 w 1771650"/>
              <a:gd name="connsiteY18" fmla="*/ 264319 h 1459706"/>
              <a:gd name="connsiteX19" fmla="*/ 1321594 w 1771650"/>
              <a:gd name="connsiteY19" fmla="*/ 166687 h 1459706"/>
              <a:gd name="connsiteX20" fmla="*/ 1416844 w 1771650"/>
              <a:gd name="connsiteY20" fmla="*/ 0 h 1459706"/>
              <a:gd name="connsiteX21" fmla="*/ 1566863 w 1771650"/>
              <a:gd name="connsiteY21" fmla="*/ 2381 h 1459706"/>
              <a:gd name="connsiteX22" fmla="*/ 1662113 w 1771650"/>
              <a:gd name="connsiteY22" fmla="*/ 71437 h 1459706"/>
              <a:gd name="connsiteX23" fmla="*/ 1721644 w 1771650"/>
              <a:gd name="connsiteY23" fmla="*/ 111919 h 1459706"/>
              <a:gd name="connsiteX24" fmla="*/ 1752600 w 1771650"/>
              <a:gd name="connsiteY24" fmla="*/ 142875 h 1459706"/>
              <a:gd name="connsiteX25" fmla="*/ 1769269 w 1771650"/>
              <a:gd name="connsiteY25" fmla="*/ 176212 h 1459706"/>
              <a:gd name="connsiteX26" fmla="*/ 1771650 w 1771650"/>
              <a:gd name="connsiteY26" fmla="*/ 207169 h 1459706"/>
              <a:gd name="connsiteX27" fmla="*/ 1762125 w 1771650"/>
              <a:gd name="connsiteY27" fmla="*/ 230981 h 1459706"/>
              <a:gd name="connsiteX28" fmla="*/ 1733550 w 1771650"/>
              <a:gd name="connsiteY28" fmla="*/ 250031 h 1459706"/>
              <a:gd name="connsiteX29" fmla="*/ 1638300 w 1771650"/>
              <a:gd name="connsiteY29" fmla="*/ 273844 h 1459706"/>
              <a:gd name="connsiteX30" fmla="*/ 1435894 w 1771650"/>
              <a:gd name="connsiteY30" fmla="*/ 459581 h 1459706"/>
              <a:gd name="connsiteX31" fmla="*/ 1140619 w 1771650"/>
              <a:gd name="connsiteY31" fmla="*/ 716756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71650" h="1459706">
                <a:moveTo>
                  <a:pt x="1140619" y="716756"/>
                </a:moveTo>
                <a:lnTo>
                  <a:pt x="864394" y="938212"/>
                </a:lnTo>
                <a:lnTo>
                  <a:pt x="661988" y="1083469"/>
                </a:lnTo>
                <a:lnTo>
                  <a:pt x="421482" y="1240631"/>
                </a:lnTo>
                <a:lnTo>
                  <a:pt x="216694" y="1364456"/>
                </a:lnTo>
                <a:lnTo>
                  <a:pt x="50007" y="1457325"/>
                </a:lnTo>
                <a:lnTo>
                  <a:pt x="28575" y="1459706"/>
                </a:lnTo>
                <a:lnTo>
                  <a:pt x="11907" y="1459706"/>
                </a:lnTo>
                <a:lnTo>
                  <a:pt x="2382" y="1452562"/>
                </a:lnTo>
                <a:lnTo>
                  <a:pt x="0" y="1431131"/>
                </a:lnTo>
                <a:lnTo>
                  <a:pt x="7144" y="1412081"/>
                </a:lnTo>
                <a:lnTo>
                  <a:pt x="42863" y="1385887"/>
                </a:lnTo>
                <a:lnTo>
                  <a:pt x="202407" y="1266825"/>
                </a:lnTo>
                <a:lnTo>
                  <a:pt x="359569" y="1143000"/>
                </a:lnTo>
                <a:lnTo>
                  <a:pt x="561975" y="973931"/>
                </a:lnTo>
                <a:lnTo>
                  <a:pt x="785813" y="764381"/>
                </a:lnTo>
                <a:lnTo>
                  <a:pt x="976313" y="576262"/>
                </a:lnTo>
                <a:lnTo>
                  <a:pt x="1126332" y="416719"/>
                </a:lnTo>
                <a:lnTo>
                  <a:pt x="1252538" y="264319"/>
                </a:lnTo>
                <a:lnTo>
                  <a:pt x="1321594" y="166687"/>
                </a:lnTo>
                <a:lnTo>
                  <a:pt x="1416844" y="0"/>
                </a:lnTo>
                <a:lnTo>
                  <a:pt x="1566863" y="2381"/>
                </a:lnTo>
                <a:lnTo>
                  <a:pt x="1662113" y="71437"/>
                </a:lnTo>
                <a:lnTo>
                  <a:pt x="1721644" y="111919"/>
                </a:lnTo>
                <a:lnTo>
                  <a:pt x="1752600" y="142875"/>
                </a:lnTo>
                <a:lnTo>
                  <a:pt x="1769269" y="176212"/>
                </a:lnTo>
                <a:lnTo>
                  <a:pt x="1771650" y="207169"/>
                </a:lnTo>
                <a:lnTo>
                  <a:pt x="1762125" y="230981"/>
                </a:lnTo>
                <a:lnTo>
                  <a:pt x="1733550" y="250031"/>
                </a:lnTo>
                <a:lnTo>
                  <a:pt x="1638300" y="273844"/>
                </a:lnTo>
                <a:lnTo>
                  <a:pt x="1435894" y="459581"/>
                </a:lnTo>
                <a:lnTo>
                  <a:pt x="1140619" y="7167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DCCAE87-A134-2C4E-89D3-3CF941EF9B66}"/>
              </a:ext>
            </a:extLst>
          </p:cNvPr>
          <p:cNvSpPr/>
          <p:nvPr/>
        </p:nvSpPr>
        <p:spPr>
          <a:xfrm>
            <a:off x="5151438" y="2671763"/>
            <a:ext cx="2230437" cy="1501775"/>
          </a:xfrm>
          <a:custGeom>
            <a:avLst/>
            <a:gdLst>
              <a:gd name="connsiteX0" fmla="*/ 376237 w 2231231"/>
              <a:gd name="connsiteY0" fmla="*/ 459581 h 1502568"/>
              <a:gd name="connsiteX1" fmla="*/ 221456 w 2231231"/>
              <a:gd name="connsiteY1" fmla="*/ 290512 h 1502568"/>
              <a:gd name="connsiteX2" fmla="*/ 0 w 2231231"/>
              <a:gd name="connsiteY2" fmla="*/ 30956 h 1502568"/>
              <a:gd name="connsiteX3" fmla="*/ 88106 w 2231231"/>
              <a:gd name="connsiteY3" fmla="*/ 0 h 1502568"/>
              <a:gd name="connsiteX4" fmla="*/ 288131 w 2231231"/>
              <a:gd name="connsiteY4" fmla="*/ 188118 h 1502568"/>
              <a:gd name="connsiteX5" fmla="*/ 523875 w 2231231"/>
              <a:gd name="connsiteY5" fmla="*/ 404812 h 1502568"/>
              <a:gd name="connsiteX6" fmla="*/ 704850 w 2231231"/>
              <a:gd name="connsiteY6" fmla="*/ 554831 h 1502568"/>
              <a:gd name="connsiteX7" fmla="*/ 852487 w 2231231"/>
              <a:gd name="connsiteY7" fmla="*/ 678656 h 1502568"/>
              <a:gd name="connsiteX8" fmla="*/ 1042987 w 2231231"/>
              <a:gd name="connsiteY8" fmla="*/ 821531 h 1502568"/>
              <a:gd name="connsiteX9" fmla="*/ 1193006 w 2231231"/>
              <a:gd name="connsiteY9" fmla="*/ 914400 h 1502568"/>
              <a:gd name="connsiteX10" fmla="*/ 1309687 w 2231231"/>
              <a:gd name="connsiteY10" fmla="*/ 978693 h 1502568"/>
              <a:gd name="connsiteX11" fmla="*/ 1452562 w 2231231"/>
              <a:gd name="connsiteY11" fmla="*/ 1050131 h 1502568"/>
              <a:gd name="connsiteX12" fmla="*/ 1624012 w 2231231"/>
              <a:gd name="connsiteY12" fmla="*/ 1126331 h 1502568"/>
              <a:gd name="connsiteX13" fmla="*/ 1821656 w 2231231"/>
              <a:gd name="connsiteY13" fmla="*/ 1212056 h 1502568"/>
              <a:gd name="connsiteX14" fmla="*/ 2005012 w 2231231"/>
              <a:gd name="connsiteY14" fmla="*/ 1283493 h 1502568"/>
              <a:gd name="connsiteX15" fmla="*/ 2207419 w 2231231"/>
              <a:gd name="connsiteY15" fmla="*/ 1362075 h 1502568"/>
              <a:gd name="connsiteX16" fmla="*/ 2221706 w 2231231"/>
              <a:gd name="connsiteY16" fmla="*/ 1373981 h 1502568"/>
              <a:gd name="connsiteX17" fmla="*/ 2228850 w 2231231"/>
              <a:gd name="connsiteY17" fmla="*/ 1395412 h 1502568"/>
              <a:gd name="connsiteX18" fmla="*/ 2231231 w 2231231"/>
              <a:gd name="connsiteY18" fmla="*/ 1412081 h 1502568"/>
              <a:gd name="connsiteX19" fmla="*/ 2219325 w 2231231"/>
              <a:gd name="connsiteY19" fmla="*/ 1421606 h 1502568"/>
              <a:gd name="connsiteX20" fmla="*/ 2150269 w 2231231"/>
              <a:gd name="connsiteY20" fmla="*/ 1433512 h 1502568"/>
              <a:gd name="connsiteX21" fmla="*/ 1914525 w 2231231"/>
              <a:gd name="connsiteY21" fmla="*/ 1457325 h 1502568"/>
              <a:gd name="connsiteX22" fmla="*/ 1714500 w 2231231"/>
              <a:gd name="connsiteY22" fmla="*/ 1478756 h 1502568"/>
              <a:gd name="connsiteX23" fmla="*/ 1547812 w 2231231"/>
              <a:gd name="connsiteY23" fmla="*/ 1500187 h 1502568"/>
              <a:gd name="connsiteX24" fmla="*/ 1509712 w 2231231"/>
              <a:gd name="connsiteY24" fmla="*/ 1502568 h 1502568"/>
              <a:gd name="connsiteX25" fmla="*/ 1457325 w 2231231"/>
              <a:gd name="connsiteY25" fmla="*/ 1495425 h 1502568"/>
              <a:gd name="connsiteX26" fmla="*/ 1416844 w 2231231"/>
              <a:gd name="connsiteY26" fmla="*/ 1481137 h 1502568"/>
              <a:gd name="connsiteX27" fmla="*/ 1378744 w 2231231"/>
              <a:gd name="connsiteY27" fmla="*/ 1450181 h 1502568"/>
              <a:gd name="connsiteX28" fmla="*/ 1266825 w 2231231"/>
              <a:gd name="connsiteY28" fmla="*/ 1347787 h 1502568"/>
              <a:gd name="connsiteX29" fmla="*/ 1090612 w 2231231"/>
              <a:gd name="connsiteY29" fmla="*/ 1178718 h 1502568"/>
              <a:gd name="connsiteX30" fmla="*/ 904875 w 2231231"/>
              <a:gd name="connsiteY30" fmla="*/ 1000125 h 1502568"/>
              <a:gd name="connsiteX31" fmla="*/ 723900 w 2231231"/>
              <a:gd name="connsiteY31" fmla="*/ 819150 h 1502568"/>
              <a:gd name="connsiteX32" fmla="*/ 590550 w 2231231"/>
              <a:gd name="connsiteY32" fmla="*/ 685800 h 1502568"/>
              <a:gd name="connsiteX33" fmla="*/ 376237 w 2231231"/>
              <a:gd name="connsiteY33" fmla="*/ 459581 h 150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31231" h="1502568">
                <a:moveTo>
                  <a:pt x="376237" y="459581"/>
                </a:moveTo>
                <a:lnTo>
                  <a:pt x="221456" y="290512"/>
                </a:lnTo>
                <a:lnTo>
                  <a:pt x="0" y="30956"/>
                </a:lnTo>
                <a:lnTo>
                  <a:pt x="88106" y="0"/>
                </a:lnTo>
                <a:lnTo>
                  <a:pt x="288131" y="188118"/>
                </a:lnTo>
                <a:lnTo>
                  <a:pt x="523875" y="404812"/>
                </a:lnTo>
                <a:lnTo>
                  <a:pt x="704850" y="554831"/>
                </a:lnTo>
                <a:lnTo>
                  <a:pt x="852487" y="678656"/>
                </a:lnTo>
                <a:lnTo>
                  <a:pt x="1042987" y="821531"/>
                </a:lnTo>
                <a:lnTo>
                  <a:pt x="1193006" y="914400"/>
                </a:lnTo>
                <a:lnTo>
                  <a:pt x="1309687" y="978693"/>
                </a:lnTo>
                <a:lnTo>
                  <a:pt x="1452562" y="1050131"/>
                </a:lnTo>
                <a:lnTo>
                  <a:pt x="1624012" y="1126331"/>
                </a:lnTo>
                <a:lnTo>
                  <a:pt x="1821656" y="1212056"/>
                </a:lnTo>
                <a:lnTo>
                  <a:pt x="2005012" y="1283493"/>
                </a:lnTo>
                <a:lnTo>
                  <a:pt x="2207419" y="1362075"/>
                </a:lnTo>
                <a:lnTo>
                  <a:pt x="2221706" y="1373981"/>
                </a:lnTo>
                <a:lnTo>
                  <a:pt x="2228850" y="1395412"/>
                </a:lnTo>
                <a:lnTo>
                  <a:pt x="2231231" y="1412081"/>
                </a:lnTo>
                <a:lnTo>
                  <a:pt x="2219325" y="1421606"/>
                </a:lnTo>
                <a:lnTo>
                  <a:pt x="2150269" y="1433512"/>
                </a:lnTo>
                <a:lnTo>
                  <a:pt x="1914525" y="1457325"/>
                </a:lnTo>
                <a:lnTo>
                  <a:pt x="1714500" y="1478756"/>
                </a:lnTo>
                <a:lnTo>
                  <a:pt x="1547812" y="1500187"/>
                </a:lnTo>
                <a:lnTo>
                  <a:pt x="1509712" y="1502568"/>
                </a:lnTo>
                <a:lnTo>
                  <a:pt x="1457325" y="1495425"/>
                </a:lnTo>
                <a:lnTo>
                  <a:pt x="1416844" y="1481137"/>
                </a:lnTo>
                <a:lnTo>
                  <a:pt x="1378744" y="1450181"/>
                </a:lnTo>
                <a:lnTo>
                  <a:pt x="1266825" y="1347787"/>
                </a:lnTo>
                <a:lnTo>
                  <a:pt x="1090612" y="1178718"/>
                </a:lnTo>
                <a:lnTo>
                  <a:pt x="904875" y="1000125"/>
                </a:lnTo>
                <a:lnTo>
                  <a:pt x="723900" y="819150"/>
                </a:lnTo>
                <a:lnTo>
                  <a:pt x="590550" y="685800"/>
                </a:lnTo>
                <a:lnTo>
                  <a:pt x="376237" y="4595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AE4715A-496F-AA48-ADE9-098EE3B12377}"/>
              </a:ext>
            </a:extLst>
          </p:cNvPr>
          <p:cNvSpPr/>
          <p:nvPr/>
        </p:nvSpPr>
        <p:spPr>
          <a:xfrm rot="16200000">
            <a:off x="3500438" y="4546600"/>
            <a:ext cx="2728912" cy="484188"/>
          </a:xfrm>
          <a:custGeom>
            <a:avLst/>
            <a:gdLst>
              <a:gd name="connsiteX0" fmla="*/ 1219200 w 2728912"/>
              <a:gd name="connsiteY0" fmla="*/ 481012 h 483393"/>
              <a:gd name="connsiteX1" fmla="*/ 988218 w 2728912"/>
              <a:gd name="connsiteY1" fmla="*/ 469106 h 483393"/>
              <a:gd name="connsiteX2" fmla="*/ 783431 w 2728912"/>
              <a:gd name="connsiteY2" fmla="*/ 452437 h 483393"/>
              <a:gd name="connsiteX3" fmla="*/ 626268 w 2728912"/>
              <a:gd name="connsiteY3" fmla="*/ 431006 h 483393"/>
              <a:gd name="connsiteX4" fmla="*/ 519112 w 2728912"/>
              <a:gd name="connsiteY4" fmla="*/ 414337 h 483393"/>
              <a:gd name="connsiteX5" fmla="*/ 388143 w 2728912"/>
              <a:gd name="connsiteY5" fmla="*/ 385762 h 483393"/>
              <a:gd name="connsiteX6" fmla="*/ 288131 w 2728912"/>
              <a:gd name="connsiteY6" fmla="*/ 354806 h 483393"/>
              <a:gd name="connsiteX7" fmla="*/ 200025 w 2728912"/>
              <a:gd name="connsiteY7" fmla="*/ 321468 h 483393"/>
              <a:gd name="connsiteX8" fmla="*/ 128587 w 2728912"/>
              <a:gd name="connsiteY8" fmla="*/ 288131 h 483393"/>
              <a:gd name="connsiteX9" fmla="*/ 71437 w 2728912"/>
              <a:gd name="connsiteY9" fmla="*/ 247650 h 483393"/>
              <a:gd name="connsiteX10" fmla="*/ 35718 w 2728912"/>
              <a:gd name="connsiteY10" fmla="*/ 209550 h 483393"/>
              <a:gd name="connsiteX11" fmla="*/ 0 w 2728912"/>
              <a:gd name="connsiteY11" fmla="*/ 154781 h 483393"/>
              <a:gd name="connsiteX12" fmla="*/ 0 w 2728912"/>
              <a:gd name="connsiteY12" fmla="*/ 142875 h 483393"/>
              <a:gd name="connsiteX13" fmla="*/ 16668 w 2728912"/>
              <a:gd name="connsiteY13" fmla="*/ 121443 h 483393"/>
              <a:gd name="connsiteX14" fmla="*/ 64293 w 2728912"/>
              <a:gd name="connsiteY14" fmla="*/ 88106 h 483393"/>
              <a:gd name="connsiteX15" fmla="*/ 142875 w 2728912"/>
              <a:gd name="connsiteY15" fmla="*/ 47625 h 483393"/>
              <a:gd name="connsiteX16" fmla="*/ 238125 w 2728912"/>
              <a:gd name="connsiteY16" fmla="*/ 0 h 483393"/>
              <a:gd name="connsiteX17" fmla="*/ 685800 w 2728912"/>
              <a:gd name="connsiteY17" fmla="*/ 188118 h 483393"/>
              <a:gd name="connsiteX18" fmla="*/ 790575 w 2728912"/>
              <a:gd name="connsiteY18" fmla="*/ 214312 h 483393"/>
              <a:gd name="connsiteX19" fmla="*/ 876300 w 2728912"/>
              <a:gd name="connsiteY19" fmla="*/ 228600 h 483393"/>
              <a:gd name="connsiteX20" fmla="*/ 966787 w 2728912"/>
              <a:gd name="connsiteY20" fmla="*/ 238125 h 483393"/>
              <a:gd name="connsiteX21" fmla="*/ 1066800 w 2728912"/>
              <a:gd name="connsiteY21" fmla="*/ 247650 h 483393"/>
              <a:gd name="connsiteX22" fmla="*/ 1278731 w 2728912"/>
              <a:gd name="connsiteY22" fmla="*/ 254793 h 483393"/>
              <a:gd name="connsiteX23" fmla="*/ 1452562 w 2728912"/>
              <a:gd name="connsiteY23" fmla="*/ 257175 h 483393"/>
              <a:gd name="connsiteX24" fmla="*/ 1638300 w 2728912"/>
              <a:gd name="connsiteY24" fmla="*/ 257175 h 483393"/>
              <a:gd name="connsiteX25" fmla="*/ 1852612 w 2728912"/>
              <a:gd name="connsiteY25" fmla="*/ 254793 h 483393"/>
              <a:gd name="connsiteX26" fmla="*/ 1971675 w 2728912"/>
              <a:gd name="connsiteY26" fmla="*/ 250031 h 483393"/>
              <a:gd name="connsiteX27" fmla="*/ 2126456 w 2728912"/>
              <a:gd name="connsiteY27" fmla="*/ 235743 h 483393"/>
              <a:gd name="connsiteX28" fmla="*/ 2278856 w 2728912"/>
              <a:gd name="connsiteY28" fmla="*/ 211931 h 483393"/>
              <a:gd name="connsiteX29" fmla="*/ 2374106 w 2728912"/>
              <a:gd name="connsiteY29" fmla="*/ 192881 h 483393"/>
              <a:gd name="connsiteX30" fmla="*/ 2440781 w 2728912"/>
              <a:gd name="connsiteY30" fmla="*/ 169068 h 483393"/>
              <a:gd name="connsiteX31" fmla="*/ 2493168 w 2728912"/>
              <a:gd name="connsiteY31" fmla="*/ 142875 h 483393"/>
              <a:gd name="connsiteX32" fmla="*/ 2524125 w 2728912"/>
              <a:gd name="connsiteY32" fmla="*/ 123825 h 483393"/>
              <a:gd name="connsiteX33" fmla="*/ 2562225 w 2728912"/>
              <a:gd name="connsiteY33" fmla="*/ 97631 h 483393"/>
              <a:gd name="connsiteX34" fmla="*/ 2669381 w 2728912"/>
              <a:gd name="connsiteY34" fmla="*/ 0 h 483393"/>
              <a:gd name="connsiteX35" fmla="*/ 2728912 w 2728912"/>
              <a:gd name="connsiteY35" fmla="*/ 123825 h 483393"/>
              <a:gd name="connsiteX36" fmla="*/ 2578893 w 2728912"/>
              <a:gd name="connsiteY36" fmla="*/ 252412 h 483393"/>
              <a:gd name="connsiteX37" fmla="*/ 2502693 w 2728912"/>
              <a:gd name="connsiteY37" fmla="*/ 304800 h 483393"/>
              <a:gd name="connsiteX38" fmla="*/ 2431256 w 2728912"/>
              <a:gd name="connsiteY38" fmla="*/ 350043 h 483393"/>
              <a:gd name="connsiteX39" fmla="*/ 2290762 w 2728912"/>
              <a:gd name="connsiteY39" fmla="*/ 416718 h 483393"/>
              <a:gd name="connsiteX40" fmla="*/ 2138362 w 2728912"/>
              <a:gd name="connsiteY40" fmla="*/ 457200 h 483393"/>
              <a:gd name="connsiteX41" fmla="*/ 1945481 w 2728912"/>
              <a:gd name="connsiteY41" fmla="*/ 473868 h 483393"/>
              <a:gd name="connsiteX42" fmla="*/ 1650206 w 2728912"/>
              <a:gd name="connsiteY42" fmla="*/ 483393 h 483393"/>
              <a:gd name="connsiteX43" fmla="*/ 1473993 w 2728912"/>
              <a:gd name="connsiteY43" fmla="*/ 481012 h 483393"/>
              <a:gd name="connsiteX44" fmla="*/ 1219200 w 2728912"/>
              <a:gd name="connsiteY44" fmla="*/ 481012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28912" h="483393">
                <a:moveTo>
                  <a:pt x="1219200" y="481012"/>
                </a:moveTo>
                <a:lnTo>
                  <a:pt x="988218" y="469106"/>
                </a:lnTo>
                <a:lnTo>
                  <a:pt x="783431" y="452437"/>
                </a:lnTo>
                <a:lnTo>
                  <a:pt x="626268" y="431006"/>
                </a:lnTo>
                <a:lnTo>
                  <a:pt x="519112" y="414337"/>
                </a:lnTo>
                <a:lnTo>
                  <a:pt x="388143" y="385762"/>
                </a:lnTo>
                <a:lnTo>
                  <a:pt x="288131" y="354806"/>
                </a:lnTo>
                <a:lnTo>
                  <a:pt x="200025" y="321468"/>
                </a:lnTo>
                <a:lnTo>
                  <a:pt x="128587" y="288131"/>
                </a:lnTo>
                <a:lnTo>
                  <a:pt x="71437" y="247650"/>
                </a:lnTo>
                <a:lnTo>
                  <a:pt x="35718" y="209550"/>
                </a:lnTo>
                <a:lnTo>
                  <a:pt x="0" y="154781"/>
                </a:lnTo>
                <a:lnTo>
                  <a:pt x="0" y="142875"/>
                </a:lnTo>
                <a:lnTo>
                  <a:pt x="16668" y="121443"/>
                </a:lnTo>
                <a:lnTo>
                  <a:pt x="64293" y="88106"/>
                </a:lnTo>
                <a:lnTo>
                  <a:pt x="142875" y="47625"/>
                </a:lnTo>
                <a:lnTo>
                  <a:pt x="238125" y="0"/>
                </a:lnTo>
                <a:lnTo>
                  <a:pt x="685800" y="188118"/>
                </a:lnTo>
                <a:lnTo>
                  <a:pt x="790575" y="214312"/>
                </a:lnTo>
                <a:lnTo>
                  <a:pt x="876300" y="228600"/>
                </a:lnTo>
                <a:lnTo>
                  <a:pt x="966787" y="238125"/>
                </a:lnTo>
                <a:lnTo>
                  <a:pt x="1066800" y="247650"/>
                </a:lnTo>
                <a:lnTo>
                  <a:pt x="1278731" y="254793"/>
                </a:lnTo>
                <a:lnTo>
                  <a:pt x="1452562" y="257175"/>
                </a:lnTo>
                <a:lnTo>
                  <a:pt x="1638300" y="257175"/>
                </a:lnTo>
                <a:lnTo>
                  <a:pt x="1852612" y="254793"/>
                </a:lnTo>
                <a:lnTo>
                  <a:pt x="1971675" y="250031"/>
                </a:lnTo>
                <a:lnTo>
                  <a:pt x="2126456" y="235743"/>
                </a:lnTo>
                <a:cubicBezTo>
                  <a:pt x="2177237" y="227683"/>
                  <a:pt x="2227440" y="211931"/>
                  <a:pt x="2278856" y="211931"/>
                </a:cubicBezTo>
                <a:lnTo>
                  <a:pt x="2374106" y="192881"/>
                </a:lnTo>
                <a:lnTo>
                  <a:pt x="2440781" y="169068"/>
                </a:lnTo>
                <a:lnTo>
                  <a:pt x="2493168" y="142875"/>
                </a:lnTo>
                <a:lnTo>
                  <a:pt x="2524125" y="123825"/>
                </a:lnTo>
                <a:lnTo>
                  <a:pt x="2562225" y="97631"/>
                </a:lnTo>
                <a:lnTo>
                  <a:pt x="2669381" y="0"/>
                </a:lnTo>
                <a:lnTo>
                  <a:pt x="2728912" y="123825"/>
                </a:lnTo>
                <a:lnTo>
                  <a:pt x="2578893" y="252412"/>
                </a:lnTo>
                <a:lnTo>
                  <a:pt x="2502693" y="304800"/>
                </a:lnTo>
                <a:lnTo>
                  <a:pt x="2431256" y="350043"/>
                </a:lnTo>
                <a:lnTo>
                  <a:pt x="2290762" y="416718"/>
                </a:lnTo>
                <a:lnTo>
                  <a:pt x="2138362" y="457200"/>
                </a:lnTo>
                <a:lnTo>
                  <a:pt x="1945481" y="473868"/>
                </a:lnTo>
                <a:lnTo>
                  <a:pt x="1650206" y="483393"/>
                </a:lnTo>
                <a:lnTo>
                  <a:pt x="1473993" y="481012"/>
                </a:lnTo>
                <a:lnTo>
                  <a:pt x="1219200" y="4810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FEA64A9-63AC-C943-B1B1-516A080C4D43}"/>
              </a:ext>
            </a:extLst>
          </p:cNvPr>
          <p:cNvSpPr/>
          <p:nvPr/>
        </p:nvSpPr>
        <p:spPr>
          <a:xfrm>
            <a:off x="4062413" y="5414963"/>
            <a:ext cx="803275" cy="576262"/>
          </a:xfrm>
          <a:custGeom>
            <a:avLst/>
            <a:gdLst>
              <a:gd name="connsiteX0" fmla="*/ 204787 w 802481"/>
              <a:gd name="connsiteY0" fmla="*/ 76200 h 576262"/>
              <a:gd name="connsiteX1" fmla="*/ 378618 w 802481"/>
              <a:gd name="connsiteY1" fmla="*/ 154781 h 576262"/>
              <a:gd name="connsiteX2" fmla="*/ 469106 w 802481"/>
              <a:gd name="connsiteY2" fmla="*/ 195262 h 576262"/>
              <a:gd name="connsiteX3" fmla="*/ 504825 w 802481"/>
              <a:gd name="connsiteY3" fmla="*/ 209550 h 576262"/>
              <a:gd name="connsiteX4" fmla="*/ 540543 w 802481"/>
              <a:gd name="connsiteY4" fmla="*/ 219075 h 576262"/>
              <a:gd name="connsiteX5" fmla="*/ 559593 w 802481"/>
              <a:gd name="connsiteY5" fmla="*/ 221456 h 576262"/>
              <a:gd name="connsiteX6" fmla="*/ 581025 w 802481"/>
              <a:gd name="connsiteY6" fmla="*/ 219075 h 576262"/>
              <a:gd name="connsiteX7" fmla="*/ 619125 w 802481"/>
              <a:gd name="connsiteY7" fmla="*/ 211931 h 576262"/>
              <a:gd name="connsiteX8" fmla="*/ 657225 w 802481"/>
              <a:gd name="connsiteY8" fmla="*/ 188118 h 576262"/>
              <a:gd name="connsiteX9" fmla="*/ 802481 w 802481"/>
              <a:gd name="connsiteY9" fmla="*/ 11906 h 576262"/>
              <a:gd name="connsiteX10" fmla="*/ 607218 w 802481"/>
              <a:gd name="connsiteY10" fmla="*/ 576262 h 576262"/>
              <a:gd name="connsiteX11" fmla="*/ 552450 w 802481"/>
              <a:gd name="connsiteY11" fmla="*/ 490537 h 576262"/>
              <a:gd name="connsiteX12" fmla="*/ 509587 w 802481"/>
              <a:gd name="connsiteY12" fmla="*/ 435768 h 576262"/>
              <a:gd name="connsiteX13" fmla="*/ 469106 w 802481"/>
              <a:gd name="connsiteY13" fmla="*/ 392906 h 576262"/>
              <a:gd name="connsiteX14" fmla="*/ 416718 w 802481"/>
              <a:gd name="connsiteY14" fmla="*/ 347662 h 576262"/>
              <a:gd name="connsiteX15" fmla="*/ 357187 w 802481"/>
              <a:gd name="connsiteY15" fmla="*/ 302418 h 576262"/>
              <a:gd name="connsiteX16" fmla="*/ 292893 w 802481"/>
              <a:gd name="connsiteY16" fmla="*/ 250031 h 576262"/>
              <a:gd name="connsiteX17" fmla="*/ 211931 w 802481"/>
              <a:gd name="connsiteY17" fmla="*/ 190500 h 576262"/>
              <a:gd name="connsiteX18" fmla="*/ 128587 w 802481"/>
              <a:gd name="connsiteY18" fmla="*/ 128587 h 576262"/>
              <a:gd name="connsiteX19" fmla="*/ 38100 w 802481"/>
              <a:gd name="connsiteY19" fmla="*/ 69056 h 576262"/>
              <a:gd name="connsiteX20" fmla="*/ 9525 w 802481"/>
              <a:gd name="connsiteY20" fmla="*/ 47625 h 576262"/>
              <a:gd name="connsiteX21" fmla="*/ 0 w 802481"/>
              <a:gd name="connsiteY21" fmla="*/ 30956 h 576262"/>
              <a:gd name="connsiteX22" fmla="*/ 2381 w 802481"/>
              <a:gd name="connsiteY22" fmla="*/ 14287 h 576262"/>
              <a:gd name="connsiteX23" fmla="*/ 7143 w 802481"/>
              <a:gd name="connsiteY23" fmla="*/ 4762 h 576262"/>
              <a:gd name="connsiteX24" fmla="*/ 33337 w 802481"/>
              <a:gd name="connsiteY24" fmla="*/ 0 h 576262"/>
              <a:gd name="connsiteX25" fmla="*/ 66675 w 802481"/>
              <a:gd name="connsiteY25" fmla="*/ 4762 h 576262"/>
              <a:gd name="connsiteX26" fmla="*/ 204787 w 802481"/>
              <a:gd name="connsiteY26" fmla="*/ 76200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02481" h="576262">
                <a:moveTo>
                  <a:pt x="204787" y="76200"/>
                </a:moveTo>
                <a:lnTo>
                  <a:pt x="378618" y="154781"/>
                </a:lnTo>
                <a:lnTo>
                  <a:pt x="469106" y="195262"/>
                </a:lnTo>
                <a:lnTo>
                  <a:pt x="504825" y="209550"/>
                </a:lnTo>
                <a:lnTo>
                  <a:pt x="540543" y="219075"/>
                </a:lnTo>
                <a:lnTo>
                  <a:pt x="559593" y="221456"/>
                </a:lnTo>
                <a:lnTo>
                  <a:pt x="581025" y="219075"/>
                </a:lnTo>
                <a:lnTo>
                  <a:pt x="619125" y="211931"/>
                </a:lnTo>
                <a:lnTo>
                  <a:pt x="657225" y="188118"/>
                </a:lnTo>
                <a:lnTo>
                  <a:pt x="802481" y="11906"/>
                </a:lnTo>
                <a:lnTo>
                  <a:pt x="607218" y="576262"/>
                </a:lnTo>
                <a:lnTo>
                  <a:pt x="552450" y="490537"/>
                </a:lnTo>
                <a:lnTo>
                  <a:pt x="509587" y="435768"/>
                </a:lnTo>
                <a:lnTo>
                  <a:pt x="469106" y="392906"/>
                </a:lnTo>
                <a:lnTo>
                  <a:pt x="416718" y="347662"/>
                </a:lnTo>
                <a:lnTo>
                  <a:pt x="357187" y="302418"/>
                </a:lnTo>
                <a:lnTo>
                  <a:pt x="292893" y="250031"/>
                </a:lnTo>
                <a:lnTo>
                  <a:pt x="211931" y="190500"/>
                </a:lnTo>
                <a:lnTo>
                  <a:pt x="128587" y="128587"/>
                </a:lnTo>
                <a:lnTo>
                  <a:pt x="38100" y="69056"/>
                </a:lnTo>
                <a:lnTo>
                  <a:pt x="9525" y="47625"/>
                </a:lnTo>
                <a:lnTo>
                  <a:pt x="0" y="30956"/>
                </a:lnTo>
                <a:lnTo>
                  <a:pt x="2381" y="14287"/>
                </a:lnTo>
                <a:lnTo>
                  <a:pt x="7143" y="4762"/>
                </a:lnTo>
                <a:lnTo>
                  <a:pt x="33337" y="0"/>
                </a:lnTo>
                <a:lnTo>
                  <a:pt x="66675" y="4762"/>
                </a:lnTo>
                <a:lnTo>
                  <a:pt x="204787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EA7C8D2-3DF1-495E-BC6A-BEC963516D16}"/>
              </a:ext>
            </a:extLst>
          </p:cNvPr>
          <p:cNvGrpSpPr/>
          <p:nvPr/>
        </p:nvGrpSpPr>
        <p:grpSpPr>
          <a:xfrm>
            <a:off x="2628107" y="1347788"/>
            <a:ext cx="4779962" cy="4805362"/>
            <a:chOff x="2754313" y="1500188"/>
            <a:chExt cx="4779962" cy="4805362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BD6216B5-65AD-48CC-8F23-9854CB722A70}"/>
                </a:ext>
              </a:extLst>
            </p:cNvPr>
            <p:cNvSpPr/>
            <p:nvPr/>
          </p:nvSpPr>
          <p:spPr>
            <a:xfrm>
              <a:off x="3509963" y="1722438"/>
              <a:ext cx="695325" cy="923925"/>
            </a:xfrm>
            <a:custGeom>
              <a:avLst/>
              <a:gdLst>
                <a:gd name="connsiteX0" fmla="*/ 359568 w 695325"/>
                <a:gd name="connsiteY0" fmla="*/ 647700 h 923925"/>
                <a:gd name="connsiteX1" fmla="*/ 250031 w 695325"/>
                <a:gd name="connsiteY1" fmla="*/ 469106 h 923925"/>
                <a:gd name="connsiteX2" fmla="*/ 164306 w 695325"/>
                <a:gd name="connsiteY2" fmla="*/ 328612 h 923925"/>
                <a:gd name="connsiteX3" fmla="*/ 97631 w 695325"/>
                <a:gd name="connsiteY3" fmla="*/ 219075 h 923925"/>
                <a:gd name="connsiteX4" fmla="*/ 21431 w 695325"/>
                <a:gd name="connsiteY4" fmla="*/ 88106 h 923925"/>
                <a:gd name="connsiteX5" fmla="*/ 4762 w 695325"/>
                <a:gd name="connsiteY5" fmla="*/ 57150 h 923925"/>
                <a:gd name="connsiteX6" fmla="*/ 0 w 695325"/>
                <a:gd name="connsiteY6" fmla="*/ 47625 h 923925"/>
                <a:gd name="connsiteX7" fmla="*/ 0 w 695325"/>
                <a:gd name="connsiteY7" fmla="*/ 23812 h 923925"/>
                <a:gd name="connsiteX8" fmla="*/ 4762 w 695325"/>
                <a:gd name="connsiteY8" fmla="*/ 11906 h 923925"/>
                <a:gd name="connsiteX9" fmla="*/ 16668 w 695325"/>
                <a:gd name="connsiteY9" fmla="*/ 2381 h 923925"/>
                <a:gd name="connsiteX10" fmla="*/ 33337 w 695325"/>
                <a:gd name="connsiteY10" fmla="*/ 0 h 923925"/>
                <a:gd name="connsiteX11" fmla="*/ 50006 w 695325"/>
                <a:gd name="connsiteY11" fmla="*/ 4762 h 923925"/>
                <a:gd name="connsiteX12" fmla="*/ 100012 w 695325"/>
                <a:gd name="connsiteY12" fmla="*/ 50006 h 923925"/>
                <a:gd name="connsiteX13" fmla="*/ 157162 w 695325"/>
                <a:gd name="connsiteY13" fmla="*/ 97631 h 923925"/>
                <a:gd name="connsiteX14" fmla="*/ 230981 w 695325"/>
                <a:gd name="connsiteY14" fmla="*/ 161925 h 923925"/>
                <a:gd name="connsiteX15" fmla="*/ 307181 w 695325"/>
                <a:gd name="connsiteY15" fmla="*/ 219075 h 923925"/>
                <a:gd name="connsiteX16" fmla="*/ 404812 w 695325"/>
                <a:gd name="connsiteY16" fmla="*/ 297656 h 923925"/>
                <a:gd name="connsiteX17" fmla="*/ 588168 w 695325"/>
                <a:gd name="connsiteY17" fmla="*/ 431006 h 923925"/>
                <a:gd name="connsiteX18" fmla="*/ 614362 w 695325"/>
                <a:gd name="connsiteY18" fmla="*/ 466725 h 923925"/>
                <a:gd name="connsiteX19" fmla="*/ 638175 w 695325"/>
                <a:gd name="connsiteY19" fmla="*/ 507206 h 923925"/>
                <a:gd name="connsiteX20" fmla="*/ 654843 w 695325"/>
                <a:gd name="connsiteY20" fmla="*/ 540544 h 923925"/>
                <a:gd name="connsiteX21" fmla="*/ 669131 w 695325"/>
                <a:gd name="connsiteY21" fmla="*/ 576262 h 923925"/>
                <a:gd name="connsiteX22" fmla="*/ 683418 w 695325"/>
                <a:gd name="connsiteY22" fmla="*/ 619125 h 923925"/>
                <a:gd name="connsiteX23" fmla="*/ 690562 w 695325"/>
                <a:gd name="connsiteY23" fmla="*/ 669131 h 923925"/>
                <a:gd name="connsiteX24" fmla="*/ 695325 w 695325"/>
                <a:gd name="connsiteY24" fmla="*/ 704850 h 923925"/>
                <a:gd name="connsiteX25" fmla="*/ 695325 w 695325"/>
                <a:gd name="connsiteY25" fmla="*/ 759619 h 923925"/>
                <a:gd name="connsiteX26" fmla="*/ 688181 w 695325"/>
                <a:gd name="connsiteY26" fmla="*/ 812006 h 923925"/>
                <a:gd name="connsiteX27" fmla="*/ 676275 w 695325"/>
                <a:gd name="connsiteY27" fmla="*/ 857250 h 923925"/>
                <a:gd name="connsiteX28" fmla="*/ 664368 w 695325"/>
                <a:gd name="connsiteY28" fmla="*/ 888206 h 923925"/>
                <a:gd name="connsiteX29" fmla="*/ 645318 w 695325"/>
                <a:gd name="connsiteY29" fmla="*/ 912019 h 923925"/>
                <a:gd name="connsiteX30" fmla="*/ 626268 w 695325"/>
                <a:gd name="connsiteY30" fmla="*/ 919162 h 923925"/>
                <a:gd name="connsiteX31" fmla="*/ 607218 w 695325"/>
                <a:gd name="connsiteY31" fmla="*/ 923925 h 923925"/>
                <a:gd name="connsiteX32" fmla="*/ 592931 w 695325"/>
                <a:gd name="connsiteY32" fmla="*/ 923925 h 923925"/>
                <a:gd name="connsiteX33" fmla="*/ 578643 w 695325"/>
                <a:gd name="connsiteY33" fmla="*/ 919162 h 923925"/>
                <a:gd name="connsiteX34" fmla="*/ 552450 w 695325"/>
                <a:gd name="connsiteY34" fmla="*/ 904875 h 923925"/>
                <a:gd name="connsiteX35" fmla="*/ 519112 w 695325"/>
                <a:gd name="connsiteY35" fmla="*/ 876300 h 923925"/>
                <a:gd name="connsiteX36" fmla="*/ 471487 w 695325"/>
                <a:gd name="connsiteY36" fmla="*/ 804862 h 923925"/>
                <a:gd name="connsiteX37" fmla="*/ 359568 w 695325"/>
                <a:gd name="connsiteY37" fmla="*/ 64770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5325" h="923925">
                  <a:moveTo>
                    <a:pt x="359568" y="647700"/>
                  </a:moveTo>
                  <a:lnTo>
                    <a:pt x="250031" y="469106"/>
                  </a:lnTo>
                  <a:lnTo>
                    <a:pt x="164306" y="328612"/>
                  </a:lnTo>
                  <a:lnTo>
                    <a:pt x="97631" y="219075"/>
                  </a:lnTo>
                  <a:lnTo>
                    <a:pt x="21431" y="88106"/>
                  </a:lnTo>
                  <a:lnTo>
                    <a:pt x="4762" y="57150"/>
                  </a:lnTo>
                  <a:lnTo>
                    <a:pt x="0" y="47625"/>
                  </a:lnTo>
                  <a:lnTo>
                    <a:pt x="0" y="23812"/>
                  </a:lnTo>
                  <a:lnTo>
                    <a:pt x="4762" y="11906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50006" y="4762"/>
                  </a:lnTo>
                  <a:lnTo>
                    <a:pt x="100012" y="50006"/>
                  </a:lnTo>
                  <a:lnTo>
                    <a:pt x="157162" y="97631"/>
                  </a:lnTo>
                  <a:lnTo>
                    <a:pt x="230981" y="161925"/>
                  </a:lnTo>
                  <a:lnTo>
                    <a:pt x="307181" y="219075"/>
                  </a:lnTo>
                  <a:lnTo>
                    <a:pt x="404812" y="297656"/>
                  </a:lnTo>
                  <a:lnTo>
                    <a:pt x="588168" y="431006"/>
                  </a:lnTo>
                  <a:lnTo>
                    <a:pt x="614362" y="466725"/>
                  </a:lnTo>
                  <a:lnTo>
                    <a:pt x="638175" y="507206"/>
                  </a:lnTo>
                  <a:lnTo>
                    <a:pt x="654843" y="540544"/>
                  </a:lnTo>
                  <a:lnTo>
                    <a:pt x="669131" y="576262"/>
                  </a:lnTo>
                  <a:lnTo>
                    <a:pt x="683418" y="619125"/>
                  </a:lnTo>
                  <a:lnTo>
                    <a:pt x="690562" y="669131"/>
                  </a:lnTo>
                  <a:lnTo>
                    <a:pt x="695325" y="704850"/>
                  </a:lnTo>
                  <a:lnTo>
                    <a:pt x="695325" y="759619"/>
                  </a:lnTo>
                  <a:lnTo>
                    <a:pt x="688181" y="812006"/>
                  </a:lnTo>
                  <a:lnTo>
                    <a:pt x="676275" y="857250"/>
                  </a:lnTo>
                  <a:lnTo>
                    <a:pt x="664368" y="888206"/>
                  </a:lnTo>
                  <a:lnTo>
                    <a:pt x="645318" y="912019"/>
                  </a:lnTo>
                  <a:lnTo>
                    <a:pt x="626268" y="919162"/>
                  </a:lnTo>
                  <a:lnTo>
                    <a:pt x="607218" y="923925"/>
                  </a:lnTo>
                  <a:lnTo>
                    <a:pt x="592931" y="923925"/>
                  </a:lnTo>
                  <a:lnTo>
                    <a:pt x="578643" y="919162"/>
                  </a:lnTo>
                  <a:lnTo>
                    <a:pt x="552450" y="904875"/>
                  </a:lnTo>
                  <a:lnTo>
                    <a:pt x="519112" y="876300"/>
                  </a:lnTo>
                  <a:lnTo>
                    <a:pt x="471487" y="804862"/>
                  </a:lnTo>
                  <a:lnTo>
                    <a:pt x="359568" y="647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D83621B-F96B-4E3D-9A24-7CC8E2E78A8B}"/>
                </a:ext>
              </a:extLst>
            </p:cNvPr>
            <p:cNvSpPr/>
            <p:nvPr/>
          </p:nvSpPr>
          <p:spPr>
            <a:xfrm>
              <a:off x="4508500" y="1543050"/>
              <a:ext cx="704850" cy="874713"/>
            </a:xfrm>
            <a:custGeom>
              <a:avLst/>
              <a:gdLst>
                <a:gd name="connsiteX0" fmla="*/ 311944 w 704850"/>
                <a:gd name="connsiteY0" fmla="*/ 545306 h 873919"/>
                <a:gd name="connsiteX1" fmla="*/ 159544 w 704850"/>
                <a:gd name="connsiteY1" fmla="*/ 288131 h 873919"/>
                <a:gd name="connsiteX2" fmla="*/ 76200 w 704850"/>
                <a:gd name="connsiteY2" fmla="*/ 159544 h 873919"/>
                <a:gd name="connsiteX3" fmla="*/ 9525 w 704850"/>
                <a:gd name="connsiteY3" fmla="*/ 57150 h 873919"/>
                <a:gd name="connsiteX4" fmla="*/ 4763 w 704850"/>
                <a:gd name="connsiteY4" fmla="*/ 47625 h 873919"/>
                <a:gd name="connsiteX5" fmla="*/ 0 w 704850"/>
                <a:gd name="connsiteY5" fmla="*/ 30956 h 873919"/>
                <a:gd name="connsiteX6" fmla="*/ 2382 w 704850"/>
                <a:gd name="connsiteY6" fmla="*/ 11906 h 873919"/>
                <a:gd name="connsiteX7" fmla="*/ 9525 w 704850"/>
                <a:gd name="connsiteY7" fmla="*/ 4763 h 873919"/>
                <a:gd name="connsiteX8" fmla="*/ 28575 w 704850"/>
                <a:gd name="connsiteY8" fmla="*/ 0 h 873919"/>
                <a:gd name="connsiteX9" fmla="*/ 59532 w 704850"/>
                <a:gd name="connsiteY9" fmla="*/ 4763 h 873919"/>
                <a:gd name="connsiteX10" fmla="*/ 188119 w 704850"/>
                <a:gd name="connsiteY10" fmla="*/ 104775 h 873919"/>
                <a:gd name="connsiteX11" fmla="*/ 352425 w 704850"/>
                <a:gd name="connsiteY11" fmla="*/ 235744 h 873919"/>
                <a:gd name="connsiteX12" fmla="*/ 481013 w 704850"/>
                <a:gd name="connsiteY12" fmla="*/ 330994 h 873919"/>
                <a:gd name="connsiteX13" fmla="*/ 552450 w 704850"/>
                <a:gd name="connsiteY13" fmla="*/ 390525 h 873919"/>
                <a:gd name="connsiteX14" fmla="*/ 602457 w 704850"/>
                <a:gd name="connsiteY14" fmla="*/ 447675 h 873919"/>
                <a:gd name="connsiteX15" fmla="*/ 638175 w 704850"/>
                <a:gd name="connsiteY15" fmla="*/ 497681 h 873919"/>
                <a:gd name="connsiteX16" fmla="*/ 661988 w 704850"/>
                <a:gd name="connsiteY16" fmla="*/ 542925 h 873919"/>
                <a:gd name="connsiteX17" fmla="*/ 685800 w 704850"/>
                <a:gd name="connsiteY17" fmla="*/ 595313 h 873919"/>
                <a:gd name="connsiteX18" fmla="*/ 700088 w 704850"/>
                <a:gd name="connsiteY18" fmla="*/ 650081 h 873919"/>
                <a:gd name="connsiteX19" fmla="*/ 704850 w 704850"/>
                <a:gd name="connsiteY19" fmla="*/ 700088 h 873919"/>
                <a:gd name="connsiteX20" fmla="*/ 692944 w 704850"/>
                <a:gd name="connsiteY20" fmla="*/ 769144 h 873919"/>
                <a:gd name="connsiteX21" fmla="*/ 678657 w 704850"/>
                <a:gd name="connsiteY21" fmla="*/ 823913 h 873919"/>
                <a:gd name="connsiteX22" fmla="*/ 657225 w 704850"/>
                <a:gd name="connsiteY22" fmla="*/ 852488 h 873919"/>
                <a:gd name="connsiteX23" fmla="*/ 638175 w 704850"/>
                <a:gd name="connsiteY23" fmla="*/ 866775 h 873919"/>
                <a:gd name="connsiteX24" fmla="*/ 611982 w 704850"/>
                <a:gd name="connsiteY24" fmla="*/ 873919 h 873919"/>
                <a:gd name="connsiteX25" fmla="*/ 566738 w 704850"/>
                <a:gd name="connsiteY25" fmla="*/ 871538 h 873919"/>
                <a:gd name="connsiteX26" fmla="*/ 511969 w 704850"/>
                <a:gd name="connsiteY26" fmla="*/ 852488 h 873919"/>
                <a:gd name="connsiteX27" fmla="*/ 473869 w 704850"/>
                <a:gd name="connsiteY27" fmla="*/ 826294 h 873919"/>
                <a:gd name="connsiteX28" fmla="*/ 311944 w 704850"/>
                <a:gd name="connsiteY28" fmla="*/ 545306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873919">
                  <a:moveTo>
                    <a:pt x="311944" y="545306"/>
                  </a:moveTo>
                  <a:lnTo>
                    <a:pt x="159544" y="288131"/>
                  </a:lnTo>
                  <a:lnTo>
                    <a:pt x="76200" y="159544"/>
                  </a:lnTo>
                  <a:lnTo>
                    <a:pt x="9525" y="571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59532" y="4763"/>
                  </a:lnTo>
                  <a:lnTo>
                    <a:pt x="188119" y="104775"/>
                  </a:lnTo>
                  <a:lnTo>
                    <a:pt x="352425" y="235744"/>
                  </a:lnTo>
                  <a:lnTo>
                    <a:pt x="481013" y="330994"/>
                  </a:lnTo>
                  <a:lnTo>
                    <a:pt x="552450" y="390525"/>
                  </a:lnTo>
                  <a:lnTo>
                    <a:pt x="602457" y="447675"/>
                  </a:lnTo>
                  <a:lnTo>
                    <a:pt x="638175" y="497681"/>
                  </a:lnTo>
                  <a:lnTo>
                    <a:pt x="661988" y="542925"/>
                  </a:lnTo>
                  <a:lnTo>
                    <a:pt x="685800" y="595313"/>
                  </a:lnTo>
                  <a:lnTo>
                    <a:pt x="700088" y="650081"/>
                  </a:lnTo>
                  <a:lnTo>
                    <a:pt x="704850" y="700088"/>
                  </a:lnTo>
                  <a:lnTo>
                    <a:pt x="692944" y="769144"/>
                  </a:lnTo>
                  <a:lnTo>
                    <a:pt x="678657" y="823913"/>
                  </a:lnTo>
                  <a:lnTo>
                    <a:pt x="657225" y="852488"/>
                  </a:lnTo>
                  <a:lnTo>
                    <a:pt x="638175" y="866775"/>
                  </a:lnTo>
                  <a:lnTo>
                    <a:pt x="611982" y="873919"/>
                  </a:lnTo>
                  <a:lnTo>
                    <a:pt x="566738" y="871538"/>
                  </a:lnTo>
                  <a:lnTo>
                    <a:pt x="511969" y="852488"/>
                  </a:lnTo>
                  <a:lnTo>
                    <a:pt x="473869" y="826294"/>
                  </a:lnTo>
                  <a:lnTo>
                    <a:pt x="311944" y="5453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A0BE92F-2383-402E-AE6D-04E9E3ADE6DD}"/>
                </a:ext>
              </a:extLst>
            </p:cNvPr>
            <p:cNvSpPr/>
            <p:nvPr/>
          </p:nvSpPr>
          <p:spPr>
            <a:xfrm>
              <a:off x="5570538" y="1500188"/>
              <a:ext cx="933450" cy="1257300"/>
            </a:xfrm>
            <a:custGeom>
              <a:avLst/>
              <a:gdLst>
                <a:gd name="connsiteX0" fmla="*/ 452437 w 933450"/>
                <a:gd name="connsiteY0" fmla="*/ 859631 h 1257300"/>
                <a:gd name="connsiteX1" fmla="*/ 102394 w 933450"/>
                <a:gd name="connsiteY1" fmla="*/ 1247775 h 1257300"/>
                <a:gd name="connsiteX2" fmla="*/ 0 w 933450"/>
                <a:gd name="connsiteY2" fmla="*/ 1257300 h 1257300"/>
                <a:gd name="connsiteX3" fmla="*/ 95250 w 933450"/>
                <a:gd name="connsiteY3" fmla="*/ 1097756 h 1257300"/>
                <a:gd name="connsiteX4" fmla="*/ 292894 w 933450"/>
                <a:gd name="connsiteY4" fmla="*/ 776287 h 1257300"/>
                <a:gd name="connsiteX5" fmla="*/ 457200 w 933450"/>
                <a:gd name="connsiteY5" fmla="*/ 495300 h 1257300"/>
                <a:gd name="connsiteX6" fmla="*/ 566737 w 933450"/>
                <a:gd name="connsiteY6" fmla="*/ 295275 h 1257300"/>
                <a:gd name="connsiteX7" fmla="*/ 578644 w 933450"/>
                <a:gd name="connsiteY7" fmla="*/ 271462 h 1257300"/>
                <a:gd name="connsiteX8" fmla="*/ 585787 w 933450"/>
                <a:gd name="connsiteY8" fmla="*/ 252412 h 1257300"/>
                <a:gd name="connsiteX9" fmla="*/ 590550 w 933450"/>
                <a:gd name="connsiteY9" fmla="*/ 202406 h 1257300"/>
                <a:gd name="connsiteX10" fmla="*/ 588169 w 933450"/>
                <a:gd name="connsiteY10" fmla="*/ 171450 h 1257300"/>
                <a:gd name="connsiteX11" fmla="*/ 581025 w 933450"/>
                <a:gd name="connsiteY11" fmla="*/ 140493 h 1257300"/>
                <a:gd name="connsiteX12" fmla="*/ 564356 w 933450"/>
                <a:gd name="connsiteY12" fmla="*/ 97631 h 1257300"/>
                <a:gd name="connsiteX13" fmla="*/ 545306 w 933450"/>
                <a:gd name="connsiteY13" fmla="*/ 52387 h 1257300"/>
                <a:gd name="connsiteX14" fmla="*/ 535781 w 933450"/>
                <a:gd name="connsiteY14" fmla="*/ 35718 h 1257300"/>
                <a:gd name="connsiteX15" fmla="*/ 533400 w 933450"/>
                <a:gd name="connsiteY15" fmla="*/ 21431 h 1257300"/>
                <a:gd name="connsiteX16" fmla="*/ 535781 w 933450"/>
                <a:gd name="connsiteY16" fmla="*/ 7143 h 1257300"/>
                <a:gd name="connsiteX17" fmla="*/ 547687 w 933450"/>
                <a:gd name="connsiteY17" fmla="*/ 0 h 1257300"/>
                <a:gd name="connsiteX18" fmla="*/ 566737 w 933450"/>
                <a:gd name="connsiteY18" fmla="*/ 0 h 1257300"/>
                <a:gd name="connsiteX19" fmla="*/ 607219 w 933450"/>
                <a:gd name="connsiteY19" fmla="*/ 16668 h 1257300"/>
                <a:gd name="connsiteX20" fmla="*/ 683419 w 933450"/>
                <a:gd name="connsiteY20" fmla="*/ 66675 h 1257300"/>
                <a:gd name="connsiteX21" fmla="*/ 740569 w 933450"/>
                <a:gd name="connsiteY21" fmla="*/ 107156 h 1257300"/>
                <a:gd name="connsiteX22" fmla="*/ 790575 w 933450"/>
                <a:gd name="connsiteY22" fmla="*/ 142875 h 1257300"/>
                <a:gd name="connsiteX23" fmla="*/ 835819 w 933450"/>
                <a:gd name="connsiteY23" fmla="*/ 188118 h 1257300"/>
                <a:gd name="connsiteX24" fmla="*/ 864394 w 933450"/>
                <a:gd name="connsiteY24" fmla="*/ 233362 h 1257300"/>
                <a:gd name="connsiteX25" fmla="*/ 900112 w 933450"/>
                <a:gd name="connsiteY25" fmla="*/ 292893 h 1257300"/>
                <a:gd name="connsiteX26" fmla="*/ 921544 w 933450"/>
                <a:gd name="connsiteY26" fmla="*/ 333375 h 1257300"/>
                <a:gd name="connsiteX27" fmla="*/ 931069 w 933450"/>
                <a:gd name="connsiteY27" fmla="*/ 364331 h 1257300"/>
                <a:gd name="connsiteX28" fmla="*/ 933450 w 933450"/>
                <a:gd name="connsiteY28" fmla="*/ 388143 h 1257300"/>
                <a:gd name="connsiteX29" fmla="*/ 923925 w 933450"/>
                <a:gd name="connsiteY29" fmla="*/ 404812 h 1257300"/>
                <a:gd name="connsiteX30" fmla="*/ 897731 w 933450"/>
                <a:gd name="connsiteY30" fmla="*/ 426243 h 1257300"/>
                <a:gd name="connsiteX31" fmla="*/ 833437 w 933450"/>
                <a:gd name="connsiteY31" fmla="*/ 452437 h 1257300"/>
                <a:gd name="connsiteX32" fmla="*/ 771525 w 933450"/>
                <a:gd name="connsiteY32" fmla="*/ 478631 h 1257300"/>
                <a:gd name="connsiteX33" fmla="*/ 452437 w 933450"/>
                <a:gd name="connsiteY33" fmla="*/ 859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3450" h="1257300">
                  <a:moveTo>
                    <a:pt x="452437" y="859631"/>
                  </a:moveTo>
                  <a:lnTo>
                    <a:pt x="102394" y="1247775"/>
                  </a:lnTo>
                  <a:lnTo>
                    <a:pt x="0" y="1257300"/>
                  </a:lnTo>
                  <a:lnTo>
                    <a:pt x="95250" y="1097756"/>
                  </a:lnTo>
                  <a:lnTo>
                    <a:pt x="292894" y="776287"/>
                  </a:lnTo>
                  <a:lnTo>
                    <a:pt x="457200" y="495300"/>
                  </a:lnTo>
                  <a:lnTo>
                    <a:pt x="566737" y="295275"/>
                  </a:lnTo>
                  <a:lnTo>
                    <a:pt x="578644" y="271462"/>
                  </a:lnTo>
                  <a:lnTo>
                    <a:pt x="585787" y="252412"/>
                  </a:lnTo>
                  <a:lnTo>
                    <a:pt x="590550" y="202406"/>
                  </a:lnTo>
                  <a:lnTo>
                    <a:pt x="588169" y="171450"/>
                  </a:lnTo>
                  <a:lnTo>
                    <a:pt x="581025" y="140493"/>
                  </a:lnTo>
                  <a:lnTo>
                    <a:pt x="564356" y="97631"/>
                  </a:lnTo>
                  <a:lnTo>
                    <a:pt x="545306" y="52387"/>
                  </a:lnTo>
                  <a:lnTo>
                    <a:pt x="535781" y="35718"/>
                  </a:lnTo>
                  <a:lnTo>
                    <a:pt x="533400" y="21431"/>
                  </a:lnTo>
                  <a:lnTo>
                    <a:pt x="535781" y="7143"/>
                  </a:lnTo>
                  <a:lnTo>
                    <a:pt x="547687" y="0"/>
                  </a:lnTo>
                  <a:lnTo>
                    <a:pt x="566737" y="0"/>
                  </a:lnTo>
                  <a:lnTo>
                    <a:pt x="607219" y="16668"/>
                  </a:lnTo>
                  <a:lnTo>
                    <a:pt x="683419" y="66675"/>
                  </a:lnTo>
                  <a:lnTo>
                    <a:pt x="740569" y="107156"/>
                  </a:lnTo>
                  <a:lnTo>
                    <a:pt x="790575" y="142875"/>
                  </a:lnTo>
                  <a:lnTo>
                    <a:pt x="835819" y="188118"/>
                  </a:lnTo>
                  <a:lnTo>
                    <a:pt x="864394" y="233362"/>
                  </a:lnTo>
                  <a:lnTo>
                    <a:pt x="900112" y="292893"/>
                  </a:lnTo>
                  <a:lnTo>
                    <a:pt x="921544" y="333375"/>
                  </a:lnTo>
                  <a:lnTo>
                    <a:pt x="931069" y="364331"/>
                  </a:lnTo>
                  <a:lnTo>
                    <a:pt x="933450" y="388143"/>
                  </a:lnTo>
                  <a:lnTo>
                    <a:pt x="923925" y="404812"/>
                  </a:lnTo>
                  <a:lnTo>
                    <a:pt x="897731" y="426243"/>
                  </a:lnTo>
                  <a:lnTo>
                    <a:pt x="833437" y="452437"/>
                  </a:lnTo>
                  <a:lnTo>
                    <a:pt x="771525" y="478631"/>
                  </a:lnTo>
                  <a:lnTo>
                    <a:pt x="452437" y="8596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4206026F-A927-444D-9A8F-343693CCA7BF}"/>
                </a:ext>
              </a:extLst>
            </p:cNvPr>
            <p:cNvSpPr/>
            <p:nvPr/>
          </p:nvSpPr>
          <p:spPr>
            <a:xfrm>
              <a:off x="4041775" y="3100388"/>
              <a:ext cx="1487488" cy="749300"/>
            </a:xfrm>
            <a:custGeom>
              <a:avLst/>
              <a:gdLst>
                <a:gd name="connsiteX0" fmla="*/ 1059657 w 1488282"/>
                <a:gd name="connsiteY0" fmla="*/ 476250 h 750093"/>
                <a:gd name="connsiteX1" fmla="*/ 885825 w 1488282"/>
                <a:gd name="connsiteY1" fmla="*/ 531018 h 750093"/>
                <a:gd name="connsiteX2" fmla="*/ 738188 w 1488282"/>
                <a:gd name="connsiteY2" fmla="*/ 576262 h 750093"/>
                <a:gd name="connsiteX3" fmla="*/ 519113 w 1488282"/>
                <a:gd name="connsiteY3" fmla="*/ 631031 h 750093"/>
                <a:gd name="connsiteX4" fmla="*/ 297657 w 1488282"/>
                <a:gd name="connsiteY4" fmla="*/ 688181 h 750093"/>
                <a:gd name="connsiteX5" fmla="*/ 52388 w 1488282"/>
                <a:gd name="connsiteY5" fmla="*/ 750093 h 750093"/>
                <a:gd name="connsiteX6" fmla="*/ 28575 w 1488282"/>
                <a:gd name="connsiteY6" fmla="*/ 750093 h 750093"/>
                <a:gd name="connsiteX7" fmla="*/ 7144 w 1488282"/>
                <a:gd name="connsiteY7" fmla="*/ 745331 h 750093"/>
                <a:gd name="connsiteX8" fmla="*/ 0 w 1488282"/>
                <a:gd name="connsiteY8" fmla="*/ 735806 h 750093"/>
                <a:gd name="connsiteX9" fmla="*/ 2382 w 1488282"/>
                <a:gd name="connsiteY9" fmla="*/ 719137 h 750093"/>
                <a:gd name="connsiteX10" fmla="*/ 21432 w 1488282"/>
                <a:gd name="connsiteY10" fmla="*/ 690562 h 750093"/>
                <a:gd name="connsiteX11" fmla="*/ 35719 w 1488282"/>
                <a:gd name="connsiteY11" fmla="*/ 678656 h 750093"/>
                <a:gd name="connsiteX12" fmla="*/ 245269 w 1488282"/>
                <a:gd name="connsiteY12" fmla="*/ 600075 h 750093"/>
                <a:gd name="connsiteX13" fmla="*/ 450057 w 1488282"/>
                <a:gd name="connsiteY13" fmla="*/ 519112 h 750093"/>
                <a:gd name="connsiteX14" fmla="*/ 628650 w 1488282"/>
                <a:gd name="connsiteY14" fmla="*/ 442912 h 750093"/>
                <a:gd name="connsiteX15" fmla="*/ 835819 w 1488282"/>
                <a:gd name="connsiteY15" fmla="*/ 352425 h 750093"/>
                <a:gd name="connsiteX16" fmla="*/ 1019175 w 1488282"/>
                <a:gd name="connsiteY16" fmla="*/ 254793 h 750093"/>
                <a:gd name="connsiteX17" fmla="*/ 1057275 w 1488282"/>
                <a:gd name="connsiteY17" fmla="*/ 214312 h 750093"/>
                <a:gd name="connsiteX18" fmla="*/ 1066800 w 1488282"/>
                <a:gd name="connsiteY18" fmla="*/ 195262 h 750093"/>
                <a:gd name="connsiteX19" fmla="*/ 1066800 w 1488282"/>
                <a:gd name="connsiteY19" fmla="*/ 169068 h 750093"/>
                <a:gd name="connsiteX20" fmla="*/ 1054894 w 1488282"/>
                <a:gd name="connsiteY20" fmla="*/ 135731 h 750093"/>
                <a:gd name="connsiteX21" fmla="*/ 1031082 w 1488282"/>
                <a:gd name="connsiteY21" fmla="*/ 104775 h 750093"/>
                <a:gd name="connsiteX22" fmla="*/ 990600 w 1488282"/>
                <a:gd name="connsiteY22" fmla="*/ 66675 h 750093"/>
                <a:gd name="connsiteX23" fmla="*/ 981075 w 1488282"/>
                <a:gd name="connsiteY23" fmla="*/ 52387 h 750093"/>
                <a:gd name="connsiteX24" fmla="*/ 973932 w 1488282"/>
                <a:gd name="connsiteY24" fmla="*/ 33337 h 750093"/>
                <a:gd name="connsiteX25" fmla="*/ 973932 w 1488282"/>
                <a:gd name="connsiteY25" fmla="*/ 19050 h 750093"/>
                <a:gd name="connsiteX26" fmla="*/ 978694 w 1488282"/>
                <a:gd name="connsiteY26" fmla="*/ 4762 h 750093"/>
                <a:gd name="connsiteX27" fmla="*/ 988219 w 1488282"/>
                <a:gd name="connsiteY27" fmla="*/ 0 h 750093"/>
                <a:gd name="connsiteX28" fmla="*/ 1023938 w 1488282"/>
                <a:gd name="connsiteY28" fmla="*/ 2381 h 750093"/>
                <a:gd name="connsiteX29" fmla="*/ 1121569 w 1488282"/>
                <a:gd name="connsiteY29" fmla="*/ 38100 h 750093"/>
                <a:gd name="connsiteX30" fmla="*/ 1221582 w 1488282"/>
                <a:gd name="connsiteY30" fmla="*/ 83343 h 750093"/>
                <a:gd name="connsiteX31" fmla="*/ 1302544 w 1488282"/>
                <a:gd name="connsiteY31" fmla="*/ 130968 h 750093"/>
                <a:gd name="connsiteX32" fmla="*/ 1357313 w 1488282"/>
                <a:gd name="connsiteY32" fmla="*/ 169068 h 750093"/>
                <a:gd name="connsiteX33" fmla="*/ 1414463 w 1488282"/>
                <a:gd name="connsiteY33" fmla="*/ 228600 h 750093"/>
                <a:gd name="connsiteX34" fmla="*/ 1443038 w 1488282"/>
                <a:gd name="connsiteY34" fmla="*/ 261937 h 750093"/>
                <a:gd name="connsiteX35" fmla="*/ 1469232 w 1488282"/>
                <a:gd name="connsiteY35" fmla="*/ 276225 h 750093"/>
                <a:gd name="connsiteX36" fmla="*/ 1481138 w 1488282"/>
                <a:gd name="connsiteY36" fmla="*/ 288131 h 750093"/>
                <a:gd name="connsiteX37" fmla="*/ 1488282 w 1488282"/>
                <a:gd name="connsiteY37" fmla="*/ 302418 h 750093"/>
                <a:gd name="connsiteX38" fmla="*/ 1485900 w 1488282"/>
                <a:gd name="connsiteY38" fmla="*/ 326231 h 750093"/>
                <a:gd name="connsiteX39" fmla="*/ 1471613 w 1488282"/>
                <a:gd name="connsiteY39" fmla="*/ 357187 h 750093"/>
                <a:gd name="connsiteX40" fmla="*/ 1452563 w 1488282"/>
                <a:gd name="connsiteY40" fmla="*/ 373856 h 750093"/>
                <a:gd name="connsiteX41" fmla="*/ 1059657 w 1488282"/>
                <a:gd name="connsiteY41" fmla="*/ 476250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2" h="750093">
                  <a:moveTo>
                    <a:pt x="1059657" y="476250"/>
                  </a:moveTo>
                  <a:lnTo>
                    <a:pt x="885825" y="531018"/>
                  </a:lnTo>
                  <a:lnTo>
                    <a:pt x="738188" y="576262"/>
                  </a:lnTo>
                  <a:lnTo>
                    <a:pt x="519113" y="631031"/>
                  </a:lnTo>
                  <a:lnTo>
                    <a:pt x="297657" y="688181"/>
                  </a:lnTo>
                  <a:lnTo>
                    <a:pt x="52388" y="750093"/>
                  </a:lnTo>
                  <a:lnTo>
                    <a:pt x="28575" y="750093"/>
                  </a:lnTo>
                  <a:lnTo>
                    <a:pt x="7144" y="745331"/>
                  </a:lnTo>
                  <a:lnTo>
                    <a:pt x="0" y="735806"/>
                  </a:lnTo>
                  <a:lnTo>
                    <a:pt x="2382" y="719137"/>
                  </a:lnTo>
                  <a:lnTo>
                    <a:pt x="21432" y="690562"/>
                  </a:lnTo>
                  <a:lnTo>
                    <a:pt x="35719" y="678656"/>
                  </a:lnTo>
                  <a:lnTo>
                    <a:pt x="245269" y="600075"/>
                  </a:lnTo>
                  <a:lnTo>
                    <a:pt x="450057" y="519112"/>
                  </a:lnTo>
                  <a:lnTo>
                    <a:pt x="628650" y="442912"/>
                  </a:lnTo>
                  <a:lnTo>
                    <a:pt x="835819" y="352425"/>
                  </a:lnTo>
                  <a:lnTo>
                    <a:pt x="1019175" y="254793"/>
                  </a:lnTo>
                  <a:lnTo>
                    <a:pt x="1057275" y="214312"/>
                  </a:lnTo>
                  <a:lnTo>
                    <a:pt x="1066800" y="195262"/>
                  </a:lnTo>
                  <a:lnTo>
                    <a:pt x="1066800" y="169068"/>
                  </a:lnTo>
                  <a:lnTo>
                    <a:pt x="1054894" y="135731"/>
                  </a:lnTo>
                  <a:lnTo>
                    <a:pt x="1031082" y="104775"/>
                  </a:lnTo>
                  <a:lnTo>
                    <a:pt x="990600" y="66675"/>
                  </a:lnTo>
                  <a:lnTo>
                    <a:pt x="981075" y="52387"/>
                  </a:lnTo>
                  <a:lnTo>
                    <a:pt x="973932" y="33337"/>
                  </a:lnTo>
                  <a:lnTo>
                    <a:pt x="973932" y="19050"/>
                  </a:lnTo>
                  <a:lnTo>
                    <a:pt x="978694" y="4762"/>
                  </a:lnTo>
                  <a:lnTo>
                    <a:pt x="988219" y="0"/>
                  </a:lnTo>
                  <a:lnTo>
                    <a:pt x="1023938" y="2381"/>
                  </a:lnTo>
                  <a:lnTo>
                    <a:pt x="1121569" y="38100"/>
                  </a:lnTo>
                  <a:lnTo>
                    <a:pt x="1221582" y="83343"/>
                  </a:lnTo>
                  <a:lnTo>
                    <a:pt x="1302544" y="130968"/>
                  </a:lnTo>
                  <a:lnTo>
                    <a:pt x="1357313" y="169068"/>
                  </a:lnTo>
                  <a:lnTo>
                    <a:pt x="1414463" y="228600"/>
                  </a:lnTo>
                  <a:lnTo>
                    <a:pt x="1443038" y="261937"/>
                  </a:lnTo>
                  <a:lnTo>
                    <a:pt x="1469232" y="276225"/>
                  </a:lnTo>
                  <a:lnTo>
                    <a:pt x="1481138" y="288131"/>
                  </a:lnTo>
                  <a:lnTo>
                    <a:pt x="1488282" y="302418"/>
                  </a:lnTo>
                  <a:lnTo>
                    <a:pt x="1485900" y="326231"/>
                  </a:lnTo>
                  <a:lnTo>
                    <a:pt x="1471613" y="357187"/>
                  </a:lnTo>
                  <a:lnTo>
                    <a:pt x="1452563" y="373856"/>
                  </a:lnTo>
                  <a:lnTo>
                    <a:pt x="1059657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B18B8ED7-C944-4FA9-A0E5-7B454D2D1A25}"/>
                </a:ext>
              </a:extLst>
            </p:cNvPr>
            <p:cNvSpPr/>
            <p:nvPr/>
          </p:nvSpPr>
          <p:spPr>
            <a:xfrm>
              <a:off x="3751263" y="3890963"/>
              <a:ext cx="2463800" cy="471487"/>
            </a:xfrm>
            <a:custGeom>
              <a:avLst/>
              <a:gdLst>
                <a:gd name="connsiteX0" fmla="*/ 1800225 w 2464594"/>
                <a:gd name="connsiteY0" fmla="*/ 259556 h 471487"/>
                <a:gd name="connsiteX1" fmla="*/ 1473994 w 2464594"/>
                <a:gd name="connsiteY1" fmla="*/ 276225 h 471487"/>
                <a:gd name="connsiteX2" fmla="*/ 1231106 w 2464594"/>
                <a:gd name="connsiteY2" fmla="*/ 295275 h 471487"/>
                <a:gd name="connsiteX3" fmla="*/ 997744 w 2464594"/>
                <a:gd name="connsiteY3" fmla="*/ 338137 h 471487"/>
                <a:gd name="connsiteX4" fmla="*/ 764381 w 2464594"/>
                <a:gd name="connsiteY4" fmla="*/ 383381 h 471487"/>
                <a:gd name="connsiteX5" fmla="*/ 538162 w 2464594"/>
                <a:gd name="connsiteY5" fmla="*/ 438150 h 471487"/>
                <a:gd name="connsiteX6" fmla="*/ 392906 w 2464594"/>
                <a:gd name="connsiteY6" fmla="*/ 466725 h 471487"/>
                <a:gd name="connsiteX7" fmla="*/ 345281 w 2464594"/>
                <a:gd name="connsiteY7" fmla="*/ 471487 h 471487"/>
                <a:gd name="connsiteX8" fmla="*/ 311944 w 2464594"/>
                <a:gd name="connsiteY8" fmla="*/ 464343 h 471487"/>
                <a:gd name="connsiteX9" fmla="*/ 238125 w 2464594"/>
                <a:gd name="connsiteY9" fmla="*/ 433387 h 471487"/>
                <a:gd name="connsiteX10" fmla="*/ 173831 w 2464594"/>
                <a:gd name="connsiteY10" fmla="*/ 395287 h 471487"/>
                <a:gd name="connsiteX11" fmla="*/ 100012 w 2464594"/>
                <a:gd name="connsiteY11" fmla="*/ 340518 h 471487"/>
                <a:gd name="connsiteX12" fmla="*/ 33337 w 2464594"/>
                <a:gd name="connsiteY12" fmla="*/ 280987 h 471487"/>
                <a:gd name="connsiteX13" fmla="*/ 7144 w 2464594"/>
                <a:gd name="connsiteY13" fmla="*/ 250031 h 471487"/>
                <a:gd name="connsiteX14" fmla="*/ 0 w 2464594"/>
                <a:gd name="connsiteY14" fmla="*/ 228600 h 471487"/>
                <a:gd name="connsiteX15" fmla="*/ 4762 w 2464594"/>
                <a:gd name="connsiteY15" fmla="*/ 214312 h 471487"/>
                <a:gd name="connsiteX16" fmla="*/ 28575 w 2464594"/>
                <a:gd name="connsiteY16" fmla="*/ 202406 h 471487"/>
                <a:gd name="connsiteX17" fmla="*/ 54769 w 2464594"/>
                <a:gd name="connsiteY17" fmla="*/ 202406 h 471487"/>
                <a:gd name="connsiteX18" fmla="*/ 152400 w 2464594"/>
                <a:gd name="connsiteY18" fmla="*/ 230981 h 471487"/>
                <a:gd name="connsiteX19" fmla="*/ 242887 w 2464594"/>
                <a:gd name="connsiteY19" fmla="*/ 247650 h 471487"/>
                <a:gd name="connsiteX20" fmla="*/ 316706 w 2464594"/>
                <a:gd name="connsiteY20" fmla="*/ 254793 h 471487"/>
                <a:gd name="connsiteX21" fmla="*/ 385762 w 2464594"/>
                <a:gd name="connsiteY21" fmla="*/ 252412 h 471487"/>
                <a:gd name="connsiteX22" fmla="*/ 564356 w 2464594"/>
                <a:gd name="connsiteY22" fmla="*/ 226218 h 471487"/>
                <a:gd name="connsiteX23" fmla="*/ 869156 w 2464594"/>
                <a:gd name="connsiteY23" fmla="*/ 183356 h 471487"/>
                <a:gd name="connsiteX24" fmla="*/ 1233487 w 2464594"/>
                <a:gd name="connsiteY24" fmla="*/ 135731 h 471487"/>
                <a:gd name="connsiteX25" fmla="*/ 1452562 w 2464594"/>
                <a:gd name="connsiteY25" fmla="*/ 114300 h 471487"/>
                <a:gd name="connsiteX26" fmla="*/ 1816894 w 2464594"/>
                <a:gd name="connsiteY26" fmla="*/ 71437 h 471487"/>
                <a:gd name="connsiteX27" fmla="*/ 1885950 w 2464594"/>
                <a:gd name="connsiteY27" fmla="*/ 42862 h 471487"/>
                <a:gd name="connsiteX28" fmla="*/ 1976437 w 2464594"/>
                <a:gd name="connsiteY28" fmla="*/ 16668 h 471487"/>
                <a:gd name="connsiteX29" fmla="*/ 2069306 w 2464594"/>
                <a:gd name="connsiteY29" fmla="*/ 0 h 471487"/>
                <a:gd name="connsiteX30" fmla="*/ 2107406 w 2464594"/>
                <a:gd name="connsiteY30" fmla="*/ 0 h 471487"/>
                <a:gd name="connsiteX31" fmla="*/ 2157412 w 2464594"/>
                <a:gd name="connsiteY31" fmla="*/ 9525 h 471487"/>
                <a:gd name="connsiteX32" fmla="*/ 2250281 w 2464594"/>
                <a:gd name="connsiteY32" fmla="*/ 50006 h 471487"/>
                <a:gd name="connsiteX33" fmla="*/ 2364581 w 2464594"/>
                <a:gd name="connsiteY33" fmla="*/ 97631 h 471487"/>
                <a:gd name="connsiteX34" fmla="*/ 2412206 w 2464594"/>
                <a:gd name="connsiteY34" fmla="*/ 121443 h 471487"/>
                <a:gd name="connsiteX35" fmla="*/ 2440781 w 2464594"/>
                <a:gd name="connsiteY35" fmla="*/ 140493 h 471487"/>
                <a:gd name="connsiteX36" fmla="*/ 2457450 w 2464594"/>
                <a:gd name="connsiteY36" fmla="*/ 166687 h 471487"/>
                <a:gd name="connsiteX37" fmla="*/ 2464594 w 2464594"/>
                <a:gd name="connsiteY37" fmla="*/ 192881 h 471487"/>
                <a:gd name="connsiteX38" fmla="*/ 2455069 w 2464594"/>
                <a:gd name="connsiteY38" fmla="*/ 221456 h 471487"/>
                <a:gd name="connsiteX39" fmla="*/ 2428875 w 2464594"/>
                <a:gd name="connsiteY39" fmla="*/ 235743 h 471487"/>
                <a:gd name="connsiteX40" fmla="*/ 2364581 w 2464594"/>
                <a:gd name="connsiteY40" fmla="*/ 247650 h 471487"/>
                <a:gd name="connsiteX41" fmla="*/ 2243137 w 2464594"/>
                <a:gd name="connsiteY41" fmla="*/ 247650 h 471487"/>
                <a:gd name="connsiteX42" fmla="*/ 1800225 w 2464594"/>
                <a:gd name="connsiteY42" fmla="*/ 2595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64594" h="471487">
                  <a:moveTo>
                    <a:pt x="1800225" y="259556"/>
                  </a:moveTo>
                  <a:lnTo>
                    <a:pt x="1473994" y="276225"/>
                  </a:lnTo>
                  <a:lnTo>
                    <a:pt x="1231106" y="295275"/>
                  </a:lnTo>
                  <a:lnTo>
                    <a:pt x="997744" y="338137"/>
                  </a:lnTo>
                  <a:lnTo>
                    <a:pt x="764381" y="383381"/>
                  </a:lnTo>
                  <a:lnTo>
                    <a:pt x="538162" y="438150"/>
                  </a:lnTo>
                  <a:lnTo>
                    <a:pt x="392906" y="466725"/>
                  </a:lnTo>
                  <a:lnTo>
                    <a:pt x="345281" y="471487"/>
                  </a:lnTo>
                  <a:lnTo>
                    <a:pt x="311944" y="464343"/>
                  </a:lnTo>
                  <a:lnTo>
                    <a:pt x="238125" y="433387"/>
                  </a:lnTo>
                  <a:lnTo>
                    <a:pt x="173831" y="395287"/>
                  </a:lnTo>
                  <a:lnTo>
                    <a:pt x="100012" y="340518"/>
                  </a:lnTo>
                  <a:lnTo>
                    <a:pt x="33337" y="280987"/>
                  </a:lnTo>
                  <a:lnTo>
                    <a:pt x="7144" y="250031"/>
                  </a:lnTo>
                  <a:lnTo>
                    <a:pt x="0" y="228600"/>
                  </a:lnTo>
                  <a:lnTo>
                    <a:pt x="4762" y="214312"/>
                  </a:lnTo>
                  <a:lnTo>
                    <a:pt x="28575" y="202406"/>
                  </a:lnTo>
                  <a:lnTo>
                    <a:pt x="54769" y="202406"/>
                  </a:lnTo>
                  <a:lnTo>
                    <a:pt x="152400" y="230981"/>
                  </a:lnTo>
                  <a:lnTo>
                    <a:pt x="242887" y="247650"/>
                  </a:lnTo>
                  <a:lnTo>
                    <a:pt x="316706" y="254793"/>
                  </a:lnTo>
                  <a:lnTo>
                    <a:pt x="385762" y="252412"/>
                  </a:lnTo>
                  <a:lnTo>
                    <a:pt x="564356" y="226218"/>
                  </a:lnTo>
                  <a:lnTo>
                    <a:pt x="869156" y="183356"/>
                  </a:lnTo>
                  <a:lnTo>
                    <a:pt x="1233487" y="135731"/>
                  </a:lnTo>
                  <a:lnTo>
                    <a:pt x="1452562" y="114300"/>
                  </a:lnTo>
                  <a:lnTo>
                    <a:pt x="1816894" y="71437"/>
                  </a:lnTo>
                  <a:lnTo>
                    <a:pt x="1885950" y="42862"/>
                  </a:lnTo>
                  <a:lnTo>
                    <a:pt x="1976437" y="16668"/>
                  </a:lnTo>
                  <a:lnTo>
                    <a:pt x="2069306" y="0"/>
                  </a:lnTo>
                  <a:lnTo>
                    <a:pt x="2107406" y="0"/>
                  </a:lnTo>
                  <a:lnTo>
                    <a:pt x="2157412" y="9525"/>
                  </a:lnTo>
                  <a:lnTo>
                    <a:pt x="2250281" y="50006"/>
                  </a:lnTo>
                  <a:lnTo>
                    <a:pt x="2364581" y="97631"/>
                  </a:lnTo>
                  <a:lnTo>
                    <a:pt x="2412206" y="121443"/>
                  </a:lnTo>
                  <a:lnTo>
                    <a:pt x="2440781" y="140493"/>
                  </a:lnTo>
                  <a:lnTo>
                    <a:pt x="2457450" y="166687"/>
                  </a:lnTo>
                  <a:lnTo>
                    <a:pt x="2464594" y="192881"/>
                  </a:lnTo>
                  <a:lnTo>
                    <a:pt x="2455069" y="221456"/>
                  </a:lnTo>
                  <a:lnTo>
                    <a:pt x="2428875" y="235743"/>
                  </a:lnTo>
                  <a:lnTo>
                    <a:pt x="2364581" y="247650"/>
                  </a:lnTo>
                  <a:lnTo>
                    <a:pt x="2243137" y="247650"/>
                  </a:lnTo>
                  <a:lnTo>
                    <a:pt x="1800225" y="2595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CFDA9F8B-4C7F-48B1-BEC9-9F9297F93DEC}"/>
                </a:ext>
              </a:extLst>
            </p:cNvPr>
            <p:cNvSpPr/>
            <p:nvPr/>
          </p:nvSpPr>
          <p:spPr>
            <a:xfrm>
              <a:off x="3257550" y="4540250"/>
              <a:ext cx="3651250" cy="577850"/>
            </a:xfrm>
            <a:custGeom>
              <a:avLst/>
              <a:gdLst>
                <a:gd name="connsiteX0" fmla="*/ 2289175 w 3651250"/>
                <a:gd name="connsiteY0" fmla="*/ 269875 h 577850"/>
                <a:gd name="connsiteX1" fmla="*/ 1990725 w 3651250"/>
                <a:gd name="connsiteY1" fmla="*/ 292100 h 577850"/>
                <a:gd name="connsiteX2" fmla="*/ 1746250 w 3651250"/>
                <a:gd name="connsiteY2" fmla="*/ 317500 h 577850"/>
                <a:gd name="connsiteX3" fmla="*/ 1533525 w 3651250"/>
                <a:gd name="connsiteY3" fmla="*/ 339725 h 577850"/>
                <a:gd name="connsiteX4" fmla="*/ 1346200 w 3651250"/>
                <a:gd name="connsiteY4" fmla="*/ 361950 h 577850"/>
                <a:gd name="connsiteX5" fmla="*/ 1085850 w 3651250"/>
                <a:gd name="connsiteY5" fmla="*/ 400050 h 577850"/>
                <a:gd name="connsiteX6" fmla="*/ 850900 w 3651250"/>
                <a:gd name="connsiteY6" fmla="*/ 460375 h 577850"/>
                <a:gd name="connsiteX7" fmla="*/ 581025 w 3651250"/>
                <a:gd name="connsiteY7" fmla="*/ 539750 h 577850"/>
                <a:gd name="connsiteX8" fmla="*/ 488950 w 3651250"/>
                <a:gd name="connsiteY8" fmla="*/ 577850 h 577850"/>
                <a:gd name="connsiteX9" fmla="*/ 463550 w 3651250"/>
                <a:gd name="connsiteY9" fmla="*/ 574675 h 577850"/>
                <a:gd name="connsiteX10" fmla="*/ 406400 w 3651250"/>
                <a:gd name="connsiteY10" fmla="*/ 546100 h 577850"/>
                <a:gd name="connsiteX11" fmla="*/ 339725 w 3651250"/>
                <a:gd name="connsiteY11" fmla="*/ 504825 h 577850"/>
                <a:gd name="connsiteX12" fmla="*/ 238125 w 3651250"/>
                <a:gd name="connsiteY12" fmla="*/ 431800 h 577850"/>
                <a:gd name="connsiteX13" fmla="*/ 149225 w 3651250"/>
                <a:gd name="connsiteY13" fmla="*/ 358775 h 577850"/>
                <a:gd name="connsiteX14" fmla="*/ 76200 w 3651250"/>
                <a:gd name="connsiteY14" fmla="*/ 282575 h 577850"/>
                <a:gd name="connsiteX15" fmla="*/ 25400 w 3651250"/>
                <a:gd name="connsiteY15" fmla="*/ 231775 h 577850"/>
                <a:gd name="connsiteX16" fmla="*/ 6350 w 3651250"/>
                <a:gd name="connsiteY16" fmla="*/ 200025 h 577850"/>
                <a:gd name="connsiteX17" fmla="*/ 0 w 3651250"/>
                <a:gd name="connsiteY17" fmla="*/ 171450 h 577850"/>
                <a:gd name="connsiteX18" fmla="*/ 9525 w 3651250"/>
                <a:gd name="connsiteY18" fmla="*/ 155575 h 577850"/>
                <a:gd name="connsiteX19" fmla="*/ 28575 w 3651250"/>
                <a:gd name="connsiteY19" fmla="*/ 149225 h 577850"/>
                <a:gd name="connsiteX20" fmla="*/ 76200 w 3651250"/>
                <a:gd name="connsiteY20" fmla="*/ 165100 h 577850"/>
                <a:gd name="connsiteX21" fmla="*/ 161925 w 3651250"/>
                <a:gd name="connsiteY21" fmla="*/ 196850 h 577850"/>
                <a:gd name="connsiteX22" fmla="*/ 276225 w 3651250"/>
                <a:gd name="connsiteY22" fmla="*/ 244475 h 577850"/>
                <a:gd name="connsiteX23" fmla="*/ 327025 w 3651250"/>
                <a:gd name="connsiteY23" fmla="*/ 269875 h 577850"/>
                <a:gd name="connsiteX24" fmla="*/ 381000 w 3651250"/>
                <a:gd name="connsiteY24" fmla="*/ 279400 h 577850"/>
                <a:gd name="connsiteX25" fmla="*/ 488950 w 3651250"/>
                <a:gd name="connsiteY25" fmla="*/ 288925 h 577850"/>
                <a:gd name="connsiteX26" fmla="*/ 587375 w 3651250"/>
                <a:gd name="connsiteY26" fmla="*/ 292100 h 577850"/>
                <a:gd name="connsiteX27" fmla="*/ 654050 w 3651250"/>
                <a:gd name="connsiteY27" fmla="*/ 285750 h 577850"/>
                <a:gd name="connsiteX28" fmla="*/ 939800 w 3651250"/>
                <a:gd name="connsiteY28" fmla="*/ 247650 h 577850"/>
                <a:gd name="connsiteX29" fmla="*/ 1355725 w 3651250"/>
                <a:gd name="connsiteY29" fmla="*/ 190500 h 577850"/>
                <a:gd name="connsiteX30" fmla="*/ 1781175 w 3651250"/>
                <a:gd name="connsiteY30" fmla="*/ 133350 h 577850"/>
                <a:gd name="connsiteX31" fmla="*/ 2009775 w 3651250"/>
                <a:gd name="connsiteY31" fmla="*/ 111125 h 577850"/>
                <a:gd name="connsiteX32" fmla="*/ 2384425 w 3651250"/>
                <a:gd name="connsiteY32" fmla="*/ 76200 h 577850"/>
                <a:gd name="connsiteX33" fmla="*/ 2765425 w 3651250"/>
                <a:gd name="connsiteY33" fmla="*/ 38100 h 577850"/>
                <a:gd name="connsiteX34" fmla="*/ 3101975 w 3651250"/>
                <a:gd name="connsiteY34" fmla="*/ 6350 h 577850"/>
                <a:gd name="connsiteX35" fmla="*/ 3194050 w 3651250"/>
                <a:gd name="connsiteY35" fmla="*/ 0 h 577850"/>
                <a:gd name="connsiteX36" fmla="*/ 3314700 w 3651250"/>
                <a:gd name="connsiteY36" fmla="*/ 15875 h 577850"/>
                <a:gd name="connsiteX37" fmla="*/ 3435350 w 3651250"/>
                <a:gd name="connsiteY37" fmla="*/ 47625 h 577850"/>
                <a:gd name="connsiteX38" fmla="*/ 3517900 w 3651250"/>
                <a:gd name="connsiteY38" fmla="*/ 79375 h 577850"/>
                <a:gd name="connsiteX39" fmla="*/ 3575050 w 3651250"/>
                <a:gd name="connsiteY39" fmla="*/ 114300 h 577850"/>
                <a:gd name="connsiteX40" fmla="*/ 3622675 w 3651250"/>
                <a:gd name="connsiteY40" fmla="*/ 149225 h 577850"/>
                <a:gd name="connsiteX41" fmla="*/ 3648075 w 3651250"/>
                <a:gd name="connsiteY41" fmla="*/ 177800 h 577850"/>
                <a:gd name="connsiteX42" fmla="*/ 3651250 w 3651250"/>
                <a:gd name="connsiteY42" fmla="*/ 193675 h 577850"/>
                <a:gd name="connsiteX43" fmla="*/ 3641725 w 3651250"/>
                <a:gd name="connsiteY43" fmla="*/ 231775 h 577850"/>
                <a:gd name="connsiteX44" fmla="*/ 3609975 w 3651250"/>
                <a:gd name="connsiteY44" fmla="*/ 257175 h 577850"/>
                <a:gd name="connsiteX45" fmla="*/ 3543300 w 3651250"/>
                <a:gd name="connsiteY45" fmla="*/ 269875 h 577850"/>
                <a:gd name="connsiteX46" fmla="*/ 3457575 w 3651250"/>
                <a:gd name="connsiteY46" fmla="*/ 269875 h 577850"/>
                <a:gd name="connsiteX47" fmla="*/ 3308350 w 3651250"/>
                <a:gd name="connsiteY47" fmla="*/ 263525 h 577850"/>
                <a:gd name="connsiteX48" fmla="*/ 3168650 w 3651250"/>
                <a:gd name="connsiteY48" fmla="*/ 247650 h 577850"/>
                <a:gd name="connsiteX49" fmla="*/ 2876550 w 3651250"/>
                <a:gd name="connsiteY49" fmla="*/ 250825 h 577850"/>
                <a:gd name="connsiteX50" fmla="*/ 2555875 w 3651250"/>
                <a:gd name="connsiteY50" fmla="*/ 263525 h 577850"/>
                <a:gd name="connsiteX51" fmla="*/ 2289175 w 3651250"/>
                <a:gd name="connsiteY51" fmla="*/ 269875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51250" h="577850">
                  <a:moveTo>
                    <a:pt x="2289175" y="269875"/>
                  </a:moveTo>
                  <a:lnTo>
                    <a:pt x="1990725" y="292100"/>
                  </a:lnTo>
                  <a:lnTo>
                    <a:pt x="1746250" y="317500"/>
                  </a:lnTo>
                  <a:lnTo>
                    <a:pt x="1533525" y="339725"/>
                  </a:lnTo>
                  <a:lnTo>
                    <a:pt x="1346200" y="361950"/>
                  </a:lnTo>
                  <a:lnTo>
                    <a:pt x="1085850" y="400050"/>
                  </a:lnTo>
                  <a:lnTo>
                    <a:pt x="850900" y="460375"/>
                  </a:lnTo>
                  <a:lnTo>
                    <a:pt x="581025" y="539750"/>
                  </a:lnTo>
                  <a:lnTo>
                    <a:pt x="488950" y="577850"/>
                  </a:lnTo>
                  <a:lnTo>
                    <a:pt x="463550" y="574675"/>
                  </a:lnTo>
                  <a:lnTo>
                    <a:pt x="406400" y="546100"/>
                  </a:lnTo>
                  <a:lnTo>
                    <a:pt x="339725" y="504825"/>
                  </a:lnTo>
                  <a:lnTo>
                    <a:pt x="238125" y="431800"/>
                  </a:lnTo>
                  <a:lnTo>
                    <a:pt x="149225" y="358775"/>
                  </a:lnTo>
                  <a:lnTo>
                    <a:pt x="76200" y="282575"/>
                  </a:lnTo>
                  <a:lnTo>
                    <a:pt x="25400" y="231775"/>
                  </a:lnTo>
                  <a:lnTo>
                    <a:pt x="6350" y="200025"/>
                  </a:lnTo>
                  <a:lnTo>
                    <a:pt x="0" y="171450"/>
                  </a:lnTo>
                  <a:lnTo>
                    <a:pt x="9525" y="155575"/>
                  </a:lnTo>
                  <a:lnTo>
                    <a:pt x="28575" y="149225"/>
                  </a:lnTo>
                  <a:lnTo>
                    <a:pt x="76200" y="165100"/>
                  </a:lnTo>
                  <a:lnTo>
                    <a:pt x="161925" y="196850"/>
                  </a:lnTo>
                  <a:lnTo>
                    <a:pt x="276225" y="244475"/>
                  </a:lnTo>
                  <a:lnTo>
                    <a:pt x="327025" y="269875"/>
                  </a:lnTo>
                  <a:lnTo>
                    <a:pt x="381000" y="279400"/>
                  </a:lnTo>
                  <a:lnTo>
                    <a:pt x="488950" y="288925"/>
                  </a:lnTo>
                  <a:lnTo>
                    <a:pt x="587375" y="292100"/>
                  </a:lnTo>
                  <a:lnTo>
                    <a:pt x="654050" y="285750"/>
                  </a:lnTo>
                  <a:lnTo>
                    <a:pt x="939800" y="247650"/>
                  </a:lnTo>
                  <a:lnTo>
                    <a:pt x="1355725" y="190500"/>
                  </a:lnTo>
                  <a:lnTo>
                    <a:pt x="1781175" y="133350"/>
                  </a:lnTo>
                  <a:cubicBezTo>
                    <a:pt x="1857365" y="125838"/>
                    <a:pt x="1933216" y="111125"/>
                    <a:pt x="2009775" y="111125"/>
                  </a:cubicBezTo>
                  <a:lnTo>
                    <a:pt x="2384425" y="76200"/>
                  </a:lnTo>
                  <a:lnTo>
                    <a:pt x="2765425" y="38100"/>
                  </a:lnTo>
                  <a:lnTo>
                    <a:pt x="3101975" y="6350"/>
                  </a:lnTo>
                  <a:lnTo>
                    <a:pt x="3194050" y="0"/>
                  </a:lnTo>
                  <a:lnTo>
                    <a:pt x="3314700" y="15875"/>
                  </a:lnTo>
                  <a:lnTo>
                    <a:pt x="3435350" y="47625"/>
                  </a:lnTo>
                  <a:lnTo>
                    <a:pt x="3517900" y="79375"/>
                  </a:lnTo>
                  <a:lnTo>
                    <a:pt x="3575050" y="114300"/>
                  </a:lnTo>
                  <a:lnTo>
                    <a:pt x="3622675" y="149225"/>
                  </a:lnTo>
                  <a:lnTo>
                    <a:pt x="3648075" y="177800"/>
                  </a:lnTo>
                  <a:lnTo>
                    <a:pt x="3651250" y="193675"/>
                  </a:lnTo>
                  <a:lnTo>
                    <a:pt x="3641725" y="231775"/>
                  </a:lnTo>
                  <a:lnTo>
                    <a:pt x="3609975" y="257175"/>
                  </a:lnTo>
                  <a:lnTo>
                    <a:pt x="3543300" y="269875"/>
                  </a:lnTo>
                  <a:lnTo>
                    <a:pt x="3457575" y="269875"/>
                  </a:lnTo>
                  <a:lnTo>
                    <a:pt x="3308350" y="263525"/>
                  </a:lnTo>
                  <a:lnTo>
                    <a:pt x="3168650" y="247650"/>
                  </a:lnTo>
                  <a:lnTo>
                    <a:pt x="2876550" y="250825"/>
                  </a:lnTo>
                  <a:lnTo>
                    <a:pt x="2555875" y="263525"/>
                  </a:lnTo>
                  <a:lnTo>
                    <a:pt x="2289175" y="269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28765763-C478-4CF3-9AC7-237E0EB9F72E}"/>
                </a:ext>
              </a:extLst>
            </p:cNvPr>
            <p:cNvSpPr/>
            <p:nvPr/>
          </p:nvSpPr>
          <p:spPr>
            <a:xfrm>
              <a:off x="2754313" y="2533650"/>
              <a:ext cx="4530725" cy="669925"/>
            </a:xfrm>
            <a:custGeom>
              <a:avLst/>
              <a:gdLst>
                <a:gd name="connsiteX0" fmla="*/ 2324100 w 4530090"/>
                <a:gd name="connsiteY0" fmla="*/ 377190 h 670560"/>
                <a:gd name="connsiteX1" fmla="*/ 1668780 w 4530090"/>
                <a:gd name="connsiteY1" fmla="*/ 445770 h 670560"/>
                <a:gd name="connsiteX2" fmla="*/ 1329690 w 4530090"/>
                <a:gd name="connsiteY2" fmla="*/ 506730 h 670560"/>
                <a:gd name="connsiteX3" fmla="*/ 1143000 w 4530090"/>
                <a:gd name="connsiteY3" fmla="*/ 533400 h 670560"/>
                <a:gd name="connsiteX4" fmla="*/ 880110 w 4530090"/>
                <a:gd name="connsiteY4" fmla="*/ 575310 h 670560"/>
                <a:gd name="connsiteX5" fmla="*/ 659130 w 4530090"/>
                <a:gd name="connsiteY5" fmla="*/ 621030 h 670560"/>
                <a:gd name="connsiteX6" fmla="*/ 499110 w 4530090"/>
                <a:gd name="connsiteY6" fmla="*/ 670560 h 670560"/>
                <a:gd name="connsiteX7" fmla="*/ 461010 w 4530090"/>
                <a:gd name="connsiteY7" fmla="*/ 670560 h 670560"/>
                <a:gd name="connsiteX8" fmla="*/ 384810 w 4530090"/>
                <a:gd name="connsiteY8" fmla="*/ 651510 h 670560"/>
                <a:gd name="connsiteX9" fmla="*/ 316230 w 4530090"/>
                <a:gd name="connsiteY9" fmla="*/ 613410 h 670560"/>
                <a:gd name="connsiteX10" fmla="*/ 251460 w 4530090"/>
                <a:gd name="connsiteY10" fmla="*/ 571500 h 670560"/>
                <a:gd name="connsiteX11" fmla="*/ 186690 w 4530090"/>
                <a:gd name="connsiteY11" fmla="*/ 510540 h 670560"/>
                <a:gd name="connsiteX12" fmla="*/ 114300 w 4530090"/>
                <a:gd name="connsiteY12" fmla="*/ 430530 h 670560"/>
                <a:gd name="connsiteX13" fmla="*/ 49530 w 4530090"/>
                <a:gd name="connsiteY13" fmla="*/ 350520 h 670560"/>
                <a:gd name="connsiteX14" fmla="*/ 7620 w 4530090"/>
                <a:gd name="connsiteY14" fmla="*/ 285750 h 670560"/>
                <a:gd name="connsiteX15" fmla="*/ 0 w 4530090"/>
                <a:gd name="connsiteY15" fmla="*/ 270510 h 670560"/>
                <a:gd name="connsiteX16" fmla="*/ 3810 w 4530090"/>
                <a:gd name="connsiteY16" fmla="*/ 251460 h 670560"/>
                <a:gd name="connsiteX17" fmla="*/ 11430 w 4530090"/>
                <a:gd name="connsiteY17" fmla="*/ 236220 h 670560"/>
                <a:gd name="connsiteX18" fmla="*/ 30480 w 4530090"/>
                <a:gd name="connsiteY18" fmla="*/ 236220 h 670560"/>
                <a:gd name="connsiteX19" fmla="*/ 95250 w 4530090"/>
                <a:gd name="connsiteY19" fmla="*/ 270510 h 670560"/>
                <a:gd name="connsiteX20" fmla="*/ 175260 w 4530090"/>
                <a:gd name="connsiteY20" fmla="*/ 320040 h 670560"/>
                <a:gd name="connsiteX21" fmla="*/ 232410 w 4530090"/>
                <a:gd name="connsiteY21" fmla="*/ 350520 h 670560"/>
                <a:gd name="connsiteX22" fmla="*/ 300990 w 4530090"/>
                <a:gd name="connsiteY22" fmla="*/ 377190 h 670560"/>
                <a:gd name="connsiteX23" fmla="*/ 377190 w 4530090"/>
                <a:gd name="connsiteY23" fmla="*/ 396240 h 670560"/>
                <a:gd name="connsiteX24" fmla="*/ 441960 w 4530090"/>
                <a:gd name="connsiteY24" fmla="*/ 407670 h 670560"/>
                <a:gd name="connsiteX25" fmla="*/ 502920 w 4530090"/>
                <a:gd name="connsiteY25" fmla="*/ 407670 h 670560"/>
                <a:gd name="connsiteX26" fmla="*/ 624840 w 4530090"/>
                <a:gd name="connsiteY26" fmla="*/ 388620 h 670560"/>
                <a:gd name="connsiteX27" fmla="*/ 944880 w 4530090"/>
                <a:gd name="connsiteY27" fmla="*/ 350520 h 670560"/>
                <a:gd name="connsiteX28" fmla="*/ 1367790 w 4530090"/>
                <a:gd name="connsiteY28" fmla="*/ 304800 h 670560"/>
                <a:gd name="connsiteX29" fmla="*/ 1901190 w 4530090"/>
                <a:gd name="connsiteY29" fmla="*/ 240030 h 670560"/>
                <a:gd name="connsiteX30" fmla="*/ 2392680 w 4530090"/>
                <a:gd name="connsiteY30" fmla="*/ 194310 h 670560"/>
                <a:gd name="connsiteX31" fmla="*/ 2853690 w 4530090"/>
                <a:gd name="connsiteY31" fmla="*/ 152400 h 670560"/>
                <a:gd name="connsiteX32" fmla="*/ 2990850 w 4530090"/>
                <a:gd name="connsiteY32" fmla="*/ 160020 h 670560"/>
                <a:gd name="connsiteX33" fmla="*/ 3322320 w 4530090"/>
                <a:gd name="connsiteY33" fmla="*/ 129540 h 670560"/>
                <a:gd name="connsiteX34" fmla="*/ 3870960 w 4530090"/>
                <a:gd name="connsiteY34" fmla="*/ 91440 h 670560"/>
                <a:gd name="connsiteX35" fmla="*/ 3977640 w 4530090"/>
                <a:gd name="connsiteY35" fmla="*/ 53340 h 670560"/>
                <a:gd name="connsiteX36" fmla="*/ 4103370 w 4530090"/>
                <a:gd name="connsiteY36" fmla="*/ 0 h 670560"/>
                <a:gd name="connsiteX37" fmla="*/ 4110990 w 4530090"/>
                <a:gd name="connsiteY37" fmla="*/ 0 h 670560"/>
                <a:gd name="connsiteX38" fmla="*/ 4191000 w 4530090"/>
                <a:gd name="connsiteY38" fmla="*/ 34290 h 670560"/>
                <a:gd name="connsiteX39" fmla="*/ 4278630 w 4530090"/>
                <a:gd name="connsiteY39" fmla="*/ 72390 h 670560"/>
                <a:gd name="connsiteX40" fmla="*/ 4392930 w 4530090"/>
                <a:gd name="connsiteY40" fmla="*/ 137160 h 670560"/>
                <a:gd name="connsiteX41" fmla="*/ 4465320 w 4530090"/>
                <a:gd name="connsiteY41" fmla="*/ 182880 h 670560"/>
                <a:gd name="connsiteX42" fmla="*/ 4495800 w 4530090"/>
                <a:gd name="connsiteY42" fmla="*/ 209550 h 670560"/>
                <a:gd name="connsiteX43" fmla="*/ 4518660 w 4530090"/>
                <a:gd name="connsiteY43" fmla="*/ 236220 h 670560"/>
                <a:gd name="connsiteX44" fmla="*/ 4526280 w 4530090"/>
                <a:gd name="connsiteY44" fmla="*/ 251460 h 670560"/>
                <a:gd name="connsiteX45" fmla="*/ 4530090 w 4530090"/>
                <a:gd name="connsiteY45" fmla="*/ 285750 h 670560"/>
                <a:gd name="connsiteX46" fmla="*/ 4518660 w 4530090"/>
                <a:gd name="connsiteY46" fmla="*/ 335280 h 670560"/>
                <a:gd name="connsiteX47" fmla="*/ 4499610 w 4530090"/>
                <a:gd name="connsiteY47" fmla="*/ 361950 h 670560"/>
                <a:gd name="connsiteX48" fmla="*/ 4461510 w 4530090"/>
                <a:gd name="connsiteY48" fmla="*/ 373380 h 670560"/>
                <a:gd name="connsiteX49" fmla="*/ 4431030 w 4530090"/>
                <a:gd name="connsiteY49" fmla="*/ 377190 h 670560"/>
                <a:gd name="connsiteX50" fmla="*/ 4335780 w 4530090"/>
                <a:gd name="connsiteY50" fmla="*/ 365760 h 670560"/>
                <a:gd name="connsiteX51" fmla="*/ 4091940 w 4530090"/>
                <a:gd name="connsiteY51" fmla="*/ 331470 h 670560"/>
                <a:gd name="connsiteX52" fmla="*/ 3783330 w 4530090"/>
                <a:gd name="connsiteY52" fmla="*/ 316230 h 670560"/>
                <a:gd name="connsiteX53" fmla="*/ 3303270 w 4530090"/>
                <a:gd name="connsiteY53" fmla="*/ 320040 h 670560"/>
                <a:gd name="connsiteX54" fmla="*/ 2724150 w 4530090"/>
                <a:gd name="connsiteY54" fmla="*/ 354330 h 670560"/>
                <a:gd name="connsiteX55" fmla="*/ 2571750 w 4530090"/>
                <a:gd name="connsiteY55" fmla="*/ 361950 h 670560"/>
                <a:gd name="connsiteX56" fmla="*/ 2324100 w 4530090"/>
                <a:gd name="connsiteY56" fmla="*/ 37719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30090" h="670560">
                  <a:moveTo>
                    <a:pt x="2324100" y="377190"/>
                  </a:moveTo>
                  <a:lnTo>
                    <a:pt x="1668780" y="445770"/>
                  </a:lnTo>
                  <a:lnTo>
                    <a:pt x="1329690" y="506730"/>
                  </a:lnTo>
                  <a:lnTo>
                    <a:pt x="1143000" y="533400"/>
                  </a:lnTo>
                  <a:lnTo>
                    <a:pt x="880110" y="575310"/>
                  </a:lnTo>
                  <a:lnTo>
                    <a:pt x="659130" y="621030"/>
                  </a:lnTo>
                  <a:lnTo>
                    <a:pt x="499110" y="670560"/>
                  </a:lnTo>
                  <a:lnTo>
                    <a:pt x="461010" y="670560"/>
                  </a:lnTo>
                  <a:lnTo>
                    <a:pt x="384810" y="651510"/>
                  </a:lnTo>
                  <a:lnTo>
                    <a:pt x="316230" y="613410"/>
                  </a:lnTo>
                  <a:lnTo>
                    <a:pt x="251460" y="571500"/>
                  </a:lnTo>
                  <a:lnTo>
                    <a:pt x="186690" y="510540"/>
                  </a:lnTo>
                  <a:lnTo>
                    <a:pt x="114300" y="430530"/>
                  </a:lnTo>
                  <a:lnTo>
                    <a:pt x="49530" y="350520"/>
                  </a:lnTo>
                  <a:lnTo>
                    <a:pt x="7620" y="285750"/>
                  </a:lnTo>
                  <a:lnTo>
                    <a:pt x="0" y="270510"/>
                  </a:lnTo>
                  <a:lnTo>
                    <a:pt x="3810" y="251460"/>
                  </a:lnTo>
                  <a:lnTo>
                    <a:pt x="11430" y="236220"/>
                  </a:lnTo>
                  <a:lnTo>
                    <a:pt x="30480" y="236220"/>
                  </a:lnTo>
                  <a:lnTo>
                    <a:pt x="95250" y="270510"/>
                  </a:lnTo>
                  <a:lnTo>
                    <a:pt x="175260" y="320040"/>
                  </a:lnTo>
                  <a:lnTo>
                    <a:pt x="232410" y="350520"/>
                  </a:lnTo>
                  <a:lnTo>
                    <a:pt x="300990" y="377190"/>
                  </a:lnTo>
                  <a:lnTo>
                    <a:pt x="377190" y="396240"/>
                  </a:lnTo>
                  <a:lnTo>
                    <a:pt x="441960" y="407670"/>
                  </a:lnTo>
                  <a:lnTo>
                    <a:pt x="502920" y="407670"/>
                  </a:lnTo>
                  <a:lnTo>
                    <a:pt x="624840" y="388620"/>
                  </a:lnTo>
                  <a:lnTo>
                    <a:pt x="944880" y="350520"/>
                  </a:lnTo>
                  <a:lnTo>
                    <a:pt x="1367790" y="304800"/>
                  </a:lnTo>
                  <a:lnTo>
                    <a:pt x="1901190" y="240030"/>
                  </a:lnTo>
                  <a:lnTo>
                    <a:pt x="2392680" y="194310"/>
                  </a:lnTo>
                  <a:lnTo>
                    <a:pt x="2853690" y="152400"/>
                  </a:lnTo>
                  <a:lnTo>
                    <a:pt x="2990850" y="160020"/>
                  </a:lnTo>
                  <a:lnTo>
                    <a:pt x="3322320" y="129540"/>
                  </a:lnTo>
                  <a:lnTo>
                    <a:pt x="3870960" y="91440"/>
                  </a:lnTo>
                  <a:lnTo>
                    <a:pt x="3977640" y="53340"/>
                  </a:lnTo>
                  <a:lnTo>
                    <a:pt x="4103370" y="0"/>
                  </a:lnTo>
                  <a:lnTo>
                    <a:pt x="4110990" y="0"/>
                  </a:lnTo>
                  <a:lnTo>
                    <a:pt x="4191000" y="34290"/>
                  </a:lnTo>
                  <a:lnTo>
                    <a:pt x="4278630" y="72390"/>
                  </a:lnTo>
                  <a:lnTo>
                    <a:pt x="4392930" y="137160"/>
                  </a:lnTo>
                  <a:lnTo>
                    <a:pt x="4465320" y="182880"/>
                  </a:lnTo>
                  <a:lnTo>
                    <a:pt x="4495800" y="209550"/>
                  </a:lnTo>
                  <a:lnTo>
                    <a:pt x="4518660" y="236220"/>
                  </a:lnTo>
                  <a:lnTo>
                    <a:pt x="4526280" y="251460"/>
                  </a:lnTo>
                  <a:lnTo>
                    <a:pt x="4530090" y="285750"/>
                  </a:lnTo>
                  <a:lnTo>
                    <a:pt x="4518660" y="335280"/>
                  </a:lnTo>
                  <a:lnTo>
                    <a:pt x="4499610" y="361950"/>
                  </a:lnTo>
                  <a:lnTo>
                    <a:pt x="4461510" y="373380"/>
                  </a:lnTo>
                  <a:lnTo>
                    <a:pt x="4431030" y="377190"/>
                  </a:lnTo>
                  <a:lnTo>
                    <a:pt x="4335780" y="365760"/>
                  </a:lnTo>
                  <a:lnTo>
                    <a:pt x="4091940" y="331470"/>
                  </a:lnTo>
                  <a:lnTo>
                    <a:pt x="3783330" y="316230"/>
                  </a:lnTo>
                  <a:lnTo>
                    <a:pt x="3303270" y="320040"/>
                  </a:lnTo>
                  <a:lnTo>
                    <a:pt x="2724150" y="354330"/>
                  </a:lnTo>
                  <a:lnTo>
                    <a:pt x="2571750" y="361950"/>
                  </a:lnTo>
                  <a:lnTo>
                    <a:pt x="2324100" y="3771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49C77212-5C5D-4D6F-BE0C-69F429AF9BC2}"/>
                </a:ext>
              </a:extLst>
            </p:cNvPr>
            <p:cNvSpPr/>
            <p:nvPr/>
          </p:nvSpPr>
          <p:spPr>
            <a:xfrm>
              <a:off x="2813050" y="2932113"/>
              <a:ext cx="1771650" cy="1458912"/>
            </a:xfrm>
            <a:custGeom>
              <a:avLst/>
              <a:gdLst>
                <a:gd name="connsiteX0" fmla="*/ 1140619 w 1771650"/>
                <a:gd name="connsiteY0" fmla="*/ 716756 h 1459706"/>
                <a:gd name="connsiteX1" fmla="*/ 864394 w 1771650"/>
                <a:gd name="connsiteY1" fmla="*/ 938212 h 1459706"/>
                <a:gd name="connsiteX2" fmla="*/ 661988 w 1771650"/>
                <a:gd name="connsiteY2" fmla="*/ 1083469 h 1459706"/>
                <a:gd name="connsiteX3" fmla="*/ 421482 w 1771650"/>
                <a:gd name="connsiteY3" fmla="*/ 1240631 h 1459706"/>
                <a:gd name="connsiteX4" fmla="*/ 216694 w 1771650"/>
                <a:gd name="connsiteY4" fmla="*/ 1364456 h 1459706"/>
                <a:gd name="connsiteX5" fmla="*/ 50007 w 1771650"/>
                <a:gd name="connsiteY5" fmla="*/ 1457325 h 1459706"/>
                <a:gd name="connsiteX6" fmla="*/ 28575 w 1771650"/>
                <a:gd name="connsiteY6" fmla="*/ 1459706 h 1459706"/>
                <a:gd name="connsiteX7" fmla="*/ 11907 w 1771650"/>
                <a:gd name="connsiteY7" fmla="*/ 1459706 h 1459706"/>
                <a:gd name="connsiteX8" fmla="*/ 2382 w 1771650"/>
                <a:gd name="connsiteY8" fmla="*/ 1452562 h 1459706"/>
                <a:gd name="connsiteX9" fmla="*/ 0 w 1771650"/>
                <a:gd name="connsiteY9" fmla="*/ 1431131 h 1459706"/>
                <a:gd name="connsiteX10" fmla="*/ 7144 w 1771650"/>
                <a:gd name="connsiteY10" fmla="*/ 1412081 h 1459706"/>
                <a:gd name="connsiteX11" fmla="*/ 42863 w 1771650"/>
                <a:gd name="connsiteY11" fmla="*/ 1385887 h 1459706"/>
                <a:gd name="connsiteX12" fmla="*/ 202407 w 1771650"/>
                <a:gd name="connsiteY12" fmla="*/ 1266825 h 1459706"/>
                <a:gd name="connsiteX13" fmla="*/ 359569 w 1771650"/>
                <a:gd name="connsiteY13" fmla="*/ 1143000 h 1459706"/>
                <a:gd name="connsiteX14" fmla="*/ 561975 w 1771650"/>
                <a:gd name="connsiteY14" fmla="*/ 973931 h 1459706"/>
                <a:gd name="connsiteX15" fmla="*/ 785813 w 1771650"/>
                <a:gd name="connsiteY15" fmla="*/ 764381 h 1459706"/>
                <a:gd name="connsiteX16" fmla="*/ 976313 w 1771650"/>
                <a:gd name="connsiteY16" fmla="*/ 576262 h 1459706"/>
                <a:gd name="connsiteX17" fmla="*/ 1126332 w 1771650"/>
                <a:gd name="connsiteY17" fmla="*/ 416719 h 1459706"/>
                <a:gd name="connsiteX18" fmla="*/ 1252538 w 1771650"/>
                <a:gd name="connsiteY18" fmla="*/ 264319 h 1459706"/>
                <a:gd name="connsiteX19" fmla="*/ 1321594 w 1771650"/>
                <a:gd name="connsiteY19" fmla="*/ 166687 h 1459706"/>
                <a:gd name="connsiteX20" fmla="*/ 1416844 w 1771650"/>
                <a:gd name="connsiteY20" fmla="*/ 0 h 1459706"/>
                <a:gd name="connsiteX21" fmla="*/ 1566863 w 1771650"/>
                <a:gd name="connsiteY21" fmla="*/ 2381 h 1459706"/>
                <a:gd name="connsiteX22" fmla="*/ 1662113 w 1771650"/>
                <a:gd name="connsiteY22" fmla="*/ 71437 h 1459706"/>
                <a:gd name="connsiteX23" fmla="*/ 1721644 w 1771650"/>
                <a:gd name="connsiteY23" fmla="*/ 111919 h 1459706"/>
                <a:gd name="connsiteX24" fmla="*/ 1752600 w 1771650"/>
                <a:gd name="connsiteY24" fmla="*/ 142875 h 1459706"/>
                <a:gd name="connsiteX25" fmla="*/ 1769269 w 1771650"/>
                <a:gd name="connsiteY25" fmla="*/ 176212 h 1459706"/>
                <a:gd name="connsiteX26" fmla="*/ 1771650 w 1771650"/>
                <a:gd name="connsiteY26" fmla="*/ 207169 h 1459706"/>
                <a:gd name="connsiteX27" fmla="*/ 1762125 w 1771650"/>
                <a:gd name="connsiteY27" fmla="*/ 230981 h 1459706"/>
                <a:gd name="connsiteX28" fmla="*/ 1733550 w 1771650"/>
                <a:gd name="connsiteY28" fmla="*/ 250031 h 1459706"/>
                <a:gd name="connsiteX29" fmla="*/ 1638300 w 1771650"/>
                <a:gd name="connsiteY29" fmla="*/ 273844 h 1459706"/>
                <a:gd name="connsiteX30" fmla="*/ 1435894 w 1771650"/>
                <a:gd name="connsiteY30" fmla="*/ 459581 h 1459706"/>
                <a:gd name="connsiteX31" fmla="*/ 1140619 w 1771650"/>
                <a:gd name="connsiteY31" fmla="*/ 716756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1650" h="1459706">
                  <a:moveTo>
                    <a:pt x="1140619" y="716756"/>
                  </a:moveTo>
                  <a:lnTo>
                    <a:pt x="864394" y="938212"/>
                  </a:lnTo>
                  <a:lnTo>
                    <a:pt x="661988" y="1083469"/>
                  </a:lnTo>
                  <a:lnTo>
                    <a:pt x="421482" y="1240631"/>
                  </a:lnTo>
                  <a:lnTo>
                    <a:pt x="216694" y="1364456"/>
                  </a:lnTo>
                  <a:lnTo>
                    <a:pt x="50007" y="1457325"/>
                  </a:lnTo>
                  <a:lnTo>
                    <a:pt x="28575" y="1459706"/>
                  </a:lnTo>
                  <a:lnTo>
                    <a:pt x="11907" y="1459706"/>
                  </a:lnTo>
                  <a:lnTo>
                    <a:pt x="2382" y="1452562"/>
                  </a:lnTo>
                  <a:lnTo>
                    <a:pt x="0" y="1431131"/>
                  </a:lnTo>
                  <a:lnTo>
                    <a:pt x="7144" y="1412081"/>
                  </a:lnTo>
                  <a:lnTo>
                    <a:pt x="42863" y="1385887"/>
                  </a:lnTo>
                  <a:lnTo>
                    <a:pt x="202407" y="1266825"/>
                  </a:lnTo>
                  <a:lnTo>
                    <a:pt x="359569" y="1143000"/>
                  </a:lnTo>
                  <a:lnTo>
                    <a:pt x="561975" y="973931"/>
                  </a:lnTo>
                  <a:lnTo>
                    <a:pt x="785813" y="764381"/>
                  </a:lnTo>
                  <a:lnTo>
                    <a:pt x="976313" y="576262"/>
                  </a:lnTo>
                  <a:lnTo>
                    <a:pt x="1126332" y="416719"/>
                  </a:lnTo>
                  <a:lnTo>
                    <a:pt x="1252538" y="264319"/>
                  </a:lnTo>
                  <a:lnTo>
                    <a:pt x="1321594" y="166687"/>
                  </a:lnTo>
                  <a:lnTo>
                    <a:pt x="1416844" y="0"/>
                  </a:lnTo>
                  <a:lnTo>
                    <a:pt x="1566863" y="2381"/>
                  </a:lnTo>
                  <a:lnTo>
                    <a:pt x="1662113" y="71437"/>
                  </a:lnTo>
                  <a:lnTo>
                    <a:pt x="1721644" y="111919"/>
                  </a:lnTo>
                  <a:lnTo>
                    <a:pt x="1752600" y="142875"/>
                  </a:lnTo>
                  <a:lnTo>
                    <a:pt x="1769269" y="176212"/>
                  </a:lnTo>
                  <a:lnTo>
                    <a:pt x="1771650" y="207169"/>
                  </a:lnTo>
                  <a:lnTo>
                    <a:pt x="1762125" y="230981"/>
                  </a:lnTo>
                  <a:lnTo>
                    <a:pt x="1733550" y="250031"/>
                  </a:lnTo>
                  <a:lnTo>
                    <a:pt x="1638300" y="273844"/>
                  </a:lnTo>
                  <a:lnTo>
                    <a:pt x="1435894" y="459581"/>
                  </a:lnTo>
                  <a:lnTo>
                    <a:pt x="1140619" y="7167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6F28ECFE-C6CD-4C23-85AC-D5B79B1F76DC}"/>
                </a:ext>
              </a:extLst>
            </p:cNvPr>
            <p:cNvSpPr/>
            <p:nvPr/>
          </p:nvSpPr>
          <p:spPr>
            <a:xfrm>
              <a:off x="5303838" y="2824163"/>
              <a:ext cx="2230437" cy="1501775"/>
            </a:xfrm>
            <a:custGeom>
              <a:avLst/>
              <a:gdLst>
                <a:gd name="connsiteX0" fmla="*/ 376237 w 2231231"/>
                <a:gd name="connsiteY0" fmla="*/ 459581 h 1502568"/>
                <a:gd name="connsiteX1" fmla="*/ 221456 w 2231231"/>
                <a:gd name="connsiteY1" fmla="*/ 290512 h 1502568"/>
                <a:gd name="connsiteX2" fmla="*/ 0 w 2231231"/>
                <a:gd name="connsiteY2" fmla="*/ 30956 h 1502568"/>
                <a:gd name="connsiteX3" fmla="*/ 88106 w 2231231"/>
                <a:gd name="connsiteY3" fmla="*/ 0 h 1502568"/>
                <a:gd name="connsiteX4" fmla="*/ 288131 w 2231231"/>
                <a:gd name="connsiteY4" fmla="*/ 188118 h 1502568"/>
                <a:gd name="connsiteX5" fmla="*/ 523875 w 2231231"/>
                <a:gd name="connsiteY5" fmla="*/ 404812 h 1502568"/>
                <a:gd name="connsiteX6" fmla="*/ 704850 w 2231231"/>
                <a:gd name="connsiteY6" fmla="*/ 554831 h 1502568"/>
                <a:gd name="connsiteX7" fmla="*/ 852487 w 2231231"/>
                <a:gd name="connsiteY7" fmla="*/ 678656 h 1502568"/>
                <a:gd name="connsiteX8" fmla="*/ 1042987 w 2231231"/>
                <a:gd name="connsiteY8" fmla="*/ 821531 h 1502568"/>
                <a:gd name="connsiteX9" fmla="*/ 1193006 w 2231231"/>
                <a:gd name="connsiteY9" fmla="*/ 914400 h 1502568"/>
                <a:gd name="connsiteX10" fmla="*/ 1309687 w 2231231"/>
                <a:gd name="connsiteY10" fmla="*/ 978693 h 1502568"/>
                <a:gd name="connsiteX11" fmla="*/ 1452562 w 2231231"/>
                <a:gd name="connsiteY11" fmla="*/ 1050131 h 1502568"/>
                <a:gd name="connsiteX12" fmla="*/ 1624012 w 2231231"/>
                <a:gd name="connsiteY12" fmla="*/ 1126331 h 1502568"/>
                <a:gd name="connsiteX13" fmla="*/ 1821656 w 2231231"/>
                <a:gd name="connsiteY13" fmla="*/ 1212056 h 1502568"/>
                <a:gd name="connsiteX14" fmla="*/ 2005012 w 2231231"/>
                <a:gd name="connsiteY14" fmla="*/ 1283493 h 1502568"/>
                <a:gd name="connsiteX15" fmla="*/ 2207419 w 2231231"/>
                <a:gd name="connsiteY15" fmla="*/ 1362075 h 1502568"/>
                <a:gd name="connsiteX16" fmla="*/ 2221706 w 2231231"/>
                <a:gd name="connsiteY16" fmla="*/ 1373981 h 1502568"/>
                <a:gd name="connsiteX17" fmla="*/ 2228850 w 2231231"/>
                <a:gd name="connsiteY17" fmla="*/ 1395412 h 1502568"/>
                <a:gd name="connsiteX18" fmla="*/ 2231231 w 2231231"/>
                <a:gd name="connsiteY18" fmla="*/ 1412081 h 1502568"/>
                <a:gd name="connsiteX19" fmla="*/ 2219325 w 2231231"/>
                <a:gd name="connsiteY19" fmla="*/ 1421606 h 1502568"/>
                <a:gd name="connsiteX20" fmla="*/ 2150269 w 2231231"/>
                <a:gd name="connsiteY20" fmla="*/ 1433512 h 1502568"/>
                <a:gd name="connsiteX21" fmla="*/ 1914525 w 2231231"/>
                <a:gd name="connsiteY21" fmla="*/ 1457325 h 1502568"/>
                <a:gd name="connsiteX22" fmla="*/ 1714500 w 2231231"/>
                <a:gd name="connsiteY22" fmla="*/ 1478756 h 1502568"/>
                <a:gd name="connsiteX23" fmla="*/ 1547812 w 2231231"/>
                <a:gd name="connsiteY23" fmla="*/ 1500187 h 1502568"/>
                <a:gd name="connsiteX24" fmla="*/ 1509712 w 2231231"/>
                <a:gd name="connsiteY24" fmla="*/ 1502568 h 1502568"/>
                <a:gd name="connsiteX25" fmla="*/ 1457325 w 2231231"/>
                <a:gd name="connsiteY25" fmla="*/ 1495425 h 1502568"/>
                <a:gd name="connsiteX26" fmla="*/ 1416844 w 2231231"/>
                <a:gd name="connsiteY26" fmla="*/ 1481137 h 1502568"/>
                <a:gd name="connsiteX27" fmla="*/ 1378744 w 2231231"/>
                <a:gd name="connsiteY27" fmla="*/ 1450181 h 1502568"/>
                <a:gd name="connsiteX28" fmla="*/ 1266825 w 2231231"/>
                <a:gd name="connsiteY28" fmla="*/ 1347787 h 1502568"/>
                <a:gd name="connsiteX29" fmla="*/ 1090612 w 2231231"/>
                <a:gd name="connsiteY29" fmla="*/ 1178718 h 1502568"/>
                <a:gd name="connsiteX30" fmla="*/ 904875 w 2231231"/>
                <a:gd name="connsiteY30" fmla="*/ 1000125 h 1502568"/>
                <a:gd name="connsiteX31" fmla="*/ 723900 w 2231231"/>
                <a:gd name="connsiteY31" fmla="*/ 819150 h 1502568"/>
                <a:gd name="connsiteX32" fmla="*/ 590550 w 2231231"/>
                <a:gd name="connsiteY32" fmla="*/ 685800 h 1502568"/>
                <a:gd name="connsiteX33" fmla="*/ 376237 w 2231231"/>
                <a:gd name="connsiteY33" fmla="*/ 459581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31231" h="1502568">
                  <a:moveTo>
                    <a:pt x="376237" y="459581"/>
                  </a:moveTo>
                  <a:lnTo>
                    <a:pt x="221456" y="290512"/>
                  </a:lnTo>
                  <a:lnTo>
                    <a:pt x="0" y="30956"/>
                  </a:lnTo>
                  <a:lnTo>
                    <a:pt x="88106" y="0"/>
                  </a:lnTo>
                  <a:lnTo>
                    <a:pt x="288131" y="188118"/>
                  </a:lnTo>
                  <a:lnTo>
                    <a:pt x="523875" y="404812"/>
                  </a:lnTo>
                  <a:lnTo>
                    <a:pt x="704850" y="554831"/>
                  </a:lnTo>
                  <a:lnTo>
                    <a:pt x="852487" y="678656"/>
                  </a:lnTo>
                  <a:lnTo>
                    <a:pt x="1042987" y="821531"/>
                  </a:lnTo>
                  <a:lnTo>
                    <a:pt x="1193006" y="914400"/>
                  </a:lnTo>
                  <a:lnTo>
                    <a:pt x="1309687" y="978693"/>
                  </a:lnTo>
                  <a:lnTo>
                    <a:pt x="1452562" y="1050131"/>
                  </a:lnTo>
                  <a:lnTo>
                    <a:pt x="1624012" y="1126331"/>
                  </a:lnTo>
                  <a:lnTo>
                    <a:pt x="1821656" y="1212056"/>
                  </a:lnTo>
                  <a:lnTo>
                    <a:pt x="2005012" y="1283493"/>
                  </a:lnTo>
                  <a:lnTo>
                    <a:pt x="2207419" y="1362075"/>
                  </a:lnTo>
                  <a:lnTo>
                    <a:pt x="2221706" y="1373981"/>
                  </a:lnTo>
                  <a:lnTo>
                    <a:pt x="2228850" y="1395412"/>
                  </a:lnTo>
                  <a:lnTo>
                    <a:pt x="2231231" y="1412081"/>
                  </a:lnTo>
                  <a:lnTo>
                    <a:pt x="2219325" y="1421606"/>
                  </a:lnTo>
                  <a:lnTo>
                    <a:pt x="2150269" y="1433512"/>
                  </a:lnTo>
                  <a:lnTo>
                    <a:pt x="1914525" y="1457325"/>
                  </a:lnTo>
                  <a:lnTo>
                    <a:pt x="1714500" y="1478756"/>
                  </a:lnTo>
                  <a:lnTo>
                    <a:pt x="1547812" y="1500187"/>
                  </a:lnTo>
                  <a:lnTo>
                    <a:pt x="1509712" y="1502568"/>
                  </a:lnTo>
                  <a:lnTo>
                    <a:pt x="1457325" y="1495425"/>
                  </a:lnTo>
                  <a:lnTo>
                    <a:pt x="1416844" y="1481137"/>
                  </a:lnTo>
                  <a:lnTo>
                    <a:pt x="1378744" y="1450181"/>
                  </a:lnTo>
                  <a:lnTo>
                    <a:pt x="1266825" y="1347787"/>
                  </a:lnTo>
                  <a:lnTo>
                    <a:pt x="1090612" y="1178718"/>
                  </a:lnTo>
                  <a:lnTo>
                    <a:pt x="904875" y="1000125"/>
                  </a:lnTo>
                  <a:lnTo>
                    <a:pt x="723900" y="819150"/>
                  </a:lnTo>
                  <a:lnTo>
                    <a:pt x="590550" y="685800"/>
                  </a:lnTo>
                  <a:lnTo>
                    <a:pt x="376237" y="4595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888E2856-8F59-4507-B291-46D52628E012}"/>
                </a:ext>
              </a:extLst>
            </p:cNvPr>
            <p:cNvSpPr/>
            <p:nvPr/>
          </p:nvSpPr>
          <p:spPr>
            <a:xfrm rot="16200000">
              <a:off x="3652838" y="4699000"/>
              <a:ext cx="2728912" cy="484188"/>
            </a:xfrm>
            <a:custGeom>
              <a:avLst/>
              <a:gdLst>
                <a:gd name="connsiteX0" fmla="*/ 1219200 w 2728912"/>
                <a:gd name="connsiteY0" fmla="*/ 481012 h 483393"/>
                <a:gd name="connsiteX1" fmla="*/ 988218 w 2728912"/>
                <a:gd name="connsiteY1" fmla="*/ 469106 h 483393"/>
                <a:gd name="connsiteX2" fmla="*/ 783431 w 2728912"/>
                <a:gd name="connsiteY2" fmla="*/ 452437 h 483393"/>
                <a:gd name="connsiteX3" fmla="*/ 626268 w 2728912"/>
                <a:gd name="connsiteY3" fmla="*/ 431006 h 483393"/>
                <a:gd name="connsiteX4" fmla="*/ 519112 w 2728912"/>
                <a:gd name="connsiteY4" fmla="*/ 414337 h 483393"/>
                <a:gd name="connsiteX5" fmla="*/ 388143 w 2728912"/>
                <a:gd name="connsiteY5" fmla="*/ 385762 h 483393"/>
                <a:gd name="connsiteX6" fmla="*/ 288131 w 2728912"/>
                <a:gd name="connsiteY6" fmla="*/ 354806 h 483393"/>
                <a:gd name="connsiteX7" fmla="*/ 200025 w 2728912"/>
                <a:gd name="connsiteY7" fmla="*/ 321468 h 483393"/>
                <a:gd name="connsiteX8" fmla="*/ 128587 w 2728912"/>
                <a:gd name="connsiteY8" fmla="*/ 288131 h 483393"/>
                <a:gd name="connsiteX9" fmla="*/ 71437 w 2728912"/>
                <a:gd name="connsiteY9" fmla="*/ 247650 h 483393"/>
                <a:gd name="connsiteX10" fmla="*/ 35718 w 2728912"/>
                <a:gd name="connsiteY10" fmla="*/ 209550 h 483393"/>
                <a:gd name="connsiteX11" fmla="*/ 0 w 2728912"/>
                <a:gd name="connsiteY11" fmla="*/ 154781 h 483393"/>
                <a:gd name="connsiteX12" fmla="*/ 0 w 2728912"/>
                <a:gd name="connsiteY12" fmla="*/ 142875 h 483393"/>
                <a:gd name="connsiteX13" fmla="*/ 16668 w 2728912"/>
                <a:gd name="connsiteY13" fmla="*/ 121443 h 483393"/>
                <a:gd name="connsiteX14" fmla="*/ 64293 w 2728912"/>
                <a:gd name="connsiteY14" fmla="*/ 88106 h 483393"/>
                <a:gd name="connsiteX15" fmla="*/ 142875 w 2728912"/>
                <a:gd name="connsiteY15" fmla="*/ 47625 h 483393"/>
                <a:gd name="connsiteX16" fmla="*/ 238125 w 2728912"/>
                <a:gd name="connsiteY16" fmla="*/ 0 h 483393"/>
                <a:gd name="connsiteX17" fmla="*/ 685800 w 2728912"/>
                <a:gd name="connsiteY17" fmla="*/ 188118 h 483393"/>
                <a:gd name="connsiteX18" fmla="*/ 790575 w 2728912"/>
                <a:gd name="connsiteY18" fmla="*/ 214312 h 483393"/>
                <a:gd name="connsiteX19" fmla="*/ 876300 w 2728912"/>
                <a:gd name="connsiteY19" fmla="*/ 228600 h 483393"/>
                <a:gd name="connsiteX20" fmla="*/ 966787 w 2728912"/>
                <a:gd name="connsiteY20" fmla="*/ 238125 h 483393"/>
                <a:gd name="connsiteX21" fmla="*/ 1066800 w 2728912"/>
                <a:gd name="connsiteY21" fmla="*/ 247650 h 483393"/>
                <a:gd name="connsiteX22" fmla="*/ 1278731 w 2728912"/>
                <a:gd name="connsiteY22" fmla="*/ 254793 h 483393"/>
                <a:gd name="connsiteX23" fmla="*/ 1452562 w 2728912"/>
                <a:gd name="connsiteY23" fmla="*/ 257175 h 483393"/>
                <a:gd name="connsiteX24" fmla="*/ 1638300 w 2728912"/>
                <a:gd name="connsiteY24" fmla="*/ 257175 h 483393"/>
                <a:gd name="connsiteX25" fmla="*/ 1852612 w 2728912"/>
                <a:gd name="connsiteY25" fmla="*/ 254793 h 483393"/>
                <a:gd name="connsiteX26" fmla="*/ 1971675 w 2728912"/>
                <a:gd name="connsiteY26" fmla="*/ 250031 h 483393"/>
                <a:gd name="connsiteX27" fmla="*/ 2126456 w 2728912"/>
                <a:gd name="connsiteY27" fmla="*/ 235743 h 483393"/>
                <a:gd name="connsiteX28" fmla="*/ 2278856 w 2728912"/>
                <a:gd name="connsiteY28" fmla="*/ 211931 h 483393"/>
                <a:gd name="connsiteX29" fmla="*/ 2374106 w 2728912"/>
                <a:gd name="connsiteY29" fmla="*/ 192881 h 483393"/>
                <a:gd name="connsiteX30" fmla="*/ 2440781 w 2728912"/>
                <a:gd name="connsiteY30" fmla="*/ 169068 h 483393"/>
                <a:gd name="connsiteX31" fmla="*/ 2493168 w 2728912"/>
                <a:gd name="connsiteY31" fmla="*/ 142875 h 483393"/>
                <a:gd name="connsiteX32" fmla="*/ 2524125 w 2728912"/>
                <a:gd name="connsiteY32" fmla="*/ 123825 h 483393"/>
                <a:gd name="connsiteX33" fmla="*/ 2562225 w 2728912"/>
                <a:gd name="connsiteY33" fmla="*/ 97631 h 483393"/>
                <a:gd name="connsiteX34" fmla="*/ 2669381 w 2728912"/>
                <a:gd name="connsiteY34" fmla="*/ 0 h 483393"/>
                <a:gd name="connsiteX35" fmla="*/ 2728912 w 2728912"/>
                <a:gd name="connsiteY35" fmla="*/ 123825 h 483393"/>
                <a:gd name="connsiteX36" fmla="*/ 2578893 w 2728912"/>
                <a:gd name="connsiteY36" fmla="*/ 252412 h 483393"/>
                <a:gd name="connsiteX37" fmla="*/ 2502693 w 2728912"/>
                <a:gd name="connsiteY37" fmla="*/ 304800 h 483393"/>
                <a:gd name="connsiteX38" fmla="*/ 2431256 w 2728912"/>
                <a:gd name="connsiteY38" fmla="*/ 350043 h 483393"/>
                <a:gd name="connsiteX39" fmla="*/ 2290762 w 2728912"/>
                <a:gd name="connsiteY39" fmla="*/ 416718 h 483393"/>
                <a:gd name="connsiteX40" fmla="*/ 2138362 w 2728912"/>
                <a:gd name="connsiteY40" fmla="*/ 457200 h 483393"/>
                <a:gd name="connsiteX41" fmla="*/ 1945481 w 2728912"/>
                <a:gd name="connsiteY41" fmla="*/ 473868 h 483393"/>
                <a:gd name="connsiteX42" fmla="*/ 1650206 w 2728912"/>
                <a:gd name="connsiteY42" fmla="*/ 483393 h 483393"/>
                <a:gd name="connsiteX43" fmla="*/ 1473993 w 2728912"/>
                <a:gd name="connsiteY43" fmla="*/ 481012 h 483393"/>
                <a:gd name="connsiteX44" fmla="*/ 1219200 w 2728912"/>
                <a:gd name="connsiteY44" fmla="*/ 481012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28912" h="483393">
                  <a:moveTo>
                    <a:pt x="1219200" y="481012"/>
                  </a:moveTo>
                  <a:lnTo>
                    <a:pt x="988218" y="469106"/>
                  </a:lnTo>
                  <a:lnTo>
                    <a:pt x="783431" y="452437"/>
                  </a:lnTo>
                  <a:lnTo>
                    <a:pt x="626268" y="431006"/>
                  </a:lnTo>
                  <a:lnTo>
                    <a:pt x="519112" y="414337"/>
                  </a:lnTo>
                  <a:lnTo>
                    <a:pt x="388143" y="385762"/>
                  </a:lnTo>
                  <a:lnTo>
                    <a:pt x="288131" y="354806"/>
                  </a:lnTo>
                  <a:lnTo>
                    <a:pt x="200025" y="321468"/>
                  </a:lnTo>
                  <a:lnTo>
                    <a:pt x="128587" y="288131"/>
                  </a:lnTo>
                  <a:lnTo>
                    <a:pt x="71437" y="247650"/>
                  </a:lnTo>
                  <a:lnTo>
                    <a:pt x="35718" y="2095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16668" y="121443"/>
                  </a:lnTo>
                  <a:lnTo>
                    <a:pt x="64293" y="88106"/>
                  </a:lnTo>
                  <a:lnTo>
                    <a:pt x="142875" y="47625"/>
                  </a:lnTo>
                  <a:lnTo>
                    <a:pt x="238125" y="0"/>
                  </a:lnTo>
                  <a:lnTo>
                    <a:pt x="685800" y="188118"/>
                  </a:lnTo>
                  <a:lnTo>
                    <a:pt x="790575" y="214312"/>
                  </a:lnTo>
                  <a:lnTo>
                    <a:pt x="876300" y="228600"/>
                  </a:lnTo>
                  <a:lnTo>
                    <a:pt x="966787" y="238125"/>
                  </a:lnTo>
                  <a:lnTo>
                    <a:pt x="1066800" y="247650"/>
                  </a:lnTo>
                  <a:lnTo>
                    <a:pt x="1278731" y="254793"/>
                  </a:lnTo>
                  <a:lnTo>
                    <a:pt x="1452562" y="257175"/>
                  </a:lnTo>
                  <a:lnTo>
                    <a:pt x="1638300" y="257175"/>
                  </a:lnTo>
                  <a:lnTo>
                    <a:pt x="1852612" y="254793"/>
                  </a:lnTo>
                  <a:lnTo>
                    <a:pt x="1971675" y="250031"/>
                  </a:lnTo>
                  <a:lnTo>
                    <a:pt x="2126456" y="235743"/>
                  </a:lnTo>
                  <a:cubicBezTo>
                    <a:pt x="2177237" y="227683"/>
                    <a:pt x="2227440" y="211931"/>
                    <a:pt x="2278856" y="211931"/>
                  </a:cubicBezTo>
                  <a:lnTo>
                    <a:pt x="2374106" y="192881"/>
                  </a:lnTo>
                  <a:lnTo>
                    <a:pt x="2440781" y="169068"/>
                  </a:lnTo>
                  <a:lnTo>
                    <a:pt x="2493168" y="142875"/>
                  </a:lnTo>
                  <a:lnTo>
                    <a:pt x="2524125" y="123825"/>
                  </a:lnTo>
                  <a:lnTo>
                    <a:pt x="2562225" y="97631"/>
                  </a:lnTo>
                  <a:lnTo>
                    <a:pt x="2669381" y="0"/>
                  </a:lnTo>
                  <a:lnTo>
                    <a:pt x="2728912" y="123825"/>
                  </a:lnTo>
                  <a:lnTo>
                    <a:pt x="2578893" y="252412"/>
                  </a:lnTo>
                  <a:lnTo>
                    <a:pt x="2502693" y="304800"/>
                  </a:lnTo>
                  <a:lnTo>
                    <a:pt x="2431256" y="350043"/>
                  </a:lnTo>
                  <a:lnTo>
                    <a:pt x="2290762" y="416718"/>
                  </a:lnTo>
                  <a:lnTo>
                    <a:pt x="2138362" y="457200"/>
                  </a:lnTo>
                  <a:lnTo>
                    <a:pt x="1945481" y="473868"/>
                  </a:lnTo>
                  <a:lnTo>
                    <a:pt x="1650206" y="483393"/>
                  </a:lnTo>
                  <a:lnTo>
                    <a:pt x="1473993" y="481012"/>
                  </a:lnTo>
                  <a:lnTo>
                    <a:pt x="1219200" y="4810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90A4B5BC-B37B-48B2-BCF3-5D654A604CD9}"/>
                </a:ext>
              </a:extLst>
            </p:cNvPr>
            <p:cNvSpPr/>
            <p:nvPr/>
          </p:nvSpPr>
          <p:spPr>
            <a:xfrm>
              <a:off x="4214813" y="5567363"/>
              <a:ext cx="803275" cy="576262"/>
            </a:xfrm>
            <a:custGeom>
              <a:avLst/>
              <a:gdLst>
                <a:gd name="connsiteX0" fmla="*/ 204787 w 802481"/>
                <a:gd name="connsiteY0" fmla="*/ 76200 h 576262"/>
                <a:gd name="connsiteX1" fmla="*/ 378618 w 802481"/>
                <a:gd name="connsiteY1" fmla="*/ 154781 h 576262"/>
                <a:gd name="connsiteX2" fmla="*/ 469106 w 802481"/>
                <a:gd name="connsiteY2" fmla="*/ 195262 h 576262"/>
                <a:gd name="connsiteX3" fmla="*/ 504825 w 802481"/>
                <a:gd name="connsiteY3" fmla="*/ 209550 h 576262"/>
                <a:gd name="connsiteX4" fmla="*/ 540543 w 802481"/>
                <a:gd name="connsiteY4" fmla="*/ 219075 h 576262"/>
                <a:gd name="connsiteX5" fmla="*/ 559593 w 802481"/>
                <a:gd name="connsiteY5" fmla="*/ 221456 h 576262"/>
                <a:gd name="connsiteX6" fmla="*/ 581025 w 802481"/>
                <a:gd name="connsiteY6" fmla="*/ 219075 h 576262"/>
                <a:gd name="connsiteX7" fmla="*/ 619125 w 802481"/>
                <a:gd name="connsiteY7" fmla="*/ 211931 h 576262"/>
                <a:gd name="connsiteX8" fmla="*/ 657225 w 802481"/>
                <a:gd name="connsiteY8" fmla="*/ 188118 h 576262"/>
                <a:gd name="connsiteX9" fmla="*/ 802481 w 802481"/>
                <a:gd name="connsiteY9" fmla="*/ 11906 h 576262"/>
                <a:gd name="connsiteX10" fmla="*/ 607218 w 802481"/>
                <a:gd name="connsiteY10" fmla="*/ 576262 h 576262"/>
                <a:gd name="connsiteX11" fmla="*/ 552450 w 802481"/>
                <a:gd name="connsiteY11" fmla="*/ 490537 h 576262"/>
                <a:gd name="connsiteX12" fmla="*/ 509587 w 802481"/>
                <a:gd name="connsiteY12" fmla="*/ 435768 h 576262"/>
                <a:gd name="connsiteX13" fmla="*/ 469106 w 802481"/>
                <a:gd name="connsiteY13" fmla="*/ 392906 h 576262"/>
                <a:gd name="connsiteX14" fmla="*/ 416718 w 802481"/>
                <a:gd name="connsiteY14" fmla="*/ 347662 h 576262"/>
                <a:gd name="connsiteX15" fmla="*/ 357187 w 802481"/>
                <a:gd name="connsiteY15" fmla="*/ 302418 h 576262"/>
                <a:gd name="connsiteX16" fmla="*/ 292893 w 802481"/>
                <a:gd name="connsiteY16" fmla="*/ 250031 h 576262"/>
                <a:gd name="connsiteX17" fmla="*/ 211931 w 802481"/>
                <a:gd name="connsiteY17" fmla="*/ 190500 h 576262"/>
                <a:gd name="connsiteX18" fmla="*/ 128587 w 802481"/>
                <a:gd name="connsiteY18" fmla="*/ 128587 h 576262"/>
                <a:gd name="connsiteX19" fmla="*/ 38100 w 802481"/>
                <a:gd name="connsiteY19" fmla="*/ 69056 h 576262"/>
                <a:gd name="connsiteX20" fmla="*/ 9525 w 802481"/>
                <a:gd name="connsiteY20" fmla="*/ 47625 h 576262"/>
                <a:gd name="connsiteX21" fmla="*/ 0 w 802481"/>
                <a:gd name="connsiteY21" fmla="*/ 30956 h 576262"/>
                <a:gd name="connsiteX22" fmla="*/ 2381 w 802481"/>
                <a:gd name="connsiteY22" fmla="*/ 14287 h 576262"/>
                <a:gd name="connsiteX23" fmla="*/ 7143 w 802481"/>
                <a:gd name="connsiteY23" fmla="*/ 4762 h 576262"/>
                <a:gd name="connsiteX24" fmla="*/ 33337 w 802481"/>
                <a:gd name="connsiteY24" fmla="*/ 0 h 576262"/>
                <a:gd name="connsiteX25" fmla="*/ 66675 w 802481"/>
                <a:gd name="connsiteY25" fmla="*/ 4762 h 576262"/>
                <a:gd name="connsiteX26" fmla="*/ 204787 w 802481"/>
                <a:gd name="connsiteY26" fmla="*/ 76200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02481" h="576262">
                  <a:moveTo>
                    <a:pt x="204787" y="76200"/>
                  </a:moveTo>
                  <a:lnTo>
                    <a:pt x="378618" y="154781"/>
                  </a:lnTo>
                  <a:lnTo>
                    <a:pt x="469106" y="195262"/>
                  </a:lnTo>
                  <a:lnTo>
                    <a:pt x="504825" y="209550"/>
                  </a:lnTo>
                  <a:lnTo>
                    <a:pt x="540543" y="219075"/>
                  </a:lnTo>
                  <a:lnTo>
                    <a:pt x="559593" y="221456"/>
                  </a:lnTo>
                  <a:lnTo>
                    <a:pt x="581025" y="219075"/>
                  </a:lnTo>
                  <a:lnTo>
                    <a:pt x="619125" y="211931"/>
                  </a:lnTo>
                  <a:lnTo>
                    <a:pt x="657225" y="188118"/>
                  </a:lnTo>
                  <a:lnTo>
                    <a:pt x="802481" y="11906"/>
                  </a:lnTo>
                  <a:lnTo>
                    <a:pt x="607218" y="576262"/>
                  </a:lnTo>
                  <a:lnTo>
                    <a:pt x="552450" y="490537"/>
                  </a:lnTo>
                  <a:lnTo>
                    <a:pt x="509587" y="435768"/>
                  </a:lnTo>
                  <a:lnTo>
                    <a:pt x="469106" y="392906"/>
                  </a:lnTo>
                  <a:lnTo>
                    <a:pt x="416718" y="347662"/>
                  </a:lnTo>
                  <a:lnTo>
                    <a:pt x="357187" y="302418"/>
                  </a:lnTo>
                  <a:lnTo>
                    <a:pt x="292893" y="250031"/>
                  </a:lnTo>
                  <a:lnTo>
                    <a:pt x="211931" y="190500"/>
                  </a:lnTo>
                  <a:lnTo>
                    <a:pt x="128587" y="128587"/>
                  </a:lnTo>
                  <a:lnTo>
                    <a:pt x="38100" y="69056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7143" y="4762"/>
                  </a:lnTo>
                  <a:lnTo>
                    <a:pt x="33337" y="0"/>
                  </a:lnTo>
                  <a:lnTo>
                    <a:pt x="66675" y="4762"/>
                  </a:lnTo>
                  <a:lnTo>
                    <a:pt x="204787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988844AC-8B5D-48B7-A74C-B22C05AFA8B1}"/>
              </a:ext>
            </a:extLst>
          </p:cNvPr>
          <p:cNvGrpSpPr/>
          <p:nvPr/>
        </p:nvGrpSpPr>
        <p:grpSpPr>
          <a:xfrm>
            <a:off x="2601913" y="1347788"/>
            <a:ext cx="4779962" cy="4805362"/>
            <a:chOff x="2601913" y="1347788"/>
            <a:chExt cx="4779962" cy="4805362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E3CF3C24-5CDE-46D9-9FE8-8D010490F1D5}"/>
                </a:ext>
              </a:extLst>
            </p:cNvPr>
            <p:cNvSpPr/>
            <p:nvPr/>
          </p:nvSpPr>
          <p:spPr>
            <a:xfrm>
              <a:off x="3357563" y="1570038"/>
              <a:ext cx="695325" cy="923925"/>
            </a:xfrm>
            <a:custGeom>
              <a:avLst/>
              <a:gdLst>
                <a:gd name="connsiteX0" fmla="*/ 359568 w 695325"/>
                <a:gd name="connsiteY0" fmla="*/ 647700 h 923925"/>
                <a:gd name="connsiteX1" fmla="*/ 250031 w 695325"/>
                <a:gd name="connsiteY1" fmla="*/ 469106 h 923925"/>
                <a:gd name="connsiteX2" fmla="*/ 164306 w 695325"/>
                <a:gd name="connsiteY2" fmla="*/ 328612 h 923925"/>
                <a:gd name="connsiteX3" fmla="*/ 97631 w 695325"/>
                <a:gd name="connsiteY3" fmla="*/ 219075 h 923925"/>
                <a:gd name="connsiteX4" fmla="*/ 21431 w 695325"/>
                <a:gd name="connsiteY4" fmla="*/ 88106 h 923925"/>
                <a:gd name="connsiteX5" fmla="*/ 4762 w 695325"/>
                <a:gd name="connsiteY5" fmla="*/ 57150 h 923925"/>
                <a:gd name="connsiteX6" fmla="*/ 0 w 695325"/>
                <a:gd name="connsiteY6" fmla="*/ 47625 h 923925"/>
                <a:gd name="connsiteX7" fmla="*/ 0 w 695325"/>
                <a:gd name="connsiteY7" fmla="*/ 23812 h 923925"/>
                <a:gd name="connsiteX8" fmla="*/ 4762 w 695325"/>
                <a:gd name="connsiteY8" fmla="*/ 11906 h 923925"/>
                <a:gd name="connsiteX9" fmla="*/ 16668 w 695325"/>
                <a:gd name="connsiteY9" fmla="*/ 2381 h 923925"/>
                <a:gd name="connsiteX10" fmla="*/ 33337 w 695325"/>
                <a:gd name="connsiteY10" fmla="*/ 0 h 923925"/>
                <a:gd name="connsiteX11" fmla="*/ 50006 w 695325"/>
                <a:gd name="connsiteY11" fmla="*/ 4762 h 923925"/>
                <a:gd name="connsiteX12" fmla="*/ 100012 w 695325"/>
                <a:gd name="connsiteY12" fmla="*/ 50006 h 923925"/>
                <a:gd name="connsiteX13" fmla="*/ 157162 w 695325"/>
                <a:gd name="connsiteY13" fmla="*/ 97631 h 923925"/>
                <a:gd name="connsiteX14" fmla="*/ 230981 w 695325"/>
                <a:gd name="connsiteY14" fmla="*/ 161925 h 923925"/>
                <a:gd name="connsiteX15" fmla="*/ 307181 w 695325"/>
                <a:gd name="connsiteY15" fmla="*/ 219075 h 923925"/>
                <a:gd name="connsiteX16" fmla="*/ 404812 w 695325"/>
                <a:gd name="connsiteY16" fmla="*/ 297656 h 923925"/>
                <a:gd name="connsiteX17" fmla="*/ 588168 w 695325"/>
                <a:gd name="connsiteY17" fmla="*/ 431006 h 923925"/>
                <a:gd name="connsiteX18" fmla="*/ 614362 w 695325"/>
                <a:gd name="connsiteY18" fmla="*/ 466725 h 923925"/>
                <a:gd name="connsiteX19" fmla="*/ 638175 w 695325"/>
                <a:gd name="connsiteY19" fmla="*/ 507206 h 923925"/>
                <a:gd name="connsiteX20" fmla="*/ 654843 w 695325"/>
                <a:gd name="connsiteY20" fmla="*/ 540544 h 923925"/>
                <a:gd name="connsiteX21" fmla="*/ 669131 w 695325"/>
                <a:gd name="connsiteY21" fmla="*/ 576262 h 923925"/>
                <a:gd name="connsiteX22" fmla="*/ 683418 w 695325"/>
                <a:gd name="connsiteY22" fmla="*/ 619125 h 923925"/>
                <a:gd name="connsiteX23" fmla="*/ 690562 w 695325"/>
                <a:gd name="connsiteY23" fmla="*/ 669131 h 923925"/>
                <a:gd name="connsiteX24" fmla="*/ 695325 w 695325"/>
                <a:gd name="connsiteY24" fmla="*/ 704850 h 923925"/>
                <a:gd name="connsiteX25" fmla="*/ 695325 w 695325"/>
                <a:gd name="connsiteY25" fmla="*/ 759619 h 923925"/>
                <a:gd name="connsiteX26" fmla="*/ 688181 w 695325"/>
                <a:gd name="connsiteY26" fmla="*/ 812006 h 923925"/>
                <a:gd name="connsiteX27" fmla="*/ 676275 w 695325"/>
                <a:gd name="connsiteY27" fmla="*/ 857250 h 923925"/>
                <a:gd name="connsiteX28" fmla="*/ 664368 w 695325"/>
                <a:gd name="connsiteY28" fmla="*/ 888206 h 923925"/>
                <a:gd name="connsiteX29" fmla="*/ 645318 w 695325"/>
                <a:gd name="connsiteY29" fmla="*/ 912019 h 923925"/>
                <a:gd name="connsiteX30" fmla="*/ 626268 w 695325"/>
                <a:gd name="connsiteY30" fmla="*/ 919162 h 923925"/>
                <a:gd name="connsiteX31" fmla="*/ 607218 w 695325"/>
                <a:gd name="connsiteY31" fmla="*/ 923925 h 923925"/>
                <a:gd name="connsiteX32" fmla="*/ 592931 w 695325"/>
                <a:gd name="connsiteY32" fmla="*/ 923925 h 923925"/>
                <a:gd name="connsiteX33" fmla="*/ 578643 w 695325"/>
                <a:gd name="connsiteY33" fmla="*/ 919162 h 923925"/>
                <a:gd name="connsiteX34" fmla="*/ 552450 w 695325"/>
                <a:gd name="connsiteY34" fmla="*/ 904875 h 923925"/>
                <a:gd name="connsiteX35" fmla="*/ 519112 w 695325"/>
                <a:gd name="connsiteY35" fmla="*/ 876300 h 923925"/>
                <a:gd name="connsiteX36" fmla="*/ 471487 w 695325"/>
                <a:gd name="connsiteY36" fmla="*/ 804862 h 923925"/>
                <a:gd name="connsiteX37" fmla="*/ 359568 w 695325"/>
                <a:gd name="connsiteY37" fmla="*/ 64770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5325" h="923925">
                  <a:moveTo>
                    <a:pt x="359568" y="647700"/>
                  </a:moveTo>
                  <a:lnTo>
                    <a:pt x="250031" y="469106"/>
                  </a:lnTo>
                  <a:lnTo>
                    <a:pt x="164306" y="328612"/>
                  </a:lnTo>
                  <a:lnTo>
                    <a:pt x="97631" y="219075"/>
                  </a:lnTo>
                  <a:lnTo>
                    <a:pt x="21431" y="88106"/>
                  </a:lnTo>
                  <a:lnTo>
                    <a:pt x="4762" y="57150"/>
                  </a:lnTo>
                  <a:lnTo>
                    <a:pt x="0" y="47625"/>
                  </a:lnTo>
                  <a:lnTo>
                    <a:pt x="0" y="23812"/>
                  </a:lnTo>
                  <a:lnTo>
                    <a:pt x="4762" y="11906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50006" y="4762"/>
                  </a:lnTo>
                  <a:lnTo>
                    <a:pt x="100012" y="50006"/>
                  </a:lnTo>
                  <a:lnTo>
                    <a:pt x="157162" y="97631"/>
                  </a:lnTo>
                  <a:lnTo>
                    <a:pt x="230981" y="161925"/>
                  </a:lnTo>
                  <a:lnTo>
                    <a:pt x="307181" y="219075"/>
                  </a:lnTo>
                  <a:lnTo>
                    <a:pt x="404812" y="297656"/>
                  </a:lnTo>
                  <a:lnTo>
                    <a:pt x="588168" y="431006"/>
                  </a:lnTo>
                  <a:lnTo>
                    <a:pt x="614362" y="466725"/>
                  </a:lnTo>
                  <a:lnTo>
                    <a:pt x="638175" y="507206"/>
                  </a:lnTo>
                  <a:lnTo>
                    <a:pt x="654843" y="540544"/>
                  </a:lnTo>
                  <a:lnTo>
                    <a:pt x="669131" y="576262"/>
                  </a:lnTo>
                  <a:lnTo>
                    <a:pt x="683418" y="619125"/>
                  </a:lnTo>
                  <a:lnTo>
                    <a:pt x="690562" y="669131"/>
                  </a:lnTo>
                  <a:lnTo>
                    <a:pt x="695325" y="704850"/>
                  </a:lnTo>
                  <a:lnTo>
                    <a:pt x="695325" y="759619"/>
                  </a:lnTo>
                  <a:lnTo>
                    <a:pt x="688181" y="812006"/>
                  </a:lnTo>
                  <a:lnTo>
                    <a:pt x="676275" y="857250"/>
                  </a:lnTo>
                  <a:lnTo>
                    <a:pt x="664368" y="888206"/>
                  </a:lnTo>
                  <a:lnTo>
                    <a:pt x="645318" y="912019"/>
                  </a:lnTo>
                  <a:lnTo>
                    <a:pt x="626268" y="919162"/>
                  </a:lnTo>
                  <a:lnTo>
                    <a:pt x="607218" y="923925"/>
                  </a:lnTo>
                  <a:lnTo>
                    <a:pt x="592931" y="923925"/>
                  </a:lnTo>
                  <a:lnTo>
                    <a:pt x="578643" y="919162"/>
                  </a:lnTo>
                  <a:lnTo>
                    <a:pt x="552450" y="904875"/>
                  </a:lnTo>
                  <a:lnTo>
                    <a:pt x="519112" y="876300"/>
                  </a:lnTo>
                  <a:lnTo>
                    <a:pt x="471487" y="804862"/>
                  </a:lnTo>
                  <a:lnTo>
                    <a:pt x="35956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A87EE8D2-F8AD-48E7-B3F7-7FB0BF7109E4}"/>
                </a:ext>
              </a:extLst>
            </p:cNvPr>
            <p:cNvSpPr/>
            <p:nvPr/>
          </p:nvSpPr>
          <p:spPr>
            <a:xfrm>
              <a:off x="4356100" y="1390650"/>
              <a:ext cx="704850" cy="874713"/>
            </a:xfrm>
            <a:custGeom>
              <a:avLst/>
              <a:gdLst>
                <a:gd name="connsiteX0" fmla="*/ 311944 w 704850"/>
                <a:gd name="connsiteY0" fmla="*/ 545306 h 873919"/>
                <a:gd name="connsiteX1" fmla="*/ 159544 w 704850"/>
                <a:gd name="connsiteY1" fmla="*/ 288131 h 873919"/>
                <a:gd name="connsiteX2" fmla="*/ 76200 w 704850"/>
                <a:gd name="connsiteY2" fmla="*/ 159544 h 873919"/>
                <a:gd name="connsiteX3" fmla="*/ 9525 w 704850"/>
                <a:gd name="connsiteY3" fmla="*/ 57150 h 873919"/>
                <a:gd name="connsiteX4" fmla="*/ 4763 w 704850"/>
                <a:gd name="connsiteY4" fmla="*/ 47625 h 873919"/>
                <a:gd name="connsiteX5" fmla="*/ 0 w 704850"/>
                <a:gd name="connsiteY5" fmla="*/ 30956 h 873919"/>
                <a:gd name="connsiteX6" fmla="*/ 2382 w 704850"/>
                <a:gd name="connsiteY6" fmla="*/ 11906 h 873919"/>
                <a:gd name="connsiteX7" fmla="*/ 9525 w 704850"/>
                <a:gd name="connsiteY7" fmla="*/ 4763 h 873919"/>
                <a:gd name="connsiteX8" fmla="*/ 28575 w 704850"/>
                <a:gd name="connsiteY8" fmla="*/ 0 h 873919"/>
                <a:gd name="connsiteX9" fmla="*/ 59532 w 704850"/>
                <a:gd name="connsiteY9" fmla="*/ 4763 h 873919"/>
                <a:gd name="connsiteX10" fmla="*/ 188119 w 704850"/>
                <a:gd name="connsiteY10" fmla="*/ 104775 h 873919"/>
                <a:gd name="connsiteX11" fmla="*/ 352425 w 704850"/>
                <a:gd name="connsiteY11" fmla="*/ 235744 h 873919"/>
                <a:gd name="connsiteX12" fmla="*/ 481013 w 704850"/>
                <a:gd name="connsiteY12" fmla="*/ 330994 h 873919"/>
                <a:gd name="connsiteX13" fmla="*/ 552450 w 704850"/>
                <a:gd name="connsiteY13" fmla="*/ 390525 h 873919"/>
                <a:gd name="connsiteX14" fmla="*/ 602457 w 704850"/>
                <a:gd name="connsiteY14" fmla="*/ 447675 h 873919"/>
                <a:gd name="connsiteX15" fmla="*/ 638175 w 704850"/>
                <a:gd name="connsiteY15" fmla="*/ 497681 h 873919"/>
                <a:gd name="connsiteX16" fmla="*/ 661988 w 704850"/>
                <a:gd name="connsiteY16" fmla="*/ 542925 h 873919"/>
                <a:gd name="connsiteX17" fmla="*/ 685800 w 704850"/>
                <a:gd name="connsiteY17" fmla="*/ 595313 h 873919"/>
                <a:gd name="connsiteX18" fmla="*/ 700088 w 704850"/>
                <a:gd name="connsiteY18" fmla="*/ 650081 h 873919"/>
                <a:gd name="connsiteX19" fmla="*/ 704850 w 704850"/>
                <a:gd name="connsiteY19" fmla="*/ 700088 h 873919"/>
                <a:gd name="connsiteX20" fmla="*/ 692944 w 704850"/>
                <a:gd name="connsiteY20" fmla="*/ 769144 h 873919"/>
                <a:gd name="connsiteX21" fmla="*/ 678657 w 704850"/>
                <a:gd name="connsiteY21" fmla="*/ 823913 h 873919"/>
                <a:gd name="connsiteX22" fmla="*/ 657225 w 704850"/>
                <a:gd name="connsiteY22" fmla="*/ 852488 h 873919"/>
                <a:gd name="connsiteX23" fmla="*/ 638175 w 704850"/>
                <a:gd name="connsiteY23" fmla="*/ 866775 h 873919"/>
                <a:gd name="connsiteX24" fmla="*/ 611982 w 704850"/>
                <a:gd name="connsiteY24" fmla="*/ 873919 h 873919"/>
                <a:gd name="connsiteX25" fmla="*/ 566738 w 704850"/>
                <a:gd name="connsiteY25" fmla="*/ 871538 h 873919"/>
                <a:gd name="connsiteX26" fmla="*/ 511969 w 704850"/>
                <a:gd name="connsiteY26" fmla="*/ 852488 h 873919"/>
                <a:gd name="connsiteX27" fmla="*/ 473869 w 704850"/>
                <a:gd name="connsiteY27" fmla="*/ 826294 h 873919"/>
                <a:gd name="connsiteX28" fmla="*/ 311944 w 704850"/>
                <a:gd name="connsiteY28" fmla="*/ 545306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873919">
                  <a:moveTo>
                    <a:pt x="311944" y="545306"/>
                  </a:moveTo>
                  <a:lnTo>
                    <a:pt x="159544" y="288131"/>
                  </a:lnTo>
                  <a:lnTo>
                    <a:pt x="76200" y="159544"/>
                  </a:lnTo>
                  <a:lnTo>
                    <a:pt x="9525" y="571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59532" y="4763"/>
                  </a:lnTo>
                  <a:lnTo>
                    <a:pt x="188119" y="104775"/>
                  </a:lnTo>
                  <a:lnTo>
                    <a:pt x="352425" y="235744"/>
                  </a:lnTo>
                  <a:lnTo>
                    <a:pt x="481013" y="330994"/>
                  </a:lnTo>
                  <a:lnTo>
                    <a:pt x="552450" y="390525"/>
                  </a:lnTo>
                  <a:lnTo>
                    <a:pt x="602457" y="447675"/>
                  </a:lnTo>
                  <a:lnTo>
                    <a:pt x="638175" y="497681"/>
                  </a:lnTo>
                  <a:lnTo>
                    <a:pt x="661988" y="542925"/>
                  </a:lnTo>
                  <a:lnTo>
                    <a:pt x="685800" y="595313"/>
                  </a:lnTo>
                  <a:lnTo>
                    <a:pt x="700088" y="650081"/>
                  </a:lnTo>
                  <a:lnTo>
                    <a:pt x="704850" y="700088"/>
                  </a:lnTo>
                  <a:lnTo>
                    <a:pt x="692944" y="769144"/>
                  </a:lnTo>
                  <a:lnTo>
                    <a:pt x="678657" y="823913"/>
                  </a:lnTo>
                  <a:lnTo>
                    <a:pt x="657225" y="852488"/>
                  </a:lnTo>
                  <a:lnTo>
                    <a:pt x="638175" y="866775"/>
                  </a:lnTo>
                  <a:lnTo>
                    <a:pt x="611982" y="873919"/>
                  </a:lnTo>
                  <a:lnTo>
                    <a:pt x="566738" y="871538"/>
                  </a:lnTo>
                  <a:lnTo>
                    <a:pt x="511969" y="852488"/>
                  </a:lnTo>
                  <a:lnTo>
                    <a:pt x="473869" y="826294"/>
                  </a:lnTo>
                  <a:lnTo>
                    <a:pt x="311944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0E53DD38-EA23-4CA5-A2DA-4C56F348001F}"/>
                </a:ext>
              </a:extLst>
            </p:cNvPr>
            <p:cNvSpPr/>
            <p:nvPr/>
          </p:nvSpPr>
          <p:spPr>
            <a:xfrm>
              <a:off x="5418138" y="1347788"/>
              <a:ext cx="933450" cy="1257300"/>
            </a:xfrm>
            <a:custGeom>
              <a:avLst/>
              <a:gdLst>
                <a:gd name="connsiteX0" fmla="*/ 452437 w 933450"/>
                <a:gd name="connsiteY0" fmla="*/ 859631 h 1257300"/>
                <a:gd name="connsiteX1" fmla="*/ 102394 w 933450"/>
                <a:gd name="connsiteY1" fmla="*/ 1247775 h 1257300"/>
                <a:gd name="connsiteX2" fmla="*/ 0 w 933450"/>
                <a:gd name="connsiteY2" fmla="*/ 1257300 h 1257300"/>
                <a:gd name="connsiteX3" fmla="*/ 95250 w 933450"/>
                <a:gd name="connsiteY3" fmla="*/ 1097756 h 1257300"/>
                <a:gd name="connsiteX4" fmla="*/ 292894 w 933450"/>
                <a:gd name="connsiteY4" fmla="*/ 776287 h 1257300"/>
                <a:gd name="connsiteX5" fmla="*/ 457200 w 933450"/>
                <a:gd name="connsiteY5" fmla="*/ 495300 h 1257300"/>
                <a:gd name="connsiteX6" fmla="*/ 566737 w 933450"/>
                <a:gd name="connsiteY6" fmla="*/ 295275 h 1257300"/>
                <a:gd name="connsiteX7" fmla="*/ 578644 w 933450"/>
                <a:gd name="connsiteY7" fmla="*/ 271462 h 1257300"/>
                <a:gd name="connsiteX8" fmla="*/ 585787 w 933450"/>
                <a:gd name="connsiteY8" fmla="*/ 252412 h 1257300"/>
                <a:gd name="connsiteX9" fmla="*/ 590550 w 933450"/>
                <a:gd name="connsiteY9" fmla="*/ 202406 h 1257300"/>
                <a:gd name="connsiteX10" fmla="*/ 588169 w 933450"/>
                <a:gd name="connsiteY10" fmla="*/ 171450 h 1257300"/>
                <a:gd name="connsiteX11" fmla="*/ 581025 w 933450"/>
                <a:gd name="connsiteY11" fmla="*/ 140493 h 1257300"/>
                <a:gd name="connsiteX12" fmla="*/ 564356 w 933450"/>
                <a:gd name="connsiteY12" fmla="*/ 97631 h 1257300"/>
                <a:gd name="connsiteX13" fmla="*/ 545306 w 933450"/>
                <a:gd name="connsiteY13" fmla="*/ 52387 h 1257300"/>
                <a:gd name="connsiteX14" fmla="*/ 535781 w 933450"/>
                <a:gd name="connsiteY14" fmla="*/ 35718 h 1257300"/>
                <a:gd name="connsiteX15" fmla="*/ 533400 w 933450"/>
                <a:gd name="connsiteY15" fmla="*/ 21431 h 1257300"/>
                <a:gd name="connsiteX16" fmla="*/ 535781 w 933450"/>
                <a:gd name="connsiteY16" fmla="*/ 7143 h 1257300"/>
                <a:gd name="connsiteX17" fmla="*/ 547687 w 933450"/>
                <a:gd name="connsiteY17" fmla="*/ 0 h 1257300"/>
                <a:gd name="connsiteX18" fmla="*/ 566737 w 933450"/>
                <a:gd name="connsiteY18" fmla="*/ 0 h 1257300"/>
                <a:gd name="connsiteX19" fmla="*/ 607219 w 933450"/>
                <a:gd name="connsiteY19" fmla="*/ 16668 h 1257300"/>
                <a:gd name="connsiteX20" fmla="*/ 683419 w 933450"/>
                <a:gd name="connsiteY20" fmla="*/ 66675 h 1257300"/>
                <a:gd name="connsiteX21" fmla="*/ 740569 w 933450"/>
                <a:gd name="connsiteY21" fmla="*/ 107156 h 1257300"/>
                <a:gd name="connsiteX22" fmla="*/ 790575 w 933450"/>
                <a:gd name="connsiteY22" fmla="*/ 142875 h 1257300"/>
                <a:gd name="connsiteX23" fmla="*/ 835819 w 933450"/>
                <a:gd name="connsiteY23" fmla="*/ 188118 h 1257300"/>
                <a:gd name="connsiteX24" fmla="*/ 864394 w 933450"/>
                <a:gd name="connsiteY24" fmla="*/ 233362 h 1257300"/>
                <a:gd name="connsiteX25" fmla="*/ 900112 w 933450"/>
                <a:gd name="connsiteY25" fmla="*/ 292893 h 1257300"/>
                <a:gd name="connsiteX26" fmla="*/ 921544 w 933450"/>
                <a:gd name="connsiteY26" fmla="*/ 333375 h 1257300"/>
                <a:gd name="connsiteX27" fmla="*/ 931069 w 933450"/>
                <a:gd name="connsiteY27" fmla="*/ 364331 h 1257300"/>
                <a:gd name="connsiteX28" fmla="*/ 933450 w 933450"/>
                <a:gd name="connsiteY28" fmla="*/ 388143 h 1257300"/>
                <a:gd name="connsiteX29" fmla="*/ 923925 w 933450"/>
                <a:gd name="connsiteY29" fmla="*/ 404812 h 1257300"/>
                <a:gd name="connsiteX30" fmla="*/ 897731 w 933450"/>
                <a:gd name="connsiteY30" fmla="*/ 426243 h 1257300"/>
                <a:gd name="connsiteX31" fmla="*/ 833437 w 933450"/>
                <a:gd name="connsiteY31" fmla="*/ 452437 h 1257300"/>
                <a:gd name="connsiteX32" fmla="*/ 771525 w 933450"/>
                <a:gd name="connsiteY32" fmla="*/ 478631 h 1257300"/>
                <a:gd name="connsiteX33" fmla="*/ 452437 w 933450"/>
                <a:gd name="connsiteY33" fmla="*/ 859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3450" h="1257300">
                  <a:moveTo>
                    <a:pt x="452437" y="859631"/>
                  </a:moveTo>
                  <a:lnTo>
                    <a:pt x="102394" y="1247775"/>
                  </a:lnTo>
                  <a:lnTo>
                    <a:pt x="0" y="1257300"/>
                  </a:lnTo>
                  <a:lnTo>
                    <a:pt x="95250" y="1097756"/>
                  </a:lnTo>
                  <a:lnTo>
                    <a:pt x="292894" y="776287"/>
                  </a:lnTo>
                  <a:lnTo>
                    <a:pt x="457200" y="495300"/>
                  </a:lnTo>
                  <a:lnTo>
                    <a:pt x="566737" y="295275"/>
                  </a:lnTo>
                  <a:lnTo>
                    <a:pt x="578644" y="271462"/>
                  </a:lnTo>
                  <a:lnTo>
                    <a:pt x="585787" y="252412"/>
                  </a:lnTo>
                  <a:lnTo>
                    <a:pt x="590550" y="202406"/>
                  </a:lnTo>
                  <a:lnTo>
                    <a:pt x="588169" y="171450"/>
                  </a:lnTo>
                  <a:lnTo>
                    <a:pt x="581025" y="140493"/>
                  </a:lnTo>
                  <a:lnTo>
                    <a:pt x="564356" y="97631"/>
                  </a:lnTo>
                  <a:lnTo>
                    <a:pt x="545306" y="52387"/>
                  </a:lnTo>
                  <a:lnTo>
                    <a:pt x="535781" y="35718"/>
                  </a:lnTo>
                  <a:lnTo>
                    <a:pt x="533400" y="21431"/>
                  </a:lnTo>
                  <a:lnTo>
                    <a:pt x="535781" y="7143"/>
                  </a:lnTo>
                  <a:lnTo>
                    <a:pt x="547687" y="0"/>
                  </a:lnTo>
                  <a:lnTo>
                    <a:pt x="566737" y="0"/>
                  </a:lnTo>
                  <a:lnTo>
                    <a:pt x="607219" y="16668"/>
                  </a:lnTo>
                  <a:lnTo>
                    <a:pt x="683419" y="66675"/>
                  </a:lnTo>
                  <a:lnTo>
                    <a:pt x="740569" y="107156"/>
                  </a:lnTo>
                  <a:lnTo>
                    <a:pt x="790575" y="142875"/>
                  </a:lnTo>
                  <a:lnTo>
                    <a:pt x="835819" y="188118"/>
                  </a:lnTo>
                  <a:lnTo>
                    <a:pt x="864394" y="233362"/>
                  </a:lnTo>
                  <a:lnTo>
                    <a:pt x="900112" y="292893"/>
                  </a:lnTo>
                  <a:lnTo>
                    <a:pt x="921544" y="333375"/>
                  </a:lnTo>
                  <a:lnTo>
                    <a:pt x="931069" y="364331"/>
                  </a:lnTo>
                  <a:lnTo>
                    <a:pt x="933450" y="388143"/>
                  </a:lnTo>
                  <a:lnTo>
                    <a:pt x="923925" y="404812"/>
                  </a:lnTo>
                  <a:lnTo>
                    <a:pt x="897731" y="426243"/>
                  </a:lnTo>
                  <a:lnTo>
                    <a:pt x="833437" y="452437"/>
                  </a:lnTo>
                  <a:lnTo>
                    <a:pt x="771525" y="478631"/>
                  </a:lnTo>
                  <a:lnTo>
                    <a:pt x="452437" y="859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72169E01-8A20-44B2-8CFD-AB6A8B4A326A}"/>
                </a:ext>
              </a:extLst>
            </p:cNvPr>
            <p:cNvSpPr/>
            <p:nvPr/>
          </p:nvSpPr>
          <p:spPr>
            <a:xfrm>
              <a:off x="3889375" y="2947988"/>
              <a:ext cx="1487488" cy="749300"/>
            </a:xfrm>
            <a:custGeom>
              <a:avLst/>
              <a:gdLst>
                <a:gd name="connsiteX0" fmla="*/ 1059657 w 1488282"/>
                <a:gd name="connsiteY0" fmla="*/ 476250 h 750093"/>
                <a:gd name="connsiteX1" fmla="*/ 885825 w 1488282"/>
                <a:gd name="connsiteY1" fmla="*/ 531018 h 750093"/>
                <a:gd name="connsiteX2" fmla="*/ 738188 w 1488282"/>
                <a:gd name="connsiteY2" fmla="*/ 576262 h 750093"/>
                <a:gd name="connsiteX3" fmla="*/ 519113 w 1488282"/>
                <a:gd name="connsiteY3" fmla="*/ 631031 h 750093"/>
                <a:gd name="connsiteX4" fmla="*/ 297657 w 1488282"/>
                <a:gd name="connsiteY4" fmla="*/ 688181 h 750093"/>
                <a:gd name="connsiteX5" fmla="*/ 52388 w 1488282"/>
                <a:gd name="connsiteY5" fmla="*/ 750093 h 750093"/>
                <a:gd name="connsiteX6" fmla="*/ 28575 w 1488282"/>
                <a:gd name="connsiteY6" fmla="*/ 750093 h 750093"/>
                <a:gd name="connsiteX7" fmla="*/ 7144 w 1488282"/>
                <a:gd name="connsiteY7" fmla="*/ 745331 h 750093"/>
                <a:gd name="connsiteX8" fmla="*/ 0 w 1488282"/>
                <a:gd name="connsiteY8" fmla="*/ 735806 h 750093"/>
                <a:gd name="connsiteX9" fmla="*/ 2382 w 1488282"/>
                <a:gd name="connsiteY9" fmla="*/ 719137 h 750093"/>
                <a:gd name="connsiteX10" fmla="*/ 21432 w 1488282"/>
                <a:gd name="connsiteY10" fmla="*/ 690562 h 750093"/>
                <a:gd name="connsiteX11" fmla="*/ 35719 w 1488282"/>
                <a:gd name="connsiteY11" fmla="*/ 678656 h 750093"/>
                <a:gd name="connsiteX12" fmla="*/ 245269 w 1488282"/>
                <a:gd name="connsiteY12" fmla="*/ 600075 h 750093"/>
                <a:gd name="connsiteX13" fmla="*/ 450057 w 1488282"/>
                <a:gd name="connsiteY13" fmla="*/ 519112 h 750093"/>
                <a:gd name="connsiteX14" fmla="*/ 628650 w 1488282"/>
                <a:gd name="connsiteY14" fmla="*/ 442912 h 750093"/>
                <a:gd name="connsiteX15" fmla="*/ 835819 w 1488282"/>
                <a:gd name="connsiteY15" fmla="*/ 352425 h 750093"/>
                <a:gd name="connsiteX16" fmla="*/ 1019175 w 1488282"/>
                <a:gd name="connsiteY16" fmla="*/ 254793 h 750093"/>
                <a:gd name="connsiteX17" fmla="*/ 1057275 w 1488282"/>
                <a:gd name="connsiteY17" fmla="*/ 214312 h 750093"/>
                <a:gd name="connsiteX18" fmla="*/ 1066800 w 1488282"/>
                <a:gd name="connsiteY18" fmla="*/ 195262 h 750093"/>
                <a:gd name="connsiteX19" fmla="*/ 1066800 w 1488282"/>
                <a:gd name="connsiteY19" fmla="*/ 169068 h 750093"/>
                <a:gd name="connsiteX20" fmla="*/ 1054894 w 1488282"/>
                <a:gd name="connsiteY20" fmla="*/ 135731 h 750093"/>
                <a:gd name="connsiteX21" fmla="*/ 1031082 w 1488282"/>
                <a:gd name="connsiteY21" fmla="*/ 104775 h 750093"/>
                <a:gd name="connsiteX22" fmla="*/ 990600 w 1488282"/>
                <a:gd name="connsiteY22" fmla="*/ 66675 h 750093"/>
                <a:gd name="connsiteX23" fmla="*/ 981075 w 1488282"/>
                <a:gd name="connsiteY23" fmla="*/ 52387 h 750093"/>
                <a:gd name="connsiteX24" fmla="*/ 973932 w 1488282"/>
                <a:gd name="connsiteY24" fmla="*/ 33337 h 750093"/>
                <a:gd name="connsiteX25" fmla="*/ 973932 w 1488282"/>
                <a:gd name="connsiteY25" fmla="*/ 19050 h 750093"/>
                <a:gd name="connsiteX26" fmla="*/ 978694 w 1488282"/>
                <a:gd name="connsiteY26" fmla="*/ 4762 h 750093"/>
                <a:gd name="connsiteX27" fmla="*/ 988219 w 1488282"/>
                <a:gd name="connsiteY27" fmla="*/ 0 h 750093"/>
                <a:gd name="connsiteX28" fmla="*/ 1023938 w 1488282"/>
                <a:gd name="connsiteY28" fmla="*/ 2381 h 750093"/>
                <a:gd name="connsiteX29" fmla="*/ 1121569 w 1488282"/>
                <a:gd name="connsiteY29" fmla="*/ 38100 h 750093"/>
                <a:gd name="connsiteX30" fmla="*/ 1221582 w 1488282"/>
                <a:gd name="connsiteY30" fmla="*/ 83343 h 750093"/>
                <a:gd name="connsiteX31" fmla="*/ 1302544 w 1488282"/>
                <a:gd name="connsiteY31" fmla="*/ 130968 h 750093"/>
                <a:gd name="connsiteX32" fmla="*/ 1357313 w 1488282"/>
                <a:gd name="connsiteY32" fmla="*/ 169068 h 750093"/>
                <a:gd name="connsiteX33" fmla="*/ 1414463 w 1488282"/>
                <a:gd name="connsiteY33" fmla="*/ 228600 h 750093"/>
                <a:gd name="connsiteX34" fmla="*/ 1443038 w 1488282"/>
                <a:gd name="connsiteY34" fmla="*/ 261937 h 750093"/>
                <a:gd name="connsiteX35" fmla="*/ 1469232 w 1488282"/>
                <a:gd name="connsiteY35" fmla="*/ 276225 h 750093"/>
                <a:gd name="connsiteX36" fmla="*/ 1481138 w 1488282"/>
                <a:gd name="connsiteY36" fmla="*/ 288131 h 750093"/>
                <a:gd name="connsiteX37" fmla="*/ 1488282 w 1488282"/>
                <a:gd name="connsiteY37" fmla="*/ 302418 h 750093"/>
                <a:gd name="connsiteX38" fmla="*/ 1485900 w 1488282"/>
                <a:gd name="connsiteY38" fmla="*/ 326231 h 750093"/>
                <a:gd name="connsiteX39" fmla="*/ 1471613 w 1488282"/>
                <a:gd name="connsiteY39" fmla="*/ 357187 h 750093"/>
                <a:gd name="connsiteX40" fmla="*/ 1452563 w 1488282"/>
                <a:gd name="connsiteY40" fmla="*/ 373856 h 750093"/>
                <a:gd name="connsiteX41" fmla="*/ 1059657 w 1488282"/>
                <a:gd name="connsiteY41" fmla="*/ 476250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2" h="750093">
                  <a:moveTo>
                    <a:pt x="1059657" y="476250"/>
                  </a:moveTo>
                  <a:lnTo>
                    <a:pt x="885825" y="531018"/>
                  </a:lnTo>
                  <a:lnTo>
                    <a:pt x="738188" y="576262"/>
                  </a:lnTo>
                  <a:lnTo>
                    <a:pt x="519113" y="631031"/>
                  </a:lnTo>
                  <a:lnTo>
                    <a:pt x="297657" y="688181"/>
                  </a:lnTo>
                  <a:lnTo>
                    <a:pt x="52388" y="750093"/>
                  </a:lnTo>
                  <a:lnTo>
                    <a:pt x="28575" y="750093"/>
                  </a:lnTo>
                  <a:lnTo>
                    <a:pt x="7144" y="745331"/>
                  </a:lnTo>
                  <a:lnTo>
                    <a:pt x="0" y="735806"/>
                  </a:lnTo>
                  <a:lnTo>
                    <a:pt x="2382" y="719137"/>
                  </a:lnTo>
                  <a:lnTo>
                    <a:pt x="21432" y="690562"/>
                  </a:lnTo>
                  <a:lnTo>
                    <a:pt x="35719" y="678656"/>
                  </a:lnTo>
                  <a:lnTo>
                    <a:pt x="245269" y="600075"/>
                  </a:lnTo>
                  <a:lnTo>
                    <a:pt x="450057" y="519112"/>
                  </a:lnTo>
                  <a:lnTo>
                    <a:pt x="628650" y="442912"/>
                  </a:lnTo>
                  <a:lnTo>
                    <a:pt x="835819" y="352425"/>
                  </a:lnTo>
                  <a:lnTo>
                    <a:pt x="1019175" y="254793"/>
                  </a:lnTo>
                  <a:lnTo>
                    <a:pt x="1057275" y="214312"/>
                  </a:lnTo>
                  <a:lnTo>
                    <a:pt x="1066800" y="195262"/>
                  </a:lnTo>
                  <a:lnTo>
                    <a:pt x="1066800" y="169068"/>
                  </a:lnTo>
                  <a:lnTo>
                    <a:pt x="1054894" y="135731"/>
                  </a:lnTo>
                  <a:lnTo>
                    <a:pt x="1031082" y="104775"/>
                  </a:lnTo>
                  <a:lnTo>
                    <a:pt x="990600" y="66675"/>
                  </a:lnTo>
                  <a:lnTo>
                    <a:pt x="981075" y="52387"/>
                  </a:lnTo>
                  <a:lnTo>
                    <a:pt x="973932" y="33337"/>
                  </a:lnTo>
                  <a:lnTo>
                    <a:pt x="973932" y="19050"/>
                  </a:lnTo>
                  <a:lnTo>
                    <a:pt x="978694" y="4762"/>
                  </a:lnTo>
                  <a:lnTo>
                    <a:pt x="988219" y="0"/>
                  </a:lnTo>
                  <a:lnTo>
                    <a:pt x="1023938" y="2381"/>
                  </a:lnTo>
                  <a:lnTo>
                    <a:pt x="1121569" y="38100"/>
                  </a:lnTo>
                  <a:lnTo>
                    <a:pt x="1221582" y="83343"/>
                  </a:lnTo>
                  <a:lnTo>
                    <a:pt x="1302544" y="130968"/>
                  </a:lnTo>
                  <a:lnTo>
                    <a:pt x="1357313" y="169068"/>
                  </a:lnTo>
                  <a:lnTo>
                    <a:pt x="1414463" y="228600"/>
                  </a:lnTo>
                  <a:lnTo>
                    <a:pt x="1443038" y="261937"/>
                  </a:lnTo>
                  <a:lnTo>
                    <a:pt x="1469232" y="276225"/>
                  </a:lnTo>
                  <a:lnTo>
                    <a:pt x="1481138" y="288131"/>
                  </a:lnTo>
                  <a:lnTo>
                    <a:pt x="1488282" y="302418"/>
                  </a:lnTo>
                  <a:lnTo>
                    <a:pt x="1485900" y="326231"/>
                  </a:lnTo>
                  <a:lnTo>
                    <a:pt x="1471613" y="357187"/>
                  </a:lnTo>
                  <a:lnTo>
                    <a:pt x="1452563" y="373856"/>
                  </a:lnTo>
                  <a:lnTo>
                    <a:pt x="105965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00A6D750-9AAE-420C-8FC9-13047F234D53}"/>
                </a:ext>
              </a:extLst>
            </p:cNvPr>
            <p:cNvSpPr/>
            <p:nvPr/>
          </p:nvSpPr>
          <p:spPr>
            <a:xfrm>
              <a:off x="3598863" y="3738563"/>
              <a:ext cx="2463800" cy="471487"/>
            </a:xfrm>
            <a:custGeom>
              <a:avLst/>
              <a:gdLst>
                <a:gd name="connsiteX0" fmla="*/ 1800225 w 2464594"/>
                <a:gd name="connsiteY0" fmla="*/ 259556 h 471487"/>
                <a:gd name="connsiteX1" fmla="*/ 1473994 w 2464594"/>
                <a:gd name="connsiteY1" fmla="*/ 276225 h 471487"/>
                <a:gd name="connsiteX2" fmla="*/ 1231106 w 2464594"/>
                <a:gd name="connsiteY2" fmla="*/ 295275 h 471487"/>
                <a:gd name="connsiteX3" fmla="*/ 997744 w 2464594"/>
                <a:gd name="connsiteY3" fmla="*/ 338137 h 471487"/>
                <a:gd name="connsiteX4" fmla="*/ 764381 w 2464594"/>
                <a:gd name="connsiteY4" fmla="*/ 383381 h 471487"/>
                <a:gd name="connsiteX5" fmla="*/ 538162 w 2464594"/>
                <a:gd name="connsiteY5" fmla="*/ 438150 h 471487"/>
                <a:gd name="connsiteX6" fmla="*/ 392906 w 2464594"/>
                <a:gd name="connsiteY6" fmla="*/ 466725 h 471487"/>
                <a:gd name="connsiteX7" fmla="*/ 345281 w 2464594"/>
                <a:gd name="connsiteY7" fmla="*/ 471487 h 471487"/>
                <a:gd name="connsiteX8" fmla="*/ 311944 w 2464594"/>
                <a:gd name="connsiteY8" fmla="*/ 464343 h 471487"/>
                <a:gd name="connsiteX9" fmla="*/ 238125 w 2464594"/>
                <a:gd name="connsiteY9" fmla="*/ 433387 h 471487"/>
                <a:gd name="connsiteX10" fmla="*/ 173831 w 2464594"/>
                <a:gd name="connsiteY10" fmla="*/ 395287 h 471487"/>
                <a:gd name="connsiteX11" fmla="*/ 100012 w 2464594"/>
                <a:gd name="connsiteY11" fmla="*/ 340518 h 471487"/>
                <a:gd name="connsiteX12" fmla="*/ 33337 w 2464594"/>
                <a:gd name="connsiteY12" fmla="*/ 280987 h 471487"/>
                <a:gd name="connsiteX13" fmla="*/ 7144 w 2464594"/>
                <a:gd name="connsiteY13" fmla="*/ 250031 h 471487"/>
                <a:gd name="connsiteX14" fmla="*/ 0 w 2464594"/>
                <a:gd name="connsiteY14" fmla="*/ 228600 h 471487"/>
                <a:gd name="connsiteX15" fmla="*/ 4762 w 2464594"/>
                <a:gd name="connsiteY15" fmla="*/ 214312 h 471487"/>
                <a:gd name="connsiteX16" fmla="*/ 28575 w 2464594"/>
                <a:gd name="connsiteY16" fmla="*/ 202406 h 471487"/>
                <a:gd name="connsiteX17" fmla="*/ 54769 w 2464594"/>
                <a:gd name="connsiteY17" fmla="*/ 202406 h 471487"/>
                <a:gd name="connsiteX18" fmla="*/ 152400 w 2464594"/>
                <a:gd name="connsiteY18" fmla="*/ 230981 h 471487"/>
                <a:gd name="connsiteX19" fmla="*/ 242887 w 2464594"/>
                <a:gd name="connsiteY19" fmla="*/ 247650 h 471487"/>
                <a:gd name="connsiteX20" fmla="*/ 316706 w 2464594"/>
                <a:gd name="connsiteY20" fmla="*/ 254793 h 471487"/>
                <a:gd name="connsiteX21" fmla="*/ 385762 w 2464594"/>
                <a:gd name="connsiteY21" fmla="*/ 252412 h 471487"/>
                <a:gd name="connsiteX22" fmla="*/ 564356 w 2464594"/>
                <a:gd name="connsiteY22" fmla="*/ 226218 h 471487"/>
                <a:gd name="connsiteX23" fmla="*/ 869156 w 2464594"/>
                <a:gd name="connsiteY23" fmla="*/ 183356 h 471487"/>
                <a:gd name="connsiteX24" fmla="*/ 1233487 w 2464594"/>
                <a:gd name="connsiteY24" fmla="*/ 135731 h 471487"/>
                <a:gd name="connsiteX25" fmla="*/ 1452562 w 2464594"/>
                <a:gd name="connsiteY25" fmla="*/ 114300 h 471487"/>
                <a:gd name="connsiteX26" fmla="*/ 1816894 w 2464594"/>
                <a:gd name="connsiteY26" fmla="*/ 71437 h 471487"/>
                <a:gd name="connsiteX27" fmla="*/ 1885950 w 2464594"/>
                <a:gd name="connsiteY27" fmla="*/ 42862 h 471487"/>
                <a:gd name="connsiteX28" fmla="*/ 1976437 w 2464594"/>
                <a:gd name="connsiteY28" fmla="*/ 16668 h 471487"/>
                <a:gd name="connsiteX29" fmla="*/ 2069306 w 2464594"/>
                <a:gd name="connsiteY29" fmla="*/ 0 h 471487"/>
                <a:gd name="connsiteX30" fmla="*/ 2107406 w 2464594"/>
                <a:gd name="connsiteY30" fmla="*/ 0 h 471487"/>
                <a:gd name="connsiteX31" fmla="*/ 2157412 w 2464594"/>
                <a:gd name="connsiteY31" fmla="*/ 9525 h 471487"/>
                <a:gd name="connsiteX32" fmla="*/ 2250281 w 2464594"/>
                <a:gd name="connsiteY32" fmla="*/ 50006 h 471487"/>
                <a:gd name="connsiteX33" fmla="*/ 2364581 w 2464594"/>
                <a:gd name="connsiteY33" fmla="*/ 97631 h 471487"/>
                <a:gd name="connsiteX34" fmla="*/ 2412206 w 2464594"/>
                <a:gd name="connsiteY34" fmla="*/ 121443 h 471487"/>
                <a:gd name="connsiteX35" fmla="*/ 2440781 w 2464594"/>
                <a:gd name="connsiteY35" fmla="*/ 140493 h 471487"/>
                <a:gd name="connsiteX36" fmla="*/ 2457450 w 2464594"/>
                <a:gd name="connsiteY36" fmla="*/ 166687 h 471487"/>
                <a:gd name="connsiteX37" fmla="*/ 2464594 w 2464594"/>
                <a:gd name="connsiteY37" fmla="*/ 192881 h 471487"/>
                <a:gd name="connsiteX38" fmla="*/ 2455069 w 2464594"/>
                <a:gd name="connsiteY38" fmla="*/ 221456 h 471487"/>
                <a:gd name="connsiteX39" fmla="*/ 2428875 w 2464594"/>
                <a:gd name="connsiteY39" fmla="*/ 235743 h 471487"/>
                <a:gd name="connsiteX40" fmla="*/ 2364581 w 2464594"/>
                <a:gd name="connsiteY40" fmla="*/ 247650 h 471487"/>
                <a:gd name="connsiteX41" fmla="*/ 2243137 w 2464594"/>
                <a:gd name="connsiteY41" fmla="*/ 247650 h 471487"/>
                <a:gd name="connsiteX42" fmla="*/ 1800225 w 2464594"/>
                <a:gd name="connsiteY42" fmla="*/ 2595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64594" h="471487">
                  <a:moveTo>
                    <a:pt x="1800225" y="259556"/>
                  </a:moveTo>
                  <a:lnTo>
                    <a:pt x="1473994" y="276225"/>
                  </a:lnTo>
                  <a:lnTo>
                    <a:pt x="1231106" y="295275"/>
                  </a:lnTo>
                  <a:lnTo>
                    <a:pt x="997744" y="338137"/>
                  </a:lnTo>
                  <a:lnTo>
                    <a:pt x="764381" y="383381"/>
                  </a:lnTo>
                  <a:lnTo>
                    <a:pt x="538162" y="438150"/>
                  </a:lnTo>
                  <a:lnTo>
                    <a:pt x="392906" y="466725"/>
                  </a:lnTo>
                  <a:lnTo>
                    <a:pt x="345281" y="471487"/>
                  </a:lnTo>
                  <a:lnTo>
                    <a:pt x="311944" y="464343"/>
                  </a:lnTo>
                  <a:lnTo>
                    <a:pt x="238125" y="433387"/>
                  </a:lnTo>
                  <a:lnTo>
                    <a:pt x="173831" y="395287"/>
                  </a:lnTo>
                  <a:lnTo>
                    <a:pt x="100012" y="340518"/>
                  </a:lnTo>
                  <a:lnTo>
                    <a:pt x="33337" y="280987"/>
                  </a:lnTo>
                  <a:lnTo>
                    <a:pt x="7144" y="250031"/>
                  </a:lnTo>
                  <a:lnTo>
                    <a:pt x="0" y="228600"/>
                  </a:lnTo>
                  <a:lnTo>
                    <a:pt x="4762" y="214312"/>
                  </a:lnTo>
                  <a:lnTo>
                    <a:pt x="28575" y="202406"/>
                  </a:lnTo>
                  <a:lnTo>
                    <a:pt x="54769" y="202406"/>
                  </a:lnTo>
                  <a:lnTo>
                    <a:pt x="152400" y="230981"/>
                  </a:lnTo>
                  <a:lnTo>
                    <a:pt x="242887" y="247650"/>
                  </a:lnTo>
                  <a:lnTo>
                    <a:pt x="316706" y="254793"/>
                  </a:lnTo>
                  <a:lnTo>
                    <a:pt x="385762" y="252412"/>
                  </a:lnTo>
                  <a:lnTo>
                    <a:pt x="564356" y="226218"/>
                  </a:lnTo>
                  <a:lnTo>
                    <a:pt x="869156" y="183356"/>
                  </a:lnTo>
                  <a:lnTo>
                    <a:pt x="1233487" y="135731"/>
                  </a:lnTo>
                  <a:lnTo>
                    <a:pt x="1452562" y="114300"/>
                  </a:lnTo>
                  <a:lnTo>
                    <a:pt x="1816894" y="71437"/>
                  </a:lnTo>
                  <a:lnTo>
                    <a:pt x="1885950" y="42862"/>
                  </a:lnTo>
                  <a:lnTo>
                    <a:pt x="1976437" y="16668"/>
                  </a:lnTo>
                  <a:lnTo>
                    <a:pt x="2069306" y="0"/>
                  </a:lnTo>
                  <a:lnTo>
                    <a:pt x="2107406" y="0"/>
                  </a:lnTo>
                  <a:lnTo>
                    <a:pt x="2157412" y="9525"/>
                  </a:lnTo>
                  <a:lnTo>
                    <a:pt x="2250281" y="50006"/>
                  </a:lnTo>
                  <a:lnTo>
                    <a:pt x="2364581" y="97631"/>
                  </a:lnTo>
                  <a:lnTo>
                    <a:pt x="2412206" y="121443"/>
                  </a:lnTo>
                  <a:lnTo>
                    <a:pt x="2440781" y="140493"/>
                  </a:lnTo>
                  <a:lnTo>
                    <a:pt x="2457450" y="166687"/>
                  </a:lnTo>
                  <a:lnTo>
                    <a:pt x="2464594" y="192881"/>
                  </a:lnTo>
                  <a:lnTo>
                    <a:pt x="2455069" y="221456"/>
                  </a:lnTo>
                  <a:lnTo>
                    <a:pt x="2428875" y="235743"/>
                  </a:lnTo>
                  <a:lnTo>
                    <a:pt x="2364581" y="247650"/>
                  </a:lnTo>
                  <a:lnTo>
                    <a:pt x="2243137" y="247650"/>
                  </a:lnTo>
                  <a:lnTo>
                    <a:pt x="1800225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4FD2E3A7-6584-417E-A142-E9524605A817}"/>
                </a:ext>
              </a:extLst>
            </p:cNvPr>
            <p:cNvSpPr/>
            <p:nvPr/>
          </p:nvSpPr>
          <p:spPr>
            <a:xfrm>
              <a:off x="3105150" y="4387850"/>
              <a:ext cx="3651250" cy="577850"/>
            </a:xfrm>
            <a:custGeom>
              <a:avLst/>
              <a:gdLst>
                <a:gd name="connsiteX0" fmla="*/ 2289175 w 3651250"/>
                <a:gd name="connsiteY0" fmla="*/ 269875 h 577850"/>
                <a:gd name="connsiteX1" fmla="*/ 1990725 w 3651250"/>
                <a:gd name="connsiteY1" fmla="*/ 292100 h 577850"/>
                <a:gd name="connsiteX2" fmla="*/ 1746250 w 3651250"/>
                <a:gd name="connsiteY2" fmla="*/ 317500 h 577850"/>
                <a:gd name="connsiteX3" fmla="*/ 1533525 w 3651250"/>
                <a:gd name="connsiteY3" fmla="*/ 339725 h 577850"/>
                <a:gd name="connsiteX4" fmla="*/ 1346200 w 3651250"/>
                <a:gd name="connsiteY4" fmla="*/ 361950 h 577850"/>
                <a:gd name="connsiteX5" fmla="*/ 1085850 w 3651250"/>
                <a:gd name="connsiteY5" fmla="*/ 400050 h 577850"/>
                <a:gd name="connsiteX6" fmla="*/ 850900 w 3651250"/>
                <a:gd name="connsiteY6" fmla="*/ 460375 h 577850"/>
                <a:gd name="connsiteX7" fmla="*/ 581025 w 3651250"/>
                <a:gd name="connsiteY7" fmla="*/ 539750 h 577850"/>
                <a:gd name="connsiteX8" fmla="*/ 488950 w 3651250"/>
                <a:gd name="connsiteY8" fmla="*/ 577850 h 577850"/>
                <a:gd name="connsiteX9" fmla="*/ 463550 w 3651250"/>
                <a:gd name="connsiteY9" fmla="*/ 574675 h 577850"/>
                <a:gd name="connsiteX10" fmla="*/ 406400 w 3651250"/>
                <a:gd name="connsiteY10" fmla="*/ 546100 h 577850"/>
                <a:gd name="connsiteX11" fmla="*/ 339725 w 3651250"/>
                <a:gd name="connsiteY11" fmla="*/ 504825 h 577850"/>
                <a:gd name="connsiteX12" fmla="*/ 238125 w 3651250"/>
                <a:gd name="connsiteY12" fmla="*/ 431800 h 577850"/>
                <a:gd name="connsiteX13" fmla="*/ 149225 w 3651250"/>
                <a:gd name="connsiteY13" fmla="*/ 358775 h 577850"/>
                <a:gd name="connsiteX14" fmla="*/ 76200 w 3651250"/>
                <a:gd name="connsiteY14" fmla="*/ 282575 h 577850"/>
                <a:gd name="connsiteX15" fmla="*/ 25400 w 3651250"/>
                <a:gd name="connsiteY15" fmla="*/ 231775 h 577850"/>
                <a:gd name="connsiteX16" fmla="*/ 6350 w 3651250"/>
                <a:gd name="connsiteY16" fmla="*/ 200025 h 577850"/>
                <a:gd name="connsiteX17" fmla="*/ 0 w 3651250"/>
                <a:gd name="connsiteY17" fmla="*/ 171450 h 577850"/>
                <a:gd name="connsiteX18" fmla="*/ 9525 w 3651250"/>
                <a:gd name="connsiteY18" fmla="*/ 155575 h 577850"/>
                <a:gd name="connsiteX19" fmla="*/ 28575 w 3651250"/>
                <a:gd name="connsiteY19" fmla="*/ 149225 h 577850"/>
                <a:gd name="connsiteX20" fmla="*/ 76200 w 3651250"/>
                <a:gd name="connsiteY20" fmla="*/ 165100 h 577850"/>
                <a:gd name="connsiteX21" fmla="*/ 161925 w 3651250"/>
                <a:gd name="connsiteY21" fmla="*/ 196850 h 577850"/>
                <a:gd name="connsiteX22" fmla="*/ 276225 w 3651250"/>
                <a:gd name="connsiteY22" fmla="*/ 244475 h 577850"/>
                <a:gd name="connsiteX23" fmla="*/ 327025 w 3651250"/>
                <a:gd name="connsiteY23" fmla="*/ 269875 h 577850"/>
                <a:gd name="connsiteX24" fmla="*/ 381000 w 3651250"/>
                <a:gd name="connsiteY24" fmla="*/ 279400 h 577850"/>
                <a:gd name="connsiteX25" fmla="*/ 488950 w 3651250"/>
                <a:gd name="connsiteY25" fmla="*/ 288925 h 577850"/>
                <a:gd name="connsiteX26" fmla="*/ 587375 w 3651250"/>
                <a:gd name="connsiteY26" fmla="*/ 292100 h 577850"/>
                <a:gd name="connsiteX27" fmla="*/ 654050 w 3651250"/>
                <a:gd name="connsiteY27" fmla="*/ 285750 h 577850"/>
                <a:gd name="connsiteX28" fmla="*/ 939800 w 3651250"/>
                <a:gd name="connsiteY28" fmla="*/ 247650 h 577850"/>
                <a:gd name="connsiteX29" fmla="*/ 1355725 w 3651250"/>
                <a:gd name="connsiteY29" fmla="*/ 190500 h 577850"/>
                <a:gd name="connsiteX30" fmla="*/ 1781175 w 3651250"/>
                <a:gd name="connsiteY30" fmla="*/ 133350 h 577850"/>
                <a:gd name="connsiteX31" fmla="*/ 2009775 w 3651250"/>
                <a:gd name="connsiteY31" fmla="*/ 111125 h 577850"/>
                <a:gd name="connsiteX32" fmla="*/ 2384425 w 3651250"/>
                <a:gd name="connsiteY32" fmla="*/ 76200 h 577850"/>
                <a:gd name="connsiteX33" fmla="*/ 2765425 w 3651250"/>
                <a:gd name="connsiteY33" fmla="*/ 38100 h 577850"/>
                <a:gd name="connsiteX34" fmla="*/ 3101975 w 3651250"/>
                <a:gd name="connsiteY34" fmla="*/ 6350 h 577850"/>
                <a:gd name="connsiteX35" fmla="*/ 3194050 w 3651250"/>
                <a:gd name="connsiteY35" fmla="*/ 0 h 577850"/>
                <a:gd name="connsiteX36" fmla="*/ 3314700 w 3651250"/>
                <a:gd name="connsiteY36" fmla="*/ 15875 h 577850"/>
                <a:gd name="connsiteX37" fmla="*/ 3435350 w 3651250"/>
                <a:gd name="connsiteY37" fmla="*/ 47625 h 577850"/>
                <a:gd name="connsiteX38" fmla="*/ 3517900 w 3651250"/>
                <a:gd name="connsiteY38" fmla="*/ 79375 h 577850"/>
                <a:gd name="connsiteX39" fmla="*/ 3575050 w 3651250"/>
                <a:gd name="connsiteY39" fmla="*/ 114300 h 577850"/>
                <a:gd name="connsiteX40" fmla="*/ 3622675 w 3651250"/>
                <a:gd name="connsiteY40" fmla="*/ 149225 h 577850"/>
                <a:gd name="connsiteX41" fmla="*/ 3648075 w 3651250"/>
                <a:gd name="connsiteY41" fmla="*/ 177800 h 577850"/>
                <a:gd name="connsiteX42" fmla="*/ 3651250 w 3651250"/>
                <a:gd name="connsiteY42" fmla="*/ 193675 h 577850"/>
                <a:gd name="connsiteX43" fmla="*/ 3641725 w 3651250"/>
                <a:gd name="connsiteY43" fmla="*/ 231775 h 577850"/>
                <a:gd name="connsiteX44" fmla="*/ 3609975 w 3651250"/>
                <a:gd name="connsiteY44" fmla="*/ 257175 h 577850"/>
                <a:gd name="connsiteX45" fmla="*/ 3543300 w 3651250"/>
                <a:gd name="connsiteY45" fmla="*/ 269875 h 577850"/>
                <a:gd name="connsiteX46" fmla="*/ 3457575 w 3651250"/>
                <a:gd name="connsiteY46" fmla="*/ 269875 h 577850"/>
                <a:gd name="connsiteX47" fmla="*/ 3308350 w 3651250"/>
                <a:gd name="connsiteY47" fmla="*/ 263525 h 577850"/>
                <a:gd name="connsiteX48" fmla="*/ 3168650 w 3651250"/>
                <a:gd name="connsiteY48" fmla="*/ 247650 h 577850"/>
                <a:gd name="connsiteX49" fmla="*/ 2876550 w 3651250"/>
                <a:gd name="connsiteY49" fmla="*/ 250825 h 577850"/>
                <a:gd name="connsiteX50" fmla="*/ 2555875 w 3651250"/>
                <a:gd name="connsiteY50" fmla="*/ 263525 h 577850"/>
                <a:gd name="connsiteX51" fmla="*/ 2289175 w 3651250"/>
                <a:gd name="connsiteY51" fmla="*/ 269875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51250" h="577850">
                  <a:moveTo>
                    <a:pt x="2289175" y="269875"/>
                  </a:moveTo>
                  <a:lnTo>
                    <a:pt x="1990725" y="292100"/>
                  </a:lnTo>
                  <a:lnTo>
                    <a:pt x="1746250" y="317500"/>
                  </a:lnTo>
                  <a:lnTo>
                    <a:pt x="1533525" y="339725"/>
                  </a:lnTo>
                  <a:lnTo>
                    <a:pt x="1346200" y="361950"/>
                  </a:lnTo>
                  <a:lnTo>
                    <a:pt x="1085850" y="400050"/>
                  </a:lnTo>
                  <a:lnTo>
                    <a:pt x="850900" y="460375"/>
                  </a:lnTo>
                  <a:lnTo>
                    <a:pt x="581025" y="539750"/>
                  </a:lnTo>
                  <a:lnTo>
                    <a:pt x="488950" y="577850"/>
                  </a:lnTo>
                  <a:lnTo>
                    <a:pt x="463550" y="574675"/>
                  </a:lnTo>
                  <a:lnTo>
                    <a:pt x="406400" y="546100"/>
                  </a:lnTo>
                  <a:lnTo>
                    <a:pt x="339725" y="504825"/>
                  </a:lnTo>
                  <a:lnTo>
                    <a:pt x="238125" y="431800"/>
                  </a:lnTo>
                  <a:lnTo>
                    <a:pt x="149225" y="358775"/>
                  </a:lnTo>
                  <a:lnTo>
                    <a:pt x="76200" y="282575"/>
                  </a:lnTo>
                  <a:lnTo>
                    <a:pt x="25400" y="231775"/>
                  </a:lnTo>
                  <a:lnTo>
                    <a:pt x="6350" y="200025"/>
                  </a:lnTo>
                  <a:lnTo>
                    <a:pt x="0" y="171450"/>
                  </a:lnTo>
                  <a:lnTo>
                    <a:pt x="9525" y="155575"/>
                  </a:lnTo>
                  <a:lnTo>
                    <a:pt x="28575" y="149225"/>
                  </a:lnTo>
                  <a:lnTo>
                    <a:pt x="76200" y="165100"/>
                  </a:lnTo>
                  <a:lnTo>
                    <a:pt x="161925" y="196850"/>
                  </a:lnTo>
                  <a:lnTo>
                    <a:pt x="276225" y="244475"/>
                  </a:lnTo>
                  <a:lnTo>
                    <a:pt x="327025" y="269875"/>
                  </a:lnTo>
                  <a:lnTo>
                    <a:pt x="381000" y="279400"/>
                  </a:lnTo>
                  <a:lnTo>
                    <a:pt x="488950" y="288925"/>
                  </a:lnTo>
                  <a:lnTo>
                    <a:pt x="587375" y="292100"/>
                  </a:lnTo>
                  <a:lnTo>
                    <a:pt x="654050" y="285750"/>
                  </a:lnTo>
                  <a:lnTo>
                    <a:pt x="939800" y="247650"/>
                  </a:lnTo>
                  <a:lnTo>
                    <a:pt x="1355725" y="190500"/>
                  </a:lnTo>
                  <a:lnTo>
                    <a:pt x="1781175" y="133350"/>
                  </a:lnTo>
                  <a:cubicBezTo>
                    <a:pt x="1857365" y="125838"/>
                    <a:pt x="1933216" y="111125"/>
                    <a:pt x="2009775" y="111125"/>
                  </a:cubicBezTo>
                  <a:lnTo>
                    <a:pt x="2384425" y="76200"/>
                  </a:lnTo>
                  <a:lnTo>
                    <a:pt x="2765425" y="38100"/>
                  </a:lnTo>
                  <a:lnTo>
                    <a:pt x="3101975" y="6350"/>
                  </a:lnTo>
                  <a:lnTo>
                    <a:pt x="3194050" y="0"/>
                  </a:lnTo>
                  <a:lnTo>
                    <a:pt x="3314700" y="15875"/>
                  </a:lnTo>
                  <a:lnTo>
                    <a:pt x="3435350" y="47625"/>
                  </a:lnTo>
                  <a:lnTo>
                    <a:pt x="3517900" y="79375"/>
                  </a:lnTo>
                  <a:lnTo>
                    <a:pt x="3575050" y="114300"/>
                  </a:lnTo>
                  <a:lnTo>
                    <a:pt x="3622675" y="149225"/>
                  </a:lnTo>
                  <a:lnTo>
                    <a:pt x="3648075" y="177800"/>
                  </a:lnTo>
                  <a:lnTo>
                    <a:pt x="3651250" y="193675"/>
                  </a:lnTo>
                  <a:lnTo>
                    <a:pt x="3641725" y="231775"/>
                  </a:lnTo>
                  <a:lnTo>
                    <a:pt x="3609975" y="257175"/>
                  </a:lnTo>
                  <a:lnTo>
                    <a:pt x="3543300" y="269875"/>
                  </a:lnTo>
                  <a:lnTo>
                    <a:pt x="3457575" y="269875"/>
                  </a:lnTo>
                  <a:lnTo>
                    <a:pt x="3308350" y="263525"/>
                  </a:lnTo>
                  <a:lnTo>
                    <a:pt x="3168650" y="247650"/>
                  </a:lnTo>
                  <a:lnTo>
                    <a:pt x="2876550" y="250825"/>
                  </a:lnTo>
                  <a:lnTo>
                    <a:pt x="2555875" y="263525"/>
                  </a:lnTo>
                  <a:lnTo>
                    <a:pt x="2289175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0A9F3D1D-541C-4256-885A-7E4D9953BAFE}"/>
                </a:ext>
              </a:extLst>
            </p:cNvPr>
            <p:cNvSpPr/>
            <p:nvPr/>
          </p:nvSpPr>
          <p:spPr>
            <a:xfrm>
              <a:off x="2601913" y="2381250"/>
              <a:ext cx="4530725" cy="669925"/>
            </a:xfrm>
            <a:custGeom>
              <a:avLst/>
              <a:gdLst>
                <a:gd name="connsiteX0" fmla="*/ 2324100 w 4530090"/>
                <a:gd name="connsiteY0" fmla="*/ 377190 h 670560"/>
                <a:gd name="connsiteX1" fmla="*/ 1668780 w 4530090"/>
                <a:gd name="connsiteY1" fmla="*/ 445770 h 670560"/>
                <a:gd name="connsiteX2" fmla="*/ 1329690 w 4530090"/>
                <a:gd name="connsiteY2" fmla="*/ 506730 h 670560"/>
                <a:gd name="connsiteX3" fmla="*/ 1143000 w 4530090"/>
                <a:gd name="connsiteY3" fmla="*/ 533400 h 670560"/>
                <a:gd name="connsiteX4" fmla="*/ 880110 w 4530090"/>
                <a:gd name="connsiteY4" fmla="*/ 575310 h 670560"/>
                <a:gd name="connsiteX5" fmla="*/ 659130 w 4530090"/>
                <a:gd name="connsiteY5" fmla="*/ 621030 h 670560"/>
                <a:gd name="connsiteX6" fmla="*/ 499110 w 4530090"/>
                <a:gd name="connsiteY6" fmla="*/ 670560 h 670560"/>
                <a:gd name="connsiteX7" fmla="*/ 461010 w 4530090"/>
                <a:gd name="connsiteY7" fmla="*/ 670560 h 670560"/>
                <a:gd name="connsiteX8" fmla="*/ 384810 w 4530090"/>
                <a:gd name="connsiteY8" fmla="*/ 651510 h 670560"/>
                <a:gd name="connsiteX9" fmla="*/ 316230 w 4530090"/>
                <a:gd name="connsiteY9" fmla="*/ 613410 h 670560"/>
                <a:gd name="connsiteX10" fmla="*/ 251460 w 4530090"/>
                <a:gd name="connsiteY10" fmla="*/ 571500 h 670560"/>
                <a:gd name="connsiteX11" fmla="*/ 186690 w 4530090"/>
                <a:gd name="connsiteY11" fmla="*/ 510540 h 670560"/>
                <a:gd name="connsiteX12" fmla="*/ 114300 w 4530090"/>
                <a:gd name="connsiteY12" fmla="*/ 430530 h 670560"/>
                <a:gd name="connsiteX13" fmla="*/ 49530 w 4530090"/>
                <a:gd name="connsiteY13" fmla="*/ 350520 h 670560"/>
                <a:gd name="connsiteX14" fmla="*/ 7620 w 4530090"/>
                <a:gd name="connsiteY14" fmla="*/ 285750 h 670560"/>
                <a:gd name="connsiteX15" fmla="*/ 0 w 4530090"/>
                <a:gd name="connsiteY15" fmla="*/ 270510 h 670560"/>
                <a:gd name="connsiteX16" fmla="*/ 3810 w 4530090"/>
                <a:gd name="connsiteY16" fmla="*/ 251460 h 670560"/>
                <a:gd name="connsiteX17" fmla="*/ 11430 w 4530090"/>
                <a:gd name="connsiteY17" fmla="*/ 236220 h 670560"/>
                <a:gd name="connsiteX18" fmla="*/ 30480 w 4530090"/>
                <a:gd name="connsiteY18" fmla="*/ 236220 h 670560"/>
                <a:gd name="connsiteX19" fmla="*/ 95250 w 4530090"/>
                <a:gd name="connsiteY19" fmla="*/ 270510 h 670560"/>
                <a:gd name="connsiteX20" fmla="*/ 175260 w 4530090"/>
                <a:gd name="connsiteY20" fmla="*/ 320040 h 670560"/>
                <a:gd name="connsiteX21" fmla="*/ 232410 w 4530090"/>
                <a:gd name="connsiteY21" fmla="*/ 350520 h 670560"/>
                <a:gd name="connsiteX22" fmla="*/ 300990 w 4530090"/>
                <a:gd name="connsiteY22" fmla="*/ 377190 h 670560"/>
                <a:gd name="connsiteX23" fmla="*/ 377190 w 4530090"/>
                <a:gd name="connsiteY23" fmla="*/ 396240 h 670560"/>
                <a:gd name="connsiteX24" fmla="*/ 441960 w 4530090"/>
                <a:gd name="connsiteY24" fmla="*/ 407670 h 670560"/>
                <a:gd name="connsiteX25" fmla="*/ 502920 w 4530090"/>
                <a:gd name="connsiteY25" fmla="*/ 407670 h 670560"/>
                <a:gd name="connsiteX26" fmla="*/ 624840 w 4530090"/>
                <a:gd name="connsiteY26" fmla="*/ 388620 h 670560"/>
                <a:gd name="connsiteX27" fmla="*/ 944880 w 4530090"/>
                <a:gd name="connsiteY27" fmla="*/ 350520 h 670560"/>
                <a:gd name="connsiteX28" fmla="*/ 1367790 w 4530090"/>
                <a:gd name="connsiteY28" fmla="*/ 304800 h 670560"/>
                <a:gd name="connsiteX29" fmla="*/ 1901190 w 4530090"/>
                <a:gd name="connsiteY29" fmla="*/ 240030 h 670560"/>
                <a:gd name="connsiteX30" fmla="*/ 2392680 w 4530090"/>
                <a:gd name="connsiteY30" fmla="*/ 194310 h 670560"/>
                <a:gd name="connsiteX31" fmla="*/ 2853690 w 4530090"/>
                <a:gd name="connsiteY31" fmla="*/ 152400 h 670560"/>
                <a:gd name="connsiteX32" fmla="*/ 2990850 w 4530090"/>
                <a:gd name="connsiteY32" fmla="*/ 160020 h 670560"/>
                <a:gd name="connsiteX33" fmla="*/ 3322320 w 4530090"/>
                <a:gd name="connsiteY33" fmla="*/ 129540 h 670560"/>
                <a:gd name="connsiteX34" fmla="*/ 3870960 w 4530090"/>
                <a:gd name="connsiteY34" fmla="*/ 91440 h 670560"/>
                <a:gd name="connsiteX35" fmla="*/ 3977640 w 4530090"/>
                <a:gd name="connsiteY35" fmla="*/ 53340 h 670560"/>
                <a:gd name="connsiteX36" fmla="*/ 4103370 w 4530090"/>
                <a:gd name="connsiteY36" fmla="*/ 0 h 670560"/>
                <a:gd name="connsiteX37" fmla="*/ 4110990 w 4530090"/>
                <a:gd name="connsiteY37" fmla="*/ 0 h 670560"/>
                <a:gd name="connsiteX38" fmla="*/ 4191000 w 4530090"/>
                <a:gd name="connsiteY38" fmla="*/ 34290 h 670560"/>
                <a:gd name="connsiteX39" fmla="*/ 4278630 w 4530090"/>
                <a:gd name="connsiteY39" fmla="*/ 72390 h 670560"/>
                <a:gd name="connsiteX40" fmla="*/ 4392930 w 4530090"/>
                <a:gd name="connsiteY40" fmla="*/ 137160 h 670560"/>
                <a:gd name="connsiteX41" fmla="*/ 4465320 w 4530090"/>
                <a:gd name="connsiteY41" fmla="*/ 182880 h 670560"/>
                <a:gd name="connsiteX42" fmla="*/ 4495800 w 4530090"/>
                <a:gd name="connsiteY42" fmla="*/ 209550 h 670560"/>
                <a:gd name="connsiteX43" fmla="*/ 4518660 w 4530090"/>
                <a:gd name="connsiteY43" fmla="*/ 236220 h 670560"/>
                <a:gd name="connsiteX44" fmla="*/ 4526280 w 4530090"/>
                <a:gd name="connsiteY44" fmla="*/ 251460 h 670560"/>
                <a:gd name="connsiteX45" fmla="*/ 4530090 w 4530090"/>
                <a:gd name="connsiteY45" fmla="*/ 285750 h 670560"/>
                <a:gd name="connsiteX46" fmla="*/ 4518660 w 4530090"/>
                <a:gd name="connsiteY46" fmla="*/ 335280 h 670560"/>
                <a:gd name="connsiteX47" fmla="*/ 4499610 w 4530090"/>
                <a:gd name="connsiteY47" fmla="*/ 361950 h 670560"/>
                <a:gd name="connsiteX48" fmla="*/ 4461510 w 4530090"/>
                <a:gd name="connsiteY48" fmla="*/ 373380 h 670560"/>
                <a:gd name="connsiteX49" fmla="*/ 4431030 w 4530090"/>
                <a:gd name="connsiteY49" fmla="*/ 377190 h 670560"/>
                <a:gd name="connsiteX50" fmla="*/ 4335780 w 4530090"/>
                <a:gd name="connsiteY50" fmla="*/ 365760 h 670560"/>
                <a:gd name="connsiteX51" fmla="*/ 4091940 w 4530090"/>
                <a:gd name="connsiteY51" fmla="*/ 331470 h 670560"/>
                <a:gd name="connsiteX52" fmla="*/ 3783330 w 4530090"/>
                <a:gd name="connsiteY52" fmla="*/ 316230 h 670560"/>
                <a:gd name="connsiteX53" fmla="*/ 3303270 w 4530090"/>
                <a:gd name="connsiteY53" fmla="*/ 320040 h 670560"/>
                <a:gd name="connsiteX54" fmla="*/ 2724150 w 4530090"/>
                <a:gd name="connsiteY54" fmla="*/ 354330 h 670560"/>
                <a:gd name="connsiteX55" fmla="*/ 2571750 w 4530090"/>
                <a:gd name="connsiteY55" fmla="*/ 361950 h 670560"/>
                <a:gd name="connsiteX56" fmla="*/ 2324100 w 4530090"/>
                <a:gd name="connsiteY56" fmla="*/ 37719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30090" h="670560">
                  <a:moveTo>
                    <a:pt x="2324100" y="377190"/>
                  </a:moveTo>
                  <a:lnTo>
                    <a:pt x="1668780" y="445770"/>
                  </a:lnTo>
                  <a:lnTo>
                    <a:pt x="1329690" y="506730"/>
                  </a:lnTo>
                  <a:lnTo>
                    <a:pt x="1143000" y="533400"/>
                  </a:lnTo>
                  <a:lnTo>
                    <a:pt x="880110" y="575310"/>
                  </a:lnTo>
                  <a:lnTo>
                    <a:pt x="659130" y="621030"/>
                  </a:lnTo>
                  <a:lnTo>
                    <a:pt x="499110" y="670560"/>
                  </a:lnTo>
                  <a:lnTo>
                    <a:pt x="461010" y="670560"/>
                  </a:lnTo>
                  <a:lnTo>
                    <a:pt x="384810" y="651510"/>
                  </a:lnTo>
                  <a:lnTo>
                    <a:pt x="316230" y="613410"/>
                  </a:lnTo>
                  <a:lnTo>
                    <a:pt x="251460" y="571500"/>
                  </a:lnTo>
                  <a:lnTo>
                    <a:pt x="186690" y="510540"/>
                  </a:lnTo>
                  <a:lnTo>
                    <a:pt x="114300" y="430530"/>
                  </a:lnTo>
                  <a:lnTo>
                    <a:pt x="49530" y="350520"/>
                  </a:lnTo>
                  <a:lnTo>
                    <a:pt x="7620" y="285750"/>
                  </a:lnTo>
                  <a:lnTo>
                    <a:pt x="0" y="270510"/>
                  </a:lnTo>
                  <a:lnTo>
                    <a:pt x="3810" y="251460"/>
                  </a:lnTo>
                  <a:lnTo>
                    <a:pt x="11430" y="236220"/>
                  </a:lnTo>
                  <a:lnTo>
                    <a:pt x="30480" y="236220"/>
                  </a:lnTo>
                  <a:lnTo>
                    <a:pt x="95250" y="270510"/>
                  </a:lnTo>
                  <a:lnTo>
                    <a:pt x="175260" y="320040"/>
                  </a:lnTo>
                  <a:lnTo>
                    <a:pt x="232410" y="350520"/>
                  </a:lnTo>
                  <a:lnTo>
                    <a:pt x="300990" y="377190"/>
                  </a:lnTo>
                  <a:lnTo>
                    <a:pt x="377190" y="396240"/>
                  </a:lnTo>
                  <a:lnTo>
                    <a:pt x="441960" y="407670"/>
                  </a:lnTo>
                  <a:lnTo>
                    <a:pt x="502920" y="407670"/>
                  </a:lnTo>
                  <a:lnTo>
                    <a:pt x="624840" y="388620"/>
                  </a:lnTo>
                  <a:lnTo>
                    <a:pt x="944880" y="350520"/>
                  </a:lnTo>
                  <a:lnTo>
                    <a:pt x="1367790" y="304800"/>
                  </a:lnTo>
                  <a:lnTo>
                    <a:pt x="1901190" y="240030"/>
                  </a:lnTo>
                  <a:lnTo>
                    <a:pt x="2392680" y="194310"/>
                  </a:lnTo>
                  <a:lnTo>
                    <a:pt x="2853690" y="152400"/>
                  </a:lnTo>
                  <a:lnTo>
                    <a:pt x="2990850" y="160020"/>
                  </a:lnTo>
                  <a:lnTo>
                    <a:pt x="3322320" y="129540"/>
                  </a:lnTo>
                  <a:lnTo>
                    <a:pt x="3870960" y="91440"/>
                  </a:lnTo>
                  <a:lnTo>
                    <a:pt x="3977640" y="53340"/>
                  </a:lnTo>
                  <a:lnTo>
                    <a:pt x="4103370" y="0"/>
                  </a:lnTo>
                  <a:lnTo>
                    <a:pt x="4110990" y="0"/>
                  </a:lnTo>
                  <a:lnTo>
                    <a:pt x="4191000" y="34290"/>
                  </a:lnTo>
                  <a:lnTo>
                    <a:pt x="4278630" y="72390"/>
                  </a:lnTo>
                  <a:lnTo>
                    <a:pt x="4392930" y="137160"/>
                  </a:lnTo>
                  <a:lnTo>
                    <a:pt x="4465320" y="182880"/>
                  </a:lnTo>
                  <a:lnTo>
                    <a:pt x="4495800" y="209550"/>
                  </a:lnTo>
                  <a:lnTo>
                    <a:pt x="4518660" y="236220"/>
                  </a:lnTo>
                  <a:lnTo>
                    <a:pt x="4526280" y="251460"/>
                  </a:lnTo>
                  <a:lnTo>
                    <a:pt x="4530090" y="285750"/>
                  </a:lnTo>
                  <a:lnTo>
                    <a:pt x="4518660" y="335280"/>
                  </a:lnTo>
                  <a:lnTo>
                    <a:pt x="4499610" y="361950"/>
                  </a:lnTo>
                  <a:lnTo>
                    <a:pt x="4461510" y="373380"/>
                  </a:lnTo>
                  <a:lnTo>
                    <a:pt x="4431030" y="377190"/>
                  </a:lnTo>
                  <a:lnTo>
                    <a:pt x="4335780" y="365760"/>
                  </a:lnTo>
                  <a:lnTo>
                    <a:pt x="4091940" y="331470"/>
                  </a:lnTo>
                  <a:lnTo>
                    <a:pt x="3783330" y="316230"/>
                  </a:lnTo>
                  <a:lnTo>
                    <a:pt x="3303270" y="320040"/>
                  </a:lnTo>
                  <a:lnTo>
                    <a:pt x="2724150" y="354330"/>
                  </a:lnTo>
                  <a:lnTo>
                    <a:pt x="2571750" y="361950"/>
                  </a:lnTo>
                  <a:lnTo>
                    <a:pt x="2324100" y="377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AA60C19A-D461-4209-90EE-B8DE3B06255F}"/>
                </a:ext>
              </a:extLst>
            </p:cNvPr>
            <p:cNvSpPr/>
            <p:nvPr/>
          </p:nvSpPr>
          <p:spPr>
            <a:xfrm>
              <a:off x="2660650" y="2779713"/>
              <a:ext cx="1771650" cy="1458912"/>
            </a:xfrm>
            <a:custGeom>
              <a:avLst/>
              <a:gdLst>
                <a:gd name="connsiteX0" fmla="*/ 1140619 w 1771650"/>
                <a:gd name="connsiteY0" fmla="*/ 716756 h 1459706"/>
                <a:gd name="connsiteX1" fmla="*/ 864394 w 1771650"/>
                <a:gd name="connsiteY1" fmla="*/ 938212 h 1459706"/>
                <a:gd name="connsiteX2" fmla="*/ 661988 w 1771650"/>
                <a:gd name="connsiteY2" fmla="*/ 1083469 h 1459706"/>
                <a:gd name="connsiteX3" fmla="*/ 421482 w 1771650"/>
                <a:gd name="connsiteY3" fmla="*/ 1240631 h 1459706"/>
                <a:gd name="connsiteX4" fmla="*/ 216694 w 1771650"/>
                <a:gd name="connsiteY4" fmla="*/ 1364456 h 1459706"/>
                <a:gd name="connsiteX5" fmla="*/ 50007 w 1771650"/>
                <a:gd name="connsiteY5" fmla="*/ 1457325 h 1459706"/>
                <a:gd name="connsiteX6" fmla="*/ 28575 w 1771650"/>
                <a:gd name="connsiteY6" fmla="*/ 1459706 h 1459706"/>
                <a:gd name="connsiteX7" fmla="*/ 11907 w 1771650"/>
                <a:gd name="connsiteY7" fmla="*/ 1459706 h 1459706"/>
                <a:gd name="connsiteX8" fmla="*/ 2382 w 1771650"/>
                <a:gd name="connsiteY8" fmla="*/ 1452562 h 1459706"/>
                <a:gd name="connsiteX9" fmla="*/ 0 w 1771650"/>
                <a:gd name="connsiteY9" fmla="*/ 1431131 h 1459706"/>
                <a:gd name="connsiteX10" fmla="*/ 7144 w 1771650"/>
                <a:gd name="connsiteY10" fmla="*/ 1412081 h 1459706"/>
                <a:gd name="connsiteX11" fmla="*/ 42863 w 1771650"/>
                <a:gd name="connsiteY11" fmla="*/ 1385887 h 1459706"/>
                <a:gd name="connsiteX12" fmla="*/ 202407 w 1771650"/>
                <a:gd name="connsiteY12" fmla="*/ 1266825 h 1459706"/>
                <a:gd name="connsiteX13" fmla="*/ 359569 w 1771650"/>
                <a:gd name="connsiteY13" fmla="*/ 1143000 h 1459706"/>
                <a:gd name="connsiteX14" fmla="*/ 561975 w 1771650"/>
                <a:gd name="connsiteY14" fmla="*/ 973931 h 1459706"/>
                <a:gd name="connsiteX15" fmla="*/ 785813 w 1771650"/>
                <a:gd name="connsiteY15" fmla="*/ 764381 h 1459706"/>
                <a:gd name="connsiteX16" fmla="*/ 976313 w 1771650"/>
                <a:gd name="connsiteY16" fmla="*/ 576262 h 1459706"/>
                <a:gd name="connsiteX17" fmla="*/ 1126332 w 1771650"/>
                <a:gd name="connsiteY17" fmla="*/ 416719 h 1459706"/>
                <a:gd name="connsiteX18" fmla="*/ 1252538 w 1771650"/>
                <a:gd name="connsiteY18" fmla="*/ 264319 h 1459706"/>
                <a:gd name="connsiteX19" fmla="*/ 1321594 w 1771650"/>
                <a:gd name="connsiteY19" fmla="*/ 166687 h 1459706"/>
                <a:gd name="connsiteX20" fmla="*/ 1416844 w 1771650"/>
                <a:gd name="connsiteY20" fmla="*/ 0 h 1459706"/>
                <a:gd name="connsiteX21" fmla="*/ 1566863 w 1771650"/>
                <a:gd name="connsiteY21" fmla="*/ 2381 h 1459706"/>
                <a:gd name="connsiteX22" fmla="*/ 1662113 w 1771650"/>
                <a:gd name="connsiteY22" fmla="*/ 71437 h 1459706"/>
                <a:gd name="connsiteX23" fmla="*/ 1721644 w 1771650"/>
                <a:gd name="connsiteY23" fmla="*/ 111919 h 1459706"/>
                <a:gd name="connsiteX24" fmla="*/ 1752600 w 1771650"/>
                <a:gd name="connsiteY24" fmla="*/ 142875 h 1459706"/>
                <a:gd name="connsiteX25" fmla="*/ 1769269 w 1771650"/>
                <a:gd name="connsiteY25" fmla="*/ 176212 h 1459706"/>
                <a:gd name="connsiteX26" fmla="*/ 1771650 w 1771650"/>
                <a:gd name="connsiteY26" fmla="*/ 207169 h 1459706"/>
                <a:gd name="connsiteX27" fmla="*/ 1762125 w 1771650"/>
                <a:gd name="connsiteY27" fmla="*/ 230981 h 1459706"/>
                <a:gd name="connsiteX28" fmla="*/ 1733550 w 1771650"/>
                <a:gd name="connsiteY28" fmla="*/ 250031 h 1459706"/>
                <a:gd name="connsiteX29" fmla="*/ 1638300 w 1771650"/>
                <a:gd name="connsiteY29" fmla="*/ 273844 h 1459706"/>
                <a:gd name="connsiteX30" fmla="*/ 1435894 w 1771650"/>
                <a:gd name="connsiteY30" fmla="*/ 459581 h 1459706"/>
                <a:gd name="connsiteX31" fmla="*/ 1140619 w 1771650"/>
                <a:gd name="connsiteY31" fmla="*/ 716756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1650" h="1459706">
                  <a:moveTo>
                    <a:pt x="1140619" y="716756"/>
                  </a:moveTo>
                  <a:lnTo>
                    <a:pt x="864394" y="938212"/>
                  </a:lnTo>
                  <a:lnTo>
                    <a:pt x="661988" y="1083469"/>
                  </a:lnTo>
                  <a:lnTo>
                    <a:pt x="421482" y="1240631"/>
                  </a:lnTo>
                  <a:lnTo>
                    <a:pt x="216694" y="1364456"/>
                  </a:lnTo>
                  <a:lnTo>
                    <a:pt x="50007" y="1457325"/>
                  </a:lnTo>
                  <a:lnTo>
                    <a:pt x="28575" y="1459706"/>
                  </a:lnTo>
                  <a:lnTo>
                    <a:pt x="11907" y="1459706"/>
                  </a:lnTo>
                  <a:lnTo>
                    <a:pt x="2382" y="1452562"/>
                  </a:lnTo>
                  <a:lnTo>
                    <a:pt x="0" y="1431131"/>
                  </a:lnTo>
                  <a:lnTo>
                    <a:pt x="7144" y="1412081"/>
                  </a:lnTo>
                  <a:lnTo>
                    <a:pt x="42863" y="1385887"/>
                  </a:lnTo>
                  <a:lnTo>
                    <a:pt x="202407" y="1266825"/>
                  </a:lnTo>
                  <a:lnTo>
                    <a:pt x="359569" y="1143000"/>
                  </a:lnTo>
                  <a:lnTo>
                    <a:pt x="561975" y="973931"/>
                  </a:lnTo>
                  <a:lnTo>
                    <a:pt x="785813" y="764381"/>
                  </a:lnTo>
                  <a:lnTo>
                    <a:pt x="976313" y="576262"/>
                  </a:lnTo>
                  <a:lnTo>
                    <a:pt x="1126332" y="416719"/>
                  </a:lnTo>
                  <a:lnTo>
                    <a:pt x="1252538" y="264319"/>
                  </a:lnTo>
                  <a:lnTo>
                    <a:pt x="1321594" y="166687"/>
                  </a:lnTo>
                  <a:lnTo>
                    <a:pt x="1416844" y="0"/>
                  </a:lnTo>
                  <a:lnTo>
                    <a:pt x="1566863" y="2381"/>
                  </a:lnTo>
                  <a:lnTo>
                    <a:pt x="1662113" y="71437"/>
                  </a:lnTo>
                  <a:lnTo>
                    <a:pt x="1721644" y="111919"/>
                  </a:lnTo>
                  <a:lnTo>
                    <a:pt x="1752600" y="142875"/>
                  </a:lnTo>
                  <a:lnTo>
                    <a:pt x="1769269" y="176212"/>
                  </a:lnTo>
                  <a:lnTo>
                    <a:pt x="1771650" y="207169"/>
                  </a:lnTo>
                  <a:lnTo>
                    <a:pt x="1762125" y="230981"/>
                  </a:lnTo>
                  <a:lnTo>
                    <a:pt x="1733550" y="250031"/>
                  </a:lnTo>
                  <a:lnTo>
                    <a:pt x="1638300" y="273844"/>
                  </a:lnTo>
                  <a:lnTo>
                    <a:pt x="1435894" y="459581"/>
                  </a:lnTo>
                  <a:lnTo>
                    <a:pt x="1140619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BFF27741-8309-4B5F-93BF-BAC852AA8CFE}"/>
                </a:ext>
              </a:extLst>
            </p:cNvPr>
            <p:cNvSpPr/>
            <p:nvPr/>
          </p:nvSpPr>
          <p:spPr>
            <a:xfrm>
              <a:off x="5151438" y="2671763"/>
              <a:ext cx="2230437" cy="1501775"/>
            </a:xfrm>
            <a:custGeom>
              <a:avLst/>
              <a:gdLst>
                <a:gd name="connsiteX0" fmla="*/ 376237 w 2231231"/>
                <a:gd name="connsiteY0" fmla="*/ 459581 h 1502568"/>
                <a:gd name="connsiteX1" fmla="*/ 221456 w 2231231"/>
                <a:gd name="connsiteY1" fmla="*/ 290512 h 1502568"/>
                <a:gd name="connsiteX2" fmla="*/ 0 w 2231231"/>
                <a:gd name="connsiteY2" fmla="*/ 30956 h 1502568"/>
                <a:gd name="connsiteX3" fmla="*/ 88106 w 2231231"/>
                <a:gd name="connsiteY3" fmla="*/ 0 h 1502568"/>
                <a:gd name="connsiteX4" fmla="*/ 288131 w 2231231"/>
                <a:gd name="connsiteY4" fmla="*/ 188118 h 1502568"/>
                <a:gd name="connsiteX5" fmla="*/ 523875 w 2231231"/>
                <a:gd name="connsiteY5" fmla="*/ 404812 h 1502568"/>
                <a:gd name="connsiteX6" fmla="*/ 704850 w 2231231"/>
                <a:gd name="connsiteY6" fmla="*/ 554831 h 1502568"/>
                <a:gd name="connsiteX7" fmla="*/ 852487 w 2231231"/>
                <a:gd name="connsiteY7" fmla="*/ 678656 h 1502568"/>
                <a:gd name="connsiteX8" fmla="*/ 1042987 w 2231231"/>
                <a:gd name="connsiteY8" fmla="*/ 821531 h 1502568"/>
                <a:gd name="connsiteX9" fmla="*/ 1193006 w 2231231"/>
                <a:gd name="connsiteY9" fmla="*/ 914400 h 1502568"/>
                <a:gd name="connsiteX10" fmla="*/ 1309687 w 2231231"/>
                <a:gd name="connsiteY10" fmla="*/ 978693 h 1502568"/>
                <a:gd name="connsiteX11" fmla="*/ 1452562 w 2231231"/>
                <a:gd name="connsiteY11" fmla="*/ 1050131 h 1502568"/>
                <a:gd name="connsiteX12" fmla="*/ 1624012 w 2231231"/>
                <a:gd name="connsiteY12" fmla="*/ 1126331 h 1502568"/>
                <a:gd name="connsiteX13" fmla="*/ 1821656 w 2231231"/>
                <a:gd name="connsiteY13" fmla="*/ 1212056 h 1502568"/>
                <a:gd name="connsiteX14" fmla="*/ 2005012 w 2231231"/>
                <a:gd name="connsiteY14" fmla="*/ 1283493 h 1502568"/>
                <a:gd name="connsiteX15" fmla="*/ 2207419 w 2231231"/>
                <a:gd name="connsiteY15" fmla="*/ 1362075 h 1502568"/>
                <a:gd name="connsiteX16" fmla="*/ 2221706 w 2231231"/>
                <a:gd name="connsiteY16" fmla="*/ 1373981 h 1502568"/>
                <a:gd name="connsiteX17" fmla="*/ 2228850 w 2231231"/>
                <a:gd name="connsiteY17" fmla="*/ 1395412 h 1502568"/>
                <a:gd name="connsiteX18" fmla="*/ 2231231 w 2231231"/>
                <a:gd name="connsiteY18" fmla="*/ 1412081 h 1502568"/>
                <a:gd name="connsiteX19" fmla="*/ 2219325 w 2231231"/>
                <a:gd name="connsiteY19" fmla="*/ 1421606 h 1502568"/>
                <a:gd name="connsiteX20" fmla="*/ 2150269 w 2231231"/>
                <a:gd name="connsiteY20" fmla="*/ 1433512 h 1502568"/>
                <a:gd name="connsiteX21" fmla="*/ 1914525 w 2231231"/>
                <a:gd name="connsiteY21" fmla="*/ 1457325 h 1502568"/>
                <a:gd name="connsiteX22" fmla="*/ 1714500 w 2231231"/>
                <a:gd name="connsiteY22" fmla="*/ 1478756 h 1502568"/>
                <a:gd name="connsiteX23" fmla="*/ 1547812 w 2231231"/>
                <a:gd name="connsiteY23" fmla="*/ 1500187 h 1502568"/>
                <a:gd name="connsiteX24" fmla="*/ 1509712 w 2231231"/>
                <a:gd name="connsiteY24" fmla="*/ 1502568 h 1502568"/>
                <a:gd name="connsiteX25" fmla="*/ 1457325 w 2231231"/>
                <a:gd name="connsiteY25" fmla="*/ 1495425 h 1502568"/>
                <a:gd name="connsiteX26" fmla="*/ 1416844 w 2231231"/>
                <a:gd name="connsiteY26" fmla="*/ 1481137 h 1502568"/>
                <a:gd name="connsiteX27" fmla="*/ 1378744 w 2231231"/>
                <a:gd name="connsiteY27" fmla="*/ 1450181 h 1502568"/>
                <a:gd name="connsiteX28" fmla="*/ 1266825 w 2231231"/>
                <a:gd name="connsiteY28" fmla="*/ 1347787 h 1502568"/>
                <a:gd name="connsiteX29" fmla="*/ 1090612 w 2231231"/>
                <a:gd name="connsiteY29" fmla="*/ 1178718 h 1502568"/>
                <a:gd name="connsiteX30" fmla="*/ 904875 w 2231231"/>
                <a:gd name="connsiteY30" fmla="*/ 1000125 h 1502568"/>
                <a:gd name="connsiteX31" fmla="*/ 723900 w 2231231"/>
                <a:gd name="connsiteY31" fmla="*/ 819150 h 1502568"/>
                <a:gd name="connsiteX32" fmla="*/ 590550 w 2231231"/>
                <a:gd name="connsiteY32" fmla="*/ 685800 h 1502568"/>
                <a:gd name="connsiteX33" fmla="*/ 376237 w 2231231"/>
                <a:gd name="connsiteY33" fmla="*/ 459581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31231" h="1502568">
                  <a:moveTo>
                    <a:pt x="376237" y="459581"/>
                  </a:moveTo>
                  <a:lnTo>
                    <a:pt x="221456" y="290512"/>
                  </a:lnTo>
                  <a:lnTo>
                    <a:pt x="0" y="30956"/>
                  </a:lnTo>
                  <a:lnTo>
                    <a:pt x="88106" y="0"/>
                  </a:lnTo>
                  <a:lnTo>
                    <a:pt x="288131" y="188118"/>
                  </a:lnTo>
                  <a:lnTo>
                    <a:pt x="523875" y="404812"/>
                  </a:lnTo>
                  <a:lnTo>
                    <a:pt x="704850" y="554831"/>
                  </a:lnTo>
                  <a:lnTo>
                    <a:pt x="852487" y="678656"/>
                  </a:lnTo>
                  <a:lnTo>
                    <a:pt x="1042987" y="821531"/>
                  </a:lnTo>
                  <a:lnTo>
                    <a:pt x="1193006" y="914400"/>
                  </a:lnTo>
                  <a:lnTo>
                    <a:pt x="1309687" y="978693"/>
                  </a:lnTo>
                  <a:lnTo>
                    <a:pt x="1452562" y="1050131"/>
                  </a:lnTo>
                  <a:lnTo>
                    <a:pt x="1624012" y="1126331"/>
                  </a:lnTo>
                  <a:lnTo>
                    <a:pt x="1821656" y="1212056"/>
                  </a:lnTo>
                  <a:lnTo>
                    <a:pt x="2005012" y="1283493"/>
                  </a:lnTo>
                  <a:lnTo>
                    <a:pt x="2207419" y="1362075"/>
                  </a:lnTo>
                  <a:lnTo>
                    <a:pt x="2221706" y="1373981"/>
                  </a:lnTo>
                  <a:lnTo>
                    <a:pt x="2228850" y="1395412"/>
                  </a:lnTo>
                  <a:lnTo>
                    <a:pt x="2231231" y="1412081"/>
                  </a:lnTo>
                  <a:lnTo>
                    <a:pt x="2219325" y="1421606"/>
                  </a:lnTo>
                  <a:lnTo>
                    <a:pt x="2150269" y="1433512"/>
                  </a:lnTo>
                  <a:lnTo>
                    <a:pt x="1914525" y="1457325"/>
                  </a:lnTo>
                  <a:lnTo>
                    <a:pt x="1714500" y="1478756"/>
                  </a:lnTo>
                  <a:lnTo>
                    <a:pt x="1547812" y="1500187"/>
                  </a:lnTo>
                  <a:lnTo>
                    <a:pt x="1509712" y="1502568"/>
                  </a:lnTo>
                  <a:lnTo>
                    <a:pt x="1457325" y="1495425"/>
                  </a:lnTo>
                  <a:lnTo>
                    <a:pt x="1416844" y="1481137"/>
                  </a:lnTo>
                  <a:lnTo>
                    <a:pt x="1378744" y="1450181"/>
                  </a:lnTo>
                  <a:lnTo>
                    <a:pt x="1266825" y="1347787"/>
                  </a:lnTo>
                  <a:lnTo>
                    <a:pt x="1090612" y="1178718"/>
                  </a:lnTo>
                  <a:lnTo>
                    <a:pt x="904875" y="1000125"/>
                  </a:lnTo>
                  <a:lnTo>
                    <a:pt x="723900" y="819150"/>
                  </a:lnTo>
                  <a:lnTo>
                    <a:pt x="590550" y="685800"/>
                  </a:lnTo>
                  <a:lnTo>
                    <a:pt x="376237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9FD1196F-32EA-4FF5-84B1-725BE33EEE44}"/>
                </a:ext>
              </a:extLst>
            </p:cNvPr>
            <p:cNvSpPr/>
            <p:nvPr/>
          </p:nvSpPr>
          <p:spPr>
            <a:xfrm rot="16200000">
              <a:off x="3500438" y="4546600"/>
              <a:ext cx="2728912" cy="484188"/>
            </a:xfrm>
            <a:custGeom>
              <a:avLst/>
              <a:gdLst>
                <a:gd name="connsiteX0" fmla="*/ 1219200 w 2728912"/>
                <a:gd name="connsiteY0" fmla="*/ 481012 h 483393"/>
                <a:gd name="connsiteX1" fmla="*/ 988218 w 2728912"/>
                <a:gd name="connsiteY1" fmla="*/ 469106 h 483393"/>
                <a:gd name="connsiteX2" fmla="*/ 783431 w 2728912"/>
                <a:gd name="connsiteY2" fmla="*/ 452437 h 483393"/>
                <a:gd name="connsiteX3" fmla="*/ 626268 w 2728912"/>
                <a:gd name="connsiteY3" fmla="*/ 431006 h 483393"/>
                <a:gd name="connsiteX4" fmla="*/ 519112 w 2728912"/>
                <a:gd name="connsiteY4" fmla="*/ 414337 h 483393"/>
                <a:gd name="connsiteX5" fmla="*/ 388143 w 2728912"/>
                <a:gd name="connsiteY5" fmla="*/ 385762 h 483393"/>
                <a:gd name="connsiteX6" fmla="*/ 288131 w 2728912"/>
                <a:gd name="connsiteY6" fmla="*/ 354806 h 483393"/>
                <a:gd name="connsiteX7" fmla="*/ 200025 w 2728912"/>
                <a:gd name="connsiteY7" fmla="*/ 321468 h 483393"/>
                <a:gd name="connsiteX8" fmla="*/ 128587 w 2728912"/>
                <a:gd name="connsiteY8" fmla="*/ 288131 h 483393"/>
                <a:gd name="connsiteX9" fmla="*/ 71437 w 2728912"/>
                <a:gd name="connsiteY9" fmla="*/ 247650 h 483393"/>
                <a:gd name="connsiteX10" fmla="*/ 35718 w 2728912"/>
                <a:gd name="connsiteY10" fmla="*/ 209550 h 483393"/>
                <a:gd name="connsiteX11" fmla="*/ 0 w 2728912"/>
                <a:gd name="connsiteY11" fmla="*/ 154781 h 483393"/>
                <a:gd name="connsiteX12" fmla="*/ 0 w 2728912"/>
                <a:gd name="connsiteY12" fmla="*/ 142875 h 483393"/>
                <a:gd name="connsiteX13" fmla="*/ 16668 w 2728912"/>
                <a:gd name="connsiteY13" fmla="*/ 121443 h 483393"/>
                <a:gd name="connsiteX14" fmla="*/ 64293 w 2728912"/>
                <a:gd name="connsiteY14" fmla="*/ 88106 h 483393"/>
                <a:gd name="connsiteX15" fmla="*/ 142875 w 2728912"/>
                <a:gd name="connsiteY15" fmla="*/ 47625 h 483393"/>
                <a:gd name="connsiteX16" fmla="*/ 238125 w 2728912"/>
                <a:gd name="connsiteY16" fmla="*/ 0 h 483393"/>
                <a:gd name="connsiteX17" fmla="*/ 685800 w 2728912"/>
                <a:gd name="connsiteY17" fmla="*/ 188118 h 483393"/>
                <a:gd name="connsiteX18" fmla="*/ 790575 w 2728912"/>
                <a:gd name="connsiteY18" fmla="*/ 214312 h 483393"/>
                <a:gd name="connsiteX19" fmla="*/ 876300 w 2728912"/>
                <a:gd name="connsiteY19" fmla="*/ 228600 h 483393"/>
                <a:gd name="connsiteX20" fmla="*/ 966787 w 2728912"/>
                <a:gd name="connsiteY20" fmla="*/ 238125 h 483393"/>
                <a:gd name="connsiteX21" fmla="*/ 1066800 w 2728912"/>
                <a:gd name="connsiteY21" fmla="*/ 247650 h 483393"/>
                <a:gd name="connsiteX22" fmla="*/ 1278731 w 2728912"/>
                <a:gd name="connsiteY22" fmla="*/ 254793 h 483393"/>
                <a:gd name="connsiteX23" fmla="*/ 1452562 w 2728912"/>
                <a:gd name="connsiteY23" fmla="*/ 257175 h 483393"/>
                <a:gd name="connsiteX24" fmla="*/ 1638300 w 2728912"/>
                <a:gd name="connsiteY24" fmla="*/ 257175 h 483393"/>
                <a:gd name="connsiteX25" fmla="*/ 1852612 w 2728912"/>
                <a:gd name="connsiteY25" fmla="*/ 254793 h 483393"/>
                <a:gd name="connsiteX26" fmla="*/ 1971675 w 2728912"/>
                <a:gd name="connsiteY26" fmla="*/ 250031 h 483393"/>
                <a:gd name="connsiteX27" fmla="*/ 2126456 w 2728912"/>
                <a:gd name="connsiteY27" fmla="*/ 235743 h 483393"/>
                <a:gd name="connsiteX28" fmla="*/ 2278856 w 2728912"/>
                <a:gd name="connsiteY28" fmla="*/ 211931 h 483393"/>
                <a:gd name="connsiteX29" fmla="*/ 2374106 w 2728912"/>
                <a:gd name="connsiteY29" fmla="*/ 192881 h 483393"/>
                <a:gd name="connsiteX30" fmla="*/ 2440781 w 2728912"/>
                <a:gd name="connsiteY30" fmla="*/ 169068 h 483393"/>
                <a:gd name="connsiteX31" fmla="*/ 2493168 w 2728912"/>
                <a:gd name="connsiteY31" fmla="*/ 142875 h 483393"/>
                <a:gd name="connsiteX32" fmla="*/ 2524125 w 2728912"/>
                <a:gd name="connsiteY32" fmla="*/ 123825 h 483393"/>
                <a:gd name="connsiteX33" fmla="*/ 2562225 w 2728912"/>
                <a:gd name="connsiteY33" fmla="*/ 97631 h 483393"/>
                <a:gd name="connsiteX34" fmla="*/ 2669381 w 2728912"/>
                <a:gd name="connsiteY34" fmla="*/ 0 h 483393"/>
                <a:gd name="connsiteX35" fmla="*/ 2728912 w 2728912"/>
                <a:gd name="connsiteY35" fmla="*/ 123825 h 483393"/>
                <a:gd name="connsiteX36" fmla="*/ 2578893 w 2728912"/>
                <a:gd name="connsiteY36" fmla="*/ 252412 h 483393"/>
                <a:gd name="connsiteX37" fmla="*/ 2502693 w 2728912"/>
                <a:gd name="connsiteY37" fmla="*/ 304800 h 483393"/>
                <a:gd name="connsiteX38" fmla="*/ 2431256 w 2728912"/>
                <a:gd name="connsiteY38" fmla="*/ 350043 h 483393"/>
                <a:gd name="connsiteX39" fmla="*/ 2290762 w 2728912"/>
                <a:gd name="connsiteY39" fmla="*/ 416718 h 483393"/>
                <a:gd name="connsiteX40" fmla="*/ 2138362 w 2728912"/>
                <a:gd name="connsiteY40" fmla="*/ 457200 h 483393"/>
                <a:gd name="connsiteX41" fmla="*/ 1945481 w 2728912"/>
                <a:gd name="connsiteY41" fmla="*/ 473868 h 483393"/>
                <a:gd name="connsiteX42" fmla="*/ 1650206 w 2728912"/>
                <a:gd name="connsiteY42" fmla="*/ 483393 h 483393"/>
                <a:gd name="connsiteX43" fmla="*/ 1473993 w 2728912"/>
                <a:gd name="connsiteY43" fmla="*/ 481012 h 483393"/>
                <a:gd name="connsiteX44" fmla="*/ 1219200 w 2728912"/>
                <a:gd name="connsiteY44" fmla="*/ 481012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28912" h="483393">
                  <a:moveTo>
                    <a:pt x="1219200" y="481012"/>
                  </a:moveTo>
                  <a:lnTo>
                    <a:pt x="988218" y="469106"/>
                  </a:lnTo>
                  <a:lnTo>
                    <a:pt x="783431" y="452437"/>
                  </a:lnTo>
                  <a:lnTo>
                    <a:pt x="626268" y="431006"/>
                  </a:lnTo>
                  <a:lnTo>
                    <a:pt x="519112" y="414337"/>
                  </a:lnTo>
                  <a:lnTo>
                    <a:pt x="388143" y="385762"/>
                  </a:lnTo>
                  <a:lnTo>
                    <a:pt x="288131" y="354806"/>
                  </a:lnTo>
                  <a:lnTo>
                    <a:pt x="200025" y="321468"/>
                  </a:lnTo>
                  <a:lnTo>
                    <a:pt x="128587" y="288131"/>
                  </a:lnTo>
                  <a:lnTo>
                    <a:pt x="71437" y="247650"/>
                  </a:lnTo>
                  <a:lnTo>
                    <a:pt x="35718" y="2095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16668" y="121443"/>
                  </a:lnTo>
                  <a:lnTo>
                    <a:pt x="64293" y="88106"/>
                  </a:lnTo>
                  <a:lnTo>
                    <a:pt x="142875" y="47625"/>
                  </a:lnTo>
                  <a:lnTo>
                    <a:pt x="238125" y="0"/>
                  </a:lnTo>
                  <a:lnTo>
                    <a:pt x="685800" y="188118"/>
                  </a:lnTo>
                  <a:lnTo>
                    <a:pt x="790575" y="214312"/>
                  </a:lnTo>
                  <a:lnTo>
                    <a:pt x="876300" y="228600"/>
                  </a:lnTo>
                  <a:lnTo>
                    <a:pt x="966787" y="238125"/>
                  </a:lnTo>
                  <a:lnTo>
                    <a:pt x="1066800" y="247650"/>
                  </a:lnTo>
                  <a:lnTo>
                    <a:pt x="1278731" y="254793"/>
                  </a:lnTo>
                  <a:lnTo>
                    <a:pt x="1452562" y="257175"/>
                  </a:lnTo>
                  <a:lnTo>
                    <a:pt x="1638300" y="257175"/>
                  </a:lnTo>
                  <a:lnTo>
                    <a:pt x="1852612" y="254793"/>
                  </a:lnTo>
                  <a:lnTo>
                    <a:pt x="1971675" y="250031"/>
                  </a:lnTo>
                  <a:lnTo>
                    <a:pt x="2126456" y="235743"/>
                  </a:lnTo>
                  <a:cubicBezTo>
                    <a:pt x="2177237" y="227683"/>
                    <a:pt x="2227440" y="211931"/>
                    <a:pt x="2278856" y="211931"/>
                  </a:cubicBezTo>
                  <a:lnTo>
                    <a:pt x="2374106" y="192881"/>
                  </a:lnTo>
                  <a:lnTo>
                    <a:pt x="2440781" y="169068"/>
                  </a:lnTo>
                  <a:lnTo>
                    <a:pt x="2493168" y="142875"/>
                  </a:lnTo>
                  <a:lnTo>
                    <a:pt x="2524125" y="123825"/>
                  </a:lnTo>
                  <a:lnTo>
                    <a:pt x="2562225" y="97631"/>
                  </a:lnTo>
                  <a:lnTo>
                    <a:pt x="2669381" y="0"/>
                  </a:lnTo>
                  <a:lnTo>
                    <a:pt x="2728912" y="123825"/>
                  </a:lnTo>
                  <a:lnTo>
                    <a:pt x="2578893" y="252412"/>
                  </a:lnTo>
                  <a:lnTo>
                    <a:pt x="2502693" y="304800"/>
                  </a:lnTo>
                  <a:lnTo>
                    <a:pt x="2431256" y="350043"/>
                  </a:lnTo>
                  <a:lnTo>
                    <a:pt x="2290762" y="416718"/>
                  </a:lnTo>
                  <a:lnTo>
                    <a:pt x="2138362" y="457200"/>
                  </a:lnTo>
                  <a:lnTo>
                    <a:pt x="1945481" y="473868"/>
                  </a:lnTo>
                  <a:lnTo>
                    <a:pt x="1650206" y="483393"/>
                  </a:lnTo>
                  <a:lnTo>
                    <a:pt x="1473993" y="481012"/>
                  </a:lnTo>
                  <a:lnTo>
                    <a:pt x="12192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4">
              <a:extLst>
                <a:ext uri="{FF2B5EF4-FFF2-40B4-BE49-F238E27FC236}">
                  <a16:creationId xmlns:a16="http://schemas.microsoft.com/office/drawing/2014/main" id="{C708CCC9-410A-43A1-B111-872651405067}"/>
                </a:ext>
              </a:extLst>
            </p:cNvPr>
            <p:cNvSpPr/>
            <p:nvPr/>
          </p:nvSpPr>
          <p:spPr>
            <a:xfrm>
              <a:off x="4062413" y="5414963"/>
              <a:ext cx="803275" cy="576262"/>
            </a:xfrm>
            <a:custGeom>
              <a:avLst/>
              <a:gdLst>
                <a:gd name="connsiteX0" fmla="*/ 204787 w 802481"/>
                <a:gd name="connsiteY0" fmla="*/ 76200 h 576262"/>
                <a:gd name="connsiteX1" fmla="*/ 378618 w 802481"/>
                <a:gd name="connsiteY1" fmla="*/ 154781 h 576262"/>
                <a:gd name="connsiteX2" fmla="*/ 469106 w 802481"/>
                <a:gd name="connsiteY2" fmla="*/ 195262 h 576262"/>
                <a:gd name="connsiteX3" fmla="*/ 504825 w 802481"/>
                <a:gd name="connsiteY3" fmla="*/ 209550 h 576262"/>
                <a:gd name="connsiteX4" fmla="*/ 540543 w 802481"/>
                <a:gd name="connsiteY4" fmla="*/ 219075 h 576262"/>
                <a:gd name="connsiteX5" fmla="*/ 559593 w 802481"/>
                <a:gd name="connsiteY5" fmla="*/ 221456 h 576262"/>
                <a:gd name="connsiteX6" fmla="*/ 581025 w 802481"/>
                <a:gd name="connsiteY6" fmla="*/ 219075 h 576262"/>
                <a:gd name="connsiteX7" fmla="*/ 619125 w 802481"/>
                <a:gd name="connsiteY7" fmla="*/ 211931 h 576262"/>
                <a:gd name="connsiteX8" fmla="*/ 657225 w 802481"/>
                <a:gd name="connsiteY8" fmla="*/ 188118 h 576262"/>
                <a:gd name="connsiteX9" fmla="*/ 802481 w 802481"/>
                <a:gd name="connsiteY9" fmla="*/ 11906 h 576262"/>
                <a:gd name="connsiteX10" fmla="*/ 607218 w 802481"/>
                <a:gd name="connsiteY10" fmla="*/ 576262 h 576262"/>
                <a:gd name="connsiteX11" fmla="*/ 552450 w 802481"/>
                <a:gd name="connsiteY11" fmla="*/ 490537 h 576262"/>
                <a:gd name="connsiteX12" fmla="*/ 509587 w 802481"/>
                <a:gd name="connsiteY12" fmla="*/ 435768 h 576262"/>
                <a:gd name="connsiteX13" fmla="*/ 469106 w 802481"/>
                <a:gd name="connsiteY13" fmla="*/ 392906 h 576262"/>
                <a:gd name="connsiteX14" fmla="*/ 416718 w 802481"/>
                <a:gd name="connsiteY14" fmla="*/ 347662 h 576262"/>
                <a:gd name="connsiteX15" fmla="*/ 357187 w 802481"/>
                <a:gd name="connsiteY15" fmla="*/ 302418 h 576262"/>
                <a:gd name="connsiteX16" fmla="*/ 292893 w 802481"/>
                <a:gd name="connsiteY16" fmla="*/ 250031 h 576262"/>
                <a:gd name="connsiteX17" fmla="*/ 211931 w 802481"/>
                <a:gd name="connsiteY17" fmla="*/ 190500 h 576262"/>
                <a:gd name="connsiteX18" fmla="*/ 128587 w 802481"/>
                <a:gd name="connsiteY18" fmla="*/ 128587 h 576262"/>
                <a:gd name="connsiteX19" fmla="*/ 38100 w 802481"/>
                <a:gd name="connsiteY19" fmla="*/ 69056 h 576262"/>
                <a:gd name="connsiteX20" fmla="*/ 9525 w 802481"/>
                <a:gd name="connsiteY20" fmla="*/ 47625 h 576262"/>
                <a:gd name="connsiteX21" fmla="*/ 0 w 802481"/>
                <a:gd name="connsiteY21" fmla="*/ 30956 h 576262"/>
                <a:gd name="connsiteX22" fmla="*/ 2381 w 802481"/>
                <a:gd name="connsiteY22" fmla="*/ 14287 h 576262"/>
                <a:gd name="connsiteX23" fmla="*/ 7143 w 802481"/>
                <a:gd name="connsiteY23" fmla="*/ 4762 h 576262"/>
                <a:gd name="connsiteX24" fmla="*/ 33337 w 802481"/>
                <a:gd name="connsiteY24" fmla="*/ 0 h 576262"/>
                <a:gd name="connsiteX25" fmla="*/ 66675 w 802481"/>
                <a:gd name="connsiteY25" fmla="*/ 4762 h 576262"/>
                <a:gd name="connsiteX26" fmla="*/ 204787 w 802481"/>
                <a:gd name="connsiteY26" fmla="*/ 76200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02481" h="576262">
                  <a:moveTo>
                    <a:pt x="204787" y="76200"/>
                  </a:moveTo>
                  <a:lnTo>
                    <a:pt x="378618" y="154781"/>
                  </a:lnTo>
                  <a:lnTo>
                    <a:pt x="469106" y="195262"/>
                  </a:lnTo>
                  <a:lnTo>
                    <a:pt x="504825" y="209550"/>
                  </a:lnTo>
                  <a:lnTo>
                    <a:pt x="540543" y="219075"/>
                  </a:lnTo>
                  <a:lnTo>
                    <a:pt x="559593" y="221456"/>
                  </a:lnTo>
                  <a:lnTo>
                    <a:pt x="581025" y="219075"/>
                  </a:lnTo>
                  <a:lnTo>
                    <a:pt x="619125" y="211931"/>
                  </a:lnTo>
                  <a:lnTo>
                    <a:pt x="657225" y="188118"/>
                  </a:lnTo>
                  <a:lnTo>
                    <a:pt x="802481" y="11906"/>
                  </a:lnTo>
                  <a:lnTo>
                    <a:pt x="607218" y="576262"/>
                  </a:lnTo>
                  <a:lnTo>
                    <a:pt x="552450" y="490537"/>
                  </a:lnTo>
                  <a:lnTo>
                    <a:pt x="509587" y="435768"/>
                  </a:lnTo>
                  <a:lnTo>
                    <a:pt x="469106" y="392906"/>
                  </a:lnTo>
                  <a:lnTo>
                    <a:pt x="416718" y="347662"/>
                  </a:lnTo>
                  <a:lnTo>
                    <a:pt x="357187" y="302418"/>
                  </a:lnTo>
                  <a:lnTo>
                    <a:pt x="292893" y="250031"/>
                  </a:lnTo>
                  <a:lnTo>
                    <a:pt x="211931" y="190500"/>
                  </a:lnTo>
                  <a:lnTo>
                    <a:pt x="128587" y="128587"/>
                  </a:lnTo>
                  <a:lnTo>
                    <a:pt x="38100" y="69056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7143" y="4762"/>
                  </a:lnTo>
                  <a:lnTo>
                    <a:pt x="33337" y="0"/>
                  </a:lnTo>
                  <a:lnTo>
                    <a:pt x="66675" y="4762"/>
                  </a:lnTo>
                  <a:lnTo>
                    <a:pt x="20478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94701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5CC66B7-CD77-4315-931E-A9F1FD1A4B87}"/>
              </a:ext>
            </a:extLst>
          </p:cNvPr>
          <p:cNvGrpSpPr/>
          <p:nvPr/>
        </p:nvGrpSpPr>
        <p:grpSpPr>
          <a:xfrm>
            <a:off x="2601913" y="1347788"/>
            <a:ext cx="4779962" cy="4805362"/>
            <a:chOff x="2601913" y="1347788"/>
            <a:chExt cx="4779962" cy="48053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51A1A72-3B26-224A-B2E6-CEB402A7F9FC}"/>
                </a:ext>
              </a:extLst>
            </p:cNvPr>
            <p:cNvSpPr/>
            <p:nvPr/>
          </p:nvSpPr>
          <p:spPr>
            <a:xfrm>
              <a:off x="3357563" y="1570038"/>
              <a:ext cx="695325" cy="923925"/>
            </a:xfrm>
            <a:custGeom>
              <a:avLst/>
              <a:gdLst>
                <a:gd name="connsiteX0" fmla="*/ 359568 w 695325"/>
                <a:gd name="connsiteY0" fmla="*/ 647700 h 923925"/>
                <a:gd name="connsiteX1" fmla="*/ 250031 w 695325"/>
                <a:gd name="connsiteY1" fmla="*/ 469106 h 923925"/>
                <a:gd name="connsiteX2" fmla="*/ 164306 w 695325"/>
                <a:gd name="connsiteY2" fmla="*/ 328612 h 923925"/>
                <a:gd name="connsiteX3" fmla="*/ 97631 w 695325"/>
                <a:gd name="connsiteY3" fmla="*/ 219075 h 923925"/>
                <a:gd name="connsiteX4" fmla="*/ 21431 w 695325"/>
                <a:gd name="connsiteY4" fmla="*/ 88106 h 923925"/>
                <a:gd name="connsiteX5" fmla="*/ 4762 w 695325"/>
                <a:gd name="connsiteY5" fmla="*/ 57150 h 923925"/>
                <a:gd name="connsiteX6" fmla="*/ 0 w 695325"/>
                <a:gd name="connsiteY6" fmla="*/ 47625 h 923925"/>
                <a:gd name="connsiteX7" fmla="*/ 0 w 695325"/>
                <a:gd name="connsiteY7" fmla="*/ 23812 h 923925"/>
                <a:gd name="connsiteX8" fmla="*/ 4762 w 695325"/>
                <a:gd name="connsiteY8" fmla="*/ 11906 h 923925"/>
                <a:gd name="connsiteX9" fmla="*/ 16668 w 695325"/>
                <a:gd name="connsiteY9" fmla="*/ 2381 h 923925"/>
                <a:gd name="connsiteX10" fmla="*/ 33337 w 695325"/>
                <a:gd name="connsiteY10" fmla="*/ 0 h 923925"/>
                <a:gd name="connsiteX11" fmla="*/ 50006 w 695325"/>
                <a:gd name="connsiteY11" fmla="*/ 4762 h 923925"/>
                <a:gd name="connsiteX12" fmla="*/ 100012 w 695325"/>
                <a:gd name="connsiteY12" fmla="*/ 50006 h 923925"/>
                <a:gd name="connsiteX13" fmla="*/ 157162 w 695325"/>
                <a:gd name="connsiteY13" fmla="*/ 97631 h 923925"/>
                <a:gd name="connsiteX14" fmla="*/ 230981 w 695325"/>
                <a:gd name="connsiteY14" fmla="*/ 161925 h 923925"/>
                <a:gd name="connsiteX15" fmla="*/ 307181 w 695325"/>
                <a:gd name="connsiteY15" fmla="*/ 219075 h 923925"/>
                <a:gd name="connsiteX16" fmla="*/ 404812 w 695325"/>
                <a:gd name="connsiteY16" fmla="*/ 297656 h 923925"/>
                <a:gd name="connsiteX17" fmla="*/ 588168 w 695325"/>
                <a:gd name="connsiteY17" fmla="*/ 431006 h 923925"/>
                <a:gd name="connsiteX18" fmla="*/ 614362 w 695325"/>
                <a:gd name="connsiteY18" fmla="*/ 466725 h 923925"/>
                <a:gd name="connsiteX19" fmla="*/ 638175 w 695325"/>
                <a:gd name="connsiteY19" fmla="*/ 507206 h 923925"/>
                <a:gd name="connsiteX20" fmla="*/ 654843 w 695325"/>
                <a:gd name="connsiteY20" fmla="*/ 540544 h 923925"/>
                <a:gd name="connsiteX21" fmla="*/ 669131 w 695325"/>
                <a:gd name="connsiteY21" fmla="*/ 576262 h 923925"/>
                <a:gd name="connsiteX22" fmla="*/ 683418 w 695325"/>
                <a:gd name="connsiteY22" fmla="*/ 619125 h 923925"/>
                <a:gd name="connsiteX23" fmla="*/ 690562 w 695325"/>
                <a:gd name="connsiteY23" fmla="*/ 669131 h 923925"/>
                <a:gd name="connsiteX24" fmla="*/ 695325 w 695325"/>
                <a:gd name="connsiteY24" fmla="*/ 704850 h 923925"/>
                <a:gd name="connsiteX25" fmla="*/ 695325 w 695325"/>
                <a:gd name="connsiteY25" fmla="*/ 759619 h 923925"/>
                <a:gd name="connsiteX26" fmla="*/ 688181 w 695325"/>
                <a:gd name="connsiteY26" fmla="*/ 812006 h 923925"/>
                <a:gd name="connsiteX27" fmla="*/ 676275 w 695325"/>
                <a:gd name="connsiteY27" fmla="*/ 857250 h 923925"/>
                <a:gd name="connsiteX28" fmla="*/ 664368 w 695325"/>
                <a:gd name="connsiteY28" fmla="*/ 888206 h 923925"/>
                <a:gd name="connsiteX29" fmla="*/ 645318 w 695325"/>
                <a:gd name="connsiteY29" fmla="*/ 912019 h 923925"/>
                <a:gd name="connsiteX30" fmla="*/ 626268 w 695325"/>
                <a:gd name="connsiteY30" fmla="*/ 919162 h 923925"/>
                <a:gd name="connsiteX31" fmla="*/ 607218 w 695325"/>
                <a:gd name="connsiteY31" fmla="*/ 923925 h 923925"/>
                <a:gd name="connsiteX32" fmla="*/ 592931 w 695325"/>
                <a:gd name="connsiteY32" fmla="*/ 923925 h 923925"/>
                <a:gd name="connsiteX33" fmla="*/ 578643 w 695325"/>
                <a:gd name="connsiteY33" fmla="*/ 919162 h 923925"/>
                <a:gd name="connsiteX34" fmla="*/ 552450 w 695325"/>
                <a:gd name="connsiteY34" fmla="*/ 904875 h 923925"/>
                <a:gd name="connsiteX35" fmla="*/ 519112 w 695325"/>
                <a:gd name="connsiteY35" fmla="*/ 876300 h 923925"/>
                <a:gd name="connsiteX36" fmla="*/ 471487 w 695325"/>
                <a:gd name="connsiteY36" fmla="*/ 804862 h 923925"/>
                <a:gd name="connsiteX37" fmla="*/ 359568 w 695325"/>
                <a:gd name="connsiteY37" fmla="*/ 64770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5325" h="923925">
                  <a:moveTo>
                    <a:pt x="359568" y="647700"/>
                  </a:moveTo>
                  <a:lnTo>
                    <a:pt x="250031" y="469106"/>
                  </a:lnTo>
                  <a:lnTo>
                    <a:pt x="164306" y="328612"/>
                  </a:lnTo>
                  <a:lnTo>
                    <a:pt x="97631" y="219075"/>
                  </a:lnTo>
                  <a:lnTo>
                    <a:pt x="21431" y="88106"/>
                  </a:lnTo>
                  <a:lnTo>
                    <a:pt x="4762" y="57150"/>
                  </a:lnTo>
                  <a:lnTo>
                    <a:pt x="0" y="47625"/>
                  </a:lnTo>
                  <a:lnTo>
                    <a:pt x="0" y="23812"/>
                  </a:lnTo>
                  <a:lnTo>
                    <a:pt x="4762" y="11906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50006" y="4762"/>
                  </a:lnTo>
                  <a:lnTo>
                    <a:pt x="100012" y="50006"/>
                  </a:lnTo>
                  <a:lnTo>
                    <a:pt x="157162" y="97631"/>
                  </a:lnTo>
                  <a:lnTo>
                    <a:pt x="230981" y="161925"/>
                  </a:lnTo>
                  <a:lnTo>
                    <a:pt x="307181" y="219075"/>
                  </a:lnTo>
                  <a:lnTo>
                    <a:pt x="404812" y="297656"/>
                  </a:lnTo>
                  <a:lnTo>
                    <a:pt x="588168" y="431006"/>
                  </a:lnTo>
                  <a:lnTo>
                    <a:pt x="614362" y="466725"/>
                  </a:lnTo>
                  <a:lnTo>
                    <a:pt x="638175" y="507206"/>
                  </a:lnTo>
                  <a:lnTo>
                    <a:pt x="654843" y="540544"/>
                  </a:lnTo>
                  <a:lnTo>
                    <a:pt x="669131" y="576262"/>
                  </a:lnTo>
                  <a:lnTo>
                    <a:pt x="683418" y="619125"/>
                  </a:lnTo>
                  <a:lnTo>
                    <a:pt x="690562" y="669131"/>
                  </a:lnTo>
                  <a:lnTo>
                    <a:pt x="695325" y="704850"/>
                  </a:lnTo>
                  <a:lnTo>
                    <a:pt x="695325" y="759619"/>
                  </a:lnTo>
                  <a:lnTo>
                    <a:pt x="688181" y="812006"/>
                  </a:lnTo>
                  <a:lnTo>
                    <a:pt x="676275" y="857250"/>
                  </a:lnTo>
                  <a:lnTo>
                    <a:pt x="664368" y="888206"/>
                  </a:lnTo>
                  <a:lnTo>
                    <a:pt x="645318" y="912019"/>
                  </a:lnTo>
                  <a:lnTo>
                    <a:pt x="626268" y="919162"/>
                  </a:lnTo>
                  <a:lnTo>
                    <a:pt x="607218" y="923925"/>
                  </a:lnTo>
                  <a:lnTo>
                    <a:pt x="592931" y="923925"/>
                  </a:lnTo>
                  <a:lnTo>
                    <a:pt x="578643" y="919162"/>
                  </a:lnTo>
                  <a:lnTo>
                    <a:pt x="552450" y="904875"/>
                  </a:lnTo>
                  <a:lnTo>
                    <a:pt x="519112" y="876300"/>
                  </a:lnTo>
                  <a:lnTo>
                    <a:pt x="471487" y="804862"/>
                  </a:lnTo>
                  <a:lnTo>
                    <a:pt x="35956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3EF9115-9127-7A4B-BAA6-52197B325A84}"/>
                </a:ext>
              </a:extLst>
            </p:cNvPr>
            <p:cNvSpPr/>
            <p:nvPr/>
          </p:nvSpPr>
          <p:spPr>
            <a:xfrm>
              <a:off x="4356100" y="1390650"/>
              <a:ext cx="704850" cy="874713"/>
            </a:xfrm>
            <a:custGeom>
              <a:avLst/>
              <a:gdLst>
                <a:gd name="connsiteX0" fmla="*/ 311944 w 704850"/>
                <a:gd name="connsiteY0" fmla="*/ 545306 h 873919"/>
                <a:gd name="connsiteX1" fmla="*/ 159544 w 704850"/>
                <a:gd name="connsiteY1" fmla="*/ 288131 h 873919"/>
                <a:gd name="connsiteX2" fmla="*/ 76200 w 704850"/>
                <a:gd name="connsiteY2" fmla="*/ 159544 h 873919"/>
                <a:gd name="connsiteX3" fmla="*/ 9525 w 704850"/>
                <a:gd name="connsiteY3" fmla="*/ 57150 h 873919"/>
                <a:gd name="connsiteX4" fmla="*/ 4763 w 704850"/>
                <a:gd name="connsiteY4" fmla="*/ 47625 h 873919"/>
                <a:gd name="connsiteX5" fmla="*/ 0 w 704850"/>
                <a:gd name="connsiteY5" fmla="*/ 30956 h 873919"/>
                <a:gd name="connsiteX6" fmla="*/ 2382 w 704850"/>
                <a:gd name="connsiteY6" fmla="*/ 11906 h 873919"/>
                <a:gd name="connsiteX7" fmla="*/ 9525 w 704850"/>
                <a:gd name="connsiteY7" fmla="*/ 4763 h 873919"/>
                <a:gd name="connsiteX8" fmla="*/ 28575 w 704850"/>
                <a:gd name="connsiteY8" fmla="*/ 0 h 873919"/>
                <a:gd name="connsiteX9" fmla="*/ 59532 w 704850"/>
                <a:gd name="connsiteY9" fmla="*/ 4763 h 873919"/>
                <a:gd name="connsiteX10" fmla="*/ 188119 w 704850"/>
                <a:gd name="connsiteY10" fmla="*/ 104775 h 873919"/>
                <a:gd name="connsiteX11" fmla="*/ 352425 w 704850"/>
                <a:gd name="connsiteY11" fmla="*/ 235744 h 873919"/>
                <a:gd name="connsiteX12" fmla="*/ 481013 w 704850"/>
                <a:gd name="connsiteY12" fmla="*/ 330994 h 873919"/>
                <a:gd name="connsiteX13" fmla="*/ 552450 w 704850"/>
                <a:gd name="connsiteY13" fmla="*/ 390525 h 873919"/>
                <a:gd name="connsiteX14" fmla="*/ 602457 w 704850"/>
                <a:gd name="connsiteY14" fmla="*/ 447675 h 873919"/>
                <a:gd name="connsiteX15" fmla="*/ 638175 w 704850"/>
                <a:gd name="connsiteY15" fmla="*/ 497681 h 873919"/>
                <a:gd name="connsiteX16" fmla="*/ 661988 w 704850"/>
                <a:gd name="connsiteY16" fmla="*/ 542925 h 873919"/>
                <a:gd name="connsiteX17" fmla="*/ 685800 w 704850"/>
                <a:gd name="connsiteY17" fmla="*/ 595313 h 873919"/>
                <a:gd name="connsiteX18" fmla="*/ 700088 w 704850"/>
                <a:gd name="connsiteY18" fmla="*/ 650081 h 873919"/>
                <a:gd name="connsiteX19" fmla="*/ 704850 w 704850"/>
                <a:gd name="connsiteY19" fmla="*/ 700088 h 873919"/>
                <a:gd name="connsiteX20" fmla="*/ 692944 w 704850"/>
                <a:gd name="connsiteY20" fmla="*/ 769144 h 873919"/>
                <a:gd name="connsiteX21" fmla="*/ 678657 w 704850"/>
                <a:gd name="connsiteY21" fmla="*/ 823913 h 873919"/>
                <a:gd name="connsiteX22" fmla="*/ 657225 w 704850"/>
                <a:gd name="connsiteY22" fmla="*/ 852488 h 873919"/>
                <a:gd name="connsiteX23" fmla="*/ 638175 w 704850"/>
                <a:gd name="connsiteY23" fmla="*/ 866775 h 873919"/>
                <a:gd name="connsiteX24" fmla="*/ 611982 w 704850"/>
                <a:gd name="connsiteY24" fmla="*/ 873919 h 873919"/>
                <a:gd name="connsiteX25" fmla="*/ 566738 w 704850"/>
                <a:gd name="connsiteY25" fmla="*/ 871538 h 873919"/>
                <a:gd name="connsiteX26" fmla="*/ 511969 w 704850"/>
                <a:gd name="connsiteY26" fmla="*/ 852488 h 873919"/>
                <a:gd name="connsiteX27" fmla="*/ 473869 w 704850"/>
                <a:gd name="connsiteY27" fmla="*/ 826294 h 873919"/>
                <a:gd name="connsiteX28" fmla="*/ 311944 w 704850"/>
                <a:gd name="connsiteY28" fmla="*/ 545306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873919">
                  <a:moveTo>
                    <a:pt x="311944" y="545306"/>
                  </a:moveTo>
                  <a:lnTo>
                    <a:pt x="159544" y="288131"/>
                  </a:lnTo>
                  <a:lnTo>
                    <a:pt x="76200" y="159544"/>
                  </a:lnTo>
                  <a:lnTo>
                    <a:pt x="9525" y="57150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2382" y="11906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59532" y="4763"/>
                  </a:lnTo>
                  <a:lnTo>
                    <a:pt x="188119" y="104775"/>
                  </a:lnTo>
                  <a:lnTo>
                    <a:pt x="352425" y="235744"/>
                  </a:lnTo>
                  <a:lnTo>
                    <a:pt x="481013" y="330994"/>
                  </a:lnTo>
                  <a:lnTo>
                    <a:pt x="552450" y="390525"/>
                  </a:lnTo>
                  <a:lnTo>
                    <a:pt x="602457" y="447675"/>
                  </a:lnTo>
                  <a:lnTo>
                    <a:pt x="638175" y="497681"/>
                  </a:lnTo>
                  <a:lnTo>
                    <a:pt x="661988" y="542925"/>
                  </a:lnTo>
                  <a:lnTo>
                    <a:pt x="685800" y="595313"/>
                  </a:lnTo>
                  <a:lnTo>
                    <a:pt x="700088" y="650081"/>
                  </a:lnTo>
                  <a:lnTo>
                    <a:pt x="704850" y="700088"/>
                  </a:lnTo>
                  <a:lnTo>
                    <a:pt x="692944" y="769144"/>
                  </a:lnTo>
                  <a:lnTo>
                    <a:pt x="678657" y="823913"/>
                  </a:lnTo>
                  <a:lnTo>
                    <a:pt x="657225" y="852488"/>
                  </a:lnTo>
                  <a:lnTo>
                    <a:pt x="638175" y="866775"/>
                  </a:lnTo>
                  <a:lnTo>
                    <a:pt x="611982" y="873919"/>
                  </a:lnTo>
                  <a:lnTo>
                    <a:pt x="566738" y="871538"/>
                  </a:lnTo>
                  <a:lnTo>
                    <a:pt x="511969" y="852488"/>
                  </a:lnTo>
                  <a:lnTo>
                    <a:pt x="473869" y="826294"/>
                  </a:lnTo>
                  <a:lnTo>
                    <a:pt x="311944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FFC8586-E45A-4C43-BC63-4AC18229E16F}"/>
                </a:ext>
              </a:extLst>
            </p:cNvPr>
            <p:cNvSpPr/>
            <p:nvPr/>
          </p:nvSpPr>
          <p:spPr>
            <a:xfrm>
              <a:off x="5418138" y="1347788"/>
              <a:ext cx="933450" cy="1257300"/>
            </a:xfrm>
            <a:custGeom>
              <a:avLst/>
              <a:gdLst>
                <a:gd name="connsiteX0" fmla="*/ 452437 w 933450"/>
                <a:gd name="connsiteY0" fmla="*/ 859631 h 1257300"/>
                <a:gd name="connsiteX1" fmla="*/ 102394 w 933450"/>
                <a:gd name="connsiteY1" fmla="*/ 1247775 h 1257300"/>
                <a:gd name="connsiteX2" fmla="*/ 0 w 933450"/>
                <a:gd name="connsiteY2" fmla="*/ 1257300 h 1257300"/>
                <a:gd name="connsiteX3" fmla="*/ 95250 w 933450"/>
                <a:gd name="connsiteY3" fmla="*/ 1097756 h 1257300"/>
                <a:gd name="connsiteX4" fmla="*/ 292894 w 933450"/>
                <a:gd name="connsiteY4" fmla="*/ 776287 h 1257300"/>
                <a:gd name="connsiteX5" fmla="*/ 457200 w 933450"/>
                <a:gd name="connsiteY5" fmla="*/ 495300 h 1257300"/>
                <a:gd name="connsiteX6" fmla="*/ 566737 w 933450"/>
                <a:gd name="connsiteY6" fmla="*/ 295275 h 1257300"/>
                <a:gd name="connsiteX7" fmla="*/ 578644 w 933450"/>
                <a:gd name="connsiteY7" fmla="*/ 271462 h 1257300"/>
                <a:gd name="connsiteX8" fmla="*/ 585787 w 933450"/>
                <a:gd name="connsiteY8" fmla="*/ 252412 h 1257300"/>
                <a:gd name="connsiteX9" fmla="*/ 590550 w 933450"/>
                <a:gd name="connsiteY9" fmla="*/ 202406 h 1257300"/>
                <a:gd name="connsiteX10" fmla="*/ 588169 w 933450"/>
                <a:gd name="connsiteY10" fmla="*/ 171450 h 1257300"/>
                <a:gd name="connsiteX11" fmla="*/ 581025 w 933450"/>
                <a:gd name="connsiteY11" fmla="*/ 140493 h 1257300"/>
                <a:gd name="connsiteX12" fmla="*/ 564356 w 933450"/>
                <a:gd name="connsiteY12" fmla="*/ 97631 h 1257300"/>
                <a:gd name="connsiteX13" fmla="*/ 545306 w 933450"/>
                <a:gd name="connsiteY13" fmla="*/ 52387 h 1257300"/>
                <a:gd name="connsiteX14" fmla="*/ 535781 w 933450"/>
                <a:gd name="connsiteY14" fmla="*/ 35718 h 1257300"/>
                <a:gd name="connsiteX15" fmla="*/ 533400 w 933450"/>
                <a:gd name="connsiteY15" fmla="*/ 21431 h 1257300"/>
                <a:gd name="connsiteX16" fmla="*/ 535781 w 933450"/>
                <a:gd name="connsiteY16" fmla="*/ 7143 h 1257300"/>
                <a:gd name="connsiteX17" fmla="*/ 547687 w 933450"/>
                <a:gd name="connsiteY17" fmla="*/ 0 h 1257300"/>
                <a:gd name="connsiteX18" fmla="*/ 566737 w 933450"/>
                <a:gd name="connsiteY18" fmla="*/ 0 h 1257300"/>
                <a:gd name="connsiteX19" fmla="*/ 607219 w 933450"/>
                <a:gd name="connsiteY19" fmla="*/ 16668 h 1257300"/>
                <a:gd name="connsiteX20" fmla="*/ 683419 w 933450"/>
                <a:gd name="connsiteY20" fmla="*/ 66675 h 1257300"/>
                <a:gd name="connsiteX21" fmla="*/ 740569 w 933450"/>
                <a:gd name="connsiteY21" fmla="*/ 107156 h 1257300"/>
                <a:gd name="connsiteX22" fmla="*/ 790575 w 933450"/>
                <a:gd name="connsiteY22" fmla="*/ 142875 h 1257300"/>
                <a:gd name="connsiteX23" fmla="*/ 835819 w 933450"/>
                <a:gd name="connsiteY23" fmla="*/ 188118 h 1257300"/>
                <a:gd name="connsiteX24" fmla="*/ 864394 w 933450"/>
                <a:gd name="connsiteY24" fmla="*/ 233362 h 1257300"/>
                <a:gd name="connsiteX25" fmla="*/ 900112 w 933450"/>
                <a:gd name="connsiteY25" fmla="*/ 292893 h 1257300"/>
                <a:gd name="connsiteX26" fmla="*/ 921544 w 933450"/>
                <a:gd name="connsiteY26" fmla="*/ 333375 h 1257300"/>
                <a:gd name="connsiteX27" fmla="*/ 931069 w 933450"/>
                <a:gd name="connsiteY27" fmla="*/ 364331 h 1257300"/>
                <a:gd name="connsiteX28" fmla="*/ 933450 w 933450"/>
                <a:gd name="connsiteY28" fmla="*/ 388143 h 1257300"/>
                <a:gd name="connsiteX29" fmla="*/ 923925 w 933450"/>
                <a:gd name="connsiteY29" fmla="*/ 404812 h 1257300"/>
                <a:gd name="connsiteX30" fmla="*/ 897731 w 933450"/>
                <a:gd name="connsiteY30" fmla="*/ 426243 h 1257300"/>
                <a:gd name="connsiteX31" fmla="*/ 833437 w 933450"/>
                <a:gd name="connsiteY31" fmla="*/ 452437 h 1257300"/>
                <a:gd name="connsiteX32" fmla="*/ 771525 w 933450"/>
                <a:gd name="connsiteY32" fmla="*/ 478631 h 1257300"/>
                <a:gd name="connsiteX33" fmla="*/ 452437 w 933450"/>
                <a:gd name="connsiteY33" fmla="*/ 859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3450" h="1257300">
                  <a:moveTo>
                    <a:pt x="452437" y="859631"/>
                  </a:moveTo>
                  <a:lnTo>
                    <a:pt x="102394" y="1247775"/>
                  </a:lnTo>
                  <a:lnTo>
                    <a:pt x="0" y="1257300"/>
                  </a:lnTo>
                  <a:lnTo>
                    <a:pt x="95250" y="1097756"/>
                  </a:lnTo>
                  <a:lnTo>
                    <a:pt x="292894" y="776287"/>
                  </a:lnTo>
                  <a:lnTo>
                    <a:pt x="457200" y="495300"/>
                  </a:lnTo>
                  <a:lnTo>
                    <a:pt x="566737" y="295275"/>
                  </a:lnTo>
                  <a:lnTo>
                    <a:pt x="578644" y="271462"/>
                  </a:lnTo>
                  <a:lnTo>
                    <a:pt x="585787" y="252412"/>
                  </a:lnTo>
                  <a:lnTo>
                    <a:pt x="590550" y="202406"/>
                  </a:lnTo>
                  <a:lnTo>
                    <a:pt x="588169" y="171450"/>
                  </a:lnTo>
                  <a:lnTo>
                    <a:pt x="581025" y="140493"/>
                  </a:lnTo>
                  <a:lnTo>
                    <a:pt x="564356" y="97631"/>
                  </a:lnTo>
                  <a:lnTo>
                    <a:pt x="545306" y="52387"/>
                  </a:lnTo>
                  <a:lnTo>
                    <a:pt x="535781" y="35718"/>
                  </a:lnTo>
                  <a:lnTo>
                    <a:pt x="533400" y="21431"/>
                  </a:lnTo>
                  <a:lnTo>
                    <a:pt x="535781" y="7143"/>
                  </a:lnTo>
                  <a:lnTo>
                    <a:pt x="547687" y="0"/>
                  </a:lnTo>
                  <a:lnTo>
                    <a:pt x="566737" y="0"/>
                  </a:lnTo>
                  <a:lnTo>
                    <a:pt x="607219" y="16668"/>
                  </a:lnTo>
                  <a:lnTo>
                    <a:pt x="683419" y="66675"/>
                  </a:lnTo>
                  <a:lnTo>
                    <a:pt x="740569" y="107156"/>
                  </a:lnTo>
                  <a:lnTo>
                    <a:pt x="790575" y="142875"/>
                  </a:lnTo>
                  <a:lnTo>
                    <a:pt x="835819" y="188118"/>
                  </a:lnTo>
                  <a:lnTo>
                    <a:pt x="864394" y="233362"/>
                  </a:lnTo>
                  <a:lnTo>
                    <a:pt x="900112" y="292893"/>
                  </a:lnTo>
                  <a:lnTo>
                    <a:pt x="921544" y="333375"/>
                  </a:lnTo>
                  <a:lnTo>
                    <a:pt x="931069" y="364331"/>
                  </a:lnTo>
                  <a:lnTo>
                    <a:pt x="933450" y="388143"/>
                  </a:lnTo>
                  <a:lnTo>
                    <a:pt x="923925" y="404812"/>
                  </a:lnTo>
                  <a:lnTo>
                    <a:pt x="897731" y="426243"/>
                  </a:lnTo>
                  <a:lnTo>
                    <a:pt x="833437" y="452437"/>
                  </a:lnTo>
                  <a:lnTo>
                    <a:pt x="771525" y="478631"/>
                  </a:lnTo>
                  <a:lnTo>
                    <a:pt x="452437" y="859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A85AF84-D948-954A-BD53-A8D1E0CA8161}"/>
                </a:ext>
              </a:extLst>
            </p:cNvPr>
            <p:cNvSpPr/>
            <p:nvPr/>
          </p:nvSpPr>
          <p:spPr>
            <a:xfrm>
              <a:off x="3889375" y="2947988"/>
              <a:ext cx="1487488" cy="749300"/>
            </a:xfrm>
            <a:custGeom>
              <a:avLst/>
              <a:gdLst>
                <a:gd name="connsiteX0" fmla="*/ 1059657 w 1488282"/>
                <a:gd name="connsiteY0" fmla="*/ 476250 h 750093"/>
                <a:gd name="connsiteX1" fmla="*/ 885825 w 1488282"/>
                <a:gd name="connsiteY1" fmla="*/ 531018 h 750093"/>
                <a:gd name="connsiteX2" fmla="*/ 738188 w 1488282"/>
                <a:gd name="connsiteY2" fmla="*/ 576262 h 750093"/>
                <a:gd name="connsiteX3" fmla="*/ 519113 w 1488282"/>
                <a:gd name="connsiteY3" fmla="*/ 631031 h 750093"/>
                <a:gd name="connsiteX4" fmla="*/ 297657 w 1488282"/>
                <a:gd name="connsiteY4" fmla="*/ 688181 h 750093"/>
                <a:gd name="connsiteX5" fmla="*/ 52388 w 1488282"/>
                <a:gd name="connsiteY5" fmla="*/ 750093 h 750093"/>
                <a:gd name="connsiteX6" fmla="*/ 28575 w 1488282"/>
                <a:gd name="connsiteY6" fmla="*/ 750093 h 750093"/>
                <a:gd name="connsiteX7" fmla="*/ 7144 w 1488282"/>
                <a:gd name="connsiteY7" fmla="*/ 745331 h 750093"/>
                <a:gd name="connsiteX8" fmla="*/ 0 w 1488282"/>
                <a:gd name="connsiteY8" fmla="*/ 735806 h 750093"/>
                <a:gd name="connsiteX9" fmla="*/ 2382 w 1488282"/>
                <a:gd name="connsiteY9" fmla="*/ 719137 h 750093"/>
                <a:gd name="connsiteX10" fmla="*/ 21432 w 1488282"/>
                <a:gd name="connsiteY10" fmla="*/ 690562 h 750093"/>
                <a:gd name="connsiteX11" fmla="*/ 35719 w 1488282"/>
                <a:gd name="connsiteY11" fmla="*/ 678656 h 750093"/>
                <a:gd name="connsiteX12" fmla="*/ 245269 w 1488282"/>
                <a:gd name="connsiteY12" fmla="*/ 600075 h 750093"/>
                <a:gd name="connsiteX13" fmla="*/ 450057 w 1488282"/>
                <a:gd name="connsiteY13" fmla="*/ 519112 h 750093"/>
                <a:gd name="connsiteX14" fmla="*/ 628650 w 1488282"/>
                <a:gd name="connsiteY14" fmla="*/ 442912 h 750093"/>
                <a:gd name="connsiteX15" fmla="*/ 835819 w 1488282"/>
                <a:gd name="connsiteY15" fmla="*/ 352425 h 750093"/>
                <a:gd name="connsiteX16" fmla="*/ 1019175 w 1488282"/>
                <a:gd name="connsiteY16" fmla="*/ 254793 h 750093"/>
                <a:gd name="connsiteX17" fmla="*/ 1057275 w 1488282"/>
                <a:gd name="connsiteY17" fmla="*/ 214312 h 750093"/>
                <a:gd name="connsiteX18" fmla="*/ 1066800 w 1488282"/>
                <a:gd name="connsiteY18" fmla="*/ 195262 h 750093"/>
                <a:gd name="connsiteX19" fmla="*/ 1066800 w 1488282"/>
                <a:gd name="connsiteY19" fmla="*/ 169068 h 750093"/>
                <a:gd name="connsiteX20" fmla="*/ 1054894 w 1488282"/>
                <a:gd name="connsiteY20" fmla="*/ 135731 h 750093"/>
                <a:gd name="connsiteX21" fmla="*/ 1031082 w 1488282"/>
                <a:gd name="connsiteY21" fmla="*/ 104775 h 750093"/>
                <a:gd name="connsiteX22" fmla="*/ 990600 w 1488282"/>
                <a:gd name="connsiteY22" fmla="*/ 66675 h 750093"/>
                <a:gd name="connsiteX23" fmla="*/ 981075 w 1488282"/>
                <a:gd name="connsiteY23" fmla="*/ 52387 h 750093"/>
                <a:gd name="connsiteX24" fmla="*/ 973932 w 1488282"/>
                <a:gd name="connsiteY24" fmla="*/ 33337 h 750093"/>
                <a:gd name="connsiteX25" fmla="*/ 973932 w 1488282"/>
                <a:gd name="connsiteY25" fmla="*/ 19050 h 750093"/>
                <a:gd name="connsiteX26" fmla="*/ 978694 w 1488282"/>
                <a:gd name="connsiteY26" fmla="*/ 4762 h 750093"/>
                <a:gd name="connsiteX27" fmla="*/ 988219 w 1488282"/>
                <a:gd name="connsiteY27" fmla="*/ 0 h 750093"/>
                <a:gd name="connsiteX28" fmla="*/ 1023938 w 1488282"/>
                <a:gd name="connsiteY28" fmla="*/ 2381 h 750093"/>
                <a:gd name="connsiteX29" fmla="*/ 1121569 w 1488282"/>
                <a:gd name="connsiteY29" fmla="*/ 38100 h 750093"/>
                <a:gd name="connsiteX30" fmla="*/ 1221582 w 1488282"/>
                <a:gd name="connsiteY30" fmla="*/ 83343 h 750093"/>
                <a:gd name="connsiteX31" fmla="*/ 1302544 w 1488282"/>
                <a:gd name="connsiteY31" fmla="*/ 130968 h 750093"/>
                <a:gd name="connsiteX32" fmla="*/ 1357313 w 1488282"/>
                <a:gd name="connsiteY32" fmla="*/ 169068 h 750093"/>
                <a:gd name="connsiteX33" fmla="*/ 1414463 w 1488282"/>
                <a:gd name="connsiteY33" fmla="*/ 228600 h 750093"/>
                <a:gd name="connsiteX34" fmla="*/ 1443038 w 1488282"/>
                <a:gd name="connsiteY34" fmla="*/ 261937 h 750093"/>
                <a:gd name="connsiteX35" fmla="*/ 1469232 w 1488282"/>
                <a:gd name="connsiteY35" fmla="*/ 276225 h 750093"/>
                <a:gd name="connsiteX36" fmla="*/ 1481138 w 1488282"/>
                <a:gd name="connsiteY36" fmla="*/ 288131 h 750093"/>
                <a:gd name="connsiteX37" fmla="*/ 1488282 w 1488282"/>
                <a:gd name="connsiteY37" fmla="*/ 302418 h 750093"/>
                <a:gd name="connsiteX38" fmla="*/ 1485900 w 1488282"/>
                <a:gd name="connsiteY38" fmla="*/ 326231 h 750093"/>
                <a:gd name="connsiteX39" fmla="*/ 1471613 w 1488282"/>
                <a:gd name="connsiteY39" fmla="*/ 357187 h 750093"/>
                <a:gd name="connsiteX40" fmla="*/ 1452563 w 1488282"/>
                <a:gd name="connsiteY40" fmla="*/ 373856 h 750093"/>
                <a:gd name="connsiteX41" fmla="*/ 1059657 w 1488282"/>
                <a:gd name="connsiteY41" fmla="*/ 476250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2" h="750093">
                  <a:moveTo>
                    <a:pt x="1059657" y="476250"/>
                  </a:moveTo>
                  <a:lnTo>
                    <a:pt x="885825" y="531018"/>
                  </a:lnTo>
                  <a:lnTo>
                    <a:pt x="738188" y="576262"/>
                  </a:lnTo>
                  <a:lnTo>
                    <a:pt x="519113" y="631031"/>
                  </a:lnTo>
                  <a:lnTo>
                    <a:pt x="297657" y="688181"/>
                  </a:lnTo>
                  <a:lnTo>
                    <a:pt x="52388" y="750093"/>
                  </a:lnTo>
                  <a:lnTo>
                    <a:pt x="28575" y="750093"/>
                  </a:lnTo>
                  <a:lnTo>
                    <a:pt x="7144" y="745331"/>
                  </a:lnTo>
                  <a:lnTo>
                    <a:pt x="0" y="735806"/>
                  </a:lnTo>
                  <a:lnTo>
                    <a:pt x="2382" y="719137"/>
                  </a:lnTo>
                  <a:lnTo>
                    <a:pt x="21432" y="690562"/>
                  </a:lnTo>
                  <a:lnTo>
                    <a:pt x="35719" y="678656"/>
                  </a:lnTo>
                  <a:lnTo>
                    <a:pt x="245269" y="600075"/>
                  </a:lnTo>
                  <a:lnTo>
                    <a:pt x="450057" y="519112"/>
                  </a:lnTo>
                  <a:lnTo>
                    <a:pt x="628650" y="442912"/>
                  </a:lnTo>
                  <a:lnTo>
                    <a:pt x="835819" y="352425"/>
                  </a:lnTo>
                  <a:lnTo>
                    <a:pt x="1019175" y="254793"/>
                  </a:lnTo>
                  <a:lnTo>
                    <a:pt x="1057275" y="214312"/>
                  </a:lnTo>
                  <a:lnTo>
                    <a:pt x="1066800" y="195262"/>
                  </a:lnTo>
                  <a:lnTo>
                    <a:pt x="1066800" y="169068"/>
                  </a:lnTo>
                  <a:lnTo>
                    <a:pt x="1054894" y="135731"/>
                  </a:lnTo>
                  <a:lnTo>
                    <a:pt x="1031082" y="104775"/>
                  </a:lnTo>
                  <a:lnTo>
                    <a:pt x="990600" y="66675"/>
                  </a:lnTo>
                  <a:lnTo>
                    <a:pt x="981075" y="52387"/>
                  </a:lnTo>
                  <a:lnTo>
                    <a:pt x="973932" y="33337"/>
                  </a:lnTo>
                  <a:lnTo>
                    <a:pt x="973932" y="19050"/>
                  </a:lnTo>
                  <a:lnTo>
                    <a:pt x="978694" y="4762"/>
                  </a:lnTo>
                  <a:lnTo>
                    <a:pt x="988219" y="0"/>
                  </a:lnTo>
                  <a:lnTo>
                    <a:pt x="1023938" y="2381"/>
                  </a:lnTo>
                  <a:lnTo>
                    <a:pt x="1121569" y="38100"/>
                  </a:lnTo>
                  <a:lnTo>
                    <a:pt x="1221582" y="83343"/>
                  </a:lnTo>
                  <a:lnTo>
                    <a:pt x="1302544" y="130968"/>
                  </a:lnTo>
                  <a:lnTo>
                    <a:pt x="1357313" y="169068"/>
                  </a:lnTo>
                  <a:lnTo>
                    <a:pt x="1414463" y="228600"/>
                  </a:lnTo>
                  <a:lnTo>
                    <a:pt x="1443038" y="261937"/>
                  </a:lnTo>
                  <a:lnTo>
                    <a:pt x="1469232" y="276225"/>
                  </a:lnTo>
                  <a:lnTo>
                    <a:pt x="1481138" y="288131"/>
                  </a:lnTo>
                  <a:lnTo>
                    <a:pt x="1488282" y="302418"/>
                  </a:lnTo>
                  <a:lnTo>
                    <a:pt x="1485900" y="326231"/>
                  </a:lnTo>
                  <a:lnTo>
                    <a:pt x="1471613" y="357187"/>
                  </a:lnTo>
                  <a:lnTo>
                    <a:pt x="1452563" y="373856"/>
                  </a:lnTo>
                  <a:lnTo>
                    <a:pt x="105965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F4BB3E5-836E-FB42-879C-4BF42DE0A775}"/>
                </a:ext>
              </a:extLst>
            </p:cNvPr>
            <p:cNvSpPr/>
            <p:nvPr/>
          </p:nvSpPr>
          <p:spPr>
            <a:xfrm>
              <a:off x="3598863" y="3738563"/>
              <a:ext cx="2463800" cy="471487"/>
            </a:xfrm>
            <a:custGeom>
              <a:avLst/>
              <a:gdLst>
                <a:gd name="connsiteX0" fmla="*/ 1800225 w 2464594"/>
                <a:gd name="connsiteY0" fmla="*/ 259556 h 471487"/>
                <a:gd name="connsiteX1" fmla="*/ 1473994 w 2464594"/>
                <a:gd name="connsiteY1" fmla="*/ 276225 h 471487"/>
                <a:gd name="connsiteX2" fmla="*/ 1231106 w 2464594"/>
                <a:gd name="connsiteY2" fmla="*/ 295275 h 471487"/>
                <a:gd name="connsiteX3" fmla="*/ 997744 w 2464594"/>
                <a:gd name="connsiteY3" fmla="*/ 338137 h 471487"/>
                <a:gd name="connsiteX4" fmla="*/ 764381 w 2464594"/>
                <a:gd name="connsiteY4" fmla="*/ 383381 h 471487"/>
                <a:gd name="connsiteX5" fmla="*/ 538162 w 2464594"/>
                <a:gd name="connsiteY5" fmla="*/ 438150 h 471487"/>
                <a:gd name="connsiteX6" fmla="*/ 392906 w 2464594"/>
                <a:gd name="connsiteY6" fmla="*/ 466725 h 471487"/>
                <a:gd name="connsiteX7" fmla="*/ 345281 w 2464594"/>
                <a:gd name="connsiteY7" fmla="*/ 471487 h 471487"/>
                <a:gd name="connsiteX8" fmla="*/ 311944 w 2464594"/>
                <a:gd name="connsiteY8" fmla="*/ 464343 h 471487"/>
                <a:gd name="connsiteX9" fmla="*/ 238125 w 2464594"/>
                <a:gd name="connsiteY9" fmla="*/ 433387 h 471487"/>
                <a:gd name="connsiteX10" fmla="*/ 173831 w 2464594"/>
                <a:gd name="connsiteY10" fmla="*/ 395287 h 471487"/>
                <a:gd name="connsiteX11" fmla="*/ 100012 w 2464594"/>
                <a:gd name="connsiteY11" fmla="*/ 340518 h 471487"/>
                <a:gd name="connsiteX12" fmla="*/ 33337 w 2464594"/>
                <a:gd name="connsiteY12" fmla="*/ 280987 h 471487"/>
                <a:gd name="connsiteX13" fmla="*/ 7144 w 2464594"/>
                <a:gd name="connsiteY13" fmla="*/ 250031 h 471487"/>
                <a:gd name="connsiteX14" fmla="*/ 0 w 2464594"/>
                <a:gd name="connsiteY14" fmla="*/ 228600 h 471487"/>
                <a:gd name="connsiteX15" fmla="*/ 4762 w 2464594"/>
                <a:gd name="connsiteY15" fmla="*/ 214312 h 471487"/>
                <a:gd name="connsiteX16" fmla="*/ 28575 w 2464594"/>
                <a:gd name="connsiteY16" fmla="*/ 202406 h 471487"/>
                <a:gd name="connsiteX17" fmla="*/ 54769 w 2464594"/>
                <a:gd name="connsiteY17" fmla="*/ 202406 h 471487"/>
                <a:gd name="connsiteX18" fmla="*/ 152400 w 2464594"/>
                <a:gd name="connsiteY18" fmla="*/ 230981 h 471487"/>
                <a:gd name="connsiteX19" fmla="*/ 242887 w 2464594"/>
                <a:gd name="connsiteY19" fmla="*/ 247650 h 471487"/>
                <a:gd name="connsiteX20" fmla="*/ 316706 w 2464594"/>
                <a:gd name="connsiteY20" fmla="*/ 254793 h 471487"/>
                <a:gd name="connsiteX21" fmla="*/ 385762 w 2464594"/>
                <a:gd name="connsiteY21" fmla="*/ 252412 h 471487"/>
                <a:gd name="connsiteX22" fmla="*/ 564356 w 2464594"/>
                <a:gd name="connsiteY22" fmla="*/ 226218 h 471487"/>
                <a:gd name="connsiteX23" fmla="*/ 869156 w 2464594"/>
                <a:gd name="connsiteY23" fmla="*/ 183356 h 471487"/>
                <a:gd name="connsiteX24" fmla="*/ 1233487 w 2464594"/>
                <a:gd name="connsiteY24" fmla="*/ 135731 h 471487"/>
                <a:gd name="connsiteX25" fmla="*/ 1452562 w 2464594"/>
                <a:gd name="connsiteY25" fmla="*/ 114300 h 471487"/>
                <a:gd name="connsiteX26" fmla="*/ 1816894 w 2464594"/>
                <a:gd name="connsiteY26" fmla="*/ 71437 h 471487"/>
                <a:gd name="connsiteX27" fmla="*/ 1885950 w 2464594"/>
                <a:gd name="connsiteY27" fmla="*/ 42862 h 471487"/>
                <a:gd name="connsiteX28" fmla="*/ 1976437 w 2464594"/>
                <a:gd name="connsiteY28" fmla="*/ 16668 h 471487"/>
                <a:gd name="connsiteX29" fmla="*/ 2069306 w 2464594"/>
                <a:gd name="connsiteY29" fmla="*/ 0 h 471487"/>
                <a:gd name="connsiteX30" fmla="*/ 2107406 w 2464594"/>
                <a:gd name="connsiteY30" fmla="*/ 0 h 471487"/>
                <a:gd name="connsiteX31" fmla="*/ 2157412 w 2464594"/>
                <a:gd name="connsiteY31" fmla="*/ 9525 h 471487"/>
                <a:gd name="connsiteX32" fmla="*/ 2250281 w 2464594"/>
                <a:gd name="connsiteY32" fmla="*/ 50006 h 471487"/>
                <a:gd name="connsiteX33" fmla="*/ 2364581 w 2464594"/>
                <a:gd name="connsiteY33" fmla="*/ 97631 h 471487"/>
                <a:gd name="connsiteX34" fmla="*/ 2412206 w 2464594"/>
                <a:gd name="connsiteY34" fmla="*/ 121443 h 471487"/>
                <a:gd name="connsiteX35" fmla="*/ 2440781 w 2464594"/>
                <a:gd name="connsiteY35" fmla="*/ 140493 h 471487"/>
                <a:gd name="connsiteX36" fmla="*/ 2457450 w 2464594"/>
                <a:gd name="connsiteY36" fmla="*/ 166687 h 471487"/>
                <a:gd name="connsiteX37" fmla="*/ 2464594 w 2464594"/>
                <a:gd name="connsiteY37" fmla="*/ 192881 h 471487"/>
                <a:gd name="connsiteX38" fmla="*/ 2455069 w 2464594"/>
                <a:gd name="connsiteY38" fmla="*/ 221456 h 471487"/>
                <a:gd name="connsiteX39" fmla="*/ 2428875 w 2464594"/>
                <a:gd name="connsiteY39" fmla="*/ 235743 h 471487"/>
                <a:gd name="connsiteX40" fmla="*/ 2364581 w 2464594"/>
                <a:gd name="connsiteY40" fmla="*/ 247650 h 471487"/>
                <a:gd name="connsiteX41" fmla="*/ 2243137 w 2464594"/>
                <a:gd name="connsiteY41" fmla="*/ 247650 h 471487"/>
                <a:gd name="connsiteX42" fmla="*/ 1800225 w 2464594"/>
                <a:gd name="connsiteY42" fmla="*/ 2595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64594" h="471487">
                  <a:moveTo>
                    <a:pt x="1800225" y="259556"/>
                  </a:moveTo>
                  <a:lnTo>
                    <a:pt x="1473994" y="276225"/>
                  </a:lnTo>
                  <a:lnTo>
                    <a:pt x="1231106" y="295275"/>
                  </a:lnTo>
                  <a:lnTo>
                    <a:pt x="997744" y="338137"/>
                  </a:lnTo>
                  <a:lnTo>
                    <a:pt x="764381" y="383381"/>
                  </a:lnTo>
                  <a:lnTo>
                    <a:pt x="538162" y="438150"/>
                  </a:lnTo>
                  <a:lnTo>
                    <a:pt x="392906" y="466725"/>
                  </a:lnTo>
                  <a:lnTo>
                    <a:pt x="345281" y="471487"/>
                  </a:lnTo>
                  <a:lnTo>
                    <a:pt x="311944" y="464343"/>
                  </a:lnTo>
                  <a:lnTo>
                    <a:pt x="238125" y="433387"/>
                  </a:lnTo>
                  <a:lnTo>
                    <a:pt x="173831" y="395287"/>
                  </a:lnTo>
                  <a:lnTo>
                    <a:pt x="100012" y="340518"/>
                  </a:lnTo>
                  <a:lnTo>
                    <a:pt x="33337" y="280987"/>
                  </a:lnTo>
                  <a:lnTo>
                    <a:pt x="7144" y="250031"/>
                  </a:lnTo>
                  <a:lnTo>
                    <a:pt x="0" y="228600"/>
                  </a:lnTo>
                  <a:lnTo>
                    <a:pt x="4762" y="214312"/>
                  </a:lnTo>
                  <a:lnTo>
                    <a:pt x="28575" y="202406"/>
                  </a:lnTo>
                  <a:lnTo>
                    <a:pt x="54769" y="202406"/>
                  </a:lnTo>
                  <a:lnTo>
                    <a:pt x="152400" y="230981"/>
                  </a:lnTo>
                  <a:lnTo>
                    <a:pt x="242887" y="247650"/>
                  </a:lnTo>
                  <a:lnTo>
                    <a:pt x="316706" y="254793"/>
                  </a:lnTo>
                  <a:lnTo>
                    <a:pt x="385762" y="252412"/>
                  </a:lnTo>
                  <a:lnTo>
                    <a:pt x="564356" y="226218"/>
                  </a:lnTo>
                  <a:lnTo>
                    <a:pt x="869156" y="183356"/>
                  </a:lnTo>
                  <a:lnTo>
                    <a:pt x="1233487" y="135731"/>
                  </a:lnTo>
                  <a:lnTo>
                    <a:pt x="1452562" y="114300"/>
                  </a:lnTo>
                  <a:lnTo>
                    <a:pt x="1816894" y="71437"/>
                  </a:lnTo>
                  <a:lnTo>
                    <a:pt x="1885950" y="42862"/>
                  </a:lnTo>
                  <a:lnTo>
                    <a:pt x="1976437" y="16668"/>
                  </a:lnTo>
                  <a:lnTo>
                    <a:pt x="2069306" y="0"/>
                  </a:lnTo>
                  <a:lnTo>
                    <a:pt x="2107406" y="0"/>
                  </a:lnTo>
                  <a:lnTo>
                    <a:pt x="2157412" y="9525"/>
                  </a:lnTo>
                  <a:lnTo>
                    <a:pt x="2250281" y="50006"/>
                  </a:lnTo>
                  <a:lnTo>
                    <a:pt x="2364581" y="97631"/>
                  </a:lnTo>
                  <a:lnTo>
                    <a:pt x="2412206" y="121443"/>
                  </a:lnTo>
                  <a:lnTo>
                    <a:pt x="2440781" y="140493"/>
                  </a:lnTo>
                  <a:lnTo>
                    <a:pt x="2457450" y="166687"/>
                  </a:lnTo>
                  <a:lnTo>
                    <a:pt x="2464594" y="192881"/>
                  </a:lnTo>
                  <a:lnTo>
                    <a:pt x="2455069" y="221456"/>
                  </a:lnTo>
                  <a:lnTo>
                    <a:pt x="2428875" y="235743"/>
                  </a:lnTo>
                  <a:lnTo>
                    <a:pt x="2364581" y="247650"/>
                  </a:lnTo>
                  <a:lnTo>
                    <a:pt x="2243137" y="247650"/>
                  </a:lnTo>
                  <a:lnTo>
                    <a:pt x="1800225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C9E2BC3-776A-C843-836D-F74AFA2CE826}"/>
                </a:ext>
              </a:extLst>
            </p:cNvPr>
            <p:cNvSpPr/>
            <p:nvPr/>
          </p:nvSpPr>
          <p:spPr>
            <a:xfrm>
              <a:off x="3105150" y="4387850"/>
              <a:ext cx="3651250" cy="577850"/>
            </a:xfrm>
            <a:custGeom>
              <a:avLst/>
              <a:gdLst>
                <a:gd name="connsiteX0" fmla="*/ 2289175 w 3651250"/>
                <a:gd name="connsiteY0" fmla="*/ 269875 h 577850"/>
                <a:gd name="connsiteX1" fmla="*/ 1990725 w 3651250"/>
                <a:gd name="connsiteY1" fmla="*/ 292100 h 577850"/>
                <a:gd name="connsiteX2" fmla="*/ 1746250 w 3651250"/>
                <a:gd name="connsiteY2" fmla="*/ 317500 h 577850"/>
                <a:gd name="connsiteX3" fmla="*/ 1533525 w 3651250"/>
                <a:gd name="connsiteY3" fmla="*/ 339725 h 577850"/>
                <a:gd name="connsiteX4" fmla="*/ 1346200 w 3651250"/>
                <a:gd name="connsiteY4" fmla="*/ 361950 h 577850"/>
                <a:gd name="connsiteX5" fmla="*/ 1085850 w 3651250"/>
                <a:gd name="connsiteY5" fmla="*/ 400050 h 577850"/>
                <a:gd name="connsiteX6" fmla="*/ 850900 w 3651250"/>
                <a:gd name="connsiteY6" fmla="*/ 460375 h 577850"/>
                <a:gd name="connsiteX7" fmla="*/ 581025 w 3651250"/>
                <a:gd name="connsiteY7" fmla="*/ 539750 h 577850"/>
                <a:gd name="connsiteX8" fmla="*/ 488950 w 3651250"/>
                <a:gd name="connsiteY8" fmla="*/ 577850 h 577850"/>
                <a:gd name="connsiteX9" fmla="*/ 463550 w 3651250"/>
                <a:gd name="connsiteY9" fmla="*/ 574675 h 577850"/>
                <a:gd name="connsiteX10" fmla="*/ 406400 w 3651250"/>
                <a:gd name="connsiteY10" fmla="*/ 546100 h 577850"/>
                <a:gd name="connsiteX11" fmla="*/ 339725 w 3651250"/>
                <a:gd name="connsiteY11" fmla="*/ 504825 h 577850"/>
                <a:gd name="connsiteX12" fmla="*/ 238125 w 3651250"/>
                <a:gd name="connsiteY12" fmla="*/ 431800 h 577850"/>
                <a:gd name="connsiteX13" fmla="*/ 149225 w 3651250"/>
                <a:gd name="connsiteY13" fmla="*/ 358775 h 577850"/>
                <a:gd name="connsiteX14" fmla="*/ 76200 w 3651250"/>
                <a:gd name="connsiteY14" fmla="*/ 282575 h 577850"/>
                <a:gd name="connsiteX15" fmla="*/ 25400 w 3651250"/>
                <a:gd name="connsiteY15" fmla="*/ 231775 h 577850"/>
                <a:gd name="connsiteX16" fmla="*/ 6350 w 3651250"/>
                <a:gd name="connsiteY16" fmla="*/ 200025 h 577850"/>
                <a:gd name="connsiteX17" fmla="*/ 0 w 3651250"/>
                <a:gd name="connsiteY17" fmla="*/ 171450 h 577850"/>
                <a:gd name="connsiteX18" fmla="*/ 9525 w 3651250"/>
                <a:gd name="connsiteY18" fmla="*/ 155575 h 577850"/>
                <a:gd name="connsiteX19" fmla="*/ 28575 w 3651250"/>
                <a:gd name="connsiteY19" fmla="*/ 149225 h 577850"/>
                <a:gd name="connsiteX20" fmla="*/ 76200 w 3651250"/>
                <a:gd name="connsiteY20" fmla="*/ 165100 h 577850"/>
                <a:gd name="connsiteX21" fmla="*/ 161925 w 3651250"/>
                <a:gd name="connsiteY21" fmla="*/ 196850 h 577850"/>
                <a:gd name="connsiteX22" fmla="*/ 276225 w 3651250"/>
                <a:gd name="connsiteY22" fmla="*/ 244475 h 577850"/>
                <a:gd name="connsiteX23" fmla="*/ 327025 w 3651250"/>
                <a:gd name="connsiteY23" fmla="*/ 269875 h 577850"/>
                <a:gd name="connsiteX24" fmla="*/ 381000 w 3651250"/>
                <a:gd name="connsiteY24" fmla="*/ 279400 h 577850"/>
                <a:gd name="connsiteX25" fmla="*/ 488950 w 3651250"/>
                <a:gd name="connsiteY25" fmla="*/ 288925 h 577850"/>
                <a:gd name="connsiteX26" fmla="*/ 587375 w 3651250"/>
                <a:gd name="connsiteY26" fmla="*/ 292100 h 577850"/>
                <a:gd name="connsiteX27" fmla="*/ 654050 w 3651250"/>
                <a:gd name="connsiteY27" fmla="*/ 285750 h 577850"/>
                <a:gd name="connsiteX28" fmla="*/ 939800 w 3651250"/>
                <a:gd name="connsiteY28" fmla="*/ 247650 h 577850"/>
                <a:gd name="connsiteX29" fmla="*/ 1355725 w 3651250"/>
                <a:gd name="connsiteY29" fmla="*/ 190500 h 577850"/>
                <a:gd name="connsiteX30" fmla="*/ 1781175 w 3651250"/>
                <a:gd name="connsiteY30" fmla="*/ 133350 h 577850"/>
                <a:gd name="connsiteX31" fmla="*/ 2009775 w 3651250"/>
                <a:gd name="connsiteY31" fmla="*/ 111125 h 577850"/>
                <a:gd name="connsiteX32" fmla="*/ 2384425 w 3651250"/>
                <a:gd name="connsiteY32" fmla="*/ 76200 h 577850"/>
                <a:gd name="connsiteX33" fmla="*/ 2765425 w 3651250"/>
                <a:gd name="connsiteY33" fmla="*/ 38100 h 577850"/>
                <a:gd name="connsiteX34" fmla="*/ 3101975 w 3651250"/>
                <a:gd name="connsiteY34" fmla="*/ 6350 h 577850"/>
                <a:gd name="connsiteX35" fmla="*/ 3194050 w 3651250"/>
                <a:gd name="connsiteY35" fmla="*/ 0 h 577850"/>
                <a:gd name="connsiteX36" fmla="*/ 3314700 w 3651250"/>
                <a:gd name="connsiteY36" fmla="*/ 15875 h 577850"/>
                <a:gd name="connsiteX37" fmla="*/ 3435350 w 3651250"/>
                <a:gd name="connsiteY37" fmla="*/ 47625 h 577850"/>
                <a:gd name="connsiteX38" fmla="*/ 3517900 w 3651250"/>
                <a:gd name="connsiteY38" fmla="*/ 79375 h 577850"/>
                <a:gd name="connsiteX39" fmla="*/ 3575050 w 3651250"/>
                <a:gd name="connsiteY39" fmla="*/ 114300 h 577850"/>
                <a:gd name="connsiteX40" fmla="*/ 3622675 w 3651250"/>
                <a:gd name="connsiteY40" fmla="*/ 149225 h 577850"/>
                <a:gd name="connsiteX41" fmla="*/ 3648075 w 3651250"/>
                <a:gd name="connsiteY41" fmla="*/ 177800 h 577850"/>
                <a:gd name="connsiteX42" fmla="*/ 3651250 w 3651250"/>
                <a:gd name="connsiteY42" fmla="*/ 193675 h 577850"/>
                <a:gd name="connsiteX43" fmla="*/ 3641725 w 3651250"/>
                <a:gd name="connsiteY43" fmla="*/ 231775 h 577850"/>
                <a:gd name="connsiteX44" fmla="*/ 3609975 w 3651250"/>
                <a:gd name="connsiteY44" fmla="*/ 257175 h 577850"/>
                <a:gd name="connsiteX45" fmla="*/ 3543300 w 3651250"/>
                <a:gd name="connsiteY45" fmla="*/ 269875 h 577850"/>
                <a:gd name="connsiteX46" fmla="*/ 3457575 w 3651250"/>
                <a:gd name="connsiteY46" fmla="*/ 269875 h 577850"/>
                <a:gd name="connsiteX47" fmla="*/ 3308350 w 3651250"/>
                <a:gd name="connsiteY47" fmla="*/ 263525 h 577850"/>
                <a:gd name="connsiteX48" fmla="*/ 3168650 w 3651250"/>
                <a:gd name="connsiteY48" fmla="*/ 247650 h 577850"/>
                <a:gd name="connsiteX49" fmla="*/ 2876550 w 3651250"/>
                <a:gd name="connsiteY49" fmla="*/ 250825 h 577850"/>
                <a:gd name="connsiteX50" fmla="*/ 2555875 w 3651250"/>
                <a:gd name="connsiteY50" fmla="*/ 263525 h 577850"/>
                <a:gd name="connsiteX51" fmla="*/ 2289175 w 3651250"/>
                <a:gd name="connsiteY51" fmla="*/ 269875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51250" h="577850">
                  <a:moveTo>
                    <a:pt x="2289175" y="269875"/>
                  </a:moveTo>
                  <a:lnTo>
                    <a:pt x="1990725" y="292100"/>
                  </a:lnTo>
                  <a:lnTo>
                    <a:pt x="1746250" y="317500"/>
                  </a:lnTo>
                  <a:lnTo>
                    <a:pt x="1533525" y="339725"/>
                  </a:lnTo>
                  <a:lnTo>
                    <a:pt x="1346200" y="361950"/>
                  </a:lnTo>
                  <a:lnTo>
                    <a:pt x="1085850" y="400050"/>
                  </a:lnTo>
                  <a:lnTo>
                    <a:pt x="850900" y="460375"/>
                  </a:lnTo>
                  <a:lnTo>
                    <a:pt x="581025" y="539750"/>
                  </a:lnTo>
                  <a:lnTo>
                    <a:pt x="488950" y="577850"/>
                  </a:lnTo>
                  <a:lnTo>
                    <a:pt x="463550" y="574675"/>
                  </a:lnTo>
                  <a:lnTo>
                    <a:pt x="406400" y="546100"/>
                  </a:lnTo>
                  <a:lnTo>
                    <a:pt x="339725" y="504825"/>
                  </a:lnTo>
                  <a:lnTo>
                    <a:pt x="238125" y="431800"/>
                  </a:lnTo>
                  <a:lnTo>
                    <a:pt x="149225" y="358775"/>
                  </a:lnTo>
                  <a:lnTo>
                    <a:pt x="76200" y="282575"/>
                  </a:lnTo>
                  <a:lnTo>
                    <a:pt x="25400" y="231775"/>
                  </a:lnTo>
                  <a:lnTo>
                    <a:pt x="6350" y="200025"/>
                  </a:lnTo>
                  <a:lnTo>
                    <a:pt x="0" y="171450"/>
                  </a:lnTo>
                  <a:lnTo>
                    <a:pt x="9525" y="155575"/>
                  </a:lnTo>
                  <a:lnTo>
                    <a:pt x="28575" y="149225"/>
                  </a:lnTo>
                  <a:lnTo>
                    <a:pt x="76200" y="165100"/>
                  </a:lnTo>
                  <a:lnTo>
                    <a:pt x="161925" y="196850"/>
                  </a:lnTo>
                  <a:lnTo>
                    <a:pt x="276225" y="244475"/>
                  </a:lnTo>
                  <a:lnTo>
                    <a:pt x="327025" y="269875"/>
                  </a:lnTo>
                  <a:lnTo>
                    <a:pt x="381000" y="279400"/>
                  </a:lnTo>
                  <a:lnTo>
                    <a:pt x="488950" y="288925"/>
                  </a:lnTo>
                  <a:lnTo>
                    <a:pt x="587375" y="292100"/>
                  </a:lnTo>
                  <a:lnTo>
                    <a:pt x="654050" y="285750"/>
                  </a:lnTo>
                  <a:lnTo>
                    <a:pt x="939800" y="247650"/>
                  </a:lnTo>
                  <a:lnTo>
                    <a:pt x="1355725" y="190500"/>
                  </a:lnTo>
                  <a:lnTo>
                    <a:pt x="1781175" y="133350"/>
                  </a:lnTo>
                  <a:cubicBezTo>
                    <a:pt x="1857365" y="125838"/>
                    <a:pt x="1933216" y="111125"/>
                    <a:pt x="2009775" y="111125"/>
                  </a:cubicBezTo>
                  <a:lnTo>
                    <a:pt x="2384425" y="76200"/>
                  </a:lnTo>
                  <a:lnTo>
                    <a:pt x="2765425" y="38100"/>
                  </a:lnTo>
                  <a:lnTo>
                    <a:pt x="3101975" y="6350"/>
                  </a:lnTo>
                  <a:lnTo>
                    <a:pt x="3194050" y="0"/>
                  </a:lnTo>
                  <a:lnTo>
                    <a:pt x="3314700" y="15875"/>
                  </a:lnTo>
                  <a:lnTo>
                    <a:pt x="3435350" y="47625"/>
                  </a:lnTo>
                  <a:lnTo>
                    <a:pt x="3517900" y="79375"/>
                  </a:lnTo>
                  <a:lnTo>
                    <a:pt x="3575050" y="114300"/>
                  </a:lnTo>
                  <a:lnTo>
                    <a:pt x="3622675" y="149225"/>
                  </a:lnTo>
                  <a:lnTo>
                    <a:pt x="3648075" y="177800"/>
                  </a:lnTo>
                  <a:lnTo>
                    <a:pt x="3651250" y="193675"/>
                  </a:lnTo>
                  <a:lnTo>
                    <a:pt x="3641725" y="231775"/>
                  </a:lnTo>
                  <a:lnTo>
                    <a:pt x="3609975" y="257175"/>
                  </a:lnTo>
                  <a:lnTo>
                    <a:pt x="3543300" y="269875"/>
                  </a:lnTo>
                  <a:lnTo>
                    <a:pt x="3457575" y="269875"/>
                  </a:lnTo>
                  <a:lnTo>
                    <a:pt x="3308350" y="263525"/>
                  </a:lnTo>
                  <a:lnTo>
                    <a:pt x="3168650" y="247650"/>
                  </a:lnTo>
                  <a:lnTo>
                    <a:pt x="2876550" y="250825"/>
                  </a:lnTo>
                  <a:lnTo>
                    <a:pt x="2555875" y="263525"/>
                  </a:lnTo>
                  <a:lnTo>
                    <a:pt x="2289175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36BE8AE-9706-7B4D-A5AB-7C816C3D1182}"/>
                </a:ext>
              </a:extLst>
            </p:cNvPr>
            <p:cNvSpPr/>
            <p:nvPr/>
          </p:nvSpPr>
          <p:spPr>
            <a:xfrm>
              <a:off x="2601913" y="2381250"/>
              <a:ext cx="4530725" cy="669925"/>
            </a:xfrm>
            <a:custGeom>
              <a:avLst/>
              <a:gdLst>
                <a:gd name="connsiteX0" fmla="*/ 2324100 w 4530090"/>
                <a:gd name="connsiteY0" fmla="*/ 377190 h 670560"/>
                <a:gd name="connsiteX1" fmla="*/ 1668780 w 4530090"/>
                <a:gd name="connsiteY1" fmla="*/ 445770 h 670560"/>
                <a:gd name="connsiteX2" fmla="*/ 1329690 w 4530090"/>
                <a:gd name="connsiteY2" fmla="*/ 506730 h 670560"/>
                <a:gd name="connsiteX3" fmla="*/ 1143000 w 4530090"/>
                <a:gd name="connsiteY3" fmla="*/ 533400 h 670560"/>
                <a:gd name="connsiteX4" fmla="*/ 880110 w 4530090"/>
                <a:gd name="connsiteY4" fmla="*/ 575310 h 670560"/>
                <a:gd name="connsiteX5" fmla="*/ 659130 w 4530090"/>
                <a:gd name="connsiteY5" fmla="*/ 621030 h 670560"/>
                <a:gd name="connsiteX6" fmla="*/ 499110 w 4530090"/>
                <a:gd name="connsiteY6" fmla="*/ 670560 h 670560"/>
                <a:gd name="connsiteX7" fmla="*/ 461010 w 4530090"/>
                <a:gd name="connsiteY7" fmla="*/ 670560 h 670560"/>
                <a:gd name="connsiteX8" fmla="*/ 384810 w 4530090"/>
                <a:gd name="connsiteY8" fmla="*/ 651510 h 670560"/>
                <a:gd name="connsiteX9" fmla="*/ 316230 w 4530090"/>
                <a:gd name="connsiteY9" fmla="*/ 613410 h 670560"/>
                <a:gd name="connsiteX10" fmla="*/ 251460 w 4530090"/>
                <a:gd name="connsiteY10" fmla="*/ 571500 h 670560"/>
                <a:gd name="connsiteX11" fmla="*/ 186690 w 4530090"/>
                <a:gd name="connsiteY11" fmla="*/ 510540 h 670560"/>
                <a:gd name="connsiteX12" fmla="*/ 114300 w 4530090"/>
                <a:gd name="connsiteY12" fmla="*/ 430530 h 670560"/>
                <a:gd name="connsiteX13" fmla="*/ 49530 w 4530090"/>
                <a:gd name="connsiteY13" fmla="*/ 350520 h 670560"/>
                <a:gd name="connsiteX14" fmla="*/ 7620 w 4530090"/>
                <a:gd name="connsiteY14" fmla="*/ 285750 h 670560"/>
                <a:gd name="connsiteX15" fmla="*/ 0 w 4530090"/>
                <a:gd name="connsiteY15" fmla="*/ 270510 h 670560"/>
                <a:gd name="connsiteX16" fmla="*/ 3810 w 4530090"/>
                <a:gd name="connsiteY16" fmla="*/ 251460 h 670560"/>
                <a:gd name="connsiteX17" fmla="*/ 11430 w 4530090"/>
                <a:gd name="connsiteY17" fmla="*/ 236220 h 670560"/>
                <a:gd name="connsiteX18" fmla="*/ 30480 w 4530090"/>
                <a:gd name="connsiteY18" fmla="*/ 236220 h 670560"/>
                <a:gd name="connsiteX19" fmla="*/ 95250 w 4530090"/>
                <a:gd name="connsiteY19" fmla="*/ 270510 h 670560"/>
                <a:gd name="connsiteX20" fmla="*/ 175260 w 4530090"/>
                <a:gd name="connsiteY20" fmla="*/ 320040 h 670560"/>
                <a:gd name="connsiteX21" fmla="*/ 232410 w 4530090"/>
                <a:gd name="connsiteY21" fmla="*/ 350520 h 670560"/>
                <a:gd name="connsiteX22" fmla="*/ 300990 w 4530090"/>
                <a:gd name="connsiteY22" fmla="*/ 377190 h 670560"/>
                <a:gd name="connsiteX23" fmla="*/ 377190 w 4530090"/>
                <a:gd name="connsiteY23" fmla="*/ 396240 h 670560"/>
                <a:gd name="connsiteX24" fmla="*/ 441960 w 4530090"/>
                <a:gd name="connsiteY24" fmla="*/ 407670 h 670560"/>
                <a:gd name="connsiteX25" fmla="*/ 502920 w 4530090"/>
                <a:gd name="connsiteY25" fmla="*/ 407670 h 670560"/>
                <a:gd name="connsiteX26" fmla="*/ 624840 w 4530090"/>
                <a:gd name="connsiteY26" fmla="*/ 388620 h 670560"/>
                <a:gd name="connsiteX27" fmla="*/ 944880 w 4530090"/>
                <a:gd name="connsiteY27" fmla="*/ 350520 h 670560"/>
                <a:gd name="connsiteX28" fmla="*/ 1367790 w 4530090"/>
                <a:gd name="connsiteY28" fmla="*/ 304800 h 670560"/>
                <a:gd name="connsiteX29" fmla="*/ 1901190 w 4530090"/>
                <a:gd name="connsiteY29" fmla="*/ 240030 h 670560"/>
                <a:gd name="connsiteX30" fmla="*/ 2392680 w 4530090"/>
                <a:gd name="connsiteY30" fmla="*/ 194310 h 670560"/>
                <a:gd name="connsiteX31" fmla="*/ 2853690 w 4530090"/>
                <a:gd name="connsiteY31" fmla="*/ 152400 h 670560"/>
                <a:gd name="connsiteX32" fmla="*/ 2990850 w 4530090"/>
                <a:gd name="connsiteY32" fmla="*/ 160020 h 670560"/>
                <a:gd name="connsiteX33" fmla="*/ 3322320 w 4530090"/>
                <a:gd name="connsiteY33" fmla="*/ 129540 h 670560"/>
                <a:gd name="connsiteX34" fmla="*/ 3870960 w 4530090"/>
                <a:gd name="connsiteY34" fmla="*/ 91440 h 670560"/>
                <a:gd name="connsiteX35" fmla="*/ 3977640 w 4530090"/>
                <a:gd name="connsiteY35" fmla="*/ 53340 h 670560"/>
                <a:gd name="connsiteX36" fmla="*/ 4103370 w 4530090"/>
                <a:gd name="connsiteY36" fmla="*/ 0 h 670560"/>
                <a:gd name="connsiteX37" fmla="*/ 4110990 w 4530090"/>
                <a:gd name="connsiteY37" fmla="*/ 0 h 670560"/>
                <a:gd name="connsiteX38" fmla="*/ 4191000 w 4530090"/>
                <a:gd name="connsiteY38" fmla="*/ 34290 h 670560"/>
                <a:gd name="connsiteX39" fmla="*/ 4278630 w 4530090"/>
                <a:gd name="connsiteY39" fmla="*/ 72390 h 670560"/>
                <a:gd name="connsiteX40" fmla="*/ 4392930 w 4530090"/>
                <a:gd name="connsiteY40" fmla="*/ 137160 h 670560"/>
                <a:gd name="connsiteX41" fmla="*/ 4465320 w 4530090"/>
                <a:gd name="connsiteY41" fmla="*/ 182880 h 670560"/>
                <a:gd name="connsiteX42" fmla="*/ 4495800 w 4530090"/>
                <a:gd name="connsiteY42" fmla="*/ 209550 h 670560"/>
                <a:gd name="connsiteX43" fmla="*/ 4518660 w 4530090"/>
                <a:gd name="connsiteY43" fmla="*/ 236220 h 670560"/>
                <a:gd name="connsiteX44" fmla="*/ 4526280 w 4530090"/>
                <a:gd name="connsiteY44" fmla="*/ 251460 h 670560"/>
                <a:gd name="connsiteX45" fmla="*/ 4530090 w 4530090"/>
                <a:gd name="connsiteY45" fmla="*/ 285750 h 670560"/>
                <a:gd name="connsiteX46" fmla="*/ 4518660 w 4530090"/>
                <a:gd name="connsiteY46" fmla="*/ 335280 h 670560"/>
                <a:gd name="connsiteX47" fmla="*/ 4499610 w 4530090"/>
                <a:gd name="connsiteY47" fmla="*/ 361950 h 670560"/>
                <a:gd name="connsiteX48" fmla="*/ 4461510 w 4530090"/>
                <a:gd name="connsiteY48" fmla="*/ 373380 h 670560"/>
                <a:gd name="connsiteX49" fmla="*/ 4431030 w 4530090"/>
                <a:gd name="connsiteY49" fmla="*/ 377190 h 670560"/>
                <a:gd name="connsiteX50" fmla="*/ 4335780 w 4530090"/>
                <a:gd name="connsiteY50" fmla="*/ 365760 h 670560"/>
                <a:gd name="connsiteX51" fmla="*/ 4091940 w 4530090"/>
                <a:gd name="connsiteY51" fmla="*/ 331470 h 670560"/>
                <a:gd name="connsiteX52" fmla="*/ 3783330 w 4530090"/>
                <a:gd name="connsiteY52" fmla="*/ 316230 h 670560"/>
                <a:gd name="connsiteX53" fmla="*/ 3303270 w 4530090"/>
                <a:gd name="connsiteY53" fmla="*/ 320040 h 670560"/>
                <a:gd name="connsiteX54" fmla="*/ 2724150 w 4530090"/>
                <a:gd name="connsiteY54" fmla="*/ 354330 h 670560"/>
                <a:gd name="connsiteX55" fmla="*/ 2571750 w 4530090"/>
                <a:gd name="connsiteY55" fmla="*/ 361950 h 670560"/>
                <a:gd name="connsiteX56" fmla="*/ 2324100 w 4530090"/>
                <a:gd name="connsiteY56" fmla="*/ 37719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30090" h="670560">
                  <a:moveTo>
                    <a:pt x="2324100" y="377190"/>
                  </a:moveTo>
                  <a:lnTo>
                    <a:pt x="1668780" y="445770"/>
                  </a:lnTo>
                  <a:lnTo>
                    <a:pt x="1329690" y="506730"/>
                  </a:lnTo>
                  <a:lnTo>
                    <a:pt x="1143000" y="533400"/>
                  </a:lnTo>
                  <a:lnTo>
                    <a:pt x="880110" y="575310"/>
                  </a:lnTo>
                  <a:lnTo>
                    <a:pt x="659130" y="621030"/>
                  </a:lnTo>
                  <a:lnTo>
                    <a:pt x="499110" y="670560"/>
                  </a:lnTo>
                  <a:lnTo>
                    <a:pt x="461010" y="670560"/>
                  </a:lnTo>
                  <a:lnTo>
                    <a:pt x="384810" y="651510"/>
                  </a:lnTo>
                  <a:lnTo>
                    <a:pt x="316230" y="613410"/>
                  </a:lnTo>
                  <a:lnTo>
                    <a:pt x="251460" y="571500"/>
                  </a:lnTo>
                  <a:lnTo>
                    <a:pt x="186690" y="510540"/>
                  </a:lnTo>
                  <a:lnTo>
                    <a:pt x="114300" y="430530"/>
                  </a:lnTo>
                  <a:lnTo>
                    <a:pt x="49530" y="350520"/>
                  </a:lnTo>
                  <a:lnTo>
                    <a:pt x="7620" y="285750"/>
                  </a:lnTo>
                  <a:lnTo>
                    <a:pt x="0" y="270510"/>
                  </a:lnTo>
                  <a:lnTo>
                    <a:pt x="3810" y="251460"/>
                  </a:lnTo>
                  <a:lnTo>
                    <a:pt x="11430" y="236220"/>
                  </a:lnTo>
                  <a:lnTo>
                    <a:pt x="30480" y="236220"/>
                  </a:lnTo>
                  <a:lnTo>
                    <a:pt x="95250" y="270510"/>
                  </a:lnTo>
                  <a:lnTo>
                    <a:pt x="175260" y="320040"/>
                  </a:lnTo>
                  <a:lnTo>
                    <a:pt x="232410" y="350520"/>
                  </a:lnTo>
                  <a:lnTo>
                    <a:pt x="300990" y="377190"/>
                  </a:lnTo>
                  <a:lnTo>
                    <a:pt x="377190" y="396240"/>
                  </a:lnTo>
                  <a:lnTo>
                    <a:pt x="441960" y="407670"/>
                  </a:lnTo>
                  <a:lnTo>
                    <a:pt x="502920" y="407670"/>
                  </a:lnTo>
                  <a:lnTo>
                    <a:pt x="624840" y="388620"/>
                  </a:lnTo>
                  <a:lnTo>
                    <a:pt x="944880" y="350520"/>
                  </a:lnTo>
                  <a:lnTo>
                    <a:pt x="1367790" y="304800"/>
                  </a:lnTo>
                  <a:lnTo>
                    <a:pt x="1901190" y="240030"/>
                  </a:lnTo>
                  <a:lnTo>
                    <a:pt x="2392680" y="194310"/>
                  </a:lnTo>
                  <a:lnTo>
                    <a:pt x="2853690" y="152400"/>
                  </a:lnTo>
                  <a:lnTo>
                    <a:pt x="2990850" y="160020"/>
                  </a:lnTo>
                  <a:lnTo>
                    <a:pt x="3322320" y="129540"/>
                  </a:lnTo>
                  <a:lnTo>
                    <a:pt x="3870960" y="91440"/>
                  </a:lnTo>
                  <a:lnTo>
                    <a:pt x="3977640" y="53340"/>
                  </a:lnTo>
                  <a:lnTo>
                    <a:pt x="4103370" y="0"/>
                  </a:lnTo>
                  <a:lnTo>
                    <a:pt x="4110990" y="0"/>
                  </a:lnTo>
                  <a:lnTo>
                    <a:pt x="4191000" y="34290"/>
                  </a:lnTo>
                  <a:lnTo>
                    <a:pt x="4278630" y="72390"/>
                  </a:lnTo>
                  <a:lnTo>
                    <a:pt x="4392930" y="137160"/>
                  </a:lnTo>
                  <a:lnTo>
                    <a:pt x="4465320" y="182880"/>
                  </a:lnTo>
                  <a:lnTo>
                    <a:pt x="4495800" y="209550"/>
                  </a:lnTo>
                  <a:lnTo>
                    <a:pt x="4518660" y="236220"/>
                  </a:lnTo>
                  <a:lnTo>
                    <a:pt x="4526280" y="251460"/>
                  </a:lnTo>
                  <a:lnTo>
                    <a:pt x="4530090" y="285750"/>
                  </a:lnTo>
                  <a:lnTo>
                    <a:pt x="4518660" y="335280"/>
                  </a:lnTo>
                  <a:lnTo>
                    <a:pt x="4499610" y="361950"/>
                  </a:lnTo>
                  <a:lnTo>
                    <a:pt x="4461510" y="373380"/>
                  </a:lnTo>
                  <a:lnTo>
                    <a:pt x="4431030" y="377190"/>
                  </a:lnTo>
                  <a:lnTo>
                    <a:pt x="4335780" y="365760"/>
                  </a:lnTo>
                  <a:lnTo>
                    <a:pt x="4091940" y="331470"/>
                  </a:lnTo>
                  <a:lnTo>
                    <a:pt x="3783330" y="316230"/>
                  </a:lnTo>
                  <a:lnTo>
                    <a:pt x="3303270" y="320040"/>
                  </a:lnTo>
                  <a:lnTo>
                    <a:pt x="2724150" y="354330"/>
                  </a:lnTo>
                  <a:lnTo>
                    <a:pt x="2571750" y="361950"/>
                  </a:lnTo>
                  <a:lnTo>
                    <a:pt x="2324100" y="377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6549731-0E6E-7F40-9CDA-52C3D3303ED8}"/>
                </a:ext>
              </a:extLst>
            </p:cNvPr>
            <p:cNvSpPr/>
            <p:nvPr/>
          </p:nvSpPr>
          <p:spPr>
            <a:xfrm>
              <a:off x="2660650" y="2779713"/>
              <a:ext cx="1771650" cy="1458912"/>
            </a:xfrm>
            <a:custGeom>
              <a:avLst/>
              <a:gdLst>
                <a:gd name="connsiteX0" fmla="*/ 1140619 w 1771650"/>
                <a:gd name="connsiteY0" fmla="*/ 716756 h 1459706"/>
                <a:gd name="connsiteX1" fmla="*/ 864394 w 1771650"/>
                <a:gd name="connsiteY1" fmla="*/ 938212 h 1459706"/>
                <a:gd name="connsiteX2" fmla="*/ 661988 w 1771650"/>
                <a:gd name="connsiteY2" fmla="*/ 1083469 h 1459706"/>
                <a:gd name="connsiteX3" fmla="*/ 421482 w 1771650"/>
                <a:gd name="connsiteY3" fmla="*/ 1240631 h 1459706"/>
                <a:gd name="connsiteX4" fmla="*/ 216694 w 1771650"/>
                <a:gd name="connsiteY4" fmla="*/ 1364456 h 1459706"/>
                <a:gd name="connsiteX5" fmla="*/ 50007 w 1771650"/>
                <a:gd name="connsiteY5" fmla="*/ 1457325 h 1459706"/>
                <a:gd name="connsiteX6" fmla="*/ 28575 w 1771650"/>
                <a:gd name="connsiteY6" fmla="*/ 1459706 h 1459706"/>
                <a:gd name="connsiteX7" fmla="*/ 11907 w 1771650"/>
                <a:gd name="connsiteY7" fmla="*/ 1459706 h 1459706"/>
                <a:gd name="connsiteX8" fmla="*/ 2382 w 1771650"/>
                <a:gd name="connsiteY8" fmla="*/ 1452562 h 1459706"/>
                <a:gd name="connsiteX9" fmla="*/ 0 w 1771650"/>
                <a:gd name="connsiteY9" fmla="*/ 1431131 h 1459706"/>
                <a:gd name="connsiteX10" fmla="*/ 7144 w 1771650"/>
                <a:gd name="connsiteY10" fmla="*/ 1412081 h 1459706"/>
                <a:gd name="connsiteX11" fmla="*/ 42863 w 1771650"/>
                <a:gd name="connsiteY11" fmla="*/ 1385887 h 1459706"/>
                <a:gd name="connsiteX12" fmla="*/ 202407 w 1771650"/>
                <a:gd name="connsiteY12" fmla="*/ 1266825 h 1459706"/>
                <a:gd name="connsiteX13" fmla="*/ 359569 w 1771650"/>
                <a:gd name="connsiteY13" fmla="*/ 1143000 h 1459706"/>
                <a:gd name="connsiteX14" fmla="*/ 561975 w 1771650"/>
                <a:gd name="connsiteY14" fmla="*/ 973931 h 1459706"/>
                <a:gd name="connsiteX15" fmla="*/ 785813 w 1771650"/>
                <a:gd name="connsiteY15" fmla="*/ 764381 h 1459706"/>
                <a:gd name="connsiteX16" fmla="*/ 976313 w 1771650"/>
                <a:gd name="connsiteY16" fmla="*/ 576262 h 1459706"/>
                <a:gd name="connsiteX17" fmla="*/ 1126332 w 1771650"/>
                <a:gd name="connsiteY17" fmla="*/ 416719 h 1459706"/>
                <a:gd name="connsiteX18" fmla="*/ 1252538 w 1771650"/>
                <a:gd name="connsiteY18" fmla="*/ 264319 h 1459706"/>
                <a:gd name="connsiteX19" fmla="*/ 1321594 w 1771650"/>
                <a:gd name="connsiteY19" fmla="*/ 166687 h 1459706"/>
                <a:gd name="connsiteX20" fmla="*/ 1416844 w 1771650"/>
                <a:gd name="connsiteY20" fmla="*/ 0 h 1459706"/>
                <a:gd name="connsiteX21" fmla="*/ 1566863 w 1771650"/>
                <a:gd name="connsiteY21" fmla="*/ 2381 h 1459706"/>
                <a:gd name="connsiteX22" fmla="*/ 1662113 w 1771650"/>
                <a:gd name="connsiteY22" fmla="*/ 71437 h 1459706"/>
                <a:gd name="connsiteX23" fmla="*/ 1721644 w 1771650"/>
                <a:gd name="connsiteY23" fmla="*/ 111919 h 1459706"/>
                <a:gd name="connsiteX24" fmla="*/ 1752600 w 1771650"/>
                <a:gd name="connsiteY24" fmla="*/ 142875 h 1459706"/>
                <a:gd name="connsiteX25" fmla="*/ 1769269 w 1771650"/>
                <a:gd name="connsiteY25" fmla="*/ 176212 h 1459706"/>
                <a:gd name="connsiteX26" fmla="*/ 1771650 w 1771650"/>
                <a:gd name="connsiteY26" fmla="*/ 207169 h 1459706"/>
                <a:gd name="connsiteX27" fmla="*/ 1762125 w 1771650"/>
                <a:gd name="connsiteY27" fmla="*/ 230981 h 1459706"/>
                <a:gd name="connsiteX28" fmla="*/ 1733550 w 1771650"/>
                <a:gd name="connsiteY28" fmla="*/ 250031 h 1459706"/>
                <a:gd name="connsiteX29" fmla="*/ 1638300 w 1771650"/>
                <a:gd name="connsiteY29" fmla="*/ 273844 h 1459706"/>
                <a:gd name="connsiteX30" fmla="*/ 1435894 w 1771650"/>
                <a:gd name="connsiteY30" fmla="*/ 459581 h 1459706"/>
                <a:gd name="connsiteX31" fmla="*/ 1140619 w 1771650"/>
                <a:gd name="connsiteY31" fmla="*/ 716756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1650" h="1459706">
                  <a:moveTo>
                    <a:pt x="1140619" y="716756"/>
                  </a:moveTo>
                  <a:lnTo>
                    <a:pt x="864394" y="938212"/>
                  </a:lnTo>
                  <a:lnTo>
                    <a:pt x="661988" y="1083469"/>
                  </a:lnTo>
                  <a:lnTo>
                    <a:pt x="421482" y="1240631"/>
                  </a:lnTo>
                  <a:lnTo>
                    <a:pt x="216694" y="1364456"/>
                  </a:lnTo>
                  <a:lnTo>
                    <a:pt x="50007" y="1457325"/>
                  </a:lnTo>
                  <a:lnTo>
                    <a:pt x="28575" y="1459706"/>
                  </a:lnTo>
                  <a:lnTo>
                    <a:pt x="11907" y="1459706"/>
                  </a:lnTo>
                  <a:lnTo>
                    <a:pt x="2382" y="1452562"/>
                  </a:lnTo>
                  <a:lnTo>
                    <a:pt x="0" y="1431131"/>
                  </a:lnTo>
                  <a:lnTo>
                    <a:pt x="7144" y="1412081"/>
                  </a:lnTo>
                  <a:lnTo>
                    <a:pt x="42863" y="1385887"/>
                  </a:lnTo>
                  <a:lnTo>
                    <a:pt x="202407" y="1266825"/>
                  </a:lnTo>
                  <a:lnTo>
                    <a:pt x="359569" y="1143000"/>
                  </a:lnTo>
                  <a:lnTo>
                    <a:pt x="561975" y="973931"/>
                  </a:lnTo>
                  <a:lnTo>
                    <a:pt x="785813" y="764381"/>
                  </a:lnTo>
                  <a:lnTo>
                    <a:pt x="976313" y="576262"/>
                  </a:lnTo>
                  <a:lnTo>
                    <a:pt x="1126332" y="416719"/>
                  </a:lnTo>
                  <a:lnTo>
                    <a:pt x="1252538" y="264319"/>
                  </a:lnTo>
                  <a:lnTo>
                    <a:pt x="1321594" y="166687"/>
                  </a:lnTo>
                  <a:lnTo>
                    <a:pt x="1416844" y="0"/>
                  </a:lnTo>
                  <a:lnTo>
                    <a:pt x="1566863" y="2381"/>
                  </a:lnTo>
                  <a:lnTo>
                    <a:pt x="1662113" y="71437"/>
                  </a:lnTo>
                  <a:lnTo>
                    <a:pt x="1721644" y="111919"/>
                  </a:lnTo>
                  <a:lnTo>
                    <a:pt x="1752600" y="142875"/>
                  </a:lnTo>
                  <a:lnTo>
                    <a:pt x="1769269" y="176212"/>
                  </a:lnTo>
                  <a:lnTo>
                    <a:pt x="1771650" y="207169"/>
                  </a:lnTo>
                  <a:lnTo>
                    <a:pt x="1762125" y="230981"/>
                  </a:lnTo>
                  <a:lnTo>
                    <a:pt x="1733550" y="250031"/>
                  </a:lnTo>
                  <a:lnTo>
                    <a:pt x="1638300" y="273844"/>
                  </a:lnTo>
                  <a:lnTo>
                    <a:pt x="1435894" y="459581"/>
                  </a:lnTo>
                  <a:lnTo>
                    <a:pt x="1140619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0B24D79-100A-E342-979C-D71DEAE33198}"/>
                </a:ext>
              </a:extLst>
            </p:cNvPr>
            <p:cNvSpPr/>
            <p:nvPr/>
          </p:nvSpPr>
          <p:spPr>
            <a:xfrm>
              <a:off x="5151438" y="2671763"/>
              <a:ext cx="2230437" cy="1501775"/>
            </a:xfrm>
            <a:custGeom>
              <a:avLst/>
              <a:gdLst>
                <a:gd name="connsiteX0" fmla="*/ 376237 w 2231231"/>
                <a:gd name="connsiteY0" fmla="*/ 459581 h 1502568"/>
                <a:gd name="connsiteX1" fmla="*/ 221456 w 2231231"/>
                <a:gd name="connsiteY1" fmla="*/ 290512 h 1502568"/>
                <a:gd name="connsiteX2" fmla="*/ 0 w 2231231"/>
                <a:gd name="connsiteY2" fmla="*/ 30956 h 1502568"/>
                <a:gd name="connsiteX3" fmla="*/ 88106 w 2231231"/>
                <a:gd name="connsiteY3" fmla="*/ 0 h 1502568"/>
                <a:gd name="connsiteX4" fmla="*/ 288131 w 2231231"/>
                <a:gd name="connsiteY4" fmla="*/ 188118 h 1502568"/>
                <a:gd name="connsiteX5" fmla="*/ 523875 w 2231231"/>
                <a:gd name="connsiteY5" fmla="*/ 404812 h 1502568"/>
                <a:gd name="connsiteX6" fmla="*/ 704850 w 2231231"/>
                <a:gd name="connsiteY6" fmla="*/ 554831 h 1502568"/>
                <a:gd name="connsiteX7" fmla="*/ 852487 w 2231231"/>
                <a:gd name="connsiteY7" fmla="*/ 678656 h 1502568"/>
                <a:gd name="connsiteX8" fmla="*/ 1042987 w 2231231"/>
                <a:gd name="connsiteY8" fmla="*/ 821531 h 1502568"/>
                <a:gd name="connsiteX9" fmla="*/ 1193006 w 2231231"/>
                <a:gd name="connsiteY9" fmla="*/ 914400 h 1502568"/>
                <a:gd name="connsiteX10" fmla="*/ 1309687 w 2231231"/>
                <a:gd name="connsiteY10" fmla="*/ 978693 h 1502568"/>
                <a:gd name="connsiteX11" fmla="*/ 1452562 w 2231231"/>
                <a:gd name="connsiteY11" fmla="*/ 1050131 h 1502568"/>
                <a:gd name="connsiteX12" fmla="*/ 1624012 w 2231231"/>
                <a:gd name="connsiteY12" fmla="*/ 1126331 h 1502568"/>
                <a:gd name="connsiteX13" fmla="*/ 1821656 w 2231231"/>
                <a:gd name="connsiteY13" fmla="*/ 1212056 h 1502568"/>
                <a:gd name="connsiteX14" fmla="*/ 2005012 w 2231231"/>
                <a:gd name="connsiteY14" fmla="*/ 1283493 h 1502568"/>
                <a:gd name="connsiteX15" fmla="*/ 2207419 w 2231231"/>
                <a:gd name="connsiteY15" fmla="*/ 1362075 h 1502568"/>
                <a:gd name="connsiteX16" fmla="*/ 2221706 w 2231231"/>
                <a:gd name="connsiteY16" fmla="*/ 1373981 h 1502568"/>
                <a:gd name="connsiteX17" fmla="*/ 2228850 w 2231231"/>
                <a:gd name="connsiteY17" fmla="*/ 1395412 h 1502568"/>
                <a:gd name="connsiteX18" fmla="*/ 2231231 w 2231231"/>
                <a:gd name="connsiteY18" fmla="*/ 1412081 h 1502568"/>
                <a:gd name="connsiteX19" fmla="*/ 2219325 w 2231231"/>
                <a:gd name="connsiteY19" fmla="*/ 1421606 h 1502568"/>
                <a:gd name="connsiteX20" fmla="*/ 2150269 w 2231231"/>
                <a:gd name="connsiteY20" fmla="*/ 1433512 h 1502568"/>
                <a:gd name="connsiteX21" fmla="*/ 1914525 w 2231231"/>
                <a:gd name="connsiteY21" fmla="*/ 1457325 h 1502568"/>
                <a:gd name="connsiteX22" fmla="*/ 1714500 w 2231231"/>
                <a:gd name="connsiteY22" fmla="*/ 1478756 h 1502568"/>
                <a:gd name="connsiteX23" fmla="*/ 1547812 w 2231231"/>
                <a:gd name="connsiteY23" fmla="*/ 1500187 h 1502568"/>
                <a:gd name="connsiteX24" fmla="*/ 1509712 w 2231231"/>
                <a:gd name="connsiteY24" fmla="*/ 1502568 h 1502568"/>
                <a:gd name="connsiteX25" fmla="*/ 1457325 w 2231231"/>
                <a:gd name="connsiteY25" fmla="*/ 1495425 h 1502568"/>
                <a:gd name="connsiteX26" fmla="*/ 1416844 w 2231231"/>
                <a:gd name="connsiteY26" fmla="*/ 1481137 h 1502568"/>
                <a:gd name="connsiteX27" fmla="*/ 1378744 w 2231231"/>
                <a:gd name="connsiteY27" fmla="*/ 1450181 h 1502568"/>
                <a:gd name="connsiteX28" fmla="*/ 1266825 w 2231231"/>
                <a:gd name="connsiteY28" fmla="*/ 1347787 h 1502568"/>
                <a:gd name="connsiteX29" fmla="*/ 1090612 w 2231231"/>
                <a:gd name="connsiteY29" fmla="*/ 1178718 h 1502568"/>
                <a:gd name="connsiteX30" fmla="*/ 904875 w 2231231"/>
                <a:gd name="connsiteY30" fmla="*/ 1000125 h 1502568"/>
                <a:gd name="connsiteX31" fmla="*/ 723900 w 2231231"/>
                <a:gd name="connsiteY31" fmla="*/ 819150 h 1502568"/>
                <a:gd name="connsiteX32" fmla="*/ 590550 w 2231231"/>
                <a:gd name="connsiteY32" fmla="*/ 685800 h 1502568"/>
                <a:gd name="connsiteX33" fmla="*/ 376237 w 2231231"/>
                <a:gd name="connsiteY33" fmla="*/ 459581 h 150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31231" h="1502568">
                  <a:moveTo>
                    <a:pt x="376237" y="459581"/>
                  </a:moveTo>
                  <a:lnTo>
                    <a:pt x="221456" y="290512"/>
                  </a:lnTo>
                  <a:lnTo>
                    <a:pt x="0" y="30956"/>
                  </a:lnTo>
                  <a:lnTo>
                    <a:pt x="88106" y="0"/>
                  </a:lnTo>
                  <a:lnTo>
                    <a:pt x="288131" y="188118"/>
                  </a:lnTo>
                  <a:lnTo>
                    <a:pt x="523875" y="404812"/>
                  </a:lnTo>
                  <a:lnTo>
                    <a:pt x="704850" y="554831"/>
                  </a:lnTo>
                  <a:lnTo>
                    <a:pt x="852487" y="678656"/>
                  </a:lnTo>
                  <a:lnTo>
                    <a:pt x="1042987" y="821531"/>
                  </a:lnTo>
                  <a:lnTo>
                    <a:pt x="1193006" y="914400"/>
                  </a:lnTo>
                  <a:lnTo>
                    <a:pt x="1309687" y="978693"/>
                  </a:lnTo>
                  <a:lnTo>
                    <a:pt x="1452562" y="1050131"/>
                  </a:lnTo>
                  <a:lnTo>
                    <a:pt x="1624012" y="1126331"/>
                  </a:lnTo>
                  <a:lnTo>
                    <a:pt x="1821656" y="1212056"/>
                  </a:lnTo>
                  <a:lnTo>
                    <a:pt x="2005012" y="1283493"/>
                  </a:lnTo>
                  <a:lnTo>
                    <a:pt x="2207419" y="1362075"/>
                  </a:lnTo>
                  <a:lnTo>
                    <a:pt x="2221706" y="1373981"/>
                  </a:lnTo>
                  <a:lnTo>
                    <a:pt x="2228850" y="1395412"/>
                  </a:lnTo>
                  <a:lnTo>
                    <a:pt x="2231231" y="1412081"/>
                  </a:lnTo>
                  <a:lnTo>
                    <a:pt x="2219325" y="1421606"/>
                  </a:lnTo>
                  <a:lnTo>
                    <a:pt x="2150269" y="1433512"/>
                  </a:lnTo>
                  <a:lnTo>
                    <a:pt x="1914525" y="1457325"/>
                  </a:lnTo>
                  <a:lnTo>
                    <a:pt x="1714500" y="1478756"/>
                  </a:lnTo>
                  <a:lnTo>
                    <a:pt x="1547812" y="1500187"/>
                  </a:lnTo>
                  <a:lnTo>
                    <a:pt x="1509712" y="1502568"/>
                  </a:lnTo>
                  <a:lnTo>
                    <a:pt x="1457325" y="1495425"/>
                  </a:lnTo>
                  <a:lnTo>
                    <a:pt x="1416844" y="1481137"/>
                  </a:lnTo>
                  <a:lnTo>
                    <a:pt x="1378744" y="1450181"/>
                  </a:lnTo>
                  <a:lnTo>
                    <a:pt x="1266825" y="1347787"/>
                  </a:lnTo>
                  <a:lnTo>
                    <a:pt x="1090612" y="1178718"/>
                  </a:lnTo>
                  <a:lnTo>
                    <a:pt x="904875" y="1000125"/>
                  </a:lnTo>
                  <a:lnTo>
                    <a:pt x="723900" y="819150"/>
                  </a:lnTo>
                  <a:lnTo>
                    <a:pt x="590550" y="685800"/>
                  </a:lnTo>
                  <a:lnTo>
                    <a:pt x="376237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7923AFB-B106-284C-B00D-FA261BADEA04}"/>
                </a:ext>
              </a:extLst>
            </p:cNvPr>
            <p:cNvSpPr/>
            <p:nvPr/>
          </p:nvSpPr>
          <p:spPr>
            <a:xfrm rot="16200000">
              <a:off x="3500438" y="4546600"/>
              <a:ext cx="2728912" cy="484188"/>
            </a:xfrm>
            <a:custGeom>
              <a:avLst/>
              <a:gdLst>
                <a:gd name="connsiteX0" fmla="*/ 1219200 w 2728912"/>
                <a:gd name="connsiteY0" fmla="*/ 481012 h 483393"/>
                <a:gd name="connsiteX1" fmla="*/ 988218 w 2728912"/>
                <a:gd name="connsiteY1" fmla="*/ 469106 h 483393"/>
                <a:gd name="connsiteX2" fmla="*/ 783431 w 2728912"/>
                <a:gd name="connsiteY2" fmla="*/ 452437 h 483393"/>
                <a:gd name="connsiteX3" fmla="*/ 626268 w 2728912"/>
                <a:gd name="connsiteY3" fmla="*/ 431006 h 483393"/>
                <a:gd name="connsiteX4" fmla="*/ 519112 w 2728912"/>
                <a:gd name="connsiteY4" fmla="*/ 414337 h 483393"/>
                <a:gd name="connsiteX5" fmla="*/ 388143 w 2728912"/>
                <a:gd name="connsiteY5" fmla="*/ 385762 h 483393"/>
                <a:gd name="connsiteX6" fmla="*/ 288131 w 2728912"/>
                <a:gd name="connsiteY6" fmla="*/ 354806 h 483393"/>
                <a:gd name="connsiteX7" fmla="*/ 200025 w 2728912"/>
                <a:gd name="connsiteY7" fmla="*/ 321468 h 483393"/>
                <a:gd name="connsiteX8" fmla="*/ 128587 w 2728912"/>
                <a:gd name="connsiteY8" fmla="*/ 288131 h 483393"/>
                <a:gd name="connsiteX9" fmla="*/ 71437 w 2728912"/>
                <a:gd name="connsiteY9" fmla="*/ 247650 h 483393"/>
                <a:gd name="connsiteX10" fmla="*/ 35718 w 2728912"/>
                <a:gd name="connsiteY10" fmla="*/ 209550 h 483393"/>
                <a:gd name="connsiteX11" fmla="*/ 0 w 2728912"/>
                <a:gd name="connsiteY11" fmla="*/ 154781 h 483393"/>
                <a:gd name="connsiteX12" fmla="*/ 0 w 2728912"/>
                <a:gd name="connsiteY12" fmla="*/ 142875 h 483393"/>
                <a:gd name="connsiteX13" fmla="*/ 16668 w 2728912"/>
                <a:gd name="connsiteY13" fmla="*/ 121443 h 483393"/>
                <a:gd name="connsiteX14" fmla="*/ 64293 w 2728912"/>
                <a:gd name="connsiteY14" fmla="*/ 88106 h 483393"/>
                <a:gd name="connsiteX15" fmla="*/ 142875 w 2728912"/>
                <a:gd name="connsiteY15" fmla="*/ 47625 h 483393"/>
                <a:gd name="connsiteX16" fmla="*/ 238125 w 2728912"/>
                <a:gd name="connsiteY16" fmla="*/ 0 h 483393"/>
                <a:gd name="connsiteX17" fmla="*/ 685800 w 2728912"/>
                <a:gd name="connsiteY17" fmla="*/ 188118 h 483393"/>
                <a:gd name="connsiteX18" fmla="*/ 790575 w 2728912"/>
                <a:gd name="connsiteY18" fmla="*/ 214312 h 483393"/>
                <a:gd name="connsiteX19" fmla="*/ 876300 w 2728912"/>
                <a:gd name="connsiteY19" fmla="*/ 228600 h 483393"/>
                <a:gd name="connsiteX20" fmla="*/ 966787 w 2728912"/>
                <a:gd name="connsiteY20" fmla="*/ 238125 h 483393"/>
                <a:gd name="connsiteX21" fmla="*/ 1066800 w 2728912"/>
                <a:gd name="connsiteY21" fmla="*/ 247650 h 483393"/>
                <a:gd name="connsiteX22" fmla="*/ 1278731 w 2728912"/>
                <a:gd name="connsiteY22" fmla="*/ 254793 h 483393"/>
                <a:gd name="connsiteX23" fmla="*/ 1452562 w 2728912"/>
                <a:gd name="connsiteY23" fmla="*/ 257175 h 483393"/>
                <a:gd name="connsiteX24" fmla="*/ 1638300 w 2728912"/>
                <a:gd name="connsiteY24" fmla="*/ 257175 h 483393"/>
                <a:gd name="connsiteX25" fmla="*/ 1852612 w 2728912"/>
                <a:gd name="connsiteY25" fmla="*/ 254793 h 483393"/>
                <a:gd name="connsiteX26" fmla="*/ 1971675 w 2728912"/>
                <a:gd name="connsiteY26" fmla="*/ 250031 h 483393"/>
                <a:gd name="connsiteX27" fmla="*/ 2126456 w 2728912"/>
                <a:gd name="connsiteY27" fmla="*/ 235743 h 483393"/>
                <a:gd name="connsiteX28" fmla="*/ 2278856 w 2728912"/>
                <a:gd name="connsiteY28" fmla="*/ 211931 h 483393"/>
                <a:gd name="connsiteX29" fmla="*/ 2374106 w 2728912"/>
                <a:gd name="connsiteY29" fmla="*/ 192881 h 483393"/>
                <a:gd name="connsiteX30" fmla="*/ 2440781 w 2728912"/>
                <a:gd name="connsiteY30" fmla="*/ 169068 h 483393"/>
                <a:gd name="connsiteX31" fmla="*/ 2493168 w 2728912"/>
                <a:gd name="connsiteY31" fmla="*/ 142875 h 483393"/>
                <a:gd name="connsiteX32" fmla="*/ 2524125 w 2728912"/>
                <a:gd name="connsiteY32" fmla="*/ 123825 h 483393"/>
                <a:gd name="connsiteX33" fmla="*/ 2562225 w 2728912"/>
                <a:gd name="connsiteY33" fmla="*/ 97631 h 483393"/>
                <a:gd name="connsiteX34" fmla="*/ 2669381 w 2728912"/>
                <a:gd name="connsiteY34" fmla="*/ 0 h 483393"/>
                <a:gd name="connsiteX35" fmla="*/ 2728912 w 2728912"/>
                <a:gd name="connsiteY35" fmla="*/ 123825 h 483393"/>
                <a:gd name="connsiteX36" fmla="*/ 2578893 w 2728912"/>
                <a:gd name="connsiteY36" fmla="*/ 252412 h 483393"/>
                <a:gd name="connsiteX37" fmla="*/ 2502693 w 2728912"/>
                <a:gd name="connsiteY37" fmla="*/ 304800 h 483393"/>
                <a:gd name="connsiteX38" fmla="*/ 2431256 w 2728912"/>
                <a:gd name="connsiteY38" fmla="*/ 350043 h 483393"/>
                <a:gd name="connsiteX39" fmla="*/ 2290762 w 2728912"/>
                <a:gd name="connsiteY39" fmla="*/ 416718 h 483393"/>
                <a:gd name="connsiteX40" fmla="*/ 2138362 w 2728912"/>
                <a:gd name="connsiteY40" fmla="*/ 457200 h 483393"/>
                <a:gd name="connsiteX41" fmla="*/ 1945481 w 2728912"/>
                <a:gd name="connsiteY41" fmla="*/ 473868 h 483393"/>
                <a:gd name="connsiteX42" fmla="*/ 1650206 w 2728912"/>
                <a:gd name="connsiteY42" fmla="*/ 483393 h 483393"/>
                <a:gd name="connsiteX43" fmla="*/ 1473993 w 2728912"/>
                <a:gd name="connsiteY43" fmla="*/ 481012 h 483393"/>
                <a:gd name="connsiteX44" fmla="*/ 1219200 w 2728912"/>
                <a:gd name="connsiteY44" fmla="*/ 481012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28912" h="483393">
                  <a:moveTo>
                    <a:pt x="1219200" y="481012"/>
                  </a:moveTo>
                  <a:lnTo>
                    <a:pt x="988218" y="469106"/>
                  </a:lnTo>
                  <a:lnTo>
                    <a:pt x="783431" y="452437"/>
                  </a:lnTo>
                  <a:lnTo>
                    <a:pt x="626268" y="431006"/>
                  </a:lnTo>
                  <a:lnTo>
                    <a:pt x="519112" y="414337"/>
                  </a:lnTo>
                  <a:lnTo>
                    <a:pt x="388143" y="385762"/>
                  </a:lnTo>
                  <a:lnTo>
                    <a:pt x="288131" y="354806"/>
                  </a:lnTo>
                  <a:lnTo>
                    <a:pt x="200025" y="321468"/>
                  </a:lnTo>
                  <a:lnTo>
                    <a:pt x="128587" y="288131"/>
                  </a:lnTo>
                  <a:lnTo>
                    <a:pt x="71437" y="247650"/>
                  </a:lnTo>
                  <a:lnTo>
                    <a:pt x="35718" y="2095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16668" y="121443"/>
                  </a:lnTo>
                  <a:lnTo>
                    <a:pt x="64293" y="88106"/>
                  </a:lnTo>
                  <a:lnTo>
                    <a:pt x="142875" y="47625"/>
                  </a:lnTo>
                  <a:lnTo>
                    <a:pt x="238125" y="0"/>
                  </a:lnTo>
                  <a:lnTo>
                    <a:pt x="685800" y="188118"/>
                  </a:lnTo>
                  <a:lnTo>
                    <a:pt x="790575" y="214312"/>
                  </a:lnTo>
                  <a:lnTo>
                    <a:pt x="876300" y="228600"/>
                  </a:lnTo>
                  <a:lnTo>
                    <a:pt x="966787" y="238125"/>
                  </a:lnTo>
                  <a:lnTo>
                    <a:pt x="1066800" y="247650"/>
                  </a:lnTo>
                  <a:lnTo>
                    <a:pt x="1278731" y="254793"/>
                  </a:lnTo>
                  <a:lnTo>
                    <a:pt x="1452562" y="257175"/>
                  </a:lnTo>
                  <a:lnTo>
                    <a:pt x="1638300" y="257175"/>
                  </a:lnTo>
                  <a:lnTo>
                    <a:pt x="1852612" y="254793"/>
                  </a:lnTo>
                  <a:lnTo>
                    <a:pt x="1971675" y="250031"/>
                  </a:lnTo>
                  <a:lnTo>
                    <a:pt x="2126456" y="235743"/>
                  </a:lnTo>
                  <a:cubicBezTo>
                    <a:pt x="2177237" y="227683"/>
                    <a:pt x="2227440" y="211931"/>
                    <a:pt x="2278856" y="211931"/>
                  </a:cubicBezTo>
                  <a:lnTo>
                    <a:pt x="2374106" y="192881"/>
                  </a:lnTo>
                  <a:lnTo>
                    <a:pt x="2440781" y="169068"/>
                  </a:lnTo>
                  <a:lnTo>
                    <a:pt x="2493168" y="142875"/>
                  </a:lnTo>
                  <a:lnTo>
                    <a:pt x="2524125" y="123825"/>
                  </a:lnTo>
                  <a:lnTo>
                    <a:pt x="2562225" y="97631"/>
                  </a:lnTo>
                  <a:lnTo>
                    <a:pt x="2669381" y="0"/>
                  </a:lnTo>
                  <a:lnTo>
                    <a:pt x="2728912" y="123825"/>
                  </a:lnTo>
                  <a:lnTo>
                    <a:pt x="2578893" y="252412"/>
                  </a:lnTo>
                  <a:lnTo>
                    <a:pt x="2502693" y="304800"/>
                  </a:lnTo>
                  <a:lnTo>
                    <a:pt x="2431256" y="350043"/>
                  </a:lnTo>
                  <a:lnTo>
                    <a:pt x="2290762" y="416718"/>
                  </a:lnTo>
                  <a:lnTo>
                    <a:pt x="2138362" y="457200"/>
                  </a:lnTo>
                  <a:lnTo>
                    <a:pt x="1945481" y="473868"/>
                  </a:lnTo>
                  <a:lnTo>
                    <a:pt x="1650206" y="483393"/>
                  </a:lnTo>
                  <a:lnTo>
                    <a:pt x="1473993" y="481012"/>
                  </a:lnTo>
                  <a:lnTo>
                    <a:pt x="12192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E1272FF-1828-0E40-9C34-0D25DA54657A}"/>
                </a:ext>
              </a:extLst>
            </p:cNvPr>
            <p:cNvSpPr/>
            <p:nvPr/>
          </p:nvSpPr>
          <p:spPr>
            <a:xfrm>
              <a:off x="4062413" y="5414963"/>
              <a:ext cx="803275" cy="576262"/>
            </a:xfrm>
            <a:custGeom>
              <a:avLst/>
              <a:gdLst>
                <a:gd name="connsiteX0" fmla="*/ 204787 w 802481"/>
                <a:gd name="connsiteY0" fmla="*/ 76200 h 576262"/>
                <a:gd name="connsiteX1" fmla="*/ 378618 w 802481"/>
                <a:gd name="connsiteY1" fmla="*/ 154781 h 576262"/>
                <a:gd name="connsiteX2" fmla="*/ 469106 w 802481"/>
                <a:gd name="connsiteY2" fmla="*/ 195262 h 576262"/>
                <a:gd name="connsiteX3" fmla="*/ 504825 w 802481"/>
                <a:gd name="connsiteY3" fmla="*/ 209550 h 576262"/>
                <a:gd name="connsiteX4" fmla="*/ 540543 w 802481"/>
                <a:gd name="connsiteY4" fmla="*/ 219075 h 576262"/>
                <a:gd name="connsiteX5" fmla="*/ 559593 w 802481"/>
                <a:gd name="connsiteY5" fmla="*/ 221456 h 576262"/>
                <a:gd name="connsiteX6" fmla="*/ 581025 w 802481"/>
                <a:gd name="connsiteY6" fmla="*/ 219075 h 576262"/>
                <a:gd name="connsiteX7" fmla="*/ 619125 w 802481"/>
                <a:gd name="connsiteY7" fmla="*/ 211931 h 576262"/>
                <a:gd name="connsiteX8" fmla="*/ 657225 w 802481"/>
                <a:gd name="connsiteY8" fmla="*/ 188118 h 576262"/>
                <a:gd name="connsiteX9" fmla="*/ 802481 w 802481"/>
                <a:gd name="connsiteY9" fmla="*/ 11906 h 576262"/>
                <a:gd name="connsiteX10" fmla="*/ 607218 w 802481"/>
                <a:gd name="connsiteY10" fmla="*/ 576262 h 576262"/>
                <a:gd name="connsiteX11" fmla="*/ 552450 w 802481"/>
                <a:gd name="connsiteY11" fmla="*/ 490537 h 576262"/>
                <a:gd name="connsiteX12" fmla="*/ 509587 w 802481"/>
                <a:gd name="connsiteY12" fmla="*/ 435768 h 576262"/>
                <a:gd name="connsiteX13" fmla="*/ 469106 w 802481"/>
                <a:gd name="connsiteY13" fmla="*/ 392906 h 576262"/>
                <a:gd name="connsiteX14" fmla="*/ 416718 w 802481"/>
                <a:gd name="connsiteY14" fmla="*/ 347662 h 576262"/>
                <a:gd name="connsiteX15" fmla="*/ 357187 w 802481"/>
                <a:gd name="connsiteY15" fmla="*/ 302418 h 576262"/>
                <a:gd name="connsiteX16" fmla="*/ 292893 w 802481"/>
                <a:gd name="connsiteY16" fmla="*/ 250031 h 576262"/>
                <a:gd name="connsiteX17" fmla="*/ 211931 w 802481"/>
                <a:gd name="connsiteY17" fmla="*/ 190500 h 576262"/>
                <a:gd name="connsiteX18" fmla="*/ 128587 w 802481"/>
                <a:gd name="connsiteY18" fmla="*/ 128587 h 576262"/>
                <a:gd name="connsiteX19" fmla="*/ 38100 w 802481"/>
                <a:gd name="connsiteY19" fmla="*/ 69056 h 576262"/>
                <a:gd name="connsiteX20" fmla="*/ 9525 w 802481"/>
                <a:gd name="connsiteY20" fmla="*/ 47625 h 576262"/>
                <a:gd name="connsiteX21" fmla="*/ 0 w 802481"/>
                <a:gd name="connsiteY21" fmla="*/ 30956 h 576262"/>
                <a:gd name="connsiteX22" fmla="*/ 2381 w 802481"/>
                <a:gd name="connsiteY22" fmla="*/ 14287 h 576262"/>
                <a:gd name="connsiteX23" fmla="*/ 7143 w 802481"/>
                <a:gd name="connsiteY23" fmla="*/ 4762 h 576262"/>
                <a:gd name="connsiteX24" fmla="*/ 33337 w 802481"/>
                <a:gd name="connsiteY24" fmla="*/ 0 h 576262"/>
                <a:gd name="connsiteX25" fmla="*/ 66675 w 802481"/>
                <a:gd name="connsiteY25" fmla="*/ 4762 h 576262"/>
                <a:gd name="connsiteX26" fmla="*/ 204787 w 802481"/>
                <a:gd name="connsiteY26" fmla="*/ 76200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02481" h="576262">
                  <a:moveTo>
                    <a:pt x="204787" y="76200"/>
                  </a:moveTo>
                  <a:lnTo>
                    <a:pt x="378618" y="154781"/>
                  </a:lnTo>
                  <a:lnTo>
                    <a:pt x="469106" y="195262"/>
                  </a:lnTo>
                  <a:lnTo>
                    <a:pt x="504825" y="209550"/>
                  </a:lnTo>
                  <a:lnTo>
                    <a:pt x="540543" y="219075"/>
                  </a:lnTo>
                  <a:lnTo>
                    <a:pt x="559593" y="221456"/>
                  </a:lnTo>
                  <a:lnTo>
                    <a:pt x="581025" y="219075"/>
                  </a:lnTo>
                  <a:lnTo>
                    <a:pt x="619125" y="211931"/>
                  </a:lnTo>
                  <a:lnTo>
                    <a:pt x="657225" y="188118"/>
                  </a:lnTo>
                  <a:lnTo>
                    <a:pt x="802481" y="11906"/>
                  </a:lnTo>
                  <a:lnTo>
                    <a:pt x="607218" y="576262"/>
                  </a:lnTo>
                  <a:lnTo>
                    <a:pt x="552450" y="490537"/>
                  </a:lnTo>
                  <a:lnTo>
                    <a:pt x="509587" y="435768"/>
                  </a:lnTo>
                  <a:lnTo>
                    <a:pt x="469106" y="392906"/>
                  </a:lnTo>
                  <a:lnTo>
                    <a:pt x="416718" y="347662"/>
                  </a:lnTo>
                  <a:lnTo>
                    <a:pt x="357187" y="302418"/>
                  </a:lnTo>
                  <a:lnTo>
                    <a:pt x="292893" y="250031"/>
                  </a:lnTo>
                  <a:lnTo>
                    <a:pt x="211931" y="190500"/>
                  </a:lnTo>
                  <a:lnTo>
                    <a:pt x="128587" y="128587"/>
                  </a:lnTo>
                  <a:lnTo>
                    <a:pt x="38100" y="69056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7143" y="4762"/>
                  </a:lnTo>
                  <a:lnTo>
                    <a:pt x="33337" y="0"/>
                  </a:lnTo>
                  <a:lnTo>
                    <a:pt x="66675" y="4762"/>
                  </a:lnTo>
                  <a:lnTo>
                    <a:pt x="20478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98292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CDAE068-D4A7-8744-9C9E-35A7E2AC3EBF}"/>
              </a:ext>
            </a:extLst>
          </p:cNvPr>
          <p:cNvSpPr/>
          <p:nvPr/>
        </p:nvSpPr>
        <p:spPr>
          <a:xfrm>
            <a:off x="2508250" y="2706688"/>
            <a:ext cx="1811338" cy="546100"/>
          </a:xfrm>
          <a:custGeom>
            <a:avLst/>
            <a:gdLst>
              <a:gd name="connsiteX0" fmla="*/ 1290638 w 1812132"/>
              <a:gd name="connsiteY0" fmla="*/ 307182 h 545307"/>
              <a:gd name="connsiteX1" fmla="*/ 1114425 w 1812132"/>
              <a:gd name="connsiteY1" fmla="*/ 347663 h 545307"/>
              <a:gd name="connsiteX2" fmla="*/ 902494 w 1812132"/>
              <a:gd name="connsiteY2" fmla="*/ 409575 h 545307"/>
              <a:gd name="connsiteX3" fmla="*/ 700088 w 1812132"/>
              <a:gd name="connsiteY3" fmla="*/ 469107 h 545307"/>
              <a:gd name="connsiteX4" fmla="*/ 578644 w 1812132"/>
              <a:gd name="connsiteY4" fmla="*/ 507207 h 545307"/>
              <a:gd name="connsiteX5" fmla="*/ 509588 w 1812132"/>
              <a:gd name="connsiteY5" fmla="*/ 526257 h 545307"/>
              <a:gd name="connsiteX6" fmla="*/ 461963 w 1812132"/>
              <a:gd name="connsiteY6" fmla="*/ 533400 h 545307"/>
              <a:gd name="connsiteX7" fmla="*/ 390525 w 1812132"/>
              <a:gd name="connsiteY7" fmla="*/ 540544 h 545307"/>
              <a:gd name="connsiteX8" fmla="*/ 338138 w 1812132"/>
              <a:gd name="connsiteY8" fmla="*/ 545307 h 545307"/>
              <a:gd name="connsiteX9" fmla="*/ 300038 w 1812132"/>
              <a:gd name="connsiteY9" fmla="*/ 535782 h 545307"/>
              <a:gd name="connsiteX10" fmla="*/ 223838 w 1812132"/>
              <a:gd name="connsiteY10" fmla="*/ 497682 h 545307"/>
              <a:gd name="connsiteX11" fmla="*/ 150019 w 1812132"/>
              <a:gd name="connsiteY11" fmla="*/ 447675 h 545307"/>
              <a:gd name="connsiteX12" fmla="*/ 107157 w 1812132"/>
              <a:gd name="connsiteY12" fmla="*/ 414338 h 545307"/>
              <a:gd name="connsiteX13" fmla="*/ 66675 w 1812132"/>
              <a:gd name="connsiteY13" fmla="*/ 371475 h 545307"/>
              <a:gd name="connsiteX14" fmla="*/ 30957 w 1812132"/>
              <a:gd name="connsiteY14" fmla="*/ 330994 h 545307"/>
              <a:gd name="connsiteX15" fmla="*/ 7144 w 1812132"/>
              <a:gd name="connsiteY15" fmla="*/ 290513 h 545307"/>
              <a:gd name="connsiteX16" fmla="*/ 0 w 1812132"/>
              <a:gd name="connsiteY16" fmla="*/ 271463 h 545307"/>
              <a:gd name="connsiteX17" fmla="*/ 0 w 1812132"/>
              <a:gd name="connsiteY17" fmla="*/ 259557 h 545307"/>
              <a:gd name="connsiteX18" fmla="*/ 7144 w 1812132"/>
              <a:gd name="connsiteY18" fmla="*/ 242888 h 545307"/>
              <a:gd name="connsiteX19" fmla="*/ 28575 w 1812132"/>
              <a:gd name="connsiteY19" fmla="*/ 240507 h 545307"/>
              <a:gd name="connsiteX20" fmla="*/ 76200 w 1812132"/>
              <a:gd name="connsiteY20" fmla="*/ 254794 h 545307"/>
              <a:gd name="connsiteX21" fmla="*/ 154782 w 1812132"/>
              <a:gd name="connsiteY21" fmla="*/ 280988 h 545307"/>
              <a:gd name="connsiteX22" fmla="*/ 238125 w 1812132"/>
              <a:gd name="connsiteY22" fmla="*/ 304800 h 545307"/>
              <a:gd name="connsiteX23" fmla="*/ 288132 w 1812132"/>
              <a:gd name="connsiteY23" fmla="*/ 316707 h 545307"/>
              <a:gd name="connsiteX24" fmla="*/ 326232 w 1812132"/>
              <a:gd name="connsiteY24" fmla="*/ 321469 h 545307"/>
              <a:gd name="connsiteX25" fmla="*/ 390525 w 1812132"/>
              <a:gd name="connsiteY25" fmla="*/ 319088 h 545307"/>
              <a:gd name="connsiteX26" fmla="*/ 561975 w 1812132"/>
              <a:gd name="connsiteY26" fmla="*/ 290513 h 545307"/>
              <a:gd name="connsiteX27" fmla="*/ 921544 w 1812132"/>
              <a:gd name="connsiteY27" fmla="*/ 207169 h 545307"/>
              <a:gd name="connsiteX28" fmla="*/ 1128713 w 1812132"/>
              <a:gd name="connsiteY28" fmla="*/ 140494 h 545307"/>
              <a:gd name="connsiteX29" fmla="*/ 1209675 w 1812132"/>
              <a:gd name="connsiteY29" fmla="*/ 116682 h 545307"/>
              <a:gd name="connsiteX30" fmla="*/ 1262063 w 1812132"/>
              <a:gd name="connsiteY30" fmla="*/ 100013 h 545307"/>
              <a:gd name="connsiteX31" fmla="*/ 1376363 w 1812132"/>
              <a:gd name="connsiteY31" fmla="*/ 50007 h 545307"/>
              <a:gd name="connsiteX32" fmla="*/ 1416844 w 1812132"/>
              <a:gd name="connsiteY32" fmla="*/ 28575 h 545307"/>
              <a:gd name="connsiteX33" fmla="*/ 1452563 w 1812132"/>
              <a:gd name="connsiteY33" fmla="*/ 9525 h 545307"/>
              <a:gd name="connsiteX34" fmla="*/ 1488282 w 1812132"/>
              <a:gd name="connsiteY34" fmla="*/ 0 h 545307"/>
              <a:gd name="connsiteX35" fmla="*/ 1540669 w 1812132"/>
              <a:gd name="connsiteY35" fmla="*/ 2382 h 545307"/>
              <a:gd name="connsiteX36" fmla="*/ 1583532 w 1812132"/>
              <a:gd name="connsiteY36" fmla="*/ 9525 h 545307"/>
              <a:gd name="connsiteX37" fmla="*/ 1638300 w 1812132"/>
              <a:gd name="connsiteY37" fmla="*/ 26194 h 545307"/>
              <a:gd name="connsiteX38" fmla="*/ 1702594 w 1812132"/>
              <a:gd name="connsiteY38" fmla="*/ 52388 h 545307"/>
              <a:gd name="connsiteX39" fmla="*/ 1747838 w 1812132"/>
              <a:gd name="connsiteY39" fmla="*/ 71438 h 545307"/>
              <a:gd name="connsiteX40" fmla="*/ 1781175 w 1812132"/>
              <a:gd name="connsiteY40" fmla="*/ 95250 h 545307"/>
              <a:gd name="connsiteX41" fmla="*/ 1800225 w 1812132"/>
              <a:gd name="connsiteY41" fmla="*/ 121444 h 545307"/>
              <a:gd name="connsiteX42" fmla="*/ 1809750 w 1812132"/>
              <a:gd name="connsiteY42" fmla="*/ 142875 h 545307"/>
              <a:gd name="connsiteX43" fmla="*/ 1812132 w 1812132"/>
              <a:gd name="connsiteY43" fmla="*/ 164307 h 545307"/>
              <a:gd name="connsiteX44" fmla="*/ 1807369 w 1812132"/>
              <a:gd name="connsiteY44" fmla="*/ 185738 h 545307"/>
              <a:gd name="connsiteX45" fmla="*/ 1793082 w 1812132"/>
              <a:gd name="connsiteY45" fmla="*/ 209550 h 545307"/>
              <a:gd name="connsiteX46" fmla="*/ 1766888 w 1812132"/>
              <a:gd name="connsiteY46" fmla="*/ 226219 h 545307"/>
              <a:gd name="connsiteX47" fmla="*/ 1728788 w 1812132"/>
              <a:gd name="connsiteY47" fmla="*/ 240507 h 545307"/>
              <a:gd name="connsiteX48" fmla="*/ 1633538 w 1812132"/>
              <a:gd name="connsiteY48" fmla="*/ 257175 h 545307"/>
              <a:gd name="connsiteX49" fmla="*/ 1290638 w 1812132"/>
              <a:gd name="connsiteY49" fmla="*/ 307182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12132" h="545307">
                <a:moveTo>
                  <a:pt x="1290638" y="307182"/>
                </a:moveTo>
                <a:lnTo>
                  <a:pt x="1114425" y="347663"/>
                </a:lnTo>
                <a:lnTo>
                  <a:pt x="902494" y="409575"/>
                </a:lnTo>
                <a:lnTo>
                  <a:pt x="700088" y="469107"/>
                </a:lnTo>
                <a:lnTo>
                  <a:pt x="578644" y="507207"/>
                </a:lnTo>
                <a:lnTo>
                  <a:pt x="509588" y="526257"/>
                </a:lnTo>
                <a:lnTo>
                  <a:pt x="461963" y="533400"/>
                </a:lnTo>
                <a:lnTo>
                  <a:pt x="390525" y="540544"/>
                </a:lnTo>
                <a:lnTo>
                  <a:pt x="338138" y="545307"/>
                </a:lnTo>
                <a:lnTo>
                  <a:pt x="300038" y="535782"/>
                </a:lnTo>
                <a:lnTo>
                  <a:pt x="223838" y="497682"/>
                </a:lnTo>
                <a:lnTo>
                  <a:pt x="150019" y="447675"/>
                </a:lnTo>
                <a:lnTo>
                  <a:pt x="107157" y="414338"/>
                </a:lnTo>
                <a:lnTo>
                  <a:pt x="66675" y="371475"/>
                </a:lnTo>
                <a:lnTo>
                  <a:pt x="30957" y="330994"/>
                </a:lnTo>
                <a:lnTo>
                  <a:pt x="7144" y="290513"/>
                </a:lnTo>
                <a:lnTo>
                  <a:pt x="0" y="271463"/>
                </a:lnTo>
                <a:lnTo>
                  <a:pt x="0" y="259557"/>
                </a:lnTo>
                <a:lnTo>
                  <a:pt x="7144" y="242888"/>
                </a:lnTo>
                <a:lnTo>
                  <a:pt x="28575" y="240507"/>
                </a:lnTo>
                <a:lnTo>
                  <a:pt x="76200" y="254794"/>
                </a:lnTo>
                <a:lnTo>
                  <a:pt x="154782" y="280988"/>
                </a:lnTo>
                <a:lnTo>
                  <a:pt x="238125" y="304800"/>
                </a:lnTo>
                <a:lnTo>
                  <a:pt x="288132" y="316707"/>
                </a:lnTo>
                <a:lnTo>
                  <a:pt x="326232" y="321469"/>
                </a:lnTo>
                <a:lnTo>
                  <a:pt x="390525" y="319088"/>
                </a:lnTo>
                <a:lnTo>
                  <a:pt x="561975" y="290513"/>
                </a:lnTo>
                <a:lnTo>
                  <a:pt x="921544" y="207169"/>
                </a:lnTo>
                <a:lnTo>
                  <a:pt x="1128713" y="140494"/>
                </a:lnTo>
                <a:lnTo>
                  <a:pt x="1209675" y="116682"/>
                </a:lnTo>
                <a:lnTo>
                  <a:pt x="1262063" y="100013"/>
                </a:lnTo>
                <a:lnTo>
                  <a:pt x="1376363" y="50007"/>
                </a:lnTo>
                <a:lnTo>
                  <a:pt x="1416844" y="28575"/>
                </a:lnTo>
                <a:lnTo>
                  <a:pt x="1452563" y="9525"/>
                </a:lnTo>
                <a:lnTo>
                  <a:pt x="1488282" y="0"/>
                </a:lnTo>
                <a:lnTo>
                  <a:pt x="1540669" y="2382"/>
                </a:lnTo>
                <a:lnTo>
                  <a:pt x="1583532" y="9525"/>
                </a:lnTo>
                <a:lnTo>
                  <a:pt x="1638300" y="26194"/>
                </a:lnTo>
                <a:lnTo>
                  <a:pt x="1702594" y="52388"/>
                </a:lnTo>
                <a:lnTo>
                  <a:pt x="1747838" y="71438"/>
                </a:lnTo>
                <a:lnTo>
                  <a:pt x="1781175" y="95250"/>
                </a:lnTo>
                <a:lnTo>
                  <a:pt x="1800225" y="121444"/>
                </a:lnTo>
                <a:lnTo>
                  <a:pt x="1809750" y="142875"/>
                </a:lnTo>
                <a:lnTo>
                  <a:pt x="1812132" y="164307"/>
                </a:lnTo>
                <a:lnTo>
                  <a:pt x="1807369" y="185738"/>
                </a:lnTo>
                <a:lnTo>
                  <a:pt x="1793082" y="209550"/>
                </a:lnTo>
                <a:lnTo>
                  <a:pt x="1766888" y="226219"/>
                </a:lnTo>
                <a:lnTo>
                  <a:pt x="1728788" y="240507"/>
                </a:lnTo>
                <a:lnTo>
                  <a:pt x="1633538" y="257175"/>
                </a:lnTo>
                <a:lnTo>
                  <a:pt x="1290638" y="3071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2EDAAA2-B0AC-4546-A16F-BBE9172E0BAF}"/>
              </a:ext>
            </a:extLst>
          </p:cNvPr>
          <p:cNvSpPr/>
          <p:nvPr/>
        </p:nvSpPr>
        <p:spPr>
          <a:xfrm>
            <a:off x="3836988" y="4144963"/>
            <a:ext cx="1687512" cy="482600"/>
          </a:xfrm>
          <a:custGeom>
            <a:avLst/>
            <a:gdLst>
              <a:gd name="connsiteX0" fmla="*/ 1050131 w 1688306"/>
              <a:gd name="connsiteY0" fmla="*/ 261938 h 481013"/>
              <a:gd name="connsiteX1" fmla="*/ 854869 w 1688306"/>
              <a:gd name="connsiteY1" fmla="*/ 314325 h 481013"/>
              <a:gd name="connsiteX2" fmla="*/ 604837 w 1688306"/>
              <a:gd name="connsiteY2" fmla="*/ 357188 h 481013"/>
              <a:gd name="connsiteX3" fmla="*/ 469106 w 1688306"/>
              <a:gd name="connsiteY3" fmla="*/ 404813 h 481013"/>
              <a:gd name="connsiteX4" fmla="*/ 340519 w 1688306"/>
              <a:gd name="connsiteY4" fmla="*/ 447675 h 481013"/>
              <a:gd name="connsiteX5" fmla="*/ 304800 w 1688306"/>
              <a:gd name="connsiteY5" fmla="*/ 469107 h 481013"/>
              <a:gd name="connsiteX6" fmla="*/ 261937 w 1688306"/>
              <a:gd name="connsiteY6" fmla="*/ 481013 h 481013"/>
              <a:gd name="connsiteX7" fmla="*/ 238125 w 1688306"/>
              <a:gd name="connsiteY7" fmla="*/ 481013 h 481013"/>
              <a:gd name="connsiteX8" fmla="*/ 197644 w 1688306"/>
              <a:gd name="connsiteY8" fmla="*/ 471488 h 481013"/>
              <a:gd name="connsiteX9" fmla="*/ 176212 w 1688306"/>
              <a:gd name="connsiteY9" fmla="*/ 454819 h 481013"/>
              <a:gd name="connsiteX10" fmla="*/ 121444 w 1688306"/>
              <a:gd name="connsiteY10" fmla="*/ 402432 h 481013"/>
              <a:gd name="connsiteX11" fmla="*/ 54769 w 1688306"/>
              <a:gd name="connsiteY11" fmla="*/ 319088 h 481013"/>
              <a:gd name="connsiteX12" fmla="*/ 21431 w 1688306"/>
              <a:gd name="connsiteY12" fmla="*/ 261938 h 481013"/>
              <a:gd name="connsiteX13" fmla="*/ 7144 w 1688306"/>
              <a:gd name="connsiteY13" fmla="*/ 235744 h 481013"/>
              <a:gd name="connsiteX14" fmla="*/ 0 w 1688306"/>
              <a:gd name="connsiteY14" fmla="*/ 207169 h 481013"/>
              <a:gd name="connsiteX15" fmla="*/ 7144 w 1688306"/>
              <a:gd name="connsiteY15" fmla="*/ 188119 h 481013"/>
              <a:gd name="connsiteX16" fmla="*/ 26194 w 1688306"/>
              <a:gd name="connsiteY16" fmla="*/ 180975 h 481013"/>
              <a:gd name="connsiteX17" fmla="*/ 45244 w 1688306"/>
              <a:gd name="connsiteY17" fmla="*/ 188119 h 481013"/>
              <a:gd name="connsiteX18" fmla="*/ 90487 w 1688306"/>
              <a:gd name="connsiteY18" fmla="*/ 214313 h 481013"/>
              <a:gd name="connsiteX19" fmla="*/ 123825 w 1688306"/>
              <a:gd name="connsiteY19" fmla="*/ 226219 h 481013"/>
              <a:gd name="connsiteX20" fmla="*/ 157162 w 1688306"/>
              <a:gd name="connsiteY20" fmla="*/ 233363 h 481013"/>
              <a:gd name="connsiteX21" fmla="*/ 197644 w 1688306"/>
              <a:gd name="connsiteY21" fmla="*/ 240507 h 481013"/>
              <a:gd name="connsiteX22" fmla="*/ 235744 w 1688306"/>
              <a:gd name="connsiteY22" fmla="*/ 242888 h 481013"/>
              <a:gd name="connsiteX23" fmla="*/ 273844 w 1688306"/>
              <a:gd name="connsiteY23" fmla="*/ 242888 h 481013"/>
              <a:gd name="connsiteX24" fmla="*/ 316706 w 1688306"/>
              <a:gd name="connsiteY24" fmla="*/ 245269 h 481013"/>
              <a:gd name="connsiteX25" fmla="*/ 369094 w 1688306"/>
              <a:gd name="connsiteY25" fmla="*/ 240507 h 481013"/>
              <a:gd name="connsiteX26" fmla="*/ 659606 w 1688306"/>
              <a:gd name="connsiteY26" fmla="*/ 176213 h 481013"/>
              <a:gd name="connsiteX27" fmla="*/ 942975 w 1688306"/>
              <a:gd name="connsiteY27" fmla="*/ 109538 h 481013"/>
              <a:gd name="connsiteX28" fmla="*/ 1126331 w 1688306"/>
              <a:gd name="connsiteY28" fmla="*/ 66675 h 481013"/>
              <a:gd name="connsiteX29" fmla="*/ 1350169 w 1688306"/>
              <a:gd name="connsiteY29" fmla="*/ 21432 h 481013"/>
              <a:gd name="connsiteX30" fmla="*/ 1419225 w 1688306"/>
              <a:gd name="connsiteY30" fmla="*/ 0 h 481013"/>
              <a:gd name="connsiteX31" fmla="*/ 1428750 w 1688306"/>
              <a:gd name="connsiteY31" fmla="*/ 0 h 481013"/>
              <a:gd name="connsiteX32" fmla="*/ 1507331 w 1688306"/>
              <a:gd name="connsiteY32" fmla="*/ 50007 h 481013"/>
              <a:gd name="connsiteX33" fmla="*/ 1595437 w 1688306"/>
              <a:gd name="connsiteY33" fmla="*/ 114300 h 481013"/>
              <a:gd name="connsiteX34" fmla="*/ 1650206 w 1688306"/>
              <a:gd name="connsiteY34" fmla="*/ 157163 h 481013"/>
              <a:gd name="connsiteX35" fmla="*/ 1676400 w 1688306"/>
              <a:gd name="connsiteY35" fmla="*/ 190500 h 481013"/>
              <a:gd name="connsiteX36" fmla="*/ 1685925 w 1688306"/>
              <a:gd name="connsiteY36" fmla="*/ 219075 h 481013"/>
              <a:gd name="connsiteX37" fmla="*/ 1688306 w 1688306"/>
              <a:gd name="connsiteY37" fmla="*/ 245269 h 481013"/>
              <a:gd name="connsiteX38" fmla="*/ 1681162 w 1688306"/>
              <a:gd name="connsiteY38" fmla="*/ 283369 h 481013"/>
              <a:gd name="connsiteX39" fmla="*/ 1366837 w 1688306"/>
              <a:gd name="connsiteY39" fmla="*/ 204788 h 481013"/>
              <a:gd name="connsiteX40" fmla="*/ 1343025 w 1688306"/>
              <a:gd name="connsiteY40" fmla="*/ 197644 h 481013"/>
              <a:gd name="connsiteX41" fmla="*/ 1050131 w 1688306"/>
              <a:gd name="connsiteY41" fmla="*/ 261938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88306" h="481013">
                <a:moveTo>
                  <a:pt x="1050131" y="261938"/>
                </a:moveTo>
                <a:lnTo>
                  <a:pt x="854869" y="314325"/>
                </a:lnTo>
                <a:lnTo>
                  <a:pt x="604837" y="357188"/>
                </a:lnTo>
                <a:lnTo>
                  <a:pt x="469106" y="404813"/>
                </a:lnTo>
                <a:lnTo>
                  <a:pt x="340519" y="447675"/>
                </a:lnTo>
                <a:lnTo>
                  <a:pt x="304800" y="469107"/>
                </a:lnTo>
                <a:lnTo>
                  <a:pt x="261937" y="481013"/>
                </a:lnTo>
                <a:lnTo>
                  <a:pt x="238125" y="481013"/>
                </a:lnTo>
                <a:lnTo>
                  <a:pt x="197644" y="471488"/>
                </a:lnTo>
                <a:lnTo>
                  <a:pt x="176212" y="454819"/>
                </a:lnTo>
                <a:lnTo>
                  <a:pt x="121444" y="402432"/>
                </a:lnTo>
                <a:lnTo>
                  <a:pt x="54769" y="319088"/>
                </a:lnTo>
                <a:lnTo>
                  <a:pt x="21431" y="261938"/>
                </a:lnTo>
                <a:lnTo>
                  <a:pt x="7144" y="235744"/>
                </a:lnTo>
                <a:lnTo>
                  <a:pt x="0" y="207169"/>
                </a:lnTo>
                <a:lnTo>
                  <a:pt x="7144" y="188119"/>
                </a:lnTo>
                <a:lnTo>
                  <a:pt x="26194" y="180975"/>
                </a:lnTo>
                <a:lnTo>
                  <a:pt x="45244" y="188119"/>
                </a:lnTo>
                <a:lnTo>
                  <a:pt x="90487" y="214313"/>
                </a:lnTo>
                <a:lnTo>
                  <a:pt x="123825" y="226219"/>
                </a:lnTo>
                <a:lnTo>
                  <a:pt x="157162" y="233363"/>
                </a:lnTo>
                <a:lnTo>
                  <a:pt x="197644" y="240507"/>
                </a:lnTo>
                <a:lnTo>
                  <a:pt x="235744" y="242888"/>
                </a:lnTo>
                <a:lnTo>
                  <a:pt x="273844" y="242888"/>
                </a:lnTo>
                <a:lnTo>
                  <a:pt x="316706" y="245269"/>
                </a:lnTo>
                <a:lnTo>
                  <a:pt x="369094" y="240507"/>
                </a:lnTo>
                <a:lnTo>
                  <a:pt x="659606" y="176213"/>
                </a:lnTo>
                <a:lnTo>
                  <a:pt x="942975" y="109538"/>
                </a:lnTo>
                <a:lnTo>
                  <a:pt x="1126331" y="66675"/>
                </a:lnTo>
                <a:lnTo>
                  <a:pt x="1350169" y="21432"/>
                </a:lnTo>
                <a:lnTo>
                  <a:pt x="1419225" y="0"/>
                </a:lnTo>
                <a:lnTo>
                  <a:pt x="1428750" y="0"/>
                </a:lnTo>
                <a:lnTo>
                  <a:pt x="1507331" y="50007"/>
                </a:lnTo>
                <a:lnTo>
                  <a:pt x="1595437" y="114300"/>
                </a:lnTo>
                <a:lnTo>
                  <a:pt x="1650206" y="157163"/>
                </a:lnTo>
                <a:lnTo>
                  <a:pt x="1676400" y="190500"/>
                </a:lnTo>
                <a:lnTo>
                  <a:pt x="1685925" y="219075"/>
                </a:lnTo>
                <a:lnTo>
                  <a:pt x="1688306" y="245269"/>
                </a:lnTo>
                <a:lnTo>
                  <a:pt x="1681162" y="283369"/>
                </a:lnTo>
                <a:lnTo>
                  <a:pt x="1366837" y="204788"/>
                </a:lnTo>
                <a:lnTo>
                  <a:pt x="1343025" y="197644"/>
                </a:lnTo>
                <a:lnTo>
                  <a:pt x="1050131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1DC7AD5-E028-DB4C-AF6E-A4E122AA9D65}"/>
              </a:ext>
            </a:extLst>
          </p:cNvPr>
          <p:cNvSpPr/>
          <p:nvPr/>
        </p:nvSpPr>
        <p:spPr>
          <a:xfrm>
            <a:off x="5627688" y="3900488"/>
            <a:ext cx="1658937" cy="490537"/>
          </a:xfrm>
          <a:custGeom>
            <a:avLst/>
            <a:gdLst>
              <a:gd name="connsiteX0" fmla="*/ 1059656 w 1659903"/>
              <a:gd name="connsiteY0" fmla="*/ 280987 h 490537"/>
              <a:gd name="connsiteX1" fmla="*/ 719137 w 1659903"/>
              <a:gd name="connsiteY1" fmla="*/ 378618 h 490537"/>
              <a:gd name="connsiteX2" fmla="*/ 381000 w 1659903"/>
              <a:gd name="connsiteY2" fmla="*/ 464343 h 490537"/>
              <a:gd name="connsiteX3" fmla="*/ 314325 w 1659903"/>
              <a:gd name="connsiteY3" fmla="*/ 483393 h 490537"/>
              <a:gd name="connsiteX4" fmla="*/ 276225 w 1659903"/>
              <a:gd name="connsiteY4" fmla="*/ 490537 h 490537"/>
              <a:gd name="connsiteX5" fmla="*/ 238125 w 1659903"/>
              <a:gd name="connsiteY5" fmla="*/ 488156 h 490537"/>
              <a:gd name="connsiteX6" fmla="*/ 204787 w 1659903"/>
              <a:gd name="connsiteY6" fmla="*/ 476250 h 490537"/>
              <a:gd name="connsiteX7" fmla="*/ 176212 w 1659903"/>
              <a:gd name="connsiteY7" fmla="*/ 454818 h 490537"/>
              <a:gd name="connsiteX8" fmla="*/ 109537 w 1659903"/>
              <a:gd name="connsiteY8" fmla="*/ 397668 h 490537"/>
              <a:gd name="connsiteX9" fmla="*/ 47625 w 1659903"/>
              <a:gd name="connsiteY9" fmla="*/ 340518 h 490537"/>
              <a:gd name="connsiteX10" fmla="*/ 11906 w 1659903"/>
              <a:gd name="connsiteY10" fmla="*/ 302418 h 490537"/>
              <a:gd name="connsiteX11" fmla="*/ 0 w 1659903"/>
              <a:gd name="connsiteY11" fmla="*/ 280987 h 490537"/>
              <a:gd name="connsiteX12" fmla="*/ 0 w 1659903"/>
              <a:gd name="connsiteY12" fmla="*/ 257175 h 490537"/>
              <a:gd name="connsiteX13" fmla="*/ 9525 w 1659903"/>
              <a:gd name="connsiteY13" fmla="*/ 245268 h 490537"/>
              <a:gd name="connsiteX14" fmla="*/ 38100 w 1659903"/>
              <a:gd name="connsiteY14" fmla="*/ 238125 h 490537"/>
              <a:gd name="connsiteX15" fmla="*/ 88106 w 1659903"/>
              <a:gd name="connsiteY15" fmla="*/ 252412 h 490537"/>
              <a:gd name="connsiteX16" fmla="*/ 204787 w 1659903"/>
              <a:gd name="connsiteY16" fmla="*/ 288131 h 490537"/>
              <a:gd name="connsiteX17" fmla="*/ 221456 w 1659903"/>
              <a:gd name="connsiteY17" fmla="*/ 290512 h 490537"/>
              <a:gd name="connsiteX18" fmla="*/ 247650 w 1659903"/>
              <a:gd name="connsiteY18" fmla="*/ 290512 h 490537"/>
              <a:gd name="connsiteX19" fmla="*/ 385762 w 1659903"/>
              <a:gd name="connsiteY19" fmla="*/ 266700 h 490537"/>
              <a:gd name="connsiteX20" fmla="*/ 502444 w 1659903"/>
              <a:gd name="connsiteY20" fmla="*/ 242887 h 490537"/>
              <a:gd name="connsiteX21" fmla="*/ 814387 w 1659903"/>
              <a:gd name="connsiteY21" fmla="*/ 171450 h 490537"/>
              <a:gd name="connsiteX22" fmla="*/ 1045369 w 1659903"/>
              <a:gd name="connsiteY22" fmla="*/ 114300 h 490537"/>
              <a:gd name="connsiteX23" fmla="*/ 1171575 w 1659903"/>
              <a:gd name="connsiteY23" fmla="*/ 85725 h 490537"/>
              <a:gd name="connsiteX24" fmla="*/ 1364456 w 1659903"/>
              <a:gd name="connsiteY24" fmla="*/ 2381 h 490537"/>
              <a:gd name="connsiteX25" fmla="*/ 1373981 w 1659903"/>
              <a:gd name="connsiteY25" fmla="*/ 0 h 490537"/>
              <a:gd name="connsiteX26" fmla="*/ 1412081 w 1659903"/>
              <a:gd name="connsiteY26" fmla="*/ 16668 h 490537"/>
              <a:gd name="connsiteX27" fmla="*/ 1512094 w 1659903"/>
              <a:gd name="connsiteY27" fmla="*/ 85725 h 490537"/>
              <a:gd name="connsiteX28" fmla="*/ 1612106 w 1659903"/>
              <a:gd name="connsiteY28" fmla="*/ 164306 h 490537"/>
              <a:gd name="connsiteX29" fmla="*/ 1640681 w 1659903"/>
              <a:gd name="connsiteY29" fmla="*/ 192881 h 490537"/>
              <a:gd name="connsiteX30" fmla="*/ 1654969 w 1659903"/>
              <a:gd name="connsiteY30" fmla="*/ 219075 h 490537"/>
              <a:gd name="connsiteX31" fmla="*/ 1659731 w 1659903"/>
              <a:gd name="connsiteY31" fmla="*/ 242887 h 490537"/>
              <a:gd name="connsiteX32" fmla="*/ 1654969 w 1659903"/>
              <a:gd name="connsiteY32" fmla="*/ 266700 h 490537"/>
              <a:gd name="connsiteX33" fmla="*/ 1640681 w 1659903"/>
              <a:gd name="connsiteY33" fmla="*/ 288131 h 490537"/>
              <a:gd name="connsiteX34" fmla="*/ 1619250 w 1659903"/>
              <a:gd name="connsiteY34" fmla="*/ 302418 h 490537"/>
              <a:gd name="connsiteX35" fmla="*/ 1588294 w 1659903"/>
              <a:gd name="connsiteY35" fmla="*/ 326231 h 490537"/>
              <a:gd name="connsiteX36" fmla="*/ 1562100 w 1659903"/>
              <a:gd name="connsiteY36" fmla="*/ 361950 h 490537"/>
              <a:gd name="connsiteX37" fmla="*/ 1259681 w 1659903"/>
              <a:gd name="connsiteY37" fmla="*/ 278606 h 490537"/>
              <a:gd name="connsiteX38" fmla="*/ 1223962 w 1659903"/>
              <a:gd name="connsiteY38" fmla="*/ 269081 h 490537"/>
              <a:gd name="connsiteX39" fmla="*/ 1183481 w 1659903"/>
              <a:gd name="connsiteY39" fmla="*/ 261937 h 490537"/>
              <a:gd name="connsiteX40" fmla="*/ 1138237 w 1659903"/>
              <a:gd name="connsiteY40" fmla="*/ 261937 h 490537"/>
              <a:gd name="connsiteX41" fmla="*/ 1059656 w 1659903"/>
              <a:gd name="connsiteY41" fmla="*/ 280987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59903" h="490537">
                <a:moveTo>
                  <a:pt x="1059656" y="280987"/>
                </a:moveTo>
                <a:lnTo>
                  <a:pt x="719137" y="378618"/>
                </a:lnTo>
                <a:lnTo>
                  <a:pt x="381000" y="464343"/>
                </a:lnTo>
                <a:lnTo>
                  <a:pt x="314325" y="483393"/>
                </a:lnTo>
                <a:lnTo>
                  <a:pt x="276225" y="490537"/>
                </a:lnTo>
                <a:lnTo>
                  <a:pt x="238125" y="488156"/>
                </a:lnTo>
                <a:lnTo>
                  <a:pt x="204787" y="476250"/>
                </a:lnTo>
                <a:lnTo>
                  <a:pt x="176212" y="454818"/>
                </a:lnTo>
                <a:lnTo>
                  <a:pt x="109537" y="397668"/>
                </a:lnTo>
                <a:lnTo>
                  <a:pt x="47625" y="340518"/>
                </a:lnTo>
                <a:lnTo>
                  <a:pt x="11906" y="302418"/>
                </a:lnTo>
                <a:lnTo>
                  <a:pt x="0" y="280987"/>
                </a:lnTo>
                <a:lnTo>
                  <a:pt x="0" y="257175"/>
                </a:lnTo>
                <a:lnTo>
                  <a:pt x="9525" y="245268"/>
                </a:lnTo>
                <a:lnTo>
                  <a:pt x="38100" y="238125"/>
                </a:lnTo>
                <a:lnTo>
                  <a:pt x="88106" y="252412"/>
                </a:lnTo>
                <a:lnTo>
                  <a:pt x="204787" y="288131"/>
                </a:lnTo>
                <a:lnTo>
                  <a:pt x="221456" y="290512"/>
                </a:lnTo>
                <a:lnTo>
                  <a:pt x="247650" y="290512"/>
                </a:lnTo>
                <a:lnTo>
                  <a:pt x="385762" y="266700"/>
                </a:lnTo>
                <a:lnTo>
                  <a:pt x="502444" y="242887"/>
                </a:lnTo>
                <a:lnTo>
                  <a:pt x="814387" y="171450"/>
                </a:lnTo>
                <a:lnTo>
                  <a:pt x="1045369" y="114300"/>
                </a:lnTo>
                <a:lnTo>
                  <a:pt x="1171575" y="85725"/>
                </a:lnTo>
                <a:lnTo>
                  <a:pt x="1364456" y="2381"/>
                </a:lnTo>
                <a:lnTo>
                  <a:pt x="1373981" y="0"/>
                </a:lnTo>
                <a:lnTo>
                  <a:pt x="1412081" y="16668"/>
                </a:lnTo>
                <a:lnTo>
                  <a:pt x="1512094" y="85725"/>
                </a:lnTo>
                <a:lnTo>
                  <a:pt x="1612106" y="164306"/>
                </a:lnTo>
                <a:lnTo>
                  <a:pt x="1640681" y="192881"/>
                </a:lnTo>
                <a:lnTo>
                  <a:pt x="1654969" y="219075"/>
                </a:lnTo>
                <a:cubicBezTo>
                  <a:pt x="1659903" y="241281"/>
                  <a:pt x="1659731" y="233188"/>
                  <a:pt x="1659731" y="242887"/>
                </a:cubicBezTo>
                <a:lnTo>
                  <a:pt x="1654969" y="266700"/>
                </a:lnTo>
                <a:lnTo>
                  <a:pt x="1640681" y="288131"/>
                </a:lnTo>
                <a:lnTo>
                  <a:pt x="1619250" y="302418"/>
                </a:lnTo>
                <a:lnTo>
                  <a:pt x="1588294" y="326231"/>
                </a:lnTo>
                <a:lnTo>
                  <a:pt x="1562100" y="361950"/>
                </a:lnTo>
                <a:lnTo>
                  <a:pt x="1259681" y="278606"/>
                </a:lnTo>
                <a:lnTo>
                  <a:pt x="1223962" y="269081"/>
                </a:lnTo>
                <a:lnTo>
                  <a:pt x="1183481" y="261937"/>
                </a:lnTo>
                <a:lnTo>
                  <a:pt x="1138237" y="261937"/>
                </a:lnTo>
                <a:lnTo>
                  <a:pt x="1059656" y="2809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DE14A57-96FD-344D-93EC-DB6D5DD879BE}"/>
              </a:ext>
            </a:extLst>
          </p:cNvPr>
          <p:cNvSpPr/>
          <p:nvPr/>
        </p:nvSpPr>
        <p:spPr>
          <a:xfrm rot="16200000">
            <a:off x="1349375" y="3490913"/>
            <a:ext cx="4268787" cy="471488"/>
          </a:xfrm>
          <a:custGeom>
            <a:avLst/>
            <a:gdLst>
              <a:gd name="connsiteX0" fmla="*/ 1993392 w 4268419"/>
              <a:gd name="connsiteY0" fmla="*/ 362102 h 471830"/>
              <a:gd name="connsiteX1" fmla="*/ 1356970 w 4268419"/>
              <a:gd name="connsiteY1" fmla="*/ 351129 h 471830"/>
              <a:gd name="connsiteX2" fmla="*/ 1009498 w 4268419"/>
              <a:gd name="connsiteY2" fmla="*/ 347472 h 471830"/>
              <a:gd name="connsiteX3" fmla="*/ 672998 w 4268419"/>
              <a:gd name="connsiteY3" fmla="*/ 340156 h 471830"/>
              <a:gd name="connsiteX4" fmla="*/ 376733 w 4268419"/>
              <a:gd name="connsiteY4" fmla="*/ 336499 h 471830"/>
              <a:gd name="connsiteX5" fmla="*/ 219456 w 4268419"/>
              <a:gd name="connsiteY5" fmla="*/ 336499 h 471830"/>
              <a:gd name="connsiteX6" fmla="*/ 106070 w 4268419"/>
              <a:gd name="connsiteY6" fmla="*/ 321868 h 471830"/>
              <a:gd name="connsiteX7" fmla="*/ 36576 w 4268419"/>
              <a:gd name="connsiteY7" fmla="*/ 299923 h 471830"/>
              <a:gd name="connsiteX8" fmla="*/ 7315 w 4268419"/>
              <a:gd name="connsiteY8" fmla="*/ 274320 h 471830"/>
              <a:gd name="connsiteX9" fmla="*/ 0 w 4268419"/>
              <a:gd name="connsiteY9" fmla="*/ 230428 h 471830"/>
              <a:gd name="connsiteX10" fmla="*/ 3658 w 4268419"/>
              <a:gd name="connsiteY10" fmla="*/ 193852 h 471830"/>
              <a:gd name="connsiteX11" fmla="*/ 10973 w 4268419"/>
              <a:gd name="connsiteY11" fmla="*/ 164592 h 471830"/>
              <a:gd name="connsiteX12" fmla="*/ 32918 w 4268419"/>
              <a:gd name="connsiteY12" fmla="*/ 135331 h 471830"/>
              <a:gd name="connsiteX13" fmla="*/ 65837 w 4268419"/>
              <a:gd name="connsiteY13" fmla="*/ 117043 h 471830"/>
              <a:gd name="connsiteX14" fmla="*/ 175565 w 4268419"/>
              <a:gd name="connsiteY14" fmla="*/ 91440 h 471830"/>
              <a:gd name="connsiteX15" fmla="*/ 310896 w 4268419"/>
              <a:gd name="connsiteY15" fmla="*/ 62179 h 471830"/>
              <a:gd name="connsiteX16" fmla="*/ 435254 w 4268419"/>
              <a:gd name="connsiteY16" fmla="*/ 43891 h 471830"/>
              <a:gd name="connsiteX17" fmla="*/ 475488 w 4268419"/>
              <a:gd name="connsiteY17" fmla="*/ 51206 h 471830"/>
              <a:gd name="connsiteX18" fmla="*/ 570586 w 4268419"/>
              <a:gd name="connsiteY18" fmla="*/ 65836 h 471830"/>
              <a:gd name="connsiteX19" fmla="*/ 918058 w 4268419"/>
              <a:gd name="connsiteY19" fmla="*/ 91440 h 471830"/>
              <a:gd name="connsiteX20" fmla="*/ 1572768 w 4268419"/>
              <a:gd name="connsiteY20" fmla="*/ 131673 h 471830"/>
              <a:gd name="connsiteX21" fmla="*/ 2190902 w 4268419"/>
              <a:gd name="connsiteY21" fmla="*/ 157276 h 471830"/>
              <a:gd name="connsiteX22" fmla="*/ 2743200 w 4268419"/>
              <a:gd name="connsiteY22" fmla="*/ 179222 h 471830"/>
              <a:gd name="connsiteX23" fmla="*/ 2955341 w 4268419"/>
              <a:gd name="connsiteY23" fmla="*/ 179222 h 471830"/>
              <a:gd name="connsiteX24" fmla="*/ 3405226 w 4268419"/>
              <a:gd name="connsiteY24" fmla="*/ 179222 h 471830"/>
              <a:gd name="connsiteX25" fmla="*/ 3727094 w 4268419"/>
              <a:gd name="connsiteY25" fmla="*/ 179222 h 471830"/>
              <a:gd name="connsiteX26" fmla="*/ 3942893 w 4268419"/>
              <a:gd name="connsiteY26" fmla="*/ 175564 h 471830"/>
              <a:gd name="connsiteX27" fmla="*/ 4016045 w 4268419"/>
              <a:gd name="connsiteY27" fmla="*/ 171907 h 471830"/>
              <a:gd name="connsiteX28" fmla="*/ 4059936 w 4268419"/>
              <a:gd name="connsiteY28" fmla="*/ 160934 h 471830"/>
              <a:gd name="connsiteX29" fmla="*/ 4103827 w 4268419"/>
              <a:gd name="connsiteY29" fmla="*/ 135331 h 471830"/>
              <a:gd name="connsiteX30" fmla="*/ 4140403 w 4268419"/>
              <a:gd name="connsiteY30" fmla="*/ 106070 h 471830"/>
              <a:gd name="connsiteX31" fmla="*/ 4162349 w 4268419"/>
              <a:gd name="connsiteY31" fmla="*/ 73152 h 471830"/>
              <a:gd name="connsiteX32" fmla="*/ 4184294 w 4268419"/>
              <a:gd name="connsiteY32" fmla="*/ 36576 h 471830"/>
              <a:gd name="connsiteX33" fmla="*/ 4195267 w 4268419"/>
              <a:gd name="connsiteY33" fmla="*/ 7315 h 471830"/>
              <a:gd name="connsiteX34" fmla="*/ 4206240 w 4268419"/>
              <a:gd name="connsiteY34" fmla="*/ 0 h 471830"/>
              <a:gd name="connsiteX35" fmla="*/ 4224528 w 4268419"/>
              <a:gd name="connsiteY35" fmla="*/ 3657 h 471830"/>
              <a:gd name="connsiteX36" fmla="*/ 4242816 w 4268419"/>
              <a:gd name="connsiteY36" fmla="*/ 18288 h 471830"/>
              <a:gd name="connsiteX37" fmla="*/ 4257446 w 4268419"/>
              <a:gd name="connsiteY37" fmla="*/ 43891 h 471830"/>
              <a:gd name="connsiteX38" fmla="*/ 4264762 w 4268419"/>
              <a:gd name="connsiteY38" fmla="*/ 87782 h 471830"/>
              <a:gd name="connsiteX39" fmla="*/ 4268419 w 4268419"/>
              <a:gd name="connsiteY39" fmla="*/ 128016 h 471830"/>
              <a:gd name="connsiteX40" fmla="*/ 4268419 w 4268419"/>
              <a:gd name="connsiteY40" fmla="*/ 182880 h 471830"/>
              <a:gd name="connsiteX41" fmla="*/ 4261104 w 4268419"/>
              <a:gd name="connsiteY41" fmla="*/ 230428 h 471830"/>
              <a:gd name="connsiteX42" fmla="*/ 4246474 w 4268419"/>
              <a:gd name="connsiteY42" fmla="*/ 277977 h 471830"/>
              <a:gd name="connsiteX43" fmla="*/ 4217213 w 4268419"/>
              <a:gd name="connsiteY43" fmla="*/ 329184 h 471830"/>
              <a:gd name="connsiteX44" fmla="*/ 4173322 w 4268419"/>
              <a:gd name="connsiteY44" fmla="*/ 384048 h 471830"/>
              <a:gd name="connsiteX45" fmla="*/ 4125773 w 4268419"/>
              <a:gd name="connsiteY45" fmla="*/ 424281 h 471830"/>
              <a:gd name="connsiteX46" fmla="*/ 4059936 w 4268419"/>
              <a:gd name="connsiteY46" fmla="*/ 468172 h 471830"/>
              <a:gd name="connsiteX47" fmla="*/ 4030675 w 4268419"/>
              <a:gd name="connsiteY47" fmla="*/ 471830 h 471830"/>
              <a:gd name="connsiteX48" fmla="*/ 3986784 w 4268419"/>
              <a:gd name="connsiteY48" fmla="*/ 468172 h 471830"/>
              <a:gd name="connsiteX49" fmla="*/ 3906317 w 4268419"/>
              <a:gd name="connsiteY49" fmla="*/ 446227 h 471830"/>
              <a:gd name="connsiteX50" fmla="*/ 3811219 w 4268419"/>
              <a:gd name="connsiteY50" fmla="*/ 424281 h 471830"/>
              <a:gd name="connsiteX51" fmla="*/ 3719779 w 4268419"/>
              <a:gd name="connsiteY51" fmla="*/ 405993 h 471830"/>
              <a:gd name="connsiteX52" fmla="*/ 3551530 w 4268419"/>
              <a:gd name="connsiteY52" fmla="*/ 391363 h 471830"/>
              <a:gd name="connsiteX53" fmla="*/ 3240634 w 4268419"/>
              <a:gd name="connsiteY53" fmla="*/ 384048 h 471830"/>
              <a:gd name="connsiteX54" fmla="*/ 3002890 w 4268419"/>
              <a:gd name="connsiteY54" fmla="*/ 384048 h 471830"/>
              <a:gd name="connsiteX55" fmla="*/ 2794406 w 4268419"/>
              <a:gd name="connsiteY55" fmla="*/ 376732 h 471830"/>
              <a:gd name="connsiteX56" fmla="*/ 1993392 w 4268419"/>
              <a:gd name="connsiteY56" fmla="*/ 362102 h 47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68419" h="471830">
                <a:moveTo>
                  <a:pt x="1993392" y="362102"/>
                </a:moveTo>
                <a:lnTo>
                  <a:pt x="1356970" y="351129"/>
                </a:lnTo>
                <a:lnTo>
                  <a:pt x="1009498" y="347472"/>
                </a:lnTo>
                <a:lnTo>
                  <a:pt x="672998" y="340156"/>
                </a:lnTo>
                <a:lnTo>
                  <a:pt x="376733" y="336499"/>
                </a:lnTo>
                <a:lnTo>
                  <a:pt x="219456" y="336499"/>
                </a:lnTo>
                <a:lnTo>
                  <a:pt x="106070" y="321868"/>
                </a:lnTo>
                <a:lnTo>
                  <a:pt x="36576" y="299923"/>
                </a:lnTo>
                <a:lnTo>
                  <a:pt x="7315" y="274320"/>
                </a:lnTo>
                <a:lnTo>
                  <a:pt x="0" y="230428"/>
                </a:lnTo>
                <a:lnTo>
                  <a:pt x="3658" y="193852"/>
                </a:lnTo>
                <a:lnTo>
                  <a:pt x="10973" y="164592"/>
                </a:lnTo>
                <a:lnTo>
                  <a:pt x="32918" y="135331"/>
                </a:lnTo>
                <a:lnTo>
                  <a:pt x="65837" y="117043"/>
                </a:lnTo>
                <a:lnTo>
                  <a:pt x="175565" y="91440"/>
                </a:lnTo>
                <a:lnTo>
                  <a:pt x="310896" y="62179"/>
                </a:lnTo>
                <a:lnTo>
                  <a:pt x="435254" y="43891"/>
                </a:lnTo>
                <a:lnTo>
                  <a:pt x="475488" y="51206"/>
                </a:lnTo>
                <a:lnTo>
                  <a:pt x="570586" y="65836"/>
                </a:lnTo>
                <a:lnTo>
                  <a:pt x="918058" y="91440"/>
                </a:lnTo>
                <a:lnTo>
                  <a:pt x="1572768" y="131673"/>
                </a:lnTo>
                <a:lnTo>
                  <a:pt x="2190902" y="157276"/>
                </a:lnTo>
                <a:lnTo>
                  <a:pt x="2743200" y="179222"/>
                </a:lnTo>
                <a:lnTo>
                  <a:pt x="2955341" y="179222"/>
                </a:lnTo>
                <a:lnTo>
                  <a:pt x="3405226" y="179222"/>
                </a:lnTo>
                <a:lnTo>
                  <a:pt x="3727094" y="179222"/>
                </a:lnTo>
                <a:lnTo>
                  <a:pt x="3942893" y="175564"/>
                </a:lnTo>
                <a:lnTo>
                  <a:pt x="4016045" y="171907"/>
                </a:lnTo>
                <a:lnTo>
                  <a:pt x="4059936" y="160934"/>
                </a:lnTo>
                <a:lnTo>
                  <a:pt x="4103827" y="135331"/>
                </a:lnTo>
                <a:lnTo>
                  <a:pt x="4140403" y="106070"/>
                </a:lnTo>
                <a:lnTo>
                  <a:pt x="4162349" y="73152"/>
                </a:lnTo>
                <a:lnTo>
                  <a:pt x="4184294" y="36576"/>
                </a:lnTo>
                <a:lnTo>
                  <a:pt x="4195267" y="7315"/>
                </a:lnTo>
                <a:lnTo>
                  <a:pt x="4206240" y="0"/>
                </a:lnTo>
                <a:lnTo>
                  <a:pt x="4224528" y="3657"/>
                </a:lnTo>
                <a:lnTo>
                  <a:pt x="4242816" y="18288"/>
                </a:lnTo>
                <a:lnTo>
                  <a:pt x="4257446" y="43891"/>
                </a:lnTo>
                <a:lnTo>
                  <a:pt x="4264762" y="87782"/>
                </a:lnTo>
                <a:lnTo>
                  <a:pt x="4268419" y="128016"/>
                </a:lnTo>
                <a:lnTo>
                  <a:pt x="4268419" y="182880"/>
                </a:lnTo>
                <a:lnTo>
                  <a:pt x="4261104" y="230428"/>
                </a:lnTo>
                <a:lnTo>
                  <a:pt x="4246474" y="277977"/>
                </a:lnTo>
                <a:lnTo>
                  <a:pt x="4217213" y="329184"/>
                </a:lnTo>
                <a:lnTo>
                  <a:pt x="4173322" y="384048"/>
                </a:lnTo>
                <a:lnTo>
                  <a:pt x="4125773" y="424281"/>
                </a:lnTo>
                <a:lnTo>
                  <a:pt x="4059936" y="468172"/>
                </a:lnTo>
                <a:lnTo>
                  <a:pt x="4030675" y="471830"/>
                </a:lnTo>
                <a:lnTo>
                  <a:pt x="3986784" y="468172"/>
                </a:lnTo>
                <a:lnTo>
                  <a:pt x="3906317" y="446227"/>
                </a:lnTo>
                <a:lnTo>
                  <a:pt x="3811219" y="424281"/>
                </a:lnTo>
                <a:lnTo>
                  <a:pt x="3719779" y="405993"/>
                </a:lnTo>
                <a:lnTo>
                  <a:pt x="3551530" y="391363"/>
                </a:lnTo>
                <a:lnTo>
                  <a:pt x="3240634" y="384048"/>
                </a:lnTo>
                <a:lnTo>
                  <a:pt x="3002890" y="384048"/>
                </a:lnTo>
                <a:lnTo>
                  <a:pt x="2794406" y="376732"/>
                </a:lnTo>
                <a:lnTo>
                  <a:pt x="1993392" y="36210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4B69109-46FE-0643-A372-79674A36090D}"/>
              </a:ext>
            </a:extLst>
          </p:cNvPr>
          <p:cNvSpPr/>
          <p:nvPr/>
        </p:nvSpPr>
        <p:spPr>
          <a:xfrm>
            <a:off x="4443413" y="2000250"/>
            <a:ext cx="2352675" cy="523875"/>
          </a:xfrm>
          <a:custGeom>
            <a:avLst/>
            <a:gdLst>
              <a:gd name="connsiteX0" fmla="*/ 1531143 w 2352675"/>
              <a:gd name="connsiteY0" fmla="*/ 283369 h 523875"/>
              <a:gd name="connsiteX1" fmla="*/ 1078706 w 2352675"/>
              <a:gd name="connsiteY1" fmla="*/ 354806 h 523875"/>
              <a:gd name="connsiteX2" fmla="*/ 762000 w 2352675"/>
              <a:gd name="connsiteY2" fmla="*/ 409575 h 523875"/>
              <a:gd name="connsiteX3" fmla="*/ 633412 w 2352675"/>
              <a:gd name="connsiteY3" fmla="*/ 431006 h 523875"/>
              <a:gd name="connsiteX4" fmla="*/ 509587 w 2352675"/>
              <a:gd name="connsiteY4" fmla="*/ 464344 h 523875"/>
              <a:gd name="connsiteX5" fmla="*/ 459581 w 2352675"/>
              <a:gd name="connsiteY5" fmla="*/ 488156 h 523875"/>
              <a:gd name="connsiteX6" fmla="*/ 431006 w 2352675"/>
              <a:gd name="connsiteY6" fmla="*/ 507206 h 523875"/>
              <a:gd name="connsiteX7" fmla="*/ 416718 w 2352675"/>
              <a:gd name="connsiteY7" fmla="*/ 514350 h 523875"/>
              <a:gd name="connsiteX8" fmla="*/ 392906 w 2352675"/>
              <a:gd name="connsiteY8" fmla="*/ 519113 h 523875"/>
              <a:gd name="connsiteX9" fmla="*/ 364331 w 2352675"/>
              <a:gd name="connsiteY9" fmla="*/ 523875 h 523875"/>
              <a:gd name="connsiteX10" fmla="*/ 328612 w 2352675"/>
              <a:gd name="connsiteY10" fmla="*/ 521494 h 523875"/>
              <a:gd name="connsiteX11" fmla="*/ 307181 w 2352675"/>
              <a:gd name="connsiteY11" fmla="*/ 519113 h 523875"/>
              <a:gd name="connsiteX12" fmla="*/ 266700 w 2352675"/>
              <a:gd name="connsiteY12" fmla="*/ 504825 h 523875"/>
              <a:gd name="connsiteX13" fmla="*/ 228600 w 2352675"/>
              <a:gd name="connsiteY13" fmla="*/ 481013 h 523875"/>
              <a:gd name="connsiteX14" fmla="*/ 192881 w 2352675"/>
              <a:gd name="connsiteY14" fmla="*/ 454819 h 523875"/>
              <a:gd name="connsiteX15" fmla="*/ 147637 w 2352675"/>
              <a:gd name="connsiteY15" fmla="*/ 411956 h 523875"/>
              <a:gd name="connsiteX16" fmla="*/ 107156 w 2352675"/>
              <a:gd name="connsiteY16" fmla="*/ 371475 h 523875"/>
              <a:gd name="connsiteX17" fmla="*/ 76200 w 2352675"/>
              <a:gd name="connsiteY17" fmla="*/ 333375 h 523875"/>
              <a:gd name="connsiteX18" fmla="*/ 40481 w 2352675"/>
              <a:gd name="connsiteY18" fmla="*/ 288131 h 523875"/>
              <a:gd name="connsiteX19" fmla="*/ 16668 w 2352675"/>
              <a:gd name="connsiteY19" fmla="*/ 240506 h 523875"/>
              <a:gd name="connsiteX20" fmla="*/ 7143 w 2352675"/>
              <a:gd name="connsiteY20" fmla="*/ 209550 h 523875"/>
              <a:gd name="connsiteX21" fmla="*/ 0 w 2352675"/>
              <a:gd name="connsiteY21" fmla="*/ 183356 h 523875"/>
              <a:gd name="connsiteX22" fmla="*/ 2381 w 2352675"/>
              <a:gd name="connsiteY22" fmla="*/ 173831 h 523875"/>
              <a:gd name="connsiteX23" fmla="*/ 11906 w 2352675"/>
              <a:gd name="connsiteY23" fmla="*/ 166688 h 523875"/>
              <a:gd name="connsiteX24" fmla="*/ 28575 w 2352675"/>
              <a:gd name="connsiteY24" fmla="*/ 166688 h 523875"/>
              <a:gd name="connsiteX25" fmla="*/ 71437 w 2352675"/>
              <a:gd name="connsiteY25" fmla="*/ 185738 h 523875"/>
              <a:gd name="connsiteX26" fmla="*/ 176212 w 2352675"/>
              <a:gd name="connsiteY26" fmla="*/ 233363 h 523875"/>
              <a:gd name="connsiteX27" fmla="*/ 247650 w 2352675"/>
              <a:gd name="connsiteY27" fmla="*/ 261938 h 523875"/>
              <a:gd name="connsiteX28" fmla="*/ 290512 w 2352675"/>
              <a:gd name="connsiteY28" fmla="*/ 278606 h 523875"/>
              <a:gd name="connsiteX29" fmla="*/ 345281 w 2352675"/>
              <a:gd name="connsiteY29" fmla="*/ 288131 h 523875"/>
              <a:gd name="connsiteX30" fmla="*/ 378618 w 2352675"/>
              <a:gd name="connsiteY30" fmla="*/ 290513 h 523875"/>
              <a:gd name="connsiteX31" fmla="*/ 421481 w 2352675"/>
              <a:gd name="connsiteY31" fmla="*/ 290513 h 523875"/>
              <a:gd name="connsiteX32" fmla="*/ 476250 w 2352675"/>
              <a:gd name="connsiteY32" fmla="*/ 285750 h 523875"/>
              <a:gd name="connsiteX33" fmla="*/ 540543 w 2352675"/>
              <a:gd name="connsiteY33" fmla="*/ 271463 h 523875"/>
              <a:gd name="connsiteX34" fmla="*/ 888206 w 2352675"/>
              <a:gd name="connsiteY34" fmla="*/ 200025 h 523875"/>
              <a:gd name="connsiteX35" fmla="*/ 1207293 w 2352675"/>
              <a:gd name="connsiteY35" fmla="*/ 154781 h 523875"/>
              <a:gd name="connsiteX36" fmla="*/ 1526381 w 2352675"/>
              <a:gd name="connsiteY36" fmla="*/ 97631 h 523875"/>
              <a:gd name="connsiteX37" fmla="*/ 1674018 w 2352675"/>
              <a:gd name="connsiteY37" fmla="*/ 73819 h 523875"/>
              <a:gd name="connsiteX38" fmla="*/ 1826418 w 2352675"/>
              <a:gd name="connsiteY38" fmla="*/ 52388 h 523875"/>
              <a:gd name="connsiteX39" fmla="*/ 1938337 w 2352675"/>
              <a:gd name="connsiteY39" fmla="*/ 42863 h 523875"/>
              <a:gd name="connsiteX40" fmla="*/ 1988343 w 2352675"/>
              <a:gd name="connsiteY40" fmla="*/ 26194 h 523875"/>
              <a:gd name="connsiteX41" fmla="*/ 2043112 w 2352675"/>
              <a:gd name="connsiteY41" fmla="*/ 2381 h 523875"/>
              <a:gd name="connsiteX42" fmla="*/ 2062162 w 2352675"/>
              <a:gd name="connsiteY42" fmla="*/ 0 h 523875"/>
              <a:gd name="connsiteX43" fmla="*/ 2121693 w 2352675"/>
              <a:gd name="connsiteY43" fmla="*/ 19050 h 523875"/>
              <a:gd name="connsiteX44" fmla="*/ 2178843 w 2352675"/>
              <a:gd name="connsiteY44" fmla="*/ 47625 h 523875"/>
              <a:gd name="connsiteX45" fmla="*/ 2235993 w 2352675"/>
              <a:gd name="connsiteY45" fmla="*/ 80963 h 523875"/>
              <a:gd name="connsiteX46" fmla="*/ 2300287 w 2352675"/>
              <a:gd name="connsiteY46" fmla="*/ 126206 h 523875"/>
              <a:gd name="connsiteX47" fmla="*/ 2328862 w 2352675"/>
              <a:gd name="connsiteY47" fmla="*/ 150019 h 523875"/>
              <a:gd name="connsiteX48" fmla="*/ 2345531 w 2352675"/>
              <a:gd name="connsiteY48" fmla="*/ 171450 h 523875"/>
              <a:gd name="connsiteX49" fmla="*/ 2352675 w 2352675"/>
              <a:gd name="connsiteY49" fmla="*/ 188119 h 523875"/>
              <a:gd name="connsiteX50" fmla="*/ 2350293 w 2352675"/>
              <a:gd name="connsiteY50" fmla="*/ 214313 h 523875"/>
              <a:gd name="connsiteX51" fmla="*/ 2328862 w 2352675"/>
              <a:gd name="connsiteY51" fmla="*/ 245269 h 523875"/>
              <a:gd name="connsiteX52" fmla="*/ 2302668 w 2352675"/>
              <a:gd name="connsiteY52" fmla="*/ 278606 h 523875"/>
              <a:gd name="connsiteX53" fmla="*/ 1876425 w 2352675"/>
              <a:gd name="connsiteY53" fmla="*/ 238125 h 523875"/>
              <a:gd name="connsiteX54" fmla="*/ 1814512 w 2352675"/>
              <a:gd name="connsiteY54" fmla="*/ 238125 h 523875"/>
              <a:gd name="connsiteX55" fmla="*/ 1726406 w 2352675"/>
              <a:gd name="connsiteY55" fmla="*/ 245269 h 523875"/>
              <a:gd name="connsiteX56" fmla="*/ 1531143 w 2352675"/>
              <a:gd name="connsiteY56" fmla="*/ 283369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52675" h="523875">
                <a:moveTo>
                  <a:pt x="1531143" y="283369"/>
                </a:moveTo>
                <a:lnTo>
                  <a:pt x="1078706" y="354806"/>
                </a:lnTo>
                <a:lnTo>
                  <a:pt x="762000" y="409575"/>
                </a:lnTo>
                <a:lnTo>
                  <a:pt x="633412" y="431006"/>
                </a:lnTo>
                <a:lnTo>
                  <a:pt x="509587" y="464344"/>
                </a:lnTo>
                <a:lnTo>
                  <a:pt x="459581" y="488156"/>
                </a:lnTo>
                <a:lnTo>
                  <a:pt x="431006" y="507206"/>
                </a:lnTo>
                <a:lnTo>
                  <a:pt x="416718" y="514350"/>
                </a:lnTo>
                <a:lnTo>
                  <a:pt x="392906" y="519113"/>
                </a:lnTo>
                <a:lnTo>
                  <a:pt x="364331" y="523875"/>
                </a:lnTo>
                <a:lnTo>
                  <a:pt x="328612" y="521494"/>
                </a:lnTo>
                <a:lnTo>
                  <a:pt x="307181" y="519113"/>
                </a:lnTo>
                <a:lnTo>
                  <a:pt x="266700" y="504825"/>
                </a:lnTo>
                <a:lnTo>
                  <a:pt x="228600" y="481013"/>
                </a:lnTo>
                <a:lnTo>
                  <a:pt x="192881" y="454819"/>
                </a:lnTo>
                <a:lnTo>
                  <a:pt x="147637" y="411956"/>
                </a:lnTo>
                <a:lnTo>
                  <a:pt x="107156" y="371475"/>
                </a:lnTo>
                <a:lnTo>
                  <a:pt x="76200" y="333375"/>
                </a:lnTo>
                <a:lnTo>
                  <a:pt x="40481" y="288131"/>
                </a:lnTo>
                <a:lnTo>
                  <a:pt x="16668" y="240506"/>
                </a:lnTo>
                <a:lnTo>
                  <a:pt x="7143" y="209550"/>
                </a:lnTo>
                <a:lnTo>
                  <a:pt x="0" y="183356"/>
                </a:lnTo>
                <a:lnTo>
                  <a:pt x="2381" y="173831"/>
                </a:lnTo>
                <a:lnTo>
                  <a:pt x="11906" y="166688"/>
                </a:lnTo>
                <a:lnTo>
                  <a:pt x="28575" y="166688"/>
                </a:lnTo>
                <a:lnTo>
                  <a:pt x="71437" y="185738"/>
                </a:lnTo>
                <a:lnTo>
                  <a:pt x="176212" y="233363"/>
                </a:lnTo>
                <a:lnTo>
                  <a:pt x="247650" y="261938"/>
                </a:lnTo>
                <a:lnTo>
                  <a:pt x="290512" y="278606"/>
                </a:lnTo>
                <a:lnTo>
                  <a:pt x="345281" y="288131"/>
                </a:lnTo>
                <a:lnTo>
                  <a:pt x="378618" y="290513"/>
                </a:lnTo>
                <a:lnTo>
                  <a:pt x="421481" y="290513"/>
                </a:lnTo>
                <a:lnTo>
                  <a:pt x="476250" y="285750"/>
                </a:lnTo>
                <a:lnTo>
                  <a:pt x="540543" y="271463"/>
                </a:lnTo>
                <a:lnTo>
                  <a:pt x="888206" y="200025"/>
                </a:lnTo>
                <a:lnTo>
                  <a:pt x="1207293" y="154781"/>
                </a:lnTo>
                <a:lnTo>
                  <a:pt x="1526381" y="97631"/>
                </a:lnTo>
                <a:lnTo>
                  <a:pt x="1674018" y="73819"/>
                </a:lnTo>
                <a:lnTo>
                  <a:pt x="1826418" y="52388"/>
                </a:lnTo>
                <a:lnTo>
                  <a:pt x="1938337" y="42863"/>
                </a:lnTo>
                <a:lnTo>
                  <a:pt x="1988343" y="26194"/>
                </a:lnTo>
                <a:lnTo>
                  <a:pt x="2043112" y="2381"/>
                </a:lnTo>
                <a:lnTo>
                  <a:pt x="2062162" y="0"/>
                </a:lnTo>
                <a:lnTo>
                  <a:pt x="2121693" y="19050"/>
                </a:lnTo>
                <a:lnTo>
                  <a:pt x="2178843" y="47625"/>
                </a:lnTo>
                <a:lnTo>
                  <a:pt x="2235993" y="80963"/>
                </a:lnTo>
                <a:lnTo>
                  <a:pt x="2300287" y="126206"/>
                </a:lnTo>
                <a:lnTo>
                  <a:pt x="2328862" y="150019"/>
                </a:lnTo>
                <a:lnTo>
                  <a:pt x="2345531" y="171450"/>
                </a:lnTo>
                <a:lnTo>
                  <a:pt x="2352675" y="188119"/>
                </a:lnTo>
                <a:lnTo>
                  <a:pt x="2350293" y="214313"/>
                </a:lnTo>
                <a:lnTo>
                  <a:pt x="2328862" y="245269"/>
                </a:lnTo>
                <a:lnTo>
                  <a:pt x="2302668" y="278606"/>
                </a:lnTo>
                <a:lnTo>
                  <a:pt x="1876425" y="238125"/>
                </a:lnTo>
                <a:lnTo>
                  <a:pt x="1814512" y="238125"/>
                </a:lnTo>
                <a:lnTo>
                  <a:pt x="1726406" y="245269"/>
                </a:lnTo>
                <a:lnTo>
                  <a:pt x="1531143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0303E06-C51D-8E40-8C47-F83C75C76AC2}"/>
              </a:ext>
            </a:extLst>
          </p:cNvPr>
          <p:cNvSpPr/>
          <p:nvPr/>
        </p:nvSpPr>
        <p:spPr>
          <a:xfrm>
            <a:off x="5837238" y="2201863"/>
            <a:ext cx="915987" cy="1384300"/>
          </a:xfrm>
          <a:custGeom>
            <a:avLst/>
            <a:gdLst>
              <a:gd name="connsiteX0" fmla="*/ 702469 w 916781"/>
              <a:gd name="connsiteY0" fmla="*/ 528638 h 1383507"/>
              <a:gd name="connsiteX1" fmla="*/ 626269 w 916781"/>
              <a:gd name="connsiteY1" fmla="*/ 726282 h 1383507"/>
              <a:gd name="connsiteX2" fmla="*/ 588169 w 916781"/>
              <a:gd name="connsiteY2" fmla="*/ 823913 h 1383507"/>
              <a:gd name="connsiteX3" fmla="*/ 545306 w 916781"/>
              <a:gd name="connsiteY3" fmla="*/ 923925 h 1383507"/>
              <a:gd name="connsiteX4" fmla="*/ 514350 w 916781"/>
              <a:gd name="connsiteY4" fmla="*/ 978694 h 1383507"/>
              <a:gd name="connsiteX5" fmla="*/ 440531 w 916781"/>
              <a:gd name="connsiteY5" fmla="*/ 1092994 h 1383507"/>
              <a:gd name="connsiteX6" fmla="*/ 354806 w 916781"/>
              <a:gd name="connsiteY6" fmla="*/ 1200150 h 1383507"/>
              <a:gd name="connsiteX7" fmla="*/ 264319 w 916781"/>
              <a:gd name="connsiteY7" fmla="*/ 1285875 h 1383507"/>
              <a:gd name="connsiteX8" fmla="*/ 173831 w 916781"/>
              <a:gd name="connsiteY8" fmla="*/ 1352550 h 1383507"/>
              <a:gd name="connsiteX9" fmla="*/ 121444 w 916781"/>
              <a:gd name="connsiteY9" fmla="*/ 1376363 h 1383507"/>
              <a:gd name="connsiteX10" fmla="*/ 88106 w 916781"/>
              <a:gd name="connsiteY10" fmla="*/ 1383507 h 1383507"/>
              <a:gd name="connsiteX11" fmla="*/ 52387 w 916781"/>
              <a:gd name="connsiteY11" fmla="*/ 1383507 h 1383507"/>
              <a:gd name="connsiteX12" fmla="*/ 30956 w 916781"/>
              <a:gd name="connsiteY12" fmla="*/ 1373982 h 1383507"/>
              <a:gd name="connsiteX13" fmla="*/ 16669 w 916781"/>
              <a:gd name="connsiteY13" fmla="*/ 1357313 h 1383507"/>
              <a:gd name="connsiteX14" fmla="*/ 7144 w 916781"/>
              <a:gd name="connsiteY14" fmla="*/ 1316832 h 1383507"/>
              <a:gd name="connsiteX15" fmla="*/ 0 w 916781"/>
              <a:gd name="connsiteY15" fmla="*/ 1235869 h 1383507"/>
              <a:gd name="connsiteX16" fmla="*/ 242887 w 916781"/>
              <a:gd name="connsiteY16" fmla="*/ 940594 h 1383507"/>
              <a:gd name="connsiteX17" fmla="*/ 307181 w 916781"/>
              <a:gd name="connsiteY17" fmla="*/ 857250 h 1383507"/>
              <a:gd name="connsiteX18" fmla="*/ 350044 w 916781"/>
              <a:gd name="connsiteY18" fmla="*/ 785813 h 1383507"/>
              <a:gd name="connsiteX19" fmla="*/ 392906 w 916781"/>
              <a:gd name="connsiteY19" fmla="*/ 685800 h 1383507"/>
              <a:gd name="connsiteX20" fmla="*/ 450056 w 916781"/>
              <a:gd name="connsiteY20" fmla="*/ 552450 h 1383507"/>
              <a:gd name="connsiteX21" fmla="*/ 492919 w 916781"/>
              <a:gd name="connsiteY21" fmla="*/ 428625 h 1383507"/>
              <a:gd name="connsiteX22" fmla="*/ 531019 w 916781"/>
              <a:gd name="connsiteY22" fmla="*/ 304800 h 1383507"/>
              <a:gd name="connsiteX23" fmla="*/ 564356 w 916781"/>
              <a:gd name="connsiteY23" fmla="*/ 202407 h 1383507"/>
              <a:gd name="connsiteX24" fmla="*/ 585787 w 916781"/>
              <a:gd name="connsiteY24" fmla="*/ 119063 h 1383507"/>
              <a:gd name="connsiteX25" fmla="*/ 585787 w 916781"/>
              <a:gd name="connsiteY25" fmla="*/ 104775 h 1383507"/>
              <a:gd name="connsiteX26" fmla="*/ 578644 w 916781"/>
              <a:gd name="connsiteY26" fmla="*/ 78582 h 1383507"/>
              <a:gd name="connsiteX27" fmla="*/ 559594 w 916781"/>
              <a:gd name="connsiteY27" fmla="*/ 59532 h 1383507"/>
              <a:gd name="connsiteX28" fmla="*/ 504825 w 916781"/>
              <a:gd name="connsiteY28" fmla="*/ 0 h 1383507"/>
              <a:gd name="connsiteX29" fmla="*/ 916781 w 916781"/>
              <a:gd name="connsiteY29" fmla="*/ 35719 h 1383507"/>
              <a:gd name="connsiteX30" fmla="*/ 907256 w 916781"/>
              <a:gd name="connsiteY30" fmla="*/ 76200 h 1383507"/>
              <a:gd name="connsiteX31" fmla="*/ 850106 w 916781"/>
              <a:gd name="connsiteY31" fmla="*/ 188119 h 1383507"/>
              <a:gd name="connsiteX32" fmla="*/ 702469 w 916781"/>
              <a:gd name="connsiteY32" fmla="*/ 528638 h 138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16781" h="1383507">
                <a:moveTo>
                  <a:pt x="702469" y="528638"/>
                </a:moveTo>
                <a:lnTo>
                  <a:pt x="626269" y="726282"/>
                </a:lnTo>
                <a:lnTo>
                  <a:pt x="588169" y="823913"/>
                </a:lnTo>
                <a:lnTo>
                  <a:pt x="545306" y="923925"/>
                </a:lnTo>
                <a:lnTo>
                  <a:pt x="514350" y="978694"/>
                </a:lnTo>
                <a:lnTo>
                  <a:pt x="440531" y="1092994"/>
                </a:lnTo>
                <a:lnTo>
                  <a:pt x="354806" y="1200150"/>
                </a:lnTo>
                <a:lnTo>
                  <a:pt x="264319" y="1285875"/>
                </a:lnTo>
                <a:lnTo>
                  <a:pt x="173831" y="1352550"/>
                </a:lnTo>
                <a:lnTo>
                  <a:pt x="121444" y="1376363"/>
                </a:lnTo>
                <a:lnTo>
                  <a:pt x="88106" y="1383507"/>
                </a:lnTo>
                <a:lnTo>
                  <a:pt x="52387" y="1383507"/>
                </a:lnTo>
                <a:lnTo>
                  <a:pt x="30956" y="1373982"/>
                </a:lnTo>
                <a:lnTo>
                  <a:pt x="16669" y="1357313"/>
                </a:lnTo>
                <a:lnTo>
                  <a:pt x="7144" y="1316832"/>
                </a:lnTo>
                <a:lnTo>
                  <a:pt x="0" y="1235869"/>
                </a:lnTo>
                <a:lnTo>
                  <a:pt x="242887" y="940594"/>
                </a:lnTo>
                <a:lnTo>
                  <a:pt x="307181" y="857250"/>
                </a:lnTo>
                <a:lnTo>
                  <a:pt x="350044" y="785813"/>
                </a:lnTo>
                <a:lnTo>
                  <a:pt x="392906" y="685800"/>
                </a:lnTo>
                <a:lnTo>
                  <a:pt x="450056" y="552450"/>
                </a:lnTo>
                <a:lnTo>
                  <a:pt x="492919" y="428625"/>
                </a:lnTo>
                <a:lnTo>
                  <a:pt x="531019" y="304800"/>
                </a:lnTo>
                <a:lnTo>
                  <a:pt x="564356" y="202407"/>
                </a:lnTo>
                <a:lnTo>
                  <a:pt x="585787" y="119063"/>
                </a:lnTo>
                <a:lnTo>
                  <a:pt x="585787" y="104775"/>
                </a:lnTo>
                <a:lnTo>
                  <a:pt x="578644" y="78582"/>
                </a:lnTo>
                <a:lnTo>
                  <a:pt x="559594" y="59532"/>
                </a:lnTo>
                <a:lnTo>
                  <a:pt x="504825" y="0"/>
                </a:lnTo>
                <a:lnTo>
                  <a:pt x="916781" y="35719"/>
                </a:lnTo>
                <a:lnTo>
                  <a:pt x="907256" y="76200"/>
                </a:lnTo>
                <a:lnTo>
                  <a:pt x="850106" y="188119"/>
                </a:lnTo>
                <a:lnTo>
                  <a:pt x="702469" y="528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156E571-F4C1-A44E-9784-F4E4DDCEFCE6}"/>
              </a:ext>
            </a:extLst>
          </p:cNvPr>
          <p:cNvSpPr/>
          <p:nvPr/>
        </p:nvSpPr>
        <p:spPr>
          <a:xfrm>
            <a:off x="5503863" y="3071813"/>
            <a:ext cx="611187" cy="406400"/>
          </a:xfrm>
          <a:custGeom>
            <a:avLst/>
            <a:gdLst>
              <a:gd name="connsiteX0" fmla="*/ 228600 w 611981"/>
              <a:gd name="connsiteY0" fmla="*/ 61912 h 407193"/>
              <a:gd name="connsiteX1" fmla="*/ 321469 w 611981"/>
              <a:gd name="connsiteY1" fmla="*/ 102393 h 407193"/>
              <a:gd name="connsiteX2" fmla="*/ 369094 w 611981"/>
              <a:gd name="connsiteY2" fmla="*/ 121443 h 407193"/>
              <a:gd name="connsiteX3" fmla="*/ 397669 w 611981"/>
              <a:gd name="connsiteY3" fmla="*/ 128587 h 407193"/>
              <a:gd name="connsiteX4" fmla="*/ 447675 w 611981"/>
              <a:gd name="connsiteY4" fmla="*/ 135731 h 407193"/>
              <a:gd name="connsiteX5" fmla="*/ 466725 w 611981"/>
              <a:gd name="connsiteY5" fmla="*/ 135731 h 407193"/>
              <a:gd name="connsiteX6" fmla="*/ 502444 w 611981"/>
              <a:gd name="connsiteY6" fmla="*/ 128587 h 407193"/>
              <a:gd name="connsiteX7" fmla="*/ 611981 w 611981"/>
              <a:gd name="connsiteY7" fmla="*/ 73818 h 407193"/>
              <a:gd name="connsiteX8" fmla="*/ 350044 w 611981"/>
              <a:gd name="connsiteY8" fmla="*/ 407193 h 407193"/>
              <a:gd name="connsiteX9" fmla="*/ 330994 w 611981"/>
              <a:gd name="connsiteY9" fmla="*/ 361950 h 407193"/>
              <a:gd name="connsiteX10" fmla="*/ 316706 w 611981"/>
              <a:gd name="connsiteY10" fmla="*/ 330993 h 407193"/>
              <a:gd name="connsiteX11" fmla="*/ 300037 w 611981"/>
              <a:gd name="connsiteY11" fmla="*/ 297656 h 407193"/>
              <a:gd name="connsiteX12" fmla="*/ 269081 w 611981"/>
              <a:gd name="connsiteY12" fmla="*/ 261937 h 407193"/>
              <a:gd name="connsiteX13" fmla="*/ 221456 w 611981"/>
              <a:gd name="connsiteY13" fmla="*/ 219075 h 407193"/>
              <a:gd name="connsiteX14" fmla="*/ 169069 w 611981"/>
              <a:gd name="connsiteY14" fmla="*/ 176212 h 407193"/>
              <a:gd name="connsiteX15" fmla="*/ 119062 w 611981"/>
              <a:gd name="connsiteY15" fmla="*/ 138112 h 407193"/>
              <a:gd name="connsiteX16" fmla="*/ 78581 w 611981"/>
              <a:gd name="connsiteY16" fmla="*/ 109537 h 407193"/>
              <a:gd name="connsiteX17" fmla="*/ 40481 w 611981"/>
              <a:gd name="connsiteY17" fmla="*/ 78581 h 407193"/>
              <a:gd name="connsiteX18" fmla="*/ 11906 w 611981"/>
              <a:gd name="connsiteY18" fmla="*/ 50006 h 407193"/>
              <a:gd name="connsiteX19" fmla="*/ 2381 w 611981"/>
              <a:gd name="connsiteY19" fmla="*/ 33337 h 407193"/>
              <a:gd name="connsiteX20" fmla="*/ 0 w 611981"/>
              <a:gd name="connsiteY20" fmla="*/ 16668 h 407193"/>
              <a:gd name="connsiteX21" fmla="*/ 4762 w 611981"/>
              <a:gd name="connsiteY21" fmla="*/ 4762 h 407193"/>
              <a:gd name="connsiteX22" fmla="*/ 21431 w 611981"/>
              <a:gd name="connsiteY22" fmla="*/ 0 h 407193"/>
              <a:gd name="connsiteX23" fmla="*/ 57150 w 611981"/>
              <a:gd name="connsiteY23" fmla="*/ 2381 h 407193"/>
              <a:gd name="connsiteX24" fmla="*/ 228600 w 611981"/>
              <a:gd name="connsiteY24" fmla="*/ 61912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11981" h="407193">
                <a:moveTo>
                  <a:pt x="228600" y="61912"/>
                </a:moveTo>
                <a:lnTo>
                  <a:pt x="321469" y="102393"/>
                </a:lnTo>
                <a:lnTo>
                  <a:pt x="369094" y="121443"/>
                </a:lnTo>
                <a:lnTo>
                  <a:pt x="397669" y="128587"/>
                </a:lnTo>
                <a:lnTo>
                  <a:pt x="447675" y="135731"/>
                </a:lnTo>
                <a:lnTo>
                  <a:pt x="466725" y="135731"/>
                </a:lnTo>
                <a:lnTo>
                  <a:pt x="502444" y="128587"/>
                </a:lnTo>
                <a:lnTo>
                  <a:pt x="611981" y="73818"/>
                </a:lnTo>
                <a:lnTo>
                  <a:pt x="350044" y="407193"/>
                </a:lnTo>
                <a:lnTo>
                  <a:pt x="330994" y="361950"/>
                </a:lnTo>
                <a:lnTo>
                  <a:pt x="316706" y="330993"/>
                </a:lnTo>
                <a:lnTo>
                  <a:pt x="300037" y="297656"/>
                </a:lnTo>
                <a:lnTo>
                  <a:pt x="269081" y="261937"/>
                </a:lnTo>
                <a:lnTo>
                  <a:pt x="221456" y="219075"/>
                </a:lnTo>
                <a:lnTo>
                  <a:pt x="169069" y="176212"/>
                </a:lnTo>
                <a:lnTo>
                  <a:pt x="119062" y="138112"/>
                </a:lnTo>
                <a:lnTo>
                  <a:pt x="78581" y="109537"/>
                </a:lnTo>
                <a:lnTo>
                  <a:pt x="40481" y="78581"/>
                </a:lnTo>
                <a:lnTo>
                  <a:pt x="11906" y="50006"/>
                </a:lnTo>
                <a:lnTo>
                  <a:pt x="2381" y="33337"/>
                </a:lnTo>
                <a:lnTo>
                  <a:pt x="0" y="16668"/>
                </a:lnTo>
                <a:lnTo>
                  <a:pt x="4762" y="4762"/>
                </a:lnTo>
                <a:lnTo>
                  <a:pt x="21431" y="0"/>
                </a:lnTo>
                <a:lnTo>
                  <a:pt x="57150" y="2381"/>
                </a:lnTo>
                <a:lnTo>
                  <a:pt x="228600" y="61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6CE30AC-508F-0A47-AE65-4A56914EAE17}"/>
              </a:ext>
            </a:extLst>
          </p:cNvPr>
          <p:cNvSpPr/>
          <p:nvPr/>
        </p:nvSpPr>
        <p:spPr>
          <a:xfrm rot="16200000">
            <a:off x="4112419" y="1780381"/>
            <a:ext cx="2084388" cy="1323975"/>
          </a:xfrm>
          <a:custGeom>
            <a:avLst/>
            <a:gdLst>
              <a:gd name="connsiteX0" fmla="*/ 592931 w 2083594"/>
              <a:gd name="connsiteY0" fmla="*/ 666750 h 1323975"/>
              <a:gd name="connsiteX1" fmla="*/ 426244 w 2083594"/>
              <a:gd name="connsiteY1" fmla="*/ 523875 h 1323975"/>
              <a:gd name="connsiteX2" fmla="*/ 257175 w 2083594"/>
              <a:gd name="connsiteY2" fmla="*/ 352425 h 1323975"/>
              <a:gd name="connsiteX3" fmla="*/ 83344 w 2083594"/>
              <a:gd name="connsiteY3" fmla="*/ 152400 h 1323975"/>
              <a:gd name="connsiteX4" fmla="*/ 7144 w 2083594"/>
              <a:gd name="connsiteY4" fmla="*/ 57150 h 1323975"/>
              <a:gd name="connsiteX5" fmla="*/ 0 w 2083594"/>
              <a:gd name="connsiteY5" fmla="*/ 35719 h 1323975"/>
              <a:gd name="connsiteX6" fmla="*/ 0 w 2083594"/>
              <a:gd name="connsiteY6" fmla="*/ 21431 h 1323975"/>
              <a:gd name="connsiteX7" fmla="*/ 4762 w 2083594"/>
              <a:gd name="connsiteY7" fmla="*/ 7144 h 1323975"/>
              <a:gd name="connsiteX8" fmla="*/ 19050 w 2083594"/>
              <a:gd name="connsiteY8" fmla="*/ 0 h 1323975"/>
              <a:gd name="connsiteX9" fmla="*/ 47625 w 2083594"/>
              <a:gd name="connsiteY9" fmla="*/ 0 h 1323975"/>
              <a:gd name="connsiteX10" fmla="*/ 92869 w 2083594"/>
              <a:gd name="connsiteY10" fmla="*/ 35719 h 1323975"/>
              <a:gd name="connsiteX11" fmla="*/ 328612 w 2083594"/>
              <a:gd name="connsiteY11" fmla="*/ 233362 h 1323975"/>
              <a:gd name="connsiteX12" fmla="*/ 445294 w 2083594"/>
              <a:gd name="connsiteY12" fmla="*/ 330994 h 1323975"/>
              <a:gd name="connsiteX13" fmla="*/ 566737 w 2083594"/>
              <a:gd name="connsiteY13" fmla="*/ 433387 h 1323975"/>
              <a:gd name="connsiteX14" fmla="*/ 700087 w 2083594"/>
              <a:gd name="connsiteY14" fmla="*/ 528637 h 1323975"/>
              <a:gd name="connsiteX15" fmla="*/ 850106 w 2083594"/>
              <a:gd name="connsiteY15" fmla="*/ 621506 h 1323975"/>
              <a:gd name="connsiteX16" fmla="*/ 1073944 w 2083594"/>
              <a:gd name="connsiteY16" fmla="*/ 735806 h 1323975"/>
              <a:gd name="connsiteX17" fmla="*/ 1278731 w 2083594"/>
              <a:gd name="connsiteY17" fmla="*/ 833437 h 1323975"/>
              <a:gd name="connsiteX18" fmla="*/ 1516856 w 2083594"/>
              <a:gd name="connsiteY18" fmla="*/ 923925 h 1323975"/>
              <a:gd name="connsiteX19" fmla="*/ 1681162 w 2083594"/>
              <a:gd name="connsiteY19" fmla="*/ 971550 h 1323975"/>
              <a:gd name="connsiteX20" fmla="*/ 1764506 w 2083594"/>
              <a:gd name="connsiteY20" fmla="*/ 988219 h 1323975"/>
              <a:gd name="connsiteX21" fmla="*/ 1807369 w 2083594"/>
              <a:gd name="connsiteY21" fmla="*/ 990600 h 1323975"/>
              <a:gd name="connsiteX22" fmla="*/ 1850231 w 2083594"/>
              <a:gd name="connsiteY22" fmla="*/ 988219 h 1323975"/>
              <a:gd name="connsiteX23" fmla="*/ 1890712 w 2083594"/>
              <a:gd name="connsiteY23" fmla="*/ 978694 h 1323975"/>
              <a:gd name="connsiteX24" fmla="*/ 1924050 w 2083594"/>
              <a:gd name="connsiteY24" fmla="*/ 964406 h 1323975"/>
              <a:gd name="connsiteX25" fmla="*/ 1955006 w 2083594"/>
              <a:gd name="connsiteY25" fmla="*/ 928687 h 1323975"/>
              <a:gd name="connsiteX26" fmla="*/ 1985962 w 2083594"/>
              <a:gd name="connsiteY26" fmla="*/ 885825 h 1323975"/>
              <a:gd name="connsiteX27" fmla="*/ 2000250 w 2083594"/>
              <a:gd name="connsiteY27" fmla="*/ 864394 h 1323975"/>
              <a:gd name="connsiteX28" fmla="*/ 2016919 w 2083594"/>
              <a:gd name="connsiteY28" fmla="*/ 847725 h 1323975"/>
              <a:gd name="connsiteX29" fmla="*/ 2031206 w 2083594"/>
              <a:gd name="connsiteY29" fmla="*/ 840581 h 1323975"/>
              <a:gd name="connsiteX30" fmla="*/ 2052637 w 2083594"/>
              <a:gd name="connsiteY30" fmla="*/ 845344 h 1323975"/>
              <a:gd name="connsiteX31" fmla="*/ 2066925 w 2083594"/>
              <a:gd name="connsiteY31" fmla="*/ 859631 h 1323975"/>
              <a:gd name="connsiteX32" fmla="*/ 2076450 w 2083594"/>
              <a:gd name="connsiteY32" fmla="*/ 881062 h 1323975"/>
              <a:gd name="connsiteX33" fmla="*/ 2083594 w 2083594"/>
              <a:gd name="connsiteY33" fmla="*/ 904875 h 1323975"/>
              <a:gd name="connsiteX34" fmla="*/ 2078831 w 2083594"/>
              <a:gd name="connsiteY34" fmla="*/ 954881 h 1323975"/>
              <a:gd name="connsiteX35" fmla="*/ 2057400 w 2083594"/>
              <a:gd name="connsiteY35" fmla="*/ 1035844 h 1323975"/>
              <a:gd name="connsiteX36" fmla="*/ 2014537 w 2083594"/>
              <a:gd name="connsiteY36" fmla="*/ 1143000 h 1323975"/>
              <a:gd name="connsiteX37" fmla="*/ 1962150 w 2083594"/>
              <a:gd name="connsiteY37" fmla="*/ 1223962 h 1323975"/>
              <a:gd name="connsiteX38" fmla="*/ 1926431 w 2083594"/>
              <a:gd name="connsiteY38" fmla="*/ 1262062 h 1323975"/>
              <a:gd name="connsiteX39" fmla="*/ 1869281 w 2083594"/>
              <a:gd name="connsiteY39" fmla="*/ 1304925 h 1323975"/>
              <a:gd name="connsiteX40" fmla="*/ 1826419 w 2083594"/>
              <a:gd name="connsiteY40" fmla="*/ 1323975 h 1323975"/>
              <a:gd name="connsiteX41" fmla="*/ 1802606 w 2083594"/>
              <a:gd name="connsiteY41" fmla="*/ 1321594 h 1323975"/>
              <a:gd name="connsiteX42" fmla="*/ 1735931 w 2083594"/>
              <a:gd name="connsiteY42" fmla="*/ 1293019 h 1323975"/>
              <a:gd name="connsiteX43" fmla="*/ 1647825 w 2083594"/>
              <a:gd name="connsiteY43" fmla="*/ 1254919 h 1323975"/>
              <a:gd name="connsiteX44" fmla="*/ 1566862 w 2083594"/>
              <a:gd name="connsiteY44" fmla="*/ 1223962 h 1323975"/>
              <a:gd name="connsiteX45" fmla="*/ 1307306 w 2083594"/>
              <a:gd name="connsiteY45" fmla="*/ 1143000 h 1323975"/>
              <a:gd name="connsiteX46" fmla="*/ 1128712 w 2083594"/>
              <a:gd name="connsiteY46" fmla="*/ 1031081 h 1323975"/>
              <a:gd name="connsiteX47" fmla="*/ 1019175 w 2083594"/>
              <a:gd name="connsiteY47" fmla="*/ 966787 h 1323975"/>
              <a:gd name="connsiteX48" fmla="*/ 890587 w 2083594"/>
              <a:gd name="connsiteY48" fmla="*/ 883444 h 1323975"/>
              <a:gd name="connsiteX49" fmla="*/ 785812 w 2083594"/>
              <a:gd name="connsiteY49" fmla="*/ 812006 h 1323975"/>
              <a:gd name="connsiteX50" fmla="*/ 592931 w 2083594"/>
              <a:gd name="connsiteY50" fmla="*/ 666750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83594" h="1323975">
                <a:moveTo>
                  <a:pt x="592931" y="666750"/>
                </a:moveTo>
                <a:lnTo>
                  <a:pt x="426244" y="523875"/>
                </a:lnTo>
                <a:lnTo>
                  <a:pt x="257175" y="352425"/>
                </a:lnTo>
                <a:lnTo>
                  <a:pt x="83344" y="152400"/>
                </a:lnTo>
                <a:lnTo>
                  <a:pt x="7144" y="57150"/>
                </a:lnTo>
                <a:lnTo>
                  <a:pt x="0" y="35719"/>
                </a:lnTo>
                <a:lnTo>
                  <a:pt x="0" y="21431"/>
                </a:lnTo>
                <a:lnTo>
                  <a:pt x="4762" y="7144"/>
                </a:lnTo>
                <a:lnTo>
                  <a:pt x="19050" y="0"/>
                </a:lnTo>
                <a:lnTo>
                  <a:pt x="47625" y="0"/>
                </a:lnTo>
                <a:lnTo>
                  <a:pt x="92869" y="35719"/>
                </a:lnTo>
                <a:lnTo>
                  <a:pt x="328612" y="233362"/>
                </a:lnTo>
                <a:lnTo>
                  <a:pt x="445294" y="330994"/>
                </a:lnTo>
                <a:lnTo>
                  <a:pt x="566737" y="433387"/>
                </a:lnTo>
                <a:lnTo>
                  <a:pt x="700087" y="528637"/>
                </a:lnTo>
                <a:lnTo>
                  <a:pt x="850106" y="621506"/>
                </a:lnTo>
                <a:lnTo>
                  <a:pt x="1073944" y="735806"/>
                </a:lnTo>
                <a:lnTo>
                  <a:pt x="1278731" y="833437"/>
                </a:lnTo>
                <a:lnTo>
                  <a:pt x="1516856" y="923925"/>
                </a:lnTo>
                <a:lnTo>
                  <a:pt x="1681162" y="971550"/>
                </a:lnTo>
                <a:lnTo>
                  <a:pt x="1764506" y="988219"/>
                </a:lnTo>
                <a:lnTo>
                  <a:pt x="1807369" y="990600"/>
                </a:lnTo>
                <a:lnTo>
                  <a:pt x="1850231" y="988219"/>
                </a:lnTo>
                <a:lnTo>
                  <a:pt x="1890712" y="978694"/>
                </a:lnTo>
                <a:lnTo>
                  <a:pt x="1924050" y="964406"/>
                </a:lnTo>
                <a:lnTo>
                  <a:pt x="1955006" y="928687"/>
                </a:lnTo>
                <a:lnTo>
                  <a:pt x="1985962" y="885825"/>
                </a:lnTo>
                <a:lnTo>
                  <a:pt x="2000250" y="864394"/>
                </a:lnTo>
                <a:lnTo>
                  <a:pt x="2016919" y="847725"/>
                </a:lnTo>
                <a:lnTo>
                  <a:pt x="2031206" y="840581"/>
                </a:lnTo>
                <a:lnTo>
                  <a:pt x="2052637" y="845344"/>
                </a:lnTo>
                <a:lnTo>
                  <a:pt x="2066925" y="859631"/>
                </a:lnTo>
                <a:lnTo>
                  <a:pt x="2076450" y="881062"/>
                </a:lnTo>
                <a:lnTo>
                  <a:pt x="2083594" y="904875"/>
                </a:lnTo>
                <a:lnTo>
                  <a:pt x="2078831" y="954881"/>
                </a:lnTo>
                <a:lnTo>
                  <a:pt x="2057400" y="1035844"/>
                </a:lnTo>
                <a:lnTo>
                  <a:pt x="2014537" y="1143000"/>
                </a:lnTo>
                <a:lnTo>
                  <a:pt x="1962150" y="1223962"/>
                </a:lnTo>
                <a:lnTo>
                  <a:pt x="1926431" y="1262062"/>
                </a:lnTo>
                <a:lnTo>
                  <a:pt x="1869281" y="1304925"/>
                </a:lnTo>
                <a:lnTo>
                  <a:pt x="1826419" y="1323975"/>
                </a:lnTo>
                <a:lnTo>
                  <a:pt x="1802606" y="1321594"/>
                </a:lnTo>
                <a:lnTo>
                  <a:pt x="1735931" y="1293019"/>
                </a:lnTo>
                <a:lnTo>
                  <a:pt x="1647825" y="1254919"/>
                </a:lnTo>
                <a:lnTo>
                  <a:pt x="1566862" y="1223962"/>
                </a:lnTo>
                <a:lnTo>
                  <a:pt x="1307306" y="1143000"/>
                </a:lnTo>
                <a:lnTo>
                  <a:pt x="1128712" y="1031081"/>
                </a:lnTo>
                <a:lnTo>
                  <a:pt x="1019175" y="966787"/>
                </a:lnTo>
                <a:lnTo>
                  <a:pt x="890587" y="883444"/>
                </a:lnTo>
                <a:lnTo>
                  <a:pt x="785812" y="812006"/>
                </a:lnTo>
                <a:lnTo>
                  <a:pt x="592931" y="666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00F6A5B-989D-8E4A-B018-5E2F90BE74BD}"/>
              </a:ext>
            </a:extLst>
          </p:cNvPr>
          <p:cNvSpPr/>
          <p:nvPr/>
        </p:nvSpPr>
        <p:spPr>
          <a:xfrm>
            <a:off x="4741863" y="4319588"/>
            <a:ext cx="776287" cy="1547812"/>
          </a:xfrm>
          <a:custGeom>
            <a:avLst/>
            <a:gdLst>
              <a:gd name="connsiteX0" fmla="*/ 428625 w 776287"/>
              <a:gd name="connsiteY0" fmla="*/ 473868 h 1547812"/>
              <a:gd name="connsiteX1" fmla="*/ 471487 w 776287"/>
              <a:gd name="connsiteY1" fmla="*/ 280987 h 1547812"/>
              <a:gd name="connsiteX2" fmla="*/ 490537 w 776287"/>
              <a:gd name="connsiteY2" fmla="*/ 166687 h 1547812"/>
              <a:gd name="connsiteX3" fmla="*/ 497681 w 776287"/>
              <a:gd name="connsiteY3" fmla="*/ 119062 h 1547812"/>
              <a:gd name="connsiteX4" fmla="*/ 497681 w 776287"/>
              <a:gd name="connsiteY4" fmla="*/ 95250 h 1547812"/>
              <a:gd name="connsiteX5" fmla="*/ 495300 w 776287"/>
              <a:gd name="connsiteY5" fmla="*/ 69056 h 1547812"/>
              <a:gd name="connsiteX6" fmla="*/ 483394 w 776287"/>
              <a:gd name="connsiteY6" fmla="*/ 40481 h 1547812"/>
              <a:gd name="connsiteX7" fmla="*/ 459581 w 776287"/>
              <a:gd name="connsiteY7" fmla="*/ 0 h 1547812"/>
              <a:gd name="connsiteX8" fmla="*/ 776287 w 776287"/>
              <a:gd name="connsiteY8" fmla="*/ 73818 h 1547812"/>
              <a:gd name="connsiteX9" fmla="*/ 776287 w 776287"/>
              <a:gd name="connsiteY9" fmla="*/ 109537 h 1547812"/>
              <a:gd name="connsiteX10" fmla="*/ 754856 w 776287"/>
              <a:gd name="connsiteY10" fmla="*/ 157162 h 1547812"/>
              <a:gd name="connsiteX11" fmla="*/ 726281 w 776287"/>
              <a:gd name="connsiteY11" fmla="*/ 200025 h 1547812"/>
              <a:gd name="connsiteX12" fmla="*/ 711994 w 776287"/>
              <a:gd name="connsiteY12" fmla="*/ 233362 h 1547812"/>
              <a:gd name="connsiteX13" fmla="*/ 700087 w 776287"/>
              <a:gd name="connsiteY13" fmla="*/ 273843 h 1547812"/>
              <a:gd name="connsiteX14" fmla="*/ 688181 w 776287"/>
              <a:gd name="connsiteY14" fmla="*/ 335756 h 1547812"/>
              <a:gd name="connsiteX15" fmla="*/ 678656 w 776287"/>
              <a:gd name="connsiteY15" fmla="*/ 400050 h 1547812"/>
              <a:gd name="connsiteX16" fmla="*/ 666750 w 776287"/>
              <a:gd name="connsiteY16" fmla="*/ 466725 h 1547812"/>
              <a:gd name="connsiteX17" fmla="*/ 581025 w 776287"/>
              <a:gd name="connsiteY17" fmla="*/ 745331 h 1547812"/>
              <a:gd name="connsiteX18" fmla="*/ 511969 w 776287"/>
              <a:gd name="connsiteY18" fmla="*/ 942975 h 1547812"/>
              <a:gd name="connsiteX19" fmla="*/ 450056 w 776287"/>
              <a:gd name="connsiteY19" fmla="*/ 1092993 h 1547812"/>
              <a:gd name="connsiteX20" fmla="*/ 388144 w 776287"/>
              <a:gd name="connsiteY20" fmla="*/ 1223962 h 1547812"/>
              <a:gd name="connsiteX21" fmla="*/ 319087 w 776287"/>
              <a:gd name="connsiteY21" fmla="*/ 1338262 h 1547812"/>
              <a:gd name="connsiteX22" fmla="*/ 242887 w 776287"/>
              <a:gd name="connsiteY22" fmla="*/ 1433512 h 1547812"/>
              <a:gd name="connsiteX23" fmla="*/ 178594 w 776287"/>
              <a:gd name="connsiteY23" fmla="*/ 1502568 h 1547812"/>
              <a:gd name="connsiteX24" fmla="*/ 130969 w 776287"/>
              <a:gd name="connsiteY24" fmla="*/ 1543050 h 1547812"/>
              <a:gd name="connsiteX25" fmla="*/ 114300 w 776287"/>
              <a:gd name="connsiteY25" fmla="*/ 1547812 h 1547812"/>
              <a:gd name="connsiteX26" fmla="*/ 88106 w 776287"/>
              <a:gd name="connsiteY26" fmla="*/ 1540668 h 1547812"/>
              <a:gd name="connsiteX27" fmla="*/ 59531 w 776287"/>
              <a:gd name="connsiteY27" fmla="*/ 1519237 h 1547812"/>
              <a:gd name="connsiteX28" fmla="*/ 40481 w 776287"/>
              <a:gd name="connsiteY28" fmla="*/ 1490662 h 1547812"/>
              <a:gd name="connsiteX29" fmla="*/ 14287 w 776287"/>
              <a:gd name="connsiteY29" fmla="*/ 1431131 h 1547812"/>
              <a:gd name="connsiteX30" fmla="*/ 7144 w 776287"/>
              <a:gd name="connsiteY30" fmla="*/ 1388268 h 1547812"/>
              <a:gd name="connsiteX31" fmla="*/ 0 w 776287"/>
              <a:gd name="connsiteY31" fmla="*/ 1364456 h 1547812"/>
              <a:gd name="connsiteX32" fmla="*/ 204787 w 776287"/>
              <a:gd name="connsiteY32" fmla="*/ 1064418 h 1547812"/>
              <a:gd name="connsiteX33" fmla="*/ 252412 w 776287"/>
              <a:gd name="connsiteY33" fmla="*/ 978693 h 1547812"/>
              <a:gd name="connsiteX34" fmla="*/ 288131 w 776287"/>
              <a:gd name="connsiteY34" fmla="*/ 895350 h 1547812"/>
              <a:gd name="connsiteX35" fmla="*/ 333375 w 776287"/>
              <a:gd name="connsiteY35" fmla="*/ 776287 h 1547812"/>
              <a:gd name="connsiteX36" fmla="*/ 381000 w 776287"/>
              <a:gd name="connsiteY36" fmla="*/ 642937 h 1547812"/>
              <a:gd name="connsiteX37" fmla="*/ 428625 w 776287"/>
              <a:gd name="connsiteY37" fmla="*/ 473868 h 1547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76287" h="1547812">
                <a:moveTo>
                  <a:pt x="428625" y="473868"/>
                </a:moveTo>
                <a:lnTo>
                  <a:pt x="471487" y="280987"/>
                </a:lnTo>
                <a:lnTo>
                  <a:pt x="490537" y="166687"/>
                </a:lnTo>
                <a:lnTo>
                  <a:pt x="497681" y="119062"/>
                </a:lnTo>
                <a:lnTo>
                  <a:pt x="497681" y="95250"/>
                </a:lnTo>
                <a:cubicBezTo>
                  <a:pt x="495221" y="70647"/>
                  <a:pt x="495300" y="79414"/>
                  <a:pt x="495300" y="69056"/>
                </a:cubicBezTo>
                <a:lnTo>
                  <a:pt x="483394" y="40481"/>
                </a:lnTo>
                <a:lnTo>
                  <a:pt x="459581" y="0"/>
                </a:lnTo>
                <a:lnTo>
                  <a:pt x="776287" y="73818"/>
                </a:lnTo>
                <a:lnTo>
                  <a:pt x="776287" y="109537"/>
                </a:lnTo>
                <a:lnTo>
                  <a:pt x="754856" y="157162"/>
                </a:lnTo>
                <a:lnTo>
                  <a:pt x="726281" y="200025"/>
                </a:lnTo>
                <a:lnTo>
                  <a:pt x="711994" y="233362"/>
                </a:lnTo>
                <a:lnTo>
                  <a:pt x="700087" y="273843"/>
                </a:lnTo>
                <a:lnTo>
                  <a:pt x="688181" y="335756"/>
                </a:lnTo>
                <a:lnTo>
                  <a:pt x="678656" y="400050"/>
                </a:lnTo>
                <a:lnTo>
                  <a:pt x="666750" y="466725"/>
                </a:lnTo>
                <a:lnTo>
                  <a:pt x="581025" y="745331"/>
                </a:lnTo>
                <a:lnTo>
                  <a:pt x="511969" y="942975"/>
                </a:lnTo>
                <a:lnTo>
                  <a:pt x="450056" y="1092993"/>
                </a:lnTo>
                <a:lnTo>
                  <a:pt x="388144" y="1223962"/>
                </a:lnTo>
                <a:lnTo>
                  <a:pt x="319087" y="1338262"/>
                </a:lnTo>
                <a:lnTo>
                  <a:pt x="242887" y="1433512"/>
                </a:lnTo>
                <a:lnTo>
                  <a:pt x="178594" y="1502568"/>
                </a:lnTo>
                <a:lnTo>
                  <a:pt x="130969" y="1543050"/>
                </a:lnTo>
                <a:lnTo>
                  <a:pt x="114300" y="1547812"/>
                </a:lnTo>
                <a:lnTo>
                  <a:pt x="88106" y="1540668"/>
                </a:lnTo>
                <a:lnTo>
                  <a:pt x="59531" y="1519237"/>
                </a:lnTo>
                <a:lnTo>
                  <a:pt x="40481" y="1490662"/>
                </a:lnTo>
                <a:lnTo>
                  <a:pt x="14287" y="1431131"/>
                </a:lnTo>
                <a:lnTo>
                  <a:pt x="7144" y="1388268"/>
                </a:lnTo>
                <a:lnTo>
                  <a:pt x="0" y="1364456"/>
                </a:lnTo>
                <a:lnTo>
                  <a:pt x="204787" y="1064418"/>
                </a:lnTo>
                <a:lnTo>
                  <a:pt x="252412" y="978693"/>
                </a:lnTo>
                <a:lnTo>
                  <a:pt x="288131" y="895350"/>
                </a:lnTo>
                <a:lnTo>
                  <a:pt x="333375" y="776287"/>
                </a:lnTo>
                <a:lnTo>
                  <a:pt x="381000" y="642937"/>
                </a:lnTo>
                <a:lnTo>
                  <a:pt x="428625" y="4738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0BAD562-DCC4-AC48-BB72-E71E69B855E3}"/>
              </a:ext>
            </a:extLst>
          </p:cNvPr>
          <p:cNvSpPr/>
          <p:nvPr/>
        </p:nvSpPr>
        <p:spPr>
          <a:xfrm>
            <a:off x="4508500" y="5372100"/>
            <a:ext cx="471488" cy="381000"/>
          </a:xfrm>
          <a:custGeom>
            <a:avLst/>
            <a:gdLst>
              <a:gd name="connsiteX0" fmla="*/ 164307 w 471488"/>
              <a:gd name="connsiteY0" fmla="*/ 50006 h 381000"/>
              <a:gd name="connsiteX1" fmla="*/ 290513 w 471488"/>
              <a:gd name="connsiteY1" fmla="*/ 88106 h 381000"/>
              <a:gd name="connsiteX2" fmla="*/ 319088 w 471488"/>
              <a:gd name="connsiteY2" fmla="*/ 92869 h 381000"/>
              <a:gd name="connsiteX3" fmla="*/ 335757 w 471488"/>
              <a:gd name="connsiteY3" fmla="*/ 92869 h 381000"/>
              <a:gd name="connsiteX4" fmla="*/ 364332 w 471488"/>
              <a:gd name="connsiteY4" fmla="*/ 88106 h 381000"/>
              <a:gd name="connsiteX5" fmla="*/ 471488 w 471488"/>
              <a:gd name="connsiteY5" fmla="*/ 14288 h 381000"/>
              <a:gd name="connsiteX6" fmla="*/ 273844 w 471488"/>
              <a:gd name="connsiteY6" fmla="*/ 381000 h 381000"/>
              <a:gd name="connsiteX7" fmla="*/ 223838 w 471488"/>
              <a:gd name="connsiteY7" fmla="*/ 295275 h 381000"/>
              <a:gd name="connsiteX8" fmla="*/ 176213 w 471488"/>
              <a:gd name="connsiteY8" fmla="*/ 235744 h 381000"/>
              <a:gd name="connsiteX9" fmla="*/ 142875 w 471488"/>
              <a:gd name="connsiteY9" fmla="*/ 200025 h 381000"/>
              <a:gd name="connsiteX10" fmla="*/ 90488 w 471488"/>
              <a:gd name="connsiteY10" fmla="*/ 147638 h 381000"/>
              <a:gd name="connsiteX11" fmla="*/ 16669 w 471488"/>
              <a:gd name="connsiteY11" fmla="*/ 78581 h 381000"/>
              <a:gd name="connsiteX12" fmla="*/ 4763 w 471488"/>
              <a:gd name="connsiteY12" fmla="*/ 61913 h 381000"/>
              <a:gd name="connsiteX13" fmla="*/ 0 w 471488"/>
              <a:gd name="connsiteY13" fmla="*/ 40481 h 381000"/>
              <a:gd name="connsiteX14" fmla="*/ 0 w 471488"/>
              <a:gd name="connsiteY14" fmla="*/ 23813 h 381000"/>
              <a:gd name="connsiteX15" fmla="*/ 4763 w 471488"/>
              <a:gd name="connsiteY15" fmla="*/ 9525 h 381000"/>
              <a:gd name="connsiteX16" fmla="*/ 16669 w 471488"/>
              <a:gd name="connsiteY16" fmla="*/ 0 h 381000"/>
              <a:gd name="connsiteX17" fmla="*/ 50007 w 471488"/>
              <a:gd name="connsiteY17" fmla="*/ 7144 h 381000"/>
              <a:gd name="connsiteX18" fmla="*/ 164307 w 471488"/>
              <a:gd name="connsiteY18" fmla="*/ 50006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71488" h="381000">
                <a:moveTo>
                  <a:pt x="164307" y="50006"/>
                </a:moveTo>
                <a:lnTo>
                  <a:pt x="290513" y="88106"/>
                </a:lnTo>
                <a:lnTo>
                  <a:pt x="319088" y="92869"/>
                </a:lnTo>
                <a:lnTo>
                  <a:pt x="335757" y="92869"/>
                </a:lnTo>
                <a:lnTo>
                  <a:pt x="364332" y="88106"/>
                </a:lnTo>
                <a:lnTo>
                  <a:pt x="471488" y="14288"/>
                </a:lnTo>
                <a:lnTo>
                  <a:pt x="273844" y="381000"/>
                </a:lnTo>
                <a:lnTo>
                  <a:pt x="223838" y="295275"/>
                </a:lnTo>
                <a:lnTo>
                  <a:pt x="176213" y="235744"/>
                </a:lnTo>
                <a:lnTo>
                  <a:pt x="142875" y="200025"/>
                </a:lnTo>
                <a:lnTo>
                  <a:pt x="90488" y="147638"/>
                </a:lnTo>
                <a:lnTo>
                  <a:pt x="16669" y="78581"/>
                </a:lnTo>
                <a:lnTo>
                  <a:pt x="4763" y="61913"/>
                </a:lnTo>
                <a:lnTo>
                  <a:pt x="0" y="40481"/>
                </a:lnTo>
                <a:lnTo>
                  <a:pt x="0" y="23813"/>
                </a:lnTo>
                <a:lnTo>
                  <a:pt x="4763" y="9525"/>
                </a:lnTo>
                <a:lnTo>
                  <a:pt x="16669" y="0"/>
                </a:lnTo>
                <a:lnTo>
                  <a:pt x="50007" y="7144"/>
                </a:lnTo>
                <a:lnTo>
                  <a:pt x="164307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39CB156-BA72-BC49-B50B-F1D2B943977C}"/>
              </a:ext>
            </a:extLst>
          </p:cNvPr>
          <p:cNvSpPr/>
          <p:nvPr/>
        </p:nvSpPr>
        <p:spPr>
          <a:xfrm rot="16200000">
            <a:off x="3346450" y="4181475"/>
            <a:ext cx="2000250" cy="1066800"/>
          </a:xfrm>
          <a:custGeom>
            <a:avLst/>
            <a:gdLst>
              <a:gd name="connsiteX0" fmla="*/ 959643 w 2000250"/>
              <a:gd name="connsiteY0" fmla="*/ 754856 h 1066800"/>
              <a:gd name="connsiteX1" fmla="*/ 792956 w 2000250"/>
              <a:gd name="connsiteY1" fmla="*/ 666750 h 1066800"/>
              <a:gd name="connsiteX2" fmla="*/ 581025 w 2000250"/>
              <a:gd name="connsiteY2" fmla="*/ 533400 h 1066800"/>
              <a:gd name="connsiteX3" fmla="*/ 400050 w 2000250"/>
              <a:gd name="connsiteY3" fmla="*/ 402431 h 1066800"/>
              <a:gd name="connsiteX4" fmla="*/ 226218 w 2000250"/>
              <a:gd name="connsiteY4" fmla="*/ 259556 h 1066800"/>
              <a:gd name="connsiteX5" fmla="*/ 83343 w 2000250"/>
              <a:gd name="connsiteY5" fmla="*/ 133350 h 1066800"/>
              <a:gd name="connsiteX6" fmla="*/ 26193 w 2000250"/>
              <a:gd name="connsiteY6" fmla="*/ 83343 h 1066800"/>
              <a:gd name="connsiteX7" fmla="*/ 9525 w 2000250"/>
              <a:gd name="connsiteY7" fmla="*/ 57150 h 1066800"/>
              <a:gd name="connsiteX8" fmla="*/ 0 w 2000250"/>
              <a:gd name="connsiteY8" fmla="*/ 26193 h 1066800"/>
              <a:gd name="connsiteX9" fmla="*/ 0 w 2000250"/>
              <a:gd name="connsiteY9" fmla="*/ 9525 h 1066800"/>
              <a:gd name="connsiteX10" fmla="*/ 4762 w 2000250"/>
              <a:gd name="connsiteY10" fmla="*/ 4762 h 1066800"/>
              <a:gd name="connsiteX11" fmla="*/ 19050 w 2000250"/>
              <a:gd name="connsiteY11" fmla="*/ 0 h 1066800"/>
              <a:gd name="connsiteX12" fmla="*/ 54768 w 2000250"/>
              <a:gd name="connsiteY12" fmla="*/ 19050 h 1066800"/>
              <a:gd name="connsiteX13" fmla="*/ 261937 w 2000250"/>
              <a:gd name="connsiteY13" fmla="*/ 171450 h 1066800"/>
              <a:gd name="connsiteX14" fmla="*/ 469106 w 2000250"/>
              <a:gd name="connsiteY14" fmla="*/ 300037 h 1066800"/>
              <a:gd name="connsiteX15" fmla="*/ 673893 w 2000250"/>
              <a:gd name="connsiteY15" fmla="*/ 414337 h 1066800"/>
              <a:gd name="connsiteX16" fmla="*/ 942975 w 2000250"/>
              <a:gd name="connsiteY16" fmla="*/ 542925 h 1066800"/>
              <a:gd name="connsiteX17" fmla="*/ 1219200 w 2000250"/>
              <a:gd name="connsiteY17" fmla="*/ 647700 h 1066800"/>
              <a:gd name="connsiteX18" fmla="*/ 1388268 w 2000250"/>
              <a:gd name="connsiteY18" fmla="*/ 688181 h 1066800"/>
              <a:gd name="connsiteX19" fmla="*/ 1576387 w 2000250"/>
              <a:gd name="connsiteY19" fmla="*/ 738187 h 1066800"/>
              <a:gd name="connsiteX20" fmla="*/ 1724025 w 2000250"/>
              <a:gd name="connsiteY20" fmla="*/ 776287 h 1066800"/>
              <a:gd name="connsiteX21" fmla="*/ 1771650 w 2000250"/>
              <a:gd name="connsiteY21" fmla="*/ 781050 h 1066800"/>
              <a:gd name="connsiteX22" fmla="*/ 1800225 w 2000250"/>
              <a:gd name="connsiteY22" fmla="*/ 783431 h 1066800"/>
              <a:gd name="connsiteX23" fmla="*/ 1838325 w 2000250"/>
              <a:gd name="connsiteY23" fmla="*/ 778668 h 1066800"/>
              <a:gd name="connsiteX24" fmla="*/ 1866900 w 2000250"/>
              <a:gd name="connsiteY24" fmla="*/ 771525 h 1066800"/>
              <a:gd name="connsiteX25" fmla="*/ 1919287 w 2000250"/>
              <a:gd name="connsiteY25" fmla="*/ 742950 h 1066800"/>
              <a:gd name="connsiteX26" fmla="*/ 1945481 w 2000250"/>
              <a:gd name="connsiteY26" fmla="*/ 728662 h 1066800"/>
              <a:gd name="connsiteX27" fmla="*/ 1969293 w 2000250"/>
              <a:gd name="connsiteY27" fmla="*/ 719137 h 1066800"/>
              <a:gd name="connsiteX28" fmla="*/ 1985962 w 2000250"/>
              <a:gd name="connsiteY28" fmla="*/ 719137 h 1066800"/>
              <a:gd name="connsiteX29" fmla="*/ 1995487 w 2000250"/>
              <a:gd name="connsiteY29" fmla="*/ 723900 h 1066800"/>
              <a:gd name="connsiteX30" fmla="*/ 2000250 w 2000250"/>
              <a:gd name="connsiteY30" fmla="*/ 742950 h 1066800"/>
              <a:gd name="connsiteX31" fmla="*/ 1993106 w 2000250"/>
              <a:gd name="connsiteY31" fmla="*/ 797718 h 1066800"/>
              <a:gd name="connsiteX32" fmla="*/ 1978818 w 2000250"/>
              <a:gd name="connsiteY32" fmla="*/ 852487 h 1066800"/>
              <a:gd name="connsiteX33" fmla="*/ 1959768 w 2000250"/>
              <a:gd name="connsiteY33" fmla="*/ 902493 h 1066800"/>
              <a:gd name="connsiteX34" fmla="*/ 1916906 w 2000250"/>
              <a:gd name="connsiteY34" fmla="*/ 959643 h 1066800"/>
              <a:gd name="connsiteX35" fmla="*/ 1854993 w 2000250"/>
              <a:gd name="connsiteY35" fmla="*/ 1035843 h 1066800"/>
              <a:gd name="connsiteX36" fmla="*/ 1816893 w 2000250"/>
              <a:gd name="connsiteY36" fmla="*/ 1062037 h 1066800"/>
              <a:gd name="connsiteX37" fmla="*/ 1793081 w 2000250"/>
              <a:gd name="connsiteY37" fmla="*/ 1066800 h 1066800"/>
              <a:gd name="connsiteX38" fmla="*/ 1747837 w 2000250"/>
              <a:gd name="connsiteY38" fmla="*/ 1057275 h 1066800"/>
              <a:gd name="connsiteX39" fmla="*/ 1693068 w 2000250"/>
              <a:gd name="connsiteY39" fmla="*/ 1038225 h 1066800"/>
              <a:gd name="connsiteX40" fmla="*/ 1581150 w 2000250"/>
              <a:gd name="connsiteY40" fmla="*/ 992981 h 1066800"/>
              <a:gd name="connsiteX41" fmla="*/ 1414462 w 2000250"/>
              <a:gd name="connsiteY41" fmla="*/ 947737 h 1066800"/>
              <a:gd name="connsiteX42" fmla="*/ 1245393 w 2000250"/>
              <a:gd name="connsiteY42" fmla="*/ 878681 h 1066800"/>
              <a:gd name="connsiteX43" fmla="*/ 959643 w 2000250"/>
              <a:gd name="connsiteY43" fmla="*/ 75485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00250" h="1066800">
                <a:moveTo>
                  <a:pt x="959643" y="754856"/>
                </a:moveTo>
                <a:lnTo>
                  <a:pt x="792956" y="666750"/>
                </a:lnTo>
                <a:lnTo>
                  <a:pt x="581025" y="533400"/>
                </a:lnTo>
                <a:lnTo>
                  <a:pt x="400050" y="402431"/>
                </a:lnTo>
                <a:lnTo>
                  <a:pt x="226218" y="259556"/>
                </a:lnTo>
                <a:lnTo>
                  <a:pt x="83343" y="133350"/>
                </a:lnTo>
                <a:lnTo>
                  <a:pt x="26193" y="83343"/>
                </a:lnTo>
                <a:lnTo>
                  <a:pt x="9525" y="57150"/>
                </a:lnTo>
                <a:lnTo>
                  <a:pt x="0" y="26193"/>
                </a:lnTo>
                <a:lnTo>
                  <a:pt x="0" y="9525"/>
                </a:lnTo>
                <a:lnTo>
                  <a:pt x="4762" y="4762"/>
                </a:lnTo>
                <a:lnTo>
                  <a:pt x="19050" y="0"/>
                </a:lnTo>
                <a:lnTo>
                  <a:pt x="54768" y="19050"/>
                </a:lnTo>
                <a:lnTo>
                  <a:pt x="261937" y="171450"/>
                </a:lnTo>
                <a:lnTo>
                  <a:pt x="469106" y="300037"/>
                </a:lnTo>
                <a:lnTo>
                  <a:pt x="673893" y="414337"/>
                </a:lnTo>
                <a:lnTo>
                  <a:pt x="942975" y="542925"/>
                </a:lnTo>
                <a:lnTo>
                  <a:pt x="1219200" y="647700"/>
                </a:lnTo>
                <a:lnTo>
                  <a:pt x="1388268" y="688181"/>
                </a:lnTo>
                <a:lnTo>
                  <a:pt x="1576387" y="738187"/>
                </a:lnTo>
                <a:lnTo>
                  <a:pt x="1724025" y="776287"/>
                </a:lnTo>
                <a:lnTo>
                  <a:pt x="1771650" y="781050"/>
                </a:lnTo>
                <a:lnTo>
                  <a:pt x="1800225" y="783431"/>
                </a:lnTo>
                <a:lnTo>
                  <a:pt x="1838325" y="778668"/>
                </a:lnTo>
                <a:lnTo>
                  <a:pt x="1866900" y="771525"/>
                </a:lnTo>
                <a:lnTo>
                  <a:pt x="1919287" y="742950"/>
                </a:lnTo>
                <a:lnTo>
                  <a:pt x="1945481" y="728662"/>
                </a:lnTo>
                <a:lnTo>
                  <a:pt x="1969293" y="719137"/>
                </a:lnTo>
                <a:lnTo>
                  <a:pt x="1985962" y="719137"/>
                </a:lnTo>
                <a:lnTo>
                  <a:pt x="1995487" y="723900"/>
                </a:lnTo>
                <a:lnTo>
                  <a:pt x="2000250" y="742950"/>
                </a:lnTo>
                <a:lnTo>
                  <a:pt x="1993106" y="797718"/>
                </a:lnTo>
                <a:lnTo>
                  <a:pt x="1978818" y="852487"/>
                </a:lnTo>
                <a:lnTo>
                  <a:pt x="1959768" y="902493"/>
                </a:lnTo>
                <a:lnTo>
                  <a:pt x="1916906" y="959643"/>
                </a:lnTo>
                <a:lnTo>
                  <a:pt x="1854993" y="1035843"/>
                </a:lnTo>
                <a:lnTo>
                  <a:pt x="1816893" y="1062037"/>
                </a:lnTo>
                <a:lnTo>
                  <a:pt x="1793081" y="1066800"/>
                </a:lnTo>
                <a:lnTo>
                  <a:pt x="1747837" y="1057275"/>
                </a:lnTo>
                <a:lnTo>
                  <a:pt x="1693068" y="1038225"/>
                </a:lnTo>
                <a:lnTo>
                  <a:pt x="1581150" y="992981"/>
                </a:lnTo>
                <a:lnTo>
                  <a:pt x="1414462" y="947737"/>
                </a:lnTo>
                <a:lnTo>
                  <a:pt x="1245393" y="878681"/>
                </a:lnTo>
                <a:lnTo>
                  <a:pt x="959643" y="7548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0D19375-11BE-4241-B9F6-AD449A68325A}"/>
              </a:ext>
            </a:extLst>
          </p:cNvPr>
          <p:cNvSpPr/>
          <p:nvPr/>
        </p:nvSpPr>
        <p:spPr>
          <a:xfrm>
            <a:off x="6418263" y="4151313"/>
            <a:ext cx="784225" cy="1785937"/>
          </a:xfrm>
          <a:custGeom>
            <a:avLst/>
            <a:gdLst>
              <a:gd name="connsiteX0" fmla="*/ 388307 w 784130"/>
              <a:gd name="connsiteY0" fmla="*/ 538620 h 1786212"/>
              <a:gd name="connsiteX1" fmla="*/ 455948 w 784130"/>
              <a:gd name="connsiteY1" fmla="*/ 273068 h 1786212"/>
              <a:gd name="connsiteX2" fmla="*/ 483505 w 784130"/>
              <a:gd name="connsiteY2" fmla="*/ 152818 h 1786212"/>
              <a:gd name="connsiteX3" fmla="*/ 496031 w 784130"/>
              <a:gd name="connsiteY3" fmla="*/ 95198 h 1786212"/>
              <a:gd name="connsiteX4" fmla="*/ 498536 w 784130"/>
              <a:gd name="connsiteY4" fmla="*/ 77662 h 1786212"/>
              <a:gd name="connsiteX5" fmla="*/ 491021 w 784130"/>
              <a:gd name="connsiteY5" fmla="*/ 55115 h 1786212"/>
              <a:gd name="connsiteX6" fmla="*/ 460958 w 784130"/>
              <a:gd name="connsiteY6" fmla="*/ 0 h 1786212"/>
              <a:gd name="connsiteX7" fmla="*/ 784130 w 784130"/>
              <a:gd name="connsiteY7" fmla="*/ 77662 h 1786212"/>
              <a:gd name="connsiteX8" fmla="*/ 769099 w 784130"/>
              <a:gd name="connsiteY8" fmla="*/ 112735 h 1786212"/>
              <a:gd name="connsiteX9" fmla="*/ 759078 w 784130"/>
              <a:gd name="connsiteY9" fmla="*/ 132776 h 1786212"/>
              <a:gd name="connsiteX10" fmla="*/ 744046 w 784130"/>
              <a:gd name="connsiteY10" fmla="*/ 205427 h 1786212"/>
              <a:gd name="connsiteX11" fmla="*/ 671396 w 784130"/>
              <a:gd name="connsiteY11" fmla="*/ 498536 h 1786212"/>
              <a:gd name="connsiteX12" fmla="*/ 613776 w 784130"/>
              <a:gd name="connsiteY12" fmla="*/ 718994 h 1786212"/>
              <a:gd name="connsiteX13" fmla="*/ 563672 w 784130"/>
              <a:gd name="connsiteY13" fmla="*/ 904380 h 1786212"/>
              <a:gd name="connsiteX14" fmla="*/ 516073 w 784130"/>
              <a:gd name="connsiteY14" fmla="*/ 1047176 h 1786212"/>
              <a:gd name="connsiteX15" fmla="*/ 460958 w 784130"/>
              <a:gd name="connsiteY15" fmla="*/ 1205004 h 1786212"/>
              <a:gd name="connsiteX16" fmla="*/ 403339 w 784130"/>
              <a:gd name="connsiteY16" fmla="*/ 1355317 h 1786212"/>
              <a:gd name="connsiteX17" fmla="*/ 303130 w 784130"/>
              <a:gd name="connsiteY17" fmla="*/ 1550723 h 1786212"/>
              <a:gd name="connsiteX18" fmla="*/ 200417 w 784130"/>
              <a:gd name="connsiteY18" fmla="*/ 1691014 h 1786212"/>
              <a:gd name="connsiteX19" fmla="*/ 152818 w 784130"/>
              <a:gd name="connsiteY19" fmla="*/ 1738613 h 1786212"/>
              <a:gd name="connsiteX20" fmla="*/ 107724 w 784130"/>
              <a:gd name="connsiteY20" fmla="*/ 1763665 h 1786212"/>
              <a:gd name="connsiteX21" fmla="*/ 67641 w 784130"/>
              <a:gd name="connsiteY21" fmla="*/ 1781202 h 1786212"/>
              <a:gd name="connsiteX22" fmla="*/ 40084 w 784130"/>
              <a:gd name="connsiteY22" fmla="*/ 1786212 h 1786212"/>
              <a:gd name="connsiteX23" fmla="*/ 17537 w 784130"/>
              <a:gd name="connsiteY23" fmla="*/ 1778696 h 1786212"/>
              <a:gd name="connsiteX24" fmla="*/ 5011 w 784130"/>
              <a:gd name="connsiteY24" fmla="*/ 1761160 h 1786212"/>
              <a:gd name="connsiteX25" fmla="*/ 0 w 784130"/>
              <a:gd name="connsiteY25" fmla="*/ 1746129 h 1786212"/>
              <a:gd name="connsiteX26" fmla="*/ 0 w 784130"/>
              <a:gd name="connsiteY26" fmla="*/ 1691014 h 1786212"/>
              <a:gd name="connsiteX27" fmla="*/ 180375 w 784130"/>
              <a:gd name="connsiteY27" fmla="*/ 1199994 h 1786212"/>
              <a:gd name="connsiteX28" fmla="*/ 263047 w 784130"/>
              <a:gd name="connsiteY28" fmla="*/ 956989 h 1786212"/>
              <a:gd name="connsiteX29" fmla="*/ 335698 w 784130"/>
              <a:gd name="connsiteY29" fmla="*/ 729015 h 1786212"/>
              <a:gd name="connsiteX30" fmla="*/ 388307 w 784130"/>
              <a:gd name="connsiteY30" fmla="*/ 538620 h 1786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84130" h="1786212">
                <a:moveTo>
                  <a:pt x="388307" y="538620"/>
                </a:moveTo>
                <a:lnTo>
                  <a:pt x="455948" y="273068"/>
                </a:lnTo>
                <a:lnTo>
                  <a:pt x="483505" y="152818"/>
                </a:lnTo>
                <a:lnTo>
                  <a:pt x="496031" y="95198"/>
                </a:lnTo>
                <a:lnTo>
                  <a:pt x="498536" y="77662"/>
                </a:lnTo>
                <a:lnTo>
                  <a:pt x="491021" y="55115"/>
                </a:lnTo>
                <a:lnTo>
                  <a:pt x="460958" y="0"/>
                </a:lnTo>
                <a:lnTo>
                  <a:pt x="784130" y="77662"/>
                </a:lnTo>
                <a:lnTo>
                  <a:pt x="769099" y="112735"/>
                </a:lnTo>
                <a:lnTo>
                  <a:pt x="759078" y="132776"/>
                </a:lnTo>
                <a:lnTo>
                  <a:pt x="744046" y="205427"/>
                </a:lnTo>
                <a:lnTo>
                  <a:pt x="671396" y="498536"/>
                </a:lnTo>
                <a:lnTo>
                  <a:pt x="613776" y="718994"/>
                </a:lnTo>
                <a:lnTo>
                  <a:pt x="563672" y="904380"/>
                </a:lnTo>
                <a:lnTo>
                  <a:pt x="516073" y="1047176"/>
                </a:lnTo>
                <a:lnTo>
                  <a:pt x="460958" y="1205004"/>
                </a:lnTo>
                <a:lnTo>
                  <a:pt x="403339" y="1355317"/>
                </a:lnTo>
                <a:lnTo>
                  <a:pt x="303130" y="1550723"/>
                </a:lnTo>
                <a:lnTo>
                  <a:pt x="200417" y="1691014"/>
                </a:lnTo>
                <a:lnTo>
                  <a:pt x="152818" y="1738613"/>
                </a:lnTo>
                <a:lnTo>
                  <a:pt x="107724" y="1763665"/>
                </a:lnTo>
                <a:lnTo>
                  <a:pt x="67641" y="1781202"/>
                </a:lnTo>
                <a:lnTo>
                  <a:pt x="40084" y="1786212"/>
                </a:lnTo>
                <a:lnTo>
                  <a:pt x="17537" y="1778696"/>
                </a:lnTo>
                <a:lnTo>
                  <a:pt x="5011" y="1761160"/>
                </a:lnTo>
                <a:lnTo>
                  <a:pt x="0" y="1746129"/>
                </a:lnTo>
                <a:lnTo>
                  <a:pt x="0" y="1691014"/>
                </a:lnTo>
                <a:lnTo>
                  <a:pt x="180375" y="1199994"/>
                </a:lnTo>
                <a:lnTo>
                  <a:pt x="263047" y="956989"/>
                </a:lnTo>
                <a:lnTo>
                  <a:pt x="335698" y="729015"/>
                </a:lnTo>
                <a:lnTo>
                  <a:pt x="388307" y="5386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0ABEC99-2BCF-3D49-961A-0A7858509497}"/>
              </a:ext>
            </a:extLst>
          </p:cNvPr>
          <p:cNvSpPr/>
          <p:nvPr/>
        </p:nvSpPr>
        <p:spPr>
          <a:xfrm>
            <a:off x="6076950" y="5322888"/>
            <a:ext cx="576263" cy="552450"/>
          </a:xfrm>
          <a:custGeom>
            <a:avLst/>
            <a:gdLst>
              <a:gd name="connsiteX0" fmla="*/ 180975 w 576263"/>
              <a:gd name="connsiteY0" fmla="*/ 83344 h 552450"/>
              <a:gd name="connsiteX1" fmla="*/ 254794 w 576263"/>
              <a:gd name="connsiteY1" fmla="*/ 116681 h 552450"/>
              <a:gd name="connsiteX2" fmla="*/ 297656 w 576263"/>
              <a:gd name="connsiteY2" fmla="*/ 130969 h 552450"/>
              <a:gd name="connsiteX3" fmla="*/ 335756 w 576263"/>
              <a:gd name="connsiteY3" fmla="*/ 140494 h 552450"/>
              <a:gd name="connsiteX4" fmla="*/ 369094 w 576263"/>
              <a:gd name="connsiteY4" fmla="*/ 142875 h 552450"/>
              <a:gd name="connsiteX5" fmla="*/ 392906 w 576263"/>
              <a:gd name="connsiteY5" fmla="*/ 140494 h 552450"/>
              <a:gd name="connsiteX6" fmla="*/ 421481 w 576263"/>
              <a:gd name="connsiteY6" fmla="*/ 133350 h 552450"/>
              <a:gd name="connsiteX7" fmla="*/ 461963 w 576263"/>
              <a:gd name="connsiteY7" fmla="*/ 111919 h 552450"/>
              <a:gd name="connsiteX8" fmla="*/ 576263 w 576263"/>
              <a:gd name="connsiteY8" fmla="*/ 0 h 552450"/>
              <a:gd name="connsiteX9" fmla="*/ 352425 w 576263"/>
              <a:gd name="connsiteY9" fmla="*/ 552450 h 552450"/>
              <a:gd name="connsiteX10" fmla="*/ 340519 w 576263"/>
              <a:gd name="connsiteY10" fmla="*/ 514350 h 552450"/>
              <a:gd name="connsiteX11" fmla="*/ 311944 w 576263"/>
              <a:gd name="connsiteY11" fmla="*/ 438150 h 552450"/>
              <a:gd name="connsiteX12" fmla="*/ 266700 w 576263"/>
              <a:gd name="connsiteY12" fmla="*/ 354806 h 552450"/>
              <a:gd name="connsiteX13" fmla="*/ 235744 w 576263"/>
              <a:gd name="connsiteY13" fmla="*/ 311944 h 552450"/>
              <a:gd name="connsiteX14" fmla="*/ 197644 w 576263"/>
              <a:gd name="connsiteY14" fmla="*/ 264319 h 552450"/>
              <a:gd name="connsiteX15" fmla="*/ 147638 w 576263"/>
              <a:gd name="connsiteY15" fmla="*/ 209550 h 552450"/>
              <a:gd name="connsiteX16" fmla="*/ 92869 w 576263"/>
              <a:gd name="connsiteY16" fmla="*/ 154781 h 552450"/>
              <a:gd name="connsiteX17" fmla="*/ 42863 w 576263"/>
              <a:gd name="connsiteY17" fmla="*/ 111919 h 552450"/>
              <a:gd name="connsiteX18" fmla="*/ 19050 w 576263"/>
              <a:gd name="connsiteY18" fmla="*/ 88106 h 552450"/>
              <a:gd name="connsiteX19" fmla="*/ 2381 w 576263"/>
              <a:gd name="connsiteY19" fmla="*/ 61912 h 552450"/>
              <a:gd name="connsiteX20" fmla="*/ 0 w 576263"/>
              <a:gd name="connsiteY20" fmla="*/ 38100 h 552450"/>
              <a:gd name="connsiteX21" fmla="*/ 9525 w 576263"/>
              <a:gd name="connsiteY21" fmla="*/ 28575 h 552450"/>
              <a:gd name="connsiteX22" fmla="*/ 23813 w 576263"/>
              <a:gd name="connsiteY22" fmla="*/ 21431 h 552450"/>
              <a:gd name="connsiteX23" fmla="*/ 50006 w 576263"/>
              <a:gd name="connsiteY23" fmla="*/ 26194 h 552450"/>
              <a:gd name="connsiteX24" fmla="*/ 180975 w 576263"/>
              <a:gd name="connsiteY24" fmla="*/ 83344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6263" h="552450">
                <a:moveTo>
                  <a:pt x="180975" y="83344"/>
                </a:moveTo>
                <a:lnTo>
                  <a:pt x="254794" y="116681"/>
                </a:lnTo>
                <a:lnTo>
                  <a:pt x="297656" y="130969"/>
                </a:lnTo>
                <a:lnTo>
                  <a:pt x="335756" y="140494"/>
                </a:lnTo>
                <a:lnTo>
                  <a:pt x="369094" y="142875"/>
                </a:lnTo>
                <a:lnTo>
                  <a:pt x="392906" y="140494"/>
                </a:lnTo>
                <a:lnTo>
                  <a:pt x="421481" y="133350"/>
                </a:lnTo>
                <a:lnTo>
                  <a:pt x="461963" y="111919"/>
                </a:lnTo>
                <a:lnTo>
                  <a:pt x="576263" y="0"/>
                </a:lnTo>
                <a:lnTo>
                  <a:pt x="352425" y="552450"/>
                </a:lnTo>
                <a:lnTo>
                  <a:pt x="340519" y="514350"/>
                </a:lnTo>
                <a:lnTo>
                  <a:pt x="311944" y="438150"/>
                </a:lnTo>
                <a:lnTo>
                  <a:pt x="266700" y="354806"/>
                </a:lnTo>
                <a:lnTo>
                  <a:pt x="235744" y="311944"/>
                </a:lnTo>
                <a:lnTo>
                  <a:pt x="197644" y="264319"/>
                </a:lnTo>
                <a:lnTo>
                  <a:pt x="147638" y="209550"/>
                </a:lnTo>
                <a:lnTo>
                  <a:pt x="92869" y="154781"/>
                </a:lnTo>
                <a:lnTo>
                  <a:pt x="42863" y="111919"/>
                </a:lnTo>
                <a:lnTo>
                  <a:pt x="19050" y="88106"/>
                </a:lnTo>
                <a:lnTo>
                  <a:pt x="2381" y="61912"/>
                </a:lnTo>
                <a:lnTo>
                  <a:pt x="0" y="38100"/>
                </a:lnTo>
                <a:lnTo>
                  <a:pt x="9525" y="28575"/>
                </a:lnTo>
                <a:lnTo>
                  <a:pt x="23813" y="21431"/>
                </a:lnTo>
                <a:lnTo>
                  <a:pt x="50006" y="26194"/>
                </a:lnTo>
                <a:lnTo>
                  <a:pt x="180975" y="833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9683FCB-9192-604C-8679-677E9A0F5545}"/>
              </a:ext>
            </a:extLst>
          </p:cNvPr>
          <p:cNvSpPr/>
          <p:nvPr/>
        </p:nvSpPr>
        <p:spPr>
          <a:xfrm rot="16200000">
            <a:off x="4790282" y="4107656"/>
            <a:ext cx="2201862" cy="1241425"/>
          </a:xfrm>
          <a:custGeom>
            <a:avLst/>
            <a:gdLst>
              <a:gd name="connsiteX0" fmla="*/ 976312 w 2202656"/>
              <a:gd name="connsiteY0" fmla="*/ 812006 h 1240631"/>
              <a:gd name="connsiteX1" fmla="*/ 764381 w 2202656"/>
              <a:gd name="connsiteY1" fmla="*/ 685800 h 1240631"/>
              <a:gd name="connsiteX2" fmla="*/ 576262 w 2202656"/>
              <a:gd name="connsiteY2" fmla="*/ 566737 h 1240631"/>
              <a:gd name="connsiteX3" fmla="*/ 400050 w 2202656"/>
              <a:gd name="connsiteY3" fmla="*/ 438150 h 1240631"/>
              <a:gd name="connsiteX4" fmla="*/ 285750 w 2202656"/>
              <a:gd name="connsiteY4" fmla="*/ 342900 h 1240631"/>
              <a:gd name="connsiteX5" fmla="*/ 154781 w 2202656"/>
              <a:gd name="connsiteY5" fmla="*/ 219075 h 1240631"/>
              <a:gd name="connsiteX6" fmla="*/ 52387 w 2202656"/>
              <a:gd name="connsiteY6" fmla="*/ 107156 h 1240631"/>
              <a:gd name="connsiteX7" fmla="*/ 21431 w 2202656"/>
              <a:gd name="connsiteY7" fmla="*/ 64293 h 1240631"/>
              <a:gd name="connsiteX8" fmla="*/ 7143 w 2202656"/>
              <a:gd name="connsiteY8" fmla="*/ 33337 h 1240631"/>
              <a:gd name="connsiteX9" fmla="*/ 0 w 2202656"/>
              <a:gd name="connsiteY9" fmla="*/ 9525 h 1240631"/>
              <a:gd name="connsiteX10" fmla="*/ 2381 w 2202656"/>
              <a:gd name="connsiteY10" fmla="*/ 2381 h 1240631"/>
              <a:gd name="connsiteX11" fmla="*/ 16668 w 2202656"/>
              <a:gd name="connsiteY11" fmla="*/ 0 h 1240631"/>
              <a:gd name="connsiteX12" fmla="*/ 40481 w 2202656"/>
              <a:gd name="connsiteY12" fmla="*/ 11906 h 1240631"/>
              <a:gd name="connsiteX13" fmla="*/ 161925 w 2202656"/>
              <a:gd name="connsiteY13" fmla="*/ 114300 h 1240631"/>
              <a:gd name="connsiteX14" fmla="*/ 361950 w 2202656"/>
              <a:gd name="connsiteY14" fmla="*/ 254793 h 1240631"/>
              <a:gd name="connsiteX15" fmla="*/ 573881 w 2202656"/>
              <a:gd name="connsiteY15" fmla="*/ 383381 h 1240631"/>
              <a:gd name="connsiteX16" fmla="*/ 742950 w 2202656"/>
              <a:gd name="connsiteY16" fmla="*/ 478631 h 1240631"/>
              <a:gd name="connsiteX17" fmla="*/ 1016793 w 2202656"/>
              <a:gd name="connsiteY17" fmla="*/ 619125 h 1240631"/>
              <a:gd name="connsiteX18" fmla="*/ 1188243 w 2202656"/>
              <a:gd name="connsiteY18" fmla="*/ 695325 h 1240631"/>
              <a:gd name="connsiteX19" fmla="*/ 1481137 w 2202656"/>
              <a:gd name="connsiteY19" fmla="*/ 814387 h 1240631"/>
              <a:gd name="connsiteX20" fmla="*/ 1678781 w 2202656"/>
              <a:gd name="connsiteY20" fmla="*/ 854868 h 1240631"/>
              <a:gd name="connsiteX21" fmla="*/ 1819275 w 2202656"/>
              <a:gd name="connsiteY21" fmla="*/ 900112 h 1240631"/>
              <a:gd name="connsiteX22" fmla="*/ 2016918 w 2202656"/>
              <a:gd name="connsiteY22" fmla="*/ 952500 h 1240631"/>
              <a:gd name="connsiteX23" fmla="*/ 2038350 w 2202656"/>
              <a:gd name="connsiteY23" fmla="*/ 954881 h 1240631"/>
              <a:gd name="connsiteX24" fmla="*/ 2069306 w 2202656"/>
              <a:gd name="connsiteY24" fmla="*/ 950118 h 1240631"/>
              <a:gd name="connsiteX25" fmla="*/ 2114550 w 2202656"/>
              <a:gd name="connsiteY25" fmla="*/ 923925 h 1240631"/>
              <a:gd name="connsiteX26" fmla="*/ 2145506 w 2202656"/>
              <a:gd name="connsiteY26" fmla="*/ 892968 h 1240631"/>
              <a:gd name="connsiteX27" fmla="*/ 2159793 w 2202656"/>
              <a:gd name="connsiteY27" fmla="*/ 878681 h 1240631"/>
              <a:gd name="connsiteX28" fmla="*/ 2185987 w 2202656"/>
              <a:gd name="connsiteY28" fmla="*/ 873918 h 1240631"/>
              <a:gd name="connsiteX29" fmla="*/ 2197893 w 2202656"/>
              <a:gd name="connsiteY29" fmla="*/ 878681 h 1240631"/>
              <a:gd name="connsiteX30" fmla="*/ 2202656 w 2202656"/>
              <a:gd name="connsiteY30" fmla="*/ 890587 h 1240631"/>
              <a:gd name="connsiteX31" fmla="*/ 2197893 w 2202656"/>
              <a:gd name="connsiteY31" fmla="*/ 916781 h 1240631"/>
              <a:gd name="connsiteX32" fmla="*/ 2181225 w 2202656"/>
              <a:gd name="connsiteY32" fmla="*/ 971550 h 1240631"/>
              <a:gd name="connsiteX33" fmla="*/ 2143125 w 2202656"/>
              <a:gd name="connsiteY33" fmla="*/ 1059656 h 1240631"/>
              <a:gd name="connsiteX34" fmla="*/ 2097881 w 2202656"/>
              <a:gd name="connsiteY34" fmla="*/ 1138237 h 1240631"/>
              <a:gd name="connsiteX35" fmla="*/ 2026443 w 2202656"/>
              <a:gd name="connsiteY35" fmla="*/ 1202531 h 1240631"/>
              <a:gd name="connsiteX36" fmla="*/ 1974056 w 2202656"/>
              <a:gd name="connsiteY36" fmla="*/ 1238250 h 1240631"/>
              <a:gd name="connsiteX37" fmla="*/ 1947862 w 2202656"/>
              <a:gd name="connsiteY37" fmla="*/ 1240631 h 1240631"/>
              <a:gd name="connsiteX38" fmla="*/ 1893093 w 2202656"/>
              <a:gd name="connsiteY38" fmla="*/ 1219200 h 1240631"/>
              <a:gd name="connsiteX39" fmla="*/ 1721643 w 2202656"/>
              <a:gd name="connsiteY39" fmla="*/ 1138237 h 1240631"/>
              <a:gd name="connsiteX40" fmla="*/ 1552575 w 2202656"/>
              <a:gd name="connsiteY40" fmla="*/ 1083468 h 1240631"/>
              <a:gd name="connsiteX41" fmla="*/ 1409700 w 2202656"/>
              <a:gd name="connsiteY41" fmla="*/ 1023937 h 1240631"/>
              <a:gd name="connsiteX42" fmla="*/ 1212056 w 2202656"/>
              <a:gd name="connsiteY42" fmla="*/ 935831 h 1240631"/>
              <a:gd name="connsiteX43" fmla="*/ 976312 w 2202656"/>
              <a:gd name="connsiteY43" fmla="*/ 812006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02656" h="1240631">
                <a:moveTo>
                  <a:pt x="976312" y="812006"/>
                </a:moveTo>
                <a:lnTo>
                  <a:pt x="764381" y="685800"/>
                </a:lnTo>
                <a:lnTo>
                  <a:pt x="576262" y="566737"/>
                </a:lnTo>
                <a:lnTo>
                  <a:pt x="400050" y="438150"/>
                </a:lnTo>
                <a:lnTo>
                  <a:pt x="285750" y="342900"/>
                </a:lnTo>
                <a:lnTo>
                  <a:pt x="154781" y="219075"/>
                </a:lnTo>
                <a:lnTo>
                  <a:pt x="52387" y="107156"/>
                </a:lnTo>
                <a:lnTo>
                  <a:pt x="21431" y="64293"/>
                </a:lnTo>
                <a:lnTo>
                  <a:pt x="7143" y="33337"/>
                </a:lnTo>
                <a:lnTo>
                  <a:pt x="0" y="9525"/>
                </a:lnTo>
                <a:lnTo>
                  <a:pt x="2381" y="2381"/>
                </a:lnTo>
                <a:lnTo>
                  <a:pt x="16668" y="0"/>
                </a:lnTo>
                <a:lnTo>
                  <a:pt x="40481" y="11906"/>
                </a:lnTo>
                <a:lnTo>
                  <a:pt x="161925" y="114300"/>
                </a:lnTo>
                <a:lnTo>
                  <a:pt x="361950" y="254793"/>
                </a:lnTo>
                <a:lnTo>
                  <a:pt x="573881" y="383381"/>
                </a:lnTo>
                <a:lnTo>
                  <a:pt x="742950" y="478631"/>
                </a:lnTo>
                <a:lnTo>
                  <a:pt x="1016793" y="619125"/>
                </a:lnTo>
                <a:lnTo>
                  <a:pt x="1188243" y="695325"/>
                </a:lnTo>
                <a:lnTo>
                  <a:pt x="1481137" y="814387"/>
                </a:lnTo>
                <a:lnTo>
                  <a:pt x="1678781" y="854868"/>
                </a:lnTo>
                <a:lnTo>
                  <a:pt x="1819275" y="900112"/>
                </a:lnTo>
                <a:lnTo>
                  <a:pt x="2016918" y="952500"/>
                </a:lnTo>
                <a:lnTo>
                  <a:pt x="2038350" y="954881"/>
                </a:lnTo>
                <a:lnTo>
                  <a:pt x="2069306" y="950118"/>
                </a:lnTo>
                <a:lnTo>
                  <a:pt x="2114550" y="923925"/>
                </a:lnTo>
                <a:lnTo>
                  <a:pt x="2145506" y="892968"/>
                </a:lnTo>
                <a:lnTo>
                  <a:pt x="2159793" y="878681"/>
                </a:lnTo>
                <a:lnTo>
                  <a:pt x="2185987" y="873918"/>
                </a:lnTo>
                <a:lnTo>
                  <a:pt x="2197893" y="878681"/>
                </a:lnTo>
                <a:lnTo>
                  <a:pt x="2202656" y="890587"/>
                </a:lnTo>
                <a:lnTo>
                  <a:pt x="2197893" y="916781"/>
                </a:lnTo>
                <a:lnTo>
                  <a:pt x="2181225" y="971550"/>
                </a:lnTo>
                <a:lnTo>
                  <a:pt x="2143125" y="1059656"/>
                </a:lnTo>
                <a:lnTo>
                  <a:pt x="2097881" y="1138237"/>
                </a:lnTo>
                <a:lnTo>
                  <a:pt x="2026443" y="1202531"/>
                </a:lnTo>
                <a:lnTo>
                  <a:pt x="1974056" y="1238250"/>
                </a:lnTo>
                <a:lnTo>
                  <a:pt x="1947862" y="1240631"/>
                </a:lnTo>
                <a:lnTo>
                  <a:pt x="1893093" y="1219200"/>
                </a:lnTo>
                <a:lnTo>
                  <a:pt x="1721643" y="1138237"/>
                </a:lnTo>
                <a:lnTo>
                  <a:pt x="1552575" y="1083468"/>
                </a:lnTo>
                <a:lnTo>
                  <a:pt x="1409700" y="1023937"/>
                </a:lnTo>
                <a:lnTo>
                  <a:pt x="1212056" y="935831"/>
                </a:lnTo>
                <a:lnTo>
                  <a:pt x="976312" y="8120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F3D59C6-6A5A-4A94-9426-EAAEC4157831}"/>
              </a:ext>
            </a:extLst>
          </p:cNvPr>
          <p:cNvGrpSpPr/>
          <p:nvPr/>
        </p:nvGrpSpPr>
        <p:grpSpPr>
          <a:xfrm>
            <a:off x="2490787" y="1386223"/>
            <a:ext cx="4778375" cy="4537075"/>
            <a:chOff x="2660650" y="1552575"/>
            <a:chExt cx="4778375" cy="453707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E24297B-A50F-4B38-9224-6AC5B66A55CD}"/>
                </a:ext>
              </a:extLst>
            </p:cNvPr>
            <p:cNvSpPr/>
            <p:nvPr/>
          </p:nvSpPr>
          <p:spPr>
            <a:xfrm>
              <a:off x="2660650" y="2859088"/>
              <a:ext cx="1811338" cy="546100"/>
            </a:xfrm>
            <a:custGeom>
              <a:avLst/>
              <a:gdLst>
                <a:gd name="connsiteX0" fmla="*/ 1290638 w 1812132"/>
                <a:gd name="connsiteY0" fmla="*/ 307182 h 545307"/>
                <a:gd name="connsiteX1" fmla="*/ 1114425 w 1812132"/>
                <a:gd name="connsiteY1" fmla="*/ 347663 h 545307"/>
                <a:gd name="connsiteX2" fmla="*/ 902494 w 1812132"/>
                <a:gd name="connsiteY2" fmla="*/ 409575 h 545307"/>
                <a:gd name="connsiteX3" fmla="*/ 700088 w 1812132"/>
                <a:gd name="connsiteY3" fmla="*/ 469107 h 545307"/>
                <a:gd name="connsiteX4" fmla="*/ 578644 w 1812132"/>
                <a:gd name="connsiteY4" fmla="*/ 507207 h 545307"/>
                <a:gd name="connsiteX5" fmla="*/ 509588 w 1812132"/>
                <a:gd name="connsiteY5" fmla="*/ 526257 h 545307"/>
                <a:gd name="connsiteX6" fmla="*/ 461963 w 1812132"/>
                <a:gd name="connsiteY6" fmla="*/ 533400 h 545307"/>
                <a:gd name="connsiteX7" fmla="*/ 390525 w 1812132"/>
                <a:gd name="connsiteY7" fmla="*/ 540544 h 545307"/>
                <a:gd name="connsiteX8" fmla="*/ 338138 w 1812132"/>
                <a:gd name="connsiteY8" fmla="*/ 545307 h 545307"/>
                <a:gd name="connsiteX9" fmla="*/ 300038 w 1812132"/>
                <a:gd name="connsiteY9" fmla="*/ 535782 h 545307"/>
                <a:gd name="connsiteX10" fmla="*/ 223838 w 1812132"/>
                <a:gd name="connsiteY10" fmla="*/ 497682 h 545307"/>
                <a:gd name="connsiteX11" fmla="*/ 150019 w 1812132"/>
                <a:gd name="connsiteY11" fmla="*/ 447675 h 545307"/>
                <a:gd name="connsiteX12" fmla="*/ 107157 w 1812132"/>
                <a:gd name="connsiteY12" fmla="*/ 414338 h 545307"/>
                <a:gd name="connsiteX13" fmla="*/ 66675 w 1812132"/>
                <a:gd name="connsiteY13" fmla="*/ 371475 h 545307"/>
                <a:gd name="connsiteX14" fmla="*/ 30957 w 1812132"/>
                <a:gd name="connsiteY14" fmla="*/ 330994 h 545307"/>
                <a:gd name="connsiteX15" fmla="*/ 7144 w 1812132"/>
                <a:gd name="connsiteY15" fmla="*/ 290513 h 545307"/>
                <a:gd name="connsiteX16" fmla="*/ 0 w 1812132"/>
                <a:gd name="connsiteY16" fmla="*/ 271463 h 545307"/>
                <a:gd name="connsiteX17" fmla="*/ 0 w 1812132"/>
                <a:gd name="connsiteY17" fmla="*/ 259557 h 545307"/>
                <a:gd name="connsiteX18" fmla="*/ 7144 w 1812132"/>
                <a:gd name="connsiteY18" fmla="*/ 242888 h 545307"/>
                <a:gd name="connsiteX19" fmla="*/ 28575 w 1812132"/>
                <a:gd name="connsiteY19" fmla="*/ 240507 h 545307"/>
                <a:gd name="connsiteX20" fmla="*/ 76200 w 1812132"/>
                <a:gd name="connsiteY20" fmla="*/ 254794 h 545307"/>
                <a:gd name="connsiteX21" fmla="*/ 154782 w 1812132"/>
                <a:gd name="connsiteY21" fmla="*/ 280988 h 545307"/>
                <a:gd name="connsiteX22" fmla="*/ 238125 w 1812132"/>
                <a:gd name="connsiteY22" fmla="*/ 304800 h 545307"/>
                <a:gd name="connsiteX23" fmla="*/ 288132 w 1812132"/>
                <a:gd name="connsiteY23" fmla="*/ 316707 h 545307"/>
                <a:gd name="connsiteX24" fmla="*/ 326232 w 1812132"/>
                <a:gd name="connsiteY24" fmla="*/ 321469 h 545307"/>
                <a:gd name="connsiteX25" fmla="*/ 390525 w 1812132"/>
                <a:gd name="connsiteY25" fmla="*/ 319088 h 545307"/>
                <a:gd name="connsiteX26" fmla="*/ 561975 w 1812132"/>
                <a:gd name="connsiteY26" fmla="*/ 290513 h 545307"/>
                <a:gd name="connsiteX27" fmla="*/ 921544 w 1812132"/>
                <a:gd name="connsiteY27" fmla="*/ 207169 h 545307"/>
                <a:gd name="connsiteX28" fmla="*/ 1128713 w 1812132"/>
                <a:gd name="connsiteY28" fmla="*/ 140494 h 545307"/>
                <a:gd name="connsiteX29" fmla="*/ 1209675 w 1812132"/>
                <a:gd name="connsiteY29" fmla="*/ 116682 h 545307"/>
                <a:gd name="connsiteX30" fmla="*/ 1262063 w 1812132"/>
                <a:gd name="connsiteY30" fmla="*/ 100013 h 545307"/>
                <a:gd name="connsiteX31" fmla="*/ 1376363 w 1812132"/>
                <a:gd name="connsiteY31" fmla="*/ 50007 h 545307"/>
                <a:gd name="connsiteX32" fmla="*/ 1416844 w 1812132"/>
                <a:gd name="connsiteY32" fmla="*/ 28575 h 545307"/>
                <a:gd name="connsiteX33" fmla="*/ 1452563 w 1812132"/>
                <a:gd name="connsiteY33" fmla="*/ 9525 h 545307"/>
                <a:gd name="connsiteX34" fmla="*/ 1488282 w 1812132"/>
                <a:gd name="connsiteY34" fmla="*/ 0 h 545307"/>
                <a:gd name="connsiteX35" fmla="*/ 1540669 w 1812132"/>
                <a:gd name="connsiteY35" fmla="*/ 2382 h 545307"/>
                <a:gd name="connsiteX36" fmla="*/ 1583532 w 1812132"/>
                <a:gd name="connsiteY36" fmla="*/ 9525 h 545307"/>
                <a:gd name="connsiteX37" fmla="*/ 1638300 w 1812132"/>
                <a:gd name="connsiteY37" fmla="*/ 26194 h 545307"/>
                <a:gd name="connsiteX38" fmla="*/ 1702594 w 1812132"/>
                <a:gd name="connsiteY38" fmla="*/ 52388 h 545307"/>
                <a:gd name="connsiteX39" fmla="*/ 1747838 w 1812132"/>
                <a:gd name="connsiteY39" fmla="*/ 71438 h 545307"/>
                <a:gd name="connsiteX40" fmla="*/ 1781175 w 1812132"/>
                <a:gd name="connsiteY40" fmla="*/ 95250 h 545307"/>
                <a:gd name="connsiteX41" fmla="*/ 1800225 w 1812132"/>
                <a:gd name="connsiteY41" fmla="*/ 121444 h 545307"/>
                <a:gd name="connsiteX42" fmla="*/ 1809750 w 1812132"/>
                <a:gd name="connsiteY42" fmla="*/ 142875 h 545307"/>
                <a:gd name="connsiteX43" fmla="*/ 1812132 w 1812132"/>
                <a:gd name="connsiteY43" fmla="*/ 164307 h 545307"/>
                <a:gd name="connsiteX44" fmla="*/ 1807369 w 1812132"/>
                <a:gd name="connsiteY44" fmla="*/ 185738 h 545307"/>
                <a:gd name="connsiteX45" fmla="*/ 1793082 w 1812132"/>
                <a:gd name="connsiteY45" fmla="*/ 209550 h 545307"/>
                <a:gd name="connsiteX46" fmla="*/ 1766888 w 1812132"/>
                <a:gd name="connsiteY46" fmla="*/ 226219 h 545307"/>
                <a:gd name="connsiteX47" fmla="*/ 1728788 w 1812132"/>
                <a:gd name="connsiteY47" fmla="*/ 240507 h 545307"/>
                <a:gd name="connsiteX48" fmla="*/ 1633538 w 1812132"/>
                <a:gd name="connsiteY48" fmla="*/ 257175 h 545307"/>
                <a:gd name="connsiteX49" fmla="*/ 1290638 w 1812132"/>
                <a:gd name="connsiteY49" fmla="*/ 307182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12132" h="545307">
                  <a:moveTo>
                    <a:pt x="1290638" y="307182"/>
                  </a:moveTo>
                  <a:lnTo>
                    <a:pt x="1114425" y="347663"/>
                  </a:lnTo>
                  <a:lnTo>
                    <a:pt x="902494" y="409575"/>
                  </a:lnTo>
                  <a:lnTo>
                    <a:pt x="700088" y="469107"/>
                  </a:lnTo>
                  <a:lnTo>
                    <a:pt x="578644" y="507207"/>
                  </a:lnTo>
                  <a:lnTo>
                    <a:pt x="509588" y="526257"/>
                  </a:lnTo>
                  <a:lnTo>
                    <a:pt x="461963" y="533400"/>
                  </a:lnTo>
                  <a:lnTo>
                    <a:pt x="390525" y="540544"/>
                  </a:lnTo>
                  <a:lnTo>
                    <a:pt x="338138" y="545307"/>
                  </a:lnTo>
                  <a:lnTo>
                    <a:pt x="300038" y="535782"/>
                  </a:lnTo>
                  <a:lnTo>
                    <a:pt x="223838" y="497682"/>
                  </a:lnTo>
                  <a:lnTo>
                    <a:pt x="150019" y="447675"/>
                  </a:lnTo>
                  <a:lnTo>
                    <a:pt x="107157" y="414338"/>
                  </a:lnTo>
                  <a:lnTo>
                    <a:pt x="66675" y="371475"/>
                  </a:lnTo>
                  <a:lnTo>
                    <a:pt x="30957" y="330994"/>
                  </a:lnTo>
                  <a:lnTo>
                    <a:pt x="7144" y="290513"/>
                  </a:lnTo>
                  <a:lnTo>
                    <a:pt x="0" y="271463"/>
                  </a:lnTo>
                  <a:lnTo>
                    <a:pt x="0" y="259557"/>
                  </a:lnTo>
                  <a:lnTo>
                    <a:pt x="7144" y="242888"/>
                  </a:lnTo>
                  <a:lnTo>
                    <a:pt x="28575" y="240507"/>
                  </a:lnTo>
                  <a:lnTo>
                    <a:pt x="76200" y="254794"/>
                  </a:lnTo>
                  <a:lnTo>
                    <a:pt x="154782" y="280988"/>
                  </a:lnTo>
                  <a:lnTo>
                    <a:pt x="238125" y="304800"/>
                  </a:lnTo>
                  <a:lnTo>
                    <a:pt x="288132" y="316707"/>
                  </a:lnTo>
                  <a:lnTo>
                    <a:pt x="326232" y="321469"/>
                  </a:lnTo>
                  <a:lnTo>
                    <a:pt x="390525" y="319088"/>
                  </a:lnTo>
                  <a:lnTo>
                    <a:pt x="561975" y="290513"/>
                  </a:lnTo>
                  <a:lnTo>
                    <a:pt x="921544" y="207169"/>
                  </a:lnTo>
                  <a:lnTo>
                    <a:pt x="1128713" y="140494"/>
                  </a:lnTo>
                  <a:lnTo>
                    <a:pt x="1209675" y="116682"/>
                  </a:lnTo>
                  <a:lnTo>
                    <a:pt x="1262063" y="100013"/>
                  </a:lnTo>
                  <a:lnTo>
                    <a:pt x="1376363" y="50007"/>
                  </a:lnTo>
                  <a:lnTo>
                    <a:pt x="1416844" y="28575"/>
                  </a:lnTo>
                  <a:lnTo>
                    <a:pt x="1452563" y="9525"/>
                  </a:lnTo>
                  <a:lnTo>
                    <a:pt x="1488282" y="0"/>
                  </a:lnTo>
                  <a:lnTo>
                    <a:pt x="1540669" y="2382"/>
                  </a:lnTo>
                  <a:lnTo>
                    <a:pt x="1583532" y="9525"/>
                  </a:lnTo>
                  <a:lnTo>
                    <a:pt x="1638300" y="26194"/>
                  </a:lnTo>
                  <a:lnTo>
                    <a:pt x="1702594" y="52388"/>
                  </a:lnTo>
                  <a:lnTo>
                    <a:pt x="1747838" y="71438"/>
                  </a:lnTo>
                  <a:lnTo>
                    <a:pt x="1781175" y="95250"/>
                  </a:lnTo>
                  <a:lnTo>
                    <a:pt x="1800225" y="121444"/>
                  </a:lnTo>
                  <a:lnTo>
                    <a:pt x="1809750" y="142875"/>
                  </a:lnTo>
                  <a:lnTo>
                    <a:pt x="1812132" y="164307"/>
                  </a:lnTo>
                  <a:lnTo>
                    <a:pt x="1807369" y="185738"/>
                  </a:lnTo>
                  <a:lnTo>
                    <a:pt x="1793082" y="209550"/>
                  </a:lnTo>
                  <a:lnTo>
                    <a:pt x="1766888" y="226219"/>
                  </a:lnTo>
                  <a:lnTo>
                    <a:pt x="1728788" y="240507"/>
                  </a:lnTo>
                  <a:lnTo>
                    <a:pt x="1633538" y="257175"/>
                  </a:lnTo>
                  <a:lnTo>
                    <a:pt x="1290638" y="3071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B114AA60-A496-4B2D-814D-0E334BE53B95}"/>
                </a:ext>
              </a:extLst>
            </p:cNvPr>
            <p:cNvSpPr/>
            <p:nvPr/>
          </p:nvSpPr>
          <p:spPr>
            <a:xfrm>
              <a:off x="3989388" y="4297363"/>
              <a:ext cx="1687512" cy="482600"/>
            </a:xfrm>
            <a:custGeom>
              <a:avLst/>
              <a:gdLst>
                <a:gd name="connsiteX0" fmla="*/ 1050131 w 1688306"/>
                <a:gd name="connsiteY0" fmla="*/ 261938 h 481013"/>
                <a:gd name="connsiteX1" fmla="*/ 854869 w 1688306"/>
                <a:gd name="connsiteY1" fmla="*/ 314325 h 481013"/>
                <a:gd name="connsiteX2" fmla="*/ 604837 w 1688306"/>
                <a:gd name="connsiteY2" fmla="*/ 357188 h 481013"/>
                <a:gd name="connsiteX3" fmla="*/ 469106 w 1688306"/>
                <a:gd name="connsiteY3" fmla="*/ 404813 h 481013"/>
                <a:gd name="connsiteX4" fmla="*/ 340519 w 1688306"/>
                <a:gd name="connsiteY4" fmla="*/ 447675 h 481013"/>
                <a:gd name="connsiteX5" fmla="*/ 304800 w 1688306"/>
                <a:gd name="connsiteY5" fmla="*/ 469107 h 481013"/>
                <a:gd name="connsiteX6" fmla="*/ 261937 w 1688306"/>
                <a:gd name="connsiteY6" fmla="*/ 481013 h 481013"/>
                <a:gd name="connsiteX7" fmla="*/ 238125 w 1688306"/>
                <a:gd name="connsiteY7" fmla="*/ 481013 h 481013"/>
                <a:gd name="connsiteX8" fmla="*/ 197644 w 1688306"/>
                <a:gd name="connsiteY8" fmla="*/ 471488 h 481013"/>
                <a:gd name="connsiteX9" fmla="*/ 176212 w 1688306"/>
                <a:gd name="connsiteY9" fmla="*/ 454819 h 481013"/>
                <a:gd name="connsiteX10" fmla="*/ 121444 w 1688306"/>
                <a:gd name="connsiteY10" fmla="*/ 402432 h 481013"/>
                <a:gd name="connsiteX11" fmla="*/ 54769 w 1688306"/>
                <a:gd name="connsiteY11" fmla="*/ 319088 h 481013"/>
                <a:gd name="connsiteX12" fmla="*/ 21431 w 1688306"/>
                <a:gd name="connsiteY12" fmla="*/ 261938 h 481013"/>
                <a:gd name="connsiteX13" fmla="*/ 7144 w 1688306"/>
                <a:gd name="connsiteY13" fmla="*/ 235744 h 481013"/>
                <a:gd name="connsiteX14" fmla="*/ 0 w 1688306"/>
                <a:gd name="connsiteY14" fmla="*/ 207169 h 481013"/>
                <a:gd name="connsiteX15" fmla="*/ 7144 w 1688306"/>
                <a:gd name="connsiteY15" fmla="*/ 188119 h 481013"/>
                <a:gd name="connsiteX16" fmla="*/ 26194 w 1688306"/>
                <a:gd name="connsiteY16" fmla="*/ 180975 h 481013"/>
                <a:gd name="connsiteX17" fmla="*/ 45244 w 1688306"/>
                <a:gd name="connsiteY17" fmla="*/ 188119 h 481013"/>
                <a:gd name="connsiteX18" fmla="*/ 90487 w 1688306"/>
                <a:gd name="connsiteY18" fmla="*/ 214313 h 481013"/>
                <a:gd name="connsiteX19" fmla="*/ 123825 w 1688306"/>
                <a:gd name="connsiteY19" fmla="*/ 226219 h 481013"/>
                <a:gd name="connsiteX20" fmla="*/ 157162 w 1688306"/>
                <a:gd name="connsiteY20" fmla="*/ 233363 h 481013"/>
                <a:gd name="connsiteX21" fmla="*/ 197644 w 1688306"/>
                <a:gd name="connsiteY21" fmla="*/ 240507 h 481013"/>
                <a:gd name="connsiteX22" fmla="*/ 235744 w 1688306"/>
                <a:gd name="connsiteY22" fmla="*/ 242888 h 481013"/>
                <a:gd name="connsiteX23" fmla="*/ 273844 w 1688306"/>
                <a:gd name="connsiteY23" fmla="*/ 242888 h 481013"/>
                <a:gd name="connsiteX24" fmla="*/ 316706 w 1688306"/>
                <a:gd name="connsiteY24" fmla="*/ 245269 h 481013"/>
                <a:gd name="connsiteX25" fmla="*/ 369094 w 1688306"/>
                <a:gd name="connsiteY25" fmla="*/ 240507 h 481013"/>
                <a:gd name="connsiteX26" fmla="*/ 659606 w 1688306"/>
                <a:gd name="connsiteY26" fmla="*/ 176213 h 481013"/>
                <a:gd name="connsiteX27" fmla="*/ 942975 w 1688306"/>
                <a:gd name="connsiteY27" fmla="*/ 109538 h 481013"/>
                <a:gd name="connsiteX28" fmla="*/ 1126331 w 1688306"/>
                <a:gd name="connsiteY28" fmla="*/ 66675 h 481013"/>
                <a:gd name="connsiteX29" fmla="*/ 1350169 w 1688306"/>
                <a:gd name="connsiteY29" fmla="*/ 21432 h 481013"/>
                <a:gd name="connsiteX30" fmla="*/ 1419225 w 1688306"/>
                <a:gd name="connsiteY30" fmla="*/ 0 h 481013"/>
                <a:gd name="connsiteX31" fmla="*/ 1428750 w 1688306"/>
                <a:gd name="connsiteY31" fmla="*/ 0 h 481013"/>
                <a:gd name="connsiteX32" fmla="*/ 1507331 w 1688306"/>
                <a:gd name="connsiteY32" fmla="*/ 50007 h 481013"/>
                <a:gd name="connsiteX33" fmla="*/ 1595437 w 1688306"/>
                <a:gd name="connsiteY33" fmla="*/ 114300 h 481013"/>
                <a:gd name="connsiteX34" fmla="*/ 1650206 w 1688306"/>
                <a:gd name="connsiteY34" fmla="*/ 157163 h 481013"/>
                <a:gd name="connsiteX35" fmla="*/ 1676400 w 1688306"/>
                <a:gd name="connsiteY35" fmla="*/ 190500 h 481013"/>
                <a:gd name="connsiteX36" fmla="*/ 1685925 w 1688306"/>
                <a:gd name="connsiteY36" fmla="*/ 219075 h 481013"/>
                <a:gd name="connsiteX37" fmla="*/ 1688306 w 1688306"/>
                <a:gd name="connsiteY37" fmla="*/ 245269 h 481013"/>
                <a:gd name="connsiteX38" fmla="*/ 1681162 w 1688306"/>
                <a:gd name="connsiteY38" fmla="*/ 283369 h 481013"/>
                <a:gd name="connsiteX39" fmla="*/ 1366837 w 1688306"/>
                <a:gd name="connsiteY39" fmla="*/ 204788 h 481013"/>
                <a:gd name="connsiteX40" fmla="*/ 1343025 w 1688306"/>
                <a:gd name="connsiteY40" fmla="*/ 197644 h 481013"/>
                <a:gd name="connsiteX41" fmla="*/ 1050131 w 1688306"/>
                <a:gd name="connsiteY41" fmla="*/ 261938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306" h="481013">
                  <a:moveTo>
                    <a:pt x="1050131" y="261938"/>
                  </a:moveTo>
                  <a:lnTo>
                    <a:pt x="854869" y="314325"/>
                  </a:lnTo>
                  <a:lnTo>
                    <a:pt x="604837" y="357188"/>
                  </a:lnTo>
                  <a:lnTo>
                    <a:pt x="469106" y="404813"/>
                  </a:lnTo>
                  <a:lnTo>
                    <a:pt x="340519" y="447675"/>
                  </a:lnTo>
                  <a:lnTo>
                    <a:pt x="304800" y="469107"/>
                  </a:lnTo>
                  <a:lnTo>
                    <a:pt x="261937" y="481013"/>
                  </a:lnTo>
                  <a:lnTo>
                    <a:pt x="238125" y="481013"/>
                  </a:lnTo>
                  <a:lnTo>
                    <a:pt x="197644" y="471488"/>
                  </a:lnTo>
                  <a:lnTo>
                    <a:pt x="176212" y="454819"/>
                  </a:lnTo>
                  <a:lnTo>
                    <a:pt x="121444" y="402432"/>
                  </a:lnTo>
                  <a:lnTo>
                    <a:pt x="54769" y="319088"/>
                  </a:lnTo>
                  <a:lnTo>
                    <a:pt x="21431" y="261938"/>
                  </a:lnTo>
                  <a:lnTo>
                    <a:pt x="7144" y="235744"/>
                  </a:lnTo>
                  <a:lnTo>
                    <a:pt x="0" y="207169"/>
                  </a:lnTo>
                  <a:lnTo>
                    <a:pt x="7144" y="188119"/>
                  </a:lnTo>
                  <a:lnTo>
                    <a:pt x="26194" y="180975"/>
                  </a:lnTo>
                  <a:lnTo>
                    <a:pt x="45244" y="188119"/>
                  </a:lnTo>
                  <a:lnTo>
                    <a:pt x="90487" y="214313"/>
                  </a:lnTo>
                  <a:lnTo>
                    <a:pt x="123825" y="226219"/>
                  </a:lnTo>
                  <a:lnTo>
                    <a:pt x="157162" y="233363"/>
                  </a:lnTo>
                  <a:lnTo>
                    <a:pt x="197644" y="240507"/>
                  </a:lnTo>
                  <a:lnTo>
                    <a:pt x="235744" y="242888"/>
                  </a:lnTo>
                  <a:lnTo>
                    <a:pt x="273844" y="242888"/>
                  </a:lnTo>
                  <a:lnTo>
                    <a:pt x="316706" y="245269"/>
                  </a:lnTo>
                  <a:lnTo>
                    <a:pt x="369094" y="240507"/>
                  </a:lnTo>
                  <a:lnTo>
                    <a:pt x="659606" y="176213"/>
                  </a:lnTo>
                  <a:lnTo>
                    <a:pt x="942975" y="109538"/>
                  </a:lnTo>
                  <a:lnTo>
                    <a:pt x="1126331" y="66675"/>
                  </a:lnTo>
                  <a:lnTo>
                    <a:pt x="1350169" y="21432"/>
                  </a:lnTo>
                  <a:lnTo>
                    <a:pt x="1419225" y="0"/>
                  </a:lnTo>
                  <a:lnTo>
                    <a:pt x="1428750" y="0"/>
                  </a:lnTo>
                  <a:lnTo>
                    <a:pt x="1507331" y="50007"/>
                  </a:lnTo>
                  <a:lnTo>
                    <a:pt x="1595437" y="114300"/>
                  </a:lnTo>
                  <a:lnTo>
                    <a:pt x="1650206" y="157163"/>
                  </a:lnTo>
                  <a:lnTo>
                    <a:pt x="1676400" y="190500"/>
                  </a:lnTo>
                  <a:lnTo>
                    <a:pt x="1685925" y="219075"/>
                  </a:lnTo>
                  <a:lnTo>
                    <a:pt x="1688306" y="245269"/>
                  </a:lnTo>
                  <a:lnTo>
                    <a:pt x="1681162" y="283369"/>
                  </a:lnTo>
                  <a:lnTo>
                    <a:pt x="1366837" y="204788"/>
                  </a:lnTo>
                  <a:lnTo>
                    <a:pt x="1343025" y="197644"/>
                  </a:lnTo>
                  <a:lnTo>
                    <a:pt x="1050131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332B675A-4985-4128-8122-C9221406ACFD}"/>
                </a:ext>
              </a:extLst>
            </p:cNvPr>
            <p:cNvSpPr/>
            <p:nvPr/>
          </p:nvSpPr>
          <p:spPr>
            <a:xfrm>
              <a:off x="5780088" y="4052888"/>
              <a:ext cx="1658937" cy="490537"/>
            </a:xfrm>
            <a:custGeom>
              <a:avLst/>
              <a:gdLst>
                <a:gd name="connsiteX0" fmla="*/ 1059656 w 1659903"/>
                <a:gd name="connsiteY0" fmla="*/ 280987 h 490537"/>
                <a:gd name="connsiteX1" fmla="*/ 719137 w 1659903"/>
                <a:gd name="connsiteY1" fmla="*/ 378618 h 490537"/>
                <a:gd name="connsiteX2" fmla="*/ 381000 w 1659903"/>
                <a:gd name="connsiteY2" fmla="*/ 464343 h 490537"/>
                <a:gd name="connsiteX3" fmla="*/ 314325 w 1659903"/>
                <a:gd name="connsiteY3" fmla="*/ 483393 h 490537"/>
                <a:gd name="connsiteX4" fmla="*/ 276225 w 1659903"/>
                <a:gd name="connsiteY4" fmla="*/ 490537 h 490537"/>
                <a:gd name="connsiteX5" fmla="*/ 238125 w 1659903"/>
                <a:gd name="connsiteY5" fmla="*/ 488156 h 490537"/>
                <a:gd name="connsiteX6" fmla="*/ 204787 w 1659903"/>
                <a:gd name="connsiteY6" fmla="*/ 476250 h 490537"/>
                <a:gd name="connsiteX7" fmla="*/ 176212 w 1659903"/>
                <a:gd name="connsiteY7" fmla="*/ 454818 h 490537"/>
                <a:gd name="connsiteX8" fmla="*/ 109537 w 1659903"/>
                <a:gd name="connsiteY8" fmla="*/ 397668 h 490537"/>
                <a:gd name="connsiteX9" fmla="*/ 47625 w 1659903"/>
                <a:gd name="connsiteY9" fmla="*/ 340518 h 490537"/>
                <a:gd name="connsiteX10" fmla="*/ 11906 w 1659903"/>
                <a:gd name="connsiteY10" fmla="*/ 302418 h 490537"/>
                <a:gd name="connsiteX11" fmla="*/ 0 w 1659903"/>
                <a:gd name="connsiteY11" fmla="*/ 280987 h 490537"/>
                <a:gd name="connsiteX12" fmla="*/ 0 w 1659903"/>
                <a:gd name="connsiteY12" fmla="*/ 257175 h 490537"/>
                <a:gd name="connsiteX13" fmla="*/ 9525 w 1659903"/>
                <a:gd name="connsiteY13" fmla="*/ 245268 h 490537"/>
                <a:gd name="connsiteX14" fmla="*/ 38100 w 1659903"/>
                <a:gd name="connsiteY14" fmla="*/ 238125 h 490537"/>
                <a:gd name="connsiteX15" fmla="*/ 88106 w 1659903"/>
                <a:gd name="connsiteY15" fmla="*/ 252412 h 490537"/>
                <a:gd name="connsiteX16" fmla="*/ 204787 w 1659903"/>
                <a:gd name="connsiteY16" fmla="*/ 288131 h 490537"/>
                <a:gd name="connsiteX17" fmla="*/ 221456 w 1659903"/>
                <a:gd name="connsiteY17" fmla="*/ 290512 h 490537"/>
                <a:gd name="connsiteX18" fmla="*/ 247650 w 1659903"/>
                <a:gd name="connsiteY18" fmla="*/ 290512 h 490537"/>
                <a:gd name="connsiteX19" fmla="*/ 385762 w 1659903"/>
                <a:gd name="connsiteY19" fmla="*/ 266700 h 490537"/>
                <a:gd name="connsiteX20" fmla="*/ 502444 w 1659903"/>
                <a:gd name="connsiteY20" fmla="*/ 242887 h 490537"/>
                <a:gd name="connsiteX21" fmla="*/ 814387 w 1659903"/>
                <a:gd name="connsiteY21" fmla="*/ 171450 h 490537"/>
                <a:gd name="connsiteX22" fmla="*/ 1045369 w 1659903"/>
                <a:gd name="connsiteY22" fmla="*/ 114300 h 490537"/>
                <a:gd name="connsiteX23" fmla="*/ 1171575 w 1659903"/>
                <a:gd name="connsiteY23" fmla="*/ 85725 h 490537"/>
                <a:gd name="connsiteX24" fmla="*/ 1364456 w 1659903"/>
                <a:gd name="connsiteY24" fmla="*/ 2381 h 490537"/>
                <a:gd name="connsiteX25" fmla="*/ 1373981 w 1659903"/>
                <a:gd name="connsiteY25" fmla="*/ 0 h 490537"/>
                <a:gd name="connsiteX26" fmla="*/ 1412081 w 1659903"/>
                <a:gd name="connsiteY26" fmla="*/ 16668 h 490537"/>
                <a:gd name="connsiteX27" fmla="*/ 1512094 w 1659903"/>
                <a:gd name="connsiteY27" fmla="*/ 85725 h 490537"/>
                <a:gd name="connsiteX28" fmla="*/ 1612106 w 1659903"/>
                <a:gd name="connsiteY28" fmla="*/ 164306 h 490537"/>
                <a:gd name="connsiteX29" fmla="*/ 1640681 w 1659903"/>
                <a:gd name="connsiteY29" fmla="*/ 192881 h 490537"/>
                <a:gd name="connsiteX30" fmla="*/ 1654969 w 1659903"/>
                <a:gd name="connsiteY30" fmla="*/ 219075 h 490537"/>
                <a:gd name="connsiteX31" fmla="*/ 1659731 w 1659903"/>
                <a:gd name="connsiteY31" fmla="*/ 242887 h 490537"/>
                <a:gd name="connsiteX32" fmla="*/ 1654969 w 1659903"/>
                <a:gd name="connsiteY32" fmla="*/ 266700 h 490537"/>
                <a:gd name="connsiteX33" fmla="*/ 1640681 w 1659903"/>
                <a:gd name="connsiteY33" fmla="*/ 288131 h 490537"/>
                <a:gd name="connsiteX34" fmla="*/ 1619250 w 1659903"/>
                <a:gd name="connsiteY34" fmla="*/ 302418 h 490537"/>
                <a:gd name="connsiteX35" fmla="*/ 1588294 w 1659903"/>
                <a:gd name="connsiteY35" fmla="*/ 326231 h 490537"/>
                <a:gd name="connsiteX36" fmla="*/ 1562100 w 1659903"/>
                <a:gd name="connsiteY36" fmla="*/ 361950 h 490537"/>
                <a:gd name="connsiteX37" fmla="*/ 1259681 w 1659903"/>
                <a:gd name="connsiteY37" fmla="*/ 278606 h 490537"/>
                <a:gd name="connsiteX38" fmla="*/ 1223962 w 1659903"/>
                <a:gd name="connsiteY38" fmla="*/ 269081 h 490537"/>
                <a:gd name="connsiteX39" fmla="*/ 1183481 w 1659903"/>
                <a:gd name="connsiteY39" fmla="*/ 261937 h 490537"/>
                <a:gd name="connsiteX40" fmla="*/ 1138237 w 1659903"/>
                <a:gd name="connsiteY40" fmla="*/ 261937 h 490537"/>
                <a:gd name="connsiteX41" fmla="*/ 1059656 w 1659903"/>
                <a:gd name="connsiteY41" fmla="*/ 28098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9903" h="490537">
                  <a:moveTo>
                    <a:pt x="1059656" y="280987"/>
                  </a:moveTo>
                  <a:lnTo>
                    <a:pt x="719137" y="378618"/>
                  </a:lnTo>
                  <a:lnTo>
                    <a:pt x="381000" y="464343"/>
                  </a:lnTo>
                  <a:lnTo>
                    <a:pt x="314325" y="483393"/>
                  </a:lnTo>
                  <a:lnTo>
                    <a:pt x="276225" y="490537"/>
                  </a:lnTo>
                  <a:lnTo>
                    <a:pt x="238125" y="488156"/>
                  </a:lnTo>
                  <a:lnTo>
                    <a:pt x="204787" y="476250"/>
                  </a:lnTo>
                  <a:lnTo>
                    <a:pt x="176212" y="454818"/>
                  </a:lnTo>
                  <a:lnTo>
                    <a:pt x="109537" y="397668"/>
                  </a:lnTo>
                  <a:lnTo>
                    <a:pt x="47625" y="340518"/>
                  </a:lnTo>
                  <a:lnTo>
                    <a:pt x="11906" y="302418"/>
                  </a:lnTo>
                  <a:lnTo>
                    <a:pt x="0" y="280987"/>
                  </a:lnTo>
                  <a:lnTo>
                    <a:pt x="0" y="257175"/>
                  </a:lnTo>
                  <a:lnTo>
                    <a:pt x="9525" y="245268"/>
                  </a:lnTo>
                  <a:lnTo>
                    <a:pt x="38100" y="238125"/>
                  </a:lnTo>
                  <a:lnTo>
                    <a:pt x="88106" y="252412"/>
                  </a:lnTo>
                  <a:lnTo>
                    <a:pt x="204787" y="288131"/>
                  </a:lnTo>
                  <a:lnTo>
                    <a:pt x="221456" y="290512"/>
                  </a:lnTo>
                  <a:lnTo>
                    <a:pt x="247650" y="290512"/>
                  </a:lnTo>
                  <a:lnTo>
                    <a:pt x="385762" y="266700"/>
                  </a:lnTo>
                  <a:lnTo>
                    <a:pt x="502444" y="242887"/>
                  </a:lnTo>
                  <a:lnTo>
                    <a:pt x="814387" y="171450"/>
                  </a:lnTo>
                  <a:lnTo>
                    <a:pt x="1045369" y="114300"/>
                  </a:lnTo>
                  <a:lnTo>
                    <a:pt x="1171575" y="85725"/>
                  </a:lnTo>
                  <a:lnTo>
                    <a:pt x="1364456" y="2381"/>
                  </a:lnTo>
                  <a:lnTo>
                    <a:pt x="1373981" y="0"/>
                  </a:lnTo>
                  <a:lnTo>
                    <a:pt x="1412081" y="16668"/>
                  </a:lnTo>
                  <a:lnTo>
                    <a:pt x="1512094" y="85725"/>
                  </a:lnTo>
                  <a:lnTo>
                    <a:pt x="1612106" y="164306"/>
                  </a:lnTo>
                  <a:lnTo>
                    <a:pt x="1640681" y="192881"/>
                  </a:lnTo>
                  <a:lnTo>
                    <a:pt x="1654969" y="219075"/>
                  </a:lnTo>
                  <a:cubicBezTo>
                    <a:pt x="1659903" y="241281"/>
                    <a:pt x="1659731" y="233188"/>
                    <a:pt x="1659731" y="242887"/>
                  </a:cubicBezTo>
                  <a:lnTo>
                    <a:pt x="1654969" y="266700"/>
                  </a:lnTo>
                  <a:lnTo>
                    <a:pt x="1640681" y="288131"/>
                  </a:lnTo>
                  <a:lnTo>
                    <a:pt x="1619250" y="302418"/>
                  </a:lnTo>
                  <a:lnTo>
                    <a:pt x="1588294" y="326231"/>
                  </a:lnTo>
                  <a:lnTo>
                    <a:pt x="1562100" y="361950"/>
                  </a:lnTo>
                  <a:lnTo>
                    <a:pt x="1259681" y="278606"/>
                  </a:lnTo>
                  <a:lnTo>
                    <a:pt x="1223962" y="269081"/>
                  </a:lnTo>
                  <a:lnTo>
                    <a:pt x="1183481" y="261937"/>
                  </a:lnTo>
                  <a:lnTo>
                    <a:pt x="1138237" y="261937"/>
                  </a:lnTo>
                  <a:lnTo>
                    <a:pt x="1059656" y="2809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84398576-6DE1-4D75-BFCE-5E59F004A5AA}"/>
                </a:ext>
              </a:extLst>
            </p:cNvPr>
            <p:cNvSpPr/>
            <p:nvPr/>
          </p:nvSpPr>
          <p:spPr>
            <a:xfrm rot="16200000">
              <a:off x="1501775" y="3643313"/>
              <a:ext cx="4268787" cy="471488"/>
            </a:xfrm>
            <a:custGeom>
              <a:avLst/>
              <a:gdLst>
                <a:gd name="connsiteX0" fmla="*/ 1993392 w 4268419"/>
                <a:gd name="connsiteY0" fmla="*/ 362102 h 471830"/>
                <a:gd name="connsiteX1" fmla="*/ 1356970 w 4268419"/>
                <a:gd name="connsiteY1" fmla="*/ 351129 h 471830"/>
                <a:gd name="connsiteX2" fmla="*/ 1009498 w 4268419"/>
                <a:gd name="connsiteY2" fmla="*/ 347472 h 471830"/>
                <a:gd name="connsiteX3" fmla="*/ 672998 w 4268419"/>
                <a:gd name="connsiteY3" fmla="*/ 340156 h 471830"/>
                <a:gd name="connsiteX4" fmla="*/ 376733 w 4268419"/>
                <a:gd name="connsiteY4" fmla="*/ 336499 h 471830"/>
                <a:gd name="connsiteX5" fmla="*/ 219456 w 4268419"/>
                <a:gd name="connsiteY5" fmla="*/ 336499 h 471830"/>
                <a:gd name="connsiteX6" fmla="*/ 106070 w 4268419"/>
                <a:gd name="connsiteY6" fmla="*/ 321868 h 471830"/>
                <a:gd name="connsiteX7" fmla="*/ 36576 w 4268419"/>
                <a:gd name="connsiteY7" fmla="*/ 299923 h 471830"/>
                <a:gd name="connsiteX8" fmla="*/ 7315 w 4268419"/>
                <a:gd name="connsiteY8" fmla="*/ 274320 h 471830"/>
                <a:gd name="connsiteX9" fmla="*/ 0 w 4268419"/>
                <a:gd name="connsiteY9" fmla="*/ 230428 h 471830"/>
                <a:gd name="connsiteX10" fmla="*/ 3658 w 4268419"/>
                <a:gd name="connsiteY10" fmla="*/ 193852 h 471830"/>
                <a:gd name="connsiteX11" fmla="*/ 10973 w 4268419"/>
                <a:gd name="connsiteY11" fmla="*/ 164592 h 471830"/>
                <a:gd name="connsiteX12" fmla="*/ 32918 w 4268419"/>
                <a:gd name="connsiteY12" fmla="*/ 135331 h 471830"/>
                <a:gd name="connsiteX13" fmla="*/ 65837 w 4268419"/>
                <a:gd name="connsiteY13" fmla="*/ 117043 h 471830"/>
                <a:gd name="connsiteX14" fmla="*/ 175565 w 4268419"/>
                <a:gd name="connsiteY14" fmla="*/ 91440 h 471830"/>
                <a:gd name="connsiteX15" fmla="*/ 310896 w 4268419"/>
                <a:gd name="connsiteY15" fmla="*/ 62179 h 471830"/>
                <a:gd name="connsiteX16" fmla="*/ 435254 w 4268419"/>
                <a:gd name="connsiteY16" fmla="*/ 43891 h 471830"/>
                <a:gd name="connsiteX17" fmla="*/ 475488 w 4268419"/>
                <a:gd name="connsiteY17" fmla="*/ 51206 h 471830"/>
                <a:gd name="connsiteX18" fmla="*/ 570586 w 4268419"/>
                <a:gd name="connsiteY18" fmla="*/ 65836 h 471830"/>
                <a:gd name="connsiteX19" fmla="*/ 918058 w 4268419"/>
                <a:gd name="connsiteY19" fmla="*/ 91440 h 471830"/>
                <a:gd name="connsiteX20" fmla="*/ 1572768 w 4268419"/>
                <a:gd name="connsiteY20" fmla="*/ 131673 h 471830"/>
                <a:gd name="connsiteX21" fmla="*/ 2190902 w 4268419"/>
                <a:gd name="connsiteY21" fmla="*/ 157276 h 471830"/>
                <a:gd name="connsiteX22" fmla="*/ 2743200 w 4268419"/>
                <a:gd name="connsiteY22" fmla="*/ 179222 h 471830"/>
                <a:gd name="connsiteX23" fmla="*/ 2955341 w 4268419"/>
                <a:gd name="connsiteY23" fmla="*/ 179222 h 471830"/>
                <a:gd name="connsiteX24" fmla="*/ 3405226 w 4268419"/>
                <a:gd name="connsiteY24" fmla="*/ 179222 h 471830"/>
                <a:gd name="connsiteX25" fmla="*/ 3727094 w 4268419"/>
                <a:gd name="connsiteY25" fmla="*/ 179222 h 471830"/>
                <a:gd name="connsiteX26" fmla="*/ 3942893 w 4268419"/>
                <a:gd name="connsiteY26" fmla="*/ 175564 h 471830"/>
                <a:gd name="connsiteX27" fmla="*/ 4016045 w 4268419"/>
                <a:gd name="connsiteY27" fmla="*/ 171907 h 471830"/>
                <a:gd name="connsiteX28" fmla="*/ 4059936 w 4268419"/>
                <a:gd name="connsiteY28" fmla="*/ 160934 h 471830"/>
                <a:gd name="connsiteX29" fmla="*/ 4103827 w 4268419"/>
                <a:gd name="connsiteY29" fmla="*/ 135331 h 471830"/>
                <a:gd name="connsiteX30" fmla="*/ 4140403 w 4268419"/>
                <a:gd name="connsiteY30" fmla="*/ 106070 h 471830"/>
                <a:gd name="connsiteX31" fmla="*/ 4162349 w 4268419"/>
                <a:gd name="connsiteY31" fmla="*/ 73152 h 471830"/>
                <a:gd name="connsiteX32" fmla="*/ 4184294 w 4268419"/>
                <a:gd name="connsiteY32" fmla="*/ 36576 h 471830"/>
                <a:gd name="connsiteX33" fmla="*/ 4195267 w 4268419"/>
                <a:gd name="connsiteY33" fmla="*/ 7315 h 471830"/>
                <a:gd name="connsiteX34" fmla="*/ 4206240 w 4268419"/>
                <a:gd name="connsiteY34" fmla="*/ 0 h 471830"/>
                <a:gd name="connsiteX35" fmla="*/ 4224528 w 4268419"/>
                <a:gd name="connsiteY35" fmla="*/ 3657 h 471830"/>
                <a:gd name="connsiteX36" fmla="*/ 4242816 w 4268419"/>
                <a:gd name="connsiteY36" fmla="*/ 18288 h 471830"/>
                <a:gd name="connsiteX37" fmla="*/ 4257446 w 4268419"/>
                <a:gd name="connsiteY37" fmla="*/ 43891 h 471830"/>
                <a:gd name="connsiteX38" fmla="*/ 4264762 w 4268419"/>
                <a:gd name="connsiteY38" fmla="*/ 87782 h 471830"/>
                <a:gd name="connsiteX39" fmla="*/ 4268419 w 4268419"/>
                <a:gd name="connsiteY39" fmla="*/ 128016 h 471830"/>
                <a:gd name="connsiteX40" fmla="*/ 4268419 w 4268419"/>
                <a:gd name="connsiteY40" fmla="*/ 182880 h 471830"/>
                <a:gd name="connsiteX41" fmla="*/ 4261104 w 4268419"/>
                <a:gd name="connsiteY41" fmla="*/ 230428 h 471830"/>
                <a:gd name="connsiteX42" fmla="*/ 4246474 w 4268419"/>
                <a:gd name="connsiteY42" fmla="*/ 277977 h 471830"/>
                <a:gd name="connsiteX43" fmla="*/ 4217213 w 4268419"/>
                <a:gd name="connsiteY43" fmla="*/ 329184 h 471830"/>
                <a:gd name="connsiteX44" fmla="*/ 4173322 w 4268419"/>
                <a:gd name="connsiteY44" fmla="*/ 384048 h 471830"/>
                <a:gd name="connsiteX45" fmla="*/ 4125773 w 4268419"/>
                <a:gd name="connsiteY45" fmla="*/ 424281 h 471830"/>
                <a:gd name="connsiteX46" fmla="*/ 4059936 w 4268419"/>
                <a:gd name="connsiteY46" fmla="*/ 468172 h 471830"/>
                <a:gd name="connsiteX47" fmla="*/ 4030675 w 4268419"/>
                <a:gd name="connsiteY47" fmla="*/ 471830 h 471830"/>
                <a:gd name="connsiteX48" fmla="*/ 3986784 w 4268419"/>
                <a:gd name="connsiteY48" fmla="*/ 468172 h 471830"/>
                <a:gd name="connsiteX49" fmla="*/ 3906317 w 4268419"/>
                <a:gd name="connsiteY49" fmla="*/ 446227 h 471830"/>
                <a:gd name="connsiteX50" fmla="*/ 3811219 w 4268419"/>
                <a:gd name="connsiteY50" fmla="*/ 424281 h 471830"/>
                <a:gd name="connsiteX51" fmla="*/ 3719779 w 4268419"/>
                <a:gd name="connsiteY51" fmla="*/ 405993 h 471830"/>
                <a:gd name="connsiteX52" fmla="*/ 3551530 w 4268419"/>
                <a:gd name="connsiteY52" fmla="*/ 391363 h 471830"/>
                <a:gd name="connsiteX53" fmla="*/ 3240634 w 4268419"/>
                <a:gd name="connsiteY53" fmla="*/ 384048 h 471830"/>
                <a:gd name="connsiteX54" fmla="*/ 3002890 w 4268419"/>
                <a:gd name="connsiteY54" fmla="*/ 384048 h 471830"/>
                <a:gd name="connsiteX55" fmla="*/ 2794406 w 4268419"/>
                <a:gd name="connsiteY55" fmla="*/ 376732 h 471830"/>
                <a:gd name="connsiteX56" fmla="*/ 1993392 w 4268419"/>
                <a:gd name="connsiteY56" fmla="*/ 362102 h 47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68419" h="471830">
                  <a:moveTo>
                    <a:pt x="1993392" y="362102"/>
                  </a:moveTo>
                  <a:lnTo>
                    <a:pt x="1356970" y="351129"/>
                  </a:lnTo>
                  <a:lnTo>
                    <a:pt x="1009498" y="347472"/>
                  </a:lnTo>
                  <a:lnTo>
                    <a:pt x="672998" y="340156"/>
                  </a:lnTo>
                  <a:lnTo>
                    <a:pt x="376733" y="336499"/>
                  </a:lnTo>
                  <a:lnTo>
                    <a:pt x="219456" y="336499"/>
                  </a:lnTo>
                  <a:lnTo>
                    <a:pt x="106070" y="321868"/>
                  </a:lnTo>
                  <a:lnTo>
                    <a:pt x="36576" y="299923"/>
                  </a:lnTo>
                  <a:lnTo>
                    <a:pt x="7315" y="274320"/>
                  </a:lnTo>
                  <a:lnTo>
                    <a:pt x="0" y="230428"/>
                  </a:lnTo>
                  <a:lnTo>
                    <a:pt x="3658" y="193852"/>
                  </a:lnTo>
                  <a:lnTo>
                    <a:pt x="10973" y="164592"/>
                  </a:lnTo>
                  <a:lnTo>
                    <a:pt x="32918" y="135331"/>
                  </a:lnTo>
                  <a:lnTo>
                    <a:pt x="65837" y="117043"/>
                  </a:lnTo>
                  <a:lnTo>
                    <a:pt x="175565" y="91440"/>
                  </a:lnTo>
                  <a:lnTo>
                    <a:pt x="310896" y="62179"/>
                  </a:lnTo>
                  <a:lnTo>
                    <a:pt x="435254" y="43891"/>
                  </a:lnTo>
                  <a:lnTo>
                    <a:pt x="475488" y="51206"/>
                  </a:lnTo>
                  <a:lnTo>
                    <a:pt x="570586" y="65836"/>
                  </a:lnTo>
                  <a:lnTo>
                    <a:pt x="918058" y="91440"/>
                  </a:lnTo>
                  <a:lnTo>
                    <a:pt x="1572768" y="131673"/>
                  </a:lnTo>
                  <a:lnTo>
                    <a:pt x="2190902" y="157276"/>
                  </a:lnTo>
                  <a:lnTo>
                    <a:pt x="2743200" y="179222"/>
                  </a:lnTo>
                  <a:lnTo>
                    <a:pt x="2955341" y="179222"/>
                  </a:lnTo>
                  <a:lnTo>
                    <a:pt x="3405226" y="179222"/>
                  </a:lnTo>
                  <a:lnTo>
                    <a:pt x="3727094" y="179222"/>
                  </a:lnTo>
                  <a:lnTo>
                    <a:pt x="3942893" y="175564"/>
                  </a:lnTo>
                  <a:lnTo>
                    <a:pt x="4016045" y="171907"/>
                  </a:lnTo>
                  <a:lnTo>
                    <a:pt x="4059936" y="160934"/>
                  </a:lnTo>
                  <a:lnTo>
                    <a:pt x="4103827" y="135331"/>
                  </a:lnTo>
                  <a:lnTo>
                    <a:pt x="4140403" y="106070"/>
                  </a:lnTo>
                  <a:lnTo>
                    <a:pt x="4162349" y="73152"/>
                  </a:lnTo>
                  <a:lnTo>
                    <a:pt x="4184294" y="36576"/>
                  </a:lnTo>
                  <a:lnTo>
                    <a:pt x="4195267" y="7315"/>
                  </a:lnTo>
                  <a:lnTo>
                    <a:pt x="4206240" y="0"/>
                  </a:lnTo>
                  <a:lnTo>
                    <a:pt x="4224528" y="3657"/>
                  </a:lnTo>
                  <a:lnTo>
                    <a:pt x="4242816" y="18288"/>
                  </a:lnTo>
                  <a:lnTo>
                    <a:pt x="4257446" y="43891"/>
                  </a:lnTo>
                  <a:lnTo>
                    <a:pt x="4264762" y="87782"/>
                  </a:lnTo>
                  <a:lnTo>
                    <a:pt x="4268419" y="128016"/>
                  </a:lnTo>
                  <a:lnTo>
                    <a:pt x="4268419" y="182880"/>
                  </a:lnTo>
                  <a:lnTo>
                    <a:pt x="4261104" y="230428"/>
                  </a:lnTo>
                  <a:lnTo>
                    <a:pt x="4246474" y="277977"/>
                  </a:lnTo>
                  <a:lnTo>
                    <a:pt x="4217213" y="329184"/>
                  </a:lnTo>
                  <a:lnTo>
                    <a:pt x="4173322" y="384048"/>
                  </a:lnTo>
                  <a:lnTo>
                    <a:pt x="4125773" y="424281"/>
                  </a:lnTo>
                  <a:lnTo>
                    <a:pt x="4059936" y="468172"/>
                  </a:lnTo>
                  <a:lnTo>
                    <a:pt x="4030675" y="471830"/>
                  </a:lnTo>
                  <a:lnTo>
                    <a:pt x="3986784" y="468172"/>
                  </a:lnTo>
                  <a:lnTo>
                    <a:pt x="3906317" y="446227"/>
                  </a:lnTo>
                  <a:lnTo>
                    <a:pt x="3811219" y="424281"/>
                  </a:lnTo>
                  <a:lnTo>
                    <a:pt x="3719779" y="405993"/>
                  </a:lnTo>
                  <a:lnTo>
                    <a:pt x="3551530" y="391363"/>
                  </a:lnTo>
                  <a:lnTo>
                    <a:pt x="3240634" y="384048"/>
                  </a:lnTo>
                  <a:lnTo>
                    <a:pt x="3002890" y="384048"/>
                  </a:lnTo>
                  <a:lnTo>
                    <a:pt x="2794406" y="376732"/>
                  </a:lnTo>
                  <a:lnTo>
                    <a:pt x="1993392" y="36210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075E6BA7-266B-47EE-A358-0471A1116DDE}"/>
                </a:ext>
              </a:extLst>
            </p:cNvPr>
            <p:cNvSpPr/>
            <p:nvPr/>
          </p:nvSpPr>
          <p:spPr>
            <a:xfrm>
              <a:off x="4595813" y="2152650"/>
              <a:ext cx="2352675" cy="523875"/>
            </a:xfrm>
            <a:custGeom>
              <a:avLst/>
              <a:gdLst>
                <a:gd name="connsiteX0" fmla="*/ 1531143 w 2352675"/>
                <a:gd name="connsiteY0" fmla="*/ 283369 h 523875"/>
                <a:gd name="connsiteX1" fmla="*/ 1078706 w 2352675"/>
                <a:gd name="connsiteY1" fmla="*/ 354806 h 523875"/>
                <a:gd name="connsiteX2" fmla="*/ 762000 w 2352675"/>
                <a:gd name="connsiteY2" fmla="*/ 409575 h 523875"/>
                <a:gd name="connsiteX3" fmla="*/ 633412 w 2352675"/>
                <a:gd name="connsiteY3" fmla="*/ 431006 h 523875"/>
                <a:gd name="connsiteX4" fmla="*/ 509587 w 2352675"/>
                <a:gd name="connsiteY4" fmla="*/ 464344 h 523875"/>
                <a:gd name="connsiteX5" fmla="*/ 459581 w 2352675"/>
                <a:gd name="connsiteY5" fmla="*/ 488156 h 523875"/>
                <a:gd name="connsiteX6" fmla="*/ 431006 w 2352675"/>
                <a:gd name="connsiteY6" fmla="*/ 507206 h 523875"/>
                <a:gd name="connsiteX7" fmla="*/ 416718 w 2352675"/>
                <a:gd name="connsiteY7" fmla="*/ 514350 h 523875"/>
                <a:gd name="connsiteX8" fmla="*/ 392906 w 2352675"/>
                <a:gd name="connsiteY8" fmla="*/ 519113 h 523875"/>
                <a:gd name="connsiteX9" fmla="*/ 364331 w 2352675"/>
                <a:gd name="connsiteY9" fmla="*/ 523875 h 523875"/>
                <a:gd name="connsiteX10" fmla="*/ 328612 w 2352675"/>
                <a:gd name="connsiteY10" fmla="*/ 521494 h 523875"/>
                <a:gd name="connsiteX11" fmla="*/ 307181 w 2352675"/>
                <a:gd name="connsiteY11" fmla="*/ 519113 h 523875"/>
                <a:gd name="connsiteX12" fmla="*/ 266700 w 2352675"/>
                <a:gd name="connsiteY12" fmla="*/ 504825 h 523875"/>
                <a:gd name="connsiteX13" fmla="*/ 228600 w 2352675"/>
                <a:gd name="connsiteY13" fmla="*/ 481013 h 523875"/>
                <a:gd name="connsiteX14" fmla="*/ 192881 w 2352675"/>
                <a:gd name="connsiteY14" fmla="*/ 454819 h 523875"/>
                <a:gd name="connsiteX15" fmla="*/ 147637 w 2352675"/>
                <a:gd name="connsiteY15" fmla="*/ 411956 h 523875"/>
                <a:gd name="connsiteX16" fmla="*/ 107156 w 2352675"/>
                <a:gd name="connsiteY16" fmla="*/ 371475 h 523875"/>
                <a:gd name="connsiteX17" fmla="*/ 76200 w 2352675"/>
                <a:gd name="connsiteY17" fmla="*/ 333375 h 523875"/>
                <a:gd name="connsiteX18" fmla="*/ 40481 w 2352675"/>
                <a:gd name="connsiteY18" fmla="*/ 288131 h 523875"/>
                <a:gd name="connsiteX19" fmla="*/ 16668 w 2352675"/>
                <a:gd name="connsiteY19" fmla="*/ 240506 h 523875"/>
                <a:gd name="connsiteX20" fmla="*/ 7143 w 2352675"/>
                <a:gd name="connsiteY20" fmla="*/ 209550 h 523875"/>
                <a:gd name="connsiteX21" fmla="*/ 0 w 2352675"/>
                <a:gd name="connsiteY21" fmla="*/ 183356 h 523875"/>
                <a:gd name="connsiteX22" fmla="*/ 2381 w 2352675"/>
                <a:gd name="connsiteY22" fmla="*/ 173831 h 523875"/>
                <a:gd name="connsiteX23" fmla="*/ 11906 w 2352675"/>
                <a:gd name="connsiteY23" fmla="*/ 166688 h 523875"/>
                <a:gd name="connsiteX24" fmla="*/ 28575 w 2352675"/>
                <a:gd name="connsiteY24" fmla="*/ 166688 h 523875"/>
                <a:gd name="connsiteX25" fmla="*/ 71437 w 2352675"/>
                <a:gd name="connsiteY25" fmla="*/ 185738 h 523875"/>
                <a:gd name="connsiteX26" fmla="*/ 176212 w 2352675"/>
                <a:gd name="connsiteY26" fmla="*/ 233363 h 523875"/>
                <a:gd name="connsiteX27" fmla="*/ 247650 w 2352675"/>
                <a:gd name="connsiteY27" fmla="*/ 261938 h 523875"/>
                <a:gd name="connsiteX28" fmla="*/ 290512 w 2352675"/>
                <a:gd name="connsiteY28" fmla="*/ 278606 h 523875"/>
                <a:gd name="connsiteX29" fmla="*/ 345281 w 2352675"/>
                <a:gd name="connsiteY29" fmla="*/ 288131 h 523875"/>
                <a:gd name="connsiteX30" fmla="*/ 378618 w 2352675"/>
                <a:gd name="connsiteY30" fmla="*/ 290513 h 523875"/>
                <a:gd name="connsiteX31" fmla="*/ 421481 w 2352675"/>
                <a:gd name="connsiteY31" fmla="*/ 290513 h 523875"/>
                <a:gd name="connsiteX32" fmla="*/ 476250 w 2352675"/>
                <a:gd name="connsiteY32" fmla="*/ 285750 h 523875"/>
                <a:gd name="connsiteX33" fmla="*/ 540543 w 2352675"/>
                <a:gd name="connsiteY33" fmla="*/ 271463 h 523875"/>
                <a:gd name="connsiteX34" fmla="*/ 888206 w 2352675"/>
                <a:gd name="connsiteY34" fmla="*/ 200025 h 523875"/>
                <a:gd name="connsiteX35" fmla="*/ 1207293 w 2352675"/>
                <a:gd name="connsiteY35" fmla="*/ 154781 h 523875"/>
                <a:gd name="connsiteX36" fmla="*/ 1526381 w 2352675"/>
                <a:gd name="connsiteY36" fmla="*/ 97631 h 523875"/>
                <a:gd name="connsiteX37" fmla="*/ 1674018 w 2352675"/>
                <a:gd name="connsiteY37" fmla="*/ 73819 h 523875"/>
                <a:gd name="connsiteX38" fmla="*/ 1826418 w 2352675"/>
                <a:gd name="connsiteY38" fmla="*/ 52388 h 523875"/>
                <a:gd name="connsiteX39" fmla="*/ 1938337 w 2352675"/>
                <a:gd name="connsiteY39" fmla="*/ 42863 h 523875"/>
                <a:gd name="connsiteX40" fmla="*/ 1988343 w 2352675"/>
                <a:gd name="connsiteY40" fmla="*/ 26194 h 523875"/>
                <a:gd name="connsiteX41" fmla="*/ 2043112 w 2352675"/>
                <a:gd name="connsiteY41" fmla="*/ 2381 h 523875"/>
                <a:gd name="connsiteX42" fmla="*/ 2062162 w 2352675"/>
                <a:gd name="connsiteY42" fmla="*/ 0 h 523875"/>
                <a:gd name="connsiteX43" fmla="*/ 2121693 w 2352675"/>
                <a:gd name="connsiteY43" fmla="*/ 19050 h 523875"/>
                <a:gd name="connsiteX44" fmla="*/ 2178843 w 2352675"/>
                <a:gd name="connsiteY44" fmla="*/ 47625 h 523875"/>
                <a:gd name="connsiteX45" fmla="*/ 2235993 w 2352675"/>
                <a:gd name="connsiteY45" fmla="*/ 80963 h 523875"/>
                <a:gd name="connsiteX46" fmla="*/ 2300287 w 2352675"/>
                <a:gd name="connsiteY46" fmla="*/ 126206 h 523875"/>
                <a:gd name="connsiteX47" fmla="*/ 2328862 w 2352675"/>
                <a:gd name="connsiteY47" fmla="*/ 150019 h 523875"/>
                <a:gd name="connsiteX48" fmla="*/ 2345531 w 2352675"/>
                <a:gd name="connsiteY48" fmla="*/ 171450 h 523875"/>
                <a:gd name="connsiteX49" fmla="*/ 2352675 w 2352675"/>
                <a:gd name="connsiteY49" fmla="*/ 188119 h 523875"/>
                <a:gd name="connsiteX50" fmla="*/ 2350293 w 2352675"/>
                <a:gd name="connsiteY50" fmla="*/ 214313 h 523875"/>
                <a:gd name="connsiteX51" fmla="*/ 2328862 w 2352675"/>
                <a:gd name="connsiteY51" fmla="*/ 245269 h 523875"/>
                <a:gd name="connsiteX52" fmla="*/ 2302668 w 2352675"/>
                <a:gd name="connsiteY52" fmla="*/ 278606 h 523875"/>
                <a:gd name="connsiteX53" fmla="*/ 1876425 w 2352675"/>
                <a:gd name="connsiteY53" fmla="*/ 238125 h 523875"/>
                <a:gd name="connsiteX54" fmla="*/ 1814512 w 2352675"/>
                <a:gd name="connsiteY54" fmla="*/ 238125 h 523875"/>
                <a:gd name="connsiteX55" fmla="*/ 1726406 w 2352675"/>
                <a:gd name="connsiteY55" fmla="*/ 245269 h 523875"/>
                <a:gd name="connsiteX56" fmla="*/ 1531143 w 2352675"/>
                <a:gd name="connsiteY56" fmla="*/ 283369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2675" h="523875">
                  <a:moveTo>
                    <a:pt x="1531143" y="283369"/>
                  </a:moveTo>
                  <a:lnTo>
                    <a:pt x="1078706" y="354806"/>
                  </a:lnTo>
                  <a:lnTo>
                    <a:pt x="762000" y="409575"/>
                  </a:lnTo>
                  <a:lnTo>
                    <a:pt x="633412" y="431006"/>
                  </a:lnTo>
                  <a:lnTo>
                    <a:pt x="509587" y="464344"/>
                  </a:lnTo>
                  <a:lnTo>
                    <a:pt x="459581" y="488156"/>
                  </a:lnTo>
                  <a:lnTo>
                    <a:pt x="431006" y="507206"/>
                  </a:lnTo>
                  <a:lnTo>
                    <a:pt x="416718" y="514350"/>
                  </a:lnTo>
                  <a:lnTo>
                    <a:pt x="392906" y="519113"/>
                  </a:lnTo>
                  <a:lnTo>
                    <a:pt x="364331" y="523875"/>
                  </a:lnTo>
                  <a:lnTo>
                    <a:pt x="328612" y="521494"/>
                  </a:lnTo>
                  <a:lnTo>
                    <a:pt x="307181" y="519113"/>
                  </a:lnTo>
                  <a:lnTo>
                    <a:pt x="266700" y="504825"/>
                  </a:lnTo>
                  <a:lnTo>
                    <a:pt x="228600" y="481013"/>
                  </a:lnTo>
                  <a:lnTo>
                    <a:pt x="192881" y="454819"/>
                  </a:lnTo>
                  <a:lnTo>
                    <a:pt x="147637" y="411956"/>
                  </a:lnTo>
                  <a:lnTo>
                    <a:pt x="107156" y="371475"/>
                  </a:lnTo>
                  <a:lnTo>
                    <a:pt x="76200" y="333375"/>
                  </a:lnTo>
                  <a:lnTo>
                    <a:pt x="40481" y="288131"/>
                  </a:lnTo>
                  <a:lnTo>
                    <a:pt x="16668" y="240506"/>
                  </a:lnTo>
                  <a:lnTo>
                    <a:pt x="7143" y="209550"/>
                  </a:lnTo>
                  <a:lnTo>
                    <a:pt x="0" y="183356"/>
                  </a:lnTo>
                  <a:lnTo>
                    <a:pt x="2381" y="173831"/>
                  </a:lnTo>
                  <a:lnTo>
                    <a:pt x="11906" y="166688"/>
                  </a:lnTo>
                  <a:lnTo>
                    <a:pt x="28575" y="166688"/>
                  </a:lnTo>
                  <a:lnTo>
                    <a:pt x="71437" y="185738"/>
                  </a:lnTo>
                  <a:lnTo>
                    <a:pt x="176212" y="233363"/>
                  </a:lnTo>
                  <a:lnTo>
                    <a:pt x="247650" y="261938"/>
                  </a:lnTo>
                  <a:lnTo>
                    <a:pt x="290512" y="278606"/>
                  </a:lnTo>
                  <a:lnTo>
                    <a:pt x="345281" y="288131"/>
                  </a:lnTo>
                  <a:lnTo>
                    <a:pt x="378618" y="290513"/>
                  </a:lnTo>
                  <a:lnTo>
                    <a:pt x="421481" y="290513"/>
                  </a:lnTo>
                  <a:lnTo>
                    <a:pt x="476250" y="285750"/>
                  </a:lnTo>
                  <a:lnTo>
                    <a:pt x="540543" y="271463"/>
                  </a:lnTo>
                  <a:lnTo>
                    <a:pt x="888206" y="200025"/>
                  </a:lnTo>
                  <a:lnTo>
                    <a:pt x="1207293" y="154781"/>
                  </a:lnTo>
                  <a:lnTo>
                    <a:pt x="1526381" y="97631"/>
                  </a:lnTo>
                  <a:lnTo>
                    <a:pt x="1674018" y="73819"/>
                  </a:lnTo>
                  <a:lnTo>
                    <a:pt x="1826418" y="52388"/>
                  </a:lnTo>
                  <a:lnTo>
                    <a:pt x="1938337" y="42863"/>
                  </a:lnTo>
                  <a:lnTo>
                    <a:pt x="1988343" y="26194"/>
                  </a:lnTo>
                  <a:lnTo>
                    <a:pt x="2043112" y="2381"/>
                  </a:lnTo>
                  <a:lnTo>
                    <a:pt x="2062162" y="0"/>
                  </a:lnTo>
                  <a:lnTo>
                    <a:pt x="2121693" y="19050"/>
                  </a:lnTo>
                  <a:lnTo>
                    <a:pt x="2178843" y="47625"/>
                  </a:lnTo>
                  <a:lnTo>
                    <a:pt x="2235993" y="80963"/>
                  </a:lnTo>
                  <a:lnTo>
                    <a:pt x="2300287" y="126206"/>
                  </a:lnTo>
                  <a:lnTo>
                    <a:pt x="2328862" y="150019"/>
                  </a:lnTo>
                  <a:lnTo>
                    <a:pt x="2345531" y="171450"/>
                  </a:lnTo>
                  <a:lnTo>
                    <a:pt x="2352675" y="188119"/>
                  </a:lnTo>
                  <a:lnTo>
                    <a:pt x="2350293" y="214313"/>
                  </a:lnTo>
                  <a:lnTo>
                    <a:pt x="2328862" y="245269"/>
                  </a:lnTo>
                  <a:lnTo>
                    <a:pt x="2302668" y="278606"/>
                  </a:lnTo>
                  <a:lnTo>
                    <a:pt x="1876425" y="238125"/>
                  </a:lnTo>
                  <a:lnTo>
                    <a:pt x="1814512" y="238125"/>
                  </a:lnTo>
                  <a:lnTo>
                    <a:pt x="1726406" y="245269"/>
                  </a:lnTo>
                  <a:lnTo>
                    <a:pt x="1531143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C7CFA262-62E6-49BF-8B66-F502CF0D1A77}"/>
                </a:ext>
              </a:extLst>
            </p:cNvPr>
            <p:cNvSpPr/>
            <p:nvPr/>
          </p:nvSpPr>
          <p:spPr>
            <a:xfrm>
              <a:off x="5989638" y="2354263"/>
              <a:ext cx="915987" cy="1384300"/>
            </a:xfrm>
            <a:custGeom>
              <a:avLst/>
              <a:gdLst>
                <a:gd name="connsiteX0" fmla="*/ 702469 w 916781"/>
                <a:gd name="connsiteY0" fmla="*/ 528638 h 1383507"/>
                <a:gd name="connsiteX1" fmla="*/ 626269 w 916781"/>
                <a:gd name="connsiteY1" fmla="*/ 726282 h 1383507"/>
                <a:gd name="connsiteX2" fmla="*/ 588169 w 916781"/>
                <a:gd name="connsiteY2" fmla="*/ 823913 h 1383507"/>
                <a:gd name="connsiteX3" fmla="*/ 545306 w 916781"/>
                <a:gd name="connsiteY3" fmla="*/ 923925 h 1383507"/>
                <a:gd name="connsiteX4" fmla="*/ 514350 w 916781"/>
                <a:gd name="connsiteY4" fmla="*/ 978694 h 1383507"/>
                <a:gd name="connsiteX5" fmla="*/ 440531 w 916781"/>
                <a:gd name="connsiteY5" fmla="*/ 1092994 h 1383507"/>
                <a:gd name="connsiteX6" fmla="*/ 354806 w 916781"/>
                <a:gd name="connsiteY6" fmla="*/ 1200150 h 1383507"/>
                <a:gd name="connsiteX7" fmla="*/ 264319 w 916781"/>
                <a:gd name="connsiteY7" fmla="*/ 1285875 h 1383507"/>
                <a:gd name="connsiteX8" fmla="*/ 173831 w 916781"/>
                <a:gd name="connsiteY8" fmla="*/ 1352550 h 1383507"/>
                <a:gd name="connsiteX9" fmla="*/ 121444 w 916781"/>
                <a:gd name="connsiteY9" fmla="*/ 1376363 h 1383507"/>
                <a:gd name="connsiteX10" fmla="*/ 88106 w 916781"/>
                <a:gd name="connsiteY10" fmla="*/ 1383507 h 1383507"/>
                <a:gd name="connsiteX11" fmla="*/ 52387 w 916781"/>
                <a:gd name="connsiteY11" fmla="*/ 1383507 h 1383507"/>
                <a:gd name="connsiteX12" fmla="*/ 30956 w 916781"/>
                <a:gd name="connsiteY12" fmla="*/ 1373982 h 1383507"/>
                <a:gd name="connsiteX13" fmla="*/ 16669 w 916781"/>
                <a:gd name="connsiteY13" fmla="*/ 1357313 h 1383507"/>
                <a:gd name="connsiteX14" fmla="*/ 7144 w 916781"/>
                <a:gd name="connsiteY14" fmla="*/ 1316832 h 1383507"/>
                <a:gd name="connsiteX15" fmla="*/ 0 w 916781"/>
                <a:gd name="connsiteY15" fmla="*/ 1235869 h 1383507"/>
                <a:gd name="connsiteX16" fmla="*/ 242887 w 916781"/>
                <a:gd name="connsiteY16" fmla="*/ 940594 h 1383507"/>
                <a:gd name="connsiteX17" fmla="*/ 307181 w 916781"/>
                <a:gd name="connsiteY17" fmla="*/ 857250 h 1383507"/>
                <a:gd name="connsiteX18" fmla="*/ 350044 w 916781"/>
                <a:gd name="connsiteY18" fmla="*/ 785813 h 1383507"/>
                <a:gd name="connsiteX19" fmla="*/ 392906 w 916781"/>
                <a:gd name="connsiteY19" fmla="*/ 685800 h 1383507"/>
                <a:gd name="connsiteX20" fmla="*/ 450056 w 916781"/>
                <a:gd name="connsiteY20" fmla="*/ 552450 h 1383507"/>
                <a:gd name="connsiteX21" fmla="*/ 492919 w 916781"/>
                <a:gd name="connsiteY21" fmla="*/ 428625 h 1383507"/>
                <a:gd name="connsiteX22" fmla="*/ 531019 w 916781"/>
                <a:gd name="connsiteY22" fmla="*/ 304800 h 1383507"/>
                <a:gd name="connsiteX23" fmla="*/ 564356 w 916781"/>
                <a:gd name="connsiteY23" fmla="*/ 202407 h 1383507"/>
                <a:gd name="connsiteX24" fmla="*/ 585787 w 916781"/>
                <a:gd name="connsiteY24" fmla="*/ 119063 h 1383507"/>
                <a:gd name="connsiteX25" fmla="*/ 585787 w 916781"/>
                <a:gd name="connsiteY25" fmla="*/ 104775 h 1383507"/>
                <a:gd name="connsiteX26" fmla="*/ 578644 w 916781"/>
                <a:gd name="connsiteY26" fmla="*/ 78582 h 1383507"/>
                <a:gd name="connsiteX27" fmla="*/ 559594 w 916781"/>
                <a:gd name="connsiteY27" fmla="*/ 59532 h 1383507"/>
                <a:gd name="connsiteX28" fmla="*/ 504825 w 916781"/>
                <a:gd name="connsiteY28" fmla="*/ 0 h 1383507"/>
                <a:gd name="connsiteX29" fmla="*/ 916781 w 916781"/>
                <a:gd name="connsiteY29" fmla="*/ 35719 h 1383507"/>
                <a:gd name="connsiteX30" fmla="*/ 907256 w 916781"/>
                <a:gd name="connsiteY30" fmla="*/ 76200 h 1383507"/>
                <a:gd name="connsiteX31" fmla="*/ 850106 w 916781"/>
                <a:gd name="connsiteY31" fmla="*/ 188119 h 1383507"/>
                <a:gd name="connsiteX32" fmla="*/ 702469 w 916781"/>
                <a:gd name="connsiteY32" fmla="*/ 528638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1" h="1383507">
                  <a:moveTo>
                    <a:pt x="702469" y="528638"/>
                  </a:moveTo>
                  <a:lnTo>
                    <a:pt x="626269" y="726282"/>
                  </a:lnTo>
                  <a:lnTo>
                    <a:pt x="588169" y="823913"/>
                  </a:lnTo>
                  <a:lnTo>
                    <a:pt x="545306" y="923925"/>
                  </a:lnTo>
                  <a:lnTo>
                    <a:pt x="514350" y="978694"/>
                  </a:lnTo>
                  <a:lnTo>
                    <a:pt x="440531" y="1092994"/>
                  </a:lnTo>
                  <a:lnTo>
                    <a:pt x="354806" y="1200150"/>
                  </a:lnTo>
                  <a:lnTo>
                    <a:pt x="264319" y="1285875"/>
                  </a:lnTo>
                  <a:lnTo>
                    <a:pt x="173831" y="1352550"/>
                  </a:lnTo>
                  <a:lnTo>
                    <a:pt x="121444" y="1376363"/>
                  </a:lnTo>
                  <a:lnTo>
                    <a:pt x="88106" y="1383507"/>
                  </a:lnTo>
                  <a:lnTo>
                    <a:pt x="52387" y="1383507"/>
                  </a:lnTo>
                  <a:lnTo>
                    <a:pt x="30956" y="1373982"/>
                  </a:lnTo>
                  <a:lnTo>
                    <a:pt x="16669" y="1357313"/>
                  </a:lnTo>
                  <a:lnTo>
                    <a:pt x="7144" y="1316832"/>
                  </a:lnTo>
                  <a:lnTo>
                    <a:pt x="0" y="1235869"/>
                  </a:lnTo>
                  <a:lnTo>
                    <a:pt x="242887" y="940594"/>
                  </a:lnTo>
                  <a:lnTo>
                    <a:pt x="307181" y="857250"/>
                  </a:lnTo>
                  <a:lnTo>
                    <a:pt x="350044" y="785813"/>
                  </a:lnTo>
                  <a:lnTo>
                    <a:pt x="392906" y="685800"/>
                  </a:lnTo>
                  <a:lnTo>
                    <a:pt x="450056" y="552450"/>
                  </a:lnTo>
                  <a:lnTo>
                    <a:pt x="492919" y="428625"/>
                  </a:lnTo>
                  <a:lnTo>
                    <a:pt x="531019" y="304800"/>
                  </a:lnTo>
                  <a:lnTo>
                    <a:pt x="564356" y="202407"/>
                  </a:lnTo>
                  <a:lnTo>
                    <a:pt x="585787" y="119063"/>
                  </a:lnTo>
                  <a:lnTo>
                    <a:pt x="585787" y="104775"/>
                  </a:lnTo>
                  <a:lnTo>
                    <a:pt x="578644" y="78582"/>
                  </a:lnTo>
                  <a:lnTo>
                    <a:pt x="559594" y="59532"/>
                  </a:lnTo>
                  <a:lnTo>
                    <a:pt x="504825" y="0"/>
                  </a:lnTo>
                  <a:lnTo>
                    <a:pt x="916781" y="35719"/>
                  </a:lnTo>
                  <a:lnTo>
                    <a:pt x="907256" y="76200"/>
                  </a:lnTo>
                  <a:lnTo>
                    <a:pt x="850106" y="188119"/>
                  </a:lnTo>
                  <a:lnTo>
                    <a:pt x="702469" y="528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727A5A2F-3928-48FF-A714-1BC2A6D05E59}"/>
                </a:ext>
              </a:extLst>
            </p:cNvPr>
            <p:cNvSpPr/>
            <p:nvPr/>
          </p:nvSpPr>
          <p:spPr>
            <a:xfrm>
              <a:off x="5656263" y="3224213"/>
              <a:ext cx="611187" cy="406400"/>
            </a:xfrm>
            <a:custGeom>
              <a:avLst/>
              <a:gdLst>
                <a:gd name="connsiteX0" fmla="*/ 228600 w 611981"/>
                <a:gd name="connsiteY0" fmla="*/ 61912 h 407193"/>
                <a:gd name="connsiteX1" fmla="*/ 321469 w 611981"/>
                <a:gd name="connsiteY1" fmla="*/ 102393 h 407193"/>
                <a:gd name="connsiteX2" fmla="*/ 369094 w 611981"/>
                <a:gd name="connsiteY2" fmla="*/ 121443 h 407193"/>
                <a:gd name="connsiteX3" fmla="*/ 397669 w 611981"/>
                <a:gd name="connsiteY3" fmla="*/ 128587 h 407193"/>
                <a:gd name="connsiteX4" fmla="*/ 447675 w 611981"/>
                <a:gd name="connsiteY4" fmla="*/ 135731 h 407193"/>
                <a:gd name="connsiteX5" fmla="*/ 466725 w 611981"/>
                <a:gd name="connsiteY5" fmla="*/ 135731 h 407193"/>
                <a:gd name="connsiteX6" fmla="*/ 502444 w 611981"/>
                <a:gd name="connsiteY6" fmla="*/ 128587 h 407193"/>
                <a:gd name="connsiteX7" fmla="*/ 611981 w 611981"/>
                <a:gd name="connsiteY7" fmla="*/ 73818 h 407193"/>
                <a:gd name="connsiteX8" fmla="*/ 350044 w 611981"/>
                <a:gd name="connsiteY8" fmla="*/ 407193 h 407193"/>
                <a:gd name="connsiteX9" fmla="*/ 330994 w 611981"/>
                <a:gd name="connsiteY9" fmla="*/ 361950 h 407193"/>
                <a:gd name="connsiteX10" fmla="*/ 316706 w 611981"/>
                <a:gd name="connsiteY10" fmla="*/ 330993 h 407193"/>
                <a:gd name="connsiteX11" fmla="*/ 300037 w 611981"/>
                <a:gd name="connsiteY11" fmla="*/ 297656 h 407193"/>
                <a:gd name="connsiteX12" fmla="*/ 269081 w 611981"/>
                <a:gd name="connsiteY12" fmla="*/ 261937 h 407193"/>
                <a:gd name="connsiteX13" fmla="*/ 221456 w 611981"/>
                <a:gd name="connsiteY13" fmla="*/ 219075 h 407193"/>
                <a:gd name="connsiteX14" fmla="*/ 169069 w 611981"/>
                <a:gd name="connsiteY14" fmla="*/ 176212 h 407193"/>
                <a:gd name="connsiteX15" fmla="*/ 119062 w 611981"/>
                <a:gd name="connsiteY15" fmla="*/ 138112 h 407193"/>
                <a:gd name="connsiteX16" fmla="*/ 78581 w 611981"/>
                <a:gd name="connsiteY16" fmla="*/ 109537 h 407193"/>
                <a:gd name="connsiteX17" fmla="*/ 40481 w 611981"/>
                <a:gd name="connsiteY17" fmla="*/ 78581 h 407193"/>
                <a:gd name="connsiteX18" fmla="*/ 11906 w 611981"/>
                <a:gd name="connsiteY18" fmla="*/ 50006 h 407193"/>
                <a:gd name="connsiteX19" fmla="*/ 2381 w 611981"/>
                <a:gd name="connsiteY19" fmla="*/ 33337 h 407193"/>
                <a:gd name="connsiteX20" fmla="*/ 0 w 611981"/>
                <a:gd name="connsiteY20" fmla="*/ 16668 h 407193"/>
                <a:gd name="connsiteX21" fmla="*/ 4762 w 611981"/>
                <a:gd name="connsiteY21" fmla="*/ 4762 h 407193"/>
                <a:gd name="connsiteX22" fmla="*/ 21431 w 611981"/>
                <a:gd name="connsiteY22" fmla="*/ 0 h 407193"/>
                <a:gd name="connsiteX23" fmla="*/ 57150 w 611981"/>
                <a:gd name="connsiteY23" fmla="*/ 2381 h 407193"/>
                <a:gd name="connsiteX24" fmla="*/ 228600 w 611981"/>
                <a:gd name="connsiteY24" fmla="*/ 6191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1981" h="407193">
                  <a:moveTo>
                    <a:pt x="228600" y="61912"/>
                  </a:moveTo>
                  <a:lnTo>
                    <a:pt x="321469" y="102393"/>
                  </a:lnTo>
                  <a:lnTo>
                    <a:pt x="369094" y="121443"/>
                  </a:lnTo>
                  <a:lnTo>
                    <a:pt x="397669" y="128587"/>
                  </a:lnTo>
                  <a:lnTo>
                    <a:pt x="447675" y="135731"/>
                  </a:lnTo>
                  <a:lnTo>
                    <a:pt x="466725" y="135731"/>
                  </a:lnTo>
                  <a:lnTo>
                    <a:pt x="502444" y="128587"/>
                  </a:lnTo>
                  <a:lnTo>
                    <a:pt x="611981" y="73818"/>
                  </a:lnTo>
                  <a:lnTo>
                    <a:pt x="350044" y="407193"/>
                  </a:lnTo>
                  <a:lnTo>
                    <a:pt x="330994" y="361950"/>
                  </a:lnTo>
                  <a:lnTo>
                    <a:pt x="316706" y="330993"/>
                  </a:lnTo>
                  <a:lnTo>
                    <a:pt x="300037" y="297656"/>
                  </a:lnTo>
                  <a:lnTo>
                    <a:pt x="269081" y="261937"/>
                  </a:lnTo>
                  <a:lnTo>
                    <a:pt x="221456" y="219075"/>
                  </a:lnTo>
                  <a:lnTo>
                    <a:pt x="169069" y="176212"/>
                  </a:lnTo>
                  <a:lnTo>
                    <a:pt x="119062" y="138112"/>
                  </a:lnTo>
                  <a:lnTo>
                    <a:pt x="78581" y="109537"/>
                  </a:lnTo>
                  <a:lnTo>
                    <a:pt x="40481" y="78581"/>
                  </a:lnTo>
                  <a:lnTo>
                    <a:pt x="11906" y="50006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7150" y="2381"/>
                  </a:lnTo>
                  <a:lnTo>
                    <a:pt x="228600" y="61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EF34C538-57B7-4BFE-82A0-6CC645C30BB6}"/>
                </a:ext>
              </a:extLst>
            </p:cNvPr>
            <p:cNvSpPr/>
            <p:nvPr/>
          </p:nvSpPr>
          <p:spPr>
            <a:xfrm rot="16200000">
              <a:off x="4264819" y="1932781"/>
              <a:ext cx="2084388" cy="1323975"/>
            </a:xfrm>
            <a:custGeom>
              <a:avLst/>
              <a:gdLst>
                <a:gd name="connsiteX0" fmla="*/ 592931 w 2083594"/>
                <a:gd name="connsiteY0" fmla="*/ 666750 h 1323975"/>
                <a:gd name="connsiteX1" fmla="*/ 426244 w 2083594"/>
                <a:gd name="connsiteY1" fmla="*/ 523875 h 1323975"/>
                <a:gd name="connsiteX2" fmla="*/ 257175 w 2083594"/>
                <a:gd name="connsiteY2" fmla="*/ 352425 h 1323975"/>
                <a:gd name="connsiteX3" fmla="*/ 83344 w 2083594"/>
                <a:gd name="connsiteY3" fmla="*/ 152400 h 1323975"/>
                <a:gd name="connsiteX4" fmla="*/ 7144 w 2083594"/>
                <a:gd name="connsiteY4" fmla="*/ 57150 h 1323975"/>
                <a:gd name="connsiteX5" fmla="*/ 0 w 2083594"/>
                <a:gd name="connsiteY5" fmla="*/ 35719 h 1323975"/>
                <a:gd name="connsiteX6" fmla="*/ 0 w 2083594"/>
                <a:gd name="connsiteY6" fmla="*/ 21431 h 1323975"/>
                <a:gd name="connsiteX7" fmla="*/ 4762 w 2083594"/>
                <a:gd name="connsiteY7" fmla="*/ 7144 h 1323975"/>
                <a:gd name="connsiteX8" fmla="*/ 19050 w 2083594"/>
                <a:gd name="connsiteY8" fmla="*/ 0 h 1323975"/>
                <a:gd name="connsiteX9" fmla="*/ 47625 w 2083594"/>
                <a:gd name="connsiteY9" fmla="*/ 0 h 1323975"/>
                <a:gd name="connsiteX10" fmla="*/ 92869 w 2083594"/>
                <a:gd name="connsiteY10" fmla="*/ 35719 h 1323975"/>
                <a:gd name="connsiteX11" fmla="*/ 328612 w 2083594"/>
                <a:gd name="connsiteY11" fmla="*/ 233362 h 1323975"/>
                <a:gd name="connsiteX12" fmla="*/ 445294 w 2083594"/>
                <a:gd name="connsiteY12" fmla="*/ 330994 h 1323975"/>
                <a:gd name="connsiteX13" fmla="*/ 566737 w 2083594"/>
                <a:gd name="connsiteY13" fmla="*/ 433387 h 1323975"/>
                <a:gd name="connsiteX14" fmla="*/ 700087 w 2083594"/>
                <a:gd name="connsiteY14" fmla="*/ 528637 h 1323975"/>
                <a:gd name="connsiteX15" fmla="*/ 850106 w 2083594"/>
                <a:gd name="connsiteY15" fmla="*/ 621506 h 1323975"/>
                <a:gd name="connsiteX16" fmla="*/ 1073944 w 2083594"/>
                <a:gd name="connsiteY16" fmla="*/ 735806 h 1323975"/>
                <a:gd name="connsiteX17" fmla="*/ 1278731 w 2083594"/>
                <a:gd name="connsiteY17" fmla="*/ 833437 h 1323975"/>
                <a:gd name="connsiteX18" fmla="*/ 1516856 w 2083594"/>
                <a:gd name="connsiteY18" fmla="*/ 923925 h 1323975"/>
                <a:gd name="connsiteX19" fmla="*/ 1681162 w 2083594"/>
                <a:gd name="connsiteY19" fmla="*/ 971550 h 1323975"/>
                <a:gd name="connsiteX20" fmla="*/ 1764506 w 2083594"/>
                <a:gd name="connsiteY20" fmla="*/ 988219 h 1323975"/>
                <a:gd name="connsiteX21" fmla="*/ 1807369 w 2083594"/>
                <a:gd name="connsiteY21" fmla="*/ 990600 h 1323975"/>
                <a:gd name="connsiteX22" fmla="*/ 1850231 w 2083594"/>
                <a:gd name="connsiteY22" fmla="*/ 988219 h 1323975"/>
                <a:gd name="connsiteX23" fmla="*/ 1890712 w 2083594"/>
                <a:gd name="connsiteY23" fmla="*/ 978694 h 1323975"/>
                <a:gd name="connsiteX24" fmla="*/ 1924050 w 2083594"/>
                <a:gd name="connsiteY24" fmla="*/ 964406 h 1323975"/>
                <a:gd name="connsiteX25" fmla="*/ 1955006 w 2083594"/>
                <a:gd name="connsiteY25" fmla="*/ 928687 h 1323975"/>
                <a:gd name="connsiteX26" fmla="*/ 1985962 w 2083594"/>
                <a:gd name="connsiteY26" fmla="*/ 885825 h 1323975"/>
                <a:gd name="connsiteX27" fmla="*/ 2000250 w 2083594"/>
                <a:gd name="connsiteY27" fmla="*/ 864394 h 1323975"/>
                <a:gd name="connsiteX28" fmla="*/ 2016919 w 2083594"/>
                <a:gd name="connsiteY28" fmla="*/ 847725 h 1323975"/>
                <a:gd name="connsiteX29" fmla="*/ 2031206 w 2083594"/>
                <a:gd name="connsiteY29" fmla="*/ 840581 h 1323975"/>
                <a:gd name="connsiteX30" fmla="*/ 2052637 w 2083594"/>
                <a:gd name="connsiteY30" fmla="*/ 845344 h 1323975"/>
                <a:gd name="connsiteX31" fmla="*/ 2066925 w 2083594"/>
                <a:gd name="connsiteY31" fmla="*/ 859631 h 1323975"/>
                <a:gd name="connsiteX32" fmla="*/ 2076450 w 2083594"/>
                <a:gd name="connsiteY32" fmla="*/ 881062 h 1323975"/>
                <a:gd name="connsiteX33" fmla="*/ 2083594 w 2083594"/>
                <a:gd name="connsiteY33" fmla="*/ 904875 h 1323975"/>
                <a:gd name="connsiteX34" fmla="*/ 2078831 w 2083594"/>
                <a:gd name="connsiteY34" fmla="*/ 954881 h 1323975"/>
                <a:gd name="connsiteX35" fmla="*/ 2057400 w 2083594"/>
                <a:gd name="connsiteY35" fmla="*/ 1035844 h 1323975"/>
                <a:gd name="connsiteX36" fmla="*/ 2014537 w 2083594"/>
                <a:gd name="connsiteY36" fmla="*/ 1143000 h 1323975"/>
                <a:gd name="connsiteX37" fmla="*/ 1962150 w 2083594"/>
                <a:gd name="connsiteY37" fmla="*/ 1223962 h 1323975"/>
                <a:gd name="connsiteX38" fmla="*/ 1926431 w 2083594"/>
                <a:gd name="connsiteY38" fmla="*/ 1262062 h 1323975"/>
                <a:gd name="connsiteX39" fmla="*/ 1869281 w 2083594"/>
                <a:gd name="connsiteY39" fmla="*/ 1304925 h 1323975"/>
                <a:gd name="connsiteX40" fmla="*/ 1826419 w 2083594"/>
                <a:gd name="connsiteY40" fmla="*/ 1323975 h 1323975"/>
                <a:gd name="connsiteX41" fmla="*/ 1802606 w 2083594"/>
                <a:gd name="connsiteY41" fmla="*/ 1321594 h 1323975"/>
                <a:gd name="connsiteX42" fmla="*/ 1735931 w 2083594"/>
                <a:gd name="connsiteY42" fmla="*/ 1293019 h 1323975"/>
                <a:gd name="connsiteX43" fmla="*/ 1647825 w 2083594"/>
                <a:gd name="connsiteY43" fmla="*/ 1254919 h 1323975"/>
                <a:gd name="connsiteX44" fmla="*/ 1566862 w 2083594"/>
                <a:gd name="connsiteY44" fmla="*/ 1223962 h 1323975"/>
                <a:gd name="connsiteX45" fmla="*/ 1307306 w 2083594"/>
                <a:gd name="connsiteY45" fmla="*/ 1143000 h 1323975"/>
                <a:gd name="connsiteX46" fmla="*/ 1128712 w 2083594"/>
                <a:gd name="connsiteY46" fmla="*/ 1031081 h 1323975"/>
                <a:gd name="connsiteX47" fmla="*/ 1019175 w 2083594"/>
                <a:gd name="connsiteY47" fmla="*/ 966787 h 1323975"/>
                <a:gd name="connsiteX48" fmla="*/ 890587 w 2083594"/>
                <a:gd name="connsiteY48" fmla="*/ 883444 h 1323975"/>
                <a:gd name="connsiteX49" fmla="*/ 785812 w 2083594"/>
                <a:gd name="connsiteY49" fmla="*/ 812006 h 1323975"/>
                <a:gd name="connsiteX50" fmla="*/ 592931 w 2083594"/>
                <a:gd name="connsiteY50" fmla="*/ 6667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1323975">
                  <a:moveTo>
                    <a:pt x="592931" y="666750"/>
                  </a:moveTo>
                  <a:lnTo>
                    <a:pt x="426244" y="523875"/>
                  </a:lnTo>
                  <a:lnTo>
                    <a:pt x="257175" y="352425"/>
                  </a:lnTo>
                  <a:lnTo>
                    <a:pt x="83344" y="152400"/>
                  </a:lnTo>
                  <a:lnTo>
                    <a:pt x="7144" y="57150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7625" y="0"/>
                  </a:lnTo>
                  <a:lnTo>
                    <a:pt x="92869" y="35719"/>
                  </a:lnTo>
                  <a:lnTo>
                    <a:pt x="328612" y="233362"/>
                  </a:lnTo>
                  <a:lnTo>
                    <a:pt x="445294" y="330994"/>
                  </a:lnTo>
                  <a:lnTo>
                    <a:pt x="566737" y="433387"/>
                  </a:lnTo>
                  <a:lnTo>
                    <a:pt x="700087" y="528637"/>
                  </a:lnTo>
                  <a:lnTo>
                    <a:pt x="850106" y="621506"/>
                  </a:lnTo>
                  <a:lnTo>
                    <a:pt x="1073944" y="735806"/>
                  </a:lnTo>
                  <a:lnTo>
                    <a:pt x="1278731" y="833437"/>
                  </a:lnTo>
                  <a:lnTo>
                    <a:pt x="1516856" y="923925"/>
                  </a:lnTo>
                  <a:lnTo>
                    <a:pt x="1681162" y="971550"/>
                  </a:lnTo>
                  <a:lnTo>
                    <a:pt x="1764506" y="988219"/>
                  </a:lnTo>
                  <a:lnTo>
                    <a:pt x="1807369" y="990600"/>
                  </a:lnTo>
                  <a:lnTo>
                    <a:pt x="1850231" y="988219"/>
                  </a:lnTo>
                  <a:lnTo>
                    <a:pt x="1890712" y="978694"/>
                  </a:lnTo>
                  <a:lnTo>
                    <a:pt x="1924050" y="964406"/>
                  </a:lnTo>
                  <a:lnTo>
                    <a:pt x="1955006" y="928687"/>
                  </a:lnTo>
                  <a:lnTo>
                    <a:pt x="1985962" y="885825"/>
                  </a:lnTo>
                  <a:lnTo>
                    <a:pt x="2000250" y="864394"/>
                  </a:lnTo>
                  <a:lnTo>
                    <a:pt x="2016919" y="847725"/>
                  </a:lnTo>
                  <a:lnTo>
                    <a:pt x="2031206" y="840581"/>
                  </a:lnTo>
                  <a:lnTo>
                    <a:pt x="2052637" y="845344"/>
                  </a:lnTo>
                  <a:lnTo>
                    <a:pt x="2066925" y="859631"/>
                  </a:lnTo>
                  <a:lnTo>
                    <a:pt x="2076450" y="881062"/>
                  </a:lnTo>
                  <a:lnTo>
                    <a:pt x="2083594" y="904875"/>
                  </a:lnTo>
                  <a:lnTo>
                    <a:pt x="2078831" y="954881"/>
                  </a:lnTo>
                  <a:lnTo>
                    <a:pt x="2057400" y="1035844"/>
                  </a:lnTo>
                  <a:lnTo>
                    <a:pt x="2014537" y="1143000"/>
                  </a:lnTo>
                  <a:lnTo>
                    <a:pt x="1962150" y="1223962"/>
                  </a:lnTo>
                  <a:lnTo>
                    <a:pt x="1926431" y="1262062"/>
                  </a:lnTo>
                  <a:lnTo>
                    <a:pt x="1869281" y="1304925"/>
                  </a:lnTo>
                  <a:lnTo>
                    <a:pt x="1826419" y="1323975"/>
                  </a:lnTo>
                  <a:lnTo>
                    <a:pt x="1802606" y="1321594"/>
                  </a:lnTo>
                  <a:lnTo>
                    <a:pt x="1735931" y="1293019"/>
                  </a:lnTo>
                  <a:lnTo>
                    <a:pt x="1647825" y="1254919"/>
                  </a:lnTo>
                  <a:lnTo>
                    <a:pt x="1566862" y="1223962"/>
                  </a:lnTo>
                  <a:lnTo>
                    <a:pt x="1307306" y="1143000"/>
                  </a:lnTo>
                  <a:lnTo>
                    <a:pt x="1128712" y="1031081"/>
                  </a:lnTo>
                  <a:lnTo>
                    <a:pt x="1019175" y="966787"/>
                  </a:lnTo>
                  <a:lnTo>
                    <a:pt x="890587" y="883444"/>
                  </a:lnTo>
                  <a:lnTo>
                    <a:pt x="785812" y="812006"/>
                  </a:lnTo>
                  <a:lnTo>
                    <a:pt x="592931" y="666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F1F557D-15AE-4A9D-9107-6C63F23ABE72}"/>
                </a:ext>
              </a:extLst>
            </p:cNvPr>
            <p:cNvSpPr/>
            <p:nvPr/>
          </p:nvSpPr>
          <p:spPr>
            <a:xfrm>
              <a:off x="4894263" y="4471988"/>
              <a:ext cx="776287" cy="1547812"/>
            </a:xfrm>
            <a:custGeom>
              <a:avLst/>
              <a:gdLst>
                <a:gd name="connsiteX0" fmla="*/ 428625 w 776287"/>
                <a:gd name="connsiteY0" fmla="*/ 473868 h 1547812"/>
                <a:gd name="connsiteX1" fmla="*/ 471487 w 776287"/>
                <a:gd name="connsiteY1" fmla="*/ 280987 h 1547812"/>
                <a:gd name="connsiteX2" fmla="*/ 490537 w 776287"/>
                <a:gd name="connsiteY2" fmla="*/ 166687 h 1547812"/>
                <a:gd name="connsiteX3" fmla="*/ 497681 w 776287"/>
                <a:gd name="connsiteY3" fmla="*/ 119062 h 1547812"/>
                <a:gd name="connsiteX4" fmla="*/ 497681 w 776287"/>
                <a:gd name="connsiteY4" fmla="*/ 95250 h 1547812"/>
                <a:gd name="connsiteX5" fmla="*/ 495300 w 776287"/>
                <a:gd name="connsiteY5" fmla="*/ 69056 h 1547812"/>
                <a:gd name="connsiteX6" fmla="*/ 483394 w 776287"/>
                <a:gd name="connsiteY6" fmla="*/ 40481 h 1547812"/>
                <a:gd name="connsiteX7" fmla="*/ 459581 w 776287"/>
                <a:gd name="connsiteY7" fmla="*/ 0 h 1547812"/>
                <a:gd name="connsiteX8" fmla="*/ 776287 w 776287"/>
                <a:gd name="connsiteY8" fmla="*/ 73818 h 1547812"/>
                <a:gd name="connsiteX9" fmla="*/ 776287 w 776287"/>
                <a:gd name="connsiteY9" fmla="*/ 109537 h 1547812"/>
                <a:gd name="connsiteX10" fmla="*/ 754856 w 776287"/>
                <a:gd name="connsiteY10" fmla="*/ 157162 h 1547812"/>
                <a:gd name="connsiteX11" fmla="*/ 726281 w 776287"/>
                <a:gd name="connsiteY11" fmla="*/ 200025 h 1547812"/>
                <a:gd name="connsiteX12" fmla="*/ 711994 w 776287"/>
                <a:gd name="connsiteY12" fmla="*/ 233362 h 1547812"/>
                <a:gd name="connsiteX13" fmla="*/ 700087 w 776287"/>
                <a:gd name="connsiteY13" fmla="*/ 273843 h 1547812"/>
                <a:gd name="connsiteX14" fmla="*/ 688181 w 776287"/>
                <a:gd name="connsiteY14" fmla="*/ 335756 h 1547812"/>
                <a:gd name="connsiteX15" fmla="*/ 678656 w 776287"/>
                <a:gd name="connsiteY15" fmla="*/ 400050 h 1547812"/>
                <a:gd name="connsiteX16" fmla="*/ 666750 w 776287"/>
                <a:gd name="connsiteY16" fmla="*/ 466725 h 1547812"/>
                <a:gd name="connsiteX17" fmla="*/ 581025 w 776287"/>
                <a:gd name="connsiteY17" fmla="*/ 745331 h 1547812"/>
                <a:gd name="connsiteX18" fmla="*/ 511969 w 776287"/>
                <a:gd name="connsiteY18" fmla="*/ 942975 h 1547812"/>
                <a:gd name="connsiteX19" fmla="*/ 450056 w 776287"/>
                <a:gd name="connsiteY19" fmla="*/ 1092993 h 1547812"/>
                <a:gd name="connsiteX20" fmla="*/ 388144 w 776287"/>
                <a:gd name="connsiteY20" fmla="*/ 1223962 h 1547812"/>
                <a:gd name="connsiteX21" fmla="*/ 319087 w 776287"/>
                <a:gd name="connsiteY21" fmla="*/ 1338262 h 1547812"/>
                <a:gd name="connsiteX22" fmla="*/ 242887 w 776287"/>
                <a:gd name="connsiteY22" fmla="*/ 1433512 h 1547812"/>
                <a:gd name="connsiteX23" fmla="*/ 178594 w 776287"/>
                <a:gd name="connsiteY23" fmla="*/ 1502568 h 1547812"/>
                <a:gd name="connsiteX24" fmla="*/ 130969 w 776287"/>
                <a:gd name="connsiteY24" fmla="*/ 1543050 h 1547812"/>
                <a:gd name="connsiteX25" fmla="*/ 114300 w 776287"/>
                <a:gd name="connsiteY25" fmla="*/ 1547812 h 1547812"/>
                <a:gd name="connsiteX26" fmla="*/ 88106 w 776287"/>
                <a:gd name="connsiteY26" fmla="*/ 1540668 h 1547812"/>
                <a:gd name="connsiteX27" fmla="*/ 59531 w 776287"/>
                <a:gd name="connsiteY27" fmla="*/ 1519237 h 1547812"/>
                <a:gd name="connsiteX28" fmla="*/ 40481 w 776287"/>
                <a:gd name="connsiteY28" fmla="*/ 1490662 h 1547812"/>
                <a:gd name="connsiteX29" fmla="*/ 14287 w 776287"/>
                <a:gd name="connsiteY29" fmla="*/ 1431131 h 1547812"/>
                <a:gd name="connsiteX30" fmla="*/ 7144 w 776287"/>
                <a:gd name="connsiteY30" fmla="*/ 1388268 h 1547812"/>
                <a:gd name="connsiteX31" fmla="*/ 0 w 776287"/>
                <a:gd name="connsiteY31" fmla="*/ 1364456 h 1547812"/>
                <a:gd name="connsiteX32" fmla="*/ 204787 w 776287"/>
                <a:gd name="connsiteY32" fmla="*/ 1064418 h 1547812"/>
                <a:gd name="connsiteX33" fmla="*/ 252412 w 776287"/>
                <a:gd name="connsiteY33" fmla="*/ 978693 h 1547812"/>
                <a:gd name="connsiteX34" fmla="*/ 288131 w 776287"/>
                <a:gd name="connsiteY34" fmla="*/ 895350 h 1547812"/>
                <a:gd name="connsiteX35" fmla="*/ 333375 w 776287"/>
                <a:gd name="connsiteY35" fmla="*/ 776287 h 1547812"/>
                <a:gd name="connsiteX36" fmla="*/ 381000 w 776287"/>
                <a:gd name="connsiteY36" fmla="*/ 642937 h 1547812"/>
                <a:gd name="connsiteX37" fmla="*/ 428625 w 776287"/>
                <a:gd name="connsiteY37" fmla="*/ 473868 h 154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6287" h="1547812">
                  <a:moveTo>
                    <a:pt x="428625" y="473868"/>
                  </a:moveTo>
                  <a:lnTo>
                    <a:pt x="471487" y="280987"/>
                  </a:lnTo>
                  <a:lnTo>
                    <a:pt x="490537" y="166687"/>
                  </a:lnTo>
                  <a:lnTo>
                    <a:pt x="497681" y="119062"/>
                  </a:lnTo>
                  <a:lnTo>
                    <a:pt x="497681" y="95250"/>
                  </a:lnTo>
                  <a:cubicBezTo>
                    <a:pt x="495221" y="70647"/>
                    <a:pt x="495300" y="79414"/>
                    <a:pt x="495300" y="69056"/>
                  </a:cubicBezTo>
                  <a:lnTo>
                    <a:pt x="483394" y="40481"/>
                  </a:lnTo>
                  <a:lnTo>
                    <a:pt x="459581" y="0"/>
                  </a:lnTo>
                  <a:lnTo>
                    <a:pt x="776287" y="73818"/>
                  </a:lnTo>
                  <a:lnTo>
                    <a:pt x="776287" y="109537"/>
                  </a:lnTo>
                  <a:lnTo>
                    <a:pt x="754856" y="157162"/>
                  </a:lnTo>
                  <a:lnTo>
                    <a:pt x="726281" y="200025"/>
                  </a:lnTo>
                  <a:lnTo>
                    <a:pt x="711994" y="233362"/>
                  </a:lnTo>
                  <a:lnTo>
                    <a:pt x="700087" y="273843"/>
                  </a:lnTo>
                  <a:lnTo>
                    <a:pt x="688181" y="335756"/>
                  </a:lnTo>
                  <a:lnTo>
                    <a:pt x="678656" y="400050"/>
                  </a:lnTo>
                  <a:lnTo>
                    <a:pt x="666750" y="466725"/>
                  </a:lnTo>
                  <a:lnTo>
                    <a:pt x="581025" y="745331"/>
                  </a:lnTo>
                  <a:lnTo>
                    <a:pt x="511969" y="942975"/>
                  </a:lnTo>
                  <a:lnTo>
                    <a:pt x="450056" y="1092993"/>
                  </a:lnTo>
                  <a:lnTo>
                    <a:pt x="388144" y="1223962"/>
                  </a:lnTo>
                  <a:lnTo>
                    <a:pt x="319087" y="1338262"/>
                  </a:lnTo>
                  <a:lnTo>
                    <a:pt x="242887" y="1433512"/>
                  </a:lnTo>
                  <a:lnTo>
                    <a:pt x="178594" y="1502568"/>
                  </a:lnTo>
                  <a:lnTo>
                    <a:pt x="130969" y="1543050"/>
                  </a:lnTo>
                  <a:lnTo>
                    <a:pt x="114300" y="1547812"/>
                  </a:lnTo>
                  <a:lnTo>
                    <a:pt x="88106" y="1540668"/>
                  </a:lnTo>
                  <a:lnTo>
                    <a:pt x="59531" y="1519237"/>
                  </a:lnTo>
                  <a:lnTo>
                    <a:pt x="40481" y="1490662"/>
                  </a:lnTo>
                  <a:lnTo>
                    <a:pt x="14287" y="1431131"/>
                  </a:lnTo>
                  <a:lnTo>
                    <a:pt x="7144" y="1388268"/>
                  </a:lnTo>
                  <a:lnTo>
                    <a:pt x="0" y="1364456"/>
                  </a:lnTo>
                  <a:lnTo>
                    <a:pt x="204787" y="1064418"/>
                  </a:lnTo>
                  <a:lnTo>
                    <a:pt x="252412" y="978693"/>
                  </a:lnTo>
                  <a:lnTo>
                    <a:pt x="288131" y="895350"/>
                  </a:lnTo>
                  <a:lnTo>
                    <a:pt x="333375" y="776287"/>
                  </a:lnTo>
                  <a:lnTo>
                    <a:pt x="381000" y="642937"/>
                  </a:lnTo>
                  <a:lnTo>
                    <a:pt x="428625" y="4738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C441B5E2-269E-4831-BA68-1EBC9AF6DFAB}"/>
                </a:ext>
              </a:extLst>
            </p:cNvPr>
            <p:cNvSpPr/>
            <p:nvPr/>
          </p:nvSpPr>
          <p:spPr>
            <a:xfrm>
              <a:off x="4660900" y="5524500"/>
              <a:ext cx="471488" cy="381000"/>
            </a:xfrm>
            <a:custGeom>
              <a:avLst/>
              <a:gdLst>
                <a:gd name="connsiteX0" fmla="*/ 164307 w 471488"/>
                <a:gd name="connsiteY0" fmla="*/ 50006 h 381000"/>
                <a:gd name="connsiteX1" fmla="*/ 290513 w 471488"/>
                <a:gd name="connsiteY1" fmla="*/ 88106 h 381000"/>
                <a:gd name="connsiteX2" fmla="*/ 319088 w 471488"/>
                <a:gd name="connsiteY2" fmla="*/ 92869 h 381000"/>
                <a:gd name="connsiteX3" fmla="*/ 335757 w 471488"/>
                <a:gd name="connsiteY3" fmla="*/ 92869 h 381000"/>
                <a:gd name="connsiteX4" fmla="*/ 364332 w 471488"/>
                <a:gd name="connsiteY4" fmla="*/ 88106 h 381000"/>
                <a:gd name="connsiteX5" fmla="*/ 471488 w 471488"/>
                <a:gd name="connsiteY5" fmla="*/ 14288 h 381000"/>
                <a:gd name="connsiteX6" fmla="*/ 273844 w 471488"/>
                <a:gd name="connsiteY6" fmla="*/ 381000 h 381000"/>
                <a:gd name="connsiteX7" fmla="*/ 223838 w 471488"/>
                <a:gd name="connsiteY7" fmla="*/ 295275 h 381000"/>
                <a:gd name="connsiteX8" fmla="*/ 176213 w 471488"/>
                <a:gd name="connsiteY8" fmla="*/ 235744 h 381000"/>
                <a:gd name="connsiteX9" fmla="*/ 142875 w 471488"/>
                <a:gd name="connsiteY9" fmla="*/ 200025 h 381000"/>
                <a:gd name="connsiteX10" fmla="*/ 90488 w 471488"/>
                <a:gd name="connsiteY10" fmla="*/ 147638 h 381000"/>
                <a:gd name="connsiteX11" fmla="*/ 16669 w 471488"/>
                <a:gd name="connsiteY11" fmla="*/ 78581 h 381000"/>
                <a:gd name="connsiteX12" fmla="*/ 4763 w 471488"/>
                <a:gd name="connsiteY12" fmla="*/ 61913 h 381000"/>
                <a:gd name="connsiteX13" fmla="*/ 0 w 471488"/>
                <a:gd name="connsiteY13" fmla="*/ 40481 h 381000"/>
                <a:gd name="connsiteX14" fmla="*/ 0 w 471488"/>
                <a:gd name="connsiteY14" fmla="*/ 23813 h 381000"/>
                <a:gd name="connsiteX15" fmla="*/ 4763 w 471488"/>
                <a:gd name="connsiteY15" fmla="*/ 9525 h 381000"/>
                <a:gd name="connsiteX16" fmla="*/ 16669 w 471488"/>
                <a:gd name="connsiteY16" fmla="*/ 0 h 381000"/>
                <a:gd name="connsiteX17" fmla="*/ 50007 w 471488"/>
                <a:gd name="connsiteY17" fmla="*/ 7144 h 381000"/>
                <a:gd name="connsiteX18" fmla="*/ 164307 w 471488"/>
                <a:gd name="connsiteY18" fmla="*/ 500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1488" h="381000">
                  <a:moveTo>
                    <a:pt x="164307" y="50006"/>
                  </a:moveTo>
                  <a:lnTo>
                    <a:pt x="290513" y="88106"/>
                  </a:lnTo>
                  <a:lnTo>
                    <a:pt x="319088" y="92869"/>
                  </a:lnTo>
                  <a:lnTo>
                    <a:pt x="335757" y="92869"/>
                  </a:lnTo>
                  <a:lnTo>
                    <a:pt x="364332" y="88106"/>
                  </a:lnTo>
                  <a:lnTo>
                    <a:pt x="471488" y="14288"/>
                  </a:lnTo>
                  <a:lnTo>
                    <a:pt x="273844" y="381000"/>
                  </a:lnTo>
                  <a:lnTo>
                    <a:pt x="223838" y="295275"/>
                  </a:lnTo>
                  <a:lnTo>
                    <a:pt x="176213" y="235744"/>
                  </a:lnTo>
                  <a:lnTo>
                    <a:pt x="142875" y="200025"/>
                  </a:lnTo>
                  <a:lnTo>
                    <a:pt x="90488" y="147638"/>
                  </a:lnTo>
                  <a:lnTo>
                    <a:pt x="16669" y="78581"/>
                  </a:lnTo>
                  <a:lnTo>
                    <a:pt x="4763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50007" y="7144"/>
                  </a:lnTo>
                  <a:lnTo>
                    <a:pt x="164307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EFF50AA9-D1AB-45FD-AECE-90B859FFB073}"/>
                </a:ext>
              </a:extLst>
            </p:cNvPr>
            <p:cNvSpPr/>
            <p:nvPr/>
          </p:nvSpPr>
          <p:spPr>
            <a:xfrm rot="16200000">
              <a:off x="3498850" y="4333875"/>
              <a:ext cx="2000250" cy="1066800"/>
            </a:xfrm>
            <a:custGeom>
              <a:avLst/>
              <a:gdLst>
                <a:gd name="connsiteX0" fmla="*/ 959643 w 2000250"/>
                <a:gd name="connsiteY0" fmla="*/ 754856 h 1066800"/>
                <a:gd name="connsiteX1" fmla="*/ 792956 w 2000250"/>
                <a:gd name="connsiteY1" fmla="*/ 666750 h 1066800"/>
                <a:gd name="connsiteX2" fmla="*/ 581025 w 2000250"/>
                <a:gd name="connsiteY2" fmla="*/ 533400 h 1066800"/>
                <a:gd name="connsiteX3" fmla="*/ 400050 w 2000250"/>
                <a:gd name="connsiteY3" fmla="*/ 402431 h 1066800"/>
                <a:gd name="connsiteX4" fmla="*/ 226218 w 2000250"/>
                <a:gd name="connsiteY4" fmla="*/ 259556 h 1066800"/>
                <a:gd name="connsiteX5" fmla="*/ 83343 w 2000250"/>
                <a:gd name="connsiteY5" fmla="*/ 133350 h 1066800"/>
                <a:gd name="connsiteX6" fmla="*/ 26193 w 2000250"/>
                <a:gd name="connsiteY6" fmla="*/ 83343 h 1066800"/>
                <a:gd name="connsiteX7" fmla="*/ 9525 w 2000250"/>
                <a:gd name="connsiteY7" fmla="*/ 57150 h 1066800"/>
                <a:gd name="connsiteX8" fmla="*/ 0 w 2000250"/>
                <a:gd name="connsiteY8" fmla="*/ 26193 h 1066800"/>
                <a:gd name="connsiteX9" fmla="*/ 0 w 2000250"/>
                <a:gd name="connsiteY9" fmla="*/ 9525 h 1066800"/>
                <a:gd name="connsiteX10" fmla="*/ 4762 w 2000250"/>
                <a:gd name="connsiteY10" fmla="*/ 4762 h 1066800"/>
                <a:gd name="connsiteX11" fmla="*/ 19050 w 2000250"/>
                <a:gd name="connsiteY11" fmla="*/ 0 h 1066800"/>
                <a:gd name="connsiteX12" fmla="*/ 54768 w 2000250"/>
                <a:gd name="connsiteY12" fmla="*/ 19050 h 1066800"/>
                <a:gd name="connsiteX13" fmla="*/ 261937 w 2000250"/>
                <a:gd name="connsiteY13" fmla="*/ 171450 h 1066800"/>
                <a:gd name="connsiteX14" fmla="*/ 469106 w 2000250"/>
                <a:gd name="connsiteY14" fmla="*/ 300037 h 1066800"/>
                <a:gd name="connsiteX15" fmla="*/ 673893 w 2000250"/>
                <a:gd name="connsiteY15" fmla="*/ 414337 h 1066800"/>
                <a:gd name="connsiteX16" fmla="*/ 942975 w 2000250"/>
                <a:gd name="connsiteY16" fmla="*/ 542925 h 1066800"/>
                <a:gd name="connsiteX17" fmla="*/ 1219200 w 2000250"/>
                <a:gd name="connsiteY17" fmla="*/ 647700 h 1066800"/>
                <a:gd name="connsiteX18" fmla="*/ 1388268 w 2000250"/>
                <a:gd name="connsiteY18" fmla="*/ 688181 h 1066800"/>
                <a:gd name="connsiteX19" fmla="*/ 1576387 w 2000250"/>
                <a:gd name="connsiteY19" fmla="*/ 738187 h 1066800"/>
                <a:gd name="connsiteX20" fmla="*/ 1724025 w 2000250"/>
                <a:gd name="connsiteY20" fmla="*/ 776287 h 1066800"/>
                <a:gd name="connsiteX21" fmla="*/ 1771650 w 2000250"/>
                <a:gd name="connsiteY21" fmla="*/ 781050 h 1066800"/>
                <a:gd name="connsiteX22" fmla="*/ 1800225 w 2000250"/>
                <a:gd name="connsiteY22" fmla="*/ 783431 h 1066800"/>
                <a:gd name="connsiteX23" fmla="*/ 1838325 w 2000250"/>
                <a:gd name="connsiteY23" fmla="*/ 778668 h 1066800"/>
                <a:gd name="connsiteX24" fmla="*/ 1866900 w 2000250"/>
                <a:gd name="connsiteY24" fmla="*/ 771525 h 1066800"/>
                <a:gd name="connsiteX25" fmla="*/ 1919287 w 2000250"/>
                <a:gd name="connsiteY25" fmla="*/ 742950 h 1066800"/>
                <a:gd name="connsiteX26" fmla="*/ 1945481 w 2000250"/>
                <a:gd name="connsiteY26" fmla="*/ 728662 h 1066800"/>
                <a:gd name="connsiteX27" fmla="*/ 1969293 w 2000250"/>
                <a:gd name="connsiteY27" fmla="*/ 719137 h 1066800"/>
                <a:gd name="connsiteX28" fmla="*/ 1985962 w 2000250"/>
                <a:gd name="connsiteY28" fmla="*/ 719137 h 1066800"/>
                <a:gd name="connsiteX29" fmla="*/ 1995487 w 2000250"/>
                <a:gd name="connsiteY29" fmla="*/ 723900 h 1066800"/>
                <a:gd name="connsiteX30" fmla="*/ 2000250 w 2000250"/>
                <a:gd name="connsiteY30" fmla="*/ 742950 h 1066800"/>
                <a:gd name="connsiteX31" fmla="*/ 1993106 w 2000250"/>
                <a:gd name="connsiteY31" fmla="*/ 797718 h 1066800"/>
                <a:gd name="connsiteX32" fmla="*/ 1978818 w 2000250"/>
                <a:gd name="connsiteY32" fmla="*/ 852487 h 1066800"/>
                <a:gd name="connsiteX33" fmla="*/ 1959768 w 2000250"/>
                <a:gd name="connsiteY33" fmla="*/ 902493 h 1066800"/>
                <a:gd name="connsiteX34" fmla="*/ 1916906 w 2000250"/>
                <a:gd name="connsiteY34" fmla="*/ 959643 h 1066800"/>
                <a:gd name="connsiteX35" fmla="*/ 1854993 w 2000250"/>
                <a:gd name="connsiteY35" fmla="*/ 1035843 h 1066800"/>
                <a:gd name="connsiteX36" fmla="*/ 1816893 w 2000250"/>
                <a:gd name="connsiteY36" fmla="*/ 1062037 h 1066800"/>
                <a:gd name="connsiteX37" fmla="*/ 1793081 w 2000250"/>
                <a:gd name="connsiteY37" fmla="*/ 1066800 h 1066800"/>
                <a:gd name="connsiteX38" fmla="*/ 1747837 w 2000250"/>
                <a:gd name="connsiteY38" fmla="*/ 1057275 h 1066800"/>
                <a:gd name="connsiteX39" fmla="*/ 1693068 w 2000250"/>
                <a:gd name="connsiteY39" fmla="*/ 1038225 h 1066800"/>
                <a:gd name="connsiteX40" fmla="*/ 1581150 w 2000250"/>
                <a:gd name="connsiteY40" fmla="*/ 992981 h 1066800"/>
                <a:gd name="connsiteX41" fmla="*/ 1414462 w 2000250"/>
                <a:gd name="connsiteY41" fmla="*/ 947737 h 1066800"/>
                <a:gd name="connsiteX42" fmla="*/ 1245393 w 2000250"/>
                <a:gd name="connsiteY42" fmla="*/ 878681 h 1066800"/>
                <a:gd name="connsiteX43" fmla="*/ 959643 w 2000250"/>
                <a:gd name="connsiteY43" fmla="*/ 7548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0250" h="1066800">
                  <a:moveTo>
                    <a:pt x="959643" y="754856"/>
                  </a:moveTo>
                  <a:lnTo>
                    <a:pt x="792956" y="666750"/>
                  </a:lnTo>
                  <a:lnTo>
                    <a:pt x="581025" y="533400"/>
                  </a:lnTo>
                  <a:lnTo>
                    <a:pt x="400050" y="402431"/>
                  </a:lnTo>
                  <a:lnTo>
                    <a:pt x="226218" y="259556"/>
                  </a:lnTo>
                  <a:lnTo>
                    <a:pt x="83343" y="133350"/>
                  </a:lnTo>
                  <a:lnTo>
                    <a:pt x="26193" y="83343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54768" y="19050"/>
                  </a:lnTo>
                  <a:lnTo>
                    <a:pt x="261937" y="171450"/>
                  </a:lnTo>
                  <a:lnTo>
                    <a:pt x="469106" y="300037"/>
                  </a:lnTo>
                  <a:lnTo>
                    <a:pt x="673893" y="414337"/>
                  </a:lnTo>
                  <a:lnTo>
                    <a:pt x="942975" y="542925"/>
                  </a:lnTo>
                  <a:lnTo>
                    <a:pt x="1219200" y="647700"/>
                  </a:lnTo>
                  <a:lnTo>
                    <a:pt x="1388268" y="688181"/>
                  </a:lnTo>
                  <a:lnTo>
                    <a:pt x="1576387" y="738187"/>
                  </a:lnTo>
                  <a:lnTo>
                    <a:pt x="1724025" y="776287"/>
                  </a:lnTo>
                  <a:lnTo>
                    <a:pt x="1771650" y="781050"/>
                  </a:lnTo>
                  <a:lnTo>
                    <a:pt x="1800225" y="783431"/>
                  </a:lnTo>
                  <a:lnTo>
                    <a:pt x="1838325" y="778668"/>
                  </a:lnTo>
                  <a:lnTo>
                    <a:pt x="1866900" y="771525"/>
                  </a:lnTo>
                  <a:lnTo>
                    <a:pt x="1919287" y="742950"/>
                  </a:lnTo>
                  <a:lnTo>
                    <a:pt x="1945481" y="728662"/>
                  </a:lnTo>
                  <a:lnTo>
                    <a:pt x="1969293" y="719137"/>
                  </a:lnTo>
                  <a:lnTo>
                    <a:pt x="1985962" y="719137"/>
                  </a:lnTo>
                  <a:lnTo>
                    <a:pt x="1995487" y="723900"/>
                  </a:lnTo>
                  <a:lnTo>
                    <a:pt x="2000250" y="742950"/>
                  </a:lnTo>
                  <a:lnTo>
                    <a:pt x="1993106" y="797718"/>
                  </a:lnTo>
                  <a:lnTo>
                    <a:pt x="1978818" y="852487"/>
                  </a:lnTo>
                  <a:lnTo>
                    <a:pt x="1959768" y="902493"/>
                  </a:lnTo>
                  <a:lnTo>
                    <a:pt x="1916906" y="959643"/>
                  </a:lnTo>
                  <a:lnTo>
                    <a:pt x="1854993" y="1035843"/>
                  </a:lnTo>
                  <a:lnTo>
                    <a:pt x="1816893" y="1062037"/>
                  </a:lnTo>
                  <a:lnTo>
                    <a:pt x="1793081" y="1066800"/>
                  </a:lnTo>
                  <a:lnTo>
                    <a:pt x="1747837" y="1057275"/>
                  </a:lnTo>
                  <a:lnTo>
                    <a:pt x="1693068" y="1038225"/>
                  </a:lnTo>
                  <a:lnTo>
                    <a:pt x="1581150" y="992981"/>
                  </a:lnTo>
                  <a:lnTo>
                    <a:pt x="1414462" y="947737"/>
                  </a:lnTo>
                  <a:lnTo>
                    <a:pt x="1245393" y="878681"/>
                  </a:lnTo>
                  <a:lnTo>
                    <a:pt x="959643" y="7548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64C7B475-634B-4F04-BBCF-068B89760694}"/>
                </a:ext>
              </a:extLst>
            </p:cNvPr>
            <p:cNvSpPr/>
            <p:nvPr/>
          </p:nvSpPr>
          <p:spPr>
            <a:xfrm>
              <a:off x="6570663" y="4303713"/>
              <a:ext cx="784225" cy="1785937"/>
            </a:xfrm>
            <a:custGeom>
              <a:avLst/>
              <a:gdLst>
                <a:gd name="connsiteX0" fmla="*/ 388307 w 784130"/>
                <a:gd name="connsiteY0" fmla="*/ 538620 h 1786212"/>
                <a:gd name="connsiteX1" fmla="*/ 455948 w 784130"/>
                <a:gd name="connsiteY1" fmla="*/ 273068 h 1786212"/>
                <a:gd name="connsiteX2" fmla="*/ 483505 w 784130"/>
                <a:gd name="connsiteY2" fmla="*/ 152818 h 1786212"/>
                <a:gd name="connsiteX3" fmla="*/ 496031 w 784130"/>
                <a:gd name="connsiteY3" fmla="*/ 95198 h 1786212"/>
                <a:gd name="connsiteX4" fmla="*/ 498536 w 784130"/>
                <a:gd name="connsiteY4" fmla="*/ 77662 h 1786212"/>
                <a:gd name="connsiteX5" fmla="*/ 491021 w 784130"/>
                <a:gd name="connsiteY5" fmla="*/ 55115 h 1786212"/>
                <a:gd name="connsiteX6" fmla="*/ 460958 w 784130"/>
                <a:gd name="connsiteY6" fmla="*/ 0 h 1786212"/>
                <a:gd name="connsiteX7" fmla="*/ 784130 w 784130"/>
                <a:gd name="connsiteY7" fmla="*/ 77662 h 1786212"/>
                <a:gd name="connsiteX8" fmla="*/ 769099 w 784130"/>
                <a:gd name="connsiteY8" fmla="*/ 112735 h 1786212"/>
                <a:gd name="connsiteX9" fmla="*/ 759078 w 784130"/>
                <a:gd name="connsiteY9" fmla="*/ 132776 h 1786212"/>
                <a:gd name="connsiteX10" fmla="*/ 744046 w 784130"/>
                <a:gd name="connsiteY10" fmla="*/ 205427 h 1786212"/>
                <a:gd name="connsiteX11" fmla="*/ 671396 w 784130"/>
                <a:gd name="connsiteY11" fmla="*/ 498536 h 1786212"/>
                <a:gd name="connsiteX12" fmla="*/ 613776 w 784130"/>
                <a:gd name="connsiteY12" fmla="*/ 718994 h 1786212"/>
                <a:gd name="connsiteX13" fmla="*/ 563672 w 784130"/>
                <a:gd name="connsiteY13" fmla="*/ 904380 h 1786212"/>
                <a:gd name="connsiteX14" fmla="*/ 516073 w 784130"/>
                <a:gd name="connsiteY14" fmla="*/ 1047176 h 1786212"/>
                <a:gd name="connsiteX15" fmla="*/ 460958 w 784130"/>
                <a:gd name="connsiteY15" fmla="*/ 1205004 h 1786212"/>
                <a:gd name="connsiteX16" fmla="*/ 403339 w 784130"/>
                <a:gd name="connsiteY16" fmla="*/ 1355317 h 1786212"/>
                <a:gd name="connsiteX17" fmla="*/ 303130 w 784130"/>
                <a:gd name="connsiteY17" fmla="*/ 1550723 h 1786212"/>
                <a:gd name="connsiteX18" fmla="*/ 200417 w 784130"/>
                <a:gd name="connsiteY18" fmla="*/ 1691014 h 1786212"/>
                <a:gd name="connsiteX19" fmla="*/ 152818 w 784130"/>
                <a:gd name="connsiteY19" fmla="*/ 1738613 h 1786212"/>
                <a:gd name="connsiteX20" fmla="*/ 107724 w 784130"/>
                <a:gd name="connsiteY20" fmla="*/ 1763665 h 1786212"/>
                <a:gd name="connsiteX21" fmla="*/ 67641 w 784130"/>
                <a:gd name="connsiteY21" fmla="*/ 1781202 h 1786212"/>
                <a:gd name="connsiteX22" fmla="*/ 40084 w 784130"/>
                <a:gd name="connsiteY22" fmla="*/ 1786212 h 1786212"/>
                <a:gd name="connsiteX23" fmla="*/ 17537 w 784130"/>
                <a:gd name="connsiteY23" fmla="*/ 1778696 h 1786212"/>
                <a:gd name="connsiteX24" fmla="*/ 5011 w 784130"/>
                <a:gd name="connsiteY24" fmla="*/ 1761160 h 1786212"/>
                <a:gd name="connsiteX25" fmla="*/ 0 w 784130"/>
                <a:gd name="connsiteY25" fmla="*/ 1746129 h 1786212"/>
                <a:gd name="connsiteX26" fmla="*/ 0 w 784130"/>
                <a:gd name="connsiteY26" fmla="*/ 1691014 h 1786212"/>
                <a:gd name="connsiteX27" fmla="*/ 180375 w 784130"/>
                <a:gd name="connsiteY27" fmla="*/ 1199994 h 1786212"/>
                <a:gd name="connsiteX28" fmla="*/ 263047 w 784130"/>
                <a:gd name="connsiteY28" fmla="*/ 956989 h 1786212"/>
                <a:gd name="connsiteX29" fmla="*/ 335698 w 784130"/>
                <a:gd name="connsiteY29" fmla="*/ 729015 h 1786212"/>
                <a:gd name="connsiteX30" fmla="*/ 388307 w 784130"/>
                <a:gd name="connsiteY30" fmla="*/ 538620 h 178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84130" h="1786212">
                  <a:moveTo>
                    <a:pt x="388307" y="538620"/>
                  </a:moveTo>
                  <a:lnTo>
                    <a:pt x="455948" y="273068"/>
                  </a:lnTo>
                  <a:lnTo>
                    <a:pt x="483505" y="152818"/>
                  </a:lnTo>
                  <a:lnTo>
                    <a:pt x="496031" y="95198"/>
                  </a:lnTo>
                  <a:lnTo>
                    <a:pt x="498536" y="77662"/>
                  </a:lnTo>
                  <a:lnTo>
                    <a:pt x="491021" y="55115"/>
                  </a:lnTo>
                  <a:lnTo>
                    <a:pt x="460958" y="0"/>
                  </a:lnTo>
                  <a:lnTo>
                    <a:pt x="784130" y="77662"/>
                  </a:lnTo>
                  <a:lnTo>
                    <a:pt x="769099" y="112735"/>
                  </a:lnTo>
                  <a:lnTo>
                    <a:pt x="759078" y="132776"/>
                  </a:lnTo>
                  <a:lnTo>
                    <a:pt x="744046" y="205427"/>
                  </a:lnTo>
                  <a:lnTo>
                    <a:pt x="671396" y="498536"/>
                  </a:lnTo>
                  <a:lnTo>
                    <a:pt x="613776" y="718994"/>
                  </a:lnTo>
                  <a:lnTo>
                    <a:pt x="563672" y="904380"/>
                  </a:lnTo>
                  <a:lnTo>
                    <a:pt x="516073" y="1047176"/>
                  </a:lnTo>
                  <a:lnTo>
                    <a:pt x="460958" y="1205004"/>
                  </a:lnTo>
                  <a:lnTo>
                    <a:pt x="403339" y="1355317"/>
                  </a:lnTo>
                  <a:lnTo>
                    <a:pt x="303130" y="1550723"/>
                  </a:lnTo>
                  <a:lnTo>
                    <a:pt x="200417" y="1691014"/>
                  </a:lnTo>
                  <a:lnTo>
                    <a:pt x="152818" y="1738613"/>
                  </a:lnTo>
                  <a:lnTo>
                    <a:pt x="107724" y="1763665"/>
                  </a:lnTo>
                  <a:lnTo>
                    <a:pt x="67641" y="1781202"/>
                  </a:lnTo>
                  <a:lnTo>
                    <a:pt x="40084" y="1786212"/>
                  </a:lnTo>
                  <a:lnTo>
                    <a:pt x="17537" y="1778696"/>
                  </a:lnTo>
                  <a:lnTo>
                    <a:pt x="5011" y="1761160"/>
                  </a:lnTo>
                  <a:lnTo>
                    <a:pt x="0" y="1746129"/>
                  </a:lnTo>
                  <a:lnTo>
                    <a:pt x="0" y="1691014"/>
                  </a:lnTo>
                  <a:lnTo>
                    <a:pt x="180375" y="1199994"/>
                  </a:lnTo>
                  <a:lnTo>
                    <a:pt x="263047" y="956989"/>
                  </a:lnTo>
                  <a:lnTo>
                    <a:pt x="335698" y="729015"/>
                  </a:lnTo>
                  <a:lnTo>
                    <a:pt x="388307" y="5386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62CCDBC6-2764-41F4-A51F-BD6CD1FD1940}"/>
                </a:ext>
              </a:extLst>
            </p:cNvPr>
            <p:cNvSpPr/>
            <p:nvPr/>
          </p:nvSpPr>
          <p:spPr>
            <a:xfrm>
              <a:off x="6229350" y="5475288"/>
              <a:ext cx="576263" cy="552450"/>
            </a:xfrm>
            <a:custGeom>
              <a:avLst/>
              <a:gdLst>
                <a:gd name="connsiteX0" fmla="*/ 180975 w 576263"/>
                <a:gd name="connsiteY0" fmla="*/ 83344 h 552450"/>
                <a:gd name="connsiteX1" fmla="*/ 254794 w 576263"/>
                <a:gd name="connsiteY1" fmla="*/ 116681 h 552450"/>
                <a:gd name="connsiteX2" fmla="*/ 297656 w 576263"/>
                <a:gd name="connsiteY2" fmla="*/ 130969 h 552450"/>
                <a:gd name="connsiteX3" fmla="*/ 335756 w 576263"/>
                <a:gd name="connsiteY3" fmla="*/ 140494 h 552450"/>
                <a:gd name="connsiteX4" fmla="*/ 369094 w 576263"/>
                <a:gd name="connsiteY4" fmla="*/ 142875 h 552450"/>
                <a:gd name="connsiteX5" fmla="*/ 392906 w 576263"/>
                <a:gd name="connsiteY5" fmla="*/ 140494 h 552450"/>
                <a:gd name="connsiteX6" fmla="*/ 421481 w 576263"/>
                <a:gd name="connsiteY6" fmla="*/ 133350 h 552450"/>
                <a:gd name="connsiteX7" fmla="*/ 461963 w 576263"/>
                <a:gd name="connsiteY7" fmla="*/ 111919 h 552450"/>
                <a:gd name="connsiteX8" fmla="*/ 576263 w 576263"/>
                <a:gd name="connsiteY8" fmla="*/ 0 h 552450"/>
                <a:gd name="connsiteX9" fmla="*/ 352425 w 576263"/>
                <a:gd name="connsiteY9" fmla="*/ 552450 h 552450"/>
                <a:gd name="connsiteX10" fmla="*/ 340519 w 576263"/>
                <a:gd name="connsiteY10" fmla="*/ 514350 h 552450"/>
                <a:gd name="connsiteX11" fmla="*/ 311944 w 576263"/>
                <a:gd name="connsiteY11" fmla="*/ 438150 h 552450"/>
                <a:gd name="connsiteX12" fmla="*/ 266700 w 576263"/>
                <a:gd name="connsiteY12" fmla="*/ 354806 h 552450"/>
                <a:gd name="connsiteX13" fmla="*/ 235744 w 576263"/>
                <a:gd name="connsiteY13" fmla="*/ 311944 h 552450"/>
                <a:gd name="connsiteX14" fmla="*/ 197644 w 576263"/>
                <a:gd name="connsiteY14" fmla="*/ 264319 h 552450"/>
                <a:gd name="connsiteX15" fmla="*/ 147638 w 576263"/>
                <a:gd name="connsiteY15" fmla="*/ 209550 h 552450"/>
                <a:gd name="connsiteX16" fmla="*/ 92869 w 576263"/>
                <a:gd name="connsiteY16" fmla="*/ 154781 h 552450"/>
                <a:gd name="connsiteX17" fmla="*/ 42863 w 576263"/>
                <a:gd name="connsiteY17" fmla="*/ 111919 h 552450"/>
                <a:gd name="connsiteX18" fmla="*/ 19050 w 576263"/>
                <a:gd name="connsiteY18" fmla="*/ 88106 h 552450"/>
                <a:gd name="connsiteX19" fmla="*/ 2381 w 576263"/>
                <a:gd name="connsiteY19" fmla="*/ 61912 h 552450"/>
                <a:gd name="connsiteX20" fmla="*/ 0 w 576263"/>
                <a:gd name="connsiteY20" fmla="*/ 38100 h 552450"/>
                <a:gd name="connsiteX21" fmla="*/ 9525 w 576263"/>
                <a:gd name="connsiteY21" fmla="*/ 28575 h 552450"/>
                <a:gd name="connsiteX22" fmla="*/ 23813 w 576263"/>
                <a:gd name="connsiteY22" fmla="*/ 21431 h 552450"/>
                <a:gd name="connsiteX23" fmla="*/ 50006 w 576263"/>
                <a:gd name="connsiteY23" fmla="*/ 26194 h 552450"/>
                <a:gd name="connsiteX24" fmla="*/ 180975 w 576263"/>
                <a:gd name="connsiteY24" fmla="*/ 83344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6263" h="552450">
                  <a:moveTo>
                    <a:pt x="180975" y="83344"/>
                  </a:moveTo>
                  <a:lnTo>
                    <a:pt x="254794" y="116681"/>
                  </a:lnTo>
                  <a:lnTo>
                    <a:pt x="297656" y="130969"/>
                  </a:lnTo>
                  <a:lnTo>
                    <a:pt x="335756" y="140494"/>
                  </a:lnTo>
                  <a:lnTo>
                    <a:pt x="369094" y="142875"/>
                  </a:lnTo>
                  <a:lnTo>
                    <a:pt x="392906" y="140494"/>
                  </a:lnTo>
                  <a:lnTo>
                    <a:pt x="421481" y="133350"/>
                  </a:lnTo>
                  <a:lnTo>
                    <a:pt x="461963" y="111919"/>
                  </a:lnTo>
                  <a:lnTo>
                    <a:pt x="576263" y="0"/>
                  </a:lnTo>
                  <a:lnTo>
                    <a:pt x="352425" y="552450"/>
                  </a:lnTo>
                  <a:lnTo>
                    <a:pt x="340519" y="514350"/>
                  </a:lnTo>
                  <a:lnTo>
                    <a:pt x="311944" y="438150"/>
                  </a:lnTo>
                  <a:lnTo>
                    <a:pt x="266700" y="354806"/>
                  </a:lnTo>
                  <a:lnTo>
                    <a:pt x="235744" y="311944"/>
                  </a:lnTo>
                  <a:lnTo>
                    <a:pt x="197644" y="264319"/>
                  </a:lnTo>
                  <a:lnTo>
                    <a:pt x="147638" y="209550"/>
                  </a:lnTo>
                  <a:lnTo>
                    <a:pt x="92869" y="154781"/>
                  </a:lnTo>
                  <a:lnTo>
                    <a:pt x="42863" y="111919"/>
                  </a:lnTo>
                  <a:lnTo>
                    <a:pt x="19050" y="88106"/>
                  </a:lnTo>
                  <a:lnTo>
                    <a:pt x="2381" y="61912"/>
                  </a:lnTo>
                  <a:lnTo>
                    <a:pt x="0" y="38100"/>
                  </a:lnTo>
                  <a:lnTo>
                    <a:pt x="9525" y="28575"/>
                  </a:lnTo>
                  <a:lnTo>
                    <a:pt x="23813" y="21431"/>
                  </a:lnTo>
                  <a:lnTo>
                    <a:pt x="50006" y="26194"/>
                  </a:lnTo>
                  <a:lnTo>
                    <a:pt x="180975" y="833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3D49ADEE-C1E0-4185-8A17-3536C188BB22}"/>
                </a:ext>
              </a:extLst>
            </p:cNvPr>
            <p:cNvSpPr/>
            <p:nvPr/>
          </p:nvSpPr>
          <p:spPr>
            <a:xfrm rot="16200000">
              <a:off x="4942682" y="4260056"/>
              <a:ext cx="2201862" cy="1241425"/>
            </a:xfrm>
            <a:custGeom>
              <a:avLst/>
              <a:gdLst>
                <a:gd name="connsiteX0" fmla="*/ 976312 w 2202656"/>
                <a:gd name="connsiteY0" fmla="*/ 812006 h 1240631"/>
                <a:gd name="connsiteX1" fmla="*/ 764381 w 2202656"/>
                <a:gd name="connsiteY1" fmla="*/ 685800 h 1240631"/>
                <a:gd name="connsiteX2" fmla="*/ 576262 w 2202656"/>
                <a:gd name="connsiteY2" fmla="*/ 566737 h 1240631"/>
                <a:gd name="connsiteX3" fmla="*/ 400050 w 2202656"/>
                <a:gd name="connsiteY3" fmla="*/ 438150 h 1240631"/>
                <a:gd name="connsiteX4" fmla="*/ 285750 w 2202656"/>
                <a:gd name="connsiteY4" fmla="*/ 342900 h 1240631"/>
                <a:gd name="connsiteX5" fmla="*/ 154781 w 2202656"/>
                <a:gd name="connsiteY5" fmla="*/ 219075 h 1240631"/>
                <a:gd name="connsiteX6" fmla="*/ 52387 w 2202656"/>
                <a:gd name="connsiteY6" fmla="*/ 107156 h 1240631"/>
                <a:gd name="connsiteX7" fmla="*/ 21431 w 2202656"/>
                <a:gd name="connsiteY7" fmla="*/ 64293 h 1240631"/>
                <a:gd name="connsiteX8" fmla="*/ 7143 w 2202656"/>
                <a:gd name="connsiteY8" fmla="*/ 33337 h 1240631"/>
                <a:gd name="connsiteX9" fmla="*/ 0 w 2202656"/>
                <a:gd name="connsiteY9" fmla="*/ 9525 h 1240631"/>
                <a:gd name="connsiteX10" fmla="*/ 2381 w 2202656"/>
                <a:gd name="connsiteY10" fmla="*/ 2381 h 1240631"/>
                <a:gd name="connsiteX11" fmla="*/ 16668 w 2202656"/>
                <a:gd name="connsiteY11" fmla="*/ 0 h 1240631"/>
                <a:gd name="connsiteX12" fmla="*/ 40481 w 2202656"/>
                <a:gd name="connsiteY12" fmla="*/ 11906 h 1240631"/>
                <a:gd name="connsiteX13" fmla="*/ 161925 w 2202656"/>
                <a:gd name="connsiteY13" fmla="*/ 114300 h 1240631"/>
                <a:gd name="connsiteX14" fmla="*/ 361950 w 2202656"/>
                <a:gd name="connsiteY14" fmla="*/ 254793 h 1240631"/>
                <a:gd name="connsiteX15" fmla="*/ 573881 w 2202656"/>
                <a:gd name="connsiteY15" fmla="*/ 383381 h 1240631"/>
                <a:gd name="connsiteX16" fmla="*/ 742950 w 2202656"/>
                <a:gd name="connsiteY16" fmla="*/ 478631 h 1240631"/>
                <a:gd name="connsiteX17" fmla="*/ 1016793 w 2202656"/>
                <a:gd name="connsiteY17" fmla="*/ 619125 h 1240631"/>
                <a:gd name="connsiteX18" fmla="*/ 1188243 w 2202656"/>
                <a:gd name="connsiteY18" fmla="*/ 695325 h 1240631"/>
                <a:gd name="connsiteX19" fmla="*/ 1481137 w 2202656"/>
                <a:gd name="connsiteY19" fmla="*/ 814387 h 1240631"/>
                <a:gd name="connsiteX20" fmla="*/ 1678781 w 2202656"/>
                <a:gd name="connsiteY20" fmla="*/ 854868 h 1240631"/>
                <a:gd name="connsiteX21" fmla="*/ 1819275 w 2202656"/>
                <a:gd name="connsiteY21" fmla="*/ 900112 h 1240631"/>
                <a:gd name="connsiteX22" fmla="*/ 2016918 w 2202656"/>
                <a:gd name="connsiteY22" fmla="*/ 952500 h 1240631"/>
                <a:gd name="connsiteX23" fmla="*/ 2038350 w 2202656"/>
                <a:gd name="connsiteY23" fmla="*/ 954881 h 1240631"/>
                <a:gd name="connsiteX24" fmla="*/ 2069306 w 2202656"/>
                <a:gd name="connsiteY24" fmla="*/ 950118 h 1240631"/>
                <a:gd name="connsiteX25" fmla="*/ 2114550 w 2202656"/>
                <a:gd name="connsiteY25" fmla="*/ 923925 h 1240631"/>
                <a:gd name="connsiteX26" fmla="*/ 2145506 w 2202656"/>
                <a:gd name="connsiteY26" fmla="*/ 892968 h 1240631"/>
                <a:gd name="connsiteX27" fmla="*/ 2159793 w 2202656"/>
                <a:gd name="connsiteY27" fmla="*/ 878681 h 1240631"/>
                <a:gd name="connsiteX28" fmla="*/ 2185987 w 2202656"/>
                <a:gd name="connsiteY28" fmla="*/ 873918 h 1240631"/>
                <a:gd name="connsiteX29" fmla="*/ 2197893 w 2202656"/>
                <a:gd name="connsiteY29" fmla="*/ 878681 h 1240631"/>
                <a:gd name="connsiteX30" fmla="*/ 2202656 w 2202656"/>
                <a:gd name="connsiteY30" fmla="*/ 890587 h 1240631"/>
                <a:gd name="connsiteX31" fmla="*/ 2197893 w 2202656"/>
                <a:gd name="connsiteY31" fmla="*/ 916781 h 1240631"/>
                <a:gd name="connsiteX32" fmla="*/ 2181225 w 2202656"/>
                <a:gd name="connsiteY32" fmla="*/ 971550 h 1240631"/>
                <a:gd name="connsiteX33" fmla="*/ 2143125 w 2202656"/>
                <a:gd name="connsiteY33" fmla="*/ 1059656 h 1240631"/>
                <a:gd name="connsiteX34" fmla="*/ 2097881 w 2202656"/>
                <a:gd name="connsiteY34" fmla="*/ 1138237 h 1240631"/>
                <a:gd name="connsiteX35" fmla="*/ 2026443 w 2202656"/>
                <a:gd name="connsiteY35" fmla="*/ 1202531 h 1240631"/>
                <a:gd name="connsiteX36" fmla="*/ 1974056 w 2202656"/>
                <a:gd name="connsiteY36" fmla="*/ 1238250 h 1240631"/>
                <a:gd name="connsiteX37" fmla="*/ 1947862 w 2202656"/>
                <a:gd name="connsiteY37" fmla="*/ 1240631 h 1240631"/>
                <a:gd name="connsiteX38" fmla="*/ 1893093 w 2202656"/>
                <a:gd name="connsiteY38" fmla="*/ 1219200 h 1240631"/>
                <a:gd name="connsiteX39" fmla="*/ 1721643 w 2202656"/>
                <a:gd name="connsiteY39" fmla="*/ 1138237 h 1240631"/>
                <a:gd name="connsiteX40" fmla="*/ 1552575 w 2202656"/>
                <a:gd name="connsiteY40" fmla="*/ 1083468 h 1240631"/>
                <a:gd name="connsiteX41" fmla="*/ 1409700 w 2202656"/>
                <a:gd name="connsiteY41" fmla="*/ 1023937 h 1240631"/>
                <a:gd name="connsiteX42" fmla="*/ 1212056 w 2202656"/>
                <a:gd name="connsiteY42" fmla="*/ 935831 h 1240631"/>
                <a:gd name="connsiteX43" fmla="*/ 976312 w 2202656"/>
                <a:gd name="connsiteY43" fmla="*/ 812006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02656" h="1240631">
                  <a:moveTo>
                    <a:pt x="976312" y="812006"/>
                  </a:moveTo>
                  <a:lnTo>
                    <a:pt x="764381" y="685800"/>
                  </a:lnTo>
                  <a:lnTo>
                    <a:pt x="576262" y="566737"/>
                  </a:lnTo>
                  <a:lnTo>
                    <a:pt x="400050" y="438150"/>
                  </a:lnTo>
                  <a:lnTo>
                    <a:pt x="285750" y="342900"/>
                  </a:lnTo>
                  <a:lnTo>
                    <a:pt x="154781" y="219075"/>
                  </a:lnTo>
                  <a:lnTo>
                    <a:pt x="52387" y="107156"/>
                  </a:lnTo>
                  <a:lnTo>
                    <a:pt x="21431" y="64293"/>
                  </a:lnTo>
                  <a:lnTo>
                    <a:pt x="7143" y="33337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40481" y="11906"/>
                  </a:lnTo>
                  <a:lnTo>
                    <a:pt x="161925" y="114300"/>
                  </a:lnTo>
                  <a:lnTo>
                    <a:pt x="361950" y="254793"/>
                  </a:lnTo>
                  <a:lnTo>
                    <a:pt x="573881" y="383381"/>
                  </a:lnTo>
                  <a:lnTo>
                    <a:pt x="742950" y="478631"/>
                  </a:lnTo>
                  <a:lnTo>
                    <a:pt x="1016793" y="619125"/>
                  </a:lnTo>
                  <a:lnTo>
                    <a:pt x="1188243" y="695325"/>
                  </a:lnTo>
                  <a:lnTo>
                    <a:pt x="1481137" y="814387"/>
                  </a:lnTo>
                  <a:lnTo>
                    <a:pt x="1678781" y="854868"/>
                  </a:lnTo>
                  <a:lnTo>
                    <a:pt x="1819275" y="900112"/>
                  </a:lnTo>
                  <a:lnTo>
                    <a:pt x="2016918" y="952500"/>
                  </a:lnTo>
                  <a:lnTo>
                    <a:pt x="2038350" y="954881"/>
                  </a:lnTo>
                  <a:lnTo>
                    <a:pt x="2069306" y="950118"/>
                  </a:lnTo>
                  <a:lnTo>
                    <a:pt x="2114550" y="923925"/>
                  </a:lnTo>
                  <a:lnTo>
                    <a:pt x="2145506" y="892968"/>
                  </a:lnTo>
                  <a:lnTo>
                    <a:pt x="2159793" y="878681"/>
                  </a:lnTo>
                  <a:lnTo>
                    <a:pt x="2185987" y="873918"/>
                  </a:lnTo>
                  <a:lnTo>
                    <a:pt x="2197893" y="878681"/>
                  </a:lnTo>
                  <a:lnTo>
                    <a:pt x="2202656" y="890587"/>
                  </a:lnTo>
                  <a:lnTo>
                    <a:pt x="2197893" y="916781"/>
                  </a:lnTo>
                  <a:lnTo>
                    <a:pt x="2181225" y="971550"/>
                  </a:lnTo>
                  <a:lnTo>
                    <a:pt x="2143125" y="1059656"/>
                  </a:lnTo>
                  <a:lnTo>
                    <a:pt x="2097881" y="1138237"/>
                  </a:lnTo>
                  <a:lnTo>
                    <a:pt x="2026443" y="1202531"/>
                  </a:lnTo>
                  <a:lnTo>
                    <a:pt x="1974056" y="1238250"/>
                  </a:lnTo>
                  <a:lnTo>
                    <a:pt x="1947862" y="1240631"/>
                  </a:lnTo>
                  <a:lnTo>
                    <a:pt x="1893093" y="1219200"/>
                  </a:lnTo>
                  <a:lnTo>
                    <a:pt x="1721643" y="1138237"/>
                  </a:lnTo>
                  <a:lnTo>
                    <a:pt x="1552575" y="1083468"/>
                  </a:lnTo>
                  <a:lnTo>
                    <a:pt x="1409700" y="1023937"/>
                  </a:lnTo>
                  <a:lnTo>
                    <a:pt x="1212056" y="935831"/>
                  </a:lnTo>
                  <a:lnTo>
                    <a:pt x="976312" y="8120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E39CCDC0-4454-4A08-BC4E-4696BC517142}"/>
              </a:ext>
            </a:extLst>
          </p:cNvPr>
          <p:cNvGrpSpPr/>
          <p:nvPr/>
        </p:nvGrpSpPr>
        <p:grpSpPr>
          <a:xfrm>
            <a:off x="2508250" y="1400175"/>
            <a:ext cx="4778375" cy="4537075"/>
            <a:chOff x="2508250" y="1400175"/>
            <a:chExt cx="4778375" cy="453707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1D25E78A-0758-40F4-B195-A76924424726}"/>
                </a:ext>
              </a:extLst>
            </p:cNvPr>
            <p:cNvSpPr/>
            <p:nvPr/>
          </p:nvSpPr>
          <p:spPr>
            <a:xfrm>
              <a:off x="2508250" y="2706688"/>
              <a:ext cx="1811338" cy="546100"/>
            </a:xfrm>
            <a:custGeom>
              <a:avLst/>
              <a:gdLst>
                <a:gd name="connsiteX0" fmla="*/ 1290638 w 1812132"/>
                <a:gd name="connsiteY0" fmla="*/ 307182 h 545307"/>
                <a:gd name="connsiteX1" fmla="*/ 1114425 w 1812132"/>
                <a:gd name="connsiteY1" fmla="*/ 347663 h 545307"/>
                <a:gd name="connsiteX2" fmla="*/ 902494 w 1812132"/>
                <a:gd name="connsiteY2" fmla="*/ 409575 h 545307"/>
                <a:gd name="connsiteX3" fmla="*/ 700088 w 1812132"/>
                <a:gd name="connsiteY3" fmla="*/ 469107 h 545307"/>
                <a:gd name="connsiteX4" fmla="*/ 578644 w 1812132"/>
                <a:gd name="connsiteY4" fmla="*/ 507207 h 545307"/>
                <a:gd name="connsiteX5" fmla="*/ 509588 w 1812132"/>
                <a:gd name="connsiteY5" fmla="*/ 526257 h 545307"/>
                <a:gd name="connsiteX6" fmla="*/ 461963 w 1812132"/>
                <a:gd name="connsiteY6" fmla="*/ 533400 h 545307"/>
                <a:gd name="connsiteX7" fmla="*/ 390525 w 1812132"/>
                <a:gd name="connsiteY7" fmla="*/ 540544 h 545307"/>
                <a:gd name="connsiteX8" fmla="*/ 338138 w 1812132"/>
                <a:gd name="connsiteY8" fmla="*/ 545307 h 545307"/>
                <a:gd name="connsiteX9" fmla="*/ 300038 w 1812132"/>
                <a:gd name="connsiteY9" fmla="*/ 535782 h 545307"/>
                <a:gd name="connsiteX10" fmla="*/ 223838 w 1812132"/>
                <a:gd name="connsiteY10" fmla="*/ 497682 h 545307"/>
                <a:gd name="connsiteX11" fmla="*/ 150019 w 1812132"/>
                <a:gd name="connsiteY11" fmla="*/ 447675 h 545307"/>
                <a:gd name="connsiteX12" fmla="*/ 107157 w 1812132"/>
                <a:gd name="connsiteY12" fmla="*/ 414338 h 545307"/>
                <a:gd name="connsiteX13" fmla="*/ 66675 w 1812132"/>
                <a:gd name="connsiteY13" fmla="*/ 371475 h 545307"/>
                <a:gd name="connsiteX14" fmla="*/ 30957 w 1812132"/>
                <a:gd name="connsiteY14" fmla="*/ 330994 h 545307"/>
                <a:gd name="connsiteX15" fmla="*/ 7144 w 1812132"/>
                <a:gd name="connsiteY15" fmla="*/ 290513 h 545307"/>
                <a:gd name="connsiteX16" fmla="*/ 0 w 1812132"/>
                <a:gd name="connsiteY16" fmla="*/ 271463 h 545307"/>
                <a:gd name="connsiteX17" fmla="*/ 0 w 1812132"/>
                <a:gd name="connsiteY17" fmla="*/ 259557 h 545307"/>
                <a:gd name="connsiteX18" fmla="*/ 7144 w 1812132"/>
                <a:gd name="connsiteY18" fmla="*/ 242888 h 545307"/>
                <a:gd name="connsiteX19" fmla="*/ 28575 w 1812132"/>
                <a:gd name="connsiteY19" fmla="*/ 240507 h 545307"/>
                <a:gd name="connsiteX20" fmla="*/ 76200 w 1812132"/>
                <a:gd name="connsiteY20" fmla="*/ 254794 h 545307"/>
                <a:gd name="connsiteX21" fmla="*/ 154782 w 1812132"/>
                <a:gd name="connsiteY21" fmla="*/ 280988 h 545307"/>
                <a:gd name="connsiteX22" fmla="*/ 238125 w 1812132"/>
                <a:gd name="connsiteY22" fmla="*/ 304800 h 545307"/>
                <a:gd name="connsiteX23" fmla="*/ 288132 w 1812132"/>
                <a:gd name="connsiteY23" fmla="*/ 316707 h 545307"/>
                <a:gd name="connsiteX24" fmla="*/ 326232 w 1812132"/>
                <a:gd name="connsiteY24" fmla="*/ 321469 h 545307"/>
                <a:gd name="connsiteX25" fmla="*/ 390525 w 1812132"/>
                <a:gd name="connsiteY25" fmla="*/ 319088 h 545307"/>
                <a:gd name="connsiteX26" fmla="*/ 561975 w 1812132"/>
                <a:gd name="connsiteY26" fmla="*/ 290513 h 545307"/>
                <a:gd name="connsiteX27" fmla="*/ 921544 w 1812132"/>
                <a:gd name="connsiteY27" fmla="*/ 207169 h 545307"/>
                <a:gd name="connsiteX28" fmla="*/ 1128713 w 1812132"/>
                <a:gd name="connsiteY28" fmla="*/ 140494 h 545307"/>
                <a:gd name="connsiteX29" fmla="*/ 1209675 w 1812132"/>
                <a:gd name="connsiteY29" fmla="*/ 116682 h 545307"/>
                <a:gd name="connsiteX30" fmla="*/ 1262063 w 1812132"/>
                <a:gd name="connsiteY30" fmla="*/ 100013 h 545307"/>
                <a:gd name="connsiteX31" fmla="*/ 1376363 w 1812132"/>
                <a:gd name="connsiteY31" fmla="*/ 50007 h 545307"/>
                <a:gd name="connsiteX32" fmla="*/ 1416844 w 1812132"/>
                <a:gd name="connsiteY32" fmla="*/ 28575 h 545307"/>
                <a:gd name="connsiteX33" fmla="*/ 1452563 w 1812132"/>
                <a:gd name="connsiteY33" fmla="*/ 9525 h 545307"/>
                <a:gd name="connsiteX34" fmla="*/ 1488282 w 1812132"/>
                <a:gd name="connsiteY34" fmla="*/ 0 h 545307"/>
                <a:gd name="connsiteX35" fmla="*/ 1540669 w 1812132"/>
                <a:gd name="connsiteY35" fmla="*/ 2382 h 545307"/>
                <a:gd name="connsiteX36" fmla="*/ 1583532 w 1812132"/>
                <a:gd name="connsiteY36" fmla="*/ 9525 h 545307"/>
                <a:gd name="connsiteX37" fmla="*/ 1638300 w 1812132"/>
                <a:gd name="connsiteY37" fmla="*/ 26194 h 545307"/>
                <a:gd name="connsiteX38" fmla="*/ 1702594 w 1812132"/>
                <a:gd name="connsiteY38" fmla="*/ 52388 h 545307"/>
                <a:gd name="connsiteX39" fmla="*/ 1747838 w 1812132"/>
                <a:gd name="connsiteY39" fmla="*/ 71438 h 545307"/>
                <a:gd name="connsiteX40" fmla="*/ 1781175 w 1812132"/>
                <a:gd name="connsiteY40" fmla="*/ 95250 h 545307"/>
                <a:gd name="connsiteX41" fmla="*/ 1800225 w 1812132"/>
                <a:gd name="connsiteY41" fmla="*/ 121444 h 545307"/>
                <a:gd name="connsiteX42" fmla="*/ 1809750 w 1812132"/>
                <a:gd name="connsiteY42" fmla="*/ 142875 h 545307"/>
                <a:gd name="connsiteX43" fmla="*/ 1812132 w 1812132"/>
                <a:gd name="connsiteY43" fmla="*/ 164307 h 545307"/>
                <a:gd name="connsiteX44" fmla="*/ 1807369 w 1812132"/>
                <a:gd name="connsiteY44" fmla="*/ 185738 h 545307"/>
                <a:gd name="connsiteX45" fmla="*/ 1793082 w 1812132"/>
                <a:gd name="connsiteY45" fmla="*/ 209550 h 545307"/>
                <a:gd name="connsiteX46" fmla="*/ 1766888 w 1812132"/>
                <a:gd name="connsiteY46" fmla="*/ 226219 h 545307"/>
                <a:gd name="connsiteX47" fmla="*/ 1728788 w 1812132"/>
                <a:gd name="connsiteY47" fmla="*/ 240507 h 545307"/>
                <a:gd name="connsiteX48" fmla="*/ 1633538 w 1812132"/>
                <a:gd name="connsiteY48" fmla="*/ 257175 h 545307"/>
                <a:gd name="connsiteX49" fmla="*/ 1290638 w 1812132"/>
                <a:gd name="connsiteY49" fmla="*/ 307182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12132" h="545307">
                  <a:moveTo>
                    <a:pt x="1290638" y="307182"/>
                  </a:moveTo>
                  <a:lnTo>
                    <a:pt x="1114425" y="347663"/>
                  </a:lnTo>
                  <a:lnTo>
                    <a:pt x="902494" y="409575"/>
                  </a:lnTo>
                  <a:lnTo>
                    <a:pt x="700088" y="469107"/>
                  </a:lnTo>
                  <a:lnTo>
                    <a:pt x="578644" y="507207"/>
                  </a:lnTo>
                  <a:lnTo>
                    <a:pt x="509588" y="526257"/>
                  </a:lnTo>
                  <a:lnTo>
                    <a:pt x="461963" y="533400"/>
                  </a:lnTo>
                  <a:lnTo>
                    <a:pt x="390525" y="540544"/>
                  </a:lnTo>
                  <a:lnTo>
                    <a:pt x="338138" y="545307"/>
                  </a:lnTo>
                  <a:lnTo>
                    <a:pt x="300038" y="535782"/>
                  </a:lnTo>
                  <a:lnTo>
                    <a:pt x="223838" y="497682"/>
                  </a:lnTo>
                  <a:lnTo>
                    <a:pt x="150019" y="447675"/>
                  </a:lnTo>
                  <a:lnTo>
                    <a:pt x="107157" y="414338"/>
                  </a:lnTo>
                  <a:lnTo>
                    <a:pt x="66675" y="371475"/>
                  </a:lnTo>
                  <a:lnTo>
                    <a:pt x="30957" y="330994"/>
                  </a:lnTo>
                  <a:lnTo>
                    <a:pt x="7144" y="290513"/>
                  </a:lnTo>
                  <a:lnTo>
                    <a:pt x="0" y="271463"/>
                  </a:lnTo>
                  <a:lnTo>
                    <a:pt x="0" y="259557"/>
                  </a:lnTo>
                  <a:lnTo>
                    <a:pt x="7144" y="242888"/>
                  </a:lnTo>
                  <a:lnTo>
                    <a:pt x="28575" y="240507"/>
                  </a:lnTo>
                  <a:lnTo>
                    <a:pt x="76200" y="254794"/>
                  </a:lnTo>
                  <a:lnTo>
                    <a:pt x="154782" y="280988"/>
                  </a:lnTo>
                  <a:lnTo>
                    <a:pt x="238125" y="304800"/>
                  </a:lnTo>
                  <a:lnTo>
                    <a:pt x="288132" y="316707"/>
                  </a:lnTo>
                  <a:lnTo>
                    <a:pt x="326232" y="321469"/>
                  </a:lnTo>
                  <a:lnTo>
                    <a:pt x="390525" y="319088"/>
                  </a:lnTo>
                  <a:lnTo>
                    <a:pt x="561975" y="290513"/>
                  </a:lnTo>
                  <a:lnTo>
                    <a:pt x="921544" y="207169"/>
                  </a:lnTo>
                  <a:lnTo>
                    <a:pt x="1128713" y="140494"/>
                  </a:lnTo>
                  <a:lnTo>
                    <a:pt x="1209675" y="116682"/>
                  </a:lnTo>
                  <a:lnTo>
                    <a:pt x="1262063" y="100013"/>
                  </a:lnTo>
                  <a:lnTo>
                    <a:pt x="1376363" y="50007"/>
                  </a:lnTo>
                  <a:lnTo>
                    <a:pt x="1416844" y="28575"/>
                  </a:lnTo>
                  <a:lnTo>
                    <a:pt x="1452563" y="9525"/>
                  </a:lnTo>
                  <a:lnTo>
                    <a:pt x="1488282" y="0"/>
                  </a:lnTo>
                  <a:lnTo>
                    <a:pt x="1540669" y="2382"/>
                  </a:lnTo>
                  <a:lnTo>
                    <a:pt x="1583532" y="9525"/>
                  </a:lnTo>
                  <a:lnTo>
                    <a:pt x="1638300" y="26194"/>
                  </a:lnTo>
                  <a:lnTo>
                    <a:pt x="1702594" y="52388"/>
                  </a:lnTo>
                  <a:lnTo>
                    <a:pt x="1747838" y="71438"/>
                  </a:lnTo>
                  <a:lnTo>
                    <a:pt x="1781175" y="95250"/>
                  </a:lnTo>
                  <a:lnTo>
                    <a:pt x="1800225" y="121444"/>
                  </a:lnTo>
                  <a:lnTo>
                    <a:pt x="1809750" y="142875"/>
                  </a:lnTo>
                  <a:lnTo>
                    <a:pt x="1812132" y="164307"/>
                  </a:lnTo>
                  <a:lnTo>
                    <a:pt x="1807369" y="185738"/>
                  </a:lnTo>
                  <a:lnTo>
                    <a:pt x="1793082" y="209550"/>
                  </a:lnTo>
                  <a:lnTo>
                    <a:pt x="1766888" y="226219"/>
                  </a:lnTo>
                  <a:lnTo>
                    <a:pt x="1728788" y="240507"/>
                  </a:lnTo>
                  <a:lnTo>
                    <a:pt x="1633538" y="257175"/>
                  </a:lnTo>
                  <a:lnTo>
                    <a:pt x="1290638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E2601C48-E701-4690-86E4-7A1B75633AB1}"/>
                </a:ext>
              </a:extLst>
            </p:cNvPr>
            <p:cNvSpPr/>
            <p:nvPr/>
          </p:nvSpPr>
          <p:spPr>
            <a:xfrm>
              <a:off x="3836988" y="4144963"/>
              <a:ext cx="1687512" cy="482600"/>
            </a:xfrm>
            <a:custGeom>
              <a:avLst/>
              <a:gdLst>
                <a:gd name="connsiteX0" fmla="*/ 1050131 w 1688306"/>
                <a:gd name="connsiteY0" fmla="*/ 261938 h 481013"/>
                <a:gd name="connsiteX1" fmla="*/ 854869 w 1688306"/>
                <a:gd name="connsiteY1" fmla="*/ 314325 h 481013"/>
                <a:gd name="connsiteX2" fmla="*/ 604837 w 1688306"/>
                <a:gd name="connsiteY2" fmla="*/ 357188 h 481013"/>
                <a:gd name="connsiteX3" fmla="*/ 469106 w 1688306"/>
                <a:gd name="connsiteY3" fmla="*/ 404813 h 481013"/>
                <a:gd name="connsiteX4" fmla="*/ 340519 w 1688306"/>
                <a:gd name="connsiteY4" fmla="*/ 447675 h 481013"/>
                <a:gd name="connsiteX5" fmla="*/ 304800 w 1688306"/>
                <a:gd name="connsiteY5" fmla="*/ 469107 h 481013"/>
                <a:gd name="connsiteX6" fmla="*/ 261937 w 1688306"/>
                <a:gd name="connsiteY6" fmla="*/ 481013 h 481013"/>
                <a:gd name="connsiteX7" fmla="*/ 238125 w 1688306"/>
                <a:gd name="connsiteY7" fmla="*/ 481013 h 481013"/>
                <a:gd name="connsiteX8" fmla="*/ 197644 w 1688306"/>
                <a:gd name="connsiteY8" fmla="*/ 471488 h 481013"/>
                <a:gd name="connsiteX9" fmla="*/ 176212 w 1688306"/>
                <a:gd name="connsiteY9" fmla="*/ 454819 h 481013"/>
                <a:gd name="connsiteX10" fmla="*/ 121444 w 1688306"/>
                <a:gd name="connsiteY10" fmla="*/ 402432 h 481013"/>
                <a:gd name="connsiteX11" fmla="*/ 54769 w 1688306"/>
                <a:gd name="connsiteY11" fmla="*/ 319088 h 481013"/>
                <a:gd name="connsiteX12" fmla="*/ 21431 w 1688306"/>
                <a:gd name="connsiteY12" fmla="*/ 261938 h 481013"/>
                <a:gd name="connsiteX13" fmla="*/ 7144 w 1688306"/>
                <a:gd name="connsiteY13" fmla="*/ 235744 h 481013"/>
                <a:gd name="connsiteX14" fmla="*/ 0 w 1688306"/>
                <a:gd name="connsiteY14" fmla="*/ 207169 h 481013"/>
                <a:gd name="connsiteX15" fmla="*/ 7144 w 1688306"/>
                <a:gd name="connsiteY15" fmla="*/ 188119 h 481013"/>
                <a:gd name="connsiteX16" fmla="*/ 26194 w 1688306"/>
                <a:gd name="connsiteY16" fmla="*/ 180975 h 481013"/>
                <a:gd name="connsiteX17" fmla="*/ 45244 w 1688306"/>
                <a:gd name="connsiteY17" fmla="*/ 188119 h 481013"/>
                <a:gd name="connsiteX18" fmla="*/ 90487 w 1688306"/>
                <a:gd name="connsiteY18" fmla="*/ 214313 h 481013"/>
                <a:gd name="connsiteX19" fmla="*/ 123825 w 1688306"/>
                <a:gd name="connsiteY19" fmla="*/ 226219 h 481013"/>
                <a:gd name="connsiteX20" fmla="*/ 157162 w 1688306"/>
                <a:gd name="connsiteY20" fmla="*/ 233363 h 481013"/>
                <a:gd name="connsiteX21" fmla="*/ 197644 w 1688306"/>
                <a:gd name="connsiteY21" fmla="*/ 240507 h 481013"/>
                <a:gd name="connsiteX22" fmla="*/ 235744 w 1688306"/>
                <a:gd name="connsiteY22" fmla="*/ 242888 h 481013"/>
                <a:gd name="connsiteX23" fmla="*/ 273844 w 1688306"/>
                <a:gd name="connsiteY23" fmla="*/ 242888 h 481013"/>
                <a:gd name="connsiteX24" fmla="*/ 316706 w 1688306"/>
                <a:gd name="connsiteY24" fmla="*/ 245269 h 481013"/>
                <a:gd name="connsiteX25" fmla="*/ 369094 w 1688306"/>
                <a:gd name="connsiteY25" fmla="*/ 240507 h 481013"/>
                <a:gd name="connsiteX26" fmla="*/ 659606 w 1688306"/>
                <a:gd name="connsiteY26" fmla="*/ 176213 h 481013"/>
                <a:gd name="connsiteX27" fmla="*/ 942975 w 1688306"/>
                <a:gd name="connsiteY27" fmla="*/ 109538 h 481013"/>
                <a:gd name="connsiteX28" fmla="*/ 1126331 w 1688306"/>
                <a:gd name="connsiteY28" fmla="*/ 66675 h 481013"/>
                <a:gd name="connsiteX29" fmla="*/ 1350169 w 1688306"/>
                <a:gd name="connsiteY29" fmla="*/ 21432 h 481013"/>
                <a:gd name="connsiteX30" fmla="*/ 1419225 w 1688306"/>
                <a:gd name="connsiteY30" fmla="*/ 0 h 481013"/>
                <a:gd name="connsiteX31" fmla="*/ 1428750 w 1688306"/>
                <a:gd name="connsiteY31" fmla="*/ 0 h 481013"/>
                <a:gd name="connsiteX32" fmla="*/ 1507331 w 1688306"/>
                <a:gd name="connsiteY32" fmla="*/ 50007 h 481013"/>
                <a:gd name="connsiteX33" fmla="*/ 1595437 w 1688306"/>
                <a:gd name="connsiteY33" fmla="*/ 114300 h 481013"/>
                <a:gd name="connsiteX34" fmla="*/ 1650206 w 1688306"/>
                <a:gd name="connsiteY34" fmla="*/ 157163 h 481013"/>
                <a:gd name="connsiteX35" fmla="*/ 1676400 w 1688306"/>
                <a:gd name="connsiteY35" fmla="*/ 190500 h 481013"/>
                <a:gd name="connsiteX36" fmla="*/ 1685925 w 1688306"/>
                <a:gd name="connsiteY36" fmla="*/ 219075 h 481013"/>
                <a:gd name="connsiteX37" fmla="*/ 1688306 w 1688306"/>
                <a:gd name="connsiteY37" fmla="*/ 245269 h 481013"/>
                <a:gd name="connsiteX38" fmla="*/ 1681162 w 1688306"/>
                <a:gd name="connsiteY38" fmla="*/ 283369 h 481013"/>
                <a:gd name="connsiteX39" fmla="*/ 1366837 w 1688306"/>
                <a:gd name="connsiteY39" fmla="*/ 204788 h 481013"/>
                <a:gd name="connsiteX40" fmla="*/ 1343025 w 1688306"/>
                <a:gd name="connsiteY40" fmla="*/ 197644 h 481013"/>
                <a:gd name="connsiteX41" fmla="*/ 1050131 w 1688306"/>
                <a:gd name="connsiteY41" fmla="*/ 261938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306" h="481013">
                  <a:moveTo>
                    <a:pt x="1050131" y="261938"/>
                  </a:moveTo>
                  <a:lnTo>
                    <a:pt x="854869" y="314325"/>
                  </a:lnTo>
                  <a:lnTo>
                    <a:pt x="604837" y="357188"/>
                  </a:lnTo>
                  <a:lnTo>
                    <a:pt x="469106" y="404813"/>
                  </a:lnTo>
                  <a:lnTo>
                    <a:pt x="340519" y="447675"/>
                  </a:lnTo>
                  <a:lnTo>
                    <a:pt x="304800" y="469107"/>
                  </a:lnTo>
                  <a:lnTo>
                    <a:pt x="261937" y="481013"/>
                  </a:lnTo>
                  <a:lnTo>
                    <a:pt x="238125" y="481013"/>
                  </a:lnTo>
                  <a:lnTo>
                    <a:pt x="197644" y="471488"/>
                  </a:lnTo>
                  <a:lnTo>
                    <a:pt x="176212" y="454819"/>
                  </a:lnTo>
                  <a:lnTo>
                    <a:pt x="121444" y="402432"/>
                  </a:lnTo>
                  <a:lnTo>
                    <a:pt x="54769" y="319088"/>
                  </a:lnTo>
                  <a:lnTo>
                    <a:pt x="21431" y="261938"/>
                  </a:lnTo>
                  <a:lnTo>
                    <a:pt x="7144" y="235744"/>
                  </a:lnTo>
                  <a:lnTo>
                    <a:pt x="0" y="207169"/>
                  </a:lnTo>
                  <a:lnTo>
                    <a:pt x="7144" y="188119"/>
                  </a:lnTo>
                  <a:lnTo>
                    <a:pt x="26194" y="180975"/>
                  </a:lnTo>
                  <a:lnTo>
                    <a:pt x="45244" y="188119"/>
                  </a:lnTo>
                  <a:lnTo>
                    <a:pt x="90487" y="214313"/>
                  </a:lnTo>
                  <a:lnTo>
                    <a:pt x="123825" y="226219"/>
                  </a:lnTo>
                  <a:lnTo>
                    <a:pt x="157162" y="233363"/>
                  </a:lnTo>
                  <a:lnTo>
                    <a:pt x="197644" y="240507"/>
                  </a:lnTo>
                  <a:lnTo>
                    <a:pt x="235744" y="242888"/>
                  </a:lnTo>
                  <a:lnTo>
                    <a:pt x="273844" y="242888"/>
                  </a:lnTo>
                  <a:lnTo>
                    <a:pt x="316706" y="245269"/>
                  </a:lnTo>
                  <a:lnTo>
                    <a:pt x="369094" y="240507"/>
                  </a:lnTo>
                  <a:lnTo>
                    <a:pt x="659606" y="176213"/>
                  </a:lnTo>
                  <a:lnTo>
                    <a:pt x="942975" y="109538"/>
                  </a:lnTo>
                  <a:lnTo>
                    <a:pt x="1126331" y="66675"/>
                  </a:lnTo>
                  <a:lnTo>
                    <a:pt x="1350169" y="21432"/>
                  </a:lnTo>
                  <a:lnTo>
                    <a:pt x="1419225" y="0"/>
                  </a:lnTo>
                  <a:lnTo>
                    <a:pt x="1428750" y="0"/>
                  </a:lnTo>
                  <a:lnTo>
                    <a:pt x="1507331" y="50007"/>
                  </a:lnTo>
                  <a:lnTo>
                    <a:pt x="1595437" y="114300"/>
                  </a:lnTo>
                  <a:lnTo>
                    <a:pt x="1650206" y="157163"/>
                  </a:lnTo>
                  <a:lnTo>
                    <a:pt x="1676400" y="190500"/>
                  </a:lnTo>
                  <a:lnTo>
                    <a:pt x="1685925" y="219075"/>
                  </a:lnTo>
                  <a:lnTo>
                    <a:pt x="1688306" y="245269"/>
                  </a:lnTo>
                  <a:lnTo>
                    <a:pt x="1681162" y="283369"/>
                  </a:lnTo>
                  <a:lnTo>
                    <a:pt x="1366837" y="204788"/>
                  </a:lnTo>
                  <a:lnTo>
                    <a:pt x="1343025" y="197644"/>
                  </a:lnTo>
                  <a:lnTo>
                    <a:pt x="1050131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E91ACDDC-F878-409D-8293-B9C8EEA02171}"/>
                </a:ext>
              </a:extLst>
            </p:cNvPr>
            <p:cNvSpPr/>
            <p:nvPr/>
          </p:nvSpPr>
          <p:spPr>
            <a:xfrm>
              <a:off x="5627688" y="3900488"/>
              <a:ext cx="1658937" cy="490537"/>
            </a:xfrm>
            <a:custGeom>
              <a:avLst/>
              <a:gdLst>
                <a:gd name="connsiteX0" fmla="*/ 1059656 w 1659903"/>
                <a:gd name="connsiteY0" fmla="*/ 280987 h 490537"/>
                <a:gd name="connsiteX1" fmla="*/ 719137 w 1659903"/>
                <a:gd name="connsiteY1" fmla="*/ 378618 h 490537"/>
                <a:gd name="connsiteX2" fmla="*/ 381000 w 1659903"/>
                <a:gd name="connsiteY2" fmla="*/ 464343 h 490537"/>
                <a:gd name="connsiteX3" fmla="*/ 314325 w 1659903"/>
                <a:gd name="connsiteY3" fmla="*/ 483393 h 490537"/>
                <a:gd name="connsiteX4" fmla="*/ 276225 w 1659903"/>
                <a:gd name="connsiteY4" fmla="*/ 490537 h 490537"/>
                <a:gd name="connsiteX5" fmla="*/ 238125 w 1659903"/>
                <a:gd name="connsiteY5" fmla="*/ 488156 h 490537"/>
                <a:gd name="connsiteX6" fmla="*/ 204787 w 1659903"/>
                <a:gd name="connsiteY6" fmla="*/ 476250 h 490537"/>
                <a:gd name="connsiteX7" fmla="*/ 176212 w 1659903"/>
                <a:gd name="connsiteY7" fmla="*/ 454818 h 490537"/>
                <a:gd name="connsiteX8" fmla="*/ 109537 w 1659903"/>
                <a:gd name="connsiteY8" fmla="*/ 397668 h 490537"/>
                <a:gd name="connsiteX9" fmla="*/ 47625 w 1659903"/>
                <a:gd name="connsiteY9" fmla="*/ 340518 h 490537"/>
                <a:gd name="connsiteX10" fmla="*/ 11906 w 1659903"/>
                <a:gd name="connsiteY10" fmla="*/ 302418 h 490537"/>
                <a:gd name="connsiteX11" fmla="*/ 0 w 1659903"/>
                <a:gd name="connsiteY11" fmla="*/ 280987 h 490537"/>
                <a:gd name="connsiteX12" fmla="*/ 0 w 1659903"/>
                <a:gd name="connsiteY12" fmla="*/ 257175 h 490537"/>
                <a:gd name="connsiteX13" fmla="*/ 9525 w 1659903"/>
                <a:gd name="connsiteY13" fmla="*/ 245268 h 490537"/>
                <a:gd name="connsiteX14" fmla="*/ 38100 w 1659903"/>
                <a:gd name="connsiteY14" fmla="*/ 238125 h 490537"/>
                <a:gd name="connsiteX15" fmla="*/ 88106 w 1659903"/>
                <a:gd name="connsiteY15" fmla="*/ 252412 h 490537"/>
                <a:gd name="connsiteX16" fmla="*/ 204787 w 1659903"/>
                <a:gd name="connsiteY16" fmla="*/ 288131 h 490537"/>
                <a:gd name="connsiteX17" fmla="*/ 221456 w 1659903"/>
                <a:gd name="connsiteY17" fmla="*/ 290512 h 490537"/>
                <a:gd name="connsiteX18" fmla="*/ 247650 w 1659903"/>
                <a:gd name="connsiteY18" fmla="*/ 290512 h 490537"/>
                <a:gd name="connsiteX19" fmla="*/ 385762 w 1659903"/>
                <a:gd name="connsiteY19" fmla="*/ 266700 h 490537"/>
                <a:gd name="connsiteX20" fmla="*/ 502444 w 1659903"/>
                <a:gd name="connsiteY20" fmla="*/ 242887 h 490537"/>
                <a:gd name="connsiteX21" fmla="*/ 814387 w 1659903"/>
                <a:gd name="connsiteY21" fmla="*/ 171450 h 490537"/>
                <a:gd name="connsiteX22" fmla="*/ 1045369 w 1659903"/>
                <a:gd name="connsiteY22" fmla="*/ 114300 h 490537"/>
                <a:gd name="connsiteX23" fmla="*/ 1171575 w 1659903"/>
                <a:gd name="connsiteY23" fmla="*/ 85725 h 490537"/>
                <a:gd name="connsiteX24" fmla="*/ 1364456 w 1659903"/>
                <a:gd name="connsiteY24" fmla="*/ 2381 h 490537"/>
                <a:gd name="connsiteX25" fmla="*/ 1373981 w 1659903"/>
                <a:gd name="connsiteY25" fmla="*/ 0 h 490537"/>
                <a:gd name="connsiteX26" fmla="*/ 1412081 w 1659903"/>
                <a:gd name="connsiteY26" fmla="*/ 16668 h 490537"/>
                <a:gd name="connsiteX27" fmla="*/ 1512094 w 1659903"/>
                <a:gd name="connsiteY27" fmla="*/ 85725 h 490537"/>
                <a:gd name="connsiteX28" fmla="*/ 1612106 w 1659903"/>
                <a:gd name="connsiteY28" fmla="*/ 164306 h 490537"/>
                <a:gd name="connsiteX29" fmla="*/ 1640681 w 1659903"/>
                <a:gd name="connsiteY29" fmla="*/ 192881 h 490537"/>
                <a:gd name="connsiteX30" fmla="*/ 1654969 w 1659903"/>
                <a:gd name="connsiteY30" fmla="*/ 219075 h 490537"/>
                <a:gd name="connsiteX31" fmla="*/ 1659731 w 1659903"/>
                <a:gd name="connsiteY31" fmla="*/ 242887 h 490537"/>
                <a:gd name="connsiteX32" fmla="*/ 1654969 w 1659903"/>
                <a:gd name="connsiteY32" fmla="*/ 266700 h 490537"/>
                <a:gd name="connsiteX33" fmla="*/ 1640681 w 1659903"/>
                <a:gd name="connsiteY33" fmla="*/ 288131 h 490537"/>
                <a:gd name="connsiteX34" fmla="*/ 1619250 w 1659903"/>
                <a:gd name="connsiteY34" fmla="*/ 302418 h 490537"/>
                <a:gd name="connsiteX35" fmla="*/ 1588294 w 1659903"/>
                <a:gd name="connsiteY35" fmla="*/ 326231 h 490537"/>
                <a:gd name="connsiteX36" fmla="*/ 1562100 w 1659903"/>
                <a:gd name="connsiteY36" fmla="*/ 361950 h 490537"/>
                <a:gd name="connsiteX37" fmla="*/ 1259681 w 1659903"/>
                <a:gd name="connsiteY37" fmla="*/ 278606 h 490537"/>
                <a:gd name="connsiteX38" fmla="*/ 1223962 w 1659903"/>
                <a:gd name="connsiteY38" fmla="*/ 269081 h 490537"/>
                <a:gd name="connsiteX39" fmla="*/ 1183481 w 1659903"/>
                <a:gd name="connsiteY39" fmla="*/ 261937 h 490537"/>
                <a:gd name="connsiteX40" fmla="*/ 1138237 w 1659903"/>
                <a:gd name="connsiteY40" fmla="*/ 261937 h 490537"/>
                <a:gd name="connsiteX41" fmla="*/ 1059656 w 1659903"/>
                <a:gd name="connsiteY41" fmla="*/ 28098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9903" h="490537">
                  <a:moveTo>
                    <a:pt x="1059656" y="280987"/>
                  </a:moveTo>
                  <a:lnTo>
                    <a:pt x="719137" y="378618"/>
                  </a:lnTo>
                  <a:lnTo>
                    <a:pt x="381000" y="464343"/>
                  </a:lnTo>
                  <a:lnTo>
                    <a:pt x="314325" y="483393"/>
                  </a:lnTo>
                  <a:lnTo>
                    <a:pt x="276225" y="490537"/>
                  </a:lnTo>
                  <a:lnTo>
                    <a:pt x="238125" y="488156"/>
                  </a:lnTo>
                  <a:lnTo>
                    <a:pt x="204787" y="476250"/>
                  </a:lnTo>
                  <a:lnTo>
                    <a:pt x="176212" y="454818"/>
                  </a:lnTo>
                  <a:lnTo>
                    <a:pt x="109537" y="397668"/>
                  </a:lnTo>
                  <a:lnTo>
                    <a:pt x="47625" y="340518"/>
                  </a:lnTo>
                  <a:lnTo>
                    <a:pt x="11906" y="302418"/>
                  </a:lnTo>
                  <a:lnTo>
                    <a:pt x="0" y="280987"/>
                  </a:lnTo>
                  <a:lnTo>
                    <a:pt x="0" y="257175"/>
                  </a:lnTo>
                  <a:lnTo>
                    <a:pt x="9525" y="245268"/>
                  </a:lnTo>
                  <a:lnTo>
                    <a:pt x="38100" y="238125"/>
                  </a:lnTo>
                  <a:lnTo>
                    <a:pt x="88106" y="252412"/>
                  </a:lnTo>
                  <a:lnTo>
                    <a:pt x="204787" y="288131"/>
                  </a:lnTo>
                  <a:lnTo>
                    <a:pt x="221456" y="290512"/>
                  </a:lnTo>
                  <a:lnTo>
                    <a:pt x="247650" y="290512"/>
                  </a:lnTo>
                  <a:lnTo>
                    <a:pt x="385762" y="266700"/>
                  </a:lnTo>
                  <a:lnTo>
                    <a:pt x="502444" y="242887"/>
                  </a:lnTo>
                  <a:lnTo>
                    <a:pt x="814387" y="171450"/>
                  </a:lnTo>
                  <a:lnTo>
                    <a:pt x="1045369" y="114300"/>
                  </a:lnTo>
                  <a:lnTo>
                    <a:pt x="1171575" y="85725"/>
                  </a:lnTo>
                  <a:lnTo>
                    <a:pt x="1364456" y="2381"/>
                  </a:lnTo>
                  <a:lnTo>
                    <a:pt x="1373981" y="0"/>
                  </a:lnTo>
                  <a:lnTo>
                    <a:pt x="1412081" y="16668"/>
                  </a:lnTo>
                  <a:lnTo>
                    <a:pt x="1512094" y="85725"/>
                  </a:lnTo>
                  <a:lnTo>
                    <a:pt x="1612106" y="164306"/>
                  </a:lnTo>
                  <a:lnTo>
                    <a:pt x="1640681" y="192881"/>
                  </a:lnTo>
                  <a:lnTo>
                    <a:pt x="1654969" y="219075"/>
                  </a:lnTo>
                  <a:cubicBezTo>
                    <a:pt x="1659903" y="241281"/>
                    <a:pt x="1659731" y="233188"/>
                    <a:pt x="1659731" y="242887"/>
                  </a:cubicBezTo>
                  <a:lnTo>
                    <a:pt x="1654969" y="266700"/>
                  </a:lnTo>
                  <a:lnTo>
                    <a:pt x="1640681" y="288131"/>
                  </a:lnTo>
                  <a:lnTo>
                    <a:pt x="1619250" y="302418"/>
                  </a:lnTo>
                  <a:lnTo>
                    <a:pt x="1588294" y="326231"/>
                  </a:lnTo>
                  <a:lnTo>
                    <a:pt x="1562100" y="361950"/>
                  </a:lnTo>
                  <a:lnTo>
                    <a:pt x="1259681" y="278606"/>
                  </a:lnTo>
                  <a:lnTo>
                    <a:pt x="1223962" y="269081"/>
                  </a:lnTo>
                  <a:lnTo>
                    <a:pt x="1183481" y="261937"/>
                  </a:lnTo>
                  <a:lnTo>
                    <a:pt x="1138237" y="261937"/>
                  </a:lnTo>
                  <a:lnTo>
                    <a:pt x="10596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8C035C62-CA1D-4F52-A1EA-284B8260773C}"/>
                </a:ext>
              </a:extLst>
            </p:cNvPr>
            <p:cNvSpPr/>
            <p:nvPr/>
          </p:nvSpPr>
          <p:spPr>
            <a:xfrm rot="16200000">
              <a:off x="1349375" y="3490913"/>
              <a:ext cx="4268787" cy="471488"/>
            </a:xfrm>
            <a:custGeom>
              <a:avLst/>
              <a:gdLst>
                <a:gd name="connsiteX0" fmla="*/ 1993392 w 4268419"/>
                <a:gd name="connsiteY0" fmla="*/ 362102 h 471830"/>
                <a:gd name="connsiteX1" fmla="*/ 1356970 w 4268419"/>
                <a:gd name="connsiteY1" fmla="*/ 351129 h 471830"/>
                <a:gd name="connsiteX2" fmla="*/ 1009498 w 4268419"/>
                <a:gd name="connsiteY2" fmla="*/ 347472 h 471830"/>
                <a:gd name="connsiteX3" fmla="*/ 672998 w 4268419"/>
                <a:gd name="connsiteY3" fmla="*/ 340156 h 471830"/>
                <a:gd name="connsiteX4" fmla="*/ 376733 w 4268419"/>
                <a:gd name="connsiteY4" fmla="*/ 336499 h 471830"/>
                <a:gd name="connsiteX5" fmla="*/ 219456 w 4268419"/>
                <a:gd name="connsiteY5" fmla="*/ 336499 h 471830"/>
                <a:gd name="connsiteX6" fmla="*/ 106070 w 4268419"/>
                <a:gd name="connsiteY6" fmla="*/ 321868 h 471830"/>
                <a:gd name="connsiteX7" fmla="*/ 36576 w 4268419"/>
                <a:gd name="connsiteY7" fmla="*/ 299923 h 471830"/>
                <a:gd name="connsiteX8" fmla="*/ 7315 w 4268419"/>
                <a:gd name="connsiteY8" fmla="*/ 274320 h 471830"/>
                <a:gd name="connsiteX9" fmla="*/ 0 w 4268419"/>
                <a:gd name="connsiteY9" fmla="*/ 230428 h 471830"/>
                <a:gd name="connsiteX10" fmla="*/ 3658 w 4268419"/>
                <a:gd name="connsiteY10" fmla="*/ 193852 h 471830"/>
                <a:gd name="connsiteX11" fmla="*/ 10973 w 4268419"/>
                <a:gd name="connsiteY11" fmla="*/ 164592 h 471830"/>
                <a:gd name="connsiteX12" fmla="*/ 32918 w 4268419"/>
                <a:gd name="connsiteY12" fmla="*/ 135331 h 471830"/>
                <a:gd name="connsiteX13" fmla="*/ 65837 w 4268419"/>
                <a:gd name="connsiteY13" fmla="*/ 117043 h 471830"/>
                <a:gd name="connsiteX14" fmla="*/ 175565 w 4268419"/>
                <a:gd name="connsiteY14" fmla="*/ 91440 h 471830"/>
                <a:gd name="connsiteX15" fmla="*/ 310896 w 4268419"/>
                <a:gd name="connsiteY15" fmla="*/ 62179 h 471830"/>
                <a:gd name="connsiteX16" fmla="*/ 435254 w 4268419"/>
                <a:gd name="connsiteY16" fmla="*/ 43891 h 471830"/>
                <a:gd name="connsiteX17" fmla="*/ 475488 w 4268419"/>
                <a:gd name="connsiteY17" fmla="*/ 51206 h 471830"/>
                <a:gd name="connsiteX18" fmla="*/ 570586 w 4268419"/>
                <a:gd name="connsiteY18" fmla="*/ 65836 h 471830"/>
                <a:gd name="connsiteX19" fmla="*/ 918058 w 4268419"/>
                <a:gd name="connsiteY19" fmla="*/ 91440 h 471830"/>
                <a:gd name="connsiteX20" fmla="*/ 1572768 w 4268419"/>
                <a:gd name="connsiteY20" fmla="*/ 131673 h 471830"/>
                <a:gd name="connsiteX21" fmla="*/ 2190902 w 4268419"/>
                <a:gd name="connsiteY21" fmla="*/ 157276 h 471830"/>
                <a:gd name="connsiteX22" fmla="*/ 2743200 w 4268419"/>
                <a:gd name="connsiteY22" fmla="*/ 179222 h 471830"/>
                <a:gd name="connsiteX23" fmla="*/ 2955341 w 4268419"/>
                <a:gd name="connsiteY23" fmla="*/ 179222 h 471830"/>
                <a:gd name="connsiteX24" fmla="*/ 3405226 w 4268419"/>
                <a:gd name="connsiteY24" fmla="*/ 179222 h 471830"/>
                <a:gd name="connsiteX25" fmla="*/ 3727094 w 4268419"/>
                <a:gd name="connsiteY25" fmla="*/ 179222 h 471830"/>
                <a:gd name="connsiteX26" fmla="*/ 3942893 w 4268419"/>
                <a:gd name="connsiteY26" fmla="*/ 175564 h 471830"/>
                <a:gd name="connsiteX27" fmla="*/ 4016045 w 4268419"/>
                <a:gd name="connsiteY27" fmla="*/ 171907 h 471830"/>
                <a:gd name="connsiteX28" fmla="*/ 4059936 w 4268419"/>
                <a:gd name="connsiteY28" fmla="*/ 160934 h 471830"/>
                <a:gd name="connsiteX29" fmla="*/ 4103827 w 4268419"/>
                <a:gd name="connsiteY29" fmla="*/ 135331 h 471830"/>
                <a:gd name="connsiteX30" fmla="*/ 4140403 w 4268419"/>
                <a:gd name="connsiteY30" fmla="*/ 106070 h 471830"/>
                <a:gd name="connsiteX31" fmla="*/ 4162349 w 4268419"/>
                <a:gd name="connsiteY31" fmla="*/ 73152 h 471830"/>
                <a:gd name="connsiteX32" fmla="*/ 4184294 w 4268419"/>
                <a:gd name="connsiteY32" fmla="*/ 36576 h 471830"/>
                <a:gd name="connsiteX33" fmla="*/ 4195267 w 4268419"/>
                <a:gd name="connsiteY33" fmla="*/ 7315 h 471830"/>
                <a:gd name="connsiteX34" fmla="*/ 4206240 w 4268419"/>
                <a:gd name="connsiteY34" fmla="*/ 0 h 471830"/>
                <a:gd name="connsiteX35" fmla="*/ 4224528 w 4268419"/>
                <a:gd name="connsiteY35" fmla="*/ 3657 h 471830"/>
                <a:gd name="connsiteX36" fmla="*/ 4242816 w 4268419"/>
                <a:gd name="connsiteY36" fmla="*/ 18288 h 471830"/>
                <a:gd name="connsiteX37" fmla="*/ 4257446 w 4268419"/>
                <a:gd name="connsiteY37" fmla="*/ 43891 h 471830"/>
                <a:gd name="connsiteX38" fmla="*/ 4264762 w 4268419"/>
                <a:gd name="connsiteY38" fmla="*/ 87782 h 471830"/>
                <a:gd name="connsiteX39" fmla="*/ 4268419 w 4268419"/>
                <a:gd name="connsiteY39" fmla="*/ 128016 h 471830"/>
                <a:gd name="connsiteX40" fmla="*/ 4268419 w 4268419"/>
                <a:gd name="connsiteY40" fmla="*/ 182880 h 471830"/>
                <a:gd name="connsiteX41" fmla="*/ 4261104 w 4268419"/>
                <a:gd name="connsiteY41" fmla="*/ 230428 h 471830"/>
                <a:gd name="connsiteX42" fmla="*/ 4246474 w 4268419"/>
                <a:gd name="connsiteY42" fmla="*/ 277977 h 471830"/>
                <a:gd name="connsiteX43" fmla="*/ 4217213 w 4268419"/>
                <a:gd name="connsiteY43" fmla="*/ 329184 h 471830"/>
                <a:gd name="connsiteX44" fmla="*/ 4173322 w 4268419"/>
                <a:gd name="connsiteY44" fmla="*/ 384048 h 471830"/>
                <a:gd name="connsiteX45" fmla="*/ 4125773 w 4268419"/>
                <a:gd name="connsiteY45" fmla="*/ 424281 h 471830"/>
                <a:gd name="connsiteX46" fmla="*/ 4059936 w 4268419"/>
                <a:gd name="connsiteY46" fmla="*/ 468172 h 471830"/>
                <a:gd name="connsiteX47" fmla="*/ 4030675 w 4268419"/>
                <a:gd name="connsiteY47" fmla="*/ 471830 h 471830"/>
                <a:gd name="connsiteX48" fmla="*/ 3986784 w 4268419"/>
                <a:gd name="connsiteY48" fmla="*/ 468172 h 471830"/>
                <a:gd name="connsiteX49" fmla="*/ 3906317 w 4268419"/>
                <a:gd name="connsiteY49" fmla="*/ 446227 h 471830"/>
                <a:gd name="connsiteX50" fmla="*/ 3811219 w 4268419"/>
                <a:gd name="connsiteY50" fmla="*/ 424281 h 471830"/>
                <a:gd name="connsiteX51" fmla="*/ 3719779 w 4268419"/>
                <a:gd name="connsiteY51" fmla="*/ 405993 h 471830"/>
                <a:gd name="connsiteX52" fmla="*/ 3551530 w 4268419"/>
                <a:gd name="connsiteY52" fmla="*/ 391363 h 471830"/>
                <a:gd name="connsiteX53" fmla="*/ 3240634 w 4268419"/>
                <a:gd name="connsiteY53" fmla="*/ 384048 h 471830"/>
                <a:gd name="connsiteX54" fmla="*/ 3002890 w 4268419"/>
                <a:gd name="connsiteY54" fmla="*/ 384048 h 471830"/>
                <a:gd name="connsiteX55" fmla="*/ 2794406 w 4268419"/>
                <a:gd name="connsiteY55" fmla="*/ 376732 h 471830"/>
                <a:gd name="connsiteX56" fmla="*/ 1993392 w 4268419"/>
                <a:gd name="connsiteY56" fmla="*/ 362102 h 47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68419" h="471830">
                  <a:moveTo>
                    <a:pt x="1993392" y="362102"/>
                  </a:moveTo>
                  <a:lnTo>
                    <a:pt x="1356970" y="351129"/>
                  </a:lnTo>
                  <a:lnTo>
                    <a:pt x="1009498" y="347472"/>
                  </a:lnTo>
                  <a:lnTo>
                    <a:pt x="672998" y="340156"/>
                  </a:lnTo>
                  <a:lnTo>
                    <a:pt x="376733" y="336499"/>
                  </a:lnTo>
                  <a:lnTo>
                    <a:pt x="219456" y="336499"/>
                  </a:lnTo>
                  <a:lnTo>
                    <a:pt x="106070" y="321868"/>
                  </a:lnTo>
                  <a:lnTo>
                    <a:pt x="36576" y="299923"/>
                  </a:lnTo>
                  <a:lnTo>
                    <a:pt x="7315" y="274320"/>
                  </a:lnTo>
                  <a:lnTo>
                    <a:pt x="0" y="230428"/>
                  </a:lnTo>
                  <a:lnTo>
                    <a:pt x="3658" y="193852"/>
                  </a:lnTo>
                  <a:lnTo>
                    <a:pt x="10973" y="164592"/>
                  </a:lnTo>
                  <a:lnTo>
                    <a:pt x="32918" y="135331"/>
                  </a:lnTo>
                  <a:lnTo>
                    <a:pt x="65837" y="117043"/>
                  </a:lnTo>
                  <a:lnTo>
                    <a:pt x="175565" y="91440"/>
                  </a:lnTo>
                  <a:lnTo>
                    <a:pt x="310896" y="62179"/>
                  </a:lnTo>
                  <a:lnTo>
                    <a:pt x="435254" y="43891"/>
                  </a:lnTo>
                  <a:lnTo>
                    <a:pt x="475488" y="51206"/>
                  </a:lnTo>
                  <a:lnTo>
                    <a:pt x="570586" y="65836"/>
                  </a:lnTo>
                  <a:lnTo>
                    <a:pt x="918058" y="91440"/>
                  </a:lnTo>
                  <a:lnTo>
                    <a:pt x="1572768" y="131673"/>
                  </a:lnTo>
                  <a:lnTo>
                    <a:pt x="2190902" y="157276"/>
                  </a:lnTo>
                  <a:lnTo>
                    <a:pt x="2743200" y="179222"/>
                  </a:lnTo>
                  <a:lnTo>
                    <a:pt x="2955341" y="179222"/>
                  </a:lnTo>
                  <a:lnTo>
                    <a:pt x="3405226" y="179222"/>
                  </a:lnTo>
                  <a:lnTo>
                    <a:pt x="3727094" y="179222"/>
                  </a:lnTo>
                  <a:lnTo>
                    <a:pt x="3942893" y="175564"/>
                  </a:lnTo>
                  <a:lnTo>
                    <a:pt x="4016045" y="171907"/>
                  </a:lnTo>
                  <a:lnTo>
                    <a:pt x="4059936" y="160934"/>
                  </a:lnTo>
                  <a:lnTo>
                    <a:pt x="4103827" y="135331"/>
                  </a:lnTo>
                  <a:lnTo>
                    <a:pt x="4140403" y="106070"/>
                  </a:lnTo>
                  <a:lnTo>
                    <a:pt x="4162349" y="73152"/>
                  </a:lnTo>
                  <a:lnTo>
                    <a:pt x="4184294" y="36576"/>
                  </a:lnTo>
                  <a:lnTo>
                    <a:pt x="4195267" y="7315"/>
                  </a:lnTo>
                  <a:lnTo>
                    <a:pt x="4206240" y="0"/>
                  </a:lnTo>
                  <a:lnTo>
                    <a:pt x="4224528" y="3657"/>
                  </a:lnTo>
                  <a:lnTo>
                    <a:pt x="4242816" y="18288"/>
                  </a:lnTo>
                  <a:lnTo>
                    <a:pt x="4257446" y="43891"/>
                  </a:lnTo>
                  <a:lnTo>
                    <a:pt x="4264762" y="87782"/>
                  </a:lnTo>
                  <a:lnTo>
                    <a:pt x="4268419" y="128016"/>
                  </a:lnTo>
                  <a:lnTo>
                    <a:pt x="4268419" y="182880"/>
                  </a:lnTo>
                  <a:lnTo>
                    <a:pt x="4261104" y="230428"/>
                  </a:lnTo>
                  <a:lnTo>
                    <a:pt x="4246474" y="277977"/>
                  </a:lnTo>
                  <a:lnTo>
                    <a:pt x="4217213" y="329184"/>
                  </a:lnTo>
                  <a:lnTo>
                    <a:pt x="4173322" y="384048"/>
                  </a:lnTo>
                  <a:lnTo>
                    <a:pt x="4125773" y="424281"/>
                  </a:lnTo>
                  <a:lnTo>
                    <a:pt x="4059936" y="468172"/>
                  </a:lnTo>
                  <a:lnTo>
                    <a:pt x="4030675" y="471830"/>
                  </a:lnTo>
                  <a:lnTo>
                    <a:pt x="3986784" y="468172"/>
                  </a:lnTo>
                  <a:lnTo>
                    <a:pt x="3906317" y="446227"/>
                  </a:lnTo>
                  <a:lnTo>
                    <a:pt x="3811219" y="424281"/>
                  </a:lnTo>
                  <a:lnTo>
                    <a:pt x="3719779" y="405993"/>
                  </a:lnTo>
                  <a:lnTo>
                    <a:pt x="3551530" y="391363"/>
                  </a:lnTo>
                  <a:lnTo>
                    <a:pt x="3240634" y="384048"/>
                  </a:lnTo>
                  <a:lnTo>
                    <a:pt x="3002890" y="384048"/>
                  </a:lnTo>
                  <a:lnTo>
                    <a:pt x="2794406" y="376732"/>
                  </a:lnTo>
                  <a:lnTo>
                    <a:pt x="1993392" y="362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C07BECBA-C45C-4726-A86D-6EAC9F90812F}"/>
                </a:ext>
              </a:extLst>
            </p:cNvPr>
            <p:cNvSpPr/>
            <p:nvPr/>
          </p:nvSpPr>
          <p:spPr>
            <a:xfrm>
              <a:off x="4443413" y="2000250"/>
              <a:ext cx="2352675" cy="523875"/>
            </a:xfrm>
            <a:custGeom>
              <a:avLst/>
              <a:gdLst>
                <a:gd name="connsiteX0" fmla="*/ 1531143 w 2352675"/>
                <a:gd name="connsiteY0" fmla="*/ 283369 h 523875"/>
                <a:gd name="connsiteX1" fmla="*/ 1078706 w 2352675"/>
                <a:gd name="connsiteY1" fmla="*/ 354806 h 523875"/>
                <a:gd name="connsiteX2" fmla="*/ 762000 w 2352675"/>
                <a:gd name="connsiteY2" fmla="*/ 409575 h 523875"/>
                <a:gd name="connsiteX3" fmla="*/ 633412 w 2352675"/>
                <a:gd name="connsiteY3" fmla="*/ 431006 h 523875"/>
                <a:gd name="connsiteX4" fmla="*/ 509587 w 2352675"/>
                <a:gd name="connsiteY4" fmla="*/ 464344 h 523875"/>
                <a:gd name="connsiteX5" fmla="*/ 459581 w 2352675"/>
                <a:gd name="connsiteY5" fmla="*/ 488156 h 523875"/>
                <a:gd name="connsiteX6" fmla="*/ 431006 w 2352675"/>
                <a:gd name="connsiteY6" fmla="*/ 507206 h 523875"/>
                <a:gd name="connsiteX7" fmla="*/ 416718 w 2352675"/>
                <a:gd name="connsiteY7" fmla="*/ 514350 h 523875"/>
                <a:gd name="connsiteX8" fmla="*/ 392906 w 2352675"/>
                <a:gd name="connsiteY8" fmla="*/ 519113 h 523875"/>
                <a:gd name="connsiteX9" fmla="*/ 364331 w 2352675"/>
                <a:gd name="connsiteY9" fmla="*/ 523875 h 523875"/>
                <a:gd name="connsiteX10" fmla="*/ 328612 w 2352675"/>
                <a:gd name="connsiteY10" fmla="*/ 521494 h 523875"/>
                <a:gd name="connsiteX11" fmla="*/ 307181 w 2352675"/>
                <a:gd name="connsiteY11" fmla="*/ 519113 h 523875"/>
                <a:gd name="connsiteX12" fmla="*/ 266700 w 2352675"/>
                <a:gd name="connsiteY12" fmla="*/ 504825 h 523875"/>
                <a:gd name="connsiteX13" fmla="*/ 228600 w 2352675"/>
                <a:gd name="connsiteY13" fmla="*/ 481013 h 523875"/>
                <a:gd name="connsiteX14" fmla="*/ 192881 w 2352675"/>
                <a:gd name="connsiteY14" fmla="*/ 454819 h 523875"/>
                <a:gd name="connsiteX15" fmla="*/ 147637 w 2352675"/>
                <a:gd name="connsiteY15" fmla="*/ 411956 h 523875"/>
                <a:gd name="connsiteX16" fmla="*/ 107156 w 2352675"/>
                <a:gd name="connsiteY16" fmla="*/ 371475 h 523875"/>
                <a:gd name="connsiteX17" fmla="*/ 76200 w 2352675"/>
                <a:gd name="connsiteY17" fmla="*/ 333375 h 523875"/>
                <a:gd name="connsiteX18" fmla="*/ 40481 w 2352675"/>
                <a:gd name="connsiteY18" fmla="*/ 288131 h 523875"/>
                <a:gd name="connsiteX19" fmla="*/ 16668 w 2352675"/>
                <a:gd name="connsiteY19" fmla="*/ 240506 h 523875"/>
                <a:gd name="connsiteX20" fmla="*/ 7143 w 2352675"/>
                <a:gd name="connsiteY20" fmla="*/ 209550 h 523875"/>
                <a:gd name="connsiteX21" fmla="*/ 0 w 2352675"/>
                <a:gd name="connsiteY21" fmla="*/ 183356 h 523875"/>
                <a:gd name="connsiteX22" fmla="*/ 2381 w 2352675"/>
                <a:gd name="connsiteY22" fmla="*/ 173831 h 523875"/>
                <a:gd name="connsiteX23" fmla="*/ 11906 w 2352675"/>
                <a:gd name="connsiteY23" fmla="*/ 166688 h 523875"/>
                <a:gd name="connsiteX24" fmla="*/ 28575 w 2352675"/>
                <a:gd name="connsiteY24" fmla="*/ 166688 h 523875"/>
                <a:gd name="connsiteX25" fmla="*/ 71437 w 2352675"/>
                <a:gd name="connsiteY25" fmla="*/ 185738 h 523875"/>
                <a:gd name="connsiteX26" fmla="*/ 176212 w 2352675"/>
                <a:gd name="connsiteY26" fmla="*/ 233363 h 523875"/>
                <a:gd name="connsiteX27" fmla="*/ 247650 w 2352675"/>
                <a:gd name="connsiteY27" fmla="*/ 261938 h 523875"/>
                <a:gd name="connsiteX28" fmla="*/ 290512 w 2352675"/>
                <a:gd name="connsiteY28" fmla="*/ 278606 h 523875"/>
                <a:gd name="connsiteX29" fmla="*/ 345281 w 2352675"/>
                <a:gd name="connsiteY29" fmla="*/ 288131 h 523875"/>
                <a:gd name="connsiteX30" fmla="*/ 378618 w 2352675"/>
                <a:gd name="connsiteY30" fmla="*/ 290513 h 523875"/>
                <a:gd name="connsiteX31" fmla="*/ 421481 w 2352675"/>
                <a:gd name="connsiteY31" fmla="*/ 290513 h 523875"/>
                <a:gd name="connsiteX32" fmla="*/ 476250 w 2352675"/>
                <a:gd name="connsiteY32" fmla="*/ 285750 h 523875"/>
                <a:gd name="connsiteX33" fmla="*/ 540543 w 2352675"/>
                <a:gd name="connsiteY33" fmla="*/ 271463 h 523875"/>
                <a:gd name="connsiteX34" fmla="*/ 888206 w 2352675"/>
                <a:gd name="connsiteY34" fmla="*/ 200025 h 523875"/>
                <a:gd name="connsiteX35" fmla="*/ 1207293 w 2352675"/>
                <a:gd name="connsiteY35" fmla="*/ 154781 h 523875"/>
                <a:gd name="connsiteX36" fmla="*/ 1526381 w 2352675"/>
                <a:gd name="connsiteY36" fmla="*/ 97631 h 523875"/>
                <a:gd name="connsiteX37" fmla="*/ 1674018 w 2352675"/>
                <a:gd name="connsiteY37" fmla="*/ 73819 h 523875"/>
                <a:gd name="connsiteX38" fmla="*/ 1826418 w 2352675"/>
                <a:gd name="connsiteY38" fmla="*/ 52388 h 523875"/>
                <a:gd name="connsiteX39" fmla="*/ 1938337 w 2352675"/>
                <a:gd name="connsiteY39" fmla="*/ 42863 h 523875"/>
                <a:gd name="connsiteX40" fmla="*/ 1988343 w 2352675"/>
                <a:gd name="connsiteY40" fmla="*/ 26194 h 523875"/>
                <a:gd name="connsiteX41" fmla="*/ 2043112 w 2352675"/>
                <a:gd name="connsiteY41" fmla="*/ 2381 h 523875"/>
                <a:gd name="connsiteX42" fmla="*/ 2062162 w 2352675"/>
                <a:gd name="connsiteY42" fmla="*/ 0 h 523875"/>
                <a:gd name="connsiteX43" fmla="*/ 2121693 w 2352675"/>
                <a:gd name="connsiteY43" fmla="*/ 19050 h 523875"/>
                <a:gd name="connsiteX44" fmla="*/ 2178843 w 2352675"/>
                <a:gd name="connsiteY44" fmla="*/ 47625 h 523875"/>
                <a:gd name="connsiteX45" fmla="*/ 2235993 w 2352675"/>
                <a:gd name="connsiteY45" fmla="*/ 80963 h 523875"/>
                <a:gd name="connsiteX46" fmla="*/ 2300287 w 2352675"/>
                <a:gd name="connsiteY46" fmla="*/ 126206 h 523875"/>
                <a:gd name="connsiteX47" fmla="*/ 2328862 w 2352675"/>
                <a:gd name="connsiteY47" fmla="*/ 150019 h 523875"/>
                <a:gd name="connsiteX48" fmla="*/ 2345531 w 2352675"/>
                <a:gd name="connsiteY48" fmla="*/ 171450 h 523875"/>
                <a:gd name="connsiteX49" fmla="*/ 2352675 w 2352675"/>
                <a:gd name="connsiteY49" fmla="*/ 188119 h 523875"/>
                <a:gd name="connsiteX50" fmla="*/ 2350293 w 2352675"/>
                <a:gd name="connsiteY50" fmla="*/ 214313 h 523875"/>
                <a:gd name="connsiteX51" fmla="*/ 2328862 w 2352675"/>
                <a:gd name="connsiteY51" fmla="*/ 245269 h 523875"/>
                <a:gd name="connsiteX52" fmla="*/ 2302668 w 2352675"/>
                <a:gd name="connsiteY52" fmla="*/ 278606 h 523875"/>
                <a:gd name="connsiteX53" fmla="*/ 1876425 w 2352675"/>
                <a:gd name="connsiteY53" fmla="*/ 238125 h 523875"/>
                <a:gd name="connsiteX54" fmla="*/ 1814512 w 2352675"/>
                <a:gd name="connsiteY54" fmla="*/ 238125 h 523875"/>
                <a:gd name="connsiteX55" fmla="*/ 1726406 w 2352675"/>
                <a:gd name="connsiteY55" fmla="*/ 245269 h 523875"/>
                <a:gd name="connsiteX56" fmla="*/ 1531143 w 2352675"/>
                <a:gd name="connsiteY56" fmla="*/ 283369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2675" h="523875">
                  <a:moveTo>
                    <a:pt x="1531143" y="283369"/>
                  </a:moveTo>
                  <a:lnTo>
                    <a:pt x="1078706" y="354806"/>
                  </a:lnTo>
                  <a:lnTo>
                    <a:pt x="762000" y="409575"/>
                  </a:lnTo>
                  <a:lnTo>
                    <a:pt x="633412" y="431006"/>
                  </a:lnTo>
                  <a:lnTo>
                    <a:pt x="509587" y="464344"/>
                  </a:lnTo>
                  <a:lnTo>
                    <a:pt x="459581" y="488156"/>
                  </a:lnTo>
                  <a:lnTo>
                    <a:pt x="431006" y="507206"/>
                  </a:lnTo>
                  <a:lnTo>
                    <a:pt x="416718" y="514350"/>
                  </a:lnTo>
                  <a:lnTo>
                    <a:pt x="392906" y="519113"/>
                  </a:lnTo>
                  <a:lnTo>
                    <a:pt x="364331" y="523875"/>
                  </a:lnTo>
                  <a:lnTo>
                    <a:pt x="328612" y="521494"/>
                  </a:lnTo>
                  <a:lnTo>
                    <a:pt x="307181" y="519113"/>
                  </a:lnTo>
                  <a:lnTo>
                    <a:pt x="266700" y="504825"/>
                  </a:lnTo>
                  <a:lnTo>
                    <a:pt x="228600" y="481013"/>
                  </a:lnTo>
                  <a:lnTo>
                    <a:pt x="192881" y="454819"/>
                  </a:lnTo>
                  <a:lnTo>
                    <a:pt x="147637" y="411956"/>
                  </a:lnTo>
                  <a:lnTo>
                    <a:pt x="107156" y="371475"/>
                  </a:lnTo>
                  <a:lnTo>
                    <a:pt x="76200" y="333375"/>
                  </a:lnTo>
                  <a:lnTo>
                    <a:pt x="40481" y="288131"/>
                  </a:lnTo>
                  <a:lnTo>
                    <a:pt x="16668" y="240506"/>
                  </a:lnTo>
                  <a:lnTo>
                    <a:pt x="7143" y="209550"/>
                  </a:lnTo>
                  <a:lnTo>
                    <a:pt x="0" y="183356"/>
                  </a:lnTo>
                  <a:lnTo>
                    <a:pt x="2381" y="173831"/>
                  </a:lnTo>
                  <a:lnTo>
                    <a:pt x="11906" y="166688"/>
                  </a:lnTo>
                  <a:lnTo>
                    <a:pt x="28575" y="166688"/>
                  </a:lnTo>
                  <a:lnTo>
                    <a:pt x="71437" y="185738"/>
                  </a:lnTo>
                  <a:lnTo>
                    <a:pt x="176212" y="233363"/>
                  </a:lnTo>
                  <a:lnTo>
                    <a:pt x="247650" y="261938"/>
                  </a:lnTo>
                  <a:lnTo>
                    <a:pt x="290512" y="278606"/>
                  </a:lnTo>
                  <a:lnTo>
                    <a:pt x="345281" y="288131"/>
                  </a:lnTo>
                  <a:lnTo>
                    <a:pt x="378618" y="290513"/>
                  </a:lnTo>
                  <a:lnTo>
                    <a:pt x="421481" y="290513"/>
                  </a:lnTo>
                  <a:lnTo>
                    <a:pt x="476250" y="285750"/>
                  </a:lnTo>
                  <a:lnTo>
                    <a:pt x="540543" y="271463"/>
                  </a:lnTo>
                  <a:lnTo>
                    <a:pt x="888206" y="200025"/>
                  </a:lnTo>
                  <a:lnTo>
                    <a:pt x="1207293" y="154781"/>
                  </a:lnTo>
                  <a:lnTo>
                    <a:pt x="1526381" y="97631"/>
                  </a:lnTo>
                  <a:lnTo>
                    <a:pt x="1674018" y="73819"/>
                  </a:lnTo>
                  <a:lnTo>
                    <a:pt x="1826418" y="52388"/>
                  </a:lnTo>
                  <a:lnTo>
                    <a:pt x="1938337" y="42863"/>
                  </a:lnTo>
                  <a:lnTo>
                    <a:pt x="1988343" y="26194"/>
                  </a:lnTo>
                  <a:lnTo>
                    <a:pt x="2043112" y="2381"/>
                  </a:lnTo>
                  <a:lnTo>
                    <a:pt x="2062162" y="0"/>
                  </a:lnTo>
                  <a:lnTo>
                    <a:pt x="2121693" y="19050"/>
                  </a:lnTo>
                  <a:lnTo>
                    <a:pt x="2178843" y="47625"/>
                  </a:lnTo>
                  <a:lnTo>
                    <a:pt x="2235993" y="80963"/>
                  </a:lnTo>
                  <a:lnTo>
                    <a:pt x="2300287" y="126206"/>
                  </a:lnTo>
                  <a:lnTo>
                    <a:pt x="2328862" y="150019"/>
                  </a:lnTo>
                  <a:lnTo>
                    <a:pt x="2345531" y="171450"/>
                  </a:lnTo>
                  <a:lnTo>
                    <a:pt x="2352675" y="188119"/>
                  </a:lnTo>
                  <a:lnTo>
                    <a:pt x="2350293" y="214313"/>
                  </a:lnTo>
                  <a:lnTo>
                    <a:pt x="2328862" y="245269"/>
                  </a:lnTo>
                  <a:lnTo>
                    <a:pt x="2302668" y="278606"/>
                  </a:lnTo>
                  <a:lnTo>
                    <a:pt x="1876425" y="238125"/>
                  </a:lnTo>
                  <a:lnTo>
                    <a:pt x="1814512" y="238125"/>
                  </a:lnTo>
                  <a:lnTo>
                    <a:pt x="1726406" y="245269"/>
                  </a:lnTo>
                  <a:lnTo>
                    <a:pt x="153114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C230C535-D9F3-442B-BD76-B01737D32234}"/>
                </a:ext>
              </a:extLst>
            </p:cNvPr>
            <p:cNvSpPr/>
            <p:nvPr/>
          </p:nvSpPr>
          <p:spPr>
            <a:xfrm>
              <a:off x="5837238" y="2201863"/>
              <a:ext cx="915987" cy="1384300"/>
            </a:xfrm>
            <a:custGeom>
              <a:avLst/>
              <a:gdLst>
                <a:gd name="connsiteX0" fmla="*/ 702469 w 916781"/>
                <a:gd name="connsiteY0" fmla="*/ 528638 h 1383507"/>
                <a:gd name="connsiteX1" fmla="*/ 626269 w 916781"/>
                <a:gd name="connsiteY1" fmla="*/ 726282 h 1383507"/>
                <a:gd name="connsiteX2" fmla="*/ 588169 w 916781"/>
                <a:gd name="connsiteY2" fmla="*/ 823913 h 1383507"/>
                <a:gd name="connsiteX3" fmla="*/ 545306 w 916781"/>
                <a:gd name="connsiteY3" fmla="*/ 923925 h 1383507"/>
                <a:gd name="connsiteX4" fmla="*/ 514350 w 916781"/>
                <a:gd name="connsiteY4" fmla="*/ 978694 h 1383507"/>
                <a:gd name="connsiteX5" fmla="*/ 440531 w 916781"/>
                <a:gd name="connsiteY5" fmla="*/ 1092994 h 1383507"/>
                <a:gd name="connsiteX6" fmla="*/ 354806 w 916781"/>
                <a:gd name="connsiteY6" fmla="*/ 1200150 h 1383507"/>
                <a:gd name="connsiteX7" fmla="*/ 264319 w 916781"/>
                <a:gd name="connsiteY7" fmla="*/ 1285875 h 1383507"/>
                <a:gd name="connsiteX8" fmla="*/ 173831 w 916781"/>
                <a:gd name="connsiteY8" fmla="*/ 1352550 h 1383507"/>
                <a:gd name="connsiteX9" fmla="*/ 121444 w 916781"/>
                <a:gd name="connsiteY9" fmla="*/ 1376363 h 1383507"/>
                <a:gd name="connsiteX10" fmla="*/ 88106 w 916781"/>
                <a:gd name="connsiteY10" fmla="*/ 1383507 h 1383507"/>
                <a:gd name="connsiteX11" fmla="*/ 52387 w 916781"/>
                <a:gd name="connsiteY11" fmla="*/ 1383507 h 1383507"/>
                <a:gd name="connsiteX12" fmla="*/ 30956 w 916781"/>
                <a:gd name="connsiteY12" fmla="*/ 1373982 h 1383507"/>
                <a:gd name="connsiteX13" fmla="*/ 16669 w 916781"/>
                <a:gd name="connsiteY13" fmla="*/ 1357313 h 1383507"/>
                <a:gd name="connsiteX14" fmla="*/ 7144 w 916781"/>
                <a:gd name="connsiteY14" fmla="*/ 1316832 h 1383507"/>
                <a:gd name="connsiteX15" fmla="*/ 0 w 916781"/>
                <a:gd name="connsiteY15" fmla="*/ 1235869 h 1383507"/>
                <a:gd name="connsiteX16" fmla="*/ 242887 w 916781"/>
                <a:gd name="connsiteY16" fmla="*/ 940594 h 1383507"/>
                <a:gd name="connsiteX17" fmla="*/ 307181 w 916781"/>
                <a:gd name="connsiteY17" fmla="*/ 857250 h 1383507"/>
                <a:gd name="connsiteX18" fmla="*/ 350044 w 916781"/>
                <a:gd name="connsiteY18" fmla="*/ 785813 h 1383507"/>
                <a:gd name="connsiteX19" fmla="*/ 392906 w 916781"/>
                <a:gd name="connsiteY19" fmla="*/ 685800 h 1383507"/>
                <a:gd name="connsiteX20" fmla="*/ 450056 w 916781"/>
                <a:gd name="connsiteY20" fmla="*/ 552450 h 1383507"/>
                <a:gd name="connsiteX21" fmla="*/ 492919 w 916781"/>
                <a:gd name="connsiteY21" fmla="*/ 428625 h 1383507"/>
                <a:gd name="connsiteX22" fmla="*/ 531019 w 916781"/>
                <a:gd name="connsiteY22" fmla="*/ 304800 h 1383507"/>
                <a:gd name="connsiteX23" fmla="*/ 564356 w 916781"/>
                <a:gd name="connsiteY23" fmla="*/ 202407 h 1383507"/>
                <a:gd name="connsiteX24" fmla="*/ 585787 w 916781"/>
                <a:gd name="connsiteY24" fmla="*/ 119063 h 1383507"/>
                <a:gd name="connsiteX25" fmla="*/ 585787 w 916781"/>
                <a:gd name="connsiteY25" fmla="*/ 104775 h 1383507"/>
                <a:gd name="connsiteX26" fmla="*/ 578644 w 916781"/>
                <a:gd name="connsiteY26" fmla="*/ 78582 h 1383507"/>
                <a:gd name="connsiteX27" fmla="*/ 559594 w 916781"/>
                <a:gd name="connsiteY27" fmla="*/ 59532 h 1383507"/>
                <a:gd name="connsiteX28" fmla="*/ 504825 w 916781"/>
                <a:gd name="connsiteY28" fmla="*/ 0 h 1383507"/>
                <a:gd name="connsiteX29" fmla="*/ 916781 w 916781"/>
                <a:gd name="connsiteY29" fmla="*/ 35719 h 1383507"/>
                <a:gd name="connsiteX30" fmla="*/ 907256 w 916781"/>
                <a:gd name="connsiteY30" fmla="*/ 76200 h 1383507"/>
                <a:gd name="connsiteX31" fmla="*/ 850106 w 916781"/>
                <a:gd name="connsiteY31" fmla="*/ 188119 h 1383507"/>
                <a:gd name="connsiteX32" fmla="*/ 702469 w 916781"/>
                <a:gd name="connsiteY32" fmla="*/ 528638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1" h="1383507">
                  <a:moveTo>
                    <a:pt x="702469" y="528638"/>
                  </a:moveTo>
                  <a:lnTo>
                    <a:pt x="626269" y="726282"/>
                  </a:lnTo>
                  <a:lnTo>
                    <a:pt x="588169" y="823913"/>
                  </a:lnTo>
                  <a:lnTo>
                    <a:pt x="545306" y="923925"/>
                  </a:lnTo>
                  <a:lnTo>
                    <a:pt x="514350" y="978694"/>
                  </a:lnTo>
                  <a:lnTo>
                    <a:pt x="440531" y="1092994"/>
                  </a:lnTo>
                  <a:lnTo>
                    <a:pt x="354806" y="1200150"/>
                  </a:lnTo>
                  <a:lnTo>
                    <a:pt x="264319" y="1285875"/>
                  </a:lnTo>
                  <a:lnTo>
                    <a:pt x="173831" y="1352550"/>
                  </a:lnTo>
                  <a:lnTo>
                    <a:pt x="121444" y="1376363"/>
                  </a:lnTo>
                  <a:lnTo>
                    <a:pt x="88106" y="1383507"/>
                  </a:lnTo>
                  <a:lnTo>
                    <a:pt x="52387" y="1383507"/>
                  </a:lnTo>
                  <a:lnTo>
                    <a:pt x="30956" y="1373982"/>
                  </a:lnTo>
                  <a:lnTo>
                    <a:pt x="16669" y="1357313"/>
                  </a:lnTo>
                  <a:lnTo>
                    <a:pt x="7144" y="1316832"/>
                  </a:lnTo>
                  <a:lnTo>
                    <a:pt x="0" y="1235869"/>
                  </a:lnTo>
                  <a:lnTo>
                    <a:pt x="242887" y="940594"/>
                  </a:lnTo>
                  <a:lnTo>
                    <a:pt x="307181" y="857250"/>
                  </a:lnTo>
                  <a:lnTo>
                    <a:pt x="350044" y="785813"/>
                  </a:lnTo>
                  <a:lnTo>
                    <a:pt x="392906" y="685800"/>
                  </a:lnTo>
                  <a:lnTo>
                    <a:pt x="450056" y="552450"/>
                  </a:lnTo>
                  <a:lnTo>
                    <a:pt x="492919" y="428625"/>
                  </a:lnTo>
                  <a:lnTo>
                    <a:pt x="531019" y="304800"/>
                  </a:lnTo>
                  <a:lnTo>
                    <a:pt x="564356" y="202407"/>
                  </a:lnTo>
                  <a:lnTo>
                    <a:pt x="585787" y="119063"/>
                  </a:lnTo>
                  <a:lnTo>
                    <a:pt x="585787" y="104775"/>
                  </a:lnTo>
                  <a:lnTo>
                    <a:pt x="578644" y="78582"/>
                  </a:lnTo>
                  <a:lnTo>
                    <a:pt x="559594" y="59532"/>
                  </a:lnTo>
                  <a:lnTo>
                    <a:pt x="504825" y="0"/>
                  </a:lnTo>
                  <a:lnTo>
                    <a:pt x="916781" y="35719"/>
                  </a:lnTo>
                  <a:lnTo>
                    <a:pt x="907256" y="76200"/>
                  </a:lnTo>
                  <a:lnTo>
                    <a:pt x="850106" y="188119"/>
                  </a:lnTo>
                  <a:lnTo>
                    <a:pt x="702469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E2E2218B-15BB-4ED2-9611-D2371EA34A32}"/>
                </a:ext>
              </a:extLst>
            </p:cNvPr>
            <p:cNvSpPr/>
            <p:nvPr/>
          </p:nvSpPr>
          <p:spPr>
            <a:xfrm>
              <a:off x="5503863" y="3071813"/>
              <a:ext cx="611187" cy="406400"/>
            </a:xfrm>
            <a:custGeom>
              <a:avLst/>
              <a:gdLst>
                <a:gd name="connsiteX0" fmla="*/ 228600 w 611981"/>
                <a:gd name="connsiteY0" fmla="*/ 61912 h 407193"/>
                <a:gd name="connsiteX1" fmla="*/ 321469 w 611981"/>
                <a:gd name="connsiteY1" fmla="*/ 102393 h 407193"/>
                <a:gd name="connsiteX2" fmla="*/ 369094 w 611981"/>
                <a:gd name="connsiteY2" fmla="*/ 121443 h 407193"/>
                <a:gd name="connsiteX3" fmla="*/ 397669 w 611981"/>
                <a:gd name="connsiteY3" fmla="*/ 128587 h 407193"/>
                <a:gd name="connsiteX4" fmla="*/ 447675 w 611981"/>
                <a:gd name="connsiteY4" fmla="*/ 135731 h 407193"/>
                <a:gd name="connsiteX5" fmla="*/ 466725 w 611981"/>
                <a:gd name="connsiteY5" fmla="*/ 135731 h 407193"/>
                <a:gd name="connsiteX6" fmla="*/ 502444 w 611981"/>
                <a:gd name="connsiteY6" fmla="*/ 128587 h 407193"/>
                <a:gd name="connsiteX7" fmla="*/ 611981 w 611981"/>
                <a:gd name="connsiteY7" fmla="*/ 73818 h 407193"/>
                <a:gd name="connsiteX8" fmla="*/ 350044 w 611981"/>
                <a:gd name="connsiteY8" fmla="*/ 407193 h 407193"/>
                <a:gd name="connsiteX9" fmla="*/ 330994 w 611981"/>
                <a:gd name="connsiteY9" fmla="*/ 361950 h 407193"/>
                <a:gd name="connsiteX10" fmla="*/ 316706 w 611981"/>
                <a:gd name="connsiteY10" fmla="*/ 330993 h 407193"/>
                <a:gd name="connsiteX11" fmla="*/ 300037 w 611981"/>
                <a:gd name="connsiteY11" fmla="*/ 297656 h 407193"/>
                <a:gd name="connsiteX12" fmla="*/ 269081 w 611981"/>
                <a:gd name="connsiteY12" fmla="*/ 261937 h 407193"/>
                <a:gd name="connsiteX13" fmla="*/ 221456 w 611981"/>
                <a:gd name="connsiteY13" fmla="*/ 219075 h 407193"/>
                <a:gd name="connsiteX14" fmla="*/ 169069 w 611981"/>
                <a:gd name="connsiteY14" fmla="*/ 176212 h 407193"/>
                <a:gd name="connsiteX15" fmla="*/ 119062 w 611981"/>
                <a:gd name="connsiteY15" fmla="*/ 138112 h 407193"/>
                <a:gd name="connsiteX16" fmla="*/ 78581 w 611981"/>
                <a:gd name="connsiteY16" fmla="*/ 109537 h 407193"/>
                <a:gd name="connsiteX17" fmla="*/ 40481 w 611981"/>
                <a:gd name="connsiteY17" fmla="*/ 78581 h 407193"/>
                <a:gd name="connsiteX18" fmla="*/ 11906 w 611981"/>
                <a:gd name="connsiteY18" fmla="*/ 50006 h 407193"/>
                <a:gd name="connsiteX19" fmla="*/ 2381 w 611981"/>
                <a:gd name="connsiteY19" fmla="*/ 33337 h 407193"/>
                <a:gd name="connsiteX20" fmla="*/ 0 w 611981"/>
                <a:gd name="connsiteY20" fmla="*/ 16668 h 407193"/>
                <a:gd name="connsiteX21" fmla="*/ 4762 w 611981"/>
                <a:gd name="connsiteY21" fmla="*/ 4762 h 407193"/>
                <a:gd name="connsiteX22" fmla="*/ 21431 w 611981"/>
                <a:gd name="connsiteY22" fmla="*/ 0 h 407193"/>
                <a:gd name="connsiteX23" fmla="*/ 57150 w 611981"/>
                <a:gd name="connsiteY23" fmla="*/ 2381 h 407193"/>
                <a:gd name="connsiteX24" fmla="*/ 228600 w 611981"/>
                <a:gd name="connsiteY24" fmla="*/ 6191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1981" h="407193">
                  <a:moveTo>
                    <a:pt x="228600" y="61912"/>
                  </a:moveTo>
                  <a:lnTo>
                    <a:pt x="321469" y="102393"/>
                  </a:lnTo>
                  <a:lnTo>
                    <a:pt x="369094" y="121443"/>
                  </a:lnTo>
                  <a:lnTo>
                    <a:pt x="397669" y="128587"/>
                  </a:lnTo>
                  <a:lnTo>
                    <a:pt x="447675" y="135731"/>
                  </a:lnTo>
                  <a:lnTo>
                    <a:pt x="466725" y="135731"/>
                  </a:lnTo>
                  <a:lnTo>
                    <a:pt x="502444" y="128587"/>
                  </a:lnTo>
                  <a:lnTo>
                    <a:pt x="611981" y="73818"/>
                  </a:lnTo>
                  <a:lnTo>
                    <a:pt x="350044" y="407193"/>
                  </a:lnTo>
                  <a:lnTo>
                    <a:pt x="330994" y="361950"/>
                  </a:lnTo>
                  <a:lnTo>
                    <a:pt x="316706" y="330993"/>
                  </a:lnTo>
                  <a:lnTo>
                    <a:pt x="300037" y="297656"/>
                  </a:lnTo>
                  <a:lnTo>
                    <a:pt x="269081" y="261937"/>
                  </a:lnTo>
                  <a:lnTo>
                    <a:pt x="221456" y="219075"/>
                  </a:lnTo>
                  <a:lnTo>
                    <a:pt x="169069" y="176212"/>
                  </a:lnTo>
                  <a:lnTo>
                    <a:pt x="119062" y="138112"/>
                  </a:lnTo>
                  <a:lnTo>
                    <a:pt x="78581" y="109537"/>
                  </a:lnTo>
                  <a:lnTo>
                    <a:pt x="40481" y="78581"/>
                  </a:lnTo>
                  <a:lnTo>
                    <a:pt x="11906" y="50006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7150" y="2381"/>
                  </a:lnTo>
                  <a:lnTo>
                    <a:pt x="22860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A6409C48-2994-4648-9330-2AAD83A1EC0D}"/>
                </a:ext>
              </a:extLst>
            </p:cNvPr>
            <p:cNvSpPr/>
            <p:nvPr/>
          </p:nvSpPr>
          <p:spPr>
            <a:xfrm rot="16200000">
              <a:off x="4112419" y="1780381"/>
              <a:ext cx="2084388" cy="1323975"/>
            </a:xfrm>
            <a:custGeom>
              <a:avLst/>
              <a:gdLst>
                <a:gd name="connsiteX0" fmla="*/ 592931 w 2083594"/>
                <a:gd name="connsiteY0" fmla="*/ 666750 h 1323975"/>
                <a:gd name="connsiteX1" fmla="*/ 426244 w 2083594"/>
                <a:gd name="connsiteY1" fmla="*/ 523875 h 1323975"/>
                <a:gd name="connsiteX2" fmla="*/ 257175 w 2083594"/>
                <a:gd name="connsiteY2" fmla="*/ 352425 h 1323975"/>
                <a:gd name="connsiteX3" fmla="*/ 83344 w 2083594"/>
                <a:gd name="connsiteY3" fmla="*/ 152400 h 1323975"/>
                <a:gd name="connsiteX4" fmla="*/ 7144 w 2083594"/>
                <a:gd name="connsiteY4" fmla="*/ 57150 h 1323975"/>
                <a:gd name="connsiteX5" fmla="*/ 0 w 2083594"/>
                <a:gd name="connsiteY5" fmla="*/ 35719 h 1323975"/>
                <a:gd name="connsiteX6" fmla="*/ 0 w 2083594"/>
                <a:gd name="connsiteY6" fmla="*/ 21431 h 1323975"/>
                <a:gd name="connsiteX7" fmla="*/ 4762 w 2083594"/>
                <a:gd name="connsiteY7" fmla="*/ 7144 h 1323975"/>
                <a:gd name="connsiteX8" fmla="*/ 19050 w 2083594"/>
                <a:gd name="connsiteY8" fmla="*/ 0 h 1323975"/>
                <a:gd name="connsiteX9" fmla="*/ 47625 w 2083594"/>
                <a:gd name="connsiteY9" fmla="*/ 0 h 1323975"/>
                <a:gd name="connsiteX10" fmla="*/ 92869 w 2083594"/>
                <a:gd name="connsiteY10" fmla="*/ 35719 h 1323975"/>
                <a:gd name="connsiteX11" fmla="*/ 328612 w 2083594"/>
                <a:gd name="connsiteY11" fmla="*/ 233362 h 1323975"/>
                <a:gd name="connsiteX12" fmla="*/ 445294 w 2083594"/>
                <a:gd name="connsiteY12" fmla="*/ 330994 h 1323975"/>
                <a:gd name="connsiteX13" fmla="*/ 566737 w 2083594"/>
                <a:gd name="connsiteY13" fmla="*/ 433387 h 1323975"/>
                <a:gd name="connsiteX14" fmla="*/ 700087 w 2083594"/>
                <a:gd name="connsiteY14" fmla="*/ 528637 h 1323975"/>
                <a:gd name="connsiteX15" fmla="*/ 850106 w 2083594"/>
                <a:gd name="connsiteY15" fmla="*/ 621506 h 1323975"/>
                <a:gd name="connsiteX16" fmla="*/ 1073944 w 2083594"/>
                <a:gd name="connsiteY16" fmla="*/ 735806 h 1323975"/>
                <a:gd name="connsiteX17" fmla="*/ 1278731 w 2083594"/>
                <a:gd name="connsiteY17" fmla="*/ 833437 h 1323975"/>
                <a:gd name="connsiteX18" fmla="*/ 1516856 w 2083594"/>
                <a:gd name="connsiteY18" fmla="*/ 923925 h 1323975"/>
                <a:gd name="connsiteX19" fmla="*/ 1681162 w 2083594"/>
                <a:gd name="connsiteY19" fmla="*/ 971550 h 1323975"/>
                <a:gd name="connsiteX20" fmla="*/ 1764506 w 2083594"/>
                <a:gd name="connsiteY20" fmla="*/ 988219 h 1323975"/>
                <a:gd name="connsiteX21" fmla="*/ 1807369 w 2083594"/>
                <a:gd name="connsiteY21" fmla="*/ 990600 h 1323975"/>
                <a:gd name="connsiteX22" fmla="*/ 1850231 w 2083594"/>
                <a:gd name="connsiteY22" fmla="*/ 988219 h 1323975"/>
                <a:gd name="connsiteX23" fmla="*/ 1890712 w 2083594"/>
                <a:gd name="connsiteY23" fmla="*/ 978694 h 1323975"/>
                <a:gd name="connsiteX24" fmla="*/ 1924050 w 2083594"/>
                <a:gd name="connsiteY24" fmla="*/ 964406 h 1323975"/>
                <a:gd name="connsiteX25" fmla="*/ 1955006 w 2083594"/>
                <a:gd name="connsiteY25" fmla="*/ 928687 h 1323975"/>
                <a:gd name="connsiteX26" fmla="*/ 1985962 w 2083594"/>
                <a:gd name="connsiteY26" fmla="*/ 885825 h 1323975"/>
                <a:gd name="connsiteX27" fmla="*/ 2000250 w 2083594"/>
                <a:gd name="connsiteY27" fmla="*/ 864394 h 1323975"/>
                <a:gd name="connsiteX28" fmla="*/ 2016919 w 2083594"/>
                <a:gd name="connsiteY28" fmla="*/ 847725 h 1323975"/>
                <a:gd name="connsiteX29" fmla="*/ 2031206 w 2083594"/>
                <a:gd name="connsiteY29" fmla="*/ 840581 h 1323975"/>
                <a:gd name="connsiteX30" fmla="*/ 2052637 w 2083594"/>
                <a:gd name="connsiteY30" fmla="*/ 845344 h 1323975"/>
                <a:gd name="connsiteX31" fmla="*/ 2066925 w 2083594"/>
                <a:gd name="connsiteY31" fmla="*/ 859631 h 1323975"/>
                <a:gd name="connsiteX32" fmla="*/ 2076450 w 2083594"/>
                <a:gd name="connsiteY32" fmla="*/ 881062 h 1323975"/>
                <a:gd name="connsiteX33" fmla="*/ 2083594 w 2083594"/>
                <a:gd name="connsiteY33" fmla="*/ 904875 h 1323975"/>
                <a:gd name="connsiteX34" fmla="*/ 2078831 w 2083594"/>
                <a:gd name="connsiteY34" fmla="*/ 954881 h 1323975"/>
                <a:gd name="connsiteX35" fmla="*/ 2057400 w 2083594"/>
                <a:gd name="connsiteY35" fmla="*/ 1035844 h 1323975"/>
                <a:gd name="connsiteX36" fmla="*/ 2014537 w 2083594"/>
                <a:gd name="connsiteY36" fmla="*/ 1143000 h 1323975"/>
                <a:gd name="connsiteX37" fmla="*/ 1962150 w 2083594"/>
                <a:gd name="connsiteY37" fmla="*/ 1223962 h 1323975"/>
                <a:gd name="connsiteX38" fmla="*/ 1926431 w 2083594"/>
                <a:gd name="connsiteY38" fmla="*/ 1262062 h 1323975"/>
                <a:gd name="connsiteX39" fmla="*/ 1869281 w 2083594"/>
                <a:gd name="connsiteY39" fmla="*/ 1304925 h 1323975"/>
                <a:gd name="connsiteX40" fmla="*/ 1826419 w 2083594"/>
                <a:gd name="connsiteY40" fmla="*/ 1323975 h 1323975"/>
                <a:gd name="connsiteX41" fmla="*/ 1802606 w 2083594"/>
                <a:gd name="connsiteY41" fmla="*/ 1321594 h 1323975"/>
                <a:gd name="connsiteX42" fmla="*/ 1735931 w 2083594"/>
                <a:gd name="connsiteY42" fmla="*/ 1293019 h 1323975"/>
                <a:gd name="connsiteX43" fmla="*/ 1647825 w 2083594"/>
                <a:gd name="connsiteY43" fmla="*/ 1254919 h 1323975"/>
                <a:gd name="connsiteX44" fmla="*/ 1566862 w 2083594"/>
                <a:gd name="connsiteY44" fmla="*/ 1223962 h 1323975"/>
                <a:gd name="connsiteX45" fmla="*/ 1307306 w 2083594"/>
                <a:gd name="connsiteY45" fmla="*/ 1143000 h 1323975"/>
                <a:gd name="connsiteX46" fmla="*/ 1128712 w 2083594"/>
                <a:gd name="connsiteY46" fmla="*/ 1031081 h 1323975"/>
                <a:gd name="connsiteX47" fmla="*/ 1019175 w 2083594"/>
                <a:gd name="connsiteY47" fmla="*/ 966787 h 1323975"/>
                <a:gd name="connsiteX48" fmla="*/ 890587 w 2083594"/>
                <a:gd name="connsiteY48" fmla="*/ 883444 h 1323975"/>
                <a:gd name="connsiteX49" fmla="*/ 785812 w 2083594"/>
                <a:gd name="connsiteY49" fmla="*/ 812006 h 1323975"/>
                <a:gd name="connsiteX50" fmla="*/ 592931 w 2083594"/>
                <a:gd name="connsiteY50" fmla="*/ 6667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1323975">
                  <a:moveTo>
                    <a:pt x="592931" y="666750"/>
                  </a:moveTo>
                  <a:lnTo>
                    <a:pt x="426244" y="523875"/>
                  </a:lnTo>
                  <a:lnTo>
                    <a:pt x="257175" y="352425"/>
                  </a:lnTo>
                  <a:lnTo>
                    <a:pt x="83344" y="152400"/>
                  </a:lnTo>
                  <a:lnTo>
                    <a:pt x="7144" y="57150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7625" y="0"/>
                  </a:lnTo>
                  <a:lnTo>
                    <a:pt x="92869" y="35719"/>
                  </a:lnTo>
                  <a:lnTo>
                    <a:pt x="328612" y="233362"/>
                  </a:lnTo>
                  <a:lnTo>
                    <a:pt x="445294" y="330994"/>
                  </a:lnTo>
                  <a:lnTo>
                    <a:pt x="566737" y="433387"/>
                  </a:lnTo>
                  <a:lnTo>
                    <a:pt x="700087" y="528637"/>
                  </a:lnTo>
                  <a:lnTo>
                    <a:pt x="850106" y="621506"/>
                  </a:lnTo>
                  <a:lnTo>
                    <a:pt x="1073944" y="735806"/>
                  </a:lnTo>
                  <a:lnTo>
                    <a:pt x="1278731" y="833437"/>
                  </a:lnTo>
                  <a:lnTo>
                    <a:pt x="1516856" y="923925"/>
                  </a:lnTo>
                  <a:lnTo>
                    <a:pt x="1681162" y="971550"/>
                  </a:lnTo>
                  <a:lnTo>
                    <a:pt x="1764506" y="988219"/>
                  </a:lnTo>
                  <a:lnTo>
                    <a:pt x="1807369" y="990600"/>
                  </a:lnTo>
                  <a:lnTo>
                    <a:pt x="1850231" y="988219"/>
                  </a:lnTo>
                  <a:lnTo>
                    <a:pt x="1890712" y="978694"/>
                  </a:lnTo>
                  <a:lnTo>
                    <a:pt x="1924050" y="964406"/>
                  </a:lnTo>
                  <a:lnTo>
                    <a:pt x="1955006" y="928687"/>
                  </a:lnTo>
                  <a:lnTo>
                    <a:pt x="1985962" y="885825"/>
                  </a:lnTo>
                  <a:lnTo>
                    <a:pt x="2000250" y="864394"/>
                  </a:lnTo>
                  <a:lnTo>
                    <a:pt x="2016919" y="847725"/>
                  </a:lnTo>
                  <a:lnTo>
                    <a:pt x="2031206" y="840581"/>
                  </a:lnTo>
                  <a:lnTo>
                    <a:pt x="2052637" y="845344"/>
                  </a:lnTo>
                  <a:lnTo>
                    <a:pt x="2066925" y="859631"/>
                  </a:lnTo>
                  <a:lnTo>
                    <a:pt x="2076450" y="881062"/>
                  </a:lnTo>
                  <a:lnTo>
                    <a:pt x="2083594" y="904875"/>
                  </a:lnTo>
                  <a:lnTo>
                    <a:pt x="2078831" y="954881"/>
                  </a:lnTo>
                  <a:lnTo>
                    <a:pt x="2057400" y="1035844"/>
                  </a:lnTo>
                  <a:lnTo>
                    <a:pt x="2014537" y="1143000"/>
                  </a:lnTo>
                  <a:lnTo>
                    <a:pt x="1962150" y="1223962"/>
                  </a:lnTo>
                  <a:lnTo>
                    <a:pt x="1926431" y="1262062"/>
                  </a:lnTo>
                  <a:lnTo>
                    <a:pt x="1869281" y="1304925"/>
                  </a:lnTo>
                  <a:lnTo>
                    <a:pt x="1826419" y="1323975"/>
                  </a:lnTo>
                  <a:lnTo>
                    <a:pt x="1802606" y="1321594"/>
                  </a:lnTo>
                  <a:lnTo>
                    <a:pt x="1735931" y="1293019"/>
                  </a:lnTo>
                  <a:lnTo>
                    <a:pt x="1647825" y="1254919"/>
                  </a:lnTo>
                  <a:lnTo>
                    <a:pt x="1566862" y="1223962"/>
                  </a:lnTo>
                  <a:lnTo>
                    <a:pt x="1307306" y="1143000"/>
                  </a:lnTo>
                  <a:lnTo>
                    <a:pt x="1128712" y="1031081"/>
                  </a:lnTo>
                  <a:lnTo>
                    <a:pt x="1019175" y="966787"/>
                  </a:lnTo>
                  <a:lnTo>
                    <a:pt x="890587" y="883444"/>
                  </a:lnTo>
                  <a:lnTo>
                    <a:pt x="785812" y="812006"/>
                  </a:lnTo>
                  <a:lnTo>
                    <a:pt x="5929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B692F968-9485-485D-9702-8BF1C8D37AAF}"/>
                </a:ext>
              </a:extLst>
            </p:cNvPr>
            <p:cNvSpPr/>
            <p:nvPr/>
          </p:nvSpPr>
          <p:spPr>
            <a:xfrm>
              <a:off x="4741863" y="4319588"/>
              <a:ext cx="776287" cy="1547812"/>
            </a:xfrm>
            <a:custGeom>
              <a:avLst/>
              <a:gdLst>
                <a:gd name="connsiteX0" fmla="*/ 428625 w 776287"/>
                <a:gd name="connsiteY0" fmla="*/ 473868 h 1547812"/>
                <a:gd name="connsiteX1" fmla="*/ 471487 w 776287"/>
                <a:gd name="connsiteY1" fmla="*/ 280987 h 1547812"/>
                <a:gd name="connsiteX2" fmla="*/ 490537 w 776287"/>
                <a:gd name="connsiteY2" fmla="*/ 166687 h 1547812"/>
                <a:gd name="connsiteX3" fmla="*/ 497681 w 776287"/>
                <a:gd name="connsiteY3" fmla="*/ 119062 h 1547812"/>
                <a:gd name="connsiteX4" fmla="*/ 497681 w 776287"/>
                <a:gd name="connsiteY4" fmla="*/ 95250 h 1547812"/>
                <a:gd name="connsiteX5" fmla="*/ 495300 w 776287"/>
                <a:gd name="connsiteY5" fmla="*/ 69056 h 1547812"/>
                <a:gd name="connsiteX6" fmla="*/ 483394 w 776287"/>
                <a:gd name="connsiteY6" fmla="*/ 40481 h 1547812"/>
                <a:gd name="connsiteX7" fmla="*/ 459581 w 776287"/>
                <a:gd name="connsiteY7" fmla="*/ 0 h 1547812"/>
                <a:gd name="connsiteX8" fmla="*/ 776287 w 776287"/>
                <a:gd name="connsiteY8" fmla="*/ 73818 h 1547812"/>
                <a:gd name="connsiteX9" fmla="*/ 776287 w 776287"/>
                <a:gd name="connsiteY9" fmla="*/ 109537 h 1547812"/>
                <a:gd name="connsiteX10" fmla="*/ 754856 w 776287"/>
                <a:gd name="connsiteY10" fmla="*/ 157162 h 1547812"/>
                <a:gd name="connsiteX11" fmla="*/ 726281 w 776287"/>
                <a:gd name="connsiteY11" fmla="*/ 200025 h 1547812"/>
                <a:gd name="connsiteX12" fmla="*/ 711994 w 776287"/>
                <a:gd name="connsiteY12" fmla="*/ 233362 h 1547812"/>
                <a:gd name="connsiteX13" fmla="*/ 700087 w 776287"/>
                <a:gd name="connsiteY13" fmla="*/ 273843 h 1547812"/>
                <a:gd name="connsiteX14" fmla="*/ 688181 w 776287"/>
                <a:gd name="connsiteY14" fmla="*/ 335756 h 1547812"/>
                <a:gd name="connsiteX15" fmla="*/ 678656 w 776287"/>
                <a:gd name="connsiteY15" fmla="*/ 400050 h 1547812"/>
                <a:gd name="connsiteX16" fmla="*/ 666750 w 776287"/>
                <a:gd name="connsiteY16" fmla="*/ 466725 h 1547812"/>
                <a:gd name="connsiteX17" fmla="*/ 581025 w 776287"/>
                <a:gd name="connsiteY17" fmla="*/ 745331 h 1547812"/>
                <a:gd name="connsiteX18" fmla="*/ 511969 w 776287"/>
                <a:gd name="connsiteY18" fmla="*/ 942975 h 1547812"/>
                <a:gd name="connsiteX19" fmla="*/ 450056 w 776287"/>
                <a:gd name="connsiteY19" fmla="*/ 1092993 h 1547812"/>
                <a:gd name="connsiteX20" fmla="*/ 388144 w 776287"/>
                <a:gd name="connsiteY20" fmla="*/ 1223962 h 1547812"/>
                <a:gd name="connsiteX21" fmla="*/ 319087 w 776287"/>
                <a:gd name="connsiteY21" fmla="*/ 1338262 h 1547812"/>
                <a:gd name="connsiteX22" fmla="*/ 242887 w 776287"/>
                <a:gd name="connsiteY22" fmla="*/ 1433512 h 1547812"/>
                <a:gd name="connsiteX23" fmla="*/ 178594 w 776287"/>
                <a:gd name="connsiteY23" fmla="*/ 1502568 h 1547812"/>
                <a:gd name="connsiteX24" fmla="*/ 130969 w 776287"/>
                <a:gd name="connsiteY24" fmla="*/ 1543050 h 1547812"/>
                <a:gd name="connsiteX25" fmla="*/ 114300 w 776287"/>
                <a:gd name="connsiteY25" fmla="*/ 1547812 h 1547812"/>
                <a:gd name="connsiteX26" fmla="*/ 88106 w 776287"/>
                <a:gd name="connsiteY26" fmla="*/ 1540668 h 1547812"/>
                <a:gd name="connsiteX27" fmla="*/ 59531 w 776287"/>
                <a:gd name="connsiteY27" fmla="*/ 1519237 h 1547812"/>
                <a:gd name="connsiteX28" fmla="*/ 40481 w 776287"/>
                <a:gd name="connsiteY28" fmla="*/ 1490662 h 1547812"/>
                <a:gd name="connsiteX29" fmla="*/ 14287 w 776287"/>
                <a:gd name="connsiteY29" fmla="*/ 1431131 h 1547812"/>
                <a:gd name="connsiteX30" fmla="*/ 7144 w 776287"/>
                <a:gd name="connsiteY30" fmla="*/ 1388268 h 1547812"/>
                <a:gd name="connsiteX31" fmla="*/ 0 w 776287"/>
                <a:gd name="connsiteY31" fmla="*/ 1364456 h 1547812"/>
                <a:gd name="connsiteX32" fmla="*/ 204787 w 776287"/>
                <a:gd name="connsiteY32" fmla="*/ 1064418 h 1547812"/>
                <a:gd name="connsiteX33" fmla="*/ 252412 w 776287"/>
                <a:gd name="connsiteY33" fmla="*/ 978693 h 1547812"/>
                <a:gd name="connsiteX34" fmla="*/ 288131 w 776287"/>
                <a:gd name="connsiteY34" fmla="*/ 895350 h 1547812"/>
                <a:gd name="connsiteX35" fmla="*/ 333375 w 776287"/>
                <a:gd name="connsiteY35" fmla="*/ 776287 h 1547812"/>
                <a:gd name="connsiteX36" fmla="*/ 381000 w 776287"/>
                <a:gd name="connsiteY36" fmla="*/ 642937 h 1547812"/>
                <a:gd name="connsiteX37" fmla="*/ 428625 w 776287"/>
                <a:gd name="connsiteY37" fmla="*/ 473868 h 154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6287" h="1547812">
                  <a:moveTo>
                    <a:pt x="428625" y="473868"/>
                  </a:moveTo>
                  <a:lnTo>
                    <a:pt x="471487" y="280987"/>
                  </a:lnTo>
                  <a:lnTo>
                    <a:pt x="490537" y="166687"/>
                  </a:lnTo>
                  <a:lnTo>
                    <a:pt x="497681" y="119062"/>
                  </a:lnTo>
                  <a:lnTo>
                    <a:pt x="497681" y="95250"/>
                  </a:lnTo>
                  <a:cubicBezTo>
                    <a:pt x="495221" y="70647"/>
                    <a:pt x="495300" y="79414"/>
                    <a:pt x="495300" y="69056"/>
                  </a:cubicBezTo>
                  <a:lnTo>
                    <a:pt x="483394" y="40481"/>
                  </a:lnTo>
                  <a:lnTo>
                    <a:pt x="459581" y="0"/>
                  </a:lnTo>
                  <a:lnTo>
                    <a:pt x="776287" y="73818"/>
                  </a:lnTo>
                  <a:lnTo>
                    <a:pt x="776287" y="109537"/>
                  </a:lnTo>
                  <a:lnTo>
                    <a:pt x="754856" y="157162"/>
                  </a:lnTo>
                  <a:lnTo>
                    <a:pt x="726281" y="200025"/>
                  </a:lnTo>
                  <a:lnTo>
                    <a:pt x="711994" y="233362"/>
                  </a:lnTo>
                  <a:lnTo>
                    <a:pt x="700087" y="273843"/>
                  </a:lnTo>
                  <a:lnTo>
                    <a:pt x="688181" y="335756"/>
                  </a:lnTo>
                  <a:lnTo>
                    <a:pt x="678656" y="400050"/>
                  </a:lnTo>
                  <a:lnTo>
                    <a:pt x="666750" y="466725"/>
                  </a:lnTo>
                  <a:lnTo>
                    <a:pt x="581025" y="745331"/>
                  </a:lnTo>
                  <a:lnTo>
                    <a:pt x="511969" y="942975"/>
                  </a:lnTo>
                  <a:lnTo>
                    <a:pt x="450056" y="1092993"/>
                  </a:lnTo>
                  <a:lnTo>
                    <a:pt x="388144" y="1223962"/>
                  </a:lnTo>
                  <a:lnTo>
                    <a:pt x="319087" y="1338262"/>
                  </a:lnTo>
                  <a:lnTo>
                    <a:pt x="242887" y="1433512"/>
                  </a:lnTo>
                  <a:lnTo>
                    <a:pt x="178594" y="1502568"/>
                  </a:lnTo>
                  <a:lnTo>
                    <a:pt x="130969" y="1543050"/>
                  </a:lnTo>
                  <a:lnTo>
                    <a:pt x="114300" y="1547812"/>
                  </a:lnTo>
                  <a:lnTo>
                    <a:pt x="88106" y="1540668"/>
                  </a:lnTo>
                  <a:lnTo>
                    <a:pt x="59531" y="1519237"/>
                  </a:lnTo>
                  <a:lnTo>
                    <a:pt x="40481" y="1490662"/>
                  </a:lnTo>
                  <a:lnTo>
                    <a:pt x="14287" y="1431131"/>
                  </a:lnTo>
                  <a:lnTo>
                    <a:pt x="7144" y="1388268"/>
                  </a:lnTo>
                  <a:lnTo>
                    <a:pt x="0" y="1364456"/>
                  </a:lnTo>
                  <a:lnTo>
                    <a:pt x="204787" y="1064418"/>
                  </a:lnTo>
                  <a:lnTo>
                    <a:pt x="252412" y="978693"/>
                  </a:lnTo>
                  <a:lnTo>
                    <a:pt x="288131" y="895350"/>
                  </a:lnTo>
                  <a:lnTo>
                    <a:pt x="333375" y="776287"/>
                  </a:lnTo>
                  <a:lnTo>
                    <a:pt x="381000" y="642937"/>
                  </a:lnTo>
                  <a:lnTo>
                    <a:pt x="42862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696B8782-E41A-418F-A33C-251FD8606F11}"/>
                </a:ext>
              </a:extLst>
            </p:cNvPr>
            <p:cNvSpPr/>
            <p:nvPr/>
          </p:nvSpPr>
          <p:spPr>
            <a:xfrm>
              <a:off x="4508500" y="5372100"/>
              <a:ext cx="471488" cy="381000"/>
            </a:xfrm>
            <a:custGeom>
              <a:avLst/>
              <a:gdLst>
                <a:gd name="connsiteX0" fmla="*/ 164307 w 471488"/>
                <a:gd name="connsiteY0" fmla="*/ 50006 h 381000"/>
                <a:gd name="connsiteX1" fmla="*/ 290513 w 471488"/>
                <a:gd name="connsiteY1" fmla="*/ 88106 h 381000"/>
                <a:gd name="connsiteX2" fmla="*/ 319088 w 471488"/>
                <a:gd name="connsiteY2" fmla="*/ 92869 h 381000"/>
                <a:gd name="connsiteX3" fmla="*/ 335757 w 471488"/>
                <a:gd name="connsiteY3" fmla="*/ 92869 h 381000"/>
                <a:gd name="connsiteX4" fmla="*/ 364332 w 471488"/>
                <a:gd name="connsiteY4" fmla="*/ 88106 h 381000"/>
                <a:gd name="connsiteX5" fmla="*/ 471488 w 471488"/>
                <a:gd name="connsiteY5" fmla="*/ 14288 h 381000"/>
                <a:gd name="connsiteX6" fmla="*/ 273844 w 471488"/>
                <a:gd name="connsiteY6" fmla="*/ 381000 h 381000"/>
                <a:gd name="connsiteX7" fmla="*/ 223838 w 471488"/>
                <a:gd name="connsiteY7" fmla="*/ 295275 h 381000"/>
                <a:gd name="connsiteX8" fmla="*/ 176213 w 471488"/>
                <a:gd name="connsiteY8" fmla="*/ 235744 h 381000"/>
                <a:gd name="connsiteX9" fmla="*/ 142875 w 471488"/>
                <a:gd name="connsiteY9" fmla="*/ 200025 h 381000"/>
                <a:gd name="connsiteX10" fmla="*/ 90488 w 471488"/>
                <a:gd name="connsiteY10" fmla="*/ 147638 h 381000"/>
                <a:gd name="connsiteX11" fmla="*/ 16669 w 471488"/>
                <a:gd name="connsiteY11" fmla="*/ 78581 h 381000"/>
                <a:gd name="connsiteX12" fmla="*/ 4763 w 471488"/>
                <a:gd name="connsiteY12" fmla="*/ 61913 h 381000"/>
                <a:gd name="connsiteX13" fmla="*/ 0 w 471488"/>
                <a:gd name="connsiteY13" fmla="*/ 40481 h 381000"/>
                <a:gd name="connsiteX14" fmla="*/ 0 w 471488"/>
                <a:gd name="connsiteY14" fmla="*/ 23813 h 381000"/>
                <a:gd name="connsiteX15" fmla="*/ 4763 w 471488"/>
                <a:gd name="connsiteY15" fmla="*/ 9525 h 381000"/>
                <a:gd name="connsiteX16" fmla="*/ 16669 w 471488"/>
                <a:gd name="connsiteY16" fmla="*/ 0 h 381000"/>
                <a:gd name="connsiteX17" fmla="*/ 50007 w 471488"/>
                <a:gd name="connsiteY17" fmla="*/ 7144 h 381000"/>
                <a:gd name="connsiteX18" fmla="*/ 164307 w 471488"/>
                <a:gd name="connsiteY18" fmla="*/ 500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1488" h="381000">
                  <a:moveTo>
                    <a:pt x="164307" y="50006"/>
                  </a:moveTo>
                  <a:lnTo>
                    <a:pt x="290513" y="88106"/>
                  </a:lnTo>
                  <a:lnTo>
                    <a:pt x="319088" y="92869"/>
                  </a:lnTo>
                  <a:lnTo>
                    <a:pt x="335757" y="92869"/>
                  </a:lnTo>
                  <a:lnTo>
                    <a:pt x="364332" y="88106"/>
                  </a:lnTo>
                  <a:lnTo>
                    <a:pt x="471488" y="14288"/>
                  </a:lnTo>
                  <a:lnTo>
                    <a:pt x="273844" y="381000"/>
                  </a:lnTo>
                  <a:lnTo>
                    <a:pt x="223838" y="295275"/>
                  </a:lnTo>
                  <a:lnTo>
                    <a:pt x="176213" y="235744"/>
                  </a:lnTo>
                  <a:lnTo>
                    <a:pt x="142875" y="200025"/>
                  </a:lnTo>
                  <a:lnTo>
                    <a:pt x="90488" y="147638"/>
                  </a:lnTo>
                  <a:lnTo>
                    <a:pt x="16669" y="78581"/>
                  </a:lnTo>
                  <a:lnTo>
                    <a:pt x="4763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50007" y="7144"/>
                  </a:lnTo>
                  <a:lnTo>
                    <a:pt x="16430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D911DDBD-E716-4CFE-81F4-1A1538FF14C1}"/>
                </a:ext>
              </a:extLst>
            </p:cNvPr>
            <p:cNvSpPr/>
            <p:nvPr/>
          </p:nvSpPr>
          <p:spPr>
            <a:xfrm rot="16200000">
              <a:off x="3346450" y="4181475"/>
              <a:ext cx="2000250" cy="1066800"/>
            </a:xfrm>
            <a:custGeom>
              <a:avLst/>
              <a:gdLst>
                <a:gd name="connsiteX0" fmla="*/ 959643 w 2000250"/>
                <a:gd name="connsiteY0" fmla="*/ 754856 h 1066800"/>
                <a:gd name="connsiteX1" fmla="*/ 792956 w 2000250"/>
                <a:gd name="connsiteY1" fmla="*/ 666750 h 1066800"/>
                <a:gd name="connsiteX2" fmla="*/ 581025 w 2000250"/>
                <a:gd name="connsiteY2" fmla="*/ 533400 h 1066800"/>
                <a:gd name="connsiteX3" fmla="*/ 400050 w 2000250"/>
                <a:gd name="connsiteY3" fmla="*/ 402431 h 1066800"/>
                <a:gd name="connsiteX4" fmla="*/ 226218 w 2000250"/>
                <a:gd name="connsiteY4" fmla="*/ 259556 h 1066800"/>
                <a:gd name="connsiteX5" fmla="*/ 83343 w 2000250"/>
                <a:gd name="connsiteY5" fmla="*/ 133350 h 1066800"/>
                <a:gd name="connsiteX6" fmla="*/ 26193 w 2000250"/>
                <a:gd name="connsiteY6" fmla="*/ 83343 h 1066800"/>
                <a:gd name="connsiteX7" fmla="*/ 9525 w 2000250"/>
                <a:gd name="connsiteY7" fmla="*/ 57150 h 1066800"/>
                <a:gd name="connsiteX8" fmla="*/ 0 w 2000250"/>
                <a:gd name="connsiteY8" fmla="*/ 26193 h 1066800"/>
                <a:gd name="connsiteX9" fmla="*/ 0 w 2000250"/>
                <a:gd name="connsiteY9" fmla="*/ 9525 h 1066800"/>
                <a:gd name="connsiteX10" fmla="*/ 4762 w 2000250"/>
                <a:gd name="connsiteY10" fmla="*/ 4762 h 1066800"/>
                <a:gd name="connsiteX11" fmla="*/ 19050 w 2000250"/>
                <a:gd name="connsiteY11" fmla="*/ 0 h 1066800"/>
                <a:gd name="connsiteX12" fmla="*/ 54768 w 2000250"/>
                <a:gd name="connsiteY12" fmla="*/ 19050 h 1066800"/>
                <a:gd name="connsiteX13" fmla="*/ 261937 w 2000250"/>
                <a:gd name="connsiteY13" fmla="*/ 171450 h 1066800"/>
                <a:gd name="connsiteX14" fmla="*/ 469106 w 2000250"/>
                <a:gd name="connsiteY14" fmla="*/ 300037 h 1066800"/>
                <a:gd name="connsiteX15" fmla="*/ 673893 w 2000250"/>
                <a:gd name="connsiteY15" fmla="*/ 414337 h 1066800"/>
                <a:gd name="connsiteX16" fmla="*/ 942975 w 2000250"/>
                <a:gd name="connsiteY16" fmla="*/ 542925 h 1066800"/>
                <a:gd name="connsiteX17" fmla="*/ 1219200 w 2000250"/>
                <a:gd name="connsiteY17" fmla="*/ 647700 h 1066800"/>
                <a:gd name="connsiteX18" fmla="*/ 1388268 w 2000250"/>
                <a:gd name="connsiteY18" fmla="*/ 688181 h 1066800"/>
                <a:gd name="connsiteX19" fmla="*/ 1576387 w 2000250"/>
                <a:gd name="connsiteY19" fmla="*/ 738187 h 1066800"/>
                <a:gd name="connsiteX20" fmla="*/ 1724025 w 2000250"/>
                <a:gd name="connsiteY20" fmla="*/ 776287 h 1066800"/>
                <a:gd name="connsiteX21" fmla="*/ 1771650 w 2000250"/>
                <a:gd name="connsiteY21" fmla="*/ 781050 h 1066800"/>
                <a:gd name="connsiteX22" fmla="*/ 1800225 w 2000250"/>
                <a:gd name="connsiteY22" fmla="*/ 783431 h 1066800"/>
                <a:gd name="connsiteX23" fmla="*/ 1838325 w 2000250"/>
                <a:gd name="connsiteY23" fmla="*/ 778668 h 1066800"/>
                <a:gd name="connsiteX24" fmla="*/ 1866900 w 2000250"/>
                <a:gd name="connsiteY24" fmla="*/ 771525 h 1066800"/>
                <a:gd name="connsiteX25" fmla="*/ 1919287 w 2000250"/>
                <a:gd name="connsiteY25" fmla="*/ 742950 h 1066800"/>
                <a:gd name="connsiteX26" fmla="*/ 1945481 w 2000250"/>
                <a:gd name="connsiteY26" fmla="*/ 728662 h 1066800"/>
                <a:gd name="connsiteX27" fmla="*/ 1969293 w 2000250"/>
                <a:gd name="connsiteY27" fmla="*/ 719137 h 1066800"/>
                <a:gd name="connsiteX28" fmla="*/ 1985962 w 2000250"/>
                <a:gd name="connsiteY28" fmla="*/ 719137 h 1066800"/>
                <a:gd name="connsiteX29" fmla="*/ 1995487 w 2000250"/>
                <a:gd name="connsiteY29" fmla="*/ 723900 h 1066800"/>
                <a:gd name="connsiteX30" fmla="*/ 2000250 w 2000250"/>
                <a:gd name="connsiteY30" fmla="*/ 742950 h 1066800"/>
                <a:gd name="connsiteX31" fmla="*/ 1993106 w 2000250"/>
                <a:gd name="connsiteY31" fmla="*/ 797718 h 1066800"/>
                <a:gd name="connsiteX32" fmla="*/ 1978818 w 2000250"/>
                <a:gd name="connsiteY32" fmla="*/ 852487 h 1066800"/>
                <a:gd name="connsiteX33" fmla="*/ 1959768 w 2000250"/>
                <a:gd name="connsiteY33" fmla="*/ 902493 h 1066800"/>
                <a:gd name="connsiteX34" fmla="*/ 1916906 w 2000250"/>
                <a:gd name="connsiteY34" fmla="*/ 959643 h 1066800"/>
                <a:gd name="connsiteX35" fmla="*/ 1854993 w 2000250"/>
                <a:gd name="connsiteY35" fmla="*/ 1035843 h 1066800"/>
                <a:gd name="connsiteX36" fmla="*/ 1816893 w 2000250"/>
                <a:gd name="connsiteY36" fmla="*/ 1062037 h 1066800"/>
                <a:gd name="connsiteX37" fmla="*/ 1793081 w 2000250"/>
                <a:gd name="connsiteY37" fmla="*/ 1066800 h 1066800"/>
                <a:gd name="connsiteX38" fmla="*/ 1747837 w 2000250"/>
                <a:gd name="connsiteY38" fmla="*/ 1057275 h 1066800"/>
                <a:gd name="connsiteX39" fmla="*/ 1693068 w 2000250"/>
                <a:gd name="connsiteY39" fmla="*/ 1038225 h 1066800"/>
                <a:gd name="connsiteX40" fmla="*/ 1581150 w 2000250"/>
                <a:gd name="connsiteY40" fmla="*/ 992981 h 1066800"/>
                <a:gd name="connsiteX41" fmla="*/ 1414462 w 2000250"/>
                <a:gd name="connsiteY41" fmla="*/ 947737 h 1066800"/>
                <a:gd name="connsiteX42" fmla="*/ 1245393 w 2000250"/>
                <a:gd name="connsiteY42" fmla="*/ 878681 h 1066800"/>
                <a:gd name="connsiteX43" fmla="*/ 959643 w 2000250"/>
                <a:gd name="connsiteY43" fmla="*/ 7548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0250" h="1066800">
                  <a:moveTo>
                    <a:pt x="959643" y="754856"/>
                  </a:moveTo>
                  <a:lnTo>
                    <a:pt x="792956" y="666750"/>
                  </a:lnTo>
                  <a:lnTo>
                    <a:pt x="581025" y="533400"/>
                  </a:lnTo>
                  <a:lnTo>
                    <a:pt x="400050" y="402431"/>
                  </a:lnTo>
                  <a:lnTo>
                    <a:pt x="226218" y="259556"/>
                  </a:lnTo>
                  <a:lnTo>
                    <a:pt x="83343" y="133350"/>
                  </a:lnTo>
                  <a:lnTo>
                    <a:pt x="26193" y="83343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54768" y="19050"/>
                  </a:lnTo>
                  <a:lnTo>
                    <a:pt x="261937" y="171450"/>
                  </a:lnTo>
                  <a:lnTo>
                    <a:pt x="469106" y="300037"/>
                  </a:lnTo>
                  <a:lnTo>
                    <a:pt x="673893" y="414337"/>
                  </a:lnTo>
                  <a:lnTo>
                    <a:pt x="942975" y="542925"/>
                  </a:lnTo>
                  <a:lnTo>
                    <a:pt x="1219200" y="647700"/>
                  </a:lnTo>
                  <a:lnTo>
                    <a:pt x="1388268" y="688181"/>
                  </a:lnTo>
                  <a:lnTo>
                    <a:pt x="1576387" y="738187"/>
                  </a:lnTo>
                  <a:lnTo>
                    <a:pt x="1724025" y="776287"/>
                  </a:lnTo>
                  <a:lnTo>
                    <a:pt x="1771650" y="781050"/>
                  </a:lnTo>
                  <a:lnTo>
                    <a:pt x="1800225" y="783431"/>
                  </a:lnTo>
                  <a:lnTo>
                    <a:pt x="1838325" y="778668"/>
                  </a:lnTo>
                  <a:lnTo>
                    <a:pt x="1866900" y="771525"/>
                  </a:lnTo>
                  <a:lnTo>
                    <a:pt x="1919287" y="742950"/>
                  </a:lnTo>
                  <a:lnTo>
                    <a:pt x="1945481" y="728662"/>
                  </a:lnTo>
                  <a:lnTo>
                    <a:pt x="1969293" y="719137"/>
                  </a:lnTo>
                  <a:lnTo>
                    <a:pt x="1985962" y="719137"/>
                  </a:lnTo>
                  <a:lnTo>
                    <a:pt x="1995487" y="723900"/>
                  </a:lnTo>
                  <a:lnTo>
                    <a:pt x="2000250" y="742950"/>
                  </a:lnTo>
                  <a:lnTo>
                    <a:pt x="1993106" y="797718"/>
                  </a:lnTo>
                  <a:lnTo>
                    <a:pt x="1978818" y="852487"/>
                  </a:lnTo>
                  <a:lnTo>
                    <a:pt x="1959768" y="902493"/>
                  </a:lnTo>
                  <a:lnTo>
                    <a:pt x="1916906" y="959643"/>
                  </a:lnTo>
                  <a:lnTo>
                    <a:pt x="1854993" y="1035843"/>
                  </a:lnTo>
                  <a:lnTo>
                    <a:pt x="1816893" y="1062037"/>
                  </a:lnTo>
                  <a:lnTo>
                    <a:pt x="1793081" y="1066800"/>
                  </a:lnTo>
                  <a:lnTo>
                    <a:pt x="1747837" y="1057275"/>
                  </a:lnTo>
                  <a:lnTo>
                    <a:pt x="1693068" y="1038225"/>
                  </a:lnTo>
                  <a:lnTo>
                    <a:pt x="1581150" y="992981"/>
                  </a:lnTo>
                  <a:lnTo>
                    <a:pt x="1414462" y="947737"/>
                  </a:lnTo>
                  <a:lnTo>
                    <a:pt x="1245393" y="878681"/>
                  </a:lnTo>
                  <a:lnTo>
                    <a:pt x="959643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13343637-D069-4B10-9D8A-D256A0F20ABF}"/>
                </a:ext>
              </a:extLst>
            </p:cNvPr>
            <p:cNvSpPr/>
            <p:nvPr/>
          </p:nvSpPr>
          <p:spPr>
            <a:xfrm>
              <a:off x="6418263" y="4151313"/>
              <a:ext cx="784225" cy="1785937"/>
            </a:xfrm>
            <a:custGeom>
              <a:avLst/>
              <a:gdLst>
                <a:gd name="connsiteX0" fmla="*/ 388307 w 784130"/>
                <a:gd name="connsiteY0" fmla="*/ 538620 h 1786212"/>
                <a:gd name="connsiteX1" fmla="*/ 455948 w 784130"/>
                <a:gd name="connsiteY1" fmla="*/ 273068 h 1786212"/>
                <a:gd name="connsiteX2" fmla="*/ 483505 w 784130"/>
                <a:gd name="connsiteY2" fmla="*/ 152818 h 1786212"/>
                <a:gd name="connsiteX3" fmla="*/ 496031 w 784130"/>
                <a:gd name="connsiteY3" fmla="*/ 95198 h 1786212"/>
                <a:gd name="connsiteX4" fmla="*/ 498536 w 784130"/>
                <a:gd name="connsiteY4" fmla="*/ 77662 h 1786212"/>
                <a:gd name="connsiteX5" fmla="*/ 491021 w 784130"/>
                <a:gd name="connsiteY5" fmla="*/ 55115 h 1786212"/>
                <a:gd name="connsiteX6" fmla="*/ 460958 w 784130"/>
                <a:gd name="connsiteY6" fmla="*/ 0 h 1786212"/>
                <a:gd name="connsiteX7" fmla="*/ 784130 w 784130"/>
                <a:gd name="connsiteY7" fmla="*/ 77662 h 1786212"/>
                <a:gd name="connsiteX8" fmla="*/ 769099 w 784130"/>
                <a:gd name="connsiteY8" fmla="*/ 112735 h 1786212"/>
                <a:gd name="connsiteX9" fmla="*/ 759078 w 784130"/>
                <a:gd name="connsiteY9" fmla="*/ 132776 h 1786212"/>
                <a:gd name="connsiteX10" fmla="*/ 744046 w 784130"/>
                <a:gd name="connsiteY10" fmla="*/ 205427 h 1786212"/>
                <a:gd name="connsiteX11" fmla="*/ 671396 w 784130"/>
                <a:gd name="connsiteY11" fmla="*/ 498536 h 1786212"/>
                <a:gd name="connsiteX12" fmla="*/ 613776 w 784130"/>
                <a:gd name="connsiteY12" fmla="*/ 718994 h 1786212"/>
                <a:gd name="connsiteX13" fmla="*/ 563672 w 784130"/>
                <a:gd name="connsiteY13" fmla="*/ 904380 h 1786212"/>
                <a:gd name="connsiteX14" fmla="*/ 516073 w 784130"/>
                <a:gd name="connsiteY14" fmla="*/ 1047176 h 1786212"/>
                <a:gd name="connsiteX15" fmla="*/ 460958 w 784130"/>
                <a:gd name="connsiteY15" fmla="*/ 1205004 h 1786212"/>
                <a:gd name="connsiteX16" fmla="*/ 403339 w 784130"/>
                <a:gd name="connsiteY16" fmla="*/ 1355317 h 1786212"/>
                <a:gd name="connsiteX17" fmla="*/ 303130 w 784130"/>
                <a:gd name="connsiteY17" fmla="*/ 1550723 h 1786212"/>
                <a:gd name="connsiteX18" fmla="*/ 200417 w 784130"/>
                <a:gd name="connsiteY18" fmla="*/ 1691014 h 1786212"/>
                <a:gd name="connsiteX19" fmla="*/ 152818 w 784130"/>
                <a:gd name="connsiteY19" fmla="*/ 1738613 h 1786212"/>
                <a:gd name="connsiteX20" fmla="*/ 107724 w 784130"/>
                <a:gd name="connsiteY20" fmla="*/ 1763665 h 1786212"/>
                <a:gd name="connsiteX21" fmla="*/ 67641 w 784130"/>
                <a:gd name="connsiteY21" fmla="*/ 1781202 h 1786212"/>
                <a:gd name="connsiteX22" fmla="*/ 40084 w 784130"/>
                <a:gd name="connsiteY22" fmla="*/ 1786212 h 1786212"/>
                <a:gd name="connsiteX23" fmla="*/ 17537 w 784130"/>
                <a:gd name="connsiteY23" fmla="*/ 1778696 h 1786212"/>
                <a:gd name="connsiteX24" fmla="*/ 5011 w 784130"/>
                <a:gd name="connsiteY24" fmla="*/ 1761160 h 1786212"/>
                <a:gd name="connsiteX25" fmla="*/ 0 w 784130"/>
                <a:gd name="connsiteY25" fmla="*/ 1746129 h 1786212"/>
                <a:gd name="connsiteX26" fmla="*/ 0 w 784130"/>
                <a:gd name="connsiteY26" fmla="*/ 1691014 h 1786212"/>
                <a:gd name="connsiteX27" fmla="*/ 180375 w 784130"/>
                <a:gd name="connsiteY27" fmla="*/ 1199994 h 1786212"/>
                <a:gd name="connsiteX28" fmla="*/ 263047 w 784130"/>
                <a:gd name="connsiteY28" fmla="*/ 956989 h 1786212"/>
                <a:gd name="connsiteX29" fmla="*/ 335698 w 784130"/>
                <a:gd name="connsiteY29" fmla="*/ 729015 h 1786212"/>
                <a:gd name="connsiteX30" fmla="*/ 388307 w 784130"/>
                <a:gd name="connsiteY30" fmla="*/ 538620 h 178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84130" h="1786212">
                  <a:moveTo>
                    <a:pt x="388307" y="538620"/>
                  </a:moveTo>
                  <a:lnTo>
                    <a:pt x="455948" y="273068"/>
                  </a:lnTo>
                  <a:lnTo>
                    <a:pt x="483505" y="152818"/>
                  </a:lnTo>
                  <a:lnTo>
                    <a:pt x="496031" y="95198"/>
                  </a:lnTo>
                  <a:lnTo>
                    <a:pt x="498536" y="77662"/>
                  </a:lnTo>
                  <a:lnTo>
                    <a:pt x="491021" y="55115"/>
                  </a:lnTo>
                  <a:lnTo>
                    <a:pt x="460958" y="0"/>
                  </a:lnTo>
                  <a:lnTo>
                    <a:pt x="784130" y="77662"/>
                  </a:lnTo>
                  <a:lnTo>
                    <a:pt x="769099" y="112735"/>
                  </a:lnTo>
                  <a:lnTo>
                    <a:pt x="759078" y="132776"/>
                  </a:lnTo>
                  <a:lnTo>
                    <a:pt x="744046" y="205427"/>
                  </a:lnTo>
                  <a:lnTo>
                    <a:pt x="671396" y="498536"/>
                  </a:lnTo>
                  <a:lnTo>
                    <a:pt x="613776" y="718994"/>
                  </a:lnTo>
                  <a:lnTo>
                    <a:pt x="563672" y="904380"/>
                  </a:lnTo>
                  <a:lnTo>
                    <a:pt x="516073" y="1047176"/>
                  </a:lnTo>
                  <a:lnTo>
                    <a:pt x="460958" y="1205004"/>
                  </a:lnTo>
                  <a:lnTo>
                    <a:pt x="403339" y="1355317"/>
                  </a:lnTo>
                  <a:lnTo>
                    <a:pt x="303130" y="1550723"/>
                  </a:lnTo>
                  <a:lnTo>
                    <a:pt x="200417" y="1691014"/>
                  </a:lnTo>
                  <a:lnTo>
                    <a:pt x="152818" y="1738613"/>
                  </a:lnTo>
                  <a:lnTo>
                    <a:pt x="107724" y="1763665"/>
                  </a:lnTo>
                  <a:lnTo>
                    <a:pt x="67641" y="1781202"/>
                  </a:lnTo>
                  <a:lnTo>
                    <a:pt x="40084" y="1786212"/>
                  </a:lnTo>
                  <a:lnTo>
                    <a:pt x="17537" y="1778696"/>
                  </a:lnTo>
                  <a:lnTo>
                    <a:pt x="5011" y="1761160"/>
                  </a:lnTo>
                  <a:lnTo>
                    <a:pt x="0" y="1746129"/>
                  </a:lnTo>
                  <a:lnTo>
                    <a:pt x="0" y="1691014"/>
                  </a:lnTo>
                  <a:lnTo>
                    <a:pt x="180375" y="1199994"/>
                  </a:lnTo>
                  <a:lnTo>
                    <a:pt x="263047" y="956989"/>
                  </a:lnTo>
                  <a:lnTo>
                    <a:pt x="335698" y="729015"/>
                  </a:lnTo>
                  <a:lnTo>
                    <a:pt x="388307" y="538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6D7E372C-5644-495B-9AB2-268CAE17EF20}"/>
                </a:ext>
              </a:extLst>
            </p:cNvPr>
            <p:cNvSpPr/>
            <p:nvPr/>
          </p:nvSpPr>
          <p:spPr>
            <a:xfrm>
              <a:off x="6076950" y="5322888"/>
              <a:ext cx="576263" cy="552450"/>
            </a:xfrm>
            <a:custGeom>
              <a:avLst/>
              <a:gdLst>
                <a:gd name="connsiteX0" fmla="*/ 180975 w 576263"/>
                <a:gd name="connsiteY0" fmla="*/ 83344 h 552450"/>
                <a:gd name="connsiteX1" fmla="*/ 254794 w 576263"/>
                <a:gd name="connsiteY1" fmla="*/ 116681 h 552450"/>
                <a:gd name="connsiteX2" fmla="*/ 297656 w 576263"/>
                <a:gd name="connsiteY2" fmla="*/ 130969 h 552450"/>
                <a:gd name="connsiteX3" fmla="*/ 335756 w 576263"/>
                <a:gd name="connsiteY3" fmla="*/ 140494 h 552450"/>
                <a:gd name="connsiteX4" fmla="*/ 369094 w 576263"/>
                <a:gd name="connsiteY4" fmla="*/ 142875 h 552450"/>
                <a:gd name="connsiteX5" fmla="*/ 392906 w 576263"/>
                <a:gd name="connsiteY5" fmla="*/ 140494 h 552450"/>
                <a:gd name="connsiteX6" fmla="*/ 421481 w 576263"/>
                <a:gd name="connsiteY6" fmla="*/ 133350 h 552450"/>
                <a:gd name="connsiteX7" fmla="*/ 461963 w 576263"/>
                <a:gd name="connsiteY7" fmla="*/ 111919 h 552450"/>
                <a:gd name="connsiteX8" fmla="*/ 576263 w 576263"/>
                <a:gd name="connsiteY8" fmla="*/ 0 h 552450"/>
                <a:gd name="connsiteX9" fmla="*/ 352425 w 576263"/>
                <a:gd name="connsiteY9" fmla="*/ 552450 h 552450"/>
                <a:gd name="connsiteX10" fmla="*/ 340519 w 576263"/>
                <a:gd name="connsiteY10" fmla="*/ 514350 h 552450"/>
                <a:gd name="connsiteX11" fmla="*/ 311944 w 576263"/>
                <a:gd name="connsiteY11" fmla="*/ 438150 h 552450"/>
                <a:gd name="connsiteX12" fmla="*/ 266700 w 576263"/>
                <a:gd name="connsiteY12" fmla="*/ 354806 h 552450"/>
                <a:gd name="connsiteX13" fmla="*/ 235744 w 576263"/>
                <a:gd name="connsiteY13" fmla="*/ 311944 h 552450"/>
                <a:gd name="connsiteX14" fmla="*/ 197644 w 576263"/>
                <a:gd name="connsiteY14" fmla="*/ 264319 h 552450"/>
                <a:gd name="connsiteX15" fmla="*/ 147638 w 576263"/>
                <a:gd name="connsiteY15" fmla="*/ 209550 h 552450"/>
                <a:gd name="connsiteX16" fmla="*/ 92869 w 576263"/>
                <a:gd name="connsiteY16" fmla="*/ 154781 h 552450"/>
                <a:gd name="connsiteX17" fmla="*/ 42863 w 576263"/>
                <a:gd name="connsiteY17" fmla="*/ 111919 h 552450"/>
                <a:gd name="connsiteX18" fmla="*/ 19050 w 576263"/>
                <a:gd name="connsiteY18" fmla="*/ 88106 h 552450"/>
                <a:gd name="connsiteX19" fmla="*/ 2381 w 576263"/>
                <a:gd name="connsiteY19" fmla="*/ 61912 h 552450"/>
                <a:gd name="connsiteX20" fmla="*/ 0 w 576263"/>
                <a:gd name="connsiteY20" fmla="*/ 38100 h 552450"/>
                <a:gd name="connsiteX21" fmla="*/ 9525 w 576263"/>
                <a:gd name="connsiteY21" fmla="*/ 28575 h 552450"/>
                <a:gd name="connsiteX22" fmla="*/ 23813 w 576263"/>
                <a:gd name="connsiteY22" fmla="*/ 21431 h 552450"/>
                <a:gd name="connsiteX23" fmla="*/ 50006 w 576263"/>
                <a:gd name="connsiteY23" fmla="*/ 26194 h 552450"/>
                <a:gd name="connsiteX24" fmla="*/ 180975 w 576263"/>
                <a:gd name="connsiteY24" fmla="*/ 83344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6263" h="552450">
                  <a:moveTo>
                    <a:pt x="180975" y="83344"/>
                  </a:moveTo>
                  <a:lnTo>
                    <a:pt x="254794" y="116681"/>
                  </a:lnTo>
                  <a:lnTo>
                    <a:pt x="297656" y="130969"/>
                  </a:lnTo>
                  <a:lnTo>
                    <a:pt x="335756" y="140494"/>
                  </a:lnTo>
                  <a:lnTo>
                    <a:pt x="369094" y="142875"/>
                  </a:lnTo>
                  <a:lnTo>
                    <a:pt x="392906" y="140494"/>
                  </a:lnTo>
                  <a:lnTo>
                    <a:pt x="421481" y="133350"/>
                  </a:lnTo>
                  <a:lnTo>
                    <a:pt x="461963" y="111919"/>
                  </a:lnTo>
                  <a:lnTo>
                    <a:pt x="576263" y="0"/>
                  </a:lnTo>
                  <a:lnTo>
                    <a:pt x="352425" y="552450"/>
                  </a:lnTo>
                  <a:lnTo>
                    <a:pt x="340519" y="514350"/>
                  </a:lnTo>
                  <a:lnTo>
                    <a:pt x="311944" y="438150"/>
                  </a:lnTo>
                  <a:lnTo>
                    <a:pt x="266700" y="354806"/>
                  </a:lnTo>
                  <a:lnTo>
                    <a:pt x="235744" y="311944"/>
                  </a:lnTo>
                  <a:lnTo>
                    <a:pt x="197644" y="264319"/>
                  </a:lnTo>
                  <a:lnTo>
                    <a:pt x="147638" y="209550"/>
                  </a:lnTo>
                  <a:lnTo>
                    <a:pt x="92869" y="154781"/>
                  </a:lnTo>
                  <a:lnTo>
                    <a:pt x="42863" y="111919"/>
                  </a:lnTo>
                  <a:lnTo>
                    <a:pt x="19050" y="88106"/>
                  </a:lnTo>
                  <a:lnTo>
                    <a:pt x="2381" y="61912"/>
                  </a:lnTo>
                  <a:lnTo>
                    <a:pt x="0" y="38100"/>
                  </a:lnTo>
                  <a:lnTo>
                    <a:pt x="9525" y="28575"/>
                  </a:lnTo>
                  <a:lnTo>
                    <a:pt x="23813" y="21431"/>
                  </a:lnTo>
                  <a:lnTo>
                    <a:pt x="50006" y="26194"/>
                  </a:lnTo>
                  <a:lnTo>
                    <a:pt x="18097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F76D0391-3557-425F-8411-D71EE13AF4A2}"/>
                </a:ext>
              </a:extLst>
            </p:cNvPr>
            <p:cNvSpPr/>
            <p:nvPr/>
          </p:nvSpPr>
          <p:spPr>
            <a:xfrm rot="16200000">
              <a:off x="4790282" y="4107656"/>
              <a:ext cx="2201862" cy="1241425"/>
            </a:xfrm>
            <a:custGeom>
              <a:avLst/>
              <a:gdLst>
                <a:gd name="connsiteX0" fmla="*/ 976312 w 2202656"/>
                <a:gd name="connsiteY0" fmla="*/ 812006 h 1240631"/>
                <a:gd name="connsiteX1" fmla="*/ 764381 w 2202656"/>
                <a:gd name="connsiteY1" fmla="*/ 685800 h 1240631"/>
                <a:gd name="connsiteX2" fmla="*/ 576262 w 2202656"/>
                <a:gd name="connsiteY2" fmla="*/ 566737 h 1240631"/>
                <a:gd name="connsiteX3" fmla="*/ 400050 w 2202656"/>
                <a:gd name="connsiteY3" fmla="*/ 438150 h 1240631"/>
                <a:gd name="connsiteX4" fmla="*/ 285750 w 2202656"/>
                <a:gd name="connsiteY4" fmla="*/ 342900 h 1240631"/>
                <a:gd name="connsiteX5" fmla="*/ 154781 w 2202656"/>
                <a:gd name="connsiteY5" fmla="*/ 219075 h 1240631"/>
                <a:gd name="connsiteX6" fmla="*/ 52387 w 2202656"/>
                <a:gd name="connsiteY6" fmla="*/ 107156 h 1240631"/>
                <a:gd name="connsiteX7" fmla="*/ 21431 w 2202656"/>
                <a:gd name="connsiteY7" fmla="*/ 64293 h 1240631"/>
                <a:gd name="connsiteX8" fmla="*/ 7143 w 2202656"/>
                <a:gd name="connsiteY8" fmla="*/ 33337 h 1240631"/>
                <a:gd name="connsiteX9" fmla="*/ 0 w 2202656"/>
                <a:gd name="connsiteY9" fmla="*/ 9525 h 1240631"/>
                <a:gd name="connsiteX10" fmla="*/ 2381 w 2202656"/>
                <a:gd name="connsiteY10" fmla="*/ 2381 h 1240631"/>
                <a:gd name="connsiteX11" fmla="*/ 16668 w 2202656"/>
                <a:gd name="connsiteY11" fmla="*/ 0 h 1240631"/>
                <a:gd name="connsiteX12" fmla="*/ 40481 w 2202656"/>
                <a:gd name="connsiteY12" fmla="*/ 11906 h 1240631"/>
                <a:gd name="connsiteX13" fmla="*/ 161925 w 2202656"/>
                <a:gd name="connsiteY13" fmla="*/ 114300 h 1240631"/>
                <a:gd name="connsiteX14" fmla="*/ 361950 w 2202656"/>
                <a:gd name="connsiteY14" fmla="*/ 254793 h 1240631"/>
                <a:gd name="connsiteX15" fmla="*/ 573881 w 2202656"/>
                <a:gd name="connsiteY15" fmla="*/ 383381 h 1240631"/>
                <a:gd name="connsiteX16" fmla="*/ 742950 w 2202656"/>
                <a:gd name="connsiteY16" fmla="*/ 478631 h 1240631"/>
                <a:gd name="connsiteX17" fmla="*/ 1016793 w 2202656"/>
                <a:gd name="connsiteY17" fmla="*/ 619125 h 1240631"/>
                <a:gd name="connsiteX18" fmla="*/ 1188243 w 2202656"/>
                <a:gd name="connsiteY18" fmla="*/ 695325 h 1240631"/>
                <a:gd name="connsiteX19" fmla="*/ 1481137 w 2202656"/>
                <a:gd name="connsiteY19" fmla="*/ 814387 h 1240631"/>
                <a:gd name="connsiteX20" fmla="*/ 1678781 w 2202656"/>
                <a:gd name="connsiteY20" fmla="*/ 854868 h 1240631"/>
                <a:gd name="connsiteX21" fmla="*/ 1819275 w 2202656"/>
                <a:gd name="connsiteY21" fmla="*/ 900112 h 1240631"/>
                <a:gd name="connsiteX22" fmla="*/ 2016918 w 2202656"/>
                <a:gd name="connsiteY22" fmla="*/ 952500 h 1240631"/>
                <a:gd name="connsiteX23" fmla="*/ 2038350 w 2202656"/>
                <a:gd name="connsiteY23" fmla="*/ 954881 h 1240631"/>
                <a:gd name="connsiteX24" fmla="*/ 2069306 w 2202656"/>
                <a:gd name="connsiteY24" fmla="*/ 950118 h 1240631"/>
                <a:gd name="connsiteX25" fmla="*/ 2114550 w 2202656"/>
                <a:gd name="connsiteY25" fmla="*/ 923925 h 1240631"/>
                <a:gd name="connsiteX26" fmla="*/ 2145506 w 2202656"/>
                <a:gd name="connsiteY26" fmla="*/ 892968 h 1240631"/>
                <a:gd name="connsiteX27" fmla="*/ 2159793 w 2202656"/>
                <a:gd name="connsiteY27" fmla="*/ 878681 h 1240631"/>
                <a:gd name="connsiteX28" fmla="*/ 2185987 w 2202656"/>
                <a:gd name="connsiteY28" fmla="*/ 873918 h 1240631"/>
                <a:gd name="connsiteX29" fmla="*/ 2197893 w 2202656"/>
                <a:gd name="connsiteY29" fmla="*/ 878681 h 1240631"/>
                <a:gd name="connsiteX30" fmla="*/ 2202656 w 2202656"/>
                <a:gd name="connsiteY30" fmla="*/ 890587 h 1240631"/>
                <a:gd name="connsiteX31" fmla="*/ 2197893 w 2202656"/>
                <a:gd name="connsiteY31" fmla="*/ 916781 h 1240631"/>
                <a:gd name="connsiteX32" fmla="*/ 2181225 w 2202656"/>
                <a:gd name="connsiteY32" fmla="*/ 971550 h 1240631"/>
                <a:gd name="connsiteX33" fmla="*/ 2143125 w 2202656"/>
                <a:gd name="connsiteY33" fmla="*/ 1059656 h 1240631"/>
                <a:gd name="connsiteX34" fmla="*/ 2097881 w 2202656"/>
                <a:gd name="connsiteY34" fmla="*/ 1138237 h 1240631"/>
                <a:gd name="connsiteX35" fmla="*/ 2026443 w 2202656"/>
                <a:gd name="connsiteY35" fmla="*/ 1202531 h 1240631"/>
                <a:gd name="connsiteX36" fmla="*/ 1974056 w 2202656"/>
                <a:gd name="connsiteY36" fmla="*/ 1238250 h 1240631"/>
                <a:gd name="connsiteX37" fmla="*/ 1947862 w 2202656"/>
                <a:gd name="connsiteY37" fmla="*/ 1240631 h 1240631"/>
                <a:gd name="connsiteX38" fmla="*/ 1893093 w 2202656"/>
                <a:gd name="connsiteY38" fmla="*/ 1219200 h 1240631"/>
                <a:gd name="connsiteX39" fmla="*/ 1721643 w 2202656"/>
                <a:gd name="connsiteY39" fmla="*/ 1138237 h 1240631"/>
                <a:gd name="connsiteX40" fmla="*/ 1552575 w 2202656"/>
                <a:gd name="connsiteY40" fmla="*/ 1083468 h 1240631"/>
                <a:gd name="connsiteX41" fmla="*/ 1409700 w 2202656"/>
                <a:gd name="connsiteY41" fmla="*/ 1023937 h 1240631"/>
                <a:gd name="connsiteX42" fmla="*/ 1212056 w 2202656"/>
                <a:gd name="connsiteY42" fmla="*/ 935831 h 1240631"/>
                <a:gd name="connsiteX43" fmla="*/ 976312 w 2202656"/>
                <a:gd name="connsiteY43" fmla="*/ 812006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02656" h="1240631">
                  <a:moveTo>
                    <a:pt x="976312" y="812006"/>
                  </a:moveTo>
                  <a:lnTo>
                    <a:pt x="764381" y="685800"/>
                  </a:lnTo>
                  <a:lnTo>
                    <a:pt x="576262" y="566737"/>
                  </a:lnTo>
                  <a:lnTo>
                    <a:pt x="400050" y="438150"/>
                  </a:lnTo>
                  <a:lnTo>
                    <a:pt x="285750" y="342900"/>
                  </a:lnTo>
                  <a:lnTo>
                    <a:pt x="154781" y="219075"/>
                  </a:lnTo>
                  <a:lnTo>
                    <a:pt x="52387" y="107156"/>
                  </a:lnTo>
                  <a:lnTo>
                    <a:pt x="21431" y="64293"/>
                  </a:lnTo>
                  <a:lnTo>
                    <a:pt x="7143" y="33337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40481" y="11906"/>
                  </a:lnTo>
                  <a:lnTo>
                    <a:pt x="161925" y="114300"/>
                  </a:lnTo>
                  <a:lnTo>
                    <a:pt x="361950" y="254793"/>
                  </a:lnTo>
                  <a:lnTo>
                    <a:pt x="573881" y="383381"/>
                  </a:lnTo>
                  <a:lnTo>
                    <a:pt x="742950" y="478631"/>
                  </a:lnTo>
                  <a:lnTo>
                    <a:pt x="1016793" y="619125"/>
                  </a:lnTo>
                  <a:lnTo>
                    <a:pt x="1188243" y="695325"/>
                  </a:lnTo>
                  <a:lnTo>
                    <a:pt x="1481137" y="814387"/>
                  </a:lnTo>
                  <a:lnTo>
                    <a:pt x="1678781" y="854868"/>
                  </a:lnTo>
                  <a:lnTo>
                    <a:pt x="1819275" y="900112"/>
                  </a:lnTo>
                  <a:lnTo>
                    <a:pt x="2016918" y="952500"/>
                  </a:lnTo>
                  <a:lnTo>
                    <a:pt x="2038350" y="954881"/>
                  </a:lnTo>
                  <a:lnTo>
                    <a:pt x="2069306" y="950118"/>
                  </a:lnTo>
                  <a:lnTo>
                    <a:pt x="2114550" y="923925"/>
                  </a:lnTo>
                  <a:lnTo>
                    <a:pt x="2145506" y="892968"/>
                  </a:lnTo>
                  <a:lnTo>
                    <a:pt x="2159793" y="878681"/>
                  </a:lnTo>
                  <a:lnTo>
                    <a:pt x="2185987" y="873918"/>
                  </a:lnTo>
                  <a:lnTo>
                    <a:pt x="2197893" y="878681"/>
                  </a:lnTo>
                  <a:lnTo>
                    <a:pt x="2202656" y="890587"/>
                  </a:lnTo>
                  <a:lnTo>
                    <a:pt x="2197893" y="916781"/>
                  </a:lnTo>
                  <a:lnTo>
                    <a:pt x="2181225" y="971550"/>
                  </a:lnTo>
                  <a:lnTo>
                    <a:pt x="2143125" y="1059656"/>
                  </a:lnTo>
                  <a:lnTo>
                    <a:pt x="2097881" y="1138237"/>
                  </a:lnTo>
                  <a:lnTo>
                    <a:pt x="2026443" y="1202531"/>
                  </a:lnTo>
                  <a:lnTo>
                    <a:pt x="1974056" y="1238250"/>
                  </a:lnTo>
                  <a:lnTo>
                    <a:pt x="1947862" y="1240631"/>
                  </a:lnTo>
                  <a:lnTo>
                    <a:pt x="1893093" y="1219200"/>
                  </a:lnTo>
                  <a:lnTo>
                    <a:pt x="1721643" y="1138237"/>
                  </a:lnTo>
                  <a:lnTo>
                    <a:pt x="1552575" y="1083468"/>
                  </a:lnTo>
                  <a:lnTo>
                    <a:pt x="1409700" y="1023937"/>
                  </a:lnTo>
                  <a:lnTo>
                    <a:pt x="1212056" y="935831"/>
                  </a:lnTo>
                  <a:lnTo>
                    <a:pt x="9763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3017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B886786E-4F8E-104B-A0AC-61F5D7954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5F687A-0E69-429D-AF8F-4104AFF536B7}"/>
              </a:ext>
            </a:extLst>
          </p:cNvPr>
          <p:cNvGrpSpPr/>
          <p:nvPr/>
        </p:nvGrpSpPr>
        <p:grpSpPr>
          <a:xfrm>
            <a:off x="2508250" y="1400175"/>
            <a:ext cx="4778375" cy="4537075"/>
            <a:chOff x="2508250" y="1400175"/>
            <a:chExt cx="4778375" cy="45370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66FEC95-0E81-E641-B7DC-2199AF04937C}"/>
                </a:ext>
              </a:extLst>
            </p:cNvPr>
            <p:cNvSpPr/>
            <p:nvPr/>
          </p:nvSpPr>
          <p:spPr>
            <a:xfrm>
              <a:off x="2508250" y="2706688"/>
              <a:ext cx="1811338" cy="546100"/>
            </a:xfrm>
            <a:custGeom>
              <a:avLst/>
              <a:gdLst>
                <a:gd name="connsiteX0" fmla="*/ 1290638 w 1812132"/>
                <a:gd name="connsiteY0" fmla="*/ 307182 h 545307"/>
                <a:gd name="connsiteX1" fmla="*/ 1114425 w 1812132"/>
                <a:gd name="connsiteY1" fmla="*/ 347663 h 545307"/>
                <a:gd name="connsiteX2" fmla="*/ 902494 w 1812132"/>
                <a:gd name="connsiteY2" fmla="*/ 409575 h 545307"/>
                <a:gd name="connsiteX3" fmla="*/ 700088 w 1812132"/>
                <a:gd name="connsiteY3" fmla="*/ 469107 h 545307"/>
                <a:gd name="connsiteX4" fmla="*/ 578644 w 1812132"/>
                <a:gd name="connsiteY4" fmla="*/ 507207 h 545307"/>
                <a:gd name="connsiteX5" fmla="*/ 509588 w 1812132"/>
                <a:gd name="connsiteY5" fmla="*/ 526257 h 545307"/>
                <a:gd name="connsiteX6" fmla="*/ 461963 w 1812132"/>
                <a:gd name="connsiteY6" fmla="*/ 533400 h 545307"/>
                <a:gd name="connsiteX7" fmla="*/ 390525 w 1812132"/>
                <a:gd name="connsiteY7" fmla="*/ 540544 h 545307"/>
                <a:gd name="connsiteX8" fmla="*/ 338138 w 1812132"/>
                <a:gd name="connsiteY8" fmla="*/ 545307 h 545307"/>
                <a:gd name="connsiteX9" fmla="*/ 300038 w 1812132"/>
                <a:gd name="connsiteY9" fmla="*/ 535782 h 545307"/>
                <a:gd name="connsiteX10" fmla="*/ 223838 w 1812132"/>
                <a:gd name="connsiteY10" fmla="*/ 497682 h 545307"/>
                <a:gd name="connsiteX11" fmla="*/ 150019 w 1812132"/>
                <a:gd name="connsiteY11" fmla="*/ 447675 h 545307"/>
                <a:gd name="connsiteX12" fmla="*/ 107157 w 1812132"/>
                <a:gd name="connsiteY12" fmla="*/ 414338 h 545307"/>
                <a:gd name="connsiteX13" fmla="*/ 66675 w 1812132"/>
                <a:gd name="connsiteY13" fmla="*/ 371475 h 545307"/>
                <a:gd name="connsiteX14" fmla="*/ 30957 w 1812132"/>
                <a:gd name="connsiteY14" fmla="*/ 330994 h 545307"/>
                <a:gd name="connsiteX15" fmla="*/ 7144 w 1812132"/>
                <a:gd name="connsiteY15" fmla="*/ 290513 h 545307"/>
                <a:gd name="connsiteX16" fmla="*/ 0 w 1812132"/>
                <a:gd name="connsiteY16" fmla="*/ 271463 h 545307"/>
                <a:gd name="connsiteX17" fmla="*/ 0 w 1812132"/>
                <a:gd name="connsiteY17" fmla="*/ 259557 h 545307"/>
                <a:gd name="connsiteX18" fmla="*/ 7144 w 1812132"/>
                <a:gd name="connsiteY18" fmla="*/ 242888 h 545307"/>
                <a:gd name="connsiteX19" fmla="*/ 28575 w 1812132"/>
                <a:gd name="connsiteY19" fmla="*/ 240507 h 545307"/>
                <a:gd name="connsiteX20" fmla="*/ 76200 w 1812132"/>
                <a:gd name="connsiteY20" fmla="*/ 254794 h 545307"/>
                <a:gd name="connsiteX21" fmla="*/ 154782 w 1812132"/>
                <a:gd name="connsiteY21" fmla="*/ 280988 h 545307"/>
                <a:gd name="connsiteX22" fmla="*/ 238125 w 1812132"/>
                <a:gd name="connsiteY22" fmla="*/ 304800 h 545307"/>
                <a:gd name="connsiteX23" fmla="*/ 288132 w 1812132"/>
                <a:gd name="connsiteY23" fmla="*/ 316707 h 545307"/>
                <a:gd name="connsiteX24" fmla="*/ 326232 w 1812132"/>
                <a:gd name="connsiteY24" fmla="*/ 321469 h 545307"/>
                <a:gd name="connsiteX25" fmla="*/ 390525 w 1812132"/>
                <a:gd name="connsiteY25" fmla="*/ 319088 h 545307"/>
                <a:gd name="connsiteX26" fmla="*/ 561975 w 1812132"/>
                <a:gd name="connsiteY26" fmla="*/ 290513 h 545307"/>
                <a:gd name="connsiteX27" fmla="*/ 921544 w 1812132"/>
                <a:gd name="connsiteY27" fmla="*/ 207169 h 545307"/>
                <a:gd name="connsiteX28" fmla="*/ 1128713 w 1812132"/>
                <a:gd name="connsiteY28" fmla="*/ 140494 h 545307"/>
                <a:gd name="connsiteX29" fmla="*/ 1209675 w 1812132"/>
                <a:gd name="connsiteY29" fmla="*/ 116682 h 545307"/>
                <a:gd name="connsiteX30" fmla="*/ 1262063 w 1812132"/>
                <a:gd name="connsiteY30" fmla="*/ 100013 h 545307"/>
                <a:gd name="connsiteX31" fmla="*/ 1376363 w 1812132"/>
                <a:gd name="connsiteY31" fmla="*/ 50007 h 545307"/>
                <a:gd name="connsiteX32" fmla="*/ 1416844 w 1812132"/>
                <a:gd name="connsiteY32" fmla="*/ 28575 h 545307"/>
                <a:gd name="connsiteX33" fmla="*/ 1452563 w 1812132"/>
                <a:gd name="connsiteY33" fmla="*/ 9525 h 545307"/>
                <a:gd name="connsiteX34" fmla="*/ 1488282 w 1812132"/>
                <a:gd name="connsiteY34" fmla="*/ 0 h 545307"/>
                <a:gd name="connsiteX35" fmla="*/ 1540669 w 1812132"/>
                <a:gd name="connsiteY35" fmla="*/ 2382 h 545307"/>
                <a:gd name="connsiteX36" fmla="*/ 1583532 w 1812132"/>
                <a:gd name="connsiteY36" fmla="*/ 9525 h 545307"/>
                <a:gd name="connsiteX37" fmla="*/ 1638300 w 1812132"/>
                <a:gd name="connsiteY37" fmla="*/ 26194 h 545307"/>
                <a:gd name="connsiteX38" fmla="*/ 1702594 w 1812132"/>
                <a:gd name="connsiteY38" fmla="*/ 52388 h 545307"/>
                <a:gd name="connsiteX39" fmla="*/ 1747838 w 1812132"/>
                <a:gd name="connsiteY39" fmla="*/ 71438 h 545307"/>
                <a:gd name="connsiteX40" fmla="*/ 1781175 w 1812132"/>
                <a:gd name="connsiteY40" fmla="*/ 95250 h 545307"/>
                <a:gd name="connsiteX41" fmla="*/ 1800225 w 1812132"/>
                <a:gd name="connsiteY41" fmla="*/ 121444 h 545307"/>
                <a:gd name="connsiteX42" fmla="*/ 1809750 w 1812132"/>
                <a:gd name="connsiteY42" fmla="*/ 142875 h 545307"/>
                <a:gd name="connsiteX43" fmla="*/ 1812132 w 1812132"/>
                <a:gd name="connsiteY43" fmla="*/ 164307 h 545307"/>
                <a:gd name="connsiteX44" fmla="*/ 1807369 w 1812132"/>
                <a:gd name="connsiteY44" fmla="*/ 185738 h 545307"/>
                <a:gd name="connsiteX45" fmla="*/ 1793082 w 1812132"/>
                <a:gd name="connsiteY45" fmla="*/ 209550 h 545307"/>
                <a:gd name="connsiteX46" fmla="*/ 1766888 w 1812132"/>
                <a:gd name="connsiteY46" fmla="*/ 226219 h 545307"/>
                <a:gd name="connsiteX47" fmla="*/ 1728788 w 1812132"/>
                <a:gd name="connsiteY47" fmla="*/ 240507 h 545307"/>
                <a:gd name="connsiteX48" fmla="*/ 1633538 w 1812132"/>
                <a:gd name="connsiteY48" fmla="*/ 257175 h 545307"/>
                <a:gd name="connsiteX49" fmla="*/ 1290638 w 1812132"/>
                <a:gd name="connsiteY49" fmla="*/ 307182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12132" h="545307">
                  <a:moveTo>
                    <a:pt x="1290638" y="307182"/>
                  </a:moveTo>
                  <a:lnTo>
                    <a:pt x="1114425" y="347663"/>
                  </a:lnTo>
                  <a:lnTo>
                    <a:pt x="902494" y="409575"/>
                  </a:lnTo>
                  <a:lnTo>
                    <a:pt x="700088" y="469107"/>
                  </a:lnTo>
                  <a:lnTo>
                    <a:pt x="578644" y="507207"/>
                  </a:lnTo>
                  <a:lnTo>
                    <a:pt x="509588" y="526257"/>
                  </a:lnTo>
                  <a:lnTo>
                    <a:pt x="461963" y="533400"/>
                  </a:lnTo>
                  <a:lnTo>
                    <a:pt x="390525" y="540544"/>
                  </a:lnTo>
                  <a:lnTo>
                    <a:pt x="338138" y="545307"/>
                  </a:lnTo>
                  <a:lnTo>
                    <a:pt x="300038" y="535782"/>
                  </a:lnTo>
                  <a:lnTo>
                    <a:pt x="223838" y="497682"/>
                  </a:lnTo>
                  <a:lnTo>
                    <a:pt x="150019" y="447675"/>
                  </a:lnTo>
                  <a:lnTo>
                    <a:pt x="107157" y="414338"/>
                  </a:lnTo>
                  <a:lnTo>
                    <a:pt x="66675" y="371475"/>
                  </a:lnTo>
                  <a:lnTo>
                    <a:pt x="30957" y="330994"/>
                  </a:lnTo>
                  <a:lnTo>
                    <a:pt x="7144" y="290513"/>
                  </a:lnTo>
                  <a:lnTo>
                    <a:pt x="0" y="271463"/>
                  </a:lnTo>
                  <a:lnTo>
                    <a:pt x="0" y="259557"/>
                  </a:lnTo>
                  <a:lnTo>
                    <a:pt x="7144" y="242888"/>
                  </a:lnTo>
                  <a:lnTo>
                    <a:pt x="28575" y="240507"/>
                  </a:lnTo>
                  <a:lnTo>
                    <a:pt x="76200" y="254794"/>
                  </a:lnTo>
                  <a:lnTo>
                    <a:pt x="154782" y="280988"/>
                  </a:lnTo>
                  <a:lnTo>
                    <a:pt x="238125" y="304800"/>
                  </a:lnTo>
                  <a:lnTo>
                    <a:pt x="288132" y="316707"/>
                  </a:lnTo>
                  <a:lnTo>
                    <a:pt x="326232" y="321469"/>
                  </a:lnTo>
                  <a:lnTo>
                    <a:pt x="390525" y="319088"/>
                  </a:lnTo>
                  <a:lnTo>
                    <a:pt x="561975" y="290513"/>
                  </a:lnTo>
                  <a:lnTo>
                    <a:pt x="921544" y="207169"/>
                  </a:lnTo>
                  <a:lnTo>
                    <a:pt x="1128713" y="140494"/>
                  </a:lnTo>
                  <a:lnTo>
                    <a:pt x="1209675" y="116682"/>
                  </a:lnTo>
                  <a:lnTo>
                    <a:pt x="1262063" y="100013"/>
                  </a:lnTo>
                  <a:lnTo>
                    <a:pt x="1376363" y="50007"/>
                  </a:lnTo>
                  <a:lnTo>
                    <a:pt x="1416844" y="28575"/>
                  </a:lnTo>
                  <a:lnTo>
                    <a:pt x="1452563" y="9525"/>
                  </a:lnTo>
                  <a:lnTo>
                    <a:pt x="1488282" y="0"/>
                  </a:lnTo>
                  <a:lnTo>
                    <a:pt x="1540669" y="2382"/>
                  </a:lnTo>
                  <a:lnTo>
                    <a:pt x="1583532" y="9525"/>
                  </a:lnTo>
                  <a:lnTo>
                    <a:pt x="1638300" y="26194"/>
                  </a:lnTo>
                  <a:lnTo>
                    <a:pt x="1702594" y="52388"/>
                  </a:lnTo>
                  <a:lnTo>
                    <a:pt x="1747838" y="71438"/>
                  </a:lnTo>
                  <a:lnTo>
                    <a:pt x="1781175" y="95250"/>
                  </a:lnTo>
                  <a:lnTo>
                    <a:pt x="1800225" y="121444"/>
                  </a:lnTo>
                  <a:lnTo>
                    <a:pt x="1809750" y="142875"/>
                  </a:lnTo>
                  <a:lnTo>
                    <a:pt x="1812132" y="164307"/>
                  </a:lnTo>
                  <a:lnTo>
                    <a:pt x="1807369" y="185738"/>
                  </a:lnTo>
                  <a:lnTo>
                    <a:pt x="1793082" y="209550"/>
                  </a:lnTo>
                  <a:lnTo>
                    <a:pt x="1766888" y="226219"/>
                  </a:lnTo>
                  <a:lnTo>
                    <a:pt x="1728788" y="240507"/>
                  </a:lnTo>
                  <a:lnTo>
                    <a:pt x="1633538" y="257175"/>
                  </a:lnTo>
                  <a:lnTo>
                    <a:pt x="1290638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CF2C907-E1C2-5544-984A-7CA5DFA9CBFF}"/>
                </a:ext>
              </a:extLst>
            </p:cNvPr>
            <p:cNvSpPr/>
            <p:nvPr/>
          </p:nvSpPr>
          <p:spPr>
            <a:xfrm>
              <a:off x="3836988" y="4144963"/>
              <a:ext cx="1687512" cy="482600"/>
            </a:xfrm>
            <a:custGeom>
              <a:avLst/>
              <a:gdLst>
                <a:gd name="connsiteX0" fmla="*/ 1050131 w 1688306"/>
                <a:gd name="connsiteY0" fmla="*/ 261938 h 481013"/>
                <a:gd name="connsiteX1" fmla="*/ 854869 w 1688306"/>
                <a:gd name="connsiteY1" fmla="*/ 314325 h 481013"/>
                <a:gd name="connsiteX2" fmla="*/ 604837 w 1688306"/>
                <a:gd name="connsiteY2" fmla="*/ 357188 h 481013"/>
                <a:gd name="connsiteX3" fmla="*/ 469106 w 1688306"/>
                <a:gd name="connsiteY3" fmla="*/ 404813 h 481013"/>
                <a:gd name="connsiteX4" fmla="*/ 340519 w 1688306"/>
                <a:gd name="connsiteY4" fmla="*/ 447675 h 481013"/>
                <a:gd name="connsiteX5" fmla="*/ 304800 w 1688306"/>
                <a:gd name="connsiteY5" fmla="*/ 469107 h 481013"/>
                <a:gd name="connsiteX6" fmla="*/ 261937 w 1688306"/>
                <a:gd name="connsiteY6" fmla="*/ 481013 h 481013"/>
                <a:gd name="connsiteX7" fmla="*/ 238125 w 1688306"/>
                <a:gd name="connsiteY7" fmla="*/ 481013 h 481013"/>
                <a:gd name="connsiteX8" fmla="*/ 197644 w 1688306"/>
                <a:gd name="connsiteY8" fmla="*/ 471488 h 481013"/>
                <a:gd name="connsiteX9" fmla="*/ 176212 w 1688306"/>
                <a:gd name="connsiteY9" fmla="*/ 454819 h 481013"/>
                <a:gd name="connsiteX10" fmla="*/ 121444 w 1688306"/>
                <a:gd name="connsiteY10" fmla="*/ 402432 h 481013"/>
                <a:gd name="connsiteX11" fmla="*/ 54769 w 1688306"/>
                <a:gd name="connsiteY11" fmla="*/ 319088 h 481013"/>
                <a:gd name="connsiteX12" fmla="*/ 21431 w 1688306"/>
                <a:gd name="connsiteY12" fmla="*/ 261938 h 481013"/>
                <a:gd name="connsiteX13" fmla="*/ 7144 w 1688306"/>
                <a:gd name="connsiteY13" fmla="*/ 235744 h 481013"/>
                <a:gd name="connsiteX14" fmla="*/ 0 w 1688306"/>
                <a:gd name="connsiteY14" fmla="*/ 207169 h 481013"/>
                <a:gd name="connsiteX15" fmla="*/ 7144 w 1688306"/>
                <a:gd name="connsiteY15" fmla="*/ 188119 h 481013"/>
                <a:gd name="connsiteX16" fmla="*/ 26194 w 1688306"/>
                <a:gd name="connsiteY16" fmla="*/ 180975 h 481013"/>
                <a:gd name="connsiteX17" fmla="*/ 45244 w 1688306"/>
                <a:gd name="connsiteY17" fmla="*/ 188119 h 481013"/>
                <a:gd name="connsiteX18" fmla="*/ 90487 w 1688306"/>
                <a:gd name="connsiteY18" fmla="*/ 214313 h 481013"/>
                <a:gd name="connsiteX19" fmla="*/ 123825 w 1688306"/>
                <a:gd name="connsiteY19" fmla="*/ 226219 h 481013"/>
                <a:gd name="connsiteX20" fmla="*/ 157162 w 1688306"/>
                <a:gd name="connsiteY20" fmla="*/ 233363 h 481013"/>
                <a:gd name="connsiteX21" fmla="*/ 197644 w 1688306"/>
                <a:gd name="connsiteY21" fmla="*/ 240507 h 481013"/>
                <a:gd name="connsiteX22" fmla="*/ 235744 w 1688306"/>
                <a:gd name="connsiteY22" fmla="*/ 242888 h 481013"/>
                <a:gd name="connsiteX23" fmla="*/ 273844 w 1688306"/>
                <a:gd name="connsiteY23" fmla="*/ 242888 h 481013"/>
                <a:gd name="connsiteX24" fmla="*/ 316706 w 1688306"/>
                <a:gd name="connsiteY24" fmla="*/ 245269 h 481013"/>
                <a:gd name="connsiteX25" fmla="*/ 369094 w 1688306"/>
                <a:gd name="connsiteY25" fmla="*/ 240507 h 481013"/>
                <a:gd name="connsiteX26" fmla="*/ 659606 w 1688306"/>
                <a:gd name="connsiteY26" fmla="*/ 176213 h 481013"/>
                <a:gd name="connsiteX27" fmla="*/ 942975 w 1688306"/>
                <a:gd name="connsiteY27" fmla="*/ 109538 h 481013"/>
                <a:gd name="connsiteX28" fmla="*/ 1126331 w 1688306"/>
                <a:gd name="connsiteY28" fmla="*/ 66675 h 481013"/>
                <a:gd name="connsiteX29" fmla="*/ 1350169 w 1688306"/>
                <a:gd name="connsiteY29" fmla="*/ 21432 h 481013"/>
                <a:gd name="connsiteX30" fmla="*/ 1419225 w 1688306"/>
                <a:gd name="connsiteY30" fmla="*/ 0 h 481013"/>
                <a:gd name="connsiteX31" fmla="*/ 1428750 w 1688306"/>
                <a:gd name="connsiteY31" fmla="*/ 0 h 481013"/>
                <a:gd name="connsiteX32" fmla="*/ 1507331 w 1688306"/>
                <a:gd name="connsiteY32" fmla="*/ 50007 h 481013"/>
                <a:gd name="connsiteX33" fmla="*/ 1595437 w 1688306"/>
                <a:gd name="connsiteY33" fmla="*/ 114300 h 481013"/>
                <a:gd name="connsiteX34" fmla="*/ 1650206 w 1688306"/>
                <a:gd name="connsiteY34" fmla="*/ 157163 h 481013"/>
                <a:gd name="connsiteX35" fmla="*/ 1676400 w 1688306"/>
                <a:gd name="connsiteY35" fmla="*/ 190500 h 481013"/>
                <a:gd name="connsiteX36" fmla="*/ 1685925 w 1688306"/>
                <a:gd name="connsiteY36" fmla="*/ 219075 h 481013"/>
                <a:gd name="connsiteX37" fmla="*/ 1688306 w 1688306"/>
                <a:gd name="connsiteY37" fmla="*/ 245269 h 481013"/>
                <a:gd name="connsiteX38" fmla="*/ 1681162 w 1688306"/>
                <a:gd name="connsiteY38" fmla="*/ 283369 h 481013"/>
                <a:gd name="connsiteX39" fmla="*/ 1366837 w 1688306"/>
                <a:gd name="connsiteY39" fmla="*/ 204788 h 481013"/>
                <a:gd name="connsiteX40" fmla="*/ 1343025 w 1688306"/>
                <a:gd name="connsiteY40" fmla="*/ 197644 h 481013"/>
                <a:gd name="connsiteX41" fmla="*/ 1050131 w 1688306"/>
                <a:gd name="connsiteY41" fmla="*/ 261938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306" h="481013">
                  <a:moveTo>
                    <a:pt x="1050131" y="261938"/>
                  </a:moveTo>
                  <a:lnTo>
                    <a:pt x="854869" y="314325"/>
                  </a:lnTo>
                  <a:lnTo>
                    <a:pt x="604837" y="357188"/>
                  </a:lnTo>
                  <a:lnTo>
                    <a:pt x="469106" y="404813"/>
                  </a:lnTo>
                  <a:lnTo>
                    <a:pt x="340519" y="447675"/>
                  </a:lnTo>
                  <a:lnTo>
                    <a:pt x="304800" y="469107"/>
                  </a:lnTo>
                  <a:lnTo>
                    <a:pt x="261937" y="481013"/>
                  </a:lnTo>
                  <a:lnTo>
                    <a:pt x="238125" y="481013"/>
                  </a:lnTo>
                  <a:lnTo>
                    <a:pt x="197644" y="471488"/>
                  </a:lnTo>
                  <a:lnTo>
                    <a:pt x="176212" y="454819"/>
                  </a:lnTo>
                  <a:lnTo>
                    <a:pt x="121444" y="402432"/>
                  </a:lnTo>
                  <a:lnTo>
                    <a:pt x="54769" y="319088"/>
                  </a:lnTo>
                  <a:lnTo>
                    <a:pt x="21431" y="261938"/>
                  </a:lnTo>
                  <a:lnTo>
                    <a:pt x="7144" y="235744"/>
                  </a:lnTo>
                  <a:lnTo>
                    <a:pt x="0" y="207169"/>
                  </a:lnTo>
                  <a:lnTo>
                    <a:pt x="7144" y="188119"/>
                  </a:lnTo>
                  <a:lnTo>
                    <a:pt x="26194" y="180975"/>
                  </a:lnTo>
                  <a:lnTo>
                    <a:pt x="45244" y="188119"/>
                  </a:lnTo>
                  <a:lnTo>
                    <a:pt x="90487" y="214313"/>
                  </a:lnTo>
                  <a:lnTo>
                    <a:pt x="123825" y="226219"/>
                  </a:lnTo>
                  <a:lnTo>
                    <a:pt x="157162" y="233363"/>
                  </a:lnTo>
                  <a:lnTo>
                    <a:pt x="197644" y="240507"/>
                  </a:lnTo>
                  <a:lnTo>
                    <a:pt x="235744" y="242888"/>
                  </a:lnTo>
                  <a:lnTo>
                    <a:pt x="273844" y="242888"/>
                  </a:lnTo>
                  <a:lnTo>
                    <a:pt x="316706" y="245269"/>
                  </a:lnTo>
                  <a:lnTo>
                    <a:pt x="369094" y="240507"/>
                  </a:lnTo>
                  <a:lnTo>
                    <a:pt x="659606" y="176213"/>
                  </a:lnTo>
                  <a:lnTo>
                    <a:pt x="942975" y="109538"/>
                  </a:lnTo>
                  <a:lnTo>
                    <a:pt x="1126331" y="66675"/>
                  </a:lnTo>
                  <a:lnTo>
                    <a:pt x="1350169" y="21432"/>
                  </a:lnTo>
                  <a:lnTo>
                    <a:pt x="1419225" y="0"/>
                  </a:lnTo>
                  <a:lnTo>
                    <a:pt x="1428750" y="0"/>
                  </a:lnTo>
                  <a:lnTo>
                    <a:pt x="1507331" y="50007"/>
                  </a:lnTo>
                  <a:lnTo>
                    <a:pt x="1595437" y="114300"/>
                  </a:lnTo>
                  <a:lnTo>
                    <a:pt x="1650206" y="157163"/>
                  </a:lnTo>
                  <a:lnTo>
                    <a:pt x="1676400" y="190500"/>
                  </a:lnTo>
                  <a:lnTo>
                    <a:pt x="1685925" y="219075"/>
                  </a:lnTo>
                  <a:lnTo>
                    <a:pt x="1688306" y="245269"/>
                  </a:lnTo>
                  <a:lnTo>
                    <a:pt x="1681162" y="283369"/>
                  </a:lnTo>
                  <a:lnTo>
                    <a:pt x="1366837" y="204788"/>
                  </a:lnTo>
                  <a:lnTo>
                    <a:pt x="1343025" y="197644"/>
                  </a:lnTo>
                  <a:lnTo>
                    <a:pt x="1050131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1B9FA35-35C4-0042-BFF6-87C4B40A28DF}"/>
                </a:ext>
              </a:extLst>
            </p:cNvPr>
            <p:cNvSpPr/>
            <p:nvPr/>
          </p:nvSpPr>
          <p:spPr>
            <a:xfrm>
              <a:off x="5627688" y="3900488"/>
              <a:ext cx="1658937" cy="490537"/>
            </a:xfrm>
            <a:custGeom>
              <a:avLst/>
              <a:gdLst>
                <a:gd name="connsiteX0" fmla="*/ 1059656 w 1659903"/>
                <a:gd name="connsiteY0" fmla="*/ 280987 h 490537"/>
                <a:gd name="connsiteX1" fmla="*/ 719137 w 1659903"/>
                <a:gd name="connsiteY1" fmla="*/ 378618 h 490537"/>
                <a:gd name="connsiteX2" fmla="*/ 381000 w 1659903"/>
                <a:gd name="connsiteY2" fmla="*/ 464343 h 490537"/>
                <a:gd name="connsiteX3" fmla="*/ 314325 w 1659903"/>
                <a:gd name="connsiteY3" fmla="*/ 483393 h 490537"/>
                <a:gd name="connsiteX4" fmla="*/ 276225 w 1659903"/>
                <a:gd name="connsiteY4" fmla="*/ 490537 h 490537"/>
                <a:gd name="connsiteX5" fmla="*/ 238125 w 1659903"/>
                <a:gd name="connsiteY5" fmla="*/ 488156 h 490537"/>
                <a:gd name="connsiteX6" fmla="*/ 204787 w 1659903"/>
                <a:gd name="connsiteY6" fmla="*/ 476250 h 490537"/>
                <a:gd name="connsiteX7" fmla="*/ 176212 w 1659903"/>
                <a:gd name="connsiteY7" fmla="*/ 454818 h 490537"/>
                <a:gd name="connsiteX8" fmla="*/ 109537 w 1659903"/>
                <a:gd name="connsiteY8" fmla="*/ 397668 h 490537"/>
                <a:gd name="connsiteX9" fmla="*/ 47625 w 1659903"/>
                <a:gd name="connsiteY9" fmla="*/ 340518 h 490537"/>
                <a:gd name="connsiteX10" fmla="*/ 11906 w 1659903"/>
                <a:gd name="connsiteY10" fmla="*/ 302418 h 490537"/>
                <a:gd name="connsiteX11" fmla="*/ 0 w 1659903"/>
                <a:gd name="connsiteY11" fmla="*/ 280987 h 490537"/>
                <a:gd name="connsiteX12" fmla="*/ 0 w 1659903"/>
                <a:gd name="connsiteY12" fmla="*/ 257175 h 490537"/>
                <a:gd name="connsiteX13" fmla="*/ 9525 w 1659903"/>
                <a:gd name="connsiteY13" fmla="*/ 245268 h 490537"/>
                <a:gd name="connsiteX14" fmla="*/ 38100 w 1659903"/>
                <a:gd name="connsiteY14" fmla="*/ 238125 h 490537"/>
                <a:gd name="connsiteX15" fmla="*/ 88106 w 1659903"/>
                <a:gd name="connsiteY15" fmla="*/ 252412 h 490537"/>
                <a:gd name="connsiteX16" fmla="*/ 204787 w 1659903"/>
                <a:gd name="connsiteY16" fmla="*/ 288131 h 490537"/>
                <a:gd name="connsiteX17" fmla="*/ 221456 w 1659903"/>
                <a:gd name="connsiteY17" fmla="*/ 290512 h 490537"/>
                <a:gd name="connsiteX18" fmla="*/ 247650 w 1659903"/>
                <a:gd name="connsiteY18" fmla="*/ 290512 h 490537"/>
                <a:gd name="connsiteX19" fmla="*/ 385762 w 1659903"/>
                <a:gd name="connsiteY19" fmla="*/ 266700 h 490537"/>
                <a:gd name="connsiteX20" fmla="*/ 502444 w 1659903"/>
                <a:gd name="connsiteY20" fmla="*/ 242887 h 490537"/>
                <a:gd name="connsiteX21" fmla="*/ 814387 w 1659903"/>
                <a:gd name="connsiteY21" fmla="*/ 171450 h 490537"/>
                <a:gd name="connsiteX22" fmla="*/ 1045369 w 1659903"/>
                <a:gd name="connsiteY22" fmla="*/ 114300 h 490537"/>
                <a:gd name="connsiteX23" fmla="*/ 1171575 w 1659903"/>
                <a:gd name="connsiteY23" fmla="*/ 85725 h 490537"/>
                <a:gd name="connsiteX24" fmla="*/ 1364456 w 1659903"/>
                <a:gd name="connsiteY24" fmla="*/ 2381 h 490537"/>
                <a:gd name="connsiteX25" fmla="*/ 1373981 w 1659903"/>
                <a:gd name="connsiteY25" fmla="*/ 0 h 490537"/>
                <a:gd name="connsiteX26" fmla="*/ 1412081 w 1659903"/>
                <a:gd name="connsiteY26" fmla="*/ 16668 h 490537"/>
                <a:gd name="connsiteX27" fmla="*/ 1512094 w 1659903"/>
                <a:gd name="connsiteY27" fmla="*/ 85725 h 490537"/>
                <a:gd name="connsiteX28" fmla="*/ 1612106 w 1659903"/>
                <a:gd name="connsiteY28" fmla="*/ 164306 h 490537"/>
                <a:gd name="connsiteX29" fmla="*/ 1640681 w 1659903"/>
                <a:gd name="connsiteY29" fmla="*/ 192881 h 490537"/>
                <a:gd name="connsiteX30" fmla="*/ 1654969 w 1659903"/>
                <a:gd name="connsiteY30" fmla="*/ 219075 h 490537"/>
                <a:gd name="connsiteX31" fmla="*/ 1659731 w 1659903"/>
                <a:gd name="connsiteY31" fmla="*/ 242887 h 490537"/>
                <a:gd name="connsiteX32" fmla="*/ 1654969 w 1659903"/>
                <a:gd name="connsiteY32" fmla="*/ 266700 h 490537"/>
                <a:gd name="connsiteX33" fmla="*/ 1640681 w 1659903"/>
                <a:gd name="connsiteY33" fmla="*/ 288131 h 490537"/>
                <a:gd name="connsiteX34" fmla="*/ 1619250 w 1659903"/>
                <a:gd name="connsiteY34" fmla="*/ 302418 h 490537"/>
                <a:gd name="connsiteX35" fmla="*/ 1588294 w 1659903"/>
                <a:gd name="connsiteY35" fmla="*/ 326231 h 490537"/>
                <a:gd name="connsiteX36" fmla="*/ 1562100 w 1659903"/>
                <a:gd name="connsiteY36" fmla="*/ 361950 h 490537"/>
                <a:gd name="connsiteX37" fmla="*/ 1259681 w 1659903"/>
                <a:gd name="connsiteY37" fmla="*/ 278606 h 490537"/>
                <a:gd name="connsiteX38" fmla="*/ 1223962 w 1659903"/>
                <a:gd name="connsiteY38" fmla="*/ 269081 h 490537"/>
                <a:gd name="connsiteX39" fmla="*/ 1183481 w 1659903"/>
                <a:gd name="connsiteY39" fmla="*/ 261937 h 490537"/>
                <a:gd name="connsiteX40" fmla="*/ 1138237 w 1659903"/>
                <a:gd name="connsiteY40" fmla="*/ 261937 h 490537"/>
                <a:gd name="connsiteX41" fmla="*/ 1059656 w 1659903"/>
                <a:gd name="connsiteY41" fmla="*/ 28098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9903" h="490537">
                  <a:moveTo>
                    <a:pt x="1059656" y="280987"/>
                  </a:moveTo>
                  <a:lnTo>
                    <a:pt x="719137" y="378618"/>
                  </a:lnTo>
                  <a:lnTo>
                    <a:pt x="381000" y="464343"/>
                  </a:lnTo>
                  <a:lnTo>
                    <a:pt x="314325" y="483393"/>
                  </a:lnTo>
                  <a:lnTo>
                    <a:pt x="276225" y="490537"/>
                  </a:lnTo>
                  <a:lnTo>
                    <a:pt x="238125" y="488156"/>
                  </a:lnTo>
                  <a:lnTo>
                    <a:pt x="204787" y="476250"/>
                  </a:lnTo>
                  <a:lnTo>
                    <a:pt x="176212" y="454818"/>
                  </a:lnTo>
                  <a:lnTo>
                    <a:pt x="109537" y="397668"/>
                  </a:lnTo>
                  <a:lnTo>
                    <a:pt x="47625" y="340518"/>
                  </a:lnTo>
                  <a:lnTo>
                    <a:pt x="11906" y="302418"/>
                  </a:lnTo>
                  <a:lnTo>
                    <a:pt x="0" y="280987"/>
                  </a:lnTo>
                  <a:lnTo>
                    <a:pt x="0" y="257175"/>
                  </a:lnTo>
                  <a:lnTo>
                    <a:pt x="9525" y="245268"/>
                  </a:lnTo>
                  <a:lnTo>
                    <a:pt x="38100" y="238125"/>
                  </a:lnTo>
                  <a:lnTo>
                    <a:pt x="88106" y="252412"/>
                  </a:lnTo>
                  <a:lnTo>
                    <a:pt x="204787" y="288131"/>
                  </a:lnTo>
                  <a:lnTo>
                    <a:pt x="221456" y="290512"/>
                  </a:lnTo>
                  <a:lnTo>
                    <a:pt x="247650" y="290512"/>
                  </a:lnTo>
                  <a:lnTo>
                    <a:pt x="385762" y="266700"/>
                  </a:lnTo>
                  <a:lnTo>
                    <a:pt x="502444" y="242887"/>
                  </a:lnTo>
                  <a:lnTo>
                    <a:pt x="814387" y="171450"/>
                  </a:lnTo>
                  <a:lnTo>
                    <a:pt x="1045369" y="114300"/>
                  </a:lnTo>
                  <a:lnTo>
                    <a:pt x="1171575" y="85725"/>
                  </a:lnTo>
                  <a:lnTo>
                    <a:pt x="1364456" y="2381"/>
                  </a:lnTo>
                  <a:lnTo>
                    <a:pt x="1373981" y="0"/>
                  </a:lnTo>
                  <a:lnTo>
                    <a:pt x="1412081" y="16668"/>
                  </a:lnTo>
                  <a:lnTo>
                    <a:pt x="1512094" y="85725"/>
                  </a:lnTo>
                  <a:lnTo>
                    <a:pt x="1612106" y="164306"/>
                  </a:lnTo>
                  <a:lnTo>
                    <a:pt x="1640681" y="192881"/>
                  </a:lnTo>
                  <a:lnTo>
                    <a:pt x="1654969" y="219075"/>
                  </a:lnTo>
                  <a:cubicBezTo>
                    <a:pt x="1659903" y="241281"/>
                    <a:pt x="1659731" y="233188"/>
                    <a:pt x="1659731" y="242887"/>
                  </a:cubicBezTo>
                  <a:lnTo>
                    <a:pt x="1654969" y="266700"/>
                  </a:lnTo>
                  <a:lnTo>
                    <a:pt x="1640681" y="288131"/>
                  </a:lnTo>
                  <a:lnTo>
                    <a:pt x="1619250" y="302418"/>
                  </a:lnTo>
                  <a:lnTo>
                    <a:pt x="1588294" y="326231"/>
                  </a:lnTo>
                  <a:lnTo>
                    <a:pt x="1562100" y="361950"/>
                  </a:lnTo>
                  <a:lnTo>
                    <a:pt x="1259681" y="278606"/>
                  </a:lnTo>
                  <a:lnTo>
                    <a:pt x="1223962" y="269081"/>
                  </a:lnTo>
                  <a:lnTo>
                    <a:pt x="1183481" y="261937"/>
                  </a:lnTo>
                  <a:lnTo>
                    <a:pt x="1138237" y="261937"/>
                  </a:lnTo>
                  <a:lnTo>
                    <a:pt x="10596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E37185A-E620-F94B-A73E-77FB82EF0840}"/>
                </a:ext>
              </a:extLst>
            </p:cNvPr>
            <p:cNvSpPr/>
            <p:nvPr/>
          </p:nvSpPr>
          <p:spPr>
            <a:xfrm rot="16200000">
              <a:off x="1349375" y="3490913"/>
              <a:ext cx="4268787" cy="471488"/>
            </a:xfrm>
            <a:custGeom>
              <a:avLst/>
              <a:gdLst>
                <a:gd name="connsiteX0" fmla="*/ 1993392 w 4268419"/>
                <a:gd name="connsiteY0" fmla="*/ 362102 h 471830"/>
                <a:gd name="connsiteX1" fmla="*/ 1356970 w 4268419"/>
                <a:gd name="connsiteY1" fmla="*/ 351129 h 471830"/>
                <a:gd name="connsiteX2" fmla="*/ 1009498 w 4268419"/>
                <a:gd name="connsiteY2" fmla="*/ 347472 h 471830"/>
                <a:gd name="connsiteX3" fmla="*/ 672998 w 4268419"/>
                <a:gd name="connsiteY3" fmla="*/ 340156 h 471830"/>
                <a:gd name="connsiteX4" fmla="*/ 376733 w 4268419"/>
                <a:gd name="connsiteY4" fmla="*/ 336499 h 471830"/>
                <a:gd name="connsiteX5" fmla="*/ 219456 w 4268419"/>
                <a:gd name="connsiteY5" fmla="*/ 336499 h 471830"/>
                <a:gd name="connsiteX6" fmla="*/ 106070 w 4268419"/>
                <a:gd name="connsiteY6" fmla="*/ 321868 h 471830"/>
                <a:gd name="connsiteX7" fmla="*/ 36576 w 4268419"/>
                <a:gd name="connsiteY7" fmla="*/ 299923 h 471830"/>
                <a:gd name="connsiteX8" fmla="*/ 7315 w 4268419"/>
                <a:gd name="connsiteY8" fmla="*/ 274320 h 471830"/>
                <a:gd name="connsiteX9" fmla="*/ 0 w 4268419"/>
                <a:gd name="connsiteY9" fmla="*/ 230428 h 471830"/>
                <a:gd name="connsiteX10" fmla="*/ 3658 w 4268419"/>
                <a:gd name="connsiteY10" fmla="*/ 193852 h 471830"/>
                <a:gd name="connsiteX11" fmla="*/ 10973 w 4268419"/>
                <a:gd name="connsiteY11" fmla="*/ 164592 h 471830"/>
                <a:gd name="connsiteX12" fmla="*/ 32918 w 4268419"/>
                <a:gd name="connsiteY12" fmla="*/ 135331 h 471830"/>
                <a:gd name="connsiteX13" fmla="*/ 65837 w 4268419"/>
                <a:gd name="connsiteY13" fmla="*/ 117043 h 471830"/>
                <a:gd name="connsiteX14" fmla="*/ 175565 w 4268419"/>
                <a:gd name="connsiteY14" fmla="*/ 91440 h 471830"/>
                <a:gd name="connsiteX15" fmla="*/ 310896 w 4268419"/>
                <a:gd name="connsiteY15" fmla="*/ 62179 h 471830"/>
                <a:gd name="connsiteX16" fmla="*/ 435254 w 4268419"/>
                <a:gd name="connsiteY16" fmla="*/ 43891 h 471830"/>
                <a:gd name="connsiteX17" fmla="*/ 475488 w 4268419"/>
                <a:gd name="connsiteY17" fmla="*/ 51206 h 471830"/>
                <a:gd name="connsiteX18" fmla="*/ 570586 w 4268419"/>
                <a:gd name="connsiteY18" fmla="*/ 65836 h 471830"/>
                <a:gd name="connsiteX19" fmla="*/ 918058 w 4268419"/>
                <a:gd name="connsiteY19" fmla="*/ 91440 h 471830"/>
                <a:gd name="connsiteX20" fmla="*/ 1572768 w 4268419"/>
                <a:gd name="connsiteY20" fmla="*/ 131673 h 471830"/>
                <a:gd name="connsiteX21" fmla="*/ 2190902 w 4268419"/>
                <a:gd name="connsiteY21" fmla="*/ 157276 h 471830"/>
                <a:gd name="connsiteX22" fmla="*/ 2743200 w 4268419"/>
                <a:gd name="connsiteY22" fmla="*/ 179222 h 471830"/>
                <a:gd name="connsiteX23" fmla="*/ 2955341 w 4268419"/>
                <a:gd name="connsiteY23" fmla="*/ 179222 h 471830"/>
                <a:gd name="connsiteX24" fmla="*/ 3405226 w 4268419"/>
                <a:gd name="connsiteY24" fmla="*/ 179222 h 471830"/>
                <a:gd name="connsiteX25" fmla="*/ 3727094 w 4268419"/>
                <a:gd name="connsiteY25" fmla="*/ 179222 h 471830"/>
                <a:gd name="connsiteX26" fmla="*/ 3942893 w 4268419"/>
                <a:gd name="connsiteY26" fmla="*/ 175564 h 471830"/>
                <a:gd name="connsiteX27" fmla="*/ 4016045 w 4268419"/>
                <a:gd name="connsiteY27" fmla="*/ 171907 h 471830"/>
                <a:gd name="connsiteX28" fmla="*/ 4059936 w 4268419"/>
                <a:gd name="connsiteY28" fmla="*/ 160934 h 471830"/>
                <a:gd name="connsiteX29" fmla="*/ 4103827 w 4268419"/>
                <a:gd name="connsiteY29" fmla="*/ 135331 h 471830"/>
                <a:gd name="connsiteX30" fmla="*/ 4140403 w 4268419"/>
                <a:gd name="connsiteY30" fmla="*/ 106070 h 471830"/>
                <a:gd name="connsiteX31" fmla="*/ 4162349 w 4268419"/>
                <a:gd name="connsiteY31" fmla="*/ 73152 h 471830"/>
                <a:gd name="connsiteX32" fmla="*/ 4184294 w 4268419"/>
                <a:gd name="connsiteY32" fmla="*/ 36576 h 471830"/>
                <a:gd name="connsiteX33" fmla="*/ 4195267 w 4268419"/>
                <a:gd name="connsiteY33" fmla="*/ 7315 h 471830"/>
                <a:gd name="connsiteX34" fmla="*/ 4206240 w 4268419"/>
                <a:gd name="connsiteY34" fmla="*/ 0 h 471830"/>
                <a:gd name="connsiteX35" fmla="*/ 4224528 w 4268419"/>
                <a:gd name="connsiteY35" fmla="*/ 3657 h 471830"/>
                <a:gd name="connsiteX36" fmla="*/ 4242816 w 4268419"/>
                <a:gd name="connsiteY36" fmla="*/ 18288 h 471830"/>
                <a:gd name="connsiteX37" fmla="*/ 4257446 w 4268419"/>
                <a:gd name="connsiteY37" fmla="*/ 43891 h 471830"/>
                <a:gd name="connsiteX38" fmla="*/ 4264762 w 4268419"/>
                <a:gd name="connsiteY38" fmla="*/ 87782 h 471830"/>
                <a:gd name="connsiteX39" fmla="*/ 4268419 w 4268419"/>
                <a:gd name="connsiteY39" fmla="*/ 128016 h 471830"/>
                <a:gd name="connsiteX40" fmla="*/ 4268419 w 4268419"/>
                <a:gd name="connsiteY40" fmla="*/ 182880 h 471830"/>
                <a:gd name="connsiteX41" fmla="*/ 4261104 w 4268419"/>
                <a:gd name="connsiteY41" fmla="*/ 230428 h 471830"/>
                <a:gd name="connsiteX42" fmla="*/ 4246474 w 4268419"/>
                <a:gd name="connsiteY42" fmla="*/ 277977 h 471830"/>
                <a:gd name="connsiteX43" fmla="*/ 4217213 w 4268419"/>
                <a:gd name="connsiteY43" fmla="*/ 329184 h 471830"/>
                <a:gd name="connsiteX44" fmla="*/ 4173322 w 4268419"/>
                <a:gd name="connsiteY44" fmla="*/ 384048 h 471830"/>
                <a:gd name="connsiteX45" fmla="*/ 4125773 w 4268419"/>
                <a:gd name="connsiteY45" fmla="*/ 424281 h 471830"/>
                <a:gd name="connsiteX46" fmla="*/ 4059936 w 4268419"/>
                <a:gd name="connsiteY46" fmla="*/ 468172 h 471830"/>
                <a:gd name="connsiteX47" fmla="*/ 4030675 w 4268419"/>
                <a:gd name="connsiteY47" fmla="*/ 471830 h 471830"/>
                <a:gd name="connsiteX48" fmla="*/ 3986784 w 4268419"/>
                <a:gd name="connsiteY48" fmla="*/ 468172 h 471830"/>
                <a:gd name="connsiteX49" fmla="*/ 3906317 w 4268419"/>
                <a:gd name="connsiteY49" fmla="*/ 446227 h 471830"/>
                <a:gd name="connsiteX50" fmla="*/ 3811219 w 4268419"/>
                <a:gd name="connsiteY50" fmla="*/ 424281 h 471830"/>
                <a:gd name="connsiteX51" fmla="*/ 3719779 w 4268419"/>
                <a:gd name="connsiteY51" fmla="*/ 405993 h 471830"/>
                <a:gd name="connsiteX52" fmla="*/ 3551530 w 4268419"/>
                <a:gd name="connsiteY52" fmla="*/ 391363 h 471830"/>
                <a:gd name="connsiteX53" fmla="*/ 3240634 w 4268419"/>
                <a:gd name="connsiteY53" fmla="*/ 384048 h 471830"/>
                <a:gd name="connsiteX54" fmla="*/ 3002890 w 4268419"/>
                <a:gd name="connsiteY54" fmla="*/ 384048 h 471830"/>
                <a:gd name="connsiteX55" fmla="*/ 2794406 w 4268419"/>
                <a:gd name="connsiteY55" fmla="*/ 376732 h 471830"/>
                <a:gd name="connsiteX56" fmla="*/ 1993392 w 4268419"/>
                <a:gd name="connsiteY56" fmla="*/ 362102 h 47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68419" h="471830">
                  <a:moveTo>
                    <a:pt x="1993392" y="362102"/>
                  </a:moveTo>
                  <a:lnTo>
                    <a:pt x="1356970" y="351129"/>
                  </a:lnTo>
                  <a:lnTo>
                    <a:pt x="1009498" y="347472"/>
                  </a:lnTo>
                  <a:lnTo>
                    <a:pt x="672998" y="340156"/>
                  </a:lnTo>
                  <a:lnTo>
                    <a:pt x="376733" y="336499"/>
                  </a:lnTo>
                  <a:lnTo>
                    <a:pt x="219456" y="336499"/>
                  </a:lnTo>
                  <a:lnTo>
                    <a:pt x="106070" y="321868"/>
                  </a:lnTo>
                  <a:lnTo>
                    <a:pt x="36576" y="299923"/>
                  </a:lnTo>
                  <a:lnTo>
                    <a:pt x="7315" y="274320"/>
                  </a:lnTo>
                  <a:lnTo>
                    <a:pt x="0" y="230428"/>
                  </a:lnTo>
                  <a:lnTo>
                    <a:pt x="3658" y="193852"/>
                  </a:lnTo>
                  <a:lnTo>
                    <a:pt x="10973" y="164592"/>
                  </a:lnTo>
                  <a:lnTo>
                    <a:pt x="32918" y="135331"/>
                  </a:lnTo>
                  <a:lnTo>
                    <a:pt x="65837" y="117043"/>
                  </a:lnTo>
                  <a:lnTo>
                    <a:pt x="175565" y="91440"/>
                  </a:lnTo>
                  <a:lnTo>
                    <a:pt x="310896" y="62179"/>
                  </a:lnTo>
                  <a:lnTo>
                    <a:pt x="435254" y="43891"/>
                  </a:lnTo>
                  <a:lnTo>
                    <a:pt x="475488" y="51206"/>
                  </a:lnTo>
                  <a:lnTo>
                    <a:pt x="570586" y="65836"/>
                  </a:lnTo>
                  <a:lnTo>
                    <a:pt x="918058" y="91440"/>
                  </a:lnTo>
                  <a:lnTo>
                    <a:pt x="1572768" y="131673"/>
                  </a:lnTo>
                  <a:lnTo>
                    <a:pt x="2190902" y="157276"/>
                  </a:lnTo>
                  <a:lnTo>
                    <a:pt x="2743200" y="179222"/>
                  </a:lnTo>
                  <a:lnTo>
                    <a:pt x="2955341" y="179222"/>
                  </a:lnTo>
                  <a:lnTo>
                    <a:pt x="3405226" y="179222"/>
                  </a:lnTo>
                  <a:lnTo>
                    <a:pt x="3727094" y="179222"/>
                  </a:lnTo>
                  <a:lnTo>
                    <a:pt x="3942893" y="175564"/>
                  </a:lnTo>
                  <a:lnTo>
                    <a:pt x="4016045" y="171907"/>
                  </a:lnTo>
                  <a:lnTo>
                    <a:pt x="4059936" y="160934"/>
                  </a:lnTo>
                  <a:lnTo>
                    <a:pt x="4103827" y="135331"/>
                  </a:lnTo>
                  <a:lnTo>
                    <a:pt x="4140403" y="106070"/>
                  </a:lnTo>
                  <a:lnTo>
                    <a:pt x="4162349" y="73152"/>
                  </a:lnTo>
                  <a:lnTo>
                    <a:pt x="4184294" y="36576"/>
                  </a:lnTo>
                  <a:lnTo>
                    <a:pt x="4195267" y="7315"/>
                  </a:lnTo>
                  <a:lnTo>
                    <a:pt x="4206240" y="0"/>
                  </a:lnTo>
                  <a:lnTo>
                    <a:pt x="4224528" y="3657"/>
                  </a:lnTo>
                  <a:lnTo>
                    <a:pt x="4242816" y="18288"/>
                  </a:lnTo>
                  <a:lnTo>
                    <a:pt x="4257446" y="43891"/>
                  </a:lnTo>
                  <a:lnTo>
                    <a:pt x="4264762" y="87782"/>
                  </a:lnTo>
                  <a:lnTo>
                    <a:pt x="4268419" y="128016"/>
                  </a:lnTo>
                  <a:lnTo>
                    <a:pt x="4268419" y="182880"/>
                  </a:lnTo>
                  <a:lnTo>
                    <a:pt x="4261104" y="230428"/>
                  </a:lnTo>
                  <a:lnTo>
                    <a:pt x="4246474" y="277977"/>
                  </a:lnTo>
                  <a:lnTo>
                    <a:pt x="4217213" y="329184"/>
                  </a:lnTo>
                  <a:lnTo>
                    <a:pt x="4173322" y="384048"/>
                  </a:lnTo>
                  <a:lnTo>
                    <a:pt x="4125773" y="424281"/>
                  </a:lnTo>
                  <a:lnTo>
                    <a:pt x="4059936" y="468172"/>
                  </a:lnTo>
                  <a:lnTo>
                    <a:pt x="4030675" y="471830"/>
                  </a:lnTo>
                  <a:lnTo>
                    <a:pt x="3986784" y="468172"/>
                  </a:lnTo>
                  <a:lnTo>
                    <a:pt x="3906317" y="446227"/>
                  </a:lnTo>
                  <a:lnTo>
                    <a:pt x="3811219" y="424281"/>
                  </a:lnTo>
                  <a:lnTo>
                    <a:pt x="3719779" y="405993"/>
                  </a:lnTo>
                  <a:lnTo>
                    <a:pt x="3551530" y="391363"/>
                  </a:lnTo>
                  <a:lnTo>
                    <a:pt x="3240634" y="384048"/>
                  </a:lnTo>
                  <a:lnTo>
                    <a:pt x="3002890" y="384048"/>
                  </a:lnTo>
                  <a:lnTo>
                    <a:pt x="2794406" y="376732"/>
                  </a:lnTo>
                  <a:lnTo>
                    <a:pt x="1993392" y="362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259CC69-3AF1-4149-BDC6-EFECFC3AEB22}"/>
                </a:ext>
              </a:extLst>
            </p:cNvPr>
            <p:cNvSpPr/>
            <p:nvPr/>
          </p:nvSpPr>
          <p:spPr>
            <a:xfrm>
              <a:off x="4443413" y="2000250"/>
              <a:ext cx="2352675" cy="523875"/>
            </a:xfrm>
            <a:custGeom>
              <a:avLst/>
              <a:gdLst>
                <a:gd name="connsiteX0" fmla="*/ 1531143 w 2352675"/>
                <a:gd name="connsiteY0" fmla="*/ 283369 h 523875"/>
                <a:gd name="connsiteX1" fmla="*/ 1078706 w 2352675"/>
                <a:gd name="connsiteY1" fmla="*/ 354806 h 523875"/>
                <a:gd name="connsiteX2" fmla="*/ 762000 w 2352675"/>
                <a:gd name="connsiteY2" fmla="*/ 409575 h 523875"/>
                <a:gd name="connsiteX3" fmla="*/ 633412 w 2352675"/>
                <a:gd name="connsiteY3" fmla="*/ 431006 h 523875"/>
                <a:gd name="connsiteX4" fmla="*/ 509587 w 2352675"/>
                <a:gd name="connsiteY4" fmla="*/ 464344 h 523875"/>
                <a:gd name="connsiteX5" fmla="*/ 459581 w 2352675"/>
                <a:gd name="connsiteY5" fmla="*/ 488156 h 523875"/>
                <a:gd name="connsiteX6" fmla="*/ 431006 w 2352675"/>
                <a:gd name="connsiteY6" fmla="*/ 507206 h 523875"/>
                <a:gd name="connsiteX7" fmla="*/ 416718 w 2352675"/>
                <a:gd name="connsiteY7" fmla="*/ 514350 h 523875"/>
                <a:gd name="connsiteX8" fmla="*/ 392906 w 2352675"/>
                <a:gd name="connsiteY8" fmla="*/ 519113 h 523875"/>
                <a:gd name="connsiteX9" fmla="*/ 364331 w 2352675"/>
                <a:gd name="connsiteY9" fmla="*/ 523875 h 523875"/>
                <a:gd name="connsiteX10" fmla="*/ 328612 w 2352675"/>
                <a:gd name="connsiteY10" fmla="*/ 521494 h 523875"/>
                <a:gd name="connsiteX11" fmla="*/ 307181 w 2352675"/>
                <a:gd name="connsiteY11" fmla="*/ 519113 h 523875"/>
                <a:gd name="connsiteX12" fmla="*/ 266700 w 2352675"/>
                <a:gd name="connsiteY12" fmla="*/ 504825 h 523875"/>
                <a:gd name="connsiteX13" fmla="*/ 228600 w 2352675"/>
                <a:gd name="connsiteY13" fmla="*/ 481013 h 523875"/>
                <a:gd name="connsiteX14" fmla="*/ 192881 w 2352675"/>
                <a:gd name="connsiteY14" fmla="*/ 454819 h 523875"/>
                <a:gd name="connsiteX15" fmla="*/ 147637 w 2352675"/>
                <a:gd name="connsiteY15" fmla="*/ 411956 h 523875"/>
                <a:gd name="connsiteX16" fmla="*/ 107156 w 2352675"/>
                <a:gd name="connsiteY16" fmla="*/ 371475 h 523875"/>
                <a:gd name="connsiteX17" fmla="*/ 76200 w 2352675"/>
                <a:gd name="connsiteY17" fmla="*/ 333375 h 523875"/>
                <a:gd name="connsiteX18" fmla="*/ 40481 w 2352675"/>
                <a:gd name="connsiteY18" fmla="*/ 288131 h 523875"/>
                <a:gd name="connsiteX19" fmla="*/ 16668 w 2352675"/>
                <a:gd name="connsiteY19" fmla="*/ 240506 h 523875"/>
                <a:gd name="connsiteX20" fmla="*/ 7143 w 2352675"/>
                <a:gd name="connsiteY20" fmla="*/ 209550 h 523875"/>
                <a:gd name="connsiteX21" fmla="*/ 0 w 2352675"/>
                <a:gd name="connsiteY21" fmla="*/ 183356 h 523875"/>
                <a:gd name="connsiteX22" fmla="*/ 2381 w 2352675"/>
                <a:gd name="connsiteY22" fmla="*/ 173831 h 523875"/>
                <a:gd name="connsiteX23" fmla="*/ 11906 w 2352675"/>
                <a:gd name="connsiteY23" fmla="*/ 166688 h 523875"/>
                <a:gd name="connsiteX24" fmla="*/ 28575 w 2352675"/>
                <a:gd name="connsiteY24" fmla="*/ 166688 h 523875"/>
                <a:gd name="connsiteX25" fmla="*/ 71437 w 2352675"/>
                <a:gd name="connsiteY25" fmla="*/ 185738 h 523875"/>
                <a:gd name="connsiteX26" fmla="*/ 176212 w 2352675"/>
                <a:gd name="connsiteY26" fmla="*/ 233363 h 523875"/>
                <a:gd name="connsiteX27" fmla="*/ 247650 w 2352675"/>
                <a:gd name="connsiteY27" fmla="*/ 261938 h 523875"/>
                <a:gd name="connsiteX28" fmla="*/ 290512 w 2352675"/>
                <a:gd name="connsiteY28" fmla="*/ 278606 h 523875"/>
                <a:gd name="connsiteX29" fmla="*/ 345281 w 2352675"/>
                <a:gd name="connsiteY29" fmla="*/ 288131 h 523875"/>
                <a:gd name="connsiteX30" fmla="*/ 378618 w 2352675"/>
                <a:gd name="connsiteY30" fmla="*/ 290513 h 523875"/>
                <a:gd name="connsiteX31" fmla="*/ 421481 w 2352675"/>
                <a:gd name="connsiteY31" fmla="*/ 290513 h 523875"/>
                <a:gd name="connsiteX32" fmla="*/ 476250 w 2352675"/>
                <a:gd name="connsiteY32" fmla="*/ 285750 h 523875"/>
                <a:gd name="connsiteX33" fmla="*/ 540543 w 2352675"/>
                <a:gd name="connsiteY33" fmla="*/ 271463 h 523875"/>
                <a:gd name="connsiteX34" fmla="*/ 888206 w 2352675"/>
                <a:gd name="connsiteY34" fmla="*/ 200025 h 523875"/>
                <a:gd name="connsiteX35" fmla="*/ 1207293 w 2352675"/>
                <a:gd name="connsiteY35" fmla="*/ 154781 h 523875"/>
                <a:gd name="connsiteX36" fmla="*/ 1526381 w 2352675"/>
                <a:gd name="connsiteY36" fmla="*/ 97631 h 523875"/>
                <a:gd name="connsiteX37" fmla="*/ 1674018 w 2352675"/>
                <a:gd name="connsiteY37" fmla="*/ 73819 h 523875"/>
                <a:gd name="connsiteX38" fmla="*/ 1826418 w 2352675"/>
                <a:gd name="connsiteY38" fmla="*/ 52388 h 523875"/>
                <a:gd name="connsiteX39" fmla="*/ 1938337 w 2352675"/>
                <a:gd name="connsiteY39" fmla="*/ 42863 h 523875"/>
                <a:gd name="connsiteX40" fmla="*/ 1988343 w 2352675"/>
                <a:gd name="connsiteY40" fmla="*/ 26194 h 523875"/>
                <a:gd name="connsiteX41" fmla="*/ 2043112 w 2352675"/>
                <a:gd name="connsiteY41" fmla="*/ 2381 h 523875"/>
                <a:gd name="connsiteX42" fmla="*/ 2062162 w 2352675"/>
                <a:gd name="connsiteY42" fmla="*/ 0 h 523875"/>
                <a:gd name="connsiteX43" fmla="*/ 2121693 w 2352675"/>
                <a:gd name="connsiteY43" fmla="*/ 19050 h 523875"/>
                <a:gd name="connsiteX44" fmla="*/ 2178843 w 2352675"/>
                <a:gd name="connsiteY44" fmla="*/ 47625 h 523875"/>
                <a:gd name="connsiteX45" fmla="*/ 2235993 w 2352675"/>
                <a:gd name="connsiteY45" fmla="*/ 80963 h 523875"/>
                <a:gd name="connsiteX46" fmla="*/ 2300287 w 2352675"/>
                <a:gd name="connsiteY46" fmla="*/ 126206 h 523875"/>
                <a:gd name="connsiteX47" fmla="*/ 2328862 w 2352675"/>
                <a:gd name="connsiteY47" fmla="*/ 150019 h 523875"/>
                <a:gd name="connsiteX48" fmla="*/ 2345531 w 2352675"/>
                <a:gd name="connsiteY48" fmla="*/ 171450 h 523875"/>
                <a:gd name="connsiteX49" fmla="*/ 2352675 w 2352675"/>
                <a:gd name="connsiteY49" fmla="*/ 188119 h 523875"/>
                <a:gd name="connsiteX50" fmla="*/ 2350293 w 2352675"/>
                <a:gd name="connsiteY50" fmla="*/ 214313 h 523875"/>
                <a:gd name="connsiteX51" fmla="*/ 2328862 w 2352675"/>
                <a:gd name="connsiteY51" fmla="*/ 245269 h 523875"/>
                <a:gd name="connsiteX52" fmla="*/ 2302668 w 2352675"/>
                <a:gd name="connsiteY52" fmla="*/ 278606 h 523875"/>
                <a:gd name="connsiteX53" fmla="*/ 1876425 w 2352675"/>
                <a:gd name="connsiteY53" fmla="*/ 238125 h 523875"/>
                <a:gd name="connsiteX54" fmla="*/ 1814512 w 2352675"/>
                <a:gd name="connsiteY54" fmla="*/ 238125 h 523875"/>
                <a:gd name="connsiteX55" fmla="*/ 1726406 w 2352675"/>
                <a:gd name="connsiteY55" fmla="*/ 245269 h 523875"/>
                <a:gd name="connsiteX56" fmla="*/ 1531143 w 2352675"/>
                <a:gd name="connsiteY56" fmla="*/ 283369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2675" h="523875">
                  <a:moveTo>
                    <a:pt x="1531143" y="283369"/>
                  </a:moveTo>
                  <a:lnTo>
                    <a:pt x="1078706" y="354806"/>
                  </a:lnTo>
                  <a:lnTo>
                    <a:pt x="762000" y="409575"/>
                  </a:lnTo>
                  <a:lnTo>
                    <a:pt x="633412" y="431006"/>
                  </a:lnTo>
                  <a:lnTo>
                    <a:pt x="509587" y="464344"/>
                  </a:lnTo>
                  <a:lnTo>
                    <a:pt x="459581" y="488156"/>
                  </a:lnTo>
                  <a:lnTo>
                    <a:pt x="431006" y="507206"/>
                  </a:lnTo>
                  <a:lnTo>
                    <a:pt x="416718" y="514350"/>
                  </a:lnTo>
                  <a:lnTo>
                    <a:pt x="392906" y="519113"/>
                  </a:lnTo>
                  <a:lnTo>
                    <a:pt x="364331" y="523875"/>
                  </a:lnTo>
                  <a:lnTo>
                    <a:pt x="328612" y="521494"/>
                  </a:lnTo>
                  <a:lnTo>
                    <a:pt x="307181" y="519113"/>
                  </a:lnTo>
                  <a:lnTo>
                    <a:pt x="266700" y="504825"/>
                  </a:lnTo>
                  <a:lnTo>
                    <a:pt x="228600" y="481013"/>
                  </a:lnTo>
                  <a:lnTo>
                    <a:pt x="192881" y="454819"/>
                  </a:lnTo>
                  <a:lnTo>
                    <a:pt x="147637" y="411956"/>
                  </a:lnTo>
                  <a:lnTo>
                    <a:pt x="107156" y="371475"/>
                  </a:lnTo>
                  <a:lnTo>
                    <a:pt x="76200" y="333375"/>
                  </a:lnTo>
                  <a:lnTo>
                    <a:pt x="40481" y="288131"/>
                  </a:lnTo>
                  <a:lnTo>
                    <a:pt x="16668" y="240506"/>
                  </a:lnTo>
                  <a:lnTo>
                    <a:pt x="7143" y="209550"/>
                  </a:lnTo>
                  <a:lnTo>
                    <a:pt x="0" y="183356"/>
                  </a:lnTo>
                  <a:lnTo>
                    <a:pt x="2381" y="173831"/>
                  </a:lnTo>
                  <a:lnTo>
                    <a:pt x="11906" y="166688"/>
                  </a:lnTo>
                  <a:lnTo>
                    <a:pt x="28575" y="166688"/>
                  </a:lnTo>
                  <a:lnTo>
                    <a:pt x="71437" y="185738"/>
                  </a:lnTo>
                  <a:lnTo>
                    <a:pt x="176212" y="233363"/>
                  </a:lnTo>
                  <a:lnTo>
                    <a:pt x="247650" y="261938"/>
                  </a:lnTo>
                  <a:lnTo>
                    <a:pt x="290512" y="278606"/>
                  </a:lnTo>
                  <a:lnTo>
                    <a:pt x="345281" y="288131"/>
                  </a:lnTo>
                  <a:lnTo>
                    <a:pt x="378618" y="290513"/>
                  </a:lnTo>
                  <a:lnTo>
                    <a:pt x="421481" y="290513"/>
                  </a:lnTo>
                  <a:lnTo>
                    <a:pt x="476250" y="285750"/>
                  </a:lnTo>
                  <a:lnTo>
                    <a:pt x="540543" y="271463"/>
                  </a:lnTo>
                  <a:lnTo>
                    <a:pt x="888206" y="200025"/>
                  </a:lnTo>
                  <a:lnTo>
                    <a:pt x="1207293" y="154781"/>
                  </a:lnTo>
                  <a:lnTo>
                    <a:pt x="1526381" y="97631"/>
                  </a:lnTo>
                  <a:lnTo>
                    <a:pt x="1674018" y="73819"/>
                  </a:lnTo>
                  <a:lnTo>
                    <a:pt x="1826418" y="52388"/>
                  </a:lnTo>
                  <a:lnTo>
                    <a:pt x="1938337" y="42863"/>
                  </a:lnTo>
                  <a:lnTo>
                    <a:pt x="1988343" y="26194"/>
                  </a:lnTo>
                  <a:lnTo>
                    <a:pt x="2043112" y="2381"/>
                  </a:lnTo>
                  <a:lnTo>
                    <a:pt x="2062162" y="0"/>
                  </a:lnTo>
                  <a:lnTo>
                    <a:pt x="2121693" y="19050"/>
                  </a:lnTo>
                  <a:lnTo>
                    <a:pt x="2178843" y="47625"/>
                  </a:lnTo>
                  <a:lnTo>
                    <a:pt x="2235993" y="80963"/>
                  </a:lnTo>
                  <a:lnTo>
                    <a:pt x="2300287" y="126206"/>
                  </a:lnTo>
                  <a:lnTo>
                    <a:pt x="2328862" y="150019"/>
                  </a:lnTo>
                  <a:lnTo>
                    <a:pt x="2345531" y="171450"/>
                  </a:lnTo>
                  <a:lnTo>
                    <a:pt x="2352675" y="188119"/>
                  </a:lnTo>
                  <a:lnTo>
                    <a:pt x="2350293" y="214313"/>
                  </a:lnTo>
                  <a:lnTo>
                    <a:pt x="2328862" y="245269"/>
                  </a:lnTo>
                  <a:lnTo>
                    <a:pt x="2302668" y="278606"/>
                  </a:lnTo>
                  <a:lnTo>
                    <a:pt x="1876425" y="238125"/>
                  </a:lnTo>
                  <a:lnTo>
                    <a:pt x="1814512" y="238125"/>
                  </a:lnTo>
                  <a:lnTo>
                    <a:pt x="1726406" y="245269"/>
                  </a:lnTo>
                  <a:lnTo>
                    <a:pt x="153114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7D621C4-CE20-AF4C-973F-1E8E9AAD4014}"/>
                </a:ext>
              </a:extLst>
            </p:cNvPr>
            <p:cNvSpPr/>
            <p:nvPr/>
          </p:nvSpPr>
          <p:spPr>
            <a:xfrm>
              <a:off x="5837238" y="2201863"/>
              <a:ext cx="915987" cy="1384300"/>
            </a:xfrm>
            <a:custGeom>
              <a:avLst/>
              <a:gdLst>
                <a:gd name="connsiteX0" fmla="*/ 702469 w 916781"/>
                <a:gd name="connsiteY0" fmla="*/ 528638 h 1383507"/>
                <a:gd name="connsiteX1" fmla="*/ 626269 w 916781"/>
                <a:gd name="connsiteY1" fmla="*/ 726282 h 1383507"/>
                <a:gd name="connsiteX2" fmla="*/ 588169 w 916781"/>
                <a:gd name="connsiteY2" fmla="*/ 823913 h 1383507"/>
                <a:gd name="connsiteX3" fmla="*/ 545306 w 916781"/>
                <a:gd name="connsiteY3" fmla="*/ 923925 h 1383507"/>
                <a:gd name="connsiteX4" fmla="*/ 514350 w 916781"/>
                <a:gd name="connsiteY4" fmla="*/ 978694 h 1383507"/>
                <a:gd name="connsiteX5" fmla="*/ 440531 w 916781"/>
                <a:gd name="connsiteY5" fmla="*/ 1092994 h 1383507"/>
                <a:gd name="connsiteX6" fmla="*/ 354806 w 916781"/>
                <a:gd name="connsiteY6" fmla="*/ 1200150 h 1383507"/>
                <a:gd name="connsiteX7" fmla="*/ 264319 w 916781"/>
                <a:gd name="connsiteY7" fmla="*/ 1285875 h 1383507"/>
                <a:gd name="connsiteX8" fmla="*/ 173831 w 916781"/>
                <a:gd name="connsiteY8" fmla="*/ 1352550 h 1383507"/>
                <a:gd name="connsiteX9" fmla="*/ 121444 w 916781"/>
                <a:gd name="connsiteY9" fmla="*/ 1376363 h 1383507"/>
                <a:gd name="connsiteX10" fmla="*/ 88106 w 916781"/>
                <a:gd name="connsiteY10" fmla="*/ 1383507 h 1383507"/>
                <a:gd name="connsiteX11" fmla="*/ 52387 w 916781"/>
                <a:gd name="connsiteY11" fmla="*/ 1383507 h 1383507"/>
                <a:gd name="connsiteX12" fmla="*/ 30956 w 916781"/>
                <a:gd name="connsiteY12" fmla="*/ 1373982 h 1383507"/>
                <a:gd name="connsiteX13" fmla="*/ 16669 w 916781"/>
                <a:gd name="connsiteY13" fmla="*/ 1357313 h 1383507"/>
                <a:gd name="connsiteX14" fmla="*/ 7144 w 916781"/>
                <a:gd name="connsiteY14" fmla="*/ 1316832 h 1383507"/>
                <a:gd name="connsiteX15" fmla="*/ 0 w 916781"/>
                <a:gd name="connsiteY15" fmla="*/ 1235869 h 1383507"/>
                <a:gd name="connsiteX16" fmla="*/ 242887 w 916781"/>
                <a:gd name="connsiteY16" fmla="*/ 940594 h 1383507"/>
                <a:gd name="connsiteX17" fmla="*/ 307181 w 916781"/>
                <a:gd name="connsiteY17" fmla="*/ 857250 h 1383507"/>
                <a:gd name="connsiteX18" fmla="*/ 350044 w 916781"/>
                <a:gd name="connsiteY18" fmla="*/ 785813 h 1383507"/>
                <a:gd name="connsiteX19" fmla="*/ 392906 w 916781"/>
                <a:gd name="connsiteY19" fmla="*/ 685800 h 1383507"/>
                <a:gd name="connsiteX20" fmla="*/ 450056 w 916781"/>
                <a:gd name="connsiteY20" fmla="*/ 552450 h 1383507"/>
                <a:gd name="connsiteX21" fmla="*/ 492919 w 916781"/>
                <a:gd name="connsiteY21" fmla="*/ 428625 h 1383507"/>
                <a:gd name="connsiteX22" fmla="*/ 531019 w 916781"/>
                <a:gd name="connsiteY22" fmla="*/ 304800 h 1383507"/>
                <a:gd name="connsiteX23" fmla="*/ 564356 w 916781"/>
                <a:gd name="connsiteY23" fmla="*/ 202407 h 1383507"/>
                <a:gd name="connsiteX24" fmla="*/ 585787 w 916781"/>
                <a:gd name="connsiteY24" fmla="*/ 119063 h 1383507"/>
                <a:gd name="connsiteX25" fmla="*/ 585787 w 916781"/>
                <a:gd name="connsiteY25" fmla="*/ 104775 h 1383507"/>
                <a:gd name="connsiteX26" fmla="*/ 578644 w 916781"/>
                <a:gd name="connsiteY26" fmla="*/ 78582 h 1383507"/>
                <a:gd name="connsiteX27" fmla="*/ 559594 w 916781"/>
                <a:gd name="connsiteY27" fmla="*/ 59532 h 1383507"/>
                <a:gd name="connsiteX28" fmla="*/ 504825 w 916781"/>
                <a:gd name="connsiteY28" fmla="*/ 0 h 1383507"/>
                <a:gd name="connsiteX29" fmla="*/ 916781 w 916781"/>
                <a:gd name="connsiteY29" fmla="*/ 35719 h 1383507"/>
                <a:gd name="connsiteX30" fmla="*/ 907256 w 916781"/>
                <a:gd name="connsiteY30" fmla="*/ 76200 h 1383507"/>
                <a:gd name="connsiteX31" fmla="*/ 850106 w 916781"/>
                <a:gd name="connsiteY31" fmla="*/ 188119 h 1383507"/>
                <a:gd name="connsiteX32" fmla="*/ 702469 w 916781"/>
                <a:gd name="connsiteY32" fmla="*/ 528638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6781" h="1383507">
                  <a:moveTo>
                    <a:pt x="702469" y="528638"/>
                  </a:moveTo>
                  <a:lnTo>
                    <a:pt x="626269" y="726282"/>
                  </a:lnTo>
                  <a:lnTo>
                    <a:pt x="588169" y="823913"/>
                  </a:lnTo>
                  <a:lnTo>
                    <a:pt x="545306" y="923925"/>
                  </a:lnTo>
                  <a:lnTo>
                    <a:pt x="514350" y="978694"/>
                  </a:lnTo>
                  <a:lnTo>
                    <a:pt x="440531" y="1092994"/>
                  </a:lnTo>
                  <a:lnTo>
                    <a:pt x="354806" y="1200150"/>
                  </a:lnTo>
                  <a:lnTo>
                    <a:pt x="264319" y="1285875"/>
                  </a:lnTo>
                  <a:lnTo>
                    <a:pt x="173831" y="1352550"/>
                  </a:lnTo>
                  <a:lnTo>
                    <a:pt x="121444" y="1376363"/>
                  </a:lnTo>
                  <a:lnTo>
                    <a:pt x="88106" y="1383507"/>
                  </a:lnTo>
                  <a:lnTo>
                    <a:pt x="52387" y="1383507"/>
                  </a:lnTo>
                  <a:lnTo>
                    <a:pt x="30956" y="1373982"/>
                  </a:lnTo>
                  <a:lnTo>
                    <a:pt x="16669" y="1357313"/>
                  </a:lnTo>
                  <a:lnTo>
                    <a:pt x="7144" y="1316832"/>
                  </a:lnTo>
                  <a:lnTo>
                    <a:pt x="0" y="1235869"/>
                  </a:lnTo>
                  <a:lnTo>
                    <a:pt x="242887" y="940594"/>
                  </a:lnTo>
                  <a:lnTo>
                    <a:pt x="307181" y="857250"/>
                  </a:lnTo>
                  <a:lnTo>
                    <a:pt x="350044" y="785813"/>
                  </a:lnTo>
                  <a:lnTo>
                    <a:pt x="392906" y="685800"/>
                  </a:lnTo>
                  <a:lnTo>
                    <a:pt x="450056" y="552450"/>
                  </a:lnTo>
                  <a:lnTo>
                    <a:pt x="492919" y="428625"/>
                  </a:lnTo>
                  <a:lnTo>
                    <a:pt x="531019" y="304800"/>
                  </a:lnTo>
                  <a:lnTo>
                    <a:pt x="564356" y="202407"/>
                  </a:lnTo>
                  <a:lnTo>
                    <a:pt x="585787" y="119063"/>
                  </a:lnTo>
                  <a:lnTo>
                    <a:pt x="585787" y="104775"/>
                  </a:lnTo>
                  <a:lnTo>
                    <a:pt x="578644" y="78582"/>
                  </a:lnTo>
                  <a:lnTo>
                    <a:pt x="559594" y="59532"/>
                  </a:lnTo>
                  <a:lnTo>
                    <a:pt x="504825" y="0"/>
                  </a:lnTo>
                  <a:lnTo>
                    <a:pt x="916781" y="35719"/>
                  </a:lnTo>
                  <a:lnTo>
                    <a:pt x="907256" y="76200"/>
                  </a:lnTo>
                  <a:lnTo>
                    <a:pt x="850106" y="188119"/>
                  </a:lnTo>
                  <a:lnTo>
                    <a:pt x="702469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5C5E791-CB49-B34A-B3C5-693B6E860653}"/>
                </a:ext>
              </a:extLst>
            </p:cNvPr>
            <p:cNvSpPr/>
            <p:nvPr/>
          </p:nvSpPr>
          <p:spPr>
            <a:xfrm>
              <a:off x="5503863" y="3071813"/>
              <a:ext cx="611187" cy="406400"/>
            </a:xfrm>
            <a:custGeom>
              <a:avLst/>
              <a:gdLst>
                <a:gd name="connsiteX0" fmla="*/ 228600 w 611981"/>
                <a:gd name="connsiteY0" fmla="*/ 61912 h 407193"/>
                <a:gd name="connsiteX1" fmla="*/ 321469 w 611981"/>
                <a:gd name="connsiteY1" fmla="*/ 102393 h 407193"/>
                <a:gd name="connsiteX2" fmla="*/ 369094 w 611981"/>
                <a:gd name="connsiteY2" fmla="*/ 121443 h 407193"/>
                <a:gd name="connsiteX3" fmla="*/ 397669 w 611981"/>
                <a:gd name="connsiteY3" fmla="*/ 128587 h 407193"/>
                <a:gd name="connsiteX4" fmla="*/ 447675 w 611981"/>
                <a:gd name="connsiteY4" fmla="*/ 135731 h 407193"/>
                <a:gd name="connsiteX5" fmla="*/ 466725 w 611981"/>
                <a:gd name="connsiteY5" fmla="*/ 135731 h 407193"/>
                <a:gd name="connsiteX6" fmla="*/ 502444 w 611981"/>
                <a:gd name="connsiteY6" fmla="*/ 128587 h 407193"/>
                <a:gd name="connsiteX7" fmla="*/ 611981 w 611981"/>
                <a:gd name="connsiteY7" fmla="*/ 73818 h 407193"/>
                <a:gd name="connsiteX8" fmla="*/ 350044 w 611981"/>
                <a:gd name="connsiteY8" fmla="*/ 407193 h 407193"/>
                <a:gd name="connsiteX9" fmla="*/ 330994 w 611981"/>
                <a:gd name="connsiteY9" fmla="*/ 361950 h 407193"/>
                <a:gd name="connsiteX10" fmla="*/ 316706 w 611981"/>
                <a:gd name="connsiteY10" fmla="*/ 330993 h 407193"/>
                <a:gd name="connsiteX11" fmla="*/ 300037 w 611981"/>
                <a:gd name="connsiteY11" fmla="*/ 297656 h 407193"/>
                <a:gd name="connsiteX12" fmla="*/ 269081 w 611981"/>
                <a:gd name="connsiteY12" fmla="*/ 261937 h 407193"/>
                <a:gd name="connsiteX13" fmla="*/ 221456 w 611981"/>
                <a:gd name="connsiteY13" fmla="*/ 219075 h 407193"/>
                <a:gd name="connsiteX14" fmla="*/ 169069 w 611981"/>
                <a:gd name="connsiteY14" fmla="*/ 176212 h 407193"/>
                <a:gd name="connsiteX15" fmla="*/ 119062 w 611981"/>
                <a:gd name="connsiteY15" fmla="*/ 138112 h 407193"/>
                <a:gd name="connsiteX16" fmla="*/ 78581 w 611981"/>
                <a:gd name="connsiteY16" fmla="*/ 109537 h 407193"/>
                <a:gd name="connsiteX17" fmla="*/ 40481 w 611981"/>
                <a:gd name="connsiteY17" fmla="*/ 78581 h 407193"/>
                <a:gd name="connsiteX18" fmla="*/ 11906 w 611981"/>
                <a:gd name="connsiteY18" fmla="*/ 50006 h 407193"/>
                <a:gd name="connsiteX19" fmla="*/ 2381 w 611981"/>
                <a:gd name="connsiteY19" fmla="*/ 33337 h 407193"/>
                <a:gd name="connsiteX20" fmla="*/ 0 w 611981"/>
                <a:gd name="connsiteY20" fmla="*/ 16668 h 407193"/>
                <a:gd name="connsiteX21" fmla="*/ 4762 w 611981"/>
                <a:gd name="connsiteY21" fmla="*/ 4762 h 407193"/>
                <a:gd name="connsiteX22" fmla="*/ 21431 w 611981"/>
                <a:gd name="connsiteY22" fmla="*/ 0 h 407193"/>
                <a:gd name="connsiteX23" fmla="*/ 57150 w 611981"/>
                <a:gd name="connsiteY23" fmla="*/ 2381 h 407193"/>
                <a:gd name="connsiteX24" fmla="*/ 228600 w 611981"/>
                <a:gd name="connsiteY24" fmla="*/ 6191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1981" h="407193">
                  <a:moveTo>
                    <a:pt x="228600" y="61912"/>
                  </a:moveTo>
                  <a:lnTo>
                    <a:pt x="321469" y="102393"/>
                  </a:lnTo>
                  <a:lnTo>
                    <a:pt x="369094" y="121443"/>
                  </a:lnTo>
                  <a:lnTo>
                    <a:pt x="397669" y="128587"/>
                  </a:lnTo>
                  <a:lnTo>
                    <a:pt x="447675" y="135731"/>
                  </a:lnTo>
                  <a:lnTo>
                    <a:pt x="466725" y="135731"/>
                  </a:lnTo>
                  <a:lnTo>
                    <a:pt x="502444" y="128587"/>
                  </a:lnTo>
                  <a:lnTo>
                    <a:pt x="611981" y="73818"/>
                  </a:lnTo>
                  <a:lnTo>
                    <a:pt x="350044" y="407193"/>
                  </a:lnTo>
                  <a:lnTo>
                    <a:pt x="330994" y="361950"/>
                  </a:lnTo>
                  <a:lnTo>
                    <a:pt x="316706" y="330993"/>
                  </a:lnTo>
                  <a:lnTo>
                    <a:pt x="300037" y="297656"/>
                  </a:lnTo>
                  <a:lnTo>
                    <a:pt x="269081" y="261937"/>
                  </a:lnTo>
                  <a:lnTo>
                    <a:pt x="221456" y="219075"/>
                  </a:lnTo>
                  <a:lnTo>
                    <a:pt x="169069" y="176212"/>
                  </a:lnTo>
                  <a:lnTo>
                    <a:pt x="119062" y="138112"/>
                  </a:lnTo>
                  <a:lnTo>
                    <a:pt x="78581" y="109537"/>
                  </a:lnTo>
                  <a:lnTo>
                    <a:pt x="40481" y="78581"/>
                  </a:lnTo>
                  <a:lnTo>
                    <a:pt x="11906" y="50006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57150" y="2381"/>
                  </a:lnTo>
                  <a:lnTo>
                    <a:pt x="22860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D3882D3-785D-894F-A148-0FD0617DE9D9}"/>
                </a:ext>
              </a:extLst>
            </p:cNvPr>
            <p:cNvSpPr/>
            <p:nvPr/>
          </p:nvSpPr>
          <p:spPr>
            <a:xfrm rot="16200000">
              <a:off x="4112419" y="1780381"/>
              <a:ext cx="2084388" cy="1323975"/>
            </a:xfrm>
            <a:custGeom>
              <a:avLst/>
              <a:gdLst>
                <a:gd name="connsiteX0" fmla="*/ 592931 w 2083594"/>
                <a:gd name="connsiteY0" fmla="*/ 666750 h 1323975"/>
                <a:gd name="connsiteX1" fmla="*/ 426244 w 2083594"/>
                <a:gd name="connsiteY1" fmla="*/ 523875 h 1323975"/>
                <a:gd name="connsiteX2" fmla="*/ 257175 w 2083594"/>
                <a:gd name="connsiteY2" fmla="*/ 352425 h 1323975"/>
                <a:gd name="connsiteX3" fmla="*/ 83344 w 2083594"/>
                <a:gd name="connsiteY3" fmla="*/ 152400 h 1323975"/>
                <a:gd name="connsiteX4" fmla="*/ 7144 w 2083594"/>
                <a:gd name="connsiteY4" fmla="*/ 57150 h 1323975"/>
                <a:gd name="connsiteX5" fmla="*/ 0 w 2083594"/>
                <a:gd name="connsiteY5" fmla="*/ 35719 h 1323975"/>
                <a:gd name="connsiteX6" fmla="*/ 0 w 2083594"/>
                <a:gd name="connsiteY6" fmla="*/ 21431 h 1323975"/>
                <a:gd name="connsiteX7" fmla="*/ 4762 w 2083594"/>
                <a:gd name="connsiteY7" fmla="*/ 7144 h 1323975"/>
                <a:gd name="connsiteX8" fmla="*/ 19050 w 2083594"/>
                <a:gd name="connsiteY8" fmla="*/ 0 h 1323975"/>
                <a:gd name="connsiteX9" fmla="*/ 47625 w 2083594"/>
                <a:gd name="connsiteY9" fmla="*/ 0 h 1323975"/>
                <a:gd name="connsiteX10" fmla="*/ 92869 w 2083594"/>
                <a:gd name="connsiteY10" fmla="*/ 35719 h 1323975"/>
                <a:gd name="connsiteX11" fmla="*/ 328612 w 2083594"/>
                <a:gd name="connsiteY11" fmla="*/ 233362 h 1323975"/>
                <a:gd name="connsiteX12" fmla="*/ 445294 w 2083594"/>
                <a:gd name="connsiteY12" fmla="*/ 330994 h 1323975"/>
                <a:gd name="connsiteX13" fmla="*/ 566737 w 2083594"/>
                <a:gd name="connsiteY13" fmla="*/ 433387 h 1323975"/>
                <a:gd name="connsiteX14" fmla="*/ 700087 w 2083594"/>
                <a:gd name="connsiteY14" fmla="*/ 528637 h 1323975"/>
                <a:gd name="connsiteX15" fmla="*/ 850106 w 2083594"/>
                <a:gd name="connsiteY15" fmla="*/ 621506 h 1323975"/>
                <a:gd name="connsiteX16" fmla="*/ 1073944 w 2083594"/>
                <a:gd name="connsiteY16" fmla="*/ 735806 h 1323975"/>
                <a:gd name="connsiteX17" fmla="*/ 1278731 w 2083594"/>
                <a:gd name="connsiteY17" fmla="*/ 833437 h 1323975"/>
                <a:gd name="connsiteX18" fmla="*/ 1516856 w 2083594"/>
                <a:gd name="connsiteY18" fmla="*/ 923925 h 1323975"/>
                <a:gd name="connsiteX19" fmla="*/ 1681162 w 2083594"/>
                <a:gd name="connsiteY19" fmla="*/ 971550 h 1323975"/>
                <a:gd name="connsiteX20" fmla="*/ 1764506 w 2083594"/>
                <a:gd name="connsiteY20" fmla="*/ 988219 h 1323975"/>
                <a:gd name="connsiteX21" fmla="*/ 1807369 w 2083594"/>
                <a:gd name="connsiteY21" fmla="*/ 990600 h 1323975"/>
                <a:gd name="connsiteX22" fmla="*/ 1850231 w 2083594"/>
                <a:gd name="connsiteY22" fmla="*/ 988219 h 1323975"/>
                <a:gd name="connsiteX23" fmla="*/ 1890712 w 2083594"/>
                <a:gd name="connsiteY23" fmla="*/ 978694 h 1323975"/>
                <a:gd name="connsiteX24" fmla="*/ 1924050 w 2083594"/>
                <a:gd name="connsiteY24" fmla="*/ 964406 h 1323975"/>
                <a:gd name="connsiteX25" fmla="*/ 1955006 w 2083594"/>
                <a:gd name="connsiteY25" fmla="*/ 928687 h 1323975"/>
                <a:gd name="connsiteX26" fmla="*/ 1985962 w 2083594"/>
                <a:gd name="connsiteY26" fmla="*/ 885825 h 1323975"/>
                <a:gd name="connsiteX27" fmla="*/ 2000250 w 2083594"/>
                <a:gd name="connsiteY27" fmla="*/ 864394 h 1323975"/>
                <a:gd name="connsiteX28" fmla="*/ 2016919 w 2083594"/>
                <a:gd name="connsiteY28" fmla="*/ 847725 h 1323975"/>
                <a:gd name="connsiteX29" fmla="*/ 2031206 w 2083594"/>
                <a:gd name="connsiteY29" fmla="*/ 840581 h 1323975"/>
                <a:gd name="connsiteX30" fmla="*/ 2052637 w 2083594"/>
                <a:gd name="connsiteY30" fmla="*/ 845344 h 1323975"/>
                <a:gd name="connsiteX31" fmla="*/ 2066925 w 2083594"/>
                <a:gd name="connsiteY31" fmla="*/ 859631 h 1323975"/>
                <a:gd name="connsiteX32" fmla="*/ 2076450 w 2083594"/>
                <a:gd name="connsiteY32" fmla="*/ 881062 h 1323975"/>
                <a:gd name="connsiteX33" fmla="*/ 2083594 w 2083594"/>
                <a:gd name="connsiteY33" fmla="*/ 904875 h 1323975"/>
                <a:gd name="connsiteX34" fmla="*/ 2078831 w 2083594"/>
                <a:gd name="connsiteY34" fmla="*/ 954881 h 1323975"/>
                <a:gd name="connsiteX35" fmla="*/ 2057400 w 2083594"/>
                <a:gd name="connsiteY35" fmla="*/ 1035844 h 1323975"/>
                <a:gd name="connsiteX36" fmla="*/ 2014537 w 2083594"/>
                <a:gd name="connsiteY36" fmla="*/ 1143000 h 1323975"/>
                <a:gd name="connsiteX37" fmla="*/ 1962150 w 2083594"/>
                <a:gd name="connsiteY37" fmla="*/ 1223962 h 1323975"/>
                <a:gd name="connsiteX38" fmla="*/ 1926431 w 2083594"/>
                <a:gd name="connsiteY38" fmla="*/ 1262062 h 1323975"/>
                <a:gd name="connsiteX39" fmla="*/ 1869281 w 2083594"/>
                <a:gd name="connsiteY39" fmla="*/ 1304925 h 1323975"/>
                <a:gd name="connsiteX40" fmla="*/ 1826419 w 2083594"/>
                <a:gd name="connsiteY40" fmla="*/ 1323975 h 1323975"/>
                <a:gd name="connsiteX41" fmla="*/ 1802606 w 2083594"/>
                <a:gd name="connsiteY41" fmla="*/ 1321594 h 1323975"/>
                <a:gd name="connsiteX42" fmla="*/ 1735931 w 2083594"/>
                <a:gd name="connsiteY42" fmla="*/ 1293019 h 1323975"/>
                <a:gd name="connsiteX43" fmla="*/ 1647825 w 2083594"/>
                <a:gd name="connsiteY43" fmla="*/ 1254919 h 1323975"/>
                <a:gd name="connsiteX44" fmla="*/ 1566862 w 2083594"/>
                <a:gd name="connsiteY44" fmla="*/ 1223962 h 1323975"/>
                <a:gd name="connsiteX45" fmla="*/ 1307306 w 2083594"/>
                <a:gd name="connsiteY45" fmla="*/ 1143000 h 1323975"/>
                <a:gd name="connsiteX46" fmla="*/ 1128712 w 2083594"/>
                <a:gd name="connsiteY46" fmla="*/ 1031081 h 1323975"/>
                <a:gd name="connsiteX47" fmla="*/ 1019175 w 2083594"/>
                <a:gd name="connsiteY47" fmla="*/ 966787 h 1323975"/>
                <a:gd name="connsiteX48" fmla="*/ 890587 w 2083594"/>
                <a:gd name="connsiteY48" fmla="*/ 883444 h 1323975"/>
                <a:gd name="connsiteX49" fmla="*/ 785812 w 2083594"/>
                <a:gd name="connsiteY49" fmla="*/ 812006 h 1323975"/>
                <a:gd name="connsiteX50" fmla="*/ 592931 w 2083594"/>
                <a:gd name="connsiteY50" fmla="*/ 66675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83594" h="1323975">
                  <a:moveTo>
                    <a:pt x="592931" y="666750"/>
                  </a:moveTo>
                  <a:lnTo>
                    <a:pt x="426244" y="523875"/>
                  </a:lnTo>
                  <a:lnTo>
                    <a:pt x="257175" y="352425"/>
                  </a:lnTo>
                  <a:lnTo>
                    <a:pt x="83344" y="152400"/>
                  </a:lnTo>
                  <a:lnTo>
                    <a:pt x="7144" y="57150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7625" y="0"/>
                  </a:lnTo>
                  <a:lnTo>
                    <a:pt x="92869" y="35719"/>
                  </a:lnTo>
                  <a:lnTo>
                    <a:pt x="328612" y="233362"/>
                  </a:lnTo>
                  <a:lnTo>
                    <a:pt x="445294" y="330994"/>
                  </a:lnTo>
                  <a:lnTo>
                    <a:pt x="566737" y="433387"/>
                  </a:lnTo>
                  <a:lnTo>
                    <a:pt x="700087" y="528637"/>
                  </a:lnTo>
                  <a:lnTo>
                    <a:pt x="850106" y="621506"/>
                  </a:lnTo>
                  <a:lnTo>
                    <a:pt x="1073944" y="735806"/>
                  </a:lnTo>
                  <a:lnTo>
                    <a:pt x="1278731" y="833437"/>
                  </a:lnTo>
                  <a:lnTo>
                    <a:pt x="1516856" y="923925"/>
                  </a:lnTo>
                  <a:lnTo>
                    <a:pt x="1681162" y="971550"/>
                  </a:lnTo>
                  <a:lnTo>
                    <a:pt x="1764506" y="988219"/>
                  </a:lnTo>
                  <a:lnTo>
                    <a:pt x="1807369" y="990600"/>
                  </a:lnTo>
                  <a:lnTo>
                    <a:pt x="1850231" y="988219"/>
                  </a:lnTo>
                  <a:lnTo>
                    <a:pt x="1890712" y="978694"/>
                  </a:lnTo>
                  <a:lnTo>
                    <a:pt x="1924050" y="964406"/>
                  </a:lnTo>
                  <a:lnTo>
                    <a:pt x="1955006" y="928687"/>
                  </a:lnTo>
                  <a:lnTo>
                    <a:pt x="1985962" y="885825"/>
                  </a:lnTo>
                  <a:lnTo>
                    <a:pt x="2000250" y="864394"/>
                  </a:lnTo>
                  <a:lnTo>
                    <a:pt x="2016919" y="847725"/>
                  </a:lnTo>
                  <a:lnTo>
                    <a:pt x="2031206" y="840581"/>
                  </a:lnTo>
                  <a:lnTo>
                    <a:pt x="2052637" y="845344"/>
                  </a:lnTo>
                  <a:lnTo>
                    <a:pt x="2066925" y="859631"/>
                  </a:lnTo>
                  <a:lnTo>
                    <a:pt x="2076450" y="881062"/>
                  </a:lnTo>
                  <a:lnTo>
                    <a:pt x="2083594" y="904875"/>
                  </a:lnTo>
                  <a:lnTo>
                    <a:pt x="2078831" y="954881"/>
                  </a:lnTo>
                  <a:lnTo>
                    <a:pt x="2057400" y="1035844"/>
                  </a:lnTo>
                  <a:lnTo>
                    <a:pt x="2014537" y="1143000"/>
                  </a:lnTo>
                  <a:lnTo>
                    <a:pt x="1962150" y="1223962"/>
                  </a:lnTo>
                  <a:lnTo>
                    <a:pt x="1926431" y="1262062"/>
                  </a:lnTo>
                  <a:lnTo>
                    <a:pt x="1869281" y="1304925"/>
                  </a:lnTo>
                  <a:lnTo>
                    <a:pt x="1826419" y="1323975"/>
                  </a:lnTo>
                  <a:lnTo>
                    <a:pt x="1802606" y="1321594"/>
                  </a:lnTo>
                  <a:lnTo>
                    <a:pt x="1735931" y="1293019"/>
                  </a:lnTo>
                  <a:lnTo>
                    <a:pt x="1647825" y="1254919"/>
                  </a:lnTo>
                  <a:lnTo>
                    <a:pt x="1566862" y="1223962"/>
                  </a:lnTo>
                  <a:lnTo>
                    <a:pt x="1307306" y="1143000"/>
                  </a:lnTo>
                  <a:lnTo>
                    <a:pt x="1128712" y="1031081"/>
                  </a:lnTo>
                  <a:lnTo>
                    <a:pt x="1019175" y="966787"/>
                  </a:lnTo>
                  <a:lnTo>
                    <a:pt x="890587" y="883444"/>
                  </a:lnTo>
                  <a:lnTo>
                    <a:pt x="785812" y="812006"/>
                  </a:lnTo>
                  <a:lnTo>
                    <a:pt x="5929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F155856-0143-1141-9F07-F6B32EC829CD}"/>
                </a:ext>
              </a:extLst>
            </p:cNvPr>
            <p:cNvSpPr/>
            <p:nvPr/>
          </p:nvSpPr>
          <p:spPr>
            <a:xfrm>
              <a:off x="4741863" y="4319588"/>
              <a:ext cx="776287" cy="1547812"/>
            </a:xfrm>
            <a:custGeom>
              <a:avLst/>
              <a:gdLst>
                <a:gd name="connsiteX0" fmla="*/ 428625 w 776287"/>
                <a:gd name="connsiteY0" fmla="*/ 473868 h 1547812"/>
                <a:gd name="connsiteX1" fmla="*/ 471487 w 776287"/>
                <a:gd name="connsiteY1" fmla="*/ 280987 h 1547812"/>
                <a:gd name="connsiteX2" fmla="*/ 490537 w 776287"/>
                <a:gd name="connsiteY2" fmla="*/ 166687 h 1547812"/>
                <a:gd name="connsiteX3" fmla="*/ 497681 w 776287"/>
                <a:gd name="connsiteY3" fmla="*/ 119062 h 1547812"/>
                <a:gd name="connsiteX4" fmla="*/ 497681 w 776287"/>
                <a:gd name="connsiteY4" fmla="*/ 95250 h 1547812"/>
                <a:gd name="connsiteX5" fmla="*/ 495300 w 776287"/>
                <a:gd name="connsiteY5" fmla="*/ 69056 h 1547812"/>
                <a:gd name="connsiteX6" fmla="*/ 483394 w 776287"/>
                <a:gd name="connsiteY6" fmla="*/ 40481 h 1547812"/>
                <a:gd name="connsiteX7" fmla="*/ 459581 w 776287"/>
                <a:gd name="connsiteY7" fmla="*/ 0 h 1547812"/>
                <a:gd name="connsiteX8" fmla="*/ 776287 w 776287"/>
                <a:gd name="connsiteY8" fmla="*/ 73818 h 1547812"/>
                <a:gd name="connsiteX9" fmla="*/ 776287 w 776287"/>
                <a:gd name="connsiteY9" fmla="*/ 109537 h 1547812"/>
                <a:gd name="connsiteX10" fmla="*/ 754856 w 776287"/>
                <a:gd name="connsiteY10" fmla="*/ 157162 h 1547812"/>
                <a:gd name="connsiteX11" fmla="*/ 726281 w 776287"/>
                <a:gd name="connsiteY11" fmla="*/ 200025 h 1547812"/>
                <a:gd name="connsiteX12" fmla="*/ 711994 w 776287"/>
                <a:gd name="connsiteY12" fmla="*/ 233362 h 1547812"/>
                <a:gd name="connsiteX13" fmla="*/ 700087 w 776287"/>
                <a:gd name="connsiteY13" fmla="*/ 273843 h 1547812"/>
                <a:gd name="connsiteX14" fmla="*/ 688181 w 776287"/>
                <a:gd name="connsiteY14" fmla="*/ 335756 h 1547812"/>
                <a:gd name="connsiteX15" fmla="*/ 678656 w 776287"/>
                <a:gd name="connsiteY15" fmla="*/ 400050 h 1547812"/>
                <a:gd name="connsiteX16" fmla="*/ 666750 w 776287"/>
                <a:gd name="connsiteY16" fmla="*/ 466725 h 1547812"/>
                <a:gd name="connsiteX17" fmla="*/ 581025 w 776287"/>
                <a:gd name="connsiteY17" fmla="*/ 745331 h 1547812"/>
                <a:gd name="connsiteX18" fmla="*/ 511969 w 776287"/>
                <a:gd name="connsiteY18" fmla="*/ 942975 h 1547812"/>
                <a:gd name="connsiteX19" fmla="*/ 450056 w 776287"/>
                <a:gd name="connsiteY19" fmla="*/ 1092993 h 1547812"/>
                <a:gd name="connsiteX20" fmla="*/ 388144 w 776287"/>
                <a:gd name="connsiteY20" fmla="*/ 1223962 h 1547812"/>
                <a:gd name="connsiteX21" fmla="*/ 319087 w 776287"/>
                <a:gd name="connsiteY21" fmla="*/ 1338262 h 1547812"/>
                <a:gd name="connsiteX22" fmla="*/ 242887 w 776287"/>
                <a:gd name="connsiteY22" fmla="*/ 1433512 h 1547812"/>
                <a:gd name="connsiteX23" fmla="*/ 178594 w 776287"/>
                <a:gd name="connsiteY23" fmla="*/ 1502568 h 1547812"/>
                <a:gd name="connsiteX24" fmla="*/ 130969 w 776287"/>
                <a:gd name="connsiteY24" fmla="*/ 1543050 h 1547812"/>
                <a:gd name="connsiteX25" fmla="*/ 114300 w 776287"/>
                <a:gd name="connsiteY25" fmla="*/ 1547812 h 1547812"/>
                <a:gd name="connsiteX26" fmla="*/ 88106 w 776287"/>
                <a:gd name="connsiteY26" fmla="*/ 1540668 h 1547812"/>
                <a:gd name="connsiteX27" fmla="*/ 59531 w 776287"/>
                <a:gd name="connsiteY27" fmla="*/ 1519237 h 1547812"/>
                <a:gd name="connsiteX28" fmla="*/ 40481 w 776287"/>
                <a:gd name="connsiteY28" fmla="*/ 1490662 h 1547812"/>
                <a:gd name="connsiteX29" fmla="*/ 14287 w 776287"/>
                <a:gd name="connsiteY29" fmla="*/ 1431131 h 1547812"/>
                <a:gd name="connsiteX30" fmla="*/ 7144 w 776287"/>
                <a:gd name="connsiteY30" fmla="*/ 1388268 h 1547812"/>
                <a:gd name="connsiteX31" fmla="*/ 0 w 776287"/>
                <a:gd name="connsiteY31" fmla="*/ 1364456 h 1547812"/>
                <a:gd name="connsiteX32" fmla="*/ 204787 w 776287"/>
                <a:gd name="connsiteY32" fmla="*/ 1064418 h 1547812"/>
                <a:gd name="connsiteX33" fmla="*/ 252412 w 776287"/>
                <a:gd name="connsiteY33" fmla="*/ 978693 h 1547812"/>
                <a:gd name="connsiteX34" fmla="*/ 288131 w 776287"/>
                <a:gd name="connsiteY34" fmla="*/ 895350 h 1547812"/>
                <a:gd name="connsiteX35" fmla="*/ 333375 w 776287"/>
                <a:gd name="connsiteY35" fmla="*/ 776287 h 1547812"/>
                <a:gd name="connsiteX36" fmla="*/ 381000 w 776287"/>
                <a:gd name="connsiteY36" fmla="*/ 642937 h 1547812"/>
                <a:gd name="connsiteX37" fmla="*/ 428625 w 776287"/>
                <a:gd name="connsiteY37" fmla="*/ 473868 h 154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6287" h="1547812">
                  <a:moveTo>
                    <a:pt x="428625" y="473868"/>
                  </a:moveTo>
                  <a:lnTo>
                    <a:pt x="471487" y="280987"/>
                  </a:lnTo>
                  <a:lnTo>
                    <a:pt x="490537" y="166687"/>
                  </a:lnTo>
                  <a:lnTo>
                    <a:pt x="497681" y="119062"/>
                  </a:lnTo>
                  <a:lnTo>
                    <a:pt x="497681" y="95250"/>
                  </a:lnTo>
                  <a:cubicBezTo>
                    <a:pt x="495221" y="70647"/>
                    <a:pt x="495300" y="79414"/>
                    <a:pt x="495300" y="69056"/>
                  </a:cubicBezTo>
                  <a:lnTo>
                    <a:pt x="483394" y="40481"/>
                  </a:lnTo>
                  <a:lnTo>
                    <a:pt x="459581" y="0"/>
                  </a:lnTo>
                  <a:lnTo>
                    <a:pt x="776287" y="73818"/>
                  </a:lnTo>
                  <a:lnTo>
                    <a:pt x="776287" y="109537"/>
                  </a:lnTo>
                  <a:lnTo>
                    <a:pt x="754856" y="157162"/>
                  </a:lnTo>
                  <a:lnTo>
                    <a:pt x="726281" y="200025"/>
                  </a:lnTo>
                  <a:lnTo>
                    <a:pt x="711994" y="233362"/>
                  </a:lnTo>
                  <a:lnTo>
                    <a:pt x="700087" y="273843"/>
                  </a:lnTo>
                  <a:lnTo>
                    <a:pt x="688181" y="335756"/>
                  </a:lnTo>
                  <a:lnTo>
                    <a:pt x="678656" y="400050"/>
                  </a:lnTo>
                  <a:lnTo>
                    <a:pt x="666750" y="466725"/>
                  </a:lnTo>
                  <a:lnTo>
                    <a:pt x="581025" y="745331"/>
                  </a:lnTo>
                  <a:lnTo>
                    <a:pt x="511969" y="942975"/>
                  </a:lnTo>
                  <a:lnTo>
                    <a:pt x="450056" y="1092993"/>
                  </a:lnTo>
                  <a:lnTo>
                    <a:pt x="388144" y="1223962"/>
                  </a:lnTo>
                  <a:lnTo>
                    <a:pt x="319087" y="1338262"/>
                  </a:lnTo>
                  <a:lnTo>
                    <a:pt x="242887" y="1433512"/>
                  </a:lnTo>
                  <a:lnTo>
                    <a:pt x="178594" y="1502568"/>
                  </a:lnTo>
                  <a:lnTo>
                    <a:pt x="130969" y="1543050"/>
                  </a:lnTo>
                  <a:lnTo>
                    <a:pt x="114300" y="1547812"/>
                  </a:lnTo>
                  <a:lnTo>
                    <a:pt x="88106" y="1540668"/>
                  </a:lnTo>
                  <a:lnTo>
                    <a:pt x="59531" y="1519237"/>
                  </a:lnTo>
                  <a:lnTo>
                    <a:pt x="40481" y="1490662"/>
                  </a:lnTo>
                  <a:lnTo>
                    <a:pt x="14287" y="1431131"/>
                  </a:lnTo>
                  <a:lnTo>
                    <a:pt x="7144" y="1388268"/>
                  </a:lnTo>
                  <a:lnTo>
                    <a:pt x="0" y="1364456"/>
                  </a:lnTo>
                  <a:lnTo>
                    <a:pt x="204787" y="1064418"/>
                  </a:lnTo>
                  <a:lnTo>
                    <a:pt x="252412" y="978693"/>
                  </a:lnTo>
                  <a:lnTo>
                    <a:pt x="288131" y="895350"/>
                  </a:lnTo>
                  <a:lnTo>
                    <a:pt x="333375" y="776287"/>
                  </a:lnTo>
                  <a:lnTo>
                    <a:pt x="381000" y="642937"/>
                  </a:lnTo>
                  <a:lnTo>
                    <a:pt x="42862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86E44D3-23AE-7C43-9F4F-1FD60AB1C007}"/>
                </a:ext>
              </a:extLst>
            </p:cNvPr>
            <p:cNvSpPr/>
            <p:nvPr/>
          </p:nvSpPr>
          <p:spPr>
            <a:xfrm>
              <a:off x="4508500" y="5372100"/>
              <a:ext cx="471488" cy="381000"/>
            </a:xfrm>
            <a:custGeom>
              <a:avLst/>
              <a:gdLst>
                <a:gd name="connsiteX0" fmla="*/ 164307 w 471488"/>
                <a:gd name="connsiteY0" fmla="*/ 50006 h 381000"/>
                <a:gd name="connsiteX1" fmla="*/ 290513 w 471488"/>
                <a:gd name="connsiteY1" fmla="*/ 88106 h 381000"/>
                <a:gd name="connsiteX2" fmla="*/ 319088 w 471488"/>
                <a:gd name="connsiteY2" fmla="*/ 92869 h 381000"/>
                <a:gd name="connsiteX3" fmla="*/ 335757 w 471488"/>
                <a:gd name="connsiteY3" fmla="*/ 92869 h 381000"/>
                <a:gd name="connsiteX4" fmla="*/ 364332 w 471488"/>
                <a:gd name="connsiteY4" fmla="*/ 88106 h 381000"/>
                <a:gd name="connsiteX5" fmla="*/ 471488 w 471488"/>
                <a:gd name="connsiteY5" fmla="*/ 14288 h 381000"/>
                <a:gd name="connsiteX6" fmla="*/ 273844 w 471488"/>
                <a:gd name="connsiteY6" fmla="*/ 381000 h 381000"/>
                <a:gd name="connsiteX7" fmla="*/ 223838 w 471488"/>
                <a:gd name="connsiteY7" fmla="*/ 295275 h 381000"/>
                <a:gd name="connsiteX8" fmla="*/ 176213 w 471488"/>
                <a:gd name="connsiteY8" fmla="*/ 235744 h 381000"/>
                <a:gd name="connsiteX9" fmla="*/ 142875 w 471488"/>
                <a:gd name="connsiteY9" fmla="*/ 200025 h 381000"/>
                <a:gd name="connsiteX10" fmla="*/ 90488 w 471488"/>
                <a:gd name="connsiteY10" fmla="*/ 147638 h 381000"/>
                <a:gd name="connsiteX11" fmla="*/ 16669 w 471488"/>
                <a:gd name="connsiteY11" fmla="*/ 78581 h 381000"/>
                <a:gd name="connsiteX12" fmla="*/ 4763 w 471488"/>
                <a:gd name="connsiteY12" fmla="*/ 61913 h 381000"/>
                <a:gd name="connsiteX13" fmla="*/ 0 w 471488"/>
                <a:gd name="connsiteY13" fmla="*/ 40481 h 381000"/>
                <a:gd name="connsiteX14" fmla="*/ 0 w 471488"/>
                <a:gd name="connsiteY14" fmla="*/ 23813 h 381000"/>
                <a:gd name="connsiteX15" fmla="*/ 4763 w 471488"/>
                <a:gd name="connsiteY15" fmla="*/ 9525 h 381000"/>
                <a:gd name="connsiteX16" fmla="*/ 16669 w 471488"/>
                <a:gd name="connsiteY16" fmla="*/ 0 h 381000"/>
                <a:gd name="connsiteX17" fmla="*/ 50007 w 471488"/>
                <a:gd name="connsiteY17" fmla="*/ 7144 h 381000"/>
                <a:gd name="connsiteX18" fmla="*/ 164307 w 471488"/>
                <a:gd name="connsiteY18" fmla="*/ 500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1488" h="381000">
                  <a:moveTo>
                    <a:pt x="164307" y="50006"/>
                  </a:moveTo>
                  <a:lnTo>
                    <a:pt x="290513" y="88106"/>
                  </a:lnTo>
                  <a:lnTo>
                    <a:pt x="319088" y="92869"/>
                  </a:lnTo>
                  <a:lnTo>
                    <a:pt x="335757" y="92869"/>
                  </a:lnTo>
                  <a:lnTo>
                    <a:pt x="364332" y="88106"/>
                  </a:lnTo>
                  <a:lnTo>
                    <a:pt x="471488" y="14288"/>
                  </a:lnTo>
                  <a:lnTo>
                    <a:pt x="273844" y="381000"/>
                  </a:lnTo>
                  <a:lnTo>
                    <a:pt x="223838" y="295275"/>
                  </a:lnTo>
                  <a:lnTo>
                    <a:pt x="176213" y="235744"/>
                  </a:lnTo>
                  <a:lnTo>
                    <a:pt x="142875" y="200025"/>
                  </a:lnTo>
                  <a:lnTo>
                    <a:pt x="90488" y="147638"/>
                  </a:lnTo>
                  <a:lnTo>
                    <a:pt x="16669" y="78581"/>
                  </a:lnTo>
                  <a:lnTo>
                    <a:pt x="4763" y="61913"/>
                  </a:lnTo>
                  <a:lnTo>
                    <a:pt x="0" y="40481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50007" y="7144"/>
                  </a:lnTo>
                  <a:lnTo>
                    <a:pt x="16430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211240C-A439-A744-A546-2AA0D9B45513}"/>
                </a:ext>
              </a:extLst>
            </p:cNvPr>
            <p:cNvSpPr/>
            <p:nvPr/>
          </p:nvSpPr>
          <p:spPr>
            <a:xfrm rot="16200000">
              <a:off x="3346450" y="4181475"/>
              <a:ext cx="2000250" cy="1066800"/>
            </a:xfrm>
            <a:custGeom>
              <a:avLst/>
              <a:gdLst>
                <a:gd name="connsiteX0" fmla="*/ 959643 w 2000250"/>
                <a:gd name="connsiteY0" fmla="*/ 754856 h 1066800"/>
                <a:gd name="connsiteX1" fmla="*/ 792956 w 2000250"/>
                <a:gd name="connsiteY1" fmla="*/ 666750 h 1066800"/>
                <a:gd name="connsiteX2" fmla="*/ 581025 w 2000250"/>
                <a:gd name="connsiteY2" fmla="*/ 533400 h 1066800"/>
                <a:gd name="connsiteX3" fmla="*/ 400050 w 2000250"/>
                <a:gd name="connsiteY3" fmla="*/ 402431 h 1066800"/>
                <a:gd name="connsiteX4" fmla="*/ 226218 w 2000250"/>
                <a:gd name="connsiteY4" fmla="*/ 259556 h 1066800"/>
                <a:gd name="connsiteX5" fmla="*/ 83343 w 2000250"/>
                <a:gd name="connsiteY5" fmla="*/ 133350 h 1066800"/>
                <a:gd name="connsiteX6" fmla="*/ 26193 w 2000250"/>
                <a:gd name="connsiteY6" fmla="*/ 83343 h 1066800"/>
                <a:gd name="connsiteX7" fmla="*/ 9525 w 2000250"/>
                <a:gd name="connsiteY7" fmla="*/ 57150 h 1066800"/>
                <a:gd name="connsiteX8" fmla="*/ 0 w 2000250"/>
                <a:gd name="connsiteY8" fmla="*/ 26193 h 1066800"/>
                <a:gd name="connsiteX9" fmla="*/ 0 w 2000250"/>
                <a:gd name="connsiteY9" fmla="*/ 9525 h 1066800"/>
                <a:gd name="connsiteX10" fmla="*/ 4762 w 2000250"/>
                <a:gd name="connsiteY10" fmla="*/ 4762 h 1066800"/>
                <a:gd name="connsiteX11" fmla="*/ 19050 w 2000250"/>
                <a:gd name="connsiteY11" fmla="*/ 0 h 1066800"/>
                <a:gd name="connsiteX12" fmla="*/ 54768 w 2000250"/>
                <a:gd name="connsiteY12" fmla="*/ 19050 h 1066800"/>
                <a:gd name="connsiteX13" fmla="*/ 261937 w 2000250"/>
                <a:gd name="connsiteY13" fmla="*/ 171450 h 1066800"/>
                <a:gd name="connsiteX14" fmla="*/ 469106 w 2000250"/>
                <a:gd name="connsiteY14" fmla="*/ 300037 h 1066800"/>
                <a:gd name="connsiteX15" fmla="*/ 673893 w 2000250"/>
                <a:gd name="connsiteY15" fmla="*/ 414337 h 1066800"/>
                <a:gd name="connsiteX16" fmla="*/ 942975 w 2000250"/>
                <a:gd name="connsiteY16" fmla="*/ 542925 h 1066800"/>
                <a:gd name="connsiteX17" fmla="*/ 1219200 w 2000250"/>
                <a:gd name="connsiteY17" fmla="*/ 647700 h 1066800"/>
                <a:gd name="connsiteX18" fmla="*/ 1388268 w 2000250"/>
                <a:gd name="connsiteY18" fmla="*/ 688181 h 1066800"/>
                <a:gd name="connsiteX19" fmla="*/ 1576387 w 2000250"/>
                <a:gd name="connsiteY19" fmla="*/ 738187 h 1066800"/>
                <a:gd name="connsiteX20" fmla="*/ 1724025 w 2000250"/>
                <a:gd name="connsiteY20" fmla="*/ 776287 h 1066800"/>
                <a:gd name="connsiteX21" fmla="*/ 1771650 w 2000250"/>
                <a:gd name="connsiteY21" fmla="*/ 781050 h 1066800"/>
                <a:gd name="connsiteX22" fmla="*/ 1800225 w 2000250"/>
                <a:gd name="connsiteY22" fmla="*/ 783431 h 1066800"/>
                <a:gd name="connsiteX23" fmla="*/ 1838325 w 2000250"/>
                <a:gd name="connsiteY23" fmla="*/ 778668 h 1066800"/>
                <a:gd name="connsiteX24" fmla="*/ 1866900 w 2000250"/>
                <a:gd name="connsiteY24" fmla="*/ 771525 h 1066800"/>
                <a:gd name="connsiteX25" fmla="*/ 1919287 w 2000250"/>
                <a:gd name="connsiteY25" fmla="*/ 742950 h 1066800"/>
                <a:gd name="connsiteX26" fmla="*/ 1945481 w 2000250"/>
                <a:gd name="connsiteY26" fmla="*/ 728662 h 1066800"/>
                <a:gd name="connsiteX27" fmla="*/ 1969293 w 2000250"/>
                <a:gd name="connsiteY27" fmla="*/ 719137 h 1066800"/>
                <a:gd name="connsiteX28" fmla="*/ 1985962 w 2000250"/>
                <a:gd name="connsiteY28" fmla="*/ 719137 h 1066800"/>
                <a:gd name="connsiteX29" fmla="*/ 1995487 w 2000250"/>
                <a:gd name="connsiteY29" fmla="*/ 723900 h 1066800"/>
                <a:gd name="connsiteX30" fmla="*/ 2000250 w 2000250"/>
                <a:gd name="connsiteY30" fmla="*/ 742950 h 1066800"/>
                <a:gd name="connsiteX31" fmla="*/ 1993106 w 2000250"/>
                <a:gd name="connsiteY31" fmla="*/ 797718 h 1066800"/>
                <a:gd name="connsiteX32" fmla="*/ 1978818 w 2000250"/>
                <a:gd name="connsiteY32" fmla="*/ 852487 h 1066800"/>
                <a:gd name="connsiteX33" fmla="*/ 1959768 w 2000250"/>
                <a:gd name="connsiteY33" fmla="*/ 902493 h 1066800"/>
                <a:gd name="connsiteX34" fmla="*/ 1916906 w 2000250"/>
                <a:gd name="connsiteY34" fmla="*/ 959643 h 1066800"/>
                <a:gd name="connsiteX35" fmla="*/ 1854993 w 2000250"/>
                <a:gd name="connsiteY35" fmla="*/ 1035843 h 1066800"/>
                <a:gd name="connsiteX36" fmla="*/ 1816893 w 2000250"/>
                <a:gd name="connsiteY36" fmla="*/ 1062037 h 1066800"/>
                <a:gd name="connsiteX37" fmla="*/ 1793081 w 2000250"/>
                <a:gd name="connsiteY37" fmla="*/ 1066800 h 1066800"/>
                <a:gd name="connsiteX38" fmla="*/ 1747837 w 2000250"/>
                <a:gd name="connsiteY38" fmla="*/ 1057275 h 1066800"/>
                <a:gd name="connsiteX39" fmla="*/ 1693068 w 2000250"/>
                <a:gd name="connsiteY39" fmla="*/ 1038225 h 1066800"/>
                <a:gd name="connsiteX40" fmla="*/ 1581150 w 2000250"/>
                <a:gd name="connsiteY40" fmla="*/ 992981 h 1066800"/>
                <a:gd name="connsiteX41" fmla="*/ 1414462 w 2000250"/>
                <a:gd name="connsiteY41" fmla="*/ 947737 h 1066800"/>
                <a:gd name="connsiteX42" fmla="*/ 1245393 w 2000250"/>
                <a:gd name="connsiteY42" fmla="*/ 878681 h 1066800"/>
                <a:gd name="connsiteX43" fmla="*/ 959643 w 2000250"/>
                <a:gd name="connsiteY43" fmla="*/ 7548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0250" h="1066800">
                  <a:moveTo>
                    <a:pt x="959643" y="754856"/>
                  </a:moveTo>
                  <a:lnTo>
                    <a:pt x="792956" y="666750"/>
                  </a:lnTo>
                  <a:lnTo>
                    <a:pt x="581025" y="533400"/>
                  </a:lnTo>
                  <a:lnTo>
                    <a:pt x="400050" y="402431"/>
                  </a:lnTo>
                  <a:lnTo>
                    <a:pt x="226218" y="259556"/>
                  </a:lnTo>
                  <a:lnTo>
                    <a:pt x="83343" y="133350"/>
                  </a:lnTo>
                  <a:lnTo>
                    <a:pt x="26193" y="83343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54768" y="19050"/>
                  </a:lnTo>
                  <a:lnTo>
                    <a:pt x="261937" y="171450"/>
                  </a:lnTo>
                  <a:lnTo>
                    <a:pt x="469106" y="300037"/>
                  </a:lnTo>
                  <a:lnTo>
                    <a:pt x="673893" y="414337"/>
                  </a:lnTo>
                  <a:lnTo>
                    <a:pt x="942975" y="542925"/>
                  </a:lnTo>
                  <a:lnTo>
                    <a:pt x="1219200" y="647700"/>
                  </a:lnTo>
                  <a:lnTo>
                    <a:pt x="1388268" y="688181"/>
                  </a:lnTo>
                  <a:lnTo>
                    <a:pt x="1576387" y="738187"/>
                  </a:lnTo>
                  <a:lnTo>
                    <a:pt x="1724025" y="776287"/>
                  </a:lnTo>
                  <a:lnTo>
                    <a:pt x="1771650" y="781050"/>
                  </a:lnTo>
                  <a:lnTo>
                    <a:pt x="1800225" y="783431"/>
                  </a:lnTo>
                  <a:lnTo>
                    <a:pt x="1838325" y="778668"/>
                  </a:lnTo>
                  <a:lnTo>
                    <a:pt x="1866900" y="771525"/>
                  </a:lnTo>
                  <a:lnTo>
                    <a:pt x="1919287" y="742950"/>
                  </a:lnTo>
                  <a:lnTo>
                    <a:pt x="1945481" y="728662"/>
                  </a:lnTo>
                  <a:lnTo>
                    <a:pt x="1969293" y="719137"/>
                  </a:lnTo>
                  <a:lnTo>
                    <a:pt x="1985962" y="719137"/>
                  </a:lnTo>
                  <a:lnTo>
                    <a:pt x="1995487" y="723900"/>
                  </a:lnTo>
                  <a:lnTo>
                    <a:pt x="2000250" y="742950"/>
                  </a:lnTo>
                  <a:lnTo>
                    <a:pt x="1993106" y="797718"/>
                  </a:lnTo>
                  <a:lnTo>
                    <a:pt x="1978818" y="852487"/>
                  </a:lnTo>
                  <a:lnTo>
                    <a:pt x="1959768" y="902493"/>
                  </a:lnTo>
                  <a:lnTo>
                    <a:pt x="1916906" y="959643"/>
                  </a:lnTo>
                  <a:lnTo>
                    <a:pt x="1854993" y="1035843"/>
                  </a:lnTo>
                  <a:lnTo>
                    <a:pt x="1816893" y="1062037"/>
                  </a:lnTo>
                  <a:lnTo>
                    <a:pt x="1793081" y="1066800"/>
                  </a:lnTo>
                  <a:lnTo>
                    <a:pt x="1747837" y="1057275"/>
                  </a:lnTo>
                  <a:lnTo>
                    <a:pt x="1693068" y="1038225"/>
                  </a:lnTo>
                  <a:lnTo>
                    <a:pt x="1581150" y="992981"/>
                  </a:lnTo>
                  <a:lnTo>
                    <a:pt x="1414462" y="947737"/>
                  </a:lnTo>
                  <a:lnTo>
                    <a:pt x="1245393" y="878681"/>
                  </a:lnTo>
                  <a:lnTo>
                    <a:pt x="959643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171C93E-268B-F14B-A361-F15DF65FBC3C}"/>
                </a:ext>
              </a:extLst>
            </p:cNvPr>
            <p:cNvSpPr/>
            <p:nvPr/>
          </p:nvSpPr>
          <p:spPr>
            <a:xfrm>
              <a:off x="6418263" y="4151313"/>
              <a:ext cx="784225" cy="1785937"/>
            </a:xfrm>
            <a:custGeom>
              <a:avLst/>
              <a:gdLst>
                <a:gd name="connsiteX0" fmla="*/ 388307 w 784130"/>
                <a:gd name="connsiteY0" fmla="*/ 538620 h 1786212"/>
                <a:gd name="connsiteX1" fmla="*/ 455948 w 784130"/>
                <a:gd name="connsiteY1" fmla="*/ 273068 h 1786212"/>
                <a:gd name="connsiteX2" fmla="*/ 483505 w 784130"/>
                <a:gd name="connsiteY2" fmla="*/ 152818 h 1786212"/>
                <a:gd name="connsiteX3" fmla="*/ 496031 w 784130"/>
                <a:gd name="connsiteY3" fmla="*/ 95198 h 1786212"/>
                <a:gd name="connsiteX4" fmla="*/ 498536 w 784130"/>
                <a:gd name="connsiteY4" fmla="*/ 77662 h 1786212"/>
                <a:gd name="connsiteX5" fmla="*/ 491021 w 784130"/>
                <a:gd name="connsiteY5" fmla="*/ 55115 h 1786212"/>
                <a:gd name="connsiteX6" fmla="*/ 460958 w 784130"/>
                <a:gd name="connsiteY6" fmla="*/ 0 h 1786212"/>
                <a:gd name="connsiteX7" fmla="*/ 784130 w 784130"/>
                <a:gd name="connsiteY7" fmla="*/ 77662 h 1786212"/>
                <a:gd name="connsiteX8" fmla="*/ 769099 w 784130"/>
                <a:gd name="connsiteY8" fmla="*/ 112735 h 1786212"/>
                <a:gd name="connsiteX9" fmla="*/ 759078 w 784130"/>
                <a:gd name="connsiteY9" fmla="*/ 132776 h 1786212"/>
                <a:gd name="connsiteX10" fmla="*/ 744046 w 784130"/>
                <a:gd name="connsiteY10" fmla="*/ 205427 h 1786212"/>
                <a:gd name="connsiteX11" fmla="*/ 671396 w 784130"/>
                <a:gd name="connsiteY11" fmla="*/ 498536 h 1786212"/>
                <a:gd name="connsiteX12" fmla="*/ 613776 w 784130"/>
                <a:gd name="connsiteY12" fmla="*/ 718994 h 1786212"/>
                <a:gd name="connsiteX13" fmla="*/ 563672 w 784130"/>
                <a:gd name="connsiteY13" fmla="*/ 904380 h 1786212"/>
                <a:gd name="connsiteX14" fmla="*/ 516073 w 784130"/>
                <a:gd name="connsiteY14" fmla="*/ 1047176 h 1786212"/>
                <a:gd name="connsiteX15" fmla="*/ 460958 w 784130"/>
                <a:gd name="connsiteY15" fmla="*/ 1205004 h 1786212"/>
                <a:gd name="connsiteX16" fmla="*/ 403339 w 784130"/>
                <a:gd name="connsiteY16" fmla="*/ 1355317 h 1786212"/>
                <a:gd name="connsiteX17" fmla="*/ 303130 w 784130"/>
                <a:gd name="connsiteY17" fmla="*/ 1550723 h 1786212"/>
                <a:gd name="connsiteX18" fmla="*/ 200417 w 784130"/>
                <a:gd name="connsiteY18" fmla="*/ 1691014 h 1786212"/>
                <a:gd name="connsiteX19" fmla="*/ 152818 w 784130"/>
                <a:gd name="connsiteY19" fmla="*/ 1738613 h 1786212"/>
                <a:gd name="connsiteX20" fmla="*/ 107724 w 784130"/>
                <a:gd name="connsiteY20" fmla="*/ 1763665 h 1786212"/>
                <a:gd name="connsiteX21" fmla="*/ 67641 w 784130"/>
                <a:gd name="connsiteY21" fmla="*/ 1781202 h 1786212"/>
                <a:gd name="connsiteX22" fmla="*/ 40084 w 784130"/>
                <a:gd name="connsiteY22" fmla="*/ 1786212 h 1786212"/>
                <a:gd name="connsiteX23" fmla="*/ 17537 w 784130"/>
                <a:gd name="connsiteY23" fmla="*/ 1778696 h 1786212"/>
                <a:gd name="connsiteX24" fmla="*/ 5011 w 784130"/>
                <a:gd name="connsiteY24" fmla="*/ 1761160 h 1786212"/>
                <a:gd name="connsiteX25" fmla="*/ 0 w 784130"/>
                <a:gd name="connsiteY25" fmla="*/ 1746129 h 1786212"/>
                <a:gd name="connsiteX26" fmla="*/ 0 w 784130"/>
                <a:gd name="connsiteY26" fmla="*/ 1691014 h 1786212"/>
                <a:gd name="connsiteX27" fmla="*/ 180375 w 784130"/>
                <a:gd name="connsiteY27" fmla="*/ 1199994 h 1786212"/>
                <a:gd name="connsiteX28" fmla="*/ 263047 w 784130"/>
                <a:gd name="connsiteY28" fmla="*/ 956989 h 1786212"/>
                <a:gd name="connsiteX29" fmla="*/ 335698 w 784130"/>
                <a:gd name="connsiteY29" fmla="*/ 729015 h 1786212"/>
                <a:gd name="connsiteX30" fmla="*/ 388307 w 784130"/>
                <a:gd name="connsiteY30" fmla="*/ 538620 h 178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84130" h="1786212">
                  <a:moveTo>
                    <a:pt x="388307" y="538620"/>
                  </a:moveTo>
                  <a:lnTo>
                    <a:pt x="455948" y="273068"/>
                  </a:lnTo>
                  <a:lnTo>
                    <a:pt x="483505" y="152818"/>
                  </a:lnTo>
                  <a:lnTo>
                    <a:pt x="496031" y="95198"/>
                  </a:lnTo>
                  <a:lnTo>
                    <a:pt x="498536" y="77662"/>
                  </a:lnTo>
                  <a:lnTo>
                    <a:pt x="491021" y="55115"/>
                  </a:lnTo>
                  <a:lnTo>
                    <a:pt x="460958" y="0"/>
                  </a:lnTo>
                  <a:lnTo>
                    <a:pt x="784130" y="77662"/>
                  </a:lnTo>
                  <a:lnTo>
                    <a:pt x="769099" y="112735"/>
                  </a:lnTo>
                  <a:lnTo>
                    <a:pt x="759078" y="132776"/>
                  </a:lnTo>
                  <a:lnTo>
                    <a:pt x="744046" y="205427"/>
                  </a:lnTo>
                  <a:lnTo>
                    <a:pt x="671396" y="498536"/>
                  </a:lnTo>
                  <a:lnTo>
                    <a:pt x="613776" y="718994"/>
                  </a:lnTo>
                  <a:lnTo>
                    <a:pt x="563672" y="904380"/>
                  </a:lnTo>
                  <a:lnTo>
                    <a:pt x="516073" y="1047176"/>
                  </a:lnTo>
                  <a:lnTo>
                    <a:pt x="460958" y="1205004"/>
                  </a:lnTo>
                  <a:lnTo>
                    <a:pt x="403339" y="1355317"/>
                  </a:lnTo>
                  <a:lnTo>
                    <a:pt x="303130" y="1550723"/>
                  </a:lnTo>
                  <a:lnTo>
                    <a:pt x="200417" y="1691014"/>
                  </a:lnTo>
                  <a:lnTo>
                    <a:pt x="152818" y="1738613"/>
                  </a:lnTo>
                  <a:lnTo>
                    <a:pt x="107724" y="1763665"/>
                  </a:lnTo>
                  <a:lnTo>
                    <a:pt x="67641" y="1781202"/>
                  </a:lnTo>
                  <a:lnTo>
                    <a:pt x="40084" y="1786212"/>
                  </a:lnTo>
                  <a:lnTo>
                    <a:pt x="17537" y="1778696"/>
                  </a:lnTo>
                  <a:lnTo>
                    <a:pt x="5011" y="1761160"/>
                  </a:lnTo>
                  <a:lnTo>
                    <a:pt x="0" y="1746129"/>
                  </a:lnTo>
                  <a:lnTo>
                    <a:pt x="0" y="1691014"/>
                  </a:lnTo>
                  <a:lnTo>
                    <a:pt x="180375" y="1199994"/>
                  </a:lnTo>
                  <a:lnTo>
                    <a:pt x="263047" y="956989"/>
                  </a:lnTo>
                  <a:lnTo>
                    <a:pt x="335698" y="729015"/>
                  </a:lnTo>
                  <a:lnTo>
                    <a:pt x="388307" y="538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F48D7D6-3069-BD44-A392-11FBB9A87B7F}"/>
                </a:ext>
              </a:extLst>
            </p:cNvPr>
            <p:cNvSpPr/>
            <p:nvPr/>
          </p:nvSpPr>
          <p:spPr>
            <a:xfrm>
              <a:off x="6076950" y="5322888"/>
              <a:ext cx="576263" cy="552450"/>
            </a:xfrm>
            <a:custGeom>
              <a:avLst/>
              <a:gdLst>
                <a:gd name="connsiteX0" fmla="*/ 180975 w 576263"/>
                <a:gd name="connsiteY0" fmla="*/ 83344 h 552450"/>
                <a:gd name="connsiteX1" fmla="*/ 254794 w 576263"/>
                <a:gd name="connsiteY1" fmla="*/ 116681 h 552450"/>
                <a:gd name="connsiteX2" fmla="*/ 297656 w 576263"/>
                <a:gd name="connsiteY2" fmla="*/ 130969 h 552450"/>
                <a:gd name="connsiteX3" fmla="*/ 335756 w 576263"/>
                <a:gd name="connsiteY3" fmla="*/ 140494 h 552450"/>
                <a:gd name="connsiteX4" fmla="*/ 369094 w 576263"/>
                <a:gd name="connsiteY4" fmla="*/ 142875 h 552450"/>
                <a:gd name="connsiteX5" fmla="*/ 392906 w 576263"/>
                <a:gd name="connsiteY5" fmla="*/ 140494 h 552450"/>
                <a:gd name="connsiteX6" fmla="*/ 421481 w 576263"/>
                <a:gd name="connsiteY6" fmla="*/ 133350 h 552450"/>
                <a:gd name="connsiteX7" fmla="*/ 461963 w 576263"/>
                <a:gd name="connsiteY7" fmla="*/ 111919 h 552450"/>
                <a:gd name="connsiteX8" fmla="*/ 576263 w 576263"/>
                <a:gd name="connsiteY8" fmla="*/ 0 h 552450"/>
                <a:gd name="connsiteX9" fmla="*/ 352425 w 576263"/>
                <a:gd name="connsiteY9" fmla="*/ 552450 h 552450"/>
                <a:gd name="connsiteX10" fmla="*/ 340519 w 576263"/>
                <a:gd name="connsiteY10" fmla="*/ 514350 h 552450"/>
                <a:gd name="connsiteX11" fmla="*/ 311944 w 576263"/>
                <a:gd name="connsiteY11" fmla="*/ 438150 h 552450"/>
                <a:gd name="connsiteX12" fmla="*/ 266700 w 576263"/>
                <a:gd name="connsiteY12" fmla="*/ 354806 h 552450"/>
                <a:gd name="connsiteX13" fmla="*/ 235744 w 576263"/>
                <a:gd name="connsiteY13" fmla="*/ 311944 h 552450"/>
                <a:gd name="connsiteX14" fmla="*/ 197644 w 576263"/>
                <a:gd name="connsiteY14" fmla="*/ 264319 h 552450"/>
                <a:gd name="connsiteX15" fmla="*/ 147638 w 576263"/>
                <a:gd name="connsiteY15" fmla="*/ 209550 h 552450"/>
                <a:gd name="connsiteX16" fmla="*/ 92869 w 576263"/>
                <a:gd name="connsiteY16" fmla="*/ 154781 h 552450"/>
                <a:gd name="connsiteX17" fmla="*/ 42863 w 576263"/>
                <a:gd name="connsiteY17" fmla="*/ 111919 h 552450"/>
                <a:gd name="connsiteX18" fmla="*/ 19050 w 576263"/>
                <a:gd name="connsiteY18" fmla="*/ 88106 h 552450"/>
                <a:gd name="connsiteX19" fmla="*/ 2381 w 576263"/>
                <a:gd name="connsiteY19" fmla="*/ 61912 h 552450"/>
                <a:gd name="connsiteX20" fmla="*/ 0 w 576263"/>
                <a:gd name="connsiteY20" fmla="*/ 38100 h 552450"/>
                <a:gd name="connsiteX21" fmla="*/ 9525 w 576263"/>
                <a:gd name="connsiteY21" fmla="*/ 28575 h 552450"/>
                <a:gd name="connsiteX22" fmla="*/ 23813 w 576263"/>
                <a:gd name="connsiteY22" fmla="*/ 21431 h 552450"/>
                <a:gd name="connsiteX23" fmla="*/ 50006 w 576263"/>
                <a:gd name="connsiteY23" fmla="*/ 26194 h 552450"/>
                <a:gd name="connsiteX24" fmla="*/ 180975 w 576263"/>
                <a:gd name="connsiteY24" fmla="*/ 83344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6263" h="552450">
                  <a:moveTo>
                    <a:pt x="180975" y="83344"/>
                  </a:moveTo>
                  <a:lnTo>
                    <a:pt x="254794" y="116681"/>
                  </a:lnTo>
                  <a:lnTo>
                    <a:pt x="297656" y="130969"/>
                  </a:lnTo>
                  <a:lnTo>
                    <a:pt x="335756" y="140494"/>
                  </a:lnTo>
                  <a:lnTo>
                    <a:pt x="369094" y="142875"/>
                  </a:lnTo>
                  <a:lnTo>
                    <a:pt x="392906" y="140494"/>
                  </a:lnTo>
                  <a:lnTo>
                    <a:pt x="421481" y="133350"/>
                  </a:lnTo>
                  <a:lnTo>
                    <a:pt x="461963" y="111919"/>
                  </a:lnTo>
                  <a:lnTo>
                    <a:pt x="576263" y="0"/>
                  </a:lnTo>
                  <a:lnTo>
                    <a:pt x="352425" y="552450"/>
                  </a:lnTo>
                  <a:lnTo>
                    <a:pt x="340519" y="514350"/>
                  </a:lnTo>
                  <a:lnTo>
                    <a:pt x="311944" y="438150"/>
                  </a:lnTo>
                  <a:lnTo>
                    <a:pt x="266700" y="354806"/>
                  </a:lnTo>
                  <a:lnTo>
                    <a:pt x="235744" y="311944"/>
                  </a:lnTo>
                  <a:lnTo>
                    <a:pt x="197644" y="264319"/>
                  </a:lnTo>
                  <a:lnTo>
                    <a:pt x="147638" y="209550"/>
                  </a:lnTo>
                  <a:lnTo>
                    <a:pt x="92869" y="154781"/>
                  </a:lnTo>
                  <a:lnTo>
                    <a:pt x="42863" y="111919"/>
                  </a:lnTo>
                  <a:lnTo>
                    <a:pt x="19050" y="88106"/>
                  </a:lnTo>
                  <a:lnTo>
                    <a:pt x="2381" y="61912"/>
                  </a:lnTo>
                  <a:lnTo>
                    <a:pt x="0" y="38100"/>
                  </a:lnTo>
                  <a:lnTo>
                    <a:pt x="9525" y="28575"/>
                  </a:lnTo>
                  <a:lnTo>
                    <a:pt x="23813" y="21431"/>
                  </a:lnTo>
                  <a:lnTo>
                    <a:pt x="50006" y="26194"/>
                  </a:lnTo>
                  <a:lnTo>
                    <a:pt x="18097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5D23B9BF-F68D-D741-9B60-D34AF7E59FFE}"/>
                </a:ext>
              </a:extLst>
            </p:cNvPr>
            <p:cNvSpPr/>
            <p:nvPr/>
          </p:nvSpPr>
          <p:spPr>
            <a:xfrm rot="16200000">
              <a:off x="4790282" y="4107656"/>
              <a:ext cx="2201862" cy="1241425"/>
            </a:xfrm>
            <a:custGeom>
              <a:avLst/>
              <a:gdLst>
                <a:gd name="connsiteX0" fmla="*/ 976312 w 2202656"/>
                <a:gd name="connsiteY0" fmla="*/ 812006 h 1240631"/>
                <a:gd name="connsiteX1" fmla="*/ 764381 w 2202656"/>
                <a:gd name="connsiteY1" fmla="*/ 685800 h 1240631"/>
                <a:gd name="connsiteX2" fmla="*/ 576262 w 2202656"/>
                <a:gd name="connsiteY2" fmla="*/ 566737 h 1240631"/>
                <a:gd name="connsiteX3" fmla="*/ 400050 w 2202656"/>
                <a:gd name="connsiteY3" fmla="*/ 438150 h 1240631"/>
                <a:gd name="connsiteX4" fmla="*/ 285750 w 2202656"/>
                <a:gd name="connsiteY4" fmla="*/ 342900 h 1240631"/>
                <a:gd name="connsiteX5" fmla="*/ 154781 w 2202656"/>
                <a:gd name="connsiteY5" fmla="*/ 219075 h 1240631"/>
                <a:gd name="connsiteX6" fmla="*/ 52387 w 2202656"/>
                <a:gd name="connsiteY6" fmla="*/ 107156 h 1240631"/>
                <a:gd name="connsiteX7" fmla="*/ 21431 w 2202656"/>
                <a:gd name="connsiteY7" fmla="*/ 64293 h 1240631"/>
                <a:gd name="connsiteX8" fmla="*/ 7143 w 2202656"/>
                <a:gd name="connsiteY8" fmla="*/ 33337 h 1240631"/>
                <a:gd name="connsiteX9" fmla="*/ 0 w 2202656"/>
                <a:gd name="connsiteY9" fmla="*/ 9525 h 1240631"/>
                <a:gd name="connsiteX10" fmla="*/ 2381 w 2202656"/>
                <a:gd name="connsiteY10" fmla="*/ 2381 h 1240631"/>
                <a:gd name="connsiteX11" fmla="*/ 16668 w 2202656"/>
                <a:gd name="connsiteY11" fmla="*/ 0 h 1240631"/>
                <a:gd name="connsiteX12" fmla="*/ 40481 w 2202656"/>
                <a:gd name="connsiteY12" fmla="*/ 11906 h 1240631"/>
                <a:gd name="connsiteX13" fmla="*/ 161925 w 2202656"/>
                <a:gd name="connsiteY13" fmla="*/ 114300 h 1240631"/>
                <a:gd name="connsiteX14" fmla="*/ 361950 w 2202656"/>
                <a:gd name="connsiteY14" fmla="*/ 254793 h 1240631"/>
                <a:gd name="connsiteX15" fmla="*/ 573881 w 2202656"/>
                <a:gd name="connsiteY15" fmla="*/ 383381 h 1240631"/>
                <a:gd name="connsiteX16" fmla="*/ 742950 w 2202656"/>
                <a:gd name="connsiteY16" fmla="*/ 478631 h 1240631"/>
                <a:gd name="connsiteX17" fmla="*/ 1016793 w 2202656"/>
                <a:gd name="connsiteY17" fmla="*/ 619125 h 1240631"/>
                <a:gd name="connsiteX18" fmla="*/ 1188243 w 2202656"/>
                <a:gd name="connsiteY18" fmla="*/ 695325 h 1240631"/>
                <a:gd name="connsiteX19" fmla="*/ 1481137 w 2202656"/>
                <a:gd name="connsiteY19" fmla="*/ 814387 h 1240631"/>
                <a:gd name="connsiteX20" fmla="*/ 1678781 w 2202656"/>
                <a:gd name="connsiteY20" fmla="*/ 854868 h 1240631"/>
                <a:gd name="connsiteX21" fmla="*/ 1819275 w 2202656"/>
                <a:gd name="connsiteY21" fmla="*/ 900112 h 1240631"/>
                <a:gd name="connsiteX22" fmla="*/ 2016918 w 2202656"/>
                <a:gd name="connsiteY22" fmla="*/ 952500 h 1240631"/>
                <a:gd name="connsiteX23" fmla="*/ 2038350 w 2202656"/>
                <a:gd name="connsiteY23" fmla="*/ 954881 h 1240631"/>
                <a:gd name="connsiteX24" fmla="*/ 2069306 w 2202656"/>
                <a:gd name="connsiteY24" fmla="*/ 950118 h 1240631"/>
                <a:gd name="connsiteX25" fmla="*/ 2114550 w 2202656"/>
                <a:gd name="connsiteY25" fmla="*/ 923925 h 1240631"/>
                <a:gd name="connsiteX26" fmla="*/ 2145506 w 2202656"/>
                <a:gd name="connsiteY26" fmla="*/ 892968 h 1240631"/>
                <a:gd name="connsiteX27" fmla="*/ 2159793 w 2202656"/>
                <a:gd name="connsiteY27" fmla="*/ 878681 h 1240631"/>
                <a:gd name="connsiteX28" fmla="*/ 2185987 w 2202656"/>
                <a:gd name="connsiteY28" fmla="*/ 873918 h 1240631"/>
                <a:gd name="connsiteX29" fmla="*/ 2197893 w 2202656"/>
                <a:gd name="connsiteY29" fmla="*/ 878681 h 1240631"/>
                <a:gd name="connsiteX30" fmla="*/ 2202656 w 2202656"/>
                <a:gd name="connsiteY30" fmla="*/ 890587 h 1240631"/>
                <a:gd name="connsiteX31" fmla="*/ 2197893 w 2202656"/>
                <a:gd name="connsiteY31" fmla="*/ 916781 h 1240631"/>
                <a:gd name="connsiteX32" fmla="*/ 2181225 w 2202656"/>
                <a:gd name="connsiteY32" fmla="*/ 971550 h 1240631"/>
                <a:gd name="connsiteX33" fmla="*/ 2143125 w 2202656"/>
                <a:gd name="connsiteY33" fmla="*/ 1059656 h 1240631"/>
                <a:gd name="connsiteX34" fmla="*/ 2097881 w 2202656"/>
                <a:gd name="connsiteY34" fmla="*/ 1138237 h 1240631"/>
                <a:gd name="connsiteX35" fmla="*/ 2026443 w 2202656"/>
                <a:gd name="connsiteY35" fmla="*/ 1202531 h 1240631"/>
                <a:gd name="connsiteX36" fmla="*/ 1974056 w 2202656"/>
                <a:gd name="connsiteY36" fmla="*/ 1238250 h 1240631"/>
                <a:gd name="connsiteX37" fmla="*/ 1947862 w 2202656"/>
                <a:gd name="connsiteY37" fmla="*/ 1240631 h 1240631"/>
                <a:gd name="connsiteX38" fmla="*/ 1893093 w 2202656"/>
                <a:gd name="connsiteY38" fmla="*/ 1219200 h 1240631"/>
                <a:gd name="connsiteX39" fmla="*/ 1721643 w 2202656"/>
                <a:gd name="connsiteY39" fmla="*/ 1138237 h 1240631"/>
                <a:gd name="connsiteX40" fmla="*/ 1552575 w 2202656"/>
                <a:gd name="connsiteY40" fmla="*/ 1083468 h 1240631"/>
                <a:gd name="connsiteX41" fmla="*/ 1409700 w 2202656"/>
                <a:gd name="connsiteY41" fmla="*/ 1023937 h 1240631"/>
                <a:gd name="connsiteX42" fmla="*/ 1212056 w 2202656"/>
                <a:gd name="connsiteY42" fmla="*/ 935831 h 1240631"/>
                <a:gd name="connsiteX43" fmla="*/ 976312 w 2202656"/>
                <a:gd name="connsiteY43" fmla="*/ 812006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02656" h="1240631">
                  <a:moveTo>
                    <a:pt x="976312" y="812006"/>
                  </a:moveTo>
                  <a:lnTo>
                    <a:pt x="764381" y="685800"/>
                  </a:lnTo>
                  <a:lnTo>
                    <a:pt x="576262" y="566737"/>
                  </a:lnTo>
                  <a:lnTo>
                    <a:pt x="400050" y="438150"/>
                  </a:lnTo>
                  <a:lnTo>
                    <a:pt x="285750" y="342900"/>
                  </a:lnTo>
                  <a:lnTo>
                    <a:pt x="154781" y="219075"/>
                  </a:lnTo>
                  <a:lnTo>
                    <a:pt x="52387" y="107156"/>
                  </a:lnTo>
                  <a:lnTo>
                    <a:pt x="21431" y="64293"/>
                  </a:lnTo>
                  <a:lnTo>
                    <a:pt x="7143" y="33337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40481" y="11906"/>
                  </a:lnTo>
                  <a:lnTo>
                    <a:pt x="161925" y="114300"/>
                  </a:lnTo>
                  <a:lnTo>
                    <a:pt x="361950" y="254793"/>
                  </a:lnTo>
                  <a:lnTo>
                    <a:pt x="573881" y="383381"/>
                  </a:lnTo>
                  <a:lnTo>
                    <a:pt x="742950" y="478631"/>
                  </a:lnTo>
                  <a:lnTo>
                    <a:pt x="1016793" y="619125"/>
                  </a:lnTo>
                  <a:lnTo>
                    <a:pt x="1188243" y="695325"/>
                  </a:lnTo>
                  <a:lnTo>
                    <a:pt x="1481137" y="814387"/>
                  </a:lnTo>
                  <a:lnTo>
                    <a:pt x="1678781" y="854868"/>
                  </a:lnTo>
                  <a:lnTo>
                    <a:pt x="1819275" y="900112"/>
                  </a:lnTo>
                  <a:lnTo>
                    <a:pt x="2016918" y="952500"/>
                  </a:lnTo>
                  <a:lnTo>
                    <a:pt x="2038350" y="954881"/>
                  </a:lnTo>
                  <a:lnTo>
                    <a:pt x="2069306" y="950118"/>
                  </a:lnTo>
                  <a:lnTo>
                    <a:pt x="2114550" y="923925"/>
                  </a:lnTo>
                  <a:lnTo>
                    <a:pt x="2145506" y="892968"/>
                  </a:lnTo>
                  <a:lnTo>
                    <a:pt x="2159793" y="878681"/>
                  </a:lnTo>
                  <a:lnTo>
                    <a:pt x="2185987" y="873918"/>
                  </a:lnTo>
                  <a:lnTo>
                    <a:pt x="2197893" y="878681"/>
                  </a:lnTo>
                  <a:lnTo>
                    <a:pt x="2202656" y="890587"/>
                  </a:lnTo>
                  <a:lnTo>
                    <a:pt x="2197893" y="916781"/>
                  </a:lnTo>
                  <a:lnTo>
                    <a:pt x="2181225" y="971550"/>
                  </a:lnTo>
                  <a:lnTo>
                    <a:pt x="2143125" y="1059656"/>
                  </a:lnTo>
                  <a:lnTo>
                    <a:pt x="2097881" y="1138237"/>
                  </a:lnTo>
                  <a:lnTo>
                    <a:pt x="2026443" y="1202531"/>
                  </a:lnTo>
                  <a:lnTo>
                    <a:pt x="1974056" y="1238250"/>
                  </a:lnTo>
                  <a:lnTo>
                    <a:pt x="1947862" y="1240631"/>
                  </a:lnTo>
                  <a:lnTo>
                    <a:pt x="1893093" y="1219200"/>
                  </a:lnTo>
                  <a:lnTo>
                    <a:pt x="1721643" y="1138237"/>
                  </a:lnTo>
                  <a:lnTo>
                    <a:pt x="1552575" y="1083468"/>
                  </a:lnTo>
                  <a:lnTo>
                    <a:pt x="1409700" y="1023937"/>
                  </a:lnTo>
                  <a:lnTo>
                    <a:pt x="1212056" y="935831"/>
                  </a:lnTo>
                  <a:lnTo>
                    <a:pt x="976312" y="812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1463599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36A05E8-0942-6641-94FB-77A11064AEB6}"/>
              </a:ext>
            </a:extLst>
          </p:cNvPr>
          <p:cNvSpPr/>
          <p:nvPr/>
        </p:nvSpPr>
        <p:spPr>
          <a:xfrm>
            <a:off x="2422525" y="4462463"/>
            <a:ext cx="287338" cy="1177925"/>
          </a:xfrm>
          <a:custGeom>
            <a:avLst/>
            <a:gdLst>
              <a:gd name="connsiteX0" fmla="*/ 0 w 288132"/>
              <a:gd name="connsiteY0" fmla="*/ 928687 h 1178718"/>
              <a:gd name="connsiteX1" fmla="*/ 2382 w 288132"/>
              <a:gd name="connsiteY1" fmla="*/ 845343 h 1178718"/>
              <a:gd name="connsiteX2" fmla="*/ 11907 w 288132"/>
              <a:gd name="connsiteY2" fmla="*/ 783431 h 1178718"/>
              <a:gd name="connsiteX3" fmla="*/ 45244 w 288132"/>
              <a:gd name="connsiteY3" fmla="*/ 695325 h 1178718"/>
              <a:gd name="connsiteX4" fmla="*/ 71438 w 288132"/>
              <a:gd name="connsiteY4" fmla="*/ 619125 h 1178718"/>
              <a:gd name="connsiteX5" fmla="*/ 95250 w 288132"/>
              <a:gd name="connsiteY5" fmla="*/ 533400 h 1178718"/>
              <a:gd name="connsiteX6" fmla="*/ 114300 w 288132"/>
              <a:gd name="connsiteY6" fmla="*/ 435768 h 1178718"/>
              <a:gd name="connsiteX7" fmla="*/ 128588 w 288132"/>
              <a:gd name="connsiteY7" fmla="*/ 330993 h 1178718"/>
              <a:gd name="connsiteX8" fmla="*/ 130969 w 288132"/>
              <a:gd name="connsiteY8" fmla="*/ 271462 h 1178718"/>
              <a:gd name="connsiteX9" fmla="*/ 119063 w 288132"/>
              <a:gd name="connsiteY9" fmla="*/ 145256 h 1178718"/>
              <a:gd name="connsiteX10" fmla="*/ 109538 w 288132"/>
              <a:gd name="connsiteY10" fmla="*/ 66675 h 1178718"/>
              <a:gd name="connsiteX11" fmla="*/ 97632 w 288132"/>
              <a:gd name="connsiteY11" fmla="*/ 33337 h 1178718"/>
              <a:gd name="connsiteX12" fmla="*/ 97632 w 288132"/>
              <a:gd name="connsiteY12" fmla="*/ 16668 h 1178718"/>
              <a:gd name="connsiteX13" fmla="*/ 102394 w 288132"/>
              <a:gd name="connsiteY13" fmla="*/ 4762 h 1178718"/>
              <a:gd name="connsiteX14" fmla="*/ 116682 w 288132"/>
              <a:gd name="connsiteY14" fmla="*/ 0 h 1178718"/>
              <a:gd name="connsiteX15" fmla="*/ 145257 w 288132"/>
              <a:gd name="connsiteY15" fmla="*/ 4762 h 1178718"/>
              <a:gd name="connsiteX16" fmla="*/ 161925 w 288132"/>
              <a:gd name="connsiteY16" fmla="*/ 11906 h 1178718"/>
              <a:gd name="connsiteX17" fmla="*/ 190500 w 288132"/>
              <a:gd name="connsiteY17" fmla="*/ 71437 h 1178718"/>
              <a:gd name="connsiteX18" fmla="*/ 233363 w 288132"/>
              <a:gd name="connsiteY18" fmla="*/ 221456 h 1178718"/>
              <a:gd name="connsiteX19" fmla="*/ 259557 w 288132"/>
              <a:gd name="connsiteY19" fmla="*/ 371475 h 1178718"/>
              <a:gd name="connsiteX20" fmla="*/ 276225 w 288132"/>
              <a:gd name="connsiteY20" fmla="*/ 514350 h 1178718"/>
              <a:gd name="connsiteX21" fmla="*/ 283369 w 288132"/>
              <a:gd name="connsiteY21" fmla="*/ 611981 h 1178718"/>
              <a:gd name="connsiteX22" fmla="*/ 288132 w 288132"/>
              <a:gd name="connsiteY22" fmla="*/ 692943 h 1178718"/>
              <a:gd name="connsiteX23" fmla="*/ 283369 w 288132"/>
              <a:gd name="connsiteY23" fmla="*/ 802481 h 1178718"/>
              <a:gd name="connsiteX24" fmla="*/ 264319 w 288132"/>
              <a:gd name="connsiteY24" fmla="*/ 904875 h 1178718"/>
              <a:gd name="connsiteX25" fmla="*/ 235744 w 288132"/>
              <a:gd name="connsiteY25" fmla="*/ 1014412 h 1178718"/>
              <a:gd name="connsiteX26" fmla="*/ 197644 w 288132"/>
              <a:gd name="connsiteY26" fmla="*/ 1109662 h 1178718"/>
              <a:gd name="connsiteX27" fmla="*/ 178594 w 288132"/>
              <a:gd name="connsiteY27" fmla="*/ 1143000 h 1178718"/>
              <a:gd name="connsiteX28" fmla="*/ 142875 w 288132"/>
              <a:gd name="connsiteY28" fmla="*/ 1173956 h 1178718"/>
              <a:gd name="connsiteX29" fmla="*/ 126207 w 288132"/>
              <a:gd name="connsiteY29" fmla="*/ 1178718 h 1178718"/>
              <a:gd name="connsiteX30" fmla="*/ 104775 w 288132"/>
              <a:gd name="connsiteY30" fmla="*/ 1178718 h 1178718"/>
              <a:gd name="connsiteX31" fmla="*/ 66675 w 288132"/>
              <a:gd name="connsiteY31" fmla="*/ 1166812 h 1178718"/>
              <a:gd name="connsiteX32" fmla="*/ 42863 w 288132"/>
              <a:gd name="connsiteY32" fmla="*/ 1143000 h 1178718"/>
              <a:gd name="connsiteX33" fmla="*/ 23813 w 288132"/>
              <a:gd name="connsiteY33" fmla="*/ 1102518 h 1178718"/>
              <a:gd name="connsiteX34" fmla="*/ 7144 w 288132"/>
              <a:gd name="connsiteY34" fmla="*/ 1038225 h 1178718"/>
              <a:gd name="connsiteX35" fmla="*/ 0 w 288132"/>
              <a:gd name="connsiteY35" fmla="*/ 928687 h 1178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88132" h="1178718">
                <a:moveTo>
                  <a:pt x="0" y="928687"/>
                </a:moveTo>
                <a:lnTo>
                  <a:pt x="2382" y="845343"/>
                </a:lnTo>
                <a:lnTo>
                  <a:pt x="11907" y="783431"/>
                </a:lnTo>
                <a:lnTo>
                  <a:pt x="45244" y="695325"/>
                </a:lnTo>
                <a:lnTo>
                  <a:pt x="71438" y="619125"/>
                </a:lnTo>
                <a:lnTo>
                  <a:pt x="95250" y="533400"/>
                </a:lnTo>
                <a:lnTo>
                  <a:pt x="114300" y="435768"/>
                </a:lnTo>
                <a:lnTo>
                  <a:pt x="128588" y="330993"/>
                </a:lnTo>
                <a:cubicBezTo>
                  <a:pt x="129382" y="311149"/>
                  <a:pt x="130175" y="291306"/>
                  <a:pt x="130969" y="271462"/>
                </a:cubicBezTo>
                <a:lnTo>
                  <a:pt x="119063" y="145256"/>
                </a:lnTo>
                <a:lnTo>
                  <a:pt x="109538" y="66675"/>
                </a:lnTo>
                <a:lnTo>
                  <a:pt x="97632" y="33337"/>
                </a:lnTo>
                <a:lnTo>
                  <a:pt x="97632" y="16668"/>
                </a:lnTo>
                <a:lnTo>
                  <a:pt x="102394" y="4762"/>
                </a:lnTo>
                <a:lnTo>
                  <a:pt x="116682" y="0"/>
                </a:lnTo>
                <a:lnTo>
                  <a:pt x="145257" y="4762"/>
                </a:lnTo>
                <a:lnTo>
                  <a:pt x="161925" y="11906"/>
                </a:lnTo>
                <a:lnTo>
                  <a:pt x="190500" y="71437"/>
                </a:lnTo>
                <a:lnTo>
                  <a:pt x="233363" y="221456"/>
                </a:lnTo>
                <a:lnTo>
                  <a:pt x="259557" y="371475"/>
                </a:lnTo>
                <a:lnTo>
                  <a:pt x="276225" y="514350"/>
                </a:lnTo>
                <a:lnTo>
                  <a:pt x="283369" y="611981"/>
                </a:lnTo>
                <a:lnTo>
                  <a:pt x="288132" y="692943"/>
                </a:lnTo>
                <a:lnTo>
                  <a:pt x="283369" y="802481"/>
                </a:lnTo>
                <a:lnTo>
                  <a:pt x="264319" y="904875"/>
                </a:lnTo>
                <a:lnTo>
                  <a:pt x="235744" y="1014412"/>
                </a:lnTo>
                <a:lnTo>
                  <a:pt x="197644" y="1109662"/>
                </a:lnTo>
                <a:lnTo>
                  <a:pt x="178594" y="1143000"/>
                </a:lnTo>
                <a:lnTo>
                  <a:pt x="142875" y="1173956"/>
                </a:lnTo>
                <a:lnTo>
                  <a:pt x="126207" y="1178718"/>
                </a:lnTo>
                <a:lnTo>
                  <a:pt x="104775" y="1178718"/>
                </a:lnTo>
                <a:lnTo>
                  <a:pt x="66675" y="1166812"/>
                </a:lnTo>
                <a:lnTo>
                  <a:pt x="42863" y="1143000"/>
                </a:lnTo>
                <a:lnTo>
                  <a:pt x="23813" y="1102518"/>
                </a:lnTo>
                <a:lnTo>
                  <a:pt x="7144" y="1038225"/>
                </a:lnTo>
                <a:lnTo>
                  <a:pt x="0" y="9286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A6E2815-222D-8C42-A718-3413E455C969}"/>
              </a:ext>
            </a:extLst>
          </p:cNvPr>
          <p:cNvSpPr/>
          <p:nvPr/>
        </p:nvSpPr>
        <p:spPr>
          <a:xfrm>
            <a:off x="2855913" y="4486275"/>
            <a:ext cx="325437" cy="828675"/>
          </a:xfrm>
          <a:custGeom>
            <a:avLst/>
            <a:gdLst>
              <a:gd name="connsiteX0" fmla="*/ 114300 w 326231"/>
              <a:gd name="connsiteY0" fmla="*/ 504825 h 828675"/>
              <a:gd name="connsiteX1" fmla="*/ 102394 w 326231"/>
              <a:gd name="connsiteY1" fmla="*/ 376238 h 828675"/>
              <a:gd name="connsiteX2" fmla="*/ 83344 w 326231"/>
              <a:gd name="connsiteY2" fmla="*/ 273844 h 828675"/>
              <a:gd name="connsiteX3" fmla="*/ 47625 w 326231"/>
              <a:gd name="connsiteY3" fmla="*/ 161925 h 828675"/>
              <a:gd name="connsiteX4" fmla="*/ 16669 w 326231"/>
              <a:gd name="connsiteY4" fmla="*/ 73819 h 828675"/>
              <a:gd name="connsiteX5" fmla="*/ 2381 w 326231"/>
              <a:gd name="connsiteY5" fmla="*/ 38100 h 828675"/>
              <a:gd name="connsiteX6" fmla="*/ 0 w 326231"/>
              <a:gd name="connsiteY6" fmla="*/ 16669 h 828675"/>
              <a:gd name="connsiteX7" fmla="*/ 4762 w 326231"/>
              <a:gd name="connsiteY7" fmla="*/ 4763 h 828675"/>
              <a:gd name="connsiteX8" fmla="*/ 19050 w 326231"/>
              <a:gd name="connsiteY8" fmla="*/ 0 h 828675"/>
              <a:gd name="connsiteX9" fmla="*/ 45244 w 326231"/>
              <a:gd name="connsiteY9" fmla="*/ 2381 h 828675"/>
              <a:gd name="connsiteX10" fmla="*/ 73819 w 326231"/>
              <a:gd name="connsiteY10" fmla="*/ 19050 h 828675"/>
              <a:gd name="connsiteX11" fmla="*/ 123825 w 326231"/>
              <a:gd name="connsiteY11" fmla="*/ 80963 h 828675"/>
              <a:gd name="connsiteX12" fmla="*/ 195262 w 326231"/>
              <a:gd name="connsiteY12" fmla="*/ 166688 h 828675"/>
              <a:gd name="connsiteX13" fmla="*/ 240506 w 326231"/>
              <a:gd name="connsiteY13" fmla="*/ 235744 h 828675"/>
              <a:gd name="connsiteX14" fmla="*/ 271462 w 326231"/>
              <a:gd name="connsiteY14" fmla="*/ 288131 h 828675"/>
              <a:gd name="connsiteX15" fmla="*/ 295275 w 326231"/>
              <a:gd name="connsiteY15" fmla="*/ 354806 h 828675"/>
              <a:gd name="connsiteX16" fmla="*/ 314325 w 326231"/>
              <a:gd name="connsiteY16" fmla="*/ 421481 h 828675"/>
              <a:gd name="connsiteX17" fmla="*/ 323850 w 326231"/>
              <a:gd name="connsiteY17" fmla="*/ 516731 h 828675"/>
              <a:gd name="connsiteX18" fmla="*/ 326231 w 326231"/>
              <a:gd name="connsiteY18" fmla="*/ 647700 h 828675"/>
              <a:gd name="connsiteX19" fmla="*/ 316706 w 326231"/>
              <a:gd name="connsiteY19" fmla="*/ 711994 h 828675"/>
              <a:gd name="connsiteX20" fmla="*/ 307181 w 326231"/>
              <a:gd name="connsiteY20" fmla="*/ 733425 h 828675"/>
              <a:gd name="connsiteX21" fmla="*/ 278606 w 326231"/>
              <a:gd name="connsiteY21" fmla="*/ 776288 h 828675"/>
              <a:gd name="connsiteX22" fmla="*/ 247650 w 326231"/>
              <a:gd name="connsiteY22" fmla="*/ 807244 h 828675"/>
              <a:gd name="connsiteX23" fmla="*/ 209550 w 326231"/>
              <a:gd name="connsiteY23" fmla="*/ 826294 h 828675"/>
              <a:gd name="connsiteX24" fmla="*/ 190500 w 326231"/>
              <a:gd name="connsiteY24" fmla="*/ 828675 h 828675"/>
              <a:gd name="connsiteX25" fmla="*/ 173831 w 326231"/>
              <a:gd name="connsiteY25" fmla="*/ 821531 h 828675"/>
              <a:gd name="connsiteX26" fmla="*/ 150019 w 326231"/>
              <a:gd name="connsiteY26" fmla="*/ 800100 h 828675"/>
              <a:gd name="connsiteX27" fmla="*/ 130969 w 326231"/>
              <a:gd name="connsiteY27" fmla="*/ 757238 h 828675"/>
              <a:gd name="connsiteX28" fmla="*/ 123825 w 326231"/>
              <a:gd name="connsiteY28" fmla="*/ 683419 h 828675"/>
              <a:gd name="connsiteX29" fmla="*/ 114300 w 326231"/>
              <a:gd name="connsiteY29" fmla="*/ 504825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26231" h="828675">
                <a:moveTo>
                  <a:pt x="114300" y="504825"/>
                </a:moveTo>
                <a:lnTo>
                  <a:pt x="102394" y="376238"/>
                </a:lnTo>
                <a:lnTo>
                  <a:pt x="83344" y="273844"/>
                </a:lnTo>
                <a:lnTo>
                  <a:pt x="47625" y="161925"/>
                </a:lnTo>
                <a:lnTo>
                  <a:pt x="16669" y="73819"/>
                </a:lnTo>
                <a:lnTo>
                  <a:pt x="2381" y="38100"/>
                </a:lnTo>
                <a:lnTo>
                  <a:pt x="0" y="16669"/>
                </a:lnTo>
                <a:lnTo>
                  <a:pt x="4762" y="4763"/>
                </a:lnTo>
                <a:lnTo>
                  <a:pt x="19050" y="0"/>
                </a:lnTo>
                <a:lnTo>
                  <a:pt x="45244" y="2381"/>
                </a:lnTo>
                <a:lnTo>
                  <a:pt x="73819" y="19050"/>
                </a:lnTo>
                <a:lnTo>
                  <a:pt x="123825" y="80963"/>
                </a:lnTo>
                <a:lnTo>
                  <a:pt x="195262" y="166688"/>
                </a:lnTo>
                <a:lnTo>
                  <a:pt x="240506" y="235744"/>
                </a:lnTo>
                <a:lnTo>
                  <a:pt x="271462" y="288131"/>
                </a:lnTo>
                <a:lnTo>
                  <a:pt x="295275" y="354806"/>
                </a:lnTo>
                <a:lnTo>
                  <a:pt x="314325" y="421481"/>
                </a:lnTo>
                <a:lnTo>
                  <a:pt x="323850" y="516731"/>
                </a:lnTo>
                <a:cubicBezTo>
                  <a:pt x="324644" y="560387"/>
                  <a:pt x="325437" y="604044"/>
                  <a:pt x="326231" y="647700"/>
                </a:cubicBezTo>
                <a:lnTo>
                  <a:pt x="316706" y="711994"/>
                </a:lnTo>
                <a:lnTo>
                  <a:pt x="307181" y="733425"/>
                </a:lnTo>
                <a:lnTo>
                  <a:pt x="278606" y="776288"/>
                </a:lnTo>
                <a:lnTo>
                  <a:pt x="247650" y="807244"/>
                </a:lnTo>
                <a:lnTo>
                  <a:pt x="209550" y="826294"/>
                </a:lnTo>
                <a:lnTo>
                  <a:pt x="190500" y="828675"/>
                </a:lnTo>
                <a:lnTo>
                  <a:pt x="173831" y="821531"/>
                </a:lnTo>
                <a:lnTo>
                  <a:pt x="150019" y="800100"/>
                </a:lnTo>
                <a:lnTo>
                  <a:pt x="130969" y="757238"/>
                </a:lnTo>
                <a:lnTo>
                  <a:pt x="123825" y="683419"/>
                </a:lnTo>
                <a:lnTo>
                  <a:pt x="114300" y="504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A1AF447-C540-AA40-8DC7-910A79F49872}"/>
              </a:ext>
            </a:extLst>
          </p:cNvPr>
          <p:cNvSpPr/>
          <p:nvPr/>
        </p:nvSpPr>
        <p:spPr>
          <a:xfrm>
            <a:off x="3214688" y="4373563"/>
            <a:ext cx="417512" cy="714375"/>
          </a:xfrm>
          <a:custGeom>
            <a:avLst/>
            <a:gdLst>
              <a:gd name="connsiteX0" fmla="*/ 188118 w 416718"/>
              <a:gd name="connsiteY0" fmla="*/ 483394 h 714375"/>
              <a:gd name="connsiteX1" fmla="*/ 164306 w 416718"/>
              <a:gd name="connsiteY1" fmla="*/ 369094 h 714375"/>
              <a:gd name="connsiteX2" fmla="*/ 128587 w 416718"/>
              <a:gd name="connsiteY2" fmla="*/ 288132 h 714375"/>
              <a:gd name="connsiteX3" fmla="*/ 71437 w 416718"/>
              <a:gd name="connsiteY3" fmla="*/ 166688 h 714375"/>
              <a:gd name="connsiteX4" fmla="*/ 26193 w 416718"/>
              <a:gd name="connsiteY4" fmla="*/ 92869 h 714375"/>
              <a:gd name="connsiteX5" fmla="*/ 7143 w 416718"/>
              <a:gd name="connsiteY5" fmla="*/ 57150 h 714375"/>
              <a:gd name="connsiteX6" fmla="*/ 0 w 416718"/>
              <a:gd name="connsiteY6" fmla="*/ 30957 h 714375"/>
              <a:gd name="connsiteX7" fmla="*/ 0 w 416718"/>
              <a:gd name="connsiteY7" fmla="*/ 16669 h 714375"/>
              <a:gd name="connsiteX8" fmla="*/ 4762 w 416718"/>
              <a:gd name="connsiteY8" fmla="*/ 4763 h 714375"/>
              <a:gd name="connsiteX9" fmla="*/ 14287 w 416718"/>
              <a:gd name="connsiteY9" fmla="*/ 0 h 714375"/>
              <a:gd name="connsiteX10" fmla="*/ 40481 w 416718"/>
              <a:gd name="connsiteY10" fmla="*/ 2382 h 714375"/>
              <a:gd name="connsiteX11" fmla="*/ 80962 w 416718"/>
              <a:gd name="connsiteY11" fmla="*/ 28575 h 714375"/>
              <a:gd name="connsiteX12" fmla="*/ 164306 w 416718"/>
              <a:gd name="connsiteY12" fmla="*/ 107157 h 714375"/>
              <a:gd name="connsiteX13" fmla="*/ 264318 w 416718"/>
              <a:gd name="connsiteY13" fmla="*/ 197644 h 714375"/>
              <a:gd name="connsiteX14" fmla="*/ 350043 w 416718"/>
              <a:gd name="connsiteY14" fmla="*/ 283369 h 714375"/>
              <a:gd name="connsiteX15" fmla="*/ 381000 w 416718"/>
              <a:gd name="connsiteY15" fmla="*/ 321469 h 714375"/>
              <a:gd name="connsiteX16" fmla="*/ 397668 w 416718"/>
              <a:gd name="connsiteY16" fmla="*/ 364332 h 714375"/>
              <a:gd name="connsiteX17" fmla="*/ 411956 w 416718"/>
              <a:gd name="connsiteY17" fmla="*/ 402432 h 714375"/>
              <a:gd name="connsiteX18" fmla="*/ 416718 w 416718"/>
              <a:gd name="connsiteY18" fmla="*/ 473869 h 714375"/>
              <a:gd name="connsiteX19" fmla="*/ 409575 w 416718"/>
              <a:gd name="connsiteY19" fmla="*/ 578644 h 714375"/>
              <a:gd name="connsiteX20" fmla="*/ 388143 w 416718"/>
              <a:gd name="connsiteY20" fmla="*/ 650082 h 714375"/>
              <a:gd name="connsiteX21" fmla="*/ 364331 w 416718"/>
              <a:gd name="connsiteY21" fmla="*/ 688182 h 714375"/>
              <a:gd name="connsiteX22" fmla="*/ 350043 w 416718"/>
              <a:gd name="connsiteY22" fmla="*/ 704850 h 714375"/>
              <a:gd name="connsiteX23" fmla="*/ 333375 w 416718"/>
              <a:gd name="connsiteY23" fmla="*/ 711994 h 714375"/>
              <a:gd name="connsiteX24" fmla="*/ 316706 w 416718"/>
              <a:gd name="connsiteY24" fmla="*/ 714375 h 714375"/>
              <a:gd name="connsiteX25" fmla="*/ 285750 w 416718"/>
              <a:gd name="connsiteY25" fmla="*/ 704850 h 714375"/>
              <a:gd name="connsiteX26" fmla="*/ 259556 w 416718"/>
              <a:gd name="connsiteY26" fmla="*/ 688182 h 714375"/>
              <a:gd name="connsiteX27" fmla="*/ 242887 w 416718"/>
              <a:gd name="connsiteY27" fmla="*/ 666750 h 714375"/>
              <a:gd name="connsiteX28" fmla="*/ 221456 w 416718"/>
              <a:gd name="connsiteY28" fmla="*/ 621507 h 714375"/>
              <a:gd name="connsiteX29" fmla="*/ 188118 w 416718"/>
              <a:gd name="connsiteY29" fmla="*/ 483394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6718" h="714375">
                <a:moveTo>
                  <a:pt x="188118" y="483394"/>
                </a:moveTo>
                <a:lnTo>
                  <a:pt x="164306" y="369094"/>
                </a:lnTo>
                <a:lnTo>
                  <a:pt x="128587" y="288132"/>
                </a:lnTo>
                <a:lnTo>
                  <a:pt x="71437" y="166688"/>
                </a:lnTo>
                <a:lnTo>
                  <a:pt x="26193" y="92869"/>
                </a:lnTo>
                <a:lnTo>
                  <a:pt x="7143" y="57150"/>
                </a:lnTo>
                <a:lnTo>
                  <a:pt x="0" y="30957"/>
                </a:lnTo>
                <a:lnTo>
                  <a:pt x="0" y="16669"/>
                </a:lnTo>
                <a:lnTo>
                  <a:pt x="4762" y="4763"/>
                </a:lnTo>
                <a:lnTo>
                  <a:pt x="14287" y="0"/>
                </a:lnTo>
                <a:lnTo>
                  <a:pt x="40481" y="2382"/>
                </a:lnTo>
                <a:lnTo>
                  <a:pt x="80962" y="28575"/>
                </a:lnTo>
                <a:lnTo>
                  <a:pt x="164306" y="107157"/>
                </a:lnTo>
                <a:lnTo>
                  <a:pt x="264318" y="197644"/>
                </a:lnTo>
                <a:lnTo>
                  <a:pt x="350043" y="283369"/>
                </a:lnTo>
                <a:lnTo>
                  <a:pt x="381000" y="321469"/>
                </a:lnTo>
                <a:lnTo>
                  <a:pt x="397668" y="364332"/>
                </a:lnTo>
                <a:lnTo>
                  <a:pt x="411956" y="402432"/>
                </a:lnTo>
                <a:lnTo>
                  <a:pt x="416718" y="473869"/>
                </a:lnTo>
                <a:lnTo>
                  <a:pt x="409575" y="578644"/>
                </a:lnTo>
                <a:lnTo>
                  <a:pt x="388143" y="650082"/>
                </a:lnTo>
                <a:lnTo>
                  <a:pt x="364331" y="688182"/>
                </a:lnTo>
                <a:lnTo>
                  <a:pt x="350043" y="704850"/>
                </a:lnTo>
                <a:lnTo>
                  <a:pt x="333375" y="711994"/>
                </a:lnTo>
                <a:lnTo>
                  <a:pt x="316706" y="714375"/>
                </a:lnTo>
                <a:lnTo>
                  <a:pt x="285750" y="704850"/>
                </a:lnTo>
                <a:lnTo>
                  <a:pt x="259556" y="688182"/>
                </a:lnTo>
                <a:lnTo>
                  <a:pt x="242887" y="666750"/>
                </a:lnTo>
                <a:lnTo>
                  <a:pt x="221456" y="621507"/>
                </a:lnTo>
                <a:lnTo>
                  <a:pt x="188118" y="4833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9BF0837-1A9D-FB42-BC7C-342E01FB735B}"/>
              </a:ext>
            </a:extLst>
          </p:cNvPr>
          <p:cNvSpPr/>
          <p:nvPr/>
        </p:nvSpPr>
        <p:spPr>
          <a:xfrm>
            <a:off x="3570288" y="4237038"/>
            <a:ext cx="392112" cy="631825"/>
          </a:xfrm>
          <a:custGeom>
            <a:avLst/>
            <a:gdLst>
              <a:gd name="connsiteX0" fmla="*/ 204787 w 392906"/>
              <a:gd name="connsiteY0" fmla="*/ 476250 h 633412"/>
              <a:gd name="connsiteX1" fmla="*/ 145256 w 392906"/>
              <a:gd name="connsiteY1" fmla="*/ 321469 h 633412"/>
              <a:gd name="connsiteX2" fmla="*/ 83344 w 392906"/>
              <a:gd name="connsiteY2" fmla="*/ 190500 h 633412"/>
              <a:gd name="connsiteX3" fmla="*/ 4762 w 392906"/>
              <a:gd name="connsiteY3" fmla="*/ 45244 h 633412"/>
              <a:gd name="connsiteX4" fmla="*/ 0 w 392906"/>
              <a:gd name="connsiteY4" fmla="*/ 28575 h 633412"/>
              <a:gd name="connsiteX5" fmla="*/ 0 w 392906"/>
              <a:gd name="connsiteY5" fmla="*/ 14287 h 633412"/>
              <a:gd name="connsiteX6" fmla="*/ 7144 w 392906"/>
              <a:gd name="connsiteY6" fmla="*/ 4762 h 633412"/>
              <a:gd name="connsiteX7" fmla="*/ 26194 w 392906"/>
              <a:gd name="connsiteY7" fmla="*/ 0 h 633412"/>
              <a:gd name="connsiteX8" fmla="*/ 80962 w 392906"/>
              <a:gd name="connsiteY8" fmla="*/ 26194 h 633412"/>
              <a:gd name="connsiteX9" fmla="*/ 214312 w 392906"/>
              <a:gd name="connsiteY9" fmla="*/ 97631 h 633412"/>
              <a:gd name="connsiteX10" fmla="*/ 307181 w 392906"/>
              <a:gd name="connsiteY10" fmla="*/ 152400 h 633412"/>
              <a:gd name="connsiteX11" fmla="*/ 338137 w 392906"/>
              <a:gd name="connsiteY11" fmla="*/ 178594 h 633412"/>
              <a:gd name="connsiteX12" fmla="*/ 352425 w 392906"/>
              <a:gd name="connsiteY12" fmla="*/ 204787 h 633412"/>
              <a:gd name="connsiteX13" fmla="*/ 369094 w 392906"/>
              <a:gd name="connsiteY13" fmla="*/ 240506 h 633412"/>
              <a:gd name="connsiteX14" fmla="*/ 388144 w 392906"/>
              <a:gd name="connsiteY14" fmla="*/ 342900 h 633412"/>
              <a:gd name="connsiteX15" fmla="*/ 392906 w 392906"/>
              <a:gd name="connsiteY15" fmla="*/ 407194 h 633412"/>
              <a:gd name="connsiteX16" fmla="*/ 390525 w 392906"/>
              <a:gd name="connsiteY16" fmla="*/ 511969 h 633412"/>
              <a:gd name="connsiteX17" fmla="*/ 383381 w 392906"/>
              <a:gd name="connsiteY17" fmla="*/ 561975 h 633412"/>
              <a:gd name="connsiteX18" fmla="*/ 369094 w 392906"/>
              <a:gd name="connsiteY18" fmla="*/ 602456 h 633412"/>
              <a:gd name="connsiteX19" fmla="*/ 354806 w 392906"/>
              <a:gd name="connsiteY19" fmla="*/ 614362 h 633412"/>
              <a:gd name="connsiteX20" fmla="*/ 340519 w 392906"/>
              <a:gd name="connsiteY20" fmla="*/ 626269 h 633412"/>
              <a:gd name="connsiteX21" fmla="*/ 316706 w 392906"/>
              <a:gd name="connsiteY21" fmla="*/ 633412 h 633412"/>
              <a:gd name="connsiteX22" fmla="*/ 295275 w 392906"/>
              <a:gd name="connsiteY22" fmla="*/ 628650 h 633412"/>
              <a:gd name="connsiteX23" fmla="*/ 266700 w 392906"/>
              <a:gd name="connsiteY23" fmla="*/ 614362 h 633412"/>
              <a:gd name="connsiteX24" fmla="*/ 250031 w 392906"/>
              <a:gd name="connsiteY24" fmla="*/ 595312 h 633412"/>
              <a:gd name="connsiteX25" fmla="*/ 204787 w 392906"/>
              <a:gd name="connsiteY25" fmla="*/ 476250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2906" h="633412">
                <a:moveTo>
                  <a:pt x="204787" y="476250"/>
                </a:moveTo>
                <a:lnTo>
                  <a:pt x="145256" y="321469"/>
                </a:lnTo>
                <a:lnTo>
                  <a:pt x="83344" y="190500"/>
                </a:lnTo>
                <a:lnTo>
                  <a:pt x="4762" y="45244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26194" y="0"/>
                </a:lnTo>
                <a:lnTo>
                  <a:pt x="80962" y="26194"/>
                </a:lnTo>
                <a:lnTo>
                  <a:pt x="214312" y="97631"/>
                </a:lnTo>
                <a:lnTo>
                  <a:pt x="307181" y="152400"/>
                </a:lnTo>
                <a:lnTo>
                  <a:pt x="338137" y="178594"/>
                </a:lnTo>
                <a:lnTo>
                  <a:pt x="352425" y="204787"/>
                </a:lnTo>
                <a:lnTo>
                  <a:pt x="369094" y="240506"/>
                </a:lnTo>
                <a:lnTo>
                  <a:pt x="388144" y="342900"/>
                </a:lnTo>
                <a:lnTo>
                  <a:pt x="392906" y="407194"/>
                </a:lnTo>
                <a:cubicBezTo>
                  <a:pt x="392112" y="442119"/>
                  <a:pt x="391319" y="477044"/>
                  <a:pt x="390525" y="511969"/>
                </a:cubicBezTo>
                <a:lnTo>
                  <a:pt x="383381" y="561975"/>
                </a:lnTo>
                <a:lnTo>
                  <a:pt x="369094" y="602456"/>
                </a:lnTo>
                <a:lnTo>
                  <a:pt x="354806" y="614362"/>
                </a:lnTo>
                <a:lnTo>
                  <a:pt x="340519" y="626269"/>
                </a:lnTo>
                <a:lnTo>
                  <a:pt x="316706" y="633412"/>
                </a:lnTo>
                <a:lnTo>
                  <a:pt x="295275" y="628650"/>
                </a:lnTo>
                <a:lnTo>
                  <a:pt x="266700" y="614362"/>
                </a:lnTo>
                <a:lnTo>
                  <a:pt x="250031" y="595312"/>
                </a:lnTo>
                <a:lnTo>
                  <a:pt x="204787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F405E59-D0A6-D740-9AA7-369458D6990C}"/>
              </a:ext>
            </a:extLst>
          </p:cNvPr>
          <p:cNvSpPr/>
          <p:nvPr/>
        </p:nvSpPr>
        <p:spPr>
          <a:xfrm>
            <a:off x="4505325" y="1592263"/>
            <a:ext cx="1398588" cy="1406525"/>
          </a:xfrm>
          <a:custGeom>
            <a:avLst/>
            <a:gdLst>
              <a:gd name="connsiteX0" fmla="*/ 962025 w 1397794"/>
              <a:gd name="connsiteY0" fmla="*/ 673894 h 1404938"/>
              <a:gd name="connsiteX1" fmla="*/ 792956 w 1397794"/>
              <a:gd name="connsiteY1" fmla="*/ 840582 h 1404938"/>
              <a:gd name="connsiteX2" fmla="*/ 583406 w 1397794"/>
              <a:gd name="connsiteY2" fmla="*/ 1019175 h 1404938"/>
              <a:gd name="connsiteX3" fmla="*/ 364331 w 1397794"/>
              <a:gd name="connsiteY3" fmla="*/ 1188244 h 1404938"/>
              <a:gd name="connsiteX4" fmla="*/ 219075 w 1397794"/>
              <a:gd name="connsiteY4" fmla="*/ 1290638 h 1404938"/>
              <a:gd name="connsiteX5" fmla="*/ 57150 w 1397794"/>
              <a:gd name="connsiteY5" fmla="*/ 1393032 h 1404938"/>
              <a:gd name="connsiteX6" fmla="*/ 28575 w 1397794"/>
              <a:gd name="connsiteY6" fmla="*/ 1402557 h 1404938"/>
              <a:gd name="connsiteX7" fmla="*/ 9525 w 1397794"/>
              <a:gd name="connsiteY7" fmla="*/ 1404938 h 1404938"/>
              <a:gd name="connsiteX8" fmla="*/ 0 w 1397794"/>
              <a:gd name="connsiteY8" fmla="*/ 1395413 h 1404938"/>
              <a:gd name="connsiteX9" fmla="*/ 0 w 1397794"/>
              <a:gd name="connsiteY9" fmla="*/ 1369219 h 1404938"/>
              <a:gd name="connsiteX10" fmla="*/ 16669 w 1397794"/>
              <a:gd name="connsiteY10" fmla="*/ 1340644 h 1404938"/>
              <a:gd name="connsiteX11" fmla="*/ 150019 w 1397794"/>
              <a:gd name="connsiteY11" fmla="*/ 1221582 h 1404938"/>
              <a:gd name="connsiteX12" fmla="*/ 316706 w 1397794"/>
              <a:gd name="connsiteY12" fmla="*/ 1054894 h 1404938"/>
              <a:gd name="connsiteX13" fmla="*/ 509588 w 1397794"/>
              <a:gd name="connsiteY13" fmla="*/ 850107 h 1404938"/>
              <a:gd name="connsiteX14" fmla="*/ 697706 w 1397794"/>
              <a:gd name="connsiteY14" fmla="*/ 611982 h 1404938"/>
              <a:gd name="connsiteX15" fmla="*/ 847725 w 1397794"/>
              <a:gd name="connsiteY15" fmla="*/ 409575 h 1404938"/>
              <a:gd name="connsiteX16" fmla="*/ 931069 w 1397794"/>
              <a:gd name="connsiteY16" fmla="*/ 278607 h 1404938"/>
              <a:gd name="connsiteX17" fmla="*/ 933450 w 1397794"/>
              <a:gd name="connsiteY17" fmla="*/ 242888 h 1404938"/>
              <a:gd name="connsiteX18" fmla="*/ 931069 w 1397794"/>
              <a:gd name="connsiteY18" fmla="*/ 195263 h 1404938"/>
              <a:gd name="connsiteX19" fmla="*/ 923925 w 1397794"/>
              <a:gd name="connsiteY19" fmla="*/ 173832 h 1404938"/>
              <a:gd name="connsiteX20" fmla="*/ 883444 w 1397794"/>
              <a:gd name="connsiteY20" fmla="*/ 126207 h 1404938"/>
              <a:gd name="connsiteX21" fmla="*/ 828675 w 1397794"/>
              <a:gd name="connsiteY21" fmla="*/ 85725 h 1404938"/>
              <a:gd name="connsiteX22" fmla="*/ 804863 w 1397794"/>
              <a:gd name="connsiteY22" fmla="*/ 61913 h 1404938"/>
              <a:gd name="connsiteX23" fmla="*/ 790575 w 1397794"/>
              <a:gd name="connsiteY23" fmla="*/ 38100 h 1404938"/>
              <a:gd name="connsiteX24" fmla="*/ 792956 w 1397794"/>
              <a:gd name="connsiteY24" fmla="*/ 23813 h 1404938"/>
              <a:gd name="connsiteX25" fmla="*/ 804863 w 1397794"/>
              <a:gd name="connsiteY25" fmla="*/ 7144 h 1404938"/>
              <a:gd name="connsiteX26" fmla="*/ 835819 w 1397794"/>
              <a:gd name="connsiteY26" fmla="*/ 0 h 1404938"/>
              <a:gd name="connsiteX27" fmla="*/ 938213 w 1397794"/>
              <a:gd name="connsiteY27" fmla="*/ 7144 h 1404938"/>
              <a:gd name="connsiteX28" fmla="*/ 1033463 w 1397794"/>
              <a:gd name="connsiteY28" fmla="*/ 21432 h 1404938"/>
              <a:gd name="connsiteX29" fmla="*/ 1135856 w 1397794"/>
              <a:gd name="connsiteY29" fmla="*/ 47625 h 1404938"/>
              <a:gd name="connsiteX30" fmla="*/ 1219200 w 1397794"/>
              <a:gd name="connsiteY30" fmla="*/ 78582 h 1404938"/>
              <a:gd name="connsiteX31" fmla="*/ 1290638 w 1397794"/>
              <a:gd name="connsiteY31" fmla="*/ 114300 h 1404938"/>
              <a:gd name="connsiteX32" fmla="*/ 1343025 w 1397794"/>
              <a:gd name="connsiteY32" fmla="*/ 145257 h 1404938"/>
              <a:gd name="connsiteX33" fmla="*/ 1362075 w 1397794"/>
              <a:gd name="connsiteY33" fmla="*/ 159544 h 1404938"/>
              <a:gd name="connsiteX34" fmla="*/ 1381125 w 1397794"/>
              <a:gd name="connsiteY34" fmla="*/ 178594 h 1404938"/>
              <a:gd name="connsiteX35" fmla="*/ 1393031 w 1397794"/>
              <a:gd name="connsiteY35" fmla="*/ 195263 h 1404938"/>
              <a:gd name="connsiteX36" fmla="*/ 1397794 w 1397794"/>
              <a:gd name="connsiteY36" fmla="*/ 216694 h 1404938"/>
              <a:gd name="connsiteX37" fmla="*/ 1390650 w 1397794"/>
              <a:gd name="connsiteY37" fmla="*/ 238125 h 1404938"/>
              <a:gd name="connsiteX38" fmla="*/ 1366838 w 1397794"/>
              <a:gd name="connsiteY38" fmla="*/ 261938 h 1404938"/>
              <a:gd name="connsiteX39" fmla="*/ 1309688 w 1397794"/>
              <a:gd name="connsiteY39" fmla="*/ 295275 h 1404938"/>
              <a:gd name="connsiteX40" fmla="*/ 1226344 w 1397794"/>
              <a:gd name="connsiteY40" fmla="*/ 402432 h 1404938"/>
              <a:gd name="connsiteX41" fmla="*/ 1047750 w 1397794"/>
              <a:gd name="connsiteY41" fmla="*/ 590550 h 1404938"/>
              <a:gd name="connsiteX42" fmla="*/ 962025 w 1397794"/>
              <a:gd name="connsiteY42" fmla="*/ 673894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97794" h="1404938">
                <a:moveTo>
                  <a:pt x="962025" y="673894"/>
                </a:moveTo>
                <a:lnTo>
                  <a:pt x="792956" y="840582"/>
                </a:lnTo>
                <a:lnTo>
                  <a:pt x="583406" y="1019175"/>
                </a:lnTo>
                <a:lnTo>
                  <a:pt x="364331" y="1188244"/>
                </a:lnTo>
                <a:lnTo>
                  <a:pt x="219075" y="1290638"/>
                </a:lnTo>
                <a:lnTo>
                  <a:pt x="57150" y="1393032"/>
                </a:lnTo>
                <a:lnTo>
                  <a:pt x="28575" y="1402557"/>
                </a:lnTo>
                <a:lnTo>
                  <a:pt x="9525" y="1404938"/>
                </a:lnTo>
                <a:lnTo>
                  <a:pt x="0" y="1395413"/>
                </a:lnTo>
                <a:lnTo>
                  <a:pt x="0" y="1369219"/>
                </a:lnTo>
                <a:lnTo>
                  <a:pt x="16669" y="1340644"/>
                </a:lnTo>
                <a:lnTo>
                  <a:pt x="150019" y="1221582"/>
                </a:lnTo>
                <a:lnTo>
                  <a:pt x="316706" y="1054894"/>
                </a:lnTo>
                <a:lnTo>
                  <a:pt x="509588" y="850107"/>
                </a:lnTo>
                <a:lnTo>
                  <a:pt x="697706" y="611982"/>
                </a:lnTo>
                <a:lnTo>
                  <a:pt x="847725" y="409575"/>
                </a:lnTo>
                <a:lnTo>
                  <a:pt x="931069" y="278607"/>
                </a:lnTo>
                <a:lnTo>
                  <a:pt x="933450" y="242888"/>
                </a:lnTo>
                <a:lnTo>
                  <a:pt x="931069" y="195263"/>
                </a:lnTo>
                <a:lnTo>
                  <a:pt x="923925" y="173832"/>
                </a:lnTo>
                <a:lnTo>
                  <a:pt x="883444" y="126207"/>
                </a:lnTo>
                <a:lnTo>
                  <a:pt x="828675" y="85725"/>
                </a:lnTo>
                <a:lnTo>
                  <a:pt x="804863" y="61913"/>
                </a:lnTo>
                <a:lnTo>
                  <a:pt x="790575" y="38100"/>
                </a:lnTo>
                <a:lnTo>
                  <a:pt x="792956" y="23813"/>
                </a:lnTo>
                <a:lnTo>
                  <a:pt x="804863" y="7144"/>
                </a:lnTo>
                <a:lnTo>
                  <a:pt x="835819" y="0"/>
                </a:lnTo>
                <a:lnTo>
                  <a:pt x="938213" y="7144"/>
                </a:lnTo>
                <a:lnTo>
                  <a:pt x="1033463" y="21432"/>
                </a:lnTo>
                <a:lnTo>
                  <a:pt x="1135856" y="47625"/>
                </a:lnTo>
                <a:lnTo>
                  <a:pt x="1219200" y="78582"/>
                </a:lnTo>
                <a:lnTo>
                  <a:pt x="1290638" y="114300"/>
                </a:lnTo>
                <a:lnTo>
                  <a:pt x="1343025" y="145257"/>
                </a:lnTo>
                <a:lnTo>
                  <a:pt x="1362075" y="159544"/>
                </a:lnTo>
                <a:lnTo>
                  <a:pt x="1381125" y="178594"/>
                </a:lnTo>
                <a:lnTo>
                  <a:pt x="1393031" y="195263"/>
                </a:lnTo>
                <a:lnTo>
                  <a:pt x="1397794" y="216694"/>
                </a:lnTo>
                <a:lnTo>
                  <a:pt x="1390650" y="238125"/>
                </a:lnTo>
                <a:lnTo>
                  <a:pt x="1366838" y="261938"/>
                </a:lnTo>
                <a:lnTo>
                  <a:pt x="1309688" y="295275"/>
                </a:lnTo>
                <a:lnTo>
                  <a:pt x="1226344" y="402432"/>
                </a:lnTo>
                <a:lnTo>
                  <a:pt x="1047750" y="590550"/>
                </a:lnTo>
                <a:lnTo>
                  <a:pt x="962025" y="673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9EB03CA-736B-B44C-AE66-A7950CC917B4}"/>
              </a:ext>
            </a:extLst>
          </p:cNvPr>
          <p:cNvSpPr/>
          <p:nvPr/>
        </p:nvSpPr>
        <p:spPr>
          <a:xfrm>
            <a:off x="4953000" y="2894013"/>
            <a:ext cx="1300163" cy="292100"/>
          </a:xfrm>
          <a:custGeom>
            <a:avLst/>
            <a:gdLst>
              <a:gd name="connsiteX0" fmla="*/ 966788 w 1300163"/>
              <a:gd name="connsiteY0" fmla="*/ 209550 h 292894"/>
              <a:gd name="connsiteX1" fmla="*/ 735806 w 1300163"/>
              <a:gd name="connsiteY1" fmla="*/ 247650 h 292894"/>
              <a:gd name="connsiteX2" fmla="*/ 485775 w 1300163"/>
              <a:gd name="connsiteY2" fmla="*/ 271462 h 292894"/>
              <a:gd name="connsiteX3" fmla="*/ 419100 w 1300163"/>
              <a:gd name="connsiteY3" fmla="*/ 285750 h 292894"/>
              <a:gd name="connsiteX4" fmla="*/ 352425 w 1300163"/>
              <a:gd name="connsiteY4" fmla="*/ 290512 h 292894"/>
              <a:gd name="connsiteX5" fmla="*/ 307181 w 1300163"/>
              <a:gd name="connsiteY5" fmla="*/ 292894 h 292894"/>
              <a:gd name="connsiteX6" fmla="*/ 250031 w 1300163"/>
              <a:gd name="connsiteY6" fmla="*/ 288131 h 292894"/>
              <a:gd name="connsiteX7" fmla="*/ 211931 w 1300163"/>
              <a:gd name="connsiteY7" fmla="*/ 273844 h 292894"/>
              <a:gd name="connsiteX8" fmla="*/ 164306 w 1300163"/>
              <a:gd name="connsiteY8" fmla="*/ 252412 h 292894"/>
              <a:gd name="connsiteX9" fmla="*/ 88106 w 1300163"/>
              <a:gd name="connsiteY9" fmla="*/ 211931 h 292894"/>
              <a:gd name="connsiteX10" fmla="*/ 11906 w 1300163"/>
              <a:gd name="connsiteY10" fmla="*/ 159544 h 292894"/>
              <a:gd name="connsiteX11" fmla="*/ 2381 w 1300163"/>
              <a:gd name="connsiteY11" fmla="*/ 140494 h 292894"/>
              <a:gd name="connsiteX12" fmla="*/ 0 w 1300163"/>
              <a:gd name="connsiteY12" fmla="*/ 123825 h 292894"/>
              <a:gd name="connsiteX13" fmla="*/ 2381 w 1300163"/>
              <a:gd name="connsiteY13" fmla="*/ 109537 h 292894"/>
              <a:gd name="connsiteX14" fmla="*/ 16669 w 1300163"/>
              <a:gd name="connsiteY14" fmla="*/ 102394 h 292894"/>
              <a:gd name="connsiteX15" fmla="*/ 52388 w 1300163"/>
              <a:gd name="connsiteY15" fmla="*/ 107156 h 292894"/>
              <a:gd name="connsiteX16" fmla="*/ 107156 w 1300163"/>
              <a:gd name="connsiteY16" fmla="*/ 123825 h 292894"/>
              <a:gd name="connsiteX17" fmla="*/ 150019 w 1300163"/>
              <a:gd name="connsiteY17" fmla="*/ 133350 h 292894"/>
              <a:gd name="connsiteX18" fmla="*/ 202406 w 1300163"/>
              <a:gd name="connsiteY18" fmla="*/ 140494 h 292894"/>
              <a:gd name="connsiteX19" fmla="*/ 264319 w 1300163"/>
              <a:gd name="connsiteY19" fmla="*/ 142875 h 292894"/>
              <a:gd name="connsiteX20" fmla="*/ 357188 w 1300163"/>
              <a:gd name="connsiteY20" fmla="*/ 135731 h 292894"/>
              <a:gd name="connsiteX21" fmla="*/ 509588 w 1300163"/>
              <a:gd name="connsiteY21" fmla="*/ 119062 h 292894"/>
              <a:gd name="connsiteX22" fmla="*/ 700088 w 1300163"/>
              <a:gd name="connsiteY22" fmla="*/ 88106 h 292894"/>
              <a:gd name="connsiteX23" fmla="*/ 871538 w 1300163"/>
              <a:gd name="connsiteY23" fmla="*/ 47625 h 292894"/>
              <a:gd name="connsiteX24" fmla="*/ 1019175 w 1300163"/>
              <a:gd name="connsiteY24" fmla="*/ 0 h 292894"/>
              <a:gd name="connsiteX25" fmla="*/ 1095375 w 1300163"/>
              <a:gd name="connsiteY25" fmla="*/ 2381 h 292894"/>
              <a:gd name="connsiteX26" fmla="*/ 1181100 w 1300163"/>
              <a:gd name="connsiteY26" fmla="*/ 9525 h 292894"/>
              <a:gd name="connsiteX27" fmla="*/ 1228725 w 1300163"/>
              <a:gd name="connsiteY27" fmla="*/ 16669 h 292894"/>
              <a:gd name="connsiteX28" fmla="*/ 1262063 w 1300163"/>
              <a:gd name="connsiteY28" fmla="*/ 30956 h 292894"/>
              <a:gd name="connsiteX29" fmla="*/ 1288256 w 1300163"/>
              <a:gd name="connsiteY29" fmla="*/ 50006 h 292894"/>
              <a:gd name="connsiteX30" fmla="*/ 1300163 w 1300163"/>
              <a:gd name="connsiteY30" fmla="*/ 80962 h 292894"/>
              <a:gd name="connsiteX31" fmla="*/ 1295400 w 1300163"/>
              <a:gd name="connsiteY31" fmla="*/ 109537 h 292894"/>
              <a:gd name="connsiteX32" fmla="*/ 1283494 w 1300163"/>
              <a:gd name="connsiteY32" fmla="*/ 138112 h 292894"/>
              <a:gd name="connsiteX33" fmla="*/ 966788 w 1300163"/>
              <a:gd name="connsiteY33" fmla="*/ 209550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00163" h="292894">
                <a:moveTo>
                  <a:pt x="966788" y="209550"/>
                </a:moveTo>
                <a:lnTo>
                  <a:pt x="735806" y="247650"/>
                </a:lnTo>
                <a:lnTo>
                  <a:pt x="485775" y="271462"/>
                </a:lnTo>
                <a:lnTo>
                  <a:pt x="419100" y="285750"/>
                </a:lnTo>
                <a:lnTo>
                  <a:pt x="352425" y="290512"/>
                </a:lnTo>
                <a:lnTo>
                  <a:pt x="307181" y="292894"/>
                </a:lnTo>
                <a:lnTo>
                  <a:pt x="250031" y="288131"/>
                </a:lnTo>
                <a:lnTo>
                  <a:pt x="211931" y="273844"/>
                </a:lnTo>
                <a:lnTo>
                  <a:pt x="164306" y="252412"/>
                </a:lnTo>
                <a:lnTo>
                  <a:pt x="88106" y="211931"/>
                </a:lnTo>
                <a:lnTo>
                  <a:pt x="11906" y="159544"/>
                </a:lnTo>
                <a:lnTo>
                  <a:pt x="2381" y="140494"/>
                </a:lnTo>
                <a:lnTo>
                  <a:pt x="0" y="123825"/>
                </a:lnTo>
                <a:lnTo>
                  <a:pt x="2381" y="109537"/>
                </a:lnTo>
                <a:lnTo>
                  <a:pt x="16669" y="102394"/>
                </a:lnTo>
                <a:lnTo>
                  <a:pt x="52388" y="107156"/>
                </a:lnTo>
                <a:lnTo>
                  <a:pt x="107156" y="123825"/>
                </a:lnTo>
                <a:lnTo>
                  <a:pt x="150019" y="133350"/>
                </a:lnTo>
                <a:lnTo>
                  <a:pt x="202406" y="140494"/>
                </a:lnTo>
                <a:lnTo>
                  <a:pt x="264319" y="142875"/>
                </a:lnTo>
                <a:lnTo>
                  <a:pt x="357188" y="135731"/>
                </a:lnTo>
                <a:lnTo>
                  <a:pt x="509588" y="119062"/>
                </a:lnTo>
                <a:lnTo>
                  <a:pt x="700088" y="88106"/>
                </a:lnTo>
                <a:lnTo>
                  <a:pt x="871538" y="47625"/>
                </a:lnTo>
                <a:lnTo>
                  <a:pt x="1019175" y="0"/>
                </a:lnTo>
                <a:lnTo>
                  <a:pt x="1095375" y="2381"/>
                </a:lnTo>
                <a:lnTo>
                  <a:pt x="1181100" y="9525"/>
                </a:lnTo>
                <a:lnTo>
                  <a:pt x="1228725" y="16669"/>
                </a:lnTo>
                <a:lnTo>
                  <a:pt x="1262063" y="30956"/>
                </a:lnTo>
                <a:lnTo>
                  <a:pt x="1288256" y="50006"/>
                </a:lnTo>
                <a:lnTo>
                  <a:pt x="1300163" y="80962"/>
                </a:lnTo>
                <a:lnTo>
                  <a:pt x="1295400" y="109537"/>
                </a:lnTo>
                <a:lnTo>
                  <a:pt x="1283494" y="138112"/>
                </a:lnTo>
                <a:lnTo>
                  <a:pt x="966788" y="209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2978E15-14AE-CB4A-B5E3-14A3A7A85018}"/>
              </a:ext>
            </a:extLst>
          </p:cNvPr>
          <p:cNvSpPr/>
          <p:nvPr/>
        </p:nvSpPr>
        <p:spPr>
          <a:xfrm>
            <a:off x="4651375" y="3627438"/>
            <a:ext cx="473075" cy="1077912"/>
          </a:xfrm>
          <a:custGeom>
            <a:avLst/>
            <a:gdLst>
              <a:gd name="connsiteX0" fmla="*/ 192882 w 473869"/>
              <a:gd name="connsiteY0" fmla="*/ 650081 h 1078706"/>
              <a:gd name="connsiteX1" fmla="*/ 150019 w 473869"/>
              <a:gd name="connsiteY1" fmla="*/ 416719 h 1078706"/>
              <a:gd name="connsiteX2" fmla="*/ 104775 w 473869"/>
              <a:gd name="connsiteY2" fmla="*/ 238125 h 1078706"/>
              <a:gd name="connsiteX3" fmla="*/ 52388 w 473869"/>
              <a:gd name="connsiteY3" fmla="*/ 111919 h 1078706"/>
              <a:gd name="connsiteX4" fmla="*/ 11907 w 473869"/>
              <a:gd name="connsiteY4" fmla="*/ 52387 h 1078706"/>
              <a:gd name="connsiteX5" fmla="*/ 0 w 473869"/>
              <a:gd name="connsiteY5" fmla="*/ 33337 h 1078706"/>
              <a:gd name="connsiteX6" fmla="*/ 0 w 473869"/>
              <a:gd name="connsiteY6" fmla="*/ 16669 h 1078706"/>
              <a:gd name="connsiteX7" fmla="*/ 9525 w 473869"/>
              <a:gd name="connsiteY7" fmla="*/ 2381 h 1078706"/>
              <a:gd name="connsiteX8" fmla="*/ 40482 w 473869"/>
              <a:gd name="connsiteY8" fmla="*/ 0 h 1078706"/>
              <a:gd name="connsiteX9" fmla="*/ 138113 w 473869"/>
              <a:gd name="connsiteY9" fmla="*/ 26194 h 1078706"/>
              <a:gd name="connsiteX10" fmla="*/ 295275 w 473869"/>
              <a:gd name="connsiteY10" fmla="*/ 71437 h 1078706"/>
              <a:gd name="connsiteX11" fmla="*/ 347663 w 473869"/>
              <a:gd name="connsiteY11" fmla="*/ 214312 h 1078706"/>
              <a:gd name="connsiteX12" fmla="*/ 392907 w 473869"/>
              <a:gd name="connsiteY12" fmla="*/ 440531 h 1078706"/>
              <a:gd name="connsiteX13" fmla="*/ 428625 w 473869"/>
              <a:gd name="connsiteY13" fmla="*/ 623887 h 1078706"/>
              <a:gd name="connsiteX14" fmla="*/ 452438 w 473869"/>
              <a:gd name="connsiteY14" fmla="*/ 783431 h 1078706"/>
              <a:gd name="connsiteX15" fmla="*/ 473869 w 473869"/>
              <a:gd name="connsiteY15" fmla="*/ 890587 h 1078706"/>
              <a:gd name="connsiteX16" fmla="*/ 450057 w 473869"/>
              <a:gd name="connsiteY16" fmla="*/ 952500 h 1078706"/>
              <a:gd name="connsiteX17" fmla="*/ 421482 w 473869"/>
              <a:gd name="connsiteY17" fmla="*/ 1009650 h 1078706"/>
              <a:gd name="connsiteX18" fmla="*/ 373857 w 473869"/>
              <a:gd name="connsiteY18" fmla="*/ 1069181 h 1078706"/>
              <a:gd name="connsiteX19" fmla="*/ 361950 w 473869"/>
              <a:gd name="connsiteY19" fmla="*/ 1078706 h 1078706"/>
              <a:gd name="connsiteX20" fmla="*/ 338138 w 473869"/>
              <a:gd name="connsiteY20" fmla="*/ 1078706 h 1078706"/>
              <a:gd name="connsiteX21" fmla="*/ 302419 w 473869"/>
              <a:gd name="connsiteY21" fmla="*/ 1064419 h 1078706"/>
              <a:gd name="connsiteX22" fmla="*/ 278607 w 473869"/>
              <a:gd name="connsiteY22" fmla="*/ 1033462 h 1078706"/>
              <a:gd name="connsiteX23" fmla="*/ 252413 w 473869"/>
              <a:gd name="connsiteY23" fmla="*/ 973931 h 1078706"/>
              <a:gd name="connsiteX24" fmla="*/ 233363 w 473869"/>
              <a:gd name="connsiteY24" fmla="*/ 921544 h 1078706"/>
              <a:gd name="connsiteX25" fmla="*/ 226219 w 473869"/>
              <a:gd name="connsiteY25" fmla="*/ 857250 h 1078706"/>
              <a:gd name="connsiteX26" fmla="*/ 192882 w 473869"/>
              <a:gd name="connsiteY26" fmla="*/ 650081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3869" h="1078706">
                <a:moveTo>
                  <a:pt x="192882" y="650081"/>
                </a:moveTo>
                <a:lnTo>
                  <a:pt x="150019" y="416719"/>
                </a:lnTo>
                <a:lnTo>
                  <a:pt x="104775" y="238125"/>
                </a:lnTo>
                <a:lnTo>
                  <a:pt x="52388" y="111919"/>
                </a:lnTo>
                <a:lnTo>
                  <a:pt x="11907" y="52387"/>
                </a:lnTo>
                <a:lnTo>
                  <a:pt x="0" y="33337"/>
                </a:lnTo>
                <a:lnTo>
                  <a:pt x="0" y="16669"/>
                </a:lnTo>
                <a:lnTo>
                  <a:pt x="9525" y="2381"/>
                </a:lnTo>
                <a:lnTo>
                  <a:pt x="40482" y="0"/>
                </a:lnTo>
                <a:lnTo>
                  <a:pt x="138113" y="26194"/>
                </a:lnTo>
                <a:lnTo>
                  <a:pt x="295275" y="71437"/>
                </a:lnTo>
                <a:lnTo>
                  <a:pt x="347663" y="214312"/>
                </a:lnTo>
                <a:lnTo>
                  <a:pt x="392907" y="440531"/>
                </a:lnTo>
                <a:lnTo>
                  <a:pt x="428625" y="623887"/>
                </a:lnTo>
                <a:lnTo>
                  <a:pt x="452438" y="783431"/>
                </a:lnTo>
                <a:lnTo>
                  <a:pt x="473869" y="890587"/>
                </a:lnTo>
                <a:lnTo>
                  <a:pt x="450057" y="952500"/>
                </a:lnTo>
                <a:lnTo>
                  <a:pt x="421482" y="1009650"/>
                </a:lnTo>
                <a:lnTo>
                  <a:pt x="373857" y="1069181"/>
                </a:lnTo>
                <a:lnTo>
                  <a:pt x="361950" y="1078706"/>
                </a:lnTo>
                <a:lnTo>
                  <a:pt x="338138" y="1078706"/>
                </a:lnTo>
                <a:lnTo>
                  <a:pt x="302419" y="1064419"/>
                </a:lnTo>
                <a:lnTo>
                  <a:pt x="278607" y="1033462"/>
                </a:lnTo>
                <a:lnTo>
                  <a:pt x="252413" y="973931"/>
                </a:lnTo>
                <a:lnTo>
                  <a:pt x="233363" y="921544"/>
                </a:lnTo>
                <a:lnTo>
                  <a:pt x="226219" y="857250"/>
                </a:lnTo>
                <a:lnTo>
                  <a:pt x="192882" y="650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98FA12F-4B68-B249-9DF3-0DA5E3D78017}"/>
              </a:ext>
            </a:extLst>
          </p:cNvPr>
          <p:cNvSpPr/>
          <p:nvPr/>
        </p:nvSpPr>
        <p:spPr>
          <a:xfrm rot="16200000">
            <a:off x="1677194" y="2888456"/>
            <a:ext cx="2447925" cy="442913"/>
          </a:xfrm>
          <a:custGeom>
            <a:avLst/>
            <a:gdLst>
              <a:gd name="connsiteX0" fmla="*/ 1362075 w 2447925"/>
              <a:gd name="connsiteY0" fmla="*/ 433387 h 442912"/>
              <a:gd name="connsiteX1" fmla="*/ 1052512 w 2447925"/>
              <a:gd name="connsiteY1" fmla="*/ 438150 h 442912"/>
              <a:gd name="connsiteX2" fmla="*/ 904875 w 2447925"/>
              <a:gd name="connsiteY2" fmla="*/ 435768 h 442912"/>
              <a:gd name="connsiteX3" fmla="*/ 342900 w 2447925"/>
              <a:gd name="connsiteY3" fmla="*/ 416718 h 442912"/>
              <a:gd name="connsiteX4" fmla="*/ 207168 w 2447925"/>
              <a:gd name="connsiteY4" fmla="*/ 409575 h 442912"/>
              <a:gd name="connsiteX5" fmla="*/ 154781 w 2447925"/>
              <a:gd name="connsiteY5" fmla="*/ 397668 h 442912"/>
              <a:gd name="connsiteX6" fmla="*/ 90487 w 2447925"/>
              <a:gd name="connsiteY6" fmla="*/ 369093 h 442912"/>
              <a:gd name="connsiteX7" fmla="*/ 38100 w 2447925"/>
              <a:gd name="connsiteY7" fmla="*/ 340518 h 442912"/>
              <a:gd name="connsiteX8" fmla="*/ 9525 w 2447925"/>
              <a:gd name="connsiteY8" fmla="*/ 316706 h 442912"/>
              <a:gd name="connsiteX9" fmla="*/ 0 w 2447925"/>
              <a:gd name="connsiteY9" fmla="*/ 290512 h 442912"/>
              <a:gd name="connsiteX10" fmla="*/ 4762 w 2447925"/>
              <a:gd name="connsiteY10" fmla="*/ 261937 h 442912"/>
              <a:gd name="connsiteX11" fmla="*/ 26193 w 2447925"/>
              <a:gd name="connsiteY11" fmla="*/ 240506 h 442912"/>
              <a:gd name="connsiteX12" fmla="*/ 59531 w 2447925"/>
              <a:gd name="connsiteY12" fmla="*/ 223837 h 442912"/>
              <a:gd name="connsiteX13" fmla="*/ 116681 w 2447925"/>
              <a:gd name="connsiteY13" fmla="*/ 204787 h 442912"/>
              <a:gd name="connsiteX14" fmla="*/ 204787 w 2447925"/>
              <a:gd name="connsiteY14" fmla="*/ 192881 h 442912"/>
              <a:gd name="connsiteX15" fmla="*/ 335756 w 2447925"/>
              <a:gd name="connsiteY15" fmla="*/ 188118 h 442912"/>
              <a:gd name="connsiteX16" fmla="*/ 531018 w 2447925"/>
              <a:gd name="connsiteY16" fmla="*/ 188118 h 442912"/>
              <a:gd name="connsiteX17" fmla="*/ 726281 w 2447925"/>
              <a:gd name="connsiteY17" fmla="*/ 202406 h 442912"/>
              <a:gd name="connsiteX18" fmla="*/ 1216818 w 2447925"/>
              <a:gd name="connsiteY18" fmla="*/ 221456 h 442912"/>
              <a:gd name="connsiteX19" fmla="*/ 1757362 w 2447925"/>
              <a:gd name="connsiteY19" fmla="*/ 235743 h 442912"/>
              <a:gd name="connsiteX20" fmla="*/ 2045493 w 2447925"/>
              <a:gd name="connsiteY20" fmla="*/ 233362 h 442912"/>
              <a:gd name="connsiteX21" fmla="*/ 2131218 w 2447925"/>
              <a:gd name="connsiteY21" fmla="*/ 228600 h 442912"/>
              <a:gd name="connsiteX22" fmla="*/ 2159793 w 2447925"/>
              <a:gd name="connsiteY22" fmla="*/ 226218 h 442912"/>
              <a:gd name="connsiteX23" fmla="*/ 2193131 w 2447925"/>
              <a:gd name="connsiteY23" fmla="*/ 219075 h 442912"/>
              <a:gd name="connsiteX24" fmla="*/ 2216943 w 2447925"/>
              <a:gd name="connsiteY24" fmla="*/ 207168 h 442912"/>
              <a:gd name="connsiteX25" fmla="*/ 2259806 w 2447925"/>
              <a:gd name="connsiteY25" fmla="*/ 173831 h 442912"/>
              <a:gd name="connsiteX26" fmla="*/ 2319337 w 2447925"/>
              <a:gd name="connsiteY26" fmla="*/ 116681 h 442912"/>
              <a:gd name="connsiteX27" fmla="*/ 2362200 w 2447925"/>
              <a:gd name="connsiteY27" fmla="*/ 59531 h 442912"/>
              <a:gd name="connsiteX28" fmla="*/ 2383631 w 2447925"/>
              <a:gd name="connsiteY28" fmla="*/ 23812 h 442912"/>
              <a:gd name="connsiteX29" fmla="*/ 2400300 w 2447925"/>
              <a:gd name="connsiteY29" fmla="*/ 7143 h 442912"/>
              <a:gd name="connsiteX30" fmla="*/ 2419350 w 2447925"/>
              <a:gd name="connsiteY30" fmla="*/ 0 h 442912"/>
              <a:gd name="connsiteX31" fmla="*/ 2433637 w 2447925"/>
              <a:gd name="connsiteY31" fmla="*/ 4762 h 442912"/>
              <a:gd name="connsiteX32" fmla="*/ 2443162 w 2447925"/>
              <a:gd name="connsiteY32" fmla="*/ 11906 h 442912"/>
              <a:gd name="connsiteX33" fmla="*/ 2447925 w 2447925"/>
              <a:gd name="connsiteY33" fmla="*/ 42862 h 442912"/>
              <a:gd name="connsiteX34" fmla="*/ 2438400 w 2447925"/>
              <a:gd name="connsiteY34" fmla="*/ 111918 h 442912"/>
              <a:gd name="connsiteX35" fmla="*/ 2409825 w 2447925"/>
              <a:gd name="connsiteY35" fmla="*/ 214312 h 442912"/>
              <a:gd name="connsiteX36" fmla="*/ 2316956 w 2447925"/>
              <a:gd name="connsiteY36" fmla="*/ 442912 h 442912"/>
              <a:gd name="connsiteX37" fmla="*/ 2181225 w 2447925"/>
              <a:gd name="connsiteY37" fmla="*/ 428625 h 442912"/>
              <a:gd name="connsiteX38" fmla="*/ 1664493 w 2447925"/>
              <a:gd name="connsiteY38" fmla="*/ 438150 h 442912"/>
              <a:gd name="connsiteX39" fmla="*/ 1362075 w 2447925"/>
              <a:gd name="connsiteY39" fmla="*/ 433387 h 4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447925" h="442912">
                <a:moveTo>
                  <a:pt x="1362075" y="433387"/>
                </a:moveTo>
                <a:lnTo>
                  <a:pt x="1052512" y="438150"/>
                </a:lnTo>
                <a:lnTo>
                  <a:pt x="904875" y="435768"/>
                </a:lnTo>
                <a:lnTo>
                  <a:pt x="342900" y="416718"/>
                </a:lnTo>
                <a:lnTo>
                  <a:pt x="207168" y="409575"/>
                </a:lnTo>
                <a:lnTo>
                  <a:pt x="154781" y="397668"/>
                </a:lnTo>
                <a:lnTo>
                  <a:pt x="90487" y="369093"/>
                </a:lnTo>
                <a:lnTo>
                  <a:pt x="38100" y="340518"/>
                </a:lnTo>
                <a:lnTo>
                  <a:pt x="9525" y="316706"/>
                </a:lnTo>
                <a:lnTo>
                  <a:pt x="0" y="290512"/>
                </a:lnTo>
                <a:lnTo>
                  <a:pt x="4762" y="261937"/>
                </a:lnTo>
                <a:lnTo>
                  <a:pt x="26193" y="240506"/>
                </a:lnTo>
                <a:lnTo>
                  <a:pt x="59531" y="223837"/>
                </a:lnTo>
                <a:lnTo>
                  <a:pt x="116681" y="204787"/>
                </a:lnTo>
                <a:lnTo>
                  <a:pt x="204787" y="192881"/>
                </a:lnTo>
                <a:lnTo>
                  <a:pt x="335756" y="188118"/>
                </a:lnTo>
                <a:lnTo>
                  <a:pt x="531018" y="188118"/>
                </a:lnTo>
                <a:lnTo>
                  <a:pt x="726281" y="202406"/>
                </a:lnTo>
                <a:lnTo>
                  <a:pt x="1216818" y="221456"/>
                </a:lnTo>
                <a:lnTo>
                  <a:pt x="1757362" y="235743"/>
                </a:lnTo>
                <a:lnTo>
                  <a:pt x="2045493" y="233362"/>
                </a:lnTo>
                <a:lnTo>
                  <a:pt x="2131218" y="228600"/>
                </a:lnTo>
                <a:lnTo>
                  <a:pt x="2159793" y="226218"/>
                </a:lnTo>
                <a:lnTo>
                  <a:pt x="2193131" y="219075"/>
                </a:lnTo>
                <a:lnTo>
                  <a:pt x="2216943" y="207168"/>
                </a:lnTo>
                <a:lnTo>
                  <a:pt x="2259806" y="173831"/>
                </a:lnTo>
                <a:lnTo>
                  <a:pt x="2319337" y="116681"/>
                </a:lnTo>
                <a:lnTo>
                  <a:pt x="2362200" y="59531"/>
                </a:lnTo>
                <a:lnTo>
                  <a:pt x="2383631" y="23812"/>
                </a:lnTo>
                <a:lnTo>
                  <a:pt x="2400300" y="7143"/>
                </a:lnTo>
                <a:lnTo>
                  <a:pt x="2419350" y="0"/>
                </a:lnTo>
                <a:lnTo>
                  <a:pt x="2433637" y="4762"/>
                </a:lnTo>
                <a:lnTo>
                  <a:pt x="2443162" y="11906"/>
                </a:lnTo>
                <a:lnTo>
                  <a:pt x="2447925" y="42862"/>
                </a:lnTo>
                <a:lnTo>
                  <a:pt x="2438400" y="111918"/>
                </a:lnTo>
                <a:lnTo>
                  <a:pt x="2409825" y="214312"/>
                </a:lnTo>
                <a:lnTo>
                  <a:pt x="2316956" y="442912"/>
                </a:lnTo>
                <a:lnTo>
                  <a:pt x="2181225" y="428625"/>
                </a:lnTo>
                <a:lnTo>
                  <a:pt x="1664493" y="438150"/>
                </a:lnTo>
                <a:lnTo>
                  <a:pt x="1362075" y="4333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6571741-E4CA-FE43-ABED-0A0C0314A273}"/>
              </a:ext>
            </a:extLst>
          </p:cNvPr>
          <p:cNvSpPr/>
          <p:nvPr/>
        </p:nvSpPr>
        <p:spPr>
          <a:xfrm>
            <a:off x="2990850" y="1779588"/>
            <a:ext cx="1466850" cy="384175"/>
          </a:xfrm>
          <a:custGeom>
            <a:avLst/>
            <a:gdLst>
              <a:gd name="connsiteX0" fmla="*/ 361950 w 1466850"/>
              <a:gd name="connsiteY0" fmla="*/ 352425 h 385762"/>
              <a:gd name="connsiteX1" fmla="*/ 57150 w 1466850"/>
              <a:gd name="connsiteY1" fmla="*/ 385762 h 385762"/>
              <a:gd name="connsiteX2" fmla="*/ 0 w 1466850"/>
              <a:gd name="connsiteY2" fmla="*/ 242887 h 385762"/>
              <a:gd name="connsiteX3" fmla="*/ 211931 w 1466850"/>
              <a:gd name="connsiteY3" fmla="*/ 214312 h 385762"/>
              <a:gd name="connsiteX4" fmla="*/ 421481 w 1466850"/>
              <a:gd name="connsiteY4" fmla="*/ 176212 h 385762"/>
              <a:gd name="connsiteX5" fmla="*/ 592931 w 1466850"/>
              <a:gd name="connsiteY5" fmla="*/ 138112 h 385762"/>
              <a:gd name="connsiteX6" fmla="*/ 771525 w 1466850"/>
              <a:gd name="connsiteY6" fmla="*/ 100012 h 385762"/>
              <a:gd name="connsiteX7" fmla="*/ 876300 w 1466850"/>
              <a:gd name="connsiteY7" fmla="*/ 76200 h 385762"/>
              <a:gd name="connsiteX8" fmla="*/ 978694 w 1466850"/>
              <a:gd name="connsiteY8" fmla="*/ 54769 h 385762"/>
              <a:gd name="connsiteX9" fmla="*/ 1035844 w 1466850"/>
              <a:gd name="connsiteY9" fmla="*/ 38100 h 385762"/>
              <a:gd name="connsiteX10" fmla="*/ 1073944 w 1466850"/>
              <a:gd name="connsiteY10" fmla="*/ 21431 h 385762"/>
              <a:gd name="connsiteX11" fmla="*/ 1107281 w 1466850"/>
              <a:gd name="connsiteY11" fmla="*/ 0 h 385762"/>
              <a:gd name="connsiteX12" fmla="*/ 1145381 w 1466850"/>
              <a:gd name="connsiteY12" fmla="*/ 2381 h 385762"/>
              <a:gd name="connsiteX13" fmla="*/ 1231106 w 1466850"/>
              <a:gd name="connsiteY13" fmla="*/ 16669 h 385762"/>
              <a:gd name="connsiteX14" fmla="*/ 1295400 w 1466850"/>
              <a:gd name="connsiteY14" fmla="*/ 30956 h 385762"/>
              <a:gd name="connsiteX15" fmla="*/ 1347788 w 1466850"/>
              <a:gd name="connsiteY15" fmla="*/ 42862 h 385762"/>
              <a:gd name="connsiteX16" fmla="*/ 1402556 w 1466850"/>
              <a:gd name="connsiteY16" fmla="*/ 64294 h 385762"/>
              <a:gd name="connsiteX17" fmla="*/ 1438275 w 1466850"/>
              <a:gd name="connsiteY17" fmla="*/ 80962 h 385762"/>
              <a:gd name="connsiteX18" fmla="*/ 1454944 w 1466850"/>
              <a:gd name="connsiteY18" fmla="*/ 97631 h 385762"/>
              <a:gd name="connsiteX19" fmla="*/ 1464469 w 1466850"/>
              <a:gd name="connsiteY19" fmla="*/ 116681 h 385762"/>
              <a:gd name="connsiteX20" fmla="*/ 1466850 w 1466850"/>
              <a:gd name="connsiteY20" fmla="*/ 142875 h 385762"/>
              <a:gd name="connsiteX21" fmla="*/ 1457325 w 1466850"/>
              <a:gd name="connsiteY21" fmla="*/ 166687 h 385762"/>
              <a:gd name="connsiteX22" fmla="*/ 1426369 w 1466850"/>
              <a:gd name="connsiteY22" fmla="*/ 197644 h 385762"/>
              <a:gd name="connsiteX23" fmla="*/ 1390650 w 1466850"/>
              <a:gd name="connsiteY23" fmla="*/ 216694 h 385762"/>
              <a:gd name="connsiteX24" fmla="*/ 1285875 w 1466850"/>
              <a:gd name="connsiteY24" fmla="*/ 230981 h 385762"/>
              <a:gd name="connsiteX25" fmla="*/ 959644 w 1466850"/>
              <a:gd name="connsiteY25" fmla="*/ 264319 h 385762"/>
              <a:gd name="connsiteX26" fmla="*/ 745331 w 1466850"/>
              <a:gd name="connsiteY26" fmla="*/ 290512 h 385762"/>
              <a:gd name="connsiteX27" fmla="*/ 531019 w 1466850"/>
              <a:gd name="connsiteY27" fmla="*/ 335756 h 385762"/>
              <a:gd name="connsiteX28" fmla="*/ 361950 w 1466850"/>
              <a:gd name="connsiteY28" fmla="*/ 352425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66850" h="385762">
                <a:moveTo>
                  <a:pt x="361950" y="352425"/>
                </a:moveTo>
                <a:lnTo>
                  <a:pt x="57150" y="385762"/>
                </a:lnTo>
                <a:lnTo>
                  <a:pt x="0" y="242887"/>
                </a:lnTo>
                <a:lnTo>
                  <a:pt x="211931" y="214312"/>
                </a:lnTo>
                <a:lnTo>
                  <a:pt x="421481" y="176212"/>
                </a:lnTo>
                <a:lnTo>
                  <a:pt x="592931" y="138112"/>
                </a:lnTo>
                <a:lnTo>
                  <a:pt x="771525" y="100012"/>
                </a:lnTo>
                <a:lnTo>
                  <a:pt x="876300" y="76200"/>
                </a:lnTo>
                <a:lnTo>
                  <a:pt x="978694" y="54769"/>
                </a:lnTo>
                <a:lnTo>
                  <a:pt x="1035844" y="38100"/>
                </a:lnTo>
                <a:lnTo>
                  <a:pt x="1073944" y="21431"/>
                </a:lnTo>
                <a:lnTo>
                  <a:pt x="1107281" y="0"/>
                </a:lnTo>
                <a:lnTo>
                  <a:pt x="1145381" y="2381"/>
                </a:lnTo>
                <a:lnTo>
                  <a:pt x="1231106" y="16669"/>
                </a:lnTo>
                <a:lnTo>
                  <a:pt x="1295400" y="30956"/>
                </a:lnTo>
                <a:lnTo>
                  <a:pt x="1347788" y="42862"/>
                </a:lnTo>
                <a:lnTo>
                  <a:pt x="1402556" y="64294"/>
                </a:lnTo>
                <a:lnTo>
                  <a:pt x="1438275" y="80962"/>
                </a:lnTo>
                <a:lnTo>
                  <a:pt x="1454944" y="97631"/>
                </a:lnTo>
                <a:lnTo>
                  <a:pt x="1464469" y="116681"/>
                </a:lnTo>
                <a:lnTo>
                  <a:pt x="1466850" y="142875"/>
                </a:lnTo>
                <a:lnTo>
                  <a:pt x="1457325" y="166687"/>
                </a:lnTo>
                <a:lnTo>
                  <a:pt x="1426369" y="197644"/>
                </a:lnTo>
                <a:lnTo>
                  <a:pt x="1390650" y="216694"/>
                </a:lnTo>
                <a:lnTo>
                  <a:pt x="1285875" y="230981"/>
                </a:lnTo>
                <a:lnTo>
                  <a:pt x="959644" y="264319"/>
                </a:lnTo>
                <a:lnTo>
                  <a:pt x="745331" y="290512"/>
                </a:lnTo>
                <a:lnTo>
                  <a:pt x="531019" y="335756"/>
                </a:lnTo>
                <a:lnTo>
                  <a:pt x="361950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C86D810-7C0D-7A4C-A269-F9B12D8D207D}"/>
              </a:ext>
            </a:extLst>
          </p:cNvPr>
          <p:cNvSpPr/>
          <p:nvPr/>
        </p:nvSpPr>
        <p:spPr>
          <a:xfrm rot="16200000">
            <a:off x="2667000" y="2781300"/>
            <a:ext cx="2047875" cy="377825"/>
          </a:xfrm>
          <a:custGeom>
            <a:avLst/>
            <a:gdLst>
              <a:gd name="connsiteX0" fmla="*/ 447675 w 2047413"/>
              <a:gd name="connsiteY0" fmla="*/ 304800 h 378619"/>
              <a:gd name="connsiteX1" fmla="*/ 64294 w 2047413"/>
              <a:gd name="connsiteY1" fmla="*/ 285750 h 378619"/>
              <a:gd name="connsiteX2" fmla="*/ 0 w 2047413"/>
              <a:gd name="connsiteY2" fmla="*/ 104775 h 378619"/>
              <a:gd name="connsiteX3" fmla="*/ 609600 w 2047413"/>
              <a:gd name="connsiteY3" fmla="*/ 126206 h 378619"/>
              <a:gd name="connsiteX4" fmla="*/ 790575 w 2047413"/>
              <a:gd name="connsiteY4" fmla="*/ 128587 h 378619"/>
              <a:gd name="connsiteX5" fmla="*/ 1243013 w 2047413"/>
              <a:gd name="connsiteY5" fmla="*/ 123825 h 378619"/>
              <a:gd name="connsiteX6" fmla="*/ 1412082 w 2047413"/>
              <a:gd name="connsiteY6" fmla="*/ 126206 h 378619"/>
              <a:gd name="connsiteX7" fmla="*/ 1619250 w 2047413"/>
              <a:gd name="connsiteY7" fmla="*/ 126206 h 378619"/>
              <a:gd name="connsiteX8" fmla="*/ 1697832 w 2047413"/>
              <a:gd name="connsiteY8" fmla="*/ 123825 h 378619"/>
              <a:gd name="connsiteX9" fmla="*/ 1735932 w 2047413"/>
              <a:gd name="connsiteY9" fmla="*/ 119062 h 378619"/>
              <a:gd name="connsiteX10" fmla="*/ 1774032 w 2047413"/>
              <a:gd name="connsiteY10" fmla="*/ 109537 h 378619"/>
              <a:gd name="connsiteX11" fmla="*/ 1809750 w 2047413"/>
              <a:gd name="connsiteY11" fmla="*/ 95250 h 378619"/>
              <a:gd name="connsiteX12" fmla="*/ 1854994 w 2047413"/>
              <a:gd name="connsiteY12" fmla="*/ 66675 h 378619"/>
              <a:gd name="connsiteX13" fmla="*/ 1924050 w 2047413"/>
              <a:gd name="connsiteY13" fmla="*/ 0 h 378619"/>
              <a:gd name="connsiteX14" fmla="*/ 1974057 w 2047413"/>
              <a:gd name="connsiteY14" fmla="*/ 214312 h 378619"/>
              <a:gd name="connsiteX15" fmla="*/ 1921669 w 2047413"/>
              <a:gd name="connsiteY15" fmla="*/ 242887 h 378619"/>
              <a:gd name="connsiteX16" fmla="*/ 1854994 w 2047413"/>
              <a:gd name="connsiteY16" fmla="*/ 297656 h 378619"/>
              <a:gd name="connsiteX17" fmla="*/ 1804988 w 2047413"/>
              <a:gd name="connsiteY17" fmla="*/ 338137 h 378619"/>
              <a:gd name="connsiteX18" fmla="*/ 1750219 w 2047413"/>
              <a:gd name="connsiteY18" fmla="*/ 371475 h 378619"/>
              <a:gd name="connsiteX19" fmla="*/ 1716882 w 2047413"/>
              <a:gd name="connsiteY19" fmla="*/ 378619 h 378619"/>
              <a:gd name="connsiteX20" fmla="*/ 1681163 w 2047413"/>
              <a:gd name="connsiteY20" fmla="*/ 378619 h 378619"/>
              <a:gd name="connsiteX21" fmla="*/ 1638300 w 2047413"/>
              <a:gd name="connsiteY21" fmla="*/ 371475 h 378619"/>
              <a:gd name="connsiteX22" fmla="*/ 1569244 w 2047413"/>
              <a:gd name="connsiteY22" fmla="*/ 357187 h 378619"/>
              <a:gd name="connsiteX23" fmla="*/ 1431132 w 2047413"/>
              <a:gd name="connsiteY23" fmla="*/ 352425 h 378619"/>
              <a:gd name="connsiteX24" fmla="*/ 1257300 w 2047413"/>
              <a:gd name="connsiteY24" fmla="*/ 321469 h 378619"/>
              <a:gd name="connsiteX25" fmla="*/ 814388 w 2047413"/>
              <a:gd name="connsiteY25" fmla="*/ 328612 h 378619"/>
              <a:gd name="connsiteX26" fmla="*/ 631032 w 2047413"/>
              <a:gd name="connsiteY26" fmla="*/ 307181 h 378619"/>
              <a:gd name="connsiteX27" fmla="*/ 447675 w 2047413"/>
              <a:gd name="connsiteY27" fmla="*/ 304800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47413" h="378619">
                <a:moveTo>
                  <a:pt x="447675" y="304800"/>
                </a:moveTo>
                <a:lnTo>
                  <a:pt x="64294" y="285750"/>
                </a:lnTo>
                <a:lnTo>
                  <a:pt x="0" y="104775"/>
                </a:lnTo>
                <a:lnTo>
                  <a:pt x="609600" y="126206"/>
                </a:lnTo>
                <a:lnTo>
                  <a:pt x="790575" y="128587"/>
                </a:lnTo>
                <a:lnTo>
                  <a:pt x="1243013" y="123825"/>
                </a:lnTo>
                <a:lnTo>
                  <a:pt x="1412082" y="126206"/>
                </a:lnTo>
                <a:lnTo>
                  <a:pt x="1619250" y="126206"/>
                </a:lnTo>
                <a:lnTo>
                  <a:pt x="1697832" y="123825"/>
                </a:lnTo>
                <a:lnTo>
                  <a:pt x="1735932" y="119062"/>
                </a:lnTo>
                <a:lnTo>
                  <a:pt x="1774032" y="109537"/>
                </a:lnTo>
                <a:lnTo>
                  <a:pt x="1809750" y="95250"/>
                </a:lnTo>
                <a:lnTo>
                  <a:pt x="1854994" y="66675"/>
                </a:lnTo>
                <a:lnTo>
                  <a:pt x="1924050" y="0"/>
                </a:lnTo>
                <a:cubicBezTo>
                  <a:pt x="1941469" y="71258"/>
                  <a:pt x="2047413" y="214312"/>
                  <a:pt x="1974057" y="214312"/>
                </a:cubicBezTo>
                <a:lnTo>
                  <a:pt x="1921669" y="242887"/>
                </a:lnTo>
                <a:lnTo>
                  <a:pt x="1854994" y="297656"/>
                </a:lnTo>
                <a:lnTo>
                  <a:pt x="1804988" y="338137"/>
                </a:lnTo>
                <a:lnTo>
                  <a:pt x="1750219" y="371475"/>
                </a:lnTo>
                <a:lnTo>
                  <a:pt x="1716882" y="378619"/>
                </a:lnTo>
                <a:lnTo>
                  <a:pt x="1681163" y="378619"/>
                </a:lnTo>
                <a:lnTo>
                  <a:pt x="1638300" y="371475"/>
                </a:lnTo>
                <a:lnTo>
                  <a:pt x="1569244" y="357187"/>
                </a:lnTo>
                <a:lnTo>
                  <a:pt x="1431132" y="352425"/>
                </a:lnTo>
                <a:lnTo>
                  <a:pt x="1257300" y="321469"/>
                </a:lnTo>
                <a:lnTo>
                  <a:pt x="814388" y="328612"/>
                </a:lnTo>
                <a:lnTo>
                  <a:pt x="631032" y="307181"/>
                </a:lnTo>
                <a:lnTo>
                  <a:pt x="447675" y="3048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AA99C47-B0D0-784E-B60F-3BEFF4801B60}"/>
              </a:ext>
            </a:extLst>
          </p:cNvPr>
          <p:cNvSpPr/>
          <p:nvPr/>
        </p:nvSpPr>
        <p:spPr>
          <a:xfrm>
            <a:off x="3036888" y="2466975"/>
            <a:ext cx="1296987" cy="344488"/>
          </a:xfrm>
          <a:custGeom>
            <a:avLst/>
            <a:gdLst>
              <a:gd name="connsiteX0" fmla="*/ 333375 w 1297781"/>
              <a:gd name="connsiteY0" fmla="*/ 319088 h 345281"/>
              <a:gd name="connsiteX1" fmla="*/ 16669 w 1297781"/>
              <a:gd name="connsiteY1" fmla="*/ 345281 h 345281"/>
              <a:gd name="connsiteX2" fmla="*/ 0 w 1297781"/>
              <a:gd name="connsiteY2" fmla="*/ 195263 h 345281"/>
              <a:gd name="connsiteX3" fmla="*/ 97631 w 1297781"/>
              <a:gd name="connsiteY3" fmla="*/ 183356 h 345281"/>
              <a:gd name="connsiteX4" fmla="*/ 378619 w 1297781"/>
              <a:gd name="connsiteY4" fmla="*/ 150019 h 345281"/>
              <a:gd name="connsiteX5" fmla="*/ 595312 w 1297781"/>
              <a:gd name="connsiteY5" fmla="*/ 114300 h 345281"/>
              <a:gd name="connsiteX6" fmla="*/ 826294 w 1297781"/>
              <a:gd name="connsiteY6" fmla="*/ 71438 h 345281"/>
              <a:gd name="connsiteX7" fmla="*/ 900112 w 1297781"/>
              <a:gd name="connsiteY7" fmla="*/ 57150 h 345281"/>
              <a:gd name="connsiteX8" fmla="*/ 942975 w 1297781"/>
              <a:gd name="connsiteY8" fmla="*/ 47625 h 345281"/>
              <a:gd name="connsiteX9" fmla="*/ 1016794 w 1297781"/>
              <a:gd name="connsiteY9" fmla="*/ 26194 h 345281"/>
              <a:gd name="connsiteX10" fmla="*/ 1059656 w 1297781"/>
              <a:gd name="connsiteY10" fmla="*/ 4763 h 345281"/>
              <a:gd name="connsiteX11" fmla="*/ 1073944 w 1297781"/>
              <a:gd name="connsiteY11" fmla="*/ 0 h 345281"/>
              <a:gd name="connsiteX12" fmla="*/ 1126331 w 1297781"/>
              <a:gd name="connsiteY12" fmla="*/ 11906 h 345281"/>
              <a:gd name="connsiteX13" fmla="*/ 1197769 w 1297781"/>
              <a:gd name="connsiteY13" fmla="*/ 42863 h 345281"/>
              <a:gd name="connsiteX14" fmla="*/ 1247775 w 1297781"/>
              <a:gd name="connsiteY14" fmla="*/ 73819 h 345281"/>
              <a:gd name="connsiteX15" fmla="*/ 1285875 w 1297781"/>
              <a:gd name="connsiteY15" fmla="*/ 104775 h 345281"/>
              <a:gd name="connsiteX16" fmla="*/ 1297781 w 1297781"/>
              <a:gd name="connsiteY16" fmla="*/ 121444 h 345281"/>
              <a:gd name="connsiteX17" fmla="*/ 1293019 w 1297781"/>
              <a:gd name="connsiteY17" fmla="*/ 140494 h 345281"/>
              <a:gd name="connsiteX18" fmla="*/ 1273969 w 1297781"/>
              <a:gd name="connsiteY18" fmla="*/ 169069 h 345281"/>
              <a:gd name="connsiteX19" fmla="*/ 1226344 w 1297781"/>
              <a:gd name="connsiteY19" fmla="*/ 185738 h 345281"/>
              <a:gd name="connsiteX20" fmla="*/ 1090612 w 1297781"/>
              <a:gd name="connsiteY20" fmla="*/ 211931 h 345281"/>
              <a:gd name="connsiteX21" fmla="*/ 964406 w 1297781"/>
              <a:gd name="connsiteY21" fmla="*/ 240506 h 345281"/>
              <a:gd name="connsiteX22" fmla="*/ 797719 w 1297781"/>
              <a:gd name="connsiteY22" fmla="*/ 269081 h 345281"/>
              <a:gd name="connsiteX23" fmla="*/ 566737 w 1297781"/>
              <a:gd name="connsiteY23" fmla="*/ 297656 h 345281"/>
              <a:gd name="connsiteX24" fmla="*/ 333375 w 1297781"/>
              <a:gd name="connsiteY24" fmla="*/ 319088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97781" h="345281">
                <a:moveTo>
                  <a:pt x="333375" y="319088"/>
                </a:moveTo>
                <a:lnTo>
                  <a:pt x="16669" y="345281"/>
                </a:lnTo>
                <a:lnTo>
                  <a:pt x="0" y="195263"/>
                </a:lnTo>
                <a:lnTo>
                  <a:pt x="97631" y="183356"/>
                </a:lnTo>
                <a:lnTo>
                  <a:pt x="378619" y="150019"/>
                </a:lnTo>
                <a:lnTo>
                  <a:pt x="595312" y="114300"/>
                </a:lnTo>
                <a:lnTo>
                  <a:pt x="826294" y="71438"/>
                </a:lnTo>
                <a:lnTo>
                  <a:pt x="900112" y="57150"/>
                </a:lnTo>
                <a:lnTo>
                  <a:pt x="942975" y="47625"/>
                </a:lnTo>
                <a:lnTo>
                  <a:pt x="1016794" y="26194"/>
                </a:lnTo>
                <a:lnTo>
                  <a:pt x="1059656" y="4763"/>
                </a:lnTo>
                <a:lnTo>
                  <a:pt x="1073944" y="0"/>
                </a:lnTo>
                <a:lnTo>
                  <a:pt x="1126331" y="11906"/>
                </a:lnTo>
                <a:lnTo>
                  <a:pt x="1197769" y="42863"/>
                </a:lnTo>
                <a:lnTo>
                  <a:pt x="1247775" y="73819"/>
                </a:lnTo>
                <a:lnTo>
                  <a:pt x="1285875" y="104775"/>
                </a:lnTo>
                <a:lnTo>
                  <a:pt x="1297781" y="121444"/>
                </a:lnTo>
                <a:lnTo>
                  <a:pt x="1293019" y="140494"/>
                </a:lnTo>
                <a:lnTo>
                  <a:pt x="1273969" y="169069"/>
                </a:lnTo>
                <a:lnTo>
                  <a:pt x="1226344" y="185738"/>
                </a:lnTo>
                <a:lnTo>
                  <a:pt x="1090612" y="211931"/>
                </a:lnTo>
                <a:lnTo>
                  <a:pt x="964406" y="240506"/>
                </a:lnTo>
                <a:lnTo>
                  <a:pt x="797719" y="269081"/>
                </a:lnTo>
                <a:lnTo>
                  <a:pt x="566737" y="297656"/>
                </a:lnTo>
                <a:lnTo>
                  <a:pt x="333375" y="3190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E9D59F3-F235-CD47-8FC4-E8345353EBC3}"/>
              </a:ext>
            </a:extLst>
          </p:cNvPr>
          <p:cNvSpPr/>
          <p:nvPr/>
        </p:nvSpPr>
        <p:spPr>
          <a:xfrm>
            <a:off x="3041650" y="3106738"/>
            <a:ext cx="1287463" cy="330200"/>
          </a:xfrm>
          <a:custGeom>
            <a:avLst/>
            <a:gdLst>
              <a:gd name="connsiteX0" fmla="*/ 361950 w 1288257"/>
              <a:gd name="connsiteY0" fmla="*/ 302419 h 328613"/>
              <a:gd name="connsiteX1" fmla="*/ 14288 w 1288257"/>
              <a:gd name="connsiteY1" fmla="*/ 328613 h 328613"/>
              <a:gd name="connsiteX2" fmla="*/ 0 w 1288257"/>
              <a:gd name="connsiteY2" fmla="*/ 164307 h 328613"/>
              <a:gd name="connsiteX3" fmla="*/ 126207 w 1288257"/>
              <a:gd name="connsiteY3" fmla="*/ 166688 h 328613"/>
              <a:gd name="connsiteX4" fmla="*/ 192882 w 1288257"/>
              <a:gd name="connsiteY4" fmla="*/ 166688 h 328613"/>
              <a:gd name="connsiteX5" fmla="*/ 304800 w 1288257"/>
              <a:gd name="connsiteY5" fmla="*/ 152400 h 328613"/>
              <a:gd name="connsiteX6" fmla="*/ 414338 w 1288257"/>
              <a:gd name="connsiteY6" fmla="*/ 133350 h 328613"/>
              <a:gd name="connsiteX7" fmla="*/ 590550 w 1288257"/>
              <a:gd name="connsiteY7" fmla="*/ 97632 h 328613"/>
              <a:gd name="connsiteX8" fmla="*/ 804863 w 1288257"/>
              <a:gd name="connsiteY8" fmla="*/ 50007 h 328613"/>
              <a:gd name="connsiteX9" fmla="*/ 881063 w 1288257"/>
              <a:gd name="connsiteY9" fmla="*/ 38100 h 328613"/>
              <a:gd name="connsiteX10" fmla="*/ 973932 w 1288257"/>
              <a:gd name="connsiteY10" fmla="*/ 16669 h 328613"/>
              <a:gd name="connsiteX11" fmla="*/ 1014413 w 1288257"/>
              <a:gd name="connsiteY11" fmla="*/ 4763 h 328613"/>
              <a:gd name="connsiteX12" fmla="*/ 1071563 w 1288257"/>
              <a:gd name="connsiteY12" fmla="*/ 0 h 328613"/>
              <a:gd name="connsiteX13" fmla="*/ 1143000 w 1288257"/>
              <a:gd name="connsiteY13" fmla="*/ 9525 h 328613"/>
              <a:gd name="connsiteX14" fmla="*/ 1207294 w 1288257"/>
              <a:gd name="connsiteY14" fmla="*/ 30957 h 328613"/>
              <a:gd name="connsiteX15" fmla="*/ 1252538 w 1288257"/>
              <a:gd name="connsiteY15" fmla="*/ 52388 h 328613"/>
              <a:gd name="connsiteX16" fmla="*/ 1273969 w 1288257"/>
              <a:gd name="connsiteY16" fmla="*/ 64294 h 328613"/>
              <a:gd name="connsiteX17" fmla="*/ 1285875 w 1288257"/>
              <a:gd name="connsiteY17" fmla="*/ 78582 h 328613"/>
              <a:gd name="connsiteX18" fmla="*/ 1288257 w 1288257"/>
              <a:gd name="connsiteY18" fmla="*/ 100013 h 328613"/>
              <a:gd name="connsiteX19" fmla="*/ 1276350 w 1288257"/>
              <a:gd name="connsiteY19" fmla="*/ 126207 h 328613"/>
              <a:gd name="connsiteX20" fmla="*/ 1240632 w 1288257"/>
              <a:gd name="connsiteY20" fmla="*/ 157163 h 328613"/>
              <a:gd name="connsiteX21" fmla="*/ 1207294 w 1288257"/>
              <a:gd name="connsiteY21" fmla="*/ 176213 h 328613"/>
              <a:gd name="connsiteX22" fmla="*/ 971550 w 1288257"/>
              <a:gd name="connsiteY22" fmla="*/ 223838 h 328613"/>
              <a:gd name="connsiteX23" fmla="*/ 762000 w 1288257"/>
              <a:gd name="connsiteY23" fmla="*/ 257175 h 328613"/>
              <a:gd name="connsiteX24" fmla="*/ 571500 w 1288257"/>
              <a:gd name="connsiteY24" fmla="*/ 280988 h 328613"/>
              <a:gd name="connsiteX25" fmla="*/ 361950 w 1288257"/>
              <a:gd name="connsiteY25" fmla="*/ 302419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88257" h="328613">
                <a:moveTo>
                  <a:pt x="361950" y="302419"/>
                </a:moveTo>
                <a:lnTo>
                  <a:pt x="14288" y="328613"/>
                </a:lnTo>
                <a:lnTo>
                  <a:pt x="0" y="164307"/>
                </a:lnTo>
                <a:lnTo>
                  <a:pt x="126207" y="166688"/>
                </a:lnTo>
                <a:lnTo>
                  <a:pt x="192882" y="166688"/>
                </a:lnTo>
                <a:lnTo>
                  <a:pt x="304800" y="152400"/>
                </a:lnTo>
                <a:lnTo>
                  <a:pt x="414338" y="133350"/>
                </a:lnTo>
                <a:lnTo>
                  <a:pt x="590550" y="97632"/>
                </a:lnTo>
                <a:lnTo>
                  <a:pt x="804863" y="50007"/>
                </a:lnTo>
                <a:lnTo>
                  <a:pt x="881063" y="38100"/>
                </a:lnTo>
                <a:lnTo>
                  <a:pt x="973932" y="16669"/>
                </a:lnTo>
                <a:lnTo>
                  <a:pt x="1014413" y="4763"/>
                </a:lnTo>
                <a:lnTo>
                  <a:pt x="1071563" y="0"/>
                </a:lnTo>
                <a:lnTo>
                  <a:pt x="1143000" y="9525"/>
                </a:lnTo>
                <a:lnTo>
                  <a:pt x="1207294" y="30957"/>
                </a:lnTo>
                <a:lnTo>
                  <a:pt x="1252538" y="52388"/>
                </a:lnTo>
                <a:lnTo>
                  <a:pt x="1273969" y="64294"/>
                </a:lnTo>
                <a:lnTo>
                  <a:pt x="1285875" y="78582"/>
                </a:lnTo>
                <a:lnTo>
                  <a:pt x="1288257" y="100013"/>
                </a:lnTo>
                <a:lnTo>
                  <a:pt x="1276350" y="126207"/>
                </a:lnTo>
                <a:lnTo>
                  <a:pt x="1240632" y="157163"/>
                </a:lnTo>
                <a:lnTo>
                  <a:pt x="1207294" y="176213"/>
                </a:lnTo>
                <a:lnTo>
                  <a:pt x="971550" y="223838"/>
                </a:lnTo>
                <a:lnTo>
                  <a:pt x="762000" y="257175"/>
                </a:lnTo>
                <a:lnTo>
                  <a:pt x="571500" y="280988"/>
                </a:lnTo>
                <a:lnTo>
                  <a:pt x="361950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56B2712-A18D-AB4D-AE82-37B2B2C5FAA6}"/>
              </a:ext>
            </a:extLst>
          </p:cNvPr>
          <p:cNvSpPr/>
          <p:nvPr/>
        </p:nvSpPr>
        <p:spPr>
          <a:xfrm>
            <a:off x="3067050" y="3781425"/>
            <a:ext cx="1452563" cy="373063"/>
          </a:xfrm>
          <a:custGeom>
            <a:avLst/>
            <a:gdLst>
              <a:gd name="connsiteX0" fmla="*/ 2381 w 1452563"/>
              <a:gd name="connsiteY0" fmla="*/ 204788 h 373856"/>
              <a:gd name="connsiteX1" fmla="*/ 69056 w 1452563"/>
              <a:gd name="connsiteY1" fmla="*/ 207169 h 373856"/>
              <a:gd name="connsiteX2" fmla="*/ 123825 w 1452563"/>
              <a:gd name="connsiteY2" fmla="*/ 204788 h 373856"/>
              <a:gd name="connsiteX3" fmla="*/ 211931 w 1452563"/>
              <a:gd name="connsiteY3" fmla="*/ 195263 h 373856"/>
              <a:gd name="connsiteX4" fmla="*/ 316706 w 1452563"/>
              <a:gd name="connsiteY4" fmla="*/ 178594 h 373856"/>
              <a:gd name="connsiteX5" fmla="*/ 502444 w 1452563"/>
              <a:gd name="connsiteY5" fmla="*/ 147638 h 373856"/>
              <a:gd name="connsiteX6" fmla="*/ 645319 w 1452563"/>
              <a:gd name="connsiteY6" fmla="*/ 107156 h 373856"/>
              <a:gd name="connsiteX7" fmla="*/ 778669 w 1452563"/>
              <a:gd name="connsiteY7" fmla="*/ 88106 h 373856"/>
              <a:gd name="connsiteX8" fmla="*/ 971550 w 1452563"/>
              <a:gd name="connsiteY8" fmla="*/ 61913 h 373856"/>
              <a:gd name="connsiteX9" fmla="*/ 1040606 w 1452563"/>
              <a:gd name="connsiteY9" fmla="*/ 52388 h 373856"/>
              <a:gd name="connsiteX10" fmla="*/ 1057275 w 1452563"/>
              <a:gd name="connsiteY10" fmla="*/ 52388 h 373856"/>
              <a:gd name="connsiteX11" fmla="*/ 1104900 w 1452563"/>
              <a:gd name="connsiteY11" fmla="*/ 33338 h 373856"/>
              <a:gd name="connsiteX12" fmla="*/ 1166813 w 1452563"/>
              <a:gd name="connsiteY12" fmla="*/ 4763 h 373856"/>
              <a:gd name="connsiteX13" fmla="*/ 1193006 w 1452563"/>
              <a:gd name="connsiteY13" fmla="*/ 0 h 373856"/>
              <a:gd name="connsiteX14" fmla="*/ 1228725 w 1452563"/>
              <a:gd name="connsiteY14" fmla="*/ 2381 h 373856"/>
              <a:gd name="connsiteX15" fmla="*/ 1266825 w 1452563"/>
              <a:gd name="connsiteY15" fmla="*/ 11906 h 373856"/>
              <a:gd name="connsiteX16" fmla="*/ 1335881 w 1452563"/>
              <a:gd name="connsiteY16" fmla="*/ 45244 h 373856"/>
              <a:gd name="connsiteX17" fmla="*/ 1412081 w 1452563"/>
              <a:gd name="connsiteY17" fmla="*/ 111919 h 373856"/>
              <a:gd name="connsiteX18" fmla="*/ 1452563 w 1452563"/>
              <a:gd name="connsiteY18" fmla="*/ 159544 h 373856"/>
              <a:gd name="connsiteX19" fmla="*/ 1090613 w 1452563"/>
              <a:gd name="connsiteY19" fmla="*/ 190500 h 373856"/>
              <a:gd name="connsiteX20" fmla="*/ 869156 w 1452563"/>
              <a:gd name="connsiteY20" fmla="*/ 226219 h 373856"/>
              <a:gd name="connsiteX21" fmla="*/ 673894 w 1452563"/>
              <a:gd name="connsiteY21" fmla="*/ 259556 h 373856"/>
              <a:gd name="connsiteX22" fmla="*/ 280988 w 1452563"/>
              <a:gd name="connsiteY22" fmla="*/ 323850 h 373856"/>
              <a:gd name="connsiteX23" fmla="*/ 54769 w 1452563"/>
              <a:gd name="connsiteY23" fmla="*/ 361950 h 373856"/>
              <a:gd name="connsiteX24" fmla="*/ 0 w 1452563"/>
              <a:gd name="connsiteY24" fmla="*/ 373856 h 373856"/>
              <a:gd name="connsiteX25" fmla="*/ 2381 w 1452563"/>
              <a:gd name="connsiteY25" fmla="*/ 204788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52563" h="373856">
                <a:moveTo>
                  <a:pt x="2381" y="204788"/>
                </a:moveTo>
                <a:lnTo>
                  <a:pt x="69056" y="207169"/>
                </a:lnTo>
                <a:lnTo>
                  <a:pt x="123825" y="204788"/>
                </a:lnTo>
                <a:lnTo>
                  <a:pt x="211931" y="195263"/>
                </a:lnTo>
                <a:lnTo>
                  <a:pt x="316706" y="178594"/>
                </a:lnTo>
                <a:lnTo>
                  <a:pt x="502444" y="147638"/>
                </a:lnTo>
                <a:lnTo>
                  <a:pt x="645319" y="107156"/>
                </a:lnTo>
                <a:lnTo>
                  <a:pt x="778669" y="88106"/>
                </a:lnTo>
                <a:lnTo>
                  <a:pt x="971550" y="61913"/>
                </a:lnTo>
                <a:lnTo>
                  <a:pt x="1040606" y="52388"/>
                </a:lnTo>
                <a:lnTo>
                  <a:pt x="1057275" y="52388"/>
                </a:lnTo>
                <a:lnTo>
                  <a:pt x="1104900" y="33338"/>
                </a:lnTo>
                <a:lnTo>
                  <a:pt x="1166813" y="4763"/>
                </a:lnTo>
                <a:lnTo>
                  <a:pt x="1193006" y="0"/>
                </a:lnTo>
                <a:lnTo>
                  <a:pt x="1228725" y="2381"/>
                </a:lnTo>
                <a:lnTo>
                  <a:pt x="1266825" y="11906"/>
                </a:lnTo>
                <a:lnTo>
                  <a:pt x="1335881" y="45244"/>
                </a:lnTo>
                <a:lnTo>
                  <a:pt x="1412081" y="111919"/>
                </a:lnTo>
                <a:lnTo>
                  <a:pt x="1452563" y="159544"/>
                </a:lnTo>
                <a:lnTo>
                  <a:pt x="1090613" y="190500"/>
                </a:lnTo>
                <a:lnTo>
                  <a:pt x="869156" y="226219"/>
                </a:lnTo>
                <a:lnTo>
                  <a:pt x="673894" y="259556"/>
                </a:lnTo>
                <a:lnTo>
                  <a:pt x="280988" y="323850"/>
                </a:lnTo>
                <a:lnTo>
                  <a:pt x="54769" y="361950"/>
                </a:lnTo>
                <a:lnTo>
                  <a:pt x="0" y="373856"/>
                </a:lnTo>
                <a:cubicBezTo>
                  <a:pt x="794" y="317500"/>
                  <a:pt x="1587" y="261144"/>
                  <a:pt x="2381" y="204788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96DB5F6-0E44-C14D-A37D-0A18C102A188}"/>
              </a:ext>
            </a:extLst>
          </p:cNvPr>
          <p:cNvSpPr/>
          <p:nvPr/>
        </p:nvSpPr>
        <p:spPr>
          <a:xfrm rot="16200000">
            <a:off x="3249613" y="4541838"/>
            <a:ext cx="2001837" cy="731837"/>
          </a:xfrm>
          <a:custGeom>
            <a:avLst/>
            <a:gdLst>
              <a:gd name="connsiteX0" fmla="*/ 1288257 w 1993107"/>
              <a:gd name="connsiteY0" fmla="*/ 416719 h 731044"/>
              <a:gd name="connsiteX1" fmla="*/ 1469232 w 1993107"/>
              <a:gd name="connsiteY1" fmla="*/ 440531 h 731044"/>
              <a:gd name="connsiteX2" fmla="*/ 1590675 w 1993107"/>
              <a:gd name="connsiteY2" fmla="*/ 450056 h 731044"/>
              <a:gd name="connsiteX3" fmla="*/ 1724025 w 1993107"/>
              <a:gd name="connsiteY3" fmla="*/ 459581 h 731044"/>
              <a:gd name="connsiteX4" fmla="*/ 1833563 w 1993107"/>
              <a:gd name="connsiteY4" fmla="*/ 464344 h 731044"/>
              <a:gd name="connsiteX5" fmla="*/ 1885950 w 1993107"/>
              <a:gd name="connsiteY5" fmla="*/ 459581 h 731044"/>
              <a:gd name="connsiteX6" fmla="*/ 1905000 w 1993107"/>
              <a:gd name="connsiteY6" fmla="*/ 457200 h 731044"/>
              <a:gd name="connsiteX7" fmla="*/ 1914525 w 1993107"/>
              <a:gd name="connsiteY7" fmla="*/ 452438 h 731044"/>
              <a:gd name="connsiteX8" fmla="*/ 1931194 w 1993107"/>
              <a:gd name="connsiteY8" fmla="*/ 426244 h 731044"/>
              <a:gd name="connsiteX9" fmla="*/ 1964532 w 1993107"/>
              <a:gd name="connsiteY9" fmla="*/ 361950 h 731044"/>
              <a:gd name="connsiteX10" fmla="*/ 1993107 w 1993107"/>
              <a:gd name="connsiteY10" fmla="*/ 590550 h 731044"/>
              <a:gd name="connsiteX11" fmla="*/ 1962150 w 1993107"/>
              <a:gd name="connsiteY11" fmla="*/ 638175 h 731044"/>
              <a:gd name="connsiteX12" fmla="*/ 1902619 w 1993107"/>
              <a:gd name="connsiteY12" fmla="*/ 681038 h 731044"/>
              <a:gd name="connsiteX13" fmla="*/ 1854994 w 1993107"/>
              <a:gd name="connsiteY13" fmla="*/ 714375 h 731044"/>
              <a:gd name="connsiteX14" fmla="*/ 1828800 w 1993107"/>
              <a:gd name="connsiteY14" fmla="*/ 726281 h 731044"/>
              <a:gd name="connsiteX15" fmla="*/ 1812132 w 1993107"/>
              <a:gd name="connsiteY15" fmla="*/ 731044 h 731044"/>
              <a:gd name="connsiteX16" fmla="*/ 1771650 w 1993107"/>
              <a:gd name="connsiteY16" fmla="*/ 723900 h 731044"/>
              <a:gd name="connsiteX17" fmla="*/ 1740694 w 1993107"/>
              <a:gd name="connsiteY17" fmla="*/ 709613 h 731044"/>
              <a:gd name="connsiteX18" fmla="*/ 1700213 w 1993107"/>
              <a:gd name="connsiteY18" fmla="*/ 690563 h 731044"/>
              <a:gd name="connsiteX19" fmla="*/ 1664494 w 1993107"/>
              <a:gd name="connsiteY19" fmla="*/ 683419 h 731044"/>
              <a:gd name="connsiteX20" fmla="*/ 1478757 w 1993107"/>
              <a:gd name="connsiteY20" fmla="*/ 666750 h 731044"/>
              <a:gd name="connsiteX21" fmla="*/ 1250157 w 1993107"/>
              <a:gd name="connsiteY21" fmla="*/ 640556 h 731044"/>
              <a:gd name="connsiteX22" fmla="*/ 1000125 w 1993107"/>
              <a:gd name="connsiteY22" fmla="*/ 602456 h 731044"/>
              <a:gd name="connsiteX23" fmla="*/ 819150 w 1993107"/>
              <a:gd name="connsiteY23" fmla="*/ 569119 h 731044"/>
              <a:gd name="connsiteX24" fmla="*/ 700088 w 1993107"/>
              <a:gd name="connsiteY24" fmla="*/ 540544 h 731044"/>
              <a:gd name="connsiteX25" fmla="*/ 602457 w 1993107"/>
              <a:gd name="connsiteY25" fmla="*/ 509588 h 731044"/>
              <a:gd name="connsiteX26" fmla="*/ 450057 w 1993107"/>
              <a:gd name="connsiteY26" fmla="*/ 450056 h 731044"/>
              <a:gd name="connsiteX27" fmla="*/ 366713 w 1993107"/>
              <a:gd name="connsiteY27" fmla="*/ 411956 h 731044"/>
              <a:gd name="connsiteX28" fmla="*/ 219075 w 1993107"/>
              <a:gd name="connsiteY28" fmla="*/ 319088 h 731044"/>
              <a:gd name="connsiteX29" fmla="*/ 114300 w 1993107"/>
              <a:gd name="connsiteY29" fmla="*/ 242888 h 731044"/>
              <a:gd name="connsiteX30" fmla="*/ 71438 w 1993107"/>
              <a:gd name="connsiteY30" fmla="*/ 209550 h 731044"/>
              <a:gd name="connsiteX31" fmla="*/ 50007 w 1993107"/>
              <a:gd name="connsiteY31" fmla="*/ 190500 h 731044"/>
              <a:gd name="connsiteX32" fmla="*/ 21432 w 1993107"/>
              <a:gd name="connsiteY32" fmla="*/ 157163 h 731044"/>
              <a:gd name="connsiteX33" fmla="*/ 7144 w 1993107"/>
              <a:gd name="connsiteY33" fmla="*/ 128588 h 731044"/>
              <a:gd name="connsiteX34" fmla="*/ 0 w 1993107"/>
              <a:gd name="connsiteY34" fmla="*/ 100013 h 731044"/>
              <a:gd name="connsiteX35" fmla="*/ 0 w 1993107"/>
              <a:gd name="connsiteY35" fmla="*/ 61913 h 731044"/>
              <a:gd name="connsiteX36" fmla="*/ 7144 w 1993107"/>
              <a:gd name="connsiteY36" fmla="*/ 38100 h 731044"/>
              <a:gd name="connsiteX37" fmla="*/ 33338 w 1993107"/>
              <a:gd name="connsiteY37" fmla="*/ 16669 h 731044"/>
              <a:gd name="connsiteX38" fmla="*/ 119063 w 1993107"/>
              <a:gd name="connsiteY38" fmla="*/ 0 h 731044"/>
              <a:gd name="connsiteX39" fmla="*/ 528638 w 1993107"/>
              <a:gd name="connsiteY39" fmla="*/ 214313 h 731044"/>
              <a:gd name="connsiteX40" fmla="*/ 588169 w 1993107"/>
              <a:gd name="connsiteY40" fmla="*/ 247650 h 731044"/>
              <a:gd name="connsiteX41" fmla="*/ 657225 w 1993107"/>
              <a:gd name="connsiteY41" fmla="*/ 278606 h 731044"/>
              <a:gd name="connsiteX42" fmla="*/ 826294 w 1993107"/>
              <a:gd name="connsiteY42" fmla="*/ 333375 h 731044"/>
              <a:gd name="connsiteX43" fmla="*/ 954882 w 1993107"/>
              <a:gd name="connsiteY43" fmla="*/ 369094 h 731044"/>
              <a:gd name="connsiteX44" fmla="*/ 1288257 w 1993107"/>
              <a:gd name="connsiteY44" fmla="*/ 416719 h 731044"/>
              <a:gd name="connsiteX0" fmla="*/ 1288257 w 2154136"/>
              <a:gd name="connsiteY0" fmla="*/ 416719 h 731044"/>
              <a:gd name="connsiteX1" fmla="*/ 1469232 w 2154136"/>
              <a:gd name="connsiteY1" fmla="*/ 440531 h 731044"/>
              <a:gd name="connsiteX2" fmla="*/ 1590675 w 2154136"/>
              <a:gd name="connsiteY2" fmla="*/ 450056 h 731044"/>
              <a:gd name="connsiteX3" fmla="*/ 1724025 w 2154136"/>
              <a:gd name="connsiteY3" fmla="*/ 459581 h 731044"/>
              <a:gd name="connsiteX4" fmla="*/ 1833563 w 2154136"/>
              <a:gd name="connsiteY4" fmla="*/ 464344 h 731044"/>
              <a:gd name="connsiteX5" fmla="*/ 1885950 w 2154136"/>
              <a:gd name="connsiteY5" fmla="*/ 459581 h 731044"/>
              <a:gd name="connsiteX6" fmla="*/ 1905000 w 2154136"/>
              <a:gd name="connsiteY6" fmla="*/ 457200 h 731044"/>
              <a:gd name="connsiteX7" fmla="*/ 1914525 w 2154136"/>
              <a:gd name="connsiteY7" fmla="*/ 452438 h 731044"/>
              <a:gd name="connsiteX8" fmla="*/ 1931194 w 2154136"/>
              <a:gd name="connsiteY8" fmla="*/ 426244 h 731044"/>
              <a:gd name="connsiteX9" fmla="*/ 1964532 w 2154136"/>
              <a:gd name="connsiteY9" fmla="*/ 361950 h 731044"/>
              <a:gd name="connsiteX10" fmla="*/ 2154136 w 2154136"/>
              <a:gd name="connsiteY10" fmla="*/ 489812 h 731044"/>
              <a:gd name="connsiteX11" fmla="*/ 1962150 w 2154136"/>
              <a:gd name="connsiteY11" fmla="*/ 638175 h 731044"/>
              <a:gd name="connsiteX12" fmla="*/ 1902619 w 2154136"/>
              <a:gd name="connsiteY12" fmla="*/ 681038 h 731044"/>
              <a:gd name="connsiteX13" fmla="*/ 1854994 w 2154136"/>
              <a:gd name="connsiteY13" fmla="*/ 714375 h 731044"/>
              <a:gd name="connsiteX14" fmla="*/ 1828800 w 2154136"/>
              <a:gd name="connsiteY14" fmla="*/ 726281 h 731044"/>
              <a:gd name="connsiteX15" fmla="*/ 1812132 w 2154136"/>
              <a:gd name="connsiteY15" fmla="*/ 731044 h 731044"/>
              <a:gd name="connsiteX16" fmla="*/ 1771650 w 2154136"/>
              <a:gd name="connsiteY16" fmla="*/ 723900 h 731044"/>
              <a:gd name="connsiteX17" fmla="*/ 1740694 w 2154136"/>
              <a:gd name="connsiteY17" fmla="*/ 709613 h 731044"/>
              <a:gd name="connsiteX18" fmla="*/ 1700213 w 2154136"/>
              <a:gd name="connsiteY18" fmla="*/ 690563 h 731044"/>
              <a:gd name="connsiteX19" fmla="*/ 1664494 w 2154136"/>
              <a:gd name="connsiteY19" fmla="*/ 683419 h 731044"/>
              <a:gd name="connsiteX20" fmla="*/ 1478757 w 2154136"/>
              <a:gd name="connsiteY20" fmla="*/ 666750 h 731044"/>
              <a:gd name="connsiteX21" fmla="*/ 1250157 w 2154136"/>
              <a:gd name="connsiteY21" fmla="*/ 640556 h 731044"/>
              <a:gd name="connsiteX22" fmla="*/ 1000125 w 2154136"/>
              <a:gd name="connsiteY22" fmla="*/ 602456 h 731044"/>
              <a:gd name="connsiteX23" fmla="*/ 819150 w 2154136"/>
              <a:gd name="connsiteY23" fmla="*/ 569119 h 731044"/>
              <a:gd name="connsiteX24" fmla="*/ 700088 w 2154136"/>
              <a:gd name="connsiteY24" fmla="*/ 540544 h 731044"/>
              <a:gd name="connsiteX25" fmla="*/ 602457 w 2154136"/>
              <a:gd name="connsiteY25" fmla="*/ 509588 h 731044"/>
              <a:gd name="connsiteX26" fmla="*/ 450057 w 2154136"/>
              <a:gd name="connsiteY26" fmla="*/ 450056 h 731044"/>
              <a:gd name="connsiteX27" fmla="*/ 366713 w 2154136"/>
              <a:gd name="connsiteY27" fmla="*/ 411956 h 731044"/>
              <a:gd name="connsiteX28" fmla="*/ 219075 w 2154136"/>
              <a:gd name="connsiteY28" fmla="*/ 319088 h 731044"/>
              <a:gd name="connsiteX29" fmla="*/ 114300 w 2154136"/>
              <a:gd name="connsiteY29" fmla="*/ 242888 h 731044"/>
              <a:gd name="connsiteX30" fmla="*/ 71438 w 2154136"/>
              <a:gd name="connsiteY30" fmla="*/ 209550 h 731044"/>
              <a:gd name="connsiteX31" fmla="*/ 50007 w 2154136"/>
              <a:gd name="connsiteY31" fmla="*/ 190500 h 731044"/>
              <a:gd name="connsiteX32" fmla="*/ 21432 w 2154136"/>
              <a:gd name="connsiteY32" fmla="*/ 157163 h 731044"/>
              <a:gd name="connsiteX33" fmla="*/ 7144 w 2154136"/>
              <a:gd name="connsiteY33" fmla="*/ 128588 h 731044"/>
              <a:gd name="connsiteX34" fmla="*/ 0 w 2154136"/>
              <a:gd name="connsiteY34" fmla="*/ 100013 h 731044"/>
              <a:gd name="connsiteX35" fmla="*/ 0 w 2154136"/>
              <a:gd name="connsiteY35" fmla="*/ 61913 h 731044"/>
              <a:gd name="connsiteX36" fmla="*/ 7144 w 2154136"/>
              <a:gd name="connsiteY36" fmla="*/ 38100 h 731044"/>
              <a:gd name="connsiteX37" fmla="*/ 33338 w 2154136"/>
              <a:gd name="connsiteY37" fmla="*/ 16669 h 731044"/>
              <a:gd name="connsiteX38" fmla="*/ 119063 w 2154136"/>
              <a:gd name="connsiteY38" fmla="*/ 0 h 731044"/>
              <a:gd name="connsiteX39" fmla="*/ 528638 w 2154136"/>
              <a:gd name="connsiteY39" fmla="*/ 214313 h 731044"/>
              <a:gd name="connsiteX40" fmla="*/ 588169 w 2154136"/>
              <a:gd name="connsiteY40" fmla="*/ 247650 h 731044"/>
              <a:gd name="connsiteX41" fmla="*/ 657225 w 2154136"/>
              <a:gd name="connsiteY41" fmla="*/ 278606 h 731044"/>
              <a:gd name="connsiteX42" fmla="*/ 826294 w 2154136"/>
              <a:gd name="connsiteY42" fmla="*/ 333375 h 731044"/>
              <a:gd name="connsiteX43" fmla="*/ 954882 w 2154136"/>
              <a:gd name="connsiteY43" fmla="*/ 369094 h 731044"/>
              <a:gd name="connsiteX44" fmla="*/ 1288257 w 2154136"/>
              <a:gd name="connsiteY44" fmla="*/ 416719 h 731044"/>
              <a:gd name="connsiteX0" fmla="*/ 1288257 w 2154136"/>
              <a:gd name="connsiteY0" fmla="*/ 416719 h 731044"/>
              <a:gd name="connsiteX1" fmla="*/ 1469232 w 2154136"/>
              <a:gd name="connsiteY1" fmla="*/ 440531 h 731044"/>
              <a:gd name="connsiteX2" fmla="*/ 1590675 w 2154136"/>
              <a:gd name="connsiteY2" fmla="*/ 450056 h 731044"/>
              <a:gd name="connsiteX3" fmla="*/ 1724025 w 2154136"/>
              <a:gd name="connsiteY3" fmla="*/ 459581 h 731044"/>
              <a:gd name="connsiteX4" fmla="*/ 1833563 w 2154136"/>
              <a:gd name="connsiteY4" fmla="*/ 464344 h 731044"/>
              <a:gd name="connsiteX5" fmla="*/ 1885950 w 2154136"/>
              <a:gd name="connsiteY5" fmla="*/ 459581 h 731044"/>
              <a:gd name="connsiteX6" fmla="*/ 1905000 w 2154136"/>
              <a:gd name="connsiteY6" fmla="*/ 457200 h 731044"/>
              <a:gd name="connsiteX7" fmla="*/ 1914525 w 2154136"/>
              <a:gd name="connsiteY7" fmla="*/ 452438 h 731044"/>
              <a:gd name="connsiteX8" fmla="*/ 1931194 w 2154136"/>
              <a:gd name="connsiteY8" fmla="*/ 426244 h 731044"/>
              <a:gd name="connsiteX9" fmla="*/ 1964532 w 2154136"/>
              <a:gd name="connsiteY9" fmla="*/ 361950 h 731044"/>
              <a:gd name="connsiteX10" fmla="*/ 2154136 w 2154136"/>
              <a:gd name="connsiteY10" fmla="*/ 489812 h 731044"/>
              <a:gd name="connsiteX11" fmla="*/ 2000247 w 2154136"/>
              <a:gd name="connsiteY11" fmla="*/ 608146 h 731044"/>
              <a:gd name="connsiteX12" fmla="*/ 1962150 w 2154136"/>
              <a:gd name="connsiteY12" fmla="*/ 638175 h 731044"/>
              <a:gd name="connsiteX13" fmla="*/ 1902619 w 2154136"/>
              <a:gd name="connsiteY13" fmla="*/ 681038 h 731044"/>
              <a:gd name="connsiteX14" fmla="*/ 1854994 w 2154136"/>
              <a:gd name="connsiteY14" fmla="*/ 714375 h 731044"/>
              <a:gd name="connsiteX15" fmla="*/ 1828800 w 2154136"/>
              <a:gd name="connsiteY15" fmla="*/ 726281 h 731044"/>
              <a:gd name="connsiteX16" fmla="*/ 1812132 w 2154136"/>
              <a:gd name="connsiteY16" fmla="*/ 731044 h 731044"/>
              <a:gd name="connsiteX17" fmla="*/ 1771650 w 2154136"/>
              <a:gd name="connsiteY17" fmla="*/ 723900 h 731044"/>
              <a:gd name="connsiteX18" fmla="*/ 1740694 w 2154136"/>
              <a:gd name="connsiteY18" fmla="*/ 709613 h 731044"/>
              <a:gd name="connsiteX19" fmla="*/ 1700213 w 2154136"/>
              <a:gd name="connsiteY19" fmla="*/ 690563 h 731044"/>
              <a:gd name="connsiteX20" fmla="*/ 1664494 w 2154136"/>
              <a:gd name="connsiteY20" fmla="*/ 683419 h 731044"/>
              <a:gd name="connsiteX21" fmla="*/ 1478757 w 2154136"/>
              <a:gd name="connsiteY21" fmla="*/ 666750 h 731044"/>
              <a:gd name="connsiteX22" fmla="*/ 1250157 w 2154136"/>
              <a:gd name="connsiteY22" fmla="*/ 640556 h 731044"/>
              <a:gd name="connsiteX23" fmla="*/ 1000125 w 2154136"/>
              <a:gd name="connsiteY23" fmla="*/ 602456 h 731044"/>
              <a:gd name="connsiteX24" fmla="*/ 819150 w 2154136"/>
              <a:gd name="connsiteY24" fmla="*/ 569119 h 731044"/>
              <a:gd name="connsiteX25" fmla="*/ 700088 w 2154136"/>
              <a:gd name="connsiteY25" fmla="*/ 540544 h 731044"/>
              <a:gd name="connsiteX26" fmla="*/ 602457 w 2154136"/>
              <a:gd name="connsiteY26" fmla="*/ 509588 h 731044"/>
              <a:gd name="connsiteX27" fmla="*/ 450057 w 2154136"/>
              <a:gd name="connsiteY27" fmla="*/ 450056 h 731044"/>
              <a:gd name="connsiteX28" fmla="*/ 366713 w 2154136"/>
              <a:gd name="connsiteY28" fmla="*/ 411956 h 731044"/>
              <a:gd name="connsiteX29" fmla="*/ 219075 w 2154136"/>
              <a:gd name="connsiteY29" fmla="*/ 319088 h 731044"/>
              <a:gd name="connsiteX30" fmla="*/ 114300 w 2154136"/>
              <a:gd name="connsiteY30" fmla="*/ 242888 h 731044"/>
              <a:gd name="connsiteX31" fmla="*/ 71438 w 2154136"/>
              <a:gd name="connsiteY31" fmla="*/ 209550 h 731044"/>
              <a:gd name="connsiteX32" fmla="*/ 50007 w 2154136"/>
              <a:gd name="connsiteY32" fmla="*/ 190500 h 731044"/>
              <a:gd name="connsiteX33" fmla="*/ 21432 w 2154136"/>
              <a:gd name="connsiteY33" fmla="*/ 157163 h 731044"/>
              <a:gd name="connsiteX34" fmla="*/ 7144 w 2154136"/>
              <a:gd name="connsiteY34" fmla="*/ 128588 h 731044"/>
              <a:gd name="connsiteX35" fmla="*/ 0 w 2154136"/>
              <a:gd name="connsiteY35" fmla="*/ 100013 h 731044"/>
              <a:gd name="connsiteX36" fmla="*/ 0 w 2154136"/>
              <a:gd name="connsiteY36" fmla="*/ 61913 h 731044"/>
              <a:gd name="connsiteX37" fmla="*/ 7144 w 2154136"/>
              <a:gd name="connsiteY37" fmla="*/ 38100 h 731044"/>
              <a:gd name="connsiteX38" fmla="*/ 33338 w 2154136"/>
              <a:gd name="connsiteY38" fmla="*/ 16669 h 731044"/>
              <a:gd name="connsiteX39" fmla="*/ 119063 w 2154136"/>
              <a:gd name="connsiteY39" fmla="*/ 0 h 731044"/>
              <a:gd name="connsiteX40" fmla="*/ 528638 w 2154136"/>
              <a:gd name="connsiteY40" fmla="*/ 214313 h 731044"/>
              <a:gd name="connsiteX41" fmla="*/ 588169 w 2154136"/>
              <a:gd name="connsiteY41" fmla="*/ 247650 h 731044"/>
              <a:gd name="connsiteX42" fmla="*/ 657225 w 2154136"/>
              <a:gd name="connsiteY42" fmla="*/ 278606 h 731044"/>
              <a:gd name="connsiteX43" fmla="*/ 826294 w 2154136"/>
              <a:gd name="connsiteY43" fmla="*/ 333375 h 731044"/>
              <a:gd name="connsiteX44" fmla="*/ 954882 w 2154136"/>
              <a:gd name="connsiteY44" fmla="*/ 369094 h 731044"/>
              <a:gd name="connsiteX45" fmla="*/ 1288257 w 2154136"/>
              <a:gd name="connsiteY45" fmla="*/ 416719 h 731044"/>
              <a:gd name="connsiteX0" fmla="*/ 1288257 w 2000247"/>
              <a:gd name="connsiteY0" fmla="*/ 416719 h 731044"/>
              <a:gd name="connsiteX1" fmla="*/ 1469232 w 2000247"/>
              <a:gd name="connsiteY1" fmla="*/ 440531 h 731044"/>
              <a:gd name="connsiteX2" fmla="*/ 1590675 w 2000247"/>
              <a:gd name="connsiteY2" fmla="*/ 450056 h 731044"/>
              <a:gd name="connsiteX3" fmla="*/ 1724025 w 2000247"/>
              <a:gd name="connsiteY3" fmla="*/ 459581 h 731044"/>
              <a:gd name="connsiteX4" fmla="*/ 1833563 w 2000247"/>
              <a:gd name="connsiteY4" fmla="*/ 464344 h 731044"/>
              <a:gd name="connsiteX5" fmla="*/ 1885950 w 2000247"/>
              <a:gd name="connsiteY5" fmla="*/ 459581 h 731044"/>
              <a:gd name="connsiteX6" fmla="*/ 1905000 w 2000247"/>
              <a:gd name="connsiteY6" fmla="*/ 457200 h 731044"/>
              <a:gd name="connsiteX7" fmla="*/ 1914525 w 2000247"/>
              <a:gd name="connsiteY7" fmla="*/ 452438 h 731044"/>
              <a:gd name="connsiteX8" fmla="*/ 1931194 w 2000247"/>
              <a:gd name="connsiteY8" fmla="*/ 426244 h 731044"/>
              <a:gd name="connsiteX9" fmla="*/ 1964532 w 2000247"/>
              <a:gd name="connsiteY9" fmla="*/ 361950 h 731044"/>
              <a:gd name="connsiteX10" fmla="*/ 2000247 w 2000247"/>
              <a:gd name="connsiteY10" fmla="*/ 608146 h 731044"/>
              <a:gd name="connsiteX11" fmla="*/ 1962150 w 2000247"/>
              <a:gd name="connsiteY11" fmla="*/ 638175 h 731044"/>
              <a:gd name="connsiteX12" fmla="*/ 1902619 w 2000247"/>
              <a:gd name="connsiteY12" fmla="*/ 681038 h 731044"/>
              <a:gd name="connsiteX13" fmla="*/ 1854994 w 2000247"/>
              <a:gd name="connsiteY13" fmla="*/ 714375 h 731044"/>
              <a:gd name="connsiteX14" fmla="*/ 1828800 w 2000247"/>
              <a:gd name="connsiteY14" fmla="*/ 726281 h 731044"/>
              <a:gd name="connsiteX15" fmla="*/ 1812132 w 2000247"/>
              <a:gd name="connsiteY15" fmla="*/ 731044 h 731044"/>
              <a:gd name="connsiteX16" fmla="*/ 1771650 w 2000247"/>
              <a:gd name="connsiteY16" fmla="*/ 723900 h 731044"/>
              <a:gd name="connsiteX17" fmla="*/ 1740694 w 2000247"/>
              <a:gd name="connsiteY17" fmla="*/ 709613 h 731044"/>
              <a:gd name="connsiteX18" fmla="*/ 1700213 w 2000247"/>
              <a:gd name="connsiteY18" fmla="*/ 690563 h 731044"/>
              <a:gd name="connsiteX19" fmla="*/ 1664494 w 2000247"/>
              <a:gd name="connsiteY19" fmla="*/ 683419 h 731044"/>
              <a:gd name="connsiteX20" fmla="*/ 1478757 w 2000247"/>
              <a:gd name="connsiteY20" fmla="*/ 666750 h 731044"/>
              <a:gd name="connsiteX21" fmla="*/ 1250157 w 2000247"/>
              <a:gd name="connsiteY21" fmla="*/ 640556 h 731044"/>
              <a:gd name="connsiteX22" fmla="*/ 1000125 w 2000247"/>
              <a:gd name="connsiteY22" fmla="*/ 602456 h 731044"/>
              <a:gd name="connsiteX23" fmla="*/ 819150 w 2000247"/>
              <a:gd name="connsiteY23" fmla="*/ 569119 h 731044"/>
              <a:gd name="connsiteX24" fmla="*/ 700088 w 2000247"/>
              <a:gd name="connsiteY24" fmla="*/ 540544 h 731044"/>
              <a:gd name="connsiteX25" fmla="*/ 602457 w 2000247"/>
              <a:gd name="connsiteY25" fmla="*/ 509588 h 731044"/>
              <a:gd name="connsiteX26" fmla="*/ 450057 w 2000247"/>
              <a:gd name="connsiteY26" fmla="*/ 450056 h 731044"/>
              <a:gd name="connsiteX27" fmla="*/ 366713 w 2000247"/>
              <a:gd name="connsiteY27" fmla="*/ 411956 h 731044"/>
              <a:gd name="connsiteX28" fmla="*/ 219075 w 2000247"/>
              <a:gd name="connsiteY28" fmla="*/ 319088 h 731044"/>
              <a:gd name="connsiteX29" fmla="*/ 114300 w 2000247"/>
              <a:gd name="connsiteY29" fmla="*/ 242888 h 731044"/>
              <a:gd name="connsiteX30" fmla="*/ 71438 w 2000247"/>
              <a:gd name="connsiteY30" fmla="*/ 209550 h 731044"/>
              <a:gd name="connsiteX31" fmla="*/ 50007 w 2000247"/>
              <a:gd name="connsiteY31" fmla="*/ 190500 h 731044"/>
              <a:gd name="connsiteX32" fmla="*/ 21432 w 2000247"/>
              <a:gd name="connsiteY32" fmla="*/ 157163 h 731044"/>
              <a:gd name="connsiteX33" fmla="*/ 7144 w 2000247"/>
              <a:gd name="connsiteY33" fmla="*/ 128588 h 731044"/>
              <a:gd name="connsiteX34" fmla="*/ 0 w 2000247"/>
              <a:gd name="connsiteY34" fmla="*/ 100013 h 731044"/>
              <a:gd name="connsiteX35" fmla="*/ 0 w 2000247"/>
              <a:gd name="connsiteY35" fmla="*/ 61913 h 731044"/>
              <a:gd name="connsiteX36" fmla="*/ 7144 w 2000247"/>
              <a:gd name="connsiteY36" fmla="*/ 38100 h 731044"/>
              <a:gd name="connsiteX37" fmla="*/ 33338 w 2000247"/>
              <a:gd name="connsiteY37" fmla="*/ 16669 h 731044"/>
              <a:gd name="connsiteX38" fmla="*/ 119063 w 2000247"/>
              <a:gd name="connsiteY38" fmla="*/ 0 h 731044"/>
              <a:gd name="connsiteX39" fmla="*/ 528638 w 2000247"/>
              <a:gd name="connsiteY39" fmla="*/ 214313 h 731044"/>
              <a:gd name="connsiteX40" fmla="*/ 588169 w 2000247"/>
              <a:gd name="connsiteY40" fmla="*/ 247650 h 731044"/>
              <a:gd name="connsiteX41" fmla="*/ 657225 w 2000247"/>
              <a:gd name="connsiteY41" fmla="*/ 278606 h 731044"/>
              <a:gd name="connsiteX42" fmla="*/ 826294 w 2000247"/>
              <a:gd name="connsiteY42" fmla="*/ 333375 h 731044"/>
              <a:gd name="connsiteX43" fmla="*/ 954882 w 2000247"/>
              <a:gd name="connsiteY43" fmla="*/ 369094 h 731044"/>
              <a:gd name="connsiteX44" fmla="*/ 1288257 w 2000247"/>
              <a:gd name="connsiteY44" fmla="*/ 416719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00247" h="731044">
                <a:moveTo>
                  <a:pt x="1288257" y="416719"/>
                </a:moveTo>
                <a:lnTo>
                  <a:pt x="1469232" y="440531"/>
                </a:lnTo>
                <a:lnTo>
                  <a:pt x="1590675" y="450056"/>
                </a:lnTo>
                <a:lnTo>
                  <a:pt x="1724025" y="459581"/>
                </a:lnTo>
                <a:lnTo>
                  <a:pt x="1833563" y="464344"/>
                </a:lnTo>
                <a:lnTo>
                  <a:pt x="1885950" y="459581"/>
                </a:lnTo>
                <a:lnTo>
                  <a:pt x="1905000" y="457200"/>
                </a:lnTo>
                <a:lnTo>
                  <a:pt x="1914525" y="452438"/>
                </a:lnTo>
                <a:lnTo>
                  <a:pt x="1931194" y="426244"/>
                </a:lnTo>
                <a:lnTo>
                  <a:pt x="1964532" y="361950"/>
                </a:lnTo>
                <a:lnTo>
                  <a:pt x="2000247" y="608146"/>
                </a:lnTo>
                <a:lnTo>
                  <a:pt x="1962150" y="638175"/>
                </a:lnTo>
                <a:lnTo>
                  <a:pt x="1902619" y="681038"/>
                </a:lnTo>
                <a:lnTo>
                  <a:pt x="1854994" y="714375"/>
                </a:lnTo>
                <a:lnTo>
                  <a:pt x="1828800" y="726281"/>
                </a:lnTo>
                <a:lnTo>
                  <a:pt x="1812132" y="731044"/>
                </a:lnTo>
                <a:lnTo>
                  <a:pt x="1771650" y="723900"/>
                </a:lnTo>
                <a:lnTo>
                  <a:pt x="1740694" y="709613"/>
                </a:lnTo>
                <a:lnTo>
                  <a:pt x="1700213" y="690563"/>
                </a:lnTo>
                <a:lnTo>
                  <a:pt x="1664494" y="683419"/>
                </a:lnTo>
                <a:lnTo>
                  <a:pt x="1478757" y="666750"/>
                </a:lnTo>
                <a:lnTo>
                  <a:pt x="1250157" y="640556"/>
                </a:lnTo>
                <a:lnTo>
                  <a:pt x="1000125" y="602456"/>
                </a:lnTo>
                <a:lnTo>
                  <a:pt x="819150" y="569119"/>
                </a:lnTo>
                <a:lnTo>
                  <a:pt x="700088" y="540544"/>
                </a:lnTo>
                <a:lnTo>
                  <a:pt x="602457" y="509588"/>
                </a:lnTo>
                <a:lnTo>
                  <a:pt x="450057" y="450056"/>
                </a:lnTo>
                <a:lnTo>
                  <a:pt x="366713" y="411956"/>
                </a:lnTo>
                <a:lnTo>
                  <a:pt x="219075" y="319088"/>
                </a:lnTo>
                <a:lnTo>
                  <a:pt x="114300" y="242888"/>
                </a:lnTo>
                <a:lnTo>
                  <a:pt x="71438" y="209550"/>
                </a:lnTo>
                <a:lnTo>
                  <a:pt x="50007" y="190500"/>
                </a:lnTo>
                <a:lnTo>
                  <a:pt x="21432" y="157163"/>
                </a:lnTo>
                <a:lnTo>
                  <a:pt x="7144" y="128588"/>
                </a:lnTo>
                <a:lnTo>
                  <a:pt x="0" y="100013"/>
                </a:lnTo>
                <a:lnTo>
                  <a:pt x="0" y="61913"/>
                </a:lnTo>
                <a:lnTo>
                  <a:pt x="7144" y="38100"/>
                </a:lnTo>
                <a:lnTo>
                  <a:pt x="33338" y="16669"/>
                </a:lnTo>
                <a:lnTo>
                  <a:pt x="119063" y="0"/>
                </a:lnTo>
                <a:lnTo>
                  <a:pt x="528638" y="214313"/>
                </a:lnTo>
                <a:lnTo>
                  <a:pt x="588169" y="247650"/>
                </a:lnTo>
                <a:lnTo>
                  <a:pt x="657225" y="278606"/>
                </a:lnTo>
                <a:lnTo>
                  <a:pt x="826294" y="333375"/>
                </a:lnTo>
                <a:lnTo>
                  <a:pt x="954882" y="369094"/>
                </a:lnTo>
                <a:lnTo>
                  <a:pt x="1288257" y="4167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9D836CFF-52D8-B944-B0FE-7D2FC8C90DEE}"/>
              </a:ext>
            </a:extLst>
          </p:cNvPr>
          <p:cNvSpPr/>
          <p:nvPr/>
        </p:nvSpPr>
        <p:spPr>
          <a:xfrm>
            <a:off x="3430588" y="5257800"/>
            <a:ext cx="731837" cy="600075"/>
          </a:xfrm>
          <a:custGeom>
            <a:avLst/>
            <a:gdLst>
              <a:gd name="connsiteX0" fmla="*/ 207169 w 731044"/>
              <a:gd name="connsiteY0" fmla="*/ 64294 h 600075"/>
              <a:gd name="connsiteX1" fmla="*/ 340519 w 731044"/>
              <a:gd name="connsiteY1" fmla="*/ 116681 h 600075"/>
              <a:gd name="connsiteX2" fmla="*/ 459582 w 731044"/>
              <a:gd name="connsiteY2" fmla="*/ 173831 h 600075"/>
              <a:gd name="connsiteX3" fmla="*/ 507207 w 731044"/>
              <a:gd name="connsiteY3" fmla="*/ 192881 h 600075"/>
              <a:gd name="connsiteX4" fmla="*/ 540544 w 731044"/>
              <a:gd name="connsiteY4" fmla="*/ 202406 h 600075"/>
              <a:gd name="connsiteX5" fmla="*/ 557213 w 731044"/>
              <a:gd name="connsiteY5" fmla="*/ 202406 h 600075"/>
              <a:gd name="connsiteX6" fmla="*/ 597694 w 731044"/>
              <a:gd name="connsiteY6" fmla="*/ 197644 h 600075"/>
              <a:gd name="connsiteX7" fmla="*/ 626269 w 731044"/>
              <a:gd name="connsiteY7" fmla="*/ 178594 h 600075"/>
              <a:gd name="connsiteX8" fmla="*/ 731044 w 731044"/>
              <a:gd name="connsiteY8" fmla="*/ 59531 h 600075"/>
              <a:gd name="connsiteX9" fmla="*/ 471488 w 731044"/>
              <a:gd name="connsiteY9" fmla="*/ 600075 h 600075"/>
              <a:gd name="connsiteX10" fmla="*/ 454819 w 731044"/>
              <a:gd name="connsiteY10" fmla="*/ 561975 h 600075"/>
              <a:gd name="connsiteX11" fmla="*/ 431007 w 731044"/>
              <a:gd name="connsiteY11" fmla="*/ 492919 h 600075"/>
              <a:gd name="connsiteX12" fmla="*/ 397669 w 731044"/>
              <a:gd name="connsiteY12" fmla="*/ 431006 h 600075"/>
              <a:gd name="connsiteX13" fmla="*/ 342900 w 731044"/>
              <a:gd name="connsiteY13" fmla="*/ 352425 h 600075"/>
              <a:gd name="connsiteX14" fmla="*/ 242888 w 731044"/>
              <a:gd name="connsiteY14" fmla="*/ 250031 h 600075"/>
              <a:gd name="connsiteX15" fmla="*/ 111919 w 731044"/>
              <a:gd name="connsiteY15" fmla="*/ 128588 h 600075"/>
              <a:gd name="connsiteX16" fmla="*/ 16669 w 731044"/>
              <a:gd name="connsiteY16" fmla="*/ 45244 h 600075"/>
              <a:gd name="connsiteX17" fmla="*/ 2382 w 731044"/>
              <a:gd name="connsiteY17" fmla="*/ 30956 h 600075"/>
              <a:gd name="connsiteX18" fmla="*/ 0 w 731044"/>
              <a:gd name="connsiteY18" fmla="*/ 19050 h 600075"/>
              <a:gd name="connsiteX19" fmla="*/ 0 w 731044"/>
              <a:gd name="connsiteY19" fmla="*/ 9525 h 600075"/>
              <a:gd name="connsiteX20" fmla="*/ 11907 w 731044"/>
              <a:gd name="connsiteY20" fmla="*/ 0 h 600075"/>
              <a:gd name="connsiteX21" fmla="*/ 207169 w 731044"/>
              <a:gd name="connsiteY21" fmla="*/ 64294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31044" h="600075">
                <a:moveTo>
                  <a:pt x="207169" y="64294"/>
                </a:moveTo>
                <a:lnTo>
                  <a:pt x="340519" y="116681"/>
                </a:lnTo>
                <a:lnTo>
                  <a:pt x="459582" y="173831"/>
                </a:lnTo>
                <a:lnTo>
                  <a:pt x="507207" y="192881"/>
                </a:lnTo>
                <a:lnTo>
                  <a:pt x="540544" y="202406"/>
                </a:lnTo>
                <a:lnTo>
                  <a:pt x="557213" y="202406"/>
                </a:lnTo>
                <a:lnTo>
                  <a:pt x="597694" y="197644"/>
                </a:lnTo>
                <a:lnTo>
                  <a:pt x="626269" y="178594"/>
                </a:lnTo>
                <a:lnTo>
                  <a:pt x="731044" y="59531"/>
                </a:lnTo>
                <a:lnTo>
                  <a:pt x="471488" y="600075"/>
                </a:lnTo>
                <a:lnTo>
                  <a:pt x="454819" y="561975"/>
                </a:lnTo>
                <a:lnTo>
                  <a:pt x="431007" y="492919"/>
                </a:lnTo>
                <a:lnTo>
                  <a:pt x="397669" y="431006"/>
                </a:lnTo>
                <a:lnTo>
                  <a:pt x="342900" y="352425"/>
                </a:lnTo>
                <a:lnTo>
                  <a:pt x="242888" y="250031"/>
                </a:lnTo>
                <a:lnTo>
                  <a:pt x="111919" y="128588"/>
                </a:lnTo>
                <a:lnTo>
                  <a:pt x="16669" y="45244"/>
                </a:lnTo>
                <a:lnTo>
                  <a:pt x="2382" y="30956"/>
                </a:lnTo>
                <a:lnTo>
                  <a:pt x="0" y="19050"/>
                </a:lnTo>
                <a:lnTo>
                  <a:pt x="0" y="9525"/>
                </a:lnTo>
                <a:lnTo>
                  <a:pt x="11907" y="0"/>
                </a:lnTo>
                <a:lnTo>
                  <a:pt x="207169" y="64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2F5B829-0B9F-754C-993C-70A845ADEFA1}"/>
              </a:ext>
            </a:extLst>
          </p:cNvPr>
          <p:cNvSpPr/>
          <p:nvPr/>
        </p:nvSpPr>
        <p:spPr>
          <a:xfrm>
            <a:off x="5672138" y="1809750"/>
            <a:ext cx="1714500" cy="1398588"/>
          </a:xfrm>
          <a:custGeom>
            <a:avLst/>
            <a:gdLst>
              <a:gd name="connsiteX0" fmla="*/ 550068 w 1714500"/>
              <a:gd name="connsiteY0" fmla="*/ 754856 h 1397794"/>
              <a:gd name="connsiteX1" fmla="*/ 407193 w 1714500"/>
              <a:gd name="connsiteY1" fmla="*/ 573881 h 1397794"/>
              <a:gd name="connsiteX2" fmla="*/ 252412 w 1714500"/>
              <a:gd name="connsiteY2" fmla="*/ 373856 h 1397794"/>
              <a:gd name="connsiteX3" fmla="*/ 0 w 1714500"/>
              <a:gd name="connsiteY3" fmla="*/ 88106 h 1397794"/>
              <a:gd name="connsiteX4" fmla="*/ 64293 w 1714500"/>
              <a:gd name="connsiteY4" fmla="*/ 0 h 1397794"/>
              <a:gd name="connsiteX5" fmla="*/ 216693 w 1714500"/>
              <a:gd name="connsiteY5" fmla="*/ 150019 h 1397794"/>
              <a:gd name="connsiteX6" fmla="*/ 471487 w 1714500"/>
              <a:gd name="connsiteY6" fmla="*/ 392906 h 1397794"/>
              <a:gd name="connsiteX7" fmla="*/ 702468 w 1714500"/>
              <a:gd name="connsiteY7" fmla="*/ 602456 h 1397794"/>
              <a:gd name="connsiteX8" fmla="*/ 871537 w 1714500"/>
              <a:gd name="connsiteY8" fmla="*/ 745331 h 1397794"/>
              <a:gd name="connsiteX9" fmla="*/ 1040606 w 1714500"/>
              <a:gd name="connsiteY9" fmla="*/ 881063 h 1397794"/>
              <a:gd name="connsiteX10" fmla="*/ 1185862 w 1714500"/>
              <a:gd name="connsiteY10" fmla="*/ 990600 h 1397794"/>
              <a:gd name="connsiteX11" fmla="*/ 1419225 w 1714500"/>
              <a:gd name="connsiteY11" fmla="*/ 1157288 h 1397794"/>
              <a:gd name="connsiteX12" fmla="*/ 1647825 w 1714500"/>
              <a:gd name="connsiteY12" fmla="*/ 1307306 h 1397794"/>
              <a:gd name="connsiteX13" fmla="*/ 1697831 w 1714500"/>
              <a:gd name="connsiteY13" fmla="*/ 1338263 h 1397794"/>
              <a:gd name="connsiteX14" fmla="*/ 1712118 w 1714500"/>
              <a:gd name="connsiteY14" fmla="*/ 1352550 h 1397794"/>
              <a:gd name="connsiteX15" fmla="*/ 1714500 w 1714500"/>
              <a:gd name="connsiteY15" fmla="*/ 1359694 h 1397794"/>
              <a:gd name="connsiteX16" fmla="*/ 1714500 w 1714500"/>
              <a:gd name="connsiteY16" fmla="*/ 1376363 h 1397794"/>
              <a:gd name="connsiteX17" fmla="*/ 1695450 w 1714500"/>
              <a:gd name="connsiteY17" fmla="*/ 1393031 h 1397794"/>
              <a:gd name="connsiteX18" fmla="*/ 1600200 w 1714500"/>
              <a:gd name="connsiteY18" fmla="*/ 1397794 h 1397794"/>
              <a:gd name="connsiteX19" fmla="*/ 1266825 w 1714500"/>
              <a:gd name="connsiteY19" fmla="*/ 1395413 h 1397794"/>
              <a:gd name="connsiteX20" fmla="*/ 1188243 w 1714500"/>
              <a:gd name="connsiteY20" fmla="*/ 1388269 h 1397794"/>
              <a:gd name="connsiteX21" fmla="*/ 1119187 w 1714500"/>
              <a:gd name="connsiteY21" fmla="*/ 1378744 h 1397794"/>
              <a:gd name="connsiteX22" fmla="*/ 1040606 w 1714500"/>
              <a:gd name="connsiteY22" fmla="*/ 1362075 h 1397794"/>
              <a:gd name="connsiteX23" fmla="*/ 1004887 w 1714500"/>
              <a:gd name="connsiteY23" fmla="*/ 1347788 h 1397794"/>
              <a:gd name="connsiteX24" fmla="*/ 862012 w 1714500"/>
              <a:gd name="connsiteY24" fmla="*/ 1159669 h 1397794"/>
              <a:gd name="connsiteX25" fmla="*/ 550068 w 1714500"/>
              <a:gd name="connsiteY25" fmla="*/ 754856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14500" h="1397794">
                <a:moveTo>
                  <a:pt x="550068" y="754856"/>
                </a:moveTo>
                <a:lnTo>
                  <a:pt x="407193" y="573881"/>
                </a:lnTo>
                <a:lnTo>
                  <a:pt x="252412" y="373856"/>
                </a:lnTo>
                <a:lnTo>
                  <a:pt x="0" y="88106"/>
                </a:lnTo>
                <a:lnTo>
                  <a:pt x="64293" y="0"/>
                </a:lnTo>
                <a:lnTo>
                  <a:pt x="216693" y="150019"/>
                </a:lnTo>
                <a:lnTo>
                  <a:pt x="471487" y="392906"/>
                </a:lnTo>
                <a:lnTo>
                  <a:pt x="702468" y="602456"/>
                </a:lnTo>
                <a:lnTo>
                  <a:pt x="871537" y="745331"/>
                </a:lnTo>
                <a:lnTo>
                  <a:pt x="1040606" y="881063"/>
                </a:lnTo>
                <a:lnTo>
                  <a:pt x="1185862" y="990600"/>
                </a:lnTo>
                <a:lnTo>
                  <a:pt x="1419225" y="1157288"/>
                </a:lnTo>
                <a:lnTo>
                  <a:pt x="1647825" y="1307306"/>
                </a:lnTo>
                <a:lnTo>
                  <a:pt x="1697831" y="1338263"/>
                </a:lnTo>
                <a:lnTo>
                  <a:pt x="1712118" y="1352550"/>
                </a:lnTo>
                <a:lnTo>
                  <a:pt x="1714500" y="1359694"/>
                </a:lnTo>
                <a:lnTo>
                  <a:pt x="1714500" y="1376363"/>
                </a:lnTo>
                <a:lnTo>
                  <a:pt x="1695450" y="1393031"/>
                </a:lnTo>
                <a:lnTo>
                  <a:pt x="1600200" y="1397794"/>
                </a:lnTo>
                <a:lnTo>
                  <a:pt x="1266825" y="1395413"/>
                </a:lnTo>
                <a:lnTo>
                  <a:pt x="1188243" y="1388269"/>
                </a:lnTo>
                <a:lnTo>
                  <a:pt x="1119187" y="1378744"/>
                </a:lnTo>
                <a:lnTo>
                  <a:pt x="1040606" y="1362075"/>
                </a:lnTo>
                <a:lnTo>
                  <a:pt x="1004887" y="1347788"/>
                </a:lnTo>
                <a:lnTo>
                  <a:pt x="862012" y="1159669"/>
                </a:lnTo>
                <a:lnTo>
                  <a:pt x="550068" y="754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DE4C95A-460B-0D4E-8C7E-42A0ED50ACF6}"/>
              </a:ext>
            </a:extLst>
          </p:cNvPr>
          <p:cNvSpPr/>
          <p:nvPr/>
        </p:nvSpPr>
        <p:spPr>
          <a:xfrm>
            <a:off x="4876800" y="3484563"/>
            <a:ext cx="2008188" cy="996950"/>
          </a:xfrm>
          <a:custGeom>
            <a:avLst/>
            <a:gdLst>
              <a:gd name="connsiteX0" fmla="*/ 566738 w 2007394"/>
              <a:gd name="connsiteY0" fmla="*/ 321469 h 997744"/>
              <a:gd name="connsiteX1" fmla="*/ 359569 w 2007394"/>
              <a:gd name="connsiteY1" fmla="*/ 342900 h 997744"/>
              <a:gd name="connsiteX2" fmla="*/ 283369 w 2007394"/>
              <a:gd name="connsiteY2" fmla="*/ 350044 h 997744"/>
              <a:gd name="connsiteX3" fmla="*/ 73819 w 2007394"/>
              <a:gd name="connsiteY3" fmla="*/ 352425 h 997744"/>
              <a:gd name="connsiteX4" fmla="*/ 0 w 2007394"/>
              <a:gd name="connsiteY4" fmla="*/ 221456 h 997744"/>
              <a:gd name="connsiteX5" fmla="*/ 69056 w 2007394"/>
              <a:gd name="connsiteY5" fmla="*/ 214312 h 997744"/>
              <a:gd name="connsiteX6" fmla="*/ 245269 w 2007394"/>
              <a:gd name="connsiteY6" fmla="*/ 209550 h 997744"/>
              <a:gd name="connsiteX7" fmla="*/ 452438 w 2007394"/>
              <a:gd name="connsiteY7" fmla="*/ 195262 h 997744"/>
              <a:gd name="connsiteX8" fmla="*/ 723900 w 2007394"/>
              <a:gd name="connsiteY8" fmla="*/ 169069 h 997744"/>
              <a:gd name="connsiteX9" fmla="*/ 1009650 w 2007394"/>
              <a:gd name="connsiteY9" fmla="*/ 140494 h 997744"/>
              <a:gd name="connsiteX10" fmla="*/ 1295400 w 2007394"/>
              <a:gd name="connsiteY10" fmla="*/ 102394 h 997744"/>
              <a:gd name="connsiteX11" fmla="*/ 1504950 w 2007394"/>
              <a:gd name="connsiteY11" fmla="*/ 78581 h 997744"/>
              <a:gd name="connsiteX12" fmla="*/ 1557338 w 2007394"/>
              <a:gd name="connsiteY12" fmla="*/ 52387 h 997744"/>
              <a:gd name="connsiteX13" fmla="*/ 1602581 w 2007394"/>
              <a:gd name="connsiteY13" fmla="*/ 30956 h 997744"/>
              <a:gd name="connsiteX14" fmla="*/ 1659731 w 2007394"/>
              <a:gd name="connsiteY14" fmla="*/ 7144 h 997744"/>
              <a:gd name="connsiteX15" fmla="*/ 1683544 w 2007394"/>
              <a:gd name="connsiteY15" fmla="*/ 2381 h 997744"/>
              <a:gd name="connsiteX16" fmla="*/ 1707356 w 2007394"/>
              <a:gd name="connsiteY16" fmla="*/ 0 h 997744"/>
              <a:gd name="connsiteX17" fmla="*/ 1743075 w 2007394"/>
              <a:gd name="connsiteY17" fmla="*/ 4762 h 997744"/>
              <a:gd name="connsiteX18" fmla="*/ 1802606 w 2007394"/>
              <a:gd name="connsiteY18" fmla="*/ 33337 h 997744"/>
              <a:gd name="connsiteX19" fmla="*/ 1869281 w 2007394"/>
              <a:gd name="connsiteY19" fmla="*/ 80962 h 997744"/>
              <a:gd name="connsiteX20" fmla="*/ 1938338 w 2007394"/>
              <a:gd name="connsiteY20" fmla="*/ 152400 h 997744"/>
              <a:gd name="connsiteX21" fmla="*/ 1990725 w 2007394"/>
              <a:gd name="connsiteY21" fmla="*/ 214312 h 997744"/>
              <a:gd name="connsiteX22" fmla="*/ 2002631 w 2007394"/>
              <a:gd name="connsiteY22" fmla="*/ 238125 h 997744"/>
              <a:gd name="connsiteX23" fmla="*/ 2007394 w 2007394"/>
              <a:gd name="connsiteY23" fmla="*/ 257175 h 997744"/>
              <a:gd name="connsiteX24" fmla="*/ 1995488 w 2007394"/>
              <a:gd name="connsiteY24" fmla="*/ 292894 h 997744"/>
              <a:gd name="connsiteX25" fmla="*/ 1959769 w 2007394"/>
              <a:gd name="connsiteY25" fmla="*/ 326231 h 997744"/>
              <a:gd name="connsiteX26" fmla="*/ 1943100 w 2007394"/>
              <a:gd name="connsiteY26" fmla="*/ 357187 h 997744"/>
              <a:gd name="connsiteX27" fmla="*/ 1878806 w 2007394"/>
              <a:gd name="connsiteY27" fmla="*/ 547687 h 997744"/>
              <a:gd name="connsiteX28" fmla="*/ 1804988 w 2007394"/>
              <a:gd name="connsiteY28" fmla="*/ 812006 h 997744"/>
              <a:gd name="connsiteX29" fmla="*/ 1783556 w 2007394"/>
              <a:gd name="connsiteY29" fmla="*/ 885825 h 997744"/>
              <a:gd name="connsiteX30" fmla="*/ 1764506 w 2007394"/>
              <a:gd name="connsiteY30" fmla="*/ 933450 h 997744"/>
              <a:gd name="connsiteX31" fmla="*/ 1740694 w 2007394"/>
              <a:gd name="connsiteY31" fmla="*/ 964406 h 997744"/>
              <a:gd name="connsiteX32" fmla="*/ 1702594 w 2007394"/>
              <a:gd name="connsiteY32" fmla="*/ 990600 h 997744"/>
              <a:gd name="connsiteX33" fmla="*/ 1650206 w 2007394"/>
              <a:gd name="connsiteY33" fmla="*/ 997744 h 997744"/>
              <a:gd name="connsiteX34" fmla="*/ 1612106 w 2007394"/>
              <a:gd name="connsiteY34" fmla="*/ 995362 h 997744"/>
              <a:gd name="connsiteX35" fmla="*/ 1585913 w 2007394"/>
              <a:gd name="connsiteY35" fmla="*/ 766762 h 997744"/>
              <a:gd name="connsiteX36" fmla="*/ 1650206 w 2007394"/>
              <a:gd name="connsiteY36" fmla="*/ 435769 h 997744"/>
              <a:gd name="connsiteX37" fmla="*/ 1676400 w 2007394"/>
              <a:gd name="connsiteY37" fmla="*/ 290512 h 997744"/>
              <a:gd name="connsiteX38" fmla="*/ 1676400 w 2007394"/>
              <a:gd name="connsiteY38" fmla="*/ 259556 h 997744"/>
              <a:gd name="connsiteX39" fmla="*/ 1671638 w 2007394"/>
              <a:gd name="connsiteY39" fmla="*/ 238125 h 997744"/>
              <a:gd name="connsiteX40" fmla="*/ 1664494 w 2007394"/>
              <a:gd name="connsiteY40" fmla="*/ 226219 h 997744"/>
              <a:gd name="connsiteX41" fmla="*/ 1635919 w 2007394"/>
              <a:gd name="connsiteY41" fmla="*/ 216694 h 997744"/>
              <a:gd name="connsiteX42" fmla="*/ 1535906 w 2007394"/>
              <a:gd name="connsiteY42" fmla="*/ 216694 h 997744"/>
              <a:gd name="connsiteX43" fmla="*/ 966788 w 2007394"/>
              <a:gd name="connsiteY43" fmla="*/ 278606 h 997744"/>
              <a:gd name="connsiteX44" fmla="*/ 566738 w 2007394"/>
              <a:gd name="connsiteY44" fmla="*/ 321469 h 997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07394" h="997744">
                <a:moveTo>
                  <a:pt x="566738" y="321469"/>
                </a:moveTo>
                <a:lnTo>
                  <a:pt x="359569" y="342900"/>
                </a:lnTo>
                <a:lnTo>
                  <a:pt x="283369" y="350044"/>
                </a:lnTo>
                <a:lnTo>
                  <a:pt x="73819" y="352425"/>
                </a:lnTo>
                <a:lnTo>
                  <a:pt x="0" y="221456"/>
                </a:lnTo>
                <a:lnTo>
                  <a:pt x="69056" y="214312"/>
                </a:lnTo>
                <a:lnTo>
                  <a:pt x="245269" y="209550"/>
                </a:lnTo>
                <a:lnTo>
                  <a:pt x="452438" y="195262"/>
                </a:lnTo>
                <a:lnTo>
                  <a:pt x="723900" y="169069"/>
                </a:lnTo>
                <a:lnTo>
                  <a:pt x="1009650" y="140494"/>
                </a:lnTo>
                <a:lnTo>
                  <a:pt x="1295400" y="102394"/>
                </a:lnTo>
                <a:lnTo>
                  <a:pt x="1504950" y="78581"/>
                </a:lnTo>
                <a:lnTo>
                  <a:pt x="1557338" y="52387"/>
                </a:lnTo>
                <a:lnTo>
                  <a:pt x="1602581" y="30956"/>
                </a:lnTo>
                <a:lnTo>
                  <a:pt x="1659731" y="7144"/>
                </a:lnTo>
                <a:lnTo>
                  <a:pt x="1683544" y="2381"/>
                </a:lnTo>
                <a:lnTo>
                  <a:pt x="1707356" y="0"/>
                </a:lnTo>
                <a:lnTo>
                  <a:pt x="1743075" y="4762"/>
                </a:lnTo>
                <a:lnTo>
                  <a:pt x="1802606" y="33337"/>
                </a:lnTo>
                <a:lnTo>
                  <a:pt x="1869281" y="80962"/>
                </a:lnTo>
                <a:lnTo>
                  <a:pt x="1938338" y="152400"/>
                </a:lnTo>
                <a:lnTo>
                  <a:pt x="1990725" y="214312"/>
                </a:lnTo>
                <a:lnTo>
                  <a:pt x="2002631" y="238125"/>
                </a:lnTo>
                <a:lnTo>
                  <a:pt x="2007394" y="257175"/>
                </a:lnTo>
                <a:lnTo>
                  <a:pt x="1995488" y="292894"/>
                </a:lnTo>
                <a:lnTo>
                  <a:pt x="1959769" y="326231"/>
                </a:lnTo>
                <a:lnTo>
                  <a:pt x="1943100" y="357187"/>
                </a:lnTo>
                <a:lnTo>
                  <a:pt x="1878806" y="547687"/>
                </a:lnTo>
                <a:lnTo>
                  <a:pt x="1804988" y="812006"/>
                </a:lnTo>
                <a:lnTo>
                  <a:pt x="1783556" y="885825"/>
                </a:lnTo>
                <a:lnTo>
                  <a:pt x="1764506" y="933450"/>
                </a:lnTo>
                <a:lnTo>
                  <a:pt x="1740694" y="964406"/>
                </a:lnTo>
                <a:lnTo>
                  <a:pt x="1702594" y="990600"/>
                </a:lnTo>
                <a:lnTo>
                  <a:pt x="1650206" y="997744"/>
                </a:lnTo>
                <a:lnTo>
                  <a:pt x="1612106" y="995362"/>
                </a:lnTo>
                <a:lnTo>
                  <a:pt x="1585913" y="766762"/>
                </a:lnTo>
                <a:lnTo>
                  <a:pt x="1650206" y="435769"/>
                </a:lnTo>
                <a:lnTo>
                  <a:pt x="1676400" y="290512"/>
                </a:lnTo>
                <a:lnTo>
                  <a:pt x="1676400" y="259556"/>
                </a:lnTo>
                <a:lnTo>
                  <a:pt x="1671638" y="238125"/>
                </a:lnTo>
                <a:lnTo>
                  <a:pt x="1664494" y="226219"/>
                </a:lnTo>
                <a:lnTo>
                  <a:pt x="1635919" y="216694"/>
                </a:lnTo>
                <a:lnTo>
                  <a:pt x="1535906" y="216694"/>
                </a:lnTo>
                <a:lnTo>
                  <a:pt x="966788" y="278606"/>
                </a:lnTo>
                <a:lnTo>
                  <a:pt x="566738" y="3214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2A23A13-AD1F-AE41-8060-417FAED2DB05}"/>
              </a:ext>
            </a:extLst>
          </p:cNvPr>
          <p:cNvSpPr/>
          <p:nvPr/>
        </p:nvSpPr>
        <p:spPr>
          <a:xfrm>
            <a:off x="5038725" y="4246563"/>
            <a:ext cx="1500188" cy="314325"/>
          </a:xfrm>
          <a:custGeom>
            <a:avLst/>
            <a:gdLst>
              <a:gd name="connsiteX0" fmla="*/ 909638 w 1500188"/>
              <a:gd name="connsiteY0" fmla="*/ 211931 h 314325"/>
              <a:gd name="connsiteX1" fmla="*/ 723900 w 1500188"/>
              <a:gd name="connsiteY1" fmla="*/ 230981 h 314325"/>
              <a:gd name="connsiteX2" fmla="*/ 478631 w 1500188"/>
              <a:gd name="connsiteY2" fmla="*/ 259556 h 314325"/>
              <a:gd name="connsiteX3" fmla="*/ 247650 w 1500188"/>
              <a:gd name="connsiteY3" fmla="*/ 276225 h 314325"/>
              <a:gd name="connsiteX4" fmla="*/ 23813 w 1500188"/>
              <a:gd name="connsiteY4" fmla="*/ 314325 h 314325"/>
              <a:gd name="connsiteX5" fmla="*/ 0 w 1500188"/>
              <a:gd name="connsiteY5" fmla="*/ 176212 h 314325"/>
              <a:gd name="connsiteX6" fmla="*/ 259556 w 1500188"/>
              <a:gd name="connsiteY6" fmla="*/ 135731 h 314325"/>
              <a:gd name="connsiteX7" fmla="*/ 535781 w 1500188"/>
              <a:gd name="connsiteY7" fmla="*/ 95250 h 314325"/>
              <a:gd name="connsiteX8" fmla="*/ 809625 w 1500188"/>
              <a:gd name="connsiteY8" fmla="*/ 76200 h 314325"/>
              <a:gd name="connsiteX9" fmla="*/ 1014413 w 1500188"/>
              <a:gd name="connsiteY9" fmla="*/ 59531 h 314325"/>
              <a:gd name="connsiteX10" fmla="*/ 1235869 w 1500188"/>
              <a:gd name="connsiteY10" fmla="*/ 35719 h 314325"/>
              <a:gd name="connsiteX11" fmla="*/ 1464469 w 1500188"/>
              <a:gd name="connsiteY11" fmla="*/ 0 h 314325"/>
              <a:gd name="connsiteX12" fmla="*/ 1500188 w 1500188"/>
              <a:gd name="connsiteY12" fmla="*/ 226219 h 314325"/>
              <a:gd name="connsiteX13" fmla="*/ 1447800 w 1500188"/>
              <a:gd name="connsiteY13" fmla="*/ 233362 h 314325"/>
              <a:gd name="connsiteX14" fmla="*/ 1395413 w 1500188"/>
              <a:gd name="connsiteY14" fmla="*/ 214312 h 314325"/>
              <a:gd name="connsiteX15" fmla="*/ 1331119 w 1500188"/>
              <a:gd name="connsiteY15" fmla="*/ 197644 h 314325"/>
              <a:gd name="connsiteX16" fmla="*/ 1247775 w 1500188"/>
              <a:gd name="connsiteY16" fmla="*/ 188119 h 314325"/>
              <a:gd name="connsiteX17" fmla="*/ 1154906 w 1500188"/>
              <a:gd name="connsiteY17" fmla="*/ 190500 h 314325"/>
              <a:gd name="connsiteX18" fmla="*/ 909638 w 1500188"/>
              <a:gd name="connsiteY18" fmla="*/ 211931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00188" h="314325">
                <a:moveTo>
                  <a:pt x="909638" y="211931"/>
                </a:moveTo>
                <a:lnTo>
                  <a:pt x="723900" y="230981"/>
                </a:lnTo>
                <a:lnTo>
                  <a:pt x="478631" y="259556"/>
                </a:lnTo>
                <a:lnTo>
                  <a:pt x="247650" y="276225"/>
                </a:lnTo>
                <a:lnTo>
                  <a:pt x="23813" y="314325"/>
                </a:lnTo>
                <a:lnTo>
                  <a:pt x="0" y="176212"/>
                </a:lnTo>
                <a:lnTo>
                  <a:pt x="259556" y="135731"/>
                </a:lnTo>
                <a:lnTo>
                  <a:pt x="535781" y="95250"/>
                </a:lnTo>
                <a:lnTo>
                  <a:pt x="809625" y="76200"/>
                </a:lnTo>
                <a:lnTo>
                  <a:pt x="1014413" y="59531"/>
                </a:lnTo>
                <a:lnTo>
                  <a:pt x="1235869" y="35719"/>
                </a:lnTo>
                <a:lnTo>
                  <a:pt x="1464469" y="0"/>
                </a:lnTo>
                <a:lnTo>
                  <a:pt x="1500188" y="226219"/>
                </a:lnTo>
                <a:lnTo>
                  <a:pt x="1447800" y="233362"/>
                </a:lnTo>
                <a:lnTo>
                  <a:pt x="1395413" y="214312"/>
                </a:lnTo>
                <a:lnTo>
                  <a:pt x="1331119" y="197644"/>
                </a:lnTo>
                <a:lnTo>
                  <a:pt x="1247775" y="188119"/>
                </a:lnTo>
                <a:lnTo>
                  <a:pt x="1154906" y="190500"/>
                </a:lnTo>
                <a:lnTo>
                  <a:pt x="909638" y="211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A1E2E84-C85E-534F-9226-67A20E79969B}"/>
              </a:ext>
            </a:extLst>
          </p:cNvPr>
          <p:cNvSpPr/>
          <p:nvPr/>
        </p:nvSpPr>
        <p:spPr>
          <a:xfrm rot="16200000">
            <a:off x="3744119" y="3793331"/>
            <a:ext cx="2819400" cy="1423988"/>
          </a:xfrm>
          <a:custGeom>
            <a:avLst/>
            <a:gdLst>
              <a:gd name="connsiteX0" fmla="*/ 1869281 w 2819400"/>
              <a:gd name="connsiteY0" fmla="*/ 1373981 h 1423987"/>
              <a:gd name="connsiteX1" fmla="*/ 1569243 w 2819400"/>
              <a:gd name="connsiteY1" fmla="*/ 1347787 h 1423987"/>
              <a:gd name="connsiteX2" fmla="*/ 1438275 w 2819400"/>
              <a:gd name="connsiteY2" fmla="*/ 1326356 h 1423987"/>
              <a:gd name="connsiteX3" fmla="*/ 1331118 w 2819400"/>
              <a:gd name="connsiteY3" fmla="*/ 1323975 h 1423987"/>
              <a:gd name="connsiteX4" fmla="*/ 1264443 w 2819400"/>
              <a:gd name="connsiteY4" fmla="*/ 1297781 h 1423987"/>
              <a:gd name="connsiteX5" fmla="*/ 1178718 w 2819400"/>
              <a:gd name="connsiteY5" fmla="*/ 1264443 h 1423987"/>
              <a:gd name="connsiteX6" fmla="*/ 1078706 w 2819400"/>
              <a:gd name="connsiteY6" fmla="*/ 1216818 h 1423987"/>
              <a:gd name="connsiteX7" fmla="*/ 992981 w 2819400"/>
              <a:gd name="connsiteY7" fmla="*/ 1176337 h 1423987"/>
              <a:gd name="connsiteX8" fmla="*/ 902493 w 2819400"/>
              <a:gd name="connsiteY8" fmla="*/ 1123950 h 1423987"/>
              <a:gd name="connsiteX9" fmla="*/ 731043 w 2819400"/>
              <a:gd name="connsiteY9" fmla="*/ 1007268 h 1423987"/>
              <a:gd name="connsiteX10" fmla="*/ 595312 w 2819400"/>
              <a:gd name="connsiteY10" fmla="*/ 892968 h 1423987"/>
              <a:gd name="connsiteX11" fmla="*/ 490537 w 2819400"/>
              <a:gd name="connsiteY11" fmla="*/ 788193 h 1423987"/>
              <a:gd name="connsiteX12" fmla="*/ 376237 w 2819400"/>
              <a:gd name="connsiteY12" fmla="*/ 661987 h 1423987"/>
              <a:gd name="connsiteX13" fmla="*/ 261937 w 2819400"/>
              <a:gd name="connsiteY13" fmla="*/ 502443 h 1423987"/>
              <a:gd name="connsiteX14" fmla="*/ 145256 w 2819400"/>
              <a:gd name="connsiteY14" fmla="*/ 316706 h 1423987"/>
              <a:gd name="connsiteX15" fmla="*/ 45243 w 2819400"/>
              <a:gd name="connsiteY15" fmla="*/ 135731 h 1423987"/>
              <a:gd name="connsiteX16" fmla="*/ 4762 w 2819400"/>
              <a:gd name="connsiteY16" fmla="*/ 57150 h 1423987"/>
              <a:gd name="connsiteX17" fmla="*/ 0 w 2819400"/>
              <a:gd name="connsiteY17" fmla="*/ 19050 h 1423987"/>
              <a:gd name="connsiteX18" fmla="*/ 7143 w 2819400"/>
              <a:gd name="connsiteY18" fmla="*/ 2381 h 1423987"/>
              <a:gd name="connsiteX19" fmla="*/ 23812 w 2819400"/>
              <a:gd name="connsiteY19" fmla="*/ 0 h 1423987"/>
              <a:gd name="connsiteX20" fmla="*/ 45243 w 2819400"/>
              <a:gd name="connsiteY20" fmla="*/ 4762 h 1423987"/>
              <a:gd name="connsiteX21" fmla="*/ 95250 w 2819400"/>
              <a:gd name="connsiteY21" fmla="*/ 78581 h 1423987"/>
              <a:gd name="connsiteX22" fmla="*/ 211931 w 2819400"/>
              <a:gd name="connsiteY22" fmla="*/ 226218 h 1423987"/>
              <a:gd name="connsiteX23" fmla="*/ 342900 w 2819400"/>
              <a:gd name="connsiteY23" fmla="*/ 383381 h 1423987"/>
              <a:gd name="connsiteX24" fmla="*/ 476250 w 2819400"/>
              <a:gd name="connsiteY24" fmla="*/ 526256 h 1423987"/>
              <a:gd name="connsiteX25" fmla="*/ 614362 w 2819400"/>
              <a:gd name="connsiteY25" fmla="*/ 659606 h 1423987"/>
              <a:gd name="connsiteX26" fmla="*/ 769143 w 2819400"/>
              <a:gd name="connsiteY26" fmla="*/ 783431 h 1423987"/>
              <a:gd name="connsiteX27" fmla="*/ 892968 w 2819400"/>
              <a:gd name="connsiteY27" fmla="*/ 871537 h 1423987"/>
              <a:gd name="connsiteX28" fmla="*/ 1033462 w 2819400"/>
              <a:gd name="connsiteY28" fmla="*/ 957262 h 1423987"/>
              <a:gd name="connsiteX29" fmla="*/ 1169193 w 2819400"/>
              <a:gd name="connsiteY29" fmla="*/ 1023937 h 1423987"/>
              <a:gd name="connsiteX30" fmla="*/ 1304925 w 2819400"/>
              <a:gd name="connsiteY30" fmla="*/ 1073943 h 1423987"/>
              <a:gd name="connsiteX31" fmla="*/ 1414462 w 2819400"/>
              <a:gd name="connsiteY31" fmla="*/ 1100137 h 1423987"/>
              <a:gd name="connsiteX32" fmla="*/ 1564481 w 2819400"/>
              <a:gd name="connsiteY32" fmla="*/ 1133475 h 1423987"/>
              <a:gd name="connsiteX33" fmla="*/ 2119312 w 2819400"/>
              <a:gd name="connsiteY33" fmla="*/ 1154906 h 1423987"/>
              <a:gd name="connsiteX34" fmla="*/ 2257425 w 2819400"/>
              <a:gd name="connsiteY34" fmla="*/ 1147762 h 1423987"/>
              <a:gd name="connsiteX35" fmla="*/ 2459831 w 2819400"/>
              <a:gd name="connsiteY35" fmla="*/ 1147762 h 1423987"/>
              <a:gd name="connsiteX36" fmla="*/ 2555081 w 2819400"/>
              <a:gd name="connsiteY36" fmla="*/ 1150143 h 1423987"/>
              <a:gd name="connsiteX37" fmla="*/ 2605087 w 2819400"/>
              <a:gd name="connsiteY37" fmla="*/ 1145381 h 1423987"/>
              <a:gd name="connsiteX38" fmla="*/ 2650331 w 2819400"/>
              <a:gd name="connsiteY38" fmla="*/ 1138237 h 1423987"/>
              <a:gd name="connsiteX39" fmla="*/ 2686050 w 2819400"/>
              <a:gd name="connsiteY39" fmla="*/ 1121568 h 1423987"/>
              <a:gd name="connsiteX40" fmla="*/ 2724150 w 2819400"/>
              <a:gd name="connsiteY40" fmla="*/ 1095375 h 1423987"/>
              <a:gd name="connsiteX41" fmla="*/ 2750343 w 2819400"/>
              <a:gd name="connsiteY41" fmla="*/ 1054893 h 1423987"/>
              <a:gd name="connsiteX42" fmla="*/ 2783681 w 2819400"/>
              <a:gd name="connsiteY42" fmla="*/ 990600 h 1423987"/>
              <a:gd name="connsiteX43" fmla="*/ 2819400 w 2819400"/>
              <a:gd name="connsiteY43" fmla="*/ 1204912 h 1423987"/>
              <a:gd name="connsiteX44" fmla="*/ 2776537 w 2819400"/>
              <a:gd name="connsiteY44" fmla="*/ 1271587 h 1423987"/>
              <a:gd name="connsiteX45" fmla="*/ 2740818 w 2819400"/>
              <a:gd name="connsiteY45" fmla="*/ 1328737 h 1423987"/>
              <a:gd name="connsiteX46" fmla="*/ 2714625 w 2819400"/>
              <a:gd name="connsiteY46" fmla="*/ 1383506 h 1423987"/>
              <a:gd name="connsiteX47" fmla="*/ 2688431 w 2819400"/>
              <a:gd name="connsiteY47" fmla="*/ 1414462 h 1423987"/>
              <a:gd name="connsiteX48" fmla="*/ 2659856 w 2819400"/>
              <a:gd name="connsiteY48" fmla="*/ 1423987 h 1423987"/>
              <a:gd name="connsiteX49" fmla="*/ 2619375 w 2819400"/>
              <a:gd name="connsiteY49" fmla="*/ 1412081 h 1423987"/>
              <a:gd name="connsiteX50" fmla="*/ 2547937 w 2819400"/>
              <a:gd name="connsiteY50" fmla="*/ 1400175 h 1423987"/>
              <a:gd name="connsiteX51" fmla="*/ 2412206 w 2819400"/>
              <a:gd name="connsiteY51" fmla="*/ 1395412 h 1423987"/>
              <a:gd name="connsiteX52" fmla="*/ 2276475 w 2819400"/>
              <a:gd name="connsiteY52" fmla="*/ 1395412 h 1423987"/>
              <a:gd name="connsiteX53" fmla="*/ 2150268 w 2819400"/>
              <a:gd name="connsiteY53" fmla="*/ 1397793 h 1423987"/>
              <a:gd name="connsiteX54" fmla="*/ 1869281 w 2819400"/>
              <a:gd name="connsiteY54" fmla="*/ 1373981 h 142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19400" h="1423987">
                <a:moveTo>
                  <a:pt x="1869281" y="1373981"/>
                </a:moveTo>
                <a:lnTo>
                  <a:pt x="1569243" y="1347787"/>
                </a:lnTo>
                <a:lnTo>
                  <a:pt x="1438275" y="1326356"/>
                </a:lnTo>
                <a:lnTo>
                  <a:pt x="1331118" y="1323975"/>
                </a:lnTo>
                <a:lnTo>
                  <a:pt x="1264443" y="1297781"/>
                </a:lnTo>
                <a:lnTo>
                  <a:pt x="1178718" y="1264443"/>
                </a:lnTo>
                <a:lnTo>
                  <a:pt x="1078706" y="1216818"/>
                </a:lnTo>
                <a:lnTo>
                  <a:pt x="992981" y="1176337"/>
                </a:lnTo>
                <a:lnTo>
                  <a:pt x="902493" y="1123950"/>
                </a:lnTo>
                <a:lnTo>
                  <a:pt x="731043" y="1007268"/>
                </a:lnTo>
                <a:lnTo>
                  <a:pt x="595312" y="892968"/>
                </a:lnTo>
                <a:lnTo>
                  <a:pt x="490537" y="788193"/>
                </a:lnTo>
                <a:lnTo>
                  <a:pt x="376237" y="661987"/>
                </a:lnTo>
                <a:lnTo>
                  <a:pt x="261937" y="502443"/>
                </a:lnTo>
                <a:lnTo>
                  <a:pt x="145256" y="316706"/>
                </a:lnTo>
                <a:lnTo>
                  <a:pt x="45243" y="135731"/>
                </a:lnTo>
                <a:lnTo>
                  <a:pt x="4762" y="57150"/>
                </a:lnTo>
                <a:lnTo>
                  <a:pt x="0" y="19050"/>
                </a:lnTo>
                <a:lnTo>
                  <a:pt x="7143" y="2381"/>
                </a:lnTo>
                <a:lnTo>
                  <a:pt x="23812" y="0"/>
                </a:lnTo>
                <a:lnTo>
                  <a:pt x="45243" y="4762"/>
                </a:lnTo>
                <a:lnTo>
                  <a:pt x="95250" y="78581"/>
                </a:lnTo>
                <a:lnTo>
                  <a:pt x="211931" y="226218"/>
                </a:lnTo>
                <a:lnTo>
                  <a:pt x="342900" y="383381"/>
                </a:lnTo>
                <a:lnTo>
                  <a:pt x="476250" y="526256"/>
                </a:lnTo>
                <a:lnTo>
                  <a:pt x="614362" y="659606"/>
                </a:lnTo>
                <a:lnTo>
                  <a:pt x="769143" y="783431"/>
                </a:lnTo>
                <a:lnTo>
                  <a:pt x="892968" y="871537"/>
                </a:lnTo>
                <a:lnTo>
                  <a:pt x="1033462" y="957262"/>
                </a:lnTo>
                <a:lnTo>
                  <a:pt x="1169193" y="1023937"/>
                </a:lnTo>
                <a:lnTo>
                  <a:pt x="1304925" y="1073943"/>
                </a:lnTo>
                <a:lnTo>
                  <a:pt x="1414462" y="1100137"/>
                </a:lnTo>
                <a:lnTo>
                  <a:pt x="1564481" y="1133475"/>
                </a:lnTo>
                <a:lnTo>
                  <a:pt x="2119312" y="1154906"/>
                </a:lnTo>
                <a:lnTo>
                  <a:pt x="2257425" y="1147762"/>
                </a:lnTo>
                <a:lnTo>
                  <a:pt x="2459831" y="1147762"/>
                </a:lnTo>
                <a:lnTo>
                  <a:pt x="2555081" y="1150143"/>
                </a:lnTo>
                <a:lnTo>
                  <a:pt x="2605087" y="1145381"/>
                </a:lnTo>
                <a:lnTo>
                  <a:pt x="2650331" y="1138237"/>
                </a:lnTo>
                <a:lnTo>
                  <a:pt x="2686050" y="1121568"/>
                </a:lnTo>
                <a:lnTo>
                  <a:pt x="2724150" y="1095375"/>
                </a:lnTo>
                <a:lnTo>
                  <a:pt x="2750343" y="1054893"/>
                </a:lnTo>
                <a:lnTo>
                  <a:pt x="2783681" y="990600"/>
                </a:lnTo>
                <a:lnTo>
                  <a:pt x="2819400" y="1204912"/>
                </a:lnTo>
                <a:lnTo>
                  <a:pt x="2776537" y="1271587"/>
                </a:lnTo>
                <a:lnTo>
                  <a:pt x="2740818" y="1328737"/>
                </a:lnTo>
                <a:lnTo>
                  <a:pt x="2714625" y="1383506"/>
                </a:lnTo>
                <a:lnTo>
                  <a:pt x="2688431" y="1414462"/>
                </a:lnTo>
                <a:lnTo>
                  <a:pt x="2659856" y="1423987"/>
                </a:lnTo>
                <a:lnTo>
                  <a:pt x="2619375" y="1412081"/>
                </a:lnTo>
                <a:lnTo>
                  <a:pt x="2547937" y="1400175"/>
                </a:lnTo>
                <a:lnTo>
                  <a:pt x="2412206" y="1395412"/>
                </a:lnTo>
                <a:lnTo>
                  <a:pt x="2276475" y="1395412"/>
                </a:lnTo>
                <a:lnTo>
                  <a:pt x="2150268" y="1397793"/>
                </a:lnTo>
                <a:lnTo>
                  <a:pt x="1869281" y="13739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DA7604A-1F59-684E-AD27-5AA0C92312E9}"/>
              </a:ext>
            </a:extLst>
          </p:cNvPr>
          <p:cNvSpPr/>
          <p:nvPr/>
        </p:nvSpPr>
        <p:spPr>
          <a:xfrm>
            <a:off x="5676900" y="4476750"/>
            <a:ext cx="1665288" cy="1344613"/>
          </a:xfrm>
          <a:custGeom>
            <a:avLst/>
            <a:gdLst>
              <a:gd name="connsiteX0" fmla="*/ 621506 w 1664494"/>
              <a:gd name="connsiteY0" fmla="*/ 907256 h 1345406"/>
              <a:gd name="connsiteX1" fmla="*/ 461963 w 1664494"/>
              <a:gd name="connsiteY1" fmla="*/ 669131 h 1345406"/>
              <a:gd name="connsiteX2" fmla="*/ 314325 w 1664494"/>
              <a:gd name="connsiteY2" fmla="*/ 457200 h 1345406"/>
              <a:gd name="connsiteX3" fmla="*/ 154781 w 1664494"/>
              <a:gd name="connsiteY3" fmla="*/ 242888 h 1345406"/>
              <a:gd name="connsiteX4" fmla="*/ 85725 w 1664494"/>
              <a:gd name="connsiteY4" fmla="*/ 157163 h 1345406"/>
              <a:gd name="connsiteX5" fmla="*/ 0 w 1664494"/>
              <a:gd name="connsiteY5" fmla="*/ 66675 h 1345406"/>
              <a:gd name="connsiteX6" fmla="*/ 38100 w 1664494"/>
              <a:gd name="connsiteY6" fmla="*/ 0 h 1345406"/>
              <a:gd name="connsiteX7" fmla="*/ 173831 w 1664494"/>
              <a:gd name="connsiteY7" fmla="*/ 123825 h 1345406"/>
              <a:gd name="connsiteX8" fmla="*/ 421481 w 1664494"/>
              <a:gd name="connsiteY8" fmla="*/ 366713 h 1345406"/>
              <a:gd name="connsiteX9" fmla="*/ 673894 w 1664494"/>
              <a:gd name="connsiteY9" fmla="*/ 602456 h 1345406"/>
              <a:gd name="connsiteX10" fmla="*/ 895350 w 1664494"/>
              <a:gd name="connsiteY10" fmla="*/ 802481 h 1345406"/>
              <a:gd name="connsiteX11" fmla="*/ 1078706 w 1664494"/>
              <a:gd name="connsiteY11" fmla="*/ 950119 h 1345406"/>
              <a:gd name="connsiteX12" fmla="*/ 1233488 w 1664494"/>
              <a:gd name="connsiteY12" fmla="*/ 1064419 h 1345406"/>
              <a:gd name="connsiteX13" fmla="*/ 1359694 w 1664494"/>
              <a:gd name="connsiteY13" fmla="*/ 1145381 h 1345406"/>
              <a:gd name="connsiteX14" fmla="*/ 1476375 w 1664494"/>
              <a:gd name="connsiteY14" fmla="*/ 1209675 h 1345406"/>
              <a:gd name="connsiteX15" fmla="*/ 1614488 w 1664494"/>
              <a:gd name="connsiteY15" fmla="*/ 1276350 h 1345406"/>
              <a:gd name="connsiteX16" fmla="*/ 1647825 w 1664494"/>
              <a:gd name="connsiteY16" fmla="*/ 1295400 h 1345406"/>
              <a:gd name="connsiteX17" fmla="*/ 1662113 w 1664494"/>
              <a:gd name="connsiteY17" fmla="*/ 1309688 h 1345406"/>
              <a:gd name="connsiteX18" fmla="*/ 1664494 w 1664494"/>
              <a:gd name="connsiteY18" fmla="*/ 1326356 h 1345406"/>
              <a:gd name="connsiteX19" fmla="*/ 1654969 w 1664494"/>
              <a:gd name="connsiteY19" fmla="*/ 1340644 h 1345406"/>
              <a:gd name="connsiteX20" fmla="*/ 1569244 w 1664494"/>
              <a:gd name="connsiteY20" fmla="*/ 1345406 h 1345406"/>
              <a:gd name="connsiteX21" fmla="*/ 1371600 w 1664494"/>
              <a:gd name="connsiteY21" fmla="*/ 1340644 h 1345406"/>
              <a:gd name="connsiteX22" fmla="*/ 1214438 w 1664494"/>
              <a:gd name="connsiteY22" fmla="*/ 1335881 h 1345406"/>
              <a:gd name="connsiteX23" fmla="*/ 1152525 w 1664494"/>
              <a:gd name="connsiteY23" fmla="*/ 1328738 h 1345406"/>
              <a:gd name="connsiteX24" fmla="*/ 1064419 w 1664494"/>
              <a:gd name="connsiteY24" fmla="*/ 1314450 h 1345406"/>
              <a:gd name="connsiteX25" fmla="*/ 992981 w 1664494"/>
              <a:gd name="connsiteY25" fmla="*/ 1297781 h 1345406"/>
              <a:gd name="connsiteX26" fmla="*/ 938213 w 1664494"/>
              <a:gd name="connsiteY26" fmla="*/ 1276350 h 1345406"/>
              <a:gd name="connsiteX27" fmla="*/ 888206 w 1664494"/>
              <a:gd name="connsiteY27" fmla="*/ 1243013 h 1345406"/>
              <a:gd name="connsiteX28" fmla="*/ 835819 w 1664494"/>
              <a:gd name="connsiteY28" fmla="*/ 1193006 h 1345406"/>
              <a:gd name="connsiteX29" fmla="*/ 776288 w 1664494"/>
              <a:gd name="connsiteY29" fmla="*/ 1128713 h 1345406"/>
              <a:gd name="connsiteX30" fmla="*/ 621506 w 1664494"/>
              <a:gd name="connsiteY30" fmla="*/ 907256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64494" h="1345406">
                <a:moveTo>
                  <a:pt x="621506" y="907256"/>
                </a:moveTo>
                <a:lnTo>
                  <a:pt x="461963" y="669131"/>
                </a:lnTo>
                <a:lnTo>
                  <a:pt x="314325" y="457200"/>
                </a:lnTo>
                <a:lnTo>
                  <a:pt x="154781" y="242888"/>
                </a:lnTo>
                <a:lnTo>
                  <a:pt x="85725" y="157163"/>
                </a:lnTo>
                <a:lnTo>
                  <a:pt x="0" y="66675"/>
                </a:lnTo>
                <a:lnTo>
                  <a:pt x="38100" y="0"/>
                </a:lnTo>
                <a:lnTo>
                  <a:pt x="173831" y="123825"/>
                </a:lnTo>
                <a:lnTo>
                  <a:pt x="421481" y="366713"/>
                </a:lnTo>
                <a:lnTo>
                  <a:pt x="673894" y="602456"/>
                </a:lnTo>
                <a:lnTo>
                  <a:pt x="895350" y="802481"/>
                </a:lnTo>
                <a:lnTo>
                  <a:pt x="1078706" y="950119"/>
                </a:lnTo>
                <a:lnTo>
                  <a:pt x="1233488" y="1064419"/>
                </a:lnTo>
                <a:lnTo>
                  <a:pt x="1359694" y="1145381"/>
                </a:lnTo>
                <a:lnTo>
                  <a:pt x="1476375" y="1209675"/>
                </a:lnTo>
                <a:lnTo>
                  <a:pt x="1614488" y="1276350"/>
                </a:lnTo>
                <a:lnTo>
                  <a:pt x="1647825" y="1295400"/>
                </a:lnTo>
                <a:lnTo>
                  <a:pt x="1662113" y="1309688"/>
                </a:lnTo>
                <a:lnTo>
                  <a:pt x="1664494" y="1326356"/>
                </a:lnTo>
                <a:lnTo>
                  <a:pt x="1654969" y="1340644"/>
                </a:lnTo>
                <a:lnTo>
                  <a:pt x="1569244" y="1345406"/>
                </a:lnTo>
                <a:lnTo>
                  <a:pt x="1371600" y="1340644"/>
                </a:lnTo>
                <a:lnTo>
                  <a:pt x="1214438" y="1335881"/>
                </a:lnTo>
                <a:lnTo>
                  <a:pt x="1152525" y="1328738"/>
                </a:lnTo>
                <a:lnTo>
                  <a:pt x="1064419" y="1314450"/>
                </a:lnTo>
                <a:lnTo>
                  <a:pt x="992981" y="1297781"/>
                </a:lnTo>
                <a:lnTo>
                  <a:pt x="938213" y="1276350"/>
                </a:lnTo>
                <a:lnTo>
                  <a:pt x="888206" y="1243013"/>
                </a:lnTo>
                <a:lnTo>
                  <a:pt x="835819" y="1193006"/>
                </a:lnTo>
                <a:lnTo>
                  <a:pt x="776288" y="1128713"/>
                </a:lnTo>
                <a:lnTo>
                  <a:pt x="621506" y="9072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DE85E2D-0A68-4D99-8D11-3CD24B9DB063}"/>
              </a:ext>
            </a:extLst>
          </p:cNvPr>
          <p:cNvGrpSpPr/>
          <p:nvPr/>
        </p:nvGrpSpPr>
        <p:grpSpPr>
          <a:xfrm>
            <a:off x="2422525" y="1585913"/>
            <a:ext cx="4964113" cy="4322762"/>
            <a:chOff x="2574925" y="1744663"/>
            <a:chExt cx="4964113" cy="4322762"/>
          </a:xfrm>
        </p:grpSpPr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1245D837-C2B5-4916-AE0C-7FC012E0F4DE}"/>
                </a:ext>
              </a:extLst>
            </p:cNvPr>
            <p:cNvSpPr/>
            <p:nvPr/>
          </p:nvSpPr>
          <p:spPr>
            <a:xfrm>
              <a:off x="2574925" y="4614863"/>
              <a:ext cx="287338" cy="1177925"/>
            </a:xfrm>
            <a:custGeom>
              <a:avLst/>
              <a:gdLst>
                <a:gd name="connsiteX0" fmla="*/ 0 w 288132"/>
                <a:gd name="connsiteY0" fmla="*/ 928687 h 1178718"/>
                <a:gd name="connsiteX1" fmla="*/ 2382 w 288132"/>
                <a:gd name="connsiteY1" fmla="*/ 845343 h 1178718"/>
                <a:gd name="connsiteX2" fmla="*/ 11907 w 288132"/>
                <a:gd name="connsiteY2" fmla="*/ 783431 h 1178718"/>
                <a:gd name="connsiteX3" fmla="*/ 45244 w 288132"/>
                <a:gd name="connsiteY3" fmla="*/ 695325 h 1178718"/>
                <a:gd name="connsiteX4" fmla="*/ 71438 w 288132"/>
                <a:gd name="connsiteY4" fmla="*/ 619125 h 1178718"/>
                <a:gd name="connsiteX5" fmla="*/ 95250 w 288132"/>
                <a:gd name="connsiteY5" fmla="*/ 533400 h 1178718"/>
                <a:gd name="connsiteX6" fmla="*/ 114300 w 288132"/>
                <a:gd name="connsiteY6" fmla="*/ 435768 h 1178718"/>
                <a:gd name="connsiteX7" fmla="*/ 128588 w 288132"/>
                <a:gd name="connsiteY7" fmla="*/ 330993 h 1178718"/>
                <a:gd name="connsiteX8" fmla="*/ 130969 w 288132"/>
                <a:gd name="connsiteY8" fmla="*/ 271462 h 1178718"/>
                <a:gd name="connsiteX9" fmla="*/ 119063 w 288132"/>
                <a:gd name="connsiteY9" fmla="*/ 145256 h 1178718"/>
                <a:gd name="connsiteX10" fmla="*/ 109538 w 288132"/>
                <a:gd name="connsiteY10" fmla="*/ 66675 h 1178718"/>
                <a:gd name="connsiteX11" fmla="*/ 97632 w 288132"/>
                <a:gd name="connsiteY11" fmla="*/ 33337 h 1178718"/>
                <a:gd name="connsiteX12" fmla="*/ 97632 w 288132"/>
                <a:gd name="connsiteY12" fmla="*/ 16668 h 1178718"/>
                <a:gd name="connsiteX13" fmla="*/ 102394 w 288132"/>
                <a:gd name="connsiteY13" fmla="*/ 4762 h 1178718"/>
                <a:gd name="connsiteX14" fmla="*/ 116682 w 288132"/>
                <a:gd name="connsiteY14" fmla="*/ 0 h 1178718"/>
                <a:gd name="connsiteX15" fmla="*/ 145257 w 288132"/>
                <a:gd name="connsiteY15" fmla="*/ 4762 h 1178718"/>
                <a:gd name="connsiteX16" fmla="*/ 161925 w 288132"/>
                <a:gd name="connsiteY16" fmla="*/ 11906 h 1178718"/>
                <a:gd name="connsiteX17" fmla="*/ 190500 w 288132"/>
                <a:gd name="connsiteY17" fmla="*/ 71437 h 1178718"/>
                <a:gd name="connsiteX18" fmla="*/ 233363 w 288132"/>
                <a:gd name="connsiteY18" fmla="*/ 221456 h 1178718"/>
                <a:gd name="connsiteX19" fmla="*/ 259557 w 288132"/>
                <a:gd name="connsiteY19" fmla="*/ 371475 h 1178718"/>
                <a:gd name="connsiteX20" fmla="*/ 276225 w 288132"/>
                <a:gd name="connsiteY20" fmla="*/ 514350 h 1178718"/>
                <a:gd name="connsiteX21" fmla="*/ 283369 w 288132"/>
                <a:gd name="connsiteY21" fmla="*/ 611981 h 1178718"/>
                <a:gd name="connsiteX22" fmla="*/ 288132 w 288132"/>
                <a:gd name="connsiteY22" fmla="*/ 692943 h 1178718"/>
                <a:gd name="connsiteX23" fmla="*/ 283369 w 288132"/>
                <a:gd name="connsiteY23" fmla="*/ 802481 h 1178718"/>
                <a:gd name="connsiteX24" fmla="*/ 264319 w 288132"/>
                <a:gd name="connsiteY24" fmla="*/ 904875 h 1178718"/>
                <a:gd name="connsiteX25" fmla="*/ 235744 w 288132"/>
                <a:gd name="connsiteY25" fmla="*/ 1014412 h 1178718"/>
                <a:gd name="connsiteX26" fmla="*/ 197644 w 288132"/>
                <a:gd name="connsiteY26" fmla="*/ 1109662 h 1178718"/>
                <a:gd name="connsiteX27" fmla="*/ 178594 w 288132"/>
                <a:gd name="connsiteY27" fmla="*/ 1143000 h 1178718"/>
                <a:gd name="connsiteX28" fmla="*/ 142875 w 288132"/>
                <a:gd name="connsiteY28" fmla="*/ 1173956 h 1178718"/>
                <a:gd name="connsiteX29" fmla="*/ 126207 w 288132"/>
                <a:gd name="connsiteY29" fmla="*/ 1178718 h 1178718"/>
                <a:gd name="connsiteX30" fmla="*/ 104775 w 288132"/>
                <a:gd name="connsiteY30" fmla="*/ 1178718 h 1178718"/>
                <a:gd name="connsiteX31" fmla="*/ 66675 w 288132"/>
                <a:gd name="connsiteY31" fmla="*/ 1166812 h 1178718"/>
                <a:gd name="connsiteX32" fmla="*/ 42863 w 288132"/>
                <a:gd name="connsiteY32" fmla="*/ 1143000 h 1178718"/>
                <a:gd name="connsiteX33" fmla="*/ 23813 w 288132"/>
                <a:gd name="connsiteY33" fmla="*/ 1102518 h 1178718"/>
                <a:gd name="connsiteX34" fmla="*/ 7144 w 288132"/>
                <a:gd name="connsiteY34" fmla="*/ 1038225 h 1178718"/>
                <a:gd name="connsiteX35" fmla="*/ 0 w 288132"/>
                <a:gd name="connsiteY35" fmla="*/ 928687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8132" h="1178718">
                  <a:moveTo>
                    <a:pt x="0" y="928687"/>
                  </a:moveTo>
                  <a:lnTo>
                    <a:pt x="2382" y="845343"/>
                  </a:lnTo>
                  <a:lnTo>
                    <a:pt x="11907" y="783431"/>
                  </a:lnTo>
                  <a:lnTo>
                    <a:pt x="45244" y="695325"/>
                  </a:lnTo>
                  <a:lnTo>
                    <a:pt x="71438" y="619125"/>
                  </a:lnTo>
                  <a:lnTo>
                    <a:pt x="95250" y="533400"/>
                  </a:lnTo>
                  <a:lnTo>
                    <a:pt x="114300" y="435768"/>
                  </a:lnTo>
                  <a:lnTo>
                    <a:pt x="128588" y="330993"/>
                  </a:lnTo>
                  <a:cubicBezTo>
                    <a:pt x="129382" y="311149"/>
                    <a:pt x="130175" y="291306"/>
                    <a:pt x="130969" y="271462"/>
                  </a:cubicBezTo>
                  <a:lnTo>
                    <a:pt x="119063" y="145256"/>
                  </a:lnTo>
                  <a:lnTo>
                    <a:pt x="109538" y="66675"/>
                  </a:lnTo>
                  <a:lnTo>
                    <a:pt x="97632" y="33337"/>
                  </a:lnTo>
                  <a:lnTo>
                    <a:pt x="97632" y="16668"/>
                  </a:lnTo>
                  <a:lnTo>
                    <a:pt x="102394" y="4762"/>
                  </a:lnTo>
                  <a:lnTo>
                    <a:pt x="116682" y="0"/>
                  </a:lnTo>
                  <a:lnTo>
                    <a:pt x="145257" y="4762"/>
                  </a:lnTo>
                  <a:lnTo>
                    <a:pt x="161925" y="11906"/>
                  </a:lnTo>
                  <a:lnTo>
                    <a:pt x="190500" y="71437"/>
                  </a:lnTo>
                  <a:lnTo>
                    <a:pt x="233363" y="221456"/>
                  </a:lnTo>
                  <a:lnTo>
                    <a:pt x="259557" y="371475"/>
                  </a:lnTo>
                  <a:lnTo>
                    <a:pt x="276225" y="514350"/>
                  </a:lnTo>
                  <a:lnTo>
                    <a:pt x="283369" y="611981"/>
                  </a:lnTo>
                  <a:lnTo>
                    <a:pt x="288132" y="692943"/>
                  </a:lnTo>
                  <a:lnTo>
                    <a:pt x="283369" y="802481"/>
                  </a:lnTo>
                  <a:lnTo>
                    <a:pt x="264319" y="904875"/>
                  </a:lnTo>
                  <a:lnTo>
                    <a:pt x="235744" y="1014412"/>
                  </a:lnTo>
                  <a:lnTo>
                    <a:pt x="197644" y="1109662"/>
                  </a:lnTo>
                  <a:lnTo>
                    <a:pt x="178594" y="1143000"/>
                  </a:lnTo>
                  <a:lnTo>
                    <a:pt x="142875" y="1173956"/>
                  </a:lnTo>
                  <a:lnTo>
                    <a:pt x="126207" y="1178718"/>
                  </a:lnTo>
                  <a:lnTo>
                    <a:pt x="104775" y="1178718"/>
                  </a:lnTo>
                  <a:lnTo>
                    <a:pt x="66675" y="1166812"/>
                  </a:lnTo>
                  <a:lnTo>
                    <a:pt x="42863" y="1143000"/>
                  </a:lnTo>
                  <a:lnTo>
                    <a:pt x="23813" y="1102518"/>
                  </a:lnTo>
                  <a:lnTo>
                    <a:pt x="7144" y="1038225"/>
                  </a:lnTo>
                  <a:lnTo>
                    <a:pt x="0" y="9286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1E9F626D-193B-444F-95B2-91E7757403C6}"/>
                </a:ext>
              </a:extLst>
            </p:cNvPr>
            <p:cNvSpPr/>
            <p:nvPr/>
          </p:nvSpPr>
          <p:spPr>
            <a:xfrm>
              <a:off x="3008313" y="4638675"/>
              <a:ext cx="325437" cy="828675"/>
            </a:xfrm>
            <a:custGeom>
              <a:avLst/>
              <a:gdLst>
                <a:gd name="connsiteX0" fmla="*/ 114300 w 326231"/>
                <a:gd name="connsiteY0" fmla="*/ 504825 h 828675"/>
                <a:gd name="connsiteX1" fmla="*/ 102394 w 326231"/>
                <a:gd name="connsiteY1" fmla="*/ 376238 h 828675"/>
                <a:gd name="connsiteX2" fmla="*/ 83344 w 326231"/>
                <a:gd name="connsiteY2" fmla="*/ 273844 h 828675"/>
                <a:gd name="connsiteX3" fmla="*/ 47625 w 326231"/>
                <a:gd name="connsiteY3" fmla="*/ 161925 h 828675"/>
                <a:gd name="connsiteX4" fmla="*/ 16669 w 326231"/>
                <a:gd name="connsiteY4" fmla="*/ 73819 h 828675"/>
                <a:gd name="connsiteX5" fmla="*/ 2381 w 326231"/>
                <a:gd name="connsiteY5" fmla="*/ 38100 h 828675"/>
                <a:gd name="connsiteX6" fmla="*/ 0 w 326231"/>
                <a:gd name="connsiteY6" fmla="*/ 16669 h 828675"/>
                <a:gd name="connsiteX7" fmla="*/ 4762 w 326231"/>
                <a:gd name="connsiteY7" fmla="*/ 4763 h 828675"/>
                <a:gd name="connsiteX8" fmla="*/ 19050 w 326231"/>
                <a:gd name="connsiteY8" fmla="*/ 0 h 828675"/>
                <a:gd name="connsiteX9" fmla="*/ 45244 w 326231"/>
                <a:gd name="connsiteY9" fmla="*/ 2381 h 828675"/>
                <a:gd name="connsiteX10" fmla="*/ 73819 w 326231"/>
                <a:gd name="connsiteY10" fmla="*/ 19050 h 828675"/>
                <a:gd name="connsiteX11" fmla="*/ 123825 w 326231"/>
                <a:gd name="connsiteY11" fmla="*/ 80963 h 828675"/>
                <a:gd name="connsiteX12" fmla="*/ 195262 w 326231"/>
                <a:gd name="connsiteY12" fmla="*/ 166688 h 828675"/>
                <a:gd name="connsiteX13" fmla="*/ 240506 w 326231"/>
                <a:gd name="connsiteY13" fmla="*/ 235744 h 828675"/>
                <a:gd name="connsiteX14" fmla="*/ 271462 w 326231"/>
                <a:gd name="connsiteY14" fmla="*/ 288131 h 828675"/>
                <a:gd name="connsiteX15" fmla="*/ 295275 w 326231"/>
                <a:gd name="connsiteY15" fmla="*/ 354806 h 828675"/>
                <a:gd name="connsiteX16" fmla="*/ 314325 w 326231"/>
                <a:gd name="connsiteY16" fmla="*/ 421481 h 828675"/>
                <a:gd name="connsiteX17" fmla="*/ 323850 w 326231"/>
                <a:gd name="connsiteY17" fmla="*/ 516731 h 828675"/>
                <a:gd name="connsiteX18" fmla="*/ 326231 w 326231"/>
                <a:gd name="connsiteY18" fmla="*/ 647700 h 828675"/>
                <a:gd name="connsiteX19" fmla="*/ 316706 w 326231"/>
                <a:gd name="connsiteY19" fmla="*/ 711994 h 828675"/>
                <a:gd name="connsiteX20" fmla="*/ 307181 w 326231"/>
                <a:gd name="connsiteY20" fmla="*/ 733425 h 828675"/>
                <a:gd name="connsiteX21" fmla="*/ 278606 w 326231"/>
                <a:gd name="connsiteY21" fmla="*/ 776288 h 828675"/>
                <a:gd name="connsiteX22" fmla="*/ 247650 w 326231"/>
                <a:gd name="connsiteY22" fmla="*/ 807244 h 828675"/>
                <a:gd name="connsiteX23" fmla="*/ 209550 w 326231"/>
                <a:gd name="connsiteY23" fmla="*/ 826294 h 828675"/>
                <a:gd name="connsiteX24" fmla="*/ 190500 w 326231"/>
                <a:gd name="connsiteY24" fmla="*/ 828675 h 828675"/>
                <a:gd name="connsiteX25" fmla="*/ 173831 w 326231"/>
                <a:gd name="connsiteY25" fmla="*/ 821531 h 828675"/>
                <a:gd name="connsiteX26" fmla="*/ 150019 w 326231"/>
                <a:gd name="connsiteY26" fmla="*/ 800100 h 828675"/>
                <a:gd name="connsiteX27" fmla="*/ 130969 w 326231"/>
                <a:gd name="connsiteY27" fmla="*/ 757238 h 828675"/>
                <a:gd name="connsiteX28" fmla="*/ 123825 w 326231"/>
                <a:gd name="connsiteY28" fmla="*/ 683419 h 828675"/>
                <a:gd name="connsiteX29" fmla="*/ 114300 w 326231"/>
                <a:gd name="connsiteY29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6231" h="828675">
                  <a:moveTo>
                    <a:pt x="114300" y="504825"/>
                  </a:moveTo>
                  <a:lnTo>
                    <a:pt x="102394" y="376238"/>
                  </a:lnTo>
                  <a:lnTo>
                    <a:pt x="83344" y="273844"/>
                  </a:lnTo>
                  <a:lnTo>
                    <a:pt x="47625" y="161925"/>
                  </a:lnTo>
                  <a:lnTo>
                    <a:pt x="16669" y="7381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4" y="2381"/>
                  </a:lnTo>
                  <a:lnTo>
                    <a:pt x="73819" y="19050"/>
                  </a:lnTo>
                  <a:lnTo>
                    <a:pt x="123825" y="80963"/>
                  </a:lnTo>
                  <a:lnTo>
                    <a:pt x="195262" y="166688"/>
                  </a:lnTo>
                  <a:lnTo>
                    <a:pt x="240506" y="235744"/>
                  </a:lnTo>
                  <a:lnTo>
                    <a:pt x="271462" y="288131"/>
                  </a:lnTo>
                  <a:lnTo>
                    <a:pt x="295275" y="354806"/>
                  </a:lnTo>
                  <a:lnTo>
                    <a:pt x="314325" y="421481"/>
                  </a:lnTo>
                  <a:lnTo>
                    <a:pt x="323850" y="516731"/>
                  </a:lnTo>
                  <a:cubicBezTo>
                    <a:pt x="324644" y="560387"/>
                    <a:pt x="325437" y="604044"/>
                    <a:pt x="326231" y="647700"/>
                  </a:cubicBezTo>
                  <a:lnTo>
                    <a:pt x="316706" y="711994"/>
                  </a:lnTo>
                  <a:lnTo>
                    <a:pt x="307181" y="733425"/>
                  </a:lnTo>
                  <a:lnTo>
                    <a:pt x="278606" y="776288"/>
                  </a:lnTo>
                  <a:lnTo>
                    <a:pt x="247650" y="807244"/>
                  </a:lnTo>
                  <a:lnTo>
                    <a:pt x="209550" y="826294"/>
                  </a:lnTo>
                  <a:lnTo>
                    <a:pt x="190500" y="828675"/>
                  </a:lnTo>
                  <a:lnTo>
                    <a:pt x="173831" y="821531"/>
                  </a:lnTo>
                  <a:lnTo>
                    <a:pt x="150019" y="800100"/>
                  </a:lnTo>
                  <a:lnTo>
                    <a:pt x="130969" y="757238"/>
                  </a:lnTo>
                  <a:lnTo>
                    <a:pt x="123825" y="683419"/>
                  </a:lnTo>
                  <a:lnTo>
                    <a:pt x="114300" y="504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169AD66D-32AB-423B-B8D2-FA2411C082E6}"/>
                </a:ext>
              </a:extLst>
            </p:cNvPr>
            <p:cNvSpPr/>
            <p:nvPr/>
          </p:nvSpPr>
          <p:spPr>
            <a:xfrm>
              <a:off x="3367088" y="4525963"/>
              <a:ext cx="417512" cy="714375"/>
            </a:xfrm>
            <a:custGeom>
              <a:avLst/>
              <a:gdLst>
                <a:gd name="connsiteX0" fmla="*/ 188118 w 416718"/>
                <a:gd name="connsiteY0" fmla="*/ 483394 h 714375"/>
                <a:gd name="connsiteX1" fmla="*/ 164306 w 416718"/>
                <a:gd name="connsiteY1" fmla="*/ 369094 h 714375"/>
                <a:gd name="connsiteX2" fmla="*/ 128587 w 416718"/>
                <a:gd name="connsiteY2" fmla="*/ 288132 h 714375"/>
                <a:gd name="connsiteX3" fmla="*/ 71437 w 416718"/>
                <a:gd name="connsiteY3" fmla="*/ 166688 h 714375"/>
                <a:gd name="connsiteX4" fmla="*/ 26193 w 416718"/>
                <a:gd name="connsiteY4" fmla="*/ 92869 h 714375"/>
                <a:gd name="connsiteX5" fmla="*/ 7143 w 416718"/>
                <a:gd name="connsiteY5" fmla="*/ 57150 h 714375"/>
                <a:gd name="connsiteX6" fmla="*/ 0 w 416718"/>
                <a:gd name="connsiteY6" fmla="*/ 30957 h 714375"/>
                <a:gd name="connsiteX7" fmla="*/ 0 w 416718"/>
                <a:gd name="connsiteY7" fmla="*/ 16669 h 714375"/>
                <a:gd name="connsiteX8" fmla="*/ 4762 w 416718"/>
                <a:gd name="connsiteY8" fmla="*/ 4763 h 714375"/>
                <a:gd name="connsiteX9" fmla="*/ 14287 w 416718"/>
                <a:gd name="connsiteY9" fmla="*/ 0 h 714375"/>
                <a:gd name="connsiteX10" fmla="*/ 40481 w 416718"/>
                <a:gd name="connsiteY10" fmla="*/ 2382 h 714375"/>
                <a:gd name="connsiteX11" fmla="*/ 80962 w 416718"/>
                <a:gd name="connsiteY11" fmla="*/ 28575 h 714375"/>
                <a:gd name="connsiteX12" fmla="*/ 164306 w 416718"/>
                <a:gd name="connsiteY12" fmla="*/ 107157 h 714375"/>
                <a:gd name="connsiteX13" fmla="*/ 264318 w 416718"/>
                <a:gd name="connsiteY13" fmla="*/ 197644 h 714375"/>
                <a:gd name="connsiteX14" fmla="*/ 350043 w 416718"/>
                <a:gd name="connsiteY14" fmla="*/ 283369 h 714375"/>
                <a:gd name="connsiteX15" fmla="*/ 381000 w 416718"/>
                <a:gd name="connsiteY15" fmla="*/ 321469 h 714375"/>
                <a:gd name="connsiteX16" fmla="*/ 397668 w 416718"/>
                <a:gd name="connsiteY16" fmla="*/ 364332 h 714375"/>
                <a:gd name="connsiteX17" fmla="*/ 411956 w 416718"/>
                <a:gd name="connsiteY17" fmla="*/ 402432 h 714375"/>
                <a:gd name="connsiteX18" fmla="*/ 416718 w 416718"/>
                <a:gd name="connsiteY18" fmla="*/ 473869 h 714375"/>
                <a:gd name="connsiteX19" fmla="*/ 409575 w 416718"/>
                <a:gd name="connsiteY19" fmla="*/ 578644 h 714375"/>
                <a:gd name="connsiteX20" fmla="*/ 388143 w 416718"/>
                <a:gd name="connsiteY20" fmla="*/ 650082 h 714375"/>
                <a:gd name="connsiteX21" fmla="*/ 364331 w 416718"/>
                <a:gd name="connsiteY21" fmla="*/ 688182 h 714375"/>
                <a:gd name="connsiteX22" fmla="*/ 350043 w 416718"/>
                <a:gd name="connsiteY22" fmla="*/ 704850 h 714375"/>
                <a:gd name="connsiteX23" fmla="*/ 333375 w 416718"/>
                <a:gd name="connsiteY23" fmla="*/ 711994 h 714375"/>
                <a:gd name="connsiteX24" fmla="*/ 316706 w 416718"/>
                <a:gd name="connsiteY24" fmla="*/ 714375 h 714375"/>
                <a:gd name="connsiteX25" fmla="*/ 285750 w 416718"/>
                <a:gd name="connsiteY25" fmla="*/ 704850 h 714375"/>
                <a:gd name="connsiteX26" fmla="*/ 259556 w 416718"/>
                <a:gd name="connsiteY26" fmla="*/ 688182 h 714375"/>
                <a:gd name="connsiteX27" fmla="*/ 242887 w 416718"/>
                <a:gd name="connsiteY27" fmla="*/ 666750 h 714375"/>
                <a:gd name="connsiteX28" fmla="*/ 221456 w 416718"/>
                <a:gd name="connsiteY28" fmla="*/ 621507 h 714375"/>
                <a:gd name="connsiteX29" fmla="*/ 188118 w 416718"/>
                <a:gd name="connsiteY29" fmla="*/ 4833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6718" h="714375">
                  <a:moveTo>
                    <a:pt x="188118" y="483394"/>
                  </a:moveTo>
                  <a:lnTo>
                    <a:pt x="164306" y="369094"/>
                  </a:lnTo>
                  <a:lnTo>
                    <a:pt x="128587" y="288132"/>
                  </a:lnTo>
                  <a:lnTo>
                    <a:pt x="71437" y="166688"/>
                  </a:lnTo>
                  <a:lnTo>
                    <a:pt x="26193" y="92869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40481" y="2382"/>
                  </a:lnTo>
                  <a:lnTo>
                    <a:pt x="80962" y="28575"/>
                  </a:lnTo>
                  <a:lnTo>
                    <a:pt x="164306" y="107157"/>
                  </a:lnTo>
                  <a:lnTo>
                    <a:pt x="264318" y="197644"/>
                  </a:lnTo>
                  <a:lnTo>
                    <a:pt x="350043" y="283369"/>
                  </a:lnTo>
                  <a:lnTo>
                    <a:pt x="381000" y="321469"/>
                  </a:lnTo>
                  <a:lnTo>
                    <a:pt x="397668" y="364332"/>
                  </a:lnTo>
                  <a:lnTo>
                    <a:pt x="411956" y="402432"/>
                  </a:lnTo>
                  <a:lnTo>
                    <a:pt x="416718" y="473869"/>
                  </a:lnTo>
                  <a:lnTo>
                    <a:pt x="409575" y="578644"/>
                  </a:lnTo>
                  <a:lnTo>
                    <a:pt x="388143" y="650082"/>
                  </a:lnTo>
                  <a:lnTo>
                    <a:pt x="364331" y="688182"/>
                  </a:lnTo>
                  <a:lnTo>
                    <a:pt x="350043" y="704850"/>
                  </a:lnTo>
                  <a:lnTo>
                    <a:pt x="333375" y="711994"/>
                  </a:lnTo>
                  <a:lnTo>
                    <a:pt x="316706" y="714375"/>
                  </a:lnTo>
                  <a:lnTo>
                    <a:pt x="285750" y="704850"/>
                  </a:lnTo>
                  <a:lnTo>
                    <a:pt x="259556" y="688182"/>
                  </a:lnTo>
                  <a:lnTo>
                    <a:pt x="242887" y="666750"/>
                  </a:lnTo>
                  <a:lnTo>
                    <a:pt x="221456" y="621507"/>
                  </a:lnTo>
                  <a:lnTo>
                    <a:pt x="188118" y="4833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629FE267-4CD8-4730-B6CA-A49609B9635D}"/>
                </a:ext>
              </a:extLst>
            </p:cNvPr>
            <p:cNvSpPr/>
            <p:nvPr/>
          </p:nvSpPr>
          <p:spPr>
            <a:xfrm>
              <a:off x="3722688" y="4389438"/>
              <a:ext cx="392112" cy="631825"/>
            </a:xfrm>
            <a:custGeom>
              <a:avLst/>
              <a:gdLst>
                <a:gd name="connsiteX0" fmla="*/ 204787 w 392906"/>
                <a:gd name="connsiteY0" fmla="*/ 476250 h 633412"/>
                <a:gd name="connsiteX1" fmla="*/ 145256 w 392906"/>
                <a:gd name="connsiteY1" fmla="*/ 321469 h 633412"/>
                <a:gd name="connsiteX2" fmla="*/ 83344 w 392906"/>
                <a:gd name="connsiteY2" fmla="*/ 190500 h 633412"/>
                <a:gd name="connsiteX3" fmla="*/ 4762 w 392906"/>
                <a:gd name="connsiteY3" fmla="*/ 45244 h 633412"/>
                <a:gd name="connsiteX4" fmla="*/ 0 w 392906"/>
                <a:gd name="connsiteY4" fmla="*/ 28575 h 633412"/>
                <a:gd name="connsiteX5" fmla="*/ 0 w 392906"/>
                <a:gd name="connsiteY5" fmla="*/ 14287 h 633412"/>
                <a:gd name="connsiteX6" fmla="*/ 7144 w 392906"/>
                <a:gd name="connsiteY6" fmla="*/ 4762 h 633412"/>
                <a:gd name="connsiteX7" fmla="*/ 26194 w 392906"/>
                <a:gd name="connsiteY7" fmla="*/ 0 h 633412"/>
                <a:gd name="connsiteX8" fmla="*/ 80962 w 392906"/>
                <a:gd name="connsiteY8" fmla="*/ 26194 h 633412"/>
                <a:gd name="connsiteX9" fmla="*/ 214312 w 392906"/>
                <a:gd name="connsiteY9" fmla="*/ 97631 h 633412"/>
                <a:gd name="connsiteX10" fmla="*/ 307181 w 392906"/>
                <a:gd name="connsiteY10" fmla="*/ 152400 h 633412"/>
                <a:gd name="connsiteX11" fmla="*/ 338137 w 392906"/>
                <a:gd name="connsiteY11" fmla="*/ 178594 h 633412"/>
                <a:gd name="connsiteX12" fmla="*/ 352425 w 392906"/>
                <a:gd name="connsiteY12" fmla="*/ 204787 h 633412"/>
                <a:gd name="connsiteX13" fmla="*/ 369094 w 392906"/>
                <a:gd name="connsiteY13" fmla="*/ 240506 h 633412"/>
                <a:gd name="connsiteX14" fmla="*/ 388144 w 392906"/>
                <a:gd name="connsiteY14" fmla="*/ 342900 h 633412"/>
                <a:gd name="connsiteX15" fmla="*/ 392906 w 392906"/>
                <a:gd name="connsiteY15" fmla="*/ 407194 h 633412"/>
                <a:gd name="connsiteX16" fmla="*/ 390525 w 392906"/>
                <a:gd name="connsiteY16" fmla="*/ 511969 h 633412"/>
                <a:gd name="connsiteX17" fmla="*/ 383381 w 392906"/>
                <a:gd name="connsiteY17" fmla="*/ 561975 h 633412"/>
                <a:gd name="connsiteX18" fmla="*/ 369094 w 392906"/>
                <a:gd name="connsiteY18" fmla="*/ 602456 h 633412"/>
                <a:gd name="connsiteX19" fmla="*/ 354806 w 392906"/>
                <a:gd name="connsiteY19" fmla="*/ 614362 h 633412"/>
                <a:gd name="connsiteX20" fmla="*/ 340519 w 392906"/>
                <a:gd name="connsiteY20" fmla="*/ 626269 h 633412"/>
                <a:gd name="connsiteX21" fmla="*/ 316706 w 392906"/>
                <a:gd name="connsiteY21" fmla="*/ 633412 h 633412"/>
                <a:gd name="connsiteX22" fmla="*/ 295275 w 392906"/>
                <a:gd name="connsiteY22" fmla="*/ 628650 h 633412"/>
                <a:gd name="connsiteX23" fmla="*/ 266700 w 392906"/>
                <a:gd name="connsiteY23" fmla="*/ 614362 h 633412"/>
                <a:gd name="connsiteX24" fmla="*/ 250031 w 392906"/>
                <a:gd name="connsiteY24" fmla="*/ 595312 h 633412"/>
                <a:gd name="connsiteX25" fmla="*/ 204787 w 392906"/>
                <a:gd name="connsiteY25" fmla="*/ 476250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2906" h="633412">
                  <a:moveTo>
                    <a:pt x="204787" y="476250"/>
                  </a:moveTo>
                  <a:lnTo>
                    <a:pt x="145256" y="321469"/>
                  </a:lnTo>
                  <a:lnTo>
                    <a:pt x="83344" y="190500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80962" y="26194"/>
                  </a:lnTo>
                  <a:lnTo>
                    <a:pt x="214312" y="97631"/>
                  </a:lnTo>
                  <a:lnTo>
                    <a:pt x="307181" y="152400"/>
                  </a:lnTo>
                  <a:lnTo>
                    <a:pt x="338137" y="178594"/>
                  </a:lnTo>
                  <a:lnTo>
                    <a:pt x="352425" y="204787"/>
                  </a:lnTo>
                  <a:lnTo>
                    <a:pt x="369094" y="240506"/>
                  </a:lnTo>
                  <a:lnTo>
                    <a:pt x="388144" y="342900"/>
                  </a:lnTo>
                  <a:lnTo>
                    <a:pt x="392906" y="407194"/>
                  </a:lnTo>
                  <a:cubicBezTo>
                    <a:pt x="392112" y="442119"/>
                    <a:pt x="391319" y="477044"/>
                    <a:pt x="390525" y="511969"/>
                  </a:cubicBezTo>
                  <a:lnTo>
                    <a:pt x="383381" y="561975"/>
                  </a:lnTo>
                  <a:lnTo>
                    <a:pt x="369094" y="602456"/>
                  </a:lnTo>
                  <a:lnTo>
                    <a:pt x="354806" y="614362"/>
                  </a:lnTo>
                  <a:lnTo>
                    <a:pt x="340519" y="626269"/>
                  </a:lnTo>
                  <a:lnTo>
                    <a:pt x="316706" y="633412"/>
                  </a:lnTo>
                  <a:lnTo>
                    <a:pt x="295275" y="628650"/>
                  </a:lnTo>
                  <a:lnTo>
                    <a:pt x="266700" y="614362"/>
                  </a:lnTo>
                  <a:lnTo>
                    <a:pt x="250031" y="595312"/>
                  </a:lnTo>
                  <a:lnTo>
                    <a:pt x="204787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B9C7D54F-4D3C-41D5-8EA8-43E9714A4AB8}"/>
                </a:ext>
              </a:extLst>
            </p:cNvPr>
            <p:cNvSpPr/>
            <p:nvPr/>
          </p:nvSpPr>
          <p:spPr>
            <a:xfrm>
              <a:off x="4657725" y="1744663"/>
              <a:ext cx="1398588" cy="1406525"/>
            </a:xfrm>
            <a:custGeom>
              <a:avLst/>
              <a:gdLst>
                <a:gd name="connsiteX0" fmla="*/ 962025 w 1397794"/>
                <a:gd name="connsiteY0" fmla="*/ 673894 h 1404938"/>
                <a:gd name="connsiteX1" fmla="*/ 792956 w 1397794"/>
                <a:gd name="connsiteY1" fmla="*/ 840582 h 1404938"/>
                <a:gd name="connsiteX2" fmla="*/ 583406 w 1397794"/>
                <a:gd name="connsiteY2" fmla="*/ 1019175 h 1404938"/>
                <a:gd name="connsiteX3" fmla="*/ 364331 w 1397794"/>
                <a:gd name="connsiteY3" fmla="*/ 1188244 h 1404938"/>
                <a:gd name="connsiteX4" fmla="*/ 219075 w 1397794"/>
                <a:gd name="connsiteY4" fmla="*/ 1290638 h 1404938"/>
                <a:gd name="connsiteX5" fmla="*/ 57150 w 1397794"/>
                <a:gd name="connsiteY5" fmla="*/ 1393032 h 1404938"/>
                <a:gd name="connsiteX6" fmla="*/ 28575 w 1397794"/>
                <a:gd name="connsiteY6" fmla="*/ 1402557 h 1404938"/>
                <a:gd name="connsiteX7" fmla="*/ 9525 w 1397794"/>
                <a:gd name="connsiteY7" fmla="*/ 1404938 h 1404938"/>
                <a:gd name="connsiteX8" fmla="*/ 0 w 1397794"/>
                <a:gd name="connsiteY8" fmla="*/ 1395413 h 1404938"/>
                <a:gd name="connsiteX9" fmla="*/ 0 w 1397794"/>
                <a:gd name="connsiteY9" fmla="*/ 1369219 h 1404938"/>
                <a:gd name="connsiteX10" fmla="*/ 16669 w 1397794"/>
                <a:gd name="connsiteY10" fmla="*/ 1340644 h 1404938"/>
                <a:gd name="connsiteX11" fmla="*/ 150019 w 1397794"/>
                <a:gd name="connsiteY11" fmla="*/ 1221582 h 1404938"/>
                <a:gd name="connsiteX12" fmla="*/ 316706 w 1397794"/>
                <a:gd name="connsiteY12" fmla="*/ 1054894 h 1404938"/>
                <a:gd name="connsiteX13" fmla="*/ 509588 w 1397794"/>
                <a:gd name="connsiteY13" fmla="*/ 850107 h 1404938"/>
                <a:gd name="connsiteX14" fmla="*/ 697706 w 1397794"/>
                <a:gd name="connsiteY14" fmla="*/ 611982 h 1404938"/>
                <a:gd name="connsiteX15" fmla="*/ 847725 w 1397794"/>
                <a:gd name="connsiteY15" fmla="*/ 409575 h 1404938"/>
                <a:gd name="connsiteX16" fmla="*/ 931069 w 1397794"/>
                <a:gd name="connsiteY16" fmla="*/ 278607 h 1404938"/>
                <a:gd name="connsiteX17" fmla="*/ 933450 w 1397794"/>
                <a:gd name="connsiteY17" fmla="*/ 242888 h 1404938"/>
                <a:gd name="connsiteX18" fmla="*/ 931069 w 1397794"/>
                <a:gd name="connsiteY18" fmla="*/ 195263 h 1404938"/>
                <a:gd name="connsiteX19" fmla="*/ 923925 w 1397794"/>
                <a:gd name="connsiteY19" fmla="*/ 173832 h 1404938"/>
                <a:gd name="connsiteX20" fmla="*/ 883444 w 1397794"/>
                <a:gd name="connsiteY20" fmla="*/ 126207 h 1404938"/>
                <a:gd name="connsiteX21" fmla="*/ 828675 w 1397794"/>
                <a:gd name="connsiteY21" fmla="*/ 85725 h 1404938"/>
                <a:gd name="connsiteX22" fmla="*/ 804863 w 1397794"/>
                <a:gd name="connsiteY22" fmla="*/ 61913 h 1404938"/>
                <a:gd name="connsiteX23" fmla="*/ 790575 w 1397794"/>
                <a:gd name="connsiteY23" fmla="*/ 38100 h 1404938"/>
                <a:gd name="connsiteX24" fmla="*/ 792956 w 1397794"/>
                <a:gd name="connsiteY24" fmla="*/ 23813 h 1404938"/>
                <a:gd name="connsiteX25" fmla="*/ 804863 w 1397794"/>
                <a:gd name="connsiteY25" fmla="*/ 7144 h 1404938"/>
                <a:gd name="connsiteX26" fmla="*/ 835819 w 1397794"/>
                <a:gd name="connsiteY26" fmla="*/ 0 h 1404938"/>
                <a:gd name="connsiteX27" fmla="*/ 938213 w 1397794"/>
                <a:gd name="connsiteY27" fmla="*/ 7144 h 1404938"/>
                <a:gd name="connsiteX28" fmla="*/ 1033463 w 1397794"/>
                <a:gd name="connsiteY28" fmla="*/ 21432 h 1404938"/>
                <a:gd name="connsiteX29" fmla="*/ 1135856 w 1397794"/>
                <a:gd name="connsiteY29" fmla="*/ 47625 h 1404938"/>
                <a:gd name="connsiteX30" fmla="*/ 1219200 w 1397794"/>
                <a:gd name="connsiteY30" fmla="*/ 78582 h 1404938"/>
                <a:gd name="connsiteX31" fmla="*/ 1290638 w 1397794"/>
                <a:gd name="connsiteY31" fmla="*/ 114300 h 1404938"/>
                <a:gd name="connsiteX32" fmla="*/ 1343025 w 1397794"/>
                <a:gd name="connsiteY32" fmla="*/ 145257 h 1404938"/>
                <a:gd name="connsiteX33" fmla="*/ 1362075 w 1397794"/>
                <a:gd name="connsiteY33" fmla="*/ 159544 h 1404938"/>
                <a:gd name="connsiteX34" fmla="*/ 1381125 w 1397794"/>
                <a:gd name="connsiteY34" fmla="*/ 178594 h 1404938"/>
                <a:gd name="connsiteX35" fmla="*/ 1393031 w 1397794"/>
                <a:gd name="connsiteY35" fmla="*/ 195263 h 1404938"/>
                <a:gd name="connsiteX36" fmla="*/ 1397794 w 1397794"/>
                <a:gd name="connsiteY36" fmla="*/ 216694 h 1404938"/>
                <a:gd name="connsiteX37" fmla="*/ 1390650 w 1397794"/>
                <a:gd name="connsiteY37" fmla="*/ 238125 h 1404938"/>
                <a:gd name="connsiteX38" fmla="*/ 1366838 w 1397794"/>
                <a:gd name="connsiteY38" fmla="*/ 261938 h 1404938"/>
                <a:gd name="connsiteX39" fmla="*/ 1309688 w 1397794"/>
                <a:gd name="connsiteY39" fmla="*/ 295275 h 1404938"/>
                <a:gd name="connsiteX40" fmla="*/ 1226344 w 1397794"/>
                <a:gd name="connsiteY40" fmla="*/ 402432 h 1404938"/>
                <a:gd name="connsiteX41" fmla="*/ 1047750 w 1397794"/>
                <a:gd name="connsiteY41" fmla="*/ 590550 h 1404938"/>
                <a:gd name="connsiteX42" fmla="*/ 962025 w 1397794"/>
                <a:gd name="connsiteY42" fmla="*/ 673894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7794" h="1404938">
                  <a:moveTo>
                    <a:pt x="962025" y="673894"/>
                  </a:moveTo>
                  <a:lnTo>
                    <a:pt x="792956" y="840582"/>
                  </a:lnTo>
                  <a:lnTo>
                    <a:pt x="583406" y="1019175"/>
                  </a:lnTo>
                  <a:lnTo>
                    <a:pt x="364331" y="1188244"/>
                  </a:lnTo>
                  <a:lnTo>
                    <a:pt x="219075" y="1290638"/>
                  </a:lnTo>
                  <a:lnTo>
                    <a:pt x="57150" y="1393032"/>
                  </a:lnTo>
                  <a:lnTo>
                    <a:pt x="28575" y="1402557"/>
                  </a:lnTo>
                  <a:lnTo>
                    <a:pt x="9525" y="1404938"/>
                  </a:lnTo>
                  <a:lnTo>
                    <a:pt x="0" y="1395413"/>
                  </a:lnTo>
                  <a:lnTo>
                    <a:pt x="0" y="1369219"/>
                  </a:lnTo>
                  <a:lnTo>
                    <a:pt x="16669" y="1340644"/>
                  </a:lnTo>
                  <a:lnTo>
                    <a:pt x="150019" y="1221582"/>
                  </a:lnTo>
                  <a:lnTo>
                    <a:pt x="316706" y="1054894"/>
                  </a:lnTo>
                  <a:lnTo>
                    <a:pt x="509588" y="850107"/>
                  </a:lnTo>
                  <a:lnTo>
                    <a:pt x="697706" y="611982"/>
                  </a:lnTo>
                  <a:lnTo>
                    <a:pt x="847725" y="409575"/>
                  </a:lnTo>
                  <a:lnTo>
                    <a:pt x="931069" y="278607"/>
                  </a:lnTo>
                  <a:lnTo>
                    <a:pt x="933450" y="242888"/>
                  </a:lnTo>
                  <a:lnTo>
                    <a:pt x="931069" y="195263"/>
                  </a:lnTo>
                  <a:lnTo>
                    <a:pt x="923925" y="173832"/>
                  </a:lnTo>
                  <a:lnTo>
                    <a:pt x="883444" y="126207"/>
                  </a:lnTo>
                  <a:lnTo>
                    <a:pt x="828675" y="85725"/>
                  </a:lnTo>
                  <a:lnTo>
                    <a:pt x="804863" y="61913"/>
                  </a:lnTo>
                  <a:lnTo>
                    <a:pt x="790575" y="38100"/>
                  </a:lnTo>
                  <a:lnTo>
                    <a:pt x="792956" y="23813"/>
                  </a:lnTo>
                  <a:lnTo>
                    <a:pt x="804863" y="7144"/>
                  </a:lnTo>
                  <a:lnTo>
                    <a:pt x="835819" y="0"/>
                  </a:lnTo>
                  <a:lnTo>
                    <a:pt x="938213" y="7144"/>
                  </a:lnTo>
                  <a:lnTo>
                    <a:pt x="1033463" y="21432"/>
                  </a:lnTo>
                  <a:lnTo>
                    <a:pt x="1135856" y="47625"/>
                  </a:lnTo>
                  <a:lnTo>
                    <a:pt x="1219200" y="78582"/>
                  </a:lnTo>
                  <a:lnTo>
                    <a:pt x="1290638" y="114300"/>
                  </a:lnTo>
                  <a:lnTo>
                    <a:pt x="1343025" y="145257"/>
                  </a:lnTo>
                  <a:lnTo>
                    <a:pt x="1362075" y="159544"/>
                  </a:lnTo>
                  <a:lnTo>
                    <a:pt x="1381125" y="178594"/>
                  </a:lnTo>
                  <a:lnTo>
                    <a:pt x="1393031" y="195263"/>
                  </a:lnTo>
                  <a:lnTo>
                    <a:pt x="1397794" y="216694"/>
                  </a:lnTo>
                  <a:lnTo>
                    <a:pt x="1390650" y="238125"/>
                  </a:lnTo>
                  <a:lnTo>
                    <a:pt x="1366838" y="261938"/>
                  </a:lnTo>
                  <a:lnTo>
                    <a:pt x="1309688" y="295275"/>
                  </a:lnTo>
                  <a:lnTo>
                    <a:pt x="1226344" y="402432"/>
                  </a:lnTo>
                  <a:lnTo>
                    <a:pt x="1047750" y="590550"/>
                  </a:lnTo>
                  <a:lnTo>
                    <a:pt x="962025" y="673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C5FC9B85-8F66-4AE8-9352-72A823E3856D}"/>
                </a:ext>
              </a:extLst>
            </p:cNvPr>
            <p:cNvSpPr/>
            <p:nvPr/>
          </p:nvSpPr>
          <p:spPr>
            <a:xfrm>
              <a:off x="5105400" y="3046413"/>
              <a:ext cx="1300163" cy="292100"/>
            </a:xfrm>
            <a:custGeom>
              <a:avLst/>
              <a:gdLst>
                <a:gd name="connsiteX0" fmla="*/ 966788 w 1300163"/>
                <a:gd name="connsiteY0" fmla="*/ 209550 h 292894"/>
                <a:gd name="connsiteX1" fmla="*/ 735806 w 1300163"/>
                <a:gd name="connsiteY1" fmla="*/ 247650 h 292894"/>
                <a:gd name="connsiteX2" fmla="*/ 485775 w 1300163"/>
                <a:gd name="connsiteY2" fmla="*/ 271462 h 292894"/>
                <a:gd name="connsiteX3" fmla="*/ 419100 w 1300163"/>
                <a:gd name="connsiteY3" fmla="*/ 285750 h 292894"/>
                <a:gd name="connsiteX4" fmla="*/ 352425 w 1300163"/>
                <a:gd name="connsiteY4" fmla="*/ 290512 h 292894"/>
                <a:gd name="connsiteX5" fmla="*/ 307181 w 1300163"/>
                <a:gd name="connsiteY5" fmla="*/ 292894 h 292894"/>
                <a:gd name="connsiteX6" fmla="*/ 250031 w 1300163"/>
                <a:gd name="connsiteY6" fmla="*/ 288131 h 292894"/>
                <a:gd name="connsiteX7" fmla="*/ 211931 w 1300163"/>
                <a:gd name="connsiteY7" fmla="*/ 273844 h 292894"/>
                <a:gd name="connsiteX8" fmla="*/ 164306 w 1300163"/>
                <a:gd name="connsiteY8" fmla="*/ 252412 h 292894"/>
                <a:gd name="connsiteX9" fmla="*/ 88106 w 1300163"/>
                <a:gd name="connsiteY9" fmla="*/ 211931 h 292894"/>
                <a:gd name="connsiteX10" fmla="*/ 11906 w 1300163"/>
                <a:gd name="connsiteY10" fmla="*/ 159544 h 292894"/>
                <a:gd name="connsiteX11" fmla="*/ 2381 w 1300163"/>
                <a:gd name="connsiteY11" fmla="*/ 140494 h 292894"/>
                <a:gd name="connsiteX12" fmla="*/ 0 w 1300163"/>
                <a:gd name="connsiteY12" fmla="*/ 123825 h 292894"/>
                <a:gd name="connsiteX13" fmla="*/ 2381 w 1300163"/>
                <a:gd name="connsiteY13" fmla="*/ 109537 h 292894"/>
                <a:gd name="connsiteX14" fmla="*/ 16669 w 1300163"/>
                <a:gd name="connsiteY14" fmla="*/ 102394 h 292894"/>
                <a:gd name="connsiteX15" fmla="*/ 52388 w 1300163"/>
                <a:gd name="connsiteY15" fmla="*/ 107156 h 292894"/>
                <a:gd name="connsiteX16" fmla="*/ 107156 w 1300163"/>
                <a:gd name="connsiteY16" fmla="*/ 123825 h 292894"/>
                <a:gd name="connsiteX17" fmla="*/ 150019 w 1300163"/>
                <a:gd name="connsiteY17" fmla="*/ 133350 h 292894"/>
                <a:gd name="connsiteX18" fmla="*/ 202406 w 1300163"/>
                <a:gd name="connsiteY18" fmla="*/ 140494 h 292894"/>
                <a:gd name="connsiteX19" fmla="*/ 264319 w 1300163"/>
                <a:gd name="connsiteY19" fmla="*/ 142875 h 292894"/>
                <a:gd name="connsiteX20" fmla="*/ 357188 w 1300163"/>
                <a:gd name="connsiteY20" fmla="*/ 135731 h 292894"/>
                <a:gd name="connsiteX21" fmla="*/ 509588 w 1300163"/>
                <a:gd name="connsiteY21" fmla="*/ 119062 h 292894"/>
                <a:gd name="connsiteX22" fmla="*/ 700088 w 1300163"/>
                <a:gd name="connsiteY22" fmla="*/ 88106 h 292894"/>
                <a:gd name="connsiteX23" fmla="*/ 871538 w 1300163"/>
                <a:gd name="connsiteY23" fmla="*/ 47625 h 292894"/>
                <a:gd name="connsiteX24" fmla="*/ 1019175 w 1300163"/>
                <a:gd name="connsiteY24" fmla="*/ 0 h 292894"/>
                <a:gd name="connsiteX25" fmla="*/ 1095375 w 1300163"/>
                <a:gd name="connsiteY25" fmla="*/ 2381 h 292894"/>
                <a:gd name="connsiteX26" fmla="*/ 1181100 w 1300163"/>
                <a:gd name="connsiteY26" fmla="*/ 9525 h 292894"/>
                <a:gd name="connsiteX27" fmla="*/ 1228725 w 1300163"/>
                <a:gd name="connsiteY27" fmla="*/ 16669 h 292894"/>
                <a:gd name="connsiteX28" fmla="*/ 1262063 w 1300163"/>
                <a:gd name="connsiteY28" fmla="*/ 30956 h 292894"/>
                <a:gd name="connsiteX29" fmla="*/ 1288256 w 1300163"/>
                <a:gd name="connsiteY29" fmla="*/ 50006 h 292894"/>
                <a:gd name="connsiteX30" fmla="*/ 1300163 w 1300163"/>
                <a:gd name="connsiteY30" fmla="*/ 80962 h 292894"/>
                <a:gd name="connsiteX31" fmla="*/ 1295400 w 1300163"/>
                <a:gd name="connsiteY31" fmla="*/ 109537 h 292894"/>
                <a:gd name="connsiteX32" fmla="*/ 1283494 w 1300163"/>
                <a:gd name="connsiteY32" fmla="*/ 138112 h 292894"/>
                <a:gd name="connsiteX33" fmla="*/ 966788 w 1300163"/>
                <a:gd name="connsiteY33" fmla="*/ 2095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0163" h="292894">
                  <a:moveTo>
                    <a:pt x="966788" y="209550"/>
                  </a:moveTo>
                  <a:lnTo>
                    <a:pt x="735806" y="247650"/>
                  </a:lnTo>
                  <a:lnTo>
                    <a:pt x="485775" y="271462"/>
                  </a:lnTo>
                  <a:lnTo>
                    <a:pt x="419100" y="285750"/>
                  </a:lnTo>
                  <a:lnTo>
                    <a:pt x="352425" y="290512"/>
                  </a:lnTo>
                  <a:lnTo>
                    <a:pt x="307181" y="292894"/>
                  </a:lnTo>
                  <a:lnTo>
                    <a:pt x="250031" y="288131"/>
                  </a:lnTo>
                  <a:lnTo>
                    <a:pt x="211931" y="273844"/>
                  </a:lnTo>
                  <a:lnTo>
                    <a:pt x="164306" y="252412"/>
                  </a:lnTo>
                  <a:lnTo>
                    <a:pt x="88106" y="211931"/>
                  </a:lnTo>
                  <a:lnTo>
                    <a:pt x="11906" y="159544"/>
                  </a:lnTo>
                  <a:lnTo>
                    <a:pt x="2381" y="140494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16669" y="102394"/>
                  </a:lnTo>
                  <a:lnTo>
                    <a:pt x="52388" y="107156"/>
                  </a:lnTo>
                  <a:lnTo>
                    <a:pt x="107156" y="123825"/>
                  </a:lnTo>
                  <a:lnTo>
                    <a:pt x="150019" y="133350"/>
                  </a:lnTo>
                  <a:lnTo>
                    <a:pt x="202406" y="140494"/>
                  </a:lnTo>
                  <a:lnTo>
                    <a:pt x="264319" y="142875"/>
                  </a:lnTo>
                  <a:lnTo>
                    <a:pt x="357188" y="135731"/>
                  </a:lnTo>
                  <a:lnTo>
                    <a:pt x="509588" y="119062"/>
                  </a:lnTo>
                  <a:lnTo>
                    <a:pt x="700088" y="88106"/>
                  </a:lnTo>
                  <a:lnTo>
                    <a:pt x="871538" y="47625"/>
                  </a:lnTo>
                  <a:lnTo>
                    <a:pt x="1019175" y="0"/>
                  </a:lnTo>
                  <a:lnTo>
                    <a:pt x="1095375" y="2381"/>
                  </a:lnTo>
                  <a:lnTo>
                    <a:pt x="1181100" y="9525"/>
                  </a:lnTo>
                  <a:lnTo>
                    <a:pt x="1228725" y="16669"/>
                  </a:lnTo>
                  <a:lnTo>
                    <a:pt x="1262063" y="30956"/>
                  </a:lnTo>
                  <a:lnTo>
                    <a:pt x="1288256" y="50006"/>
                  </a:lnTo>
                  <a:lnTo>
                    <a:pt x="1300163" y="80962"/>
                  </a:lnTo>
                  <a:lnTo>
                    <a:pt x="1295400" y="109537"/>
                  </a:lnTo>
                  <a:lnTo>
                    <a:pt x="1283494" y="138112"/>
                  </a:lnTo>
                  <a:lnTo>
                    <a:pt x="966788" y="209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6EE85CF9-CACB-4E0A-9F2A-9C303CEAAD3C}"/>
                </a:ext>
              </a:extLst>
            </p:cNvPr>
            <p:cNvSpPr/>
            <p:nvPr/>
          </p:nvSpPr>
          <p:spPr>
            <a:xfrm>
              <a:off x="4803775" y="3779838"/>
              <a:ext cx="473075" cy="1077912"/>
            </a:xfrm>
            <a:custGeom>
              <a:avLst/>
              <a:gdLst>
                <a:gd name="connsiteX0" fmla="*/ 192882 w 473869"/>
                <a:gd name="connsiteY0" fmla="*/ 650081 h 1078706"/>
                <a:gd name="connsiteX1" fmla="*/ 150019 w 473869"/>
                <a:gd name="connsiteY1" fmla="*/ 416719 h 1078706"/>
                <a:gd name="connsiteX2" fmla="*/ 104775 w 473869"/>
                <a:gd name="connsiteY2" fmla="*/ 238125 h 1078706"/>
                <a:gd name="connsiteX3" fmla="*/ 52388 w 473869"/>
                <a:gd name="connsiteY3" fmla="*/ 111919 h 1078706"/>
                <a:gd name="connsiteX4" fmla="*/ 11907 w 473869"/>
                <a:gd name="connsiteY4" fmla="*/ 52387 h 1078706"/>
                <a:gd name="connsiteX5" fmla="*/ 0 w 473869"/>
                <a:gd name="connsiteY5" fmla="*/ 33337 h 1078706"/>
                <a:gd name="connsiteX6" fmla="*/ 0 w 473869"/>
                <a:gd name="connsiteY6" fmla="*/ 16669 h 1078706"/>
                <a:gd name="connsiteX7" fmla="*/ 9525 w 473869"/>
                <a:gd name="connsiteY7" fmla="*/ 2381 h 1078706"/>
                <a:gd name="connsiteX8" fmla="*/ 40482 w 473869"/>
                <a:gd name="connsiteY8" fmla="*/ 0 h 1078706"/>
                <a:gd name="connsiteX9" fmla="*/ 138113 w 473869"/>
                <a:gd name="connsiteY9" fmla="*/ 26194 h 1078706"/>
                <a:gd name="connsiteX10" fmla="*/ 295275 w 473869"/>
                <a:gd name="connsiteY10" fmla="*/ 71437 h 1078706"/>
                <a:gd name="connsiteX11" fmla="*/ 347663 w 473869"/>
                <a:gd name="connsiteY11" fmla="*/ 214312 h 1078706"/>
                <a:gd name="connsiteX12" fmla="*/ 392907 w 473869"/>
                <a:gd name="connsiteY12" fmla="*/ 440531 h 1078706"/>
                <a:gd name="connsiteX13" fmla="*/ 428625 w 473869"/>
                <a:gd name="connsiteY13" fmla="*/ 623887 h 1078706"/>
                <a:gd name="connsiteX14" fmla="*/ 452438 w 473869"/>
                <a:gd name="connsiteY14" fmla="*/ 783431 h 1078706"/>
                <a:gd name="connsiteX15" fmla="*/ 473869 w 473869"/>
                <a:gd name="connsiteY15" fmla="*/ 890587 h 1078706"/>
                <a:gd name="connsiteX16" fmla="*/ 450057 w 473869"/>
                <a:gd name="connsiteY16" fmla="*/ 952500 h 1078706"/>
                <a:gd name="connsiteX17" fmla="*/ 421482 w 473869"/>
                <a:gd name="connsiteY17" fmla="*/ 1009650 h 1078706"/>
                <a:gd name="connsiteX18" fmla="*/ 373857 w 473869"/>
                <a:gd name="connsiteY18" fmla="*/ 1069181 h 1078706"/>
                <a:gd name="connsiteX19" fmla="*/ 361950 w 473869"/>
                <a:gd name="connsiteY19" fmla="*/ 1078706 h 1078706"/>
                <a:gd name="connsiteX20" fmla="*/ 338138 w 473869"/>
                <a:gd name="connsiteY20" fmla="*/ 1078706 h 1078706"/>
                <a:gd name="connsiteX21" fmla="*/ 302419 w 473869"/>
                <a:gd name="connsiteY21" fmla="*/ 1064419 h 1078706"/>
                <a:gd name="connsiteX22" fmla="*/ 278607 w 473869"/>
                <a:gd name="connsiteY22" fmla="*/ 1033462 h 1078706"/>
                <a:gd name="connsiteX23" fmla="*/ 252413 w 473869"/>
                <a:gd name="connsiteY23" fmla="*/ 973931 h 1078706"/>
                <a:gd name="connsiteX24" fmla="*/ 233363 w 473869"/>
                <a:gd name="connsiteY24" fmla="*/ 921544 h 1078706"/>
                <a:gd name="connsiteX25" fmla="*/ 226219 w 473869"/>
                <a:gd name="connsiteY25" fmla="*/ 857250 h 1078706"/>
                <a:gd name="connsiteX26" fmla="*/ 192882 w 473869"/>
                <a:gd name="connsiteY26" fmla="*/ 6500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3869" h="1078706">
                  <a:moveTo>
                    <a:pt x="192882" y="650081"/>
                  </a:moveTo>
                  <a:lnTo>
                    <a:pt x="150019" y="416719"/>
                  </a:lnTo>
                  <a:lnTo>
                    <a:pt x="104775" y="238125"/>
                  </a:lnTo>
                  <a:lnTo>
                    <a:pt x="52388" y="111919"/>
                  </a:lnTo>
                  <a:lnTo>
                    <a:pt x="11907" y="52387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9525" y="2381"/>
                  </a:lnTo>
                  <a:lnTo>
                    <a:pt x="40482" y="0"/>
                  </a:lnTo>
                  <a:lnTo>
                    <a:pt x="138113" y="26194"/>
                  </a:lnTo>
                  <a:lnTo>
                    <a:pt x="295275" y="71437"/>
                  </a:lnTo>
                  <a:lnTo>
                    <a:pt x="347663" y="214312"/>
                  </a:lnTo>
                  <a:lnTo>
                    <a:pt x="392907" y="440531"/>
                  </a:lnTo>
                  <a:lnTo>
                    <a:pt x="428625" y="623887"/>
                  </a:lnTo>
                  <a:lnTo>
                    <a:pt x="452438" y="783431"/>
                  </a:lnTo>
                  <a:lnTo>
                    <a:pt x="473869" y="890587"/>
                  </a:lnTo>
                  <a:lnTo>
                    <a:pt x="450057" y="952500"/>
                  </a:lnTo>
                  <a:lnTo>
                    <a:pt x="421482" y="1009650"/>
                  </a:lnTo>
                  <a:lnTo>
                    <a:pt x="373857" y="1069181"/>
                  </a:lnTo>
                  <a:lnTo>
                    <a:pt x="361950" y="1078706"/>
                  </a:lnTo>
                  <a:lnTo>
                    <a:pt x="338138" y="1078706"/>
                  </a:lnTo>
                  <a:lnTo>
                    <a:pt x="302419" y="1064419"/>
                  </a:lnTo>
                  <a:lnTo>
                    <a:pt x="278607" y="1033462"/>
                  </a:lnTo>
                  <a:lnTo>
                    <a:pt x="252413" y="973931"/>
                  </a:lnTo>
                  <a:lnTo>
                    <a:pt x="233363" y="921544"/>
                  </a:lnTo>
                  <a:lnTo>
                    <a:pt x="226219" y="857250"/>
                  </a:lnTo>
                  <a:lnTo>
                    <a:pt x="192882" y="650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823496FF-F2A2-480D-8428-F5A81F626908}"/>
                </a:ext>
              </a:extLst>
            </p:cNvPr>
            <p:cNvSpPr/>
            <p:nvPr/>
          </p:nvSpPr>
          <p:spPr>
            <a:xfrm rot="16200000">
              <a:off x="1829594" y="3040856"/>
              <a:ext cx="2447925" cy="442913"/>
            </a:xfrm>
            <a:custGeom>
              <a:avLst/>
              <a:gdLst>
                <a:gd name="connsiteX0" fmla="*/ 1362075 w 2447925"/>
                <a:gd name="connsiteY0" fmla="*/ 433387 h 442912"/>
                <a:gd name="connsiteX1" fmla="*/ 1052512 w 2447925"/>
                <a:gd name="connsiteY1" fmla="*/ 438150 h 442912"/>
                <a:gd name="connsiteX2" fmla="*/ 904875 w 2447925"/>
                <a:gd name="connsiteY2" fmla="*/ 435768 h 442912"/>
                <a:gd name="connsiteX3" fmla="*/ 342900 w 2447925"/>
                <a:gd name="connsiteY3" fmla="*/ 416718 h 442912"/>
                <a:gd name="connsiteX4" fmla="*/ 207168 w 2447925"/>
                <a:gd name="connsiteY4" fmla="*/ 409575 h 442912"/>
                <a:gd name="connsiteX5" fmla="*/ 154781 w 2447925"/>
                <a:gd name="connsiteY5" fmla="*/ 397668 h 442912"/>
                <a:gd name="connsiteX6" fmla="*/ 90487 w 2447925"/>
                <a:gd name="connsiteY6" fmla="*/ 369093 h 442912"/>
                <a:gd name="connsiteX7" fmla="*/ 38100 w 2447925"/>
                <a:gd name="connsiteY7" fmla="*/ 340518 h 442912"/>
                <a:gd name="connsiteX8" fmla="*/ 9525 w 2447925"/>
                <a:gd name="connsiteY8" fmla="*/ 316706 h 442912"/>
                <a:gd name="connsiteX9" fmla="*/ 0 w 2447925"/>
                <a:gd name="connsiteY9" fmla="*/ 290512 h 442912"/>
                <a:gd name="connsiteX10" fmla="*/ 4762 w 2447925"/>
                <a:gd name="connsiteY10" fmla="*/ 261937 h 442912"/>
                <a:gd name="connsiteX11" fmla="*/ 26193 w 2447925"/>
                <a:gd name="connsiteY11" fmla="*/ 240506 h 442912"/>
                <a:gd name="connsiteX12" fmla="*/ 59531 w 2447925"/>
                <a:gd name="connsiteY12" fmla="*/ 223837 h 442912"/>
                <a:gd name="connsiteX13" fmla="*/ 116681 w 2447925"/>
                <a:gd name="connsiteY13" fmla="*/ 204787 h 442912"/>
                <a:gd name="connsiteX14" fmla="*/ 204787 w 2447925"/>
                <a:gd name="connsiteY14" fmla="*/ 192881 h 442912"/>
                <a:gd name="connsiteX15" fmla="*/ 335756 w 2447925"/>
                <a:gd name="connsiteY15" fmla="*/ 188118 h 442912"/>
                <a:gd name="connsiteX16" fmla="*/ 531018 w 2447925"/>
                <a:gd name="connsiteY16" fmla="*/ 188118 h 442912"/>
                <a:gd name="connsiteX17" fmla="*/ 726281 w 2447925"/>
                <a:gd name="connsiteY17" fmla="*/ 202406 h 442912"/>
                <a:gd name="connsiteX18" fmla="*/ 1216818 w 2447925"/>
                <a:gd name="connsiteY18" fmla="*/ 221456 h 442912"/>
                <a:gd name="connsiteX19" fmla="*/ 1757362 w 2447925"/>
                <a:gd name="connsiteY19" fmla="*/ 235743 h 442912"/>
                <a:gd name="connsiteX20" fmla="*/ 2045493 w 2447925"/>
                <a:gd name="connsiteY20" fmla="*/ 233362 h 442912"/>
                <a:gd name="connsiteX21" fmla="*/ 2131218 w 2447925"/>
                <a:gd name="connsiteY21" fmla="*/ 228600 h 442912"/>
                <a:gd name="connsiteX22" fmla="*/ 2159793 w 2447925"/>
                <a:gd name="connsiteY22" fmla="*/ 226218 h 442912"/>
                <a:gd name="connsiteX23" fmla="*/ 2193131 w 2447925"/>
                <a:gd name="connsiteY23" fmla="*/ 219075 h 442912"/>
                <a:gd name="connsiteX24" fmla="*/ 2216943 w 2447925"/>
                <a:gd name="connsiteY24" fmla="*/ 207168 h 442912"/>
                <a:gd name="connsiteX25" fmla="*/ 2259806 w 2447925"/>
                <a:gd name="connsiteY25" fmla="*/ 173831 h 442912"/>
                <a:gd name="connsiteX26" fmla="*/ 2319337 w 2447925"/>
                <a:gd name="connsiteY26" fmla="*/ 116681 h 442912"/>
                <a:gd name="connsiteX27" fmla="*/ 2362200 w 2447925"/>
                <a:gd name="connsiteY27" fmla="*/ 59531 h 442912"/>
                <a:gd name="connsiteX28" fmla="*/ 2383631 w 2447925"/>
                <a:gd name="connsiteY28" fmla="*/ 23812 h 442912"/>
                <a:gd name="connsiteX29" fmla="*/ 2400300 w 2447925"/>
                <a:gd name="connsiteY29" fmla="*/ 7143 h 442912"/>
                <a:gd name="connsiteX30" fmla="*/ 2419350 w 2447925"/>
                <a:gd name="connsiteY30" fmla="*/ 0 h 442912"/>
                <a:gd name="connsiteX31" fmla="*/ 2433637 w 2447925"/>
                <a:gd name="connsiteY31" fmla="*/ 4762 h 442912"/>
                <a:gd name="connsiteX32" fmla="*/ 2443162 w 2447925"/>
                <a:gd name="connsiteY32" fmla="*/ 11906 h 442912"/>
                <a:gd name="connsiteX33" fmla="*/ 2447925 w 2447925"/>
                <a:gd name="connsiteY33" fmla="*/ 42862 h 442912"/>
                <a:gd name="connsiteX34" fmla="*/ 2438400 w 2447925"/>
                <a:gd name="connsiteY34" fmla="*/ 111918 h 442912"/>
                <a:gd name="connsiteX35" fmla="*/ 2409825 w 2447925"/>
                <a:gd name="connsiteY35" fmla="*/ 214312 h 442912"/>
                <a:gd name="connsiteX36" fmla="*/ 2316956 w 2447925"/>
                <a:gd name="connsiteY36" fmla="*/ 442912 h 442912"/>
                <a:gd name="connsiteX37" fmla="*/ 2181225 w 2447925"/>
                <a:gd name="connsiteY37" fmla="*/ 428625 h 442912"/>
                <a:gd name="connsiteX38" fmla="*/ 1664493 w 2447925"/>
                <a:gd name="connsiteY38" fmla="*/ 438150 h 442912"/>
                <a:gd name="connsiteX39" fmla="*/ 1362075 w 2447925"/>
                <a:gd name="connsiteY39" fmla="*/ 433387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47925" h="442912">
                  <a:moveTo>
                    <a:pt x="1362075" y="433387"/>
                  </a:moveTo>
                  <a:lnTo>
                    <a:pt x="1052512" y="438150"/>
                  </a:lnTo>
                  <a:lnTo>
                    <a:pt x="904875" y="435768"/>
                  </a:lnTo>
                  <a:lnTo>
                    <a:pt x="342900" y="416718"/>
                  </a:lnTo>
                  <a:lnTo>
                    <a:pt x="207168" y="409575"/>
                  </a:lnTo>
                  <a:lnTo>
                    <a:pt x="154781" y="397668"/>
                  </a:lnTo>
                  <a:lnTo>
                    <a:pt x="90487" y="369093"/>
                  </a:lnTo>
                  <a:lnTo>
                    <a:pt x="38100" y="340518"/>
                  </a:lnTo>
                  <a:lnTo>
                    <a:pt x="9525" y="316706"/>
                  </a:lnTo>
                  <a:lnTo>
                    <a:pt x="0" y="290512"/>
                  </a:lnTo>
                  <a:lnTo>
                    <a:pt x="4762" y="261937"/>
                  </a:lnTo>
                  <a:lnTo>
                    <a:pt x="26193" y="240506"/>
                  </a:lnTo>
                  <a:lnTo>
                    <a:pt x="59531" y="223837"/>
                  </a:lnTo>
                  <a:lnTo>
                    <a:pt x="116681" y="204787"/>
                  </a:lnTo>
                  <a:lnTo>
                    <a:pt x="204787" y="192881"/>
                  </a:lnTo>
                  <a:lnTo>
                    <a:pt x="335756" y="188118"/>
                  </a:lnTo>
                  <a:lnTo>
                    <a:pt x="531018" y="188118"/>
                  </a:lnTo>
                  <a:lnTo>
                    <a:pt x="726281" y="202406"/>
                  </a:lnTo>
                  <a:lnTo>
                    <a:pt x="1216818" y="221456"/>
                  </a:lnTo>
                  <a:lnTo>
                    <a:pt x="1757362" y="235743"/>
                  </a:lnTo>
                  <a:lnTo>
                    <a:pt x="2045493" y="233362"/>
                  </a:lnTo>
                  <a:lnTo>
                    <a:pt x="2131218" y="228600"/>
                  </a:lnTo>
                  <a:lnTo>
                    <a:pt x="2159793" y="226218"/>
                  </a:lnTo>
                  <a:lnTo>
                    <a:pt x="2193131" y="219075"/>
                  </a:lnTo>
                  <a:lnTo>
                    <a:pt x="2216943" y="207168"/>
                  </a:lnTo>
                  <a:lnTo>
                    <a:pt x="2259806" y="173831"/>
                  </a:lnTo>
                  <a:lnTo>
                    <a:pt x="2319337" y="116681"/>
                  </a:lnTo>
                  <a:lnTo>
                    <a:pt x="2362200" y="59531"/>
                  </a:lnTo>
                  <a:lnTo>
                    <a:pt x="2383631" y="23812"/>
                  </a:lnTo>
                  <a:lnTo>
                    <a:pt x="2400300" y="7143"/>
                  </a:lnTo>
                  <a:lnTo>
                    <a:pt x="2419350" y="0"/>
                  </a:lnTo>
                  <a:lnTo>
                    <a:pt x="2433637" y="4762"/>
                  </a:lnTo>
                  <a:lnTo>
                    <a:pt x="2443162" y="11906"/>
                  </a:lnTo>
                  <a:lnTo>
                    <a:pt x="2447925" y="42862"/>
                  </a:lnTo>
                  <a:lnTo>
                    <a:pt x="2438400" y="111918"/>
                  </a:lnTo>
                  <a:lnTo>
                    <a:pt x="2409825" y="214312"/>
                  </a:lnTo>
                  <a:lnTo>
                    <a:pt x="2316956" y="442912"/>
                  </a:lnTo>
                  <a:lnTo>
                    <a:pt x="2181225" y="428625"/>
                  </a:lnTo>
                  <a:lnTo>
                    <a:pt x="1664493" y="438150"/>
                  </a:lnTo>
                  <a:lnTo>
                    <a:pt x="1362075" y="4333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820CB8C0-8DFF-4229-9B8F-DDABE88C375F}"/>
                </a:ext>
              </a:extLst>
            </p:cNvPr>
            <p:cNvSpPr/>
            <p:nvPr/>
          </p:nvSpPr>
          <p:spPr>
            <a:xfrm>
              <a:off x="3143250" y="1931988"/>
              <a:ext cx="1466850" cy="384175"/>
            </a:xfrm>
            <a:custGeom>
              <a:avLst/>
              <a:gdLst>
                <a:gd name="connsiteX0" fmla="*/ 361950 w 1466850"/>
                <a:gd name="connsiteY0" fmla="*/ 352425 h 385762"/>
                <a:gd name="connsiteX1" fmla="*/ 57150 w 1466850"/>
                <a:gd name="connsiteY1" fmla="*/ 385762 h 385762"/>
                <a:gd name="connsiteX2" fmla="*/ 0 w 1466850"/>
                <a:gd name="connsiteY2" fmla="*/ 242887 h 385762"/>
                <a:gd name="connsiteX3" fmla="*/ 211931 w 1466850"/>
                <a:gd name="connsiteY3" fmla="*/ 214312 h 385762"/>
                <a:gd name="connsiteX4" fmla="*/ 421481 w 1466850"/>
                <a:gd name="connsiteY4" fmla="*/ 176212 h 385762"/>
                <a:gd name="connsiteX5" fmla="*/ 592931 w 1466850"/>
                <a:gd name="connsiteY5" fmla="*/ 138112 h 385762"/>
                <a:gd name="connsiteX6" fmla="*/ 771525 w 1466850"/>
                <a:gd name="connsiteY6" fmla="*/ 100012 h 385762"/>
                <a:gd name="connsiteX7" fmla="*/ 876300 w 1466850"/>
                <a:gd name="connsiteY7" fmla="*/ 76200 h 385762"/>
                <a:gd name="connsiteX8" fmla="*/ 978694 w 1466850"/>
                <a:gd name="connsiteY8" fmla="*/ 54769 h 385762"/>
                <a:gd name="connsiteX9" fmla="*/ 1035844 w 1466850"/>
                <a:gd name="connsiteY9" fmla="*/ 38100 h 385762"/>
                <a:gd name="connsiteX10" fmla="*/ 1073944 w 1466850"/>
                <a:gd name="connsiteY10" fmla="*/ 21431 h 385762"/>
                <a:gd name="connsiteX11" fmla="*/ 1107281 w 1466850"/>
                <a:gd name="connsiteY11" fmla="*/ 0 h 385762"/>
                <a:gd name="connsiteX12" fmla="*/ 1145381 w 1466850"/>
                <a:gd name="connsiteY12" fmla="*/ 2381 h 385762"/>
                <a:gd name="connsiteX13" fmla="*/ 1231106 w 1466850"/>
                <a:gd name="connsiteY13" fmla="*/ 16669 h 385762"/>
                <a:gd name="connsiteX14" fmla="*/ 1295400 w 1466850"/>
                <a:gd name="connsiteY14" fmla="*/ 30956 h 385762"/>
                <a:gd name="connsiteX15" fmla="*/ 1347788 w 1466850"/>
                <a:gd name="connsiteY15" fmla="*/ 42862 h 385762"/>
                <a:gd name="connsiteX16" fmla="*/ 1402556 w 1466850"/>
                <a:gd name="connsiteY16" fmla="*/ 64294 h 385762"/>
                <a:gd name="connsiteX17" fmla="*/ 1438275 w 1466850"/>
                <a:gd name="connsiteY17" fmla="*/ 80962 h 385762"/>
                <a:gd name="connsiteX18" fmla="*/ 1454944 w 1466850"/>
                <a:gd name="connsiteY18" fmla="*/ 97631 h 385762"/>
                <a:gd name="connsiteX19" fmla="*/ 1464469 w 1466850"/>
                <a:gd name="connsiteY19" fmla="*/ 116681 h 385762"/>
                <a:gd name="connsiteX20" fmla="*/ 1466850 w 1466850"/>
                <a:gd name="connsiteY20" fmla="*/ 142875 h 385762"/>
                <a:gd name="connsiteX21" fmla="*/ 1457325 w 1466850"/>
                <a:gd name="connsiteY21" fmla="*/ 166687 h 385762"/>
                <a:gd name="connsiteX22" fmla="*/ 1426369 w 1466850"/>
                <a:gd name="connsiteY22" fmla="*/ 197644 h 385762"/>
                <a:gd name="connsiteX23" fmla="*/ 1390650 w 1466850"/>
                <a:gd name="connsiteY23" fmla="*/ 216694 h 385762"/>
                <a:gd name="connsiteX24" fmla="*/ 1285875 w 1466850"/>
                <a:gd name="connsiteY24" fmla="*/ 230981 h 385762"/>
                <a:gd name="connsiteX25" fmla="*/ 959644 w 1466850"/>
                <a:gd name="connsiteY25" fmla="*/ 264319 h 385762"/>
                <a:gd name="connsiteX26" fmla="*/ 745331 w 1466850"/>
                <a:gd name="connsiteY26" fmla="*/ 290512 h 385762"/>
                <a:gd name="connsiteX27" fmla="*/ 531019 w 1466850"/>
                <a:gd name="connsiteY27" fmla="*/ 335756 h 385762"/>
                <a:gd name="connsiteX28" fmla="*/ 361950 w 1466850"/>
                <a:gd name="connsiteY28" fmla="*/ 352425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66850" h="385762">
                  <a:moveTo>
                    <a:pt x="361950" y="352425"/>
                  </a:moveTo>
                  <a:lnTo>
                    <a:pt x="57150" y="385762"/>
                  </a:lnTo>
                  <a:lnTo>
                    <a:pt x="0" y="242887"/>
                  </a:lnTo>
                  <a:lnTo>
                    <a:pt x="211931" y="214312"/>
                  </a:lnTo>
                  <a:lnTo>
                    <a:pt x="421481" y="176212"/>
                  </a:lnTo>
                  <a:lnTo>
                    <a:pt x="592931" y="138112"/>
                  </a:lnTo>
                  <a:lnTo>
                    <a:pt x="771525" y="100012"/>
                  </a:lnTo>
                  <a:lnTo>
                    <a:pt x="876300" y="76200"/>
                  </a:lnTo>
                  <a:lnTo>
                    <a:pt x="978694" y="54769"/>
                  </a:lnTo>
                  <a:lnTo>
                    <a:pt x="1035844" y="38100"/>
                  </a:lnTo>
                  <a:lnTo>
                    <a:pt x="1073944" y="21431"/>
                  </a:lnTo>
                  <a:lnTo>
                    <a:pt x="1107281" y="0"/>
                  </a:lnTo>
                  <a:lnTo>
                    <a:pt x="1145381" y="2381"/>
                  </a:lnTo>
                  <a:lnTo>
                    <a:pt x="1231106" y="16669"/>
                  </a:lnTo>
                  <a:lnTo>
                    <a:pt x="1295400" y="30956"/>
                  </a:lnTo>
                  <a:lnTo>
                    <a:pt x="1347788" y="42862"/>
                  </a:lnTo>
                  <a:lnTo>
                    <a:pt x="1402556" y="64294"/>
                  </a:lnTo>
                  <a:lnTo>
                    <a:pt x="1438275" y="80962"/>
                  </a:lnTo>
                  <a:lnTo>
                    <a:pt x="1454944" y="97631"/>
                  </a:lnTo>
                  <a:lnTo>
                    <a:pt x="1464469" y="116681"/>
                  </a:lnTo>
                  <a:lnTo>
                    <a:pt x="1466850" y="142875"/>
                  </a:lnTo>
                  <a:lnTo>
                    <a:pt x="1457325" y="166687"/>
                  </a:lnTo>
                  <a:lnTo>
                    <a:pt x="1426369" y="197644"/>
                  </a:lnTo>
                  <a:lnTo>
                    <a:pt x="1390650" y="216694"/>
                  </a:lnTo>
                  <a:lnTo>
                    <a:pt x="1285875" y="230981"/>
                  </a:lnTo>
                  <a:lnTo>
                    <a:pt x="959644" y="264319"/>
                  </a:lnTo>
                  <a:lnTo>
                    <a:pt x="745331" y="290512"/>
                  </a:lnTo>
                  <a:lnTo>
                    <a:pt x="531019" y="335756"/>
                  </a:lnTo>
                  <a:lnTo>
                    <a:pt x="361950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62DEDB5E-DDA3-4CF5-9601-8D7628BD4666}"/>
                </a:ext>
              </a:extLst>
            </p:cNvPr>
            <p:cNvSpPr/>
            <p:nvPr/>
          </p:nvSpPr>
          <p:spPr>
            <a:xfrm rot="16200000">
              <a:off x="2819400" y="2933700"/>
              <a:ext cx="2047875" cy="377825"/>
            </a:xfrm>
            <a:custGeom>
              <a:avLst/>
              <a:gdLst>
                <a:gd name="connsiteX0" fmla="*/ 447675 w 2047413"/>
                <a:gd name="connsiteY0" fmla="*/ 304800 h 378619"/>
                <a:gd name="connsiteX1" fmla="*/ 64294 w 2047413"/>
                <a:gd name="connsiteY1" fmla="*/ 285750 h 378619"/>
                <a:gd name="connsiteX2" fmla="*/ 0 w 2047413"/>
                <a:gd name="connsiteY2" fmla="*/ 104775 h 378619"/>
                <a:gd name="connsiteX3" fmla="*/ 609600 w 2047413"/>
                <a:gd name="connsiteY3" fmla="*/ 126206 h 378619"/>
                <a:gd name="connsiteX4" fmla="*/ 790575 w 2047413"/>
                <a:gd name="connsiteY4" fmla="*/ 128587 h 378619"/>
                <a:gd name="connsiteX5" fmla="*/ 1243013 w 2047413"/>
                <a:gd name="connsiteY5" fmla="*/ 123825 h 378619"/>
                <a:gd name="connsiteX6" fmla="*/ 1412082 w 2047413"/>
                <a:gd name="connsiteY6" fmla="*/ 126206 h 378619"/>
                <a:gd name="connsiteX7" fmla="*/ 1619250 w 2047413"/>
                <a:gd name="connsiteY7" fmla="*/ 126206 h 378619"/>
                <a:gd name="connsiteX8" fmla="*/ 1697832 w 2047413"/>
                <a:gd name="connsiteY8" fmla="*/ 123825 h 378619"/>
                <a:gd name="connsiteX9" fmla="*/ 1735932 w 2047413"/>
                <a:gd name="connsiteY9" fmla="*/ 119062 h 378619"/>
                <a:gd name="connsiteX10" fmla="*/ 1774032 w 2047413"/>
                <a:gd name="connsiteY10" fmla="*/ 109537 h 378619"/>
                <a:gd name="connsiteX11" fmla="*/ 1809750 w 2047413"/>
                <a:gd name="connsiteY11" fmla="*/ 95250 h 378619"/>
                <a:gd name="connsiteX12" fmla="*/ 1854994 w 2047413"/>
                <a:gd name="connsiteY12" fmla="*/ 66675 h 378619"/>
                <a:gd name="connsiteX13" fmla="*/ 1924050 w 2047413"/>
                <a:gd name="connsiteY13" fmla="*/ 0 h 378619"/>
                <a:gd name="connsiteX14" fmla="*/ 1974057 w 2047413"/>
                <a:gd name="connsiteY14" fmla="*/ 214312 h 378619"/>
                <a:gd name="connsiteX15" fmla="*/ 1921669 w 2047413"/>
                <a:gd name="connsiteY15" fmla="*/ 242887 h 378619"/>
                <a:gd name="connsiteX16" fmla="*/ 1854994 w 2047413"/>
                <a:gd name="connsiteY16" fmla="*/ 297656 h 378619"/>
                <a:gd name="connsiteX17" fmla="*/ 1804988 w 2047413"/>
                <a:gd name="connsiteY17" fmla="*/ 338137 h 378619"/>
                <a:gd name="connsiteX18" fmla="*/ 1750219 w 2047413"/>
                <a:gd name="connsiteY18" fmla="*/ 371475 h 378619"/>
                <a:gd name="connsiteX19" fmla="*/ 1716882 w 2047413"/>
                <a:gd name="connsiteY19" fmla="*/ 378619 h 378619"/>
                <a:gd name="connsiteX20" fmla="*/ 1681163 w 2047413"/>
                <a:gd name="connsiteY20" fmla="*/ 378619 h 378619"/>
                <a:gd name="connsiteX21" fmla="*/ 1638300 w 2047413"/>
                <a:gd name="connsiteY21" fmla="*/ 371475 h 378619"/>
                <a:gd name="connsiteX22" fmla="*/ 1569244 w 2047413"/>
                <a:gd name="connsiteY22" fmla="*/ 357187 h 378619"/>
                <a:gd name="connsiteX23" fmla="*/ 1431132 w 2047413"/>
                <a:gd name="connsiteY23" fmla="*/ 352425 h 378619"/>
                <a:gd name="connsiteX24" fmla="*/ 1257300 w 2047413"/>
                <a:gd name="connsiteY24" fmla="*/ 321469 h 378619"/>
                <a:gd name="connsiteX25" fmla="*/ 814388 w 2047413"/>
                <a:gd name="connsiteY25" fmla="*/ 328612 h 378619"/>
                <a:gd name="connsiteX26" fmla="*/ 631032 w 2047413"/>
                <a:gd name="connsiteY26" fmla="*/ 307181 h 378619"/>
                <a:gd name="connsiteX27" fmla="*/ 447675 w 2047413"/>
                <a:gd name="connsiteY27" fmla="*/ 30480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413" h="378619">
                  <a:moveTo>
                    <a:pt x="447675" y="304800"/>
                  </a:moveTo>
                  <a:lnTo>
                    <a:pt x="64294" y="285750"/>
                  </a:lnTo>
                  <a:lnTo>
                    <a:pt x="0" y="104775"/>
                  </a:lnTo>
                  <a:lnTo>
                    <a:pt x="609600" y="126206"/>
                  </a:lnTo>
                  <a:lnTo>
                    <a:pt x="790575" y="128587"/>
                  </a:lnTo>
                  <a:lnTo>
                    <a:pt x="1243013" y="123825"/>
                  </a:lnTo>
                  <a:lnTo>
                    <a:pt x="1412082" y="126206"/>
                  </a:lnTo>
                  <a:lnTo>
                    <a:pt x="1619250" y="126206"/>
                  </a:lnTo>
                  <a:lnTo>
                    <a:pt x="1697832" y="123825"/>
                  </a:lnTo>
                  <a:lnTo>
                    <a:pt x="1735932" y="119062"/>
                  </a:lnTo>
                  <a:lnTo>
                    <a:pt x="1774032" y="109537"/>
                  </a:lnTo>
                  <a:lnTo>
                    <a:pt x="1809750" y="95250"/>
                  </a:lnTo>
                  <a:lnTo>
                    <a:pt x="1854994" y="66675"/>
                  </a:lnTo>
                  <a:lnTo>
                    <a:pt x="1924050" y="0"/>
                  </a:lnTo>
                  <a:cubicBezTo>
                    <a:pt x="1941469" y="71258"/>
                    <a:pt x="2047413" y="214312"/>
                    <a:pt x="1974057" y="214312"/>
                  </a:cubicBezTo>
                  <a:lnTo>
                    <a:pt x="1921669" y="242887"/>
                  </a:lnTo>
                  <a:lnTo>
                    <a:pt x="1854994" y="297656"/>
                  </a:lnTo>
                  <a:lnTo>
                    <a:pt x="1804988" y="338137"/>
                  </a:lnTo>
                  <a:lnTo>
                    <a:pt x="1750219" y="371475"/>
                  </a:lnTo>
                  <a:lnTo>
                    <a:pt x="1716882" y="378619"/>
                  </a:lnTo>
                  <a:lnTo>
                    <a:pt x="1681163" y="378619"/>
                  </a:lnTo>
                  <a:lnTo>
                    <a:pt x="1638300" y="371475"/>
                  </a:lnTo>
                  <a:lnTo>
                    <a:pt x="1569244" y="357187"/>
                  </a:lnTo>
                  <a:lnTo>
                    <a:pt x="1431132" y="352425"/>
                  </a:lnTo>
                  <a:lnTo>
                    <a:pt x="1257300" y="321469"/>
                  </a:lnTo>
                  <a:lnTo>
                    <a:pt x="814388" y="328612"/>
                  </a:lnTo>
                  <a:lnTo>
                    <a:pt x="631032" y="307181"/>
                  </a:lnTo>
                  <a:lnTo>
                    <a:pt x="447675" y="3048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9AD54FFC-F92D-49DD-866C-29DAFD21F38E}"/>
                </a:ext>
              </a:extLst>
            </p:cNvPr>
            <p:cNvSpPr/>
            <p:nvPr/>
          </p:nvSpPr>
          <p:spPr>
            <a:xfrm>
              <a:off x="3189288" y="2619375"/>
              <a:ext cx="1296987" cy="344488"/>
            </a:xfrm>
            <a:custGeom>
              <a:avLst/>
              <a:gdLst>
                <a:gd name="connsiteX0" fmla="*/ 333375 w 1297781"/>
                <a:gd name="connsiteY0" fmla="*/ 319088 h 345281"/>
                <a:gd name="connsiteX1" fmla="*/ 16669 w 1297781"/>
                <a:gd name="connsiteY1" fmla="*/ 345281 h 345281"/>
                <a:gd name="connsiteX2" fmla="*/ 0 w 1297781"/>
                <a:gd name="connsiteY2" fmla="*/ 195263 h 345281"/>
                <a:gd name="connsiteX3" fmla="*/ 97631 w 1297781"/>
                <a:gd name="connsiteY3" fmla="*/ 183356 h 345281"/>
                <a:gd name="connsiteX4" fmla="*/ 378619 w 1297781"/>
                <a:gd name="connsiteY4" fmla="*/ 150019 h 345281"/>
                <a:gd name="connsiteX5" fmla="*/ 595312 w 1297781"/>
                <a:gd name="connsiteY5" fmla="*/ 114300 h 345281"/>
                <a:gd name="connsiteX6" fmla="*/ 826294 w 1297781"/>
                <a:gd name="connsiteY6" fmla="*/ 71438 h 345281"/>
                <a:gd name="connsiteX7" fmla="*/ 900112 w 1297781"/>
                <a:gd name="connsiteY7" fmla="*/ 57150 h 345281"/>
                <a:gd name="connsiteX8" fmla="*/ 942975 w 1297781"/>
                <a:gd name="connsiteY8" fmla="*/ 47625 h 345281"/>
                <a:gd name="connsiteX9" fmla="*/ 1016794 w 1297781"/>
                <a:gd name="connsiteY9" fmla="*/ 26194 h 345281"/>
                <a:gd name="connsiteX10" fmla="*/ 1059656 w 1297781"/>
                <a:gd name="connsiteY10" fmla="*/ 4763 h 345281"/>
                <a:gd name="connsiteX11" fmla="*/ 1073944 w 1297781"/>
                <a:gd name="connsiteY11" fmla="*/ 0 h 345281"/>
                <a:gd name="connsiteX12" fmla="*/ 1126331 w 1297781"/>
                <a:gd name="connsiteY12" fmla="*/ 11906 h 345281"/>
                <a:gd name="connsiteX13" fmla="*/ 1197769 w 1297781"/>
                <a:gd name="connsiteY13" fmla="*/ 42863 h 345281"/>
                <a:gd name="connsiteX14" fmla="*/ 1247775 w 1297781"/>
                <a:gd name="connsiteY14" fmla="*/ 73819 h 345281"/>
                <a:gd name="connsiteX15" fmla="*/ 1285875 w 1297781"/>
                <a:gd name="connsiteY15" fmla="*/ 104775 h 345281"/>
                <a:gd name="connsiteX16" fmla="*/ 1297781 w 1297781"/>
                <a:gd name="connsiteY16" fmla="*/ 121444 h 345281"/>
                <a:gd name="connsiteX17" fmla="*/ 1293019 w 1297781"/>
                <a:gd name="connsiteY17" fmla="*/ 140494 h 345281"/>
                <a:gd name="connsiteX18" fmla="*/ 1273969 w 1297781"/>
                <a:gd name="connsiteY18" fmla="*/ 169069 h 345281"/>
                <a:gd name="connsiteX19" fmla="*/ 1226344 w 1297781"/>
                <a:gd name="connsiteY19" fmla="*/ 185738 h 345281"/>
                <a:gd name="connsiteX20" fmla="*/ 1090612 w 1297781"/>
                <a:gd name="connsiteY20" fmla="*/ 211931 h 345281"/>
                <a:gd name="connsiteX21" fmla="*/ 964406 w 1297781"/>
                <a:gd name="connsiteY21" fmla="*/ 240506 h 345281"/>
                <a:gd name="connsiteX22" fmla="*/ 797719 w 1297781"/>
                <a:gd name="connsiteY22" fmla="*/ 269081 h 345281"/>
                <a:gd name="connsiteX23" fmla="*/ 566737 w 1297781"/>
                <a:gd name="connsiteY23" fmla="*/ 297656 h 345281"/>
                <a:gd name="connsiteX24" fmla="*/ 333375 w 1297781"/>
                <a:gd name="connsiteY24" fmla="*/ 3190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1" h="345281">
                  <a:moveTo>
                    <a:pt x="333375" y="319088"/>
                  </a:moveTo>
                  <a:lnTo>
                    <a:pt x="16669" y="345281"/>
                  </a:lnTo>
                  <a:lnTo>
                    <a:pt x="0" y="195263"/>
                  </a:lnTo>
                  <a:lnTo>
                    <a:pt x="97631" y="183356"/>
                  </a:lnTo>
                  <a:lnTo>
                    <a:pt x="378619" y="150019"/>
                  </a:lnTo>
                  <a:lnTo>
                    <a:pt x="595312" y="114300"/>
                  </a:lnTo>
                  <a:lnTo>
                    <a:pt x="826294" y="71438"/>
                  </a:lnTo>
                  <a:lnTo>
                    <a:pt x="900112" y="57150"/>
                  </a:lnTo>
                  <a:lnTo>
                    <a:pt x="942975" y="47625"/>
                  </a:lnTo>
                  <a:lnTo>
                    <a:pt x="1016794" y="26194"/>
                  </a:lnTo>
                  <a:lnTo>
                    <a:pt x="1059656" y="4763"/>
                  </a:lnTo>
                  <a:lnTo>
                    <a:pt x="1073944" y="0"/>
                  </a:lnTo>
                  <a:lnTo>
                    <a:pt x="1126331" y="11906"/>
                  </a:lnTo>
                  <a:lnTo>
                    <a:pt x="1197769" y="42863"/>
                  </a:lnTo>
                  <a:lnTo>
                    <a:pt x="1247775" y="73819"/>
                  </a:lnTo>
                  <a:lnTo>
                    <a:pt x="1285875" y="104775"/>
                  </a:lnTo>
                  <a:lnTo>
                    <a:pt x="1297781" y="121444"/>
                  </a:lnTo>
                  <a:lnTo>
                    <a:pt x="1293019" y="140494"/>
                  </a:lnTo>
                  <a:lnTo>
                    <a:pt x="1273969" y="169069"/>
                  </a:lnTo>
                  <a:lnTo>
                    <a:pt x="1226344" y="185738"/>
                  </a:lnTo>
                  <a:lnTo>
                    <a:pt x="1090612" y="211931"/>
                  </a:lnTo>
                  <a:lnTo>
                    <a:pt x="964406" y="240506"/>
                  </a:lnTo>
                  <a:lnTo>
                    <a:pt x="797719" y="269081"/>
                  </a:lnTo>
                  <a:lnTo>
                    <a:pt x="566737" y="297656"/>
                  </a:lnTo>
                  <a:lnTo>
                    <a:pt x="333375" y="3190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4BFC1C20-4646-4DD4-AA87-CC3FA354734C}"/>
                </a:ext>
              </a:extLst>
            </p:cNvPr>
            <p:cNvSpPr/>
            <p:nvPr/>
          </p:nvSpPr>
          <p:spPr>
            <a:xfrm>
              <a:off x="3194050" y="3259138"/>
              <a:ext cx="1287463" cy="330200"/>
            </a:xfrm>
            <a:custGeom>
              <a:avLst/>
              <a:gdLst>
                <a:gd name="connsiteX0" fmla="*/ 361950 w 1288257"/>
                <a:gd name="connsiteY0" fmla="*/ 302419 h 328613"/>
                <a:gd name="connsiteX1" fmla="*/ 14288 w 1288257"/>
                <a:gd name="connsiteY1" fmla="*/ 328613 h 328613"/>
                <a:gd name="connsiteX2" fmla="*/ 0 w 1288257"/>
                <a:gd name="connsiteY2" fmla="*/ 164307 h 328613"/>
                <a:gd name="connsiteX3" fmla="*/ 126207 w 1288257"/>
                <a:gd name="connsiteY3" fmla="*/ 166688 h 328613"/>
                <a:gd name="connsiteX4" fmla="*/ 192882 w 1288257"/>
                <a:gd name="connsiteY4" fmla="*/ 166688 h 328613"/>
                <a:gd name="connsiteX5" fmla="*/ 304800 w 1288257"/>
                <a:gd name="connsiteY5" fmla="*/ 152400 h 328613"/>
                <a:gd name="connsiteX6" fmla="*/ 414338 w 1288257"/>
                <a:gd name="connsiteY6" fmla="*/ 133350 h 328613"/>
                <a:gd name="connsiteX7" fmla="*/ 590550 w 1288257"/>
                <a:gd name="connsiteY7" fmla="*/ 97632 h 328613"/>
                <a:gd name="connsiteX8" fmla="*/ 804863 w 1288257"/>
                <a:gd name="connsiteY8" fmla="*/ 50007 h 328613"/>
                <a:gd name="connsiteX9" fmla="*/ 881063 w 1288257"/>
                <a:gd name="connsiteY9" fmla="*/ 38100 h 328613"/>
                <a:gd name="connsiteX10" fmla="*/ 973932 w 1288257"/>
                <a:gd name="connsiteY10" fmla="*/ 16669 h 328613"/>
                <a:gd name="connsiteX11" fmla="*/ 1014413 w 1288257"/>
                <a:gd name="connsiteY11" fmla="*/ 4763 h 328613"/>
                <a:gd name="connsiteX12" fmla="*/ 1071563 w 1288257"/>
                <a:gd name="connsiteY12" fmla="*/ 0 h 328613"/>
                <a:gd name="connsiteX13" fmla="*/ 1143000 w 1288257"/>
                <a:gd name="connsiteY13" fmla="*/ 9525 h 328613"/>
                <a:gd name="connsiteX14" fmla="*/ 1207294 w 1288257"/>
                <a:gd name="connsiteY14" fmla="*/ 30957 h 328613"/>
                <a:gd name="connsiteX15" fmla="*/ 1252538 w 1288257"/>
                <a:gd name="connsiteY15" fmla="*/ 52388 h 328613"/>
                <a:gd name="connsiteX16" fmla="*/ 1273969 w 1288257"/>
                <a:gd name="connsiteY16" fmla="*/ 64294 h 328613"/>
                <a:gd name="connsiteX17" fmla="*/ 1285875 w 1288257"/>
                <a:gd name="connsiteY17" fmla="*/ 78582 h 328613"/>
                <a:gd name="connsiteX18" fmla="*/ 1288257 w 1288257"/>
                <a:gd name="connsiteY18" fmla="*/ 100013 h 328613"/>
                <a:gd name="connsiteX19" fmla="*/ 1276350 w 1288257"/>
                <a:gd name="connsiteY19" fmla="*/ 126207 h 328613"/>
                <a:gd name="connsiteX20" fmla="*/ 1240632 w 1288257"/>
                <a:gd name="connsiteY20" fmla="*/ 157163 h 328613"/>
                <a:gd name="connsiteX21" fmla="*/ 1207294 w 1288257"/>
                <a:gd name="connsiteY21" fmla="*/ 176213 h 328613"/>
                <a:gd name="connsiteX22" fmla="*/ 971550 w 1288257"/>
                <a:gd name="connsiteY22" fmla="*/ 223838 h 328613"/>
                <a:gd name="connsiteX23" fmla="*/ 762000 w 1288257"/>
                <a:gd name="connsiteY23" fmla="*/ 257175 h 328613"/>
                <a:gd name="connsiteX24" fmla="*/ 571500 w 1288257"/>
                <a:gd name="connsiteY24" fmla="*/ 280988 h 328613"/>
                <a:gd name="connsiteX25" fmla="*/ 361950 w 1288257"/>
                <a:gd name="connsiteY25" fmla="*/ 3024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88257" h="328613">
                  <a:moveTo>
                    <a:pt x="361950" y="302419"/>
                  </a:moveTo>
                  <a:lnTo>
                    <a:pt x="14288" y="328613"/>
                  </a:lnTo>
                  <a:lnTo>
                    <a:pt x="0" y="164307"/>
                  </a:lnTo>
                  <a:lnTo>
                    <a:pt x="126207" y="166688"/>
                  </a:lnTo>
                  <a:lnTo>
                    <a:pt x="192882" y="166688"/>
                  </a:lnTo>
                  <a:lnTo>
                    <a:pt x="304800" y="152400"/>
                  </a:lnTo>
                  <a:lnTo>
                    <a:pt x="414338" y="133350"/>
                  </a:lnTo>
                  <a:lnTo>
                    <a:pt x="590550" y="97632"/>
                  </a:lnTo>
                  <a:lnTo>
                    <a:pt x="804863" y="50007"/>
                  </a:lnTo>
                  <a:lnTo>
                    <a:pt x="881063" y="38100"/>
                  </a:lnTo>
                  <a:lnTo>
                    <a:pt x="973932" y="16669"/>
                  </a:lnTo>
                  <a:lnTo>
                    <a:pt x="1014413" y="4763"/>
                  </a:lnTo>
                  <a:lnTo>
                    <a:pt x="1071563" y="0"/>
                  </a:lnTo>
                  <a:lnTo>
                    <a:pt x="1143000" y="9525"/>
                  </a:lnTo>
                  <a:lnTo>
                    <a:pt x="1207294" y="30957"/>
                  </a:lnTo>
                  <a:lnTo>
                    <a:pt x="1252538" y="52388"/>
                  </a:lnTo>
                  <a:lnTo>
                    <a:pt x="1273969" y="64294"/>
                  </a:lnTo>
                  <a:lnTo>
                    <a:pt x="1285875" y="78582"/>
                  </a:lnTo>
                  <a:lnTo>
                    <a:pt x="1288257" y="100013"/>
                  </a:lnTo>
                  <a:lnTo>
                    <a:pt x="1276350" y="126207"/>
                  </a:lnTo>
                  <a:lnTo>
                    <a:pt x="1240632" y="157163"/>
                  </a:lnTo>
                  <a:lnTo>
                    <a:pt x="1207294" y="176213"/>
                  </a:lnTo>
                  <a:lnTo>
                    <a:pt x="971550" y="223838"/>
                  </a:lnTo>
                  <a:lnTo>
                    <a:pt x="762000" y="257175"/>
                  </a:lnTo>
                  <a:lnTo>
                    <a:pt x="571500" y="280988"/>
                  </a:lnTo>
                  <a:lnTo>
                    <a:pt x="361950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1">
              <a:extLst>
                <a:ext uri="{FF2B5EF4-FFF2-40B4-BE49-F238E27FC236}">
                  <a16:creationId xmlns:a16="http://schemas.microsoft.com/office/drawing/2014/main" id="{DB583EB8-86CE-43C0-A0C9-66727083BB9F}"/>
                </a:ext>
              </a:extLst>
            </p:cNvPr>
            <p:cNvSpPr/>
            <p:nvPr/>
          </p:nvSpPr>
          <p:spPr>
            <a:xfrm>
              <a:off x="3219450" y="3933825"/>
              <a:ext cx="1452563" cy="373063"/>
            </a:xfrm>
            <a:custGeom>
              <a:avLst/>
              <a:gdLst>
                <a:gd name="connsiteX0" fmla="*/ 2381 w 1452563"/>
                <a:gd name="connsiteY0" fmla="*/ 204788 h 373856"/>
                <a:gd name="connsiteX1" fmla="*/ 69056 w 1452563"/>
                <a:gd name="connsiteY1" fmla="*/ 207169 h 373856"/>
                <a:gd name="connsiteX2" fmla="*/ 123825 w 1452563"/>
                <a:gd name="connsiteY2" fmla="*/ 204788 h 373856"/>
                <a:gd name="connsiteX3" fmla="*/ 211931 w 1452563"/>
                <a:gd name="connsiteY3" fmla="*/ 195263 h 373856"/>
                <a:gd name="connsiteX4" fmla="*/ 316706 w 1452563"/>
                <a:gd name="connsiteY4" fmla="*/ 178594 h 373856"/>
                <a:gd name="connsiteX5" fmla="*/ 502444 w 1452563"/>
                <a:gd name="connsiteY5" fmla="*/ 147638 h 373856"/>
                <a:gd name="connsiteX6" fmla="*/ 645319 w 1452563"/>
                <a:gd name="connsiteY6" fmla="*/ 107156 h 373856"/>
                <a:gd name="connsiteX7" fmla="*/ 778669 w 1452563"/>
                <a:gd name="connsiteY7" fmla="*/ 88106 h 373856"/>
                <a:gd name="connsiteX8" fmla="*/ 971550 w 1452563"/>
                <a:gd name="connsiteY8" fmla="*/ 61913 h 373856"/>
                <a:gd name="connsiteX9" fmla="*/ 1040606 w 1452563"/>
                <a:gd name="connsiteY9" fmla="*/ 52388 h 373856"/>
                <a:gd name="connsiteX10" fmla="*/ 1057275 w 1452563"/>
                <a:gd name="connsiteY10" fmla="*/ 52388 h 373856"/>
                <a:gd name="connsiteX11" fmla="*/ 1104900 w 1452563"/>
                <a:gd name="connsiteY11" fmla="*/ 33338 h 373856"/>
                <a:gd name="connsiteX12" fmla="*/ 1166813 w 1452563"/>
                <a:gd name="connsiteY12" fmla="*/ 4763 h 373856"/>
                <a:gd name="connsiteX13" fmla="*/ 1193006 w 1452563"/>
                <a:gd name="connsiteY13" fmla="*/ 0 h 373856"/>
                <a:gd name="connsiteX14" fmla="*/ 1228725 w 1452563"/>
                <a:gd name="connsiteY14" fmla="*/ 2381 h 373856"/>
                <a:gd name="connsiteX15" fmla="*/ 1266825 w 1452563"/>
                <a:gd name="connsiteY15" fmla="*/ 11906 h 373856"/>
                <a:gd name="connsiteX16" fmla="*/ 1335881 w 1452563"/>
                <a:gd name="connsiteY16" fmla="*/ 45244 h 373856"/>
                <a:gd name="connsiteX17" fmla="*/ 1412081 w 1452563"/>
                <a:gd name="connsiteY17" fmla="*/ 111919 h 373856"/>
                <a:gd name="connsiteX18" fmla="*/ 1452563 w 1452563"/>
                <a:gd name="connsiteY18" fmla="*/ 159544 h 373856"/>
                <a:gd name="connsiteX19" fmla="*/ 1090613 w 1452563"/>
                <a:gd name="connsiteY19" fmla="*/ 190500 h 373856"/>
                <a:gd name="connsiteX20" fmla="*/ 869156 w 1452563"/>
                <a:gd name="connsiteY20" fmla="*/ 226219 h 373856"/>
                <a:gd name="connsiteX21" fmla="*/ 673894 w 1452563"/>
                <a:gd name="connsiteY21" fmla="*/ 259556 h 373856"/>
                <a:gd name="connsiteX22" fmla="*/ 280988 w 1452563"/>
                <a:gd name="connsiteY22" fmla="*/ 323850 h 373856"/>
                <a:gd name="connsiteX23" fmla="*/ 54769 w 1452563"/>
                <a:gd name="connsiteY23" fmla="*/ 361950 h 373856"/>
                <a:gd name="connsiteX24" fmla="*/ 0 w 1452563"/>
                <a:gd name="connsiteY24" fmla="*/ 373856 h 373856"/>
                <a:gd name="connsiteX25" fmla="*/ 2381 w 1452563"/>
                <a:gd name="connsiteY25" fmla="*/ 204788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2563" h="373856">
                  <a:moveTo>
                    <a:pt x="2381" y="204788"/>
                  </a:moveTo>
                  <a:lnTo>
                    <a:pt x="69056" y="207169"/>
                  </a:lnTo>
                  <a:lnTo>
                    <a:pt x="123825" y="204788"/>
                  </a:lnTo>
                  <a:lnTo>
                    <a:pt x="211931" y="195263"/>
                  </a:lnTo>
                  <a:lnTo>
                    <a:pt x="316706" y="178594"/>
                  </a:lnTo>
                  <a:lnTo>
                    <a:pt x="502444" y="147638"/>
                  </a:lnTo>
                  <a:lnTo>
                    <a:pt x="645319" y="107156"/>
                  </a:lnTo>
                  <a:lnTo>
                    <a:pt x="778669" y="88106"/>
                  </a:lnTo>
                  <a:lnTo>
                    <a:pt x="971550" y="61913"/>
                  </a:lnTo>
                  <a:lnTo>
                    <a:pt x="1040606" y="52388"/>
                  </a:lnTo>
                  <a:lnTo>
                    <a:pt x="1057275" y="52388"/>
                  </a:lnTo>
                  <a:lnTo>
                    <a:pt x="1104900" y="33338"/>
                  </a:lnTo>
                  <a:lnTo>
                    <a:pt x="1166813" y="4763"/>
                  </a:lnTo>
                  <a:lnTo>
                    <a:pt x="1193006" y="0"/>
                  </a:lnTo>
                  <a:lnTo>
                    <a:pt x="1228725" y="2381"/>
                  </a:lnTo>
                  <a:lnTo>
                    <a:pt x="1266825" y="11906"/>
                  </a:lnTo>
                  <a:lnTo>
                    <a:pt x="1335881" y="45244"/>
                  </a:lnTo>
                  <a:lnTo>
                    <a:pt x="1412081" y="111919"/>
                  </a:lnTo>
                  <a:lnTo>
                    <a:pt x="1452563" y="159544"/>
                  </a:lnTo>
                  <a:lnTo>
                    <a:pt x="1090613" y="190500"/>
                  </a:lnTo>
                  <a:lnTo>
                    <a:pt x="869156" y="226219"/>
                  </a:lnTo>
                  <a:lnTo>
                    <a:pt x="673894" y="259556"/>
                  </a:lnTo>
                  <a:lnTo>
                    <a:pt x="280988" y="323850"/>
                  </a:lnTo>
                  <a:lnTo>
                    <a:pt x="54769" y="361950"/>
                  </a:lnTo>
                  <a:lnTo>
                    <a:pt x="0" y="373856"/>
                  </a:lnTo>
                  <a:cubicBezTo>
                    <a:pt x="794" y="317500"/>
                    <a:pt x="1587" y="261144"/>
                    <a:pt x="2381" y="204788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0">
              <a:extLst>
                <a:ext uri="{FF2B5EF4-FFF2-40B4-BE49-F238E27FC236}">
                  <a16:creationId xmlns:a16="http://schemas.microsoft.com/office/drawing/2014/main" id="{88683654-826B-435F-8F29-477D3D6D9A95}"/>
                </a:ext>
              </a:extLst>
            </p:cNvPr>
            <p:cNvSpPr/>
            <p:nvPr/>
          </p:nvSpPr>
          <p:spPr>
            <a:xfrm rot="16200000">
              <a:off x="3402013" y="4694238"/>
              <a:ext cx="2001837" cy="731837"/>
            </a:xfrm>
            <a:custGeom>
              <a:avLst/>
              <a:gdLst>
                <a:gd name="connsiteX0" fmla="*/ 1288257 w 1993107"/>
                <a:gd name="connsiteY0" fmla="*/ 416719 h 731044"/>
                <a:gd name="connsiteX1" fmla="*/ 1469232 w 1993107"/>
                <a:gd name="connsiteY1" fmla="*/ 440531 h 731044"/>
                <a:gd name="connsiteX2" fmla="*/ 1590675 w 1993107"/>
                <a:gd name="connsiteY2" fmla="*/ 450056 h 731044"/>
                <a:gd name="connsiteX3" fmla="*/ 1724025 w 1993107"/>
                <a:gd name="connsiteY3" fmla="*/ 459581 h 731044"/>
                <a:gd name="connsiteX4" fmla="*/ 1833563 w 1993107"/>
                <a:gd name="connsiteY4" fmla="*/ 464344 h 731044"/>
                <a:gd name="connsiteX5" fmla="*/ 1885950 w 1993107"/>
                <a:gd name="connsiteY5" fmla="*/ 459581 h 731044"/>
                <a:gd name="connsiteX6" fmla="*/ 1905000 w 1993107"/>
                <a:gd name="connsiteY6" fmla="*/ 457200 h 731044"/>
                <a:gd name="connsiteX7" fmla="*/ 1914525 w 1993107"/>
                <a:gd name="connsiteY7" fmla="*/ 452438 h 731044"/>
                <a:gd name="connsiteX8" fmla="*/ 1931194 w 1993107"/>
                <a:gd name="connsiteY8" fmla="*/ 426244 h 731044"/>
                <a:gd name="connsiteX9" fmla="*/ 1964532 w 1993107"/>
                <a:gd name="connsiteY9" fmla="*/ 361950 h 731044"/>
                <a:gd name="connsiteX10" fmla="*/ 1993107 w 1993107"/>
                <a:gd name="connsiteY10" fmla="*/ 590550 h 731044"/>
                <a:gd name="connsiteX11" fmla="*/ 1962150 w 1993107"/>
                <a:gd name="connsiteY11" fmla="*/ 638175 h 731044"/>
                <a:gd name="connsiteX12" fmla="*/ 1902619 w 1993107"/>
                <a:gd name="connsiteY12" fmla="*/ 681038 h 731044"/>
                <a:gd name="connsiteX13" fmla="*/ 1854994 w 1993107"/>
                <a:gd name="connsiteY13" fmla="*/ 714375 h 731044"/>
                <a:gd name="connsiteX14" fmla="*/ 1828800 w 1993107"/>
                <a:gd name="connsiteY14" fmla="*/ 726281 h 731044"/>
                <a:gd name="connsiteX15" fmla="*/ 1812132 w 1993107"/>
                <a:gd name="connsiteY15" fmla="*/ 731044 h 731044"/>
                <a:gd name="connsiteX16" fmla="*/ 1771650 w 1993107"/>
                <a:gd name="connsiteY16" fmla="*/ 723900 h 731044"/>
                <a:gd name="connsiteX17" fmla="*/ 1740694 w 1993107"/>
                <a:gd name="connsiteY17" fmla="*/ 709613 h 731044"/>
                <a:gd name="connsiteX18" fmla="*/ 1700213 w 1993107"/>
                <a:gd name="connsiteY18" fmla="*/ 690563 h 731044"/>
                <a:gd name="connsiteX19" fmla="*/ 1664494 w 1993107"/>
                <a:gd name="connsiteY19" fmla="*/ 683419 h 731044"/>
                <a:gd name="connsiteX20" fmla="*/ 1478757 w 1993107"/>
                <a:gd name="connsiteY20" fmla="*/ 666750 h 731044"/>
                <a:gd name="connsiteX21" fmla="*/ 1250157 w 1993107"/>
                <a:gd name="connsiteY21" fmla="*/ 640556 h 731044"/>
                <a:gd name="connsiteX22" fmla="*/ 1000125 w 1993107"/>
                <a:gd name="connsiteY22" fmla="*/ 602456 h 731044"/>
                <a:gd name="connsiteX23" fmla="*/ 819150 w 1993107"/>
                <a:gd name="connsiteY23" fmla="*/ 569119 h 731044"/>
                <a:gd name="connsiteX24" fmla="*/ 700088 w 1993107"/>
                <a:gd name="connsiteY24" fmla="*/ 540544 h 731044"/>
                <a:gd name="connsiteX25" fmla="*/ 602457 w 1993107"/>
                <a:gd name="connsiteY25" fmla="*/ 509588 h 731044"/>
                <a:gd name="connsiteX26" fmla="*/ 450057 w 1993107"/>
                <a:gd name="connsiteY26" fmla="*/ 450056 h 731044"/>
                <a:gd name="connsiteX27" fmla="*/ 366713 w 1993107"/>
                <a:gd name="connsiteY27" fmla="*/ 411956 h 731044"/>
                <a:gd name="connsiteX28" fmla="*/ 219075 w 1993107"/>
                <a:gd name="connsiteY28" fmla="*/ 319088 h 731044"/>
                <a:gd name="connsiteX29" fmla="*/ 114300 w 1993107"/>
                <a:gd name="connsiteY29" fmla="*/ 242888 h 731044"/>
                <a:gd name="connsiteX30" fmla="*/ 71438 w 1993107"/>
                <a:gd name="connsiteY30" fmla="*/ 209550 h 731044"/>
                <a:gd name="connsiteX31" fmla="*/ 50007 w 1993107"/>
                <a:gd name="connsiteY31" fmla="*/ 190500 h 731044"/>
                <a:gd name="connsiteX32" fmla="*/ 21432 w 1993107"/>
                <a:gd name="connsiteY32" fmla="*/ 157163 h 731044"/>
                <a:gd name="connsiteX33" fmla="*/ 7144 w 1993107"/>
                <a:gd name="connsiteY33" fmla="*/ 128588 h 731044"/>
                <a:gd name="connsiteX34" fmla="*/ 0 w 1993107"/>
                <a:gd name="connsiteY34" fmla="*/ 100013 h 731044"/>
                <a:gd name="connsiteX35" fmla="*/ 0 w 1993107"/>
                <a:gd name="connsiteY35" fmla="*/ 61913 h 731044"/>
                <a:gd name="connsiteX36" fmla="*/ 7144 w 1993107"/>
                <a:gd name="connsiteY36" fmla="*/ 38100 h 731044"/>
                <a:gd name="connsiteX37" fmla="*/ 33338 w 1993107"/>
                <a:gd name="connsiteY37" fmla="*/ 16669 h 731044"/>
                <a:gd name="connsiteX38" fmla="*/ 119063 w 1993107"/>
                <a:gd name="connsiteY38" fmla="*/ 0 h 731044"/>
                <a:gd name="connsiteX39" fmla="*/ 528638 w 1993107"/>
                <a:gd name="connsiteY39" fmla="*/ 214313 h 731044"/>
                <a:gd name="connsiteX40" fmla="*/ 588169 w 1993107"/>
                <a:gd name="connsiteY40" fmla="*/ 247650 h 731044"/>
                <a:gd name="connsiteX41" fmla="*/ 657225 w 1993107"/>
                <a:gd name="connsiteY41" fmla="*/ 278606 h 731044"/>
                <a:gd name="connsiteX42" fmla="*/ 826294 w 1993107"/>
                <a:gd name="connsiteY42" fmla="*/ 333375 h 731044"/>
                <a:gd name="connsiteX43" fmla="*/ 954882 w 1993107"/>
                <a:gd name="connsiteY43" fmla="*/ 369094 h 731044"/>
                <a:gd name="connsiteX44" fmla="*/ 1288257 w 1993107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1962150 w 2154136"/>
                <a:gd name="connsiteY11" fmla="*/ 638175 h 731044"/>
                <a:gd name="connsiteX12" fmla="*/ 1902619 w 2154136"/>
                <a:gd name="connsiteY12" fmla="*/ 681038 h 731044"/>
                <a:gd name="connsiteX13" fmla="*/ 1854994 w 2154136"/>
                <a:gd name="connsiteY13" fmla="*/ 714375 h 731044"/>
                <a:gd name="connsiteX14" fmla="*/ 1828800 w 2154136"/>
                <a:gd name="connsiteY14" fmla="*/ 726281 h 731044"/>
                <a:gd name="connsiteX15" fmla="*/ 1812132 w 2154136"/>
                <a:gd name="connsiteY15" fmla="*/ 731044 h 731044"/>
                <a:gd name="connsiteX16" fmla="*/ 1771650 w 2154136"/>
                <a:gd name="connsiteY16" fmla="*/ 723900 h 731044"/>
                <a:gd name="connsiteX17" fmla="*/ 1740694 w 2154136"/>
                <a:gd name="connsiteY17" fmla="*/ 709613 h 731044"/>
                <a:gd name="connsiteX18" fmla="*/ 1700213 w 2154136"/>
                <a:gd name="connsiteY18" fmla="*/ 690563 h 731044"/>
                <a:gd name="connsiteX19" fmla="*/ 1664494 w 2154136"/>
                <a:gd name="connsiteY19" fmla="*/ 683419 h 731044"/>
                <a:gd name="connsiteX20" fmla="*/ 1478757 w 2154136"/>
                <a:gd name="connsiteY20" fmla="*/ 666750 h 731044"/>
                <a:gd name="connsiteX21" fmla="*/ 1250157 w 2154136"/>
                <a:gd name="connsiteY21" fmla="*/ 640556 h 731044"/>
                <a:gd name="connsiteX22" fmla="*/ 1000125 w 2154136"/>
                <a:gd name="connsiteY22" fmla="*/ 602456 h 731044"/>
                <a:gd name="connsiteX23" fmla="*/ 819150 w 2154136"/>
                <a:gd name="connsiteY23" fmla="*/ 569119 h 731044"/>
                <a:gd name="connsiteX24" fmla="*/ 700088 w 2154136"/>
                <a:gd name="connsiteY24" fmla="*/ 540544 h 731044"/>
                <a:gd name="connsiteX25" fmla="*/ 602457 w 2154136"/>
                <a:gd name="connsiteY25" fmla="*/ 509588 h 731044"/>
                <a:gd name="connsiteX26" fmla="*/ 450057 w 2154136"/>
                <a:gd name="connsiteY26" fmla="*/ 450056 h 731044"/>
                <a:gd name="connsiteX27" fmla="*/ 366713 w 2154136"/>
                <a:gd name="connsiteY27" fmla="*/ 411956 h 731044"/>
                <a:gd name="connsiteX28" fmla="*/ 219075 w 2154136"/>
                <a:gd name="connsiteY28" fmla="*/ 319088 h 731044"/>
                <a:gd name="connsiteX29" fmla="*/ 114300 w 2154136"/>
                <a:gd name="connsiteY29" fmla="*/ 242888 h 731044"/>
                <a:gd name="connsiteX30" fmla="*/ 71438 w 2154136"/>
                <a:gd name="connsiteY30" fmla="*/ 209550 h 731044"/>
                <a:gd name="connsiteX31" fmla="*/ 50007 w 2154136"/>
                <a:gd name="connsiteY31" fmla="*/ 190500 h 731044"/>
                <a:gd name="connsiteX32" fmla="*/ 21432 w 2154136"/>
                <a:gd name="connsiteY32" fmla="*/ 157163 h 731044"/>
                <a:gd name="connsiteX33" fmla="*/ 7144 w 2154136"/>
                <a:gd name="connsiteY33" fmla="*/ 128588 h 731044"/>
                <a:gd name="connsiteX34" fmla="*/ 0 w 2154136"/>
                <a:gd name="connsiteY34" fmla="*/ 100013 h 731044"/>
                <a:gd name="connsiteX35" fmla="*/ 0 w 2154136"/>
                <a:gd name="connsiteY35" fmla="*/ 61913 h 731044"/>
                <a:gd name="connsiteX36" fmla="*/ 7144 w 2154136"/>
                <a:gd name="connsiteY36" fmla="*/ 38100 h 731044"/>
                <a:gd name="connsiteX37" fmla="*/ 33338 w 2154136"/>
                <a:gd name="connsiteY37" fmla="*/ 16669 h 731044"/>
                <a:gd name="connsiteX38" fmla="*/ 119063 w 2154136"/>
                <a:gd name="connsiteY38" fmla="*/ 0 h 731044"/>
                <a:gd name="connsiteX39" fmla="*/ 528638 w 2154136"/>
                <a:gd name="connsiteY39" fmla="*/ 214313 h 731044"/>
                <a:gd name="connsiteX40" fmla="*/ 588169 w 2154136"/>
                <a:gd name="connsiteY40" fmla="*/ 247650 h 731044"/>
                <a:gd name="connsiteX41" fmla="*/ 657225 w 2154136"/>
                <a:gd name="connsiteY41" fmla="*/ 278606 h 731044"/>
                <a:gd name="connsiteX42" fmla="*/ 826294 w 2154136"/>
                <a:gd name="connsiteY42" fmla="*/ 333375 h 731044"/>
                <a:gd name="connsiteX43" fmla="*/ 954882 w 2154136"/>
                <a:gd name="connsiteY43" fmla="*/ 369094 h 731044"/>
                <a:gd name="connsiteX44" fmla="*/ 1288257 w 2154136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2000247 w 2154136"/>
                <a:gd name="connsiteY11" fmla="*/ 608146 h 731044"/>
                <a:gd name="connsiteX12" fmla="*/ 1962150 w 2154136"/>
                <a:gd name="connsiteY12" fmla="*/ 638175 h 731044"/>
                <a:gd name="connsiteX13" fmla="*/ 1902619 w 2154136"/>
                <a:gd name="connsiteY13" fmla="*/ 681038 h 731044"/>
                <a:gd name="connsiteX14" fmla="*/ 1854994 w 2154136"/>
                <a:gd name="connsiteY14" fmla="*/ 714375 h 731044"/>
                <a:gd name="connsiteX15" fmla="*/ 1828800 w 2154136"/>
                <a:gd name="connsiteY15" fmla="*/ 726281 h 731044"/>
                <a:gd name="connsiteX16" fmla="*/ 1812132 w 2154136"/>
                <a:gd name="connsiteY16" fmla="*/ 731044 h 731044"/>
                <a:gd name="connsiteX17" fmla="*/ 1771650 w 2154136"/>
                <a:gd name="connsiteY17" fmla="*/ 723900 h 731044"/>
                <a:gd name="connsiteX18" fmla="*/ 1740694 w 2154136"/>
                <a:gd name="connsiteY18" fmla="*/ 709613 h 731044"/>
                <a:gd name="connsiteX19" fmla="*/ 1700213 w 2154136"/>
                <a:gd name="connsiteY19" fmla="*/ 690563 h 731044"/>
                <a:gd name="connsiteX20" fmla="*/ 1664494 w 2154136"/>
                <a:gd name="connsiteY20" fmla="*/ 683419 h 731044"/>
                <a:gd name="connsiteX21" fmla="*/ 1478757 w 2154136"/>
                <a:gd name="connsiteY21" fmla="*/ 666750 h 731044"/>
                <a:gd name="connsiteX22" fmla="*/ 1250157 w 2154136"/>
                <a:gd name="connsiteY22" fmla="*/ 640556 h 731044"/>
                <a:gd name="connsiteX23" fmla="*/ 1000125 w 2154136"/>
                <a:gd name="connsiteY23" fmla="*/ 602456 h 731044"/>
                <a:gd name="connsiteX24" fmla="*/ 819150 w 2154136"/>
                <a:gd name="connsiteY24" fmla="*/ 569119 h 731044"/>
                <a:gd name="connsiteX25" fmla="*/ 700088 w 2154136"/>
                <a:gd name="connsiteY25" fmla="*/ 540544 h 731044"/>
                <a:gd name="connsiteX26" fmla="*/ 602457 w 2154136"/>
                <a:gd name="connsiteY26" fmla="*/ 509588 h 731044"/>
                <a:gd name="connsiteX27" fmla="*/ 450057 w 2154136"/>
                <a:gd name="connsiteY27" fmla="*/ 450056 h 731044"/>
                <a:gd name="connsiteX28" fmla="*/ 366713 w 2154136"/>
                <a:gd name="connsiteY28" fmla="*/ 411956 h 731044"/>
                <a:gd name="connsiteX29" fmla="*/ 219075 w 2154136"/>
                <a:gd name="connsiteY29" fmla="*/ 319088 h 731044"/>
                <a:gd name="connsiteX30" fmla="*/ 114300 w 2154136"/>
                <a:gd name="connsiteY30" fmla="*/ 242888 h 731044"/>
                <a:gd name="connsiteX31" fmla="*/ 71438 w 2154136"/>
                <a:gd name="connsiteY31" fmla="*/ 209550 h 731044"/>
                <a:gd name="connsiteX32" fmla="*/ 50007 w 2154136"/>
                <a:gd name="connsiteY32" fmla="*/ 190500 h 731044"/>
                <a:gd name="connsiteX33" fmla="*/ 21432 w 2154136"/>
                <a:gd name="connsiteY33" fmla="*/ 157163 h 731044"/>
                <a:gd name="connsiteX34" fmla="*/ 7144 w 2154136"/>
                <a:gd name="connsiteY34" fmla="*/ 128588 h 731044"/>
                <a:gd name="connsiteX35" fmla="*/ 0 w 2154136"/>
                <a:gd name="connsiteY35" fmla="*/ 100013 h 731044"/>
                <a:gd name="connsiteX36" fmla="*/ 0 w 2154136"/>
                <a:gd name="connsiteY36" fmla="*/ 61913 h 731044"/>
                <a:gd name="connsiteX37" fmla="*/ 7144 w 2154136"/>
                <a:gd name="connsiteY37" fmla="*/ 38100 h 731044"/>
                <a:gd name="connsiteX38" fmla="*/ 33338 w 2154136"/>
                <a:gd name="connsiteY38" fmla="*/ 16669 h 731044"/>
                <a:gd name="connsiteX39" fmla="*/ 119063 w 2154136"/>
                <a:gd name="connsiteY39" fmla="*/ 0 h 731044"/>
                <a:gd name="connsiteX40" fmla="*/ 528638 w 2154136"/>
                <a:gd name="connsiteY40" fmla="*/ 214313 h 731044"/>
                <a:gd name="connsiteX41" fmla="*/ 588169 w 2154136"/>
                <a:gd name="connsiteY41" fmla="*/ 247650 h 731044"/>
                <a:gd name="connsiteX42" fmla="*/ 657225 w 2154136"/>
                <a:gd name="connsiteY42" fmla="*/ 278606 h 731044"/>
                <a:gd name="connsiteX43" fmla="*/ 826294 w 2154136"/>
                <a:gd name="connsiteY43" fmla="*/ 333375 h 731044"/>
                <a:gd name="connsiteX44" fmla="*/ 954882 w 2154136"/>
                <a:gd name="connsiteY44" fmla="*/ 369094 h 731044"/>
                <a:gd name="connsiteX45" fmla="*/ 1288257 w 2154136"/>
                <a:gd name="connsiteY45" fmla="*/ 416719 h 731044"/>
                <a:gd name="connsiteX0" fmla="*/ 1288257 w 2000247"/>
                <a:gd name="connsiteY0" fmla="*/ 416719 h 731044"/>
                <a:gd name="connsiteX1" fmla="*/ 1469232 w 2000247"/>
                <a:gd name="connsiteY1" fmla="*/ 440531 h 731044"/>
                <a:gd name="connsiteX2" fmla="*/ 1590675 w 2000247"/>
                <a:gd name="connsiteY2" fmla="*/ 450056 h 731044"/>
                <a:gd name="connsiteX3" fmla="*/ 1724025 w 2000247"/>
                <a:gd name="connsiteY3" fmla="*/ 459581 h 731044"/>
                <a:gd name="connsiteX4" fmla="*/ 1833563 w 2000247"/>
                <a:gd name="connsiteY4" fmla="*/ 464344 h 731044"/>
                <a:gd name="connsiteX5" fmla="*/ 1885950 w 2000247"/>
                <a:gd name="connsiteY5" fmla="*/ 459581 h 731044"/>
                <a:gd name="connsiteX6" fmla="*/ 1905000 w 2000247"/>
                <a:gd name="connsiteY6" fmla="*/ 457200 h 731044"/>
                <a:gd name="connsiteX7" fmla="*/ 1914525 w 2000247"/>
                <a:gd name="connsiteY7" fmla="*/ 452438 h 731044"/>
                <a:gd name="connsiteX8" fmla="*/ 1931194 w 2000247"/>
                <a:gd name="connsiteY8" fmla="*/ 426244 h 731044"/>
                <a:gd name="connsiteX9" fmla="*/ 1964532 w 2000247"/>
                <a:gd name="connsiteY9" fmla="*/ 361950 h 731044"/>
                <a:gd name="connsiteX10" fmla="*/ 2000247 w 2000247"/>
                <a:gd name="connsiteY10" fmla="*/ 608146 h 731044"/>
                <a:gd name="connsiteX11" fmla="*/ 1962150 w 2000247"/>
                <a:gd name="connsiteY11" fmla="*/ 638175 h 731044"/>
                <a:gd name="connsiteX12" fmla="*/ 1902619 w 2000247"/>
                <a:gd name="connsiteY12" fmla="*/ 681038 h 731044"/>
                <a:gd name="connsiteX13" fmla="*/ 1854994 w 2000247"/>
                <a:gd name="connsiteY13" fmla="*/ 714375 h 731044"/>
                <a:gd name="connsiteX14" fmla="*/ 1828800 w 2000247"/>
                <a:gd name="connsiteY14" fmla="*/ 726281 h 731044"/>
                <a:gd name="connsiteX15" fmla="*/ 1812132 w 2000247"/>
                <a:gd name="connsiteY15" fmla="*/ 731044 h 731044"/>
                <a:gd name="connsiteX16" fmla="*/ 1771650 w 2000247"/>
                <a:gd name="connsiteY16" fmla="*/ 723900 h 731044"/>
                <a:gd name="connsiteX17" fmla="*/ 1740694 w 2000247"/>
                <a:gd name="connsiteY17" fmla="*/ 709613 h 731044"/>
                <a:gd name="connsiteX18" fmla="*/ 1700213 w 2000247"/>
                <a:gd name="connsiteY18" fmla="*/ 690563 h 731044"/>
                <a:gd name="connsiteX19" fmla="*/ 1664494 w 2000247"/>
                <a:gd name="connsiteY19" fmla="*/ 683419 h 731044"/>
                <a:gd name="connsiteX20" fmla="*/ 1478757 w 2000247"/>
                <a:gd name="connsiteY20" fmla="*/ 666750 h 731044"/>
                <a:gd name="connsiteX21" fmla="*/ 1250157 w 2000247"/>
                <a:gd name="connsiteY21" fmla="*/ 640556 h 731044"/>
                <a:gd name="connsiteX22" fmla="*/ 1000125 w 2000247"/>
                <a:gd name="connsiteY22" fmla="*/ 602456 h 731044"/>
                <a:gd name="connsiteX23" fmla="*/ 819150 w 2000247"/>
                <a:gd name="connsiteY23" fmla="*/ 569119 h 731044"/>
                <a:gd name="connsiteX24" fmla="*/ 700088 w 2000247"/>
                <a:gd name="connsiteY24" fmla="*/ 540544 h 731044"/>
                <a:gd name="connsiteX25" fmla="*/ 602457 w 2000247"/>
                <a:gd name="connsiteY25" fmla="*/ 509588 h 731044"/>
                <a:gd name="connsiteX26" fmla="*/ 450057 w 2000247"/>
                <a:gd name="connsiteY26" fmla="*/ 450056 h 731044"/>
                <a:gd name="connsiteX27" fmla="*/ 366713 w 2000247"/>
                <a:gd name="connsiteY27" fmla="*/ 411956 h 731044"/>
                <a:gd name="connsiteX28" fmla="*/ 219075 w 2000247"/>
                <a:gd name="connsiteY28" fmla="*/ 319088 h 731044"/>
                <a:gd name="connsiteX29" fmla="*/ 114300 w 2000247"/>
                <a:gd name="connsiteY29" fmla="*/ 242888 h 731044"/>
                <a:gd name="connsiteX30" fmla="*/ 71438 w 2000247"/>
                <a:gd name="connsiteY30" fmla="*/ 209550 h 731044"/>
                <a:gd name="connsiteX31" fmla="*/ 50007 w 2000247"/>
                <a:gd name="connsiteY31" fmla="*/ 190500 h 731044"/>
                <a:gd name="connsiteX32" fmla="*/ 21432 w 2000247"/>
                <a:gd name="connsiteY32" fmla="*/ 157163 h 731044"/>
                <a:gd name="connsiteX33" fmla="*/ 7144 w 2000247"/>
                <a:gd name="connsiteY33" fmla="*/ 128588 h 731044"/>
                <a:gd name="connsiteX34" fmla="*/ 0 w 2000247"/>
                <a:gd name="connsiteY34" fmla="*/ 100013 h 731044"/>
                <a:gd name="connsiteX35" fmla="*/ 0 w 2000247"/>
                <a:gd name="connsiteY35" fmla="*/ 61913 h 731044"/>
                <a:gd name="connsiteX36" fmla="*/ 7144 w 2000247"/>
                <a:gd name="connsiteY36" fmla="*/ 38100 h 731044"/>
                <a:gd name="connsiteX37" fmla="*/ 33338 w 2000247"/>
                <a:gd name="connsiteY37" fmla="*/ 16669 h 731044"/>
                <a:gd name="connsiteX38" fmla="*/ 119063 w 2000247"/>
                <a:gd name="connsiteY38" fmla="*/ 0 h 731044"/>
                <a:gd name="connsiteX39" fmla="*/ 528638 w 2000247"/>
                <a:gd name="connsiteY39" fmla="*/ 214313 h 731044"/>
                <a:gd name="connsiteX40" fmla="*/ 588169 w 2000247"/>
                <a:gd name="connsiteY40" fmla="*/ 247650 h 731044"/>
                <a:gd name="connsiteX41" fmla="*/ 657225 w 2000247"/>
                <a:gd name="connsiteY41" fmla="*/ 278606 h 731044"/>
                <a:gd name="connsiteX42" fmla="*/ 826294 w 2000247"/>
                <a:gd name="connsiteY42" fmla="*/ 333375 h 731044"/>
                <a:gd name="connsiteX43" fmla="*/ 954882 w 2000247"/>
                <a:gd name="connsiteY43" fmla="*/ 369094 h 731044"/>
                <a:gd name="connsiteX44" fmla="*/ 1288257 w 2000247"/>
                <a:gd name="connsiteY44" fmla="*/ 416719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0247" h="731044">
                  <a:moveTo>
                    <a:pt x="1288257" y="416719"/>
                  </a:moveTo>
                  <a:lnTo>
                    <a:pt x="1469232" y="440531"/>
                  </a:lnTo>
                  <a:lnTo>
                    <a:pt x="1590675" y="450056"/>
                  </a:lnTo>
                  <a:lnTo>
                    <a:pt x="1724025" y="459581"/>
                  </a:lnTo>
                  <a:lnTo>
                    <a:pt x="1833563" y="464344"/>
                  </a:lnTo>
                  <a:lnTo>
                    <a:pt x="1885950" y="459581"/>
                  </a:lnTo>
                  <a:lnTo>
                    <a:pt x="1905000" y="457200"/>
                  </a:lnTo>
                  <a:lnTo>
                    <a:pt x="1914525" y="452438"/>
                  </a:lnTo>
                  <a:lnTo>
                    <a:pt x="1931194" y="426244"/>
                  </a:lnTo>
                  <a:lnTo>
                    <a:pt x="1964532" y="361950"/>
                  </a:lnTo>
                  <a:lnTo>
                    <a:pt x="2000247" y="608146"/>
                  </a:lnTo>
                  <a:lnTo>
                    <a:pt x="1962150" y="638175"/>
                  </a:lnTo>
                  <a:lnTo>
                    <a:pt x="1902619" y="681038"/>
                  </a:lnTo>
                  <a:lnTo>
                    <a:pt x="1854994" y="714375"/>
                  </a:lnTo>
                  <a:lnTo>
                    <a:pt x="1828800" y="726281"/>
                  </a:lnTo>
                  <a:lnTo>
                    <a:pt x="1812132" y="731044"/>
                  </a:lnTo>
                  <a:lnTo>
                    <a:pt x="1771650" y="723900"/>
                  </a:lnTo>
                  <a:lnTo>
                    <a:pt x="1740694" y="709613"/>
                  </a:lnTo>
                  <a:lnTo>
                    <a:pt x="1700213" y="690563"/>
                  </a:lnTo>
                  <a:lnTo>
                    <a:pt x="1664494" y="683419"/>
                  </a:lnTo>
                  <a:lnTo>
                    <a:pt x="1478757" y="666750"/>
                  </a:lnTo>
                  <a:lnTo>
                    <a:pt x="1250157" y="640556"/>
                  </a:lnTo>
                  <a:lnTo>
                    <a:pt x="1000125" y="602456"/>
                  </a:lnTo>
                  <a:lnTo>
                    <a:pt x="819150" y="569119"/>
                  </a:lnTo>
                  <a:lnTo>
                    <a:pt x="700088" y="540544"/>
                  </a:lnTo>
                  <a:lnTo>
                    <a:pt x="602457" y="509588"/>
                  </a:lnTo>
                  <a:lnTo>
                    <a:pt x="450057" y="450056"/>
                  </a:lnTo>
                  <a:lnTo>
                    <a:pt x="366713" y="411956"/>
                  </a:lnTo>
                  <a:lnTo>
                    <a:pt x="219075" y="319088"/>
                  </a:lnTo>
                  <a:lnTo>
                    <a:pt x="114300" y="242888"/>
                  </a:lnTo>
                  <a:lnTo>
                    <a:pt x="71438" y="209550"/>
                  </a:lnTo>
                  <a:lnTo>
                    <a:pt x="50007" y="190500"/>
                  </a:lnTo>
                  <a:lnTo>
                    <a:pt x="21432" y="157163"/>
                  </a:lnTo>
                  <a:lnTo>
                    <a:pt x="7144" y="128588"/>
                  </a:lnTo>
                  <a:lnTo>
                    <a:pt x="0" y="100013"/>
                  </a:lnTo>
                  <a:lnTo>
                    <a:pt x="0" y="61913"/>
                  </a:lnTo>
                  <a:lnTo>
                    <a:pt x="7144" y="38100"/>
                  </a:lnTo>
                  <a:lnTo>
                    <a:pt x="33338" y="16669"/>
                  </a:lnTo>
                  <a:lnTo>
                    <a:pt x="119063" y="0"/>
                  </a:lnTo>
                  <a:lnTo>
                    <a:pt x="528638" y="214313"/>
                  </a:lnTo>
                  <a:lnTo>
                    <a:pt x="588169" y="247650"/>
                  </a:lnTo>
                  <a:lnTo>
                    <a:pt x="657225" y="278606"/>
                  </a:lnTo>
                  <a:lnTo>
                    <a:pt x="826294" y="333375"/>
                  </a:lnTo>
                  <a:lnTo>
                    <a:pt x="954882" y="369094"/>
                  </a:lnTo>
                  <a:lnTo>
                    <a:pt x="1288257" y="4167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997D05A2-81E4-46C4-B9B3-DC12140A0F98}"/>
                </a:ext>
              </a:extLst>
            </p:cNvPr>
            <p:cNvSpPr/>
            <p:nvPr/>
          </p:nvSpPr>
          <p:spPr>
            <a:xfrm>
              <a:off x="3582988" y="5410200"/>
              <a:ext cx="731837" cy="600075"/>
            </a:xfrm>
            <a:custGeom>
              <a:avLst/>
              <a:gdLst>
                <a:gd name="connsiteX0" fmla="*/ 207169 w 731044"/>
                <a:gd name="connsiteY0" fmla="*/ 64294 h 600075"/>
                <a:gd name="connsiteX1" fmla="*/ 340519 w 731044"/>
                <a:gd name="connsiteY1" fmla="*/ 116681 h 600075"/>
                <a:gd name="connsiteX2" fmla="*/ 459582 w 731044"/>
                <a:gd name="connsiteY2" fmla="*/ 173831 h 600075"/>
                <a:gd name="connsiteX3" fmla="*/ 507207 w 731044"/>
                <a:gd name="connsiteY3" fmla="*/ 192881 h 600075"/>
                <a:gd name="connsiteX4" fmla="*/ 540544 w 731044"/>
                <a:gd name="connsiteY4" fmla="*/ 202406 h 600075"/>
                <a:gd name="connsiteX5" fmla="*/ 557213 w 731044"/>
                <a:gd name="connsiteY5" fmla="*/ 202406 h 600075"/>
                <a:gd name="connsiteX6" fmla="*/ 597694 w 731044"/>
                <a:gd name="connsiteY6" fmla="*/ 197644 h 600075"/>
                <a:gd name="connsiteX7" fmla="*/ 626269 w 731044"/>
                <a:gd name="connsiteY7" fmla="*/ 178594 h 600075"/>
                <a:gd name="connsiteX8" fmla="*/ 731044 w 731044"/>
                <a:gd name="connsiteY8" fmla="*/ 59531 h 600075"/>
                <a:gd name="connsiteX9" fmla="*/ 471488 w 731044"/>
                <a:gd name="connsiteY9" fmla="*/ 600075 h 600075"/>
                <a:gd name="connsiteX10" fmla="*/ 454819 w 731044"/>
                <a:gd name="connsiteY10" fmla="*/ 561975 h 600075"/>
                <a:gd name="connsiteX11" fmla="*/ 431007 w 731044"/>
                <a:gd name="connsiteY11" fmla="*/ 492919 h 600075"/>
                <a:gd name="connsiteX12" fmla="*/ 397669 w 731044"/>
                <a:gd name="connsiteY12" fmla="*/ 431006 h 600075"/>
                <a:gd name="connsiteX13" fmla="*/ 342900 w 731044"/>
                <a:gd name="connsiteY13" fmla="*/ 352425 h 600075"/>
                <a:gd name="connsiteX14" fmla="*/ 242888 w 731044"/>
                <a:gd name="connsiteY14" fmla="*/ 250031 h 600075"/>
                <a:gd name="connsiteX15" fmla="*/ 111919 w 731044"/>
                <a:gd name="connsiteY15" fmla="*/ 128588 h 600075"/>
                <a:gd name="connsiteX16" fmla="*/ 16669 w 731044"/>
                <a:gd name="connsiteY16" fmla="*/ 45244 h 600075"/>
                <a:gd name="connsiteX17" fmla="*/ 2382 w 731044"/>
                <a:gd name="connsiteY17" fmla="*/ 30956 h 600075"/>
                <a:gd name="connsiteX18" fmla="*/ 0 w 731044"/>
                <a:gd name="connsiteY18" fmla="*/ 19050 h 600075"/>
                <a:gd name="connsiteX19" fmla="*/ 0 w 731044"/>
                <a:gd name="connsiteY19" fmla="*/ 9525 h 600075"/>
                <a:gd name="connsiteX20" fmla="*/ 11907 w 731044"/>
                <a:gd name="connsiteY20" fmla="*/ 0 h 600075"/>
                <a:gd name="connsiteX21" fmla="*/ 207169 w 731044"/>
                <a:gd name="connsiteY21" fmla="*/ 6429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1044" h="600075">
                  <a:moveTo>
                    <a:pt x="207169" y="64294"/>
                  </a:moveTo>
                  <a:lnTo>
                    <a:pt x="340519" y="116681"/>
                  </a:lnTo>
                  <a:lnTo>
                    <a:pt x="459582" y="173831"/>
                  </a:lnTo>
                  <a:lnTo>
                    <a:pt x="507207" y="192881"/>
                  </a:lnTo>
                  <a:lnTo>
                    <a:pt x="540544" y="202406"/>
                  </a:lnTo>
                  <a:lnTo>
                    <a:pt x="557213" y="202406"/>
                  </a:lnTo>
                  <a:lnTo>
                    <a:pt x="597694" y="197644"/>
                  </a:lnTo>
                  <a:lnTo>
                    <a:pt x="626269" y="178594"/>
                  </a:lnTo>
                  <a:lnTo>
                    <a:pt x="731044" y="59531"/>
                  </a:lnTo>
                  <a:lnTo>
                    <a:pt x="471488" y="600075"/>
                  </a:lnTo>
                  <a:lnTo>
                    <a:pt x="454819" y="561975"/>
                  </a:lnTo>
                  <a:lnTo>
                    <a:pt x="431007" y="492919"/>
                  </a:lnTo>
                  <a:lnTo>
                    <a:pt x="397669" y="431006"/>
                  </a:lnTo>
                  <a:lnTo>
                    <a:pt x="342900" y="352425"/>
                  </a:lnTo>
                  <a:lnTo>
                    <a:pt x="242888" y="250031"/>
                  </a:lnTo>
                  <a:lnTo>
                    <a:pt x="111919" y="128588"/>
                  </a:lnTo>
                  <a:lnTo>
                    <a:pt x="16669" y="45244"/>
                  </a:lnTo>
                  <a:lnTo>
                    <a:pt x="2382" y="30956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07169" y="64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8DD31519-3CF4-4317-A070-62DAEBABED43}"/>
                </a:ext>
              </a:extLst>
            </p:cNvPr>
            <p:cNvSpPr/>
            <p:nvPr/>
          </p:nvSpPr>
          <p:spPr>
            <a:xfrm>
              <a:off x="5824538" y="1962150"/>
              <a:ext cx="1714500" cy="1398588"/>
            </a:xfrm>
            <a:custGeom>
              <a:avLst/>
              <a:gdLst>
                <a:gd name="connsiteX0" fmla="*/ 550068 w 1714500"/>
                <a:gd name="connsiteY0" fmla="*/ 754856 h 1397794"/>
                <a:gd name="connsiteX1" fmla="*/ 407193 w 1714500"/>
                <a:gd name="connsiteY1" fmla="*/ 573881 h 1397794"/>
                <a:gd name="connsiteX2" fmla="*/ 252412 w 1714500"/>
                <a:gd name="connsiteY2" fmla="*/ 373856 h 1397794"/>
                <a:gd name="connsiteX3" fmla="*/ 0 w 1714500"/>
                <a:gd name="connsiteY3" fmla="*/ 88106 h 1397794"/>
                <a:gd name="connsiteX4" fmla="*/ 64293 w 1714500"/>
                <a:gd name="connsiteY4" fmla="*/ 0 h 1397794"/>
                <a:gd name="connsiteX5" fmla="*/ 216693 w 1714500"/>
                <a:gd name="connsiteY5" fmla="*/ 150019 h 1397794"/>
                <a:gd name="connsiteX6" fmla="*/ 471487 w 1714500"/>
                <a:gd name="connsiteY6" fmla="*/ 392906 h 1397794"/>
                <a:gd name="connsiteX7" fmla="*/ 702468 w 1714500"/>
                <a:gd name="connsiteY7" fmla="*/ 602456 h 1397794"/>
                <a:gd name="connsiteX8" fmla="*/ 871537 w 1714500"/>
                <a:gd name="connsiteY8" fmla="*/ 745331 h 1397794"/>
                <a:gd name="connsiteX9" fmla="*/ 1040606 w 1714500"/>
                <a:gd name="connsiteY9" fmla="*/ 881063 h 1397794"/>
                <a:gd name="connsiteX10" fmla="*/ 1185862 w 1714500"/>
                <a:gd name="connsiteY10" fmla="*/ 990600 h 1397794"/>
                <a:gd name="connsiteX11" fmla="*/ 1419225 w 1714500"/>
                <a:gd name="connsiteY11" fmla="*/ 1157288 h 1397794"/>
                <a:gd name="connsiteX12" fmla="*/ 1647825 w 1714500"/>
                <a:gd name="connsiteY12" fmla="*/ 1307306 h 1397794"/>
                <a:gd name="connsiteX13" fmla="*/ 1697831 w 1714500"/>
                <a:gd name="connsiteY13" fmla="*/ 1338263 h 1397794"/>
                <a:gd name="connsiteX14" fmla="*/ 1712118 w 1714500"/>
                <a:gd name="connsiteY14" fmla="*/ 1352550 h 1397794"/>
                <a:gd name="connsiteX15" fmla="*/ 1714500 w 1714500"/>
                <a:gd name="connsiteY15" fmla="*/ 1359694 h 1397794"/>
                <a:gd name="connsiteX16" fmla="*/ 1714500 w 1714500"/>
                <a:gd name="connsiteY16" fmla="*/ 1376363 h 1397794"/>
                <a:gd name="connsiteX17" fmla="*/ 1695450 w 1714500"/>
                <a:gd name="connsiteY17" fmla="*/ 1393031 h 1397794"/>
                <a:gd name="connsiteX18" fmla="*/ 1600200 w 1714500"/>
                <a:gd name="connsiteY18" fmla="*/ 1397794 h 1397794"/>
                <a:gd name="connsiteX19" fmla="*/ 1266825 w 1714500"/>
                <a:gd name="connsiteY19" fmla="*/ 1395413 h 1397794"/>
                <a:gd name="connsiteX20" fmla="*/ 1188243 w 1714500"/>
                <a:gd name="connsiteY20" fmla="*/ 1388269 h 1397794"/>
                <a:gd name="connsiteX21" fmla="*/ 1119187 w 1714500"/>
                <a:gd name="connsiteY21" fmla="*/ 1378744 h 1397794"/>
                <a:gd name="connsiteX22" fmla="*/ 1040606 w 1714500"/>
                <a:gd name="connsiteY22" fmla="*/ 1362075 h 1397794"/>
                <a:gd name="connsiteX23" fmla="*/ 1004887 w 1714500"/>
                <a:gd name="connsiteY23" fmla="*/ 1347788 h 1397794"/>
                <a:gd name="connsiteX24" fmla="*/ 862012 w 1714500"/>
                <a:gd name="connsiteY24" fmla="*/ 1159669 h 1397794"/>
                <a:gd name="connsiteX25" fmla="*/ 550068 w 1714500"/>
                <a:gd name="connsiteY25" fmla="*/ 754856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14500" h="1397794">
                  <a:moveTo>
                    <a:pt x="550068" y="754856"/>
                  </a:moveTo>
                  <a:lnTo>
                    <a:pt x="407193" y="573881"/>
                  </a:lnTo>
                  <a:lnTo>
                    <a:pt x="252412" y="373856"/>
                  </a:lnTo>
                  <a:lnTo>
                    <a:pt x="0" y="88106"/>
                  </a:lnTo>
                  <a:lnTo>
                    <a:pt x="64293" y="0"/>
                  </a:lnTo>
                  <a:lnTo>
                    <a:pt x="216693" y="150019"/>
                  </a:lnTo>
                  <a:lnTo>
                    <a:pt x="471487" y="392906"/>
                  </a:lnTo>
                  <a:lnTo>
                    <a:pt x="702468" y="602456"/>
                  </a:lnTo>
                  <a:lnTo>
                    <a:pt x="871537" y="745331"/>
                  </a:lnTo>
                  <a:lnTo>
                    <a:pt x="1040606" y="881063"/>
                  </a:lnTo>
                  <a:lnTo>
                    <a:pt x="1185862" y="990600"/>
                  </a:lnTo>
                  <a:lnTo>
                    <a:pt x="1419225" y="1157288"/>
                  </a:lnTo>
                  <a:lnTo>
                    <a:pt x="1647825" y="1307306"/>
                  </a:lnTo>
                  <a:lnTo>
                    <a:pt x="1697831" y="1338263"/>
                  </a:lnTo>
                  <a:lnTo>
                    <a:pt x="1712118" y="1352550"/>
                  </a:lnTo>
                  <a:lnTo>
                    <a:pt x="1714500" y="1359694"/>
                  </a:lnTo>
                  <a:lnTo>
                    <a:pt x="1714500" y="1376363"/>
                  </a:lnTo>
                  <a:lnTo>
                    <a:pt x="1695450" y="1393031"/>
                  </a:lnTo>
                  <a:lnTo>
                    <a:pt x="1600200" y="1397794"/>
                  </a:lnTo>
                  <a:lnTo>
                    <a:pt x="1266825" y="1395413"/>
                  </a:lnTo>
                  <a:lnTo>
                    <a:pt x="1188243" y="1388269"/>
                  </a:lnTo>
                  <a:lnTo>
                    <a:pt x="1119187" y="1378744"/>
                  </a:lnTo>
                  <a:lnTo>
                    <a:pt x="1040606" y="1362075"/>
                  </a:lnTo>
                  <a:lnTo>
                    <a:pt x="1004887" y="1347788"/>
                  </a:lnTo>
                  <a:lnTo>
                    <a:pt x="862012" y="1159669"/>
                  </a:lnTo>
                  <a:lnTo>
                    <a:pt x="550068" y="754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577FBF94-550F-4894-8D20-94D1E988F3E2}"/>
                </a:ext>
              </a:extLst>
            </p:cNvPr>
            <p:cNvSpPr/>
            <p:nvPr/>
          </p:nvSpPr>
          <p:spPr>
            <a:xfrm>
              <a:off x="5029200" y="3636963"/>
              <a:ext cx="2008188" cy="996950"/>
            </a:xfrm>
            <a:custGeom>
              <a:avLst/>
              <a:gdLst>
                <a:gd name="connsiteX0" fmla="*/ 566738 w 2007394"/>
                <a:gd name="connsiteY0" fmla="*/ 321469 h 997744"/>
                <a:gd name="connsiteX1" fmla="*/ 359569 w 2007394"/>
                <a:gd name="connsiteY1" fmla="*/ 342900 h 997744"/>
                <a:gd name="connsiteX2" fmla="*/ 283369 w 2007394"/>
                <a:gd name="connsiteY2" fmla="*/ 350044 h 997744"/>
                <a:gd name="connsiteX3" fmla="*/ 73819 w 2007394"/>
                <a:gd name="connsiteY3" fmla="*/ 352425 h 997744"/>
                <a:gd name="connsiteX4" fmla="*/ 0 w 2007394"/>
                <a:gd name="connsiteY4" fmla="*/ 221456 h 997744"/>
                <a:gd name="connsiteX5" fmla="*/ 69056 w 2007394"/>
                <a:gd name="connsiteY5" fmla="*/ 214312 h 997744"/>
                <a:gd name="connsiteX6" fmla="*/ 245269 w 2007394"/>
                <a:gd name="connsiteY6" fmla="*/ 209550 h 997744"/>
                <a:gd name="connsiteX7" fmla="*/ 452438 w 2007394"/>
                <a:gd name="connsiteY7" fmla="*/ 195262 h 997744"/>
                <a:gd name="connsiteX8" fmla="*/ 723900 w 2007394"/>
                <a:gd name="connsiteY8" fmla="*/ 169069 h 997744"/>
                <a:gd name="connsiteX9" fmla="*/ 1009650 w 2007394"/>
                <a:gd name="connsiteY9" fmla="*/ 140494 h 997744"/>
                <a:gd name="connsiteX10" fmla="*/ 1295400 w 2007394"/>
                <a:gd name="connsiteY10" fmla="*/ 102394 h 997744"/>
                <a:gd name="connsiteX11" fmla="*/ 1504950 w 2007394"/>
                <a:gd name="connsiteY11" fmla="*/ 78581 h 997744"/>
                <a:gd name="connsiteX12" fmla="*/ 1557338 w 2007394"/>
                <a:gd name="connsiteY12" fmla="*/ 52387 h 997744"/>
                <a:gd name="connsiteX13" fmla="*/ 1602581 w 2007394"/>
                <a:gd name="connsiteY13" fmla="*/ 30956 h 997744"/>
                <a:gd name="connsiteX14" fmla="*/ 1659731 w 2007394"/>
                <a:gd name="connsiteY14" fmla="*/ 7144 h 997744"/>
                <a:gd name="connsiteX15" fmla="*/ 1683544 w 2007394"/>
                <a:gd name="connsiteY15" fmla="*/ 2381 h 997744"/>
                <a:gd name="connsiteX16" fmla="*/ 1707356 w 2007394"/>
                <a:gd name="connsiteY16" fmla="*/ 0 h 997744"/>
                <a:gd name="connsiteX17" fmla="*/ 1743075 w 2007394"/>
                <a:gd name="connsiteY17" fmla="*/ 4762 h 997744"/>
                <a:gd name="connsiteX18" fmla="*/ 1802606 w 2007394"/>
                <a:gd name="connsiteY18" fmla="*/ 33337 h 997744"/>
                <a:gd name="connsiteX19" fmla="*/ 1869281 w 2007394"/>
                <a:gd name="connsiteY19" fmla="*/ 80962 h 997744"/>
                <a:gd name="connsiteX20" fmla="*/ 1938338 w 2007394"/>
                <a:gd name="connsiteY20" fmla="*/ 152400 h 997744"/>
                <a:gd name="connsiteX21" fmla="*/ 1990725 w 2007394"/>
                <a:gd name="connsiteY21" fmla="*/ 214312 h 997744"/>
                <a:gd name="connsiteX22" fmla="*/ 2002631 w 2007394"/>
                <a:gd name="connsiteY22" fmla="*/ 238125 h 997744"/>
                <a:gd name="connsiteX23" fmla="*/ 2007394 w 2007394"/>
                <a:gd name="connsiteY23" fmla="*/ 257175 h 997744"/>
                <a:gd name="connsiteX24" fmla="*/ 1995488 w 2007394"/>
                <a:gd name="connsiteY24" fmla="*/ 292894 h 997744"/>
                <a:gd name="connsiteX25" fmla="*/ 1959769 w 2007394"/>
                <a:gd name="connsiteY25" fmla="*/ 326231 h 997744"/>
                <a:gd name="connsiteX26" fmla="*/ 1943100 w 2007394"/>
                <a:gd name="connsiteY26" fmla="*/ 357187 h 997744"/>
                <a:gd name="connsiteX27" fmla="*/ 1878806 w 2007394"/>
                <a:gd name="connsiteY27" fmla="*/ 547687 h 997744"/>
                <a:gd name="connsiteX28" fmla="*/ 1804988 w 2007394"/>
                <a:gd name="connsiteY28" fmla="*/ 812006 h 997744"/>
                <a:gd name="connsiteX29" fmla="*/ 1783556 w 2007394"/>
                <a:gd name="connsiteY29" fmla="*/ 885825 h 997744"/>
                <a:gd name="connsiteX30" fmla="*/ 1764506 w 2007394"/>
                <a:gd name="connsiteY30" fmla="*/ 933450 h 997744"/>
                <a:gd name="connsiteX31" fmla="*/ 1740694 w 2007394"/>
                <a:gd name="connsiteY31" fmla="*/ 964406 h 997744"/>
                <a:gd name="connsiteX32" fmla="*/ 1702594 w 2007394"/>
                <a:gd name="connsiteY32" fmla="*/ 990600 h 997744"/>
                <a:gd name="connsiteX33" fmla="*/ 1650206 w 2007394"/>
                <a:gd name="connsiteY33" fmla="*/ 997744 h 997744"/>
                <a:gd name="connsiteX34" fmla="*/ 1612106 w 2007394"/>
                <a:gd name="connsiteY34" fmla="*/ 995362 h 997744"/>
                <a:gd name="connsiteX35" fmla="*/ 1585913 w 2007394"/>
                <a:gd name="connsiteY35" fmla="*/ 766762 h 997744"/>
                <a:gd name="connsiteX36" fmla="*/ 1650206 w 2007394"/>
                <a:gd name="connsiteY36" fmla="*/ 435769 h 997744"/>
                <a:gd name="connsiteX37" fmla="*/ 1676400 w 2007394"/>
                <a:gd name="connsiteY37" fmla="*/ 290512 h 997744"/>
                <a:gd name="connsiteX38" fmla="*/ 1676400 w 2007394"/>
                <a:gd name="connsiteY38" fmla="*/ 259556 h 997744"/>
                <a:gd name="connsiteX39" fmla="*/ 1671638 w 2007394"/>
                <a:gd name="connsiteY39" fmla="*/ 238125 h 997744"/>
                <a:gd name="connsiteX40" fmla="*/ 1664494 w 2007394"/>
                <a:gd name="connsiteY40" fmla="*/ 226219 h 997744"/>
                <a:gd name="connsiteX41" fmla="*/ 1635919 w 2007394"/>
                <a:gd name="connsiteY41" fmla="*/ 216694 h 997744"/>
                <a:gd name="connsiteX42" fmla="*/ 1535906 w 2007394"/>
                <a:gd name="connsiteY42" fmla="*/ 216694 h 997744"/>
                <a:gd name="connsiteX43" fmla="*/ 966788 w 2007394"/>
                <a:gd name="connsiteY43" fmla="*/ 278606 h 997744"/>
                <a:gd name="connsiteX44" fmla="*/ 566738 w 2007394"/>
                <a:gd name="connsiteY44" fmla="*/ 321469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7394" h="997744">
                  <a:moveTo>
                    <a:pt x="566738" y="321469"/>
                  </a:moveTo>
                  <a:lnTo>
                    <a:pt x="359569" y="342900"/>
                  </a:lnTo>
                  <a:lnTo>
                    <a:pt x="283369" y="350044"/>
                  </a:lnTo>
                  <a:lnTo>
                    <a:pt x="73819" y="352425"/>
                  </a:lnTo>
                  <a:lnTo>
                    <a:pt x="0" y="221456"/>
                  </a:lnTo>
                  <a:lnTo>
                    <a:pt x="69056" y="214312"/>
                  </a:lnTo>
                  <a:lnTo>
                    <a:pt x="245269" y="209550"/>
                  </a:lnTo>
                  <a:lnTo>
                    <a:pt x="452438" y="195262"/>
                  </a:lnTo>
                  <a:lnTo>
                    <a:pt x="723900" y="169069"/>
                  </a:lnTo>
                  <a:lnTo>
                    <a:pt x="1009650" y="140494"/>
                  </a:lnTo>
                  <a:lnTo>
                    <a:pt x="1295400" y="102394"/>
                  </a:lnTo>
                  <a:lnTo>
                    <a:pt x="1504950" y="78581"/>
                  </a:lnTo>
                  <a:lnTo>
                    <a:pt x="1557338" y="52387"/>
                  </a:lnTo>
                  <a:lnTo>
                    <a:pt x="1602581" y="30956"/>
                  </a:lnTo>
                  <a:lnTo>
                    <a:pt x="1659731" y="7144"/>
                  </a:lnTo>
                  <a:lnTo>
                    <a:pt x="1683544" y="2381"/>
                  </a:lnTo>
                  <a:lnTo>
                    <a:pt x="1707356" y="0"/>
                  </a:lnTo>
                  <a:lnTo>
                    <a:pt x="1743075" y="4762"/>
                  </a:lnTo>
                  <a:lnTo>
                    <a:pt x="1802606" y="33337"/>
                  </a:lnTo>
                  <a:lnTo>
                    <a:pt x="1869281" y="80962"/>
                  </a:lnTo>
                  <a:lnTo>
                    <a:pt x="1938338" y="152400"/>
                  </a:lnTo>
                  <a:lnTo>
                    <a:pt x="1990725" y="214312"/>
                  </a:lnTo>
                  <a:lnTo>
                    <a:pt x="2002631" y="238125"/>
                  </a:lnTo>
                  <a:lnTo>
                    <a:pt x="2007394" y="257175"/>
                  </a:lnTo>
                  <a:lnTo>
                    <a:pt x="1995488" y="292894"/>
                  </a:lnTo>
                  <a:lnTo>
                    <a:pt x="1959769" y="326231"/>
                  </a:lnTo>
                  <a:lnTo>
                    <a:pt x="1943100" y="357187"/>
                  </a:lnTo>
                  <a:lnTo>
                    <a:pt x="1878806" y="547687"/>
                  </a:lnTo>
                  <a:lnTo>
                    <a:pt x="1804988" y="812006"/>
                  </a:lnTo>
                  <a:lnTo>
                    <a:pt x="1783556" y="885825"/>
                  </a:lnTo>
                  <a:lnTo>
                    <a:pt x="1764506" y="933450"/>
                  </a:lnTo>
                  <a:lnTo>
                    <a:pt x="1740694" y="964406"/>
                  </a:lnTo>
                  <a:lnTo>
                    <a:pt x="1702594" y="990600"/>
                  </a:lnTo>
                  <a:lnTo>
                    <a:pt x="1650206" y="997744"/>
                  </a:lnTo>
                  <a:lnTo>
                    <a:pt x="1612106" y="995362"/>
                  </a:lnTo>
                  <a:lnTo>
                    <a:pt x="1585913" y="766762"/>
                  </a:lnTo>
                  <a:lnTo>
                    <a:pt x="1650206" y="435769"/>
                  </a:lnTo>
                  <a:lnTo>
                    <a:pt x="1676400" y="290512"/>
                  </a:lnTo>
                  <a:lnTo>
                    <a:pt x="1676400" y="259556"/>
                  </a:lnTo>
                  <a:lnTo>
                    <a:pt x="1671638" y="238125"/>
                  </a:lnTo>
                  <a:lnTo>
                    <a:pt x="1664494" y="226219"/>
                  </a:lnTo>
                  <a:lnTo>
                    <a:pt x="1635919" y="216694"/>
                  </a:lnTo>
                  <a:lnTo>
                    <a:pt x="1535906" y="216694"/>
                  </a:lnTo>
                  <a:lnTo>
                    <a:pt x="966788" y="278606"/>
                  </a:lnTo>
                  <a:lnTo>
                    <a:pt x="566738" y="3214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3D0769B6-E54E-454F-82BD-53FEC3BA33BB}"/>
                </a:ext>
              </a:extLst>
            </p:cNvPr>
            <p:cNvSpPr/>
            <p:nvPr/>
          </p:nvSpPr>
          <p:spPr>
            <a:xfrm>
              <a:off x="5191125" y="4398963"/>
              <a:ext cx="1500188" cy="314325"/>
            </a:xfrm>
            <a:custGeom>
              <a:avLst/>
              <a:gdLst>
                <a:gd name="connsiteX0" fmla="*/ 909638 w 1500188"/>
                <a:gd name="connsiteY0" fmla="*/ 211931 h 314325"/>
                <a:gd name="connsiteX1" fmla="*/ 723900 w 1500188"/>
                <a:gd name="connsiteY1" fmla="*/ 230981 h 314325"/>
                <a:gd name="connsiteX2" fmla="*/ 478631 w 1500188"/>
                <a:gd name="connsiteY2" fmla="*/ 259556 h 314325"/>
                <a:gd name="connsiteX3" fmla="*/ 247650 w 1500188"/>
                <a:gd name="connsiteY3" fmla="*/ 276225 h 314325"/>
                <a:gd name="connsiteX4" fmla="*/ 23813 w 1500188"/>
                <a:gd name="connsiteY4" fmla="*/ 314325 h 314325"/>
                <a:gd name="connsiteX5" fmla="*/ 0 w 1500188"/>
                <a:gd name="connsiteY5" fmla="*/ 176212 h 314325"/>
                <a:gd name="connsiteX6" fmla="*/ 259556 w 1500188"/>
                <a:gd name="connsiteY6" fmla="*/ 135731 h 314325"/>
                <a:gd name="connsiteX7" fmla="*/ 535781 w 1500188"/>
                <a:gd name="connsiteY7" fmla="*/ 95250 h 314325"/>
                <a:gd name="connsiteX8" fmla="*/ 809625 w 1500188"/>
                <a:gd name="connsiteY8" fmla="*/ 76200 h 314325"/>
                <a:gd name="connsiteX9" fmla="*/ 1014413 w 1500188"/>
                <a:gd name="connsiteY9" fmla="*/ 59531 h 314325"/>
                <a:gd name="connsiteX10" fmla="*/ 1235869 w 1500188"/>
                <a:gd name="connsiteY10" fmla="*/ 35719 h 314325"/>
                <a:gd name="connsiteX11" fmla="*/ 1464469 w 1500188"/>
                <a:gd name="connsiteY11" fmla="*/ 0 h 314325"/>
                <a:gd name="connsiteX12" fmla="*/ 1500188 w 1500188"/>
                <a:gd name="connsiteY12" fmla="*/ 226219 h 314325"/>
                <a:gd name="connsiteX13" fmla="*/ 1447800 w 1500188"/>
                <a:gd name="connsiteY13" fmla="*/ 233362 h 314325"/>
                <a:gd name="connsiteX14" fmla="*/ 1395413 w 1500188"/>
                <a:gd name="connsiteY14" fmla="*/ 214312 h 314325"/>
                <a:gd name="connsiteX15" fmla="*/ 1331119 w 1500188"/>
                <a:gd name="connsiteY15" fmla="*/ 197644 h 314325"/>
                <a:gd name="connsiteX16" fmla="*/ 1247775 w 1500188"/>
                <a:gd name="connsiteY16" fmla="*/ 188119 h 314325"/>
                <a:gd name="connsiteX17" fmla="*/ 1154906 w 1500188"/>
                <a:gd name="connsiteY17" fmla="*/ 190500 h 314325"/>
                <a:gd name="connsiteX18" fmla="*/ 909638 w 1500188"/>
                <a:gd name="connsiteY18" fmla="*/ 21193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0188" h="314325">
                  <a:moveTo>
                    <a:pt x="909638" y="211931"/>
                  </a:moveTo>
                  <a:lnTo>
                    <a:pt x="723900" y="230981"/>
                  </a:lnTo>
                  <a:lnTo>
                    <a:pt x="478631" y="259556"/>
                  </a:lnTo>
                  <a:lnTo>
                    <a:pt x="247650" y="276225"/>
                  </a:lnTo>
                  <a:lnTo>
                    <a:pt x="23813" y="314325"/>
                  </a:lnTo>
                  <a:lnTo>
                    <a:pt x="0" y="176212"/>
                  </a:lnTo>
                  <a:lnTo>
                    <a:pt x="259556" y="135731"/>
                  </a:lnTo>
                  <a:lnTo>
                    <a:pt x="535781" y="95250"/>
                  </a:lnTo>
                  <a:lnTo>
                    <a:pt x="809625" y="76200"/>
                  </a:lnTo>
                  <a:lnTo>
                    <a:pt x="1014413" y="59531"/>
                  </a:lnTo>
                  <a:lnTo>
                    <a:pt x="1235869" y="35719"/>
                  </a:lnTo>
                  <a:lnTo>
                    <a:pt x="1464469" y="0"/>
                  </a:lnTo>
                  <a:lnTo>
                    <a:pt x="1500188" y="226219"/>
                  </a:lnTo>
                  <a:lnTo>
                    <a:pt x="1447800" y="233362"/>
                  </a:lnTo>
                  <a:lnTo>
                    <a:pt x="1395413" y="214312"/>
                  </a:lnTo>
                  <a:lnTo>
                    <a:pt x="1331119" y="197644"/>
                  </a:lnTo>
                  <a:lnTo>
                    <a:pt x="1247775" y="188119"/>
                  </a:lnTo>
                  <a:lnTo>
                    <a:pt x="1154906" y="190500"/>
                  </a:lnTo>
                  <a:lnTo>
                    <a:pt x="909638" y="211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9">
              <a:extLst>
                <a:ext uri="{FF2B5EF4-FFF2-40B4-BE49-F238E27FC236}">
                  <a16:creationId xmlns:a16="http://schemas.microsoft.com/office/drawing/2014/main" id="{3BFCE333-5118-4D19-9770-3561EF485FC5}"/>
                </a:ext>
              </a:extLst>
            </p:cNvPr>
            <p:cNvSpPr/>
            <p:nvPr/>
          </p:nvSpPr>
          <p:spPr>
            <a:xfrm rot="16200000">
              <a:off x="3896519" y="3945731"/>
              <a:ext cx="2819400" cy="1423988"/>
            </a:xfrm>
            <a:custGeom>
              <a:avLst/>
              <a:gdLst>
                <a:gd name="connsiteX0" fmla="*/ 1869281 w 2819400"/>
                <a:gd name="connsiteY0" fmla="*/ 1373981 h 1423987"/>
                <a:gd name="connsiteX1" fmla="*/ 1569243 w 2819400"/>
                <a:gd name="connsiteY1" fmla="*/ 1347787 h 1423987"/>
                <a:gd name="connsiteX2" fmla="*/ 1438275 w 2819400"/>
                <a:gd name="connsiteY2" fmla="*/ 1326356 h 1423987"/>
                <a:gd name="connsiteX3" fmla="*/ 1331118 w 2819400"/>
                <a:gd name="connsiteY3" fmla="*/ 1323975 h 1423987"/>
                <a:gd name="connsiteX4" fmla="*/ 1264443 w 2819400"/>
                <a:gd name="connsiteY4" fmla="*/ 1297781 h 1423987"/>
                <a:gd name="connsiteX5" fmla="*/ 1178718 w 2819400"/>
                <a:gd name="connsiteY5" fmla="*/ 1264443 h 1423987"/>
                <a:gd name="connsiteX6" fmla="*/ 1078706 w 2819400"/>
                <a:gd name="connsiteY6" fmla="*/ 1216818 h 1423987"/>
                <a:gd name="connsiteX7" fmla="*/ 992981 w 2819400"/>
                <a:gd name="connsiteY7" fmla="*/ 1176337 h 1423987"/>
                <a:gd name="connsiteX8" fmla="*/ 902493 w 2819400"/>
                <a:gd name="connsiteY8" fmla="*/ 1123950 h 1423987"/>
                <a:gd name="connsiteX9" fmla="*/ 731043 w 2819400"/>
                <a:gd name="connsiteY9" fmla="*/ 1007268 h 1423987"/>
                <a:gd name="connsiteX10" fmla="*/ 595312 w 2819400"/>
                <a:gd name="connsiteY10" fmla="*/ 892968 h 1423987"/>
                <a:gd name="connsiteX11" fmla="*/ 490537 w 2819400"/>
                <a:gd name="connsiteY11" fmla="*/ 788193 h 1423987"/>
                <a:gd name="connsiteX12" fmla="*/ 376237 w 2819400"/>
                <a:gd name="connsiteY12" fmla="*/ 661987 h 1423987"/>
                <a:gd name="connsiteX13" fmla="*/ 261937 w 2819400"/>
                <a:gd name="connsiteY13" fmla="*/ 502443 h 1423987"/>
                <a:gd name="connsiteX14" fmla="*/ 145256 w 2819400"/>
                <a:gd name="connsiteY14" fmla="*/ 316706 h 1423987"/>
                <a:gd name="connsiteX15" fmla="*/ 45243 w 2819400"/>
                <a:gd name="connsiteY15" fmla="*/ 135731 h 1423987"/>
                <a:gd name="connsiteX16" fmla="*/ 4762 w 2819400"/>
                <a:gd name="connsiteY16" fmla="*/ 57150 h 1423987"/>
                <a:gd name="connsiteX17" fmla="*/ 0 w 2819400"/>
                <a:gd name="connsiteY17" fmla="*/ 19050 h 1423987"/>
                <a:gd name="connsiteX18" fmla="*/ 7143 w 2819400"/>
                <a:gd name="connsiteY18" fmla="*/ 2381 h 1423987"/>
                <a:gd name="connsiteX19" fmla="*/ 23812 w 2819400"/>
                <a:gd name="connsiteY19" fmla="*/ 0 h 1423987"/>
                <a:gd name="connsiteX20" fmla="*/ 45243 w 2819400"/>
                <a:gd name="connsiteY20" fmla="*/ 4762 h 1423987"/>
                <a:gd name="connsiteX21" fmla="*/ 95250 w 2819400"/>
                <a:gd name="connsiteY21" fmla="*/ 78581 h 1423987"/>
                <a:gd name="connsiteX22" fmla="*/ 211931 w 2819400"/>
                <a:gd name="connsiteY22" fmla="*/ 226218 h 1423987"/>
                <a:gd name="connsiteX23" fmla="*/ 342900 w 2819400"/>
                <a:gd name="connsiteY23" fmla="*/ 383381 h 1423987"/>
                <a:gd name="connsiteX24" fmla="*/ 476250 w 2819400"/>
                <a:gd name="connsiteY24" fmla="*/ 526256 h 1423987"/>
                <a:gd name="connsiteX25" fmla="*/ 614362 w 2819400"/>
                <a:gd name="connsiteY25" fmla="*/ 659606 h 1423987"/>
                <a:gd name="connsiteX26" fmla="*/ 769143 w 2819400"/>
                <a:gd name="connsiteY26" fmla="*/ 783431 h 1423987"/>
                <a:gd name="connsiteX27" fmla="*/ 892968 w 2819400"/>
                <a:gd name="connsiteY27" fmla="*/ 871537 h 1423987"/>
                <a:gd name="connsiteX28" fmla="*/ 1033462 w 2819400"/>
                <a:gd name="connsiteY28" fmla="*/ 957262 h 1423987"/>
                <a:gd name="connsiteX29" fmla="*/ 1169193 w 2819400"/>
                <a:gd name="connsiteY29" fmla="*/ 1023937 h 1423987"/>
                <a:gd name="connsiteX30" fmla="*/ 1304925 w 2819400"/>
                <a:gd name="connsiteY30" fmla="*/ 1073943 h 1423987"/>
                <a:gd name="connsiteX31" fmla="*/ 1414462 w 2819400"/>
                <a:gd name="connsiteY31" fmla="*/ 1100137 h 1423987"/>
                <a:gd name="connsiteX32" fmla="*/ 1564481 w 2819400"/>
                <a:gd name="connsiteY32" fmla="*/ 1133475 h 1423987"/>
                <a:gd name="connsiteX33" fmla="*/ 2119312 w 2819400"/>
                <a:gd name="connsiteY33" fmla="*/ 1154906 h 1423987"/>
                <a:gd name="connsiteX34" fmla="*/ 2257425 w 2819400"/>
                <a:gd name="connsiteY34" fmla="*/ 1147762 h 1423987"/>
                <a:gd name="connsiteX35" fmla="*/ 2459831 w 2819400"/>
                <a:gd name="connsiteY35" fmla="*/ 1147762 h 1423987"/>
                <a:gd name="connsiteX36" fmla="*/ 2555081 w 2819400"/>
                <a:gd name="connsiteY36" fmla="*/ 1150143 h 1423987"/>
                <a:gd name="connsiteX37" fmla="*/ 2605087 w 2819400"/>
                <a:gd name="connsiteY37" fmla="*/ 1145381 h 1423987"/>
                <a:gd name="connsiteX38" fmla="*/ 2650331 w 2819400"/>
                <a:gd name="connsiteY38" fmla="*/ 1138237 h 1423987"/>
                <a:gd name="connsiteX39" fmla="*/ 2686050 w 2819400"/>
                <a:gd name="connsiteY39" fmla="*/ 1121568 h 1423987"/>
                <a:gd name="connsiteX40" fmla="*/ 2724150 w 2819400"/>
                <a:gd name="connsiteY40" fmla="*/ 1095375 h 1423987"/>
                <a:gd name="connsiteX41" fmla="*/ 2750343 w 2819400"/>
                <a:gd name="connsiteY41" fmla="*/ 1054893 h 1423987"/>
                <a:gd name="connsiteX42" fmla="*/ 2783681 w 2819400"/>
                <a:gd name="connsiteY42" fmla="*/ 990600 h 1423987"/>
                <a:gd name="connsiteX43" fmla="*/ 2819400 w 2819400"/>
                <a:gd name="connsiteY43" fmla="*/ 1204912 h 1423987"/>
                <a:gd name="connsiteX44" fmla="*/ 2776537 w 2819400"/>
                <a:gd name="connsiteY44" fmla="*/ 1271587 h 1423987"/>
                <a:gd name="connsiteX45" fmla="*/ 2740818 w 2819400"/>
                <a:gd name="connsiteY45" fmla="*/ 1328737 h 1423987"/>
                <a:gd name="connsiteX46" fmla="*/ 2714625 w 2819400"/>
                <a:gd name="connsiteY46" fmla="*/ 1383506 h 1423987"/>
                <a:gd name="connsiteX47" fmla="*/ 2688431 w 2819400"/>
                <a:gd name="connsiteY47" fmla="*/ 1414462 h 1423987"/>
                <a:gd name="connsiteX48" fmla="*/ 2659856 w 2819400"/>
                <a:gd name="connsiteY48" fmla="*/ 1423987 h 1423987"/>
                <a:gd name="connsiteX49" fmla="*/ 2619375 w 2819400"/>
                <a:gd name="connsiteY49" fmla="*/ 1412081 h 1423987"/>
                <a:gd name="connsiteX50" fmla="*/ 2547937 w 2819400"/>
                <a:gd name="connsiteY50" fmla="*/ 1400175 h 1423987"/>
                <a:gd name="connsiteX51" fmla="*/ 2412206 w 2819400"/>
                <a:gd name="connsiteY51" fmla="*/ 1395412 h 1423987"/>
                <a:gd name="connsiteX52" fmla="*/ 2276475 w 2819400"/>
                <a:gd name="connsiteY52" fmla="*/ 1395412 h 1423987"/>
                <a:gd name="connsiteX53" fmla="*/ 2150268 w 2819400"/>
                <a:gd name="connsiteY53" fmla="*/ 1397793 h 1423987"/>
                <a:gd name="connsiteX54" fmla="*/ 1869281 w 2819400"/>
                <a:gd name="connsiteY54" fmla="*/ 1373981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19400" h="1423987">
                  <a:moveTo>
                    <a:pt x="1869281" y="1373981"/>
                  </a:moveTo>
                  <a:lnTo>
                    <a:pt x="1569243" y="1347787"/>
                  </a:lnTo>
                  <a:lnTo>
                    <a:pt x="1438275" y="1326356"/>
                  </a:lnTo>
                  <a:lnTo>
                    <a:pt x="1331118" y="1323975"/>
                  </a:lnTo>
                  <a:lnTo>
                    <a:pt x="1264443" y="1297781"/>
                  </a:lnTo>
                  <a:lnTo>
                    <a:pt x="1178718" y="1264443"/>
                  </a:lnTo>
                  <a:lnTo>
                    <a:pt x="1078706" y="1216818"/>
                  </a:lnTo>
                  <a:lnTo>
                    <a:pt x="992981" y="1176337"/>
                  </a:lnTo>
                  <a:lnTo>
                    <a:pt x="902493" y="1123950"/>
                  </a:lnTo>
                  <a:lnTo>
                    <a:pt x="731043" y="1007268"/>
                  </a:lnTo>
                  <a:lnTo>
                    <a:pt x="595312" y="892968"/>
                  </a:lnTo>
                  <a:lnTo>
                    <a:pt x="490537" y="788193"/>
                  </a:lnTo>
                  <a:lnTo>
                    <a:pt x="376237" y="661987"/>
                  </a:lnTo>
                  <a:lnTo>
                    <a:pt x="261937" y="502443"/>
                  </a:lnTo>
                  <a:lnTo>
                    <a:pt x="145256" y="316706"/>
                  </a:lnTo>
                  <a:lnTo>
                    <a:pt x="45243" y="135731"/>
                  </a:lnTo>
                  <a:lnTo>
                    <a:pt x="4762" y="57150"/>
                  </a:lnTo>
                  <a:lnTo>
                    <a:pt x="0" y="19050"/>
                  </a:lnTo>
                  <a:lnTo>
                    <a:pt x="7143" y="2381"/>
                  </a:lnTo>
                  <a:lnTo>
                    <a:pt x="23812" y="0"/>
                  </a:lnTo>
                  <a:lnTo>
                    <a:pt x="45243" y="4762"/>
                  </a:lnTo>
                  <a:lnTo>
                    <a:pt x="95250" y="78581"/>
                  </a:lnTo>
                  <a:lnTo>
                    <a:pt x="211931" y="226218"/>
                  </a:lnTo>
                  <a:lnTo>
                    <a:pt x="342900" y="383381"/>
                  </a:lnTo>
                  <a:lnTo>
                    <a:pt x="476250" y="526256"/>
                  </a:lnTo>
                  <a:lnTo>
                    <a:pt x="614362" y="659606"/>
                  </a:lnTo>
                  <a:lnTo>
                    <a:pt x="769143" y="783431"/>
                  </a:lnTo>
                  <a:lnTo>
                    <a:pt x="892968" y="871537"/>
                  </a:lnTo>
                  <a:lnTo>
                    <a:pt x="1033462" y="957262"/>
                  </a:lnTo>
                  <a:lnTo>
                    <a:pt x="1169193" y="1023937"/>
                  </a:lnTo>
                  <a:lnTo>
                    <a:pt x="1304925" y="1073943"/>
                  </a:lnTo>
                  <a:lnTo>
                    <a:pt x="1414462" y="1100137"/>
                  </a:lnTo>
                  <a:lnTo>
                    <a:pt x="1564481" y="1133475"/>
                  </a:lnTo>
                  <a:lnTo>
                    <a:pt x="2119312" y="1154906"/>
                  </a:lnTo>
                  <a:lnTo>
                    <a:pt x="2257425" y="1147762"/>
                  </a:lnTo>
                  <a:lnTo>
                    <a:pt x="2459831" y="1147762"/>
                  </a:lnTo>
                  <a:lnTo>
                    <a:pt x="2555081" y="1150143"/>
                  </a:lnTo>
                  <a:lnTo>
                    <a:pt x="2605087" y="1145381"/>
                  </a:lnTo>
                  <a:lnTo>
                    <a:pt x="2650331" y="1138237"/>
                  </a:lnTo>
                  <a:lnTo>
                    <a:pt x="2686050" y="1121568"/>
                  </a:lnTo>
                  <a:lnTo>
                    <a:pt x="2724150" y="1095375"/>
                  </a:lnTo>
                  <a:lnTo>
                    <a:pt x="2750343" y="1054893"/>
                  </a:lnTo>
                  <a:lnTo>
                    <a:pt x="2783681" y="990600"/>
                  </a:lnTo>
                  <a:lnTo>
                    <a:pt x="2819400" y="1204912"/>
                  </a:lnTo>
                  <a:lnTo>
                    <a:pt x="2776537" y="1271587"/>
                  </a:lnTo>
                  <a:lnTo>
                    <a:pt x="2740818" y="1328737"/>
                  </a:lnTo>
                  <a:lnTo>
                    <a:pt x="2714625" y="1383506"/>
                  </a:lnTo>
                  <a:lnTo>
                    <a:pt x="2688431" y="1414462"/>
                  </a:lnTo>
                  <a:lnTo>
                    <a:pt x="2659856" y="1423987"/>
                  </a:lnTo>
                  <a:lnTo>
                    <a:pt x="2619375" y="1412081"/>
                  </a:lnTo>
                  <a:lnTo>
                    <a:pt x="2547937" y="1400175"/>
                  </a:lnTo>
                  <a:lnTo>
                    <a:pt x="2412206" y="1395412"/>
                  </a:lnTo>
                  <a:lnTo>
                    <a:pt x="2276475" y="1395412"/>
                  </a:lnTo>
                  <a:lnTo>
                    <a:pt x="2150268" y="1397793"/>
                  </a:lnTo>
                  <a:lnTo>
                    <a:pt x="1869281" y="13739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0A0F632B-0EAD-4E0C-9BB8-B25E6B3010D3}"/>
                </a:ext>
              </a:extLst>
            </p:cNvPr>
            <p:cNvSpPr/>
            <p:nvPr/>
          </p:nvSpPr>
          <p:spPr>
            <a:xfrm>
              <a:off x="5829300" y="4629150"/>
              <a:ext cx="1665288" cy="1344613"/>
            </a:xfrm>
            <a:custGeom>
              <a:avLst/>
              <a:gdLst>
                <a:gd name="connsiteX0" fmla="*/ 621506 w 1664494"/>
                <a:gd name="connsiteY0" fmla="*/ 907256 h 1345406"/>
                <a:gd name="connsiteX1" fmla="*/ 461963 w 1664494"/>
                <a:gd name="connsiteY1" fmla="*/ 669131 h 1345406"/>
                <a:gd name="connsiteX2" fmla="*/ 314325 w 1664494"/>
                <a:gd name="connsiteY2" fmla="*/ 457200 h 1345406"/>
                <a:gd name="connsiteX3" fmla="*/ 154781 w 1664494"/>
                <a:gd name="connsiteY3" fmla="*/ 242888 h 1345406"/>
                <a:gd name="connsiteX4" fmla="*/ 85725 w 1664494"/>
                <a:gd name="connsiteY4" fmla="*/ 157163 h 1345406"/>
                <a:gd name="connsiteX5" fmla="*/ 0 w 1664494"/>
                <a:gd name="connsiteY5" fmla="*/ 66675 h 1345406"/>
                <a:gd name="connsiteX6" fmla="*/ 38100 w 1664494"/>
                <a:gd name="connsiteY6" fmla="*/ 0 h 1345406"/>
                <a:gd name="connsiteX7" fmla="*/ 173831 w 1664494"/>
                <a:gd name="connsiteY7" fmla="*/ 123825 h 1345406"/>
                <a:gd name="connsiteX8" fmla="*/ 421481 w 1664494"/>
                <a:gd name="connsiteY8" fmla="*/ 366713 h 1345406"/>
                <a:gd name="connsiteX9" fmla="*/ 673894 w 1664494"/>
                <a:gd name="connsiteY9" fmla="*/ 602456 h 1345406"/>
                <a:gd name="connsiteX10" fmla="*/ 895350 w 1664494"/>
                <a:gd name="connsiteY10" fmla="*/ 802481 h 1345406"/>
                <a:gd name="connsiteX11" fmla="*/ 1078706 w 1664494"/>
                <a:gd name="connsiteY11" fmla="*/ 950119 h 1345406"/>
                <a:gd name="connsiteX12" fmla="*/ 1233488 w 1664494"/>
                <a:gd name="connsiteY12" fmla="*/ 1064419 h 1345406"/>
                <a:gd name="connsiteX13" fmla="*/ 1359694 w 1664494"/>
                <a:gd name="connsiteY13" fmla="*/ 1145381 h 1345406"/>
                <a:gd name="connsiteX14" fmla="*/ 1476375 w 1664494"/>
                <a:gd name="connsiteY14" fmla="*/ 1209675 h 1345406"/>
                <a:gd name="connsiteX15" fmla="*/ 1614488 w 1664494"/>
                <a:gd name="connsiteY15" fmla="*/ 1276350 h 1345406"/>
                <a:gd name="connsiteX16" fmla="*/ 1647825 w 1664494"/>
                <a:gd name="connsiteY16" fmla="*/ 1295400 h 1345406"/>
                <a:gd name="connsiteX17" fmla="*/ 1662113 w 1664494"/>
                <a:gd name="connsiteY17" fmla="*/ 1309688 h 1345406"/>
                <a:gd name="connsiteX18" fmla="*/ 1664494 w 1664494"/>
                <a:gd name="connsiteY18" fmla="*/ 1326356 h 1345406"/>
                <a:gd name="connsiteX19" fmla="*/ 1654969 w 1664494"/>
                <a:gd name="connsiteY19" fmla="*/ 1340644 h 1345406"/>
                <a:gd name="connsiteX20" fmla="*/ 1569244 w 1664494"/>
                <a:gd name="connsiteY20" fmla="*/ 1345406 h 1345406"/>
                <a:gd name="connsiteX21" fmla="*/ 1371600 w 1664494"/>
                <a:gd name="connsiteY21" fmla="*/ 1340644 h 1345406"/>
                <a:gd name="connsiteX22" fmla="*/ 1214438 w 1664494"/>
                <a:gd name="connsiteY22" fmla="*/ 1335881 h 1345406"/>
                <a:gd name="connsiteX23" fmla="*/ 1152525 w 1664494"/>
                <a:gd name="connsiteY23" fmla="*/ 1328738 h 1345406"/>
                <a:gd name="connsiteX24" fmla="*/ 1064419 w 1664494"/>
                <a:gd name="connsiteY24" fmla="*/ 1314450 h 1345406"/>
                <a:gd name="connsiteX25" fmla="*/ 992981 w 1664494"/>
                <a:gd name="connsiteY25" fmla="*/ 1297781 h 1345406"/>
                <a:gd name="connsiteX26" fmla="*/ 938213 w 1664494"/>
                <a:gd name="connsiteY26" fmla="*/ 1276350 h 1345406"/>
                <a:gd name="connsiteX27" fmla="*/ 888206 w 1664494"/>
                <a:gd name="connsiteY27" fmla="*/ 1243013 h 1345406"/>
                <a:gd name="connsiteX28" fmla="*/ 835819 w 1664494"/>
                <a:gd name="connsiteY28" fmla="*/ 1193006 h 1345406"/>
                <a:gd name="connsiteX29" fmla="*/ 776288 w 1664494"/>
                <a:gd name="connsiteY29" fmla="*/ 1128713 h 1345406"/>
                <a:gd name="connsiteX30" fmla="*/ 621506 w 1664494"/>
                <a:gd name="connsiteY30" fmla="*/ 9072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64494" h="1345406">
                  <a:moveTo>
                    <a:pt x="621506" y="907256"/>
                  </a:moveTo>
                  <a:lnTo>
                    <a:pt x="461963" y="669131"/>
                  </a:lnTo>
                  <a:lnTo>
                    <a:pt x="314325" y="457200"/>
                  </a:lnTo>
                  <a:lnTo>
                    <a:pt x="154781" y="242888"/>
                  </a:lnTo>
                  <a:lnTo>
                    <a:pt x="85725" y="157163"/>
                  </a:lnTo>
                  <a:lnTo>
                    <a:pt x="0" y="66675"/>
                  </a:lnTo>
                  <a:lnTo>
                    <a:pt x="38100" y="0"/>
                  </a:lnTo>
                  <a:lnTo>
                    <a:pt x="173831" y="123825"/>
                  </a:lnTo>
                  <a:lnTo>
                    <a:pt x="421481" y="366713"/>
                  </a:lnTo>
                  <a:lnTo>
                    <a:pt x="673894" y="602456"/>
                  </a:lnTo>
                  <a:lnTo>
                    <a:pt x="895350" y="802481"/>
                  </a:lnTo>
                  <a:lnTo>
                    <a:pt x="1078706" y="950119"/>
                  </a:lnTo>
                  <a:lnTo>
                    <a:pt x="1233488" y="1064419"/>
                  </a:lnTo>
                  <a:lnTo>
                    <a:pt x="1359694" y="1145381"/>
                  </a:lnTo>
                  <a:lnTo>
                    <a:pt x="1476375" y="1209675"/>
                  </a:lnTo>
                  <a:lnTo>
                    <a:pt x="1614488" y="1276350"/>
                  </a:lnTo>
                  <a:lnTo>
                    <a:pt x="1647825" y="1295400"/>
                  </a:lnTo>
                  <a:lnTo>
                    <a:pt x="1662113" y="1309688"/>
                  </a:lnTo>
                  <a:lnTo>
                    <a:pt x="1664494" y="1326356"/>
                  </a:lnTo>
                  <a:lnTo>
                    <a:pt x="1654969" y="1340644"/>
                  </a:lnTo>
                  <a:lnTo>
                    <a:pt x="1569244" y="1345406"/>
                  </a:lnTo>
                  <a:lnTo>
                    <a:pt x="1371600" y="1340644"/>
                  </a:lnTo>
                  <a:lnTo>
                    <a:pt x="1214438" y="1335881"/>
                  </a:lnTo>
                  <a:lnTo>
                    <a:pt x="1152525" y="1328738"/>
                  </a:lnTo>
                  <a:lnTo>
                    <a:pt x="1064419" y="1314450"/>
                  </a:lnTo>
                  <a:lnTo>
                    <a:pt x="992981" y="1297781"/>
                  </a:lnTo>
                  <a:lnTo>
                    <a:pt x="938213" y="1276350"/>
                  </a:lnTo>
                  <a:lnTo>
                    <a:pt x="888206" y="1243013"/>
                  </a:lnTo>
                  <a:lnTo>
                    <a:pt x="835819" y="1193006"/>
                  </a:lnTo>
                  <a:lnTo>
                    <a:pt x="776288" y="1128713"/>
                  </a:lnTo>
                  <a:lnTo>
                    <a:pt x="621506" y="9072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EBD48046-5767-4355-A3FD-5537B616D70C}"/>
              </a:ext>
            </a:extLst>
          </p:cNvPr>
          <p:cNvGrpSpPr/>
          <p:nvPr/>
        </p:nvGrpSpPr>
        <p:grpSpPr>
          <a:xfrm>
            <a:off x="2422525" y="1592263"/>
            <a:ext cx="4964113" cy="4322762"/>
            <a:chOff x="2422525" y="1592263"/>
            <a:chExt cx="4964113" cy="4322762"/>
          </a:xfrm>
        </p:grpSpPr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B2C85A88-24ED-47DA-A02D-BD19385AC46C}"/>
                </a:ext>
              </a:extLst>
            </p:cNvPr>
            <p:cNvSpPr/>
            <p:nvPr/>
          </p:nvSpPr>
          <p:spPr>
            <a:xfrm>
              <a:off x="2422525" y="4462463"/>
              <a:ext cx="287338" cy="1177925"/>
            </a:xfrm>
            <a:custGeom>
              <a:avLst/>
              <a:gdLst>
                <a:gd name="connsiteX0" fmla="*/ 0 w 288132"/>
                <a:gd name="connsiteY0" fmla="*/ 928687 h 1178718"/>
                <a:gd name="connsiteX1" fmla="*/ 2382 w 288132"/>
                <a:gd name="connsiteY1" fmla="*/ 845343 h 1178718"/>
                <a:gd name="connsiteX2" fmla="*/ 11907 w 288132"/>
                <a:gd name="connsiteY2" fmla="*/ 783431 h 1178718"/>
                <a:gd name="connsiteX3" fmla="*/ 45244 w 288132"/>
                <a:gd name="connsiteY3" fmla="*/ 695325 h 1178718"/>
                <a:gd name="connsiteX4" fmla="*/ 71438 w 288132"/>
                <a:gd name="connsiteY4" fmla="*/ 619125 h 1178718"/>
                <a:gd name="connsiteX5" fmla="*/ 95250 w 288132"/>
                <a:gd name="connsiteY5" fmla="*/ 533400 h 1178718"/>
                <a:gd name="connsiteX6" fmla="*/ 114300 w 288132"/>
                <a:gd name="connsiteY6" fmla="*/ 435768 h 1178718"/>
                <a:gd name="connsiteX7" fmla="*/ 128588 w 288132"/>
                <a:gd name="connsiteY7" fmla="*/ 330993 h 1178718"/>
                <a:gd name="connsiteX8" fmla="*/ 130969 w 288132"/>
                <a:gd name="connsiteY8" fmla="*/ 271462 h 1178718"/>
                <a:gd name="connsiteX9" fmla="*/ 119063 w 288132"/>
                <a:gd name="connsiteY9" fmla="*/ 145256 h 1178718"/>
                <a:gd name="connsiteX10" fmla="*/ 109538 w 288132"/>
                <a:gd name="connsiteY10" fmla="*/ 66675 h 1178718"/>
                <a:gd name="connsiteX11" fmla="*/ 97632 w 288132"/>
                <a:gd name="connsiteY11" fmla="*/ 33337 h 1178718"/>
                <a:gd name="connsiteX12" fmla="*/ 97632 w 288132"/>
                <a:gd name="connsiteY12" fmla="*/ 16668 h 1178718"/>
                <a:gd name="connsiteX13" fmla="*/ 102394 w 288132"/>
                <a:gd name="connsiteY13" fmla="*/ 4762 h 1178718"/>
                <a:gd name="connsiteX14" fmla="*/ 116682 w 288132"/>
                <a:gd name="connsiteY14" fmla="*/ 0 h 1178718"/>
                <a:gd name="connsiteX15" fmla="*/ 145257 w 288132"/>
                <a:gd name="connsiteY15" fmla="*/ 4762 h 1178718"/>
                <a:gd name="connsiteX16" fmla="*/ 161925 w 288132"/>
                <a:gd name="connsiteY16" fmla="*/ 11906 h 1178718"/>
                <a:gd name="connsiteX17" fmla="*/ 190500 w 288132"/>
                <a:gd name="connsiteY17" fmla="*/ 71437 h 1178718"/>
                <a:gd name="connsiteX18" fmla="*/ 233363 w 288132"/>
                <a:gd name="connsiteY18" fmla="*/ 221456 h 1178718"/>
                <a:gd name="connsiteX19" fmla="*/ 259557 w 288132"/>
                <a:gd name="connsiteY19" fmla="*/ 371475 h 1178718"/>
                <a:gd name="connsiteX20" fmla="*/ 276225 w 288132"/>
                <a:gd name="connsiteY20" fmla="*/ 514350 h 1178718"/>
                <a:gd name="connsiteX21" fmla="*/ 283369 w 288132"/>
                <a:gd name="connsiteY21" fmla="*/ 611981 h 1178718"/>
                <a:gd name="connsiteX22" fmla="*/ 288132 w 288132"/>
                <a:gd name="connsiteY22" fmla="*/ 692943 h 1178718"/>
                <a:gd name="connsiteX23" fmla="*/ 283369 w 288132"/>
                <a:gd name="connsiteY23" fmla="*/ 802481 h 1178718"/>
                <a:gd name="connsiteX24" fmla="*/ 264319 w 288132"/>
                <a:gd name="connsiteY24" fmla="*/ 904875 h 1178718"/>
                <a:gd name="connsiteX25" fmla="*/ 235744 w 288132"/>
                <a:gd name="connsiteY25" fmla="*/ 1014412 h 1178718"/>
                <a:gd name="connsiteX26" fmla="*/ 197644 w 288132"/>
                <a:gd name="connsiteY26" fmla="*/ 1109662 h 1178718"/>
                <a:gd name="connsiteX27" fmla="*/ 178594 w 288132"/>
                <a:gd name="connsiteY27" fmla="*/ 1143000 h 1178718"/>
                <a:gd name="connsiteX28" fmla="*/ 142875 w 288132"/>
                <a:gd name="connsiteY28" fmla="*/ 1173956 h 1178718"/>
                <a:gd name="connsiteX29" fmla="*/ 126207 w 288132"/>
                <a:gd name="connsiteY29" fmla="*/ 1178718 h 1178718"/>
                <a:gd name="connsiteX30" fmla="*/ 104775 w 288132"/>
                <a:gd name="connsiteY30" fmla="*/ 1178718 h 1178718"/>
                <a:gd name="connsiteX31" fmla="*/ 66675 w 288132"/>
                <a:gd name="connsiteY31" fmla="*/ 1166812 h 1178718"/>
                <a:gd name="connsiteX32" fmla="*/ 42863 w 288132"/>
                <a:gd name="connsiteY32" fmla="*/ 1143000 h 1178718"/>
                <a:gd name="connsiteX33" fmla="*/ 23813 w 288132"/>
                <a:gd name="connsiteY33" fmla="*/ 1102518 h 1178718"/>
                <a:gd name="connsiteX34" fmla="*/ 7144 w 288132"/>
                <a:gd name="connsiteY34" fmla="*/ 1038225 h 1178718"/>
                <a:gd name="connsiteX35" fmla="*/ 0 w 288132"/>
                <a:gd name="connsiteY35" fmla="*/ 928687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8132" h="1178718">
                  <a:moveTo>
                    <a:pt x="0" y="928687"/>
                  </a:moveTo>
                  <a:lnTo>
                    <a:pt x="2382" y="845343"/>
                  </a:lnTo>
                  <a:lnTo>
                    <a:pt x="11907" y="783431"/>
                  </a:lnTo>
                  <a:lnTo>
                    <a:pt x="45244" y="695325"/>
                  </a:lnTo>
                  <a:lnTo>
                    <a:pt x="71438" y="619125"/>
                  </a:lnTo>
                  <a:lnTo>
                    <a:pt x="95250" y="533400"/>
                  </a:lnTo>
                  <a:lnTo>
                    <a:pt x="114300" y="435768"/>
                  </a:lnTo>
                  <a:lnTo>
                    <a:pt x="128588" y="330993"/>
                  </a:lnTo>
                  <a:cubicBezTo>
                    <a:pt x="129382" y="311149"/>
                    <a:pt x="130175" y="291306"/>
                    <a:pt x="130969" y="271462"/>
                  </a:cubicBezTo>
                  <a:lnTo>
                    <a:pt x="119063" y="145256"/>
                  </a:lnTo>
                  <a:lnTo>
                    <a:pt x="109538" y="66675"/>
                  </a:lnTo>
                  <a:lnTo>
                    <a:pt x="97632" y="33337"/>
                  </a:lnTo>
                  <a:lnTo>
                    <a:pt x="97632" y="16668"/>
                  </a:lnTo>
                  <a:lnTo>
                    <a:pt x="102394" y="4762"/>
                  </a:lnTo>
                  <a:lnTo>
                    <a:pt x="116682" y="0"/>
                  </a:lnTo>
                  <a:lnTo>
                    <a:pt x="145257" y="4762"/>
                  </a:lnTo>
                  <a:lnTo>
                    <a:pt x="161925" y="11906"/>
                  </a:lnTo>
                  <a:lnTo>
                    <a:pt x="190500" y="71437"/>
                  </a:lnTo>
                  <a:lnTo>
                    <a:pt x="233363" y="221456"/>
                  </a:lnTo>
                  <a:lnTo>
                    <a:pt x="259557" y="371475"/>
                  </a:lnTo>
                  <a:lnTo>
                    <a:pt x="276225" y="514350"/>
                  </a:lnTo>
                  <a:lnTo>
                    <a:pt x="283369" y="611981"/>
                  </a:lnTo>
                  <a:lnTo>
                    <a:pt x="288132" y="692943"/>
                  </a:lnTo>
                  <a:lnTo>
                    <a:pt x="283369" y="802481"/>
                  </a:lnTo>
                  <a:lnTo>
                    <a:pt x="264319" y="904875"/>
                  </a:lnTo>
                  <a:lnTo>
                    <a:pt x="235744" y="1014412"/>
                  </a:lnTo>
                  <a:lnTo>
                    <a:pt x="197644" y="1109662"/>
                  </a:lnTo>
                  <a:lnTo>
                    <a:pt x="178594" y="1143000"/>
                  </a:lnTo>
                  <a:lnTo>
                    <a:pt x="142875" y="1173956"/>
                  </a:lnTo>
                  <a:lnTo>
                    <a:pt x="126207" y="1178718"/>
                  </a:lnTo>
                  <a:lnTo>
                    <a:pt x="104775" y="1178718"/>
                  </a:lnTo>
                  <a:lnTo>
                    <a:pt x="66675" y="1166812"/>
                  </a:lnTo>
                  <a:lnTo>
                    <a:pt x="42863" y="1143000"/>
                  </a:lnTo>
                  <a:lnTo>
                    <a:pt x="23813" y="1102518"/>
                  </a:lnTo>
                  <a:lnTo>
                    <a:pt x="7144" y="1038225"/>
                  </a:lnTo>
                  <a:lnTo>
                    <a:pt x="0" y="928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CD1F664A-D846-4488-8F6E-5CDA567B7CF3}"/>
                </a:ext>
              </a:extLst>
            </p:cNvPr>
            <p:cNvSpPr/>
            <p:nvPr/>
          </p:nvSpPr>
          <p:spPr>
            <a:xfrm>
              <a:off x="2855913" y="4486275"/>
              <a:ext cx="325437" cy="828675"/>
            </a:xfrm>
            <a:custGeom>
              <a:avLst/>
              <a:gdLst>
                <a:gd name="connsiteX0" fmla="*/ 114300 w 326231"/>
                <a:gd name="connsiteY0" fmla="*/ 504825 h 828675"/>
                <a:gd name="connsiteX1" fmla="*/ 102394 w 326231"/>
                <a:gd name="connsiteY1" fmla="*/ 376238 h 828675"/>
                <a:gd name="connsiteX2" fmla="*/ 83344 w 326231"/>
                <a:gd name="connsiteY2" fmla="*/ 273844 h 828675"/>
                <a:gd name="connsiteX3" fmla="*/ 47625 w 326231"/>
                <a:gd name="connsiteY3" fmla="*/ 161925 h 828675"/>
                <a:gd name="connsiteX4" fmla="*/ 16669 w 326231"/>
                <a:gd name="connsiteY4" fmla="*/ 73819 h 828675"/>
                <a:gd name="connsiteX5" fmla="*/ 2381 w 326231"/>
                <a:gd name="connsiteY5" fmla="*/ 38100 h 828675"/>
                <a:gd name="connsiteX6" fmla="*/ 0 w 326231"/>
                <a:gd name="connsiteY6" fmla="*/ 16669 h 828675"/>
                <a:gd name="connsiteX7" fmla="*/ 4762 w 326231"/>
                <a:gd name="connsiteY7" fmla="*/ 4763 h 828675"/>
                <a:gd name="connsiteX8" fmla="*/ 19050 w 326231"/>
                <a:gd name="connsiteY8" fmla="*/ 0 h 828675"/>
                <a:gd name="connsiteX9" fmla="*/ 45244 w 326231"/>
                <a:gd name="connsiteY9" fmla="*/ 2381 h 828675"/>
                <a:gd name="connsiteX10" fmla="*/ 73819 w 326231"/>
                <a:gd name="connsiteY10" fmla="*/ 19050 h 828675"/>
                <a:gd name="connsiteX11" fmla="*/ 123825 w 326231"/>
                <a:gd name="connsiteY11" fmla="*/ 80963 h 828675"/>
                <a:gd name="connsiteX12" fmla="*/ 195262 w 326231"/>
                <a:gd name="connsiteY12" fmla="*/ 166688 h 828675"/>
                <a:gd name="connsiteX13" fmla="*/ 240506 w 326231"/>
                <a:gd name="connsiteY13" fmla="*/ 235744 h 828675"/>
                <a:gd name="connsiteX14" fmla="*/ 271462 w 326231"/>
                <a:gd name="connsiteY14" fmla="*/ 288131 h 828675"/>
                <a:gd name="connsiteX15" fmla="*/ 295275 w 326231"/>
                <a:gd name="connsiteY15" fmla="*/ 354806 h 828675"/>
                <a:gd name="connsiteX16" fmla="*/ 314325 w 326231"/>
                <a:gd name="connsiteY16" fmla="*/ 421481 h 828675"/>
                <a:gd name="connsiteX17" fmla="*/ 323850 w 326231"/>
                <a:gd name="connsiteY17" fmla="*/ 516731 h 828675"/>
                <a:gd name="connsiteX18" fmla="*/ 326231 w 326231"/>
                <a:gd name="connsiteY18" fmla="*/ 647700 h 828675"/>
                <a:gd name="connsiteX19" fmla="*/ 316706 w 326231"/>
                <a:gd name="connsiteY19" fmla="*/ 711994 h 828675"/>
                <a:gd name="connsiteX20" fmla="*/ 307181 w 326231"/>
                <a:gd name="connsiteY20" fmla="*/ 733425 h 828675"/>
                <a:gd name="connsiteX21" fmla="*/ 278606 w 326231"/>
                <a:gd name="connsiteY21" fmla="*/ 776288 h 828675"/>
                <a:gd name="connsiteX22" fmla="*/ 247650 w 326231"/>
                <a:gd name="connsiteY22" fmla="*/ 807244 h 828675"/>
                <a:gd name="connsiteX23" fmla="*/ 209550 w 326231"/>
                <a:gd name="connsiteY23" fmla="*/ 826294 h 828675"/>
                <a:gd name="connsiteX24" fmla="*/ 190500 w 326231"/>
                <a:gd name="connsiteY24" fmla="*/ 828675 h 828675"/>
                <a:gd name="connsiteX25" fmla="*/ 173831 w 326231"/>
                <a:gd name="connsiteY25" fmla="*/ 821531 h 828675"/>
                <a:gd name="connsiteX26" fmla="*/ 150019 w 326231"/>
                <a:gd name="connsiteY26" fmla="*/ 800100 h 828675"/>
                <a:gd name="connsiteX27" fmla="*/ 130969 w 326231"/>
                <a:gd name="connsiteY27" fmla="*/ 757238 h 828675"/>
                <a:gd name="connsiteX28" fmla="*/ 123825 w 326231"/>
                <a:gd name="connsiteY28" fmla="*/ 683419 h 828675"/>
                <a:gd name="connsiteX29" fmla="*/ 114300 w 326231"/>
                <a:gd name="connsiteY29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6231" h="828675">
                  <a:moveTo>
                    <a:pt x="114300" y="504825"/>
                  </a:moveTo>
                  <a:lnTo>
                    <a:pt x="102394" y="376238"/>
                  </a:lnTo>
                  <a:lnTo>
                    <a:pt x="83344" y="273844"/>
                  </a:lnTo>
                  <a:lnTo>
                    <a:pt x="47625" y="161925"/>
                  </a:lnTo>
                  <a:lnTo>
                    <a:pt x="16669" y="7381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4" y="2381"/>
                  </a:lnTo>
                  <a:lnTo>
                    <a:pt x="73819" y="19050"/>
                  </a:lnTo>
                  <a:lnTo>
                    <a:pt x="123825" y="80963"/>
                  </a:lnTo>
                  <a:lnTo>
                    <a:pt x="195262" y="166688"/>
                  </a:lnTo>
                  <a:lnTo>
                    <a:pt x="240506" y="235744"/>
                  </a:lnTo>
                  <a:lnTo>
                    <a:pt x="271462" y="288131"/>
                  </a:lnTo>
                  <a:lnTo>
                    <a:pt x="295275" y="354806"/>
                  </a:lnTo>
                  <a:lnTo>
                    <a:pt x="314325" y="421481"/>
                  </a:lnTo>
                  <a:lnTo>
                    <a:pt x="323850" y="516731"/>
                  </a:lnTo>
                  <a:cubicBezTo>
                    <a:pt x="324644" y="560387"/>
                    <a:pt x="325437" y="604044"/>
                    <a:pt x="326231" y="647700"/>
                  </a:cubicBezTo>
                  <a:lnTo>
                    <a:pt x="316706" y="711994"/>
                  </a:lnTo>
                  <a:lnTo>
                    <a:pt x="307181" y="733425"/>
                  </a:lnTo>
                  <a:lnTo>
                    <a:pt x="278606" y="776288"/>
                  </a:lnTo>
                  <a:lnTo>
                    <a:pt x="247650" y="807244"/>
                  </a:lnTo>
                  <a:lnTo>
                    <a:pt x="209550" y="826294"/>
                  </a:lnTo>
                  <a:lnTo>
                    <a:pt x="190500" y="828675"/>
                  </a:lnTo>
                  <a:lnTo>
                    <a:pt x="173831" y="821531"/>
                  </a:lnTo>
                  <a:lnTo>
                    <a:pt x="150019" y="800100"/>
                  </a:lnTo>
                  <a:lnTo>
                    <a:pt x="130969" y="757238"/>
                  </a:lnTo>
                  <a:lnTo>
                    <a:pt x="123825" y="683419"/>
                  </a:lnTo>
                  <a:lnTo>
                    <a:pt x="114300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1">
              <a:extLst>
                <a:ext uri="{FF2B5EF4-FFF2-40B4-BE49-F238E27FC236}">
                  <a16:creationId xmlns:a16="http://schemas.microsoft.com/office/drawing/2014/main" id="{352531E6-73C5-4F9A-A7BA-65A8450D3ED4}"/>
                </a:ext>
              </a:extLst>
            </p:cNvPr>
            <p:cNvSpPr/>
            <p:nvPr/>
          </p:nvSpPr>
          <p:spPr>
            <a:xfrm>
              <a:off x="3214688" y="4373563"/>
              <a:ext cx="417512" cy="714375"/>
            </a:xfrm>
            <a:custGeom>
              <a:avLst/>
              <a:gdLst>
                <a:gd name="connsiteX0" fmla="*/ 188118 w 416718"/>
                <a:gd name="connsiteY0" fmla="*/ 483394 h 714375"/>
                <a:gd name="connsiteX1" fmla="*/ 164306 w 416718"/>
                <a:gd name="connsiteY1" fmla="*/ 369094 h 714375"/>
                <a:gd name="connsiteX2" fmla="*/ 128587 w 416718"/>
                <a:gd name="connsiteY2" fmla="*/ 288132 h 714375"/>
                <a:gd name="connsiteX3" fmla="*/ 71437 w 416718"/>
                <a:gd name="connsiteY3" fmla="*/ 166688 h 714375"/>
                <a:gd name="connsiteX4" fmla="*/ 26193 w 416718"/>
                <a:gd name="connsiteY4" fmla="*/ 92869 h 714375"/>
                <a:gd name="connsiteX5" fmla="*/ 7143 w 416718"/>
                <a:gd name="connsiteY5" fmla="*/ 57150 h 714375"/>
                <a:gd name="connsiteX6" fmla="*/ 0 w 416718"/>
                <a:gd name="connsiteY6" fmla="*/ 30957 h 714375"/>
                <a:gd name="connsiteX7" fmla="*/ 0 w 416718"/>
                <a:gd name="connsiteY7" fmla="*/ 16669 h 714375"/>
                <a:gd name="connsiteX8" fmla="*/ 4762 w 416718"/>
                <a:gd name="connsiteY8" fmla="*/ 4763 h 714375"/>
                <a:gd name="connsiteX9" fmla="*/ 14287 w 416718"/>
                <a:gd name="connsiteY9" fmla="*/ 0 h 714375"/>
                <a:gd name="connsiteX10" fmla="*/ 40481 w 416718"/>
                <a:gd name="connsiteY10" fmla="*/ 2382 h 714375"/>
                <a:gd name="connsiteX11" fmla="*/ 80962 w 416718"/>
                <a:gd name="connsiteY11" fmla="*/ 28575 h 714375"/>
                <a:gd name="connsiteX12" fmla="*/ 164306 w 416718"/>
                <a:gd name="connsiteY12" fmla="*/ 107157 h 714375"/>
                <a:gd name="connsiteX13" fmla="*/ 264318 w 416718"/>
                <a:gd name="connsiteY13" fmla="*/ 197644 h 714375"/>
                <a:gd name="connsiteX14" fmla="*/ 350043 w 416718"/>
                <a:gd name="connsiteY14" fmla="*/ 283369 h 714375"/>
                <a:gd name="connsiteX15" fmla="*/ 381000 w 416718"/>
                <a:gd name="connsiteY15" fmla="*/ 321469 h 714375"/>
                <a:gd name="connsiteX16" fmla="*/ 397668 w 416718"/>
                <a:gd name="connsiteY16" fmla="*/ 364332 h 714375"/>
                <a:gd name="connsiteX17" fmla="*/ 411956 w 416718"/>
                <a:gd name="connsiteY17" fmla="*/ 402432 h 714375"/>
                <a:gd name="connsiteX18" fmla="*/ 416718 w 416718"/>
                <a:gd name="connsiteY18" fmla="*/ 473869 h 714375"/>
                <a:gd name="connsiteX19" fmla="*/ 409575 w 416718"/>
                <a:gd name="connsiteY19" fmla="*/ 578644 h 714375"/>
                <a:gd name="connsiteX20" fmla="*/ 388143 w 416718"/>
                <a:gd name="connsiteY20" fmla="*/ 650082 h 714375"/>
                <a:gd name="connsiteX21" fmla="*/ 364331 w 416718"/>
                <a:gd name="connsiteY21" fmla="*/ 688182 h 714375"/>
                <a:gd name="connsiteX22" fmla="*/ 350043 w 416718"/>
                <a:gd name="connsiteY22" fmla="*/ 704850 h 714375"/>
                <a:gd name="connsiteX23" fmla="*/ 333375 w 416718"/>
                <a:gd name="connsiteY23" fmla="*/ 711994 h 714375"/>
                <a:gd name="connsiteX24" fmla="*/ 316706 w 416718"/>
                <a:gd name="connsiteY24" fmla="*/ 714375 h 714375"/>
                <a:gd name="connsiteX25" fmla="*/ 285750 w 416718"/>
                <a:gd name="connsiteY25" fmla="*/ 704850 h 714375"/>
                <a:gd name="connsiteX26" fmla="*/ 259556 w 416718"/>
                <a:gd name="connsiteY26" fmla="*/ 688182 h 714375"/>
                <a:gd name="connsiteX27" fmla="*/ 242887 w 416718"/>
                <a:gd name="connsiteY27" fmla="*/ 666750 h 714375"/>
                <a:gd name="connsiteX28" fmla="*/ 221456 w 416718"/>
                <a:gd name="connsiteY28" fmla="*/ 621507 h 714375"/>
                <a:gd name="connsiteX29" fmla="*/ 188118 w 416718"/>
                <a:gd name="connsiteY29" fmla="*/ 4833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6718" h="714375">
                  <a:moveTo>
                    <a:pt x="188118" y="483394"/>
                  </a:moveTo>
                  <a:lnTo>
                    <a:pt x="164306" y="369094"/>
                  </a:lnTo>
                  <a:lnTo>
                    <a:pt x="128587" y="288132"/>
                  </a:lnTo>
                  <a:lnTo>
                    <a:pt x="71437" y="166688"/>
                  </a:lnTo>
                  <a:lnTo>
                    <a:pt x="26193" y="92869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40481" y="2382"/>
                  </a:lnTo>
                  <a:lnTo>
                    <a:pt x="80962" y="28575"/>
                  </a:lnTo>
                  <a:lnTo>
                    <a:pt x="164306" y="107157"/>
                  </a:lnTo>
                  <a:lnTo>
                    <a:pt x="264318" y="197644"/>
                  </a:lnTo>
                  <a:lnTo>
                    <a:pt x="350043" y="283369"/>
                  </a:lnTo>
                  <a:lnTo>
                    <a:pt x="381000" y="321469"/>
                  </a:lnTo>
                  <a:lnTo>
                    <a:pt x="397668" y="364332"/>
                  </a:lnTo>
                  <a:lnTo>
                    <a:pt x="411956" y="402432"/>
                  </a:lnTo>
                  <a:lnTo>
                    <a:pt x="416718" y="473869"/>
                  </a:lnTo>
                  <a:lnTo>
                    <a:pt x="409575" y="578644"/>
                  </a:lnTo>
                  <a:lnTo>
                    <a:pt x="388143" y="650082"/>
                  </a:lnTo>
                  <a:lnTo>
                    <a:pt x="364331" y="688182"/>
                  </a:lnTo>
                  <a:lnTo>
                    <a:pt x="350043" y="704850"/>
                  </a:lnTo>
                  <a:lnTo>
                    <a:pt x="333375" y="711994"/>
                  </a:lnTo>
                  <a:lnTo>
                    <a:pt x="316706" y="714375"/>
                  </a:lnTo>
                  <a:lnTo>
                    <a:pt x="285750" y="704850"/>
                  </a:lnTo>
                  <a:lnTo>
                    <a:pt x="259556" y="688182"/>
                  </a:lnTo>
                  <a:lnTo>
                    <a:pt x="242887" y="666750"/>
                  </a:lnTo>
                  <a:lnTo>
                    <a:pt x="221456" y="621507"/>
                  </a:lnTo>
                  <a:lnTo>
                    <a:pt x="188118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2">
              <a:extLst>
                <a:ext uri="{FF2B5EF4-FFF2-40B4-BE49-F238E27FC236}">
                  <a16:creationId xmlns:a16="http://schemas.microsoft.com/office/drawing/2014/main" id="{84C8A9D5-64A0-4047-8558-A975D9482D00}"/>
                </a:ext>
              </a:extLst>
            </p:cNvPr>
            <p:cNvSpPr/>
            <p:nvPr/>
          </p:nvSpPr>
          <p:spPr>
            <a:xfrm>
              <a:off x="3570288" y="4237038"/>
              <a:ext cx="392112" cy="631825"/>
            </a:xfrm>
            <a:custGeom>
              <a:avLst/>
              <a:gdLst>
                <a:gd name="connsiteX0" fmla="*/ 204787 w 392906"/>
                <a:gd name="connsiteY0" fmla="*/ 476250 h 633412"/>
                <a:gd name="connsiteX1" fmla="*/ 145256 w 392906"/>
                <a:gd name="connsiteY1" fmla="*/ 321469 h 633412"/>
                <a:gd name="connsiteX2" fmla="*/ 83344 w 392906"/>
                <a:gd name="connsiteY2" fmla="*/ 190500 h 633412"/>
                <a:gd name="connsiteX3" fmla="*/ 4762 w 392906"/>
                <a:gd name="connsiteY3" fmla="*/ 45244 h 633412"/>
                <a:gd name="connsiteX4" fmla="*/ 0 w 392906"/>
                <a:gd name="connsiteY4" fmla="*/ 28575 h 633412"/>
                <a:gd name="connsiteX5" fmla="*/ 0 w 392906"/>
                <a:gd name="connsiteY5" fmla="*/ 14287 h 633412"/>
                <a:gd name="connsiteX6" fmla="*/ 7144 w 392906"/>
                <a:gd name="connsiteY6" fmla="*/ 4762 h 633412"/>
                <a:gd name="connsiteX7" fmla="*/ 26194 w 392906"/>
                <a:gd name="connsiteY7" fmla="*/ 0 h 633412"/>
                <a:gd name="connsiteX8" fmla="*/ 80962 w 392906"/>
                <a:gd name="connsiteY8" fmla="*/ 26194 h 633412"/>
                <a:gd name="connsiteX9" fmla="*/ 214312 w 392906"/>
                <a:gd name="connsiteY9" fmla="*/ 97631 h 633412"/>
                <a:gd name="connsiteX10" fmla="*/ 307181 w 392906"/>
                <a:gd name="connsiteY10" fmla="*/ 152400 h 633412"/>
                <a:gd name="connsiteX11" fmla="*/ 338137 w 392906"/>
                <a:gd name="connsiteY11" fmla="*/ 178594 h 633412"/>
                <a:gd name="connsiteX12" fmla="*/ 352425 w 392906"/>
                <a:gd name="connsiteY12" fmla="*/ 204787 h 633412"/>
                <a:gd name="connsiteX13" fmla="*/ 369094 w 392906"/>
                <a:gd name="connsiteY13" fmla="*/ 240506 h 633412"/>
                <a:gd name="connsiteX14" fmla="*/ 388144 w 392906"/>
                <a:gd name="connsiteY14" fmla="*/ 342900 h 633412"/>
                <a:gd name="connsiteX15" fmla="*/ 392906 w 392906"/>
                <a:gd name="connsiteY15" fmla="*/ 407194 h 633412"/>
                <a:gd name="connsiteX16" fmla="*/ 390525 w 392906"/>
                <a:gd name="connsiteY16" fmla="*/ 511969 h 633412"/>
                <a:gd name="connsiteX17" fmla="*/ 383381 w 392906"/>
                <a:gd name="connsiteY17" fmla="*/ 561975 h 633412"/>
                <a:gd name="connsiteX18" fmla="*/ 369094 w 392906"/>
                <a:gd name="connsiteY18" fmla="*/ 602456 h 633412"/>
                <a:gd name="connsiteX19" fmla="*/ 354806 w 392906"/>
                <a:gd name="connsiteY19" fmla="*/ 614362 h 633412"/>
                <a:gd name="connsiteX20" fmla="*/ 340519 w 392906"/>
                <a:gd name="connsiteY20" fmla="*/ 626269 h 633412"/>
                <a:gd name="connsiteX21" fmla="*/ 316706 w 392906"/>
                <a:gd name="connsiteY21" fmla="*/ 633412 h 633412"/>
                <a:gd name="connsiteX22" fmla="*/ 295275 w 392906"/>
                <a:gd name="connsiteY22" fmla="*/ 628650 h 633412"/>
                <a:gd name="connsiteX23" fmla="*/ 266700 w 392906"/>
                <a:gd name="connsiteY23" fmla="*/ 614362 h 633412"/>
                <a:gd name="connsiteX24" fmla="*/ 250031 w 392906"/>
                <a:gd name="connsiteY24" fmla="*/ 595312 h 633412"/>
                <a:gd name="connsiteX25" fmla="*/ 204787 w 392906"/>
                <a:gd name="connsiteY25" fmla="*/ 476250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2906" h="633412">
                  <a:moveTo>
                    <a:pt x="204787" y="476250"/>
                  </a:moveTo>
                  <a:lnTo>
                    <a:pt x="145256" y="321469"/>
                  </a:lnTo>
                  <a:lnTo>
                    <a:pt x="83344" y="190500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80962" y="26194"/>
                  </a:lnTo>
                  <a:lnTo>
                    <a:pt x="214312" y="97631"/>
                  </a:lnTo>
                  <a:lnTo>
                    <a:pt x="307181" y="152400"/>
                  </a:lnTo>
                  <a:lnTo>
                    <a:pt x="338137" y="178594"/>
                  </a:lnTo>
                  <a:lnTo>
                    <a:pt x="352425" y="204787"/>
                  </a:lnTo>
                  <a:lnTo>
                    <a:pt x="369094" y="240506"/>
                  </a:lnTo>
                  <a:lnTo>
                    <a:pt x="388144" y="342900"/>
                  </a:lnTo>
                  <a:lnTo>
                    <a:pt x="392906" y="407194"/>
                  </a:lnTo>
                  <a:cubicBezTo>
                    <a:pt x="392112" y="442119"/>
                    <a:pt x="391319" y="477044"/>
                    <a:pt x="390525" y="511969"/>
                  </a:cubicBezTo>
                  <a:lnTo>
                    <a:pt x="383381" y="561975"/>
                  </a:lnTo>
                  <a:lnTo>
                    <a:pt x="369094" y="602456"/>
                  </a:lnTo>
                  <a:lnTo>
                    <a:pt x="354806" y="614362"/>
                  </a:lnTo>
                  <a:lnTo>
                    <a:pt x="340519" y="626269"/>
                  </a:lnTo>
                  <a:lnTo>
                    <a:pt x="316706" y="633412"/>
                  </a:lnTo>
                  <a:lnTo>
                    <a:pt x="295275" y="628650"/>
                  </a:lnTo>
                  <a:lnTo>
                    <a:pt x="266700" y="614362"/>
                  </a:lnTo>
                  <a:lnTo>
                    <a:pt x="250031" y="595312"/>
                  </a:lnTo>
                  <a:lnTo>
                    <a:pt x="20478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24529A47-9FFC-4AC6-BC6D-4514FC37F3D1}"/>
                </a:ext>
              </a:extLst>
            </p:cNvPr>
            <p:cNvSpPr/>
            <p:nvPr/>
          </p:nvSpPr>
          <p:spPr>
            <a:xfrm>
              <a:off x="4505325" y="1592263"/>
              <a:ext cx="1398588" cy="1406525"/>
            </a:xfrm>
            <a:custGeom>
              <a:avLst/>
              <a:gdLst>
                <a:gd name="connsiteX0" fmla="*/ 962025 w 1397794"/>
                <a:gd name="connsiteY0" fmla="*/ 673894 h 1404938"/>
                <a:gd name="connsiteX1" fmla="*/ 792956 w 1397794"/>
                <a:gd name="connsiteY1" fmla="*/ 840582 h 1404938"/>
                <a:gd name="connsiteX2" fmla="*/ 583406 w 1397794"/>
                <a:gd name="connsiteY2" fmla="*/ 1019175 h 1404938"/>
                <a:gd name="connsiteX3" fmla="*/ 364331 w 1397794"/>
                <a:gd name="connsiteY3" fmla="*/ 1188244 h 1404938"/>
                <a:gd name="connsiteX4" fmla="*/ 219075 w 1397794"/>
                <a:gd name="connsiteY4" fmla="*/ 1290638 h 1404938"/>
                <a:gd name="connsiteX5" fmla="*/ 57150 w 1397794"/>
                <a:gd name="connsiteY5" fmla="*/ 1393032 h 1404938"/>
                <a:gd name="connsiteX6" fmla="*/ 28575 w 1397794"/>
                <a:gd name="connsiteY6" fmla="*/ 1402557 h 1404938"/>
                <a:gd name="connsiteX7" fmla="*/ 9525 w 1397794"/>
                <a:gd name="connsiteY7" fmla="*/ 1404938 h 1404938"/>
                <a:gd name="connsiteX8" fmla="*/ 0 w 1397794"/>
                <a:gd name="connsiteY8" fmla="*/ 1395413 h 1404938"/>
                <a:gd name="connsiteX9" fmla="*/ 0 w 1397794"/>
                <a:gd name="connsiteY9" fmla="*/ 1369219 h 1404938"/>
                <a:gd name="connsiteX10" fmla="*/ 16669 w 1397794"/>
                <a:gd name="connsiteY10" fmla="*/ 1340644 h 1404938"/>
                <a:gd name="connsiteX11" fmla="*/ 150019 w 1397794"/>
                <a:gd name="connsiteY11" fmla="*/ 1221582 h 1404938"/>
                <a:gd name="connsiteX12" fmla="*/ 316706 w 1397794"/>
                <a:gd name="connsiteY12" fmla="*/ 1054894 h 1404938"/>
                <a:gd name="connsiteX13" fmla="*/ 509588 w 1397794"/>
                <a:gd name="connsiteY13" fmla="*/ 850107 h 1404938"/>
                <a:gd name="connsiteX14" fmla="*/ 697706 w 1397794"/>
                <a:gd name="connsiteY14" fmla="*/ 611982 h 1404938"/>
                <a:gd name="connsiteX15" fmla="*/ 847725 w 1397794"/>
                <a:gd name="connsiteY15" fmla="*/ 409575 h 1404938"/>
                <a:gd name="connsiteX16" fmla="*/ 931069 w 1397794"/>
                <a:gd name="connsiteY16" fmla="*/ 278607 h 1404938"/>
                <a:gd name="connsiteX17" fmla="*/ 933450 w 1397794"/>
                <a:gd name="connsiteY17" fmla="*/ 242888 h 1404938"/>
                <a:gd name="connsiteX18" fmla="*/ 931069 w 1397794"/>
                <a:gd name="connsiteY18" fmla="*/ 195263 h 1404938"/>
                <a:gd name="connsiteX19" fmla="*/ 923925 w 1397794"/>
                <a:gd name="connsiteY19" fmla="*/ 173832 h 1404938"/>
                <a:gd name="connsiteX20" fmla="*/ 883444 w 1397794"/>
                <a:gd name="connsiteY20" fmla="*/ 126207 h 1404938"/>
                <a:gd name="connsiteX21" fmla="*/ 828675 w 1397794"/>
                <a:gd name="connsiteY21" fmla="*/ 85725 h 1404938"/>
                <a:gd name="connsiteX22" fmla="*/ 804863 w 1397794"/>
                <a:gd name="connsiteY22" fmla="*/ 61913 h 1404938"/>
                <a:gd name="connsiteX23" fmla="*/ 790575 w 1397794"/>
                <a:gd name="connsiteY23" fmla="*/ 38100 h 1404938"/>
                <a:gd name="connsiteX24" fmla="*/ 792956 w 1397794"/>
                <a:gd name="connsiteY24" fmla="*/ 23813 h 1404938"/>
                <a:gd name="connsiteX25" fmla="*/ 804863 w 1397794"/>
                <a:gd name="connsiteY25" fmla="*/ 7144 h 1404938"/>
                <a:gd name="connsiteX26" fmla="*/ 835819 w 1397794"/>
                <a:gd name="connsiteY26" fmla="*/ 0 h 1404938"/>
                <a:gd name="connsiteX27" fmla="*/ 938213 w 1397794"/>
                <a:gd name="connsiteY27" fmla="*/ 7144 h 1404938"/>
                <a:gd name="connsiteX28" fmla="*/ 1033463 w 1397794"/>
                <a:gd name="connsiteY28" fmla="*/ 21432 h 1404938"/>
                <a:gd name="connsiteX29" fmla="*/ 1135856 w 1397794"/>
                <a:gd name="connsiteY29" fmla="*/ 47625 h 1404938"/>
                <a:gd name="connsiteX30" fmla="*/ 1219200 w 1397794"/>
                <a:gd name="connsiteY30" fmla="*/ 78582 h 1404938"/>
                <a:gd name="connsiteX31" fmla="*/ 1290638 w 1397794"/>
                <a:gd name="connsiteY31" fmla="*/ 114300 h 1404938"/>
                <a:gd name="connsiteX32" fmla="*/ 1343025 w 1397794"/>
                <a:gd name="connsiteY32" fmla="*/ 145257 h 1404938"/>
                <a:gd name="connsiteX33" fmla="*/ 1362075 w 1397794"/>
                <a:gd name="connsiteY33" fmla="*/ 159544 h 1404938"/>
                <a:gd name="connsiteX34" fmla="*/ 1381125 w 1397794"/>
                <a:gd name="connsiteY34" fmla="*/ 178594 h 1404938"/>
                <a:gd name="connsiteX35" fmla="*/ 1393031 w 1397794"/>
                <a:gd name="connsiteY35" fmla="*/ 195263 h 1404938"/>
                <a:gd name="connsiteX36" fmla="*/ 1397794 w 1397794"/>
                <a:gd name="connsiteY36" fmla="*/ 216694 h 1404938"/>
                <a:gd name="connsiteX37" fmla="*/ 1390650 w 1397794"/>
                <a:gd name="connsiteY37" fmla="*/ 238125 h 1404938"/>
                <a:gd name="connsiteX38" fmla="*/ 1366838 w 1397794"/>
                <a:gd name="connsiteY38" fmla="*/ 261938 h 1404938"/>
                <a:gd name="connsiteX39" fmla="*/ 1309688 w 1397794"/>
                <a:gd name="connsiteY39" fmla="*/ 295275 h 1404938"/>
                <a:gd name="connsiteX40" fmla="*/ 1226344 w 1397794"/>
                <a:gd name="connsiteY40" fmla="*/ 402432 h 1404938"/>
                <a:gd name="connsiteX41" fmla="*/ 1047750 w 1397794"/>
                <a:gd name="connsiteY41" fmla="*/ 590550 h 1404938"/>
                <a:gd name="connsiteX42" fmla="*/ 962025 w 1397794"/>
                <a:gd name="connsiteY42" fmla="*/ 673894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7794" h="1404938">
                  <a:moveTo>
                    <a:pt x="962025" y="673894"/>
                  </a:moveTo>
                  <a:lnTo>
                    <a:pt x="792956" y="840582"/>
                  </a:lnTo>
                  <a:lnTo>
                    <a:pt x="583406" y="1019175"/>
                  </a:lnTo>
                  <a:lnTo>
                    <a:pt x="364331" y="1188244"/>
                  </a:lnTo>
                  <a:lnTo>
                    <a:pt x="219075" y="1290638"/>
                  </a:lnTo>
                  <a:lnTo>
                    <a:pt x="57150" y="1393032"/>
                  </a:lnTo>
                  <a:lnTo>
                    <a:pt x="28575" y="1402557"/>
                  </a:lnTo>
                  <a:lnTo>
                    <a:pt x="9525" y="1404938"/>
                  </a:lnTo>
                  <a:lnTo>
                    <a:pt x="0" y="1395413"/>
                  </a:lnTo>
                  <a:lnTo>
                    <a:pt x="0" y="1369219"/>
                  </a:lnTo>
                  <a:lnTo>
                    <a:pt x="16669" y="1340644"/>
                  </a:lnTo>
                  <a:lnTo>
                    <a:pt x="150019" y="1221582"/>
                  </a:lnTo>
                  <a:lnTo>
                    <a:pt x="316706" y="1054894"/>
                  </a:lnTo>
                  <a:lnTo>
                    <a:pt x="509588" y="850107"/>
                  </a:lnTo>
                  <a:lnTo>
                    <a:pt x="697706" y="611982"/>
                  </a:lnTo>
                  <a:lnTo>
                    <a:pt x="847725" y="409575"/>
                  </a:lnTo>
                  <a:lnTo>
                    <a:pt x="931069" y="278607"/>
                  </a:lnTo>
                  <a:lnTo>
                    <a:pt x="933450" y="242888"/>
                  </a:lnTo>
                  <a:lnTo>
                    <a:pt x="931069" y="195263"/>
                  </a:lnTo>
                  <a:lnTo>
                    <a:pt x="923925" y="173832"/>
                  </a:lnTo>
                  <a:lnTo>
                    <a:pt x="883444" y="126207"/>
                  </a:lnTo>
                  <a:lnTo>
                    <a:pt x="828675" y="85725"/>
                  </a:lnTo>
                  <a:lnTo>
                    <a:pt x="804863" y="61913"/>
                  </a:lnTo>
                  <a:lnTo>
                    <a:pt x="790575" y="38100"/>
                  </a:lnTo>
                  <a:lnTo>
                    <a:pt x="792956" y="23813"/>
                  </a:lnTo>
                  <a:lnTo>
                    <a:pt x="804863" y="7144"/>
                  </a:lnTo>
                  <a:lnTo>
                    <a:pt x="835819" y="0"/>
                  </a:lnTo>
                  <a:lnTo>
                    <a:pt x="938213" y="7144"/>
                  </a:lnTo>
                  <a:lnTo>
                    <a:pt x="1033463" y="21432"/>
                  </a:lnTo>
                  <a:lnTo>
                    <a:pt x="1135856" y="47625"/>
                  </a:lnTo>
                  <a:lnTo>
                    <a:pt x="1219200" y="78582"/>
                  </a:lnTo>
                  <a:lnTo>
                    <a:pt x="1290638" y="114300"/>
                  </a:lnTo>
                  <a:lnTo>
                    <a:pt x="1343025" y="145257"/>
                  </a:lnTo>
                  <a:lnTo>
                    <a:pt x="1362075" y="159544"/>
                  </a:lnTo>
                  <a:lnTo>
                    <a:pt x="1381125" y="178594"/>
                  </a:lnTo>
                  <a:lnTo>
                    <a:pt x="1393031" y="195263"/>
                  </a:lnTo>
                  <a:lnTo>
                    <a:pt x="1397794" y="216694"/>
                  </a:lnTo>
                  <a:lnTo>
                    <a:pt x="1390650" y="238125"/>
                  </a:lnTo>
                  <a:lnTo>
                    <a:pt x="1366838" y="261938"/>
                  </a:lnTo>
                  <a:lnTo>
                    <a:pt x="1309688" y="295275"/>
                  </a:lnTo>
                  <a:lnTo>
                    <a:pt x="1226344" y="402432"/>
                  </a:lnTo>
                  <a:lnTo>
                    <a:pt x="1047750" y="590550"/>
                  </a:lnTo>
                  <a:lnTo>
                    <a:pt x="96202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9">
              <a:extLst>
                <a:ext uri="{FF2B5EF4-FFF2-40B4-BE49-F238E27FC236}">
                  <a16:creationId xmlns:a16="http://schemas.microsoft.com/office/drawing/2014/main" id="{1FAD2B24-2367-4135-AC35-4D41A4D6751C}"/>
                </a:ext>
              </a:extLst>
            </p:cNvPr>
            <p:cNvSpPr/>
            <p:nvPr/>
          </p:nvSpPr>
          <p:spPr>
            <a:xfrm>
              <a:off x="4953000" y="2894013"/>
              <a:ext cx="1300163" cy="292100"/>
            </a:xfrm>
            <a:custGeom>
              <a:avLst/>
              <a:gdLst>
                <a:gd name="connsiteX0" fmla="*/ 966788 w 1300163"/>
                <a:gd name="connsiteY0" fmla="*/ 209550 h 292894"/>
                <a:gd name="connsiteX1" fmla="*/ 735806 w 1300163"/>
                <a:gd name="connsiteY1" fmla="*/ 247650 h 292894"/>
                <a:gd name="connsiteX2" fmla="*/ 485775 w 1300163"/>
                <a:gd name="connsiteY2" fmla="*/ 271462 h 292894"/>
                <a:gd name="connsiteX3" fmla="*/ 419100 w 1300163"/>
                <a:gd name="connsiteY3" fmla="*/ 285750 h 292894"/>
                <a:gd name="connsiteX4" fmla="*/ 352425 w 1300163"/>
                <a:gd name="connsiteY4" fmla="*/ 290512 h 292894"/>
                <a:gd name="connsiteX5" fmla="*/ 307181 w 1300163"/>
                <a:gd name="connsiteY5" fmla="*/ 292894 h 292894"/>
                <a:gd name="connsiteX6" fmla="*/ 250031 w 1300163"/>
                <a:gd name="connsiteY6" fmla="*/ 288131 h 292894"/>
                <a:gd name="connsiteX7" fmla="*/ 211931 w 1300163"/>
                <a:gd name="connsiteY7" fmla="*/ 273844 h 292894"/>
                <a:gd name="connsiteX8" fmla="*/ 164306 w 1300163"/>
                <a:gd name="connsiteY8" fmla="*/ 252412 h 292894"/>
                <a:gd name="connsiteX9" fmla="*/ 88106 w 1300163"/>
                <a:gd name="connsiteY9" fmla="*/ 211931 h 292894"/>
                <a:gd name="connsiteX10" fmla="*/ 11906 w 1300163"/>
                <a:gd name="connsiteY10" fmla="*/ 159544 h 292894"/>
                <a:gd name="connsiteX11" fmla="*/ 2381 w 1300163"/>
                <a:gd name="connsiteY11" fmla="*/ 140494 h 292894"/>
                <a:gd name="connsiteX12" fmla="*/ 0 w 1300163"/>
                <a:gd name="connsiteY12" fmla="*/ 123825 h 292894"/>
                <a:gd name="connsiteX13" fmla="*/ 2381 w 1300163"/>
                <a:gd name="connsiteY13" fmla="*/ 109537 h 292894"/>
                <a:gd name="connsiteX14" fmla="*/ 16669 w 1300163"/>
                <a:gd name="connsiteY14" fmla="*/ 102394 h 292894"/>
                <a:gd name="connsiteX15" fmla="*/ 52388 w 1300163"/>
                <a:gd name="connsiteY15" fmla="*/ 107156 h 292894"/>
                <a:gd name="connsiteX16" fmla="*/ 107156 w 1300163"/>
                <a:gd name="connsiteY16" fmla="*/ 123825 h 292894"/>
                <a:gd name="connsiteX17" fmla="*/ 150019 w 1300163"/>
                <a:gd name="connsiteY17" fmla="*/ 133350 h 292894"/>
                <a:gd name="connsiteX18" fmla="*/ 202406 w 1300163"/>
                <a:gd name="connsiteY18" fmla="*/ 140494 h 292894"/>
                <a:gd name="connsiteX19" fmla="*/ 264319 w 1300163"/>
                <a:gd name="connsiteY19" fmla="*/ 142875 h 292894"/>
                <a:gd name="connsiteX20" fmla="*/ 357188 w 1300163"/>
                <a:gd name="connsiteY20" fmla="*/ 135731 h 292894"/>
                <a:gd name="connsiteX21" fmla="*/ 509588 w 1300163"/>
                <a:gd name="connsiteY21" fmla="*/ 119062 h 292894"/>
                <a:gd name="connsiteX22" fmla="*/ 700088 w 1300163"/>
                <a:gd name="connsiteY22" fmla="*/ 88106 h 292894"/>
                <a:gd name="connsiteX23" fmla="*/ 871538 w 1300163"/>
                <a:gd name="connsiteY23" fmla="*/ 47625 h 292894"/>
                <a:gd name="connsiteX24" fmla="*/ 1019175 w 1300163"/>
                <a:gd name="connsiteY24" fmla="*/ 0 h 292894"/>
                <a:gd name="connsiteX25" fmla="*/ 1095375 w 1300163"/>
                <a:gd name="connsiteY25" fmla="*/ 2381 h 292894"/>
                <a:gd name="connsiteX26" fmla="*/ 1181100 w 1300163"/>
                <a:gd name="connsiteY26" fmla="*/ 9525 h 292894"/>
                <a:gd name="connsiteX27" fmla="*/ 1228725 w 1300163"/>
                <a:gd name="connsiteY27" fmla="*/ 16669 h 292894"/>
                <a:gd name="connsiteX28" fmla="*/ 1262063 w 1300163"/>
                <a:gd name="connsiteY28" fmla="*/ 30956 h 292894"/>
                <a:gd name="connsiteX29" fmla="*/ 1288256 w 1300163"/>
                <a:gd name="connsiteY29" fmla="*/ 50006 h 292894"/>
                <a:gd name="connsiteX30" fmla="*/ 1300163 w 1300163"/>
                <a:gd name="connsiteY30" fmla="*/ 80962 h 292894"/>
                <a:gd name="connsiteX31" fmla="*/ 1295400 w 1300163"/>
                <a:gd name="connsiteY31" fmla="*/ 109537 h 292894"/>
                <a:gd name="connsiteX32" fmla="*/ 1283494 w 1300163"/>
                <a:gd name="connsiteY32" fmla="*/ 138112 h 292894"/>
                <a:gd name="connsiteX33" fmla="*/ 966788 w 1300163"/>
                <a:gd name="connsiteY33" fmla="*/ 2095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0163" h="292894">
                  <a:moveTo>
                    <a:pt x="966788" y="209550"/>
                  </a:moveTo>
                  <a:lnTo>
                    <a:pt x="735806" y="247650"/>
                  </a:lnTo>
                  <a:lnTo>
                    <a:pt x="485775" y="271462"/>
                  </a:lnTo>
                  <a:lnTo>
                    <a:pt x="419100" y="285750"/>
                  </a:lnTo>
                  <a:lnTo>
                    <a:pt x="352425" y="290512"/>
                  </a:lnTo>
                  <a:lnTo>
                    <a:pt x="307181" y="292894"/>
                  </a:lnTo>
                  <a:lnTo>
                    <a:pt x="250031" y="288131"/>
                  </a:lnTo>
                  <a:lnTo>
                    <a:pt x="211931" y="273844"/>
                  </a:lnTo>
                  <a:lnTo>
                    <a:pt x="164306" y="252412"/>
                  </a:lnTo>
                  <a:lnTo>
                    <a:pt x="88106" y="211931"/>
                  </a:lnTo>
                  <a:lnTo>
                    <a:pt x="11906" y="159544"/>
                  </a:lnTo>
                  <a:lnTo>
                    <a:pt x="2381" y="140494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16669" y="102394"/>
                  </a:lnTo>
                  <a:lnTo>
                    <a:pt x="52388" y="107156"/>
                  </a:lnTo>
                  <a:lnTo>
                    <a:pt x="107156" y="123825"/>
                  </a:lnTo>
                  <a:lnTo>
                    <a:pt x="150019" y="133350"/>
                  </a:lnTo>
                  <a:lnTo>
                    <a:pt x="202406" y="140494"/>
                  </a:lnTo>
                  <a:lnTo>
                    <a:pt x="264319" y="142875"/>
                  </a:lnTo>
                  <a:lnTo>
                    <a:pt x="357188" y="135731"/>
                  </a:lnTo>
                  <a:lnTo>
                    <a:pt x="509588" y="119062"/>
                  </a:lnTo>
                  <a:lnTo>
                    <a:pt x="700088" y="88106"/>
                  </a:lnTo>
                  <a:lnTo>
                    <a:pt x="871538" y="47625"/>
                  </a:lnTo>
                  <a:lnTo>
                    <a:pt x="1019175" y="0"/>
                  </a:lnTo>
                  <a:lnTo>
                    <a:pt x="1095375" y="2381"/>
                  </a:lnTo>
                  <a:lnTo>
                    <a:pt x="1181100" y="9525"/>
                  </a:lnTo>
                  <a:lnTo>
                    <a:pt x="1228725" y="16669"/>
                  </a:lnTo>
                  <a:lnTo>
                    <a:pt x="1262063" y="30956"/>
                  </a:lnTo>
                  <a:lnTo>
                    <a:pt x="1288256" y="50006"/>
                  </a:lnTo>
                  <a:lnTo>
                    <a:pt x="1300163" y="80962"/>
                  </a:lnTo>
                  <a:lnTo>
                    <a:pt x="1295400" y="109537"/>
                  </a:lnTo>
                  <a:lnTo>
                    <a:pt x="1283494" y="138112"/>
                  </a:lnTo>
                  <a:lnTo>
                    <a:pt x="9667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7B27C43E-5AA1-4C8F-943C-DFC4EF501677}"/>
                </a:ext>
              </a:extLst>
            </p:cNvPr>
            <p:cNvSpPr/>
            <p:nvPr/>
          </p:nvSpPr>
          <p:spPr>
            <a:xfrm>
              <a:off x="4651375" y="3627438"/>
              <a:ext cx="473075" cy="1077912"/>
            </a:xfrm>
            <a:custGeom>
              <a:avLst/>
              <a:gdLst>
                <a:gd name="connsiteX0" fmla="*/ 192882 w 473869"/>
                <a:gd name="connsiteY0" fmla="*/ 650081 h 1078706"/>
                <a:gd name="connsiteX1" fmla="*/ 150019 w 473869"/>
                <a:gd name="connsiteY1" fmla="*/ 416719 h 1078706"/>
                <a:gd name="connsiteX2" fmla="*/ 104775 w 473869"/>
                <a:gd name="connsiteY2" fmla="*/ 238125 h 1078706"/>
                <a:gd name="connsiteX3" fmla="*/ 52388 w 473869"/>
                <a:gd name="connsiteY3" fmla="*/ 111919 h 1078706"/>
                <a:gd name="connsiteX4" fmla="*/ 11907 w 473869"/>
                <a:gd name="connsiteY4" fmla="*/ 52387 h 1078706"/>
                <a:gd name="connsiteX5" fmla="*/ 0 w 473869"/>
                <a:gd name="connsiteY5" fmla="*/ 33337 h 1078706"/>
                <a:gd name="connsiteX6" fmla="*/ 0 w 473869"/>
                <a:gd name="connsiteY6" fmla="*/ 16669 h 1078706"/>
                <a:gd name="connsiteX7" fmla="*/ 9525 w 473869"/>
                <a:gd name="connsiteY7" fmla="*/ 2381 h 1078706"/>
                <a:gd name="connsiteX8" fmla="*/ 40482 w 473869"/>
                <a:gd name="connsiteY8" fmla="*/ 0 h 1078706"/>
                <a:gd name="connsiteX9" fmla="*/ 138113 w 473869"/>
                <a:gd name="connsiteY9" fmla="*/ 26194 h 1078706"/>
                <a:gd name="connsiteX10" fmla="*/ 295275 w 473869"/>
                <a:gd name="connsiteY10" fmla="*/ 71437 h 1078706"/>
                <a:gd name="connsiteX11" fmla="*/ 347663 w 473869"/>
                <a:gd name="connsiteY11" fmla="*/ 214312 h 1078706"/>
                <a:gd name="connsiteX12" fmla="*/ 392907 w 473869"/>
                <a:gd name="connsiteY12" fmla="*/ 440531 h 1078706"/>
                <a:gd name="connsiteX13" fmla="*/ 428625 w 473869"/>
                <a:gd name="connsiteY13" fmla="*/ 623887 h 1078706"/>
                <a:gd name="connsiteX14" fmla="*/ 452438 w 473869"/>
                <a:gd name="connsiteY14" fmla="*/ 783431 h 1078706"/>
                <a:gd name="connsiteX15" fmla="*/ 473869 w 473869"/>
                <a:gd name="connsiteY15" fmla="*/ 890587 h 1078706"/>
                <a:gd name="connsiteX16" fmla="*/ 450057 w 473869"/>
                <a:gd name="connsiteY16" fmla="*/ 952500 h 1078706"/>
                <a:gd name="connsiteX17" fmla="*/ 421482 w 473869"/>
                <a:gd name="connsiteY17" fmla="*/ 1009650 h 1078706"/>
                <a:gd name="connsiteX18" fmla="*/ 373857 w 473869"/>
                <a:gd name="connsiteY18" fmla="*/ 1069181 h 1078706"/>
                <a:gd name="connsiteX19" fmla="*/ 361950 w 473869"/>
                <a:gd name="connsiteY19" fmla="*/ 1078706 h 1078706"/>
                <a:gd name="connsiteX20" fmla="*/ 338138 w 473869"/>
                <a:gd name="connsiteY20" fmla="*/ 1078706 h 1078706"/>
                <a:gd name="connsiteX21" fmla="*/ 302419 w 473869"/>
                <a:gd name="connsiteY21" fmla="*/ 1064419 h 1078706"/>
                <a:gd name="connsiteX22" fmla="*/ 278607 w 473869"/>
                <a:gd name="connsiteY22" fmla="*/ 1033462 h 1078706"/>
                <a:gd name="connsiteX23" fmla="*/ 252413 w 473869"/>
                <a:gd name="connsiteY23" fmla="*/ 973931 h 1078706"/>
                <a:gd name="connsiteX24" fmla="*/ 233363 w 473869"/>
                <a:gd name="connsiteY24" fmla="*/ 921544 h 1078706"/>
                <a:gd name="connsiteX25" fmla="*/ 226219 w 473869"/>
                <a:gd name="connsiteY25" fmla="*/ 857250 h 1078706"/>
                <a:gd name="connsiteX26" fmla="*/ 192882 w 473869"/>
                <a:gd name="connsiteY26" fmla="*/ 6500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3869" h="1078706">
                  <a:moveTo>
                    <a:pt x="192882" y="650081"/>
                  </a:moveTo>
                  <a:lnTo>
                    <a:pt x="150019" y="416719"/>
                  </a:lnTo>
                  <a:lnTo>
                    <a:pt x="104775" y="238125"/>
                  </a:lnTo>
                  <a:lnTo>
                    <a:pt x="52388" y="111919"/>
                  </a:lnTo>
                  <a:lnTo>
                    <a:pt x="11907" y="52387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9525" y="2381"/>
                  </a:lnTo>
                  <a:lnTo>
                    <a:pt x="40482" y="0"/>
                  </a:lnTo>
                  <a:lnTo>
                    <a:pt x="138113" y="26194"/>
                  </a:lnTo>
                  <a:lnTo>
                    <a:pt x="295275" y="71437"/>
                  </a:lnTo>
                  <a:lnTo>
                    <a:pt x="347663" y="214312"/>
                  </a:lnTo>
                  <a:lnTo>
                    <a:pt x="392907" y="440531"/>
                  </a:lnTo>
                  <a:lnTo>
                    <a:pt x="428625" y="623887"/>
                  </a:lnTo>
                  <a:lnTo>
                    <a:pt x="452438" y="783431"/>
                  </a:lnTo>
                  <a:lnTo>
                    <a:pt x="473869" y="890587"/>
                  </a:lnTo>
                  <a:lnTo>
                    <a:pt x="450057" y="952500"/>
                  </a:lnTo>
                  <a:lnTo>
                    <a:pt x="421482" y="1009650"/>
                  </a:lnTo>
                  <a:lnTo>
                    <a:pt x="373857" y="1069181"/>
                  </a:lnTo>
                  <a:lnTo>
                    <a:pt x="361950" y="1078706"/>
                  </a:lnTo>
                  <a:lnTo>
                    <a:pt x="338138" y="1078706"/>
                  </a:lnTo>
                  <a:lnTo>
                    <a:pt x="302419" y="1064419"/>
                  </a:lnTo>
                  <a:lnTo>
                    <a:pt x="278607" y="1033462"/>
                  </a:lnTo>
                  <a:lnTo>
                    <a:pt x="252413" y="973931"/>
                  </a:lnTo>
                  <a:lnTo>
                    <a:pt x="233363" y="921544"/>
                  </a:lnTo>
                  <a:lnTo>
                    <a:pt x="226219" y="857250"/>
                  </a:lnTo>
                  <a:lnTo>
                    <a:pt x="192882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7">
              <a:extLst>
                <a:ext uri="{FF2B5EF4-FFF2-40B4-BE49-F238E27FC236}">
                  <a16:creationId xmlns:a16="http://schemas.microsoft.com/office/drawing/2014/main" id="{E95431BE-A7A0-460C-A37B-F913FD9446BD}"/>
                </a:ext>
              </a:extLst>
            </p:cNvPr>
            <p:cNvSpPr/>
            <p:nvPr/>
          </p:nvSpPr>
          <p:spPr>
            <a:xfrm rot="16200000">
              <a:off x="1677194" y="2888456"/>
              <a:ext cx="2447925" cy="442913"/>
            </a:xfrm>
            <a:custGeom>
              <a:avLst/>
              <a:gdLst>
                <a:gd name="connsiteX0" fmla="*/ 1362075 w 2447925"/>
                <a:gd name="connsiteY0" fmla="*/ 433387 h 442912"/>
                <a:gd name="connsiteX1" fmla="*/ 1052512 w 2447925"/>
                <a:gd name="connsiteY1" fmla="*/ 438150 h 442912"/>
                <a:gd name="connsiteX2" fmla="*/ 904875 w 2447925"/>
                <a:gd name="connsiteY2" fmla="*/ 435768 h 442912"/>
                <a:gd name="connsiteX3" fmla="*/ 342900 w 2447925"/>
                <a:gd name="connsiteY3" fmla="*/ 416718 h 442912"/>
                <a:gd name="connsiteX4" fmla="*/ 207168 w 2447925"/>
                <a:gd name="connsiteY4" fmla="*/ 409575 h 442912"/>
                <a:gd name="connsiteX5" fmla="*/ 154781 w 2447925"/>
                <a:gd name="connsiteY5" fmla="*/ 397668 h 442912"/>
                <a:gd name="connsiteX6" fmla="*/ 90487 w 2447925"/>
                <a:gd name="connsiteY6" fmla="*/ 369093 h 442912"/>
                <a:gd name="connsiteX7" fmla="*/ 38100 w 2447925"/>
                <a:gd name="connsiteY7" fmla="*/ 340518 h 442912"/>
                <a:gd name="connsiteX8" fmla="*/ 9525 w 2447925"/>
                <a:gd name="connsiteY8" fmla="*/ 316706 h 442912"/>
                <a:gd name="connsiteX9" fmla="*/ 0 w 2447925"/>
                <a:gd name="connsiteY9" fmla="*/ 290512 h 442912"/>
                <a:gd name="connsiteX10" fmla="*/ 4762 w 2447925"/>
                <a:gd name="connsiteY10" fmla="*/ 261937 h 442912"/>
                <a:gd name="connsiteX11" fmla="*/ 26193 w 2447925"/>
                <a:gd name="connsiteY11" fmla="*/ 240506 h 442912"/>
                <a:gd name="connsiteX12" fmla="*/ 59531 w 2447925"/>
                <a:gd name="connsiteY12" fmla="*/ 223837 h 442912"/>
                <a:gd name="connsiteX13" fmla="*/ 116681 w 2447925"/>
                <a:gd name="connsiteY13" fmla="*/ 204787 h 442912"/>
                <a:gd name="connsiteX14" fmla="*/ 204787 w 2447925"/>
                <a:gd name="connsiteY14" fmla="*/ 192881 h 442912"/>
                <a:gd name="connsiteX15" fmla="*/ 335756 w 2447925"/>
                <a:gd name="connsiteY15" fmla="*/ 188118 h 442912"/>
                <a:gd name="connsiteX16" fmla="*/ 531018 w 2447925"/>
                <a:gd name="connsiteY16" fmla="*/ 188118 h 442912"/>
                <a:gd name="connsiteX17" fmla="*/ 726281 w 2447925"/>
                <a:gd name="connsiteY17" fmla="*/ 202406 h 442912"/>
                <a:gd name="connsiteX18" fmla="*/ 1216818 w 2447925"/>
                <a:gd name="connsiteY18" fmla="*/ 221456 h 442912"/>
                <a:gd name="connsiteX19" fmla="*/ 1757362 w 2447925"/>
                <a:gd name="connsiteY19" fmla="*/ 235743 h 442912"/>
                <a:gd name="connsiteX20" fmla="*/ 2045493 w 2447925"/>
                <a:gd name="connsiteY20" fmla="*/ 233362 h 442912"/>
                <a:gd name="connsiteX21" fmla="*/ 2131218 w 2447925"/>
                <a:gd name="connsiteY21" fmla="*/ 228600 h 442912"/>
                <a:gd name="connsiteX22" fmla="*/ 2159793 w 2447925"/>
                <a:gd name="connsiteY22" fmla="*/ 226218 h 442912"/>
                <a:gd name="connsiteX23" fmla="*/ 2193131 w 2447925"/>
                <a:gd name="connsiteY23" fmla="*/ 219075 h 442912"/>
                <a:gd name="connsiteX24" fmla="*/ 2216943 w 2447925"/>
                <a:gd name="connsiteY24" fmla="*/ 207168 h 442912"/>
                <a:gd name="connsiteX25" fmla="*/ 2259806 w 2447925"/>
                <a:gd name="connsiteY25" fmla="*/ 173831 h 442912"/>
                <a:gd name="connsiteX26" fmla="*/ 2319337 w 2447925"/>
                <a:gd name="connsiteY26" fmla="*/ 116681 h 442912"/>
                <a:gd name="connsiteX27" fmla="*/ 2362200 w 2447925"/>
                <a:gd name="connsiteY27" fmla="*/ 59531 h 442912"/>
                <a:gd name="connsiteX28" fmla="*/ 2383631 w 2447925"/>
                <a:gd name="connsiteY28" fmla="*/ 23812 h 442912"/>
                <a:gd name="connsiteX29" fmla="*/ 2400300 w 2447925"/>
                <a:gd name="connsiteY29" fmla="*/ 7143 h 442912"/>
                <a:gd name="connsiteX30" fmla="*/ 2419350 w 2447925"/>
                <a:gd name="connsiteY30" fmla="*/ 0 h 442912"/>
                <a:gd name="connsiteX31" fmla="*/ 2433637 w 2447925"/>
                <a:gd name="connsiteY31" fmla="*/ 4762 h 442912"/>
                <a:gd name="connsiteX32" fmla="*/ 2443162 w 2447925"/>
                <a:gd name="connsiteY32" fmla="*/ 11906 h 442912"/>
                <a:gd name="connsiteX33" fmla="*/ 2447925 w 2447925"/>
                <a:gd name="connsiteY33" fmla="*/ 42862 h 442912"/>
                <a:gd name="connsiteX34" fmla="*/ 2438400 w 2447925"/>
                <a:gd name="connsiteY34" fmla="*/ 111918 h 442912"/>
                <a:gd name="connsiteX35" fmla="*/ 2409825 w 2447925"/>
                <a:gd name="connsiteY35" fmla="*/ 214312 h 442912"/>
                <a:gd name="connsiteX36" fmla="*/ 2316956 w 2447925"/>
                <a:gd name="connsiteY36" fmla="*/ 442912 h 442912"/>
                <a:gd name="connsiteX37" fmla="*/ 2181225 w 2447925"/>
                <a:gd name="connsiteY37" fmla="*/ 428625 h 442912"/>
                <a:gd name="connsiteX38" fmla="*/ 1664493 w 2447925"/>
                <a:gd name="connsiteY38" fmla="*/ 438150 h 442912"/>
                <a:gd name="connsiteX39" fmla="*/ 1362075 w 2447925"/>
                <a:gd name="connsiteY39" fmla="*/ 433387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47925" h="442912">
                  <a:moveTo>
                    <a:pt x="1362075" y="433387"/>
                  </a:moveTo>
                  <a:lnTo>
                    <a:pt x="1052512" y="438150"/>
                  </a:lnTo>
                  <a:lnTo>
                    <a:pt x="904875" y="435768"/>
                  </a:lnTo>
                  <a:lnTo>
                    <a:pt x="342900" y="416718"/>
                  </a:lnTo>
                  <a:lnTo>
                    <a:pt x="207168" y="409575"/>
                  </a:lnTo>
                  <a:lnTo>
                    <a:pt x="154781" y="397668"/>
                  </a:lnTo>
                  <a:lnTo>
                    <a:pt x="90487" y="369093"/>
                  </a:lnTo>
                  <a:lnTo>
                    <a:pt x="38100" y="340518"/>
                  </a:lnTo>
                  <a:lnTo>
                    <a:pt x="9525" y="316706"/>
                  </a:lnTo>
                  <a:lnTo>
                    <a:pt x="0" y="290512"/>
                  </a:lnTo>
                  <a:lnTo>
                    <a:pt x="4762" y="261937"/>
                  </a:lnTo>
                  <a:lnTo>
                    <a:pt x="26193" y="240506"/>
                  </a:lnTo>
                  <a:lnTo>
                    <a:pt x="59531" y="223837"/>
                  </a:lnTo>
                  <a:lnTo>
                    <a:pt x="116681" y="204787"/>
                  </a:lnTo>
                  <a:lnTo>
                    <a:pt x="204787" y="192881"/>
                  </a:lnTo>
                  <a:lnTo>
                    <a:pt x="335756" y="188118"/>
                  </a:lnTo>
                  <a:lnTo>
                    <a:pt x="531018" y="188118"/>
                  </a:lnTo>
                  <a:lnTo>
                    <a:pt x="726281" y="202406"/>
                  </a:lnTo>
                  <a:lnTo>
                    <a:pt x="1216818" y="221456"/>
                  </a:lnTo>
                  <a:lnTo>
                    <a:pt x="1757362" y="235743"/>
                  </a:lnTo>
                  <a:lnTo>
                    <a:pt x="2045493" y="233362"/>
                  </a:lnTo>
                  <a:lnTo>
                    <a:pt x="2131218" y="228600"/>
                  </a:lnTo>
                  <a:lnTo>
                    <a:pt x="2159793" y="226218"/>
                  </a:lnTo>
                  <a:lnTo>
                    <a:pt x="2193131" y="219075"/>
                  </a:lnTo>
                  <a:lnTo>
                    <a:pt x="2216943" y="207168"/>
                  </a:lnTo>
                  <a:lnTo>
                    <a:pt x="2259806" y="173831"/>
                  </a:lnTo>
                  <a:lnTo>
                    <a:pt x="2319337" y="116681"/>
                  </a:lnTo>
                  <a:lnTo>
                    <a:pt x="2362200" y="59531"/>
                  </a:lnTo>
                  <a:lnTo>
                    <a:pt x="2383631" y="23812"/>
                  </a:lnTo>
                  <a:lnTo>
                    <a:pt x="2400300" y="7143"/>
                  </a:lnTo>
                  <a:lnTo>
                    <a:pt x="2419350" y="0"/>
                  </a:lnTo>
                  <a:lnTo>
                    <a:pt x="2433637" y="4762"/>
                  </a:lnTo>
                  <a:lnTo>
                    <a:pt x="2443162" y="11906"/>
                  </a:lnTo>
                  <a:lnTo>
                    <a:pt x="2447925" y="42862"/>
                  </a:lnTo>
                  <a:lnTo>
                    <a:pt x="2438400" y="111918"/>
                  </a:lnTo>
                  <a:lnTo>
                    <a:pt x="2409825" y="214312"/>
                  </a:lnTo>
                  <a:lnTo>
                    <a:pt x="2316956" y="442912"/>
                  </a:lnTo>
                  <a:lnTo>
                    <a:pt x="2181225" y="428625"/>
                  </a:lnTo>
                  <a:lnTo>
                    <a:pt x="1664493" y="438150"/>
                  </a:lnTo>
                  <a:lnTo>
                    <a:pt x="1362075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">
              <a:extLst>
                <a:ext uri="{FF2B5EF4-FFF2-40B4-BE49-F238E27FC236}">
                  <a16:creationId xmlns:a16="http://schemas.microsoft.com/office/drawing/2014/main" id="{788DAF74-1FF2-410F-A3AD-2F5BB27B3B9E}"/>
                </a:ext>
              </a:extLst>
            </p:cNvPr>
            <p:cNvSpPr/>
            <p:nvPr/>
          </p:nvSpPr>
          <p:spPr>
            <a:xfrm>
              <a:off x="2990850" y="1779588"/>
              <a:ext cx="1466850" cy="384175"/>
            </a:xfrm>
            <a:custGeom>
              <a:avLst/>
              <a:gdLst>
                <a:gd name="connsiteX0" fmla="*/ 361950 w 1466850"/>
                <a:gd name="connsiteY0" fmla="*/ 352425 h 385762"/>
                <a:gd name="connsiteX1" fmla="*/ 57150 w 1466850"/>
                <a:gd name="connsiteY1" fmla="*/ 385762 h 385762"/>
                <a:gd name="connsiteX2" fmla="*/ 0 w 1466850"/>
                <a:gd name="connsiteY2" fmla="*/ 242887 h 385762"/>
                <a:gd name="connsiteX3" fmla="*/ 211931 w 1466850"/>
                <a:gd name="connsiteY3" fmla="*/ 214312 h 385762"/>
                <a:gd name="connsiteX4" fmla="*/ 421481 w 1466850"/>
                <a:gd name="connsiteY4" fmla="*/ 176212 h 385762"/>
                <a:gd name="connsiteX5" fmla="*/ 592931 w 1466850"/>
                <a:gd name="connsiteY5" fmla="*/ 138112 h 385762"/>
                <a:gd name="connsiteX6" fmla="*/ 771525 w 1466850"/>
                <a:gd name="connsiteY6" fmla="*/ 100012 h 385762"/>
                <a:gd name="connsiteX7" fmla="*/ 876300 w 1466850"/>
                <a:gd name="connsiteY7" fmla="*/ 76200 h 385762"/>
                <a:gd name="connsiteX8" fmla="*/ 978694 w 1466850"/>
                <a:gd name="connsiteY8" fmla="*/ 54769 h 385762"/>
                <a:gd name="connsiteX9" fmla="*/ 1035844 w 1466850"/>
                <a:gd name="connsiteY9" fmla="*/ 38100 h 385762"/>
                <a:gd name="connsiteX10" fmla="*/ 1073944 w 1466850"/>
                <a:gd name="connsiteY10" fmla="*/ 21431 h 385762"/>
                <a:gd name="connsiteX11" fmla="*/ 1107281 w 1466850"/>
                <a:gd name="connsiteY11" fmla="*/ 0 h 385762"/>
                <a:gd name="connsiteX12" fmla="*/ 1145381 w 1466850"/>
                <a:gd name="connsiteY12" fmla="*/ 2381 h 385762"/>
                <a:gd name="connsiteX13" fmla="*/ 1231106 w 1466850"/>
                <a:gd name="connsiteY13" fmla="*/ 16669 h 385762"/>
                <a:gd name="connsiteX14" fmla="*/ 1295400 w 1466850"/>
                <a:gd name="connsiteY14" fmla="*/ 30956 h 385762"/>
                <a:gd name="connsiteX15" fmla="*/ 1347788 w 1466850"/>
                <a:gd name="connsiteY15" fmla="*/ 42862 h 385762"/>
                <a:gd name="connsiteX16" fmla="*/ 1402556 w 1466850"/>
                <a:gd name="connsiteY16" fmla="*/ 64294 h 385762"/>
                <a:gd name="connsiteX17" fmla="*/ 1438275 w 1466850"/>
                <a:gd name="connsiteY17" fmla="*/ 80962 h 385762"/>
                <a:gd name="connsiteX18" fmla="*/ 1454944 w 1466850"/>
                <a:gd name="connsiteY18" fmla="*/ 97631 h 385762"/>
                <a:gd name="connsiteX19" fmla="*/ 1464469 w 1466850"/>
                <a:gd name="connsiteY19" fmla="*/ 116681 h 385762"/>
                <a:gd name="connsiteX20" fmla="*/ 1466850 w 1466850"/>
                <a:gd name="connsiteY20" fmla="*/ 142875 h 385762"/>
                <a:gd name="connsiteX21" fmla="*/ 1457325 w 1466850"/>
                <a:gd name="connsiteY21" fmla="*/ 166687 h 385762"/>
                <a:gd name="connsiteX22" fmla="*/ 1426369 w 1466850"/>
                <a:gd name="connsiteY22" fmla="*/ 197644 h 385762"/>
                <a:gd name="connsiteX23" fmla="*/ 1390650 w 1466850"/>
                <a:gd name="connsiteY23" fmla="*/ 216694 h 385762"/>
                <a:gd name="connsiteX24" fmla="*/ 1285875 w 1466850"/>
                <a:gd name="connsiteY24" fmla="*/ 230981 h 385762"/>
                <a:gd name="connsiteX25" fmla="*/ 959644 w 1466850"/>
                <a:gd name="connsiteY25" fmla="*/ 264319 h 385762"/>
                <a:gd name="connsiteX26" fmla="*/ 745331 w 1466850"/>
                <a:gd name="connsiteY26" fmla="*/ 290512 h 385762"/>
                <a:gd name="connsiteX27" fmla="*/ 531019 w 1466850"/>
                <a:gd name="connsiteY27" fmla="*/ 335756 h 385762"/>
                <a:gd name="connsiteX28" fmla="*/ 361950 w 1466850"/>
                <a:gd name="connsiteY28" fmla="*/ 352425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66850" h="385762">
                  <a:moveTo>
                    <a:pt x="361950" y="352425"/>
                  </a:moveTo>
                  <a:lnTo>
                    <a:pt x="57150" y="385762"/>
                  </a:lnTo>
                  <a:lnTo>
                    <a:pt x="0" y="242887"/>
                  </a:lnTo>
                  <a:lnTo>
                    <a:pt x="211931" y="214312"/>
                  </a:lnTo>
                  <a:lnTo>
                    <a:pt x="421481" y="176212"/>
                  </a:lnTo>
                  <a:lnTo>
                    <a:pt x="592931" y="138112"/>
                  </a:lnTo>
                  <a:lnTo>
                    <a:pt x="771525" y="100012"/>
                  </a:lnTo>
                  <a:lnTo>
                    <a:pt x="876300" y="76200"/>
                  </a:lnTo>
                  <a:lnTo>
                    <a:pt x="978694" y="54769"/>
                  </a:lnTo>
                  <a:lnTo>
                    <a:pt x="1035844" y="38100"/>
                  </a:lnTo>
                  <a:lnTo>
                    <a:pt x="1073944" y="21431"/>
                  </a:lnTo>
                  <a:lnTo>
                    <a:pt x="1107281" y="0"/>
                  </a:lnTo>
                  <a:lnTo>
                    <a:pt x="1145381" y="2381"/>
                  </a:lnTo>
                  <a:lnTo>
                    <a:pt x="1231106" y="16669"/>
                  </a:lnTo>
                  <a:lnTo>
                    <a:pt x="1295400" y="30956"/>
                  </a:lnTo>
                  <a:lnTo>
                    <a:pt x="1347788" y="42862"/>
                  </a:lnTo>
                  <a:lnTo>
                    <a:pt x="1402556" y="64294"/>
                  </a:lnTo>
                  <a:lnTo>
                    <a:pt x="1438275" y="80962"/>
                  </a:lnTo>
                  <a:lnTo>
                    <a:pt x="1454944" y="97631"/>
                  </a:lnTo>
                  <a:lnTo>
                    <a:pt x="1464469" y="116681"/>
                  </a:lnTo>
                  <a:lnTo>
                    <a:pt x="1466850" y="142875"/>
                  </a:lnTo>
                  <a:lnTo>
                    <a:pt x="1457325" y="166687"/>
                  </a:lnTo>
                  <a:lnTo>
                    <a:pt x="1426369" y="197644"/>
                  </a:lnTo>
                  <a:lnTo>
                    <a:pt x="1390650" y="216694"/>
                  </a:lnTo>
                  <a:lnTo>
                    <a:pt x="1285875" y="230981"/>
                  </a:lnTo>
                  <a:lnTo>
                    <a:pt x="959644" y="264319"/>
                  </a:lnTo>
                  <a:lnTo>
                    <a:pt x="745331" y="290512"/>
                  </a:lnTo>
                  <a:lnTo>
                    <a:pt x="531019" y="335756"/>
                  </a:lnTo>
                  <a:lnTo>
                    <a:pt x="361950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6">
              <a:extLst>
                <a:ext uri="{FF2B5EF4-FFF2-40B4-BE49-F238E27FC236}">
                  <a16:creationId xmlns:a16="http://schemas.microsoft.com/office/drawing/2014/main" id="{5F8487EB-6ACB-46A0-92BF-DD75FE52BFB0}"/>
                </a:ext>
              </a:extLst>
            </p:cNvPr>
            <p:cNvSpPr/>
            <p:nvPr/>
          </p:nvSpPr>
          <p:spPr>
            <a:xfrm rot="16200000">
              <a:off x="2667000" y="2781300"/>
              <a:ext cx="2047875" cy="377825"/>
            </a:xfrm>
            <a:custGeom>
              <a:avLst/>
              <a:gdLst>
                <a:gd name="connsiteX0" fmla="*/ 447675 w 2047413"/>
                <a:gd name="connsiteY0" fmla="*/ 304800 h 378619"/>
                <a:gd name="connsiteX1" fmla="*/ 64294 w 2047413"/>
                <a:gd name="connsiteY1" fmla="*/ 285750 h 378619"/>
                <a:gd name="connsiteX2" fmla="*/ 0 w 2047413"/>
                <a:gd name="connsiteY2" fmla="*/ 104775 h 378619"/>
                <a:gd name="connsiteX3" fmla="*/ 609600 w 2047413"/>
                <a:gd name="connsiteY3" fmla="*/ 126206 h 378619"/>
                <a:gd name="connsiteX4" fmla="*/ 790575 w 2047413"/>
                <a:gd name="connsiteY4" fmla="*/ 128587 h 378619"/>
                <a:gd name="connsiteX5" fmla="*/ 1243013 w 2047413"/>
                <a:gd name="connsiteY5" fmla="*/ 123825 h 378619"/>
                <a:gd name="connsiteX6" fmla="*/ 1412082 w 2047413"/>
                <a:gd name="connsiteY6" fmla="*/ 126206 h 378619"/>
                <a:gd name="connsiteX7" fmla="*/ 1619250 w 2047413"/>
                <a:gd name="connsiteY7" fmla="*/ 126206 h 378619"/>
                <a:gd name="connsiteX8" fmla="*/ 1697832 w 2047413"/>
                <a:gd name="connsiteY8" fmla="*/ 123825 h 378619"/>
                <a:gd name="connsiteX9" fmla="*/ 1735932 w 2047413"/>
                <a:gd name="connsiteY9" fmla="*/ 119062 h 378619"/>
                <a:gd name="connsiteX10" fmla="*/ 1774032 w 2047413"/>
                <a:gd name="connsiteY10" fmla="*/ 109537 h 378619"/>
                <a:gd name="connsiteX11" fmla="*/ 1809750 w 2047413"/>
                <a:gd name="connsiteY11" fmla="*/ 95250 h 378619"/>
                <a:gd name="connsiteX12" fmla="*/ 1854994 w 2047413"/>
                <a:gd name="connsiteY12" fmla="*/ 66675 h 378619"/>
                <a:gd name="connsiteX13" fmla="*/ 1924050 w 2047413"/>
                <a:gd name="connsiteY13" fmla="*/ 0 h 378619"/>
                <a:gd name="connsiteX14" fmla="*/ 1974057 w 2047413"/>
                <a:gd name="connsiteY14" fmla="*/ 214312 h 378619"/>
                <a:gd name="connsiteX15" fmla="*/ 1921669 w 2047413"/>
                <a:gd name="connsiteY15" fmla="*/ 242887 h 378619"/>
                <a:gd name="connsiteX16" fmla="*/ 1854994 w 2047413"/>
                <a:gd name="connsiteY16" fmla="*/ 297656 h 378619"/>
                <a:gd name="connsiteX17" fmla="*/ 1804988 w 2047413"/>
                <a:gd name="connsiteY17" fmla="*/ 338137 h 378619"/>
                <a:gd name="connsiteX18" fmla="*/ 1750219 w 2047413"/>
                <a:gd name="connsiteY18" fmla="*/ 371475 h 378619"/>
                <a:gd name="connsiteX19" fmla="*/ 1716882 w 2047413"/>
                <a:gd name="connsiteY19" fmla="*/ 378619 h 378619"/>
                <a:gd name="connsiteX20" fmla="*/ 1681163 w 2047413"/>
                <a:gd name="connsiteY20" fmla="*/ 378619 h 378619"/>
                <a:gd name="connsiteX21" fmla="*/ 1638300 w 2047413"/>
                <a:gd name="connsiteY21" fmla="*/ 371475 h 378619"/>
                <a:gd name="connsiteX22" fmla="*/ 1569244 w 2047413"/>
                <a:gd name="connsiteY22" fmla="*/ 357187 h 378619"/>
                <a:gd name="connsiteX23" fmla="*/ 1431132 w 2047413"/>
                <a:gd name="connsiteY23" fmla="*/ 352425 h 378619"/>
                <a:gd name="connsiteX24" fmla="*/ 1257300 w 2047413"/>
                <a:gd name="connsiteY24" fmla="*/ 321469 h 378619"/>
                <a:gd name="connsiteX25" fmla="*/ 814388 w 2047413"/>
                <a:gd name="connsiteY25" fmla="*/ 328612 h 378619"/>
                <a:gd name="connsiteX26" fmla="*/ 631032 w 2047413"/>
                <a:gd name="connsiteY26" fmla="*/ 307181 h 378619"/>
                <a:gd name="connsiteX27" fmla="*/ 447675 w 2047413"/>
                <a:gd name="connsiteY27" fmla="*/ 30480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413" h="378619">
                  <a:moveTo>
                    <a:pt x="447675" y="304800"/>
                  </a:moveTo>
                  <a:lnTo>
                    <a:pt x="64294" y="285750"/>
                  </a:lnTo>
                  <a:lnTo>
                    <a:pt x="0" y="104775"/>
                  </a:lnTo>
                  <a:lnTo>
                    <a:pt x="609600" y="126206"/>
                  </a:lnTo>
                  <a:lnTo>
                    <a:pt x="790575" y="128587"/>
                  </a:lnTo>
                  <a:lnTo>
                    <a:pt x="1243013" y="123825"/>
                  </a:lnTo>
                  <a:lnTo>
                    <a:pt x="1412082" y="126206"/>
                  </a:lnTo>
                  <a:lnTo>
                    <a:pt x="1619250" y="126206"/>
                  </a:lnTo>
                  <a:lnTo>
                    <a:pt x="1697832" y="123825"/>
                  </a:lnTo>
                  <a:lnTo>
                    <a:pt x="1735932" y="119062"/>
                  </a:lnTo>
                  <a:lnTo>
                    <a:pt x="1774032" y="109537"/>
                  </a:lnTo>
                  <a:lnTo>
                    <a:pt x="1809750" y="95250"/>
                  </a:lnTo>
                  <a:lnTo>
                    <a:pt x="1854994" y="66675"/>
                  </a:lnTo>
                  <a:lnTo>
                    <a:pt x="1924050" y="0"/>
                  </a:lnTo>
                  <a:cubicBezTo>
                    <a:pt x="1941469" y="71258"/>
                    <a:pt x="2047413" y="214312"/>
                    <a:pt x="1974057" y="214312"/>
                  </a:cubicBezTo>
                  <a:lnTo>
                    <a:pt x="1921669" y="242887"/>
                  </a:lnTo>
                  <a:lnTo>
                    <a:pt x="1854994" y="297656"/>
                  </a:lnTo>
                  <a:lnTo>
                    <a:pt x="1804988" y="338137"/>
                  </a:lnTo>
                  <a:lnTo>
                    <a:pt x="1750219" y="371475"/>
                  </a:lnTo>
                  <a:lnTo>
                    <a:pt x="1716882" y="378619"/>
                  </a:lnTo>
                  <a:lnTo>
                    <a:pt x="1681163" y="378619"/>
                  </a:lnTo>
                  <a:lnTo>
                    <a:pt x="1638300" y="371475"/>
                  </a:lnTo>
                  <a:lnTo>
                    <a:pt x="1569244" y="357187"/>
                  </a:lnTo>
                  <a:lnTo>
                    <a:pt x="1431132" y="352425"/>
                  </a:lnTo>
                  <a:lnTo>
                    <a:pt x="1257300" y="321469"/>
                  </a:lnTo>
                  <a:lnTo>
                    <a:pt x="814388" y="328612"/>
                  </a:lnTo>
                  <a:lnTo>
                    <a:pt x="631032" y="307181"/>
                  </a:lnTo>
                  <a:lnTo>
                    <a:pt x="4476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7">
              <a:extLst>
                <a:ext uri="{FF2B5EF4-FFF2-40B4-BE49-F238E27FC236}">
                  <a16:creationId xmlns:a16="http://schemas.microsoft.com/office/drawing/2014/main" id="{C6A2AF7A-9D16-4D1D-88A8-7F7266584BBD}"/>
                </a:ext>
              </a:extLst>
            </p:cNvPr>
            <p:cNvSpPr/>
            <p:nvPr/>
          </p:nvSpPr>
          <p:spPr>
            <a:xfrm>
              <a:off x="3036888" y="2466975"/>
              <a:ext cx="1296987" cy="344488"/>
            </a:xfrm>
            <a:custGeom>
              <a:avLst/>
              <a:gdLst>
                <a:gd name="connsiteX0" fmla="*/ 333375 w 1297781"/>
                <a:gd name="connsiteY0" fmla="*/ 319088 h 345281"/>
                <a:gd name="connsiteX1" fmla="*/ 16669 w 1297781"/>
                <a:gd name="connsiteY1" fmla="*/ 345281 h 345281"/>
                <a:gd name="connsiteX2" fmla="*/ 0 w 1297781"/>
                <a:gd name="connsiteY2" fmla="*/ 195263 h 345281"/>
                <a:gd name="connsiteX3" fmla="*/ 97631 w 1297781"/>
                <a:gd name="connsiteY3" fmla="*/ 183356 h 345281"/>
                <a:gd name="connsiteX4" fmla="*/ 378619 w 1297781"/>
                <a:gd name="connsiteY4" fmla="*/ 150019 h 345281"/>
                <a:gd name="connsiteX5" fmla="*/ 595312 w 1297781"/>
                <a:gd name="connsiteY5" fmla="*/ 114300 h 345281"/>
                <a:gd name="connsiteX6" fmla="*/ 826294 w 1297781"/>
                <a:gd name="connsiteY6" fmla="*/ 71438 h 345281"/>
                <a:gd name="connsiteX7" fmla="*/ 900112 w 1297781"/>
                <a:gd name="connsiteY7" fmla="*/ 57150 h 345281"/>
                <a:gd name="connsiteX8" fmla="*/ 942975 w 1297781"/>
                <a:gd name="connsiteY8" fmla="*/ 47625 h 345281"/>
                <a:gd name="connsiteX9" fmla="*/ 1016794 w 1297781"/>
                <a:gd name="connsiteY9" fmla="*/ 26194 h 345281"/>
                <a:gd name="connsiteX10" fmla="*/ 1059656 w 1297781"/>
                <a:gd name="connsiteY10" fmla="*/ 4763 h 345281"/>
                <a:gd name="connsiteX11" fmla="*/ 1073944 w 1297781"/>
                <a:gd name="connsiteY11" fmla="*/ 0 h 345281"/>
                <a:gd name="connsiteX12" fmla="*/ 1126331 w 1297781"/>
                <a:gd name="connsiteY12" fmla="*/ 11906 h 345281"/>
                <a:gd name="connsiteX13" fmla="*/ 1197769 w 1297781"/>
                <a:gd name="connsiteY13" fmla="*/ 42863 h 345281"/>
                <a:gd name="connsiteX14" fmla="*/ 1247775 w 1297781"/>
                <a:gd name="connsiteY14" fmla="*/ 73819 h 345281"/>
                <a:gd name="connsiteX15" fmla="*/ 1285875 w 1297781"/>
                <a:gd name="connsiteY15" fmla="*/ 104775 h 345281"/>
                <a:gd name="connsiteX16" fmla="*/ 1297781 w 1297781"/>
                <a:gd name="connsiteY16" fmla="*/ 121444 h 345281"/>
                <a:gd name="connsiteX17" fmla="*/ 1293019 w 1297781"/>
                <a:gd name="connsiteY17" fmla="*/ 140494 h 345281"/>
                <a:gd name="connsiteX18" fmla="*/ 1273969 w 1297781"/>
                <a:gd name="connsiteY18" fmla="*/ 169069 h 345281"/>
                <a:gd name="connsiteX19" fmla="*/ 1226344 w 1297781"/>
                <a:gd name="connsiteY19" fmla="*/ 185738 h 345281"/>
                <a:gd name="connsiteX20" fmla="*/ 1090612 w 1297781"/>
                <a:gd name="connsiteY20" fmla="*/ 211931 h 345281"/>
                <a:gd name="connsiteX21" fmla="*/ 964406 w 1297781"/>
                <a:gd name="connsiteY21" fmla="*/ 240506 h 345281"/>
                <a:gd name="connsiteX22" fmla="*/ 797719 w 1297781"/>
                <a:gd name="connsiteY22" fmla="*/ 269081 h 345281"/>
                <a:gd name="connsiteX23" fmla="*/ 566737 w 1297781"/>
                <a:gd name="connsiteY23" fmla="*/ 297656 h 345281"/>
                <a:gd name="connsiteX24" fmla="*/ 333375 w 1297781"/>
                <a:gd name="connsiteY24" fmla="*/ 3190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1" h="345281">
                  <a:moveTo>
                    <a:pt x="333375" y="319088"/>
                  </a:moveTo>
                  <a:lnTo>
                    <a:pt x="16669" y="345281"/>
                  </a:lnTo>
                  <a:lnTo>
                    <a:pt x="0" y="195263"/>
                  </a:lnTo>
                  <a:lnTo>
                    <a:pt x="97631" y="183356"/>
                  </a:lnTo>
                  <a:lnTo>
                    <a:pt x="378619" y="150019"/>
                  </a:lnTo>
                  <a:lnTo>
                    <a:pt x="595312" y="114300"/>
                  </a:lnTo>
                  <a:lnTo>
                    <a:pt x="826294" y="71438"/>
                  </a:lnTo>
                  <a:lnTo>
                    <a:pt x="900112" y="57150"/>
                  </a:lnTo>
                  <a:lnTo>
                    <a:pt x="942975" y="47625"/>
                  </a:lnTo>
                  <a:lnTo>
                    <a:pt x="1016794" y="26194"/>
                  </a:lnTo>
                  <a:lnTo>
                    <a:pt x="1059656" y="4763"/>
                  </a:lnTo>
                  <a:lnTo>
                    <a:pt x="1073944" y="0"/>
                  </a:lnTo>
                  <a:lnTo>
                    <a:pt x="1126331" y="11906"/>
                  </a:lnTo>
                  <a:lnTo>
                    <a:pt x="1197769" y="42863"/>
                  </a:lnTo>
                  <a:lnTo>
                    <a:pt x="1247775" y="73819"/>
                  </a:lnTo>
                  <a:lnTo>
                    <a:pt x="1285875" y="104775"/>
                  </a:lnTo>
                  <a:lnTo>
                    <a:pt x="1297781" y="121444"/>
                  </a:lnTo>
                  <a:lnTo>
                    <a:pt x="1293019" y="140494"/>
                  </a:lnTo>
                  <a:lnTo>
                    <a:pt x="1273969" y="169069"/>
                  </a:lnTo>
                  <a:lnTo>
                    <a:pt x="1226344" y="185738"/>
                  </a:lnTo>
                  <a:lnTo>
                    <a:pt x="1090612" y="211931"/>
                  </a:lnTo>
                  <a:lnTo>
                    <a:pt x="964406" y="240506"/>
                  </a:lnTo>
                  <a:lnTo>
                    <a:pt x="797719" y="269081"/>
                  </a:lnTo>
                  <a:lnTo>
                    <a:pt x="566737" y="297656"/>
                  </a:lnTo>
                  <a:lnTo>
                    <a:pt x="33337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8">
              <a:extLst>
                <a:ext uri="{FF2B5EF4-FFF2-40B4-BE49-F238E27FC236}">
                  <a16:creationId xmlns:a16="http://schemas.microsoft.com/office/drawing/2014/main" id="{B7F2E62E-AA03-4310-8126-4CDB710C5D40}"/>
                </a:ext>
              </a:extLst>
            </p:cNvPr>
            <p:cNvSpPr/>
            <p:nvPr/>
          </p:nvSpPr>
          <p:spPr>
            <a:xfrm>
              <a:off x="3041650" y="3106738"/>
              <a:ext cx="1287463" cy="330200"/>
            </a:xfrm>
            <a:custGeom>
              <a:avLst/>
              <a:gdLst>
                <a:gd name="connsiteX0" fmla="*/ 361950 w 1288257"/>
                <a:gd name="connsiteY0" fmla="*/ 302419 h 328613"/>
                <a:gd name="connsiteX1" fmla="*/ 14288 w 1288257"/>
                <a:gd name="connsiteY1" fmla="*/ 328613 h 328613"/>
                <a:gd name="connsiteX2" fmla="*/ 0 w 1288257"/>
                <a:gd name="connsiteY2" fmla="*/ 164307 h 328613"/>
                <a:gd name="connsiteX3" fmla="*/ 126207 w 1288257"/>
                <a:gd name="connsiteY3" fmla="*/ 166688 h 328613"/>
                <a:gd name="connsiteX4" fmla="*/ 192882 w 1288257"/>
                <a:gd name="connsiteY4" fmla="*/ 166688 h 328613"/>
                <a:gd name="connsiteX5" fmla="*/ 304800 w 1288257"/>
                <a:gd name="connsiteY5" fmla="*/ 152400 h 328613"/>
                <a:gd name="connsiteX6" fmla="*/ 414338 w 1288257"/>
                <a:gd name="connsiteY6" fmla="*/ 133350 h 328613"/>
                <a:gd name="connsiteX7" fmla="*/ 590550 w 1288257"/>
                <a:gd name="connsiteY7" fmla="*/ 97632 h 328613"/>
                <a:gd name="connsiteX8" fmla="*/ 804863 w 1288257"/>
                <a:gd name="connsiteY8" fmla="*/ 50007 h 328613"/>
                <a:gd name="connsiteX9" fmla="*/ 881063 w 1288257"/>
                <a:gd name="connsiteY9" fmla="*/ 38100 h 328613"/>
                <a:gd name="connsiteX10" fmla="*/ 973932 w 1288257"/>
                <a:gd name="connsiteY10" fmla="*/ 16669 h 328613"/>
                <a:gd name="connsiteX11" fmla="*/ 1014413 w 1288257"/>
                <a:gd name="connsiteY11" fmla="*/ 4763 h 328613"/>
                <a:gd name="connsiteX12" fmla="*/ 1071563 w 1288257"/>
                <a:gd name="connsiteY12" fmla="*/ 0 h 328613"/>
                <a:gd name="connsiteX13" fmla="*/ 1143000 w 1288257"/>
                <a:gd name="connsiteY13" fmla="*/ 9525 h 328613"/>
                <a:gd name="connsiteX14" fmla="*/ 1207294 w 1288257"/>
                <a:gd name="connsiteY14" fmla="*/ 30957 h 328613"/>
                <a:gd name="connsiteX15" fmla="*/ 1252538 w 1288257"/>
                <a:gd name="connsiteY15" fmla="*/ 52388 h 328613"/>
                <a:gd name="connsiteX16" fmla="*/ 1273969 w 1288257"/>
                <a:gd name="connsiteY16" fmla="*/ 64294 h 328613"/>
                <a:gd name="connsiteX17" fmla="*/ 1285875 w 1288257"/>
                <a:gd name="connsiteY17" fmla="*/ 78582 h 328613"/>
                <a:gd name="connsiteX18" fmla="*/ 1288257 w 1288257"/>
                <a:gd name="connsiteY18" fmla="*/ 100013 h 328613"/>
                <a:gd name="connsiteX19" fmla="*/ 1276350 w 1288257"/>
                <a:gd name="connsiteY19" fmla="*/ 126207 h 328613"/>
                <a:gd name="connsiteX20" fmla="*/ 1240632 w 1288257"/>
                <a:gd name="connsiteY20" fmla="*/ 157163 h 328613"/>
                <a:gd name="connsiteX21" fmla="*/ 1207294 w 1288257"/>
                <a:gd name="connsiteY21" fmla="*/ 176213 h 328613"/>
                <a:gd name="connsiteX22" fmla="*/ 971550 w 1288257"/>
                <a:gd name="connsiteY22" fmla="*/ 223838 h 328613"/>
                <a:gd name="connsiteX23" fmla="*/ 762000 w 1288257"/>
                <a:gd name="connsiteY23" fmla="*/ 257175 h 328613"/>
                <a:gd name="connsiteX24" fmla="*/ 571500 w 1288257"/>
                <a:gd name="connsiteY24" fmla="*/ 280988 h 328613"/>
                <a:gd name="connsiteX25" fmla="*/ 361950 w 1288257"/>
                <a:gd name="connsiteY25" fmla="*/ 3024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88257" h="328613">
                  <a:moveTo>
                    <a:pt x="361950" y="302419"/>
                  </a:moveTo>
                  <a:lnTo>
                    <a:pt x="14288" y="328613"/>
                  </a:lnTo>
                  <a:lnTo>
                    <a:pt x="0" y="164307"/>
                  </a:lnTo>
                  <a:lnTo>
                    <a:pt x="126207" y="166688"/>
                  </a:lnTo>
                  <a:lnTo>
                    <a:pt x="192882" y="166688"/>
                  </a:lnTo>
                  <a:lnTo>
                    <a:pt x="304800" y="152400"/>
                  </a:lnTo>
                  <a:lnTo>
                    <a:pt x="414338" y="133350"/>
                  </a:lnTo>
                  <a:lnTo>
                    <a:pt x="590550" y="97632"/>
                  </a:lnTo>
                  <a:lnTo>
                    <a:pt x="804863" y="50007"/>
                  </a:lnTo>
                  <a:lnTo>
                    <a:pt x="881063" y="38100"/>
                  </a:lnTo>
                  <a:lnTo>
                    <a:pt x="973932" y="16669"/>
                  </a:lnTo>
                  <a:lnTo>
                    <a:pt x="1014413" y="4763"/>
                  </a:lnTo>
                  <a:lnTo>
                    <a:pt x="1071563" y="0"/>
                  </a:lnTo>
                  <a:lnTo>
                    <a:pt x="1143000" y="9525"/>
                  </a:lnTo>
                  <a:lnTo>
                    <a:pt x="1207294" y="30957"/>
                  </a:lnTo>
                  <a:lnTo>
                    <a:pt x="1252538" y="52388"/>
                  </a:lnTo>
                  <a:lnTo>
                    <a:pt x="1273969" y="64294"/>
                  </a:lnTo>
                  <a:lnTo>
                    <a:pt x="1285875" y="78582"/>
                  </a:lnTo>
                  <a:lnTo>
                    <a:pt x="1288257" y="100013"/>
                  </a:lnTo>
                  <a:lnTo>
                    <a:pt x="1276350" y="126207"/>
                  </a:lnTo>
                  <a:lnTo>
                    <a:pt x="1240632" y="157163"/>
                  </a:lnTo>
                  <a:lnTo>
                    <a:pt x="1207294" y="176213"/>
                  </a:lnTo>
                  <a:lnTo>
                    <a:pt x="971550" y="223838"/>
                  </a:lnTo>
                  <a:lnTo>
                    <a:pt x="762000" y="257175"/>
                  </a:lnTo>
                  <a:lnTo>
                    <a:pt x="571500" y="280988"/>
                  </a:lnTo>
                  <a:lnTo>
                    <a:pt x="3619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1">
              <a:extLst>
                <a:ext uri="{FF2B5EF4-FFF2-40B4-BE49-F238E27FC236}">
                  <a16:creationId xmlns:a16="http://schemas.microsoft.com/office/drawing/2014/main" id="{B49BDA86-EBC2-4A88-A0FA-56C89D2F11B7}"/>
                </a:ext>
              </a:extLst>
            </p:cNvPr>
            <p:cNvSpPr/>
            <p:nvPr/>
          </p:nvSpPr>
          <p:spPr>
            <a:xfrm>
              <a:off x="3067050" y="3781425"/>
              <a:ext cx="1452563" cy="373063"/>
            </a:xfrm>
            <a:custGeom>
              <a:avLst/>
              <a:gdLst>
                <a:gd name="connsiteX0" fmla="*/ 2381 w 1452563"/>
                <a:gd name="connsiteY0" fmla="*/ 204788 h 373856"/>
                <a:gd name="connsiteX1" fmla="*/ 69056 w 1452563"/>
                <a:gd name="connsiteY1" fmla="*/ 207169 h 373856"/>
                <a:gd name="connsiteX2" fmla="*/ 123825 w 1452563"/>
                <a:gd name="connsiteY2" fmla="*/ 204788 h 373856"/>
                <a:gd name="connsiteX3" fmla="*/ 211931 w 1452563"/>
                <a:gd name="connsiteY3" fmla="*/ 195263 h 373856"/>
                <a:gd name="connsiteX4" fmla="*/ 316706 w 1452563"/>
                <a:gd name="connsiteY4" fmla="*/ 178594 h 373856"/>
                <a:gd name="connsiteX5" fmla="*/ 502444 w 1452563"/>
                <a:gd name="connsiteY5" fmla="*/ 147638 h 373856"/>
                <a:gd name="connsiteX6" fmla="*/ 645319 w 1452563"/>
                <a:gd name="connsiteY6" fmla="*/ 107156 h 373856"/>
                <a:gd name="connsiteX7" fmla="*/ 778669 w 1452563"/>
                <a:gd name="connsiteY7" fmla="*/ 88106 h 373856"/>
                <a:gd name="connsiteX8" fmla="*/ 971550 w 1452563"/>
                <a:gd name="connsiteY8" fmla="*/ 61913 h 373856"/>
                <a:gd name="connsiteX9" fmla="*/ 1040606 w 1452563"/>
                <a:gd name="connsiteY9" fmla="*/ 52388 h 373856"/>
                <a:gd name="connsiteX10" fmla="*/ 1057275 w 1452563"/>
                <a:gd name="connsiteY10" fmla="*/ 52388 h 373856"/>
                <a:gd name="connsiteX11" fmla="*/ 1104900 w 1452563"/>
                <a:gd name="connsiteY11" fmla="*/ 33338 h 373856"/>
                <a:gd name="connsiteX12" fmla="*/ 1166813 w 1452563"/>
                <a:gd name="connsiteY12" fmla="*/ 4763 h 373856"/>
                <a:gd name="connsiteX13" fmla="*/ 1193006 w 1452563"/>
                <a:gd name="connsiteY13" fmla="*/ 0 h 373856"/>
                <a:gd name="connsiteX14" fmla="*/ 1228725 w 1452563"/>
                <a:gd name="connsiteY14" fmla="*/ 2381 h 373856"/>
                <a:gd name="connsiteX15" fmla="*/ 1266825 w 1452563"/>
                <a:gd name="connsiteY15" fmla="*/ 11906 h 373856"/>
                <a:gd name="connsiteX16" fmla="*/ 1335881 w 1452563"/>
                <a:gd name="connsiteY16" fmla="*/ 45244 h 373856"/>
                <a:gd name="connsiteX17" fmla="*/ 1412081 w 1452563"/>
                <a:gd name="connsiteY17" fmla="*/ 111919 h 373856"/>
                <a:gd name="connsiteX18" fmla="*/ 1452563 w 1452563"/>
                <a:gd name="connsiteY18" fmla="*/ 159544 h 373856"/>
                <a:gd name="connsiteX19" fmla="*/ 1090613 w 1452563"/>
                <a:gd name="connsiteY19" fmla="*/ 190500 h 373856"/>
                <a:gd name="connsiteX20" fmla="*/ 869156 w 1452563"/>
                <a:gd name="connsiteY20" fmla="*/ 226219 h 373856"/>
                <a:gd name="connsiteX21" fmla="*/ 673894 w 1452563"/>
                <a:gd name="connsiteY21" fmla="*/ 259556 h 373856"/>
                <a:gd name="connsiteX22" fmla="*/ 280988 w 1452563"/>
                <a:gd name="connsiteY22" fmla="*/ 323850 h 373856"/>
                <a:gd name="connsiteX23" fmla="*/ 54769 w 1452563"/>
                <a:gd name="connsiteY23" fmla="*/ 361950 h 373856"/>
                <a:gd name="connsiteX24" fmla="*/ 0 w 1452563"/>
                <a:gd name="connsiteY24" fmla="*/ 373856 h 373856"/>
                <a:gd name="connsiteX25" fmla="*/ 2381 w 1452563"/>
                <a:gd name="connsiteY25" fmla="*/ 204788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2563" h="373856">
                  <a:moveTo>
                    <a:pt x="2381" y="204788"/>
                  </a:moveTo>
                  <a:lnTo>
                    <a:pt x="69056" y="207169"/>
                  </a:lnTo>
                  <a:lnTo>
                    <a:pt x="123825" y="204788"/>
                  </a:lnTo>
                  <a:lnTo>
                    <a:pt x="211931" y="195263"/>
                  </a:lnTo>
                  <a:lnTo>
                    <a:pt x="316706" y="178594"/>
                  </a:lnTo>
                  <a:lnTo>
                    <a:pt x="502444" y="147638"/>
                  </a:lnTo>
                  <a:lnTo>
                    <a:pt x="645319" y="107156"/>
                  </a:lnTo>
                  <a:lnTo>
                    <a:pt x="778669" y="88106"/>
                  </a:lnTo>
                  <a:lnTo>
                    <a:pt x="971550" y="61913"/>
                  </a:lnTo>
                  <a:lnTo>
                    <a:pt x="1040606" y="52388"/>
                  </a:lnTo>
                  <a:lnTo>
                    <a:pt x="1057275" y="52388"/>
                  </a:lnTo>
                  <a:lnTo>
                    <a:pt x="1104900" y="33338"/>
                  </a:lnTo>
                  <a:lnTo>
                    <a:pt x="1166813" y="4763"/>
                  </a:lnTo>
                  <a:lnTo>
                    <a:pt x="1193006" y="0"/>
                  </a:lnTo>
                  <a:lnTo>
                    <a:pt x="1228725" y="2381"/>
                  </a:lnTo>
                  <a:lnTo>
                    <a:pt x="1266825" y="11906"/>
                  </a:lnTo>
                  <a:lnTo>
                    <a:pt x="1335881" y="45244"/>
                  </a:lnTo>
                  <a:lnTo>
                    <a:pt x="1412081" y="111919"/>
                  </a:lnTo>
                  <a:lnTo>
                    <a:pt x="1452563" y="159544"/>
                  </a:lnTo>
                  <a:lnTo>
                    <a:pt x="1090613" y="190500"/>
                  </a:lnTo>
                  <a:lnTo>
                    <a:pt x="869156" y="226219"/>
                  </a:lnTo>
                  <a:lnTo>
                    <a:pt x="673894" y="259556"/>
                  </a:lnTo>
                  <a:lnTo>
                    <a:pt x="280988" y="323850"/>
                  </a:lnTo>
                  <a:lnTo>
                    <a:pt x="54769" y="361950"/>
                  </a:lnTo>
                  <a:lnTo>
                    <a:pt x="0" y="373856"/>
                  </a:lnTo>
                  <a:cubicBezTo>
                    <a:pt x="794" y="317500"/>
                    <a:pt x="1587" y="261144"/>
                    <a:pt x="2381" y="2047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0">
              <a:extLst>
                <a:ext uri="{FF2B5EF4-FFF2-40B4-BE49-F238E27FC236}">
                  <a16:creationId xmlns:a16="http://schemas.microsoft.com/office/drawing/2014/main" id="{6C0072A8-35BE-459E-9CDE-97E909400DBD}"/>
                </a:ext>
              </a:extLst>
            </p:cNvPr>
            <p:cNvSpPr/>
            <p:nvPr/>
          </p:nvSpPr>
          <p:spPr>
            <a:xfrm rot="16200000">
              <a:off x="3249613" y="4541838"/>
              <a:ext cx="2001837" cy="731837"/>
            </a:xfrm>
            <a:custGeom>
              <a:avLst/>
              <a:gdLst>
                <a:gd name="connsiteX0" fmla="*/ 1288257 w 1993107"/>
                <a:gd name="connsiteY0" fmla="*/ 416719 h 731044"/>
                <a:gd name="connsiteX1" fmla="*/ 1469232 w 1993107"/>
                <a:gd name="connsiteY1" fmla="*/ 440531 h 731044"/>
                <a:gd name="connsiteX2" fmla="*/ 1590675 w 1993107"/>
                <a:gd name="connsiteY2" fmla="*/ 450056 h 731044"/>
                <a:gd name="connsiteX3" fmla="*/ 1724025 w 1993107"/>
                <a:gd name="connsiteY3" fmla="*/ 459581 h 731044"/>
                <a:gd name="connsiteX4" fmla="*/ 1833563 w 1993107"/>
                <a:gd name="connsiteY4" fmla="*/ 464344 h 731044"/>
                <a:gd name="connsiteX5" fmla="*/ 1885950 w 1993107"/>
                <a:gd name="connsiteY5" fmla="*/ 459581 h 731044"/>
                <a:gd name="connsiteX6" fmla="*/ 1905000 w 1993107"/>
                <a:gd name="connsiteY6" fmla="*/ 457200 h 731044"/>
                <a:gd name="connsiteX7" fmla="*/ 1914525 w 1993107"/>
                <a:gd name="connsiteY7" fmla="*/ 452438 h 731044"/>
                <a:gd name="connsiteX8" fmla="*/ 1931194 w 1993107"/>
                <a:gd name="connsiteY8" fmla="*/ 426244 h 731044"/>
                <a:gd name="connsiteX9" fmla="*/ 1964532 w 1993107"/>
                <a:gd name="connsiteY9" fmla="*/ 361950 h 731044"/>
                <a:gd name="connsiteX10" fmla="*/ 1993107 w 1993107"/>
                <a:gd name="connsiteY10" fmla="*/ 590550 h 731044"/>
                <a:gd name="connsiteX11" fmla="*/ 1962150 w 1993107"/>
                <a:gd name="connsiteY11" fmla="*/ 638175 h 731044"/>
                <a:gd name="connsiteX12" fmla="*/ 1902619 w 1993107"/>
                <a:gd name="connsiteY12" fmla="*/ 681038 h 731044"/>
                <a:gd name="connsiteX13" fmla="*/ 1854994 w 1993107"/>
                <a:gd name="connsiteY13" fmla="*/ 714375 h 731044"/>
                <a:gd name="connsiteX14" fmla="*/ 1828800 w 1993107"/>
                <a:gd name="connsiteY14" fmla="*/ 726281 h 731044"/>
                <a:gd name="connsiteX15" fmla="*/ 1812132 w 1993107"/>
                <a:gd name="connsiteY15" fmla="*/ 731044 h 731044"/>
                <a:gd name="connsiteX16" fmla="*/ 1771650 w 1993107"/>
                <a:gd name="connsiteY16" fmla="*/ 723900 h 731044"/>
                <a:gd name="connsiteX17" fmla="*/ 1740694 w 1993107"/>
                <a:gd name="connsiteY17" fmla="*/ 709613 h 731044"/>
                <a:gd name="connsiteX18" fmla="*/ 1700213 w 1993107"/>
                <a:gd name="connsiteY18" fmla="*/ 690563 h 731044"/>
                <a:gd name="connsiteX19" fmla="*/ 1664494 w 1993107"/>
                <a:gd name="connsiteY19" fmla="*/ 683419 h 731044"/>
                <a:gd name="connsiteX20" fmla="*/ 1478757 w 1993107"/>
                <a:gd name="connsiteY20" fmla="*/ 666750 h 731044"/>
                <a:gd name="connsiteX21" fmla="*/ 1250157 w 1993107"/>
                <a:gd name="connsiteY21" fmla="*/ 640556 h 731044"/>
                <a:gd name="connsiteX22" fmla="*/ 1000125 w 1993107"/>
                <a:gd name="connsiteY22" fmla="*/ 602456 h 731044"/>
                <a:gd name="connsiteX23" fmla="*/ 819150 w 1993107"/>
                <a:gd name="connsiteY23" fmla="*/ 569119 h 731044"/>
                <a:gd name="connsiteX24" fmla="*/ 700088 w 1993107"/>
                <a:gd name="connsiteY24" fmla="*/ 540544 h 731044"/>
                <a:gd name="connsiteX25" fmla="*/ 602457 w 1993107"/>
                <a:gd name="connsiteY25" fmla="*/ 509588 h 731044"/>
                <a:gd name="connsiteX26" fmla="*/ 450057 w 1993107"/>
                <a:gd name="connsiteY26" fmla="*/ 450056 h 731044"/>
                <a:gd name="connsiteX27" fmla="*/ 366713 w 1993107"/>
                <a:gd name="connsiteY27" fmla="*/ 411956 h 731044"/>
                <a:gd name="connsiteX28" fmla="*/ 219075 w 1993107"/>
                <a:gd name="connsiteY28" fmla="*/ 319088 h 731044"/>
                <a:gd name="connsiteX29" fmla="*/ 114300 w 1993107"/>
                <a:gd name="connsiteY29" fmla="*/ 242888 h 731044"/>
                <a:gd name="connsiteX30" fmla="*/ 71438 w 1993107"/>
                <a:gd name="connsiteY30" fmla="*/ 209550 h 731044"/>
                <a:gd name="connsiteX31" fmla="*/ 50007 w 1993107"/>
                <a:gd name="connsiteY31" fmla="*/ 190500 h 731044"/>
                <a:gd name="connsiteX32" fmla="*/ 21432 w 1993107"/>
                <a:gd name="connsiteY32" fmla="*/ 157163 h 731044"/>
                <a:gd name="connsiteX33" fmla="*/ 7144 w 1993107"/>
                <a:gd name="connsiteY33" fmla="*/ 128588 h 731044"/>
                <a:gd name="connsiteX34" fmla="*/ 0 w 1993107"/>
                <a:gd name="connsiteY34" fmla="*/ 100013 h 731044"/>
                <a:gd name="connsiteX35" fmla="*/ 0 w 1993107"/>
                <a:gd name="connsiteY35" fmla="*/ 61913 h 731044"/>
                <a:gd name="connsiteX36" fmla="*/ 7144 w 1993107"/>
                <a:gd name="connsiteY36" fmla="*/ 38100 h 731044"/>
                <a:gd name="connsiteX37" fmla="*/ 33338 w 1993107"/>
                <a:gd name="connsiteY37" fmla="*/ 16669 h 731044"/>
                <a:gd name="connsiteX38" fmla="*/ 119063 w 1993107"/>
                <a:gd name="connsiteY38" fmla="*/ 0 h 731044"/>
                <a:gd name="connsiteX39" fmla="*/ 528638 w 1993107"/>
                <a:gd name="connsiteY39" fmla="*/ 214313 h 731044"/>
                <a:gd name="connsiteX40" fmla="*/ 588169 w 1993107"/>
                <a:gd name="connsiteY40" fmla="*/ 247650 h 731044"/>
                <a:gd name="connsiteX41" fmla="*/ 657225 w 1993107"/>
                <a:gd name="connsiteY41" fmla="*/ 278606 h 731044"/>
                <a:gd name="connsiteX42" fmla="*/ 826294 w 1993107"/>
                <a:gd name="connsiteY42" fmla="*/ 333375 h 731044"/>
                <a:gd name="connsiteX43" fmla="*/ 954882 w 1993107"/>
                <a:gd name="connsiteY43" fmla="*/ 369094 h 731044"/>
                <a:gd name="connsiteX44" fmla="*/ 1288257 w 1993107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1962150 w 2154136"/>
                <a:gd name="connsiteY11" fmla="*/ 638175 h 731044"/>
                <a:gd name="connsiteX12" fmla="*/ 1902619 w 2154136"/>
                <a:gd name="connsiteY12" fmla="*/ 681038 h 731044"/>
                <a:gd name="connsiteX13" fmla="*/ 1854994 w 2154136"/>
                <a:gd name="connsiteY13" fmla="*/ 714375 h 731044"/>
                <a:gd name="connsiteX14" fmla="*/ 1828800 w 2154136"/>
                <a:gd name="connsiteY14" fmla="*/ 726281 h 731044"/>
                <a:gd name="connsiteX15" fmla="*/ 1812132 w 2154136"/>
                <a:gd name="connsiteY15" fmla="*/ 731044 h 731044"/>
                <a:gd name="connsiteX16" fmla="*/ 1771650 w 2154136"/>
                <a:gd name="connsiteY16" fmla="*/ 723900 h 731044"/>
                <a:gd name="connsiteX17" fmla="*/ 1740694 w 2154136"/>
                <a:gd name="connsiteY17" fmla="*/ 709613 h 731044"/>
                <a:gd name="connsiteX18" fmla="*/ 1700213 w 2154136"/>
                <a:gd name="connsiteY18" fmla="*/ 690563 h 731044"/>
                <a:gd name="connsiteX19" fmla="*/ 1664494 w 2154136"/>
                <a:gd name="connsiteY19" fmla="*/ 683419 h 731044"/>
                <a:gd name="connsiteX20" fmla="*/ 1478757 w 2154136"/>
                <a:gd name="connsiteY20" fmla="*/ 666750 h 731044"/>
                <a:gd name="connsiteX21" fmla="*/ 1250157 w 2154136"/>
                <a:gd name="connsiteY21" fmla="*/ 640556 h 731044"/>
                <a:gd name="connsiteX22" fmla="*/ 1000125 w 2154136"/>
                <a:gd name="connsiteY22" fmla="*/ 602456 h 731044"/>
                <a:gd name="connsiteX23" fmla="*/ 819150 w 2154136"/>
                <a:gd name="connsiteY23" fmla="*/ 569119 h 731044"/>
                <a:gd name="connsiteX24" fmla="*/ 700088 w 2154136"/>
                <a:gd name="connsiteY24" fmla="*/ 540544 h 731044"/>
                <a:gd name="connsiteX25" fmla="*/ 602457 w 2154136"/>
                <a:gd name="connsiteY25" fmla="*/ 509588 h 731044"/>
                <a:gd name="connsiteX26" fmla="*/ 450057 w 2154136"/>
                <a:gd name="connsiteY26" fmla="*/ 450056 h 731044"/>
                <a:gd name="connsiteX27" fmla="*/ 366713 w 2154136"/>
                <a:gd name="connsiteY27" fmla="*/ 411956 h 731044"/>
                <a:gd name="connsiteX28" fmla="*/ 219075 w 2154136"/>
                <a:gd name="connsiteY28" fmla="*/ 319088 h 731044"/>
                <a:gd name="connsiteX29" fmla="*/ 114300 w 2154136"/>
                <a:gd name="connsiteY29" fmla="*/ 242888 h 731044"/>
                <a:gd name="connsiteX30" fmla="*/ 71438 w 2154136"/>
                <a:gd name="connsiteY30" fmla="*/ 209550 h 731044"/>
                <a:gd name="connsiteX31" fmla="*/ 50007 w 2154136"/>
                <a:gd name="connsiteY31" fmla="*/ 190500 h 731044"/>
                <a:gd name="connsiteX32" fmla="*/ 21432 w 2154136"/>
                <a:gd name="connsiteY32" fmla="*/ 157163 h 731044"/>
                <a:gd name="connsiteX33" fmla="*/ 7144 w 2154136"/>
                <a:gd name="connsiteY33" fmla="*/ 128588 h 731044"/>
                <a:gd name="connsiteX34" fmla="*/ 0 w 2154136"/>
                <a:gd name="connsiteY34" fmla="*/ 100013 h 731044"/>
                <a:gd name="connsiteX35" fmla="*/ 0 w 2154136"/>
                <a:gd name="connsiteY35" fmla="*/ 61913 h 731044"/>
                <a:gd name="connsiteX36" fmla="*/ 7144 w 2154136"/>
                <a:gd name="connsiteY36" fmla="*/ 38100 h 731044"/>
                <a:gd name="connsiteX37" fmla="*/ 33338 w 2154136"/>
                <a:gd name="connsiteY37" fmla="*/ 16669 h 731044"/>
                <a:gd name="connsiteX38" fmla="*/ 119063 w 2154136"/>
                <a:gd name="connsiteY38" fmla="*/ 0 h 731044"/>
                <a:gd name="connsiteX39" fmla="*/ 528638 w 2154136"/>
                <a:gd name="connsiteY39" fmla="*/ 214313 h 731044"/>
                <a:gd name="connsiteX40" fmla="*/ 588169 w 2154136"/>
                <a:gd name="connsiteY40" fmla="*/ 247650 h 731044"/>
                <a:gd name="connsiteX41" fmla="*/ 657225 w 2154136"/>
                <a:gd name="connsiteY41" fmla="*/ 278606 h 731044"/>
                <a:gd name="connsiteX42" fmla="*/ 826294 w 2154136"/>
                <a:gd name="connsiteY42" fmla="*/ 333375 h 731044"/>
                <a:gd name="connsiteX43" fmla="*/ 954882 w 2154136"/>
                <a:gd name="connsiteY43" fmla="*/ 369094 h 731044"/>
                <a:gd name="connsiteX44" fmla="*/ 1288257 w 2154136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2000247 w 2154136"/>
                <a:gd name="connsiteY11" fmla="*/ 608146 h 731044"/>
                <a:gd name="connsiteX12" fmla="*/ 1962150 w 2154136"/>
                <a:gd name="connsiteY12" fmla="*/ 638175 h 731044"/>
                <a:gd name="connsiteX13" fmla="*/ 1902619 w 2154136"/>
                <a:gd name="connsiteY13" fmla="*/ 681038 h 731044"/>
                <a:gd name="connsiteX14" fmla="*/ 1854994 w 2154136"/>
                <a:gd name="connsiteY14" fmla="*/ 714375 h 731044"/>
                <a:gd name="connsiteX15" fmla="*/ 1828800 w 2154136"/>
                <a:gd name="connsiteY15" fmla="*/ 726281 h 731044"/>
                <a:gd name="connsiteX16" fmla="*/ 1812132 w 2154136"/>
                <a:gd name="connsiteY16" fmla="*/ 731044 h 731044"/>
                <a:gd name="connsiteX17" fmla="*/ 1771650 w 2154136"/>
                <a:gd name="connsiteY17" fmla="*/ 723900 h 731044"/>
                <a:gd name="connsiteX18" fmla="*/ 1740694 w 2154136"/>
                <a:gd name="connsiteY18" fmla="*/ 709613 h 731044"/>
                <a:gd name="connsiteX19" fmla="*/ 1700213 w 2154136"/>
                <a:gd name="connsiteY19" fmla="*/ 690563 h 731044"/>
                <a:gd name="connsiteX20" fmla="*/ 1664494 w 2154136"/>
                <a:gd name="connsiteY20" fmla="*/ 683419 h 731044"/>
                <a:gd name="connsiteX21" fmla="*/ 1478757 w 2154136"/>
                <a:gd name="connsiteY21" fmla="*/ 666750 h 731044"/>
                <a:gd name="connsiteX22" fmla="*/ 1250157 w 2154136"/>
                <a:gd name="connsiteY22" fmla="*/ 640556 h 731044"/>
                <a:gd name="connsiteX23" fmla="*/ 1000125 w 2154136"/>
                <a:gd name="connsiteY23" fmla="*/ 602456 h 731044"/>
                <a:gd name="connsiteX24" fmla="*/ 819150 w 2154136"/>
                <a:gd name="connsiteY24" fmla="*/ 569119 h 731044"/>
                <a:gd name="connsiteX25" fmla="*/ 700088 w 2154136"/>
                <a:gd name="connsiteY25" fmla="*/ 540544 h 731044"/>
                <a:gd name="connsiteX26" fmla="*/ 602457 w 2154136"/>
                <a:gd name="connsiteY26" fmla="*/ 509588 h 731044"/>
                <a:gd name="connsiteX27" fmla="*/ 450057 w 2154136"/>
                <a:gd name="connsiteY27" fmla="*/ 450056 h 731044"/>
                <a:gd name="connsiteX28" fmla="*/ 366713 w 2154136"/>
                <a:gd name="connsiteY28" fmla="*/ 411956 h 731044"/>
                <a:gd name="connsiteX29" fmla="*/ 219075 w 2154136"/>
                <a:gd name="connsiteY29" fmla="*/ 319088 h 731044"/>
                <a:gd name="connsiteX30" fmla="*/ 114300 w 2154136"/>
                <a:gd name="connsiteY30" fmla="*/ 242888 h 731044"/>
                <a:gd name="connsiteX31" fmla="*/ 71438 w 2154136"/>
                <a:gd name="connsiteY31" fmla="*/ 209550 h 731044"/>
                <a:gd name="connsiteX32" fmla="*/ 50007 w 2154136"/>
                <a:gd name="connsiteY32" fmla="*/ 190500 h 731044"/>
                <a:gd name="connsiteX33" fmla="*/ 21432 w 2154136"/>
                <a:gd name="connsiteY33" fmla="*/ 157163 h 731044"/>
                <a:gd name="connsiteX34" fmla="*/ 7144 w 2154136"/>
                <a:gd name="connsiteY34" fmla="*/ 128588 h 731044"/>
                <a:gd name="connsiteX35" fmla="*/ 0 w 2154136"/>
                <a:gd name="connsiteY35" fmla="*/ 100013 h 731044"/>
                <a:gd name="connsiteX36" fmla="*/ 0 w 2154136"/>
                <a:gd name="connsiteY36" fmla="*/ 61913 h 731044"/>
                <a:gd name="connsiteX37" fmla="*/ 7144 w 2154136"/>
                <a:gd name="connsiteY37" fmla="*/ 38100 h 731044"/>
                <a:gd name="connsiteX38" fmla="*/ 33338 w 2154136"/>
                <a:gd name="connsiteY38" fmla="*/ 16669 h 731044"/>
                <a:gd name="connsiteX39" fmla="*/ 119063 w 2154136"/>
                <a:gd name="connsiteY39" fmla="*/ 0 h 731044"/>
                <a:gd name="connsiteX40" fmla="*/ 528638 w 2154136"/>
                <a:gd name="connsiteY40" fmla="*/ 214313 h 731044"/>
                <a:gd name="connsiteX41" fmla="*/ 588169 w 2154136"/>
                <a:gd name="connsiteY41" fmla="*/ 247650 h 731044"/>
                <a:gd name="connsiteX42" fmla="*/ 657225 w 2154136"/>
                <a:gd name="connsiteY42" fmla="*/ 278606 h 731044"/>
                <a:gd name="connsiteX43" fmla="*/ 826294 w 2154136"/>
                <a:gd name="connsiteY43" fmla="*/ 333375 h 731044"/>
                <a:gd name="connsiteX44" fmla="*/ 954882 w 2154136"/>
                <a:gd name="connsiteY44" fmla="*/ 369094 h 731044"/>
                <a:gd name="connsiteX45" fmla="*/ 1288257 w 2154136"/>
                <a:gd name="connsiteY45" fmla="*/ 416719 h 731044"/>
                <a:gd name="connsiteX0" fmla="*/ 1288257 w 2000247"/>
                <a:gd name="connsiteY0" fmla="*/ 416719 h 731044"/>
                <a:gd name="connsiteX1" fmla="*/ 1469232 w 2000247"/>
                <a:gd name="connsiteY1" fmla="*/ 440531 h 731044"/>
                <a:gd name="connsiteX2" fmla="*/ 1590675 w 2000247"/>
                <a:gd name="connsiteY2" fmla="*/ 450056 h 731044"/>
                <a:gd name="connsiteX3" fmla="*/ 1724025 w 2000247"/>
                <a:gd name="connsiteY3" fmla="*/ 459581 h 731044"/>
                <a:gd name="connsiteX4" fmla="*/ 1833563 w 2000247"/>
                <a:gd name="connsiteY4" fmla="*/ 464344 h 731044"/>
                <a:gd name="connsiteX5" fmla="*/ 1885950 w 2000247"/>
                <a:gd name="connsiteY5" fmla="*/ 459581 h 731044"/>
                <a:gd name="connsiteX6" fmla="*/ 1905000 w 2000247"/>
                <a:gd name="connsiteY6" fmla="*/ 457200 h 731044"/>
                <a:gd name="connsiteX7" fmla="*/ 1914525 w 2000247"/>
                <a:gd name="connsiteY7" fmla="*/ 452438 h 731044"/>
                <a:gd name="connsiteX8" fmla="*/ 1931194 w 2000247"/>
                <a:gd name="connsiteY8" fmla="*/ 426244 h 731044"/>
                <a:gd name="connsiteX9" fmla="*/ 1964532 w 2000247"/>
                <a:gd name="connsiteY9" fmla="*/ 361950 h 731044"/>
                <a:gd name="connsiteX10" fmla="*/ 2000247 w 2000247"/>
                <a:gd name="connsiteY10" fmla="*/ 608146 h 731044"/>
                <a:gd name="connsiteX11" fmla="*/ 1962150 w 2000247"/>
                <a:gd name="connsiteY11" fmla="*/ 638175 h 731044"/>
                <a:gd name="connsiteX12" fmla="*/ 1902619 w 2000247"/>
                <a:gd name="connsiteY12" fmla="*/ 681038 h 731044"/>
                <a:gd name="connsiteX13" fmla="*/ 1854994 w 2000247"/>
                <a:gd name="connsiteY13" fmla="*/ 714375 h 731044"/>
                <a:gd name="connsiteX14" fmla="*/ 1828800 w 2000247"/>
                <a:gd name="connsiteY14" fmla="*/ 726281 h 731044"/>
                <a:gd name="connsiteX15" fmla="*/ 1812132 w 2000247"/>
                <a:gd name="connsiteY15" fmla="*/ 731044 h 731044"/>
                <a:gd name="connsiteX16" fmla="*/ 1771650 w 2000247"/>
                <a:gd name="connsiteY16" fmla="*/ 723900 h 731044"/>
                <a:gd name="connsiteX17" fmla="*/ 1740694 w 2000247"/>
                <a:gd name="connsiteY17" fmla="*/ 709613 h 731044"/>
                <a:gd name="connsiteX18" fmla="*/ 1700213 w 2000247"/>
                <a:gd name="connsiteY18" fmla="*/ 690563 h 731044"/>
                <a:gd name="connsiteX19" fmla="*/ 1664494 w 2000247"/>
                <a:gd name="connsiteY19" fmla="*/ 683419 h 731044"/>
                <a:gd name="connsiteX20" fmla="*/ 1478757 w 2000247"/>
                <a:gd name="connsiteY20" fmla="*/ 666750 h 731044"/>
                <a:gd name="connsiteX21" fmla="*/ 1250157 w 2000247"/>
                <a:gd name="connsiteY21" fmla="*/ 640556 h 731044"/>
                <a:gd name="connsiteX22" fmla="*/ 1000125 w 2000247"/>
                <a:gd name="connsiteY22" fmla="*/ 602456 h 731044"/>
                <a:gd name="connsiteX23" fmla="*/ 819150 w 2000247"/>
                <a:gd name="connsiteY23" fmla="*/ 569119 h 731044"/>
                <a:gd name="connsiteX24" fmla="*/ 700088 w 2000247"/>
                <a:gd name="connsiteY24" fmla="*/ 540544 h 731044"/>
                <a:gd name="connsiteX25" fmla="*/ 602457 w 2000247"/>
                <a:gd name="connsiteY25" fmla="*/ 509588 h 731044"/>
                <a:gd name="connsiteX26" fmla="*/ 450057 w 2000247"/>
                <a:gd name="connsiteY26" fmla="*/ 450056 h 731044"/>
                <a:gd name="connsiteX27" fmla="*/ 366713 w 2000247"/>
                <a:gd name="connsiteY27" fmla="*/ 411956 h 731044"/>
                <a:gd name="connsiteX28" fmla="*/ 219075 w 2000247"/>
                <a:gd name="connsiteY28" fmla="*/ 319088 h 731044"/>
                <a:gd name="connsiteX29" fmla="*/ 114300 w 2000247"/>
                <a:gd name="connsiteY29" fmla="*/ 242888 h 731044"/>
                <a:gd name="connsiteX30" fmla="*/ 71438 w 2000247"/>
                <a:gd name="connsiteY30" fmla="*/ 209550 h 731044"/>
                <a:gd name="connsiteX31" fmla="*/ 50007 w 2000247"/>
                <a:gd name="connsiteY31" fmla="*/ 190500 h 731044"/>
                <a:gd name="connsiteX32" fmla="*/ 21432 w 2000247"/>
                <a:gd name="connsiteY32" fmla="*/ 157163 h 731044"/>
                <a:gd name="connsiteX33" fmla="*/ 7144 w 2000247"/>
                <a:gd name="connsiteY33" fmla="*/ 128588 h 731044"/>
                <a:gd name="connsiteX34" fmla="*/ 0 w 2000247"/>
                <a:gd name="connsiteY34" fmla="*/ 100013 h 731044"/>
                <a:gd name="connsiteX35" fmla="*/ 0 w 2000247"/>
                <a:gd name="connsiteY35" fmla="*/ 61913 h 731044"/>
                <a:gd name="connsiteX36" fmla="*/ 7144 w 2000247"/>
                <a:gd name="connsiteY36" fmla="*/ 38100 h 731044"/>
                <a:gd name="connsiteX37" fmla="*/ 33338 w 2000247"/>
                <a:gd name="connsiteY37" fmla="*/ 16669 h 731044"/>
                <a:gd name="connsiteX38" fmla="*/ 119063 w 2000247"/>
                <a:gd name="connsiteY38" fmla="*/ 0 h 731044"/>
                <a:gd name="connsiteX39" fmla="*/ 528638 w 2000247"/>
                <a:gd name="connsiteY39" fmla="*/ 214313 h 731044"/>
                <a:gd name="connsiteX40" fmla="*/ 588169 w 2000247"/>
                <a:gd name="connsiteY40" fmla="*/ 247650 h 731044"/>
                <a:gd name="connsiteX41" fmla="*/ 657225 w 2000247"/>
                <a:gd name="connsiteY41" fmla="*/ 278606 h 731044"/>
                <a:gd name="connsiteX42" fmla="*/ 826294 w 2000247"/>
                <a:gd name="connsiteY42" fmla="*/ 333375 h 731044"/>
                <a:gd name="connsiteX43" fmla="*/ 954882 w 2000247"/>
                <a:gd name="connsiteY43" fmla="*/ 369094 h 731044"/>
                <a:gd name="connsiteX44" fmla="*/ 1288257 w 2000247"/>
                <a:gd name="connsiteY44" fmla="*/ 416719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0247" h="731044">
                  <a:moveTo>
                    <a:pt x="1288257" y="416719"/>
                  </a:moveTo>
                  <a:lnTo>
                    <a:pt x="1469232" y="440531"/>
                  </a:lnTo>
                  <a:lnTo>
                    <a:pt x="1590675" y="450056"/>
                  </a:lnTo>
                  <a:lnTo>
                    <a:pt x="1724025" y="459581"/>
                  </a:lnTo>
                  <a:lnTo>
                    <a:pt x="1833563" y="464344"/>
                  </a:lnTo>
                  <a:lnTo>
                    <a:pt x="1885950" y="459581"/>
                  </a:lnTo>
                  <a:lnTo>
                    <a:pt x="1905000" y="457200"/>
                  </a:lnTo>
                  <a:lnTo>
                    <a:pt x="1914525" y="452438"/>
                  </a:lnTo>
                  <a:lnTo>
                    <a:pt x="1931194" y="426244"/>
                  </a:lnTo>
                  <a:lnTo>
                    <a:pt x="1964532" y="361950"/>
                  </a:lnTo>
                  <a:lnTo>
                    <a:pt x="2000247" y="608146"/>
                  </a:lnTo>
                  <a:lnTo>
                    <a:pt x="1962150" y="638175"/>
                  </a:lnTo>
                  <a:lnTo>
                    <a:pt x="1902619" y="681038"/>
                  </a:lnTo>
                  <a:lnTo>
                    <a:pt x="1854994" y="714375"/>
                  </a:lnTo>
                  <a:lnTo>
                    <a:pt x="1828800" y="726281"/>
                  </a:lnTo>
                  <a:lnTo>
                    <a:pt x="1812132" y="731044"/>
                  </a:lnTo>
                  <a:lnTo>
                    <a:pt x="1771650" y="723900"/>
                  </a:lnTo>
                  <a:lnTo>
                    <a:pt x="1740694" y="709613"/>
                  </a:lnTo>
                  <a:lnTo>
                    <a:pt x="1700213" y="690563"/>
                  </a:lnTo>
                  <a:lnTo>
                    <a:pt x="1664494" y="683419"/>
                  </a:lnTo>
                  <a:lnTo>
                    <a:pt x="1478757" y="666750"/>
                  </a:lnTo>
                  <a:lnTo>
                    <a:pt x="1250157" y="640556"/>
                  </a:lnTo>
                  <a:lnTo>
                    <a:pt x="1000125" y="602456"/>
                  </a:lnTo>
                  <a:lnTo>
                    <a:pt x="819150" y="569119"/>
                  </a:lnTo>
                  <a:lnTo>
                    <a:pt x="700088" y="540544"/>
                  </a:lnTo>
                  <a:lnTo>
                    <a:pt x="602457" y="509588"/>
                  </a:lnTo>
                  <a:lnTo>
                    <a:pt x="450057" y="450056"/>
                  </a:lnTo>
                  <a:lnTo>
                    <a:pt x="366713" y="411956"/>
                  </a:lnTo>
                  <a:lnTo>
                    <a:pt x="219075" y="319088"/>
                  </a:lnTo>
                  <a:lnTo>
                    <a:pt x="114300" y="242888"/>
                  </a:lnTo>
                  <a:lnTo>
                    <a:pt x="71438" y="209550"/>
                  </a:lnTo>
                  <a:lnTo>
                    <a:pt x="50007" y="190500"/>
                  </a:lnTo>
                  <a:lnTo>
                    <a:pt x="21432" y="157163"/>
                  </a:lnTo>
                  <a:lnTo>
                    <a:pt x="7144" y="128588"/>
                  </a:lnTo>
                  <a:lnTo>
                    <a:pt x="0" y="100013"/>
                  </a:lnTo>
                  <a:lnTo>
                    <a:pt x="0" y="61913"/>
                  </a:lnTo>
                  <a:lnTo>
                    <a:pt x="7144" y="38100"/>
                  </a:lnTo>
                  <a:lnTo>
                    <a:pt x="33338" y="16669"/>
                  </a:lnTo>
                  <a:lnTo>
                    <a:pt x="119063" y="0"/>
                  </a:lnTo>
                  <a:lnTo>
                    <a:pt x="528638" y="214313"/>
                  </a:lnTo>
                  <a:lnTo>
                    <a:pt x="588169" y="247650"/>
                  </a:lnTo>
                  <a:lnTo>
                    <a:pt x="657225" y="278606"/>
                  </a:lnTo>
                  <a:lnTo>
                    <a:pt x="826294" y="333375"/>
                  </a:lnTo>
                  <a:lnTo>
                    <a:pt x="954882" y="369094"/>
                  </a:lnTo>
                  <a:lnTo>
                    <a:pt x="128825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2">
              <a:extLst>
                <a:ext uri="{FF2B5EF4-FFF2-40B4-BE49-F238E27FC236}">
                  <a16:creationId xmlns:a16="http://schemas.microsoft.com/office/drawing/2014/main" id="{880DABDD-20E1-436E-9E7C-D82F5EAF2188}"/>
                </a:ext>
              </a:extLst>
            </p:cNvPr>
            <p:cNvSpPr/>
            <p:nvPr/>
          </p:nvSpPr>
          <p:spPr>
            <a:xfrm>
              <a:off x="3430588" y="5257800"/>
              <a:ext cx="731837" cy="600075"/>
            </a:xfrm>
            <a:custGeom>
              <a:avLst/>
              <a:gdLst>
                <a:gd name="connsiteX0" fmla="*/ 207169 w 731044"/>
                <a:gd name="connsiteY0" fmla="*/ 64294 h 600075"/>
                <a:gd name="connsiteX1" fmla="*/ 340519 w 731044"/>
                <a:gd name="connsiteY1" fmla="*/ 116681 h 600075"/>
                <a:gd name="connsiteX2" fmla="*/ 459582 w 731044"/>
                <a:gd name="connsiteY2" fmla="*/ 173831 h 600075"/>
                <a:gd name="connsiteX3" fmla="*/ 507207 w 731044"/>
                <a:gd name="connsiteY3" fmla="*/ 192881 h 600075"/>
                <a:gd name="connsiteX4" fmla="*/ 540544 w 731044"/>
                <a:gd name="connsiteY4" fmla="*/ 202406 h 600075"/>
                <a:gd name="connsiteX5" fmla="*/ 557213 w 731044"/>
                <a:gd name="connsiteY5" fmla="*/ 202406 h 600075"/>
                <a:gd name="connsiteX6" fmla="*/ 597694 w 731044"/>
                <a:gd name="connsiteY6" fmla="*/ 197644 h 600075"/>
                <a:gd name="connsiteX7" fmla="*/ 626269 w 731044"/>
                <a:gd name="connsiteY7" fmla="*/ 178594 h 600075"/>
                <a:gd name="connsiteX8" fmla="*/ 731044 w 731044"/>
                <a:gd name="connsiteY8" fmla="*/ 59531 h 600075"/>
                <a:gd name="connsiteX9" fmla="*/ 471488 w 731044"/>
                <a:gd name="connsiteY9" fmla="*/ 600075 h 600075"/>
                <a:gd name="connsiteX10" fmla="*/ 454819 w 731044"/>
                <a:gd name="connsiteY10" fmla="*/ 561975 h 600075"/>
                <a:gd name="connsiteX11" fmla="*/ 431007 w 731044"/>
                <a:gd name="connsiteY11" fmla="*/ 492919 h 600075"/>
                <a:gd name="connsiteX12" fmla="*/ 397669 w 731044"/>
                <a:gd name="connsiteY12" fmla="*/ 431006 h 600075"/>
                <a:gd name="connsiteX13" fmla="*/ 342900 w 731044"/>
                <a:gd name="connsiteY13" fmla="*/ 352425 h 600075"/>
                <a:gd name="connsiteX14" fmla="*/ 242888 w 731044"/>
                <a:gd name="connsiteY14" fmla="*/ 250031 h 600075"/>
                <a:gd name="connsiteX15" fmla="*/ 111919 w 731044"/>
                <a:gd name="connsiteY15" fmla="*/ 128588 h 600075"/>
                <a:gd name="connsiteX16" fmla="*/ 16669 w 731044"/>
                <a:gd name="connsiteY16" fmla="*/ 45244 h 600075"/>
                <a:gd name="connsiteX17" fmla="*/ 2382 w 731044"/>
                <a:gd name="connsiteY17" fmla="*/ 30956 h 600075"/>
                <a:gd name="connsiteX18" fmla="*/ 0 w 731044"/>
                <a:gd name="connsiteY18" fmla="*/ 19050 h 600075"/>
                <a:gd name="connsiteX19" fmla="*/ 0 w 731044"/>
                <a:gd name="connsiteY19" fmla="*/ 9525 h 600075"/>
                <a:gd name="connsiteX20" fmla="*/ 11907 w 731044"/>
                <a:gd name="connsiteY20" fmla="*/ 0 h 600075"/>
                <a:gd name="connsiteX21" fmla="*/ 207169 w 731044"/>
                <a:gd name="connsiteY21" fmla="*/ 6429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1044" h="600075">
                  <a:moveTo>
                    <a:pt x="207169" y="64294"/>
                  </a:moveTo>
                  <a:lnTo>
                    <a:pt x="340519" y="116681"/>
                  </a:lnTo>
                  <a:lnTo>
                    <a:pt x="459582" y="173831"/>
                  </a:lnTo>
                  <a:lnTo>
                    <a:pt x="507207" y="192881"/>
                  </a:lnTo>
                  <a:lnTo>
                    <a:pt x="540544" y="202406"/>
                  </a:lnTo>
                  <a:lnTo>
                    <a:pt x="557213" y="202406"/>
                  </a:lnTo>
                  <a:lnTo>
                    <a:pt x="597694" y="197644"/>
                  </a:lnTo>
                  <a:lnTo>
                    <a:pt x="626269" y="178594"/>
                  </a:lnTo>
                  <a:lnTo>
                    <a:pt x="731044" y="59531"/>
                  </a:lnTo>
                  <a:lnTo>
                    <a:pt x="471488" y="600075"/>
                  </a:lnTo>
                  <a:lnTo>
                    <a:pt x="454819" y="561975"/>
                  </a:lnTo>
                  <a:lnTo>
                    <a:pt x="431007" y="492919"/>
                  </a:lnTo>
                  <a:lnTo>
                    <a:pt x="397669" y="431006"/>
                  </a:lnTo>
                  <a:lnTo>
                    <a:pt x="342900" y="352425"/>
                  </a:lnTo>
                  <a:lnTo>
                    <a:pt x="242888" y="250031"/>
                  </a:lnTo>
                  <a:lnTo>
                    <a:pt x="111919" y="128588"/>
                  </a:lnTo>
                  <a:lnTo>
                    <a:pt x="16669" y="45244"/>
                  </a:lnTo>
                  <a:lnTo>
                    <a:pt x="2382" y="30956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0716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8">
              <a:extLst>
                <a:ext uri="{FF2B5EF4-FFF2-40B4-BE49-F238E27FC236}">
                  <a16:creationId xmlns:a16="http://schemas.microsoft.com/office/drawing/2014/main" id="{82705652-8076-4D76-801C-CDB06330490D}"/>
                </a:ext>
              </a:extLst>
            </p:cNvPr>
            <p:cNvSpPr/>
            <p:nvPr/>
          </p:nvSpPr>
          <p:spPr>
            <a:xfrm>
              <a:off x="5672138" y="1809750"/>
              <a:ext cx="1714500" cy="1398588"/>
            </a:xfrm>
            <a:custGeom>
              <a:avLst/>
              <a:gdLst>
                <a:gd name="connsiteX0" fmla="*/ 550068 w 1714500"/>
                <a:gd name="connsiteY0" fmla="*/ 754856 h 1397794"/>
                <a:gd name="connsiteX1" fmla="*/ 407193 w 1714500"/>
                <a:gd name="connsiteY1" fmla="*/ 573881 h 1397794"/>
                <a:gd name="connsiteX2" fmla="*/ 252412 w 1714500"/>
                <a:gd name="connsiteY2" fmla="*/ 373856 h 1397794"/>
                <a:gd name="connsiteX3" fmla="*/ 0 w 1714500"/>
                <a:gd name="connsiteY3" fmla="*/ 88106 h 1397794"/>
                <a:gd name="connsiteX4" fmla="*/ 64293 w 1714500"/>
                <a:gd name="connsiteY4" fmla="*/ 0 h 1397794"/>
                <a:gd name="connsiteX5" fmla="*/ 216693 w 1714500"/>
                <a:gd name="connsiteY5" fmla="*/ 150019 h 1397794"/>
                <a:gd name="connsiteX6" fmla="*/ 471487 w 1714500"/>
                <a:gd name="connsiteY6" fmla="*/ 392906 h 1397794"/>
                <a:gd name="connsiteX7" fmla="*/ 702468 w 1714500"/>
                <a:gd name="connsiteY7" fmla="*/ 602456 h 1397794"/>
                <a:gd name="connsiteX8" fmla="*/ 871537 w 1714500"/>
                <a:gd name="connsiteY8" fmla="*/ 745331 h 1397794"/>
                <a:gd name="connsiteX9" fmla="*/ 1040606 w 1714500"/>
                <a:gd name="connsiteY9" fmla="*/ 881063 h 1397794"/>
                <a:gd name="connsiteX10" fmla="*/ 1185862 w 1714500"/>
                <a:gd name="connsiteY10" fmla="*/ 990600 h 1397794"/>
                <a:gd name="connsiteX11" fmla="*/ 1419225 w 1714500"/>
                <a:gd name="connsiteY11" fmla="*/ 1157288 h 1397794"/>
                <a:gd name="connsiteX12" fmla="*/ 1647825 w 1714500"/>
                <a:gd name="connsiteY12" fmla="*/ 1307306 h 1397794"/>
                <a:gd name="connsiteX13" fmla="*/ 1697831 w 1714500"/>
                <a:gd name="connsiteY13" fmla="*/ 1338263 h 1397794"/>
                <a:gd name="connsiteX14" fmla="*/ 1712118 w 1714500"/>
                <a:gd name="connsiteY14" fmla="*/ 1352550 h 1397794"/>
                <a:gd name="connsiteX15" fmla="*/ 1714500 w 1714500"/>
                <a:gd name="connsiteY15" fmla="*/ 1359694 h 1397794"/>
                <a:gd name="connsiteX16" fmla="*/ 1714500 w 1714500"/>
                <a:gd name="connsiteY16" fmla="*/ 1376363 h 1397794"/>
                <a:gd name="connsiteX17" fmla="*/ 1695450 w 1714500"/>
                <a:gd name="connsiteY17" fmla="*/ 1393031 h 1397794"/>
                <a:gd name="connsiteX18" fmla="*/ 1600200 w 1714500"/>
                <a:gd name="connsiteY18" fmla="*/ 1397794 h 1397794"/>
                <a:gd name="connsiteX19" fmla="*/ 1266825 w 1714500"/>
                <a:gd name="connsiteY19" fmla="*/ 1395413 h 1397794"/>
                <a:gd name="connsiteX20" fmla="*/ 1188243 w 1714500"/>
                <a:gd name="connsiteY20" fmla="*/ 1388269 h 1397794"/>
                <a:gd name="connsiteX21" fmla="*/ 1119187 w 1714500"/>
                <a:gd name="connsiteY21" fmla="*/ 1378744 h 1397794"/>
                <a:gd name="connsiteX22" fmla="*/ 1040606 w 1714500"/>
                <a:gd name="connsiteY22" fmla="*/ 1362075 h 1397794"/>
                <a:gd name="connsiteX23" fmla="*/ 1004887 w 1714500"/>
                <a:gd name="connsiteY23" fmla="*/ 1347788 h 1397794"/>
                <a:gd name="connsiteX24" fmla="*/ 862012 w 1714500"/>
                <a:gd name="connsiteY24" fmla="*/ 1159669 h 1397794"/>
                <a:gd name="connsiteX25" fmla="*/ 550068 w 1714500"/>
                <a:gd name="connsiteY25" fmla="*/ 754856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14500" h="1397794">
                  <a:moveTo>
                    <a:pt x="550068" y="754856"/>
                  </a:moveTo>
                  <a:lnTo>
                    <a:pt x="407193" y="573881"/>
                  </a:lnTo>
                  <a:lnTo>
                    <a:pt x="252412" y="373856"/>
                  </a:lnTo>
                  <a:lnTo>
                    <a:pt x="0" y="88106"/>
                  </a:lnTo>
                  <a:lnTo>
                    <a:pt x="64293" y="0"/>
                  </a:lnTo>
                  <a:lnTo>
                    <a:pt x="216693" y="150019"/>
                  </a:lnTo>
                  <a:lnTo>
                    <a:pt x="471487" y="392906"/>
                  </a:lnTo>
                  <a:lnTo>
                    <a:pt x="702468" y="602456"/>
                  </a:lnTo>
                  <a:lnTo>
                    <a:pt x="871537" y="745331"/>
                  </a:lnTo>
                  <a:lnTo>
                    <a:pt x="1040606" y="881063"/>
                  </a:lnTo>
                  <a:lnTo>
                    <a:pt x="1185862" y="990600"/>
                  </a:lnTo>
                  <a:lnTo>
                    <a:pt x="1419225" y="1157288"/>
                  </a:lnTo>
                  <a:lnTo>
                    <a:pt x="1647825" y="1307306"/>
                  </a:lnTo>
                  <a:lnTo>
                    <a:pt x="1697831" y="1338263"/>
                  </a:lnTo>
                  <a:lnTo>
                    <a:pt x="1712118" y="1352550"/>
                  </a:lnTo>
                  <a:lnTo>
                    <a:pt x="1714500" y="1359694"/>
                  </a:lnTo>
                  <a:lnTo>
                    <a:pt x="1714500" y="1376363"/>
                  </a:lnTo>
                  <a:lnTo>
                    <a:pt x="1695450" y="1393031"/>
                  </a:lnTo>
                  <a:lnTo>
                    <a:pt x="1600200" y="1397794"/>
                  </a:lnTo>
                  <a:lnTo>
                    <a:pt x="1266825" y="1395413"/>
                  </a:lnTo>
                  <a:lnTo>
                    <a:pt x="1188243" y="1388269"/>
                  </a:lnTo>
                  <a:lnTo>
                    <a:pt x="1119187" y="1378744"/>
                  </a:lnTo>
                  <a:lnTo>
                    <a:pt x="1040606" y="1362075"/>
                  </a:lnTo>
                  <a:lnTo>
                    <a:pt x="1004887" y="1347788"/>
                  </a:lnTo>
                  <a:lnTo>
                    <a:pt x="862012" y="1159669"/>
                  </a:lnTo>
                  <a:lnTo>
                    <a:pt x="55006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2">
              <a:extLst>
                <a:ext uri="{FF2B5EF4-FFF2-40B4-BE49-F238E27FC236}">
                  <a16:creationId xmlns:a16="http://schemas.microsoft.com/office/drawing/2014/main" id="{BAB67F9C-F59C-4B56-80BA-AFF22BAA4602}"/>
                </a:ext>
              </a:extLst>
            </p:cNvPr>
            <p:cNvSpPr/>
            <p:nvPr/>
          </p:nvSpPr>
          <p:spPr>
            <a:xfrm>
              <a:off x="4876800" y="3484563"/>
              <a:ext cx="2008188" cy="996950"/>
            </a:xfrm>
            <a:custGeom>
              <a:avLst/>
              <a:gdLst>
                <a:gd name="connsiteX0" fmla="*/ 566738 w 2007394"/>
                <a:gd name="connsiteY0" fmla="*/ 321469 h 997744"/>
                <a:gd name="connsiteX1" fmla="*/ 359569 w 2007394"/>
                <a:gd name="connsiteY1" fmla="*/ 342900 h 997744"/>
                <a:gd name="connsiteX2" fmla="*/ 283369 w 2007394"/>
                <a:gd name="connsiteY2" fmla="*/ 350044 h 997744"/>
                <a:gd name="connsiteX3" fmla="*/ 73819 w 2007394"/>
                <a:gd name="connsiteY3" fmla="*/ 352425 h 997744"/>
                <a:gd name="connsiteX4" fmla="*/ 0 w 2007394"/>
                <a:gd name="connsiteY4" fmla="*/ 221456 h 997744"/>
                <a:gd name="connsiteX5" fmla="*/ 69056 w 2007394"/>
                <a:gd name="connsiteY5" fmla="*/ 214312 h 997744"/>
                <a:gd name="connsiteX6" fmla="*/ 245269 w 2007394"/>
                <a:gd name="connsiteY6" fmla="*/ 209550 h 997744"/>
                <a:gd name="connsiteX7" fmla="*/ 452438 w 2007394"/>
                <a:gd name="connsiteY7" fmla="*/ 195262 h 997744"/>
                <a:gd name="connsiteX8" fmla="*/ 723900 w 2007394"/>
                <a:gd name="connsiteY8" fmla="*/ 169069 h 997744"/>
                <a:gd name="connsiteX9" fmla="*/ 1009650 w 2007394"/>
                <a:gd name="connsiteY9" fmla="*/ 140494 h 997744"/>
                <a:gd name="connsiteX10" fmla="*/ 1295400 w 2007394"/>
                <a:gd name="connsiteY10" fmla="*/ 102394 h 997744"/>
                <a:gd name="connsiteX11" fmla="*/ 1504950 w 2007394"/>
                <a:gd name="connsiteY11" fmla="*/ 78581 h 997744"/>
                <a:gd name="connsiteX12" fmla="*/ 1557338 w 2007394"/>
                <a:gd name="connsiteY12" fmla="*/ 52387 h 997744"/>
                <a:gd name="connsiteX13" fmla="*/ 1602581 w 2007394"/>
                <a:gd name="connsiteY13" fmla="*/ 30956 h 997744"/>
                <a:gd name="connsiteX14" fmla="*/ 1659731 w 2007394"/>
                <a:gd name="connsiteY14" fmla="*/ 7144 h 997744"/>
                <a:gd name="connsiteX15" fmla="*/ 1683544 w 2007394"/>
                <a:gd name="connsiteY15" fmla="*/ 2381 h 997744"/>
                <a:gd name="connsiteX16" fmla="*/ 1707356 w 2007394"/>
                <a:gd name="connsiteY16" fmla="*/ 0 h 997744"/>
                <a:gd name="connsiteX17" fmla="*/ 1743075 w 2007394"/>
                <a:gd name="connsiteY17" fmla="*/ 4762 h 997744"/>
                <a:gd name="connsiteX18" fmla="*/ 1802606 w 2007394"/>
                <a:gd name="connsiteY18" fmla="*/ 33337 h 997744"/>
                <a:gd name="connsiteX19" fmla="*/ 1869281 w 2007394"/>
                <a:gd name="connsiteY19" fmla="*/ 80962 h 997744"/>
                <a:gd name="connsiteX20" fmla="*/ 1938338 w 2007394"/>
                <a:gd name="connsiteY20" fmla="*/ 152400 h 997744"/>
                <a:gd name="connsiteX21" fmla="*/ 1990725 w 2007394"/>
                <a:gd name="connsiteY21" fmla="*/ 214312 h 997744"/>
                <a:gd name="connsiteX22" fmla="*/ 2002631 w 2007394"/>
                <a:gd name="connsiteY22" fmla="*/ 238125 h 997744"/>
                <a:gd name="connsiteX23" fmla="*/ 2007394 w 2007394"/>
                <a:gd name="connsiteY23" fmla="*/ 257175 h 997744"/>
                <a:gd name="connsiteX24" fmla="*/ 1995488 w 2007394"/>
                <a:gd name="connsiteY24" fmla="*/ 292894 h 997744"/>
                <a:gd name="connsiteX25" fmla="*/ 1959769 w 2007394"/>
                <a:gd name="connsiteY25" fmla="*/ 326231 h 997744"/>
                <a:gd name="connsiteX26" fmla="*/ 1943100 w 2007394"/>
                <a:gd name="connsiteY26" fmla="*/ 357187 h 997744"/>
                <a:gd name="connsiteX27" fmla="*/ 1878806 w 2007394"/>
                <a:gd name="connsiteY27" fmla="*/ 547687 h 997744"/>
                <a:gd name="connsiteX28" fmla="*/ 1804988 w 2007394"/>
                <a:gd name="connsiteY28" fmla="*/ 812006 h 997744"/>
                <a:gd name="connsiteX29" fmla="*/ 1783556 w 2007394"/>
                <a:gd name="connsiteY29" fmla="*/ 885825 h 997744"/>
                <a:gd name="connsiteX30" fmla="*/ 1764506 w 2007394"/>
                <a:gd name="connsiteY30" fmla="*/ 933450 h 997744"/>
                <a:gd name="connsiteX31" fmla="*/ 1740694 w 2007394"/>
                <a:gd name="connsiteY31" fmla="*/ 964406 h 997744"/>
                <a:gd name="connsiteX32" fmla="*/ 1702594 w 2007394"/>
                <a:gd name="connsiteY32" fmla="*/ 990600 h 997744"/>
                <a:gd name="connsiteX33" fmla="*/ 1650206 w 2007394"/>
                <a:gd name="connsiteY33" fmla="*/ 997744 h 997744"/>
                <a:gd name="connsiteX34" fmla="*/ 1612106 w 2007394"/>
                <a:gd name="connsiteY34" fmla="*/ 995362 h 997744"/>
                <a:gd name="connsiteX35" fmla="*/ 1585913 w 2007394"/>
                <a:gd name="connsiteY35" fmla="*/ 766762 h 997744"/>
                <a:gd name="connsiteX36" fmla="*/ 1650206 w 2007394"/>
                <a:gd name="connsiteY36" fmla="*/ 435769 h 997744"/>
                <a:gd name="connsiteX37" fmla="*/ 1676400 w 2007394"/>
                <a:gd name="connsiteY37" fmla="*/ 290512 h 997744"/>
                <a:gd name="connsiteX38" fmla="*/ 1676400 w 2007394"/>
                <a:gd name="connsiteY38" fmla="*/ 259556 h 997744"/>
                <a:gd name="connsiteX39" fmla="*/ 1671638 w 2007394"/>
                <a:gd name="connsiteY39" fmla="*/ 238125 h 997744"/>
                <a:gd name="connsiteX40" fmla="*/ 1664494 w 2007394"/>
                <a:gd name="connsiteY40" fmla="*/ 226219 h 997744"/>
                <a:gd name="connsiteX41" fmla="*/ 1635919 w 2007394"/>
                <a:gd name="connsiteY41" fmla="*/ 216694 h 997744"/>
                <a:gd name="connsiteX42" fmla="*/ 1535906 w 2007394"/>
                <a:gd name="connsiteY42" fmla="*/ 216694 h 997744"/>
                <a:gd name="connsiteX43" fmla="*/ 966788 w 2007394"/>
                <a:gd name="connsiteY43" fmla="*/ 278606 h 997744"/>
                <a:gd name="connsiteX44" fmla="*/ 566738 w 2007394"/>
                <a:gd name="connsiteY44" fmla="*/ 321469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7394" h="997744">
                  <a:moveTo>
                    <a:pt x="566738" y="321469"/>
                  </a:moveTo>
                  <a:lnTo>
                    <a:pt x="359569" y="342900"/>
                  </a:lnTo>
                  <a:lnTo>
                    <a:pt x="283369" y="350044"/>
                  </a:lnTo>
                  <a:lnTo>
                    <a:pt x="73819" y="352425"/>
                  </a:lnTo>
                  <a:lnTo>
                    <a:pt x="0" y="221456"/>
                  </a:lnTo>
                  <a:lnTo>
                    <a:pt x="69056" y="214312"/>
                  </a:lnTo>
                  <a:lnTo>
                    <a:pt x="245269" y="209550"/>
                  </a:lnTo>
                  <a:lnTo>
                    <a:pt x="452438" y="195262"/>
                  </a:lnTo>
                  <a:lnTo>
                    <a:pt x="723900" y="169069"/>
                  </a:lnTo>
                  <a:lnTo>
                    <a:pt x="1009650" y="140494"/>
                  </a:lnTo>
                  <a:lnTo>
                    <a:pt x="1295400" y="102394"/>
                  </a:lnTo>
                  <a:lnTo>
                    <a:pt x="1504950" y="78581"/>
                  </a:lnTo>
                  <a:lnTo>
                    <a:pt x="1557338" y="52387"/>
                  </a:lnTo>
                  <a:lnTo>
                    <a:pt x="1602581" y="30956"/>
                  </a:lnTo>
                  <a:lnTo>
                    <a:pt x="1659731" y="7144"/>
                  </a:lnTo>
                  <a:lnTo>
                    <a:pt x="1683544" y="2381"/>
                  </a:lnTo>
                  <a:lnTo>
                    <a:pt x="1707356" y="0"/>
                  </a:lnTo>
                  <a:lnTo>
                    <a:pt x="1743075" y="4762"/>
                  </a:lnTo>
                  <a:lnTo>
                    <a:pt x="1802606" y="33337"/>
                  </a:lnTo>
                  <a:lnTo>
                    <a:pt x="1869281" y="80962"/>
                  </a:lnTo>
                  <a:lnTo>
                    <a:pt x="1938338" y="152400"/>
                  </a:lnTo>
                  <a:lnTo>
                    <a:pt x="1990725" y="214312"/>
                  </a:lnTo>
                  <a:lnTo>
                    <a:pt x="2002631" y="238125"/>
                  </a:lnTo>
                  <a:lnTo>
                    <a:pt x="2007394" y="257175"/>
                  </a:lnTo>
                  <a:lnTo>
                    <a:pt x="1995488" y="292894"/>
                  </a:lnTo>
                  <a:lnTo>
                    <a:pt x="1959769" y="326231"/>
                  </a:lnTo>
                  <a:lnTo>
                    <a:pt x="1943100" y="357187"/>
                  </a:lnTo>
                  <a:lnTo>
                    <a:pt x="1878806" y="547687"/>
                  </a:lnTo>
                  <a:lnTo>
                    <a:pt x="1804988" y="812006"/>
                  </a:lnTo>
                  <a:lnTo>
                    <a:pt x="1783556" y="885825"/>
                  </a:lnTo>
                  <a:lnTo>
                    <a:pt x="1764506" y="933450"/>
                  </a:lnTo>
                  <a:lnTo>
                    <a:pt x="1740694" y="964406"/>
                  </a:lnTo>
                  <a:lnTo>
                    <a:pt x="1702594" y="990600"/>
                  </a:lnTo>
                  <a:lnTo>
                    <a:pt x="1650206" y="997744"/>
                  </a:lnTo>
                  <a:lnTo>
                    <a:pt x="1612106" y="995362"/>
                  </a:lnTo>
                  <a:lnTo>
                    <a:pt x="1585913" y="766762"/>
                  </a:lnTo>
                  <a:lnTo>
                    <a:pt x="1650206" y="435769"/>
                  </a:lnTo>
                  <a:lnTo>
                    <a:pt x="1676400" y="290512"/>
                  </a:lnTo>
                  <a:lnTo>
                    <a:pt x="1676400" y="259556"/>
                  </a:lnTo>
                  <a:lnTo>
                    <a:pt x="1671638" y="238125"/>
                  </a:lnTo>
                  <a:lnTo>
                    <a:pt x="1664494" y="226219"/>
                  </a:lnTo>
                  <a:lnTo>
                    <a:pt x="1635919" y="216694"/>
                  </a:lnTo>
                  <a:lnTo>
                    <a:pt x="1535906" y="216694"/>
                  </a:lnTo>
                  <a:lnTo>
                    <a:pt x="966788" y="278606"/>
                  </a:lnTo>
                  <a:lnTo>
                    <a:pt x="56673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3">
              <a:extLst>
                <a:ext uri="{FF2B5EF4-FFF2-40B4-BE49-F238E27FC236}">
                  <a16:creationId xmlns:a16="http://schemas.microsoft.com/office/drawing/2014/main" id="{3F418195-FB9B-4938-B04C-17925333AC3D}"/>
                </a:ext>
              </a:extLst>
            </p:cNvPr>
            <p:cNvSpPr/>
            <p:nvPr/>
          </p:nvSpPr>
          <p:spPr>
            <a:xfrm>
              <a:off x="5038725" y="4246563"/>
              <a:ext cx="1500188" cy="314325"/>
            </a:xfrm>
            <a:custGeom>
              <a:avLst/>
              <a:gdLst>
                <a:gd name="connsiteX0" fmla="*/ 909638 w 1500188"/>
                <a:gd name="connsiteY0" fmla="*/ 211931 h 314325"/>
                <a:gd name="connsiteX1" fmla="*/ 723900 w 1500188"/>
                <a:gd name="connsiteY1" fmla="*/ 230981 h 314325"/>
                <a:gd name="connsiteX2" fmla="*/ 478631 w 1500188"/>
                <a:gd name="connsiteY2" fmla="*/ 259556 h 314325"/>
                <a:gd name="connsiteX3" fmla="*/ 247650 w 1500188"/>
                <a:gd name="connsiteY3" fmla="*/ 276225 h 314325"/>
                <a:gd name="connsiteX4" fmla="*/ 23813 w 1500188"/>
                <a:gd name="connsiteY4" fmla="*/ 314325 h 314325"/>
                <a:gd name="connsiteX5" fmla="*/ 0 w 1500188"/>
                <a:gd name="connsiteY5" fmla="*/ 176212 h 314325"/>
                <a:gd name="connsiteX6" fmla="*/ 259556 w 1500188"/>
                <a:gd name="connsiteY6" fmla="*/ 135731 h 314325"/>
                <a:gd name="connsiteX7" fmla="*/ 535781 w 1500188"/>
                <a:gd name="connsiteY7" fmla="*/ 95250 h 314325"/>
                <a:gd name="connsiteX8" fmla="*/ 809625 w 1500188"/>
                <a:gd name="connsiteY8" fmla="*/ 76200 h 314325"/>
                <a:gd name="connsiteX9" fmla="*/ 1014413 w 1500188"/>
                <a:gd name="connsiteY9" fmla="*/ 59531 h 314325"/>
                <a:gd name="connsiteX10" fmla="*/ 1235869 w 1500188"/>
                <a:gd name="connsiteY10" fmla="*/ 35719 h 314325"/>
                <a:gd name="connsiteX11" fmla="*/ 1464469 w 1500188"/>
                <a:gd name="connsiteY11" fmla="*/ 0 h 314325"/>
                <a:gd name="connsiteX12" fmla="*/ 1500188 w 1500188"/>
                <a:gd name="connsiteY12" fmla="*/ 226219 h 314325"/>
                <a:gd name="connsiteX13" fmla="*/ 1447800 w 1500188"/>
                <a:gd name="connsiteY13" fmla="*/ 233362 h 314325"/>
                <a:gd name="connsiteX14" fmla="*/ 1395413 w 1500188"/>
                <a:gd name="connsiteY14" fmla="*/ 214312 h 314325"/>
                <a:gd name="connsiteX15" fmla="*/ 1331119 w 1500188"/>
                <a:gd name="connsiteY15" fmla="*/ 197644 h 314325"/>
                <a:gd name="connsiteX16" fmla="*/ 1247775 w 1500188"/>
                <a:gd name="connsiteY16" fmla="*/ 188119 h 314325"/>
                <a:gd name="connsiteX17" fmla="*/ 1154906 w 1500188"/>
                <a:gd name="connsiteY17" fmla="*/ 190500 h 314325"/>
                <a:gd name="connsiteX18" fmla="*/ 909638 w 1500188"/>
                <a:gd name="connsiteY18" fmla="*/ 21193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0188" h="314325">
                  <a:moveTo>
                    <a:pt x="909638" y="211931"/>
                  </a:moveTo>
                  <a:lnTo>
                    <a:pt x="723900" y="230981"/>
                  </a:lnTo>
                  <a:lnTo>
                    <a:pt x="478631" y="259556"/>
                  </a:lnTo>
                  <a:lnTo>
                    <a:pt x="247650" y="276225"/>
                  </a:lnTo>
                  <a:lnTo>
                    <a:pt x="23813" y="314325"/>
                  </a:lnTo>
                  <a:lnTo>
                    <a:pt x="0" y="176212"/>
                  </a:lnTo>
                  <a:lnTo>
                    <a:pt x="259556" y="135731"/>
                  </a:lnTo>
                  <a:lnTo>
                    <a:pt x="535781" y="95250"/>
                  </a:lnTo>
                  <a:lnTo>
                    <a:pt x="809625" y="76200"/>
                  </a:lnTo>
                  <a:lnTo>
                    <a:pt x="1014413" y="59531"/>
                  </a:lnTo>
                  <a:lnTo>
                    <a:pt x="1235869" y="35719"/>
                  </a:lnTo>
                  <a:lnTo>
                    <a:pt x="1464469" y="0"/>
                  </a:lnTo>
                  <a:lnTo>
                    <a:pt x="1500188" y="226219"/>
                  </a:lnTo>
                  <a:lnTo>
                    <a:pt x="1447800" y="233362"/>
                  </a:lnTo>
                  <a:lnTo>
                    <a:pt x="1395413" y="214312"/>
                  </a:lnTo>
                  <a:lnTo>
                    <a:pt x="1331119" y="197644"/>
                  </a:lnTo>
                  <a:lnTo>
                    <a:pt x="1247775" y="188119"/>
                  </a:lnTo>
                  <a:lnTo>
                    <a:pt x="1154906" y="190500"/>
                  </a:lnTo>
                  <a:lnTo>
                    <a:pt x="90963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9">
              <a:extLst>
                <a:ext uri="{FF2B5EF4-FFF2-40B4-BE49-F238E27FC236}">
                  <a16:creationId xmlns:a16="http://schemas.microsoft.com/office/drawing/2014/main" id="{76356EC2-D798-414F-B6AC-82B143785F06}"/>
                </a:ext>
              </a:extLst>
            </p:cNvPr>
            <p:cNvSpPr/>
            <p:nvPr/>
          </p:nvSpPr>
          <p:spPr>
            <a:xfrm rot="16200000">
              <a:off x="3744119" y="3793331"/>
              <a:ext cx="2819400" cy="1423988"/>
            </a:xfrm>
            <a:custGeom>
              <a:avLst/>
              <a:gdLst>
                <a:gd name="connsiteX0" fmla="*/ 1869281 w 2819400"/>
                <a:gd name="connsiteY0" fmla="*/ 1373981 h 1423987"/>
                <a:gd name="connsiteX1" fmla="*/ 1569243 w 2819400"/>
                <a:gd name="connsiteY1" fmla="*/ 1347787 h 1423987"/>
                <a:gd name="connsiteX2" fmla="*/ 1438275 w 2819400"/>
                <a:gd name="connsiteY2" fmla="*/ 1326356 h 1423987"/>
                <a:gd name="connsiteX3" fmla="*/ 1331118 w 2819400"/>
                <a:gd name="connsiteY3" fmla="*/ 1323975 h 1423987"/>
                <a:gd name="connsiteX4" fmla="*/ 1264443 w 2819400"/>
                <a:gd name="connsiteY4" fmla="*/ 1297781 h 1423987"/>
                <a:gd name="connsiteX5" fmla="*/ 1178718 w 2819400"/>
                <a:gd name="connsiteY5" fmla="*/ 1264443 h 1423987"/>
                <a:gd name="connsiteX6" fmla="*/ 1078706 w 2819400"/>
                <a:gd name="connsiteY6" fmla="*/ 1216818 h 1423987"/>
                <a:gd name="connsiteX7" fmla="*/ 992981 w 2819400"/>
                <a:gd name="connsiteY7" fmla="*/ 1176337 h 1423987"/>
                <a:gd name="connsiteX8" fmla="*/ 902493 w 2819400"/>
                <a:gd name="connsiteY8" fmla="*/ 1123950 h 1423987"/>
                <a:gd name="connsiteX9" fmla="*/ 731043 w 2819400"/>
                <a:gd name="connsiteY9" fmla="*/ 1007268 h 1423987"/>
                <a:gd name="connsiteX10" fmla="*/ 595312 w 2819400"/>
                <a:gd name="connsiteY10" fmla="*/ 892968 h 1423987"/>
                <a:gd name="connsiteX11" fmla="*/ 490537 w 2819400"/>
                <a:gd name="connsiteY11" fmla="*/ 788193 h 1423987"/>
                <a:gd name="connsiteX12" fmla="*/ 376237 w 2819400"/>
                <a:gd name="connsiteY12" fmla="*/ 661987 h 1423987"/>
                <a:gd name="connsiteX13" fmla="*/ 261937 w 2819400"/>
                <a:gd name="connsiteY13" fmla="*/ 502443 h 1423987"/>
                <a:gd name="connsiteX14" fmla="*/ 145256 w 2819400"/>
                <a:gd name="connsiteY14" fmla="*/ 316706 h 1423987"/>
                <a:gd name="connsiteX15" fmla="*/ 45243 w 2819400"/>
                <a:gd name="connsiteY15" fmla="*/ 135731 h 1423987"/>
                <a:gd name="connsiteX16" fmla="*/ 4762 w 2819400"/>
                <a:gd name="connsiteY16" fmla="*/ 57150 h 1423987"/>
                <a:gd name="connsiteX17" fmla="*/ 0 w 2819400"/>
                <a:gd name="connsiteY17" fmla="*/ 19050 h 1423987"/>
                <a:gd name="connsiteX18" fmla="*/ 7143 w 2819400"/>
                <a:gd name="connsiteY18" fmla="*/ 2381 h 1423987"/>
                <a:gd name="connsiteX19" fmla="*/ 23812 w 2819400"/>
                <a:gd name="connsiteY19" fmla="*/ 0 h 1423987"/>
                <a:gd name="connsiteX20" fmla="*/ 45243 w 2819400"/>
                <a:gd name="connsiteY20" fmla="*/ 4762 h 1423987"/>
                <a:gd name="connsiteX21" fmla="*/ 95250 w 2819400"/>
                <a:gd name="connsiteY21" fmla="*/ 78581 h 1423987"/>
                <a:gd name="connsiteX22" fmla="*/ 211931 w 2819400"/>
                <a:gd name="connsiteY22" fmla="*/ 226218 h 1423987"/>
                <a:gd name="connsiteX23" fmla="*/ 342900 w 2819400"/>
                <a:gd name="connsiteY23" fmla="*/ 383381 h 1423987"/>
                <a:gd name="connsiteX24" fmla="*/ 476250 w 2819400"/>
                <a:gd name="connsiteY24" fmla="*/ 526256 h 1423987"/>
                <a:gd name="connsiteX25" fmla="*/ 614362 w 2819400"/>
                <a:gd name="connsiteY25" fmla="*/ 659606 h 1423987"/>
                <a:gd name="connsiteX26" fmla="*/ 769143 w 2819400"/>
                <a:gd name="connsiteY26" fmla="*/ 783431 h 1423987"/>
                <a:gd name="connsiteX27" fmla="*/ 892968 w 2819400"/>
                <a:gd name="connsiteY27" fmla="*/ 871537 h 1423987"/>
                <a:gd name="connsiteX28" fmla="*/ 1033462 w 2819400"/>
                <a:gd name="connsiteY28" fmla="*/ 957262 h 1423987"/>
                <a:gd name="connsiteX29" fmla="*/ 1169193 w 2819400"/>
                <a:gd name="connsiteY29" fmla="*/ 1023937 h 1423987"/>
                <a:gd name="connsiteX30" fmla="*/ 1304925 w 2819400"/>
                <a:gd name="connsiteY30" fmla="*/ 1073943 h 1423987"/>
                <a:gd name="connsiteX31" fmla="*/ 1414462 w 2819400"/>
                <a:gd name="connsiteY31" fmla="*/ 1100137 h 1423987"/>
                <a:gd name="connsiteX32" fmla="*/ 1564481 w 2819400"/>
                <a:gd name="connsiteY32" fmla="*/ 1133475 h 1423987"/>
                <a:gd name="connsiteX33" fmla="*/ 2119312 w 2819400"/>
                <a:gd name="connsiteY33" fmla="*/ 1154906 h 1423987"/>
                <a:gd name="connsiteX34" fmla="*/ 2257425 w 2819400"/>
                <a:gd name="connsiteY34" fmla="*/ 1147762 h 1423987"/>
                <a:gd name="connsiteX35" fmla="*/ 2459831 w 2819400"/>
                <a:gd name="connsiteY35" fmla="*/ 1147762 h 1423987"/>
                <a:gd name="connsiteX36" fmla="*/ 2555081 w 2819400"/>
                <a:gd name="connsiteY36" fmla="*/ 1150143 h 1423987"/>
                <a:gd name="connsiteX37" fmla="*/ 2605087 w 2819400"/>
                <a:gd name="connsiteY37" fmla="*/ 1145381 h 1423987"/>
                <a:gd name="connsiteX38" fmla="*/ 2650331 w 2819400"/>
                <a:gd name="connsiteY38" fmla="*/ 1138237 h 1423987"/>
                <a:gd name="connsiteX39" fmla="*/ 2686050 w 2819400"/>
                <a:gd name="connsiteY39" fmla="*/ 1121568 h 1423987"/>
                <a:gd name="connsiteX40" fmla="*/ 2724150 w 2819400"/>
                <a:gd name="connsiteY40" fmla="*/ 1095375 h 1423987"/>
                <a:gd name="connsiteX41" fmla="*/ 2750343 w 2819400"/>
                <a:gd name="connsiteY41" fmla="*/ 1054893 h 1423987"/>
                <a:gd name="connsiteX42" fmla="*/ 2783681 w 2819400"/>
                <a:gd name="connsiteY42" fmla="*/ 990600 h 1423987"/>
                <a:gd name="connsiteX43" fmla="*/ 2819400 w 2819400"/>
                <a:gd name="connsiteY43" fmla="*/ 1204912 h 1423987"/>
                <a:gd name="connsiteX44" fmla="*/ 2776537 w 2819400"/>
                <a:gd name="connsiteY44" fmla="*/ 1271587 h 1423987"/>
                <a:gd name="connsiteX45" fmla="*/ 2740818 w 2819400"/>
                <a:gd name="connsiteY45" fmla="*/ 1328737 h 1423987"/>
                <a:gd name="connsiteX46" fmla="*/ 2714625 w 2819400"/>
                <a:gd name="connsiteY46" fmla="*/ 1383506 h 1423987"/>
                <a:gd name="connsiteX47" fmla="*/ 2688431 w 2819400"/>
                <a:gd name="connsiteY47" fmla="*/ 1414462 h 1423987"/>
                <a:gd name="connsiteX48" fmla="*/ 2659856 w 2819400"/>
                <a:gd name="connsiteY48" fmla="*/ 1423987 h 1423987"/>
                <a:gd name="connsiteX49" fmla="*/ 2619375 w 2819400"/>
                <a:gd name="connsiteY49" fmla="*/ 1412081 h 1423987"/>
                <a:gd name="connsiteX50" fmla="*/ 2547937 w 2819400"/>
                <a:gd name="connsiteY50" fmla="*/ 1400175 h 1423987"/>
                <a:gd name="connsiteX51" fmla="*/ 2412206 w 2819400"/>
                <a:gd name="connsiteY51" fmla="*/ 1395412 h 1423987"/>
                <a:gd name="connsiteX52" fmla="*/ 2276475 w 2819400"/>
                <a:gd name="connsiteY52" fmla="*/ 1395412 h 1423987"/>
                <a:gd name="connsiteX53" fmla="*/ 2150268 w 2819400"/>
                <a:gd name="connsiteY53" fmla="*/ 1397793 h 1423987"/>
                <a:gd name="connsiteX54" fmla="*/ 1869281 w 2819400"/>
                <a:gd name="connsiteY54" fmla="*/ 1373981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19400" h="1423987">
                  <a:moveTo>
                    <a:pt x="1869281" y="1373981"/>
                  </a:moveTo>
                  <a:lnTo>
                    <a:pt x="1569243" y="1347787"/>
                  </a:lnTo>
                  <a:lnTo>
                    <a:pt x="1438275" y="1326356"/>
                  </a:lnTo>
                  <a:lnTo>
                    <a:pt x="1331118" y="1323975"/>
                  </a:lnTo>
                  <a:lnTo>
                    <a:pt x="1264443" y="1297781"/>
                  </a:lnTo>
                  <a:lnTo>
                    <a:pt x="1178718" y="1264443"/>
                  </a:lnTo>
                  <a:lnTo>
                    <a:pt x="1078706" y="1216818"/>
                  </a:lnTo>
                  <a:lnTo>
                    <a:pt x="992981" y="1176337"/>
                  </a:lnTo>
                  <a:lnTo>
                    <a:pt x="902493" y="1123950"/>
                  </a:lnTo>
                  <a:lnTo>
                    <a:pt x="731043" y="1007268"/>
                  </a:lnTo>
                  <a:lnTo>
                    <a:pt x="595312" y="892968"/>
                  </a:lnTo>
                  <a:lnTo>
                    <a:pt x="490537" y="788193"/>
                  </a:lnTo>
                  <a:lnTo>
                    <a:pt x="376237" y="661987"/>
                  </a:lnTo>
                  <a:lnTo>
                    <a:pt x="261937" y="502443"/>
                  </a:lnTo>
                  <a:lnTo>
                    <a:pt x="145256" y="316706"/>
                  </a:lnTo>
                  <a:lnTo>
                    <a:pt x="45243" y="135731"/>
                  </a:lnTo>
                  <a:lnTo>
                    <a:pt x="4762" y="57150"/>
                  </a:lnTo>
                  <a:lnTo>
                    <a:pt x="0" y="19050"/>
                  </a:lnTo>
                  <a:lnTo>
                    <a:pt x="7143" y="2381"/>
                  </a:lnTo>
                  <a:lnTo>
                    <a:pt x="23812" y="0"/>
                  </a:lnTo>
                  <a:lnTo>
                    <a:pt x="45243" y="4762"/>
                  </a:lnTo>
                  <a:lnTo>
                    <a:pt x="95250" y="78581"/>
                  </a:lnTo>
                  <a:lnTo>
                    <a:pt x="211931" y="226218"/>
                  </a:lnTo>
                  <a:lnTo>
                    <a:pt x="342900" y="383381"/>
                  </a:lnTo>
                  <a:lnTo>
                    <a:pt x="476250" y="526256"/>
                  </a:lnTo>
                  <a:lnTo>
                    <a:pt x="614362" y="659606"/>
                  </a:lnTo>
                  <a:lnTo>
                    <a:pt x="769143" y="783431"/>
                  </a:lnTo>
                  <a:lnTo>
                    <a:pt x="892968" y="871537"/>
                  </a:lnTo>
                  <a:lnTo>
                    <a:pt x="1033462" y="957262"/>
                  </a:lnTo>
                  <a:lnTo>
                    <a:pt x="1169193" y="1023937"/>
                  </a:lnTo>
                  <a:lnTo>
                    <a:pt x="1304925" y="1073943"/>
                  </a:lnTo>
                  <a:lnTo>
                    <a:pt x="1414462" y="1100137"/>
                  </a:lnTo>
                  <a:lnTo>
                    <a:pt x="1564481" y="1133475"/>
                  </a:lnTo>
                  <a:lnTo>
                    <a:pt x="2119312" y="1154906"/>
                  </a:lnTo>
                  <a:lnTo>
                    <a:pt x="2257425" y="1147762"/>
                  </a:lnTo>
                  <a:lnTo>
                    <a:pt x="2459831" y="1147762"/>
                  </a:lnTo>
                  <a:lnTo>
                    <a:pt x="2555081" y="1150143"/>
                  </a:lnTo>
                  <a:lnTo>
                    <a:pt x="2605087" y="1145381"/>
                  </a:lnTo>
                  <a:lnTo>
                    <a:pt x="2650331" y="1138237"/>
                  </a:lnTo>
                  <a:lnTo>
                    <a:pt x="2686050" y="1121568"/>
                  </a:lnTo>
                  <a:lnTo>
                    <a:pt x="2724150" y="1095375"/>
                  </a:lnTo>
                  <a:lnTo>
                    <a:pt x="2750343" y="1054893"/>
                  </a:lnTo>
                  <a:lnTo>
                    <a:pt x="2783681" y="990600"/>
                  </a:lnTo>
                  <a:lnTo>
                    <a:pt x="2819400" y="1204912"/>
                  </a:lnTo>
                  <a:lnTo>
                    <a:pt x="2776537" y="1271587"/>
                  </a:lnTo>
                  <a:lnTo>
                    <a:pt x="2740818" y="1328737"/>
                  </a:lnTo>
                  <a:lnTo>
                    <a:pt x="2714625" y="1383506"/>
                  </a:lnTo>
                  <a:lnTo>
                    <a:pt x="2688431" y="1414462"/>
                  </a:lnTo>
                  <a:lnTo>
                    <a:pt x="2659856" y="1423987"/>
                  </a:lnTo>
                  <a:lnTo>
                    <a:pt x="2619375" y="1412081"/>
                  </a:lnTo>
                  <a:lnTo>
                    <a:pt x="2547937" y="1400175"/>
                  </a:lnTo>
                  <a:lnTo>
                    <a:pt x="2412206" y="1395412"/>
                  </a:lnTo>
                  <a:lnTo>
                    <a:pt x="2276475" y="1395412"/>
                  </a:lnTo>
                  <a:lnTo>
                    <a:pt x="2150268" y="1397793"/>
                  </a:lnTo>
                  <a:lnTo>
                    <a:pt x="1869281" y="1373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4">
              <a:extLst>
                <a:ext uri="{FF2B5EF4-FFF2-40B4-BE49-F238E27FC236}">
                  <a16:creationId xmlns:a16="http://schemas.microsoft.com/office/drawing/2014/main" id="{3B78DA2E-871D-425F-B3CA-3DB3E5E20A1A}"/>
                </a:ext>
              </a:extLst>
            </p:cNvPr>
            <p:cNvSpPr/>
            <p:nvPr/>
          </p:nvSpPr>
          <p:spPr>
            <a:xfrm>
              <a:off x="5676900" y="4476750"/>
              <a:ext cx="1665288" cy="1344613"/>
            </a:xfrm>
            <a:custGeom>
              <a:avLst/>
              <a:gdLst>
                <a:gd name="connsiteX0" fmla="*/ 621506 w 1664494"/>
                <a:gd name="connsiteY0" fmla="*/ 907256 h 1345406"/>
                <a:gd name="connsiteX1" fmla="*/ 461963 w 1664494"/>
                <a:gd name="connsiteY1" fmla="*/ 669131 h 1345406"/>
                <a:gd name="connsiteX2" fmla="*/ 314325 w 1664494"/>
                <a:gd name="connsiteY2" fmla="*/ 457200 h 1345406"/>
                <a:gd name="connsiteX3" fmla="*/ 154781 w 1664494"/>
                <a:gd name="connsiteY3" fmla="*/ 242888 h 1345406"/>
                <a:gd name="connsiteX4" fmla="*/ 85725 w 1664494"/>
                <a:gd name="connsiteY4" fmla="*/ 157163 h 1345406"/>
                <a:gd name="connsiteX5" fmla="*/ 0 w 1664494"/>
                <a:gd name="connsiteY5" fmla="*/ 66675 h 1345406"/>
                <a:gd name="connsiteX6" fmla="*/ 38100 w 1664494"/>
                <a:gd name="connsiteY6" fmla="*/ 0 h 1345406"/>
                <a:gd name="connsiteX7" fmla="*/ 173831 w 1664494"/>
                <a:gd name="connsiteY7" fmla="*/ 123825 h 1345406"/>
                <a:gd name="connsiteX8" fmla="*/ 421481 w 1664494"/>
                <a:gd name="connsiteY8" fmla="*/ 366713 h 1345406"/>
                <a:gd name="connsiteX9" fmla="*/ 673894 w 1664494"/>
                <a:gd name="connsiteY9" fmla="*/ 602456 h 1345406"/>
                <a:gd name="connsiteX10" fmla="*/ 895350 w 1664494"/>
                <a:gd name="connsiteY10" fmla="*/ 802481 h 1345406"/>
                <a:gd name="connsiteX11" fmla="*/ 1078706 w 1664494"/>
                <a:gd name="connsiteY11" fmla="*/ 950119 h 1345406"/>
                <a:gd name="connsiteX12" fmla="*/ 1233488 w 1664494"/>
                <a:gd name="connsiteY12" fmla="*/ 1064419 h 1345406"/>
                <a:gd name="connsiteX13" fmla="*/ 1359694 w 1664494"/>
                <a:gd name="connsiteY13" fmla="*/ 1145381 h 1345406"/>
                <a:gd name="connsiteX14" fmla="*/ 1476375 w 1664494"/>
                <a:gd name="connsiteY14" fmla="*/ 1209675 h 1345406"/>
                <a:gd name="connsiteX15" fmla="*/ 1614488 w 1664494"/>
                <a:gd name="connsiteY15" fmla="*/ 1276350 h 1345406"/>
                <a:gd name="connsiteX16" fmla="*/ 1647825 w 1664494"/>
                <a:gd name="connsiteY16" fmla="*/ 1295400 h 1345406"/>
                <a:gd name="connsiteX17" fmla="*/ 1662113 w 1664494"/>
                <a:gd name="connsiteY17" fmla="*/ 1309688 h 1345406"/>
                <a:gd name="connsiteX18" fmla="*/ 1664494 w 1664494"/>
                <a:gd name="connsiteY18" fmla="*/ 1326356 h 1345406"/>
                <a:gd name="connsiteX19" fmla="*/ 1654969 w 1664494"/>
                <a:gd name="connsiteY19" fmla="*/ 1340644 h 1345406"/>
                <a:gd name="connsiteX20" fmla="*/ 1569244 w 1664494"/>
                <a:gd name="connsiteY20" fmla="*/ 1345406 h 1345406"/>
                <a:gd name="connsiteX21" fmla="*/ 1371600 w 1664494"/>
                <a:gd name="connsiteY21" fmla="*/ 1340644 h 1345406"/>
                <a:gd name="connsiteX22" fmla="*/ 1214438 w 1664494"/>
                <a:gd name="connsiteY22" fmla="*/ 1335881 h 1345406"/>
                <a:gd name="connsiteX23" fmla="*/ 1152525 w 1664494"/>
                <a:gd name="connsiteY23" fmla="*/ 1328738 h 1345406"/>
                <a:gd name="connsiteX24" fmla="*/ 1064419 w 1664494"/>
                <a:gd name="connsiteY24" fmla="*/ 1314450 h 1345406"/>
                <a:gd name="connsiteX25" fmla="*/ 992981 w 1664494"/>
                <a:gd name="connsiteY25" fmla="*/ 1297781 h 1345406"/>
                <a:gd name="connsiteX26" fmla="*/ 938213 w 1664494"/>
                <a:gd name="connsiteY26" fmla="*/ 1276350 h 1345406"/>
                <a:gd name="connsiteX27" fmla="*/ 888206 w 1664494"/>
                <a:gd name="connsiteY27" fmla="*/ 1243013 h 1345406"/>
                <a:gd name="connsiteX28" fmla="*/ 835819 w 1664494"/>
                <a:gd name="connsiteY28" fmla="*/ 1193006 h 1345406"/>
                <a:gd name="connsiteX29" fmla="*/ 776288 w 1664494"/>
                <a:gd name="connsiteY29" fmla="*/ 1128713 h 1345406"/>
                <a:gd name="connsiteX30" fmla="*/ 621506 w 1664494"/>
                <a:gd name="connsiteY30" fmla="*/ 9072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64494" h="1345406">
                  <a:moveTo>
                    <a:pt x="621506" y="907256"/>
                  </a:moveTo>
                  <a:lnTo>
                    <a:pt x="461963" y="669131"/>
                  </a:lnTo>
                  <a:lnTo>
                    <a:pt x="314325" y="457200"/>
                  </a:lnTo>
                  <a:lnTo>
                    <a:pt x="154781" y="242888"/>
                  </a:lnTo>
                  <a:lnTo>
                    <a:pt x="85725" y="157163"/>
                  </a:lnTo>
                  <a:lnTo>
                    <a:pt x="0" y="66675"/>
                  </a:lnTo>
                  <a:lnTo>
                    <a:pt x="38100" y="0"/>
                  </a:lnTo>
                  <a:lnTo>
                    <a:pt x="173831" y="123825"/>
                  </a:lnTo>
                  <a:lnTo>
                    <a:pt x="421481" y="366713"/>
                  </a:lnTo>
                  <a:lnTo>
                    <a:pt x="673894" y="602456"/>
                  </a:lnTo>
                  <a:lnTo>
                    <a:pt x="895350" y="802481"/>
                  </a:lnTo>
                  <a:lnTo>
                    <a:pt x="1078706" y="950119"/>
                  </a:lnTo>
                  <a:lnTo>
                    <a:pt x="1233488" y="1064419"/>
                  </a:lnTo>
                  <a:lnTo>
                    <a:pt x="1359694" y="1145381"/>
                  </a:lnTo>
                  <a:lnTo>
                    <a:pt x="1476375" y="1209675"/>
                  </a:lnTo>
                  <a:lnTo>
                    <a:pt x="1614488" y="1276350"/>
                  </a:lnTo>
                  <a:lnTo>
                    <a:pt x="1647825" y="1295400"/>
                  </a:lnTo>
                  <a:lnTo>
                    <a:pt x="1662113" y="1309688"/>
                  </a:lnTo>
                  <a:lnTo>
                    <a:pt x="1664494" y="1326356"/>
                  </a:lnTo>
                  <a:lnTo>
                    <a:pt x="1654969" y="1340644"/>
                  </a:lnTo>
                  <a:lnTo>
                    <a:pt x="1569244" y="1345406"/>
                  </a:lnTo>
                  <a:lnTo>
                    <a:pt x="1371600" y="1340644"/>
                  </a:lnTo>
                  <a:lnTo>
                    <a:pt x="1214438" y="1335881"/>
                  </a:lnTo>
                  <a:lnTo>
                    <a:pt x="1152525" y="1328738"/>
                  </a:lnTo>
                  <a:lnTo>
                    <a:pt x="1064419" y="1314450"/>
                  </a:lnTo>
                  <a:lnTo>
                    <a:pt x="992981" y="1297781"/>
                  </a:lnTo>
                  <a:lnTo>
                    <a:pt x="938213" y="1276350"/>
                  </a:lnTo>
                  <a:lnTo>
                    <a:pt x="888206" y="1243013"/>
                  </a:lnTo>
                  <a:lnTo>
                    <a:pt x="835819" y="1193006"/>
                  </a:lnTo>
                  <a:lnTo>
                    <a:pt x="776288" y="1128713"/>
                  </a:lnTo>
                  <a:lnTo>
                    <a:pt x="6215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14062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9DD210-B37D-4C0E-A2BD-853752A5B3B9}"/>
              </a:ext>
            </a:extLst>
          </p:cNvPr>
          <p:cNvGrpSpPr/>
          <p:nvPr/>
        </p:nvGrpSpPr>
        <p:grpSpPr>
          <a:xfrm>
            <a:off x="2422525" y="1592263"/>
            <a:ext cx="4964113" cy="4322762"/>
            <a:chOff x="2422525" y="1592263"/>
            <a:chExt cx="4964113" cy="4322762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F32A80E-7973-3A4C-BD12-BE7100168761}"/>
                </a:ext>
              </a:extLst>
            </p:cNvPr>
            <p:cNvSpPr/>
            <p:nvPr/>
          </p:nvSpPr>
          <p:spPr>
            <a:xfrm>
              <a:off x="2422525" y="4462463"/>
              <a:ext cx="287338" cy="1177925"/>
            </a:xfrm>
            <a:custGeom>
              <a:avLst/>
              <a:gdLst>
                <a:gd name="connsiteX0" fmla="*/ 0 w 288132"/>
                <a:gd name="connsiteY0" fmla="*/ 928687 h 1178718"/>
                <a:gd name="connsiteX1" fmla="*/ 2382 w 288132"/>
                <a:gd name="connsiteY1" fmla="*/ 845343 h 1178718"/>
                <a:gd name="connsiteX2" fmla="*/ 11907 w 288132"/>
                <a:gd name="connsiteY2" fmla="*/ 783431 h 1178718"/>
                <a:gd name="connsiteX3" fmla="*/ 45244 w 288132"/>
                <a:gd name="connsiteY3" fmla="*/ 695325 h 1178718"/>
                <a:gd name="connsiteX4" fmla="*/ 71438 w 288132"/>
                <a:gd name="connsiteY4" fmla="*/ 619125 h 1178718"/>
                <a:gd name="connsiteX5" fmla="*/ 95250 w 288132"/>
                <a:gd name="connsiteY5" fmla="*/ 533400 h 1178718"/>
                <a:gd name="connsiteX6" fmla="*/ 114300 w 288132"/>
                <a:gd name="connsiteY6" fmla="*/ 435768 h 1178718"/>
                <a:gd name="connsiteX7" fmla="*/ 128588 w 288132"/>
                <a:gd name="connsiteY7" fmla="*/ 330993 h 1178718"/>
                <a:gd name="connsiteX8" fmla="*/ 130969 w 288132"/>
                <a:gd name="connsiteY8" fmla="*/ 271462 h 1178718"/>
                <a:gd name="connsiteX9" fmla="*/ 119063 w 288132"/>
                <a:gd name="connsiteY9" fmla="*/ 145256 h 1178718"/>
                <a:gd name="connsiteX10" fmla="*/ 109538 w 288132"/>
                <a:gd name="connsiteY10" fmla="*/ 66675 h 1178718"/>
                <a:gd name="connsiteX11" fmla="*/ 97632 w 288132"/>
                <a:gd name="connsiteY11" fmla="*/ 33337 h 1178718"/>
                <a:gd name="connsiteX12" fmla="*/ 97632 w 288132"/>
                <a:gd name="connsiteY12" fmla="*/ 16668 h 1178718"/>
                <a:gd name="connsiteX13" fmla="*/ 102394 w 288132"/>
                <a:gd name="connsiteY13" fmla="*/ 4762 h 1178718"/>
                <a:gd name="connsiteX14" fmla="*/ 116682 w 288132"/>
                <a:gd name="connsiteY14" fmla="*/ 0 h 1178718"/>
                <a:gd name="connsiteX15" fmla="*/ 145257 w 288132"/>
                <a:gd name="connsiteY15" fmla="*/ 4762 h 1178718"/>
                <a:gd name="connsiteX16" fmla="*/ 161925 w 288132"/>
                <a:gd name="connsiteY16" fmla="*/ 11906 h 1178718"/>
                <a:gd name="connsiteX17" fmla="*/ 190500 w 288132"/>
                <a:gd name="connsiteY17" fmla="*/ 71437 h 1178718"/>
                <a:gd name="connsiteX18" fmla="*/ 233363 w 288132"/>
                <a:gd name="connsiteY18" fmla="*/ 221456 h 1178718"/>
                <a:gd name="connsiteX19" fmla="*/ 259557 w 288132"/>
                <a:gd name="connsiteY19" fmla="*/ 371475 h 1178718"/>
                <a:gd name="connsiteX20" fmla="*/ 276225 w 288132"/>
                <a:gd name="connsiteY20" fmla="*/ 514350 h 1178718"/>
                <a:gd name="connsiteX21" fmla="*/ 283369 w 288132"/>
                <a:gd name="connsiteY21" fmla="*/ 611981 h 1178718"/>
                <a:gd name="connsiteX22" fmla="*/ 288132 w 288132"/>
                <a:gd name="connsiteY22" fmla="*/ 692943 h 1178718"/>
                <a:gd name="connsiteX23" fmla="*/ 283369 w 288132"/>
                <a:gd name="connsiteY23" fmla="*/ 802481 h 1178718"/>
                <a:gd name="connsiteX24" fmla="*/ 264319 w 288132"/>
                <a:gd name="connsiteY24" fmla="*/ 904875 h 1178718"/>
                <a:gd name="connsiteX25" fmla="*/ 235744 w 288132"/>
                <a:gd name="connsiteY25" fmla="*/ 1014412 h 1178718"/>
                <a:gd name="connsiteX26" fmla="*/ 197644 w 288132"/>
                <a:gd name="connsiteY26" fmla="*/ 1109662 h 1178718"/>
                <a:gd name="connsiteX27" fmla="*/ 178594 w 288132"/>
                <a:gd name="connsiteY27" fmla="*/ 1143000 h 1178718"/>
                <a:gd name="connsiteX28" fmla="*/ 142875 w 288132"/>
                <a:gd name="connsiteY28" fmla="*/ 1173956 h 1178718"/>
                <a:gd name="connsiteX29" fmla="*/ 126207 w 288132"/>
                <a:gd name="connsiteY29" fmla="*/ 1178718 h 1178718"/>
                <a:gd name="connsiteX30" fmla="*/ 104775 w 288132"/>
                <a:gd name="connsiteY30" fmla="*/ 1178718 h 1178718"/>
                <a:gd name="connsiteX31" fmla="*/ 66675 w 288132"/>
                <a:gd name="connsiteY31" fmla="*/ 1166812 h 1178718"/>
                <a:gd name="connsiteX32" fmla="*/ 42863 w 288132"/>
                <a:gd name="connsiteY32" fmla="*/ 1143000 h 1178718"/>
                <a:gd name="connsiteX33" fmla="*/ 23813 w 288132"/>
                <a:gd name="connsiteY33" fmla="*/ 1102518 h 1178718"/>
                <a:gd name="connsiteX34" fmla="*/ 7144 w 288132"/>
                <a:gd name="connsiteY34" fmla="*/ 1038225 h 1178718"/>
                <a:gd name="connsiteX35" fmla="*/ 0 w 288132"/>
                <a:gd name="connsiteY35" fmla="*/ 928687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8132" h="1178718">
                  <a:moveTo>
                    <a:pt x="0" y="928687"/>
                  </a:moveTo>
                  <a:lnTo>
                    <a:pt x="2382" y="845343"/>
                  </a:lnTo>
                  <a:lnTo>
                    <a:pt x="11907" y="783431"/>
                  </a:lnTo>
                  <a:lnTo>
                    <a:pt x="45244" y="695325"/>
                  </a:lnTo>
                  <a:lnTo>
                    <a:pt x="71438" y="619125"/>
                  </a:lnTo>
                  <a:lnTo>
                    <a:pt x="95250" y="533400"/>
                  </a:lnTo>
                  <a:lnTo>
                    <a:pt x="114300" y="435768"/>
                  </a:lnTo>
                  <a:lnTo>
                    <a:pt x="128588" y="330993"/>
                  </a:lnTo>
                  <a:cubicBezTo>
                    <a:pt x="129382" y="311149"/>
                    <a:pt x="130175" y="291306"/>
                    <a:pt x="130969" y="271462"/>
                  </a:cubicBezTo>
                  <a:lnTo>
                    <a:pt x="119063" y="145256"/>
                  </a:lnTo>
                  <a:lnTo>
                    <a:pt x="109538" y="66675"/>
                  </a:lnTo>
                  <a:lnTo>
                    <a:pt x="97632" y="33337"/>
                  </a:lnTo>
                  <a:lnTo>
                    <a:pt x="97632" y="16668"/>
                  </a:lnTo>
                  <a:lnTo>
                    <a:pt x="102394" y="4762"/>
                  </a:lnTo>
                  <a:lnTo>
                    <a:pt x="116682" y="0"/>
                  </a:lnTo>
                  <a:lnTo>
                    <a:pt x="145257" y="4762"/>
                  </a:lnTo>
                  <a:lnTo>
                    <a:pt x="161925" y="11906"/>
                  </a:lnTo>
                  <a:lnTo>
                    <a:pt x="190500" y="71437"/>
                  </a:lnTo>
                  <a:lnTo>
                    <a:pt x="233363" y="221456"/>
                  </a:lnTo>
                  <a:lnTo>
                    <a:pt x="259557" y="371475"/>
                  </a:lnTo>
                  <a:lnTo>
                    <a:pt x="276225" y="514350"/>
                  </a:lnTo>
                  <a:lnTo>
                    <a:pt x="283369" y="611981"/>
                  </a:lnTo>
                  <a:lnTo>
                    <a:pt x="288132" y="692943"/>
                  </a:lnTo>
                  <a:lnTo>
                    <a:pt x="283369" y="802481"/>
                  </a:lnTo>
                  <a:lnTo>
                    <a:pt x="264319" y="904875"/>
                  </a:lnTo>
                  <a:lnTo>
                    <a:pt x="235744" y="1014412"/>
                  </a:lnTo>
                  <a:lnTo>
                    <a:pt x="197644" y="1109662"/>
                  </a:lnTo>
                  <a:lnTo>
                    <a:pt x="178594" y="1143000"/>
                  </a:lnTo>
                  <a:lnTo>
                    <a:pt x="142875" y="1173956"/>
                  </a:lnTo>
                  <a:lnTo>
                    <a:pt x="126207" y="1178718"/>
                  </a:lnTo>
                  <a:lnTo>
                    <a:pt x="104775" y="1178718"/>
                  </a:lnTo>
                  <a:lnTo>
                    <a:pt x="66675" y="1166812"/>
                  </a:lnTo>
                  <a:lnTo>
                    <a:pt x="42863" y="1143000"/>
                  </a:lnTo>
                  <a:lnTo>
                    <a:pt x="23813" y="1102518"/>
                  </a:lnTo>
                  <a:lnTo>
                    <a:pt x="7144" y="1038225"/>
                  </a:lnTo>
                  <a:lnTo>
                    <a:pt x="0" y="928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92B98E2-0C9D-184F-B15D-C1AA68E7EA40}"/>
                </a:ext>
              </a:extLst>
            </p:cNvPr>
            <p:cNvSpPr/>
            <p:nvPr/>
          </p:nvSpPr>
          <p:spPr>
            <a:xfrm>
              <a:off x="2855913" y="4486275"/>
              <a:ext cx="325437" cy="828675"/>
            </a:xfrm>
            <a:custGeom>
              <a:avLst/>
              <a:gdLst>
                <a:gd name="connsiteX0" fmla="*/ 114300 w 326231"/>
                <a:gd name="connsiteY0" fmla="*/ 504825 h 828675"/>
                <a:gd name="connsiteX1" fmla="*/ 102394 w 326231"/>
                <a:gd name="connsiteY1" fmla="*/ 376238 h 828675"/>
                <a:gd name="connsiteX2" fmla="*/ 83344 w 326231"/>
                <a:gd name="connsiteY2" fmla="*/ 273844 h 828675"/>
                <a:gd name="connsiteX3" fmla="*/ 47625 w 326231"/>
                <a:gd name="connsiteY3" fmla="*/ 161925 h 828675"/>
                <a:gd name="connsiteX4" fmla="*/ 16669 w 326231"/>
                <a:gd name="connsiteY4" fmla="*/ 73819 h 828675"/>
                <a:gd name="connsiteX5" fmla="*/ 2381 w 326231"/>
                <a:gd name="connsiteY5" fmla="*/ 38100 h 828675"/>
                <a:gd name="connsiteX6" fmla="*/ 0 w 326231"/>
                <a:gd name="connsiteY6" fmla="*/ 16669 h 828675"/>
                <a:gd name="connsiteX7" fmla="*/ 4762 w 326231"/>
                <a:gd name="connsiteY7" fmla="*/ 4763 h 828675"/>
                <a:gd name="connsiteX8" fmla="*/ 19050 w 326231"/>
                <a:gd name="connsiteY8" fmla="*/ 0 h 828675"/>
                <a:gd name="connsiteX9" fmla="*/ 45244 w 326231"/>
                <a:gd name="connsiteY9" fmla="*/ 2381 h 828675"/>
                <a:gd name="connsiteX10" fmla="*/ 73819 w 326231"/>
                <a:gd name="connsiteY10" fmla="*/ 19050 h 828675"/>
                <a:gd name="connsiteX11" fmla="*/ 123825 w 326231"/>
                <a:gd name="connsiteY11" fmla="*/ 80963 h 828675"/>
                <a:gd name="connsiteX12" fmla="*/ 195262 w 326231"/>
                <a:gd name="connsiteY12" fmla="*/ 166688 h 828675"/>
                <a:gd name="connsiteX13" fmla="*/ 240506 w 326231"/>
                <a:gd name="connsiteY13" fmla="*/ 235744 h 828675"/>
                <a:gd name="connsiteX14" fmla="*/ 271462 w 326231"/>
                <a:gd name="connsiteY14" fmla="*/ 288131 h 828675"/>
                <a:gd name="connsiteX15" fmla="*/ 295275 w 326231"/>
                <a:gd name="connsiteY15" fmla="*/ 354806 h 828675"/>
                <a:gd name="connsiteX16" fmla="*/ 314325 w 326231"/>
                <a:gd name="connsiteY16" fmla="*/ 421481 h 828675"/>
                <a:gd name="connsiteX17" fmla="*/ 323850 w 326231"/>
                <a:gd name="connsiteY17" fmla="*/ 516731 h 828675"/>
                <a:gd name="connsiteX18" fmla="*/ 326231 w 326231"/>
                <a:gd name="connsiteY18" fmla="*/ 647700 h 828675"/>
                <a:gd name="connsiteX19" fmla="*/ 316706 w 326231"/>
                <a:gd name="connsiteY19" fmla="*/ 711994 h 828675"/>
                <a:gd name="connsiteX20" fmla="*/ 307181 w 326231"/>
                <a:gd name="connsiteY20" fmla="*/ 733425 h 828675"/>
                <a:gd name="connsiteX21" fmla="*/ 278606 w 326231"/>
                <a:gd name="connsiteY21" fmla="*/ 776288 h 828675"/>
                <a:gd name="connsiteX22" fmla="*/ 247650 w 326231"/>
                <a:gd name="connsiteY22" fmla="*/ 807244 h 828675"/>
                <a:gd name="connsiteX23" fmla="*/ 209550 w 326231"/>
                <a:gd name="connsiteY23" fmla="*/ 826294 h 828675"/>
                <a:gd name="connsiteX24" fmla="*/ 190500 w 326231"/>
                <a:gd name="connsiteY24" fmla="*/ 828675 h 828675"/>
                <a:gd name="connsiteX25" fmla="*/ 173831 w 326231"/>
                <a:gd name="connsiteY25" fmla="*/ 821531 h 828675"/>
                <a:gd name="connsiteX26" fmla="*/ 150019 w 326231"/>
                <a:gd name="connsiteY26" fmla="*/ 800100 h 828675"/>
                <a:gd name="connsiteX27" fmla="*/ 130969 w 326231"/>
                <a:gd name="connsiteY27" fmla="*/ 757238 h 828675"/>
                <a:gd name="connsiteX28" fmla="*/ 123825 w 326231"/>
                <a:gd name="connsiteY28" fmla="*/ 683419 h 828675"/>
                <a:gd name="connsiteX29" fmla="*/ 114300 w 326231"/>
                <a:gd name="connsiteY29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6231" h="828675">
                  <a:moveTo>
                    <a:pt x="114300" y="504825"/>
                  </a:moveTo>
                  <a:lnTo>
                    <a:pt x="102394" y="376238"/>
                  </a:lnTo>
                  <a:lnTo>
                    <a:pt x="83344" y="273844"/>
                  </a:lnTo>
                  <a:lnTo>
                    <a:pt x="47625" y="161925"/>
                  </a:lnTo>
                  <a:lnTo>
                    <a:pt x="16669" y="7381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4" y="2381"/>
                  </a:lnTo>
                  <a:lnTo>
                    <a:pt x="73819" y="19050"/>
                  </a:lnTo>
                  <a:lnTo>
                    <a:pt x="123825" y="80963"/>
                  </a:lnTo>
                  <a:lnTo>
                    <a:pt x="195262" y="166688"/>
                  </a:lnTo>
                  <a:lnTo>
                    <a:pt x="240506" y="235744"/>
                  </a:lnTo>
                  <a:lnTo>
                    <a:pt x="271462" y="288131"/>
                  </a:lnTo>
                  <a:lnTo>
                    <a:pt x="295275" y="354806"/>
                  </a:lnTo>
                  <a:lnTo>
                    <a:pt x="314325" y="421481"/>
                  </a:lnTo>
                  <a:lnTo>
                    <a:pt x="323850" y="516731"/>
                  </a:lnTo>
                  <a:cubicBezTo>
                    <a:pt x="324644" y="560387"/>
                    <a:pt x="325437" y="604044"/>
                    <a:pt x="326231" y="647700"/>
                  </a:cubicBezTo>
                  <a:lnTo>
                    <a:pt x="316706" y="711994"/>
                  </a:lnTo>
                  <a:lnTo>
                    <a:pt x="307181" y="733425"/>
                  </a:lnTo>
                  <a:lnTo>
                    <a:pt x="278606" y="776288"/>
                  </a:lnTo>
                  <a:lnTo>
                    <a:pt x="247650" y="807244"/>
                  </a:lnTo>
                  <a:lnTo>
                    <a:pt x="209550" y="826294"/>
                  </a:lnTo>
                  <a:lnTo>
                    <a:pt x="190500" y="828675"/>
                  </a:lnTo>
                  <a:lnTo>
                    <a:pt x="173831" y="821531"/>
                  </a:lnTo>
                  <a:lnTo>
                    <a:pt x="150019" y="800100"/>
                  </a:lnTo>
                  <a:lnTo>
                    <a:pt x="130969" y="757238"/>
                  </a:lnTo>
                  <a:lnTo>
                    <a:pt x="123825" y="683419"/>
                  </a:lnTo>
                  <a:lnTo>
                    <a:pt x="114300" y="504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3B39069-64DC-7B48-BA39-DE174438FED5}"/>
                </a:ext>
              </a:extLst>
            </p:cNvPr>
            <p:cNvSpPr/>
            <p:nvPr/>
          </p:nvSpPr>
          <p:spPr>
            <a:xfrm>
              <a:off x="3214688" y="4373563"/>
              <a:ext cx="417512" cy="714375"/>
            </a:xfrm>
            <a:custGeom>
              <a:avLst/>
              <a:gdLst>
                <a:gd name="connsiteX0" fmla="*/ 188118 w 416718"/>
                <a:gd name="connsiteY0" fmla="*/ 483394 h 714375"/>
                <a:gd name="connsiteX1" fmla="*/ 164306 w 416718"/>
                <a:gd name="connsiteY1" fmla="*/ 369094 h 714375"/>
                <a:gd name="connsiteX2" fmla="*/ 128587 w 416718"/>
                <a:gd name="connsiteY2" fmla="*/ 288132 h 714375"/>
                <a:gd name="connsiteX3" fmla="*/ 71437 w 416718"/>
                <a:gd name="connsiteY3" fmla="*/ 166688 h 714375"/>
                <a:gd name="connsiteX4" fmla="*/ 26193 w 416718"/>
                <a:gd name="connsiteY4" fmla="*/ 92869 h 714375"/>
                <a:gd name="connsiteX5" fmla="*/ 7143 w 416718"/>
                <a:gd name="connsiteY5" fmla="*/ 57150 h 714375"/>
                <a:gd name="connsiteX6" fmla="*/ 0 w 416718"/>
                <a:gd name="connsiteY6" fmla="*/ 30957 h 714375"/>
                <a:gd name="connsiteX7" fmla="*/ 0 w 416718"/>
                <a:gd name="connsiteY7" fmla="*/ 16669 h 714375"/>
                <a:gd name="connsiteX8" fmla="*/ 4762 w 416718"/>
                <a:gd name="connsiteY8" fmla="*/ 4763 h 714375"/>
                <a:gd name="connsiteX9" fmla="*/ 14287 w 416718"/>
                <a:gd name="connsiteY9" fmla="*/ 0 h 714375"/>
                <a:gd name="connsiteX10" fmla="*/ 40481 w 416718"/>
                <a:gd name="connsiteY10" fmla="*/ 2382 h 714375"/>
                <a:gd name="connsiteX11" fmla="*/ 80962 w 416718"/>
                <a:gd name="connsiteY11" fmla="*/ 28575 h 714375"/>
                <a:gd name="connsiteX12" fmla="*/ 164306 w 416718"/>
                <a:gd name="connsiteY12" fmla="*/ 107157 h 714375"/>
                <a:gd name="connsiteX13" fmla="*/ 264318 w 416718"/>
                <a:gd name="connsiteY13" fmla="*/ 197644 h 714375"/>
                <a:gd name="connsiteX14" fmla="*/ 350043 w 416718"/>
                <a:gd name="connsiteY14" fmla="*/ 283369 h 714375"/>
                <a:gd name="connsiteX15" fmla="*/ 381000 w 416718"/>
                <a:gd name="connsiteY15" fmla="*/ 321469 h 714375"/>
                <a:gd name="connsiteX16" fmla="*/ 397668 w 416718"/>
                <a:gd name="connsiteY16" fmla="*/ 364332 h 714375"/>
                <a:gd name="connsiteX17" fmla="*/ 411956 w 416718"/>
                <a:gd name="connsiteY17" fmla="*/ 402432 h 714375"/>
                <a:gd name="connsiteX18" fmla="*/ 416718 w 416718"/>
                <a:gd name="connsiteY18" fmla="*/ 473869 h 714375"/>
                <a:gd name="connsiteX19" fmla="*/ 409575 w 416718"/>
                <a:gd name="connsiteY19" fmla="*/ 578644 h 714375"/>
                <a:gd name="connsiteX20" fmla="*/ 388143 w 416718"/>
                <a:gd name="connsiteY20" fmla="*/ 650082 h 714375"/>
                <a:gd name="connsiteX21" fmla="*/ 364331 w 416718"/>
                <a:gd name="connsiteY21" fmla="*/ 688182 h 714375"/>
                <a:gd name="connsiteX22" fmla="*/ 350043 w 416718"/>
                <a:gd name="connsiteY22" fmla="*/ 704850 h 714375"/>
                <a:gd name="connsiteX23" fmla="*/ 333375 w 416718"/>
                <a:gd name="connsiteY23" fmla="*/ 711994 h 714375"/>
                <a:gd name="connsiteX24" fmla="*/ 316706 w 416718"/>
                <a:gd name="connsiteY24" fmla="*/ 714375 h 714375"/>
                <a:gd name="connsiteX25" fmla="*/ 285750 w 416718"/>
                <a:gd name="connsiteY25" fmla="*/ 704850 h 714375"/>
                <a:gd name="connsiteX26" fmla="*/ 259556 w 416718"/>
                <a:gd name="connsiteY26" fmla="*/ 688182 h 714375"/>
                <a:gd name="connsiteX27" fmla="*/ 242887 w 416718"/>
                <a:gd name="connsiteY27" fmla="*/ 666750 h 714375"/>
                <a:gd name="connsiteX28" fmla="*/ 221456 w 416718"/>
                <a:gd name="connsiteY28" fmla="*/ 621507 h 714375"/>
                <a:gd name="connsiteX29" fmla="*/ 188118 w 416718"/>
                <a:gd name="connsiteY29" fmla="*/ 4833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6718" h="714375">
                  <a:moveTo>
                    <a:pt x="188118" y="483394"/>
                  </a:moveTo>
                  <a:lnTo>
                    <a:pt x="164306" y="369094"/>
                  </a:lnTo>
                  <a:lnTo>
                    <a:pt x="128587" y="288132"/>
                  </a:lnTo>
                  <a:lnTo>
                    <a:pt x="71437" y="166688"/>
                  </a:lnTo>
                  <a:lnTo>
                    <a:pt x="26193" y="92869"/>
                  </a:lnTo>
                  <a:lnTo>
                    <a:pt x="7143" y="57150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4287" y="0"/>
                  </a:lnTo>
                  <a:lnTo>
                    <a:pt x="40481" y="2382"/>
                  </a:lnTo>
                  <a:lnTo>
                    <a:pt x="80962" y="28575"/>
                  </a:lnTo>
                  <a:lnTo>
                    <a:pt x="164306" y="107157"/>
                  </a:lnTo>
                  <a:lnTo>
                    <a:pt x="264318" y="197644"/>
                  </a:lnTo>
                  <a:lnTo>
                    <a:pt x="350043" y="283369"/>
                  </a:lnTo>
                  <a:lnTo>
                    <a:pt x="381000" y="321469"/>
                  </a:lnTo>
                  <a:lnTo>
                    <a:pt x="397668" y="364332"/>
                  </a:lnTo>
                  <a:lnTo>
                    <a:pt x="411956" y="402432"/>
                  </a:lnTo>
                  <a:lnTo>
                    <a:pt x="416718" y="473869"/>
                  </a:lnTo>
                  <a:lnTo>
                    <a:pt x="409575" y="578644"/>
                  </a:lnTo>
                  <a:lnTo>
                    <a:pt x="388143" y="650082"/>
                  </a:lnTo>
                  <a:lnTo>
                    <a:pt x="364331" y="688182"/>
                  </a:lnTo>
                  <a:lnTo>
                    <a:pt x="350043" y="704850"/>
                  </a:lnTo>
                  <a:lnTo>
                    <a:pt x="333375" y="711994"/>
                  </a:lnTo>
                  <a:lnTo>
                    <a:pt x="316706" y="714375"/>
                  </a:lnTo>
                  <a:lnTo>
                    <a:pt x="285750" y="704850"/>
                  </a:lnTo>
                  <a:lnTo>
                    <a:pt x="259556" y="688182"/>
                  </a:lnTo>
                  <a:lnTo>
                    <a:pt x="242887" y="666750"/>
                  </a:lnTo>
                  <a:lnTo>
                    <a:pt x="221456" y="621507"/>
                  </a:lnTo>
                  <a:lnTo>
                    <a:pt x="188118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83BD9E9-95CD-2C4A-B9DC-B05C28C9A32D}"/>
                </a:ext>
              </a:extLst>
            </p:cNvPr>
            <p:cNvSpPr/>
            <p:nvPr/>
          </p:nvSpPr>
          <p:spPr>
            <a:xfrm>
              <a:off x="3570288" y="4237038"/>
              <a:ext cx="392112" cy="631825"/>
            </a:xfrm>
            <a:custGeom>
              <a:avLst/>
              <a:gdLst>
                <a:gd name="connsiteX0" fmla="*/ 204787 w 392906"/>
                <a:gd name="connsiteY0" fmla="*/ 476250 h 633412"/>
                <a:gd name="connsiteX1" fmla="*/ 145256 w 392906"/>
                <a:gd name="connsiteY1" fmla="*/ 321469 h 633412"/>
                <a:gd name="connsiteX2" fmla="*/ 83344 w 392906"/>
                <a:gd name="connsiteY2" fmla="*/ 190500 h 633412"/>
                <a:gd name="connsiteX3" fmla="*/ 4762 w 392906"/>
                <a:gd name="connsiteY3" fmla="*/ 45244 h 633412"/>
                <a:gd name="connsiteX4" fmla="*/ 0 w 392906"/>
                <a:gd name="connsiteY4" fmla="*/ 28575 h 633412"/>
                <a:gd name="connsiteX5" fmla="*/ 0 w 392906"/>
                <a:gd name="connsiteY5" fmla="*/ 14287 h 633412"/>
                <a:gd name="connsiteX6" fmla="*/ 7144 w 392906"/>
                <a:gd name="connsiteY6" fmla="*/ 4762 h 633412"/>
                <a:gd name="connsiteX7" fmla="*/ 26194 w 392906"/>
                <a:gd name="connsiteY7" fmla="*/ 0 h 633412"/>
                <a:gd name="connsiteX8" fmla="*/ 80962 w 392906"/>
                <a:gd name="connsiteY8" fmla="*/ 26194 h 633412"/>
                <a:gd name="connsiteX9" fmla="*/ 214312 w 392906"/>
                <a:gd name="connsiteY9" fmla="*/ 97631 h 633412"/>
                <a:gd name="connsiteX10" fmla="*/ 307181 w 392906"/>
                <a:gd name="connsiteY10" fmla="*/ 152400 h 633412"/>
                <a:gd name="connsiteX11" fmla="*/ 338137 w 392906"/>
                <a:gd name="connsiteY11" fmla="*/ 178594 h 633412"/>
                <a:gd name="connsiteX12" fmla="*/ 352425 w 392906"/>
                <a:gd name="connsiteY12" fmla="*/ 204787 h 633412"/>
                <a:gd name="connsiteX13" fmla="*/ 369094 w 392906"/>
                <a:gd name="connsiteY13" fmla="*/ 240506 h 633412"/>
                <a:gd name="connsiteX14" fmla="*/ 388144 w 392906"/>
                <a:gd name="connsiteY14" fmla="*/ 342900 h 633412"/>
                <a:gd name="connsiteX15" fmla="*/ 392906 w 392906"/>
                <a:gd name="connsiteY15" fmla="*/ 407194 h 633412"/>
                <a:gd name="connsiteX16" fmla="*/ 390525 w 392906"/>
                <a:gd name="connsiteY16" fmla="*/ 511969 h 633412"/>
                <a:gd name="connsiteX17" fmla="*/ 383381 w 392906"/>
                <a:gd name="connsiteY17" fmla="*/ 561975 h 633412"/>
                <a:gd name="connsiteX18" fmla="*/ 369094 w 392906"/>
                <a:gd name="connsiteY18" fmla="*/ 602456 h 633412"/>
                <a:gd name="connsiteX19" fmla="*/ 354806 w 392906"/>
                <a:gd name="connsiteY19" fmla="*/ 614362 h 633412"/>
                <a:gd name="connsiteX20" fmla="*/ 340519 w 392906"/>
                <a:gd name="connsiteY20" fmla="*/ 626269 h 633412"/>
                <a:gd name="connsiteX21" fmla="*/ 316706 w 392906"/>
                <a:gd name="connsiteY21" fmla="*/ 633412 h 633412"/>
                <a:gd name="connsiteX22" fmla="*/ 295275 w 392906"/>
                <a:gd name="connsiteY22" fmla="*/ 628650 h 633412"/>
                <a:gd name="connsiteX23" fmla="*/ 266700 w 392906"/>
                <a:gd name="connsiteY23" fmla="*/ 614362 h 633412"/>
                <a:gd name="connsiteX24" fmla="*/ 250031 w 392906"/>
                <a:gd name="connsiteY24" fmla="*/ 595312 h 633412"/>
                <a:gd name="connsiteX25" fmla="*/ 204787 w 392906"/>
                <a:gd name="connsiteY25" fmla="*/ 476250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2906" h="633412">
                  <a:moveTo>
                    <a:pt x="204787" y="476250"/>
                  </a:moveTo>
                  <a:lnTo>
                    <a:pt x="145256" y="321469"/>
                  </a:lnTo>
                  <a:lnTo>
                    <a:pt x="83344" y="190500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80962" y="26194"/>
                  </a:lnTo>
                  <a:lnTo>
                    <a:pt x="214312" y="97631"/>
                  </a:lnTo>
                  <a:lnTo>
                    <a:pt x="307181" y="152400"/>
                  </a:lnTo>
                  <a:lnTo>
                    <a:pt x="338137" y="178594"/>
                  </a:lnTo>
                  <a:lnTo>
                    <a:pt x="352425" y="204787"/>
                  </a:lnTo>
                  <a:lnTo>
                    <a:pt x="369094" y="240506"/>
                  </a:lnTo>
                  <a:lnTo>
                    <a:pt x="388144" y="342900"/>
                  </a:lnTo>
                  <a:lnTo>
                    <a:pt x="392906" y="407194"/>
                  </a:lnTo>
                  <a:cubicBezTo>
                    <a:pt x="392112" y="442119"/>
                    <a:pt x="391319" y="477044"/>
                    <a:pt x="390525" y="511969"/>
                  </a:cubicBezTo>
                  <a:lnTo>
                    <a:pt x="383381" y="561975"/>
                  </a:lnTo>
                  <a:lnTo>
                    <a:pt x="369094" y="602456"/>
                  </a:lnTo>
                  <a:lnTo>
                    <a:pt x="354806" y="614362"/>
                  </a:lnTo>
                  <a:lnTo>
                    <a:pt x="340519" y="626269"/>
                  </a:lnTo>
                  <a:lnTo>
                    <a:pt x="316706" y="633412"/>
                  </a:lnTo>
                  <a:lnTo>
                    <a:pt x="295275" y="628650"/>
                  </a:lnTo>
                  <a:lnTo>
                    <a:pt x="266700" y="614362"/>
                  </a:lnTo>
                  <a:lnTo>
                    <a:pt x="250031" y="595312"/>
                  </a:lnTo>
                  <a:lnTo>
                    <a:pt x="204787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F056BE9-8402-964D-9C66-363A52DB4373}"/>
                </a:ext>
              </a:extLst>
            </p:cNvPr>
            <p:cNvSpPr/>
            <p:nvPr/>
          </p:nvSpPr>
          <p:spPr>
            <a:xfrm>
              <a:off x="4505325" y="1592263"/>
              <a:ext cx="1398588" cy="1406525"/>
            </a:xfrm>
            <a:custGeom>
              <a:avLst/>
              <a:gdLst>
                <a:gd name="connsiteX0" fmla="*/ 962025 w 1397794"/>
                <a:gd name="connsiteY0" fmla="*/ 673894 h 1404938"/>
                <a:gd name="connsiteX1" fmla="*/ 792956 w 1397794"/>
                <a:gd name="connsiteY1" fmla="*/ 840582 h 1404938"/>
                <a:gd name="connsiteX2" fmla="*/ 583406 w 1397794"/>
                <a:gd name="connsiteY2" fmla="*/ 1019175 h 1404938"/>
                <a:gd name="connsiteX3" fmla="*/ 364331 w 1397794"/>
                <a:gd name="connsiteY3" fmla="*/ 1188244 h 1404938"/>
                <a:gd name="connsiteX4" fmla="*/ 219075 w 1397794"/>
                <a:gd name="connsiteY4" fmla="*/ 1290638 h 1404938"/>
                <a:gd name="connsiteX5" fmla="*/ 57150 w 1397794"/>
                <a:gd name="connsiteY5" fmla="*/ 1393032 h 1404938"/>
                <a:gd name="connsiteX6" fmla="*/ 28575 w 1397794"/>
                <a:gd name="connsiteY6" fmla="*/ 1402557 h 1404938"/>
                <a:gd name="connsiteX7" fmla="*/ 9525 w 1397794"/>
                <a:gd name="connsiteY7" fmla="*/ 1404938 h 1404938"/>
                <a:gd name="connsiteX8" fmla="*/ 0 w 1397794"/>
                <a:gd name="connsiteY8" fmla="*/ 1395413 h 1404938"/>
                <a:gd name="connsiteX9" fmla="*/ 0 w 1397794"/>
                <a:gd name="connsiteY9" fmla="*/ 1369219 h 1404938"/>
                <a:gd name="connsiteX10" fmla="*/ 16669 w 1397794"/>
                <a:gd name="connsiteY10" fmla="*/ 1340644 h 1404938"/>
                <a:gd name="connsiteX11" fmla="*/ 150019 w 1397794"/>
                <a:gd name="connsiteY11" fmla="*/ 1221582 h 1404938"/>
                <a:gd name="connsiteX12" fmla="*/ 316706 w 1397794"/>
                <a:gd name="connsiteY12" fmla="*/ 1054894 h 1404938"/>
                <a:gd name="connsiteX13" fmla="*/ 509588 w 1397794"/>
                <a:gd name="connsiteY13" fmla="*/ 850107 h 1404938"/>
                <a:gd name="connsiteX14" fmla="*/ 697706 w 1397794"/>
                <a:gd name="connsiteY14" fmla="*/ 611982 h 1404938"/>
                <a:gd name="connsiteX15" fmla="*/ 847725 w 1397794"/>
                <a:gd name="connsiteY15" fmla="*/ 409575 h 1404938"/>
                <a:gd name="connsiteX16" fmla="*/ 931069 w 1397794"/>
                <a:gd name="connsiteY16" fmla="*/ 278607 h 1404938"/>
                <a:gd name="connsiteX17" fmla="*/ 933450 w 1397794"/>
                <a:gd name="connsiteY17" fmla="*/ 242888 h 1404938"/>
                <a:gd name="connsiteX18" fmla="*/ 931069 w 1397794"/>
                <a:gd name="connsiteY18" fmla="*/ 195263 h 1404938"/>
                <a:gd name="connsiteX19" fmla="*/ 923925 w 1397794"/>
                <a:gd name="connsiteY19" fmla="*/ 173832 h 1404938"/>
                <a:gd name="connsiteX20" fmla="*/ 883444 w 1397794"/>
                <a:gd name="connsiteY20" fmla="*/ 126207 h 1404938"/>
                <a:gd name="connsiteX21" fmla="*/ 828675 w 1397794"/>
                <a:gd name="connsiteY21" fmla="*/ 85725 h 1404938"/>
                <a:gd name="connsiteX22" fmla="*/ 804863 w 1397794"/>
                <a:gd name="connsiteY22" fmla="*/ 61913 h 1404938"/>
                <a:gd name="connsiteX23" fmla="*/ 790575 w 1397794"/>
                <a:gd name="connsiteY23" fmla="*/ 38100 h 1404938"/>
                <a:gd name="connsiteX24" fmla="*/ 792956 w 1397794"/>
                <a:gd name="connsiteY24" fmla="*/ 23813 h 1404938"/>
                <a:gd name="connsiteX25" fmla="*/ 804863 w 1397794"/>
                <a:gd name="connsiteY25" fmla="*/ 7144 h 1404938"/>
                <a:gd name="connsiteX26" fmla="*/ 835819 w 1397794"/>
                <a:gd name="connsiteY26" fmla="*/ 0 h 1404938"/>
                <a:gd name="connsiteX27" fmla="*/ 938213 w 1397794"/>
                <a:gd name="connsiteY27" fmla="*/ 7144 h 1404938"/>
                <a:gd name="connsiteX28" fmla="*/ 1033463 w 1397794"/>
                <a:gd name="connsiteY28" fmla="*/ 21432 h 1404938"/>
                <a:gd name="connsiteX29" fmla="*/ 1135856 w 1397794"/>
                <a:gd name="connsiteY29" fmla="*/ 47625 h 1404938"/>
                <a:gd name="connsiteX30" fmla="*/ 1219200 w 1397794"/>
                <a:gd name="connsiteY30" fmla="*/ 78582 h 1404938"/>
                <a:gd name="connsiteX31" fmla="*/ 1290638 w 1397794"/>
                <a:gd name="connsiteY31" fmla="*/ 114300 h 1404938"/>
                <a:gd name="connsiteX32" fmla="*/ 1343025 w 1397794"/>
                <a:gd name="connsiteY32" fmla="*/ 145257 h 1404938"/>
                <a:gd name="connsiteX33" fmla="*/ 1362075 w 1397794"/>
                <a:gd name="connsiteY33" fmla="*/ 159544 h 1404938"/>
                <a:gd name="connsiteX34" fmla="*/ 1381125 w 1397794"/>
                <a:gd name="connsiteY34" fmla="*/ 178594 h 1404938"/>
                <a:gd name="connsiteX35" fmla="*/ 1393031 w 1397794"/>
                <a:gd name="connsiteY35" fmla="*/ 195263 h 1404938"/>
                <a:gd name="connsiteX36" fmla="*/ 1397794 w 1397794"/>
                <a:gd name="connsiteY36" fmla="*/ 216694 h 1404938"/>
                <a:gd name="connsiteX37" fmla="*/ 1390650 w 1397794"/>
                <a:gd name="connsiteY37" fmla="*/ 238125 h 1404938"/>
                <a:gd name="connsiteX38" fmla="*/ 1366838 w 1397794"/>
                <a:gd name="connsiteY38" fmla="*/ 261938 h 1404938"/>
                <a:gd name="connsiteX39" fmla="*/ 1309688 w 1397794"/>
                <a:gd name="connsiteY39" fmla="*/ 295275 h 1404938"/>
                <a:gd name="connsiteX40" fmla="*/ 1226344 w 1397794"/>
                <a:gd name="connsiteY40" fmla="*/ 402432 h 1404938"/>
                <a:gd name="connsiteX41" fmla="*/ 1047750 w 1397794"/>
                <a:gd name="connsiteY41" fmla="*/ 590550 h 1404938"/>
                <a:gd name="connsiteX42" fmla="*/ 962025 w 1397794"/>
                <a:gd name="connsiteY42" fmla="*/ 673894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97794" h="1404938">
                  <a:moveTo>
                    <a:pt x="962025" y="673894"/>
                  </a:moveTo>
                  <a:lnTo>
                    <a:pt x="792956" y="840582"/>
                  </a:lnTo>
                  <a:lnTo>
                    <a:pt x="583406" y="1019175"/>
                  </a:lnTo>
                  <a:lnTo>
                    <a:pt x="364331" y="1188244"/>
                  </a:lnTo>
                  <a:lnTo>
                    <a:pt x="219075" y="1290638"/>
                  </a:lnTo>
                  <a:lnTo>
                    <a:pt x="57150" y="1393032"/>
                  </a:lnTo>
                  <a:lnTo>
                    <a:pt x="28575" y="1402557"/>
                  </a:lnTo>
                  <a:lnTo>
                    <a:pt x="9525" y="1404938"/>
                  </a:lnTo>
                  <a:lnTo>
                    <a:pt x="0" y="1395413"/>
                  </a:lnTo>
                  <a:lnTo>
                    <a:pt x="0" y="1369219"/>
                  </a:lnTo>
                  <a:lnTo>
                    <a:pt x="16669" y="1340644"/>
                  </a:lnTo>
                  <a:lnTo>
                    <a:pt x="150019" y="1221582"/>
                  </a:lnTo>
                  <a:lnTo>
                    <a:pt x="316706" y="1054894"/>
                  </a:lnTo>
                  <a:lnTo>
                    <a:pt x="509588" y="850107"/>
                  </a:lnTo>
                  <a:lnTo>
                    <a:pt x="697706" y="611982"/>
                  </a:lnTo>
                  <a:lnTo>
                    <a:pt x="847725" y="409575"/>
                  </a:lnTo>
                  <a:lnTo>
                    <a:pt x="931069" y="278607"/>
                  </a:lnTo>
                  <a:lnTo>
                    <a:pt x="933450" y="242888"/>
                  </a:lnTo>
                  <a:lnTo>
                    <a:pt x="931069" y="195263"/>
                  </a:lnTo>
                  <a:lnTo>
                    <a:pt x="923925" y="173832"/>
                  </a:lnTo>
                  <a:lnTo>
                    <a:pt x="883444" y="126207"/>
                  </a:lnTo>
                  <a:lnTo>
                    <a:pt x="828675" y="85725"/>
                  </a:lnTo>
                  <a:lnTo>
                    <a:pt x="804863" y="61913"/>
                  </a:lnTo>
                  <a:lnTo>
                    <a:pt x="790575" y="38100"/>
                  </a:lnTo>
                  <a:lnTo>
                    <a:pt x="792956" y="23813"/>
                  </a:lnTo>
                  <a:lnTo>
                    <a:pt x="804863" y="7144"/>
                  </a:lnTo>
                  <a:lnTo>
                    <a:pt x="835819" y="0"/>
                  </a:lnTo>
                  <a:lnTo>
                    <a:pt x="938213" y="7144"/>
                  </a:lnTo>
                  <a:lnTo>
                    <a:pt x="1033463" y="21432"/>
                  </a:lnTo>
                  <a:lnTo>
                    <a:pt x="1135856" y="47625"/>
                  </a:lnTo>
                  <a:lnTo>
                    <a:pt x="1219200" y="78582"/>
                  </a:lnTo>
                  <a:lnTo>
                    <a:pt x="1290638" y="114300"/>
                  </a:lnTo>
                  <a:lnTo>
                    <a:pt x="1343025" y="145257"/>
                  </a:lnTo>
                  <a:lnTo>
                    <a:pt x="1362075" y="159544"/>
                  </a:lnTo>
                  <a:lnTo>
                    <a:pt x="1381125" y="178594"/>
                  </a:lnTo>
                  <a:lnTo>
                    <a:pt x="1393031" y="195263"/>
                  </a:lnTo>
                  <a:lnTo>
                    <a:pt x="1397794" y="216694"/>
                  </a:lnTo>
                  <a:lnTo>
                    <a:pt x="1390650" y="238125"/>
                  </a:lnTo>
                  <a:lnTo>
                    <a:pt x="1366838" y="261938"/>
                  </a:lnTo>
                  <a:lnTo>
                    <a:pt x="1309688" y="295275"/>
                  </a:lnTo>
                  <a:lnTo>
                    <a:pt x="1226344" y="402432"/>
                  </a:lnTo>
                  <a:lnTo>
                    <a:pt x="1047750" y="590550"/>
                  </a:lnTo>
                  <a:lnTo>
                    <a:pt x="96202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EB2E811-1A72-A34E-BD13-C8107DF094FC}"/>
                </a:ext>
              </a:extLst>
            </p:cNvPr>
            <p:cNvSpPr/>
            <p:nvPr/>
          </p:nvSpPr>
          <p:spPr>
            <a:xfrm>
              <a:off x="4953000" y="2894013"/>
              <a:ext cx="1300163" cy="292100"/>
            </a:xfrm>
            <a:custGeom>
              <a:avLst/>
              <a:gdLst>
                <a:gd name="connsiteX0" fmla="*/ 966788 w 1300163"/>
                <a:gd name="connsiteY0" fmla="*/ 209550 h 292894"/>
                <a:gd name="connsiteX1" fmla="*/ 735806 w 1300163"/>
                <a:gd name="connsiteY1" fmla="*/ 247650 h 292894"/>
                <a:gd name="connsiteX2" fmla="*/ 485775 w 1300163"/>
                <a:gd name="connsiteY2" fmla="*/ 271462 h 292894"/>
                <a:gd name="connsiteX3" fmla="*/ 419100 w 1300163"/>
                <a:gd name="connsiteY3" fmla="*/ 285750 h 292894"/>
                <a:gd name="connsiteX4" fmla="*/ 352425 w 1300163"/>
                <a:gd name="connsiteY4" fmla="*/ 290512 h 292894"/>
                <a:gd name="connsiteX5" fmla="*/ 307181 w 1300163"/>
                <a:gd name="connsiteY5" fmla="*/ 292894 h 292894"/>
                <a:gd name="connsiteX6" fmla="*/ 250031 w 1300163"/>
                <a:gd name="connsiteY6" fmla="*/ 288131 h 292894"/>
                <a:gd name="connsiteX7" fmla="*/ 211931 w 1300163"/>
                <a:gd name="connsiteY7" fmla="*/ 273844 h 292894"/>
                <a:gd name="connsiteX8" fmla="*/ 164306 w 1300163"/>
                <a:gd name="connsiteY8" fmla="*/ 252412 h 292894"/>
                <a:gd name="connsiteX9" fmla="*/ 88106 w 1300163"/>
                <a:gd name="connsiteY9" fmla="*/ 211931 h 292894"/>
                <a:gd name="connsiteX10" fmla="*/ 11906 w 1300163"/>
                <a:gd name="connsiteY10" fmla="*/ 159544 h 292894"/>
                <a:gd name="connsiteX11" fmla="*/ 2381 w 1300163"/>
                <a:gd name="connsiteY11" fmla="*/ 140494 h 292894"/>
                <a:gd name="connsiteX12" fmla="*/ 0 w 1300163"/>
                <a:gd name="connsiteY12" fmla="*/ 123825 h 292894"/>
                <a:gd name="connsiteX13" fmla="*/ 2381 w 1300163"/>
                <a:gd name="connsiteY13" fmla="*/ 109537 h 292894"/>
                <a:gd name="connsiteX14" fmla="*/ 16669 w 1300163"/>
                <a:gd name="connsiteY14" fmla="*/ 102394 h 292894"/>
                <a:gd name="connsiteX15" fmla="*/ 52388 w 1300163"/>
                <a:gd name="connsiteY15" fmla="*/ 107156 h 292894"/>
                <a:gd name="connsiteX16" fmla="*/ 107156 w 1300163"/>
                <a:gd name="connsiteY16" fmla="*/ 123825 h 292894"/>
                <a:gd name="connsiteX17" fmla="*/ 150019 w 1300163"/>
                <a:gd name="connsiteY17" fmla="*/ 133350 h 292894"/>
                <a:gd name="connsiteX18" fmla="*/ 202406 w 1300163"/>
                <a:gd name="connsiteY18" fmla="*/ 140494 h 292894"/>
                <a:gd name="connsiteX19" fmla="*/ 264319 w 1300163"/>
                <a:gd name="connsiteY19" fmla="*/ 142875 h 292894"/>
                <a:gd name="connsiteX20" fmla="*/ 357188 w 1300163"/>
                <a:gd name="connsiteY20" fmla="*/ 135731 h 292894"/>
                <a:gd name="connsiteX21" fmla="*/ 509588 w 1300163"/>
                <a:gd name="connsiteY21" fmla="*/ 119062 h 292894"/>
                <a:gd name="connsiteX22" fmla="*/ 700088 w 1300163"/>
                <a:gd name="connsiteY22" fmla="*/ 88106 h 292894"/>
                <a:gd name="connsiteX23" fmla="*/ 871538 w 1300163"/>
                <a:gd name="connsiteY23" fmla="*/ 47625 h 292894"/>
                <a:gd name="connsiteX24" fmla="*/ 1019175 w 1300163"/>
                <a:gd name="connsiteY24" fmla="*/ 0 h 292894"/>
                <a:gd name="connsiteX25" fmla="*/ 1095375 w 1300163"/>
                <a:gd name="connsiteY25" fmla="*/ 2381 h 292894"/>
                <a:gd name="connsiteX26" fmla="*/ 1181100 w 1300163"/>
                <a:gd name="connsiteY26" fmla="*/ 9525 h 292894"/>
                <a:gd name="connsiteX27" fmla="*/ 1228725 w 1300163"/>
                <a:gd name="connsiteY27" fmla="*/ 16669 h 292894"/>
                <a:gd name="connsiteX28" fmla="*/ 1262063 w 1300163"/>
                <a:gd name="connsiteY28" fmla="*/ 30956 h 292894"/>
                <a:gd name="connsiteX29" fmla="*/ 1288256 w 1300163"/>
                <a:gd name="connsiteY29" fmla="*/ 50006 h 292894"/>
                <a:gd name="connsiteX30" fmla="*/ 1300163 w 1300163"/>
                <a:gd name="connsiteY30" fmla="*/ 80962 h 292894"/>
                <a:gd name="connsiteX31" fmla="*/ 1295400 w 1300163"/>
                <a:gd name="connsiteY31" fmla="*/ 109537 h 292894"/>
                <a:gd name="connsiteX32" fmla="*/ 1283494 w 1300163"/>
                <a:gd name="connsiteY32" fmla="*/ 138112 h 292894"/>
                <a:gd name="connsiteX33" fmla="*/ 966788 w 1300163"/>
                <a:gd name="connsiteY33" fmla="*/ 20955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0163" h="292894">
                  <a:moveTo>
                    <a:pt x="966788" y="209550"/>
                  </a:moveTo>
                  <a:lnTo>
                    <a:pt x="735806" y="247650"/>
                  </a:lnTo>
                  <a:lnTo>
                    <a:pt x="485775" y="271462"/>
                  </a:lnTo>
                  <a:lnTo>
                    <a:pt x="419100" y="285750"/>
                  </a:lnTo>
                  <a:lnTo>
                    <a:pt x="352425" y="290512"/>
                  </a:lnTo>
                  <a:lnTo>
                    <a:pt x="307181" y="292894"/>
                  </a:lnTo>
                  <a:lnTo>
                    <a:pt x="250031" y="288131"/>
                  </a:lnTo>
                  <a:lnTo>
                    <a:pt x="211931" y="273844"/>
                  </a:lnTo>
                  <a:lnTo>
                    <a:pt x="164306" y="252412"/>
                  </a:lnTo>
                  <a:lnTo>
                    <a:pt x="88106" y="211931"/>
                  </a:lnTo>
                  <a:lnTo>
                    <a:pt x="11906" y="159544"/>
                  </a:lnTo>
                  <a:lnTo>
                    <a:pt x="2381" y="140494"/>
                  </a:lnTo>
                  <a:lnTo>
                    <a:pt x="0" y="123825"/>
                  </a:lnTo>
                  <a:lnTo>
                    <a:pt x="2381" y="109537"/>
                  </a:lnTo>
                  <a:lnTo>
                    <a:pt x="16669" y="102394"/>
                  </a:lnTo>
                  <a:lnTo>
                    <a:pt x="52388" y="107156"/>
                  </a:lnTo>
                  <a:lnTo>
                    <a:pt x="107156" y="123825"/>
                  </a:lnTo>
                  <a:lnTo>
                    <a:pt x="150019" y="133350"/>
                  </a:lnTo>
                  <a:lnTo>
                    <a:pt x="202406" y="140494"/>
                  </a:lnTo>
                  <a:lnTo>
                    <a:pt x="264319" y="142875"/>
                  </a:lnTo>
                  <a:lnTo>
                    <a:pt x="357188" y="135731"/>
                  </a:lnTo>
                  <a:lnTo>
                    <a:pt x="509588" y="119062"/>
                  </a:lnTo>
                  <a:lnTo>
                    <a:pt x="700088" y="88106"/>
                  </a:lnTo>
                  <a:lnTo>
                    <a:pt x="871538" y="47625"/>
                  </a:lnTo>
                  <a:lnTo>
                    <a:pt x="1019175" y="0"/>
                  </a:lnTo>
                  <a:lnTo>
                    <a:pt x="1095375" y="2381"/>
                  </a:lnTo>
                  <a:lnTo>
                    <a:pt x="1181100" y="9525"/>
                  </a:lnTo>
                  <a:lnTo>
                    <a:pt x="1228725" y="16669"/>
                  </a:lnTo>
                  <a:lnTo>
                    <a:pt x="1262063" y="30956"/>
                  </a:lnTo>
                  <a:lnTo>
                    <a:pt x="1288256" y="50006"/>
                  </a:lnTo>
                  <a:lnTo>
                    <a:pt x="1300163" y="80962"/>
                  </a:lnTo>
                  <a:lnTo>
                    <a:pt x="1295400" y="109537"/>
                  </a:lnTo>
                  <a:lnTo>
                    <a:pt x="1283494" y="138112"/>
                  </a:lnTo>
                  <a:lnTo>
                    <a:pt x="966788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07A5545-0BD2-A64A-A08B-26D1CA3D973D}"/>
                </a:ext>
              </a:extLst>
            </p:cNvPr>
            <p:cNvSpPr/>
            <p:nvPr/>
          </p:nvSpPr>
          <p:spPr>
            <a:xfrm>
              <a:off x="4651375" y="3627438"/>
              <a:ext cx="473075" cy="1077912"/>
            </a:xfrm>
            <a:custGeom>
              <a:avLst/>
              <a:gdLst>
                <a:gd name="connsiteX0" fmla="*/ 192882 w 473869"/>
                <a:gd name="connsiteY0" fmla="*/ 650081 h 1078706"/>
                <a:gd name="connsiteX1" fmla="*/ 150019 w 473869"/>
                <a:gd name="connsiteY1" fmla="*/ 416719 h 1078706"/>
                <a:gd name="connsiteX2" fmla="*/ 104775 w 473869"/>
                <a:gd name="connsiteY2" fmla="*/ 238125 h 1078706"/>
                <a:gd name="connsiteX3" fmla="*/ 52388 w 473869"/>
                <a:gd name="connsiteY3" fmla="*/ 111919 h 1078706"/>
                <a:gd name="connsiteX4" fmla="*/ 11907 w 473869"/>
                <a:gd name="connsiteY4" fmla="*/ 52387 h 1078706"/>
                <a:gd name="connsiteX5" fmla="*/ 0 w 473869"/>
                <a:gd name="connsiteY5" fmla="*/ 33337 h 1078706"/>
                <a:gd name="connsiteX6" fmla="*/ 0 w 473869"/>
                <a:gd name="connsiteY6" fmla="*/ 16669 h 1078706"/>
                <a:gd name="connsiteX7" fmla="*/ 9525 w 473869"/>
                <a:gd name="connsiteY7" fmla="*/ 2381 h 1078706"/>
                <a:gd name="connsiteX8" fmla="*/ 40482 w 473869"/>
                <a:gd name="connsiteY8" fmla="*/ 0 h 1078706"/>
                <a:gd name="connsiteX9" fmla="*/ 138113 w 473869"/>
                <a:gd name="connsiteY9" fmla="*/ 26194 h 1078706"/>
                <a:gd name="connsiteX10" fmla="*/ 295275 w 473869"/>
                <a:gd name="connsiteY10" fmla="*/ 71437 h 1078706"/>
                <a:gd name="connsiteX11" fmla="*/ 347663 w 473869"/>
                <a:gd name="connsiteY11" fmla="*/ 214312 h 1078706"/>
                <a:gd name="connsiteX12" fmla="*/ 392907 w 473869"/>
                <a:gd name="connsiteY12" fmla="*/ 440531 h 1078706"/>
                <a:gd name="connsiteX13" fmla="*/ 428625 w 473869"/>
                <a:gd name="connsiteY13" fmla="*/ 623887 h 1078706"/>
                <a:gd name="connsiteX14" fmla="*/ 452438 w 473869"/>
                <a:gd name="connsiteY14" fmla="*/ 783431 h 1078706"/>
                <a:gd name="connsiteX15" fmla="*/ 473869 w 473869"/>
                <a:gd name="connsiteY15" fmla="*/ 890587 h 1078706"/>
                <a:gd name="connsiteX16" fmla="*/ 450057 w 473869"/>
                <a:gd name="connsiteY16" fmla="*/ 952500 h 1078706"/>
                <a:gd name="connsiteX17" fmla="*/ 421482 w 473869"/>
                <a:gd name="connsiteY17" fmla="*/ 1009650 h 1078706"/>
                <a:gd name="connsiteX18" fmla="*/ 373857 w 473869"/>
                <a:gd name="connsiteY18" fmla="*/ 1069181 h 1078706"/>
                <a:gd name="connsiteX19" fmla="*/ 361950 w 473869"/>
                <a:gd name="connsiteY19" fmla="*/ 1078706 h 1078706"/>
                <a:gd name="connsiteX20" fmla="*/ 338138 w 473869"/>
                <a:gd name="connsiteY20" fmla="*/ 1078706 h 1078706"/>
                <a:gd name="connsiteX21" fmla="*/ 302419 w 473869"/>
                <a:gd name="connsiteY21" fmla="*/ 1064419 h 1078706"/>
                <a:gd name="connsiteX22" fmla="*/ 278607 w 473869"/>
                <a:gd name="connsiteY22" fmla="*/ 1033462 h 1078706"/>
                <a:gd name="connsiteX23" fmla="*/ 252413 w 473869"/>
                <a:gd name="connsiteY23" fmla="*/ 973931 h 1078706"/>
                <a:gd name="connsiteX24" fmla="*/ 233363 w 473869"/>
                <a:gd name="connsiteY24" fmla="*/ 921544 h 1078706"/>
                <a:gd name="connsiteX25" fmla="*/ 226219 w 473869"/>
                <a:gd name="connsiteY25" fmla="*/ 857250 h 1078706"/>
                <a:gd name="connsiteX26" fmla="*/ 192882 w 473869"/>
                <a:gd name="connsiteY26" fmla="*/ 6500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3869" h="1078706">
                  <a:moveTo>
                    <a:pt x="192882" y="650081"/>
                  </a:moveTo>
                  <a:lnTo>
                    <a:pt x="150019" y="416719"/>
                  </a:lnTo>
                  <a:lnTo>
                    <a:pt x="104775" y="238125"/>
                  </a:lnTo>
                  <a:lnTo>
                    <a:pt x="52388" y="111919"/>
                  </a:lnTo>
                  <a:lnTo>
                    <a:pt x="11907" y="52387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9525" y="2381"/>
                  </a:lnTo>
                  <a:lnTo>
                    <a:pt x="40482" y="0"/>
                  </a:lnTo>
                  <a:lnTo>
                    <a:pt x="138113" y="26194"/>
                  </a:lnTo>
                  <a:lnTo>
                    <a:pt x="295275" y="71437"/>
                  </a:lnTo>
                  <a:lnTo>
                    <a:pt x="347663" y="214312"/>
                  </a:lnTo>
                  <a:lnTo>
                    <a:pt x="392907" y="440531"/>
                  </a:lnTo>
                  <a:lnTo>
                    <a:pt x="428625" y="623887"/>
                  </a:lnTo>
                  <a:lnTo>
                    <a:pt x="452438" y="783431"/>
                  </a:lnTo>
                  <a:lnTo>
                    <a:pt x="473869" y="890587"/>
                  </a:lnTo>
                  <a:lnTo>
                    <a:pt x="450057" y="952500"/>
                  </a:lnTo>
                  <a:lnTo>
                    <a:pt x="421482" y="1009650"/>
                  </a:lnTo>
                  <a:lnTo>
                    <a:pt x="373857" y="1069181"/>
                  </a:lnTo>
                  <a:lnTo>
                    <a:pt x="361950" y="1078706"/>
                  </a:lnTo>
                  <a:lnTo>
                    <a:pt x="338138" y="1078706"/>
                  </a:lnTo>
                  <a:lnTo>
                    <a:pt x="302419" y="1064419"/>
                  </a:lnTo>
                  <a:lnTo>
                    <a:pt x="278607" y="1033462"/>
                  </a:lnTo>
                  <a:lnTo>
                    <a:pt x="252413" y="973931"/>
                  </a:lnTo>
                  <a:lnTo>
                    <a:pt x="233363" y="921544"/>
                  </a:lnTo>
                  <a:lnTo>
                    <a:pt x="226219" y="857250"/>
                  </a:lnTo>
                  <a:lnTo>
                    <a:pt x="192882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6B98514-8454-824B-BAA4-AE2FEAF56963}"/>
                </a:ext>
              </a:extLst>
            </p:cNvPr>
            <p:cNvSpPr/>
            <p:nvPr/>
          </p:nvSpPr>
          <p:spPr>
            <a:xfrm rot="16200000">
              <a:off x="1677194" y="2888456"/>
              <a:ext cx="2447925" cy="442913"/>
            </a:xfrm>
            <a:custGeom>
              <a:avLst/>
              <a:gdLst>
                <a:gd name="connsiteX0" fmla="*/ 1362075 w 2447925"/>
                <a:gd name="connsiteY0" fmla="*/ 433387 h 442912"/>
                <a:gd name="connsiteX1" fmla="*/ 1052512 w 2447925"/>
                <a:gd name="connsiteY1" fmla="*/ 438150 h 442912"/>
                <a:gd name="connsiteX2" fmla="*/ 904875 w 2447925"/>
                <a:gd name="connsiteY2" fmla="*/ 435768 h 442912"/>
                <a:gd name="connsiteX3" fmla="*/ 342900 w 2447925"/>
                <a:gd name="connsiteY3" fmla="*/ 416718 h 442912"/>
                <a:gd name="connsiteX4" fmla="*/ 207168 w 2447925"/>
                <a:gd name="connsiteY4" fmla="*/ 409575 h 442912"/>
                <a:gd name="connsiteX5" fmla="*/ 154781 w 2447925"/>
                <a:gd name="connsiteY5" fmla="*/ 397668 h 442912"/>
                <a:gd name="connsiteX6" fmla="*/ 90487 w 2447925"/>
                <a:gd name="connsiteY6" fmla="*/ 369093 h 442912"/>
                <a:gd name="connsiteX7" fmla="*/ 38100 w 2447925"/>
                <a:gd name="connsiteY7" fmla="*/ 340518 h 442912"/>
                <a:gd name="connsiteX8" fmla="*/ 9525 w 2447925"/>
                <a:gd name="connsiteY8" fmla="*/ 316706 h 442912"/>
                <a:gd name="connsiteX9" fmla="*/ 0 w 2447925"/>
                <a:gd name="connsiteY9" fmla="*/ 290512 h 442912"/>
                <a:gd name="connsiteX10" fmla="*/ 4762 w 2447925"/>
                <a:gd name="connsiteY10" fmla="*/ 261937 h 442912"/>
                <a:gd name="connsiteX11" fmla="*/ 26193 w 2447925"/>
                <a:gd name="connsiteY11" fmla="*/ 240506 h 442912"/>
                <a:gd name="connsiteX12" fmla="*/ 59531 w 2447925"/>
                <a:gd name="connsiteY12" fmla="*/ 223837 h 442912"/>
                <a:gd name="connsiteX13" fmla="*/ 116681 w 2447925"/>
                <a:gd name="connsiteY13" fmla="*/ 204787 h 442912"/>
                <a:gd name="connsiteX14" fmla="*/ 204787 w 2447925"/>
                <a:gd name="connsiteY14" fmla="*/ 192881 h 442912"/>
                <a:gd name="connsiteX15" fmla="*/ 335756 w 2447925"/>
                <a:gd name="connsiteY15" fmla="*/ 188118 h 442912"/>
                <a:gd name="connsiteX16" fmla="*/ 531018 w 2447925"/>
                <a:gd name="connsiteY16" fmla="*/ 188118 h 442912"/>
                <a:gd name="connsiteX17" fmla="*/ 726281 w 2447925"/>
                <a:gd name="connsiteY17" fmla="*/ 202406 h 442912"/>
                <a:gd name="connsiteX18" fmla="*/ 1216818 w 2447925"/>
                <a:gd name="connsiteY18" fmla="*/ 221456 h 442912"/>
                <a:gd name="connsiteX19" fmla="*/ 1757362 w 2447925"/>
                <a:gd name="connsiteY19" fmla="*/ 235743 h 442912"/>
                <a:gd name="connsiteX20" fmla="*/ 2045493 w 2447925"/>
                <a:gd name="connsiteY20" fmla="*/ 233362 h 442912"/>
                <a:gd name="connsiteX21" fmla="*/ 2131218 w 2447925"/>
                <a:gd name="connsiteY21" fmla="*/ 228600 h 442912"/>
                <a:gd name="connsiteX22" fmla="*/ 2159793 w 2447925"/>
                <a:gd name="connsiteY22" fmla="*/ 226218 h 442912"/>
                <a:gd name="connsiteX23" fmla="*/ 2193131 w 2447925"/>
                <a:gd name="connsiteY23" fmla="*/ 219075 h 442912"/>
                <a:gd name="connsiteX24" fmla="*/ 2216943 w 2447925"/>
                <a:gd name="connsiteY24" fmla="*/ 207168 h 442912"/>
                <a:gd name="connsiteX25" fmla="*/ 2259806 w 2447925"/>
                <a:gd name="connsiteY25" fmla="*/ 173831 h 442912"/>
                <a:gd name="connsiteX26" fmla="*/ 2319337 w 2447925"/>
                <a:gd name="connsiteY26" fmla="*/ 116681 h 442912"/>
                <a:gd name="connsiteX27" fmla="*/ 2362200 w 2447925"/>
                <a:gd name="connsiteY27" fmla="*/ 59531 h 442912"/>
                <a:gd name="connsiteX28" fmla="*/ 2383631 w 2447925"/>
                <a:gd name="connsiteY28" fmla="*/ 23812 h 442912"/>
                <a:gd name="connsiteX29" fmla="*/ 2400300 w 2447925"/>
                <a:gd name="connsiteY29" fmla="*/ 7143 h 442912"/>
                <a:gd name="connsiteX30" fmla="*/ 2419350 w 2447925"/>
                <a:gd name="connsiteY30" fmla="*/ 0 h 442912"/>
                <a:gd name="connsiteX31" fmla="*/ 2433637 w 2447925"/>
                <a:gd name="connsiteY31" fmla="*/ 4762 h 442912"/>
                <a:gd name="connsiteX32" fmla="*/ 2443162 w 2447925"/>
                <a:gd name="connsiteY32" fmla="*/ 11906 h 442912"/>
                <a:gd name="connsiteX33" fmla="*/ 2447925 w 2447925"/>
                <a:gd name="connsiteY33" fmla="*/ 42862 h 442912"/>
                <a:gd name="connsiteX34" fmla="*/ 2438400 w 2447925"/>
                <a:gd name="connsiteY34" fmla="*/ 111918 h 442912"/>
                <a:gd name="connsiteX35" fmla="*/ 2409825 w 2447925"/>
                <a:gd name="connsiteY35" fmla="*/ 214312 h 442912"/>
                <a:gd name="connsiteX36" fmla="*/ 2316956 w 2447925"/>
                <a:gd name="connsiteY36" fmla="*/ 442912 h 442912"/>
                <a:gd name="connsiteX37" fmla="*/ 2181225 w 2447925"/>
                <a:gd name="connsiteY37" fmla="*/ 428625 h 442912"/>
                <a:gd name="connsiteX38" fmla="*/ 1664493 w 2447925"/>
                <a:gd name="connsiteY38" fmla="*/ 438150 h 442912"/>
                <a:gd name="connsiteX39" fmla="*/ 1362075 w 2447925"/>
                <a:gd name="connsiteY39" fmla="*/ 433387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47925" h="442912">
                  <a:moveTo>
                    <a:pt x="1362075" y="433387"/>
                  </a:moveTo>
                  <a:lnTo>
                    <a:pt x="1052512" y="438150"/>
                  </a:lnTo>
                  <a:lnTo>
                    <a:pt x="904875" y="435768"/>
                  </a:lnTo>
                  <a:lnTo>
                    <a:pt x="342900" y="416718"/>
                  </a:lnTo>
                  <a:lnTo>
                    <a:pt x="207168" y="409575"/>
                  </a:lnTo>
                  <a:lnTo>
                    <a:pt x="154781" y="397668"/>
                  </a:lnTo>
                  <a:lnTo>
                    <a:pt x="90487" y="369093"/>
                  </a:lnTo>
                  <a:lnTo>
                    <a:pt x="38100" y="340518"/>
                  </a:lnTo>
                  <a:lnTo>
                    <a:pt x="9525" y="316706"/>
                  </a:lnTo>
                  <a:lnTo>
                    <a:pt x="0" y="290512"/>
                  </a:lnTo>
                  <a:lnTo>
                    <a:pt x="4762" y="261937"/>
                  </a:lnTo>
                  <a:lnTo>
                    <a:pt x="26193" y="240506"/>
                  </a:lnTo>
                  <a:lnTo>
                    <a:pt x="59531" y="223837"/>
                  </a:lnTo>
                  <a:lnTo>
                    <a:pt x="116681" y="204787"/>
                  </a:lnTo>
                  <a:lnTo>
                    <a:pt x="204787" y="192881"/>
                  </a:lnTo>
                  <a:lnTo>
                    <a:pt x="335756" y="188118"/>
                  </a:lnTo>
                  <a:lnTo>
                    <a:pt x="531018" y="188118"/>
                  </a:lnTo>
                  <a:lnTo>
                    <a:pt x="726281" y="202406"/>
                  </a:lnTo>
                  <a:lnTo>
                    <a:pt x="1216818" y="221456"/>
                  </a:lnTo>
                  <a:lnTo>
                    <a:pt x="1757362" y="235743"/>
                  </a:lnTo>
                  <a:lnTo>
                    <a:pt x="2045493" y="233362"/>
                  </a:lnTo>
                  <a:lnTo>
                    <a:pt x="2131218" y="228600"/>
                  </a:lnTo>
                  <a:lnTo>
                    <a:pt x="2159793" y="226218"/>
                  </a:lnTo>
                  <a:lnTo>
                    <a:pt x="2193131" y="219075"/>
                  </a:lnTo>
                  <a:lnTo>
                    <a:pt x="2216943" y="207168"/>
                  </a:lnTo>
                  <a:lnTo>
                    <a:pt x="2259806" y="173831"/>
                  </a:lnTo>
                  <a:lnTo>
                    <a:pt x="2319337" y="116681"/>
                  </a:lnTo>
                  <a:lnTo>
                    <a:pt x="2362200" y="59531"/>
                  </a:lnTo>
                  <a:lnTo>
                    <a:pt x="2383631" y="23812"/>
                  </a:lnTo>
                  <a:lnTo>
                    <a:pt x="2400300" y="7143"/>
                  </a:lnTo>
                  <a:lnTo>
                    <a:pt x="2419350" y="0"/>
                  </a:lnTo>
                  <a:lnTo>
                    <a:pt x="2433637" y="4762"/>
                  </a:lnTo>
                  <a:lnTo>
                    <a:pt x="2443162" y="11906"/>
                  </a:lnTo>
                  <a:lnTo>
                    <a:pt x="2447925" y="42862"/>
                  </a:lnTo>
                  <a:lnTo>
                    <a:pt x="2438400" y="111918"/>
                  </a:lnTo>
                  <a:lnTo>
                    <a:pt x="2409825" y="214312"/>
                  </a:lnTo>
                  <a:lnTo>
                    <a:pt x="2316956" y="442912"/>
                  </a:lnTo>
                  <a:lnTo>
                    <a:pt x="2181225" y="428625"/>
                  </a:lnTo>
                  <a:lnTo>
                    <a:pt x="1664493" y="438150"/>
                  </a:lnTo>
                  <a:lnTo>
                    <a:pt x="1362075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A24E4B1-62AB-884E-B961-DCEFC6AA6C49}"/>
                </a:ext>
              </a:extLst>
            </p:cNvPr>
            <p:cNvSpPr/>
            <p:nvPr/>
          </p:nvSpPr>
          <p:spPr>
            <a:xfrm>
              <a:off x="2990850" y="1779588"/>
              <a:ext cx="1466850" cy="384175"/>
            </a:xfrm>
            <a:custGeom>
              <a:avLst/>
              <a:gdLst>
                <a:gd name="connsiteX0" fmla="*/ 361950 w 1466850"/>
                <a:gd name="connsiteY0" fmla="*/ 352425 h 385762"/>
                <a:gd name="connsiteX1" fmla="*/ 57150 w 1466850"/>
                <a:gd name="connsiteY1" fmla="*/ 385762 h 385762"/>
                <a:gd name="connsiteX2" fmla="*/ 0 w 1466850"/>
                <a:gd name="connsiteY2" fmla="*/ 242887 h 385762"/>
                <a:gd name="connsiteX3" fmla="*/ 211931 w 1466850"/>
                <a:gd name="connsiteY3" fmla="*/ 214312 h 385762"/>
                <a:gd name="connsiteX4" fmla="*/ 421481 w 1466850"/>
                <a:gd name="connsiteY4" fmla="*/ 176212 h 385762"/>
                <a:gd name="connsiteX5" fmla="*/ 592931 w 1466850"/>
                <a:gd name="connsiteY5" fmla="*/ 138112 h 385762"/>
                <a:gd name="connsiteX6" fmla="*/ 771525 w 1466850"/>
                <a:gd name="connsiteY6" fmla="*/ 100012 h 385762"/>
                <a:gd name="connsiteX7" fmla="*/ 876300 w 1466850"/>
                <a:gd name="connsiteY7" fmla="*/ 76200 h 385762"/>
                <a:gd name="connsiteX8" fmla="*/ 978694 w 1466850"/>
                <a:gd name="connsiteY8" fmla="*/ 54769 h 385762"/>
                <a:gd name="connsiteX9" fmla="*/ 1035844 w 1466850"/>
                <a:gd name="connsiteY9" fmla="*/ 38100 h 385762"/>
                <a:gd name="connsiteX10" fmla="*/ 1073944 w 1466850"/>
                <a:gd name="connsiteY10" fmla="*/ 21431 h 385762"/>
                <a:gd name="connsiteX11" fmla="*/ 1107281 w 1466850"/>
                <a:gd name="connsiteY11" fmla="*/ 0 h 385762"/>
                <a:gd name="connsiteX12" fmla="*/ 1145381 w 1466850"/>
                <a:gd name="connsiteY12" fmla="*/ 2381 h 385762"/>
                <a:gd name="connsiteX13" fmla="*/ 1231106 w 1466850"/>
                <a:gd name="connsiteY13" fmla="*/ 16669 h 385762"/>
                <a:gd name="connsiteX14" fmla="*/ 1295400 w 1466850"/>
                <a:gd name="connsiteY14" fmla="*/ 30956 h 385762"/>
                <a:gd name="connsiteX15" fmla="*/ 1347788 w 1466850"/>
                <a:gd name="connsiteY15" fmla="*/ 42862 h 385762"/>
                <a:gd name="connsiteX16" fmla="*/ 1402556 w 1466850"/>
                <a:gd name="connsiteY16" fmla="*/ 64294 h 385762"/>
                <a:gd name="connsiteX17" fmla="*/ 1438275 w 1466850"/>
                <a:gd name="connsiteY17" fmla="*/ 80962 h 385762"/>
                <a:gd name="connsiteX18" fmla="*/ 1454944 w 1466850"/>
                <a:gd name="connsiteY18" fmla="*/ 97631 h 385762"/>
                <a:gd name="connsiteX19" fmla="*/ 1464469 w 1466850"/>
                <a:gd name="connsiteY19" fmla="*/ 116681 h 385762"/>
                <a:gd name="connsiteX20" fmla="*/ 1466850 w 1466850"/>
                <a:gd name="connsiteY20" fmla="*/ 142875 h 385762"/>
                <a:gd name="connsiteX21" fmla="*/ 1457325 w 1466850"/>
                <a:gd name="connsiteY21" fmla="*/ 166687 h 385762"/>
                <a:gd name="connsiteX22" fmla="*/ 1426369 w 1466850"/>
                <a:gd name="connsiteY22" fmla="*/ 197644 h 385762"/>
                <a:gd name="connsiteX23" fmla="*/ 1390650 w 1466850"/>
                <a:gd name="connsiteY23" fmla="*/ 216694 h 385762"/>
                <a:gd name="connsiteX24" fmla="*/ 1285875 w 1466850"/>
                <a:gd name="connsiteY24" fmla="*/ 230981 h 385762"/>
                <a:gd name="connsiteX25" fmla="*/ 959644 w 1466850"/>
                <a:gd name="connsiteY25" fmla="*/ 264319 h 385762"/>
                <a:gd name="connsiteX26" fmla="*/ 745331 w 1466850"/>
                <a:gd name="connsiteY26" fmla="*/ 290512 h 385762"/>
                <a:gd name="connsiteX27" fmla="*/ 531019 w 1466850"/>
                <a:gd name="connsiteY27" fmla="*/ 335756 h 385762"/>
                <a:gd name="connsiteX28" fmla="*/ 361950 w 1466850"/>
                <a:gd name="connsiteY28" fmla="*/ 352425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66850" h="385762">
                  <a:moveTo>
                    <a:pt x="361950" y="352425"/>
                  </a:moveTo>
                  <a:lnTo>
                    <a:pt x="57150" y="385762"/>
                  </a:lnTo>
                  <a:lnTo>
                    <a:pt x="0" y="242887"/>
                  </a:lnTo>
                  <a:lnTo>
                    <a:pt x="211931" y="214312"/>
                  </a:lnTo>
                  <a:lnTo>
                    <a:pt x="421481" y="176212"/>
                  </a:lnTo>
                  <a:lnTo>
                    <a:pt x="592931" y="138112"/>
                  </a:lnTo>
                  <a:lnTo>
                    <a:pt x="771525" y="100012"/>
                  </a:lnTo>
                  <a:lnTo>
                    <a:pt x="876300" y="76200"/>
                  </a:lnTo>
                  <a:lnTo>
                    <a:pt x="978694" y="54769"/>
                  </a:lnTo>
                  <a:lnTo>
                    <a:pt x="1035844" y="38100"/>
                  </a:lnTo>
                  <a:lnTo>
                    <a:pt x="1073944" y="21431"/>
                  </a:lnTo>
                  <a:lnTo>
                    <a:pt x="1107281" y="0"/>
                  </a:lnTo>
                  <a:lnTo>
                    <a:pt x="1145381" y="2381"/>
                  </a:lnTo>
                  <a:lnTo>
                    <a:pt x="1231106" y="16669"/>
                  </a:lnTo>
                  <a:lnTo>
                    <a:pt x="1295400" y="30956"/>
                  </a:lnTo>
                  <a:lnTo>
                    <a:pt x="1347788" y="42862"/>
                  </a:lnTo>
                  <a:lnTo>
                    <a:pt x="1402556" y="64294"/>
                  </a:lnTo>
                  <a:lnTo>
                    <a:pt x="1438275" y="80962"/>
                  </a:lnTo>
                  <a:lnTo>
                    <a:pt x="1454944" y="97631"/>
                  </a:lnTo>
                  <a:lnTo>
                    <a:pt x="1464469" y="116681"/>
                  </a:lnTo>
                  <a:lnTo>
                    <a:pt x="1466850" y="142875"/>
                  </a:lnTo>
                  <a:lnTo>
                    <a:pt x="1457325" y="166687"/>
                  </a:lnTo>
                  <a:lnTo>
                    <a:pt x="1426369" y="197644"/>
                  </a:lnTo>
                  <a:lnTo>
                    <a:pt x="1390650" y="216694"/>
                  </a:lnTo>
                  <a:lnTo>
                    <a:pt x="1285875" y="230981"/>
                  </a:lnTo>
                  <a:lnTo>
                    <a:pt x="959644" y="264319"/>
                  </a:lnTo>
                  <a:lnTo>
                    <a:pt x="745331" y="290512"/>
                  </a:lnTo>
                  <a:lnTo>
                    <a:pt x="531019" y="335756"/>
                  </a:lnTo>
                  <a:lnTo>
                    <a:pt x="361950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06F4B2D9-29B1-7D41-924F-2D7A2072D204}"/>
                </a:ext>
              </a:extLst>
            </p:cNvPr>
            <p:cNvSpPr/>
            <p:nvPr/>
          </p:nvSpPr>
          <p:spPr>
            <a:xfrm rot="16200000">
              <a:off x="2667000" y="2781300"/>
              <a:ext cx="2047875" cy="377825"/>
            </a:xfrm>
            <a:custGeom>
              <a:avLst/>
              <a:gdLst>
                <a:gd name="connsiteX0" fmla="*/ 447675 w 2047413"/>
                <a:gd name="connsiteY0" fmla="*/ 304800 h 378619"/>
                <a:gd name="connsiteX1" fmla="*/ 64294 w 2047413"/>
                <a:gd name="connsiteY1" fmla="*/ 285750 h 378619"/>
                <a:gd name="connsiteX2" fmla="*/ 0 w 2047413"/>
                <a:gd name="connsiteY2" fmla="*/ 104775 h 378619"/>
                <a:gd name="connsiteX3" fmla="*/ 609600 w 2047413"/>
                <a:gd name="connsiteY3" fmla="*/ 126206 h 378619"/>
                <a:gd name="connsiteX4" fmla="*/ 790575 w 2047413"/>
                <a:gd name="connsiteY4" fmla="*/ 128587 h 378619"/>
                <a:gd name="connsiteX5" fmla="*/ 1243013 w 2047413"/>
                <a:gd name="connsiteY5" fmla="*/ 123825 h 378619"/>
                <a:gd name="connsiteX6" fmla="*/ 1412082 w 2047413"/>
                <a:gd name="connsiteY6" fmla="*/ 126206 h 378619"/>
                <a:gd name="connsiteX7" fmla="*/ 1619250 w 2047413"/>
                <a:gd name="connsiteY7" fmla="*/ 126206 h 378619"/>
                <a:gd name="connsiteX8" fmla="*/ 1697832 w 2047413"/>
                <a:gd name="connsiteY8" fmla="*/ 123825 h 378619"/>
                <a:gd name="connsiteX9" fmla="*/ 1735932 w 2047413"/>
                <a:gd name="connsiteY9" fmla="*/ 119062 h 378619"/>
                <a:gd name="connsiteX10" fmla="*/ 1774032 w 2047413"/>
                <a:gd name="connsiteY10" fmla="*/ 109537 h 378619"/>
                <a:gd name="connsiteX11" fmla="*/ 1809750 w 2047413"/>
                <a:gd name="connsiteY11" fmla="*/ 95250 h 378619"/>
                <a:gd name="connsiteX12" fmla="*/ 1854994 w 2047413"/>
                <a:gd name="connsiteY12" fmla="*/ 66675 h 378619"/>
                <a:gd name="connsiteX13" fmla="*/ 1924050 w 2047413"/>
                <a:gd name="connsiteY13" fmla="*/ 0 h 378619"/>
                <a:gd name="connsiteX14" fmla="*/ 1974057 w 2047413"/>
                <a:gd name="connsiteY14" fmla="*/ 214312 h 378619"/>
                <a:gd name="connsiteX15" fmla="*/ 1921669 w 2047413"/>
                <a:gd name="connsiteY15" fmla="*/ 242887 h 378619"/>
                <a:gd name="connsiteX16" fmla="*/ 1854994 w 2047413"/>
                <a:gd name="connsiteY16" fmla="*/ 297656 h 378619"/>
                <a:gd name="connsiteX17" fmla="*/ 1804988 w 2047413"/>
                <a:gd name="connsiteY17" fmla="*/ 338137 h 378619"/>
                <a:gd name="connsiteX18" fmla="*/ 1750219 w 2047413"/>
                <a:gd name="connsiteY18" fmla="*/ 371475 h 378619"/>
                <a:gd name="connsiteX19" fmla="*/ 1716882 w 2047413"/>
                <a:gd name="connsiteY19" fmla="*/ 378619 h 378619"/>
                <a:gd name="connsiteX20" fmla="*/ 1681163 w 2047413"/>
                <a:gd name="connsiteY20" fmla="*/ 378619 h 378619"/>
                <a:gd name="connsiteX21" fmla="*/ 1638300 w 2047413"/>
                <a:gd name="connsiteY21" fmla="*/ 371475 h 378619"/>
                <a:gd name="connsiteX22" fmla="*/ 1569244 w 2047413"/>
                <a:gd name="connsiteY22" fmla="*/ 357187 h 378619"/>
                <a:gd name="connsiteX23" fmla="*/ 1431132 w 2047413"/>
                <a:gd name="connsiteY23" fmla="*/ 352425 h 378619"/>
                <a:gd name="connsiteX24" fmla="*/ 1257300 w 2047413"/>
                <a:gd name="connsiteY24" fmla="*/ 321469 h 378619"/>
                <a:gd name="connsiteX25" fmla="*/ 814388 w 2047413"/>
                <a:gd name="connsiteY25" fmla="*/ 328612 h 378619"/>
                <a:gd name="connsiteX26" fmla="*/ 631032 w 2047413"/>
                <a:gd name="connsiteY26" fmla="*/ 307181 h 378619"/>
                <a:gd name="connsiteX27" fmla="*/ 447675 w 2047413"/>
                <a:gd name="connsiteY27" fmla="*/ 30480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7413" h="378619">
                  <a:moveTo>
                    <a:pt x="447675" y="304800"/>
                  </a:moveTo>
                  <a:lnTo>
                    <a:pt x="64294" y="285750"/>
                  </a:lnTo>
                  <a:lnTo>
                    <a:pt x="0" y="104775"/>
                  </a:lnTo>
                  <a:lnTo>
                    <a:pt x="609600" y="126206"/>
                  </a:lnTo>
                  <a:lnTo>
                    <a:pt x="790575" y="128587"/>
                  </a:lnTo>
                  <a:lnTo>
                    <a:pt x="1243013" y="123825"/>
                  </a:lnTo>
                  <a:lnTo>
                    <a:pt x="1412082" y="126206"/>
                  </a:lnTo>
                  <a:lnTo>
                    <a:pt x="1619250" y="126206"/>
                  </a:lnTo>
                  <a:lnTo>
                    <a:pt x="1697832" y="123825"/>
                  </a:lnTo>
                  <a:lnTo>
                    <a:pt x="1735932" y="119062"/>
                  </a:lnTo>
                  <a:lnTo>
                    <a:pt x="1774032" y="109537"/>
                  </a:lnTo>
                  <a:lnTo>
                    <a:pt x="1809750" y="95250"/>
                  </a:lnTo>
                  <a:lnTo>
                    <a:pt x="1854994" y="66675"/>
                  </a:lnTo>
                  <a:lnTo>
                    <a:pt x="1924050" y="0"/>
                  </a:lnTo>
                  <a:cubicBezTo>
                    <a:pt x="1941469" y="71258"/>
                    <a:pt x="2047413" y="214312"/>
                    <a:pt x="1974057" y="214312"/>
                  </a:cubicBezTo>
                  <a:lnTo>
                    <a:pt x="1921669" y="242887"/>
                  </a:lnTo>
                  <a:lnTo>
                    <a:pt x="1854994" y="297656"/>
                  </a:lnTo>
                  <a:lnTo>
                    <a:pt x="1804988" y="338137"/>
                  </a:lnTo>
                  <a:lnTo>
                    <a:pt x="1750219" y="371475"/>
                  </a:lnTo>
                  <a:lnTo>
                    <a:pt x="1716882" y="378619"/>
                  </a:lnTo>
                  <a:lnTo>
                    <a:pt x="1681163" y="378619"/>
                  </a:lnTo>
                  <a:lnTo>
                    <a:pt x="1638300" y="371475"/>
                  </a:lnTo>
                  <a:lnTo>
                    <a:pt x="1569244" y="357187"/>
                  </a:lnTo>
                  <a:lnTo>
                    <a:pt x="1431132" y="352425"/>
                  </a:lnTo>
                  <a:lnTo>
                    <a:pt x="1257300" y="321469"/>
                  </a:lnTo>
                  <a:lnTo>
                    <a:pt x="814388" y="328612"/>
                  </a:lnTo>
                  <a:lnTo>
                    <a:pt x="631032" y="307181"/>
                  </a:lnTo>
                  <a:lnTo>
                    <a:pt x="4476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8579F9D-DC36-984C-80DA-FF9782ABD8B6}"/>
                </a:ext>
              </a:extLst>
            </p:cNvPr>
            <p:cNvSpPr/>
            <p:nvPr/>
          </p:nvSpPr>
          <p:spPr>
            <a:xfrm>
              <a:off x="3036888" y="2466975"/>
              <a:ext cx="1296987" cy="344488"/>
            </a:xfrm>
            <a:custGeom>
              <a:avLst/>
              <a:gdLst>
                <a:gd name="connsiteX0" fmla="*/ 333375 w 1297781"/>
                <a:gd name="connsiteY0" fmla="*/ 319088 h 345281"/>
                <a:gd name="connsiteX1" fmla="*/ 16669 w 1297781"/>
                <a:gd name="connsiteY1" fmla="*/ 345281 h 345281"/>
                <a:gd name="connsiteX2" fmla="*/ 0 w 1297781"/>
                <a:gd name="connsiteY2" fmla="*/ 195263 h 345281"/>
                <a:gd name="connsiteX3" fmla="*/ 97631 w 1297781"/>
                <a:gd name="connsiteY3" fmla="*/ 183356 h 345281"/>
                <a:gd name="connsiteX4" fmla="*/ 378619 w 1297781"/>
                <a:gd name="connsiteY4" fmla="*/ 150019 h 345281"/>
                <a:gd name="connsiteX5" fmla="*/ 595312 w 1297781"/>
                <a:gd name="connsiteY5" fmla="*/ 114300 h 345281"/>
                <a:gd name="connsiteX6" fmla="*/ 826294 w 1297781"/>
                <a:gd name="connsiteY6" fmla="*/ 71438 h 345281"/>
                <a:gd name="connsiteX7" fmla="*/ 900112 w 1297781"/>
                <a:gd name="connsiteY7" fmla="*/ 57150 h 345281"/>
                <a:gd name="connsiteX8" fmla="*/ 942975 w 1297781"/>
                <a:gd name="connsiteY8" fmla="*/ 47625 h 345281"/>
                <a:gd name="connsiteX9" fmla="*/ 1016794 w 1297781"/>
                <a:gd name="connsiteY9" fmla="*/ 26194 h 345281"/>
                <a:gd name="connsiteX10" fmla="*/ 1059656 w 1297781"/>
                <a:gd name="connsiteY10" fmla="*/ 4763 h 345281"/>
                <a:gd name="connsiteX11" fmla="*/ 1073944 w 1297781"/>
                <a:gd name="connsiteY11" fmla="*/ 0 h 345281"/>
                <a:gd name="connsiteX12" fmla="*/ 1126331 w 1297781"/>
                <a:gd name="connsiteY12" fmla="*/ 11906 h 345281"/>
                <a:gd name="connsiteX13" fmla="*/ 1197769 w 1297781"/>
                <a:gd name="connsiteY13" fmla="*/ 42863 h 345281"/>
                <a:gd name="connsiteX14" fmla="*/ 1247775 w 1297781"/>
                <a:gd name="connsiteY14" fmla="*/ 73819 h 345281"/>
                <a:gd name="connsiteX15" fmla="*/ 1285875 w 1297781"/>
                <a:gd name="connsiteY15" fmla="*/ 104775 h 345281"/>
                <a:gd name="connsiteX16" fmla="*/ 1297781 w 1297781"/>
                <a:gd name="connsiteY16" fmla="*/ 121444 h 345281"/>
                <a:gd name="connsiteX17" fmla="*/ 1293019 w 1297781"/>
                <a:gd name="connsiteY17" fmla="*/ 140494 h 345281"/>
                <a:gd name="connsiteX18" fmla="*/ 1273969 w 1297781"/>
                <a:gd name="connsiteY18" fmla="*/ 169069 h 345281"/>
                <a:gd name="connsiteX19" fmla="*/ 1226344 w 1297781"/>
                <a:gd name="connsiteY19" fmla="*/ 185738 h 345281"/>
                <a:gd name="connsiteX20" fmla="*/ 1090612 w 1297781"/>
                <a:gd name="connsiteY20" fmla="*/ 211931 h 345281"/>
                <a:gd name="connsiteX21" fmla="*/ 964406 w 1297781"/>
                <a:gd name="connsiteY21" fmla="*/ 240506 h 345281"/>
                <a:gd name="connsiteX22" fmla="*/ 797719 w 1297781"/>
                <a:gd name="connsiteY22" fmla="*/ 269081 h 345281"/>
                <a:gd name="connsiteX23" fmla="*/ 566737 w 1297781"/>
                <a:gd name="connsiteY23" fmla="*/ 297656 h 345281"/>
                <a:gd name="connsiteX24" fmla="*/ 333375 w 1297781"/>
                <a:gd name="connsiteY24" fmla="*/ 319088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97781" h="345281">
                  <a:moveTo>
                    <a:pt x="333375" y="319088"/>
                  </a:moveTo>
                  <a:lnTo>
                    <a:pt x="16669" y="345281"/>
                  </a:lnTo>
                  <a:lnTo>
                    <a:pt x="0" y="195263"/>
                  </a:lnTo>
                  <a:lnTo>
                    <a:pt x="97631" y="183356"/>
                  </a:lnTo>
                  <a:lnTo>
                    <a:pt x="378619" y="150019"/>
                  </a:lnTo>
                  <a:lnTo>
                    <a:pt x="595312" y="114300"/>
                  </a:lnTo>
                  <a:lnTo>
                    <a:pt x="826294" y="71438"/>
                  </a:lnTo>
                  <a:lnTo>
                    <a:pt x="900112" y="57150"/>
                  </a:lnTo>
                  <a:lnTo>
                    <a:pt x="942975" y="47625"/>
                  </a:lnTo>
                  <a:lnTo>
                    <a:pt x="1016794" y="26194"/>
                  </a:lnTo>
                  <a:lnTo>
                    <a:pt x="1059656" y="4763"/>
                  </a:lnTo>
                  <a:lnTo>
                    <a:pt x="1073944" y="0"/>
                  </a:lnTo>
                  <a:lnTo>
                    <a:pt x="1126331" y="11906"/>
                  </a:lnTo>
                  <a:lnTo>
                    <a:pt x="1197769" y="42863"/>
                  </a:lnTo>
                  <a:lnTo>
                    <a:pt x="1247775" y="73819"/>
                  </a:lnTo>
                  <a:lnTo>
                    <a:pt x="1285875" y="104775"/>
                  </a:lnTo>
                  <a:lnTo>
                    <a:pt x="1297781" y="121444"/>
                  </a:lnTo>
                  <a:lnTo>
                    <a:pt x="1293019" y="140494"/>
                  </a:lnTo>
                  <a:lnTo>
                    <a:pt x="1273969" y="169069"/>
                  </a:lnTo>
                  <a:lnTo>
                    <a:pt x="1226344" y="185738"/>
                  </a:lnTo>
                  <a:lnTo>
                    <a:pt x="1090612" y="211931"/>
                  </a:lnTo>
                  <a:lnTo>
                    <a:pt x="964406" y="240506"/>
                  </a:lnTo>
                  <a:lnTo>
                    <a:pt x="797719" y="269081"/>
                  </a:lnTo>
                  <a:lnTo>
                    <a:pt x="566737" y="297656"/>
                  </a:lnTo>
                  <a:lnTo>
                    <a:pt x="333375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E1B4251-4156-D648-9172-90BF82D440C6}"/>
                </a:ext>
              </a:extLst>
            </p:cNvPr>
            <p:cNvSpPr/>
            <p:nvPr/>
          </p:nvSpPr>
          <p:spPr>
            <a:xfrm>
              <a:off x="3041650" y="3106738"/>
              <a:ext cx="1287463" cy="330200"/>
            </a:xfrm>
            <a:custGeom>
              <a:avLst/>
              <a:gdLst>
                <a:gd name="connsiteX0" fmla="*/ 361950 w 1288257"/>
                <a:gd name="connsiteY0" fmla="*/ 302419 h 328613"/>
                <a:gd name="connsiteX1" fmla="*/ 14288 w 1288257"/>
                <a:gd name="connsiteY1" fmla="*/ 328613 h 328613"/>
                <a:gd name="connsiteX2" fmla="*/ 0 w 1288257"/>
                <a:gd name="connsiteY2" fmla="*/ 164307 h 328613"/>
                <a:gd name="connsiteX3" fmla="*/ 126207 w 1288257"/>
                <a:gd name="connsiteY3" fmla="*/ 166688 h 328613"/>
                <a:gd name="connsiteX4" fmla="*/ 192882 w 1288257"/>
                <a:gd name="connsiteY4" fmla="*/ 166688 h 328613"/>
                <a:gd name="connsiteX5" fmla="*/ 304800 w 1288257"/>
                <a:gd name="connsiteY5" fmla="*/ 152400 h 328613"/>
                <a:gd name="connsiteX6" fmla="*/ 414338 w 1288257"/>
                <a:gd name="connsiteY6" fmla="*/ 133350 h 328613"/>
                <a:gd name="connsiteX7" fmla="*/ 590550 w 1288257"/>
                <a:gd name="connsiteY7" fmla="*/ 97632 h 328613"/>
                <a:gd name="connsiteX8" fmla="*/ 804863 w 1288257"/>
                <a:gd name="connsiteY8" fmla="*/ 50007 h 328613"/>
                <a:gd name="connsiteX9" fmla="*/ 881063 w 1288257"/>
                <a:gd name="connsiteY9" fmla="*/ 38100 h 328613"/>
                <a:gd name="connsiteX10" fmla="*/ 973932 w 1288257"/>
                <a:gd name="connsiteY10" fmla="*/ 16669 h 328613"/>
                <a:gd name="connsiteX11" fmla="*/ 1014413 w 1288257"/>
                <a:gd name="connsiteY11" fmla="*/ 4763 h 328613"/>
                <a:gd name="connsiteX12" fmla="*/ 1071563 w 1288257"/>
                <a:gd name="connsiteY12" fmla="*/ 0 h 328613"/>
                <a:gd name="connsiteX13" fmla="*/ 1143000 w 1288257"/>
                <a:gd name="connsiteY13" fmla="*/ 9525 h 328613"/>
                <a:gd name="connsiteX14" fmla="*/ 1207294 w 1288257"/>
                <a:gd name="connsiteY14" fmla="*/ 30957 h 328613"/>
                <a:gd name="connsiteX15" fmla="*/ 1252538 w 1288257"/>
                <a:gd name="connsiteY15" fmla="*/ 52388 h 328613"/>
                <a:gd name="connsiteX16" fmla="*/ 1273969 w 1288257"/>
                <a:gd name="connsiteY16" fmla="*/ 64294 h 328613"/>
                <a:gd name="connsiteX17" fmla="*/ 1285875 w 1288257"/>
                <a:gd name="connsiteY17" fmla="*/ 78582 h 328613"/>
                <a:gd name="connsiteX18" fmla="*/ 1288257 w 1288257"/>
                <a:gd name="connsiteY18" fmla="*/ 100013 h 328613"/>
                <a:gd name="connsiteX19" fmla="*/ 1276350 w 1288257"/>
                <a:gd name="connsiteY19" fmla="*/ 126207 h 328613"/>
                <a:gd name="connsiteX20" fmla="*/ 1240632 w 1288257"/>
                <a:gd name="connsiteY20" fmla="*/ 157163 h 328613"/>
                <a:gd name="connsiteX21" fmla="*/ 1207294 w 1288257"/>
                <a:gd name="connsiteY21" fmla="*/ 176213 h 328613"/>
                <a:gd name="connsiteX22" fmla="*/ 971550 w 1288257"/>
                <a:gd name="connsiteY22" fmla="*/ 223838 h 328613"/>
                <a:gd name="connsiteX23" fmla="*/ 762000 w 1288257"/>
                <a:gd name="connsiteY23" fmla="*/ 257175 h 328613"/>
                <a:gd name="connsiteX24" fmla="*/ 571500 w 1288257"/>
                <a:gd name="connsiteY24" fmla="*/ 280988 h 328613"/>
                <a:gd name="connsiteX25" fmla="*/ 361950 w 1288257"/>
                <a:gd name="connsiteY25" fmla="*/ 30241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88257" h="328613">
                  <a:moveTo>
                    <a:pt x="361950" y="302419"/>
                  </a:moveTo>
                  <a:lnTo>
                    <a:pt x="14288" y="328613"/>
                  </a:lnTo>
                  <a:lnTo>
                    <a:pt x="0" y="164307"/>
                  </a:lnTo>
                  <a:lnTo>
                    <a:pt x="126207" y="166688"/>
                  </a:lnTo>
                  <a:lnTo>
                    <a:pt x="192882" y="166688"/>
                  </a:lnTo>
                  <a:lnTo>
                    <a:pt x="304800" y="152400"/>
                  </a:lnTo>
                  <a:lnTo>
                    <a:pt x="414338" y="133350"/>
                  </a:lnTo>
                  <a:lnTo>
                    <a:pt x="590550" y="97632"/>
                  </a:lnTo>
                  <a:lnTo>
                    <a:pt x="804863" y="50007"/>
                  </a:lnTo>
                  <a:lnTo>
                    <a:pt x="881063" y="38100"/>
                  </a:lnTo>
                  <a:lnTo>
                    <a:pt x="973932" y="16669"/>
                  </a:lnTo>
                  <a:lnTo>
                    <a:pt x="1014413" y="4763"/>
                  </a:lnTo>
                  <a:lnTo>
                    <a:pt x="1071563" y="0"/>
                  </a:lnTo>
                  <a:lnTo>
                    <a:pt x="1143000" y="9525"/>
                  </a:lnTo>
                  <a:lnTo>
                    <a:pt x="1207294" y="30957"/>
                  </a:lnTo>
                  <a:lnTo>
                    <a:pt x="1252538" y="52388"/>
                  </a:lnTo>
                  <a:lnTo>
                    <a:pt x="1273969" y="64294"/>
                  </a:lnTo>
                  <a:lnTo>
                    <a:pt x="1285875" y="78582"/>
                  </a:lnTo>
                  <a:lnTo>
                    <a:pt x="1288257" y="100013"/>
                  </a:lnTo>
                  <a:lnTo>
                    <a:pt x="1276350" y="126207"/>
                  </a:lnTo>
                  <a:lnTo>
                    <a:pt x="1240632" y="157163"/>
                  </a:lnTo>
                  <a:lnTo>
                    <a:pt x="1207294" y="176213"/>
                  </a:lnTo>
                  <a:lnTo>
                    <a:pt x="971550" y="223838"/>
                  </a:lnTo>
                  <a:lnTo>
                    <a:pt x="762000" y="257175"/>
                  </a:lnTo>
                  <a:lnTo>
                    <a:pt x="571500" y="280988"/>
                  </a:lnTo>
                  <a:lnTo>
                    <a:pt x="361950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669C071E-89E0-6F46-8D76-335BEE37DE1E}"/>
                </a:ext>
              </a:extLst>
            </p:cNvPr>
            <p:cNvSpPr/>
            <p:nvPr/>
          </p:nvSpPr>
          <p:spPr>
            <a:xfrm>
              <a:off x="3067050" y="3781425"/>
              <a:ext cx="1452563" cy="373063"/>
            </a:xfrm>
            <a:custGeom>
              <a:avLst/>
              <a:gdLst>
                <a:gd name="connsiteX0" fmla="*/ 2381 w 1452563"/>
                <a:gd name="connsiteY0" fmla="*/ 204788 h 373856"/>
                <a:gd name="connsiteX1" fmla="*/ 69056 w 1452563"/>
                <a:gd name="connsiteY1" fmla="*/ 207169 h 373856"/>
                <a:gd name="connsiteX2" fmla="*/ 123825 w 1452563"/>
                <a:gd name="connsiteY2" fmla="*/ 204788 h 373856"/>
                <a:gd name="connsiteX3" fmla="*/ 211931 w 1452563"/>
                <a:gd name="connsiteY3" fmla="*/ 195263 h 373856"/>
                <a:gd name="connsiteX4" fmla="*/ 316706 w 1452563"/>
                <a:gd name="connsiteY4" fmla="*/ 178594 h 373856"/>
                <a:gd name="connsiteX5" fmla="*/ 502444 w 1452563"/>
                <a:gd name="connsiteY5" fmla="*/ 147638 h 373856"/>
                <a:gd name="connsiteX6" fmla="*/ 645319 w 1452563"/>
                <a:gd name="connsiteY6" fmla="*/ 107156 h 373856"/>
                <a:gd name="connsiteX7" fmla="*/ 778669 w 1452563"/>
                <a:gd name="connsiteY7" fmla="*/ 88106 h 373856"/>
                <a:gd name="connsiteX8" fmla="*/ 971550 w 1452563"/>
                <a:gd name="connsiteY8" fmla="*/ 61913 h 373856"/>
                <a:gd name="connsiteX9" fmla="*/ 1040606 w 1452563"/>
                <a:gd name="connsiteY9" fmla="*/ 52388 h 373856"/>
                <a:gd name="connsiteX10" fmla="*/ 1057275 w 1452563"/>
                <a:gd name="connsiteY10" fmla="*/ 52388 h 373856"/>
                <a:gd name="connsiteX11" fmla="*/ 1104900 w 1452563"/>
                <a:gd name="connsiteY11" fmla="*/ 33338 h 373856"/>
                <a:gd name="connsiteX12" fmla="*/ 1166813 w 1452563"/>
                <a:gd name="connsiteY12" fmla="*/ 4763 h 373856"/>
                <a:gd name="connsiteX13" fmla="*/ 1193006 w 1452563"/>
                <a:gd name="connsiteY13" fmla="*/ 0 h 373856"/>
                <a:gd name="connsiteX14" fmla="*/ 1228725 w 1452563"/>
                <a:gd name="connsiteY14" fmla="*/ 2381 h 373856"/>
                <a:gd name="connsiteX15" fmla="*/ 1266825 w 1452563"/>
                <a:gd name="connsiteY15" fmla="*/ 11906 h 373856"/>
                <a:gd name="connsiteX16" fmla="*/ 1335881 w 1452563"/>
                <a:gd name="connsiteY16" fmla="*/ 45244 h 373856"/>
                <a:gd name="connsiteX17" fmla="*/ 1412081 w 1452563"/>
                <a:gd name="connsiteY17" fmla="*/ 111919 h 373856"/>
                <a:gd name="connsiteX18" fmla="*/ 1452563 w 1452563"/>
                <a:gd name="connsiteY18" fmla="*/ 159544 h 373856"/>
                <a:gd name="connsiteX19" fmla="*/ 1090613 w 1452563"/>
                <a:gd name="connsiteY19" fmla="*/ 190500 h 373856"/>
                <a:gd name="connsiteX20" fmla="*/ 869156 w 1452563"/>
                <a:gd name="connsiteY20" fmla="*/ 226219 h 373856"/>
                <a:gd name="connsiteX21" fmla="*/ 673894 w 1452563"/>
                <a:gd name="connsiteY21" fmla="*/ 259556 h 373856"/>
                <a:gd name="connsiteX22" fmla="*/ 280988 w 1452563"/>
                <a:gd name="connsiteY22" fmla="*/ 323850 h 373856"/>
                <a:gd name="connsiteX23" fmla="*/ 54769 w 1452563"/>
                <a:gd name="connsiteY23" fmla="*/ 361950 h 373856"/>
                <a:gd name="connsiteX24" fmla="*/ 0 w 1452563"/>
                <a:gd name="connsiteY24" fmla="*/ 373856 h 373856"/>
                <a:gd name="connsiteX25" fmla="*/ 2381 w 1452563"/>
                <a:gd name="connsiteY25" fmla="*/ 204788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2563" h="373856">
                  <a:moveTo>
                    <a:pt x="2381" y="204788"/>
                  </a:moveTo>
                  <a:lnTo>
                    <a:pt x="69056" y="207169"/>
                  </a:lnTo>
                  <a:lnTo>
                    <a:pt x="123825" y="204788"/>
                  </a:lnTo>
                  <a:lnTo>
                    <a:pt x="211931" y="195263"/>
                  </a:lnTo>
                  <a:lnTo>
                    <a:pt x="316706" y="178594"/>
                  </a:lnTo>
                  <a:lnTo>
                    <a:pt x="502444" y="147638"/>
                  </a:lnTo>
                  <a:lnTo>
                    <a:pt x="645319" y="107156"/>
                  </a:lnTo>
                  <a:lnTo>
                    <a:pt x="778669" y="88106"/>
                  </a:lnTo>
                  <a:lnTo>
                    <a:pt x="971550" y="61913"/>
                  </a:lnTo>
                  <a:lnTo>
                    <a:pt x="1040606" y="52388"/>
                  </a:lnTo>
                  <a:lnTo>
                    <a:pt x="1057275" y="52388"/>
                  </a:lnTo>
                  <a:lnTo>
                    <a:pt x="1104900" y="33338"/>
                  </a:lnTo>
                  <a:lnTo>
                    <a:pt x="1166813" y="4763"/>
                  </a:lnTo>
                  <a:lnTo>
                    <a:pt x="1193006" y="0"/>
                  </a:lnTo>
                  <a:lnTo>
                    <a:pt x="1228725" y="2381"/>
                  </a:lnTo>
                  <a:lnTo>
                    <a:pt x="1266825" y="11906"/>
                  </a:lnTo>
                  <a:lnTo>
                    <a:pt x="1335881" y="45244"/>
                  </a:lnTo>
                  <a:lnTo>
                    <a:pt x="1412081" y="111919"/>
                  </a:lnTo>
                  <a:lnTo>
                    <a:pt x="1452563" y="159544"/>
                  </a:lnTo>
                  <a:lnTo>
                    <a:pt x="1090613" y="190500"/>
                  </a:lnTo>
                  <a:lnTo>
                    <a:pt x="869156" y="226219"/>
                  </a:lnTo>
                  <a:lnTo>
                    <a:pt x="673894" y="259556"/>
                  </a:lnTo>
                  <a:lnTo>
                    <a:pt x="280988" y="323850"/>
                  </a:lnTo>
                  <a:lnTo>
                    <a:pt x="54769" y="361950"/>
                  </a:lnTo>
                  <a:lnTo>
                    <a:pt x="0" y="373856"/>
                  </a:lnTo>
                  <a:cubicBezTo>
                    <a:pt x="794" y="317500"/>
                    <a:pt x="1587" y="261144"/>
                    <a:pt x="2381" y="2047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44C605E5-B895-6C40-A058-1D44837FA045}"/>
                </a:ext>
              </a:extLst>
            </p:cNvPr>
            <p:cNvSpPr/>
            <p:nvPr/>
          </p:nvSpPr>
          <p:spPr>
            <a:xfrm rot="16200000">
              <a:off x="3249613" y="4541838"/>
              <a:ext cx="2001837" cy="731837"/>
            </a:xfrm>
            <a:custGeom>
              <a:avLst/>
              <a:gdLst>
                <a:gd name="connsiteX0" fmla="*/ 1288257 w 1993107"/>
                <a:gd name="connsiteY0" fmla="*/ 416719 h 731044"/>
                <a:gd name="connsiteX1" fmla="*/ 1469232 w 1993107"/>
                <a:gd name="connsiteY1" fmla="*/ 440531 h 731044"/>
                <a:gd name="connsiteX2" fmla="*/ 1590675 w 1993107"/>
                <a:gd name="connsiteY2" fmla="*/ 450056 h 731044"/>
                <a:gd name="connsiteX3" fmla="*/ 1724025 w 1993107"/>
                <a:gd name="connsiteY3" fmla="*/ 459581 h 731044"/>
                <a:gd name="connsiteX4" fmla="*/ 1833563 w 1993107"/>
                <a:gd name="connsiteY4" fmla="*/ 464344 h 731044"/>
                <a:gd name="connsiteX5" fmla="*/ 1885950 w 1993107"/>
                <a:gd name="connsiteY5" fmla="*/ 459581 h 731044"/>
                <a:gd name="connsiteX6" fmla="*/ 1905000 w 1993107"/>
                <a:gd name="connsiteY6" fmla="*/ 457200 h 731044"/>
                <a:gd name="connsiteX7" fmla="*/ 1914525 w 1993107"/>
                <a:gd name="connsiteY7" fmla="*/ 452438 h 731044"/>
                <a:gd name="connsiteX8" fmla="*/ 1931194 w 1993107"/>
                <a:gd name="connsiteY8" fmla="*/ 426244 h 731044"/>
                <a:gd name="connsiteX9" fmla="*/ 1964532 w 1993107"/>
                <a:gd name="connsiteY9" fmla="*/ 361950 h 731044"/>
                <a:gd name="connsiteX10" fmla="*/ 1993107 w 1993107"/>
                <a:gd name="connsiteY10" fmla="*/ 590550 h 731044"/>
                <a:gd name="connsiteX11" fmla="*/ 1962150 w 1993107"/>
                <a:gd name="connsiteY11" fmla="*/ 638175 h 731044"/>
                <a:gd name="connsiteX12" fmla="*/ 1902619 w 1993107"/>
                <a:gd name="connsiteY12" fmla="*/ 681038 h 731044"/>
                <a:gd name="connsiteX13" fmla="*/ 1854994 w 1993107"/>
                <a:gd name="connsiteY13" fmla="*/ 714375 h 731044"/>
                <a:gd name="connsiteX14" fmla="*/ 1828800 w 1993107"/>
                <a:gd name="connsiteY14" fmla="*/ 726281 h 731044"/>
                <a:gd name="connsiteX15" fmla="*/ 1812132 w 1993107"/>
                <a:gd name="connsiteY15" fmla="*/ 731044 h 731044"/>
                <a:gd name="connsiteX16" fmla="*/ 1771650 w 1993107"/>
                <a:gd name="connsiteY16" fmla="*/ 723900 h 731044"/>
                <a:gd name="connsiteX17" fmla="*/ 1740694 w 1993107"/>
                <a:gd name="connsiteY17" fmla="*/ 709613 h 731044"/>
                <a:gd name="connsiteX18" fmla="*/ 1700213 w 1993107"/>
                <a:gd name="connsiteY18" fmla="*/ 690563 h 731044"/>
                <a:gd name="connsiteX19" fmla="*/ 1664494 w 1993107"/>
                <a:gd name="connsiteY19" fmla="*/ 683419 h 731044"/>
                <a:gd name="connsiteX20" fmla="*/ 1478757 w 1993107"/>
                <a:gd name="connsiteY20" fmla="*/ 666750 h 731044"/>
                <a:gd name="connsiteX21" fmla="*/ 1250157 w 1993107"/>
                <a:gd name="connsiteY21" fmla="*/ 640556 h 731044"/>
                <a:gd name="connsiteX22" fmla="*/ 1000125 w 1993107"/>
                <a:gd name="connsiteY22" fmla="*/ 602456 h 731044"/>
                <a:gd name="connsiteX23" fmla="*/ 819150 w 1993107"/>
                <a:gd name="connsiteY23" fmla="*/ 569119 h 731044"/>
                <a:gd name="connsiteX24" fmla="*/ 700088 w 1993107"/>
                <a:gd name="connsiteY24" fmla="*/ 540544 h 731044"/>
                <a:gd name="connsiteX25" fmla="*/ 602457 w 1993107"/>
                <a:gd name="connsiteY25" fmla="*/ 509588 h 731044"/>
                <a:gd name="connsiteX26" fmla="*/ 450057 w 1993107"/>
                <a:gd name="connsiteY26" fmla="*/ 450056 h 731044"/>
                <a:gd name="connsiteX27" fmla="*/ 366713 w 1993107"/>
                <a:gd name="connsiteY27" fmla="*/ 411956 h 731044"/>
                <a:gd name="connsiteX28" fmla="*/ 219075 w 1993107"/>
                <a:gd name="connsiteY28" fmla="*/ 319088 h 731044"/>
                <a:gd name="connsiteX29" fmla="*/ 114300 w 1993107"/>
                <a:gd name="connsiteY29" fmla="*/ 242888 h 731044"/>
                <a:gd name="connsiteX30" fmla="*/ 71438 w 1993107"/>
                <a:gd name="connsiteY30" fmla="*/ 209550 h 731044"/>
                <a:gd name="connsiteX31" fmla="*/ 50007 w 1993107"/>
                <a:gd name="connsiteY31" fmla="*/ 190500 h 731044"/>
                <a:gd name="connsiteX32" fmla="*/ 21432 w 1993107"/>
                <a:gd name="connsiteY32" fmla="*/ 157163 h 731044"/>
                <a:gd name="connsiteX33" fmla="*/ 7144 w 1993107"/>
                <a:gd name="connsiteY33" fmla="*/ 128588 h 731044"/>
                <a:gd name="connsiteX34" fmla="*/ 0 w 1993107"/>
                <a:gd name="connsiteY34" fmla="*/ 100013 h 731044"/>
                <a:gd name="connsiteX35" fmla="*/ 0 w 1993107"/>
                <a:gd name="connsiteY35" fmla="*/ 61913 h 731044"/>
                <a:gd name="connsiteX36" fmla="*/ 7144 w 1993107"/>
                <a:gd name="connsiteY36" fmla="*/ 38100 h 731044"/>
                <a:gd name="connsiteX37" fmla="*/ 33338 w 1993107"/>
                <a:gd name="connsiteY37" fmla="*/ 16669 h 731044"/>
                <a:gd name="connsiteX38" fmla="*/ 119063 w 1993107"/>
                <a:gd name="connsiteY38" fmla="*/ 0 h 731044"/>
                <a:gd name="connsiteX39" fmla="*/ 528638 w 1993107"/>
                <a:gd name="connsiteY39" fmla="*/ 214313 h 731044"/>
                <a:gd name="connsiteX40" fmla="*/ 588169 w 1993107"/>
                <a:gd name="connsiteY40" fmla="*/ 247650 h 731044"/>
                <a:gd name="connsiteX41" fmla="*/ 657225 w 1993107"/>
                <a:gd name="connsiteY41" fmla="*/ 278606 h 731044"/>
                <a:gd name="connsiteX42" fmla="*/ 826294 w 1993107"/>
                <a:gd name="connsiteY42" fmla="*/ 333375 h 731044"/>
                <a:gd name="connsiteX43" fmla="*/ 954882 w 1993107"/>
                <a:gd name="connsiteY43" fmla="*/ 369094 h 731044"/>
                <a:gd name="connsiteX44" fmla="*/ 1288257 w 1993107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1962150 w 2154136"/>
                <a:gd name="connsiteY11" fmla="*/ 638175 h 731044"/>
                <a:gd name="connsiteX12" fmla="*/ 1902619 w 2154136"/>
                <a:gd name="connsiteY12" fmla="*/ 681038 h 731044"/>
                <a:gd name="connsiteX13" fmla="*/ 1854994 w 2154136"/>
                <a:gd name="connsiteY13" fmla="*/ 714375 h 731044"/>
                <a:gd name="connsiteX14" fmla="*/ 1828800 w 2154136"/>
                <a:gd name="connsiteY14" fmla="*/ 726281 h 731044"/>
                <a:gd name="connsiteX15" fmla="*/ 1812132 w 2154136"/>
                <a:gd name="connsiteY15" fmla="*/ 731044 h 731044"/>
                <a:gd name="connsiteX16" fmla="*/ 1771650 w 2154136"/>
                <a:gd name="connsiteY16" fmla="*/ 723900 h 731044"/>
                <a:gd name="connsiteX17" fmla="*/ 1740694 w 2154136"/>
                <a:gd name="connsiteY17" fmla="*/ 709613 h 731044"/>
                <a:gd name="connsiteX18" fmla="*/ 1700213 w 2154136"/>
                <a:gd name="connsiteY18" fmla="*/ 690563 h 731044"/>
                <a:gd name="connsiteX19" fmla="*/ 1664494 w 2154136"/>
                <a:gd name="connsiteY19" fmla="*/ 683419 h 731044"/>
                <a:gd name="connsiteX20" fmla="*/ 1478757 w 2154136"/>
                <a:gd name="connsiteY20" fmla="*/ 666750 h 731044"/>
                <a:gd name="connsiteX21" fmla="*/ 1250157 w 2154136"/>
                <a:gd name="connsiteY21" fmla="*/ 640556 h 731044"/>
                <a:gd name="connsiteX22" fmla="*/ 1000125 w 2154136"/>
                <a:gd name="connsiteY22" fmla="*/ 602456 h 731044"/>
                <a:gd name="connsiteX23" fmla="*/ 819150 w 2154136"/>
                <a:gd name="connsiteY23" fmla="*/ 569119 h 731044"/>
                <a:gd name="connsiteX24" fmla="*/ 700088 w 2154136"/>
                <a:gd name="connsiteY24" fmla="*/ 540544 h 731044"/>
                <a:gd name="connsiteX25" fmla="*/ 602457 w 2154136"/>
                <a:gd name="connsiteY25" fmla="*/ 509588 h 731044"/>
                <a:gd name="connsiteX26" fmla="*/ 450057 w 2154136"/>
                <a:gd name="connsiteY26" fmla="*/ 450056 h 731044"/>
                <a:gd name="connsiteX27" fmla="*/ 366713 w 2154136"/>
                <a:gd name="connsiteY27" fmla="*/ 411956 h 731044"/>
                <a:gd name="connsiteX28" fmla="*/ 219075 w 2154136"/>
                <a:gd name="connsiteY28" fmla="*/ 319088 h 731044"/>
                <a:gd name="connsiteX29" fmla="*/ 114300 w 2154136"/>
                <a:gd name="connsiteY29" fmla="*/ 242888 h 731044"/>
                <a:gd name="connsiteX30" fmla="*/ 71438 w 2154136"/>
                <a:gd name="connsiteY30" fmla="*/ 209550 h 731044"/>
                <a:gd name="connsiteX31" fmla="*/ 50007 w 2154136"/>
                <a:gd name="connsiteY31" fmla="*/ 190500 h 731044"/>
                <a:gd name="connsiteX32" fmla="*/ 21432 w 2154136"/>
                <a:gd name="connsiteY32" fmla="*/ 157163 h 731044"/>
                <a:gd name="connsiteX33" fmla="*/ 7144 w 2154136"/>
                <a:gd name="connsiteY33" fmla="*/ 128588 h 731044"/>
                <a:gd name="connsiteX34" fmla="*/ 0 w 2154136"/>
                <a:gd name="connsiteY34" fmla="*/ 100013 h 731044"/>
                <a:gd name="connsiteX35" fmla="*/ 0 w 2154136"/>
                <a:gd name="connsiteY35" fmla="*/ 61913 h 731044"/>
                <a:gd name="connsiteX36" fmla="*/ 7144 w 2154136"/>
                <a:gd name="connsiteY36" fmla="*/ 38100 h 731044"/>
                <a:gd name="connsiteX37" fmla="*/ 33338 w 2154136"/>
                <a:gd name="connsiteY37" fmla="*/ 16669 h 731044"/>
                <a:gd name="connsiteX38" fmla="*/ 119063 w 2154136"/>
                <a:gd name="connsiteY38" fmla="*/ 0 h 731044"/>
                <a:gd name="connsiteX39" fmla="*/ 528638 w 2154136"/>
                <a:gd name="connsiteY39" fmla="*/ 214313 h 731044"/>
                <a:gd name="connsiteX40" fmla="*/ 588169 w 2154136"/>
                <a:gd name="connsiteY40" fmla="*/ 247650 h 731044"/>
                <a:gd name="connsiteX41" fmla="*/ 657225 w 2154136"/>
                <a:gd name="connsiteY41" fmla="*/ 278606 h 731044"/>
                <a:gd name="connsiteX42" fmla="*/ 826294 w 2154136"/>
                <a:gd name="connsiteY42" fmla="*/ 333375 h 731044"/>
                <a:gd name="connsiteX43" fmla="*/ 954882 w 2154136"/>
                <a:gd name="connsiteY43" fmla="*/ 369094 h 731044"/>
                <a:gd name="connsiteX44" fmla="*/ 1288257 w 2154136"/>
                <a:gd name="connsiteY44" fmla="*/ 416719 h 731044"/>
                <a:gd name="connsiteX0" fmla="*/ 1288257 w 2154136"/>
                <a:gd name="connsiteY0" fmla="*/ 416719 h 731044"/>
                <a:gd name="connsiteX1" fmla="*/ 1469232 w 2154136"/>
                <a:gd name="connsiteY1" fmla="*/ 440531 h 731044"/>
                <a:gd name="connsiteX2" fmla="*/ 1590675 w 2154136"/>
                <a:gd name="connsiteY2" fmla="*/ 450056 h 731044"/>
                <a:gd name="connsiteX3" fmla="*/ 1724025 w 2154136"/>
                <a:gd name="connsiteY3" fmla="*/ 459581 h 731044"/>
                <a:gd name="connsiteX4" fmla="*/ 1833563 w 2154136"/>
                <a:gd name="connsiteY4" fmla="*/ 464344 h 731044"/>
                <a:gd name="connsiteX5" fmla="*/ 1885950 w 2154136"/>
                <a:gd name="connsiteY5" fmla="*/ 459581 h 731044"/>
                <a:gd name="connsiteX6" fmla="*/ 1905000 w 2154136"/>
                <a:gd name="connsiteY6" fmla="*/ 457200 h 731044"/>
                <a:gd name="connsiteX7" fmla="*/ 1914525 w 2154136"/>
                <a:gd name="connsiteY7" fmla="*/ 452438 h 731044"/>
                <a:gd name="connsiteX8" fmla="*/ 1931194 w 2154136"/>
                <a:gd name="connsiteY8" fmla="*/ 426244 h 731044"/>
                <a:gd name="connsiteX9" fmla="*/ 1964532 w 2154136"/>
                <a:gd name="connsiteY9" fmla="*/ 361950 h 731044"/>
                <a:gd name="connsiteX10" fmla="*/ 2154136 w 2154136"/>
                <a:gd name="connsiteY10" fmla="*/ 489812 h 731044"/>
                <a:gd name="connsiteX11" fmla="*/ 2000247 w 2154136"/>
                <a:gd name="connsiteY11" fmla="*/ 608146 h 731044"/>
                <a:gd name="connsiteX12" fmla="*/ 1962150 w 2154136"/>
                <a:gd name="connsiteY12" fmla="*/ 638175 h 731044"/>
                <a:gd name="connsiteX13" fmla="*/ 1902619 w 2154136"/>
                <a:gd name="connsiteY13" fmla="*/ 681038 h 731044"/>
                <a:gd name="connsiteX14" fmla="*/ 1854994 w 2154136"/>
                <a:gd name="connsiteY14" fmla="*/ 714375 h 731044"/>
                <a:gd name="connsiteX15" fmla="*/ 1828800 w 2154136"/>
                <a:gd name="connsiteY15" fmla="*/ 726281 h 731044"/>
                <a:gd name="connsiteX16" fmla="*/ 1812132 w 2154136"/>
                <a:gd name="connsiteY16" fmla="*/ 731044 h 731044"/>
                <a:gd name="connsiteX17" fmla="*/ 1771650 w 2154136"/>
                <a:gd name="connsiteY17" fmla="*/ 723900 h 731044"/>
                <a:gd name="connsiteX18" fmla="*/ 1740694 w 2154136"/>
                <a:gd name="connsiteY18" fmla="*/ 709613 h 731044"/>
                <a:gd name="connsiteX19" fmla="*/ 1700213 w 2154136"/>
                <a:gd name="connsiteY19" fmla="*/ 690563 h 731044"/>
                <a:gd name="connsiteX20" fmla="*/ 1664494 w 2154136"/>
                <a:gd name="connsiteY20" fmla="*/ 683419 h 731044"/>
                <a:gd name="connsiteX21" fmla="*/ 1478757 w 2154136"/>
                <a:gd name="connsiteY21" fmla="*/ 666750 h 731044"/>
                <a:gd name="connsiteX22" fmla="*/ 1250157 w 2154136"/>
                <a:gd name="connsiteY22" fmla="*/ 640556 h 731044"/>
                <a:gd name="connsiteX23" fmla="*/ 1000125 w 2154136"/>
                <a:gd name="connsiteY23" fmla="*/ 602456 h 731044"/>
                <a:gd name="connsiteX24" fmla="*/ 819150 w 2154136"/>
                <a:gd name="connsiteY24" fmla="*/ 569119 h 731044"/>
                <a:gd name="connsiteX25" fmla="*/ 700088 w 2154136"/>
                <a:gd name="connsiteY25" fmla="*/ 540544 h 731044"/>
                <a:gd name="connsiteX26" fmla="*/ 602457 w 2154136"/>
                <a:gd name="connsiteY26" fmla="*/ 509588 h 731044"/>
                <a:gd name="connsiteX27" fmla="*/ 450057 w 2154136"/>
                <a:gd name="connsiteY27" fmla="*/ 450056 h 731044"/>
                <a:gd name="connsiteX28" fmla="*/ 366713 w 2154136"/>
                <a:gd name="connsiteY28" fmla="*/ 411956 h 731044"/>
                <a:gd name="connsiteX29" fmla="*/ 219075 w 2154136"/>
                <a:gd name="connsiteY29" fmla="*/ 319088 h 731044"/>
                <a:gd name="connsiteX30" fmla="*/ 114300 w 2154136"/>
                <a:gd name="connsiteY30" fmla="*/ 242888 h 731044"/>
                <a:gd name="connsiteX31" fmla="*/ 71438 w 2154136"/>
                <a:gd name="connsiteY31" fmla="*/ 209550 h 731044"/>
                <a:gd name="connsiteX32" fmla="*/ 50007 w 2154136"/>
                <a:gd name="connsiteY32" fmla="*/ 190500 h 731044"/>
                <a:gd name="connsiteX33" fmla="*/ 21432 w 2154136"/>
                <a:gd name="connsiteY33" fmla="*/ 157163 h 731044"/>
                <a:gd name="connsiteX34" fmla="*/ 7144 w 2154136"/>
                <a:gd name="connsiteY34" fmla="*/ 128588 h 731044"/>
                <a:gd name="connsiteX35" fmla="*/ 0 w 2154136"/>
                <a:gd name="connsiteY35" fmla="*/ 100013 h 731044"/>
                <a:gd name="connsiteX36" fmla="*/ 0 w 2154136"/>
                <a:gd name="connsiteY36" fmla="*/ 61913 h 731044"/>
                <a:gd name="connsiteX37" fmla="*/ 7144 w 2154136"/>
                <a:gd name="connsiteY37" fmla="*/ 38100 h 731044"/>
                <a:gd name="connsiteX38" fmla="*/ 33338 w 2154136"/>
                <a:gd name="connsiteY38" fmla="*/ 16669 h 731044"/>
                <a:gd name="connsiteX39" fmla="*/ 119063 w 2154136"/>
                <a:gd name="connsiteY39" fmla="*/ 0 h 731044"/>
                <a:gd name="connsiteX40" fmla="*/ 528638 w 2154136"/>
                <a:gd name="connsiteY40" fmla="*/ 214313 h 731044"/>
                <a:gd name="connsiteX41" fmla="*/ 588169 w 2154136"/>
                <a:gd name="connsiteY41" fmla="*/ 247650 h 731044"/>
                <a:gd name="connsiteX42" fmla="*/ 657225 w 2154136"/>
                <a:gd name="connsiteY42" fmla="*/ 278606 h 731044"/>
                <a:gd name="connsiteX43" fmla="*/ 826294 w 2154136"/>
                <a:gd name="connsiteY43" fmla="*/ 333375 h 731044"/>
                <a:gd name="connsiteX44" fmla="*/ 954882 w 2154136"/>
                <a:gd name="connsiteY44" fmla="*/ 369094 h 731044"/>
                <a:gd name="connsiteX45" fmla="*/ 1288257 w 2154136"/>
                <a:gd name="connsiteY45" fmla="*/ 416719 h 731044"/>
                <a:gd name="connsiteX0" fmla="*/ 1288257 w 2000247"/>
                <a:gd name="connsiteY0" fmla="*/ 416719 h 731044"/>
                <a:gd name="connsiteX1" fmla="*/ 1469232 w 2000247"/>
                <a:gd name="connsiteY1" fmla="*/ 440531 h 731044"/>
                <a:gd name="connsiteX2" fmla="*/ 1590675 w 2000247"/>
                <a:gd name="connsiteY2" fmla="*/ 450056 h 731044"/>
                <a:gd name="connsiteX3" fmla="*/ 1724025 w 2000247"/>
                <a:gd name="connsiteY3" fmla="*/ 459581 h 731044"/>
                <a:gd name="connsiteX4" fmla="*/ 1833563 w 2000247"/>
                <a:gd name="connsiteY4" fmla="*/ 464344 h 731044"/>
                <a:gd name="connsiteX5" fmla="*/ 1885950 w 2000247"/>
                <a:gd name="connsiteY5" fmla="*/ 459581 h 731044"/>
                <a:gd name="connsiteX6" fmla="*/ 1905000 w 2000247"/>
                <a:gd name="connsiteY6" fmla="*/ 457200 h 731044"/>
                <a:gd name="connsiteX7" fmla="*/ 1914525 w 2000247"/>
                <a:gd name="connsiteY7" fmla="*/ 452438 h 731044"/>
                <a:gd name="connsiteX8" fmla="*/ 1931194 w 2000247"/>
                <a:gd name="connsiteY8" fmla="*/ 426244 h 731044"/>
                <a:gd name="connsiteX9" fmla="*/ 1964532 w 2000247"/>
                <a:gd name="connsiteY9" fmla="*/ 361950 h 731044"/>
                <a:gd name="connsiteX10" fmla="*/ 2000247 w 2000247"/>
                <a:gd name="connsiteY10" fmla="*/ 608146 h 731044"/>
                <a:gd name="connsiteX11" fmla="*/ 1962150 w 2000247"/>
                <a:gd name="connsiteY11" fmla="*/ 638175 h 731044"/>
                <a:gd name="connsiteX12" fmla="*/ 1902619 w 2000247"/>
                <a:gd name="connsiteY12" fmla="*/ 681038 h 731044"/>
                <a:gd name="connsiteX13" fmla="*/ 1854994 w 2000247"/>
                <a:gd name="connsiteY13" fmla="*/ 714375 h 731044"/>
                <a:gd name="connsiteX14" fmla="*/ 1828800 w 2000247"/>
                <a:gd name="connsiteY14" fmla="*/ 726281 h 731044"/>
                <a:gd name="connsiteX15" fmla="*/ 1812132 w 2000247"/>
                <a:gd name="connsiteY15" fmla="*/ 731044 h 731044"/>
                <a:gd name="connsiteX16" fmla="*/ 1771650 w 2000247"/>
                <a:gd name="connsiteY16" fmla="*/ 723900 h 731044"/>
                <a:gd name="connsiteX17" fmla="*/ 1740694 w 2000247"/>
                <a:gd name="connsiteY17" fmla="*/ 709613 h 731044"/>
                <a:gd name="connsiteX18" fmla="*/ 1700213 w 2000247"/>
                <a:gd name="connsiteY18" fmla="*/ 690563 h 731044"/>
                <a:gd name="connsiteX19" fmla="*/ 1664494 w 2000247"/>
                <a:gd name="connsiteY19" fmla="*/ 683419 h 731044"/>
                <a:gd name="connsiteX20" fmla="*/ 1478757 w 2000247"/>
                <a:gd name="connsiteY20" fmla="*/ 666750 h 731044"/>
                <a:gd name="connsiteX21" fmla="*/ 1250157 w 2000247"/>
                <a:gd name="connsiteY21" fmla="*/ 640556 h 731044"/>
                <a:gd name="connsiteX22" fmla="*/ 1000125 w 2000247"/>
                <a:gd name="connsiteY22" fmla="*/ 602456 h 731044"/>
                <a:gd name="connsiteX23" fmla="*/ 819150 w 2000247"/>
                <a:gd name="connsiteY23" fmla="*/ 569119 h 731044"/>
                <a:gd name="connsiteX24" fmla="*/ 700088 w 2000247"/>
                <a:gd name="connsiteY24" fmla="*/ 540544 h 731044"/>
                <a:gd name="connsiteX25" fmla="*/ 602457 w 2000247"/>
                <a:gd name="connsiteY25" fmla="*/ 509588 h 731044"/>
                <a:gd name="connsiteX26" fmla="*/ 450057 w 2000247"/>
                <a:gd name="connsiteY26" fmla="*/ 450056 h 731044"/>
                <a:gd name="connsiteX27" fmla="*/ 366713 w 2000247"/>
                <a:gd name="connsiteY27" fmla="*/ 411956 h 731044"/>
                <a:gd name="connsiteX28" fmla="*/ 219075 w 2000247"/>
                <a:gd name="connsiteY28" fmla="*/ 319088 h 731044"/>
                <a:gd name="connsiteX29" fmla="*/ 114300 w 2000247"/>
                <a:gd name="connsiteY29" fmla="*/ 242888 h 731044"/>
                <a:gd name="connsiteX30" fmla="*/ 71438 w 2000247"/>
                <a:gd name="connsiteY30" fmla="*/ 209550 h 731044"/>
                <a:gd name="connsiteX31" fmla="*/ 50007 w 2000247"/>
                <a:gd name="connsiteY31" fmla="*/ 190500 h 731044"/>
                <a:gd name="connsiteX32" fmla="*/ 21432 w 2000247"/>
                <a:gd name="connsiteY32" fmla="*/ 157163 h 731044"/>
                <a:gd name="connsiteX33" fmla="*/ 7144 w 2000247"/>
                <a:gd name="connsiteY33" fmla="*/ 128588 h 731044"/>
                <a:gd name="connsiteX34" fmla="*/ 0 w 2000247"/>
                <a:gd name="connsiteY34" fmla="*/ 100013 h 731044"/>
                <a:gd name="connsiteX35" fmla="*/ 0 w 2000247"/>
                <a:gd name="connsiteY35" fmla="*/ 61913 h 731044"/>
                <a:gd name="connsiteX36" fmla="*/ 7144 w 2000247"/>
                <a:gd name="connsiteY36" fmla="*/ 38100 h 731044"/>
                <a:gd name="connsiteX37" fmla="*/ 33338 w 2000247"/>
                <a:gd name="connsiteY37" fmla="*/ 16669 h 731044"/>
                <a:gd name="connsiteX38" fmla="*/ 119063 w 2000247"/>
                <a:gd name="connsiteY38" fmla="*/ 0 h 731044"/>
                <a:gd name="connsiteX39" fmla="*/ 528638 w 2000247"/>
                <a:gd name="connsiteY39" fmla="*/ 214313 h 731044"/>
                <a:gd name="connsiteX40" fmla="*/ 588169 w 2000247"/>
                <a:gd name="connsiteY40" fmla="*/ 247650 h 731044"/>
                <a:gd name="connsiteX41" fmla="*/ 657225 w 2000247"/>
                <a:gd name="connsiteY41" fmla="*/ 278606 h 731044"/>
                <a:gd name="connsiteX42" fmla="*/ 826294 w 2000247"/>
                <a:gd name="connsiteY42" fmla="*/ 333375 h 731044"/>
                <a:gd name="connsiteX43" fmla="*/ 954882 w 2000247"/>
                <a:gd name="connsiteY43" fmla="*/ 369094 h 731044"/>
                <a:gd name="connsiteX44" fmla="*/ 1288257 w 2000247"/>
                <a:gd name="connsiteY44" fmla="*/ 416719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0247" h="731044">
                  <a:moveTo>
                    <a:pt x="1288257" y="416719"/>
                  </a:moveTo>
                  <a:lnTo>
                    <a:pt x="1469232" y="440531"/>
                  </a:lnTo>
                  <a:lnTo>
                    <a:pt x="1590675" y="450056"/>
                  </a:lnTo>
                  <a:lnTo>
                    <a:pt x="1724025" y="459581"/>
                  </a:lnTo>
                  <a:lnTo>
                    <a:pt x="1833563" y="464344"/>
                  </a:lnTo>
                  <a:lnTo>
                    <a:pt x="1885950" y="459581"/>
                  </a:lnTo>
                  <a:lnTo>
                    <a:pt x="1905000" y="457200"/>
                  </a:lnTo>
                  <a:lnTo>
                    <a:pt x="1914525" y="452438"/>
                  </a:lnTo>
                  <a:lnTo>
                    <a:pt x="1931194" y="426244"/>
                  </a:lnTo>
                  <a:lnTo>
                    <a:pt x="1964532" y="361950"/>
                  </a:lnTo>
                  <a:lnTo>
                    <a:pt x="2000247" y="608146"/>
                  </a:lnTo>
                  <a:lnTo>
                    <a:pt x="1962150" y="638175"/>
                  </a:lnTo>
                  <a:lnTo>
                    <a:pt x="1902619" y="681038"/>
                  </a:lnTo>
                  <a:lnTo>
                    <a:pt x="1854994" y="714375"/>
                  </a:lnTo>
                  <a:lnTo>
                    <a:pt x="1828800" y="726281"/>
                  </a:lnTo>
                  <a:lnTo>
                    <a:pt x="1812132" y="731044"/>
                  </a:lnTo>
                  <a:lnTo>
                    <a:pt x="1771650" y="723900"/>
                  </a:lnTo>
                  <a:lnTo>
                    <a:pt x="1740694" y="709613"/>
                  </a:lnTo>
                  <a:lnTo>
                    <a:pt x="1700213" y="690563"/>
                  </a:lnTo>
                  <a:lnTo>
                    <a:pt x="1664494" y="683419"/>
                  </a:lnTo>
                  <a:lnTo>
                    <a:pt x="1478757" y="666750"/>
                  </a:lnTo>
                  <a:lnTo>
                    <a:pt x="1250157" y="640556"/>
                  </a:lnTo>
                  <a:lnTo>
                    <a:pt x="1000125" y="602456"/>
                  </a:lnTo>
                  <a:lnTo>
                    <a:pt x="819150" y="569119"/>
                  </a:lnTo>
                  <a:lnTo>
                    <a:pt x="700088" y="540544"/>
                  </a:lnTo>
                  <a:lnTo>
                    <a:pt x="602457" y="509588"/>
                  </a:lnTo>
                  <a:lnTo>
                    <a:pt x="450057" y="450056"/>
                  </a:lnTo>
                  <a:lnTo>
                    <a:pt x="366713" y="411956"/>
                  </a:lnTo>
                  <a:lnTo>
                    <a:pt x="219075" y="319088"/>
                  </a:lnTo>
                  <a:lnTo>
                    <a:pt x="114300" y="242888"/>
                  </a:lnTo>
                  <a:lnTo>
                    <a:pt x="71438" y="209550"/>
                  </a:lnTo>
                  <a:lnTo>
                    <a:pt x="50007" y="190500"/>
                  </a:lnTo>
                  <a:lnTo>
                    <a:pt x="21432" y="157163"/>
                  </a:lnTo>
                  <a:lnTo>
                    <a:pt x="7144" y="128588"/>
                  </a:lnTo>
                  <a:lnTo>
                    <a:pt x="0" y="100013"/>
                  </a:lnTo>
                  <a:lnTo>
                    <a:pt x="0" y="61913"/>
                  </a:lnTo>
                  <a:lnTo>
                    <a:pt x="7144" y="38100"/>
                  </a:lnTo>
                  <a:lnTo>
                    <a:pt x="33338" y="16669"/>
                  </a:lnTo>
                  <a:lnTo>
                    <a:pt x="119063" y="0"/>
                  </a:lnTo>
                  <a:lnTo>
                    <a:pt x="528638" y="214313"/>
                  </a:lnTo>
                  <a:lnTo>
                    <a:pt x="588169" y="247650"/>
                  </a:lnTo>
                  <a:lnTo>
                    <a:pt x="657225" y="278606"/>
                  </a:lnTo>
                  <a:lnTo>
                    <a:pt x="826294" y="333375"/>
                  </a:lnTo>
                  <a:lnTo>
                    <a:pt x="954882" y="369094"/>
                  </a:lnTo>
                  <a:lnTo>
                    <a:pt x="128825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5D3D768C-9734-3241-B79A-2F6691A436B5}"/>
                </a:ext>
              </a:extLst>
            </p:cNvPr>
            <p:cNvSpPr/>
            <p:nvPr/>
          </p:nvSpPr>
          <p:spPr>
            <a:xfrm>
              <a:off x="3430588" y="5257800"/>
              <a:ext cx="731837" cy="600075"/>
            </a:xfrm>
            <a:custGeom>
              <a:avLst/>
              <a:gdLst>
                <a:gd name="connsiteX0" fmla="*/ 207169 w 731044"/>
                <a:gd name="connsiteY0" fmla="*/ 64294 h 600075"/>
                <a:gd name="connsiteX1" fmla="*/ 340519 w 731044"/>
                <a:gd name="connsiteY1" fmla="*/ 116681 h 600075"/>
                <a:gd name="connsiteX2" fmla="*/ 459582 w 731044"/>
                <a:gd name="connsiteY2" fmla="*/ 173831 h 600075"/>
                <a:gd name="connsiteX3" fmla="*/ 507207 w 731044"/>
                <a:gd name="connsiteY3" fmla="*/ 192881 h 600075"/>
                <a:gd name="connsiteX4" fmla="*/ 540544 w 731044"/>
                <a:gd name="connsiteY4" fmla="*/ 202406 h 600075"/>
                <a:gd name="connsiteX5" fmla="*/ 557213 w 731044"/>
                <a:gd name="connsiteY5" fmla="*/ 202406 h 600075"/>
                <a:gd name="connsiteX6" fmla="*/ 597694 w 731044"/>
                <a:gd name="connsiteY6" fmla="*/ 197644 h 600075"/>
                <a:gd name="connsiteX7" fmla="*/ 626269 w 731044"/>
                <a:gd name="connsiteY7" fmla="*/ 178594 h 600075"/>
                <a:gd name="connsiteX8" fmla="*/ 731044 w 731044"/>
                <a:gd name="connsiteY8" fmla="*/ 59531 h 600075"/>
                <a:gd name="connsiteX9" fmla="*/ 471488 w 731044"/>
                <a:gd name="connsiteY9" fmla="*/ 600075 h 600075"/>
                <a:gd name="connsiteX10" fmla="*/ 454819 w 731044"/>
                <a:gd name="connsiteY10" fmla="*/ 561975 h 600075"/>
                <a:gd name="connsiteX11" fmla="*/ 431007 w 731044"/>
                <a:gd name="connsiteY11" fmla="*/ 492919 h 600075"/>
                <a:gd name="connsiteX12" fmla="*/ 397669 w 731044"/>
                <a:gd name="connsiteY12" fmla="*/ 431006 h 600075"/>
                <a:gd name="connsiteX13" fmla="*/ 342900 w 731044"/>
                <a:gd name="connsiteY13" fmla="*/ 352425 h 600075"/>
                <a:gd name="connsiteX14" fmla="*/ 242888 w 731044"/>
                <a:gd name="connsiteY14" fmla="*/ 250031 h 600075"/>
                <a:gd name="connsiteX15" fmla="*/ 111919 w 731044"/>
                <a:gd name="connsiteY15" fmla="*/ 128588 h 600075"/>
                <a:gd name="connsiteX16" fmla="*/ 16669 w 731044"/>
                <a:gd name="connsiteY16" fmla="*/ 45244 h 600075"/>
                <a:gd name="connsiteX17" fmla="*/ 2382 w 731044"/>
                <a:gd name="connsiteY17" fmla="*/ 30956 h 600075"/>
                <a:gd name="connsiteX18" fmla="*/ 0 w 731044"/>
                <a:gd name="connsiteY18" fmla="*/ 19050 h 600075"/>
                <a:gd name="connsiteX19" fmla="*/ 0 w 731044"/>
                <a:gd name="connsiteY19" fmla="*/ 9525 h 600075"/>
                <a:gd name="connsiteX20" fmla="*/ 11907 w 731044"/>
                <a:gd name="connsiteY20" fmla="*/ 0 h 600075"/>
                <a:gd name="connsiteX21" fmla="*/ 207169 w 731044"/>
                <a:gd name="connsiteY21" fmla="*/ 6429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1044" h="600075">
                  <a:moveTo>
                    <a:pt x="207169" y="64294"/>
                  </a:moveTo>
                  <a:lnTo>
                    <a:pt x="340519" y="116681"/>
                  </a:lnTo>
                  <a:lnTo>
                    <a:pt x="459582" y="173831"/>
                  </a:lnTo>
                  <a:lnTo>
                    <a:pt x="507207" y="192881"/>
                  </a:lnTo>
                  <a:lnTo>
                    <a:pt x="540544" y="202406"/>
                  </a:lnTo>
                  <a:lnTo>
                    <a:pt x="557213" y="202406"/>
                  </a:lnTo>
                  <a:lnTo>
                    <a:pt x="597694" y="197644"/>
                  </a:lnTo>
                  <a:lnTo>
                    <a:pt x="626269" y="178594"/>
                  </a:lnTo>
                  <a:lnTo>
                    <a:pt x="731044" y="59531"/>
                  </a:lnTo>
                  <a:lnTo>
                    <a:pt x="471488" y="600075"/>
                  </a:lnTo>
                  <a:lnTo>
                    <a:pt x="454819" y="561975"/>
                  </a:lnTo>
                  <a:lnTo>
                    <a:pt x="431007" y="492919"/>
                  </a:lnTo>
                  <a:lnTo>
                    <a:pt x="397669" y="431006"/>
                  </a:lnTo>
                  <a:lnTo>
                    <a:pt x="342900" y="352425"/>
                  </a:lnTo>
                  <a:lnTo>
                    <a:pt x="242888" y="250031"/>
                  </a:lnTo>
                  <a:lnTo>
                    <a:pt x="111919" y="128588"/>
                  </a:lnTo>
                  <a:lnTo>
                    <a:pt x="16669" y="45244"/>
                  </a:lnTo>
                  <a:lnTo>
                    <a:pt x="2382" y="30956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207169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D02FBD2-F6BD-4D45-ADC0-025886CCE3D4}"/>
                </a:ext>
              </a:extLst>
            </p:cNvPr>
            <p:cNvSpPr/>
            <p:nvPr/>
          </p:nvSpPr>
          <p:spPr>
            <a:xfrm>
              <a:off x="5672138" y="1809750"/>
              <a:ext cx="1714500" cy="1398588"/>
            </a:xfrm>
            <a:custGeom>
              <a:avLst/>
              <a:gdLst>
                <a:gd name="connsiteX0" fmla="*/ 550068 w 1714500"/>
                <a:gd name="connsiteY0" fmla="*/ 754856 h 1397794"/>
                <a:gd name="connsiteX1" fmla="*/ 407193 w 1714500"/>
                <a:gd name="connsiteY1" fmla="*/ 573881 h 1397794"/>
                <a:gd name="connsiteX2" fmla="*/ 252412 w 1714500"/>
                <a:gd name="connsiteY2" fmla="*/ 373856 h 1397794"/>
                <a:gd name="connsiteX3" fmla="*/ 0 w 1714500"/>
                <a:gd name="connsiteY3" fmla="*/ 88106 h 1397794"/>
                <a:gd name="connsiteX4" fmla="*/ 64293 w 1714500"/>
                <a:gd name="connsiteY4" fmla="*/ 0 h 1397794"/>
                <a:gd name="connsiteX5" fmla="*/ 216693 w 1714500"/>
                <a:gd name="connsiteY5" fmla="*/ 150019 h 1397794"/>
                <a:gd name="connsiteX6" fmla="*/ 471487 w 1714500"/>
                <a:gd name="connsiteY6" fmla="*/ 392906 h 1397794"/>
                <a:gd name="connsiteX7" fmla="*/ 702468 w 1714500"/>
                <a:gd name="connsiteY7" fmla="*/ 602456 h 1397794"/>
                <a:gd name="connsiteX8" fmla="*/ 871537 w 1714500"/>
                <a:gd name="connsiteY8" fmla="*/ 745331 h 1397794"/>
                <a:gd name="connsiteX9" fmla="*/ 1040606 w 1714500"/>
                <a:gd name="connsiteY9" fmla="*/ 881063 h 1397794"/>
                <a:gd name="connsiteX10" fmla="*/ 1185862 w 1714500"/>
                <a:gd name="connsiteY10" fmla="*/ 990600 h 1397794"/>
                <a:gd name="connsiteX11" fmla="*/ 1419225 w 1714500"/>
                <a:gd name="connsiteY11" fmla="*/ 1157288 h 1397794"/>
                <a:gd name="connsiteX12" fmla="*/ 1647825 w 1714500"/>
                <a:gd name="connsiteY12" fmla="*/ 1307306 h 1397794"/>
                <a:gd name="connsiteX13" fmla="*/ 1697831 w 1714500"/>
                <a:gd name="connsiteY13" fmla="*/ 1338263 h 1397794"/>
                <a:gd name="connsiteX14" fmla="*/ 1712118 w 1714500"/>
                <a:gd name="connsiteY14" fmla="*/ 1352550 h 1397794"/>
                <a:gd name="connsiteX15" fmla="*/ 1714500 w 1714500"/>
                <a:gd name="connsiteY15" fmla="*/ 1359694 h 1397794"/>
                <a:gd name="connsiteX16" fmla="*/ 1714500 w 1714500"/>
                <a:gd name="connsiteY16" fmla="*/ 1376363 h 1397794"/>
                <a:gd name="connsiteX17" fmla="*/ 1695450 w 1714500"/>
                <a:gd name="connsiteY17" fmla="*/ 1393031 h 1397794"/>
                <a:gd name="connsiteX18" fmla="*/ 1600200 w 1714500"/>
                <a:gd name="connsiteY18" fmla="*/ 1397794 h 1397794"/>
                <a:gd name="connsiteX19" fmla="*/ 1266825 w 1714500"/>
                <a:gd name="connsiteY19" fmla="*/ 1395413 h 1397794"/>
                <a:gd name="connsiteX20" fmla="*/ 1188243 w 1714500"/>
                <a:gd name="connsiteY20" fmla="*/ 1388269 h 1397794"/>
                <a:gd name="connsiteX21" fmla="*/ 1119187 w 1714500"/>
                <a:gd name="connsiteY21" fmla="*/ 1378744 h 1397794"/>
                <a:gd name="connsiteX22" fmla="*/ 1040606 w 1714500"/>
                <a:gd name="connsiteY22" fmla="*/ 1362075 h 1397794"/>
                <a:gd name="connsiteX23" fmla="*/ 1004887 w 1714500"/>
                <a:gd name="connsiteY23" fmla="*/ 1347788 h 1397794"/>
                <a:gd name="connsiteX24" fmla="*/ 862012 w 1714500"/>
                <a:gd name="connsiteY24" fmla="*/ 1159669 h 1397794"/>
                <a:gd name="connsiteX25" fmla="*/ 550068 w 1714500"/>
                <a:gd name="connsiteY25" fmla="*/ 754856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14500" h="1397794">
                  <a:moveTo>
                    <a:pt x="550068" y="754856"/>
                  </a:moveTo>
                  <a:lnTo>
                    <a:pt x="407193" y="573881"/>
                  </a:lnTo>
                  <a:lnTo>
                    <a:pt x="252412" y="373856"/>
                  </a:lnTo>
                  <a:lnTo>
                    <a:pt x="0" y="88106"/>
                  </a:lnTo>
                  <a:lnTo>
                    <a:pt x="64293" y="0"/>
                  </a:lnTo>
                  <a:lnTo>
                    <a:pt x="216693" y="150019"/>
                  </a:lnTo>
                  <a:lnTo>
                    <a:pt x="471487" y="392906"/>
                  </a:lnTo>
                  <a:lnTo>
                    <a:pt x="702468" y="602456"/>
                  </a:lnTo>
                  <a:lnTo>
                    <a:pt x="871537" y="745331"/>
                  </a:lnTo>
                  <a:lnTo>
                    <a:pt x="1040606" y="881063"/>
                  </a:lnTo>
                  <a:lnTo>
                    <a:pt x="1185862" y="990600"/>
                  </a:lnTo>
                  <a:lnTo>
                    <a:pt x="1419225" y="1157288"/>
                  </a:lnTo>
                  <a:lnTo>
                    <a:pt x="1647825" y="1307306"/>
                  </a:lnTo>
                  <a:lnTo>
                    <a:pt x="1697831" y="1338263"/>
                  </a:lnTo>
                  <a:lnTo>
                    <a:pt x="1712118" y="1352550"/>
                  </a:lnTo>
                  <a:lnTo>
                    <a:pt x="1714500" y="1359694"/>
                  </a:lnTo>
                  <a:lnTo>
                    <a:pt x="1714500" y="1376363"/>
                  </a:lnTo>
                  <a:lnTo>
                    <a:pt x="1695450" y="1393031"/>
                  </a:lnTo>
                  <a:lnTo>
                    <a:pt x="1600200" y="1397794"/>
                  </a:lnTo>
                  <a:lnTo>
                    <a:pt x="1266825" y="1395413"/>
                  </a:lnTo>
                  <a:lnTo>
                    <a:pt x="1188243" y="1388269"/>
                  </a:lnTo>
                  <a:lnTo>
                    <a:pt x="1119187" y="1378744"/>
                  </a:lnTo>
                  <a:lnTo>
                    <a:pt x="1040606" y="1362075"/>
                  </a:lnTo>
                  <a:lnTo>
                    <a:pt x="1004887" y="1347788"/>
                  </a:lnTo>
                  <a:lnTo>
                    <a:pt x="862012" y="1159669"/>
                  </a:lnTo>
                  <a:lnTo>
                    <a:pt x="550068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ADD163C-20E8-2E4A-A2B1-ED4F7F8F768C}"/>
                </a:ext>
              </a:extLst>
            </p:cNvPr>
            <p:cNvSpPr/>
            <p:nvPr/>
          </p:nvSpPr>
          <p:spPr>
            <a:xfrm>
              <a:off x="4876800" y="3484563"/>
              <a:ext cx="2008188" cy="996950"/>
            </a:xfrm>
            <a:custGeom>
              <a:avLst/>
              <a:gdLst>
                <a:gd name="connsiteX0" fmla="*/ 566738 w 2007394"/>
                <a:gd name="connsiteY0" fmla="*/ 321469 h 997744"/>
                <a:gd name="connsiteX1" fmla="*/ 359569 w 2007394"/>
                <a:gd name="connsiteY1" fmla="*/ 342900 h 997744"/>
                <a:gd name="connsiteX2" fmla="*/ 283369 w 2007394"/>
                <a:gd name="connsiteY2" fmla="*/ 350044 h 997744"/>
                <a:gd name="connsiteX3" fmla="*/ 73819 w 2007394"/>
                <a:gd name="connsiteY3" fmla="*/ 352425 h 997744"/>
                <a:gd name="connsiteX4" fmla="*/ 0 w 2007394"/>
                <a:gd name="connsiteY4" fmla="*/ 221456 h 997744"/>
                <a:gd name="connsiteX5" fmla="*/ 69056 w 2007394"/>
                <a:gd name="connsiteY5" fmla="*/ 214312 h 997744"/>
                <a:gd name="connsiteX6" fmla="*/ 245269 w 2007394"/>
                <a:gd name="connsiteY6" fmla="*/ 209550 h 997744"/>
                <a:gd name="connsiteX7" fmla="*/ 452438 w 2007394"/>
                <a:gd name="connsiteY7" fmla="*/ 195262 h 997744"/>
                <a:gd name="connsiteX8" fmla="*/ 723900 w 2007394"/>
                <a:gd name="connsiteY8" fmla="*/ 169069 h 997744"/>
                <a:gd name="connsiteX9" fmla="*/ 1009650 w 2007394"/>
                <a:gd name="connsiteY9" fmla="*/ 140494 h 997744"/>
                <a:gd name="connsiteX10" fmla="*/ 1295400 w 2007394"/>
                <a:gd name="connsiteY10" fmla="*/ 102394 h 997744"/>
                <a:gd name="connsiteX11" fmla="*/ 1504950 w 2007394"/>
                <a:gd name="connsiteY11" fmla="*/ 78581 h 997744"/>
                <a:gd name="connsiteX12" fmla="*/ 1557338 w 2007394"/>
                <a:gd name="connsiteY12" fmla="*/ 52387 h 997744"/>
                <a:gd name="connsiteX13" fmla="*/ 1602581 w 2007394"/>
                <a:gd name="connsiteY13" fmla="*/ 30956 h 997744"/>
                <a:gd name="connsiteX14" fmla="*/ 1659731 w 2007394"/>
                <a:gd name="connsiteY14" fmla="*/ 7144 h 997744"/>
                <a:gd name="connsiteX15" fmla="*/ 1683544 w 2007394"/>
                <a:gd name="connsiteY15" fmla="*/ 2381 h 997744"/>
                <a:gd name="connsiteX16" fmla="*/ 1707356 w 2007394"/>
                <a:gd name="connsiteY16" fmla="*/ 0 h 997744"/>
                <a:gd name="connsiteX17" fmla="*/ 1743075 w 2007394"/>
                <a:gd name="connsiteY17" fmla="*/ 4762 h 997744"/>
                <a:gd name="connsiteX18" fmla="*/ 1802606 w 2007394"/>
                <a:gd name="connsiteY18" fmla="*/ 33337 h 997744"/>
                <a:gd name="connsiteX19" fmla="*/ 1869281 w 2007394"/>
                <a:gd name="connsiteY19" fmla="*/ 80962 h 997744"/>
                <a:gd name="connsiteX20" fmla="*/ 1938338 w 2007394"/>
                <a:gd name="connsiteY20" fmla="*/ 152400 h 997744"/>
                <a:gd name="connsiteX21" fmla="*/ 1990725 w 2007394"/>
                <a:gd name="connsiteY21" fmla="*/ 214312 h 997744"/>
                <a:gd name="connsiteX22" fmla="*/ 2002631 w 2007394"/>
                <a:gd name="connsiteY22" fmla="*/ 238125 h 997744"/>
                <a:gd name="connsiteX23" fmla="*/ 2007394 w 2007394"/>
                <a:gd name="connsiteY23" fmla="*/ 257175 h 997744"/>
                <a:gd name="connsiteX24" fmla="*/ 1995488 w 2007394"/>
                <a:gd name="connsiteY24" fmla="*/ 292894 h 997744"/>
                <a:gd name="connsiteX25" fmla="*/ 1959769 w 2007394"/>
                <a:gd name="connsiteY25" fmla="*/ 326231 h 997744"/>
                <a:gd name="connsiteX26" fmla="*/ 1943100 w 2007394"/>
                <a:gd name="connsiteY26" fmla="*/ 357187 h 997744"/>
                <a:gd name="connsiteX27" fmla="*/ 1878806 w 2007394"/>
                <a:gd name="connsiteY27" fmla="*/ 547687 h 997744"/>
                <a:gd name="connsiteX28" fmla="*/ 1804988 w 2007394"/>
                <a:gd name="connsiteY28" fmla="*/ 812006 h 997744"/>
                <a:gd name="connsiteX29" fmla="*/ 1783556 w 2007394"/>
                <a:gd name="connsiteY29" fmla="*/ 885825 h 997744"/>
                <a:gd name="connsiteX30" fmla="*/ 1764506 w 2007394"/>
                <a:gd name="connsiteY30" fmla="*/ 933450 h 997744"/>
                <a:gd name="connsiteX31" fmla="*/ 1740694 w 2007394"/>
                <a:gd name="connsiteY31" fmla="*/ 964406 h 997744"/>
                <a:gd name="connsiteX32" fmla="*/ 1702594 w 2007394"/>
                <a:gd name="connsiteY32" fmla="*/ 990600 h 997744"/>
                <a:gd name="connsiteX33" fmla="*/ 1650206 w 2007394"/>
                <a:gd name="connsiteY33" fmla="*/ 997744 h 997744"/>
                <a:gd name="connsiteX34" fmla="*/ 1612106 w 2007394"/>
                <a:gd name="connsiteY34" fmla="*/ 995362 h 997744"/>
                <a:gd name="connsiteX35" fmla="*/ 1585913 w 2007394"/>
                <a:gd name="connsiteY35" fmla="*/ 766762 h 997744"/>
                <a:gd name="connsiteX36" fmla="*/ 1650206 w 2007394"/>
                <a:gd name="connsiteY36" fmla="*/ 435769 h 997744"/>
                <a:gd name="connsiteX37" fmla="*/ 1676400 w 2007394"/>
                <a:gd name="connsiteY37" fmla="*/ 290512 h 997744"/>
                <a:gd name="connsiteX38" fmla="*/ 1676400 w 2007394"/>
                <a:gd name="connsiteY38" fmla="*/ 259556 h 997744"/>
                <a:gd name="connsiteX39" fmla="*/ 1671638 w 2007394"/>
                <a:gd name="connsiteY39" fmla="*/ 238125 h 997744"/>
                <a:gd name="connsiteX40" fmla="*/ 1664494 w 2007394"/>
                <a:gd name="connsiteY40" fmla="*/ 226219 h 997744"/>
                <a:gd name="connsiteX41" fmla="*/ 1635919 w 2007394"/>
                <a:gd name="connsiteY41" fmla="*/ 216694 h 997744"/>
                <a:gd name="connsiteX42" fmla="*/ 1535906 w 2007394"/>
                <a:gd name="connsiteY42" fmla="*/ 216694 h 997744"/>
                <a:gd name="connsiteX43" fmla="*/ 966788 w 2007394"/>
                <a:gd name="connsiteY43" fmla="*/ 278606 h 997744"/>
                <a:gd name="connsiteX44" fmla="*/ 566738 w 2007394"/>
                <a:gd name="connsiteY44" fmla="*/ 321469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07394" h="997744">
                  <a:moveTo>
                    <a:pt x="566738" y="321469"/>
                  </a:moveTo>
                  <a:lnTo>
                    <a:pt x="359569" y="342900"/>
                  </a:lnTo>
                  <a:lnTo>
                    <a:pt x="283369" y="350044"/>
                  </a:lnTo>
                  <a:lnTo>
                    <a:pt x="73819" y="352425"/>
                  </a:lnTo>
                  <a:lnTo>
                    <a:pt x="0" y="221456"/>
                  </a:lnTo>
                  <a:lnTo>
                    <a:pt x="69056" y="214312"/>
                  </a:lnTo>
                  <a:lnTo>
                    <a:pt x="245269" y="209550"/>
                  </a:lnTo>
                  <a:lnTo>
                    <a:pt x="452438" y="195262"/>
                  </a:lnTo>
                  <a:lnTo>
                    <a:pt x="723900" y="169069"/>
                  </a:lnTo>
                  <a:lnTo>
                    <a:pt x="1009650" y="140494"/>
                  </a:lnTo>
                  <a:lnTo>
                    <a:pt x="1295400" y="102394"/>
                  </a:lnTo>
                  <a:lnTo>
                    <a:pt x="1504950" y="78581"/>
                  </a:lnTo>
                  <a:lnTo>
                    <a:pt x="1557338" y="52387"/>
                  </a:lnTo>
                  <a:lnTo>
                    <a:pt x="1602581" y="30956"/>
                  </a:lnTo>
                  <a:lnTo>
                    <a:pt x="1659731" y="7144"/>
                  </a:lnTo>
                  <a:lnTo>
                    <a:pt x="1683544" y="2381"/>
                  </a:lnTo>
                  <a:lnTo>
                    <a:pt x="1707356" y="0"/>
                  </a:lnTo>
                  <a:lnTo>
                    <a:pt x="1743075" y="4762"/>
                  </a:lnTo>
                  <a:lnTo>
                    <a:pt x="1802606" y="33337"/>
                  </a:lnTo>
                  <a:lnTo>
                    <a:pt x="1869281" y="80962"/>
                  </a:lnTo>
                  <a:lnTo>
                    <a:pt x="1938338" y="152400"/>
                  </a:lnTo>
                  <a:lnTo>
                    <a:pt x="1990725" y="214312"/>
                  </a:lnTo>
                  <a:lnTo>
                    <a:pt x="2002631" y="238125"/>
                  </a:lnTo>
                  <a:lnTo>
                    <a:pt x="2007394" y="257175"/>
                  </a:lnTo>
                  <a:lnTo>
                    <a:pt x="1995488" y="292894"/>
                  </a:lnTo>
                  <a:lnTo>
                    <a:pt x="1959769" y="326231"/>
                  </a:lnTo>
                  <a:lnTo>
                    <a:pt x="1943100" y="357187"/>
                  </a:lnTo>
                  <a:lnTo>
                    <a:pt x="1878806" y="547687"/>
                  </a:lnTo>
                  <a:lnTo>
                    <a:pt x="1804988" y="812006"/>
                  </a:lnTo>
                  <a:lnTo>
                    <a:pt x="1783556" y="885825"/>
                  </a:lnTo>
                  <a:lnTo>
                    <a:pt x="1764506" y="933450"/>
                  </a:lnTo>
                  <a:lnTo>
                    <a:pt x="1740694" y="964406"/>
                  </a:lnTo>
                  <a:lnTo>
                    <a:pt x="1702594" y="990600"/>
                  </a:lnTo>
                  <a:lnTo>
                    <a:pt x="1650206" y="997744"/>
                  </a:lnTo>
                  <a:lnTo>
                    <a:pt x="1612106" y="995362"/>
                  </a:lnTo>
                  <a:lnTo>
                    <a:pt x="1585913" y="766762"/>
                  </a:lnTo>
                  <a:lnTo>
                    <a:pt x="1650206" y="435769"/>
                  </a:lnTo>
                  <a:lnTo>
                    <a:pt x="1676400" y="290512"/>
                  </a:lnTo>
                  <a:lnTo>
                    <a:pt x="1676400" y="259556"/>
                  </a:lnTo>
                  <a:lnTo>
                    <a:pt x="1671638" y="238125"/>
                  </a:lnTo>
                  <a:lnTo>
                    <a:pt x="1664494" y="226219"/>
                  </a:lnTo>
                  <a:lnTo>
                    <a:pt x="1635919" y="216694"/>
                  </a:lnTo>
                  <a:lnTo>
                    <a:pt x="1535906" y="216694"/>
                  </a:lnTo>
                  <a:lnTo>
                    <a:pt x="966788" y="278606"/>
                  </a:lnTo>
                  <a:lnTo>
                    <a:pt x="566738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1FC0E161-8657-A44C-84FB-767FD49316F3}"/>
                </a:ext>
              </a:extLst>
            </p:cNvPr>
            <p:cNvSpPr/>
            <p:nvPr/>
          </p:nvSpPr>
          <p:spPr>
            <a:xfrm>
              <a:off x="5038725" y="4246563"/>
              <a:ext cx="1500188" cy="314325"/>
            </a:xfrm>
            <a:custGeom>
              <a:avLst/>
              <a:gdLst>
                <a:gd name="connsiteX0" fmla="*/ 909638 w 1500188"/>
                <a:gd name="connsiteY0" fmla="*/ 211931 h 314325"/>
                <a:gd name="connsiteX1" fmla="*/ 723900 w 1500188"/>
                <a:gd name="connsiteY1" fmla="*/ 230981 h 314325"/>
                <a:gd name="connsiteX2" fmla="*/ 478631 w 1500188"/>
                <a:gd name="connsiteY2" fmla="*/ 259556 h 314325"/>
                <a:gd name="connsiteX3" fmla="*/ 247650 w 1500188"/>
                <a:gd name="connsiteY3" fmla="*/ 276225 h 314325"/>
                <a:gd name="connsiteX4" fmla="*/ 23813 w 1500188"/>
                <a:gd name="connsiteY4" fmla="*/ 314325 h 314325"/>
                <a:gd name="connsiteX5" fmla="*/ 0 w 1500188"/>
                <a:gd name="connsiteY5" fmla="*/ 176212 h 314325"/>
                <a:gd name="connsiteX6" fmla="*/ 259556 w 1500188"/>
                <a:gd name="connsiteY6" fmla="*/ 135731 h 314325"/>
                <a:gd name="connsiteX7" fmla="*/ 535781 w 1500188"/>
                <a:gd name="connsiteY7" fmla="*/ 95250 h 314325"/>
                <a:gd name="connsiteX8" fmla="*/ 809625 w 1500188"/>
                <a:gd name="connsiteY8" fmla="*/ 76200 h 314325"/>
                <a:gd name="connsiteX9" fmla="*/ 1014413 w 1500188"/>
                <a:gd name="connsiteY9" fmla="*/ 59531 h 314325"/>
                <a:gd name="connsiteX10" fmla="*/ 1235869 w 1500188"/>
                <a:gd name="connsiteY10" fmla="*/ 35719 h 314325"/>
                <a:gd name="connsiteX11" fmla="*/ 1464469 w 1500188"/>
                <a:gd name="connsiteY11" fmla="*/ 0 h 314325"/>
                <a:gd name="connsiteX12" fmla="*/ 1500188 w 1500188"/>
                <a:gd name="connsiteY12" fmla="*/ 226219 h 314325"/>
                <a:gd name="connsiteX13" fmla="*/ 1447800 w 1500188"/>
                <a:gd name="connsiteY13" fmla="*/ 233362 h 314325"/>
                <a:gd name="connsiteX14" fmla="*/ 1395413 w 1500188"/>
                <a:gd name="connsiteY14" fmla="*/ 214312 h 314325"/>
                <a:gd name="connsiteX15" fmla="*/ 1331119 w 1500188"/>
                <a:gd name="connsiteY15" fmla="*/ 197644 h 314325"/>
                <a:gd name="connsiteX16" fmla="*/ 1247775 w 1500188"/>
                <a:gd name="connsiteY16" fmla="*/ 188119 h 314325"/>
                <a:gd name="connsiteX17" fmla="*/ 1154906 w 1500188"/>
                <a:gd name="connsiteY17" fmla="*/ 190500 h 314325"/>
                <a:gd name="connsiteX18" fmla="*/ 909638 w 1500188"/>
                <a:gd name="connsiteY18" fmla="*/ 21193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0188" h="314325">
                  <a:moveTo>
                    <a:pt x="909638" y="211931"/>
                  </a:moveTo>
                  <a:lnTo>
                    <a:pt x="723900" y="230981"/>
                  </a:lnTo>
                  <a:lnTo>
                    <a:pt x="478631" y="259556"/>
                  </a:lnTo>
                  <a:lnTo>
                    <a:pt x="247650" y="276225"/>
                  </a:lnTo>
                  <a:lnTo>
                    <a:pt x="23813" y="314325"/>
                  </a:lnTo>
                  <a:lnTo>
                    <a:pt x="0" y="176212"/>
                  </a:lnTo>
                  <a:lnTo>
                    <a:pt x="259556" y="135731"/>
                  </a:lnTo>
                  <a:lnTo>
                    <a:pt x="535781" y="95250"/>
                  </a:lnTo>
                  <a:lnTo>
                    <a:pt x="809625" y="76200"/>
                  </a:lnTo>
                  <a:lnTo>
                    <a:pt x="1014413" y="59531"/>
                  </a:lnTo>
                  <a:lnTo>
                    <a:pt x="1235869" y="35719"/>
                  </a:lnTo>
                  <a:lnTo>
                    <a:pt x="1464469" y="0"/>
                  </a:lnTo>
                  <a:lnTo>
                    <a:pt x="1500188" y="226219"/>
                  </a:lnTo>
                  <a:lnTo>
                    <a:pt x="1447800" y="233362"/>
                  </a:lnTo>
                  <a:lnTo>
                    <a:pt x="1395413" y="214312"/>
                  </a:lnTo>
                  <a:lnTo>
                    <a:pt x="1331119" y="197644"/>
                  </a:lnTo>
                  <a:lnTo>
                    <a:pt x="1247775" y="188119"/>
                  </a:lnTo>
                  <a:lnTo>
                    <a:pt x="1154906" y="190500"/>
                  </a:lnTo>
                  <a:lnTo>
                    <a:pt x="909638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5FD871C-6F07-5845-96AC-F6AE2E8867BF}"/>
                </a:ext>
              </a:extLst>
            </p:cNvPr>
            <p:cNvSpPr/>
            <p:nvPr/>
          </p:nvSpPr>
          <p:spPr>
            <a:xfrm rot="16200000">
              <a:off x="3744119" y="3793331"/>
              <a:ext cx="2819400" cy="1423988"/>
            </a:xfrm>
            <a:custGeom>
              <a:avLst/>
              <a:gdLst>
                <a:gd name="connsiteX0" fmla="*/ 1869281 w 2819400"/>
                <a:gd name="connsiteY0" fmla="*/ 1373981 h 1423987"/>
                <a:gd name="connsiteX1" fmla="*/ 1569243 w 2819400"/>
                <a:gd name="connsiteY1" fmla="*/ 1347787 h 1423987"/>
                <a:gd name="connsiteX2" fmla="*/ 1438275 w 2819400"/>
                <a:gd name="connsiteY2" fmla="*/ 1326356 h 1423987"/>
                <a:gd name="connsiteX3" fmla="*/ 1331118 w 2819400"/>
                <a:gd name="connsiteY3" fmla="*/ 1323975 h 1423987"/>
                <a:gd name="connsiteX4" fmla="*/ 1264443 w 2819400"/>
                <a:gd name="connsiteY4" fmla="*/ 1297781 h 1423987"/>
                <a:gd name="connsiteX5" fmla="*/ 1178718 w 2819400"/>
                <a:gd name="connsiteY5" fmla="*/ 1264443 h 1423987"/>
                <a:gd name="connsiteX6" fmla="*/ 1078706 w 2819400"/>
                <a:gd name="connsiteY6" fmla="*/ 1216818 h 1423987"/>
                <a:gd name="connsiteX7" fmla="*/ 992981 w 2819400"/>
                <a:gd name="connsiteY7" fmla="*/ 1176337 h 1423987"/>
                <a:gd name="connsiteX8" fmla="*/ 902493 w 2819400"/>
                <a:gd name="connsiteY8" fmla="*/ 1123950 h 1423987"/>
                <a:gd name="connsiteX9" fmla="*/ 731043 w 2819400"/>
                <a:gd name="connsiteY9" fmla="*/ 1007268 h 1423987"/>
                <a:gd name="connsiteX10" fmla="*/ 595312 w 2819400"/>
                <a:gd name="connsiteY10" fmla="*/ 892968 h 1423987"/>
                <a:gd name="connsiteX11" fmla="*/ 490537 w 2819400"/>
                <a:gd name="connsiteY11" fmla="*/ 788193 h 1423987"/>
                <a:gd name="connsiteX12" fmla="*/ 376237 w 2819400"/>
                <a:gd name="connsiteY12" fmla="*/ 661987 h 1423987"/>
                <a:gd name="connsiteX13" fmla="*/ 261937 w 2819400"/>
                <a:gd name="connsiteY13" fmla="*/ 502443 h 1423987"/>
                <a:gd name="connsiteX14" fmla="*/ 145256 w 2819400"/>
                <a:gd name="connsiteY14" fmla="*/ 316706 h 1423987"/>
                <a:gd name="connsiteX15" fmla="*/ 45243 w 2819400"/>
                <a:gd name="connsiteY15" fmla="*/ 135731 h 1423987"/>
                <a:gd name="connsiteX16" fmla="*/ 4762 w 2819400"/>
                <a:gd name="connsiteY16" fmla="*/ 57150 h 1423987"/>
                <a:gd name="connsiteX17" fmla="*/ 0 w 2819400"/>
                <a:gd name="connsiteY17" fmla="*/ 19050 h 1423987"/>
                <a:gd name="connsiteX18" fmla="*/ 7143 w 2819400"/>
                <a:gd name="connsiteY18" fmla="*/ 2381 h 1423987"/>
                <a:gd name="connsiteX19" fmla="*/ 23812 w 2819400"/>
                <a:gd name="connsiteY19" fmla="*/ 0 h 1423987"/>
                <a:gd name="connsiteX20" fmla="*/ 45243 w 2819400"/>
                <a:gd name="connsiteY20" fmla="*/ 4762 h 1423987"/>
                <a:gd name="connsiteX21" fmla="*/ 95250 w 2819400"/>
                <a:gd name="connsiteY21" fmla="*/ 78581 h 1423987"/>
                <a:gd name="connsiteX22" fmla="*/ 211931 w 2819400"/>
                <a:gd name="connsiteY22" fmla="*/ 226218 h 1423987"/>
                <a:gd name="connsiteX23" fmla="*/ 342900 w 2819400"/>
                <a:gd name="connsiteY23" fmla="*/ 383381 h 1423987"/>
                <a:gd name="connsiteX24" fmla="*/ 476250 w 2819400"/>
                <a:gd name="connsiteY24" fmla="*/ 526256 h 1423987"/>
                <a:gd name="connsiteX25" fmla="*/ 614362 w 2819400"/>
                <a:gd name="connsiteY25" fmla="*/ 659606 h 1423987"/>
                <a:gd name="connsiteX26" fmla="*/ 769143 w 2819400"/>
                <a:gd name="connsiteY26" fmla="*/ 783431 h 1423987"/>
                <a:gd name="connsiteX27" fmla="*/ 892968 w 2819400"/>
                <a:gd name="connsiteY27" fmla="*/ 871537 h 1423987"/>
                <a:gd name="connsiteX28" fmla="*/ 1033462 w 2819400"/>
                <a:gd name="connsiteY28" fmla="*/ 957262 h 1423987"/>
                <a:gd name="connsiteX29" fmla="*/ 1169193 w 2819400"/>
                <a:gd name="connsiteY29" fmla="*/ 1023937 h 1423987"/>
                <a:gd name="connsiteX30" fmla="*/ 1304925 w 2819400"/>
                <a:gd name="connsiteY30" fmla="*/ 1073943 h 1423987"/>
                <a:gd name="connsiteX31" fmla="*/ 1414462 w 2819400"/>
                <a:gd name="connsiteY31" fmla="*/ 1100137 h 1423987"/>
                <a:gd name="connsiteX32" fmla="*/ 1564481 w 2819400"/>
                <a:gd name="connsiteY32" fmla="*/ 1133475 h 1423987"/>
                <a:gd name="connsiteX33" fmla="*/ 2119312 w 2819400"/>
                <a:gd name="connsiteY33" fmla="*/ 1154906 h 1423987"/>
                <a:gd name="connsiteX34" fmla="*/ 2257425 w 2819400"/>
                <a:gd name="connsiteY34" fmla="*/ 1147762 h 1423987"/>
                <a:gd name="connsiteX35" fmla="*/ 2459831 w 2819400"/>
                <a:gd name="connsiteY35" fmla="*/ 1147762 h 1423987"/>
                <a:gd name="connsiteX36" fmla="*/ 2555081 w 2819400"/>
                <a:gd name="connsiteY36" fmla="*/ 1150143 h 1423987"/>
                <a:gd name="connsiteX37" fmla="*/ 2605087 w 2819400"/>
                <a:gd name="connsiteY37" fmla="*/ 1145381 h 1423987"/>
                <a:gd name="connsiteX38" fmla="*/ 2650331 w 2819400"/>
                <a:gd name="connsiteY38" fmla="*/ 1138237 h 1423987"/>
                <a:gd name="connsiteX39" fmla="*/ 2686050 w 2819400"/>
                <a:gd name="connsiteY39" fmla="*/ 1121568 h 1423987"/>
                <a:gd name="connsiteX40" fmla="*/ 2724150 w 2819400"/>
                <a:gd name="connsiteY40" fmla="*/ 1095375 h 1423987"/>
                <a:gd name="connsiteX41" fmla="*/ 2750343 w 2819400"/>
                <a:gd name="connsiteY41" fmla="*/ 1054893 h 1423987"/>
                <a:gd name="connsiteX42" fmla="*/ 2783681 w 2819400"/>
                <a:gd name="connsiteY42" fmla="*/ 990600 h 1423987"/>
                <a:gd name="connsiteX43" fmla="*/ 2819400 w 2819400"/>
                <a:gd name="connsiteY43" fmla="*/ 1204912 h 1423987"/>
                <a:gd name="connsiteX44" fmla="*/ 2776537 w 2819400"/>
                <a:gd name="connsiteY44" fmla="*/ 1271587 h 1423987"/>
                <a:gd name="connsiteX45" fmla="*/ 2740818 w 2819400"/>
                <a:gd name="connsiteY45" fmla="*/ 1328737 h 1423987"/>
                <a:gd name="connsiteX46" fmla="*/ 2714625 w 2819400"/>
                <a:gd name="connsiteY46" fmla="*/ 1383506 h 1423987"/>
                <a:gd name="connsiteX47" fmla="*/ 2688431 w 2819400"/>
                <a:gd name="connsiteY47" fmla="*/ 1414462 h 1423987"/>
                <a:gd name="connsiteX48" fmla="*/ 2659856 w 2819400"/>
                <a:gd name="connsiteY48" fmla="*/ 1423987 h 1423987"/>
                <a:gd name="connsiteX49" fmla="*/ 2619375 w 2819400"/>
                <a:gd name="connsiteY49" fmla="*/ 1412081 h 1423987"/>
                <a:gd name="connsiteX50" fmla="*/ 2547937 w 2819400"/>
                <a:gd name="connsiteY50" fmla="*/ 1400175 h 1423987"/>
                <a:gd name="connsiteX51" fmla="*/ 2412206 w 2819400"/>
                <a:gd name="connsiteY51" fmla="*/ 1395412 h 1423987"/>
                <a:gd name="connsiteX52" fmla="*/ 2276475 w 2819400"/>
                <a:gd name="connsiteY52" fmla="*/ 1395412 h 1423987"/>
                <a:gd name="connsiteX53" fmla="*/ 2150268 w 2819400"/>
                <a:gd name="connsiteY53" fmla="*/ 1397793 h 1423987"/>
                <a:gd name="connsiteX54" fmla="*/ 1869281 w 2819400"/>
                <a:gd name="connsiteY54" fmla="*/ 1373981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19400" h="1423987">
                  <a:moveTo>
                    <a:pt x="1869281" y="1373981"/>
                  </a:moveTo>
                  <a:lnTo>
                    <a:pt x="1569243" y="1347787"/>
                  </a:lnTo>
                  <a:lnTo>
                    <a:pt x="1438275" y="1326356"/>
                  </a:lnTo>
                  <a:lnTo>
                    <a:pt x="1331118" y="1323975"/>
                  </a:lnTo>
                  <a:lnTo>
                    <a:pt x="1264443" y="1297781"/>
                  </a:lnTo>
                  <a:lnTo>
                    <a:pt x="1178718" y="1264443"/>
                  </a:lnTo>
                  <a:lnTo>
                    <a:pt x="1078706" y="1216818"/>
                  </a:lnTo>
                  <a:lnTo>
                    <a:pt x="992981" y="1176337"/>
                  </a:lnTo>
                  <a:lnTo>
                    <a:pt x="902493" y="1123950"/>
                  </a:lnTo>
                  <a:lnTo>
                    <a:pt x="731043" y="1007268"/>
                  </a:lnTo>
                  <a:lnTo>
                    <a:pt x="595312" y="892968"/>
                  </a:lnTo>
                  <a:lnTo>
                    <a:pt x="490537" y="788193"/>
                  </a:lnTo>
                  <a:lnTo>
                    <a:pt x="376237" y="661987"/>
                  </a:lnTo>
                  <a:lnTo>
                    <a:pt x="261937" y="502443"/>
                  </a:lnTo>
                  <a:lnTo>
                    <a:pt x="145256" y="316706"/>
                  </a:lnTo>
                  <a:lnTo>
                    <a:pt x="45243" y="135731"/>
                  </a:lnTo>
                  <a:lnTo>
                    <a:pt x="4762" y="57150"/>
                  </a:lnTo>
                  <a:lnTo>
                    <a:pt x="0" y="19050"/>
                  </a:lnTo>
                  <a:lnTo>
                    <a:pt x="7143" y="2381"/>
                  </a:lnTo>
                  <a:lnTo>
                    <a:pt x="23812" y="0"/>
                  </a:lnTo>
                  <a:lnTo>
                    <a:pt x="45243" y="4762"/>
                  </a:lnTo>
                  <a:lnTo>
                    <a:pt x="95250" y="78581"/>
                  </a:lnTo>
                  <a:lnTo>
                    <a:pt x="211931" y="226218"/>
                  </a:lnTo>
                  <a:lnTo>
                    <a:pt x="342900" y="383381"/>
                  </a:lnTo>
                  <a:lnTo>
                    <a:pt x="476250" y="526256"/>
                  </a:lnTo>
                  <a:lnTo>
                    <a:pt x="614362" y="659606"/>
                  </a:lnTo>
                  <a:lnTo>
                    <a:pt x="769143" y="783431"/>
                  </a:lnTo>
                  <a:lnTo>
                    <a:pt x="892968" y="871537"/>
                  </a:lnTo>
                  <a:lnTo>
                    <a:pt x="1033462" y="957262"/>
                  </a:lnTo>
                  <a:lnTo>
                    <a:pt x="1169193" y="1023937"/>
                  </a:lnTo>
                  <a:lnTo>
                    <a:pt x="1304925" y="1073943"/>
                  </a:lnTo>
                  <a:lnTo>
                    <a:pt x="1414462" y="1100137"/>
                  </a:lnTo>
                  <a:lnTo>
                    <a:pt x="1564481" y="1133475"/>
                  </a:lnTo>
                  <a:lnTo>
                    <a:pt x="2119312" y="1154906"/>
                  </a:lnTo>
                  <a:lnTo>
                    <a:pt x="2257425" y="1147762"/>
                  </a:lnTo>
                  <a:lnTo>
                    <a:pt x="2459831" y="1147762"/>
                  </a:lnTo>
                  <a:lnTo>
                    <a:pt x="2555081" y="1150143"/>
                  </a:lnTo>
                  <a:lnTo>
                    <a:pt x="2605087" y="1145381"/>
                  </a:lnTo>
                  <a:lnTo>
                    <a:pt x="2650331" y="1138237"/>
                  </a:lnTo>
                  <a:lnTo>
                    <a:pt x="2686050" y="1121568"/>
                  </a:lnTo>
                  <a:lnTo>
                    <a:pt x="2724150" y="1095375"/>
                  </a:lnTo>
                  <a:lnTo>
                    <a:pt x="2750343" y="1054893"/>
                  </a:lnTo>
                  <a:lnTo>
                    <a:pt x="2783681" y="990600"/>
                  </a:lnTo>
                  <a:lnTo>
                    <a:pt x="2819400" y="1204912"/>
                  </a:lnTo>
                  <a:lnTo>
                    <a:pt x="2776537" y="1271587"/>
                  </a:lnTo>
                  <a:lnTo>
                    <a:pt x="2740818" y="1328737"/>
                  </a:lnTo>
                  <a:lnTo>
                    <a:pt x="2714625" y="1383506"/>
                  </a:lnTo>
                  <a:lnTo>
                    <a:pt x="2688431" y="1414462"/>
                  </a:lnTo>
                  <a:lnTo>
                    <a:pt x="2659856" y="1423987"/>
                  </a:lnTo>
                  <a:lnTo>
                    <a:pt x="2619375" y="1412081"/>
                  </a:lnTo>
                  <a:lnTo>
                    <a:pt x="2547937" y="1400175"/>
                  </a:lnTo>
                  <a:lnTo>
                    <a:pt x="2412206" y="1395412"/>
                  </a:lnTo>
                  <a:lnTo>
                    <a:pt x="2276475" y="1395412"/>
                  </a:lnTo>
                  <a:lnTo>
                    <a:pt x="2150268" y="1397793"/>
                  </a:lnTo>
                  <a:lnTo>
                    <a:pt x="1869281" y="1373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BC25207-5CD9-2545-9CC8-9930C6BF9F7B}"/>
                </a:ext>
              </a:extLst>
            </p:cNvPr>
            <p:cNvSpPr/>
            <p:nvPr/>
          </p:nvSpPr>
          <p:spPr>
            <a:xfrm>
              <a:off x="5676900" y="4476750"/>
              <a:ext cx="1665288" cy="1344613"/>
            </a:xfrm>
            <a:custGeom>
              <a:avLst/>
              <a:gdLst>
                <a:gd name="connsiteX0" fmla="*/ 621506 w 1664494"/>
                <a:gd name="connsiteY0" fmla="*/ 907256 h 1345406"/>
                <a:gd name="connsiteX1" fmla="*/ 461963 w 1664494"/>
                <a:gd name="connsiteY1" fmla="*/ 669131 h 1345406"/>
                <a:gd name="connsiteX2" fmla="*/ 314325 w 1664494"/>
                <a:gd name="connsiteY2" fmla="*/ 457200 h 1345406"/>
                <a:gd name="connsiteX3" fmla="*/ 154781 w 1664494"/>
                <a:gd name="connsiteY3" fmla="*/ 242888 h 1345406"/>
                <a:gd name="connsiteX4" fmla="*/ 85725 w 1664494"/>
                <a:gd name="connsiteY4" fmla="*/ 157163 h 1345406"/>
                <a:gd name="connsiteX5" fmla="*/ 0 w 1664494"/>
                <a:gd name="connsiteY5" fmla="*/ 66675 h 1345406"/>
                <a:gd name="connsiteX6" fmla="*/ 38100 w 1664494"/>
                <a:gd name="connsiteY6" fmla="*/ 0 h 1345406"/>
                <a:gd name="connsiteX7" fmla="*/ 173831 w 1664494"/>
                <a:gd name="connsiteY7" fmla="*/ 123825 h 1345406"/>
                <a:gd name="connsiteX8" fmla="*/ 421481 w 1664494"/>
                <a:gd name="connsiteY8" fmla="*/ 366713 h 1345406"/>
                <a:gd name="connsiteX9" fmla="*/ 673894 w 1664494"/>
                <a:gd name="connsiteY9" fmla="*/ 602456 h 1345406"/>
                <a:gd name="connsiteX10" fmla="*/ 895350 w 1664494"/>
                <a:gd name="connsiteY10" fmla="*/ 802481 h 1345406"/>
                <a:gd name="connsiteX11" fmla="*/ 1078706 w 1664494"/>
                <a:gd name="connsiteY11" fmla="*/ 950119 h 1345406"/>
                <a:gd name="connsiteX12" fmla="*/ 1233488 w 1664494"/>
                <a:gd name="connsiteY12" fmla="*/ 1064419 h 1345406"/>
                <a:gd name="connsiteX13" fmla="*/ 1359694 w 1664494"/>
                <a:gd name="connsiteY13" fmla="*/ 1145381 h 1345406"/>
                <a:gd name="connsiteX14" fmla="*/ 1476375 w 1664494"/>
                <a:gd name="connsiteY14" fmla="*/ 1209675 h 1345406"/>
                <a:gd name="connsiteX15" fmla="*/ 1614488 w 1664494"/>
                <a:gd name="connsiteY15" fmla="*/ 1276350 h 1345406"/>
                <a:gd name="connsiteX16" fmla="*/ 1647825 w 1664494"/>
                <a:gd name="connsiteY16" fmla="*/ 1295400 h 1345406"/>
                <a:gd name="connsiteX17" fmla="*/ 1662113 w 1664494"/>
                <a:gd name="connsiteY17" fmla="*/ 1309688 h 1345406"/>
                <a:gd name="connsiteX18" fmla="*/ 1664494 w 1664494"/>
                <a:gd name="connsiteY18" fmla="*/ 1326356 h 1345406"/>
                <a:gd name="connsiteX19" fmla="*/ 1654969 w 1664494"/>
                <a:gd name="connsiteY19" fmla="*/ 1340644 h 1345406"/>
                <a:gd name="connsiteX20" fmla="*/ 1569244 w 1664494"/>
                <a:gd name="connsiteY20" fmla="*/ 1345406 h 1345406"/>
                <a:gd name="connsiteX21" fmla="*/ 1371600 w 1664494"/>
                <a:gd name="connsiteY21" fmla="*/ 1340644 h 1345406"/>
                <a:gd name="connsiteX22" fmla="*/ 1214438 w 1664494"/>
                <a:gd name="connsiteY22" fmla="*/ 1335881 h 1345406"/>
                <a:gd name="connsiteX23" fmla="*/ 1152525 w 1664494"/>
                <a:gd name="connsiteY23" fmla="*/ 1328738 h 1345406"/>
                <a:gd name="connsiteX24" fmla="*/ 1064419 w 1664494"/>
                <a:gd name="connsiteY24" fmla="*/ 1314450 h 1345406"/>
                <a:gd name="connsiteX25" fmla="*/ 992981 w 1664494"/>
                <a:gd name="connsiteY25" fmla="*/ 1297781 h 1345406"/>
                <a:gd name="connsiteX26" fmla="*/ 938213 w 1664494"/>
                <a:gd name="connsiteY26" fmla="*/ 1276350 h 1345406"/>
                <a:gd name="connsiteX27" fmla="*/ 888206 w 1664494"/>
                <a:gd name="connsiteY27" fmla="*/ 1243013 h 1345406"/>
                <a:gd name="connsiteX28" fmla="*/ 835819 w 1664494"/>
                <a:gd name="connsiteY28" fmla="*/ 1193006 h 1345406"/>
                <a:gd name="connsiteX29" fmla="*/ 776288 w 1664494"/>
                <a:gd name="connsiteY29" fmla="*/ 1128713 h 1345406"/>
                <a:gd name="connsiteX30" fmla="*/ 621506 w 1664494"/>
                <a:gd name="connsiteY30" fmla="*/ 907256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64494" h="1345406">
                  <a:moveTo>
                    <a:pt x="621506" y="907256"/>
                  </a:moveTo>
                  <a:lnTo>
                    <a:pt x="461963" y="669131"/>
                  </a:lnTo>
                  <a:lnTo>
                    <a:pt x="314325" y="457200"/>
                  </a:lnTo>
                  <a:lnTo>
                    <a:pt x="154781" y="242888"/>
                  </a:lnTo>
                  <a:lnTo>
                    <a:pt x="85725" y="157163"/>
                  </a:lnTo>
                  <a:lnTo>
                    <a:pt x="0" y="66675"/>
                  </a:lnTo>
                  <a:lnTo>
                    <a:pt x="38100" y="0"/>
                  </a:lnTo>
                  <a:lnTo>
                    <a:pt x="173831" y="123825"/>
                  </a:lnTo>
                  <a:lnTo>
                    <a:pt x="421481" y="366713"/>
                  </a:lnTo>
                  <a:lnTo>
                    <a:pt x="673894" y="602456"/>
                  </a:lnTo>
                  <a:lnTo>
                    <a:pt x="895350" y="802481"/>
                  </a:lnTo>
                  <a:lnTo>
                    <a:pt x="1078706" y="950119"/>
                  </a:lnTo>
                  <a:lnTo>
                    <a:pt x="1233488" y="1064419"/>
                  </a:lnTo>
                  <a:lnTo>
                    <a:pt x="1359694" y="1145381"/>
                  </a:lnTo>
                  <a:lnTo>
                    <a:pt x="1476375" y="1209675"/>
                  </a:lnTo>
                  <a:lnTo>
                    <a:pt x="1614488" y="1276350"/>
                  </a:lnTo>
                  <a:lnTo>
                    <a:pt x="1647825" y="1295400"/>
                  </a:lnTo>
                  <a:lnTo>
                    <a:pt x="1662113" y="1309688"/>
                  </a:lnTo>
                  <a:lnTo>
                    <a:pt x="1664494" y="1326356"/>
                  </a:lnTo>
                  <a:lnTo>
                    <a:pt x="1654969" y="1340644"/>
                  </a:lnTo>
                  <a:lnTo>
                    <a:pt x="1569244" y="1345406"/>
                  </a:lnTo>
                  <a:lnTo>
                    <a:pt x="1371600" y="1340644"/>
                  </a:lnTo>
                  <a:lnTo>
                    <a:pt x="1214438" y="1335881"/>
                  </a:lnTo>
                  <a:lnTo>
                    <a:pt x="1152525" y="1328738"/>
                  </a:lnTo>
                  <a:lnTo>
                    <a:pt x="1064419" y="1314450"/>
                  </a:lnTo>
                  <a:lnTo>
                    <a:pt x="992981" y="1297781"/>
                  </a:lnTo>
                  <a:lnTo>
                    <a:pt x="938213" y="1276350"/>
                  </a:lnTo>
                  <a:lnTo>
                    <a:pt x="888206" y="1243013"/>
                  </a:lnTo>
                  <a:lnTo>
                    <a:pt x="835819" y="1193006"/>
                  </a:lnTo>
                  <a:lnTo>
                    <a:pt x="776288" y="1128713"/>
                  </a:lnTo>
                  <a:lnTo>
                    <a:pt x="6215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239914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05FD3DE-A2B3-6143-B84A-E079FF0AE0B1}"/>
              </a:ext>
            </a:extLst>
          </p:cNvPr>
          <p:cNvSpPr/>
          <p:nvPr/>
        </p:nvSpPr>
        <p:spPr>
          <a:xfrm>
            <a:off x="2500313" y="2533650"/>
            <a:ext cx="1979612" cy="495300"/>
          </a:xfrm>
          <a:custGeom>
            <a:avLst/>
            <a:gdLst>
              <a:gd name="connsiteX0" fmla="*/ 1483518 w 1978818"/>
              <a:gd name="connsiteY0" fmla="*/ 273844 h 495300"/>
              <a:gd name="connsiteX1" fmla="*/ 1195387 w 1978818"/>
              <a:gd name="connsiteY1" fmla="*/ 316706 h 495300"/>
              <a:gd name="connsiteX2" fmla="*/ 916781 w 1978818"/>
              <a:gd name="connsiteY2" fmla="*/ 361950 h 495300"/>
              <a:gd name="connsiteX3" fmla="*/ 764381 w 1978818"/>
              <a:gd name="connsiteY3" fmla="*/ 390525 h 495300"/>
              <a:gd name="connsiteX4" fmla="*/ 642937 w 1978818"/>
              <a:gd name="connsiteY4" fmla="*/ 419100 h 495300"/>
              <a:gd name="connsiteX5" fmla="*/ 597693 w 1978818"/>
              <a:gd name="connsiteY5" fmla="*/ 428625 h 495300"/>
              <a:gd name="connsiteX6" fmla="*/ 511968 w 1978818"/>
              <a:gd name="connsiteY6" fmla="*/ 461963 h 495300"/>
              <a:gd name="connsiteX7" fmla="*/ 438150 w 1978818"/>
              <a:gd name="connsiteY7" fmla="*/ 492919 h 495300"/>
              <a:gd name="connsiteX8" fmla="*/ 421481 w 1978818"/>
              <a:gd name="connsiteY8" fmla="*/ 495300 h 495300"/>
              <a:gd name="connsiteX9" fmla="*/ 395287 w 1978818"/>
              <a:gd name="connsiteY9" fmla="*/ 492919 h 495300"/>
              <a:gd name="connsiteX10" fmla="*/ 352425 w 1978818"/>
              <a:gd name="connsiteY10" fmla="*/ 481013 h 495300"/>
              <a:gd name="connsiteX11" fmla="*/ 266700 w 1978818"/>
              <a:gd name="connsiteY11" fmla="*/ 426244 h 495300"/>
              <a:gd name="connsiteX12" fmla="*/ 169068 w 1978818"/>
              <a:gd name="connsiteY12" fmla="*/ 350044 h 495300"/>
              <a:gd name="connsiteX13" fmla="*/ 88106 w 1978818"/>
              <a:gd name="connsiteY13" fmla="*/ 283369 h 495300"/>
              <a:gd name="connsiteX14" fmla="*/ 23812 w 1978818"/>
              <a:gd name="connsiteY14" fmla="*/ 223838 h 495300"/>
              <a:gd name="connsiteX15" fmla="*/ 4762 w 1978818"/>
              <a:gd name="connsiteY15" fmla="*/ 200025 h 495300"/>
              <a:gd name="connsiteX16" fmla="*/ 0 w 1978818"/>
              <a:gd name="connsiteY16" fmla="*/ 185738 h 495300"/>
              <a:gd name="connsiteX17" fmla="*/ 0 w 1978818"/>
              <a:gd name="connsiteY17" fmla="*/ 171450 h 495300"/>
              <a:gd name="connsiteX18" fmla="*/ 9525 w 1978818"/>
              <a:gd name="connsiteY18" fmla="*/ 157163 h 495300"/>
              <a:gd name="connsiteX19" fmla="*/ 33337 w 1978818"/>
              <a:gd name="connsiteY19" fmla="*/ 152400 h 495300"/>
              <a:gd name="connsiteX20" fmla="*/ 76200 w 1978818"/>
              <a:gd name="connsiteY20" fmla="*/ 161925 h 495300"/>
              <a:gd name="connsiteX21" fmla="*/ 140493 w 1978818"/>
              <a:gd name="connsiteY21" fmla="*/ 188119 h 495300"/>
              <a:gd name="connsiteX22" fmla="*/ 204787 w 1978818"/>
              <a:gd name="connsiteY22" fmla="*/ 207169 h 495300"/>
              <a:gd name="connsiteX23" fmla="*/ 283368 w 1978818"/>
              <a:gd name="connsiteY23" fmla="*/ 233363 h 495300"/>
              <a:gd name="connsiteX24" fmla="*/ 342900 w 1978818"/>
              <a:gd name="connsiteY24" fmla="*/ 245269 h 495300"/>
              <a:gd name="connsiteX25" fmla="*/ 383381 w 1978818"/>
              <a:gd name="connsiteY25" fmla="*/ 250031 h 495300"/>
              <a:gd name="connsiteX26" fmla="*/ 450056 w 1978818"/>
              <a:gd name="connsiteY26" fmla="*/ 245269 h 495300"/>
              <a:gd name="connsiteX27" fmla="*/ 664368 w 1978818"/>
              <a:gd name="connsiteY27" fmla="*/ 209550 h 495300"/>
              <a:gd name="connsiteX28" fmla="*/ 971550 w 1978818"/>
              <a:gd name="connsiteY28" fmla="*/ 161925 h 495300"/>
              <a:gd name="connsiteX29" fmla="*/ 1231106 w 1978818"/>
              <a:gd name="connsiteY29" fmla="*/ 114300 h 495300"/>
              <a:gd name="connsiteX30" fmla="*/ 1393031 w 1978818"/>
              <a:gd name="connsiteY30" fmla="*/ 92869 h 495300"/>
              <a:gd name="connsiteX31" fmla="*/ 1457325 w 1978818"/>
              <a:gd name="connsiteY31" fmla="*/ 78581 h 495300"/>
              <a:gd name="connsiteX32" fmla="*/ 1528762 w 1978818"/>
              <a:gd name="connsiteY32" fmla="*/ 57150 h 495300"/>
              <a:gd name="connsiteX33" fmla="*/ 1588293 w 1978818"/>
              <a:gd name="connsiteY33" fmla="*/ 30956 h 495300"/>
              <a:gd name="connsiteX34" fmla="*/ 1626393 w 1978818"/>
              <a:gd name="connsiteY34" fmla="*/ 14288 h 495300"/>
              <a:gd name="connsiteX35" fmla="*/ 1666875 w 1978818"/>
              <a:gd name="connsiteY35" fmla="*/ 4763 h 495300"/>
              <a:gd name="connsiteX36" fmla="*/ 1707356 w 1978818"/>
              <a:gd name="connsiteY36" fmla="*/ 0 h 495300"/>
              <a:gd name="connsiteX37" fmla="*/ 1769268 w 1978818"/>
              <a:gd name="connsiteY37" fmla="*/ 4763 h 495300"/>
              <a:gd name="connsiteX38" fmla="*/ 1828800 w 1978818"/>
              <a:gd name="connsiteY38" fmla="*/ 21431 h 495300"/>
              <a:gd name="connsiteX39" fmla="*/ 1878806 w 1978818"/>
              <a:gd name="connsiteY39" fmla="*/ 47625 h 495300"/>
              <a:gd name="connsiteX40" fmla="*/ 1916906 w 1978818"/>
              <a:gd name="connsiteY40" fmla="*/ 78581 h 495300"/>
              <a:gd name="connsiteX41" fmla="*/ 1947862 w 1978818"/>
              <a:gd name="connsiteY41" fmla="*/ 109538 h 495300"/>
              <a:gd name="connsiteX42" fmla="*/ 1969293 w 1978818"/>
              <a:gd name="connsiteY42" fmla="*/ 135731 h 495300"/>
              <a:gd name="connsiteX43" fmla="*/ 1976437 w 1978818"/>
              <a:gd name="connsiteY43" fmla="*/ 159544 h 495300"/>
              <a:gd name="connsiteX44" fmla="*/ 1978818 w 1978818"/>
              <a:gd name="connsiteY44" fmla="*/ 185738 h 495300"/>
              <a:gd name="connsiteX45" fmla="*/ 1964531 w 1978818"/>
              <a:gd name="connsiteY45" fmla="*/ 214313 h 495300"/>
              <a:gd name="connsiteX46" fmla="*/ 1935956 w 1978818"/>
              <a:gd name="connsiteY46" fmla="*/ 228600 h 495300"/>
              <a:gd name="connsiteX47" fmla="*/ 1859756 w 1978818"/>
              <a:gd name="connsiteY47" fmla="*/ 242888 h 495300"/>
              <a:gd name="connsiteX48" fmla="*/ 1483518 w 1978818"/>
              <a:gd name="connsiteY48" fmla="*/ 273844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78818" h="495300">
                <a:moveTo>
                  <a:pt x="1483518" y="273844"/>
                </a:moveTo>
                <a:lnTo>
                  <a:pt x="1195387" y="316706"/>
                </a:lnTo>
                <a:lnTo>
                  <a:pt x="916781" y="361950"/>
                </a:lnTo>
                <a:lnTo>
                  <a:pt x="764381" y="390525"/>
                </a:lnTo>
                <a:lnTo>
                  <a:pt x="642937" y="419100"/>
                </a:lnTo>
                <a:lnTo>
                  <a:pt x="597693" y="428625"/>
                </a:lnTo>
                <a:lnTo>
                  <a:pt x="511968" y="461963"/>
                </a:lnTo>
                <a:lnTo>
                  <a:pt x="438150" y="492919"/>
                </a:lnTo>
                <a:lnTo>
                  <a:pt x="421481" y="495300"/>
                </a:lnTo>
                <a:lnTo>
                  <a:pt x="395287" y="492919"/>
                </a:lnTo>
                <a:lnTo>
                  <a:pt x="352425" y="481013"/>
                </a:lnTo>
                <a:lnTo>
                  <a:pt x="266700" y="426244"/>
                </a:lnTo>
                <a:lnTo>
                  <a:pt x="169068" y="350044"/>
                </a:lnTo>
                <a:lnTo>
                  <a:pt x="88106" y="283369"/>
                </a:lnTo>
                <a:lnTo>
                  <a:pt x="23812" y="223838"/>
                </a:lnTo>
                <a:lnTo>
                  <a:pt x="4762" y="200025"/>
                </a:lnTo>
                <a:lnTo>
                  <a:pt x="0" y="185738"/>
                </a:lnTo>
                <a:lnTo>
                  <a:pt x="0" y="171450"/>
                </a:lnTo>
                <a:lnTo>
                  <a:pt x="9525" y="157163"/>
                </a:lnTo>
                <a:lnTo>
                  <a:pt x="33337" y="152400"/>
                </a:lnTo>
                <a:lnTo>
                  <a:pt x="76200" y="161925"/>
                </a:lnTo>
                <a:lnTo>
                  <a:pt x="140493" y="188119"/>
                </a:lnTo>
                <a:lnTo>
                  <a:pt x="204787" y="207169"/>
                </a:lnTo>
                <a:lnTo>
                  <a:pt x="283368" y="233363"/>
                </a:lnTo>
                <a:lnTo>
                  <a:pt x="342900" y="245269"/>
                </a:lnTo>
                <a:lnTo>
                  <a:pt x="383381" y="250031"/>
                </a:lnTo>
                <a:lnTo>
                  <a:pt x="450056" y="245269"/>
                </a:lnTo>
                <a:lnTo>
                  <a:pt x="664368" y="209550"/>
                </a:lnTo>
                <a:lnTo>
                  <a:pt x="971550" y="161925"/>
                </a:lnTo>
                <a:lnTo>
                  <a:pt x="1231106" y="114300"/>
                </a:lnTo>
                <a:lnTo>
                  <a:pt x="1393031" y="92869"/>
                </a:lnTo>
                <a:lnTo>
                  <a:pt x="1457325" y="78581"/>
                </a:lnTo>
                <a:lnTo>
                  <a:pt x="1528762" y="57150"/>
                </a:lnTo>
                <a:lnTo>
                  <a:pt x="1588293" y="30956"/>
                </a:lnTo>
                <a:lnTo>
                  <a:pt x="1626393" y="14288"/>
                </a:lnTo>
                <a:lnTo>
                  <a:pt x="1666875" y="4763"/>
                </a:lnTo>
                <a:lnTo>
                  <a:pt x="1707356" y="0"/>
                </a:lnTo>
                <a:lnTo>
                  <a:pt x="1769268" y="4763"/>
                </a:lnTo>
                <a:lnTo>
                  <a:pt x="1828800" y="21431"/>
                </a:lnTo>
                <a:lnTo>
                  <a:pt x="1878806" y="47625"/>
                </a:lnTo>
                <a:lnTo>
                  <a:pt x="1916906" y="78581"/>
                </a:lnTo>
                <a:lnTo>
                  <a:pt x="1947862" y="109538"/>
                </a:lnTo>
                <a:lnTo>
                  <a:pt x="1969293" y="135731"/>
                </a:lnTo>
                <a:lnTo>
                  <a:pt x="1976437" y="159544"/>
                </a:lnTo>
                <a:lnTo>
                  <a:pt x="1978818" y="185738"/>
                </a:lnTo>
                <a:lnTo>
                  <a:pt x="1964531" y="214313"/>
                </a:lnTo>
                <a:lnTo>
                  <a:pt x="1935956" y="228600"/>
                </a:lnTo>
                <a:lnTo>
                  <a:pt x="1859756" y="242888"/>
                </a:lnTo>
                <a:lnTo>
                  <a:pt x="1483518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0FC6735-6096-EF49-AFD1-EF9C39987328}"/>
              </a:ext>
            </a:extLst>
          </p:cNvPr>
          <p:cNvSpPr/>
          <p:nvPr/>
        </p:nvSpPr>
        <p:spPr>
          <a:xfrm>
            <a:off x="4294188" y="1839913"/>
            <a:ext cx="2401887" cy="495300"/>
          </a:xfrm>
          <a:custGeom>
            <a:avLst/>
            <a:gdLst>
              <a:gd name="connsiteX0" fmla="*/ 1697831 w 2402681"/>
              <a:gd name="connsiteY0" fmla="*/ 307182 h 495300"/>
              <a:gd name="connsiteX1" fmla="*/ 1243012 w 2402681"/>
              <a:gd name="connsiteY1" fmla="*/ 361950 h 495300"/>
              <a:gd name="connsiteX2" fmla="*/ 947737 w 2402681"/>
              <a:gd name="connsiteY2" fmla="*/ 407194 h 495300"/>
              <a:gd name="connsiteX3" fmla="*/ 747712 w 2402681"/>
              <a:gd name="connsiteY3" fmla="*/ 440532 h 495300"/>
              <a:gd name="connsiteX4" fmla="*/ 483394 w 2402681"/>
              <a:gd name="connsiteY4" fmla="*/ 488157 h 495300"/>
              <a:gd name="connsiteX5" fmla="*/ 442912 w 2402681"/>
              <a:gd name="connsiteY5" fmla="*/ 492919 h 495300"/>
              <a:gd name="connsiteX6" fmla="*/ 414337 w 2402681"/>
              <a:gd name="connsiteY6" fmla="*/ 495300 h 495300"/>
              <a:gd name="connsiteX7" fmla="*/ 388144 w 2402681"/>
              <a:gd name="connsiteY7" fmla="*/ 495300 h 495300"/>
              <a:gd name="connsiteX8" fmla="*/ 342900 w 2402681"/>
              <a:gd name="connsiteY8" fmla="*/ 488157 h 495300"/>
              <a:gd name="connsiteX9" fmla="*/ 302419 w 2402681"/>
              <a:gd name="connsiteY9" fmla="*/ 466725 h 495300"/>
              <a:gd name="connsiteX10" fmla="*/ 226219 w 2402681"/>
              <a:gd name="connsiteY10" fmla="*/ 414338 h 495300"/>
              <a:gd name="connsiteX11" fmla="*/ 138112 w 2402681"/>
              <a:gd name="connsiteY11" fmla="*/ 342900 h 495300"/>
              <a:gd name="connsiteX12" fmla="*/ 47625 w 2402681"/>
              <a:gd name="connsiteY12" fmla="*/ 259557 h 495300"/>
              <a:gd name="connsiteX13" fmla="*/ 4762 w 2402681"/>
              <a:gd name="connsiteY13" fmla="*/ 211932 h 495300"/>
              <a:gd name="connsiteX14" fmla="*/ 0 w 2402681"/>
              <a:gd name="connsiteY14" fmla="*/ 188119 h 495300"/>
              <a:gd name="connsiteX15" fmla="*/ 4762 w 2402681"/>
              <a:gd name="connsiteY15" fmla="*/ 166688 h 495300"/>
              <a:gd name="connsiteX16" fmla="*/ 19050 w 2402681"/>
              <a:gd name="connsiteY16" fmla="*/ 159544 h 495300"/>
              <a:gd name="connsiteX17" fmla="*/ 45244 w 2402681"/>
              <a:gd name="connsiteY17" fmla="*/ 157163 h 495300"/>
              <a:gd name="connsiteX18" fmla="*/ 78581 w 2402681"/>
              <a:gd name="connsiteY18" fmla="*/ 171450 h 495300"/>
              <a:gd name="connsiteX19" fmla="*/ 130969 w 2402681"/>
              <a:gd name="connsiteY19" fmla="*/ 204788 h 495300"/>
              <a:gd name="connsiteX20" fmla="*/ 190500 w 2402681"/>
              <a:gd name="connsiteY20" fmla="*/ 233363 h 495300"/>
              <a:gd name="connsiteX21" fmla="*/ 261937 w 2402681"/>
              <a:gd name="connsiteY21" fmla="*/ 254794 h 495300"/>
              <a:gd name="connsiteX22" fmla="*/ 328612 w 2402681"/>
              <a:gd name="connsiteY22" fmla="*/ 266700 h 495300"/>
              <a:gd name="connsiteX23" fmla="*/ 404812 w 2402681"/>
              <a:gd name="connsiteY23" fmla="*/ 273844 h 495300"/>
              <a:gd name="connsiteX24" fmla="*/ 497681 w 2402681"/>
              <a:gd name="connsiteY24" fmla="*/ 269082 h 495300"/>
              <a:gd name="connsiteX25" fmla="*/ 859631 w 2402681"/>
              <a:gd name="connsiteY25" fmla="*/ 230982 h 495300"/>
              <a:gd name="connsiteX26" fmla="*/ 1231106 w 2402681"/>
              <a:gd name="connsiteY26" fmla="*/ 176213 h 495300"/>
              <a:gd name="connsiteX27" fmla="*/ 1590675 w 2402681"/>
              <a:gd name="connsiteY27" fmla="*/ 114300 h 495300"/>
              <a:gd name="connsiteX28" fmla="*/ 1845469 w 2402681"/>
              <a:gd name="connsiteY28" fmla="*/ 66675 h 495300"/>
              <a:gd name="connsiteX29" fmla="*/ 1885950 w 2402681"/>
              <a:gd name="connsiteY29" fmla="*/ 45244 h 495300"/>
              <a:gd name="connsiteX30" fmla="*/ 1940719 w 2402681"/>
              <a:gd name="connsiteY30" fmla="*/ 21432 h 495300"/>
              <a:gd name="connsiteX31" fmla="*/ 1993106 w 2402681"/>
              <a:gd name="connsiteY31" fmla="*/ 7144 h 495300"/>
              <a:gd name="connsiteX32" fmla="*/ 2043112 w 2402681"/>
              <a:gd name="connsiteY32" fmla="*/ 0 h 495300"/>
              <a:gd name="connsiteX33" fmla="*/ 2135981 w 2402681"/>
              <a:gd name="connsiteY33" fmla="*/ 7144 h 495300"/>
              <a:gd name="connsiteX34" fmla="*/ 2221706 w 2402681"/>
              <a:gd name="connsiteY34" fmla="*/ 23813 h 495300"/>
              <a:gd name="connsiteX35" fmla="*/ 2297906 w 2402681"/>
              <a:gd name="connsiteY35" fmla="*/ 54769 h 495300"/>
              <a:gd name="connsiteX36" fmla="*/ 2338387 w 2402681"/>
              <a:gd name="connsiteY36" fmla="*/ 80963 h 495300"/>
              <a:gd name="connsiteX37" fmla="*/ 2362200 w 2402681"/>
              <a:gd name="connsiteY37" fmla="*/ 102394 h 495300"/>
              <a:gd name="connsiteX38" fmla="*/ 2381250 w 2402681"/>
              <a:gd name="connsiteY38" fmla="*/ 126207 h 495300"/>
              <a:gd name="connsiteX39" fmla="*/ 2395537 w 2402681"/>
              <a:gd name="connsiteY39" fmla="*/ 154782 h 495300"/>
              <a:gd name="connsiteX40" fmla="*/ 2402681 w 2402681"/>
              <a:gd name="connsiteY40" fmla="*/ 178594 h 495300"/>
              <a:gd name="connsiteX41" fmla="*/ 2400300 w 2402681"/>
              <a:gd name="connsiteY41" fmla="*/ 211932 h 495300"/>
              <a:gd name="connsiteX42" fmla="*/ 2386012 w 2402681"/>
              <a:gd name="connsiteY42" fmla="*/ 235744 h 495300"/>
              <a:gd name="connsiteX43" fmla="*/ 2357437 w 2402681"/>
              <a:gd name="connsiteY43" fmla="*/ 259557 h 495300"/>
              <a:gd name="connsiteX44" fmla="*/ 2316956 w 2402681"/>
              <a:gd name="connsiteY44" fmla="*/ 273844 h 495300"/>
              <a:gd name="connsiteX45" fmla="*/ 2250281 w 2402681"/>
              <a:gd name="connsiteY45" fmla="*/ 283369 h 495300"/>
              <a:gd name="connsiteX46" fmla="*/ 2121694 w 2402681"/>
              <a:gd name="connsiteY46" fmla="*/ 290513 h 495300"/>
              <a:gd name="connsiteX47" fmla="*/ 1955006 w 2402681"/>
              <a:gd name="connsiteY47" fmla="*/ 292894 h 495300"/>
              <a:gd name="connsiteX48" fmla="*/ 1697831 w 2402681"/>
              <a:gd name="connsiteY48" fmla="*/ 307182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02681" h="495300">
                <a:moveTo>
                  <a:pt x="1697831" y="307182"/>
                </a:moveTo>
                <a:lnTo>
                  <a:pt x="1243012" y="361950"/>
                </a:lnTo>
                <a:lnTo>
                  <a:pt x="947737" y="407194"/>
                </a:lnTo>
                <a:lnTo>
                  <a:pt x="747712" y="440532"/>
                </a:lnTo>
                <a:lnTo>
                  <a:pt x="483394" y="488157"/>
                </a:lnTo>
                <a:lnTo>
                  <a:pt x="442912" y="492919"/>
                </a:lnTo>
                <a:lnTo>
                  <a:pt x="414337" y="495300"/>
                </a:lnTo>
                <a:lnTo>
                  <a:pt x="388144" y="495300"/>
                </a:lnTo>
                <a:lnTo>
                  <a:pt x="342900" y="488157"/>
                </a:lnTo>
                <a:lnTo>
                  <a:pt x="302419" y="466725"/>
                </a:lnTo>
                <a:lnTo>
                  <a:pt x="226219" y="414338"/>
                </a:lnTo>
                <a:lnTo>
                  <a:pt x="138112" y="342900"/>
                </a:lnTo>
                <a:lnTo>
                  <a:pt x="47625" y="259557"/>
                </a:lnTo>
                <a:lnTo>
                  <a:pt x="4762" y="211932"/>
                </a:lnTo>
                <a:lnTo>
                  <a:pt x="0" y="188119"/>
                </a:lnTo>
                <a:lnTo>
                  <a:pt x="4762" y="166688"/>
                </a:lnTo>
                <a:lnTo>
                  <a:pt x="19050" y="159544"/>
                </a:lnTo>
                <a:lnTo>
                  <a:pt x="45244" y="157163"/>
                </a:lnTo>
                <a:lnTo>
                  <a:pt x="78581" y="171450"/>
                </a:lnTo>
                <a:lnTo>
                  <a:pt x="130969" y="204788"/>
                </a:lnTo>
                <a:lnTo>
                  <a:pt x="190500" y="233363"/>
                </a:lnTo>
                <a:lnTo>
                  <a:pt x="261937" y="254794"/>
                </a:lnTo>
                <a:lnTo>
                  <a:pt x="328612" y="266700"/>
                </a:lnTo>
                <a:lnTo>
                  <a:pt x="404812" y="273844"/>
                </a:lnTo>
                <a:lnTo>
                  <a:pt x="497681" y="269082"/>
                </a:lnTo>
                <a:lnTo>
                  <a:pt x="859631" y="230982"/>
                </a:lnTo>
                <a:lnTo>
                  <a:pt x="1231106" y="176213"/>
                </a:lnTo>
                <a:lnTo>
                  <a:pt x="1590675" y="114300"/>
                </a:lnTo>
                <a:lnTo>
                  <a:pt x="1845469" y="66675"/>
                </a:lnTo>
                <a:lnTo>
                  <a:pt x="1885950" y="45244"/>
                </a:lnTo>
                <a:lnTo>
                  <a:pt x="1940719" y="21432"/>
                </a:lnTo>
                <a:lnTo>
                  <a:pt x="1993106" y="7144"/>
                </a:lnTo>
                <a:lnTo>
                  <a:pt x="2043112" y="0"/>
                </a:lnTo>
                <a:lnTo>
                  <a:pt x="2135981" y="7144"/>
                </a:lnTo>
                <a:lnTo>
                  <a:pt x="2221706" y="23813"/>
                </a:lnTo>
                <a:lnTo>
                  <a:pt x="2297906" y="54769"/>
                </a:lnTo>
                <a:lnTo>
                  <a:pt x="2338387" y="80963"/>
                </a:lnTo>
                <a:lnTo>
                  <a:pt x="2362200" y="102394"/>
                </a:lnTo>
                <a:lnTo>
                  <a:pt x="2381250" y="126207"/>
                </a:lnTo>
                <a:lnTo>
                  <a:pt x="2395537" y="154782"/>
                </a:lnTo>
                <a:lnTo>
                  <a:pt x="2402681" y="178594"/>
                </a:lnTo>
                <a:lnTo>
                  <a:pt x="2400300" y="211932"/>
                </a:lnTo>
                <a:lnTo>
                  <a:pt x="2386012" y="235744"/>
                </a:lnTo>
                <a:lnTo>
                  <a:pt x="2357437" y="259557"/>
                </a:lnTo>
                <a:lnTo>
                  <a:pt x="2316956" y="273844"/>
                </a:lnTo>
                <a:lnTo>
                  <a:pt x="2250281" y="283369"/>
                </a:lnTo>
                <a:lnTo>
                  <a:pt x="2121694" y="290513"/>
                </a:lnTo>
                <a:lnTo>
                  <a:pt x="1955006" y="292894"/>
                </a:lnTo>
                <a:lnTo>
                  <a:pt x="1697831" y="3071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86C59AA-00BB-4241-8068-5CB134C82C85}"/>
              </a:ext>
            </a:extLst>
          </p:cNvPr>
          <p:cNvSpPr/>
          <p:nvPr/>
        </p:nvSpPr>
        <p:spPr>
          <a:xfrm>
            <a:off x="4191000" y="3716338"/>
            <a:ext cx="385763" cy="882650"/>
          </a:xfrm>
          <a:custGeom>
            <a:avLst/>
            <a:gdLst>
              <a:gd name="connsiteX0" fmla="*/ 128588 w 385763"/>
              <a:gd name="connsiteY0" fmla="*/ 535782 h 881063"/>
              <a:gd name="connsiteX1" fmla="*/ 121444 w 385763"/>
              <a:gd name="connsiteY1" fmla="*/ 316707 h 881063"/>
              <a:gd name="connsiteX2" fmla="*/ 116681 w 385763"/>
              <a:gd name="connsiteY2" fmla="*/ 259557 h 881063"/>
              <a:gd name="connsiteX3" fmla="*/ 109538 w 385763"/>
              <a:gd name="connsiteY3" fmla="*/ 209550 h 881063"/>
              <a:gd name="connsiteX4" fmla="*/ 97631 w 385763"/>
              <a:gd name="connsiteY4" fmla="*/ 169069 h 881063"/>
              <a:gd name="connsiteX5" fmla="*/ 80963 w 385763"/>
              <a:gd name="connsiteY5" fmla="*/ 130969 h 881063"/>
              <a:gd name="connsiteX6" fmla="*/ 59531 w 385763"/>
              <a:gd name="connsiteY6" fmla="*/ 92869 h 881063"/>
              <a:gd name="connsiteX7" fmla="*/ 28575 w 385763"/>
              <a:gd name="connsiteY7" fmla="*/ 66675 h 881063"/>
              <a:gd name="connsiteX8" fmla="*/ 9525 w 385763"/>
              <a:gd name="connsiteY8" fmla="*/ 52388 h 881063"/>
              <a:gd name="connsiteX9" fmla="*/ 0 w 385763"/>
              <a:gd name="connsiteY9" fmla="*/ 38100 h 881063"/>
              <a:gd name="connsiteX10" fmla="*/ 4763 w 385763"/>
              <a:gd name="connsiteY10" fmla="*/ 19050 h 881063"/>
              <a:gd name="connsiteX11" fmla="*/ 30956 w 385763"/>
              <a:gd name="connsiteY11" fmla="*/ 2382 h 881063"/>
              <a:gd name="connsiteX12" fmla="*/ 92869 w 385763"/>
              <a:gd name="connsiteY12" fmla="*/ 0 h 881063"/>
              <a:gd name="connsiteX13" fmla="*/ 190500 w 385763"/>
              <a:gd name="connsiteY13" fmla="*/ 14288 h 881063"/>
              <a:gd name="connsiteX14" fmla="*/ 230981 w 385763"/>
              <a:gd name="connsiteY14" fmla="*/ 26194 h 881063"/>
              <a:gd name="connsiteX15" fmla="*/ 285750 w 385763"/>
              <a:gd name="connsiteY15" fmla="*/ 166688 h 881063"/>
              <a:gd name="connsiteX16" fmla="*/ 352425 w 385763"/>
              <a:gd name="connsiteY16" fmla="*/ 616744 h 881063"/>
              <a:gd name="connsiteX17" fmla="*/ 385763 w 385763"/>
              <a:gd name="connsiteY17" fmla="*/ 778669 h 881063"/>
              <a:gd name="connsiteX18" fmla="*/ 321469 w 385763"/>
              <a:gd name="connsiteY18" fmla="*/ 859632 h 881063"/>
              <a:gd name="connsiteX19" fmla="*/ 297656 w 385763"/>
              <a:gd name="connsiteY19" fmla="*/ 881063 h 881063"/>
              <a:gd name="connsiteX20" fmla="*/ 271463 w 385763"/>
              <a:gd name="connsiteY20" fmla="*/ 881063 h 881063"/>
              <a:gd name="connsiteX21" fmla="*/ 235744 w 385763"/>
              <a:gd name="connsiteY21" fmla="*/ 869157 h 881063"/>
              <a:gd name="connsiteX22" fmla="*/ 209550 w 385763"/>
              <a:gd name="connsiteY22" fmla="*/ 850107 h 881063"/>
              <a:gd name="connsiteX23" fmla="*/ 180975 w 385763"/>
              <a:gd name="connsiteY23" fmla="*/ 819150 h 881063"/>
              <a:gd name="connsiteX24" fmla="*/ 159544 w 385763"/>
              <a:gd name="connsiteY24" fmla="*/ 778669 h 881063"/>
              <a:gd name="connsiteX25" fmla="*/ 140494 w 385763"/>
              <a:gd name="connsiteY25" fmla="*/ 723900 h 881063"/>
              <a:gd name="connsiteX26" fmla="*/ 130969 w 385763"/>
              <a:gd name="connsiteY26" fmla="*/ 664369 h 881063"/>
              <a:gd name="connsiteX27" fmla="*/ 128588 w 385763"/>
              <a:gd name="connsiteY27" fmla="*/ 535782 h 88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85763" h="881063">
                <a:moveTo>
                  <a:pt x="128588" y="535782"/>
                </a:moveTo>
                <a:lnTo>
                  <a:pt x="121444" y="316707"/>
                </a:lnTo>
                <a:lnTo>
                  <a:pt x="116681" y="259557"/>
                </a:lnTo>
                <a:lnTo>
                  <a:pt x="109538" y="209550"/>
                </a:lnTo>
                <a:lnTo>
                  <a:pt x="97631" y="169069"/>
                </a:lnTo>
                <a:lnTo>
                  <a:pt x="80963" y="130969"/>
                </a:lnTo>
                <a:lnTo>
                  <a:pt x="59531" y="92869"/>
                </a:lnTo>
                <a:lnTo>
                  <a:pt x="28575" y="66675"/>
                </a:lnTo>
                <a:lnTo>
                  <a:pt x="9525" y="52388"/>
                </a:lnTo>
                <a:lnTo>
                  <a:pt x="0" y="38100"/>
                </a:lnTo>
                <a:lnTo>
                  <a:pt x="4763" y="19050"/>
                </a:lnTo>
                <a:lnTo>
                  <a:pt x="30956" y="2382"/>
                </a:lnTo>
                <a:lnTo>
                  <a:pt x="92869" y="0"/>
                </a:lnTo>
                <a:lnTo>
                  <a:pt x="190500" y="14288"/>
                </a:lnTo>
                <a:lnTo>
                  <a:pt x="230981" y="26194"/>
                </a:lnTo>
                <a:lnTo>
                  <a:pt x="285750" y="166688"/>
                </a:lnTo>
                <a:lnTo>
                  <a:pt x="352425" y="616744"/>
                </a:lnTo>
                <a:lnTo>
                  <a:pt x="385763" y="778669"/>
                </a:lnTo>
                <a:lnTo>
                  <a:pt x="321469" y="859632"/>
                </a:lnTo>
                <a:lnTo>
                  <a:pt x="297656" y="881063"/>
                </a:lnTo>
                <a:lnTo>
                  <a:pt x="271463" y="881063"/>
                </a:lnTo>
                <a:lnTo>
                  <a:pt x="235744" y="869157"/>
                </a:lnTo>
                <a:lnTo>
                  <a:pt x="209550" y="850107"/>
                </a:lnTo>
                <a:lnTo>
                  <a:pt x="180975" y="819150"/>
                </a:lnTo>
                <a:lnTo>
                  <a:pt x="159544" y="778669"/>
                </a:lnTo>
                <a:lnTo>
                  <a:pt x="140494" y="723900"/>
                </a:lnTo>
                <a:lnTo>
                  <a:pt x="130969" y="664369"/>
                </a:lnTo>
                <a:cubicBezTo>
                  <a:pt x="130175" y="621507"/>
                  <a:pt x="129382" y="578644"/>
                  <a:pt x="128588" y="53578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0853E67-03AC-694B-8957-C600BCA7536A}"/>
              </a:ext>
            </a:extLst>
          </p:cNvPr>
          <p:cNvSpPr/>
          <p:nvPr/>
        </p:nvSpPr>
        <p:spPr>
          <a:xfrm>
            <a:off x="3986213" y="5148263"/>
            <a:ext cx="3084512" cy="501650"/>
          </a:xfrm>
          <a:custGeom>
            <a:avLst/>
            <a:gdLst>
              <a:gd name="connsiteX0" fmla="*/ 1455964 w 3083378"/>
              <a:gd name="connsiteY0" fmla="*/ 337457 h 500743"/>
              <a:gd name="connsiteX1" fmla="*/ 987878 w 3083378"/>
              <a:gd name="connsiteY1" fmla="*/ 402771 h 500743"/>
              <a:gd name="connsiteX2" fmla="*/ 664028 w 3083378"/>
              <a:gd name="connsiteY2" fmla="*/ 454478 h 500743"/>
              <a:gd name="connsiteX3" fmla="*/ 574221 w 3083378"/>
              <a:gd name="connsiteY3" fmla="*/ 468086 h 500743"/>
              <a:gd name="connsiteX4" fmla="*/ 530678 w 3083378"/>
              <a:gd name="connsiteY4" fmla="*/ 489857 h 500743"/>
              <a:gd name="connsiteX5" fmla="*/ 508907 w 3083378"/>
              <a:gd name="connsiteY5" fmla="*/ 498021 h 500743"/>
              <a:gd name="connsiteX6" fmla="*/ 487136 w 3083378"/>
              <a:gd name="connsiteY6" fmla="*/ 500743 h 500743"/>
              <a:gd name="connsiteX7" fmla="*/ 454478 w 3083378"/>
              <a:gd name="connsiteY7" fmla="*/ 498021 h 500743"/>
              <a:gd name="connsiteX8" fmla="*/ 408214 w 3083378"/>
              <a:gd name="connsiteY8" fmla="*/ 487136 h 500743"/>
              <a:gd name="connsiteX9" fmla="*/ 329293 w 3083378"/>
              <a:gd name="connsiteY9" fmla="*/ 457200 h 500743"/>
              <a:gd name="connsiteX10" fmla="*/ 174171 w 3083378"/>
              <a:gd name="connsiteY10" fmla="*/ 383721 h 500743"/>
              <a:gd name="connsiteX11" fmla="*/ 70757 w 3083378"/>
              <a:gd name="connsiteY11" fmla="*/ 318407 h 500743"/>
              <a:gd name="connsiteX12" fmla="*/ 27214 w 3083378"/>
              <a:gd name="connsiteY12" fmla="*/ 285750 h 500743"/>
              <a:gd name="connsiteX13" fmla="*/ 8164 w 3083378"/>
              <a:gd name="connsiteY13" fmla="*/ 258536 h 500743"/>
              <a:gd name="connsiteX14" fmla="*/ 0 w 3083378"/>
              <a:gd name="connsiteY14" fmla="*/ 231321 h 500743"/>
              <a:gd name="connsiteX15" fmla="*/ 5443 w 3083378"/>
              <a:gd name="connsiteY15" fmla="*/ 217714 h 500743"/>
              <a:gd name="connsiteX16" fmla="*/ 24493 w 3083378"/>
              <a:gd name="connsiteY16" fmla="*/ 204107 h 500743"/>
              <a:gd name="connsiteX17" fmla="*/ 73478 w 3083378"/>
              <a:gd name="connsiteY17" fmla="*/ 201386 h 500743"/>
              <a:gd name="connsiteX18" fmla="*/ 146957 w 3083378"/>
              <a:gd name="connsiteY18" fmla="*/ 217714 h 500743"/>
              <a:gd name="connsiteX19" fmla="*/ 269421 w 3083378"/>
              <a:gd name="connsiteY19" fmla="*/ 253093 h 500743"/>
              <a:gd name="connsiteX20" fmla="*/ 332014 w 3083378"/>
              <a:gd name="connsiteY20" fmla="*/ 266700 h 500743"/>
              <a:gd name="connsiteX21" fmla="*/ 397328 w 3083378"/>
              <a:gd name="connsiteY21" fmla="*/ 269421 h 500743"/>
              <a:gd name="connsiteX22" fmla="*/ 468086 w 3083378"/>
              <a:gd name="connsiteY22" fmla="*/ 261257 h 500743"/>
              <a:gd name="connsiteX23" fmla="*/ 669471 w 3083378"/>
              <a:gd name="connsiteY23" fmla="*/ 234043 h 500743"/>
              <a:gd name="connsiteX24" fmla="*/ 1205593 w 3083378"/>
              <a:gd name="connsiteY24" fmla="*/ 179614 h 500743"/>
              <a:gd name="connsiteX25" fmla="*/ 1880507 w 3083378"/>
              <a:gd name="connsiteY25" fmla="*/ 108857 h 500743"/>
              <a:gd name="connsiteX26" fmla="*/ 2397578 w 3083378"/>
              <a:gd name="connsiteY26" fmla="*/ 57150 h 500743"/>
              <a:gd name="connsiteX27" fmla="*/ 2533650 w 3083378"/>
              <a:gd name="connsiteY27" fmla="*/ 43543 h 500743"/>
              <a:gd name="connsiteX28" fmla="*/ 2590800 w 3083378"/>
              <a:gd name="connsiteY28" fmla="*/ 21771 h 500743"/>
              <a:gd name="connsiteX29" fmla="*/ 2647950 w 3083378"/>
              <a:gd name="connsiteY29" fmla="*/ 5443 h 500743"/>
              <a:gd name="connsiteX30" fmla="*/ 2705100 w 3083378"/>
              <a:gd name="connsiteY30" fmla="*/ 0 h 500743"/>
              <a:gd name="connsiteX31" fmla="*/ 2773136 w 3083378"/>
              <a:gd name="connsiteY31" fmla="*/ 5443 h 500743"/>
              <a:gd name="connsiteX32" fmla="*/ 2852057 w 3083378"/>
              <a:gd name="connsiteY32" fmla="*/ 27214 h 500743"/>
              <a:gd name="connsiteX33" fmla="*/ 2922814 w 3083378"/>
              <a:gd name="connsiteY33" fmla="*/ 59871 h 500743"/>
              <a:gd name="connsiteX34" fmla="*/ 3001736 w 3083378"/>
              <a:gd name="connsiteY34" fmla="*/ 108857 h 500743"/>
              <a:gd name="connsiteX35" fmla="*/ 3045278 w 3083378"/>
              <a:gd name="connsiteY35" fmla="*/ 144236 h 500743"/>
              <a:gd name="connsiteX36" fmla="*/ 3064328 w 3083378"/>
              <a:gd name="connsiteY36" fmla="*/ 174171 h 500743"/>
              <a:gd name="connsiteX37" fmla="*/ 3077936 w 3083378"/>
              <a:gd name="connsiteY37" fmla="*/ 206828 h 500743"/>
              <a:gd name="connsiteX38" fmla="*/ 3083378 w 3083378"/>
              <a:gd name="connsiteY38" fmla="*/ 244928 h 500743"/>
              <a:gd name="connsiteX39" fmla="*/ 3072493 w 3083378"/>
              <a:gd name="connsiteY39" fmla="*/ 280307 h 500743"/>
              <a:gd name="connsiteX40" fmla="*/ 3042557 w 3083378"/>
              <a:gd name="connsiteY40" fmla="*/ 304800 h 500743"/>
              <a:gd name="connsiteX41" fmla="*/ 3007178 w 3083378"/>
              <a:gd name="connsiteY41" fmla="*/ 312964 h 500743"/>
              <a:gd name="connsiteX42" fmla="*/ 2903764 w 3083378"/>
              <a:gd name="connsiteY42" fmla="*/ 310243 h 500743"/>
              <a:gd name="connsiteX43" fmla="*/ 2593521 w 3083378"/>
              <a:gd name="connsiteY43" fmla="*/ 291193 h 500743"/>
              <a:gd name="connsiteX44" fmla="*/ 2280557 w 3083378"/>
              <a:gd name="connsiteY44" fmla="*/ 291193 h 500743"/>
              <a:gd name="connsiteX45" fmla="*/ 2035628 w 3083378"/>
              <a:gd name="connsiteY45" fmla="*/ 293914 h 500743"/>
              <a:gd name="connsiteX46" fmla="*/ 1793421 w 3083378"/>
              <a:gd name="connsiteY46" fmla="*/ 307521 h 500743"/>
              <a:gd name="connsiteX47" fmla="*/ 1455964 w 3083378"/>
              <a:gd name="connsiteY47" fmla="*/ 337457 h 500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83378" h="500743">
                <a:moveTo>
                  <a:pt x="1455964" y="337457"/>
                </a:moveTo>
                <a:lnTo>
                  <a:pt x="987878" y="402771"/>
                </a:lnTo>
                <a:lnTo>
                  <a:pt x="664028" y="454478"/>
                </a:lnTo>
                <a:lnTo>
                  <a:pt x="574221" y="468086"/>
                </a:lnTo>
                <a:lnTo>
                  <a:pt x="530678" y="489857"/>
                </a:lnTo>
                <a:lnTo>
                  <a:pt x="508907" y="498021"/>
                </a:lnTo>
                <a:lnTo>
                  <a:pt x="487136" y="500743"/>
                </a:lnTo>
                <a:lnTo>
                  <a:pt x="454478" y="498021"/>
                </a:lnTo>
                <a:lnTo>
                  <a:pt x="408214" y="487136"/>
                </a:lnTo>
                <a:lnTo>
                  <a:pt x="329293" y="457200"/>
                </a:lnTo>
                <a:lnTo>
                  <a:pt x="174171" y="383721"/>
                </a:lnTo>
                <a:lnTo>
                  <a:pt x="70757" y="318407"/>
                </a:lnTo>
                <a:lnTo>
                  <a:pt x="27214" y="285750"/>
                </a:lnTo>
                <a:lnTo>
                  <a:pt x="8164" y="258536"/>
                </a:lnTo>
                <a:lnTo>
                  <a:pt x="0" y="231321"/>
                </a:lnTo>
                <a:lnTo>
                  <a:pt x="5443" y="217714"/>
                </a:lnTo>
                <a:lnTo>
                  <a:pt x="24493" y="204107"/>
                </a:lnTo>
                <a:lnTo>
                  <a:pt x="73478" y="201386"/>
                </a:lnTo>
                <a:lnTo>
                  <a:pt x="146957" y="217714"/>
                </a:lnTo>
                <a:lnTo>
                  <a:pt x="269421" y="253093"/>
                </a:lnTo>
                <a:lnTo>
                  <a:pt x="332014" y="266700"/>
                </a:lnTo>
                <a:lnTo>
                  <a:pt x="397328" y="269421"/>
                </a:lnTo>
                <a:lnTo>
                  <a:pt x="468086" y="261257"/>
                </a:lnTo>
                <a:lnTo>
                  <a:pt x="669471" y="234043"/>
                </a:lnTo>
                <a:lnTo>
                  <a:pt x="1205593" y="179614"/>
                </a:lnTo>
                <a:lnTo>
                  <a:pt x="1880507" y="108857"/>
                </a:lnTo>
                <a:lnTo>
                  <a:pt x="2397578" y="57150"/>
                </a:lnTo>
                <a:lnTo>
                  <a:pt x="2533650" y="43543"/>
                </a:lnTo>
                <a:lnTo>
                  <a:pt x="2590800" y="21771"/>
                </a:lnTo>
                <a:lnTo>
                  <a:pt x="2647950" y="5443"/>
                </a:lnTo>
                <a:lnTo>
                  <a:pt x="2705100" y="0"/>
                </a:lnTo>
                <a:lnTo>
                  <a:pt x="2773136" y="5443"/>
                </a:lnTo>
                <a:lnTo>
                  <a:pt x="2852057" y="27214"/>
                </a:lnTo>
                <a:lnTo>
                  <a:pt x="2922814" y="59871"/>
                </a:lnTo>
                <a:lnTo>
                  <a:pt x="3001736" y="108857"/>
                </a:lnTo>
                <a:lnTo>
                  <a:pt x="3045278" y="144236"/>
                </a:lnTo>
                <a:lnTo>
                  <a:pt x="3064328" y="174171"/>
                </a:lnTo>
                <a:lnTo>
                  <a:pt x="3077936" y="206828"/>
                </a:lnTo>
                <a:lnTo>
                  <a:pt x="3083378" y="244928"/>
                </a:lnTo>
                <a:lnTo>
                  <a:pt x="3072493" y="280307"/>
                </a:lnTo>
                <a:lnTo>
                  <a:pt x="3042557" y="304800"/>
                </a:lnTo>
                <a:lnTo>
                  <a:pt x="3007178" y="312964"/>
                </a:lnTo>
                <a:lnTo>
                  <a:pt x="2903764" y="310243"/>
                </a:lnTo>
                <a:lnTo>
                  <a:pt x="2593521" y="291193"/>
                </a:lnTo>
                <a:lnTo>
                  <a:pt x="2280557" y="291193"/>
                </a:lnTo>
                <a:lnTo>
                  <a:pt x="2035628" y="293914"/>
                </a:lnTo>
                <a:lnTo>
                  <a:pt x="1793421" y="307521"/>
                </a:lnTo>
                <a:lnTo>
                  <a:pt x="1455964" y="3374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0A789AB-9C51-9C4A-8424-A47B334F6EE6}"/>
              </a:ext>
            </a:extLst>
          </p:cNvPr>
          <p:cNvSpPr/>
          <p:nvPr/>
        </p:nvSpPr>
        <p:spPr>
          <a:xfrm rot="16200000">
            <a:off x="1429544" y="3421857"/>
            <a:ext cx="4197350" cy="512762"/>
          </a:xfrm>
          <a:custGeom>
            <a:avLst/>
            <a:gdLst>
              <a:gd name="connsiteX0" fmla="*/ 1443975 w 4197767"/>
              <a:gd name="connsiteY0" fmla="*/ 402477 h 511923"/>
              <a:gd name="connsiteX1" fmla="*/ 1045028 w 4197767"/>
              <a:gd name="connsiteY1" fmla="*/ 391886 h 511923"/>
              <a:gd name="connsiteX2" fmla="*/ 699039 w 4197767"/>
              <a:gd name="connsiteY2" fmla="*/ 384825 h 511923"/>
              <a:gd name="connsiteX3" fmla="*/ 254196 w 4197767"/>
              <a:gd name="connsiteY3" fmla="*/ 381294 h 511923"/>
              <a:gd name="connsiteX4" fmla="*/ 141220 w 4197767"/>
              <a:gd name="connsiteY4" fmla="*/ 381294 h 511923"/>
              <a:gd name="connsiteX5" fmla="*/ 74140 w 4197767"/>
              <a:gd name="connsiteY5" fmla="*/ 370703 h 511923"/>
              <a:gd name="connsiteX6" fmla="*/ 38835 w 4197767"/>
              <a:gd name="connsiteY6" fmla="*/ 356581 h 511923"/>
              <a:gd name="connsiteX7" fmla="*/ 14122 w 4197767"/>
              <a:gd name="connsiteY7" fmla="*/ 328337 h 511923"/>
              <a:gd name="connsiteX8" fmla="*/ 0 w 4197767"/>
              <a:gd name="connsiteY8" fmla="*/ 282440 h 511923"/>
              <a:gd name="connsiteX9" fmla="*/ 7061 w 4197767"/>
              <a:gd name="connsiteY9" fmla="*/ 233013 h 511923"/>
              <a:gd name="connsiteX10" fmla="*/ 38835 w 4197767"/>
              <a:gd name="connsiteY10" fmla="*/ 187117 h 511923"/>
              <a:gd name="connsiteX11" fmla="*/ 84732 w 4197767"/>
              <a:gd name="connsiteY11" fmla="*/ 158873 h 511923"/>
              <a:gd name="connsiteX12" fmla="*/ 144750 w 4197767"/>
              <a:gd name="connsiteY12" fmla="*/ 137689 h 511923"/>
              <a:gd name="connsiteX13" fmla="*/ 250666 w 4197767"/>
              <a:gd name="connsiteY13" fmla="*/ 105915 h 511923"/>
              <a:gd name="connsiteX14" fmla="*/ 413069 w 4197767"/>
              <a:gd name="connsiteY14" fmla="*/ 67079 h 511923"/>
              <a:gd name="connsiteX15" fmla="*/ 511923 w 4197767"/>
              <a:gd name="connsiteY15" fmla="*/ 88262 h 511923"/>
              <a:gd name="connsiteX16" fmla="*/ 614307 w 4197767"/>
              <a:gd name="connsiteY16" fmla="*/ 105915 h 511923"/>
              <a:gd name="connsiteX17" fmla="*/ 759058 w 4197767"/>
              <a:gd name="connsiteY17" fmla="*/ 130628 h 511923"/>
              <a:gd name="connsiteX18" fmla="*/ 928522 w 4197767"/>
              <a:gd name="connsiteY18" fmla="*/ 151811 h 511923"/>
              <a:gd name="connsiteX19" fmla="*/ 1140352 w 4197767"/>
              <a:gd name="connsiteY19" fmla="*/ 165934 h 511923"/>
              <a:gd name="connsiteX20" fmla="*/ 1578134 w 4197767"/>
              <a:gd name="connsiteY20" fmla="*/ 176525 h 511923"/>
              <a:gd name="connsiteX21" fmla="*/ 2301887 w 4197767"/>
              <a:gd name="connsiteY21" fmla="*/ 176525 h 511923"/>
              <a:gd name="connsiteX22" fmla="*/ 3064476 w 4197767"/>
              <a:gd name="connsiteY22" fmla="*/ 197708 h 511923"/>
              <a:gd name="connsiteX23" fmla="*/ 3417526 w 4197767"/>
              <a:gd name="connsiteY23" fmla="*/ 201239 h 511923"/>
              <a:gd name="connsiteX24" fmla="*/ 3823533 w 4197767"/>
              <a:gd name="connsiteY24" fmla="*/ 201239 h 511923"/>
              <a:gd name="connsiteX25" fmla="*/ 3932979 w 4197767"/>
              <a:gd name="connsiteY25" fmla="*/ 197708 h 511923"/>
              <a:gd name="connsiteX26" fmla="*/ 3968284 w 4197767"/>
              <a:gd name="connsiteY26" fmla="*/ 190647 h 511923"/>
              <a:gd name="connsiteX27" fmla="*/ 4010650 w 4197767"/>
              <a:gd name="connsiteY27" fmla="*/ 169464 h 511923"/>
              <a:gd name="connsiteX28" fmla="*/ 4063608 w 4197767"/>
              <a:gd name="connsiteY28" fmla="*/ 123567 h 511923"/>
              <a:gd name="connsiteX29" fmla="*/ 4084791 w 4197767"/>
              <a:gd name="connsiteY29" fmla="*/ 81201 h 511923"/>
              <a:gd name="connsiteX30" fmla="*/ 4105974 w 4197767"/>
              <a:gd name="connsiteY30" fmla="*/ 38835 h 511923"/>
              <a:gd name="connsiteX31" fmla="*/ 4130687 w 4197767"/>
              <a:gd name="connsiteY31" fmla="*/ 14122 h 511923"/>
              <a:gd name="connsiteX32" fmla="*/ 4155401 w 4197767"/>
              <a:gd name="connsiteY32" fmla="*/ 0 h 511923"/>
              <a:gd name="connsiteX33" fmla="*/ 4180114 w 4197767"/>
              <a:gd name="connsiteY33" fmla="*/ 0 h 511923"/>
              <a:gd name="connsiteX34" fmla="*/ 4194236 w 4197767"/>
              <a:gd name="connsiteY34" fmla="*/ 17652 h 511923"/>
              <a:gd name="connsiteX35" fmla="*/ 4197767 w 4197767"/>
              <a:gd name="connsiteY35" fmla="*/ 38835 h 511923"/>
              <a:gd name="connsiteX36" fmla="*/ 4190706 w 4197767"/>
              <a:gd name="connsiteY36" fmla="*/ 105915 h 511923"/>
              <a:gd name="connsiteX37" fmla="*/ 4169523 w 4197767"/>
              <a:gd name="connsiteY37" fmla="*/ 187117 h 511923"/>
              <a:gd name="connsiteX38" fmla="*/ 4141279 w 4197767"/>
              <a:gd name="connsiteY38" fmla="*/ 271849 h 511923"/>
              <a:gd name="connsiteX39" fmla="*/ 4113035 w 4197767"/>
              <a:gd name="connsiteY39" fmla="*/ 345989 h 511923"/>
              <a:gd name="connsiteX40" fmla="*/ 4070669 w 4197767"/>
              <a:gd name="connsiteY40" fmla="*/ 416599 h 511923"/>
              <a:gd name="connsiteX41" fmla="*/ 4010650 w 4197767"/>
              <a:gd name="connsiteY41" fmla="*/ 483679 h 511923"/>
              <a:gd name="connsiteX42" fmla="*/ 3975345 w 4197767"/>
              <a:gd name="connsiteY42" fmla="*/ 508392 h 511923"/>
              <a:gd name="connsiteX43" fmla="*/ 3936510 w 4197767"/>
              <a:gd name="connsiteY43" fmla="*/ 511923 h 511923"/>
              <a:gd name="connsiteX44" fmla="*/ 3883552 w 4197767"/>
              <a:gd name="connsiteY44" fmla="*/ 508392 h 511923"/>
              <a:gd name="connsiteX45" fmla="*/ 3823533 w 4197767"/>
              <a:gd name="connsiteY45" fmla="*/ 497801 h 511923"/>
              <a:gd name="connsiteX46" fmla="*/ 3745862 w 4197767"/>
              <a:gd name="connsiteY46" fmla="*/ 480148 h 511923"/>
              <a:gd name="connsiteX47" fmla="*/ 3103311 w 4197767"/>
              <a:gd name="connsiteY47" fmla="*/ 444843 h 511923"/>
              <a:gd name="connsiteX48" fmla="*/ 2919725 w 4197767"/>
              <a:gd name="connsiteY48" fmla="*/ 427191 h 511923"/>
              <a:gd name="connsiteX49" fmla="*/ 2361906 w 4197767"/>
              <a:gd name="connsiteY49" fmla="*/ 416599 h 511923"/>
              <a:gd name="connsiteX50" fmla="*/ 1443975 w 4197767"/>
              <a:gd name="connsiteY50" fmla="*/ 402477 h 511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197767" h="511923">
                <a:moveTo>
                  <a:pt x="1443975" y="402477"/>
                </a:moveTo>
                <a:lnTo>
                  <a:pt x="1045028" y="391886"/>
                </a:lnTo>
                <a:lnTo>
                  <a:pt x="699039" y="384825"/>
                </a:lnTo>
                <a:lnTo>
                  <a:pt x="254196" y="381294"/>
                </a:lnTo>
                <a:lnTo>
                  <a:pt x="141220" y="381294"/>
                </a:lnTo>
                <a:lnTo>
                  <a:pt x="74140" y="370703"/>
                </a:lnTo>
                <a:lnTo>
                  <a:pt x="38835" y="356581"/>
                </a:lnTo>
                <a:lnTo>
                  <a:pt x="14122" y="328337"/>
                </a:lnTo>
                <a:lnTo>
                  <a:pt x="0" y="282440"/>
                </a:lnTo>
                <a:lnTo>
                  <a:pt x="7061" y="233013"/>
                </a:lnTo>
                <a:lnTo>
                  <a:pt x="38835" y="187117"/>
                </a:lnTo>
                <a:lnTo>
                  <a:pt x="84732" y="158873"/>
                </a:lnTo>
                <a:lnTo>
                  <a:pt x="144750" y="137689"/>
                </a:lnTo>
                <a:lnTo>
                  <a:pt x="250666" y="105915"/>
                </a:lnTo>
                <a:lnTo>
                  <a:pt x="413069" y="67079"/>
                </a:lnTo>
                <a:lnTo>
                  <a:pt x="511923" y="88262"/>
                </a:lnTo>
                <a:lnTo>
                  <a:pt x="614307" y="105915"/>
                </a:lnTo>
                <a:lnTo>
                  <a:pt x="759058" y="130628"/>
                </a:lnTo>
                <a:lnTo>
                  <a:pt x="928522" y="151811"/>
                </a:lnTo>
                <a:lnTo>
                  <a:pt x="1140352" y="165934"/>
                </a:lnTo>
                <a:lnTo>
                  <a:pt x="1578134" y="176525"/>
                </a:lnTo>
                <a:lnTo>
                  <a:pt x="2301887" y="176525"/>
                </a:lnTo>
                <a:lnTo>
                  <a:pt x="3064476" y="197708"/>
                </a:lnTo>
                <a:lnTo>
                  <a:pt x="3417526" y="201239"/>
                </a:lnTo>
                <a:lnTo>
                  <a:pt x="3823533" y="201239"/>
                </a:lnTo>
                <a:lnTo>
                  <a:pt x="3932979" y="197708"/>
                </a:lnTo>
                <a:lnTo>
                  <a:pt x="3968284" y="190647"/>
                </a:lnTo>
                <a:lnTo>
                  <a:pt x="4010650" y="169464"/>
                </a:lnTo>
                <a:lnTo>
                  <a:pt x="4063608" y="123567"/>
                </a:lnTo>
                <a:lnTo>
                  <a:pt x="4084791" y="81201"/>
                </a:lnTo>
                <a:lnTo>
                  <a:pt x="4105974" y="38835"/>
                </a:lnTo>
                <a:lnTo>
                  <a:pt x="4130687" y="14122"/>
                </a:lnTo>
                <a:lnTo>
                  <a:pt x="4155401" y="0"/>
                </a:lnTo>
                <a:lnTo>
                  <a:pt x="4180114" y="0"/>
                </a:lnTo>
                <a:lnTo>
                  <a:pt x="4194236" y="17652"/>
                </a:lnTo>
                <a:lnTo>
                  <a:pt x="4197767" y="38835"/>
                </a:lnTo>
                <a:lnTo>
                  <a:pt x="4190706" y="105915"/>
                </a:lnTo>
                <a:lnTo>
                  <a:pt x="4169523" y="187117"/>
                </a:lnTo>
                <a:lnTo>
                  <a:pt x="4141279" y="271849"/>
                </a:lnTo>
                <a:lnTo>
                  <a:pt x="4113035" y="345989"/>
                </a:lnTo>
                <a:lnTo>
                  <a:pt x="4070669" y="416599"/>
                </a:lnTo>
                <a:lnTo>
                  <a:pt x="4010650" y="483679"/>
                </a:lnTo>
                <a:lnTo>
                  <a:pt x="3975345" y="508392"/>
                </a:lnTo>
                <a:lnTo>
                  <a:pt x="3936510" y="511923"/>
                </a:lnTo>
                <a:lnTo>
                  <a:pt x="3883552" y="508392"/>
                </a:lnTo>
                <a:lnTo>
                  <a:pt x="3823533" y="497801"/>
                </a:lnTo>
                <a:lnTo>
                  <a:pt x="3745862" y="480148"/>
                </a:lnTo>
                <a:lnTo>
                  <a:pt x="3103311" y="444843"/>
                </a:lnTo>
                <a:lnTo>
                  <a:pt x="2919725" y="427191"/>
                </a:lnTo>
                <a:lnTo>
                  <a:pt x="2361906" y="416599"/>
                </a:lnTo>
                <a:lnTo>
                  <a:pt x="1443975" y="40247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6B06767-E743-3740-BD24-73C02E613390}"/>
              </a:ext>
            </a:extLst>
          </p:cNvPr>
          <p:cNvSpPr/>
          <p:nvPr/>
        </p:nvSpPr>
        <p:spPr>
          <a:xfrm rot="16200000">
            <a:off x="2096294" y="3212306"/>
            <a:ext cx="1862138" cy="1057275"/>
          </a:xfrm>
          <a:custGeom>
            <a:avLst/>
            <a:gdLst>
              <a:gd name="connsiteX0" fmla="*/ 571500 w 1862138"/>
              <a:gd name="connsiteY0" fmla="*/ 533400 h 1057275"/>
              <a:gd name="connsiteX1" fmla="*/ 423863 w 1862138"/>
              <a:gd name="connsiteY1" fmla="*/ 431006 h 1057275"/>
              <a:gd name="connsiteX2" fmla="*/ 269081 w 1862138"/>
              <a:gd name="connsiteY2" fmla="*/ 304800 h 1057275"/>
              <a:gd name="connsiteX3" fmla="*/ 126206 w 1862138"/>
              <a:gd name="connsiteY3" fmla="*/ 169068 h 1057275"/>
              <a:gd name="connsiteX4" fmla="*/ 33338 w 1862138"/>
              <a:gd name="connsiteY4" fmla="*/ 85725 h 1057275"/>
              <a:gd name="connsiteX5" fmla="*/ 11906 w 1862138"/>
              <a:gd name="connsiteY5" fmla="*/ 61912 h 1057275"/>
              <a:gd name="connsiteX6" fmla="*/ 0 w 1862138"/>
              <a:gd name="connsiteY6" fmla="*/ 33337 h 1057275"/>
              <a:gd name="connsiteX7" fmla="*/ 0 w 1862138"/>
              <a:gd name="connsiteY7" fmla="*/ 14287 h 1057275"/>
              <a:gd name="connsiteX8" fmla="*/ 7144 w 1862138"/>
              <a:gd name="connsiteY8" fmla="*/ 2381 h 1057275"/>
              <a:gd name="connsiteX9" fmla="*/ 28575 w 1862138"/>
              <a:gd name="connsiteY9" fmla="*/ 0 h 1057275"/>
              <a:gd name="connsiteX10" fmla="*/ 69056 w 1862138"/>
              <a:gd name="connsiteY10" fmla="*/ 16668 h 1057275"/>
              <a:gd name="connsiteX11" fmla="*/ 233363 w 1862138"/>
              <a:gd name="connsiteY11" fmla="*/ 123825 h 1057275"/>
              <a:gd name="connsiteX12" fmla="*/ 452438 w 1862138"/>
              <a:gd name="connsiteY12" fmla="*/ 261937 h 1057275"/>
              <a:gd name="connsiteX13" fmla="*/ 673894 w 1862138"/>
              <a:gd name="connsiteY13" fmla="*/ 390525 h 1057275"/>
              <a:gd name="connsiteX14" fmla="*/ 940594 w 1862138"/>
              <a:gd name="connsiteY14" fmla="*/ 542925 h 1057275"/>
              <a:gd name="connsiteX15" fmla="*/ 1178719 w 1862138"/>
              <a:gd name="connsiteY15" fmla="*/ 666750 h 1057275"/>
              <a:gd name="connsiteX16" fmla="*/ 1507331 w 1862138"/>
              <a:gd name="connsiteY16" fmla="*/ 828675 h 1057275"/>
              <a:gd name="connsiteX17" fmla="*/ 1840706 w 1862138"/>
              <a:gd name="connsiteY17" fmla="*/ 978693 h 1057275"/>
              <a:gd name="connsiteX18" fmla="*/ 1862138 w 1862138"/>
              <a:gd name="connsiteY18" fmla="*/ 1057275 h 1057275"/>
              <a:gd name="connsiteX19" fmla="*/ 1340644 w 1862138"/>
              <a:gd name="connsiteY19" fmla="*/ 1050131 h 1057275"/>
              <a:gd name="connsiteX20" fmla="*/ 1097756 w 1862138"/>
              <a:gd name="connsiteY20" fmla="*/ 885825 h 1057275"/>
              <a:gd name="connsiteX21" fmla="*/ 909638 w 1862138"/>
              <a:gd name="connsiteY21" fmla="*/ 759618 h 1057275"/>
              <a:gd name="connsiteX22" fmla="*/ 721519 w 1862138"/>
              <a:gd name="connsiteY22" fmla="*/ 635793 h 1057275"/>
              <a:gd name="connsiteX23" fmla="*/ 571500 w 1862138"/>
              <a:gd name="connsiteY23" fmla="*/ 533400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62138" h="1057275">
                <a:moveTo>
                  <a:pt x="571500" y="533400"/>
                </a:moveTo>
                <a:lnTo>
                  <a:pt x="423863" y="431006"/>
                </a:lnTo>
                <a:lnTo>
                  <a:pt x="269081" y="304800"/>
                </a:lnTo>
                <a:lnTo>
                  <a:pt x="126206" y="169068"/>
                </a:lnTo>
                <a:lnTo>
                  <a:pt x="33338" y="85725"/>
                </a:lnTo>
                <a:lnTo>
                  <a:pt x="11906" y="61912"/>
                </a:lnTo>
                <a:lnTo>
                  <a:pt x="0" y="33337"/>
                </a:lnTo>
                <a:lnTo>
                  <a:pt x="0" y="14287"/>
                </a:lnTo>
                <a:lnTo>
                  <a:pt x="7144" y="2381"/>
                </a:lnTo>
                <a:lnTo>
                  <a:pt x="28575" y="0"/>
                </a:lnTo>
                <a:lnTo>
                  <a:pt x="69056" y="16668"/>
                </a:lnTo>
                <a:lnTo>
                  <a:pt x="233363" y="123825"/>
                </a:lnTo>
                <a:lnTo>
                  <a:pt x="452438" y="261937"/>
                </a:lnTo>
                <a:lnTo>
                  <a:pt x="673894" y="390525"/>
                </a:lnTo>
                <a:lnTo>
                  <a:pt x="940594" y="542925"/>
                </a:lnTo>
                <a:lnTo>
                  <a:pt x="1178719" y="666750"/>
                </a:lnTo>
                <a:lnTo>
                  <a:pt x="1507331" y="828675"/>
                </a:lnTo>
                <a:lnTo>
                  <a:pt x="1840706" y="978693"/>
                </a:lnTo>
                <a:lnTo>
                  <a:pt x="1862138" y="1057275"/>
                </a:lnTo>
                <a:lnTo>
                  <a:pt x="1340644" y="1050131"/>
                </a:lnTo>
                <a:lnTo>
                  <a:pt x="1097756" y="885825"/>
                </a:lnTo>
                <a:lnTo>
                  <a:pt x="909638" y="759618"/>
                </a:lnTo>
                <a:lnTo>
                  <a:pt x="721519" y="635793"/>
                </a:lnTo>
                <a:lnTo>
                  <a:pt x="571500" y="533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EF9D9D8-2B40-C64F-A82C-3C667B99BA52}"/>
              </a:ext>
            </a:extLst>
          </p:cNvPr>
          <p:cNvSpPr/>
          <p:nvPr/>
        </p:nvSpPr>
        <p:spPr>
          <a:xfrm>
            <a:off x="3603625" y="2952750"/>
            <a:ext cx="649288" cy="566738"/>
          </a:xfrm>
          <a:custGeom>
            <a:avLst/>
            <a:gdLst>
              <a:gd name="connsiteX0" fmla="*/ 388144 w 650082"/>
              <a:gd name="connsiteY0" fmla="*/ 476250 h 566738"/>
              <a:gd name="connsiteX1" fmla="*/ 316707 w 650082"/>
              <a:gd name="connsiteY1" fmla="*/ 423863 h 566738"/>
              <a:gd name="connsiteX2" fmla="*/ 259557 w 650082"/>
              <a:gd name="connsiteY2" fmla="*/ 373856 h 566738"/>
              <a:gd name="connsiteX3" fmla="*/ 188119 w 650082"/>
              <a:gd name="connsiteY3" fmla="*/ 307181 h 566738"/>
              <a:gd name="connsiteX4" fmla="*/ 102394 w 650082"/>
              <a:gd name="connsiteY4" fmla="*/ 228600 h 566738"/>
              <a:gd name="connsiteX5" fmla="*/ 4763 w 650082"/>
              <a:gd name="connsiteY5" fmla="*/ 152400 h 566738"/>
              <a:gd name="connsiteX6" fmla="*/ 0 w 650082"/>
              <a:gd name="connsiteY6" fmla="*/ 0 h 566738"/>
              <a:gd name="connsiteX7" fmla="*/ 121444 w 650082"/>
              <a:gd name="connsiteY7" fmla="*/ 73819 h 566738"/>
              <a:gd name="connsiteX8" fmla="*/ 211932 w 650082"/>
              <a:gd name="connsiteY8" fmla="*/ 121444 h 566738"/>
              <a:gd name="connsiteX9" fmla="*/ 309563 w 650082"/>
              <a:gd name="connsiteY9" fmla="*/ 161925 h 566738"/>
              <a:gd name="connsiteX10" fmla="*/ 388144 w 650082"/>
              <a:gd name="connsiteY10" fmla="*/ 192881 h 566738"/>
              <a:gd name="connsiteX11" fmla="*/ 471488 w 650082"/>
              <a:gd name="connsiteY11" fmla="*/ 221456 h 566738"/>
              <a:gd name="connsiteX12" fmla="*/ 535782 w 650082"/>
              <a:gd name="connsiteY12" fmla="*/ 247650 h 566738"/>
              <a:gd name="connsiteX13" fmla="*/ 550069 w 650082"/>
              <a:gd name="connsiteY13" fmla="*/ 257175 h 566738"/>
              <a:gd name="connsiteX14" fmla="*/ 569119 w 650082"/>
              <a:gd name="connsiteY14" fmla="*/ 278606 h 566738"/>
              <a:gd name="connsiteX15" fmla="*/ 595313 w 650082"/>
              <a:gd name="connsiteY15" fmla="*/ 316706 h 566738"/>
              <a:gd name="connsiteX16" fmla="*/ 616744 w 650082"/>
              <a:gd name="connsiteY16" fmla="*/ 361950 h 566738"/>
              <a:gd name="connsiteX17" fmla="*/ 640557 w 650082"/>
              <a:gd name="connsiteY17" fmla="*/ 414338 h 566738"/>
              <a:gd name="connsiteX18" fmla="*/ 650082 w 650082"/>
              <a:gd name="connsiteY18" fmla="*/ 464344 h 566738"/>
              <a:gd name="connsiteX19" fmla="*/ 647700 w 650082"/>
              <a:gd name="connsiteY19" fmla="*/ 502444 h 566738"/>
              <a:gd name="connsiteX20" fmla="*/ 635794 w 650082"/>
              <a:gd name="connsiteY20" fmla="*/ 533400 h 566738"/>
              <a:gd name="connsiteX21" fmla="*/ 614363 w 650082"/>
              <a:gd name="connsiteY21" fmla="*/ 559594 h 566738"/>
              <a:gd name="connsiteX22" fmla="*/ 597694 w 650082"/>
              <a:gd name="connsiteY22" fmla="*/ 566738 h 566738"/>
              <a:gd name="connsiteX23" fmla="*/ 554832 w 650082"/>
              <a:gd name="connsiteY23" fmla="*/ 566738 h 566738"/>
              <a:gd name="connsiteX24" fmla="*/ 531019 w 650082"/>
              <a:gd name="connsiteY24" fmla="*/ 561975 h 566738"/>
              <a:gd name="connsiteX25" fmla="*/ 497682 w 650082"/>
              <a:gd name="connsiteY25" fmla="*/ 550069 h 566738"/>
              <a:gd name="connsiteX26" fmla="*/ 459582 w 650082"/>
              <a:gd name="connsiteY26" fmla="*/ 526256 h 566738"/>
              <a:gd name="connsiteX27" fmla="*/ 388144 w 650082"/>
              <a:gd name="connsiteY27" fmla="*/ 47625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50082" h="566738">
                <a:moveTo>
                  <a:pt x="388144" y="476250"/>
                </a:moveTo>
                <a:lnTo>
                  <a:pt x="316707" y="423863"/>
                </a:lnTo>
                <a:lnTo>
                  <a:pt x="259557" y="373856"/>
                </a:lnTo>
                <a:lnTo>
                  <a:pt x="188119" y="307181"/>
                </a:lnTo>
                <a:lnTo>
                  <a:pt x="102394" y="228600"/>
                </a:lnTo>
                <a:lnTo>
                  <a:pt x="4763" y="152400"/>
                </a:lnTo>
                <a:lnTo>
                  <a:pt x="0" y="0"/>
                </a:lnTo>
                <a:lnTo>
                  <a:pt x="121444" y="73819"/>
                </a:lnTo>
                <a:lnTo>
                  <a:pt x="211932" y="121444"/>
                </a:lnTo>
                <a:lnTo>
                  <a:pt x="309563" y="161925"/>
                </a:lnTo>
                <a:lnTo>
                  <a:pt x="388144" y="192881"/>
                </a:lnTo>
                <a:lnTo>
                  <a:pt x="471488" y="221456"/>
                </a:lnTo>
                <a:lnTo>
                  <a:pt x="535782" y="247650"/>
                </a:lnTo>
                <a:lnTo>
                  <a:pt x="550069" y="257175"/>
                </a:lnTo>
                <a:lnTo>
                  <a:pt x="569119" y="278606"/>
                </a:lnTo>
                <a:lnTo>
                  <a:pt x="595313" y="316706"/>
                </a:lnTo>
                <a:lnTo>
                  <a:pt x="616744" y="361950"/>
                </a:lnTo>
                <a:lnTo>
                  <a:pt x="640557" y="414338"/>
                </a:lnTo>
                <a:lnTo>
                  <a:pt x="650082" y="464344"/>
                </a:lnTo>
                <a:cubicBezTo>
                  <a:pt x="647647" y="500855"/>
                  <a:pt x="647700" y="488130"/>
                  <a:pt x="647700" y="502444"/>
                </a:cubicBezTo>
                <a:lnTo>
                  <a:pt x="635794" y="533400"/>
                </a:lnTo>
                <a:lnTo>
                  <a:pt x="614363" y="559594"/>
                </a:lnTo>
                <a:lnTo>
                  <a:pt x="597694" y="566738"/>
                </a:lnTo>
                <a:lnTo>
                  <a:pt x="554832" y="566738"/>
                </a:lnTo>
                <a:lnTo>
                  <a:pt x="531019" y="561975"/>
                </a:lnTo>
                <a:lnTo>
                  <a:pt x="497682" y="550069"/>
                </a:lnTo>
                <a:lnTo>
                  <a:pt x="459582" y="526256"/>
                </a:lnTo>
                <a:lnTo>
                  <a:pt x="388144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F196123-C22E-4C47-B986-867DAC1D9E32}"/>
              </a:ext>
            </a:extLst>
          </p:cNvPr>
          <p:cNvSpPr/>
          <p:nvPr/>
        </p:nvSpPr>
        <p:spPr>
          <a:xfrm>
            <a:off x="4879975" y="2124075"/>
            <a:ext cx="757238" cy="893763"/>
          </a:xfrm>
          <a:custGeom>
            <a:avLst/>
            <a:gdLst>
              <a:gd name="connsiteX0" fmla="*/ 378619 w 757238"/>
              <a:gd name="connsiteY0" fmla="*/ 614363 h 892969"/>
              <a:gd name="connsiteX1" fmla="*/ 130969 w 757238"/>
              <a:gd name="connsiteY1" fmla="*/ 892969 h 892969"/>
              <a:gd name="connsiteX2" fmla="*/ 0 w 757238"/>
              <a:gd name="connsiteY2" fmla="*/ 842963 h 892969"/>
              <a:gd name="connsiteX3" fmla="*/ 54769 w 757238"/>
              <a:gd name="connsiteY3" fmla="*/ 764381 h 892969"/>
              <a:gd name="connsiteX4" fmla="*/ 142875 w 757238"/>
              <a:gd name="connsiteY4" fmla="*/ 635794 h 892969"/>
              <a:gd name="connsiteX5" fmla="*/ 235744 w 757238"/>
              <a:gd name="connsiteY5" fmla="*/ 495300 h 892969"/>
              <a:gd name="connsiteX6" fmla="*/ 328613 w 757238"/>
              <a:gd name="connsiteY6" fmla="*/ 338138 h 892969"/>
              <a:gd name="connsiteX7" fmla="*/ 402432 w 757238"/>
              <a:gd name="connsiteY7" fmla="*/ 192881 h 892969"/>
              <a:gd name="connsiteX8" fmla="*/ 352425 w 757238"/>
              <a:gd name="connsiteY8" fmla="*/ 64294 h 892969"/>
              <a:gd name="connsiteX9" fmla="*/ 602457 w 757238"/>
              <a:gd name="connsiteY9" fmla="*/ 0 h 892969"/>
              <a:gd name="connsiteX10" fmla="*/ 709613 w 757238"/>
              <a:gd name="connsiteY10" fmla="*/ 121444 h 892969"/>
              <a:gd name="connsiteX11" fmla="*/ 723900 w 757238"/>
              <a:gd name="connsiteY11" fmla="*/ 135731 h 892969"/>
              <a:gd name="connsiteX12" fmla="*/ 740569 w 757238"/>
              <a:gd name="connsiteY12" fmla="*/ 159544 h 892969"/>
              <a:gd name="connsiteX13" fmla="*/ 750094 w 757238"/>
              <a:gd name="connsiteY13" fmla="*/ 178594 h 892969"/>
              <a:gd name="connsiteX14" fmla="*/ 754857 w 757238"/>
              <a:gd name="connsiteY14" fmla="*/ 197644 h 892969"/>
              <a:gd name="connsiteX15" fmla="*/ 757238 w 757238"/>
              <a:gd name="connsiteY15" fmla="*/ 221456 h 892969"/>
              <a:gd name="connsiteX16" fmla="*/ 747713 w 757238"/>
              <a:gd name="connsiteY16" fmla="*/ 250031 h 892969"/>
              <a:gd name="connsiteX17" fmla="*/ 728663 w 757238"/>
              <a:gd name="connsiteY17" fmla="*/ 271463 h 892969"/>
              <a:gd name="connsiteX18" fmla="*/ 695325 w 757238"/>
              <a:gd name="connsiteY18" fmla="*/ 285750 h 892969"/>
              <a:gd name="connsiteX19" fmla="*/ 378619 w 757238"/>
              <a:gd name="connsiteY19" fmla="*/ 614363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57238" h="892969">
                <a:moveTo>
                  <a:pt x="378619" y="614363"/>
                </a:moveTo>
                <a:lnTo>
                  <a:pt x="130969" y="892969"/>
                </a:lnTo>
                <a:lnTo>
                  <a:pt x="0" y="842963"/>
                </a:lnTo>
                <a:lnTo>
                  <a:pt x="54769" y="764381"/>
                </a:lnTo>
                <a:lnTo>
                  <a:pt x="142875" y="635794"/>
                </a:lnTo>
                <a:lnTo>
                  <a:pt x="235744" y="495300"/>
                </a:lnTo>
                <a:lnTo>
                  <a:pt x="328613" y="338138"/>
                </a:lnTo>
                <a:lnTo>
                  <a:pt x="402432" y="192881"/>
                </a:lnTo>
                <a:lnTo>
                  <a:pt x="352425" y="64294"/>
                </a:lnTo>
                <a:lnTo>
                  <a:pt x="602457" y="0"/>
                </a:lnTo>
                <a:lnTo>
                  <a:pt x="709613" y="121444"/>
                </a:lnTo>
                <a:lnTo>
                  <a:pt x="723900" y="135731"/>
                </a:lnTo>
                <a:lnTo>
                  <a:pt x="740569" y="159544"/>
                </a:lnTo>
                <a:lnTo>
                  <a:pt x="750094" y="178594"/>
                </a:lnTo>
                <a:lnTo>
                  <a:pt x="754857" y="197644"/>
                </a:lnTo>
                <a:lnTo>
                  <a:pt x="757238" y="221456"/>
                </a:lnTo>
                <a:lnTo>
                  <a:pt x="747713" y="250031"/>
                </a:lnTo>
                <a:lnTo>
                  <a:pt x="728663" y="271463"/>
                </a:lnTo>
                <a:lnTo>
                  <a:pt x="695325" y="285750"/>
                </a:lnTo>
                <a:lnTo>
                  <a:pt x="378619" y="614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E5EA151-9BE7-3746-927B-25E36DDB31B7}"/>
              </a:ext>
            </a:extLst>
          </p:cNvPr>
          <p:cNvSpPr/>
          <p:nvPr/>
        </p:nvSpPr>
        <p:spPr>
          <a:xfrm rot="16200000">
            <a:off x="4208463" y="3621088"/>
            <a:ext cx="2211387" cy="871537"/>
          </a:xfrm>
          <a:custGeom>
            <a:avLst/>
            <a:gdLst>
              <a:gd name="connsiteX0" fmla="*/ 1307306 w 2212181"/>
              <a:gd name="connsiteY0" fmla="*/ 647700 h 871538"/>
              <a:gd name="connsiteX1" fmla="*/ 1481137 w 2212181"/>
              <a:gd name="connsiteY1" fmla="*/ 652463 h 871538"/>
              <a:gd name="connsiteX2" fmla="*/ 1547812 w 2212181"/>
              <a:gd name="connsiteY2" fmla="*/ 650082 h 871538"/>
              <a:gd name="connsiteX3" fmla="*/ 1604962 w 2212181"/>
              <a:gd name="connsiteY3" fmla="*/ 645319 h 871538"/>
              <a:gd name="connsiteX4" fmla="*/ 1669256 w 2212181"/>
              <a:gd name="connsiteY4" fmla="*/ 633413 h 871538"/>
              <a:gd name="connsiteX5" fmla="*/ 1726406 w 2212181"/>
              <a:gd name="connsiteY5" fmla="*/ 616744 h 871538"/>
              <a:gd name="connsiteX6" fmla="*/ 1778793 w 2212181"/>
              <a:gd name="connsiteY6" fmla="*/ 600075 h 871538"/>
              <a:gd name="connsiteX7" fmla="*/ 1840706 w 2212181"/>
              <a:gd name="connsiteY7" fmla="*/ 569119 h 871538"/>
              <a:gd name="connsiteX8" fmla="*/ 1881187 w 2212181"/>
              <a:gd name="connsiteY8" fmla="*/ 542925 h 871538"/>
              <a:gd name="connsiteX9" fmla="*/ 1914525 w 2212181"/>
              <a:gd name="connsiteY9" fmla="*/ 516732 h 871538"/>
              <a:gd name="connsiteX10" fmla="*/ 1959768 w 2212181"/>
              <a:gd name="connsiteY10" fmla="*/ 454819 h 871538"/>
              <a:gd name="connsiteX11" fmla="*/ 1988343 w 2212181"/>
              <a:gd name="connsiteY11" fmla="*/ 402432 h 871538"/>
              <a:gd name="connsiteX12" fmla="*/ 2007393 w 2212181"/>
              <a:gd name="connsiteY12" fmla="*/ 350044 h 871538"/>
              <a:gd name="connsiteX13" fmla="*/ 2024062 w 2212181"/>
              <a:gd name="connsiteY13" fmla="*/ 276225 h 871538"/>
              <a:gd name="connsiteX14" fmla="*/ 2038350 w 2212181"/>
              <a:gd name="connsiteY14" fmla="*/ 200025 h 871538"/>
              <a:gd name="connsiteX15" fmla="*/ 2045493 w 2212181"/>
              <a:gd name="connsiteY15" fmla="*/ 111919 h 871538"/>
              <a:gd name="connsiteX16" fmla="*/ 2045493 w 2212181"/>
              <a:gd name="connsiteY16" fmla="*/ 66675 h 871538"/>
              <a:gd name="connsiteX17" fmla="*/ 2047875 w 2212181"/>
              <a:gd name="connsiteY17" fmla="*/ 47625 h 871538"/>
              <a:gd name="connsiteX18" fmla="*/ 2057400 w 2212181"/>
              <a:gd name="connsiteY18" fmla="*/ 30957 h 871538"/>
              <a:gd name="connsiteX19" fmla="*/ 2078831 w 2212181"/>
              <a:gd name="connsiteY19" fmla="*/ 14288 h 871538"/>
              <a:gd name="connsiteX20" fmla="*/ 2121693 w 2212181"/>
              <a:gd name="connsiteY20" fmla="*/ 2382 h 871538"/>
              <a:gd name="connsiteX21" fmla="*/ 2181225 w 2212181"/>
              <a:gd name="connsiteY21" fmla="*/ 0 h 871538"/>
              <a:gd name="connsiteX22" fmla="*/ 2212181 w 2212181"/>
              <a:gd name="connsiteY22" fmla="*/ 11907 h 871538"/>
              <a:gd name="connsiteX23" fmla="*/ 2200275 w 2212181"/>
              <a:gd name="connsiteY23" fmla="*/ 180975 h 871538"/>
              <a:gd name="connsiteX24" fmla="*/ 2178843 w 2212181"/>
              <a:gd name="connsiteY24" fmla="*/ 257175 h 871538"/>
              <a:gd name="connsiteX25" fmla="*/ 2140743 w 2212181"/>
              <a:gd name="connsiteY25" fmla="*/ 366713 h 871538"/>
              <a:gd name="connsiteX26" fmla="*/ 2095500 w 2212181"/>
              <a:gd name="connsiteY26" fmla="*/ 466725 h 871538"/>
              <a:gd name="connsiteX27" fmla="*/ 2028825 w 2212181"/>
              <a:gd name="connsiteY27" fmla="*/ 571500 h 871538"/>
              <a:gd name="connsiteX28" fmla="*/ 1950243 w 2212181"/>
              <a:gd name="connsiteY28" fmla="*/ 661988 h 871538"/>
              <a:gd name="connsiteX29" fmla="*/ 1838325 w 2212181"/>
              <a:gd name="connsiteY29" fmla="*/ 738188 h 871538"/>
              <a:gd name="connsiteX30" fmla="*/ 1712118 w 2212181"/>
              <a:gd name="connsiteY30" fmla="*/ 790575 h 871538"/>
              <a:gd name="connsiteX31" fmla="*/ 1585912 w 2212181"/>
              <a:gd name="connsiteY31" fmla="*/ 821532 h 871538"/>
              <a:gd name="connsiteX32" fmla="*/ 1428750 w 2212181"/>
              <a:gd name="connsiteY32" fmla="*/ 850107 h 871538"/>
              <a:gd name="connsiteX33" fmla="*/ 1312068 w 2212181"/>
              <a:gd name="connsiteY33" fmla="*/ 859632 h 871538"/>
              <a:gd name="connsiteX34" fmla="*/ 1138237 w 2212181"/>
              <a:gd name="connsiteY34" fmla="*/ 871538 h 871538"/>
              <a:gd name="connsiteX35" fmla="*/ 950118 w 2212181"/>
              <a:gd name="connsiteY35" fmla="*/ 869157 h 871538"/>
              <a:gd name="connsiteX36" fmla="*/ 819150 w 2212181"/>
              <a:gd name="connsiteY36" fmla="*/ 852488 h 871538"/>
              <a:gd name="connsiteX37" fmla="*/ 669131 w 2212181"/>
              <a:gd name="connsiteY37" fmla="*/ 835819 h 871538"/>
              <a:gd name="connsiteX38" fmla="*/ 447675 w 2212181"/>
              <a:gd name="connsiteY38" fmla="*/ 795338 h 871538"/>
              <a:gd name="connsiteX39" fmla="*/ 369093 w 2212181"/>
              <a:gd name="connsiteY39" fmla="*/ 781050 h 871538"/>
              <a:gd name="connsiteX40" fmla="*/ 295275 w 2212181"/>
              <a:gd name="connsiteY40" fmla="*/ 759619 h 871538"/>
              <a:gd name="connsiteX41" fmla="*/ 209550 w 2212181"/>
              <a:gd name="connsiteY41" fmla="*/ 728663 h 871538"/>
              <a:gd name="connsiteX42" fmla="*/ 142875 w 2212181"/>
              <a:gd name="connsiteY42" fmla="*/ 700088 h 871538"/>
              <a:gd name="connsiteX43" fmla="*/ 90487 w 2212181"/>
              <a:gd name="connsiteY43" fmla="*/ 681038 h 871538"/>
              <a:gd name="connsiteX44" fmla="*/ 42862 w 2212181"/>
              <a:gd name="connsiteY44" fmla="*/ 652463 h 871538"/>
              <a:gd name="connsiteX45" fmla="*/ 19050 w 2212181"/>
              <a:gd name="connsiteY45" fmla="*/ 628650 h 871538"/>
              <a:gd name="connsiteX46" fmla="*/ 4762 w 2212181"/>
              <a:gd name="connsiteY46" fmla="*/ 604838 h 871538"/>
              <a:gd name="connsiteX47" fmla="*/ 0 w 2212181"/>
              <a:gd name="connsiteY47" fmla="*/ 576263 h 871538"/>
              <a:gd name="connsiteX48" fmla="*/ 7143 w 2212181"/>
              <a:gd name="connsiteY48" fmla="*/ 542925 h 871538"/>
              <a:gd name="connsiteX49" fmla="*/ 35718 w 2212181"/>
              <a:gd name="connsiteY49" fmla="*/ 516732 h 871538"/>
              <a:gd name="connsiteX50" fmla="*/ 119062 w 2212181"/>
              <a:gd name="connsiteY50" fmla="*/ 450057 h 871538"/>
              <a:gd name="connsiteX51" fmla="*/ 552450 w 2212181"/>
              <a:gd name="connsiteY51" fmla="*/ 550069 h 871538"/>
              <a:gd name="connsiteX52" fmla="*/ 614362 w 2212181"/>
              <a:gd name="connsiteY52" fmla="*/ 576263 h 871538"/>
              <a:gd name="connsiteX53" fmla="*/ 702468 w 2212181"/>
              <a:gd name="connsiteY53" fmla="*/ 597694 h 871538"/>
              <a:gd name="connsiteX54" fmla="*/ 783431 w 2212181"/>
              <a:gd name="connsiteY54" fmla="*/ 614363 h 871538"/>
              <a:gd name="connsiteX55" fmla="*/ 931068 w 2212181"/>
              <a:gd name="connsiteY55" fmla="*/ 628650 h 871538"/>
              <a:gd name="connsiteX56" fmla="*/ 1078706 w 2212181"/>
              <a:gd name="connsiteY56" fmla="*/ 640557 h 871538"/>
              <a:gd name="connsiteX57" fmla="*/ 1307306 w 2212181"/>
              <a:gd name="connsiteY57" fmla="*/ 647700 h 87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212181" h="871538">
                <a:moveTo>
                  <a:pt x="1307306" y="647700"/>
                </a:moveTo>
                <a:lnTo>
                  <a:pt x="1481137" y="652463"/>
                </a:lnTo>
                <a:lnTo>
                  <a:pt x="1547812" y="650082"/>
                </a:lnTo>
                <a:lnTo>
                  <a:pt x="1604962" y="645319"/>
                </a:lnTo>
                <a:lnTo>
                  <a:pt x="1669256" y="633413"/>
                </a:lnTo>
                <a:lnTo>
                  <a:pt x="1726406" y="616744"/>
                </a:lnTo>
                <a:lnTo>
                  <a:pt x="1778793" y="600075"/>
                </a:lnTo>
                <a:lnTo>
                  <a:pt x="1840706" y="569119"/>
                </a:lnTo>
                <a:lnTo>
                  <a:pt x="1881187" y="542925"/>
                </a:lnTo>
                <a:lnTo>
                  <a:pt x="1914525" y="516732"/>
                </a:lnTo>
                <a:lnTo>
                  <a:pt x="1959768" y="454819"/>
                </a:lnTo>
                <a:lnTo>
                  <a:pt x="1988343" y="402432"/>
                </a:lnTo>
                <a:lnTo>
                  <a:pt x="2007393" y="350044"/>
                </a:lnTo>
                <a:lnTo>
                  <a:pt x="2024062" y="276225"/>
                </a:lnTo>
                <a:lnTo>
                  <a:pt x="2038350" y="200025"/>
                </a:lnTo>
                <a:lnTo>
                  <a:pt x="2045493" y="111919"/>
                </a:lnTo>
                <a:lnTo>
                  <a:pt x="2045493" y="66675"/>
                </a:lnTo>
                <a:lnTo>
                  <a:pt x="2047875" y="47625"/>
                </a:lnTo>
                <a:lnTo>
                  <a:pt x="2057400" y="30957"/>
                </a:lnTo>
                <a:lnTo>
                  <a:pt x="2078831" y="14288"/>
                </a:lnTo>
                <a:lnTo>
                  <a:pt x="2121693" y="2382"/>
                </a:lnTo>
                <a:lnTo>
                  <a:pt x="2181225" y="0"/>
                </a:lnTo>
                <a:lnTo>
                  <a:pt x="2212181" y="11907"/>
                </a:lnTo>
                <a:lnTo>
                  <a:pt x="2200275" y="180975"/>
                </a:lnTo>
                <a:lnTo>
                  <a:pt x="2178843" y="257175"/>
                </a:lnTo>
                <a:lnTo>
                  <a:pt x="2140743" y="366713"/>
                </a:lnTo>
                <a:lnTo>
                  <a:pt x="2095500" y="466725"/>
                </a:lnTo>
                <a:lnTo>
                  <a:pt x="2028825" y="571500"/>
                </a:lnTo>
                <a:lnTo>
                  <a:pt x="1950243" y="661988"/>
                </a:lnTo>
                <a:lnTo>
                  <a:pt x="1838325" y="738188"/>
                </a:lnTo>
                <a:lnTo>
                  <a:pt x="1712118" y="790575"/>
                </a:lnTo>
                <a:lnTo>
                  <a:pt x="1585912" y="821532"/>
                </a:lnTo>
                <a:lnTo>
                  <a:pt x="1428750" y="850107"/>
                </a:lnTo>
                <a:lnTo>
                  <a:pt x="1312068" y="859632"/>
                </a:lnTo>
                <a:lnTo>
                  <a:pt x="1138237" y="871538"/>
                </a:lnTo>
                <a:lnTo>
                  <a:pt x="950118" y="869157"/>
                </a:lnTo>
                <a:lnTo>
                  <a:pt x="819150" y="852488"/>
                </a:lnTo>
                <a:lnTo>
                  <a:pt x="669131" y="835819"/>
                </a:lnTo>
                <a:lnTo>
                  <a:pt x="447675" y="795338"/>
                </a:lnTo>
                <a:lnTo>
                  <a:pt x="369093" y="781050"/>
                </a:lnTo>
                <a:lnTo>
                  <a:pt x="295275" y="759619"/>
                </a:lnTo>
                <a:lnTo>
                  <a:pt x="209550" y="728663"/>
                </a:lnTo>
                <a:lnTo>
                  <a:pt x="142875" y="700088"/>
                </a:lnTo>
                <a:lnTo>
                  <a:pt x="90487" y="681038"/>
                </a:lnTo>
                <a:lnTo>
                  <a:pt x="42862" y="652463"/>
                </a:lnTo>
                <a:lnTo>
                  <a:pt x="19050" y="628650"/>
                </a:lnTo>
                <a:lnTo>
                  <a:pt x="4762" y="604838"/>
                </a:lnTo>
                <a:lnTo>
                  <a:pt x="0" y="576263"/>
                </a:lnTo>
                <a:lnTo>
                  <a:pt x="7143" y="542925"/>
                </a:lnTo>
                <a:lnTo>
                  <a:pt x="35718" y="516732"/>
                </a:lnTo>
                <a:lnTo>
                  <a:pt x="119062" y="450057"/>
                </a:lnTo>
                <a:lnTo>
                  <a:pt x="552450" y="550069"/>
                </a:lnTo>
                <a:lnTo>
                  <a:pt x="614362" y="576263"/>
                </a:lnTo>
                <a:lnTo>
                  <a:pt x="702468" y="597694"/>
                </a:lnTo>
                <a:lnTo>
                  <a:pt x="783431" y="614363"/>
                </a:lnTo>
                <a:lnTo>
                  <a:pt x="931068" y="628650"/>
                </a:lnTo>
                <a:lnTo>
                  <a:pt x="1078706" y="640557"/>
                </a:lnTo>
                <a:lnTo>
                  <a:pt x="1307306" y="647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BE48878-0727-9A4E-85F2-8CDE9DD23FB4}"/>
              </a:ext>
            </a:extLst>
          </p:cNvPr>
          <p:cNvSpPr/>
          <p:nvPr/>
        </p:nvSpPr>
        <p:spPr>
          <a:xfrm>
            <a:off x="4900613" y="4494213"/>
            <a:ext cx="600075" cy="584200"/>
          </a:xfrm>
          <a:custGeom>
            <a:avLst/>
            <a:gdLst>
              <a:gd name="connsiteX0" fmla="*/ 152400 w 600075"/>
              <a:gd name="connsiteY0" fmla="*/ 197644 h 585787"/>
              <a:gd name="connsiteX1" fmla="*/ 350043 w 600075"/>
              <a:gd name="connsiteY1" fmla="*/ 230981 h 585787"/>
              <a:gd name="connsiteX2" fmla="*/ 378618 w 600075"/>
              <a:gd name="connsiteY2" fmla="*/ 230981 h 585787"/>
              <a:gd name="connsiteX3" fmla="*/ 409575 w 600075"/>
              <a:gd name="connsiteY3" fmla="*/ 228600 h 585787"/>
              <a:gd name="connsiteX4" fmla="*/ 445293 w 600075"/>
              <a:gd name="connsiteY4" fmla="*/ 219075 h 585787"/>
              <a:gd name="connsiteX5" fmla="*/ 476250 w 600075"/>
              <a:gd name="connsiteY5" fmla="*/ 197644 h 585787"/>
              <a:gd name="connsiteX6" fmla="*/ 502443 w 600075"/>
              <a:gd name="connsiteY6" fmla="*/ 159544 h 585787"/>
              <a:gd name="connsiteX7" fmla="*/ 600075 w 600075"/>
              <a:gd name="connsiteY7" fmla="*/ 0 h 585787"/>
              <a:gd name="connsiteX8" fmla="*/ 476250 w 600075"/>
              <a:gd name="connsiteY8" fmla="*/ 585787 h 585787"/>
              <a:gd name="connsiteX9" fmla="*/ 421481 w 600075"/>
              <a:gd name="connsiteY9" fmla="*/ 545306 h 585787"/>
              <a:gd name="connsiteX10" fmla="*/ 371475 w 600075"/>
              <a:gd name="connsiteY10" fmla="*/ 492919 h 585787"/>
              <a:gd name="connsiteX11" fmla="*/ 330993 w 600075"/>
              <a:gd name="connsiteY11" fmla="*/ 450056 h 585787"/>
              <a:gd name="connsiteX12" fmla="*/ 271462 w 600075"/>
              <a:gd name="connsiteY12" fmla="*/ 397669 h 585787"/>
              <a:gd name="connsiteX13" fmla="*/ 197643 w 600075"/>
              <a:gd name="connsiteY13" fmla="*/ 340519 h 585787"/>
              <a:gd name="connsiteX14" fmla="*/ 133350 w 600075"/>
              <a:gd name="connsiteY14" fmla="*/ 292894 h 585787"/>
              <a:gd name="connsiteX15" fmla="*/ 59531 w 600075"/>
              <a:gd name="connsiteY15" fmla="*/ 245269 h 585787"/>
              <a:gd name="connsiteX16" fmla="*/ 30956 w 600075"/>
              <a:gd name="connsiteY16" fmla="*/ 223837 h 585787"/>
              <a:gd name="connsiteX17" fmla="*/ 4762 w 600075"/>
              <a:gd name="connsiteY17" fmla="*/ 195262 h 585787"/>
              <a:gd name="connsiteX18" fmla="*/ 0 w 600075"/>
              <a:gd name="connsiteY18" fmla="*/ 180975 h 585787"/>
              <a:gd name="connsiteX19" fmla="*/ 7143 w 600075"/>
              <a:gd name="connsiteY19" fmla="*/ 166687 h 585787"/>
              <a:gd name="connsiteX20" fmla="*/ 42862 w 600075"/>
              <a:gd name="connsiteY20" fmla="*/ 169069 h 585787"/>
              <a:gd name="connsiteX21" fmla="*/ 90487 w 600075"/>
              <a:gd name="connsiteY21" fmla="*/ 183356 h 585787"/>
              <a:gd name="connsiteX22" fmla="*/ 152400 w 600075"/>
              <a:gd name="connsiteY22" fmla="*/ 197644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0075" h="585787">
                <a:moveTo>
                  <a:pt x="152400" y="197644"/>
                </a:moveTo>
                <a:lnTo>
                  <a:pt x="350043" y="230981"/>
                </a:lnTo>
                <a:lnTo>
                  <a:pt x="378618" y="230981"/>
                </a:lnTo>
                <a:lnTo>
                  <a:pt x="409575" y="228600"/>
                </a:lnTo>
                <a:lnTo>
                  <a:pt x="445293" y="219075"/>
                </a:lnTo>
                <a:lnTo>
                  <a:pt x="476250" y="197644"/>
                </a:lnTo>
                <a:lnTo>
                  <a:pt x="502443" y="159544"/>
                </a:lnTo>
                <a:lnTo>
                  <a:pt x="600075" y="0"/>
                </a:lnTo>
                <a:lnTo>
                  <a:pt x="476250" y="585787"/>
                </a:lnTo>
                <a:lnTo>
                  <a:pt x="421481" y="545306"/>
                </a:lnTo>
                <a:lnTo>
                  <a:pt x="371475" y="492919"/>
                </a:lnTo>
                <a:lnTo>
                  <a:pt x="330993" y="450056"/>
                </a:lnTo>
                <a:lnTo>
                  <a:pt x="271462" y="397669"/>
                </a:lnTo>
                <a:lnTo>
                  <a:pt x="197643" y="340519"/>
                </a:lnTo>
                <a:lnTo>
                  <a:pt x="133350" y="292894"/>
                </a:lnTo>
                <a:lnTo>
                  <a:pt x="59531" y="245269"/>
                </a:lnTo>
                <a:lnTo>
                  <a:pt x="30956" y="223837"/>
                </a:lnTo>
                <a:lnTo>
                  <a:pt x="4762" y="195262"/>
                </a:lnTo>
                <a:lnTo>
                  <a:pt x="0" y="180975"/>
                </a:lnTo>
                <a:lnTo>
                  <a:pt x="7143" y="166687"/>
                </a:lnTo>
                <a:lnTo>
                  <a:pt x="42862" y="169069"/>
                </a:lnTo>
                <a:lnTo>
                  <a:pt x="90487" y="183356"/>
                </a:lnTo>
                <a:lnTo>
                  <a:pt x="152400" y="197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6C108E1-E8AB-6B4C-920C-E2D3A311FF5D}"/>
              </a:ext>
            </a:extLst>
          </p:cNvPr>
          <p:cNvSpPr/>
          <p:nvPr/>
        </p:nvSpPr>
        <p:spPr>
          <a:xfrm>
            <a:off x="4348163" y="3629025"/>
            <a:ext cx="931862" cy="881063"/>
          </a:xfrm>
          <a:custGeom>
            <a:avLst/>
            <a:gdLst>
              <a:gd name="connsiteX0" fmla="*/ 323850 w 931068"/>
              <a:gd name="connsiteY0" fmla="*/ 226219 h 881063"/>
              <a:gd name="connsiteX1" fmla="*/ 66675 w 931068"/>
              <a:gd name="connsiteY1" fmla="*/ 259556 h 881063"/>
              <a:gd name="connsiteX2" fmla="*/ 0 w 931068"/>
              <a:gd name="connsiteY2" fmla="*/ 123825 h 881063"/>
              <a:gd name="connsiteX3" fmla="*/ 188118 w 931068"/>
              <a:gd name="connsiteY3" fmla="*/ 97631 h 881063"/>
              <a:gd name="connsiteX4" fmla="*/ 421481 w 931068"/>
              <a:gd name="connsiteY4" fmla="*/ 69056 h 881063"/>
              <a:gd name="connsiteX5" fmla="*/ 504825 w 931068"/>
              <a:gd name="connsiteY5" fmla="*/ 40481 h 881063"/>
              <a:gd name="connsiteX6" fmla="*/ 576262 w 931068"/>
              <a:gd name="connsiteY6" fmla="*/ 16669 h 881063"/>
              <a:gd name="connsiteX7" fmla="*/ 623887 w 931068"/>
              <a:gd name="connsiteY7" fmla="*/ 2381 h 881063"/>
              <a:gd name="connsiteX8" fmla="*/ 652462 w 931068"/>
              <a:gd name="connsiteY8" fmla="*/ 0 h 881063"/>
              <a:gd name="connsiteX9" fmla="*/ 695325 w 931068"/>
              <a:gd name="connsiteY9" fmla="*/ 16669 h 881063"/>
              <a:gd name="connsiteX10" fmla="*/ 776287 w 931068"/>
              <a:gd name="connsiteY10" fmla="*/ 57150 h 881063"/>
              <a:gd name="connsiteX11" fmla="*/ 850106 w 931068"/>
              <a:gd name="connsiteY11" fmla="*/ 95250 h 881063"/>
              <a:gd name="connsiteX12" fmla="*/ 926306 w 931068"/>
              <a:gd name="connsiteY12" fmla="*/ 142875 h 881063"/>
              <a:gd name="connsiteX13" fmla="*/ 931068 w 931068"/>
              <a:gd name="connsiteY13" fmla="*/ 154781 h 881063"/>
              <a:gd name="connsiteX14" fmla="*/ 928687 w 931068"/>
              <a:gd name="connsiteY14" fmla="*/ 183356 h 881063"/>
              <a:gd name="connsiteX15" fmla="*/ 907256 w 931068"/>
              <a:gd name="connsiteY15" fmla="*/ 240506 h 881063"/>
              <a:gd name="connsiteX16" fmla="*/ 881062 w 931068"/>
              <a:gd name="connsiteY16" fmla="*/ 285750 h 881063"/>
              <a:gd name="connsiteX17" fmla="*/ 864393 w 931068"/>
              <a:gd name="connsiteY17" fmla="*/ 314325 h 881063"/>
              <a:gd name="connsiteX18" fmla="*/ 816768 w 931068"/>
              <a:gd name="connsiteY18" fmla="*/ 464344 h 881063"/>
              <a:gd name="connsiteX19" fmla="*/ 771525 w 931068"/>
              <a:gd name="connsiteY19" fmla="*/ 642938 h 881063"/>
              <a:gd name="connsiteX20" fmla="*/ 752475 w 931068"/>
              <a:gd name="connsiteY20" fmla="*/ 728663 h 881063"/>
              <a:gd name="connsiteX21" fmla="*/ 750093 w 931068"/>
              <a:gd name="connsiteY21" fmla="*/ 769144 h 881063"/>
              <a:gd name="connsiteX22" fmla="*/ 735806 w 931068"/>
              <a:gd name="connsiteY22" fmla="*/ 814388 h 881063"/>
              <a:gd name="connsiteX23" fmla="*/ 711993 w 931068"/>
              <a:gd name="connsiteY23" fmla="*/ 852488 h 881063"/>
              <a:gd name="connsiteX24" fmla="*/ 688181 w 931068"/>
              <a:gd name="connsiteY24" fmla="*/ 876300 h 881063"/>
              <a:gd name="connsiteX25" fmla="*/ 673893 w 931068"/>
              <a:gd name="connsiteY25" fmla="*/ 881063 h 881063"/>
              <a:gd name="connsiteX26" fmla="*/ 647700 w 931068"/>
              <a:gd name="connsiteY26" fmla="*/ 873919 h 881063"/>
              <a:gd name="connsiteX27" fmla="*/ 542925 w 931068"/>
              <a:gd name="connsiteY27" fmla="*/ 833438 h 881063"/>
              <a:gd name="connsiteX28" fmla="*/ 561975 w 931068"/>
              <a:gd name="connsiteY28" fmla="*/ 635794 h 881063"/>
              <a:gd name="connsiteX29" fmla="*/ 614362 w 931068"/>
              <a:gd name="connsiteY29" fmla="*/ 426244 h 881063"/>
              <a:gd name="connsiteX30" fmla="*/ 640556 w 931068"/>
              <a:gd name="connsiteY30" fmla="*/ 319088 h 881063"/>
              <a:gd name="connsiteX31" fmla="*/ 645318 w 931068"/>
              <a:gd name="connsiteY31" fmla="*/ 280988 h 881063"/>
              <a:gd name="connsiteX32" fmla="*/ 645318 w 931068"/>
              <a:gd name="connsiteY32" fmla="*/ 254794 h 881063"/>
              <a:gd name="connsiteX33" fmla="*/ 638175 w 931068"/>
              <a:gd name="connsiteY33" fmla="*/ 233363 h 881063"/>
              <a:gd name="connsiteX34" fmla="*/ 623887 w 931068"/>
              <a:gd name="connsiteY34" fmla="*/ 214313 h 881063"/>
              <a:gd name="connsiteX35" fmla="*/ 600075 w 931068"/>
              <a:gd name="connsiteY35" fmla="*/ 204788 h 881063"/>
              <a:gd name="connsiteX36" fmla="*/ 561975 w 931068"/>
              <a:gd name="connsiteY36" fmla="*/ 202406 h 881063"/>
              <a:gd name="connsiteX37" fmla="*/ 323850 w 931068"/>
              <a:gd name="connsiteY37" fmla="*/ 226219 h 88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1068" h="881063">
                <a:moveTo>
                  <a:pt x="323850" y="226219"/>
                </a:moveTo>
                <a:lnTo>
                  <a:pt x="66675" y="259556"/>
                </a:lnTo>
                <a:lnTo>
                  <a:pt x="0" y="123825"/>
                </a:lnTo>
                <a:lnTo>
                  <a:pt x="188118" y="97631"/>
                </a:lnTo>
                <a:lnTo>
                  <a:pt x="421481" y="69056"/>
                </a:lnTo>
                <a:lnTo>
                  <a:pt x="504825" y="40481"/>
                </a:lnTo>
                <a:lnTo>
                  <a:pt x="576262" y="16669"/>
                </a:lnTo>
                <a:lnTo>
                  <a:pt x="623887" y="2381"/>
                </a:lnTo>
                <a:lnTo>
                  <a:pt x="652462" y="0"/>
                </a:lnTo>
                <a:lnTo>
                  <a:pt x="695325" y="16669"/>
                </a:lnTo>
                <a:lnTo>
                  <a:pt x="776287" y="57150"/>
                </a:lnTo>
                <a:lnTo>
                  <a:pt x="850106" y="95250"/>
                </a:lnTo>
                <a:lnTo>
                  <a:pt x="926306" y="142875"/>
                </a:lnTo>
                <a:lnTo>
                  <a:pt x="931068" y="154781"/>
                </a:lnTo>
                <a:lnTo>
                  <a:pt x="928687" y="183356"/>
                </a:lnTo>
                <a:lnTo>
                  <a:pt x="907256" y="240506"/>
                </a:lnTo>
                <a:lnTo>
                  <a:pt x="881062" y="285750"/>
                </a:lnTo>
                <a:lnTo>
                  <a:pt x="864393" y="314325"/>
                </a:lnTo>
                <a:lnTo>
                  <a:pt x="816768" y="464344"/>
                </a:lnTo>
                <a:lnTo>
                  <a:pt x="771525" y="642938"/>
                </a:lnTo>
                <a:lnTo>
                  <a:pt x="752475" y="728663"/>
                </a:lnTo>
                <a:lnTo>
                  <a:pt x="750093" y="769144"/>
                </a:lnTo>
                <a:lnTo>
                  <a:pt x="735806" y="814388"/>
                </a:lnTo>
                <a:lnTo>
                  <a:pt x="711993" y="852488"/>
                </a:lnTo>
                <a:lnTo>
                  <a:pt x="688181" y="876300"/>
                </a:lnTo>
                <a:lnTo>
                  <a:pt x="673893" y="881063"/>
                </a:lnTo>
                <a:lnTo>
                  <a:pt x="647700" y="873919"/>
                </a:lnTo>
                <a:lnTo>
                  <a:pt x="542925" y="833438"/>
                </a:lnTo>
                <a:lnTo>
                  <a:pt x="561975" y="635794"/>
                </a:lnTo>
                <a:lnTo>
                  <a:pt x="614362" y="426244"/>
                </a:lnTo>
                <a:lnTo>
                  <a:pt x="640556" y="319088"/>
                </a:lnTo>
                <a:lnTo>
                  <a:pt x="645318" y="280988"/>
                </a:lnTo>
                <a:lnTo>
                  <a:pt x="645318" y="254794"/>
                </a:lnTo>
                <a:lnTo>
                  <a:pt x="638175" y="233363"/>
                </a:lnTo>
                <a:lnTo>
                  <a:pt x="623887" y="214313"/>
                </a:lnTo>
                <a:lnTo>
                  <a:pt x="600075" y="204788"/>
                </a:lnTo>
                <a:lnTo>
                  <a:pt x="561975" y="202406"/>
                </a:lnTo>
                <a:lnTo>
                  <a:pt x="323850" y="226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0E2E9E0-4B53-3B4E-B662-03A27085454B}"/>
              </a:ext>
            </a:extLst>
          </p:cNvPr>
          <p:cNvSpPr/>
          <p:nvPr/>
        </p:nvSpPr>
        <p:spPr>
          <a:xfrm>
            <a:off x="4491038" y="4265613"/>
            <a:ext cx="498475" cy="244475"/>
          </a:xfrm>
          <a:custGeom>
            <a:avLst/>
            <a:gdLst>
              <a:gd name="connsiteX0" fmla="*/ 211931 w 497681"/>
              <a:gd name="connsiteY0" fmla="*/ 216694 h 245269"/>
              <a:gd name="connsiteX1" fmla="*/ 30956 w 497681"/>
              <a:gd name="connsiteY1" fmla="*/ 245269 h 245269"/>
              <a:gd name="connsiteX2" fmla="*/ 0 w 497681"/>
              <a:gd name="connsiteY2" fmla="*/ 83344 h 245269"/>
              <a:gd name="connsiteX3" fmla="*/ 228600 w 497681"/>
              <a:gd name="connsiteY3" fmla="*/ 45244 h 245269"/>
              <a:gd name="connsiteX4" fmla="*/ 466725 w 497681"/>
              <a:gd name="connsiteY4" fmla="*/ 0 h 245269"/>
              <a:gd name="connsiteX5" fmla="*/ 497681 w 497681"/>
              <a:gd name="connsiteY5" fmla="*/ 185737 h 245269"/>
              <a:gd name="connsiteX6" fmla="*/ 397668 w 497681"/>
              <a:gd name="connsiteY6" fmla="*/ 197644 h 245269"/>
              <a:gd name="connsiteX7" fmla="*/ 211931 w 497681"/>
              <a:gd name="connsiteY7" fmla="*/ 216694 h 245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7681" h="245269">
                <a:moveTo>
                  <a:pt x="211931" y="216694"/>
                </a:moveTo>
                <a:lnTo>
                  <a:pt x="30956" y="245269"/>
                </a:lnTo>
                <a:lnTo>
                  <a:pt x="0" y="83344"/>
                </a:lnTo>
                <a:lnTo>
                  <a:pt x="228600" y="45244"/>
                </a:lnTo>
                <a:lnTo>
                  <a:pt x="466725" y="0"/>
                </a:lnTo>
                <a:lnTo>
                  <a:pt x="497681" y="185737"/>
                </a:lnTo>
                <a:lnTo>
                  <a:pt x="397668" y="197644"/>
                </a:lnTo>
                <a:lnTo>
                  <a:pt x="211931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8DB3EB8-A64D-1E49-9340-66A472FD3B41}"/>
              </a:ext>
            </a:extLst>
          </p:cNvPr>
          <p:cNvSpPr/>
          <p:nvPr/>
        </p:nvSpPr>
        <p:spPr>
          <a:xfrm>
            <a:off x="5761038" y="2932113"/>
            <a:ext cx="1258887" cy="409575"/>
          </a:xfrm>
          <a:custGeom>
            <a:avLst/>
            <a:gdLst>
              <a:gd name="connsiteX0" fmla="*/ 702469 w 1259681"/>
              <a:gd name="connsiteY0" fmla="*/ 257175 h 409575"/>
              <a:gd name="connsiteX1" fmla="*/ 435769 w 1259681"/>
              <a:gd name="connsiteY1" fmla="*/ 340519 h 409575"/>
              <a:gd name="connsiteX2" fmla="*/ 404812 w 1259681"/>
              <a:gd name="connsiteY2" fmla="*/ 361950 h 409575"/>
              <a:gd name="connsiteX3" fmla="*/ 373856 w 1259681"/>
              <a:gd name="connsiteY3" fmla="*/ 383381 h 409575"/>
              <a:gd name="connsiteX4" fmla="*/ 340519 w 1259681"/>
              <a:gd name="connsiteY4" fmla="*/ 400050 h 409575"/>
              <a:gd name="connsiteX5" fmla="*/ 309562 w 1259681"/>
              <a:gd name="connsiteY5" fmla="*/ 407194 h 409575"/>
              <a:gd name="connsiteX6" fmla="*/ 292894 w 1259681"/>
              <a:gd name="connsiteY6" fmla="*/ 409575 h 409575"/>
              <a:gd name="connsiteX7" fmla="*/ 276225 w 1259681"/>
              <a:gd name="connsiteY7" fmla="*/ 409575 h 409575"/>
              <a:gd name="connsiteX8" fmla="*/ 257175 w 1259681"/>
              <a:gd name="connsiteY8" fmla="*/ 407194 h 409575"/>
              <a:gd name="connsiteX9" fmla="*/ 233362 w 1259681"/>
              <a:gd name="connsiteY9" fmla="*/ 395287 h 409575"/>
              <a:gd name="connsiteX10" fmla="*/ 200025 w 1259681"/>
              <a:gd name="connsiteY10" fmla="*/ 373856 h 409575"/>
              <a:gd name="connsiteX11" fmla="*/ 161925 w 1259681"/>
              <a:gd name="connsiteY11" fmla="*/ 342900 h 409575"/>
              <a:gd name="connsiteX12" fmla="*/ 116681 w 1259681"/>
              <a:gd name="connsiteY12" fmla="*/ 304800 h 409575"/>
              <a:gd name="connsiteX13" fmla="*/ 73819 w 1259681"/>
              <a:gd name="connsiteY13" fmla="*/ 264319 h 409575"/>
              <a:gd name="connsiteX14" fmla="*/ 40481 w 1259681"/>
              <a:gd name="connsiteY14" fmla="*/ 230981 h 409575"/>
              <a:gd name="connsiteX15" fmla="*/ 14287 w 1259681"/>
              <a:gd name="connsiteY15" fmla="*/ 195262 h 409575"/>
              <a:gd name="connsiteX16" fmla="*/ 4762 w 1259681"/>
              <a:gd name="connsiteY16" fmla="*/ 169069 h 409575"/>
              <a:gd name="connsiteX17" fmla="*/ 0 w 1259681"/>
              <a:gd name="connsiteY17" fmla="*/ 145256 h 409575"/>
              <a:gd name="connsiteX18" fmla="*/ 4762 w 1259681"/>
              <a:gd name="connsiteY18" fmla="*/ 128587 h 409575"/>
              <a:gd name="connsiteX19" fmla="*/ 26194 w 1259681"/>
              <a:gd name="connsiteY19" fmla="*/ 126206 h 409575"/>
              <a:gd name="connsiteX20" fmla="*/ 66675 w 1259681"/>
              <a:gd name="connsiteY20" fmla="*/ 145256 h 409575"/>
              <a:gd name="connsiteX21" fmla="*/ 128587 w 1259681"/>
              <a:gd name="connsiteY21" fmla="*/ 164306 h 409575"/>
              <a:gd name="connsiteX22" fmla="*/ 173831 w 1259681"/>
              <a:gd name="connsiteY22" fmla="*/ 173831 h 409575"/>
              <a:gd name="connsiteX23" fmla="*/ 223837 w 1259681"/>
              <a:gd name="connsiteY23" fmla="*/ 180975 h 409575"/>
              <a:gd name="connsiteX24" fmla="*/ 276225 w 1259681"/>
              <a:gd name="connsiteY24" fmla="*/ 185737 h 409575"/>
              <a:gd name="connsiteX25" fmla="*/ 323850 w 1259681"/>
              <a:gd name="connsiteY25" fmla="*/ 185737 h 409575"/>
              <a:gd name="connsiteX26" fmla="*/ 385762 w 1259681"/>
              <a:gd name="connsiteY26" fmla="*/ 183356 h 409575"/>
              <a:gd name="connsiteX27" fmla="*/ 495300 w 1259681"/>
              <a:gd name="connsiteY27" fmla="*/ 166687 h 409575"/>
              <a:gd name="connsiteX28" fmla="*/ 642937 w 1259681"/>
              <a:gd name="connsiteY28" fmla="*/ 130969 h 409575"/>
              <a:gd name="connsiteX29" fmla="*/ 845344 w 1259681"/>
              <a:gd name="connsiteY29" fmla="*/ 71437 h 409575"/>
              <a:gd name="connsiteX30" fmla="*/ 871537 w 1259681"/>
              <a:gd name="connsiteY30" fmla="*/ 52387 h 409575"/>
              <a:gd name="connsiteX31" fmla="*/ 900112 w 1259681"/>
              <a:gd name="connsiteY31" fmla="*/ 30956 h 409575"/>
              <a:gd name="connsiteX32" fmla="*/ 926306 w 1259681"/>
              <a:gd name="connsiteY32" fmla="*/ 14287 h 409575"/>
              <a:gd name="connsiteX33" fmla="*/ 962025 w 1259681"/>
              <a:gd name="connsiteY33" fmla="*/ 0 h 409575"/>
              <a:gd name="connsiteX34" fmla="*/ 978694 w 1259681"/>
              <a:gd name="connsiteY34" fmla="*/ 0 h 409575"/>
              <a:gd name="connsiteX35" fmla="*/ 1002506 w 1259681"/>
              <a:gd name="connsiteY35" fmla="*/ 7144 h 409575"/>
              <a:gd name="connsiteX36" fmla="*/ 1045369 w 1259681"/>
              <a:gd name="connsiteY36" fmla="*/ 40481 h 409575"/>
              <a:gd name="connsiteX37" fmla="*/ 1107281 w 1259681"/>
              <a:gd name="connsiteY37" fmla="*/ 83344 h 409575"/>
              <a:gd name="connsiteX38" fmla="*/ 1171575 w 1259681"/>
              <a:gd name="connsiteY38" fmla="*/ 133350 h 409575"/>
              <a:gd name="connsiteX39" fmla="*/ 1221581 w 1259681"/>
              <a:gd name="connsiteY39" fmla="*/ 173831 h 409575"/>
              <a:gd name="connsiteX40" fmla="*/ 1250156 w 1259681"/>
              <a:gd name="connsiteY40" fmla="*/ 204787 h 409575"/>
              <a:gd name="connsiteX41" fmla="*/ 1259681 w 1259681"/>
              <a:gd name="connsiteY41" fmla="*/ 219075 h 409575"/>
              <a:gd name="connsiteX42" fmla="*/ 1259681 w 1259681"/>
              <a:gd name="connsiteY42" fmla="*/ 235744 h 409575"/>
              <a:gd name="connsiteX43" fmla="*/ 1247775 w 1259681"/>
              <a:gd name="connsiteY43" fmla="*/ 257175 h 409575"/>
              <a:gd name="connsiteX44" fmla="*/ 1226344 w 1259681"/>
              <a:gd name="connsiteY44" fmla="*/ 278606 h 409575"/>
              <a:gd name="connsiteX45" fmla="*/ 1185862 w 1259681"/>
              <a:gd name="connsiteY45" fmla="*/ 300037 h 409575"/>
              <a:gd name="connsiteX46" fmla="*/ 1147762 w 1259681"/>
              <a:gd name="connsiteY46" fmla="*/ 321469 h 409575"/>
              <a:gd name="connsiteX47" fmla="*/ 831056 w 1259681"/>
              <a:gd name="connsiteY47" fmla="*/ 226219 h 409575"/>
              <a:gd name="connsiteX48" fmla="*/ 814387 w 1259681"/>
              <a:gd name="connsiteY48" fmla="*/ 226219 h 409575"/>
              <a:gd name="connsiteX49" fmla="*/ 702469 w 1259681"/>
              <a:gd name="connsiteY49" fmla="*/ 2571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9681" h="409575">
                <a:moveTo>
                  <a:pt x="702469" y="257175"/>
                </a:moveTo>
                <a:lnTo>
                  <a:pt x="435769" y="340519"/>
                </a:lnTo>
                <a:lnTo>
                  <a:pt x="404812" y="361950"/>
                </a:lnTo>
                <a:lnTo>
                  <a:pt x="373856" y="383381"/>
                </a:lnTo>
                <a:lnTo>
                  <a:pt x="340519" y="400050"/>
                </a:lnTo>
                <a:lnTo>
                  <a:pt x="309562" y="407194"/>
                </a:lnTo>
                <a:lnTo>
                  <a:pt x="292894" y="409575"/>
                </a:lnTo>
                <a:lnTo>
                  <a:pt x="276225" y="409575"/>
                </a:lnTo>
                <a:lnTo>
                  <a:pt x="257175" y="407194"/>
                </a:lnTo>
                <a:lnTo>
                  <a:pt x="233362" y="395287"/>
                </a:lnTo>
                <a:lnTo>
                  <a:pt x="200025" y="373856"/>
                </a:lnTo>
                <a:lnTo>
                  <a:pt x="161925" y="342900"/>
                </a:lnTo>
                <a:lnTo>
                  <a:pt x="116681" y="304800"/>
                </a:lnTo>
                <a:lnTo>
                  <a:pt x="73819" y="264319"/>
                </a:lnTo>
                <a:lnTo>
                  <a:pt x="40481" y="230981"/>
                </a:lnTo>
                <a:lnTo>
                  <a:pt x="14287" y="195262"/>
                </a:lnTo>
                <a:lnTo>
                  <a:pt x="4762" y="169069"/>
                </a:lnTo>
                <a:lnTo>
                  <a:pt x="0" y="145256"/>
                </a:lnTo>
                <a:lnTo>
                  <a:pt x="4762" y="128587"/>
                </a:lnTo>
                <a:lnTo>
                  <a:pt x="26194" y="126206"/>
                </a:lnTo>
                <a:lnTo>
                  <a:pt x="66675" y="145256"/>
                </a:lnTo>
                <a:lnTo>
                  <a:pt x="128587" y="164306"/>
                </a:lnTo>
                <a:lnTo>
                  <a:pt x="173831" y="173831"/>
                </a:lnTo>
                <a:lnTo>
                  <a:pt x="223837" y="180975"/>
                </a:lnTo>
                <a:lnTo>
                  <a:pt x="276225" y="185737"/>
                </a:lnTo>
                <a:lnTo>
                  <a:pt x="323850" y="185737"/>
                </a:lnTo>
                <a:lnTo>
                  <a:pt x="385762" y="183356"/>
                </a:lnTo>
                <a:lnTo>
                  <a:pt x="495300" y="166687"/>
                </a:lnTo>
                <a:lnTo>
                  <a:pt x="642937" y="130969"/>
                </a:lnTo>
                <a:lnTo>
                  <a:pt x="845344" y="71437"/>
                </a:lnTo>
                <a:lnTo>
                  <a:pt x="871537" y="52387"/>
                </a:lnTo>
                <a:lnTo>
                  <a:pt x="900112" y="30956"/>
                </a:lnTo>
                <a:lnTo>
                  <a:pt x="926306" y="14287"/>
                </a:lnTo>
                <a:lnTo>
                  <a:pt x="962025" y="0"/>
                </a:lnTo>
                <a:lnTo>
                  <a:pt x="978694" y="0"/>
                </a:lnTo>
                <a:lnTo>
                  <a:pt x="1002506" y="7144"/>
                </a:lnTo>
                <a:lnTo>
                  <a:pt x="1045369" y="40481"/>
                </a:lnTo>
                <a:lnTo>
                  <a:pt x="1107281" y="83344"/>
                </a:lnTo>
                <a:lnTo>
                  <a:pt x="1171575" y="133350"/>
                </a:lnTo>
                <a:lnTo>
                  <a:pt x="1221581" y="173831"/>
                </a:lnTo>
                <a:lnTo>
                  <a:pt x="1250156" y="204787"/>
                </a:lnTo>
                <a:lnTo>
                  <a:pt x="1259681" y="219075"/>
                </a:lnTo>
                <a:lnTo>
                  <a:pt x="1259681" y="235744"/>
                </a:lnTo>
                <a:lnTo>
                  <a:pt x="1247775" y="257175"/>
                </a:lnTo>
                <a:lnTo>
                  <a:pt x="1226344" y="278606"/>
                </a:lnTo>
                <a:lnTo>
                  <a:pt x="1185862" y="300037"/>
                </a:lnTo>
                <a:lnTo>
                  <a:pt x="1147762" y="321469"/>
                </a:lnTo>
                <a:lnTo>
                  <a:pt x="831056" y="226219"/>
                </a:lnTo>
                <a:lnTo>
                  <a:pt x="814387" y="226219"/>
                </a:lnTo>
                <a:lnTo>
                  <a:pt x="702469" y="257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9D60BD3-0977-E244-999B-AAF4106AA35D}"/>
              </a:ext>
            </a:extLst>
          </p:cNvPr>
          <p:cNvSpPr/>
          <p:nvPr/>
        </p:nvSpPr>
        <p:spPr>
          <a:xfrm>
            <a:off x="5842000" y="3114675"/>
            <a:ext cx="1216025" cy="1628775"/>
          </a:xfrm>
          <a:custGeom>
            <a:avLst/>
            <a:gdLst>
              <a:gd name="connsiteX0" fmla="*/ 657225 w 1216509"/>
              <a:gd name="connsiteY0" fmla="*/ 471488 h 1628775"/>
              <a:gd name="connsiteX1" fmla="*/ 714375 w 1216509"/>
              <a:gd name="connsiteY1" fmla="*/ 323850 h 1628775"/>
              <a:gd name="connsiteX2" fmla="*/ 747713 w 1216509"/>
              <a:gd name="connsiteY2" fmla="*/ 233363 h 1628775"/>
              <a:gd name="connsiteX3" fmla="*/ 771525 w 1216509"/>
              <a:gd name="connsiteY3" fmla="*/ 164306 h 1628775"/>
              <a:gd name="connsiteX4" fmla="*/ 781050 w 1216509"/>
              <a:gd name="connsiteY4" fmla="*/ 130969 h 1628775"/>
              <a:gd name="connsiteX5" fmla="*/ 785813 w 1216509"/>
              <a:gd name="connsiteY5" fmla="*/ 100013 h 1628775"/>
              <a:gd name="connsiteX6" fmla="*/ 778669 w 1216509"/>
              <a:gd name="connsiteY6" fmla="*/ 64294 h 1628775"/>
              <a:gd name="connsiteX7" fmla="*/ 745332 w 1216509"/>
              <a:gd name="connsiteY7" fmla="*/ 0 h 1628775"/>
              <a:gd name="connsiteX8" fmla="*/ 1095375 w 1216509"/>
              <a:gd name="connsiteY8" fmla="*/ 97631 h 1628775"/>
              <a:gd name="connsiteX9" fmla="*/ 1064419 w 1216509"/>
              <a:gd name="connsiteY9" fmla="*/ 138113 h 1628775"/>
              <a:gd name="connsiteX10" fmla="*/ 1012032 w 1216509"/>
              <a:gd name="connsiteY10" fmla="*/ 257175 h 1628775"/>
              <a:gd name="connsiteX11" fmla="*/ 902494 w 1216509"/>
              <a:gd name="connsiteY11" fmla="*/ 500063 h 1628775"/>
              <a:gd name="connsiteX12" fmla="*/ 823913 w 1216509"/>
              <a:gd name="connsiteY12" fmla="*/ 659606 h 1628775"/>
              <a:gd name="connsiteX13" fmla="*/ 685800 w 1216509"/>
              <a:gd name="connsiteY13" fmla="*/ 897731 h 1628775"/>
              <a:gd name="connsiteX14" fmla="*/ 564357 w 1216509"/>
              <a:gd name="connsiteY14" fmla="*/ 1083469 h 1628775"/>
              <a:gd name="connsiteX15" fmla="*/ 464344 w 1216509"/>
              <a:gd name="connsiteY15" fmla="*/ 1200150 h 1628775"/>
              <a:gd name="connsiteX16" fmla="*/ 328613 w 1216509"/>
              <a:gd name="connsiteY16" fmla="*/ 1347788 h 1628775"/>
              <a:gd name="connsiteX17" fmla="*/ 188119 w 1216509"/>
              <a:gd name="connsiteY17" fmla="*/ 1493044 h 1628775"/>
              <a:gd name="connsiteX18" fmla="*/ 59532 w 1216509"/>
              <a:gd name="connsiteY18" fmla="*/ 1612106 h 1628775"/>
              <a:gd name="connsiteX19" fmla="*/ 40482 w 1216509"/>
              <a:gd name="connsiteY19" fmla="*/ 1624013 h 1628775"/>
              <a:gd name="connsiteX20" fmla="*/ 19050 w 1216509"/>
              <a:gd name="connsiteY20" fmla="*/ 1628775 h 1628775"/>
              <a:gd name="connsiteX21" fmla="*/ 2382 w 1216509"/>
              <a:gd name="connsiteY21" fmla="*/ 1621631 h 1628775"/>
              <a:gd name="connsiteX22" fmla="*/ 0 w 1216509"/>
              <a:gd name="connsiteY22" fmla="*/ 1604963 h 1628775"/>
              <a:gd name="connsiteX23" fmla="*/ 11907 w 1216509"/>
              <a:gd name="connsiteY23" fmla="*/ 1571625 h 1628775"/>
              <a:gd name="connsiteX24" fmla="*/ 47625 w 1216509"/>
              <a:gd name="connsiteY24" fmla="*/ 1519238 h 1628775"/>
              <a:gd name="connsiteX25" fmla="*/ 169069 w 1216509"/>
              <a:gd name="connsiteY25" fmla="*/ 1343025 h 1628775"/>
              <a:gd name="connsiteX26" fmla="*/ 311944 w 1216509"/>
              <a:gd name="connsiteY26" fmla="*/ 1143000 h 1628775"/>
              <a:gd name="connsiteX27" fmla="*/ 433388 w 1216509"/>
              <a:gd name="connsiteY27" fmla="*/ 947738 h 1628775"/>
              <a:gd name="connsiteX28" fmla="*/ 521494 w 1216509"/>
              <a:gd name="connsiteY28" fmla="*/ 764381 h 1628775"/>
              <a:gd name="connsiteX29" fmla="*/ 657225 w 1216509"/>
              <a:gd name="connsiteY29" fmla="*/ 471488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16509" h="1628775">
                <a:moveTo>
                  <a:pt x="657225" y="471488"/>
                </a:moveTo>
                <a:lnTo>
                  <a:pt x="714375" y="323850"/>
                </a:lnTo>
                <a:lnTo>
                  <a:pt x="747713" y="233363"/>
                </a:lnTo>
                <a:lnTo>
                  <a:pt x="771525" y="164306"/>
                </a:lnTo>
                <a:lnTo>
                  <a:pt x="781050" y="130969"/>
                </a:lnTo>
                <a:lnTo>
                  <a:pt x="785813" y="100013"/>
                </a:lnTo>
                <a:lnTo>
                  <a:pt x="778669" y="64294"/>
                </a:lnTo>
                <a:lnTo>
                  <a:pt x="745332" y="0"/>
                </a:lnTo>
                <a:cubicBezTo>
                  <a:pt x="862070" y="32339"/>
                  <a:pt x="1216509" y="97631"/>
                  <a:pt x="1095375" y="97631"/>
                </a:cubicBezTo>
                <a:lnTo>
                  <a:pt x="1064419" y="138113"/>
                </a:lnTo>
                <a:lnTo>
                  <a:pt x="1012032" y="257175"/>
                </a:lnTo>
                <a:lnTo>
                  <a:pt x="902494" y="500063"/>
                </a:lnTo>
                <a:lnTo>
                  <a:pt x="823913" y="659606"/>
                </a:lnTo>
                <a:lnTo>
                  <a:pt x="685800" y="897731"/>
                </a:lnTo>
                <a:lnTo>
                  <a:pt x="564357" y="1083469"/>
                </a:lnTo>
                <a:lnTo>
                  <a:pt x="464344" y="1200150"/>
                </a:lnTo>
                <a:lnTo>
                  <a:pt x="328613" y="1347788"/>
                </a:lnTo>
                <a:lnTo>
                  <a:pt x="188119" y="1493044"/>
                </a:lnTo>
                <a:lnTo>
                  <a:pt x="59532" y="1612106"/>
                </a:lnTo>
                <a:lnTo>
                  <a:pt x="40482" y="1624013"/>
                </a:lnTo>
                <a:lnTo>
                  <a:pt x="19050" y="1628775"/>
                </a:lnTo>
                <a:lnTo>
                  <a:pt x="2382" y="1621631"/>
                </a:lnTo>
                <a:lnTo>
                  <a:pt x="0" y="1604963"/>
                </a:lnTo>
                <a:lnTo>
                  <a:pt x="11907" y="1571625"/>
                </a:lnTo>
                <a:lnTo>
                  <a:pt x="47625" y="1519238"/>
                </a:lnTo>
                <a:lnTo>
                  <a:pt x="169069" y="1343025"/>
                </a:lnTo>
                <a:lnTo>
                  <a:pt x="311944" y="1143000"/>
                </a:lnTo>
                <a:lnTo>
                  <a:pt x="433388" y="947738"/>
                </a:lnTo>
                <a:lnTo>
                  <a:pt x="521494" y="764381"/>
                </a:lnTo>
                <a:lnTo>
                  <a:pt x="657225" y="4714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074DFFC-1281-2741-84FD-C087CFF8754D}"/>
              </a:ext>
            </a:extLst>
          </p:cNvPr>
          <p:cNvSpPr/>
          <p:nvPr/>
        </p:nvSpPr>
        <p:spPr>
          <a:xfrm>
            <a:off x="5922963" y="3662363"/>
            <a:ext cx="1190625" cy="1149350"/>
          </a:xfrm>
          <a:custGeom>
            <a:avLst/>
            <a:gdLst>
              <a:gd name="connsiteX0" fmla="*/ 692944 w 1190625"/>
              <a:gd name="connsiteY0" fmla="*/ 757237 h 1150143"/>
              <a:gd name="connsiteX1" fmla="*/ 473869 w 1190625"/>
              <a:gd name="connsiteY1" fmla="*/ 504825 h 1150143"/>
              <a:gd name="connsiteX2" fmla="*/ 357187 w 1190625"/>
              <a:gd name="connsiteY2" fmla="*/ 388143 h 1150143"/>
              <a:gd name="connsiteX3" fmla="*/ 240506 w 1190625"/>
              <a:gd name="connsiteY3" fmla="*/ 269081 h 1150143"/>
              <a:gd name="connsiteX4" fmla="*/ 78581 w 1190625"/>
              <a:gd name="connsiteY4" fmla="*/ 114300 h 1150143"/>
              <a:gd name="connsiteX5" fmla="*/ 14287 w 1190625"/>
              <a:gd name="connsiteY5" fmla="*/ 50006 h 1150143"/>
              <a:gd name="connsiteX6" fmla="*/ 4762 w 1190625"/>
              <a:gd name="connsiteY6" fmla="*/ 33337 h 1150143"/>
              <a:gd name="connsiteX7" fmla="*/ 0 w 1190625"/>
              <a:gd name="connsiteY7" fmla="*/ 19050 h 1150143"/>
              <a:gd name="connsiteX8" fmla="*/ 2381 w 1190625"/>
              <a:gd name="connsiteY8" fmla="*/ 4762 h 1150143"/>
              <a:gd name="connsiteX9" fmla="*/ 16669 w 1190625"/>
              <a:gd name="connsiteY9" fmla="*/ 0 h 1150143"/>
              <a:gd name="connsiteX10" fmla="*/ 57150 w 1190625"/>
              <a:gd name="connsiteY10" fmla="*/ 4762 h 1150143"/>
              <a:gd name="connsiteX11" fmla="*/ 128587 w 1190625"/>
              <a:gd name="connsiteY11" fmla="*/ 35718 h 1150143"/>
              <a:gd name="connsiteX12" fmla="*/ 250031 w 1190625"/>
              <a:gd name="connsiteY12" fmla="*/ 104775 h 1150143"/>
              <a:gd name="connsiteX13" fmla="*/ 435769 w 1190625"/>
              <a:gd name="connsiteY13" fmla="*/ 233362 h 1150143"/>
              <a:gd name="connsiteX14" fmla="*/ 602456 w 1190625"/>
              <a:gd name="connsiteY14" fmla="*/ 342900 h 1150143"/>
              <a:gd name="connsiteX15" fmla="*/ 792956 w 1190625"/>
              <a:gd name="connsiteY15" fmla="*/ 502443 h 1150143"/>
              <a:gd name="connsiteX16" fmla="*/ 921544 w 1190625"/>
              <a:gd name="connsiteY16" fmla="*/ 616743 h 1150143"/>
              <a:gd name="connsiteX17" fmla="*/ 1012031 w 1190625"/>
              <a:gd name="connsiteY17" fmla="*/ 702468 h 1150143"/>
              <a:gd name="connsiteX18" fmla="*/ 1078706 w 1190625"/>
              <a:gd name="connsiteY18" fmla="*/ 781050 h 1150143"/>
              <a:gd name="connsiteX19" fmla="*/ 1138237 w 1190625"/>
              <a:gd name="connsiteY19" fmla="*/ 871537 h 1150143"/>
              <a:gd name="connsiteX20" fmla="*/ 1169194 w 1190625"/>
              <a:gd name="connsiteY20" fmla="*/ 931068 h 1150143"/>
              <a:gd name="connsiteX21" fmla="*/ 1181100 w 1190625"/>
              <a:gd name="connsiteY21" fmla="*/ 978693 h 1150143"/>
              <a:gd name="connsiteX22" fmla="*/ 1190625 w 1190625"/>
              <a:gd name="connsiteY22" fmla="*/ 1033462 h 1150143"/>
              <a:gd name="connsiteX23" fmla="*/ 1185862 w 1190625"/>
              <a:gd name="connsiteY23" fmla="*/ 1064418 h 1150143"/>
              <a:gd name="connsiteX24" fmla="*/ 1183481 w 1190625"/>
              <a:gd name="connsiteY24" fmla="*/ 1100137 h 1150143"/>
              <a:gd name="connsiteX25" fmla="*/ 1166812 w 1190625"/>
              <a:gd name="connsiteY25" fmla="*/ 1128712 h 1150143"/>
              <a:gd name="connsiteX26" fmla="*/ 1138237 w 1190625"/>
              <a:gd name="connsiteY26" fmla="*/ 1145381 h 1150143"/>
              <a:gd name="connsiteX27" fmla="*/ 1109662 w 1190625"/>
              <a:gd name="connsiteY27" fmla="*/ 1150143 h 1150143"/>
              <a:gd name="connsiteX28" fmla="*/ 1057275 w 1190625"/>
              <a:gd name="connsiteY28" fmla="*/ 1147762 h 1150143"/>
              <a:gd name="connsiteX29" fmla="*/ 1014412 w 1190625"/>
              <a:gd name="connsiteY29" fmla="*/ 1126331 h 1150143"/>
              <a:gd name="connsiteX30" fmla="*/ 942975 w 1190625"/>
              <a:gd name="connsiteY30" fmla="*/ 1059656 h 1150143"/>
              <a:gd name="connsiteX31" fmla="*/ 850106 w 1190625"/>
              <a:gd name="connsiteY31" fmla="*/ 954881 h 1150143"/>
              <a:gd name="connsiteX32" fmla="*/ 692944 w 1190625"/>
              <a:gd name="connsiteY32" fmla="*/ 757237 h 115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90625" h="1150143">
                <a:moveTo>
                  <a:pt x="692944" y="757237"/>
                </a:moveTo>
                <a:lnTo>
                  <a:pt x="473869" y="504825"/>
                </a:lnTo>
                <a:lnTo>
                  <a:pt x="357187" y="388143"/>
                </a:lnTo>
                <a:lnTo>
                  <a:pt x="240506" y="269081"/>
                </a:lnTo>
                <a:lnTo>
                  <a:pt x="78581" y="114300"/>
                </a:lnTo>
                <a:lnTo>
                  <a:pt x="14287" y="50006"/>
                </a:lnTo>
                <a:lnTo>
                  <a:pt x="4762" y="33337"/>
                </a:lnTo>
                <a:lnTo>
                  <a:pt x="0" y="19050"/>
                </a:lnTo>
                <a:lnTo>
                  <a:pt x="2381" y="4762"/>
                </a:lnTo>
                <a:lnTo>
                  <a:pt x="16669" y="0"/>
                </a:lnTo>
                <a:cubicBezTo>
                  <a:pt x="55557" y="4860"/>
                  <a:pt x="41970" y="4762"/>
                  <a:pt x="57150" y="4762"/>
                </a:cubicBezTo>
                <a:lnTo>
                  <a:pt x="128587" y="35718"/>
                </a:lnTo>
                <a:lnTo>
                  <a:pt x="250031" y="104775"/>
                </a:lnTo>
                <a:lnTo>
                  <a:pt x="435769" y="233362"/>
                </a:lnTo>
                <a:lnTo>
                  <a:pt x="602456" y="342900"/>
                </a:lnTo>
                <a:lnTo>
                  <a:pt x="792956" y="502443"/>
                </a:lnTo>
                <a:lnTo>
                  <a:pt x="921544" y="616743"/>
                </a:lnTo>
                <a:lnTo>
                  <a:pt x="1012031" y="702468"/>
                </a:lnTo>
                <a:lnTo>
                  <a:pt x="1078706" y="781050"/>
                </a:lnTo>
                <a:lnTo>
                  <a:pt x="1138237" y="871537"/>
                </a:lnTo>
                <a:lnTo>
                  <a:pt x="1169194" y="931068"/>
                </a:lnTo>
                <a:lnTo>
                  <a:pt x="1181100" y="978693"/>
                </a:lnTo>
                <a:lnTo>
                  <a:pt x="1190625" y="1033462"/>
                </a:lnTo>
                <a:lnTo>
                  <a:pt x="1185862" y="1064418"/>
                </a:lnTo>
                <a:lnTo>
                  <a:pt x="1183481" y="1100137"/>
                </a:lnTo>
                <a:lnTo>
                  <a:pt x="1166812" y="1128712"/>
                </a:lnTo>
                <a:lnTo>
                  <a:pt x="1138237" y="1145381"/>
                </a:lnTo>
                <a:lnTo>
                  <a:pt x="1109662" y="1150143"/>
                </a:lnTo>
                <a:lnTo>
                  <a:pt x="1057275" y="1147762"/>
                </a:lnTo>
                <a:lnTo>
                  <a:pt x="1014412" y="1126331"/>
                </a:lnTo>
                <a:lnTo>
                  <a:pt x="942975" y="1059656"/>
                </a:lnTo>
                <a:lnTo>
                  <a:pt x="850106" y="954881"/>
                </a:lnTo>
                <a:lnTo>
                  <a:pt x="692944" y="7572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D4FAFB4-FCBE-4017-B2C1-2025BAF92AD5}"/>
              </a:ext>
            </a:extLst>
          </p:cNvPr>
          <p:cNvGrpSpPr/>
          <p:nvPr/>
        </p:nvGrpSpPr>
        <p:grpSpPr>
          <a:xfrm>
            <a:off x="2498725" y="1604963"/>
            <a:ext cx="4614863" cy="4197350"/>
            <a:chOff x="2651125" y="1731963"/>
            <a:chExt cx="4614863" cy="4197350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9AA7221F-EAD3-47AA-9AD6-34B251A973C4}"/>
                </a:ext>
              </a:extLst>
            </p:cNvPr>
            <p:cNvSpPr/>
            <p:nvPr/>
          </p:nvSpPr>
          <p:spPr>
            <a:xfrm>
              <a:off x="2652713" y="2686050"/>
              <a:ext cx="1979612" cy="495300"/>
            </a:xfrm>
            <a:custGeom>
              <a:avLst/>
              <a:gdLst>
                <a:gd name="connsiteX0" fmla="*/ 1483518 w 1978818"/>
                <a:gd name="connsiteY0" fmla="*/ 273844 h 495300"/>
                <a:gd name="connsiteX1" fmla="*/ 1195387 w 1978818"/>
                <a:gd name="connsiteY1" fmla="*/ 316706 h 495300"/>
                <a:gd name="connsiteX2" fmla="*/ 916781 w 1978818"/>
                <a:gd name="connsiteY2" fmla="*/ 361950 h 495300"/>
                <a:gd name="connsiteX3" fmla="*/ 764381 w 1978818"/>
                <a:gd name="connsiteY3" fmla="*/ 390525 h 495300"/>
                <a:gd name="connsiteX4" fmla="*/ 642937 w 1978818"/>
                <a:gd name="connsiteY4" fmla="*/ 419100 h 495300"/>
                <a:gd name="connsiteX5" fmla="*/ 597693 w 1978818"/>
                <a:gd name="connsiteY5" fmla="*/ 428625 h 495300"/>
                <a:gd name="connsiteX6" fmla="*/ 511968 w 1978818"/>
                <a:gd name="connsiteY6" fmla="*/ 461963 h 495300"/>
                <a:gd name="connsiteX7" fmla="*/ 438150 w 1978818"/>
                <a:gd name="connsiteY7" fmla="*/ 492919 h 495300"/>
                <a:gd name="connsiteX8" fmla="*/ 421481 w 1978818"/>
                <a:gd name="connsiteY8" fmla="*/ 495300 h 495300"/>
                <a:gd name="connsiteX9" fmla="*/ 395287 w 1978818"/>
                <a:gd name="connsiteY9" fmla="*/ 492919 h 495300"/>
                <a:gd name="connsiteX10" fmla="*/ 352425 w 1978818"/>
                <a:gd name="connsiteY10" fmla="*/ 481013 h 495300"/>
                <a:gd name="connsiteX11" fmla="*/ 266700 w 1978818"/>
                <a:gd name="connsiteY11" fmla="*/ 426244 h 495300"/>
                <a:gd name="connsiteX12" fmla="*/ 169068 w 1978818"/>
                <a:gd name="connsiteY12" fmla="*/ 350044 h 495300"/>
                <a:gd name="connsiteX13" fmla="*/ 88106 w 1978818"/>
                <a:gd name="connsiteY13" fmla="*/ 283369 h 495300"/>
                <a:gd name="connsiteX14" fmla="*/ 23812 w 1978818"/>
                <a:gd name="connsiteY14" fmla="*/ 223838 h 495300"/>
                <a:gd name="connsiteX15" fmla="*/ 4762 w 1978818"/>
                <a:gd name="connsiteY15" fmla="*/ 200025 h 495300"/>
                <a:gd name="connsiteX16" fmla="*/ 0 w 1978818"/>
                <a:gd name="connsiteY16" fmla="*/ 185738 h 495300"/>
                <a:gd name="connsiteX17" fmla="*/ 0 w 1978818"/>
                <a:gd name="connsiteY17" fmla="*/ 171450 h 495300"/>
                <a:gd name="connsiteX18" fmla="*/ 9525 w 1978818"/>
                <a:gd name="connsiteY18" fmla="*/ 157163 h 495300"/>
                <a:gd name="connsiteX19" fmla="*/ 33337 w 1978818"/>
                <a:gd name="connsiteY19" fmla="*/ 152400 h 495300"/>
                <a:gd name="connsiteX20" fmla="*/ 76200 w 1978818"/>
                <a:gd name="connsiteY20" fmla="*/ 161925 h 495300"/>
                <a:gd name="connsiteX21" fmla="*/ 140493 w 1978818"/>
                <a:gd name="connsiteY21" fmla="*/ 188119 h 495300"/>
                <a:gd name="connsiteX22" fmla="*/ 204787 w 1978818"/>
                <a:gd name="connsiteY22" fmla="*/ 207169 h 495300"/>
                <a:gd name="connsiteX23" fmla="*/ 283368 w 1978818"/>
                <a:gd name="connsiteY23" fmla="*/ 233363 h 495300"/>
                <a:gd name="connsiteX24" fmla="*/ 342900 w 1978818"/>
                <a:gd name="connsiteY24" fmla="*/ 245269 h 495300"/>
                <a:gd name="connsiteX25" fmla="*/ 383381 w 1978818"/>
                <a:gd name="connsiteY25" fmla="*/ 250031 h 495300"/>
                <a:gd name="connsiteX26" fmla="*/ 450056 w 1978818"/>
                <a:gd name="connsiteY26" fmla="*/ 245269 h 495300"/>
                <a:gd name="connsiteX27" fmla="*/ 664368 w 1978818"/>
                <a:gd name="connsiteY27" fmla="*/ 209550 h 495300"/>
                <a:gd name="connsiteX28" fmla="*/ 971550 w 1978818"/>
                <a:gd name="connsiteY28" fmla="*/ 161925 h 495300"/>
                <a:gd name="connsiteX29" fmla="*/ 1231106 w 1978818"/>
                <a:gd name="connsiteY29" fmla="*/ 114300 h 495300"/>
                <a:gd name="connsiteX30" fmla="*/ 1393031 w 1978818"/>
                <a:gd name="connsiteY30" fmla="*/ 92869 h 495300"/>
                <a:gd name="connsiteX31" fmla="*/ 1457325 w 1978818"/>
                <a:gd name="connsiteY31" fmla="*/ 78581 h 495300"/>
                <a:gd name="connsiteX32" fmla="*/ 1528762 w 1978818"/>
                <a:gd name="connsiteY32" fmla="*/ 57150 h 495300"/>
                <a:gd name="connsiteX33" fmla="*/ 1588293 w 1978818"/>
                <a:gd name="connsiteY33" fmla="*/ 30956 h 495300"/>
                <a:gd name="connsiteX34" fmla="*/ 1626393 w 1978818"/>
                <a:gd name="connsiteY34" fmla="*/ 14288 h 495300"/>
                <a:gd name="connsiteX35" fmla="*/ 1666875 w 1978818"/>
                <a:gd name="connsiteY35" fmla="*/ 4763 h 495300"/>
                <a:gd name="connsiteX36" fmla="*/ 1707356 w 1978818"/>
                <a:gd name="connsiteY36" fmla="*/ 0 h 495300"/>
                <a:gd name="connsiteX37" fmla="*/ 1769268 w 1978818"/>
                <a:gd name="connsiteY37" fmla="*/ 4763 h 495300"/>
                <a:gd name="connsiteX38" fmla="*/ 1828800 w 1978818"/>
                <a:gd name="connsiteY38" fmla="*/ 21431 h 495300"/>
                <a:gd name="connsiteX39" fmla="*/ 1878806 w 1978818"/>
                <a:gd name="connsiteY39" fmla="*/ 47625 h 495300"/>
                <a:gd name="connsiteX40" fmla="*/ 1916906 w 1978818"/>
                <a:gd name="connsiteY40" fmla="*/ 78581 h 495300"/>
                <a:gd name="connsiteX41" fmla="*/ 1947862 w 1978818"/>
                <a:gd name="connsiteY41" fmla="*/ 109538 h 495300"/>
                <a:gd name="connsiteX42" fmla="*/ 1969293 w 1978818"/>
                <a:gd name="connsiteY42" fmla="*/ 135731 h 495300"/>
                <a:gd name="connsiteX43" fmla="*/ 1976437 w 1978818"/>
                <a:gd name="connsiteY43" fmla="*/ 159544 h 495300"/>
                <a:gd name="connsiteX44" fmla="*/ 1978818 w 1978818"/>
                <a:gd name="connsiteY44" fmla="*/ 185738 h 495300"/>
                <a:gd name="connsiteX45" fmla="*/ 1964531 w 1978818"/>
                <a:gd name="connsiteY45" fmla="*/ 214313 h 495300"/>
                <a:gd name="connsiteX46" fmla="*/ 1935956 w 1978818"/>
                <a:gd name="connsiteY46" fmla="*/ 228600 h 495300"/>
                <a:gd name="connsiteX47" fmla="*/ 1859756 w 1978818"/>
                <a:gd name="connsiteY47" fmla="*/ 242888 h 495300"/>
                <a:gd name="connsiteX48" fmla="*/ 1483518 w 1978818"/>
                <a:gd name="connsiteY48" fmla="*/ 27384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78818" h="495300">
                  <a:moveTo>
                    <a:pt x="1483518" y="273844"/>
                  </a:moveTo>
                  <a:lnTo>
                    <a:pt x="1195387" y="316706"/>
                  </a:lnTo>
                  <a:lnTo>
                    <a:pt x="916781" y="361950"/>
                  </a:lnTo>
                  <a:lnTo>
                    <a:pt x="764381" y="390525"/>
                  </a:lnTo>
                  <a:lnTo>
                    <a:pt x="642937" y="419100"/>
                  </a:lnTo>
                  <a:lnTo>
                    <a:pt x="597693" y="428625"/>
                  </a:lnTo>
                  <a:lnTo>
                    <a:pt x="511968" y="461963"/>
                  </a:lnTo>
                  <a:lnTo>
                    <a:pt x="438150" y="492919"/>
                  </a:lnTo>
                  <a:lnTo>
                    <a:pt x="421481" y="495300"/>
                  </a:lnTo>
                  <a:lnTo>
                    <a:pt x="395287" y="492919"/>
                  </a:lnTo>
                  <a:lnTo>
                    <a:pt x="352425" y="481013"/>
                  </a:lnTo>
                  <a:lnTo>
                    <a:pt x="266700" y="426244"/>
                  </a:lnTo>
                  <a:lnTo>
                    <a:pt x="169068" y="350044"/>
                  </a:lnTo>
                  <a:lnTo>
                    <a:pt x="88106" y="283369"/>
                  </a:lnTo>
                  <a:lnTo>
                    <a:pt x="23812" y="223838"/>
                  </a:lnTo>
                  <a:lnTo>
                    <a:pt x="4762" y="200025"/>
                  </a:lnTo>
                  <a:lnTo>
                    <a:pt x="0" y="185738"/>
                  </a:lnTo>
                  <a:lnTo>
                    <a:pt x="0" y="171450"/>
                  </a:lnTo>
                  <a:lnTo>
                    <a:pt x="9525" y="157163"/>
                  </a:lnTo>
                  <a:lnTo>
                    <a:pt x="33337" y="152400"/>
                  </a:lnTo>
                  <a:lnTo>
                    <a:pt x="76200" y="161925"/>
                  </a:lnTo>
                  <a:lnTo>
                    <a:pt x="140493" y="188119"/>
                  </a:lnTo>
                  <a:lnTo>
                    <a:pt x="204787" y="207169"/>
                  </a:lnTo>
                  <a:lnTo>
                    <a:pt x="283368" y="233363"/>
                  </a:lnTo>
                  <a:lnTo>
                    <a:pt x="342900" y="245269"/>
                  </a:lnTo>
                  <a:lnTo>
                    <a:pt x="383381" y="250031"/>
                  </a:lnTo>
                  <a:lnTo>
                    <a:pt x="450056" y="245269"/>
                  </a:lnTo>
                  <a:lnTo>
                    <a:pt x="664368" y="209550"/>
                  </a:lnTo>
                  <a:lnTo>
                    <a:pt x="971550" y="161925"/>
                  </a:lnTo>
                  <a:lnTo>
                    <a:pt x="1231106" y="114300"/>
                  </a:lnTo>
                  <a:lnTo>
                    <a:pt x="1393031" y="92869"/>
                  </a:lnTo>
                  <a:lnTo>
                    <a:pt x="1457325" y="78581"/>
                  </a:lnTo>
                  <a:lnTo>
                    <a:pt x="1528762" y="57150"/>
                  </a:lnTo>
                  <a:lnTo>
                    <a:pt x="1588293" y="30956"/>
                  </a:lnTo>
                  <a:lnTo>
                    <a:pt x="1626393" y="14288"/>
                  </a:lnTo>
                  <a:lnTo>
                    <a:pt x="1666875" y="4763"/>
                  </a:lnTo>
                  <a:lnTo>
                    <a:pt x="1707356" y="0"/>
                  </a:lnTo>
                  <a:lnTo>
                    <a:pt x="1769268" y="4763"/>
                  </a:lnTo>
                  <a:lnTo>
                    <a:pt x="1828800" y="21431"/>
                  </a:lnTo>
                  <a:lnTo>
                    <a:pt x="1878806" y="47625"/>
                  </a:lnTo>
                  <a:lnTo>
                    <a:pt x="1916906" y="78581"/>
                  </a:lnTo>
                  <a:lnTo>
                    <a:pt x="1947862" y="109538"/>
                  </a:lnTo>
                  <a:lnTo>
                    <a:pt x="1969293" y="135731"/>
                  </a:lnTo>
                  <a:lnTo>
                    <a:pt x="1976437" y="159544"/>
                  </a:lnTo>
                  <a:lnTo>
                    <a:pt x="1978818" y="185738"/>
                  </a:lnTo>
                  <a:lnTo>
                    <a:pt x="1964531" y="214313"/>
                  </a:lnTo>
                  <a:lnTo>
                    <a:pt x="1935956" y="228600"/>
                  </a:lnTo>
                  <a:lnTo>
                    <a:pt x="1859756" y="242888"/>
                  </a:lnTo>
                  <a:lnTo>
                    <a:pt x="1483518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0C857319-CCB6-422F-9198-71E70EFB8CE0}"/>
                </a:ext>
              </a:extLst>
            </p:cNvPr>
            <p:cNvSpPr/>
            <p:nvPr/>
          </p:nvSpPr>
          <p:spPr>
            <a:xfrm>
              <a:off x="4446588" y="1992313"/>
              <a:ext cx="2401887" cy="495300"/>
            </a:xfrm>
            <a:custGeom>
              <a:avLst/>
              <a:gdLst>
                <a:gd name="connsiteX0" fmla="*/ 1697831 w 2402681"/>
                <a:gd name="connsiteY0" fmla="*/ 307182 h 495300"/>
                <a:gd name="connsiteX1" fmla="*/ 1243012 w 2402681"/>
                <a:gd name="connsiteY1" fmla="*/ 361950 h 495300"/>
                <a:gd name="connsiteX2" fmla="*/ 947737 w 2402681"/>
                <a:gd name="connsiteY2" fmla="*/ 407194 h 495300"/>
                <a:gd name="connsiteX3" fmla="*/ 747712 w 2402681"/>
                <a:gd name="connsiteY3" fmla="*/ 440532 h 495300"/>
                <a:gd name="connsiteX4" fmla="*/ 483394 w 2402681"/>
                <a:gd name="connsiteY4" fmla="*/ 488157 h 495300"/>
                <a:gd name="connsiteX5" fmla="*/ 442912 w 2402681"/>
                <a:gd name="connsiteY5" fmla="*/ 492919 h 495300"/>
                <a:gd name="connsiteX6" fmla="*/ 414337 w 2402681"/>
                <a:gd name="connsiteY6" fmla="*/ 495300 h 495300"/>
                <a:gd name="connsiteX7" fmla="*/ 388144 w 2402681"/>
                <a:gd name="connsiteY7" fmla="*/ 495300 h 495300"/>
                <a:gd name="connsiteX8" fmla="*/ 342900 w 2402681"/>
                <a:gd name="connsiteY8" fmla="*/ 488157 h 495300"/>
                <a:gd name="connsiteX9" fmla="*/ 302419 w 2402681"/>
                <a:gd name="connsiteY9" fmla="*/ 466725 h 495300"/>
                <a:gd name="connsiteX10" fmla="*/ 226219 w 2402681"/>
                <a:gd name="connsiteY10" fmla="*/ 414338 h 495300"/>
                <a:gd name="connsiteX11" fmla="*/ 138112 w 2402681"/>
                <a:gd name="connsiteY11" fmla="*/ 342900 h 495300"/>
                <a:gd name="connsiteX12" fmla="*/ 47625 w 2402681"/>
                <a:gd name="connsiteY12" fmla="*/ 259557 h 495300"/>
                <a:gd name="connsiteX13" fmla="*/ 4762 w 2402681"/>
                <a:gd name="connsiteY13" fmla="*/ 211932 h 495300"/>
                <a:gd name="connsiteX14" fmla="*/ 0 w 2402681"/>
                <a:gd name="connsiteY14" fmla="*/ 188119 h 495300"/>
                <a:gd name="connsiteX15" fmla="*/ 4762 w 2402681"/>
                <a:gd name="connsiteY15" fmla="*/ 166688 h 495300"/>
                <a:gd name="connsiteX16" fmla="*/ 19050 w 2402681"/>
                <a:gd name="connsiteY16" fmla="*/ 159544 h 495300"/>
                <a:gd name="connsiteX17" fmla="*/ 45244 w 2402681"/>
                <a:gd name="connsiteY17" fmla="*/ 157163 h 495300"/>
                <a:gd name="connsiteX18" fmla="*/ 78581 w 2402681"/>
                <a:gd name="connsiteY18" fmla="*/ 171450 h 495300"/>
                <a:gd name="connsiteX19" fmla="*/ 130969 w 2402681"/>
                <a:gd name="connsiteY19" fmla="*/ 204788 h 495300"/>
                <a:gd name="connsiteX20" fmla="*/ 190500 w 2402681"/>
                <a:gd name="connsiteY20" fmla="*/ 233363 h 495300"/>
                <a:gd name="connsiteX21" fmla="*/ 261937 w 2402681"/>
                <a:gd name="connsiteY21" fmla="*/ 254794 h 495300"/>
                <a:gd name="connsiteX22" fmla="*/ 328612 w 2402681"/>
                <a:gd name="connsiteY22" fmla="*/ 266700 h 495300"/>
                <a:gd name="connsiteX23" fmla="*/ 404812 w 2402681"/>
                <a:gd name="connsiteY23" fmla="*/ 273844 h 495300"/>
                <a:gd name="connsiteX24" fmla="*/ 497681 w 2402681"/>
                <a:gd name="connsiteY24" fmla="*/ 269082 h 495300"/>
                <a:gd name="connsiteX25" fmla="*/ 859631 w 2402681"/>
                <a:gd name="connsiteY25" fmla="*/ 230982 h 495300"/>
                <a:gd name="connsiteX26" fmla="*/ 1231106 w 2402681"/>
                <a:gd name="connsiteY26" fmla="*/ 176213 h 495300"/>
                <a:gd name="connsiteX27" fmla="*/ 1590675 w 2402681"/>
                <a:gd name="connsiteY27" fmla="*/ 114300 h 495300"/>
                <a:gd name="connsiteX28" fmla="*/ 1845469 w 2402681"/>
                <a:gd name="connsiteY28" fmla="*/ 66675 h 495300"/>
                <a:gd name="connsiteX29" fmla="*/ 1885950 w 2402681"/>
                <a:gd name="connsiteY29" fmla="*/ 45244 h 495300"/>
                <a:gd name="connsiteX30" fmla="*/ 1940719 w 2402681"/>
                <a:gd name="connsiteY30" fmla="*/ 21432 h 495300"/>
                <a:gd name="connsiteX31" fmla="*/ 1993106 w 2402681"/>
                <a:gd name="connsiteY31" fmla="*/ 7144 h 495300"/>
                <a:gd name="connsiteX32" fmla="*/ 2043112 w 2402681"/>
                <a:gd name="connsiteY32" fmla="*/ 0 h 495300"/>
                <a:gd name="connsiteX33" fmla="*/ 2135981 w 2402681"/>
                <a:gd name="connsiteY33" fmla="*/ 7144 h 495300"/>
                <a:gd name="connsiteX34" fmla="*/ 2221706 w 2402681"/>
                <a:gd name="connsiteY34" fmla="*/ 23813 h 495300"/>
                <a:gd name="connsiteX35" fmla="*/ 2297906 w 2402681"/>
                <a:gd name="connsiteY35" fmla="*/ 54769 h 495300"/>
                <a:gd name="connsiteX36" fmla="*/ 2338387 w 2402681"/>
                <a:gd name="connsiteY36" fmla="*/ 80963 h 495300"/>
                <a:gd name="connsiteX37" fmla="*/ 2362200 w 2402681"/>
                <a:gd name="connsiteY37" fmla="*/ 102394 h 495300"/>
                <a:gd name="connsiteX38" fmla="*/ 2381250 w 2402681"/>
                <a:gd name="connsiteY38" fmla="*/ 126207 h 495300"/>
                <a:gd name="connsiteX39" fmla="*/ 2395537 w 2402681"/>
                <a:gd name="connsiteY39" fmla="*/ 154782 h 495300"/>
                <a:gd name="connsiteX40" fmla="*/ 2402681 w 2402681"/>
                <a:gd name="connsiteY40" fmla="*/ 178594 h 495300"/>
                <a:gd name="connsiteX41" fmla="*/ 2400300 w 2402681"/>
                <a:gd name="connsiteY41" fmla="*/ 211932 h 495300"/>
                <a:gd name="connsiteX42" fmla="*/ 2386012 w 2402681"/>
                <a:gd name="connsiteY42" fmla="*/ 235744 h 495300"/>
                <a:gd name="connsiteX43" fmla="*/ 2357437 w 2402681"/>
                <a:gd name="connsiteY43" fmla="*/ 259557 h 495300"/>
                <a:gd name="connsiteX44" fmla="*/ 2316956 w 2402681"/>
                <a:gd name="connsiteY44" fmla="*/ 273844 h 495300"/>
                <a:gd name="connsiteX45" fmla="*/ 2250281 w 2402681"/>
                <a:gd name="connsiteY45" fmla="*/ 283369 h 495300"/>
                <a:gd name="connsiteX46" fmla="*/ 2121694 w 2402681"/>
                <a:gd name="connsiteY46" fmla="*/ 290513 h 495300"/>
                <a:gd name="connsiteX47" fmla="*/ 1955006 w 2402681"/>
                <a:gd name="connsiteY47" fmla="*/ 292894 h 495300"/>
                <a:gd name="connsiteX48" fmla="*/ 1697831 w 2402681"/>
                <a:gd name="connsiteY48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02681" h="495300">
                  <a:moveTo>
                    <a:pt x="1697831" y="307182"/>
                  </a:moveTo>
                  <a:lnTo>
                    <a:pt x="1243012" y="361950"/>
                  </a:lnTo>
                  <a:lnTo>
                    <a:pt x="947737" y="407194"/>
                  </a:lnTo>
                  <a:lnTo>
                    <a:pt x="747712" y="440532"/>
                  </a:lnTo>
                  <a:lnTo>
                    <a:pt x="483394" y="488157"/>
                  </a:lnTo>
                  <a:lnTo>
                    <a:pt x="442912" y="492919"/>
                  </a:lnTo>
                  <a:lnTo>
                    <a:pt x="414337" y="495300"/>
                  </a:lnTo>
                  <a:lnTo>
                    <a:pt x="388144" y="495300"/>
                  </a:lnTo>
                  <a:lnTo>
                    <a:pt x="342900" y="488157"/>
                  </a:lnTo>
                  <a:lnTo>
                    <a:pt x="302419" y="466725"/>
                  </a:lnTo>
                  <a:lnTo>
                    <a:pt x="226219" y="414338"/>
                  </a:lnTo>
                  <a:lnTo>
                    <a:pt x="138112" y="342900"/>
                  </a:lnTo>
                  <a:lnTo>
                    <a:pt x="47625" y="259557"/>
                  </a:lnTo>
                  <a:lnTo>
                    <a:pt x="4762" y="211932"/>
                  </a:lnTo>
                  <a:lnTo>
                    <a:pt x="0" y="188119"/>
                  </a:lnTo>
                  <a:lnTo>
                    <a:pt x="4762" y="166688"/>
                  </a:lnTo>
                  <a:lnTo>
                    <a:pt x="19050" y="159544"/>
                  </a:lnTo>
                  <a:lnTo>
                    <a:pt x="45244" y="157163"/>
                  </a:lnTo>
                  <a:lnTo>
                    <a:pt x="78581" y="171450"/>
                  </a:lnTo>
                  <a:lnTo>
                    <a:pt x="130969" y="204788"/>
                  </a:lnTo>
                  <a:lnTo>
                    <a:pt x="190500" y="233363"/>
                  </a:lnTo>
                  <a:lnTo>
                    <a:pt x="261937" y="254794"/>
                  </a:lnTo>
                  <a:lnTo>
                    <a:pt x="328612" y="266700"/>
                  </a:lnTo>
                  <a:lnTo>
                    <a:pt x="404812" y="273844"/>
                  </a:lnTo>
                  <a:lnTo>
                    <a:pt x="497681" y="269082"/>
                  </a:lnTo>
                  <a:lnTo>
                    <a:pt x="859631" y="230982"/>
                  </a:lnTo>
                  <a:lnTo>
                    <a:pt x="1231106" y="176213"/>
                  </a:lnTo>
                  <a:lnTo>
                    <a:pt x="1590675" y="114300"/>
                  </a:lnTo>
                  <a:lnTo>
                    <a:pt x="1845469" y="66675"/>
                  </a:lnTo>
                  <a:lnTo>
                    <a:pt x="1885950" y="45244"/>
                  </a:lnTo>
                  <a:lnTo>
                    <a:pt x="1940719" y="21432"/>
                  </a:lnTo>
                  <a:lnTo>
                    <a:pt x="1993106" y="7144"/>
                  </a:lnTo>
                  <a:lnTo>
                    <a:pt x="2043112" y="0"/>
                  </a:lnTo>
                  <a:lnTo>
                    <a:pt x="2135981" y="7144"/>
                  </a:lnTo>
                  <a:lnTo>
                    <a:pt x="2221706" y="23813"/>
                  </a:lnTo>
                  <a:lnTo>
                    <a:pt x="2297906" y="54769"/>
                  </a:lnTo>
                  <a:lnTo>
                    <a:pt x="2338387" y="80963"/>
                  </a:lnTo>
                  <a:lnTo>
                    <a:pt x="2362200" y="102394"/>
                  </a:lnTo>
                  <a:lnTo>
                    <a:pt x="2381250" y="126207"/>
                  </a:lnTo>
                  <a:lnTo>
                    <a:pt x="2395537" y="154782"/>
                  </a:lnTo>
                  <a:lnTo>
                    <a:pt x="2402681" y="178594"/>
                  </a:lnTo>
                  <a:lnTo>
                    <a:pt x="2400300" y="211932"/>
                  </a:lnTo>
                  <a:lnTo>
                    <a:pt x="2386012" y="235744"/>
                  </a:lnTo>
                  <a:lnTo>
                    <a:pt x="2357437" y="259557"/>
                  </a:lnTo>
                  <a:lnTo>
                    <a:pt x="2316956" y="273844"/>
                  </a:lnTo>
                  <a:lnTo>
                    <a:pt x="2250281" y="283369"/>
                  </a:lnTo>
                  <a:lnTo>
                    <a:pt x="2121694" y="290513"/>
                  </a:lnTo>
                  <a:lnTo>
                    <a:pt x="1955006" y="292894"/>
                  </a:lnTo>
                  <a:lnTo>
                    <a:pt x="1697831" y="3071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0ABD3496-F60D-40FC-81A3-3DB61D93C432}"/>
                </a:ext>
              </a:extLst>
            </p:cNvPr>
            <p:cNvSpPr/>
            <p:nvPr/>
          </p:nvSpPr>
          <p:spPr>
            <a:xfrm>
              <a:off x="4343400" y="3868738"/>
              <a:ext cx="385763" cy="882650"/>
            </a:xfrm>
            <a:custGeom>
              <a:avLst/>
              <a:gdLst>
                <a:gd name="connsiteX0" fmla="*/ 128588 w 385763"/>
                <a:gd name="connsiteY0" fmla="*/ 535782 h 881063"/>
                <a:gd name="connsiteX1" fmla="*/ 121444 w 385763"/>
                <a:gd name="connsiteY1" fmla="*/ 316707 h 881063"/>
                <a:gd name="connsiteX2" fmla="*/ 116681 w 385763"/>
                <a:gd name="connsiteY2" fmla="*/ 259557 h 881063"/>
                <a:gd name="connsiteX3" fmla="*/ 109538 w 385763"/>
                <a:gd name="connsiteY3" fmla="*/ 209550 h 881063"/>
                <a:gd name="connsiteX4" fmla="*/ 97631 w 385763"/>
                <a:gd name="connsiteY4" fmla="*/ 169069 h 881063"/>
                <a:gd name="connsiteX5" fmla="*/ 80963 w 385763"/>
                <a:gd name="connsiteY5" fmla="*/ 130969 h 881063"/>
                <a:gd name="connsiteX6" fmla="*/ 59531 w 385763"/>
                <a:gd name="connsiteY6" fmla="*/ 92869 h 881063"/>
                <a:gd name="connsiteX7" fmla="*/ 28575 w 385763"/>
                <a:gd name="connsiteY7" fmla="*/ 66675 h 881063"/>
                <a:gd name="connsiteX8" fmla="*/ 9525 w 385763"/>
                <a:gd name="connsiteY8" fmla="*/ 52388 h 881063"/>
                <a:gd name="connsiteX9" fmla="*/ 0 w 385763"/>
                <a:gd name="connsiteY9" fmla="*/ 38100 h 881063"/>
                <a:gd name="connsiteX10" fmla="*/ 4763 w 385763"/>
                <a:gd name="connsiteY10" fmla="*/ 19050 h 881063"/>
                <a:gd name="connsiteX11" fmla="*/ 30956 w 385763"/>
                <a:gd name="connsiteY11" fmla="*/ 2382 h 881063"/>
                <a:gd name="connsiteX12" fmla="*/ 92869 w 385763"/>
                <a:gd name="connsiteY12" fmla="*/ 0 h 881063"/>
                <a:gd name="connsiteX13" fmla="*/ 190500 w 385763"/>
                <a:gd name="connsiteY13" fmla="*/ 14288 h 881063"/>
                <a:gd name="connsiteX14" fmla="*/ 230981 w 385763"/>
                <a:gd name="connsiteY14" fmla="*/ 26194 h 881063"/>
                <a:gd name="connsiteX15" fmla="*/ 285750 w 385763"/>
                <a:gd name="connsiteY15" fmla="*/ 166688 h 881063"/>
                <a:gd name="connsiteX16" fmla="*/ 352425 w 385763"/>
                <a:gd name="connsiteY16" fmla="*/ 616744 h 881063"/>
                <a:gd name="connsiteX17" fmla="*/ 385763 w 385763"/>
                <a:gd name="connsiteY17" fmla="*/ 778669 h 881063"/>
                <a:gd name="connsiteX18" fmla="*/ 321469 w 385763"/>
                <a:gd name="connsiteY18" fmla="*/ 859632 h 881063"/>
                <a:gd name="connsiteX19" fmla="*/ 297656 w 385763"/>
                <a:gd name="connsiteY19" fmla="*/ 881063 h 881063"/>
                <a:gd name="connsiteX20" fmla="*/ 271463 w 385763"/>
                <a:gd name="connsiteY20" fmla="*/ 881063 h 881063"/>
                <a:gd name="connsiteX21" fmla="*/ 235744 w 385763"/>
                <a:gd name="connsiteY21" fmla="*/ 869157 h 881063"/>
                <a:gd name="connsiteX22" fmla="*/ 209550 w 385763"/>
                <a:gd name="connsiteY22" fmla="*/ 850107 h 881063"/>
                <a:gd name="connsiteX23" fmla="*/ 180975 w 385763"/>
                <a:gd name="connsiteY23" fmla="*/ 819150 h 881063"/>
                <a:gd name="connsiteX24" fmla="*/ 159544 w 385763"/>
                <a:gd name="connsiteY24" fmla="*/ 778669 h 881063"/>
                <a:gd name="connsiteX25" fmla="*/ 140494 w 385763"/>
                <a:gd name="connsiteY25" fmla="*/ 723900 h 881063"/>
                <a:gd name="connsiteX26" fmla="*/ 130969 w 385763"/>
                <a:gd name="connsiteY26" fmla="*/ 664369 h 881063"/>
                <a:gd name="connsiteX27" fmla="*/ 128588 w 385763"/>
                <a:gd name="connsiteY27" fmla="*/ 535782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763" h="881063">
                  <a:moveTo>
                    <a:pt x="128588" y="535782"/>
                  </a:moveTo>
                  <a:lnTo>
                    <a:pt x="121444" y="316707"/>
                  </a:lnTo>
                  <a:lnTo>
                    <a:pt x="116681" y="259557"/>
                  </a:lnTo>
                  <a:lnTo>
                    <a:pt x="109538" y="209550"/>
                  </a:lnTo>
                  <a:lnTo>
                    <a:pt x="97631" y="169069"/>
                  </a:lnTo>
                  <a:lnTo>
                    <a:pt x="80963" y="130969"/>
                  </a:lnTo>
                  <a:lnTo>
                    <a:pt x="59531" y="92869"/>
                  </a:lnTo>
                  <a:lnTo>
                    <a:pt x="28575" y="66675"/>
                  </a:lnTo>
                  <a:lnTo>
                    <a:pt x="9525" y="52388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30956" y="2382"/>
                  </a:lnTo>
                  <a:lnTo>
                    <a:pt x="92869" y="0"/>
                  </a:lnTo>
                  <a:lnTo>
                    <a:pt x="190500" y="14288"/>
                  </a:lnTo>
                  <a:lnTo>
                    <a:pt x="230981" y="26194"/>
                  </a:lnTo>
                  <a:lnTo>
                    <a:pt x="285750" y="166688"/>
                  </a:lnTo>
                  <a:lnTo>
                    <a:pt x="352425" y="616744"/>
                  </a:lnTo>
                  <a:lnTo>
                    <a:pt x="385763" y="778669"/>
                  </a:lnTo>
                  <a:lnTo>
                    <a:pt x="321469" y="859632"/>
                  </a:lnTo>
                  <a:lnTo>
                    <a:pt x="297656" y="881063"/>
                  </a:lnTo>
                  <a:lnTo>
                    <a:pt x="271463" y="881063"/>
                  </a:lnTo>
                  <a:lnTo>
                    <a:pt x="235744" y="869157"/>
                  </a:lnTo>
                  <a:lnTo>
                    <a:pt x="209550" y="850107"/>
                  </a:lnTo>
                  <a:lnTo>
                    <a:pt x="180975" y="819150"/>
                  </a:lnTo>
                  <a:lnTo>
                    <a:pt x="159544" y="778669"/>
                  </a:lnTo>
                  <a:lnTo>
                    <a:pt x="140494" y="723900"/>
                  </a:lnTo>
                  <a:lnTo>
                    <a:pt x="130969" y="664369"/>
                  </a:lnTo>
                  <a:cubicBezTo>
                    <a:pt x="130175" y="621507"/>
                    <a:pt x="129382" y="578644"/>
                    <a:pt x="128588" y="535782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42C75610-C5E8-4A65-9AC2-9052607413F9}"/>
                </a:ext>
              </a:extLst>
            </p:cNvPr>
            <p:cNvSpPr/>
            <p:nvPr/>
          </p:nvSpPr>
          <p:spPr>
            <a:xfrm>
              <a:off x="4138613" y="5300663"/>
              <a:ext cx="3084512" cy="501650"/>
            </a:xfrm>
            <a:custGeom>
              <a:avLst/>
              <a:gdLst>
                <a:gd name="connsiteX0" fmla="*/ 1455964 w 3083378"/>
                <a:gd name="connsiteY0" fmla="*/ 337457 h 500743"/>
                <a:gd name="connsiteX1" fmla="*/ 987878 w 3083378"/>
                <a:gd name="connsiteY1" fmla="*/ 402771 h 500743"/>
                <a:gd name="connsiteX2" fmla="*/ 664028 w 3083378"/>
                <a:gd name="connsiteY2" fmla="*/ 454478 h 500743"/>
                <a:gd name="connsiteX3" fmla="*/ 574221 w 3083378"/>
                <a:gd name="connsiteY3" fmla="*/ 468086 h 500743"/>
                <a:gd name="connsiteX4" fmla="*/ 530678 w 3083378"/>
                <a:gd name="connsiteY4" fmla="*/ 489857 h 500743"/>
                <a:gd name="connsiteX5" fmla="*/ 508907 w 3083378"/>
                <a:gd name="connsiteY5" fmla="*/ 498021 h 500743"/>
                <a:gd name="connsiteX6" fmla="*/ 487136 w 3083378"/>
                <a:gd name="connsiteY6" fmla="*/ 500743 h 500743"/>
                <a:gd name="connsiteX7" fmla="*/ 454478 w 3083378"/>
                <a:gd name="connsiteY7" fmla="*/ 498021 h 500743"/>
                <a:gd name="connsiteX8" fmla="*/ 408214 w 3083378"/>
                <a:gd name="connsiteY8" fmla="*/ 487136 h 500743"/>
                <a:gd name="connsiteX9" fmla="*/ 329293 w 3083378"/>
                <a:gd name="connsiteY9" fmla="*/ 457200 h 500743"/>
                <a:gd name="connsiteX10" fmla="*/ 174171 w 3083378"/>
                <a:gd name="connsiteY10" fmla="*/ 383721 h 500743"/>
                <a:gd name="connsiteX11" fmla="*/ 70757 w 3083378"/>
                <a:gd name="connsiteY11" fmla="*/ 318407 h 500743"/>
                <a:gd name="connsiteX12" fmla="*/ 27214 w 3083378"/>
                <a:gd name="connsiteY12" fmla="*/ 285750 h 500743"/>
                <a:gd name="connsiteX13" fmla="*/ 8164 w 3083378"/>
                <a:gd name="connsiteY13" fmla="*/ 258536 h 500743"/>
                <a:gd name="connsiteX14" fmla="*/ 0 w 3083378"/>
                <a:gd name="connsiteY14" fmla="*/ 231321 h 500743"/>
                <a:gd name="connsiteX15" fmla="*/ 5443 w 3083378"/>
                <a:gd name="connsiteY15" fmla="*/ 217714 h 500743"/>
                <a:gd name="connsiteX16" fmla="*/ 24493 w 3083378"/>
                <a:gd name="connsiteY16" fmla="*/ 204107 h 500743"/>
                <a:gd name="connsiteX17" fmla="*/ 73478 w 3083378"/>
                <a:gd name="connsiteY17" fmla="*/ 201386 h 500743"/>
                <a:gd name="connsiteX18" fmla="*/ 146957 w 3083378"/>
                <a:gd name="connsiteY18" fmla="*/ 217714 h 500743"/>
                <a:gd name="connsiteX19" fmla="*/ 269421 w 3083378"/>
                <a:gd name="connsiteY19" fmla="*/ 253093 h 500743"/>
                <a:gd name="connsiteX20" fmla="*/ 332014 w 3083378"/>
                <a:gd name="connsiteY20" fmla="*/ 266700 h 500743"/>
                <a:gd name="connsiteX21" fmla="*/ 397328 w 3083378"/>
                <a:gd name="connsiteY21" fmla="*/ 269421 h 500743"/>
                <a:gd name="connsiteX22" fmla="*/ 468086 w 3083378"/>
                <a:gd name="connsiteY22" fmla="*/ 261257 h 500743"/>
                <a:gd name="connsiteX23" fmla="*/ 669471 w 3083378"/>
                <a:gd name="connsiteY23" fmla="*/ 234043 h 500743"/>
                <a:gd name="connsiteX24" fmla="*/ 1205593 w 3083378"/>
                <a:gd name="connsiteY24" fmla="*/ 179614 h 500743"/>
                <a:gd name="connsiteX25" fmla="*/ 1880507 w 3083378"/>
                <a:gd name="connsiteY25" fmla="*/ 108857 h 500743"/>
                <a:gd name="connsiteX26" fmla="*/ 2397578 w 3083378"/>
                <a:gd name="connsiteY26" fmla="*/ 57150 h 500743"/>
                <a:gd name="connsiteX27" fmla="*/ 2533650 w 3083378"/>
                <a:gd name="connsiteY27" fmla="*/ 43543 h 500743"/>
                <a:gd name="connsiteX28" fmla="*/ 2590800 w 3083378"/>
                <a:gd name="connsiteY28" fmla="*/ 21771 h 500743"/>
                <a:gd name="connsiteX29" fmla="*/ 2647950 w 3083378"/>
                <a:gd name="connsiteY29" fmla="*/ 5443 h 500743"/>
                <a:gd name="connsiteX30" fmla="*/ 2705100 w 3083378"/>
                <a:gd name="connsiteY30" fmla="*/ 0 h 500743"/>
                <a:gd name="connsiteX31" fmla="*/ 2773136 w 3083378"/>
                <a:gd name="connsiteY31" fmla="*/ 5443 h 500743"/>
                <a:gd name="connsiteX32" fmla="*/ 2852057 w 3083378"/>
                <a:gd name="connsiteY32" fmla="*/ 27214 h 500743"/>
                <a:gd name="connsiteX33" fmla="*/ 2922814 w 3083378"/>
                <a:gd name="connsiteY33" fmla="*/ 59871 h 500743"/>
                <a:gd name="connsiteX34" fmla="*/ 3001736 w 3083378"/>
                <a:gd name="connsiteY34" fmla="*/ 108857 h 500743"/>
                <a:gd name="connsiteX35" fmla="*/ 3045278 w 3083378"/>
                <a:gd name="connsiteY35" fmla="*/ 144236 h 500743"/>
                <a:gd name="connsiteX36" fmla="*/ 3064328 w 3083378"/>
                <a:gd name="connsiteY36" fmla="*/ 174171 h 500743"/>
                <a:gd name="connsiteX37" fmla="*/ 3077936 w 3083378"/>
                <a:gd name="connsiteY37" fmla="*/ 206828 h 500743"/>
                <a:gd name="connsiteX38" fmla="*/ 3083378 w 3083378"/>
                <a:gd name="connsiteY38" fmla="*/ 244928 h 500743"/>
                <a:gd name="connsiteX39" fmla="*/ 3072493 w 3083378"/>
                <a:gd name="connsiteY39" fmla="*/ 280307 h 500743"/>
                <a:gd name="connsiteX40" fmla="*/ 3042557 w 3083378"/>
                <a:gd name="connsiteY40" fmla="*/ 304800 h 500743"/>
                <a:gd name="connsiteX41" fmla="*/ 3007178 w 3083378"/>
                <a:gd name="connsiteY41" fmla="*/ 312964 h 500743"/>
                <a:gd name="connsiteX42" fmla="*/ 2903764 w 3083378"/>
                <a:gd name="connsiteY42" fmla="*/ 310243 h 500743"/>
                <a:gd name="connsiteX43" fmla="*/ 2593521 w 3083378"/>
                <a:gd name="connsiteY43" fmla="*/ 291193 h 500743"/>
                <a:gd name="connsiteX44" fmla="*/ 2280557 w 3083378"/>
                <a:gd name="connsiteY44" fmla="*/ 291193 h 500743"/>
                <a:gd name="connsiteX45" fmla="*/ 2035628 w 3083378"/>
                <a:gd name="connsiteY45" fmla="*/ 293914 h 500743"/>
                <a:gd name="connsiteX46" fmla="*/ 1793421 w 3083378"/>
                <a:gd name="connsiteY46" fmla="*/ 307521 h 500743"/>
                <a:gd name="connsiteX47" fmla="*/ 1455964 w 3083378"/>
                <a:gd name="connsiteY47" fmla="*/ 337457 h 5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83378" h="500743">
                  <a:moveTo>
                    <a:pt x="1455964" y="337457"/>
                  </a:moveTo>
                  <a:lnTo>
                    <a:pt x="987878" y="402771"/>
                  </a:lnTo>
                  <a:lnTo>
                    <a:pt x="664028" y="454478"/>
                  </a:lnTo>
                  <a:lnTo>
                    <a:pt x="574221" y="468086"/>
                  </a:lnTo>
                  <a:lnTo>
                    <a:pt x="530678" y="489857"/>
                  </a:lnTo>
                  <a:lnTo>
                    <a:pt x="508907" y="498021"/>
                  </a:lnTo>
                  <a:lnTo>
                    <a:pt x="487136" y="500743"/>
                  </a:lnTo>
                  <a:lnTo>
                    <a:pt x="454478" y="498021"/>
                  </a:lnTo>
                  <a:lnTo>
                    <a:pt x="408214" y="487136"/>
                  </a:lnTo>
                  <a:lnTo>
                    <a:pt x="329293" y="457200"/>
                  </a:lnTo>
                  <a:lnTo>
                    <a:pt x="174171" y="383721"/>
                  </a:lnTo>
                  <a:lnTo>
                    <a:pt x="70757" y="318407"/>
                  </a:lnTo>
                  <a:lnTo>
                    <a:pt x="27214" y="285750"/>
                  </a:lnTo>
                  <a:lnTo>
                    <a:pt x="8164" y="258536"/>
                  </a:lnTo>
                  <a:lnTo>
                    <a:pt x="0" y="231321"/>
                  </a:lnTo>
                  <a:lnTo>
                    <a:pt x="5443" y="217714"/>
                  </a:lnTo>
                  <a:lnTo>
                    <a:pt x="24493" y="204107"/>
                  </a:lnTo>
                  <a:lnTo>
                    <a:pt x="73478" y="201386"/>
                  </a:lnTo>
                  <a:lnTo>
                    <a:pt x="146957" y="217714"/>
                  </a:lnTo>
                  <a:lnTo>
                    <a:pt x="269421" y="253093"/>
                  </a:lnTo>
                  <a:lnTo>
                    <a:pt x="332014" y="266700"/>
                  </a:lnTo>
                  <a:lnTo>
                    <a:pt x="397328" y="269421"/>
                  </a:lnTo>
                  <a:lnTo>
                    <a:pt x="468086" y="261257"/>
                  </a:lnTo>
                  <a:lnTo>
                    <a:pt x="669471" y="234043"/>
                  </a:lnTo>
                  <a:lnTo>
                    <a:pt x="1205593" y="179614"/>
                  </a:lnTo>
                  <a:lnTo>
                    <a:pt x="1880507" y="108857"/>
                  </a:lnTo>
                  <a:lnTo>
                    <a:pt x="2397578" y="57150"/>
                  </a:lnTo>
                  <a:lnTo>
                    <a:pt x="2533650" y="43543"/>
                  </a:lnTo>
                  <a:lnTo>
                    <a:pt x="2590800" y="21771"/>
                  </a:lnTo>
                  <a:lnTo>
                    <a:pt x="2647950" y="5443"/>
                  </a:lnTo>
                  <a:lnTo>
                    <a:pt x="2705100" y="0"/>
                  </a:lnTo>
                  <a:lnTo>
                    <a:pt x="2773136" y="5443"/>
                  </a:lnTo>
                  <a:lnTo>
                    <a:pt x="2852057" y="27214"/>
                  </a:lnTo>
                  <a:lnTo>
                    <a:pt x="2922814" y="59871"/>
                  </a:lnTo>
                  <a:lnTo>
                    <a:pt x="3001736" y="108857"/>
                  </a:lnTo>
                  <a:lnTo>
                    <a:pt x="3045278" y="144236"/>
                  </a:lnTo>
                  <a:lnTo>
                    <a:pt x="3064328" y="174171"/>
                  </a:lnTo>
                  <a:lnTo>
                    <a:pt x="3077936" y="206828"/>
                  </a:lnTo>
                  <a:lnTo>
                    <a:pt x="3083378" y="244928"/>
                  </a:lnTo>
                  <a:lnTo>
                    <a:pt x="3072493" y="280307"/>
                  </a:lnTo>
                  <a:lnTo>
                    <a:pt x="3042557" y="304800"/>
                  </a:lnTo>
                  <a:lnTo>
                    <a:pt x="3007178" y="312964"/>
                  </a:lnTo>
                  <a:lnTo>
                    <a:pt x="2903764" y="310243"/>
                  </a:lnTo>
                  <a:lnTo>
                    <a:pt x="2593521" y="291193"/>
                  </a:lnTo>
                  <a:lnTo>
                    <a:pt x="2280557" y="291193"/>
                  </a:lnTo>
                  <a:lnTo>
                    <a:pt x="2035628" y="293914"/>
                  </a:lnTo>
                  <a:lnTo>
                    <a:pt x="1793421" y="307521"/>
                  </a:lnTo>
                  <a:lnTo>
                    <a:pt x="1455964" y="3374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4">
              <a:extLst>
                <a:ext uri="{FF2B5EF4-FFF2-40B4-BE49-F238E27FC236}">
                  <a16:creationId xmlns:a16="http://schemas.microsoft.com/office/drawing/2014/main" id="{94EB9FBF-273F-4659-B8E0-841010B24230}"/>
                </a:ext>
              </a:extLst>
            </p:cNvPr>
            <p:cNvSpPr/>
            <p:nvPr/>
          </p:nvSpPr>
          <p:spPr>
            <a:xfrm rot="16200000">
              <a:off x="1581944" y="3574257"/>
              <a:ext cx="4197350" cy="512762"/>
            </a:xfrm>
            <a:custGeom>
              <a:avLst/>
              <a:gdLst>
                <a:gd name="connsiteX0" fmla="*/ 1443975 w 4197767"/>
                <a:gd name="connsiteY0" fmla="*/ 402477 h 511923"/>
                <a:gd name="connsiteX1" fmla="*/ 1045028 w 4197767"/>
                <a:gd name="connsiteY1" fmla="*/ 391886 h 511923"/>
                <a:gd name="connsiteX2" fmla="*/ 699039 w 4197767"/>
                <a:gd name="connsiteY2" fmla="*/ 384825 h 511923"/>
                <a:gd name="connsiteX3" fmla="*/ 254196 w 4197767"/>
                <a:gd name="connsiteY3" fmla="*/ 381294 h 511923"/>
                <a:gd name="connsiteX4" fmla="*/ 141220 w 4197767"/>
                <a:gd name="connsiteY4" fmla="*/ 381294 h 511923"/>
                <a:gd name="connsiteX5" fmla="*/ 74140 w 4197767"/>
                <a:gd name="connsiteY5" fmla="*/ 370703 h 511923"/>
                <a:gd name="connsiteX6" fmla="*/ 38835 w 4197767"/>
                <a:gd name="connsiteY6" fmla="*/ 356581 h 511923"/>
                <a:gd name="connsiteX7" fmla="*/ 14122 w 4197767"/>
                <a:gd name="connsiteY7" fmla="*/ 328337 h 511923"/>
                <a:gd name="connsiteX8" fmla="*/ 0 w 4197767"/>
                <a:gd name="connsiteY8" fmla="*/ 282440 h 511923"/>
                <a:gd name="connsiteX9" fmla="*/ 7061 w 4197767"/>
                <a:gd name="connsiteY9" fmla="*/ 233013 h 511923"/>
                <a:gd name="connsiteX10" fmla="*/ 38835 w 4197767"/>
                <a:gd name="connsiteY10" fmla="*/ 187117 h 511923"/>
                <a:gd name="connsiteX11" fmla="*/ 84732 w 4197767"/>
                <a:gd name="connsiteY11" fmla="*/ 158873 h 511923"/>
                <a:gd name="connsiteX12" fmla="*/ 144750 w 4197767"/>
                <a:gd name="connsiteY12" fmla="*/ 137689 h 511923"/>
                <a:gd name="connsiteX13" fmla="*/ 250666 w 4197767"/>
                <a:gd name="connsiteY13" fmla="*/ 105915 h 511923"/>
                <a:gd name="connsiteX14" fmla="*/ 413069 w 4197767"/>
                <a:gd name="connsiteY14" fmla="*/ 67079 h 511923"/>
                <a:gd name="connsiteX15" fmla="*/ 511923 w 4197767"/>
                <a:gd name="connsiteY15" fmla="*/ 88262 h 511923"/>
                <a:gd name="connsiteX16" fmla="*/ 614307 w 4197767"/>
                <a:gd name="connsiteY16" fmla="*/ 105915 h 511923"/>
                <a:gd name="connsiteX17" fmla="*/ 759058 w 4197767"/>
                <a:gd name="connsiteY17" fmla="*/ 130628 h 511923"/>
                <a:gd name="connsiteX18" fmla="*/ 928522 w 4197767"/>
                <a:gd name="connsiteY18" fmla="*/ 151811 h 511923"/>
                <a:gd name="connsiteX19" fmla="*/ 1140352 w 4197767"/>
                <a:gd name="connsiteY19" fmla="*/ 165934 h 511923"/>
                <a:gd name="connsiteX20" fmla="*/ 1578134 w 4197767"/>
                <a:gd name="connsiteY20" fmla="*/ 176525 h 511923"/>
                <a:gd name="connsiteX21" fmla="*/ 2301887 w 4197767"/>
                <a:gd name="connsiteY21" fmla="*/ 176525 h 511923"/>
                <a:gd name="connsiteX22" fmla="*/ 3064476 w 4197767"/>
                <a:gd name="connsiteY22" fmla="*/ 197708 h 511923"/>
                <a:gd name="connsiteX23" fmla="*/ 3417526 w 4197767"/>
                <a:gd name="connsiteY23" fmla="*/ 201239 h 511923"/>
                <a:gd name="connsiteX24" fmla="*/ 3823533 w 4197767"/>
                <a:gd name="connsiteY24" fmla="*/ 201239 h 511923"/>
                <a:gd name="connsiteX25" fmla="*/ 3932979 w 4197767"/>
                <a:gd name="connsiteY25" fmla="*/ 197708 h 511923"/>
                <a:gd name="connsiteX26" fmla="*/ 3968284 w 4197767"/>
                <a:gd name="connsiteY26" fmla="*/ 190647 h 511923"/>
                <a:gd name="connsiteX27" fmla="*/ 4010650 w 4197767"/>
                <a:gd name="connsiteY27" fmla="*/ 169464 h 511923"/>
                <a:gd name="connsiteX28" fmla="*/ 4063608 w 4197767"/>
                <a:gd name="connsiteY28" fmla="*/ 123567 h 511923"/>
                <a:gd name="connsiteX29" fmla="*/ 4084791 w 4197767"/>
                <a:gd name="connsiteY29" fmla="*/ 81201 h 511923"/>
                <a:gd name="connsiteX30" fmla="*/ 4105974 w 4197767"/>
                <a:gd name="connsiteY30" fmla="*/ 38835 h 511923"/>
                <a:gd name="connsiteX31" fmla="*/ 4130687 w 4197767"/>
                <a:gd name="connsiteY31" fmla="*/ 14122 h 511923"/>
                <a:gd name="connsiteX32" fmla="*/ 4155401 w 4197767"/>
                <a:gd name="connsiteY32" fmla="*/ 0 h 511923"/>
                <a:gd name="connsiteX33" fmla="*/ 4180114 w 4197767"/>
                <a:gd name="connsiteY33" fmla="*/ 0 h 511923"/>
                <a:gd name="connsiteX34" fmla="*/ 4194236 w 4197767"/>
                <a:gd name="connsiteY34" fmla="*/ 17652 h 511923"/>
                <a:gd name="connsiteX35" fmla="*/ 4197767 w 4197767"/>
                <a:gd name="connsiteY35" fmla="*/ 38835 h 511923"/>
                <a:gd name="connsiteX36" fmla="*/ 4190706 w 4197767"/>
                <a:gd name="connsiteY36" fmla="*/ 105915 h 511923"/>
                <a:gd name="connsiteX37" fmla="*/ 4169523 w 4197767"/>
                <a:gd name="connsiteY37" fmla="*/ 187117 h 511923"/>
                <a:gd name="connsiteX38" fmla="*/ 4141279 w 4197767"/>
                <a:gd name="connsiteY38" fmla="*/ 271849 h 511923"/>
                <a:gd name="connsiteX39" fmla="*/ 4113035 w 4197767"/>
                <a:gd name="connsiteY39" fmla="*/ 345989 h 511923"/>
                <a:gd name="connsiteX40" fmla="*/ 4070669 w 4197767"/>
                <a:gd name="connsiteY40" fmla="*/ 416599 h 511923"/>
                <a:gd name="connsiteX41" fmla="*/ 4010650 w 4197767"/>
                <a:gd name="connsiteY41" fmla="*/ 483679 h 511923"/>
                <a:gd name="connsiteX42" fmla="*/ 3975345 w 4197767"/>
                <a:gd name="connsiteY42" fmla="*/ 508392 h 511923"/>
                <a:gd name="connsiteX43" fmla="*/ 3936510 w 4197767"/>
                <a:gd name="connsiteY43" fmla="*/ 511923 h 511923"/>
                <a:gd name="connsiteX44" fmla="*/ 3883552 w 4197767"/>
                <a:gd name="connsiteY44" fmla="*/ 508392 h 511923"/>
                <a:gd name="connsiteX45" fmla="*/ 3823533 w 4197767"/>
                <a:gd name="connsiteY45" fmla="*/ 497801 h 511923"/>
                <a:gd name="connsiteX46" fmla="*/ 3745862 w 4197767"/>
                <a:gd name="connsiteY46" fmla="*/ 480148 h 511923"/>
                <a:gd name="connsiteX47" fmla="*/ 3103311 w 4197767"/>
                <a:gd name="connsiteY47" fmla="*/ 444843 h 511923"/>
                <a:gd name="connsiteX48" fmla="*/ 2919725 w 4197767"/>
                <a:gd name="connsiteY48" fmla="*/ 427191 h 511923"/>
                <a:gd name="connsiteX49" fmla="*/ 2361906 w 4197767"/>
                <a:gd name="connsiteY49" fmla="*/ 416599 h 511923"/>
                <a:gd name="connsiteX50" fmla="*/ 1443975 w 4197767"/>
                <a:gd name="connsiteY50" fmla="*/ 402477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97767" h="511923">
                  <a:moveTo>
                    <a:pt x="1443975" y="402477"/>
                  </a:moveTo>
                  <a:lnTo>
                    <a:pt x="1045028" y="391886"/>
                  </a:lnTo>
                  <a:lnTo>
                    <a:pt x="699039" y="384825"/>
                  </a:lnTo>
                  <a:lnTo>
                    <a:pt x="254196" y="381294"/>
                  </a:lnTo>
                  <a:lnTo>
                    <a:pt x="141220" y="381294"/>
                  </a:lnTo>
                  <a:lnTo>
                    <a:pt x="74140" y="370703"/>
                  </a:lnTo>
                  <a:lnTo>
                    <a:pt x="38835" y="356581"/>
                  </a:lnTo>
                  <a:lnTo>
                    <a:pt x="14122" y="328337"/>
                  </a:lnTo>
                  <a:lnTo>
                    <a:pt x="0" y="282440"/>
                  </a:lnTo>
                  <a:lnTo>
                    <a:pt x="7061" y="233013"/>
                  </a:lnTo>
                  <a:lnTo>
                    <a:pt x="38835" y="187117"/>
                  </a:lnTo>
                  <a:lnTo>
                    <a:pt x="84732" y="158873"/>
                  </a:lnTo>
                  <a:lnTo>
                    <a:pt x="144750" y="137689"/>
                  </a:lnTo>
                  <a:lnTo>
                    <a:pt x="250666" y="105915"/>
                  </a:lnTo>
                  <a:lnTo>
                    <a:pt x="413069" y="67079"/>
                  </a:lnTo>
                  <a:lnTo>
                    <a:pt x="511923" y="88262"/>
                  </a:lnTo>
                  <a:lnTo>
                    <a:pt x="614307" y="105915"/>
                  </a:lnTo>
                  <a:lnTo>
                    <a:pt x="759058" y="130628"/>
                  </a:lnTo>
                  <a:lnTo>
                    <a:pt x="928522" y="151811"/>
                  </a:lnTo>
                  <a:lnTo>
                    <a:pt x="1140352" y="165934"/>
                  </a:lnTo>
                  <a:lnTo>
                    <a:pt x="1578134" y="176525"/>
                  </a:lnTo>
                  <a:lnTo>
                    <a:pt x="2301887" y="176525"/>
                  </a:lnTo>
                  <a:lnTo>
                    <a:pt x="3064476" y="197708"/>
                  </a:lnTo>
                  <a:lnTo>
                    <a:pt x="3417526" y="201239"/>
                  </a:lnTo>
                  <a:lnTo>
                    <a:pt x="3823533" y="201239"/>
                  </a:lnTo>
                  <a:lnTo>
                    <a:pt x="3932979" y="197708"/>
                  </a:lnTo>
                  <a:lnTo>
                    <a:pt x="3968284" y="190647"/>
                  </a:lnTo>
                  <a:lnTo>
                    <a:pt x="4010650" y="169464"/>
                  </a:lnTo>
                  <a:lnTo>
                    <a:pt x="4063608" y="123567"/>
                  </a:lnTo>
                  <a:lnTo>
                    <a:pt x="4084791" y="81201"/>
                  </a:lnTo>
                  <a:lnTo>
                    <a:pt x="4105974" y="38835"/>
                  </a:lnTo>
                  <a:lnTo>
                    <a:pt x="4130687" y="14122"/>
                  </a:lnTo>
                  <a:lnTo>
                    <a:pt x="4155401" y="0"/>
                  </a:lnTo>
                  <a:lnTo>
                    <a:pt x="4180114" y="0"/>
                  </a:lnTo>
                  <a:lnTo>
                    <a:pt x="4194236" y="17652"/>
                  </a:lnTo>
                  <a:lnTo>
                    <a:pt x="4197767" y="38835"/>
                  </a:lnTo>
                  <a:lnTo>
                    <a:pt x="4190706" y="105915"/>
                  </a:lnTo>
                  <a:lnTo>
                    <a:pt x="4169523" y="187117"/>
                  </a:lnTo>
                  <a:lnTo>
                    <a:pt x="4141279" y="271849"/>
                  </a:lnTo>
                  <a:lnTo>
                    <a:pt x="4113035" y="345989"/>
                  </a:lnTo>
                  <a:lnTo>
                    <a:pt x="4070669" y="416599"/>
                  </a:lnTo>
                  <a:lnTo>
                    <a:pt x="4010650" y="483679"/>
                  </a:lnTo>
                  <a:lnTo>
                    <a:pt x="3975345" y="508392"/>
                  </a:lnTo>
                  <a:lnTo>
                    <a:pt x="3936510" y="511923"/>
                  </a:lnTo>
                  <a:lnTo>
                    <a:pt x="3883552" y="508392"/>
                  </a:lnTo>
                  <a:lnTo>
                    <a:pt x="3823533" y="497801"/>
                  </a:lnTo>
                  <a:lnTo>
                    <a:pt x="3745862" y="480148"/>
                  </a:lnTo>
                  <a:lnTo>
                    <a:pt x="3103311" y="444843"/>
                  </a:lnTo>
                  <a:lnTo>
                    <a:pt x="2919725" y="427191"/>
                  </a:lnTo>
                  <a:lnTo>
                    <a:pt x="2361906" y="416599"/>
                  </a:lnTo>
                  <a:lnTo>
                    <a:pt x="1443975" y="40247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3">
              <a:extLst>
                <a:ext uri="{FF2B5EF4-FFF2-40B4-BE49-F238E27FC236}">
                  <a16:creationId xmlns:a16="http://schemas.microsoft.com/office/drawing/2014/main" id="{2EF15263-F0C5-4257-9876-524CA8900997}"/>
                </a:ext>
              </a:extLst>
            </p:cNvPr>
            <p:cNvSpPr/>
            <p:nvPr/>
          </p:nvSpPr>
          <p:spPr>
            <a:xfrm rot="16200000">
              <a:off x="2248694" y="3364706"/>
              <a:ext cx="1862138" cy="1057275"/>
            </a:xfrm>
            <a:custGeom>
              <a:avLst/>
              <a:gdLst>
                <a:gd name="connsiteX0" fmla="*/ 571500 w 1862138"/>
                <a:gd name="connsiteY0" fmla="*/ 533400 h 1057275"/>
                <a:gd name="connsiteX1" fmla="*/ 423863 w 1862138"/>
                <a:gd name="connsiteY1" fmla="*/ 431006 h 1057275"/>
                <a:gd name="connsiteX2" fmla="*/ 269081 w 1862138"/>
                <a:gd name="connsiteY2" fmla="*/ 304800 h 1057275"/>
                <a:gd name="connsiteX3" fmla="*/ 126206 w 1862138"/>
                <a:gd name="connsiteY3" fmla="*/ 169068 h 1057275"/>
                <a:gd name="connsiteX4" fmla="*/ 33338 w 1862138"/>
                <a:gd name="connsiteY4" fmla="*/ 85725 h 1057275"/>
                <a:gd name="connsiteX5" fmla="*/ 11906 w 1862138"/>
                <a:gd name="connsiteY5" fmla="*/ 61912 h 1057275"/>
                <a:gd name="connsiteX6" fmla="*/ 0 w 1862138"/>
                <a:gd name="connsiteY6" fmla="*/ 33337 h 1057275"/>
                <a:gd name="connsiteX7" fmla="*/ 0 w 1862138"/>
                <a:gd name="connsiteY7" fmla="*/ 14287 h 1057275"/>
                <a:gd name="connsiteX8" fmla="*/ 7144 w 1862138"/>
                <a:gd name="connsiteY8" fmla="*/ 2381 h 1057275"/>
                <a:gd name="connsiteX9" fmla="*/ 28575 w 1862138"/>
                <a:gd name="connsiteY9" fmla="*/ 0 h 1057275"/>
                <a:gd name="connsiteX10" fmla="*/ 69056 w 1862138"/>
                <a:gd name="connsiteY10" fmla="*/ 16668 h 1057275"/>
                <a:gd name="connsiteX11" fmla="*/ 233363 w 1862138"/>
                <a:gd name="connsiteY11" fmla="*/ 123825 h 1057275"/>
                <a:gd name="connsiteX12" fmla="*/ 452438 w 1862138"/>
                <a:gd name="connsiteY12" fmla="*/ 261937 h 1057275"/>
                <a:gd name="connsiteX13" fmla="*/ 673894 w 1862138"/>
                <a:gd name="connsiteY13" fmla="*/ 390525 h 1057275"/>
                <a:gd name="connsiteX14" fmla="*/ 940594 w 1862138"/>
                <a:gd name="connsiteY14" fmla="*/ 542925 h 1057275"/>
                <a:gd name="connsiteX15" fmla="*/ 1178719 w 1862138"/>
                <a:gd name="connsiteY15" fmla="*/ 666750 h 1057275"/>
                <a:gd name="connsiteX16" fmla="*/ 1507331 w 1862138"/>
                <a:gd name="connsiteY16" fmla="*/ 828675 h 1057275"/>
                <a:gd name="connsiteX17" fmla="*/ 1840706 w 1862138"/>
                <a:gd name="connsiteY17" fmla="*/ 978693 h 1057275"/>
                <a:gd name="connsiteX18" fmla="*/ 1862138 w 1862138"/>
                <a:gd name="connsiteY18" fmla="*/ 1057275 h 1057275"/>
                <a:gd name="connsiteX19" fmla="*/ 1340644 w 1862138"/>
                <a:gd name="connsiteY19" fmla="*/ 1050131 h 1057275"/>
                <a:gd name="connsiteX20" fmla="*/ 1097756 w 1862138"/>
                <a:gd name="connsiteY20" fmla="*/ 885825 h 1057275"/>
                <a:gd name="connsiteX21" fmla="*/ 909638 w 1862138"/>
                <a:gd name="connsiteY21" fmla="*/ 759618 h 1057275"/>
                <a:gd name="connsiteX22" fmla="*/ 721519 w 1862138"/>
                <a:gd name="connsiteY22" fmla="*/ 635793 h 1057275"/>
                <a:gd name="connsiteX23" fmla="*/ 571500 w 1862138"/>
                <a:gd name="connsiteY23" fmla="*/ 53340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2138" h="1057275">
                  <a:moveTo>
                    <a:pt x="571500" y="533400"/>
                  </a:moveTo>
                  <a:lnTo>
                    <a:pt x="423863" y="431006"/>
                  </a:lnTo>
                  <a:lnTo>
                    <a:pt x="269081" y="304800"/>
                  </a:lnTo>
                  <a:lnTo>
                    <a:pt x="126206" y="169068"/>
                  </a:lnTo>
                  <a:lnTo>
                    <a:pt x="33338" y="85725"/>
                  </a:lnTo>
                  <a:lnTo>
                    <a:pt x="11906" y="61912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8575" y="0"/>
                  </a:lnTo>
                  <a:lnTo>
                    <a:pt x="69056" y="16668"/>
                  </a:lnTo>
                  <a:lnTo>
                    <a:pt x="233363" y="123825"/>
                  </a:lnTo>
                  <a:lnTo>
                    <a:pt x="452438" y="261937"/>
                  </a:lnTo>
                  <a:lnTo>
                    <a:pt x="673894" y="390525"/>
                  </a:lnTo>
                  <a:lnTo>
                    <a:pt x="940594" y="542925"/>
                  </a:lnTo>
                  <a:lnTo>
                    <a:pt x="1178719" y="666750"/>
                  </a:lnTo>
                  <a:lnTo>
                    <a:pt x="1507331" y="828675"/>
                  </a:lnTo>
                  <a:lnTo>
                    <a:pt x="1840706" y="978693"/>
                  </a:lnTo>
                  <a:lnTo>
                    <a:pt x="1862138" y="1057275"/>
                  </a:lnTo>
                  <a:lnTo>
                    <a:pt x="1340644" y="1050131"/>
                  </a:lnTo>
                  <a:lnTo>
                    <a:pt x="1097756" y="885825"/>
                  </a:lnTo>
                  <a:lnTo>
                    <a:pt x="909638" y="759618"/>
                  </a:lnTo>
                  <a:lnTo>
                    <a:pt x="721519" y="635793"/>
                  </a:lnTo>
                  <a:lnTo>
                    <a:pt x="571500" y="533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511AB4F8-24FB-47E6-9977-A0009681201B}"/>
                </a:ext>
              </a:extLst>
            </p:cNvPr>
            <p:cNvSpPr/>
            <p:nvPr/>
          </p:nvSpPr>
          <p:spPr>
            <a:xfrm>
              <a:off x="3756025" y="3105150"/>
              <a:ext cx="649288" cy="566738"/>
            </a:xfrm>
            <a:custGeom>
              <a:avLst/>
              <a:gdLst>
                <a:gd name="connsiteX0" fmla="*/ 388144 w 650082"/>
                <a:gd name="connsiteY0" fmla="*/ 476250 h 566738"/>
                <a:gd name="connsiteX1" fmla="*/ 316707 w 650082"/>
                <a:gd name="connsiteY1" fmla="*/ 423863 h 566738"/>
                <a:gd name="connsiteX2" fmla="*/ 259557 w 650082"/>
                <a:gd name="connsiteY2" fmla="*/ 373856 h 566738"/>
                <a:gd name="connsiteX3" fmla="*/ 188119 w 650082"/>
                <a:gd name="connsiteY3" fmla="*/ 307181 h 566738"/>
                <a:gd name="connsiteX4" fmla="*/ 102394 w 650082"/>
                <a:gd name="connsiteY4" fmla="*/ 228600 h 566738"/>
                <a:gd name="connsiteX5" fmla="*/ 4763 w 650082"/>
                <a:gd name="connsiteY5" fmla="*/ 152400 h 566738"/>
                <a:gd name="connsiteX6" fmla="*/ 0 w 650082"/>
                <a:gd name="connsiteY6" fmla="*/ 0 h 566738"/>
                <a:gd name="connsiteX7" fmla="*/ 121444 w 650082"/>
                <a:gd name="connsiteY7" fmla="*/ 73819 h 566738"/>
                <a:gd name="connsiteX8" fmla="*/ 211932 w 650082"/>
                <a:gd name="connsiteY8" fmla="*/ 121444 h 566738"/>
                <a:gd name="connsiteX9" fmla="*/ 309563 w 650082"/>
                <a:gd name="connsiteY9" fmla="*/ 161925 h 566738"/>
                <a:gd name="connsiteX10" fmla="*/ 388144 w 650082"/>
                <a:gd name="connsiteY10" fmla="*/ 192881 h 566738"/>
                <a:gd name="connsiteX11" fmla="*/ 471488 w 650082"/>
                <a:gd name="connsiteY11" fmla="*/ 221456 h 566738"/>
                <a:gd name="connsiteX12" fmla="*/ 535782 w 650082"/>
                <a:gd name="connsiteY12" fmla="*/ 247650 h 566738"/>
                <a:gd name="connsiteX13" fmla="*/ 550069 w 650082"/>
                <a:gd name="connsiteY13" fmla="*/ 257175 h 566738"/>
                <a:gd name="connsiteX14" fmla="*/ 569119 w 650082"/>
                <a:gd name="connsiteY14" fmla="*/ 278606 h 566738"/>
                <a:gd name="connsiteX15" fmla="*/ 595313 w 650082"/>
                <a:gd name="connsiteY15" fmla="*/ 316706 h 566738"/>
                <a:gd name="connsiteX16" fmla="*/ 616744 w 650082"/>
                <a:gd name="connsiteY16" fmla="*/ 361950 h 566738"/>
                <a:gd name="connsiteX17" fmla="*/ 640557 w 650082"/>
                <a:gd name="connsiteY17" fmla="*/ 414338 h 566738"/>
                <a:gd name="connsiteX18" fmla="*/ 650082 w 650082"/>
                <a:gd name="connsiteY18" fmla="*/ 464344 h 566738"/>
                <a:gd name="connsiteX19" fmla="*/ 647700 w 650082"/>
                <a:gd name="connsiteY19" fmla="*/ 502444 h 566738"/>
                <a:gd name="connsiteX20" fmla="*/ 635794 w 650082"/>
                <a:gd name="connsiteY20" fmla="*/ 533400 h 566738"/>
                <a:gd name="connsiteX21" fmla="*/ 614363 w 650082"/>
                <a:gd name="connsiteY21" fmla="*/ 559594 h 566738"/>
                <a:gd name="connsiteX22" fmla="*/ 597694 w 650082"/>
                <a:gd name="connsiteY22" fmla="*/ 566738 h 566738"/>
                <a:gd name="connsiteX23" fmla="*/ 554832 w 650082"/>
                <a:gd name="connsiteY23" fmla="*/ 566738 h 566738"/>
                <a:gd name="connsiteX24" fmla="*/ 531019 w 650082"/>
                <a:gd name="connsiteY24" fmla="*/ 561975 h 566738"/>
                <a:gd name="connsiteX25" fmla="*/ 497682 w 650082"/>
                <a:gd name="connsiteY25" fmla="*/ 550069 h 566738"/>
                <a:gd name="connsiteX26" fmla="*/ 459582 w 650082"/>
                <a:gd name="connsiteY26" fmla="*/ 526256 h 566738"/>
                <a:gd name="connsiteX27" fmla="*/ 388144 w 650082"/>
                <a:gd name="connsiteY27" fmla="*/ 4762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0082" h="566738">
                  <a:moveTo>
                    <a:pt x="388144" y="476250"/>
                  </a:moveTo>
                  <a:lnTo>
                    <a:pt x="316707" y="423863"/>
                  </a:lnTo>
                  <a:lnTo>
                    <a:pt x="259557" y="373856"/>
                  </a:lnTo>
                  <a:lnTo>
                    <a:pt x="188119" y="307181"/>
                  </a:lnTo>
                  <a:lnTo>
                    <a:pt x="102394" y="228600"/>
                  </a:lnTo>
                  <a:lnTo>
                    <a:pt x="4763" y="152400"/>
                  </a:lnTo>
                  <a:lnTo>
                    <a:pt x="0" y="0"/>
                  </a:lnTo>
                  <a:lnTo>
                    <a:pt x="121444" y="73819"/>
                  </a:lnTo>
                  <a:lnTo>
                    <a:pt x="211932" y="121444"/>
                  </a:lnTo>
                  <a:lnTo>
                    <a:pt x="309563" y="161925"/>
                  </a:lnTo>
                  <a:lnTo>
                    <a:pt x="388144" y="192881"/>
                  </a:lnTo>
                  <a:lnTo>
                    <a:pt x="471488" y="221456"/>
                  </a:lnTo>
                  <a:lnTo>
                    <a:pt x="535782" y="247650"/>
                  </a:lnTo>
                  <a:lnTo>
                    <a:pt x="550069" y="257175"/>
                  </a:lnTo>
                  <a:lnTo>
                    <a:pt x="569119" y="278606"/>
                  </a:lnTo>
                  <a:lnTo>
                    <a:pt x="595313" y="316706"/>
                  </a:lnTo>
                  <a:lnTo>
                    <a:pt x="616744" y="361950"/>
                  </a:lnTo>
                  <a:lnTo>
                    <a:pt x="640557" y="414338"/>
                  </a:lnTo>
                  <a:lnTo>
                    <a:pt x="650082" y="464344"/>
                  </a:lnTo>
                  <a:cubicBezTo>
                    <a:pt x="647647" y="500855"/>
                    <a:pt x="647700" y="488130"/>
                    <a:pt x="647700" y="502444"/>
                  </a:cubicBezTo>
                  <a:lnTo>
                    <a:pt x="635794" y="533400"/>
                  </a:lnTo>
                  <a:lnTo>
                    <a:pt x="614363" y="559594"/>
                  </a:lnTo>
                  <a:lnTo>
                    <a:pt x="597694" y="566738"/>
                  </a:lnTo>
                  <a:lnTo>
                    <a:pt x="554832" y="566738"/>
                  </a:lnTo>
                  <a:lnTo>
                    <a:pt x="531019" y="561975"/>
                  </a:lnTo>
                  <a:lnTo>
                    <a:pt x="497682" y="550069"/>
                  </a:lnTo>
                  <a:lnTo>
                    <a:pt x="459582" y="526256"/>
                  </a:lnTo>
                  <a:lnTo>
                    <a:pt x="388144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82CC315D-C7A5-48D7-80AC-4A7FA22D07CF}"/>
                </a:ext>
              </a:extLst>
            </p:cNvPr>
            <p:cNvSpPr/>
            <p:nvPr/>
          </p:nvSpPr>
          <p:spPr>
            <a:xfrm>
              <a:off x="5032375" y="2276475"/>
              <a:ext cx="757238" cy="893763"/>
            </a:xfrm>
            <a:custGeom>
              <a:avLst/>
              <a:gdLst>
                <a:gd name="connsiteX0" fmla="*/ 378619 w 757238"/>
                <a:gd name="connsiteY0" fmla="*/ 614363 h 892969"/>
                <a:gd name="connsiteX1" fmla="*/ 130969 w 757238"/>
                <a:gd name="connsiteY1" fmla="*/ 892969 h 892969"/>
                <a:gd name="connsiteX2" fmla="*/ 0 w 757238"/>
                <a:gd name="connsiteY2" fmla="*/ 842963 h 892969"/>
                <a:gd name="connsiteX3" fmla="*/ 54769 w 757238"/>
                <a:gd name="connsiteY3" fmla="*/ 764381 h 892969"/>
                <a:gd name="connsiteX4" fmla="*/ 142875 w 757238"/>
                <a:gd name="connsiteY4" fmla="*/ 635794 h 892969"/>
                <a:gd name="connsiteX5" fmla="*/ 235744 w 757238"/>
                <a:gd name="connsiteY5" fmla="*/ 495300 h 892969"/>
                <a:gd name="connsiteX6" fmla="*/ 328613 w 757238"/>
                <a:gd name="connsiteY6" fmla="*/ 338138 h 892969"/>
                <a:gd name="connsiteX7" fmla="*/ 402432 w 757238"/>
                <a:gd name="connsiteY7" fmla="*/ 192881 h 892969"/>
                <a:gd name="connsiteX8" fmla="*/ 352425 w 757238"/>
                <a:gd name="connsiteY8" fmla="*/ 64294 h 892969"/>
                <a:gd name="connsiteX9" fmla="*/ 602457 w 757238"/>
                <a:gd name="connsiteY9" fmla="*/ 0 h 892969"/>
                <a:gd name="connsiteX10" fmla="*/ 709613 w 757238"/>
                <a:gd name="connsiteY10" fmla="*/ 121444 h 892969"/>
                <a:gd name="connsiteX11" fmla="*/ 723900 w 757238"/>
                <a:gd name="connsiteY11" fmla="*/ 135731 h 892969"/>
                <a:gd name="connsiteX12" fmla="*/ 740569 w 757238"/>
                <a:gd name="connsiteY12" fmla="*/ 159544 h 892969"/>
                <a:gd name="connsiteX13" fmla="*/ 750094 w 757238"/>
                <a:gd name="connsiteY13" fmla="*/ 178594 h 892969"/>
                <a:gd name="connsiteX14" fmla="*/ 754857 w 757238"/>
                <a:gd name="connsiteY14" fmla="*/ 197644 h 892969"/>
                <a:gd name="connsiteX15" fmla="*/ 757238 w 757238"/>
                <a:gd name="connsiteY15" fmla="*/ 221456 h 892969"/>
                <a:gd name="connsiteX16" fmla="*/ 747713 w 757238"/>
                <a:gd name="connsiteY16" fmla="*/ 250031 h 892969"/>
                <a:gd name="connsiteX17" fmla="*/ 728663 w 757238"/>
                <a:gd name="connsiteY17" fmla="*/ 271463 h 892969"/>
                <a:gd name="connsiteX18" fmla="*/ 695325 w 757238"/>
                <a:gd name="connsiteY18" fmla="*/ 285750 h 892969"/>
                <a:gd name="connsiteX19" fmla="*/ 378619 w 757238"/>
                <a:gd name="connsiteY19" fmla="*/ 614363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7238" h="892969">
                  <a:moveTo>
                    <a:pt x="378619" y="614363"/>
                  </a:moveTo>
                  <a:lnTo>
                    <a:pt x="130969" y="892969"/>
                  </a:lnTo>
                  <a:lnTo>
                    <a:pt x="0" y="842963"/>
                  </a:lnTo>
                  <a:lnTo>
                    <a:pt x="54769" y="764381"/>
                  </a:lnTo>
                  <a:lnTo>
                    <a:pt x="142875" y="635794"/>
                  </a:lnTo>
                  <a:lnTo>
                    <a:pt x="235744" y="495300"/>
                  </a:lnTo>
                  <a:lnTo>
                    <a:pt x="328613" y="338138"/>
                  </a:lnTo>
                  <a:lnTo>
                    <a:pt x="402432" y="192881"/>
                  </a:lnTo>
                  <a:lnTo>
                    <a:pt x="352425" y="64294"/>
                  </a:lnTo>
                  <a:lnTo>
                    <a:pt x="602457" y="0"/>
                  </a:lnTo>
                  <a:lnTo>
                    <a:pt x="709613" y="121444"/>
                  </a:lnTo>
                  <a:lnTo>
                    <a:pt x="723900" y="135731"/>
                  </a:lnTo>
                  <a:lnTo>
                    <a:pt x="740569" y="159544"/>
                  </a:lnTo>
                  <a:lnTo>
                    <a:pt x="750094" y="178594"/>
                  </a:lnTo>
                  <a:lnTo>
                    <a:pt x="754857" y="197644"/>
                  </a:lnTo>
                  <a:lnTo>
                    <a:pt x="757238" y="221456"/>
                  </a:lnTo>
                  <a:lnTo>
                    <a:pt x="747713" y="250031"/>
                  </a:lnTo>
                  <a:lnTo>
                    <a:pt x="728663" y="271463"/>
                  </a:lnTo>
                  <a:lnTo>
                    <a:pt x="695325" y="285750"/>
                  </a:lnTo>
                  <a:lnTo>
                    <a:pt x="378619" y="614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419CB91A-E8E5-4C05-BBA0-4CAF80022901}"/>
                </a:ext>
              </a:extLst>
            </p:cNvPr>
            <p:cNvSpPr/>
            <p:nvPr/>
          </p:nvSpPr>
          <p:spPr>
            <a:xfrm rot="16200000">
              <a:off x="4360863" y="3773488"/>
              <a:ext cx="2211387" cy="871537"/>
            </a:xfrm>
            <a:custGeom>
              <a:avLst/>
              <a:gdLst>
                <a:gd name="connsiteX0" fmla="*/ 1307306 w 2212181"/>
                <a:gd name="connsiteY0" fmla="*/ 647700 h 871538"/>
                <a:gd name="connsiteX1" fmla="*/ 1481137 w 2212181"/>
                <a:gd name="connsiteY1" fmla="*/ 652463 h 871538"/>
                <a:gd name="connsiteX2" fmla="*/ 1547812 w 2212181"/>
                <a:gd name="connsiteY2" fmla="*/ 650082 h 871538"/>
                <a:gd name="connsiteX3" fmla="*/ 1604962 w 2212181"/>
                <a:gd name="connsiteY3" fmla="*/ 645319 h 871538"/>
                <a:gd name="connsiteX4" fmla="*/ 1669256 w 2212181"/>
                <a:gd name="connsiteY4" fmla="*/ 633413 h 871538"/>
                <a:gd name="connsiteX5" fmla="*/ 1726406 w 2212181"/>
                <a:gd name="connsiteY5" fmla="*/ 616744 h 871538"/>
                <a:gd name="connsiteX6" fmla="*/ 1778793 w 2212181"/>
                <a:gd name="connsiteY6" fmla="*/ 600075 h 871538"/>
                <a:gd name="connsiteX7" fmla="*/ 1840706 w 2212181"/>
                <a:gd name="connsiteY7" fmla="*/ 569119 h 871538"/>
                <a:gd name="connsiteX8" fmla="*/ 1881187 w 2212181"/>
                <a:gd name="connsiteY8" fmla="*/ 542925 h 871538"/>
                <a:gd name="connsiteX9" fmla="*/ 1914525 w 2212181"/>
                <a:gd name="connsiteY9" fmla="*/ 516732 h 871538"/>
                <a:gd name="connsiteX10" fmla="*/ 1959768 w 2212181"/>
                <a:gd name="connsiteY10" fmla="*/ 454819 h 871538"/>
                <a:gd name="connsiteX11" fmla="*/ 1988343 w 2212181"/>
                <a:gd name="connsiteY11" fmla="*/ 402432 h 871538"/>
                <a:gd name="connsiteX12" fmla="*/ 2007393 w 2212181"/>
                <a:gd name="connsiteY12" fmla="*/ 350044 h 871538"/>
                <a:gd name="connsiteX13" fmla="*/ 2024062 w 2212181"/>
                <a:gd name="connsiteY13" fmla="*/ 276225 h 871538"/>
                <a:gd name="connsiteX14" fmla="*/ 2038350 w 2212181"/>
                <a:gd name="connsiteY14" fmla="*/ 200025 h 871538"/>
                <a:gd name="connsiteX15" fmla="*/ 2045493 w 2212181"/>
                <a:gd name="connsiteY15" fmla="*/ 111919 h 871538"/>
                <a:gd name="connsiteX16" fmla="*/ 2045493 w 2212181"/>
                <a:gd name="connsiteY16" fmla="*/ 66675 h 871538"/>
                <a:gd name="connsiteX17" fmla="*/ 2047875 w 2212181"/>
                <a:gd name="connsiteY17" fmla="*/ 47625 h 871538"/>
                <a:gd name="connsiteX18" fmla="*/ 2057400 w 2212181"/>
                <a:gd name="connsiteY18" fmla="*/ 30957 h 871538"/>
                <a:gd name="connsiteX19" fmla="*/ 2078831 w 2212181"/>
                <a:gd name="connsiteY19" fmla="*/ 14288 h 871538"/>
                <a:gd name="connsiteX20" fmla="*/ 2121693 w 2212181"/>
                <a:gd name="connsiteY20" fmla="*/ 2382 h 871538"/>
                <a:gd name="connsiteX21" fmla="*/ 2181225 w 2212181"/>
                <a:gd name="connsiteY21" fmla="*/ 0 h 871538"/>
                <a:gd name="connsiteX22" fmla="*/ 2212181 w 2212181"/>
                <a:gd name="connsiteY22" fmla="*/ 11907 h 871538"/>
                <a:gd name="connsiteX23" fmla="*/ 2200275 w 2212181"/>
                <a:gd name="connsiteY23" fmla="*/ 180975 h 871538"/>
                <a:gd name="connsiteX24" fmla="*/ 2178843 w 2212181"/>
                <a:gd name="connsiteY24" fmla="*/ 257175 h 871538"/>
                <a:gd name="connsiteX25" fmla="*/ 2140743 w 2212181"/>
                <a:gd name="connsiteY25" fmla="*/ 366713 h 871538"/>
                <a:gd name="connsiteX26" fmla="*/ 2095500 w 2212181"/>
                <a:gd name="connsiteY26" fmla="*/ 466725 h 871538"/>
                <a:gd name="connsiteX27" fmla="*/ 2028825 w 2212181"/>
                <a:gd name="connsiteY27" fmla="*/ 571500 h 871538"/>
                <a:gd name="connsiteX28" fmla="*/ 1950243 w 2212181"/>
                <a:gd name="connsiteY28" fmla="*/ 661988 h 871538"/>
                <a:gd name="connsiteX29" fmla="*/ 1838325 w 2212181"/>
                <a:gd name="connsiteY29" fmla="*/ 738188 h 871538"/>
                <a:gd name="connsiteX30" fmla="*/ 1712118 w 2212181"/>
                <a:gd name="connsiteY30" fmla="*/ 790575 h 871538"/>
                <a:gd name="connsiteX31" fmla="*/ 1585912 w 2212181"/>
                <a:gd name="connsiteY31" fmla="*/ 821532 h 871538"/>
                <a:gd name="connsiteX32" fmla="*/ 1428750 w 2212181"/>
                <a:gd name="connsiteY32" fmla="*/ 850107 h 871538"/>
                <a:gd name="connsiteX33" fmla="*/ 1312068 w 2212181"/>
                <a:gd name="connsiteY33" fmla="*/ 859632 h 871538"/>
                <a:gd name="connsiteX34" fmla="*/ 1138237 w 2212181"/>
                <a:gd name="connsiteY34" fmla="*/ 871538 h 871538"/>
                <a:gd name="connsiteX35" fmla="*/ 950118 w 2212181"/>
                <a:gd name="connsiteY35" fmla="*/ 869157 h 871538"/>
                <a:gd name="connsiteX36" fmla="*/ 819150 w 2212181"/>
                <a:gd name="connsiteY36" fmla="*/ 852488 h 871538"/>
                <a:gd name="connsiteX37" fmla="*/ 669131 w 2212181"/>
                <a:gd name="connsiteY37" fmla="*/ 835819 h 871538"/>
                <a:gd name="connsiteX38" fmla="*/ 447675 w 2212181"/>
                <a:gd name="connsiteY38" fmla="*/ 795338 h 871538"/>
                <a:gd name="connsiteX39" fmla="*/ 369093 w 2212181"/>
                <a:gd name="connsiteY39" fmla="*/ 781050 h 871538"/>
                <a:gd name="connsiteX40" fmla="*/ 295275 w 2212181"/>
                <a:gd name="connsiteY40" fmla="*/ 759619 h 871538"/>
                <a:gd name="connsiteX41" fmla="*/ 209550 w 2212181"/>
                <a:gd name="connsiteY41" fmla="*/ 728663 h 871538"/>
                <a:gd name="connsiteX42" fmla="*/ 142875 w 2212181"/>
                <a:gd name="connsiteY42" fmla="*/ 700088 h 871538"/>
                <a:gd name="connsiteX43" fmla="*/ 90487 w 2212181"/>
                <a:gd name="connsiteY43" fmla="*/ 681038 h 871538"/>
                <a:gd name="connsiteX44" fmla="*/ 42862 w 2212181"/>
                <a:gd name="connsiteY44" fmla="*/ 652463 h 871538"/>
                <a:gd name="connsiteX45" fmla="*/ 19050 w 2212181"/>
                <a:gd name="connsiteY45" fmla="*/ 628650 h 871538"/>
                <a:gd name="connsiteX46" fmla="*/ 4762 w 2212181"/>
                <a:gd name="connsiteY46" fmla="*/ 604838 h 871538"/>
                <a:gd name="connsiteX47" fmla="*/ 0 w 2212181"/>
                <a:gd name="connsiteY47" fmla="*/ 576263 h 871538"/>
                <a:gd name="connsiteX48" fmla="*/ 7143 w 2212181"/>
                <a:gd name="connsiteY48" fmla="*/ 542925 h 871538"/>
                <a:gd name="connsiteX49" fmla="*/ 35718 w 2212181"/>
                <a:gd name="connsiteY49" fmla="*/ 516732 h 871538"/>
                <a:gd name="connsiteX50" fmla="*/ 119062 w 2212181"/>
                <a:gd name="connsiteY50" fmla="*/ 450057 h 871538"/>
                <a:gd name="connsiteX51" fmla="*/ 552450 w 2212181"/>
                <a:gd name="connsiteY51" fmla="*/ 550069 h 871538"/>
                <a:gd name="connsiteX52" fmla="*/ 614362 w 2212181"/>
                <a:gd name="connsiteY52" fmla="*/ 576263 h 871538"/>
                <a:gd name="connsiteX53" fmla="*/ 702468 w 2212181"/>
                <a:gd name="connsiteY53" fmla="*/ 597694 h 871538"/>
                <a:gd name="connsiteX54" fmla="*/ 783431 w 2212181"/>
                <a:gd name="connsiteY54" fmla="*/ 614363 h 871538"/>
                <a:gd name="connsiteX55" fmla="*/ 931068 w 2212181"/>
                <a:gd name="connsiteY55" fmla="*/ 628650 h 871538"/>
                <a:gd name="connsiteX56" fmla="*/ 1078706 w 2212181"/>
                <a:gd name="connsiteY56" fmla="*/ 640557 h 871538"/>
                <a:gd name="connsiteX57" fmla="*/ 1307306 w 2212181"/>
                <a:gd name="connsiteY57" fmla="*/ 647700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12181" h="871538">
                  <a:moveTo>
                    <a:pt x="1307306" y="647700"/>
                  </a:moveTo>
                  <a:lnTo>
                    <a:pt x="1481137" y="652463"/>
                  </a:lnTo>
                  <a:lnTo>
                    <a:pt x="1547812" y="650082"/>
                  </a:lnTo>
                  <a:lnTo>
                    <a:pt x="1604962" y="645319"/>
                  </a:lnTo>
                  <a:lnTo>
                    <a:pt x="1669256" y="633413"/>
                  </a:lnTo>
                  <a:lnTo>
                    <a:pt x="1726406" y="616744"/>
                  </a:lnTo>
                  <a:lnTo>
                    <a:pt x="1778793" y="600075"/>
                  </a:lnTo>
                  <a:lnTo>
                    <a:pt x="1840706" y="569119"/>
                  </a:lnTo>
                  <a:lnTo>
                    <a:pt x="1881187" y="542925"/>
                  </a:lnTo>
                  <a:lnTo>
                    <a:pt x="1914525" y="516732"/>
                  </a:lnTo>
                  <a:lnTo>
                    <a:pt x="1959768" y="454819"/>
                  </a:lnTo>
                  <a:lnTo>
                    <a:pt x="1988343" y="402432"/>
                  </a:lnTo>
                  <a:lnTo>
                    <a:pt x="2007393" y="350044"/>
                  </a:lnTo>
                  <a:lnTo>
                    <a:pt x="2024062" y="276225"/>
                  </a:lnTo>
                  <a:lnTo>
                    <a:pt x="2038350" y="200025"/>
                  </a:lnTo>
                  <a:lnTo>
                    <a:pt x="2045493" y="111919"/>
                  </a:lnTo>
                  <a:lnTo>
                    <a:pt x="2045493" y="66675"/>
                  </a:lnTo>
                  <a:lnTo>
                    <a:pt x="2047875" y="47625"/>
                  </a:lnTo>
                  <a:lnTo>
                    <a:pt x="2057400" y="30957"/>
                  </a:lnTo>
                  <a:lnTo>
                    <a:pt x="2078831" y="14288"/>
                  </a:lnTo>
                  <a:lnTo>
                    <a:pt x="2121693" y="2382"/>
                  </a:lnTo>
                  <a:lnTo>
                    <a:pt x="2181225" y="0"/>
                  </a:lnTo>
                  <a:lnTo>
                    <a:pt x="2212181" y="11907"/>
                  </a:lnTo>
                  <a:lnTo>
                    <a:pt x="2200275" y="180975"/>
                  </a:lnTo>
                  <a:lnTo>
                    <a:pt x="2178843" y="257175"/>
                  </a:lnTo>
                  <a:lnTo>
                    <a:pt x="2140743" y="366713"/>
                  </a:lnTo>
                  <a:lnTo>
                    <a:pt x="2095500" y="466725"/>
                  </a:lnTo>
                  <a:lnTo>
                    <a:pt x="2028825" y="571500"/>
                  </a:lnTo>
                  <a:lnTo>
                    <a:pt x="1950243" y="661988"/>
                  </a:lnTo>
                  <a:lnTo>
                    <a:pt x="1838325" y="738188"/>
                  </a:lnTo>
                  <a:lnTo>
                    <a:pt x="1712118" y="790575"/>
                  </a:lnTo>
                  <a:lnTo>
                    <a:pt x="1585912" y="821532"/>
                  </a:lnTo>
                  <a:lnTo>
                    <a:pt x="1428750" y="850107"/>
                  </a:lnTo>
                  <a:lnTo>
                    <a:pt x="1312068" y="859632"/>
                  </a:lnTo>
                  <a:lnTo>
                    <a:pt x="1138237" y="871538"/>
                  </a:lnTo>
                  <a:lnTo>
                    <a:pt x="950118" y="869157"/>
                  </a:lnTo>
                  <a:lnTo>
                    <a:pt x="819150" y="852488"/>
                  </a:lnTo>
                  <a:lnTo>
                    <a:pt x="669131" y="835819"/>
                  </a:lnTo>
                  <a:lnTo>
                    <a:pt x="447675" y="795338"/>
                  </a:lnTo>
                  <a:lnTo>
                    <a:pt x="369093" y="781050"/>
                  </a:lnTo>
                  <a:lnTo>
                    <a:pt x="295275" y="759619"/>
                  </a:lnTo>
                  <a:lnTo>
                    <a:pt x="209550" y="728663"/>
                  </a:lnTo>
                  <a:lnTo>
                    <a:pt x="142875" y="700088"/>
                  </a:lnTo>
                  <a:lnTo>
                    <a:pt x="90487" y="681038"/>
                  </a:lnTo>
                  <a:lnTo>
                    <a:pt x="42862" y="652463"/>
                  </a:lnTo>
                  <a:lnTo>
                    <a:pt x="19050" y="628650"/>
                  </a:lnTo>
                  <a:lnTo>
                    <a:pt x="4762" y="604838"/>
                  </a:lnTo>
                  <a:lnTo>
                    <a:pt x="0" y="576263"/>
                  </a:lnTo>
                  <a:lnTo>
                    <a:pt x="7143" y="542925"/>
                  </a:lnTo>
                  <a:lnTo>
                    <a:pt x="35718" y="516732"/>
                  </a:lnTo>
                  <a:lnTo>
                    <a:pt x="119062" y="450057"/>
                  </a:lnTo>
                  <a:lnTo>
                    <a:pt x="552450" y="550069"/>
                  </a:lnTo>
                  <a:lnTo>
                    <a:pt x="614362" y="576263"/>
                  </a:lnTo>
                  <a:lnTo>
                    <a:pt x="702468" y="597694"/>
                  </a:lnTo>
                  <a:lnTo>
                    <a:pt x="783431" y="614363"/>
                  </a:lnTo>
                  <a:lnTo>
                    <a:pt x="931068" y="628650"/>
                  </a:lnTo>
                  <a:lnTo>
                    <a:pt x="1078706" y="640557"/>
                  </a:lnTo>
                  <a:lnTo>
                    <a:pt x="1307306" y="647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8">
              <a:extLst>
                <a:ext uri="{FF2B5EF4-FFF2-40B4-BE49-F238E27FC236}">
                  <a16:creationId xmlns:a16="http://schemas.microsoft.com/office/drawing/2014/main" id="{44EE6465-C13F-4E3B-8DF5-34D998F24094}"/>
                </a:ext>
              </a:extLst>
            </p:cNvPr>
            <p:cNvSpPr/>
            <p:nvPr/>
          </p:nvSpPr>
          <p:spPr>
            <a:xfrm>
              <a:off x="5053013" y="4646613"/>
              <a:ext cx="600075" cy="584200"/>
            </a:xfrm>
            <a:custGeom>
              <a:avLst/>
              <a:gdLst>
                <a:gd name="connsiteX0" fmla="*/ 152400 w 600075"/>
                <a:gd name="connsiteY0" fmla="*/ 197644 h 585787"/>
                <a:gd name="connsiteX1" fmla="*/ 350043 w 600075"/>
                <a:gd name="connsiteY1" fmla="*/ 230981 h 585787"/>
                <a:gd name="connsiteX2" fmla="*/ 378618 w 600075"/>
                <a:gd name="connsiteY2" fmla="*/ 230981 h 585787"/>
                <a:gd name="connsiteX3" fmla="*/ 409575 w 600075"/>
                <a:gd name="connsiteY3" fmla="*/ 228600 h 585787"/>
                <a:gd name="connsiteX4" fmla="*/ 445293 w 600075"/>
                <a:gd name="connsiteY4" fmla="*/ 219075 h 585787"/>
                <a:gd name="connsiteX5" fmla="*/ 476250 w 600075"/>
                <a:gd name="connsiteY5" fmla="*/ 197644 h 585787"/>
                <a:gd name="connsiteX6" fmla="*/ 502443 w 600075"/>
                <a:gd name="connsiteY6" fmla="*/ 159544 h 585787"/>
                <a:gd name="connsiteX7" fmla="*/ 600075 w 600075"/>
                <a:gd name="connsiteY7" fmla="*/ 0 h 585787"/>
                <a:gd name="connsiteX8" fmla="*/ 476250 w 600075"/>
                <a:gd name="connsiteY8" fmla="*/ 585787 h 585787"/>
                <a:gd name="connsiteX9" fmla="*/ 421481 w 600075"/>
                <a:gd name="connsiteY9" fmla="*/ 545306 h 585787"/>
                <a:gd name="connsiteX10" fmla="*/ 371475 w 600075"/>
                <a:gd name="connsiteY10" fmla="*/ 492919 h 585787"/>
                <a:gd name="connsiteX11" fmla="*/ 330993 w 600075"/>
                <a:gd name="connsiteY11" fmla="*/ 450056 h 585787"/>
                <a:gd name="connsiteX12" fmla="*/ 271462 w 600075"/>
                <a:gd name="connsiteY12" fmla="*/ 397669 h 585787"/>
                <a:gd name="connsiteX13" fmla="*/ 197643 w 600075"/>
                <a:gd name="connsiteY13" fmla="*/ 340519 h 585787"/>
                <a:gd name="connsiteX14" fmla="*/ 133350 w 600075"/>
                <a:gd name="connsiteY14" fmla="*/ 292894 h 585787"/>
                <a:gd name="connsiteX15" fmla="*/ 59531 w 600075"/>
                <a:gd name="connsiteY15" fmla="*/ 245269 h 585787"/>
                <a:gd name="connsiteX16" fmla="*/ 30956 w 600075"/>
                <a:gd name="connsiteY16" fmla="*/ 223837 h 585787"/>
                <a:gd name="connsiteX17" fmla="*/ 4762 w 600075"/>
                <a:gd name="connsiteY17" fmla="*/ 195262 h 585787"/>
                <a:gd name="connsiteX18" fmla="*/ 0 w 600075"/>
                <a:gd name="connsiteY18" fmla="*/ 180975 h 585787"/>
                <a:gd name="connsiteX19" fmla="*/ 7143 w 600075"/>
                <a:gd name="connsiteY19" fmla="*/ 166687 h 585787"/>
                <a:gd name="connsiteX20" fmla="*/ 42862 w 600075"/>
                <a:gd name="connsiteY20" fmla="*/ 169069 h 585787"/>
                <a:gd name="connsiteX21" fmla="*/ 90487 w 600075"/>
                <a:gd name="connsiteY21" fmla="*/ 183356 h 585787"/>
                <a:gd name="connsiteX22" fmla="*/ 152400 w 600075"/>
                <a:gd name="connsiteY22" fmla="*/ 197644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85787">
                  <a:moveTo>
                    <a:pt x="152400" y="197644"/>
                  </a:moveTo>
                  <a:lnTo>
                    <a:pt x="350043" y="230981"/>
                  </a:lnTo>
                  <a:lnTo>
                    <a:pt x="378618" y="230981"/>
                  </a:lnTo>
                  <a:lnTo>
                    <a:pt x="409575" y="228600"/>
                  </a:lnTo>
                  <a:lnTo>
                    <a:pt x="445293" y="219075"/>
                  </a:lnTo>
                  <a:lnTo>
                    <a:pt x="476250" y="197644"/>
                  </a:lnTo>
                  <a:lnTo>
                    <a:pt x="502443" y="159544"/>
                  </a:lnTo>
                  <a:lnTo>
                    <a:pt x="600075" y="0"/>
                  </a:lnTo>
                  <a:lnTo>
                    <a:pt x="476250" y="585787"/>
                  </a:lnTo>
                  <a:lnTo>
                    <a:pt x="421481" y="545306"/>
                  </a:lnTo>
                  <a:lnTo>
                    <a:pt x="371475" y="492919"/>
                  </a:lnTo>
                  <a:lnTo>
                    <a:pt x="330993" y="450056"/>
                  </a:lnTo>
                  <a:lnTo>
                    <a:pt x="271462" y="397669"/>
                  </a:lnTo>
                  <a:lnTo>
                    <a:pt x="197643" y="340519"/>
                  </a:lnTo>
                  <a:lnTo>
                    <a:pt x="133350" y="292894"/>
                  </a:lnTo>
                  <a:lnTo>
                    <a:pt x="59531" y="245269"/>
                  </a:lnTo>
                  <a:lnTo>
                    <a:pt x="30956" y="223837"/>
                  </a:lnTo>
                  <a:lnTo>
                    <a:pt x="4762" y="195262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42862" y="169069"/>
                  </a:lnTo>
                  <a:lnTo>
                    <a:pt x="90487" y="183356"/>
                  </a:lnTo>
                  <a:lnTo>
                    <a:pt x="152400" y="197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42C15D7A-AF15-4C3E-A304-20D0B720A687}"/>
                </a:ext>
              </a:extLst>
            </p:cNvPr>
            <p:cNvSpPr/>
            <p:nvPr/>
          </p:nvSpPr>
          <p:spPr>
            <a:xfrm>
              <a:off x="4500563" y="3781425"/>
              <a:ext cx="931862" cy="881063"/>
            </a:xfrm>
            <a:custGeom>
              <a:avLst/>
              <a:gdLst>
                <a:gd name="connsiteX0" fmla="*/ 323850 w 931068"/>
                <a:gd name="connsiteY0" fmla="*/ 226219 h 881063"/>
                <a:gd name="connsiteX1" fmla="*/ 66675 w 931068"/>
                <a:gd name="connsiteY1" fmla="*/ 259556 h 881063"/>
                <a:gd name="connsiteX2" fmla="*/ 0 w 931068"/>
                <a:gd name="connsiteY2" fmla="*/ 123825 h 881063"/>
                <a:gd name="connsiteX3" fmla="*/ 188118 w 931068"/>
                <a:gd name="connsiteY3" fmla="*/ 97631 h 881063"/>
                <a:gd name="connsiteX4" fmla="*/ 421481 w 931068"/>
                <a:gd name="connsiteY4" fmla="*/ 69056 h 881063"/>
                <a:gd name="connsiteX5" fmla="*/ 504825 w 931068"/>
                <a:gd name="connsiteY5" fmla="*/ 40481 h 881063"/>
                <a:gd name="connsiteX6" fmla="*/ 576262 w 931068"/>
                <a:gd name="connsiteY6" fmla="*/ 16669 h 881063"/>
                <a:gd name="connsiteX7" fmla="*/ 623887 w 931068"/>
                <a:gd name="connsiteY7" fmla="*/ 2381 h 881063"/>
                <a:gd name="connsiteX8" fmla="*/ 652462 w 931068"/>
                <a:gd name="connsiteY8" fmla="*/ 0 h 881063"/>
                <a:gd name="connsiteX9" fmla="*/ 695325 w 931068"/>
                <a:gd name="connsiteY9" fmla="*/ 16669 h 881063"/>
                <a:gd name="connsiteX10" fmla="*/ 776287 w 931068"/>
                <a:gd name="connsiteY10" fmla="*/ 57150 h 881063"/>
                <a:gd name="connsiteX11" fmla="*/ 850106 w 931068"/>
                <a:gd name="connsiteY11" fmla="*/ 95250 h 881063"/>
                <a:gd name="connsiteX12" fmla="*/ 926306 w 931068"/>
                <a:gd name="connsiteY12" fmla="*/ 142875 h 881063"/>
                <a:gd name="connsiteX13" fmla="*/ 931068 w 931068"/>
                <a:gd name="connsiteY13" fmla="*/ 154781 h 881063"/>
                <a:gd name="connsiteX14" fmla="*/ 928687 w 931068"/>
                <a:gd name="connsiteY14" fmla="*/ 183356 h 881063"/>
                <a:gd name="connsiteX15" fmla="*/ 907256 w 931068"/>
                <a:gd name="connsiteY15" fmla="*/ 240506 h 881063"/>
                <a:gd name="connsiteX16" fmla="*/ 881062 w 931068"/>
                <a:gd name="connsiteY16" fmla="*/ 285750 h 881063"/>
                <a:gd name="connsiteX17" fmla="*/ 864393 w 931068"/>
                <a:gd name="connsiteY17" fmla="*/ 314325 h 881063"/>
                <a:gd name="connsiteX18" fmla="*/ 816768 w 931068"/>
                <a:gd name="connsiteY18" fmla="*/ 464344 h 881063"/>
                <a:gd name="connsiteX19" fmla="*/ 771525 w 931068"/>
                <a:gd name="connsiteY19" fmla="*/ 642938 h 881063"/>
                <a:gd name="connsiteX20" fmla="*/ 752475 w 931068"/>
                <a:gd name="connsiteY20" fmla="*/ 728663 h 881063"/>
                <a:gd name="connsiteX21" fmla="*/ 750093 w 931068"/>
                <a:gd name="connsiteY21" fmla="*/ 769144 h 881063"/>
                <a:gd name="connsiteX22" fmla="*/ 735806 w 931068"/>
                <a:gd name="connsiteY22" fmla="*/ 814388 h 881063"/>
                <a:gd name="connsiteX23" fmla="*/ 711993 w 931068"/>
                <a:gd name="connsiteY23" fmla="*/ 852488 h 881063"/>
                <a:gd name="connsiteX24" fmla="*/ 688181 w 931068"/>
                <a:gd name="connsiteY24" fmla="*/ 876300 h 881063"/>
                <a:gd name="connsiteX25" fmla="*/ 673893 w 931068"/>
                <a:gd name="connsiteY25" fmla="*/ 881063 h 881063"/>
                <a:gd name="connsiteX26" fmla="*/ 647700 w 931068"/>
                <a:gd name="connsiteY26" fmla="*/ 873919 h 881063"/>
                <a:gd name="connsiteX27" fmla="*/ 542925 w 931068"/>
                <a:gd name="connsiteY27" fmla="*/ 833438 h 881063"/>
                <a:gd name="connsiteX28" fmla="*/ 561975 w 931068"/>
                <a:gd name="connsiteY28" fmla="*/ 635794 h 881063"/>
                <a:gd name="connsiteX29" fmla="*/ 614362 w 931068"/>
                <a:gd name="connsiteY29" fmla="*/ 426244 h 881063"/>
                <a:gd name="connsiteX30" fmla="*/ 640556 w 931068"/>
                <a:gd name="connsiteY30" fmla="*/ 319088 h 881063"/>
                <a:gd name="connsiteX31" fmla="*/ 645318 w 931068"/>
                <a:gd name="connsiteY31" fmla="*/ 280988 h 881063"/>
                <a:gd name="connsiteX32" fmla="*/ 645318 w 931068"/>
                <a:gd name="connsiteY32" fmla="*/ 254794 h 881063"/>
                <a:gd name="connsiteX33" fmla="*/ 638175 w 931068"/>
                <a:gd name="connsiteY33" fmla="*/ 233363 h 881063"/>
                <a:gd name="connsiteX34" fmla="*/ 623887 w 931068"/>
                <a:gd name="connsiteY34" fmla="*/ 214313 h 881063"/>
                <a:gd name="connsiteX35" fmla="*/ 600075 w 931068"/>
                <a:gd name="connsiteY35" fmla="*/ 204788 h 881063"/>
                <a:gd name="connsiteX36" fmla="*/ 561975 w 931068"/>
                <a:gd name="connsiteY36" fmla="*/ 202406 h 881063"/>
                <a:gd name="connsiteX37" fmla="*/ 323850 w 931068"/>
                <a:gd name="connsiteY37" fmla="*/ 226219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1068" h="881063">
                  <a:moveTo>
                    <a:pt x="323850" y="226219"/>
                  </a:moveTo>
                  <a:lnTo>
                    <a:pt x="66675" y="259556"/>
                  </a:lnTo>
                  <a:lnTo>
                    <a:pt x="0" y="123825"/>
                  </a:lnTo>
                  <a:lnTo>
                    <a:pt x="188118" y="97631"/>
                  </a:lnTo>
                  <a:lnTo>
                    <a:pt x="421481" y="69056"/>
                  </a:lnTo>
                  <a:lnTo>
                    <a:pt x="504825" y="40481"/>
                  </a:lnTo>
                  <a:lnTo>
                    <a:pt x="576262" y="16669"/>
                  </a:lnTo>
                  <a:lnTo>
                    <a:pt x="623887" y="2381"/>
                  </a:lnTo>
                  <a:lnTo>
                    <a:pt x="652462" y="0"/>
                  </a:lnTo>
                  <a:lnTo>
                    <a:pt x="695325" y="16669"/>
                  </a:lnTo>
                  <a:lnTo>
                    <a:pt x="776287" y="57150"/>
                  </a:lnTo>
                  <a:lnTo>
                    <a:pt x="850106" y="95250"/>
                  </a:lnTo>
                  <a:lnTo>
                    <a:pt x="926306" y="142875"/>
                  </a:lnTo>
                  <a:lnTo>
                    <a:pt x="931068" y="154781"/>
                  </a:lnTo>
                  <a:lnTo>
                    <a:pt x="928687" y="183356"/>
                  </a:lnTo>
                  <a:lnTo>
                    <a:pt x="907256" y="240506"/>
                  </a:lnTo>
                  <a:lnTo>
                    <a:pt x="881062" y="285750"/>
                  </a:lnTo>
                  <a:lnTo>
                    <a:pt x="864393" y="314325"/>
                  </a:lnTo>
                  <a:lnTo>
                    <a:pt x="816768" y="464344"/>
                  </a:lnTo>
                  <a:lnTo>
                    <a:pt x="771525" y="642938"/>
                  </a:lnTo>
                  <a:lnTo>
                    <a:pt x="752475" y="728663"/>
                  </a:lnTo>
                  <a:lnTo>
                    <a:pt x="750093" y="769144"/>
                  </a:lnTo>
                  <a:lnTo>
                    <a:pt x="735806" y="814388"/>
                  </a:lnTo>
                  <a:lnTo>
                    <a:pt x="711993" y="852488"/>
                  </a:lnTo>
                  <a:lnTo>
                    <a:pt x="688181" y="876300"/>
                  </a:lnTo>
                  <a:lnTo>
                    <a:pt x="673893" y="881063"/>
                  </a:lnTo>
                  <a:lnTo>
                    <a:pt x="647700" y="873919"/>
                  </a:lnTo>
                  <a:lnTo>
                    <a:pt x="542925" y="833438"/>
                  </a:lnTo>
                  <a:lnTo>
                    <a:pt x="561975" y="635794"/>
                  </a:lnTo>
                  <a:lnTo>
                    <a:pt x="614362" y="426244"/>
                  </a:lnTo>
                  <a:lnTo>
                    <a:pt x="640556" y="319088"/>
                  </a:lnTo>
                  <a:lnTo>
                    <a:pt x="645318" y="280988"/>
                  </a:lnTo>
                  <a:lnTo>
                    <a:pt x="645318" y="254794"/>
                  </a:lnTo>
                  <a:lnTo>
                    <a:pt x="638175" y="233363"/>
                  </a:lnTo>
                  <a:lnTo>
                    <a:pt x="623887" y="214313"/>
                  </a:lnTo>
                  <a:lnTo>
                    <a:pt x="600075" y="204788"/>
                  </a:lnTo>
                  <a:lnTo>
                    <a:pt x="561975" y="202406"/>
                  </a:lnTo>
                  <a:lnTo>
                    <a:pt x="323850" y="226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293FB173-A3FC-4B87-82F5-1A084982687D}"/>
                </a:ext>
              </a:extLst>
            </p:cNvPr>
            <p:cNvSpPr/>
            <p:nvPr/>
          </p:nvSpPr>
          <p:spPr>
            <a:xfrm>
              <a:off x="4643438" y="4418013"/>
              <a:ext cx="498475" cy="244475"/>
            </a:xfrm>
            <a:custGeom>
              <a:avLst/>
              <a:gdLst>
                <a:gd name="connsiteX0" fmla="*/ 211931 w 497681"/>
                <a:gd name="connsiteY0" fmla="*/ 216694 h 245269"/>
                <a:gd name="connsiteX1" fmla="*/ 30956 w 497681"/>
                <a:gd name="connsiteY1" fmla="*/ 245269 h 245269"/>
                <a:gd name="connsiteX2" fmla="*/ 0 w 497681"/>
                <a:gd name="connsiteY2" fmla="*/ 83344 h 245269"/>
                <a:gd name="connsiteX3" fmla="*/ 228600 w 497681"/>
                <a:gd name="connsiteY3" fmla="*/ 45244 h 245269"/>
                <a:gd name="connsiteX4" fmla="*/ 466725 w 497681"/>
                <a:gd name="connsiteY4" fmla="*/ 0 h 245269"/>
                <a:gd name="connsiteX5" fmla="*/ 497681 w 497681"/>
                <a:gd name="connsiteY5" fmla="*/ 185737 h 245269"/>
                <a:gd name="connsiteX6" fmla="*/ 397668 w 497681"/>
                <a:gd name="connsiteY6" fmla="*/ 197644 h 245269"/>
                <a:gd name="connsiteX7" fmla="*/ 211931 w 497681"/>
                <a:gd name="connsiteY7" fmla="*/ 216694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681" h="245269">
                  <a:moveTo>
                    <a:pt x="211931" y="216694"/>
                  </a:moveTo>
                  <a:lnTo>
                    <a:pt x="30956" y="245269"/>
                  </a:lnTo>
                  <a:lnTo>
                    <a:pt x="0" y="83344"/>
                  </a:lnTo>
                  <a:lnTo>
                    <a:pt x="228600" y="45244"/>
                  </a:lnTo>
                  <a:lnTo>
                    <a:pt x="466725" y="0"/>
                  </a:lnTo>
                  <a:lnTo>
                    <a:pt x="497681" y="185737"/>
                  </a:lnTo>
                  <a:lnTo>
                    <a:pt x="397668" y="197644"/>
                  </a:lnTo>
                  <a:lnTo>
                    <a:pt x="211931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8BF54B41-7E88-4E08-8074-9A99FA6E001A}"/>
                </a:ext>
              </a:extLst>
            </p:cNvPr>
            <p:cNvSpPr/>
            <p:nvPr/>
          </p:nvSpPr>
          <p:spPr>
            <a:xfrm>
              <a:off x="5913438" y="3084513"/>
              <a:ext cx="1258887" cy="409575"/>
            </a:xfrm>
            <a:custGeom>
              <a:avLst/>
              <a:gdLst>
                <a:gd name="connsiteX0" fmla="*/ 702469 w 1259681"/>
                <a:gd name="connsiteY0" fmla="*/ 257175 h 409575"/>
                <a:gd name="connsiteX1" fmla="*/ 435769 w 1259681"/>
                <a:gd name="connsiteY1" fmla="*/ 340519 h 409575"/>
                <a:gd name="connsiteX2" fmla="*/ 404812 w 1259681"/>
                <a:gd name="connsiteY2" fmla="*/ 361950 h 409575"/>
                <a:gd name="connsiteX3" fmla="*/ 373856 w 1259681"/>
                <a:gd name="connsiteY3" fmla="*/ 383381 h 409575"/>
                <a:gd name="connsiteX4" fmla="*/ 340519 w 1259681"/>
                <a:gd name="connsiteY4" fmla="*/ 400050 h 409575"/>
                <a:gd name="connsiteX5" fmla="*/ 309562 w 1259681"/>
                <a:gd name="connsiteY5" fmla="*/ 407194 h 409575"/>
                <a:gd name="connsiteX6" fmla="*/ 292894 w 1259681"/>
                <a:gd name="connsiteY6" fmla="*/ 409575 h 409575"/>
                <a:gd name="connsiteX7" fmla="*/ 276225 w 1259681"/>
                <a:gd name="connsiteY7" fmla="*/ 409575 h 409575"/>
                <a:gd name="connsiteX8" fmla="*/ 257175 w 1259681"/>
                <a:gd name="connsiteY8" fmla="*/ 407194 h 409575"/>
                <a:gd name="connsiteX9" fmla="*/ 233362 w 1259681"/>
                <a:gd name="connsiteY9" fmla="*/ 395287 h 409575"/>
                <a:gd name="connsiteX10" fmla="*/ 200025 w 1259681"/>
                <a:gd name="connsiteY10" fmla="*/ 373856 h 409575"/>
                <a:gd name="connsiteX11" fmla="*/ 161925 w 1259681"/>
                <a:gd name="connsiteY11" fmla="*/ 342900 h 409575"/>
                <a:gd name="connsiteX12" fmla="*/ 116681 w 1259681"/>
                <a:gd name="connsiteY12" fmla="*/ 304800 h 409575"/>
                <a:gd name="connsiteX13" fmla="*/ 73819 w 1259681"/>
                <a:gd name="connsiteY13" fmla="*/ 264319 h 409575"/>
                <a:gd name="connsiteX14" fmla="*/ 40481 w 1259681"/>
                <a:gd name="connsiteY14" fmla="*/ 230981 h 409575"/>
                <a:gd name="connsiteX15" fmla="*/ 14287 w 1259681"/>
                <a:gd name="connsiteY15" fmla="*/ 195262 h 409575"/>
                <a:gd name="connsiteX16" fmla="*/ 4762 w 1259681"/>
                <a:gd name="connsiteY16" fmla="*/ 169069 h 409575"/>
                <a:gd name="connsiteX17" fmla="*/ 0 w 1259681"/>
                <a:gd name="connsiteY17" fmla="*/ 145256 h 409575"/>
                <a:gd name="connsiteX18" fmla="*/ 4762 w 1259681"/>
                <a:gd name="connsiteY18" fmla="*/ 128587 h 409575"/>
                <a:gd name="connsiteX19" fmla="*/ 26194 w 1259681"/>
                <a:gd name="connsiteY19" fmla="*/ 126206 h 409575"/>
                <a:gd name="connsiteX20" fmla="*/ 66675 w 1259681"/>
                <a:gd name="connsiteY20" fmla="*/ 145256 h 409575"/>
                <a:gd name="connsiteX21" fmla="*/ 128587 w 1259681"/>
                <a:gd name="connsiteY21" fmla="*/ 164306 h 409575"/>
                <a:gd name="connsiteX22" fmla="*/ 173831 w 1259681"/>
                <a:gd name="connsiteY22" fmla="*/ 173831 h 409575"/>
                <a:gd name="connsiteX23" fmla="*/ 223837 w 1259681"/>
                <a:gd name="connsiteY23" fmla="*/ 180975 h 409575"/>
                <a:gd name="connsiteX24" fmla="*/ 276225 w 1259681"/>
                <a:gd name="connsiteY24" fmla="*/ 185737 h 409575"/>
                <a:gd name="connsiteX25" fmla="*/ 323850 w 1259681"/>
                <a:gd name="connsiteY25" fmla="*/ 185737 h 409575"/>
                <a:gd name="connsiteX26" fmla="*/ 385762 w 1259681"/>
                <a:gd name="connsiteY26" fmla="*/ 183356 h 409575"/>
                <a:gd name="connsiteX27" fmla="*/ 495300 w 1259681"/>
                <a:gd name="connsiteY27" fmla="*/ 166687 h 409575"/>
                <a:gd name="connsiteX28" fmla="*/ 642937 w 1259681"/>
                <a:gd name="connsiteY28" fmla="*/ 130969 h 409575"/>
                <a:gd name="connsiteX29" fmla="*/ 845344 w 1259681"/>
                <a:gd name="connsiteY29" fmla="*/ 71437 h 409575"/>
                <a:gd name="connsiteX30" fmla="*/ 871537 w 1259681"/>
                <a:gd name="connsiteY30" fmla="*/ 52387 h 409575"/>
                <a:gd name="connsiteX31" fmla="*/ 900112 w 1259681"/>
                <a:gd name="connsiteY31" fmla="*/ 30956 h 409575"/>
                <a:gd name="connsiteX32" fmla="*/ 926306 w 1259681"/>
                <a:gd name="connsiteY32" fmla="*/ 14287 h 409575"/>
                <a:gd name="connsiteX33" fmla="*/ 962025 w 1259681"/>
                <a:gd name="connsiteY33" fmla="*/ 0 h 409575"/>
                <a:gd name="connsiteX34" fmla="*/ 978694 w 1259681"/>
                <a:gd name="connsiteY34" fmla="*/ 0 h 409575"/>
                <a:gd name="connsiteX35" fmla="*/ 1002506 w 1259681"/>
                <a:gd name="connsiteY35" fmla="*/ 7144 h 409575"/>
                <a:gd name="connsiteX36" fmla="*/ 1045369 w 1259681"/>
                <a:gd name="connsiteY36" fmla="*/ 40481 h 409575"/>
                <a:gd name="connsiteX37" fmla="*/ 1107281 w 1259681"/>
                <a:gd name="connsiteY37" fmla="*/ 83344 h 409575"/>
                <a:gd name="connsiteX38" fmla="*/ 1171575 w 1259681"/>
                <a:gd name="connsiteY38" fmla="*/ 133350 h 409575"/>
                <a:gd name="connsiteX39" fmla="*/ 1221581 w 1259681"/>
                <a:gd name="connsiteY39" fmla="*/ 173831 h 409575"/>
                <a:gd name="connsiteX40" fmla="*/ 1250156 w 1259681"/>
                <a:gd name="connsiteY40" fmla="*/ 204787 h 409575"/>
                <a:gd name="connsiteX41" fmla="*/ 1259681 w 1259681"/>
                <a:gd name="connsiteY41" fmla="*/ 219075 h 409575"/>
                <a:gd name="connsiteX42" fmla="*/ 1259681 w 1259681"/>
                <a:gd name="connsiteY42" fmla="*/ 235744 h 409575"/>
                <a:gd name="connsiteX43" fmla="*/ 1247775 w 1259681"/>
                <a:gd name="connsiteY43" fmla="*/ 257175 h 409575"/>
                <a:gd name="connsiteX44" fmla="*/ 1226344 w 1259681"/>
                <a:gd name="connsiteY44" fmla="*/ 278606 h 409575"/>
                <a:gd name="connsiteX45" fmla="*/ 1185862 w 1259681"/>
                <a:gd name="connsiteY45" fmla="*/ 300037 h 409575"/>
                <a:gd name="connsiteX46" fmla="*/ 1147762 w 1259681"/>
                <a:gd name="connsiteY46" fmla="*/ 321469 h 409575"/>
                <a:gd name="connsiteX47" fmla="*/ 831056 w 1259681"/>
                <a:gd name="connsiteY47" fmla="*/ 226219 h 409575"/>
                <a:gd name="connsiteX48" fmla="*/ 814387 w 1259681"/>
                <a:gd name="connsiteY48" fmla="*/ 226219 h 409575"/>
                <a:gd name="connsiteX49" fmla="*/ 702469 w 1259681"/>
                <a:gd name="connsiteY49" fmla="*/ 257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9681" h="409575">
                  <a:moveTo>
                    <a:pt x="702469" y="257175"/>
                  </a:moveTo>
                  <a:lnTo>
                    <a:pt x="435769" y="340519"/>
                  </a:lnTo>
                  <a:lnTo>
                    <a:pt x="404812" y="361950"/>
                  </a:lnTo>
                  <a:lnTo>
                    <a:pt x="373856" y="383381"/>
                  </a:lnTo>
                  <a:lnTo>
                    <a:pt x="340519" y="400050"/>
                  </a:lnTo>
                  <a:lnTo>
                    <a:pt x="309562" y="407194"/>
                  </a:lnTo>
                  <a:lnTo>
                    <a:pt x="292894" y="409575"/>
                  </a:lnTo>
                  <a:lnTo>
                    <a:pt x="276225" y="409575"/>
                  </a:lnTo>
                  <a:lnTo>
                    <a:pt x="257175" y="407194"/>
                  </a:lnTo>
                  <a:lnTo>
                    <a:pt x="233362" y="395287"/>
                  </a:lnTo>
                  <a:lnTo>
                    <a:pt x="200025" y="373856"/>
                  </a:lnTo>
                  <a:lnTo>
                    <a:pt x="161925" y="342900"/>
                  </a:lnTo>
                  <a:lnTo>
                    <a:pt x="116681" y="304800"/>
                  </a:lnTo>
                  <a:lnTo>
                    <a:pt x="73819" y="264319"/>
                  </a:lnTo>
                  <a:lnTo>
                    <a:pt x="40481" y="230981"/>
                  </a:lnTo>
                  <a:lnTo>
                    <a:pt x="14287" y="195262"/>
                  </a:lnTo>
                  <a:lnTo>
                    <a:pt x="4762" y="169069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6194" y="126206"/>
                  </a:lnTo>
                  <a:lnTo>
                    <a:pt x="66675" y="145256"/>
                  </a:lnTo>
                  <a:lnTo>
                    <a:pt x="128587" y="164306"/>
                  </a:lnTo>
                  <a:lnTo>
                    <a:pt x="173831" y="173831"/>
                  </a:lnTo>
                  <a:lnTo>
                    <a:pt x="223837" y="180975"/>
                  </a:lnTo>
                  <a:lnTo>
                    <a:pt x="276225" y="185737"/>
                  </a:lnTo>
                  <a:lnTo>
                    <a:pt x="323850" y="185737"/>
                  </a:lnTo>
                  <a:lnTo>
                    <a:pt x="385762" y="183356"/>
                  </a:lnTo>
                  <a:lnTo>
                    <a:pt x="495300" y="166687"/>
                  </a:lnTo>
                  <a:lnTo>
                    <a:pt x="642937" y="130969"/>
                  </a:lnTo>
                  <a:lnTo>
                    <a:pt x="845344" y="71437"/>
                  </a:lnTo>
                  <a:lnTo>
                    <a:pt x="871537" y="52387"/>
                  </a:lnTo>
                  <a:lnTo>
                    <a:pt x="900112" y="30956"/>
                  </a:lnTo>
                  <a:lnTo>
                    <a:pt x="926306" y="14287"/>
                  </a:lnTo>
                  <a:lnTo>
                    <a:pt x="962025" y="0"/>
                  </a:lnTo>
                  <a:lnTo>
                    <a:pt x="978694" y="0"/>
                  </a:lnTo>
                  <a:lnTo>
                    <a:pt x="1002506" y="7144"/>
                  </a:lnTo>
                  <a:lnTo>
                    <a:pt x="1045369" y="40481"/>
                  </a:lnTo>
                  <a:lnTo>
                    <a:pt x="1107281" y="83344"/>
                  </a:lnTo>
                  <a:lnTo>
                    <a:pt x="1171575" y="133350"/>
                  </a:lnTo>
                  <a:lnTo>
                    <a:pt x="1221581" y="173831"/>
                  </a:lnTo>
                  <a:lnTo>
                    <a:pt x="1250156" y="204787"/>
                  </a:lnTo>
                  <a:lnTo>
                    <a:pt x="1259681" y="219075"/>
                  </a:lnTo>
                  <a:lnTo>
                    <a:pt x="1259681" y="235744"/>
                  </a:lnTo>
                  <a:lnTo>
                    <a:pt x="1247775" y="257175"/>
                  </a:lnTo>
                  <a:lnTo>
                    <a:pt x="1226344" y="278606"/>
                  </a:lnTo>
                  <a:lnTo>
                    <a:pt x="1185862" y="300037"/>
                  </a:lnTo>
                  <a:lnTo>
                    <a:pt x="1147762" y="321469"/>
                  </a:lnTo>
                  <a:lnTo>
                    <a:pt x="831056" y="226219"/>
                  </a:lnTo>
                  <a:lnTo>
                    <a:pt x="814387" y="226219"/>
                  </a:lnTo>
                  <a:lnTo>
                    <a:pt x="702469" y="257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07191DBE-95B7-46AD-9F87-C8369D2D745B}"/>
                </a:ext>
              </a:extLst>
            </p:cNvPr>
            <p:cNvSpPr/>
            <p:nvPr/>
          </p:nvSpPr>
          <p:spPr>
            <a:xfrm>
              <a:off x="5994400" y="3267075"/>
              <a:ext cx="1216025" cy="1628775"/>
            </a:xfrm>
            <a:custGeom>
              <a:avLst/>
              <a:gdLst>
                <a:gd name="connsiteX0" fmla="*/ 657225 w 1216509"/>
                <a:gd name="connsiteY0" fmla="*/ 471488 h 1628775"/>
                <a:gd name="connsiteX1" fmla="*/ 714375 w 1216509"/>
                <a:gd name="connsiteY1" fmla="*/ 323850 h 1628775"/>
                <a:gd name="connsiteX2" fmla="*/ 747713 w 1216509"/>
                <a:gd name="connsiteY2" fmla="*/ 233363 h 1628775"/>
                <a:gd name="connsiteX3" fmla="*/ 771525 w 1216509"/>
                <a:gd name="connsiteY3" fmla="*/ 164306 h 1628775"/>
                <a:gd name="connsiteX4" fmla="*/ 781050 w 1216509"/>
                <a:gd name="connsiteY4" fmla="*/ 130969 h 1628775"/>
                <a:gd name="connsiteX5" fmla="*/ 785813 w 1216509"/>
                <a:gd name="connsiteY5" fmla="*/ 100013 h 1628775"/>
                <a:gd name="connsiteX6" fmla="*/ 778669 w 1216509"/>
                <a:gd name="connsiteY6" fmla="*/ 64294 h 1628775"/>
                <a:gd name="connsiteX7" fmla="*/ 745332 w 1216509"/>
                <a:gd name="connsiteY7" fmla="*/ 0 h 1628775"/>
                <a:gd name="connsiteX8" fmla="*/ 1095375 w 1216509"/>
                <a:gd name="connsiteY8" fmla="*/ 97631 h 1628775"/>
                <a:gd name="connsiteX9" fmla="*/ 1064419 w 1216509"/>
                <a:gd name="connsiteY9" fmla="*/ 138113 h 1628775"/>
                <a:gd name="connsiteX10" fmla="*/ 1012032 w 1216509"/>
                <a:gd name="connsiteY10" fmla="*/ 257175 h 1628775"/>
                <a:gd name="connsiteX11" fmla="*/ 902494 w 1216509"/>
                <a:gd name="connsiteY11" fmla="*/ 500063 h 1628775"/>
                <a:gd name="connsiteX12" fmla="*/ 823913 w 1216509"/>
                <a:gd name="connsiteY12" fmla="*/ 659606 h 1628775"/>
                <a:gd name="connsiteX13" fmla="*/ 685800 w 1216509"/>
                <a:gd name="connsiteY13" fmla="*/ 897731 h 1628775"/>
                <a:gd name="connsiteX14" fmla="*/ 564357 w 1216509"/>
                <a:gd name="connsiteY14" fmla="*/ 1083469 h 1628775"/>
                <a:gd name="connsiteX15" fmla="*/ 464344 w 1216509"/>
                <a:gd name="connsiteY15" fmla="*/ 1200150 h 1628775"/>
                <a:gd name="connsiteX16" fmla="*/ 328613 w 1216509"/>
                <a:gd name="connsiteY16" fmla="*/ 1347788 h 1628775"/>
                <a:gd name="connsiteX17" fmla="*/ 188119 w 1216509"/>
                <a:gd name="connsiteY17" fmla="*/ 1493044 h 1628775"/>
                <a:gd name="connsiteX18" fmla="*/ 59532 w 1216509"/>
                <a:gd name="connsiteY18" fmla="*/ 1612106 h 1628775"/>
                <a:gd name="connsiteX19" fmla="*/ 40482 w 1216509"/>
                <a:gd name="connsiteY19" fmla="*/ 1624013 h 1628775"/>
                <a:gd name="connsiteX20" fmla="*/ 19050 w 1216509"/>
                <a:gd name="connsiteY20" fmla="*/ 1628775 h 1628775"/>
                <a:gd name="connsiteX21" fmla="*/ 2382 w 1216509"/>
                <a:gd name="connsiteY21" fmla="*/ 1621631 h 1628775"/>
                <a:gd name="connsiteX22" fmla="*/ 0 w 1216509"/>
                <a:gd name="connsiteY22" fmla="*/ 1604963 h 1628775"/>
                <a:gd name="connsiteX23" fmla="*/ 11907 w 1216509"/>
                <a:gd name="connsiteY23" fmla="*/ 1571625 h 1628775"/>
                <a:gd name="connsiteX24" fmla="*/ 47625 w 1216509"/>
                <a:gd name="connsiteY24" fmla="*/ 1519238 h 1628775"/>
                <a:gd name="connsiteX25" fmla="*/ 169069 w 1216509"/>
                <a:gd name="connsiteY25" fmla="*/ 1343025 h 1628775"/>
                <a:gd name="connsiteX26" fmla="*/ 311944 w 1216509"/>
                <a:gd name="connsiteY26" fmla="*/ 1143000 h 1628775"/>
                <a:gd name="connsiteX27" fmla="*/ 433388 w 1216509"/>
                <a:gd name="connsiteY27" fmla="*/ 947738 h 1628775"/>
                <a:gd name="connsiteX28" fmla="*/ 521494 w 1216509"/>
                <a:gd name="connsiteY28" fmla="*/ 764381 h 1628775"/>
                <a:gd name="connsiteX29" fmla="*/ 657225 w 1216509"/>
                <a:gd name="connsiteY29" fmla="*/ 471488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6509" h="1628775">
                  <a:moveTo>
                    <a:pt x="657225" y="471488"/>
                  </a:moveTo>
                  <a:lnTo>
                    <a:pt x="714375" y="323850"/>
                  </a:lnTo>
                  <a:lnTo>
                    <a:pt x="747713" y="233363"/>
                  </a:lnTo>
                  <a:lnTo>
                    <a:pt x="771525" y="164306"/>
                  </a:lnTo>
                  <a:lnTo>
                    <a:pt x="781050" y="130969"/>
                  </a:lnTo>
                  <a:lnTo>
                    <a:pt x="785813" y="100013"/>
                  </a:lnTo>
                  <a:lnTo>
                    <a:pt x="778669" y="64294"/>
                  </a:lnTo>
                  <a:lnTo>
                    <a:pt x="745332" y="0"/>
                  </a:lnTo>
                  <a:cubicBezTo>
                    <a:pt x="862070" y="32339"/>
                    <a:pt x="1216509" y="97631"/>
                    <a:pt x="1095375" y="97631"/>
                  </a:cubicBezTo>
                  <a:lnTo>
                    <a:pt x="1064419" y="138113"/>
                  </a:lnTo>
                  <a:lnTo>
                    <a:pt x="1012032" y="257175"/>
                  </a:lnTo>
                  <a:lnTo>
                    <a:pt x="902494" y="500063"/>
                  </a:lnTo>
                  <a:lnTo>
                    <a:pt x="823913" y="659606"/>
                  </a:lnTo>
                  <a:lnTo>
                    <a:pt x="685800" y="897731"/>
                  </a:lnTo>
                  <a:lnTo>
                    <a:pt x="564357" y="1083469"/>
                  </a:lnTo>
                  <a:lnTo>
                    <a:pt x="464344" y="1200150"/>
                  </a:lnTo>
                  <a:lnTo>
                    <a:pt x="328613" y="1347788"/>
                  </a:lnTo>
                  <a:lnTo>
                    <a:pt x="188119" y="1493044"/>
                  </a:lnTo>
                  <a:lnTo>
                    <a:pt x="59532" y="1612106"/>
                  </a:lnTo>
                  <a:lnTo>
                    <a:pt x="40482" y="1624013"/>
                  </a:lnTo>
                  <a:lnTo>
                    <a:pt x="19050" y="1628775"/>
                  </a:lnTo>
                  <a:lnTo>
                    <a:pt x="2382" y="1621631"/>
                  </a:lnTo>
                  <a:lnTo>
                    <a:pt x="0" y="1604963"/>
                  </a:lnTo>
                  <a:lnTo>
                    <a:pt x="11907" y="1571625"/>
                  </a:lnTo>
                  <a:lnTo>
                    <a:pt x="47625" y="1519238"/>
                  </a:lnTo>
                  <a:lnTo>
                    <a:pt x="169069" y="1343025"/>
                  </a:lnTo>
                  <a:lnTo>
                    <a:pt x="311944" y="1143000"/>
                  </a:lnTo>
                  <a:lnTo>
                    <a:pt x="433388" y="947738"/>
                  </a:lnTo>
                  <a:lnTo>
                    <a:pt x="521494" y="764381"/>
                  </a:lnTo>
                  <a:lnTo>
                    <a:pt x="657225" y="4714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04F3D758-BE4B-4D2A-A583-ED3350B0424D}"/>
                </a:ext>
              </a:extLst>
            </p:cNvPr>
            <p:cNvSpPr/>
            <p:nvPr/>
          </p:nvSpPr>
          <p:spPr>
            <a:xfrm>
              <a:off x="6075363" y="3814763"/>
              <a:ext cx="1190625" cy="1149350"/>
            </a:xfrm>
            <a:custGeom>
              <a:avLst/>
              <a:gdLst>
                <a:gd name="connsiteX0" fmla="*/ 692944 w 1190625"/>
                <a:gd name="connsiteY0" fmla="*/ 757237 h 1150143"/>
                <a:gd name="connsiteX1" fmla="*/ 473869 w 1190625"/>
                <a:gd name="connsiteY1" fmla="*/ 504825 h 1150143"/>
                <a:gd name="connsiteX2" fmla="*/ 357187 w 1190625"/>
                <a:gd name="connsiteY2" fmla="*/ 388143 h 1150143"/>
                <a:gd name="connsiteX3" fmla="*/ 240506 w 1190625"/>
                <a:gd name="connsiteY3" fmla="*/ 269081 h 1150143"/>
                <a:gd name="connsiteX4" fmla="*/ 78581 w 1190625"/>
                <a:gd name="connsiteY4" fmla="*/ 114300 h 1150143"/>
                <a:gd name="connsiteX5" fmla="*/ 14287 w 1190625"/>
                <a:gd name="connsiteY5" fmla="*/ 50006 h 1150143"/>
                <a:gd name="connsiteX6" fmla="*/ 4762 w 1190625"/>
                <a:gd name="connsiteY6" fmla="*/ 33337 h 1150143"/>
                <a:gd name="connsiteX7" fmla="*/ 0 w 1190625"/>
                <a:gd name="connsiteY7" fmla="*/ 19050 h 1150143"/>
                <a:gd name="connsiteX8" fmla="*/ 2381 w 1190625"/>
                <a:gd name="connsiteY8" fmla="*/ 4762 h 1150143"/>
                <a:gd name="connsiteX9" fmla="*/ 16669 w 1190625"/>
                <a:gd name="connsiteY9" fmla="*/ 0 h 1150143"/>
                <a:gd name="connsiteX10" fmla="*/ 57150 w 1190625"/>
                <a:gd name="connsiteY10" fmla="*/ 4762 h 1150143"/>
                <a:gd name="connsiteX11" fmla="*/ 128587 w 1190625"/>
                <a:gd name="connsiteY11" fmla="*/ 35718 h 1150143"/>
                <a:gd name="connsiteX12" fmla="*/ 250031 w 1190625"/>
                <a:gd name="connsiteY12" fmla="*/ 104775 h 1150143"/>
                <a:gd name="connsiteX13" fmla="*/ 435769 w 1190625"/>
                <a:gd name="connsiteY13" fmla="*/ 233362 h 1150143"/>
                <a:gd name="connsiteX14" fmla="*/ 602456 w 1190625"/>
                <a:gd name="connsiteY14" fmla="*/ 342900 h 1150143"/>
                <a:gd name="connsiteX15" fmla="*/ 792956 w 1190625"/>
                <a:gd name="connsiteY15" fmla="*/ 502443 h 1150143"/>
                <a:gd name="connsiteX16" fmla="*/ 921544 w 1190625"/>
                <a:gd name="connsiteY16" fmla="*/ 616743 h 1150143"/>
                <a:gd name="connsiteX17" fmla="*/ 1012031 w 1190625"/>
                <a:gd name="connsiteY17" fmla="*/ 702468 h 1150143"/>
                <a:gd name="connsiteX18" fmla="*/ 1078706 w 1190625"/>
                <a:gd name="connsiteY18" fmla="*/ 781050 h 1150143"/>
                <a:gd name="connsiteX19" fmla="*/ 1138237 w 1190625"/>
                <a:gd name="connsiteY19" fmla="*/ 871537 h 1150143"/>
                <a:gd name="connsiteX20" fmla="*/ 1169194 w 1190625"/>
                <a:gd name="connsiteY20" fmla="*/ 931068 h 1150143"/>
                <a:gd name="connsiteX21" fmla="*/ 1181100 w 1190625"/>
                <a:gd name="connsiteY21" fmla="*/ 978693 h 1150143"/>
                <a:gd name="connsiteX22" fmla="*/ 1190625 w 1190625"/>
                <a:gd name="connsiteY22" fmla="*/ 1033462 h 1150143"/>
                <a:gd name="connsiteX23" fmla="*/ 1185862 w 1190625"/>
                <a:gd name="connsiteY23" fmla="*/ 1064418 h 1150143"/>
                <a:gd name="connsiteX24" fmla="*/ 1183481 w 1190625"/>
                <a:gd name="connsiteY24" fmla="*/ 1100137 h 1150143"/>
                <a:gd name="connsiteX25" fmla="*/ 1166812 w 1190625"/>
                <a:gd name="connsiteY25" fmla="*/ 1128712 h 1150143"/>
                <a:gd name="connsiteX26" fmla="*/ 1138237 w 1190625"/>
                <a:gd name="connsiteY26" fmla="*/ 1145381 h 1150143"/>
                <a:gd name="connsiteX27" fmla="*/ 1109662 w 1190625"/>
                <a:gd name="connsiteY27" fmla="*/ 1150143 h 1150143"/>
                <a:gd name="connsiteX28" fmla="*/ 1057275 w 1190625"/>
                <a:gd name="connsiteY28" fmla="*/ 1147762 h 1150143"/>
                <a:gd name="connsiteX29" fmla="*/ 1014412 w 1190625"/>
                <a:gd name="connsiteY29" fmla="*/ 1126331 h 1150143"/>
                <a:gd name="connsiteX30" fmla="*/ 942975 w 1190625"/>
                <a:gd name="connsiteY30" fmla="*/ 1059656 h 1150143"/>
                <a:gd name="connsiteX31" fmla="*/ 850106 w 1190625"/>
                <a:gd name="connsiteY31" fmla="*/ 954881 h 1150143"/>
                <a:gd name="connsiteX32" fmla="*/ 692944 w 1190625"/>
                <a:gd name="connsiteY32" fmla="*/ 757237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0625" h="1150143">
                  <a:moveTo>
                    <a:pt x="692944" y="757237"/>
                  </a:moveTo>
                  <a:lnTo>
                    <a:pt x="473869" y="504825"/>
                  </a:lnTo>
                  <a:lnTo>
                    <a:pt x="357187" y="388143"/>
                  </a:lnTo>
                  <a:lnTo>
                    <a:pt x="240506" y="269081"/>
                  </a:lnTo>
                  <a:lnTo>
                    <a:pt x="78581" y="114300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6669" y="0"/>
                  </a:lnTo>
                  <a:cubicBezTo>
                    <a:pt x="55557" y="4860"/>
                    <a:pt x="41970" y="4762"/>
                    <a:pt x="57150" y="4762"/>
                  </a:cubicBezTo>
                  <a:lnTo>
                    <a:pt x="128587" y="35718"/>
                  </a:lnTo>
                  <a:lnTo>
                    <a:pt x="250031" y="104775"/>
                  </a:lnTo>
                  <a:lnTo>
                    <a:pt x="435769" y="233362"/>
                  </a:lnTo>
                  <a:lnTo>
                    <a:pt x="602456" y="342900"/>
                  </a:lnTo>
                  <a:lnTo>
                    <a:pt x="792956" y="502443"/>
                  </a:lnTo>
                  <a:lnTo>
                    <a:pt x="921544" y="616743"/>
                  </a:lnTo>
                  <a:lnTo>
                    <a:pt x="1012031" y="702468"/>
                  </a:lnTo>
                  <a:lnTo>
                    <a:pt x="1078706" y="781050"/>
                  </a:lnTo>
                  <a:lnTo>
                    <a:pt x="1138237" y="871537"/>
                  </a:lnTo>
                  <a:lnTo>
                    <a:pt x="1169194" y="931068"/>
                  </a:lnTo>
                  <a:lnTo>
                    <a:pt x="1181100" y="978693"/>
                  </a:lnTo>
                  <a:lnTo>
                    <a:pt x="1190625" y="1033462"/>
                  </a:lnTo>
                  <a:lnTo>
                    <a:pt x="1185862" y="1064418"/>
                  </a:lnTo>
                  <a:lnTo>
                    <a:pt x="1183481" y="1100137"/>
                  </a:lnTo>
                  <a:lnTo>
                    <a:pt x="1166812" y="1128712"/>
                  </a:lnTo>
                  <a:lnTo>
                    <a:pt x="1138237" y="1145381"/>
                  </a:lnTo>
                  <a:lnTo>
                    <a:pt x="1109662" y="1150143"/>
                  </a:lnTo>
                  <a:lnTo>
                    <a:pt x="1057275" y="1147762"/>
                  </a:lnTo>
                  <a:lnTo>
                    <a:pt x="1014412" y="1126331"/>
                  </a:lnTo>
                  <a:lnTo>
                    <a:pt x="942975" y="1059656"/>
                  </a:lnTo>
                  <a:lnTo>
                    <a:pt x="850106" y="954881"/>
                  </a:lnTo>
                  <a:lnTo>
                    <a:pt x="692944" y="7572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09898B6D-8BD0-4056-95C9-BC0494F595F1}"/>
              </a:ext>
            </a:extLst>
          </p:cNvPr>
          <p:cNvGrpSpPr/>
          <p:nvPr/>
        </p:nvGrpSpPr>
        <p:grpSpPr>
          <a:xfrm>
            <a:off x="2498725" y="1579563"/>
            <a:ext cx="4614863" cy="4197350"/>
            <a:chOff x="2498725" y="1579563"/>
            <a:chExt cx="4614863" cy="4197350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4B8B353D-6E3B-417D-89A4-D1A051855DE8}"/>
                </a:ext>
              </a:extLst>
            </p:cNvPr>
            <p:cNvSpPr/>
            <p:nvPr/>
          </p:nvSpPr>
          <p:spPr>
            <a:xfrm>
              <a:off x="2500313" y="2533650"/>
              <a:ext cx="1979612" cy="495300"/>
            </a:xfrm>
            <a:custGeom>
              <a:avLst/>
              <a:gdLst>
                <a:gd name="connsiteX0" fmla="*/ 1483518 w 1978818"/>
                <a:gd name="connsiteY0" fmla="*/ 273844 h 495300"/>
                <a:gd name="connsiteX1" fmla="*/ 1195387 w 1978818"/>
                <a:gd name="connsiteY1" fmla="*/ 316706 h 495300"/>
                <a:gd name="connsiteX2" fmla="*/ 916781 w 1978818"/>
                <a:gd name="connsiteY2" fmla="*/ 361950 h 495300"/>
                <a:gd name="connsiteX3" fmla="*/ 764381 w 1978818"/>
                <a:gd name="connsiteY3" fmla="*/ 390525 h 495300"/>
                <a:gd name="connsiteX4" fmla="*/ 642937 w 1978818"/>
                <a:gd name="connsiteY4" fmla="*/ 419100 h 495300"/>
                <a:gd name="connsiteX5" fmla="*/ 597693 w 1978818"/>
                <a:gd name="connsiteY5" fmla="*/ 428625 h 495300"/>
                <a:gd name="connsiteX6" fmla="*/ 511968 w 1978818"/>
                <a:gd name="connsiteY6" fmla="*/ 461963 h 495300"/>
                <a:gd name="connsiteX7" fmla="*/ 438150 w 1978818"/>
                <a:gd name="connsiteY7" fmla="*/ 492919 h 495300"/>
                <a:gd name="connsiteX8" fmla="*/ 421481 w 1978818"/>
                <a:gd name="connsiteY8" fmla="*/ 495300 h 495300"/>
                <a:gd name="connsiteX9" fmla="*/ 395287 w 1978818"/>
                <a:gd name="connsiteY9" fmla="*/ 492919 h 495300"/>
                <a:gd name="connsiteX10" fmla="*/ 352425 w 1978818"/>
                <a:gd name="connsiteY10" fmla="*/ 481013 h 495300"/>
                <a:gd name="connsiteX11" fmla="*/ 266700 w 1978818"/>
                <a:gd name="connsiteY11" fmla="*/ 426244 h 495300"/>
                <a:gd name="connsiteX12" fmla="*/ 169068 w 1978818"/>
                <a:gd name="connsiteY12" fmla="*/ 350044 h 495300"/>
                <a:gd name="connsiteX13" fmla="*/ 88106 w 1978818"/>
                <a:gd name="connsiteY13" fmla="*/ 283369 h 495300"/>
                <a:gd name="connsiteX14" fmla="*/ 23812 w 1978818"/>
                <a:gd name="connsiteY14" fmla="*/ 223838 h 495300"/>
                <a:gd name="connsiteX15" fmla="*/ 4762 w 1978818"/>
                <a:gd name="connsiteY15" fmla="*/ 200025 h 495300"/>
                <a:gd name="connsiteX16" fmla="*/ 0 w 1978818"/>
                <a:gd name="connsiteY16" fmla="*/ 185738 h 495300"/>
                <a:gd name="connsiteX17" fmla="*/ 0 w 1978818"/>
                <a:gd name="connsiteY17" fmla="*/ 171450 h 495300"/>
                <a:gd name="connsiteX18" fmla="*/ 9525 w 1978818"/>
                <a:gd name="connsiteY18" fmla="*/ 157163 h 495300"/>
                <a:gd name="connsiteX19" fmla="*/ 33337 w 1978818"/>
                <a:gd name="connsiteY19" fmla="*/ 152400 h 495300"/>
                <a:gd name="connsiteX20" fmla="*/ 76200 w 1978818"/>
                <a:gd name="connsiteY20" fmla="*/ 161925 h 495300"/>
                <a:gd name="connsiteX21" fmla="*/ 140493 w 1978818"/>
                <a:gd name="connsiteY21" fmla="*/ 188119 h 495300"/>
                <a:gd name="connsiteX22" fmla="*/ 204787 w 1978818"/>
                <a:gd name="connsiteY22" fmla="*/ 207169 h 495300"/>
                <a:gd name="connsiteX23" fmla="*/ 283368 w 1978818"/>
                <a:gd name="connsiteY23" fmla="*/ 233363 h 495300"/>
                <a:gd name="connsiteX24" fmla="*/ 342900 w 1978818"/>
                <a:gd name="connsiteY24" fmla="*/ 245269 h 495300"/>
                <a:gd name="connsiteX25" fmla="*/ 383381 w 1978818"/>
                <a:gd name="connsiteY25" fmla="*/ 250031 h 495300"/>
                <a:gd name="connsiteX26" fmla="*/ 450056 w 1978818"/>
                <a:gd name="connsiteY26" fmla="*/ 245269 h 495300"/>
                <a:gd name="connsiteX27" fmla="*/ 664368 w 1978818"/>
                <a:gd name="connsiteY27" fmla="*/ 209550 h 495300"/>
                <a:gd name="connsiteX28" fmla="*/ 971550 w 1978818"/>
                <a:gd name="connsiteY28" fmla="*/ 161925 h 495300"/>
                <a:gd name="connsiteX29" fmla="*/ 1231106 w 1978818"/>
                <a:gd name="connsiteY29" fmla="*/ 114300 h 495300"/>
                <a:gd name="connsiteX30" fmla="*/ 1393031 w 1978818"/>
                <a:gd name="connsiteY30" fmla="*/ 92869 h 495300"/>
                <a:gd name="connsiteX31" fmla="*/ 1457325 w 1978818"/>
                <a:gd name="connsiteY31" fmla="*/ 78581 h 495300"/>
                <a:gd name="connsiteX32" fmla="*/ 1528762 w 1978818"/>
                <a:gd name="connsiteY32" fmla="*/ 57150 h 495300"/>
                <a:gd name="connsiteX33" fmla="*/ 1588293 w 1978818"/>
                <a:gd name="connsiteY33" fmla="*/ 30956 h 495300"/>
                <a:gd name="connsiteX34" fmla="*/ 1626393 w 1978818"/>
                <a:gd name="connsiteY34" fmla="*/ 14288 h 495300"/>
                <a:gd name="connsiteX35" fmla="*/ 1666875 w 1978818"/>
                <a:gd name="connsiteY35" fmla="*/ 4763 h 495300"/>
                <a:gd name="connsiteX36" fmla="*/ 1707356 w 1978818"/>
                <a:gd name="connsiteY36" fmla="*/ 0 h 495300"/>
                <a:gd name="connsiteX37" fmla="*/ 1769268 w 1978818"/>
                <a:gd name="connsiteY37" fmla="*/ 4763 h 495300"/>
                <a:gd name="connsiteX38" fmla="*/ 1828800 w 1978818"/>
                <a:gd name="connsiteY38" fmla="*/ 21431 h 495300"/>
                <a:gd name="connsiteX39" fmla="*/ 1878806 w 1978818"/>
                <a:gd name="connsiteY39" fmla="*/ 47625 h 495300"/>
                <a:gd name="connsiteX40" fmla="*/ 1916906 w 1978818"/>
                <a:gd name="connsiteY40" fmla="*/ 78581 h 495300"/>
                <a:gd name="connsiteX41" fmla="*/ 1947862 w 1978818"/>
                <a:gd name="connsiteY41" fmla="*/ 109538 h 495300"/>
                <a:gd name="connsiteX42" fmla="*/ 1969293 w 1978818"/>
                <a:gd name="connsiteY42" fmla="*/ 135731 h 495300"/>
                <a:gd name="connsiteX43" fmla="*/ 1976437 w 1978818"/>
                <a:gd name="connsiteY43" fmla="*/ 159544 h 495300"/>
                <a:gd name="connsiteX44" fmla="*/ 1978818 w 1978818"/>
                <a:gd name="connsiteY44" fmla="*/ 185738 h 495300"/>
                <a:gd name="connsiteX45" fmla="*/ 1964531 w 1978818"/>
                <a:gd name="connsiteY45" fmla="*/ 214313 h 495300"/>
                <a:gd name="connsiteX46" fmla="*/ 1935956 w 1978818"/>
                <a:gd name="connsiteY46" fmla="*/ 228600 h 495300"/>
                <a:gd name="connsiteX47" fmla="*/ 1859756 w 1978818"/>
                <a:gd name="connsiteY47" fmla="*/ 242888 h 495300"/>
                <a:gd name="connsiteX48" fmla="*/ 1483518 w 1978818"/>
                <a:gd name="connsiteY48" fmla="*/ 27384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78818" h="495300">
                  <a:moveTo>
                    <a:pt x="1483518" y="273844"/>
                  </a:moveTo>
                  <a:lnTo>
                    <a:pt x="1195387" y="316706"/>
                  </a:lnTo>
                  <a:lnTo>
                    <a:pt x="916781" y="361950"/>
                  </a:lnTo>
                  <a:lnTo>
                    <a:pt x="764381" y="390525"/>
                  </a:lnTo>
                  <a:lnTo>
                    <a:pt x="642937" y="419100"/>
                  </a:lnTo>
                  <a:lnTo>
                    <a:pt x="597693" y="428625"/>
                  </a:lnTo>
                  <a:lnTo>
                    <a:pt x="511968" y="461963"/>
                  </a:lnTo>
                  <a:lnTo>
                    <a:pt x="438150" y="492919"/>
                  </a:lnTo>
                  <a:lnTo>
                    <a:pt x="421481" y="495300"/>
                  </a:lnTo>
                  <a:lnTo>
                    <a:pt x="395287" y="492919"/>
                  </a:lnTo>
                  <a:lnTo>
                    <a:pt x="352425" y="481013"/>
                  </a:lnTo>
                  <a:lnTo>
                    <a:pt x="266700" y="426244"/>
                  </a:lnTo>
                  <a:lnTo>
                    <a:pt x="169068" y="350044"/>
                  </a:lnTo>
                  <a:lnTo>
                    <a:pt x="88106" y="283369"/>
                  </a:lnTo>
                  <a:lnTo>
                    <a:pt x="23812" y="223838"/>
                  </a:lnTo>
                  <a:lnTo>
                    <a:pt x="4762" y="200025"/>
                  </a:lnTo>
                  <a:lnTo>
                    <a:pt x="0" y="185738"/>
                  </a:lnTo>
                  <a:lnTo>
                    <a:pt x="0" y="171450"/>
                  </a:lnTo>
                  <a:lnTo>
                    <a:pt x="9525" y="157163"/>
                  </a:lnTo>
                  <a:lnTo>
                    <a:pt x="33337" y="152400"/>
                  </a:lnTo>
                  <a:lnTo>
                    <a:pt x="76200" y="161925"/>
                  </a:lnTo>
                  <a:lnTo>
                    <a:pt x="140493" y="188119"/>
                  </a:lnTo>
                  <a:lnTo>
                    <a:pt x="204787" y="207169"/>
                  </a:lnTo>
                  <a:lnTo>
                    <a:pt x="283368" y="233363"/>
                  </a:lnTo>
                  <a:lnTo>
                    <a:pt x="342900" y="245269"/>
                  </a:lnTo>
                  <a:lnTo>
                    <a:pt x="383381" y="250031"/>
                  </a:lnTo>
                  <a:lnTo>
                    <a:pt x="450056" y="245269"/>
                  </a:lnTo>
                  <a:lnTo>
                    <a:pt x="664368" y="209550"/>
                  </a:lnTo>
                  <a:lnTo>
                    <a:pt x="971550" y="161925"/>
                  </a:lnTo>
                  <a:lnTo>
                    <a:pt x="1231106" y="114300"/>
                  </a:lnTo>
                  <a:lnTo>
                    <a:pt x="1393031" y="92869"/>
                  </a:lnTo>
                  <a:lnTo>
                    <a:pt x="1457325" y="78581"/>
                  </a:lnTo>
                  <a:lnTo>
                    <a:pt x="1528762" y="57150"/>
                  </a:lnTo>
                  <a:lnTo>
                    <a:pt x="1588293" y="30956"/>
                  </a:lnTo>
                  <a:lnTo>
                    <a:pt x="1626393" y="14288"/>
                  </a:lnTo>
                  <a:lnTo>
                    <a:pt x="1666875" y="4763"/>
                  </a:lnTo>
                  <a:lnTo>
                    <a:pt x="1707356" y="0"/>
                  </a:lnTo>
                  <a:lnTo>
                    <a:pt x="1769268" y="4763"/>
                  </a:lnTo>
                  <a:lnTo>
                    <a:pt x="1828800" y="21431"/>
                  </a:lnTo>
                  <a:lnTo>
                    <a:pt x="1878806" y="47625"/>
                  </a:lnTo>
                  <a:lnTo>
                    <a:pt x="1916906" y="78581"/>
                  </a:lnTo>
                  <a:lnTo>
                    <a:pt x="1947862" y="109538"/>
                  </a:lnTo>
                  <a:lnTo>
                    <a:pt x="1969293" y="135731"/>
                  </a:lnTo>
                  <a:lnTo>
                    <a:pt x="1976437" y="159544"/>
                  </a:lnTo>
                  <a:lnTo>
                    <a:pt x="1978818" y="185738"/>
                  </a:lnTo>
                  <a:lnTo>
                    <a:pt x="1964531" y="214313"/>
                  </a:lnTo>
                  <a:lnTo>
                    <a:pt x="1935956" y="228600"/>
                  </a:lnTo>
                  <a:lnTo>
                    <a:pt x="1859756" y="242888"/>
                  </a:lnTo>
                  <a:lnTo>
                    <a:pt x="148351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2717255D-1F21-42C8-AFAC-4CE96190AAD3}"/>
                </a:ext>
              </a:extLst>
            </p:cNvPr>
            <p:cNvSpPr/>
            <p:nvPr/>
          </p:nvSpPr>
          <p:spPr>
            <a:xfrm>
              <a:off x="4294188" y="1839913"/>
              <a:ext cx="2401887" cy="495300"/>
            </a:xfrm>
            <a:custGeom>
              <a:avLst/>
              <a:gdLst>
                <a:gd name="connsiteX0" fmla="*/ 1697831 w 2402681"/>
                <a:gd name="connsiteY0" fmla="*/ 307182 h 495300"/>
                <a:gd name="connsiteX1" fmla="*/ 1243012 w 2402681"/>
                <a:gd name="connsiteY1" fmla="*/ 361950 h 495300"/>
                <a:gd name="connsiteX2" fmla="*/ 947737 w 2402681"/>
                <a:gd name="connsiteY2" fmla="*/ 407194 h 495300"/>
                <a:gd name="connsiteX3" fmla="*/ 747712 w 2402681"/>
                <a:gd name="connsiteY3" fmla="*/ 440532 h 495300"/>
                <a:gd name="connsiteX4" fmla="*/ 483394 w 2402681"/>
                <a:gd name="connsiteY4" fmla="*/ 488157 h 495300"/>
                <a:gd name="connsiteX5" fmla="*/ 442912 w 2402681"/>
                <a:gd name="connsiteY5" fmla="*/ 492919 h 495300"/>
                <a:gd name="connsiteX6" fmla="*/ 414337 w 2402681"/>
                <a:gd name="connsiteY6" fmla="*/ 495300 h 495300"/>
                <a:gd name="connsiteX7" fmla="*/ 388144 w 2402681"/>
                <a:gd name="connsiteY7" fmla="*/ 495300 h 495300"/>
                <a:gd name="connsiteX8" fmla="*/ 342900 w 2402681"/>
                <a:gd name="connsiteY8" fmla="*/ 488157 h 495300"/>
                <a:gd name="connsiteX9" fmla="*/ 302419 w 2402681"/>
                <a:gd name="connsiteY9" fmla="*/ 466725 h 495300"/>
                <a:gd name="connsiteX10" fmla="*/ 226219 w 2402681"/>
                <a:gd name="connsiteY10" fmla="*/ 414338 h 495300"/>
                <a:gd name="connsiteX11" fmla="*/ 138112 w 2402681"/>
                <a:gd name="connsiteY11" fmla="*/ 342900 h 495300"/>
                <a:gd name="connsiteX12" fmla="*/ 47625 w 2402681"/>
                <a:gd name="connsiteY12" fmla="*/ 259557 h 495300"/>
                <a:gd name="connsiteX13" fmla="*/ 4762 w 2402681"/>
                <a:gd name="connsiteY13" fmla="*/ 211932 h 495300"/>
                <a:gd name="connsiteX14" fmla="*/ 0 w 2402681"/>
                <a:gd name="connsiteY14" fmla="*/ 188119 h 495300"/>
                <a:gd name="connsiteX15" fmla="*/ 4762 w 2402681"/>
                <a:gd name="connsiteY15" fmla="*/ 166688 h 495300"/>
                <a:gd name="connsiteX16" fmla="*/ 19050 w 2402681"/>
                <a:gd name="connsiteY16" fmla="*/ 159544 h 495300"/>
                <a:gd name="connsiteX17" fmla="*/ 45244 w 2402681"/>
                <a:gd name="connsiteY17" fmla="*/ 157163 h 495300"/>
                <a:gd name="connsiteX18" fmla="*/ 78581 w 2402681"/>
                <a:gd name="connsiteY18" fmla="*/ 171450 h 495300"/>
                <a:gd name="connsiteX19" fmla="*/ 130969 w 2402681"/>
                <a:gd name="connsiteY19" fmla="*/ 204788 h 495300"/>
                <a:gd name="connsiteX20" fmla="*/ 190500 w 2402681"/>
                <a:gd name="connsiteY20" fmla="*/ 233363 h 495300"/>
                <a:gd name="connsiteX21" fmla="*/ 261937 w 2402681"/>
                <a:gd name="connsiteY21" fmla="*/ 254794 h 495300"/>
                <a:gd name="connsiteX22" fmla="*/ 328612 w 2402681"/>
                <a:gd name="connsiteY22" fmla="*/ 266700 h 495300"/>
                <a:gd name="connsiteX23" fmla="*/ 404812 w 2402681"/>
                <a:gd name="connsiteY23" fmla="*/ 273844 h 495300"/>
                <a:gd name="connsiteX24" fmla="*/ 497681 w 2402681"/>
                <a:gd name="connsiteY24" fmla="*/ 269082 h 495300"/>
                <a:gd name="connsiteX25" fmla="*/ 859631 w 2402681"/>
                <a:gd name="connsiteY25" fmla="*/ 230982 h 495300"/>
                <a:gd name="connsiteX26" fmla="*/ 1231106 w 2402681"/>
                <a:gd name="connsiteY26" fmla="*/ 176213 h 495300"/>
                <a:gd name="connsiteX27" fmla="*/ 1590675 w 2402681"/>
                <a:gd name="connsiteY27" fmla="*/ 114300 h 495300"/>
                <a:gd name="connsiteX28" fmla="*/ 1845469 w 2402681"/>
                <a:gd name="connsiteY28" fmla="*/ 66675 h 495300"/>
                <a:gd name="connsiteX29" fmla="*/ 1885950 w 2402681"/>
                <a:gd name="connsiteY29" fmla="*/ 45244 h 495300"/>
                <a:gd name="connsiteX30" fmla="*/ 1940719 w 2402681"/>
                <a:gd name="connsiteY30" fmla="*/ 21432 h 495300"/>
                <a:gd name="connsiteX31" fmla="*/ 1993106 w 2402681"/>
                <a:gd name="connsiteY31" fmla="*/ 7144 h 495300"/>
                <a:gd name="connsiteX32" fmla="*/ 2043112 w 2402681"/>
                <a:gd name="connsiteY32" fmla="*/ 0 h 495300"/>
                <a:gd name="connsiteX33" fmla="*/ 2135981 w 2402681"/>
                <a:gd name="connsiteY33" fmla="*/ 7144 h 495300"/>
                <a:gd name="connsiteX34" fmla="*/ 2221706 w 2402681"/>
                <a:gd name="connsiteY34" fmla="*/ 23813 h 495300"/>
                <a:gd name="connsiteX35" fmla="*/ 2297906 w 2402681"/>
                <a:gd name="connsiteY35" fmla="*/ 54769 h 495300"/>
                <a:gd name="connsiteX36" fmla="*/ 2338387 w 2402681"/>
                <a:gd name="connsiteY36" fmla="*/ 80963 h 495300"/>
                <a:gd name="connsiteX37" fmla="*/ 2362200 w 2402681"/>
                <a:gd name="connsiteY37" fmla="*/ 102394 h 495300"/>
                <a:gd name="connsiteX38" fmla="*/ 2381250 w 2402681"/>
                <a:gd name="connsiteY38" fmla="*/ 126207 h 495300"/>
                <a:gd name="connsiteX39" fmla="*/ 2395537 w 2402681"/>
                <a:gd name="connsiteY39" fmla="*/ 154782 h 495300"/>
                <a:gd name="connsiteX40" fmla="*/ 2402681 w 2402681"/>
                <a:gd name="connsiteY40" fmla="*/ 178594 h 495300"/>
                <a:gd name="connsiteX41" fmla="*/ 2400300 w 2402681"/>
                <a:gd name="connsiteY41" fmla="*/ 211932 h 495300"/>
                <a:gd name="connsiteX42" fmla="*/ 2386012 w 2402681"/>
                <a:gd name="connsiteY42" fmla="*/ 235744 h 495300"/>
                <a:gd name="connsiteX43" fmla="*/ 2357437 w 2402681"/>
                <a:gd name="connsiteY43" fmla="*/ 259557 h 495300"/>
                <a:gd name="connsiteX44" fmla="*/ 2316956 w 2402681"/>
                <a:gd name="connsiteY44" fmla="*/ 273844 h 495300"/>
                <a:gd name="connsiteX45" fmla="*/ 2250281 w 2402681"/>
                <a:gd name="connsiteY45" fmla="*/ 283369 h 495300"/>
                <a:gd name="connsiteX46" fmla="*/ 2121694 w 2402681"/>
                <a:gd name="connsiteY46" fmla="*/ 290513 h 495300"/>
                <a:gd name="connsiteX47" fmla="*/ 1955006 w 2402681"/>
                <a:gd name="connsiteY47" fmla="*/ 292894 h 495300"/>
                <a:gd name="connsiteX48" fmla="*/ 1697831 w 2402681"/>
                <a:gd name="connsiteY48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02681" h="495300">
                  <a:moveTo>
                    <a:pt x="1697831" y="307182"/>
                  </a:moveTo>
                  <a:lnTo>
                    <a:pt x="1243012" y="361950"/>
                  </a:lnTo>
                  <a:lnTo>
                    <a:pt x="947737" y="407194"/>
                  </a:lnTo>
                  <a:lnTo>
                    <a:pt x="747712" y="440532"/>
                  </a:lnTo>
                  <a:lnTo>
                    <a:pt x="483394" y="488157"/>
                  </a:lnTo>
                  <a:lnTo>
                    <a:pt x="442912" y="492919"/>
                  </a:lnTo>
                  <a:lnTo>
                    <a:pt x="414337" y="495300"/>
                  </a:lnTo>
                  <a:lnTo>
                    <a:pt x="388144" y="495300"/>
                  </a:lnTo>
                  <a:lnTo>
                    <a:pt x="342900" y="488157"/>
                  </a:lnTo>
                  <a:lnTo>
                    <a:pt x="302419" y="466725"/>
                  </a:lnTo>
                  <a:lnTo>
                    <a:pt x="226219" y="414338"/>
                  </a:lnTo>
                  <a:lnTo>
                    <a:pt x="138112" y="342900"/>
                  </a:lnTo>
                  <a:lnTo>
                    <a:pt x="47625" y="259557"/>
                  </a:lnTo>
                  <a:lnTo>
                    <a:pt x="4762" y="211932"/>
                  </a:lnTo>
                  <a:lnTo>
                    <a:pt x="0" y="188119"/>
                  </a:lnTo>
                  <a:lnTo>
                    <a:pt x="4762" y="166688"/>
                  </a:lnTo>
                  <a:lnTo>
                    <a:pt x="19050" y="159544"/>
                  </a:lnTo>
                  <a:lnTo>
                    <a:pt x="45244" y="157163"/>
                  </a:lnTo>
                  <a:lnTo>
                    <a:pt x="78581" y="171450"/>
                  </a:lnTo>
                  <a:lnTo>
                    <a:pt x="130969" y="204788"/>
                  </a:lnTo>
                  <a:lnTo>
                    <a:pt x="190500" y="233363"/>
                  </a:lnTo>
                  <a:lnTo>
                    <a:pt x="261937" y="254794"/>
                  </a:lnTo>
                  <a:lnTo>
                    <a:pt x="328612" y="266700"/>
                  </a:lnTo>
                  <a:lnTo>
                    <a:pt x="404812" y="273844"/>
                  </a:lnTo>
                  <a:lnTo>
                    <a:pt x="497681" y="269082"/>
                  </a:lnTo>
                  <a:lnTo>
                    <a:pt x="859631" y="230982"/>
                  </a:lnTo>
                  <a:lnTo>
                    <a:pt x="1231106" y="176213"/>
                  </a:lnTo>
                  <a:lnTo>
                    <a:pt x="1590675" y="114300"/>
                  </a:lnTo>
                  <a:lnTo>
                    <a:pt x="1845469" y="66675"/>
                  </a:lnTo>
                  <a:lnTo>
                    <a:pt x="1885950" y="45244"/>
                  </a:lnTo>
                  <a:lnTo>
                    <a:pt x="1940719" y="21432"/>
                  </a:lnTo>
                  <a:lnTo>
                    <a:pt x="1993106" y="7144"/>
                  </a:lnTo>
                  <a:lnTo>
                    <a:pt x="2043112" y="0"/>
                  </a:lnTo>
                  <a:lnTo>
                    <a:pt x="2135981" y="7144"/>
                  </a:lnTo>
                  <a:lnTo>
                    <a:pt x="2221706" y="23813"/>
                  </a:lnTo>
                  <a:lnTo>
                    <a:pt x="2297906" y="54769"/>
                  </a:lnTo>
                  <a:lnTo>
                    <a:pt x="2338387" y="80963"/>
                  </a:lnTo>
                  <a:lnTo>
                    <a:pt x="2362200" y="102394"/>
                  </a:lnTo>
                  <a:lnTo>
                    <a:pt x="2381250" y="126207"/>
                  </a:lnTo>
                  <a:lnTo>
                    <a:pt x="2395537" y="154782"/>
                  </a:lnTo>
                  <a:lnTo>
                    <a:pt x="2402681" y="178594"/>
                  </a:lnTo>
                  <a:lnTo>
                    <a:pt x="2400300" y="211932"/>
                  </a:lnTo>
                  <a:lnTo>
                    <a:pt x="2386012" y="235744"/>
                  </a:lnTo>
                  <a:lnTo>
                    <a:pt x="2357437" y="259557"/>
                  </a:lnTo>
                  <a:lnTo>
                    <a:pt x="2316956" y="273844"/>
                  </a:lnTo>
                  <a:lnTo>
                    <a:pt x="2250281" y="283369"/>
                  </a:lnTo>
                  <a:lnTo>
                    <a:pt x="2121694" y="290513"/>
                  </a:lnTo>
                  <a:lnTo>
                    <a:pt x="1955006" y="292894"/>
                  </a:lnTo>
                  <a:lnTo>
                    <a:pt x="169783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C3AF37CB-E070-4F62-A098-1B51691E3FE8}"/>
                </a:ext>
              </a:extLst>
            </p:cNvPr>
            <p:cNvSpPr/>
            <p:nvPr/>
          </p:nvSpPr>
          <p:spPr>
            <a:xfrm>
              <a:off x="4191000" y="3716338"/>
              <a:ext cx="385763" cy="882650"/>
            </a:xfrm>
            <a:custGeom>
              <a:avLst/>
              <a:gdLst>
                <a:gd name="connsiteX0" fmla="*/ 128588 w 385763"/>
                <a:gd name="connsiteY0" fmla="*/ 535782 h 881063"/>
                <a:gd name="connsiteX1" fmla="*/ 121444 w 385763"/>
                <a:gd name="connsiteY1" fmla="*/ 316707 h 881063"/>
                <a:gd name="connsiteX2" fmla="*/ 116681 w 385763"/>
                <a:gd name="connsiteY2" fmla="*/ 259557 h 881063"/>
                <a:gd name="connsiteX3" fmla="*/ 109538 w 385763"/>
                <a:gd name="connsiteY3" fmla="*/ 209550 h 881063"/>
                <a:gd name="connsiteX4" fmla="*/ 97631 w 385763"/>
                <a:gd name="connsiteY4" fmla="*/ 169069 h 881063"/>
                <a:gd name="connsiteX5" fmla="*/ 80963 w 385763"/>
                <a:gd name="connsiteY5" fmla="*/ 130969 h 881063"/>
                <a:gd name="connsiteX6" fmla="*/ 59531 w 385763"/>
                <a:gd name="connsiteY6" fmla="*/ 92869 h 881063"/>
                <a:gd name="connsiteX7" fmla="*/ 28575 w 385763"/>
                <a:gd name="connsiteY7" fmla="*/ 66675 h 881063"/>
                <a:gd name="connsiteX8" fmla="*/ 9525 w 385763"/>
                <a:gd name="connsiteY8" fmla="*/ 52388 h 881063"/>
                <a:gd name="connsiteX9" fmla="*/ 0 w 385763"/>
                <a:gd name="connsiteY9" fmla="*/ 38100 h 881063"/>
                <a:gd name="connsiteX10" fmla="*/ 4763 w 385763"/>
                <a:gd name="connsiteY10" fmla="*/ 19050 h 881063"/>
                <a:gd name="connsiteX11" fmla="*/ 30956 w 385763"/>
                <a:gd name="connsiteY11" fmla="*/ 2382 h 881063"/>
                <a:gd name="connsiteX12" fmla="*/ 92869 w 385763"/>
                <a:gd name="connsiteY12" fmla="*/ 0 h 881063"/>
                <a:gd name="connsiteX13" fmla="*/ 190500 w 385763"/>
                <a:gd name="connsiteY13" fmla="*/ 14288 h 881063"/>
                <a:gd name="connsiteX14" fmla="*/ 230981 w 385763"/>
                <a:gd name="connsiteY14" fmla="*/ 26194 h 881063"/>
                <a:gd name="connsiteX15" fmla="*/ 285750 w 385763"/>
                <a:gd name="connsiteY15" fmla="*/ 166688 h 881063"/>
                <a:gd name="connsiteX16" fmla="*/ 352425 w 385763"/>
                <a:gd name="connsiteY16" fmla="*/ 616744 h 881063"/>
                <a:gd name="connsiteX17" fmla="*/ 385763 w 385763"/>
                <a:gd name="connsiteY17" fmla="*/ 778669 h 881063"/>
                <a:gd name="connsiteX18" fmla="*/ 321469 w 385763"/>
                <a:gd name="connsiteY18" fmla="*/ 859632 h 881063"/>
                <a:gd name="connsiteX19" fmla="*/ 297656 w 385763"/>
                <a:gd name="connsiteY19" fmla="*/ 881063 h 881063"/>
                <a:gd name="connsiteX20" fmla="*/ 271463 w 385763"/>
                <a:gd name="connsiteY20" fmla="*/ 881063 h 881063"/>
                <a:gd name="connsiteX21" fmla="*/ 235744 w 385763"/>
                <a:gd name="connsiteY21" fmla="*/ 869157 h 881063"/>
                <a:gd name="connsiteX22" fmla="*/ 209550 w 385763"/>
                <a:gd name="connsiteY22" fmla="*/ 850107 h 881063"/>
                <a:gd name="connsiteX23" fmla="*/ 180975 w 385763"/>
                <a:gd name="connsiteY23" fmla="*/ 819150 h 881063"/>
                <a:gd name="connsiteX24" fmla="*/ 159544 w 385763"/>
                <a:gd name="connsiteY24" fmla="*/ 778669 h 881063"/>
                <a:gd name="connsiteX25" fmla="*/ 140494 w 385763"/>
                <a:gd name="connsiteY25" fmla="*/ 723900 h 881063"/>
                <a:gd name="connsiteX26" fmla="*/ 130969 w 385763"/>
                <a:gd name="connsiteY26" fmla="*/ 664369 h 881063"/>
                <a:gd name="connsiteX27" fmla="*/ 128588 w 385763"/>
                <a:gd name="connsiteY27" fmla="*/ 535782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763" h="881063">
                  <a:moveTo>
                    <a:pt x="128588" y="535782"/>
                  </a:moveTo>
                  <a:lnTo>
                    <a:pt x="121444" y="316707"/>
                  </a:lnTo>
                  <a:lnTo>
                    <a:pt x="116681" y="259557"/>
                  </a:lnTo>
                  <a:lnTo>
                    <a:pt x="109538" y="209550"/>
                  </a:lnTo>
                  <a:lnTo>
                    <a:pt x="97631" y="169069"/>
                  </a:lnTo>
                  <a:lnTo>
                    <a:pt x="80963" y="130969"/>
                  </a:lnTo>
                  <a:lnTo>
                    <a:pt x="59531" y="92869"/>
                  </a:lnTo>
                  <a:lnTo>
                    <a:pt x="28575" y="66675"/>
                  </a:lnTo>
                  <a:lnTo>
                    <a:pt x="9525" y="52388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30956" y="2382"/>
                  </a:lnTo>
                  <a:lnTo>
                    <a:pt x="92869" y="0"/>
                  </a:lnTo>
                  <a:lnTo>
                    <a:pt x="190500" y="14288"/>
                  </a:lnTo>
                  <a:lnTo>
                    <a:pt x="230981" y="26194"/>
                  </a:lnTo>
                  <a:lnTo>
                    <a:pt x="285750" y="166688"/>
                  </a:lnTo>
                  <a:lnTo>
                    <a:pt x="352425" y="616744"/>
                  </a:lnTo>
                  <a:lnTo>
                    <a:pt x="385763" y="778669"/>
                  </a:lnTo>
                  <a:lnTo>
                    <a:pt x="321469" y="859632"/>
                  </a:lnTo>
                  <a:lnTo>
                    <a:pt x="297656" y="881063"/>
                  </a:lnTo>
                  <a:lnTo>
                    <a:pt x="271463" y="881063"/>
                  </a:lnTo>
                  <a:lnTo>
                    <a:pt x="235744" y="869157"/>
                  </a:lnTo>
                  <a:lnTo>
                    <a:pt x="209550" y="850107"/>
                  </a:lnTo>
                  <a:lnTo>
                    <a:pt x="180975" y="819150"/>
                  </a:lnTo>
                  <a:lnTo>
                    <a:pt x="159544" y="778669"/>
                  </a:lnTo>
                  <a:lnTo>
                    <a:pt x="140494" y="723900"/>
                  </a:lnTo>
                  <a:lnTo>
                    <a:pt x="130969" y="664369"/>
                  </a:lnTo>
                  <a:cubicBezTo>
                    <a:pt x="130175" y="621507"/>
                    <a:pt x="129382" y="578644"/>
                    <a:pt x="128588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AFB104E2-5ACC-4715-8F9B-F1E423705628}"/>
                </a:ext>
              </a:extLst>
            </p:cNvPr>
            <p:cNvSpPr/>
            <p:nvPr/>
          </p:nvSpPr>
          <p:spPr>
            <a:xfrm>
              <a:off x="3986213" y="5148263"/>
              <a:ext cx="3084512" cy="501650"/>
            </a:xfrm>
            <a:custGeom>
              <a:avLst/>
              <a:gdLst>
                <a:gd name="connsiteX0" fmla="*/ 1455964 w 3083378"/>
                <a:gd name="connsiteY0" fmla="*/ 337457 h 500743"/>
                <a:gd name="connsiteX1" fmla="*/ 987878 w 3083378"/>
                <a:gd name="connsiteY1" fmla="*/ 402771 h 500743"/>
                <a:gd name="connsiteX2" fmla="*/ 664028 w 3083378"/>
                <a:gd name="connsiteY2" fmla="*/ 454478 h 500743"/>
                <a:gd name="connsiteX3" fmla="*/ 574221 w 3083378"/>
                <a:gd name="connsiteY3" fmla="*/ 468086 h 500743"/>
                <a:gd name="connsiteX4" fmla="*/ 530678 w 3083378"/>
                <a:gd name="connsiteY4" fmla="*/ 489857 h 500743"/>
                <a:gd name="connsiteX5" fmla="*/ 508907 w 3083378"/>
                <a:gd name="connsiteY5" fmla="*/ 498021 h 500743"/>
                <a:gd name="connsiteX6" fmla="*/ 487136 w 3083378"/>
                <a:gd name="connsiteY6" fmla="*/ 500743 h 500743"/>
                <a:gd name="connsiteX7" fmla="*/ 454478 w 3083378"/>
                <a:gd name="connsiteY7" fmla="*/ 498021 h 500743"/>
                <a:gd name="connsiteX8" fmla="*/ 408214 w 3083378"/>
                <a:gd name="connsiteY8" fmla="*/ 487136 h 500743"/>
                <a:gd name="connsiteX9" fmla="*/ 329293 w 3083378"/>
                <a:gd name="connsiteY9" fmla="*/ 457200 h 500743"/>
                <a:gd name="connsiteX10" fmla="*/ 174171 w 3083378"/>
                <a:gd name="connsiteY10" fmla="*/ 383721 h 500743"/>
                <a:gd name="connsiteX11" fmla="*/ 70757 w 3083378"/>
                <a:gd name="connsiteY11" fmla="*/ 318407 h 500743"/>
                <a:gd name="connsiteX12" fmla="*/ 27214 w 3083378"/>
                <a:gd name="connsiteY12" fmla="*/ 285750 h 500743"/>
                <a:gd name="connsiteX13" fmla="*/ 8164 w 3083378"/>
                <a:gd name="connsiteY13" fmla="*/ 258536 h 500743"/>
                <a:gd name="connsiteX14" fmla="*/ 0 w 3083378"/>
                <a:gd name="connsiteY14" fmla="*/ 231321 h 500743"/>
                <a:gd name="connsiteX15" fmla="*/ 5443 w 3083378"/>
                <a:gd name="connsiteY15" fmla="*/ 217714 h 500743"/>
                <a:gd name="connsiteX16" fmla="*/ 24493 w 3083378"/>
                <a:gd name="connsiteY16" fmla="*/ 204107 h 500743"/>
                <a:gd name="connsiteX17" fmla="*/ 73478 w 3083378"/>
                <a:gd name="connsiteY17" fmla="*/ 201386 h 500743"/>
                <a:gd name="connsiteX18" fmla="*/ 146957 w 3083378"/>
                <a:gd name="connsiteY18" fmla="*/ 217714 h 500743"/>
                <a:gd name="connsiteX19" fmla="*/ 269421 w 3083378"/>
                <a:gd name="connsiteY19" fmla="*/ 253093 h 500743"/>
                <a:gd name="connsiteX20" fmla="*/ 332014 w 3083378"/>
                <a:gd name="connsiteY20" fmla="*/ 266700 h 500743"/>
                <a:gd name="connsiteX21" fmla="*/ 397328 w 3083378"/>
                <a:gd name="connsiteY21" fmla="*/ 269421 h 500743"/>
                <a:gd name="connsiteX22" fmla="*/ 468086 w 3083378"/>
                <a:gd name="connsiteY22" fmla="*/ 261257 h 500743"/>
                <a:gd name="connsiteX23" fmla="*/ 669471 w 3083378"/>
                <a:gd name="connsiteY23" fmla="*/ 234043 h 500743"/>
                <a:gd name="connsiteX24" fmla="*/ 1205593 w 3083378"/>
                <a:gd name="connsiteY24" fmla="*/ 179614 h 500743"/>
                <a:gd name="connsiteX25" fmla="*/ 1880507 w 3083378"/>
                <a:gd name="connsiteY25" fmla="*/ 108857 h 500743"/>
                <a:gd name="connsiteX26" fmla="*/ 2397578 w 3083378"/>
                <a:gd name="connsiteY26" fmla="*/ 57150 h 500743"/>
                <a:gd name="connsiteX27" fmla="*/ 2533650 w 3083378"/>
                <a:gd name="connsiteY27" fmla="*/ 43543 h 500743"/>
                <a:gd name="connsiteX28" fmla="*/ 2590800 w 3083378"/>
                <a:gd name="connsiteY28" fmla="*/ 21771 h 500743"/>
                <a:gd name="connsiteX29" fmla="*/ 2647950 w 3083378"/>
                <a:gd name="connsiteY29" fmla="*/ 5443 h 500743"/>
                <a:gd name="connsiteX30" fmla="*/ 2705100 w 3083378"/>
                <a:gd name="connsiteY30" fmla="*/ 0 h 500743"/>
                <a:gd name="connsiteX31" fmla="*/ 2773136 w 3083378"/>
                <a:gd name="connsiteY31" fmla="*/ 5443 h 500743"/>
                <a:gd name="connsiteX32" fmla="*/ 2852057 w 3083378"/>
                <a:gd name="connsiteY32" fmla="*/ 27214 h 500743"/>
                <a:gd name="connsiteX33" fmla="*/ 2922814 w 3083378"/>
                <a:gd name="connsiteY33" fmla="*/ 59871 h 500743"/>
                <a:gd name="connsiteX34" fmla="*/ 3001736 w 3083378"/>
                <a:gd name="connsiteY34" fmla="*/ 108857 h 500743"/>
                <a:gd name="connsiteX35" fmla="*/ 3045278 w 3083378"/>
                <a:gd name="connsiteY35" fmla="*/ 144236 h 500743"/>
                <a:gd name="connsiteX36" fmla="*/ 3064328 w 3083378"/>
                <a:gd name="connsiteY36" fmla="*/ 174171 h 500743"/>
                <a:gd name="connsiteX37" fmla="*/ 3077936 w 3083378"/>
                <a:gd name="connsiteY37" fmla="*/ 206828 h 500743"/>
                <a:gd name="connsiteX38" fmla="*/ 3083378 w 3083378"/>
                <a:gd name="connsiteY38" fmla="*/ 244928 h 500743"/>
                <a:gd name="connsiteX39" fmla="*/ 3072493 w 3083378"/>
                <a:gd name="connsiteY39" fmla="*/ 280307 h 500743"/>
                <a:gd name="connsiteX40" fmla="*/ 3042557 w 3083378"/>
                <a:gd name="connsiteY40" fmla="*/ 304800 h 500743"/>
                <a:gd name="connsiteX41" fmla="*/ 3007178 w 3083378"/>
                <a:gd name="connsiteY41" fmla="*/ 312964 h 500743"/>
                <a:gd name="connsiteX42" fmla="*/ 2903764 w 3083378"/>
                <a:gd name="connsiteY42" fmla="*/ 310243 h 500743"/>
                <a:gd name="connsiteX43" fmla="*/ 2593521 w 3083378"/>
                <a:gd name="connsiteY43" fmla="*/ 291193 h 500743"/>
                <a:gd name="connsiteX44" fmla="*/ 2280557 w 3083378"/>
                <a:gd name="connsiteY44" fmla="*/ 291193 h 500743"/>
                <a:gd name="connsiteX45" fmla="*/ 2035628 w 3083378"/>
                <a:gd name="connsiteY45" fmla="*/ 293914 h 500743"/>
                <a:gd name="connsiteX46" fmla="*/ 1793421 w 3083378"/>
                <a:gd name="connsiteY46" fmla="*/ 307521 h 500743"/>
                <a:gd name="connsiteX47" fmla="*/ 1455964 w 3083378"/>
                <a:gd name="connsiteY47" fmla="*/ 337457 h 5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83378" h="500743">
                  <a:moveTo>
                    <a:pt x="1455964" y="337457"/>
                  </a:moveTo>
                  <a:lnTo>
                    <a:pt x="987878" y="402771"/>
                  </a:lnTo>
                  <a:lnTo>
                    <a:pt x="664028" y="454478"/>
                  </a:lnTo>
                  <a:lnTo>
                    <a:pt x="574221" y="468086"/>
                  </a:lnTo>
                  <a:lnTo>
                    <a:pt x="530678" y="489857"/>
                  </a:lnTo>
                  <a:lnTo>
                    <a:pt x="508907" y="498021"/>
                  </a:lnTo>
                  <a:lnTo>
                    <a:pt x="487136" y="500743"/>
                  </a:lnTo>
                  <a:lnTo>
                    <a:pt x="454478" y="498021"/>
                  </a:lnTo>
                  <a:lnTo>
                    <a:pt x="408214" y="487136"/>
                  </a:lnTo>
                  <a:lnTo>
                    <a:pt x="329293" y="457200"/>
                  </a:lnTo>
                  <a:lnTo>
                    <a:pt x="174171" y="383721"/>
                  </a:lnTo>
                  <a:lnTo>
                    <a:pt x="70757" y="318407"/>
                  </a:lnTo>
                  <a:lnTo>
                    <a:pt x="27214" y="285750"/>
                  </a:lnTo>
                  <a:lnTo>
                    <a:pt x="8164" y="258536"/>
                  </a:lnTo>
                  <a:lnTo>
                    <a:pt x="0" y="231321"/>
                  </a:lnTo>
                  <a:lnTo>
                    <a:pt x="5443" y="217714"/>
                  </a:lnTo>
                  <a:lnTo>
                    <a:pt x="24493" y="204107"/>
                  </a:lnTo>
                  <a:lnTo>
                    <a:pt x="73478" y="201386"/>
                  </a:lnTo>
                  <a:lnTo>
                    <a:pt x="146957" y="217714"/>
                  </a:lnTo>
                  <a:lnTo>
                    <a:pt x="269421" y="253093"/>
                  </a:lnTo>
                  <a:lnTo>
                    <a:pt x="332014" y="266700"/>
                  </a:lnTo>
                  <a:lnTo>
                    <a:pt x="397328" y="269421"/>
                  </a:lnTo>
                  <a:lnTo>
                    <a:pt x="468086" y="261257"/>
                  </a:lnTo>
                  <a:lnTo>
                    <a:pt x="669471" y="234043"/>
                  </a:lnTo>
                  <a:lnTo>
                    <a:pt x="1205593" y="179614"/>
                  </a:lnTo>
                  <a:lnTo>
                    <a:pt x="1880507" y="108857"/>
                  </a:lnTo>
                  <a:lnTo>
                    <a:pt x="2397578" y="57150"/>
                  </a:lnTo>
                  <a:lnTo>
                    <a:pt x="2533650" y="43543"/>
                  </a:lnTo>
                  <a:lnTo>
                    <a:pt x="2590800" y="21771"/>
                  </a:lnTo>
                  <a:lnTo>
                    <a:pt x="2647950" y="5443"/>
                  </a:lnTo>
                  <a:lnTo>
                    <a:pt x="2705100" y="0"/>
                  </a:lnTo>
                  <a:lnTo>
                    <a:pt x="2773136" y="5443"/>
                  </a:lnTo>
                  <a:lnTo>
                    <a:pt x="2852057" y="27214"/>
                  </a:lnTo>
                  <a:lnTo>
                    <a:pt x="2922814" y="59871"/>
                  </a:lnTo>
                  <a:lnTo>
                    <a:pt x="3001736" y="108857"/>
                  </a:lnTo>
                  <a:lnTo>
                    <a:pt x="3045278" y="144236"/>
                  </a:lnTo>
                  <a:lnTo>
                    <a:pt x="3064328" y="174171"/>
                  </a:lnTo>
                  <a:lnTo>
                    <a:pt x="3077936" y="206828"/>
                  </a:lnTo>
                  <a:lnTo>
                    <a:pt x="3083378" y="244928"/>
                  </a:lnTo>
                  <a:lnTo>
                    <a:pt x="3072493" y="280307"/>
                  </a:lnTo>
                  <a:lnTo>
                    <a:pt x="3042557" y="304800"/>
                  </a:lnTo>
                  <a:lnTo>
                    <a:pt x="3007178" y="312964"/>
                  </a:lnTo>
                  <a:lnTo>
                    <a:pt x="2903764" y="310243"/>
                  </a:lnTo>
                  <a:lnTo>
                    <a:pt x="2593521" y="291193"/>
                  </a:lnTo>
                  <a:lnTo>
                    <a:pt x="2280557" y="291193"/>
                  </a:lnTo>
                  <a:lnTo>
                    <a:pt x="2035628" y="293914"/>
                  </a:lnTo>
                  <a:lnTo>
                    <a:pt x="1793421" y="307521"/>
                  </a:lnTo>
                  <a:lnTo>
                    <a:pt x="1455964" y="337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B28D8540-43A7-44C9-A9DB-BB3D3A4AEBE9}"/>
                </a:ext>
              </a:extLst>
            </p:cNvPr>
            <p:cNvSpPr/>
            <p:nvPr/>
          </p:nvSpPr>
          <p:spPr>
            <a:xfrm rot="16200000">
              <a:off x="1429544" y="3421857"/>
              <a:ext cx="4197350" cy="512762"/>
            </a:xfrm>
            <a:custGeom>
              <a:avLst/>
              <a:gdLst>
                <a:gd name="connsiteX0" fmla="*/ 1443975 w 4197767"/>
                <a:gd name="connsiteY0" fmla="*/ 402477 h 511923"/>
                <a:gd name="connsiteX1" fmla="*/ 1045028 w 4197767"/>
                <a:gd name="connsiteY1" fmla="*/ 391886 h 511923"/>
                <a:gd name="connsiteX2" fmla="*/ 699039 w 4197767"/>
                <a:gd name="connsiteY2" fmla="*/ 384825 h 511923"/>
                <a:gd name="connsiteX3" fmla="*/ 254196 w 4197767"/>
                <a:gd name="connsiteY3" fmla="*/ 381294 h 511923"/>
                <a:gd name="connsiteX4" fmla="*/ 141220 w 4197767"/>
                <a:gd name="connsiteY4" fmla="*/ 381294 h 511923"/>
                <a:gd name="connsiteX5" fmla="*/ 74140 w 4197767"/>
                <a:gd name="connsiteY5" fmla="*/ 370703 h 511923"/>
                <a:gd name="connsiteX6" fmla="*/ 38835 w 4197767"/>
                <a:gd name="connsiteY6" fmla="*/ 356581 h 511923"/>
                <a:gd name="connsiteX7" fmla="*/ 14122 w 4197767"/>
                <a:gd name="connsiteY7" fmla="*/ 328337 h 511923"/>
                <a:gd name="connsiteX8" fmla="*/ 0 w 4197767"/>
                <a:gd name="connsiteY8" fmla="*/ 282440 h 511923"/>
                <a:gd name="connsiteX9" fmla="*/ 7061 w 4197767"/>
                <a:gd name="connsiteY9" fmla="*/ 233013 h 511923"/>
                <a:gd name="connsiteX10" fmla="*/ 38835 w 4197767"/>
                <a:gd name="connsiteY10" fmla="*/ 187117 h 511923"/>
                <a:gd name="connsiteX11" fmla="*/ 84732 w 4197767"/>
                <a:gd name="connsiteY11" fmla="*/ 158873 h 511923"/>
                <a:gd name="connsiteX12" fmla="*/ 144750 w 4197767"/>
                <a:gd name="connsiteY12" fmla="*/ 137689 h 511923"/>
                <a:gd name="connsiteX13" fmla="*/ 250666 w 4197767"/>
                <a:gd name="connsiteY13" fmla="*/ 105915 h 511923"/>
                <a:gd name="connsiteX14" fmla="*/ 413069 w 4197767"/>
                <a:gd name="connsiteY14" fmla="*/ 67079 h 511923"/>
                <a:gd name="connsiteX15" fmla="*/ 511923 w 4197767"/>
                <a:gd name="connsiteY15" fmla="*/ 88262 h 511923"/>
                <a:gd name="connsiteX16" fmla="*/ 614307 w 4197767"/>
                <a:gd name="connsiteY16" fmla="*/ 105915 h 511923"/>
                <a:gd name="connsiteX17" fmla="*/ 759058 w 4197767"/>
                <a:gd name="connsiteY17" fmla="*/ 130628 h 511923"/>
                <a:gd name="connsiteX18" fmla="*/ 928522 w 4197767"/>
                <a:gd name="connsiteY18" fmla="*/ 151811 h 511923"/>
                <a:gd name="connsiteX19" fmla="*/ 1140352 w 4197767"/>
                <a:gd name="connsiteY19" fmla="*/ 165934 h 511923"/>
                <a:gd name="connsiteX20" fmla="*/ 1578134 w 4197767"/>
                <a:gd name="connsiteY20" fmla="*/ 176525 h 511923"/>
                <a:gd name="connsiteX21" fmla="*/ 2301887 w 4197767"/>
                <a:gd name="connsiteY21" fmla="*/ 176525 h 511923"/>
                <a:gd name="connsiteX22" fmla="*/ 3064476 w 4197767"/>
                <a:gd name="connsiteY22" fmla="*/ 197708 h 511923"/>
                <a:gd name="connsiteX23" fmla="*/ 3417526 w 4197767"/>
                <a:gd name="connsiteY23" fmla="*/ 201239 h 511923"/>
                <a:gd name="connsiteX24" fmla="*/ 3823533 w 4197767"/>
                <a:gd name="connsiteY24" fmla="*/ 201239 h 511923"/>
                <a:gd name="connsiteX25" fmla="*/ 3932979 w 4197767"/>
                <a:gd name="connsiteY25" fmla="*/ 197708 h 511923"/>
                <a:gd name="connsiteX26" fmla="*/ 3968284 w 4197767"/>
                <a:gd name="connsiteY26" fmla="*/ 190647 h 511923"/>
                <a:gd name="connsiteX27" fmla="*/ 4010650 w 4197767"/>
                <a:gd name="connsiteY27" fmla="*/ 169464 h 511923"/>
                <a:gd name="connsiteX28" fmla="*/ 4063608 w 4197767"/>
                <a:gd name="connsiteY28" fmla="*/ 123567 h 511923"/>
                <a:gd name="connsiteX29" fmla="*/ 4084791 w 4197767"/>
                <a:gd name="connsiteY29" fmla="*/ 81201 h 511923"/>
                <a:gd name="connsiteX30" fmla="*/ 4105974 w 4197767"/>
                <a:gd name="connsiteY30" fmla="*/ 38835 h 511923"/>
                <a:gd name="connsiteX31" fmla="*/ 4130687 w 4197767"/>
                <a:gd name="connsiteY31" fmla="*/ 14122 h 511923"/>
                <a:gd name="connsiteX32" fmla="*/ 4155401 w 4197767"/>
                <a:gd name="connsiteY32" fmla="*/ 0 h 511923"/>
                <a:gd name="connsiteX33" fmla="*/ 4180114 w 4197767"/>
                <a:gd name="connsiteY33" fmla="*/ 0 h 511923"/>
                <a:gd name="connsiteX34" fmla="*/ 4194236 w 4197767"/>
                <a:gd name="connsiteY34" fmla="*/ 17652 h 511923"/>
                <a:gd name="connsiteX35" fmla="*/ 4197767 w 4197767"/>
                <a:gd name="connsiteY35" fmla="*/ 38835 h 511923"/>
                <a:gd name="connsiteX36" fmla="*/ 4190706 w 4197767"/>
                <a:gd name="connsiteY36" fmla="*/ 105915 h 511923"/>
                <a:gd name="connsiteX37" fmla="*/ 4169523 w 4197767"/>
                <a:gd name="connsiteY37" fmla="*/ 187117 h 511923"/>
                <a:gd name="connsiteX38" fmla="*/ 4141279 w 4197767"/>
                <a:gd name="connsiteY38" fmla="*/ 271849 h 511923"/>
                <a:gd name="connsiteX39" fmla="*/ 4113035 w 4197767"/>
                <a:gd name="connsiteY39" fmla="*/ 345989 h 511923"/>
                <a:gd name="connsiteX40" fmla="*/ 4070669 w 4197767"/>
                <a:gd name="connsiteY40" fmla="*/ 416599 h 511923"/>
                <a:gd name="connsiteX41" fmla="*/ 4010650 w 4197767"/>
                <a:gd name="connsiteY41" fmla="*/ 483679 h 511923"/>
                <a:gd name="connsiteX42" fmla="*/ 3975345 w 4197767"/>
                <a:gd name="connsiteY42" fmla="*/ 508392 h 511923"/>
                <a:gd name="connsiteX43" fmla="*/ 3936510 w 4197767"/>
                <a:gd name="connsiteY43" fmla="*/ 511923 h 511923"/>
                <a:gd name="connsiteX44" fmla="*/ 3883552 w 4197767"/>
                <a:gd name="connsiteY44" fmla="*/ 508392 h 511923"/>
                <a:gd name="connsiteX45" fmla="*/ 3823533 w 4197767"/>
                <a:gd name="connsiteY45" fmla="*/ 497801 h 511923"/>
                <a:gd name="connsiteX46" fmla="*/ 3745862 w 4197767"/>
                <a:gd name="connsiteY46" fmla="*/ 480148 h 511923"/>
                <a:gd name="connsiteX47" fmla="*/ 3103311 w 4197767"/>
                <a:gd name="connsiteY47" fmla="*/ 444843 h 511923"/>
                <a:gd name="connsiteX48" fmla="*/ 2919725 w 4197767"/>
                <a:gd name="connsiteY48" fmla="*/ 427191 h 511923"/>
                <a:gd name="connsiteX49" fmla="*/ 2361906 w 4197767"/>
                <a:gd name="connsiteY49" fmla="*/ 416599 h 511923"/>
                <a:gd name="connsiteX50" fmla="*/ 1443975 w 4197767"/>
                <a:gd name="connsiteY50" fmla="*/ 402477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97767" h="511923">
                  <a:moveTo>
                    <a:pt x="1443975" y="402477"/>
                  </a:moveTo>
                  <a:lnTo>
                    <a:pt x="1045028" y="391886"/>
                  </a:lnTo>
                  <a:lnTo>
                    <a:pt x="699039" y="384825"/>
                  </a:lnTo>
                  <a:lnTo>
                    <a:pt x="254196" y="381294"/>
                  </a:lnTo>
                  <a:lnTo>
                    <a:pt x="141220" y="381294"/>
                  </a:lnTo>
                  <a:lnTo>
                    <a:pt x="74140" y="370703"/>
                  </a:lnTo>
                  <a:lnTo>
                    <a:pt x="38835" y="356581"/>
                  </a:lnTo>
                  <a:lnTo>
                    <a:pt x="14122" y="328337"/>
                  </a:lnTo>
                  <a:lnTo>
                    <a:pt x="0" y="282440"/>
                  </a:lnTo>
                  <a:lnTo>
                    <a:pt x="7061" y="233013"/>
                  </a:lnTo>
                  <a:lnTo>
                    <a:pt x="38835" y="187117"/>
                  </a:lnTo>
                  <a:lnTo>
                    <a:pt x="84732" y="158873"/>
                  </a:lnTo>
                  <a:lnTo>
                    <a:pt x="144750" y="137689"/>
                  </a:lnTo>
                  <a:lnTo>
                    <a:pt x="250666" y="105915"/>
                  </a:lnTo>
                  <a:lnTo>
                    <a:pt x="413069" y="67079"/>
                  </a:lnTo>
                  <a:lnTo>
                    <a:pt x="511923" y="88262"/>
                  </a:lnTo>
                  <a:lnTo>
                    <a:pt x="614307" y="105915"/>
                  </a:lnTo>
                  <a:lnTo>
                    <a:pt x="759058" y="130628"/>
                  </a:lnTo>
                  <a:lnTo>
                    <a:pt x="928522" y="151811"/>
                  </a:lnTo>
                  <a:lnTo>
                    <a:pt x="1140352" y="165934"/>
                  </a:lnTo>
                  <a:lnTo>
                    <a:pt x="1578134" y="176525"/>
                  </a:lnTo>
                  <a:lnTo>
                    <a:pt x="2301887" y="176525"/>
                  </a:lnTo>
                  <a:lnTo>
                    <a:pt x="3064476" y="197708"/>
                  </a:lnTo>
                  <a:lnTo>
                    <a:pt x="3417526" y="201239"/>
                  </a:lnTo>
                  <a:lnTo>
                    <a:pt x="3823533" y="201239"/>
                  </a:lnTo>
                  <a:lnTo>
                    <a:pt x="3932979" y="197708"/>
                  </a:lnTo>
                  <a:lnTo>
                    <a:pt x="3968284" y="190647"/>
                  </a:lnTo>
                  <a:lnTo>
                    <a:pt x="4010650" y="169464"/>
                  </a:lnTo>
                  <a:lnTo>
                    <a:pt x="4063608" y="123567"/>
                  </a:lnTo>
                  <a:lnTo>
                    <a:pt x="4084791" y="81201"/>
                  </a:lnTo>
                  <a:lnTo>
                    <a:pt x="4105974" y="38835"/>
                  </a:lnTo>
                  <a:lnTo>
                    <a:pt x="4130687" y="14122"/>
                  </a:lnTo>
                  <a:lnTo>
                    <a:pt x="4155401" y="0"/>
                  </a:lnTo>
                  <a:lnTo>
                    <a:pt x="4180114" y="0"/>
                  </a:lnTo>
                  <a:lnTo>
                    <a:pt x="4194236" y="17652"/>
                  </a:lnTo>
                  <a:lnTo>
                    <a:pt x="4197767" y="38835"/>
                  </a:lnTo>
                  <a:lnTo>
                    <a:pt x="4190706" y="105915"/>
                  </a:lnTo>
                  <a:lnTo>
                    <a:pt x="4169523" y="187117"/>
                  </a:lnTo>
                  <a:lnTo>
                    <a:pt x="4141279" y="271849"/>
                  </a:lnTo>
                  <a:lnTo>
                    <a:pt x="4113035" y="345989"/>
                  </a:lnTo>
                  <a:lnTo>
                    <a:pt x="4070669" y="416599"/>
                  </a:lnTo>
                  <a:lnTo>
                    <a:pt x="4010650" y="483679"/>
                  </a:lnTo>
                  <a:lnTo>
                    <a:pt x="3975345" y="508392"/>
                  </a:lnTo>
                  <a:lnTo>
                    <a:pt x="3936510" y="511923"/>
                  </a:lnTo>
                  <a:lnTo>
                    <a:pt x="3883552" y="508392"/>
                  </a:lnTo>
                  <a:lnTo>
                    <a:pt x="3823533" y="497801"/>
                  </a:lnTo>
                  <a:lnTo>
                    <a:pt x="3745862" y="480148"/>
                  </a:lnTo>
                  <a:lnTo>
                    <a:pt x="3103311" y="444843"/>
                  </a:lnTo>
                  <a:lnTo>
                    <a:pt x="2919725" y="427191"/>
                  </a:lnTo>
                  <a:lnTo>
                    <a:pt x="2361906" y="416599"/>
                  </a:lnTo>
                  <a:lnTo>
                    <a:pt x="1443975" y="4024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E7A6A2C0-79FD-46BA-8D31-C6AB5C1A76CA}"/>
                </a:ext>
              </a:extLst>
            </p:cNvPr>
            <p:cNvSpPr/>
            <p:nvPr/>
          </p:nvSpPr>
          <p:spPr>
            <a:xfrm rot="16200000">
              <a:off x="2096294" y="3212306"/>
              <a:ext cx="1862138" cy="1057275"/>
            </a:xfrm>
            <a:custGeom>
              <a:avLst/>
              <a:gdLst>
                <a:gd name="connsiteX0" fmla="*/ 571500 w 1862138"/>
                <a:gd name="connsiteY0" fmla="*/ 533400 h 1057275"/>
                <a:gd name="connsiteX1" fmla="*/ 423863 w 1862138"/>
                <a:gd name="connsiteY1" fmla="*/ 431006 h 1057275"/>
                <a:gd name="connsiteX2" fmla="*/ 269081 w 1862138"/>
                <a:gd name="connsiteY2" fmla="*/ 304800 h 1057275"/>
                <a:gd name="connsiteX3" fmla="*/ 126206 w 1862138"/>
                <a:gd name="connsiteY3" fmla="*/ 169068 h 1057275"/>
                <a:gd name="connsiteX4" fmla="*/ 33338 w 1862138"/>
                <a:gd name="connsiteY4" fmla="*/ 85725 h 1057275"/>
                <a:gd name="connsiteX5" fmla="*/ 11906 w 1862138"/>
                <a:gd name="connsiteY5" fmla="*/ 61912 h 1057275"/>
                <a:gd name="connsiteX6" fmla="*/ 0 w 1862138"/>
                <a:gd name="connsiteY6" fmla="*/ 33337 h 1057275"/>
                <a:gd name="connsiteX7" fmla="*/ 0 w 1862138"/>
                <a:gd name="connsiteY7" fmla="*/ 14287 h 1057275"/>
                <a:gd name="connsiteX8" fmla="*/ 7144 w 1862138"/>
                <a:gd name="connsiteY8" fmla="*/ 2381 h 1057275"/>
                <a:gd name="connsiteX9" fmla="*/ 28575 w 1862138"/>
                <a:gd name="connsiteY9" fmla="*/ 0 h 1057275"/>
                <a:gd name="connsiteX10" fmla="*/ 69056 w 1862138"/>
                <a:gd name="connsiteY10" fmla="*/ 16668 h 1057275"/>
                <a:gd name="connsiteX11" fmla="*/ 233363 w 1862138"/>
                <a:gd name="connsiteY11" fmla="*/ 123825 h 1057275"/>
                <a:gd name="connsiteX12" fmla="*/ 452438 w 1862138"/>
                <a:gd name="connsiteY12" fmla="*/ 261937 h 1057275"/>
                <a:gd name="connsiteX13" fmla="*/ 673894 w 1862138"/>
                <a:gd name="connsiteY13" fmla="*/ 390525 h 1057275"/>
                <a:gd name="connsiteX14" fmla="*/ 940594 w 1862138"/>
                <a:gd name="connsiteY14" fmla="*/ 542925 h 1057275"/>
                <a:gd name="connsiteX15" fmla="*/ 1178719 w 1862138"/>
                <a:gd name="connsiteY15" fmla="*/ 666750 h 1057275"/>
                <a:gd name="connsiteX16" fmla="*/ 1507331 w 1862138"/>
                <a:gd name="connsiteY16" fmla="*/ 828675 h 1057275"/>
                <a:gd name="connsiteX17" fmla="*/ 1840706 w 1862138"/>
                <a:gd name="connsiteY17" fmla="*/ 978693 h 1057275"/>
                <a:gd name="connsiteX18" fmla="*/ 1862138 w 1862138"/>
                <a:gd name="connsiteY18" fmla="*/ 1057275 h 1057275"/>
                <a:gd name="connsiteX19" fmla="*/ 1340644 w 1862138"/>
                <a:gd name="connsiteY19" fmla="*/ 1050131 h 1057275"/>
                <a:gd name="connsiteX20" fmla="*/ 1097756 w 1862138"/>
                <a:gd name="connsiteY20" fmla="*/ 885825 h 1057275"/>
                <a:gd name="connsiteX21" fmla="*/ 909638 w 1862138"/>
                <a:gd name="connsiteY21" fmla="*/ 759618 h 1057275"/>
                <a:gd name="connsiteX22" fmla="*/ 721519 w 1862138"/>
                <a:gd name="connsiteY22" fmla="*/ 635793 h 1057275"/>
                <a:gd name="connsiteX23" fmla="*/ 571500 w 1862138"/>
                <a:gd name="connsiteY23" fmla="*/ 53340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2138" h="1057275">
                  <a:moveTo>
                    <a:pt x="571500" y="533400"/>
                  </a:moveTo>
                  <a:lnTo>
                    <a:pt x="423863" y="431006"/>
                  </a:lnTo>
                  <a:lnTo>
                    <a:pt x="269081" y="304800"/>
                  </a:lnTo>
                  <a:lnTo>
                    <a:pt x="126206" y="169068"/>
                  </a:lnTo>
                  <a:lnTo>
                    <a:pt x="33338" y="85725"/>
                  </a:lnTo>
                  <a:lnTo>
                    <a:pt x="11906" y="61912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8575" y="0"/>
                  </a:lnTo>
                  <a:lnTo>
                    <a:pt x="69056" y="16668"/>
                  </a:lnTo>
                  <a:lnTo>
                    <a:pt x="233363" y="123825"/>
                  </a:lnTo>
                  <a:lnTo>
                    <a:pt x="452438" y="261937"/>
                  </a:lnTo>
                  <a:lnTo>
                    <a:pt x="673894" y="390525"/>
                  </a:lnTo>
                  <a:lnTo>
                    <a:pt x="940594" y="542925"/>
                  </a:lnTo>
                  <a:lnTo>
                    <a:pt x="1178719" y="666750"/>
                  </a:lnTo>
                  <a:lnTo>
                    <a:pt x="1507331" y="828675"/>
                  </a:lnTo>
                  <a:lnTo>
                    <a:pt x="1840706" y="978693"/>
                  </a:lnTo>
                  <a:lnTo>
                    <a:pt x="1862138" y="1057275"/>
                  </a:lnTo>
                  <a:lnTo>
                    <a:pt x="1340644" y="1050131"/>
                  </a:lnTo>
                  <a:lnTo>
                    <a:pt x="1097756" y="885825"/>
                  </a:lnTo>
                  <a:lnTo>
                    <a:pt x="909638" y="759618"/>
                  </a:lnTo>
                  <a:lnTo>
                    <a:pt x="721519" y="635793"/>
                  </a:lnTo>
                  <a:lnTo>
                    <a:pt x="571500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5628BDCE-41C5-4947-8A69-7685166261BE}"/>
                </a:ext>
              </a:extLst>
            </p:cNvPr>
            <p:cNvSpPr/>
            <p:nvPr/>
          </p:nvSpPr>
          <p:spPr>
            <a:xfrm>
              <a:off x="3603625" y="2952750"/>
              <a:ext cx="649288" cy="566738"/>
            </a:xfrm>
            <a:custGeom>
              <a:avLst/>
              <a:gdLst>
                <a:gd name="connsiteX0" fmla="*/ 388144 w 650082"/>
                <a:gd name="connsiteY0" fmla="*/ 476250 h 566738"/>
                <a:gd name="connsiteX1" fmla="*/ 316707 w 650082"/>
                <a:gd name="connsiteY1" fmla="*/ 423863 h 566738"/>
                <a:gd name="connsiteX2" fmla="*/ 259557 w 650082"/>
                <a:gd name="connsiteY2" fmla="*/ 373856 h 566738"/>
                <a:gd name="connsiteX3" fmla="*/ 188119 w 650082"/>
                <a:gd name="connsiteY3" fmla="*/ 307181 h 566738"/>
                <a:gd name="connsiteX4" fmla="*/ 102394 w 650082"/>
                <a:gd name="connsiteY4" fmla="*/ 228600 h 566738"/>
                <a:gd name="connsiteX5" fmla="*/ 4763 w 650082"/>
                <a:gd name="connsiteY5" fmla="*/ 152400 h 566738"/>
                <a:gd name="connsiteX6" fmla="*/ 0 w 650082"/>
                <a:gd name="connsiteY6" fmla="*/ 0 h 566738"/>
                <a:gd name="connsiteX7" fmla="*/ 121444 w 650082"/>
                <a:gd name="connsiteY7" fmla="*/ 73819 h 566738"/>
                <a:gd name="connsiteX8" fmla="*/ 211932 w 650082"/>
                <a:gd name="connsiteY8" fmla="*/ 121444 h 566738"/>
                <a:gd name="connsiteX9" fmla="*/ 309563 w 650082"/>
                <a:gd name="connsiteY9" fmla="*/ 161925 h 566738"/>
                <a:gd name="connsiteX10" fmla="*/ 388144 w 650082"/>
                <a:gd name="connsiteY10" fmla="*/ 192881 h 566738"/>
                <a:gd name="connsiteX11" fmla="*/ 471488 w 650082"/>
                <a:gd name="connsiteY11" fmla="*/ 221456 h 566738"/>
                <a:gd name="connsiteX12" fmla="*/ 535782 w 650082"/>
                <a:gd name="connsiteY12" fmla="*/ 247650 h 566738"/>
                <a:gd name="connsiteX13" fmla="*/ 550069 w 650082"/>
                <a:gd name="connsiteY13" fmla="*/ 257175 h 566738"/>
                <a:gd name="connsiteX14" fmla="*/ 569119 w 650082"/>
                <a:gd name="connsiteY14" fmla="*/ 278606 h 566738"/>
                <a:gd name="connsiteX15" fmla="*/ 595313 w 650082"/>
                <a:gd name="connsiteY15" fmla="*/ 316706 h 566738"/>
                <a:gd name="connsiteX16" fmla="*/ 616744 w 650082"/>
                <a:gd name="connsiteY16" fmla="*/ 361950 h 566738"/>
                <a:gd name="connsiteX17" fmla="*/ 640557 w 650082"/>
                <a:gd name="connsiteY17" fmla="*/ 414338 h 566738"/>
                <a:gd name="connsiteX18" fmla="*/ 650082 w 650082"/>
                <a:gd name="connsiteY18" fmla="*/ 464344 h 566738"/>
                <a:gd name="connsiteX19" fmla="*/ 647700 w 650082"/>
                <a:gd name="connsiteY19" fmla="*/ 502444 h 566738"/>
                <a:gd name="connsiteX20" fmla="*/ 635794 w 650082"/>
                <a:gd name="connsiteY20" fmla="*/ 533400 h 566738"/>
                <a:gd name="connsiteX21" fmla="*/ 614363 w 650082"/>
                <a:gd name="connsiteY21" fmla="*/ 559594 h 566738"/>
                <a:gd name="connsiteX22" fmla="*/ 597694 w 650082"/>
                <a:gd name="connsiteY22" fmla="*/ 566738 h 566738"/>
                <a:gd name="connsiteX23" fmla="*/ 554832 w 650082"/>
                <a:gd name="connsiteY23" fmla="*/ 566738 h 566738"/>
                <a:gd name="connsiteX24" fmla="*/ 531019 w 650082"/>
                <a:gd name="connsiteY24" fmla="*/ 561975 h 566738"/>
                <a:gd name="connsiteX25" fmla="*/ 497682 w 650082"/>
                <a:gd name="connsiteY25" fmla="*/ 550069 h 566738"/>
                <a:gd name="connsiteX26" fmla="*/ 459582 w 650082"/>
                <a:gd name="connsiteY26" fmla="*/ 526256 h 566738"/>
                <a:gd name="connsiteX27" fmla="*/ 388144 w 650082"/>
                <a:gd name="connsiteY27" fmla="*/ 4762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0082" h="566738">
                  <a:moveTo>
                    <a:pt x="388144" y="476250"/>
                  </a:moveTo>
                  <a:lnTo>
                    <a:pt x="316707" y="423863"/>
                  </a:lnTo>
                  <a:lnTo>
                    <a:pt x="259557" y="373856"/>
                  </a:lnTo>
                  <a:lnTo>
                    <a:pt x="188119" y="307181"/>
                  </a:lnTo>
                  <a:lnTo>
                    <a:pt x="102394" y="228600"/>
                  </a:lnTo>
                  <a:lnTo>
                    <a:pt x="4763" y="152400"/>
                  </a:lnTo>
                  <a:lnTo>
                    <a:pt x="0" y="0"/>
                  </a:lnTo>
                  <a:lnTo>
                    <a:pt x="121444" y="73819"/>
                  </a:lnTo>
                  <a:lnTo>
                    <a:pt x="211932" y="121444"/>
                  </a:lnTo>
                  <a:lnTo>
                    <a:pt x="309563" y="161925"/>
                  </a:lnTo>
                  <a:lnTo>
                    <a:pt x="388144" y="192881"/>
                  </a:lnTo>
                  <a:lnTo>
                    <a:pt x="471488" y="221456"/>
                  </a:lnTo>
                  <a:lnTo>
                    <a:pt x="535782" y="247650"/>
                  </a:lnTo>
                  <a:lnTo>
                    <a:pt x="550069" y="257175"/>
                  </a:lnTo>
                  <a:lnTo>
                    <a:pt x="569119" y="278606"/>
                  </a:lnTo>
                  <a:lnTo>
                    <a:pt x="595313" y="316706"/>
                  </a:lnTo>
                  <a:lnTo>
                    <a:pt x="616744" y="361950"/>
                  </a:lnTo>
                  <a:lnTo>
                    <a:pt x="640557" y="414338"/>
                  </a:lnTo>
                  <a:lnTo>
                    <a:pt x="650082" y="464344"/>
                  </a:lnTo>
                  <a:cubicBezTo>
                    <a:pt x="647647" y="500855"/>
                    <a:pt x="647700" y="488130"/>
                    <a:pt x="647700" y="502444"/>
                  </a:cubicBezTo>
                  <a:lnTo>
                    <a:pt x="635794" y="533400"/>
                  </a:lnTo>
                  <a:lnTo>
                    <a:pt x="614363" y="559594"/>
                  </a:lnTo>
                  <a:lnTo>
                    <a:pt x="597694" y="566738"/>
                  </a:lnTo>
                  <a:lnTo>
                    <a:pt x="554832" y="566738"/>
                  </a:lnTo>
                  <a:lnTo>
                    <a:pt x="531019" y="561975"/>
                  </a:lnTo>
                  <a:lnTo>
                    <a:pt x="497682" y="550069"/>
                  </a:lnTo>
                  <a:lnTo>
                    <a:pt x="459582" y="526256"/>
                  </a:lnTo>
                  <a:lnTo>
                    <a:pt x="38814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1AF65152-CE78-4549-BADA-2D244E0C064F}"/>
                </a:ext>
              </a:extLst>
            </p:cNvPr>
            <p:cNvSpPr/>
            <p:nvPr/>
          </p:nvSpPr>
          <p:spPr>
            <a:xfrm>
              <a:off x="4879975" y="2124075"/>
              <a:ext cx="757238" cy="893763"/>
            </a:xfrm>
            <a:custGeom>
              <a:avLst/>
              <a:gdLst>
                <a:gd name="connsiteX0" fmla="*/ 378619 w 757238"/>
                <a:gd name="connsiteY0" fmla="*/ 614363 h 892969"/>
                <a:gd name="connsiteX1" fmla="*/ 130969 w 757238"/>
                <a:gd name="connsiteY1" fmla="*/ 892969 h 892969"/>
                <a:gd name="connsiteX2" fmla="*/ 0 w 757238"/>
                <a:gd name="connsiteY2" fmla="*/ 842963 h 892969"/>
                <a:gd name="connsiteX3" fmla="*/ 54769 w 757238"/>
                <a:gd name="connsiteY3" fmla="*/ 764381 h 892969"/>
                <a:gd name="connsiteX4" fmla="*/ 142875 w 757238"/>
                <a:gd name="connsiteY4" fmla="*/ 635794 h 892969"/>
                <a:gd name="connsiteX5" fmla="*/ 235744 w 757238"/>
                <a:gd name="connsiteY5" fmla="*/ 495300 h 892969"/>
                <a:gd name="connsiteX6" fmla="*/ 328613 w 757238"/>
                <a:gd name="connsiteY6" fmla="*/ 338138 h 892969"/>
                <a:gd name="connsiteX7" fmla="*/ 402432 w 757238"/>
                <a:gd name="connsiteY7" fmla="*/ 192881 h 892969"/>
                <a:gd name="connsiteX8" fmla="*/ 352425 w 757238"/>
                <a:gd name="connsiteY8" fmla="*/ 64294 h 892969"/>
                <a:gd name="connsiteX9" fmla="*/ 602457 w 757238"/>
                <a:gd name="connsiteY9" fmla="*/ 0 h 892969"/>
                <a:gd name="connsiteX10" fmla="*/ 709613 w 757238"/>
                <a:gd name="connsiteY10" fmla="*/ 121444 h 892969"/>
                <a:gd name="connsiteX11" fmla="*/ 723900 w 757238"/>
                <a:gd name="connsiteY11" fmla="*/ 135731 h 892969"/>
                <a:gd name="connsiteX12" fmla="*/ 740569 w 757238"/>
                <a:gd name="connsiteY12" fmla="*/ 159544 h 892969"/>
                <a:gd name="connsiteX13" fmla="*/ 750094 w 757238"/>
                <a:gd name="connsiteY13" fmla="*/ 178594 h 892969"/>
                <a:gd name="connsiteX14" fmla="*/ 754857 w 757238"/>
                <a:gd name="connsiteY14" fmla="*/ 197644 h 892969"/>
                <a:gd name="connsiteX15" fmla="*/ 757238 w 757238"/>
                <a:gd name="connsiteY15" fmla="*/ 221456 h 892969"/>
                <a:gd name="connsiteX16" fmla="*/ 747713 w 757238"/>
                <a:gd name="connsiteY16" fmla="*/ 250031 h 892969"/>
                <a:gd name="connsiteX17" fmla="*/ 728663 w 757238"/>
                <a:gd name="connsiteY17" fmla="*/ 271463 h 892969"/>
                <a:gd name="connsiteX18" fmla="*/ 695325 w 757238"/>
                <a:gd name="connsiteY18" fmla="*/ 285750 h 892969"/>
                <a:gd name="connsiteX19" fmla="*/ 378619 w 757238"/>
                <a:gd name="connsiteY19" fmla="*/ 614363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7238" h="892969">
                  <a:moveTo>
                    <a:pt x="378619" y="614363"/>
                  </a:moveTo>
                  <a:lnTo>
                    <a:pt x="130969" y="892969"/>
                  </a:lnTo>
                  <a:lnTo>
                    <a:pt x="0" y="842963"/>
                  </a:lnTo>
                  <a:lnTo>
                    <a:pt x="54769" y="764381"/>
                  </a:lnTo>
                  <a:lnTo>
                    <a:pt x="142875" y="635794"/>
                  </a:lnTo>
                  <a:lnTo>
                    <a:pt x="235744" y="495300"/>
                  </a:lnTo>
                  <a:lnTo>
                    <a:pt x="328613" y="338138"/>
                  </a:lnTo>
                  <a:lnTo>
                    <a:pt x="402432" y="192881"/>
                  </a:lnTo>
                  <a:lnTo>
                    <a:pt x="352425" y="64294"/>
                  </a:lnTo>
                  <a:lnTo>
                    <a:pt x="602457" y="0"/>
                  </a:lnTo>
                  <a:lnTo>
                    <a:pt x="709613" y="121444"/>
                  </a:lnTo>
                  <a:lnTo>
                    <a:pt x="723900" y="135731"/>
                  </a:lnTo>
                  <a:lnTo>
                    <a:pt x="740569" y="159544"/>
                  </a:lnTo>
                  <a:lnTo>
                    <a:pt x="750094" y="178594"/>
                  </a:lnTo>
                  <a:lnTo>
                    <a:pt x="754857" y="197644"/>
                  </a:lnTo>
                  <a:lnTo>
                    <a:pt x="757238" y="221456"/>
                  </a:lnTo>
                  <a:lnTo>
                    <a:pt x="747713" y="250031"/>
                  </a:lnTo>
                  <a:lnTo>
                    <a:pt x="728663" y="271463"/>
                  </a:lnTo>
                  <a:lnTo>
                    <a:pt x="695325" y="285750"/>
                  </a:lnTo>
                  <a:lnTo>
                    <a:pt x="378619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CFD144EE-8102-4448-8AC6-DB61C26E13EE}"/>
                </a:ext>
              </a:extLst>
            </p:cNvPr>
            <p:cNvSpPr/>
            <p:nvPr/>
          </p:nvSpPr>
          <p:spPr>
            <a:xfrm rot="16200000">
              <a:off x="4208463" y="3621088"/>
              <a:ext cx="2211387" cy="871537"/>
            </a:xfrm>
            <a:custGeom>
              <a:avLst/>
              <a:gdLst>
                <a:gd name="connsiteX0" fmla="*/ 1307306 w 2212181"/>
                <a:gd name="connsiteY0" fmla="*/ 647700 h 871538"/>
                <a:gd name="connsiteX1" fmla="*/ 1481137 w 2212181"/>
                <a:gd name="connsiteY1" fmla="*/ 652463 h 871538"/>
                <a:gd name="connsiteX2" fmla="*/ 1547812 w 2212181"/>
                <a:gd name="connsiteY2" fmla="*/ 650082 h 871538"/>
                <a:gd name="connsiteX3" fmla="*/ 1604962 w 2212181"/>
                <a:gd name="connsiteY3" fmla="*/ 645319 h 871538"/>
                <a:gd name="connsiteX4" fmla="*/ 1669256 w 2212181"/>
                <a:gd name="connsiteY4" fmla="*/ 633413 h 871538"/>
                <a:gd name="connsiteX5" fmla="*/ 1726406 w 2212181"/>
                <a:gd name="connsiteY5" fmla="*/ 616744 h 871538"/>
                <a:gd name="connsiteX6" fmla="*/ 1778793 w 2212181"/>
                <a:gd name="connsiteY6" fmla="*/ 600075 h 871538"/>
                <a:gd name="connsiteX7" fmla="*/ 1840706 w 2212181"/>
                <a:gd name="connsiteY7" fmla="*/ 569119 h 871538"/>
                <a:gd name="connsiteX8" fmla="*/ 1881187 w 2212181"/>
                <a:gd name="connsiteY8" fmla="*/ 542925 h 871538"/>
                <a:gd name="connsiteX9" fmla="*/ 1914525 w 2212181"/>
                <a:gd name="connsiteY9" fmla="*/ 516732 h 871538"/>
                <a:gd name="connsiteX10" fmla="*/ 1959768 w 2212181"/>
                <a:gd name="connsiteY10" fmla="*/ 454819 h 871538"/>
                <a:gd name="connsiteX11" fmla="*/ 1988343 w 2212181"/>
                <a:gd name="connsiteY11" fmla="*/ 402432 h 871538"/>
                <a:gd name="connsiteX12" fmla="*/ 2007393 w 2212181"/>
                <a:gd name="connsiteY12" fmla="*/ 350044 h 871538"/>
                <a:gd name="connsiteX13" fmla="*/ 2024062 w 2212181"/>
                <a:gd name="connsiteY13" fmla="*/ 276225 h 871538"/>
                <a:gd name="connsiteX14" fmla="*/ 2038350 w 2212181"/>
                <a:gd name="connsiteY14" fmla="*/ 200025 h 871538"/>
                <a:gd name="connsiteX15" fmla="*/ 2045493 w 2212181"/>
                <a:gd name="connsiteY15" fmla="*/ 111919 h 871538"/>
                <a:gd name="connsiteX16" fmla="*/ 2045493 w 2212181"/>
                <a:gd name="connsiteY16" fmla="*/ 66675 h 871538"/>
                <a:gd name="connsiteX17" fmla="*/ 2047875 w 2212181"/>
                <a:gd name="connsiteY17" fmla="*/ 47625 h 871538"/>
                <a:gd name="connsiteX18" fmla="*/ 2057400 w 2212181"/>
                <a:gd name="connsiteY18" fmla="*/ 30957 h 871538"/>
                <a:gd name="connsiteX19" fmla="*/ 2078831 w 2212181"/>
                <a:gd name="connsiteY19" fmla="*/ 14288 h 871538"/>
                <a:gd name="connsiteX20" fmla="*/ 2121693 w 2212181"/>
                <a:gd name="connsiteY20" fmla="*/ 2382 h 871538"/>
                <a:gd name="connsiteX21" fmla="*/ 2181225 w 2212181"/>
                <a:gd name="connsiteY21" fmla="*/ 0 h 871538"/>
                <a:gd name="connsiteX22" fmla="*/ 2212181 w 2212181"/>
                <a:gd name="connsiteY22" fmla="*/ 11907 h 871538"/>
                <a:gd name="connsiteX23" fmla="*/ 2200275 w 2212181"/>
                <a:gd name="connsiteY23" fmla="*/ 180975 h 871538"/>
                <a:gd name="connsiteX24" fmla="*/ 2178843 w 2212181"/>
                <a:gd name="connsiteY24" fmla="*/ 257175 h 871538"/>
                <a:gd name="connsiteX25" fmla="*/ 2140743 w 2212181"/>
                <a:gd name="connsiteY25" fmla="*/ 366713 h 871538"/>
                <a:gd name="connsiteX26" fmla="*/ 2095500 w 2212181"/>
                <a:gd name="connsiteY26" fmla="*/ 466725 h 871538"/>
                <a:gd name="connsiteX27" fmla="*/ 2028825 w 2212181"/>
                <a:gd name="connsiteY27" fmla="*/ 571500 h 871538"/>
                <a:gd name="connsiteX28" fmla="*/ 1950243 w 2212181"/>
                <a:gd name="connsiteY28" fmla="*/ 661988 h 871538"/>
                <a:gd name="connsiteX29" fmla="*/ 1838325 w 2212181"/>
                <a:gd name="connsiteY29" fmla="*/ 738188 h 871538"/>
                <a:gd name="connsiteX30" fmla="*/ 1712118 w 2212181"/>
                <a:gd name="connsiteY30" fmla="*/ 790575 h 871538"/>
                <a:gd name="connsiteX31" fmla="*/ 1585912 w 2212181"/>
                <a:gd name="connsiteY31" fmla="*/ 821532 h 871538"/>
                <a:gd name="connsiteX32" fmla="*/ 1428750 w 2212181"/>
                <a:gd name="connsiteY32" fmla="*/ 850107 h 871538"/>
                <a:gd name="connsiteX33" fmla="*/ 1312068 w 2212181"/>
                <a:gd name="connsiteY33" fmla="*/ 859632 h 871538"/>
                <a:gd name="connsiteX34" fmla="*/ 1138237 w 2212181"/>
                <a:gd name="connsiteY34" fmla="*/ 871538 h 871538"/>
                <a:gd name="connsiteX35" fmla="*/ 950118 w 2212181"/>
                <a:gd name="connsiteY35" fmla="*/ 869157 h 871538"/>
                <a:gd name="connsiteX36" fmla="*/ 819150 w 2212181"/>
                <a:gd name="connsiteY36" fmla="*/ 852488 h 871538"/>
                <a:gd name="connsiteX37" fmla="*/ 669131 w 2212181"/>
                <a:gd name="connsiteY37" fmla="*/ 835819 h 871538"/>
                <a:gd name="connsiteX38" fmla="*/ 447675 w 2212181"/>
                <a:gd name="connsiteY38" fmla="*/ 795338 h 871538"/>
                <a:gd name="connsiteX39" fmla="*/ 369093 w 2212181"/>
                <a:gd name="connsiteY39" fmla="*/ 781050 h 871538"/>
                <a:gd name="connsiteX40" fmla="*/ 295275 w 2212181"/>
                <a:gd name="connsiteY40" fmla="*/ 759619 h 871538"/>
                <a:gd name="connsiteX41" fmla="*/ 209550 w 2212181"/>
                <a:gd name="connsiteY41" fmla="*/ 728663 h 871538"/>
                <a:gd name="connsiteX42" fmla="*/ 142875 w 2212181"/>
                <a:gd name="connsiteY42" fmla="*/ 700088 h 871538"/>
                <a:gd name="connsiteX43" fmla="*/ 90487 w 2212181"/>
                <a:gd name="connsiteY43" fmla="*/ 681038 h 871538"/>
                <a:gd name="connsiteX44" fmla="*/ 42862 w 2212181"/>
                <a:gd name="connsiteY44" fmla="*/ 652463 h 871538"/>
                <a:gd name="connsiteX45" fmla="*/ 19050 w 2212181"/>
                <a:gd name="connsiteY45" fmla="*/ 628650 h 871538"/>
                <a:gd name="connsiteX46" fmla="*/ 4762 w 2212181"/>
                <a:gd name="connsiteY46" fmla="*/ 604838 h 871538"/>
                <a:gd name="connsiteX47" fmla="*/ 0 w 2212181"/>
                <a:gd name="connsiteY47" fmla="*/ 576263 h 871538"/>
                <a:gd name="connsiteX48" fmla="*/ 7143 w 2212181"/>
                <a:gd name="connsiteY48" fmla="*/ 542925 h 871538"/>
                <a:gd name="connsiteX49" fmla="*/ 35718 w 2212181"/>
                <a:gd name="connsiteY49" fmla="*/ 516732 h 871538"/>
                <a:gd name="connsiteX50" fmla="*/ 119062 w 2212181"/>
                <a:gd name="connsiteY50" fmla="*/ 450057 h 871538"/>
                <a:gd name="connsiteX51" fmla="*/ 552450 w 2212181"/>
                <a:gd name="connsiteY51" fmla="*/ 550069 h 871538"/>
                <a:gd name="connsiteX52" fmla="*/ 614362 w 2212181"/>
                <a:gd name="connsiteY52" fmla="*/ 576263 h 871538"/>
                <a:gd name="connsiteX53" fmla="*/ 702468 w 2212181"/>
                <a:gd name="connsiteY53" fmla="*/ 597694 h 871538"/>
                <a:gd name="connsiteX54" fmla="*/ 783431 w 2212181"/>
                <a:gd name="connsiteY54" fmla="*/ 614363 h 871538"/>
                <a:gd name="connsiteX55" fmla="*/ 931068 w 2212181"/>
                <a:gd name="connsiteY55" fmla="*/ 628650 h 871538"/>
                <a:gd name="connsiteX56" fmla="*/ 1078706 w 2212181"/>
                <a:gd name="connsiteY56" fmla="*/ 640557 h 871538"/>
                <a:gd name="connsiteX57" fmla="*/ 1307306 w 2212181"/>
                <a:gd name="connsiteY57" fmla="*/ 647700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12181" h="871538">
                  <a:moveTo>
                    <a:pt x="1307306" y="647700"/>
                  </a:moveTo>
                  <a:lnTo>
                    <a:pt x="1481137" y="652463"/>
                  </a:lnTo>
                  <a:lnTo>
                    <a:pt x="1547812" y="650082"/>
                  </a:lnTo>
                  <a:lnTo>
                    <a:pt x="1604962" y="645319"/>
                  </a:lnTo>
                  <a:lnTo>
                    <a:pt x="1669256" y="633413"/>
                  </a:lnTo>
                  <a:lnTo>
                    <a:pt x="1726406" y="616744"/>
                  </a:lnTo>
                  <a:lnTo>
                    <a:pt x="1778793" y="600075"/>
                  </a:lnTo>
                  <a:lnTo>
                    <a:pt x="1840706" y="569119"/>
                  </a:lnTo>
                  <a:lnTo>
                    <a:pt x="1881187" y="542925"/>
                  </a:lnTo>
                  <a:lnTo>
                    <a:pt x="1914525" y="516732"/>
                  </a:lnTo>
                  <a:lnTo>
                    <a:pt x="1959768" y="454819"/>
                  </a:lnTo>
                  <a:lnTo>
                    <a:pt x="1988343" y="402432"/>
                  </a:lnTo>
                  <a:lnTo>
                    <a:pt x="2007393" y="350044"/>
                  </a:lnTo>
                  <a:lnTo>
                    <a:pt x="2024062" y="276225"/>
                  </a:lnTo>
                  <a:lnTo>
                    <a:pt x="2038350" y="200025"/>
                  </a:lnTo>
                  <a:lnTo>
                    <a:pt x="2045493" y="111919"/>
                  </a:lnTo>
                  <a:lnTo>
                    <a:pt x="2045493" y="66675"/>
                  </a:lnTo>
                  <a:lnTo>
                    <a:pt x="2047875" y="47625"/>
                  </a:lnTo>
                  <a:lnTo>
                    <a:pt x="2057400" y="30957"/>
                  </a:lnTo>
                  <a:lnTo>
                    <a:pt x="2078831" y="14288"/>
                  </a:lnTo>
                  <a:lnTo>
                    <a:pt x="2121693" y="2382"/>
                  </a:lnTo>
                  <a:lnTo>
                    <a:pt x="2181225" y="0"/>
                  </a:lnTo>
                  <a:lnTo>
                    <a:pt x="2212181" y="11907"/>
                  </a:lnTo>
                  <a:lnTo>
                    <a:pt x="2200275" y="180975"/>
                  </a:lnTo>
                  <a:lnTo>
                    <a:pt x="2178843" y="257175"/>
                  </a:lnTo>
                  <a:lnTo>
                    <a:pt x="2140743" y="366713"/>
                  </a:lnTo>
                  <a:lnTo>
                    <a:pt x="2095500" y="466725"/>
                  </a:lnTo>
                  <a:lnTo>
                    <a:pt x="2028825" y="571500"/>
                  </a:lnTo>
                  <a:lnTo>
                    <a:pt x="1950243" y="661988"/>
                  </a:lnTo>
                  <a:lnTo>
                    <a:pt x="1838325" y="738188"/>
                  </a:lnTo>
                  <a:lnTo>
                    <a:pt x="1712118" y="790575"/>
                  </a:lnTo>
                  <a:lnTo>
                    <a:pt x="1585912" y="821532"/>
                  </a:lnTo>
                  <a:lnTo>
                    <a:pt x="1428750" y="850107"/>
                  </a:lnTo>
                  <a:lnTo>
                    <a:pt x="1312068" y="859632"/>
                  </a:lnTo>
                  <a:lnTo>
                    <a:pt x="1138237" y="871538"/>
                  </a:lnTo>
                  <a:lnTo>
                    <a:pt x="950118" y="869157"/>
                  </a:lnTo>
                  <a:lnTo>
                    <a:pt x="819150" y="852488"/>
                  </a:lnTo>
                  <a:lnTo>
                    <a:pt x="669131" y="835819"/>
                  </a:lnTo>
                  <a:lnTo>
                    <a:pt x="447675" y="795338"/>
                  </a:lnTo>
                  <a:lnTo>
                    <a:pt x="369093" y="781050"/>
                  </a:lnTo>
                  <a:lnTo>
                    <a:pt x="295275" y="759619"/>
                  </a:lnTo>
                  <a:lnTo>
                    <a:pt x="209550" y="728663"/>
                  </a:lnTo>
                  <a:lnTo>
                    <a:pt x="142875" y="700088"/>
                  </a:lnTo>
                  <a:lnTo>
                    <a:pt x="90487" y="681038"/>
                  </a:lnTo>
                  <a:lnTo>
                    <a:pt x="42862" y="652463"/>
                  </a:lnTo>
                  <a:lnTo>
                    <a:pt x="19050" y="628650"/>
                  </a:lnTo>
                  <a:lnTo>
                    <a:pt x="4762" y="604838"/>
                  </a:lnTo>
                  <a:lnTo>
                    <a:pt x="0" y="576263"/>
                  </a:lnTo>
                  <a:lnTo>
                    <a:pt x="7143" y="542925"/>
                  </a:lnTo>
                  <a:lnTo>
                    <a:pt x="35718" y="516732"/>
                  </a:lnTo>
                  <a:lnTo>
                    <a:pt x="119062" y="450057"/>
                  </a:lnTo>
                  <a:lnTo>
                    <a:pt x="552450" y="550069"/>
                  </a:lnTo>
                  <a:lnTo>
                    <a:pt x="614362" y="576263"/>
                  </a:lnTo>
                  <a:lnTo>
                    <a:pt x="702468" y="597694"/>
                  </a:lnTo>
                  <a:lnTo>
                    <a:pt x="783431" y="614363"/>
                  </a:lnTo>
                  <a:lnTo>
                    <a:pt x="931068" y="628650"/>
                  </a:lnTo>
                  <a:lnTo>
                    <a:pt x="1078706" y="640557"/>
                  </a:lnTo>
                  <a:lnTo>
                    <a:pt x="1307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D28FB2E1-A03C-4F50-9B6E-35A5E4B53386}"/>
                </a:ext>
              </a:extLst>
            </p:cNvPr>
            <p:cNvSpPr/>
            <p:nvPr/>
          </p:nvSpPr>
          <p:spPr>
            <a:xfrm>
              <a:off x="4900613" y="4494213"/>
              <a:ext cx="600075" cy="584200"/>
            </a:xfrm>
            <a:custGeom>
              <a:avLst/>
              <a:gdLst>
                <a:gd name="connsiteX0" fmla="*/ 152400 w 600075"/>
                <a:gd name="connsiteY0" fmla="*/ 197644 h 585787"/>
                <a:gd name="connsiteX1" fmla="*/ 350043 w 600075"/>
                <a:gd name="connsiteY1" fmla="*/ 230981 h 585787"/>
                <a:gd name="connsiteX2" fmla="*/ 378618 w 600075"/>
                <a:gd name="connsiteY2" fmla="*/ 230981 h 585787"/>
                <a:gd name="connsiteX3" fmla="*/ 409575 w 600075"/>
                <a:gd name="connsiteY3" fmla="*/ 228600 h 585787"/>
                <a:gd name="connsiteX4" fmla="*/ 445293 w 600075"/>
                <a:gd name="connsiteY4" fmla="*/ 219075 h 585787"/>
                <a:gd name="connsiteX5" fmla="*/ 476250 w 600075"/>
                <a:gd name="connsiteY5" fmla="*/ 197644 h 585787"/>
                <a:gd name="connsiteX6" fmla="*/ 502443 w 600075"/>
                <a:gd name="connsiteY6" fmla="*/ 159544 h 585787"/>
                <a:gd name="connsiteX7" fmla="*/ 600075 w 600075"/>
                <a:gd name="connsiteY7" fmla="*/ 0 h 585787"/>
                <a:gd name="connsiteX8" fmla="*/ 476250 w 600075"/>
                <a:gd name="connsiteY8" fmla="*/ 585787 h 585787"/>
                <a:gd name="connsiteX9" fmla="*/ 421481 w 600075"/>
                <a:gd name="connsiteY9" fmla="*/ 545306 h 585787"/>
                <a:gd name="connsiteX10" fmla="*/ 371475 w 600075"/>
                <a:gd name="connsiteY10" fmla="*/ 492919 h 585787"/>
                <a:gd name="connsiteX11" fmla="*/ 330993 w 600075"/>
                <a:gd name="connsiteY11" fmla="*/ 450056 h 585787"/>
                <a:gd name="connsiteX12" fmla="*/ 271462 w 600075"/>
                <a:gd name="connsiteY12" fmla="*/ 397669 h 585787"/>
                <a:gd name="connsiteX13" fmla="*/ 197643 w 600075"/>
                <a:gd name="connsiteY13" fmla="*/ 340519 h 585787"/>
                <a:gd name="connsiteX14" fmla="*/ 133350 w 600075"/>
                <a:gd name="connsiteY14" fmla="*/ 292894 h 585787"/>
                <a:gd name="connsiteX15" fmla="*/ 59531 w 600075"/>
                <a:gd name="connsiteY15" fmla="*/ 245269 h 585787"/>
                <a:gd name="connsiteX16" fmla="*/ 30956 w 600075"/>
                <a:gd name="connsiteY16" fmla="*/ 223837 h 585787"/>
                <a:gd name="connsiteX17" fmla="*/ 4762 w 600075"/>
                <a:gd name="connsiteY17" fmla="*/ 195262 h 585787"/>
                <a:gd name="connsiteX18" fmla="*/ 0 w 600075"/>
                <a:gd name="connsiteY18" fmla="*/ 180975 h 585787"/>
                <a:gd name="connsiteX19" fmla="*/ 7143 w 600075"/>
                <a:gd name="connsiteY19" fmla="*/ 166687 h 585787"/>
                <a:gd name="connsiteX20" fmla="*/ 42862 w 600075"/>
                <a:gd name="connsiteY20" fmla="*/ 169069 h 585787"/>
                <a:gd name="connsiteX21" fmla="*/ 90487 w 600075"/>
                <a:gd name="connsiteY21" fmla="*/ 183356 h 585787"/>
                <a:gd name="connsiteX22" fmla="*/ 152400 w 600075"/>
                <a:gd name="connsiteY22" fmla="*/ 197644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85787">
                  <a:moveTo>
                    <a:pt x="152400" y="197644"/>
                  </a:moveTo>
                  <a:lnTo>
                    <a:pt x="350043" y="230981"/>
                  </a:lnTo>
                  <a:lnTo>
                    <a:pt x="378618" y="230981"/>
                  </a:lnTo>
                  <a:lnTo>
                    <a:pt x="409575" y="228600"/>
                  </a:lnTo>
                  <a:lnTo>
                    <a:pt x="445293" y="219075"/>
                  </a:lnTo>
                  <a:lnTo>
                    <a:pt x="476250" y="197644"/>
                  </a:lnTo>
                  <a:lnTo>
                    <a:pt x="502443" y="159544"/>
                  </a:lnTo>
                  <a:lnTo>
                    <a:pt x="600075" y="0"/>
                  </a:lnTo>
                  <a:lnTo>
                    <a:pt x="476250" y="585787"/>
                  </a:lnTo>
                  <a:lnTo>
                    <a:pt x="421481" y="545306"/>
                  </a:lnTo>
                  <a:lnTo>
                    <a:pt x="371475" y="492919"/>
                  </a:lnTo>
                  <a:lnTo>
                    <a:pt x="330993" y="450056"/>
                  </a:lnTo>
                  <a:lnTo>
                    <a:pt x="271462" y="397669"/>
                  </a:lnTo>
                  <a:lnTo>
                    <a:pt x="197643" y="340519"/>
                  </a:lnTo>
                  <a:lnTo>
                    <a:pt x="133350" y="292894"/>
                  </a:lnTo>
                  <a:lnTo>
                    <a:pt x="59531" y="245269"/>
                  </a:lnTo>
                  <a:lnTo>
                    <a:pt x="30956" y="223837"/>
                  </a:lnTo>
                  <a:lnTo>
                    <a:pt x="4762" y="195262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42862" y="169069"/>
                  </a:lnTo>
                  <a:lnTo>
                    <a:pt x="90487" y="183356"/>
                  </a:lnTo>
                  <a:lnTo>
                    <a:pt x="1524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0FB1C478-D8D5-427A-911E-51F14F50C02B}"/>
                </a:ext>
              </a:extLst>
            </p:cNvPr>
            <p:cNvSpPr/>
            <p:nvPr/>
          </p:nvSpPr>
          <p:spPr>
            <a:xfrm>
              <a:off x="4348163" y="3629025"/>
              <a:ext cx="931862" cy="881063"/>
            </a:xfrm>
            <a:custGeom>
              <a:avLst/>
              <a:gdLst>
                <a:gd name="connsiteX0" fmla="*/ 323850 w 931068"/>
                <a:gd name="connsiteY0" fmla="*/ 226219 h 881063"/>
                <a:gd name="connsiteX1" fmla="*/ 66675 w 931068"/>
                <a:gd name="connsiteY1" fmla="*/ 259556 h 881063"/>
                <a:gd name="connsiteX2" fmla="*/ 0 w 931068"/>
                <a:gd name="connsiteY2" fmla="*/ 123825 h 881063"/>
                <a:gd name="connsiteX3" fmla="*/ 188118 w 931068"/>
                <a:gd name="connsiteY3" fmla="*/ 97631 h 881063"/>
                <a:gd name="connsiteX4" fmla="*/ 421481 w 931068"/>
                <a:gd name="connsiteY4" fmla="*/ 69056 h 881063"/>
                <a:gd name="connsiteX5" fmla="*/ 504825 w 931068"/>
                <a:gd name="connsiteY5" fmla="*/ 40481 h 881063"/>
                <a:gd name="connsiteX6" fmla="*/ 576262 w 931068"/>
                <a:gd name="connsiteY6" fmla="*/ 16669 h 881063"/>
                <a:gd name="connsiteX7" fmla="*/ 623887 w 931068"/>
                <a:gd name="connsiteY7" fmla="*/ 2381 h 881063"/>
                <a:gd name="connsiteX8" fmla="*/ 652462 w 931068"/>
                <a:gd name="connsiteY8" fmla="*/ 0 h 881063"/>
                <a:gd name="connsiteX9" fmla="*/ 695325 w 931068"/>
                <a:gd name="connsiteY9" fmla="*/ 16669 h 881063"/>
                <a:gd name="connsiteX10" fmla="*/ 776287 w 931068"/>
                <a:gd name="connsiteY10" fmla="*/ 57150 h 881063"/>
                <a:gd name="connsiteX11" fmla="*/ 850106 w 931068"/>
                <a:gd name="connsiteY11" fmla="*/ 95250 h 881063"/>
                <a:gd name="connsiteX12" fmla="*/ 926306 w 931068"/>
                <a:gd name="connsiteY12" fmla="*/ 142875 h 881063"/>
                <a:gd name="connsiteX13" fmla="*/ 931068 w 931068"/>
                <a:gd name="connsiteY13" fmla="*/ 154781 h 881063"/>
                <a:gd name="connsiteX14" fmla="*/ 928687 w 931068"/>
                <a:gd name="connsiteY14" fmla="*/ 183356 h 881063"/>
                <a:gd name="connsiteX15" fmla="*/ 907256 w 931068"/>
                <a:gd name="connsiteY15" fmla="*/ 240506 h 881063"/>
                <a:gd name="connsiteX16" fmla="*/ 881062 w 931068"/>
                <a:gd name="connsiteY16" fmla="*/ 285750 h 881063"/>
                <a:gd name="connsiteX17" fmla="*/ 864393 w 931068"/>
                <a:gd name="connsiteY17" fmla="*/ 314325 h 881063"/>
                <a:gd name="connsiteX18" fmla="*/ 816768 w 931068"/>
                <a:gd name="connsiteY18" fmla="*/ 464344 h 881063"/>
                <a:gd name="connsiteX19" fmla="*/ 771525 w 931068"/>
                <a:gd name="connsiteY19" fmla="*/ 642938 h 881063"/>
                <a:gd name="connsiteX20" fmla="*/ 752475 w 931068"/>
                <a:gd name="connsiteY20" fmla="*/ 728663 h 881063"/>
                <a:gd name="connsiteX21" fmla="*/ 750093 w 931068"/>
                <a:gd name="connsiteY21" fmla="*/ 769144 h 881063"/>
                <a:gd name="connsiteX22" fmla="*/ 735806 w 931068"/>
                <a:gd name="connsiteY22" fmla="*/ 814388 h 881063"/>
                <a:gd name="connsiteX23" fmla="*/ 711993 w 931068"/>
                <a:gd name="connsiteY23" fmla="*/ 852488 h 881063"/>
                <a:gd name="connsiteX24" fmla="*/ 688181 w 931068"/>
                <a:gd name="connsiteY24" fmla="*/ 876300 h 881063"/>
                <a:gd name="connsiteX25" fmla="*/ 673893 w 931068"/>
                <a:gd name="connsiteY25" fmla="*/ 881063 h 881063"/>
                <a:gd name="connsiteX26" fmla="*/ 647700 w 931068"/>
                <a:gd name="connsiteY26" fmla="*/ 873919 h 881063"/>
                <a:gd name="connsiteX27" fmla="*/ 542925 w 931068"/>
                <a:gd name="connsiteY27" fmla="*/ 833438 h 881063"/>
                <a:gd name="connsiteX28" fmla="*/ 561975 w 931068"/>
                <a:gd name="connsiteY28" fmla="*/ 635794 h 881063"/>
                <a:gd name="connsiteX29" fmla="*/ 614362 w 931068"/>
                <a:gd name="connsiteY29" fmla="*/ 426244 h 881063"/>
                <a:gd name="connsiteX30" fmla="*/ 640556 w 931068"/>
                <a:gd name="connsiteY30" fmla="*/ 319088 h 881063"/>
                <a:gd name="connsiteX31" fmla="*/ 645318 w 931068"/>
                <a:gd name="connsiteY31" fmla="*/ 280988 h 881063"/>
                <a:gd name="connsiteX32" fmla="*/ 645318 w 931068"/>
                <a:gd name="connsiteY32" fmla="*/ 254794 h 881063"/>
                <a:gd name="connsiteX33" fmla="*/ 638175 w 931068"/>
                <a:gd name="connsiteY33" fmla="*/ 233363 h 881063"/>
                <a:gd name="connsiteX34" fmla="*/ 623887 w 931068"/>
                <a:gd name="connsiteY34" fmla="*/ 214313 h 881063"/>
                <a:gd name="connsiteX35" fmla="*/ 600075 w 931068"/>
                <a:gd name="connsiteY35" fmla="*/ 204788 h 881063"/>
                <a:gd name="connsiteX36" fmla="*/ 561975 w 931068"/>
                <a:gd name="connsiteY36" fmla="*/ 202406 h 881063"/>
                <a:gd name="connsiteX37" fmla="*/ 323850 w 931068"/>
                <a:gd name="connsiteY37" fmla="*/ 226219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1068" h="881063">
                  <a:moveTo>
                    <a:pt x="323850" y="226219"/>
                  </a:moveTo>
                  <a:lnTo>
                    <a:pt x="66675" y="259556"/>
                  </a:lnTo>
                  <a:lnTo>
                    <a:pt x="0" y="123825"/>
                  </a:lnTo>
                  <a:lnTo>
                    <a:pt x="188118" y="97631"/>
                  </a:lnTo>
                  <a:lnTo>
                    <a:pt x="421481" y="69056"/>
                  </a:lnTo>
                  <a:lnTo>
                    <a:pt x="504825" y="40481"/>
                  </a:lnTo>
                  <a:lnTo>
                    <a:pt x="576262" y="16669"/>
                  </a:lnTo>
                  <a:lnTo>
                    <a:pt x="623887" y="2381"/>
                  </a:lnTo>
                  <a:lnTo>
                    <a:pt x="652462" y="0"/>
                  </a:lnTo>
                  <a:lnTo>
                    <a:pt x="695325" y="16669"/>
                  </a:lnTo>
                  <a:lnTo>
                    <a:pt x="776287" y="57150"/>
                  </a:lnTo>
                  <a:lnTo>
                    <a:pt x="850106" y="95250"/>
                  </a:lnTo>
                  <a:lnTo>
                    <a:pt x="926306" y="142875"/>
                  </a:lnTo>
                  <a:lnTo>
                    <a:pt x="931068" y="154781"/>
                  </a:lnTo>
                  <a:lnTo>
                    <a:pt x="928687" y="183356"/>
                  </a:lnTo>
                  <a:lnTo>
                    <a:pt x="907256" y="240506"/>
                  </a:lnTo>
                  <a:lnTo>
                    <a:pt x="881062" y="285750"/>
                  </a:lnTo>
                  <a:lnTo>
                    <a:pt x="864393" y="314325"/>
                  </a:lnTo>
                  <a:lnTo>
                    <a:pt x="816768" y="464344"/>
                  </a:lnTo>
                  <a:lnTo>
                    <a:pt x="771525" y="642938"/>
                  </a:lnTo>
                  <a:lnTo>
                    <a:pt x="752475" y="728663"/>
                  </a:lnTo>
                  <a:lnTo>
                    <a:pt x="750093" y="769144"/>
                  </a:lnTo>
                  <a:lnTo>
                    <a:pt x="735806" y="814388"/>
                  </a:lnTo>
                  <a:lnTo>
                    <a:pt x="711993" y="852488"/>
                  </a:lnTo>
                  <a:lnTo>
                    <a:pt x="688181" y="876300"/>
                  </a:lnTo>
                  <a:lnTo>
                    <a:pt x="673893" y="881063"/>
                  </a:lnTo>
                  <a:lnTo>
                    <a:pt x="647700" y="873919"/>
                  </a:lnTo>
                  <a:lnTo>
                    <a:pt x="542925" y="833438"/>
                  </a:lnTo>
                  <a:lnTo>
                    <a:pt x="561975" y="635794"/>
                  </a:lnTo>
                  <a:lnTo>
                    <a:pt x="614362" y="426244"/>
                  </a:lnTo>
                  <a:lnTo>
                    <a:pt x="640556" y="319088"/>
                  </a:lnTo>
                  <a:lnTo>
                    <a:pt x="645318" y="280988"/>
                  </a:lnTo>
                  <a:lnTo>
                    <a:pt x="645318" y="254794"/>
                  </a:lnTo>
                  <a:lnTo>
                    <a:pt x="638175" y="233363"/>
                  </a:lnTo>
                  <a:lnTo>
                    <a:pt x="623887" y="214313"/>
                  </a:lnTo>
                  <a:lnTo>
                    <a:pt x="600075" y="204788"/>
                  </a:lnTo>
                  <a:lnTo>
                    <a:pt x="561975" y="202406"/>
                  </a:lnTo>
                  <a:lnTo>
                    <a:pt x="32385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ECE6216D-9590-48AD-942E-82943FCF7E44}"/>
                </a:ext>
              </a:extLst>
            </p:cNvPr>
            <p:cNvSpPr/>
            <p:nvPr/>
          </p:nvSpPr>
          <p:spPr>
            <a:xfrm>
              <a:off x="4491038" y="4265613"/>
              <a:ext cx="498475" cy="244475"/>
            </a:xfrm>
            <a:custGeom>
              <a:avLst/>
              <a:gdLst>
                <a:gd name="connsiteX0" fmla="*/ 211931 w 497681"/>
                <a:gd name="connsiteY0" fmla="*/ 216694 h 245269"/>
                <a:gd name="connsiteX1" fmla="*/ 30956 w 497681"/>
                <a:gd name="connsiteY1" fmla="*/ 245269 h 245269"/>
                <a:gd name="connsiteX2" fmla="*/ 0 w 497681"/>
                <a:gd name="connsiteY2" fmla="*/ 83344 h 245269"/>
                <a:gd name="connsiteX3" fmla="*/ 228600 w 497681"/>
                <a:gd name="connsiteY3" fmla="*/ 45244 h 245269"/>
                <a:gd name="connsiteX4" fmla="*/ 466725 w 497681"/>
                <a:gd name="connsiteY4" fmla="*/ 0 h 245269"/>
                <a:gd name="connsiteX5" fmla="*/ 497681 w 497681"/>
                <a:gd name="connsiteY5" fmla="*/ 185737 h 245269"/>
                <a:gd name="connsiteX6" fmla="*/ 397668 w 497681"/>
                <a:gd name="connsiteY6" fmla="*/ 197644 h 245269"/>
                <a:gd name="connsiteX7" fmla="*/ 211931 w 497681"/>
                <a:gd name="connsiteY7" fmla="*/ 216694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681" h="245269">
                  <a:moveTo>
                    <a:pt x="211931" y="216694"/>
                  </a:moveTo>
                  <a:lnTo>
                    <a:pt x="30956" y="245269"/>
                  </a:lnTo>
                  <a:lnTo>
                    <a:pt x="0" y="83344"/>
                  </a:lnTo>
                  <a:lnTo>
                    <a:pt x="228600" y="45244"/>
                  </a:lnTo>
                  <a:lnTo>
                    <a:pt x="466725" y="0"/>
                  </a:lnTo>
                  <a:lnTo>
                    <a:pt x="497681" y="185737"/>
                  </a:lnTo>
                  <a:lnTo>
                    <a:pt x="397668" y="197644"/>
                  </a:lnTo>
                  <a:lnTo>
                    <a:pt x="21193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E671A4FF-5B88-422F-A202-040CB29C93F1}"/>
                </a:ext>
              </a:extLst>
            </p:cNvPr>
            <p:cNvSpPr/>
            <p:nvPr/>
          </p:nvSpPr>
          <p:spPr>
            <a:xfrm>
              <a:off x="5761038" y="2932113"/>
              <a:ext cx="1258887" cy="409575"/>
            </a:xfrm>
            <a:custGeom>
              <a:avLst/>
              <a:gdLst>
                <a:gd name="connsiteX0" fmla="*/ 702469 w 1259681"/>
                <a:gd name="connsiteY0" fmla="*/ 257175 h 409575"/>
                <a:gd name="connsiteX1" fmla="*/ 435769 w 1259681"/>
                <a:gd name="connsiteY1" fmla="*/ 340519 h 409575"/>
                <a:gd name="connsiteX2" fmla="*/ 404812 w 1259681"/>
                <a:gd name="connsiteY2" fmla="*/ 361950 h 409575"/>
                <a:gd name="connsiteX3" fmla="*/ 373856 w 1259681"/>
                <a:gd name="connsiteY3" fmla="*/ 383381 h 409575"/>
                <a:gd name="connsiteX4" fmla="*/ 340519 w 1259681"/>
                <a:gd name="connsiteY4" fmla="*/ 400050 h 409575"/>
                <a:gd name="connsiteX5" fmla="*/ 309562 w 1259681"/>
                <a:gd name="connsiteY5" fmla="*/ 407194 h 409575"/>
                <a:gd name="connsiteX6" fmla="*/ 292894 w 1259681"/>
                <a:gd name="connsiteY6" fmla="*/ 409575 h 409575"/>
                <a:gd name="connsiteX7" fmla="*/ 276225 w 1259681"/>
                <a:gd name="connsiteY7" fmla="*/ 409575 h 409575"/>
                <a:gd name="connsiteX8" fmla="*/ 257175 w 1259681"/>
                <a:gd name="connsiteY8" fmla="*/ 407194 h 409575"/>
                <a:gd name="connsiteX9" fmla="*/ 233362 w 1259681"/>
                <a:gd name="connsiteY9" fmla="*/ 395287 h 409575"/>
                <a:gd name="connsiteX10" fmla="*/ 200025 w 1259681"/>
                <a:gd name="connsiteY10" fmla="*/ 373856 h 409575"/>
                <a:gd name="connsiteX11" fmla="*/ 161925 w 1259681"/>
                <a:gd name="connsiteY11" fmla="*/ 342900 h 409575"/>
                <a:gd name="connsiteX12" fmla="*/ 116681 w 1259681"/>
                <a:gd name="connsiteY12" fmla="*/ 304800 h 409575"/>
                <a:gd name="connsiteX13" fmla="*/ 73819 w 1259681"/>
                <a:gd name="connsiteY13" fmla="*/ 264319 h 409575"/>
                <a:gd name="connsiteX14" fmla="*/ 40481 w 1259681"/>
                <a:gd name="connsiteY14" fmla="*/ 230981 h 409575"/>
                <a:gd name="connsiteX15" fmla="*/ 14287 w 1259681"/>
                <a:gd name="connsiteY15" fmla="*/ 195262 h 409575"/>
                <a:gd name="connsiteX16" fmla="*/ 4762 w 1259681"/>
                <a:gd name="connsiteY16" fmla="*/ 169069 h 409575"/>
                <a:gd name="connsiteX17" fmla="*/ 0 w 1259681"/>
                <a:gd name="connsiteY17" fmla="*/ 145256 h 409575"/>
                <a:gd name="connsiteX18" fmla="*/ 4762 w 1259681"/>
                <a:gd name="connsiteY18" fmla="*/ 128587 h 409575"/>
                <a:gd name="connsiteX19" fmla="*/ 26194 w 1259681"/>
                <a:gd name="connsiteY19" fmla="*/ 126206 h 409575"/>
                <a:gd name="connsiteX20" fmla="*/ 66675 w 1259681"/>
                <a:gd name="connsiteY20" fmla="*/ 145256 h 409575"/>
                <a:gd name="connsiteX21" fmla="*/ 128587 w 1259681"/>
                <a:gd name="connsiteY21" fmla="*/ 164306 h 409575"/>
                <a:gd name="connsiteX22" fmla="*/ 173831 w 1259681"/>
                <a:gd name="connsiteY22" fmla="*/ 173831 h 409575"/>
                <a:gd name="connsiteX23" fmla="*/ 223837 w 1259681"/>
                <a:gd name="connsiteY23" fmla="*/ 180975 h 409575"/>
                <a:gd name="connsiteX24" fmla="*/ 276225 w 1259681"/>
                <a:gd name="connsiteY24" fmla="*/ 185737 h 409575"/>
                <a:gd name="connsiteX25" fmla="*/ 323850 w 1259681"/>
                <a:gd name="connsiteY25" fmla="*/ 185737 h 409575"/>
                <a:gd name="connsiteX26" fmla="*/ 385762 w 1259681"/>
                <a:gd name="connsiteY26" fmla="*/ 183356 h 409575"/>
                <a:gd name="connsiteX27" fmla="*/ 495300 w 1259681"/>
                <a:gd name="connsiteY27" fmla="*/ 166687 h 409575"/>
                <a:gd name="connsiteX28" fmla="*/ 642937 w 1259681"/>
                <a:gd name="connsiteY28" fmla="*/ 130969 h 409575"/>
                <a:gd name="connsiteX29" fmla="*/ 845344 w 1259681"/>
                <a:gd name="connsiteY29" fmla="*/ 71437 h 409575"/>
                <a:gd name="connsiteX30" fmla="*/ 871537 w 1259681"/>
                <a:gd name="connsiteY30" fmla="*/ 52387 h 409575"/>
                <a:gd name="connsiteX31" fmla="*/ 900112 w 1259681"/>
                <a:gd name="connsiteY31" fmla="*/ 30956 h 409575"/>
                <a:gd name="connsiteX32" fmla="*/ 926306 w 1259681"/>
                <a:gd name="connsiteY32" fmla="*/ 14287 h 409575"/>
                <a:gd name="connsiteX33" fmla="*/ 962025 w 1259681"/>
                <a:gd name="connsiteY33" fmla="*/ 0 h 409575"/>
                <a:gd name="connsiteX34" fmla="*/ 978694 w 1259681"/>
                <a:gd name="connsiteY34" fmla="*/ 0 h 409575"/>
                <a:gd name="connsiteX35" fmla="*/ 1002506 w 1259681"/>
                <a:gd name="connsiteY35" fmla="*/ 7144 h 409575"/>
                <a:gd name="connsiteX36" fmla="*/ 1045369 w 1259681"/>
                <a:gd name="connsiteY36" fmla="*/ 40481 h 409575"/>
                <a:gd name="connsiteX37" fmla="*/ 1107281 w 1259681"/>
                <a:gd name="connsiteY37" fmla="*/ 83344 h 409575"/>
                <a:gd name="connsiteX38" fmla="*/ 1171575 w 1259681"/>
                <a:gd name="connsiteY38" fmla="*/ 133350 h 409575"/>
                <a:gd name="connsiteX39" fmla="*/ 1221581 w 1259681"/>
                <a:gd name="connsiteY39" fmla="*/ 173831 h 409575"/>
                <a:gd name="connsiteX40" fmla="*/ 1250156 w 1259681"/>
                <a:gd name="connsiteY40" fmla="*/ 204787 h 409575"/>
                <a:gd name="connsiteX41" fmla="*/ 1259681 w 1259681"/>
                <a:gd name="connsiteY41" fmla="*/ 219075 h 409575"/>
                <a:gd name="connsiteX42" fmla="*/ 1259681 w 1259681"/>
                <a:gd name="connsiteY42" fmla="*/ 235744 h 409575"/>
                <a:gd name="connsiteX43" fmla="*/ 1247775 w 1259681"/>
                <a:gd name="connsiteY43" fmla="*/ 257175 h 409575"/>
                <a:gd name="connsiteX44" fmla="*/ 1226344 w 1259681"/>
                <a:gd name="connsiteY44" fmla="*/ 278606 h 409575"/>
                <a:gd name="connsiteX45" fmla="*/ 1185862 w 1259681"/>
                <a:gd name="connsiteY45" fmla="*/ 300037 h 409575"/>
                <a:gd name="connsiteX46" fmla="*/ 1147762 w 1259681"/>
                <a:gd name="connsiteY46" fmla="*/ 321469 h 409575"/>
                <a:gd name="connsiteX47" fmla="*/ 831056 w 1259681"/>
                <a:gd name="connsiteY47" fmla="*/ 226219 h 409575"/>
                <a:gd name="connsiteX48" fmla="*/ 814387 w 1259681"/>
                <a:gd name="connsiteY48" fmla="*/ 226219 h 409575"/>
                <a:gd name="connsiteX49" fmla="*/ 702469 w 1259681"/>
                <a:gd name="connsiteY49" fmla="*/ 257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9681" h="409575">
                  <a:moveTo>
                    <a:pt x="702469" y="257175"/>
                  </a:moveTo>
                  <a:lnTo>
                    <a:pt x="435769" y="340519"/>
                  </a:lnTo>
                  <a:lnTo>
                    <a:pt x="404812" y="361950"/>
                  </a:lnTo>
                  <a:lnTo>
                    <a:pt x="373856" y="383381"/>
                  </a:lnTo>
                  <a:lnTo>
                    <a:pt x="340519" y="400050"/>
                  </a:lnTo>
                  <a:lnTo>
                    <a:pt x="309562" y="407194"/>
                  </a:lnTo>
                  <a:lnTo>
                    <a:pt x="292894" y="409575"/>
                  </a:lnTo>
                  <a:lnTo>
                    <a:pt x="276225" y="409575"/>
                  </a:lnTo>
                  <a:lnTo>
                    <a:pt x="257175" y="407194"/>
                  </a:lnTo>
                  <a:lnTo>
                    <a:pt x="233362" y="395287"/>
                  </a:lnTo>
                  <a:lnTo>
                    <a:pt x="200025" y="373856"/>
                  </a:lnTo>
                  <a:lnTo>
                    <a:pt x="161925" y="342900"/>
                  </a:lnTo>
                  <a:lnTo>
                    <a:pt x="116681" y="304800"/>
                  </a:lnTo>
                  <a:lnTo>
                    <a:pt x="73819" y="264319"/>
                  </a:lnTo>
                  <a:lnTo>
                    <a:pt x="40481" y="230981"/>
                  </a:lnTo>
                  <a:lnTo>
                    <a:pt x="14287" y="195262"/>
                  </a:lnTo>
                  <a:lnTo>
                    <a:pt x="4762" y="169069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6194" y="126206"/>
                  </a:lnTo>
                  <a:lnTo>
                    <a:pt x="66675" y="145256"/>
                  </a:lnTo>
                  <a:lnTo>
                    <a:pt x="128587" y="164306"/>
                  </a:lnTo>
                  <a:lnTo>
                    <a:pt x="173831" y="173831"/>
                  </a:lnTo>
                  <a:lnTo>
                    <a:pt x="223837" y="180975"/>
                  </a:lnTo>
                  <a:lnTo>
                    <a:pt x="276225" y="185737"/>
                  </a:lnTo>
                  <a:lnTo>
                    <a:pt x="323850" y="185737"/>
                  </a:lnTo>
                  <a:lnTo>
                    <a:pt x="385762" y="183356"/>
                  </a:lnTo>
                  <a:lnTo>
                    <a:pt x="495300" y="166687"/>
                  </a:lnTo>
                  <a:lnTo>
                    <a:pt x="642937" y="130969"/>
                  </a:lnTo>
                  <a:lnTo>
                    <a:pt x="845344" y="71437"/>
                  </a:lnTo>
                  <a:lnTo>
                    <a:pt x="871537" y="52387"/>
                  </a:lnTo>
                  <a:lnTo>
                    <a:pt x="900112" y="30956"/>
                  </a:lnTo>
                  <a:lnTo>
                    <a:pt x="926306" y="14287"/>
                  </a:lnTo>
                  <a:lnTo>
                    <a:pt x="962025" y="0"/>
                  </a:lnTo>
                  <a:lnTo>
                    <a:pt x="978694" y="0"/>
                  </a:lnTo>
                  <a:lnTo>
                    <a:pt x="1002506" y="7144"/>
                  </a:lnTo>
                  <a:lnTo>
                    <a:pt x="1045369" y="40481"/>
                  </a:lnTo>
                  <a:lnTo>
                    <a:pt x="1107281" y="83344"/>
                  </a:lnTo>
                  <a:lnTo>
                    <a:pt x="1171575" y="133350"/>
                  </a:lnTo>
                  <a:lnTo>
                    <a:pt x="1221581" y="173831"/>
                  </a:lnTo>
                  <a:lnTo>
                    <a:pt x="1250156" y="204787"/>
                  </a:lnTo>
                  <a:lnTo>
                    <a:pt x="1259681" y="219075"/>
                  </a:lnTo>
                  <a:lnTo>
                    <a:pt x="1259681" y="235744"/>
                  </a:lnTo>
                  <a:lnTo>
                    <a:pt x="1247775" y="257175"/>
                  </a:lnTo>
                  <a:lnTo>
                    <a:pt x="1226344" y="278606"/>
                  </a:lnTo>
                  <a:lnTo>
                    <a:pt x="1185862" y="300037"/>
                  </a:lnTo>
                  <a:lnTo>
                    <a:pt x="1147762" y="321469"/>
                  </a:lnTo>
                  <a:lnTo>
                    <a:pt x="831056" y="226219"/>
                  </a:lnTo>
                  <a:lnTo>
                    <a:pt x="814387" y="226219"/>
                  </a:lnTo>
                  <a:lnTo>
                    <a:pt x="702469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8">
              <a:extLst>
                <a:ext uri="{FF2B5EF4-FFF2-40B4-BE49-F238E27FC236}">
                  <a16:creationId xmlns:a16="http://schemas.microsoft.com/office/drawing/2014/main" id="{F2060C87-4B0E-4EB1-9E7B-CE0308966015}"/>
                </a:ext>
              </a:extLst>
            </p:cNvPr>
            <p:cNvSpPr/>
            <p:nvPr/>
          </p:nvSpPr>
          <p:spPr>
            <a:xfrm>
              <a:off x="5842000" y="3114675"/>
              <a:ext cx="1216025" cy="1628775"/>
            </a:xfrm>
            <a:custGeom>
              <a:avLst/>
              <a:gdLst>
                <a:gd name="connsiteX0" fmla="*/ 657225 w 1216509"/>
                <a:gd name="connsiteY0" fmla="*/ 471488 h 1628775"/>
                <a:gd name="connsiteX1" fmla="*/ 714375 w 1216509"/>
                <a:gd name="connsiteY1" fmla="*/ 323850 h 1628775"/>
                <a:gd name="connsiteX2" fmla="*/ 747713 w 1216509"/>
                <a:gd name="connsiteY2" fmla="*/ 233363 h 1628775"/>
                <a:gd name="connsiteX3" fmla="*/ 771525 w 1216509"/>
                <a:gd name="connsiteY3" fmla="*/ 164306 h 1628775"/>
                <a:gd name="connsiteX4" fmla="*/ 781050 w 1216509"/>
                <a:gd name="connsiteY4" fmla="*/ 130969 h 1628775"/>
                <a:gd name="connsiteX5" fmla="*/ 785813 w 1216509"/>
                <a:gd name="connsiteY5" fmla="*/ 100013 h 1628775"/>
                <a:gd name="connsiteX6" fmla="*/ 778669 w 1216509"/>
                <a:gd name="connsiteY6" fmla="*/ 64294 h 1628775"/>
                <a:gd name="connsiteX7" fmla="*/ 745332 w 1216509"/>
                <a:gd name="connsiteY7" fmla="*/ 0 h 1628775"/>
                <a:gd name="connsiteX8" fmla="*/ 1095375 w 1216509"/>
                <a:gd name="connsiteY8" fmla="*/ 97631 h 1628775"/>
                <a:gd name="connsiteX9" fmla="*/ 1064419 w 1216509"/>
                <a:gd name="connsiteY9" fmla="*/ 138113 h 1628775"/>
                <a:gd name="connsiteX10" fmla="*/ 1012032 w 1216509"/>
                <a:gd name="connsiteY10" fmla="*/ 257175 h 1628775"/>
                <a:gd name="connsiteX11" fmla="*/ 902494 w 1216509"/>
                <a:gd name="connsiteY11" fmla="*/ 500063 h 1628775"/>
                <a:gd name="connsiteX12" fmla="*/ 823913 w 1216509"/>
                <a:gd name="connsiteY12" fmla="*/ 659606 h 1628775"/>
                <a:gd name="connsiteX13" fmla="*/ 685800 w 1216509"/>
                <a:gd name="connsiteY13" fmla="*/ 897731 h 1628775"/>
                <a:gd name="connsiteX14" fmla="*/ 564357 w 1216509"/>
                <a:gd name="connsiteY14" fmla="*/ 1083469 h 1628775"/>
                <a:gd name="connsiteX15" fmla="*/ 464344 w 1216509"/>
                <a:gd name="connsiteY15" fmla="*/ 1200150 h 1628775"/>
                <a:gd name="connsiteX16" fmla="*/ 328613 w 1216509"/>
                <a:gd name="connsiteY16" fmla="*/ 1347788 h 1628775"/>
                <a:gd name="connsiteX17" fmla="*/ 188119 w 1216509"/>
                <a:gd name="connsiteY17" fmla="*/ 1493044 h 1628775"/>
                <a:gd name="connsiteX18" fmla="*/ 59532 w 1216509"/>
                <a:gd name="connsiteY18" fmla="*/ 1612106 h 1628775"/>
                <a:gd name="connsiteX19" fmla="*/ 40482 w 1216509"/>
                <a:gd name="connsiteY19" fmla="*/ 1624013 h 1628775"/>
                <a:gd name="connsiteX20" fmla="*/ 19050 w 1216509"/>
                <a:gd name="connsiteY20" fmla="*/ 1628775 h 1628775"/>
                <a:gd name="connsiteX21" fmla="*/ 2382 w 1216509"/>
                <a:gd name="connsiteY21" fmla="*/ 1621631 h 1628775"/>
                <a:gd name="connsiteX22" fmla="*/ 0 w 1216509"/>
                <a:gd name="connsiteY22" fmla="*/ 1604963 h 1628775"/>
                <a:gd name="connsiteX23" fmla="*/ 11907 w 1216509"/>
                <a:gd name="connsiteY23" fmla="*/ 1571625 h 1628775"/>
                <a:gd name="connsiteX24" fmla="*/ 47625 w 1216509"/>
                <a:gd name="connsiteY24" fmla="*/ 1519238 h 1628775"/>
                <a:gd name="connsiteX25" fmla="*/ 169069 w 1216509"/>
                <a:gd name="connsiteY25" fmla="*/ 1343025 h 1628775"/>
                <a:gd name="connsiteX26" fmla="*/ 311944 w 1216509"/>
                <a:gd name="connsiteY26" fmla="*/ 1143000 h 1628775"/>
                <a:gd name="connsiteX27" fmla="*/ 433388 w 1216509"/>
                <a:gd name="connsiteY27" fmla="*/ 947738 h 1628775"/>
                <a:gd name="connsiteX28" fmla="*/ 521494 w 1216509"/>
                <a:gd name="connsiteY28" fmla="*/ 764381 h 1628775"/>
                <a:gd name="connsiteX29" fmla="*/ 657225 w 1216509"/>
                <a:gd name="connsiteY29" fmla="*/ 471488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6509" h="1628775">
                  <a:moveTo>
                    <a:pt x="657225" y="471488"/>
                  </a:moveTo>
                  <a:lnTo>
                    <a:pt x="714375" y="323850"/>
                  </a:lnTo>
                  <a:lnTo>
                    <a:pt x="747713" y="233363"/>
                  </a:lnTo>
                  <a:lnTo>
                    <a:pt x="771525" y="164306"/>
                  </a:lnTo>
                  <a:lnTo>
                    <a:pt x="781050" y="130969"/>
                  </a:lnTo>
                  <a:lnTo>
                    <a:pt x="785813" y="100013"/>
                  </a:lnTo>
                  <a:lnTo>
                    <a:pt x="778669" y="64294"/>
                  </a:lnTo>
                  <a:lnTo>
                    <a:pt x="745332" y="0"/>
                  </a:lnTo>
                  <a:cubicBezTo>
                    <a:pt x="862070" y="32339"/>
                    <a:pt x="1216509" y="97631"/>
                    <a:pt x="1095375" y="97631"/>
                  </a:cubicBezTo>
                  <a:lnTo>
                    <a:pt x="1064419" y="138113"/>
                  </a:lnTo>
                  <a:lnTo>
                    <a:pt x="1012032" y="257175"/>
                  </a:lnTo>
                  <a:lnTo>
                    <a:pt x="902494" y="500063"/>
                  </a:lnTo>
                  <a:lnTo>
                    <a:pt x="823913" y="659606"/>
                  </a:lnTo>
                  <a:lnTo>
                    <a:pt x="685800" y="897731"/>
                  </a:lnTo>
                  <a:lnTo>
                    <a:pt x="564357" y="1083469"/>
                  </a:lnTo>
                  <a:lnTo>
                    <a:pt x="464344" y="1200150"/>
                  </a:lnTo>
                  <a:lnTo>
                    <a:pt x="328613" y="1347788"/>
                  </a:lnTo>
                  <a:lnTo>
                    <a:pt x="188119" y="1493044"/>
                  </a:lnTo>
                  <a:lnTo>
                    <a:pt x="59532" y="1612106"/>
                  </a:lnTo>
                  <a:lnTo>
                    <a:pt x="40482" y="1624013"/>
                  </a:lnTo>
                  <a:lnTo>
                    <a:pt x="19050" y="1628775"/>
                  </a:lnTo>
                  <a:lnTo>
                    <a:pt x="2382" y="1621631"/>
                  </a:lnTo>
                  <a:lnTo>
                    <a:pt x="0" y="1604963"/>
                  </a:lnTo>
                  <a:lnTo>
                    <a:pt x="11907" y="1571625"/>
                  </a:lnTo>
                  <a:lnTo>
                    <a:pt x="47625" y="1519238"/>
                  </a:lnTo>
                  <a:lnTo>
                    <a:pt x="169069" y="1343025"/>
                  </a:lnTo>
                  <a:lnTo>
                    <a:pt x="311944" y="1143000"/>
                  </a:lnTo>
                  <a:lnTo>
                    <a:pt x="433388" y="947738"/>
                  </a:lnTo>
                  <a:lnTo>
                    <a:pt x="521494" y="764381"/>
                  </a:lnTo>
                  <a:lnTo>
                    <a:pt x="6572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7E97BEE9-3B06-463E-981E-13E34CD18EA9}"/>
                </a:ext>
              </a:extLst>
            </p:cNvPr>
            <p:cNvSpPr/>
            <p:nvPr/>
          </p:nvSpPr>
          <p:spPr>
            <a:xfrm>
              <a:off x="5922963" y="3662363"/>
              <a:ext cx="1190625" cy="1149350"/>
            </a:xfrm>
            <a:custGeom>
              <a:avLst/>
              <a:gdLst>
                <a:gd name="connsiteX0" fmla="*/ 692944 w 1190625"/>
                <a:gd name="connsiteY0" fmla="*/ 757237 h 1150143"/>
                <a:gd name="connsiteX1" fmla="*/ 473869 w 1190625"/>
                <a:gd name="connsiteY1" fmla="*/ 504825 h 1150143"/>
                <a:gd name="connsiteX2" fmla="*/ 357187 w 1190625"/>
                <a:gd name="connsiteY2" fmla="*/ 388143 h 1150143"/>
                <a:gd name="connsiteX3" fmla="*/ 240506 w 1190625"/>
                <a:gd name="connsiteY3" fmla="*/ 269081 h 1150143"/>
                <a:gd name="connsiteX4" fmla="*/ 78581 w 1190625"/>
                <a:gd name="connsiteY4" fmla="*/ 114300 h 1150143"/>
                <a:gd name="connsiteX5" fmla="*/ 14287 w 1190625"/>
                <a:gd name="connsiteY5" fmla="*/ 50006 h 1150143"/>
                <a:gd name="connsiteX6" fmla="*/ 4762 w 1190625"/>
                <a:gd name="connsiteY6" fmla="*/ 33337 h 1150143"/>
                <a:gd name="connsiteX7" fmla="*/ 0 w 1190625"/>
                <a:gd name="connsiteY7" fmla="*/ 19050 h 1150143"/>
                <a:gd name="connsiteX8" fmla="*/ 2381 w 1190625"/>
                <a:gd name="connsiteY8" fmla="*/ 4762 h 1150143"/>
                <a:gd name="connsiteX9" fmla="*/ 16669 w 1190625"/>
                <a:gd name="connsiteY9" fmla="*/ 0 h 1150143"/>
                <a:gd name="connsiteX10" fmla="*/ 57150 w 1190625"/>
                <a:gd name="connsiteY10" fmla="*/ 4762 h 1150143"/>
                <a:gd name="connsiteX11" fmla="*/ 128587 w 1190625"/>
                <a:gd name="connsiteY11" fmla="*/ 35718 h 1150143"/>
                <a:gd name="connsiteX12" fmla="*/ 250031 w 1190625"/>
                <a:gd name="connsiteY12" fmla="*/ 104775 h 1150143"/>
                <a:gd name="connsiteX13" fmla="*/ 435769 w 1190625"/>
                <a:gd name="connsiteY13" fmla="*/ 233362 h 1150143"/>
                <a:gd name="connsiteX14" fmla="*/ 602456 w 1190625"/>
                <a:gd name="connsiteY14" fmla="*/ 342900 h 1150143"/>
                <a:gd name="connsiteX15" fmla="*/ 792956 w 1190625"/>
                <a:gd name="connsiteY15" fmla="*/ 502443 h 1150143"/>
                <a:gd name="connsiteX16" fmla="*/ 921544 w 1190625"/>
                <a:gd name="connsiteY16" fmla="*/ 616743 h 1150143"/>
                <a:gd name="connsiteX17" fmla="*/ 1012031 w 1190625"/>
                <a:gd name="connsiteY17" fmla="*/ 702468 h 1150143"/>
                <a:gd name="connsiteX18" fmla="*/ 1078706 w 1190625"/>
                <a:gd name="connsiteY18" fmla="*/ 781050 h 1150143"/>
                <a:gd name="connsiteX19" fmla="*/ 1138237 w 1190625"/>
                <a:gd name="connsiteY19" fmla="*/ 871537 h 1150143"/>
                <a:gd name="connsiteX20" fmla="*/ 1169194 w 1190625"/>
                <a:gd name="connsiteY20" fmla="*/ 931068 h 1150143"/>
                <a:gd name="connsiteX21" fmla="*/ 1181100 w 1190625"/>
                <a:gd name="connsiteY21" fmla="*/ 978693 h 1150143"/>
                <a:gd name="connsiteX22" fmla="*/ 1190625 w 1190625"/>
                <a:gd name="connsiteY22" fmla="*/ 1033462 h 1150143"/>
                <a:gd name="connsiteX23" fmla="*/ 1185862 w 1190625"/>
                <a:gd name="connsiteY23" fmla="*/ 1064418 h 1150143"/>
                <a:gd name="connsiteX24" fmla="*/ 1183481 w 1190625"/>
                <a:gd name="connsiteY24" fmla="*/ 1100137 h 1150143"/>
                <a:gd name="connsiteX25" fmla="*/ 1166812 w 1190625"/>
                <a:gd name="connsiteY25" fmla="*/ 1128712 h 1150143"/>
                <a:gd name="connsiteX26" fmla="*/ 1138237 w 1190625"/>
                <a:gd name="connsiteY26" fmla="*/ 1145381 h 1150143"/>
                <a:gd name="connsiteX27" fmla="*/ 1109662 w 1190625"/>
                <a:gd name="connsiteY27" fmla="*/ 1150143 h 1150143"/>
                <a:gd name="connsiteX28" fmla="*/ 1057275 w 1190625"/>
                <a:gd name="connsiteY28" fmla="*/ 1147762 h 1150143"/>
                <a:gd name="connsiteX29" fmla="*/ 1014412 w 1190625"/>
                <a:gd name="connsiteY29" fmla="*/ 1126331 h 1150143"/>
                <a:gd name="connsiteX30" fmla="*/ 942975 w 1190625"/>
                <a:gd name="connsiteY30" fmla="*/ 1059656 h 1150143"/>
                <a:gd name="connsiteX31" fmla="*/ 850106 w 1190625"/>
                <a:gd name="connsiteY31" fmla="*/ 954881 h 1150143"/>
                <a:gd name="connsiteX32" fmla="*/ 692944 w 1190625"/>
                <a:gd name="connsiteY32" fmla="*/ 757237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0625" h="1150143">
                  <a:moveTo>
                    <a:pt x="692944" y="757237"/>
                  </a:moveTo>
                  <a:lnTo>
                    <a:pt x="473869" y="504825"/>
                  </a:lnTo>
                  <a:lnTo>
                    <a:pt x="357187" y="388143"/>
                  </a:lnTo>
                  <a:lnTo>
                    <a:pt x="240506" y="269081"/>
                  </a:lnTo>
                  <a:lnTo>
                    <a:pt x="78581" y="114300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6669" y="0"/>
                  </a:lnTo>
                  <a:cubicBezTo>
                    <a:pt x="55557" y="4860"/>
                    <a:pt x="41970" y="4762"/>
                    <a:pt x="57150" y="4762"/>
                  </a:cubicBezTo>
                  <a:lnTo>
                    <a:pt x="128587" y="35718"/>
                  </a:lnTo>
                  <a:lnTo>
                    <a:pt x="250031" y="104775"/>
                  </a:lnTo>
                  <a:lnTo>
                    <a:pt x="435769" y="233362"/>
                  </a:lnTo>
                  <a:lnTo>
                    <a:pt x="602456" y="342900"/>
                  </a:lnTo>
                  <a:lnTo>
                    <a:pt x="792956" y="502443"/>
                  </a:lnTo>
                  <a:lnTo>
                    <a:pt x="921544" y="616743"/>
                  </a:lnTo>
                  <a:lnTo>
                    <a:pt x="1012031" y="702468"/>
                  </a:lnTo>
                  <a:lnTo>
                    <a:pt x="1078706" y="781050"/>
                  </a:lnTo>
                  <a:lnTo>
                    <a:pt x="1138237" y="871537"/>
                  </a:lnTo>
                  <a:lnTo>
                    <a:pt x="1169194" y="931068"/>
                  </a:lnTo>
                  <a:lnTo>
                    <a:pt x="1181100" y="978693"/>
                  </a:lnTo>
                  <a:lnTo>
                    <a:pt x="1190625" y="1033462"/>
                  </a:lnTo>
                  <a:lnTo>
                    <a:pt x="1185862" y="1064418"/>
                  </a:lnTo>
                  <a:lnTo>
                    <a:pt x="1183481" y="1100137"/>
                  </a:lnTo>
                  <a:lnTo>
                    <a:pt x="1166812" y="1128712"/>
                  </a:lnTo>
                  <a:lnTo>
                    <a:pt x="1138237" y="1145381"/>
                  </a:lnTo>
                  <a:lnTo>
                    <a:pt x="1109662" y="1150143"/>
                  </a:lnTo>
                  <a:lnTo>
                    <a:pt x="1057275" y="1147762"/>
                  </a:lnTo>
                  <a:lnTo>
                    <a:pt x="1014412" y="1126331"/>
                  </a:lnTo>
                  <a:lnTo>
                    <a:pt x="942975" y="1059656"/>
                  </a:lnTo>
                  <a:lnTo>
                    <a:pt x="850106" y="954881"/>
                  </a:lnTo>
                  <a:lnTo>
                    <a:pt x="692944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1626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828ADA36-3D53-6242-AE66-18522F931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44D0045-EFDD-44D1-AF95-B53804B49587}"/>
              </a:ext>
            </a:extLst>
          </p:cNvPr>
          <p:cNvGrpSpPr/>
          <p:nvPr/>
        </p:nvGrpSpPr>
        <p:grpSpPr>
          <a:xfrm>
            <a:off x="2498725" y="1579563"/>
            <a:ext cx="4614863" cy="4197350"/>
            <a:chOff x="2498725" y="1579563"/>
            <a:chExt cx="4614863" cy="41973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BE5A45E-BF6C-D544-8DAE-F2986254FC27}"/>
                </a:ext>
              </a:extLst>
            </p:cNvPr>
            <p:cNvSpPr/>
            <p:nvPr/>
          </p:nvSpPr>
          <p:spPr>
            <a:xfrm>
              <a:off x="2500313" y="2533650"/>
              <a:ext cx="1979612" cy="495300"/>
            </a:xfrm>
            <a:custGeom>
              <a:avLst/>
              <a:gdLst>
                <a:gd name="connsiteX0" fmla="*/ 1483518 w 1978818"/>
                <a:gd name="connsiteY0" fmla="*/ 273844 h 495300"/>
                <a:gd name="connsiteX1" fmla="*/ 1195387 w 1978818"/>
                <a:gd name="connsiteY1" fmla="*/ 316706 h 495300"/>
                <a:gd name="connsiteX2" fmla="*/ 916781 w 1978818"/>
                <a:gd name="connsiteY2" fmla="*/ 361950 h 495300"/>
                <a:gd name="connsiteX3" fmla="*/ 764381 w 1978818"/>
                <a:gd name="connsiteY3" fmla="*/ 390525 h 495300"/>
                <a:gd name="connsiteX4" fmla="*/ 642937 w 1978818"/>
                <a:gd name="connsiteY4" fmla="*/ 419100 h 495300"/>
                <a:gd name="connsiteX5" fmla="*/ 597693 w 1978818"/>
                <a:gd name="connsiteY5" fmla="*/ 428625 h 495300"/>
                <a:gd name="connsiteX6" fmla="*/ 511968 w 1978818"/>
                <a:gd name="connsiteY6" fmla="*/ 461963 h 495300"/>
                <a:gd name="connsiteX7" fmla="*/ 438150 w 1978818"/>
                <a:gd name="connsiteY7" fmla="*/ 492919 h 495300"/>
                <a:gd name="connsiteX8" fmla="*/ 421481 w 1978818"/>
                <a:gd name="connsiteY8" fmla="*/ 495300 h 495300"/>
                <a:gd name="connsiteX9" fmla="*/ 395287 w 1978818"/>
                <a:gd name="connsiteY9" fmla="*/ 492919 h 495300"/>
                <a:gd name="connsiteX10" fmla="*/ 352425 w 1978818"/>
                <a:gd name="connsiteY10" fmla="*/ 481013 h 495300"/>
                <a:gd name="connsiteX11" fmla="*/ 266700 w 1978818"/>
                <a:gd name="connsiteY11" fmla="*/ 426244 h 495300"/>
                <a:gd name="connsiteX12" fmla="*/ 169068 w 1978818"/>
                <a:gd name="connsiteY12" fmla="*/ 350044 h 495300"/>
                <a:gd name="connsiteX13" fmla="*/ 88106 w 1978818"/>
                <a:gd name="connsiteY13" fmla="*/ 283369 h 495300"/>
                <a:gd name="connsiteX14" fmla="*/ 23812 w 1978818"/>
                <a:gd name="connsiteY14" fmla="*/ 223838 h 495300"/>
                <a:gd name="connsiteX15" fmla="*/ 4762 w 1978818"/>
                <a:gd name="connsiteY15" fmla="*/ 200025 h 495300"/>
                <a:gd name="connsiteX16" fmla="*/ 0 w 1978818"/>
                <a:gd name="connsiteY16" fmla="*/ 185738 h 495300"/>
                <a:gd name="connsiteX17" fmla="*/ 0 w 1978818"/>
                <a:gd name="connsiteY17" fmla="*/ 171450 h 495300"/>
                <a:gd name="connsiteX18" fmla="*/ 9525 w 1978818"/>
                <a:gd name="connsiteY18" fmla="*/ 157163 h 495300"/>
                <a:gd name="connsiteX19" fmla="*/ 33337 w 1978818"/>
                <a:gd name="connsiteY19" fmla="*/ 152400 h 495300"/>
                <a:gd name="connsiteX20" fmla="*/ 76200 w 1978818"/>
                <a:gd name="connsiteY20" fmla="*/ 161925 h 495300"/>
                <a:gd name="connsiteX21" fmla="*/ 140493 w 1978818"/>
                <a:gd name="connsiteY21" fmla="*/ 188119 h 495300"/>
                <a:gd name="connsiteX22" fmla="*/ 204787 w 1978818"/>
                <a:gd name="connsiteY22" fmla="*/ 207169 h 495300"/>
                <a:gd name="connsiteX23" fmla="*/ 283368 w 1978818"/>
                <a:gd name="connsiteY23" fmla="*/ 233363 h 495300"/>
                <a:gd name="connsiteX24" fmla="*/ 342900 w 1978818"/>
                <a:gd name="connsiteY24" fmla="*/ 245269 h 495300"/>
                <a:gd name="connsiteX25" fmla="*/ 383381 w 1978818"/>
                <a:gd name="connsiteY25" fmla="*/ 250031 h 495300"/>
                <a:gd name="connsiteX26" fmla="*/ 450056 w 1978818"/>
                <a:gd name="connsiteY26" fmla="*/ 245269 h 495300"/>
                <a:gd name="connsiteX27" fmla="*/ 664368 w 1978818"/>
                <a:gd name="connsiteY27" fmla="*/ 209550 h 495300"/>
                <a:gd name="connsiteX28" fmla="*/ 971550 w 1978818"/>
                <a:gd name="connsiteY28" fmla="*/ 161925 h 495300"/>
                <a:gd name="connsiteX29" fmla="*/ 1231106 w 1978818"/>
                <a:gd name="connsiteY29" fmla="*/ 114300 h 495300"/>
                <a:gd name="connsiteX30" fmla="*/ 1393031 w 1978818"/>
                <a:gd name="connsiteY30" fmla="*/ 92869 h 495300"/>
                <a:gd name="connsiteX31" fmla="*/ 1457325 w 1978818"/>
                <a:gd name="connsiteY31" fmla="*/ 78581 h 495300"/>
                <a:gd name="connsiteX32" fmla="*/ 1528762 w 1978818"/>
                <a:gd name="connsiteY32" fmla="*/ 57150 h 495300"/>
                <a:gd name="connsiteX33" fmla="*/ 1588293 w 1978818"/>
                <a:gd name="connsiteY33" fmla="*/ 30956 h 495300"/>
                <a:gd name="connsiteX34" fmla="*/ 1626393 w 1978818"/>
                <a:gd name="connsiteY34" fmla="*/ 14288 h 495300"/>
                <a:gd name="connsiteX35" fmla="*/ 1666875 w 1978818"/>
                <a:gd name="connsiteY35" fmla="*/ 4763 h 495300"/>
                <a:gd name="connsiteX36" fmla="*/ 1707356 w 1978818"/>
                <a:gd name="connsiteY36" fmla="*/ 0 h 495300"/>
                <a:gd name="connsiteX37" fmla="*/ 1769268 w 1978818"/>
                <a:gd name="connsiteY37" fmla="*/ 4763 h 495300"/>
                <a:gd name="connsiteX38" fmla="*/ 1828800 w 1978818"/>
                <a:gd name="connsiteY38" fmla="*/ 21431 h 495300"/>
                <a:gd name="connsiteX39" fmla="*/ 1878806 w 1978818"/>
                <a:gd name="connsiteY39" fmla="*/ 47625 h 495300"/>
                <a:gd name="connsiteX40" fmla="*/ 1916906 w 1978818"/>
                <a:gd name="connsiteY40" fmla="*/ 78581 h 495300"/>
                <a:gd name="connsiteX41" fmla="*/ 1947862 w 1978818"/>
                <a:gd name="connsiteY41" fmla="*/ 109538 h 495300"/>
                <a:gd name="connsiteX42" fmla="*/ 1969293 w 1978818"/>
                <a:gd name="connsiteY42" fmla="*/ 135731 h 495300"/>
                <a:gd name="connsiteX43" fmla="*/ 1976437 w 1978818"/>
                <a:gd name="connsiteY43" fmla="*/ 159544 h 495300"/>
                <a:gd name="connsiteX44" fmla="*/ 1978818 w 1978818"/>
                <a:gd name="connsiteY44" fmla="*/ 185738 h 495300"/>
                <a:gd name="connsiteX45" fmla="*/ 1964531 w 1978818"/>
                <a:gd name="connsiteY45" fmla="*/ 214313 h 495300"/>
                <a:gd name="connsiteX46" fmla="*/ 1935956 w 1978818"/>
                <a:gd name="connsiteY46" fmla="*/ 228600 h 495300"/>
                <a:gd name="connsiteX47" fmla="*/ 1859756 w 1978818"/>
                <a:gd name="connsiteY47" fmla="*/ 242888 h 495300"/>
                <a:gd name="connsiteX48" fmla="*/ 1483518 w 1978818"/>
                <a:gd name="connsiteY48" fmla="*/ 27384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78818" h="495300">
                  <a:moveTo>
                    <a:pt x="1483518" y="273844"/>
                  </a:moveTo>
                  <a:lnTo>
                    <a:pt x="1195387" y="316706"/>
                  </a:lnTo>
                  <a:lnTo>
                    <a:pt x="916781" y="361950"/>
                  </a:lnTo>
                  <a:lnTo>
                    <a:pt x="764381" y="390525"/>
                  </a:lnTo>
                  <a:lnTo>
                    <a:pt x="642937" y="419100"/>
                  </a:lnTo>
                  <a:lnTo>
                    <a:pt x="597693" y="428625"/>
                  </a:lnTo>
                  <a:lnTo>
                    <a:pt x="511968" y="461963"/>
                  </a:lnTo>
                  <a:lnTo>
                    <a:pt x="438150" y="492919"/>
                  </a:lnTo>
                  <a:lnTo>
                    <a:pt x="421481" y="495300"/>
                  </a:lnTo>
                  <a:lnTo>
                    <a:pt x="395287" y="492919"/>
                  </a:lnTo>
                  <a:lnTo>
                    <a:pt x="352425" y="481013"/>
                  </a:lnTo>
                  <a:lnTo>
                    <a:pt x="266700" y="426244"/>
                  </a:lnTo>
                  <a:lnTo>
                    <a:pt x="169068" y="350044"/>
                  </a:lnTo>
                  <a:lnTo>
                    <a:pt x="88106" y="283369"/>
                  </a:lnTo>
                  <a:lnTo>
                    <a:pt x="23812" y="223838"/>
                  </a:lnTo>
                  <a:lnTo>
                    <a:pt x="4762" y="200025"/>
                  </a:lnTo>
                  <a:lnTo>
                    <a:pt x="0" y="185738"/>
                  </a:lnTo>
                  <a:lnTo>
                    <a:pt x="0" y="171450"/>
                  </a:lnTo>
                  <a:lnTo>
                    <a:pt x="9525" y="157163"/>
                  </a:lnTo>
                  <a:lnTo>
                    <a:pt x="33337" y="152400"/>
                  </a:lnTo>
                  <a:lnTo>
                    <a:pt x="76200" y="161925"/>
                  </a:lnTo>
                  <a:lnTo>
                    <a:pt x="140493" y="188119"/>
                  </a:lnTo>
                  <a:lnTo>
                    <a:pt x="204787" y="207169"/>
                  </a:lnTo>
                  <a:lnTo>
                    <a:pt x="283368" y="233363"/>
                  </a:lnTo>
                  <a:lnTo>
                    <a:pt x="342900" y="245269"/>
                  </a:lnTo>
                  <a:lnTo>
                    <a:pt x="383381" y="250031"/>
                  </a:lnTo>
                  <a:lnTo>
                    <a:pt x="450056" y="245269"/>
                  </a:lnTo>
                  <a:lnTo>
                    <a:pt x="664368" y="209550"/>
                  </a:lnTo>
                  <a:lnTo>
                    <a:pt x="971550" y="161925"/>
                  </a:lnTo>
                  <a:lnTo>
                    <a:pt x="1231106" y="114300"/>
                  </a:lnTo>
                  <a:lnTo>
                    <a:pt x="1393031" y="92869"/>
                  </a:lnTo>
                  <a:lnTo>
                    <a:pt x="1457325" y="78581"/>
                  </a:lnTo>
                  <a:lnTo>
                    <a:pt x="1528762" y="57150"/>
                  </a:lnTo>
                  <a:lnTo>
                    <a:pt x="1588293" y="30956"/>
                  </a:lnTo>
                  <a:lnTo>
                    <a:pt x="1626393" y="14288"/>
                  </a:lnTo>
                  <a:lnTo>
                    <a:pt x="1666875" y="4763"/>
                  </a:lnTo>
                  <a:lnTo>
                    <a:pt x="1707356" y="0"/>
                  </a:lnTo>
                  <a:lnTo>
                    <a:pt x="1769268" y="4763"/>
                  </a:lnTo>
                  <a:lnTo>
                    <a:pt x="1828800" y="21431"/>
                  </a:lnTo>
                  <a:lnTo>
                    <a:pt x="1878806" y="47625"/>
                  </a:lnTo>
                  <a:lnTo>
                    <a:pt x="1916906" y="78581"/>
                  </a:lnTo>
                  <a:lnTo>
                    <a:pt x="1947862" y="109538"/>
                  </a:lnTo>
                  <a:lnTo>
                    <a:pt x="1969293" y="135731"/>
                  </a:lnTo>
                  <a:lnTo>
                    <a:pt x="1976437" y="159544"/>
                  </a:lnTo>
                  <a:lnTo>
                    <a:pt x="1978818" y="185738"/>
                  </a:lnTo>
                  <a:lnTo>
                    <a:pt x="1964531" y="214313"/>
                  </a:lnTo>
                  <a:lnTo>
                    <a:pt x="1935956" y="228600"/>
                  </a:lnTo>
                  <a:lnTo>
                    <a:pt x="1859756" y="242888"/>
                  </a:lnTo>
                  <a:lnTo>
                    <a:pt x="1483518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6C6348B-80AE-CD4E-85A1-8135435A24A1}"/>
                </a:ext>
              </a:extLst>
            </p:cNvPr>
            <p:cNvSpPr/>
            <p:nvPr/>
          </p:nvSpPr>
          <p:spPr>
            <a:xfrm>
              <a:off x="4294188" y="1839913"/>
              <a:ext cx="2401887" cy="495300"/>
            </a:xfrm>
            <a:custGeom>
              <a:avLst/>
              <a:gdLst>
                <a:gd name="connsiteX0" fmla="*/ 1697831 w 2402681"/>
                <a:gd name="connsiteY0" fmla="*/ 307182 h 495300"/>
                <a:gd name="connsiteX1" fmla="*/ 1243012 w 2402681"/>
                <a:gd name="connsiteY1" fmla="*/ 361950 h 495300"/>
                <a:gd name="connsiteX2" fmla="*/ 947737 w 2402681"/>
                <a:gd name="connsiteY2" fmla="*/ 407194 h 495300"/>
                <a:gd name="connsiteX3" fmla="*/ 747712 w 2402681"/>
                <a:gd name="connsiteY3" fmla="*/ 440532 h 495300"/>
                <a:gd name="connsiteX4" fmla="*/ 483394 w 2402681"/>
                <a:gd name="connsiteY4" fmla="*/ 488157 h 495300"/>
                <a:gd name="connsiteX5" fmla="*/ 442912 w 2402681"/>
                <a:gd name="connsiteY5" fmla="*/ 492919 h 495300"/>
                <a:gd name="connsiteX6" fmla="*/ 414337 w 2402681"/>
                <a:gd name="connsiteY6" fmla="*/ 495300 h 495300"/>
                <a:gd name="connsiteX7" fmla="*/ 388144 w 2402681"/>
                <a:gd name="connsiteY7" fmla="*/ 495300 h 495300"/>
                <a:gd name="connsiteX8" fmla="*/ 342900 w 2402681"/>
                <a:gd name="connsiteY8" fmla="*/ 488157 h 495300"/>
                <a:gd name="connsiteX9" fmla="*/ 302419 w 2402681"/>
                <a:gd name="connsiteY9" fmla="*/ 466725 h 495300"/>
                <a:gd name="connsiteX10" fmla="*/ 226219 w 2402681"/>
                <a:gd name="connsiteY10" fmla="*/ 414338 h 495300"/>
                <a:gd name="connsiteX11" fmla="*/ 138112 w 2402681"/>
                <a:gd name="connsiteY11" fmla="*/ 342900 h 495300"/>
                <a:gd name="connsiteX12" fmla="*/ 47625 w 2402681"/>
                <a:gd name="connsiteY12" fmla="*/ 259557 h 495300"/>
                <a:gd name="connsiteX13" fmla="*/ 4762 w 2402681"/>
                <a:gd name="connsiteY13" fmla="*/ 211932 h 495300"/>
                <a:gd name="connsiteX14" fmla="*/ 0 w 2402681"/>
                <a:gd name="connsiteY14" fmla="*/ 188119 h 495300"/>
                <a:gd name="connsiteX15" fmla="*/ 4762 w 2402681"/>
                <a:gd name="connsiteY15" fmla="*/ 166688 h 495300"/>
                <a:gd name="connsiteX16" fmla="*/ 19050 w 2402681"/>
                <a:gd name="connsiteY16" fmla="*/ 159544 h 495300"/>
                <a:gd name="connsiteX17" fmla="*/ 45244 w 2402681"/>
                <a:gd name="connsiteY17" fmla="*/ 157163 h 495300"/>
                <a:gd name="connsiteX18" fmla="*/ 78581 w 2402681"/>
                <a:gd name="connsiteY18" fmla="*/ 171450 h 495300"/>
                <a:gd name="connsiteX19" fmla="*/ 130969 w 2402681"/>
                <a:gd name="connsiteY19" fmla="*/ 204788 h 495300"/>
                <a:gd name="connsiteX20" fmla="*/ 190500 w 2402681"/>
                <a:gd name="connsiteY20" fmla="*/ 233363 h 495300"/>
                <a:gd name="connsiteX21" fmla="*/ 261937 w 2402681"/>
                <a:gd name="connsiteY21" fmla="*/ 254794 h 495300"/>
                <a:gd name="connsiteX22" fmla="*/ 328612 w 2402681"/>
                <a:gd name="connsiteY22" fmla="*/ 266700 h 495300"/>
                <a:gd name="connsiteX23" fmla="*/ 404812 w 2402681"/>
                <a:gd name="connsiteY23" fmla="*/ 273844 h 495300"/>
                <a:gd name="connsiteX24" fmla="*/ 497681 w 2402681"/>
                <a:gd name="connsiteY24" fmla="*/ 269082 h 495300"/>
                <a:gd name="connsiteX25" fmla="*/ 859631 w 2402681"/>
                <a:gd name="connsiteY25" fmla="*/ 230982 h 495300"/>
                <a:gd name="connsiteX26" fmla="*/ 1231106 w 2402681"/>
                <a:gd name="connsiteY26" fmla="*/ 176213 h 495300"/>
                <a:gd name="connsiteX27" fmla="*/ 1590675 w 2402681"/>
                <a:gd name="connsiteY27" fmla="*/ 114300 h 495300"/>
                <a:gd name="connsiteX28" fmla="*/ 1845469 w 2402681"/>
                <a:gd name="connsiteY28" fmla="*/ 66675 h 495300"/>
                <a:gd name="connsiteX29" fmla="*/ 1885950 w 2402681"/>
                <a:gd name="connsiteY29" fmla="*/ 45244 h 495300"/>
                <a:gd name="connsiteX30" fmla="*/ 1940719 w 2402681"/>
                <a:gd name="connsiteY30" fmla="*/ 21432 h 495300"/>
                <a:gd name="connsiteX31" fmla="*/ 1993106 w 2402681"/>
                <a:gd name="connsiteY31" fmla="*/ 7144 h 495300"/>
                <a:gd name="connsiteX32" fmla="*/ 2043112 w 2402681"/>
                <a:gd name="connsiteY32" fmla="*/ 0 h 495300"/>
                <a:gd name="connsiteX33" fmla="*/ 2135981 w 2402681"/>
                <a:gd name="connsiteY33" fmla="*/ 7144 h 495300"/>
                <a:gd name="connsiteX34" fmla="*/ 2221706 w 2402681"/>
                <a:gd name="connsiteY34" fmla="*/ 23813 h 495300"/>
                <a:gd name="connsiteX35" fmla="*/ 2297906 w 2402681"/>
                <a:gd name="connsiteY35" fmla="*/ 54769 h 495300"/>
                <a:gd name="connsiteX36" fmla="*/ 2338387 w 2402681"/>
                <a:gd name="connsiteY36" fmla="*/ 80963 h 495300"/>
                <a:gd name="connsiteX37" fmla="*/ 2362200 w 2402681"/>
                <a:gd name="connsiteY37" fmla="*/ 102394 h 495300"/>
                <a:gd name="connsiteX38" fmla="*/ 2381250 w 2402681"/>
                <a:gd name="connsiteY38" fmla="*/ 126207 h 495300"/>
                <a:gd name="connsiteX39" fmla="*/ 2395537 w 2402681"/>
                <a:gd name="connsiteY39" fmla="*/ 154782 h 495300"/>
                <a:gd name="connsiteX40" fmla="*/ 2402681 w 2402681"/>
                <a:gd name="connsiteY40" fmla="*/ 178594 h 495300"/>
                <a:gd name="connsiteX41" fmla="*/ 2400300 w 2402681"/>
                <a:gd name="connsiteY41" fmla="*/ 211932 h 495300"/>
                <a:gd name="connsiteX42" fmla="*/ 2386012 w 2402681"/>
                <a:gd name="connsiteY42" fmla="*/ 235744 h 495300"/>
                <a:gd name="connsiteX43" fmla="*/ 2357437 w 2402681"/>
                <a:gd name="connsiteY43" fmla="*/ 259557 h 495300"/>
                <a:gd name="connsiteX44" fmla="*/ 2316956 w 2402681"/>
                <a:gd name="connsiteY44" fmla="*/ 273844 h 495300"/>
                <a:gd name="connsiteX45" fmla="*/ 2250281 w 2402681"/>
                <a:gd name="connsiteY45" fmla="*/ 283369 h 495300"/>
                <a:gd name="connsiteX46" fmla="*/ 2121694 w 2402681"/>
                <a:gd name="connsiteY46" fmla="*/ 290513 h 495300"/>
                <a:gd name="connsiteX47" fmla="*/ 1955006 w 2402681"/>
                <a:gd name="connsiteY47" fmla="*/ 292894 h 495300"/>
                <a:gd name="connsiteX48" fmla="*/ 1697831 w 2402681"/>
                <a:gd name="connsiteY48" fmla="*/ 307182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02681" h="495300">
                  <a:moveTo>
                    <a:pt x="1697831" y="307182"/>
                  </a:moveTo>
                  <a:lnTo>
                    <a:pt x="1243012" y="361950"/>
                  </a:lnTo>
                  <a:lnTo>
                    <a:pt x="947737" y="407194"/>
                  </a:lnTo>
                  <a:lnTo>
                    <a:pt x="747712" y="440532"/>
                  </a:lnTo>
                  <a:lnTo>
                    <a:pt x="483394" y="488157"/>
                  </a:lnTo>
                  <a:lnTo>
                    <a:pt x="442912" y="492919"/>
                  </a:lnTo>
                  <a:lnTo>
                    <a:pt x="414337" y="495300"/>
                  </a:lnTo>
                  <a:lnTo>
                    <a:pt x="388144" y="495300"/>
                  </a:lnTo>
                  <a:lnTo>
                    <a:pt x="342900" y="488157"/>
                  </a:lnTo>
                  <a:lnTo>
                    <a:pt x="302419" y="466725"/>
                  </a:lnTo>
                  <a:lnTo>
                    <a:pt x="226219" y="414338"/>
                  </a:lnTo>
                  <a:lnTo>
                    <a:pt x="138112" y="342900"/>
                  </a:lnTo>
                  <a:lnTo>
                    <a:pt x="47625" y="259557"/>
                  </a:lnTo>
                  <a:lnTo>
                    <a:pt x="4762" y="211932"/>
                  </a:lnTo>
                  <a:lnTo>
                    <a:pt x="0" y="188119"/>
                  </a:lnTo>
                  <a:lnTo>
                    <a:pt x="4762" y="166688"/>
                  </a:lnTo>
                  <a:lnTo>
                    <a:pt x="19050" y="159544"/>
                  </a:lnTo>
                  <a:lnTo>
                    <a:pt x="45244" y="157163"/>
                  </a:lnTo>
                  <a:lnTo>
                    <a:pt x="78581" y="171450"/>
                  </a:lnTo>
                  <a:lnTo>
                    <a:pt x="130969" y="204788"/>
                  </a:lnTo>
                  <a:lnTo>
                    <a:pt x="190500" y="233363"/>
                  </a:lnTo>
                  <a:lnTo>
                    <a:pt x="261937" y="254794"/>
                  </a:lnTo>
                  <a:lnTo>
                    <a:pt x="328612" y="266700"/>
                  </a:lnTo>
                  <a:lnTo>
                    <a:pt x="404812" y="273844"/>
                  </a:lnTo>
                  <a:lnTo>
                    <a:pt x="497681" y="269082"/>
                  </a:lnTo>
                  <a:lnTo>
                    <a:pt x="859631" y="230982"/>
                  </a:lnTo>
                  <a:lnTo>
                    <a:pt x="1231106" y="176213"/>
                  </a:lnTo>
                  <a:lnTo>
                    <a:pt x="1590675" y="114300"/>
                  </a:lnTo>
                  <a:lnTo>
                    <a:pt x="1845469" y="66675"/>
                  </a:lnTo>
                  <a:lnTo>
                    <a:pt x="1885950" y="45244"/>
                  </a:lnTo>
                  <a:lnTo>
                    <a:pt x="1940719" y="21432"/>
                  </a:lnTo>
                  <a:lnTo>
                    <a:pt x="1993106" y="7144"/>
                  </a:lnTo>
                  <a:lnTo>
                    <a:pt x="2043112" y="0"/>
                  </a:lnTo>
                  <a:lnTo>
                    <a:pt x="2135981" y="7144"/>
                  </a:lnTo>
                  <a:lnTo>
                    <a:pt x="2221706" y="23813"/>
                  </a:lnTo>
                  <a:lnTo>
                    <a:pt x="2297906" y="54769"/>
                  </a:lnTo>
                  <a:lnTo>
                    <a:pt x="2338387" y="80963"/>
                  </a:lnTo>
                  <a:lnTo>
                    <a:pt x="2362200" y="102394"/>
                  </a:lnTo>
                  <a:lnTo>
                    <a:pt x="2381250" y="126207"/>
                  </a:lnTo>
                  <a:lnTo>
                    <a:pt x="2395537" y="154782"/>
                  </a:lnTo>
                  <a:lnTo>
                    <a:pt x="2402681" y="178594"/>
                  </a:lnTo>
                  <a:lnTo>
                    <a:pt x="2400300" y="211932"/>
                  </a:lnTo>
                  <a:lnTo>
                    <a:pt x="2386012" y="235744"/>
                  </a:lnTo>
                  <a:lnTo>
                    <a:pt x="2357437" y="259557"/>
                  </a:lnTo>
                  <a:lnTo>
                    <a:pt x="2316956" y="273844"/>
                  </a:lnTo>
                  <a:lnTo>
                    <a:pt x="2250281" y="283369"/>
                  </a:lnTo>
                  <a:lnTo>
                    <a:pt x="2121694" y="290513"/>
                  </a:lnTo>
                  <a:lnTo>
                    <a:pt x="1955006" y="292894"/>
                  </a:lnTo>
                  <a:lnTo>
                    <a:pt x="169783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F074FF0-999B-8B4D-90EE-0406B8AAD1B1}"/>
                </a:ext>
              </a:extLst>
            </p:cNvPr>
            <p:cNvSpPr/>
            <p:nvPr/>
          </p:nvSpPr>
          <p:spPr>
            <a:xfrm>
              <a:off x="4191000" y="3716338"/>
              <a:ext cx="385763" cy="882650"/>
            </a:xfrm>
            <a:custGeom>
              <a:avLst/>
              <a:gdLst>
                <a:gd name="connsiteX0" fmla="*/ 128588 w 385763"/>
                <a:gd name="connsiteY0" fmla="*/ 535782 h 881063"/>
                <a:gd name="connsiteX1" fmla="*/ 121444 w 385763"/>
                <a:gd name="connsiteY1" fmla="*/ 316707 h 881063"/>
                <a:gd name="connsiteX2" fmla="*/ 116681 w 385763"/>
                <a:gd name="connsiteY2" fmla="*/ 259557 h 881063"/>
                <a:gd name="connsiteX3" fmla="*/ 109538 w 385763"/>
                <a:gd name="connsiteY3" fmla="*/ 209550 h 881063"/>
                <a:gd name="connsiteX4" fmla="*/ 97631 w 385763"/>
                <a:gd name="connsiteY4" fmla="*/ 169069 h 881063"/>
                <a:gd name="connsiteX5" fmla="*/ 80963 w 385763"/>
                <a:gd name="connsiteY5" fmla="*/ 130969 h 881063"/>
                <a:gd name="connsiteX6" fmla="*/ 59531 w 385763"/>
                <a:gd name="connsiteY6" fmla="*/ 92869 h 881063"/>
                <a:gd name="connsiteX7" fmla="*/ 28575 w 385763"/>
                <a:gd name="connsiteY7" fmla="*/ 66675 h 881063"/>
                <a:gd name="connsiteX8" fmla="*/ 9525 w 385763"/>
                <a:gd name="connsiteY8" fmla="*/ 52388 h 881063"/>
                <a:gd name="connsiteX9" fmla="*/ 0 w 385763"/>
                <a:gd name="connsiteY9" fmla="*/ 38100 h 881063"/>
                <a:gd name="connsiteX10" fmla="*/ 4763 w 385763"/>
                <a:gd name="connsiteY10" fmla="*/ 19050 h 881063"/>
                <a:gd name="connsiteX11" fmla="*/ 30956 w 385763"/>
                <a:gd name="connsiteY11" fmla="*/ 2382 h 881063"/>
                <a:gd name="connsiteX12" fmla="*/ 92869 w 385763"/>
                <a:gd name="connsiteY12" fmla="*/ 0 h 881063"/>
                <a:gd name="connsiteX13" fmla="*/ 190500 w 385763"/>
                <a:gd name="connsiteY13" fmla="*/ 14288 h 881063"/>
                <a:gd name="connsiteX14" fmla="*/ 230981 w 385763"/>
                <a:gd name="connsiteY14" fmla="*/ 26194 h 881063"/>
                <a:gd name="connsiteX15" fmla="*/ 285750 w 385763"/>
                <a:gd name="connsiteY15" fmla="*/ 166688 h 881063"/>
                <a:gd name="connsiteX16" fmla="*/ 352425 w 385763"/>
                <a:gd name="connsiteY16" fmla="*/ 616744 h 881063"/>
                <a:gd name="connsiteX17" fmla="*/ 385763 w 385763"/>
                <a:gd name="connsiteY17" fmla="*/ 778669 h 881063"/>
                <a:gd name="connsiteX18" fmla="*/ 321469 w 385763"/>
                <a:gd name="connsiteY18" fmla="*/ 859632 h 881063"/>
                <a:gd name="connsiteX19" fmla="*/ 297656 w 385763"/>
                <a:gd name="connsiteY19" fmla="*/ 881063 h 881063"/>
                <a:gd name="connsiteX20" fmla="*/ 271463 w 385763"/>
                <a:gd name="connsiteY20" fmla="*/ 881063 h 881063"/>
                <a:gd name="connsiteX21" fmla="*/ 235744 w 385763"/>
                <a:gd name="connsiteY21" fmla="*/ 869157 h 881063"/>
                <a:gd name="connsiteX22" fmla="*/ 209550 w 385763"/>
                <a:gd name="connsiteY22" fmla="*/ 850107 h 881063"/>
                <a:gd name="connsiteX23" fmla="*/ 180975 w 385763"/>
                <a:gd name="connsiteY23" fmla="*/ 819150 h 881063"/>
                <a:gd name="connsiteX24" fmla="*/ 159544 w 385763"/>
                <a:gd name="connsiteY24" fmla="*/ 778669 h 881063"/>
                <a:gd name="connsiteX25" fmla="*/ 140494 w 385763"/>
                <a:gd name="connsiteY25" fmla="*/ 723900 h 881063"/>
                <a:gd name="connsiteX26" fmla="*/ 130969 w 385763"/>
                <a:gd name="connsiteY26" fmla="*/ 664369 h 881063"/>
                <a:gd name="connsiteX27" fmla="*/ 128588 w 385763"/>
                <a:gd name="connsiteY27" fmla="*/ 535782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763" h="881063">
                  <a:moveTo>
                    <a:pt x="128588" y="535782"/>
                  </a:moveTo>
                  <a:lnTo>
                    <a:pt x="121444" y="316707"/>
                  </a:lnTo>
                  <a:lnTo>
                    <a:pt x="116681" y="259557"/>
                  </a:lnTo>
                  <a:lnTo>
                    <a:pt x="109538" y="209550"/>
                  </a:lnTo>
                  <a:lnTo>
                    <a:pt x="97631" y="169069"/>
                  </a:lnTo>
                  <a:lnTo>
                    <a:pt x="80963" y="130969"/>
                  </a:lnTo>
                  <a:lnTo>
                    <a:pt x="59531" y="92869"/>
                  </a:lnTo>
                  <a:lnTo>
                    <a:pt x="28575" y="66675"/>
                  </a:lnTo>
                  <a:lnTo>
                    <a:pt x="9525" y="52388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30956" y="2382"/>
                  </a:lnTo>
                  <a:lnTo>
                    <a:pt x="92869" y="0"/>
                  </a:lnTo>
                  <a:lnTo>
                    <a:pt x="190500" y="14288"/>
                  </a:lnTo>
                  <a:lnTo>
                    <a:pt x="230981" y="26194"/>
                  </a:lnTo>
                  <a:lnTo>
                    <a:pt x="285750" y="166688"/>
                  </a:lnTo>
                  <a:lnTo>
                    <a:pt x="352425" y="616744"/>
                  </a:lnTo>
                  <a:lnTo>
                    <a:pt x="385763" y="778669"/>
                  </a:lnTo>
                  <a:lnTo>
                    <a:pt x="321469" y="859632"/>
                  </a:lnTo>
                  <a:lnTo>
                    <a:pt x="297656" y="881063"/>
                  </a:lnTo>
                  <a:lnTo>
                    <a:pt x="271463" y="881063"/>
                  </a:lnTo>
                  <a:lnTo>
                    <a:pt x="235744" y="869157"/>
                  </a:lnTo>
                  <a:lnTo>
                    <a:pt x="209550" y="850107"/>
                  </a:lnTo>
                  <a:lnTo>
                    <a:pt x="180975" y="819150"/>
                  </a:lnTo>
                  <a:lnTo>
                    <a:pt x="159544" y="778669"/>
                  </a:lnTo>
                  <a:lnTo>
                    <a:pt x="140494" y="723900"/>
                  </a:lnTo>
                  <a:lnTo>
                    <a:pt x="130969" y="664369"/>
                  </a:lnTo>
                  <a:cubicBezTo>
                    <a:pt x="130175" y="621507"/>
                    <a:pt x="129382" y="578644"/>
                    <a:pt x="128588" y="5357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282A2DD-9FD9-264B-A152-2550AD91D616}"/>
                </a:ext>
              </a:extLst>
            </p:cNvPr>
            <p:cNvSpPr/>
            <p:nvPr/>
          </p:nvSpPr>
          <p:spPr>
            <a:xfrm>
              <a:off x="3986213" y="5148263"/>
              <a:ext cx="3084512" cy="501650"/>
            </a:xfrm>
            <a:custGeom>
              <a:avLst/>
              <a:gdLst>
                <a:gd name="connsiteX0" fmla="*/ 1455964 w 3083378"/>
                <a:gd name="connsiteY0" fmla="*/ 337457 h 500743"/>
                <a:gd name="connsiteX1" fmla="*/ 987878 w 3083378"/>
                <a:gd name="connsiteY1" fmla="*/ 402771 h 500743"/>
                <a:gd name="connsiteX2" fmla="*/ 664028 w 3083378"/>
                <a:gd name="connsiteY2" fmla="*/ 454478 h 500743"/>
                <a:gd name="connsiteX3" fmla="*/ 574221 w 3083378"/>
                <a:gd name="connsiteY3" fmla="*/ 468086 h 500743"/>
                <a:gd name="connsiteX4" fmla="*/ 530678 w 3083378"/>
                <a:gd name="connsiteY4" fmla="*/ 489857 h 500743"/>
                <a:gd name="connsiteX5" fmla="*/ 508907 w 3083378"/>
                <a:gd name="connsiteY5" fmla="*/ 498021 h 500743"/>
                <a:gd name="connsiteX6" fmla="*/ 487136 w 3083378"/>
                <a:gd name="connsiteY6" fmla="*/ 500743 h 500743"/>
                <a:gd name="connsiteX7" fmla="*/ 454478 w 3083378"/>
                <a:gd name="connsiteY7" fmla="*/ 498021 h 500743"/>
                <a:gd name="connsiteX8" fmla="*/ 408214 w 3083378"/>
                <a:gd name="connsiteY8" fmla="*/ 487136 h 500743"/>
                <a:gd name="connsiteX9" fmla="*/ 329293 w 3083378"/>
                <a:gd name="connsiteY9" fmla="*/ 457200 h 500743"/>
                <a:gd name="connsiteX10" fmla="*/ 174171 w 3083378"/>
                <a:gd name="connsiteY10" fmla="*/ 383721 h 500743"/>
                <a:gd name="connsiteX11" fmla="*/ 70757 w 3083378"/>
                <a:gd name="connsiteY11" fmla="*/ 318407 h 500743"/>
                <a:gd name="connsiteX12" fmla="*/ 27214 w 3083378"/>
                <a:gd name="connsiteY12" fmla="*/ 285750 h 500743"/>
                <a:gd name="connsiteX13" fmla="*/ 8164 w 3083378"/>
                <a:gd name="connsiteY13" fmla="*/ 258536 h 500743"/>
                <a:gd name="connsiteX14" fmla="*/ 0 w 3083378"/>
                <a:gd name="connsiteY14" fmla="*/ 231321 h 500743"/>
                <a:gd name="connsiteX15" fmla="*/ 5443 w 3083378"/>
                <a:gd name="connsiteY15" fmla="*/ 217714 h 500743"/>
                <a:gd name="connsiteX16" fmla="*/ 24493 w 3083378"/>
                <a:gd name="connsiteY16" fmla="*/ 204107 h 500743"/>
                <a:gd name="connsiteX17" fmla="*/ 73478 w 3083378"/>
                <a:gd name="connsiteY17" fmla="*/ 201386 h 500743"/>
                <a:gd name="connsiteX18" fmla="*/ 146957 w 3083378"/>
                <a:gd name="connsiteY18" fmla="*/ 217714 h 500743"/>
                <a:gd name="connsiteX19" fmla="*/ 269421 w 3083378"/>
                <a:gd name="connsiteY19" fmla="*/ 253093 h 500743"/>
                <a:gd name="connsiteX20" fmla="*/ 332014 w 3083378"/>
                <a:gd name="connsiteY20" fmla="*/ 266700 h 500743"/>
                <a:gd name="connsiteX21" fmla="*/ 397328 w 3083378"/>
                <a:gd name="connsiteY21" fmla="*/ 269421 h 500743"/>
                <a:gd name="connsiteX22" fmla="*/ 468086 w 3083378"/>
                <a:gd name="connsiteY22" fmla="*/ 261257 h 500743"/>
                <a:gd name="connsiteX23" fmla="*/ 669471 w 3083378"/>
                <a:gd name="connsiteY23" fmla="*/ 234043 h 500743"/>
                <a:gd name="connsiteX24" fmla="*/ 1205593 w 3083378"/>
                <a:gd name="connsiteY24" fmla="*/ 179614 h 500743"/>
                <a:gd name="connsiteX25" fmla="*/ 1880507 w 3083378"/>
                <a:gd name="connsiteY25" fmla="*/ 108857 h 500743"/>
                <a:gd name="connsiteX26" fmla="*/ 2397578 w 3083378"/>
                <a:gd name="connsiteY26" fmla="*/ 57150 h 500743"/>
                <a:gd name="connsiteX27" fmla="*/ 2533650 w 3083378"/>
                <a:gd name="connsiteY27" fmla="*/ 43543 h 500743"/>
                <a:gd name="connsiteX28" fmla="*/ 2590800 w 3083378"/>
                <a:gd name="connsiteY28" fmla="*/ 21771 h 500743"/>
                <a:gd name="connsiteX29" fmla="*/ 2647950 w 3083378"/>
                <a:gd name="connsiteY29" fmla="*/ 5443 h 500743"/>
                <a:gd name="connsiteX30" fmla="*/ 2705100 w 3083378"/>
                <a:gd name="connsiteY30" fmla="*/ 0 h 500743"/>
                <a:gd name="connsiteX31" fmla="*/ 2773136 w 3083378"/>
                <a:gd name="connsiteY31" fmla="*/ 5443 h 500743"/>
                <a:gd name="connsiteX32" fmla="*/ 2852057 w 3083378"/>
                <a:gd name="connsiteY32" fmla="*/ 27214 h 500743"/>
                <a:gd name="connsiteX33" fmla="*/ 2922814 w 3083378"/>
                <a:gd name="connsiteY33" fmla="*/ 59871 h 500743"/>
                <a:gd name="connsiteX34" fmla="*/ 3001736 w 3083378"/>
                <a:gd name="connsiteY34" fmla="*/ 108857 h 500743"/>
                <a:gd name="connsiteX35" fmla="*/ 3045278 w 3083378"/>
                <a:gd name="connsiteY35" fmla="*/ 144236 h 500743"/>
                <a:gd name="connsiteX36" fmla="*/ 3064328 w 3083378"/>
                <a:gd name="connsiteY36" fmla="*/ 174171 h 500743"/>
                <a:gd name="connsiteX37" fmla="*/ 3077936 w 3083378"/>
                <a:gd name="connsiteY37" fmla="*/ 206828 h 500743"/>
                <a:gd name="connsiteX38" fmla="*/ 3083378 w 3083378"/>
                <a:gd name="connsiteY38" fmla="*/ 244928 h 500743"/>
                <a:gd name="connsiteX39" fmla="*/ 3072493 w 3083378"/>
                <a:gd name="connsiteY39" fmla="*/ 280307 h 500743"/>
                <a:gd name="connsiteX40" fmla="*/ 3042557 w 3083378"/>
                <a:gd name="connsiteY40" fmla="*/ 304800 h 500743"/>
                <a:gd name="connsiteX41" fmla="*/ 3007178 w 3083378"/>
                <a:gd name="connsiteY41" fmla="*/ 312964 h 500743"/>
                <a:gd name="connsiteX42" fmla="*/ 2903764 w 3083378"/>
                <a:gd name="connsiteY42" fmla="*/ 310243 h 500743"/>
                <a:gd name="connsiteX43" fmla="*/ 2593521 w 3083378"/>
                <a:gd name="connsiteY43" fmla="*/ 291193 h 500743"/>
                <a:gd name="connsiteX44" fmla="*/ 2280557 w 3083378"/>
                <a:gd name="connsiteY44" fmla="*/ 291193 h 500743"/>
                <a:gd name="connsiteX45" fmla="*/ 2035628 w 3083378"/>
                <a:gd name="connsiteY45" fmla="*/ 293914 h 500743"/>
                <a:gd name="connsiteX46" fmla="*/ 1793421 w 3083378"/>
                <a:gd name="connsiteY46" fmla="*/ 307521 h 500743"/>
                <a:gd name="connsiteX47" fmla="*/ 1455964 w 3083378"/>
                <a:gd name="connsiteY47" fmla="*/ 337457 h 5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83378" h="500743">
                  <a:moveTo>
                    <a:pt x="1455964" y="337457"/>
                  </a:moveTo>
                  <a:lnTo>
                    <a:pt x="987878" y="402771"/>
                  </a:lnTo>
                  <a:lnTo>
                    <a:pt x="664028" y="454478"/>
                  </a:lnTo>
                  <a:lnTo>
                    <a:pt x="574221" y="468086"/>
                  </a:lnTo>
                  <a:lnTo>
                    <a:pt x="530678" y="489857"/>
                  </a:lnTo>
                  <a:lnTo>
                    <a:pt x="508907" y="498021"/>
                  </a:lnTo>
                  <a:lnTo>
                    <a:pt x="487136" y="500743"/>
                  </a:lnTo>
                  <a:lnTo>
                    <a:pt x="454478" y="498021"/>
                  </a:lnTo>
                  <a:lnTo>
                    <a:pt x="408214" y="487136"/>
                  </a:lnTo>
                  <a:lnTo>
                    <a:pt x="329293" y="457200"/>
                  </a:lnTo>
                  <a:lnTo>
                    <a:pt x="174171" y="383721"/>
                  </a:lnTo>
                  <a:lnTo>
                    <a:pt x="70757" y="318407"/>
                  </a:lnTo>
                  <a:lnTo>
                    <a:pt x="27214" y="285750"/>
                  </a:lnTo>
                  <a:lnTo>
                    <a:pt x="8164" y="258536"/>
                  </a:lnTo>
                  <a:lnTo>
                    <a:pt x="0" y="231321"/>
                  </a:lnTo>
                  <a:lnTo>
                    <a:pt x="5443" y="217714"/>
                  </a:lnTo>
                  <a:lnTo>
                    <a:pt x="24493" y="204107"/>
                  </a:lnTo>
                  <a:lnTo>
                    <a:pt x="73478" y="201386"/>
                  </a:lnTo>
                  <a:lnTo>
                    <a:pt x="146957" y="217714"/>
                  </a:lnTo>
                  <a:lnTo>
                    <a:pt x="269421" y="253093"/>
                  </a:lnTo>
                  <a:lnTo>
                    <a:pt x="332014" y="266700"/>
                  </a:lnTo>
                  <a:lnTo>
                    <a:pt x="397328" y="269421"/>
                  </a:lnTo>
                  <a:lnTo>
                    <a:pt x="468086" y="261257"/>
                  </a:lnTo>
                  <a:lnTo>
                    <a:pt x="669471" y="234043"/>
                  </a:lnTo>
                  <a:lnTo>
                    <a:pt x="1205593" y="179614"/>
                  </a:lnTo>
                  <a:lnTo>
                    <a:pt x="1880507" y="108857"/>
                  </a:lnTo>
                  <a:lnTo>
                    <a:pt x="2397578" y="57150"/>
                  </a:lnTo>
                  <a:lnTo>
                    <a:pt x="2533650" y="43543"/>
                  </a:lnTo>
                  <a:lnTo>
                    <a:pt x="2590800" y="21771"/>
                  </a:lnTo>
                  <a:lnTo>
                    <a:pt x="2647950" y="5443"/>
                  </a:lnTo>
                  <a:lnTo>
                    <a:pt x="2705100" y="0"/>
                  </a:lnTo>
                  <a:lnTo>
                    <a:pt x="2773136" y="5443"/>
                  </a:lnTo>
                  <a:lnTo>
                    <a:pt x="2852057" y="27214"/>
                  </a:lnTo>
                  <a:lnTo>
                    <a:pt x="2922814" y="59871"/>
                  </a:lnTo>
                  <a:lnTo>
                    <a:pt x="3001736" y="108857"/>
                  </a:lnTo>
                  <a:lnTo>
                    <a:pt x="3045278" y="144236"/>
                  </a:lnTo>
                  <a:lnTo>
                    <a:pt x="3064328" y="174171"/>
                  </a:lnTo>
                  <a:lnTo>
                    <a:pt x="3077936" y="206828"/>
                  </a:lnTo>
                  <a:lnTo>
                    <a:pt x="3083378" y="244928"/>
                  </a:lnTo>
                  <a:lnTo>
                    <a:pt x="3072493" y="280307"/>
                  </a:lnTo>
                  <a:lnTo>
                    <a:pt x="3042557" y="304800"/>
                  </a:lnTo>
                  <a:lnTo>
                    <a:pt x="3007178" y="312964"/>
                  </a:lnTo>
                  <a:lnTo>
                    <a:pt x="2903764" y="310243"/>
                  </a:lnTo>
                  <a:lnTo>
                    <a:pt x="2593521" y="291193"/>
                  </a:lnTo>
                  <a:lnTo>
                    <a:pt x="2280557" y="291193"/>
                  </a:lnTo>
                  <a:lnTo>
                    <a:pt x="2035628" y="293914"/>
                  </a:lnTo>
                  <a:lnTo>
                    <a:pt x="1793421" y="307521"/>
                  </a:lnTo>
                  <a:lnTo>
                    <a:pt x="1455964" y="337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D18EE31-AD70-2448-A38D-AF09C5DDBAD7}"/>
                </a:ext>
              </a:extLst>
            </p:cNvPr>
            <p:cNvSpPr/>
            <p:nvPr/>
          </p:nvSpPr>
          <p:spPr>
            <a:xfrm rot="16200000">
              <a:off x="1429544" y="3421857"/>
              <a:ext cx="4197350" cy="512762"/>
            </a:xfrm>
            <a:custGeom>
              <a:avLst/>
              <a:gdLst>
                <a:gd name="connsiteX0" fmla="*/ 1443975 w 4197767"/>
                <a:gd name="connsiteY0" fmla="*/ 402477 h 511923"/>
                <a:gd name="connsiteX1" fmla="*/ 1045028 w 4197767"/>
                <a:gd name="connsiteY1" fmla="*/ 391886 h 511923"/>
                <a:gd name="connsiteX2" fmla="*/ 699039 w 4197767"/>
                <a:gd name="connsiteY2" fmla="*/ 384825 h 511923"/>
                <a:gd name="connsiteX3" fmla="*/ 254196 w 4197767"/>
                <a:gd name="connsiteY3" fmla="*/ 381294 h 511923"/>
                <a:gd name="connsiteX4" fmla="*/ 141220 w 4197767"/>
                <a:gd name="connsiteY4" fmla="*/ 381294 h 511923"/>
                <a:gd name="connsiteX5" fmla="*/ 74140 w 4197767"/>
                <a:gd name="connsiteY5" fmla="*/ 370703 h 511923"/>
                <a:gd name="connsiteX6" fmla="*/ 38835 w 4197767"/>
                <a:gd name="connsiteY6" fmla="*/ 356581 h 511923"/>
                <a:gd name="connsiteX7" fmla="*/ 14122 w 4197767"/>
                <a:gd name="connsiteY7" fmla="*/ 328337 h 511923"/>
                <a:gd name="connsiteX8" fmla="*/ 0 w 4197767"/>
                <a:gd name="connsiteY8" fmla="*/ 282440 h 511923"/>
                <a:gd name="connsiteX9" fmla="*/ 7061 w 4197767"/>
                <a:gd name="connsiteY9" fmla="*/ 233013 h 511923"/>
                <a:gd name="connsiteX10" fmla="*/ 38835 w 4197767"/>
                <a:gd name="connsiteY10" fmla="*/ 187117 h 511923"/>
                <a:gd name="connsiteX11" fmla="*/ 84732 w 4197767"/>
                <a:gd name="connsiteY11" fmla="*/ 158873 h 511923"/>
                <a:gd name="connsiteX12" fmla="*/ 144750 w 4197767"/>
                <a:gd name="connsiteY12" fmla="*/ 137689 h 511923"/>
                <a:gd name="connsiteX13" fmla="*/ 250666 w 4197767"/>
                <a:gd name="connsiteY13" fmla="*/ 105915 h 511923"/>
                <a:gd name="connsiteX14" fmla="*/ 413069 w 4197767"/>
                <a:gd name="connsiteY14" fmla="*/ 67079 h 511923"/>
                <a:gd name="connsiteX15" fmla="*/ 511923 w 4197767"/>
                <a:gd name="connsiteY15" fmla="*/ 88262 h 511923"/>
                <a:gd name="connsiteX16" fmla="*/ 614307 w 4197767"/>
                <a:gd name="connsiteY16" fmla="*/ 105915 h 511923"/>
                <a:gd name="connsiteX17" fmla="*/ 759058 w 4197767"/>
                <a:gd name="connsiteY17" fmla="*/ 130628 h 511923"/>
                <a:gd name="connsiteX18" fmla="*/ 928522 w 4197767"/>
                <a:gd name="connsiteY18" fmla="*/ 151811 h 511923"/>
                <a:gd name="connsiteX19" fmla="*/ 1140352 w 4197767"/>
                <a:gd name="connsiteY19" fmla="*/ 165934 h 511923"/>
                <a:gd name="connsiteX20" fmla="*/ 1578134 w 4197767"/>
                <a:gd name="connsiteY20" fmla="*/ 176525 h 511923"/>
                <a:gd name="connsiteX21" fmla="*/ 2301887 w 4197767"/>
                <a:gd name="connsiteY21" fmla="*/ 176525 h 511923"/>
                <a:gd name="connsiteX22" fmla="*/ 3064476 w 4197767"/>
                <a:gd name="connsiteY22" fmla="*/ 197708 h 511923"/>
                <a:gd name="connsiteX23" fmla="*/ 3417526 w 4197767"/>
                <a:gd name="connsiteY23" fmla="*/ 201239 h 511923"/>
                <a:gd name="connsiteX24" fmla="*/ 3823533 w 4197767"/>
                <a:gd name="connsiteY24" fmla="*/ 201239 h 511923"/>
                <a:gd name="connsiteX25" fmla="*/ 3932979 w 4197767"/>
                <a:gd name="connsiteY25" fmla="*/ 197708 h 511923"/>
                <a:gd name="connsiteX26" fmla="*/ 3968284 w 4197767"/>
                <a:gd name="connsiteY26" fmla="*/ 190647 h 511923"/>
                <a:gd name="connsiteX27" fmla="*/ 4010650 w 4197767"/>
                <a:gd name="connsiteY27" fmla="*/ 169464 h 511923"/>
                <a:gd name="connsiteX28" fmla="*/ 4063608 w 4197767"/>
                <a:gd name="connsiteY28" fmla="*/ 123567 h 511923"/>
                <a:gd name="connsiteX29" fmla="*/ 4084791 w 4197767"/>
                <a:gd name="connsiteY29" fmla="*/ 81201 h 511923"/>
                <a:gd name="connsiteX30" fmla="*/ 4105974 w 4197767"/>
                <a:gd name="connsiteY30" fmla="*/ 38835 h 511923"/>
                <a:gd name="connsiteX31" fmla="*/ 4130687 w 4197767"/>
                <a:gd name="connsiteY31" fmla="*/ 14122 h 511923"/>
                <a:gd name="connsiteX32" fmla="*/ 4155401 w 4197767"/>
                <a:gd name="connsiteY32" fmla="*/ 0 h 511923"/>
                <a:gd name="connsiteX33" fmla="*/ 4180114 w 4197767"/>
                <a:gd name="connsiteY33" fmla="*/ 0 h 511923"/>
                <a:gd name="connsiteX34" fmla="*/ 4194236 w 4197767"/>
                <a:gd name="connsiteY34" fmla="*/ 17652 h 511923"/>
                <a:gd name="connsiteX35" fmla="*/ 4197767 w 4197767"/>
                <a:gd name="connsiteY35" fmla="*/ 38835 h 511923"/>
                <a:gd name="connsiteX36" fmla="*/ 4190706 w 4197767"/>
                <a:gd name="connsiteY36" fmla="*/ 105915 h 511923"/>
                <a:gd name="connsiteX37" fmla="*/ 4169523 w 4197767"/>
                <a:gd name="connsiteY37" fmla="*/ 187117 h 511923"/>
                <a:gd name="connsiteX38" fmla="*/ 4141279 w 4197767"/>
                <a:gd name="connsiteY38" fmla="*/ 271849 h 511923"/>
                <a:gd name="connsiteX39" fmla="*/ 4113035 w 4197767"/>
                <a:gd name="connsiteY39" fmla="*/ 345989 h 511923"/>
                <a:gd name="connsiteX40" fmla="*/ 4070669 w 4197767"/>
                <a:gd name="connsiteY40" fmla="*/ 416599 h 511923"/>
                <a:gd name="connsiteX41" fmla="*/ 4010650 w 4197767"/>
                <a:gd name="connsiteY41" fmla="*/ 483679 h 511923"/>
                <a:gd name="connsiteX42" fmla="*/ 3975345 w 4197767"/>
                <a:gd name="connsiteY42" fmla="*/ 508392 h 511923"/>
                <a:gd name="connsiteX43" fmla="*/ 3936510 w 4197767"/>
                <a:gd name="connsiteY43" fmla="*/ 511923 h 511923"/>
                <a:gd name="connsiteX44" fmla="*/ 3883552 w 4197767"/>
                <a:gd name="connsiteY44" fmla="*/ 508392 h 511923"/>
                <a:gd name="connsiteX45" fmla="*/ 3823533 w 4197767"/>
                <a:gd name="connsiteY45" fmla="*/ 497801 h 511923"/>
                <a:gd name="connsiteX46" fmla="*/ 3745862 w 4197767"/>
                <a:gd name="connsiteY46" fmla="*/ 480148 h 511923"/>
                <a:gd name="connsiteX47" fmla="*/ 3103311 w 4197767"/>
                <a:gd name="connsiteY47" fmla="*/ 444843 h 511923"/>
                <a:gd name="connsiteX48" fmla="*/ 2919725 w 4197767"/>
                <a:gd name="connsiteY48" fmla="*/ 427191 h 511923"/>
                <a:gd name="connsiteX49" fmla="*/ 2361906 w 4197767"/>
                <a:gd name="connsiteY49" fmla="*/ 416599 h 511923"/>
                <a:gd name="connsiteX50" fmla="*/ 1443975 w 4197767"/>
                <a:gd name="connsiteY50" fmla="*/ 402477 h 51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97767" h="511923">
                  <a:moveTo>
                    <a:pt x="1443975" y="402477"/>
                  </a:moveTo>
                  <a:lnTo>
                    <a:pt x="1045028" y="391886"/>
                  </a:lnTo>
                  <a:lnTo>
                    <a:pt x="699039" y="384825"/>
                  </a:lnTo>
                  <a:lnTo>
                    <a:pt x="254196" y="381294"/>
                  </a:lnTo>
                  <a:lnTo>
                    <a:pt x="141220" y="381294"/>
                  </a:lnTo>
                  <a:lnTo>
                    <a:pt x="74140" y="370703"/>
                  </a:lnTo>
                  <a:lnTo>
                    <a:pt x="38835" y="356581"/>
                  </a:lnTo>
                  <a:lnTo>
                    <a:pt x="14122" y="328337"/>
                  </a:lnTo>
                  <a:lnTo>
                    <a:pt x="0" y="282440"/>
                  </a:lnTo>
                  <a:lnTo>
                    <a:pt x="7061" y="233013"/>
                  </a:lnTo>
                  <a:lnTo>
                    <a:pt x="38835" y="187117"/>
                  </a:lnTo>
                  <a:lnTo>
                    <a:pt x="84732" y="158873"/>
                  </a:lnTo>
                  <a:lnTo>
                    <a:pt x="144750" y="137689"/>
                  </a:lnTo>
                  <a:lnTo>
                    <a:pt x="250666" y="105915"/>
                  </a:lnTo>
                  <a:lnTo>
                    <a:pt x="413069" y="67079"/>
                  </a:lnTo>
                  <a:lnTo>
                    <a:pt x="511923" y="88262"/>
                  </a:lnTo>
                  <a:lnTo>
                    <a:pt x="614307" y="105915"/>
                  </a:lnTo>
                  <a:lnTo>
                    <a:pt x="759058" y="130628"/>
                  </a:lnTo>
                  <a:lnTo>
                    <a:pt x="928522" y="151811"/>
                  </a:lnTo>
                  <a:lnTo>
                    <a:pt x="1140352" y="165934"/>
                  </a:lnTo>
                  <a:lnTo>
                    <a:pt x="1578134" y="176525"/>
                  </a:lnTo>
                  <a:lnTo>
                    <a:pt x="2301887" y="176525"/>
                  </a:lnTo>
                  <a:lnTo>
                    <a:pt x="3064476" y="197708"/>
                  </a:lnTo>
                  <a:lnTo>
                    <a:pt x="3417526" y="201239"/>
                  </a:lnTo>
                  <a:lnTo>
                    <a:pt x="3823533" y="201239"/>
                  </a:lnTo>
                  <a:lnTo>
                    <a:pt x="3932979" y="197708"/>
                  </a:lnTo>
                  <a:lnTo>
                    <a:pt x="3968284" y="190647"/>
                  </a:lnTo>
                  <a:lnTo>
                    <a:pt x="4010650" y="169464"/>
                  </a:lnTo>
                  <a:lnTo>
                    <a:pt x="4063608" y="123567"/>
                  </a:lnTo>
                  <a:lnTo>
                    <a:pt x="4084791" y="81201"/>
                  </a:lnTo>
                  <a:lnTo>
                    <a:pt x="4105974" y="38835"/>
                  </a:lnTo>
                  <a:lnTo>
                    <a:pt x="4130687" y="14122"/>
                  </a:lnTo>
                  <a:lnTo>
                    <a:pt x="4155401" y="0"/>
                  </a:lnTo>
                  <a:lnTo>
                    <a:pt x="4180114" y="0"/>
                  </a:lnTo>
                  <a:lnTo>
                    <a:pt x="4194236" y="17652"/>
                  </a:lnTo>
                  <a:lnTo>
                    <a:pt x="4197767" y="38835"/>
                  </a:lnTo>
                  <a:lnTo>
                    <a:pt x="4190706" y="105915"/>
                  </a:lnTo>
                  <a:lnTo>
                    <a:pt x="4169523" y="187117"/>
                  </a:lnTo>
                  <a:lnTo>
                    <a:pt x="4141279" y="271849"/>
                  </a:lnTo>
                  <a:lnTo>
                    <a:pt x="4113035" y="345989"/>
                  </a:lnTo>
                  <a:lnTo>
                    <a:pt x="4070669" y="416599"/>
                  </a:lnTo>
                  <a:lnTo>
                    <a:pt x="4010650" y="483679"/>
                  </a:lnTo>
                  <a:lnTo>
                    <a:pt x="3975345" y="508392"/>
                  </a:lnTo>
                  <a:lnTo>
                    <a:pt x="3936510" y="511923"/>
                  </a:lnTo>
                  <a:lnTo>
                    <a:pt x="3883552" y="508392"/>
                  </a:lnTo>
                  <a:lnTo>
                    <a:pt x="3823533" y="497801"/>
                  </a:lnTo>
                  <a:lnTo>
                    <a:pt x="3745862" y="480148"/>
                  </a:lnTo>
                  <a:lnTo>
                    <a:pt x="3103311" y="444843"/>
                  </a:lnTo>
                  <a:lnTo>
                    <a:pt x="2919725" y="427191"/>
                  </a:lnTo>
                  <a:lnTo>
                    <a:pt x="2361906" y="416599"/>
                  </a:lnTo>
                  <a:lnTo>
                    <a:pt x="1443975" y="4024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3A059D0-3D3E-144F-B004-0670875A8616}"/>
                </a:ext>
              </a:extLst>
            </p:cNvPr>
            <p:cNvSpPr/>
            <p:nvPr/>
          </p:nvSpPr>
          <p:spPr>
            <a:xfrm rot="16200000">
              <a:off x="2096294" y="3212306"/>
              <a:ext cx="1862138" cy="1057275"/>
            </a:xfrm>
            <a:custGeom>
              <a:avLst/>
              <a:gdLst>
                <a:gd name="connsiteX0" fmla="*/ 571500 w 1862138"/>
                <a:gd name="connsiteY0" fmla="*/ 533400 h 1057275"/>
                <a:gd name="connsiteX1" fmla="*/ 423863 w 1862138"/>
                <a:gd name="connsiteY1" fmla="*/ 431006 h 1057275"/>
                <a:gd name="connsiteX2" fmla="*/ 269081 w 1862138"/>
                <a:gd name="connsiteY2" fmla="*/ 304800 h 1057275"/>
                <a:gd name="connsiteX3" fmla="*/ 126206 w 1862138"/>
                <a:gd name="connsiteY3" fmla="*/ 169068 h 1057275"/>
                <a:gd name="connsiteX4" fmla="*/ 33338 w 1862138"/>
                <a:gd name="connsiteY4" fmla="*/ 85725 h 1057275"/>
                <a:gd name="connsiteX5" fmla="*/ 11906 w 1862138"/>
                <a:gd name="connsiteY5" fmla="*/ 61912 h 1057275"/>
                <a:gd name="connsiteX6" fmla="*/ 0 w 1862138"/>
                <a:gd name="connsiteY6" fmla="*/ 33337 h 1057275"/>
                <a:gd name="connsiteX7" fmla="*/ 0 w 1862138"/>
                <a:gd name="connsiteY7" fmla="*/ 14287 h 1057275"/>
                <a:gd name="connsiteX8" fmla="*/ 7144 w 1862138"/>
                <a:gd name="connsiteY8" fmla="*/ 2381 h 1057275"/>
                <a:gd name="connsiteX9" fmla="*/ 28575 w 1862138"/>
                <a:gd name="connsiteY9" fmla="*/ 0 h 1057275"/>
                <a:gd name="connsiteX10" fmla="*/ 69056 w 1862138"/>
                <a:gd name="connsiteY10" fmla="*/ 16668 h 1057275"/>
                <a:gd name="connsiteX11" fmla="*/ 233363 w 1862138"/>
                <a:gd name="connsiteY11" fmla="*/ 123825 h 1057275"/>
                <a:gd name="connsiteX12" fmla="*/ 452438 w 1862138"/>
                <a:gd name="connsiteY12" fmla="*/ 261937 h 1057275"/>
                <a:gd name="connsiteX13" fmla="*/ 673894 w 1862138"/>
                <a:gd name="connsiteY13" fmla="*/ 390525 h 1057275"/>
                <a:gd name="connsiteX14" fmla="*/ 940594 w 1862138"/>
                <a:gd name="connsiteY14" fmla="*/ 542925 h 1057275"/>
                <a:gd name="connsiteX15" fmla="*/ 1178719 w 1862138"/>
                <a:gd name="connsiteY15" fmla="*/ 666750 h 1057275"/>
                <a:gd name="connsiteX16" fmla="*/ 1507331 w 1862138"/>
                <a:gd name="connsiteY16" fmla="*/ 828675 h 1057275"/>
                <a:gd name="connsiteX17" fmla="*/ 1840706 w 1862138"/>
                <a:gd name="connsiteY17" fmla="*/ 978693 h 1057275"/>
                <a:gd name="connsiteX18" fmla="*/ 1862138 w 1862138"/>
                <a:gd name="connsiteY18" fmla="*/ 1057275 h 1057275"/>
                <a:gd name="connsiteX19" fmla="*/ 1340644 w 1862138"/>
                <a:gd name="connsiteY19" fmla="*/ 1050131 h 1057275"/>
                <a:gd name="connsiteX20" fmla="*/ 1097756 w 1862138"/>
                <a:gd name="connsiteY20" fmla="*/ 885825 h 1057275"/>
                <a:gd name="connsiteX21" fmla="*/ 909638 w 1862138"/>
                <a:gd name="connsiteY21" fmla="*/ 759618 h 1057275"/>
                <a:gd name="connsiteX22" fmla="*/ 721519 w 1862138"/>
                <a:gd name="connsiteY22" fmla="*/ 635793 h 1057275"/>
                <a:gd name="connsiteX23" fmla="*/ 571500 w 1862138"/>
                <a:gd name="connsiteY23" fmla="*/ 53340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2138" h="1057275">
                  <a:moveTo>
                    <a:pt x="571500" y="533400"/>
                  </a:moveTo>
                  <a:lnTo>
                    <a:pt x="423863" y="431006"/>
                  </a:lnTo>
                  <a:lnTo>
                    <a:pt x="269081" y="304800"/>
                  </a:lnTo>
                  <a:lnTo>
                    <a:pt x="126206" y="169068"/>
                  </a:lnTo>
                  <a:lnTo>
                    <a:pt x="33338" y="85725"/>
                  </a:lnTo>
                  <a:lnTo>
                    <a:pt x="11906" y="61912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8575" y="0"/>
                  </a:lnTo>
                  <a:lnTo>
                    <a:pt x="69056" y="16668"/>
                  </a:lnTo>
                  <a:lnTo>
                    <a:pt x="233363" y="123825"/>
                  </a:lnTo>
                  <a:lnTo>
                    <a:pt x="452438" y="261937"/>
                  </a:lnTo>
                  <a:lnTo>
                    <a:pt x="673894" y="390525"/>
                  </a:lnTo>
                  <a:lnTo>
                    <a:pt x="940594" y="542925"/>
                  </a:lnTo>
                  <a:lnTo>
                    <a:pt x="1178719" y="666750"/>
                  </a:lnTo>
                  <a:lnTo>
                    <a:pt x="1507331" y="828675"/>
                  </a:lnTo>
                  <a:lnTo>
                    <a:pt x="1840706" y="978693"/>
                  </a:lnTo>
                  <a:lnTo>
                    <a:pt x="1862138" y="1057275"/>
                  </a:lnTo>
                  <a:lnTo>
                    <a:pt x="1340644" y="1050131"/>
                  </a:lnTo>
                  <a:lnTo>
                    <a:pt x="1097756" y="885825"/>
                  </a:lnTo>
                  <a:lnTo>
                    <a:pt x="909638" y="759618"/>
                  </a:lnTo>
                  <a:lnTo>
                    <a:pt x="721519" y="635793"/>
                  </a:lnTo>
                  <a:lnTo>
                    <a:pt x="571500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FCBA1C7-A21F-1B4F-A0B3-EE5F0F8DA624}"/>
                </a:ext>
              </a:extLst>
            </p:cNvPr>
            <p:cNvSpPr/>
            <p:nvPr/>
          </p:nvSpPr>
          <p:spPr>
            <a:xfrm>
              <a:off x="3603625" y="2952750"/>
              <a:ext cx="649288" cy="566738"/>
            </a:xfrm>
            <a:custGeom>
              <a:avLst/>
              <a:gdLst>
                <a:gd name="connsiteX0" fmla="*/ 388144 w 650082"/>
                <a:gd name="connsiteY0" fmla="*/ 476250 h 566738"/>
                <a:gd name="connsiteX1" fmla="*/ 316707 w 650082"/>
                <a:gd name="connsiteY1" fmla="*/ 423863 h 566738"/>
                <a:gd name="connsiteX2" fmla="*/ 259557 w 650082"/>
                <a:gd name="connsiteY2" fmla="*/ 373856 h 566738"/>
                <a:gd name="connsiteX3" fmla="*/ 188119 w 650082"/>
                <a:gd name="connsiteY3" fmla="*/ 307181 h 566738"/>
                <a:gd name="connsiteX4" fmla="*/ 102394 w 650082"/>
                <a:gd name="connsiteY4" fmla="*/ 228600 h 566738"/>
                <a:gd name="connsiteX5" fmla="*/ 4763 w 650082"/>
                <a:gd name="connsiteY5" fmla="*/ 152400 h 566738"/>
                <a:gd name="connsiteX6" fmla="*/ 0 w 650082"/>
                <a:gd name="connsiteY6" fmla="*/ 0 h 566738"/>
                <a:gd name="connsiteX7" fmla="*/ 121444 w 650082"/>
                <a:gd name="connsiteY7" fmla="*/ 73819 h 566738"/>
                <a:gd name="connsiteX8" fmla="*/ 211932 w 650082"/>
                <a:gd name="connsiteY8" fmla="*/ 121444 h 566738"/>
                <a:gd name="connsiteX9" fmla="*/ 309563 w 650082"/>
                <a:gd name="connsiteY9" fmla="*/ 161925 h 566738"/>
                <a:gd name="connsiteX10" fmla="*/ 388144 w 650082"/>
                <a:gd name="connsiteY10" fmla="*/ 192881 h 566738"/>
                <a:gd name="connsiteX11" fmla="*/ 471488 w 650082"/>
                <a:gd name="connsiteY11" fmla="*/ 221456 h 566738"/>
                <a:gd name="connsiteX12" fmla="*/ 535782 w 650082"/>
                <a:gd name="connsiteY12" fmla="*/ 247650 h 566738"/>
                <a:gd name="connsiteX13" fmla="*/ 550069 w 650082"/>
                <a:gd name="connsiteY13" fmla="*/ 257175 h 566738"/>
                <a:gd name="connsiteX14" fmla="*/ 569119 w 650082"/>
                <a:gd name="connsiteY14" fmla="*/ 278606 h 566738"/>
                <a:gd name="connsiteX15" fmla="*/ 595313 w 650082"/>
                <a:gd name="connsiteY15" fmla="*/ 316706 h 566738"/>
                <a:gd name="connsiteX16" fmla="*/ 616744 w 650082"/>
                <a:gd name="connsiteY16" fmla="*/ 361950 h 566738"/>
                <a:gd name="connsiteX17" fmla="*/ 640557 w 650082"/>
                <a:gd name="connsiteY17" fmla="*/ 414338 h 566738"/>
                <a:gd name="connsiteX18" fmla="*/ 650082 w 650082"/>
                <a:gd name="connsiteY18" fmla="*/ 464344 h 566738"/>
                <a:gd name="connsiteX19" fmla="*/ 647700 w 650082"/>
                <a:gd name="connsiteY19" fmla="*/ 502444 h 566738"/>
                <a:gd name="connsiteX20" fmla="*/ 635794 w 650082"/>
                <a:gd name="connsiteY20" fmla="*/ 533400 h 566738"/>
                <a:gd name="connsiteX21" fmla="*/ 614363 w 650082"/>
                <a:gd name="connsiteY21" fmla="*/ 559594 h 566738"/>
                <a:gd name="connsiteX22" fmla="*/ 597694 w 650082"/>
                <a:gd name="connsiteY22" fmla="*/ 566738 h 566738"/>
                <a:gd name="connsiteX23" fmla="*/ 554832 w 650082"/>
                <a:gd name="connsiteY23" fmla="*/ 566738 h 566738"/>
                <a:gd name="connsiteX24" fmla="*/ 531019 w 650082"/>
                <a:gd name="connsiteY24" fmla="*/ 561975 h 566738"/>
                <a:gd name="connsiteX25" fmla="*/ 497682 w 650082"/>
                <a:gd name="connsiteY25" fmla="*/ 550069 h 566738"/>
                <a:gd name="connsiteX26" fmla="*/ 459582 w 650082"/>
                <a:gd name="connsiteY26" fmla="*/ 526256 h 566738"/>
                <a:gd name="connsiteX27" fmla="*/ 388144 w 650082"/>
                <a:gd name="connsiteY27" fmla="*/ 4762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0082" h="566738">
                  <a:moveTo>
                    <a:pt x="388144" y="476250"/>
                  </a:moveTo>
                  <a:lnTo>
                    <a:pt x="316707" y="423863"/>
                  </a:lnTo>
                  <a:lnTo>
                    <a:pt x="259557" y="373856"/>
                  </a:lnTo>
                  <a:lnTo>
                    <a:pt x="188119" y="307181"/>
                  </a:lnTo>
                  <a:lnTo>
                    <a:pt x="102394" y="228600"/>
                  </a:lnTo>
                  <a:lnTo>
                    <a:pt x="4763" y="152400"/>
                  </a:lnTo>
                  <a:lnTo>
                    <a:pt x="0" y="0"/>
                  </a:lnTo>
                  <a:lnTo>
                    <a:pt x="121444" y="73819"/>
                  </a:lnTo>
                  <a:lnTo>
                    <a:pt x="211932" y="121444"/>
                  </a:lnTo>
                  <a:lnTo>
                    <a:pt x="309563" y="161925"/>
                  </a:lnTo>
                  <a:lnTo>
                    <a:pt x="388144" y="192881"/>
                  </a:lnTo>
                  <a:lnTo>
                    <a:pt x="471488" y="221456"/>
                  </a:lnTo>
                  <a:lnTo>
                    <a:pt x="535782" y="247650"/>
                  </a:lnTo>
                  <a:lnTo>
                    <a:pt x="550069" y="257175"/>
                  </a:lnTo>
                  <a:lnTo>
                    <a:pt x="569119" y="278606"/>
                  </a:lnTo>
                  <a:lnTo>
                    <a:pt x="595313" y="316706"/>
                  </a:lnTo>
                  <a:lnTo>
                    <a:pt x="616744" y="361950"/>
                  </a:lnTo>
                  <a:lnTo>
                    <a:pt x="640557" y="414338"/>
                  </a:lnTo>
                  <a:lnTo>
                    <a:pt x="650082" y="464344"/>
                  </a:lnTo>
                  <a:cubicBezTo>
                    <a:pt x="647647" y="500855"/>
                    <a:pt x="647700" y="488130"/>
                    <a:pt x="647700" y="502444"/>
                  </a:cubicBezTo>
                  <a:lnTo>
                    <a:pt x="635794" y="533400"/>
                  </a:lnTo>
                  <a:lnTo>
                    <a:pt x="614363" y="559594"/>
                  </a:lnTo>
                  <a:lnTo>
                    <a:pt x="597694" y="566738"/>
                  </a:lnTo>
                  <a:lnTo>
                    <a:pt x="554832" y="566738"/>
                  </a:lnTo>
                  <a:lnTo>
                    <a:pt x="531019" y="561975"/>
                  </a:lnTo>
                  <a:lnTo>
                    <a:pt x="497682" y="550069"/>
                  </a:lnTo>
                  <a:lnTo>
                    <a:pt x="459582" y="526256"/>
                  </a:lnTo>
                  <a:lnTo>
                    <a:pt x="38814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723AD00-5F2E-2241-A68F-5DA861507028}"/>
                </a:ext>
              </a:extLst>
            </p:cNvPr>
            <p:cNvSpPr/>
            <p:nvPr/>
          </p:nvSpPr>
          <p:spPr>
            <a:xfrm>
              <a:off x="4879975" y="2124075"/>
              <a:ext cx="757238" cy="893763"/>
            </a:xfrm>
            <a:custGeom>
              <a:avLst/>
              <a:gdLst>
                <a:gd name="connsiteX0" fmla="*/ 378619 w 757238"/>
                <a:gd name="connsiteY0" fmla="*/ 614363 h 892969"/>
                <a:gd name="connsiteX1" fmla="*/ 130969 w 757238"/>
                <a:gd name="connsiteY1" fmla="*/ 892969 h 892969"/>
                <a:gd name="connsiteX2" fmla="*/ 0 w 757238"/>
                <a:gd name="connsiteY2" fmla="*/ 842963 h 892969"/>
                <a:gd name="connsiteX3" fmla="*/ 54769 w 757238"/>
                <a:gd name="connsiteY3" fmla="*/ 764381 h 892969"/>
                <a:gd name="connsiteX4" fmla="*/ 142875 w 757238"/>
                <a:gd name="connsiteY4" fmla="*/ 635794 h 892969"/>
                <a:gd name="connsiteX5" fmla="*/ 235744 w 757238"/>
                <a:gd name="connsiteY5" fmla="*/ 495300 h 892969"/>
                <a:gd name="connsiteX6" fmla="*/ 328613 w 757238"/>
                <a:gd name="connsiteY6" fmla="*/ 338138 h 892969"/>
                <a:gd name="connsiteX7" fmla="*/ 402432 w 757238"/>
                <a:gd name="connsiteY7" fmla="*/ 192881 h 892969"/>
                <a:gd name="connsiteX8" fmla="*/ 352425 w 757238"/>
                <a:gd name="connsiteY8" fmla="*/ 64294 h 892969"/>
                <a:gd name="connsiteX9" fmla="*/ 602457 w 757238"/>
                <a:gd name="connsiteY9" fmla="*/ 0 h 892969"/>
                <a:gd name="connsiteX10" fmla="*/ 709613 w 757238"/>
                <a:gd name="connsiteY10" fmla="*/ 121444 h 892969"/>
                <a:gd name="connsiteX11" fmla="*/ 723900 w 757238"/>
                <a:gd name="connsiteY11" fmla="*/ 135731 h 892969"/>
                <a:gd name="connsiteX12" fmla="*/ 740569 w 757238"/>
                <a:gd name="connsiteY12" fmla="*/ 159544 h 892969"/>
                <a:gd name="connsiteX13" fmla="*/ 750094 w 757238"/>
                <a:gd name="connsiteY13" fmla="*/ 178594 h 892969"/>
                <a:gd name="connsiteX14" fmla="*/ 754857 w 757238"/>
                <a:gd name="connsiteY14" fmla="*/ 197644 h 892969"/>
                <a:gd name="connsiteX15" fmla="*/ 757238 w 757238"/>
                <a:gd name="connsiteY15" fmla="*/ 221456 h 892969"/>
                <a:gd name="connsiteX16" fmla="*/ 747713 w 757238"/>
                <a:gd name="connsiteY16" fmla="*/ 250031 h 892969"/>
                <a:gd name="connsiteX17" fmla="*/ 728663 w 757238"/>
                <a:gd name="connsiteY17" fmla="*/ 271463 h 892969"/>
                <a:gd name="connsiteX18" fmla="*/ 695325 w 757238"/>
                <a:gd name="connsiteY18" fmla="*/ 285750 h 892969"/>
                <a:gd name="connsiteX19" fmla="*/ 378619 w 757238"/>
                <a:gd name="connsiteY19" fmla="*/ 614363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7238" h="892969">
                  <a:moveTo>
                    <a:pt x="378619" y="614363"/>
                  </a:moveTo>
                  <a:lnTo>
                    <a:pt x="130969" y="892969"/>
                  </a:lnTo>
                  <a:lnTo>
                    <a:pt x="0" y="842963"/>
                  </a:lnTo>
                  <a:lnTo>
                    <a:pt x="54769" y="764381"/>
                  </a:lnTo>
                  <a:lnTo>
                    <a:pt x="142875" y="635794"/>
                  </a:lnTo>
                  <a:lnTo>
                    <a:pt x="235744" y="495300"/>
                  </a:lnTo>
                  <a:lnTo>
                    <a:pt x="328613" y="338138"/>
                  </a:lnTo>
                  <a:lnTo>
                    <a:pt x="402432" y="192881"/>
                  </a:lnTo>
                  <a:lnTo>
                    <a:pt x="352425" y="64294"/>
                  </a:lnTo>
                  <a:lnTo>
                    <a:pt x="602457" y="0"/>
                  </a:lnTo>
                  <a:lnTo>
                    <a:pt x="709613" y="121444"/>
                  </a:lnTo>
                  <a:lnTo>
                    <a:pt x="723900" y="135731"/>
                  </a:lnTo>
                  <a:lnTo>
                    <a:pt x="740569" y="159544"/>
                  </a:lnTo>
                  <a:lnTo>
                    <a:pt x="750094" y="178594"/>
                  </a:lnTo>
                  <a:lnTo>
                    <a:pt x="754857" y="197644"/>
                  </a:lnTo>
                  <a:lnTo>
                    <a:pt x="757238" y="221456"/>
                  </a:lnTo>
                  <a:lnTo>
                    <a:pt x="747713" y="250031"/>
                  </a:lnTo>
                  <a:lnTo>
                    <a:pt x="728663" y="271463"/>
                  </a:lnTo>
                  <a:lnTo>
                    <a:pt x="695325" y="285750"/>
                  </a:lnTo>
                  <a:lnTo>
                    <a:pt x="378619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8A2FEAD-1096-8744-84D0-9CFF59E7E466}"/>
                </a:ext>
              </a:extLst>
            </p:cNvPr>
            <p:cNvSpPr/>
            <p:nvPr/>
          </p:nvSpPr>
          <p:spPr>
            <a:xfrm rot="16200000">
              <a:off x="4208463" y="3621088"/>
              <a:ext cx="2211387" cy="871537"/>
            </a:xfrm>
            <a:custGeom>
              <a:avLst/>
              <a:gdLst>
                <a:gd name="connsiteX0" fmla="*/ 1307306 w 2212181"/>
                <a:gd name="connsiteY0" fmla="*/ 647700 h 871538"/>
                <a:gd name="connsiteX1" fmla="*/ 1481137 w 2212181"/>
                <a:gd name="connsiteY1" fmla="*/ 652463 h 871538"/>
                <a:gd name="connsiteX2" fmla="*/ 1547812 w 2212181"/>
                <a:gd name="connsiteY2" fmla="*/ 650082 h 871538"/>
                <a:gd name="connsiteX3" fmla="*/ 1604962 w 2212181"/>
                <a:gd name="connsiteY3" fmla="*/ 645319 h 871538"/>
                <a:gd name="connsiteX4" fmla="*/ 1669256 w 2212181"/>
                <a:gd name="connsiteY4" fmla="*/ 633413 h 871538"/>
                <a:gd name="connsiteX5" fmla="*/ 1726406 w 2212181"/>
                <a:gd name="connsiteY5" fmla="*/ 616744 h 871538"/>
                <a:gd name="connsiteX6" fmla="*/ 1778793 w 2212181"/>
                <a:gd name="connsiteY6" fmla="*/ 600075 h 871538"/>
                <a:gd name="connsiteX7" fmla="*/ 1840706 w 2212181"/>
                <a:gd name="connsiteY7" fmla="*/ 569119 h 871538"/>
                <a:gd name="connsiteX8" fmla="*/ 1881187 w 2212181"/>
                <a:gd name="connsiteY8" fmla="*/ 542925 h 871538"/>
                <a:gd name="connsiteX9" fmla="*/ 1914525 w 2212181"/>
                <a:gd name="connsiteY9" fmla="*/ 516732 h 871538"/>
                <a:gd name="connsiteX10" fmla="*/ 1959768 w 2212181"/>
                <a:gd name="connsiteY10" fmla="*/ 454819 h 871538"/>
                <a:gd name="connsiteX11" fmla="*/ 1988343 w 2212181"/>
                <a:gd name="connsiteY11" fmla="*/ 402432 h 871538"/>
                <a:gd name="connsiteX12" fmla="*/ 2007393 w 2212181"/>
                <a:gd name="connsiteY12" fmla="*/ 350044 h 871538"/>
                <a:gd name="connsiteX13" fmla="*/ 2024062 w 2212181"/>
                <a:gd name="connsiteY13" fmla="*/ 276225 h 871538"/>
                <a:gd name="connsiteX14" fmla="*/ 2038350 w 2212181"/>
                <a:gd name="connsiteY14" fmla="*/ 200025 h 871538"/>
                <a:gd name="connsiteX15" fmla="*/ 2045493 w 2212181"/>
                <a:gd name="connsiteY15" fmla="*/ 111919 h 871538"/>
                <a:gd name="connsiteX16" fmla="*/ 2045493 w 2212181"/>
                <a:gd name="connsiteY16" fmla="*/ 66675 h 871538"/>
                <a:gd name="connsiteX17" fmla="*/ 2047875 w 2212181"/>
                <a:gd name="connsiteY17" fmla="*/ 47625 h 871538"/>
                <a:gd name="connsiteX18" fmla="*/ 2057400 w 2212181"/>
                <a:gd name="connsiteY18" fmla="*/ 30957 h 871538"/>
                <a:gd name="connsiteX19" fmla="*/ 2078831 w 2212181"/>
                <a:gd name="connsiteY19" fmla="*/ 14288 h 871538"/>
                <a:gd name="connsiteX20" fmla="*/ 2121693 w 2212181"/>
                <a:gd name="connsiteY20" fmla="*/ 2382 h 871538"/>
                <a:gd name="connsiteX21" fmla="*/ 2181225 w 2212181"/>
                <a:gd name="connsiteY21" fmla="*/ 0 h 871538"/>
                <a:gd name="connsiteX22" fmla="*/ 2212181 w 2212181"/>
                <a:gd name="connsiteY22" fmla="*/ 11907 h 871538"/>
                <a:gd name="connsiteX23" fmla="*/ 2200275 w 2212181"/>
                <a:gd name="connsiteY23" fmla="*/ 180975 h 871538"/>
                <a:gd name="connsiteX24" fmla="*/ 2178843 w 2212181"/>
                <a:gd name="connsiteY24" fmla="*/ 257175 h 871538"/>
                <a:gd name="connsiteX25" fmla="*/ 2140743 w 2212181"/>
                <a:gd name="connsiteY25" fmla="*/ 366713 h 871538"/>
                <a:gd name="connsiteX26" fmla="*/ 2095500 w 2212181"/>
                <a:gd name="connsiteY26" fmla="*/ 466725 h 871538"/>
                <a:gd name="connsiteX27" fmla="*/ 2028825 w 2212181"/>
                <a:gd name="connsiteY27" fmla="*/ 571500 h 871538"/>
                <a:gd name="connsiteX28" fmla="*/ 1950243 w 2212181"/>
                <a:gd name="connsiteY28" fmla="*/ 661988 h 871538"/>
                <a:gd name="connsiteX29" fmla="*/ 1838325 w 2212181"/>
                <a:gd name="connsiteY29" fmla="*/ 738188 h 871538"/>
                <a:gd name="connsiteX30" fmla="*/ 1712118 w 2212181"/>
                <a:gd name="connsiteY30" fmla="*/ 790575 h 871538"/>
                <a:gd name="connsiteX31" fmla="*/ 1585912 w 2212181"/>
                <a:gd name="connsiteY31" fmla="*/ 821532 h 871538"/>
                <a:gd name="connsiteX32" fmla="*/ 1428750 w 2212181"/>
                <a:gd name="connsiteY32" fmla="*/ 850107 h 871538"/>
                <a:gd name="connsiteX33" fmla="*/ 1312068 w 2212181"/>
                <a:gd name="connsiteY33" fmla="*/ 859632 h 871538"/>
                <a:gd name="connsiteX34" fmla="*/ 1138237 w 2212181"/>
                <a:gd name="connsiteY34" fmla="*/ 871538 h 871538"/>
                <a:gd name="connsiteX35" fmla="*/ 950118 w 2212181"/>
                <a:gd name="connsiteY35" fmla="*/ 869157 h 871538"/>
                <a:gd name="connsiteX36" fmla="*/ 819150 w 2212181"/>
                <a:gd name="connsiteY36" fmla="*/ 852488 h 871538"/>
                <a:gd name="connsiteX37" fmla="*/ 669131 w 2212181"/>
                <a:gd name="connsiteY37" fmla="*/ 835819 h 871538"/>
                <a:gd name="connsiteX38" fmla="*/ 447675 w 2212181"/>
                <a:gd name="connsiteY38" fmla="*/ 795338 h 871538"/>
                <a:gd name="connsiteX39" fmla="*/ 369093 w 2212181"/>
                <a:gd name="connsiteY39" fmla="*/ 781050 h 871538"/>
                <a:gd name="connsiteX40" fmla="*/ 295275 w 2212181"/>
                <a:gd name="connsiteY40" fmla="*/ 759619 h 871538"/>
                <a:gd name="connsiteX41" fmla="*/ 209550 w 2212181"/>
                <a:gd name="connsiteY41" fmla="*/ 728663 h 871538"/>
                <a:gd name="connsiteX42" fmla="*/ 142875 w 2212181"/>
                <a:gd name="connsiteY42" fmla="*/ 700088 h 871538"/>
                <a:gd name="connsiteX43" fmla="*/ 90487 w 2212181"/>
                <a:gd name="connsiteY43" fmla="*/ 681038 h 871538"/>
                <a:gd name="connsiteX44" fmla="*/ 42862 w 2212181"/>
                <a:gd name="connsiteY44" fmla="*/ 652463 h 871538"/>
                <a:gd name="connsiteX45" fmla="*/ 19050 w 2212181"/>
                <a:gd name="connsiteY45" fmla="*/ 628650 h 871538"/>
                <a:gd name="connsiteX46" fmla="*/ 4762 w 2212181"/>
                <a:gd name="connsiteY46" fmla="*/ 604838 h 871538"/>
                <a:gd name="connsiteX47" fmla="*/ 0 w 2212181"/>
                <a:gd name="connsiteY47" fmla="*/ 576263 h 871538"/>
                <a:gd name="connsiteX48" fmla="*/ 7143 w 2212181"/>
                <a:gd name="connsiteY48" fmla="*/ 542925 h 871538"/>
                <a:gd name="connsiteX49" fmla="*/ 35718 w 2212181"/>
                <a:gd name="connsiteY49" fmla="*/ 516732 h 871538"/>
                <a:gd name="connsiteX50" fmla="*/ 119062 w 2212181"/>
                <a:gd name="connsiteY50" fmla="*/ 450057 h 871538"/>
                <a:gd name="connsiteX51" fmla="*/ 552450 w 2212181"/>
                <a:gd name="connsiteY51" fmla="*/ 550069 h 871538"/>
                <a:gd name="connsiteX52" fmla="*/ 614362 w 2212181"/>
                <a:gd name="connsiteY52" fmla="*/ 576263 h 871538"/>
                <a:gd name="connsiteX53" fmla="*/ 702468 w 2212181"/>
                <a:gd name="connsiteY53" fmla="*/ 597694 h 871538"/>
                <a:gd name="connsiteX54" fmla="*/ 783431 w 2212181"/>
                <a:gd name="connsiteY54" fmla="*/ 614363 h 871538"/>
                <a:gd name="connsiteX55" fmla="*/ 931068 w 2212181"/>
                <a:gd name="connsiteY55" fmla="*/ 628650 h 871538"/>
                <a:gd name="connsiteX56" fmla="*/ 1078706 w 2212181"/>
                <a:gd name="connsiteY56" fmla="*/ 640557 h 871538"/>
                <a:gd name="connsiteX57" fmla="*/ 1307306 w 2212181"/>
                <a:gd name="connsiteY57" fmla="*/ 647700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12181" h="871538">
                  <a:moveTo>
                    <a:pt x="1307306" y="647700"/>
                  </a:moveTo>
                  <a:lnTo>
                    <a:pt x="1481137" y="652463"/>
                  </a:lnTo>
                  <a:lnTo>
                    <a:pt x="1547812" y="650082"/>
                  </a:lnTo>
                  <a:lnTo>
                    <a:pt x="1604962" y="645319"/>
                  </a:lnTo>
                  <a:lnTo>
                    <a:pt x="1669256" y="633413"/>
                  </a:lnTo>
                  <a:lnTo>
                    <a:pt x="1726406" y="616744"/>
                  </a:lnTo>
                  <a:lnTo>
                    <a:pt x="1778793" y="600075"/>
                  </a:lnTo>
                  <a:lnTo>
                    <a:pt x="1840706" y="569119"/>
                  </a:lnTo>
                  <a:lnTo>
                    <a:pt x="1881187" y="542925"/>
                  </a:lnTo>
                  <a:lnTo>
                    <a:pt x="1914525" y="516732"/>
                  </a:lnTo>
                  <a:lnTo>
                    <a:pt x="1959768" y="454819"/>
                  </a:lnTo>
                  <a:lnTo>
                    <a:pt x="1988343" y="402432"/>
                  </a:lnTo>
                  <a:lnTo>
                    <a:pt x="2007393" y="350044"/>
                  </a:lnTo>
                  <a:lnTo>
                    <a:pt x="2024062" y="276225"/>
                  </a:lnTo>
                  <a:lnTo>
                    <a:pt x="2038350" y="200025"/>
                  </a:lnTo>
                  <a:lnTo>
                    <a:pt x="2045493" y="111919"/>
                  </a:lnTo>
                  <a:lnTo>
                    <a:pt x="2045493" y="66675"/>
                  </a:lnTo>
                  <a:lnTo>
                    <a:pt x="2047875" y="47625"/>
                  </a:lnTo>
                  <a:lnTo>
                    <a:pt x="2057400" y="30957"/>
                  </a:lnTo>
                  <a:lnTo>
                    <a:pt x="2078831" y="14288"/>
                  </a:lnTo>
                  <a:lnTo>
                    <a:pt x="2121693" y="2382"/>
                  </a:lnTo>
                  <a:lnTo>
                    <a:pt x="2181225" y="0"/>
                  </a:lnTo>
                  <a:lnTo>
                    <a:pt x="2212181" y="11907"/>
                  </a:lnTo>
                  <a:lnTo>
                    <a:pt x="2200275" y="180975"/>
                  </a:lnTo>
                  <a:lnTo>
                    <a:pt x="2178843" y="257175"/>
                  </a:lnTo>
                  <a:lnTo>
                    <a:pt x="2140743" y="366713"/>
                  </a:lnTo>
                  <a:lnTo>
                    <a:pt x="2095500" y="466725"/>
                  </a:lnTo>
                  <a:lnTo>
                    <a:pt x="2028825" y="571500"/>
                  </a:lnTo>
                  <a:lnTo>
                    <a:pt x="1950243" y="661988"/>
                  </a:lnTo>
                  <a:lnTo>
                    <a:pt x="1838325" y="738188"/>
                  </a:lnTo>
                  <a:lnTo>
                    <a:pt x="1712118" y="790575"/>
                  </a:lnTo>
                  <a:lnTo>
                    <a:pt x="1585912" y="821532"/>
                  </a:lnTo>
                  <a:lnTo>
                    <a:pt x="1428750" y="850107"/>
                  </a:lnTo>
                  <a:lnTo>
                    <a:pt x="1312068" y="859632"/>
                  </a:lnTo>
                  <a:lnTo>
                    <a:pt x="1138237" y="871538"/>
                  </a:lnTo>
                  <a:lnTo>
                    <a:pt x="950118" y="869157"/>
                  </a:lnTo>
                  <a:lnTo>
                    <a:pt x="819150" y="852488"/>
                  </a:lnTo>
                  <a:lnTo>
                    <a:pt x="669131" y="835819"/>
                  </a:lnTo>
                  <a:lnTo>
                    <a:pt x="447675" y="795338"/>
                  </a:lnTo>
                  <a:lnTo>
                    <a:pt x="369093" y="781050"/>
                  </a:lnTo>
                  <a:lnTo>
                    <a:pt x="295275" y="759619"/>
                  </a:lnTo>
                  <a:lnTo>
                    <a:pt x="209550" y="728663"/>
                  </a:lnTo>
                  <a:lnTo>
                    <a:pt x="142875" y="700088"/>
                  </a:lnTo>
                  <a:lnTo>
                    <a:pt x="90487" y="681038"/>
                  </a:lnTo>
                  <a:lnTo>
                    <a:pt x="42862" y="652463"/>
                  </a:lnTo>
                  <a:lnTo>
                    <a:pt x="19050" y="628650"/>
                  </a:lnTo>
                  <a:lnTo>
                    <a:pt x="4762" y="604838"/>
                  </a:lnTo>
                  <a:lnTo>
                    <a:pt x="0" y="576263"/>
                  </a:lnTo>
                  <a:lnTo>
                    <a:pt x="7143" y="542925"/>
                  </a:lnTo>
                  <a:lnTo>
                    <a:pt x="35718" y="516732"/>
                  </a:lnTo>
                  <a:lnTo>
                    <a:pt x="119062" y="450057"/>
                  </a:lnTo>
                  <a:lnTo>
                    <a:pt x="552450" y="550069"/>
                  </a:lnTo>
                  <a:lnTo>
                    <a:pt x="614362" y="576263"/>
                  </a:lnTo>
                  <a:lnTo>
                    <a:pt x="702468" y="597694"/>
                  </a:lnTo>
                  <a:lnTo>
                    <a:pt x="783431" y="614363"/>
                  </a:lnTo>
                  <a:lnTo>
                    <a:pt x="931068" y="628650"/>
                  </a:lnTo>
                  <a:lnTo>
                    <a:pt x="1078706" y="640557"/>
                  </a:lnTo>
                  <a:lnTo>
                    <a:pt x="1307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91E6EA3-7CFD-5C4B-96A4-8910B7FF0B34}"/>
                </a:ext>
              </a:extLst>
            </p:cNvPr>
            <p:cNvSpPr/>
            <p:nvPr/>
          </p:nvSpPr>
          <p:spPr>
            <a:xfrm>
              <a:off x="4900613" y="4494213"/>
              <a:ext cx="600075" cy="584200"/>
            </a:xfrm>
            <a:custGeom>
              <a:avLst/>
              <a:gdLst>
                <a:gd name="connsiteX0" fmla="*/ 152400 w 600075"/>
                <a:gd name="connsiteY0" fmla="*/ 197644 h 585787"/>
                <a:gd name="connsiteX1" fmla="*/ 350043 w 600075"/>
                <a:gd name="connsiteY1" fmla="*/ 230981 h 585787"/>
                <a:gd name="connsiteX2" fmla="*/ 378618 w 600075"/>
                <a:gd name="connsiteY2" fmla="*/ 230981 h 585787"/>
                <a:gd name="connsiteX3" fmla="*/ 409575 w 600075"/>
                <a:gd name="connsiteY3" fmla="*/ 228600 h 585787"/>
                <a:gd name="connsiteX4" fmla="*/ 445293 w 600075"/>
                <a:gd name="connsiteY4" fmla="*/ 219075 h 585787"/>
                <a:gd name="connsiteX5" fmla="*/ 476250 w 600075"/>
                <a:gd name="connsiteY5" fmla="*/ 197644 h 585787"/>
                <a:gd name="connsiteX6" fmla="*/ 502443 w 600075"/>
                <a:gd name="connsiteY6" fmla="*/ 159544 h 585787"/>
                <a:gd name="connsiteX7" fmla="*/ 600075 w 600075"/>
                <a:gd name="connsiteY7" fmla="*/ 0 h 585787"/>
                <a:gd name="connsiteX8" fmla="*/ 476250 w 600075"/>
                <a:gd name="connsiteY8" fmla="*/ 585787 h 585787"/>
                <a:gd name="connsiteX9" fmla="*/ 421481 w 600075"/>
                <a:gd name="connsiteY9" fmla="*/ 545306 h 585787"/>
                <a:gd name="connsiteX10" fmla="*/ 371475 w 600075"/>
                <a:gd name="connsiteY10" fmla="*/ 492919 h 585787"/>
                <a:gd name="connsiteX11" fmla="*/ 330993 w 600075"/>
                <a:gd name="connsiteY11" fmla="*/ 450056 h 585787"/>
                <a:gd name="connsiteX12" fmla="*/ 271462 w 600075"/>
                <a:gd name="connsiteY12" fmla="*/ 397669 h 585787"/>
                <a:gd name="connsiteX13" fmla="*/ 197643 w 600075"/>
                <a:gd name="connsiteY13" fmla="*/ 340519 h 585787"/>
                <a:gd name="connsiteX14" fmla="*/ 133350 w 600075"/>
                <a:gd name="connsiteY14" fmla="*/ 292894 h 585787"/>
                <a:gd name="connsiteX15" fmla="*/ 59531 w 600075"/>
                <a:gd name="connsiteY15" fmla="*/ 245269 h 585787"/>
                <a:gd name="connsiteX16" fmla="*/ 30956 w 600075"/>
                <a:gd name="connsiteY16" fmla="*/ 223837 h 585787"/>
                <a:gd name="connsiteX17" fmla="*/ 4762 w 600075"/>
                <a:gd name="connsiteY17" fmla="*/ 195262 h 585787"/>
                <a:gd name="connsiteX18" fmla="*/ 0 w 600075"/>
                <a:gd name="connsiteY18" fmla="*/ 180975 h 585787"/>
                <a:gd name="connsiteX19" fmla="*/ 7143 w 600075"/>
                <a:gd name="connsiteY19" fmla="*/ 166687 h 585787"/>
                <a:gd name="connsiteX20" fmla="*/ 42862 w 600075"/>
                <a:gd name="connsiteY20" fmla="*/ 169069 h 585787"/>
                <a:gd name="connsiteX21" fmla="*/ 90487 w 600075"/>
                <a:gd name="connsiteY21" fmla="*/ 183356 h 585787"/>
                <a:gd name="connsiteX22" fmla="*/ 152400 w 600075"/>
                <a:gd name="connsiteY22" fmla="*/ 197644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0075" h="585787">
                  <a:moveTo>
                    <a:pt x="152400" y="197644"/>
                  </a:moveTo>
                  <a:lnTo>
                    <a:pt x="350043" y="230981"/>
                  </a:lnTo>
                  <a:lnTo>
                    <a:pt x="378618" y="230981"/>
                  </a:lnTo>
                  <a:lnTo>
                    <a:pt x="409575" y="228600"/>
                  </a:lnTo>
                  <a:lnTo>
                    <a:pt x="445293" y="219075"/>
                  </a:lnTo>
                  <a:lnTo>
                    <a:pt x="476250" y="197644"/>
                  </a:lnTo>
                  <a:lnTo>
                    <a:pt x="502443" y="159544"/>
                  </a:lnTo>
                  <a:lnTo>
                    <a:pt x="600075" y="0"/>
                  </a:lnTo>
                  <a:lnTo>
                    <a:pt x="476250" y="585787"/>
                  </a:lnTo>
                  <a:lnTo>
                    <a:pt x="421481" y="545306"/>
                  </a:lnTo>
                  <a:lnTo>
                    <a:pt x="371475" y="492919"/>
                  </a:lnTo>
                  <a:lnTo>
                    <a:pt x="330993" y="450056"/>
                  </a:lnTo>
                  <a:lnTo>
                    <a:pt x="271462" y="397669"/>
                  </a:lnTo>
                  <a:lnTo>
                    <a:pt x="197643" y="340519"/>
                  </a:lnTo>
                  <a:lnTo>
                    <a:pt x="133350" y="292894"/>
                  </a:lnTo>
                  <a:lnTo>
                    <a:pt x="59531" y="245269"/>
                  </a:lnTo>
                  <a:lnTo>
                    <a:pt x="30956" y="223837"/>
                  </a:lnTo>
                  <a:lnTo>
                    <a:pt x="4762" y="195262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42862" y="169069"/>
                  </a:lnTo>
                  <a:lnTo>
                    <a:pt x="90487" y="183356"/>
                  </a:lnTo>
                  <a:lnTo>
                    <a:pt x="15240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8A8803C-4C8D-B948-8A05-0D73927FA8F3}"/>
                </a:ext>
              </a:extLst>
            </p:cNvPr>
            <p:cNvSpPr/>
            <p:nvPr/>
          </p:nvSpPr>
          <p:spPr>
            <a:xfrm>
              <a:off x="4348163" y="3629025"/>
              <a:ext cx="931862" cy="881063"/>
            </a:xfrm>
            <a:custGeom>
              <a:avLst/>
              <a:gdLst>
                <a:gd name="connsiteX0" fmla="*/ 323850 w 931068"/>
                <a:gd name="connsiteY0" fmla="*/ 226219 h 881063"/>
                <a:gd name="connsiteX1" fmla="*/ 66675 w 931068"/>
                <a:gd name="connsiteY1" fmla="*/ 259556 h 881063"/>
                <a:gd name="connsiteX2" fmla="*/ 0 w 931068"/>
                <a:gd name="connsiteY2" fmla="*/ 123825 h 881063"/>
                <a:gd name="connsiteX3" fmla="*/ 188118 w 931068"/>
                <a:gd name="connsiteY3" fmla="*/ 97631 h 881063"/>
                <a:gd name="connsiteX4" fmla="*/ 421481 w 931068"/>
                <a:gd name="connsiteY4" fmla="*/ 69056 h 881063"/>
                <a:gd name="connsiteX5" fmla="*/ 504825 w 931068"/>
                <a:gd name="connsiteY5" fmla="*/ 40481 h 881063"/>
                <a:gd name="connsiteX6" fmla="*/ 576262 w 931068"/>
                <a:gd name="connsiteY6" fmla="*/ 16669 h 881063"/>
                <a:gd name="connsiteX7" fmla="*/ 623887 w 931068"/>
                <a:gd name="connsiteY7" fmla="*/ 2381 h 881063"/>
                <a:gd name="connsiteX8" fmla="*/ 652462 w 931068"/>
                <a:gd name="connsiteY8" fmla="*/ 0 h 881063"/>
                <a:gd name="connsiteX9" fmla="*/ 695325 w 931068"/>
                <a:gd name="connsiteY9" fmla="*/ 16669 h 881063"/>
                <a:gd name="connsiteX10" fmla="*/ 776287 w 931068"/>
                <a:gd name="connsiteY10" fmla="*/ 57150 h 881063"/>
                <a:gd name="connsiteX11" fmla="*/ 850106 w 931068"/>
                <a:gd name="connsiteY11" fmla="*/ 95250 h 881063"/>
                <a:gd name="connsiteX12" fmla="*/ 926306 w 931068"/>
                <a:gd name="connsiteY12" fmla="*/ 142875 h 881063"/>
                <a:gd name="connsiteX13" fmla="*/ 931068 w 931068"/>
                <a:gd name="connsiteY13" fmla="*/ 154781 h 881063"/>
                <a:gd name="connsiteX14" fmla="*/ 928687 w 931068"/>
                <a:gd name="connsiteY14" fmla="*/ 183356 h 881063"/>
                <a:gd name="connsiteX15" fmla="*/ 907256 w 931068"/>
                <a:gd name="connsiteY15" fmla="*/ 240506 h 881063"/>
                <a:gd name="connsiteX16" fmla="*/ 881062 w 931068"/>
                <a:gd name="connsiteY16" fmla="*/ 285750 h 881063"/>
                <a:gd name="connsiteX17" fmla="*/ 864393 w 931068"/>
                <a:gd name="connsiteY17" fmla="*/ 314325 h 881063"/>
                <a:gd name="connsiteX18" fmla="*/ 816768 w 931068"/>
                <a:gd name="connsiteY18" fmla="*/ 464344 h 881063"/>
                <a:gd name="connsiteX19" fmla="*/ 771525 w 931068"/>
                <a:gd name="connsiteY19" fmla="*/ 642938 h 881063"/>
                <a:gd name="connsiteX20" fmla="*/ 752475 w 931068"/>
                <a:gd name="connsiteY20" fmla="*/ 728663 h 881063"/>
                <a:gd name="connsiteX21" fmla="*/ 750093 w 931068"/>
                <a:gd name="connsiteY21" fmla="*/ 769144 h 881063"/>
                <a:gd name="connsiteX22" fmla="*/ 735806 w 931068"/>
                <a:gd name="connsiteY22" fmla="*/ 814388 h 881063"/>
                <a:gd name="connsiteX23" fmla="*/ 711993 w 931068"/>
                <a:gd name="connsiteY23" fmla="*/ 852488 h 881063"/>
                <a:gd name="connsiteX24" fmla="*/ 688181 w 931068"/>
                <a:gd name="connsiteY24" fmla="*/ 876300 h 881063"/>
                <a:gd name="connsiteX25" fmla="*/ 673893 w 931068"/>
                <a:gd name="connsiteY25" fmla="*/ 881063 h 881063"/>
                <a:gd name="connsiteX26" fmla="*/ 647700 w 931068"/>
                <a:gd name="connsiteY26" fmla="*/ 873919 h 881063"/>
                <a:gd name="connsiteX27" fmla="*/ 542925 w 931068"/>
                <a:gd name="connsiteY27" fmla="*/ 833438 h 881063"/>
                <a:gd name="connsiteX28" fmla="*/ 561975 w 931068"/>
                <a:gd name="connsiteY28" fmla="*/ 635794 h 881063"/>
                <a:gd name="connsiteX29" fmla="*/ 614362 w 931068"/>
                <a:gd name="connsiteY29" fmla="*/ 426244 h 881063"/>
                <a:gd name="connsiteX30" fmla="*/ 640556 w 931068"/>
                <a:gd name="connsiteY30" fmla="*/ 319088 h 881063"/>
                <a:gd name="connsiteX31" fmla="*/ 645318 w 931068"/>
                <a:gd name="connsiteY31" fmla="*/ 280988 h 881063"/>
                <a:gd name="connsiteX32" fmla="*/ 645318 w 931068"/>
                <a:gd name="connsiteY32" fmla="*/ 254794 h 881063"/>
                <a:gd name="connsiteX33" fmla="*/ 638175 w 931068"/>
                <a:gd name="connsiteY33" fmla="*/ 233363 h 881063"/>
                <a:gd name="connsiteX34" fmla="*/ 623887 w 931068"/>
                <a:gd name="connsiteY34" fmla="*/ 214313 h 881063"/>
                <a:gd name="connsiteX35" fmla="*/ 600075 w 931068"/>
                <a:gd name="connsiteY35" fmla="*/ 204788 h 881063"/>
                <a:gd name="connsiteX36" fmla="*/ 561975 w 931068"/>
                <a:gd name="connsiteY36" fmla="*/ 202406 h 881063"/>
                <a:gd name="connsiteX37" fmla="*/ 323850 w 931068"/>
                <a:gd name="connsiteY37" fmla="*/ 226219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1068" h="881063">
                  <a:moveTo>
                    <a:pt x="323850" y="226219"/>
                  </a:moveTo>
                  <a:lnTo>
                    <a:pt x="66675" y="259556"/>
                  </a:lnTo>
                  <a:lnTo>
                    <a:pt x="0" y="123825"/>
                  </a:lnTo>
                  <a:lnTo>
                    <a:pt x="188118" y="97631"/>
                  </a:lnTo>
                  <a:lnTo>
                    <a:pt x="421481" y="69056"/>
                  </a:lnTo>
                  <a:lnTo>
                    <a:pt x="504825" y="40481"/>
                  </a:lnTo>
                  <a:lnTo>
                    <a:pt x="576262" y="16669"/>
                  </a:lnTo>
                  <a:lnTo>
                    <a:pt x="623887" y="2381"/>
                  </a:lnTo>
                  <a:lnTo>
                    <a:pt x="652462" y="0"/>
                  </a:lnTo>
                  <a:lnTo>
                    <a:pt x="695325" y="16669"/>
                  </a:lnTo>
                  <a:lnTo>
                    <a:pt x="776287" y="57150"/>
                  </a:lnTo>
                  <a:lnTo>
                    <a:pt x="850106" y="95250"/>
                  </a:lnTo>
                  <a:lnTo>
                    <a:pt x="926306" y="142875"/>
                  </a:lnTo>
                  <a:lnTo>
                    <a:pt x="931068" y="154781"/>
                  </a:lnTo>
                  <a:lnTo>
                    <a:pt x="928687" y="183356"/>
                  </a:lnTo>
                  <a:lnTo>
                    <a:pt x="907256" y="240506"/>
                  </a:lnTo>
                  <a:lnTo>
                    <a:pt x="881062" y="285750"/>
                  </a:lnTo>
                  <a:lnTo>
                    <a:pt x="864393" y="314325"/>
                  </a:lnTo>
                  <a:lnTo>
                    <a:pt x="816768" y="464344"/>
                  </a:lnTo>
                  <a:lnTo>
                    <a:pt x="771525" y="642938"/>
                  </a:lnTo>
                  <a:lnTo>
                    <a:pt x="752475" y="728663"/>
                  </a:lnTo>
                  <a:lnTo>
                    <a:pt x="750093" y="769144"/>
                  </a:lnTo>
                  <a:lnTo>
                    <a:pt x="735806" y="814388"/>
                  </a:lnTo>
                  <a:lnTo>
                    <a:pt x="711993" y="852488"/>
                  </a:lnTo>
                  <a:lnTo>
                    <a:pt x="688181" y="876300"/>
                  </a:lnTo>
                  <a:lnTo>
                    <a:pt x="673893" y="881063"/>
                  </a:lnTo>
                  <a:lnTo>
                    <a:pt x="647700" y="873919"/>
                  </a:lnTo>
                  <a:lnTo>
                    <a:pt x="542925" y="833438"/>
                  </a:lnTo>
                  <a:lnTo>
                    <a:pt x="561975" y="635794"/>
                  </a:lnTo>
                  <a:lnTo>
                    <a:pt x="614362" y="426244"/>
                  </a:lnTo>
                  <a:lnTo>
                    <a:pt x="640556" y="319088"/>
                  </a:lnTo>
                  <a:lnTo>
                    <a:pt x="645318" y="280988"/>
                  </a:lnTo>
                  <a:lnTo>
                    <a:pt x="645318" y="254794"/>
                  </a:lnTo>
                  <a:lnTo>
                    <a:pt x="638175" y="233363"/>
                  </a:lnTo>
                  <a:lnTo>
                    <a:pt x="623887" y="214313"/>
                  </a:lnTo>
                  <a:lnTo>
                    <a:pt x="600075" y="204788"/>
                  </a:lnTo>
                  <a:lnTo>
                    <a:pt x="561975" y="202406"/>
                  </a:lnTo>
                  <a:lnTo>
                    <a:pt x="32385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2FA9A7B-63DA-6849-BBDC-342B8B692BFA}"/>
                </a:ext>
              </a:extLst>
            </p:cNvPr>
            <p:cNvSpPr/>
            <p:nvPr/>
          </p:nvSpPr>
          <p:spPr>
            <a:xfrm>
              <a:off x="4491038" y="4265613"/>
              <a:ext cx="498475" cy="244475"/>
            </a:xfrm>
            <a:custGeom>
              <a:avLst/>
              <a:gdLst>
                <a:gd name="connsiteX0" fmla="*/ 211931 w 497681"/>
                <a:gd name="connsiteY0" fmla="*/ 216694 h 245269"/>
                <a:gd name="connsiteX1" fmla="*/ 30956 w 497681"/>
                <a:gd name="connsiteY1" fmla="*/ 245269 h 245269"/>
                <a:gd name="connsiteX2" fmla="*/ 0 w 497681"/>
                <a:gd name="connsiteY2" fmla="*/ 83344 h 245269"/>
                <a:gd name="connsiteX3" fmla="*/ 228600 w 497681"/>
                <a:gd name="connsiteY3" fmla="*/ 45244 h 245269"/>
                <a:gd name="connsiteX4" fmla="*/ 466725 w 497681"/>
                <a:gd name="connsiteY4" fmla="*/ 0 h 245269"/>
                <a:gd name="connsiteX5" fmla="*/ 497681 w 497681"/>
                <a:gd name="connsiteY5" fmla="*/ 185737 h 245269"/>
                <a:gd name="connsiteX6" fmla="*/ 397668 w 497681"/>
                <a:gd name="connsiteY6" fmla="*/ 197644 h 245269"/>
                <a:gd name="connsiteX7" fmla="*/ 211931 w 497681"/>
                <a:gd name="connsiteY7" fmla="*/ 216694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681" h="245269">
                  <a:moveTo>
                    <a:pt x="211931" y="216694"/>
                  </a:moveTo>
                  <a:lnTo>
                    <a:pt x="30956" y="245269"/>
                  </a:lnTo>
                  <a:lnTo>
                    <a:pt x="0" y="83344"/>
                  </a:lnTo>
                  <a:lnTo>
                    <a:pt x="228600" y="45244"/>
                  </a:lnTo>
                  <a:lnTo>
                    <a:pt x="466725" y="0"/>
                  </a:lnTo>
                  <a:lnTo>
                    <a:pt x="497681" y="185737"/>
                  </a:lnTo>
                  <a:lnTo>
                    <a:pt x="397668" y="197644"/>
                  </a:lnTo>
                  <a:lnTo>
                    <a:pt x="21193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13046E5-B4BE-BA42-B1A7-83E7FE0CCA38}"/>
                </a:ext>
              </a:extLst>
            </p:cNvPr>
            <p:cNvSpPr/>
            <p:nvPr/>
          </p:nvSpPr>
          <p:spPr>
            <a:xfrm>
              <a:off x="5761038" y="2932113"/>
              <a:ext cx="1258887" cy="409575"/>
            </a:xfrm>
            <a:custGeom>
              <a:avLst/>
              <a:gdLst>
                <a:gd name="connsiteX0" fmla="*/ 702469 w 1259681"/>
                <a:gd name="connsiteY0" fmla="*/ 257175 h 409575"/>
                <a:gd name="connsiteX1" fmla="*/ 435769 w 1259681"/>
                <a:gd name="connsiteY1" fmla="*/ 340519 h 409575"/>
                <a:gd name="connsiteX2" fmla="*/ 404812 w 1259681"/>
                <a:gd name="connsiteY2" fmla="*/ 361950 h 409575"/>
                <a:gd name="connsiteX3" fmla="*/ 373856 w 1259681"/>
                <a:gd name="connsiteY3" fmla="*/ 383381 h 409575"/>
                <a:gd name="connsiteX4" fmla="*/ 340519 w 1259681"/>
                <a:gd name="connsiteY4" fmla="*/ 400050 h 409575"/>
                <a:gd name="connsiteX5" fmla="*/ 309562 w 1259681"/>
                <a:gd name="connsiteY5" fmla="*/ 407194 h 409575"/>
                <a:gd name="connsiteX6" fmla="*/ 292894 w 1259681"/>
                <a:gd name="connsiteY6" fmla="*/ 409575 h 409575"/>
                <a:gd name="connsiteX7" fmla="*/ 276225 w 1259681"/>
                <a:gd name="connsiteY7" fmla="*/ 409575 h 409575"/>
                <a:gd name="connsiteX8" fmla="*/ 257175 w 1259681"/>
                <a:gd name="connsiteY8" fmla="*/ 407194 h 409575"/>
                <a:gd name="connsiteX9" fmla="*/ 233362 w 1259681"/>
                <a:gd name="connsiteY9" fmla="*/ 395287 h 409575"/>
                <a:gd name="connsiteX10" fmla="*/ 200025 w 1259681"/>
                <a:gd name="connsiteY10" fmla="*/ 373856 h 409575"/>
                <a:gd name="connsiteX11" fmla="*/ 161925 w 1259681"/>
                <a:gd name="connsiteY11" fmla="*/ 342900 h 409575"/>
                <a:gd name="connsiteX12" fmla="*/ 116681 w 1259681"/>
                <a:gd name="connsiteY12" fmla="*/ 304800 h 409575"/>
                <a:gd name="connsiteX13" fmla="*/ 73819 w 1259681"/>
                <a:gd name="connsiteY13" fmla="*/ 264319 h 409575"/>
                <a:gd name="connsiteX14" fmla="*/ 40481 w 1259681"/>
                <a:gd name="connsiteY14" fmla="*/ 230981 h 409575"/>
                <a:gd name="connsiteX15" fmla="*/ 14287 w 1259681"/>
                <a:gd name="connsiteY15" fmla="*/ 195262 h 409575"/>
                <a:gd name="connsiteX16" fmla="*/ 4762 w 1259681"/>
                <a:gd name="connsiteY16" fmla="*/ 169069 h 409575"/>
                <a:gd name="connsiteX17" fmla="*/ 0 w 1259681"/>
                <a:gd name="connsiteY17" fmla="*/ 145256 h 409575"/>
                <a:gd name="connsiteX18" fmla="*/ 4762 w 1259681"/>
                <a:gd name="connsiteY18" fmla="*/ 128587 h 409575"/>
                <a:gd name="connsiteX19" fmla="*/ 26194 w 1259681"/>
                <a:gd name="connsiteY19" fmla="*/ 126206 h 409575"/>
                <a:gd name="connsiteX20" fmla="*/ 66675 w 1259681"/>
                <a:gd name="connsiteY20" fmla="*/ 145256 h 409575"/>
                <a:gd name="connsiteX21" fmla="*/ 128587 w 1259681"/>
                <a:gd name="connsiteY21" fmla="*/ 164306 h 409575"/>
                <a:gd name="connsiteX22" fmla="*/ 173831 w 1259681"/>
                <a:gd name="connsiteY22" fmla="*/ 173831 h 409575"/>
                <a:gd name="connsiteX23" fmla="*/ 223837 w 1259681"/>
                <a:gd name="connsiteY23" fmla="*/ 180975 h 409575"/>
                <a:gd name="connsiteX24" fmla="*/ 276225 w 1259681"/>
                <a:gd name="connsiteY24" fmla="*/ 185737 h 409575"/>
                <a:gd name="connsiteX25" fmla="*/ 323850 w 1259681"/>
                <a:gd name="connsiteY25" fmla="*/ 185737 h 409575"/>
                <a:gd name="connsiteX26" fmla="*/ 385762 w 1259681"/>
                <a:gd name="connsiteY26" fmla="*/ 183356 h 409575"/>
                <a:gd name="connsiteX27" fmla="*/ 495300 w 1259681"/>
                <a:gd name="connsiteY27" fmla="*/ 166687 h 409575"/>
                <a:gd name="connsiteX28" fmla="*/ 642937 w 1259681"/>
                <a:gd name="connsiteY28" fmla="*/ 130969 h 409575"/>
                <a:gd name="connsiteX29" fmla="*/ 845344 w 1259681"/>
                <a:gd name="connsiteY29" fmla="*/ 71437 h 409575"/>
                <a:gd name="connsiteX30" fmla="*/ 871537 w 1259681"/>
                <a:gd name="connsiteY30" fmla="*/ 52387 h 409575"/>
                <a:gd name="connsiteX31" fmla="*/ 900112 w 1259681"/>
                <a:gd name="connsiteY31" fmla="*/ 30956 h 409575"/>
                <a:gd name="connsiteX32" fmla="*/ 926306 w 1259681"/>
                <a:gd name="connsiteY32" fmla="*/ 14287 h 409575"/>
                <a:gd name="connsiteX33" fmla="*/ 962025 w 1259681"/>
                <a:gd name="connsiteY33" fmla="*/ 0 h 409575"/>
                <a:gd name="connsiteX34" fmla="*/ 978694 w 1259681"/>
                <a:gd name="connsiteY34" fmla="*/ 0 h 409575"/>
                <a:gd name="connsiteX35" fmla="*/ 1002506 w 1259681"/>
                <a:gd name="connsiteY35" fmla="*/ 7144 h 409575"/>
                <a:gd name="connsiteX36" fmla="*/ 1045369 w 1259681"/>
                <a:gd name="connsiteY36" fmla="*/ 40481 h 409575"/>
                <a:gd name="connsiteX37" fmla="*/ 1107281 w 1259681"/>
                <a:gd name="connsiteY37" fmla="*/ 83344 h 409575"/>
                <a:gd name="connsiteX38" fmla="*/ 1171575 w 1259681"/>
                <a:gd name="connsiteY38" fmla="*/ 133350 h 409575"/>
                <a:gd name="connsiteX39" fmla="*/ 1221581 w 1259681"/>
                <a:gd name="connsiteY39" fmla="*/ 173831 h 409575"/>
                <a:gd name="connsiteX40" fmla="*/ 1250156 w 1259681"/>
                <a:gd name="connsiteY40" fmla="*/ 204787 h 409575"/>
                <a:gd name="connsiteX41" fmla="*/ 1259681 w 1259681"/>
                <a:gd name="connsiteY41" fmla="*/ 219075 h 409575"/>
                <a:gd name="connsiteX42" fmla="*/ 1259681 w 1259681"/>
                <a:gd name="connsiteY42" fmla="*/ 235744 h 409575"/>
                <a:gd name="connsiteX43" fmla="*/ 1247775 w 1259681"/>
                <a:gd name="connsiteY43" fmla="*/ 257175 h 409575"/>
                <a:gd name="connsiteX44" fmla="*/ 1226344 w 1259681"/>
                <a:gd name="connsiteY44" fmla="*/ 278606 h 409575"/>
                <a:gd name="connsiteX45" fmla="*/ 1185862 w 1259681"/>
                <a:gd name="connsiteY45" fmla="*/ 300037 h 409575"/>
                <a:gd name="connsiteX46" fmla="*/ 1147762 w 1259681"/>
                <a:gd name="connsiteY46" fmla="*/ 321469 h 409575"/>
                <a:gd name="connsiteX47" fmla="*/ 831056 w 1259681"/>
                <a:gd name="connsiteY47" fmla="*/ 226219 h 409575"/>
                <a:gd name="connsiteX48" fmla="*/ 814387 w 1259681"/>
                <a:gd name="connsiteY48" fmla="*/ 226219 h 409575"/>
                <a:gd name="connsiteX49" fmla="*/ 702469 w 1259681"/>
                <a:gd name="connsiteY49" fmla="*/ 2571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9681" h="409575">
                  <a:moveTo>
                    <a:pt x="702469" y="257175"/>
                  </a:moveTo>
                  <a:lnTo>
                    <a:pt x="435769" y="340519"/>
                  </a:lnTo>
                  <a:lnTo>
                    <a:pt x="404812" y="361950"/>
                  </a:lnTo>
                  <a:lnTo>
                    <a:pt x="373856" y="383381"/>
                  </a:lnTo>
                  <a:lnTo>
                    <a:pt x="340519" y="400050"/>
                  </a:lnTo>
                  <a:lnTo>
                    <a:pt x="309562" y="407194"/>
                  </a:lnTo>
                  <a:lnTo>
                    <a:pt x="292894" y="409575"/>
                  </a:lnTo>
                  <a:lnTo>
                    <a:pt x="276225" y="409575"/>
                  </a:lnTo>
                  <a:lnTo>
                    <a:pt x="257175" y="407194"/>
                  </a:lnTo>
                  <a:lnTo>
                    <a:pt x="233362" y="395287"/>
                  </a:lnTo>
                  <a:lnTo>
                    <a:pt x="200025" y="373856"/>
                  </a:lnTo>
                  <a:lnTo>
                    <a:pt x="161925" y="342900"/>
                  </a:lnTo>
                  <a:lnTo>
                    <a:pt x="116681" y="304800"/>
                  </a:lnTo>
                  <a:lnTo>
                    <a:pt x="73819" y="264319"/>
                  </a:lnTo>
                  <a:lnTo>
                    <a:pt x="40481" y="230981"/>
                  </a:lnTo>
                  <a:lnTo>
                    <a:pt x="14287" y="195262"/>
                  </a:lnTo>
                  <a:lnTo>
                    <a:pt x="4762" y="169069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6194" y="126206"/>
                  </a:lnTo>
                  <a:lnTo>
                    <a:pt x="66675" y="145256"/>
                  </a:lnTo>
                  <a:lnTo>
                    <a:pt x="128587" y="164306"/>
                  </a:lnTo>
                  <a:lnTo>
                    <a:pt x="173831" y="173831"/>
                  </a:lnTo>
                  <a:lnTo>
                    <a:pt x="223837" y="180975"/>
                  </a:lnTo>
                  <a:lnTo>
                    <a:pt x="276225" y="185737"/>
                  </a:lnTo>
                  <a:lnTo>
                    <a:pt x="323850" y="185737"/>
                  </a:lnTo>
                  <a:lnTo>
                    <a:pt x="385762" y="183356"/>
                  </a:lnTo>
                  <a:lnTo>
                    <a:pt x="495300" y="166687"/>
                  </a:lnTo>
                  <a:lnTo>
                    <a:pt x="642937" y="130969"/>
                  </a:lnTo>
                  <a:lnTo>
                    <a:pt x="845344" y="71437"/>
                  </a:lnTo>
                  <a:lnTo>
                    <a:pt x="871537" y="52387"/>
                  </a:lnTo>
                  <a:lnTo>
                    <a:pt x="900112" y="30956"/>
                  </a:lnTo>
                  <a:lnTo>
                    <a:pt x="926306" y="14287"/>
                  </a:lnTo>
                  <a:lnTo>
                    <a:pt x="962025" y="0"/>
                  </a:lnTo>
                  <a:lnTo>
                    <a:pt x="978694" y="0"/>
                  </a:lnTo>
                  <a:lnTo>
                    <a:pt x="1002506" y="7144"/>
                  </a:lnTo>
                  <a:lnTo>
                    <a:pt x="1045369" y="40481"/>
                  </a:lnTo>
                  <a:lnTo>
                    <a:pt x="1107281" y="83344"/>
                  </a:lnTo>
                  <a:lnTo>
                    <a:pt x="1171575" y="133350"/>
                  </a:lnTo>
                  <a:lnTo>
                    <a:pt x="1221581" y="173831"/>
                  </a:lnTo>
                  <a:lnTo>
                    <a:pt x="1250156" y="204787"/>
                  </a:lnTo>
                  <a:lnTo>
                    <a:pt x="1259681" y="219075"/>
                  </a:lnTo>
                  <a:lnTo>
                    <a:pt x="1259681" y="235744"/>
                  </a:lnTo>
                  <a:lnTo>
                    <a:pt x="1247775" y="257175"/>
                  </a:lnTo>
                  <a:lnTo>
                    <a:pt x="1226344" y="278606"/>
                  </a:lnTo>
                  <a:lnTo>
                    <a:pt x="1185862" y="300037"/>
                  </a:lnTo>
                  <a:lnTo>
                    <a:pt x="1147762" y="321469"/>
                  </a:lnTo>
                  <a:lnTo>
                    <a:pt x="831056" y="226219"/>
                  </a:lnTo>
                  <a:lnTo>
                    <a:pt x="814387" y="226219"/>
                  </a:lnTo>
                  <a:lnTo>
                    <a:pt x="702469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4837C51-B639-1E4A-919A-680051BC3356}"/>
                </a:ext>
              </a:extLst>
            </p:cNvPr>
            <p:cNvSpPr/>
            <p:nvPr/>
          </p:nvSpPr>
          <p:spPr>
            <a:xfrm>
              <a:off x="5842000" y="3114675"/>
              <a:ext cx="1216025" cy="1628775"/>
            </a:xfrm>
            <a:custGeom>
              <a:avLst/>
              <a:gdLst>
                <a:gd name="connsiteX0" fmla="*/ 657225 w 1216509"/>
                <a:gd name="connsiteY0" fmla="*/ 471488 h 1628775"/>
                <a:gd name="connsiteX1" fmla="*/ 714375 w 1216509"/>
                <a:gd name="connsiteY1" fmla="*/ 323850 h 1628775"/>
                <a:gd name="connsiteX2" fmla="*/ 747713 w 1216509"/>
                <a:gd name="connsiteY2" fmla="*/ 233363 h 1628775"/>
                <a:gd name="connsiteX3" fmla="*/ 771525 w 1216509"/>
                <a:gd name="connsiteY3" fmla="*/ 164306 h 1628775"/>
                <a:gd name="connsiteX4" fmla="*/ 781050 w 1216509"/>
                <a:gd name="connsiteY4" fmla="*/ 130969 h 1628775"/>
                <a:gd name="connsiteX5" fmla="*/ 785813 w 1216509"/>
                <a:gd name="connsiteY5" fmla="*/ 100013 h 1628775"/>
                <a:gd name="connsiteX6" fmla="*/ 778669 w 1216509"/>
                <a:gd name="connsiteY6" fmla="*/ 64294 h 1628775"/>
                <a:gd name="connsiteX7" fmla="*/ 745332 w 1216509"/>
                <a:gd name="connsiteY7" fmla="*/ 0 h 1628775"/>
                <a:gd name="connsiteX8" fmla="*/ 1095375 w 1216509"/>
                <a:gd name="connsiteY8" fmla="*/ 97631 h 1628775"/>
                <a:gd name="connsiteX9" fmla="*/ 1064419 w 1216509"/>
                <a:gd name="connsiteY9" fmla="*/ 138113 h 1628775"/>
                <a:gd name="connsiteX10" fmla="*/ 1012032 w 1216509"/>
                <a:gd name="connsiteY10" fmla="*/ 257175 h 1628775"/>
                <a:gd name="connsiteX11" fmla="*/ 902494 w 1216509"/>
                <a:gd name="connsiteY11" fmla="*/ 500063 h 1628775"/>
                <a:gd name="connsiteX12" fmla="*/ 823913 w 1216509"/>
                <a:gd name="connsiteY12" fmla="*/ 659606 h 1628775"/>
                <a:gd name="connsiteX13" fmla="*/ 685800 w 1216509"/>
                <a:gd name="connsiteY13" fmla="*/ 897731 h 1628775"/>
                <a:gd name="connsiteX14" fmla="*/ 564357 w 1216509"/>
                <a:gd name="connsiteY14" fmla="*/ 1083469 h 1628775"/>
                <a:gd name="connsiteX15" fmla="*/ 464344 w 1216509"/>
                <a:gd name="connsiteY15" fmla="*/ 1200150 h 1628775"/>
                <a:gd name="connsiteX16" fmla="*/ 328613 w 1216509"/>
                <a:gd name="connsiteY16" fmla="*/ 1347788 h 1628775"/>
                <a:gd name="connsiteX17" fmla="*/ 188119 w 1216509"/>
                <a:gd name="connsiteY17" fmla="*/ 1493044 h 1628775"/>
                <a:gd name="connsiteX18" fmla="*/ 59532 w 1216509"/>
                <a:gd name="connsiteY18" fmla="*/ 1612106 h 1628775"/>
                <a:gd name="connsiteX19" fmla="*/ 40482 w 1216509"/>
                <a:gd name="connsiteY19" fmla="*/ 1624013 h 1628775"/>
                <a:gd name="connsiteX20" fmla="*/ 19050 w 1216509"/>
                <a:gd name="connsiteY20" fmla="*/ 1628775 h 1628775"/>
                <a:gd name="connsiteX21" fmla="*/ 2382 w 1216509"/>
                <a:gd name="connsiteY21" fmla="*/ 1621631 h 1628775"/>
                <a:gd name="connsiteX22" fmla="*/ 0 w 1216509"/>
                <a:gd name="connsiteY22" fmla="*/ 1604963 h 1628775"/>
                <a:gd name="connsiteX23" fmla="*/ 11907 w 1216509"/>
                <a:gd name="connsiteY23" fmla="*/ 1571625 h 1628775"/>
                <a:gd name="connsiteX24" fmla="*/ 47625 w 1216509"/>
                <a:gd name="connsiteY24" fmla="*/ 1519238 h 1628775"/>
                <a:gd name="connsiteX25" fmla="*/ 169069 w 1216509"/>
                <a:gd name="connsiteY25" fmla="*/ 1343025 h 1628775"/>
                <a:gd name="connsiteX26" fmla="*/ 311944 w 1216509"/>
                <a:gd name="connsiteY26" fmla="*/ 1143000 h 1628775"/>
                <a:gd name="connsiteX27" fmla="*/ 433388 w 1216509"/>
                <a:gd name="connsiteY27" fmla="*/ 947738 h 1628775"/>
                <a:gd name="connsiteX28" fmla="*/ 521494 w 1216509"/>
                <a:gd name="connsiteY28" fmla="*/ 764381 h 1628775"/>
                <a:gd name="connsiteX29" fmla="*/ 657225 w 1216509"/>
                <a:gd name="connsiteY29" fmla="*/ 471488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6509" h="1628775">
                  <a:moveTo>
                    <a:pt x="657225" y="471488"/>
                  </a:moveTo>
                  <a:lnTo>
                    <a:pt x="714375" y="323850"/>
                  </a:lnTo>
                  <a:lnTo>
                    <a:pt x="747713" y="233363"/>
                  </a:lnTo>
                  <a:lnTo>
                    <a:pt x="771525" y="164306"/>
                  </a:lnTo>
                  <a:lnTo>
                    <a:pt x="781050" y="130969"/>
                  </a:lnTo>
                  <a:lnTo>
                    <a:pt x="785813" y="100013"/>
                  </a:lnTo>
                  <a:lnTo>
                    <a:pt x="778669" y="64294"/>
                  </a:lnTo>
                  <a:lnTo>
                    <a:pt x="745332" y="0"/>
                  </a:lnTo>
                  <a:cubicBezTo>
                    <a:pt x="862070" y="32339"/>
                    <a:pt x="1216509" y="97631"/>
                    <a:pt x="1095375" y="97631"/>
                  </a:cubicBezTo>
                  <a:lnTo>
                    <a:pt x="1064419" y="138113"/>
                  </a:lnTo>
                  <a:lnTo>
                    <a:pt x="1012032" y="257175"/>
                  </a:lnTo>
                  <a:lnTo>
                    <a:pt x="902494" y="500063"/>
                  </a:lnTo>
                  <a:lnTo>
                    <a:pt x="823913" y="659606"/>
                  </a:lnTo>
                  <a:lnTo>
                    <a:pt x="685800" y="897731"/>
                  </a:lnTo>
                  <a:lnTo>
                    <a:pt x="564357" y="1083469"/>
                  </a:lnTo>
                  <a:lnTo>
                    <a:pt x="464344" y="1200150"/>
                  </a:lnTo>
                  <a:lnTo>
                    <a:pt x="328613" y="1347788"/>
                  </a:lnTo>
                  <a:lnTo>
                    <a:pt x="188119" y="1493044"/>
                  </a:lnTo>
                  <a:lnTo>
                    <a:pt x="59532" y="1612106"/>
                  </a:lnTo>
                  <a:lnTo>
                    <a:pt x="40482" y="1624013"/>
                  </a:lnTo>
                  <a:lnTo>
                    <a:pt x="19050" y="1628775"/>
                  </a:lnTo>
                  <a:lnTo>
                    <a:pt x="2382" y="1621631"/>
                  </a:lnTo>
                  <a:lnTo>
                    <a:pt x="0" y="1604963"/>
                  </a:lnTo>
                  <a:lnTo>
                    <a:pt x="11907" y="1571625"/>
                  </a:lnTo>
                  <a:lnTo>
                    <a:pt x="47625" y="1519238"/>
                  </a:lnTo>
                  <a:lnTo>
                    <a:pt x="169069" y="1343025"/>
                  </a:lnTo>
                  <a:lnTo>
                    <a:pt x="311944" y="1143000"/>
                  </a:lnTo>
                  <a:lnTo>
                    <a:pt x="433388" y="947738"/>
                  </a:lnTo>
                  <a:lnTo>
                    <a:pt x="521494" y="764381"/>
                  </a:lnTo>
                  <a:lnTo>
                    <a:pt x="6572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2D66FDF-D904-9F4B-A749-4C810E7C19BC}"/>
                </a:ext>
              </a:extLst>
            </p:cNvPr>
            <p:cNvSpPr/>
            <p:nvPr/>
          </p:nvSpPr>
          <p:spPr>
            <a:xfrm>
              <a:off x="5922963" y="3662363"/>
              <a:ext cx="1190625" cy="1149350"/>
            </a:xfrm>
            <a:custGeom>
              <a:avLst/>
              <a:gdLst>
                <a:gd name="connsiteX0" fmla="*/ 692944 w 1190625"/>
                <a:gd name="connsiteY0" fmla="*/ 757237 h 1150143"/>
                <a:gd name="connsiteX1" fmla="*/ 473869 w 1190625"/>
                <a:gd name="connsiteY1" fmla="*/ 504825 h 1150143"/>
                <a:gd name="connsiteX2" fmla="*/ 357187 w 1190625"/>
                <a:gd name="connsiteY2" fmla="*/ 388143 h 1150143"/>
                <a:gd name="connsiteX3" fmla="*/ 240506 w 1190625"/>
                <a:gd name="connsiteY3" fmla="*/ 269081 h 1150143"/>
                <a:gd name="connsiteX4" fmla="*/ 78581 w 1190625"/>
                <a:gd name="connsiteY4" fmla="*/ 114300 h 1150143"/>
                <a:gd name="connsiteX5" fmla="*/ 14287 w 1190625"/>
                <a:gd name="connsiteY5" fmla="*/ 50006 h 1150143"/>
                <a:gd name="connsiteX6" fmla="*/ 4762 w 1190625"/>
                <a:gd name="connsiteY6" fmla="*/ 33337 h 1150143"/>
                <a:gd name="connsiteX7" fmla="*/ 0 w 1190625"/>
                <a:gd name="connsiteY7" fmla="*/ 19050 h 1150143"/>
                <a:gd name="connsiteX8" fmla="*/ 2381 w 1190625"/>
                <a:gd name="connsiteY8" fmla="*/ 4762 h 1150143"/>
                <a:gd name="connsiteX9" fmla="*/ 16669 w 1190625"/>
                <a:gd name="connsiteY9" fmla="*/ 0 h 1150143"/>
                <a:gd name="connsiteX10" fmla="*/ 57150 w 1190625"/>
                <a:gd name="connsiteY10" fmla="*/ 4762 h 1150143"/>
                <a:gd name="connsiteX11" fmla="*/ 128587 w 1190625"/>
                <a:gd name="connsiteY11" fmla="*/ 35718 h 1150143"/>
                <a:gd name="connsiteX12" fmla="*/ 250031 w 1190625"/>
                <a:gd name="connsiteY12" fmla="*/ 104775 h 1150143"/>
                <a:gd name="connsiteX13" fmla="*/ 435769 w 1190625"/>
                <a:gd name="connsiteY13" fmla="*/ 233362 h 1150143"/>
                <a:gd name="connsiteX14" fmla="*/ 602456 w 1190625"/>
                <a:gd name="connsiteY14" fmla="*/ 342900 h 1150143"/>
                <a:gd name="connsiteX15" fmla="*/ 792956 w 1190625"/>
                <a:gd name="connsiteY15" fmla="*/ 502443 h 1150143"/>
                <a:gd name="connsiteX16" fmla="*/ 921544 w 1190625"/>
                <a:gd name="connsiteY16" fmla="*/ 616743 h 1150143"/>
                <a:gd name="connsiteX17" fmla="*/ 1012031 w 1190625"/>
                <a:gd name="connsiteY17" fmla="*/ 702468 h 1150143"/>
                <a:gd name="connsiteX18" fmla="*/ 1078706 w 1190625"/>
                <a:gd name="connsiteY18" fmla="*/ 781050 h 1150143"/>
                <a:gd name="connsiteX19" fmla="*/ 1138237 w 1190625"/>
                <a:gd name="connsiteY19" fmla="*/ 871537 h 1150143"/>
                <a:gd name="connsiteX20" fmla="*/ 1169194 w 1190625"/>
                <a:gd name="connsiteY20" fmla="*/ 931068 h 1150143"/>
                <a:gd name="connsiteX21" fmla="*/ 1181100 w 1190625"/>
                <a:gd name="connsiteY21" fmla="*/ 978693 h 1150143"/>
                <a:gd name="connsiteX22" fmla="*/ 1190625 w 1190625"/>
                <a:gd name="connsiteY22" fmla="*/ 1033462 h 1150143"/>
                <a:gd name="connsiteX23" fmla="*/ 1185862 w 1190625"/>
                <a:gd name="connsiteY23" fmla="*/ 1064418 h 1150143"/>
                <a:gd name="connsiteX24" fmla="*/ 1183481 w 1190625"/>
                <a:gd name="connsiteY24" fmla="*/ 1100137 h 1150143"/>
                <a:gd name="connsiteX25" fmla="*/ 1166812 w 1190625"/>
                <a:gd name="connsiteY25" fmla="*/ 1128712 h 1150143"/>
                <a:gd name="connsiteX26" fmla="*/ 1138237 w 1190625"/>
                <a:gd name="connsiteY26" fmla="*/ 1145381 h 1150143"/>
                <a:gd name="connsiteX27" fmla="*/ 1109662 w 1190625"/>
                <a:gd name="connsiteY27" fmla="*/ 1150143 h 1150143"/>
                <a:gd name="connsiteX28" fmla="*/ 1057275 w 1190625"/>
                <a:gd name="connsiteY28" fmla="*/ 1147762 h 1150143"/>
                <a:gd name="connsiteX29" fmla="*/ 1014412 w 1190625"/>
                <a:gd name="connsiteY29" fmla="*/ 1126331 h 1150143"/>
                <a:gd name="connsiteX30" fmla="*/ 942975 w 1190625"/>
                <a:gd name="connsiteY30" fmla="*/ 1059656 h 1150143"/>
                <a:gd name="connsiteX31" fmla="*/ 850106 w 1190625"/>
                <a:gd name="connsiteY31" fmla="*/ 954881 h 1150143"/>
                <a:gd name="connsiteX32" fmla="*/ 692944 w 1190625"/>
                <a:gd name="connsiteY32" fmla="*/ 757237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0625" h="1150143">
                  <a:moveTo>
                    <a:pt x="692944" y="757237"/>
                  </a:moveTo>
                  <a:lnTo>
                    <a:pt x="473869" y="504825"/>
                  </a:lnTo>
                  <a:lnTo>
                    <a:pt x="357187" y="388143"/>
                  </a:lnTo>
                  <a:lnTo>
                    <a:pt x="240506" y="269081"/>
                  </a:lnTo>
                  <a:lnTo>
                    <a:pt x="78581" y="114300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16669" y="0"/>
                  </a:lnTo>
                  <a:cubicBezTo>
                    <a:pt x="55557" y="4860"/>
                    <a:pt x="41970" y="4762"/>
                    <a:pt x="57150" y="4762"/>
                  </a:cubicBezTo>
                  <a:lnTo>
                    <a:pt x="128587" y="35718"/>
                  </a:lnTo>
                  <a:lnTo>
                    <a:pt x="250031" y="104775"/>
                  </a:lnTo>
                  <a:lnTo>
                    <a:pt x="435769" y="233362"/>
                  </a:lnTo>
                  <a:lnTo>
                    <a:pt x="602456" y="342900"/>
                  </a:lnTo>
                  <a:lnTo>
                    <a:pt x="792956" y="502443"/>
                  </a:lnTo>
                  <a:lnTo>
                    <a:pt x="921544" y="616743"/>
                  </a:lnTo>
                  <a:lnTo>
                    <a:pt x="1012031" y="702468"/>
                  </a:lnTo>
                  <a:lnTo>
                    <a:pt x="1078706" y="781050"/>
                  </a:lnTo>
                  <a:lnTo>
                    <a:pt x="1138237" y="871537"/>
                  </a:lnTo>
                  <a:lnTo>
                    <a:pt x="1169194" y="931068"/>
                  </a:lnTo>
                  <a:lnTo>
                    <a:pt x="1181100" y="978693"/>
                  </a:lnTo>
                  <a:lnTo>
                    <a:pt x="1190625" y="1033462"/>
                  </a:lnTo>
                  <a:lnTo>
                    <a:pt x="1185862" y="1064418"/>
                  </a:lnTo>
                  <a:lnTo>
                    <a:pt x="1183481" y="1100137"/>
                  </a:lnTo>
                  <a:lnTo>
                    <a:pt x="1166812" y="1128712"/>
                  </a:lnTo>
                  <a:lnTo>
                    <a:pt x="1138237" y="1145381"/>
                  </a:lnTo>
                  <a:lnTo>
                    <a:pt x="1109662" y="1150143"/>
                  </a:lnTo>
                  <a:lnTo>
                    <a:pt x="1057275" y="1147762"/>
                  </a:lnTo>
                  <a:lnTo>
                    <a:pt x="1014412" y="1126331"/>
                  </a:lnTo>
                  <a:lnTo>
                    <a:pt x="942975" y="1059656"/>
                  </a:lnTo>
                  <a:lnTo>
                    <a:pt x="850106" y="954881"/>
                  </a:lnTo>
                  <a:lnTo>
                    <a:pt x="692944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9863213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3FF823E5-5EAB-B143-963E-5312A08F0648}"/>
              </a:ext>
            </a:extLst>
          </p:cNvPr>
          <p:cNvSpPr/>
          <p:nvPr/>
        </p:nvSpPr>
        <p:spPr>
          <a:xfrm>
            <a:off x="4500563" y="1398588"/>
            <a:ext cx="552450" cy="725487"/>
          </a:xfrm>
          <a:custGeom>
            <a:avLst/>
            <a:gdLst>
              <a:gd name="connsiteX0" fmla="*/ 235743 w 552450"/>
              <a:gd name="connsiteY0" fmla="*/ 566737 h 726281"/>
              <a:gd name="connsiteX1" fmla="*/ 226218 w 552450"/>
              <a:gd name="connsiteY1" fmla="*/ 452437 h 726281"/>
              <a:gd name="connsiteX2" fmla="*/ 216693 w 552450"/>
              <a:gd name="connsiteY2" fmla="*/ 364331 h 726281"/>
              <a:gd name="connsiteX3" fmla="*/ 209550 w 552450"/>
              <a:gd name="connsiteY3" fmla="*/ 304800 h 726281"/>
              <a:gd name="connsiteX4" fmla="*/ 200025 w 552450"/>
              <a:gd name="connsiteY4" fmla="*/ 250031 h 726281"/>
              <a:gd name="connsiteX5" fmla="*/ 188118 w 552450"/>
              <a:gd name="connsiteY5" fmla="*/ 216694 h 726281"/>
              <a:gd name="connsiteX6" fmla="*/ 169068 w 552450"/>
              <a:gd name="connsiteY6" fmla="*/ 183356 h 726281"/>
              <a:gd name="connsiteX7" fmla="*/ 154781 w 552450"/>
              <a:gd name="connsiteY7" fmla="*/ 166687 h 726281"/>
              <a:gd name="connsiteX8" fmla="*/ 135731 w 552450"/>
              <a:gd name="connsiteY8" fmla="*/ 147637 h 726281"/>
              <a:gd name="connsiteX9" fmla="*/ 109537 w 552450"/>
              <a:gd name="connsiteY9" fmla="*/ 128587 h 726281"/>
              <a:gd name="connsiteX10" fmla="*/ 83343 w 552450"/>
              <a:gd name="connsiteY10" fmla="*/ 111919 h 726281"/>
              <a:gd name="connsiteX11" fmla="*/ 59531 w 552450"/>
              <a:gd name="connsiteY11" fmla="*/ 97631 h 726281"/>
              <a:gd name="connsiteX12" fmla="*/ 21431 w 552450"/>
              <a:gd name="connsiteY12" fmla="*/ 78581 h 726281"/>
              <a:gd name="connsiteX13" fmla="*/ 9525 w 552450"/>
              <a:gd name="connsiteY13" fmla="*/ 69056 h 726281"/>
              <a:gd name="connsiteX14" fmla="*/ 2381 w 552450"/>
              <a:gd name="connsiteY14" fmla="*/ 59531 h 726281"/>
              <a:gd name="connsiteX15" fmla="*/ 0 w 552450"/>
              <a:gd name="connsiteY15" fmla="*/ 47625 h 726281"/>
              <a:gd name="connsiteX16" fmla="*/ 7143 w 552450"/>
              <a:gd name="connsiteY16" fmla="*/ 30956 h 726281"/>
              <a:gd name="connsiteX17" fmla="*/ 23812 w 552450"/>
              <a:gd name="connsiteY17" fmla="*/ 19050 h 726281"/>
              <a:gd name="connsiteX18" fmla="*/ 76200 w 552450"/>
              <a:gd name="connsiteY18" fmla="*/ 7144 h 726281"/>
              <a:gd name="connsiteX19" fmla="*/ 138112 w 552450"/>
              <a:gd name="connsiteY19" fmla="*/ 0 h 726281"/>
              <a:gd name="connsiteX20" fmla="*/ 176212 w 552450"/>
              <a:gd name="connsiteY20" fmla="*/ 2381 h 726281"/>
              <a:gd name="connsiteX21" fmla="*/ 209550 w 552450"/>
              <a:gd name="connsiteY21" fmla="*/ 7144 h 726281"/>
              <a:gd name="connsiteX22" fmla="*/ 280987 w 552450"/>
              <a:gd name="connsiteY22" fmla="*/ 28575 h 726281"/>
              <a:gd name="connsiteX23" fmla="*/ 338137 w 552450"/>
              <a:gd name="connsiteY23" fmla="*/ 50006 h 726281"/>
              <a:gd name="connsiteX24" fmla="*/ 411956 w 552450"/>
              <a:gd name="connsiteY24" fmla="*/ 83344 h 726281"/>
              <a:gd name="connsiteX25" fmla="*/ 483393 w 552450"/>
              <a:gd name="connsiteY25" fmla="*/ 123825 h 726281"/>
              <a:gd name="connsiteX26" fmla="*/ 528637 w 552450"/>
              <a:gd name="connsiteY26" fmla="*/ 152400 h 726281"/>
              <a:gd name="connsiteX27" fmla="*/ 535781 w 552450"/>
              <a:gd name="connsiteY27" fmla="*/ 161925 h 726281"/>
              <a:gd name="connsiteX28" fmla="*/ 545306 w 552450"/>
              <a:gd name="connsiteY28" fmla="*/ 178594 h 726281"/>
              <a:gd name="connsiteX29" fmla="*/ 550068 w 552450"/>
              <a:gd name="connsiteY29" fmla="*/ 197644 h 726281"/>
              <a:gd name="connsiteX30" fmla="*/ 552450 w 552450"/>
              <a:gd name="connsiteY30" fmla="*/ 216694 h 726281"/>
              <a:gd name="connsiteX31" fmla="*/ 545306 w 552450"/>
              <a:gd name="connsiteY31" fmla="*/ 238125 h 726281"/>
              <a:gd name="connsiteX32" fmla="*/ 526256 w 552450"/>
              <a:gd name="connsiteY32" fmla="*/ 254794 h 726281"/>
              <a:gd name="connsiteX33" fmla="*/ 509587 w 552450"/>
              <a:gd name="connsiteY33" fmla="*/ 271462 h 726281"/>
              <a:gd name="connsiteX34" fmla="*/ 502443 w 552450"/>
              <a:gd name="connsiteY34" fmla="*/ 292894 h 726281"/>
              <a:gd name="connsiteX35" fmla="*/ 492918 w 552450"/>
              <a:gd name="connsiteY35" fmla="*/ 350044 h 726281"/>
              <a:gd name="connsiteX36" fmla="*/ 488156 w 552450"/>
              <a:gd name="connsiteY36" fmla="*/ 457200 h 726281"/>
              <a:gd name="connsiteX37" fmla="*/ 490537 w 552450"/>
              <a:gd name="connsiteY37" fmla="*/ 711994 h 726281"/>
              <a:gd name="connsiteX38" fmla="*/ 250031 w 552450"/>
              <a:gd name="connsiteY38" fmla="*/ 726281 h 726281"/>
              <a:gd name="connsiteX39" fmla="*/ 235743 w 552450"/>
              <a:gd name="connsiteY39" fmla="*/ 566737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52450" h="726281">
                <a:moveTo>
                  <a:pt x="235743" y="566737"/>
                </a:moveTo>
                <a:lnTo>
                  <a:pt x="226218" y="452437"/>
                </a:lnTo>
                <a:lnTo>
                  <a:pt x="216693" y="364331"/>
                </a:lnTo>
                <a:lnTo>
                  <a:pt x="209550" y="304800"/>
                </a:lnTo>
                <a:lnTo>
                  <a:pt x="200025" y="250031"/>
                </a:lnTo>
                <a:lnTo>
                  <a:pt x="188118" y="216694"/>
                </a:lnTo>
                <a:lnTo>
                  <a:pt x="169068" y="183356"/>
                </a:lnTo>
                <a:lnTo>
                  <a:pt x="154781" y="166687"/>
                </a:lnTo>
                <a:lnTo>
                  <a:pt x="135731" y="147637"/>
                </a:lnTo>
                <a:lnTo>
                  <a:pt x="109537" y="128587"/>
                </a:lnTo>
                <a:lnTo>
                  <a:pt x="83343" y="111919"/>
                </a:lnTo>
                <a:lnTo>
                  <a:pt x="59531" y="97631"/>
                </a:lnTo>
                <a:lnTo>
                  <a:pt x="21431" y="78581"/>
                </a:lnTo>
                <a:lnTo>
                  <a:pt x="9525" y="69056"/>
                </a:lnTo>
                <a:lnTo>
                  <a:pt x="2381" y="59531"/>
                </a:lnTo>
                <a:lnTo>
                  <a:pt x="0" y="47625"/>
                </a:lnTo>
                <a:lnTo>
                  <a:pt x="7143" y="30956"/>
                </a:lnTo>
                <a:lnTo>
                  <a:pt x="23812" y="19050"/>
                </a:lnTo>
                <a:lnTo>
                  <a:pt x="76200" y="7144"/>
                </a:lnTo>
                <a:lnTo>
                  <a:pt x="138112" y="0"/>
                </a:lnTo>
                <a:lnTo>
                  <a:pt x="176212" y="2381"/>
                </a:lnTo>
                <a:lnTo>
                  <a:pt x="209550" y="7144"/>
                </a:lnTo>
                <a:lnTo>
                  <a:pt x="280987" y="28575"/>
                </a:lnTo>
                <a:lnTo>
                  <a:pt x="338137" y="50006"/>
                </a:lnTo>
                <a:lnTo>
                  <a:pt x="411956" y="83344"/>
                </a:lnTo>
                <a:lnTo>
                  <a:pt x="483393" y="123825"/>
                </a:lnTo>
                <a:lnTo>
                  <a:pt x="528637" y="152400"/>
                </a:lnTo>
                <a:lnTo>
                  <a:pt x="535781" y="161925"/>
                </a:lnTo>
                <a:lnTo>
                  <a:pt x="545306" y="178594"/>
                </a:lnTo>
                <a:lnTo>
                  <a:pt x="550068" y="197644"/>
                </a:lnTo>
                <a:lnTo>
                  <a:pt x="552450" y="216694"/>
                </a:lnTo>
                <a:lnTo>
                  <a:pt x="545306" y="238125"/>
                </a:lnTo>
                <a:lnTo>
                  <a:pt x="526256" y="254794"/>
                </a:lnTo>
                <a:lnTo>
                  <a:pt x="509587" y="271462"/>
                </a:lnTo>
                <a:lnTo>
                  <a:pt x="502443" y="292894"/>
                </a:lnTo>
                <a:lnTo>
                  <a:pt x="492918" y="350044"/>
                </a:lnTo>
                <a:lnTo>
                  <a:pt x="488156" y="457200"/>
                </a:lnTo>
                <a:cubicBezTo>
                  <a:pt x="488950" y="542131"/>
                  <a:pt x="489743" y="627063"/>
                  <a:pt x="490537" y="711994"/>
                </a:cubicBezTo>
                <a:lnTo>
                  <a:pt x="250031" y="726281"/>
                </a:lnTo>
                <a:lnTo>
                  <a:pt x="235743" y="5667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B9C2063-8E98-9640-BFFF-4057A50D31EC}"/>
              </a:ext>
            </a:extLst>
          </p:cNvPr>
          <p:cNvSpPr/>
          <p:nvPr/>
        </p:nvSpPr>
        <p:spPr>
          <a:xfrm>
            <a:off x="2790825" y="2697163"/>
            <a:ext cx="1077913" cy="1217612"/>
          </a:xfrm>
          <a:custGeom>
            <a:avLst/>
            <a:gdLst>
              <a:gd name="connsiteX0" fmla="*/ 652463 w 1078706"/>
              <a:gd name="connsiteY0" fmla="*/ 711994 h 1216819"/>
              <a:gd name="connsiteX1" fmla="*/ 804863 w 1078706"/>
              <a:gd name="connsiteY1" fmla="*/ 566738 h 1216819"/>
              <a:gd name="connsiteX2" fmla="*/ 931069 w 1078706"/>
              <a:gd name="connsiteY2" fmla="*/ 438150 h 1216819"/>
              <a:gd name="connsiteX3" fmla="*/ 969169 w 1078706"/>
              <a:gd name="connsiteY3" fmla="*/ 397669 h 1216819"/>
              <a:gd name="connsiteX4" fmla="*/ 1007269 w 1078706"/>
              <a:gd name="connsiteY4" fmla="*/ 378619 h 1216819"/>
              <a:gd name="connsiteX5" fmla="*/ 1033463 w 1078706"/>
              <a:gd name="connsiteY5" fmla="*/ 361950 h 1216819"/>
              <a:gd name="connsiteX6" fmla="*/ 1054894 w 1078706"/>
              <a:gd name="connsiteY6" fmla="*/ 345282 h 1216819"/>
              <a:gd name="connsiteX7" fmla="*/ 1073944 w 1078706"/>
              <a:gd name="connsiteY7" fmla="*/ 319088 h 1216819"/>
              <a:gd name="connsiteX8" fmla="*/ 1078706 w 1078706"/>
              <a:gd name="connsiteY8" fmla="*/ 300038 h 1216819"/>
              <a:gd name="connsiteX9" fmla="*/ 1078706 w 1078706"/>
              <a:gd name="connsiteY9" fmla="*/ 285750 h 1216819"/>
              <a:gd name="connsiteX10" fmla="*/ 1071563 w 1078706"/>
              <a:gd name="connsiteY10" fmla="*/ 254794 h 1216819"/>
              <a:gd name="connsiteX11" fmla="*/ 1052513 w 1078706"/>
              <a:gd name="connsiteY11" fmla="*/ 230982 h 1216819"/>
              <a:gd name="connsiteX12" fmla="*/ 983456 w 1078706"/>
              <a:gd name="connsiteY12" fmla="*/ 180975 h 1216819"/>
              <a:gd name="connsiteX13" fmla="*/ 888206 w 1078706"/>
              <a:gd name="connsiteY13" fmla="*/ 119063 h 1216819"/>
              <a:gd name="connsiteX14" fmla="*/ 814388 w 1078706"/>
              <a:gd name="connsiteY14" fmla="*/ 76200 h 1216819"/>
              <a:gd name="connsiteX15" fmla="*/ 738188 w 1078706"/>
              <a:gd name="connsiteY15" fmla="*/ 38100 h 1216819"/>
              <a:gd name="connsiteX16" fmla="*/ 685800 w 1078706"/>
              <a:gd name="connsiteY16" fmla="*/ 19050 h 1216819"/>
              <a:gd name="connsiteX17" fmla="*/ 650081 w 1078706"/>
              <a:gd name="connsiteY17" fmla="*/ 2382 h 1216819"/>
              <a:gd name="connsiteX18" fmla="*/ 638175 w 1078706"/>
              <a:gd name="connsiteY18" fmla="*/ 0 h 1216819"/>
              <a:gd name="connsiteX19" fmla="*/ 623888 w 1078706"/>
              <a:gd name="connsiteY19" fmla="*/ 7144 h 1216819"/>
              <a:gd name="connsiteX20" fmla="*/ 623888 w 1078706"/>
              <a:gd name="connsiteY20" fmla="*/ 16669 h 1216819"/>
              <a:gd name="connsiteX21" fmla="*/ 628650 w 1078706"/>
              <a:gd name="connsiteY21" fmla="*/ 45244 h 1216819"/>
              <a:gd name="connsiteX22" fmla="*/ 640556 w 1078706"/>
              <a:gd name="connsiteY22" fmla="*/ 64294 h 1216819"/>
              <a:gd name="connsiteX23" fmla="*/ 673894 w 1078706"/>
              <a:gd name="connsiteY23" fmla="*/ 95250 h 1216819"/>
              <a:gd name="connsiteX24" fmla="*/ 714375 w 1078706"/>
              <a:gd name="connsiteY24" fmla="*/ 133350 h 1216819"/>
              <a:gd name="connsiteX25" fmla="*/ 735806 w 1078706"/>
              <a:gd name="connsiteY25" fmla="*/ 161925 h 1216819"/>
              <a:gd name="connsiteX26" fmla="*/ 742950 w 1078706"/>
              <a:gd name="connsiteY26" fmla="*/ 178594 h 1216819"/>
              <a:gd name="connsiteX27" fmla="*/ 747713 w 1078706"/>
              <a:gd name="connsiteY27" fmla="*/ 200025 h 1216819"/>
              <a:gd name="connsiteX28" fmla="*/ 742950 w 1078706"/>
              <a:gd name="connsiteY28" fmla="*/ 228600 h 1216819"/>
              <a:gd name="connsiteX29" fmla="*/ 723900 w 1078706"/>
              <a:gd name="connsiteY29" fmla="*/ 288132 h 1216819"/>
              <a:gd name="connsiteX30" fmla="*/ 702469 w 1078706"/>
              <a:gd name="connsiteY30" fmla="*/ 326232 h 1216819"/>
              <a:gd name="connsiteX31" fmla="*/ 647700 w 1078706"/>
              <a:gd name="connsiteY31" fmla="*/ 419100 h 1216819"/>
              <a:gd name="connsiteX32" fmla="*/ 595313 w 1078706"/>
              <a:gd name="connsiteY32" fmla="*/ 495300 h 1216819"/>
              <a:gd name="connsiteX33" fmla="*/ 466725 w 1078706"/>
              <a:gd name="connsiteY33" fmla="*/ 659607 h 1216819"/>
              <a:gd name="connsiteX34" fmla="*/ 266700 w 1078706"/>
              <a:gd name="connsiteY34" fmla="*/ 885825 h 1216819"/>
              <a:gd name="connsiteX35" fmla="*/ 59531 w 1078706"/>
              <a:gd name="connsiteY35" fmla="*/ 1102519 h 1216819"/>
              <a:gd name="connsiteX36" fmla="*/ 21431 w 1078706"/>
              <a:gd name="connsiteY36" fmla="*/ 1140619 h 1216819"/>
              <a:gd name="connsiteX37" fmla="*/ 7144 w 1078706"/>
              <a:gd name="connsiteY37" fmla="*/ 1159669 h 1216819"/>
              <a:gd name="connsiteX38" fmla="*/ 0 w 1078706"/>
              <a:gd name="connsiteY38" fmla="*/ 1183482 h 1216819"/>
              <a:gd name="connsiteX39" fmla="*/ 0 w 1078706"/>
              <a:gd name="connsiteY39" fmla="*/ 1197769 h 1216819"/>
              <a:gd name="connsiteX40" fmla="*/ 4763 w 1078706"/>
              <a:gd name="connsiteY40" fmla="*/ 1212057 h 1216819"/>
              <a:gd name="connsiteX41" fmla="*/ 16669 w 1078706"/>
              <a:gd name="connsiteY41" fmla="*/ 1216819 h 1216819"/>
              <a:gd name="connsiteX42" fmla="*/ 42863 w 1078706"/>
              <a:gd name="connsiteY42" fmla="*/ 1209675 h 1216819"/>
              <a:gd name="connsiteX43" fmla="*/ 88106 w 1078706"/>
              <a:gd name="connsiteY43" fmla="*/ 1178719 h 1216819"/>
              <a:gd name="connsiteX44" fmla="*/ 178594 w 1078706"/>
              <a:gd name="connsiteY44" fmla="*/ 1109663 h 1216819"/>
              <a:gd name="connsiteX45" fmla="*/ 323850 w 1078706"/>
              <a:gd name="connsiteY45" fmla="*/ 995363 h 1216819"/>
              <a:gd name="connsiteX46" fmla="*/ 473869 w 1078706"/>
              <a:gd name="connsiteY46" fmla="*/ 871538 h 1216819"/>
              <a:gd name="connsiteX47" fmla="*/ 652463 w 1078706"/>
              <a:gd name="connsiteY47" fmla="*/ 711994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078706" h="1216819">
                <a:moveTo>
                  <a:pt x="652463" y="711994"/>
                </a:moveTo>
                <a:lnTo>
                  <a:pt x="804863" y="566738"/>
                </a:lnTo>
                <a:lnTo>
                  <a:pt x="931069" y="438150"/>
                </a:lnTo>
                <a:lnTo>
                  <a:pt x="969169" y="397669"/>
                </a:lnTo>
                <a:lnTo>
                  <a:pt x="1007269" y="378619"/>
                </a:lnTo>
                <a:lnTo>
                  <a:pt x="1033463" y="361950"/>
                </a:lnTo>
                <a:lnTo>
                  <a:pt x="1054894" y="345282"/>
                </a:lnTo>
                <a:lnTo>
                  <a:pt x="1073944" y="319088"/>
                </a:lnTo>
                <a:lnTo>
                  <a:pt x="1078706" y="300038"/>
                </a:lnTo>
                <a:lnTo>
                  <a:pt x="1078706" y="285750"/>
                </a:lnTo>
                <a:lnTo>
                  <a:pt x="1071563" y="254794"/>
                </a:lnTo>
                <a:lnTo>
                  <a:pt x="1052513" y="230982"/>
                </a:lnTo>
                <a:lnTo>
                  <a:pt x="983456" y="180975"/>
                </a:lnTo>
                <a:lnTo>
                  <a:pt x="888206" y="119063"/>
                </a:lnTo>
                <a:lnTo>
                  <a:pt x="814388" y="76200"/>
                </a:lnTo>
                <a:lnTo>
                  <a:pt x="738188" y="38100"/>
                </a:lnTo>
                <a:lnTo>
                  <a:pt x="685800" y="19050"/>
                </a:lnTo>
                <a:lnTo>
                  <a:pt x="650081" y="2382"/>
                </a:lnTo>
                <a:lnTo>
                  <a:pt x="638175" y="0"/>
                </a:lnTo>
                <a:lnTo>
                  <a:pt x="623888" y="7144"/>
                </a:lnTo>
                <a:lnTo>
                  <a:pt x="623888" y="16669"/>
                </a:lnTo>
                <a:lnTo>
                  <a:pt x="628650" y="45244"/>
                </a:lnTo>
                <a:lnTo>
                  <a:pt x="640556" y="64294"/>
                </a:lnTo>
                <a:lnTo>
                  <a:pt x="673894" y="95250"/>
                </a:lnTo>
                <a:lnTo>
                  <a:pt x="714375" y="133350"/>
                </a:lnTo>
                <a:lnTo>
                  <a:pt x="735806" y="161925"/>
                </a:lnTo>
                <a:lnTo>
                  <a:pt x="742950" y="178594"/>
                </a:lnTo>
                <a:lnTo>
                  <a:pt x="747713" y="200025"/>
                </a:lnTo>
                <a:lnTo>
                  <a:pt x="742950" y="228600"/>
                </a:lnTo>
                <a:lnTo>
                  <a:pt x="723900" y="288132"/>
                </a:lnTo>
                <a:lnTo>
                  <a:pt x="702469" y="326232"/>
                </a:lnTo>
                <a:lnTo>
                  <a:pt x="647700" y="419100"/>
                </a:lnTo>
                <a:lnTo>
                  <a:pt x="595313" y="495300"/>
                </a:lnTo>
                <a:lnTo>
                  <a:pt x="466725" y="659607"/>
                </a:lnTo>
                <a:lnTo>
                  <a:pt x="266700" y="885825"/>
                </a:lnTo>
                <a:lnTo>
                  <a:pt x="59531" y="1102519"/>
                </a:lnTo>
                <a:lnTo>
                  <a:pt x="21431" y="1140619"/>
                </a:lnTo>
                <a:lnTo>
                  <a:pt x="7144" y="1159669"/>
                </a:lnTo>
                <a:lnTo>
                  <a:pt x="0" y="1183482"/>
                </a:lnTo>
                <a:lnTo>
                  <a:pt x="0" y="1197769"/>
                </a:lnTo>
                <a:lnTo>
                  <a:pt x="4763" y="1212057"/>
                </a:lnTo>
                <a:lnTo>
                  <a:pt x="16669" y="1216819"/>
                </a:lnTo>
                <a:lnTo>
                  <a:pt x="42863" y="1209675"/>
                </a:lnTo>
                <a:lnTo>
                  <a:pt x="88106" y="1178719"/>
                </a:lnTo>
                <a:lnTo>
                  <a:pt x="178594" y="1109663"/>
                </a:lnTo>
                <a:lnTo>
                  <a:pt x="323850" y="995363"/>
                </a:lnTo>
                <a:lnTo>
                  <a:pt x="473869" y="871538"/>
                </a:lnTo>
                <a:lnTo>
                  <a:pt x="652463" y="711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543BC24A-01A0-D444-AEE9-33F13F877824}"/>
              </a:ext>
            </a:extLst>
          </p:cNvPr>
          <p:cNvSpPr/>
          <p:nvPr/>
        </p:nvSpPr>
        <p:spPr>
          <a:xfrm>
            <a:off x="5667375" y="2655888"/>
            <a:ext cx="1042988" cy="942975"/>
          </a:xfrm>
          <a:custGeom>
            <a:avLst/>
            <a:gdLst>
              <a:gd name="connsiteX0" fmla="*/ 411956 w 1042988"/>
              <a:gd name="connsiteY0" fmla="*/ 411956 h 942975"/>
              <a:gd name="connsiteX1" fmla="*/ 154781 w 1042988"/>
              <a:gd name="connsiteY1" fmla="*/ 180975 h 942975"/>
              <a:gd name="connsiteX2" fmla="*/ 23813 w 1042988"/>
              <a:gd name="connsiteY2" fmla="*/ 69056 h 942975"/>
              <a:gd name="connsiteX3" fmla="*/ 11906 w 1042988"/>
              <a:gd name="connsiteY3" fmla="*/ 57150 h 942975"/>
              <a:gd name="connsiteX4" fmla="*/ 0 w 1042988"/>
              <a:gd name="connsiteY4" fmla="*/ 35719 h 942975"/>
              <a:gd name="connsiteX5" fmla="*/ 0 w 1042988"/>
              <a:gd name="connsiteY5" fmla="*/ 26194 h 942975"/>
              <a:gd name="connsiteX6" fmla="*/ 0 w 1042988"/>
              <a:gd name="connsiteY6" fmla="*/ 9525 h 942975"/>
              <a:gd name="connsiteX7" fmla="*/ 4763 w 1042988"/>
              <a:gd name="connsiteY7" fmla="*/ 0 h 942975"/>
              <a:gd name="connsiteX8" fmla="*/ 11906 w 1042988"/>
              <a:gd name="connsiteY8" fmla="*/ 0 h 942975"/>
              <a:gd name="connsiteX9" fmla="*/ 35719 w 1042988"/>
              <a:gd name="connsiteY9" fmla="*/ 4762 h 942975"/>
              <a:gd name="connsiteX10" fmla="*/ 97631 w 1042988"/>
              <a:gd name="connsiteY10" fmla="*/ 28575 h 942975"/>
              <a:gd name="connsiteX11" fmla="*/ 273844 w 1042988"/>
              <a:gd name="connsiteY11" fmla="*/ 92869 h 942975"/>
              <a:gd name="connsiteX12" fmla="*/ 409575 w 1042988"/>
              <a:gd name="connsiteY12" fmla="*/ 147637 h 942975"/>
              <a:gd name="connsiteX13" fmla="*/ 523875 w 1042988"/>
              <a:gd name="connsiteY13" fmla="*/ 197644 h 942975"/>
              <a:gd name="connsiteX14" fmla="*/ 633413 w 1042988"/>
              <a:gd name="connsiteY14" fmla="*/ 252412 h 942975"/>
              <a:gd name="connsiteX15" fmla="*/ 704850 w 1042988"/>
              <a:gd name="connsiteY15" fmla="*/ 288131 h 942975"/>
              <a:gd name="connsiteX16" fmla="*/ 733425 w 1042988"/>
              <a:gd name="connsiteY16" fmla="*/ 307181 h 942975"/>
              <a:gd name="connsiteX17" fmla="*/ 764381 w 1042988"/>
              <a:gd name="connsiteY17" fmla="*/ 340519 h 942975"/>
              <a:gd name="connsiteX18" fmla="*/ 840581 w 1042988"/>
              <a:gd name="connsiteY18" fmla="*/ 423862 h 942975"/>
              <a:gd name="connsiteX19" fmla="*/ 881063 w 1042988"/>
              <a:gd name="connsiteY19" fmla="*/ 473869 h 942975"/>
              <a:gd name="connsiteX20" fmla="*/ 921544 w 1042988"/>
              <a:gd name="connsiteY20" fmla="*/ 526256 h 942975"/>
              <a:gd name="connsiteX21" fmla="*/ 954881 w 1042988"/>
              <a:gd name="connsiteY21" fmla="*/ 576262 h 942975"/>
              <a:gd name="connsiteX22" fmla="*/ 981075 w 1042988"/>
              <a:gd name="connsiteY22" fmla="*/ 623887 h 942975"/>
              <a:gd name="connsiteX23" fmla="*/ 1004888 w 1042988"/>
              <a:gd name="connsiteY23" fmla="*/ 673894 h 942975"/>
              <a:gd name="connsiteX24" fmla="*/ 1023938 w 1042988"/>
              <a:gd name="connsiteY24" fmla="*/ 719137 h 942975"/>
              <a:gd name="connsiteX25" fmla="*/ 1033463 w 1042988"/>
              <a:gd name="connsiteY25" fmla="*/ 759619 h 942975"/>
              <a:gd name="connsiteX26" fmla="*/ 1042988 w 1042988"/>
              <a:gd name="connsiteY26" fmla="*/ 804862 h 942975"/>
              <a:gd name="connsiteX27" fmla="*/ 1042988 w 1042988"/>
              <a:gd name="connsiteY27" fmla="*/ 857250 h 942975"/>
              <a:gd name="connsiteX28" fmla="*/ 1033463 w 1042988"/>
              <a:gd name="connsiteY28" fmla="*/ 883444 h 942975"/>
              <a:gd name="connsiteX29" fmla="*/ 1016794 w 1042988"/>
              <a:gd name="connsiteY29" fmla="*/ 914400 h 942975"/>
              <a:gd name="connsiteX30" fmla="*/ 990600 w 1042988"/>
              <a:gd name="connsiteY30" fmla="*/ 938212 h 942975"/>
              <a:gd name="connsiteX31" fmla="*/ 969169 w 1042988"/>
              <a:gd name="connsiteY31" fmla="*/ 942975 h 942975"/>
              <a:gd name="connsiteX32" fmla="*/ 952500 w 1042988"/>
              <a:gd name="connsiteY32" fmla="*/ 940594 h 942975"/>
              <a:gd name="connsiteX33" fmla="*/ 933450 w 1042988"/>
              <a:gd name="connsiteY33" fmla="*/ 931069 h 942975"/>
              <a:gd name="connsiteX34" fmla="*/ 892969 w 1042988"/>
              <a:gd name="connsiteY34" fmla="*/ 892969 h 942975"/>
              <a:gd name="connsiteX35" fmla="*/ 807244 w 1042988"/>
              <a:gd name="connsiteY35" fmla="*/ 807244 h 942975"/>
              <a:gd name="connsiteX36" fmla="*/ 704850 w 1042988"/>
              <a:gd name="connsiteY36" fmla="*/ 704850 h 942975"/>
              <a:gd name="connsiteX37" fmla="*/ 590550 w 1042988"/>
              <a:gd name="connsiteY37" fmla="*/ 585787 h 942975"/>
              <a:gd name="connsiteX38" fmla="*/ 411956 w 1042988"/>
              <a:gd name="connsiteY38" fmla="*/ 411956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42988" h="942975">
                <a:moveTo>
                  <a:pt x="411956" y="411956"/>
                </a:moveTo>
                <a:lnTo>
                  <a:pt x="154781" y="180975"/>
                </a:lnTo>
                <a:lnTo>
                  <a:pt x="23813" y="69056"/>
                </a:lnTo>
                <a:lnTo>
                  <a:pt x="11906" y="57150"/>
                </a:lnTo>
                <a:lnTo>
                  <a:pt x="0" y="35719"/>
                </a:lnTo>
                <a:lnTo>
                  <a:pt x="0" y="26194"/>
                </a:lnTo>
                <a:lnTo>
                  <a:pt x="0" y="9525"/>
                </a:lnTo>
                <a:lnTo>
                  <a:pt x="4763" y="0"/>
                </a:lnTo>
                <a:lnTo>
                  <a:pt x="11906" y="0"/>
                </a:lnTo>
                <a:lnTo>
                  <a:pt x="35719" y="4762"/>
                </a:lnTo>
                <a:lnTo>
                  <a:pt x="97631" y="28575"/>
                </a:lnTo>
                <a:lnTo>
                  <a:pt x="273844" y="92869"/>
                </a:lnTo>
                <a:lnTo>
                  <a:pt x="409575" y="147637"/>
                </a:lnTo>
                <a:lnTo>
                  <a:pt x="523875" y="197644"/>
                </a:lnTo>
                <a:lnTo>
                  <a:pt x="633413" y="252412"/>
                </a:lnTo>
                <a:lnTo>
                  <a:pt x="704850" y="288131"/>
                </a:lnTo>
                <a:lnTo>
                  <a:pt x="733425" y="307181"/>
                </a:lnTo>
                <a:lnTo>
                  <a:pt x="764381" y="340519"/>
                </a:lnTo>
                <a:lnTo>
                  <a:pt x="840581" y="423862"/>
                </a:lnTo>
                <a:lnTo>
                  <a:pt x="881063" y="473869"/>
                </a:lnTo>
                <a:lnTo>
                  <a:pt x="921544" y="526256"/>
                </a:lnTo>
                <a:lnTo>
                  <a:pt x="954881" y="576262"/>
                </a:lnTo>
                <a:lnTo>
                  <a:pt x="981075" y="623887"/>
                </a:lnTo>
                <a:lnTo>
                  <a:pt x="1004888" y="673894"/>
                </a:lnTo>
                <a:lnTo>
                  <a:pt x="1023938" y="719137"/>
                </a:lnTo>
                <a:lnTo>
                  <a:pt x="1033463" y="759619"/>
                </a:lnTo>
                <a:lnTo>
                  <a:pt x="1042988" y="804862"/>
                </a:lnTo>
                <a:lnTo>
                  <a:pt x="1042988" y="857250"/>
                </a:lnTo>
                <a:lnTo>
                  <a:pt x="1033463" y="883444"/>
                </a:lnTo>
                <a:lnTo>
                  <a:pt x="1016794" y="914400"/>
                </a:lnTo>
                <a:lnTo>
                  <a:pt x="990600" y="938212"/>
                </a:lnTo>
                <a:lnTo>
                  <a:pt x="969169" y="942975"/>
                </a:lnTo>
                <a:lnTo>
                  <a:pt x="952500" y="940594"/>
                </a:lnTo>
                <a:lnTo>
                  <a:pt x="933450" y="931069"/>
                </a:lnTo>
                <a:lnTo>
                  <a:pt x="892969" y="892969"/>
                </a:lnTo>
                <a:lnTo>
                  <a:pt x="807244" y="807244"/>
                </a:lnTo>
                <a:lnTo>
                  <a:pt x="704850" y="704850"/>
                </a:lnTo>
                <a:lnTo>
                  <a:pt x="590550" y="585787"/>
                </a:lnTo>
                <a:lnTo>
                  <a:pt x="411956" y="411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598448D-470F-9848-AA3B-6E31A44CC9D1}"/>
              </a:ext>
            </a:extLst>
          </p:cNvPr>
          <p:cNvSpPr/>
          <p:nvPr/>
        </p:nvSpPr>
        <p:spPr>
          <a:xfrm>
            <a:off x="3151188" y="3752850"/>
            <a:ext cx="1516062" cy="1414463"/>
          </a:xfrm>
          <a:custGeom>
            <a:avLst/>
            <a:gdLst>
              <a:gd name="connsiteX0" fmla="*/ 819150 w 1516856"/>
              <a:gd name="connsiteY0" fmla="*/ 645319 h 1414463"/>
              <a:gd name="connsiteX1" fmla="*/ 919162 w 1516856"/>
              <a:gd name="connsiteY1" fmla="*/ 531019 h 1414463"/>
              <a:gd name="connsiteX2" fmla="*/ 995362 w 1516856"/>
              <a:gd name="connsiteY2" fmla="*/ 438150 h 1414463"/>
              <a:gd name="connsiteX3" fmla="*/ 1066800 w 1516856"/>
              <a:gd name="connsiteY3" fmla="*/ 345281 h 1414463"/>
              <a:gd name="connsiteX4" fmla="*/ 1112044 w 1516856"/>
              <a:gd name="connsiteY4" fmla="*/ 285750 h 1414463"/>
              <a:gd name="connsiteX5" fmla="*/ 1145381 w 1516856"/>
              <a:gd name="connsiteY5" fmla="*/ 235744 h 1414463"/>
              <a:gd name="connsiteX6" fmla="*/ 1154906 w 1516856"/>
              <a:gd name="connsiteY6" fmla="*/ 214313 h 1414463"/>
              <a:gd name="connsiteX7" fmla="*/ 1162050 w 1516856"/>
              <a:gd name="connsiteY7" fmla="*/ 200025 h 1414463"/>
              <a:gd name="connsiteX8" fmla="*/ 1166812 w 1516856"/>
              <a:gd name="connsiteY8" fmla="*/ 176213 h 1414463"/>
              <a:gd name="connsiteX9" fmla="*/ 1169194 w 1516856"/>
              <a:gd name="connsiteY9" fmla="*/ 154781 h 1414463"/>
              <a:gd name="connsiteX10" fmla="*/ 1169194 w 1516856"/>
              <a:gd name="connsiteY10" fmla="*/ 126206 h 1414463"/>
              <a:gd name="connsiteX11" fmla="*/ 1164431 w 1516856"/>
              <a:gd name="connsiteY11" fmla="*/ 95250 h 1414463"/>
              <a:gd name="connsiteX12" fmla="*/ 1157287 w 1516856"/>
              <a:gd name="connsiteY12" fmla="*/ 76200 h 1414463"/>
              <a:gd name="connsiteX13" fmla="*/ 1145381 w 1516856"/>
              <a:gd name="connsiteY13" fmla="*/ 50006 h 1414463"/>
              <a:gd name="connsiteX14" fmla="*/ 1133475 w 1516856"/>
              <a:gd name="connsiteY14" fmla="*/ 26194 h 1414463"/>
              <a:gd name="connsiteX15" fmla="*/ 1128712 w 1516856"/>
              <a:gd name="connsiteY15" fmla="*/ 9525 h 1414463"/>
              <a:gd name="connsiteX16" fmla="*/ 1133475 w 1516856"/>
              <a:gd name="connsiteY16" fmla="*/ 0 h 1414463"/>
              <a:gd name="connsiteX17" fmla="*/ 1143000 w 1516856"/>
              <a:gd name="connsiteY17" fmla="*/ 0 h 1414463"/>
              <a:gd name="connsiteX18" fmla="*/ 1169194 w 1516856"/>
              <a:gd name="connsiteY18" fmla="*/ 0 h 1414463"/>
              <a:gd name="connsiteX19" fmla="*/ 1193006 w 1516856"/>
              <a:gd name="connsiteY19" fmla="*/ 7144 h 1414463"/>
              <a:gd name="connsiteX20" fmla="*/ 1262062 w 1516856"/>
              <a:gd name="connsiteY20" fmla="*/ 26194 h 1414463"/>
              <a:gd name="connsiteX21" fmla="*/ 1331119 w 1516856"/>
              <a:gd name="connsiteY21" fmla="*/ 59531 h 1414463"/>
              <a:gd name="connsiteX22" fmla="*/ 1385887 w 1516856"/>
              <a:gd name="connsiteY22" fmla="*/ 90488 h 1414463"/>
              <a:gd name="connsiteX23" fmla="*/ 1428750 w 1516856"/>
              <a:gd name="connsiteY23" fmla="*/ 121444 h 1414463"/>
              <a:gd name="connsiteX24" fmla="*/ 1481137 w 1516856"/>
              <a:gd name="connsiteY24" fmla="*/ 166688 h 1414463"/>
              <a:gd name="connsiteX25" fmla="*/ 1502569 w 1516856"/>
              <a:gd name="connsiteY25" fmla="*/ 185738 h 1414463"/>
              <a:gd name="connsiteX26" fmla="*/ 1514475 w 1516856"/>
              <a:gd name="connsiteY26" fmla="*/ 204788 h 1414463"/>
              <a:gd name="connsiteX27" fmla="*/ 1516856 w 1516856"/>
              <a:gd name="connsiteY27" fmla="*/ 223838 h 1414463"/>
              <a:gd name="connsiteX28" fmla="*/ 1512094 w 1516856"/>
              <a:gd name="connsiteY28" fmla="*/ 242888 h 1414463"/>
              <a:gd name="connsiteX29" fmla="*/ 1497806 w 1516856"/>
              <a:gd name="connsiteY29" fmla="*/ 259556 h 1414463"/>
              <a:gd name="connsiteX30" fmla="*/ 1469231 w 1516856"/>
              <a:gd name="connsiteY30" fmla="*/ 271463 h 1414463"/>
              <a:gd name="connsiteX31" fmla="*/ 1433512 w 1516856"/>
              <a:gd name="connsiteY31" fmla="*/ 278606 h 1414463"/>
              <a:gd name="connsiteX32" fmla="*/ 1381125 w 1516856"/>
              <a:gd name="connsiteY32" fmla="*/ 338138 h 1414463"/>
              <a:gd name="connsiteX33" fmla="*/ 1219200 w 1516856"/>
              <a:gd name="connsiteY33" fmla="*/ 540544 h 1414463"/>
              <a:gd name="connsiteX34" fmla="*/ 1176337 w 1516856"/>
              <a:gd name="connsiteY34" fmla="*/ 581025 h 1414463"/>
              <a:gd name="connsiteX35" fmla="*/ 981075 w 1516856"/>
              <a:gd name="connsiteY35" fmla="*/ 742950 h 1414463"/>
              <a:gd name="connsiteX36" fmla="*/ 890587 w 1516856"/>
              <a:gd name="connsiteY36" fmla="*/ 819150 h 1414463"/>
              <a:gd name="connsiteX37" fmla="*/ 762000 w 1516856"/>
              <a:gd name="connsiteY37" fmla="*/ 931069 h 1414463"/>
              <a:gd name="connsiteX38" fmla="*/ 635794 w 1516856"/>
              <a:gd name="connsiteY38" fmla="*/ 1040606 h 1414463"/>
              <a:gd name="connsiteX39" fmla="*/ 564356 w 1516856"/>
              <a:gd name="connsiteY39" fmla="*/ 1102519 h 1414463"/>
              <a:gd name="connsiteX40" fmla="*/ 461962 w 1516856"/>
              <a:gd name="connsiteY40" fmla="*/ 1176338 h 1414463"/>
              <a:gd name="connsiteX41" fmla="*/ 369094 w 1516856"/>
              <a:gd name="connsiteY41" fmla="*/ 1238250 h 1414463"/>
              <a:gd name="connsiteX42" fmla="*/ 269081 w 1516856"/>
              <a:gd name="connsiteY42" fmla="*/ 1300163 h 1414463"/>
              <a:gd name="connsiteX43" fmla="*/ 173831 w 1516856"/>
              <a:gd name="connsiteY43" fmla="*/ 1350169 h 1414463"/>
              <a:gd name="connsiteX44" fmla="*/ 97631 w 1516856"/>
              <a:gd name="connsiteY44" fmla="*/ 1388269 h 1414463"/>
              <a:gd name="connsiteX45" fmla="*/ 42862 w 1516856"/>
              <a:gd name="connsiteY45" fmla="*/ 1412081 h 1414463"/>
              <a:gd name="connsiteX46" fmla="*/ 23812 w 1516856"/>
              <a:gd name="connsiteY46" fmla="*/ 1414463 h 1414463"/>
              <a:gd name="connsiteX47" fmla="*/ 4762 w 1516856"/>
              <a:gd name="connsiteY47" fmla="*/ 1412081 h 1414463"/>
              <a:gd name="connsiteX48" fmla="*/ 0 w 1516856"/>
              <a:gd name="connsiteY48" fmla="*/ 1404938 h 1414463"/>
              <a:gd name="connsiteX49" fmla="*/ 0 w 1516856"/>
              <a:gd name="connsiteY49" fmla="*/ 1390650 h 1414463"/>
              <a:gd name="connsiteX50" fmla="*/ 14287 w 1516856"/>
              <a:gd name="connsiteY50" fmla="*/ 1371600 h 1414463"/>
              <a:gd name="connsiteX51" fmla="*/ 61912 w 1516856"/>
              <a:gd name="connsiteY51" fmla="*/ 1333500 h 1414463"/>
              <a:gd name="connsiteX52" fmla="*/ 159544 w 1516856"/>
              <a:gd name="connsiteY52" fmla="*/ 1257300 h 1414463"/>
              <a:gd name="connsiteX53" fmla="*/ 283369 w 1516856"/>
              <a:gd name="connsiteY53" fmla="*/ 1154906 h 1414463"/>
              <a:gd name="connsiteX54" fmla="*/ 369094 w 1516856"/>
              <a:gd name="connsiteY54" fmla="*/ 1081088 h 1414463"/>
              <a:gd name="connsiteX55" fmla="*/ 481012 w 1516856"/>
              <a:gd name="connsiteY55" fmla="*/ 983456 h 1414463"/>
              <a:gd name="connsiteX56" fmla="*/ 616744 w 1516856"/>
              <a:gd name="connsiteY56" fmla="*/ 854869 h 1414463"/>
              <a:gd name="connsiteX57" fmla="*/ 754856 w 1516856"/>
              <a:gd name="connsiteY57" fmla="*/ 716756 h 1414463"/>
              <a:gd name="connsiteX58" fmla="*/ 819150 w 1516856"/>
              <a:gd name="connsiteY58" fmla="*/ 645319 h 14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516856" h="1414463">
                <a:moveTo>
                  <a:pt x="819150" y="645319"/>
                </a:moveTo>
                <a:lnTo>
                  <a:pt x="919162" y="531019"/>
                </a:lnTo>
                <a:lnTo>
                  <a:pt x="995362" y="438150"/>
                </a:lnTo>
                <a:lnTo>
                  <a:pt x="1066800" y="345281"/>
                </a:lnTo>
                <a:lnTo>
                  <a:pt x="1112044" y="285750"/>
                </a:lnTo>
                <a:lnTo>
                  <a:pt x="1145381" y="235744"/>
                </a:lnTo>
                <a:lnTo>
                  <a:pt x="1154906" y="214313"/>
                </a:lnTo>
                <a:lnTo>
                  <a:pt x="1162050" y="200025"/>
                </a:lnTo>
                <a:lnTo>
                  <a:pt x="1166812" y="176213"/>
                </a:lnTo>
                <a:lnTo>
                  <a:pt x="1169194" y="154781"/>
                </a:lnTo>
                <a:lnTo>
                  <a:pt x="1169194" y="126206"/>
                </a:lnTo>
                <a:lnTo>
                  <a:pt x="1164431" y="95250"/>
                </a:lnTo>
                <a:lnTo>
                  <a:pt x="1157287" y="76200"/>
                </a:lnTo>
                <a:lnTo>
                  <a:pt x="1145381" y="50006"/>
                </a:lnTo>
                <a:lnTo>
                  <a:pt x="1133475" y="26194"/>
                </a:lnTo>
                <a:lnTo>
                  <a:pt x="1128712" y="9525"/>
                </a:lnTo>
                <a:lnTo>
                  <a:pt x="1133475" y="0"/>
                </a:lnTo>
                <a:lnTo>
                  <a:pt x="1143000" y="0"/>
                </a:lnTo>
                <a:lnTo>
                  <a:pt x="1169194" y="0"/>
                </a:lnTo>
                <a:lnTo>
                  <a:pt x="1193006" y="7144"/>
                </a:lnTo>
                <a:lnTo>
                  <a:pt x="1262062" y="26194"/>
                </a:lnTo>
                <a:lnTo>
                  <a:pt x="1331119" y="59531"/>
                </a:lnTo>
                <a:lnTo>
                  <a:pt x="1385887" y="90488"/>
                </a:lnTo>
                <a:lnTo>
                  <a:pt x="1428750" y="121444"/>
                </a:lnTo>
                <a:lnTo>
                  <a:pt x="1481137" y="166688"/>
                </a:lnTo>
                <a:lnTo>
                  <a:pt x="1502569" y="185738"/>
                </a:lnTo>
                <a:lnTo>
                  <a:pt x="1514475" y="204788"/>
                </a:lnTo>
                <a:lnTo>
                  <a:pt x="1516856" y="223838"/>
                </a:lnTo>
                <a:lnTo>
                  <a:pt x="1512094" y="242888"/>
                </a:lnTo>
                <a:lnTo>
                  <a:pt x="1497806" y="259556"/>
                </a:lnTo>
                <a:lnTo>
                  <a:pt x="1469231" y="271463"/>
                </a:lnTo>
                <a:lnTo>
                  <a:pt x="1433512" y="278606"/>
                </a:lnTo>
                <a:lnTo>
                  <a:pt x="1381125" y="338138"/>
                </a:lnTo>
                <a:lnTo>
                  <a:pt x="1219200" y="540544"/>
                </a:lnTo>
                <a:lnTo>
                  <a:pt x="1176337" y="581025"/>
                </a:lnTo>
                <a:lnTo>
                  <a:pt x="981075" y="742950"/>
                </a:lnTo>
                <a:lnTo>
                  <a:pt x="890587" y="819150"/>
                </a:lnTo>
                <a:lnTo>
                  <a:pt x="762000" y="931069"/>
                </a:lnTo>
                <a:lnTo>
                  <a:pt x="635794" y="1040606"/>
                </a:lnTo>
                <a:lnTo>
                  <a:pt x="564356" y="1102519"/>
                </a:lnTo>
                <a:lnTo>
                  <a:pt x="461962" y="1176338"/>
                </a:lnTo>
                <a:lnTo>
                  <a:pt x="369094" y="1238250"/>
                </a:lnTo>
                <a:lnTo>
                  <a:pt x="269081" y="1300163"/>
                </a:lnTo>
                <a:lnTo>
                  <a:pt x="173831" y="1350169"/>
                </a:lnTo>
                <a:lnTo>
                  <a:pt x="97631" y="1388269"/>
                </a:lnTo>
                <a:lnTo>
                  <a:pt x="42862" y="1412081"/>
                </a:lnTo>
                <a:lnTo>
                  <a:pt x="23812" y="1414463"/>
                </a:lnTo>
                <a:lnTo>
                  <a:pt x="4762" y="1412081"/>
                </a:lnTo>
                <a:lnTo>
                  <a:pt x="0" y="1404938"/>
                </a:lnTo>
                <a:lnTo>
                  <a:pt x="0" y="1390650"/>
                </a:lnTo>
                <a:lnTo>
                  <a:pt x="14287" y="1371600"/>
                </a:lnTo>
                <a:lnTo>
                  <a:pt x="61912" y="1333500"/>
                </a:lnTo>
                <a:lnTo>
                  <a:pt x="159544" y="1257300"/>
                </a:lnTo>
                <a:lnTo>
                  <a:pt x="283369" y="1154906"/>
                </a:lnTo>
                <a:lnTo>
                  <a:pt x="369094" y="1081088"/>
                </a:lnTo>
                <a:lnTo>
                  <a:pt x="481012" y="983456"/>
                </a:lnTo>
                <a:lnTo>
                  <a:pt x="616744" y="854869"/>
                </a:lnTo>
                <a:lnTo>
                  <a:pt x="754856" y="716756"/>
                </a:lnTo>
                <a:lnTo>
                  <a:pt x="819150" y="645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3815687-CF05-2547-B785-623D402CBAD5}"/>
              </a:ext>
            </a:extLst>
          </p:cNvPr>
          <p:cNvSpPr/>
          <p:nvPr/>
        </p:nvSpPr>
        <p:spPr>
          <a:xfrm>
            <a:off x="2878138" y="1865313"/>
            <a:ext cx="3960812" cy="628650"/>
          </a:xfrm>
          <a:custGeom>
            <a:avLst/>
            <a:gdLst>
              <a:gd name="connsiteX0" fmla="*/ 2424146 w 3960207"/>
              <a:gd name="connsiteY0" fmla="*/ 157882 h 628239"/>
              <a:gd name="connsiteX1" fmla="*/ 2256397 w 3960207"/>
              <a:gd name="connsiteY1" fmla="*/ 171039 h 628239"/>
              <a:gd name="connsiteX2" fmla="*/ 2095225 w 3960207"/>
              <a:gd name="connsiteY2" fmla="*/ 180907 h 628239"/>
              <a:gd name="connsiteX3" fmla="*/ 1881427 w 3960207"/>
              <a:gd name="connsiteY3" fmla="*/ 200642 h 628239"/>
              <a:gd name="connsiteX4" fmla="*/ 1733413 w 3960207"/>
              <a:gd name="connsiteY4" fmla="*/ 226956 h 628239"/>
              <a:gd name="connsiteX5" fmla="*/ 1522903 w 3960207"/>
              <a:gd name="connsiteY5" fmla="*/ 263137 h 628239"/>
              <a:gd name="connsiteX6" fmla="*/ 1272923 w 3960207"/>
              <a:gd name="connsiteY6" fmla="*/ 299318 h 628239"/>
              <a:gd name="connsiteX7" fmla="*/ 1052546 w 3960207"/>
              <a:gd name="connsiteY7" fmla="*/ 328921 h 628239"/>
              <a:gd name="connsiteX8" fmla="*/ 884797 w 3960207"/>
              <a:gd name="connsiteY8" fmla="*/ 348656 h 628239"/>
              <a:gd name="connsiteX9" fmla="*/ 700601 w 3960207"/>
              <a:gd name="connsiteY9" fmla="*/ 368392 h 628239"/>
              <a:gd name="connsiteX10" fmla="*/ 631528 w 3960207"/>
              <a:gd name="connsiteY10" fmla="*/ 374970 h 628239"/>
              <a:gd name="connsiteX11" fmla="*/ 546008 w 3960207"/>
              <a:gd name="connsiteY11" fmla="*/ 381548 h 628239"/>
              <a:gd name="connsiteX12" fmla="*/ 490092 w 3960207"/>
              <a:gd name="connsiteY12" fmla="*/ 384838 h 628239"/>
              <a:gd name="connsiteX13" fmla="*/ 434175 w 3960207"/>
              <a:gd name="connsiteY13" fmla="*/ 384838 h 628239"/>
              <a:gd name="connsiteX14" fmla="*/ 378259 w 3960207"/>
              <a:gd name="connsiteY14" fmla="*/ 378259 h 628239"/>
              <a:gd name="connsiteX15" fmla="*/ 322342 w 3960207"/>
              <a:gd name="connsiteY15" fmla="*/ 371681 h 628239"/>
              <a:gd name="connsiteX16" fmla="*/ 266425 w 3960207"/>
              <a:gd name="connsiteY16" fmla="*/ 358524 h 628239"/>
              <a:gd name="connsiteX17" fmla="*/ 200641 w 3960207"/>
              <a:gd name="connsiteY17" fmla="*/ 342078 h 628239"/>
              <a:gd name="connsiteX18" fmla="*/ 144725 w 3960207"/>
              <a:gd name="connsiteY18" fmla="*/ 319054 h 628239"/>
              <a:gd name="connsiteX19" fmla="*/ 98676 w 3960207"/>
              <a:gd name="connsiteY19" fmla="*/ 292740 h 628239"/>
              <a:gd name="connsiteX20" fmla="*/ 52627 w 3960207"/>
              <a:gd name="connsiteY20" fmla="*/ 266426 h 628239"/>
              <a:gd name="connsiteX21" fmla="*/ 23024 w 3960207"/>
              <a:gd name="connsiteY21" fmla="*/ 256559 h 628239"/>
              <a:gd name="connsiteX22" fmla="*/ 9867 w 3960207"/>
              <a:gd name="connsiteY22" fmla="*/ 259848 h 628239"/>
              <a:gd name="connsiteX23" fmla="*/ 0 w 3960207"/>
              <a:gd name="connsiteY23" fmla="*/ 269715 h 628239"/>
              <a:gd name="connsiteX24" fmla="*/ 3289 w 3960207"/>
              <a:gd name="connsiteY24" fmla="*/ 292740 h 628239"/>
              <a:gd name="connsiteX25" fmla="*/ 23024 w 3960207"/>
              <a:gd name="connsiteY25" fmla="*/ 319054 h 628239"/>
              <a:gd name="connsiteX26" fmla="*/ 75651 w 3960207"/>
              <a:gd name="connsiteY26" fmla="*/ 371681 h 628239"/>
              <a:gd name="connsiteX27" fmla="*/ 200641 w 3960207"/>
              <a:gd name="connsiteY27" fmla="*/ 480225 h 628239"/>
              <a:gd name="connsiteX28" fmla="*/ 269715 w 3960207"/>
              <a:gd name="connsiteY28" fmla="*/ 536141 h 628239"/>
              <a:gd name="connsiteX29" fmla="*/ 335499 w 3960207"/>
              <a:gd name="connsiteY29" fmla="*/ 582190 h 628239"/>
              <a:gd name="connsiteX30" fmla="*/ 384837 w 3960207"/>
              <a:gd name="connsiteY30" fmla="*/ 611793 h 628239"/>
              <a:gd name="connsiteX31" fmla="*/ 414440 w 3960207"/>
              <a:gd name="connsiteY31" fmla="*/ 624950 h 628239"/>
              <a:gd name="connsiteX32" fmla="*/ 437464 w 3960207"/>
              <a:gd name="connsiteY32" fmla="*/ 628239 h 628239"/>
              <a:gd name="connsiteX33" fmla="*/ 467067 w 3960207"/>
              <a:gd name="connsiteY33" fmla="*/ 628239 h 628239"/>
              <a:gd name="connsiteX34" fmla="*/ 526273 w 3960207"/>
              <a:gd name="connsiteY34" fmla="*/ 611793 h 628239"/>
              <a:gd name="connsiteX35" fmla="*/ 615082 w 3960207"/>
              <a:gd name="connsiteY35" fmla="*/ 582190 h 628239"/>
              <a:gd name="connsiteX36" fmla="*/ 763096 w 3960207"/>
              <a:gd name="connsiteY36" fmla="*/ 559166 h 628239"/>
              <a:gd name="connsiteX37" fmla="*/ 1131487 w 3960207"/>
              <a:gd name="connsiteY37" fmla="*/ 499960 h 628239"/>
              <a:gd name="connsiteX38" fmla="*/ 1338707 w 3960207"/>
              <a:gd name="connsiteY38" fmla="*/ 467068 h 628239"/>
              <a:gd name="connsiteX39" fmla="*/ 1476854 w 3960207"/>
              <a:gd name="connsiteY39" fmla="*/ 444043 h 628239"/>
              <a:gd name="connsiteX40" fmla="*/ 1716966 w 3960207"/>
              <a:gd name="connsiteY40" fmla="*/ 414441 h 628239"/>
              <a:gd name="connsiteX41" fmla="*/ 1930765 w 3960207"/>
              <a:gd name="connsiteY41" fmla="*/ 391416 h 628239"/>
              <a:gd name="connsiteX42" fmla="*/ 2226794 w 3960207"/>
              <a:gd name="connsiteY42" fmla="*/ 355235 h 628239"/>
              <a:gd name="connsiteX43" fmla="*/ 2364941 w 3960207"/>
              <a:gd name="connsiteY43" fmla="*/ 338789 h 628239"/>
              <a:gd name="connsiteX44" fmla="*/ 2683994 w 3960207"/>
              <a:gd name="connsiteY44" fmla="*/ 322343 h 628239"/>
              <a:gd name="connsiteX45" fmla="*/ 2940552 w 3960207"/>
              <a:gd name="connsiteY45" fmla="*/ 309186 h 628239"/>
              <a:gd name="connsiteX46" fmla="*/ 3157640 w 3960207"/>
              <a:gd name="connsiteY46" fmla="*/ 296029 h 628239"/>
              <a:gd name="connsiteX47" fmla="*/ 3312233 w 3960207"/>
              <a:gd name="connsiteY47" fmla="*/ 292740 h 628239"/>
              <a:gd name="connsiteX48" fmla="*/ 3512874 w 3960207"/>
              <a:gd name="connsiteY48" fmla="*/ 296029 h 628239"/>
              <a:gd name="connsiteX49" fmla="*/ 3743119 w 3960207"/>
              <a:gd name="connsiteY49" fmla="*/ 309186 h 628239"/>
              <a:gd name="connsiteX50" fmla="*/ 3841795 w 3960207"/>
              <a:gd name="connsiteY50" fmla="*/ 315764 h 628239"/>
              <a:gd name="connsiteX51" fmla="*/ 3891133 w 3960207"/>
              <a:gd name="connsiteY51" fmla="*/ 305897 h 628239"/>
              <a:gd name="connsiteX52" fmla="*/ 3933893 w 3960207"/>
              <a:gd name="connsiteY52" fmla="*/ 289451 h 628239"/>
              <a:gd name="connsiteX53" fmla="*/ 3956918 w 3960207"/>
              <a:gd name="connsiteY53" fmla="*/ 269715 h 628239"/>
              <a:gd name="connsiteX54" fmla="*/ 3960207 w 3960207"/>
              <a:gd name="connsiteY54" fmla="*/ 249980 h 628239"/>
              <a:gd name="connsiteX55" fmla="*/ 3956918 w 3960207"/>
              <a:gd name="connsiteY55" fmla="*/ 226956 h 628239"/>
              <a:gd name="connsiteX56" fmla="*/ 3947050 w 3960207"/>
              <a:gd name="connsiteY56" fmla="*/ 210510 h 628239"/>
              <a:gd name="connsiteX57" fmla="*/ 3940471 w 3960207"/>
              <a:gd name="connsiteY57" fmla="*/ 203931 h 628239"/>
              <a:gd name="connsiteX58" fmla="*/ 3930604 w 3960207"/>
              <a:gd name="connsiteY58" fmla="*/ 194064 h 628239"/>
              <a:gd name="connsiteX59" fmla="*/ 3894423 w 3960207"/>
              <a:gd name="connsiteY59" fmla="*/ 174328 h 628239"/>
              <a:gd name="connsiteX60" fmla="*/ 3825349 w 3960207"/>
              <a:gd name="connsiteY60" fmla="*/ 141436 h 628239"/>
              <a:gd name="connsiteX61" fmla="*/ 3723384 w 3960207"/>
              <a:gd name="connsiteY61" fmla="*/ 88809 h 628239"/>
              <a:gd name="connsiteX62" fmla="*/ 3667467 w 3960207"/>
              <a:gd name="connsiteY62" fmla="*/ 65784 h 628239"/>
              <a:gd name="connsiteX63" fmla="*/ 3604972 w 3960207"/>
              <a:gd name="connsiteY63" fmla="*/ 39471 h 628239"/>
              <a:gd name="connsiteX64" fmla="*/ 3558923 w 3960207"/>
              <a:gd name="connsiteY64" fmla="*/ 23025 h 628239"/>
              <a:gd name="connsiteX65" fmla="*/ 3493139 w 3960207"/>
              <a:gd name="connsiteY65" fmla="*/ 6579 h 628239"/>
              <a:gd name="connsiteX66" fmla="*/ 3456958 w 3960207"/>
              <a:gd name="connsiteY66" fmla="*/ 0 h 628239"/>
              <a:gd name="connsiteX67" fmla="*/ 3427355 w 3960207"/>
              <a:gd name="connsiteY67" fmla="*/ 0 h 628239"/>
              <a:gd name="connsiteX68" fmla="*/ 3391174 w 3960207"/>
              <a:gd name="connsiteY68" fmla="*/ 6579 h 628239"/>
              <a:gd name="connsiteX69" fmla="*/ 3325389 w 3960207"/>
              <a:gd name="connsiteY69" fmla="*/ 29603 h 628239"/>
              <a:gd name="connsiteX70" fmla="*/ 3243159 w 3960207"/>
              <a:gd name="connsiteY70" fmla="*/ 62495 h 628239"/>
              <a:gd name="connsiteX71" fmla="*/ 3206978 w 3960207"/>
              <a:gd name="connsiteY71" fmla="*/ 75652 h 628239"/>
              <a:gd name="connsiteX72" fmla="*/ 3072120 w 3960207"/>
              <a:gd name="connsiteY72" fmla="*/ 105255 h 628239"/>
              <a:gd name="connsiteX73" fmla="*/ 3016204 w 3960207"/>
              <a:gd name="connsiteY73" fmla="*/ 111833 h 628239"/>
              <a:gd name="connsiteX74" fmla="*/ 2956998 w 3960207"/>
              <a:gd name="connsiteY74" fmla="*/ 118412 h 628239"/>
              <a:gd name="connsiteX75" fmla="*/ 2802405 w 3960207"/>
              <a:gd name="connsiteY75" fmla="*/ 131569 h 628239"/>
              <a:gd name="connsiteX76" fmla="*/ 2424146 w 3960207"/>
              <a:gd name="connsiteY76" fmla="*/ 157882 h 628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960207" h="628239">
                <a:moveTo>
                  <a:pt x="2424146" y="157882"/>
                </a:moveTo>
                <a:lnTo>
                  <a:pt x="2256397" y="171039"/>
                </a:lnTo>
                <a:lnTo>
                  <a:pt x="2095225" y="180907"/>
                </a:lnTo>
                <a:lnTo>
                  <a:pt x="1881427" y="200642"/>
                </a:lnTo>
                <a:lnTo>
                  <a:pt x="1733413" y="226956"/>
                </a:lnTo>
                <a:lnTo>
                  <a:pt x="1522903" y="263137"/>
                </a:lnTo>
                <a:lnTo>
                  <a:pt x="1272923" y="299318"/>
                </a:lnTo>
                <a:lnTo>
                  <a:pt x="1052546" y="328921"/>
                </a:lnTo>
                <a:lnTo>
                  <a:pt x="884797" y="348656"/>
                </a:lnTo>
                <a:lnTo>
                  <a:pt x="700601" y="368392"/>
                </a:lnTo>
                <a:lnTo>
                  <a:pt x="631528" y="374970"/>
                </a:lnTo>
                <a:lnTo>
                  <a:pt x="546008" y="381548"/>
                </a:lnTo>
                <a:lnTo>
                  <a:pt x="490092" y="384838"/>
                </a:lnTo>
                <a:lnTo>
                  <a:pt x="434175" y="384838"/>
                </a:lnTo>
                <a:lnTo>
                  <a:pt x="378259" y="378259"/>
                </a:lnTo>
                <a:lnTo>
                  <a:pt x="322342" y="371681"/>
                </a:lnTo>
                <a:lnTo>
                  <a:pt x="266425" y="358524"/>
                </a:lnTo>
                <a:lnTo>
                  <a:pt x="200641" y="342078"/>
                </a:lnTo>
                <a:lnTo>
                  <a:pt x="144725" y="319054"/>
                </a:lnTo>
                <a:lnTo>
                  <a:pt x="98676" y="292740"/>
                </a:lnTo>
                <a:lnTo>
                  <a:pt x="52627" y="266426"/>
                </a:lnTo>
                <a:lnTo>
                  <a:pt x="23024" y="256559"/>
                </a:lnTo>
                <a:lnTo>
                  <a:pt x="9867" y="259848"/>
                </a:lnTo>
                <a:lnTo>
                  <a:pt x="0" y="269715"/>
                </a:lnTo>
                <a:lnTo>
                  <a:pt x="3289" y="292740"/>
                </a:lnTo>
                <a:lnTo>
                  <a:pt x="23024" y="319054"/>
                </a:lnTo>
                <a:lnTo>
                  <a:pt x="75651" y="371681"/>
                </a:lnTo>
                <a:lnTo>
                  <a:pt x="200641" y="480225"/>
                </a:lnTo>
                <a:lnTo>
                  <a:pt x="269715" y="536141"/>
                </a:lnTo>
                <a:lnTo>
                  <a:pt x="335499" y="582190"/>
                </a:lnTo>
                <a:lnTo>
                  <a:pt x="384837" y="611793"/>
                </a:lnTo>
                <a:lnTo>
                  <a:pt x="414440" y="624950"/>
                </a:lnTo>
                <a:lnTo>
                  <a:pt x="437464" y="628239"/>
                </a:lnTo>
                <a:lnTo>
                  <a:pt x="467067" y="628239"/>
                </a:lnTo>
                <a:lnTo>
                  <a:pt x="526273" y="611793"/>
                </a:lnTo>
                <a:lnTo>
                  <a:pt x="615082" y="582190"/>
                </a:lnTo>
                <a:lnTo>
                  <a:pt x="763096" y="559166"/>
                </a:lnTo>
                <a:lnTo>
                  <a:pt x="1131487" y="499960"/>
                </a:lnTo>
                <a:lnTo>
                  <a:pt x="1338707" y="467068"/>
                </a:lnTo>
                <a:lnTo>
                  <a:pt x="1476854" y="444043"/>
                </a:lnTo>
                <a:lnTo>
                  <a:pt x="1716966" y="414441"/>
                </a:lnTo>
                <a:lnTo>
                  <a:pt x="1930765" y="391416"/>
                </a:lnTo>
                <a:lnTo>
                  <a:pt x="2226794" y="355235"/>
                </a:lnTo>
                <a:lnTo>
                  <a:pt x="2364941" y="338789"/>
                </a:lnTo>
                <a:lnTo>
                  <a:pt x="2683994" y="322343"/>
                </a:lnTo>
                <a:lnTo>
                  <a:pt x="2940552" y="309186"/>
                </a:lnTo>
                <a:lnTo>
                  <a:pt x="3157640" y="296029"/>
                </a:lnTo>
                <a:lnTo>
                  <a:pt x="3312233" y="292740"/>
                </a:lnTo>
                <a:lnTo>
                  <a:pt x="3512874" y="296029"/>
                </a:lnTo>
                <a:lnTo>
                  <a:pt x="3743119" y="309186"/>
                </a:lnTo>
                <a:lnTo>
                  <a:pt x="3841795" y="315764"/>
                </a:lnTo>
                <a:lnTo>
                  <a:pt x="3891133" y="305897"/>
                </a:lnTo>
                <a:lnTo>
                  <a:pt x="3933893" y="289451"/>
                </a:lnTo>
                <a:lnTo>
                  <a:pt x="3956918" y="269715"/>
                </a:lnTo>
                <a:lnTo>
                  <a:pt x="3960207" y="249980"/>
                </a:lnTo>
                <a:lnTo>
                  <a:pt x="3956918" y="226956"/>
                </a:lnTo>
                <a:lnTo>
                  <a:pt x="3947050" y="210510"/>
                </a:lnTo>
                <a:lnTo>
                  <a:pt x="3940471" y="203931"/>
                </a:lnTo>
                <a:lnTo>
                  <a:pt x="3930604" y="194064"/>
                </a:lnTo>
                <a:lnTo>
                  <a:pt x="3894423" y="174328"/>
                </a:lnTo>
                <a:lnTo>
                  <a:pt x="3825349" y="141436"/>
                </a:lnTo>
                <a:lnTo>
                  <a:pt x="3723384" y="88809"/>
                </a:lnTo>
                <a:lnTo>
                  <a:pt x="3667467" y="65784"/>
                </a:lnTo>
                <a:lnTo>
                  <a:pt x="3604972" y="39471"/>
                </a:lnTo>
                <a:lnTo>
                  <a:pt x="3558923" y="23025"/>
                </a:lnTo>
                <a:lnTo>
                  <a:pt x="3493139" y="6579"/>
                </a:lnTo>
                <a:lnTo>
                  <a:pt x="3456958" y="0"/>
                </a:lnTo>
                <a:lnTo>
                  <a:pt x="3427355" y="0"/>
                </a:lnTo>
                <a:lnTo>
                  <a:pt x="3391174" y="6579"/>
                </a:lnTo>
                <a:lnTo>
                  <a:pt x="3325389" y="29603"/>
                </a:lnTo>
                <a:lnTo>
                  <a:pt x="3243159" y="62495"/>
                </a:lnTo>
                <a:lnTo>
                  <a:pt x="3206978" y="75652"/>
                </a:lnTo>
                <a:lnTo>
                  <a:pt x="3072120" y="105255"/>
                </a:lnTo>
                <a:lnTo>
                  <a:pt x="3016204" y="111833"/>
                </a:lnTo>
                <a:lnTo>
                  <a:pt x="2956998" y="118412"/>
                </a:lnTo>
                <a:lnTo>
                  <a:pt x="2802405" y="131569"/>
                </a:lnTo>
                <a:lnTo>
                  <a:pt x="2424146" y="157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64D8EDEE-6B62-B849-80A7-40EC4E1BED0D}"/>
              </a:ext>
            </a:extLst>
          </p:cNvPr>
          <p:cNvSpPr/>
          <p:nvPr/>
        </p:nvSpPr>
        <p:spPr>
          <a:xfrm>
            <a:off x="3992563" y="2290763"/>
            <a:ext cx="665162" cy="1485900"/>
          </a:xfrm>
          <a:custGeom>
            <a:avLst/>
            <a:gdLst>
              <a:gd name="connsiteX0" fmla="*/ 190500 w 664369"/>
              <a:gd name="connsiteY0" fmla="*/ 1004887 h 1485900"/>
              <a:gd name="connsiteX1" fmla="*/ 235744 w 664369"/>
              <a:gd name="connsiteY1" fmla="*/ 888206 h 1485900"/>
              <a:gd name="connsiteX2" fmla="*/ 250032 w 664369"/>
              <a:gd name="connsiteY2" fmla="*/ 852487 h 1485900"/>
              <a:gd name="connsiteX3" fmla="*/ 264319 w 664369"/>
              <a:gd name="connsiteY3" fmla="*/ 809625 h 1485900"/>
              <a:gd name="connsiteX4" fmla="*/ 273844 w 664369"/>
              <a:gd name="connsiteY4" fmla="*/ 762000 h 1485900"/>
              <a:gd name="connsiteX5" fmla="*/ 288132 w 664369"/>
              <a:gd name="connsiteY5" fmla="*/ 695325 h 1485900"/>
              <a:gd name="connsiteX6" fmla="*/ 300038 w 664369"/>
              <a:gd name="connsiteY6" fmla="*/ 628650 h 1485900"/>
              <a:gd name="connsiteX7" fmla="*/ 311944 w 664369"/>
              <a:gd name="connsiteY7" fmla="*/ 564356 h 1485900"/>
              <a:gd name="connsiteX8" fmla="*/ 321469 w 664369"/>
              <a:gd name="connsiteY8" fmla="*/ 490537 h 1485900"/>
              <a:gd name="connsiteX9" fmla="*/ 326232 w 664369"/>
              <a:gd name="connsiteY9" fmla="*/ 442912 h 1485900"/>
              <a:gd name="connsiteX10" fmla="*/ 326232 w 664369"/>
              <a:gd name="connsiteY10" fmla="*/ 402431 h 1485900"/>
              <a:gd name="connsiteX11" fmla="*/ 326232 w 664369"/>
              <a:gd name="connsiteY11" fmla="*/ 342900 h 1485900"/>
              <a:gd name="connsiteX12" fmla="*/ 321469 w 664369"/>
              <a:gd name="connsiteY12" fmla="*/ 290512 h 1485900"/>
              <a:gd name="connsiteX13" fmla="*/ 311944 w 664369"/>
              <a:gd name="connsiteY13" fmla="*/ 235743 h 1485900"/>
              <a:gd name="connsiteX14" fmla="*/ 297657 w 664369"/>
              <a:gd name="connsiteY14" fmla="*/ 190500 h 1485900"/>
              <a:gd name="connsiteX15" fmla="*/ 288132 w 664369"/>
              <a:gd name="connsiteY15" fmla="*/ 164306 h 1485900"/>
              <a:gd name="connsiteX16" fmla="*/ 266700 w 664369"/>
              <a:gd name="connsiteY16" fmla="*/ 123825 h 1485900"/>
              <a:gd name="connsiteX17" fmla="*/ 245269 w 664369"/>
              <a:gd name="connsiteY17" fmla="*/ 92868 h 1485900"/>
              <a:gd name="connsiteX18" fmla="*/ 216694 w 664369"/>
              <a:gd name="connsiteY18" fmla="*/ 61912 h 1485900"/>
              <a:gd name="connsiteX19" fmla="*/ 166688 w 664369"/>
              <a:gd name="connsiteY19" fmla="*/ 23812 h 1485900"/>
              <a:gd name="connsiteX20" fmla="*/ 285750 w 664369"/>
              <a:gd name="connsiteY20" fmla="*/ 0 h 1485900"/>
              <a:gd name="connsiteX21" fmla="*/ 388144 w 664369"/>
              <a:gd name="connsiteY21" fmla="*/ 54768 h 1485900"/>
              <a:gd name="connsiteX22" fmla="*/ 471488 w 664369"/>
              <a:gd name="connsiteY22" fmla="*/ 97631 h 1485900"/>
              <a:gd name="connsiteX23" fmla="*/ 554832 w 664369"/>
              <a:gd name="connsiteY23" fmla="*/ 145256 h 1485900"/>
              <a:gd name="connsiteX24" fmla="*/ 602457 w 664369"/>
              <a:gd name="connsiteY24" fmla="*/ 176212 h 1485900"/>
              <a:gd name="connsiteX25" fmla="*/ 640557 w 664369"/>
              <a:gd name="connsiteY25" fmla="*/ 204787 h 1485900"/>
              <a:gd name="connsiteX26" fmla="*/ 654844 w 664369"/>
              <a:gd name="connsiteY26" fmla="*/ 221456 h 1485900"/>
              <a:gd name="connsiteX27" fmla="*/ 664369 w 664369"/>
              <a:gd name="connsiteY27" fmla="*/ 235743 h 1485900"/>
              <a:gd name="connsiteX28" fmla="*/ 664369 w 664369"/>
              <a:gd name="connsiteY28" fmla="*/ 240506 h 1485900"/>
              <a:gd name="connsiteX29" fmla="*/ 640557 w 664369"/>
              <a:gd name="connsiteY29" fmla="*/ 278606 h 1485900"/>
              <a:gd name="connsiteX30" fmla="*/ 600075 w 664369"/>
              <a:gd name="connsiteY30" fmla="*/ 347662 h 1485900"/>
              <a:gd name="connsiteX31" fmla="*/ 581025 w 664369"/>
              <a:gd name="connsiteY31" fmla="*/ 421481 h 1485900"/>
              <a:gd name="connsiteX32" fmla="*/ 554832 w 664369"/>
              <a:gd name="connsiteY32" fmla="*/ 531018 h 1485900"/>
              <a:gd name="connsiteX33" fmla="*/ 523875 w 664369"/>
              <a:gd name="connsiteY33" fmla="*/ 640556 h 1485900"/>
              <a:gd name="connsiteX34" fmla="*/ 488157 w 664369"/>
              <a:gd name="connsiteY34" fmla="*/ 750093 h 1485900"/>
              <a:gd name="connsiteX35" fmla="*/ 466725 w 664369"/>
              <a:gd name="connsiteY35" fmla="*/ 809625 h 1485900"/>
              <a:gd name="connsiteX36" fmla="*/ 438150 w 664369"/>
              <a:gd name="connsiteY36" fmla="*/ 883443 h 1485900"/>
              <a:gd name="connsiteX37" fmla="*/ 411957 w 664369"/>
              <a:gd name="connsiteY37" fmla="*/ 942975 h 1485900"/>
              <a:gd name="connsiteX38" fmla="*/ 376238 w 664369"/>
              <a:gd name="connsiteY38" fmla="*/ 1019175 h 1485900"/>
              <a:gd name="connsiteX39" fmla="*/ 342900 w 664369"/>
              <a:gd name="connsiteY39" fmla="*/ 1078706 h 1485900"/>
              <a:gd name="connsiteX40" fmla="*/ 295275 w 664369"/>
              <a:gd name="connsiteY40" fmla="*/ 1162050 h 1485900"/>
              <a:gd name="connsiteX41" fmla="*/ 254794 w 664369"/>
              <a:gd name="connsiteY41" fmla="*/ 1226343 h 1485900"/>
              <a:gd name="connsiteX42" fmla="*/ 192882 w 664369"/>
              <a:gd name="connsiteY42" fmla="*/ 1319212 h 1485900"/>
              <a:gd name="connsiteX43" fmla="*/ 121444 w 664369"/>
              <a:gd name="connsiteY43" fmla="*/ 1407318 h 1485900"/>
              <a:gd name="connsiteX44" fmla="*/ 64294 w 664369"/>
              <a:gd name="connsiteY44" fmla="*/ 1469231 h 1485900"/>
              <a:gd name="connsiteX45" fmla="*/ 47625 w 664369"/>
              <a:gd name="connsiteY45" fmla="*/ 1481137 h 1485900"/>
              <a:gd name="connsiteX46" fmla="*/ 23813 w 664369"/>
              <a:gd name="connsiteY46" fmla="*/ 1485900 h 1485900"/>
              <a:gd name="connsiteX47" fmla="*/ 9525 w 664369"/>
              <a:gd name="connsiteY47" fmla="*/ 1485900 h 1485900"/>
              <a:gd name="connsiteX48" fmla="*/ 0 w 664369"/>
              <a:gd name="connsiteY48" fmla="*/ 1476375 h 1485900"/>
              <a:gd name="connsiteX49" fmla="*/ 2382 w 664369"/>
              <a:gd name="connsiteY49" fmla="*/ 1457325 h 1485900"/>
              <a:gd name="connsiteX50" fmla="*/ 14288 w 664369"/>
              <a:gd name="connsiteY50" fmla="*/ 1426368 h 1485900"/>
              <a:gd name="connsiteX51" fmla="*/ 38100 w 664369"/>
              <a:gd name="connsiteY51" fmla="*/ 1369218 h 1485900"/>
              <a:gd name="connsiteX52" fmla="*/ 76200 w 664369"/>
              <a:gd name="connsiteY52" fmla="*/ 1278731 h 1485900"/>
              <a:gd name="connsiteX53" fmla="*/ 130969 w 664369"/>
              <a:gd name="connsiteY53" fmla="*/ 1154906 h 1485900"/>
              <a:gd name="connsiteX54" fmla="*/ 190500 w 664369"/>
              <a:gd name="connsiteY54" fmla="*/ 1004887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64369" h="1485900">
                <a:moveTo>
                  <a:pt x="190500" y="1004887"/>
                </a:moveTo>
                <a:lnTo>
                  <a:pt x="235744" y="888206"/>
                </a:lnTo>
                <a:lnTo>
                  <a:pt x="250032" y="852487"/>
                </a:lnTo>
                <a:lnTo>
                  <a:pt x="264319" y="809625"/>
                </a:lnTo>
                <a:lnTo>
                  <a:pt x="273844" y="762000"/>
                </a:lnTo>
                <a:lnTo>
                  <a:pt x="288132" y="695325"/>
                </a:lnTo>
                <a:lnTo>
                  <a:pt x="300038" y="628650"/>
                </a:lnTo>
                <a:lnTo>
                  <a:pt x="311944" y="564356"/>
                </a:lnTo>
                <a:lnTo>
                  <a:pt x="321469" y="490537"/>
                </a:lnTo>
                <a:lnTo>
                  <a:pt x="326232" y="442912"/>
                </a:lnTo>
                <a:lnTo>
                  <a:pt x="326232" y="402431"/>
                </a:lnTo>
                <a:lnTo>
                  <a:pt x="326232" y="342900"/>
                </a:lnTo>
                <a:lnTo>
                  <a:pt x="321469" y="290512"/>
                </a:lnTo>
                <a:lnTo>
                  <a:pt x="311944" y="235743"/>
                </a:lnTo>
                <a:lnTo>
                  <a:pt x="297657" y="190500"/>
                </a:lnTo>
                <a:lnTo>
                  <a:pt x="288132" y="164306"/>
                </a:lnTo>
                <a:lnTo>
                  <a:pt x="266700" y="123825"/>
                </a:lnTo>
                <a:lnTo>
                  <a:pt x="245269" y="92868"/>
                </a:lnTo>
                <a:lnTo>
                  <a:pt x="216694" y="61912"/>
                </a:lnTo>
                <a:lnTo>
                  <a:pt x="166688" y="23812"/>
                </a:lnTo>
                <a:lnTo>
                  <a:pt x="285750" y="0"/>
                </a:lnTo>
                <a:lnTo>
                  <a:pt x="388144" y="54768"/>
                </a:lnTo>
                <a:lnTo>
                  <a:pt x="471488" y="97631"/>
                </a:lnTo>
                <a:lnTo>
                  <a:pt x="554832" y="145256"/>
                </a:lnTo>
                <a:lnTo>
                  <a:pt x="602457" y="176212"/>
                </a:lnTo>
                <a:lnTo>
                  <a:pt x="640557" y="204787"/>
                </a:lnTo>
                <a:lnTo>
                  <a:pt x="654844" y="221456"/>
                </a:lnTo>
                <a:lnTo>
                  <a:pt x="664369" y="235743"/>
                </a:lnTo>
                <a:lnTo>
                  <a:pt x="664369" y="240506"/>
                </a:lnTo>
                <a:lnTo>
                  <a:pt x="640557" y="278606"/>
                </a:lnTo>
                <a:lnTo>
                  <a:pt x="600075" y="347662"/>
                </a:lnTo>
                <a:lnTo>
                  <a:pt x="581025" y="421481"/>
                </a:lnTo>
                <a:lnTo>
                  <a:pt x="554832" y="531018"/>
                </a:lnTo>
                <a:lnTo>
                  <a:pt x="523875" y="640556"/>
                </a:lnTo>
                <a:lnTo>
                  <a:pt x="488157" y="750093"/>
                </a:lnTo>
                <a:lnTo>
                  <a:pt x="466725" y="809625"/>
                </a:lnTo>
                <a:lnTo>
                  <a:pt x="438150" y="883443"/>
                </a:lnTo>
                <a:lnTo>
                  <a:pt x="411957" y="942975"/>
                </a:lnTo>
                <a:lnTo>
                  <a:pt x="376238" y="1019175"/>
                </a:lnTo>
                <a:lnTo>
                  <a:pt x="342900" y="1078706"/>
                </a:lnTo>
                <a:lnTo>
                  <a:pt x="295275" y="1162050"/>
                </a:lnTo>
                <a:lnTo>
                  <a:pt x="254794" y="1226343"/>
                </a:lnTo>
                <a:lnTo>
                  <a:pt x="192882" y="1319212"/>
                </a:lnTo>
                <a:lnTo>
                  <a:pt x="121444" y="1407318"/>
                </a:lnTo>
                <a:lnTo>
                  <a:pt x="64294" y="1469231"/>
                </a:lnTo>
                <a:lnTo>
                  <a:pt x="47625" y="1481137"/>
                </a:lnTo>
                <a:lnTo>
                  <a:pt x="23813" y="1485900"/>
                </a:lnTo>
                <a:lnTo>
                  <a:pt x="9525" y="1485900"/>
                </a:lnTo>
                <a:lnTo>
                  <a:pt x="0" y="1476375"/>
                </a:lnTo>
                <a:lnTo>
                  <a:pt x="2382" y="1457325"/>
                </a:lnTo>
                <a:lnTo>
                  <a:pt x="14288" y="1426368"/>
                </a:lnTo>
                <a:lnTo>
                  <a:pt x="38100" y="1369218"/>
                </a:lnTo>
                <a:lnTo>
                  <a:pt x="76200" y="1278731"/>
                </a:lnTo>
                <a:lnTo>
                  <a:pt x="130969" y="1154906"/>
                </a:lnTo>
                <a:lnTo>
                  <a:pt x="190500" y="1004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9936DFAC-5EF7-1D47-9BC9-BFEBE891A17A}"/>
              </a:ext>
            </a:extLst>
          </p:cNvPr>
          <p:cNvSpPr/>
          <p:nvPr/>
        </p:nvSpPr>
        <p:spPr>
          <a:xfrm>
            <a:off x="5048250" y="2181225"/>
            <a:ext cx="407988" cy="1600200"/>
          </a:xfrm>
          <a:custGeom>
            <a:avLst/>
            <a:gdLst>
              <a:gd name="connsiteX0" fmla="*/ 119063 w 407194"/>
              <a:gd name="connsiteY0" fmla="*/ 416719 h 1600200"/>
              <a:gd name="connsiteX1" fmla="*/ 119063 w 407194"/>
              <a:gd name="connsiteY1" fmla="*/ 230981 h 1600200"/>
              <a:gd name="connsiteX2" fmla="*/ 116681 w 407194"/>
              <a:gd name="connsiteY2" fmla="*/ 207169 h 1600200"/>
              <a:gd name="connsiteX3" fmla="*/ 104775 w 407194"/>
              <a:gd name="connsiteY3" fmla="*/ 166688 h 1600200"/>
              <a:gd name="connsiteX4" fmla="*/ 76200 w 407194"/>
              <a:gd name="connsiteY4" fmla="*/ 109538 h 1600200"/>
              <a:gd name="connsiteX5" fmla="*/ 47625 w 407194"/>
              <a:gd name="connsiteY5" fmla="*/ 64294 h 1600200"/>
              <a:gd name="connsiteX6" fmla="*/ 0 w 407194"/>
              <a:gd name="connsiteY6" fmla="*/ 7144 h 1600200"/>
              <a:gd name="connsiteX7" fmla="*/ 171450 w 407194"/>
              <a:gd name="connsiteY7" fmla="*/ 0 h 1600200"/>
              <a:gd name="connsiteX8" fmla="*/ 252413 w 407194"/>
              <a:gd name="connsiteY8" fmla="*/ 42863 h 1600200"/>
              <a:gd name="connsiteX9" fmla="*/ 280988 w 407194"/>
              <a:gd name="connsiteY9" fmla="*/ 59531 h 1600200"/>
              <a:gd name="connsiteX10" fmla="*/ 311944 w 407194"/>
              <a:gd name="connsiteY10" fmla="*/ 83344 h 1600200"/>
              <a:gd name="connsiteX11" fmla="*/ 333375 w 407194"/>
              <a:gd name="connsiteY11" fmla="*/ 102394 h 1600200"/>
              <a:gd name="connsiteX12" fmla="*/ 347663 w 407194"/>
              <a:gd name="connsiteY12" fmla="*/ 119063 h 1600200"/>
              <a:gd name="connsiteX13" fmla="*/ 364331 w 407194"/>
              <a:gd name="connsiteY13" fmla="*/ 147638 h 1600200"/>
              <a:gd name="connsiteX14" fmla="*/ 366713 w 407194"/>
              <a:gd name="connsiteY14" fmla="*/ 188119 h 1600200"/>
              <a:gd name="connsiteX15" fmla="*/ 366713 w 407194"/>
              <a:gd name="connsiteY15" fmla="*/ 461963 h 1600200"/>
              <a:gd name="connsiteX16" fmla="*/ 364331 w 407194"/>
              <a:gd name="connsiteY16" fmla="*/ 664369 h 1600200"/>
              <a:gd name="connsiteX17" fmla="*/ 364331 w 407194"/>
              <a:gd name="connsiteY17" fmla="*/ 857250 h 1600200"/>
              <a:gd name="connsiteX18" fmla="*/ 364331 w 407194"/>
              <a:gd name="connsiteY18" fmla="*/ 912019 h 1600200"/>
              <a:gd name="connsiteX19" fmla="*/ 366713 w 407194"/>
              <a:gd name="connsiteY19" fmla="*/ 957263 h 1600200"/>
              <a:gd name="connsiteX20" fmla="*/ 373856 w 407194"/>
              <a:gd name="connsiteY20" fmla="*/ 1012031 h 1600200"/>
              <a:gd name="connsiteX21" fmla="*/ 383381 w 407194"/>
              <a:gd name="connsiteY21" fmla="*/ 1059656 h 1600200"/>
              <a:gd name="connsiteX22" fmla="*/ 392906 w 407194"/>
              <a:gd name="connsiteY22" fmla="*/ 1090613 h 1600200"/>
              <a:gd name="connsiteX23" fmla="*/ 400050 w 407194"/>
              <a:gd name="connsiteY23" fmla="*/ 1107281 h 1600200"/>
              <a:gd name="connsiteX24" fmla="*/ 407194 w 407194"/>
              <a:gd name="connsiteY24" fmla="*/ 1131094 h 1600200"/>
              <a:gd name="connsiteX25" fmla="*/ 407194 w 407194"/>
              <a:gd name="connsiteY25" fmla="*/ 1145381 h 1600200"/>
              <a:gd name="connsiteX26" fmla="*/ 400050 w 407194"/>
              <a:gd name="connsiteY26" fmla="*/ 1193006 h 1600200"/>
              <a:gd name="connsiteX27" fmla="*/ 378619 w 407194"/>
              <a:gd name="connsiteY27" fmla="*/ 1269206 h 1600200"/>
              <a:gd name="connsiteX28" fmla="*/ 354806 w 407194"/>
              <a:gd name="connsiteY28" fmla="*/ 1333500 h 1600200"/>
              <a:gd name="connsiteX29" fmla="*/ 338138 w 407194"/>
              <a:gd name="connsiteY29" fmla="*/ 1373981 h 1600200"/>
              <a:gd name="connsiteX30" fmla="*/ 304800 w 407194"/>
              <a:gd name="connsiteY30" fmla="*/ 1431131 h 1600200"/>
              <a:gd name="connsiteX31" fmla="*/ 264319 w 407194"/>
              <a:gd name="connsiteY31" fmla="*/ 1493044 h 1600200"/>
              <a:gd name="connsiteX32" fmla="*/ 209550 w 407194"/>
              <a:gd name="connsiteY32" fmla="*/ 1559719 h 1600200"/>
              <a:gd name="connsiteX33" fmla="*/ 188119 w 407194"/>
              <a:gd name="connsiteY33" fmla="*/ 1583531 h 1600200"/>
              <a:gd name="connsiteX34" fmla="*/ 166688 w 407194"/>
              <a:gd name="connsiteY34" fmla="*/ 1597819 h 1600200"/>
              <a:gd name="connsiteX35" fmla="*/ 147638 w 407194"/>
              <a:gd name="connsiteY35" fmla="*/ 1600200 h 1600200"/>
              <a:gd name="connsiteX36" fmla="*/ 126206 w 407194"/>
              <a:gd name="connsiteY36" fmla="*/ 1590675 h 1600200"/>
              <a:gd name="connsiteX37" fmla="*/ 114300 w 407194"/>
              <a:gd name="connsiteY37" fmla="*/ 1578769 h 1600200"/>
              <a:gd name="connsiteX38" fmla="*/ 107156 w 407194"/>
              <a:gd name="connsiteY38" fmla="*/ 1562100 h 1600200"/>
              <a:gd name="connsiteX39" fmla="*/ 109538 w 407194"/>
              <a:gd name="connsiteY39" fmla="*/ 1138238 h 1600200"/>
              <a:gd name="connsiteX40" fmla="*/ 116681 w 407194"/>
              <a:gd name="connsiteY40" fmla="*/ 1102519 h 1600200"/>
              <a:gd name="connsiteX41" fmla="*/ 121444 w 407194"/>
              <a:gd name="connsiteY41" fmla="*/ 1040606 h 1600200"/>
              <a:gd name="connsiteX42" fmla="*/ 119063 w 407194"/>
              <a:gd name="connsiteY42" fmla="*/ 854869 h 1600200"/>
              <a:gd name="connsiteX43" fmla="*/ 119063 w 407194"/>
              <a:gd name="connsiteY43" fmla="*/ 416719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07194" h="1600200">
                <a:moveTo>
                  <a:pt x="119063" y="416719"/>
                </a:moveTo>
                <a:lnTo>
                  <a:pt x="119063" y="230981"/>
                </a:lnTo>
                <a:lnTo>
                  <a:pt x="116681" y="207169"/>
                </a:lnTo>
                <a:lnTo>
                  <a:pt x="104775" y="166688"/>
                </a:lnTo>
                <a:lnTo>
                  <a:pt x="76200" y="109538"/>
                </a:lnTo>
                <a:lnTo>
                  <a:pt x="47625" y="64294"/>
                </a:lnTo>
                <a:lnTo>
                  <a:pt x="0" y="7144"/>
                </a:lnTo>
                <a:lnTo>
                  <a:pt x="171450" y="0"/>
                </a:lnTo>
                <a:lnTo>
                  <a:pt x="252413" y="42863"/>
                </a:lnTo>
                <a:lnTo>
                  <a:pt x="280988" y="59531"/>
                </a:lnTo>
                <a:lnTo>
                  <a:pt x="311944" y="83344"/>
                </a:lnTo>
                <a:lnTo>
                  <a:pt x="333375" y="102394"/>
                </a:lnTo>
                <a:lnTo>
                  <a:pt x="347663" y="119063"/>
                </a:lnTo>
                <a:lnTo>
                  <a:pt x="364331" y="147638"/>
                </a:lnTo>
                <a:lnTo>
                  <a:pt x="366713" y="188119"/>
                </a:lnTo>
                <a:lnTo>
                  <a:pt x="366713" y="461963"/>
                </a:lnTo>
                <a:lnTo>
                  <a:pt x="364331" y="664369"/>
                </a:lnTo>
                <a:lnTo>
                  <a:pt x="364331" y="857250"/>
                </a:lnTo>
                <a:lnTo>
                  <a:pt x="364331" y="912019"/>
                </a:lnTo>
                <a:lnTo>
                  <a:pt x="366713" y="957263"/>
                </a:lnTo>
                <a:lnTo>
                  <a:pt x="373856" y="1012031"/>
                </a:lnTo>
                <a:lnTo>
                  <a:pt x="383381" y="1059656"/>
                </a:lnTo>
                <a:lnTo>
                  <a:pt x="392906" y="1090613"/>
                </a:lnTo>
                <a:lnTo>
                  <a:pt x="400050" y="1107281"/>
                </a:lnTo>
                <a:lnTo>
                  <a:pt x="407194" y="1131094"/>
                </a:lnTo>
                <a:lnTo>
                  <a:pt x="407194" y="1145381"/>
                </a:lnTo>
                <a:lnTo>
                  <a:pt x="400050" y="1193006"/>
                </a:lnTo>
                <a:lnTo>
                  <a:pt x="378619" y="1269206"/>
                </a:lnTo>
                <a:lnTo>
                  <a:pt x="354806" y="1333500"/>
                </a:lnTo>
                <a:lnTo>
                  <a:pt x="338138" y="1373981"/>
                </a:lnTo>
                <a:lnTo>
                  <a:pt x="304800" y="1431131"/>
                </a:lnTo>
                <a:lnTo>
                  <a:pt x="264319" y="1493044"/>
                </a:lnTo>
                <a:lnTo>
                  <a:pt x="209550" y="1559719"/>
                </a:lnTo>
                <a:lnTo>
                  <a:pt x="188119" y="1583531"/>
                </a:lnTo>
                <a:lnTo>
                  <a:pt x="166688" y="1597819"/>
                </a:lnTo>
                <a:lnTo>
                  <a:pt x="147638" y="1600200"/>
                </a:lnTo>
                <a:lnTo>
                  <a:pt x="126206" y="1590675"/>
                </a:lnTo>
                <a:lnTo>
                  <a:pt x="114300" y="1578769"/>
                </a:lnTo>
                <a:lnTo>
                  <a:pt x="107156" y="1562100"/>
                </a:lnTo>
                <a:lnTo>
                  <a:pt x="109538" y="1138238"/>
                </a:lnTo>
                <a:lnTo>
                  <a:pt x="116681" y="1102519"/>
                </a:lnTo>
                <a:lnTo>
                  <a:pt x="121444" y="1040606"/>
                </a:lnTo>
                <a:cubicBezTo>
                  <a:pt x="120650" y="978694"/>
                  <a:pt x="119857" y="916781"/>
                  <a:pt x="119063" y="854869"/>
                </a:cubicBezTo>
                <a:lnTo>
                  <a:pt x="119063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BD68B6EC-AFC7-EE41-97D2-39AF540F6081}"/>
              </a:ext>
            </a:extLst>
          </p:cNvPr>
          <p:cNvSpPr/>
          <p:nvPr/>
        </p:nvSpPr>
        <p:spPr>
          <a:xfrm>
            <a:off x="4735513" y="3276600"/>
            <a:ext cx="438150" cy="493713"/>
          </a:xfrm>
          <a:custGeom>
            <a:avLst/>
            <a:gdLst>
              <a:gd name="connsiteX0" fmla="*/ 188119 w 438150"/>
              <a:gd name="connsiteY0" fmla="*/ 233363 h 492919"/>
              <a:gd name="connsiteX1" fmla="*/ 257175 w 438150"/>
              <a:gd name="connsiteY1" fmla="*/ 288131 h 492919"/>
              <a:gd name="connsiteX2" fmla="*/ 309563 w 438150"/>
              <a:gd name="connsiteY2" fmla="*/ 330994 h 492919"/>
              <a:gd name="connsiteX3" fmla="*/ 352425 w 438150"/>
              <a:gd name="connsiteY3" fmla="*/ 373856 h 492919"/>
              <a:gd name="connsiteX4" fmla="*/ 381000 w 438150"/>
              <a:gd name="connsiteY4" fmla="*/ 407194 h 492919"/>
              <a:gd name="connsiteX5" fmla="*/ 400050 w 438150"/>
              <a:gd name="connsiteY5" fmla="*/ 433388 h 492919"/>
              <a:gd name="connsiteX6" fmla="*/ 407194 w 438150"/>
              <a:gd name="connsiteY6" fmla="*/ 445294 h 492919"/>
              <a:gd name="connsiteX7" fmla="*/ 421482 w 438150"/>
              <a:gd name="connsiteY7" fmla="*/ 473869 h 492919"/>
              <a:gd name="connsiteX8" fmla="*/ 438150 w 438150"/>
              <a:gd name="connsiteY8" fmla="*/ 492919 h 492919"/>
              <a:gd name="connsiteX9" fmla="*/ 431007 w 438150"/>
              <a:gd name="connsiteY9" fmla="*/ 0 h 492919"/>
              <a:gd name="connsiteX10" fmla="*/ 421482 w 438150"/>
              <a:gd name="connsiteY10" fmla="*/ 40481 h 492919"/>
              <a:gd name="connsiteX11" fmla="*/ 402432 w 438150"/>
              <a:gd name="connsiteY11" fmla="*/ 88106 h 492919"/>
              <a:gd name="connsiteX12" fmla="*/ 385763 w 438150"/>
              <a:gd name="connsiteY12" fmla="*/ 109538 h 492919"/>
              <a:gd name="connsiteX13" fmla="*/ 371475 w 438150"/>
              <a:gd name="connsiteY13" fmla="*/ 121444 h 492919"/>
              <a:gd name="connsiteX14" fmla="*/ 345282 w 438150"/>
              <a:gd name="connsiteY14" fmla="*/ 128588 h 492919"/>
              <a:gd name="connsiteX15" fmla="*/ 316707 w 438150"/>
              <a:gd name="connsiteY15" fmla="*/ 130969 h 492919"/>
              <a:gd name="connsiteX16" fmla="*/ 245269 w 438150"/>
              <a:gd name="connsiteY16" fmla="*/ 119063 h 492919"/>
              <a:gd name="connsiteX17" fmla="*/ 121444 w 438150"/>
              <a:gd name="connsiteY17" fmla="*/ 85725 h 492919"/>
              <a:gd name="connsiteX18" fmla="*/ 71438 w 438150"/>
              <a:gd name="connsiteY18" fmla="*/ 69056 h 492919"/>
              <a:gd name="connsiteX19" fmla="*/ 30957 w 438150"/>
              <a:gd name="connsiteY19" fmla="*/ 52388 h 492919"/>
              <a:gd name="connsiteX20" fmla="*/ 19050 w 438150"/>
              <a:gd name="connsiteY20" fmla="*/ 52388 h 492919"/>
              <a:gd name="connsiteX21" fmla="*/ 9525 w 438150"/>
              <a:gd name="connsiteY21" fmla="*/ 52388 h 492919"/>
              <a:gd name="connsiteX22" fmla="*/ 0 w 438150"/>
              <a:gd name="connsiteY22" fmla="*/ 59531 h 492919"/>
              <a:gd name="connsiteX23" fmla="*/ 0 w 438150"/>
              <a:gd name="connsiteY23" fmla="*/ 73819 h 492919"/>
              <a:gd name="connsiteX24" fmla="*/ 7144 w 438150"/>
              <a:gd name="connsiteY24" fmla="*/ 102394 h 492919"/>
              <a:gd name="connsiteX25" fmla="*/ 19050 w 438150"/>
              <a:gd name="connsiteY25" fmla="*/ 116681 h 492919"/>
              <a:gd name="connsiteX26" fmla="*/ 83344 w 438150"/>
              <a:gd name="connsiteY26" fmla="*/ 159544 h 492919"/>
              <a:gd name="connsiteX27" fmla="*/ 188119 w 438150"/>
              <a:gd name="connsiteY27" fmla="*/ 233363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38150" h="492919">
                <a:moveTo>
                  <a:pt x="188119" y="233363"/>
                </a:moveTo>
                <a:lnTo>
                  <a:pt x="257175" y="288131"/>
                </a:lnTo>
                <a:lnTo>
                  <a:pt x="309563" y="330994"/>
                </a:lnTo>
                <a:lnTo>
                  <a:pt x="352425" y="373856"/>
                </a:lnTo>
                <a:lnTo>
                  <a:pt x="381000" y="407194"/>
                </a:lnTo>
                <a:lnTo>
                  <a:pt x="400050" y="433388"/>
                </a:lnTo>
                <a:lnTo>
                  <a:pt x="407194" y="445294"/>
                </a:lnTo>
                <a:lnTo>
                  <a:pt x="421482" y="473869"/>
                </a:lnTo>
                <a:lnTo>
                  <a:pt x="438150" y="492919"/>
                </a:lnTo>
                <a:lnTo>
                  <a:pt x="431007" y="0"/>
                </a:lnTo>
                <a:lnTo>
                  <a:pt x="421482" y="40481"/>
                </a:lnTo>
                <a:lnTo>
                  <a:pt x="402432" y="88106"/>
                </a:lnTo>
                <a:lnTo>
                  <a:pt x="385763" y="109538"/>
                </a:lnTo>
                <a:lnTo>
                  <a:pt x="371475" y="121444"/>
                </a:lnTo>
                <a:lnTo>
                  <a:pt x="345282" y="128588"/>
                </a:lnTo>
                <a:lnTo>
                  <a:pt x="316707" y="130969"/>
                </a:lnTo>
                <a:lnTo>
                  <a:pt x="245269" y="119063"/>
                </a:lnTo>
                <a:lnTo>
                  <a:pt x="121444" y="85725"/>
                </a:lnTo>
                <a:lnTo>
                  <a:pt x="71438" y="69056"/>
                </a:lnTo>
                <a:lnTo>
                  <a:pt x="30957" y="52388"/>
                </a:lnTo>
                <a:lnTo>
                  <a:pt x="19050" y="52388"/>
                </a:lnTo>
                <a:lnTo>
                  <a:pt x="9525" y="52388"/>
                </a:lnTo>
                <a:lnTo>
                  <a:pt x="0" y="59531"/>
                </a:lnTo>
                <a:lnTo>
                  <a:pt x="0" y="73819"/>
                </a:lnTo>
                <a:lnTo>
                  <a:pt x="7144" y="102394"/>
                </a:lnTo>
                <a:lnTo>
                  <a:pt x="19050" y="116681"/>
                </a:lnTo>
                <a:lnTo>
                  <a:pt x="83344" y="159544"/>
                </a:lnTo>
                <a:lnTo>
                  <a:pt x="188119" y="233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564E5EA8-B8A4-0F47-8C63-DA6FDAC4F4A5}"/>
              </a:ext>
            </a:extLst>
          </p:cNvPr>
          <p:cNvSpPr/>
          <p:nvPr/>
        </p:nvSpPr>
        <p:spPr>
          <a:xfrm>
            <a:off x="4276725" y="3876675"/>
            <a:ext cx="1677988" cy="430213"/>
          </a:xfrm>
          <a:custGeom>
            <a:avLst/>
            <a:gdLst>
              <a:gd name="connsiteX0" fmla="*/ 704850 w 1678781"/>
              <a:gd name="connsiteY0" fmla="*/ 340519 h 431006"/>
              <a:gd name="connsiteX1" fmla="*/ 912019 w 1678781"/>
              <a:gd name="connsiteY1" fmla="*/ 300038 h 431006"/>
              <a:gd name="connsiteX2" fmla="*/ 1078706 w 1678781"/>
              <a:gd name="connsiteY2" fmla="*/ 261938 h 431006"/>
              <a:gd name="connsiteX3" fmla="*/ 1143000 w 1678781"/>
              <a:gd name="connsiteY3" fmla="*/ 245269 h 431006"/>
              <a:gd name="connsiteX4" fmla="*/ 1185863 w 1678781"/>
              <a:gd name="connsiteY4" fmla="*/ 240506 h 431006"/>
              <a:gd name="connsiteX5" fmla="*/ 1216819 w 1678781"/>
              <a:gd name="connsiteY5" fmla="*/ 245269 h 431006"/>
              <a:gd name="connsiteX6" fmla="*/ 1609725 w 1678781"/>
              <a:gd name="connsiteY6" fmla="*/ 330994 h 431006"/>
              <a:gd name="connsiteX7" fmla="*/ 1645444 w 1678781"/>
              <a:gd name="connsiteY7" fmla="*/ 316706 h 431006"/>
              <a:gd name="connsiteX8" fmla="*/ 1669256 w 1678781"/>
              <a:gd name="connsiteY8" fmla="*/ 297656 h 431006"/>
              <a:gd name="connsiteX9" fmla="*/ 1678781 w 1678781"/>
              <a:gd name="connsiteY9" fmla="*/ 278606 h 431006"/>
              <a:gd name="connsiteX10" fmla="*/ 1676400 w 1678781"/>
              <a:gd name="connsiteY10" fmla="*/ 269081 h 431006"/>
              <a:gd name="connsiteX11" fmla="*/ 1664494 w 1678781"/>
              <a:gd name="connsiteY11" fmla="*/ 254794 h 431006"/>
              <a:gd name="connsiteX12" fmla="*/ 1626394 w 1678781"/>
              <a:gd name="connsiteY12" fmla="*/ 221456 h 431006"/>
              <a:gd name="connsiteX13" fmla="*/ 1545431 w 1678781"/>
              <a:gd name="connsiteY13" fmla="*/ 157163 h 431006"/>
              <a:gd name="connsiteX14" fmla="*/ 1428750 w 1678781"/>
              <a:gd name="connsiteY14" fmla="*/ 78581 h 431006"/>
              <a:gd name="connsiteX15" fmla="*/ 1347788 w 1678781"/>
              <a:gd name="connsiteY15" fmla="*/ 33338 h 431006"/>
              <a:gd name="connsiteX16" fmla="*/ 1285875 w 1678781"/>
              <a:gd name="connsiteY16" fmla="*/ 4763 h 431006"/>
              <a:gd name="connsiteX17" fmla="*/ 1271588 w 1678781"/>
              <a:gd name="connsiteY17" fmla="*/ 0 h 431006"/>
              <a:gd name="connsiteX18" fmla="*/ 1257300 w 1678781"/>
              <a:gd name="connsiteY18" fmla="*/ 4763 h 431006"/>
              <a:gd name="connsiteX19" fmla="*/ 1238250 w 1678781"/>
              <a:gd name="connsiteY19" fmla="*/ 23813 h 431006"/>
              <a:gd name="connsiteX20" fmla="*/ 1197769 w 1678781"/>
              <a:gd name="connsiteY20" fmla="*/ 47625 h 431006"/>
              <a:gd name="connsiteX21" fmla="*/ 1128713 w 1678781"/>
              <a:gd name="connsiteY21" fmla="*/ 83344 h 431006"/>
              <a:gd name="connsiteX22" fmla="*/ 1062038 w 1678781"/>
              <a:gd name="connsiteY22" fmla="*/ 107156 h 431006"/>
              <a:gd name="connsiteX23" fmla="*/ 938213 w 1678781"/>
              <a:gd name="connsiteY23" fmla="*/ 138113 h 431006"/>
              <a:gd name="connsiteX24" fmla="*/ 814388 w 1678781"/>
              <a:gd name="connsiteY24" fmla="*/ 166688 h 431006"/>
              <a:gd name="connsiteX25" fmla="*/ 678656 w 1678781"/>
              <a:gd name="connsiteY25" fmla="*/ 195263 h 431006"/>
              <a:gd name="connsiteX26" fmla="*/ 516731 w 1678781"/>
              <a:gd name="connsiteY26" fmla="*/ 219075 h 431006"/>
              <a:gd name="connsiteX27" fmla="*/ 440531 w 1678781"/>
              <a:gd name="connsiteY27" fmla="*/ 230981 h 431006"/>
              <a:gd name="connsiteX28" fmla="*/ 302419 w 1678781"/>
              <a:gd name="connsiteY28" fmla="*/ 242888 h 431006"/>
              <a:gd name="connsiteX29" fmla="*/ 242888 w 1678781"/>
              <a:gd name="connsiteY29" fmla="*/ 242888 h 431006"/>
              <a:gd name="connsiteX30" fmla="*/ 157163 w 1678781"/>
              <a:gd name="connsiteY30" fmla="*/ 245269 h 431006"/>
              <a:gd name="connsiteX31" fmla="*/ 0 w 1678781"/>
              <a:gd name="connsiteY31" fmla="*/ 431006 h 431006"/>
              <a:gd name="connsiteX32" fmla="*/ 200025 w 1678781"/>
              <a:gd name="connsiteY32" fmla="*/ 414338 h 431006"/>
              <a:gd name="connsiteX33" fmla="*/ 278606 w 1678781"/>
              <a:gd name="connsiteY33" fmla="*/ 407194 h 431006"/>
              <a:gd name="connsiteX34" fmla="*/ 347663 w 1678781"/>
              <a:gd name="connsiteY34" fmla="*/ 400050 h 431006"/>
              <a:gd name="connsiteX35" fmla="*/ 445294 w 1678781"/>
              <a:gd name="connsiteY35" fmla="*/ 383381 h 431006"/>
              <a:gd name="connsiteX36" fmla="*/ 590550 w 1678781"/>
              <a:gd name="connsiteY36" fmla="*/ 361950 h 431006"/>
              <a:gd name="connsiteX37" fmla="*/ 704850 w 1678781"/>
              <a:gd name="connsiteY37" fmla="*/ 340519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78781" h="431006">
                <a:moveTo>
                  <a:pt x="704850" y="340519"/>
                </a:moveTo>
                <a:lnTo>
                  <a:pt x="912019" y="300038"/>
                </a:lnTo>
                <a:lnTo>
                  <a:pt x="1078706" y="261938"/>
                </a:lnTo>
                <a:lnTo>
                  <a:pt x="1143000" y="245269"/>
                </a:lnTo>
                <a:lnTo>
                  <a:pt x="1185863" y="240506"/>
                </a:lnTo>
                <a:lnTo>
                  <a:pt x="1216819" y="245269"/>
                </a:lnTo>
                <a:lnTo>
                  <a:pt x="1609725" y="330994"/>
                </a:lnTo>
                <a:lnTo>
                  <a:pt x="1645444" y="316706"/>
                </a:lnTo>
                <a:lnTo>
                  <a:pt x="1669256" y="297656"/>
                </a:lnTo>
                <a:lnTo>
                  <a:pt x="1678781" y="278606"/>
                </a:lnTo>
                <a:lnTo>
                  <a:pt x="1676400" y="269081"/>
                </a:lnTo>
                <a:lnTo>
                  <a:pt x="1664494" y="254794"/>
                </a:lnTo>
                <a:lnTo>
                  <a:pt x="1626394" y="221456"/>
                </a:lnTo>
                <a:lnTo>
                  <a:pt x="1545431" y="157163"/>
                </a:lnTo>
                <a:lnTo>
                  <a:pt x="1428750" y="78581"/>
                </a:lnTo>
                <a:lnTo>
                  <a:pt x="1347788" y="33338"/>
                </a:lnTo>
                <a:lnTo>
                  <a:pt x="1285875" y="4763"/>
                </a:lnTo>
                <a:lnTo>
                  <a:pt x="1271588" y="0"/>
                </a:lnTo>
                <a:lnTo>
                  <a:pt x="1257300" y="4763"/>
                </a:lnTo>
                <a:lnTo>
                  <a:pt x="1238250" y="23813"/>
                </a:lnTo>
                <a:lnTo>
                  <a:pt x="1197769" y="47625"/>
                </a:lnTo>
                <a:lnTo>
                  <a:pt x="1128713" y="83344"/>
                </a:lnTo>
                <a:lnTo>
                  <a:pt x="1062038" y="107156"/>
                </a:lnTo>
                <a:lnTo>
                  <a:pt x="938213" y="138113"/>
                </a:lnTo>
                <a:lnTo>
                  <a:pt x="814388" y="166688"/>
                </a:lnTo>
                <a:lnTo>
                  <a:pt x="678656" y="195263"/>
                </a:lnTo>
                <a:lnTo>
                  <a:pt x="516731" y="219075"/>
                </a:lnTo>
                <a:lnTo>
                  <a:pt x="440531" y="230981"/>
                </a:lnTo>
                <a:lnTo>
                  <a:pt x="302419" y="242888"/>
                </a:lnTo>
                <a:lnTo>
                  <a:pt x="242888" y="242888"/>
                </a:lnTo>
                <a:lnTo>
                  <a:pt x="157163" y="245269"/>
                </a:lnTo>
                <a:lnTo>
                  <a:pt x="0" y="431006"/>
                </a:lnTo>
                <a:lnTo>
                  <a:pt x="200025" y="414338"/>
                </a:lnTo>
                <a:lnTo>
                  <a:pt x="278606" y="407194"/>
                </a:lnTo>
                <a:lnTo>
                  <a:pt x="347663" y="400050"/>
                </a:lnTo>
                <a:lnTo>
                  <a:pt x="445294" y="383381"/>
                </a:lnTo>
                <a:lnTo>
                  <a:pt x="590550" y="361950"/>
                </a:lnTo>
                <a:lnTo>
                  <a:pt x="704850" y="3405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C610CB37-965D-DA48-BB53-5DD359709261}"/>
              </a:ext>
            </a:extLst>
          </p:cNvPr>
          <p:cNvSpPr/>
          <p:nvPr/>
        </p:nvSpPr>
        <p:spPr>
          <a:xfrm>
            <a:off x="3062288" y="4092575"/>
            <a:ext cx="2849562" cy="1889125"/>
          </a:xfrm>
          <a:custGeom>
            <a:avLst/>
            <a:gdLst>
              <a:gd name="connsiteX0" fmla="*/ 2132741 w 2848807"/>
              <a:gd name="connsiteY0" fmla="*/ 432730 h 1888043"/>
              <a:gd name="connsiteX1" fmla="*/ 2235772 w 2848807"/>
              <a:gd name="connsiteY1" fmla="*/ 324548 h 1888043"/>
              <a:gd name="connsiteX2" fmla="*/ 2307894 w 2848807"/>
              <a:gd name="connsiteY2" fmla="*/ 247274 h 1888043"/>
              <a:gd name="connsiteX3" fmla="*/ 2387743 w 2848807"/>
              <a:gd name="connsiteY3" fmla="*/ 154546 h 1888043"/>
              <a:gd name="connsiteX4" fmla="*/ 2423804 w 2848807"/>
              <a:gd name="connsiteY4" fmla="*/ 113334 h 1888043"/>
              <a:gd name="connsiteX5" fmla="*/ 2436683 w 2848807"/>
              <a:gd name="connsiteY5" fmla="*/ 85000 h 1888043"/>
              <a:gd name="connsiteX6" fmla="*/ 2439259 w 2848807"/>
              <a:gd name="connsiteY6" fmla="*/ 64394 h 1888043"/>
              <a:gd name="connsiteX7" fmla="*/ 2439259 w 2848807"/>
              <a:gd name="connsiteY7" fmla="*/ 48940 h 1888043"/>
              <a:gd name="connsiteX8" fmla="*/ 2428956 w 2848807"/>
              <a:gd name="connsiteY8" fmla="*/ 23182 h 1888043"/>
              <a:gd name="connsiteX9" fmla="*/ 2410925 w 2848807"/>
              <a:gd name="connsiteY9" fmla="*/ 0 h 1888043"/>
              <a:gd name="connsiteX10" fmla="*/ 2848807 w 2848807"/>
              <a:gd name="connsiteY10" fmla="*/ 100455 h 1888043"/>
              <a:gd name="connsiteX11" fmla="*/ 2820473 w 2848807"/>
              <a:gd name="connsiteY11" fmla="*/ 113334 h 1888043"/>
              <a:gd name="connsiteX12" fmla="*/ 2768958 w 2848807"/>
              <a:gd name="connsiteY12" fmla="*/ 151971 h 1888043"/>
              <a:gd name="connsiteX13" fmla="*/ 2658199 w 2848807"/>
              <a:gd name="connsiteY13" fmla="*/ 255002 h 1888043"/>
              <a:gd name="connsiteX14" fmla="*/ 2524259 w 2848807"/>
              <a:gd name="connsiteY14" fmla="*/ 383790 h 1888043"/>
              <a:gd name="connsiteX15" fmla="*/ 2307894 w 2848807"/>
              <a:gd name="connsiteY15" fmla="*/ 600155 h 1888043"/>
              <a:gd name="connsiteX16" fmla="*/ 2112135 w 2848807"/>
              <a:gd name="connsiteY16" fmla="*/ 803642 h 1888043"/>
              <a:gd name="connsiteX17" fmla="*/ 1942134 w 2848807"/>
              <a:gd name="connsiteY17" fmla="*/ 945309 h 1888043"/>
              <a:gd name="connsiteX18" fmla="*/ 1833952 w 2848807"/>
              <a:gd name="connsiteY18" fmla="*/ 1030310 h 1888043"/>
              <a:gd name="connsiteX19" fmla="*/ 1692284 w 2848807"/>
              <a:gd name="connsiteY19" fmla="*/ 1138492 h 1888043"/>
              <a:gd name="connsiteX20" fmla="*/ 1527434 w 2848807"/>
              <a:gd name="connsiteY20" fmla="*/ 1251826 h 1888043"/>
              <a:gd name="connsiteX21" fmla="*/ 1424403 w 2848807"/>
              <a:gd name="connsiteY21" fmla="*/ 1321372 h 1888043"/>
              <a:gd name="connsiteX22" fmla="*/ 1341979 w 2848807"/>
              <a:gd name="connsiteY22" fmla="*/ 1372888 h 1888043"/>
              <a:gd name="connsiteX23" fmla="*/ 1213190 w 2848807"/>
              <a:gd name="connsiteY23" fmla="*/ 1450161 h 1888043"/>
              <a:gd name="connsiteX24" fmla="*/ 1112735 w 2848807"/>
              <a:gd name="connsiteY24" fmla="*/ 1506828 h 1888043"/>
              <a:gd name="connsiteX25" fmla="*/ 1038037 w 2848807"/>
              <a:gd name="connsiteY25" fmla="*/ 1545465 h 1888043"/>
              <a:gd name="connsiteX26" fmla="*/ 955612 w 2848807"/>
              <a:gd name="connsiteY26" fmla="*/ 1589253 h 1888043"/>
              <a:gd name="connsiteX27" fmla="*/ 855157 w 2848807"/>
              <a:gd name="connsiteY27" fmla="*/ 1633041 h 1888043"/>
              <a:gd name="connsiteX28" fmla="*/ 775308 w 2848807"/>
              <a:gd name="connsiteY28" fmla="*/ 1669102 h 1888043"/>
              <a:gd name="connsiteX29" fmla="*/ 677429 w 2848807"/>
              <a:gd name="connsiteY29" fmla="*/ 1707739 h 1888043"/>
              <a:gd name="connsiteX30" fmla="*/ 584701 w 2848807"/>
              <a:gd name="connsiteY30" fmla="*/ 1741224 h 1888043"/>
              <a:gd name="connsiteX31" fmla="*/ 491973 w 2848807"/>
              <a:gd name="connsiteY31" fmla="*/ 1772133 h 1888043"/>
              <a:gd name="connsiteX32" fmla="*/ 373487 w 2848807"/>
              <a:gd name="connsiteY32" fmla="*/ 1808194 h 1888043"/>
              <a:gd name="connsiteX33" fmla="*/ 278184 w 2848807"/>
              <a:gd name="connsiteY33" fmla="*/ 1836527 h 1888043"/>
              <a:gd name="connsiteX34" fmla="*/ 193183 w 2848807"/>
              <a:gd name="connsiteY34" fmla="*/ 1859709 h 1888043"/>
              <a:gd name="connsiteX35" fmla="*/ 103031 w 2848807"/>
              <a:gd name="connsiteY35" fmla="*/ 1880315 h 1888043"/>
              <a:gd name="connsiteX36" fmla="*/ 69546 w 2848807"/>
              <a:gd name="connsiteY36" fmla="*/ 1885467 h 1888043"/>
              <a:gd name="connsiteX37" fmla="*/ 36061 w 2848807"/>
              <a:gd name="connsiteY37" fmla="*/ 1888043 h 1888043"/>
              <a:gd name="connsiteX38" fmla="*/ 7727 w 2848807"/>
              <a:gd name="connsiteY38" fmla="*/ 1880315 h 1888043"/>
              <a:gd name="connsiteX39" fmla="*/ 7727 w 2848807"/>
              <a:gd name="connsiteY39" fmla="*/ 1880315 h 1888043"/>
              <a:gd name="connsiteX40" fmla="*/ 0 w 2848807"/>
              <a:gd name="connsiteY40" fmla="*/ 1867437 h 1888043"/>
              <a:gd name="connsiteX41" fmla="*/ 0 w 2848807"/>
              <a:gd name="connsiteY41" fmla="*/ 1857133 h 1888043"/>
              <a:gd name="connsiteX42" fmla="*/ 5152 w 2848807"/>
              <a:gd name="connsiteY42" fmla="*/ 1844255 h 1888043"/>
              <a:gd name="connsiteX43" fmla="*/ 28334 w 2848807"/>
              <a:gd name="connsiteY43" fmla="*/ 1815921 h 1888043"/>
              <a:gd name="connsiteX44" fmla="*/ 69546 w 2848807"/>
              <a:gd name="connsiteY44" fmla="*/ 1803042 h 1888043"/>
              <a:gd name="connsiteX45" fmla="*/ 180304 w 2848807"/>
              <a:gd name="connsiteY45" fmla="*/ 1766981 h 1888043"/>
              <a:gd name="connsiteX46" fmla="*/ 301366 w 2848807"/>
              <a:gd name="connsiteY46" fmla="*/ 1723193 h 1888043"/>
              <a:gd name="connsiteX47" fmla="*/ 476518 w 2848807"/>
              <a:gd name="connsiteY47" fmla="*/ 1648496 h 1888043"/>
              <a:gd name="connsiteX48" fmla="*/ 584701 w 2848807"/>
              <a:gd name="connsiteY48" fmla="*/ 1596980 h 1888043"/>
              <a:gd name="connsiteX49" fmla="*/ 752126 w 2848807"/>
              <a:gd name="connsiteY49" fmla="*/ 1509404 h 1888043"/>
              <a:gd name="connsiteX50" fmla="*/ 865460 w 2848807"/>
              <a:gd name="connsiteY50" fmla="*/ 1447585 h 1888043"/>
              <a:gd name="connsiteX51" fmla="*/ 1038037 w 2848807"/>
              <a:gd name="connsiteY51" fmla="*/ 1341979 h 1888043"/>
              <a:gd name="connsiteX52" fmla="*/ 1200311 w 2848807"/>
              <a:gd name="connsiteY52" fmla="*/ 1233796 h 1888043"/>
              <a:gd name="connsiteX53" fmla="*/ 1347130 w 2848807"/>
              <a:gd name="connsiteY53" fmla="*/ 1128189 h 1888043"/>
              <a:gd name="connsiteX54" fmla="*/ 1483646 w 2848807"/>
              <a:gd name="connsiteY54" fmla="*/ 1022582 h 1888043"/>
              <a:gd name="connsiteX55" fmla="*/ 1643344 w 2848807"/>
              <a:gd name="connsiteY55" fmla="*/ 893794 h 1888043"/>
              <a:gd name="connsiteX56" fmla="*/ 1772133 w 2848807"/>
              <a:gd name="connsiteY56" fmla="*/ 785611 h 1888043"/>
              <a:gd name="connsiteX57" fmla="*/ 1810770 w 2848807"/>
              <a:gd name="connsiteY57" fmla="*/ 749550 h 1888043"/>
              <a:gd name="connsiteX58" fmla="*/ 1926679 w 2848807"/>
              <a:gd name="connsiteY58" fmla="*/ 636216 h 1888043"/>
              <a:gd name="connsiteX59" fmla="*/ 2096681 w 2848807"/>
              <a:gd name="connsiteY59" fmla="*/ 471367 h 1888043"/>
              <a:gd name="connsiteX60" fmla="*/ 2132741 w 2848807"/>
              <a:gd name="connsiteY60" fmla="*/ 432730 h 1888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848807" h="1888043">
                <a:moveTo>
                  <a:pt x="2132741" y="432730"/>
                </a:moveTo>
                <a:lnTo>
                  <a:pt x="2235772" y="324548"/>
                </a:lnTo>
                <a:lnTo>
                  <a:pt x="2307894" y="247274"/>
                </a:lnTo>
                <a:lnTo>
                  <a:pt x="2387743" y="154546"/>
                </a:lnTo>
                <a:lnTo>
                  <a:pt x="2423804" y="113334"/>
                </a:lnTo>
                <a:lnTo>
                  <a:pt x="2436683" y="85000"/>
                </a:lnTo>
                <a:lnTo>
                  <a:pt x="2439259" y="64394"/>
                </a:lnTo>
                <a:lnTo>
                  <a:pt x="2439259" y="48940"/>
                </a:lnTo>
                <a:lnTo>
                  <a:pt x="2428956" y="23182"/>
                </a:lnTo>
                <a:lnTo>
                  <a:pt x="2410925" y="0"/>
                </a:lnTo>
                <a:lnTo>
                  <a:pt x="2848807" y="100455"/>
                </a:lnTo>
                <a:lnTo>
                  <a:pt x="2820473" y="113334"/>
                </a:lnTo>
                <a:lnTo>
                  <a:pt x="2768958" y="151971"/>
                </a:lnTo>
                <a:lnTo>
                  <a:pt x="2658199" y="255002"/>
                </a:lnTo>
                <a:lnTo>
                  <a:pt x="2524259" y="383790"/>
                </a:lnTo>
                <a:lnTo>
                  <a:pt x="2307894" y="600155"/>
                </a:lnTo>
                <a:lnTo>
                  <a:pt x="2112135" y="803642"/>
                </a:lnTo>
                <a:lnTo>
                  <a:pt x="1942134" y="945309"/>
                </a:lnTo>
                <a:lnTo>
                  <a:pt x="1833952" y="1030310"/>
                </a:lnTo>
                <a:lnTo>
                  <a:pt x="1692284" y="1138492"/>
                </a:lnTo>
                <a:lnTo>
                  <a:pt x="1527434" y="1251826"/>
                </a:lnTo>
                <a:lnTo>
                  <a:pt x="1424403" y="1321372"/>
                </a:lnTo>
                <a:lnTo>
                  <a:pt x="1341979" y="1372888"/>
                </a:lnTo>
                <a:lnTo>
                  <a:pt x="1213190" y="1450161"/>
                </a:lnTo>
                <a:lnTo>
                  <a:pt x="1112735" y="1506828"/>
                </a:lnTo>
                <a:lnTo>
                  <a:pt x="1038037" y="1545465"/>
                </a:lnTo>
                <a:lnTo>
                  <a:pt x="955612" y="1589253"/>
                </a:lnTo>
                <a:lnTo>
                  <a:pt x="855157" y="1633041"/>
                </a:lnTo>
                <a:lnTo>
                  <a:pt x="775308" y="1669102"/>
                </a:lnTo>
                <a:lnTo>
                  <a:pt x="677429" y="1707739"/>
                </a:lnTo>
                <a:lnTo>
                  <a:pt x="584701" y="1741224"/>
                </a:lnTo>
                <a:lnTo>
                  <a:pt x="491973" y="1772133"/>
                </a:lnTo>
                <a:lnTo>
                  <a:pt x="373487" y="1808194"/>
                </a:lnTo>
                <a:lnTo>
                  <a:pt x="278184" y="1836527"/>
                </a:lnTo>
                <a:lnTo>
                  <a:pt x="193183" y="1859709"/>
                </a:lnTo>
                <a:lnTo>
                  <a:pt x="103031" y="1880315"/>
                </a:lnTo>
                <a:lnTo>
                  <a:pt x="69546" y="1885467"/>
                </a:lnTo>
                <a:lnTo>
                  <a:pt x="36061" y="1888043"/>
                </a:lnTo>
                <a:lnTo>
                  <a:pt x="7727" y="1880315"/>
                </a:lnTo>
                <a:lnTo>
                  <a:pt x="7727" y="1880315"/>
                </a:lnTo>
                <a:lnTo>
                  <a:pt x="0" y="1867437"/>
                </a:lnTo>
                <a:lnTo>
                  <a:pt x="0" y="1857133"/>
                </a:lnTo>
                <a:lnTo>
                  <a:pt x="5152" y="1844255"/>
                </a:lnTo>
                <a:lnTo>
                  <a:pt x="28334" y="1815921"/>
                </a:lnTo>
                <a:lnTo>
                  <a:pt x="69546" y="1803042"/>
                </a:lnTo>
                <a:lnTo>
                  <a:pt x="180304" y="1766981"/>
                </a:lnTo>
                <a:lnTo>
                  <a:pt x="301366" y="1723193"/>
                </a:lnTo>
                <a:lnTo>
                  <a:pt x="476518" y="1648496"/>
                </a:lnTo>
                <a:lnTo>
                  <a:pt x="584701" y="1596980"/>
                </a:lnTo>
                <a:lnTo>
                  <a:pt x="752126" y="1509404"/>
                </a:lnTo>
                <a:lnTo>
                  <a:pt x="865460" y="1447585"/>
                </a:lnTo>
                <a:lnTo>
                  <a:pt x="1038037" y="1341979"/>
                </a:lnTo>
                <a:lnTo>
                  <a:pt x="1200311" y="1233796"/>
                </a:lnTo>
                <a:lnTo>
                  <a:pt x="1347130" y="1128189"/>
                </a:lnTo>
                <a:lnTo>
                  <a:pt x="1483646" y="1022582"/>
                </a:lnTo>
                <a:lnTo>
                  <a:pt x="1643344" y="893794"/>
                </a:lnTo>
                <a:lnTo>
                  <a:pt x="1772133" y="785611"/>
                </a:lnTo>
                <a:lnTo>
                  <a:pt x="1810770" y="749550"/>
                </a:lnTo>
                <a:lnTo>
                  <a:pt x="1926679" y="636216"/>
                </a:lnTo>
                <a:lnTo>
                  <a:pt x="2096681" y="471367"/>
                </a:lnTo>
                <a:lnTo>
                  <a:pt x="2132741" y="4327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1B267F6E-3D50-3A49-A9B5-993D4E738FF4}"/>
              </a:ext>
            </a:extLst>
          </p:cNvPr>
          <p:cNvSpPr/>
          <p:nvPr/>
        </p:nvSpPr>
        <p:spPr>
          <a:xfrm>
            <a:off x="4205288" y="4319588"/>
            <a:ext cx="2933700" cy="1700212"/>
          </a:xfrm>
          <a:custGeom>
            <a:avLst/>
            <a:gdLst>
              <a:gd name="connsiteX0" fmla="*/ 1140618 w 2933700"/>
              <a:gd name="connsiteY0" fmla="*/ 671512 h 1700212"/>
              <a:gd name="connsiteX1" fmla="*/ 973931 w 2933700"/>
              <a:gd name="connsiteY1" fmla="*/ 552450 h 1700212"/>
              <a:gd name="connsiteX2" fmla="*/ 764381 w 2933700"/>
              <a:gd name="connsiteY2" fmla="*/ 433387 h 1700212"/>
              <a:gd name="connsiteX3" fmla="*/ 640556 w 2933700"/>
              <a:gd name="connsiteY3" fmla="*/ 338137 h 1700212"/>
              <a:gd name="connsiteX4" fmla="*/ 521493 w 2933700"/>
              <a:gd name="connsiteY4" fmla="*/ 254793 h 1700212"/>
              <a:gd name="connsiteX5" fmla="*/ 404812 w 2933700"/>
              <a:gd name="connsiteY5" fmla="*/ 180975 h 1700212"/>
              <a:gd name="connsiteX6" fmla="*/ 290512 w 2933700"/>
              <a:gd name="connsiteY6" fmla="*/ 114300 h 1700212"/>
              <a:gd name="connsiteX7" fmla="*/ 176212 w 2933700"/>
              <a:gd name="connsiteY7" fmla="*/ 54768 h 1700212"/>
              <a:gd name="connsiteX8" fmla="*/ 73818 w 2933700"/>
              <a:gd name="connsiteY8" fmla="*/ 0 h 1700212"/>
              <a:gd name="connsiteX9" fmla="*/ 0 w 2933700"/>
              <a:gd name="connsiteY9" fmla="*/ 78581 h 1700212"/>
              <a:gd name="connsiteX10" fmla="*/ 100012 w 2933700"/>
              <a:gd name="connsiteY10" fmla="*/ 130968 h 1700212"/>
              <a:gd name="connsiteX11" fmla="*/ 185737 w 2933700"/>
              <a:gd name="connsiteY11" fmla="*/ 183356 h 1700212"/>
              <a:gd name="connsiteX12" fmla="*/ 266700 w 2933700"/>
              <a:gd name="connsiteY12" fmla="*/ 235743 h 1700212"/>
              <a:gd name="connsiteX13" fmla="*/ 385762 w 2933700"/>
              <a:gd name="connsiteY13" fmla="*/ 321468 h 1700212"/>
              <a:gd name="connsiteX14" fmla="*/ 511968 w 2933700"/>
              <a:gd name="connsiteY14" fmla="*/ 419100 h 1700212"/>
              <a:gd name="connsiteX15" fmla="*/ 657225 w 2933700"/>
              <a:gd name="connsiteY15" fmla="*/ 542925 h 1700212"/>
              <a:gd name="connsiteX16" fmla="*/ 912018 w 2933700"/>
              <a:gd name="connsiteY16" fmla="*/ 769143 h 1700212"/>
              <a:gd name="connsiteX17" fmla="*/ 1054893 w 2933700"/>
              <a:gd name="connsiteY17" fmla="*/ 897731 h 1700212"/>
              <a:gd name="connsiteX18" fmla="*/ 1262062 w 2933700"/>
              <a:gd name="connsiteY18" fmla="*/ 1088231 h 1700212"/>
              <a:gd name="connsiteX19" fmla="*/ 1445418 w 2933700"/>
              <a:gd name="connsiteY19" fmla="*/ 1254918 h 1700212"/>
              <a:gd name="connsiteX20" fmla="*/ 1588293 w 2933700"/>
              <a:gd name="connsiteY20" fmla="*/ 1385887 h 1700212"/>
              <a:gd name="connsiteX21" fmla="*/ 1707356 w 2933700"/>
              <a:gd name="connsiteY21" fmla="*/ 1495425 h 1700212"/>
              <a:gd name="connsiteX22" fmla="*/ 1795462 w 2933700"/>
              <a:gd name="connsiteY22" fmla="*/ 1574006 h 1700212"/>
              <a:gd name="connsiteX23" fmla="*/ 1854993 w 2933700"/>
              <a:gd name="connsiteY23" fmla="*/ 1631156 h 1700212"/>
              <a:gd name="connsiteX24" fmla="*/ 1888331 w 2933700"/>
              <a:gd name="connsiteY24" fmla="*/ 1659731 h 1700212"/>
              <a:gd name="connsiteX25" fmla="*/ 1916906 w 2933700"/>
              <a:gd name="connsiteY25" fmla="*/ 1676400 h 1700212"/>
              <a:gd name="connsiteX26" fmla="*/ 1952625 w 2933700"/>
              <a:gd name="connsiteY26" fmla="*/ 1690687 h 1700212"/>
              <a:gd name="connsiteX27" fmla="*/ 2014537 w 2933700"/>
              <a:gd name="connsiteY27" fmla="*/ 1700212 h 1700212"/>
              <a:gd name="connsiteX28" fmla="*/ 2200275 w 2933700"/>
              <a:gd name="connsiteY28" fmla="*/ 1695450 h 1700212"/>
              <a:gd name="connsiteX29" fmla="*/ 2426493 w 2933700"/>
              <a:gd name="connsiteY29" fmla="*/ 1690687 h 1700212"/>
              <a:gd name="connsiteX30" fmla="*/ 2750343 w 2933700"/>
              <a:gd name="connsiteY30" fmla="*/ 1683543 h 1700212"/>
              <a:gd name="connsiteX31" fmla="*/ 2895600 w 2933700"/>
              <a:gd name="connsiteY31" fmla="*/ 1676400 h 1700212"/>
              <a:gd name="connsiteX32" fmla="*/ 2919412 w 2933700"/>
              <a:gd name="connsiteY32" fmla="*/ 1671637 h 1700212"/>
              <a:gd name="connsiteX33" fmla="*/ 2933700 w 2933700"/>
              <a:gd name="connsiteY33" fmla="*/ 1662112 h 1700212"/>
              <a:gd name="connsiteX34" fmla="*/ 2933700 w 2933700"/>
              <a:gd name="connsiteY34" fmla="*/ 1654968 h 1700212"/>
              <a:gd name="connsiteX35" fmla="*/ 2931318 w 2933700"/>
              <a:gd name="connsiteY35" fmla="*/ 1643062 h 1700212"/>
              <a:gd name="connsiteX36" fmla="*/ 2905125 w 2933700"/>
              <a:gd name="connsiteY36" fmla="*/ 1612106 h 1700212"/>
              <a:gd name="connsiteX37" fmla="*/ 2895600 w 2933700"/>
              <a:gd name="connsiteY37" fmla="*/ 1607343 h 1700212"/>
              <a:gd name="connsiteX38" fmla="*/ 2826543 w 2933700"/>
              <a:gd name="connsiteY38" fmla="*/ 1588293 h 1700212"/>
              <a:gd name="connsiteX39" fmla="*/ 2726531 w 2933700"/>
              <a:gd name="connsiteY39" fmla="*/ 1562100 h 1700212"/>
              <a:gd name="connsiteX40" fmla="*/ 2590800 w 2933700"/>
              <a:gd name="connsiteY40" fmla="*/ 1514475 h 1700212"/>
              <a:gd name="connsiteX41" fmla="*/ 2445543 w 2933700"/>
              <a:gd name="connsiteY41" fmla="*/ 1462087 h 1700212"/>
              <a:gd name="connsiteX42" fmla="*/ 2309812 w 2933700"/>
              <a:gd name="connsiteY42" fmla="*/ 1404937 h 1700212"/>
              <a:gd name="connsiteX43" fmla="*/ 2188368 w 2933700"/>
              <a:gd name="connsiteY43" fmla="*/ 1350168 h 1700212"/>
              <a:gd name="connsiteX44" fmla="*/ 2038350 w 2933700"/>
              <a:gd name="connsiteY44" fmla="*/ 1276350 h 1700212"/>
              <a:gd name="connsiteX45" fmla="*/ 1924050 w 2933700"/>
              <a:gd name="connsiteY45" fmla="*/ 1216818 h 1700212"/>
              <a:gd name="connsiteX46" fmla="*/ 1826418 w 2933700"/>
              <a:gd name="connsiteY46" fmla="*/ 1159668 h 1700212"/>
              <a:gd name="connsiteX47" fmla="*/ 1719262 w 2933700"/>
              <a:gd name="connsiteY47" fmla="*/ 1083468 h 1700212"/>
              <a:gd name="connsiteX48" fmla="*/ 1540668 w 2933700"/>
              <a:gd name="connsiteY48" fmla="*/ 959643 h 1700212"/>
              <a:gd name="connsiteX49" fmla="*/ 1376362 w 2933700"/>
              <a:gd name="connsiteY49" fmla="*/ 838200 h 1700212"/>
              <a:gd name="connsiteX50" fmla="*/ 1140618 w 2933700"/>
              <a:gd name="connsiteY50" fmla="*/ 671512 h 1700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933700" h="1700212">
                <a:moveTo>
                  <a:pt x="1140618" y="671512"/>
                </a:moveTo>
                <a:lnTo>
                  <a:pt x="973931" y="552450"/>
                </a:lnTo>
                <a:lnTo>
                  <a:pt x="764381" y="433387"/>
                </a:lnTo>
                <a:lnTo>
                  <a:pt x="640556" y="338137"/>
                </a:lnTo>
                <a:lnTo>
                  <a:pt x="521493" y="254793"/>
                </a:lnTo>
                <a:lnTo>
                  <a:pt x="404812" y="180975"/>
                </a:lnTo>
                <a:lnTo>
                  <a:pt x="290512" y="114300"/>
                </a:lnTo>
                <a:lnTo>
                  <a:pt x="176212" y="54768"/>
                </a:lnTo>
                <a:lnTo>
                  <a:pt x="73818" y="0"/>
                </a:lnTo>
                <a:lnTo>
                  <a:pt x="0" y="78581"/>
                </a:lnTo>
                <a:lnTo>
                  <a:pt x="100012" y="130968"/>
                </a:lnTo>
                <a:lnTo>
                  <a:pt x="185737" y="183356"/>
                </a:lnTo>
                <a:lnTo>
                  <a:pt x="266700" y="235743"/>
                </a:lnTo>
                <a:lnTo>
                  <a:pt x="385762" y="321468"/>
                </a:lnTo>
                <a:lnTo>
                  <a:pt x="511968" y="419100"/>
                </a:lnTo>
                <a:lnTo>
                  <a:pt x="657225" y="542925"/>
                </a:lnTo>
                <a:lnTo>
                  <a:pt x="912018" y="769143"/>
                </a:lnTo>
                <a:lnTo>
                  <a:pt x="1054893" y="897731"/>
                </a:lnTo>
                <a:lnTo>
                  <a:pt x="1262062" y="1088231"/>
                </a:lnTo>
                <a:lnTo>
                  <a:pt x="1445418" y="1254918"/>
                </a:lnTo>
                <a:lnTo>
                  <a:pt x="1588293" y="1385887"/>
                </a:lnTo>
                <a:lnTo>
                  <a:pt x="1707356" y="1495425"/>
                </a:lnTo>
                <a:lnTo>
                  <a:pt x="1795462" y="1574006"/>
                </a:lnTo>
                <a:lnTo>
                  <a:pt x="1854993" y="1631156"/>
                </a:lnTo>
                <a:lnTo>
                  <a:pt x="1888331" y="1659731"/>
                </a:lnTo>
                <a:lnTo>
                  <a:pt x="1916906" y="1676400"/>
                </a:lnTo>
                <a:lnTo>
                  <a:pt x="1952625" y="1690687"/>
                </a:lnTo>
                <a:lnTo>
                  <a:pt x="2014537" y="1700212"/>
                </a:lnTo>
                <a:lnTo>
                  <a:pt x="2200275" y="1695450"/>
                </a:lnTo>
                <a:lnTo>
                  <a:pt x="2426493" y="1690687"/>
                </a:lnTo>
                <a:lnTo>
                  <a:pt x="2750343" y="1683543"/>
                </a:lnTo>
                <a:lnTo>
                  <a:pt x="2895600" y="1676400"/>
                </a:lnTo>
                <a:lnTo>
                  <a:pt x="2919412" y="1671637"/>
                </a:lnTo>
                <a:lnTo>
                  <a:pt x="2933700" y="1662112"/>
                </a:lnTo>
                <a:lnTo>
                  <a:pt x="2933700" y="1654968"/>
                </a:lnTo>
                <a:lnTo>
                  <a:pt x="2931318" y="1643062"/>
                </a:lnTo>
                <a:lnTo>
                  <a:pt x="2905125" y="1612106"/>
                </a:lnTo>
                <a:lnTo>
                  <a:pt x="2895600" y="1607343"/>
                </a:lnTo>
                <a:lnTo>
                  <a:pt x="2826543" y="1588293"/>
                </a:lnTo>
                <a:lnTo>
                  <a:pt x="2726531" y="1562100"/>
                </a:lnTo>
                <a:lnTo>
                  <a:pt x="2590800" y="1514475"/>
                </a:lnTo>
                <a:lnTo>
                  <a:pt x="2445543" y="1462087"/>
                </a:lnTo>
                <a:lnTo>
                  <a:pt x="2309812" y="1404937"/>
                </a:lnTo>
                <a:lnTo>
                  <a:pt x="2188368" y="1350168"/>
                </a:lnTo>
                <a:lnTo>
                  <a:pt x="2038350" y="1276350"/>
                </a:lnTo>
                <a:lnTo>
                  <a:pt x="1924050" y="1216818"/>
                </a:lnTo>
                <a:lnTo>
                  <a:pt x="1826418" y="1159668"/>
                </a:lnTo>
                <a:lnTo>
                  <a:pt x="1719262" y="1083468"/>
                </a:lnTo>
                <a:lnTo>
                  <a:pt x="1540668" y="959643"/>
                </a:lnTo>
                <a:lnTo>
                  <a:pt x="1376362" y="838200"/>
                </a:lnTo>
                <a:lnTo>
                  <a:pt x="1140618" y="671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6495A10-71DB-4A63-B543-1240DBFC9126}"/>
              </a:ext>
            </a:extLst>
          </p:cNvPr>
          <p:cNvGrpSpPr/>
          <p:nvPr/>
        </p:nvGrpSpPr>
        <p:grpSpPr>
          <a:xfrm>
            <a:off x="2778918" y="1390885"/>
            <a:ext cx="4348163" cy="4621212"/>
            <a:chOff x="2943225" y="1550988"/>
            <a:chExt cx="4348163" cy="4621212"/>
          </a:xfrm>
        </p:grpSpPr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E1CF81A1-A4D0-4FBD-A853-1BDE5760B8EF}"/>
                </a:ext>
              </a:extLst>
            </p:cNvPr>
            <p:cNvSpPr/>
            <p:nvPr/>
          </p:nvSpPr>
          <p:spPr>
            <a:xfrm>
              <a:off x="4652963" y="1550988"/>
              <a:ext cx="552450" cy="725487"/>
            </a:xfrm>
            <a:custGeom>
              <a:avLst/>
              <a:gdLst>
                <a:gd name="connsiteX0" fmla="*/ 235743 w 552450"/>
                <a:gd name="connsiteY0" fmla="*/ 566737 h 726281"/>
                <a:gd name="connsiteX1" fmla="*/ 226218 w 552450"/>
                <a:gd name="connsiteY1" fmla="*/ 452437 h 726281"/>
                <a:gd name="connsiteX2" fmla="*/ 216693 w 552450"/>
                <a:gd name="connsiteY2" fmla="*/ 364331 h 726281"/>
                <a:gd name="connsiteX3" fmla="*/ 209550 w 552450"/>
                <a:gd name="connsiteY3" fmla="*/ 304800 h 726281"/>
                <a:gd name="connsiteX4" fmla="*/ 200025 w 552450"/>
                <a:gd name="connsiteY4" fmla="*/ 250031 h 726281"/>
                <a:gd name="connsiteX5" fmla="*/ 188118 w 552450"/>
                <a:gd name="connsiteY5" fmla="*/ 216694 h 726281"/>
                <a:gd name="connsiteX6" fmla="*/ 169068 w 552450"/>
                <a:gd name="connsiteY6" fmla="*/ 183356 h 726281"/>
                <a:gd name="connsiteX7" fmla="*/ 154781 w 552450"/>
                <a:gd name="connsiteY7" fmla="*/ 166687 h 726281"/>
                <a:gd name="connsiteX8" fmla="*/ 135731 w 552450"/>
                <a:gd name="connsiteY8" fmla="*/ 147637 h 726281"/>
                <a:gd name="connsiteX9" fmla="*/ 109537 w 552450"/>
                <a:gd name="connsiteY9" fmla="*/ 128587 h 726281"/>
                <a:gd name="connsiteX10" fmla="*/ 83343 w 552450"/>
                <a:gd name="connsiteY10" fmla="*/ 111919 h 726281"/>
                <a:gd name="connsiteX11" fmla="*/ 59531 w 552450"/>
                <a:gd name="connsiteY11" fmla="*/ 97631 h 726281"/>
                <a:gd name="connsiteX12" fmla="*/ 21431 w 552450"/>
                <a:gd name="connsiteY12" fmla="*/ 78581 h 726281"/>
                <a:gd name="connsiteX13" fmla="*/ 9525 w 552450"/>
                <a:gd name="connsiteY13" fmla="*/ 69056 h 726281"/>
                <a:gd name="connsiteX14" fmla="*/ 2381 w 552450"/>
                <a:gd name="connsiteY14" fmla="*/ 59531 h 726281"/>
                <a:gd name="connsiteX15" fmla="*/ 0 w 552450"/>
                <a:gd name="connsiteY15" fmla="*/ 47625 h 726281"/>
                <a:gd name="connsiteX16" fmla="*/ 7143 w 552450"/>
                <a:gd name="connsiteY16" fmla="*/ 30956 h 726281"/>
                <a:gd name="connsiteX17" fmla="*/ 23812 w 552450"/>
                <a:gd name="connsiteY17" fmla="*/ 19050 h 726281"/>
                <a:gd name="connsiteX18" fmla="*/ 76200 w 552450"/>
                <a:gd name="connsiteY18" fmla="*/ 7144 h 726281"/>
                <a:gd name="connsiteX19" fmla="*/ 138112 w 552450"/>
                <a:gd name="connsiteY19" fmla="*/ 0 h 726281"/>
                <a:gd name="connsiteX20" fmla="*/ 176212 w 552450"/>
                <a:gd name="connsiteY20" fmla="*/ 2381 h 726281"/>
                <a:gd name="connsiteX21" fmla="*/ 209550 w 552450"/>
                <a:gd name="connsiteY21" fmla="*/ 7144 h 726281"/>
                <a:gd name="connsiteX22" fmla="*/ 280987 w 552450"/>
                <a:gd name="connsiteY22" fmla="*/ 28575 h 726281"/>
                <a:gd name="connsiteX23" fmla="*/ 338137 w 552450"/>
                <a:gd name="connsiteY23" fmla="*/ 50006 h 726281"/>
                <a:gd name="connsiteX24" fmla="*/ 411956 w 552450"/>
                <a:gd name="connsiteY24" fmla="*/ 83344 h 726281"/>
                <a:gd name="connsiteX25" fmla="*/ 483393 w 552450"/>
                <a:gd name="connsiteY25" fmla="*/ 123825 h 726281"/>
                <a:gd name="connsiteX26" fmla="*/ 528637 w 552450"/>
                <a:gd name="connsiteY26" fmla="*/ 152400 h 726281"/>
                <a:gd name="connsiteX27" fmla="*/ 535781 w 552450"/>
                <a:gd name="connsiteY27" fmla="*/ 161925 h 726281"/>
                <a:gd name="connsiteX28" fmla="*/ 545306 w 552450"/>
                <a:gd name="connsiteY28" fmla="*/ 178594 h 726281"/>
                <a:gd name="connsiteX29" fmla="*/ 550068 w 552450"/>
                <a:gd name="connsiteY29" fmla="*/ 197644 h 726281"/>
                <a:gd name="connsiteX30" fmla="*/ 552450 w 552450"/>
                <a:gd name="connsiteY30" fmla="*/ 216694 h 726281"/>
                <a:gd name="connsiteX31" fmla="*/ 545306 w 552450"/>
                <a:gd name="connsiteY31" fmla="*/ 238125 h 726281"/>
                <a:gd name="connsiteX32" fmla="*/ 526256 w 552450"/>
                <a:gd name="connsiteY32" fmla="*/ 254794 h 726281"/>
                <a:gd name="connsiteX33" fmla="*/ 509587 w 552450"/>
                <a:gd name="connsiteY33" fmla="*/ 271462 h 726281"/>
                <a:gd name="connsiteX34" fmla="*/ 502443 w 552450"/>
                <a:gd name="connsiteY34" fmla="*/ 292894 h 726281"/>
                <a:gd name="connsiteX35" fmla="*/ 492918 w 552450"/>
                <a:gd name="connsiteY35" fmla="*/ 350044 h 726281"/>
                <a:gd name="connsiteX36" fmla="*/ 488156 w 552450"/>
                <a:gd name="connsiteY36" fmla="*/ 457200 h 726281"/>
                <a:gd name="connsiteX37" fmla="*/ 490537 w 552450"/>
                <a:gd name="connsiteY37" fmla="*/ 711994 h 726281"/>
                <a:gd name="connsiteX38" fmla="*/ 250031 w 552450"/>
                <a:gd name="connsiteY38" fmla="*/ 726281 h 726281"/>
                <a:gd name="connsiteX39" fmla="*/ 235743 w 552450"/>
                <a:gd name="connsiteY39" fmla="*/ 566737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2450" h="726281">
                  <a:moveTo>
                    <a:pt x="235743" y="566737"/>
                  </a:moveTo>
                  <a:lnTo>
                    <a:pt x="226218" y="452437"/>
                  </a:lnTo>
                  <a:lnTo>
                    <a:pt x="216693" y="364331"/>
                  </a:lnTo>
                  <a:lnTo>
                    <a:pt x="209550" y="304800"/>
                  </a:lnTo>
                  <a:lnTo>
                    <a:pt x="200025" y="250031"/>
                  </a:lnTo>
                  <a:lnTo>
                    <a:pt x="188118" y="216694"/>
                  </a:lnTo>
                  <a:lnTo>
                    <a:pt x="169068" y="183356"/>
                  </a:lnTo>
                  <a:lnTo>
                    <a:pt x="154781" y="166687"/>
                  </a:lnTo>
                  <a:lnTo>
                    <a:pt x="135731" y="147637"/>
                  </a:lnTo>
                  <a:lnTo>
                    <a:pt x="109537" y="128587"/>
                  </a:lnTo>
                  <a:lnTo>
                    <a:pt x="83343" y="111919"/>
                  </a:lnTo>
                  <a:lnTo>
                    <a:pt x="59531" y="97631"/>
                  </a:lnTo>
                  <a:lnTo>
                    <a:pt x="21431" y="78581"/>
                  </a:lnTo>
                  <a:lnTo>
                    <a:pt x="9525" y="69056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7143" y="30956"/>
                  </a:lnTo>
                  <a:lnTo>
                    <a:pt x="23812" y="19050"/>
                  </a:lnTo>
                  <a:lnTo>
                    <a:pt x="76200" y="7144"/>
                  </a:lnTo>
                  <a:lnTo>
                    <a:pt x="138112" y="0"/>
                  </a:lnTo>
                  <a:lnTo>
                    <a:pt x="176212" y="2381"/>
                  </a:lnTo>
                  <a:lnTo>
                    <a:pt x="209550" y="7144"/>
                  </a:lnTo>
                  <a:lnTo>
                    <a:pt x="280987" y="28575"/>
                  </a:lnTo>
                  <a:lnTo>
                    <a:pt x="338137" y="50006"/>
                  </a:lnTo>
                  <a:lnTo>
                    <a:pt x="411956" y="83344"/>
                  </a:lnTo>
                  <a:lnTo>
                    <a:pt x="483393" y="123825"/>
                  </a:lnTo>
                  <a:lnTo>
                    <a:pt x="528637" y="152400"/>
                  </a:lnTo>
                  <a:lnTo>
                    <a:pt x="535781" y="161925"/>
                  </a:lnTo>
                  <a:lnTo>
                    <a:pt x="545306" y="178594"/>
                  </a:lnTo>
                  <a:lnTo>
                    <a:pt x="550068" y="197644"/>
                  </a:lnTo>
                  <a:lnTo>
                    <a:pt x="552450" y="216694"/>
                  </a:lnTo>
                  <a:lnTo>
                    <a:pt x="545306" y="238125"/>
                  </a:lnTo>
                  <a:lnTo>
                    <a:pt x="526256" y="254794"/>
                  </a:lnTo>
                  <a:lnTo>
                    <a:pt x="509587" y="271462"/>
                  </a:lnTo>
                  <a:lnTo>
                    <a:pt x="502443" y="292894"/>
                  </a:lnTo>
                  <a:lnTo>
                    <a:pt x="492918" y="350044"/>
                  </a:lnTo>
                  <a:lnTo>
                    <a:pt x="488156" y="457200"/>
                  </a:lnTo>
                  <a:cubicBezTo>
                    <a:pt x="488950" y="542131"/>
                    <a:pt x="489743" y="627063"/>
                    <a:pt x="490537" y="711994"/>
                  </a:cubicBezTo>
                  <a:lnTo>
                    <a:pt x="250031" y="726281"/>
                  </a:lnTo>
                  <a:lnTo>
                    <a:pt x="235743" y="5667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0">
              <a:extLst>
                <a:ext uri="{FF2B5EF4-FFF2-40B4-BE49-F238E27FC236}">
                  <a16:creationId xmlns:a16="http://schemas.microsoft.com/office/drawing/2014/main" id="{449D6F1E-74E3-4909-B89F-5C0D4D10543E}"/>
                </a:ext>
              </a:extLst>
            </p:cNvPr>
            <p:cNvSpPr/>
            <p:nvPr/>
          </p:nvSpPr>
          <p:spPr>
            <a:xfrm>
              <a:off x="2943225" y="2849563"/>
              <a:ext cx="1077913" cy="1217612"/>
            </a:xfrm>
            <a:custGeom>
              <a:avLst/>
              <a:gdLst>
                <a:gd name="connsiteX0" fmla="*/ 652463 w 1078706"/>
                <a:gd name="connsiteY0" fmla="*/ 711994 h 1216819"/>
                <a:gd name="connsiteX1" fmla="*/ 804863 w 1078706"/>
                <a:gd name="connsiteY1" fmla="*/ 566738 h 1216819"/>
                <a:gd name="connsiteX2" fmla="*/ 931069 w 1078706"/>
                <a:gd name="connsiteY2" fmla="*/ 438150 h 1216819"/>
                <a:gd name="connsiteX3" fmla="*/ 969169 w 1078706"/>
                <a:gd name="connsiteY3" fmla="*/ 397669 h 1216819"/>
                <a:gd name="connsiteX4" fmla="*/ 1007269 w 1078706"/>
                <a:gd name="connsiteY4" fmla="*/ 378619 h 1216819"/>
                <a:gd name="connsiteX5" fmla="*/ 1033463 w 1078706"/>
                <a:gd name="connsiteY5" fmla="*/ 361950 h 1216819"/>
                <a:gd name="connsiteX6" fmla="*/ 1054894 w 1078706"/>
                <a:gd name="connsiteY6" fmla="*/ 345282 h 1216819"/>
                <a:gd name="connsiteX7" fmla="*/ 1073944 w 1078706"/>
                <a:gd name="connsiteY7" fmla="*/ 319088 h 1216819"/>
                <a:gd name="connsiteX8" fmla="*/ 1078706 w 1078706"/>
                <a:gd name="connsiteY8" fmla="*/ 300038 h 1216819"/>
                <a:gd name="connsiteX9" fmla="*/ 1078706 w 1078706"/>
                <a:gd name="connsiteY9" fmla="*/ 285750 h 1216819"/>
                <a:gd name="connsiteX10" fmla="*/ 1071563 w 1078706"/>
                <a:gd name="connsiteY10" fmla="*/ 254794 h 1216819"/>
                <a:gd name="connsiteX11" fmla="*/ 1052513 w 1078706"/>
                <a:gd name="connsiteY11" fmla="*/ 230982 h 1216819"/>
                <a:gd name="connsiteX12" fmla="*/ 983456 w 1078706"/>
                <a:gd name="connsiteY12" fmla="*/ 180975 h 1216819"/>
                <a:gd name="connsiteX13" fmla="*/ 888206 w 1078706"/>
                <a:gd name="connsiteY13" fmla="*/ 119063 h 1216819"/>
                <a:gd name="connsiteX14" fmla="*/ 814388 w 1078706"/>
                <a:gd name="connsiteY14" fmla="*/ 76200 h 1216819"/>
                <a:gd name="connsiteX15" fmla="*/ 738188 w 1078706"/>
                <a:gd name="connsiteY15" fmla="*/ 38100 h 1216819"/>
                <a:gd name="connsiteX16" fmla="*/ 685800 w 1078706"/>
                <a:gd name="connsiteY16" fmla="*/ 19050 h 1216819"/>
                <a:gd name="connsiteX17" fmla="*/ 650081 w 1078706"/>
                <a:gd name="connsiteY17" fmla="*/ 2382 h 1216819"/>
                <a:gd name="connsiteX18" fmla="*/ 638175 w 1078706"/>
                <a:gd name="connsiteY18" fmla="*/ 0 h 1216819"/>
                <a:gd name="connsiteX19" fmla="*/ 623888 w 1078706"/>
                <a:gd name="connsiteY19" fmla="*/ 7144 h 1216819"/>
                <a:gd name="connsiteX20" fmla="*/ 623888 w 1078706"/>
                <a:gd name="connsiteY20" fmla="*/ 16669 h 1216819"/>
                <a:gd name="connsiteX21" fmla="*/ 628650 w 1078706"/>
                <a:gd name="connsiteY21" fmla="*/ 45244 h 1216819"/>
                <a:gd name="connsiteX22" fmla="*/ 640556 w 1078706"/>
                <a:gd name="connsiteY22" fmla="*/ 64294 h 1216819"/>
                <a:gd name="connsiteX23" fmla="*/ 673894 w 1078706"/>
                <a:gd name="connsiteY23" fmla="*/ 95250 h 1216819"/>
                <a:gd name="connsiteX24" fmla="*/ 714375 w 1078706"/>
                <a:gd name="connsiteY24" fmla="*/ 133350 h 1216819"/>
                <a:gd name="connsiteX25" fmla="*/ 735806 w 1078706"/>
                <a:gd name="connsiteY25" fmla="*/ 161925 h 1216819"/>
                <a:gd name="connsiteX26" fmla="*/ 742950 w 1078706"/>
                <a:gd name="connsiteY26" fmla="*/ 178594 h 1216819"/>
                <a:gd name="connsiteX27" fmla="*/ 747713 w 1078706"/>
                <a:gd name="connsiteY27" fmla="*/ 200025 h 1216819"/>
                <a:gd name="connsiteX28" fmla="*/ 742950 w 1078706"/>
                <a:gd name="connsiteY28" fmla="*/ 228600 h 1216819"/>
                <a:gd name="connsiteX29" fmla="*/ 723900 w 1078706"/>
                <a:gd name="connsiteY29" fmla="*/ 288132 h 1216819"/>
                <a:gd name="connsiteX30" fmla="*/ 702469 w 1078706"/>
                <a:gd name="connsiteY30" fmla="*/ 326232 h 1216819"/>
                <a:gd name="connsiteX31" fmla="*/ 647700 w 1078706"/>
                <a:gd name="connsiteY31" fmla="*/ 419100 h 1216819"/>
                <a:gd name="connsiteX32" fmla="*/ 595313 w 1078706"/>
                <a:gd name="connsiteY32" fmla="*/ 495300 h 1216819"/>
                <a:gd name="connsiteX33" fmla="*/ 466725 w 1078706"/>
                <a:gd name="connsiteY33" fmla="*/ 659607 h 1216819"/>
                <a:gd name="connsiteX34" fmla="*/ 266700 w 1078706"/>
                <a:gd name="connsiteY34" fmla="*/ 885825 h 1216819"/>
                <a:gd name="connsiteX35" fmla="*/ 59531 w 1078706"/>
                <a:gd name="connsiteY35" fmla="*/ 1102519 h 1216819"/>
                <a:gd name="connsiteX36" fmla="*/ 21431 w 1078706"/>
                <a:gd name="connsiteY36" fmla="*/ 1140619 h 1216819"/>
                <a:gd name="connsiteX37" fmla="*/ 7144 w 1078706"/>
                <a:gd name="connsiteY37" fmla="*/ 1159669 h 1216819"/>
                <a:gd name="connsiteX38" fmla="*/ 0 w 1078706"/>
                <a:gd name="connsiteY38" fmla="*/ 1183482 h 1216819"/>
                <a:gd name="connsiteX39" fmla="*/ 0 w 1078706"/>
                <a:gd name="connsiteY39" fmla="*/ 1197769 h 1216819"/>
                <a:gd name="connsiteX40" fmla="*/ 4763 w 1078706"/>
                <a:gd name="connsiteY40" fmla="*/ 1212057 h 1216819"/>
                <a:gd name="connsiteX41" fmla="*/ 16669 w 1078706"/>
                <a:gd name="connsiteY41" fmla="*/ 1216819 h 1216819"/>
                <a:gd name="connsiteX42" fmla="*/ 42863 w 1078706"/>
                <a:gd name="connsiteY42" fmla="*/ 1209675 h 1216819"/>
                <a:gd name="connsiteX43" fmla="*/ 88106 w 1078706"/>
                <a:gd name="connsiteY43" fmla="*/ 1178719 h 1216819"/>
                <a:gd name="connsiteX44" fmla="*/ 178594 w 1078706"/>
                <a:gd name="connsiteY44" fmla="*/ 1109663 h 1216819"/>
                <a:gd name="connsiteX45" fmla="*/ 323850 w 1078706"/>
                <a:gd name="connsiteY45" fmla="*/ 995363 h 1216819"/>
                <a:gd name="connsiteX46" fmla="*/ 473869 w 1078706"/>
                <a:gd name="connsiteY46" fmla="*/ 871538 h 1216819"/>
                <a:gd name="connsiteX47" fmla="*/ 652463 w 1078706"/>
                <a:gd name="connsiteY47" fmla="*/ 71199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8706" h="1216819">
                  <a:moveTo>
                    <a:pt x="652463" y="711994"/>
                  </a:moveTo>
                  <a:lnTo>
                    <a:pt x="804863" y="566738"/>
                  </a:lnTo>
                  <a:lnTo>
                    <a:pt x="931069" y="438150"/>
                  </a:lnTo>
                  <a:lnTo>
                    <a:pt x="969169" y="397669"/>
                  </a:lnTo>
                  <a:lnTo>
                    <a:pt x="1007269" y="378619"/>
                  </a:lnTo>
                  <a:lnTo>
                    <a:pt x="1033463" y="361950"/>
                  </a:lnTo>
                  <a:lnTo>
                    <a:pt x="1054894" y="345282"/>
                  </a:lnTo>
                  <a:lnTo>
                    <a:pt x="1073944" y="319088"/>
                  </a:lnTo>
                  <a:lnTo>
                    <a:pt x="1078706" y="300038"/>
                  </a:lnTo>
                  <a:lnTo>
                    <a:pt x="1078706" y="285750"/>
                  </a:lnTo>
                  <a:lnTo>
                    <a:pt x="1071563" y="254794"/>
                  </a:lnTo>
                  <a:lnTo>
                    <a:pt x="1052513" y="230982"/>
                  </a:lnTo>
                  <a:lnTo>
                    <a:pt x="983456" y="180975"/>
                  </a:lnTo>
                  <a:lnTo>
                    <a:pt x="888206" y="119063"/>
                  </a:lnTo>
                  <a:lnTo>
                    <a:pt x="814388" y="76200"/>
                  </a:lnTo>
                  <a:lnTo>
                    <a:pt x="738188" y="38100"/>
                  </a:lnTo>
                  <a:lnTo>
                    <a:pt x="685800" y="19050"/>
                  </a:lnTo>
                  <a:lnTo>
                    <a:pt x="650081" y="2382"/>
                  </a:lnTo>
                  <a:lnTo>
                    <a:pt x="638175" y="0"/>
                  </a:lnTo>
                  <a:lnTo>
                    <a:pt x="623888" y="7144"/>
                  </a:lnTo>
                  <a:lnTo>
                    <a:pt x="623888" y="16669"/>
                  </a:lnTo>
                  <a:lnTo>
                    <a:pt x="628650" y="45244"/>
                  </a:lnTo>
                  <a:lnTo>
                    <a:pt x="640556" y="64294"/>
                  </a:lnTo>
                  <a:lnTo>
                    <a:pt x="673894" y="95250"/>
                  </a:lnTo>
                  <a:lnTo>
                    <a:pt x="714375" y="133350"/>
                  </a:lnTo>
                  <a:lnTo>
                    <a:pt x="735806" y="161925"/>
                  </a:lnTo>
                  <a:lnTo>
                    <a:pt x="742950" y="178594"/>
                  </a:lnTo>
                  <a:lnTo>
                    <a:pt x="747713" y="200025"/>
                  </a:lnTo>
                  <a:lnTo>
                    <a:pt x="742950" y="228600"/>
                  </a:lnTo>
                  <a:lnTo>
                    <a:pt x="723900" y="288132"/>
                  </a:lnTo>
                  <a:lnTo>
                    <a:pt x="702469" y="326232"/>
                  </a:lnTo>
                  <a:lnTo>
                    <a:pt x="647700" y="419100"/>
                  </a:lnTo>
                  <a:lnTo>
                    <a:pt x="595313" y="495300"/>
                  </a:lnTo>
                  <a:lnTo>
                    <a:pt x="466725" y="659607"/>
                  </a:lnTo>
                  <a:lnTo>
                    <a:pt x="266700" y="885825"/>
                  </a:lnTo>
                  <a:lnTo>
                    <a:pt x="59531" y="1102519"/>
                  </a:lnTo>
                  <a:lnTo>
                    <a:pt x="21431" y="1140619"/>
                  </a:lnTo>
                  <a:lnTo>
                    <a:pt x="7144" y="1159669"/>
                  </a:lnTo>
                  <a:lnTo>
                    <a:pt x="0" y="1183482"/>
                  </a:lnTo>
                  <a:lnTo>
                    <a:pt x="0" y="1197769"/>
                  </a:lnTo>
                  <a:lnTo>
                    <a:pt x="4763" y="1212057"/>
                  </a:lnTo>
                  <a:lnTo>
                    <a:pt x="16669" y="1216819"/>
                  </a:lnTo>
                  <a:lnTo>
                    <a:pt x="42863" y="1209675"/>
                  </a:lnTo>
                  <a:lnTo>
                    <a:pt x="88106" y="1178719"/>
                  </a:lnTo>
                  <a:lnTo>
                    <a:pt x="178594" y="1109663"/>
                  </a:lnTo>
                  <a:lnTo>
                    <a:pt x="323850" y="995363"/>
                  </a:lnTo>
                  <a:lnTo>
                    <a:pt x="473869" y="871538"/>
                  </a:lnTo>
                  <a:lnTo>
                    <a:pt x="652463" y="711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1">
              <a:extLst>
                <a:ext uri="{FF2B5EF4-FFF2-40B4-BE49-F238E27FC236}">
                  <a16:creationId xmlns:a16="http://schemas.microsoft.com/office/drawing/2014/main" id="{97BDB52A-2A75-4D2E-88A2-531F0078B526}"/>
                </a:ext>
              </a:extLst>
            </p:cNvPr>
            <p:cNvSpPr/>
            <p:nvPr/>
          </p:nvSpPr>
          <p:spPr>
            <a:xfrm>
              <a:off x="5819775" y="2808288"/>
              <a:ext cx="1042988" cy="942975"/>
            </a:xfrm>
            <a:custGeom>
              <a:avLst/>
              <a:gdLst>
                <a:gd name="connsiteX0" fmla="*/ 411956 w 1042988"/>
                <a:gd name="connsiteY0" fmla="*/ 411956 h 942975"/>
                <a:gd name="connsiteX1" fmla="*/ 154781 w 1042988"/>
                <a:gd name="connsiteY1" fmla="*/ 180975 h 942975"/>
                <a:gd name="connsiteX2" fmla="*/ 23813 w 1042988"/>
                <a:gd name="connsiteY2" fmla="*/ 69056 h 942975"/>
                <a:gd name="connsiteX3" fmla="*/ 11906 w 1042988"/>
                <a:gd name="connsiteY3" fmla="*/ 57150 h 942975"/>
                <a:gd name="connsiteX4" fmla="*/ 0 w 1042988"/>
                <a:gd name="connsiteY4" fmla="*/ 35719 h 942975"/>
                <a:gd name="connsiteX5" fmla="*/ 0 w 1042988"/>
                <a:gd name="connsiteY5" fmla="*/ 26194 h 942975"/>
                <a:gd name="connsiteX6" fmla="*/ 0 w 1042988"/>
                <a:gd name="connsiteY6" fmla="*/ 9525 h 942975"/>
                <a:gd name="connsiteX7" fmla="*/ 4763 w 1042988"/>
                <a:gd name="connsiteY7" fmla="*/ 0 h 942975"/>
                <a:gd name="connsiteX8" fmla="*/ 11906 w 1042988"/>
                <a:gd name="connsiteY8" fmla="*/ 0 h 942975"/>
                <a:gd name="connsiteX9" fmla="*/ 35719 w 1042988"/>
                <a:gd name="connsiteY9" fmla="*/ 4762 h 942975"/>
                <a:gd name="connsiteX10" fmla="*/ 97631 w 1042988"/>
                <a:gd name="connsiteY10" fmla="*/ 28575 h 942975"/>
                <a:gd name="connsiteX11" fmla="*/ 273844 w 1042988"/>
                <a:gd name="connsiteY11" fmla="*/ 92869 h 942975"/>
                <a:gd name="connsiteX12" fmla="*/ 409575 w 1042988"/>
                <a:gd name="connsiteY12" fmla="*/ 147637 h 942975"/>
                <a:gd name="connsiteX13" fmla="*/ 523875 w 1042988"/>
                <a:gd name="connsiteY13" fmla="*/ 197644 h 942975"/>
                <a:gd name="connsiteX14" fmla="*/ 633413 w 1042988"/>
                <a:gd name="connsiteY14" fmla="*/ 252412 h 942975"/>
                <a:gd name="connsiteX15" fmla="*/ 704850 w 1042988"/>
                <a:gd name="connsiteY15" fmla="*/ 288131 h 942975"/>
                <a:gd name="connsiteX16" fmla="*/ 733425 w 1042988"/>
                <a:gd name="connsiteY16" fmla="*/ 307181 h 942975"/>
                <a:gd name="connsiteX17" fmla="*/ 764381 w 1042988"/>
                <a:gd name="connsiteY17" fmla="*/ 340519 h 942975"/>
                <a:gd name="connsiteX18" fmla="*/ 840581 w 1042988"/>
                <a:gd name="connsiteY18" fmla="*/ 423862 h 942975"/>
                <a:gd name="connsiteX19" fmla="*/ 881063 w 1042988"/>
                <a:gd name="connsiteY19" fmla="*/ 473869 h 942975"/>
                <a:gd name="connsiteX20" fmla="*/ 921544 w 1042988"/>
                <a:gd name="connsiteY20" fmla="*/ 526256 h 942975"/>
                <a:gd name="connsiteX21" fmla="*/ 954881 w 1042988"/>
                <a:gd name="connsiteY21" fmla="*/ 576262 h 942975"/>
                <a:gd name="connsiteX22" fmla="*/ 981075 w 1042988"/>
                <a:gd name="connsiteY22" fmla="*/ 623887 h 942975"/>
                <a:gd name="connsiteX23" fmla="*/ 1004888 w 1042988"/>
                <a:gd name="connsiteY23" fmla="*/ 673894 h 942975"/>
                <a:gd name="connsiteX24" fmla="*/ 1023938 w 1042988"/>
                <a:gd name="connsiteY24" fmla="*/ 719137 h 942975"/>
                <a:gd name="connsiteX25" fmla="*/ 1033463 w 1042988"/>
                <a:gd name="connsiteY25" fmla="*/ 759619 h 942975"/>
                <a:gd name="connsiteX26" fmla="*/ 1042988 w 1042988"/>
                <a:gd name="connsiteY26" fmla="*/ 804862 h 942975"/>
                <a:gd name="connsiteX27" fmla="*/ 1042988 w 1042988"/>
                <a:gd name="connsiteY27" fmla="*/ 857250 h 942975"/>
                <a:gd name="connsiteX28" fmla="*/ 1033463 w 1042988"/>
                <a:gd name="connsiteY28" fmla="*/ 883444 h 942975"/>
                <a:gd name="connsiteX29" fmla="*/ 1016794 w 1042988"/>
                <a:gd name="connsiteY29" fmla="*/ 914400 h 942975"/>
                <a:gd name="connsiteX30" fmla="*/ 990600 w 1042988"/>
                <a:gd name="connsiteY30" fmla="*/ 938212 h 942975"/>
                <a:gd name="connsiteX31" fmla="*/ 969169 w 1042988"/>
                <a:gd name="connsiteY31" fmla="*/ 942975 h 942975"/>
                <a:gd name="connsiteX32" fmla="*/ 952500 w 1042988"/>
                <a:gd name="connsiteY32" fmla="*/ 940594 h 942975"/>
                <a:gd name="connsiteX33" fmla="*/ 933450 w 1042988"/>
                <a:gd name="connsiteY33" fmla="*/ 931069 h 942975"/>
                <a:gd name="connsiteX34" fmla="*/ 892969 w 1042988"/>
                <a:gd name="connsiteY34" fmla="*/ 892969 h 942975"/>
                <a:gd name="connsiteX35" fmla="*/ 807244 w 1042988"/>
                <a:gd name="connsiteY35" fmla="*/ 807244 h 942975"/>
                <a:gd name="connsiteX36" fmla="*/ 704850 w 1042988"/>
                <a:gd name="connsiteY36" fmla="*/ 704850 h 942975"/>
                <a:gd name="connsiteX37" fmla="*/ 590550 w 1042988"/>
                <a:gd name="connsiteY37" fmla="*/ 585787 h 942975"/>
                <a:gd name="connsiteX38" fmla="*/ 411956 w 1042988"/>
                <a:gd name="connsiteY38" fmla="*/ 4119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2988" h="942975">
                  <a:moveTo>
                    <a:pt x="411956" y="411956"/>
                  </a:moveTo>
                  <a:lnTo>
                    <a:pt x="154781" y="180975"/>
                  </a:lnTo>
                  <a:lnTo>
                    <a:pt x="23813" y="69056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11906" y="0"/>
                  </a:lnTo>
                  <a:lnTo>
                    <a:pt x="35719" y="4762"/>
                  </a:lnTo>
                  <a:lnTo>
                    <a:pt x="97631" y="28575"/>
                  </a:lnTo>
                  <a:lnTo>
                    <a:pt x="273844" y="92869"/>
                  </a:lnTo>
                  <a:lnTo>
                    <a:pt x="409575" y="147637"/>
                  </a:lnTo>
                  <a:lnTo>
                    <a:pt x="523875" y="197644"/>
                  </a:lnTo>
                  <a:lnTo>
                    <a:pt x="633413" y="252412"/>
                  </a:lnTo>
                  <a:lnTo>
                    <a:pt x="704850" y="288131"/>
                  </a:lnTo>
                  <a:lnTo>
                    <a:pt x="733425" y="307181"/>
                  </a:lnTo>
                  <a:lnTo>
                    <a:pt x="764381" y="340519"/>
                  </a:lnTo>
                  <a:lnTo>
                    <a:pt x="840581" y="423862"/>
                  </a:lnTo>
                  <a:lnTo>
                    <a:pt x="881063" y="473869"/>
                  </a:lnTo>
                  <a:lnTo>
                    <a:pt x="921544" y="526256"/>
                  </a:lnTo>
                  <a:lnTo>
                    <a:pt x="954881" y="576262"/>
                  </a:lnTo>
                  <a:lnTo>
                    <a:pt x="981075" y="623887"/>
                  </a:lnTo>
                  <a:lnTo>
                    <a:pt x="1004888" y="673894"/>
                  </a:lnTo>
                  <a:lnTo>
                    <a:pt x="1023938" y="719137"/>
                  </a:lnTo>
                  <a:lnTo>
                    <a:pt x="1033463" y="759619"/>
                  </a:lnTo>
                  <a:lnTo>
                    <a:pt x="1042988" y="804862"/>
                  </a:lnTo>
                  <a:lnTo>
                    <a:pt x="1042988" y="857250"/>
                  </a:lnTo>
                  <a:lnTo>
                    <a:pt x="1033463" y="883444"/>
                  </a:lnTo>
                  <a:lnTo>
                    <a:pt x="1016794" y="914400"/>
                  </a:lnTo>
                  <a:lnTo>
                    <a:pt x="990600" y="938212"/>
                  </a:lnTo>
                  <a:lnTo>
                    <a:pt x="969169" y="942975"/>
                  </a:lnTo>
                  <a:lnTo>
                    <a:pt x="952500" y="940594"/>
                  </a:lnTo>
                  <a:lnTo>
                    <a:pt x="933450" y="931069"/>
                  </a:lnTo>
                  <a:lnTo>
                    <a:pt x="892969" y="892969"/>
                  </a:lnTo>
                  <a:lnTo>
                    <a:pt x="807244" y="807244"/>
                  </a:lnTo>
                  <a:lnTo>
                    <a:pt x="704850" y="704850"/>
                  </a:lnTo>
                  <a:lnTo>
                    <a:pt x="590550" y="585787"/>
                  </a:lnTo>
                  <a:lnTo>
                    <a:pt x="411956" y="411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3">
              <a:extLst>
                <a:ext uri="{FF2B5EF4-FFF2-40B4-BE49-F238E27FC236}">
                  <a16:creationId xmlns:a16="http://schemas.microsoft.com/office/drawing/2014/main" id="{5E06A1EE-5C3E-4AC3-A700-6502B5D0CAB6}"/>
                </a:ext>
              </a:extLst>
            </p:cNvPr>
            <p:cNvSpPr/>
            <p:nvPr/>
          </p:nvSpPr>
          <p:spPr>
            <a:xfrm>
              <a:off x="3303588" y="3905250"/>
              <a:ext cx="1516062" cy="1414463"/>
            </a:xfrm>
            <a:custGeom>
              <a:avLst/>
              <a:gdLst>
                <a:gd name="connsiteX0" fmla="*/ 819150 w 1516856"/>
                <a:gd name="connsiteY0" fmla="*/ 645319 h 1414463"/>
                <a:gd name="connsiteX1" fmla="*/ 919162 w 1516856"/>
                <a:gd name="connsiteY1" fmla="*/ 531019 h 1414463"/>
                <a:gd name="connsiteX2" fmla="*/ 995362 w 1516856"/>
                <a:gd name="connsiteY2" fmla="*/ 438150 h 1414463"/>
                <a:gd name="connsiteX3" fmla="*/ 1066800 w 1516856"/>
                <a:gd name="connsiteY3" fmla="*/ 345281 h 1414463"/>
                <a:gd name="connsiteX4" fmla="*/ 1112044 w 1516856"/>
                <a:gd name="connsiteY4" fmla="*/ 285750 h 1414463"/>
                <a:gd name="connsiteX5" fmla="*/ 1145381 w 1516856"/>
                <a:gd name="connsiteY5" fmla="*/ 235744 h 1414463"/>
                <a:gd name="connsiteX6" fmla="*/ 1154906 w 1516856"/>
                <a:gd name="connsiteY6" fmla="*/ 214313 h 1414463"/>
                <a:gd name="connsiteX7" fmla="*/ 1162050 w 1516856"/>
                <a:gd name="connsiteY7" fmla="*/ 200025 h 1414463"/>
                <a:gd name="connsiteX8" fmla="*/ 1166812 w 1516856"/>
                <a:gd name="connsiteY8" fmla="*/ 176213 h 1414463"/>
                <a:gd name="connsiteX9" fmla="*/ 1169194 w 1516856"/>
                <a:gd name="connsiteY9" fmla="*/ 154781 h 1414463"/>
                <a:gd name="connsiteX10" fmla="*/ 1169194 w 1516856"/>
                <a:gd name="connsiteY10" fmla="*/ 126206 h 1414463"/>
                <a:gd name="connsiteX11" fmla="*/ 1164431 w 1516856"/>
                <a:gd name="connsiteY11" fmla="*/ 95250 h 1414463"/>
                <a:gd name="connsiteX12" fmla="*/ 1157287 w 1516856"/>
                <a:gd name="connsiteY12" fmla="*/ 76200 h 1414463"/>
                <a:gd name="connsiteX13" fmla="*/ 1145381 w 1516856"/>
                <a:gd name="connsiteY13" fmla="*/ 50006 h 1414463"/>
                <a:gd name="connsiteX14" fmla="*/ 1133475 w 1516856"/>
                <a:gd name="connsiteY14" fmla="*/ 26194 h 1414463"/>
                <a:gd name="connsiteX15" fmla="*/ 1128712 w 1516856"/>
                <a:gd name="connsiteY15" fmla="*/ 9525 h 1414463"/>
                <a:gd name="connsiteX16" fmla="*/ 1133475 w 1516856"/>
                <a:gd name="connsiteY16" fmla="*/ 0 h 1414463"/>
                <a:gd name="connsiteX17" fmla="*/ 1143000 w 1516856"/>
                <a:gd name="connsiteY17" fmla="*/ 0 h 1414463"/>
                <a:gd name="connsiteX18" fmla="*/ 1169194 w 1516856"/>
                <a:gd name="connsiteY18" fmla="*/ 0 h 1414463"/>
                <a:gd name="connsiteX19" fmla="*/ 1193006 w 1516856"/>
                <a:gd name="connsiteY19" fmla="*/ 7144 h 1414463"/>
                <a:gd name="connsiteX20" fmla="*/ 1262062 w 1516856"/>
                <a:gd name="connsiteY20" fmla="*/ 26194 h 1414463"/>
                <a:gd name="connsiteX21" fmla="*/ 1331119 w 1516856"/>
                <a:gd name="connsiteY21" fmla="*/ 59531 h 1414463"/>
                <a:gd name="connsiteX22" fmla="*/ 1385887 w 1516856"/>
                <a:gd name="connsiteY22" fmla="*/ 90488 h 1414463"/>
                <a:gd name="connsiteX23" fmla="*/ 1428750 w 1516856"/>
                <a:gd name="connsiteY23" fmla="*/ 121444 h 1414463"/>
                <a:gd name="connsiteX24" fmla="*/ 1481137 w 1516856"/>
                <a:gd name="connsiteY24" fmla="*/ 166688 h 1414463"/>
                <a:gd name="connsiteX25" fmla="*/ 1502569 w 1516856"/>
                <a:gd name="connsiteY25" fmla="*/ 185738 h 1414463"/>
                <a:gd name="connsiteX26" fmla="*/ 1514475 w 1516856"/>
                <a:gd name="connsiteY26" fmla="*/ 204788 h 1414463"/>
                <a:gd name="connsiteX27" fmla="*/ 1516856 w 1516856"/>
                <a:gd name="connsiteY27" fmla="*/ 223838 h 1414463"/>
                <a:gd name="connsiteX28" fmla="*/ 1512094 w 1516856"/>
                <a:gd name="connsiteY28" fmla="*/ 242888 h 1414463"/>
                <a:gd name="connsiteX29" fmla="*/ 1497806 w 1516856"/>
                <a:gd name="connsiteY29" fmla="*/ 259556 h 1414463"/>
                <a:gd name="connsiteX30" fmla="*/ 1469231 w 1516856"/>
                <a:gd name="connsiteY30" fmla="*/ 271463 h 1414463"/>
                <a:gd name="connsiteX31" fmla="*/ 1433512 w 1516856"/>
                <a:gd name="connsiteY31" fmla="*/ 278606 h 1414463"/>
                <a:gd name="connsiteX32" fmla="*/ 1381125 w 1516856"/>
                <a:gd name="connsiteY32" fmla="*/ 338138 h 1414463"/>
                <a:gd name="connsiteX33" fmla="*/ 1219200 w 1516856"/>
                <a:gd name="connsiteY33" fmla="*/ 540544 h 1414463"/>
                <a:gd name="connsiteX34" fmla="*/ 1176337 w 1516856"/>
                <a:gd name="connsiteY34" fmla="*/ 581025 h 1414463"/>
                <a:gd name="connsiteX35" fmla="*/ 981075 w 1516856"/>
                <a:gd name="connsiteY35" fmla="*/ 742950 h 1414463"/>
                <a:gd name="connsiteX36" fmla="*/ 890587 w 1516856"/>
                <a:gd name="connsiteY36" fmla="*/ 819150 h 1414463"/>
                <a:gd name="connsiteX37" fmla="*/ 762000 w 1516856"/>
                <a:gd name="connsiteY37" fmla="*/ 931069 h 1414463"/>
                <a:gd name="connsiteX38" fmla="*/ 635794 w 1516856"/>
                <a:gd name="connsiteY38" fmla="*/ 1040606 h 1414463"/>
                <a:gd name="connsiteX39" fmla="*/ 564356 w 1516856"/>
                <a:gd name="connsiteY39" fmla="*/ 1102519 h 1414463"/>
                <a:gd name="connsiteX40" fmla="*/ 461962 w 1516856"/>
                <a:gd name="connsiteY40" fmla="*/ 1176338 h 1414463"/>
                <a:gd name="connsiteX41" fmla="*/ 369094 w 1516856"/>
                <a:gd name="connsiteY41" fmla="*/ 1238250 h 1414463"/>
                <a:gd name="connsiteX42" fmla="*/ 269081 w 1516856"/>
                <a:gd name="connsiteY42" fmla="*/ 1300163 h 1414463"/>
                <a:gd name="connsiteX43" fmla="*/ 173831 w 1516856"/>
                <a:gd name="connsiteY43" fmla="*/ 1350169 h 1414463"/>
                <a:gd name="connsiteX44" fmla="*/ 97631 w 1516856"/>
                <a:gd name="connsiteY44" fmla="*/ 1388269 h 1414463"/>
                <a:gd name="connsiteX45" fmla="*/ 42862 w 1516856"/>
                <a:gd name="connsiteY45" fmla="*/ 1412081 h 1414463"/>
                <a:gd name="connsiteX46" fmla="*/ 23812 w 1516856"/>
                <a:gd name="connsiteY46" fmla="*/ 1414463 h 1414463"/>
                <a:gd name="connsiteX47" fmla="*/ 4762 w 1516856"/>
                <a:gd name="connsiteY47" fmla="*/ 1412081 h 1414463"/>
                <a:gd name="connsiteX48" fmla="*/ 0 w 1516856"/>
                <a:gd name="connsiteY48" fmla="*/ 1404938 h 1414463"/>
                <a:gd name="connsiteX49" fmla="*/ 0 w 1516856"/>
                <a:gd name="connsiteY49" fmla="*/ 1390650 h 1414463"/>
                <a:gd name="connsiteX50" fmla="*/ 14287 w 1516856"/>
                <a:gd name="connsiteY50" fmla="*/ 1371600 h 1414463"/>
                <a:gd name="connsiteX51" fmla="*/ 61912 w 1516856"/>
                <a:gd name="connsiteY51" fmla="*/ 1333500 h 1414463"/>
                <a:gd name="connsiteX52" fmla="*/ 159544 w 1516856"/>
                <a:gd name="connsiteY52" fmla="*/ 1257300 h 1414463"/>
                <a:gd name="connsiteX53" fmla="*/ 283369 w 1516856"/>
                <a:gd name="connsiteY53" fmla="*/ 1154906 h 1414463"/>
                <a:gd name="connsiteX54" fmla="*/ 369094 w 1516856"/>
                <a:gd name="connsiteY54" fmla="*/ 1081088 h 1414463"/>
                <a:gd name="connsiteX55" fmla="*/ 481012 w 1516856"/>
                <a:gd name="connsiteY55" fmla="*/ 983456 h 1414463"/>
                <a:gd name="connsiteX56" fmla="*/ 616744 w 1516856"/>
                <a:gd name="connsiteY56" fmla="*/ 854869 h 1414463"/>
                <a:gd name="connsiteX57" fmla="*/ 754856 w 1516856"/>
                <a:gd name="connsiteY57" fmla="*/ 716756 h 1414463"/>
                <a:gd name="connsiteX58" fmla="*/ 819150 w 1516856"/>
                <a:gd name="connsiteY58" fmla="*/ 645319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516856" h="1414463">
                  <a:moveTo>
                    <a:pt x="819150" y="645319"/>
                  </a:moveTo>
                  <a:lnTo>
                    <a:pt x="919162" y="531019"/>
                  </a:lnTo>
                  <a:lnTo>
                    <a:pt x="995362" y="438150"/>
                  </a:lnTo>
                  <a:lnTo>
                    <a:pt x="1066800" y="345281"/>
                  </a:lnTo>
                  <a:lnTo>
                    <a:pt x="1112044" y="285750"/>
                  </a:lnTo>
                  <a:lnTo>
                    <a:pt x="1145381" y="235744"/>
                  </a:lnTo>
                  <a:lnTo>
                    <a:pt x="1154906" y="214313"/>
                  </a:lnTo>
                  <a:lnTo>
                    <a:pt x="1162050" y="200025"/>
                  </a:lnTo>
                  <a:lnTo>
                    <a:pt x="1166812" y="176213"/>
                  </a:lnTo>
                  <a:lnTo>
                    <a:pt x="1169194" y="154781"/>
                  </a:lnTo>
                  <a:lnTo>
                    <a:pt x="1169194" y="126206"/>
                  </a:lnTo>
                  <a:lnTo>
                    <a:pt x="1164431" y="95250"/>
                  </a:lnTo>
                  <a:lnTo>
                    <a:pt x="1157287" y="76200"/>
                  </a:lnTo>
                  <a:lnTo>
                    <a:pt x="1145381" y="50006"/>
                  </a:lnTo>
                  <a:lnTo>
                    <a:pt x="1133475" y="26194"/>
                  </a:lnTo>
                  <a:lnTo>
                    <a:pt x="1128712" y="9525"/>
                  </a:lnTo>
                  <a:lnTo>
                    <a:pt x="1133475" y="0"/>
                  </a:lnTo>
                  <a:lnTo>
                    <a:pt x="1143000" y="0"/>
                  </a:lnTo>
                  <a:lnTo>
                    <a:pt x="1169194" y="0"/>
                  </a:lnTo>
                  <a:lnTo>
                    <a:pt x="1193006" y="7144"/>
                  </a:lnTo>
                  <a:lnTo>
                    <a:pt x="1262062" y="26194"/>
                  </a:lnTo>
                  <a:lnTo>
                    <a:pt x="1331119" y="59531"/>
                  </a:lnTo>
                  <a:lnTo>
                    <a:pt x="1385887" y="90488"/>
                  </a:lnTo>
                  <a:lnTo>
                    <a:pt x="1428750" y="121444"/>
                  </a:lnTo>
                  <a:lnTo>
                    <a:pt x="1481137" y="166688"/>
                  </a:lnTo>
                  <a:lnTo>
                    <a:pt x="1502569" y="185738"/>
                  </a:lnTo>
                  <a:lnTo>
                    <a:pt x="1514475" y="204788"/>
                  </a:lnTo>
                  <a:lnTo>
                    <a:pt x="1516856" y="223838"/>
                  </a:lnTo>
                  <a:lnTo>
                    <a:pt x="1512094" y="242888"/>
                  </a:lnTo>
                  <a:lnTo>
                    <a:pt x="1497806" y="259556"/>
                  </a:lnTo>
                  <a:lnTo>
                    <a:pt x="1469231" y="271463"/>
                  </a:lnTo>
                  <a:lnTo>
                    <a:pt x="1433512" y="278606"/>
                  </a:lnTo>
                  <a:lnTo>
                    <a:pt x="1381125" y="338138"/>
                  </a:lnTo>
                  <a:lnTo>
                    <a:pt x="1219200" y="540544"/>
                  </a:lnTo>
                  <a:lnTo>
                    <a:pt x="1176337" y="581025"/>
                  </a:lnTo>
                  <a:lnTo>
                    <a:pt x="981075" y="742950"/>
                  </a:lnTo>
                  <a:lnTo>
                    <a:pt x="890587" y="819150"/>
                  </a:lnTo>
                  <a:lnTo>
                    <a:pt x="762000" y="931069"/>
                  </a:lnTo>
                  <a:lnTo>
                    <a:pt x="635794" y="1040606"/>
                  </a:lnTo>
                  <a:lnTo>
                    <a:pt x="564356" y="1102519"/>
                  </a:lnTo>
                  <a:lnTo>
                    <a:pt x="461962" y="1176338"/>
                  </a:lnTo>
                  <a:lnTo>
                    <a:pt x="369094" y="1238250"/>
                  </a:lnTo>
                  <a:lnTo>
                    <a:pt x="269081" y="1300163"/>
                  </a:lnTo>
                  <a:lnTo>
                    <a:pt x="173831" y="1350169"/>
                  </a:lnTo>
                  <a:lnTo>
                    <a:pt x="97631" y="1388269"/>
                  </a:lnTo>
                  <a:lnTo>
                    <a:pt x="42862" y="1412081"/>
                  </a:lnTo>
                  <a:lnTo>
                    <a:pt x="23812" y="1414463"/>
                  </a:lnTo>
                  <a:lnTo>
                    <a:pt x="4762" y="1412081"/>
                  </a:lnTo>
                  <a:lnTo>
                    <a:pt x="0" y="1404938"/>
                  </a:lnTo>
                  <a:lnTo>
                    <a:pt x="0" y="1390650"/>
                  </a:lnTo>
                  <a:lnTo>
                    <a:pt x="14287" y="1371600"/>
                  </a:lnTo>
                  <a:lnTo>
                    <a:pt x="61912" y="1333500"/>
                  </a:lnTo>
                  <a:lnTo>
                    <a:pt x="159544" y="1257300"/>
                  </a:lnTo>
                  <a:lnTo>
                    <a:pt x="283369" y="1154906"/>
                  </a:lnTo>
                  <a:lnTo>
                    <a:pt x="369094" y="1081088"/>
                  </a:lnTo>
                  <a:lnTo>
                    <a:pt x="481012" y="983456"/>
                  </a:lnTo>
                  <a:lnTo>
                    <a:pt x="616744" y="854869"/>
                  </a:lnTo>
                  <a:lnTo>
                    <a:pt x="754856" y="716756"/>
                  </a:lnTo>
                  <a:lnTo>
                    <a:pt x="819150" y="645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CE90F766-06D6-47A9-9BFB-AB236B6CDBE4}"/>
                </a:ext>
              </a:extLst>
            </p:cNvPr>
            <p:cNvSpPr/>
            <p:nvPr/>
          </p:nvSpPr>
          <p:spPr>
            <a:xfrm>
              <a:off x="3030538" y="2017713"/>
              <a:ext cx="3960812" cy="628650"/>
            </a:xfrm>
            <a:custGeom>
              <a:avLst/>
              <a:gdLst>
                <a:gd name="connsiteX0" fmla="*/ 2424146 w 3960207"/>
                <a:gd name="connsiteY0" fmla="*/ 157882 h 628239"/>
                <a:gd name="connsiteX1" fmla="*/ 2256397 w 3960207"/>
                <a:gd name="connsiteY1" fmla="*/ 171039 h 628239"/>
                <a:gd name="connsiteX2" fmla="*/ 2095225 w 3960207"/>
                <a:gd name="connsiteY2" fmla="*/ 180907 h 628239"/>
                <a:gd name="connsiteX3" fmla="*/ 1881427 w 3960207"/>
                <a:gd name="connsiteY3" fmla="*/ 200642 h 628239"/>
                <a:gd name="connsiteX4" fmla="*/ 1733413 w 3960207"/>
                <a:gd name="connsiteY4" fmla="*/ 226956 h 628239"/>
                <a:gd name="connsiteX5" fmla="*/ 1522903 w 3960207"/>
                <a:gd name="connsiteY5" fmla="*/ 263137 h 628239"/>
                <a:gd name="connsiteX6" fmla="*/ 1272923 w 3960207"/>
                <a:gd name="connsiteY6" fmla="*/ 299318 h 628239"/>
                <a:gd name="connsiteX7" fmla="*/ 1052546 w 3960207"/>
                <a:gd name="connsiteY7" fmla="*/ 328921 h 628239"/>
                <a:gd name="connsiteX8" fmla="*/ 884797 w 3960207"/>
                <a:gd name="connsiteY8" fmla="*/ 348656 h 628239"/>
                <a:gd name="connsiteX9" fmla="*/ 700601 w 3960207"/>
                <a:gd name="connsiteY9" fmla="*/ 368392 h 628239"/>
                <a:gd name="connsiteX10" fmla="*/ 631528 w 3960207"/>
                <a:gd name="connsiteY10" fmla="*/ 374970 h 628239"/>
                <a:gd name="connsiteX11" fmla="*/ 546008 w 3960207"/>
                <a:gd name="connsiteY11" fmla="*/ 381548 h 628239"/>
                <a:gd name="connsiteX12" fmla="*/ 490092 w 3960207"/>
                <a:gd name="connsiteY12" fmla="*/ 384838 h 628239"/>
                <a:gd name="connsiteX13" fmla="*/ 434175 w 3960207"/>
                <a:gd name="connsiteY13" fmla="*/ 384838 h 628239"/>
                <a:gd name="connsiteX14" fmla="*/ 378259 w 3960207"/>
                <a:gd name="connsiteY14" fmla="*/ 378259 h 628239"/>
                <a:gd name="connsiteX15" fmla="*/ 322342 w 3960207"/>
                <a:gd name="connsiteY15" fmla="*/ 371681 h 628239"/>
                <a:gd name="connsiteX16" fmla="*/ 266425 w 3960207"/>
                <a:gd name="connsiteY16" fmla="*/ 358524 h 628239"/>
                <a:gd name="connsiteX17" fmla="*/ 200641 w 3960207"/>
                <a:gd name="connsiteY17" fmla="*/ 342078 h 628239"/>
                <a:gd name="connsiteX18" fmla="*/ 144725 w 3960207"/>
                <a:gd name="connsiteY18" fmla="*/ 319054 h 628239"/>
                <a:gd name="connsiteX19" fmla="*/ 98676 w 3960207"/>
                <a:gd name="connsiteY19" fmla="*/ 292740 h 628239"/>
                <a:gd name="connsiteX20" fmla="*/ 52627 w 3960207"/>
                <a:gd name="connsiteY20" fmla="*/ 266426 h 628239"/>
                <a:gd name="connsiteX21" fmla="*/ 23024 w 3960207"/>
                <a:gd name="connsiteY21" fmla="*/ 256559 h 628239"/>
                <a:gd name="connsiteX22" fmla="*/ 9867 w 3960207"/>
                <a:gd name="connsiteY22" fmla="*/ 259848 h 628239"/>
                <a:gd name="connsiteX23" fmla="*/ 0 w 3960207"/>
                <a:gd name="connsiteY23" fmla="*/ 269715 h 628239"/>
                <a:gd name="connsiteX24" fmla="*/ 3289 w 3960207"/>
                <a:gd name="connsiteY24" fmla="*/ 292740 h 628239"/>
                <a:gd name="connsiteX25" fmla="*/ 23024 w 3960207"/>
                <a:gd name="connsiteY25" fmla="*/ 319054 h 628239"/>
                <a:gd name="connsiteX26" fmla="*/ 75651 w 3960207"/>
                <a:gd name="connsiteY26" fmla="*/ 371681 h 628239"/>
                <a:gd name="connsiteX27" fmla="*/ 200641 w 3960207"/>
                <a:gd name="connsiteY27" fmla="*/ 480225 h 628239"/>
                <a:gd name="connsiteX28" fmla="*/ 269715 w 3960207"/>
                <a:gd name="connsiteY28" fmla="*/ 536141 h 628239"/>
                <a:gd name="connsiteX29" fmla="*/ 335499 w 3960207"/>
                <a:gd name="connsiteY29" fmla="*/ 582190 h 628239"/>
                <a:gd name="connsiteX30" fmla="*/ 384837 w 3960207"/>
                <a:gd name="connsiteY30" fmla="*/ 611793 h 628239"/>
                <a:gd name="connsiteX31" fmla="*/ 414440 w 3960207"/>
                <a:gd name="connsiteY31" fmla="*/ 624950 h 628239"/>
                <a:gd name="connsiteX32" fmla="*/ 437464 w 3960207"/>
                <a:gd name="connsiteY32" fmla="*/ 628239 h 628239"/>
                <a:gd name="connsiteX33" fmla="*/ 467067 w 3960207"/>
                <a:gd name="connsiteY33" fmla="*/ 628239 h 628239"/>
                <a:gd name="connsiteX34" fmla="*/ 526273 w 3960207"/>
                <a:gd name="connsiteY34" fmla="*/ 611793 h 628239"/>
                <a:gd name="connsiteX35" fmla="*/ 615082 w 3960207"/>
                <a:gd name="connsiteY35" fmla="*/ 582190 h 628239"/>
                <a:gd name="connsiteX36" fmla="*/ 763096 w 3960207"/>
                <a:gd name="connsiteY36" fmla="*/ 559166 h 628239"/>
                <a:gd name="connsiteX37" fmla="*/ 1131487 w 3960207"/>
                <a:gd name="connsiteY37" fmla="*/ 499960 h 628239"/>
                <a:gd name="connsiteX38" fmla="*/ 1338707 w 3960207"/>
                <a:gd name="connsiteY38" fmla="*/ 467068 h 628239"/>
                <a:gd name="connsiteX39" fmla="*/ 1476854 w 3960207"/>
                <a:gd name="connsiteY39" fmla="*/ 444043 h 628239"/>
                <a:gd name="connsiteX40" fmla="*/ 1716966 w 3960207"/>
                <a:gd name="connsiteY40" fmla="*/ 414441 h 628239"/>
                <a:gd name="connsiteX41" fmla="*/ 1930765 w 3960207"/>
                <a:gd name="connsiteY41" fmla="*/ 391416 h 628239"/>
                <a:gd name="connsiteX42" fmla="*/ 2226794 w 3960207"/>
                <a:gd name="connsiteY42" fmla="*/ 355235 h 628239"/>
                <a:gd name="connsiteX43" fmla="*/ 2364941 w 3960207"/>
                <a:gd name="connsiteY43" fmla="*/ 338789 h 628239"/>
                <a:gd name="connsiteX44" fmla="*/ 2683994 w 3960207"/>
                <a:gd name="connsiteY44" fmla="*/ 322343 h 628239"/>
                <a:gd name="connsiteX45" fmla="*/ 2940552 w 3960207"/>
                <a:gd name="connsiteY45" fmla="*/ 309186 h 628239"/>
                <a:gd name="connsiteX46" fmla="*/ 3157640 w 3960207"/>
                <a:gd name="connsiteY46" fmla="*/ 296029 h 628239"/>
                <a:gd name="connsiteX47" fmla="*/ 3312233 w 3960207"/>
                <a:gd name="connsiteY47" fmla="*/ 292740 h 628239"/>
                <a:gd name="connsiteX48" fmla="*/ 3512874 w 3960207"/>
                <a:gd name="connsiteY48" fmla="*/ 296029 h 628239"/>
                <a:gd name="connsiteX49" fmla="*/ 3743119 w 3960207"/>
                <a:gd name="connsiteY49" fmla="*/ 309186 h 628239"/>
                <a:gd name="connsiteX50" fmla="*/ 3841795 w 3960207"/>
                <a:gd name="connsiteY50" fmla="*/ 315764 h 628239"/>
                <a:gd name="connsiteX51" fmla="*/ 3891133 w 3960207"/>
                <a:gd name="connsiteY51" fmla="*/ 305897 h 628239"/>
                <a:gd name="connsiteX52" fmla="*/ 3933893 w 3960207"/>
                <a:gd name="connsiteY52" fmla="*/ 289451 h 628239"/>
                <a:gd name="connsiteX53" fmla="*/ 3956918 w 3960207"/>
                <a:gd name="connsiteY53" fmla="*/ 269715 h 628239"/>
                <a:gd name="connsiteX54" fmla="*/ 3960207 w 3960207"/>
                <a:gd name="connsiteY54" fmla="*/ 249980 h 628239"/>
                <a:gd name="connsiteX55" fmla="*/ 3956918 w 3960207"/>
                <a:gd name="connsiteY55" fmla="*/ 226956 h 628239"/>
                <a:gd name="connsiteX56" fmla="*/ 3947050 w 3960207"/>
                <a:gd name="connsiteY56" fmla="*/ 210510 h 628239"/>
                <a:gd name="connsiteX57" fmla="*/ 3940471 w 3960207"/>
                <a:gd name="connsiteY57" fmla="*/ 203931 h 628239"/>
                <a:gd name="connsiteX58" fmla="*/ 3930604 w 3960207"/>
                <a:gd name="connsiteY58" fmla="*/ 194064 h 628239"/>
                <a:gd name="connsiteX59" fmla="*/ 3894423 w 3960207"/>
                <a:gd name="connsiteY59" fmla="*/ 174328 h 628239"/>
                <a:gd name="connsiteX60" fmla="*/ 3825349 w 3960207"/>
                <a:gd name="connsiteY60" fmla="*/ 141436 h 628239"/>
                <a:gd name="connsiteX61" fmla="*/ 3723384 w 3960207"/>
                <a:gd name="connsiteY61" fmla="*/ 88809 h 628239"/>
                <a:gd name="connsiteX62" fmla="*/ 3667467 w 3960207"/>
                <a:gd name="connsiteY62" fmla="*/ 65784 h 628239"/>
                <a:gd name="connsiteX63" fmla="*/ 3604972 w 3960207"/>
                <a:gd name="connsiteY63" fmla="*/ 39471 h 628239"/>
                <a:gd name="connsiteX64" fmla="*/ 3558923 w 3960207"/>
                <a:gd name="connsiteY64" fmla="*/ 23025 h 628239"/>
                <a:gd name="connsiteX65" fmla="*/ 3493139 w 3960207"/>
                <a:gd name="connsiteY65" fmla="*/ 6579 h 628239"/>
                <a:gd name="connsiteX66" fmla="*/ 3456958 w 3960207"/>
                <a:gd name="connsiteY66" fmla="*/ 0 h 628239"/>
                <a:gd name="connsiteX67" fmla="*/ 3427355 w 3960207"/>
                <a:gd name="connsiteY67" fmla="*/ 0 h 628239"/>
                <a:gd name="connsiteX68" fmla="*/ 3391174 w 3960207"/>
                <a:gd name="connsiteY68" fmla="*/ 6579 h 628239"/>
                <a:gd name="connsiteX69" fmla="*/ 3325389 w 3960207"/>
                <a:gd name="connsiteY69" fmla="*/ 29603 h 628239"/>
                <a:gd name="connsiteX70" fmla="*/ 3243159 w 3960207"/>
                <a:gd name="connsiteY70" fmla="*/ 62495 h 628239"/>
                <a:gd name="connsiteX71" fmla="*/ 3206978 w 3960207"/>
                <a:gd name="connsiteY71" fmla="*/ 75652 h 628239"/>
                <a:gd name="connsiteX72" fmla="*/ 3072120 w 3960207"/>
                <a:gd name="connsiteY72" fmla="*/ 105255 h 628239"/>
                <a:gd name="connsiteX73" fmla="*/ 3016204 w 3960207"/>
                <a:gd name="connsiteY73" fmla="*/ 111833 h 628239"/>
                <a:gd name="connsiteX74" fmla="*/ 2956998 w 3960207"/>
                <a:gd name="connsiteY74" fmla="*/ 118412 h 628239"/>
                <a:gd name="connsiteX75" fmla="*/ 2802405 w 3960207"/>
                <a:gd name="connsiteY75" fmla="*/ 131569 h 628239"/>
                <a:gd name="connsiteX76" fmla="*/ 2424146 w 3960207"/>
                <a:gd name="connsiteY76" fmla="*/ 157882 h 62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60207" h="628239">
                  <a:moveTo>
                    <a:pt x="2424146" y="157882"/>
                  </a:moveTo>
                  <a:lnTo>
                    <a:pt x="2256397" y="171039"/>
                  </a:lnTo>
                  <a:lnTo>
                    <a:pt x="2095225" y="180907"/>
                  </a:lnTo>
                  <a:lnTo>
                    <a:pt x="1881427" y="200642"/>
                  </a:lnTo>
                  <a:lnTo>
                    <a:pt x="1733413" y="226956"/>
                  </a:lnTo>
                  <a:lnTo>
                    <a:pt x="1522903" y="263137"/>
                  </a:lnTo>
                  <a:lnTo>
                    <a:pt x="1272923" y="299318"/>
                  </a:lnTo>
                  <a:lnTo>
                    <a:pt x="1052546" y="328921"/>
                  </a:lnTo>
                  <a:lnTo>
                    <a:pt x="884797" y="348656"/>
                  </a:lnTo>
                  <a:lnTo>
                    <a:pt x="700601" y="368392"/>
                  </a:lnTo>
                  <a:lnTo>
                    <a:pt x="631528" y="374970"/>
                  </a:lnTo>
                  <a:lnTo>
                    <a:pt x="546008" y="381548"/>
                  </a:lnTo>
                  <a:lnTo>
                    <a:pt x="490092" y="384838"/>
                  </a:lnTo>
                  <a:lnTo>
                    <a:pt x="434175" y="384838"/>
                  </a:lnTo>
                  <a:lnTo>
                    <a:pt x="378259" y="378259"/>
                  </a:lnTo>
                  <a:lnTo>
                    <a:pt x="322342" y="371681"/>
                  </a:lnTo>
                  <a:lnTo>
                    <a:pt x="266425" y="358524"/>
                  </a:lnTo>
                  <a:lnTo>
                    <a:pt x="200641" y="342078"/>
                  </a:lnTo>
                  <a:lnTo>
                    <a:pt x="144725" y="319054"/>
                  </a:lnTo>
                  <a:lnTo>
                    <a:pt x="98676" y="292740"/>
                  </a:lnTo>
                  <a:lnTo>
                    <a:pt x="52627" y="266426"/>
                  </a:lnTo>
                  <a:lnTo>
                    <a:pt x="23024" y="256559"/>
                  </a:lnTo>
                  <a:lnTo>
                    <a:pt x="9867" y="259848"/>
                  </a:lnTo>
                  <a:lnTo>
                    <a:pt x="0" y="269715"/>
                  </a:lnTo>
                  <a:lnTo>
                    <a:pt x="3289" y="292740"/>
                  </a:lnTo>
                  <a:lnTo>
                    <a:pt x="23024" y="319054"/>
                  </a:lnTo>
                  <a:lnTo>
                    <a:pt x="75651" y="371681"/>
                  </a:lnTo>
                  <a:lnTo>
                    <a:pt x="200641" y="480225"/>
                  </a:lnTo>
                  <a:lnTo>
                    <a:pt x="269715" y="536141"/>
                  </a:lnTo>
                  <a:lnTo>
                    <a:pt x="335499" y="582190"/>
                  </a:lnTo>
                  <a:lnTo>
                    <a:pt x="384837" y="611793"/>
                  </a:lnTo>
                  <a:lnTo>
                    <a:pt x="414440" y="624950"/>
                  </a:lnTo>
                  <a:lnTo>
                    <a:pt x="437464" y="628239"/>
                  </a:lnTo>
                  <a:lnTo>
                    <a:pt x="467067" y="628239"/>
                  </a:lnTo>
                  <a:lnTo>
                    <a:pt x="526273" y="611793"/>
                  </a:lnTo>
                  <a:lnTo>
                    <a:pt x="615082" y="582190"/>
                  </a:lnTo>
                  <a:lnTo>
                    <a:pt x="763096" y="559166"/>
                  </a:lnTo>
                  <a:lnTo>
                    <a:pt x="1131487" y="499960"/>
                  </a:lnTo>
                  <a:lnTo>
                    <a:pt x="1338707" y="467068"/>
                  </a:lnTo>
                  <a:lnTo>
                    <a:pt x="1476854" y="444043"/>
                  </a:lnTo>
                  <a:lnTo>
                    <a:pt x="1716966" y="414441"/>
                  </a:lnTo>
                  <a:lnTo>
                    <a:pt x="1930765" y="391416"/>
                  </a:lnTo>
                  <a:lnTo>
                    <a:pt x="2226794" y="355235"/>
                  </a:lnTo>
                  <a:lnTo>
                    <a:pt x="2364941" y="338789"/>
                  </a:lnTo>
                  <a:lnTo>
                    <a:pt x="2683994" y="322343"/>
                  </a:lnTo>
                  <a:lnTo>
                    <a:pt x="2940552" y="309186"/>
                  </a:lnTo>
                  <a:lnTo>
                    <a:pt x="3157640" y="296029"/>
                  </a:lnTo>
                  <a:lnTo>
                    <a:pt x="3312233" y="292740"/>
                  </a:lnTo>
                  <a:lnTo>
                    <a:pt x="3512874" y="296029"/>
                  </a:lnTo>
                  <a:lnTo>
                    <a:pt x="3743119" y="309186"/>
                  </a:lnTo>
                  <a:lnTo>
                    <a:pt x="3841795" y="315764"/>
                  </a:lnTo>
                  <a:lnTo>
                    <a:pt x="3891133" y="305897"/>
                  </a:lnTo>
                  <a:lnTo>
                    <a:pt x="3933893" y="289451"/>
                  </a:lnTo>
                  <a:lnTo>
                    <a:pt x="3956918" y="269715"/>
                  </a:lnTo>
                  <a:lnTo>
                    <a:pt x="3960207" y="249980"/>
                  </a:lnTo>
                  <a:lnTo>
                    <a:pt x="3956918" y="226956"/>
                  </a:lnTo>
                  <a:lnTo>
                    <a:pt x="3947050" y="210510"/>
                  </a:lnTo>
                  <a:lnTo>
                    <a:pt x="3940471" y="203931"/>
                  </a:lnTo>
                  <a:lnTo>
                    <a:pt x="3930604" y="194064"/>
                  </a:lnTo>
                  <a:lnTo>
                    <a:pt x="3894423" y="174328"/>
                  </a:lnTo>
                  <a:lnTo>
                    <a:pt x="3825349" y="141436"/>
                  </a:lnTo>
                  <a:lnTo>
                    <a:pt x="3723384" y="88809"/>
                  </a:lnTo>
                  <a:lnTo>
                    <a:pt x="3667467" y="65784"/>
                  </a:lnTo>
                  <a:lnTo>
                    <a:pt x="3604972" y="39471"/>
                  </a:lnTo>
                  <a:lnTo>
                    <a:pt x="3558923" y="23025"/>
                  </a:lnTo>
                  <a:lnTo>
                    <a:pt x="3493139" y="6579"/>
                  </a:lnTo>
                  <a:lnTo>
                    <a:pt x="3456958" y="0"/>
                  </a:lnTo>
                  <a:lnTo>
                    <a:pt x="3427355" y="0"/>
                  </a:lnTo>
                  <a:lnTo>
                    <a:pt x="3391174" y="6579"/>
                  </a:lnTo>
                  <a:lnTo>
                    <a:pt x="3325389" y="29603"/>
                  </a:lnTo>
                  <a:lnTo>
                    <a:pt x="3243159" y="62495"/>
                  </a:lnTo>
                  <a:lnTo>
                    <a:pt x="3206978" y="75652"/>
                  </a:lnTo>
                  <a:lnTo>
                    <a:pt x="3072120" y="105255"/>
                  </a:lnTo>
                  <a:lnTo>
                    <a:pt x="3016204" y="111833"/>
                  </a:lnTo>
                  <a:lnTo>
                    <a:pt x="2956998" y="118412"/>
                  </a:lnTo>
                  <a:lnTo>
                    <a:pt x="2802405" y="131569"/>
                  </a:lnTo>
                  <a:lnTo>
                    <a:pt x="2424146" y="157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080BA4C5-3669-4BB6-B994-1729A6CA9FBF}"/>
                </a:ext>
              </a:extLst>
            </p:cNvPr>
            <p:cNvSpPr/>
            <p:nvPr/>
          </p:nvSpPr>
          <p:spPr>
            <a:xfrm>
              <a:off x="4144963" y="2443163"/>
              <a:ext cx="665162" cy="1485900"/>
            </a:xfrm>
            <a:custGeom>
              <a:avLst/>
              <a:gdLst>
                <a:gd name="connsiteX0" fmla="*/ 190500 w 664369"/>
                <a:gd name="connsiteY0" fmla="*/ 1004887 h 1485900"/>
                <a:gd name="connsiteX1" fmla="*/ 235744 w 664369"/>
                <a:gd name="connsiteY1" fmla="*/ 888206 h 1485900"/>
                <a:gd name="connsiteX2" fmla="*/ 250032 w 664369"/>
                <a:gd name="connsiteY2" fmla="*/ 852487 h 1485900"/>
                <a:gd name="connsiteX3" fmla="*/ 264319 w 664369"/>
                <a:gd name="connsiteY3" fmla="*/ 809625 h 1485900"/>
                <a:gd name="connsiteX4" fmla="*/ 273844 w 664369"/>
                <a:gd name="connsiteY4" fmla="*/ 762000 h 1485900"/>
                <a:gd name="connsiteX5" fmla="*/ 288132 w 664369"/>
                <a:gd name="connsiteY5" fmla="*/ 695325 h 1485900"/>
                <a:gd name="connsiteX6" fmla="*/ 300038 w 664369"/>
                <a:gd name="connsiteY6" fmla="*/ 628650 h 1485900"/>
                <a:gd name="connsiteX7" fmla="*/ 311944 w 664369"/>
                <a:gd name="connsiteY7" fmla="*/ 564356 h 1485900"/>
                <a:gd name="connsiteX8" fmla="*/ 321469 w 664369"/>
                <a:gd name="connsiteY8" fmla="*/ 490537 h 1485900"/>
                <a:gd name="connsiteX9" fmla="*/ 326232 w 664369"/>
                <a:gd name="connsiteY9" fmla="*/ 442912 h 1485900"/>
                <a:gd name="connsiteX10" fmla="*/ 326232 w 664369"/>
                <a:gd name="connsiteY10" fmla="*/ 402431 h 1485900"/>
                <a:gd name="connsiteX11" fmla="*/ 326232 w 664369"/>
                <a:gd name="connsiteY11" fmla="*/ 342900 h 1485900"/>
                <a:gd name="connsiteX12" fmla="*/ 321469 w 664369"/>
                <a:gd name="connsiteY12" fmla="*/ 290512 h 1485900"/>
                <a:gd name="connsiteX13" fmla="*/ 311944 w 664369"/>
                <a:gd name="connsiteY13" fmla="*/ 235743 h 1485900"/>
                <a:gd name="connsiteX14" fmla="*/ 297657 w 664369"/>
                <a:gd name="connsiteY14" fmla="*/ 190500 h 1485900"/>
                <a:gd name="connsiteX15" fmla="*/ 288132 w 664369"/>
                <a:gd name="connsiteY15" fmla="*/ 164306 h 1485900"/>
                <a:gd name="connsiteX16" fmla="*/ 266700 w 664369"/>
                <a:gd name="connsiteY16" fmla="*/ 123825 h 1485900"/>
                <a:gd name="connsiteX17" fmla="*/ 245269 w 664369"/>
                <a:gd name="connsiteY17" fmla="*/ 92868 h 1485900"/>
                <a:gd name="connsiteX18" fmla="*/ 216694 w 664369"/>
                <a:gd name="connsiteY18" fmla="*/ 61912 h 1485900"/>
                <a:gd name="connsiteX19" fmla="*/ 166688 w 664369"/>
                <a:gd name="connsiteY19" fmla="*/ 23812 h 1485900"/>
                <a:gd name="connsiteX20" fmla="*/ 285750 w 664369"/>
                <a:gd name="connsiteY20" fmla="*/ 0 h 1485900"/>
                <a:gd name="connsiteX21" fmla="*/ 388144 w 664369"/>
                <a:gd name="connsiteY21" fmla="*/ 54768 h 1485900"/>
                <a:gd name="connsiteX22" fmla="*/ 471488 w 664369"/>
                <a:gd name="connsiteY22" fmla="*/ 97631 h 1485900"/>
                <a:gd name="connsiteX23" fmla="*/ 554832 w 664369"/>
                <a:gd name="connsiteY23" fmla="*/ 145256 h 1485900"/>
                <a:gd name="connsiteX24" fmla="*/ 602457 w 664369"/>
                <a:gd name="connsiteY24" fmla="*/ 176212 h 1485900"/>
                <a:gd name="connsiteX25" fmla="*/ 640557 w 664369"/>
                <a:gd name="connsiteY25" fmla="*/ 204787 h 1485900"/>
                <a:gd name="connsiteX26" fmla="*/ 654844 w 664369"/>
                <a:gd name="connsiteY26" fmla="*/ 221456 h 1485900"/>
                <a:gd name="connsiteX27" fmla="*/ 664369 w 664369"/>
                <a:gd name="connsiteY27" fmla="*/ 235743 h 1485900"/>
                <a:gd name="connsiteX28" fmla="*/ 664369 w 664369"/>
                <a:gd name="connsiteY28" fmla="*/ 240506 h 1485900"/>
                <a:gd name="connsiteX29" fmla="*/ 640557 w 664369"/>
                <a:gd name="connsiteY29" fmla="*/ 278606 h 1485900"/>
                <a:gd name="connsiteX30" fmla="*/ 600075 w 664369"/>
                <a:gd name="connsiteY30" fmla="*/ 347662 h 1485900"/>
                <a:gd name="connsiteX31" fmla="*/ 581025 w 664369"/>
                <a:gd name="connsiteY31" fmla="*/ 421481 h 1485900"/>
                <a:gd name="connsiteX32" fmla="*/ 554832 w 664369"/>
                <a:gd name="connsiteY32" fmla="*/ 531018 h 1485900"/>
                <a:gd name="connsiteX33" fmla="*/ 523875 w 664369"/>
                <a:gd name="connsiteY33" fmla="*/ 640556 h 1485900"/>
                <a:gd name="connsiteX34" fmla="*/ 488157 w 664369"/>
                <a:gd name="connsiteY34" fmla="*/ 750093 h 1485900"/>
                <a:gd name="connsiteX35" fmla="*/ 466725 w 664369"/>
                <a:gd name="connsiteY35" fmla="*/ 809625 h 1485900"/>
                <a:gd name="connsiteX36" fmla="*/ 438150 w 664369"/>
                <a:gd name="connsiteY36" fmla="*/ 883443 h 1485900"/>
                <a:gd name="connsiteX37" fmla="*/ 411957 w 664369"/>
                <a:gd name="connsiteY37" fmla="*/ 942975 h 1485900"/>
                <a:gd name="connsiteX38" fmla="*/ 376238 w 664369"/>
                <a:gd name="connsiteY38" fmla="*/ 1019175 h 1485900"/>
                <a:gd name="connsiteX39" fmla="*/ 342900 w 664369"/>
                <a:gd name="connsiteY39" fmla="*/ 1078706 h 1485900"/>
                <a:gd name="connsiteX40" fmla="*/ 295275 w 664369"/>
                <a:gd name="connsiteY40" fmla="*/ 1162050 h 1485900"/>
                <a:gd name="connsiteX41" fmla="*/ 254794 w 664369"/>
                <a:gd name="connsiteY41" fmla="*/ 1226343 h 1485900"/>
                <a:gd name="connsiteX42" fmla="*/ 192882 w 664369"/>
                <a:gd name="connsiteY42" fmla="*/ 1319212 h 1485900"/>
                <a:gd name="connsiteX43" fmla="*/ 121444 w 664369"/>
                <a:gd name="connsiteY43" fmla="*/ 1407318 h 1485900"/>
                <a:gd name="connsiteX44" fmla="*/ 64294 w 664369"/>
                <a:gd name="connsiteY44" fmla="*/ 1469231 h 1485900"/>
                <a:gd name="connsiteX45" fmla="*/ 47625 w 664369"/>
                <a:gd name="connsiteY45" fmla="*/ 1481137 h 1485900"/>
                <a:gd name="connsiteX46" fmla="*/ 23813 w 664369"/>
                <a:gd name="connsiteY46" fmla="*/ 1485900 h 1485900"/>
                <a:gd name="connsiteX47" fmla="*/ 9525 w 664369"/>
                <a:gd name="connsiteY47" fmla="*/ 1485900 h 1485900"/>
                <a:gd name="connsiteX48" fmla="*/ 0 w 664369"/>
                <a:gd name="connsiteY48" fmla="*/ 1476375 h 1485900"/>
                <a:gd name="connsiteX49" fmla="*/ 2382 w 664369"/>
                <a:gd name="connsiteY49" fmla="*/ 1457325 h 1485900"/>
                <a:gd name="connsiteX50" fmla="*/ 14288 w 664369"/>
                <a:gd name="connsiteY50" fmla="*/ 1426368 h 1485900"/>
                <a:gd name="connsiteX51" fmla="*/ 38100 w 664369"/>
                <a:gd name="connsiteY51" fmla="*/ 1369218 h 1485900"/>
                <a:gd name="connsiteX52" fmla="*/ 76200 w 664369"/>
                <a:gd name="connsiteY52" fmla="*/ 1278731 h 1485900"/>
                <a:gd name="connsiteX53" fmla="*/ 130969 w 664369"/>
                <a:gd name="connsiteY53" fmla="*/ 1154906 h 1485900"/>
                <a:gd name="connsiteX54" fmla="*/ 190500 w 664369"/>
                <a:gd name="connsiteY54" fmla="*/ 10048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4369" h="1485900">
                  <a:moveTo>
                    <a:pt x="190500" y="1004887"/>
                  </a:moveTo>
                  <a:lnTo>
                    <a:pt x="235744" y="888206"/>
                  </a:lnTo>
                  <a:lnTo>
                    <a:pt x="250032" y="852487"/>
                  </a:lnTo>
                  <a:lnTo>
                    <a:pt x="264319" y="809625"/>
                  </a:lnTo>
                  <a:lnTo>
                    <a:pt x="273844" y="762000"/>
                  </a:lnTo>
                  <a:lnTo>
                    <a:pt x="288132" y="695325"/>
                  </a:lnTo>
                  <a:lnTo>
                    <a:pt x="300038" y="628650"/>
                  </a:lnTo>
                  <a:lnTo>
                    <a:pt x="311944" y="564356"/>
                  </a:lnTo>
                  <a:lnTo>
                    <a:pt x="321469" y="490537"/>
                  </a:lnTo>
                  <a:lnTo>
                    <a:pt x="326232" y="442912"/>
                  </a:lnTo>
                  <a:lnTo>
                    <a:pt x="326232" y="402431"/>
                  </a:lnTo>
                  <a:lnTo>
                    <a:pt x="326232" y="342900"/>
                  </a:lnTo>
                  <a:lnTo>
                    <a:pt x="321469" y="290512"/>
                  </a:lnTo>
                  <a:lnTo>
                    <a:pt x="311944" y="235743"/>
                  </a:lnTo>
                  <a:lnTo>
                    <a:pt x="297657" y="190500"/>
                  </a:lnTo>
                  <a:lnTo>
                    <a:pt x="288132" y="164306"/>
                  </a:lnTo>
                  <a:lnTo>
                    <a:pt x="266700" y="123825"/>
                  </a:lnTo>
                  <a:lnTo>
                    <a:pt x="245269" y="92868"/>
                  </a:lnTo>
                  <a:lnTo>
                    <a:pt x="216694" y="61912"/>
                  </a:lnTo>
                  <a:lnTo>
                    <a:pt x="166688" y="23812"/>
                  </a:lnTo>
                  <a:lnTo>
                    <a:pt x="285750" y="0"/>
                  </a:lnTo>
                  <a:lnTo>
                    <a:pt x="388144" y="54768"/>
                  </a:lnTo>
                  <a:lnTo>
                    <a:pt x="471488" y="97631"/>
                  </a:lnTo>
                  <a:lnTo>
                    <a:pt x="554832" y="145256"/>
                  </a:lnTo>
                  <a:lnTo>
                    <a:pt x="602457" y="176212"/>
                  </a:lnTo>
                  <a:lnTo>
                    <a:pt x="640557" y="204787"/>
                  </a:lnTo>
                  <a:lnTo>
                    <a:pt x="654844" y="221456"/>
                  </a:lnTo>
                  <a:lnTo>
                    <a:pt x="664369" y="235743"/>
                  </a:lnTo>
                  <a:lnTo>
                    <a:pt x="664369" y="240506"/>
                  </a:lnTo>
                  <a:lnTo>
                    <a:pt x="640557" y="278606"/>
                  </a:lnTo>
                  <a:lnTo>
                    <a:pt x="600075" y="347662"/>
                  </a:lnTo>
                  <a:lnTo>
                    <a:pt x="581025" y="421481"/>
                  </a:lnTo>
                  <a:lnTo>
                    <a:pt x="554832" y="531018"/>
                  </a:lnTo>
                  <a:lnTo>
                    <a:pt x="523875" y="640556"/>
                  </a:lnTo>
                  <a:lnTo>
                    <a:pt x="488157" y="750093"/>
                  </a:lnTo>
                  <a:lnTo>
                    <a:pt x="466725" y="809625"/>
                  </a:lnTo>
                  <a:lnTo>
                    <a:pt x="438150" y="883443"/>
                  </a:lnTo>
                  <a:lnTo>
                    <a:pt x="411957" y="942975"/>
                  </a:lnTo>
                  <a:lnTo>
                    <a:pt x="376238" y="1019175"/>
                  </a:lnTo>
                  <a:lnTo>
                    <a:pt x="342900" y="1078706"/>
                  </a:lnTo>
                  <a:lnTo>
                    <a:pt x="295275" y="1162050"/>
                  </a:lnTo>
                  <a:lnTo>
                    <a:pt x="254794" y="1226343"/>
                  </a:lnTo>
                  <a:lnTo>
                    <a:pt x="192882" y="1319212"/>
                  </a:lnTo>
                  <a:lnTo>
                    <a:pt x="121444" y="1407318"/>
                  </a:lnTo>
                  <a:lnTo>
                    <a:pt x="64294" y="1469231"/>
                  </a:lnTo>
                  <a:lnTo>
                    <a:pt x="47625" y="1481137"/>
                  </a:lnTo>
                  <a:lnTo>
                    <a:pt x="23813" y="1485900"/>
                  </a:lnTo>
                  <a:lnTo>
                    <a:pt x="9525" y="1485900"/>
                  </a:lnTo>
                  <a:lnTo>
                    <a:pt x="0" y="1476375"/>
                  </a:lnTo>
                  <a:lnTo>
                    <a:pt x="2382" y="1457325"/>
                  </a:lnTo>
                  <a:lnTo>
                    <a:pt x="14288" y="1426368"/>
                  </a:lnTo>
                  <a:lnTo>
                    <a:pt x="38100" y="1369218"/>
                  </a:lnTo>
                  <a:lnTo>
                    <a:pt x="76200" y="1278731"/>
                  </a:lnTo>
                  <a:lnTo>
                    <a:pt x="130969" y="1154906"/>
                  </a:lnTo>
                  <a:lnTo>
                    <a:pt x="190500" y="1004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8">
              <a:extLst>
                <a:ext uri="{FF2B5EF4-FFF2-40B4-BE49-F238E27FC236}">
                  <a16:creationId xmlns:a16="http://schemas.microsoft.com/office/drawing/2014/main" id="{356C76E0-9CCF-43B0-9F23-AE5FBFD3CCF4}"/>
                </a:ext>
              </a:extLst>
            </p:cNvPr>
            <p:cNvSpPr/>
            <p:nvPr/>
          </p:nvSpPr>
          <p:spPr>
            <a:xfrm>
              <a:off x="5200650" y="2333625"/>
              <a:ext cx="407988" cy="1600200"/>
            </a:xfrm>
            <a:custGeom>
              <a:avLst/>
              <a:gdLst>
                <a:gd name="connsiteX0" fmla="*/ 119063 w 407194"/>
                <a:gd name="connsiteY0" fmla="*/ 416719 h 1600200"/>
                <a:gd name="connsiteX1" fmla="*/ 119063 w 407194"/>
                <a:gd name="connsiteY1" fmla="*/ 230981 h 1600200"/>
                <a:gd name="connsiteX2" fmla="*/ 116681 w 407194"/>
                <a:gd name="connsiteY2" fmla="*/ 207169 h 1600200"/>
                <a:gd name="connsiteX3" fmla="*/ 104775 w 407194"/>
                <a:gd name="connsiteY3" fmla="*/ 166688 h 1600200"/>
                <a:gd name="connsiteX4" fmla="*/ 76200 w 407194"/>
                <a:gd name="connsiteY4" fmla="*/ 109538 h 1600200"/>
                <a:gd name="connsiteX5" fmla="*/ 47625 w 407194"/>
                <a:gd name="connsiteY5" fmla="*/ 64294 h 1600200"/>
                <a:gd name="connsiteX6" fmla="*/ 0 w 407194"/>
                <a:gd name="connsiteY6" fmla="*/ 7144 h 1600200"/>
                <a:gd name="connsiteX7" fmla="*/ 171450 w 407194"/>
                <a:gd name="connsiteY7" fmla="*/ 0 h 1600200"/>
                <a:gd name="connsiteX8" fmla="*/ 252413 w 407194"/>
                <a:gd name="connsiteY8" fmla="*/ 42863 h 1600200"/>
                <a:gd name="connsiteX9" fmla="*/ 280988 w 407194"/>
                <a:gd name="connsiteY9" fmla="*/ 59531 h 1600200"/>
                <a:gd name="connsiteX10" fmla="*/ 311944 w 407194"/>
                <a:gd name="connsiteY10" fmla="*/ 83344 h 1600200"/>
                <a:gd name="connsiteX11" fmla="*/ 333375 w 407194"/>
                <a:gd name="connsiteY11" fmla="*/ 102394 h 1600200"/>
                <a:gd name="connsiteX12" fmla="*/ 347663 w 407194"/>
                <a:gd name="connsiteY12" fmla="*/ 119063 h 1600200"/>
                <a:gd name="connsiteX13" fmla="*/ 364331 w 407194"/>
                <a:gd name="connsiteY13" fmla="*/ 147638 h 1600200"/>
                <a:gd name="connsiteX14" fmla="*/ 366713 w 407194"/>
                <a:gd name="connsiteY14" fmla="*/ 188119 h 1600200"/>
                <a:gd name="connsiteX15" fmla="*/ 366713 w 407194"/>
                <a:gd name="connsiteY15" fmla="*/ 461963 h 1600200"/>
                <a:gd name="connsiteX16" fmla="*/ 364331 w 407194"/>
                <a:gd name="connsiteY16" fmla="*/ 664369 h 1600200"/>
                <a:gd name="connsiteX17" fmla="*/ 364331 w 407194"/>
                <a:gd name="connsiteY17" fmla="*/ 857250 h 1600200"/>
                <a:gd name="connsiteX18" fmla="*/ 364331 w 407194"/>
                <a:gd name="connsiteY18" fmla="*/ 912019 h 1600200"/>
                <a:gd name="connsiteX19" fmla="*/ 366713 w 407194"/>
                <a:gd name="connsiteY19" fmla="*/ 957263 h 1600200"/>
                <a:gd name="connsiteX20" fmla="*/ 373856 w 407194"/>
                <a:gd name="connsiteY20" fmla="*/ 1012031 h 1600200"/>
                <a:gd name="connsiteX21" fmla="*/ 383381 w 407194"/>
                <a:gd name="connsiteY21" fmla="*/ 1059656 h 1600200"/>
                <a:gd name="connsiteX22" fmla="*/ 392906 w 407194"/>
                <a:gd name="connsiteY22" fmla="*/ 1090613 h 1600200"/>
                <a:gd name="connsiteX23" fmla="*/ 400050 w 407194"/>
                <a:gd name="connsiteY23" fmla="*/ 1107281 h 1600200"/>
                <a:gd name="connsiteX24" fmla="*/ 407194 w 407194"/>
                <a:gd name="connsiteY24" fmla="*/ 1131094 h 1600200"/>
                <a:gd name="connsiteX25" fmla="*/ 407194 w 407194"/>
                <a:gd name="connsiteY25" fmla="*/ 1145381 h 1600200"/>
                <a:gd name="connsiteX26" fmla="*/ 400050 w 407194"/>
                <a:gd name="connsiteY26" fmla="*/ 1193006 h 1600200"/>
                <a:gd name="connsiteX27" fmla="*/ 378619 w 407194"/>
                <a:gd name="connsiteY27" fmla="*/ 1269206 h 1600200"/>
                <a:gd name="connsiteX28" fmla="*/ 354806 w 407194"/>
                <a:gd name="connsiteY28" fmla="*/ 1333500 h 1600200"/>
                <a:gd name="connsiteX29" fmla="*/ 338138 w 407194"/>
                <a:gd name="connsiteY29" fmla="*/ 1373981 h 1600200"/>
                <a:gd name="connsiteX30" fmla="*/ 304800 w 407194"/>
                <a:gd name="connsiteY30" fmla="*/ 1431131 h 1600200"/>
                <a:gd name="connsiteX31" fmla="*/ 264319 w 407194"/>
                <a:gd name="connsiteY31" fmla="*/ 1493044 h 1600200"/>
                <a:gd name="connsiteX32" fmla="*/ 209550 w 407194"/>
                <a:gd name="connsiteY32" fmla="*/ 1559719 h 1600200"/>
                <a:gd name="connsiteX33" fmla="*/ 188119 w 407194"/>
                <a:gd name="connsiteY33" fmla="*/ 1583531 h 1600200"/>
                <a:gd name="connsiteX34" fmla="*/ 166688 w 407194"/>
                <a:gd name="connsiteY34" fmla="*/ 1597819 h 1600200"/>
                <a:gd name="connsiteX35" fmla="*/ 147638 w 407194"/>
                <a:gd name="connsiteY35" fmla="*/ 1600200 h 1600200"/>
                <a:gd name="connsiteX36" fmla="*/ 126206 w 407194"/>
                <a:gd name="connsiteY36" fmla="*/ 1590675 h 1600200"/>
                <a:gd name="connsiteX37" fmla="*/ 114300 w 407194"/>
                <a:gd name="connsiteY37" fmla="*/ 1578769 h 1600200"/>
                <a:gd name="connsiteX38" fmla="*/ 107156 w 407194"/>
                <a:gd name="connsiteY38" fmla="*/ 1562100 h 1600200"/>
                <a:gd name="connsiteX39" fmla="*/ 109538 w 407194"/>
                <a:gd name="connsiteY39" fmla="*/ 1138238 h 1600200"/>
                <a:gd name="connsiteX40" fmla="*/ 116681 w 407194"/>
                <a:gd name="connsiteY40" fmla="*/ 1102519 h 1600200"/>
                <a:gd name="connsiteX41" fmla="*/ 121444 w 407194"/>
                <a:gd name="connsiteY41" fmla="*/ 1040606 h 1600200"/>
                <a:gd name="connsiteX42" fmla="*/ 119063 w 407194"/>
                <a:gd name="connsiteY42" fmla="*/ 854869 h 1600200"/>
                <a:gd name="connsiteX43" fmla="*/ 119063 w 407194"/>
                <a:gd name="connsiteY43" fmla="*/ 416719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7194" h="1600200">
                  <a:moveTo>
                    <a:pt x="119063" y="416719"/>
                  </a:moveTo>
                  <a:lnTo>
                    <a:pt x="119063" y="230981"/>
                  </a:lnTo>
                  <a:lnTo>
                    <a:pt x="116681" y="207169"/>
                  </a:lnTo>
                  <a:lnTo>
                    <a:pt x="104775" y="166688"/>
                  </a:lnTo>
                  <a:lnTo>
                    <a:pt x="76200" y="109538"/>
                  </a:lnTo>
                  <a:lnTo>
                    <a:pt x="47625" y="64294"/>
                  </a:lnTo>
                  <a:lnTo>
                    <a:pt x="0" y="7144"/>
                  </a:lnTo>
                  <a:lnTo>
                    <a:pt x="171450" y="0"/>
                  </a:lnTo>
                  <a:lnTo>
                    <a:pt x="252413" y="42863"/>
                  </a:lnTo>
                  <a:lnTo>
                    <a:pt x="280988" y="59531"/>
                  </a:lnTo>
                  <a:lnTo>
                    <a:pt x="311944" y="83344"/>
                  </a:lnTo>
                  <a:lnTo>
                    <a:pt x="333375" y="102394"/>
                  </a:lnTo>
                  <a:lnTo>
                    <a:pt x="347663" y="119063"/>
                  </a:lnTo>
                  <a:lnTo>
                    <a:pt x="364331" y="147638"/>
                  </a:lnTo>
                  <a:lnTo>
                    <a:pt x="366713" y="188119"/>
                  </a:lnTo>
                  <a:lnTo>
                    <a:pt x="366713" y="461963"/>
                  </a:lnTo>
                  <a:lnTo>
                    <a:pt x="364331" y="664369"/>
                  </a:lnTo>
                  <a:lnTo>
                    <a:pt x="364331" y="857250"/>
                  </a:lnTo>
                  <a:lnTo>
                    <a:pt x="364331" y="912019"/>
                  </a:lnTo>
                  <a:lnTo>
                    <a:pt x="366713" y="957263"/>
                  </a:lnTo>
                  <a:lnTo>
                    <a:pt x="373856" y="1012031"/>
                  </a:lnTo>
                  <a:lnTo>
                    <a:pt x="383381" y="1059656"/>
                  </a:lnTo>
                  <a:lnTo>
                    <a:pt x="392906" y="1090613"/>
                  </a:lnTo>
                  <a:lnTo>
                    <a:pt x="400050" y="1107281"/>
                  </a:lnTo>
                  <a:lnTo>
                    <a:pt x="407194" y="1131094"/>
                  </a:lnTo>
                  <a:lnTo>
                    <a:pt x="407194" y="1145381"/>
                  </a:lnTo>
                  <a:lnTo>
                    <a:pt x="400050" y="1193006"/>
                  </a:lnTo>
                  <a:lnTo>
                    <a:pt x="378619" y="1269206"/>
                  </a:lnTo>
                  <a:lnTo>
                    <a:pt x="354806" y="1333500"/>
                  </a:lnTo>
                  <a:lnTo>
                    <a:pt x="338138" y="1373981"/>
                  </a:lnTo>
                  <a:lnTo>
                    <a:pt x="304800" y="1431131"/>
                  </a:lnTo>
                  <a:lnTo>
                    <a:pt x="264319" y="1493044"/>
                  </a:lnTo>
                  <a:lnTo>
                    <a:pt x="209550" y="1559719"/>
                  </a:lnTo>
                  <a:lnTo>
                    <a:pt x="188119" y="1583531"/>
                  </a:lnTo>
                  <a:lnTo>
                    <a:pt x="166688" y="1597819"/>
                  </a:lnTo>
                  <a:lnTo>
                    <a:pt x="147638" y="1600200"/>
                  </a:lnTo>
                  <a:lnTo>
                    <a:pt x="126206" y="1590675"/>
                  </a:lnTo>
                  <a:lnTo>
                    <a:pt x="114300" y="1578769"/>
                  </a:lnTo>
                  <a:lnTo>
                    <a:pt x="107156" y="1562100"/>
                  </a:lnTo>
                  <a:lnTo>
                    <a:pt x="109538" y="1138238"/>
                  </a:lnTo>
                  <a:lnTo>
                    <a:pt x="116681" y="1102519"/>
                  </a:lnTo>
                  <a:lnTo>
                    <a:pt x="121444" y="1040606"/>
                  </a:lnTo>
                  <a:cubicBezTo>
                    <a:pt x="120650" y="978694"/>
                    <a:pt x="119857" y="916781"/>
                    <a:pt x="119063" y="854869"/>
                  </a:cubicBezTo>
                  <a:lnTo>
                    <a:pt x="119063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8B55BA50-9D36-4DEF-B9CC-D3EC155175CD}"/>
                </a:ext>
              </a:extLst>
            </p:cNvPr>
            <p:cNvSpPr/>
            <p:nvPr/>
          </p:nvSpPr>
          <p:spPr>
            <a:xfrm>
              <a:off x="4887913" y="3429000"/>
              <a:ext cx="438150" cy="493713"/>
            </a:xfrm>
            <a:custGeom>
              <a:avLst/>
              <a:gdLst>
                <a:gd name="connsiteX0" fmla="*/ 188119 w 438150"/>
                <a:gd name="connsiteY0" fmla="*/ 233363 h 492919"/>
                <a:gd name="connsiteX1" fmla="*/ 257175 w 438150"/>
                <a:gd name="connsiteY1" fmla="*/ 288131 h 492919"/>
                <a:gd name="connsiteX2" fmla="*/ 309563 w 438150"/>
                <a:gd name="connsiteY2" fmla="*/ 330994 h 492919"/>
                <a:gd name="connsiteX3" fmla="*/ 352425 w 438150"/>
                <a:gd name="connsiteY3" fmla="*/ 373856 h 492919"/>
                <a:gd name="connsiteX4" fmla="*/ 381000 w 438150"/>
                <a:gd name="connsiteY4" fmla="*/ 407194 h 492919"/>
                <a:gd name="connsiteX5" fmla="*/ 400050 w 438150"/>
                <a:gd name="connsiteY5" fmla="*/ 433388 h 492919"/>
                <a:gd name="connsiteX6" fmla="*/ 407194 w 438150"/>
                <a:gd name="connsiteY6" fmla="*/ 445294 h 492919"/>
                <a:gd name="connsiteX7" fmla="*/ 421482 w 438150"/>
                <a:gd name="connsiteY7" fmla="*/ 473869 h 492919"/>
                <a:gd name="connsiteX8" fmla="*/ 438150 w 438150"/>
                <a:gd name="connsiteY8" fmla="*/ 492919 h 492919"/>
                <a:gd name="connsiteX9" fmla="*/ 431007 w 438150"/>
                <a:gd name="connsiteY9" fmla="*/ 0 h 492919"/>
                <a:gd name="connsiteX10" fmla="*/ 421482 w 438150"/>
                <a:gd name="connsiteY10" fmla="*/ 40481 h 492919"/>
                <a:gd name="connsiteX11" fmla="*/ 402432 w 438150"/>
                <a:gd name="connsiteY11" fmla="*/ 88106 h 492919"/>
                <a:gd name="connsiteX12" fmla="*/ 385763 w 438150"/>
                <a:gd name="connsiteY12" fmla="*/ 109538 h 492919"/>
                <a:gd name="connsiteX13" fmla="*/ 371475 w 438150"/>
                <a:gd name="connsiteY13" fmla="*/ 121444 h 492919"/>
                <a:gd name="connsiteX14" fmla="*/ 345282 w 438150"/>
                <a:gd name="connsiteY14" fmla="*/ 128588 h 492919"/>
                <a:gd name="connsiteX15" fmla="*/ 316707 w 438150"/>
                <a:gd name="connsiteY15" fmla="*/ 130969 h 492919"/>
                <a:gd name="connsiteX16" fmla="*/ 245269 w 438150"/>
                <a:gd name="connsiteY16" fmla="*/ 119063 h 492919"/>
                <a:gd name="connsiteX17" fmla="*/ 121444 w 438150"/>
                <a:gd name="connsiteY17" fmla="*/ 85725 h 492919"/>
                <a:gd name="connsiteX18" fmla="*/ 71438 w 438150"/>
                <a:gd name="connsiteY18" fmla="*/ 69056 h 492919"/>
                <a:gd name="connsiteX19" fmla="*/ 30957 w 438150"/>
                <a:gd name="connsiteY19" fmla="*/ 52388 h 492919"/>
                <a:gd name="connsiteX20" fmla="*/ 19050 w 438150"/>
                <a:gd name="connsiteY20" fmla="*/ 52388 h 492919"/>
                <a:gd name="connsiteX21" fmla="*/ 9525 w 438150"/>
                <a:gd name="connsiteY21" fmla="*/ 52388 h 492919"/>
                <a:gd name="connsiteX22" fmla="*/ 0 w 438150"/>
                <a:gd name="connsiteY22" fmla="*/ 59531 h 492919"/>
                <a:gd name="connsiteX23" fmla="*/ 0 w 438150"/>
                <a:gd name="connsiteY23" fmla="*/ 73819 h 492919"/>
                <a:gd name="connsiteX24" fmla="*/ 7144 w 438150"/>
                <a:gd name="connsiteY24" fmla="*/ 102394 h 492919"/>
                <a:gd name="connsiteX25" fmla="*/ 19050 w 438150"/>
                <a:gd name="connsiteY25" fmla="*/ 116681 h 492919"/>
                <a:gd name="connsiteX26" fmla="*/ 83344 w 438150"/>
                <a:gd name="connsiteY26" fmla="*/ 159544 h 492919"/>
                <a:gd name="connsiteX27" fmla="*/ 188119 w 438150"/>
                <a:gd name="connsiteY27" fmla="*/ 23336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92919">
                  <a:moveTo>
                    <a:pt x="188119" y="233363"/>
                  </a:moveTo>
                  <a:lnTo>
                    <a:pt x="257175" y="288131"/>
                  </a:lnTo>
                  <a:lnTo>
                    <a:pt x="309563" y="330994"/>
                  </a:lnTo>
                  <a:lnTo>
                    <a:pt x="352425" y="373856"/>
                  </a:lnTo>
                  <a:lnTo>
                    <a:pt x="381000" y="407194"/>
                  </a:lnTo>
                  <a:lnTo>
                    <a:pt x="400050" y="433388"/>
                  </a:lnTo>
                  <a:lnTo>
                    <a:pt x="407194" y="445294"/>
                  </a:lnTo>
                  <a:lnTo>
                    <a:pt x="421482" y="473869"/>
                  </a:lnTo>
                  <a:lnTo>
                    <a:pt x="438150" y="492919"/>
                  </a:lnTo>
                  <a:lnTo>
                    <a:pt x="431007" y="0"/>
                  </a:lnTo>
                  <a:lnTo>
                    <a:pt x="421482" y="40481"/>
                  </a:lnTo>
                  <a:lnTo>
                    <a:pt x="402432" y="88106"/>
                  </a:lnTo>
                  <a:lnTo>
                    <a:pt x="385763" y="109538"/>
                  </a:lnTo>
                  <a:lnTo>
                    <a:pt x="371475" y="121444"/>
                  </a:lnTo>
                  <a:lnTo>
                    <a:pt x="345282" y="128588"/>
                  </a:lnTo>
                  <a:lnTo>
                    <a:pt x="316707" y="130969"/>
                  </a:lnTo>
                  <a:lnTo>
                    <a:pt x="245269" y="119063"/>
                  </a:lnTo>
                  <a:lnTo>
                    <a:pt x="121444" y="85725"/>
                  </a:lnTo>
                  <a:lnTo>
                    <a:pt x="71438" y="69056"/>
                  </a:lnTo>
                  <a:lnTo>
                    <a:pt x="30957" y="52388"/>
                  </a:lnTo>
                  <a:lnTo>
                    <a:pt x="19050" y="52388"/>
                  </a:lnTo>
                  <a:lnTo>
                    <a:pt x="9525" y="52388"/>
                  </a:lnTo>
                  <a:lnTo>
                    <a:pt x="0" y="59531"/>
                  </a:lnTo>
                  <a:lnTo>
                    <a:pt x="0" y="73819"/>
                  </a:lnTo>
                  <a:lnTo>
                    <a:pt x="7144" y="102394"/>
                  </a:lnTo>
                  <a:lnTo>
                    <a:pt x="19050" y="116681"/>
                  </a:lnTo>
                  <a:lnTo>
                    <a:pt x="83344" y="159544"/>
                  </a:lnTo>
                  <a:lnTo>
                    <a:pt x="188119" y="233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4">
              <a:extLst>
                <a:ext uri="{FF2B5EF4-FFF2-40B4-BE49-F238E27FC236}">
                  <a16:creationId xmlns:a16="http://schemas.microsoft.com/office/drawing/2014/main" id="{B67EF79B-CC6F-4C71-8FBC-8143E115244D}"/>
                </a:ext>
              </a:extLst>
            </p:cNvPr>
            <p:cNvSpPr/>
            <p:nvPr/>
          </p:nvSpPr>
          <p:spPr>
            <a:xfrm>
              <a:off x="4429125" y="4029075"/>
              <a:ext cx="1677988" cy="430213"/>
            </a:xfrm>
            <a:custGeom>
              <a:avLst/>
              <a:gdLst>
                <a:gd name="connsiteX0" fmla="*/ 704850 w 1678781"/>
                <a:gd name="connsiteY0" fmla="*/ 340519 h 431006"/>
                <a:gd name="connsiteX1" fmla="*/ 912019 w 1678781"/>
                <a:gd name="connsiteY1" fmla="*/ 300038 h 431006"/>
                <a:gd name="connsiteX2" fmla="*/ 1078706 w 1678781"/>
                <a:gd name="connsiteY2" fmla="*/ 261938 h 431006"/>
                <a:gd name="connsiteX3" fmla="*/ 1143000 w 1678781"/>
                <a:gd name="connsiteY3" fmla="*/ 245269 h 431006"/>
                <a:gd name="connsiteX4" fmla="*/ 1185863 w 1678781"/>
                <a:gd name="connsiteY4" fmla="*/ 240506 h 431006"/>
                <a:gd name="connsiteX5" fmla="*/ 1216819 w 1678781"/>
                <a:gd name="connsiteY5" fmla="*/ 245269 h 431006"/>
                <a:gd name="connsiteX6" fmla="*/ 1609725 w 1678781"/>
                <a:gd name="connsiteY6" fmla="*/ 330994 h 431006"/>
                <a:gd name="connsiteX7" fmla="*/ 1645444 w 1678781"/>
                <a:gd name="connsiteY7" fmla="*/ 316706 h 431006"/>
                <a:gd name="connsiteX8" fmla="*/ 1669256 w 1678781"/>
                <a:gd name="connsiteY8" fmla="*/ 297656 h 431006"/>
                <a:gd name="connsiteX9" fmla="*/ 1678781 w 1678781"/>
                <a:gd name="connsiteY9" fmla="*/ 278606 h 431006"/>
                <a:gd name="connsiteX10" fmla="*/ 1676400 w 1678781"/>
                <a:gd name="connsiteY10" fmla="*/ 269081 h 431006"/>
                <a:gd name="connsiteX11" fmla="*/ 1664494 w 1678781"/>
                <a:gd name="connsiteY11" fmla="*/ 254794 h 431006"/>
                <a:gd name="connsiteX12" fmla="*/ 1626394 w 1678781"/>
                <a:gd name="connsiteY12" fmla="*/ 221456 h 431006"/>
                <a:gd name="connsiteX13" fmla="*/ 1545431 w 1678781"/>
                <a:gd name="connsiteY13" fmla="*/ 157163 h 431006"/>
                <a:gd name="connsiteX14" fmla="*/ 1428750 w 1678781"/>
                <a:gd name="connsiteY14" fmla="*/ 78581 h 431006"/>
                <a:gd name="connsiteX15" fmla="*/ 1347788 w 1678781"/>
                <a:gd name="connsiteY15" fmla="*/ 33338 h 431006"/>
                <a:gd name="connsiteX16" fmla="*/ 1285875 w 1678781"/>
                <a:gd name="connsiteY16" fmla="*/ 4763 h 431006"/>
                <a:gd name="connsiteX17" fmla="*/ 1271588 w 1678781"/>
                <a:gd name="connsiteY17" fmla="*/ 0 h 431006"/>
                <a:gd name="connsiteX18" fmla="*/ 1257300 w 1678781"/>
                <a:gd name="connsiteY18" fmla="*/ 4763 h 431006"/>
                <a:gd name="connsiteX19" fmla="*/ 1238250 w 1678781"/>
                <a:gd name="connsiteY19" fmla="*/ 23813 h 431006"/>
                <a:gd name="connsiteX20" fmla="*/ 1197769 w 1678781"/>
                <a:gd name="connsiteY20" fmla="*/ 47625 h 431006"/>
                <a:gd name="connsiteX21" fmla="*/ 1128713 w 1678781"/>
                <a:gd name="connsiteY21" fmla="*/ 83344 h 431006"/>
                <a:gd name="connsiteX22" fmla="*/ 1062038 w 1678781"/>
                <a:gd name="connsiteY22" fmla="*/ 107156 h 431006"/>
                <a:gd name="connsiteX23" fmla="*/ 938213 w 1678781"/>
                <a:gd name="connsiteY23" fmla="*/ 138113 h 431006"/>
                <a:gd name="connsiteX24" fmla="*/ 814388 w 1678781"/>
                <a:gd name="connsiteY24" fmla="*/ 166688 h 431006"/>
                <a:gd name="connsiteX25" fmla="*/ 678656 w 1678781"/>
                <a:gd name="connsiteY25" fmla="*/ 195263 h 431006"/>
                <a:gd name="connsiteX26" fmla="*/ 516731 w 1678781"/>
                <a:gd name="connsiteY26" fmla="*/ 219075 h 431006"/>
                <a:gd name="connsiteX27" fmla="*/ 440531 w 1678781"/>
                <a:gd name="connsiteY27" fmla="*/ 230981 h 431006"/>
                <a:gd name="connsiteX28" fmla="*/ 302419 w 1678781"/>
                <a:gd name="connsiteY28" fmla="*/ 242888 h 431006"/>
                <a:gd name="connsiteX29" fmla="*/ 242888 w 1678781"/>
                <a:gd name="connsiteY29" fmla="*/ 242888 h 431006"/>
                <a:gd name="connsiteX30" fmla="*/ 157163 w 1678781"/>
                <a:gd name="connsiteY30" fmla="*/ 245269 h 431006"/>
                <a:gd name="connsiteX31" fmla="*/ 0 w 1678781"/>
                <a:gd name="connsiteY31" fmla="*/ 431006 h 431006"/>
                <a:gd name="connsiteX32" fmla="*/ 200025 w 1678781"/>
                <a:gd name="connsiteY32" fmla="*/ 414338 h 431006"/>
                <a:gd name="connsiteX33" fmla="*/ 278606 w 1678781"/>
                <a:gd name="connsiteY33" fmla="*/ 407194 h 431006"/>
                <a:gd name="connsiteX34" fmla="*/ 347663 w 1678781"/>
                <a:gd name="connsiteY34" fmla="*/ 400050 h 431006"/>
                <a:gd name="connsiteX35" fmla="*/ 445294 w 1678781"/>
                <a:gd name="connsiteY35" fmla="*/ 383381 h 431006"/>
                <a:gd name="connsiteX36" fmla="*/ 590550 w 1678781"/>
                <a:gd name="connsiteY36" fmla="*/ 361950 h 431006"/>
                <a:gd name="connsiteX37" fmla="*/ 704850 w 1678781"/>
                <a:gd name="connsiteY37" fmla="*/ 340519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781" h="431006">
                  <a:moveTo>
                    <a:pt x="704850" y="340519"/>
                  </a:moveTo>
                  <a:lnTo>
                    <a:pt x="912019" y="300038"/>
                  </a:lnTo>
                  <a:lnTo>
                    <a:pt x="1078706" y="261938"/>
                  </a:lnTo>
                  <a:lnTo>
                    <a:pt x="1143000" y="245269"/>
                  </a:lnTo>
                  <a:lnTo>
                    <a:pt x="1185863" y="240506"/>
                  </a:lnTo>
                  <a:lnTo>
                    <a:pt x="1216819" y="245269"/>
                  </a:lnTo>
                  <a:lnTo>
                    <a:pt x="1609725" y="330994"/>
                  </a:lnTo>
                  <a:lnTo>
                    <a:pt x="1645444" y="316706"/>
                  </a:lnTo>
                  <a:lnTo>
                    <a:pt x="1669256" y="297656"/>
                  </a:lnTo>
                  <a:lnTo>
                    <a:pt x="1678781" y="278606"/>
                  </a:lnTo>
                  <a:lnTo>
                    <a:pt x="1676400" y="269081"/>
                  </a:lnTo>
                  <a:lnTo>
                    <a:pt x="1664494" y="254794"/>
                  </a:lnTo>
                  <a:lnTo>
                    <a:pt x="1626394" y="221456"/>
                  </a:lnTo>
                  <a:lnTo>
                    <a:pt x="1545431" y="157163"/>
                  </a:lnTo>
                  <a:lnTo>
                    <a:pt x="1428750" y="78581"/>
                  </a:lnTo>
                  <a:lnTo>
                    <a:pt x="1347788" y="33338"/>
                  </a:lnTo>
                  <a:lnTo>
                    <a:pt x="1285875" y="4763"/>
                  </a:lnTo>
                  <a:lnTo>
                    <a:pt x="1271588" y="0"/>
                  </a:lnTo>
                  <a:lnTo>
                    <a:pt x="1257300" y="4763"/>
                  </a:lnTo>
                  <a:lnTo>
                    <a:pt x="1238250" y="23813"/>
                  </a:lnTo>
                  <a:lnTo>
                    <a:pt x="1197769" y="47625"/>
                  </a:lnTo>
                  <a:lnTo>
                    <a:pt x="1128713" y="83344"/>
                  </a:lnTo>
                  <a:lnTo>
                    <a:pt x="1062038" y="107156"/>
                  </a:lnTo>
                  <a:lnTo>
                    <a:pt x="938213" y="138113"/>
                  </a:lnTo>
                  <a:lnTo>
                    <a:pt x="814388" y="166688"/>
                  </a:lnTo>
                  <a:lnTo>
                    <a:pt x="678656" y="195263"/>
                  </a:lnTo>
                  <a:lnTo>
                    <a:pt x="516731" y="219075"/>
                  </a:lnTo>
                  <a:lnTo>
                    <a:pt x="440531" y="230981"/>
                  </a:lnTo>
                  <a:lnTo>
                    <a:pt x="302419" y="242888"/>
                  </a:lnTo>
                  <a:lnTo>
                    <a:pt x="242888" y="242888"/>
                  </a:lnTo>
                  <a:lnTo>
                    <a:pt x="157163" y="245269"/>
                  </a:lnTo>
                  <a:lnTo>
                    <a:pt x="0" y="431006"/>
                  </a:lnTo>
                  <a:lnTo>
                    <a:pt x="200025" y="414338"/>
                  </a:lnTo>
                  <a:lnTo>
                    <a:pt x="278606" y="407194"/>
                  </a:lnTo>
                  <a:lnTo>
                    <a:pt x="347663" y="400050"/>
                  </a:lnTo>
                  <a:lnTo>
                    <a:pt x="445294" y="383381"/>
                  </a:lnTo>
                  <a:lnTo>
                    <a:pt x="590550" y="361950"/>
                  </a:lnTo>
                  <a:lnTo>
                    <a:pt x="704850" y="3405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5">
              <a:extLst>
                <a:ext uri="{FF2B5EF4-FFF2-40B4-BE49-F238E27FC236}">
                  <a16:creationId xmlns:a16="http://schemas.microsoft.com/office/drawing/2014/main" id="{616B0687-F119-4903-BB0B-D191D973EBD9}"/>
                </a:ext>
              </a:extLst>
            </p:cNvPr>
            <p:cNvSpPr/>
            <p:nvPr/>
          </p:nvSpPr>
          <p:spPr>
            <a:xfrm>
              <a:off x="3214688" y="4244975"/>
              <a:ext cx="2849562" cy="1889125"/>
            </a:xfrm>
            <a:custGeom>
              <a:avLst/>
              <a:gdLst>
                <a:gd name="connsiteX0" fmla="*/ 2132741 w 2848807"/>
                <a:gd name="connsiteY0" fmla="*/ 432730 h 1888043"/>
                <a:gd name="connsiteX1" fmla="*/ 2235772 w 2848807"/>
                <a:gd name="connsiteY1" fmla="*/ 324548 h 1888043"/>
                <a:gd name="connsiteX2" fmla="*/ 2307894 w 2848807"/>
                <a:gd name="connsiteY2" fmla="*/ 247274 h 1888043"/>
                <a:gd name="connsiteX3" fmla="*/ 2387743 w 2848807"/>
                <a:gd name="connsiteY3" fmla="*/ 154546 h 1888043"/>
                <a:gd name="connsiteX4" fmla="*/ 2423804 w 2848807"/>
                <a:gd name="connsiteY4" fmla="*/ 113334 h 1888043"/>
                <a:gd name="connsiteX5" fmla="*/ 2436683 w 2848807"/>
                <a:gd name="connsiteY5" fmla="*/ 85000 h 1888043"/>
                <a:gd name="connsiteX6" fmla="*/ 2439259 w 2848807"/>
                <a:gd name="connsiteY6" fmla="*/ 64394 h 1888043"/>
                <a:gd name="connsiteX7" fmla="*/ 2439259 w 2848807"/>
                <a:gd name="connsiteY7" fmla="*/ 48940 h 1888043"/>
                <a:gd name="connsiteX8" fmla="*/ 2428956 w 2848807"/>
                <a:gd name="connsiteY8" fmla="*/ 23182 h 1888043"/>
                <a:gd name="connsiteX9" fmla="*/ 2410925 w 2848807"/>
                <a:gd name="connsiteY9" fmla="*/ 0 h 1888043"/>
                <a:gd name="connsiteX10" fmla="*/ 2848807 w 2848807"/>
                <a:gd name="connsiteY10" fmla="*/ 100455 h 1888043"/>
                <a:gd name="connsiteX11" fmla="*/ 2820473 w 2848807"/>
                <a:gd name="connsiteY11" fmla="*/ 113334 h 1888043"/>
                <a:gd name="connsiteX12" fmla="*/ 2768958 w 2848807"/>
                <a:gd name="connsiteY12" fmla="*/ 151971 h 1888043"/>
                <a:gd name="connsiteX13" fmla="*/ 2658199 w 2848807"/>
                <a:gd name="connsiteY13" fmla="*/ 255002 h 1888043"/>
                <a:gd name="connsiteX14" fmla="*/ 2524259 w 2848807"/>
                <a:gd name="connsiteY14" fmla="*/ 383790 h 1888043"/>
                <a:gd name="connsiteX15" fmla="*/ 2307894 w 2848807"/>
                <a:gd name="connsiteY15" fmla="*/ 600155 h 1888043"/>
                <a:gd name="connsiteX16" fmla="*/ 2112135 w 2848807"/>
                <a:gd name="connsiteY16" fmla="*/ 803642 h 1888043"/>
                <a:gd name="connsiteX17" fmla="*/ 1942134 w 2848807"/>
                <a:gd name="connsiteY17" fmla="*/ 945309 h 1888043"/>
                <a:gd name="connsiteX18" fmla="*/ 1833952 w 2848807"/>
                <a:gd name="connsiteY18" fmla="*/ 1030310 h 1888043"/>
                <a:gd name="connsiteX19" fmla="*/ 1692284 w 2848807"/>
                <a:gd name="connsiteY19" fmla="*/ 1138492 h 1888043"/>
                <a:gd name="connsiteX20" fmla="*/ 1527434 w 2848807"/>
                <a:gd name="connsiteY20" fmla="*/ 1251826 h 1888043"/>
                <a:gd name="connsiteX21" fmla="*/ 1424403 w 2848807"/>
                <a:gd name="connsiteY21" fmla="*/ 1321372 h 1888043"/>
                <a:gd name="connsiteX22" fmla="*/ 1341979 w 2848807"/>
                <a:gd name="connsiteY22" fmla="*/ 1372888 h 1888043"/>
                <a:gd name="connsiteX23" fmla="*/ 1213190 w 2848807"/>
                <a:gd name="connsiteY23" fmla="*/ 1450161 h 1888043"/>
                <a:gd name="connsiteX24" fmla="*/ 1112735 w 2848807"/>
                <a:gd name="connsiteY24" fmla="*/ 1506828 h 1888043"/>
                <a:gd name="connsiteX25" fmla="*/ 1038037 w 2848807"/>
                <a:gd name="connsiteY25" fmla="*/ 1545465 h 1888043"/>
                <a:gd name="connsiteX26" fmla="*/ 955612 w 2848807"/>
                <a:gd name="connsiteY26" fmla="*/ 1589253 h 1888043"/>
                <a:gd name="connsiteX27" fmla="*/ 855157 w 2848807"/>
                <a:gd name="connsiteY27" fmla="*/ 1633041 h 1888043"/>
                <a:gd name="connsiteX28" fmla="*/ 775308 w 2848807"/>
                <a:gd name="connsiteY28" fmla="*/ 1669102 h 1888043"/>
                <a:gd name="connsiteX29" fmla="*/ 677429 w 2848807"/>
                <a:gd name="connsiteY29" fmla="*/ 1707739 h 1888043"/>
                <a:gd name="connsiteX30" fmla="*/ 584701 w 2848807"/>
                <a:gd name="connsiteY30" fmla="*/ 1741224 h 1888043"/>
                <a:gd name="connsiteX31" fmla="*/ 491973 w 2848807"/>
                <a:gd name="connsiteY31" fmla="*/ 1772133 h 1888043"/>
                <a:gd name="connsiteX32" fmla="*/ 373487 w 2848807"/>
                <a:gd name="connsiteY32" fmla="*/ 1808194 h 1888043"/>
                <a:gd name="connsiteX33" fmla="*/ 278184 w 2848807"/>
                <a:gd name="connsiteY33" fmla="*/ 1836527 h 1888043"/>
                <a:gd name="connsiteX34" fmla="*/ 193183 w 2848807"/>
                <a:gd name="connsiteY34" fmla="*/ 1859709 h 1888043"/>
                <a:gd name="connsiteX35" fmla="*/ 103031 w 2848807"/>
                <a:gd name="connsiteY35" fmla="*/ 1880315 h 1888043"/>
                <a:gd name="connsiteX36" fmla="*/ 69546 w 2848807"/>
                <a:gd name="connsiteY36" fmla="*/ 1885467 h 1888043"/>
                <a:gd name="connsiteX37" fmla="*/ 36061 w 2848807"/>
                <a:gd name="connsiteY37" fmla="*/ 1888043 h 1888043"/>
                <a:gd name="connsiteX38" fmla="*/ 7727 w 2848807"/>
                <a:gd name="connsiteY38" fmla="*/ 1880315 h 1888043"/>
                <a:gd name="connsiteX39" fmla="*/ 7727 w 2848807"/>
                <a:gd name="connsiteY39" fmla="*/ 1880315 h 1888043"/>
                <a:gd name="connsiteX40" fmla="*/ 0 w 2848807"/>
                <a:gd name="connsiteY40" fmla="*/ 1867437 h 1888043"/>
                <a:gd name="connsiteX41" fmla="*/ 0 w 2848807"/>
                <a:gd name="connsiteY41" fmla="*/ 1857133 h 1888043"/>
                <a:gd name="connsiteX42" fmla="*/ 5152 w 2848807"/>
                <a:gd name="connsiteY42" fmla="*/ 1844255 h 1888043"/>
                <a:gd name="connsiteX43" fmla="*/ 28334 w 2848807"/>
                <a:gd name="connsiteY43" fmla="*/ 1815921 h 1888043"/>
                <a:gd name="connsiteX44" fmla="*/ 69546 w 2848807"/>
                <a:gd name="connsiteY44" fmla="*/ 1803042 h 1888043"/>
                <a:gd name="connsiteX45" fmla="*/ 180304 w 2848807"/>
                <a:gd name="connsiteY45" fmla="*/ 1766981 h 1888043"/>
                <a:gd name="connsiteX46" fmla="*/ 301366 w 2848807"/>
                <a:gd name="connsiteY46" fmla="*/ 1723193 h 1888043"/>
                <a:gd name="connsiteX47" fmla="*/ 476518 w 2848807"/>
                <a:gd name="connsiteY47" fmla="*/ 1648496 h 1888043"/>
                <a:gd name="connsiteX48" fmla="*/ 584701 w 2848807"/>
                <a:gd name="connsiteY48" fmla="*/ 1596980 h 1888043"/>
                <a:gd name="connsiteX49" fmla="*/ 752126 w 2848807"/>
                <a:gd name="connsiteY49" fmla="*/ 1509404 h 1888043"/>
                <a:gd name="connsiteX50" fmla="*/ 865460 w 2848807"/>
                <a:gd name="connsiteY50" fmla="*/ 1447585 h 1888043"/>
                <a:gd name="connsiteX51" fmla="*/ 1038037 w 2848807"/>
                <a:gd name="connsiteY51" fmla="*/ 1341979 h 1888043"/>
                <a:gd name="connsiteX52" fmla="*/ 1200311 w 2848807"/>
                <a:gd name="connsiteY52" fmla="*/ 1233796 h 1888043"/>
                <a:gd name="connsiteX53" fmla="*/ 1347130 w 2848807"/>
                <a:gd name="connsiteY53" fmla="*/ 1128189 h 1888043"/>
                <a:gd name="connsiteX54" fmla="*/ 1483646 w 2848807"/>
                <a:gd name="connsiteY54" fmla="*/ 1022582 h 1888043"/>
                <a:gd name="connsiteX55" fmla="*/ 1643344 w 2848807"/>
                <a:gd name="connsiteY55" fmla="*/ 893794 h 1888043"/>
                <a:gd name="connsiteX56" fmla="*/ 1772133 w 2848807"/>
                <a:gd name="connsiteY56" fmla="*/ 785611 h 1888043"/>
                <a:gd name="connsiteX57" fmla="*/ 1810770 w 2848807"/>
                <a:gd name="connsiteY57" fmla="*/ 749550 h 1888043"/>
                <a:gd name="connsiteX58" fmla="*/ 1926679 w 2848807"/>
                <a:gd name="connsiteY58" fmla="*/ 636216 h 1888043"/>
                <a:gd name="connsiteX59" fmla="*/ 2096681 w 2848807"/>
                <a:gd name="connsiteY59" fmla="*/ 471367 h 1888043"/>
                <a:gd name="connsiteX60" fmla="*/ 2132741 w 2848807"/>
                <a:gd name="connsiteY60" fmla="*/ 432730 h 18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48807" h="1888043">
                  <a:moveTo>
                    <a:pt x="2132741" y="432730"/>
                  </a:moveTo>
                  <a:lnTo>
                    <a:pt x="2235772" y="324548"/>
                  </a:lnTo>
                  <a:lnTo>
                    <a:pt x="2307894" y="247274"/>
                  </a:lnTo>
                  <a:lnTo>
                    <a:pt x="2387743" y="154546"/>
                  </a:lnTo>
                  <a:lnTo>
                    <a:pt x="2423804" y="113334"/>
                  </a:lnTo>
                  <a:lnTo>
                    <a:pt x="2436683" y="85000"/>
                  </a:lnTo>
                  <a:lnTo>
                    <a:pt x="2439259" y="64394"/>
                  </a:lnTo>
                  <a:lnTo>
                    <a:pt x="2439259" y="48940"/>
                  </a:lnTo>
                  <a:lnTo>
                    <a:pt x="2428956" y="23182"/>
                  </a:lnTo>
                  <a:lnTo>
                    <a:pt x="2410925" y="0"/>
                  </a:lnTo>
                  <a:lnTo>
                    <a:pt x="2848807" y="100455"/>
                  </a:lnTo>
                  <a:lnTo>
                    <a:pt x="2820473" y="113334"/>
                  </a:lnTo>
                  <a:lnTo>
                    <a:pt x="2768958" y="151971"/>
                  </a:lnTo>
                  <a:lnTo>
                    <a:pt x="2658199" y="255002"/>
                  </a:lnTo>
                  <a:lnTo>
                    <a:pt x="2524259" y="383790"/>
                  </a:lnTo>
                  <a:lnTo>
                    <a:pt x="2307894" y="600155"/>
                  </a:lnTo>
                  <a:lnTo>
                    <a:pt x="2112135" y="803642"/>
                  </a:lnTo>
                  <a:lnTo>
                    <a:pt x="1942134" y="945309"/>
                  </a:lnTo>
                  <a:lnTo>
                    <a:pt x="1833952" y="1030310"/>
                  </a:lnTo>
                  <a:lnTo>
                    <a:pt x="1692284" y="1138492"/>
                  </a:lnTo>
                  <a:lnTo>
                    <a:pt x="1527434" y="1251826"/>
                  </a:lnTo>
                  <a:lnTo>
                    <a:pt x="1424403" y="1321372"/>
                  </a:lnTo>
                  <a:lnTo>
                    <a:pt x="1341979" y="1372888"/>
                  </a:lnTo>
                  <a:lnTo>
                    <a:pt x="1213190" y="1450161"/>
                  </a:lnTo>
                  <a:lnTo>
                    <a:pt x="1112735" y="1506828"/>
                  </a:lnTo>
                  <a:lnTo>
                    <a:pt x="1038037" y="1545465"/>
                  </a:lnTo>
                  <a:lnTo>
                    <a:pt x="955612" y="1589253"/>
                  </a:lnTo>
                  <a:lnTo>
                    <a:pt x="855157" y="1633041"/>
                  </a:lnTo>
                  <a:lnTo>
                    <a:pt x="775308" y="1669102"/>
                  </a:lnTo>
                  <a:lnTo>
                    <a:pt x="677429" y="1707739"/>
                  </a:lnTo>
                  <a:lnTo>
                    <a:pt x="584701" y="1741224"/>
                  </a:lnTo>
                  <a:lnTo>
                    <a:pt x="491973" y="1772133"/>
                  </a:lnTo>
                  <a:lnTo>
                    <a:pt x="373487" y="1808194"/>
                  </a:lnTo>
                  <a:lnTo>
                    <a:pt x="278184" y="1836527"/>
                  </a:lnTo>
                  <a:lnTo>
                    <a:pt x="193183" y="1859709"/>
                  </a:lnTo>
                  <a:lnTo>
                    <a:pt x="103031" y="1880315"/>
                  </a:lnTo>
                  <a:lnTo>
                    <a:pt x="69546" y="1885467"/>
                  </a:lnTo>
                  <a:lnTo>
                    <a:pt x="36061" y="1888043"/>
                  </a:lnTo>
                  <a:lnTo>
                    <a:pt x="7727" y="1880315"/>
                  </a:lnTo>
                  <a:lnTo>
                    <a:pt x="7727" y="1880315"/>
                  </a:lnTo>
                  <a:lnTo>
                    <a:pt x="0" y="1867437"/>
                  </a:lnTo>
                  <a:lnTo>
                    <a:pt x="0" y="1857133"/>
                  </a:lnTo>
                  <a:lnTo>
                    <a:pt x="5152" y="1844255"/>
                  </a:lnTo>
                  <a:lnTo>
                    <a:pt x="28334" y="1815921"/>
                  </a:lnTo>
                  <a:lnTo>
                    <a:pt x="69546" y="1803042"/>
                  </a:lnTo>
                  <a:lnTo>
                    <a:pt x="180304" y="1766981"/>
                  </a:lnTo>
                  <a:lnTo>
                    <a:pt x="301366" y="1723193"/>
                  </a:lnTo>
                  <a:lnTo>
                    <a:pt x="476518" y="1648496"/>
                  </a:lnTo>
                  <a:lnTo>
                    <a:pt x="584701" y="1596980"/>
                  </a:lnTo>
                  <a:lnTo>
                    <a:pt x="752126" y="1509404"/>
                  </a:lnTo>
                  <a:lnTo>
                    <a:pt x="865460" y="1447585"/>
                  </a:lnTo>
                  <a:lnTo>
                    <a:pt x="1038037" y="1341979"/>
                  </a:lnTo>
                  <a:lnTo>
                    <a:pt x="1200311" y="1233796"/>
                  </a:lnTo>
                  <a:lnTo>
                    <a:pt x="1347130" y="1128189"/>
                  </a:lnTo>
                  <a:lnTo>
                    <a:pt x="1483646" y="1022582"/>
                  </a:lnTo>
                  <a:lnTo>
                    <a:pt x="1643344" y="893794"/>
                  </a:lnTo>
                  <a:lnTo>
                    <a:pt x="1772133" y="785611"/>
                  </a:lnTo>
                  <a:lnTo>
                    <a:pt x="1810770" y="749550"/>
                  </a:lnTo>
                  <a:lnTo>
                    <a:pt x="1926679" y="636216"/>
                  </a:lnTo>
                  <a:lnTo>
                    <a:pt x="2096681" y="471367"/>
                  </a:lnTo>
                  <a:lnTo>
                    <a:pt x="2132741" y="4327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4C07B602-8ED4-427A-8D91-AF761ACCAF23}"/>
                </a:ext>
              </a:extLst>
            </p:cNvPr>
            <p:cNvSpPr/>
            <p:nvPr/>
          </p:nvSpPr>
          <p:spPr>
            <a:xfrm>
              <a:off x="4357688" y="4471988"/>
              <a:ext cx="2933700" cy="1700212"/>
            </a:xfrm>
            <a:custGeom>
              <a:avLst/>
              <a:gdLst>
                <a:gd name="connsiteX0" fmla="*/ 1140618 w 2933700"/>
                <a:gd name="connsiteY0" fmla="*/ 671512 h 1700212"/>
                <a:gd name="connsiteX1" fmla="*/ 973931 w 2933700"/>
                <a:gd name="connsiteY1" fmla="*/ 552450 h 1700212"/>
                <a:gd name="connsiteX2" fmla="*/ 764381 w 2933700"/>
                <a:gd name="connsiteY2" fmla="*/ 433387 h 1700212"/>
                <a:gd name="connsiteX3" fmla="*/ 640556 w 2933700"/>
                <a:gd name="connsiteY3" fmla="*/ 338137 h 1700212"/>
                <a:gd name="connsiteX4" fmla="*/ 521493 w 2933700"/>
                <a:gd name="connsiteY4" fmla="*/ 254793 h 1700212"/>
                <a:gd name="connsiteX5" fmla="*/ 404812 w 2933700"/>
                <a:gd name="connsiteY5" fmla="*/ 180975 h 1700212"/>
                <a:gd name="connsiteX6" fmla="*/ 290512 w 2933700"/>
                <a:gd name="connsiteY6" fmla="*/ 114300 h 1700212"/>
                <a:gd name="connsiteX7" fmla="*/ 176212 w 2933700"/>
                <a:gd name="connsiteY7" fmla="*/ 54768 h 1700212"/>
                <a:gd name="connsiteX8" fmla="*/ 73818 w 2933700"/>
                <a:gd name="connsiteY8" fmla="*/ 0 h 1700212"/>
                <a:gd name="connsiteX9" fmla="*/ 0 w 2933700"/>
                <a:gd name="connsiteY9" fmla="*/ 78581 h 1700212"/>
                <a:gd name="connsiteX10" fmla="*/ 100012 w 2933700"/>
                <a:gd name="connsiteY10" fmla="*/ 130968 h 1700212"/>
                <a:gd name="connsiteX11" fmla="*/ 185737 w 2933700"/>
                <a:gd name="connsiteY11" fmla="*/ 183356 h 1700212"/>
                <a:gd name="connsiteX12" fmla="*/ 266700 w 2933700"/>
                <a:gd name="connsiteY12" fmla="*/ 235743 h 1700212"/>
                <a:gd name="connsiteX13" fmla="*/ 385762 w 2933700"/>
                <a:gd name="connsiteY13" fmla="*/ 321468 h 1700212"/>
                <a:gd name="connsiteX14" fmla="*/ 511968 w 2933700"/>
                <a:gd name="connsiteY14" fmla="*/ 419100 h 1700212"/>
                <a:gd name="connsiteX15" fmla="*/ 657225 w 2933700"/>
                <a:gd name="connsiteY15" fmla="*/ 542925 h 1700212"/>
                <a:gd name="connsiteX16" fmla="*/ 912018 w 2933700"/>
                <a:gd name="connsiteY16" fmla="*/ 769143 h 1700212"/>
                <a:gd name="connsiteX17" fmla="*/ 1054893 w 2933700"/>
                <a:gd name="connsiteY17" fmla="*/ 897731 h 1700212"/>
                <a:gd name="connsiteX18" fmla="*/ 1262062 w 2933700"/>
                <a:gd name="connsiteY18" fmla="*/ 1088231 h 1700212"/>
                <a:gd name="connsiteX19" fmla="*/ 1445418 w 2933700"/>
                <a:gd name="connsiteY19" fmla="*/ 1254918 h 1700212"/>
                <a:gd name="connsiteX20" fmla="*/ 1588293 w 2933700"/>
                <a:gd name="connsiteY20" fmla="*/ 1385887 h 1700212"/>
                <a:gd name="connsiteX21" fmla="*/ 1707356 w 2933700"/>
                <a:gd name="connsiteY21" fmla="*/ 1495425 h 1700212"/>
                <a:gd name="connsiteX22" fmla="*/ 1795462 w 2933700"/>
                <a:gd name="connsiteY22" fmla="*/ 1574006 h 1700212"/>
                <a:gd name="connsiteX23" fmla="*/ 1854993 w 2933700"/>
                <a:gd name="connsiteY23" fmla="*/ 1631156 h 1700212"/>
                <a:gd name="connsiteX24" fmla="*/ 1888331 w 2933700"/>
                <a:gd name="connsiteY24" fmla="*/ 1659731 h 1700212"/>
                <a:gd name="connsiteX25" fmla="*/ 1916906 w 2933700"/>
                <a:gd name="connsiteY25" fmla="*/ 1676400 h 1700212"/>
                <a:gd name="connsiteX26" fmla="*/ 1952625 w 2933700"/>
                <a:gd name="connsiteY26" fmla="*/ 1690687 h 1700212"/>
                <a:gd name="connsiteX27" fmla="*/ 2014537 w 2933700"/>
                <a:gd name="connsiteY27" fmla="*/ 1700212 h 1700212"/>
                <a:gd name="connsiteX28" fmla="*/ 2200275 w 2933700"/>
                <a:gd name="connsiteY28" fmla="*/ 1695450 h 1700212"/>
                <a:gd name="connsiteX29" fmla="*/ 2426493 w 2933700"/>
                <a:gd name="connsiteY29" fmla="*/ 1690687 h 1700212"/>
                <a:gd name="connsiteX30" fmla="*/ 2750343 w 2933700"/>
                <a:gd name="connsiteY30" fmla="*/ 1683543 h 1700212"/>
                <a:gd name="connsiteX31" fmla="*/ 2895600 w 2933700"/>
                <a:gd name="connsiteY31" fmla="*/ 1676400 h 1700212"/>
                <a:gd name="connsiteX32" fmla="*/ 2919412 w 2933700"/>
                <a:gd name="connsiteY32" fmla="*/ 1671637 h 1700212"/>
                <a:gd name="connsiteX33" fmla="*/ 2933700 w 2933700"/>
                <a:gd name="connsiteY33" fmla="*/ 1662112 h 1700212"/>
                <a:gd name="connsiteX34" fmla="*/ 2933700 w 2933700"/>
                <a:gd name="connsiteY34" fmla="*/ 1654968 h 1700212"/>
                <a:gd name="connsiteX35" fmla="*/ 2931318 w 2933700"/>
                <a:gd name="connsiteY35" fmla="*/ 1643062 h 1700212"/>
                <a:gd name="connsiteX36" fmla="*/ 2905125 w 2933700"/>
                <a:gd name="connsiteY36" fmla="*/ 1612106 h 1700212"/>
                <a:gd name="connsiteX37" fmla="*/ 2895600 w 2933700"/>
                <a:gd name="connsiteY37" fmla="*/ 1607343 h 1700212"/>
                <a:gd name="connsiteX38" fmla="*/ 2826543 w 2933700"/>
                <a:gd name="connsiteY38" fmla="*/ 1588293 h 1700212"/>
                <a:gd name="connsiteX39" fmla="*/ 2726531 w 2933700"/>
                <a:gd name="connsiteY39" fmla="*/ 1562100 h 1700212"/>
                <a:gd name="connsiteX40" fmla="*/ 2590800 w 2933700"/>
                <a:gd name="connsiteY40" fmla="*/ 1514475 h 1700212"/>
                <a:gd name="connsiteX41" fmla="*/ 2445543 w 2933700"/>
                <a:gd name="connsiteY41" fmla="*/ 1462087 h 1700212"/>
                <a:gd name="connsiteX42" fmla="*/ 2309812 w 2933700"/>
                <a:gd name="connsiteY42" fmla="*/ 1404937 h 1700212"/>
                <a:gd name="connsiteX43" fmla="*/ 2188368 w 2933700"/>
                <a:gd name="connsiteY43" fmla="*/ 1350168 h 1700212"/>
                <a:gd name="connsiteX44" fmla="*/ 2038350 w 2933700"/>
                <a:gd name="connsiteY44" fmla="*/ 1276350 h 1700212"/>
                <a:gd name="connsiteX45" fmla="*/ 1924050 w 2933700"/>
                <a:gd name="connsiteY45" fmla="*/ 1216818 h 1700212"/>
                <a:gd name="connsiteX46" fmla="*/ 1826418 w 2933700"/>
                <a:gd name="connsiteY46" fmla="*/ 1159668 h 1700212"/>
                <a:gd name="connsiteX47" fmla="*/ 1719262 w 2933700"/>
                <a:gd name="connsiteY47" fmla="*/ 1083468 h 1700212"/>
                <a:gd name="connsiteX48" fmla="*/ 1540668 w 2933700"/>
                <a:gd name="connsiteY48" fmla="*/ 959643 h 1700212"/>
                <a:gd name="connsiteX49" fmla="*/ 1376362 w 2933700"/>
                <a:gd name="connsiteY49" fmla="*/ 838200 h 1700212"/>
                <a:gd name="connsiteX50" fmla="*/ 1140618 w 2933700"/>
                <a:gd name="connsiteY50" fmla="*/ 671512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33700" h="1700212">
                  <a:moveTo>
                    <a:pt x="1140618" y="671512"/>
                  </a:moveTo>
                  <a:lnTo>
                    <a:pt x="973931" y="552450"/>
                  </a:lnTo>
                  <a:lnTo>
                    <a:pt x="764381" y="433387"/>
                  </a:lnTo>
                  <a:lnTo>
                    <a:pt x="640556" y="338137"/>
                  </a:lnTo>
                  <a:lnTo>
                    <a:pt x="521493" y="254793"/>
                  </a:lnTo>
                  <a:lnTo>
                    <a:pt x="404812" y="180975"/>
                  </a:lnTo>
                  <a:lnTo>
                    <a:pt x="290512" y="114300"/>
                  </a:lnTo>
                  <a:lnTo>
                    <a:pt x="176212" y="54768"/>
                  </a:lnTo>
                  <a:lnTo>
                    <a:pt x="73818" y="0"/>
                  </a:lnTo>
                  <a:lnTo>
                    <a:pt x="0" y="78581"/>
                  </a:lnTo>
                  <a:lnTo>
                    <a:pt x="100012" y="130968"/>
                  </a:lnTo>
                  <a:lnTo>
                    <a:pt x="185737" y="183356"/>
                  </a:lnTo>
                  <a:lnTo>
                    <a:pt x="266700" y="235743"/>
                  </a:lnTo>
                  <a:lnTo>
                    <a:pt x="385762" y="321468"/>
                  </a:lnTo>
                  <a:lnTo>
                    <a:pt x="511968" y="419100"/>
                  </a:lnTo>
                  <a:lnTo>
                    <a:pt x="657225" y="542925"/>
                  </a:lnTo>
                  <a:lnTo>
                    <a:pt x="912018" y="769143"/>
                  </a:lnTo>
                  <a:lnTo>
                    <a:pt x="1054893" y="897731"/>
                  </a:lnTo>
                  <a:lnTo>
                    <a:pt x="1262062" y="1088231"/>
                  </a:lnTo>
                  <a:lnTo>
                    <a:pt x="1445418" y="1254918"/>
                  </a:lnTo>
                  <a:lnTo>
                    <a:pt x="1588293" y="1385887"/>
                  </a:lnTo>
                  <a:lnTo>
                    <a:pt x="1707356" y="1495425"/>
                  </a:lnTo>
                  <a:lnTo>
                    <a:pt x="1795462" y="1574006"/>
                  </a:lnTo>
                  <a:lnTo>
                    <a:pt x="1854993" y="1631156"/>
                  </a:lnTo>
                  <a:lnTo>
                    <a:pt x="1888331" y="1659731"/>
                  </a:lnTo>
                  <a:lnTo>
                    <a:pt x="1916906" y="1676400"/>
                  </a:lnTo>
                  <a:lnTo>
                    <a:pt x="1952625" y="1690687"/>
                  </a:lnTo>
                  <a:lnTo>
                    <a:pt x="2014537" y="1700212"/>
                  </a:lnTo>
                  <a:lnTo>
                    <a:pt x="2200275" y="1695450"/>
                  </a:lnTo>
                  <a:lnTo>
                    <a:pt x="2426493" y="1690687"/>
                  </a:lnTo>
                  <a:lnTo>
                    <a:pt x="2750343" y="1683543"/>
                  </a:lnTo>
                  <a:lnTo>
                    <a:pt x="2895600" y="1676400"/>
                  </a:lnTo>
                  <a:lnTo>
                    <a:pt x="2919412" y="1671637"/>
                  </a:lnTo>
                  <a:lnTo>
                    <a:pt x="2933700" y="1662112"/>
                  </a:lnTo>
                  <a:lnTo>
                    <a:pt x="2933700" y="1654968"/>
                  </a:lnTo>
                  <a:lnTo>
                    <a:pt x="2931318" y="1643062"/>
                  </a:lnTo>
                  <a:lnTo>
                    <a:pt x="2905125" y="1612106"/>
                  </a:lnTo>
                  <a:lnTo>
                    <a:pt x="2895600" y="1607343"/>
                  </a:lnTo>
                  <a:lnTo>
                    <a:pt x="2826543" y="1588293"/>
                  </a:lnTo>
                  <a:lnTo>
                    <a:pt x="2726531" y="1562100"/>
                  </a:lnTo>
                  <a:lnTo>
                    <a:pt x="2590800" y="1514475"/>
                  </a:lnTo>
                  <a:lnTo>
                    <a:pt x="2445543" y="1462087"/>
                  </a:lnTo>
                  <a:lnTo>
                    <a:pt x="2309812" y="1404937"/>
                  </a:lnTo>
                  <a:lnTo>
                    <a:pt x="2188368" y="1350168"/>
                  </a:lnTo>
                  <a:lnTo>
                    <a:pt x="2038350" y="1276350"/>
                  </a:lnTo>
                  <a:lnTo>
                    <a:pt x="1924050" y="1216818"/>
                  </a:lnTo>
                  <a:lnTo>
                    <a:pt x="1826418" y="1159668"/>
                  </a:lnTo>
                  <a:lnTo>
                    <a:pt x="1719262" y="1083468"/>
                  </a:lnTo>
                  <a:lnTo>
                    <a:pt x="1540668" y="959643"/>
                  </a:lnTo>
                  <a:lnTo>
                    <a:pt x="1376362" y="838200"/>
                  </a:lnTo>
                  <a:lnTo>
                    <a:pt x="1140618" y="671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92BAEF9-6A68-4201-839A-9734AFFCC3B0}"/>
              </a:ext>
            </a:extLst>
          </p:cNvPr>
          <p:cNvGrpSpPr/>
          <p:nvPr/>
        </p:nvGrpSpPr>
        <p:grpSpPr>
          <a:xfrm>
            <a:off x="2790825" y="1398588"/>
            <a:ext cx="4348163" cy="4621212"/>
            <a:chOff x="2790825" y="1398588"/>
            <a:chExt cx="4348163" cy="4621212"/>
          </a:xfrm>
        </p:grpSpPr>
        <p:sp>
          <p:nvSpPr>
            <p:cNvPr id="26" name="フリーフォーム 35">
              <a:extLst>
                <a:ext uri="{FF2B5EF4-FFF2-40B4-BE49-F238E27FC236}">
                  <a16:creationId xmlns:a16="http://schemas.microsoft.com/office/drawing/2014/main" id="{064E3FB7-6060-4B24-BC84-D4139BB075D8}"/>
                </a:ext>
              </a:extLst>
            </p:cNvPr>
            <p:cNvSpPr/>
            <p:nvPr/>
          </p:nvSpPr>
          <p:spPr>
            <a:xfrm>
              <a:off x="4500563" y="1398588"/>
              <a:ext cx="552450" cy="725487"/>
            </a:xfrm>
            <a:custGeom>
              <a:avLst/>
              <a:gdLst>
                <a:gd name="connsiteX0" fmla="*/ 235743 w 552450"/>
                <a:gd name="connsiteY0" fmla="*/ 566737 h 726281"/>
                <a:gd name="connsiteX1" fmla="*/ 226218 w 552450"/>
                <a:gd name="connsiteY1" fmla="*/ 452437 h 726281"/>
                <a:gd name="connsiteX2" fmla="*/ 216693 w 552450"/>
                <a:gd name="connsiteY2" fmla="*/ 364331 h 726281"/>
                <a:gd name="connsiteX3" fmla="*/ 209550 w 552450"/>
                <a:gd name="connsiteY3" fmla="*/ 304800 h 726281"/>
                <a:gd name="connsiteX4" fmla="*/ 200025 w 552450"/>
                <a:gd name="connsiteY4" fmla="*/ 250031 h 726281"/>
                <a:gd name="connsiteX5" fmla="*/ 188118 w 552450"/>
                <a:gd name="connsiteY5" fmla="*/ 216694 h 726281"/>
                <a:gd name="connsiteX6" fmla="*/ 169068 w 552450"/>
                <a:gd name="connsiteY6" fmla="*/ 183356 h 726281"/>
                <a:gd name="connsiteX7" fmla="*/ 154781 w 552450"/>
                <a:gd name="connsiteY7" fmla="*/ 166687 h 726281"/>
                <a:gd name="connsiteX8" fmla="*/ 135731 w 552450"/>
                <a:gd name="connsiteY8" fmla="*/ 147637 h 726281"/>
                <a:gd name="connsiteX9" fmla="*/ 109537 w 552450"/>
                <a:gd name="connsiteY9" fmla="*/ 128587 h 726281"/>
                <a:gd name="connsiteX10" fmla="*/ 83343 w 552450"/>
                <a:gd name="connsiteY10" fmla="*/ 111919 h 726281"/>
                <a:gd name="connsiteX11" fmla="*/ 59531 w 552450"/>
                <a:gd name="connsiteY11" fmla="*/ 97631 h 726281"/>
                <a:gd name="connsiteX12" fmla="*/ 21431 w 552450"/>
                <a:gd name="connsiteY12" fmla="*/ 78581 h 726281"/>
                <a:gd name="connsiteX13" fmla="*/ 9525 w 552450"/>
                <a:gd name="connsiteY13" fmla="*/ 69056 h 726281"/>
                <a:gd name="connsiteX14" fmla="*/ 2381 w 552450"/>
                <a:gd name="connsiteY14" fmla="*/ 59531 h 726281"/>
                <a:gd name="connsiteX15" fmla="*/ 0 w 552450"/>
                <a:gd name="connsiteY15" fmla="*/ 47625 h 726281"/>
                <a:gd name="connsiteX16" fmla="*/ 7143 w 552450"/>
                <a:gd name="connsiteY16" fmla="*/ 30956 h 726281"/>
                <a:gd name="connsiteX17" fmla="*/ 23812 w 552450"/>
                <a:gd name="connsiteY17" fmla="*/ 19050 h 726281"/>
                <a:gd name="connsiteX18" fmla="*/ 76200 w 552450"/>
                <a:gd name="connsiteY18" fmla="*/ 7144 h 726281"/>
                <a:gd name="connsiteX19" fmla="*/ 138112 w 552450"/>
                <a:gd name="connsiteY19" fmla="*/ 0 h 726281"/>
                <a:gd name="connsiteX20" fmla="*/ 176212 w 552450"/>
                <a:gd name="connsiteY20" fmla="*/ 2381 h 726281"/>
                <a:gd name="connsiteX21" fmla="*/ 209550 w 552450"/>
                <a:gd name="connsiteY21" fmla="*/ 7144 h 726281"/>
                <a:gd name="connsiteX22" fmla="*/ 280987 w 552450"/>
                <a:gd name="connsiteY22" fmla="*/ 28575 h 726281"/>
                <a:gd name="connsiteX23" fmla="*/ 338137 w 552450"/>
                <a:gd name="connsiteY23" fmla="*/ 50006 h 726281"/>
                <a:gd name="connsiteX24" fmla="*/ 411956 w 552450"/>
                <a:gd name="connsiteY24" fmla="*/ 83344 h 726281"/>
                <a:gd name="connsiteX25" fmla="*/ 483393 w 552450"/>
                <a:gd name="connsiteY25" fmla="*/ 123825 h 726281"/>
                <a:gd name="connsiteX26" fmla="*/ 528637 w 552450"/>
                <a:gd name="connsiteY26" fmla="*/ 152400 h 726281"/>
                <a:gd name="connsiteX27" fmla="*/ 535781 w 552450"/>
                <a:gd name="connsiteY27" fmla="*/ 161925 h 726281"/>
                <a:gd name="connsiteX28" fmla="*/ 545306 w 552450"/>
                <a:gd name="connsiteY28" fmla="*/ 178594 h 726281"/>
                <a:gd name="connsiteX29" fmla="*/ 550068 w 552450"/>
                <a:gd name="connsiteY29" fmla="*/ 197644 h 726281"/>
                <a:gd name="connsiteX30" fmla="*/ 552450 w 552450"/>
                <a:gd name="connsiteY30" fmla="*/ 216694 h 726281"/>
                <a:gd name="connsiteX31" fmla="*/ 545306 w 552450"/>
                <a:gd name="connsiteY31" fmla="*/ 238125 h 726281"/>
                <a:gd name="connsiteX32" fmla="*/ 526256 w 552450"/>
                <a:gd name="connsiteY32" fmla="*/ 254794 h 726281"/>
                <a:gd name="connsiteX33" fmla="*/ 509587 w 552450"/>
                <a:gd name="connsiteY33" fmla="*/ 271462 h 726281"/>
                <a:gd name="connsiteX34" fmla="*/ 502443 w 552450"/>
                <a:gd name="connsiteY34" fmla="*/ 292894 h 726281"/>
                <a:gd name="connsiteX35" fmla="*/ 492918 w 552450"/>
                <a:gd name="connsiteY35" fmla="*/ 350044 h 726281"/>
                <a:gd name="connsiteX36" fmla="*/ 488156 w 552450"/>
                <a:gd name="connsiteY36" fmla="*/ 457200 h 726281"/>
                <a:gd name="connsiteX37" fmla="*/ 490537 w 552450"/>
                <a:gd name="connsiteY37" fmla="*/ 711994 h 726281"/>
                <a:gd name="connsiteX38" fmla="*/ 250031 w 552450"/>
                <a:gd name="connsiteY38" fmla="*/ 726281 h 726281"/>
                <a:gd name="connsiteX39" fmla="*/ 235743 w 552450"/>
                <a:gd name="connsiteY39" fmla="*/ 566737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2450" h="726281">
                  <a:moveTo>
                    <a:pt x="235743" y="566737"/>
                  </a:moveTo>
                  <a:lnTo>
                    <a:pt x="226218" y="452437"/>
                  </a:lnTo>
                  <a:lnTo>
                    <a:pt x="216693" y="364331"/>
                  </a:lnTo>
                  <a:lnTo>
                    <a:pt x="209550" y="304800"/>
                  </a:lnTo>
                  <a:lnTo>
                    <a:pt x="200025" y="250031"/>
                  </a:lnTo>
                  <a:lnTo>
                    <a:pt x="188118" y="216694"/>
                  </a:lnTo>
                  <a:lnTo>
                    <a:pt x="169068" y="183356"/>
                  </a:lnTo>
                  <a:lnTo>
                    <a:pt x="154781" y="166687"/>
                  </a:lnTo>
                  <a:lnTo>
                    <a:pt x="135731" y="147637"/>
                  </a:lnTo>
                  <a:lnTo>
                    <a:pt x="109537" y="128587"/>
                  </a:lnTo>
                  <a:lnTo>
                    <a:pt x="83343" y="111919"/>
                  </a:lnTo>
                  <a:lnTo>
                    <a:pt x="59531" y="97631"/>
                  </a:lnTo>
                  <a:lnTo>
                    <a:pt x="21431" y="78581"/>
                  </a:lnTo>
                  <a:lnTo>
                    <a:pt x="9525" y="69056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7143" y="30956"/>
                  </a:lnTo>
                  <a:lnTo>
                    <a:pt x="23812" y="19050"/>
                  </a:lnTo>
                  <a:lnTo>
                    <a:pt x="76200" y="7144"/>
                  </a:lnTo>
                  <a:lnTo>
                    <a:pt x="138112" y="0"/>
                  </a:lnTo>
                  <a:lnTo>
                    <a:pt x="176212" y="2381"/>
                  </a:lnTo>
                  <a:lnTo>
                    <a:pt x="209550" y="7144"/>
                  </a:lnTo>
                  <a:lnTo>
                    <a:pt x="280987" y="28575"/>
                  </a:lnTo>
                  <a:lnTo>
                    <a:pt x="338137" y="50006"/>
                  </a:lnTo>
                  <a:lnTo>
                    <a:pt x="411956" y="83344"/>
                  </a:lnTo>
                  <a:lnTo>
                    <a:pt x="483393" y="123825"/>
                  </a:lnTo>
                  <a:lnTo>
                    <a:pt x="528637" y="152400"/>
                  </a:lnTo>
                  <a:lnTo>
                    <a:pt x="535781" y="161925"/>
                  </a:lnTo>
                  <a:lnTo>
                    <a:pt x="545306" y="178594"/>
                  </a:lnTo>
                  <a:lnTo>
                    <a:pt x="550068" y="197644"/>
                  </a:lnTo>
                  <a:lnTo>
                    <a:pt x="552450" y="216694"/>
                  </a:lnTo>
                  <a:lnTo>
                    <a:pt x="545306" y="238125"/>
                  </a:lnTo>
                  <a:lnTo>
                    <a:pt x="526256" y="254794"/>
                  </a:lnTo>
                  <a:lnTo>
                    <a:pt x="509587" y="271462"/>
                  </a:lnTo>
                  <a:lnTo>
                    <a:pt x="502443" y="292894"/>
                  </a:lnTo>
                  <a:lnTo>
                    <a:pt x="492918" y="350044"/>
                  </a:lnTo>
                  <a:lnTo>
                    <a:pt x="488156" y="457200"/>
                  </a:lnTo>
                  <a:cubicBezTo>
                    <a:pt x="488950" y="542131"/>
                    <a:pt x="489743" y="627063"/>
                    <a:pt x="490537" y="711994"/>
                  </a:cubicBezTo>
                  <a:lnTo>
                    <a:pt x="250031" y="726281"/>
                  </a:lnTo>
                  <a:lnTo>
                    <a:pt x="23574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3461451D-5047-407B-AC16-A3A289D98964}"/>
                </a:ext>
              </a:extLst>
            </p:cNvPr>
            <p:cNvSpPr/>
            <p:nvPr/>
          </p:nvSpPr>
          <p:spPr>
            <a:xfrm>
              <a:off x="2790825" y="2697163"/>
              <a:ext cx="1077913" cy="1217612"/>
            </a:xfrm>
            <a:custGeom>
              <a:avLst/>
              <a:gdLst>
                <a:gd name="connsiteX0" fmla="*/ 652463 w 1078706"/>
                <a:gd name="connsiteY0" fmla="*/ 711994 h 1216819"/>
                <a:gd name="connsiteX1" fmla="*/ 804863 w 1078706"/>
                <a:gd name="connsiteY1" fmla="*/ 566738 h 1216819"/>
                <a:gd name="connsiteX2" fmla="*/ 931069 w 1078706"/>
                <a:gd name="connsiteY2" fmla="*/ 438150 h 1216819"/>
                <a:gd name="connsiteX3" fmla="*/ 969169 w 1078706"/>
                <a:gd name="connsiteY3" fmla="*/ 397669 h 1216819"/>
                <a:gd name="connsiteX4" fmla="*/ 1007269 w 1078706"/>
                <a:gd name="connsiteY4" fmla="*/ 378619 h 1216819"/>
                <a:gd name="connsiteX5" fmla="*/ 1033463 w 1078706"/>
                <a:gd name="connsiteY5" fmla="*/ 361950 h 1216819"/>
                <a:gd name="connsiteX6" fmla="*/ 1054894 w 1078706"/>
                <a:gd name="connsiteY6" fmla="*/ 345282 h 1216819"/>
                <a:gd name="connsiteX7" fmla="*/ 1073944 w 1078706"/>
                <a:gd name="connsiteY7" fmla="*/ 319088 h 1216819"/>
                <a:gd name="connsiteX8" fmla="*/ 1078706 w 1078706"/>
                <a:gd name="connsiteY8" fmla="*/ 300038 h 1216819"/>
                <a:gd name="connsiteX9" fmla="*/ 1078706 w 1078706"/>
                <a:gd name="connsiteY9" fmla="*/ 285750 h 1216819"/>
                <a:gd name="connsiteX10" fmla="*/ 1071563 w 1078706"/>
                <a:gd name="connsiteY10" fmla="*/ 254794 h 1216819"/>
                <a:gd name="connsiteX11" fmla="*/ 1052513 w 1078706"/>
                <a:gd name="connsiteY11" fmla="*/ 230982 h 1216819"/>
                <a:gd name="connsiteX12" fmla="*/ 983456 w 1078706"/>
                <a:gd name="connsiteY12" fmla="*/ 180975 h 1216819"/>
                <a:gd name="connsiteX13" fmla="*/ 888206 w 1078706"/>
                <a:gd name="connsiteY13" fmla="*/ 119063 h 1216819"/>
                <a:gd name="connsiteX14" fmla="*/ 814388 w 1078706"/>
                <a:gd name="connsiteY14" fmla="*/ 76200 h 1216819"/>
                <a:gd name="connsiteX15" fmla="*/ 738188 w 1078706"/>
                <a:gd name="connsiteY15" fmla="*/ 38100 h 1216819"/>
                <a:gd name="connsiteX16" fmla="*/ 685800 w 1078706"/>
                <a:gd name="connsiteY16" fmla="*/ 19050 h 1216819"/>
                <a:gd name="connsiteX17" fmla="*/ 650081 w 1078706"/>
                <a:gd name="connsiteY17" fmla="*/ 2382 h 1216819"/>
                <a:gd name="connsiteX18" fmla="*/ 638175 w 1078706"/>
                <a:gd name="connsiteY18" fmla="*/ 0 h 1216819"/>
                <a:gd name="connsiteX19" fmla="*/ 623888 w 1078706"/>
                <a:gd name="connsiteY19" fmla="*/ 7144 h 1216819"/>
                <a:gd name="connsiteX20" fmla="*/ 623888 w 1078706"/>
                <a:gd name="connsiteY20" fmla="*/ 16669 h 1216819"/>
                <a:gd name="connsiteX21" fmla="*/ 628650 w 1078706"/>
                <a:gd name="connsiteY21" fmla="*/ 45244 h 1216819"/>
                <a:gd name="connsiteX22" fmla="*/ 640556 w 1078706"/>
                <a:gd name="connsiteY22" fmla="*/ 64294 h 1216819"/>
                <a:gd name="connsiteX23" fmla="*/ 673894 w 1078706"/>
                <a:gd name="connsiteY23" fmla="*/ 95250 h 1216819"/>
                <a:gd name="connsiteX24" fmla="*/ 714375 w 1078706"/>
                <a:gd name="connsiteY24" fmla="*/ 133350 h 1216819"/>
                <a:gd name="connsiteX25" fmla="*/ 735806 w 1078706"/>
                <a:gd name="connsiteY25" fmla="*/ 161925 h 1216819"/>
                <a:gd name="connsiteX26" fmla="*/ 742950 w 1078706"/>
                <a:gd name="connsiteY26" fmla="*/ 178594 h 1216819"/>
                <a:gd name="connsiteX27" fmla="*/ 747713 w 1078706"/>
                <a:gd name="connsiteY27" fmla="*/ 200025 h 1216819"/>
                <a:gd name="connsiteX28" fmla="*/ 742950 w 1078706"/>
                <a:gd name="connsiteY28" fmla="*/ 228600 h 1216819"/>
                <a:gd name="connsiteX29" fmla="*/ 723900 w 1078706"/>
                <a:gd name="connsiteY29" fmla="*/ 288132 h 1216819"/>
                <a:gd name="connsiteX30" fmla="*/ 702469 w 1078706"/>
                <a:gd name="connsiteY30" fmla="*/ 326232 h 1216819"/>
                <a:gd name="connsiteX31" fmla="*/ 647700 w 1078706"/>
                <a:gd name="connsiteY31" fmla="*/ 419100 h 1216819"/>
                <a:gd name="connsiteX32" fmla="*/ 595313 w 1078706"/>
                <a:gd name="connsiteY32" fmla="*/ 495300 h 1216819"/>
                <a:gd name="connsiteX33" fmla="*/ 466725 w 1078706"/>
                <a:gd name="connsiteY33" fmla="*/ 659607 h 1216819"/>
                <a:gd name="connsiteX34" fmla="*/ 266700 w 1078706"/>
                <a:gd name="connsiteY34" fmla="*/ 885825 h 1216819"/>
                <a:gd name="connsiteX35" fmla="*/ 59531 w 1078706"/>
                <a:gd name="connsiteY35" fmla="*/ 1102519 h 1216819"/>
                <a:gd name="connsiteX36" fmla="*/ 21431 w 1078706"/>
                <a:gd name="connsiteY36" fmla="*/ 1140619 h 1216819"/>
                <a:gd name="connsiteX37" fmla="*/ 7144 w 1078706"/>
                <a:gd name="connsiteY37" fmla="*/ 1159669 h 1216819"/>
                <a:gd name="connsiteX38" fmla="*/ 0 w 1078706"/>
                <a:gd name="connsiteY38" fmla="*/ 1183482 h 1216819"/>
                <a:gd name="connsiteX39" fmla="*/ 0 w 1078706"/>
                <a:gd name="connsiteY39" fmla="*/ 1197769 h 1216819"/>
                <a:gd name="connsiteX40" fmla="*/ 4763 w 1078706"/>
                <a:gd name="connsiteY40" fmla="*/ 1212057 h 1216819"/>
                <a:gd name="connsiteX41" fmla="*/ 16669 w 1078706"/>
                <a:gd name="connsiteY41" fmla="*/ 1216819 h 1216819"/>
                <a:gd name="connsiteX42" fmla="*/ 42863 w 1078706"/>
                <a:gd name="connsiteY42" fmla="*/ 1209675 h 1216819"/>
                <a:gd name="connsiteX43" fmla="*/ 88106 w 1078706"/>
                <a:gd name="connsiteY43" fmla="*/ 1178719 h 1216819"/>
                <a:gd name="connsiteX44" fmla="*/ 178594 w 1078706"/>
                <a:gd name="connsiteY44" fmla="*/ 1109663 h 1216819"/>
                <a:gd name="connsiteX45" fmla="*/ 323850 w 1078706"/>
                <a:gd name="connsiteY45" fmla="*/ 995363 h 1216819"/>
                <a:gd name="connsiteX46" fmla="*/ 473869 w 1078706"/>
                <a:gd name="connsiteY46" fmla="*/ 871538 h 1216819"/>
                <a:gd name="connsiteX47" fmla="*/ 652463 w 1078706"/>
                <a:gd name="connsiteY47" fmla="*/ 71199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8706" h="1216819">
                  <a:moveTo>
                    <a:pt x="652463" y="711994"/>
                  </a:moveTo>
                  <a:lnTo>
                    <a:pt x="804863" y="566738"/>
                  </a:lnTo>
                  <a:lnTo>
                    <a:pt x="931069" y="438150"/>
                  </a:lnTo>
                  <a:lnTo>
                    <a:pt x="969169" y="397669"/>
                  </a:lnTo>
                  <a:lnTo>
                    <a:pt x="1007269" y="378619"/>
                  </a:lnTo>
                  <a:lnTo>
                    <a:pt x="1033463" y="361950"/>
                  </a:lnTo>
                  <a:lnTo>
                    <a:pt x="1054894" y="345282"/>
                  </a:lnTo>
                  <a:lnTo>
                    <a:pt x="1073944" y="319088"/>
                  </a:lnTo>
                  <a:lnTo>
                    <a:pt x="1078706" y="300038"/>
                  </a:lnTo>
                  <a:lnTo>
                    <a:pt x="1078706" y="285750"/>
                  </a:lnTo>
                  <a:lnTo>
                    <a:pt x="1071563" y="254794"/>
                  </a:lnTo>
                  <a:lnTo>
                    <a:pt x="1052513" y="230982"/>
                  </a:lnTo>
                  <a:lnTo>
                    <a:pt x="983456" y="180975"/>
                  </a:lnTo>
                  <a:lnTo>
                    <a:pt x="888206" y="119063"/>
                  </a:lnTo>
                  <a:lnTo>
                    <a:pt x="814388" y="76200"/>
                  </a:lnTo>
                  <a:lnTo>
                    <a:pt x="738188" y="38100"/>
                  </a:lnTo>
                  <a:lnTo>
                    <a:pt x="685800" y="19050"/>
                  </a:lnTo>
                  <a:lnTo>
                    <a:pt x="650081" y="2382"/>
                  </a:lnTo>
                  <a:lnTo>
                    <a:pt x="638175" y="0"/>
                  </a:lnTo>
                  <a:lnTo>
                    <a:pt x="623888" y="7144"/>
                  </a:lnTo>
                  <a:lnTo>
                    <a:pt x="623888" y="16669"/>
                  </a:lnTo>
                  <a:lnTo>
                    <a:pt x="628650" y="45244"/>
                  </a:lnTo>
                  <a:lnTo>
                    <a:pt x="640556" y="64294"/>
                  </a:lnTo>
                  <a:lnTo>
                    <a:pt x="673894" y="95250"/>
                  </a:lnTo>
                  <a:lnTo>
                    <a:pt x="714375" y="133350"/>
                  </a:lnTo>
                  <a:lnTo>
                    <a:pt x="735806" y="161925"/>
                  </a:lnTo>
                  <a:lnTo>
                    <a:pt x="742950" y="178594"/>
                  </a:lnTo>
                  <a:lnTo>
                    <a:pt x="747713" y="200025"/>
                  </a:lnTo>
                  <a:lnTo>
                    <a:pt x="742950" y="228600"/>
                  </a:lnTo>
                  <a:lnTo>
                    <a:pt x="723900" y="288132"/>
                  </a:lnTo>
                  <a:lnTo>
                    <a:pt x="702469" y="326232"/>
                  </a:lnTo>
                  <a:lnTo>
                    <a:pt x="647700" y="419100"/>
                  </a:lnTo>
                  <a:lnTo>
                    <a:pt x="595313" y="495300"/>
                  </a:lnTo>
                  <a:lnTo>
                    <a:pt x="466725" y="659607"/>
                  </a:lnTo>
                  <a:lnTo>
                    <a:pt x="266700" y="885825"/>
                  </a:lnTo>
                  <a:lnTo>
                    <a:pt x="59531" y="1102519"/>
                  </a:lnTo>
                  <a:lnTo>
                    <a:pt x="21431" y="1140619"/>
                  </a:lnTo>
                  <a:lnTo>
                    <a:pt x="7144" y="1159669"/>
                  </a:lnTo>
                  <a:lnTo>
                    <a:pt x="0" y="1183482"/>
                  </a:lnTo>
                  <a:lnTo>
                    <a:pt x="0" y="1197769"/>
                  </a:lnTo>
                  <a:lnTo>
                    <a:pt x="4763" y="1212057"/>
                  </a:lnTo>
                  <a:lnTo>
                    <a:pt x="16669" y="1216819"/>
                  </a:lnTo>
                  <a:lnTo>
                    <a:pt x="42863" y="1209675"/>
                  </a:lnTo>
                  <a:lnTo>
                    <a:pt x="88106" y="1178719"/>
                  </a:lnTo>
                  <a:lnTo>
                    <a:pt x="178594" y="1109663"/>
                  </a:lnTo>
                  <a:lnTo>
                    <a:pt x="323850" y="995363"/>
                  </a:lnTo>
                  <a:lnTo>
                    <a:pt x="473869" y="871538"/>
                  </a:lnTo>
                  <a:lnTo>
                    <a:pt x="652463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1">
              <a:extLst>
                <a:ext uri="{FF2B5EF4-FFF2-40B4-BE49-F238E27FC236}">
                  <a16:creationId xmlns:a16="http://schemas.microsoft.com/office/drawing/2014/main" id="{B21BFB61-BCC0-4AC9-8D50-9D52C3B7FCA0}"/>
                </a:ext>
              </a:extLst>
            </p:cNvPr>
            <p:cNvSpPr/>
            <p:nvPr/>
          </p:nvSpPr>
          <p:spPr>
            <a:xfrm>
              <a:off x="5667375" y="2655888"/>
              <a:ext cx="1042988" cy="942975"/>
            </a:xfrm>
            <a:custGeom>
              <a:avLst/>
              <a:gdLst>
                <a:gd name="connsiteX0" fmla="*/ 411956 w 1042988"/>
                <a:gd name="connsiteY0" fmla="*/ 411956 h 942975"/>
                <a:gd name="connsiteX1" fmla="*/ 154781 w 1042988"/>
                <a:gd name="connsiteY1" fmla="*/ 180975 h 942975"/>
                <a:gd name="connsiteX2" fmla="*/ 23813 w 1042988"/>
                <a:gd name="connsiteY2" fmla="*/ 69056 h 942975"/>
                <a:gd name="connsiteX3" fmla="*/ 11906 w 1042988"/>
                <a:gd name="connsiteY3" fmla="*/ 57150 h 942975"/>
                <a:gd name="connsiteX4" fmla="*/ 0 w 1042988"/>
                <a:gd name="connsiteY4" fmla="*/ 35719 h 942975"/>
                <a:gd name="connsiteX5" fmla="*/ 0 w 1042988"/>
                <a:gd name="connsiteY5" fmla="*/ 26194 h 942975"/>
                <a:gd name="connsiteX6" fmla="*/ 0 w 1042988"/>
                <a:gd name="connsiteY6" fmla="*/ 9525 h 942975"/>
                <a:gd name="connsiteX7" fmla="*/ 4763 w 1042988"/>
                <a:gd name="connsiteY7" fmla="*/ 0 h 942975"/>
                <a:gd name="connsiteX8" fmla="*/ 11906 w 1042988"/>
                <a:gd name="connsiteY8" fmla="*/ 0 h 942975"/>
                <a:gd name="connsiteX9" fmla="*/ 35719 w 1042988"/>
                <a:gd name="connsiteY9" fmla="*/ 4762 h 942975"/>
                <a:gd name="connsiteX10" fmla="*/ 97631 w 1042988"/>
                <a:gd name="connsiteY10" fmla="*/ 28575 h 942975"/>
                <a:gd name="connsiteX11" fmla="*/ 273844 w 1042988"/>
                <a:gd name="connsiteY11" fmla="*/ 92869 h 942975"/>
                <a:gd name="connsiteX12" fmla="*/ 409575 w 1042988"/>
                <a:gd name="connsiteY12" fmla="*/ 147637 h 942975"/>
                <a:gd name="connsiteX13" fmla="*/ 523875 w 1042988"/>
                <a:gd name="connsiteY13" fmla="*/ 197644 h 942975"/>
                <a:gd name="connsiteX14" fmla="*/ 633413 w 1042988"/>
                <a:gd name="connsiteY14" fmla="*/ 252412 h 942975"/>
                <a:gd name="connsiteX15" fmla="*/ 704850 w 1042988"/>
                <a:gd name="connsiteY15" fmla="*/ 288131 h 942975"/>
                <a:gd name="connsiteX16" fmla="*/ 733425 w 1042988"/>
                <a:gd name="connsiteY16" fmla="*/ 307181 h 942975"/>
                <a:gd name="connsiteX17" fmla="*/ 764381 w 1042988"/>
                <a:gd name="connsiteY17" fmla="*/ 340519 h 942975"/>
                <a:gd name="connsiteX18" fmla="*/ 840581 w 1042988"/>
                <a:gd name="connsiteY18" fmla="*/ 423862 h 942975"/>
                <a:gd name="connsiteX19" fmla="*/ 881063 w 1042988"/>
                <a:gd name="connsiteY19" fmla="*/ 473869 h 942975"/>
                <a:gd name="connsiteX20" fmla="*/ 921544 w 1042988"/>
                <a:gd name="connsiteY20" fmla="*/ 526256 h 942975"/>
                <a:gd name="connsiteX21" fmla="*/ 954881 w 1042988"/>
                <a:gd name="connsiteY21" fmla="*/ 576262 h 942975"/>
                <a:gd name="connsiteX22" fmla="*/ 981075 w 1042988"/>
                <a:gd name="connsiteY22" fmla="*/ 623887 h 942975"/>
                <a:gd name="connsiteX23" fmla="*/ 1004888 w 1042988"/>
                <a:gd name="connsiteY23" fmla="*/ 673894 h 942975"/>
                <a:gd name="connsiteX24" fmla="*/ 1023938 w 1042988"/>
                <a:gd name="connsiteY24" fmla="*/ 719137 h 942975"/>
                <a:gd name="connsiteX25" fmla="*/ 1033463 w 1042988"/>
                <a:gd name="connsiteY25" fmla="*/ 759619 h 942975"/>
                <a:gd name="connsiteX26" fmla="*/ 1042988 w 1042988"/>
                <a:gd name="connsiteY26" fmla="*/ 804862 h 942975"/>
                <a:gd name="connsiteX27" fmla="*/ 1042988 w 1042988"/>
                <a:gd name="connsiteY27" fmla="*/ 857250 h 942975"/>
                <a:gd name="connsiteX28" fmla="*/ 1033463 w 1042988"/>
                <a:gd name="connsiteY28" fmla="*/ 883444 h 942975"/>
                <a:gd name="connsiteX29" fmla="*/ 1016794 w 1042988"/>
                <a:gd name="connsiteY29" fmla="*/ 914400 h 942975"/>
                <a:gd name="connsiteX30" fmla="*/ 990600 w 1042988"/>
                <a:gd name="connsiteY30" fmla="*/ 938212 h 942975"/>
                <a:gd name="connsiteX31" fmla="*/ 969169 w 1042988"/>
                <a:gd name="connsiteY31" fmla="*/ 942975 h 942975"/>
                <a:gd name="connsiteX32" fmla="*/ 952500 w 1042988"/>
                <a:gd name="connsiteY32" fmla="*/ 940594 h 942975"/>
                <a:gd name="connsiteX33" fmla="*/ 933450 w 1042988"/>
                <a:gd name="connsiteY33" fmla="*/ 931069 h 942975"/>
                <a:gd name="connsiteX34" fmla="*/ 892969 w 1042988"/>
                <a:gd name="connsiteY34" fmla="*/ 892969 h 942975"/>
                <a:gd name="connsiteX35" fmla="*/ 807244 w 1042988"/>
                <a:gd name="connsiteY35" fmla="*/ 807244 h 942975"/>
                <a:gd name="connsiteX36" fmla="*/ 704850 w 1042988"/>
                <a:gd name="connsiteY36" fmla="*/ 704850 h 942975"/>
                <a:gd name="connsiteX37" fmla="*/ 590550 w 1042988"/>
                <a:gd name="connsiteY37" fmla="*/ 585787 h 942975"/>
                <a:gd name="connsiteX38" fmla="*/ 411956 w 1042988"/>
                <a:gd name="connsiteY38" fmla="*/ 4119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2988" h="942975">
                  <a:moveTo>
                    <a:pt x="411956" y="411956"/>
                  </a:moveTo>
                  <a:lnTo>
                    <a:pt x="154781" y="180975"/>
                  </a:lnTo>
                  <a:lnTo>
                    <a:pt x="23813" y="69056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11906" y="0"/>
                  </a:lnTo>
                  <a:lnTo>
                    <a:pt x="35719" y="4762"/>
                  </a:lnTo>
                  <a:lnTo>
                    <a:pt x="97631" y="28575"/>
                  </a:lnTo>
                  <a:lnTo>
                    <a:pt x="273844" y="92869"/>
                  </a:lnTo>
                  <a:lnTo>
                    <a:pt x="409575" y="147637"/>
                  </a:lnTo>
                  <a:lnTo>
                    <a:pt x="523875" y="197644"/>
                  </a:lnTo>
                  <a:lnTo>
                    <a:pt x="633413" y="252412"/>
                  </a:lnTo>
                  <a:lnTo>
                    <a:pt x="704850" y="288131"/>
                  </a:lnTo>
                  <a:lnTo>
                    <a:pt x="733425" y="307181"/>
                  </a:lnTo>
                  <a:lnTo>
                    <a:pt x="764381" y="340519"/>
                  </a:lnTo>
                  <a:lnTo>
                    <a:pt x="840581" y="423862"/>
                  </a:lnTo>
                  <a:lnTo>
                    <a:pt x="881063" y="473869"/>
                  </a:lnTo>
                  <a:lnTo>
                    <a:pt x="921544" y="526256"/>
                  </a:lnTo>
                  <a:lnTo>
                    <a:pt x="954881" y="576262"/>
                  </a:lnTo>
                  <a:lnTo>
                    <a:pt x="981075" y="623887"/>
                  </a:lnTo>
                  <a:lnTo>
                    <a:pt x="1004888" y="673894"/>
                  </a:lnTo>
                  <a:lnTo>
                    <a:pt x="1023938" y="719137"/>
                  </a:lnTo>
                  <a:lnTo>
                    <a:pt x="1033463" y="759619"/>
                  </a:lnTo>
                  <a:lnTo>
                    <a:pt x="1042988" y="804862"/>
                  </a:lnTo>
                  <a:lnTo>
                    <a:pt x="1042988" y="857250"/>
                  </a:lnTo>
                  <a:lnTo>
                    <a:pt x="1033463" y="883444"/>
                  </a:lnTo>
                  <a:lnTo>
                    <a:pt x="1016794" y="914400"/>
                  </a:lnTo>
                  <a:lnTo>
                    <a:pt x="990600" y="938212"/>
                  </a:lnTo>
                  <a:lnTo>
                    <a:pt x="969169" y="942975"/>
                  </a:lnTo>
                  <a:lnTo>
                    <a:pt x="952500" y="940594"/>
                  </a:lnTo>
                  <a:lnTo>
                    <a:pt x="933450" y="931069"/>
                  </a:lnTo>
                  <a:lnTo>
                    <a:pt x="892969" y="892969"/>
                  </a:lnTo>
                  <a:lnTo>
                    <a:pt x="807244" y="807244"/>
                  </a:lnTo>
                  <a:lnTo>
                    <a:pt x="704850" y="704850"/>
                  </a:lnTo>
                  <a:lnTo>
                    <a:pt x="590550" y="585787"/>
                  </a:lnTo>
                  <a:lnTo>
                    <a:pt x="411956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3">
              <a:extLst>
                <a:ext uri="{FF2B5EF4-FFF2-40B4-BE49-F238E27FC236}">
                  <a16:creationId xmlns:a16="http://schemas.microsoft.com/office/drawing/2014/main" id="{C6B3CA7D-3599-49EC-9CD0-8CB87A491AD6}"/>
                </a:ext>
              </a:extLst>
            </p:cNvPr>
            <p:cNvSpPr/>
            <p:nvPr/>
          </p:nvSpPr>
          <p:spPr>
            <a:xfrm>
              <a:off x="3151188" y="3752850"/>
              <a:ext cx="1516062" cy="1414463"/>
            </a:xfrm>
            <a:custGeom>
              <a:avLst/>
              <a:gdLst>
                <a:gd name="connsiteX0" fmla="*/ 819150 w 1516856"/>
                <a:gd name="connsiteY0" fmla="*/ 645319 h 1414463"/>
                <a:gd name="connsiteX1" fmla="*/ 919162 w 1516856"/>
                <a:gd name="connsiteY1" fmla="*/ 531019 h 1414463"/>
                <a:gd name="connsiteX2" fmla="*/ 995362 w 1516856"/>
                <a:gd name="connsiteY2" fmla="*/ 438150 h 1414463"/>
                <a:gd name="connsiteX3" fmla="*/ 1066800 w 1516856"/>
                <a:gd name="connsiteY3" fmla="*/ 345281 h 1414463"/>
                <a:gd name="connsiteX4" fmla="*/ 1112044 w 1516856"/>
                <a:gd name="connsiteY4" fmla="*/ 285750 h 1414463"/>
                <a:gd name="connsiteX5" fmla="*/ 1145381 w 1516856"/>
                <a:gd name="connsiteY5" fmla="*/ 235744 h 1414463"/>
                <a:gd name="connsiteX6" fmla="*/ 1154906 w 1516856"/>
                <a:gd name="connsiteY6" fmla="*/ 214313 h 1414463"/>
                <a:gd name="connsiteX7" fmla="*/ 1162050 w 1516856"/>
                <a:gd name="connsiteY7" fmla="*/ 200025 h 1414463"/>
                <a:gd name="connsiteX8" fmla="*/ 1166812 w 1516856"/>
                <a:gd name="connsiteY8" fmla="*/ 176213 h 1414463"/>
                <a:gd name="connsiteX9" fmla="*/ 1169194 w 1516856"/>
                <a:gd name="connsiteY9" fmla="*/ 154781 h 1414463"/>
                <a:gd name="connsiteX10" fmla="*/ 1169194 w 1516856"/>
                <a:gd name="connsiteY10" fmla="*/ 126206 h 1414463"/>
                <a:gd name="connsiteX11" fmla="*/ 1164431 w 1516856"/>
                <a:gd name="connsiteY11" fmla="*/ 95250 h 1414463"/>
                <a:gd name="connsiteX12" fmla="*/ 1157287 w 1516856"/>
                <a:gd name="connsiteY12" fmla="*/ 76200 h 1414463"/>
                <a:gd name="connsiteX13" fmla="*/ 1145381 w 1516856"/>
                <a:gd name="connsiteY13" fmla="*/ 50006 h 1414463"/>
                <a:gd name="connsiteX14" fmla="*/ 1133475 w 1516856"/>
                <a:gd name="connsiteY14" fmla="*/ 26194 h 1414463"/>
                <a:gd name="connsiteX15" fmla="*/ 1128712 w 1516856"/>
                <a:gd name="connsiteY15" fmla="*/ 9525 h 1414463"/>
                <a:gd name="connsiteX16" fmla="*/ 1133475 w 1516856"/>
                <a:gd name="connsiteY16" fmla="*/ 0 h 1414463"/>
                <a:gd name="connsiteX17" fmla="*/ 1143000 w 1516856"/>
                <a:gd name="connsiteY17" fmla="*/ 0 h 1414463"/>
                <a:gd name="connsiteX18" fmla="*/ 1169194 w 1516856"/>
                <a:gd name="connsiteY18" fmla="*/ 0 h 1414463"/>
                <a:gd name="connsiteX19" fmla="*/ 1193006 w 1516856"/>
                <a:gd name="connsiteY19" fmla="*/ 7144 h 1414463"/>
                <a:gd name="connsiteX20" fmla="*/ 1262062 w 1516856"/>
                <a:gd name="connsiteY20" fmla="*/ 26194 h 1414463"/>
                <a:gd name="connsiteX21" fmla="*/ 1331119 w 1516856"/>
                <a:gd name="connsiteY21" fmla="*/ 59531 h 1414463"/>
                <a:gd name="connsiteX22" fmla="*/ 1385887 w 1516856"/>
                <a:gd name="connsiteY22" fmla="*/ 90488 h 1414463"/>
                <a:gd name="connsiteX23" fmla="*/ 1428750 w 1516856"/>
                <a:gd name="connsiteY23" fmla="*/ 121444 h 1414463"/>
                <a:gd name="connsiteX24" fmla="*/ 1481137 w 1516856"/>
                <a:gd name="connsiteY24" fmla="*/ 166688 h 1414463"/>
                <a:gd name="connsiteX25" fmla="*/ 1502569 w 1516856"/>
                <a:gd name="connsiteY25" fmla="*/ 185738 h 1414463"/>
                <a:gd name="connsiteX26" fmla="*/ 1514475 w 1516856"/>
                <a:gd name="connsiteY26" fmla="*/ 204788 h 1414463"/>
                <a:gd name="connsiteX27" fmla="*/ 1516856 w 1516856"/>
                <a:gd name="connsiteY27" fmla="*/ 223838 h 1414463"/>
                <a:gd name="connsiteX28" fmla="*/ 1512094 w 1516856"/>
                <a:gd name="connsiteY28" fmla="*/ 242888 h 1414463"/>
                <a:gd name="connsiteX29" fmla="*/ 1497806 w 1516856"/>
                <a:gd name="connsiteY29" fmla="*/ 259556 h 1414463"/>
                <a:gd name="connsiteX30" fmla="*/ 1469231 w 1516856"/>
                <a:gd name="connsiteY30" fmla="*/ 271463 h 1414463"/>
                <a:gd name="connsiteX31" fmla="*/ 1433512 w 1516856"/>
                <a:gd name="connsiteY31" fmla="*/ 278606 h 1414463"/>
                <a:gd name="connsiteX32" fmla="*/ 1381125 w 1516856"/>
                <a:gd name="connsiteY32" fmla="*/ 338138 h 1414463"/>
                <a:gd name="connsiteX33" fmla="*/ 1219200 w 1516856"/>
                <a:gd name="connsiteY33" fmla="*/ 540544 h 1414463"/>
                <a:gd name="connsiteX34" fmla="*/ 1176337 w 1516856"/>
                <a:gd name="connsiteY34" fmla="*/ 581025 h 1414463"/>
                <a:gd name="connsiteX35" fmla="*/ 981075 w 1516856"/>
                <a:gd name="connsiteY35" fmla="*/ 742950 h 1414463"/>
                <a:gd name="connsiteX36" fmla="*/ 890587 w 1516856"/>
                <a:gd name="connsiteY36" fmla="*/ 819150 h 1414463"/>
                <a:gd name="connsiteX37" fmla="*/ 762000 w 1516856"/>
                <a:gd name="connsiteY37" fmla="*/ 931069 h 1414463"/>
                <a:gd name="connsiteX38" fmla="*/ 635794 w 1516856"/>
                <a:gd name="connsiteY38" fmla="*/ 1040606 h 1414463"/>
                <a:gd name="connsiteX39" fmla="*/ 564356 w 1516856"/>
                <a:gd name="connsiteY39" fmla="*/ 1102519 h 1414463"/>
                <a:gd name="connsiteX40" fmla="*/ 461962 w 1516856"/>
                <a:gd name="connsiteY40" fmla="*/ 1176338 h 1414463"/>
                <a:gd name="connsiteX41" fmla="*/ 369094 w 1516856"/>
                <a:gd name="connsiteY41" fmla="*/ 1238250 h 1414463"/>
                <a:gd name="connsiteX42" fmla="*/ 269081 w 1516856"/>
                <a:gd name="connsiteY42" fmla="*/ 1300163 h 1414463"/>
                <a:gd name="connsiteX43" fmla="*/ 173831 w 1516856"/>
                <a:gd name="connsiteY43" fmla="*/ 1350169 h 1414463"/>
                <a:gd name="connsiteX44" fmla="*/ 97631 w 1516856"/>
                <a:gd name="connsiteY44" fmla="*/ 1388269 h 1414463"/>
                <a:gd name="connsiteX45" fmla="*/ 42862 w 1516856"/>
                <a:gd name="connsiteY45" fmla="*/ 1412081 h 1414463"/>
                <a:gd name="connsiteX46" fmla="*/ 23812 w 1516856"/>
                <a:gd name="connsiteY46" fmla="*/ 1414463 h 1414463"/>
                <a:gd name="connsiteX47" fmla="*/ 4762 w 1516856"/>
                <a:gd name="connsiteY47" fmla="*/ 1412081 h 1414463"/>
                <a:gd name="connsiteX48" fmla="*/ 0 w 1516856"/>
                <a:gd name="connsiteY48" fmla="*/ 1404938 h 1414463"/>
                <a:gd name="connsiteX49" fmla="*/ 0 w 1516856"/>
                <a:gd name="connsiteY49" fmla="*/ 1390650 h 1414463"/>
                <a:gd name="connsiteX50" fmla="*/ 14287 w 1516856"/>
                <a:gd name="connsiteY50" fmla="*/ 1371600 h 1414463"/>
                <a:gd name="connsiteX51" fmla="*/ 61912 w 1516856"/>
                <a:gd name="connsiteY51" fmla="*/ 1333500 h 1414463"/>
                <a:gd name="connsiteX52" fmla="*/ 159544 w 1516856"/>
                <a:gd name="connsiteY52" fmla="*/ 1257300 h 1414463"/>
                <a:gd name="connsiteX53" fmla="*/ 283369 w 1516856"/>
                <a:gd name="connsiteY53" fmla="*/ 1154906 h 1414463"/>
                <a:gd name="connsiteX54" fmla="*/ 369094 w 1516856"/>
                <a:gd name="connsiteY54" fmla="*/ 1081088 h 1414463"/>
                <a:gd name="connsiteX55" fmla="*/ 481012 w 1516856"/>
                <a:gd name="connsiteY55" fmla="*/ 983456 h 1414463"/>
                <a:gd name="connsiteX56" fmla="*/ 616744 w 1516856"/>
                <a:gd name="connsiteY56" fmla="*/ 854869 h 1414463"/>
                <a:gd name="connsiteX57" fmla="*/ 754856 w 1516856"/>
                <a:gd name="connsiteY57" fmla="*/ 716756 h 1414463"/>
                <a:gd name="connsiteX58" fmla="*/ 819150 w 1516856"/>
                <a:gd name="connsiteY58" fmla="*/ 645319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516856" h="1414463">
                  <a:moveTo>
                    <a:pt x="819150" y="645319"/>
                  </a:moveTo>
                  <a:lnTo>
                    <a:pt x="919162" y="531019"/>
                  </a:lnTo>
                  <a:lnTo>
                    <a:pt x="995362" y="438150"/>
                  </a:lnTo>
                  <a:lnTo>
                    <a:pt x="1066800" y="345281"/>
                  </a:lnTo>
                  <a:lnTo>
                    <a:pt x="1112044" y="285750"/>
                  </a:lnTo>
                  <a:lnTo>
                    <a:pt x="1145381" y="235744"/>
                  </a:lnTo>
                  <a:lnTo>
                    <a:pt x="1154906" y="214313"/>
                  </a:lnTo>
                  <a:lnTo>
                    <a:pt x="1162050" y="200025"/>
                  </a:lnTo>
                  <a:lnTo>
                    <a:pt x="1166812" y="176213"/>
                  </a:lnTo>
                  <a:lnTo>
                    <a:pt x="1169194" y="154781"/>
                  </a:lnTo>
                  <a:lnTo>
                    <a:pt x="1169194" y="126206"/>
                  </a:lnTo>
                  <a:lnTo>
                    <a:pt x="1164431" y="95250"/>
                  </a:lnTo>
                  <a:lnTo>
                    <a:pt x="1157287" y="76200"/>
                  </a:lnTo>
                  <a:lnTo>
                    <a:pt x="1145381" y="50006"/>
                  </a:lnTo>
                  <a:lnTo>
                    <a:pt x="1133475" y="26194"/>
                  </a:lnTo>
                  <a:lnTo>
                    <a:pt x="1128712" y="9525"/>
                  </a:lnTo>
                  <a:lnTo>
                    <a:pt x="1133475" y="0"/>
                  </a:lnTo>
                  <a:lnTo>
                    <a:pt x="1143000" y="0"/>
                  </a:lnTo>
                  <a:lnTo>
                    <a:pt x="1169194" y="0"/>
                  </a:lnTo>
                  <a:lnTo>
                    <a:pt x="1193006" y="7144"/>
                  </a:lnTo>
                  <a:lnTo>
                    <a:pt x="1262062" y="26194"/>
                  </a:lnTo>
                  <a:lnTo>
                    <a:pt x="1331119" y="59531"/>
                  </a:lnTo>
                  <a:lnTo>
                    <a:pt x="1385887" y="90488"/>
                  </a:lnTo>
                  <a:lnTo>
                    <a:pt x="1428750" y="121444"/>
                  </a:lnTo>
                  <a:lnTo>
                    <a:pt x="1481137" y="166688"/>
                  </a:lnTo>
                  <a:lnTo>
                    <a:pt x="1502569" y="185738"/>
                  </a:lnTo>
                  <a:lnTo>
                    <a:pt x="1514475" y="204788"/>
                  </a:lnTo>
                  <a:lnTo>
                    <a:pt x="1516856" y="223838"/>
                  </a:lnTo>
                  <a:lnTo>
                    <a:pt x="1512094" y="242888"/>
                  </a:lnTo>
                  <a:lnTo>
                    <a:pt x="1497806" y="259556"/>
                  </a:lnTo>
                  <a:lnTo>
                    <a:pt x="1469231" y="271463"/>
                  </a:lnTo>
                  <a:lnTo>
                    <a:pt x="1433512" y="278606"/>
                  </a:lnTo>
                  <a:lnTo>
                    <a:pt x="1381125" y="338138"/>
                  </a:lnTo>
                  <a:lnTo>
                    <a:pt x="1219200" y="540544"/>
                  </a:lnTo>
                  <a:lnTo>
                    <a:pt x="1176337" y="581025"/>
                  </a:lnTo>
                  <a:lnTo>
                    <a:pt x="981075" y="742950"/>
                  </a:lnTo>
                  <a:lnTo>
                    <a:pt x="890587" y="819150"/>
                  </a:lnTo>
                  <a:lnTo>
                    <a:pt x="762000" y="931069"/>
                  </a:lnTo>
                  <a:lnTo>
                    <a:pt x="635794" y="1040606"/>
                  </a:lnTo>
                  <a:lnTo>
                    <a:pt x="564356" y="1102519"/>
                  </a:lnTo>
                  <a:lnTo>
                    <a:pt x="461962" y="1176338"/>
                  </a:lnTo>
                  <a:lnTo>
                    <a:pt x="369094" y="1238250"/>
                  </a:lnTo>
                  <a:lnTo>
                    <a:pt x="269081" y="1300163"/>
                  </a:lnTo>
                  <a:lnTo>
                    <a:pt x="173831" y="1350169"/>
                  </a:lnTo>
                  <a:lnTo>
                    <a:pt x="97631" y="1388269"/>
                  </a:lnTo>
                  <a:lnTo>
                    <a:pt x="42862" y="1412081"/>
                  </a:lnTo>
                  <a:lnTo>
                    <a:pt x="23812" y="1414463"/>
                  </a:lnTo>
                  <a:lnTo>
                    <a:pt x="4762" y="1412081"/>
                  </a:lnTo>
                  <a:lnTo>
                    <a:pt x="0" y="1404938"/>
                  </a:lnTo>
                  <a:lnTo>
                    <a:pt x="0" y="1390650"/>
                  </a:lnTo>
                  <a:lnTo>
                    <a:pt x="14287" y="1371600"/>
                  </a:lnTo>
                  <a:lnTo>
                    <a:pt x="61912" y="1333500"/>
                  </a:lnTo>
                  <a:lnTo>
                    <a:pt x="159544" y="1257300"/>
                  </a:lnTo>
                  <a:lnTo>
                    <a:pt x="283369" y="1154906"/>
                  </a:lnTo>
                  <a:lnTo>
                    <a:pt x="369094" y="1081088"/>
                  </a:lnTo>
                  <a:lnTo>
                    <a:pt x="481012" y="983456"/>
                  </a:lnTo>
                  <a:lnTo>
                    <a:pt x="616744" y="854869"/>
                  </a:lnTo>
                  <a:lnTo>
                    <a:pt x="754856" y="716756"/>
                  </a:lnTo>
                  <a:lnTo>
                    <a:pt x="819150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6">
              <a:extLst>
                <a:ext uri="{FF2B5EF4-FFF2-40B4-BE49-F238E27FC236}">
                  <a16:creationId xmlns:a16="http://schemas.microsoft.com/office/drawing/2014/main" id="{FC29898E-87C1-4F78-997D-996E2AB544B9}"/>
                </a:ext>
              </a:extLst>
            </p:cNvPr>
            <p:cNvSpPr/>
            <p:nvPr/>
          </p:nvSpPr>
          <p:spPr>
            <a:xfrm>
              <a:off x="2878138" y="1865313"/>
              <a:ext cx="3960812" cy="628650"/>
            </a:xfrm>
            <a:custGeom>
              <a:avLst/>
              <a:gdLst>
                <a:gd name="connsiteX0" fmla="*/ 2424146 w 3960207"/>
                <a:gd name="connsiteY0" fmla="*/ 157882 h 628239"/>
                <a:gd name="connsiteX1" fmla="*/ 2256397 w 3960207"/>
                <a:gd name="connsiteY1" fmla="*/ 171039 h 628239"/>
                <a:gd name="connsiteX2" fmla="*/ 2095225 w 3960207"/>
                <a:gd name="connsiteY2" fmla="*/ 180907 h 628239"/>
                <a:gd name="connsiteX3" fmla="*/ 1881427 w 3960207"/>
                <a:gd name="connsiteY3" fmla="*/ 200642 h 628239"/>
                <a:gd name="connsiteX4" fmla="*/ 1733413 w 3960207"/>
                <a:gd name="connsiteY4" fmla="*/ 226956 h 628239"/>
                <a:gd name="connsiteX5" fmla="*/ 1522903 w 3960207"/>
                <a:gd name="connsiteY5" fmla="*/ 263137 h 628239"/>
                <a:gd name="connsiteX6" fmla="*/ 1272923 w 3960207"/>
                <a:gd name="connsiteY6" fmla="*/ 299318 h 628239"/>
                <a:gd name="connsiteX7" fmla="*/ 1052546 w 3960207"/>
                <a:gd name="connsiteY7" fmla="*/ 328921 h 628239"/>
                <a:gd name="connsiteX8" fmla="*/ 884797 w 3960207"/>
                <a:gd name="connsiteY8" fmla="*/ 348656 h 628239"/>
                <a:gd name="connsiteX9" fmla="*/ 700601 w 3960207"/>
                <a:gd name="connsiteY9" fmla="*/ 368392 h 628239"/>
                <a:gd name="connsiteX10" fmla="*/ 631528 w 3960207"/>
                <a:gd name="connsiteY10" fmla="*/ 374970 h 628239"/>
                <a:gd name="connsiteX11" fmla="*/ 546008 w 3960207"/>
                <a:gd name="connsiteY11" fmla="*/ 381548 h 628239"/>
                <a:gd name="connsiteX12" fmla="*/ 490092 w 3960207"/>
                <a:gd name="connsiteY12" fmla="*/ 384838 h 628239"/>
                <a:gd name="connsiteX13" fmla="*/ 434175 w 3960207"/>
                <a:gd name="connsiteY13" fmla="*/ 384838 h 628239"/>
                <a:gd name="connsiteX14" fmla="*/ 378259 w 3960207"/>
                <a:gd name="connsiteY14" fmla="*/ 378259 h 628239"/>
                <a:gd name="connsiteX15" fmla="*/ 322342 w 3960207"/>
                <a:gd name="connsiteY15" fmla="*/ 371681 h 628239"/>
                <a:gd name="connsiteX16" fmla="*/ 266425 w 3960207"/>
                <a:gd name="connsiteY16" fmla="*/ 358524 h 628239"/>
                <a:gd name="connsiteX17" fmla="*/ 200641 w 3960207"/>
                <a:gd name="connsiteY17" fmla="*/ 342078 h 628239"/>
                <a:gd name="connsiteX18" fmla="*/ 144725 w 3960207"/>
                <a:gd name="connsiteY18" fmla="*/ 319054 h 628239"/>
                <a:gd name="connsiteX19" fmla="*/ 98676 w 3960207"/>
                <a:gd name="connsiteY19" fmla="*/ 292740 h 628239"/>
                <a:gd name="connsiteX20" fmla="*/ 52627 w 3960207"/>
                <a:gd name="connsiteY20" fmla="*/ 266426 h 628239"/>
                <a:gd name="connsiteX21" fmla="*/ 23024 w 3960207"/>
                <a:gd name="connsiteY21" fmla="*/ 256559 h 628239"/>
                <a:gd name="connsiteX22" fmla="*/ 9867 w 3960207"/>
                <a:gd name="connsiteY22" fmla="*/ 259848 h 628239"/>
                <a:gd name="connsiteX23" fmla="*/ 0 w 3960207"/>
                <a:gd name="connsiteY23" fmla="*/ 269715 h 628239"/>
                <a:gd name="connsiteX24" fmla="*/ 3289 w 3960207"/>
                <a:gd name="connsiteY24" fmla="*/ 292740 h 628239"/>
                <a:gd name="connsiteX25" fmla="*/ 23024 w 3960207"/>
                <a:gd name="connsiteY25" fmla="*/ 319054 h 628239"/>
                <a:gd name="connsiteX26" fmla="*/ 75651 w 3960207"/>
                <a:gd name="connsiteY26" fmla="*/ 371681 h 628239"/>
                <a:gd name="connsiteX27" fmla="*/ 200641 w 3960207"/>
                <a:gd name="connsiteY27" fmla="*/ 480225 h 628239"/>
                <a:gd name="connsiteX28" fmla="*/ 269715 w 3960207"/>
                <a:gd name="connsiteY28" fmla="*/ 536141 h 628239"/>
                <a:gd name="connsiteX29" fmla="*/ 335499 w 3960207"/>
                <a:gd name="connsiteY29" fmla="*/ 582190 h 628239"/>
                <a:gd name="connsiteX30" fmla="*/ 384837 w 3960207"/>
                <a:gd name="connsiteY30" fmla="*/ 611793 h 628239"/>
                <a:gd name="connsiteX31" fmla="*/ 414440 w 3960207"/>
                <a:gd name="connsiteY31" fmla="*/ 624950 h 628239"/>
                <a:gd name="connsiteX32" fmla="*/ 437464 w 3960207"/>
                <a:gd name="connsiteY32" fmla="*/ 628239 h 628239"/>
                <a:gd name="connsiteX33" fmla="*/ 467067 w 3960207"/>
                <a:gd name="connsiteY33" fmla="*/ 628239 h 628239"/>
                <a:gd name="connsiteX34" fmla="*/ 526273 w 3960207"/>
                <a:gd name="connsiteY34" fmla="*/ 611793 h 628239"/>
                <a:gd name="connsiteX35" fmla="*/ 615082 w 3960207"/>
                <a:gd name="connsiteY35" fmla="*/ 582190 h 628239"/>
                <a:gd name="connsiteX36" fmla="*/ 763096 w 3960207"/>
                <a:gd name="connsiteY36" fmla="*/ 559166 h 628239"/>
                <a:gd name="connsiteX37" fmla="*/ 1131487 w 3960207"/>
                <a:gd name="connsiteY37" fmla="*/ 499960 h 628239"/>
                <a:gd name="connsiteX38" fmla="*/ 1338707 w 3960207"/>
                <a:gd name="connsiteY38" fmla="*/ 467068 h 628239"/>
                <a:gd name="connsiteX39" fmla="*/ 1476854 w 3960207"/>
                <a:gd name="connsiteY39" fmla="*/ 444043 h 628239"/>
                <a:gd name="connsiteX40" fmla="*/ 1716966 w 3960207"/>
                <a:gd name="connsiteY40" fmla="*/ 414441 h 628239"/>
                <a:gd name="connsiteX41" fmla="*/ 1930765 w 3960207"/>
                <a:gd name="connsiteY41" fmla="*/ 391416 h 628239"/>
                <a:gd name="connsiteX42" fmla="*/ 2226794 w 3960207"/>
                <a:gd name="connsiteY42" fmla="*/ 355235 h 628239"/>
                <a:gd name="connsiteX43" fmla="*/ 2364941 w 3960207"/>
                <a:gd name="connsiteY43" fmla="*/ 338789 h 628239"/>
                <a:gd name="connsiteX44" fmla="*/ 2683994 w 3960207"/>
                <a:gd name="connsiteY44" fmla="*/ 322343 h 628239"/>
                <a:gd name="connsiteX45" fmla="*/ 2940552 w 3960207"/>
                <a:gd name="connsiteY45" fmla="*/ 309186 h 628239"/>
                <a:gd name="connsiteX46" fmla="*/ 3157640 w 3960207"/>
                <a:gd name="connsiteY46" fmla="*/ 296029 h 628239"/>
                <a:gd name="connsiteX47" fmla="*/ 3312233 w 3960207"/>
                <a:gd name="connsiteY47" fmla="*/ 292740 h 628239"/>
                <a:gd name="connsiteX48" fmla="*/ 3512874 w 3960207"/>
                <a:gd name="connsiteY48" fmla="*/ 296029 h 628239"/>
                <a:gd name="connsiteX49" fmla="*/ 3743119 w 3960207"/>
                <a:gd name="connsiteY49" fmla="*/ 309186 h 628239"/>
                <a:gd name="connsiteX50" fmla="*/ 3841795 w 3960207"/>
                <a:gd name="connsiteY50" fmla="*/ 315764 h 628239"/>
                <a:gd name="connsiteX51" fmla="*/ 3891133 w 3960207"/>
                <a:gd name="connsiteY51" fmla="*/ 305897 h 628239"/>
                <a:gd name="connsiteX52" fmla="*/ 3933893 w 3960207"/>
                <a:gd name="connsiteY52" fmla="*/ 289451 h 628239"/>
                <a:gd name="connsiteX53" fmla="*/ 3956918 w 3960207"/>
                <a:gd name="connsiteY53" fmla="*/ 269715 h 628239"/>
                <a:gd name="connsiteX54" fmla="*/ 3960207 w 3960207"/>
                <a:gd name="connsiteY54" fmla="*/ 249980 h 628239"/>
                <a:gd name="connsiteX55" fmla="*/ 3956918 w 3960207"/>
                <a:gd name="connsiteY55" fmla="*/ 226956 h 628239"/>
                <a:gd name="connsiteX56" fmla="*/ 3947050 w 3960207"/>
                <a:gd name="connsiteY56" fmla="*/ 210510 h 628239"/>
                <a:gd name="connsiteX57" fmla="*/ 3940471 w 3960207"/>
                <a:gd name="connsiteY57" fmla="*/ 203931 h 628239"/>
                <a:gd name="connsiteX58" fmla="*/ 3930604 w 3960207"/>
                <a:gd name="connsiteY58" fmla="*/ 194064 h 628239"/>
                <a:gd name="connsiteX59" fmla="*/ 3894423 w 3960207"/>
                <a:gd name="connsiteY59" fmla="*/ 174328 h 628239"/>
                <a:gd name="connsiteX60" fmla="*/ 3825349 w 3960207"/>
                <a:gd name="connsiteY60" fmla="*/ 141436 h 628239"/>
                <a:gd name="connsiteX61" fmla="*/ 3723384 w 3960207"/>
                <a:gd name="connsiteY61" fmla="*/ 88809 h 628239"/>
                <a:gd name="connsiteX62" fmla="*/ 3667467 w 3960207"/>
                <a:gd name="connsiteY62" fmla="*/ 65784 h 628239"/>
                <a:gd name="connsiteX63" fmla="*/ 3604972 w 3960207"/>
                <a:gd name="connsiteY63" fmla="*/ 39471 h 628239"/>
                <a:gd name="connsiteX64" fmla="*/ 3558923 w 3960207"/>
                <a:gd name="connsiteY64" fmla="*/ 23025 h 628239"/>
                <a:gd name="connsiteX65" fmla="*/ 3493139 w 3960207"/>
                <a:gd name="connsiteY65" fmla="*/ 6579 h 628239"/>
                <a:gd name="connsiteX66" fmla="*/ 3456958 w 3960207"/>
                <a:gd name="connsiteY66" fmla="*/ 0 h 628239"/>
                <a:gd name="connsiteX67" fmla="*/ 3427355 w 3960207"/>
                <a:gd name="connsiteY67" fmla="*/ 0 h 628239"/>
                <a:gd name="connsiteX68" fmla="*/ 3391174 w 3960207"/>
                <a:gd name="connsiteY68" fmla="*/ 6579 h 628239"/>
                <a:gd name="connsiteX69" fmla="*/ 3325389 w 3960207"/>
                <a:gd name="connsiteY69" fmla="*/ 29603 h 628239"/>
                <a:gd name="connsiteX70" fmla="*/ 3243159 w 3960207"/>
                <a:gd name="connsiteY70" fmla="*/ 62495 h 628239"/>
                <a:gd name="connsiteX71" fmla="*/ 3206978 w 3960207"/>
                <a:gd name="connsiteY71" fmla="*/ 75652 h 628239"/>
                <a:gd name="connsiteX72" fmla="*/ 3072120 w 3960207"/>
                <a:gd name="connsiteY72" fmla="*/ 105255 h 628239"/>
                <a:gd name="connsiteX73" fmla="*/ 3016204 w 3960207"/>
                <a:gd name="connsiteY73" fmla="*/ 111833 h 628239"/>
                <a:gd name="connsiteX74" fmla="*/ 2956998 w 3960207"/>
                <a:gd name="connsiteY74" fmla="*/ 118412 h 628239"/>
                <a:gd name="connsiteX75" fmla="*/ 2802405 w 3960207"/>
                <a:gd name="connsiteY75" fmla="*/ 131569 h 628239"/>
                <a:gd name="connsiteX76" fmla="*/ 2424146 w 3960207"/>
                <a:gd name="connsiteY76" fmla="*/ 157882 h 62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60207" h="628239">
                  <a:moveTo>
                    <a:pt x="2424146" y="157882"/>
                  </a:moveTo>
                  <a:lnTo>
                    <a:pt x="2256397" y="171039"/>
                  </a:lnTo>
                  <a:lnTo>
                    <a:pt x="2095225" y="180907"/>
                  </a:lnTo>
                  <a:lnTo>
                    <a:pt x="1881427" y="200642"/>
                  </a:lnTo>
                  <a:lnTo>
                    <a:pt x="1733413" y="226956"/>
                  </a:lnTo>
                  <a:lnTo>
                    <a:pt x="1522903" y="263137"/>
                  </a:lnTo>
                  <a:lnTo>
                    <a:pt x="1272923" y="299318"/>
                  </a:lnTo>
                  <a:lnTo>
                    <a:pt x="1052546" y="328921"/>
                  </a:lnTo>
                  <a:lnTo>
                    <a:pt x="884797" y="348656"/>
                  </a:lnTo>
                  <a:lnTo>
                    <a:pt x="700601" y="368392"/>
                  </a:lnTo>
                  <a:lnTo>
                    <a:pt x="631528" y="374970"/>
                  </a:lnTo>
                  <a:lnTo>
                    <a:pt x="546008" y="381548"/>
                  </a:lnTo>
                  <a:lnTo>
                    <a:pt x="490092" y="384838"/>
                  </a:lnTo>
                  <a:lnTo>
                    <a:pt x="434175" y="384838"/>
                  </a:lnTo>
                  <a:lnTo>
                    <a:pt x="378259" y="378259"/>
                  </a:lnTo>
                  <a:lnTo>
                    <a:pt x="322342" y="371681"/>
                  </a:lnTo>
                  <a:lnTo>
                    <a:pt x="266425" y="358524"/>
                  </a:lnTo>
                  <a:lnTo>
                    <a:pt x="200641" y="342078"/>
                  </a:lnTo>
                  <a:lnTo>
                    <a:pt x="144725" y="319054"/>
                  </a:lnTo>
                  <a:lnTo>
                    <a:pt x="98676" y="292740"/>
                  </a:lnTo>
                  <a:lnTo>
                    <a:pt x="52627" y="266426"/>
                  </a:lnTo>
                  <a:lnTo>
                    <a:pt x="23024" y="256559"/>
                  </a:lnTo>
                  <a:lnTo>
                    <a:pt x="9867" y="259848"/>
                  </a:lnTo>
                  <a:lnTo>
                    <a:pt x="0" y="269715"/>
                  </a:lnTo>
                  <a:lnTo>
                    <a:pt x="3289" y="292740"/>
                  </a:lnTo>
                  <a:lnTo>
                    <a:pt x="23024" y="319054"/>
                  </a:lnTo>
                  <a:lnTo>
                    <a:pt x="75651" y="371681"/>
                  </a:lnTo>
                  <a:lnTo>
                    <a:pt x="200641" y="480225"/>
                  </a:lnTo>
                  <a:lnTo>
                    <a:pt x="269715" y="536141"/>
                  </a:lnTo>
                  <a:lnTo>
                    <a:pt x="335499" y="582190"/>
                  </a:lnTo>
                  <a:lnTo>
                    <a:pt x="384837" y="611793"/>
                  </a:lnTo>
                  <a:lnTo>
                    <a:pt x="414440" y="624950"/>
                  </a:lnTo>
                  <a:lnTo>
                    <a:pt x="437464" y="628239"/>
                  </a:lnTo>
                  <a:lnTo>
                    <a:pt x="467067" y="628239"/>
                  </a:lnTo>
                  <a:lnTo>
                    <a:pt x="526273" y="611793"/>
                  </a:lnTo>
                  <a:lnTo>
                    <a:pt x="615082" y="582190"/>
                  </a:lnTo>
                  <a:lnTo>
                    <a:pt x="763096" y="559166"/>
                  </a:lnTo>
                  <a:lnTo>
                    <a:pt x="1131487" y="499960"/>
                  </a:lnTo>
                  <a:lnTo>
                    <a:pt x="1338707" y="467068"/>
                  </a:lnTo>
                  <a:lnTo>
                    <a:pt x="1476854" y="444043"/>
                  </a:lnTo>
                  <a:lnTo>
                    <a:pt x="1716966" y="414441"/>
                  </a:lnTo>
                  <a:lnTo>
                    <a:pt x="1930765" y="391416"/>
                  </a:lnTo>
                  <a:lnTo>
                    <a:pt x="2226794" y="355235"/>
                  </a:lnTo>
                  <a:lnTo>
                    <a:pt x="2364941" y="338789"/>
                  </a:lnTo>
                  <a:lnTo>
                    <a:pt x="2683994" y="322343"/>
                  </a:lnTo>
                  <a:lnTo>
                    <a:pt x="2940552" y="309186"/>
                  </a:lnTo>
                  <a:lnTo>
                    <a:pt x="3157640" y="296029"/>
                  </a:lnTo>
                  <a:lnTo>
                    <a:pt x="3312233" y="292740"/>
                  </a:lnTo>
                  <a:lnTo>
                    <a:pt x="3512874" y="296029"/>
                  </a:lnTo>
                  <a:lnTo>
                    <a:pt x="3743119" y="309186"/>
                  </a:lnTo>
                  <a:lnTo>
                    <a:pt x="3841795" y="315764"/>
                  </a:lnTo>
                  <a:lnTo>
                    <a:pt x="3891133" y="305897"/>
                  </a:lnTo>
                  <a:lnTo>
                    <a:pt x="3933893" y="289451"/>
                  </a:lnTo>
                  <a:lnTo>
                    <a:pt x="3956918" y="269715"/>
                  </a:lnTo>
                  <a:lnTo>
                    <a:pt x="3960207" y="249980"/>
                  </a:lnTo>
                  <a:lnTo>
                    <a:pt x="3956918" y="226956"/>
                  </a:lnTo>
                  <a:lnTo>
                    <a:pt x="3947050" y="210510"/>
                  </a:lnTo>
                  <a:lnTo>
                    <a:pt x="3940471" y="203931"/>
                  </a:lnTo>
                  <a:lnTo>
                    <a:pt x="3930604" y="194064"/>
                  </a:lnTo>
                  <a:lnTo>
                    <a:pt x="3894423" y="174328"/>
                  </a:lnTo>
                  <a:lnTo>
                    <a:pt x="3825349" y="141436"/>
                  </a:lnTo>
                  <a:lnTo>
                    <a:pt x="3723384" y="88809"/>
                  </a:lnTo>
                  <a:lnTo>
                    <a:pt x="3667467" y="65784"/>
                  </a:lnTo>
                  <a:lnTo>
                    <a:pt x="3604972" y="39471"/>
                  </a:lnTo>
                  <a:lnTo>
                    <a:pt x="3558923" y="23025"/>
                  </a:lnTo>
                  <a:lnTo>
                    <a:pt x="3493139" y="6579"/>
                  </a:lnTo>
                  <a:lnTo>
                    <a:pt x="3456958" y="0"/>
                  </a:lnTo>
                  <a:lnTo>
                    <a:pt x="3427355" y="0"/>
                  </a:lnTo>
                  <a:lnTo>
                    <a:pt x="3391174" y="6579"/>
                  </a:lnTo>
                  <a:lnTo>
                    <a:pt x="3325389" y="29603"/>
                  </a:lnTo>
                  <a:lnTo>
                    <a:pt x="3243159" y="62495"/>
                  </a:lnTo>
                  <a:lnTo>
                    <a:pt x="3206978" y="75652"/>
                  </a:lnTo>
                  <a:lnTo>
                    <a:pt x="3072120" y="105255"/>
                  </a:lnTo>
                  <a:lnTo>
                    <a:pt x="3016204" y="111833"/>
                  </a:lnTo>
                  <a:lnTo>
                    <a:pt x="2956998" y="118412"/>
                  </a:lnTo>
                  <a:lnTo>
                    <a:pt x="2802405" y="131569"/>
                  </a:lnTo>
                  <a:lnTo>
                    <a:pt x="2424146" y="15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7">
              <a:extLst>
                <a:ext uri="{FF2B5EF4-FFF2-40B4-BE49-F238E27FC236}">
                  <a16:creationId xmlns:a16="http://schemas.microsoft.com/office/drawing/2014/main" id="{6820D96A-AD73-476C-B831-0EF0E00E6A7A}"/>
                </a:ext>
              </a:extLst>
            </p:cNvPr>
            <p:cNvSpPr/>
            <p:nvPr/>
          </p:nvSpPr>
          <p:spPr>
            <a:xfrm>
              <a:off x="3992563" y="2290763"/>
              <a:ext cx="665162" cy="1485900"/>
            </a:xfrm>
            <a:custGeom>
              <a:avLst/>
              <a:gdLst>
                <a:gd name="connsiteX0" fmla="*/ 190500 w 664369"/>
                <a:gd name="connsiteY0" fmla="*/ 1004887 h 1485900"/>
                <a:gd name="connsiteX1" fmla="*/ 235744 w 664369"/>
                <a:gd name="connsiteY1" fmla="*/ 888206 h 1485900"/>
                <a:gd name="connsiteX2" fmla="*/ 250032 w 664369"/>
                <a:gd name="connsiteY2" fmla="*/ 852487 h 1485900"/>
                <a:gd name="connsiteX3" fmla="*/ 264319 w 664369"/>
                <a:gd name="connsiteY3" fmla="*/ 809625 h 1485900"/>
                <a:gd name="connsiteX4" fmla="*/ 273844 w 664369"/>
                <a:gd name="connsiteY4" fmla="*/ 762000 h 1485900"/>
                <a:gd name="connsiteX5" fmla="*/ 288132 w 664369"/>
                <a:gd name="connsiteY5" fmla="*/ 695325 h 1485900"/>
                <a:gd name="connsiteX6" fmla="*/ 300038 w 664369"/>
                <a:gd name="connsiteY6" fmla="*/ 628650 h 1485900"/>
                <a:gd name="connsiteX7" fmla="*/ 311944 w 664369"/>
                <a:gd name="connsiteY7" fmla="*/ 564356 h 1485900"/>
                <a:gd name="connsiteX8" fmla="*/ 321469 w 664369"/>
                <a:gd name="connsiteY8" fmla="*/ 490537 h 1485900"/>
                <a:gd name="connsiteX9" fmla="*/ 326232 w 664369"/>
                <a:gd name="connsiteY9" fmla="*/ 442912 h 1485900"/>
                <a:gd name="connsiteX10" fmla="*/ 326232 w 664369"/>
                <a:gd name="connsiteY10" fmla="*/ 402431 h 1485900"/>
                <a:gd name="connsiteX11" fmla="*/ 326232 w 664369"/>
                <a:gd name="connsiteY11" fmla="*/ 342900 h 1485900"/>
                <a:gd name="connsiteX12" fmla="*/ 321469 w 664369"/>
                <a:gd name="connsiteY12" fmla="*/ 290512 h 1485900"/>
                <a:gd name="connsiteX13" fmla="*/ 311944 w 664369"/>
                <a:gd name="connsiteY13" fmla="*/ 235743 h 1485900"/>
                <a:gd name="connsiteX14" fmla="*/ 297657 w 664369"/>
                <a:gd name="connsiteY14" fmla="*/ 190500 h 1485900"/>
                <a:gd name="connsiteX15" fmla="*/ 288132 w 664369"/>
                <a:gd name="connsiteY15" fmla="*/ 164306 h 1485900"/>
                <a:gd name="connsiteX16" fmla="*/ 266700 w 664369"/>
                <a:gd name="connsiteY16" fmla="*/ 123825 h 1485900"/>
                <a:gd name="connsiteX17" fmla="*/ 245269 w 664369"/>
                <a:gd name="connsiteY17" fmla="*/ 92868 h 1485900"/>
                <a:gd name="connsiteX18" fmla="*/ 216694 w 664369"/>
                <a:gd name="connsiteY18" fmla="*/ 61912 h 1485900"/>
                <a:gd name="connsiteX19" fmla="*/ 166688 w 664369"/>
                <a:gd name="connsiteY19" fmla="*/ 23812 h 1485900"/>
                <a:gd name="connsiteX20" fmla="*/ 285750 w 664369"/>
                <a:gd name="connsiteY20" fmla="*/ 0 h 1485900"/>
                <a:gd name="connsiteX21" fmla="*/ 388144 w 664369"/>
                <a:gd name="connsiteY21" fmla="*/ 54768 h 1485900"/>
                <a:gd name="connsiteX22" fmla="*/ 471488 w 664369"/>
                <a:gd name="connsiteY22" fmla="*/ 97631 h 1485900"/>
                <a:gd name="connsiteX23" fmla="*/ 554832 w 664369"/>
                <a:gd name="connsiteY23" fmla="*/ 145256 h 1485900"/>
                <a:gd name="connsiteX24" fmla="*/ 602457 w 664369"/>
                <a:gd name="connsiteY24" fmla="*/ 176212 h 1485900"/>
                <a:gd name="connsiteX25" fmla="*/ 640557 w 664369"/>
                <a:gd name="connsiteY25" fmla="*/ 204787 h 1485900"/>
                <a:gd name="connsiteX26" fmla="*/ 654844 w 664369"/>
                <a:gd name="connsiteY26" fmla="*/ 221456 h 1485900"/>
                <a:gd name="connsiteX27" fmla="*/ 664369 w 664369"/>
                <a:gd name="connsiteY27" fmla="*/ 235743 h 1485900"/>
                <a:gd name="connsiteX28" fmla="*/ 664369 w 664369"/>
                <a:gd name="connsiteY28" fmla="*/ 240506 h 1485900"/>
                <a:gd name="connsiteX29" fmla="*/ 640557 w 664369"/>
                <a:gd name="connsiteY29" fmla="*/ 278606 h 1485900"/>
                <a:gd name="connsiteX30" fmla="*/ 600075 w 664369"/>
                <a:gd name="connsiteY30" fmla="*/ 347662 h 1485900"/>
                <a:gd name="connsiteX31" fmla="*/ 581025 w 664369"/>
                <a:gd name="connsiteY31" fmla="*/ 421481 h 1485900"/>
                <a:gd name="connsiteX32" fmla="*/ 554832 w 664369"/>
                <a:gd name="connsiteY32" fmla="*/ 531018 h 1485900"/>
                <a:gd name="connsiteX33" fmla="*/ 523875 w 664369"/>
                <a:gd name="connsiteY33" fmla="*/ 640556 h 1485900"/>
                <a:gd name="connsiteX34" fmla="*/ 488157 w 664369"/>
                <a:gd name="connsiteY34" fmla="*/ 750093 h 1485900"/>
                <a:gd name="connsiteX35" fmla="*/ 466725 w 664369"/>
                <a:gd name="connsiteY35" fmla="*/ 809625 h 1485900"/>
                <a:gd name="connsiteX36" fmla="*/ 438150 w 664369"/>
                <a:gd name="connsiteY36" fmla="*/ 883443 h 1485900"/>
                <a:gd name="connsiteX37" fmla="*/ 411957 w 664369"/>
                <a:gd name="connsiteY37" fmla="*/ 942975 h 1485900"/>
                <a:gd name="connsiteX38" fmla="*/ 376238 w 664369"/>
                <a:gd name="connsiteY38" fmla="*/ 1019175 h 1485900"/>
                <a:gd name="connsiteX39" fmla="*/ 342900 w 664369"/>
                <a:gd name="connsiteY39" fmla="*/ 1078706 h 1485900"/>
                <a:gd name="connsiteX40" fmla="*/ 295275 w 664369"/>
                <a:gd name="connsiteY40" fmla="*/ 1162050 h 1485900"/>
                <a:gd name="connsiteX41" fmla="*/ 254794 w 664369"/>
                <a:gd name="connsiteY41" fmla="*/ 1226343 h 1485900"/>
                <a:gd name="connsiteX42" fmla="*/ 192882 w 664369"/>
                <a:gd name="connsiteY42" fmla="*/ 1319212 h 1485900"/>
                <a:gd name="connsiteX43" fmla="*/ 121444 w 664369"/>
                <a:gd name="connsiteY43" fmla="*/ 1407318 h 1485900"/>
                <a:gd name="connsiteX44" fmla="*/ 64294 w 664369"/>
                <a:gd name="connsiteY44" fmla="*/ 1469231 h 1485900"/>
                <a:gd name="connsiteX45" fmla="*/ 47625 w 664369"/>
                <a:gd name="connsiteY45" fmla="*/ 1481137 h 1485900"/>
                <a:gd name="connsiteX46" fmla="*/ 23813 w 664369"/>
                <a:gd name="connsiteY46" fmla="*/ 1485900 h 1485900"/>
                <a:gd name="connsiteX47" fmla="*/ 9525 w 664369"/>
                <a:gd name="connsiteY47" fmla="*/ 1485900 h 1485900"/>
                <a:gd name="connsiteX48" fmla="*/ 0 w 664369"/>
                <a:gd name="connsiteY48" fmla="*/ 1476375 h 1485900"/>
                <a:gd name="connsiteX49" fmla="*/ 2382 w 664369"/>
                <a:gd name="connsiteY49" fmla="*/ 1457325 h 1485900"/>
                <a:gd name="connsiteX50" fmla="*/ 14288 w 664369"/>
                <a:gd name="connsiteY50" fmla="*/ 1426368 h 1485900"/>
                <a:gd name="connsiteX51" fmla="*/ 38100 w 664369"/>
                <a:gd name="connsiteY51" fmla="*/ 1369218 h 1485900"/>
                <a:gd name="connsiteX52" fmla="*/ 76200 w 664369"/>
                <a:gd name="connsiteY52" fmla="*/ 1278731 h 1485900"/>
                <a:gd name="connsiteX53" fmla="*/ 130969 w 664369"/>
                <a:gd name="connsiteY53" fmla="*/ 1154906 h 1485900"/>
                <a:gd name="connsiteX54" fmla="*/ 190500 w 664369"/>
                <a:gd name="connsiteY54" fmla="*/ 10048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4369" h="1485900">
                  <a:moveTo>
                    <a:pt x="190500" y="1004887"/>
                  </a:moveTo>
                  <a:lnTo>
                    <a:pt x="235744" y="888206"/>
                  </a:lnTo>
                  <a:lnTo>
                    <a:pt x="250032" y="852487"/>
                  </a:lnTo>
                  <a:lnTo>
                    <a:pt x="264319" y="809625"/>
                  </a:lnTo>
                  <a:lnTo>
                    <a:pt x="273844" y="762000"/>
                  </a:lnTo>
                  <a:lnTo>
                    <a:pt x="288132" y="695325"/>
                  </a:lnTo>
                  <a:lnTo>
                    <a:pt x="300038" y="628650"/>
                  </a:lnTo>
                  <a:lnTo>
                    <a:pt x="311944" y="564356"/>
                  </a:lnTo>
                  <a:lnTo>
                    <a:pt x="321469" y="490537"/>
                  </a:lnTo>
                  <a:lnTo>
                    <a:pt x="326232" y="442912"/>
                  </a:lnTo>
                  <a:lnTo>
                    <a:pt x="326232" y="402431"/>
                  </a:lnTo>
                  <a:lnTo>
                    <a:pt x="326232" y="342900"/>
                  </a:lnTo>
                  <a:lnTo>
                    <a:pt x="321469" y="290512"/>
                  </a:lnTo>
                  <a:lnTo>
                    <a:pt x="311944" y="235743"/>
                  </a:lnTo>
                  <a:lnTo>
                    <a:pt x="297657" y="190500"/>
                  </a:lnTo>
                  <a:lnTo>
                    <a:pt x="288132" y="164306"/>
                  </a:lnTo>
                  <a:lnTo>
                    <a:pt x="266700" y="123825"/>
                  </a:lnTo>
                  <a:lnTo>
                    <a:pt x="245269" y="92868"/>
                  </a:lnTo>
                  <a:lnTo>
                    <a:pt x="216694" y="61912"/>
                  </a:lnTo>
                  <a:lnTo>
                    <a:pt x="166688" y="23812"/>
                  </a:lnTo>
                  <a:lnTo>
                    <a:pt x="285750" y="0"/>
                  </a:lnTo>
                  <a:lnTo>
                    <a:pt x="388144" y="54768"/>
                  </a:lnTo>
                  <a:lnTo>
                    <a:pt x="471488" y="97631"/>
                  </a:lnTo>
                  <a:lnTo>
                    <a:pt x="554832" y="145256"/>
                  </a:lnTo>
                  <a:lnTo>
                    <a:pt x="602457" y="176212"/>
                  </a:lnTo>
                  <a:lnTo>
                    <a:pt x="640557" y="204787"/>
                  </a:lnTo>
                  <a:lnTo>
                    <a:pt x="654844" y="221456"/>
                  </a:lnTo>
                  <a:lnTo>
                    <a:pt x="664369" y="235743"/>
                  </a:lnTo>
                  <a:lnTo>
                    <a:pt x="664369" y="240506"/>
                  </a:lnTo>
                  <a:lnTo>
                    <a:pt x="640557" y="278606"/>
                  </a:lnTo>
                  <a:lnTo>
                    <a:pt x="600075" y="347662"/>
                  </a:lnTo>
                  <a:lnTo>
                    <a:pt x="581025" y="421481"/>
                  </a:lnTo>
                  <a:lnTo>
                    <a:pt x="554832" y="531018"/>
                  </a:lnTo>
                  <a:lnTo>
                    <a:pt x="523875" y="640556"/>
                  </a:lnTo>
                  <a:lnTo>
                    <a:pt x="488157" y="750093"/>
                  </a:lnTo>
                  <a:lnTo>
                    <a:pt x="466725" y="809625"/>
                  </a:lnTo>
                  <a:lnTo>
                    <a:pt x="438150" y="883443"/>
                  </a:lnTo>
                  <a:lnTo>
                    <a:pt x="411957" y="942975"/>
                  </a:lnTo>
                  <a:lnTo>
                    <a:pt x="376238" y="1019175"/>
                  </a:lnTo>
                  <a:lnTo>
                    <a:pt x="342900" y="1078706"/>
                  </a:lnTo>
                  <a:lnTo>
                    <a:pt x="295275" y="1162050"/>
                  </a:lnTo>
                  <a:lnTo>
                    <a:pt x="254794" y="1226343"/>
                  </a:lnTo>
                  <a:lnTo>
                    <a:pt x="192882" y="1319212"/>
                  </a:lnTo>
                  <a:lnTo>
                    <a:pt x="121444" y="1407318"/>
                  </a:lnTo>
                  <a:lnTo>
                    <a:pt x="64294" y="1469231"/>
                  </a:lnTo>
                  <a:lnTo>
                    <a:pt x="47625" y="1481137"/>
                  </a:lnTo>
                  <a:lnTo>
                    <a:pt x="23813" y="1485900"/>
                  </a:lnTo>
                  <a:lnTo>
                    <a:pt x="9525" y="1485900"/>
                  </a:lnTo>
                  <a:lnTo>
                    <a:pt x="0" y="1476375"/>
                  </a:lnTo>
                  <a:lnTo>
                    <a:pt x="2382" y="1457325"/>
                  </a:lnTo>
                  <a:lnTo>
                    <a:pt x="14288" y="1426368"/>
                  </a:lnTo>
                  <a:lnTo>
                    <a:pt x="38100" y="1369218"/>
                  </a:lnTo>
                  <a:lnTo>
                    <a:pt x="76200" y="1278731"/>
                  </a:lnTo>
                  <a:lnTo>
                    <a:pt x="130969" y="1154906"/>
                  </a:lnTo>
                  <a:lnTo>
                    <a:pt x="190500" y="100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8">
              <a:extLst>
                <a:ext uri="{FF2B5EF4-FFF2-40B4-BE49-F238E27FC236}">
                  <a16:creationId xmlns:a16="http://schemas.microsoft.com/office/drawing/2014/main" id="{92124522-5F66-41D3-8FBD-8A6461DF99AF}"/>
                </a:ext>
              </a:extLst>
            </p:cNvPr>
            <p:cNvSpPr/>
            <p:nvPr/>
          </p:nvSpPr>
          <p:spPr>
            <a:xfrm>
              <a:off x="5048250" y="2181225"/>
              <a:ext cx="407988" cy="1600200"/>
            </a:xfrm>
            <a:custGeom>
              <a:avLst/>
              <a:gdLst>
                <a:gd name="connsiteX0" fmla="*/ 119063 w 407194"/>
                <a:gd name="connsiteY0" fmla="*/ 416719 h 1600200"/>
                <a:gd name="connsiteX1" fmla="*/ 119063 w 407194"/>
                <a:gd name="connsiteY1" fmla="*/ 230981 h 1600200"/>
                <a:gd name="connsiteX2" fmla="*/ 116681 w 407194"/>
                <a:gd name="connsiteY2" fmla="*/ 207169 h 1600200"/>
                <a:gd name="connsiteX3" fmla="*/ 104775 w 407194"/>
                <a:gd name="connsiteY3" fmla="*/ 166688 h 1600200"/>
                <a:gd name="connsiteX4" fmla="*/ 76200 w 407194"/>
                <a:gd name="connsiteY4" fmla="*/ 109538 h 1600200"/>
                <a:gd name="connsiteX5" fmla="*/ 47625 w 407194"/>
                <a:gd name="connsiteY5" fmla="*/ 64294 h 1600200"/>
                <a:gd name="connsiteX6" fmla="*/ 0 w 407194"/>
                <a:gd name="connsiteY6" fmla="*/ 7144 h 1600200"/>
                <a:gd name="connsiteX7" fmla="*/ 171450 w 407194"/>
                <a:gd name="connsiteY7" fmla="*/ 0 h 1600200"/>
                <a:gd name="connsiteX8" fmla="*/ 252413 w 407194"/>
                <a:gd name="connsiteY8" fmla="*/ 42863 h 1600200"/>
                <a:gd name="connsiteX9" fmla="*/ 280988 w 407194"/>
                <a:gd name="connsiteY9" fmla="*/ 59531 h 1600200"/>
                <a:gd name="connsiteX10" fmla="*/ 311944 w 407194"/>
                <a:gd name="connsiteY10" fmla="*/ 83344 h 1600200"/>
                <a:gd name="connsiteX11" fmla="*/ 333375 w 407194"/>
                <a:gd name="connsiteY11" fmla="*/ 102394 h 1600200"/>
                <a:gd name="connsiteX12" fmla="*/ 347663 w 407194"/>
                <a:gd name="connsiteY12" fmla="*/ 119063 h 1600200"/>
                <a:gd name="connsiteX13" fmla="*/ 364331 w 407194"/>
                <a:gd name="connsiteY13" fmla="*/ 147638 h 1600200"/>
                <a:gd name="connsiteX14" fmla="*/ 366713 w 407194"/>
                <a:gd name="connsiteY14" fmla="*/ 188119 h 1600200"/>
                <a:gd name="connsiteX15" fmla="*/ 366713 w 407194"/>
                <a:gd name="connsiteY15" fmla="*/ 461963 h 1600200"/>
                <a:gd name="connsiteX16" fmla="*/ 364331 w 407194"/>
                <a:gd name="connsiteY16" fmla="*/ 664369 h 1600200"/>
                <a:gd name="connsiteX17" fmla="*/ 364331 w 407194"/>
                <a:gd name="connsiteY17" fmla="*/ 857250 h 1600200"/>
                <a:gd name="connsiteX18" fmla="*/ 364331 w 407194"/>
                <a:gd name="connsiteY18" fmla="*/ 912019 h 1600200"/>
                <a:gd name="connsiteX19" fmla="*/ 366713 w 407194"/>
                <a:gd name="connsiteY19" fmla="*/ 957263 h 1600200"/>
                <a:gd name="connsiteX20" fmla="*/ 373856 w 407194"/>
                <a:gd name="connsiteY20" fmla="*/ 1012031 h 1600200"/>
                <a:gd name="connsiteX21" fmla="*/ 383381 w 407194"/>
                <a:gd name="connsiteY21" fmla="*/ 1059656 h 1600200"/>
                <a:gd name="connsiteX22" fmla="*/ 392906 w 407194"/>
                <a:gd name="connsiteY22" fmla="*/ 1090613 h 1600200"/>
                <a:gd name="connsiteX23" fmla="*/ 400050 w 407194"/>
                <a:gd name="connsiteY23" fmla="*/ 1107281 h 1600200"/>
                <a:gd name="connsiteX24" fmla="*/ 407194 w 407194"/>
                <a:gd name="connsiteY24" fmla="*/ 1131094 h 1600200"/>
                <a:gd name="connsiteX25" fmla="*/ 407194 w 407194"/>
                <a:gd name="connsiteY25" fmla="*/ 1145381 h 1600200"/>
                <a:gd name="connsiteX26" fmla="*/ 400050 w 407194"/>
                <a:gd name="connsiteY26" fmla="*/ 1193006 h 1600200"/>
                <a:gd name="connsiteX27" fmla="*/ 378619 w 407194"/>
                <a:gd name="connsiteY27" fmla="*/ 1269206 h 1600200"/>
                <a:gd name="connsiteX28" fmla="*/ 354806 w 407194"/>
                <a:gd name="connsiteY28" fmla="*/ 1333500 h 1600200"/>
                <a:gd name="connsiteX29" fmla="*/ 338138 w 407194"/>
                <a:gd name="connsiteY29" fmla="*/ 1373981 h 1600200"/>
                <a:gd name="connsiteX30" fmla="*/ 304800 w 407194"/>
                <a:gd name="connsiteY30" fmla="*/ 1431131 h 1600200"/>
                <a:gd name="connsiteX31" fmla="*/ 264319 w 407194"/>
                <a:gd name="connsiteY31" fmla="*/ 1493044 h 1600200"/>
                <a:gd name="connsiteX32" fmla="*/ 209550 w 407194"/>
                <a:gd name="connsiteY32" fmla="*/ 1559719 h 1600200"/>
                <a:gd name="connsiteX33" fmla="*/ 188119 w 407194"/>
                <a:gd name="connsiteY33" fmla="*/ 1583531 h 1600200"/>
                <a:gd name="connsiteX34" fmla="*/ 166688 w 407194"/>
                <a:gd name="connsiteY34" fmla="*/ 1597819 h 1600200"/>
                <a:gd name="connsiteX35" fmla="*/ 147638 w 407194"/>
                <a:gd name="connsiteY35" fmla="*/ 1600200 h 1600200"/>
                <a:gd name="connsiteX36" fmla="*/ 126206 w 407194"/>
                <a:gd name="connsiteY36" fmla="*/ 1590675 h 1600200"/>
                <a:gd name="connsiteX37" fmla="*/ 114300 w 407194"/>
                <a:gd name="connsiteY37" fmla="*/ 1578769 h 1600200"/>
                <a:gd name="connsiteX38" fmla="*/ 107156 w 407194"/>
                <a:gd name="connsiteY38" fmla="*/ 1562100 h 1600200"/>
                <a:gd name="connsiteX39" fmla="*/ 109538 w 407194"/>
                <a:gd name="connsiteY39" fmla="*/ 1138238 h 1600200"/>
                <a:gd name="connsiteX40" fmla="*/ 116681 w 407194"/>
                <a:gd name="connsiteY40" fmla="*/ 1102519 h 1600200"/>
                <a:gd name="connsiteX41" fmla="*/ 121444 w 407194"/>
                <a:gd name="connsiteY41" fmla="*/ 1040606 h 1600200"/>
                <a:gd name="connsiteX42" fmla="*/ 119063 w 407194"/>
                <a:gd name="connsiteY42" fmla="*/ 854869 h 1600200"/>
                <a:gd name="connsiteX43" fmla="*/ 119063 w 407194"/>
                <a:gd name="connsiteY43" fmla="*/ 416719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7194" h="1600200">
                  <a:moveTo>
                    <a:pt x="119063" y="416719"/>
                  </a:moveTo>
                  <a:lnTo>
                    <a:pt x="119063" y="230981"/>
                  </a:lnTo>
                  <a:lnTo>
                    <a:pt x="116681" y="207169"/>
                  </a:lnTo>
                  <a:lnTo>
                    <a:pt x="104775" y="166688"/>
                  </a:lnTo>
                  <a:lnTo>
                    <a:pt x="76200" y="109538"/>
                  </a:lnTo>
                  <a:lnTo>
                    <a:pt x="47625" y="64294"/>
                  </a:lnTo>
                  <a:lnTo>
                    <a:pt x="0" y="7144"/>
                  </a:lnTo>
                  <a:lnTo>
                    <a:pt x="171450" y="0"/>
                  </a:lnTo>
                  <a:lnTo>
                    <a:pt x="252413" y="42863"/>
                  </a:lnTo>
                  <a:lnTo>
                    <a:pt x="280988" y="59531"/>
                  </a:lnTo>
                  <a:lnTo>
                    <a:pt x="311944" y="83344"/>
                  </a:lnTo>
                  <a:lnTo>
                    <a:pt x="333375" y="102394"/>
                  </a:lnTo>
                  <a:lnTo>
                    <a:pt x="347663" y="119063"/>
                  </a:lnTo>
                  <a:lnTo>
                    <a:pt x="364331" y="147638"/>
                  </a:lnTo>
                  <a:lnTo>
                    <a:pt x="366713" y="188119"/>
                  </a:lnTo>
                  <a:lnTo>
                    <a:pt x="366713" y="461963"/>
                  </a:lnTo>
                  <a:lnTo>
                    <a:pt x="364331" y="664369"/>
                  </a:lnTo>
                  <a:lnTo>
                    <a:pt x="364331" y="857250"/>
                  </a:lnTo>
                  <a:lnTo>
                    <a:pt x="364331" y="912019"/>
                  </a:lnTo>
                  <a:lnTo>
                    <a:pt x="366713" y="957263"/>
                  </a:lnTo>
                  <a:lnTo>
                    <a:pt x="373856" y="1012031"/>
                  </a:lnTo>
                  <a:lnTo>
                    <a:pt x="383381" y="1059656"/>
                  </a:lnTo>
                  <a:lnTo>
                    <a:pt x="392906" y="1090613"/>
                  </a:lnTo>
                  <a:lnTo>
                    <a:pt x="400050" y="1107281"/>
                  </a:lnTo>
                  <a:lnTo>
                    <a:pt x="407194" y="1131094"/>
                  </a:lnTo>
                  <a:lnTo>
                    <a:pt x="407194" y="1145381"/>
                  </a:lnTo>
                  <a:lnTo>
                    <a:pt x="400050" y="1193006"/>
                  </a:lnTo>
                  <a:lnTo>
                    <a:pt x="378619" y="1269206"/>
                  </a:lnTo>
                  <a:lnTo>
                    <a:pt x="354806" y="1333500"/>
                  </a:lnTo>
                  <a:lnTo>
                    <a:pt x="338138" y="1373981"/>
                  </a:lnTo>
                  <a:lnTo>
                    <a:pt x="304800" y="1431131"/>
                  </a:lnTo>
                  <a:lnTo>
                    <a:pt x="264319" y="1493044"/>
                  </a:lnTo>
                  <a:lnTo>
                    <a:pt x="209550" y="1559719"/>
                  </a:lnTo>
                  <a:lnTo>
                    <a:pt x="188119" y="1583531"/>
                  </a:lnTo>
                  <a:lnTo>
                    <a:pt x="166688" y="1597819"/>
                  </a:lnTo>
                  <a:lnTo>
                    <a:pt x="147638" y="1600200"/>
                  </a:lnTo>
                  <a:lnTo>
                    <a:pt x="126206" y="1590675"/>
                  </a:lnTo>
                  <a:lnTo>
                    <a:pt x="114300" y="1578769"/>
                  </a:lnTo>
                  <a:lnTo>
                    <a:pt x="107156" y="1562100"/>
                  </a:lnTo>
                  <a:lnTo>
                    <a:pt x="109538" y="1138238"/>
                  </a:lnTo>
                  <a:lnTo>
                    <a:pt x="116681" y="1102519"/>
                  </a:lnTo>
                  <a:lnTo>
                    <a:pt x="121444" y="1040606"/>
                  </a:lnTo>
                  <a:cubicBezTo>
                    <a:pt x="120650" y="978694"/>
                    <a:pt x="119857" y="916781"/>
                    <a:pt x="119063" y="854869"/>
                  </a:cubicBezTo>
                  <a:lnTo>
                    <a:pt x="1190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9">
              <a:extLst>
                <a:ext uri="{FF2B5EF4-FFF2-40B4-BE49-F238E27FC236}">
                  <a16:creationId xmlns:a16="http://schemas.microsoft.com/office/drawing/2014/main" id="{CFCF0A77-B45C-4AD4-86C1-63E93D60947D}"/>
                </a:ext>
              </a:extLst>
            </p:cNvPr>
            <p:cNvSpPr/>
            <p:nvPr/>
          </p:nvSpPr>
          <p:spPr>
            <a:xfrm>
              <a:off x="4735513" y="3276600"/>
              <a:ext cx="438150" cy="493713"/>
            </a:xfrm>
            <a:custGeom>
              <a:avLst/>
              <a:gdLst>
                <a:gd name="connsiteX0" fmla="*/ 188119 w 438150"/>
                <a:gd name="connsiteY0" fmla="*/ 233363 h 492919"/>
                <a:gd name="connsiteX1" fmla="*/ 257175 w 438150"/>
                <a:gd name="connsiteY1" fmla="*/ 288131 h 492919"/>
                <a:gd name="connsiteX2" fmla="*/ 309563 w 438150"/>
                <a:gd name="connsiteY2" fmla="*/ 330994 h 492919"/>
                <a:gd name="connsiteX3" fmla="*/ 352425 w 438150"/>
                <a:gd name="connsiteY3" fmla="*/ 373856 h 492919"/>
                <a:gd name="connsiteX4" fmla="*/ 381000 w 438150"/>
                <a:gd name="connsiteY4" fmla="*/ 407194 h 492919"/>
                <a:gd name="connsiteX5" fmla="*/ 400050 w 438150"/>
                <a:gd name="connsiteY5" fmla="*/ 433388 h 492919"/>
                <a:gd name="connsiteX6" fmla="*/ 407194 w 438150"/>
                <a:gd name="connsiteY6" fmla="*/ 445294 h 492919"/>
                <a:gd name="connsiteX7" fmla="*/ 421482 w 438150"/>
                <a:gd name="connsiteY7" fmla="*/ 473869 h 492919"/>
                <a:gd name="connsiteX8" fmla="*/ 438150 w 438150"/>
                <a:gd name="connsiteY8" fmla="*/ 492919 h 492919"/>
                <a:gd name="connsiteX9" fmla="*/ 431007 w 438150"/>
                <a:gd name="connsiteY9" fmla="*/ 0 h 492919"/>
                <a:gd name="connsiteX10" fmla="*/ 421482 w 438150"/>
                <a:gd name="connsiteY10" fmla="*/ 40481 h 492919"/>
                <a:gd name="connsiteX11" fmla="*/ 402432 w 438150"/>
                <a:gd name="connsiteY11" fmla="*/ 88106 h 492919"/>
                <a:gd name="connsiteX12" fmla="*/ 385763 w 438150"/>
                <a:gd name="connsiteY12" fmla="*/ 109538 h 492919"/>
                <a:gd name="connsiteX13" fmla="*/ 371475 w 438150"/>
                <a:gd name="connsiteY13" fmla="*/ 121444 h 492919"/>
                <a:gd name="connsiteX14" fmla="*/ 345282 w 438150"/>
                <a:gd name="connsiteY14" fmla="*/ 128588 h 492919"/>
                <a:gd name="connsiteX15" fmla="*/ 316707 w 438150"/>
                <a:gd name="connsiteY15" fmla="*/ 130969 h 492919"/>
                <a:gd name="connsiteX16" fmla="*/ 245269 w 438150"/>
                <a:gd name="connsiteY16" fmla="*/ 119063 h 492919"/>
                <a:gd name="connsiteX17" fmla="*/ 121444 w 438150"/>
                <a:gd name="connsiteY17" fmla="*/ 85725 h 492919"/>
                <a:gd name="connsiteX18" fmla="*/ 71438 w 438150"/>
                <a:gd name="connsiteY18" fmla="*/ 69056 h 492919"/>
                <a:gd name="connsiteX19" fmla="*/ 30957 w 438150"/>
                <a:gd name="connsiteY19" fmla="*/ 52388 h 492919"/>
                <a:gd name="connsiteX20" fmla="*/ 19050 w 438150"/>
                <a:gd name="connsiteY20" fmla="*/ 52388 h 492919"/>
                <a:gd name="connsiteX21" fmla="*/ 9525 w 438150"/>
                <a:gd name="connsiteY21" fmla="*/ 52388 h 492919"/>
                <a:gd name="connsiteX22" fmla="*/ 0 w 438150"/>
                <a:gd name="connsiteY22" fmla="*/ 59531 h 492919"/>
                <a:gd name="connsiteX23" fmla="*/ 0 w 438150"/>
                <a:gd name="connsiteY23" fmla="*/ 73819 h 492919"/>
                <a:gd name="connsiteX24" fmla="*/ 7144 w 438150"/>
                <a:gd name="connsiteY24" fmla="*/ 102394 h 492919"/>
                <a:gd name="connsiteX25" fmla="*/ 19050 w 438150"/>
                <a:gd name="connsiteY25" fmla="*/ 116681 h 492919"/>
                <a:gd name="connsiteX26" fmla="*/ 83344 w 438150"/>
                <a:gd name="connsiteY26" fmla="*/ 159544 h 492919"/>
                <a:gd name="connsiteX27" fmla="*/ 188119 w 438150"/>
                <a:gd name="connsiteY27" fmla="*/ 23336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92919">
                  <a:moveTo>
                    <a:pt x="188119" y="233363"/>
                  </a:moveTo>
                  <a:lnTo>
                    <a:pt x="257175" y="288131"/>
                  </a:lnTo>
                  <a:lnTo>
                    <a:pt x="309563" y="330994"/>
                  </a:lnTo>
                  <a:lnTo>
                    <a:pt x="352425" y="373856"/>
                  </a:lnTo>
                  <a:lnTo>
                    <a:pt x="381000" y="407194"/>
                  </a:lnTo>
                  <a:lnTo>
                    <a:pt x="400050" y="433388"/>
                  </a:lnTo>
                  <a:lnTo>
                    <a:pt x="407194" y="445294"/>
                  </a:lnTo>
                  <a:lnTo>
                    <a:pt x="421482" y="473869"/>
                  </a:lnTo>
                  <a:lnTo>
                    <a:pt x="438150" y="492919"/>
                  </a:lnTo>
                  <a:lnTo>
                    <a:pt x="431007" y="0"/>
                  </a:lnTo>
                  <a:lnTo>
                    <a:pt x="421482" y="40481"/>
                  </a:lnTo>
                  <a:lnTo>
                    <a:pt x="402432" y="88106"/>
                  </a:lnTo>
                  <a:lnTo>
                    <a:pt x="385763" y="109538"/>
                  </a:lnTo>
                  <a:lnTo>
                    <a:pt x="371475" y="121444"/>
                  </a:lnTo>
                  <a:lnTo>
                    <a:pt x="345282" y="128588"/>
                  </a:lnTo>
                  <a:lnTo>
                    <a:pt x="316707" y="130969"/>
                  </a:lnTo>
                  <a:lnTo>
                    <a:pt x="245269" y="119063"/>
                  </a:lnTo>
                  <a:lnTo>
                    <a:pt x="121444" y="85725"/>
                  </a:lnTo>
                  <a:lnTo>
                    <a:pt x="71438" y="69056"/>
                  </a:lnTo>
                  <a:lnTo>
                    <a:pt x="30957" y="52388"/>
                  </a:lnTo>
                  <a:lnTo>
                    <a:pt x="19050" y="52388"/>
                  </a:lnTo>
                  <a:lnTo>
                    <a:pt x="9525" y="52388"/>
                  </a:lnTo>
                  <a:lnTo>
                    <a:pt x="0" y="59531"/>
                  </a:lnTo>
                  <a:lnTo>
                    <a:pt x="0" y="73819"/>
                  </a:lnTo>
                  <a:lnTo>
                    <a:pt x="7144" y="102394"/>
                  </a:lnTo>
                  <a:lnTo>
                    <a:pt x="19050" y="116681"/>
                  </a:lnTo>
                  <a:lnTo>
                    <a:pt x="83344" y="159544"/>
                  </a:lnTo>
                  <a:lnTo>
                    <a:pt x="1881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4">
              <a:extLst>
                <a:ext uri="{FF2B5EF4-FFF2-40B4-BE49-F238E27FC236}">
                  <a16:creationId xmlns:a16="http://schemas.microsoft.com/office/drawing/2014/main" id="{290BBF4E-9EE7-409B-A20F-B9D102EAC946}"/>
                </a:ext>
              </a:extLst>
            </p:cNvPr>
            <p:cNvSpPr/>
            <p:nvPr/>
          </p:nvSpPr>
          <p:spPr>
            <a:xfrm>
              <a:off x="4276725" y="3876675"/>
              <a:ext cx="1677988" cy="430213"/>
            </a:xfrm>
            <a:custGeom>
              <a:avLst/>
              <a:gdLst>
                <a:gd name="connsiteX0" fmla="*/ 704850 w 1678781"/>
                <a:gd name="connsiteY0" fmla="*/ 340519 h 431006"/>
                <a:gd name="connsiteX1" fmla="*/ 912019 w 1678781"/>
                <a:gd name="connsiteY1" fmla="*/ 300038 h 431006"/>
                <a:gd name="connsiteX2" fmla="*/ 1078706 w 1678781"/>
                <a:gd name="connsiteY2" fmla="*/ 261938 h 431006"/>
                <a:gd name="connsiteX3" fmla="*/ 1143000 w 1678781"/>
                <a:gd name="connsiteY3" fmla="*/ 245269 h 431006"/>
                <a:gd name="connsiteX4" fmla="*/ 1185863 w 1678781"/>
                <a:gd name="connsiteY4" fmla="*/ 240506 h 431006"/>
                <a:gd name="connsiteX5" fmla="*/ 1216819 w 1678781"/>
                <a:gd name="connsiteY5" fmla="*/ 245269 h 431006"/>
                <a:gd name="connsiteX6" fmla="*/ 1609725 w 1678781"/>
                <a:gd name="connsiteY6" fmla="*/ 330994 h 431006"/>
                <a:gd name="connsiteX7" fmla="*/ 1645444 w 1678781"/>
                <a:gd name="connsiteY7" fmla="*/ 316706 h 431006"/>
                <a:gd name="connsiteX8" fmla="*/ 1669256 w 1678781"/>
                <a:gd name="connsiteY8" fmla="*/ 297656 h 431006"/>
                <a:gd name="connsiteX9" fmla="*/ 1678781 w 1678781"/>
                <a:gd name="connsiteY9" fmla="*/ 278606 h 431006"/>
                <a:gd name="connsiteX10" fmla="*/ 1676400 w 1678781"/>
                <a:gd name="connsiteY10" fmla="*/ 269081 h 431006"/>
                <a:gd name="connsiteX11" fmla="*/ 1664494 w 1678781"/>
                <a:gd name="connsiteY11" fmla="*/ 254794 h 431006"/>
                <a:gd name="connsiteX12" fmla="*/ 1626394 w 1678781"/>
                <a:gd name="connsiteY12" fmla="*/ 221456 h 431006"/>
                <a:gd name="connsiteX13" fmla="*/ 1545431 w 1678781"/>
                <a:gd name="connsiteY13" fmla="*/ 157163 h 431006"/>
                <a:gd name="connsiteX14" fmla="*/ 1428750 w 1678781"/>
                <a:gd name="connsiteY14" fmla="*/ 78581 h 431006"/>
                <a:gd name="connsiteX15" fmla="*/ 1347788 w 1678781"/>
                <a:gd name="connsiteY15" fmla="*/ 33338 h 431006"/>
                <a:gd name="connsiteX16" fmla="*/ 1285875 w 1678781"/>
                <a:gd name="connsiteY16" fmla="*/ 4763 h 431006"/>
                <a:gd name="connsiteX17" fmla="*/ 1271588 w 1678781"/>
                <a:gd name="connsiteY17" fmla="*/ 0 h 431006"/>
                <a:gd name="connsiteX18" fmla="*/ 1257300 w 1678781"/>
                <a:gd name="connsiteY18" fmla="*/ 4763 h 431006"/>
                <a:gd name="connsiteX19" fmla="*/ 1238250 w 1678781"/>
                <a:gd name="connsiteY19" fmla="*/ 23813 h 431006"/>
                <a:gd name="connsiteX20" fmla="*/ 1197769 w 1678781"/>
                <a:gd name="connsiteY20" fmla="*/ 47625 h 431006"/>
                <a:gd name="connsiteX21" fmla="*/ 1128713 w 1678781"/>
                <a:gd name="connsiteY21" fmla="*/ 83344 h 431006"/>
                <a:gd name="connsiteX22" fmla="*/ 1062038 w 1678781"/>
                <a:gd name="connsiteY22" fmla="*/ 107156 h 431006"/>
                <a:gd name="connsiteX23" fmla="*/ 938213 w 1678781"/>
                <a:gd name="connsiteY23" fmla="*/ 138113 h 431006"/>
                <a:gd name="connsiteX24" fmla="*/ 814388 w 1678781"/>
                <a:gd name="connsiteY24" fmla="*/ 166688 h 431006"/>
                <a:gd name="connsiteX25" fmla="*/ 678656 w 1678781"/>
                <a:gd name="connsiteY25" fmla="*/ 195263 h 431006"/>
                <a:gd name="connsiteX26" fmla="*/ 516731 w 1678781"/>
                <a:gd name="connsiteY26" fmla="*/ 219075 h 431006"/>
                <a:gd name="connsiteX27" fmla="*/ 440531 w 1678781"/>
                <a:gd name="connsiteY27" fmla="*/ 230981 h 431006"/>
                <a:gd name="connsiteX28" fmla="*/ 302419 w 1678781"/>
                <a:gd name="connsiteY28" fmla="*/ 242888 h 431006"/>
                <a:gd name="connsiteX29" fmla="*/ 242888 w 1678781"/>
                <a:gd name="connsiteY29" fmla="*/ 242888 h 431006"/>
                <a:gd name="connsiteX30" fmla="*/ 157163 w 1678781"/>
                <a:gd name="connsiteY30" fmla="*/ 245269 h 431006"/>
                <a:gd name="connsiteX31" fmla="*/ 0 w 1678781"/>
                <a:gd name="connsiteY31" fmla="*/ 431006 h 431006"/>
                <a:gd name="connsiteX32" fmla="*/ 200025 w 1678781"/>
                <a:gd name="connsiteY32" fmla="*/ 414338 h 431006"/>
                <a:gd name="connsiteX33" fmla="*/ 278606 w 1678781"/>
                <a:gd name="connsiteY33" fmla="*/ 407194 h 431006"/>
                <a:gd name="connsiteX34" fmla="*/ 347663 w 1678781"/>
                <a:gd name="connsiteY34" fmla="*/ 400050 h 431006"/>
                <a:gd name="connsiteX35" fmla="*/ 445294 w 1678781"/>
                <a:gd name="connsiteY35" fmla="*/ 383381 h 431006"/>
                <a:gd name="connsiteX36" fmla="*/ 590550 w 1678781"/>
                <a:gd name="connsiteY36" fmla="*/ 361950 h 431006"/>
                <a:gd name="connsiteX37" fmla="*/ 704850 w 1678781"/>
                <a:gd name="connsiteY37" fmla="*/ 340519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781" h="431006">
                  <a:moveTo>
                    <a:pt x="704850" y="340519"/>
                  </a:moveTo>
                  <a:lnTo>
                    <a:pt x="912019" y="300038"/>
                  </a:lnTo>
                  <a:lnTo>
                    <a:pt x="1078706" y="261938"/>
                  </a:lnTo>
                  <a:lnTo>
                    <a:pt x="1143000" y="245269"/>
                  </a:lnTo>
                  <a:lnTo>
                    <a:pt x="1185863" y="240506"/>
                  </a:lnTo>
                  <a:lnTo>
                    <a:pt x="1216819" y="245269"/>
                  </a:lnTo>
                  <a:lnTo>
                    <a:pt x="1609725" y="330994"/>
                  </a:lnTo>
                  <a:lnTo>
                    <a:pt x="1645444" y="316706"/>
                  </a:lnTo>
                  <a:lnTo>
                    <a:pt x="1669256" y="297656"/>
                  </a:lnTo>
                  <a:lnTo>
                    <a:pt x="1678781" y="278606"/>
                  </a:lnTo>
                  <a:lnTo>
                    <a:pt x="1676400" y="269081"/>
                  </a:lnTo>
                  <a:lnTo>
                    <a:pt x="1664494" y="254794"/>
                  </a:lnTo>
                  <a:lnTo>
                    <a:pt x="1626394" y="221456"/>
                  </a:lnTo>
                  <a:lnTo>
                    <a:pt x="1545431" y="157163"/>
                  </a:lnTo>
                  <a:lnTo>
                    <a:pt x="1428750" y="78581"/>
                  </a:lnTo>
                  <a:lnTo>
                    <a:pt x="1347788" y="33338"/>
                  </a:lnTo>
                  <a:lnTo>
                    <a:pt x="1285875" y="4763"/>
                  </a:lnTo>
                  <a:lnTo>
                    <a:pt x="1271588" y="0"/>
                  </a:lnTo>
                  <a:lnTo>
                    <a:pt x="1257300" y="4763"/>
                  </a:lnTo>
                  <a:lnTo>
                    <a:pt x="1238250" y="23813"/>
                  </a:lnTo>
                  <a:lnTo>
                    <a:pt x="1197769" y="47625"/>
                  </a:lnTo>
                  <a:lnTo>
                    <a:pt x="1128713" y="83344"/>
                  </a:lnTo>
                  <a:lnTo>
                    <a:pt x="1062038" y="107156"/>
                  </a:lnTo>
                  <a:lnTo>
                    <a:pt x="938213" y="138113"/>
                  </a:lnTo>
                  <a:lnTo>
                    <a:pt x="814388" y="166688"/>
                  </a:lnTo>
                  <a:lnTo>
                    <a:pt x="678656" y="195263"/>
                  </a:lnTo>
                  <a:lnTo>
                    <a:pt x="516731" y="219075"/>
                  </a:lnTo>
                  <a:lnTo>
                    <a:pt x="440531" y="230981"/>
                  </a:lnTo>
                  <a:lnTo>
                    <a:pt x="302419" y="242888"/>
                  </a:lnTo>
                  <a:lnTo>
                    <a:pt x="242888" y="242888"/>
                  </a:lnTo>
                  <a:lnTo>
                    <a:pt x="157163" y="245269"/>
                  </a:lnTo>
                  <a:lnTo>
                    <a:pt x="0" y="431006"/>
                  </a:lnTo>
                  <a:lnTo>
                    <a:pt x="200025" y="414338"/>
                  </a:lnTo>
                  <a:lnTo>
                    <a:pt x="278606" y="407194"/>
                  </a:lnTo>
                  <a:lnTo>
                    <a:pt x="347663" y="400050"/>
                  </a:lnTo>
                  <a:lnTo>
                    <a:pt x="445294" y="383381"/>
                  </a:lnTo>
                  <a:lnTo>
                    <a:pt x="590550" y="361950"/>
                  </a:lnTo>
                  <a:lnTo>
                    <a:pt x="70485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5">
              <a:extLst>
                <a:ext uri="{FF2B5EF4-FFF2-40B4-BE49-F238E27FC236}">
                  <a16:creationId xmlns:a16="http://schemas.microsoft.com/office/drawing/2014/main" id="{B23A9B0D-2584-40D3-957D-C3809D46E8AE}"/>
                </a:ext>
              </a:extLst>
            </p:cNvPr>
            <p:cNvSpPr/>
            <p:nvPr/>
          </p:nvSpPr>
          <p:spPr>
            <a:xfrm>
              <a:off x="3062288" y="4092575"/>
              <a:ext cx="2849562" cy="1889125"/>
            </a:xfrm>
            <a:custGeom>
              <a:avLst/>
              <a:gdLst>
                <a:gd name="connsiteX0" fmla="*/ 2132741 w 2848807"/>
                <a:gd name="connsiteY0" fmla="*/ 432730 h 1888043"/>
                <a:gd name="connsiteX1" fmla="*/ 2235772 w 2848807"/>
                <a:gd name="connsiteY1" fmla="*/ 324548 h 1888043"/>
                <a:gd name="connsiteX2" fmla="*/ 2307894 w 2848807"/>
                <a:gd name="connsiteY2" fmla="*/ 247274 h 1888043"/>
                <a:gd name="connsiteX3" fmla="*/ 2387743 w 2848807"/>
                <a:gd name="connsiteY3" fmla="*/ 154546 h 1888043"/>
                <a:gd name="connsiteX4" fmla="*/ 2423804 w 2848807"/>
                <a:gd name="connsiteY4" fmla="*/ 113334 h 1888043"/>
                <a:gd name="connsiteX5" fmla="*/ 2436683 w 2848807"/>
                <a:gd name="connsiteY5" fmla="*/ 85000 h 1888043"/>
                <a:gd name="connsiteX6" fmla="*/ 2439259 w 2848807"/>
                <a:gd name="connsiteY6" fmla="*/ 64394 h 1888043"/>
                <a:gd name="connsiteX7" fmla="*/ 2439259 w 2848807"/>
                <a:gd name="connsiteY7" fmla="*/ 48940 h 1888043"/>
                <a:gd name="connsiteX8" fmla="*/ 2428956 w 2848807"/>
                <a:gd name="connsiteY8" fmla="*/ 23182 h 1888043"/>
                <a:gd name="connsiteX9" fmla="*/ 2410925 w 2848807"/>
                <a:gd name="connsiteY9" fmla="*/ 0 h 1888043"/>
                <a:gd name="connsiteX10" fmla="*/ 2848807 w 2848807"/>
                <a:gd name="connsiteY10" fmla="*/ 100455 h 1888043"/>
                <a:gd name="connsiteX11" fmla="*/ 2820473 w 2848807"/>
                <a:gd name="connsiteY11" fmla="*/ 113334 h 1888043"/>
                <a:gd name="connsiteX12" fmla="*/ 2768958 w 2848807"/>
                <a:gd name="connsiteY12" fmla="*/ 151971 h 1888043"/>
                <a:gd name="connsiteX13" fmla="*/ 2658199 w 2848807"/>
                <a:gd name="connsiteY13" fmla="*/ 255002 h 1888043"/>
                <a:gd name="connsiteX14" fmla="*/ 2524259 w 2848807"/>
                <a:gd name="connsiteY14" fmla="*/ 383790 h 1888043"/>
                <a:gd name="connsiteX15" fmla="*/ 2307894 w 2848807"/>
                <a:gd name="connsiteY15" fmla="*/ 600155 h 1888043"/>
                <a:gd name="connsiteX16" fmla="*/ 2112135 w 2848807"/>
                <a:gd name="connsiteY16" fmla="*/ 803642 h 1888043"/>
                <a:gd name="connsiteX17" fmla="*/ 1942134 w 2848807"/>
                <a:gd name="connsiteY17" fmla="*/ 945309 h 1888043"/>
                <a:gd name="connsiteX18" fmla="*/ 1833952 w 2848807"/>
                <a:gd name="connsiteY18" fmla="*/ 1030310 h 1888043"/>
                <a:gd name="connsiteX19" fmla="*/ 1692284 w 2848807"/>
                <a:gd name="connsiteY19" fmla="*/ 1138492 h 1888043"/>
                <a:gd name="connsiteX20" fmla="*/ 1527434 w 2848807"/>
                <a:gd name="connsiteY20" fmla="*/ 1251826 h 1888043"/>
                <a:gd name="connsiteX21" fmla="*/ 1424403 w 2848807"/>
                <a:gd name="connsiteY21" fmla="*/ 1321372 h 1888043"/>
                <a:gd name="connsiteX22" fmla="*/ 1341979 w 2848807"/>
                <a:gd name="connsiteY22" fmla="*/ 1372888 h 1888043"/>
                <a:gd name="connsiteX23" fmla="*/ 1213190 w 2848807"/>
                <a:gd name="connsiteY23" fmla="*/ 1450161 h 1888043"/>
                <a:gd name="connsiteX24" fmla="*/ 1112735 w 2848807"/>
                <a:gd name="connsiteY24" fmla="*/ 1506828 h 1888043"/>
                <a:gd name="connsiteX25" fmla="*/ 1038037 w 2848807"/>
                <a:gd name="connsiteY25" fmla="*/ 1545465 h 1888043"/>
                <a:gd name="connsiteX26" fmla="*/ 955612 w 2848807"/>
                <a:gd name="connsiteY26" fmla="*/ 1589253 h 1888043"/>
                <a:gd name="connsiteX27" fmla="*/ 855157 w 2848807"/>
                <a:gd name="connsiteY27" fmla="*/ 1633041 h 1888043"/>
                <a:gd name="connsiteX28" fmla="*/ 775308 w 2848807"/>
                <a:gd name="connsiteY28" fmla="*/ 1669102 h 1888043"/>
                <a:gd name="connsiteX29" fmla="*/ 677429 w 2848807"/>
                <a:gd name="connsiteY29" fmla="*/ 1707739 h 1888043"/>
                <a:gd name="connsiteX30" fmla="*/ 584701 w 2848807"/>
                <a:gd name="connsiteY30" fmla="*/ 1741224 h 1888043"/>
                <a:gd name="connsiteX31" fmla="*/ 491973 w 2848807"/>
                <a:gd name="connsiteY31" fmla="*/ 1772133 h 1888043"/>
                <a:gd name="connsiteX32" fmla="*/ 373487 w 2848807"/>
                <a:gd name="connsiteY32" fmla="*/ 1808194 h 1888043"/>
                <a:gd name="connsiteX33" fmla="*/ 278184 w 2848807"/>
                <a:gd name="connsiteY33" fmla="*/ 1836527 h 1888043"/>
                <a:gd name="connsiteX34" fmla="*/ 193183 w 2848807"/>
                <a:gd name="connsiteY34" fmla="*/ 1859709 h 1888043"/>
                <a:gd name="connsiteX35" fmla="*/ 103031 w 2848807"/>
                <a:gd name="connsiteY35" fmla="*/ 1880315 h 1888043"/>
                <a:gd name="connsiteX36" fmla="*/ 69546 w 2848807"/>
                <a:gd name="connsiteY36" fmla="*/ 1885467 h 1888043"/>
                <a:gd name="connsiteX37" fmla="*/ 36061 w 2848807"/>
                <a:gd name="connsiteY37" fmla="*/ 1888043 h 1888043"/>
                <a:gd name="connsiteX38" fmla="*/ 7727 w 2848807"/>
                <a:gd name="connsiteY38" fmla="*/ 1880315 h 1888043"/>
                <a:gd name="connsiteX39" fmla="*/ 7727 w 2848807"/>
                <a:gd name="connsiteY39" fmla="*/ 1880315 h 1888043"/>
                <a:gd name="connsiteX40" fmla="*/ 0 w 2848807"/>
                <a:gd name="connsiteY40" fmla="*/ 1867437 h 1888043"/>
                <a:gd name="connsiteX41" fmla="*/ 0 w 2848807"/>
                <a:gd name="connsiteY41" fmla="*/ 1857133 h 1888043"/>
                <a:gd name="connsiteX42" fmla="*/ 5152 w 2848807"/>
                <a:gd name="connsiteY42" fmla="*/ 1844255 h 1888043"/>
                <a:gd name="connsiteX43" fmla="*/ 28334 w 2848807"/>
                <a:gd name="connsiteY43" fmla="*/ 1815921 h 1888043"/>
                <a:gd name="connsiteX44" fmla="*/ 69546 w 2848807"/>
                <a:gd name="connsiteY44" fmla="*/ 1803042 h 1888043"/>
                <a:gd name="connsiteX45" fmla="*/ 180304 w 2848807"/>
                <a:gd name="connsiteY45" fmla="*/ 1766981 h 1888043"/>
                <a:gd name="connsiteX46" fmla="*/ 301366 w 2848807"/>
                <a:gd name="connsiteY46" fmla="*/ 1723193 h 1888043"/>
                <a:gd name="connsiteX47" fmla="*/ 476518 w 2848807"/>
                <a:gd name="connsiteY47" fmla="*/ 1648496 h 1888043"/>
                <a:gd name="connsiteX48" fmla="*/ 584701 w 2848807"/>
                <a:gd name="connsiteY48" fmla="*/ 1596980 h 1888043"/>
                <a:gd name="connsiteX49" fmla="*/ 752126 w 2848807"/>
                <a:gd name="connsiteY49" fmla="*/ 1509404 h 1888043"/>
                <a:gd name="connsiteX50" fmla="*/ 865460 w 2848807"/>
                <a:gd name="connsiteY50" fmla="*/ 1447585 h 1888043"/>
                <a:gd name="connsiteX51" fmla="*/ 1038037 w 2848807"/>
                <a:gd name="connsiteY51" fmla="*/ 1341979 h 1888043"/>
                <a:gd name="connsiteX52" fmla="*/ 1200311 w 2848807"/>
                <a:gd name="connsiteY52" fmla="*/ 1233796 h 1888043"/>
                <a:gd name="connsiteX53" fmla="*/ 1347130 w 2848807"/>
                <a:gd name="connsiteY53" fmla="*/ 1128189 h 1888043"/>
                <a:gd name="connsiteX54" fmla="*/ 1483646 w 2848807"/>
                <a:gd name="connsiteY54" fmla="*/ 1022582 h 1888043"/>
                <a:gd name="connsiteX55" fmla="*/ 1643344 w 2848807"/>
                <a:gd name="connsiteY55" fmla="*/ 893794 h 1888043"/>
                <a:gd name="connsiteX56" fmla="*/ 1772133 w 2848807"/>
                <a:gd name="connsiteY56" fmla="*/ 785611 h 1888043"/>
                <a:gd name="connsiteX57" fmla="*/ 1810770 w 2848807"/>
                <a:gd name="connsiteY57" fmla="*/ 749550 h 1888043"/>
                <a:gd name="connsiteX58" fmla="*/ 1926679 w 2848807"/>
                <a:gd name="connsiteY58" fmla="*/ 636216 h 1888043"/>
                <a:gd name="connsiteX59" fmla="*/ 2096681 w 2848807"/>
                <a:gd name="connsiteY59" fmla="*/ 471367 h 1888043"/>
                <a:gd name="connsiteX60" fmla="*/ 2132741 w 2848807"/>
                <a:gd name="connsiteY60" fmla="*/ 432730 h 18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48807" h="1888043">
                  <a:moveTo>
                    <a:pt x="2132741" y="432730"/>
                  </a:moveTo>
                  <a:lnTo>
                    <a:pt x="2235772" y="324548"/>
                  </a:lnTo>
                  <a:lnTo>
                    <a:pt x="2307894" y="247274"/>
                  </a:lnTo>
                  <a:lnTo>
                    <a:pt x="2387743" y="154546"/>
                  </a:lnTo>
                  <a:lnTo>
                    <a:pt x="2423804" y="113334"/>
                  </a:lnTo>
                  <a:lnTo>
                    <a:pt x="2436683" y="85000"/>
                  </a:lnTo>
                  <a:lnTo>
                    <a:pt x="2439259" y="64394"/>
                  </a:lnTo>
                  <a:lnTo>
                    <a:pt x="2439259" y="48940"/>
                  </a:lnTo>
                  <a:lnTo>
                    <a:pt x="2428956" y="23182"/>
                  </a:lnTo>
                  <a:lnTo>
                    <a:pt x="2410925" y="0"/>
                  </a:lnTo>
                  <a:lnTo>
                    <a:pt x="2848807" y="100455"/>
                  </a:lnTo>
                  <a:lnTo>
                    <a:pt x="2820473" y="113334"/>
                  </a:lnTo>
                  <a:lnTo>
                    <a:pt x="2768958" y="151971"/>
                  </a:lnTo>
                  <a:lnTo>
                    <a:pt x="2658199" y="255002"/>
                  </a:lnTo>
                  <a:lnTo>
                    <a:pt x="2524259" y="383790"/>
                  </a:lnTo>
                  <a:lnTo>
                    <a:pt x="2307894" y="600155"/>
                  </a:lnTo>
                  <a:lnTo>
                    <a:pt x="2112135" y="803642"/>
                  </a:lnTo>
                  <a:lnTo>
                    <a:pt x="1942134" y="945309"/>
                  </a:lnTo>
                  <a:lnTo>
                    <a:pt x="1833952" y="1030310"/>
                  </a:lnTo>
                  <a:lnTo>
                    <a:pt x="1692284" y="1138492"/>
                  </a:lnTo>
                  <a:lnTo>
                    <a:pt x="1527434" y="1251826"/>
                  </a:lnTo>
                  <a:lnTo>
                    <a:pt x="1424403" y="1321372"/>
                  </a:lnTo>
                  <a:lnTo>
                    <a:pt x="1341979" y="1372888"/>
                  </a:lnTo>
                  <a:lnTo>
                    <a:pt x="1213190" y="1450161"/>
                  </a:lnTo>
                  <a:lnTo>
                    <a:pt x="1112735" y="1506828"/>
                  </a:lnTo>
                  <a:lnTo>
                    <a:pt x="1038037" y="1545465"/>
                  </a:lnTo>
                  <a:lnTo>
                    <a:pt x="955612" y="1589253"/>
                  </a:lnTo>
                  <a:lnTo>
                    <a:pt x="855157" y="1633041"/>
                  </a:lnTo>
                  <a:lnTo>
                    <a:pt x="775308" y="1669102"/>
                  </a:lnTo>
                  <a:lnTo>
                    <a:pt x="677429" y="1707739"/>
                  </a:lnTo>
                  <a:lnTo>
                    <a:pt x="584701" y="1741224"/>
                  </a:lnTo>
                  <a:lnTo>
                    <a:pt x="491973" y="1772133"/>
                  </a:lnTo>
                  <a:lnTo>
                    <a:pt x="373487" y="1808194"/>
                  </a:lnTo>
                  <a:lnTo>
                    <a:pt x="278184" y="1836527"/>
                  </a:lnTo>
                  <a:lnTo>
                    <a:pt x="193183" y="1859709"/>
                  </a:lnTo>
                  <a:lnTo>
                    <a:pt x="103031" y="1880315"/>
                  </a:lnTo>
                  <a:lnTo>
                    <a:pt x="69546" y="1885467"/>
                  </a:lnTo>
                  <a:lnTo>
                    <a:pt x="36061" y="1888043"/>
                  </a:lnTo>
                  <a:lnTo>
                    <a:pt x="7727" y="1880315"/>
                  </a:lnTo>
                  <a:lnTo>
                    <a:pt x="7727" y="1880315"/>
                  </a:lnTo>
                  <a:lnTo>
                    <a:pt x="0" y="1867437"/>
                  </a:lnTo>
                  <a:lnTo>
                    <a:pt x="0" y="1857133"/>
                  </a:lnTo>
                  <a:lnTo>
                    <a:pt x="5152" y="1844255"/>
                  </a:lnTo>
                  <a:lnTo>
                    <a:pt x="28334" y="1815921"/>
                  </a:lnTo>
                  <a:lnTo>
                    <a:pt x="69546" y="1803042"/>
                  </a:lnTo>
                  <a:lnTo>
                    <a:pt x="180304" y="1766981"/>
                  </a:lnTo>
                  <a:lnTo>
                    <a:pt x="301366" y="1723193"/>
                  </a:lnTo>
                  <a:lnTo>
                    <a:pt x="476518" y="1648496"/>
                  </a:lnTo>
                  <a:lnTo>
                    <a:pt x="584701" y="1596980"/>
                  </a:lnTo>
                  <a:lnTo>
                    <a:pt x="752126" y="1509404"/>
                  </a:lnTo>
                  <a:lnTo>
                    <a:pt x="865460" y="1447585"/>
                  </a:lnTo>
                  <a:lnTo>
                    <a:pt x="1038037" y="1341979"/>
                  </a:lnTo>
                  <a:lnTo>
                    <a:pt x="1200311" y="1233796"/>
                  </a:lnTo>
                  <a:lnTo>
                    <a:pt x="1347130" y="1128189"/>
                  </a:lnTo>
                  <a:lnTo>
                    <a:pt x="1483646" y="1022582"/>
                  </a:lnTo>
                  <a:lnTo>
                    <a:pt x="1643344" y="893794"/>
                  </a:lnTo>
                  <a:lnTo>
                    <a:pt x="1772133" y="785611"/>
                  </a:lnTo>
                  <a:lnTo>
                    <a:pt x="1810770" y="749550"/>
                  </a:lnTo>
                  <a:lnTo>
                    <a:pt x="1926679" y="636216"/>
                  </a:lnTo>
                  <a:lnTo>
                    <a:pt x="2096681" y="471367"/>
                  </a:lnTo>
                  <a:lnTo>
                    <a:pt x="2132741" y="4327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6">
              <a:extLst>
                <a:ext uri="{FF2B5EF4-FFF2-40B4-BE49-F238E27FC236}">
                  <a16:creationId xmlns:a16="http://schemas.microsoft.com/office/drawing/2014/main" id="{6DAA0CDD-7DC9-4E70-8E1B-192E7A5221F5}"/>
                </a:ext>
              </a:extLst>
            </p:cNvPr>
            <p:cNvSpPr/>
            <p:nvPr/>
          </p:nvSpPr>
          <p:spPr>
            <a:xfrm>
              <a:off x="4205288" y="4319588"/>
              <a:ext cx="2933700" cy="1700212"/>
            </a:xfrm>
            <a:custGeom>
              <a:avLst/>
              <a:gdLst>
                <a:gd name="connsiteX0" fmla="*/ 1140618 w 2933700"/>
                <a:gd name="connsiteY0" fmla="*/ 671512 h 1700212"/>
                <a:gd name="connsiteX1" fmla="*/ 973931 w 2933700"/>
                <a:gd name="connsiteY1" fmla="*/ 552450 h 1700212"/>
                <a:gd name="connsiteX2" fmla="*/ 764381 w 2933700"/>
                <a:gd name="connsiteY2" fmla="*/ 433387 h 1700212"/>
                <a:gd name="connsiteX3" fmla="*/ 640556 w 2933700"/>
                <a:gd name="connsiteY3" fmla="*/ 338137 h 1700212"/>
                <a:gd name="connsiteX4" fmla="*/ 521493 w 2933700"/>
                <a:gd name="connsiteY4" fmla="*/ 254793 h 1700212"/>
                <a:gd name="connsiteX5" fmla="*/ 404812 w 2933700"/>
                <a:gd name="connsiteY5" fmla="*/ 180975 h 1700212"/>
                <a:gd name="connsiteX6" fmla="*/ 290512 w 2933700"/>
                <a:gd name="connsiteY6" fmla="*/ 114300 h 1700212"/>
                <a:gd name="connsiteX7" fmla="*/ 176212 w 2933700"/>
                <a:gd name="connsiteY7" fmla="*/ 54768 h 1700212"/>
                <a:gd name="connsiteX8" fmla="*/ 73818 w 2933700"/>
                <a:gd name="connsiteY8" fmla="*/ 0 h 1700212"/>
                <a:gd name="connsiteX9" fmla="*/ 0 w 2933700"/>
                <a:gd name="connsiteY9" fmla="*/ 78581 h 1700212"/>
                <a:gd name="connsiteX10" fmla="*/ 100012 w 2933700"/>
                <a:gd name="connsiteY10" fmla="*/ 130968 h 1700212"/>
                <a:gd name="connsiteX11" fmla="*/ 185737 w 2933700"/>
                <a:gd name="connsiteY11" fmla="*/ 183356 h 1700212"/>
                <a:gd name="connsiteX12" fmla="*/ 266700 w 2933700"/>
                <a:gd name="connsiteY12" fmla="*/ 235743 h 1700212"/>
                <a:gd name="connsiteX13" fmla="*/ 385762 w 2933700"/>
                <a:gd name="connsiteY13" fmla="*/ 321468 h 1700212"/>
                <a:gd name="connsiteX14" fmla="*/ 511968 w 2933700"/>
                <a:gd name="connsiteY14" fmla="*/ 419100 h 1700212"/>
                <a:gd name="connsiteX15" fmla="*/ 657225 w 2933700"/>
                <a:gd name="connsiteY15" fmla="*/ 542925 h 1700212"/>
                <a:gd name="connsiteX16" fmla="*/ 912018 w 2933700"/>
                <a:gd name="connsiteY16" fmla="*/ 769143 h 1700212"/>
                <a:gd name="connsiteX17" fmla="*/ 1054893 w 2933700"/>
                <a:gd name="connsiteY17" fmla="*/ 897731 h 1700212"/>
                <a:gd name="connsiteX18" fmla="*/ 1262062 w 2933700"/>
                <a:gd name="connsiteY18" fmla="*/ 1088231 h 1700212"/>
                <a:gd name="connsiteX19" fmla="*/ 1445418 w 2933700"/>
                <a:gd name="connsiteY19" fmla="*/ 1254918 h 1700212"/>
                <a:gd name="connsiteX20" fmla="*/ 1588293 w 2933700"/>
                <a:gd name="connsiteY20" fmla="*/ 1385887 h 1700212"/>
                <a:gd name="connsiteX21" fmla="*/ 1707356 w 2933700"/>
                <a:gd name="connsiteY21" fmla="*/ 1495425 h 1700212"/>
                <a:gd name="connsiteX22" fmla="*/ 1795462 w 2933700"/>
                <a:gd name="connsiteY22" fmla="*/ 1574006 h 1700212"/>
                <a:gd name="connsiteX23" fmla="*/ 1854993 w 2933700"/>
                <a:gd name="connsiteY23" fmla="*/ 1631156 h 1700212"/>
                <a:gd name="connsiteX24" fmla="*/ 1888331 w 2933700"/>
                <a:gd name="connsiteY24" fmla="*/ 1659731 h 1700212"/>
                <a:gd name="connsiteX25" fmla="*/ 1916906 w 2933700"/>
                <a:gd name="connsiteY25" fmla="*/ 1676400 h 1700212"/>
                <a:gd name="connsiteX26" fmla="*/ 1952625 w 2933700"/>
                <a:gd name="connsiteY26" fmla="*/ 1690687 h 1700212"/>
                <a:gd name="connsiteX27" fmla="*/ 2014537 w 2933700"/>
                <a:gd name="connsiteY27" fmla="*/ 1700212 h 1700212"/>
                <a:gd name="connsiteX28" fmla="*/ 2200275 w 2933700"/>
                <a:gd name="connsiteY28" fmla="*/ 1695450 h 1700212"/>
                <a:gd name="connsiteX29" fmla="*/ 2426493 w 2933700"/>
                <a:gd name="connsiteY29" fmla="*/ 1690687 h 1700212"/>
                <a:gd name="connsiteX30" fmla="*/ 2750343 w 2933700"/>
                <a:gd name="connsiteY30" fmla="*/ 1683543 h 1700212"/>
                <a:gd name="connsiteX31" fmla="*/ 2895600 w 2933700"/>
                <a:gd name="connsiteY31" fmla="*/ 1676400 h 1700212"/>
                <a:gd name="connsiteX32" fmla="*/ 2919412 w 2933700"/>
                <a:gd name="connsiteY32" fmla="*/ 1671637 h 1700212"/>
                <a:gd name="connsiteX33" fmla="*/ 2933700 w 2933700"/>
                <a:gd name="connsiteY33" fmla="*/ 1662112 h 1700212"/>
                <a:gd name="connsiteX34" fmla="*/ 2933700 w 2933700"/>
                <a:gd name="connsiteY34" fmla="*/ 1654968 h 1700212"/>
                <a:gd name="connsiteX35" fmla="*/ 2931318 w 2933700"/>
                <a:gd name="connsiteY35" fmla="*/ 1643062 h 1700212"/>
                <a:gd name="connsiteX36" fmla="*/ 2905125 w 2933700"/>
                <a:gd name="connsiteY36" fmla="*/ 1612106 h 1700212"/>
                <a:gd name="connsiteX37" fmla="*/ 2895600 w 2933700"/>
                <a:gd name="connsiteY37" fmla="*/ 1607343 h 1700212"/>
                <a:gd name="connsiteX38" fmla="*/ 2826543 w 2933700"/>
                <a:gd name="connsiteY38" fmla="*/ 1588293 h 1700212"/>
                <a:gd name="connsiteX39" fmla="*/ 2726531 w 2933700"/>
                <a:gd name="connsiteY39" fmla="*/ 1562100 h 1700212"/>
                <a:gd name="connsiteX40" fmla="*/ 2590800 w 2933700"/>
                <a:gd name="connsiteY40" fmla="*/ 1514475 h 1700212"/>
                <a:gd name="connsiteX41" fmla="*/ 2445543 w 2933700"/>
                <a:gd name="connsiteY41" fmla="*/ 1462087 h 1700212"/>
                <a:gd name="connsiteX42" fmla="*/ 2309812 w 2933700"/>
                <a:gd name="connsiteY42" fmla="*/ 1404937 h 1700212"/>
                <a:gd name="connsiteX43" fmla="*/ 2188368 w 2933700"/>
                <a:gd name="connsiteY43" fmla="*/ 1350168 h 1700212"/>
                <a:gd name="connsiteX44" fmla="*/ 2038350 w 2933700"/>
                <a:gd name="connsiteY44" fmla="*/ 1276350 h 1700212"/>
                <a:gd name="connsiteX45" fmla="*/ 1924050 w 2933700"/>
                <a:gd name="connsiteY45" fmla="*/ 1216818 h 1700212"/>
                <a:gd name="connsiteX46" fmla="*/ 1826418 w 2933700"/>
                <a:gd name="connsiteY46" fmla="*/ 1159668 h 1700212"/>
                <a:gd name="connsiteX47" fmla="*/ 1719262 w 2933700"/>
                <a:gd name="connsiteY47" fmla="*/ 1083468 h 1700212"/>
                <a:gd name="connsiteX48" fmla="*/ 1540668 w 2933700"/>
                <a:gd name="connsiteY48" fmla="*/ 959643 h 1700212"/>
                <a:gd name="connsiteX49" fmla="*/ 1376362 w 2933700"/>
                <a:gd name="connsiteY49" fmla="*/ 838200 h 1700212"/>
                <a:gd name="connsiteX50" fmla="*/ 1140618 w 2933700"/>
                <a:gd name="connsiteY50" fmla="*/ 671512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33700" h="1700212">
                  <a:moveTo>
                    <a:pt x="1140618" y="671512"/>
                  </a:moveTo>
                  <a:lnTo>
                    <a:pt x="973931" y="552450"/>
                  </a:lnTo>
                  <a:lnTo>
                    <a:pt x="764381" y="433387"/>
                  </a:lnTo>
                  <a:lnTo>
                    <a:pt x="640556" y="338137"/>
                  </a:lnTo>
                  <a:lnTo>
                    <a:pt x="521493" y="254793"/>
                  </a:lnTo>
                  <a:lnTo>
                    <a:pt x="404812" y="180975"/>
                  </a:lnTo>
                  <a:lnTo>
                    <a:pt x="290512" y="114300"/>
                  </a:lnTo>
                  <a:lnTo>
                    <a:pt x="176212" y="54768"/>
                  </a:lnTo>
                  <a:lnTo>
                    <a:pt x="73818" y="0"/>
                  </a:lnTo>
                  <a:lnTo>
                    <a:pt x="0" y="78581"/>
                  </a:lnTo>
                  <a:lnTo>
                    <a:pt x="100012" y="130968"/>
                  </a:lnTo>
                  <a:lnTo>
                    <a:pt x="185737" y="183356"/>
                  </a:lnTo>
                  <a:lnTo>
                    <a:pt x="266700" y="235743"/>
                  </a:lnTo>
                  <a:lnTo>
                    <a:pt x="385762" y="321468"/>
                  </a:lnTo>
                  <a:lnTo>
                    <a:pt x="511968" y="419100"/>
                  </a:lnTo>
                  <a:lnTo>
                    <a:pt x="657225" y="542925"/>
                  </a:lnTo>
                  <a:lnTo>
                    <a:pt x="912018" y="769143"/>
                  </a:lnTo>
                  <a:lnTo>
                    <a:pt x="1054893" y="897731"/>
                  </a:lnTo>
                  <a:lnTo>
                    <a:pt x="1262062" y="1088231"/>
                  </a:lnTo>
                  <a:lnTo>
                    <a:pt x="1445418" y="1254918"/>
                  </a:lnTo>
                  <a:lnTo>
                    <a:pt x="1588293" y="1385887"/>
                  </a:lnTo>
                  <a:lnTo>
                    <a:pt x="1707356" y="1495425"/>
                  </a:lnTo>
                  <a:lnTo>
                    <a:pt x="1795462" y="1574006"/>
                  </a:lnTo>
                  <a:lnTo>
                    <a:pt x="1854993" y="1631156"/>
                  </a:lnTo>
                  <a:lnTo>
                    <a:pt x="1888331" y="1659731"/>
                  </a:lnTo>
                  <a:lnTo>
                    <a:pt x="1916906" y="1676400"/>
                  </a:lnTo>
                  <a:lnTo>
                    <a:pt x="1952625" y="1690687"/>
                  </a:lnTo>
                  <a:lnTo>
                    <a:pt x="2014537" y="1700212"/>
                  </a:lnTo>
                  <a:lnTo>
                    <a:pt x="2200275" y="1695450"/>
                  </a:lnTo>
                  <a:lnTo>
                    <a:pt x="2426493" y="1690687"/>
                  </a:lnTo>
                  <a:lnTo>
                    <a:pt x="2750343" y="1683543"/>
                  </a:lnTo>
                  <a:lnTo>
                    <a:pt x="2895600" y="1676400"/>
                  </a:lnTo>
                  <a:lnTo>
                    <a:pt x="2919412" y="1671637"/>
                  </a:lnTo>
                  <a:lnTo>
                    <a:pt x="2933700" y="1662112"/>
                  </a:lnTo>
                  <a:lnTo>
                    <a:pt x="2933700" y="1654968"/>
                  </a:lnTo>
                  <a:lnTo>
                    <a:pt x="2931318" y="1643062"/>
                  </a:lnTo>
                  <a:lnTo>
                    <a:pt x="2905125" y="1612106"/>
                  </a:lnTo>
                  <a:lnTo>
                    <a:pt x="2895600" y="1607343"/>
                  </a:lnTo>
                  <a:lnTo>
                    <a:pt x="2826543" y="1588293"/>
                  </a:lnTo>
                  <a:lnTo>
                    <a:pt x="2726531" y="1562100"/>
                  </a:lnTo>
                  <a:lnTo>
                    <a:pt x="2590800" y="1514475"/>
                  </a:lnTo>
                  <a:lnTo>
                    <a:pt x="2445543" y="1462087"/>
                  </a:lnTo>
                  <a:lnTo>
                    <a:pt x="2309812" y="1404937"/>
                  </a:lnTo>
                  <a:lnTo>
                    <a:pt x="2188368" y="1350168"/>
                  </a:lnTo>
                  <a:lnTo>
                    <a:pt x="2038350" y="1276350"/>
                  </a:lnTo>
                  <a:lnTo>
                    <a:pt x="1924050" y="1216818"/>
                  </a:lnTo>
                  <a:lnTo>
                    <a:pt x="1826418" y="1159668"/>
                  </a:lnTo>
                  <a:lnTo>
                    <a:pt x="1719262" y="1083468"/>
                  </a:lnTo>
                  <a:lnTo>
                    <a:pt x="1540668" y="959643"/>
                  </a:lnTo>
                  <a:lnTo>
                    <a:pt x="1376362" y="838200"/>
                  </a:lnTo>
                  <a:lnTo>
                    <a:pt x="114061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34456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世界にほこる和紙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芸 無 械 以 博 管 便 孫 量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3316743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BEF8700-5FBA-D344-B04A-BDAF043DF285}"/>
              </a:ext>
            </a:extLst>
          </p:cNvPr>
          <p:cNvSpPr/>
          <p:nvPr/>
        </p:nvSpPr>
        <p:spPr>
          <a:xfrm>
            <a:off x="2901950" y="1927225"/>
            <a:ext cx="3876675" cy="685800"/>
          </a:xfrm>
          <a:custGeom>
            <a:avLst/>
            <a:gdLst>
              <a:gd name="connsiteX0" fmla="*/ 1863725 w 3876675"/>
              <a:gd name="connsiteY0" fmla="*/ 371475 h 685800"/>
              <a:gd name="connsiteX1" fmla="*/ 1593850 w 3876675"/>
              <a:gd name="connsiteY1" fmla="*/ 406400 h 685800"/>
              <a:gd name="connsiteX2" fmla="*/ 1295400 w 3876675"/>
              <a:gd name="connsiteY2" fmla="*/ 454025 h 685800"/>
              <a:gd name="connsiteX3" fmla="*/ 1050925 w 3876675"/>
              <a:gd name="connsiteY3" fmla="*/ 495300 h 685800"/>
              <a:gd name="connsiteX4" fmla="*/ 869950 w 3876675"/>
              <a:gd name="connsiteY4" fmla="*/ 546100 h 685800"/>
              <a:gd name="connsiteX5" fmla="*/ 676275 w 3876675"/>
              <a:gd name="connsiteY5" fmla="*/ 606425 h 685800"/>
              <a:gd name="connsiteX6" fmla="*/ 552450 w 3876675"/>
              <a:gd name="connsiteY6" fmla="*/ 650875 h 685800"/>
              <a:gd name="connsiteX7" fmla="*/ 482600 w 3876675"/>
              <a:gd name="connsiteY7" fmla="*/ 682625 h 685800"/>
              <a:gd name="connsiteX8" fmla="*/ 438150 w 3876675"/>
              <a:gd name="connsiteY8" fmla="*/ 685800 h 685800"/>
              <a:gd name="connsiteX9" fmla="*/ 393700 w 3876675"/>
              <a:gd name="connsiteY9" fmla="*/ 676275 h 685800"/>
              <a:gd name="connsiteX10" fmla="*/ 346075 w 3876675"/>
              <a:gd name="connsiteY10" fmla="*/ 657225 h 685800"/>
              <a:gd name="connsiteX11" fmla="*/ 285750 w 3876675"/>
              <a:gd name="connsiteY11" fmla="*/ 619125 h 685800"/>
              <a:gd name="connsiteX12" fmla="*/ 180975 w 3876675"/>
              <a:gd name="connsiteY12" fmla="*/ 536575 h 685800"/>
              <a:gd name="connsiteX13" fmla="*/ 98425 w 3876675"/>
              <a:gd name="connsiteY13" fmla="*/ 457200 h 685800"/>
              <a:gd name="connsiteX14" fmla="*/ 50800 w 3876675"/>
              <a:gd name="connsiteY14" fmla="*/ 406400 h 685800"/>
              <a:gd name="connsiteX15" fmla="*/ 22225 w 3876675"/>
              <a:gd name="connsiteY15" fmla="*/ 358775 h 685800"/>
              <a:gd name="connsiteX16" fmla="*/ 3175 w 3876675"/>
              <a:gd name="connsiteY16" fmla="*/ 307975 h 685800"/>
              <a:gd name="connsiteX17" fmla="*/ 0 w 3876675"/>
              <a:gd name="connsiteY17" fmla="*/ 288925 h 685800"/>
              <a:gd name="connsiteX18" fmla="*/ 9525 w 3876675"/>
              <a:gd name="connsiteY18" fmla="*/ 269875 h 685800"/>
              <a:gd name="connsiteX19" fmla="*/ 25400 w 3876675"/>
              <a:gd name="connsiteY19" fmla="*/ 266700 h 685800"/>
              <a:gd name="connsiteX20" fmla="*/ 66675 w 3876675"/>
              <a:gd name="connsiteY20" fmla="*/ 273050 h 685800"/>
              <a:gd name="connsiteX21" fmla="*/ 120650 w 3876675"/>
              <a:gd name="connsiteY21" fmla="*/ 288925 h 685800"/>
              <a:gd name="connsiteX22" fmla="*/ 158750 w 3876675"/>
              <a:gd name="connsiteY22" fmla="*/ 320675 h 685800"/>
              <a:gd name="connsiteX23" fmla="*/ 200025 w 3876675"/>
              <a:gd name="connsiteY23" fmla="*/ 352425 h 685800"/>
              <a:gd name="connsiteX24" fmla="*/ 228600 w 3876675"/>
              <a:gd name="connsiteY24" fmla="*/ 368300 h 685800"/>
              <a:gd name="connsiteX25" fmla="*/ 282575 w 3876675"/>
              <a:gd name="connsiteY25" fmla="*/ 387350 h 685800"/>
              <a:gd name="connsiteX26" fmla="*/ 339725 w 3876675"/>
              <a:gd name="connsiteY26" fmla="*/ 400050 h 685800"/>
              <a:gd name="connsiteX27" fmla="*/ 444500 w 3876675"/>
              <a:gd name="connsiteY27" fmla="*/ 409575 h 685800"/>
              <a:gd name="connsiteX28" fmla="*/ 495300 w 3876675"/>
              <a:gd name="connsiteY28" fmla="*/ 412750 h 685800"/>
              <a:gd name="connsiteX29" fmla="*/ 565150 w 3876675"/>
              <a:gd name="connsiteY29" fmla="*/ 409575 h 685800"/>
              <a:gd name="connsiteX30" fmla="*/ 768350 w 3876675"/>
              <a:gd name="connsiteY30" fmla="*/ 374650 h 685800"/>
              <a:gd name="connsiteX31" fmla="*/ 1028700 w 3876675"/>
              <a:gd name="connsiteY31" fmla="*/ 314325 h 685800"/>
              <a:gd name="connsiteX32" fmla="*/ 1276350 w 3876675"/>
              <a:gd name="connsiteY32" fmla="*/ 273050 h 685800"/>
              <a:gd name="connsiteX33" fmla="*/ 1670050 w 3876675"/>
              <a:gd name="connsiteY33" fmla="*/ 222250 h 685800"/>
              <a:gd name="connsiteX34" fmla="*/ 2054225 w 3876675"/>
              <a:gd name="connsiteY34" fmla="*/ 177800 h 685800"/>
              <a:gd name="connsiteX35" fmla="*/ 2381250 w 3876675"/>
              <a:gd name="connsiteY35" fmla="*/ 142875 h 685800"/>
              <a:gd name="connsiteX36" fmla="*/ 2654300 w 3876675"/>
              <a:gd name="connsiteY36" fmla="*/ 114300 h 685800"/>
              <a:gd name="connsiteX37" fmla="*/ 2908300 w 3876675"/>
              <a:gd name="connsiteY37" fmla="*/ 98425 h 685800"/>
              <a:gd name="connsiteX38" fmla="*/ 3105150 w 3876675"/>
              <a:gd name="connsiteY38" fmla="*/ 88900 h 685800"/>
              <a:gd name="connsiteX39" fmla="*/ 3273425 w 3876675"/>
              <a:gd name="connsiteY39" fmla="*/ 69850 h 685800"/>
              <a:gd name="connsiteX40" fmla="*/ 3355975 w 3876675"/>
              <a:gd name="connsiteY40" fmla="*/ 53975 h 685800"/>
              <a:gd name="connsiteX41" fmla="*/ 3419475 w 3876675"/>
              <a:gd name="connsiteY41" fmla="*/ 34925 h 685800"/>
              <a:gd name="connsiteX42" fmla="*/ 3476625 w 3876675"/>
              <a:gd name="connsiteY42" fmla="*/ 6350 h 685800"/>
              <a:gd name="connsiteX43" fmla="*/ 3498850 w 3876675"/>
              <a:gd name="connsiteY43" fmla="*/ 0 h 685800"/>
              <a:gd name="connsiteX44" fmla="*/ 3546475 w 3876675"/>
              <a:gd name="connsiteY44" fmla="*/ 6350 h 685800"/>
              <a:gd name="connsiteX45" fmla="*/ 3654425 w 3876675"/>
              <a:gd name="connsiteY45" fmla="*/ 47625 h 685800"/>
              <a:gd name="connsiteX46" fmla="*/ 3813175 w 3876675"/>
              <a:gd name="connsiteY46" fmla="*/ 117475 h 685800"/>
              <a:gd name="connsiteX47" fmla="*/ 3841750 w 3876675"/>
              <a:gd name="connsiteY47" fmla="*/ 142875 h 685800"/>
              <a:gd name="connsiteX48" fmla="*/ 3867150 w 3876675"/>
              <a:gd name="connsiteY48" fmla="*/ 177800 h 685800"/>
              <a:gd name="connsiteX49" fmla="*/ 3876675 w 3876675"/>
              <a:gd name="connsiteY49" fmla="*/ 203200 h 685800"/>
              <a:gd name="connsiteX50" fmla="*/ 3873500 w 3876675"/>
              <a:gd name="connsiteY50" fmla="*/ 219075 h 685800"/>
              <a:gd name="connsiteX51" fmla="*/ 3860800 w 3876675"/>
              <a:gd name="connsiteY51" fmla="*/ 244475 h 685800"/>
              <a:gd name="connsiteX52" fmla="*/ 3841750 w 3876675"/>
              <a:gd name="connsiteY52" fmla="*/ 263525 h 685800"/>
              <a:gd name="connsiteX53" fmla="*/ 3778250 w 3876675"/>
              <a:gd name="connsiteY53" fmla="*/ 273050 h 685800"/>
              <a:gd name="connsiteX54" fmla="*/ 3435350 w 3876675"/>
              <a:gd name="connsiteY54" fmla="*/ 273050 h 685800"/>
              <a:gd name="connsiteX55" fmla="*/ 2822575 w 3876675"/>
              <a:gd name="connsiteY55" fmla="*/ 298450 h 685800"/>
              <a:gd name="connsiteX56" fmla="*/ 2625725 w 3876675"/>
              <a:gd name="connsiteY56" fmla="*/ 320675 h 685800"/>
              <a:gd name="connsiteX57" fmla="*/ 2390775 w 3876675"/>
              <a:gd name="connsiteY57" fmla="*/ 330200 h 685800"/>
              <a:gd name="connsiteX58" fmla="*/ 2124075 w 3876675"/>
              <a:gd name="connsiteY58" fmla="*/ 349250 h 685800"/>
              <a:gd name="connsiteX59" fmla="*/ 1863725 w 3876675"/>
              <a:gd name="connsiteY59" fmla="*/ 371475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76675" h="685800">
                <a:moveTo>
                  <a:pt x="1863725" y="371475"/>
                </a:moveTo>
                <a:lnTo>
                  <a:pt x="1593850" y="406400"/>
                </a:lnTo>
                <a:lnTo>
                  <a:pt x="1295400" y="454025"/>
                </a:lnTo>
                <a:lnTo>
                  <a:pt x="1050925" y="495300"/>
                </a:lnTo>
                <a:lnTo>
                  <a:pt x="869950" y="546100"/>
                </a:lnTo>
                <a:lnTo>
                  <a:pt x="676275" y="606425"/>
                </a:lnTo>
                <a:lnTo>
                  <a:pt x="552450" y="650875"/>
                </a:lnTo>
                <a:lnTo>
                  <a:pt x="482600" y="682625"/>
                </a:lnTo>
                <a:lnTo>
                  <a:pt x="438150" y="685800"/>
                </a:lnTo>
                <a:lnTo>
                  <a:pt x="393700" y="676275"/>
                </a:lnTo>
                <a:lnTo>
                  <a:pt x="346075" y="657225"/>
                </a:lnTo>
                <a:lnTo>
                  <a:pt x="285750" y="619125"/>
                </a:lnTo>
                <a:lnTo>
                  <a:pt x="180975" y="536575"/>
                </a:lnTo>
                <a:lnTo>
                  <a:pt x="98425" y="457200"/>
                </a:lnTo>
                <a:lnTo>
                  <a:pt x="50800" y="406400"/>
                </a:lnTo>
                <a:lnTo>
                  <a:pt x="22225" y="358775"/>
                </a:lnTo>
                <a:lnTo>
                  <a:pt x="3175" y="307975"/>
                </a:lnTo>
                <a:lnTo>
                  <a:pt x="0" y="288925"/>
                </a:lnTo>
                <a:lnTo>
                  <a:pt x="9525" y="269875"/>
                </a:lnTo>
                <a:lnTo>
                  <a:pt x="25400" y="266700"/>
                </a:lnTo>
                <a:lnTo>
                  <a:pt x="66675" y="273050"/>
                </a:lnTo>
                <a:lnTo>
                  <a:pt x="120650" y="288925"/>
                </a:lnTo>
                <a:lnTo>
                  <a:pt x="158750" y="320675"/>
                </a:lnTo>
                <a:lnTo>
                  <a:pt x="200025" y="352425"/>
                </a:lnTo>
                <a:lnTo>
                  <a:pt x="228600" y="368300"/>
                </a:lnTo>
                <a:lnTo>
                  <a:pt x="282575" y="387350"/>
                </a:lnTo>
                <a:lnTo>
                  <a:pt x="339725" y="400050"/>
                </a:lnTo>
                <a:lnTo>
                  <a:pt x="444500" y="409575"/>
                </a:lnTo>
                <a:lnTo>
                  <a:pt x="495300" y="412750"/>
                </a:lnTo>
                <a:lnTo>
                  <a:pt x="565150" y="409575"/>
                </a:lnTo>
                <a:lnTo>
                  <a:pt x="768350" y="374650"/>
                </a:lnTo>
                <a:lnTo>
                  <a:pt x="1028700" y="314325"/>
                </a:lnTo>
                <a:lnTo>
                  <a:pt x="1276350" y="273050"/>
                </a:lnTo>
                <a:lnTo>
                  <a:pt x="1670050" y="222250"/>
                </a:lnTo>
                <a:lnTo>
                  <a:pt x="2054225" y="177800"/>
                </a:lnTo>
                <a:lnTo>
                  <a:pt x="2381250" y="142875"/>
                </a:lnTo>
                <a:lnTo>
                  <a:pt x="2654300" y="114300"/>
                </a:lnTo>
                <a:lnTo>
                  <a:pt x="2908300" y="98425"/>
                </a:lnTo>
                <a:lnTo>
                  <a:pt x="3105150" y="88900"/>
                </a:lnTo>
                <a:lnTo>
                  <a:pt x="3273425" y="69850"/>
                </a:lnTo>
                <a:lnTo>
                  <a:pt x="3355975" y="53975"/>
                </a:lnTo>
                <a:lnTo>
                  <a:pt x="3419475" y="34925"/>
                </a:lnTo>
                <a:lnTo>
                  <a:pt x="3476625" y="6350"/>
                </a:lnTo>
                <a:lnTo>
                  <a:pt x="3498850" y="0"/>
                </a:lnTo>
                <a:lnTo>
                  <a:pt x="3546475" y="6350"/>
                </a:lnTo>
                <a:lnTo>
                  <a:pt x="3654425" y="47625"/>
                </a:lnTo>
                <a:lnTo>
                  <a:pt x="3813175" y="117475"/>
                </a:lnTo>
                <a:lnTo>
                  <a:pt x="3841750" y="142875"/>
                </a:lnTo>
                <a:lnTo>
                  <a:pt x="3867150" y="177800"/>
                </a:lnTo>
                <a:lnTo>
                  <a:pt x="3876675" y="203200"/>
                </a:lnTo>
                <a:lnTo>
                  <a:pt x="3873500" y="219075"/>
                </a:lnTo>
                <a:lnTo>
                  <a:pt x="3860800" y="244475"/>
                </a:lnTo>
                <a:lnTo>
                  <a:pt x="3841750" y="263525"/>
                </a:lnTo>
                <a:lnTo>
                  <a:pt x="3778250" y="273050"/>
                </a:lnTo>
                <a:lnTo>
                  <a:pt x="3435350" y="273050"/>
                </a:lnTo>
                <a:lnTo>
                  <a:pt x="2822575" y="298450"/>
                </a:lnTo>
                <a:lnTo>
                  <a:pt x="2625725" y="320675"/>
                </a:lnTo>
                <a:lnTo>
                  <a:pt x="2390775" y="330200"/>
                </a:lnTo>
                <a:lnTo>
                  <a:pt x="2124075" y="349250"/>
                </a:lnTo>
                <a:lnTo>
                  <a:pt x="1863725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E3CC87C-9015-0745-AFEE-AA05ACED9B32}"/>
              </a:ext>
            </a:extLst>
          </p:cNvPr>
          <p:cNvSpPr/>
          <p:nvPr/>
        </p:nvSpPr>
        <p:spPr>
          <a:xfrm>
            <a:off x="3459163" y="2954338"/>
            <a:ext cx="2638425" cy="488950"/>
          </a:xfrm>
          <a:custGeom>
            <a:avLst/>
            <a:gdLst>
              <a:gd name="connsiteX0" fmla="*/ 1400175 w 2638425"/>
              <a:gd name="connsiteY0" fmla="*/ 323850 h 488157"/>
              <a:gd name="connsiteX1" fmla="*/ 1090613 w 2638425"/>
              <a:gd name="connsiteY1" fmla="*/ 359569 h 488157"/>
              <a:gd name="connsiteX2" fmla="*/ 845344 w 2638425"/>
              <a:gd name="connsiteY2" fmla="*/ 397669 h 488157"/>
              <a:gd name="connsiteX3" fmla="*/ 614363 w 2638425"/>
              <a:gd name="connsiteY3" fmla="*/ 442913 h 488157"/>
              <a:gd name="connsiteX4" fmla="*/ 469107 w 2638425"/>
              <a:gd name="connsiteY4" fmla="*/ 478632 h 488157"/>
              <a:gd name="connsiteX5" fmla="*/ 450057 w 2638425"/>
              <a:gd name="connsiteY5" fmla="*/ 485775 h 488157"/>
              <a:gd name="connsiteX6" fmla="*/ 435769 w 2638425"/>
              <a:gd name="connsiteY6" fmla="*/ 488157 h 488157"/>
              <a:gd name="connsiteX7" fmla="*/ 414338 w 2638425"/>
              <a:gd name="connsiteY7" fmla="*/ 488157 h 488157"/>
              <a:gd name="connsiteX8" fmla="*/ 378619 w 2638425"/>
              <a:gd name="connsiteY8" fmla="*/ 483394 h 488157"/>
              <a:gd name="connsiteX9" fmla="*/ 335757 w 2638425"/>
              <a:gd name="connsiteY9" fmla="*/ 464344 h 488157"/>
              <a:gd name="connsiteX10" fmla="*/ 259557 w 2638425"/>
              <a:gd name="connsiteY10" fmla="*/ 416719 h 488157"/>
              <a:gd name="connsiteX11" fmla="*/ 197644 w 2638425"/>
              <a:gd name="connsiteY11" fmla="*/ 366713 h 488157"/>
              <a:gd name="connsiteX12" fmla="*/ 100013 w 2638425"/>
              <a:gd name="connsiteY12" fmla="*/ 278607 h 488157"/>
              <a:gd name="connsiteX13" fmla="*/ 57150 w 2638425"/>
              <a:gd name="connsiteY13" fmla="*/ 228600 h 488157"/>
              <a:gd name="connsiteX14" fmla="*/ 28575 w 2638425"/>
              <a:gd name="connsiteY14" fmla="*/ 185738 h 488157"/>
              <a:gd name="connsiteX15" fmla="*/ 16669 w 2638425"/>
              <a:gd name="connsiteY15" fmla="*/ 157163 h 488157"/>
              <a:gd name="connsiteX16" fmla="*/ 4763 w 2638425"/>
              <a:gd name="connsiteY16" fmla="*/ 121444 h 488157"/>
              <a:gd name="connsiteX17" fmla="*/ 0 w 2638425"/>
              <a:gd name="connsiteY17" fmla="*/ 90488 h 488157"/>
              <a:gd name="connsiteX18" fmla="*/ 4763 w 2638425"/>
              <a:gd name="connsiteY18" fmla="*/ 73819 h 488157"/>
              <a:gd name="connsiteX19" fmla="*/ 14288 w 2638425"/>
              <a:gd name="connsiteY19" fmla="*/ 69057 h 488157"/>
              <a:gd name="connsiteX20" fmla="*/ 42863 w 2638425"/>
              <a:gd name="connsiteY20" fmla="*/ 69057 h 488157"/>
              <a:gd name="connsiteX21" fmla="*/ 80963 w 2638425"/>
              <a:gd name="connsiteY21" fmla="*/ 80963 h 488157"/>
              <a:gd name="connsiteX22" fmla="*/ 119063 w 2638425"/>
              <a:gd name="connsiteY22" fmla="*/ 107157 h 488157"/>
              <a:gd name="connsiteX23" fmla="*/ 154782 w 2638425"/>
              <a:gd name="connsiteY23" fmla="*/ 128588 h 488157"/>
              <a:gd name="connsiteX24" fmla="*/ 226219 w 2638425"/>
              <a:gd name="connsiteY24" fmla="*/ 166688 h 488157"/>
              <a:gd name="connsiteX25" fmla="*/ 283369 w 2638425"/>
              <a:gd name="connsiteY25" fmla="*/ 190500 h 488157"/>
              <a:gd name="connsiteX26" fmla="*/ 369094 w 2638425"/>
              <a:gd name="connsiteY26" fmla="*/ 211932 h 488157"/>
              <a:gd name="connsiteX27" fmla="*/ 428625 w 2638425"/>
              <a:gd name="connsiteY27" fmla="*/ 223838 h 488157"/>
              <a:gd name="connsiteX28" fmla="*/ 488157 w 2638425"/>
              <a:gd name="connsiteY28" fmla="*/ 230982 h 488157"/>
              <a:gd name="connsiteX29" fmla="*/ 564357 w 2638425"/>
              <a:gd name="connsiteY29" fmla="*/ 228600 h 488157"/>
              <a:gd name="connsiteX30" fmla="*/ 862013 w 2638425"/>
              <a:gd name="connsiteY30" fmla="*/ 188119 h 488157"/>
              <a:gd name="connsiteX31" fmla="*/ 1297782 w 2638425"/>
              <a:gd name="connsiteY31" fmla="*/ 133350 h 488157"/>
              <a:gd name="connsiteX32" fmla="*/ 1726407 w 2638425"/>
              <a:gd name="connsiteY32" fmla="*/ 76200 h 488157"/>
              <a:gd name="connsiteX33" fmla="*/ 2059782 w 2638425"/>
              <a:gd name="connsiteY33" fmla="*/ 33338 h 488157"/>
              <a:gd name="connsiteX34" fmla="*/ 2221707 w 2638425"/>
              <a:gd name="connsiteY34" fmla="*/ 4763 h 488157"/>
              <a:gd name="connsiteX35" fmla="*/ 2266950 w 2638425"/>
              <a:gd name="connsiteY35" fmla="*/ 0 h 488157"/>
              <a:gd name="connsiteX36" fmla="*/ 2331244 w 2638425"/>
              <a:gd name="connsiteY36" fmla="*/ 11907 h 488157"/>
              <a:gd name="connsiteX37" fmla="*/ 2440782 w 2638425"/>
              <a:gd name="connsiteY37" fmla="*/ 52388 h 488157"/>
              <a:gd name="connsiteX38" fmla="*/ 2550319 w 2638425"/>
              <a:gd name="connsiteY38" fmla="*/ 102394 h 488157"/>
              <a:gd name="connsiteX39" fmla="*/ 2593182 w 2638425"/>
              <a:gd name="connsiteY39" fmla="*/ 128588 h 488157"/>
              <a:gd name="connsiteX40" fmla="*/ 2616994 w 2638425"/>
              <a:gd name="connsiteY40" fmla="*/ 152400 h 488157"/>
              <a:gd name="connsiteX41" fmla="*/ 2631282 w 2638425"/>
              <a:gd name="connsiteY41" fmla="*/ 171450 h 488157"/>
              <a:gd name="connsiteX42" fmla="*/ 2638425 w 2638425"/>
              <a:gd name="connsiteY42" fmla="*/ 192882 h 488157"/>
              <a:gd name="connsiteX43" fmla="*/ 2633663 w 2638425"/>
              <a:gd name="connsiteY43" fmla="*/ 216694 h 488157"/>
              <a:gd name="connsiteX44" fmla="*/ 2609850 w 2638425"/>
              <a:gd name="connsiteY44" fmla="*/ 235744 h 488157"/>
              <a:gd name="connsiteX45" fmla="*/ 2566988 w 2638425"/>
              <a:gd name="connsiteY45" fmla="*/ 252413 h 488157"/>
              <a:gd name="connsiteX46" fmla="*/ 2512219 w 2638425"/>
              <a:gd name="connsiteY46" fmla="*/ 261938 h 488157"/>
              <a:gd name="connsiteX47" fmla="*/ 2414588 w 2638425"/>
              <a:gd name="connsiteY47" fmla="*/ 269082 h 488157"/>
              <a:gd name="connsiteX48" fmla="*/ 2147888 w 2638425"/>
              <a:gd name="connsiteY48" fmla="*/ 278607 h 488157"/>
              <a:gd name="connsiteX49" fmla="*/ 1819275 w 2638425"/>
              <a:gd name="connsiteY49" fmla="*/ 292894 h 488157"/>
              <a:gd name="connsiteX50" fmla="*/ 1400175 w 2638425"/>
              <a:gd name="connsiteY50" fmla="*/ 323850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38425" h="488157">
                <a:moveTo>
                  <a:pt x="1400175" y="323850"/>
                </a:moveTo>
                <a:lnTo>
                  <a:pt x="1090613" y="359569"/>
                </a:lnTo>
                <a:lnTo>
                  <a:pt x="845344" y="397669"/>
                </a:lnTo>
                <a:lnTo>
                  <a:pt x="614363" y="442913"/>
                </a:lnTo>
                <a:lnTo>
                  <a:pt x="469107" y="478632"/>
                </a:lnTo>
                <a:lnTo>
                  <a:pt x="450057" y="485775"/>
                </a:lnTo>
                <a:lnTo>
                  <a:pt x="435769" y="488157"/>
                </a:lnTo>
                <a:lnTo>
                  <a:pt x="414338" y="488157"/>
                </a:lnTo>
                <a:lnTo>
                  <a:pt x="378619" y="483394"/>
                </a:lnTo>
                <a:lnTo>
                  <a:pt x="335757" y="464344"/>
                </a:lnTo>
                <a:lnTo>
                  <a:pt x="259557" y="416719"/>
                </a:lnTo>
                <a:lnTo>
                  <a:pt x="197644" y="366713"/>
                </a:lnTo>
                <a:lnTo>
                  <a:pt x="100013" y="278607"/>
                </a:lnTo>
                <a:lnTo>
                  <a:pt x="57150" y="228600"/>
                </a:lnTo>
                <a:lnTo>
                  <a:pt x="28575" y="185738"/>
                </a:lnTo>
                <a:lnTo>
                  <a:pt x="16669" y="157163"/>
                </a:lnTo>
                <a:lnTo>
                  <a:pt x="4763" y="121444"/>
                </a:lnTo>
                <a:lnTo>
                  <a:pt x="0" y="90488"/>
                </a:lnTo>
                <a:lnTo>
                  <a:pt x="4763" y="73819"/>
                </a:lnTo>
                <a:lnTo>
                  <a:pt x="14288" y="69057"/>
                </a:lnTo>
                <a:lnTo>
                  <a:pt x="42863" y="69057"/>
                </a:lnTo>
                <a:lnTo>
                  <a:pt x="80963" y="80963"/>
                </a:lnTo>
                <a:lnTo>
                  <a:pt x="119063" y="107157"/>
                </a:lnTo>
                <a:lnTo>
                  <a:pt x="154782" y="128588"/>
                </a:lnTo>
                <a:lnTo>
                  <a:pt x="226219" y="166688"/>
                </a:lnTo>
                <a:lnTo>
                  <a:pt x="283369" y="190500"/>
                </a:lnTo>
                <a:lnTo>
                  <a:pt x="369094" y="211932"/>
                </a:lnTo>
                <a:lnTo>
                  <a:pt x="428625" y="223838"/>
                </a:lnTo>
                <a:lnTo>
                  <a:pt x="488157" y="230982"/>
                </a:lnTo>
                <a:lnTo>
                  <a:pt x="564357" y="228600"/>
                </a:lnTo>
                <a:lnTo>
                  <a:pt x="862013" y="188119"/>
                </a:lnTo>
                <a:lnTo>
                  <a:pt x="1297782" y="133350"/>
                </a:lnTo>
                <a:lnTo>
                  <a:pt x="1726407" y="76200"/>
                </a:lnTo>
                <a:lnTo>
                  <a:pt x="2059782" y="33338"/>
                </a:lnTo>
                <a:lnTo>
                  <a:pt x="2221707" y="4763"/>
                </a:lnTo>
                <a:lnTo>
                  <a:pt x="2266950" y="0"/>
                </a:lnTo>
                <a:lnTo>
                  <a:pt x="2331244" y="11907"/>
                </a:lnTo>
                <a:lnTo>
                  <a:pt x="2440782" y="52388"/>
                </a:lnTo>
                <a:lnTo>
                  <a:pt x="2550319" y="102394"/>
                </a:lnTo>
                <a:lnTo>
                  <a:pt x="2593182" y="128588"/>
                </a:lnTo>
                <a:lnTo>
                  <a:pt x="2616994" y="152400"/>
                </a:lnTo>
                <a:lnTo>
                  <a:pt x="2631282" y="171450"/>
                </a:lnTo>
                <a:lnTo>
                  <a:pt x="2638425" y="192882"/>
                </a:lnTo>
                <a:lnTo>
                  <a:pt x="2633663" y="216694"/>
                </a:lnTo>
                <a:lnTo>
                  <a:pt x="2609850" y="235744"/>
                </a:lnTo>
                <a:lnTo>
                  <a:pt x="2566988" y="252413"/>
                </a:lnTo>
                <a:lnTo>
                  <a:pt x="2512219" y="261938"/>
                </a:lnTo>
                <a:lnTo>
                  <a:pt x="2414588" y="269082"/>
                </a:lnTo>
                <a:lnTo>
                  <a:pt x="2147888" y="278607"/>
                </a:lnTo>
                <a:lnTo>
                  <a:pt x="1819275" y="292894"/>
                </a:lnTo>
                <a:lnTo>
                  <a:pt x="1400175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E9CA304-57D4-D745-B28E-4F304AD2212A}"/>
              </a:ext>
            </a:extLst>
          </p:cNvPr>
          <p:cNvSpPr/>
          <p:nvPr/>
        </p:nvSpPr>
        <p:spPr>
          <a:xfrm>
            <a:off x="3595688" y="1547813"/>
            <a:ext cx="657225" cy="1327150"/>
          </a:xfrm>
          <a:custGeom>
            <a:avLst/>
            <a:gdLst>
              <a:gd name="connsiteX0" fmla="*/ 309562 w 657225"/>
              <a:gd name="connsiteY0" fmla="*/ 590550 h 1326356"/>
              <a:gd name="connsiteX1" fmla="*/ 280987 w 657225"/>
              <a:gd name="connsiteY1" fmla="*/ 442912 h 1326356"/>
              <a:gd name="connsiteX2" fmla="*/ 242887 w 657225"/>
              <a:gd name="connsiteY2" fmla="*/ 335756 h 1326356"/>
              <a:gd name="connsiteX3" fmla="*/ 202406 w 657225"/>
              <a:gd name="connsiteY3" fmla="*/ 247650 h 1326356"/>
              <a:gd name="connsiteX4" fmla="*/ 147637 w 657225"/>
              <a:gd name="connsiteY4" fmla="*/ 164306 h 1326356"/>
              <a:gd name="connsiteX5" fmla="*/ 100012 w 657225"/>
              <a:gd name="connsiteY5" fmla="*/ 111918 h 1326356"/>
              <a:gd name="connsiteX6" fmla="*/ 35718 w 657225"/>
              <a:gd name="connsiteY6" fmla="*/ 57150 h 1326356"/>
              <a:gd name="connsiteX7" fmla="*/ 16668 w 657225"/>
              <a:gd name="connsiteY7" fmla="*/ 45243 h 1326356"/>
              <a:gd name="connsiteX8" fmla="*/ 4762 w 657225"/>
              <a:gd name="connsiteY8" fmla="*/ 33337 h 1326356"/>
              <a:gd name="connsiteX9" fmla="*/ 0 w 657225"/>
              <a:gd name="connsiteY9" fmla="*/ 19050 h 1326356"/>
              <a:gd name="connsiteX10" fmla="*/ 7143 w 657225"/>
              <a:gd name="connsiteY10" fmla="*/ 4762 h 1326356"/>
              <a:gd name="connsiteX11" fmla="*/ 35718 w 657225"/>
              <a:gd name="connsiteY11" fmla="*/ 0 h 1326356"/>
              <a:gd name="connsiteX12" fmla="*/ 97631 w 657225"/>
              <a:gd name="connsiteY12" fmla="*/ 7143 h 1326356"/>
              <a:gd name="connsiteX13" fmla="*/ 219075 w 657225"/>
              <a:gd name="connsiteY13" fmla="*/ 28575 h 1326356"/>
              <a:gd name="connsiteX14" fmla="*/ 326231 w 657225"/>
              <a:gd name="connsiteY14" fmla="*/ 54768 h 1326356"/>
              <a:gd name="connsiteX15" fmla="*/ 392906 w 657225"/>
              <a:gd name="connsiteY15" fmla="*/ 78581 h 1326356"/>
              <a:gd name="connsiteX16" fmla="*/ 428625 w 657225"/>
              <a:gd name="connsiteY16" fmla="*/ 95250 h 1326356"/>
              <a:gd name="connsiteX17" fmla="*/ 464343 w 657225"/>
              <a:gd name="connsiteY17" fmla="*/ 116681 h 1326356"/>
              <a:gd name="connsiteX18" fmla="*/ 488156 w 657225"/>
              <a:gd name="connsiteY18" fmla="*/ 138112 h 1326356"/>
              <a:gd name="connsiteX19" fmla="*/ 509587 w 657225"/>
              <a:gd name="connsiteY19" fmla="*/ 173831 h 1326356"/>
              <a:gd name="connsiteX20" fmla="*/ 535781 w 657225"/>
              <a:gd name="connsiteY20" fmla="*/ 233362 h 1326356"/>
              <a:gd name="connsiteX21" fmla="*/ 554831 w 657225"/>
              <a:gd name="connsiteY21" fmla="*/ 338137 h 1326356"/>
              <a:gd name="connsiteX22" fmla="*/ 590550 w 657225"/>
              <a:gd name="connsiteY22" fmla="*/ 647700 h 1326356"/>
              <a:gd name="connsiteX23" fmla="*/ 614362 w 657225"/>
              <a:gd name="connsiteY23" fmla="*/ 845343 h 1326356"/>
              <a:gd name="connsiteX24" fmla="*/ 631031 w 657225"/>
              <a:gd name="connsiteY24" fmla="*/ 964406 h 1326356"/>
              <a:gd name="connsiteX25" fmla="*/ 647700 w 657225"/>
              <a:gd name="connsiteY25" fmla="*/ 1121568 h 1326356"/>
              <a:gd name="connsiteX26" fmla="*/ 657225 w 657225"/>
              <a:gd name="connsiteY26" fmla="*/ 1216818 h 1326356"/>
              <a:gd name="connsiteX27" fmla="*/ 652462 w 657225"/>
              <a:gd name="connsiteY27" fmla="*/ 1262062 h 1326356"/>
              <a:gd name="connsiteX28" fmla="*/ 642937 w 657225"/>
              <a:gd name="connsiteY28" fmla="*/ 1295400 h 1326356"/>
              <a:gd name="connsiteX29" fmla="*/ 633412 w 657225"/>
              <a:gd name="connsiteY29" fmla="*/ 1312068 h 1326356"/>
              <a:gd name="connsiteX30" fmla="*/ 619125 w 657225"/>
              <a:gd name="connsiteY30" fmla="*/ 1323975 h 1326356"/>
              <a:gd name="connsiteX31" fmla="*/ 604837 w 657225"/>
              <a:gd name="connsiteY31" fmla="*/ 1326356 h 1326356"/>
              <a:gd name="connsiteX32" fmla="*/ 581025 w 657225"/>
              <a:gd name="connsiteY32" fmla="*/ 1326356 h 1326356"/>
              <a:gd name="connsiteX33" fmla="*/ 542925 w 657225"/>
              <a:gd name="connsiteY33" fmla="*/ 1316831 h 1326356"/>
              <a:gd name="connsiteX34" fmla="*/ 514350 w 657225"/>
              <a:gd name="connsiteY34" fmla="*/ 1304925 h 1326356"/>
              <a:gd name="connsiteX35" fmla="*/ 495300 w 657225"/>
              <a:gd name="connsiteY35" fmla="*/ 1290637 h 1326356"/>
              <a:gd name="connsiteX36" fmla="*/ 476250 w 657225"/>
              <a:gd name="connsiteY36" fmla="*/ 1271587 h 1326356"/>
              <a:gd name="connsiteX37" fmla="*/ 452437 w 657225"/>
              <a:gd name="connsiteY37" fmla="*/ 1231106 h 1326356"/>
              <a:gd name="connsiteX38" fmla="*/ 423862 w 657225"/>
              <a:gd name="connsiteY38" fmla="*/ 1154906 h 1326356"/>
              <a:gd name="connsiteX39" fmla="*/ 390525 w 657225"/>
              <a:gd name="connsiteY39" fmla="*/ 1047750 h 1326356"/>
              <a:gd name="connsiteX40" fmla="*/ 373856 w 657225"/>
              <a:gd name="connsiteY40" fmla="*/ 962025 h 1326356"/>
              <a:gd name="connsiteX41" fmla="*/ 361950 w 657225"/>
              <a:gd name="connsiteY41" fmla="*/ 881062 h 1326356"/>
              <a:gd name="connsiteX42" fmla="*/ 323850 w 657225"/>
              <a:gd name="connsiteY42" fmla="*/ 697706 h 1326356"/>
              <a:gd name="connsiteX43" fmla="*/ 309562 w 657225"/>
              <a:gd name="connsiteY43" fmla="*/ 590550 h 132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57225" h="1326356">
                <a:moveTo>
                  <a:pt x="309562" y="590550"/>
                </a:moveTo>
                <a:lnTo>
                  <a:pt x="280987" y="442912"/>
                </a:lnTo>
                <a:lnTo>
                  <a:pt x="242887" y="335756"/>
                </a:lnTo>
                <a:lnTo>
                  <a:pt x="202406" y="247650"/>
                </a:lnTo>
                <a:lnTo>
                  <a:pt x="147637" y="164306"/>
                </a:lnTo>
                <a:lnTo>
                  <a:pt x="100012" y="111918"/>
                </a:lnTo>
                <a:lnTo>
                  <a:pt x="35718" y="57150"/>
                </a:lnTo>
                <a:lnTo>
                  <a:pt x="16668" y="45243"/>
                </a:lnTo>
                <a:lnTo>
                  <a:pt x="4762" y="33337"/>
                </a:lnTo>
                <a:lnTo>
                  <a:pt x="0" y="19050"/>
                </a:lnTo>
                <a:lnTo>
                  <a:pt x="7143" y="4762"/>
                </a:lnTo>
                <a:lnTo>
                  <a:pt x="35718" y="0"/>
                </a:lnTo>
                <a:lnTo>
                  <a:pt x="97631" y="7143"/>
                </a:lnTo>
                <a:lnTo>
                  <a:pt x="219075" y="28575"/>
                </a:lnTo>
                <a:lnTo>
                  <a:pt x="326231" y="54768"/>
                </a:lnTo>
                <a:lnTo>
                  <a:pt x="392906" y="78581"/>
                </a:lnTo>
                <a:lnTo>
                  <a:pt x="428625" y="95250"/>
                </a:lnTo>
                <a:lnTo>
                  <a:pt x="464343" y="116681"/>
                </a:lnTo>
                <a:lnTo>
                  <a:pt x="488156" y="138112"/>
                </a:lnTo>
                <a:lnTo>
                  <a:pt x="509587" y="173831"/>
                </a:lnTo>
                <a:lnTo>
                  <a:pt x="535781" y="233362"/>
                </a:lnTo>
                <a:lnTo>
                  <a:pt x="554831" y="338137"/>
                </a:lnTo>
                <a:lnTo>
                  <a:pt x="590550" y="647700"/>
                </a:lnTo>
                <a:lnTo>
                  <a:pt x="614362" y="845343"/>
                </a:lnTo>
                <a:lnTo>
                  <a:pt x="631031" y="964406"/>
                </a:lnTo>
                <a:lnTo>
                  <a:pt x="647700" y="1121568"/>
                </a:lnTo>
                <a:lnTo>
                  <a:pt x="657225" y="1216818"/>
                </a:lnTo>
                <a:lnTo>
                  <a:pt x="652462" y="1262062"/>
                </a:lnTo>
                <a:lnTo>
                  <a:pt x="642937" y="1295400"/>
                </a:lnTo>
                <a:lnTo>
                  <a:pt x="633412" y="1312068"/>
                </a:lnTo>
                <a:lnTo>
                  <a:pt x="619125" y="1323975"/>
                </a:lnTo>
                <a:lnTo>
                  <a:pt x="604837" y="1326356"/>
                </a:lnTo>
                <a:lnTo>
                  <a:pt x="581025" y="1326356"/>
                </a:lnTo>
                <a:lnTo>
                  <a:pt x="542925" y="1316831"/>
                </a:lnTo>
                <a:lnTo>
                  <a:pt x="514350" y="1304925"/>
                </a:lnTo>
                <a:lnTo>
                  <a:pt x="495300" y="1290637"/>
                </a:lnTo>
                <a:lnTo>
                  <a:pt x="476250" y="1271587"/>
                </a:lnTo>
                <a:lnTo>
                  <a:pt x="452437" y="1231106"/>
                </a:lnTo>
                <a:lnTo>
                  <a:pt x="423862" y="1154906"/>
                </a:lnTo>
                <a:lnTo>
                  <a:pt x="390525" y="1047750"/>
                </a:lnTo>
                <a:lnTo>
                  <a:pt x="373856" y="962025"/>
                </a:lnTo>
                <a:lnTo>
                  <a:pt x="361950" y="881062"/>
                </a:lnTo>
                <a:lnTo>
                  <a:pt x="323850" y="697706"/>
                </a:lnTo>
                <a:lnTo>
                  <a:pt x="309562" y="590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0CE6132-7C2F-684B-9CFD-4C0CC4B7B693}"/>
              </a:ext>
            </a:extLst>
          </p:cNvPr>
          <p:cNvSpPr/>
          <p:nvPr/>
        </p:nvSpPr>
        <p:spPr>
          <a:xfrm>
            <a:off x="5392738" y="1485900"/>
            <a:ext cx="549275" cy="1331913"/>
          </a:xfrm>
          <a:custGeom>
            <a:avLst/>
            <a:gdLst>
              <a:gd name="connsiteX0" fmla="*/ 333375 w 547688"/>
              <a:gd name="connsiteY0" fmla="*/ 885825 h 1331119"/>
              <a:gd name="connsiteX1" fmla="*/ 278607 w 547688"/>
              <a:gd name="connsiteY1" fmla="*/ 1047750 h 1331119"/>
              <a:gd name="connsiteX2" fmla="*/ 200025 w 547688"/>
              <a:gd name="connsiteY2" fmla="*/ 1269206 h 1331119"/>
              <a:gd name="connsiteX3" fmla="*/ 180975 w 547688"/>
              <a:gd name="connsiteY3" fmla="*/ 1288256 h 1331119"/>
              <a:gd name="connsiteX4" fmla="*/ 142875 w 547688"/>
              <a:gd name="connsiteY4" fmla="*/ 1312069 h 1331119"/>
              <a:gd name="connsiteX5" fmla="*/ 109538 w 547688"/>
              <a:gd name="connsiteY5" fmla="*/ 1326356 h 1331119"/>
              <a:gd name="connsiteX6" fmla="*/ 78582 w 547688"/>
              <a:gd name="connsiteY6" fmla="*/ 1331119 h 1331119"/>
              <a:gd name="connsiteX7" fmla="*/ 66675 w 547688"/>
              <a:gd name="connsiteY7" fmla="*/ 1326356 h 1331119"/>
              <a:gd name="connsiteX8" fmla="*/ 54769 w 547688"/>
              <a:gd name="connsiteY8" fmla="*/ 1304925 h 1331119"/>
              <a:gd name="connsiteX9" fmla="*/ 54769 w 547688"/>
              <a:gd name="connsiteY9" fmla="*/ 1254919 h 1331119"/>
              <a:gd name="connsiteX10" fmla="*/ 71438 w 547688"/>
              <a:gd name="connsiteY10" fmla="*/ 1181100 h 1331119"/>
              <a:gd name="connsiteX11" fmla="*/ 97632 w 547688"/>
              <a:gd name="connsiteY11" fmla="*/ 1031081 h 1331119"/>
              <a:gd name="connsiteX12" fmla="*/ 130969 w 547688"/>
              <a:gd name="connsiteY12" fmla="*/ 766763 h 1331119"/>
              <a:gd name="connsiteX13" fmla="*/ 157163 w 547688"/>
              <a:gd name="connsiteY13" fmla="*/ 557213 h 1331119"/>
              <a:gd name="connsiteX14" fmla="*/ 178594 w 547688"/>
              <a:gd name="connsiteY14" fmla="*/ 330994 h 1331119"/>
              <a:gd name="connsiteX15" fmla="*/ 176213 w 547688"/>
              <a:gd name="connsiteY15" fmla="*/ 266700 h 1331119"/>
              <a:gd name="connsiteX16" fmla="*/ 159544 w 547688"/>
              <a:gd name="connsiteY16" fmla="*/ 211931 h 1331119"/>
              <a:gd name="connsiteX17" fmla="*/ 135732 w 547688"/>
              <a:gd name="connsiteY17" fmla="*/ 176213 h 1331119"/>
              <a:gd name="connsiteX18" fmla="*/ 92869 w 547688"/>
              <a:gd name="connsiteY18" fmla="*/ 133350 h 1331119"/>
              <a:gd name="connsiteX19" fmla="*/ 47625 w 547688"/>
              <a:gd name="connsiteY19" fmla="*/ 92869 h 1331119"/>
              <a:gd name="connsiteX20" fmla="*/ 14288 w 547688"/>
              <a:gd name="connsiteY20" fmla="*/ 66675 h 1331119"/>
              <a:gd name="connsiteX21" fmla="*/ 0 w 547688"/>
              <a:gd name="connsiteY21" fmla="*/ 45244 h 1331119"/>
              <a:gd name="connsiteX22" fmla="*/ 0 w 547688"/>
              <a:gd name="connsiteY22" fmla="*/ 33338 h 1331119"/>
              <a:gd name="connsiteX23" fmla="*/ 0 w 547688"/>
              <a:gd name="connsiteY23" fmla="*/ 19050 h 1331119"/>
              <a:gd name="connsiteX24" fmla="*/ 9525 w 547688"/>
              <a:gd name="connsiteY24" fmla="*/ 9525 h 1331119"/>
              <a:gd name="connsiteX25" fmla="*/ 33338 w 547688"/>
              <a:gd name="connsiteY25" fmla="*/ 2381 h 1331119"/>
              <a:gd name="connsiteX26" fmla="*/ 83344 w 547688"/>
              <a:gd name="connsiteY26" fmla="*/ 0 h 1331119"/>
              <a:gd name="connsiteX27" fmla="*/ 159544 w 547688"/>
              <a:gd name="connsiteY27" fmla="*/ 4763 h 1331119"/>
              <a:gd name="connsiteX28" fmla="*/ 240507 w 547688"/>
              <a:gd name="connsiteY28" fmla="*/ 16669 h 1331119"/>
              <a:gd name="connsiteX29" fmla="*/ 330994 w 547688"/>
              <a:gd name="connsiteY29" fmla="*/ 42863 h 1331119"/>
              <a:gd name="connsiteX30" fmla="*/ 397669 w 547688"/>
              <a:gd name="connsiteY30" fmla="*/ 69056 h 1331119"/>
              <a:gd name="connsiteX31" fmla="*/ 457200 w 547688"/>
              <a:gd name="connsiteY31" fmla="*/ 100013 h 1331119"/>
              <a:gd name="connsiteX32" fmla="*/ 502444 w 547688"/>
              <a:gd name="connsiteY32" fmla="*/ 133350 h 1331119"/>
              <a:gd name="connsiteX33" fmla="*/ 526257 w 547688"/>
              <a:gd name="connsiteY33" fmla="*/ 161925 h 1331119"/>
              <a:gd name="connsiteX34" fmla="*/ 542925 w 547688"/>
              <a:gd name="connsiteY34" fmla="*/ 180975 h 1331119"/>
              <a:gd name="connsiteX35" fmla="*/ 547688 w 547688"/>
              <a:gd name="connsiteY35" fmla="*/ 211931 h 1331119"/>
              <a:gd name="connsiteX36" fmla="*/ 540544 w 547688"/>
              <a:gd name="connsiteY36" fmla="*/ 238125 h 1331119"/>
              <a:gd name="connsiteX37" fmla="*/ 528638 w 547688"/>
              <a:gd name="connsiteY37" fmla="*/ 252413 h 1331119"/>
              <a:gd name="connsiteX38" fmla="*/ 500063 w 547688"/>
              <a:gd name="connsiteY38" fmla="*/ 273844 h 1331119"/>
              <a:gd name="connsiteX39" fmla="*/ 476250 w 547688"/>
              <a:gd name="connsiteY39" fmla="*/ 304800 h 1331119"/>
              <a:gd name="connsiteX40" fmla="*/ 450057 w 547688"/>
              <a:gd name="connsiteY40" fmla="*/ 376238 h 1331119"/>
              <a:gd name="connsiteX41" fmla="*/ 438150 w 547688"/>
              <a:gd name="connsiteY41" fmla="*/ 426244 h 1331119"/>
              <a:gd name="connsiteX42" fmla="*/ 421482 w 547688"/>
              <a:gd name="connsiteY42" fmla="*/ 542925 h 1331119"/>
              <a:gd name="connsiteX43" fmla="*/ 373857 w 547688"/>
              <a:gd name="connsiteY43" fmla="*/ 742950 h 1331119"/>
              <a:gd name="connsiteX44" fmla="*/ 333375 w 547688"/>
              <a:gd name="connsiteY44" fmla="*/ 885825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47688" h="1331119">
                <a:moveTo>
                  <a:pt x="333375" y="885825"/>
                </a:moveTo>
                <a:lnTo>
                  <a:pt x="278607" y="1047750"/>
                </a:lnTo>
                <a:lnTo>
                  <a:pt x="200025" y="1269206"/>
                </a:lnTo>
                <a:lnTo>
                  <a:pt x="180975" y="1288256"/>
                </a:lnTo>
                <a:lnTo>
                  <a:pt x="142875" y="1312069"/>
                </a:lnTo>
                <a:lnTo>
                  <a:pt x="109538" y="1326356"/>
                </a:lnTo>
                <a:lnTo>
                  <a:pt x="78582" y="1331119"/>
                </a:lnTo>
                <a:lnTo>
                  <a:pt x="66675" y="1326356"/>
                </a:lnTo>
                <a:lnTo>
                  <a:pt x="54769" y="1304925"/>
                </a:lnTo>
                <a:lnTo>
                  <a:pt x="54769" y="1254919"/>
                </a:lnTo>
                <a:lnTo>
                  <a:pt x="71438" y="1181100"/>
                </a:lnTo>
                <a:lnTo>
                  <a:pt x="97632" y="1031081"/>
                </a:lnTo>
                <a:lnTo>
                  <a:pt x="130969" y="766763"/>
                </a:lnTo>
                <a:lnTo>
                  <a:pt x="157163" y="557213"/>
                </a:lnTo>
                <a:lnTo>
                  <a:pt x="178594" y="330994"/>
                </a:lnTo>
                <a:cubicBezTo>
                  <a:pt x="177800" y="309563"/>
                  <a:pt x="181372" y="288925"/>
                  <a:pt x="176213" y="266700"/>
                </a:cubicBezTo>
                <a:lnTo>
                  <a:pt x="159544" y="211931"/>
                </a:lnTo>
                <a:lnTo>
                  <a:pt x="135732" y="176213"/>
                </a:lnTo>
                <a:lnTo>
                  <a:pt x="92869" y="133350"/>
                </a:lnTo>
                <a:lnTo>
                  <a:pt x="47625" y="92869"/>
                </a:lnTo>
                <a:lnTo>
                  <a:pt x="14288" y="66675"/>
                </a:lnTo>
                <a:lnTo>
                  <a:pt x="0" y="45244"/>
                </a:lnTo>
                <a:lnTo>
                  <a:pt x="0" y="33338"/>
                </a:lnTo>
                <a:lnTo>
                  <a:pt x="0" y="19050"/>
                </a:lnTo>
                <a:lnTo>
                  <a:pt x="9525" y="9525"/>
                </a:lnTo>
                <a:lnTo>
                  <a:pt x="33338" y="2381"/>
                </a:lnTo>
                <a:lnTo>
                  <a:pt x="83344" y="0"/>
                </a:lnTo>
                <a:lnTo>
                  <a:pt x="159544" y="4763"/>
                </a:lnTo>
                <a:lnTo>
                  <a:pt x="240507" y="16669"/>
                </a:lnTo>
                <a:lnTo>
                  <a:pt x="330994" y="42863"/>
                </a:lnTo>
                <a:lnTo>
                  <a:pt x="397669" y="69056"/>
                </a:lnTo>
                <a:lnTo>
                  <a:pt x="457200" y="100013"/>
                </a:lnTo>
                <a:lnTo>
                  <a:pt x="502444" y="133350"/>
                </a:lnTo>
                <a:lnTo>
                  <a:pt x="526257" y="161925"/>
                </a:lnTo>
                <a:lnTo>
                  <a:pt x="542925" y="180975"/>
                </a:lnTo>
                <a:lnTo>
                  <a:pt x="547688" y="211931"/>
                </a:lnTo>
                <a:lnTo>
                  <a:pt x="540544" y="238125"/>
                </a:lnTo>
                <a:lnTo>
                  <a:pt x="528638" y="252413"/>
                </a:lnTo>
                <a:lnTo>
                  <a:pt x="500063" y="273844"/>
                </a:lnTo>
                <a:lnTo>
                  <a:pt x="476250" y="304800"/>
                </a:lnTo>
                <a:lnTo>
                  <a:pt x="450057" y="376238"/>
                </a:lnTo>
                <a:lnTo>
                  <a:pt x="438150" y="426244"/>
                </a:lnTo>
                <a:lnTo>
                  <a:pt x="421482" y="542925"/>
                </a:lnTo>
                <a:lnTo>
                  <a:pt x="373857" y="742950"/>
                </a:lnTo>
                <a:lnTo>
                  <a:pt x="333375" y="885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636AEA2-470F-7A43-A994-8F1EEF3A3753}"/>
              </a:ext>
            </a:extLst>
          </p:cNvPr>
          <p:cNvSpPr/>
          <p:nvPr/>
        </p:nvSpPr>
        <p:spPr>
          <a:xfrm>
            <a:off x="2690813" y="3717925"/>
            <a:ext cx="4286250" cy="655638"/>
          </a:xfrm>
          <a:custGeom>
            <a:avLst/>
            <a:gdLst>
              <a:gd name="connsiteX0" fmla="*/ 2496065 w 4286030"/>
              <a:gd name="connsiteY0" fmla="*/ 356580 h 656673"/>
              <a:gd name="connsiteX1" fmla="*/ 1931185 w 4286030"/>
              <a:gd name="connsiteY1" fmla="*/ 402477 h 656673"/>
              <a:gd name="connsiteX2" fmla="*/ 1599318 w 4286030"/>
              <a:gd name="connsiteY2" fmla="*/ 430721 h 656673"/>
              <a:gd name="connsiteX3" fmla="*/ 1369835 w 4286030"/>
              <a:gd name="connsiteY3" fmla="*/ 455434 h 656673"/>
              <a:gd name="connsiteX4" fmla="*/ 1133292 w 4286030"/>
              <a:gd name="connsiteY4" fmla="*/ 490739 h 656673"/>
              <a:gd name="connsiteX5" fmla="*/ 882626 w 4286030"/>
              <a:gd name="connsiteY5" fmla="*/ 547227 h 656673"/>
              <a:gd name="connsiteX6" fmla="*/ 649613 w 4286030"/>
              <a:gd name="connsiteY6" fmla="*/ 607246 h 656673"/>
              <a:gd name="connsiteX7" fmla="*/ 515454 w 4286030"/>
              <a:gd name="connsiteY7" fmla="*/ 656673 h 656673"/>
              <a:gd name="connsiteX8" fmla="*/ 466027 w 4286030"/>
              <a:gd name="connsiteY8" fmla="*/ 656673 h 656673"/>
              <a:gd name="connsiteX9" fmla="*/ 416600 w 4286030"/>
              <a:gd name="connsiteY9" fmla="*/ 646081 h 656673"/>
              <a:gd name="connsiteX10" fmla="*/ 349520 w 4286030"/>
              <a:gd name="connsiteY10" fmla="*/ 614307 h 656673"/>
              <a:gd name="connsiteX11" fmla="*/ 225953 w 4286030"/>
              <a:gd name="connsiteY11" fmla="*/ 533105 h 656673"/>
              <a:gd name="connsiteX12" fmla="*/ 109446 w 4286030"/>
              <a:gd name="connsiteY12" fmla="*/ 430721 h 656673"/>
              <a:gd name="connsiteX13" fmla="*/ 35305 w 4286030"/>
              <a:gd name="connsiteY13" fmla="*/ 356580 h 656673"/>
              <a:gd name="connsiteX14" fmla="*/ 10592 w 4286030"/>
              <a:gd name="connsiteY14" fmla="*/ 324806 h 656673"/>
              <a:gd name="connsiteX15" fmla="*/ 0 w 4286030"/>
              <a:gd name="connsiteY15" fmla="*/ 293031 h 656673"/>
              <a:gd name="connsiteX16" fmla="*/ 7061 w 4286030"/>
              <a:gd name="connsiteY16" fmla="*/ 271848 h 656673"/>
              <a:gd name="connsiteX17" fmla="*/ 24714 w 4286030"/>
              <a:gd name="connsiteY17" fmla="*/ 264787 h 656673"/>
              <a:gd name="connsiteX18" fmla="*/ 56489 w 4286030"/>
              <a:gd name="connsiteY18" fmla="*/ 268318 h 656673"/>
              <a:gd name="connsiteX19" fmla="*/ 109446 w 4286030"/>
              <a:gd name="connsiteY19" fmla="*/ 289501 h 656673"/>
              <a:gd name="connsiteX20" fmla="*/ 180056 w 4286030"/>
              <a:gd name="connsiteY20" fmla="*/ 324806 h 656673"/>
              <a:gd name="connsiteX21" fmla="*/ 225953 w 4286030"/>
              <a:gd name="connsiteY21" fmla="*/ 345989 h 656673"/>
              <a:gd name="connsiteX22" fmla="*/ 307154 w 4286030"/>
              <a:gd name="connsiteY22" fmla="*/ 381294 h 656673"/>
              <a:gd name="connsiteX23" fmla="*/ 356581 w 4286030"/>
              <a:gd name="connsiteY23" fmla="*/ 398946 h 656673"/>
              <a:gd name="connsiteX24" fmla="*/ 398947 w 4286030"/>
              <a:gd name="connsiteY24" fmla="*/ 406007 h 656673"/>
              <a:gd name="connsiteX25" fmla="*/ 458966 w 4286030"/>
              <a:gd name="connsiteY25" fmla="*/ 402477 h 656673"/>
              <a:gd name="connsiteX26" fmla="*/ 600186 w 4286030"/>
              <a:gd name="connsiteY26" fmla="*/ 377763 h 656673"/>
              <a:gd name="connsiteX27" fmla="*/ 963827 w 4286030"/>
              <a:gd name="connsiteY27" fmla="*/ 314214 h 656673"/>
              <a:gd name="connsiteX28" fmla="*/ 1373366 w 4286030"/>
              <a:gd name="connsiteY28" fmla="*/ 257726 h 656673"/>
              <a:gd name="connsiteX29" fmla="*/ 1825270 w 4286030"/>
              <a:gd name="connsiteY29" fmla="*/ 211830 h 656673"/>
              <a:gd name="connsiteX30" fmla="*/ 2291296 w 4286030"/>
              <a:gd name="connsiteY30" fmla="*/ 169464 h 656673"/>
              <a:gd name="connsiteX31" fmla="*/ 2955031 w 4286030"/>
              <a:gd name="connsiteY31" fmla="*/ 123567 h 656673"/>
              <a:gd name="connsiteX32" fmla="*/ 3410465 w 4286030"/>
              <a:gd name="connsiteY32" fmla="*/ 95323 h 656673"/>
              <a:gd name="connsiteX33" fmla="*/ 3526972 w 4286030"/>
              <a:gd name="connsiteY33" fmla="*/ 84732 h 656673"/>
              <a:gd name="connsiteX34" fmla="*/ 3650539 w 4286030"/>
              <a:gd name="connsiteY34" fmla="*/ 52957 h 656673"/>
              <a:gd name="connsiteX35" fmla="*/ 3830595 w 4286030"/>
              <a:gd name="connsiteY35" fmla="*/ 3530 h 656673"/>
              <a:gd name="connsiteX36" fmla="*/ 3880022 w 4286030"/>
              <a:gd name="connsiteY36" fmla="*/ 0 h 656673"/>
              <a:gd name="connsiteX37" fmla="*/ 3957693 w 4286030"/>
              <a:gd name="connsiteY37" fmla="*/ 14122 h 656673"/>
              <a:gd name="connsiteX38" fmla="*/ 4042425 w 4286030"/>
              <a:gd name="connsiteY38" fmla="*/ 49427 h 656673"/>
              <a:gd name="connsiteX39" fmla="*/ 4134218 w 4286030"/>
              <a:gd name="connsiteY39" fmla="*/ 98854 h 656673"/>
              <a:gd name="connsiteX40" fmla="*/ 4201298 w 4286030"/>
              <a:gd name="connsiteY40" fmla="*/ 155342 h 656673"/>
              <a:gd name="connsiteX41" fmla="*/ 4254255 w 4286030"/>
              <a:gd name="connsiteY41" fmla="*/ 222421 h 656673"/>
              <a:gd name="connsiteX42" fmla="*/ 4278969 w 4286030"/>
              <a:gd name="connsiteY42" fmla="*/ 254196 h 656673"/>
              <a:gd name="connsiteX43" fmla="*/ 4286030 w 4286030"/>
              <a:gd name="connsiteY43" fmla="*/ 278909 h 656673"/>
              <a:gd name="connsiteX44" fmla="*/ 4282499 w 4286030"/>
              <a:gd name="connsiteY44" fmla="*/ 303623 h 656673"/>
              <a:gd name="connsiteX45" fmla="*/ 4271908 w 4286030"/>
              <a:gd name="connsiteY45" fmla="*/ 335397 h 656673"/>
              <a:gd name="connsiteX46" fmla="*/ 4229542 w 4286030"/>
              <a:gd name="connsiteY46" fmla="*/ 349519 h 656673"/>
              <a:gd name="connsiteX47" fmla="*/ 4123627 w 4286030"/>
              <a:gd name="connsiteY47" fmla="*/ 360111 h 656673"/>
              <a:gd name="connsiteX48" fmla="*/ 3915327 w 4286030"/>
              <a:gd name="connsiteY48" fmla="*/ 342458 h 656673"/>
              <a:gd name="connsiteX49" fmla="*/ 3558746 w 4286030"/>
              <a:gd name="connsiteY49" fmla="*/ 331867 h 656673"/>
              <a:gd name="connsiteX50" fmla="*/ 3124495 w 4286030"/>
              <a:gd name="connsiteY50" fmla="*/ 335397 h 656673"/>
              <a:gd name="connsiteX51" fmla="*/ 2722017 w 4286030"/>
              <a:gd name="connsiteY51" fmla="*/ 345989 h 656673"/>
              <a:gd name="connsiteX52" fmla="*/ 2496065 w 4286030"/>
              <a:gd name="connsiteY52" fmla="*/ 356580 h 65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286030" h="656673">
                <a:moveTo>
                  <a:pt x="2496065" y="356580"/>
                </a:moveTo>
                <a:lnTo>
                  <a:pt x="1931185" y="402477"/>
                </a:lnTo>
                <a:lnTo>
                  <a:pt x="1599318" y="430721"/>
                </a:lnTo>
                <a:lnTo>
                  <a:pt x="1369835" y="455434"/>
                </a:lnTo>
                <a:lnTo>
                  <a:pt x="1133292" y="490739"/>
                </a:lnTo>
                <a:lnTo>
                  <a:pt x="882626" y="547227"/>
                </a:lnTo>
                <a:lnTo>
                  <a:pt x="649613" y="607246"/>
                </a:lnTo>
                <a:lnTo>
                  <a:pt x="515454" y="656673"/>
                </a:lnTo>
                <a:lnTo>
                  <a:pt x="466027" y="656673"/>
                </a:lnTo>
                <a:lnTo>
                  <a:pt x="416600" y="646081"/>
                </a:lnTo>
                <a:lnTo>
                  <a:pt x="349520" y="614307"/>
                </a:lnTo>
                <a:lnTo>
                  <a:pt x="225953" y="533105"/>
                </a:lnTo>
                <a:lnTo>
                  <a:pt x="109446" y="430721"/>
                </a:lnTo>
                <a:lnTo>
                  <a:pt x="35305" y="356580"/>
                </a:lnTo>
                <a:lnTo>
                  <a:pt x="10592" y="324806"/>
                </a:lnTo>
                <a:lnTo>
                  <a:pt x="0" y="293031"/>
                </a:lnTo>
                <a:lnTo>
                  <a:pt x="7061" y="271848"/>
                </a:lnTo>
                <a:lnTo>
                  <a:pt x="24714" y="264787"/>
                </a:lnTo>
                <a:lnTo>
                  <a:pt x="56489" y="268318"/>
                </a:lnTo>
                <a:lnTo>
                  <a:pt x="109446" y="289501"/>
                </a:lnTo>
                <a:lnTo>
                  <a:pt x="180056" y="324806"/>
                </a:lnTo>
                <a:lnTo>
                  <a:pt x="225953" y="345989"/>
                </a:lnTo>
                <a:lnTo>
                  <a:pt x="307154" y="381294"/>
                </a:lnTo>
                <a:lnTo>
                  <a:pt x="356581" y="398946"/>
                </a:lnTo>
                <a:cubicBezTo>
                  <a:pt x="396575" y="406217"/>
                  <a:pt x="382259" y="406007"/>
                  <a:pt x="398947" y="406007"/>
                </a:cubicBezTo>
                <a:lnTo>
                  <a:pt x="458966" y="402477"/>
                </a:lnTo>
                <a:lnTo>
                  <a:pt x="600186" y="377763"/>
                </a:lnTo>
                <a:lnTo>
                  <a:pt x="963827" y="314214"/>
                </a:lnTo>
                <a:lnTo>
                  <a:pt x="1373366" y="257726"/>
                </a:lnTo>
                <a:lnTo>
                  <a:pt x="1825270" y="211830"/>
                </a:lnTo>
                <a:lnTo>
                  <a:pt x="2291296" y="169464"/>
                </a:lnTo>
                <a:lnTo>
                  <a:pt x="2955031" y="123567"/>
                </a:lnTo>
                <a:lnTo>
                  <a:pt x="3410465" y="95323"/>
                </a:lnTo>
                <a:lnTo>
                  <a:pt x="3526972" y="84732"/>
                </a:lnTo>
                <a:lnTo>
                  <a:pt x="3650539" y="52957"/>
                </a:lnTo>
                <a:lnTo>
                  <a:pt x="3830595" y="3530"/>
                </a:lnTo>
                <a:lnTo>
                  <a:pt x="3880022" y="0"/>
                </a:lnTo>
                <a:lnTo>
                  <a:pt x="3957693" y="14122"/>
                </a:lnTo>
                <a:lnTo>
                  <a:pt x="4042425" y="49427"/>
                </a:lnTo>
                <a:lnTo>
                  <a:pt x="4134218" y="98854"/>
                </a:lnTo>
                <a:lnTo>
                  <a:pt x="4201298" y="155342"/>
                </a:lnTo>
                <a:lnTo>
                  <a:pt x="4254255" y="222421"/>
                </a:lnTo>
                <a:lnTo>
                  <a:pt x="4278969" y="254196"/>
                </a:lnTo>
                <a:lnTo>
                  <a:pt x="4286030" y="278909"/>
                </a:lnTo>
                <a:lnTo>
                  <a:pt x="4282499" y="303623"/>
                </a:lnTo>
                <a:lnTo>
                  <a:pt x="4271908" y="335397"/>
                </a:lnTo>
                <a:lnTo>
                  <a:pt x="4229542" y="349519"/>
                </a:lnTo>
                <a:cubicBezTo>
                  <a:pt x="4194249" y="353170"/>
                  <a:pt x="4159108" y="360111"/>
                  <a:pt x="4123627" y="360111"/>
                </a:cubicBezTo>
                <a:lnTo>
                  <a:pt x="3915327" y="342458"/>
                </a:lnTo>
                <a:lnTo>
                  <a:pt x="3558746" y="331867"/>
                </a:lnTo>
                <a:lnTo>
                  <a:pt x="3124495" y="335397"/>
                </a:lnTo>
                <a:lnTo>
                  <a:pt x="2722017" y="345989"/>
                </a:lnTo>
                <a:lnTo>
                  <a:pt x="2496065" y="3565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A09ACDF-33F1-0440-849A-2D6461E532E0}"/>
              </a:ext>
            </a:extLst>
          </p:cNvPr>
          <p:cNvSpPr/>
          <p:nvPr/>
        </p:nvSpPr>
        <p:spPr>
          <a:xfrm>
            <a:off x="3590925" y="4046538"/>
            <a:ext cx="1322388" cy="1536700"/>
          </a:xfrm>
          <a:custGeom>
            <a:avLst/>
            <a:gdLst>
              <a:gd name="connsiteX0" fmla="*/ 633413 w 1321594"/>
              <a:gd name="connsiteY0" fmla="*/ 666750 h 1538287"/>
              <a:gd name="connsiteX1" fmla="*/ 733425 w 1321594"/>
              <a:gd name="connsiteY1" fmla="*/ 483394 h 1538287"/>
              <a:gd name="connsiteX2" fmla="*/ 809625 w 1321594"/>
              <a:gd name="connsiteY2" fmla="*/ 321469 h 1538287"/>
              <a:gd name="connsiteX3" fmla="*/ 835819 w 1321594"/>
              <a:gd name="connsiteY3" fmla="*/ 264319 h 1538287"/>
              <a:gd name="connsiteX4" fmla="*/ 840581 w 1321594"/>
              <a:gd name="connsiteY4" fmla="*/ 240506 h 1538287"/>
              <a:gd name="connsiteX5" fmla="*/ 845344 w 1321594"/>
              <a:gd name="connsiteY5" fmla="*/ 221456 h 1538287"/>
              <a:gd name="connsiteX6" fmla="*/ 845344 w 1321594"/>
              <a:gd name="connsiteY6" fmla="*/ 197644 h 1538287"/>
              <a:gd name="connsiteX7" fmla="*/ 840581 w 1321594"/>
              <a:gd name="connsiteY7" fmla="*/ 171450 h 1538287"/>
              <a:gd name="connsiteX8" fmla="*/ 831056 w 1321594"/>
              <a:gd name="connsiteY8" fmla="*/ 147637 h 1538287"/>
              <a:gd name="connsiteX9" fmla="*/ 735806 w 1321594"/>
              <a:gd name="connsiteY9" fmla="*/ 52387 h 1538287"/>
              <a:gd name="connsiteX10" fmla="*/ 862013 w 1321594"/>
              <a:gd name="connsiteY10" fmla="*/ 0 h 1538287"/>
              <a:gd name="connsiteX11" fmla="*/ 1140619 w 1321594"/>
              <a:gd name="connsiteY11" fmla="*/ 111919 h 1538287"/>
              <a:gd name="connsiteX12" fmla="*/ 1216819 w 1321594"/>
              <a:gd name="connsiteY12" fmla="*/ 147637 h 1538287"/>
              <a:gd name="connsiteX13" fmla="*/ 1273969 w 1321594"/>
              <a:gd name="connsiteY13" fmla="*/ 183356 h 1538287"/>
              <a:gd name="connsiteX14" fmla="*/ 1302544 w 1321594"/>
              <a:gd name="connsiteY14" fmla="*/ 207169 h 1538287"/>
              <a:gd name="connsiteX15" fmla="*/ 1316831 w 1321594"/>
              <a:gd name="connsiteY15" fmla="*/ 226219 h 1538287"/>
              <a:gd name="connsiteX16" fmla="*/ 1321594 w 1321594"/>
              <a:gd name="connsiteY16" fmla="*/ 245269 h 1538287"/>
              <a:gd name="connsiteX17" fmla="*/ 1314450 w 1321594"/>
              <a:gd name="connsiteY17" fmla="*/ 269081 h 1538287"/>
              <a:gd name="connsiteX18" fmla="*/ 1293019 w 1321594"/>
              <a:gd name="connsiteY18" fmla="*/ 290512 h 1538287"/>
              <a:gd name="connsiteX19" fmla="*/ 1243013 w 1321594"/>
              <a:gd name="connsiteY19" fmla="*/ 309562 h 1538287"/>
              <a:gd name="connsiteX20" fmla="*/ 1181100 w 1321594"/>
              <a:gd name="connsiteY20" fmla="*/ 323850 h 1538287"/>
              <a:gd name="connsiteX21" fmla="*/ 1135856 w 1321594"/>
              <a:gd name="connsiteY21" fmla="*/ 340519 h 1538287"/>
              <a:gd name="connsiteX22" fmla="*/ 1095375 w 1321594"/>
              <a:gd name="connsiteY22" fmla="*/ 361950 h 1538287"/>
              <a:gd name="connsiteX23" fmla="*/ 1045369 w 1321594"/>
              <a:gd name="connsiteY23" fmla="*/ 404812 h 1538287"/>
              <a:gd name="connsiteX24" fmla="*/ 933450 w 1321594"/>
              <a:gd name="connsiteY24" fmla="*/ 569119 h 1538287"/>
              <a:gd name="connsiteX25" fmla="*/ 769144 w 1321594"/>
              <a:gd name="connsiteY25" fmla="*/ 804862 h 1538287"/>
              <a:gd name="connsiteX26" fmla="*/ 602456 w 1321594"/>
              <a:gd name="connsiteY26" fmla="*/ 1035844 h 1538287"/>
              <a:gd name="connsiteX27" fmla="*/ 419100 w 1321594"/>
              <a:gd name="connsiteY27" fmla="*/ 1276350 h 1538287"/>
              <a:gd name="connsiteX28" fmla="*/ 226219 w 1321594"/>
              <a:gd name="connsiteY28" fmla="*/ 1538287 h 1538287"/>
              <a:gd name="connsiteX29" fmla="*/ 0 w 1321594"/>
              <a:gd name="connsiteY29" fmla="*/ 1452562 h 1538287"/>
              <a:gd name="connsiteX30" fmla="*/ 90488 w 1321594"/>
              <a:gd name="connsiteY30" fmla="*/ 1404937 h 1538287"/>
              <a:gd name="connsiteX31" fmla="*/ 166688 w 1321594"/>
              <a:gd name="connsiteY31" fmla="*/ 1345406 h 1538287"/>
              <a:gd name="connsiteX32" fmla="*/ 230981 w 1321594"/>
              <a:gd name="connsiteY32" fmla="*/ 1276350 h 1538287"/>
              <a:gd name="connsiteX33" fmla="*/ 302419 w 1321594"/>
              <a:gd name="connsiteY33" fmla="*/ 1176337 h 1538287"/>
              <a:gd name="connsiteX34" fmla="*/ 433388 w 1321594"/>
              <a:gd name="connsiteY34" fmla="*/ 992981 h 1538287"/>
              <a:gd name="connsiteX35" fmla="*/ 545306 w 1321594"/>
              <a:gd name="connsiteY35" fmla="*/ 814387 h 1538287"/>
              <a:gd name="connsiteX36" fmla="*/ 633413 w 1321594"/>
              <a:gd name="connsiteY36" fmla="*/ 666750 h 153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21594" h="1538287">
                <a:moveTo>
                  <a:pt x="633413" y="666750"/>
                </a:moveTo>
                <a:lnTo>
                  <a:pt x="733425" y="483394"/>
                </a:lnTo>
                <a:lnTo>
                  <a:pt x="809625" y="321469"/>
                </a:lnTo>
                <a:lnTo>
                  <a:pt x="835819" y="264319"/>
                </a:lnTo>
                <a:lnTo>
                  <a:pt x="840581" y="240506"/>
                </a:lnTo>
                <a:lnTo>
                  <a:pt x="845344" y="221456"/>
                </a:lnTo>
                <a:lnTo>
                  <a:pt x="845344" y="197644"/>
                </a:lnTo>
                <a:lnTo>
                  <a:pt x="840581" y="171450"/>
                </a:lnTo>
                <a:lnTo>
                  <a:pt x="831056" y="147637"/>
                </a:lnTo>
                <a:lnTo>
                  <a:pt x="735806" y="52387"/>
                </a:lnTo>
                <a:lnTo>
                  <a:pt x="862013" y="0"/>
                </a:lnTo>
                <a:lnTo>
                  <a:pt x="1140619" y="111919"/>
                </a:lnTo>
                <a:lnTo>
                  <a:pt x="1216819" y="147637"/>
                </a:lnTo>
                <a:lnTo>
                  <a:pt x="1273969" y="183356"/>
                </a:lnTo>
                <a:lnTo>
                  <a:pt x="1302544" y="207169"/>
                </a:lnTo>
                <a:lnTo>
                  <a:pt x="1316831" y="226219"/>
                </a:lnTo>
                <a:lnTo>
                  <a:pt x="1321594" y="245269"/>
                </a:lnTo>
                <a:lnTo>
                  <a:pt x="1314450" y="269081"/>
                </a:lnTo>
                <a:lnTo>
                  <a:pt x="1293019" y="290512"/>
                </a:lnTo>
                <a:lnTo>
                  <a:pt x="1243013" y="309562"/>
                </a:lnTo>
                <a:lnTo>
                  <a:pt x="1181100" y="323850"/>
                </a:lnTo>
                <a:lnTo>
                  <a:pt x="1135856" y="340519"/>
                </a:lnTo>
                <a:lnTo>
                  <a:pt x="1095375" y="361950"/>
                </a:lnTo>
                <a:lnTo>
                  <a:pt x="1045369" y="404812"/>
                </a:lnTo>
                <a:lnTo>
                  <a:pt x="933450" y="569119"/>
                </a:lnTo>
                <a:lnTo>
                  <a:pt x="769144" y="804862"/>
                </a:lnTo>
                <a:lnTo>
                  <a:pt x="602456" y="1035844"/>
                </a:lnTo>
                <a:lnTo>
                  <a:pt x="419100" y="1276350"/>
                </a:lnTo>
                <a:lnTo>
                  <a:pt x="226219" y="1538287"/>
                </a:lnTo>
                <a:lnTo>
                  <a:pt x="0" y="1452562"/>
                </a:lnTo>
                <a:lnTo>
                  <a:pt x="90488" y="1404937"/>
                </a:lnTo>
                <a:lnTo>
                  <a:pt x="166688" y="1345406"/>
                </a:lnTo>
                <a:lnTo>
                  <a:pt x="230981" y="1276350"/>
                </a:lnTo>
                <a:lnTo>
                  <a:pt x="302419" y="1176337"/>
                </a:lnTo>
                <a:lnTo>
                  <a:pt x="433388" y="992981"/>
                </a:lnTo>
                <a:lnTo>
                  <a:pt x="545306" y="814387"/>
                </a:lnTo>
                <a:lnTo>
                  <a:pt x="633413" y="666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8358502-B200-0545-A5C5-9E878E21B0E1}"/>
              </a:ext>
            </a:extLst>
          </p:cNvPr>
          <p:cNvSpPr/>
          <p:nvPr/>
        </p:nvSpPr>
        <p:spPr>
          <a:xfrm>
            <a:off x="3316288" y="5199063"/>
            <a:ext cx="2625725" cy="682625"/>
          </a:xfrm>
          <a:custGeom>
            <a:avLst/>
            <a:gdLst>
              <a:gd name="connsiteX0" fmla="*/ 1231107 w 2624138"/>
              <a:gd name="connsiteY0" fmla="*/ 428625 h 683419"/>
              <a:gd name="connsiteX1" fmla="*/ 823913 w 2624138"/>
              <a:gd name="connsiteY1" fmla="*/ 507206 h 683419"/>
              <a:gd name="connsiteX2" fmla="*/ 578644 w 2624138"/>
              <a:gd name="connsiteY2" fmla="*/ 554831 h 683419"/>
              <a:gd name="connsiteX3" fmla="*/ 535782 w 2624138"/>
              <a:gd name="connsiteY3" fmla="*/ 564356 h 683419"/>
              <a:gd name="connsiteX4" fmla="*/ 450057 w 2624138"/>
              <a:gd name="connsiteY4" fmla="*/ 602456 h 683419"/>
              <a:gd name="connsiteX5" fmla="*/ 330994 w 2624138"/>
              <a:gd name="connsiteY5" fmla="*/ 666750 h 683419"/>
              <a:gd name="connsiteX6" fmla="*/ 297657 w 2624138"/>
              <a:gd name="connsiteY6" fmla="*/ 683419 h 683419"/>
              <a:gd name="connsiteX7" fmla="*/ 273844 w 2624138"/>
              <a:gd name="connsiteY7" fmla="*/ 683419 h 683419"/>
              <a:gd name="connsiteX8" fmla="*/ 254794 w 2624138"/>
              <a:gd name="connsiteY8" fmla="*/ 678656 h 683419"/>
              <a:gd name="connsiteX9" fmla="*/ 223838 w 2624138"/>
              <a:gd name="connsiteY9" fmla="*/ 659606 h 683419"/>
              <a:gd name="connsiteX10" fmla="*/ 188119 w 2624138"/>
              <a:gd name="connsiteY10" fmla="*/ 631031 h 683419"/>
              <a:gd name="connsiteX11" fmla="*/ 130969 w 2624138"/>
              <a:gd name="connsiteY11" fmla="*/ 559594 h 683419"/>
              <a:gd name="connsiteX12" fmla="*/ 76200 w 2624138"/>
              <a:gd name="connsiteY12" fmla="*/ 481012 h 683419"/>
              <a:gd name="connsiteX13" fmla="*/ 28575 w 2624138"/>
              <a:gd name="connsiteY13" fmla="*/ 395287 h 683419"/>
              <a:gd name="connsiteX14" fmla="*/ 16669 w 2624138"/>
              <a:gd name="connsiteY14" fmla="*/ 371475 h 683419"/>
              <a:gd name="connsiteX15" fmla="*/ 2382 w 2624138"/>
              <a:gd name="connsiteY15" fmla="*/ 342900 h 683419"/>
              <a:gd name="connsiteX16" fmla="*/ 0 w 2624138"/>
              <a:gd name="connsiteY16" fmla="*/ 321469 h 683419"/>
              <a:gd name="connsiteX17" fmla="*/ 7144 w 2624138"/>
              <a:gd name="connsiteY17" fmla="*/ 304800 h 683419"/>
              <a:gd name="connsiteX18" fmla="*/ 42863 w 2624138"/>
              <a:gd name="connsiteY18" fmla="*/ 292894 h 683419"/>
              <a:gd name="connsiteX19" fmla="*/ 88107 w 2624138"/>
              <a:gd name="connsiteY19" fmla="*/ 292894 h 683419"/>
              <a:gd name="connsiteX20" fmla="*/ 147638 w 2624138"/>
              <a:gd name="connsiteY20" fmla="*/ 302419 h 683419"/>
              <a:gd name="connsiteX21" fmla="*/ 204788 w 2624138"/>
              <a:gd name="connsiteY21" fmla="*/ 307181 h 683419"/>
              <a:gd name="connsiteX22" fmla="*/ 250032 w 2624138"/>
              <a:gd name="connsiteY22" fmla="*/ 302419 h 683419"/>
              <a:gd name="connsiteX23" fmla="*/ 419100 w 2624138"/>
              <a:gd name="connsiteY23" fmla="*/ 242887 h 683419"/>
              <a:gd name="connsiteX24" fmla="*/ 569119 w 2624138"/>
              <a:gd name="connsiteY24" fmla="*/ 290512 h 683419"/>
              <a:gd name="connsiteX25" fmla="*/ 838200 w 2624138"/>
              <a:gd name="connsiteY25" fmla="*/ 254794 h 683419"/>
              <a:gd name="connsiteX26" fmla="*/ 1343025 w 2624138"/>
              <a:gd name="connsiteY26" fmla="*/ 185737 h 683419"/>
              <a:gd name="connsiteX27" fmla="*/ 1964532 w 2624138"/>
              <a:gd name="connsiteY27" fmla="*/ 100012 h 683419"/>
              <a:gd name="connsiteX28" fmla="*/ 2528888 w 2624138"/>
              <a:gd name="connsiteY28" fmla="*/ 0 h 683419"/>
              <a:gd name="connsiteX29" fmla="*/ 2624138 w 2624138"/>
              <a:gd name="connsiteY29" fmla="*/ 150019 h 683419"/>
              <a:gd name="connsiteX30" fmla="*/ 2345532 w 2624138"/>
              <a:gd name="connsiteY30" fmla="*/ 211931 h 683419"/>
              <a:gd name="connsiteX31" fmla="*/ 1933575 w 2624138"/>
              <a:gd name="connsiteY31" fmla="*/ 297656 h 683419"/>
              <a:gd name="connsiteX32" fmla="*/ 1543050 w 2624138"/>
              <a:gd name="connsiteY32" fmla="*/ 371475 h 683419"/>
              <a:gd name="connsiteX33" fmla="*/ 1231107 w 2624138"/>
              <a:gd name="connsiteY33" fmla="*/ 428625 h 68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24138" h="683419">
                <a:moveTo>
                  <a:pt x="1231107" y="428625"/>
                </a:moveTo>
                <a:lnTo>
                  <a:pt x="823913" y="507206"/>
                </a:lnTo>
                <a:lnTo>
                  <a:pt x="578644" y="554831"/>
                </a:lnTo>
                <a:lnTo>
                  <a:pt x="535782" y="564356"/>
                </a:lnTo>
                <a:lnTo>
                  <a:pt x="450057" y="602456"/>
                </a:lnTo>
                <a:lnTo>
                  <a:pt x="330994" y="666750"/>
                </a:lnTo>
                <a:lnTo>
                  <a:pt x="297657" y="683419"/>
                </a:lnTo>
                <a:lnTo>
                  <a:pt x="273844" y="683419"/>
                </a:lnTo>
                <a:lnTo>
                  <a:pt x="254794" y="678656"/>
                </a:lnTo>
                <a:lnTo>
                  <a:pt x="223838" y="659606"/>
                </a:lnTo>
                <a:lnTo>
                  <a:pt x="188119" y="631031"/>
                </a:lnTo>
                <a:lnTo>
                  <a:pt x="130969" y="559594"/>
                </a:lnTo>
                <a:lnTo>
                  <a:pt x="76200" y="481012"/>
                </a:lnTo>
                <a:lnTo>
                  <a:pt x="28575" y="395287"/>
                </a:lnTo>
                <a:lnTo>
                  <a:pt x="16669" y="371475"/>
                </a:lnTo>
                <a:lnTo>
                  <a:pt x="2382" y="342900"/>
                </a:lnTo>
                <a:lnTo>
                  <a:pt x="0" y="321469"/>
                </a:lnTo>
                <a:lnTo>
                  <a:pt x="7144" y="304800"/>
                </a:lnTo>
                <a:lnTo>
                  <a:pt x="42863" y="292894"/>
                </a:lnTo>
                <a:lnTo>
                  <a:pt x="88107" y="292894"/>
                </a:lnTo>
                <a:lnTo>
                  <a:pt x="147638" y="302419"/>
                </a:lnTo>
                <a:lnTo>
                  <a:pt x="204788" y="307181"/>
                </a:lnTo>
                <a:lnTo>
                  <a:pt x="250032" y="302419"/>
                </a:lnTo>
                <a:lnTo>
                  <a:pt x="419100" y="242887"/>
                </a:lnTo>
                <a:lnTo>
                  <a:pt x="569119" y="290512"/>
                </a:lnTo>
                <a:lnTo>
                  <a:pt x="838200" y="254794"/>
                </a:lnTo>
                <a:lnTo>
                  <a:pt x="1343025" y="185737"/>
                </a:lnTo>
                <a:lnTo>
                  <a:pt x="1964532" y="100012"/>
                </a:lnTo>
                <a:lnTo>
                  <a:pt x="2528888" y="0"/>
                </a:lnTo>
                <a:lnTo>
                  <a:pt x="2624138" y="150019"/>
                </a:lnTo>
                <a:lnTo>
                  <a:pt x="2345532" y="211931"/>
                </a:lnTo>
                <a:lnTo>
                  <a:pt x="1933575" y="297656"/>
                </a:lnTo>
                <a:lnTo>
                  <a:pt x="1543050" y="371475"/>
                </a:lnTo>
                <a:lnTo>
                  <a:pt x="1231107" y="428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6B0BBCD-67D2-FA4C-9993-E95C640AE64F}"/>
              </a:ext>
            </a:extLst>
          </p:cNvPr>
          <p:cNvSpPr/>
          <p:nvPr/>
        </p:nvSpPr>
        <p:spPr>
          <a:xfrm>
            <a:off x="5286375" y="4598988"/>
            <a:ext cx="1131888" cy="1352550"/>
          </a:xfrm>
          <a:custGeom>
            <a:avLst/>
            <a:gdLst>
              <a:gd name="connsiteX0" fmla="*/ 683419 w 1131094"/>
              <a:gd name="connsiteY0" fmla="*/ 940594 h 1352550"/>
              <a:gd name="connsiteX1" fmla="*/ 561975 w 1131094"/>
              <a:gd name="connsiteY1" fmla="*/ 759619 h 1352550"/>
              <a:gd name="connsiteX2" fmla="*/ 483394 w 1131094"/>
              <a:gd name="connsiteY2" fmla="*/ 611981 h 1352550"/>
              <a:gd name="connsiteX3" fmla="*/ 381000 w 1131094"/>
              <a:gd name="connsiteY3" fmla="*/ 481012 h 1352550"/>
              <a:gd name="connsiteX4" fmla="*/ 219075 w 1131094"/>
              <a:gd name="connsiteY4" fmla="*/ 288131 h 1352550"/>
              <a:gd name="connsiteX5" fmla="*/ 69056 w 1131094"/>
              <a:gd name="connsiteY5" fmla="*/ 121444 h 1352550"/>
              <a:gd name="connsiteX6" fmla="*/ 16669 w 1131094"/>
              <a:gd name="connsiteY6" fmla="*/ 64294 h 1352550"/>
              <a:gd name="connsiteX7" fmla="*/ 7144 w 1131094"/>
              <a:gd name="connsiteY7" fmla="*/ 50006 h 1352550"/>
              <a:gd name="connsiteX8" fmla="*/ 0 w 1131094"/>
              <a:gd name="connsiteY8" fmla="*/ 30956 h 1352550"/>
              <a:gd name="connsiteX9" fmla="*/ 2381 w 1131094"/>
              <a:gd name="connsiteY9" fmla="*/ 9525 h 1352550"/>
              <a:gd name="connsiteX10" fmla="*/ 11906 w 1131094"/>
              <a:gd name="connsiteY10" fmla="*/ 0 h 1352550"/>
              <a:gd name="connsiteX11" fmla="*/ 40481 w 1131094"/>
              <a:gd name="connsiteY11" fmla="*/ 0 h 1352550"/>
              <a:gd name="connsiteX12" fmla="*/ 85725 w 1131094"/>
              <a:gd name="connsiteY12" fmla="*/ 11906 h 1352550"/>
              <a:gd name="connsiteX13" fmla="*/ 195263 w 1131094"/>
              <a:gd name="connsiteY13" fmla="*/ 76200 h 1352550"/>
              <a:gd name="connsiteX14" fmla="*/ 373856 w 1131094"/>
              <a:gd name="connsiteY14" fmla="*/ 192881 h 1352550"/>
              <a:gd name="connsiteX15" fmla="*/ 561975 w 1131094"/>
              <a:gd name="connsiteY15" fmla="*/ 323850 h 1352550"/>
              <a:gd name="connsiteX16" fmla="*/ 766763 w 1131094"/>
              <a:gd name="connsiteY16" fmla="*/ 483394 h 1352550"/>
              <a:gd name="connsiteX17" fmla="*/ 954881 w 1131094"/>
              <a:gd name="connsiteY17" fmla="*/ 640556 h 1352550"/>
              <a:gd name="connsiteX18" fmla="*/ 973931 w 1131094"/>
              <a:gd name="connsiteY18" fmla="*/ 659606 h 1352550"/>
              <a:gd name="connsiteX19" fmla="*/ 1009650 w 1131094"/>
              <a:gd name="connsiteY19" fmla="*/ 714375 h 1352550"/>
              <a:gd name="connsiteX20" fmla="*/ 1059656 w 1131094"/>
              <a:gd name="connsiteY20" fmla="*/ 809625 h 1352550"/>
              <a:gd name="connsiteX21" fmla="*/ 1083469 w 1131094"/>
              <a:gd name="connsiteY21" fmla="*/ 878681 h 1352550"/>
              <a:gd name="connsiteX22" fmla="*/ 1112044 w 1131094"/>
              <a:gd name="connsiteY22" fmla="*/ 992981 h 1352550"/>
              <a:gd name="connsiteX23" fmla="*/ 1121569 w 1131094"/>
              <a:gd name="connsiteY23" fmla="*/ 1052512 h 1352550"/>
              <a:gd name="connsiteX24" fmla="*/ 1128713 w 1131094"/>
              <a:gd name="connsiteY24" fmla="*/ 1114425 h 1352550"/>
              <a:gd name="connsiteX25" fmla="*/ 1131094 w 1131094"/>
              <a:gd name="connsiteY25" fmla="*/ 1185862 h 1352550"/>
              <a:gd name="connsiteX26" fmla="*/ 1128713 w 1131094"/>
              <a:gd name="connsiteY26" fmla="*/ 1240631 h 1352550"/>
              <a:gd name="connsiteX27" fmla="*/ 1119188 w 1131094"/>
              <a:gd name="connsiteY27" fmla="*/ 1283494 h 1352550"/>
              <a:gd name="connsiteX28" fmla="*/ 1095375 w 1131094"/>
              <a:gd name="connsiteY28" fmla="*/ 1321594 h 1352550"/>
              <a:gd name="connsiteX29" fmla="*/ 1062038 w 1131094"/>
              <a:gd name="connsiteY29" fmla="*/ 1340644 h 1352550"/>
              <a:gd name="connsiteX30" fmla="*/ 1028700 w 1131094"/>
              <a:gd name="connsiteY30" fmla="*/ 1352550 h 1352550"/>
              <a:gd name="connsiteX31" fmla="*/ 990600 w 1131094"/>
              <a:gd name="connsiteY31" fmla="*/ 1350169 h 1352550"/>
              <a:gd name="connsiteX32" fmla="*/ 940594 w 1131094"/>
              <a:gd name="connsiteY32" fmla="*/ 1335881 h 1352550"/>
              <a:gd name="connsiteX33" fmla="*/ 914400 w 1131094"/>
              <a:gd name="connsiteY33" fmla="*/ 1302544 h 1352550"/>
              <a:gd name="connsiteX34" fmla="*/ 788194 w 1131094"/>
              <a:gd name="connsiteY34" fmla="*/ 1104900 h 1352550"/>
              <a:gd name="connsiteX35" fmla="*/ 683419 w 1131094"/>
              <a:gd name="connsiteY35" fmla="*/ 940594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31094" h="1352550">
                <a:moveTo>
                  <a:pt x="683419" y="940594"/>
                </a:moveTo>
                <a:lnTo>
                  <a:pt x="561975" y="759619"/>
                </a:lnTo>
                <a:lnTo>
                  <a:pt x="483394" y="611981"/>
                </a:lnTo>
                <a:lnTo>
                  <a:pt x="381000" y="481012"/>
                </a:lnTo>
                <a:lnTo>
                  <a:pt x="219075" y="288131"/>
                </a:lnTo>
                <a:lnTo>
                  <a:pt x="69056" y="121444"/>
                </a:lnTo>
                <a:lnTo>
                  <a:pt x="16669" y="64294"/>
                </a:lnTo>
                <a:lnTo>
                  <a:pt x="7144" y="50006"/>
                </a:lnTo>
                <a:lnTo>
                  <a:pt x="0" y="30956"/>
                </a:lnTo>
                <a:lnTo>
                  <a:pt x="2381" y="9525"/>
                </a:lnTo>
                <a:lnTo>
                  <a:pt x="11906" y="0"/>
                </a:lnTo>
                <a:lnTo>
                  <a:pt x="40481" y="0"/>
                </a:lnTo>
                <a:lnTo>
                  <a:pt x="85725" y="11906"/>
                </a:lnTo>
                <a:lnTo>
                  <a:pt x="195263" y="76200"/>
                </a:lnTo>
                <a:lnTo>
                  <a:pt x="373856" y="192881"/>
                </a:lnTo>
                <a:lnTo>
                  <a:pt x="561975" y="323850"/>
                </a:lnTo>
                <a:lnTo>
                  <a:pt x="766763" y="483394"/>
                </a:lnTo>
                <a:lnTo>
                  <a:pt x="954881" y="640556"/>
                </a:lnTo>
                <a:lnTo>
                  <a:pt x="973931" y="659606"/>
                </a:lnTo>
                <a:lnTo>
                  <a:pt x="1009650" y="714375"/>
                </a:lnTo>
                <a:lnTo>
                  <a:pt x="1059656" y="809625"/>
                </a:lnTo>
                <a:lnTo>
                  <a:pt x="1083469" y="878681"/>
                </a:lnTo>
                <a:lnTo>
                  <a:pt x="1112044" y="992981"/>
                </a:lnTo>
                <a:lnTo>
                  <a:pt x="1121569" y="1052512"/>
                </a:lnTo>
                <a:lnTo>
                  <a:pt x="1128713" y="1114425"/>
                </a:lnTo>
                <a:cubicBezTo>
                  <a:pt x="1129507" y="1138237"/>
                  <a:pt x="1130300" y="1162050"/>
                  <a:pt x="1131094" y="1185862"/>
                </a:cubicBezTo>
                <a:cubicBezTo>
                  <a:pt x="1130300" y="1204118"/>
                  <a:pt x="1129507" y="1222375"/>
                  <a:pt x="1128713" y="1240631"/>
                </a:cubicBezTo>
                <a:lnTo>
                  <a:pt x="1119188" y="1283494"/>
                </a:lnTo>
                <a:lnTo>
                  <a:pt x="1095375" y="1321594"/>
                </a:lnTo>
                <a:lnTo>
                  <a:pt x="1062038" y="1340644"/>
                </a:lnTo>
                <a:lnTo>
                  <a:pt x="1028700" y="1352550"/>
                </a:lnTo>
                <a:lnTo>
                  <a:pt x="990600" y="1350169"/>
                </a:lnTo>
                <a:lnTo>
                  <a:pt x="940594" y="1335881"/>
                </a:lnTo>
                <a:lnTo>
                  <a:pt x="914400" y="1302544"/>
                </a:lnTo>
                <a:lnTo>
                  <a:pt x="788194" y="1104900"/>
                </a:lnTo>
                <a:lnTo>
                  <a:pt x="683419" y="9405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91F69EB-7163-4E14-A9A0-8267221491C5}"/>
              </a:ext>
            </a:extLst>
          </p:cNvPr>
          <p:cNvGrpSpPr/>
          <p:nvPr/>
        </p:nvGrpSpPr>
        <p:grpSpPr>
          <a:xfrm>
            <a:off x="2690813" y="1484046"/>
            <a:ext cx="4286250" cy="4465638"/>
            <a:chOff x="2843213" y="1638300"/>
            <a:chExt cx="4286250" cy="4465638"/>
          </a:xfrm>
        </p:grpSpPr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8A1D179E-F7FE-4CD2-9D0D-C9DD5FAFDF2B}"/>
                </a:ext>
              </a:extLst>
            </p:cNvPr>
            <p:cNvSpPr/>
            <p:nvPr/>
          </p:nvSpPr>
          <p:spPr>
            <a:xfrm>
              <a:off x="3054350" y="2079625"/>
              <a:ext cx="3876675" cy="685800"/>
            </a:xfrm>
            <a:custGeom>
              <a:avLst/>
              <a:gdLst>
                <a:gd name="connsiteX0" fmla="*/ 1863725 w 3876675"/>
                <a:gd name="connsiteY0" fmla="*/ 371475 h 685800"/>
                <a:gd name="connsiteX1" fmla="*/ 1593850 w 3876675"/>
                <a:gd name="connsiteY1" fmla="*/ 406400 h 685800"/>
                <a:gd name="connsiteX2" fmla="*/ 1295400 w 3876675"/>
                <a:gd name="connsiteY2" fmla="*/ 454025 h 685800"/>
                <a:gd name="connsiteX3" fmla="*/ 1050925 w 3876675"/>
                <a:gd name="connsiteY3" fmla="*/ 495300 h 685800"/>
                <a:gd name="connsiteX4" fmla="*/ 869950 w 3876675"/>
                <a:gd name="connsiteY4" fmla="*/ 546100 h 685800"/>
                <a:gd name="connsiteX5" fmla="*/ 676275 w 3876675"/>
                <a:gd name="connsiteY5" fmla="*/ 606425 h 685800"/>
                <a:gd name="connsiteX6" fmla="*/ 552450 w 3876675"/>
                <a:gd name="connsiteY6" fmla="*/ 650875 h 685800"/>
                <a:gd name="connsiteX7" fmla="*/ 482600 w 3876675"/>
                <a:gd name="connsiteY7" fmla="*/ 682625 h 685800"/>
                <a:gd name="connsiteX8" fmla="*/ 438150 w 3876675"/>
                <a:gd name="connsiteY8" fmla="*/ 685800 h 685800"/>
                <a:gd name="connsiteX9" fmla="*/ 393700 w 3876675"/>
                <a:gd name="connsiteY9" fmla="*/ 676275 h 685800"/>
                <a:gd name="connsiteX10" fmla="*/ 346075 w 3876675"/>
                <a:gd name="connsiteY10" fmla="*/ 657225 h 685800"/>
                <a:gd name="connsiteX11" fmla="*/ 285750 w 3876675"/>
                <a:gd name="connsiteY11" fmla="*/ 619125 h 685800"/>
                <a:gd name="connsiteX12" fmla="*/ 180975 w 3876675"/>
                <a:gd name="connsiteY12" fmla="*/ 536575 h 685800"/>
                <a:gd name="connsiteX13" fmla="*/ 98425 w 3876675"/>
                <a:gd name="connsiteY13" fmla="*/ 457200 h 685800"/>
                <a:gd name="connsiteX14" fmla="*/ 50800 w 3876675"/>
                <a:gd name="connsiteY14" fmla="*/ 406400 h 685800"/>
                <a:gd name="connsiteX15" fmla="*/ 22225 w 3876675"/>
                <a:gd name="connsiteY15" fmla="*/ 358775 h 685800"/>
                <a:gd name="connsiteX16" fmla="*/ 3175 w 3876675"/>
                <a:gd name="connsiteY16" fmla="*/ 307975 h 685800"/>
                <a:gd name="connsiteX17" fmla="*/ 0 w 3876675"/>
                <a:gd name="connsiteY17" fmla="*/ 288925 h 685800"/>
                <a:gd name="connsiteX18" fmla="*/ 9525 w 3876675"/>
                <a:gd name="connsiteY18" fmla="*/ 269875 h 685800"/>
                <a:gd name="connsiteX19" fmla="*/ 25400 w 3876675"/>
                <a:gd name="connsiteY19" fmla="*/ 266700 h 685800"/>
                <a:gd name="connsiteX20" fmla="*/ 66675 w 3876675"/>
                <a:gd name="connsiteY20" fmla="*/ 273050 h 685800"/>
                <a:gd name="connsiteX21" fmla="*/ 120650 w 3876675"/>
                <a:gd name="connsiteY21" fmla="*/ 288925 h 685800"/>
                <a:gd name="connsiteX22" fmla="*/ 158750 w 3876675"/>
                <a:gd name="connsiteY22" fmla="*/ 320675 h 685800"/>
                <a:gd name="connsiteX23" fmla="*/ 200025 w 3876675"/>
                <a:gd name="connsiteY23" fmla="*/ 352425 h 685800"/>
                <a:gd name="connsiteX24" fmla="*/ 228600 w 3876675"/>
                <a:gd name="connsiteY24" fmla="*/ 368300 h 685800"/>
                <a:gd name="connsiteX25" fmla="*/ 282575 w 3876675"/>
                <a:gd name="connsiteY25" fmla="*/ 387350 h 685800"/>
                <a:gd name="connsiteX26" fmla="*/ 339725 w 3876675"/>
                <a:gd name="connsiteY26" fmla="*/ 400050 h 685800"/>
                <a:gd name="connsiteX27" fmla="*/ 444500 w 3876675"/>
                <a:gd name="connsiteY27" fmla="*/ 409575 h 685800"/>
                <a:gd name="connsiteX28" fmla="*/ 495300 w 3876675"/>
                <a:gd name="connsiteY28" fmla="*/ 412750 h 685800"/>
                <a:gd name="connsiteX29" fmla="*/ 565150 w 3876675"/>
                <a:gd name="connsiteY29" fmla="*/ 409575 h 685800"/>
                <a:gd name="connsiteX30" fmla="*/ 768350 w 3876675"/>
                <a:gd name="connsiteY30" fmla="*/ 374650 h 685800"/>
                <a:gd name="connsiteX31" fmla="*/ 1028700 w 3876675"/>
                <a:gd name="connsiteY31" fmla="*/ 314325 h 685800"/>
                <a:gd name="connsiteX32" fmla="*/ 1276350 w 3876675"/>
                <a:gd name="connsiteY32" fmla="*/ 273050 h 685800"/>
                <a:gd name="connsiteX33" fmla="*/ 1670050 w 3876675"/>
                <a:gd name="connsiteY33" fmla="*/ 222250 h 685800"/>
                <a:gd name="connsiteX34" fmla="*/ 2054225 w 3876675"/>
                <a:gd name="connsiteY34" fmla="*/ 177800 h 685800"/>
                <a:gd name="connsiteX35" fmla="*/ 2381250 w 3876675"/>
                <a:gd name="connsiteY35" fmla="*/ 142875 h 685800"/>
                <a:gd name="connsiteX36" fmla="*/ 2654300 w 3876675"/>
                <a:gd name="connsiteY36" fmla="*/ 114300 h 685800"/>
                <a:gd name="connsiteX37" fmla="*/ 2908300 w 3876675"/>
                <a:gd name="connsiteY37" fmla="*/ 98425 h 685800"/>
                <a:gd name="connsiteX38" fmla="*/ 3105150 w 3876675"/>
                <a:gd name="connsiteY38" fmla="*/ 88900 h 685800"/>
                <a:gd name="connsiteX39" fmla="*/ 3273425 w 3876675"/>
                <a:gd name="connsiteY39" fmla="*/ 69850 h 685800"/>
                <a:gd name="connsiteX40" fmla="*/ 3355975 w 3876675"/>
                <a:gd name="connsiteY40" fmla="*/ 53975 h 685800"/>
                <a:gd name="connsiteX41" fmla="*/ 3419475 w 3876675"/>
                <a:gd name="connsiteY41" fmla="*/ 34925 h 685800"/>
                <a:gd name="connsiteX42" fmla="*/ 3476625 w 3876675"/>
                <a:gd name="connsiteY42" fmla="*/ 6350 h 685800"/>
                <a:gd name="connsiteX43" fmla="*/ 3498850 w 3876675"/>
                <a:gd name="connsiteY43" fmla="*/ 0 h 685800"/>
                <a:gd name="connsiteX44" fmla="*/ 3546475 w 3876675"/>
                <a:gd name="connsiteY44" fmla="*/ 6350 h 685800"/>
                <a:gd name="connsiteX45" fmla="*/ 3654425 w 3876675"/>
                <a:gd name="connsiteY45" fmla="*/ 47625 h 685800"/>
                <a:gd name="connsiteX46" fmla="*/ 3813175 w 3876675"/>
                <a:gd name="connsiteY46" fmla="*/ 117475 h 685800"/>
                <a:gd name="connsiteX47" fmla="*/ 3841750 w 3876675"/>
                <a:gd name="connsiteY47" fmla="*/ 142875 h 685800"/>
                <a:gd name="connsiteX48" fmla="*/ 3867150 w 3876675"/>
                <a:gd name="connsiteY48" fmla="*/ 177800 h 685800"/>
                <a:gd name="connsiteX49" fmla="*/ 3876675 w 3876675"/>
                <a:gd name="connsiteY49" fmla="*/ 203200 h 685800"/>
                <a:gd name="connsiteX50" fmla="*/ 3873500 w 3876675"/>
                <a:gd name="connsiteY50" fmla="*/ 219075 h 685800"/>
                <a:gd name="connsiteX51" fmla="*/ 3860800 w 3876675"/>
                <a:gd name="connsiteY51" fmla="*/ 244475 h 685800"/>
                <a:gd name="connsiteX52" fmla="*/ 3841750 w 3876675"/>
                <a:gd name="connsiteY52" fmla="*/ 263525 h 685800"/>
                <a:gd name="connsiteX53" fmla="*/ 3778250 w 3876675"/>
                <a:gd name="connsiteY53" fmla="*/ 273050 h 685800"/>
                <a:gd name="connsiteX54" fmla="*/ 3435350 w 3876675"/>
                <a:gd name="connsiteY54" fmla="*/ 273050 h 685800"/>
                <a:gd name="connsiteX55" fmla="*/ 2822575 w 3876675"/>
                <a:gd name="connsiteY55" fmla="*/ 298450 h 685800"/>
                <a:gd name="connsiteX56" fmla="*/ 2625725 w 3876675"/>
                <a:gd name="connsiteY56" fmla="*/ 320675 h 685800"/>
                <a:gd name="connsiteX57" fmla="*/ 2390775 w 3876675"/>
                <a:gd name="connsiteY57" fmla="*/ 330200 h 685800"/>
                <a:gd name="connsiteX58" fmla="*/ 2124075 w 3876675"/>
                <a:gd name="connsiteY58" fmla="*/ 349250 h 685800"/>
                <a:gd name="connsiteX59" fmla="*/ 1863725 w 3876675"/>
                <a:gd name="connsiteY59" fmla="*/ 3714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76675" h="685800">
                  <a:moveTo>
                    <a:pt x="1863725" y="371475"/>
                  </a:moveTo>
                  <a:lnTo>
                    <a:pt x="1593850" y="406400"/>
                  </a:lnTo>
                  <a:lnTo>
                    <a:pt x="1295400" y="454025"/>
                  </a:lnTo>
                  <a:lnTo>
                    <a:pt x="1050925" y="495300"/>
                  </a:lnTo>
                  <a:lnTo>
                    <a:pt x="869950" y="546100"/>
                  </a:lnTo>
                  <a:lnTo>
                    <a:pt x="676275" y="606425"/>
                  </a:lnTo>
                  <a:lnTo>
                    <a:pt x="552450" y="650875"/>
                  </a:lnTo>
                  <a:lnTo>
                    <a:pt x="482600" y="682625"/>
                  </a:lnTo>
                  <a:lnTo>
                    <a:pt x="438150" y="685800"/>
                  </a:lnTo>
                  <a:lnTo>
                    <a:pt x="393700" y="676275"/>
                  </a:lnTo>
                  <a:lnTo>
                    <a:pt x="346075" y="657225"/>
                  </a:lnTo>
                  <a:lnTo>
                    <a:pt x="285750" y="619125"/>
                  </a:lnTo>
                  <a:lnTo>
                    <a:pt x="180975" y="536575"/>
                  </a:lnTo>
                  <a:lnTo>
                    <a:pt x="98425" y="457200"/>
                  </a:lnTo>
                  <a:lnTo>
                    <a:pt x="50800" y="406400"/>
                  </a:lnTo>
                  <a:lnTo>
                    <a:pt x="22225" y="358775"/>
                  </a:lnTo>
                  <a:lnTo>
                    <a:pt x="3175" y="307975"/>
                  </a:lnTo>
                  <a:lnTo>
                    <a:pt x="0" y="288925"/>
                  </a:lnTo>
                  <a:lnTo>
                    <a:pt x="9525" y="269875"/>
                  </a:lnTo>
                  <a:lnTo>
                    <a:pt x="25400" y="266700"/>
                  </a:lnTo>
                  <a:lnTo>
                    <a:pt x="66675" y="273050"/>
                  </a:lnTo>
                  <a:lnTo>
                    <a:pt x="120650" y="288925"/>
                  </a:lnTo>
                  <a:lnTo>
                    <a:pt x="158750" y="320675"/>
                  </a:lnTo>
                  <a:lnTo>
                    <a:pt x="200025" y="352425"/>
                  </a:lnTo>
                  <a:lnTo>
                    <a:pt x="228600" y="368300"/>
                  </a:lnTo>
                  <a:lnTo>
                    <a:pt x="282575" y="387350"/>
                  </a:lnTo>
                  <a:lnTo>
                    <a:pt x="339725" y="400050"/>
                  </a:lnTo>
                  <a:lnTo>
                    <a:pt x="444500" y="409575"/>
                  </a:lnTo>
                  <a:lnTo>
                    <a:pt x="495300" y="412750"/>
                  </a:lnTo>
                  <a:lnTo>
                    <a:pt x="565150" y="409575"/>
                  </a:lnTo>
                  <a:lnTo>
                    <a:pt x="768350" y="374650"/>
                  </a:lnTo>
                  <a:lnTo>
                    <a:pt x="1028700" y="314325"/>
                  </a:lnTo>
                  <a:lnTo>
                    <a:pt x="1276350" y="273050"/>
                  </a:lnTo>
                  <a:lnTo>
                    <a:pt x="1670050" y="222250"/>
                  </a:lnTo>
                  <a:lnTo>
                    <a:pt x="2054225" y="177800"/>
                  </a:lnTo>
                  <a:lnTo>
                    <a:pt x="2381250" y="142875"/>
                  </a:lnTo>
                  <a:lnTo>
                    <a:pt x="2654300" y="114300"/>
                  </a:lnTo>
                  <a:lnTo>
                    <a:pt x="2908300" y="98425"/>
                  </a:lnTo>
                  <a:lnTo>
                    <a:pt x="3105150" y="88900"/>
                  </a:lnTo>
                  <a:lnTo>
                    <a:pt x="3273425" y="69850"/>
                  </a:lnTo>
                  <a:lnTo>
                    <a:pt x="3355975" y="53975"/>
                  </a:lnTo>
                  <a:lnTo>
                    <a:pt x="3419475" y="34925"/>
                  </a:lnTo>
                  <a:lnTo>
                    <a:pt x="3476625" y="6350"/>
                  </a:lnTo>
                  <a:lnTo>
                    <a:pt x="3498850" y="0"/>
                  </a:lnTo>
                  <a:lnTo>
                    <a:pt x="3546475" y="6350"/>
                  </a:lnTo>
                  <a:lnTo>
                    <a:pt x="3654425" y="47625"/>
                  </a:lnTo>
                  <a:lnTo>
                    <a:pt x="3813175" y="117475"/>
                  </a:lnTo>
                  <a:lnTo>
                    <a:pt x="3841750" y="142875"/>
                  </a:lnTo>
                  <a:lnTo>
                    <a:pt x="3867150" y="177800"/>
                  </a:lnTo>
                  <a:lnTo>
                    <a:pt x="3876675" y="203200"/>
                  </a:lnTo>
                  <a:lnTo>
                    <a:pt x="3873500" y="219075"/>
                  </a:lnTo>
                  <a:lnTo>
                    <a:pt x="3860800" y="244475"/>
                  </a:lnTo>
                  <a:lnTo>
                    <a:pt x="3841750" y="263525"/>
                  </a:lnTo>
                  <a:lnTo>
                    <a:pt x="3778250" y="273050"/>
                  </a:lnTo>
                  <a:lnTo>
                    <a:pt x="3435350" y="273050"/>
                  </a:lnTo>
                  <a:lnTo>
                    <a:pt x="2822575" y="298450"/>
                  </a:lnTo>
                  <a:lnTo>
                    <a:pt x="2625725" y="320675"/>
                  </a:lnTo>
                  <a:lnTo>
                    <a:pt x="2390775" y="330200"/>
                  </a:lnTo>
                  <a:lnTo>
                    <a:pt x="2124075" y="349250"/>
                  </a:lnTo>
                  <a:lnTo>
                    <a:pt x="1863725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DDBAD5A7-2EA8-482E-A5C0-00821A9BB2A7}"/>
                </a:ext>
              </a:extLst>
            </p:cNvPr>
            <p:cNvSpPr/>
            <p:nvPr/>
          </p:nvSpPr>
          <p:spPr>
            <a:xfrm>
              <a:off x="3611563" y="3106738"/>
              <a:ext cx="2638425" cy="488950"/>
            </a:xfrm>
            <a:custGeom>
              <a:avLst/>
              <a:gdLst>
                <a:gd name="connsiteX0" fmla="*/ 1400175 w 2638425"/>
                <a:gd name="connsiteY0" fmla="*/ 323850 h 488157"/>
                <a:gd name="connsiteX1" fmla="*/ 1090613 w 2638425"/>
                <a:gd name="connsiteY1" fmla="*/ 359569 h 488157"/>
                <a:gd name="connsiteX2" fmla="*/ 845344 w 2638425"/>
                <a:gd name="connsiteY2" fmla="*/ 397669 h 488157"/>
                <a:gd name="connsiteX3" fmla="*/ 614363 w 2638425"/>
                <a:gd name="connsiteY3" fmla="*/ 442913 h 488157"/>
                <a:gd name="connsiteX4" fmla="*/ 469107 w 2638425"/>
                <a:gd name="connsiteY4" fmla="*/ 478632 h 488157"/>
                <a:gd name="connsiteX5" fmla="*/ 450057 w 2638425"/>
                <a:gd name="connsiteY5" fmla="*/ 485775 h 488157"/>
                <a:gd name="connsiteX6" fmla="*/ 435769 w 2638425"/>
                <a:gd name="connsiteY6" fmla="*/ 488157 h 488157"/>
                <a:gd name="connsiteX7" fmla="*/ 414338 w 2638425"/>
                <a:gd name="connsiteY7" fmla="*/ 488157 h 488157"/>
                <a:gd name="connsiteX8" fmla="*/ 378619 w 2638425"/>
                <a:gd name="connsiteY8" fmla="*/ 483394 h 488157"/>
                <a:gd name="connsiteX9" fmla="*/ 335757 w 2638425"/>
                <a:gd name="connsiteY9" fmla="*/ 464344 h 488157"/>
                <a:gd name="connsiteX10" fmla="*/ 259557 w 2638425"/>
                <a:gd name="connsiteY10" fmla="*/ 416719 h 488157"/>
                <a:gd name="connsiteX11" fmla="*/ 197644 w 2638425"/>
                <a:gd name="connsiteY11" fmla="*/ 366713 h 488157"/>
                <a:gd name="connsiteX12" fmla="*/ 100013 w 2638425"/>
                <a:gd name="connsiteY12" fmla="*/ 278607 h 488157"/>
                <a:gd name="connsiteX13" fmla="*/ 57150 w 2638425"/>
                <a:gd name="connsiteY13" fmla="*/ 228600 h 488157"/>
                <a:gd name="connsiteX14" fmla="*/ 28575 w 2638425"/>
                <a:gd name="connsiteY14" fmla="*/ 185738 h 488157"/>
                <a:gd name="connsiteX15" fmla="*/ 16669 w 2638425"/>
                <a:gd name="connsiteY15" fmla="*/ 157163 h 488157"/>
                <a:gd name="connsiteX16" fmla="*/ 4763 w 2638425"/>
                <a:gd name="connsiteY16" fmla="*/ 121444 h 488157"/>
                <a:gd name="connsiteX17" fmla="*/ 0 w 2638425"/>
                <a:gd name="connsiteY17" fmla="*/ 90488 h 488157"/>
                <a:gd name="connsiteX18" fmla="*/ 4763 w 2638425"/>
                <a:gd name="connsiteY18" fmla="*/ 73819 h 488157"/>
                <a:gd name="connsiteX19" fmla="*/ 14288 w 2638425"/>
                <a:gd name="connsiteY19" fmla="*/ 69057 h 488157"/>
                <a:gd name="connsiteX20" fmla="*/ 42863 w 2638425"/>
                <a:gd name="connsiteY20" fmla="*/ 69057 h 488157"/>
                <a:gd name="connsiteX21" fmla="*/ 80963 w 2638425"/>
                <a:gd name="connsiteY21" fmla="*/ 80963 h 488157"/>
                <a:gd name="connsiteX22" fmla="*/ 119063 w 2638425"/>
                <a:gd name="connsiteY22" fmla="*/ 107157 h 488157"/>
                <a:gd name="connsiteX23" fmla="*/ 154782 w 2638425"/>
                <a:gd name="connsiteY23" fmla="*/ 128588 h 488157"/>
                <a:gd name="connsiteX24" fmla="*/ 226219 w 2638425"/>
                <a:gd name="connsiteY24" fmla="*/ 166688 h 488157"/>
                <a:gd name="connsiteX25" fmla="*/ 283369 w 2638425"/>
                <a:gd name="connsiteY25" fmla="*/ 190500 h 488157"/>
                <a:gd name="connsiteX26" fmla="*/ 369094 w 2638425"/>
                <a:gd name="connsiteY26" fmla="*/ 211932 h 488157"/>
                <a:gd name="connsiteX27" fmla="*/ 428625 w 2638425"/>
                <a:gd name="connsiteY27" fmla="*/ 223838 h 488157"/>
                <a:gd name="connsiteX28" fmla="*/ 488157 w 2638425"/>
                <a:gd name="connsiteY28" fmla="*/ 230982 h 488157"/>
                <a:gd name="connsiteX29" fmla="*/ 564357 w 2638425"/>
                <a:gd name="connsiteY29" fmla="*/ 228600 h 488157"/>
                <a:gd name="connsiteX30" fmla="*/ 862013 w 2638425"/>
                <a:gd name="connsiteY30" fmla="*/ 188119 h 488157"/>
                <a:gd name="connsiteX31" fmla="*/ 1297782 w 2638425"/>
                <a:gd name="connsiteY31" fmla="*/ 133350 h 488157"/>
                <a:gd name="connsiteX32" fmla="*/ 1726407 w 2638425"/>
                <a:gd name="connsiteY32" fmla="*/ 76200 h 488157"/>
                <a:gd name="connsiteX33" fmla="*/ 2059782 w 2638425"/>
                <a:gd name="connsiteY33" fmla="*/ 33338 h 488157"/>
                <a:gd name="connsiteX34" fmla="*/ 2221707 w 2638425"/>
                <a:gd name="connsiteY34" fmla="*/ 4763 h 488157"/>
                <a:gd name="connsiteX35" fmla="*/ 2266950 w 2638425"/>
                <a:gd name="connsiteY35" fmla="*/ 0 h 488157"/>
                <a:gd name="connsiteX36" fmla="*/ 2331244 w 2638425"/>
                <a:gd name="connsiteY36" fmla="*/ 11907 h 488157"/>
                <a:gd name="connsiteX37" fmla="*/ 2440782 w 2638425"/>
                <a:gd name="connsiteY37" fmla="*/ 52388 h 488157"/>
                <a:gd name="connsiteX38" fmla="*/ 2550319 w 2638425"/>
                <a:gd name="connsiteY38" fmla="*/ 102394 h 488157"/>
                <a:gd name="connsiteX39" fmla="*/ 2593182 w 2638425"/>
                <a:gd name="connsiteY39" fmla="*/ 128588 h 488157"/>
                <a:gd name="connsiteX40" fmla="*/ 2616994 w 2638425"/>
                <a:gd name="connsiteY40" fmla="*/ 152400 h 488157"/>
                <a:gd name="connsiteX41" fmla="*/ 2631282 w 2638425"/>
                <a:gd name="connsiteY41" fmla="*/ 171450 h 488157"/>
                <a:gd name="connsiteX42" fmla="*/ 2638425 w 2638425"/>
                <a:gd name="connsiteY42" fmla="*/ 192882 h 488157"/>
                <a:gd name="connsiteX43" fmla="*/ 2633663 w 2638425"/>
                <a:gd name="connsiteY43" fmla="*/ 216694 h 488157"/>
                <a:gd name="connsiteX44" fmla="*/ 2609850 w 2638425"/>
                <a:gd name="connsiteY44" fmla="*/ 235744 h 488157"/>
                <a:gd name="connsiteX45" fmla="*/ 2566988 w 2638425"/>
                <a:gd name="connsiteY45" fmla="*/ 252413 h 488157"/>
                <a:gd name="connsiteX46" fmla="*/ 2512219 w 2638425"/>
                <a:gd name="connsiteY46" fmla="*/ 261938 h 488157"/>
                <a:gd name="connsiteX47" fmla="*/ 2414588 w 2638425"/>
                <a:gd name="connsiteY47" fmla="*/ 269082 h 488157"/>
                <a:gd name="connsiteX48" fmla="*/ 2147888 w 2638425"/>
                <a:gd name="connsiteY48" fmla="*/ 278607 h 488157"/>
                <a:gd name="connsiteX49" fmla="*/ 1819275 w 2638425"/>
                <a:gd name="connsiteY49" fmla="*/ 292894 h 488157"/>
                <a:gd name="connsiteX50" fmla="*/ 1400175 w 2638425"/>
                <a:gd name="connsiteY50" fmla="*/ 323850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38425" h="488157">
                  <a:moveTo>
                    <a:pt x="1400175" y="323850"/>
                  </a:moveTo>
                  <a:lnTo>
                    <a:pt x="1090613" y="359569"/>
                  </a:lnTo>
                  <a:lnTo>
                    <a:pt x="845344" y="397669"/>
                  </a:lnTo>
                  <a:lnTo>
                    <a:pt x="614363" y="442913"/>
                  </a:lnTo>
                  <a:lnTo>
                    <a:pt x="469107" y="478632"/>
                  </a:lnTo>
                  <a:lnTo>
                    <a:pt x="450057" y="485775"/>
                  </a:lnTo>
                  <a:lnTo>
                    <a:pt x="435769" y="488157"/>
                  </a:lnTo>
                  <a:lnTo>
                    <a:pt x="414338" y="488157"/>
                  </a:lnTo>
                  <a:lnTo>
                    <a:pt x="378619" y="483394"/>
                  </a:lnTo>
                  <a:lnTo>
                    <a:pt x="335757" y="464344"/>
                  </a:lnTo>
                  <a:lnTo>
                    <a:pt x="259557" y="416719"/>
                  </a:lnTo>
                  <a:lnTo>
                    <a:pt x="197644" y="366713"/>
                  </a:lnTo>
                  <a:lnTo>
                    <a:pt x="100013" y="278607"/>
                  </a:lnTo>
                  <a:lnTo>
                    <a:pt x="57150" y="228600"/>
                  </a:lnTo>
                  <a:lnTo>
                    <a:pt x="28575" y="185738"/>
                  </a:lnTo>
                  <a:lnTo>
                    <a:pt x="16669" y="157163"/>
                  </a:lnTo>
                  <a:lnTo>
                    <a:pt x="4763" y="121444"/>
                  </a:lnTo>
                  <a:lnTo>
                    <a:pt x="0" y="90488"/>
                  </a:lnTo>
                  <a:lnTo>
                    <a:pt x="4763" y="73819"/>
                  </a:lnTo>
                  <a:lnTo>
                    <a:pt x="14288" y="69057"/>
                  </a:lnTo>
                  <a:lnTo>
                    <a:pt x="42863" y="69057"/>
                  </a:lnTo>
                  <a:lnTo>
                    <a:pt x="80963" y="80963"/>
                  </a:lnTo>
                  <a:lnTo>
                    <a:pt x="119063" y="107157"/>
                  </a:lnTo>
                  <a:lnTo>
                    <a:pt x="154782" y="128588"/>
                  </a:lnTo>
                  <a:lnTo>
                    <a:pt x="226219" y="166688"/>
                  </a:lnTo>
                  <a:lnTo>
                    <a:pt x="283369" y="190500"/>
                  </a:lnTo>
                  <a:lnTo>
                    <a:pt x="369094" y="211932"/>
                  </a:lnTo>
                  <a:lnTo>
                    <a:pt x="428625" y="223838"/>
                  </a:lnTo>
                  <a:lnTo>
                    <a:pt x="488157" y="230982"/>
                  </a:lnTo>
                  <a:lnTo>
                    <a:pt x="564357" y="228600"/>
                  </a:lnTo>
                  <a:lnTo>
                    <a:pt x="862013" y="188119"/>
                  </a:lnTo>
                  <a:lnTo>
                    <a:pt x="1297782" y="133350"/>
                  </a:lnTo>
                  <a:lnTo>
                    <a:pt x="1726407" y="76200"/>
                  </a:lnTo>
                  <a:lnTo>
                    <a:pt x="2059782" y="33338"/>
                  </a:lnTo>
                  <a:lnTo>
                    <a:pt x="2221707" y="4763"/>
                  </a:lnTo>
                  <a:lnTo>
                    <a:pt x="2266950" y="0"/>
                  </a:lnTo>
                  <a:lnTo>
                    <a:pt x="2331244" y="11907"/>
                  </a:lnTo>
                  <a:lnTo>
                    <a:pt x="2440782" y="52388"/>
                  </a:lnTo>
                  <a:lnTo>
                    <a:pt x="2550319" y="102394"/>
                  </a:lnTo>
                  <a:lnTo>
                    <a:pt x="2593182" y="128588"/>
                  </a:lnTo>
                  <a:lnTo>
                    <a:pt x="2616994" y="152400"/>
                  </a:lnTo>
                  <a:lnTo>
                    <a:pt x="2631282" y="171450"/>
                  </a:lnTo>
                  <a:lnTo>
                    <a:pt x="2638425" y="192882"/>
                  </a:lnTo>
                  <a:lnTo>
                    <a:pt x="2633663" y="216694"/>
                  </a:lnTo>
                  <a:lnTo>
                    <a:pt x="2609850" y="235744"/>
                  </a:lnTo>
                  <a:lnTo>
                    <a:pt x="2566988" y="252413"/>
                  </a:lnTo>
                  <a:lnTo>
                    <a:pt x="2512219" y="261938"/>
                  </a:lnTo>
                  <a:lnTo>
                    <a:pt x="2414588" y="269082"/>
                  </a:lnTo>
                  <a:lnTo>
                    <a:pt x="2147888" y="278607"/>
                  </a:lnTo>
                  <a:lnTo>
                    <a:pt x="1819275" y="292894"/>
                  </a:lnTo>
                  <a:lnTo>
                    <a:pt x="1400175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9C37182E-2B51-4635-A44F-6D4226383873}"/>
                </a:ext>
              </a:extLst>
            </p:cNvPr>
            <p:cNvSpPr/>
            <p:nvPr/>
          </p:nvSpPr>
          <p:spPr>
            <a:xfrm>
              <a:off x="3748088" y="1700213"/>
              <a:ext cx="657225" cy="1327150"/>
            </a:xfrm>
            <a:custGeom>
              <a:avLst/>
              <a:gdLst>
                <a:gd name="connsiteX0" fmla="*/ 309562 w 657225"/>
                <a:gd name="connsiteY0" fmla="*/ 590550 h 1326356"/>
                <a:gd name="connsiteX1" fmla="*/ 280987 w 657225"/>
                <a:gd name="connsiteY1" fmla="*/ 442912 h 1326356"/>
                <a:gd name="connsiteX2" fmla="*/ 242887 w 657225"/>
                <a:gd name="connsiteY2" fmla="*/ 335756 h 1326356"/>
                <a:gd name="connsiteX3" fmla="*/ 202406 w 657225"/>
                <a:gd name="connsiteY3" fmla="*/ 247650 h 1326356"/>
                <a:gd name="connsiteX4" fmla="*/ 147637 w 657225"/>
                <a:gd name="connsiteY4" fmla="*/ 164306 h 1326356"/>
                <a:gd name="connsiteX5" fmla="*/ 100012 w 657225"/>
                <a:gd name="connsiteY5" fmla="*/ 111918 h 1326356"/>
                <a:gd name="connsiteX6" fmla="*/ 35718 w 657225"/>
                <a:gd name="connsiteY6" fmla="*/ 57150 h 1326356"/>
                <a:gd name="connsiteX7" fmla="*/ 16668 w 657225"/>
                <a:gd name="connsiteY7" fmla="*/ 45243 h 1326356"/>
                <a:gd name="connsiteX8" fmla="*/ 4762 w 657225"/>
                <a:gd name="connsiteY8" fmla="*/ 33337 h 1326356"/>
                <a:gd name="connsiteX9" fmla="*/ 0 w 657225"/>
                <a:gd name="connsiteY9" fmla="*/ 19050 h 1326356"/>
                <a:gd name="connsiteX10" fmla="*/ 7143 w 657225"/>
                <a:gd name="connsiteY10" fmla="*/ 4762 h 1326356"/>
                <a:gd name="connsiteX11" fmla="*/ 35718 w 657225"/>
                <a:gd name="connsiteY11" fmla="*/ 0 h 1326356"/>
                <a:gd name="connsiteX12" fmla="*/ 97631 w 657225"/>
                <a:gd name="connsiteY12" fmla="*/ 7143 h 1326356"/>
                <a:gd name="connsiteX13" fmla="*/ 219075 w 657225"/>
                <a:gd name="connsiteY13" fmla="*/ 28575 h 1326356"/>
                <a:gd name="connsiteX14" fmla="*/ 326231 w 657225"/>
                <a:gd name="connsiteY14" fmla="*/ 54768 h 1326356"/>
                <a:gd name="connsiteX15" fmla="*/ 392906 w 657225"/>
                <a:gd name="connsiteY15" fmla="*/ 78581 h 1326356"/>
                <a:gd name="connsiteX16" fmla="*/ 428625 w 657225"/>
                <a:gd name="connsiteY16" fmla="*/ 95250 h 1326356"/>
                <a:gd name="connsiteX17" fmla="*/ 464343 w 657225"/>
                <a:gd name="connsiteY17" fmla="*/ 116681 h 1326356"/>
                <a:gd name="connsiteX18" fmla="*/ 488156 w 657225"/>
                <a:gd name="connsiteY18" fmla="*/ 138112 h 1326356"/>
                <a:gd name="connsiteX19" fmla="*/ 509587 w 657225"/>
                <a:gd name="connsiteY19" fmla="*/ 173831 h 1326356"/>
                <a:gd name="connsiteX20" fmla="*/ 535781 w 657225"/>
                <a:gd name="connsiteY20" fmla="*/ 233362 h 1326356"/>
                <a:gd name="connsiteX21" fmla="*/ 554831 w 657225"/>
                <a:gd name="connsiteY21" fmla="*/ 338137 h 1326356"/>
                <a:gd name="connsiteX22" fmla="*/ 590550 w 657225"/>
                <a:gd name="connsiteY22" fmla="*/ 647700 h 1326356"/>
                <a:gd name="connsiteX23" fmla="*/ 614362 w 657225"/>
                <a:gd name="connsiteY23" fmla="*/ 845343 h 1326356"/>
                <a:gd name="connsiteX24" fmla="*/ 631031 w 657225"/>
                <a:gd name="connsiteY24" fmla="*/ 964406 h 1326356"/>
                <a:gd name="connsiteX25" fmla="*/ 647700 w 657225"/>
                <a:gd name="connsiteY25" fmla="*/ 1121568 h 1326356"/>
                <a:gd name="connsiteX26" fmla="*/ 657225 w 657225"/>
                <a:gd name="connsiteY26" fmla="*/ 1216818 h 1326356"/>
                <a:gd name="connsiteX27" fmla="*/ 652462 w 657225"/>
                <a:gd name="connsiteY27" fmla="*/ 1262062 h 1326356"/>
                <a:gd name="connsiteX28" fmla="*/ 642937 w 657225"/>
                <a:gd name="connsiteY28" fmla="*/ 1295400 h 1326356"/>
                <a:gd name="connsiteX29" fmla="*/ 633412 w 657225"/>
                <a:gd name="connsiteY29" fmla="*/ 1312068 h 1326356"/>
                <a:gd name="connsiteX30" fmla="*/ 619125 w 657225"/>
                <a:gd name="connsiteY30" fmla="*/ 1323975 h 1326356"/>
                <a:gd name="connsiteX31" fmla="*/ 604837 w 657225"/>
                <a:gd name="connsiteY31" fmla="*/ 1326356 h 1326356"/>
                <a:gd name="connsiteX32" fmla="*/ 581025 w 657225"/>
                <a:gd name="connsiteY32" fmla="*/ 1326356 h 1326356"/>
                <a:gd name="connsiteX33" fmla="*/ 542925 w 657225"/>
                <a:gd name="connsiteY33" fmla="*/ 1316831 h 1326356"/>
                <a:gd name="connsiteX34" fmla="*/ 514350 w 657225"/>
                <a:gd name="connsiteY34" fmla="*/ 1304925 h 1326356"/>
                <a:gd name="connsiteX35" fmla="*/ 495300 w 657225"/>
                <a:gd name="connsiteY35" fmla="*/ 1290637 h 1326356"/>
                <a:gd name="connsiteX36" fmla="*/ 476250 w 657225"/>
                <a:gd name="connsiteY36" fmla="*/ 1271587 h 1326356"/>
                <a:gd name="connsiteX37" fmla="*/ 452437 w 657225"/>
                <a:gd name="connsiteY37" fmla="*/ 1231106 h 1326356"/>
                <a:gd name="connsiteX38" fmla="*/ 423862 w 657225"/>
                <a:gd name="connsiteY38" fmla="*/ 1154906 h 1326356"/>
                <a:gd name="connsiteX39" fmla="*/ 390525 w 657225"/>
                <a:gd name="connsiteY39" fmla="*/ 1047750 h 1326356"/>
                <a:gd name="connsiteX40" fmla="*/ 373856 w 657225"/>
                <a:gd name="connsiteY40" fmla="*/ 962025 h 1326356"/>
                <a:gd name="connsiteX41" fmla="*/ 361950 w 657225"/>
                <a:gd name="connsiteY41" fmla="*/ 881062 h 1326356"/>
                <a:gd name="connsiteX42" fmla="*/ 323850 w 657225"/>
                <a:gd name="connsiteY42" fmla="*/ 697706 h 1326356"/>
                <a:gd name="connsiteX43" fmla="*/ 309562 w 657225"/>
                <a:gd name="connsiteY43" fmla="*/ 590550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57225" h="1326356">
                  <a:moveTo>
                    <a:pt x="309562" y="590550"/>
                  </a:moveTo>
                  <a:lnTo>
                    <a:pt x="280987" y="442912"/>
                  </a:lnTo>
                  <a:lnTo>
                    <a:pt x="242887" y="335756"/>
                  </a:lnTo>
                  <a:lnTo>
                    <a:pt x="202406" y="247650"/>
                  </a:lnTo>
                  <a:lnTo>
                    <a:pt x="147637" y="164306"/>
                  </a:lnTo>
                  <a:lnTo>
                    <a:pt x="100012" y="111918"/>
                  </a:lnTo>
                  <a:lnTo>
                    <a:pt x="35718" y="57150"/>
                  </a:lnTo>
                  <a:lnTo>
                    <a:pt x="16668" y="45243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7631" y="7143"/>
                  </a:lnTo>
                  <a:lnTo>
                    <a:pt x="219075" y="28575"/>
                  </a:lnTo>
                  <a:lnTo>
                    <a:pt x="326231" y="54768"/>
                  </a:lnTo>
                  <a:lnTo>
                    <a:pt x="392906" y="78581"/>
                  </a:lnTo>
                  <a:lnTo>
                    <a:pt x="428625" y="95250"/>
                  </a:lnTo>
                  <a:lnTo>
                    <a:pt x="464343" y="116681"/>
                  </a:lnTo>
                  <a:lnTo>
                    <a:pt x="488156" y="138112"/>
                  </a:lnTo>
                  <a:lnTo>
                    <a:pt x="509587" y="173831"/>
                  </a:lnTo>
                  <a:lnTo>
                    <a:pt x="535781" y="233362"/>
                  </a:lnTo>
                  <a:lnTo>
                    <a:pt x="554831" y="338137"/>
                  </a:lnTo>
                  <a:lnTo>
                    <a:pt x="590550" y="647700"/>
                  </a:lnTo>
                  <a:lnTo>
                    <a:pt x="614362" y="845343"/>
                  </a:lnTo>
                  <a:lnTo>
                    <a:pt x="631031" y="964406"/>
                  </a:lnTo>
                  <a:lnTo>
                    <a:pt x="647700" y="1121568"/>
                  </a:lnTo>
                  <a:lnTo>
                    <a:pt x="657225" y="1216818"/>
                  </a:lnTo>
                  <a:lnTo>
                    <a:pt x="652462" y="1262062"/>
                  </a:lnTo>
                  <a:lnTo>
                    <a:pt x="642937" y="1295400"/>
                  </a:lnTo>
                  <a:lnTo>
                    <a:pt x="633412" y="1312068"/>
                  </a:lnTo>
                  <a:lnTo>
                    <a:pt x="619125" y="1323975"/>
                  </a:lnTo>
                  <a:lnTo>
                    <a:pt x="604837" y="1326356"/>
                  </a:lnTo>
                  <a:lnTo>
                    <a:pt x="581025" y="1326356"/>
                  </a:lnTo>
                  <a:lnTo>
                    <a:pt x="542925" y="1316831"/>
                  </a:lnTo>
                  <a:lnTo>
                    <a:pt x="514350" y="1304925"/>
                  </a:lnTo>
                  <a:lnTo>
                    <a:pt x="495300" y="1290637"/>
                  </a:lnTo>
                  <a:lnTo>
                    <a:pt x="476250" y="1271587"/>
                  </a:lnTo>
                  <a:lnTo>
                    <a:pt x="452437" y="1231106"/>
                  </a:lnTo>
                  <a:lnTo>
                    <a:pt x="423862" y="1154906"/>
                  </a:lnTo>
                  <a:lnTo>
                    <a:pt x="390525" y="1047750"/>
                  </a:lnTo>
                  <a:lnTo>
                    <a:pt x="373856" y="962025"/>
                  </a:lnTo>
                  <a:lnTo>
                    <a:pt x="361950" y="881062"/>
                  </a:lnTo>
                  <a:lnTo>
                    <a:pt x="323850" y="697706"/>
                  </a:lnTo>
                  <a:lnTo>
                    <a:pt x="309562" y="590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3A794A36-EFFA-431F-A83F-866E02CC28CC}"/>
                </a:ext>
              </a:extLst>
            </p:cNvPr>
            <p:cNvSpPr/>
            <p:nvPr/>
          </p:nvSpPr>
          <p:spPr>
            <a:xfrm>
              <a:off x="5545138" y="1638300"/>
              <a:ext cx="549275" cy="1331913"/>
            </a:xfrm>
            <a:custGeom>
              <a:avLst/>
              <a:gdLst>
                <a:gd name="connsiteX0" fmla="*/ 333375 w 547688"/>
                <a:gd name="connsiteY0" fmla="*/ 885825 h 1331119"/>
                <a:gd name="connsiteX1" fmla="*/ 278607 w 547688"/>
                <a:gd name="connsiteY1" fmla="*/ 1047750 h 1331119"/>
                <a:gd name="connsiteX2" fmla="*/ 200025 w 547688"/>
                <a:gd name="connsiteY2" fmla="*/ 1269206 h 1331119"/>
                <a:gd name="connsiteX3" fmla="*/ 180975 w 547688"/>
                <a:gd name="connsiteY3" fmla="*/ 1288256 h 1331119"/>
                <a:gd name="connsiteX4" fmla="*/ 142875 w 547688"/>
                <a:gd name="connsiteY4" fmla="*/ 1312069 h 1331119"/>
                <a:gd name="connsiteX5" fmla="*/ 109538 w 547688"/>
                <a:gd name="connsiteY5" fmla="*/ 1326356 h 1331119"/>
                <a:gd name="connsiteX6" fmla="*/ 78582 w 547688"/>
                <a:gd name="connsiteY6" fmla="*/ 1331119 h 1331119"/>
                <a:gd name="connsiteX7" fmla="*/ 66675 w 547688"/>
                <a:gd name="connsiteY7" fmla="*/ 1326356 h 1331119"/>
                <a:gd name="connsiteX8" fmla="*/ 54769 w 547688"/>
                <a:gd name="connsiteY8" fmla="*/ 1304925 h 1331119"/>
                <a:gd name="connsiteX9" fmla="*/ 54769 w 547688"/>
                <a:gd name="connsiteY9" fmla="*/ 1254919 h 1331119"/>
                <a:gd name="connsiteX10" fmla="*/ 71438 w 547688"/>
                <a:gd name="connsiteY10" fmla="*/ 1181100 h 1331119"/>
                <a:gd name="connsiteX11" fmla="*/ 97632 w 547688"/>
                <a:gd name="connsiteY11" fmla="*/ 1031081 h 1331119"/>
                <a:gd name="connsiteX12" fmla="*/ 130969 w 547688"/>
                <a:gd name="connsiteY12" fmla="*/ 766763 h 1331119"/>
                <a:gd name="connsiteX13" fmla="*/ 157163 w 547688"/>
                <a:gd name="connsiteY13" fmla="*/ 557213 h 1331119"/>
                <a:gd name="connsiteX14" fmla="*/ 178594 w 547688"/>
                <a:gd name="connsiteY14" fmla="*/ 330994 h 1331119"/>
                <a:gd name="connsiteX15" fmla="*/ 176213 w 547688"/>
                <a:gd name="connsiteY15" fmla="*/ 266700 h 1331119"/>
                <a:gd name="connsiteX16" fmla="*/ 159544 w 547688"/>
                <a:gd name="connsiteY16" fmla="*/ 211931 h 1331119"/>
                <a:gd name="connsiteX17" fmla="*/ 135732 w 547688"/>
                <a:gd name="connsiteY17" fmla="*/ 176213 h 1331119"/>
                <a:gd name="connsiteX18" fmla="*/ 92869 w 547688"/>
                <a:gd name="connsiteY18" fmla="*/ 133350 h 1331119"/>
                <a:gd name="connsiteX19" fmla="*/ 47625 w 547688"/>
                <a:gd name="connsiteY19" fmla="*/ 92869 h 1331119"/>
                <a:gd name="connsiteX20" fmla="*/ 14288 w 547688"/>
                <a:gd name="connsiteY20" fmla="*/ 66675 h 1331119"/>
                <a:gd name="connsiteX21" fmla="*/ 0 w 547688"/>
                <a:gd name="connsiteY21" fmla="*/ 45244 h 1331119"/>
                <a:gd name="connsiteX22" fmla="*/ 0 w 547688"/>
                <a:gd name="connsiteY22" fmla="*/ 33338 h 1331119"/>
                <a:gd name="connsiteX23" fmla="*/ 0 w 547688"/>
                <a:gd name="connsiteY23" fmla="*/ 19050 h 1331119"/>
                <a:gd name="connsiteX24" fmla="*/ 9525 w 547688"/>
                <a:gd name="connsiteY24" fmla="*/ 9525 h 1331119"/>
                <a:gd name="connsiteX25" fmla="*/ 33338 w 547688"/>
                <a:gd name="connsiteY25" fmla="*/ 2381 h 1331119"/>
                <a:gd name="connsiteX26" fmla="*/ 83344 w 547688"/>
                <a:gd name="connsiteY26" fmla="*/ 0 h 1331119"/>
                <a:gd name="connsiteX27" fmla="*/ 159544 w 547688"/>
                <a:gd name="connsiteY27" fmla="*/ 4763 h 1331119"/>
                <a:gd name="connsiteX28" fmla="*/ 240507 w 547688"/>
                <a:gd name="connsiteY28" fmla="*/ 16669 h 1331119"/>
                <a:gd name="connsiteX29" fmla="*/ 330994 w 547688"/>
                <a:gd name="connsiteY29" fmla="*/ 42863 h 1331119"/>
                <a:gd name="connsiteX30" fmla="*/ 397669 w 547688"/>
                <a:gd name="connsiteY30" fmla="*/ 69056 h 1331119"/>
                <a:gd name="connsiteX31" fmla="*/ 457200 w 547688"/>
                <a:gd name="connsiteY31" fmla="*/ 100013 h 1331119"/>
                <a:gd name="connsiteX32" fmla="*/ 502444 w 547688"/>
                <a:gd name="connsiteY32" fmla="*/ 133350 h 1331119"/>
                <a:gd name="connsiteX33" fmla="*/ 526257 w 547688"/>
                <a:gd name="connsiteY33" fmla="*/ 161925 h 1331119"/>
                <a:gd name="connsiteX34" fmla="*/ 542925 w 547688"/>
                <a:gd name="connsiteY34" fmla="*/ 180975 h 1331119"/>
                <a:gd name="connsiteX35" fmla="*/ 547688 w 547688"/>
                <a:gd name="connsiteY35" fmla="*/ 211931 h 1331119"/>
                <a:gd name="connsiteX36" fmla="*/ 540544 w 547688"/>
                <a:gd name="connsiteY36" fmla="*/ 238125 h 1331119"/>
                <a:gd name="connsiteX37" fmla="*/ 528638 w 547688"/>
                <a:gd name="connsiteY37" fmla="*/ 252413 h 1331119"/>
                <a:gd name="connsiteX38" fmla="*/ 500063 w 547688"/>
                <a:gd name="connsiteY38" fmla="*/ 273844 h 1331119"/>
                <a:gd name="connsiteX39" fmla="*/ 476250 w 547688"/>
                <a:gd name="connsiteY39" fmla="*/ 304800 h 1331119"/>
                <a:gd name="connsiteX40" fmla="*/ 450057 w 547688"/>
                <a:gd name="connsiteY40" fmla="*/ 376238 h 1331119"/>
                <a:gd name="connsiteX41" fmla="*/ 438150 w 547688"/>
                <a:gd name="connsiteY41" fmla="*/ 426244 h 1331119"/>
                <a:gd name="connsiteX42" fmla="*/ 421482 w 547688"/>
                <a:gd name="connsiteY42" fmla="*/ 542925 h 1331119"/>
                <a:gd name="connsiteX43" fmla="*/ 373857 w 547688"/>
                <a:gd name="connsiteY43" fmla="*/ 742950 h 1331119"/>
                <a:gd name="connsiteX44" fmla="*/ 333375 w 547688"/>
                <a:gd name="connsiteY44" fmla="*/ 88582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47688" h="1331119">
                  <a:moveTo>
                    <a:pt x="333375" y="885825"/>
                  </a:moveTo>
                  <a:lnTo>
                    <a:pt x="278607" y="1047750"/>
                  </a:lnTo>
                  <a:lnTo>
                    <a:pt x="200025" y="1269206"/>
                  </a:lnTo>
                  <a:lnTo>
                    <a:pt x="180975" y="1288256"/>
                  </a:lnTo>
                  <a:lnTo>
                    <a:pt x="142875" y="1312069"/>
                  </a:lnTo>
                  <a:lnTo>
                    <a:pt x="109538" y="1326356"/>
                  </a:lnTo>
                  <a:lnTo>
                    <a:pt x="78582" y="1331119"/>
                  </a:lnTo>
                  <a:lnTo>
                    <a:pt x="66675" y="1326356"/>
                  </a:lnTo>
                  <a:lnTo>
                    <a:pt x="54769" y="1304925"/>
                  </a:lnTo>
                  <a:lnTo>
                    <a:pt x="54769" y="1254919"/>
                  </a:lnTo>
                  <a:lnTo>
                    <a:pt x="71438" y="1181100"/>
                  </a:lnTo>
                  <a:lnTo>
                    <a:pt x="97632" y="1031081"/>
                  </a:lnTo>
                  <a:lnTo>
                    <a:pt x="130969" y="766763"/>
                  </a:lnTo>
                  <a:lnTo>
                    <a:pt x="157163" y="557213"/>
                  </a:lnTo>
                  <a:lnTo>
                    <a:pt x="178594" y="330994"/>
                  </a:lnTo>
                  <a:cubicBezTo>
                    <a:pt x="177800" y="309563"/>
                    <a:pt x="181372" y="288925"/>
                    <a:pt x="176213" y="266700"/>
                  </a:cubicBezTo>
                  <a:lnTo>
                    <a:pt x="159544" y="211931"/>
                  </a:lnTo>
                  <a:lnTo>
                    <a:pt x="135732" y="176213"/>
                  </a:lnTo>
                  <a:lnTo>
                    <a:pt x="92869" y="133350"/>
                  </a:lnTo>
                  <a:lnTo>
                    <a:pt x="47625" y="92869"/>
                  </a:lnTo>
                  <a:lnTo>
                    <a:pt x="14288" y="66675"/>
                  </a:lnTo>
                  <a:lnTo>
                    <a:pt x="0" y="45244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9525" y="9525"/>
                  </a:lnTo>
                  <a:lnTo>
                    <a:pt x="33338" y="2381"/>
                  </a:lnTo>
                  <a:lnTo>
                    <a:pt x="83344" y="0"/>
                  </a:lnTo>
                  <a:lnTo>
                    <a:pt x="159544" y="4763"/>
                  </a:lnTo>
                  <a:lnTo>
                    <a:pt x="240507" y="16669"/>
                  </a:lnTo>
                  <a:lnTo>
                    <a:pt x="330994" y="42863"/>
                  </a:lnTo>
                  <a:lnTo>
                    <a:pt x="397669" y="69056"/>
                  </a:lnTo>
                  <a:lnTo>
                    <a:pt x="457200" y="100013"/>
                  </a:lnTo>
                  <a:lnTo>
                    <a:pt x="502444" y="133350"/>
                  </a:lnTo>
                  <a:lnTo>
                    <a:pt x="526257" y="161925"/>
                  </a:lnTo>
                  <a:lnTo>
                    <a:pt x="542925" y="180975"/>
                  </a:lnTo>
                  <a:lnTo>
                    <a:pt x="547688" y="211931"/>
                  </a:lnTo>
                  <a:lnTo>
                    <a:pt x="540544" y="238125"/>
                  </a:lnTo>
                  <a:lnTo>
                    <a:pt x="528638" y="252413"/>
                  </a:lnTo>
                  <a:lnTo>
                    <a:pt x="500063" y="273844"/>
                  </a:lnTo>
                  <a:lnTo>
                    <a:pt x="476250" y="304800"/>
                  </a:lnTo>
                  <a:lnTo>
                    <a:pt x="450057" y="376238"/>
                  </a:lnTo>
                  <a:lnTo>
                    <a:pt x="438150" y="426244"/>
                  </a:lnTo>
                  <a:lnTo>
                    <a:pt x="421482" y="542925"/>
                  </a:lnTo>
                  <a:lnTo>
                    <a:pt x="373857" y="742950"/>
                  </a:lnTo>
                  <a:lnTo>
                    <a:pt x="333375" y="885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70C3CFF7-4E56-4F13-A679-EE27E169010F}"/>
                </a:ext>
              </a:extLst>
            </p:cNvPr>
            <p:cNvSpPr/>
            <p:nvPr/>
          </p:nvSpPr>
          <p:spPr>
            <a:xfrm>
              <a:off x="2843213" y="3870325"/>
              <a:ext cx="4286250" cy="655638"/>
            </a:xfrm>
            <a:custGeom>
              <a:avLst/>
              <a:gdLst>
                <a:gd name="connsiteX0" fmla="*/ 2496065 w 4286030"/>
                <a:gd name="connsiteY0" fmla="*/ 356580 h 656673"/>
                <a:gd name="connsiteX1" fmla="*/ 1931185 w 4286030"/>
                <a:gd name="connsiteY1" fmla="*/ 402477 h 656673"/>
                <a:gd name="connsiteX2" fmla="*/ 1599318 w 4286030"/>
                <a:gd name="connsiteY2" fmla="*/ 430721 h 656673"/>
                <a:gd name="connsiteX3" fmla="*/ 1369835 w 4286030"/>
                <a:gd name="connsiteY3" fmla="*/ 455434 h 656673"/>
                <a:gd name="connsiteX4" fmla="*/ 1133292 w 4286030"/>
                <a:gd name="connsiteY4" fmla="*/ 490739 h 656673"/>
                <a:gd name="connsiteX5" fmla="*/ 882626 w 4286030"/>
                <a:gd name="connsiteY5" fmla="*/ 547227 h 656673"/>
                <a:gd name="connsiteX6" fmla="*/ 649613 w 4286030"/>
                <a:gd name="connsiteY6" fmla="*/ 607246 h 656673"/>
                <a:gd name="connsiteX7" fmla="*/ 515454 w 4286030"/>
                <a:gd name="connsiteY7" fmla="*/ 656673 h 656673"/>
                <a:gd name="connsiteX8" fmla="*/ 466027 w 4286030"/>
                <a:gd name="connsiteY8" fmla="*/ 656673 h 656673"/>
                <a:gd name="connsiteX9" fmla="*/ 416600 w 4286030"/>
                <a:gd name="connsiteY9" fmla="*/ 646081 h 656673"/>
                <a:gd name="connsiteX10" fmla="*/ 349520 w 4286030"/>
                <a:gd name="connsiteY10" fmla="*/ 614307 h 656673"/>
                <a:gd name="connsiteX11" fmla="*/ 225953 w 4286030"/>
                <a:gd name="connsiteY11" fmla="*/ 533105 h 656673"/>
                <a:gd name="connsiteX12" fmla="*/ 109446 w 4286030"/>
                <a:gd name="connsiteY12" fmla="*/ 430721 h 656673"/>
                <a:gd name="connsiteX13" fmla="*/ 35305 w 4286030"/>
                <a:gd name="connsiteY13" fmla="*/ 356580 h 656673"/>
                <a:gd name="connsiteX14" fmla="*/ 10592 w 4286030"/>
                <a:gd name="connsiteY14" fmla="*/ 324806 h 656673"/>
                <a:gd name="connsiteX15" fmla="*/ 0 w 4286030"/>
                <a:gd name="connsiteY15" fmla="*/ 293031 h 656673"/>
                <a:gd name="connsiteX16" fmla="*/ 7061 w 4286030"/>
                <a:gd name="connsiteY16" fmla="*/ 271848 h 656673"/>
                <a:gd name="connsiteX17" fmla="*/ 24714 w 4286030"/>
                <a:gd name="connsiteY17" fmla="*/ 264787 h 656673"/>
                <a:gd name="connsiteX18" fmla="*/ 56489 w 4286030"/>
                <a:gd name="connsiteY18" fmla="*/ 268318 h 656673"/>
                <a:gd name="connsiteX19" fmla="*/ 109446 w 4286030"/>
                <a:gd name="connsiteY19" fmla="*/ 289501 h 656673"/>
                <a:gd name="connsiteX20" fmla="*/ 180056 w 4286030"/>
                <a:gd name="connsiteY20" fmla="*/ 324806 h 656673"/>
                <a:gd name="connsiteX21" fmla="*/ 225953 w 4286030"/>
                <a:gd name="connsiteY21" fmla="*/ 345989 h 656673"/>
                <a:gd name="connsiteX22" fmla="*/ 307154 w 4286030"/>
                <a:gd name="connsiteY22" fmla="*/ 381294 h 656673"/>
                <a:gd name="connsiteX23" fmla="*/ 356581 w 4286030"/>
                <a:gd name="connsiteY23" fmla="*/ 398946 h 656673"/>
                <a:gd name="connsiteX24" fmla="*/ 398947 w 4286030"/>
                <a:gd name="connsiteY24" fmla="*/ 406007 h 656673"/>
                <a:gd name="connsiteX25" fmla="*/ 458966 w 4286030"/>
                <a:gd name="connsiteY25" fmla="*/ 402477 h 656673"/>
                <a:gd name="connsiteX26" fmla="*/ 600186 w 4286030"/>
                <a:gd name="connsiteY26" fmla="*/ 377763 h 656673"/>
                <a:gd name="connsiteX27" fmla="*/ 963827 w 4286030"/>
                <a:gd name="connsiteY27" fmla="*/ 314214 h 656673"/>
                <a:gd name="connsiteX28" fmla="*/ 1373366 w 4286030"/>
                <a:gd name="connsiteY28" fmla="*/ 257726 h 656673"/>
                <a:gd name="connsiteX29" fmla="*/ 1825270 w 4286030"/>
                <a:gd name="connsiteY29" fmla="*/ 211830 h 656673"/>
                <a:gd name="connsiteX30" fmla="*/ 2291296 w 4286030"/>
                <a:gd name="connsiteY30" fmla="*/ 169464 h 656673"/>
                <a:gd name="connsiteX31" fmla="*/ 2955031 w 4286030"/>
                <a:gd name="connsiteY31" fmla="*/ 123567 h 656673"/>
                <a:gd name="connsiteX32" fmla="*/ 3410465 w 4286030"/>
                <a:gd name="connsiteY32" fmla="*/ 95323 h 656673"/>
                <a:gd name="connsiteX33" fmla="*/ 3526972 w 4286030"/>
                <a:gd name="connsiteY33" fmla="*/ 84732 h 656673"/>
                <a:gd name="connsiteX34" fmla="*/ 3650539 w 4286030"/>
                <a:gd name="connsiteY34" fmla="*/ 52957 h 656673"/>
                <a:gd name="connsiteX35" fmla="*/ 3830595 w 4286030"/>
                <a:gd name="connsiteY35" fmla="*/ 3530 h 656673"/>
                <a:gd name="connsiteX36" fmla="*/ 3880022 w 4286030"/>
                <a:gd name="connsiteY36" fmla="*/ 0 h 656673"/>
                <a:gd name="connsiteX37" fmla="*/ 3957693 w 4286030"/>
                <a:gd name="connsiteY37" fmla="*/ 14122 h 656673"/>
                <a:gd name="connsiteX38" fmla="*/ 4042425 w 4286030"/>
                <a:gd name="connsiteY38" fmla="*/ 49427 h 656673"/>
                <a:gd name="connsiteX39" fmla="*/ 4134218 w 4286030"/>
                <a:gd name="connsiteY39" fmla="*/ 98854 h 656673"/>
                <a:gd name="connsiteX40" fmla="*/ 4201298 w 4286030"/>
                <a:gd name="connsiteY40" fmla="*/ 155342 h 656673"/>
                <a:gd name="connsiteX41" fmla="*/ 4254255 w 4286030"/>
                <a:gd name="connsiteY41" fmla="*/ 222421 h 656673"/>
                <a:gd name="connsiteX42" fmla="*/ 4278969 w 4286030"/>
                <a:gd name="connsiteY42" fmla="*/ 254196 h 656673"/>
                <a:gd name="connsiteX43" fmla="*/ 4286030 w 4286030"/>
                <a:gd name="connsiteY43" fmla="*/ 278909 h 656673"/>
                <a:gd name="connsiteX44" fmla="*/ 4282499 w 4286030"/>
                <a:gd name="connsiteY44" fmla="*/ 303623 h 656673"/>
                <a:gd name="connsiteX45" fmla="*/ 4271908 w 4286030"/>
                <a:gd name="connsiteY45" fmla="*/ 335397 h 656673"/>
                <a:gd name="connsiteX46" fmla="*/ 4229542 w 4286030"/>
                <a:gd name="connsiteY46" fmla="*/ 349519 h 656673"/>
                <a:gd name="connsiteX47" fmla="*/ 4123627 w 4286030"/>
                <a:gd name="connsiteY47" fmla="*/ 360111 h 656673"/>
                <a:gd name="connsiteX48" fmla="*/ 3915327 w 4286030"/>
                <a:gd name="connsiteY48" fmla="*/ 342458 h 656673"/>
                <a:gd name="connsiteX49" fmla="*/ 3558746 w 4286030"/>
                <a:gd name="connsiteY49" fmla="*/ 331867 h 656673"/>
                <a:gd name="connsiteX50" fmla="*/ 3124495 w 4286030"/>
                <a:gd name="connsiteY50" fmla="*/ 335397 h 656673"/>
                <a:gd name="connsiteX51" fmla="*/ 2722017 w 4286030"/>
                <a:gd name="connsiteY51" fmla="*/ 345989 h 656673"/>
                <a:gd name="connsiteX52" fmla="*/ 2496065 w 4286030"/>
                <a:gd name="connsiteY52" fmla="*/ 356580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030" h="656673">
                  <a:moveTo>
                    <a:pt x="2496065" y="356580"/>
                  </a:moveTo>
                  <a:lnTo>
                    <a:pt x="1931185" y="402477"/>
                  </a:lnTo>
                  <a:lnTo>
                    <a:pt x="1599318" y="430721"/>
                  </a:lnTo>
                  <a:lnTo>
                    <a:pt x="1369835" y="455434"/>
                  </a:lnTo>
                  <a:lnTo>
                    <a:pt x="1133292" y="490739"/>
                  </a:lnTo>
                  <a:lnTo>
                    <a:pt x="882626" y="547227"/>
                  </a:lnTo>
                  <a:lnTo>
                    <a:pt x="649613" y="607246"/>
                  </a:lnTo>
                  <a:lnTo>
                    <a:pt x="515454" y="656673"/>
                  </a:lnTo>
                  <a:lnTo>
                    <a:pt x="466027" y="656673"/>
                  </a:lnTo>
                  <a:lnTo>
                    <a:pt x="416600" y="646081"/>
                  </a:lnTo>
                  <a:lnTo>
                    <a:pt x="349520" y="614307"/>
                  </a:lnTo>
                  <a:lnTo>
                    <a:pt x="225953" y="533105"/>
                  </a:lnTo>
                  <a:lnTo>
                    <a:pt x="109446" y="430721"/>
                  </a:lnTo>
                  <a:lnTo>
                    <a:pt x="35305" y="356580"/>
                  </a:lnTo>
                  <a:lnTo>
                    <a:pt x="10592" y="324806"/>
                  </a:lnTo>
                  <a:lnTo>
                    <a:pt x="0" y="293031"/>
                  </a:lnTo>
                  <a:lnTo>
                    <a:pt x="7061" y="271848"/>
                  </a:lnTo>
                  <a:lnTo>
                    <a:pt x="24714" y="264787"/>
                  </a:lnTo>
                  <a:lnTo>
                    <a:pt x="56489" y="268318"/>
                  </a:lnTo>
                  <a:lnTo>
                    <a:pt x="109446" y="289501"/>
                  </a:lnTo>
                  <a:lnTo>
                    <a:pt x="180056" y="324806"/>
                  </a:lnTo>
                  <a:lnTo>
                    <a:pt x="225953" y="345989"/>
                  </a:lnTo>
                  <a:lnTo>
                    <a:pt x="307154" y="381294"/>
                  </a:lnTo>
                  <a:lnTo>
                    <a:pt x="356581" y="398946"/>
                  </a:lnTo>
                  <a:cubicBezTo>
                    <a:pt x="396575" y="406217"/>
                    <a:pt x="382259" y="406007"/>
                    <a:pt x="398947" y="406007"/>
                  </a:cubicBezTo>
                  <a:lnTo>
                    <a:pt x="458966" y="402477"/>
                  </a:lnTo>
                  <a:lnTo>
                    <a:pt x="600186" y="377763"/>
                  </a:lnTo>
                  <a:lnTo>
                    <a:pt x="963827" y="314214"/>
                  </a:lnTo>
                  <a:lnTo>
                    <a:pt x="1373366" y="257726"/>
                  </a:lnTo>
                  <a:lnTo>
                    <a:pt x="1825270" y="211830"/>
                  </a:lnTo>
                  <a:lnTo>
                    <a:pt x="2291296" y="169464"/>
                  </a:lnTo>
                  <a:lnTo>
                    <a:pt x="2955031" y="123567"/>
                  </a:lnTo>
                  <a:lnTo>
                    <a:pt x="3410465" y="95323"/>
                  </a:lnTo>
                  <a:lnTo>
                    <a:pt x="3526972" y="84732"/>
                  </a:lnTo>
                  <a:lnTo>
                    <a:pt x="3650539" y="52957"/>
                  </a:lnTo>
                  <a:lnTo>
                    <a:pt x="3830595" y="3530"/>
                  </a:lnTo>
                  <a:lnTo>
                    <a:pt x="3880022" y="0"/>
                  </a:lnTo>
                  <a:lnTo>
                    <a:pt x="3957693" y="14122"/>
                  </a:lnTo>
                  <a:lnTo>
                    <a:pt x="4042425" y="49427"/>
                  </a:lnTo>
                  <a:lnTo>
                    <a:pt x="4134218" y="98854"/>
                  </a:lnTo>
                  <a:lnTo>
                    <a:pt x="4201298" y="155342"/>
                  </a:lnTo>
                  <a:lnTo>
                    <a:pt x="4254255" y="222421"/>
                  </a:lnTo>
                  <a:lnTo>
                    <a:pt x="4278969" y="254196"/>
                  </a:lnTo>
                  <a:lnTo>
                    <a:pt x="4286030" y="278909"/>
                  </a:lnTo>
                  <a:lnTo>
                    <a:pt x="4282499" y="303623"/>
                  </a:lnTo>
                  <a:lnTo>
                    <a:pt x="4271908" y="335397"/>
                  </a:lnTo>
                  <a:lnTo>
                    <a:pt x="4229542" y="349519"/>
                  </a:lnTo>
                  <a:cubicBezTo>
                    <a:pt x="4194249" y="353170"/>
                    <a:pt x="4159108" y="360111"/>
                    <a:pt x="4123627" y="360111"/>
                  </a:cubicBezTo>
                  <a:lnTo>
                    <a:pt x="3915327" y="342458"/>
                  </a:lnTo>
                  <a:lnTo>
                    <a:pt x="3558746" y="331867"/>
                  </a:lnTo>
                  <a:lnTo>
                    <a:pt x="3124495" y="335397"/>
                  </a:lnTo>
                  <a:lnTo>
                    <a:pt x="2722017" y="345989"/>
                  </a:lnTo>
                  <a:lnTo>
                    <a:pt x="2496065" y="3565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0C198B67-3D23-422F-A18B-701E42F945B2}"/>
                </a:ext>
              </a:extLst>
            </p:cNvPr>
            <p:cNvSpPr/>
            <p:nvPr/>
          </p:nvSpPr>
          <p:spPr>
            <a:xfrm>
              <a:off x="3743325" y="4198938"/>
              <a:ext cx="1322388" cy="1536700"/>
            </a:xfrm>
            <a:custGeom>
              <a:avLst/>
              <a:gdLst>
                <a:gd name="connsiteX0" fmla="*/ 633413 w 1321594"/>
                <a:gd name="connsiteY0" fmla="*/ 666750 h 1538287"/>
                <a:gd name="connsiteX1" fmla="*/ 733425 w 1321594"/>
                <a:gd name="connsiteY1" fmla="*/ 483394 h 1538287"/>
                <a:gd name="connsiteX2" fmla="*/ 809625 w 1321594"/>
                <a:gd name="connsiteY2" fmla="*/ 321469 h 1538287"/>
                <a:gd name="connsiteX3" fmla="*/ 835819 w 1321594"/>
                <a:gd name="connsiteY3" fmla="*/ 264319 h 1538287"/>
                <a:gd name="connsiteX4" fmla="*/ 840581 w 1321594"/>
                <a:gd name="connsiteY4" fmla="*/ 240506 h 1538287"/>
                <a:gd name="connsiteX5" fmla="*/ 845344 w 1321594"/>
                <a:gd name="connsiteY5" fmla="*/ 221456 h 1538287"/>
                <a:gd name="connsiteX6" fmla="*/ 845344 w 1321594"/>
                <a:gd name="connsiteY6" fmla="*/ 197644 h 1538287"/>
                <a:gd name="connsiteX7" fmla="*/ 840581 w 1321594"/>
                <a:gd name="connsiteY7" fmla="*/ 171450 h 1538287"/>
                <a:gd name="connsiteX8" fmla="*/ 831056 w 1321594"/>
                <a:gd name="connsiteY8" fmla="*/ 147637 h 1538287"/>
                <a:gd name="connsiteX9" fmla="*/ 735806 w 1321594"/>
                <a:gd name="connsiteY9" fmla="*/ 52387 h 1538287"/>
                <a:gd name="connsiteX10" fmla="*/ 862013 w 1321594"/>
                <a:gd name="connsiteY10" fmla="*/ 0 h 1538287"/>
                <a:gd name="connsiteX11" fmla="*/ 1140619 w 1321594"/>
                <a:gd name="connsiteY11" fmla="*/ 111919 h 1538287"/>
                <a:gd name="connsiteX12" fmla="*/ 1216819 w 1321594"/>
                <a:gd name="connsiteY12" fmla="*/ 147637 h 1538287"/>
                <a:gd name="connsiteX13" fmla="*/ 1273969 w 1321594"/>
                <a:gd name="connsiteY13" fmla="*/ 183356 h 1538287"/>
                <a:gd name="connsiteX14" fmla="*/ 1302544 w 1321594"/>
                <a:gd name="connsiteY14" fmla="*/ 207169 h 1538287"/>
                <a:gd name="connsiteX15" fmla="*/ 1316831 w 1321594"/>
                <a:gd name="connsiteY15" fmla="*/ 226219 h 1538287"/>
                <a:gd name="connsiteX16" fmla="*/ 1321594 w 1321594"/>
                <a:gd name="connsiteY16" fmla="*/ 245269 h 1538287"/>
                <a:gd name="connsiteX17" fmla="*/ 1314450 w 1321594"/>
                <a:gd name="connsiteY17" fmla="*/ 269081 h 1538287"/>
                <a:gd name="connsiteX18" fmla="*/ 1293019 w 1321594"/>
                <a:gd name="connsiteY18" fmla="*/ 290512 h 1538287"/>
                <a:gd name="connsiteX19" fmla="*/ 1243013 w 1321594"/>
                <a:gd name="connsiteY19" fmla="*/ 309562 h 1538287"/>
                <a:gd name="connsiteX20" fmla="*/ 1181100 w 1321594"/>
                <a:gd name="connsiteY20" fmla="*/ 323850 h 1538287"/>
                <a:gd name="connsiteX21" fmla="*/ 1135856 w 1321594"/>
                <a:gd name="connsiteY21" fmla="*/ 340519 h 1538287"/>
                <a:gd name="connsiteX22" fmla="*/ 1095375 w 1321594"/>
                <a:gd name="connsiteY22" fmla="*/ 361950 h 1538287"/>
                <a:gd name="connsiteX23" fmla="*/ 1045369 w 1321594"/>
                <a:gd name="connsiteY23" fmla="*/ 404812 h 1538287"/>
                <a:gd name="connsiteX24" fmla="*/ 933450 w 1321594"/>
                <a:gd name="connsiteY24" fmla="*/ 569119 h 1538287"/>
                <a:gd name="connsiteX25" fmla="*/ 769144 w 1321594"/>
                <a:gd name="connsiteY25" fmla="*/ 804862 h 1538287"/>
                <a:gd name="connsiteX26" fmla="*/ 602456 w 1321594"/>
                <a:gd name="connsiteY26" fmla="*/ 1035844 h 1538287"/>
                <a:gd name="connsiteX27" fmla="*/ 419100 w 1321594"/>
                <a:gd name="connsiteY27" fmla="*/ 1276350 h 1538287"/>
                <a:gd name="connsiteX28" fmla="*/ 226219 w 1321594"/>
                <a:gd name="connsiteY28" fmla="*/ 1538287 h 1538287"/>
                <a:gd name="connsiteX29" fmla="*/ 0 w 1321594"/>
                <a:gd name="connsiteY29" fmla="*/ 1452562 h 1538287"/>
                <a:gd name="connsiteX30" fmla="*/ 90488 w 1321594"/>
                <a:gd name="connsiteY30" fmla="*/ 1404937 h 1538287"/>
                <a:gd name="connsiteX31" fmla="*/ 166688 w 1321594"/>
                <a:gd name="connsiteY31" fmla="*/ 1345406 h 1538287"/>
                <a:gd name="connsiteX32" fmla="*/ 230981 w 1321594"/>
                <a:gd name="connsiteY32" fmla="*/ 1276350 h 1538287"/>
                <a:gd name="connsiteX33" fmla="*/ 302419 w 1321594"/>
                <a:gd name="connsiteY33" fmla="*/ 1176337 h 1538287"/>
                <a:gd name="connsiteX34" fmla="*/ 433388 w 1321594"/>
                <a:gd name="connsiteY34" fmla="*/ 992981 h 1538287"/>
                <a:gd name="connsiteX35" fmla="*/ 545306 w 1321594"/>
                <a:gd name="connsiteY35" fmla="*/ 814387 h 1538287"/>
                <a:gd name="connsiteX36" fmla="*/ 633413 w 1321594"/>
                <a:gd name="connsiteY36" fmla="*/ 666750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1594" h="1538287">
                  <a:moveTo>
                    <a:pt x="633413" y="666750"/>
                  </a:moveTo>
                  <a:lnTo>
                    <a:pt x="733425" y="483394"/>
                  </a:lnTo>
                  <a:lnTo>
                    <a:pt x="809625" y="321469"/>
                  </a:lnTo>
                  <a:lnTo>
                    <a:pt x="835819" y="264319"/>
                  </a:lnTo>
                  <a:lnTo>
                    <a:pt x="840581" y="240506"/>
                  </a:lnTo>
                  <a:lnTo>
                    <a:pt x="845344" y="221456"/>
                  </a:lnTo>
                  <a:lnTo>
                    <a:pt x="845344" y="197644"/>
                  </a:lnTo>
                  <a:lnTo>
                    <a:pt x="840581" y="171450"/>
                  </a:lnTo>
                  <a:lnTo>
                    <a:pt x="831056" y="147637"/>
                  </a:lnTo>
                  <a:lnTo>
                    <a:pt x="735806" y="52387"/>
                  </a:lnTo>
                  <a:lnTo>
                    <a:pt x="862013" y="0"/>
                  </a:lnTo>
                  <a:lnTo>
                    <a:pt x="1140619" y="111919"/>
                  </a:lnTo>
                  <a:lnTo>
                    <a:pt x="1216819" y="147637"/>
                  </a:lnTo>
                  <a:lnTo>
                    <a:pt x="1273969" y="183356"/>
                  </a:lnTo>
                  <a:lnTo>
                    <a:pt x="1302544" y="207169"/>
                  </a:lnTo>
                  <a:lnTo>
                    <a:pt x="1316831" y="226219"/>
                  </a:lnTo>
                  <a:lnTo>
                    <a:pt x="1321594" y="245269"/>
                  </a:lnTo>
                  <a:lnTo>
                    <a:pt x="1314450" y="269081"/>
                  </a:lnTo>
                  <a:lnTo>
                    <a:pt x="1293019" y="290512"/>
                  </a:lnTo>
                  <a:lnTo>
                    <a:pt x="1243013" y="309562"/>
                  </a:lnTo>
                  <a:lnTo>
                    <a:pt x="1181100" y="323850"/>
                  </a:lnTo>
                  <a:lnTo>
                    <a:pt x="1135856" y="340519"/>
                  </a:lnTo>
                  <a:lnTo>
                    <a:pt x="1095375" y="361950"/>
                  </a:lnTo>
                  <a:lnTo>
                    <a:pt x="1045369" y="404812"/>
                  </a:lnTo>
                  <a:lnTo>
                    <a:pt x="933450" y="569119"/>
                  </a:lnTo>
                  <a:lnTo>
                    <a:pt x="769144" y="804862"/>
                  </a:lnTo>
                  <a:lnTo>
                    <a:pt x="602456" y="1035844"/>
                  </a:lnTo>
                  <a:lnTo>
                    <a:pt x="419100" y="1276350"/>
                  </a:lnTo>
                  <a:lnTo>
                    <a:pt x="226219" y="1538287"/>
                  </a:lnTo>
                  <a:lnTo>
                    <a:pt x="0" y="1452562"/>
                  </a:lnTo>
                  <a:lnTo>
                    <a:pt x="90488" y="1404937"/>
                  </a:lnTo>
                  <a:lnTo>
                    <a:pt x="166688" y="1345406"/>
                  </a:lnTo>
                  <a:lnTo>
                    <a:pt x="230981" y="1276350"/>
                  </a:lnTo>
                  <a:lnTo>
                    <a:pt x="302419" y="1176337"/>
                  </a:lnTo>
                  <a:lnTo>
                    <a:pt x="433388" y="992981"/>
                  </a:lnTo>
                  <a:lnTo>
                    <a:pt x="545306" y="814387"/>
                  </a:lnTo>
                  <a:lnTo>
                    <a:pt x="633413" y="666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23365F20-A874-4509-8FAB-F9C758C31A11}"/>
                </a:ext>
              </a:extLst>
            </p:cNvPr>
            <p:cNvSpPr/>
            <p:nvPr/>
          </p:nvSpPr>
          <p:spPr>
            <a:xfrm>
              <a:off x="3468688" y="5351463"/>
              <a:ext cx="2625725" cy="682625"/>
            </a:xfrm>
            <a:custGeom>
              <a:avLst/>
              <a:gdLst>
                <a:gd name="connsiteX0" fmla="*/ 1231107 w 2624138"/>
                <a:gd name="connsiteY0" fmla="*/ 428625 h 683419"/>
                <a:gd name="connsiteX1" fmla="*/ 823913 w 2624138"/>
                <a:gd name="connsiteY1" fmla="*/ 507206 h 683419"/>
                <a:gd name="connsiteX2" fmla="*/ 578644 w 2624138"/>
                <a:gd name="connsiteY2" fmla="*/ 554831 h 683419"/>
                <a:gd name="connsiteX3" fmla="*/ 535782 w 2624138"/>
                <a:gd name="connsiteY3" fmla="*/ 564356 h 683419"/>
                <a:gd name="connsiteX4" fmla="*/ 450057 w 2624138"/>
                <a:gd name="connsiteY4" fmla="*/ 602456 h 683419"/>
                <a:gd name="connsiteX5" fmla="*/ 330994 w 2624138"/>
                <a:gd name="connsiteY5" fmla="*/ 666750 h 683419"/>
                <a:gd name="connsiteX6" fmla="*/ 297657 w 2624138"/>
                <a:gd name="connsiteY6" fmla="*/ 683419 h 683419"/>
                <a:gd name="connsiteX7" fmla="*/ 273844 w 2624138"/>
                <a:gd name="connsiteY7" fmla="*/ 683419 h 683419"/>
                <a:gd name="connsiteX8" fmla="*/ 254794 w 2624138"/>
                <a:gd name="connsiteY8" fmla="*/ 678656 h 683419"/>
                <a:gd name="connsiteX9" fmla="*/ 223838 w 2624138"/>
                <a:gd name="connsiteY9" fmla="*/ 659606 h 683419"/>
                <a:gd name="connsiteX10" fmla="*/ 188119 w 2624138"/>
                <a:gd name="connsiteY10" fmla="*/ 631031 h 683419"/>
                <a:gd name="connsiteX11" fmla="*/ 130969 w 2624138"/>
                <a:gd name="connsiteY11" fmla="*/ 559594 h 683419"/>
                <a:gd name="connsiteX12" fmla="*/ 76200 w 2624138"/>
                <a:gd name="connsiteY12" fmla="*/ 481012 h 683419"/>
                <a:gd name="connsiteX13" fmla="*/ 28575 w 2624138"/>
                <a:gd name="connsiteY13" fmla="*/ 395287 h 683419"/>
                <a:gd name="connsiteX14" fmla="*/ 16669 w 2624138"/>
                <a:gd name="connsiteY14" fmla="*/ 371475 h 683419"/>
                <a:gd name="connsiteX15" fmla="*/ 2382 w 2624138"/>
                <a:gd name="connsiteY15" fmla="*/ 342900 h 683419"/>
                <a:gd name="connsiteX16" fmla="*/ 0 w 2624138"/>
                <a:gd name="connsiteY16" fmla="*/ 321469 h 683419"/>
                <a:gd name="connsiteX17" fmla="*/ 7144 w 2624138"/>
                <a:gd name="connsiteY17" fmla="*/ 304800 h 683419"/>
                <a:gd name="connsiteX18" fmla="*/ 42863 w 2624138"/>
                <a:gd name="connsiteY18" fmla="*/ 292894 h 683419"/>
                <a:gd name="connsiteX19" fmla="*/ 88107 w 2624138"/>
                <a:gd name="connsiteY19" fmla="*/ 292894 h 683419"/>
                <a:gd name="connsiteX20" fmla="*/ 147638 w 2624138"/>
                <a:gd name="connsiteY20" fmla="*/ 302419 h 683419"/>
                <a:gd name="connsiteX21" fmla="*/ 204788 w 2624138"/>
                <a:gd name="connsiteY21" fmla="*/ 307181 h 683419"/>
                <a:gd name="connsiteX22" fmla="*/ 250032 w 2624138"/>
                <a:gd name="connsiteY22" fmla="*/ 302419 h 683419"/>
                <a:gd name="connsiteX23" fmla="*/ 419100 w 2624138"/>
                <a:gd name="connsiteY23" fmla="*/ 242887 h 683419"/>
                <a:gd name="connsiteX24" fmla="*/ 569119 w 2624138"/>
                <a:gd name="connsiteY24" fmla="*/ 290512 h 683419"/>
                <a:gd name="connsiteX25" fmla="*/ 838200 w 2624138"/>
                <a:gd name="connsiteY25" fmla="*/ 254794 h 683419"/>
                <a:gd name="connsiteX26" fmla="*/ 1343025 w 2624138"/>
                <a:gd name="connsiteY26" fmla="*/ 185737 h 683419"/>
                <a:gd name="connsiteX27" fmla="*/ 1964532 w 2624138"/>
                <a:gd name="connsiteY27" fmla="*/ 100012 h 683419"/>
                <a:gd name="connsiteX28" fmla="*/ 2528888 w 2624138"/>
                <a:gd name="connsiteY28" fmla="*/ 0 h 683419"/>
                <a:gd name="connsiteX29" fmla="*/ 2624138 w 2624138"/>
                <a:gd name="connsiteY29" fmla="*/ 150019 h 683419"/>
                <a:gd name="connsiteX30" fmla="*/ 2345532 w 2624138"/>
                <a:gd name="connsiteY30" fmla="*/ 211931 h 683419"/>
                <a:gd name="connsiteX31" fmla="*/ 1933575 w 2624138"/>
                <a:gd name="connsiteY31" fmla="*/ 297656 h 683419"/>
                <a:gd name="connsiteX32" fmla="*/ 1543050 w 2624138"/>
                <a:gd name="connsiteY32" fmla="*/ 371475 h 683419"/>
                <a:gd name="connsiteX33" fmla="*/ 1231107 w 2624138"/>
                <a:gd name="connsiteY33" fmla="*/ 428625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24138" h="683419">
                  <a:moveTo>
                    <a:pt x="1231107" y="428625"/>
                  </a:moveTo>
                  <a:lnTo>
                    <a:pt x="823913" y="507206"/>
                  </a:lnTo>
                  <a:lnTo>
                    <a:pt x="578644" y="554831"/>
                  </a:lnTo>
                  <a:lnTo>
                    <a:pt x="535782" y="564356"/>
                  </a:lnTo>
                  <a:lnTo>
                    <a:pt x="450057" y="602456"/>
                  </a:lnTo>
                  <a:lnTo>
                    <a:pt x="330994" y="666750"/>
                  </a:lnTo>
                  <a:lnTo>
                    <a:pt x="297657" y="683419"/>
                  </a:lnTo>
                  <a:lnTo>
                    <a:pt x="273844" y="683419"/>
                  </a:lnTo>
                  <a:lnTo>
                    <a:pt x="254794" y="678656"/>
                  </a:lnTo>
                  <a:lnTo>
                    <a:pt x="223838" y="659606"/>
                  </a:lnTo>
                  <a:lnTo>
                    <a:pt x="188119" y="631031"/>
                  </a:lnTo>
                  <a:lnTo>
                    <a:pt x="130969" y="559594"/>
                  </a:lnTo>
                  <a:lnTo>
                    <a:pt x="76200" y="481012"/>
                  </a:lnTo>
                  <a:lnTo>
                    <a:pt x="28575" y="395287"/>
                  </a:lnTo>
                  <a:lnTo>
                    <a:pt x="16669" y="371475"/>
                  </a:lnTo>
                  <a:lnTo>
                    <a:pt x="2382" y="342900"/>
                  </a:lnTo>
                  <a:lnTo>
                    <a:pt x="0" y="321469"/>
                  </a:lnTo>
                  <a:lnTo>
                    <a:pt x="7144" y="304800"/>
                  </a:lnTo>
                  <a:lnTo>
                    <a:pt x="42863" y="292894"/>
                  </a:lnTo>
                  <a:lnTo>
                    <a:pt x="88107" y="292894"/>
                  </a:lnTo>
                  <a:lnTo>
                    <a:pt x="147638" y="302419"/>
                  </a:lnTo>
                  <a:lnTo>
                    <a:pt x="204788" y="307181"/>
                  </a:lnTo>
                  <a:lnTo>
                    <a:pt x="250032" y="302419"/>
                  </a:lnTo>
                  <a:lnTo>
                    <a:pt x="419100" y="242887"/>
                  </a:lnTo>
                  <a:lnTo>
                    <a:pt x="569119" y="290512"/>
                  </a:lnTo>
                  <a:lnTo>
                    <a:pt x="838200" y="254794"/>
                  </a:lnTo>
                  <a:lnTo>
                    <a:pt x="1343025" y="185737"/>
                  </a:lnTo>
                  <a:lnTo>
                    <a:pt x="1964532" y="100012"/>
                  </a:lnTo>
                  <a:lnTo>
                    <a:pt x="2528888" y="0"/>
                  </a:lnTo>
                  <a:lnTo>
                    <a:pt x="2624138" y="150019"/>
                  </a:lnTo>
                  <a:lnTo>
                    <a:pt x="2345532" y="211931"/>
                  </a:lnTo>
                  <a:lnTo>
                    <a:pt x="1933575" y="297656"/>
                  </a:lnTo>
                  <a:lnTo>
                    <a:pt x="1543050" y="371475"/>
                  </a:lnTo>
                  <a:lnTo>
                    <a:pt x="1231107" y="428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42326584-A86B-402E-A76C-C0B05EB8D41E}"/>
                </a:ext>
              </a:extLst>
            </p:cNvPr>
            <p:cNvSpPr/>
            <p:nvPr/>
          </p:nvSpPr>
          <p:spPr>
            <a:xfrm>
              <a:off x="5438775" y="4751388"/>
              <a:ext cx="1131888" cy="1352550"/>
            </a:xfrm>
            <a:custGeom>
              <a:avLst/>
              <a:gdLst>
                <a:gd name="connsiteX0" fmla="*/ 683419 w 1131094"/>
                <a:gd name="connsiteY0" fmla="*/ 940594 h 1352550"/>
                <a:gd name="connsiteX1" fmla="*/ 561975 w 1131094"/>
                <a:gd name="connsiteY1" fmla="*/ 759619 h 1352550"/>
                <a:gd name="connsiteX2" fmla="*/ 483394 w 1131094"/>
                <a:gd name="connsiteY2" fmla="*/ 611981 h 1352550"/>
                <a:gd name="connsiteX3" fmla="*/ 381000 w 1131094"/>
                <a:gd name="connsiteY3" fmla="*/ 481012 h 1352550"/>
                <a:gd name="connsiteX4" fmla="*/ 219075 w 1131094"/>
                <a:gd name="connsiteY4" fmla="*/ 288131 h 1352550"/>
                <a:gd name="connsiteX5" fmla="*/ 69056 w 1131094"/>
                <a:gd name="connsiteY5" fmla="*/ 121444 h 1352550"/>
                <a:gd name="connsiteX6" fmla="*/ 16669 w 1131094"/>
                <a:gd name="connsiteY6" fmla="*/ 64294 h 1352550"/>
                <a:gd name="connsiteX7" fmla="*/ 7144 w 1131094"/>
                <a:gd name="connsiteY7" fmla="*/ 50006 h 1352550"/>
                <a:gd name="connsiteX8" fmla="*/ 0 w 1131094"/>
                <a:gd name="connsiteY8" fmla="*/ 30956 h 1352550"/>
                <a:gd name="connsiteX9" fmla="*/ 2381 w 1131094"/>
                <a:gd name="connsiteY9" fmla="*/ 9525 h 1352550"/>
                <a:gd name="connsiteX10" fmla="*/ 11906 w 1131094"/>
                <a:gd name="connsiteY10" fmla="*/ 0 h 1352550"/>
                <a:gd name="connsiteX11" fmla="*/ 40481 w 1131094"/>
                <a:gd name="connsiteY11" fmla="*/ 0 h 1352550"/>
                <a:gd name="connsiteX12" fmla="*/ 85725 w 1131094"/>
                <a:gd name="connsiteY12" fmla="*/ 11906 h 1352550"/>
                <a:gd name="connsiteX13" fmla="*/ 195263 w 1131094"/>
                <a:gd name="connsiteY13" fmla="*/ 76200 h 1352550"/>
                <a:gd name="connsiteX14" fmla="*/ 373856 w 1131094"/>
                <a:gd name="connsiteY14" fmla="*/ 192881 h 1352550"/>
                <a:gd name="connsiteX15" fmla="*/ 561975 w 1131094"/>
                <a:gd name="connsiteY15" fmla="*/ 323850 h 1352550"/>
                <a:gd name="connsiteX16" fmla="*/ 766763 w 1131094"/>
                <a:gd name="connsiteY16" fmla="*/ 483394 h 1352550"/>
                <a:gd name="connsiteX17" fmla="*/ 954881 w 1131094"/>
                <a:gd name="connsiteY17" fmla="*/ 640556 h 1352550"/>
                <a:gd name="connsiteX18" fmla="*/ 973931 w 1131094"/>
                <a:gd name="connsiteY18" fmla="*/ 659606 h 1352550"/>
                <a:gd name="connsiteX19" fmla="*/ 1009650 w 1131094"/>
                <a:gd name="connsiteY19" fmla="*/ 714375 h 1352550"/>
                <a:gd name="connsiteX20" fmla="*/ 1059656 w 1131094"/>
                <a:gd name="connsiteY20" fmla="*/ 809625 h 1352550"/>
                <a:gd name="connsiteX21" fmla="*/ 1083469 w 1131094"/>
                <a:gd name="connsiteY21" fmla="*/ 878681 h 1352550"/>
                <a:gd name="connsiteX22" fmla="*/ 1112044 w 1131094"/>
                <a:gd name="connsiteY22" fmla="*/ 992981 h 1352550"/>
                <a:gd name="connsiteX23" fmla="*/ 1121569 w 1131094"/>
                <a:gd name="connsiteY23" fmla="*/ 1052512 h 1352550"/>
                <a:gd name="connsiteX24" fmla="*/ 1128713 w 1131094"/>
                <a:gd name="connsiteY24" fmla="*/ 1114425 h 1352550"/>
                <a:gd name="connsiteX25" fmla="*/ 1131094 w 1131094"/>
                <a:gd name="connsiteY25" fmla="*/ 1185862 h 1352550"/>
                <a:gd name="connsiteX26" fmla="*/ 1128713 w 1131094"/>
                <a:gd name="connsiteY26" fmla="*/ 1240631 h 1352550"/>
                <a:gd name="connsiteX27" fmla="*/ 1119188 w 1131094"/>
                <a:gd name="connsiteY27" fmla="*/ 1283494 h 1352550"/>
                <a:gd name="connsiteX28" fmla="*/ 1095375 w 1131094"/>
                <a:gd name="connsiteY28" fmla="*/ 1321594 h 1352550"/>
                <a:gd name="connsiteX29" fmla="*/ 1062038 w 1131094"/>
                <a:gd name="connsiteY29" fmla="*/ 1340644 h 1352550"/>
                <a:gd name="connsiteX30" fmla="*/ 1028700 w 1131094"/>
                <a:gd name="connsiteY30" fmla="*/ 1352550 h 1352550"/>
                <a:gd name="connsiteX31" fmla="*/ 990600 w 1131094"/>
                <a:gd name="connsiteY31" fmla="*/ 1350169 h 1352550"/>
                <a:gd name="connsiteX32" fmla="*/ 940594 w 1131094"/>
                <a:gd name="connsiteY32" fmla="*/ 1335881 h 1352550"/>
                <a:gd name="connsiteX33" fmla="*/ 914400 w 1131094"/>
                <a:gd name="connsiteY33" fmla="*/ 1302544 h 1352550"/>
                <a:gd name="connsiteX34" fmla="*/ 788194 w 1131094"/>
                <a:gd name="connsiteY34" fmla="*/ 1104900 h 1352550"/>
                <a:gd name="connsiteX35" fmla="*/ 683419 w 1131094"/>
                <a:gd name="connsiteY35" fmla="*/ 940594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1094" h="1352550">
                  <a:moveTo>
                    <a:pt x="683419" y="940594"/>
                  </a:moveTo>
                  <a:lnTo>
                    <a:pt x="561975" y="759619"/>
                  </a:lnTo>
                  <a:lnTo>
                    <a:pt x="483394" y="611981"/>
                  </a:lnTo>
                  <a:lnTo>
                    <a:pt x="381000" y="481012"/>
                  </a:lnTo>
                  <a:lnTo>
                    <a:pt x="219075" y="288131"/>
                  </a:lnTo>
                  <a:lnTo>
                    <a:pt x="69056" y="121444"/>
                  </a:lnTo>
                  <a:lnTo>
                    <a:pt x="16669" y="64294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0481" y="0"/>
                  </a:lnTo>
                  <a:lnTo>
                    <a:pt x="85725" y="11906"/>
                  </a:lnTo>
                  <a:lnTo>
                    <a:pt x="195263" y="76200"/>
                  </a:lnTo>
                  <a:lnTo>
                    <a:pt x="373856" y="192881"/>
                  </a:lnTo>
                  <a:lnTo>
                    <a:pt x="561975" y="323850"/>
                  </a:lnTo>
                  <a:lnTo>
                    <a:pt x="766763" y="483394"/>
                  </a:lnTo>
                  <a:lnTo>
                    <a:pt x="954881" y="640556"/>
                  </a:lnTo>
                  <a:lnTo>
                    <a:pt x="973931" y="659606"/>
                  </a:lnTo>
                  <a:lnTo>
                    <a:pt x="1009650" y="714375"/>
                  </a:lnTo>
                  <a:lnTo>
                    <a:pt x="1059656" y="809625"/>
                  </a:lnTo>
                  <a:lnTo>
                    <a:pt x="1083469" y="878681"/>
                  </a:lnTo>
                  <a:lnTo>
                    <a:pt x="1112044" y="992981"/>
                  </a:lnTo>
                  <a:lnTo>
                    <a:pt x="1121569" y="1052512"/>
                  </a:lnTo>
                  <a:lnTo>
                    <a:pt x="1128713" y="1114425"/>
                  </a:lnTo>
                  <a:cubicBezTo>
                    <a:pt x="1129507" y="1138237"/>
                    <a:pt x="1130300" y="1162050"/>
                    <a:pt x="1131094" y="1185862"/>
                  </a:cubicBezTo>
                  <a:cubicBezTo>
                    <a:pt x="1130300" y="1204118"/>
                    <a:pt x="1129507" y="1222375"/>
                    <a:pt x="1128713" y="1240631"/>
                  </a:cubicBezTo>
                  <a:lnTo>
                    <a:pt x="1119188" y="1283494"/>
                  </a:lnTo>
                  <a:lnTo>
                    <a:pt x="1095375" y="1321594"/>
                  </a:lnTo>
                  <a:lnTo>
                    <a:pt x="1062038" y="1340644"/>
                  </a:lnTo>
                  <a:lnTo>
                    <a:pt x="1028700" y="1352550"/>
                  </a:lnTo>
                  <a:lnTo>
                    <a:pt x="990600" y="1350169"/>
                  </a:lnTo>
                  <a:lnTo>
                    <a:pt x="940594" y="1335881"/>
                  </a:lnTo>
                  <a:lnTo>
                    <a:pt x="914400" y="1302544"/>
                  </a:lnTo>
                  <a:lnTo>
                    <a:pt x="788194" y="1104900"/>
                  </a:lnTo>
                  <a:lnTo>
                    <a:pt x="683419" y="9405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B97EAB4A-239F-4AC5-BEA6-581D0EFCFEBC}"/>
              </a:ext>
            </a:extLst>
          </p:cNvPr>
          <p:cNvGrpSpPr/>
          <p:nvPr/>
        </p:nvGrpSpPr>
        <p:grpSpPr>
          <a:xfrm>
            <a:off x="2690813" y="1485900"/>
            <a:ext cx="4286250" cy="4465638"/>
            <a:chOff x="2690813" y="1485900"/>
            <a:chExt cx="4286250" cy="4465638"/>
          </a:xfrm>
        </p:grpSpPr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7092C8B6-C245-48D0-BB74-9626E3B130F8}"/>
                </a:ext>
              </a:extLst>
            </p:cNvPr>
            <p:cNvSpPr/>
            <p:nvPr/>
          </p:nvSpPr>
          <p:spPr>
            <a:xfrm>
              <a:off x="2901950" y="1927225"/>
              <a:ext cx="3876675" cy="685800"/>
            </a:xfrm>
            <a:custGeom>
              <a:avLst/>
              <a:gdLst>
                <a:gd name="connsiteX0" fmla="*/ 1863725 w 3876675"/>
                <a:gd name="connsiteY0" fmla="*/ 371475 h 685800"/>
                <a:gd name="connsiteX1" fmla="*/ 1593850 w 3876675"/>
                <a:gd name="connsiteY1" fmla="*/ 406400 h 685800"/>
                <a:gd name="connsiteX2" fmla="*/ 1295400 w 3876675"/>
                <a:gd name="connsiteY2" fmla="*/ 454025 h 685800"/>
                <a:gd name="connsiteX3" fmla="*/ 1050925 w 3876675"/>
                <a:gd name="connsiteY3" fmla="*/ 495300 h 685800"/>
                <a:gd name="connsiteX4" fmla="*/ 869950 w 3876675"/>
                <a:gd name="connsiteY4" fmla="*/ 546100 h 685800"/>
                <a:gd name="connsiteX5" fmla="*/ 676275 w 3876675"/>
                <a:gd name="connsiteY5" fmla="*/ 606425 h 685800"/>
                <a:gd name="connsiteX6" fmla="*/ 552450 w 3876675"/>
                <a:gd name="connsiteY6" fmla="*/ 650875 h 685800"/>
                <a:gd name="connsiteX7" fmla="*/ 482600 w 3876675"/>
                <a:gd name="connsiteY7" fmla="*/ 682625 h 685800"/>
                <a:gd name="connsiteX8" fmla="*/ 438150 w 3876675"/>
                <a:gd name="connsiteY8" fmla="*/ 685800 h 685800"/>
                <a:gd name="connsiteX9" fmla="*/ 393700 w 3876675"/>
                <a:gd name="connsiteY9" fmla="*/ 676275 h 685800"/>
                <a:gd name="connsiteX10" fmla="*/ 346075 w 3876675"/>
                <a:gd name="connsiteY10" fmla="*/ 657225 h 685800"/>
                <a:gd name="connsiteX11" fmla="*/ 285750 w 3876675"/>
                <a:gd name="connsiteY11" fmla="*/ 619125 h 685800"/>
                <a:gd name="connsiteX12" fmla="*/ 180975 w 3876675"/>
                <a:gd name="connsiteY12" fmla="*/ 536575 h 685800"/>
                <a:gd name="connsiteX13" fmla="*/ 98425 w 3876675"/>
                <a:gd name="connsiteY13" fmla="*/ 457200 h 685800"/>
                <a:gd name="connsiteX14" fmla="*/ 50800 w 3876675"/>
                <a:gd name="connsiteY14" fmla="*/ 406400 h 685800"/>
                <a:gd name="connsiteX15" fmla="*/ 22225 w 3876675"/>
                <a:gd name="connsiteY15" fmla="*/ 358775 h 685800"/>
                <a:gd name="connsiteX16" fmla="*/ 3175 w 3876675"/>
                <a:gd name="connsiteY16" fmla="*/ 307975 h 685800"/>
                <a:gd name="connsiteX17" fmla="*/ 0 w 3876675"/>
                <a:gd name="connsiteY17" fmla="*/ 288925 h 685800"/>
                <a:gd name="connsiteX18" fmla="*/ 9525 w 3876675"/>
                <a:gd name="connsiteY18" fmla="*/ 269875 h 685800"/>
                <a:gd name="connsiteX19" fmla="*/ 25400 w 3876675"/>
                <a:gd name="connsiteY19" fmla="*/ 266700 h 685800"/>
                <a:gd name="connsiteX20" fmla="*/ 66675 w 3876675"/>
                <a:gd name="connsiteY20" fmla="*/ 273050 h 685800"/>
                <a:gd name="connsiteX21" fmla="*/ 120650 w 3876675"/>
                <a:gd name="connsiteY21" fmla="*/ 288925 h 685800"/>
                <a:gd name="connsiteX22" fmla="*/ 158750 w 3876675"/>
                <a:gd name="connsiteY22" fmla="*/ 320675 h 685800"/>
                <a:gd name="connsiteX23" fmla="*/ 200025 w 3876675"/>
                <a:gd name="connsiteY23" fmla="*/ 352425 h 685800"/>
                <a:gd name="connsiteX24" fmla="*/ 228600 w 3876675"/>
                <a:gd name="connsiteY24" fmla="*/ 368300 h 685800"/>
                <a:gd name="connsiteX25" fmla="*/ 282575 w 3876675"/>
                <a:gd name="connsiteY25" fmla="*/ 387350 h 685800"/>
                <a:gd name="connsiteX26" fmla="*/ 339725 w 3876675"/>
                <a:gd name="connsiteY26" fmla="*/ 400050 h 685800"/>
                <a:gd name="connsiteX27" fmla="*/ 444500 w 3876675"/>
                <a:gd name="connsiteY27" fmla="*/ 409575 h 685800"/>
                <a:gd name="connsiteX28" fmla="*/ 495300 w 3876675"/>
                <a:gd name="connsiteY28" fmla="*/ 412750 h 685800"/>
                <a:gd name="connsiteX29" fmla="*/ 565150 w 3876675"/>
                <a:gd name="connsiteY29" fmla="*/ 409575 h 685800"/>
                <a:gd name="connsiteX30" fmla="*/ 768350 w 3876675"/>
                <a:gd name="connsiteY30" fmla="*/ 374650 h 685800"/>
                <a:gd name="connsiteX31" fmla="*/ 1028700 w 3876675"/>
                <a:gd name="connsiteY31" fmla="*/ 314325 h 685800"/>
                <a:gd name="connsiteX32" fmla="*/ 1276350 w 3876675"/>
                <a:gd name="connsiteY32" fmla="*/ 273050 h 685800"/>
                <a:gd name="connsiteX33" fmla="*/ 1670050 w 3876675"/>
                <a:gd name="connsiteY33" fmla="*/ 222250 h 685800"/>
                <a:gd name="connsiteX34" fmla="*/ 2054225 w 3876675"/>
                <a:gd name="connsiteY34" fmla="*/ 177800 h 685800"/>
                <a:gd name="connsiteX35" fmla="*/ 2381250 w 3876675"/>
                <a:gd name="connsiteY35" fmla="*/ 142875 h 685800"/>
                <a:gd name="connsiteX36" fmla="*/ 2654300 w 3876675"/>
                <a:gd name="connsiteY36" fmla="*/ 114300 h 685800"/>
                <a:gd name="connsiteX37" fmla="*/ 2908300 w 3876675"/>
                <a:gd name="connsiteY37" fmla="*/ 98425 h 685800"/>
                <a:gd name="connsiteX38" fmla="*/ 3105150 w 3876675"/>
                <a:gd name="connsiteY38" fmla="*/ 88900 h 685800"/>
                <a:gd name="connsiteX39" fmla="*/ 3273425 w 3876675"/>
                <a:gd name="connsiteY39" fmla="*/ 69850 h 685800"/>
                <a:gd name="connsiteX40" fmla="*/ 3355975 w 3876675"/>
                <a:gd name="connsiteY40" fmla="*/ 53975 h 685800"/>
                <a:gd name="connsiteX41" fmla="*/ 3419475 w 3876675"/>
                <a:gd name="connsiteY41" fmla="*/ 34925 h 685800"/>
                <a:gd name="connsiteX42" fmla="*/ 3476625 w 3876675"/>
                <a:gd name="connsiteY42" fmla="*/ 6350 h 685800"/>
                <a:gd name="connsiteX43" fmla="*/ 3498850 w 3876675"/>
                <a:gd name="connsiteY43" fmla="*/ 0 h 685800"/>
                <a:gd name="connsiteX44" fmla="*/ 3546475 w 3876675"/>
                <a:gd name="connsiteY44" fmla="*/ 6350 h 685800"/>
                <a:gd name="connsiteX45" fmla="*/ 3654425 w 3876675"/>
                <a:gd name="connsiteY45" fmla="*/ 47625 h 685800"/>
                <a:gd name="connsiteX46" fmla="*/ 3813175 w 3876675"/>
                <a:gd name="connsiteY46" fmla="*/ 117475 h 685800"/>
                <a:gd name="connsiteX47" fmla="*/ 3841750 w 3876675"/>
                <a:gd name="connsiteY47" fmla="*/ 142875 h 685800"/>
                <a:gd name="connsiteX48" fmla="*/ 3867150 w 3876675"/>
                <a:gd name="connsiteY48" fmla="*/ 177800 h 685800"/>
                <a:gd name="connsiteX49" fmla="*/ 3876675 w 3876675"/>
                <a:gd name="connsiteY49" fmla="*/ 203200 h 685800"/>
                <a:gd name="connsiteX50" fmla="*/ 3873500 w 3876675"/>
                <a:gd name="connsiteY50" fmla="*/ 219075 h 685800"/>
                <a:gd name="connsiteX51" fmla="*/ 3860800 w 3876675"/>
                <a:gd name="connsiteY51" fmla="*/ 244475 h 685800"/>
                <a:gd name="connsiteX52" fmla="*/ 3841750 w 3876675"/>
                <a:gd name="connsiteY52" fmla="*/ 263525 h 685800"/>
                <a:gd name="connsiteX53" fmla="*/ 3778250 w 3876675"/>
                <a:gd name="connsiteY53" fmla="*/ 273050 h 685800"/>
                <a:gd name="connsiteX54" fmla="*/ 3435350 w 3876675"/>
                <a:gd name="connsiteY54" fmla="*/ 273050 h 685800"/>
                <a:gd name="connsiteX55" fmla="*/ 2822575 w 3876675"/>
                <a:gd name="connsiteY55" fmla="*/ 298450 h 685800"/>
                <a:gd name="connsiteX56" fmla="*/ 2625725 w 3876675"/>
                <a:gd name="connsiteY56" fmla="*/ 320675 h 685800"/>
                <a:gd name="connsiteX57" fmla="*/ 2390775 w 3876675"/>
                <a:gd name="connsiteY57" fmla="*/ 330200 h 685800"/>
                <a:gd name="connsiteX58" fmla="*/ 2124075 w 3876675"/>
                <a:gd name="connsiteY58" fmla="*/ 349250 h 685800"/>
                <a:gd name="connsiteX59" fmla="*/ 1863725 w 3876675"/>
                <a:gd name="connsiteY59" fmla="*/ 3714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76675" h="685800">
                  <a:moveTo>
                    <a:pt x="1863725" y="371475"/>
                  </a:moveTo>
                  <a:lnTo>
                    <a:pt x="1593850" y="406400"/>
                  </a:lnTo>
                  <a:lnTo>
                    <a:pt x="1295400" y="454025"/>
                  </a:lnTo>
                  <a:lnTo>
                    <a:pt x="1050925" y="495300"/>
                  </a:lnTo>
                  <a:lnTo>
                    <a:pt x="869950" y="546100"/>
                  </a:lnTo>
                  <a:lnTo>
                    <a:pt x="676275" y="606425"/>
                  </a:lnTo>
                  <a:lnTo>
                    <a:pt x="552450" y="650875"/>
                  </a:lnTo>
                  <a:lnTo>
                    <a:pt x="482600" y="682625"/>
                  </a:lnTo>
                  <a:lnTo>
                    <a:pt x="438150" y="685800"/>
                  </a:lnTo>
                  <a:lnTo>
                    <a:pt x="393700" y="676275"/>
                  </a:lnTo>
                  <a:lnTo>
                    <a:pt x="346075" y="657225"/>
                  </a:lnTo>
                  <a:lnTo>
                    <a:pt x="285750" y="619125"/>
                  </a:lnTo>
                  <a:lnTo>
                    <a:pt x="180975" y="536575"/>
                  </a:lnTo>
                  <a:lnTo>
                    <a:pt x="98425" y="457200"/>
                  </a:lnTo>
                  <a:lnTo>
                    <a:pt x="50800" y="406400"/>
                  </a:lnTo>
                  <a:lnTo>
                    <a:pt x="22225" y="358775"/>
                  </a:lnTo>
                  <a:lnTo>
                    <a:pt x="3175" y="307975"/>
                  </a:lnTo>
                  <a:lnTo>
                    <a:pt x="0" y="288925"/>
                  </a:lnTo>
                  <a:lnTo>
                    <a:pt x="9525" y="269875"/>
                  </a:lnTo>
                  <a:lnTo>
                    <a:pt x="25400" y="266700"/>
                  </a:lnTo>
                  <a:lnTo>
                    <a:pt x="66675" y="273050"/>
                  </a:lnTo>
                  <a:lnTo>
                    <a:pt x="120650" y="288925"/>
                  </a:lnTo>
                  <a:lnTo>
                    <a:pt x="158750" y="320675"/>
                  </a:lnTo>
                  <a:lnTo>
                    <a:pt x="200025" y="352425"/>
                  </a:lnTo>
                  <a:lnTo>
                    <a:pt x="228600" y="368300"/>
                  </a:lnTo>
                  <a:lnTo>
                    <a:pt x="282575" y="387350"/>
                  </a:lnTo>
                  <a:lnTo>
                    <a:pt x="339725" y="400050"/>
                  </a:lnTo>
                  <a:lnTo>
                    <a:pt x="444500" y="409575"/>
                  </a:lnTo>
                  <a:lnTo>
                    <a:pt x="495300" y="412750"/>
                  </a:lnTo>
                  <a:lnTo>
                    <a:pt x="565150" y="409575"/>
                  </a:lnTo>
                  <a:lnTo>
                    <a:pt x="768350" y="374650"/>
                  </a:lnTo>
                  <a:lnTo>
                    <a:pt x="1028700" y="314325"/>
                  </a:lnTo>
                  <a:lnTo>
                    <a:pt x="1276350" y="273050"/>
                  </a:lnTo>
                  <a:lnTo>
                    <a:pt x="1670050" y="222250"/>
                  </a:lnTo>
                  <a:lnTo>
                    <a:pt x="2054225" y="177800"/>
                  </a:lnTo>
                  <a:lnTo>
                    <a:pt x="2381250" y="142875"/>
                  </a:lnTo>
                  <a:lnTo>
                    <a:pt x="2654300" y="114300"/>
                  </a:lnTo>
                  <a:lnTo>
                    <a:pt x="2908300" y="98425"/>
                  </a:lnTo>
                  <a:lnTo>
                    <a:pt x="3105150" y="88900"/>
                  </a:lnTo>
                  <a:lnTo>
                    <a:pt x="3273425" y="69850"/>
                  </a:lnTo>
                  <a:lnTo>
                    <a:pt x="3355975" y="53975"/>
                  </a:lnTo>
                  <a:lnTo>
                    <a:pt x="3419475" y="34925"/>
                  </a:lnTo>
                  <a:lnTo>
                    <a:pt x="3476625" y="6350"/>
                  </a:lnTo>
                  <a:lnTo>
                    <a:pt x="3498850" y="0"/>
                  </a:lnTo>
                  <a:lnTo>
                    <a:pt x="3546475" y="6350"/>
                  </a:lnTo>
                  <a:lnTo>
                    <a:pt x="3654425" y="47625"/>
                  </a:lnTo>
                  <a:lnTo>
                    <a:pt x="3813175" y="117475"/>
                  </a:lnTo>
                  <a:lnTo>
                    <a:pt x="3841750" y="142875"/>
                  </a:lnTo>
                  <a:lnTo>
                    <a:pt x="3867150" y="177800"/>
                  </a:lnTo>
                  <a:lnTo>
                    <a:pt x="3876675" y="203200"/>
                  </a:lnTo>
                  <a:lnTo>
                    <a:pt x="3873500" y="219075"/>
                  </a:lnTo>
                  <a:lnTo>
                    <a:pt x="3860800" y="244475"/>
                  </a:lnTo>
                  <a:lnTo>
                    <a:pt x="3841750" y="263525"/>
                  </a:lnTo>
                  <a:lnTo>
                    <a:pt x="3778250" y="273050"/>
                  </a:lnTo>
                  <a:lnTo>
                    <a:pt x="3435350" y="273050"/>
                  </a:lnTo>
                  <a:lnTo>
                    <a:pt x="2822575" y="298450"/>
                  </a:lnTo>
                  <a:lnTo>
                    <a:pt x="2625725" y="320675"/>
                  </a:lnTo>
                  <a:lnTo>
                    <a:pt x="2390775" y="330200"/>
                  </a:lnTo>
                  <a:lnTo>
                    <a:pt x="2124075" y="349250"/>
                  </a:lnTo>
                  <a:lnTo>
                    <a:pt x="1863725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8C425641-298A-4465-A901-BA579BB84AB5}"/>
                </a:ext>
              </a:extLst>
            </p:cNvPr>
            <p:cNvSpPr/>
            <p:nvPr/>
          </p:nvSpPr>
          <p:spPr>
            <a:xfrm>
              <a:off x="3459163" y="2954338"/>
              <a:ext cx="2638425" cy="488950"/>
            </a:xfrm>
            <a:custGeom>
              <a:avLst/>
              <a:gdLst>
                <a:gd name="connsiteX0" fmla="*/ 1400175 w 2638425"/>
                <a:gd name="connsiteY0" fmla="*/ 323850 h 488157"/>
                <a:gd name="connsiteX1" fmla="*/ 1090613 w 2638425"/>
                <a:gd name="connsiteY1" fmla="*/ 359569 h 488157"/>
                <a:gd name="connsiteX2" fmla="*/ 845344 w 2638425"/>
                <a:gd name="connsiteY2" fmla="*/ 397669 h 488157"/>
                <a:gd name="connsiteX3" fmla="*/ 614363 w 2638425"/>
                <a:gd name="connsiteY3" fmla="*/ 442913 h 488157"/>
                <a:gd name="connsiteX4" fmla="*/ 469107 w 2638425"/>
                <a:gd name="connsiteY4" fmla="*/ 478632 h 488157"/>
                <a:gd name="connsiteX5" fmla="*/ 450057 w 2638425"/>
                <a:gd name="connsiteY5" fmla="*/ 485775 h 488157"/>
                <a:gd name="connsiteX6" fmla="*/ 435769 w 2638425"/>
                <a:gd name="connsiteY6" fmla="*/ 488157 h 488157"/>
                <a:gd name="connsiteX7" fmla="*/ 414338 w 2638425"/>
                <a:gd name="connsiteY7" fmla="*/ 488157 h 488157"/>
                <a:gd name="connsiteX8" fmla="*/ 378619 w 2638425"/>
                <a:gd name="connsiteY8" fmla="*/ 483394 h 488157"/>
                <a:gd name="connsiteX9" fmla="*/ 335757 w 2638425"/>
                <a:gd name="connsiteY9" fmla="*/ 464344 h 488157"/>
                <a:gd name="connsiteX10" fmla="*/ 259557 w 2638425"/>
                <a:gd name="connsiteY10" fmla="*/ 416719 h 488157"/>
                <a:gd name="connsiteX11" fmla="*/ 197644 w 2638425"/>
                <a:gd name="connsiteY11" fmla="*/ 366713 h 488157"/>
                <a:gd name="connsiteX12" fmla="*/ 100013 w 2638425"/>
                <a:gd name="connsiteY12" fmla="*/ 278607 h 488157"/>
                <a:gd name="connsiteX13" fmla="*/ 57150 w 2638425"/>
                <a:gd name="connsiteY13" fmla="*/ 228600 h 488157"/>
                <a:gd name="connsiteX14" fmla="*/ 28575 w 2638425"/>
                <a:gd name="connsiteY14" fmla="*/ 185738 h 488157"/>
                <a:gd name="connsiteX15" fmla="*/ 16669 w 2638425"/>
                <a:gd name="connsiteY15" fmla="*/ 157163 h 488157"/>
                <a:gd name="connsiteX16" fmla="*/ 4763 w 2638425"/>
                <a:gd name="connsiteY16" fmla="*/ 121444 h 488157"/>
                <a:gd name="connsiteX17" fmla="*/ 0 w 2638425"/>
                <a:gd name="connsiteY17" fmla="*/ 90488 h 488157"/>
                <a:gd name="connsiteX18" fmla="*/ 4763 w 2638425"/>
                <a:gd name="connsiteY18" fmla="*/ 73819 h 488157"/>
                <a:gd name="connsiteX19" fmla="*/ 14288 w 2638425"/>
                <a:gd name="connsiteY19" fmla="*/ 69057 h 488157"/>
                <a:gd name="connsiteX20" fmla="*/ 42863 w 2638425"/>
                <a:gd name="connsiteY20" fmla="*/ 69057 h 488157"/>
                <a:gd name="connsiteX21" fmla="*/ 80963 w 2638425"/>
                <a:gd name="connsiteY21" fmla="*/ 80963 h 488157"/>
                <a:gd name="connsiteX22" fmla="*/ 119063 w 2638425"/>
                <a:gd name="connsiteY22" fmla="*/ 107157 h 488157"/>
                <a:gd name="connsiteX23" fmla="*/ 154782 w 2638425"/>
                <a:gd name="connsiteY23" fmla="*/ 128588 h 488157"/>
                <a:gd name="connsiteX24" fmla="*/ 226219 w 2638425"/>
                <a:gd name="connsiteY24" fmla="*/ 166688 h 488157"/>
                <a:gd name="connsiteX25" fmla="*/ 283369 w 2638425"/>
                <a:gd name="connsiteY25" fmla="*/ 190500 h 488157"/>
                <a:gd name="connsiteX26" fmla="*/ 369094 w 2638425"/>
                <a:gd name="connsiteY26" fmla="*/ 211932 h 488157"/>
                <a:gd name="connsiteX27" fmla="*/ 428625 w 2638425"/>
                <a:gd name="connsiteY27" fmla="*/ 223838 h 488157"/>
                <a:gd name="connsiteX28" fmla="*/ 488157 w 2638425"/>
                <a:gd name="connsiteY28" fmla="*/ 230982 h 488157"/>
                <a:gd name="connsiteX29" fmla="*/ 564357 w 2638425"/>
                <a:gd name="connsiteY29" fmla="*/ 228600 h 488157"/>
                <a:gd name="connsiteX30" fmla="*/ 862013 w 2638425"/>
                <a:gd name="connsiteY30" fmla="*/ 188119 h 488157"/>
                <a:gd name="connsiteX31" fmla="*/ 1297782 w 2638425"/>
                <a:gd name="connsiteY31" fmla="*/ 133350 h 488157"/>
                <a:gd name="connsiteX32" fmla="*/ 1726407 w 2638425"/>
                <a:gd name="connsiteY32" fmla="*/ 76200 h 488157"/>
                <a:gd name="connsiteX33" fmla="*/ 2059782 w 2638425"/>
                <a:gd name="connsiteY33" fmla="*/ 33338 h 488157"/>
                <a:gd name="connsiteX34" fmla="*/ 2221707 w 2638425"/>
                <a:gd name="connsiteY34" fmla="*/ 4763 h 488157"/>
                <a:gd name="connsiteX35" fmla="*/ 2266950 w 2638425"/>
                <a:gd name="connsiteY35" fmla="*/ 0 h 488157"/>
                <a:gd name="connsiteX36" fmla="*/ 2331244 w 2638425"/>
                <a:gd name="connsiteY36" fmla="*/ 11907 h 488157"/>
                <a:gd name="connsiteX37" fmla="*/ 2440782 w 2638425"/>
                <a:gd name="connsiteY37" fmla="*/ 52388 h 488157"/>
                <a:gd name="connsiteX38" fmla="*/ 2550319 w 2638425"/>
                <a:gd name="connsiteY38" fmla="*/ 102394 h 488157"/>
                <a:gd name="connsiteX39" fmla="*/ 2593182 w 2638425"/>
                <a:gd name="connsiteY39" fmla="*/ 128588 h 488157"/>
                <a:gd name="connsiteX40" fmla="*/ 2616994 w 2638425"/>
                <a:gd name="connsiteY40" fmla="*/ 152400 h 488157"/>
                <a:gd name="connsiteX41" fmla="*/ 2631282 w 2638425"/>
                <a:gd name="connsiteY41" fmla="*/ 171450 h 488157"/>
                <a:gd name="connsiteX42" fmla="*/ 2638425 w 2638425"/>
                <a:gd name="connsiteY42" fmla="*/ 192882 h 488157"/>
                <a:gd name="connsiteX43" fmla="*/ 2633663 w 2638425"/>
                <a:gd name="connsiteY43" fmla="*/ 216694 h 488157"/>
                <a:gd name="connsiteX44" fmla="*/ 2609850 w 2638425"/>
                <a:gd name="connsiteY44" fmla="*/ 235744 h 488157"/>
                <a:gd name="connsiteX45" fmla="*/ 2566988 w 2638425"/>
                <a:gd name="connsiteY45" fmla="*/ 252413 h 488157"/>
                <a:gd name="connsiteX46" fmla="*/ 2512219 w 2638425"/>
                <a:gd name="connsiteY46" fmla="*/ 261938 h 488157"/>
                <a:gd name="connsiteX47" fmla="*/ 2414588 w 2638425"/>
                <a:gd name="connsiteY47" fmla="*/ 269082 h 488157"/>
                <a:gd name="connsiteX48" fmla="*/ 2147888 w 2638425"/>
                <a:gd name="connsiteY48" fmla="*/ 278607 h 488157"/>
                <a:gd name="connsiteX49" fmla="*/ 1819275 w 2638425"/>
                <a:gd name="connsiteY49" fmla="*/ 292894 h 488157"/>
                <a:gd name="connsiteX50" fmla="*/ 1400175 w 2638425"/>
                <a:gd name="connsiteY50" fmla="*/ 323850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38425" h="488157">
                  <a:moveTo>
                    <a:pt x="1400175" y="323850"/>
                  </a:moveTo>
                  <a:lnTo>
                    <a:pt x="1090613" y="359569"/>
                  </a:lnTo>
                  <a:lnTo>
                    <a:pt x="845344" y="397669"/>
                  </a:lnTo>
                  <a:lnTo>
                    <a:pt x="614363" y="442913"/>
                  </a:lnTo>
                  <a:lnTo>
                    <a:pt x="469107" y="478632"/>
                  </a:lnTo>
                  <a:lnTo>
                    <a:pt x="450057" y="485775"/>
                  </a:lnTo>
                  <a:lnTo>
                    <a:pt x="435769" y="488157"/>
                  </a:lnTo>
                  <a:lnTo>
                    <a:pt x="414338" y="488157"/>
                  </a:lnTo>
                  <a:lnTo>
                    <a:pt x="378619" y="483394"/>
                  </a:lnTo>
                  <a:lnTo>
                    <a:pt x="335757" y="464344"/>
                  </a:lnTo>
                  <a:lnTo>
                    <a:pt x="259557" y="416719"/>
                  </a:lnTo>
                  <a:lnTo>
                    <a:pt x="197644" y="366713"/>
                  </a:lnTo>
                  <a:lnTo>
                    <a:pt x="100013" y="278607"/>
                  </a:lnTo>
                  <a:lnTo>
                    <a:pt x="57150" y="228600"/>
                  </a:lnTo>
                  <a:lnTo>
                    <a:pt x="28575" y="185738"/>
                  </a:lnTo>
                  <a:lnTo>
                    <a:pt x="16669" y="157163"/>
                  </a:lnTo>
                  <a:lnTo>
                    <a:pt x="4763" y="121444"/>
                  </a:lnTo>
                  <a:lnTo>
                    <a:pt x="0" y="90488"/>
                  </a:lnTo>
                  <a:lnTo>
                    <a:pt x="4763" y="73819"/>
                  </a:lnTo>
                  <a:lnTo>
                    <a:pt x="14288" y="69057"/>
                  </a:lnTo>
                  <a:lnTo>
                    <a:pt x="42863" y="69057"/>
                  </a:lnTo>
                  <a:lnTo>
                    <a:pt x="80963" y="80963"/>
                  </a:lnTo>
                  <a:lnTo>
                    <a:pt x="119063" y="107157"/>
                  </a:lnTo>
                  <a:lnTo>
                    <a:pt x="154782" y="128588"/>
                  </a:lnTo>
                  <a:lnTo>
                    <a:pt x="226219" y="166688"/>
                  </a:lnTo>
                  <a:lnTo>
                    <a:pt x="283369" y="190500"/>
                  </a:lnTo>
                  <a:lnTo>
                    <a:pt x="369094" y="211932"/>
                  </a:lnTo>
                  <a:lnTo>
                    <a:pt x="428625" y="223838"/>
                  </a:lnTo>
                  <a:lnTo>
                    <a:pt x="488157" y="230982"/>
                  </a:lnTo>
                  <a:lnTo>
                    <a:pt x="564357" y="228600"/>
                  </a:lnTo>
                  <a:lnTo>
                    <a:pt x="862013" y="188119"/>
                  </a:lnTo>
                  <a:lnTo>
                    <a:pt x="1297782" y="133350"/>
                  </a:lnTo>
                  <a:lnTo>
                    <a:pt x="1726407" y="76200"/>
                  </a:lnTo>
                  <a:lnTo>
                    <a:pt x="2059782" y="33338"/>
                  </a:lnTo>
                  <a:lnTo>
                    <a:pt x="2221707" y="4763"/>
                  </a:lnTo>
                  <a:lnTo>
                    <a:pt x="2266950" y="0"/>
                  </a:lnTo>
                  <a:lnTo>
                    <a:pt x="2331244" y="11907"/>
                  </a:lnTo>
                  <a:lnTo>
                    <a:pt x="2440782" y="52388"/>
                  </a:lnTo>
                  <a:lnTo>
                    <a:pt x="2550319" y="102394"/>
                  </a:lnTo>
                  <a:lnTo>
                    <a:pt x="2593182" y="128588"/>
                  </a:lnTo>
                  <a:lnTo>
                    <a:pt x="2616994" y="152400"/>
                  </a:lnTo>
                  <a:lnTo>
                    <a:pt x="2631282" y="171450"/>
                  </a:lnTo>
                  <a:lnTo>
                    <a:pt x="2638425" y="192882"/>
                  </a:lnTo>
                  <a:lnTo>
                    <a:pt x="2633663" y="216694"/>
                  </a:lnTo>
                  <a:lnTo>
                    <a:pt x="2609850" y="235744"/>
                  </a:lnTo>
                  <a:lnTo>
                    <a:pt x="2566988" y="252413"/>
                  </a:lnTo>
                  <a:lnTo>
                    <a:pt x="2512219" y="261938"/>
                  </a:lnTo>
                  <a:lnTo>
                    <a:pt x="2414588" y="269082"/>
                  </a:lnTo>
                  <a:lnTo>
                    <a:pt x="2147888" y="278607"/>
                  </a:lnTo>
                  <a:lnTo>
                    <a:pt x="1819275" y="292894"/>
                  </a:lnTo>
                  <a:lnTo>
                    <a:pt x="14001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CADA1735-9C8F-4512-8781-F169701F8338}"/>
                </a:ext>
              </a:extLst>
            </p:cNvPr>
            <p:cNvSpPr/>
            <p:nvPr/>
          </p:nvSpPr>
          <p:spPr>
            <a:xfrm>
              <a:off x="3595688" y="1547813"/>
              <a:ext cx="657225" cy="1327150"/>
            </a:xfrm>
            <a:custGeom>
              <a:avLst/>
              <a:gdLst>
                <a:gd name="connsiteX0" fmla="*/ 309562 w 657225"/>
                <a:gd name="connsiteY0" fmla="*/ 590550 h 1326356"/>
                <a:gd name="connsiteX1" fmla="*/ 280987 w 657225"/>
                <a:gd name="connsiteY1" fmla="*/ 442912 h 1326356"/>
                <a:gd name="connsiteX2" fmla="*/ 242887 w 657225"/>
                <a:gd name="connsiteY2" fmla="*/ 335756 h 1326356"/>
                <a:gd name="connsiteX3" fmla="*/ 202406 w 657225"/>
                <a:gd name="connsiteY3" fmla="*/ 247650 h 1326356"/>
                <a:gd name="connsiteX4" fmla="*/ 147637 w 657225"/>
                <a:gd name="connsiteY4" fmla="*/ 164306 h 1326356"/>
                <a:gd name="connsiteX5" fmla="*/ 100012 w 657225"/>
                <a:gd name="connsiteY5" fmla="*/ 111918 h 1326356"/>
                <a:gd name="connsiteX6" fmla="*/ 35718 w 657225"/>
                <a:gd name="connsiteY6" fmla="*/ 57150 h 1326356"/>
                <a:gd name="connsiteX7" fmla="*/ 16668 w 657225"/>
                <a:gd name="connsiteY7" fmla="*/ 45243 h 1326356"/>
                <a:gd name="connsiteX8" fmla="*/ 4762 w 657225"/>
                <a:gd name="connsiteY8" fmla="*/ 33337 h 1326356"/>
                <a:gd name="connsiteX9" fmla="*/ 0 w 657225"/>
                <a:gd name="connsiteY9" fmla="*/ 19050 h 1326356"/>
                <a:gd name="connsiteX10" fmla="*/ 7143 w 657225"/>
                <a:gd name="connsiteY10" fmla="*/ 4762 h 1326356"/>
                <a:gd name="connsiteX11" fmla="*/ 35718 w 657225"/>
                <a:gd name="connsiteY11" fmla="*/ 0 h 1326356"/>
                <a:gd name="connsiteX12" fmla="*/ 97631 w 657225"/>
                <a:gd name="connsiteY12" fmla="*/ 7143 h 1326356"/>
                <a:gd name="connsiteX13" fmla="*/ 219075 w 657225"/>
                <a:gd name="connsiteY13" fmla="*/ 28575 h 1326356"/>
                <a:gd name="connsiteX14" fmla="*/ 326231 w 657225"/>
                <a:gd name="connsiteY14" fmla="*/ 54768 h 1326356"/>
                <a:gd name="connsiteX15" fmla="*/ 392906 w 657225"/>
                <a:gd name="connsiteY15" fmla="*/ 78581 h 1326356"/>
                <a:gd name="connsiteX16" fmla="*/ 428625 w 657225"/>
                <a:gd name="connsiteY16" fmla="*/ 95250 h 1326356"/>
                <a:gd name="connsiteX17" fmla="*/ 464343 w 657225"/>
                <a:gd name="connsiteY17" fmla="*/ 116681 h 1326356"/>
                <a:gd name="connsiteX18" fmla="*/ 488156 w 657225"/>
                <a:gd name="connsiteY18" fmla="*/ 138112 h 1326356"/>
                <a:gd name="connsiteX19" fmla="*/ 509587 w 657225"/>
                <a:gd name="connsiteY19" fmla="*/ 173831 h 1326356"/>
                <a:gd name="connsiteX20" fmla="*/ 535781 w 657225"/>
                <a:gd name="connsiteY20" fmla="*/ 233362 h 1326356"/>
                <a:gd name="connsiteX21" fmla="*/ 554831 w 657225"/>
                <a:gd name="connsiteY21" fmla="*/ 338137 h 1326356"/>
                <a:gd name="connsiteX22" fmla="*/ 590550 w 657225"/>
                <a:gd name="connsiteY22" fmla="*/ 647700 h 1326356"/>
                <a:gd name="connsiteX23" fmla="*/ 614362 w 657225"/>
                <a:gd name="connsiteY23" fmla="*/ 845343 h 1326356"/>
                <a:gd name="connsiteX24" fmla="*/ 631031 w 657225"/>
                <a:gd name="connsiteY24" fmla="*/ 964406 h 1326356"/>
                <a:gd name="connsiteX25" fmla="*/ 647700 w 657225"/>
                <a:gd name="connsiteY25" fmla="*/ 1121568 h 1326356"/>
                <a:gd name="connsiteX26" fmla="*/ 657225 w 657225"/>
                <a:gd name="connsiteY26" fmla="*/ 1216818 h 1326356"/>
                <a:gd name="connsiteX27" fmla="*/ 652462 w 657225"/>
                <a:gd name="connsiteY27" fmla="*/ 1262062 h 1326356"/>
                <a:gd name="connsiteX28" fmla="*/ 642937 w 657225"/>
                <a:gd name="connsiteY28" fmla="*/ 1295400 h 1326356"/>
                <a:gd name="connsiteX29" fmla="*/ 633412 w 657225"/>
                <a:gd name="connsiteY29" fmla="*/ 1312068 h 1326356"/>
                <a:gd name="connsiteX30" fmla="*/ 619125 w 657225"/>
                <a:gd name="connsiteY30" fmla="*/ 1323975 h 1326356"/>
                <a:gd name="connsiteX31" fmla="*/ 604837 w 657225"/>
                <a:gd name="connsiteY31" fmla="*/ 1326356 h 1326356"/>
                <a:gd name="connsiteX32" fmla="*/ 581025 w 657225"/>
                <a:gd name="connsiteY32" fmla="*/ 1326356 h 1326356"/>
                <a:gd name="connsiteX33" fmla="*/ 542925 w 657225"/>
                <a:gd name="connsiteY33" fmla="*/ 1316831 h 1326356"/>
                <a:gd name="connsiteX34" fmla="*/ 514350 w 657225"/>
                <a:gd name="connsiteY34" fmla="*/ 1304925 h 1326356"/>
                <a:gd name="connsiteX35" fmla="*/ 495300 w 657225"/>
                <a:gd name="connsiteY35" fmla="*/ 1290637 h 1326356"/>
                <a:gd name="connsiteX36" fmla="*/ 476250 w 657225"/>
                <a:gd name="connsiteY36" fmla="*/ 1271587 h 1326356"/>
                <a:gd name="connsiteX37" fmla="*/ 452437 w 657225"/>
                <a:gd name="connsiteY37" fmla="*/ 1231106 h 1326356"/>
                <a:gd name="connsiteX38" fmla="*/ 423862 w 657225"/>
                <a:gd name="connsiteY38" fmla="*/ 1154906 h 1326356"/>
                <a:gd name="connsiteX39" fmla="*/ 390525 w 657225"/>
                <a:gd name="connsiteY39" fmla="*/ 1047750 h 1326356"/>
                <a:gd name="connsiteX40" fmla="*/ 373856 w 657225"/>
                <a:gd name="connsiteY40" fmla="*/ 962025 h 1326356"/>
                <a:gd name="connsiteX41" fmla="*/ 361950 w 657225"/>
                <a:gd name="connsiteY41" fmla="*/ 881062 h 1326356"/>
                <a:gd name="connsiteX42" fmla="*/ 323850 w 657225"/>
                <a:gd name="connsiteY42" fmla="*/ 697706 h 1326356"/>
                <a:gd name="connsiteX43" fmla="*/ 309562 w 657225"/>
                <a:gd name="connsiteY43" fmla="*/ 590550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57225" h="1326356">
                  <a:moveTo>
                    <a:pt x="309562" y="590550"/>
                  </a:moveTo>
                  <a:lnTo>
                    <a:pt x="280987" y="442912"/>
                  </a:lnTo>
                  <a:lnTo>
                    <a:pt x="242887" y="335756"/>
                  </a:lnTo>
                  <a:lnTo>
                    <a:pt x="202406" y="247650"/>
                  </a:lnTo>
                  <a:lnTo>
                    <a:pt x="147637" y="164306"/>
                  </a:lnTo>
                  <a:lnTo>
                    <a:pt x="100012" y="111918"/>
                  </a:lnTo>
                  <a:lnTo>
                    <a:pt x="35718" y="57150"/>
                  </a:lnTo>
                  <a:lnTo>
                    <a:pt x="16668" y="45243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7631" y="7143"/>
                  </a:lnTo>
                  <a:lnTo>
                    <a:pt x="219075" y="28575"/>
                  </a:lnTo>
                  <a:lnTo>
                    <a:pt x="326231" y="54768"/>
                  </a:lnTo>
                  <a:lnTo>
                    <a:pt x="392906" y="78581"/>
                  </a:lnTo>
                  <a:lnTo>
                    <a:pt x="428625" y="95250"/>
                  </a:lnTo>
                  <a:lnTo>
                    <a:pt x="464343" y="116681"/>
                  </a:lnTo>
                  <a:lnTo>
                    <a:pt x="488156" y="138112"/>
                  </a:lnTo>
                  <a:lnTo>
                    <a:pt x="509587" y="173831"/>
                  </a:lnTo>
                  <a:lnTo>
                    <a:pt x="535781" y="233362"/>
                  </a:lnTo>
                  <a:lnTo>
                    <a:pt x="554831" y="338137"/>
                  </a:lnTo>
                  <a:lnTo>
                    <a:pt x="590550" y="647700"/>
                  </a:lnTo>
                  <a:lnTo>
                    <a:pt x="614362" y="845343"/>
                  </a:lnTo>
                  <a:lnTo>
                    <a:pt x="631031" y="964406"/>
                  </a:lnTo>
                  <a:lnTo>
                    <a:pt x="647700" y="1121568"/>
                  </a:lnTo>
                  <a:lnTo>
                    <a:pt x="657225" y="1216818"/>
                  </a:lnTo>
                  <a:lnTo>
                    <a:pt x="652462" y="1262062"/>
                  </a:lnTo>
                  <a:lnTo>
                    <a:pt x="642937" y="1295400"/>
                  </a:lnTo>
                  <a:lnTo>
                    <a:pt x="633412" y="1312068"/>
                  </a:lnTo>
                  <a:lnTo>
                    <a:pt x="619125" y="1323975"/>
                  </a:lnTo>
                  <a:lnTo>
                    <a:pt x="604837" y="1326356"/>
                  </a:lnTo>
                  <a:lnTo>
                    <a:pt x="581025" y="1326356"/>
                  </a:lnTo>
                  <a:lnTo>
                    <a:pt x="542925" y="1316831"/>
                  </a:lnTo>
                  <a:lnTo>
                    <a:pt x="514350" y="1304925"/>
                  </a:lnTo>
                  <a:lnTo>
                    <a:pt x="495300" y="1290637"/>
                  </a:lnTo>
                  <a:lnTo>
                    <a:pt x="476250" y="1271587"/>
                  </a:lnTo>
                  <a:lnTo>
                    <a:pt x="452437" y="1231106"/>
                  </a:lnTo>
                  <a:lnTo>
                    <a:pt x="423862" y="1154906"/>
                  </a:lnTo>
                  <a:lnTo>
                    <a:pt x="390525" y="1047750"/>
                  </a:lnTo>
                  <a:lnTo>
                    <a:pt x="373856" y="962025"/>
                  </a:lnTo>
                  <a:lnTo>
                    <a:pt x="361950" y="881062"/>
                  </a:lnTo>
                  <a:lnTo>
                    <a:pt x="323850" y="697706"/>
                  </a:lnTo>
                  <a:lnTo>
                    <a:pt x="309562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4311EB62-5F07-415C-9014-946E1B390BFC}"/>
                </a:ext>
              </a:extLst>
            </p:cNvPr>
            <p:cNvSpPr/>
            <p:nvPr/>
          </p:nvSpPr>
          <p:spPr>
            <a:xfrm>
              <a:off x="5392738" y="1485900"/>
              <a:ext cx="549275" cy="1331913"/>
            </a:xfrm>
            <a:custGeom>
              <a:avLst/>
              <a:gdLst>
                <a:gd name="connsiteX0" fmla="*/ 333375 w 547688"/>
                <a:gd name="connsiteY0" fmla="*/ 885825 h 1331119"/>
                <a:gd name="connsiteX1" fmla="*/ 278607 w 547688"/>
                <a:gd name="connsiteY1" fmla="*/ 1047750 h 1331119"/>
                <a:gd name="connsiteX2" fmla="*/ 200025 w 547688"/>
                <a:gd name="connsiteY2" fmla="*/ 1269206 h 1331119"/>
                <a:gd name="connsiteX3" fmla="*/ 180975 w 547688"/>
                <a:gd name="connsiteY3" fmla="*/ 1288256 h 1331119"/>
                <a:gd name="connsiteX4" fmla="*/ 142875 w 547688"/>
                <a:gd name="connsiteY4" fmla="*/ 1312069 h 1331119"/>
                <a:gd name="connsiteX5" fmla="*/ 109538 w 547688"/>
                <a:gd name="connsiteY5" fmla="*/ 1326356 h 1331119"/>
                <a:gd name="connsiteX6" fmla="*/ 78582 w 547688"/>
                <a:gd name="connsiteY6" fmla="*/ 1331119 h 1331119"/>
                <a:gd name="connsiteX7" fmla="*/ 66675 w 547688"/>
                <a:gd name="connsiteY7" fmla="*/ 1326356 h 1331119"/>
                <a:gd name="connsiteX8" fmla="*/ 54769 w 547688"/>
                <a:gd name="connsiteY8" fmla="*/ 1304925 h 1331119"/>
                <a:gd name="connsiteX9" fmla="*/ 54769 w 547688"/>
                <a:gd name="connsiteY9" fmla="*/ 1254919 h 1331119"/>
                <a:gd name="connsiteX10" fmla="*/ 71438 w 547688"/>
                <a:gd name="connsiteY10" fmla="*/ 1181100 h 1331119"/>
                <a:gd name="connsiteX11" fmla="*/ 97632 w 547688"/>
                <a:gd name="connsiteY11" fmla="*/ 1031081 h 1331119"/>
                <a:gd name="connsiteX12" fmla="*/ 130969 w 547688"/>
                <a:gd name="connsiteY12" fmla="*/ 766763 h 1331119"/>
                <a:gd name="connsiteX13" fmla="*/ 157163 w 547688"/>
                <a:gd name="connsiteY13" fmla="*/ 557213 h 1331119"/>
                <a:gd name="connsiteX14" fmla="*/ 178594 w 547688"/>
                <a:gd name="connsiteY14" fmla="*/ 330994 h 1331119"/>
                <a:gd name="connsiteX15" fmla="*/ 176213 w 547688"/>
                <a:gd name="connsiteY15" fmla="*/ 266700 h 1331119"/>
                <a:gd name="connsiteX16" fmla="*/ 159544 w 547688"/>
                <a:gd name="connsiteY16" fmla="*/ 211931 h 1331119"/>
                <a:gd name="connsiteX17" fmla="*/ 135732 w 547688"/>
                <a:gd name="connsiteY17" fmla="*/ 176213 h 1331119"/>
                <a:gd name="connsiteX18" fmla="*/ 92869 w 547688"/>
                <a:gd name="connsiteY18" fmla="*/ 133350 h 1331119"/>
                <a:gd name="connsiteX19" fmla="*/ 47625 w 547688"/>
                <a:gd name="connsiteY19" fmla="*/ 92869 h 1331119"/>
                <a:gd name="connsiteX20" fmla="*/ 14288 w 547688"/>
                <a:gd name="connsiteY20" fmla="*/ 66675 h 1331119"/>
                <a:gd name="connsiteX21" fmla="*/ 0 w 547688"/>
                <a:gd name="connsiteY21" fmla="*/ 45244 h 1331119"/>
                <a:gd name="connsiteX22" fmla="*/ 0 w 547688"/>
                <a:gd name="connsiteY22" fmla="*/ 33338 h 1331119"/>
                <a:gd name="connsiteX23" fmla="*/ 0 w 547688"/>
                <a:gd name="connsiteY23" fmla="*/ 19050 h 1331119"/>
                <a:gd name="connsiteX24" fmla="*/ 9525 w 547688"/>
                <a:gd name="connsiteY24" fmla="*/ 9525 h 1331119"/>
                <a:gd name="connsiteX25" fmla="*/ 33338 w 547688"/>
                <a:gd name="connsiteY25" fmla="*/ 2381 h 1331119"/>
                <a:gd name="connsiteX26" fmla="*/ 83344 w 547688"/>
                <a:gd name="connsiteY26" fmla="*/ 0 h 1331119"/>
                <a:gd name="connsiteX27" fmla="*/ 159544 w 547688"/>
                <a:gd name="connsiteY27" fmla="*/ 4763 h 1331119"/>
                <a:gd name="connsiteX28" fmla="*/ 240507 w 547688"/>
                <a:gd name="connsiteY28" fmla="*/ 16669 h 1331119"/>
                <a:gd name="connsiteX29" fmla="*/ 330994 w 547688"/>
                <a:gd name="connsiteY29" fmla="*/ 42863 h 1331119"/>
                <a:gd name="connsiteX30" fmla="*/ 397669 w 547688"/>
                <a:gd name="connsiteY30" fmla="*/ 69056 h 1331119"/>
                <a:gd name="connsiteX31" fmla="*/ 457200 w 547688"/>
                <a:gd name="connsiteY31" fmla="*/ 100013 h 1331119"/>
                <a:gd name="connsiteX32" fmla="*/ 502444 w 547688"/>
                <a:gd name="connsiteY32" fmla="*/ 133350 h 1331119"/>
                <a:gd name="connsiteX33" fmla="*/ 526257 w 547688"/>
                <a:gd name="connsiteY33" fmla="*/ 161925 h 1331119"/>
                <a:gd name="connsiteX34" fmla="*/ 542925 w 547688"/>
                <a:gd name="connsiteY34" fmla="*/ 180975 h 1331119"/>
                <a:gd name="connsiteX35" fmla="*/ 547688 w 547688"/>
                <a:gd name="connsiteY35" fmla="*/ 211931 h 1331119"/>
                <a:gd name="connsiteX36" fmla="*/ 540544 w 547688"/>
                <a:gd name="connsiteY36" fmla="*/ 238125 h 1331119"/>
                <a:gd name="connsiteX37" fmla="*/ 528638 w 547688"/>
                <a:gd name="connsiteY37" fmla="*/ 252413 h 1331119"/>
                <a:gd name="connsiteX38" fmla="*/ 500063 w 547688"/>
                <a:gd name="connsiteY38" fmla="*/ 273844 h 1331119"/>
                <a:gd name="connsiteX39" fmla="*/ 476250 w 547688"/>
                <a:gd name="connsiteY39" fmla="*/ 304800 h 1331119"/>
                <a:gd name="connsiteX40" fmla="*/ 450057 w 547688"/>
                <a:gd name="connsiteY40" fmla="*/ 376238 h 1331119"/>
                <a:gd name="connsiteX41" fmla="*/ 438150 w 547688"/>
                <a:gd name="connsiteY41" fmla="*/ 426244 h 1331119"/>
                <a:gd name="connsiteX42" fmla="*/ 421482 w 547688"/>
                <a:gd name="connsiteY42" fmla="*/ 542925 h 1331119"/>
                <a:gd name="connsiteX43" fmla="*/ 373857 w 547688"/>
                <a:gd name="connsiteY43" fmla="*/ 742950 h 1331119"/>
                <a:gd name="connsiteX44" fmla="*/ 333375 w 547688"/>
                <a:gd name="connsiteY44" fmla="*/ 88582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47688" h="1331119">
                  <a:moveTo>
                    <a:pt x="333375" y="885825"/>
                  </a:moveTo>
                  <a:lnTo>
                    <a:pt x="278607" y="1047750"/>
                  </a:lnTo>
                  <a:lnTo>
                    <a:pt x="200025" y="1269206"/>
                  </a:lnTo>
                  <a:lnTo>
                    <a:pt x="180975" y="1288256"/>
                  </a:lnTo>
                  <a:lnTo>
                    <a:pt x="142875" y="1312069"/>
                  </a:lnTo>
                  <a:lnTo>
                    <a:pt x="109538" y="1326356"/>
                  </a:lnTo>
                  <a:lnTo>
                    <a:pt x="78582" y="1331119"/>
                  </a:lnTo>
                  <a:lnTo>
                    <a:pt x="66675" y="1326356"/>
                  </a:lnTo>
                  <a:lnTo>
                    <a:pt x="54769" y="1304925"/>
                  </a:lnTo>
                  <a:lnTo>
                    <a:pt x="54769" y="1254919"/>
                  </a:lnTo>
                  <a:lnTo>
                    <a:pt x="71438" y="1181100"/>
                  </a:lnTo>
                  <a:lnTo>
                    <a:pt x="97632" y="1031081"/>
                  </a:lnTo>
                  <a:lnTo>
                    <a:pt x="130969" y="766763"/>
                  </a:lnTo>
                  <a:lnTo>
                    <a:pt x="157163" y="557213"/>
                  </a:lnTo>
                  <a:lnTo>
                    <a:pt x="178594" y="330994"/>
                  </a:lnTo>
                  <a:cubicBezTo>
                    <a:pt x="177800" y="309563"/>
                    <a:pt x="181372" y="288925"/>
                    <a:pt x="176213" y="266700"/>
                  </a:cubicBezTo>
                  <a:lnTo>
                    <a:pt x="159544" y="211931"/>
                  </a:lnTo>
                  <a:lnTo>
                    <a:pt x="135732" y="176213"/>
                  </a:lnTo>
                  <a:lnTo>
                    <a:pt x="92869" y="133350"/>
                  </a:lnTo>
                  <a:lnTo>
                    <a:pt x="47625" y="92869"/>
                  </a:lnTo>
                  <a:lnTo>
                    <a:pt x="14288" y="66675"/>
                  </a:lnTo>
                  <a:lnTo>
                    <a:pt x="0" y="45244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9525" y="9525"/>
                  </a:lnTo>
                  <a:lnTo>
                    <a:pt x="33338" y="2381"/>
                  </a:lnTo>
                  <a:lnTo>
                    <a:pt x="83344" y="0"/>
                  </a:lnTo>
                  <a:lnTo>
                    <a:pt x="159544" y="4763"/>
                  </a:lnTo>
                  <a:lnTo>
                    <a:pt x="240507" y="16669"/>
                  </a:lnTo>
                  <a:lnTo>
                    <a:pt x="330994" y="42863"/>
                  </a:lnTo>
                  <a:lnTo>
                    <a:pt x="397669" y="69056"/>
                  </a:lnTo>
                  <a:lnTo>
                    <a:pt x="457200" y="100013"/>
                  </a:lnTo>
                  <a:lnTo>
                    <a:pt x="502444" y="133350"/>
                  </a:lnTo>
                  <a:lnTo>
                    <a:pt x="526257" y="161925"/>
                  </a:lnTo>
                  <a:lnTo>
                    <a:pt x="542925" y="180975"/>
                  </a:lnTo>
                  <a:lnTo>
                    <a:pt x="547688" y="211931"/>
                  </a:lnTo>
                  <a:lnTo>
                    <a:pt x="540544" y="238125"/>
                  </a:lnTo>
                  <a:lnTo>
                    <a:pt x="528638" y="252413"/>
                  </a:lnTo>
                  <a:lnTo>
                    <a:pt x="500063" y="273844"/>
                  </a:lnTo>
                  <a:lnTo>
                    <a:pt x="476250" y="304800"/>
                  </a:lnTo>
                  <a:lnTo>
                    <a:pt x="450057" y="376238"/>
                  </a:lnTo>
                  <a:lnTo>
                    <a:pt x="438150" y="426244"/>
                  </a:lnTo>
                  <a:lnTo>
                    <a:pt x="421482" y="542925"/>
                  </a:lnTo>
                  <a:lnTo>
                    <a:pt x="373857" y="742950"/>
                  </a:lnTo>
                  <a:lnTo>
                    <a:pt x="33337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9E1DFD14-85A0-4A91-841D-1094DA876B0C}"/>
                </a:ext>
              </a:extLst>
            </p:cNvPr>
            <p:cNvSpPr/>
            <p:nvPr/>
          </p:nvSpPr>
          <p:spPr>
            <a:xfrm>
              <a:off x="2690813" y="3717925"/>
              <a:ext cx="4286250" cy="655638"/>
            </a:xfrm>
            <a:custGeom>
              <a:avLst/>
              <a:gdLst>
                <a:gd name="connsiteX0" fmla="*/ 2496065 w 4286030"/>
                <a:gd name="connsiteY0" fmla="*/ 356580 h 656673"/>
                <a:gd name="connsiteX1" fmla="*/ 1931185 w 4286030"/>
                <a:gd name="connsiteY1" fmla="*/ 402477 h 656673"/>
                <a:gd name="connsiteX2" fmla="*/ 1599318 w 4286030"/>
                <a:gd name="connsiteY2" fmla="*/ 430721 h 656673"/>
                <a:gd name="connsiteX3" fmla="*/ 1369835 w 4286030"/>
                <a:gd name="connsiteY3" fmla="*/ 455434 h 656673"/>
                <a:gd name="connsiteX4" fmla="*/ 1133292 w 4286030"/>
                <a:gd name="connsiteY4" fmla="*/ 490739 h 656673"/>
                <a:gd name="connsiteX5" fmla="*/ 882626 w 4286030"/>
                <a:gd name="connsiteY5" fmla="*/ 547227 h 656673"/>
                <a:gd name="connsiteX6" fmla="*/ 649613 w 4286030"/>
                <a:gd name="connsiteY6" fmla="*/ 607246 h 656673"/>
                <a:gd name="connsiteX7" fmla="*/ 515454 w 4286030"/>
                <a:gd name="connsiteY7" fmla="*/ 656673 h 656673"/>
                <a:gd name="connsiteX8" fmla="*/ 466027 w 4286030"/>
                <a:gd name="connsiteY8" fmla="*/ 656673 h 656673"/>
                <a:gd name="connsiteX9" fmla="*/ 416600 w 4286030"/>
                <a:gd name="connsiteY9" fmla="*/ 646081 h 656673"/>
                <a:gd name="connsiteX10" fmla="*/ 349520 w 4286030"/>
                <a:gd name="connsiteY10" fmla="*/ 614307 h 656673"/>
                <a:gd name="connsiteX11" fmla="*/ 225953 w 4286030"/>
                <a:gd name="connsiteY11" fmla="*/ 533105 h 656673"/>
                <a:gd name="connsiteX12" fmla="*/ 109446 w 4286030"/>
                <a:gd name="connsiteY12" fmla="*/ 430721 h 656673"/>
                <a:gd name="connsiteX13" fmla="*/ 35305 w 4286030"/>
                <a:gd name="connsiteY13" fmla="*/ 356580 h 656673"/>
                <a:gd name="connsiteX14" fmla="*/ 10592 w 4286030"/>
                <a:gd name="connsiteY14" fmla="*/ 324806 h 656673"/>
                <a:gd name="connsiteX15" fmla="*/ 0 w 4286030"/>
                <a:gd name="connsiteY15" fmla="*/ 293031 h 656673"/>
                <a:gd name="connsiteX16" fmla="*/ 7061 w 4286030"/>
                <a:gd name="connsiteY16" fmla="*/ 271848 h 656673"/>
                <a:gd name="connsiteX17" fmla="*/ 24714 w 4286030"/>
                <a:gd name="connsiteY17" fmla="*/ 264787 h 656673"/>
                <a:gd name="connsiteX18" fmla="*/ 56489 w 4286030"/>
                <a:gd name="connsiteY18" fmla="*/ 268318 h 656673"/>
                <a:gd name="connsiteX19" fmla="*/ 109446 w 4286030"/>
                <a:gd name="connsiteY19" fmla="*/ 289501 h 656673"/>
                <a:gd name="connsiteX20" fmla="*/ 180056 w 4286030"/>
                <a:gd name="connsiteY20" fmla="*/ 324806 h 656673"/>
                <a:gd name="connsiteX21" fmla="*/ 225953 w 4286030"/>
                <a:gd name="connsiteY21" fmla="*/ 345989 h 656673"/>
                <a:gd name="connsiteX22" fmla="*/ 307154 w 4286030"/>
                <a:gd name="connsiteY22" fmla="*/ 381294 h 656673"/>
                <a:gd name="connsiteX23" fmla="*/ 356581 w 4286030"/>
                <a:gd name="connsiteY23" fmla="*/ 398946 h 656673"/>
                <a:gd name="connsiteX24" fmla="*/ 398947 w 4286030"/>
                <a:gd name="connsiteY24" fmla="*/ 406007 h 656673"/>
                <a:gd name="connsiteX25" fmla="*/ 458966 w 4286030"/>
                <a:gd name="connsiteY25" fmla="*/ 402477 h 656673"/>
                <a:gd name="connsiteX26" fmla="*/ 600186 w 4286030"/>
                <a:gd name="connsiteY26" fmla="*/ 377763 h 656673"/>
                <a:gd name="connsiteX27" fmla="*/ 963827 w 4286030"/>
                <a:gd name="connsiteY27" fmla="*/ 314214 h 656673"/>
                <a:gd name="connsiteX28" fmla="*/ 1373366 w 4286030"/>
                <a:gd name="connsiteY28" fmla="*/ 257726 h 656673"/>
                <a:gd name="connsiteX29" fmla="*/ 1825270 w 4286030"/>
                <a:gd name="connsiteY29" fmla="*/ 211830 h 656673"/>
                <a:gd name="connsiteX30" fmla="*/ 2291296 w 4286030"/>
                <a:gd name="connsiteY30" fmla="*/ 169464 h 656673"/>
                <a:gd name="connsiteX31" fmla="*/ 2955031 w 4286030"/>
                <a:gd name="connsiteY31" fmla="*/ 123567 h 656673"/>
                <a:gd name="connsiteX32" fmla="*/ 3410465 w 4286030"/>
                <a:gd name="connsiteY32" fmla="*/ 95323 h 656673"/>
                <a:gd name="connsiteX33" fmla="*/ 3526972 w 4286030"/>
                <a:gd name="connsiteY33" fmla="*/ 84732 h 656673"/>
                <a:gd name="connsiteX34" fmla="*/ 3650539 w 4286030"/>
                <a:gd name="connsiteY34" fmla="*/ 52957 h 656673"/>
                <a:gd name="connsiteX35" fmla="*/ 3830595 w 4286030"/>
                <a:gd name="connsiteY35" fmla="*/ 3530 h 656673"/>
                <a:gd name="connsiteX36" fmla="*/ 3880022 w 4286030"/>
                <a:gd name="connsiteY36" fmla="*/ 0 h 656673"/>
                <a:gd name="connsiteX37" fmla="*/ 3957693 w 4286030"/>
                <a:gd name="connsiteY37" fmla="*/ 14122 h 656673"/>
                <a:gd name="connsiteX38" fmla="*/ 4042425 w 4286030"/>
                <a:gd name="connsiteY38" fmla="*/ 49427 h 656673"/>
                <a:gd name="connsiteX39" fmla="*/ 4134218 w 4286030"/>
                <a:gd name="connsiteY39" fmla="*/ 98854 h 656673"/>
                <a:gd name="connsiteX40" fmla="*/ 4201298 w 4286030"/>
                <a:gd name="connsiteY40" fmla="*/ 155342 h 656673"/>
                <a:gd name="connsiteX41" fmla="*/ 4254255 w 4286030"/>
                <a:gd name="connsiteY41" fmla="*/ 222421 h 656673"/>
                <a:gd name="connsiteX42" fmla="*/ 4278969 w 4286030"/>
                <a:gd name="connsiteY42" fmla="*/ 254196 h 656673"/>
                <a:gd name="connsiteX43" fmla="*/ 4286030 w 4286030"/>
                <a:gd name="connsiteY43" fmla="*/ 278909 h 656673"/>
                <a:gd name="connsiteX44" fmla="*/ 4282499 w 4286030"/>
                <a:gd name="connsiteY44" fmla="*/ 303623 h 656673"/>
                <a:gd name="connsiteX45" fmla="*/ 4271908 w 4286030"/>
                <a:gd name="connsiteY45" fmla="*/ 335397 h 656673"/>
                <a:gd name="connsiteX46" fmla="*/ 4229542 w 4286030"/>
                <a:gd name="connsiteY46" fmla="*/ 349519 h 656673"/>
                <a:gd name="connsiteX47" fmla="*/ 4123627 w 4286030"/>
                <a:gd name="connsiteY47" fmla="*/ 360111 h 656673"/>
                <a:gd name="connsiteX48" fmla="*/ 3915327 w 4286030"/>
                <a:gd name="connsiteY48" fmla="*/ 342458 h 656673"/>
                <a:gd name="connsiteX49" fmla="*/ 3558746 w 4286030"/>
                <a:gd name="connsiteY49" fmla="*/ 331867 h 656673"/>
                <a:gd name="connsiteX50" fmla="*/ 3124495 w 4286030"/>
                <a:gd name="connsiteY50" fmla="*/ 335397 h 656673"/>
                <a:gd name="connsiteX51" fmla="*/ 2722017 w 4286030"/>
                <a:gd name="connsiteY51" fmla="*/ 345989 h 656673"/>
                <a:gd name="connsiteX52" fmla="*/ 2496065 w 4286030"/>
                <a:gd name="connsiteY52" fmla="*/ 356580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030" h="656673">
                  <a:moveTo>
                    <a:pt x="2496065" y="356580"/>
                  </a:moveTo>
                  <a:lnTo>
                    <a:pt x="1931185" y="402477"/>
                  </a:lnTo>
                  <a:lnTo>
                    <a:pt x="1599318" y="430721"/>
                  </a:lnTo>
                  <a:lnTo>
                    <a:pt x="1369835" y="455434"/>
                  </a:lnTo>
                  <a:lnTo>
                    <a:pt x="1133292" y="490739"/>
                  </a:lnTo>
                  <a:lnTo>
                    <a:pt x="882626" y="547227"/>
                  </a:lnTo>
                  <a:lnTo>
                    <a:pt x="649613" y="607246"/>
                  </a:lnTo>
                  <a:lnTo>
                    <a:pt x="515454" y="656673"/>
                  </a:lnTo>
                  <a:lnTo>
                    <a:pt x="466027" y="656673"/>
                  </a:lnTo>
                  <a:lnTo>
                    <a:pt x="416600" y="646081"/>
                  </a:lnTo>
                  <a:lnTo>
                    <a:pt x="349520" y="614307"/>
                  </a:lnTo>
                  <a:lnTo>
                    <a:pt x="225953" y="533105"/>
                  </a:lnTo>
                  <a:lnTo>
                    <a:pt x="109446" y="430721"/>
                  </a:lnTo>
                  <a:lnTo>
                    <a:pt x="35305" y="356580"/>
                  </a:lnTo>
                  <a:lnTo>
                    <a:pt x="10592" y="324806"/>
                  </a:lnTo>
                  <a:lnTo>
                    <a:pt x="0" y="293031"/>
                  </a:lnTo>
                  <a:lnTo>
                    <a:pt x="7061" y="271848"/>
                  </a:lnTo>
                  <a:lnTo>
                    <a:pt x="24714" y="264787"/>
                  </a:lnTo>
                  <a:lnTo>
                    <a:pt x="56489" y="268318"/>
                  </a:lnTo>
                  <a:lnTo>
                    <a:pt x="109446" y="289501"/>
                  </a:lnTo>
                  <a:lnTo>
                    <a:pt x="180056" y="324806"/>
                  </a:lnTo>
                  <a:lnTo>
                    <a:pt x="225953" y="345989"/>
                  </a:lnTo>
                  <a:lnTo>
                    <a:pt x="307154" y="381294"/>
                  </a:lnTo>
                  <a:lnTo>
                    <a:pt x="356581" y="398946"/>
                  </a:lnTo>
                  <a:cubicBezTo>
                    <a:pt x="396575" y="406217"/>
                    <a:pt x="382259" y="406007"/>
                    <a:pt x="398947" y="406007"/>
                  </a:cubicBezTo>
                  <a:lnTo>
                    <a:pt x="458966" y="402477"/>
                  </a:lnTo>
                  <a:lnTo>
                    <a:pt x="600186" y="377763"/>
                  </a:lnTo>
                  <a:lnTo>
                    <a:pt x="963827" y="314214"/>
                  </a:lnTo>
                  <a:lnTo>
                    <a:pt x="1373366" y="257726"/>
                  </a:lnTo>
                  <a:lnTo>
                    <a:pt x="1825270" y="211830"/>
                  </a:lnTo>
                  <a:lnTo>
                    <a:pt x="2291296" y="169464"/>
                  </a:lnTo>
                  <a:lnTo>
                    <a:pt x="2955031" y="123567"/>
                  </a:lnTo>
                  <a:lnTo>
                    <a:pt x="3410465" y="95323"/>
                  </a:lnTo>
                  <a:lnTo>
                    <a:pt x="3526972" y="84732"/>
                  </a:lnTo>
                  <a:lnTo>
                    <a:pt x="3650539" y="52957"/>
                  </a:lnTo>
                  <a:lnTo>
                    <a:pt x="3830595" y="3530"/>
                  </a:lnTo>
                  <a:lnTo>
                    <a:pt x="3880022" y="0"/>
                  </a:lnTo>
                  <a:lnTo>
                    <a:pt x="3957693" y="14122"/>
                  </a:lnTo>
                  <a:lnTo>
                    <a:pt x="4042425" y="49427"/>
                  </a:lnTo>
                  <a:lnTo>
                    <a:pt x="4134218" y="98854"/>
                  </a:lnTo>
                  <a:lnTo>
                    <a:pt x="4201298" y="155342"/>
                  </a:lnTo>
                  <a:lnTo>
                    <a:pt x="4254255" y="222421"/>
                  </a:lnTo>
                  <a:lnTo>
                    <a:pt x="4278969" y="254196"/>
                  </a:lnTo>
                  <a:lnTo>
                    <a:pt x="4286030" y="278909"/>
                  </a:lnTo>
                  <a:lnTo>
                    <a:pt x="4282499" y="303623"/>
                  </a:lnTo>
                  <a:lnTo>
                    <a:pt x="4271908" y="335397"/>
                  </a:lnTo>
                  <a:lnTo>
                    <a:pt x="4229542" y="349519"/>
                  </a:lnTo>
                  <a:cubicBezTo>
                    <a:pt x="4194249" y="353170"/>
                    <a:pt x="4159108" y="360111"/>
                    <a:pt x="4123627" y="360111"/>
                  </a:cubicBezTo>
                  <a:lnTo>
                    <a:pt x="3915327" y="342458"/>
                  </a:lnTo>
                  <a:lnTo>
                    <a:pt x="3558746" y="331867"/>
                  </a:lnTo>
                  <a:lnTo>
                    <a:pt x="3124495" y="335397"/>
                  </a:lnTo>
                  <a:lnTo>
                    <a:pt x="2722017" y="345989"/>
                  </a:lnTo>
                  <a:lnTo>
                    <a:pt x="2496065" y="356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48B815D3-F484-4658-841B-425FEAB0F81A}"/>
                </a:ext>
              </a:extLst>
            </p:cNvPr>
            <p:cNvSpPr/>
            <p:nvPr/>
          </p:nvSpPr>
          <p:spPr>
            <a:xfrm>
              <a:off x="3590925" y="4046538"/>
              <a:ext cx="1322388" cy="1536700"/>
            </a:xfrm>
            <a:custGeom>
              <a:avLst/>
              <a:gdLst>
                <a:gd name="connsiteX0" fmla="*/ 633413 w 1321594"/>
                <a:gd name="connsiteY0" fmla="*/ 666750 h 1538287"/>
                <a:gd name="connsiteX1" fmla="*/ 733425 w 1321594"/>
                <a:gd name="connsiteY1" fmla="*/ 483394 h 1538287"/>
                <a:gd name="connsiteX2" fmla="*/ 809625 w 1321594"/>
                <a:gd name="connsiteY2" fmla="*/ 321469 h 1538287"/>
                <a:gd name="connsiteX3" fmla="*/ 835819 w 1321594"/>
                <a:gd name="connsiteY3" fmla="*/ 264319 h 1538287"/>
                <a:gd name="connsiteX4" fmla="*/ 840581 w 1321594"/>
                <a:gd name="connsiteY4" fmla="*/ 240506 h 1538287"/>
                <a:gd name="connsiteX5" fmla="*/ 845344 w 1321594"/>
                <a:gd name="connsiteY5" fmla="*/ 221456 h 1538287"/>
                <a:gd name="connsiteX6" fmla="*/ 845344 w 1321594"/>
                <a:gd name="connsiteY6" fmla="*/ 197644 h 1538287"/>
                <a:gd name="connsiteX7" fmla="*/ 840581 w 1321594"/>
                <a:gd name="connsiteY7" fmla="*/ 171450 h 1538287"/>
                <a:gd name="connsiteX8" fmla="*/ 831056 w 1321594"/>
                <a:gd name="connsiteY8" fmla="*/ 147637 h 1538287"/>
                <a:gd name="connsiteX9" fmla="*/ 735806 w 1321594"/>
                <a:gd name="connsiteY9" fmla="*/ 52387 h 1538287"/>
                <a:gd name="connsiteX10" fmla="*/ 862013 w 1321594"/>
                <a:gd name="connsiteY10" fmla="*/ 0 h 1538287"/>
                <a:gd name="connsiteX11" fmla="*/ 1140619 w 1321594"/>
                <a:gd name="connsiteY11" fmla="*/ 111919 h 1538287"/>
                <a:gd name="connsiteX12" fmla="*/ 1216819 w 1321594"/>
                <a:gd name="connsiteY12" fmla="*/ 147637 h 1538287"/>
                <a:gd name="connsiteX13" fmla="*/ 1273969 w 1321594"/>
                <a:gd name="connsiteY13" fmla="*/ 183356 h 1538287"/>
                <a:gd name="connsiteX14" fmla="*/ 1302544 w 1321594"/>
                <a:gd name="connsiteY14" fmla="*/ 207169 h 1538287"/>
                <a:gd name="connsiteX15" fmla="*/ 1316831 w 1321594"/>
                <a:gd name="connsiteY15" fmla="*/ 226219 h 1538287"/>
                <a:gd name="connsiteX16" fmla="*/ 1321594 w 1321594"/>
                <a:gd name="connsiteY16" fmla="*/ 245269 h 1538287"/>
                <a:gd name="connsiteX17" fmla="*/ 1314450 w 1321594"/>
                <a:gd name="connsiteY17" fmla="*/ 269081 h 1538287"/>
                <a:gd name="connsiteX18" fmla="*/ 1293019 w 1321594"/>
                <a:gd name="connsiteY18" fmla="*/ 290512 h 1538287"/>
                <a:gd name="connsiteX19" fmla="*/ 1243013 w 1321594"/>
                <a:gd name="connsiteY19" fmla="*/ 309562 h 1538287"/>
                <a:gd name="connsiteX20" fmla="*/ 1181100 w 1321594"/>
                <a:gd name="connsiteY20" fmla="*/ 323850 h 1538287"/>
                <a:gd name="connsiteX21" fmla="*/ 1135856 w 1321594"/>
                <a:gd name="connsiteY21" fmla="*/ 340519 h 1538287"/>
                <a:gd name="connsiteX22" fmla="*/ 1095375 w 1321594"/>
                <a:gd name="connsiteY22" fmla="*/ 361950 h 1538287"/>
                <a:gd name="connsiteX23" fmla="*/ 1045369 w 1321594"/>
                <a:gd name="connsiteY23" fmla="*/ 404812 h 1538287"/>
                <a:gd name="connsiteX24" fmla="*/ 933450 w 1321594"/>
                <a:gd name="connsiteY24" fmla="*/ 569119 h 1538287"/>
                <a:gd name="connsiteX25" fmla="*/ 769144 w 1321594"/>
                <a:gd name="connsiteY25" fmla="*/ 804862 h 1538287"/>
                <a:gd name="connsiteX26" fmla="*/ 602456 w 1321594"/>
                <a:gd name="connsiteY26" fmla="*/ 1035844 h 1538287"/>
                <a:gd name="connsiteX27" fmla="*/ 419100 w 1321594"/>
                <a:gd name="connsiteY27" fmla="*/ 1276350 h 1538287"/>
                <a:gd name="connsiteX28" fmla="*/ 226219 w 1321594"/>
                <a:gd name="connsiteY28" fmla="*/ 1538287 h 1538287"/>
                <a:gd name="connsiteX29" fmla="*/ 0 w 1321594"/>
                <a:gd name="connsiteY29" fmla="*/ 1452562 h 1538287"/>
                <a:gd name="connsiteX30" fmla="*/ 90488 w 1321594"/>
                <a:gd name="connsiteY30" fmla="*/ 1404937 h 1538287"/>
                <a:gd name="connsiteX31" fmla="*/ 166688 w 1321594"/>
                <a:gd name="connsiteY31" fmla="*/ 1345406 h 1538287"/>
                <a:gd name="connsiteX32" fmla="*/ 230981 w 1321594"/>
                <a:gd name="connsiteY32" fmla="*/ 1276350 h 1538287"/>
                <a:gd name="connsiteX33" fmla="*/ 302419 w 1321594"/>
                <a:gd name="connsiteY33" fmla="*/ 1176337 h 1538287"/>
                <a:gd name="connsiteX34" fmla="*/ 433388 w 1321594"/>
                <a:gd name="connsiteY34" fmla="*/ 992981 h 1538287"/>
                <a:gd name="connsiteX35" fmla="*/ 545306 w 1321594"/>
                <a:gd name="connsiteY35" fmla="*/ 814387 h 1538287"/>
                <a:gd name="connsiteX36" fmla="*/ 633413 w 1321594"/>
                <a:gd name="connsiteY36" fmla="*/ 666750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1594" h="1538287">
                  <a:moveTo>
                    <a:pt x="633413" y="666750"/>
                  </a:moveTo>
                  <a:lnTo>
                    <a:pt x="733425" y="483394"/>
                  </a:lnTo>
                  <a:lnTo>
                    <a:pt x="809625" y="321469"/>
                  </a:lnTo>
                  <a:lnTo>
                    <a:pt x="835819" y="264319"/>
                  </a:lnTo>
                  <a:lnTo>
                    <a:pt x="840581" y="240506"/>
                  </a:lnTo>
                  <a:lnTo>
                    <a:pt x="845344" y="221456"/>
                  </a:lnTo>
                  <a:lnTo>
                    <a:pt x="845344" y="197644"/>
                  </a:lnTo>
                  <a:lnTo>
                    <a:pt x="840581" y="171450"/>
                  </a:lnTo>
                  <a:lnTo>
                    <a:pt x="831056" y="147637"/>
                  </a:lnTo>
                  <a:lnTo>
                    <a:pt x="735806" y="52387"/>
                  </a:lnTo>
                  <a:lnTo>
                    <a:pt x="862013" y="0"/>
                  </a:lnTo>
                  <a:lnTo>
                    <a:pt x="1140619" y="111919"/>
                  </a:lnTo>
                  <a:lnTo>
                    <a:pt x="1216819" y="147637"/>
                  </a:lnTo>
                  <a:lnTo>
                    <a:pt x="1273969" y="183356"/>
                  </a:lnTo>
                  <a:lnTo>
                    <a:pt x="1302544" y="207169"/>
                  </a:lnTo>
                  <a:lnTo>
                    <a:pt x="1316831" y="226219"/>
                  </a:lnTo>
                  <a:lnTo>
                    <a:pt x="1321594" y="245269"/>
                  </a:lnTo>
                  <a:lnTo>
                    <a:pt x="1314450" y="269081"/>
                  </a:lnTo>
                  <a:lnTo>
                    <a:pt x="1293019" y="290512"/>
                  </a:lnTo>
                  <a:lnTo>
                    <a:pt x="1243013" y="309562"/>
                  </a:lnTo>
                  <a:lnTo>
                    <a:pt x="1181100" y="323850"/>
                  </a:lnTo>
                  <a:lnTo>
                    <a:pt x="1135856" y="340519"/>
                  </a:lnTo>
                  <a:lnTo>
                    <a:pt x="1095375" y="361950"/>
                  </a:lnTo>
                  <a:lnTo>
                    <a:pt x="1045369" y="404812"/>
                  </a:lnTo>
                  <a:lnTo>
                    <a:pt x="933450" y="569119"/>
                  </a:lnTo>
                  <a:lnTo>
                    <a:pt x="769144" y="804862"/>
                  </a:lnTo>
                  <a:lnTo>
                    <a:pt x="602456" y="1035844"/>
                  </a:lnTo>
                  <a:lnTo>
                    <a:pt x="419100" y="1276350"/>
                  </a:lnTo>
                  <a:lnTo>
                    <a:pt x="226219" y="1538287"/>
                  </a:lnTo>
                  <a:lnTo>
                    <a:pt x="0" y="1452562"/>
                  </a:lnTo>
                  <a:lnTo>
                    <a:pt x="90488" y="1404937"/>
                  </a:lnTo>
                  <a:lnTo>
                    <a:pt x="166688" y="1345406"/>
                  </a:lnTo>
                  <a:lnTo>
                    <a:pt x="230981" y="1276350"/>
                  </a:lnTo>
                  <a:lnTo>
                    <a:pt x="302419" y="1176337"/>
                  </a:lnTo>
                  <a:lnTo>
                    <a:pt x="433388" y="992981"/>
                  </a:lnTo>
                  <a:lnTo>
                    <a:pt x="545306" y="814387"/>
                  </a:lnTo>
                  <a:lnTo>
                    <a:pt x="633413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F049235D-1C33-4C3E-82E7-05D7FB13A60D}"/>
                </a:ext>
              </a:extLst>
            </p:cNvPr>
            <p:cNvSpPr/>
            <p:nvPr/>
          </p:nvSpPr>
          <p:spPr>
            <a:xfrm>
              <a:off x="3316288" y="5199063"/>
              <a:ext cx="2625725" cy="682625"/>
            </a:xfrm>
            <a:custGeom>
              <a:avLst/>
              <a:gdLst>
                <a:gd name="connsiteX0" fmla="*/ 1231107 w 2624138"/>
                <a:gd name="connsiteY0" fmla="*/ 428625 h 683419"/>
                <a:gd name="connsiteX1" fmla="*/ 823913 w 2624138"/>
                <a:gd name="connsiteY1" fmla="*/ 507206 h 683419"/>
                <a:gd name="connsiteX2" fmla="*/ 578644 w 2624138"/>
                <a:gd name="connsiteY2" fmla="*/ 554831 h 683419"/>
                <a:gd name="connsiteX3" fmla="*/ 535782 w 2624138"/>
                <a:gd name="connsiteY3" fmla="*/ 564356 h 683419"/>
                <a:gd name="connsiteX4" fmla="*/ 450057 w 2624138"/>
                <a:gd name="connsiteY4" fmla="*/ 602456 h 683419"/>
                <a:gd name="connsiteX5" fmla="*/ 330994 w 2624138"/>
                <a:gd name="connsiteY5" fmla="*/ 666750 h 683419"/>
                <a:gd name="connsiteX6" fmla="*/ 297657 w 2624138"/>
                <a:gd name="connsiteY6" fmla="*/ 683419 h 683419"/>
                <a:gd name="connsiteX7" fmla="*/ 273844 w 2624138"/>
                <a:gd name="connsiteY7" fmla="*/ 683419 h 683419"/>
                <a:gd name="connsiteX8" fmla="*/ 254794 w 2624138"/>
                <a:gd name="connsiteY8" fmla="*/ 678656 h 683419"/>
                <a:gd name="connsiteX9" fmla="*/ 223838 w 2624138"/>
                <a:gd name="connsiteY9" fmla="*/ 659606 h 683419"/>
                <a:gd name="connsiteX10" fmla="*/ 188119 w 2624138"/>
                <a:gd name="connsiteY10" fmla="*/ 631031 h 683419"/>
                <a:gd name="connsiteX11" fmla="*/ 130969 w 2624138"/>
                <a:gd name="connsiteY11" fmla="*/ 559594 h 683419"/>
                <a:gd name="connsiteX12" fmla="*/ 76200 w 2624138"/>
                <a:gd name="connsiteY12" fmla="*/ 481012 h 683419"/>
                <a:gd name="connsiteX13" fmla="*/ 28575 w 2624138"/>
                <a:gd name="connsiteY13" fmla="*/ 395287 h 683419"/>
                <a:gd name="connsiteX14" fmla="*/ 16669 w 2624138"/>
                <a:gd name="connsiteY14" fmla="*/ 371475 h 683419"/>
                <a:gd name="connsiteX15" fmla="*/ 2382 w 2624138"/>
                <a:gd name="connsiteY15" fmla="*/ 342900 h 683419"/>
                <a:gd name="connsiteX16" fmla="*/ 0 w 2624138"/>
                <a:gd name="connsiteY16" fmla="*/ 321469 h 683419"/>
                <a:gd name="connsiteX17" fmla="*/ 7144 w 2624138"/>
                <a:gd name="connsiteY17" fmla="*/ 304800 h 683419"/>
                <a:gd name="connsiteX18" fmla="*/ 42863 w 2624138"/>
                <a:gd name="connsiteY18" fmla="*/ 292894 h 683419"/>
                <a:gd name="connsiteX19" fmla="*/ 88107 w 2624138"/>
                <a:gd name="connsiteY19" fmla="*/ 292894 h 683419"/>
                <a:gd name="connsiteX20" fmla="*/ 147638 w 2624138"/>
                <a:gd name="connsiteY20" fmla="*/ 302419 h 683419"/>
                <a:gd name="connsiteX21" fmla="*/ 204788 w 2624138"/>
                <a:gd name="connsiteY21" fmla="*/ 307181 h 683419"/>
                <a:gd name="connsiteX22" fmla="*/ 250032 w 2624138"/>
                <a:gd name="connsiteY22" fmla="*/ 302419 h 683419"/>
                <a:gd name="connsiteX23" fmla="*/ 419100 w 2624138"/>
                <a:gd name="connsiteY23" fmla="*/ 242887 h 683419"/>
                <a:gd name="connsiteX24" fmla="*/ 569119 w 2624138"/>
                <a:gd name="connsiteY24" fmla="*/ 290512 h 683419"/>
                <a:gd name="connsiteX25" fmla="*/ 838200 w 2624138"/>
                <a:gd name="connsiteY25" fmla="*/ 254794 h 683419"/>
                <a:gd name="connsiteX26" fmla="*/ 1343025 w 2624138"/>
                <a:gd name="connsiteY26" fmla="*/ 185737 h 683419"/>
                <a:gd name="connsiteX27" fmla="*/ 1964532 w 2624138"/>
                <a:gd name="connsiteY27" fmla="*/ 100012 h 683419"/>
                <a:gd name="connsiteX28" fmla="*/ 2528888 w 2624138"/>
                <a:gd name="connsiteY28" fmla="*/ 0 h 683419"/>
                <a:gd name="connsiteX29" fmla="*/ 2624138 w 2624138"/>
                <a:gd name="connsiteY29" fmla="*/ 150019 h 683419"/>
                <a:gd name="connsiteX30" fmla="*/ 2345532 w 2624138"/>
                <a:gd name="connsiteY30" fmla="*/ 211931 h 683419"/>
                <a:gd name="connsiteX31" fmla="*/ 1933575 w 2624138"/>
                <a:gd name="connsiteY31" fmla="*/ 297656 h 683419"/>
                <a:gd name="connsiteX32" fmla="*/ 1543050 w 2624138"/>
                <a:gd name="connsiteY32" fmla="*/ 371475 h 683419"/>
                <a:gd name="connsiteX33" fmla="*/ 1231107 w 2624138"/>
                <a:gd name="connsiteY33" fmla="*/ 428625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24138" h="683419">
                  <a:moveTo>
                    <a:pt x="1231107" y="428625"/>
                  </a:moveTo>
                  <a:lnTo>
                    <a:pt x="823913" y="507206"/>
                  </a:lnTo>
                  <a:lnTo>
                    <a:pt x="578644" y="554831"/>
                  </a:lnTo>
                  <a:lnTo>
                    <a:pt x="535782" y="564356"/>
                  </a:lnTo>
                  <a:lnTo>
                    <a:pt x="450057" y="602456"/>
                  </a:lnTo>
                  <a:lnTo>
                    <a:pt x="330994" y="666750"/>
                  </a:lnTo>
                  <a:lnTo>
                    <a:pt x="297657" y="683419"/>
                  </a:lnTo>
                  <a:lnTo>
                    <a:pt x="273844" y="683419"/>
                  </a:lnTo>
                  <a:lnTo>
                    <a:pt x="254794" y="678656"/>
                  </a:lnTo>
                  <a:lnTo>
                    <a:pt x="223838" y="659606"/>
                  </a:lnTo>
                  <a:lnTo>
                    <a:pt x="188119" y="631031"/>
                  </a:lnTo>
                  <a:lnTo>
                    <a:pt x="130969" y="559594"/>
                  </a:lnTo>
                  <a:lnTo>
                    <a:pt x="76200" y="481012"/>
                  </a:lnTo>
                  <a:lnTo>
                    <a:pt x="28575" y="395287"/>
                  </a:lnTo>
                  <a:lnTo>
                    <a:pt x="16669" y="371475"/>
                  </a:lnTo>
                  <a:lnTo>
                    <a:pt x="2382" y="342900"/>
                  </a:lnTo>
                  <a:lnTo>
                    <a:pt x="0" y="321469"/>
                  </a:lnTo>
                  <a:lnTo>
                    <a:pt x="7144" y="304800"/>
                  </a:lnTo>
                  <a:lnTo>
                    <a:pt x="42863" y="292894"/>
                  </a:lnTo>
                  <a:lnTo>
                    <a:pt x="88107" y="292894"/>
                  </a:lnTo>
                  <a:lnTo>
                    <a:pt x="147638" y="302419"/>
                  </a:lnTo>
                  <a:lnTo>
                    <a:pt x="204788" y="307181"/>
                  </a:lnTo>
                  <a:lnTo>
                    <a:pt x="250032" y="302419"/>
                  </a:lnTo>
                  <a:lnTo>
                    <a:pt x="419100" y="242887"/>
                  </a:lnTo>
                  <a:lnTo>
                    <a:pt x="569119" y="290512"/>
                  </a:lnTo>
                  <a:lnTo>
                    <a:pt x="838200" y="254794"/>
                  </a:lnTo>
                  <a:lnTo>
                    <a:pt x="1343025" y="185737"/>
                  </a:lnTo>
                  <a:lnTo>
                    <a:pt x="1964532" y="100012"/>
                  </a:lnTo>
                  <a:lnTo>
                    <a:pt x="2528888" y="0"/>
                  </a:lnTo>
                  <a:lnTo>
                    <a:pt x="2624138" y="150019"/>
                  </a:lnTo>
                  <a:lnTo>
                    <a:pt x="2345532" y="211931"/>
                  </a:lnTo>
                  <a:lnTo>
                    <a:pt x="1933575" y="297656"/>
                  </a:lnTo>
                  <a:lnTo>
                    <a:pt x="1543050" y="371475"/>
                  </a:lnTo>
                  <a:lnTo>
                    <a:pt x="1231107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AF9BA62A-61DF-4160-81F7-7389CC05632C}"/>
                </a:ext>
              </a:extLst>
            </p:cNvPr>
            <p:cNvSpPr/>
            <p:nvPr/>
          </p:nvSpPr>
          <p:spPr>
            <a:xfrm>
              <a:off x="5286375" y="4598988"/>
              <a:ext cx="1131888" cy="1352550"/>
            </a:xfrm>
            <a:custGeom>
              <a:avLst/>
              <a:gdLst>
                <a:gd name="connsiteX0" fmla="*/ 683419 w 1131094"/>
                <a:gd name="connsiteY0" fmla="*/ 940594 h 1352550"/>
                <a:gd name="connsiteX1" fmla="*/ 561975 w 1131094"/>
                <a:gd name="connsiteY1" fmla="*/ 759619 h 1352550"/>
                <a:gd name="connsiteX2" fmla="*/ 483394 w 1131094"/>
                <a:gd name="connsiteY2" fmla="*/ 611981 h 1352550"/>
                <a:gd name="connsiteX3" fmla="*/ 381000 w 1131094"/>
                <a:gd name="connsiteY3" fmla="*/ 481012 h 1352550"/>
                <a:gd name="connsiteX4" fmla="*/ 219075 w 1131094"/>
                <a:gd name="connsiteY4" fmla="*/ 288131 h 1352550"/>
                <a:gd name="connsiteX5" fmla="*/ 69056 w 1131094"/>
                <a:gd name="connsiteY5" fmla="*/ 121444 h 1352550"/>
                <a:gd name="connsiteX6" fmla="*/ 16669 w 1131094"/>
                <a:gd name="connsiteY6" fmla="*/ 64294 h 1352550"/>
                <a:gd name="connsiteX7" fmla="*/ 7144 w 1131094"/>
                <a:gd name="connsiteY7" fmla="*/ 50006 h 1352550"/>
                <a:gd name="connsiteX8" fmla="*/ 0 w 1131094"/>
                <a:gd name="connsiteY8" fmla="*/ 30956 h 1352550"/>
                <a:gd name="connsiteX9" fmla="*/ 2381 w 1131094"/>
                <a:gd name="connsiteY9" fmla="*/ 9525 h 1352550"/>
                <a:gd name="connsiteX10" fmla="*/ 11906 w 1131094"/>
                <a:gd name="connsiteY10" fmla="*/ 0 h 1352550"/>
                <a:gd name="connsiteX11" fmla="*/ 40481 w 1131094"/>
                <a:gd name="connsiteY11" fmla="*/ 0 h 1352550"/>
                <a:gd name="connsiteX12" fmla="*/ 85725 w 1131094"/>
                <a:gd name="connsiteY12" fmla="*/ 11906 h 1352550"/>
                <a:gd name="connsiteX13" fmla="*/ 195263 w 1131094"/>
                <a:gd name="connsiteY13" fmla="*/ 76200 h 1352550"/>
                <a:gd name="connsiteX14" fmla="*/ 373856 w 1131094"/>
                <a:gd name="connsiteY14" fmla="*/ 192881 h 1352550"/>
                <a:gd name="connsiteX15" fmla="*/ 561975 w 1131094"/>
                <a:gd name="connsiteY15" fmla="*/ 323850 h 1352550"/>
                <a:gd name="connsiteX16" fmla="*/ 766763 w 1131094"/>
                <a:gd name="connsiteY16" fmla="*/ 483394 h 1352550"/>
                <a:gd name="connsiteX17" fmla="*/ 954881 w 1131094"/>
                <a:gd name="connsiteY17" fmla="*/ 640556 h 1352550"/>
                <a:gd name="connsiteX18" fmla="*/ 973931 w 1131094"/>
                <a:gd name="connsiteY18" fmla="*/ 659606 h 1352550"/>
                <a:gd name="connsiteX19" fmla="*/ 1009650 w 1131094"/>
                <a:gd name="connsiteY19" fmla="*/ 714375 h 1352550"/>
                <a:gd name="connsiteX20" fmla="*/ 1059656 w 1131094"/>
                <a:gd name="connsiteY20" fmla="*/ 809625 h 1352550"/>
                <a:gd name="connsiteX21" fmla="*/ 1083469 w 1131094"/>
                <a:gd name="connsiteY21" fmla="*/ 878681 h 1352550"/>
                <a:gd name="connsiteX22" fmla="*/ 1112044 w 1131094"/>
                <a:gd name="connsiteY22" fmla="*/ 992981 h 1352550"/>
                <a:gd name="connsiteX23" fmla="*/ 1121569 w 1131094"/>
                <a:gd name="connsiteY23" fmla="*/ 1052512 h 1352550"/>
                <a:gd name="connsiteX24" fmla="*/ 1128713 w 1131094"/>
                <a:gd name="connsiteY24" fmla="*/ 1114425 h 1352550"/>
                <a:gd name="connsiteX25" fmla="*/ 1131094 w 1131094"/>
                <a:gd name="connsiteY25" fmla="*/ 1185862 h 1352550"/>
                <a:gd name="connsiteX26" fmla="*/ 1128713 w 1131094"/>
                <a:gd name="connsiteY26" fmla="*/ 1240631 h 1352550"/>
                <a:gd name="connsiteX27" fmla="*/ 1119188 w 1131094"/>
                <a:gd name="connsiteY27" fmla="*/ 1283494 h 1352550"/>
                <a:gd name="connsiteX28" fmla="*/ 1095375 w 1131094"/>
                <a:gd name="connsiteY28" fmla="*/ 1321594 h 1352550"/>
                <a:gd name="connsiteX29" fmla="*/ 1062038 w 1131094"/>
                <a:gd name="connsiteY29" fmla="*/ 1340644 h 1352550"/>
                <a:gd name="connsiteX30" fmla="*/ 1028700 w 1131094"/>
                <a:gd name="connsiteY30" fmla="*/ 1352550 h 1352550"/>
                <a:gd name="connsiteX31" fmla="*/ 990600 w 1131094"/>
                <a:gd name="connsiteY31" fmla="*/ 1350169 h 1352550"/>
                <a:gd name="connsiteX32" fmla="*/ 940594 w 1131094"/>
                <a:gd name="connsiteY32" fmla="*/ 1335881 h 1352550"/>
                <a:gd name="connsiteX33" fmla="*/ 914400 w 1131094"/>
                <a:gd name="connsiteY33" fmla="*/ 1302544 h 1352550"/>
                <a:gd name="connsiteX34" fmla="*/ 788194 w 1131094"/>
                <a:gd name="connsiteY34" fmla="*/ 1104900 h 1352550"/>
                <a:gd name="connsiteX35" fmla="*/ 683419 w 1131094"/>
                <a:gd name="connsiteY35" fmla="*/ 940594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1094" h="1352550">
                  <a:moveTo>
                    <a:pt x="683419" y="940594"/>
                  </a:moveTo>
                  <a:lnTo>
                    <a:pt x="561975" y="759619"/>
                  </a:lnTo>
                  <a:lnTo>
                    <a:pt x="483394" y="611981"/>
                  </a:lnTo>
                  <a:lnTo>
                    <a:pt x="381000" y="481012"/>
                  </a:lnTo>
                  <a:lnTo>
                    <a:pt x="219075" y="288131"/>
                  </a:lnTo>
                  <a:lnTo>
                    <a:pt x="69056" y="121444"/>
                  </a:lnTo>
                  <a:lnTo>
                    <a:pt x="16669" y="64294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0481" y="0"/>
                  </a:lnTo>
                  <a:lnTo>
                    <a:pt x="85725" y="11906"/>
                  </a:lnTo>
                  <a:lnTo>
                    <a:pt x="195263" y="76200"/>
                  </a:lnTo>
                  <a:lnTo>
                    <a:pt x="373856" y="192881"/>
                  </a:lnTo>
                  <a:lnTo>
                    <a:pt x="561975" y="323850"/>
                  </a:lnTo>
                  <a:lnTo>
                    <a:pt x="766763" y="483394"/>
                  </a:lnTo>
                  <a:lnTo>
                    <a:pt x="954881" y="640556"/>
                  </a:lnTo>
                  <a:lnTo>
                    <a:pt x="973931" y="659606"/>
                  </a:lnTo>
                  <a:lnTo>
                    <a:pt x="1009650" y="714375"/>
                  </a:lnTo>
                  <a:lnTo>
                    <a:pt x="1059656" y="809625"/>
                  </a:lnTo>
                  <a:lnTo>
                    <a:pt x="1083469" y="878681"/>
                  </a:lnTo>
                  <a:lnTo>
                    <a:pt x="1112044" y="992981"/>
                  </a:lnTo>
                  <a:lnTo>
                    <a:pt x="1121569" y="1052512"/>
                  </a:lnTo>
                  <a:lnTo>
                    <a:pt x="1128713" y="1114425"/>
                  </a:lnTo>
                  <a:cubicBezTo>
                    <a:pt x="1129507" y="1138237"/>
                    <a:pt x="1130300" y="1162050"/>
                    <a:pt x="1131094" y="1185862"/>
                  </a:cubicBezTo>
                  <a:cubicBezTo>
                    <a:pt x="1130300" y="1204118"/>
                    <a:pt x="1129507" y="1222375"/>
                    <a:pt x="1128713" y="1240631"/>
                  </a:cubicBezTo>
                  <a:lnTo>
                    <a:pt x="1119188" y="1283494"/>
                  </a:lnTo>
                  <a:lnTo>
                    <a:pt x="1095375" y="1321594"/>
                  </a:lnTo>
                  <a:lnTo>
                    <a:pt x="1062038" y="1340644"/>
                  </a:lnTo>
                  <a:lnTo>
                    <a:pt x="1028700" y="1352550"/>
                  </a:lnTo>
                  <a:lnTo>
                    <a:pt x="990600" y="1350169"/>
                  </a:lnTo>
                  <a:lnTo>
                    <a:pt x="940594" y="1335881"/>
                  </a:lnTo>
                  <a:lnTo>
                    <a:pt x="914400" y="1302544"/>
                  </a:lnTo>
                  <a:lnTo>
                    <a:pt x="788194" y="1104900"/>
                  </a:lnTo>
                  <a:lnTo>
                    <a:pt x="683419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479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326B1EC-3195-4F38-8E96-66140EFBFE7B}"/>
              </a:ext>
            </a:extLst>
          </p:cNvPr>
          <p:cNvGrpSpPr/>
          <p:nvPr/>
        </p:nvGrpSpPr>
        <p:grpSpPr>
          <a:xfrm>
            <a:off x="2690813" y="1485900"/>
            <a:ext cx="4286250" cy="4465638"/>
            <a:chOff x="2690813" y="1485900"/>
            <a:chExt cx="4286250" cy="446563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3814BB8-517C-7C44-A4D0-1163CAAE1352}"/>
                </a:ext>
              </a:extLst>
            </p:cNvPr>
            <p:cNvSpPr/>
            <p:nvPr/>
          </p:nvSpPr>
          <p:spPr>
            <a:xfrm>
              <a:off x="2901950" y="1927225"/>
              <a:ext cx="3876675" cy="685800"/>
            </a:xfrm>
            <a:custGeom>
              <a:avLst/>
              <a:gdLst>
                <a:gd name="connsiteX0" fmla="*/ 1863725 w 3876675"/>
                <a:gd name="connsiteY0" fmla="*/ 371475 h 685800"/>
                <a:gd name="connsiteX1" fmla="*/ 1593850 w 3876675"/>
                <a:gd name="connsiteY1" fmla="*/ 406400 h 685800"/>
                <a:gd name="connsiteX2" fmla="*/ 1295400 w 3876675"/>
                <a:gd name="connsiteY2" fmla="*/ 454025 h 685800"/>
                <a:gd name="connsiteX3" fmla="*/ 1050925 w 3876675"/>
                <a:gd name="connsiteY3" fmla="*/ 495300 h 685800"/>
                <a:gd name="connsiteX4" fmla="*/ 869950 w 3876675"/>
                <a:gd name="connsiteY4" fmla="*/ 546100 h 685800"/>
                <a:gd name="connsiteX5" fmla="*/ 676275 w 3876675"/>
                <a:gd name="connsiteY5" fmla="*/ 606425 h 685800"/>
                <a:gd name="connsiteX6" fmla="*/ 552450 w 3876675"/>
                <a:gd name="connsiteY6" fmla="*/ 650875 h 685800"/>
                <a:gd name="connsiteX7" fmla="*/ 482600 w 3876675"/>
                <a:gd name="connsiteY7" fmla="*/ 682625 h 685800"/>
                <a:gd name="connsiteX8" fmla="*/ 438150 w 3876675"/>
                <a:gd name="connsiteY8" fmla="*/ 685800 h 685800"/>
                <a:gd name="connsiteX9" fmla="*/ 393700 w 3876675"/>
                <a:gd name="connsiteY9" fmla="*/ 676275 h 685800"/>
                <a:gd name="connsiteX10" fmla="*/ 346075 w 3876675"/>
                <a:gd name="connsiteY10" fmla="*/ 657225 h 685800"/>
                <a:gd name="connsiteX11" fmla="*/ 285750 w 3876675"/>
                <a:gd name="connsiteY11" fmla="*/ 619125 h 685800"/>
                <a:gd name="connsiteX12" fmla="*/ 180975 w 3876675"/>
                <a:gd name="connsiteY12" fmla="*/ 536575 h 685800"/>
                <a:gd name="connsiteX13" fmla="*/ 98425 w 3876675"/>
                <a:gd name="connsiteY13" fmla="*/ 457200 h 685800"/>
                <a:gd name="connsiteX14" fmla="*/ 50800 w 3876675"/>
                <a:gd name="connsiteY14" fmla="*/ 406400 h 685800"/>
                <a:gd name="connsiteX15" fmla="*/ 22225 w 3876675"/>
                <a:gd name="connsiteY15" fmla="*/ 358775 h 685800"/>
                <a:gd name="connsiteX16" fmla="*/ 3175 w 3876675"/>
                <a:gd name="connsiteY16" fmla="*/ 307975 h 685800"/>
                <a:gd name="connsiteX17" fmla="*/ 0 w 3876675"/>
                <a:gd name="connsiteY17" fmla="*/ 288925 h 685800"/>
                <a:gd name="connsiteX18" fmla="*/ 9525 w 3876675"/>
                <a:gd name="connsiteY18" fmla="*/ 269875 h 685800"/>
                <a:gd name="connsiteX19" fmla="*/ 25400 w 3876675"/>
                <a:gd name="connsiteY19" fmla="*/ 266700 h 685800"/>
                <a:gd name="connsiteX20" fmla="*/ 66675 w 3876675"/>
                <a:gd name="connsiteY20" fmla="*/ 273050 h 685800"/>
                <a:gd name="connsiteX21" fmla="*/ 120650 w 3876675"/>
                <a:gd name="connsiteY21" fmla="*/ 288925 h 685800"/>
                <a:gd name="connsiteX22" fmla="*/ 158750 w 3876675"/>
                <a:gd name="connsiteY22" fmla="*/ 320675 h 685800"/>
                <a:gd name="connsiteX23" fmla="*/ 200025 w 3876675"/>
                <a:gd name="connsiteY23" fmla="*/ 352425 h 685800"/>
                <a:gd name="connsiteX24" fmla="*/ 228600 w 3876675"/>
                <a:gd name="connsiteY24" fmla="*/ 368300 h 685800"/>
                <a:gd name="connsiteX25" fmla="*/ 282575 w 3876675"/>
                <a:gd name="connsiteY25" fmla="*/ 387350 h 685800"/>
                <a:gd name="connsiteX26" fmla="*/ 339725 w 3876675"/>
                <a:gd name="connsiteY26" fmla="*/ 400050 h 685800"/>
                <a:gd name="connsiteX27" fmla="*/ 444500 w 3876675"/>
                <a:gd name="connsiteY27" fmla="*/ 409575 h 685800"/>
                <a:gd name="connsiteX28" fmla="*/ 495300 w 3876675"/>
                <a:gd name="connsiteY28" fmla="*/ 412750 h 685800"/>
                <a:gd name="connsiteX29" fmla="*/ 565150 w 3876675"/>
                <a:gd name="connsiteY29" fmla="*/ 409575 h 685800"/>
                <a:gd name="connsiteX30" fmla="*/ 768350 w 3876675"/>
                <a:gd name="connsiteY30" fmla="*/ 374650 h 685800"/>
                <a:gd name="connsiteX31" fmla="*/ 1028700 w 3876675"/>
                <a:gd name="connsiteY31" fmla="*/ 314325 h 685800"/>
                <a:gd name="connsiteX32" fmla="*/ 1276350 w 3876675"/>
                <a:gd name="connsiteY32" fmla="*/ 273050 h 685800"/>
                <a:gd name="connsiteX33" fmla="*/ 1670050 w 3876675"/>
                <a:gd name="connsiteY33" fmla="*/ 222250 h 685800"/>
                <a:gd name="connsiteX34" fmla="*/ 2054225 w 3876675"/>
                <a:gd name="connsiteY34" fmla="*/ 177800 h 685800"/>
                <a:gd name="connsiteX35" fmla="*/ 2381250 w 3876675"/>
                <a:gd name="connsiteY35" fmla="*/ 142875 h 685800"/>
                <a:gd name="connsiteX36" fmla="*/ 2654300 w 3876675"/>
                <a:gd name="connsiteY36" fmla="*/ 114300 h 685800"/>
                <a:gd name="connsiteX37" fmla="*/ 2908300 w 3876675"/>
                <a:gd name="connsiteY37" fmla="*/ 98425 h 685800"/>
                <a:gd name="connsiteX38" fmla="*/ 3105150 w 3876675"/>
                <a:gd name="connsiteY38" fmla="*/ 88900 h 685800"/>
                <a:gd name="connsiteX39" fmla="*/ 3273425 w 3876675"/>
                <a:gd name="connsiteY39" fmla="*/ 69850 h 685800"/>
                <a:gd name="connsiteX40" fmla="*/ 3355975 w 3876675"/>
                <a:gd name="connsiteY40" fmla="*/ 53975 h 685800"/>
                <a:gd name="connsiteX41" fmla="*/ 3419475 w 3876675"/>
                <a:gd name="connsiteY41" fmla="*/ 34925 h 685800"/>
                <a:gd name="connsiteX42" fmla="*/ 3476625 w 3876675"/>
                <a:gd name="connsiteY42" fmla="*/ 6350 h 685800"/>
                <a:gd name="connsiteX43" fmla="*/ 3498850 w 3876675"/>
                <a:gd name="connsiteY43" fmla="*/ 0 h 685800"/>
                <a:gd name="connsiteX44" fmla="*/ 3546475 w 3876675"/>
                <a:gd name="connsiteY44" fmla="*/ 6350 h 685800"/>
                <a:gd name="connsiteX45" fmla="*/ 3654425 w 3876675"/>
                <a:gd name="connsiteY45" fmla="*/ 47625 h 685800"/>
                <a:gd name="connsiteX46" fmla="*/ 3813175 w 3876675"/>
                <a:gd name="connsiteY46" fmla="*/ 117475 h 685800"/>
                <a:gd name="connsiteX47" fmla="*/ 3841750 w 3876675"/>
                <a:gd name="connsiteY47" fmla="*/ 142875 h 685800"/>
                <a:gd name="connsiteX48" fmla="*/ 3867150 w 3876675"/>
                <a:gd name="connsiteY48" fmla="*/ 177800 h 685800"/>
                <a:gd name="connsiteX49" fmla="*/ 3876675 w 3876675"/>
                <a:gd name="connsiteY49" fmla="*/ 203200 h 685800"/>
                <a:gd name="connsiteX50" fmla="*/ 3873500 w 3876675"/>
                <a:gd name="connsiteY50" fmla="*/ 219075 h 685800"/>
                <a:gd name="connsiteX51" fmla="*/ 3860800 w 3876675"/>
                <a:gd name="connsiteY51" fmla="*/ 244475 h 685800"/>
                <a:gd name="connsiteX52" fmla="*/ 3841750 w 3876675"/>
                <a:gd name="connsiteY52" fmla="*/ 263525 h 685800"/>
                <a:gd name="connsiteX53" fmla="*/ 3778250 w 3876675"/>
                <a:gd name="connsiteY53" fmla="*/ 273050 h 685800"/>
                <a:gd name="connsiteX54" fmla="*/ 3435350 w 3876675"/>
                <a:gd name="connsiteY54" fmla="*/ 273050 h 685800"/>
                <a:gd name="connsiteX55" fmla="*/ 2822575 w 3876675"/>
                <a:gd name="connsiteY55" fmla="*/ 298450 h 685800"/>
                <a:gd name="connsiteX56" fmla="*/ 2625725 w 3876675"/>
                <a:gd name="connsiteY56" fmla="*/ 320675 h 685800"/>
                <a:gd name="connsiteX57" fmla="*/ 2390775 w 3876675"/>
                <a:gd name="connsiteY57" fmla="*/ 330200 h 685800"/>
                <a:gd name="connsiteX58" fmla="*/ 2124075 w 3876675"/>
                <a:gd name="connsiteY58" fmla="*/ 349250 h 685800"/>
                <a:gd name="connsiteX59" fmla="*/ 1863725 w 3876675"/>
                <a:gd name="connsiteY59" fmla="*/ 3714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76675" h="685800">
                  <a:moveTo>
                    <a:pt x="1863725" y="371475"/>
                  </a:moveTo>
                  <a:lnTo>
                    <a:pt x="1593850" y="406400"/>
                  </a:lnTo>
                  <a:lnTo>
                    <a:pt x="1295400" y="454025"/>
                  </a:lnTo>
                  <a:lnTo>
                    <a:pt x="1050925" y="495300"/>
                  </a:lnTo>
                  <a:lnTo>
                    <a:pt x="869950" y="546100"/>
                  </a:lnTo>
                  <a:lnTo>
                    <a:pt x="676275" y="606425"/>
                  </a:lnTo>
                  <a:lnTo>
                    <a:pt x="552450" y="650875"/>
                  </a:lnTo>
                  <a:lnTo>
                    <a:pt x="482600" y="682625"/>
                  </a:lnTo>
                  <a:lnTo>
                    <a:pt x="438150" y="685800"/>
                  </a:lnTo>
                  <a:lnTo>
                    <a:pt x="393700" y="676275"/>
                  </a:lnTo>
                  <a:lnTo>
                    <a:pt x="346075" y="657225"/>
                  </a:lnTo>
                  <a:lnTo>
                    <a:pt x="285750" y="619125"/>
                  </a:lnTo>
                  <a:lnTo>
                    <a:pt x="180975" y="536575"/>
                  </a:lnTo>
                  <a:lnTo>
                    <a:pt x="98425" y="457200"/>
                  </a:lnTo>
                  <a:lnTo>
                    <a:pt x="50800" y="406400"/>
                  </a:lnTo>
                  <a:lnTo>
                    <a:pt x="22225" y="358775"/>
                  </a:lnTo>
                  <a:lnTo>
                    <a:pt x="3175" y="307975"/>
                  </a:lnTo>
                  <a:lnTo>
                    <a:pt x="0" y="288925"/>
                  </a:lnTo>
                  <a:lnTo>
                    <a:pt x="9525" y="269875"/>
                  </a:lnTo>
                  <a:lnTo>
                    <a:pt x="25400" y="266700"/>
                  </a:lnTo>
                  <a:lnTo>
                    <a:pt x="66675" y="273050"/>
                  </a:lnTo>
                  <a:lnTo>
                    <a:pt x="120650" y="288925"/>
                  </a:lnTo>
                  <a:lnTo>
                    <a:pt x="158750" y="320675"/>
                  </a:lnTo>
                  <a:lnTo>
                    <a:pt x="200025" y="352425"/>
                  </a:lnTo>
                  <a:lnTo>
                    <a:pt x="228600" y="368300"/>
                  </a:lnTo>
                  <a:lnTo>
                    <a:pt x="282575" y="387350"/>
                  </a:lnTo>
                  <a:lnTo>
                    <a:pt x="339725" y="400050"/>
                  </a:lnTo>
                  <a:lnTo>
                    <a:pt x="444500" y="409575"/>
                  </a:lnTo>
                  <a:lnTo>
                    <a:pt x="495300" y="412750"/>
                  </a:lnTo>
                  <a:lnTo>
                    <a:pt x="565150" y="409575"/>
                  </a:lnTo>
                  <a:lnTo>
                    <a:pt x="768350" y="374650"/>
                  </a:lnTo>
                  <a:lnTo>
                    <a:pt x="1028700" y="314325"/>
                  </a:lnTo>
                  <a:lnTo>
                    <a:pt x="1276350" y="273050"/>
                  </a:lnTo>
                  <a:lnTo>
                    <a:pt x="1670050" y="222250"/>
                  </a:lnTo>
                  <a:lnTo>
                    <a:pt x="2054225" y="177800"/>
                  </a:lnTo>
                  <a:lnTo>
                    <a:pt x="2381250" y="142875"/>
                  </a:lnTo>
                  <a:lnTo>
                    <a:pt x="2654300" y="114300"/>
                  </a:lnTo>
                  <a:lnTo>
                    <a:pt x="2908300" y="98425"/>
                  </a:lnTo>
                  <a:lnTo>
                    <a:pt x="3105150" y="88900"/>
                  </a:lnTo>
                  <a:lnTo>
                    <a:pt x="3273425" y="69850"/>
                  </a:lnTo>
                  <a:lnTo>
                    <a:pt x="3355975" y="53975"/>
                  </a:lnTo>
                  <a:lnTo>
                    <a:pt x="3419475" y="34925"/>
                  </a:lnTo>
                  <a:lnTo>
                    <a:pt x="3476625" y="6350"/>
                  </a:lnTo>
                  <a:lnTo>
                    <a:pt x="3498850" y="0"/>
                  </a:lnTo>
                  <a:lnTo>
                    <a:pt x="3546475" y="6350"/>
                  </a:lnTo>
                  <a:lnTo>
                    <a:pt x="3654425" y="47625"/>
                  </a:lnTo>
                  <a:lnTo>
                    <a:pt x="3813175" y="117475"/>
                  </a:lnTo>
                  <a:lnTo>
                    <a:pt x="3841750" y="142875"/>
                  </a:lnTo>
                  <a:lnTo>
                    <a:pt x="3867150" y="177800"/>
                  </a:lnTo>
                  <a:lnTo>
                    <a:pt x="3876675" y="203200"/>
                  </a:lnTo>
                  <a:lnTo>
                    <a:pt x="3873500" y="219075"/>
                  </a:lnTo>
                  <a:lnTo>
                    <a:pt x="3860800" y="244475"/>
                  </a:lnTo>
                  <a:lnTo>
                    <a:pt x="3841750" y="263525"/>
                  </a:lnTo>
                  <a:lnTo>
                    <a:pt x="3778250" y="273050"/>
                  </a:lnTo>
                  <a:lnTo>
                    <a:pt x="3435350" y="273050"/>
                  </a:lnTo>
                  <a:lnTo>
                    <a:pt x="2822575" y="298450"/>
                  </a:lnTo>
                  <a:lnTo>
                    <a:pt x="2625725" y="320675"/>
                  </a:lnTo>
                  <a:lnTo>
                    <a:pt x="2390775" y="330200"/>
                  </a:lnTo>
                  <a:lnTo>
                    <a:pt x="2124075" y="349250"/>
                  </a:lnTo>
                  <a:lnTo>
                    <a:pt x="1863725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B15F22F-CBE5-D24E-A25E-B28760ABBE02}"/>
                </a:ext>
              </a:extLst>
            </p:cNvPr>
            <p:cNvSpPr/>
            <p:nvPr/>
          </p:nvSpPr>
          <p:spPr>
            <a:xfrm>
              <a:off x="3459163" y="2954338"/>
              <a:ext cx="2638425" cy="488950"/>
            </a:xfrm>
            <a:custGeom>
              <a:avLst/>
              <a:gdLst>
                <a:gd name="connsiteX0" fmla="*/ 1400175 w 2638425"/>
                <a:gd name="connsiteY0" fmla="*/ 323850 h 488157"/>
                <a:gd name="connsiteX1" fmla="*/ 1090613 w 2638425"/>
                <a:gd name="connsiteY1" fmla="*/ 359569 h 488157"/>
                <a:gd name="connsiteX2" fmla="*/ 845344 w 2638425"/>
                <a:gd name="connsiteY2" fmla="*/ 397669 h 488157"/>
                <a:gd name="connsiteX3" fmla="*/ 614363 w 2638425"/>
                <a:gd name="connsiteY3" fmla="*/ 442913 h 488157"/>
                <a:gd name="connsiteX4" fmla="*/ 469107 w 2638425"/>
                <a:gd name="connsiteY4" fmla="*/ 478632 h 488157"/>
                <a:gd name="connsiteX5" fmla="*/ 450057 w 2638425"/>
                <a:gd name="connsiteY5" fmla="*/ 485775 h 488157"/>
                <a:gd name="connsiteX6" fmla="*/ 435769 w 2638425"/>
                <a:gd name="connsiteY6" fmla="*/ 488157 h 488157"/>
                <a:gd name="connsiteX7" fmla="*/ 414338 w 2638425"/>
                <a:gd name="connsiteY7" fmla="*/ 488157 h 488157"/>
                <a:gd name="connsiteX8" fmla="*/ 378619 w 2638425"/>
                <a:gd name="connsiteY8" fmla="*/ 483394 h 488157"/>
                <a:gd name="connsiteX9" fmla="*/ 335757 w 2638425"/>
                <a:gd name="connsiteY9" fmla="*/ 464344 h 488157"/>
                <a:gd name="connsiteX10" fmla="*/ 259557 w 2638425"/>
                <a:gd name="connsiteY10" fmla="*/ 416719 h 488157"/>
                <a:gd name="connsiteX11" fmla="*/ 197644 w 2638425"/>
                <a:gd name="connsiteY11" fmla="*/ 366713 h 488157"/>
                <a:gd name="connsiteX12" fmla="*/ 100013 w 2638425"/>
                <a:gd name="connsiteY12" fmla="*/ 278607 h 488157"/>
                <a:gd name="connsiteX13" fmla="*/ 57150 w 2638425"/>
                <a:gd name="connsiteY13" fmla="*/ 228600 h 488157"/>
                <a:gd name="connsiteX14" fmla="*/ 28575 w 2638425"/>
                <a:gd name="connsiteY14" fmla="*/ 185738 h 488157"/>
                <a:gd name="connsiteX15" fmla="*/ 16669 w 2638425"/>
                <a:gd name="connsiteY15" fmla="*/ 157163 h 488157"/>
                <a:gd name="connsiteX16" fmla="*/ 4763 w 2638425"/>
                <a:gd name="connsiteY16" fmla="*/ 121444 h 488157"/>
                <a:gd name="connsiteX17" fmla="*/ 0 w 2638425"/>
                <a:gd name="connsiteY17" fmla="*/ 90488 h 488157"/>
                <a:gd name="connsiteX18" fmla="*/ 4763 w 2638425"/>
                <a:gd name="connsiteY18" fmla="*/ 73819 h 488157"/>
                <a:gd name="connsiteX19" fmla="*/ 14288 w 2638425"/>
                <a:gd name="connsiteY19" fmla="*/ 69057 h 488157"/>
                <a:gd name="connsiteX20" fmla="*/ 42863 w 2638425"/>
                <a:gd name="connsiteY20" fmla="*/ 69057 h 488157"/>
                <a:gd name="connsiteX21" fmla="*/ 80963 w 2638425"/>
                <a:gd name="connsiteY21" fmla="*/ 80963 h 488157"/>
                <a:gd name="connsiteX22" fmla="*/ 119063 w 2638425"/>
                <a:gd name="connsiteY22" fmla="*/ 107157 h 488157"/>
                <a:gd name="connsiteX23" fmla="*/ 154782 w 2638425"/>
                <a:gd name="connsiteY23" fmla="*/ 128588 h 488157"/>
                <a:gd name="connsiteX24" fmla="*/ 226219 w 2638425"/>
                <a:gd name="connsiteY24" fmla="*/ 166688 h 488157"/>
                <a:gd name="connsiteX25" fmla="*/ 283369 w 2638425"/>
                <a:gd name="connsiteY25" fmla="*/ 190500 h 488157"/>
                <a:gd name="connsiteX26" fmla="*/ 369094 w 2638425"/>
                <a:gd name="connsiteY26" fmla="*/ 211932 h 488157"/>
                <a:gd name="connsiteX27" fmla="*/ 428625 w 2638425"/>
                <a:gd name="connsiteY27" fmla="*/ 223838 h 488157"/>
                <a:gd name="connsiteX28" fmla="*/ 488157 w 2638425"/>
                <a:gd name="connsiteY28" fmla="*/ 230982 h 488157"/>
                <a:gd name="connsiteX29" fmla="*/ 564357 w 2638425"/>
                <a:gd name="connsiteY29" fmla="*/ 228600 h 488157"/>
                <a:gd name="connsiteX30" fmla="*/ 862013 w 2638425"/>
                <a:gd name="connsiteY30" fmla="*/ 188119 h 488157"/>
                <a:gd name="connsiteX31" fmla="*/ 1297782 w 2638425"/>
                <a:gd name="connsiteY31" fmla="*/ 133350 h 488157"/>
                <a:gd name="connsiteX32" fmla="*/ 1726407 w 2638425"/>
                <a:gd name="connsiteY32" fmla="*/ 76200 h 488157"/>
                <a:gd name="connsiteX33" fmla="*/ 2059782 w 2638425"/>
                <a:gd name="connsiteY33" fmla="*/ 33338 h 488157"/>
                <a:gd name="connsiteX34" fmla="*/ 2221707 w 2638425"/>
                <a:gd name="connsiteY34" fmla="*/ 4763 h 488157"/>
                <a:gd name="connsiteX35" fmla="*/ 2266950 w 2638425"/>
                <a:gd name="connsiteY35" fmla="*/ 0 h 488157"/>
                <a:gd name="connsiteX36" fmla="*/ 2331244 w 2638425"/>
                <a:gd name="connsiteY36" fmla="*/ 11907 h 488157"/>
                <a:gd name="connsiteX37" fmla="*/ 2440782 w 2638425"/>
                <a:gd name="connsiteY37" fmla="*/ 52388 h 488157"/>
                <a:gd name="connsiteX38" fmla="*/ 2550319 w 2638425"/>
                <a:gd name="connsiteY38" fmla="*/ 102394 h 488157"/>
                <a:gd name="connsiteX39" fmla="*/ 2593182 w 2638425"/>
                <a:gd name="connsiteY39" fmla="*/ 128588 h 488157"/>
                <a:gd name="connsiteX40" fmla="*/ 2616994 w 2638425"/>
                <a:gd name="connsiteY40" fmla="*/ 152400 h 488157"/>
                <a:gd name="connsiteX41" fmla="*/ 2631282 w 2638425"/>
                <a:gd name="connsiteY41" fmla="*/ 171450 h 488157"/>
                <a:gd name="connsiteX42" fmla="*/ 2638425 w 2638425"/>
                <a:gd name="connsiteY42" fmla="*/ 192882 h 488157"/>
                <a:gd name="connsiteX43" fmla="*/ 2633663 w 2638425"/>
                <a:gd name="connsiteY43" fmla="*/ 216694 h 488157"/>
                <a:gd name="connsiteX44" fmla="*/ 2609850 w 2638425"/>
                <a:gd name="connsiteY44" fmla="*/ 235744 h 488157"/>
                <a:gd name="connsiteX45" fmla="*/ 2566988 w 2638425"/>
                <a:gd name="connsiteY45" fmla="*/ 252413 h 488157"/>
                <a:gd name="connsiteX46" fmla="*/ 2512219 w 2638425"/>
                <a:gd name="connsiteY46" fmla="*/ 261938 h 488157"/>
                <a:gd name="connsiteX47" fmla="*/ 2414588 w 2638425"/>
                <a:gd name="connsiteY47" fmla="*/ 269082 h 488157"/>
                <a:gd name="connsiteX48" fmla="*/ 2147888 w 2638425"/>
                <a:gd name="connsiteY48" fmla="*/ 278607 h 488157"/>
                <a:gd name="connsiteX49" fmla="*/ 1819275 w 2638425"/>
                <a:gd name="connsiteY49" fmla="*/ 292894 h 488157"/>
                <a:gd name="connsiteX50" fmla="*/ 1400175 w 2638425"/>
                <a:gd name="connsiteY50" fmla="*/ 323850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38425" h="488157">
                  <a:moveTo>
                    <a:pt x="1400175" y="323850"/>
                  </a:moveTo>
                  <a:lnTo>
                    <a:pt x="1090613" y="359569"/>
                  </a:lnTo>
                  <a:lnTo>
                    <a:pt x="845344" y="397669"/>
                  </a:lnTo>
                  <a:lnTo>
                    <a:pt x="614363" y="442913"/>
                  </a:lnTo>
                  <a:lnTo>
                    <a:pt x="469107" y="478632"/>
                  </a:lnTo>
                  <a:lnTo>
                    <a:pt x="450057" y="485775"/>
                  </a:lnTo>
                  <a:lnTo>
                    <a:pt x="435769" y="488157"/>
                  </a:lnTo>
                  <a:lnTo>
                    <a:pt x="414338" y="488157"/>
                  </a:lnTo>
                  <a:lnTo>
                    <a:pt x="378619" y="483394"/>
                  </a:lnTo>
                  <a:lnTo>
                    <a:pt x="335757" y="464344"/>
                  </a:lnTo>
                  <a:lnTo>
                    <a:pt x="259557" y="416719"/>
                  </a:lnTo>
                  <a:lnTo>
                    <a:pt x="197644" y="366713"/>
                  </a:lnTo>
                  <a:lnTo>
                    <a:pt x="100013" y="278607"/>
                  </a:lnTo>
                  <a:lnTo>
                    <a:pt x="57150" y="228600"/>
                  </a:lnTo>
                  <a:lnTo>
                    <a:pt x="28575" y="185738"/>
                  </a:lnTo>
                  <a:lnTo>
                    <a:pt x="16669" y="157163"/>
                  </a:lnTo>
                  <a:lnTo>
                    <a:pt x="4763" y="121444"/>
                  </a:lnTo>
                  <a:lnTo>
                    <a:pt x="0" y="90488"/>
                  </a:lnTo>
                  <a:lnTo>
                    <a:pt x="4763" y="73819"/>
                  </a:lnTo>
                  <a:lnTo>
                    <a:pt x="14288" y="69057"/>
                  </a:lnTo>
                  <a:lnTo>
                    <a:pt x="42863" y="69057"/>
                  </a:lnTo>
                  <a:lnTo>
                    <a:pt x="80963" y="80963"/>
                  </a:lnTo>
                  <a:lnTo>
                    <a:pt x="119063" y="107157"/>
                  </a:lnTo>
                  <a:lnTo>
                    <a:pt x="154782" y="128588"/>
                  </a:lnTo>
                  <a:lnTo>
                    <a:pt x="226219" y="166688"/>
                  </a:lnTo>
                  <a:lnTo>
                    <a:pt x="283369" y="190500"/>
                  </a:lnTo>
                  <a:lnTo>
                    <a:pt x="369094" y="211932"/>
                  </a:lnTo>
                  <a:lnTo>
                    <a:pt x="428625" y="223838"/>
                  </a:lnTo>
                  <a:lnTo>
                    <a:pt x="488157" y="230982"/>
                  </a:lnTo>
                  <a:lnTo>
                    <a:pt x="564357" y="228600"/>
                  </a:lnTo>
                  <a:lnTo>
                    <a:pt x="862013" y="188119"/>
                  </a:lnTo>
                  <a:lnTo>
                    <a:pt x="1297782" y="133350"/>
                  </a:lnTo>
                  <a:lnTo>
                    <a:pt x="1726407" y="76200"/>
                  </a:lnTo>
                  <a:lnTo>
                    <a:pt x="2059782" y="33338"/>
                  </a:lnTo>
                  <a:lnTo>
                    <a:pt x="2221707" y="4763"/>
                  </a:lnTo>
                  <a:lnTo>
                    <a:pt x="2266950" y="0"/>
                  </a:lnTo>
                  <a:lnTo>
                    <a:pt x="2331244" y="11907"/>
                  </a:lnTo>
                  <a:lnTo>
                    <a:pt x="2440782" y="52388"/>
                  </a:lnTo>
                  <a:lnTo>
                    <a:pt x="2550319" y="102394"/>
                  </a:lnTo>
                  <a:lnTo>
                    <a:pt x="2593182" y="128588"/>
                  </a:lnTo>
                  <a:lnTo>
                    <a:pt x="2616994" y="152400"/>
                  </a:lnTo>
                  <a:lnTo>
                    <a:pt x="2631282" y="171450"/>
                  </a:lnTo>
                  <a:lnTo>
                    <a:pt x="2638425" y="192882"/>
                  </a:lnTo>
                  <a:lnTo>
                    <a:pt x="2633663" y="216694"/>
                  </a:lnTo>
                  <a:lnTo>
                    <a:pt x="2609850" y="235744"/>
                  </a:lnTo>
                  <a:lnTo>
                    <a:pt x="2566988" y="252413"/>
                  </a:lnTo>
                  <a:lnTo>
                    <a:pt x="2512219" y="261938"/>
                  </a:lnTo>
                  <a:lnTo>
                    <a:pt x="2414588" y="269082"/>
                  </a:lnTo>
                  <a:lnTo>
                    <a:pt x="2147888" y="278607"/>
                  </a:lnTo>
                  <a:lnTo>
                    <a:pt x="1819275" y="292894"/>
                  </a:lnTo>
                  <a:lnTo>
                    <a:pt x="140017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E6A4B75-8CE4-9947-963E-5039110BE3EE}"/>
                </a:ext>
              </a:extLst>
            </p:cNvPr>
            <p:cNvSpPr/>
            <p:nvPr/>
          </p:nvSpPr>
          <p:spPr>
            <a:xfrm>
              <a:off x="3595688" y="1547813"/>
              <a:ext cx="657225" cy="1327150"/>
            </a:xfrm>
            <a:custGeom>
              <a:avLst/>
              <a:gdLst>
                <a:gd name="connsiteX0" fmla="*/ 309562 w 657225"/>
                <a:gd name="connsiteY0" fmla="*/ 590550 h 1326356"/>
                <a:gd name="connsiteX1" fmla="*/ 280987 w 657225"/>
                <a:gd name="connsiteY1" fmla="*/ 442912 h 1326356"/>
                <a:gd name="connsiteX2" fmla="*/ 242887 w 657225"/>
                <a:gd name="connsiteY2" fmla="*/ 335756 h 1326356"/>
                <a:gd name="connsiteX3" fmla="*/ 202406 w 657225"/>
                <a:gd name="connsiteY3" fmla="*/ 247650 h 1326356"/>
                <a:gd name="connsiteX4" fmla="*/ 147637 w 657225"/>
                <a:gd name="connsiteY4" fmla="*/ 164306 h 1326356"/>
                <a:gd name="connsiteX5" fmla="*/ 100012 w 657225"/>
                <a:gd name="connsiteY5" fmla="*/ 111918 h 1326356"/>
                <a:gd name="connsiteX6" fmla="*/ 35718 w 657225"/>
                <a:gd name="connsiteY6" fmla="*/ 57150 h 1326356"/>
                <a:gd name="connsiteX7" fmla="*/ 16668 w 657225"/>
                <a:gd name="connsiteY7" fmla="*/ 45243 h 1326356"/>
                <a:gd name="connsiteX8" fmla="*/ 4762 w 657225"/>
                <a:gd name="connsiteY8" fmla="*/ 33337 h 1326356"/>
                <a:gd name="connsiteX9" fmla="*/ 0 w 657225"/>
                <a:gd name="connsiteY9" fmla="*/ 19050 h 1326356"/>
                <a:gd name="connsiteX10" fmla="*/ 7143 w 657225"/>
                <a:gd name="connsiteY10" fmla="*/ 4762 h 1326356"/>
                <a:gd name="connsiteX11" fmla="*/ 35718 w 657225"/>
                <a:gd name="connsiteY11" fmla="*/ 0 h 1326356"/>
                <a:gd name="connsiteX12" fmla="*/ 97631 w 657225"/>
                <a:gd name="connsiteY12" fmla="*/ 7143 h 1326356"/>
                <a:gd name="connsiteX13" fmla="*/ 219075 w 657225"/>
                <a:gd name="connsiteY13" fmla="*/ 28575 h 1326356"/>
                <a:gd name="connsiteX14" fmla="*/ 326231 w 657225"/>
                <a:gd name="connsiteY14" fmla="*/ 54768 h 1326356"/>
                <a:gd name="connsiteX15" fmla="*/ 392906 w 657225"/>
                <a:gd name="connsiteY15" fmla="*/ 78581 h 1326356"/>
                <a:gd name="connsiteX16" fmla="*/ 428625 w 657225"/>
                <a:gd name="connsiteY16" fmla="*/ 95250 h 1326356"/>
                <a:gd name="connsiteX17" fmla="*/ 464343 w 657225"/>
                <a:gd name="connsiteY17" fmla="*/ 116681 h 1326356"/>
                <a:gd name="connsiteX18" fmla="*/ 488156 w 657225"/>
                <a:gd name="connsiteY18" fmla="*/ 138112 h 1326356"/>
                <a:gd name="connsiteX19" fmla="*/ 509587 w 657225"/>
                <a:gd name="connsiteY19" fmla="*/ 173831 h 1326356"/>
                <a:gd name="connsiteX20" fmla="*/ 535781 w 657225"/>
                <a:gd name="connsiteY20" fmla="*/ 233362 h 1326356"/>
                <a:gd name="connsiteX21" fmla="*/ 554831 w 657225"/>
                <a:gd name="connsiteY21" fmla="*/ 338137 h 1326356"/>
                <a:gd name="connsiteX22" fmla="*/ 590550 w 657225"/>
                <a:gd name="connsiteY22" fmla="*/ 647700 h 1326356"/>
                <a:gd name="connsiteX23" fmla="*/ 614362 w 657225"/>
                <a:gd name="connsiteY23" fmla="*/ 845343 h 1326356"/>
                <a:gd name="connsiteX24" fmla="*/ 631031 w 657225"/>
                <a:gd name="connsiteY24" fmla="*/ 964406 h 1326356"/>
                <a:gd name="connsiteX25" fmla="*/ 647700 w 657225"/>
                <a:gd name="connsiteY25" fmla="*/ 1121568 h 1326356"/>
                <a:gd name="connsiteX26" fmla="*/ 657225 w 657225"/>
                <a:gd name="connsiteY26" fmla="*/ 1216818 h 1326356"/>
                <a:gd name="connsiteX27" fmla="*/ 652462 w 657225"/>
                <a:gd name="connsiteY27" fmla="*/ 1262062 h 1326356"/>
                <a:gd name="connsiteX28" fmla="*/ 642937 w 657225"/>
                <a:gd name="connsiteY28" fmla="*/ 1295400 h 1326356"/>
                <a:gd name="connsiteX29" fmla="*/ 633412 w 657225"/>
                <a:gd name="connsiteY29" fmla="*/ 1312068 h 1326356"/>
                <a:gd name="connsiteX30" fmla="*/ 619125 w 657225"/>
                <a:gd name="connsiteY30" fmla="*/ 1323975 h 1326356"/>
                <a:gd name="connsiteX31" fmla="*/ 604837 w 657225"/>
                <a:gd name="connsiteY31" fmla="*/ 1326356 h 1326356"/>
                <a:gd name="connsiteX32" fmla="*/ 581025 w 657225"/>
                <a:gd name="connsiteY32" fmla="*/ 1326356 h 1326356"/>
                <a:gd name="connsiteX33" fmla="*/ 542925 w 657225"/>
                <a:gd name="connsiteY33" fmla="*/ 1316831 h 1326356"/>
                <a:gd name="connsiteX34" fmla="*/ 514350 w 657225"/>
                <a:gd name="connsiteY34" fmla="*/ 1304925 h 1326356"/>
                <a:gd name="connsiteX35" fmla="*/ 495300 w 657225"/>
                <a:gd name="connsiteY35" fmla="*/ 1290637 h 1326356"/>
                <a:gd name="connsiteX36" fmla="*/ 476250 w 657225"/>
                <a:gd name="connsiteY36" fmla="*/ 1271587 h 1326356"/>
                <a:gd name="connsiteX37" fmla="*/ 452437 w 657225"/>
                <a:gd name="connsiteY37" fmla="*/ 1231106 h 1326356"/>
                <a:gd name="connsiteX38" fmla="*/ 423862 w 657225"/>
                <a:gd name="connsiteY38" fmla="*/ 1154906 h 1326356"/>
                <a:gd name="connsiteX39" fmla="*/ 390525 w 657225"/>
                <a:gd name="connsiteY39" fmla="*/ 1047750 h 1326356"/>
                <a:gd name="connsiteX40" fmla="*/ 373856 w 657225"/>
                <a:gd name="connsiteY40" fmla="*/ 962025 h 1326356"/>
                <a:gd name="connsiteX41" fmla="*/ 361950 w 657225"/>
                <a:gd name="connsiteY41" fmla="*/ 881062 h 1326356"/>
                <a:gd name="connsiteX42" fmla="*/ 323850 w 657225"/>
                <a:gd name="connsiteY42" fmla="*/ 697706 h 1326356"/>
                <a:gd name="connsiteX43" fmla="*/ 309562 w 657225"/>
                <a:gd name="connsiteY43" fmla="*/ 590550 h 13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57225" h="1326356">
                  <a:moveTo>
                    <a:pt x="309562" y="590550"/>
                  </a:moveTo>
                  <a:lnTo>
                    <a:pt x="280987" y="442912"/>
                  </a:lnTo>
                  <a:lnTo>
                    <a:pt x="242887" y="335756"/>
                  </a:lnTo>
                  <a:lnTo>
                    <a:pt x="202406" y="247650"/>
                  </a:lnTo>
                  <a:lnTo>
                    <a:pt x="147637" y="164306"/>
                  </a:lnTo>
                  <a:lnTo>
                    <a:pt x="100012" y="111918"/>
                  </a:lnTo>
                  <a:lnTo>
                    <a:pt x="35718" y="57150"/>
                  </a:lnTo>
                  <a:lnTo>
                    <a:pt x="16668" y="45243"/>
                  </a:lnTo>
                  <a:lnTo>
                    <a:pt x="4762" y="33337"/>
                  </a:lnTo>
                  <a:lnTo>
                    <a:pt x="0" y="19050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7631" y="7143"/>
                  </a:lnTo>
                  <a:lnTo>
                    <a:pt x="219075" y="28575"/>
                  </a:lnTo>
                  <a:lnTo>
                    <a:pt x="326231" y="54768"/>
                  </a:lnTo>
                  <a:lnTo>
                    <a:pt x="392906" y="78581"/>
                  </a:lnTo>
                  <a:lnTo>
                    <a:pt x="428625" y="95250"/>
                  </a:lnTo>
                  <a:lnTo>
                    <a:pt x="464343" y="116681"/>
                  </a:lnTo>
                  <a:lnTo>
                    <a:pt x="488156" y="138112"/>
                  </a:lnTo>
                  <a:lnTo>
                    <a:pt x="509587" y="173831"/>
                  </a:lnTo>
                  <a:lnTo>
                    <a:pt x="535781" y="233362"/>
                  </a:lnTo>
                  <a:lnTo>
                    <a:pt x="554831" y="338137"/>
                  </a:lnTo>
                  <a:lnTo>
                    <a:pt x="590550" y="647700"/>
                  </a:lnTo>
                  <a:lnTo>
                    <a:pt x="614362" y="845343"/>
                  </a:lnTo>
                  <a:lnTo>
                    <a:pt x="631031" y="964406"/>
                  </a:lnTo>
                  <a:lnTo>
                    <a:pt x="647700" y="1121568"/>
                  </a:lnTo>
                  <a:lnTo>
                    <a:pt x="657225" y="1216818"/>
                  </a:lnTo>
                  <a:lnTo>
                    <a:pt x="652462" y="1262062"/>
                  </a:lnTo>
                  <a:lnTo>
                    <a:pt x="642937" y="1295400"/>
                  </a:lnTo>
                  <a:lnTo>
                    <a:pt x="633412" y="1312068"/>
                  </a:lnTo>
                  <a:lnTo>
                    <a:pt x="619125" y="1323975"/>
                  </a:lnTo>
                  <a:lnTo>
                    <a:pt x="604837" y="1326356"/>
                  </a:lnTo>
                  <a:lnTo>
                    <a:pt x="581025" y="1326356"/>
                  </a:lnTo>
                  <a:lnTo>
                    <a:pt x="542925" y="1316831"/>
                  </a:lnTo>
                  <a:lnTo>
                    <a:pt x="514350" y="1304925"/>
                  </a:lnTo>
                  <a:lnTo>
                    <a:pt x="495300" y="1290637"/>
                  </a:lnTo>
                  <a:lnTo>
                    <a:pt x="476250" y="1271587"/>
                  </a:lnTo>
                  <a:lnTo>
                    <a:pt x="452437" y="1231106"/>
                  </a:lnTo>
                  <a:lnTo>
                    <a:pt x="423862" y="1154906"/>
                  </a:lnTo>
                  <a:lnTo>
                    <a:pt x="390525" y="1047750"/>
                  </a:lnTo>
                  <a:lnTo>
                    <a:pt x="373856" y="962025"/>
                  </a:lnTo>
                  <a:lnTo>
                    <a:pt x="361950" y="881062"/>
                  </a:lnTo>
                  <a:lnTo>
                    <a:pt x="323850" y="697706"/>
                  </a:lnTo>
                  <a:lnTo>
                    <a:pt x="309562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FB65925-A361-BF4B-A862-6AE1F04B2B43}"/>
                </a:ext>
              </a:extLst>
            </p:cNvPr>
            <p:cNvSpPr/>
            <p:nvPr/>
          </p:nvSpPr>
          <p:spPr>
            <a:xfrm>
              <a:off x="5392738" y="1485900"/>
              <a:ext cx="549275" cy="1331913"/>
            </a:xfrm>
            <a:custGeom>
              <a:avLst/>
              <a:gdLst>
                <a:gd name="connsiteX0" fmla="*/ 333375 w 547688"/>
                <a:gd name="connsiteY0" fmla="*/ 885825 h 1331119"/>
                <a:gd name="connsiteX1" fmla="*/ 278607 w 547688"/>
                <a:gd name="connsiteY1" fmla="*/ 1047750 h 1331119"/>
                <a:gd name="connsiteX2" fmla="*/ 200025 w 547688"/>
                <a:gd name="connsiteY2" fmla="*/ 1269206 h 1331119"/>
                <a:gd name="connsiteX3" fmla="*/ 180975 w 547688"/>
                <a:gd name="connsiteY3" fmla="*/ 1288256 h 1331119"/>
                <a:gd name="connsiteX4" fmla="*/ 142875 w 547688"/>
                <a:gd name="connsiteY4" fmla="*/ 1312069 h 1331119"/>
                <a:gd name="connsiteX5" fmla="*/ 109538 w 547688"/>
                <a:gd name="connsiteY5" fmla="*/ 1326356 h 1331119"/>
                <a:gd name="connsiteX6" fmla="*/ 78582 w 547688"/>
                <a:gd name="connsiteY6" fmla="*/ 1331119 h 1331119"/>
                <a:gd name="connsiteX7" fmla="*/ 66675 w 547688"/>
                <a:gd name="connsiteY7" fmla="*/ 1326356 h 1331119"/>
                <a:gd name="connsiteX8" fmla="*/ 54769 w 547688"/>
                <a:gd name="connsiteY8" fmla="*/ 1304925 h 1331119"/>
                <a:gd name="connsiteX9" fmla="*/ 54769 w 547688"/>
                <a:gd name="connsiteY9" fmla="*/ 1254919 h 1331119"/>
                <a:gd name="connsiteX10" fmla="*/ 71438 w 547688"/>
                <a:gd name="connsiteY10" fmla="*/ 1181100 h 1331119"/>
                <a:gd name="connsiteX11" fmla="*/ 97632 w 547688"/>
                <a:gd name="connsiteY11" fmla="*/ 1031081 h 1331119"/>
                <a:gd name="connsiteX12" fmla="*/ 130969 w 547688"/>
                <a:gd name="connsiteY12" fmla="*/ 766763 h 1331119"/>
                <a:gd name="connsiteX13" fmla="*/ 157163 w 547688"/>
                <a:gd name="connsiteY13" fmla="*/ 557213 h 1331119"/>
                <a:gd name="connsiteX14" fmla="*/ 178594 w 547688"/>
                <a:gd name="connsiteY14" fmla="*/ 330994 h 1331119"/>
                <a:gd name="connsiteX15" fmla="*/ 176213 w 547688"/>
                <a:gd name="connsiteY15" fmla="*/ 266700 h 1331119"/>
                <a:gd name="connsiteX16" fmla="*/ 159544 w 547688"/>
                <a:gd name="connsiteY16" fmla="*/ 211931 h 1331119"/>
                <a:gd name="connsiteX17" fmla="*/ 135732 w 547688"/>
                <a:gd name="connsiteY17" fmla="*/ 176213 h 1331119"/>
                <a:gd name="connsiteX18" fmla="*/ 92869 w 547688"/>
                <a:gd name="connsiteY18" fmla="*/ 133350 h 1331119"/>
                <a:gd name="connsiteX19" fmla="*/ 47625 w 547688"/>
                <a:gd name="connsiteY19" fmla="*/ 92869 h 1331119"/>
                <a:gd name="connsiteX20" fmla="*/ 14288 w 547688"/>
                <a:gd name="connsiteY20" fmla="*/ 66675 h 1331119"/>
                <a:gd name="connsiteX21" fmla="*/ 0 w 547688"/>
                <a:gd name="connsiteY21" fmla="*/ 45244 h 1331119"/>
                <a:gd name="connsiteX22" fmla="*/ 0 w 547688"/>
                <a:gd name="connsiteY22" fmla="*/ 33338 h 1331119"/>
                <a:gd name="connsiteX23" fmla="*/ 0 w 547688"/>
                <a:gd name="connsiteY23" fmla="*/ 19050 h 1331119"/>
                <a:gd name="connsiteX24" fmla="*/ 9525 w 547688"/>
                <a:gd name="connsiteY24" fmla="*/ 9525 h 1331119"/>
                <a:gd name="connsiteX25" fmla="*/ 33338 w 547688"/>
                <a:gd name="connsiteY25" fmla="*/ 2381 h 1331119"/>
                <a:gd name="connsiteX26" fmla="*/ 83344 w 547688"/>
                <a:gd name="connsiteY26" fmla="*/ 0 h 1331119"/>
                <a:gd name="connsiteX27" fmla="*/ 159544 w 547688"/>
                <a:gd name="connsiteY27" fmla="*/ 4763 h 1331119"/>
                <a:gd name="connsiteX28" fmla="*/ 240507 w 547688"/>
                <a:gd name="connsiteY28" fmla="*/ 16669 h 1331119"/>
                <a:gd name="connsiteX29" fmla="*/ 330994 w 547688"/>
                <a:gd name="connsiteY29" fmla="*/ 42863 h 1331119"/>
                <a:gd name="connsiteX30" fmla="*/ 397669 w 547688"/>
                <a:gd name="connsiteY30" fmla="*/ 69056 h 1331119"/>
                <a:gd name="connsiteX31" fmla="*/ 457200 w 547688"/>
                <a:gd name="connsiteY31" fmla="*/ 100013 h 1331119"/>
                <a:gd name="connsiteX32" fmla="*/ 502444 w 547688"/>
                <a:gd name="connsiteY32" fmla="*/ 133350 h 1331119"/>
                <a:gd name="connsiteX33" fmla="*/ 526257 w 547688"/>
                <a:gd name="connsiteY33" fmla="*/ 161925 h 1331119"/>
                <a:gd name="connsiteX34" fmla="*/ 542925 w 547688"/>
                <a:gd name="connsiteY34" fmla="*/ 180975 h 1331119"/>
                <a:gd name="connsiteX35" fmla="*/ 547688 w 547688"/>
                <a:gd name="connsiteY35" fmla="*/ 211931 h 1331119"/>
                <a:gd name="connsiteX36" fmla="*/ 540544 w 547688"/>
                <a:gd name="connsiteY36" fmla="*/ 238125 h 1331119"/>
                <a:gd name="connsiteX37" fmla="*/ 528638 w 547688"/>
                <a:gd name="connsiteY37" fmla="*/ 252413 h 1331119"/>
                <a:gd name="connsiteX38" fmla="*/ 500063 w 547688"/>
                <a:gd name="connsiteY38" fmla="*/ 273844 h 1331119"/>
                <a:gd name="connsiteX39" fmla="*/ 476250 w 547688"/>
                <a:gd name="connsiteY39" fmla="*/ 304800 h 1331119"/>
                <a:gd name="connsiteX40" fmla="*/ 450057 w 547688"/>
                <a:gd name="connsiteY40" fmla="*/ 376238 h 1331119"/>
                <a:gd name="connsiteX41" fmla="*/ 438150 w 547688"/>
                <a:gd name="connsiteY41" fmla="*/ 426244 h 1331119"/>
                <a:gd name="connsiteX42" fmla="*/ 421482 w 547688"/>
                <a:gd name="connsiteY42" fmla="*/ 542925 h 1331119"/>
                <a:gd name="connsiteX43" fmla="*/ 373857 w 547688"/>
                <a:gd name="connsiteY43" fmla="*/ 742950 h 1331119"/>
                <a:gd name="connsiteX44" fmla="*/ 333375 w 547688"/>
                <a:gd name="connsiteY44" fmla="*/ 885825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47688" h="1331119">
                  <a:moveTo>
                    <a:pt x="333375" y="885825"/>
                  </a:moveTo>
                  <a:lnTo>
                    <a:pt x="278607" y="1047750"/>
                  </a:lnTo>
                  <a:lnTo>
                    <a:pt x="200025" y="1269206"/>
                  </a:lnTo>
                  <a:lnTo>
                    <a:pt x="180975" y="1288256"/>
                  </a:lnTo>
                  <a:lnTo>
                    <a:pt x="142875" y="1312069"/>
                  </a:lnTo>
                  <a:lnTo>
                    <a:pt x="109538" y="1326356"/>
                  </a:lnTo>
                  <a:lnTo>
                    <a:pt x="78582" y="1331119"/>
                  </a:lnTo>
                  <a:lnTo>
                    <a:pt x="66675" y="1326356"/>
                  </a:lnTo>
                  <a:lnTo>
                    <a:pt x="54769" y="1304925"/>
                  </a:lnTo>
                  <a:lnTo>
                    <a:pt x="54769" y="1254919"/>
                  </a:lnTo>
                  <a:lnTo>
                    <a:pt x="71438" y="1181100"/>
                  </a:lnTo>
                  <a:lnTo>
                    <a:pt x="97632" y="1031081"/>
                  </a:lnTo>
                  <a:lnTo>
                    <a:pt x="130969" y="766763"/>
                  </a:lnTo>
                  <a:lnTo>
                    <a:pt x="157163" y="557213"/>
                  </a:lnTo>
                  <a:lnTo>
                    <a:pt x="178594" y="330994"/>
                  </a:lnTo>
                  <a:cubicBezTo>
                    <a:pt x="177800" y="309563"/>
                    <a:pt x="181372" y="288925"/>
                    <a:pt x="176213" y="266700"/>
                  </a:cubicBezTo>
                  <a:lnTo>
                    <a:pt x="159544" y="211931"/>
                  </a:lnTo>
                  <a:lnTo>
                    <a:pt x="135732" y="176213"/>
                  </a:lnTo>
                  <a:lnTo>
                    <a:pt x="92869" y="133350"/>
                  </a:lnTo>
                  <a:lnTo>
                    <a:pt x="47625" y="92869"/>
                  </a:lnTo>
                  <a:lnTo>
                    <a:pt x="14288" y="66675"/>
                  </a:lnTo>
                  <a:lnTo>
                    <a:pt x="0" y="45244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9525" y="9525"/>
                  </a:lnTo>
                  <a:lnTo>
                    <a:pt x="33338" y="2381"/>
                  </a:lnTo>
                  <a:lnTo>
                    <a:pt x="83344" y="0"/>
                  </a:lnTo>
                  <a:lnTo>
                    <a:pt x="159544" y="4763"/>
                  </a:lnTo>
                  <a:lnTo>
                    <a:pt x="240507" y="16669"/>
                  </a:lnTo>
                  <a:lnTo>
                    <a:pt x="330994" y="42863"/>
                  </a:lnTo>
                  <a:lnTo>
                    <a:pt x="397669" y="69056"/>
                  </a:lnTo>
                  <a:lnTo>
                    <a:pt x="457200" y="100013"/>
                  </a:lnTo>
                  <a:lnTo>
                    <a:pt x="502444" y="133350"/>
                  </a:lnTo>
                  <a:lnTo>
                    <a:pt x="526257" y="161925"/>
                  </a:lnTo>
                  <a:lnTo>
                    <a:pt x="542925" y="180975"/>
                  </a:lnTo>
                  <a:lnTo>
                    <a:pt x="547688" y="211931"/>
                  </a:lnTo>
                  <a:lnTo>
                    <a:pt x="540544" y="238125"/>
                  </a:lnTo>
                  <a:lnTo>
                    <a:pt x="528638" y="252413"/>
                  </a:lnTo>
                  <a:lnTo>
                    <a:pt x="500063" y="273844"/>
                  </a:lnTo>
                  <a:lnTo>
                    <a:pt x="476250" y="304800"/>
                  </a:lnTo>
                  <a:lnTo>
                    <a:pt x="450057" y="376238"/>
                  </a:lnTo>
                  <a:lnTo>
                    <a:pt x="438150" y="426244"/>
                  </a:lnTo>
                  <a:lnTo>
                    <a:pt x="421482" y="542925"/>
                  </a:lnTo>
                  <a:lnTo>
                    <a:pt x="373857" y="742950"/>
                  </a:lnTo>
                  <a:lnTo>
                    <a:pt x="33337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F640CA4-517E-D34E-812B-47B3A13F340B}"/>
                </a:ext>
              </a:extLst>
            </p:cNvPr>
            <p:cNvSpPr/>
            <p:nvPr/>
          </p:nvSpPr>
          <p:spPr>
            <a:xfrm>
              <a:off x="2690813" y="3717925"/>
              <a:ext cx="4286250" cy="655638"/>
            </a:xfrm>
            <a:custGeom>
              <a:avLst/>
              <a:gdLst>
                <a:gd name="connsiteX0" fmla="*/ 2496065 w 4286030"/>
                <a:gd name="connsiteY0" fmla="*/ 356580 h 656673"/>
                <a:gd name="connsiteX1" fmla="*/ 1931185 w 4286030"/>
                <a:gd name="connsiteY1" fmla="*/ 402477 h 656673"/>
                <a:gd name="connsiteX2" fmla="*/ 1599318 w 4286030"/>
                <a:gd name="connsiteY2" fmla="*/ 430721 h 656673"/>
                <a:gd name="connsiteX3" fmla="*/ 1369835 w 4286030"/>
                <a:gd name="connsiteY3" fmla="*/ 455434 h 656673"/>
                <a:gd name="connsiteX4" fmla="*/ 1133292 w 4286030"/>
                <a:gd name="connsiteY4" fmla="*/ 490739 h 656673"/>
                <a:gd name="connsiteX5" fmla="*/ 882626 w 4286030"/>
                <a:gd name="connsiteY5" fmla="*/ 547227 h 656673"/>
                <a:gd name="connsiteX6" fmla="*/ 649613 w 4286030"/>
                <a:gd name="connsiteY6" fmla="*/ 607246 h 656673"/>
                <a:gd name="connsiteX7" fmla="*/ 515454 w 4286030"/>
                <a:gd name="connsiteY7" fmla="*/ 656673 h 656673"/>
                <a:gd name="connsiteX8" fmla="*/ 466027 w 4286030"/>
                <a:gd name="connsiteY8" fmla="*/ 656673 h 656673"/>
                <a:gd name="connsiteX9" fmla="*/ 416600 w 4286030"/>
                <a:gd name="connsiteY9" fmla="*/ 646081 h 656673"/>
                <a:gd name="connsiteX10" fmla="*/ 349520 w 4286030"/>
                <a:gd name="connsiteY10" fmla="*/ 614307 h 656673"/>
                <a:gd name="connsiteX11" fmla="*/ 225953 w 4286030"/>
                <a:gd name="connsiteY11" fmla="*/ 533105 h 656673"/>
                <a:gd name="connsiteX12" fmla="*/ 109446 w 4286030"/>
                <a:gd name="connsiteY12" fmla="*/ 430721 h 656673"/>
                <a:gd name="connsiteX13" fmla="*/ 35305 w 4286030"/>
                <a:gd name="connsiteY13" fmla="*/ 356580 h 656673"/>
                <a:gd name="connsiteX14" fmla="*/ 10592 w 4286030"/>
                <a:gd name="connsiteY14" fmla="*/ 324806 h 656673"/>
                <a:gd name="connsiteX15" fmla="*/ 0 w 4286030"/>
                <a:gd name="connsiteY15" fmla="*/ 293031 h 656673"/>
                <a:gd name="connsiteX16" fmla="*/ 7061 w 4286030"/>
                <a:gd name="connsiteY16" fmla="*/ 271848 h 656673"/>
                <a:gd name="connsiteX17" fmla="*/ 24714 w 4286030"/>
                <a:gd name="connsiteY17" fmla="*/ 264787 h 656673"/>
                <a:gd name="connsiteX18" fmla="*/ 56489 w 4286030"/>
                <a:gd name="connsiteY18" fmla="*/ 268318 h 656673"/>
                <a:gd name="connsiteX19" fmla="*/ 109446 w 4286030"/>
                <a:gd name="connsiteY19" fmla="*/ 289501 h 656673"/>
                <a:gd name="connsiteX20" fmla="*/ 180056 w 4286030"/>
                <a:gd name="connsiteY20" fmla="*/ 324806 h 656673"/>
                <a:gd name="connsiteX21" fmla="*/ 225953 w 4286030"/>
                <a:gd name="connsiteY21" fmla="*/ 345989 h 656673"/>
                <a:gd name="connsiteX22" fmla="*/ 307154 w 4286030"/>
                <a:gd name="connsiteY22" fmla="*/ 381294 h 656673"/>
                <a:gd name="connsiteX23" fmla="*/ 356581 w 4286030"/>
                <a:gd name="connsiteY23" fmla="*/ 398946 h 656673"/>
                <a:gd name="connsiteX24" fmla="*/ 398947 w 4286030"/>
                <a:gd name="connsiteY24" fmla="*/ 406007 h 656673"/>
                <a:gd name="connsiteX25" fmla="*/ 458966 w 4286030"/>
                <a:gd name="connsiteY25" fmla="*/ 402477 h 656673"/>
                <a:gd name="connsiteX26" fmla="*/ 600186 w 4286030"/>
                <a:gd name="connsiteY26" fmla="*/ 377763 h 656673"/>
                <a:gd name="connsiteX27" fmla="*/ 963827 w 4286030"/>
                <a:gd name="connsiteY27" fmla="*/ 314214 h 656673"/>
                <a:gd name="connsiteX28" fmla="*/ 1373366 w 4286030"/>
                <a:gd name="connsiteY28" fmla="*/ 257726 h 656673"/>
                <a:gd name="connsiteX29" fmla="*/ 1825270 w 4286030"/>
                <a:gd name="connsiteY29" fmla="*/ 211830 h 656673"/>
                <a:gd name="connsiteX30" fmla="*/ 2291296 w 4286030"/>
                <a:gd name="connsiteY30" fmla="*/ 169464 h 656673"/>
                <a:gd name="connsiteX31" fmla="*/ 2955031 w 4286030"/>
                <a:gd name="connsiteY31" fmla="*/ 123567 h 656673"/>
                <a:gd name="connsiteX32" fmla="*/ 3410465 w 4286030"/>
                <a:gd name="connsiteY32" fmla="*/ 95323 h 656673"/>
                <a:gd name="connsiteX33" fmla="*/ 3526972 w 4286030"/>
                <a:gd name="connsiteY33" fmla="*/ 84732 h 656673"/>
                <a:gd name="connsiteX34" fmla="*/ 3650539 w 4286030"/>
                <a:gd name="connsiteY34" fmla="*/ 52957 h 656673"/>
                <a:gd name="connsiteX35" fmla="*/ 3830595 w 4286030"/>
                <a:gd name="connsiteY35" fmla="*/ 3530 h 656673"/>
                <a:gd name="connsiteX36" fmla="*/ 3880022 w 4286030"/>
                <a:gd name="connsiteY36" fmla="*/ 0 h 656673"/>
                <a:gd name="connsiteX37" fmla="*/ 3957693 w 4286030"/>
                <a:gd name="connsiteY37" fmla="*/ 14122 h 656673"/>
                <a:gd name="connsiteX38" fmla="*/ 4042425 w 4286030"/>
                <a:gd name="connsiteY38" fmla="*/ 49427 h 656673"/>
                <a:gd name="connsiteX39" fmla="*/ 4134218 w 4286030"/>
                <a:gd name="connsiteY39" fmla="*/ 98854 h 656673"/>
                <a:gd name="connsiteX40" fmla="*/ 4201298 w 4286030"/>
                <a:gd name="connsiteY40" fmla="*/ 155342 h 656673"/>
                <a:gd name="connsiteX41" fmla="*/ 4254255 w 4286030"/>
                <a:gd name="connsiteY41" fmla="*/ 222421 h 656673"/>
                <a:gd name="connsiteX42" fmla="*/ 4278969 w 4286030"/>
                <a:gd name="connsiteY42" fmla="*/ 254196 h 656673"/>
                <a:gd name="connsiteX43" fmla="*/ 4286030 w 4286030"/>
                <a:gd name="connsiteY43" fmla="*/ 278909 h 656673"/>
                <a:gd name="connsiteX44" fmla="*/ 4282499 w 4286030"/>
                <a:gd name="connsiteY44" fmla="*/ 303623 h 656673"/>
                <a:gd name="connsiteX45" fmla="*/ 4271908 w 4286030"/>
                <a:gd name="connsiteY45" fmla="*/ 335397 h 656673"/>
                <a:gd name="connsiteX46" fmla="*/ 4229542 w 4286030"/>
                <a:gd name="connsiteY46" fmla="*/ 349519 h 656673"/>
                <a:gd name="connsiteX47" fmla="*/ 4123627 w 4286030"/>
                <a:gd name="connsiteY47" fmla="*/ 360111 h 656673"/>
                <a:gd name="connsiteX48" fmla="*/ 3915327 w 4286030"/>
                <a:gd name="connsiteY48" fmla="*/ 342458 h 656673"/>
                <a:gd name="connsiteX49" fmla="*/ 3558746 w 4286030"/>
                <a:gd name="connsiteY49" fmla="*/ 331867 h 656673"/>
                <a:gd name="connsiteX50" fmla="*/ 3124495 w 4286030"/>
                <a:gd name="connsiteY50" fmla="*/ 335397 h 656673"/>
                <a:gd name="connsiteX51" fmla="*/ 2722017 w 4286030"/>
                <a:gd name="connsiteY51" fmla="*/ 345989 h 656673"/>
                <a:gd name="connsiteX52" fmla="*/ 2496065 w 4286030"/>
                <a:gd name="connsiteY52" fmla="*/ 356580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86030" h="656673">
                  <a:moveTo>
                    <a:pt x="2496065" y="356580"/>
                  </a:moveTo>
                  <a:lnTo>
                    <a:pt x="1931185" y="402477"/>
                  </a:lnTo>
                  <a:lnTo>
                    <a:pt x="1599318" y="430721"/>
                  </a:lnTo>
                  <a:lnTo>
                    <a:pt x="1369835" y="455434"/>
                  </a:lnTo>
                  <a:lnTo>
                    <a:pt x="1133292" y="490739"/>
                  </a:lnTo>
                  <a:lnTo>
                    <a:pt x="882626" y="547227"/>
                  </a:lnTo>
                  <a:lnTo>
                    <a:pt x="649613" y="607246"/>
                  </a:lnTo>
                  <a:lnTo>
                    <a:pt x="515454" y="656673"/>
                  </a:lnTo>
                  <a:lnTo>
                    <a:pt x="466027" y="656673"/>
                  </a:lnTo>
                  <a:lnTo>
                    <a:pt x="416600" y="646081"/>
                  </a:lnTo>
                  <a:lnTo>
                    <a:pt x="349520" y="614307"/>
                  </a:lnTo>
                  <a:lnTo>
                    <a:pt x="225953" y="533105"/>
                  </a:lnTo>
                  <a:lnTo>
                    <a:pt x="109446" y="430721"/>
                  </a:lnTo>
                  <a:lnTo>
                    <a:pt x="35305" y="356580"/>
                  </a:lnTo>
                  <a:lnTo>
                    <a:pt x="10592" y="324806"/>
                  </a:lnTo>
                  <a:lnTo>
                    <a:pt x="0" y="293031"/>
                  </a:lnTo>
                  <a:lnTo>
                    <a:pt x="7061" y="271848"/>
                  </a:lnTo>
                  <a:lnTo>
                    <a:pt x="24714" y="264787"/>
                  </a:lnTo>
                  <a:lnTo>
                    <a:pt x="56489" y="268318"/>
                  </a:lnTo>
                  <a:lnTo>
                    <a:pt x="109446" y="289501"/>
                  </a:lnTo>
                  <a:lnTo>
                    <a:pt x="180056" y="324806"/>
                  </a:lnTo>
                  <a:lnTo>
                    <a:pt x="225953" y="345989"/>
                  </a:lnTo>
                  <a:lnTo>
                    <a:pt x="307154" y="381294"/>
                  </a:lnTo>
                  <a:lnTo>
                    <a:pt x="356581" y="398946"/>
                  </a:lnTo>
                  <a:cubicBezTo>
                    <a:pt x="396575" y="406217"/>
                    <a:pt x="382259" y="406007"/>
                    <a:pt x="398947" y="406007"/>
                  </a:cubicBezTo>
                  <a:lnTo>
                    <a:pt x="458966" y="402477"/>
                  </a:lnTo>
                  <a:lnTo>
                    <a:pt x="600186" y="377763"/>
                  </a:lnTo>
                  <a:lnTo>
                    <a:pt x="963827" y="314214"/>
                  </a:lnTo>
                  <a:lnTo>
                    <a:pt x="1373366" y="257726"/>
                  </a:lnTo>
                  <a:lnTo>
                    <a:pt x="1825270" y="211830"/>
                  </a:lnTo>
                  <a:lnTo>
                    <a:pt x="2291296" y="169464"/>
                  </a:lnTo>
                  <a:lnTo>
                    <a:pt x="2955031" y="123567"/>
                  </a:lnTo>
                  <a:lnTo>
                    <a:pt x="3410465" y="95323"/>
                  </a:lnTo>
                  <a:lnTo>
                    <a:pt x="3526972" y="84732"/>
                  </a:lnTo>
                  <a:lnTo>
                    <a:pt x="3650539" y="52957"/>
                  </a:lnTo>
                  <a:lnTo>
                    <a:pt x="3830595" y="3530"/>
                  </a:lnTo>
                  <a:lnTo>
                    <a:pt x="3880022" y="0"/>
                  </a:lnTo>
                  <a:lnTo>
                    <a:pt x="3957693" y="14122"/>
                  </a:lnTo>
                  <a:lnTo>
                    <a:pt x="4042425" y="49427"/>
                  </a:lnTo>
                  <a:lnTo>
                    <a:pt x="4134218" y="98854"/>
                  </a:lnTo>
                  <a:lnTo>
                    <a:pt x="4201298" y="155342"/>
                  </a:lnTo>
                  <a:lnTo>
                    <a:pt x="4254255" y="222421"/>
                  </a:lnTo>
                  <a:lnTo>
                    <a:pt x="4278969" y="254196"/>
                  </a:lnTo>
                  <a:lnTo>
                    <a:pt x="4286030" y="278909"/>
                  </a:lnTo>
                  <a:lnTo>
                    <a:pt x="4282499" y="303623"/>
                  </a:lnTo>
                  <a:lnTo>
                    <a:pt x="4271908" y="335397"/>
                  </a:lnTo>
                  <a:lnTo>
                    <a:pt x="4229542" y="349519"/>
                  </a:lnTo>
                  <a:cubicBezTo>
                    <a:pt x="4194249" y="353170"/>
                    <a:pt x="4159108" y="360111"/>
                    <a:pt x="4123627" y="360111"/>
                  </a:cubicBezTo>
                  <a:lnTo>
                    <a:pt x="3915327" y="342458"/>
                  </a:lnTo>
                  <a:lnTo>
                    <a:pt x="3558746" y="331867"/>
                  </a:lnTo>
                  <a:lnTo>
                    <a:pt x="3124495" y="335397"/>
                  </a:lnTo>
                  <a:lnTo>
                    <a:pt x="2722017" y="345989"/>
                  </a:lnTo>
                  <a:lnTo>
                    <a:pt x="2496065" y="356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E08F139-2496-4843-88FB-1144367290D1}"/>
                </a:ext>
              </a:extLst>
            </p:cNvPr>
            <p:cNvSpPr/>
            <p:nvPr/>
          </p:nvSpPr>
          <p:spPr>
            <a:xfrm>
              <a:off x="3590925" y="4046538"/>
              <a:ext cx="1322388" cy="1536700"/>
            </a:xfrm>
            <a:custGeom>
              <a:avLst/>
              <a:gdLst>
                <a:gd name="connsiteX0" fmla="*/ 633413 w 1321594"/>
                <a:gd name="connsiteY0" fmla="*/ 666750 h 1538287"/>
                <a:gd name="connsiteX1" fmla="*/ 733425 w 1321594"/>
                <a:gd name="connsiteY1" fmla="*/ 483394 h 1538287"/>
                <a:gd name="connsiteX2" fmla="*/ 809625 w 1321594"/>
                <a:gd name="connsiteY2" fmla="*/ 321469 h 1538287"/>
                <a:gd name="connsiteX3" fmla="*/ 835819 w 1321594"/>
                <a:gd name="connsiteY3" fmla="*/ 264319 h 1538287"/>
                <a:gd name="connsiteX4" fmla="*/ 840581 w 1321594"/>
                <a:gd name="connsiteY4" fmla="*/ 240506 h 1538287"/>
                <a:gd name="connsiteX5" fmla="*/ 845344 w 1321594"/>
                <a:gd name="connsiteY5" fmla="*/ 221456 h 1538287"/>
                <a:gd name="connsiteX6" fmla="*/ 845344 w 1321594"/>
                <a:gd name="connsiteY6" fmla="*/ 197644 h 1538287"/>
                <a:gd name="connsiteX7" fmla="*/ 840581 w 1321594"/>
                <a:gd name="connsiteY7" fmla="*/ 171450 h 1538287"/>
                <a:gd name="connsiteX8" fmla="*/ 831056 w 1321594"/>
                <a:gd name="connsiteY8" fmla="*/ 147637 h 1538287"/>
                <a:gd name="connsiteX9" fmla="*/ 735806 w 1321594"/>
                <a:gd name="connsiteY9" fmla="*/ 52387 h 1538287"/>
                <a:gd name="connsiteX10" fmla="*/ 862013 w 1321594"/>
                <a:gd name="connsiteY10" fmla="*/ 0 h 1538287"/>
                <a:gd name="connsiteX11" fmla="*/ 1140619 w 1321594"/>
                <a:gd name="connsiteY11" fmla="*/ 111919 h 1538287"/>
                <a:gd name="connsiteX12" fmla="*/ 1216819 w 1321594"/>
                <a:gd name="connsiteY12" fmla="*/ 147637 h 1538287"/>
                <a:gd name="connsiteX13" fmla="*/ 1273969 w 1321594"/>
                <a:gd name="connsiteY13" fmla="*/ 183356 h 1538287"/>
                <a:gd name="connsiteX14" fmla="*/ 1302544 w 1321594"/>
                <a:gd name="connsiteY14" fmla="*/ 207169 h 1538287"/>
                <a:gd name="connsiteX15" fmla="*/ 1316831 w 1321594"/>
                <a:gd name="connsiteY15" fmla="*/ 226219 h 1538287"/>
                <a:gd name="connsiteX16" fmla="*/ 1321594 w 1321594"/>
                <a:gd name="connsiteY16" fmla="*/ 245269 h 1538287"/>
                <a:gd name="connsiteX17" fmla="*/ 1314450 w 1321594"/>
                <a:gd name="connsiteY17" fmla="*/ 269081 h 1538287"/>
                <a:gd name="connsiteX18" fmla="*/ 1293019 w 1321594"/>
                <a:gd name="connsiteY18" fmla="*/ 290512 h 1538287"/>
                <a:gd name="connsiteX19" fmla="*/ 1243013 w 1321594"/>
                <a:gd name="connsiteY19" fmla="*/ 309562 h 1538287"/>
                <a:gd name="connsiteX20" fmla="*/ 1181100 w 1321594"/>
                <a:gd name="connsiteY20" fmla="*/ 323850 h 1538287"/>
                <a:gd name="connsiteX21" fmla="*/ 1135856 w 1321594"/>
                <a:gd name="connsiteY21" fmla="*/ 340519 h 1538287"/>
                <a:gd name="connsiteX22" fmla="*/ 1095375 w 1321594"/>
                <a:gd name="connsiteY22" fmla="*/ 361950 h 1538287"/>
                <a:gd name="connsiteX23" fmla="*/ 1045369 w 1321594"/>
                <a:gd name="connsiteY23" fmla="*/ 404812 h 1538287"/>
                <a:gd name="connsiteX24" fmla="*/ 933450 w 1321594"/>
                <a:gd name="connsiteY24" fmla="*/ 569119 h 1538287"/>
                <a:gd name="connsiteX25" fmla="*/ 769144 w 1321594"/>
                <a:gd name="connsiteY25" fmla="*/ 804862 h 1538287"/>
                <a:gd name="connsiteX26" fmla="*/ 602456 w 1321594"/>
                <a:gd name="connsiteY26" fmla="*/ 1035844 h 1538287"/>
                <a:gd name="connsiteX27" fmla="*/ 419100 w 1321594"/>
                <a:gd name="connsiteY27" fmla="*/ 1276350 h 1538287"/>
                <a:gd name="connsiteX28" fmla="*/ 226219 w 1321594"/>
                <a:gd name="connsiteY28" fmla="*/ 1538287 h 1538287"/>
                <a:gd name="connsiteX29" fmla="*/ 0 w 1321594"/>
                <a:gd name="connsiteY29" fmla="*/ 1452562 h 1538287"/>
                <a:gd name="connsiteX30" fmla="*/ 90488 w 1321594"/>
                <a:gd name="connsiteY30" fmla="*/ 1404937 h 1538287"/>
                <a:gd name="connsiteX31" fmla="*/ 166688 w 1321594"/>
                <a:gd name="connsiteY31" fmla="*/ 1345406 h 1538287"/>
                <a:gd name="connsiteX32" fmla="*/ 230981 w 1321594"/>
                <a:gd name="connsiteY32" fmla="*/ 1276350 h 1538287"/>
                <a:gd name="connsiteX33" fmla="*/ 302419 w 1321594"/>
                <a:gd name="connsiteY33" fmla="*/ 1176337 h 1538287"/>
                <a:gd name="connsiteX34" fmla="*/ 433388 w 1321594"/>
                <a:gd name="connsiteY34" fmla="*/ 992981 h 1538287"/>
                <a:gd name="connsiteX35" fmla="*/ 545306 w 1321594"/>
                <a:gd name="connsiteY35" fmla="*/ 814387 h 1538287"/>
                <a:gd name="connsiteX36" fmla="*/ 633413 w 1321594"/>
                <a:gd name="connsiteY36" fmla="*/ 666750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1594" h="1538287">
                  <a:moveTo>
                    <a:pt x="633413" y="666750"/>
                  </a:moveTo>
                  <a:lnTo>
                    <a:pt x="733425" y="483394"/>
                  </a:lnTo>
                  <a:lnTo>
                    <a:pt x="809625" y="321469"/>
                  </a:lnTo>
                  <a:lnTo>
                    <a:pt x="835819" y="264319"/>
                  </a:lnTo>
                  <a:lnTo>
                    <a:pt x="840581" y="240506"/>
                  </a:lnTo>
                  <a:lnTo>
                    <a:pt x="845344" y="221456"/>
                  </a:lnTo>
                  <a:lnTo>
                    <a:pt x="845344" y="197644"/>
                  </a:lnTo>
                  <a:lnTo>
                    <a:pt x="840581" y="171450"/>
                  </a:lnTo>
                  <a:lnTo>
                    <a:pt x="831056" y="147637"/>
                  </a:lnTo>
                  <a:lnTo>
                    <a:pt x="735806" y="52387"/>
                  </a:lnTo>
                  <a:lnTo>
                    <a:pt x="862013" y="0"/>
                  </a:lnTo>
                  <a:lnTo>
                    <a:pt x="1140619" y="111919"/>
                  </a:lnTo>
                  <a:lnTo>
                    <a:pt x="1216819" y="147637"/>
                  </a:lnTo>
                  <a:lnTo>
                    <a:pt x="1273969" y="183356"/>
                  </a:lnTo>
                  <a:lnTo>
                    <a:pt x="1302544" y="207169"/>
                  </a:lnTo>
                  <a:lnTo>
                    <a:pt x="1316831" y="226219"/>
                  </a:lnTo>
                  <a:lnTo>
                    <a:pt x="1321594" y="245269"/>
                  </a:lnTo>
                  <a:lnTo>
                    <a:pt x="1314450" y="269081"/>
                  </a:lnTo>
                  <a:lnTo>
                    <a:pt x="1293019" y="290512"/>
                  </a:lnTo>
                  <a:lnTo>
                    <a:pt x="1243013" y="309562"/>
                  </a:lnTo>
                  <a:lnTo>
                    <a:pt x="1181100" y="323850"/>
                  </a:lnTo>
                  <a:lnTo>
                    <a:pt x="1135856" y="340519"/>
                  </a:lnTo>
                  <a:lnTo>
                    <a:pt x="1095375" y="361950"/>
                  </a:lnTo>
                  <a:lnTo>
                    <a:pt x="1045369" y="404812"/>
                  </a:lnTo>
                  <a:lnTo>
                    <a:pt x="933450" y="569119"/>
                  </a:lnTo>
                  <a:lnTo>
                    <a:pt x="769144" y="804862"/>
                  </a:lnTo>
                  <a:lnTo>
                    <a:pt x="602456" y="1035844"/>
                  </a:lnTo>
                  <a:lnTo>
                    <a:pt x="419100" y="1276350"/>
                  </a:lnTo>
                  <a:lnTo>
                    <a:pt x="226219" y="1538287"/>
                  </a:lnTo>
                  <a:lnTo>
                    <a:pt x="0" y="1452562"/>
                  </a:lnTo>
                  <a:lnTo>
                    <a:pt x="90488" y="1404937"/>
                  </a:lnTo>
                  <a:lnTo>
                    <a:pt x="166688" y="1345406"/>
                  </a:lnTo>
                  <a:lnTo>
                    <a:pt x="230981" y="1276350"/>
                  </a:lnTo>
                  <a:lnTo>
                    <a:pt x="302419" y="1176337"/>
                  </a:lnTo>
                  <a:lnTo>
                    <a:pt x="433388" y="992981"/>
                  </a:lnTo>
                  <a:lnTo>
                    <a:pt x="545306" y="814387"/>
                  </a:lnTo>
                  <a:lnTo>
                    <a:pt x="633413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93E574D-B1AC-D946-A614-EAC0070E7F5B}"/>
                </a:ext>
              </a:extLst>
            </p:cNvPr>
            <p:cNvSpPr/>
            <p:nvPr/>
          </p:nvSpPr>
          <p:spPr>
            <a:xfrm>
              <a:off x="3316288" y="5199063"/>
              <a:ext cx="2625725" cy="682625"/>
            </a:xfrm>
            <a:custGeom>
              <a:avLst/>
              <a:gdLst>
                <a:gd name="connsiteX0" fmla="*/ 1231107 w 2624138"/>
                <a:gd name="connsiteY0" fmla="*/ 428625 h 683419"/>
                <a:gd name="connsiteX1" fmla="*/ 823913 w 2624138"/>
                <a:gd name="connsiteY1" fmla="*/ 507206 h 683419"/>
                <a:gd name="connsiteX2" fmla="*/ 578644 w 2624138"/>
                <a:gd name="connsiteY2" fmla="*/ 554831 h 683419"/>
                <a:gd name="connsiteX3" fmla="*/ 535782 w 2624138"/>
                <a:gd name="connsiteY3" fmla="*/ 564356 h 683419"/>
                <a:gd name="connsiteX4" fmla="*/ 450057 w 2624138"/>
                <a:gd name="connsiteY4" fmla="*/ 602456 h 683419"/>
                <a:gd name="connsiteX5" fmla="*/ 330994 w 2624138"/>
                <a:gd name="connsiteY5" fmla="*/ 666750 h 683419"/>
                <a:gd name="connsiteX6" fmla="*/ 297657 w 2624138"/>
                <a:gd name="connsiteY6" fmla="*/ 683419 h 683419"/>
                <a:gd name="connsiteX7" fmla="*/ 273844 w 2624138"/>
                <a:gd name="connsiteY7" fmla="*/ 683419 h 683419"/>
                <a:gd name="connsiteX8" fmla="*/ 254794 w 2624138"/>
                <a:gd name="connsiteY8" fmla="*/ 678656 h 683419"/>
                <a:gd name="connsiteX9" fmla="*/ 223838 w 2624138"/>
                <a:gd name="connsiteY9" fmla="*/ 659606 h 683419"/>
                <a:gd name="connsiteX10" fmla="*/ 188119 w 2624138"/>
                <a:gd name="connsiteY10" fmla="*/ 631031 h 683419"/>
                <a:gd name="connsiteX11" fmla="*/ 130969 w 2624138"/>
                <a:gd name="connsiteY11" fmla="*/ 559594 h 683419"/>
                <a:gd name="connsiteX12" fmla="*/ 76200 w 2624138"/>
                <a:gd name="connsiteY12" fmla="*/ 481012 h 683419"/>
                <a:gd name="connsiteX13" fmla="*/ 28575 w 2624138"/>
                <a:gd name="connsiteY13" fmla="*/ 395287 h 683419"/>
                <a:gd name="connsiteX14" fmla="*/ 16669 w 2624138"/>
                <a:gd name="connsiteY14" fmla="*/ 371475 h 683419"/>
                <a:gd name="connsiteX15" fmla="*/ 2382 w 2624138"/>
                <a:gd name="connsiteY15" fmla="*/ 342900 h 683419"/>
                <a:gd name="connsiteX16" fmla="*/ 0 w 2624138"/>
                <a:gd name="connsiteY16" fmla="*/ 321469 h 683419"/>
                <a:gd name="connsiteX17" fmla="*/ 7144 w 2624138"/>
                <a:gd name="connsiteY17" fmla="*/ 304800 h 683419"/>
                <a:gd name="connsiteX18" fmla="*/ 42863 w 2624138"/>
                <a:gd name="connsiteY18" fmla="*/ 292894 h 683419"/>
                <a:gd name="connsiteX19" fmla="*/ 88107 w 2624138"/>
                <a:gd name="connsiteY19" fmla="*/ 292894 h 683419"/>
                <a:gd name="connsiteX20" fmla="*/ 147638 w 2624138"/>
                <a:gd name="connsiteY20" fmla="*/ 302419 h 683419"/>
                <a:gd name="connsiteX21" fmla="*/ 204788 w 2624138"/>
                <a:gd name="connsiteY21" fmla="*/ 307181 h 683419"/>
                <a:gd name="connsiteX22" fmla="*/ 250032 w 2624138"/>
                <a:gd name="connsiteY22" fmla="*/ 302419 h 683419"/>
                <a:gd name="connsiteX23" fmla="*/ 419100 w 2624138"/>
                <a:gd name="connsiteY23" fmla="*/ 242887 h 683419"/>
                <a:gd name="connsiteX24" fmla="*/ 569119 w 2624138"/>
                <a:gd name="connsiteY24" fmla="*/ 290512 h 683419"/>
                <a:gd name="connsiteX25" fmla="*/ 838200 w 2624138"/>
                <a:gd name="connsiteY25" fmla="*/ 254794 h 683419"/>
                <a:gd name="connsiteX26" fmla="*/ 1343025 w 2624138"/>
                <a:gd name="connsiteY26" fmla="*/ 185737 h 683419"/>
                <a:gd name="connsiteX27" fmla="*/ 1964532 w 2624138"/>
                <a:gd name="connsiteY27" fmla="*/ 100012 h 683419"/>
                <a:gd name="connsiteX28" fmla="*/ 2528888 w 2624138"/>
                <a:gd name="connsiteY28" fmla="*/ 0 h 683419"/>
                <a:gd name="connsiteX29" fmla="*/ 2624138 w 2624138"/>
                <a:gd name="connsiteY29" fmla="*/ 150019 h 683419"/>
                <a:gd name="connsiteX30" fmla="*/ 2345532 w 2624138"/>
                <a:gd name="connsiteY30" fmla="*/ 211931 h 683419"/>
                <a:gd name="connsiteX31" fmla="*/ 1933575 w 2624138"/>
                <a:gd name="connsiteY31" fmla="*/ 297656 h 683419"/>
                <a:gd name="connsiteX32" fmla="*/ 1543050 w 2624138"/>
                <a:gd name="connsiteY32" fmla="*/ 371475 h 683419"/>
                <a:gd name="connsiteX33" fmla="*/ 1231107 w 2624138"/>
                <a:gd name="connsiteY33" fmla="*/ 428625 h 6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24138" h="683419">
                  <a:moveTo>
                    <a:pt x="1231107" y="428625"/>
                  </a:moveTo>
                  <a:lnTo>
                    <a:pt x="823913" y="507206"/>
                  </a:lnTo>
                  <a:lnTo>
                    <a:pt x="578644" y="554831"/>
                  </a:lnTo>
                  <a:lnTo>
                    <a:pt x="535782" y="564356"/>
                  </a:lnTo>
                  <a:lnTo>
                    <a:pt x="450057" y="602456"/>
                  </a:lnTo>
                  <a:lnTo>
                    <a:pt x="330994" y="666750"/>
                  </a:lnTo>
                  <a:lnTo>
                    <a:pt x="297657" y="683419"/>
                  </a:lnTo>
                  <a:lnTo>
                    <a:pt x="273844" y="683419"/>
                  </a:lnTo>
                  <a:lnTo>
                    <a:pt x="254794" y="678656"/>
                  </a:lnTo>
                  <a:lnTo>
                    <a:pt x="223838" y="659606"/>
                  </a:lnTo>
                  <a:lnTo>
                    <a:pt x="188119" y="631031"/>
                  </a:lnTo>
                  <a:lnTo>
                    <a:pt x="130969" y="559594"/>
                  </a:lnTo>
                  <a:lnTo>
                    <a:pt x="76200" y="481012"/>
                  </a:lnTo>
                  <a:lnTo>
                    <a:pt x="28575" y="395287"/>
                  </a:lnTo>
                  <a:lnTo>
                    <a:pt x="16669" y="371475"/>
                  </a:lnTo>
                  <a:lnTo>
                    <a:pt x="2382" y="342900"/>
                  </a:lnTo>
                  <a:lnTo>
                    <a:pt x="0" y="321469"/>
                  </a:lnTo>
                  <a:lnTo>
                    <a:pt x="7144" y="304800"/>
                  </a:lnTo>
                  <a:lnTo>
                    <a:pt x="42863" y="292894"/>
                  </a:lnTo>
                  <a:lnTo>
                    <a:pt x="88107" y="292894"/>
                  </a:lnTo>
                  <a:lnTo>
                    <a:pt x="147638" y="302419"/>
                  </a:lnTo>
                  <a:lnTo>
                    <a:pt x="204788" y="307181"/>
                  </a:lnTo>
                  <a:lnTo>
                    <a:pt x="250032" y="302419"/>
                  </a:lnTo>
                  <a:lnTo>
                    <a:pt x="419100" y="242887"/>
                  </a:lnTo>
                  <a:lnTo>
                    <a:pt x="569119" y="290512"/>
                  </a:lnTo>
                  <a:lnTo>
                    <a:pt x="838200" y="254794"/>
                  </a:lnTo>
                  <a:lnTo>
                    <a:pt x="1343025" y="185737"/>
                  </a:lnTo>
                  <a:lnTo>
                    <a:pt x="1964532" y="100012"/>
                  </a:lnTo>
                  <a:lnTo>
                    <a:pt x="2528888" y="0"/>
                  </a:lnTo>
                  <a:lnTo>
                    <a:pt x="2624138" y="150019"/>
                  </a:lnTo>
                  <a:lnTo>
                    <a:pt x="2345532" y="211931"/>
                  </a:lnTo>
                  <a:lnTo>
                    <a:pt x="1933575" y="297656"/>
                  </a:lnTo>
                  <a:lnTo>
                    <a:pt x="1543050" y="371475"/>
                  </a:lnTo>
                  <a:lnTo>
                    <a:pt x="1231107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B94FEB8-5CF3-6547-A3A4-446704B0A8B7}"/>
                </a:ext>
              </a:extLst>
            </p:cNvPr>
            <p:cNvSpPr/>
            <p:nvPr/>
          </p:nvSpPr>
          <p:spPr>
            <a:xfrm>
              <a:off x="5286375" y="4598988"/>
              <a:ext cx="1131888" cy="1352550"/>
            </a:xfrm>
            <a:custGeom>
              <a:avLst/>
              <a:gdLst>
                <a:gd name="connsiteX0" fmla="*/ 683419 w 1131094"/>
                <a:gd name="connsiteY0" fmla="*/ 940594 h 1352550"/>
                <a:gd name="connsiteX1" fmla="*/ 561975 w 1131094"/>
                <a:gd name="connsiteY1" fmla="*/ 759619 h 1352550"/>
                <a:gd name="connsiteX2" fmla="*/ 483394 w 1131094"/>
                <a:gd name="connsiteY2" fmla="*/ 611981 h 1352550"/>
                <a:gd name="connsiteX3" fmla="*/ 381000 w 1131094"/>
                <a:gd name="connsiteY3" fmla="*/ 481012 h 1352550"/>
                <a:gd name="connsiteX4" fmla="*/ 219075 w 1131094"/>
                <a:gd name="connsiteY4" fmla="*/ 288131 h 1352550"/>
                <a:gd name="connsiteX5" fmla="*/ 69056 w 1131094"/>
                <a:gd name="connsiteY5" fmla="*/ 121444 h 1352550"/>
                <a:gd name="connsiteX6" fmla="*/ 16669 w 1131094"/>
                <a:gd name="connsiteY6" fmla="*/ 64294 h 1352550"/>
                <a:gd name="connsiteX7" fmla="*/ 7144 w 1131094"/>
                <a:gd name="connsiteY7" fmla="*/ 50006 h 1352550"/>
                <a:gd name="connsiteX8" fmla="*/ 0 w 1131094"/>
                <a:gd name="connsiteY8" fmla="*/ 30956 h 1352550"/>
                <a:gd name="connsiteX9" fmla="*/ 2381 w 1131094"/>
                <a:gd name="connsiteY9" fmla="*/ 9525 h 1352550"/>
                <a:gd name="connsiteX10" fmla="*/ 11906 w 1131094"/>
                <a:gd name="connsiteY10" fmla="*/ 0 h 1352550"/>
                <a:gd name="connsiteX11" fmla="*/ 40481 w 1131094"/>
                <a:gd name="connsiteY11" fmla="*/ 0 h 1352550"/>
                <a:gd name="connsiteX12" fmla="*/ 85725 w 1131094"/>
                <a:gd name="connsiteY12" fmla="*/ 11906 h 1352550"/>
                <a:gd name="connsiteX13" fmla="*/ 195263 w 1131094"/>
                <a:gd name="connsiteY13" fmla="*/ 76200 h 1352550"/>
                <a:gd name="connsiteX14" fmla="*/ 373856 w 1131094"/>
                <a:gd name="connsiteY14" fmla="*/ 192881 h 1352550"/>
                <a:gd name="connsiteX15" fmla="*/ 561975 w 1131094"/>
                <a:gd name="connsiteY15" fmla="*/ 323850 h 1352550"/>
                <a:gd name="connsiteX16" fmla="*/ 766763 w 1131094"/>
                <a:gd name="connsiteY16" fmla="*/ 483394 h 1352550"/>
                <a:gd name="connsiteX17" fmla="*/ 954881 w 1131094"/>
                <a:gd name="connsiteY17" fmla="*/ 640556 h 1352550"/>
                <a:gd name="connsiteX18" fmla="*/ 973931 w 1131094"/>
                <a:gd name="connsiteY18" fmla="*/ 659606 h 1352550"/>
                <a:gd name="connsiteX19" fmla="*/ 1009650 w 1131094"/>
                <a:gd name="connsiteY19" fmla="*/ 714375 h 1352550"/>
                <a:gd name="connsiteX20" fmla="*/ 1059656 w 1131094"/>
                <a:gd name="connsiteY20" fmla="*/ 809625 h 1352550"/>
                <a:gd name="connsiteX21" fmla="*/ 1083469 w 1131094"/>
                <a:gd name="connsiteY21" fmla="*/ 878681 h 1352550"/>
                <a:gd name="connsiteX22" fmla="*/ 1112044 w 1131094"/>
                <a:gd name="connsiteY22" fmla="*/ 992981 h 1352550"/>
                <a:gd name="connsiteX23" fmla="*/ 1121569 w 1131094"/>
                <a:gd name="connsiteY23" fmla="*/ 1052512 h 1352550"/>
                <a:gd name="connsiteX24" fmla="*/ 1128713 w 1131094"/>
                <a:gd name="connsiteY24" fmla="*/ 1114425 h 1352550"/>
                <a:gd name="connsiteX25" fmla="*/ 1131094 w 1131094"/>
                <a:gd name="connsiteY25" fmla="*/ 1185862 h 1352550"/>
                <a:gd name="connsiteX26" fmla="*/ 1128713 w 1131094"/>
                <a:gd name="connsiteY26" fmla="*/ 1240631 h 1352550"/>
                <a:gd name="connsiteX27" fmla="*/ 1119188 w 1131094"/>
                <a:gd name="connsiteY27" fmla="*/ 1283494 h 1352550"/>
                <a:gd name="connsiteX28" fmla="*/ 1095375 w 1131094"/>
                <a:gd name="connsiteY28" fmla="*/ 1321594 h 1352550"/>
                <a:gd name="connsiteX29" fmla="*/ 1062038 w 1131094"/>
                <a:gd name="connsiteY29" fmla="*/ 1340644 h 1352550"/>
                <a:gd name="connsiteX30" fmla="*/ 1028700 w 1131094"/>
                <a:gd name="connsiteY30" fmla="*/ 1352550 h 1352550"/>
                <a:gd name="connsiteX31" fmla="*/ 990600 w 1131094"/>
                <a:gd name="connsiteY31" fmla="*/ 1350169 h 1352550"/>
                <a:gd name="connsiteX32" fmla="*/ 940594 w 1131094"/>
                <a:gd name="connsiteY32" fmla="*/ 1335881 h 1352550"/>
                <a:gd name="connsiteX33" fmla="*/ 914400 w 1131094"/>
                <a:gd name="connsiteY33" fmla="*/ 1302544 h 1352550"/>
                <a:gd name="connsiteX34" fmla="*/ 788194 w 1131094"/>
                <a:gd name="connsiteY34" fmla="*/ 1104900 h 1352550"/>
                <a:gd name="connsiteX35" fmla="*/ 683419 w 1131094"/>
                <a:gd name="connsiteY35" fmla="*/ 940594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1094" h="1352550">
                  <a:moveTo>
                    <a:pt x="683419" y="940594"/>
                  </a:moveTo>
                  <a:lnTo>
                    <a:pt x="561975" y="759619"/>
                  </a:lnTo>
                  <a:lnTo>
                    <a:pt x="483394" y="611981"/>
                  </a:lnTo>
                  <a:lnTo>
                    <a:pt x="381000" y="481012"/>
                  </a:lnTo>
                  <a:lnTo>
                    <a:pt x="219075" y="288131"/>
                  </a:lnTo>
                  <a:lnTo>
                    <a:pt x="69056" y="121444"/>
                  </a:lnTo>
                  <a:lnTo>
                    <a:pt x="16669" y="64294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0481" y="0"/>
                  </a:lnTo>
                  <a:lnTo>
                    <a:pt x="85725" y="11906"/>
                  </a:lnTo>
                  <a:lnTo>
                    <a:pt x="195263" y="76200"/>
                  </a:lnTo>
                  <a:lnTo>
                    <a:pt x="373856" y="192881"/>
                  </a:lnTo>
                  <a:lnTo>
                    <a:pt x="561975" y="323850"/>
                  </a:lnTo>
                  <a:lnTo>
                    <a:pt x="766763" y="483394"/>
                  </a:lnTo>
                  <a:lnTo>
                    <a:pt x="954881" y="640556"/>
                  </a:lnTo>
                  <a:lnTo>
                    <a:pt x="973931" y="659606"/>
                  </a:lnTo>
                  <a:lnTo>
                    <a:pt x="1009650" y="714375"/>
                  </a:lnTo>
                  <a:lnTo>
                    <a:pt x="1059656" y="809625"/>
                  </a:lnTo>
                  <a:lnTo>
                    <a:pt x="1083469" y="878681"/>
                  </a:lnTo>
                  <a:lnTo>
                    <a:pt x="1112044" y="992981"/>
                  </a:lnTo>
                  <a:lnTo>
                    <a:pt x="1121569" y="1052512"/>
                  </a:lnTo>
                  <a:lnTo>
                    <a:pt x="1128713" y="1114425"/>
                  </a:lnTo>
                  <a:cubicBezTo>
                    <a:pt x="1129507" y="1138237"/>
                    <a:pt x="1130300" y="1162050"/>
                    <a:pt x="1131094" y="1185862"/>
                  </a:cubicBezTo>
                  <a:cubicBezTo>
                    <a:pt x="1130300" y="1204118"/>
                    <a:pt x="1129507" y="1222375"/>
                    <a:pt x="1128713" y="1240631"/>
                  </a:cubicBezTo>
                  <a:lnTo>
                    <a:pt x="1119188" y="1283494"/>
                  </a:lnTo>
                  <a:lnTo>
                    <a:pt x="1095375" y="1321594"/>
                  </a:lnTo>
                  <a:lnTo>
                    <a:pt x="1062038" y="1340644"/>
                  </a:lnTo>
                  <a:lnTo>
                    <a:pt x="1028700" y="1352550"/>
                  </a:lnTo>
                  <a:lnTo>
                    <a:pt x="990600" y="1350169"/>
                  </a:lnTo>
                  <a:lnTo>
                    <a:pt x="940594" y="1335881"/>
                  </a:lnTo>
                  <a:lnTo>
                    <a:pt x="914400" y="1302544"/>
                  </a:lnTo>
                  <a:lnTo>
                    <a:pt x="788194" y="1104900"/>
                  </a:lnTo>
                  <a:lnTo>
                    <a:pt x="683419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7178791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6B2CF0E-36F4-8441-92DD-07D0F7CCCDAA}"/>
              </a:ext>
            </a:extLst>
          </p:cNvPr>
          <p:cNvSpPr/>
          <p:nvPr/>
        </p:nvSpPr>
        <p:spPr>
          <a:xfrm>
            <a:off x="2924175" y="1360488"/>
            <a:ext cx="1373188" cy="1679575"/>
          </a:xfrm>
          <a:custGeom>
            <a:avLst/>
            <a:gdLst>
              <a:gd name="connsiteX0" fmla="*/ 842963 w 1373981"/>
              <a:gd name="connsiteY0" fmla="*/ 533400 h 1681162"/>
              <a:gd name="connsiteX1" fmla="*/ 890588 w 1373981"/>
              <a:gd name="connsiteY1" fmla="*/ 445294 h 1681162"/>
              <a:gd name="connsiteX2" fmla="*/ 916781 w 1373981"/>
              <a:gd name="connsiteY2" fmla="*/ 392906 h 1681162"/>
              <a:gd name="connsiteX3" fmla="*/ 935831 w 1373981"/>
              <a:gd name="connsiteY3" fmla="*/ 352425 h 1681162"/>
              <a:gd name="connsiteX4" fmla="*/ 964406 w 1373981"/>
              <a:gd name="connsiteY4" fmla="*/ 280987 h 1681162"/>
              <a:gd name="connsiteX5" fmla="*/ 973931 w 1373981"/>
              <a:gd name="connsiteY5" fmla="*/ 250031 h 1681162"/>
              <a:gd name="connsiteX6" fmla="*/ 973931 w 1373981"/>
              <a:gd name="connsiteY6" fmla="*/ 223837 h 1681162"/>
              <a:gd name="connsiteX7" fmla="*/ 966788 w 1373981"/>
              <a:gd name="connsiteY7" fmla="*/ 192881 h 1681162"/>
              <a:gd name="connsiteX8" fmla="*/ 950119 w 1373981"/>
              <a:gd name="connsiteY8" fmla="*/ 159544 h 1681162"/>
              <a:gd name="connsiteX9" fmla="*/ 923925 w 1373981"/>
              <a:gd name="connsiteY9" fmla="*/ 130969 h 1681162"/>
              <a:gd name="connsiteX10" fmla="*/ 883444 w 1373981"/>
              <a:gd name="connsiteY10" fmla="*/ 102394 h 1681162"/>
              <a:gd name="connsiteX11" fmla="*/ 831056 w 1373981"/>
              <a:gd name="connsiteY11" fmla="*/ 76200 h 1681162"/>
              <a:gd name="connsiteX12" fmla="*/ 800100 w 1373981"/>
              <a:gd name="connsiteY12" fmla="*/ 64294 h 1681162"/>
              <a:gd name="connsiteX13" fmla="*/ 788194 w 1373981"/>
              <a:gd name="connsiteY13" fmla="*/ 47625 h 1681162"/>
              <a:gd name="connsiteX14" fmla="*/ 781050 w 1373981"/>
              <a:gd name="connsiteY14" fmla="*/ 21431 h 1681162"/>
              <a:gd name="connsiteX15" fmla="*/ 783431 w 1373981"/>
              <a:gd name="connsiteY15" fmla="*/ 9525 h 1681162"/>
              <a:gd name="connsiteX16" fmla="*/ 785813 w 1373981"/>
              <a:gd name="connsiteY16" fmla="*/ 0 h 1681162"/>
              <a:gd name="connsiteX17" fmla="*/ 792956 w 1373981"/>
              <a:gd name="connsiteY17" fmla="*/ 0 h 1681162"/>
              <a:gd name="connsiteX18" fmla="*/ 814388 w 1373981"/>
              <a:gd name="connsiteY18" fmla="*/ 7144 h 1681162"/>
              <a:gd name="connsiteX19" fmla="*/ 842963 w 1373981"/>
              <a:gd name="connsiteY19" fmla="*/ 16669 h 1681162"/>
              <a:gd name="connsiteX20" fmla="*/ 873919 w 1373981"/>
              <a:gd name="connsiteY20" fmla="*/ 11906 h 1681162"/>
              <a:gd name="connsiteX21" fmla="*/ 938213 w 1373981"/>
              <a:gd name="connsiteY21" fmla="*/ 9525 h 1681162"/>
              <a:gd name="connsiteX22" fmla="*/ 995363 w 1373981"/>
              <a:gd name="connsiteY22" fmla="*/ 16669 h 1681162"/>
              <a:gd name="connsiteX23" fmla="*/ 1057275 w 1373981"/>
              <a:gd name="connsiteY23" fmla="*/ 35719 h 1681162"/>
              <a:gd name="connsiteX24" fmla="*/ 1138238 w 1373981"/>
              <a:gd name="connsiteY24" fmla="*/ 66675 h 1681162"/>
              <a:gd name="connsiteX25" fmla="*/ 1200150 w 1373981"/>
              <a:gd name="connsiteY25" fmla="*/ 97631 h 1681162"/>
              <a:gd name="connsiteX26" fmla="*/ 1273969 w 1373981"/>
              <a:gd name="connsiteY26" fmla="*/ 142875 h 1681162"/>
              <a:gd name="connsiteX27" fmla="*/ 1316831 w 1373981"/>
              <a:gd name="connsiteY27" fmla="*/ 166687 h 1681162"/>
              <a:gd name="connsiteX28" fmla="*/ 1350169 w 1373981"/>
              <a:gd name="connsiteY28" fmla="*/ 188119 h 1681162"/>
              <a:gd name="connsiteX29" fmla="*/ 1369219 w 1373981"/>
              <a:gd name="connsiteY29" fmla="*/ 209550 h 1681162"/>
              <a:gd name="connsiteX30" fmla="*/ 1373981 w 1373981"/>
              <a:gd name="connsiteY30" fmla="*/ 223837 h 1681162"/>
              <a:gd name="connsiteX31" fmla="*/ 1373981 w 1373981"/>
              <a:gd name="connsiteY31" fmla="*/ 240506 h 1681162"/>
              <a:gd name="connsiteX32" fmla="*/ 1369219 w 1373981"/>
              <a:gd name="connsiteY32" fmla="*/ 259556 h 1681162"/>
              <a:gd name="connsiteX33" fmla="*/ 1350169 w 1373981"/>
              <a:gd name="connsiteY33" fmla="*/ 283369 h 1681162"/>
              <a:gd name="connsiteX34" fmla="*/ 1321594 w 1373981"/>
              <a:gd name="connsiteY34" fmla="*/ 311944 h 1681162"/>
              <a:gd name="connsiteX35" fmla="*/ 1250156 w 1373981"/>
              <a:gd name="connsiteY35" fmla="*/ 369094 h 1681162"/>
              <a:gd name="connsiteX36" fmla="*/ 1209675 w 1373981"/>
              <a:gd name="connsiteY36" fmla="*/ 404812 h 1681162"/>
              <a:gd name="connsiteX37" fmla="*/ 1143000 w 1373981"/>
              <a:gd name="connsiteY37" fmla="*/ 523875 h 1681162"/>
              <a:gd name="connsiteX38" fmla="*/ 1040606 w 1373981"/>
              <a:gd name="connsiteY38" fmla="*/ 671512 h 1681162"/>
              <a:gd name="connsiteX39" fmla="*/ 935831 w 1373981"/>
              <a:gd name="connsiteY39" fmla="*/ 816769 h 1681162"/>
              <a:gd name="connsiteX40" fmla="*/ 812006 w 1373981"/>
              <a:gd name="connsiteY40" fmla="*/ 985837 h 1681162"/>
              <a:gd name="connsiteX41" fmla="*/ 721519 w 1373981"/>
              <a:gd name="connsiteY41" fmla="*/ 1090612 h 1681162"/>
              <a:gd name="connsiteX42" fmla="*/ 597694 w 1373981"/>
              <a:gd name="connsiteY42" fmla="*/ 1221581 h 1681162"/>
              <a:gd name="connsiteX43" fmla="*/ 440531 w 1373981"/>
              <a:gd name="connsiteY43" fmla="*/ 1366837 h 1681162"/>
              <a:gd name="connsiteX44" fmla="*/ 316706 w 1373981"/>
              <a:gd name="connsiteY44" fmla="*/ 1476375 h 1681162"/>
              <a:gd name="connsiteX45" fmla="*/ 145256 w 1373981"/>
              <a:gd name="connsiteY45" fmla="*/ 1604962 h 1681162"/>
              <a:gd name="connsiteX46" fmla="*/ 61913 w 1373981"/>
              <a:gd name="connsiteY46" fmla="*/ 1664494 h 1681162"/>
              <a:gd name="connsiteX47" fmla="*/ 28575 w 1373981"/>
              <a:gd name="connsiteY47" fmla="*/ 1681162 h 1681162"/>
              <a:gd name="connsiteX48" fmla="*/ 14288 w 1373981"/>
              <a:gd name="connsiteY48" fmla="*/ 1681162 h 1681162"/>
              <a:gd name="connsiteX49" fmla="*/ 2381 w 1373981"/>
              <a:gd name="connsiteY49" fmla="*/ 1674019 h 1681162"/>
              <a:gd name="connsiteX50" fmla="*/ 0 w 1373981"/>
              <a:gd name="connsiteY50" fmla="*/ 1664494 h 1681162"/>
              <a:gd name="connsiteX51" fmla="*/ 2381 w 1373981"/>
              <a:gd name="connsiteY51" fmla="*/ 1640681 h 1681162"/>
              <a:gd name="connsiteX52" fmla="*/ 9525 w 1373981"/>
              <a:gd name="connsiteY52" fmla="*/ 1621631 h 1681162"/>
              <a:gd name="connsiteX53" fmla="*/ 54769 w 1373981"/>
              <a:gd name="connsiteY53" fmla="*/ 1571625 h 1681162"/>
              <a:gd name="connsiteX54" fmla="*/ 130969 w 1373981"/>
              <a:gd name="connsiteY54" fmla="*/ 1490662 h 1681162"/>
              <a:gd name="connsiteX55" fmla="*/ 219075 w 1373981"/>
              <a:gd name="connsiteY55" fmla="*/ 1393031 h 1681162"/>
              <a:gd name="connsiteX56" fmla="*/ 302419 w 1373981"/>
              <a:gd name="connsiteY56" fmla="*/ 1295400 h 1681162"/>
              <a:gd name="connsiteX57" fmla="*/ 392906 w 1373981"/>
              <a:gd name="connsiteY57" fmla="*/ 1185862 h 1681162"/>
              <a:gd name="connsiteX58" fmla="*/ 488156 w 1373981"/>
              <a:gd name="connsiteY58" fmla="*/ 1066800 h 1681162"/>
              <a:gd name="connsiteX59" fmla="*/ 581025 w 1373981"/>
              <a:gd name="connsiteY59" fmla="*/ 945356 h 1681162"/>
              <a:gd name="connsiteX60" fmla="*/ 697706 w 1373981"/>
              <a:gd name="connsiteY60" fmla="*/ 778669 h 1681162"/>
              <a:gd name="connsiteX61" fmla="*/ 783431 w 1373981"/>
              <a:gd name="connsiteY61" fmla="*/ 640556 h 1681162"/>
              <a:gd name="connsiteX62" fmla="*/ 842963 w 1373981"/>
              <a:gd name="connsiteY62" fmla="*/ 533400 h 1681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373981" h="1681162">
                <a:moveTo>
                  <a:pt x="842963" y="533400"/>
                </a:moveTo>
                <a:lnTo>
                  <a:pt x="890588" y="445294"/>
                </a:lnTo>
                <a:lnTo>
                  <a:pt x="916781" y="392906"/>
                </a:lnTo>
                <a:lnTo>
                  <a:pt x="935831" y="352425"/>
                </a:lnTo>
                <a:lnTo>
                  <a:pt x="964406" y="280987"/>
                </a:lnTo>
                <a:lnTo>
                  <a:pt x="973931" y="250031"/>
                </a:lnTo>
                <a:lnTo>
                  <a:pt x="973931" y="223837"/>
                </a:lnTo>
                <a:lnTo>
                  <a:pt x="966788" y="192881"/>
                </a:lnTo>
                <a:lnTo>
                  <a:pt x="950119" y="159544"/>
                </a:lnTo>
                <a:lnTo>
                  <a:pt x="923925" y="130969"/>
                </a:lnTo>
                <a:lnTo>
                  <a:pt x="883444" y="102394"/>
                </a:lnTo>
                <a:lnTo>
                  <a:pt x="831056" y="76200"/>
                </a:lnTo>
                <a:lnTo>
                  <a:pt x="800100" y="64294"/>
                </a:lnTo>
                <a:lnTo>
                  <a:pt x="788194" y="47625"/>
                </a:lnTo>
                <a:lnTo>
                  <a:pt x="781050" y="21431"/>
                </a:lnTo>
                <a:lnTo>
                  <a:pt x="783431" y="9525"/>
                </a:lnTo>
                <a:lnTo>
                  <a:pt x="785813" y="0"/>
                </a:lnTo>
                <a:lnTo>
                  <a:pt x="792956" y="0"/>
                </a:lnTo>
                <a:lnTo>
                  <a:pt x="814388" y="7144"/>
                </a:lnTo>
                <a:lnTo>
                  <a:pt x="842963" y="16669"/>
                </a:lnTo>
                <a:lnTo>
                  <a:pt x="873919" y="11906"/>
                </a:lnTo>
                <a:lnTo>
                  <a:pt x="938213" y="9525"/>
                </a:lnTo>
                <a:lnTo>
                  <a:pt x="995363" y="16669"/>
                </a:lnTo>
                <a:lnTo>
                  <a:pt x="1057275" y="35719"/>
                </a:lnTo>
                <a:lnTo>
                  <a:pt x="1138238" y="66675"/>
                </a:lnTo>
                <a:lnTo>
                  <a:pt x="1200150" y="97631"/>
                </a:lnTo>
                <a:lnTo>
                  <a:pt x="1273969" y="142875"/>
                </a:lnTo>
                <a:lnTo>
                  <a:pt x="1316831" y="166687"/>
                </a:lnTo>
                <a:lnTo>
                  <a:pt x="1350169" y="188119"/>
                </a:lnTo>
                <a:lnTo>
                  <a:pt x="1369219" y="209550"/>
                </a:lnTo>
                <a:lnTo>
                  <a:pt x="1373981" y="223837"/>
                </a:lnTo>
                <a:lnTo>
                  <a:pt x="1373981" y="240506"/>
                </a:lnTo>
                <a:lnTo>
                  <a:pt x="1369219" y="259556"/>
                </a:lnTo>
                <a:lnTo>
                  <a:pt x="1350169" y="283369"/>
                </a:lnTo>
                <a:lnTo>
                  <a:pt x="1321594" y="311944"/>
                </a:lnTo>
                <a:lnTo>
                  <a:pt x="1250156" y="369094"/>
                </a:lnTo>
                <a:lnTo>
                  <a:pt x="1209675" y="404812"/>
                </a:lnTo>
                <a:lnTo>
                  <a:pt x="1143000" y="523875"/>
                </a:lnTo>
                <a:lnTo>
                  <a:pt x="1040606" y="671512"/>
                </a:lnTo>
                <a:lnTo>
                  <a:pt x="935831" y="816769"/>
                </a:lnTo>
                <a:lnTo>
                  <a:pt x="812006" y="985837"/>
                </a:lnTo>
                <a:lnTo>
                  <a:pt x="721519" y="1090612"/>
                </a:lnTo>
                <a:lnTo>
                  <a:pt x="597694" y="1221581"/>
                </a:lnTo>
                <a:lnTo>
                  <a:pt x="440531" y="1366837"/>
                </a:lnTo>
                <a:lnTo>
                  <a:pt x="316706" y="1476375"/>
                </a:lnTo>
                <a:lnTo>
                  <a:pt x="145256" y="1604962"/>
                </a:lnTo>
                <a:lnTo>
                  <a:pt x="61913" y="1664494"/>
                </a:lnTo>
                <a:lnTo>
                  <a:pt x="28575" y="1681162"/>
                </a:lnTo>
                <a:lnTo>
                  <a:pt x="14288" y="1681162"/>
                </a:lnTo>
                <a:lnTo>
                  <a:pt x="2381" y="1674019"/>
                </a:lnTo>
                <a:lnTo>
                  <a:pt x="0" y="1664494"/>
                </a:lnTo>
                <a:lnTo>
                  <a:pt x="2381" y="1640681"/>
                </a:lnTo>
                <a:lnTo>
                  <a:pt x="9525" y="1621631"/>
                </a:lnTo>
                <a:lnTo>
                  <a:pt x="54769" y="1571625"/>
                </a:lnTo>
                <a:lnTo>
                  <a:pt x="130969" y="1490662"/>
                </a:lnTo>
                <a:lnTo>
                  <a:pt x="219075" y="1393031"/>
                </a:lnTo>
                <a:lnTo>
                  <a:pt x="302419" y="1295400"/>
                </a:lnTo>
                <a:lnTo>
                  <a:pt x="392906" y="1185862"/>
                </a:lnTo>
                <a:lnTo>
                  <a:pt x="488156" y="1066800"/>
                </a:lnTo>
                <a:lnTo>
                  <a:pt x="581025" y="945356"/>
                </a:lnTo>
                <a:lnTo>
                  <a:pt x="697706" y="778669"/>
                </a:lnTo>
                <a:lnTo>
                  <a:pt x="783431" y="640556"/>
                </a:lnTo>
                <a:lnTo>
                  <a:pt x="842963" y="533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81FD8B3-7533-1E45-B264-6F5635C18AC0}"/>
              </a:ext>
            </a:extLst>
          </p:cNvPr>
          <p:cNvSpPr/>
          <p:nvPr/>
        </p:nvSpPr>
        <p:spPr>
          <a:xfrm>
            <a:off x="2700338" y="2941638"/>
            <a:ext cx="4311650" cy="712787"/>
          </a:xfrm>
          <a:custGeom>
            <a:avLst/>
            <a:gdLst>
              <a:gd name="connsiteX0" fmla="*/ 2086527 w 4310743"/>
              <a:gd name="connsiteY0" fmla="*/ 225952 h 713161"/>
              <a:gd name="connsiteX1" fmla="*/ 2485473 w 4310743"/>
              <a:gd name="connsiteY1" fmla="*/ 180056 h 713161"/>
              <a:gd name="connsiteX2" fmla="*/ 2527839 w 4310743"/>
              <a:gd name="connsiteY2" fmla="*/ 176525 h 713161"/>
              <a:gd name="connsiteX3" fmla="*/ 2722017 w 4310743"/>
              <a:gd name="connsiteY3" fmla="*/ 151812 h 713161"/>
              <a:gd name="connsiteX4" fmla="*/ 3068006 w 4310743"/>
              <a:gd name="connsiteY4" fmla="*/ 123568 h 713161"/>
              <a:gd name="connsiteX5" fmla="*/ 3293958 w 4310743"/>
              <a:gd name="connsiteY5" fmla="*/ 105915 h 713161"/>
              <a:gd name="connsiteX6" fmla="*/ 3502258 w 4310743"/>
              <a:gd name="connsiteY6" fmla="*/ 88263 h 713161"/>
              <a:gd name="connsiteX7" fmla="*/ 3678783 w 4310743"/>
              <a:gd name="connsiteY7" fmla="*/ 81202 h 713161"/>
              <a:gd name="connsiteX8" fmla="*/ 3774107 w 4310743"/>
              <a:gd name="connsiteY8" fmla="*/ 70610 h 713161"/>
              <a:gd name="connsiteX9" fmla="*/ 3823534 w 4310743"/>
              <a:gd name="connsiteY9" fmla="*/ 60019 h 713161"/>
              <a:gd name="connsiteX10" fmla="*/ 3855308 w 4310743"/>
              <a:gd name="connsiteY10" fmla="*/ 42366 h 713161"/>
              <a:gd name="connsiteX11" fmla="*/ 3918857 w 4310743"/>
              <a:gd name="connsiteY11" fmla="*/ 17653 h 713161"/>
              <a:gd name="connsiteX12" fmla="*/ 3971815 w 4310743"/>
              <a:gd name="connsiteY12" fmla="*/ 0 h 713161"/>
              <a:gd name="connsiteX13" fmla="*/ 3985937 w 4310743"/>
              <a:gd name="connsiteY13" fmla="*/ 0 h 713161"/>
              <a:gd name="connsiteX14" fmla="*/ 4010650 w 4310743"/>
              <a:gd name="connsiteY14" fmla="*/ 7061 h 713161"/>
              <a:gd name="connsiteX15" fmla="*/ 4056547 w 4310743"/>
              <a:gd name="connsiteY15" fmla="*/ 24714 h 713161"/>
              <a:gd name="connsiteX16" fmla="*/ 4109504 w 4310743"/>
              <a:gd name="connsiteY16" fmla="*/ 49427 h 713161"/>
              <a:gd name="connsiteX17" fmla="*/ 4190706 w 4310743"/>
              <a:gd name="connsiteY17" fmla="*/ 102385 h 713161"/>
              <a:gd name="connsiteX18" fmla="*/ 4247194 w 4310743"/>
              <a:gd name="connsiteY18" fmla="*/ 144751 h 713161"/>
              <a:gd name="connsiteX19" fmla="*/ 4282499 w 4310743"/>
              <a:gd name="connsiteY19" fmla="*/ 172995 h 713161"/>
              <a:gd name="connsiteX20" fmla="*/ 4303682 w 4310743"/>
              <a:gd name="connsiteY20" fmla="*/ 201239 h 713161"/>
              <a:gd name="connsiteX21" fmla="*/ 4310743 w 4310743"/>
              <a:gd name="connsiteY21" fmla="*/ 222422 h 713161"/>
              <a:gd name="connsiteX22" fmla="*/ 4310743 w 4310743"/>
              <a:gd name="connsiteY22" fmla="*/ 247135 h 713161"/>
              <a:gd name="connsiteX23" fmla="*/ 4296621 w 4310743"/>
              <a:gd name="connsiteY23" fmla="*/ 271849 h 713161"/>
              <a:gd name="connsiteX24" fmla="*/ 4261316 w 4310743"/>
              <a:gd name="connsiteY24" fmla="*/ 293032 h 713161"/>
              <a:gd name="connsiteX25" fmla="*/ 4215419 w 4310743"/>
              <a:gd name="connsiteY25" fmla="*/ 307154 h 713161"/>
              <a:gd name="connsiteX26" fmla="*/ 4173053 w 4310743"/>
              <a:gd name="connsiteY26" fmla="*/ 307154 h 713161"/>
              <a:gd name="connsiteX27" fmla="*/ 4081260 w 4310743"/>
              <a:gd name="connsiteY27" fmla="*/ 296562 h 713161"/>
              <a:gd name="connsiteX28" fmla="*/ 3947101 w 4310743"/>
              <a:gd name="connsiteY28" fmla="*/ 285971 h 713161"/>
              <a:gd name="connsiteX29" fmla="*/ 3788229 w 4310743"/>
              <a:gd name="connsiteY29" fmla="*/ 278910 h 713161"/>
              <a:gd name="connsiteX30" fmla="*/ 3583459 w 4310743"/>
              <a:gd name="connsiteY30" fmla="*/ 282440 h 713161"/>
              <a:gd name="connsiteX31" fmla="*/ 3463422 w 4310743"/>
              <a:gd name="connsiteY31" fmla="*/ 282440 h 713161"/>
              <a:gd name="connsiteX32" fmla="*/ 3290428 w 4310743"/>
              <a:gd name="connsiteY32" fmla="*/ 285971 h 713161"/>
              <a:gd name="connsiteX33" fmla="*/ 3110372 w 4310743"/>
              <a:gd name="connsiteY33" fmla="*/ 300093 h 713161"/>
              <a:gd name="connsiteX34" fmla="*/ 2820871 w 4310743"/>
              <a:gd name="connsiteY34" fmla="*/ 324806 h 713161"/>
              <a:gd name="connsiteX35" fmla="*/ 2707895 w 4310743"/>
              <a:gd name="connsiteY35" fmla="*/ 331867 h 713161"/>
              <a:gd name="connsiteX36" fmla="*/ 2517248 w 4310743"/>
              <a:gd name="connsiteY36" fmla="*/ 353050 h 713161"/>
              <a:gd name="connsiteX37" fmla="*/ 2287765 w 4310743"/>
              <a:gd name="connsiteY37" fmla="*/ 374233 h 713161"/>
              <a:gd name="connsiteX38" fmla="*/ 2037100 w 4310743"/>
              <a:gd name="connsiteY38" fmla="*/ 406008 h 713161"/>
              <a:gd name="connsiteX39" fmla="*/ 1934715 w 4310743"/>
              <a:gd name="connsiteY39" fmla="*/ 420130 h 713161"/>
              <a:gd name="connsiteX40" fmla="*/ 1715824 w 4310743"/>
              <a:gd name="connsiteY40" fmla="*/ 441313 h 713161"/>
              <a:gd name="connsiteX41" fmla="*/ 1496933 w 4310743"/>
              <a:gd name="connsiteY41" fmla="*/ 469557 h 713161"/>
              <a:gd name="connsiteX42" fmla="*/ 1228615 w 4310743"/>
              <a:gd name="connsiteY42" fmla="*/ 511923 h 713161"/>
              <a:gd name="connsiteX43" fmla="*/ 974419 w 4310743"/>
              <a:gd name="connsiteY43" fmla="*/ 568411 h 713161"/>
              <a:gd name="connsiteX44" fmla="*/ 819076 w 4310743"/>
              <a:gd name="connsiteY44" fmla="*/ 610777 h 713161"/>
              <a:gd name="connsiteX45" fmla="*/ 681387 w 4310743"/>
              <a:gd name="connsiteY45" fmla="*/ 653143 h 713161"/>
              <a:gd name="connsiteX46" fmla="*/ 543697 w 4310743"/>
              <a:gd name="connsiteY46" fmla="*/ 695509 h 713161"/>
              <a:gd name="connsiteX47" fmla="*/ 487209 w 4310743"/>
              <a:gd name="connsiteY47" fmla="*/ 709631 h 713161"/>
              <a:gd name="connsiteX48" fmla="*/ 466026 w 4310743"/>
              <a:gd name="connsiteY48" fmla="*/ 713161 h 713161"/>
              <a:gd name="connsiteX49" fmla="*/ 406008 w 4310743"/>
              <a:gd name="connsiteY49" fmla="*/ 699039 h 713161"/>
              <a:gd name="connsiteX50" fmla="*/ 363642 w 4310743"/>
              <a:gd name="connsiteY50" fmla="*/ 677856 h 713161"/>
              <a:gd name="connsiteX51" fmla="*/ 289501 w 4310743"/>
              <a:gd name="connsiteY51" fmla="*/ 628429 h 713161"/>
              <a:gd name="connsiteX52" fmla="*/ 225952 w 4310743"/>
              <a:gd name="connsiteY52" fmla="*/ 579002 h 713161"/>
              <a:gd name="connsiteX53" fmla="*/ 165934 w 4310743"/>
              <a:gd name="connsiteY53" fmla="*/ 522514 h 713161"/>
              <a:gd name="connsiteX54" fmla="*/ 109446 w 4310743"/>
              <a:gd name="connsiteY54" fmla="*/ 469557 h 713161"/>
              <a:gd name="connsiteX55" fmla="*/ 56488 w 4310743"/>
              <a:gd name="connsiteY55" fmla="*/ 409538 h 713161"/>
              <a:gd name="connsiteX56" fmla="*/ 24713 w 4310743"/>
              <a:gd name="connsiteY56" fmla="*/ 367172 h 713161"/>
              <a:gd name="connsiteX57" fmla="*/ 0 w 4310743"/>
              <a:gd name="connsiteY57" fmla="*/ 328337 h 713161"/>
              <a:gd name="connsiteX58" fmla="*/ 0 w 4310743"/>
              <a:gd name="connsiteY58" fmla="*/ 310684 h 713161"/>
              <a:gd name="connsiteX59" fmla="*/ 3530 w 4310743"/>
              <a:gd name="connsiteY59" fmla="*/ 296562 h 713161"/>
              <a:gd name="connsiteX60" fmla="*/ 17652 w 4310743"/>
              <a:gd name="connsiteY60" fmla="*/ 296562 h 713161"/>
              <a:gd name="connsiteX61" fmla="*/ 42366 w 4310743"/>
              <a:gd name="connsiteY61" fmla="*/ 303623 h 713161"/>
              <a:gd name="connsiteX62" fmla="*/ 120037 w 4310743"/>
              <a:gd name="connsiteY62" fmla="*/ 345989 h 713161"/>
              <a:gd name="connsiteX63" fmla="*/ 183586 w 4310743"/>
              <a:gd name="connsiteY63" fmla="*/ 377764 h 713161"/>
              <a:gd name="connsiteX64" fmla="*/ 233013 w 4310743"/>
              <a:gd name="connsiteY64" fmla="*/ 398947 h 713161"/>
              <a:gd name="connsiteX65" fmla="*/ 300093 w 4310743"/>
              <a:gd name="connsiteY65" fmla="*/ 423660 h 713161"/>
              <a:gd name="connsiteX66" fmla="*/ 370703 w 4310743"/>
              <a:gd name="connsiteY66" fmla="*/ 441313 h 713161"/>
              <a:gd name="connsiteX67" fmla="*/ 437782 w 4310743"/>
              <a:gd name="connsiteY67" fmla="*/ 451904 h 713161"/>
              <a:gd name="connsiteX68" fmla="*/ 494270 w 4310743"/>
              <a:gd name="connsiteY68" fmla="*/ 451904 h 713161"/>
              <a:gd name="connsiteX69" fmla="*/ 610777 w 4310743"/>
              <a:gd name="connsiteY69" fmla="*/ 437782 h 713161"/>
              <a:gd name="connsiteX70" fmla="*/ 819076 w 4310743"/>
              <a:gd name="connsiteY70" fmla="*/ 413069 h 713161"/>
              <a:gd name="connsiteX71" fmla="*/ 1045029 w 4310743"/>
              <a:gd name="connsiteY71" fmla="*/ 370703 h 713161"/>
              <a:gd name="connsiteX72" fmla="*/ 1228615 w 4310743"/>
              <a:gd name="connsiteY72" fmla="*/ 335398 h 713161"/>
              <a:gd name="connsiteX73" fmla="*/ 1715824 w 4310743"/>
              <a:gd name="connsiteY73" fmla="*/ 264788 h 713161"/>
              <a:gd name="connsiteX74" fmla="*/ 1948837 w 4310743"/>
              <a:gd name="connsiteY74" fmla="*/ 240074 h 713161"/>
              <a:gd name="connsiteX75" fmla="*/ 2086527 w 4310743"/>
              <a:gd name="connsiteY75" fmla="*/ 225952 h 71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10743" h="713161">
                <a:moveTo>
                  <a:pt x="2086527" y="225952"/>
                </a:moveTo>
                <a:lnTo>
                  <a:pt x="2485473" y="180056"/>
                </a:lnTo>
                <a:lnTo>
                  <a:pt x="2527839" y="176525"/>
                </a:lnTo>
                <a:lnTo>
                  <a:pt x="2722017" y="151812"/>
                </a:lnTo>
                <a:lnTo>
                  <a:pt x="3068006" y="123568"/>
                </a:lnTo>
                <a:lnTo>
                  <a:pt x="3293958" y="105915"/>
                </a:lnTo>
                <a:lnTo>
                  <a:pt x="3502258" y="88263"/>
                </a:lnTo>
                <a:lnTo>
                  <a:pt x="3678783" y="81202"/>
                </a:lnTo>
                <a:lnTo>
                  <a:pt x="3774107" y="70610"/>
                </a:lnTo>
                <a:lnTo>
                  <a:pt x="3823534" y="60019"/>
                </a:lnTo>
                <a:lnTo>
                  <a:pt x="3855308" y="42366"/>
                </a:lnTo>
                <a:lnTo>
                  <a:pt x="3918857" y="17653"/>
                </a:lnTo>
                <a:lnTo>
                  <a:pt x="3971815" y="0"/>
                </a:lnTo>
                <a:lnTo>
                  <a:pt x="3985937" y="0"/>
                </a:lnTo>
                <a:lnTo>
                  <a:pt x="4010650" y="7061"/>
                </a:lnTo>
                <a:lnTo>
                  <a:pt x="4056547" y="24714"/>
                </a:lnTo>
                <a:lnTo>
                  <a:pt x="4109504" y="49427"/>
                </a:lnTo>
                <a:lnTo>
                  <a:pt x="4190706" y="102385"/>
                </a:lnTo>
                <a:lnTo>
                  <a:pt x="4247194" y="144751"/>
                </a:lnTo>
                <a:lnTo>
                  <a:pt x="4282499" y="172995"/>
                </a:lnTo>
                <a:lnTo>
                  <a:pt x="4303682" y="201239"/>
                </a:lnTo>
                <a:lnTo>
                  <a:pt x="4310743" y="222422"/>
                </a:lnTo>
                <a:lnTo>
                  <a:pt x="4310743" y="247135"/>
                </a:lnTo>
                <a:lnTo>
                  <a:pt x="4296621" y="271849"/>
                </a:lnTo>
                <a:lnTo>
                  <a:pt x="4261316" y="293032"/>
                </a:lnTo>
                <a:lnTo>
                  <a:pt x="4215419" y="307154"/>
                </a:lnTo>
                <a:lnTo>
                  <a:pt x="4173053" y="307154"/>
                </a:lnTo>
                <a:lnTo>
                  <a:pt x="4081260" y="296562"/>
                </a:lnTo>
                <a:lnTo>
                  <a:pt x="3947101" y="285971"/>
                </a:lnTo>
                <a:lnTo>
                  <a:pt x="3788229" y="278910"/>
                </a:lnTo>
                <a:lnTo>
                  <a:pt x="3583459" y="282440"/>
                </a:lnTo>
                <a:lnTo>
                  <a:pt x="3463422" y="282440"/>
                </a:lnTo>
                <a:lnTo>
                  <a:pt x="3290428" y="285971"/>
                </a:lnTo>
                <a:lnTo>
                  <a:pt x="3110372" y="300093"/>
                </a:lnTo>
                <a:lnTo>
                  <a:pt x="2820871" y="324806"/>
                </a:lnTo>
                <a:lnTo>
                  <a:pt x="2707895" y="331867"/>
                </a:lnTo>
                <a:lnTo>
                  <a:pt x="2517248" y="353050"/>
                </a:lnTo>
                <a:lnTo>
                  <a:pt x="2287765" y="374233"/>
                </a:lnTo>
                <a:lnTo>
                  <a:pt x="2037100" y="406008"/>
                </a:lnTo>
                <a:lnTo>
                  <a:pt x="1934715" y="420130"/>
                </a:lnTo>
                <a:lnTo>
                  <a:pt x="1715824" y="441313"/>
                </a:lnTo>
                <a:lnTo>
                  <a:pt x="1496933" y="469557"/>
                </a:lnTo>
                <a:lnTo>
                  <a:pt x="1228615" y="511923"/>
                </a:lnTo>
                <a:lnTo>
                  <a:pt x="974419" y="568411"/>
                </a:lnTo>
                <a:lnTo>
                  <a:pt x="819076" y="610777"/>
                </a:lnTo>
                <a:lnTo>
                  <a:pt x="681387" y="653143"/>
                </a:lnTo>
                <a:lnTo>
                  <a:pt x="543697" y="695509"/>
                </a:lnTo>
                <a:lnTo>
                  <a:pt x="487209" y="709631"/>
                </a:lnTo>
                <a:lnTo>
                  <a:pt x="466026" y="713161"/>
                </a:lnTo>
                <a:lnTo>
                  <a:pt x="406008" y="699039"/>
                </a:lnTo>
                <a:lnTo>
                  <a:pt x="363642" y="677856"/>
                </a:lnTo>
                <a:lnTo>
                  <a:pt x="289501" y="628429"/>
                </a:lnTo>
                <a:lnTo>
                  <a:pt x="225952" y="579002"/>
                </a:lnTo>
                <a:lnTo>
                  <a:pt x="165934" y="522514"/>
                </a:lnTo>
                <a:lnTo>
                  <a:pt x="109446" y="469557"/>
                </a:lnTo>
                <a:lnTo>
                  <a:pt x="56488" y="409538"/>
                </a:lnTo>
                <a:lnTo>
                  <a:pt x="24713" y="367172"/>
                </a:lnTo>
                <a:lnTo>
                  <a:pt x="0" y="328337"/>
                </a:lnTo>
                <a:lnTo>
                  <a:pt x="0" y="310684"/>
                </a:lnTo>
                <a:lnTo>
                  <a:pt x="3530" y="296562"/>
                </a:lnTo>
                <a:lnTo>
                  <a:pt x="17652" y="296562"/>
                </a:lnTo>
                <a:lnTo>
                  <a:pt x="42366" y="303623"/>
                </a:lnTo>
                <a:lnTo>
                  <a:pt x="120037" y="345989"/>
                </a:lnTo>
                <a:lnTo>
                  <a:pt x="183586" y="377764"/>
                </a:lnTo>
                <a:lnTo>
                  <a:pt x="233013" y="398947"/>
                </a:lnTo>
                <a:lnTo>
                  <a:pt x="300093" y="423660"/>
                </a:lnTo>
                <a:lnTo>
                  <a:pt x="370703" y="441313"/>
                </a:lnTo>
                <a:lnTo>
                  <a:pt x="437782" y="451904"/>
                </a:lnTo>
                <a:lnTo>
                  <a:pt x="494270" y="451904"/>
                </a:lnTo>
                <a:lnTo>
                  <a:pt x="610777" y="437782"/>
                </a:lnTo>
                <a:lnTo>
                  <a:pt x="819076" y="413069"/>
                </a:lnTo>
                <a:lnTo>
                  <a:pt x="1045029" y="370703"/>
                </a:lnTo>
                <a:lnTo>
                  <a:pt x="1228615" y="335398"/>
                </a:lnTo>
                <a:lnTo>
                  <a:pt x="1715824" y="264788"/>
                </a:lnTo>
                <a:lnTo>
                  <a:pt x="1948837" y="240074"/>
                </a:lnTo>
                <a:lnTo>
                  <a:pt x="2086527" y="22595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D8E9E97-28BE-4040-A1C0-B792FC3CBE41}"/>
              </a:ext>
            </a:extLst>
          </p:cNvPr>
          <p:cNvSpPr/>
          <p:nvPr/>
        </p:nvSpPr>
        <p:spPr>
          <a:xfrm>
            <a:off x="4038600" y="4710113"/>
            <a:ext cx="571500" cy="1004887"/>
          </a:xfrm>
          <a:custGeom>
            <a:avLst/>
            <a:gdLst>
              <a:gd name="connsiteX0" fmla="*/ 202406 w 571500"/>
              <a:gd name="connsiteY0" fmla="*/ 426243 h 1004887"/>
              <a:gd name="connsiteX1" fmla="*/ 173831 w 571500"/>
              <a:gd name="connsiteY1" fmla="*/ 342900 h 1004887"/>
              <a:gd name="connsiteX2" fmla="*/ 154781 w 571500"/>
              <a:gd name="connsiteY2" fmla="*/ 295275 h 1004887"/>
              <a:gd name="connsiteX3" fmla="*/ 123825 w 571500"/>
              <a:gd name="connsiteY3" fmla="*/ 230981 h 1004887"/>
              <a:gd name="connsiteX4" fmla="*/ 80963 w 571500"/>
              <a:gd name="connsiteY4" fmla="*/ 152400 h 1004887"/>
              <a:gd name="connsiteX5" fmla="*/ 33338 w 571500"/>
              <a:gd name="connsiteY5" fmla="*/ 83343 h 1004887"/>
              <a:gd name="connsiteX6" fmla="*/ 16669 w 571500"/>
              <a:gd name="connsiteY6" fmla="*/ 61912 h 1004887"/>
              <a:gd name="connsiteX7" fmla="*/ 2381 w 571500"/>
              <a:gd name="connsiteY7" fmla="*/ 33337 h 1004887"/>
              <a:gd name="connsiteX8" fmla="*/ 0 w 571500"/>
              <a:gd name="connsiteY8" fmla="*/ 19050 h 1004887"/>
              <a:gd name="connsiteX9" fmla="*/ 0 w 571500"/>
              <a:gd name="connsiteY9" fmla="*/ 7143 h 1004887"/>
              <a:gd name="connsiteX10" fmla="*/ 7144 w 571500"/>
              <a:gd name="connsiteY10" fmla="*/ 0 h 1004887"/>
              <a:gd name="connsiteX11" fmla="*/ 16669 w 571500"/>
              <a:gd name="connsiteY11" fmla="*/ 0 h 1004887"/>
              <a:gd name="connsiteX12" fmla="*/ 42863 w 571500"/>
              <a:gd name="connsiteY12" fmla="*/ 4762 h 1004887"/>
              <a:gd name="connsiteX13" fmla="*/ 83344 w 571500"/>
              <a:gd name="connsiteY13" fmla="*/ 30956 h 1004887"/>
              <a:gd name="connsiteX14" fmla="*/ 150019 w 571500"/>
              <a:gd name="connsiteY14" fmla="*/ 80962 h 1004887"/>
              <a:gd name="connsiteX15" fmla="*/ 240506 w 571500"/>
              <a:gd name="connsiteY15" fmla="*/ 154781 h 1004887"/>
              <a:gd name="connsiteX16" fmla="*/ 300038 w 571500"/>
              <a:gd name="connsiteY16" fmla="*/ 202406 h 1004887"/>
              <a:gd name="connsiteX17" fmla="*/ 357188 w 571500"/>
              <a:gd name="connsiteY17" fmla="*/ 254793 h 1004887"/>
              <a:gd name="connsiteX18" fmla="*/ 426244 w 571500"/>
              <a:gd name="connsiteY18" fmla="*/ 323850 h 1004887"/>
              <a:gd name="connsiteX19" fmla="*/ 464344 w 571500"/>
              <a:gd name="connsiteY19" fmla="*/ 364331 h 1004887"/>
              <a:gd name="connsiteX20" fmla="*/ 502444 w 571500"/>
              <a:gd name="connsiteY20" fmla="*/ 414337 h 1004887"/>
              <a:gd name="connsiteX21" fmla="*/ 514350 w 571500"/>
              <a:gd name="connsiteY21" fmla="*/ 457200 h 1004887"/>
              <a:gd name="connsiteX22" fmla="*/ 535781 w 571500"/>
              <a:gd name="connsiteY22" fmla="*/ 547687 h 1004887"/>
              <a:gd name="connsiteX23" fmla="*/ 552450 w 571500"/>
              <a:gd name="connsiteY23" fmla="*/ 647700 h 1004887"/>
              <a:gd name="connsiteX24" fmla="*/ 566738 w 571500"/>
              <a:gd name="connsiteY24" fmla="*/ 742950 h 1004887"/>
              <a:gd name="connsiteX25" fmla="*/ 571500 w 571500"/>
              <a:gd name="connsiteY25" fmla="*/ 809625 h 1004887"/>
              <a:gd name="connsiteX26" fmla="*/ 571500 w 571500"/>
              <a:gd name="connsiteY26" fmla="*/ 869156 h 1004887"/>
              <a:gd name="connsiteX27" fmla="*/ 552450 w 571500"/>
              <a:gd name="connsiteY27" fmla="*/ 914400 h 1004887"/>
              <a:gd name="connsiteX28" fmla="*/ 521494 w 571500"/>
              <a:gd name="connsiteY28" fmla="*/ 962025 h 1004887"/>
              <a:gd name="connsiteX29" fmla="*/ 495300 w 571500"/>
              <a:gd name="connsiteY29" fmla="*/ 988218 h 1004887"/>
              <a:gd name="connsiteX30" fmla="*/ 471488 w 571500"/>
              <a:gd name="connsiteY30" fmla="*/ 1002506 h 1004887"/>
              <a:gd name="connsiteX31" fmla="*/ 447675 w 571500"/>
              <a:gd name="connsiteY31" fmla="*/ 1004887 h 1004887"/>
              <a:gd name="connsiteX32" fmla="*/ 419100 w 571500"/>
              <a:gd name="connsiteY32" fmla="*/ 997743 h 1004887"/>
              <a:gd name="connsiteX33" fmla="*/ 388144 w 571500"/>
              <a:gd name="connsiteY33" fmla="*/ 978693 h 1004887"/>
              <a:gd name="connsiteX34" fmla="*/ 361950 w 571500"/>
              <a:gd name="connsiteY34" fmla="*/ 945356 h 1004887"/>
              <a:gd name="connsiteX35" fmla="*/ 328613 w 571500"/>
              <a:gd name="connsiteY35" fmla="*/ 892968 h 1004887"/>
              <a:gd name="connsiteX36" fmla="*/ 316706 w 571500"/>
              <a:gd name="connsiteY36" fmla="*/ 842962 h 1004887"/>
              <a:gd name="connsiteX37" fmla="*/ 302419 w 571500"/>
              <a:gd name="connsiteY37" fmla="*/ 776287 h 1004887"/>
              <a:gd name="connsiteX38" fmla="*/ 280988 w 571500"/>
              <a:gd name="connsiteY38" fmla="*/ 688181 h 1004887"/>
              <a:gd name="connsiteX39" fmla="*/ 247650 w 571500"/>
              <a:gd name="connsiteY39" fmla="*/ 578643 h 1004887"/>
              <a:gd name="connsiteX40" fmla="*/ 202406 w 571500"/>
              <a:gd name="connsiteY40" fmla="*/ 426243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71500" h="1004887">
                <a:moveTo>
                  <a:pt x="202406" y="426243"/>
                </a:moveTo>
                <a:lnTo>
                  <a:pt x="173831" y="342900"/>
                </a:lnTo>
                <a:lnTo>
                  <a:pt x="154781" y="295275"/>
                </a:lnTo>
                <a:lnTo>
                  <a:pt x="123825" y="230981"/>
                </a:lnTo>
                <a:lnTo>
                  <a:pt x="80963" y="152400"/>
                </a:lnTo>
                <a:lnTo>
                  <a:pt x="33338" y="83343"/>
                </a:lnTo>
                <a:lnTo>
                  <a:pt x="16669" y="61912"/>
                </a:lnTo>
                <a:lnTo>
                  <a:pt x="2381" y="33337"/>
                </a:lnTo>
                <a:lnTo>
                  <a:pt x="0" y="19050"/>
                </a:lnTo>
                <a:lnTo>
                  <a:pt x="0" y="7143"/>
                </a:lnTo>
                <a:lnTo>
                  <a:pt x="7144" y="0"/>
                </a:lnTo>
                <a:lnTo>
                  <a:pt x="16669" y="0"/>
                </a:lnTo>
                <a:lnTo>
                  <a:pt x="42863" y="4762"/>
                </a:lnTo>
                <a:lnTo>
                  <a:pt x="83344" y="30956"/>
                </a:lnTo>
                <a:lnTo>
                  <a:pt x="150019" y="80962"/>
                </a:lnTo>
                <a:lnTo>
                  <a:pt x="240506" y="154781"/>
                </a:lnTo>
                <a:lnTo>
                  <a:pt x="300038" y="202406"/>
                </a:lnTo>
                <a:lnTo>
                  <a:pt x="357188" y="254793"/>
                </a:lnTo>
                <a:lnTo>
                  <a:pt x="426244" y="323850"/>
                </a:lnTo>
                <a:lnTo>
                  <a:pt x="464344" y="364331"/>
                </a:lnTo>
                <a:lnTo>
                  <a:pt x="502444" y="414337"/>
                </a:lnTo>
                <a:lnTo>
                  <a:pt x="514350" y="457200"/>
                </a:lnTo>
                <a:lnTo>
                  <a:pt x="535781" y="547687"/>
                </a:lnTo>
                <a:lnTo>
                  <a:pt x="552450" y="647700"/>
                </a:lnTo>
                <a:lnTo>
                  <a:pt x="566738" y="742950"/>
                </a:lnTo>
                <a:lnTo>
                  <a:pt x="571500" y="809625"/>
                </a:lnTo>
                <a:lnTo>
                  <a:pt x="571500" y="869156"/>
                </a:lnTo>
                <a:lnTo>
                  <a:pt x="552450" y="914400"/>
                </a:lnTo>
                <a:lnTo>
                  <a:pt x="521494" y="962025"/>
                </a:lnTo>
                <a:lnTo>
                  <a:pt x="495300" y="988218"/>
                </a:lnTo>
                <a:lnTo>
                  <a:pt x="471488" y="1002506"/>
                </a:lnTo>
                <a:lnTo>
                  <a:pt x="447675" y="1004887"/>
                </a:lnTo>
                <a:lnTo>
                  <a:pt x="419100" y="997743"/>
                </a:lnTo>
                <a:lnTo>
                  <a:pt x="388144" y="978693"/>
                </a:lnTo>
                <a:lnTo>
                  <a:pt x="361950" y="945356"/>
                </a:lnTo>
                <a:lnTo>
                  <a:pt x="328613" y="892968"/>
                </a:lnTo>
                <a:lnTo>
                  <a:pt x="316706" y="842962"/>
                </a:lnTo>
                <a:lnTo>
                  <a:pt x="302419" y="776287"/>
                </a:lnTo>
                <a:lnTo>
                  <a:pt x="280988" y="688181"/>
                </a:lnTo>
                <a:lnTo>
                  <a:pt x="247650" y="578643"/>
                </a:lnTo>
                <a:lnTo>
                  <a:pt x="202406" y="4262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13CAF438-A994-1143-BEEA-94ABEEBFC10B}"/>
              </a:ext>
            </a:extLst>
          </p:cNvPr>
          <p:cNvSpPr/>
          <p:nvPr/>
        </p:nvSpPr>
        <p:spPr>
          <a:xfrm>
            <a:off x="2905125" y="4724400"/>
            <a:ext cx="630238" cy="1201738"/>
          </a:xfrm>
          <a:custGeom>
            <a:avLst/>
            <a:gdLst>
              <a:gd name="connsiteX0" fmla="*/ 528638 w 631031"/>
              <a:gd name="connsiteY0" fmla="*/ 471488 h 1202531"/>
              <a:gd name="connsiteX1" fmla="*/ 554831 w 631031"/>
              <a:gd name="connsiteY1" fmla="*/ 397669 h 1202531"/>
              <a:gd name="connsiteX2" fmla="*/ 576263 w 631031"/>
              <a:gd name="connsiteY2" fmla="*/ 323850 h 1202531"/>
              <a:gd name="connsiteX3" fmla="*/ 592931 w 631031"/>
              <a:gd name="connsiteY3" fmla="*/ 257175 h 1202531"/>
              <a:gd name="connsiteX4" fmla="*/ 611981 w 631031"/>
              <a:gd name="connsiteY4" fmla="*/ 178594 h 1202531"/>
              <a:gd name="connsiteX5" fmla="*/ 623888 w 631031"/>
              <a:gd name="connsiteY5" fmla="*/ 100013 h 1202531"/>
              <a:gd name="connsiteX6" fmla="*/ 631031 w 631031"/>
              <a:gd name="connsiteY6" fmla="*/ 47625 h 1202531"/>
              <a:gd name="connsiteX7" fmla="*/ 631031 w 631031"/>
              <a:gd name="connsiteY7" fmla="*/ 30956 h 1202531"/>
              <a:gd name="connsiteX8" fmla="*/ 628650 w 631031"/>
              <a:gd name="connsiteY8" fmla="*/ 19050 h 1202531"/>
              <a:gd name="connsiteX9" fmla="*/ 619125 w 631031"/>
              <a:gd name="connsiteY9" fmla="*/ 9525 h 1202531"/>
              <a:gd name="connsiteX10" fmla="*/ 604838 w 631031"/>
              <a:gd name="connsiteY10" fmla="*/ 4763 h 1202531"/>
              <a:gd name="connsiteX11" fmla="*/ 578644 w 631031"/>
              <a:gd name="connsiteY11" fmla="*/ 0 h 1202531"/>
              <a:gd name="connsiteX12" fmla="*/ 552450 w 631031"/>
              <a:gd name="connsiteY12" fmla="*/ 11906 h 1202531"/>
              <a:gd name="connsiteX13" fmla="*/ 542925 w 631031"/>
              <a:gd name="connsiteY13" fmla="*/ 26194 h 1202531"/>
              <a:gd name="connsiteX14" fmla="*/ 523875 w 631031"/>
              <a:gd name="connsiteY14" fmla="*/ 100013 h 1202531"/>
              <a:gd name="connsiteX15" fmla="*/ 507206 w 631031"/>
              <a:gd name="connsiteY15" fmla="*/ 159544 h 1202531"/>
              <a:gd name="connsiteX16" fmla="*/ 478631 w 631031"/>
              <a:gd name="connsiteY16" fmla="*/ 228600 h 1202531"/>
              <a:gd name="connsiteX17" fmla="*/ 440531 w 631031"/>
              <a:gd name="connsiteY17" fmla="*/ 307181 h 1202531"/>
              <a:gd name="connsiteX18" fmla="*/ 392906 w 631031"/>
              <a:gd name="connsiteY18" fmla="*/ 388144 h 1202531"/>
              <a:gd name="connsiteX19" fmla="*/ 335756 w 631031"/>
              <a:gd name="connsiteY19" fmla="*/ 473869 h 1202531"/>
              <a:gd name="connsiteX20" fmla="*/ 261938 w 631031"/>
              <a:gd name="connsiteY20" fmla="*/ 566738 h 1202531"/>
              <a:gd name="connsiteX21" fmla="*/ 185738 w 631031"/>
              <a:gd name="connsiteY21" fmla="*/ 647700 h 1202531"/>
              <a:gd name="connsiteX22" fmla="*/ 119063 w 631031"/>
              <a:gd name="connsiteY22" fmla="*/ 707231 h 1202531"/>
              <a:gd name="connsiteX23" fmla="*/ 30956 w 631031"/>
              <a:gd name="connsiteY23" fmla="*/ 778669 h 1202531"/>
              <a:gd name="connsiteX24" fmla="*/ 19050 w 631031"/>
              <a:gd name="connsiteY24" fmla="*/ 816769 h 1202531"/>
              <a:gd name="connsiteX25" fmla="*/ 7144 w 631031"/>
              <a:gd name="connsiteY25" fmla="*/ 869156 h 1202531"/>
              <a:gd name="connsiteX26" fmla="*/ 0 w 631031"/>
              <a:gd name="connsiteY26" fmla="*/ 938213 h 1202531"/>
              <a:gd name="connsiteX27" fmla="*/ 0 w 631031"/>
              <a:gd name="connsiteY27" fmla="*/ 1035844 h 1202531"/>
              <a:gd name="connsiteX28" fmla="*/ 7144 w 631031"/>
              <a:gd name="connsiteY28" fmla="*/ 1126331 h 1202531"/>
              <a:gd name="connsiteX29" fmla="*/ 11906 w 631031"/>
              <a:gd name="connsiteY29" fmla="*/ 1152525 h 1202531"/>
              <a:gd name="connsiteX30" fmla="*/ 23813 w 631031"/>
              <a:gd name="connsiteY30" fmla="*/ 1178719 h 1202531"/>
              <a:gd name="connsiteX31" fmla="*/ 33338 w 631031"/>
              <a:gd name="connsiteY31" fmla="*/ 1195388 h 1202531"/>
              <a:gd name="connsiteX32" fmla="*/ 42863 w 631031"/>
              <a:gd name="connsiteY32" fmla="*/ 1200150 h 1202531"/>
              <a:gd name="connsiteX33" fmla="*/ 71438 w 631031"/>
              <a:gd name="connsiteY33" fmla="*/ 1202531 h 1202531"/>
              <a:gd name="connsiteX34" fmla="*/ 97631 w 631031"/>
              <a:gd name="connsiteY34" fmla="*/ 1195388 h 1202531"/>
              <a:gd name="connsiteX35" fmla="*/ 133350 w 631031"/>
              <a:gd name="connsiteY35" fmla="*/ 1181100 h 1202531"/>
              <a:gd name="connsiteX36" fmla="*/ 166688 w 631031"/>
              <a:gd name="connsiteY36" fmla="*/ 1159669 h 1202531"/>
              <a:gd name="connsiteX37" fmla="*/ 190500 w 631031"/>
              <a:gd name="connsiteY37" fmla="*/ 1126331 h 1202531"/>
              <a:gd name="connsiteX38" fmla="*/ 257175 w 631031"/>
              <a:gd name="connsiteY38" fmla="*/ 1028700 h 1202531"/>
              <a:gd name="connsiteX39" fmla="*/ 342900 w 631031"/>
              <a:gd name="connsiteY39" fmla="*/ 883444 h 1202531"/>
              <a:gd name="connsiteX40" fmla="*/ 407194 w 631031"/>
              <a:gd name="connsiteY40" fmla="*/ 766763 h 1202531"/>
              <a:gd name="connsiteX41" fmla="*/ 459581 w 631031"/>
              <a:gd name="connsiteY41" fmla="*/ 654844 h 1202531"/>
              <a:gd name="connsiteX42" fmla="*/ 528638 w 631031"/>
              <a:gd name="connsiteY42" fmla="*/ 47148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31031" h="1202531">
                <a:moveTo>
                  <a:pt x="528638" y="471488"/>
                </a:moveTo>
                <a:lnTo>
                  <a:pt x="554831" y="397669"/>
                </a:lnTo>
                <a:lnTo>
                  <a:pt x="576263" y="323850"/>
                </a:lnTo>
                <a:lnTo>
                  <a:pt x="592931" y="257175"/>
                </a:lnTo>
                <a:lnTo>
                  <a:pt x="611981" y="178594"/>
                </a:lnTo>
                <a:lnTo>
                  <a:pt x="623888" y="100013"/>
                </a:lnTo>
                <a:lnTo>
                  <a:pt x="631031" y="47625"/>
                </a:lnTo>
                <a:lnTo>
                  <a:pt x="631031" y="30956"/>
                </a:lnTo>
                <a:lnTo>
                  <a:pt x="628650" y="19050"/>
                </a:lnTo>
                <a:lnTo>
                  <a:pt x="619125" y="9525"/>
                </a:lnTo>
                <a:lnTo>
                  <a:pt x="604838" y="4763"/>
                </a:lnTo>
                <a:lnTo>
                  <a:pt x="578644" y="0"/>
                </a:lnTo>
                <a:lnTo>
                  <a:pt x="552450" y="11906"/>
                </a:lnTo>
                <a:lnTo>
                  <a:pt x="542925" y="26194"/>
                </a:lnTo>
                <a:lnTo>
                  <a:pt x="523875" y="100013"/>
                </a:lnTo>
                <a:lnTo>
                  <a:pt x="507206" y="159544"/>
                </a:lnTo>
                <a:lnTo>
                  <a:pt x="478631" y="228600"/>
                </a:lnTo>
                <a:lnTo>
                  <a:pt x="440531" y="307181"/>
                </a:lnTo>
                <a:lnTo>
                  <a:pt x="392906" y="388144"/>
                </a:lnTo>
                <a:lnTo>
                  <a:pt x="335756" y="473869"/>
                </a:lnTo>
                <a:lnTo>
                  <a:pt x="261938" y="566738"/>
                </a:lnTo>
                <a:lnTo>
                  <a:pt x="185738" y="647700"/>
                </a:lnTo>
                <a:lnTo>
                  <a:pt x="119063" y="707231"/>
                </a:lnTo>
                <a:lnTo>
                  <a:pt x="30956" y="778669"/>
                </a:lnTo>
                <a:lnTo>
                  <a:pt x="19050" y="816769"/>
                </a:lnTo>
                <a:lnTo>
                  <a:pt x="7144" y="869156"/>
                </a:lnTo>
                <a:lnTo>
                  <a:pt x="0" y="938213"/>
                </a:lnTo>
                <a:lnTo>
                  <a:pt x="0" y="1035844"/>
                </a:lnTo>
                <a:lnTo>
                  <a:pt x="7144" y="1126331"/>
                </a:lnTo>
                <a:lnTo>
                  <a:pt x="11906" y="1152525"/>
                </a:lnTo>
                <a:lnTo>
                  <a:pt x="23813" y="1178719"/>
                </a:lnTo>
                <a:lnTo>
                  <a:pt x="33338" y="1195388"/>
                </a:lnTo>
                <a:lnTo>
                  <a:pt x="42863" y="1200150"/>
                </a:lnTo>
                <a:lnTo>
                  <a:pt x="71438" y="1202531"/>
                </a:lnTo>
                <a:lnTo>
                  <a:pt x="97631" y="1195388"/>
                </a:lnTo>
                <a:lnTo>
                  <a:pt x="133350" y="1181100"/>
                </a:lnTo>
                <a:lnTo>
                  <a:pt x="166688" y="1159669"/>
                </a:lnTo>
                <a:lnTo>
                  <a:pt x="190500" y="1126331"/>
                </a:lnTo>
                <a:lnTo>
                  <a:pt x="257175" y="1028700"/>
                </a:lnTo>
                <a:lnTo>
                  <a:pt x="342900" y="883444"/>
                </a:lnTo>
                <a:lnTo>
                  <a:pt x="407194" y="766763"/>
                </a:lnTo>
                <a:lnTo>
                  <a:pt x="459581" y="654844"/>
                </a:lnTo>
                <a:lnTo>
                  <a:pt x="528638" y="4714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CF234C08-8CD9-7F41-8B61-E46A9FA6D83C}"/>
              </a:ext>
            </a:extLst>
          </p:cNvPr>
          <p:cNvSpPr/>
          <p:nvPr/>
        </p:nvSpPr>
        <p:spPr>
          <a:xfrm>
            <a:off x="5024438" y="4665663"/>
            <a:ext cx="755650" cy="1038225"/>
          </a:xfrm>
          <a:custGeom>
            <a:avLst/>
            <a:gdLst>
              <a:gd name="connsiteX0" fmla="*/ 290512 w 754856"/>
              <a:gd name="connsiteY0" fmla="*/ 154781 h 1038225"/>
              <a:gd name="connsiteX1" fmla="*/ 402431 w 754856"/>
              <a:gd name="connsiteY1" fmla="*/ 228600 h 1038225"/>
              <a:gd name="connsiteX2" fmla="*/ 538162 w 754856"/>
              <a:gd name="connsiteY2" fmla="*/ 328612 h 1038225"/>
              <a:gd name="connsiteX3" fmla="*/ 607218 w 754856"/>
              <a:gd name="connsiteY3" fmla="*/ 383381 h 1038225"/>
              <a:gd name="connsiteX4" fmla="*/ 616743 w 754856"/>
              <a:gd name="connsiteY4" fmla="*/ 392906 h 1038225"/>
              <a:gd name="connsiteX5" fmla="*/ 628650 w 754856"/>
              <a:gd name="connsiteY5" fmla="*/ 414337 h 1038225"/>
              <a:gd name="connsiteX6" fmla="*/ 652462 w 754856"/>
              <a:gd name="connsiteY6" fmla="*/ 464344 h 1038225"/>
              <a:gd name="connsiteX7" fmla="*/ 695325 w 754856"/>
              <a:gd name="connsiteY7" fmla="*/ 566737 h 1038225"/>
              <a:gd name="connsiteX8" fmla="*/ 719137 w 754856"/>
              <a:gd name="connsiteY8" fmla="*/ 642937 h 1038225"/>
              <a:gd name="connsiteX9" fmla="*/ 735806 w 754856"/>
              <a:gd name="connsiteY9" fmla="*/ 700087 h 1038225"/>
              <a:gd name="connsiteX10" fmla="*/ 750093 w 754856"/>
              <a:gd name="connsiteY10" fmla="*/ 757237 h 1038225"/>
              <a:gd name="connsiteX11" fmla="*/ 754856 w 754856"/>
              <a:gd name="connsiteY11" fmla="*/ 800100 h 1038225"/>
              <a:gd name="connsiteX12" fmla="*/ 754856 w 754856"/>
              <a:gd name="connsiteY12" fmla="*/ 831056 h 1038225"/>
              <a:gd name="connsiteX13" fmla="*/ 752475 w 754856"/>
              <a:gd name="connsiteY13" fmla="*/ 869156 h 1038225"/>
              <a:gd name="connsiteX14" fmla="*/ 745331 w 754856"/>
              <a:gd name="connsiteY14" fmla="*/ 919162 h 1038225"/>
              <a:gd name="connsiteX15" fmla="*/ 733425 w 754856"/>
              <a:gd name="connsiteY15" fmla="*/ 957262 h 1038225"/>
              <a:gd name="connsiteX16" fmla="*/ 721518 w 754856"/>
              <a:gd name="connsiteY16" fmla="*/ 978694 h 1038225"/>
              <a:gd name="connsiteX17" fmla="*/ 700087 w 754856"/>
              <a:gd name="connsiteY17" fmla="*/ 1002506 h 1038225"/>
              <a:gd name="connsiteX18" fmla="*/ 661987 w 754856"/>
              <a:gd name="connsiteY18" fmla="*/ 1028700 h 1038225"/>
              <a:gd name="connsiteX19" fmla="*/ 638175 w 754856"/>
              <a:gd name="connsiteY19" fmla="*/ 1038225 h 1038225"/>
              <a:gd name="connsiteX20" fmla="*/ 609600 w 754856"/>
              <a:gd name="connsiteY20" fmla="*/ 1035844 h 1038225"/>
              <a:gd name="connsiteX21" fmla="*/ 576262 w 754856"/>
              <a:gd name="connsiteY21" fmla="*/ 1014412 h 1038225"/>
              <a:gd name="connsiteX22" fmla="*/ 566737 w 754856"/>
              <a:gd name="connsiteY22" fmla="*/ 1002506 h 1038225"/>
              <a:gd name="connsiteX23" fmla="*/ 547687 w 754856"/>
              <a:gd name="connsiteY23" fmla="*/ 950119 h 1038225"/>
              <a:gd name="connsiteX24" fmla="*/ 507206 w 754856"/>
              <a:gd name="connsiteY24" fmla="*/ 842962 h 1038225"/>
              <a:gd name="connsiteX25" fmla="*/ 457200 w 754856"/>
              <a:gd name="connsiteY25" fmla="*/ 709612 h 1038225"/>
              <a:gd name="connsiteX26" fmla="*/ 395287 w 754856"/>
              <a:gd name="connsiteY26" fmla="*/ 569119 h 1038225"/>
              <a:gd name="connsiteX27" fmla="*/ 345281 w 754856"/>
              <a:gd name="connsiteY27" fmla="*/ 466725 h 1038225"/>
              <a:gd name="connsiteX28" fmla="*/ 297656 w 754856"/>
              <a:gd name="connsiteY28" fmla="*/ 390525 h 1038225"/>
              <a:gd name="connsiteX29" fmla="*/ 211931 w 754856"/>
              <a:gd name="connsiteY29" fmla="*/ 278606 h 1038225"/>
              <a:gd name="connsiteX30" fmla="*/ 104775 w 754856"/>
              <a:gd name="connsiteY30" fmla="*/ 159544 h 1038225"/>
              <a:gd name="connsiteX31" fmla="*/ 42862 w 754856"/>
              <a:gd name="connsiteY31" fmla="*/ 90487 h 1038225"/>
              <a:gd name="connsiteX32" fmla="*/ 16668 w 754856"/>
              <a:gd name="connsiteY32" fmla="*/ 66675 h 1038225"/>
              <a:gd name="connsiteX33" fmla="*/ 4762 w 754856"/>
              <a:gd name="connsiteY33" fmla="*/ 45244 h 1038225"/>
              <a:gd name="connsiteX34" fmla="*/ 0 w 754856"/>
              <a:gd name="connsiteY34" fmla="*/ 28575 h 1038225"/>
              <a:gd name="connsiteX35" fmla="*/ 0 w 754856"/>
              <a:gd name="connsiteY35" fmla="*/ 14287 h 1038225"/>
              <a:gd name="connsiteX36" fmla="*/ 2381 w 754856"/>
              <a:gd name="connsiteY36" fmla="*/ 4762 h 1038225"/>
              <a:gd name="connsiteX37" fmla="*/ 9525 w 754856"/>
              <a:gd name="connsiteY37" fmla="*/ 0 h 1038225"/>
              <a:gd name="connsiteX38" fmla="*/ 23812 w 754856"/>
              <a:gd name="connsiteY38" fmla="*/ 0 h 1038225"/>
              <a:gd name="connsiteX39" fmla="*/ 50006 w 754856"/>
              <a:gd name="connsiteY39" fmla="*/ 11906 h 1038225"/>
              <a:gd name="connsiteX40" fmla="*/ 128587 w 754856"/>
              <a:gd name="connsiteY40" fmla="*/ 57150 h 1038225"/>
              <a:gd name="connsiteX41" fmla="*/ 209550 w 754856"/>
              <a:gd name="connsiteY41" fmla="*/ 107156 h 1038225"/>
              <a:gd name="connsiteX42" fmla="*/ 290512 w 754856"/>
              <a:gd name="connsiteY42" fmla="*/ 154781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54856" h="1038225">
                <a:moveTo>
                  <a:pt x="290512" y="154781"/>
                </a:moveTo>
                <a:lnTo>
                  <a:pt x="402431" y="228600"/>
                </a:lnTo>
                <a:lnTo>
                  <a:pt x="538162" y="328612"/>
                </a:lnTo>
                <a:lnTo>
                  <a:pt x="607218" y="383381"/>
                </a:lnTo>
                <a:lnTo>
                  <a:pt x="616743" y="392906"/>
                </a:lnTo>
                <a:lnTo>
                  <a:pt x="628650" y="414337"/>
                </a:lnTo>
                <a:lnTo>
                  <a:pt x="652462" y="464344"/>
                </a:lnTo>
                <a:lnTo>
                  <a:pt x="695325" y="566737"/>
                </a:lnTo>
                <a:lnTo>
                  <a:pt x="719137" y="642937"/>
                </a:lnTo>
                <a:lnTo>
                  <a:pt x="735806" y="700087"/>
                </a:lnTo>
                <a:lnTo>
                  <a:pt x="750093" y="757237"/>
                </a:lnTo>
                <a:lnTo>
                  <a:pt x="754856" y="800100"/>
                </a:lnTo>
                <a:lnTo>
                  <a:pt x="754856" y="831056"/>
                </a:lnTo>
                <a:lnTo>
                  <a:pt x="752475" y="869156"/>
                </a:lnTo>
                <a:lnTo>
                  <a:pt x="745331" y="919162"/>
                </a:lnTo>
                <a:lnTo>
                  <a:pt x="733425" y="957262"/>
                </a:lnTo>
                <a:lnTo>
                  <a:pt x="721518" y="978694"/>
                </a:lnTo>
                <a:lnTo>
                  <a:pt x="700087" y="1002506"/>
                </a:lnTo>
                <a:lnTo>
                  <a:pt x="661987" y="1028700"/>
                </a:lnTo>
                <a:lnTo>
                  <a:pt x="638175" y="1038225"/>
                </a:lnTo>
                <a:lnTo>
                  <a:pt x="609600" y="1035844"/>
                </a:lnTo>
                <a:lnTo>
                  <a:pt x="576262" y="1014412"/>
                </a:lnTo>
                <a:lnTo>
                  <a:pt x="566737" y="1002506"/>
                </a:lnTo>
                <a:lnTo>
                  <a:pt x="547687" y="950119"/>
                </a:lnTo>
                <a:lnTo>
                  <a:pt x="507206" y="842962"/>
                </a:lnTo>
                <a:lnTo>
                  <a:pt x="457200" y="709612"/>
                </a:lnTo>
                <a:lnTo>
                  <a:pt x="395287" y="569119"/>
                </a:lnTo>
                <a:lnTo>
                  <a:pt x="345281" y="466725"/>
                </a:lnTo>
                <a:lnTo>
                  <a:pt x="297656" y="390525"/>
                </a:lnTo>
                <a:lnTo>
                  <a:pt x="211931" y="278606"/>
                </a:lnTo>
                <a:lnTo>
                  <a:pt x="104775" y="159544"/>
                </a:lnTo>
                <a:lnTo>
                  <a:pt x="42862" y="90487"/>
                </a:lnTo>
                <a:lnTo>
                  <a:pt x="16668" y="66675"/>
                </a:lnTo>
                <a:lnTo>
                  <a:pt x="4762" y="45244"/>
                </a:lnTo>
                <a:lnTo>
                  <a:pt x="0" y="28575"/>
                </a:lnTo>
                <a:lnTo>
                  <a:pt x="0" y="14287"/>
                </a:lnTo>
                <a:lnTo>
                  <a:pt x="2381" y="4762"/>
                </a:lnTo>
                <a:lnTo>
                  <a:pt x="9525" y="0"/>
                </a:lnTo>
                <a:lnTo>
                  <a:pt x="23812" y="0"/>
                </a:lnTo>
                <a:lnTo>
                  <a:pt x="50006" y="11906"/>
                </a:lnTo>
                <a:lnTo>
                  <a:pt x="128587" y="57150"/>
                </a:lnTo>
                <a:lnTo>
                  <a:pt x="209550" y="107156"/>
                </a:lnTo>
                <a:lnTo>
                  <a:pt x="290512" y="1547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4EEC04B2-C890-FD4B-85A3-0D0216BDE58D}"/>
              </a:ext>
            </a:extLst>
          </p:cNvPr>
          <p:cNvSpPr/>
          <p:nvPr/>
        </p:nvSpPr>
        <p:spPr>
          <a:xfrm>
            <a:off x="6048375" y="4665663"/>
            <a:ext cx="906463" cy="1076325"/>
          </a:xfrm>
          <a:custGeom>
            <a:avLst/>
            <a:gdLst>
              <a:gd name="connsiteX0" fmla="*/ 388242 w 907354"/>
              <a:gd name="connsiteY0" fmla="*/ 211931 h 1076325"/>
              <a:gd name="connsiteX1" fmla="*/ 526354 w 907354"/>
              <a:gd name="connsiteY1" fmla="*/ 297656 h 1076325"/>
              <a:gd name="connsiteX2" fmla="*/ 640654 w 907354"/>
              <a:gd name="connsiteY2" fmla="*/ 373856 h 1076325"/>
              <a:gd name="connsiteX3" fmla="*/ 738286 w 907354"/>
              <a:gd name="connsiteY3" fmla="*/ 442912 h 1076325"/>
              <a:gd name="connsiteX4" fmla="*/ 800198 w 907354"/>
              <a:gd name="connsiteY4" fmla="*/ 488156 h 1076325"/>
              <a:gd name="connsiteX5" fmla="*/ 816867 w 907354"/>
              <a:gd name="connsiteY5" fmla="*/ 504825 h 1076325"/>
              <a:gd name="connsiteX6" fmla="*/ 831154 w 907354"/>
              <a:gd name="connsiteY6" fmla="*/ 528637 h 1076325"/>
              <a:gd name="connsiteX7" fmla="*/ 857348 w 907354"/>
              <a:gd name="connsiteY7" fmla="*/ 588169 h 1076325"/>
              <a:gd name="connsiteX8" fmla="*/ 883542 w 907354"/>
              <a:gd name="connsiteY8" fmla="*/ 671512 h 1076325"/>
              <a:gd name="connsiteX9" fmla="*/ 900211 w 907354"/>
              <a:gd name="connsiteY9" fmla="*/ 747712 h 1076325"/>
              <a:gd name="connsiteX10" fmla="*/ 907354 w 907354"/>
              <a:gd name="connsiteY10" fmla="*/ 852487 h 1076325"/>
              <a:gd name="connsiteX11" fmla="*/ 902592 w 907354"/>
              <a:gd name="connsiteY11" fmla="*/ 897731 h 1076325"/>
              <a:gd name="connsiteX12" fmla="*/ 895448 w 907354"/>
              <a:gd name="connsiteY12" fmla="*/ 935831 h 1076325"/>
              <a:gd name="connsiteX13" fmla="*/ 876398 w 907354"/>
              <a:gd name="connsiteY13" fmla="*/ 985837 h 1076325"/>
              <a:gd name="connsiteX14" fmla="*/ 845442 w 907354"/>
              <a:gd name="connsiteY14" fmla="*/ 1035844 h 1076325"/>
              <a:gd name="connsiteX15" fmla="*/ 809723 w 907354"/>
              <a:gd name="connsiteY15" fmla="*/ 1069181 h 1076325"/>
              <a:gd name="connsiteX16" fmla="*/ 783529 w 907354"/>
              <a:gd name="connsiteY16" fmla="*/ 1076325 h 1076325"/>
              <a:gd name="connsiteX17" fmla="*/ 759717 w 907354"/>
              <a:gd name="connsiteY17" fmla="*/ 1076325 h 1076325"/>
              <a:gd name="connsiteX18" fmla="*/ 731142 w 907354"/>
              <a:gd name="connsiteY18" fmla="*/ 1064419 h 1076325"/>
              <a:gd name="connsiteX19" fmla="*/ 712092 w 907354"/>
              <a:gd name="connsiteY19" fmla="*/ 1045369 h 1076325"/>
              <a:gd name="connsiteX20" fmla="*/ 695423 w 907354"/>
              <a:gd name="connsiteY20" fmla="*/ 1012031 h 1076325"/>
              <a:gd name="connsiteX21" fmla="*/ 647798 w 907354"/>
              <a:gd name="connsiteY21" fmla="*/ 928687 h 1076325"/>
              <a:gd name="connsiteX22" fmla="*/ 554929 w 907354"/>
              <a:gd name="connsiteY22" fmla="*/ 757237 h 1076325"/>
              <a:gd name="connsiteX23" fmla="*/ 454917 w 907354"/>
              <a:gd name="connsiteY23" fmla="*/ 588169 h 1076325"/>
              <a:gd name="connsiteX24" fmla="*/ 354904 w 907354"/>
              <a:gd name="connsiteY24" fmla="*/ 447675 h 1076325"/>
              <a:gd name="connsiteX25" fmla="*/ 214411 w 907354"/>
              <a:gd name="connsiteY25" fmla="*/ 283369 h 1076325"/>
              <a:gd name="connsiteX26" fmla="*/ 102492 w 907354"/>
              <a:gd name="connsiteY26" fmla="*/ 157162 h 1076325"/>
              <a:gd name="connsiteX27" fmla="*/ 31054 w 907354"/>
              <a:gd name="connsiteY27" fmla="*/ 80962 h 1076325"/>
              <a:gd name="connsiteX28" fmla="*/ 9623 w 907354"/>
              <a:gd name="connsiteY28" fmla="*/ 54769 h 1076325"/>
              <a:gd name="connsiteX29" fmla="*/ 2479 w 907354"/>
              <a:gd name="connsiteY29" fmla="*/ 35719 h 1076325"/>
              <a:gd name="connsiteX30" fmla="*/ 98 w 907354"/>
              <a:gd name="connsiteY30" fmla="*/ 14287 h 1076325"/>
              <a:gd name="connsiteX31" fmla="*/ 2479 w 907354"/>
              <a:gd name="connsiteY31" fmla="*/ 4762 h 1076325"/>
              <a:gd name="connsiteX32" fmla="*/ 9623 w 907354"/>
              <a:gd name="connsiteY32" fmla="*/ 0 h 1076325"/>
              <a:gd name="connsiteX33" fmla="*/ 35817 w 907354"/>
              <a:gd name="connsiteY33" fmla="*/ 2381 h 1076325"/>
              <a:gd name="connsiteX34" fmla="*/ 73917 w 907354"/>
              <a:gd name="connsiteY34" fmla="*/ 21431 h 1076325"/>
              <a:gd name="connsiteX35" fmla="*/ 164404 w 907354"/>
              <a:gd name="connsiteY35" fmla="*/ 78581 h 1076325"/>
              <a:gd name="connsiteX36" fmla="*/ 314423 w 907354"/>
              <a:gd name="connsiteY36" fmla="*/ 166687 h 1076325"/>
              <a:gd name="connsiteX37" fmla="*/ 388242 w 907354"/>
              <a:gd name="connsiteY37" fmla="*/ 211931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07354" h="1076325">
                <a:moveTo>
                  <a:pt x="388242" y="211931"/>
                </a:moveTo>
                <a:lnTo>
                  <a:pt x="526354" y="297656"/>
                </a:lnTo>
                <a:lnTo>
                  <a:pt x="640654" y="373856"/>
                </a:lnTo>
                <a:lnTo>
                  <a:pt x="738286" y="442912"/>
                </a:lnTo>
                <a:lnTo>
                  <a:pt x="800198" y="488156"/>
                </a:lnTo>
                <a:lnTo>
                  <a:pt x="816867" y="504825"/>
                </a:lnTo>
                <a:lnTo>
                  <a:pt x="831154" y="528637"/>
                </a:lnTo>
                <a:lnTo>
                  <a:pt x="857348" y="588169"/>
                </a:lnTo>
                <a:lnTo>
                  <a:pt x="883542" y="671512"/>
                </a:lnTo>
                <a:lnTo>
                  <a:pt x="900211" y="747712"/>
                </a:lnTo>
                <a:lnTo>
                  <a:pt x="907354" y="852487"/>
                </a:lnTo>
                <a:lnTo>
                  <a:pt x="902592" y="897731"/>
                </a:lnTo>
                <a:lnTo>
                  <a:pt x="895448" y="935831"/>
                </a:lnTo>
                <a:lnTo>
                  <a:pt x="876398" y="985837"/>
                </a:lnTo>
                <a:lnTo>
                  <a:pt x="845442" y="1035844"/>
                </a:lnTo>
                <a:lnTo>
                  <a:pt x="809723" y="1069181"/>
                </a:lnTo>
                <a:lnTo>
                  <a:pt x="783529" y="1076325"/>
                </a:lnTo>
                <a:lnTo>
                  <a:pt x="759717" y="1076325"/>
                </a:lnTo>
                <a:lnTo>
                  <a:pt x="731142" y="1064419"/>
                </a:lnTo>
                <a:lnTo>
                  <a:pt x="712092" y="1045369"/>
                </a:lnTo>
                <a:lnTo>
                  <a:pt x="695423" y="1012031"/>
                </a:lnTo>
                <a:lnTo>
                  <a:pt x="647798" y="928687"/>
                </a:lnTo>
                <a:lnTo>
                  <a:pt x="554929" y="757237"/>
                </a:lnTo>
                <a:lnTo>
                  <a:pt x="454917" y="588169"/>
                </a:lnTo>
                <a:lnTo>
                  <a:pt x="354904" y="447675"/>
                </a:lnTo>
                <a:lnTo>
                  <a:pt x="214411" y="283369"/>
                </a:lnTo>
                <a:lnTo>
                  <a:pt x="102492" y="157162"/>
                </a:lnTo>
                <a:lnTo>
                  <a:pt x="31054" y="80962"/>
                </a:lnTo>
                <a:lnTo>
                  <a:pt x="9623" y="54769"/>
                </a:lnTo>
                <a:lnTo>
                  <a:pt x="2479" y="35719"/>
                </a:lnTo>
                <a:cubicBezTo>
                  <a:pt x="0" y="15881"/>
                  <a:pt x="98" y="23068"/>
                  <a:pt x="98" y="14287"/>
                </a:cubicBezTo>
                <a:lnTo>
                  <a:pt x="2479" y="4762"/>
                </a:lnTo>
                <a:lnTo>
                  <a:pt x="9623" y="0"/>
                </a:lnTo>
                <a:lnTo>
                  <a:pt x="35817" y="2381"/>
                </a:lnTo>
                <a:lnTo>
                  <a:pt x="73917" y="21431"/>
                </a:lnTo>
                <a:lnTo>
                  <a:pt x="164404" y="78581"/>
                </a:lnTo>
                <a:lnTo>
                  <a:pt x="314423" y="166687"/>
                </a:lnTo>
                <a:lnTo>
                  <a:pt x="388242" y="2119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EF55980-FA40-5247-A523-B83F02E4C72E}"/>
              </a:ext>
            </a:extLst>
          </p:cNvPr>
          <p:cNvSpPr/>
          <p:nvPr/>
        </p:nvSpPr>
        <p:spPr>
          <a:xfrm>
            <a:off x="3714750" y="1817688"/>
            <a:ext cx="2646363" cy="542925"/>
          </a:xfrm>
          <a:custGeom>
            <a:avLst/>
            <a:gdLst>
              <a:gd name="connsiteX0" fmla="*/ 619125 w 2645569"/>
              <a:gd name="connsiteY0" fmla="*/ 357187 h 542925"/>
              <a:gd name="connsiteX1" fmla="*/ 1112044 w 2645569"/>
              <a:gd name="connsiteY1" fmla="*/ 276225 h 542925"/>
              <a:gd name="connsiteX2" fmla="*/ 1512094 w 2645569"/>
              <a:gd name="connsiteY2" fmla="*/ 197644 h 542925"/>
              <a:gd name="connsiteX3" fmla="*/ 1814513 w 2645569"/>
              <a:gd name="connsiteY3" fmla="*/ 133350 h 542925"/>
              <a:gd name="connsiteX4" fmla="*/ 2052638 w 2645569"/>
              <a:gd name="connsiteY4" fmla="*/ 73819 h 542925"/>
              <a:gd name="connsiteX5" fmla="*/ 2124075 w 2645569"/>
              <a:gd name="connsiteY5" fmla="*/ 50006 h 542925"/>
              <a:gd name="connsiteX6" fmla="*/ 2138363 w 2645569"/>
              <a:gd name="connsiteY6" fmla="*/ 38100 h 542925"/>
              <a:gd name="connsiteX7" fmla="*/ 2157413 w 2645569"/>
              <a:gd name="connsiteY7" fmla="*/ 26194 h 542925"/>
              <a:gd name="connsiteX8" fmla="*/ 2193131 w 2645569"/>
              <a:gd name="connsiteY8" fmla="*/ 9525 h 542925"/>
              <a:gd name="connsiteX9" fmla="*/ 2228850 w 2645569"/>
              <a:gd name="connsiteY9" fmla="*/ 0 h 542925"/>
              <a:gd name="connsiteX10" fmla="*/ 2274094 w 2645569"/>
              <a:gd name="connsiteY10" fmla="*/ 0 h 542925"/>
              <a:gd name="connsiteX11" fmla="*/ 2300288 w 2645569"/>
              <a:gd name="connsiteY11" fmla="*/ 4762 h 542925"/>
              <a:gd name="connsiteX12" fmla="*/ 2352675 w 2645569"/>
              <a:gd name="connsiteY12" fmla="*/ 23812 h 542925"/>
              <a:gd name="connsiteX13" fmla="*/ 2459831 w 2645569"/>
              <a:gd name="connsiteY13" fmla="*/ 64294 h 542925"/>
              <a:gd name="connsiteX14" fmla="*/ 2533650 w 2645569"/>
              <a:gd name="connsiteY14" fmla="*/ 97631 h 542925"/>
              <a:gd name="connsiteX15" fmla="*/ 2571750 w 2645569"/>
              <a:gd name="connsiteY15" fmla="*/ 116681 h 542925"/>
              <a:gd name="connsiteX16" fmla="*/ 2607469 w 2645569"/>
              <a:gd name="connsiteY16" fmla="*/ 145256 h 542925"/>
              <a:gd name="connsiteX17" fmla="*/ 2624138 w 2645569"/>
              <a:gd name="connsiteY17" fmla="*/ 164306 h 542925"/>
              <a:gd name="connsiteX18" fmla="*/ 2640806 w 2645569"/>
              <a:gd name="connsiteY18" fmla="*/ 195262 h 542925"/>
              <a:gd name="connsiteX19" fmla="*/ 2645569 w 2645569"/>
              <a:gd name="connsiteY19" fmla="*/ 216694 h 542925"/>
              <a:gd name="connsiteX20" fmla="*/ 2631281 w 2645569"/>
              <a:gd name="connsiteY20" fmla="*/ 245269 h 542925"/>
              <a:gd name="connsiteX21" fmla="*/ 2600325 w 2645569"/>
              <a:gd name="connsiteY21" fmla="*/ 273844 h 542925"/>
              <a:gd name="connsiteX22" fmla="*/ 2552700 w 2645569"/>
              <a:gd name="connsiteY22" fmla="*/ 295275 h 542925"/>
              <a:gd name="connsiteX23" fmla="*/ 2478881 w 2645569"/>
              <a:gd name="connsiteY23" fmla="*/ 302419 h 542925"/>
              <a:gd name="connsiteX24" fmla="*/ 2269331 w 2645569"/>
              <a:gd name="connsiteY24" fmla="*/ 321469 h 542925"/>
              <a:gd name="connsiteX25" fmla="*/ 1971675 w 2645569"/>
              <a:gd name="connsiteY25" fmla="*/ 352425 h 542925"/>
              <a:gd name="connsiteX26" fmla="*/ 1633538 w 2645569"/>
              <a:gd name="connsiteY26" fmla="*/ 390525 h 542925"/>
              <a:gd name="connsiteX27" fmla="*/ 1288256 w 2645569"/>
              <a:gd name="connsiteY27" fmla="*/ 431006 h 542925"/>
              <a:gd name="connsiteX28" fmla="*/ 969169 w 2645569"/>
              <a:gd name="connsiteY28" fmla="*/ 466725 h 542925"/>
              <a:gd name="connsiteX29" fmla="*/ 681038 w 2645569"/>
              <a:gd name="connsiteY29" fmla="*/ 504825 h 542925"/>
              <a:gd name="connsiteX30" fmla="*/ 431006 w 2645569"/>
              <a:gd name="connsiteY30" fmla="*/ 535781 h 542925"/>
              <a:gd name="connsiteX31" fmla="*/ 359569 w 2645569"/>
              <a:gd name="connsiteY31" fmla="*/ 540544 h 542925"/>
              <a:gd name="connsiteX32" fmla="*/ 280988 w 2645569"/>
              <a:gd name="connsiteY32" fmla="*/ 542925 h 542925"/>
              <a:gd name="connsiteX33" fmla="*/ 190500 w 2645569"/>
              <a:gd name="connsiteY33" fmla="*/ 533400 h 542925"/>
              <a:gd name="connsiteX34" fmla="*/ 80963 w 2645569"/>
              <a:gd name="connsiteY34" fmla="*/ 509587 h 542925"/>
              <a:gd name="connsiteX35" fmla="*/ 0 w 2645569"/>
              <a:gd name="connsiteY35" fmla="*/ 481012 h 542925"/>
              <a:gd name="connsiteX36" fmla="*/ 123825 w 2645569"/>
              <a:gd name="connsiteY36" fmla="*/ 328612 h 542925"/>
              <a:gd name="connsiteX37" fmla="*/ 228600 w 2645569"/>
              <a:gd name="connsiteY37" fmla="*/ 366712 h 542925"/>
              <a:gd name="connsiteX38" fmla="*/ 304800 w 2645569"/>
              <a:gd name="connsiteY38" fmla="*/ 378619 h 542925"/>
              <a:gd name="connsiteX39" fmla="*/ 347663 w 2645569"/>
              <a:gd name="connsiteY39" fmla="*/ 383381 h 542925"/>
              <a:gd name="connsiteX40" fmla="*/ 409575 w 2645569"/>
              <a:gd name="connsiteY40" fmla="*/ 383381 h 542925"/>
              <a:gd name="connsiteX41" fmla="*/ 533400 w 2645569"/>
              <a:gd name="connsiteY41" fmla="*/ 366712 h 542925"/>
              <a:gd name="connsiteX42" fmla="*/ 619125 w 2645569"/>
              <a:gd name="connsiteY42" fmla="*/ 357187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45569" h="542925">
                <a:moveTo>
                  <a:pt x="619125" y="357187"/>
                </a:moveTo>
                <a:lnTo>
                  <a:pt x="1112044" y="276225"/>
                </a:lnTo>
                <a:lnTo>
                  <a:pt x="1512094" y="197644"/>
                </a:lnTo>
                <a:lnTo>
                  <a:pt x="1814513" y="133350"/>
                </a:lnTo>
                <a:lnTo>
                  <a:pt x="2052638" y="73819"/>
                </a:lnTo>
                <a:lnTo>
                  <a:pt x="2124075" y="50006"/>
                </a:lnTo>
                <a:lnTo>
                  <a:pt x="2138363" y="38100"/>
                </a:lnTo>
                <a:lnTo>
                  <a:pt x="2157413" y="26194"/>
                </a:lnTo>
                <a:lnTo>
                  <a:pt x="2193131" y="9525"/>
                </a:lnTo>
                <a:lnTo>
                  <a:pt x="2228850" y="0"/>
                </a:lnTo>
                <a:lnTo>
                  <a:pt x="2274094" y="0"/>
                </a:lnTo>
                <a:lnTo>
                  <a:pt x="2300288" y="4762"/>
                </a:lnTo>
                <a:lnTo>
                  <a:pt x="2352675" y="23812"/>
                </a:lnTo>
                <a:lnTo>
                  <a:pt x="2459831" y="64294"/>
                </a:lnTo>
                <a:lnTo>
                  <a:pt x="2533650" y="97631"/>
                </a:lnTo>
                <a:lnTo>
                  <a:pt x="2571750" y="116681"/>
                </a:lnTo>
                <a:lnTo>
                  <a:pt x="2607469" y="145256"/>
                </a:lnTo>
                <a:lnTo>
                  <a:pt x="2624138" y="164306"/>
                </a:lnTo>
                <a:lnTo>
                  <a:pt x="2640806" y="195262"/>
                </a:lnTo>
                <a:lnTo>
                  <a:pt x="2645569" y="216694"/>
                </a:lnTo>
                <a:lnTo>
                  <a:pt x="2631281" y="245269"/>
                </a:lnTo>
                <a:lnTo>
                  <a:pt x="2600325" y="273844"/>
                </a:lnTo>
                <a:lnTo>
                  <a:pt x="2552700" y="295275"/>
                </a:lnTo>
                <a:lnTo>
                  <a:pt x="2478881" y="302419"/>
                </a:lnTo>
                <a:lnTo>
                  <a:pt x="2269331" y="321469"/>
                </a:lnTo>
                <a:lnTo>
                  <a:pt x="1971675" y="352425"/>
                </a:lnTo>
                <a:lnTo>
                  <a:pt x="1633538" y="390525"/>
                </a:lnTo>
                <a:lnTo>
                  <a:pt x="1288256" y="431006"/>
                </a:lnTo>
                <a:lnTo>
                  <a:pt x="969169" y="466725"/>
                </a:lnTo>
                <a:lnTo>
                  <a:pt x="681038" y="504825"/>
                </a:lnTo>
                <a:lnTo>
                  <a:pt x="431006" y="535781"/>
                </a:lnTo>
                <a:lnTo>
                  <a:pt x="359569" y="540544"/>
                </a:lnTo>
                <a:lnTo>
                  <a:pt x="280988" y="542925"/>
                </a:lnTo>
                <a:lnTo>
                  <a:pt x="190500" y="533400"/>
                </a:lnTo>
                <a:lnTo>
                  <a:pt x="80963" y="509587"/>
                </a:lnTo>
                <a:lnTo>
                  <a:pt x="0" y="481012"/>
                </a:lnTo>
                <a:lnTo>
                  <a:pt x="123825" y="328612"/>
                </a:lnTo>
                <a:lnTo>
                  <a:pt x="228600" y="366712"/>
                </a:lnTo>
                <a:lnTo>
                  <a:pt x="304800" y="378619"/>
                </a:lnTo>
                <a:lnTo>
                  <a:pt x="347663" y="383381"/>
                </a:lnTo>
                <a:lnTo>
                  <a:pt x="409575" y="383381"/>
                </a:lnTo>
                <a:lnTo>
                  <a:pt x="533400" y="366712"/>
                </a:lnTo>
                <a:lnTo>
                  <a:pt x="619125" y="3571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57C9066-E298-1846-BC95-E71174328720}"/>
              </a:ext>
            </a:extLst>
          </p:cNvPr>
          <p:cNvSpPr/>
          <p:nvPr/>
        </p:nvSpPr>
        <p:spPr>
          <a:xfrm>
            <a:off x="3506788" y="2636838"/>
            <a:ext cx="488950" cy="1679575"/>
          </a:xfrm>
          <a:custGeom>
            <a:avLst/>
            <a:gdLst>
              <a:gd name="connsiteX0" fmla="*/ 442913 w 488157"/>
              <a:gd name="connsiteY0" fmla="*/ 969169 h 1681162"/>
              <a:gd name="connsiteX1" fmla="*/ 433388 w 488157"/>
              <a:gd name="connsiteY1" fmla="*/ 790575 h 1681162"/>
              <a:gd name="connsiteX2" fmla="*/ 433388 w 488157"/>
              <a:gd name="connsiteY2" fmla="*/ 661987 h 1681162"/>
              <a:gd name="connsiteX3" fmla="*/ 433388 w 488157"/>
              <a:gd name="connsiteY3" fmla="*/ 338137 h 1681162"/>
              <a:gd name="connsiteX4" fmla="*/ 438150 w 488157"/>
              <a:gd name="connsiteY4" fmla="*/ 319087 h 1681162"/>
              <a:gd name="connsiteX5" fmla="*/ 450057 w 488157"/>
              <a:gd name="connsiteY5" fmla="*/ 304800 h 1681162"/>
              <a:gd name="connsiteX6" fmla="*/ 471488 w 488157"/>
              <a:gd name="connsiteY6" fmla="*/ 283369 h 1681162"/>
              <a:gd name="connsiteX7" fmla="*/ 481013 w 488157"/>
              <a:gd name="connsiteY7" fmla="*/ 264319 h 1681162"/>
              <a:gd name="connsiteX8" fmla="*/ 488157 w 488157"/>
              <a:gd name="connsiteY8" fmla="*/ 242887 h 1681162"/>
              <a:gd name="connsiteX9" fmla="*/ 488157 w 488157"/>
              <a:gd name="connsiteY9" fmla="*/ 228600 h 1681162"/>
              <a:gd name="connsiteX10" fmla="*/ 485775 w 488157"/>
              <a:gd name="connsiteY10" fmla="*/ 209550 h 1681162"/>
              <a:gd name="connsiteX11" fmla="*/ 476250 w 488157"/>
              <a:gd name="connsiteY11" fmla="*/ 195262 h 1681162"/>
              <a:gd name="connsiteX12" fmla="*/ 454819 w 488157"/>
              <a:gd name="connsiteY12" fmla="*/ 178594 h 1681162"/>
              <a:gd name="connsiteX13" fmla="*/ 407194 w 488157"/>
              <a:gd name="connsiteY13" fmla="*/ 154781 h 1681162"/>
              <a:gd name="connsiteX14" fmla="*/ 314325 w 488157"/>
              <a:gd name="connsiteY14" fmla="*/ 114300 h 1681162"/>
              <a:gd name="connsiteX15" fmla="*/ 211932 w 488157"/>
              <a:gd name="connsiteY15" fmla="*/ 69056 h 1681162"/>
              <a:gd name="connsiteX16" fmla="*/ 130969 w 488157"/>
              <a:gd name="connsiteY16" fmla="*/ 35719 h 1681162"/>
              <a:gd name="connsiteX17" fmla="*/ 52388 w 488157"/>
              <a:gd name="connsiteY17" fmla="*/ 9525 h 1681162"/>
              <a:gd name="connsiteX18" fmla="*/ 16669 w 488157"/>
              <a:gd name="connsiteY18" fmla="*/ 0 h 1681162"/>
              <a:gd name="connsiteX19" fmla="*/ 7144 w 488157"/>
              <a:gd name="connsiteY19" fmla="*/ 0 h 1681162"/>
              <a:gd name="connsiteX20" fmla="*/ 0 w 488157"/>
              <a:gd name="connsiteY20" fmla="*/ 7144 h 1681162"/>
              <a:gd name="connsiteX21" fmla="*/ 0 w 488157"/>
              <a:gd name="connsiteY21" fmla="*/ 28575 h 1681162"/>
              <a:gd name="connsiteX22" fmla="*/ 9525 w 488157"/>
              <a:gd name="connsiteY22" fmla="*/ 54769 h 1681162"/>
              <a:gd name="connsiteX23" fmla="*/ 33338 w 488157"/>
              <a:gd name="connsiteY23" fmla="*/ 83344 h 1681162"/>
              <a:gd name="connsiteX24" fmla="*/ 85725 w 488157"/>
              <a:gd name="connsiteY24" fmla="*/ 140494 h 1681162"/>
              <a:gd name="connsiteX25" fmla="*/ 140494 w 488157"/>
              <a:gd name="connsiteY25" fmla="*/ 219075 h 1681162"/>
              <a:gd name="connsiteX26" fmla="*/ 166688 w 488157"/>
              <a:gd name="connsiteY26" fmla="*/ 264319 h 1681162"/>
              <a:gd name="connsiteX27" fmla="*/ 185738 w 488157"/>
              <a:gd name="connsiteY27" fmla="*/ 352425 h 1681162"/>
              <a:gd name="connsiteX28" fmla="*/ 197644 w 488157"/>
              <a:gd name="connsiteY28" fmla="*/ 440531 h 1681162"/>
              <a:gd name="connsiteX29" fmla="*/ 207169 w 488157"/>
              <a:gd name="connsiteY29" fmla="*/ 571500 h 1681162"/>
              <a:gd name="connsiteX30" fmla="*/ 214313 w 488157"/>
              <a:gd name="connsiteY30" fmla="*/ 700087 h 1681162"/>
              <a:gd name="connsiteX31" fmla="*/ 240507 w 488157"/>
              <a:gd name="connsiteY31" fmla="*/ 952500 h 1681162"/>
              <a:gd name="connsiteX32" fmla="*/ 257175 w 488157"/>
              <a:gd name="connsiteY32" fmla="*/ 1240631 h 1681162"/>
              <a:gd name="connsiteX33" fmla="*/ 271463 w 488157"/>
              <a:gd name="connsiteY33" fmla="*/ 1488281 h 1681162"/>
              <a:gd name="connsiteX34" fmla="*/ 280988 w 488157"/>
              <a:gd name="connsiteY34" fmla="*/ 1647825 h 1681162"/>
              <a:gd name="connsiteX35" fmla="*/ 280988 w 488157"/>
              <a:gd name="connsiteY35" fmla="*/ 1681162 h 1681162"/>
              <a:gd name="connsiteX36" fmla="*/ 459582 w 488157"/>
              <a:gd name="connsiteY36" fmla="*/ 1635919 h 1681162"/>
              <a:gd name="connsiteX37" fmla="*/ 442913 w 488157"/>
              <a:gd name="connsiteY37" fmla="*/ 969169 h 1681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8157" h="1681162">
                <a:moveTo>
                  <a:pt x="442913" y="969169"/>
                </a:moveTo>
                <a:lnTo>
                  <a:pt x="433388" y="790575"/>
                </a:lnTo>
                <a:lnTo>
                  <a:pt x="433388" y="661987"/>
                </a:lnTo>
                <a:lnTo>
                  <a:pt x="433388" y="338137"/>
                </a:lnTo>
                <a:lnTo>
                  <a:pt x="438150" y="319087"/>
                </a:lnTo>
                <a:lnTo>
                  <a:pt x="450057" y="304800"/>
                </a:lnTo>
                <a:lnTo>
                  <a:pt x="471488" y="283369"/>
                </a:lnTo>
                <a:lnTo>
                  <a:pt x="481013" y="264319"/>
                </a:lnTo>
                <a:lnTo>
                  <a:pt x="488157" y="242887"/>
                </a:lnTo>
                <a:lnTo>
                  <a:pt x="488157" y="228600"/>
                </a:lnTo>
                <a:lnTo>
                  <a:pt x="485775" y="209550"/>
                </a:lnTo>
                <a:lnTo>
                  <a:pt x="476250" y="195262"/>
                </a:lnTo>
                <a:lnTo>
                  <a:pt x="454819" y="178594"/>
                </a:lnTo>
                <a:lnTo>
                  <a:pt x="407194" y="154781"/>
                </a:lnTo>
                <a:lnTo>
                  <a:pt x="314325" y="114300"/>
                </a:lnTo>
                <a:lnTo>
                  <a:pt x="211932" y="69056"/>
                </a:lnTo>
                <a:lnTo>
                  <a:pt x="130969" y="35719"/>
                </a:lnTo>
                <a:lnTo>
                  <a:pt x="52388" y="9525"/>
                </a:lnTo>
                <a:lnTo>
                  <a:pt x="16669" y="0"/>
                </a:lnTo>
                <a:lnTo>
                  <a:pt x="7144" y="0"/>
                </a:lnTo>
                <a:lnTo>
                  <a:pt x="0" y="7144"/>
                </a:lnTo>
                <a:lnTo>
                  <a:pt x="0" y="28575"/>
                </a:lnTo>
                <a:lnTo>
                  <a:pt x="9525" y="54769"/>
                </a:lnTo>
                <a:lnTo>
                  <a:pt x="33338" y="83344"/>
                </a:lnTo>
                <a:lnTo>
                  <a:pt x="85725" y="140494"/>
                </a:lnTo>
                <a:lnTo>
                  <a:pt x="140494" y="219075"/>
                </a:lnTo>
                <a:lnTo>
                  <a:pt x="166688" y="264319"/>
                </a:lnTo>
                <a:lnTo>
                  <a:pt x="185738" y="352425"/>
                </a:lnTo>
                <a:lnTo>
                  <a:pt x="197644" y="440531"/>
                </a:lnTo>
                <a:lnTo>
                  <a:pt x="207169" y="571500"/>
                </a:lnTo>
                <a:lnTo>
                  <a:pt x="214313" y="700087"/>
                </a:lnTo>
                <a:lnTo>
                  <a:pt x="240507" y="952500"/>
                </a:lnTo>
                <a:lnTo>
                  <a:pt x="257175" y="1240631"/>
                </a:lnTo>
                <a:lnTo>
                  <a:pt x="271463" y="1488281"/>
                </a:lnTo>
                <a:lnTo>
                  <a:pt x="280988" y="1647825"/>
                </a:lnTo>
                <a:lnTo>
                  <a:pt x="280988" y="1681162"/>
                </a:lnTo>
                <a:lnTo>
                  <a:pt x="459582" y="1635919"/>
                </a:lnTo>
                <a:lnTo>
                  <a:pt x="442913" y="969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632D16CD-D7F1-0E48-A993-9289A2D76328}"/>
              </a:ext>
            </a:extLst>
          </p:cNvPr>
          <p:cNvSpPr/>
          <p:nvPr/>
        </p:nvSpPr>
        <p:spPr>
          <a:xfrm>
            <a:off x="4192588" y="2487613"/>
            <a:ext cx="541337" cy="1720850"/>
          </a:xfrm>
          <a:custGeom>
            <a:avLst/>
            <a:gdLst>
              <a:gd name="connsiteX0" fmla="*/ 209550 w 540544"/>
              <a:gd name="connsiteY0" fmla="*/ 366713 h 1719263"/>
              <a:gd name="connsiteX1" fmla="*/ 202407 w 540544"/>
              <a:gd name="connsiteY1" fmla="*/ 257175 h 1719263"/>
              <a:gd name="connsiteX2" fmla="*/ 195263 w 540544"/>
              <a:gd name="connsiteY2" fmla="*/ 209550 h 1719263"/>
              <a:gd name="connsiteX3" fmla="*/ 176213 w 540544"/>
              <a:gd name="connsiteY3" fmla="*/ 178594 h 1719263"/>
              <a:gd name="connsiteX4" fmla="*/ 142875 w 540544"/>
              <a:gd name="connsiteY4" fmla="*/ 140494 h 1719263"/>
              <a:gd name="connsiteX5" fmla="*/ 92869 w 540544"/>
              <a:gd name="connsiteY5" fmla="*/ 100013 h 1719263"/>
              <a:gd name="connsiteX6" fmla="*/ 54769 w 540544"/>
              <a:gd name="connsiteY6" fmla="*/ 83344 h 1719263"/>
              <a:gd name="connsiteX7" fmla="*/ 28575 w 540544"/>
              <a:gd name="connsiteY7" fmla="*/ 69057 h 1719263"/>
              <a:gd name="connsiteX8" fmla="*/ 9525 w 540544"/>
              <a:gd name="connsiteY8" fmla="*/ 50007 h 1719263"/>
              <a:gd name="connsiteX9" fmla="*/ 2382 w 540544"/>
              <a:gd name="connsiteY9" fmla="*/ 40482 h 1719263"/>
              <a:gd name="connsiteX10" fmla="*/ 0 w 540544"/>
              <a:gd name="connsiteY10" fmla="*/ 21432 h 1719263"/>
              <a:gd name="connsiteX11" fmla="*/ 7144 w 540544"/>
              <a:gd name="connsiteY11" fmla="*/ 4763 h 1719263"/>
              <a:gd name="connsiteX12" fmla="*/ 26194 w 540544"/>
              <a:gd name="connsiteY12" fmla="*/ 0 h 1719263"/>
              <a:gd name="connsiteX13" fmla="*/ 173832 w 540544"/>
              <a:gd name="connsiteY13" fmla="*/ 4763 h 1719263"/>
              <a:gd name="connsiteX14" fmla="*/ 221457 w 540544"/>
              <a:gd name="connsiteY14" fmla="*/ 9525 h 1719263"/>
              <a:gd name="connsiteX15" fmla="*/ 311944 w 540544"/>
              <a:gd name="connsiteY15" fmla="*/ 35719 h 1719263"/>
              <a:gd name="connsiteX16" fmla="*/ 378619 w 540544"/>
              <a:gd name="connsiteY16" fmla="*/ 59532 h 1719263"/>
              <a:gd name="connsiteX17" fmla="*/ 447675 w 540544"/>
              <a:gd name="connsiteY17" fmla="*/ 92869 h 1719263"/>
              <a:gd name="connsiteX18" fmla="*/ 497682 w 540544"/>
              <a:gd name="connsiteY18" fmla="*/ 121444 h 1719263"/>
              <a:gd name="connsiteX19" fmla="*/ 521494 w 540544"/>
              <a:gd name="connsiteY19" fmla="*/ 140494 h 1719263"/>
              <a:gd name="connsiteX20" fmla="*/ 535782 w 540544"/>
              <a:gd name="connsiteY20" fmla="*/ 161925 h 1719263"/>
              <a:gd name="connsiteX21" fmla="*/ 540544 w 540544"/>
              <a:gd name="connsiteY21" fmla="*/ 176213 h 1719263"/>
              <a:gd name="connsiteX22" fmla="*/ 540544 w 540544"/>
              <a:gd name="connsiteY22" fmla="*/ 202407 h 1719263"/>
              <a:gd name="connsiteX23" fmla="*/ 533400 w 540544"/>
              <a:gd name="connsiteY23" fmla="*/ 233363 h 1719263"/>
              <a:gd name="connsiteX24" fmla="*/ 514350 w 540544"/>
              <a:gd name="connsiteY24" fmla="*/ 261938 h 1719263"/>
              <a:gd name="connsiteX25" fmla="*/ 488157 w 540544"/>
              <a:gd name="connsiteY25" fmla="*/ 292894 h 1719263"/>
              <a:gd name="connsiteX26" fmla="*/ 478632 w 540544"/>
              <a:gd name="connsiteY26" fmla="*/ 323850 h 1719263"/>
              <a:gd name="connsiteX27" fmla="*/ 471488 w 540544"/>
              <a:gd name="connsiteY27" fmla="*/ 414338 h 1719263"/>
              <a:gd name="connsiteX28" fmla="*/ 466725 w 540544"/>
              <a:gd name="connsiteY28" fmla="*/ 519113 h 1719263"/>
              <a:gd name="connsiteX29" fmla="*/ 461963 w 540544"/>
              <a:gd name="connsiteY29" fmla="*/ 723900 h 1719263"/>
              <a:gd name="connsiteX30" fmla="*/ 459582 w 540544"/>
              <a:gd name="connsiteY30" fmla="*/ 1047750 h 1719263"/>
              <a:gd name="connsiteX31" fmla="*/ 452438 w 540544"/>
              <a:gd name="connsiteY31" fmla="*/ 1321594 h 1719263"/>
              <a:gd name="connsiteX32" fmla="*/ 440532 w 540544"/>
              <a:gd name="connsiteY32" fmla="*/ 1566863 h 1719263"/>
              <a:gd name="connsiteX33" fmla="*/ 435769 w 540544"/>
              <a:gd name="connsiteY33" fmla="*/ 1643063 h 1719263"/>
              <a:gd name="connsiteX34" fmla="*/ 433388 w 540544"/>
              <a:gd name="connsiteY34" fmla="*/ 1695450 h 1719263"/>
              <a:gd name="connsiteX35" fmla="*/ 245269 w 540544"/>
              <a:gd name="connsiteY35" fmla="*/ 1719263 h 1719263"/>
              <a:gd name="connsiteX36" fmla="*/ 238125 w 540544"/>
              <a:gd name="connsiteY36" fmla="*/ 1454944 h 1719263"/>
              <a:gd name="connsiteX37" fmla="*/ 230982 w 540544"/>
              <a:gd name="connsiteY37" fmla="*/ 1247775 h 1719263"/>
              <a:gd name="connsiteX38" fmla="*/ 226219 w 540544"/>
              <a:gd name="connsiteY38" fmla="*/ 1085850 h 1719263"/>
              <a:gd name="connsiteX39" fmla="*/ 216694 w 540544"/>
              <a:gd name="connsiteY39" fmla="*/ 871538 h 1719263"/>
              <a:gd name="connsiteX40" fmla="*/ 219075 w 540544"/>
              <a:gd name="connsiteY40" fmla="*/ 738188 h 1719263"/>
              <a:gd name="connsiteX41" fmla="*/ 209550 w 540544"/>
              <a:gd name="connsiteY41" fmla="*/ 366713 h 1719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40544" h="1719263">
                <a:moveTo>
                  <a:pt x="209550" y="366713"/>
                </a:moveTo>
                <a:lnTo>
                  <a:pt x="202407" y="257175"/>
                </a:lnTo>
                <a:lnTo>
                  <a:pt x="195263" y="209550"/>
                </a:lnTo>
                <a:lnTo>
                  <a:pt x="176213" y="178594"/>
                </a:lnTo>
                <a:lnTo>
                  <a:pt x="142875" y="140494"/>
                </a:lnTo>
                <a:lnTo>
                  <a:pt x="92869" y="100013"/>
                </a:lnTo>
                <a:lnTo>
                  <a:pt x="54769" y="83344"/>
                </a:lnTo>
                <a:lnTo>
                  <a:pt x="28575" y="69057"/>
                </a:lnTo>
                <a:lnTo>
                  <a:pt x="9525" y="50007"/>
                </a:lnTo>
                <a:lnTo>
                  <a:pt x="2382" y="40482"/>
                </a:lnTo>
                <a:lnTo>
                  <a:pt x="0" y="21432"/>
                </a:lnTo>
                <a:lnTo>
                  <a:pt x="7144" y="4763"/>
                </a:lnTo>
                <a:lnTo>
                  <a:pt x="26194" y="0"/>
                </a:lnTo>
                <a:lnTo>
                  <a:pt x="173832" y="4763"/>
                </a:lnTo>
                <a:lnTo>
                  <a:pt x="221457" y="9525"/>
                </a:lnTo>
                <a:lnTo>
                  <a:pt x="311944" y="35719"/>
                </a:lnTo>
                <a:lnTo>
                  <a:pt x="378619" y="59532"/>
                </a:lnTo>
                <a:lnTo>
                  <a:pt x="447675" y="92869"/>
                </a:lnTo>
                <a:lnTo>
                  <a:pt x="497682" y="121444"/>
                </a:lnTo>
                <a:lnTo>
                  <a:pt x="521494" y="140494"/>
                </a:lnTo>
                <a:lnTo>
                  <a:pt x="535782" y="161925"/>
                </a:lnTo>
                <a:lnTo>
                  <a:pt x="540544" y="176213"/>
                </a:lnTo>
                <a:lnTo>
                  <a:pt x="540544" y="202407"/>
                </a:lnTo>
                <a:lnTo>
                  <a:pt x="533400" y="233363"/>
                </a:lnTo>
                <a:lnTo>
                  <a:pt x="514350" y="261938"/>
                </a:lnTo>
                <a:lnTo>
                  <a:pt x="488157" y="292894"/>
                </a:lnTo>
                <a:lnTo>
                  <a:pt x="478632" y="323850"/>
                </a:lnTo>
                <a:lnTo>
                  <a:pt x="471488" y="414338"/>
                </a:lnTo>
                <a:lnTo>
                  <a:pt x="466725" y="519113"/>
                </a:lnTo>
                <a:lnTo>
                  <a:pt x="461963" y="723900"/>
                </a:lnTo>
                <a:cubicBezTo>
                  <a:pt x="461169" y="831850"/>
                  <a:pt x="460376" y="939800"/>
                  <a:pt x="459582" y="1047750"/>
                </a:cubicBezTo>
                <a:lnTo>
                  <a:pt x="452438" y="1321594"/>
                </a:lnTo>
                <a:lnTo>
                  <a:pt x="440532" y="1566863"/>
                </a:lnTo>
                <a:lnTo>
                  <a:pt x="435769" y="1643063"/>
                </a:lnTo>
                <a:lnTo>
                  <a:pt x="433388" y="1695450"/>
                </a:lnTo>
                <a:lnTo>
                  <a:pt x="245269" y="1719263"/>
                </a:lnTo>
                <a:lnTo>
                  <a:pt x="238125" y="1454944"/>
                </a:lnTo>
                <a:lnTo>
                  <a:pt x="230982" y="1247775"/>
                </a:lnTo>
                <a:lnTo>
                  <a:pt x="226219" y="1085850"/>
                </a:lnTo>
                <a:lnTo>
                  <a:pt x="216694" y="871538"/>
                </a:lnTo>
                <a:cubicBezTo>
                  <a:pt x="217488" y="827088"/>
                  <a:pt x="218281" y="782638"/>
                  <a:pt x="219075" y="738188"/>
                </a:cubicBezTo>
                <a:lnTo>
                  <a:pt x="209550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DB7EC62-92A1-B042-8885-D70B607E3A54}"/>
              </a:ext>
            </a:extLst>
          </p:cNvPr>
          <p:cNvSpPr/>
          <p:nvPr/>
        </p:nvSpPr>
        <p:spPr>
          <a:xfrm>
            <a:off x="5021263" y="2324100"/>
            <a:ext cx="508000" cy="1801813"/>
          </a:xfrm>
          <a:custGeom>
            <a:avLst/>
            <a:gdLst>
              <a:gd name="connsiteX0" fmla="*/ 190500 w 507207"/>
              <a:gd name="connsiteY0" fmla="*/ 481013 h 1802606"/>
              <a:gd name="connsiteX1" fmla="*/ 190500 w 507207"/>
              <a:gd name="connsiteY1" fmla="*/ 288131 h 1802606"/>
              <a:gd name="connsiteX2" fmla="*/ 183357 w 507207"/>
              <a:gd name="connsiteY2" fmla="*/ 257175 h 1802606"/>
              <a:gd name="connsiteX3" fmla="*/ 166688 w 507207"/>
              <a:gd name="connsiteY3" fmla="*/ 221456 h 1802606"/>
              <a:gd name="connsiteX4" fmla="*/ 138113 w 507207"/>
              <a:gd name="connsiteY4" fmla="*/ 178594 h 1802606"/>
              <a:gd name="connsiteX5" fmla="*/ 88107 w 507207"/>
              <a:gd name="connsiteY5" fmla="*/ 126206 h 1802606"/>
              <a:gd name="connsiteX6" fmla="*/ 33338 w 507207"/>
              <a:gd name="connsiteY6" fmla="*/ 73819 h 1802606"/>
              <a:gd name="connsiteX7" fmla="*/ 16669 w 507207"/>
              <a:gd name="connsiteY7" fmla="*/ 57150 h 1802606"/>
              <a:gd name="connsiteX8" fmla="*/ 7144 w 507207"/>
              <a:gd name="connsiteY8" fmla="*/ 42863 h 1802606"/>
              <a:gd name="connsiteX9" fmla="*/ 0 w 507207"/>
              <a:gd name="connsiteY9" fmla="*/ 14288 h 1802606"/>
              <a:gd name="connsiteX10" fmla="*/ 4763 w 507207"/>
              <a:gd name="connsiteY10" fmla="*/ 0 h 1802606"/>
              <a:gd name="connsiteX11" fmla="*/ 30957 w 507207"/>
              <a:gd name="connsiteY11" fmla="*/ 0 h 1802606"/>
              <a:gd name="connsiteX12" fmla="*/ 59532 w 507207"/>
              <a:gd name="connsiteY12" fmla="*/ 11906 h 1802606"/>
              <a:gd name="connsiteX13" fmla="*/ 116682 w 507207"/>
              <a:gd name="connsiteY13" fmla="*/ 35719 h 1802606"/>
              <a:gd name="connsiteX14" fmla="*/ 207169 w 507207"/>
              <a:gd name="connsiteY14" fmla="*/ 64294 h 1802606"/>
              <a:gd name="connsiteX15" fmla="*/ 271463 w 507207"/>
              <a:gd name="connsiteY15" fmla="*/ 83344 h 1802606"/>
              <a:gd name="connsiteX16" fmla="*/ 323850 w 507207"/>
              <a:gd name="connsiteY16" fmla="*/ 95250 h 1802606"/>
              <a:gd name="connsiteX17" fmla="*/ 342900 w 507207"/>
              <a:gd name="connsiteY17" fmla="*/ 97631 h 1802606"/>
              <a:gd name="connsiteX18" fmla="*/ 361950 w 507207"/>
              <a:gd name="connsiteY18" fmla="*/ 107156 h 1802606"/>
              <a:gd name="connsiteX19" fmla="*/ 407194 w 507207"/>
              <a:gd name="connsiteY19" fmla="*/ 135731 h 1802606"/>
              <a:gd name="connsiteX20" fmla="*/ 445294 w 507207"/>
              <a:gd name="connsiteY20" fmla="*/ 161925 h 1802606"/>
              <a:gd name="connsiteX21" fmla="*/ 469107 w 507207"/>
              <a:gd name="connsiteY21" fmla="*/ 180975 h 1802606"/>
              <a:gd name="connsiteX22" fmla="*/ 485775 w 507207"/>
              <a:gd name="connsiteY22" fmla="*/ 200025 h 1802606"/>
              <a:gd name="connsiteX23" fmla="*/ 500063 w 507207"/>
              <a:gd name="connsiteY23" fmla="*/ 221456 h 1802606"/>
              <a:gd name="connsiteX24" fmla="*/ 507207 w 507207"/>
              <a:gd name="connsiteY24" fmla="*/ 252413 h 1802606"/>
              <a:gd name="connsiteX25" fmla="*/ 507207 w 507207"/>
              <a:gd name="connsiteY25" fmla="*/ 278606 h 1802606"/>
              <a:gd name="connsiteX26" fmla="*/ 495300 w 507207"/>
              <a:gd name="connsiteY26" fmla="*/ 307181 h 1802606"/>
              <a:gd name="connsiteX27" fmla="*/ 473869 w 507207"/>
              <a:gd name="connsiteY27" fmla="*/ 333375 h 1802606"/>
              <a:gd name="connsiteX28" fmla="*/ 459582 w 507207"/>
              <a:gd name="connsiteY28" fmla="*/ 347663 h 1802606"/>
              <a:gd name="connsiteX29" fmla="*/ 440532 w 507207"/>
              <a:gd name="connsiteY29" fmla="*/ 550069 h 1802606"/>
              <a:gd name="connsiteX30" fmla="*/ 411957 w 507207"/>
              <a:gd name="connsiteY30" fmla="*/ 790575 h 1802606"/>
              <a:gd name="connsiteX31" fmla="*/ 414338 w 507207"/>
              <a:gd name="connsiteY31" fmla="*/ 931069 h 1802606"/>
              <a:gd name="connsiteX32" fmla="*/ 402432 w 507207"/>
              <a:gd name="connsiteY32" fmla="*/ 1143000 h 1802606"/>
              <a:gd name="connsiteX33" fmla="*/ 381000 w 507207"/>
              <a:gd name="connsiteY33" fmla="*/ 1397794 h 1802606"/>
              <a:gd name="connsiteX34" fmla="*/ 361950 w 507207"/>
              <a:gd name="connsiteY34" fmla="*/ 1595438 h 1802606"/>
              <a:gd name="connsiteX35" fmla="*/ 347663 w 507207"/>
              <a:gd name="connsiteY35" fmla="*/ 1735931 h 1802606"/>
              <a:gd name="connsiteX36" fmla="*/ 340519 w 507207"/>
              <a:gd name="connsiteY36" fmla="*/ 1788319 h 1802606"/>
              <a:gd name="connsiteX37" fmla="*/ 164307 w 507207"/>
              <a:gd name="connsiteY37" fmla="*/ 1802606 h 1802606"/>
              <a:gd name="connsiteX38" fmla="*/ 176213 w 507207"/>
              <a:gd name="connsiteY38" fmla="*/ 1590675 h 1802606"/>
              <a:gd name="connsiteX39" fmla="*/ 183357 w 507207"/>
              <a:gd name="connsiteY39" fmla="*/ 1445419 h 1802606"/>
              <a:gd name="connsiteX40" fmla="*/ 190500 w 507207"/>
              <a:gd name="connsiteY40" fmla="*/ 1197769 h 1802606"/>
              <a:gd name="connsiteX41" fmla="*/ 190500 w 507207"/>
              <a:gd name="connsiteY41" fmla="*/ 945356 h 1802606"/>
              <a:gd name="connsiteX42" fmla="*/ 192882 w 507207"/>
              <a:gd name="connsiteY42" fmla="*/ 742950 h 1802606"/>
              <a:gd name="connsiteX43" fmla="*/ 190500 w 507207"/>
              <a:gd name="connsiteY43" fmla="*/ 481013 h 180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7207" h="1802606">
                <a:moveTo>
                  <a:pt x="190500" y="481013"/>
                </a:moveTo>
                <a:lnTo>
                  <a:pt x="190500" y="288131"/>
                </a:lnTo>
                <a:lnTo>
                  <a:pt x="183357" y="257175"/>
                </a:lnTo>
                <a:lnTo>
                  <a:pt x="166688" y="221456"/>
                </a:lnTo>
                <a:lnTo>
                  <a:pt x="138113" y="178594"/>
                </a:lnTo>
                <a:lnTo>
                  <a:pt x="88107" y="126206"/>
                </a:lnTo>
                <a:lnTo>
                  <a:pt x="33338" y="73819"/>
                </a:lnTo>
                <a:lnTo>
                  <a:pt x="16669" y="57150"/>
                </a:lnTo>
                <a:lnTo>
                  <a:pt x="7144" y="42863"/>
                </a:lnTo>
                <a:lnTo>
                  <a:pt x="0" y="14288"/>
                </a:lnTo>
                <a:lnTo>
                  <a:pt x="4763" y="0"/>
                </a:lnTo>
                <a:lnTo>
                  <a:pt x="30957" y="0"/>
                </a:lnTo>
                <a:lnTo>
                  <a:pt x="59532" y="11906"/>
                </a:lnTo>
                <a:lnTo>
                  <a:pt x="116682" y="35719"/>
                </a:lnTo>
                <a:lnTo>
                  <a:pt x="207169" y="64294"/>
                </a:lnTo>
                <a:lnTo>
                  <a:pt x="271463" y="83344"/>
                </a:lnTo>
                <a:lnTo>
                  <a:pt x="323850" y="95250"/>
                </a:lnTo>
                <a:lnTo>
                  <a:pt x="342900" y="97631"/>
                </a:lnTo>
                <a:lnTo>
                  <a:pt x="361950" y="107156"/>
                </a:lnTo>
                <a:lnTo>
                  <a:pt x="407194" y="135731"/>
                </a:lnTo>
                <a:lnTo>
                  <a:pt x="445294" y="161925"/>
                </a:lnTo>
                <a:lnTo>
                  <a:pt x="469107" y="180975"/>
                </a:lnTo>
                <a:lnTo>
                  <a:pt x="485775" y="200025"/>
                </a:lnTo>
                <a:lnTo>
                  <a:pt x="500063" y="221456"/>
                </a:lnTo>
                <a:lnTo>
                  <a:pt x="507207" y="252413"/>
                </a:lnTo>
                <a:lnTo>
                  <a:pt x="507207" y="278606"/>
                </a:lnTo>
                <a:lnTo>
                  <a:pt x="495300" y="307181"/>
                </a:lnTo>
                <a:lnTo>
                  <a:pt x="473869" y="333375"/>
                </a:lnTo>
                <a:lnTo>
                  <a:pt x="459582" y="347663"/>
                </a:lnTo>
                <a:lnTo>
                  <a:pt x="440532" y="550069"/>
                </a:lnTo>
                <a:lnTo>
                  <a:pt x="411957" y="790575"/>
                </a:lnTo>
                <a:cubicBezTo>
                  <a:pt x="412751" y="837406"/>
                  <a:pt x="413544" y="884238"/>
                  <a:pt x="414338" y="931069"/>
                </a:cubicBezTo>
                <a:lnTo>
                  <a:pt x="402432" y="1143000"/>
                </a:lnTo>
                <a:lnTo>
                  <a:pt x="381000" y="1397794"/>
                </a:lnTo>
                <a:lnTo>
                  <a:pt x="361950" y="1595438"/>
                </a:lnTo>
                <a:lnTo>
                  <a:pt x="347663" y="1735931"/>
                </a:lnTo>
                <a:lnTo>
                  <a:pt x="340519" y="1788319"/>
                </a:lnTo>
                <a:lnTo>
                  <a:pt x="164307" y="1802606"/>
                </a:lnTo>
                <a:lnTo>
                  <a:pt x="176213" y="1590675"/>
                </a:lnTo>
                <a:lnTo>
                  <a:pt x="183357" y="1445419"/>
                </a:lnTo>
                <a:lnTo>
                  <a:pt x="190500" y="1197769"/>
                </a:lnTo>
                <a:lnTo>
                  <a:pt x="190500" y="945356"/>
                </a:lnTo>
                <a:lnTo>
                  <a:pt x="192882" y="742950"/>
                </a:lnTo>
                <a:lnTo>
                  <a:pt x="190500" y="481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5AF5B79F-D7CA-2944-BE15-772CE8C190D6}"/>
              </a:ext>
            </a:extLst>
          </p:cNvPr>
          <p:cNvSpPr/>
          <p:nvPr/>
        </p:nvSpPr>
        <p:spPr>
          <a:xfrm>
            <a:off x="5827713" y="2309813"/>
            <a:ext cx="496887" cy="1776412"/>
          </a:xfrm>
          <a:custGeom>
            <a:avLst/>
            <a:gdLst>
              <a:gd name="connsiteX0" fmla="*/ 123825 w 497681"/>
              <a:gd name="connsiteY0" fmla="*/ 1245393 h 1776412"/>
              <a:gd name="connsiteX1" fmla="*/ 140494 w 497681"/>
              <a:gd name="connsiteY1" fmla="*/ 1004887 h 1776412"/>
              <a:gd name="connsiteX2" fmla="*/ 147637 w 497681"/>
              <a:gd name="connsiteY2" fmla="*/ 895350 h 1776412"/>
              <a:gd name="connsiteX3" fmla="*/ 147637 w 497681"/>
              <a:gd name="connsiteY3" fmla="*/ 766762 h 1776412"/>
              <a:gd name="connsiteX4" fmla="*/ 159544 w 497681"/>
              <a:gd name="connsiteY4" fmla="*/ 552450 h 1776412"/>
              <a:gd name="connsiteX5" fmla="*/ 166687 w 497681"/>
              <a:gd name="connsiteY5" fmla="*/ 392906 h 1776412"/>
              <a:gd name="connsiteX6" fmla="*/ 166687 w 497681"/>
              <a:gd name="connsiteY6" fmla="*/ 285750 h 1776412"/>
              <a:gd name="connsiteX7" fmla="*/ 164306 w 497681"/>
              <a:gd name="connsiteY7" fmla="*/ 261937 h 1776412"/>
              <a:gd name="connsiteX8" fmla="*/ 157162 w 497681"/>
              <a:gd name="connsiteY8" fmla="*/ 230981 h 1776412"/>
              <a:gd name="connsiteX9" fmla="*/ 140494 w 497681"/>
              <a:gd name="connsiteY9" fmla="*/ 192881 h 1776412"/>
              <a:gd name="connsiteX10" fmla="*/ 123825 w 497681"/>
              <a:gd name="connsiteY10" fmla="*/ 169068 h 1776412"/>
              <a:gd name="connsiteX11" fmla="*/ 104775 w 497681"/>
              <a:gd name="connsiteY11" fmla="*/ 147637 h 1776412"/>
              <a:gd name="connsiteX12" fmla="*/ 71437 w 497681"/>
              <a:gd name="connsiteY12" fmla="*/ 119062 h 1776412"/>
              <a:gd name="connsiteX13" fmla="*/ 45244 w 497681"/>
              <a:gd name="connsiteY13" fmla="*/ 100012 h 1776412"/>
              <a:gd name="connsiteX14" fmla="*/ 33337 w 497681"/>
              <a:gd name="connsiteY14" fmla="*/ 88106 h 1776412"/>
              <a:gd name="connsiteX15" fmla="*/ 16669 w 497681"/>
              <a:gd name="connsiteY15" fmla="*/ 66675 h 1776412"/>
              <a:gd name="connsiteX16" fmla="*/ 2381 w 497681"/>
              <a:gd name="connsiteY16" fmla="*/ 40481 h 1776412"/>
              <a:gd name="connsiteX17" fmla="*/ 0 w 497681"/>
              <a:gd name="connsiteY17" fmla="*/ 21431 h 1776412"/>
              <a:gd name="connsiteX18" fmla="*/ 2381 w 497681"/>
              <a:gd name="connsiteY18" fmla="*/ 9525 h 1776412"/>
              <a:gd name="connsiteX19" fmla="*/ 14287 w 497681"/>
              <a:gd name="connsiteY19" fmla="*/ 0 h 1776412"/>
              <a:gd name="connsiteX20" fmla="*/ 66675 w 497681"/>
              <a:gd name="connsiteY20" fmla="*/ 4762 h 1776412"/>
              <a:gd name="connsiteX21" fmla="*/ 116681 w 497681"/>
              <a:gd name="connsiteY21" fmla="*/ 16668 h 1776412"/>
              <a:gd name="connsiteX22" fmla="*/ 166687 w 497681"/>
              <a:gd name="connsiteY22" fmla="*/ 35718 h 1776412"/>
              <a:gd name="connsiteX23" fmla="*/ 228600 w 497681"/>
              <a:gd name="connsiteY23" fmla="*/ 61912 h 1776412"/>
              <a:gd name="connsiteX24" fmla="*/ 290512 w 497681"/>
              <a:gd name="connsiteY24" fmla="*/ 97631 h 1776412"/>
              <a:gd name="connsiteX25" fmla="*/ 352425 w 497681"/>
              <a:gd name="connsiteY25" fmla="*/ 135731 h 1776412"/>
              <a:gd name="connsiteX26" fmla="*/ 414337 w 497681"/>
              <a:gd name="connsiteY26" fmla="*/ 180975 h 1776412"/>
              <a:gd name="connsiteX27" fmla="*/ 452437 w 497681"/>
              <a:gd name="connsiteY27" fmla="*/ 216693 h 1776412"/>
              <a:gd name="connsiteX28" fmla="*/ 469106 w 497681"/>
              <a:gd name="connsiteY28" fmla="*/ 238125 h 1776412"/>
              <a:gd name="connsiteX29" fmla="*/ 483394 w 497681"/>
              <a:gd name="connsiteY29" fmla="*/ 261937 h 1776412"/>
              <a:gd name="connsiteX30" fmla="*/ 492919 w 497681"/>
              <a:gd name="connsiteY30" fmla="*/ 280987 h 1776412"/>
              <a:gd name="connsiteX31" fmla="*/ 497681 w 497681"/>
              <a:gd name="connsiteY31" fmla="*/ 297656 h 1776412"/>
              <a:gd name="connsiteX32" fmla="*/ 495300 w 497681"/>
              <a:gd name="connsiteY32" fmla="*/ 326231 h 1776412"/>
              <a:gd name="connsiteX33" fmla="*/ 481012 w 497681"/>
              <a:gd name="connsiteY33" fmla="*/ 354806 h 1776412"/>
              <a:gd name="connsiteX34" fmla="*/ 457200 w 497681"/>
              <a:gd name="connsiteY34" fmla="*/ 383381 h 1776412"/>
              <a:gd name="connsiteX35" fmla="*/ 435769 w 497681"/>
              <a:gd name="connsiteY35" fmla="*/ 452437 h 1776412"/>
              <a:gd name="connsiteX36" fmla="*/ 414337 w 497681"/>
              <a:gd name="connsiteY36" fmla="*/ 569118 h 1776412"/>
              <a:gd name="connsiteX37" fmla="*/ 402431 w 497681"/>
              <a:gd name="connsiteY37" fmla="*/ 650081 h 1776412"/>
              <a:gd name="connsiteX38" fmla="*/ 390525 w 497681"/>
              <a:gd name="connsiteY38" fmla="*/ 742950 h 1776412"/>
              <a:gd name="connsiteX39" fmla="*/ 366712 w 497681"/>
              <a:gd name="connsiteY39" fmla="*/ 952500 h 1776412"/>
              <a:gd name="connsiteX40" fmla="*/ 340519 w 497681"/>
              <a:gd name="connsiteY40" fmla="*/ 1159668 h 1776412"/>
              <a:gd name="connsiteX41" fmla="*/ 316706 w 497681"/>
              <a:gd name="connsiteY41" fmla="*/ 1338262 h 1776412"/>
              <a:gd name="connsiteX42" fmla="*/ 304800 w 497681"/>
              <a:gd name="connsiteY42" fmla="*/ 1426368 h 1776412"/>
              <a:gd name="connsiteX43" fmla="*/ 278606 w 497681"/>
              <a:gd name="connsiteY43" fmla="*/ 1585912 h 1776412"/>
              <a:gd name="connsiteX44" fmla="*/ 257175 w 497681"/>
              <a:gd name="connsiteY44" fmla="*/ 1719262 h 1776412"/>
              <a:gd name="connsiteX45" fmla="*/ 242887 w 497681"/>
              <a:gd name="connsiteY45" fmla="*/ 1776412 h 1776412"/>
              <a:gd name="connsiteX46" fmla="*/ 73819 w 497681"/>
              <a:gd name="connsiteY46" fmla="*/ 1769268 h 1776412"/>
              <a:gd name="connsiteX47" fmla="*/ 88106 w 497681"/>
              <a:gd name="connsiteY47" fmla="*/ 1624012 h 1776412"/>
              <a:gd name="connsiteX48" fmla="*/ 109537 w 497681"/>
              <a:gd name="connsiteY48" fmla="*/ 1412081 h 1776412"/>
              <a:gd name="connsiteX49" fmla="*/ 123825 w 497681"/>
              <a:gd name="connsiteY49" fmla="*/ 1245393 h 1776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97681" h="1776412">
                <a:moveTo>
                  <a:pt x="123825" y="1245393"/>
                </a:moveTo>
                <a:lnTo>
                  <a:pt x="140494" y="1004887"/>
                </a:lnTo>
                <a:lnTo>
                  <a:pt x="147637" y="895350"/>
                </a:lnTo>
                <a:lnTo>
                  <a:pt x="147637" y="766762"/>
                </a:lnTo>
                <a:lnTo>
                  <a:pt x="159544" y="552450"/>
                </a:lnTo>
                <a:lnTo>
                  <a:pt x="166687" y="392906"/>
                </a:lnTo>
                <a:lnTo>
                  <a:pt x="166687" y="285750"/>
                </a:lnTo>
                <a:lnTo>
                  <a:pt x="164306" y="261937"/>
                </a:lnTo>
                <a:lnTo>
                  <a:pt x="157162" y="230981"/>
                </a:lnTo>
                <a:lnTo>
                  <a:pt x="140494" y="192881"/>
                </a:lnTo>
                <a:lnTo>
                  <a:pt x="123825" y="169068"/>
                </a:lnTo>
                <a:lnTo>
                  <a:pt x="104775" y="147637"/>
                </a:lnTo>
                <a:lnTo>
                  <a:pt x="71437" y="119062"/>
                </a:lnTo>
                <a:lnTo>
                  <a:pt x="45244" y="100012"/>
                </a:lnTo>
                <a:lnTo>
                  <a:pt x="33337" y="88106"/>
                </a:lnTo>
                <a:lnTo>
                  <a:pt x="16669" y="66675"/>
                </a:lnTo>
                <a:lnTo>
                  <a:pt x="2381" y="40481"/>
                </a:lnTo>
                <a:lnTo>
                  <a:pt x="0" y="21431"/>
                </a:lnTo>
                <a:lnTo>
                  <a:pt x="2381" y="9525"/>
                </a:lnTo>
                <a:lnTo>
                  <a:pt x="14287" y="0"/>
                </a:lnTo>
                <a:lnTo>
                  <a:pt x="66675" y="4762"/>
                </a:lnTo>
                <a:lnTo>
                  <a:pt x="116681" y="16668"/>
                </a:lnTo>
                <a:lnTo>
                  <a:pt x="166687" y="35718"/>
                </a:lnTo>
                <a:lnTo>
                  <a:pt x="228600" y="61912"/>
                </a:lnTo>
                <a:lnTo>
                  <a:pt x="290512" y="97631"/>
                </a:lnTo>
                <a:lnTo>
                  <a:pt x="352425" y="135731"/>
                </a:lnTo>
                <a:lnTo>
                  <a:pt x="414337" y="180975"/>
                </a:lnTo>
                <a:lnTo>
                  <a:pt x="452437" y="216693"/>
                </a:lnTo>
                <a:lnTo>
                  <a:pt x="469106" y="238125"/>
                </a:lnTo>
                <a:lnTo>
                  <a:pt x="483394" y="261937"/>
                </a:lnTo>
                <a:lnTo>
                  <a:pt x="492919" y="280987"/>
                </a:lnTo>
                <a:lnTo>
                  <a:pt x="497681" y="297656"/>
                </a:lnTo>
                <a:lnTo>
                  <a:pt x="495300" y="326231"/>
                </a:lnTo>
                <a:lnTo>
                  <a:pt x="481012" y="354806"/>
                </a:lnTo>
                <a:lnTo>
                  <a:pt x="457200" y="383381"/>
                </a:lnTo>
                <a:lnTo>
                  <a:pt x="435769" y="452437"/>
                </a:lnTo>
                <a:lnTo>
                  <a:pt x="414337" y="569118"/>
                </a:lnTo>
                <a:lnTo>
                  <a:pt x="402431" y="650081"/>
                </a:lnTo>
                <a:lnTo>
                  <a:pt x="390525" y="742950"/>
                </a:lnTo>
                <a:lnTo>
                  <a:pt x="366712" y="952500"/>
                </a:lnTo>
                <a:lnTo>
                  <a:pt x="340519" y="1159668"/>
                </a:lnTo>
                <a:lnTo>
                  <a:pt x="316706" y="1338262"/>
                </a:lnTo>
                <a:lnTo>
                  <a:pt x="304800" y="1426368"/>
                </a:lnTo>
                <a:lnTo>
                  <a:pt x="278606" y="1585912"/>
                </a:lnTo>
                <a:lnTo>
                  <a:pt x="257175" y="1719262"/>
                </a:lnTo>
                <a:lnTo>
                  <a:pt x="242887" y="1776412"/>
                </a:lnTo>
                <a:lnTo>
                  <a:pt x="73819" y="1769268"/>
                </a:lnTo>
                <a:lnTo>
                  <a:pt x="88106" y="1624012"/>
                </a:lnTo>
                <a:lnTo>
                  <a:pt x="109537" y="1412081"/>
                </a:lnTo>
                <a:lnTo>
                  <a:pt x="123825" y="12453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0405F18-54CE-3A44-8E49-48D933452334}"/>
              </a:ext>
            </a:extLst>
          </p:cNvPr>
          <p:cNvSpPr/>
          <p:nvPr/>
        </p:nvSpPr>
        <p:spPr>
          <a:xfrm>
            <a:off x="3038475" y="3943350"/>
            <a:ext cx="3714750" cy="582613"/>
          </a:xfrm>
          <a:custGeom>
            <a:avLst/>
            <a:gdLst>
              <a:gd name="connsiteX0" fmla="*/ 1558776 w 3715900"/>
              <a:gd name="connsiteY0" fmla="*/ 362078 h 583007"/>
              <a:gd name="connsiteX1" fmla="*/ 1853347 w 3715900"/>
              <a:gd name="connsiteY1" fmla="*/ 331394 h 583007"/>
              <a:gd name="connsiteX2" fmla="*/ 2169398 w 3715900"/>
              <a:gd name="connsiteY2" fmla="*/ 309915 h 583007"/>
              <a:gd name="connsiteX3" fmla="*/ 2482381 w 3715900"/>
              <a:gd name="connsiteY3" fmla="*/ 294572 h 583007"/>
              <a:gd name="connsiteX4" fmla="*/ 2862870 w 3715900"/>
              <a:gd name="connsiteY4" fmla="*/ 279230 h 583007"/>
              <a:gd name="connsiteX5" fmla="*/ 3139031 w 3715900"/>
              <a:gd name="connsiteY5" fmla="*/ 273093 h 583007"/>
              <a:gd name="connsiteX6" fmla="*/ 3289385 w 3715900"/>
              <a:gd name="connsiteY6" fmla="*/ 270025 h 583007"/>
              <a:gd name="connsiteX7" fmla="*/ 3359960 w 3715900"/>
              <a:gd name="connsiteY7" fmla="*/ 279230 h 583007"/>
              <a:gd name="connsiteX8" fmla="*/ 3452013 w 3715900"/>
              <a:gd name="connsiteY8" fmla="*/ 288435 h 583007"/>
              <a:gd name="connsiteX9" fmla="*/ 3577820 w 3715900"/>
              <a:gd name="connsiteY9" fmla="*/ 291504 h 583007"/>
              <a:gd name="connsiteX10" fmla="*/ 3642258 w 3715900"/>
              <a:gd name="connsiteY10" fmla="*/ 288435 h 583007"/>
              <a:gd name="connsiteX11" fmla="*/ 3682147 w 3715900"/>
              <a:gd name="connsiteY11" fmla="*/ 279230 h 583007"/>
              <a:gd name="connsiteX12" fmla="*/ 3706695 w 3715900"/>
              <a:gd name="connsiteY12" fmla="*/ 270025 h 583007"/>
              <a:gd name="connsiteX13" fmla="*/ 3715900 w 3715900"/>
              <a:gd name="connsiteY13" fmla="*/ 251614 h 583007"/>
              <a:gd name="connsiteX14" fmla="*/ 3715900 w 3715900"/>
              <a:gd name="connsiteY14" fmla="*/ 239340 h 583007"/>
              <a:gd name="connsiteX15" fmla="*/ 3706695 w 3715900"/>
              <a:gd name="connsiteY15" fmla="*/ 202519 h 583007"/>
              <a:gd name="connsiteX16" fmla="*/ 3679079 w 3715900"/>
              <a:gd name="connsiteY16" fmla="*/ 165697 h 583007"/>
              <a:gd name="connsiteX17" fmla="*/ 3636121 w 3715900"/>
              <a:gd name="connsiteY17" fmla="*/ 122739 h 583007"/>
              <a:gd name="connsiteX18" fmla="*/ 3590094 w 3715900"/>
              <a:gd name="connsiteY18" fmla="*/ 88986 h 583007"/>
              <a:gd name="connsiteX19" fmla="*/ 3516451 w 3715900"/>
              <a:gd name="connsiteY19" fmla="*/ 49096 h 583007"/>
              <a:gd name="connsiteX20" fmla="*/ 3442808 w 3715900"/>
              <a:gd name="connsiteY20" fmla="*/ 18411 h 583007"/>
              <a:gd name="connsiteX21" fmla="*/ 3375302 w 3715900"/>
              <a:gd name="connsiteY21" fmla="*/ 0 h 583007"/>
              <a:gd name="connsiteX22" fmla="*/ 3350754 w 3715900"/>
              <a:gd name="connsiteY22" fmla="*/ 0 h 583007"/>
              <a:gd name="connsiteX23" fmla="*/ 3304727 w 3715900"/>
              <a:gd name="connsiteY23" fmla="*/ 15343 h 583007"/>
              <a:gd name="connsiteX24" fmla="*/ 3169715 w 3715900"/>
              <a:gd name="connsiteY24" fmla="*/ 46027 h 583007"/>
              <a:gd name="connsiteX25" fmla="*/ 3034703 w 3715900"/>
              <a:gd name="connsiteY25" fmla="*/ 67506 h 583007"/>
              <a:gd name="connsiteX26" fmla="*/ 2869007 w 3715900"/>
              <a:gd name="connsiteY26" fmla="*/ 67506 h 583007"/>
              <a:gd name="connsiteX27" fmla="*/ 2697173 w 3715900"/>
              <a:gd name="connsiteY27" fmla="*/ 79780 h 583007"/>
              <a:gd name="connsiteX28" fmla="*/ 2509997 w 3715900"/>
              <a:gd name="connsiteY28" fmla="*/ 88986 h 583007"/>
              <a:gd name="connsiteX29" fmla="*/ 2359643 w 3715900"/>
              <a:gd name="connsiteY29" fmla="*/ 88986 h 583007"/>
              <a:gd name="connsiteX30" fmla="*/ 2304411 w 3715900"/>
              <a:gd name="connsiteY30" fmla="*/ 88986 h 583007"/>
              <a:gd name="connsiteX31" fmla="*/ 2157125 w 3715900"/>
              <a:gd name="connsiteY31" fmla="*/ 110465 h 583007"/>
              <a:gd name="connsiteX32" fmla="*/ 1960743 w 3715900"/>
              <a:gd name="connsiteY32" fmla="*/ 125807 h 583007"/>
              <a:gd name="connsiteX33" fmla="*/ 1672309 w 3715900"/>
              <a:gd name="connsiteY33" fmla="*/ 153423 h 583007"/>
              <a:gd name="connsiteX34" fmla="*/ 1571049 w 3715900"/>
              <a:gd name="connsiteY34" fmla="*/ 159560 h 583007"/>
              <a:gd name="connsiteX35" fmla="*/ 1405353 w 3715900"/>
              <a:gd name="connsiteY35" fmla="*/ 181039 h 583007"/>
              <a:gd name="connsiteX36" fmla="*/ 1169082 w 3715900"/>
              <a:gd name="connsiteY36" fmla="*/ 220929 h 583007"/>
              <a:gd name="connsiteX37" fmla="*/ 889852 w 3715900"/>
              <a:gd name="connsiteY37" fmla="*/ 276162 h 583007"/>
              <a:gd name="connsiteX38" fmla="*/ 757909 w 3715900"/>
              <a:gd name="connsiteY38" fmla="*/ 312983 h 583007"/>
              <a:gd name="connsiteX39" fmla="*/ 595280 w 3715900"/>
              <a:gd name="connsiteY39" fmla="*/ 346736 h 583007"/>
              <a:gd name="connsiteX40" fmla="*/ 515500 w 3715900"/>
              <a:gd name="connsiteY40" fmla="*/ 355941 h 583007"/>
              <a:gd name="connsiteX41" fmla="*/ 438789 w 3715900"/>
              <a:gd name="connsiteY41" fmla="*/ 359010 h 583007"/>
              <a:gd name="connsiteX42" fmla="*/ 362078 w 3715900"/>
              <a:gd name="connsiteY42" fmla="*/ 355941 h 583007"/>
              <a:gd name="connsiteX43" fmla="*/ 273092 w 3715900"/>
              <a:gd name="connsiteY43" fmla="*/ 343668 h 583007"/>
              <a:gd name="connsiteX44" fmla="*/ 190244 w 3715900"/>
              <a:gd name="connsiteY44" fmla="*/ 322188 h 583007"/>
              <a:gd name="connsiteX45" fmla="*/ 110464 w 3715900"/>
              <a:gd name="connsiteY45" fmla="*/ 294572 h 583007"/>
              <a:gd name="connsiteX46" fmla="*/ 30684 w 3715900"/>
              <a:gd name="connsiteY46" fmla="*/ 257751 h 583007"/>
              <a:gd name="connsiteX47" fmla="*/ 9205 w 3715900"/>
              <a:gd name="connsiteY47" fmla="*/ 257751 h 583007"/>
              <a:gd name="connsiteX48" fmla="*/ 0 w 3715900"/>
              <a:gd name="connsiteY48" fmla="*/ 263888 h 583007"/>
              <a:gd name="connsiteX49" fmla="*/ 0 w 3715900"/>
              <a:gd name="connsiteY49" fmla="*/ 276162 h 583007"/>
              <a:gd name="connsiteX50" fmla="*/ 3068 w 3715900"/>
              <a:gd name="connsiteY50" fmla="*/ 297641 h 583007"/>
              <a:gd name="connsiteX51" fmla="*/ 21479 w 3715900"/>
              <a:gd name="connsiteY51" fmla="*/ 328325 h 583007"/>
              <a:gd name="connsiteX52" fmla="*/ 64437 w 3715900"/>
              <a:gd name="connsiteY52" fmla="*/ 368215 h 583007"/>
              <a:gd name="connsiteX53" fmla="*/ 119670 w 3715900"/>
              <a:gd name="connsiteY53" fmla="*/ 414242 h 583007"/>
              <a:gd name="connsiteX54" fmla="*/ 177970 w 3715900"/>
              <a:gd name="connsiteY54" fmla="*/ 454132 h 583007"/>
              <a:gd name="connsiteX55" fmla="*/ 245476 w 3715900"/>
              <a:gd name="connsiteY55" fmla="*/ 487885 h 583007"/>
              <a:gd name="connsiteX56" fmla="*/ 285366 w 3715900"/>
              <a:gd name="connsiteY56" fmla="*/ 509364 h 583007"/>
              <a:gd name="connsiteX57" fmla="*/ 355941 w 3715900"/>
              <a:gd name="connsiteY57" fmla="*/ 540049 h 583007"/>
              <a:gd name="connsiteX58" fmla="*/ 417310 w 3715900"/>
              <a:gd name="connsiteY58" fmla="*/ 564596 h 583007"/>
              <a:gd name="connsiteX59" fmla="*/ 472542 w 3715900"/>
              <a:gd name="connsiteY59" fmla="*/ 576870 h 583007"/>
              <a:gd name="connsiteX60" fmla="*/ 509364 w 3715900"/>
              <a:gd name="connsiteY60" fmla="*/ 583007 h 583007"/>
              <a:gd name="connsiteX61" fmla="*/ 573801 w 3715900"/>
              <a:gd name="connsiteY61" fmla="*/ 561528 h 583007"/>
              <a:gd name="connsiteX62" fmla="*/ 760977 w 3715900"/>
              <a:gd name="connsiteY62" fmla="*/ 506296 h 583007"/>
              <a:gd name="connsiteX63" fmla="*/ 908263 w 3715900"/>
              <a:gd name="connsiteY63" fmla="*/ 466406 h 583007"/>
              <a:gd name="connsiteX64" fmla="*/ 1119986 w 3715900"/>
              <a:gd name="connsiteY64" fmla="*/ 423447 h 583007"/>
              <a:gd name="connsiteX65" fmla="*/ 1325573 w 3715900"/>
              <a:gd name="connsiteY65" fmla="*/ 389694 h 583007"/>
              <a:gd name="connsiteX66" fmla="*/ 1558776 w 3715900"/>
              <a:gd name="connsiteY66" fmla="*/ 362078 h 583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715900" h="583007">
                <a:moveTo>
                  <a:pt x="1558776" y="362078"/>
                </a:moveTo>
                <a:lnTo>
                  <a:pt x="1853347" y="331394"/>
                </a:lnTo>
                <a:lnTo>
                  <a:pt x="2169398" y="309915"/>
                </a:lnTo>
                <a:lnTo>
                  <a:pt x="2482381" y="294572"/>
                </a:lnTo>
                <a:lnTo>
                  <a:pt x="2862870" y="279230"/>
                </a:lnTo>
                <a:lnTo>
                  <a:pt x="3139031" y="273093"/>
                </a:lnTo>
                <a:lnTo>
                  <a:pt x="3289385" y="270025"/>
                </a:lnTo>
                <a:lnTo>
                  <a:pt x="3359960" y="279230"/>
                </a:lnTo>
                <a:lnTo>
                  <a:pt x="3452013" y="288435"/>
                </a:lnTo>
                <a:lnTo>
                  <a:pt x="3577820" y="291504"/>
                </a:lnTo>
                <a:lnTo>
                  <a:pt x="3642258" y="288435"/>
                </a:lnTo>
                <a:lnTo>
                  <a:pt x="3682147" y="279230"/>
                </a:lnTo>
                <a:lnTo>
                  <a:pt x="3706695" y="270025"/>
                </a:lnTo>
                <a:lnTo>
                  <a:pt x="3715900" y="251614"/>
                </a:lnTo>
                <a:lnTo>
                  <a:pt x="3715900" y="239340"/>
                </a:lnTo>
                <a:lnTo>
                  <a:pt x="3706695" y="202519"/>
                </a:lnTo>
                <a:lnTo>
                  <a:pt x="3679079" y="165697"/>
                </a:lnTo>
                <a:lnTo>
                  <a:pt x="3636121" y="122739"/>
                </a:lnTo>
                <a:lnTo>
                  <a:pt x="3590094" y="88986"/>
                </a:lnTo>
                <a:lnTo>
                  <a:pt x="3516451" y="49096"/>
                </a:lnTo>
                <a:lnTo>
                  <a:pt x="3442808" y="18411"/>
                </a:lnTo>
                <a:lnTo>
                  <a:pt x="3375302" y="0"/>
                </a:lnTo>
                <a:lnTo>
                  <a:pt x="3350754" y="0"/>
                </a:lnTo>
                <a:lnTo>
                  <a:pt x="3304727" y="15343"/>
                </a:lnTo>
                <a:lnTo>
                  <a:pt x="3169715" y="46027"/>
                </a:lnTo>
                <a:lnTo>
                  <a:pt x="3034703" y="67506"/>
                </a:lnTo>
                <a:lnTo>
                  <a:pt x="2869007" y="67506"/>
                </a:lnTo>
                <a:lnTo>
                  <a:pt x="2697173" y="79780"/>
                </a:lnTo>
                <a:lnTo>
                  <a:pt x="2509997" y="88986"/>
                </a:lnTo>
                <a:lnTo>
                  <a:pt x="2359643" y="88986"/>
                </a:lnTo>
                <a:lnTo>
                  <a:pt x="2304411" y="88986"/>
                </a:lnTo>
                <a:lnTo>
                  <a:pt x="2157125" y="110465"/>
                </a:lnTo>
                <a:lnTo>
                  <a:pt x="1960743" y="125807"/>
                </a:lnTo>
                <a:lnTo>
                  <a:pt x="1672309" y="153423"/>
                </a:lnTo>
                <a:lnTo>
                  <a:pt x="1571049" y="159560"/>
                </a:lnTo>
                <a:lnTo>
                  <a:pt x="1405353" y="181039"/>
                </a:lnTo>
                <a:lnTo>
                  <a:pt x="1169082" y="220929"/>
                </a:lnTo>
                <a:lnTo>
                  <a:pt x="889852" y="276162"/>
                </a:lnTo>
                <a:lnTo>
                  <a:pt x="757909" y="312983"/>
                </a:lnTo>
                <a:lnTo>
                  <a:pt x="595280" y="346736"/>
                </a:lnTo>
                <a:lnTo>
                  <a:pt x="515500" y="355941"/>
                </a:lnTo>
                <a:lnTo>
                  <a:pt x="438789" y="359010"/>
                </a:lnTo>
                <a:lnTo>
                  <a:pt x="362078" y="355941"/>
                </a:lnTo>
                <a:lnTo>
                  <a:pt x="273092" y="343668"/>
                </a:lnTo>
                <a:lnTo>
                  <a:pt x="190244" y="322188"/>
                </a:lnTo>
                <a:lnTo>
                  <a:pt x="110464" y="294572"/>
                </a:lnTo>
                <a:lnTo>
                  <a:pt x="30684" y="257751"/>
                </a:lnTo>
                <a:lnTo>
                  <a:pt x="9205" y="257751"/>
                </a:lnTo>
                <a:lnTo>
                  <a:pt x="0" y="263888"/>
                </a:lnTo>
                <a:lnTo>
                  <a:pt x="0" y="276162"/>
                </a:lnTo>
                <a:lnTo>
                  <a:pt x="3068" y="297641"/>
                </a:lnTo>
                <a:lnTo>
                  <a:pt x="21479" y="328325"/>
                </a:lnTo>
                <a:lnTo>
                  <a:pt x="64437" y="368215"/>
                </a:lnTo>
                <a:lnTo>
                  <a:pt x="119670" y="414242"/>
                </a:lnTo>
                <a:lnTo>
                  <a:pt x="177970" y="454132"/>
                </a:lnTo>
                <a:lnTo>
                  <a:pt x="245476" y="487885"/>
                </a:lnTo>
                <a:lnTo>
                  <a:pt x="285366" y="509364"/>
                </a:lnTo>
                <a:lnTo>
                  <a:pt x="355941" y="540049"/>
                </a:lnTo>
                <a:lnTo>
                  <a:pt x="417310" y="564596"/>
                </a:lnTo>
                <a:lnTo>
                  <a:pt x="472542" y="576870"/>
                </a:lnTo>
                <a:lnTo>
                  <a:pt x="509364" y="583007"/>
                </a:lnTo>
                <a:lnTo>
                  <a:pt x="573801" y="561528"/>
                </a:lnTo>
                <a:lnTo>
                  <a:pt x="760977" y="506296"/>
                </a:lnTo>
                <a:lnTo>
                  <a:pt x="908263" y="466406"/>
                </a:lnTo>
                <a:lnTo>
                  <a:pt x="1119986" y="423447"/>
                </a:lnTo>
                <a:lnTo>
                  <a:pt x="1325573" y="389694"/>
                </a:lnTo>
                <a:lnTo>
                  <a:pt x="1558776" y="3620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A60EC0E-ABFD-431A-AF0B-7EB9BFB18575}"/>
              </a:ext>
            </a:extLst>
          </p:cNvPr>
          <p:cNvGrpSpPr/>
          <p:nvPr/>
        </p:nvGrpSpPr>
        <p:grpSpPr>
          <a:xfrm>
            <a:off x="2740025" y="1360488"/>
            <a:ext cx="4311650" cy="4565650"/>
            <a:chOff x="2852738" y="1512888"/>
            <a:chExt cx="4311650" cy="4565650"/>
          </a:xfrm>
        </p:grpSpPr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ABA342CC-0B0C-4B47-BFDB-0EF6C83D5DAB}"/>
                </a:ext>
              </a:extLst>
            </p:cNvPr>
            <p:cNvSpPr/>
            <p:nvPr/>
          </p:nvSpPr>
          <p:spPr>
            <a:xfrm>
              <a:off x="3076575" y="1512888"/>
              <a:ext cx="1373188" cy="1679575"/>
            </a:xfrm>
            <a:custGeom>
              <a:avLst/>
              <a:gdLst>
                <a:gd name="connsiteX0" fmla="*/ 842963 w 1373981"/>
                <a:gd name="connsiteY0" fmla="*/ 533400 h 1681162"/>
                <a:gd name="connsiteX1" fmla="*/ 890588 w 1373981"/>
                <a:gd name="connsiteY1" fmla="*/ 445294 h 1681162"/>
                <a:gd name="connsiteX2" fmla="*/ 916781 w 1373981"/>
                <a:gd name="connsiteY2" fmla="*/ 392906 h 1681162"/>
                <a:gd name="connsiteX3" fmla="*/ 935831 w 1373981"/>
                <a:gd name="connsiteY3" fmla="*/ 352425 h 1681162"/>
                <a:gd name="connsiteX4" fmla="*/ 964406 w 1373981"/>
                <a:gd name="connsiteY4" fmla="*/ 280987 h 1681162"/>
                <a:gd name="connsiteX5" fmla="*/ 973931 w 1373981"/>
                <a:gd name="connsiteY5" fmla="*/ 250031 h 1681162"/>
                <a:gd name="connsiteX6" fmla="*/ 973931 w 1373981"/>
                <a:gd name="connsiteY6" fmla="*/ 223837 h 1681162"/>
                <a:gd name="connsiteX7" fmla="*/ 966788 w 1373981"/>
                <a:gd name="connsiteY7" fmla="*/ 192881 h 1681162"/>
                <a:gd name="connsiteX8" fmla="*/ 950119 w 1373981"/>
                <a:gd name="connsiteY8" fmla="*/ 159544 h 1681162"/>
                <a:gd name="connsiteX9" fmla="*/ 923925 w 1373981"/>
                <a:gd name="connsiteY9" fmla="*/ 130969 h 1681162"/>
                <a:gd name="connsiteX10" fmla="*/ 883444 w 1373981"/>
                <a:gd name="connsiteY10" fmla="*/ 102394 h 1681162"/>
                <a:gd name="connsiteX11" fmla="*/ 831056 w 1373981"/>
                <a:gd name="connsiteY11" fmla="*/ 76200 h 1681162"/>
                <a:gd name="connsiteX12" fmla="*/ 800100 w 1373981"/>
                <a:gd name="connsiteY12" fmla="*/ 64294 h 1681162"/>
                <a:gd name="connsiteX13" fmla="*/ 788194 w 1373981"/>
                <a:gd name="connsiteY13" fmla="*/ 47625 h 1681162"/>
                <a:gd name="connsiteX14" fmla="*/ 781050 w 1373981"/>
                <a:gd name="connsiteY14" fmla="*/ 21431 h 1681162"/>
                <a:gd name="connsiteX15" fmla="*/ 783431 w 1373981"/>
                <a:gd name="connsiteY15" fmla="*/ 9525 h 1681162"/>
                <a:gd name="connsiteX16" fmla="*/ 785813 w 1373981"/>
                <a:gd name="connsiteY16" fmla="*/ 0 h 1681162"/>
                <a:gd name="connsiteX17" fmla="*/ 792956 w 1373981"/>
                <a:gd name="connsiteY17" fmla="*/ 0 h 1681162"/>
                <a:gd name="connsiteX18" fmla="*/ 814388 w 1373981"/>
                <a:gd name="connsiteY18" fmla="*/ 7144 h 1681162"/>
                <a:gd name="connsiteX19" fmla="*/ 842963 w 1373981"/>
                <a:gd name="connsiteY19" fmla="*/ 16669 h 1681162"/>
                <a:gd name="connsiteX20" fmla="*/ 873919 w 1373981"/>
                <a:gd name="connsiteY20" fmla="*/ 11906 h 1681162"/>
                <a:gd name="connsiteX21" fmla="*/ 938213 w 1373981"/>
                <a:gd name="connsiteY21" fmla="*/ 9525 h 1681162"/>
                <a:gd name="connsiteX22" fmla="*/ 995363 w 1373981"/>
                <a:gd name="connsiteY22" fmla="*/ 16669 h 1681162"/>
                <a:gd name="connsiteX23" fmla="*/ 1057275 w 1373981"/>
                <a:gd name="connsiteY23" fmla="*/ 35719 h 1681162"/>
                <a:gd name="connsiteX24" fmla="*/ 1138238 w 1373981"/>
                <a:gd name="connsiteY24" fmla="*/ 66675 h 1681162"/>
                <a:gd name="connsiteX25" fmla="*/ 1200150 w 1373981"/>
                <a:gd name="connsiteY25" fmla="*/ 97631 h 1681162"/>
                <a:gd name="connsiteX26" fmla="*/ 1273969 w 1373981"/>
                <a:gd name="connsiteY26" fmla="*/ 142875 h 1681162"/>
                <a:gd name="connsiteX27" fmla="*/ 1316831 w 1373981"/>
                <a:gd name="connsiteY27" fmla="*/ 166687 h 1681162"/>
                <a:gd name="connsiteX28" fmla="*/ 1350169 w 1373981"/>
                <a:gd name="connsiteY28" fmla="*/ 188119 h 1681162"/>
                <a:gd name="connsiteX29" fmla="*/ 1369219 w 1373981"/>
                <a:gd name="connsiteY29" fmla="*/ 209550 h 1681162"/>
                <a:gd name="connsiteX30" fmla="*/ 1373981 w 1373981"/>
                <a:gd name="connsiteY30" fmla="*/ 223837 h 1681162"/>
                <a:gd name="connsiteX31" fmla="*/ 1373981 w 1373981"/>
                <a:gd name="connsiteY31" fmla="*/ 240506 h 1681162"/>
                <a:gd name="connsiteX32" fmla="*/ 1369219 w 1373981"/>
                <a:gd name="connsiteY32" fmla="*/ 259556 h 1681162"/>
                <a:gd name="connsiteX33" fmla="*/ 1350169 w 1373981"/>
                <a:gd name="connsiteY33" fmla="*/ 283369 h 1681162"/>
                <a:gd name="connsiteX34" fmla="*/ 1321594 w 1373981"/>
                <a:gd name="connsiteY34" fmla="*/ 311944 h 1681162"/>
                <a:gd name="connsiteX35" fmla="*/ 1250156 w 1373981"/>
                <a:gd name="connsiteY35" fmla="*/ 369094 h 1681162"/>
                <a:gd name="connsiteX36" fmla="*/ 1209675 w 1373981"/>
                <a:gd name="connsiteY36" fmla="*/ 404812 h 1681162"/>
                <a:gd name="connsiteX37" fmla="*/ 1143000 w 1373981"/>
                <a:gd name="connsiteY37" fmla="*/ 523875 h 1681162"/>
                <a:gd name="connsiteX38" fmla="*/ 1040606 w 1373981"/>
                <a:gd name="connsiteY38" fmla="*/ 671512 h 1681162"/>
                <a:gd name="connsiteX39" fmla="*/ 935831 w 1373981"/>
                <a:gd name="connsiteY39" fmla="*/ 816769 h 1681162"/>
                <a:gd name="connsiteX40" fmla="*/ 812006 w 1373981"/>
                <a:gd name="connsiteY40" fmla="*/ 985837 h 1681162"/>
                <a:gd name="connsiteX41" fmla="*/ 721519 w 1373981"/>
                <a:gd name="connsiteY41" fmla="*/ 1090612 h 1681162"/>
                <a:gd name="connsiteX42" fmla="*/ 597694 w 1373981"/>
                <a:gd name="connsiteY42" fmla="*/ 1221581 h 1681162"/>
                <a:gd name="connsiteX43" fmla="*/ 440531 w 1373981"/>
                <a:gd name="connsiteY43" fmla="*/ 1366837 h 1681162"/>
                <a:gd name="connsiteX44" fmla="*/ 316706 w 1373981"/>
                <a:gd name="connsiteY44" fmla="*/ 1476375 h 1681162"/>
                <a:gd name="connsiteX45" fmla="*/ 145256 w 1373981"/>
                <a:gd name="connsiteY45" fmla="*/ 1604962 h 1681162"/>
                <a:gd name="connsiteX46" fmla="*/ 61913 w 1373981"/>
                <a:gd name="connsiteY46" fmla="*/ 1664494 h 1681162"/>
                <a:gd name="connsiteX47" fmla="*/ 28575 w 1373981"/>
                <a:gd name="connsiteY47" fmla="*/ 1681162 h 1681162"/>
                <a:gd name="connsiteX48" fmla="*/ 14288 w 1373981"/>
                <a:gd name="connsiteY48" fmla="*/ 1681162 h 1681162"/>
                <a:gd name="connsiteX49" fmla="*/ 2381 w 1373981"/>
                <a:gd name="connsiteY49" fmla="*/ 1674019 h 1681162"/>
                <a:gd name="connsiteX50" fmla="*/ 0 w 1373981"/>
                <a:gd name="connsiteY50" fmla="*/ 1664494 h 1681162"/>
                <a:gd name="connsiteX51" fmla="*/ 2381 w 1373981"/>
                <a:gd name="connsiteY51" fmla="*/ 1640681 h 1681162"/>
                <a:gd name="connsiteX52" fmla="*/ 9525 w 1373981"/>
                <a:gd name="connsiteY52" fmla="*/ 1621631 h 1681162"/>
                <a:gd name="connsiteX53" fmla="*/ 54769 w 1373981"/>
                <a:gd name="connsiteY53" fmla="*/ 1571625 h 1681162"/>
                <a:gd name="connsiteX54" fmla="*/ 130969 w 1373981"/>
                <a:gd name="connsiteY54" fmla="*/ 1490662 h 1681162"/>
                <a:gd name="connsiteX55" fmla="*/ 219075 w 1373981"/>
                <a:gd name="connsiteY55" fmla="*/ 1393031 h 1681162"/>
                <a:gd name="connsiteX56" fmla="*/ 302419 w 1373981"/>
                <a:gd name="connsiteY56" fmla="*/ 1295400 h 1681162"/>
                <a:gd name="connsiteX57" fmla="*/ 392906 w 1373981"/>
                <a:gd name="connsiteY57" fmla="*/ 1185862 h 1681162"/>
                <a:gd name="connsiteX58" fmla="*/ 488156 w 1373981"/>
                <a:gd name="connsiteY58" fmla="*/ 1066800 h 1681162"/>
                <a:gd name="connsiteX59" fmla="*/ 581025 w 1373981"/>
                <a:gd name="connsiteY59" fmla="*/ 945356 h 1681162"/>
                <a:gd name="connsiteX60" fmla="*/ 697706 w 1373981"/>
                <a:gd name="connsiteY60" fmla="*/ 778669 h 1681162"/>
                <a:gd name="connsiteX61" fmla="*/ 783431 w 1373981"/>
                <a:gd name="connsiteY61" fmla="*/ 640556 h 1681162"/>
                <a:gd name="connsiteX62" fmla="*/ 842963 w 1373981"/>
                <a:gd name="connsiteY62" fmla="*/ 533400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3981" h="1681162">
                  <a:moveTo>
                    <a:pt x="842963" y="533400"/>
                  </a:moveTo>
                  <a:lnTo>
                    <a:pt x="890588" y="445294"/>
                  </a:lnTo>
                  <a:lnTo>
                    <a:pt x="916781" y="392906"/>
                  </a:lnTo>
                  <a:lnTo>
                    <a:pt x="935831" y="352425"/>
                  </a:lnTo>
                  <a:lnTo>
                    <a:pt x="964406" y="280987"/>
                  </a:lnTo>
                  <a:lnTo>
                    <a:pt x="973931" y="250031"/>
                  </a:lnTo>
                  <a:lnTo>
                    <a:pt x="973931" y="223837"/>
                  </a:lnTo>
                  <a:lnTo>
                    <a:pt x="966788" y="192881"/>
                  </a:lnTo>
                  <a:lnTo>
                    <a:pt x="950119" y="159544"/>
                  </a:lnTo>
                  <a:lnTo>
                    <a:pt x="923925" y="130969"/>
                  </a:lnTo>
                  <a:lnTo>
                    <a:pt x="883444" y="102394"/>
                  </a:lnTo>
                  <a:lnTo>
                    <a:pt x="831056" y="76200"/>
                  </a:lnTo>
                  <a:lnTo>
                    <a:pt x="800100" y="64294"/>
                  </a:lnTo>
                  <a:lnTo>
                    <a:pt x="788194" y="47625"/>
                  </a:lnTo>
                  <a:lnTo>
                    <a:pt x="781050" y="21431"/>
                  </a:lnTo>
                  <a:lnTo>
                    <a:pt x="783431" y="9525"/>
                  </a:lnTo>
                  <a:lnTo>
                    <a:pt x="785813" y="0"/>
                  </a:lnTo>
                  <a:lnTo>
                    <a:pt x="792956" y="0"/>
                  </a:lnTo>
                  <a:lnTo>
                    <a:pt x="814388" y="7144"/>
                  </a:lnTo>
                  <a:lnTo>
                    <a:pt x="842963" y="16669"/>
                  </a:lnTo>
                  <a:lnTo>
                    <a:pt x="873919" y="11906"/>
                  </a:lnTo>
                  <a:lnTo>
                    <a:pt x="938213" y="9525"/>
                  </a:lnTo>
                  <a:lnTo>
                    <a:pt x="995363" y="16669"/>
                  </a:lnTo>
                  <a:lnTo>
                    <a:pt x="1057275" y="35719"/>
                  </a:lnTo>
                  <a:lnTo>
                    <a:pt x="1138238" y="66675"/>
                  </a:lnTo>
                  <a:lnTo>
                    <a:pt x="1200150" y="97631"/>
                  </a:lnTo>
                  <a:lnTo>
                    <a:pt x="1273969" y="142875"/>
                  </a:lnTo>
                  <a:lnTo>
                    <a:pt x="1316831" y="166687"/>
                  </a:lnTo>
                  <a:lnTo>
                    <a:pt x="1350169" y="188119"/>
                  </a:lnTo>
                  <a:lnTo>
                    <a:pt x="1369219" y="209550"/>
                  </a:lnTo>
                  <a:lnTo>
                    <a:pt x="1373981" y="223837"/>
                  </a:lnTo>
                  <a:lnTo>
                    <a:pt x="1373981" y="240506"/>
                  </a:lnTo>
                  <a:lnTo>
                    <a:pt x="1369219" y="259556"/>
                  </a:lnTo>
                  <a:lnTo>
                    <a:pt x="1350169" y="283369"/>
                  </a:lnTo>
                  <a:lnTo>
                    <a:pt x="1321594" y="311944"/>
                  </a:lnTo>
                  <a:lnTo>
                    <a:pt x="1250156" y="369094"/>
                  </a:lnTo>
                  <a:lnTo>
                    <a:pt x="1209675" y="404812"/>
                  </a:lnTo>
                  <a:lnTo>
                    <a:pt x="1143000" y="523875"/>
                  </a:lnTo>
                  <a:lnTo>
                    <a:pt x="1040606" y="671512"/>
                  </a:lnTo>
                  <a:lnTo>
                    <a:pt x="935831" y="816769"/>
                  </a:lnTo>
                  <a:lnTo>
                    <a:pt x="812006" y="985837"/>
                  </a:lnTo>
                  <a:lnTo>
                    <a:pt x="721519" y="1090612"/>
                  </a:lnTo>
                  <a:lnTo>
                    <a:pt x="597694" y="1221581"/>
                  </a:lnTo>
                  <a:lnTo>
                    <a:pt x="440531" y="1366837"/>
                  </a:lnTo>
                  <a:lnTo>
                    <a:pt x="316706" y="1476375"/>
                  </a:lnTo>
                  <a:lnTo>
                    <a:pt x="145256" y="1604962"/>
                  </a:lnTo>
                  <a:lnTo>
                    <a:pt x="61913" y="1664494"/>
                  </a:lnTo>
                  <a:lnTo>
                    <a:pt x="28575" y="1681162"/>
                  </a:lnTo>
                  <a:lnTo>
                    <a:pt x="14288" y="1681162"/>
                  </a:lnTo>
                  <a:lnTo>
                    <a:pt x="2381" y="1674019"/>
                  </a:lnTo>
                  <a:lnTo>
                    <a:pt x="0" y="1664494"/>
                  </a:lnTo>
                  <a:lnTo>
                    <a:pt x="2381" y="1640681"/>
                  </a:lnTo>
                  <a:lnTo>
                    <a:pt x="9525" y="1621631"/>
                  </a:lnTo>
                  <a:lnTo>
                    <a:pt x="54769" y="1571625"/>
                  </a:lnTo>
                  <a:lnTo>
                    <a:pt x="130969" y="1490662"/>
                  </a:lnTo>
                  <a:lnTo>
                    <a:pt x="219075" y="1393031"/>
                  </a:lnTo>
                  <a:lnTo>
                    <a:pt x="302419" y="1295400"/>
                  </a:lnTo>
                  <a:lnTo>
                    <a:pt x="392906" y="1185862"/>
                  </a:lnTo>
                  <a:lnTo>
                    <a:pt x="488156" y="1066800"/>
                  </a:lnTo>
                  <a:lnTo>
                    <a:pt x="581025" y="945356"/>
                  </a:lnTo>
                  <a:lnTo>
                    <a:pt x="697706" y="778669"/>
                  </a:lnTo>
                  <a:lnTo>
                    <a:pt x="783431" y="640556"/>
                  </a:lnTo>
                  <a:lnTo>
                    <a:pt x="842963" y="533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6062D170-2DC9-4F5D-BE2E-4FBC01E4D8BD}"/>
                </a:ext>
              </a:extLst>
            </p:cNvPr>
            <p:cNvSpPr/>
            <p:nvPr/>
          </p:nvSpPr>
          <p:spPr>
            <a:xfrm>
              <a:off x="2852738" y="3094038"/>
              <a:ext cx="4311650" cy="712787"/>
            </a:xfrm>
            <a:custGeom>
              <a:avLst/>
              <a:gdLst>
                <a:gd name="connsiteX0" fmla="*/ 2086527 w 4310743"/>
                <a:gd name="connsiteY0" fmla="*/ 225952 h 713161"/>
                <a:gd name="connsiteX1" fmla="*/ 2485473 w 4310743"/>
                <a:gd name="connsiteY1" fmla="*/ 180056 h 713161"/>
                <a:gd name="connsiteX2" fmla="*/ 2527839 w 4310743"/>
                <a:gd name="connsiteY2" fmla="*/ 176525 h 713161"/>
                <a:gd name="connsiteX3" fmla="*/ 2722017 w 4310743"/>
                <a:gd name="connsiteY3" fmla="*/ 151812 h 713161"/>
                <a:gd name="connsiteX4" fmla="*/ 3068006 w 4310743"/>
                <a:gd name="connsiteY4" fmla="*/ 123568 h 713161"/>
                <a:gd name="connsiteX5" fmla="*/ 3293958 w 4310743"/>
                <a:gd name="connsiteY5" fmla="*/ 105915 h 713161"/>
                <a:gd name="connsiteX6" fmla="*/ 3502258 w 4310743"/>
                <a:gd name="connsiteY6" fmla="*/ 88263 h 713161"/>
                <a:gd name="connsiteX7" fmla="*/ 3678783 w 4310743"/>
                <a:gd name="connsiteY7" fmla="*/ 81202 h 713161"/>
                <a:gd name="connsiteX8" fmla="*/ 3774107 w 4310743"/>
                <a:gd name="connsiteY8" fmla="*/ 70610 h 713161"/>
                <a:gd name="connsiteX9" fmla="*/ 3823534 w 4310743"/>
                <a:gd name="connsiteY9" fmla="*/ 60019 h 713161"/>
                <a:gd name="connsiteX10" fmla="*/ 3855308 w 4310743"/>
                <a:gd name="connsiteY10" fmla="*/ 42366 h 713161"/>
                <a:gd name="connsiteX11" fmla="*/ 3918857 w 4310743"/>
                <a:gd name="connsiteY11" fmla="*/ 17653 h 713161"/>
                <a:gd name="connsiteX12" fmla="*/ 3971815 w 4310743"/>
                <a:gd name="connsiteY12" fmla="*/ 0 h 713161"/>
                <a:gd name="connsiteX13" fmla="*/ 3985937 w 4310743"/>
                <a:gd name="connsiteY13" fmla="*/ 0 h 713161"/>
                <a:gd name="connsiteX14" fmla="*/ 4010650 w 4310743"/>
                <a:gd name="connsiteY14" fmla="*/ 7061 h 713161"/>
                <a:gd name="connsiteX15" fmla="*/ 4056547 w 4310743"/>
                <a:gd name="connsiteY15" fmla="*/ 24714 h 713161"/>
                <a:gd name="connsiteX16" fmla="*/ 4109504 w 4310743"/>
                <a:gd name="connsiteY16" fmla="*/ 49427 h 713161"/>
                <a:gd name="connsiteX17" fmla="*/ 4190706 w 4310743"/>
                <a:gd name="connsiteY17" fmla="*/ 102385 h 713161"/>
                <a:gd name="connsiteX18" fmla="*/ 4247194 w 4310743"/>
                <a:gd name="connsiteY18" fmla="*/ 144751 h 713161"/>
                <a:gd name="connsiteX19" fmla="*/ 4282499 w 4310743"/>
                <a:gd name="connsiteY19" fmla="*/ 172995 h 713161"/>
                <a:gd name="connsiteX20" fmla="*/ 4303682 w 4310743"/>
                <a:gd name="connsiteY20" fmla="*/ 201239 h 713161"/>
                <a:gd name="connsiteX21" fmla="*/ 4310743 w 4310743"/>
                <a:gd name="connsiteY21" fmla="*/ 222422 h 713161"/>
                <a:gd name="connsiteX22" fmla="*/ 4310743 w 4310743"/>
                <a:gd name="connsiteY22" fmla="*/ 247135 h 713161"/>
                <a:gd name="connsiteX23" fmla="*/ 4296621 w 4310743"/>
                <a:gd name="connsiteY23" fmla="*/ 271849 h 713161"/>
                <a:gd name="connsiteX24" fmla="*/ 4261316 w 4310743"/>
                <a:gd name="connsiteY24" fmla="*/ 293032 h 713161"/>
                <a:gd name="connsiteX25" fmla="*/ 4215419 w 4310743"/>
                <a:gd name="connsiteY25" fmla="*/ 307154 h 713161"/>
                <a:gd name="connsiteX26" fmla="*/ 4173053 w 4310743"/>
                <a:gd name="connsiteY26" fmla="*/ 307154 h 713161"/>
                <a:gd name="connsiteX27" fmla="*/ 4081260 w 4310743"/>
                <a:gd name="connsiteY27" fmla="*/ 296562 h 713161"/>
                <a:gd name="connsiteX28" fmla="*/ 3947101 w 4310743"/>
                <a:gd name="connsiteY28" fmla="*/ 285971 h 713161"/>
                <a:gd name="connsiteX29" fmla="*/ 3788229 w 4310743"/>
                <a:gd name="connsiteY29" fmla="*/ 278910 h 713161"/>
                <a:gd name="connsiteX30" fmla="*/ 3583459 w 4310743"/>
                <a:gd name="connsiteY30" fmla="*/ 282440 h 713161"/>
                <a:gd name="connsiteX31" fmla="*/ 3463422 w 4310743"/>
                <a:gd name="connsiteY31" fmla="*/ 282440 h 713161"/>
                <a:gd name="connsiteX32" fmla="*/ 3290428 w 4310743"/>
                <a:gd name="connsiteY32" fmla="*/ 285971 h 713161"/>
                <a:gd name="connsiteX33" fmla="*/ 3110372 w 4310743"/>
                <a:gd name="connsiteY33" fmla="*/ 300093 h 713161"/>
                <a:gd name="connsiteX34" fmla="*/ 2820871 w 4310743"/>
                <a:gd name="connsiteY34" fmla="*/ 324806 h 713161"/>
                <a:gd name="connsiteX35" fmla="*/ 2707895 w 4310743"/>
                <a:gd name="connsiteY35" fmla="*/ 331867 h 713161"/>
                <a:gd name="connsiteX36" fmla="*/ 2517248 w 4310743"/>
                <a:gd name="connsiteY36" fmla="*/ 353050 h 713161"/>
                <a:gd name="connsiteX37" fmla="*/ 2287765 w 4310743"/>
                <a:gd name="connsiteY37" fmla="*/ 374233 h 713161"/>
                <a:gd name="connsiteX38" fmla="*/ 2037100 w 4310743"/>
                <a:gd name="connsiteY38" fmla="*/ 406008 h 713161"/>
                <a:gd name="connsiteX39" fmla="*/ 1934715 w 4310743"/>
                <a:gd name="connsiteY39" fmla="*/ 420130 h 713161"/>
                <a:gd name="connsiteX40" fmla="*/ 1715824 w 4310743"/>
                <a:gd name="connsiteY40" fmla="*/ 441313 h 713161"/>
                <a:gd name="connsiteX41" fmla="*/ 1496933 w 4310743"/>
                <a:gd name="connsiteY41" fmla="*/ 469557 h 713161"/>
                <a:gd name="connsiteX42" fmla="*/ 1228615 w 4310743"/>
                <a:gd name="connsiteY42" fmla="*/ 511923 h 713161"/>
                <a:gd name="connsiteX43" fmla="*/ 974419 w 4310743"/>
                <a:gd name="connsiteY43" fmla="*/ 568411 h 713161"/>
                <a:gd name="connsiteX44" fmla="*/ 819076 w 4310743"/>
                <a:gd name="connsiteY44" fmla="*/ 610777 h 713161"/>
                <a:gd name="connsiteX45" fmla="*/ 681387 w 4310743"/>
                <a:gd name="connsiteY45" fmla="*/ 653143 h 713161"/>
                <a:gd name="connsiteX46" fmla="*/ 543697 w 4310743"/>
                <a:gd name="connsiteY46" fmla="*/ 695509 h 713161"/>
                <a:gd name="connsiteX47" fmla="*/ 487209 w 4310743"/>
                <a:gd name="connsiteY47" fmla="*/ 709631 h 713161"/>
                <a:gd name="connsiteX48" fmla="*/ 466026 w 4310743"/>
                <a:gd name="connsiteY48" fmla="*/ 713161 h 713161"/>
                <a:gd name="connsiteX49" fmla="*/ 406008 w 4310743"/>
                <a:gd name="connsiteY49" fmla="*/ 699039 h 713161"/>
                <a:gd name="connsiteX50" fmla="*/ 363642 w 4310743"/>
                <a:gd name="connsiteY50" fmla="*/ 677856 h 713161"/>
                <a:gd name="connsiteX51" fmla="*/ 289501 w 4310743"/>
                <a:gd name="connsiteY51" fmla="*/ 628429 h 713161"/>
                <a:gd name="connsiteX52" fmla="*/ 225952 w 4310743"/>
                <a:gd name="connsiteY52" fmla="*/ 579002 h 713161"/>
                <a:gd name="connsiteX53" fmla="*/ 165934 w 4310743"/>
                <a:gd name="connsiteY53" fmla="*/ 522514 h 713161"/>
                <a:gd name="connsiteX54" fmla="*/ 109446 w 4310743"/>
                <a:gd name="connsiteY54" fmla="*/ 469557 h 713161"/>
                <a:gd name="connsiteX55" fmla="*/ 56488 w 4310743"/>
                <a:gd name="connsiteY55" fmla="*/ 409538 h 713161"/>
                <a:gd name="connsiteX56" fmla="*/ 24713 w 4310743"/>
                <a:gd name="connsiteY56" fmla="*/ 367172 h 713161"/>
                <a:gd name="connsiteX57" fmla="*/ 0 w 4310743"/>
                <a:gd name="connsiteY57" fmla="*/ 328337 h 713161"/>
                <a:gd name="connsiteX58" fmla="*/ 0 w 4310743"/>
                <a:gd name="connsiteY58" fmla="*/ 310684 h 713161"/>
                <a:gd name="connsiteX59" fmla="*/ 3530 w 4310743"/>
                <a:gd name="connsiteY59" fmla="*/ 296562 h 713161"/>
                <a:gd name="connsiteX60" fmla="*/ 17652 w 4310743"/>
                <a:gd name="connsiteY60" fmla="*/ 296562 h 713161"/>
                <a:gd name="connsiteX61" fmla="*/ 42366 w 4310743"/>
                <a:gd name="connsiteY61" fmla="*/ 303623 h 713161"/>
                <a:gd name="connsiteX62" fmla="*/ 120037 w 4310743"/>
                <a:gd name="connsiteY62" fmla="*/ 345989 h 713161"/>
                <a:gd name="connsiteX63" fmla="*/ 183586 w 4310743"/>
                <a:gd name="connsiteY63" fmla="*/ 377764 h 713161"/>
                <a:gd name="connsiteX64" fmla="*/ 233013 w 4310743"/>
                <a:gd name="connsiteY64" fmla="*/ 398947 h 713161"/>
                <a:gd name="connsiteX65" fmla="*/ 300093 w 4310743"/>
                <a:gd name="connsiteY65" fmla="*/ 423660 h 713161"/>
                <a:gd name="connsiteX66" fmla="*/ 370703 w 4310743"/>
                <a:gd name="connsiteY66" fmla="*/ 441313 h 713161"/>
                <a:gd name="connsiteX67" fmla="*/ 437782 w 4310743"/>
                <a:gd name="connsiteY67" fmla="*/ 451904 h 713161"/>
                <a:gd name="connsiteX68" fmla="*/ 494270 w 4310743"/>
                <a:gd name="connsiteY68" fmla="*/ 451904 h 713161"/>
                <a:gd name="connsiteX69" fmla="*/ 610777 w 4310743"/>
                <a:gd name="connsiteY69" fmla="*/ 437782 h 713161"/>
                <a:gd name="connsiteX70" fmla="*/ 819076 w 4310743"/>
                <a:gd name="connsiteY70" fmla="*/ 413069 h 713161"/>
                <a:gd name="connsiteX71" fmla="*/ 1045029 w 4310743"/>
                <a:gd name="connsiteY71" fmla="*/ 370703 h 713161"/>
                <a:gd name="connsiteX72" fmla="*/ 1228615 w 4310743"/>
                <a:gd name="connsiteY72" fmla="*/ 335398 h 713161"/>
                <a:gd name="connsiteX73" fmla="*/ 1715824 w 4310743"/>
                <a:gd name="connsiteY73" fmla="*/ 264788 h 713161"/>
                <a:gd name="connsiteX74" fmla="*/ 1948837 w 4310743"/>
                <a:gd name="connsiteY74" fmla="*/ 240074 h 713161"/>
                <a:gd name="connsiteX75" fmla="*/ 2086527 w 4310743"/>
                <a:gd name="connsiteY75" fmla="*/ 225952 h 7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10743" h="713161">
                  <a:moveTo>
                    <a:pt x="2086527" y="225952"/>
                  </a:moveTo>
                  <a:lnTo>
                    <a:pt x="2485473" y="180056"/>
                  </a:lnTo>
                  <a:lnTo>
                    <a:pt x="2527839" y="176525"/>
                  </a:lnTo>
                  <a:lnTo>
                    <a:pt x="2722017" y="151812"/>
                  </a:lnTo>
                  <a:lnTo>
                    <a:pt x="3068006" y="123568"/>
                  </a:lnTo>
                  <a:lnTo>
                    <a:pt x="3293958" y="105915"/>
                  </a:lnTo>
                  <a:lnTo>
                    <a:pt x="3502258" y="88263"/>
                  </a:lnTo>
                  <a:lnTo>
                    <a:pt x="3678783" y="81202"/>
                  </a:lnTo>
                  <a:lnTo>
                    <a:pt x="3774107" y="70610"/>
                  </a:lnTo>
                  <a:lnTo>
                    <a:pt x="3823534" y="60019"/>
                  </a:lnTo>
                  <a:lnTo>
                    <a:pt x="3855308" y="42366"/>
                  </a:lnTo>
                  <a:lnTo>
                    <a:pt x="3918857" y="17653"/>
                  </a:lnTo>
                  <a:lnTo>
                    <a:pt x="3971815" y="0"/>
                  </a:lnTo>
                  <a:lnTo>
                    <a:pt x="3985937" y="0"/>
                  </a:lnTo>
                  <a:lnTo>
                    <a:pt x="4010650" y="7061"/>
                  </a:lnTo>
                  <a:lnTo>
                    <a:pt x="4056547" y="24714"/>
                  </a:lnTo>
                  <a:lnTo>
                    <a:pt x="4109504" y="49427"/>
                  </a:lnTo>
                  <a:lnTo>
                    <a:pt x="4190706" y="102385"/>
                  </a:lnTo>
                  <a:lnTo>
                    <a:pt x="4247194" y="144751"/>
                  </a:lnTo>
                  <a:lnTo>
                    <a:pt x="4282499" y="172995"/>
                  </a:lnTo>
                  <a:lnTo>
                    <a:pt x="4303682" y="201239"/>
                  </a:lnTo>
                  <a:lnTo>
                    <a:pt x="4310743" y="222422"/>
                  </a:lnTo>
                  <a:lnTo>
                    <a:pt x="4310743" y="247135"/>
                  </a:lnTo>
                  <a:lnTo>
                    <a:pt x="4296621" y="271849"/>
                  </a:lnTo>
                  <a:lnTo>
                    <a:pt x="4261316" y="293032"/>
                  </a:lnTo>
                  <a:lnTo>
                    <a:pt x="4215419" y="307154"/>
                  </a:lnTo>
                  <a:lnTo>
                    <a:pt x="4173053" y="307154"/>
                  </a:lnTo>
                  <a:lnTo>
                    <a:pt x="4081260" y="296562"/>
                  </a:lnTo>
                  <a:lnTo>
                    <a:pt x="3947101" y="285971"/>
                  </a:lnTo>
                  <a:lnTo>
                    <a:pt x="3788229" y="278910"/>
                  </a:lnTo>
                  <a:lnTo>
                    <a:pt x="3583459" y="282440"/>
                  </a:lnTo>
                  <a:lnTo>
                    <a:pt x="3463422" y="282440"/>
                  </a:lnTo>
                  <a:lnTo>
                    <a:pt x="3290428" y="285971"/>
                  </a:lnTo>
                  <a:lnTo>
                    <a:pt x="3110372" y="300093"/>
                  </a:lnTo>
                  <a:lnTo>
                    <a:pt x="2820871" y="324806"/>
                  </a:lnTo>
                  <a:lnTo>
                    <a:pt x="2707895" y="331867"/>
                  </a:lnTo>
                  <a:lnTo>
                    <a:pt x="2517248" y="353050"/>
                  </a:lnTo>
                  <a:lnTo>
                    <a:pt x="2287765" y="374233"/>
                  </a:lnTo>
                  <a:lnTo>
                    <a:pt x="2037100" y="406008"/>
                  </a:lnTo>
                  <a:lnTo>
                    <a:pt x="1934715" y="420130"/>
                  </a:lnTo>
                  <a:lnTo>
                    <a:pt x="1715824" y="441313"/>
                  </a:lnTo>
                  <a:lnTo>
                    <a:pt x="1496933" y="469557"/>
                  </a:lnTo>
                  <a:lnTo>
                    <a:pt x="1228615" y="511923"/>
                  </a:lnTo>
                  <a:lnTo>
                    <a:pt x="974419" y="568411"/>
                  </a:lnTo>
                  <a:lnTo>
                    <a:pt x="819076" y="610777"/>
                  </a:lnTo>
                  <a:lnTo>
                    <a:pt x="681387" y="653143"/>
                  </a:lnTo>
                  <a:lnTo>
                    <a:pt x="543697" y="695509"/>
                  </a:lnTo>
                  <a:lnTo>
                    <a:pt x="487209" y="709631"/>
                  </a:lnTo>
                  <a:lnTo>
                    <a:pt x="466026" y="713161"/>
                  </a:lnTo>
                  <a:lnTo>
                    <a:pt x="406008" y="699039"/>
                  </a:lnTo>
                  <a:lnTo>
                    <a:pt x="363642" y="677856"/>
                  </a:lnTo>
                  <a:lnTo>
                    <a:pt x="289501" y="628429"/>
                  </a:lnTo>
                  <a:lnTo>
                    <a:pt x="225952" y="579002"/>
                  </a:lnTo>
                  <a:lnTo>
                    <a:pt x="165934" y="522514"/>
                  </a:lnTo>
                  <a:lnTo>
                    <a:pt x="109446" y="469557"/>
                  </a:lnTo>
                  <a:lnTo>
                    <a:pt x="56488" y="409538"/>
                  </a:lnTo>
                  <a:lnTo>
                    <a:pt x="24713" y="367172"/>
                  </a:lnTo>
                  <a:lnTo>
                    <a:pt x="0" y="328337"/>
                  </a:lnTo>
                  <a:lnTo>
                    <a:pt x="0" y="310684"/>
                  </a:lnTo>
                  <a:lnTo>
                    <a:pt x="3530" y="296562"/>
                  </a:lnTo>
                  <a:lnTo>
                    <a:pt x="17652" y="296562"/>
                  </a:lnTo>
                  <a:lnTo>
                    <a:pt x="42366" y="303623"/>
                  </a:lnTo>
                  <a:lnTo>
                    <a:pt x="120037" y="345989"/>
                  </a:lnTo>
                  <a:lnTo>
                    <a:pt x="183586" y="377764"/>
                  </a:lnTo>
                  <a:lnTo>
                    <a:pt x="233013" y="398947"/>
                  </a:lnTo>
                  <a:lnTo>
                    <a:pt x="300093" y="423660"/>
                  </a:lnTo>
                  <a:lnTo>
                    <a:pt x="370703" y="441313"/>
                  </a:lnTo>
                  <a:lnTo>
                    <a:pt x="437782" y="451904"/>
                  </a:lnTo>
                  <a:lnTo>
                    <a:pt x="494270" y="451904"/>
                  </a:lnTo>
                  <a:lnTo>
                    <a:pt x="610777" y="437782"/>
                  </a:lnTo>
                  <a:lnTo>
                    <a:pt x="819076" y="413069"/>
                  </a:lnTo>
                  <a:lnTo>
                    <a:pt x="1045029" y="370703"/>
                  </a:lnTo>
                  <a:lnTo>
                    <a:pt x="1228615" y="335398"/>
                  </a:lnTo>
                  <a:lnTo>
                    <a:pt x="1715824" y="264788"/>
                  </a:lnTo>
                  <a:lnTo>
                    <a:pt x="1948837" y="240074"/>
                  </a:lnTo>
                  <a:lnTo>
                    <a:pt x="2086527" y="22595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5">
              <a:extLst>
                <a:ext uri="{FF2B5EF4-FFF2-40B4-BE49-F238E27FC236}">
                  <a16:creationId xmlns:a16="http://schemas.microsoft.com/office/drawing/2014/main" id="{0C4D00B2-1B2D-47AB-AAE3-7DFC3A13BCD8}"/>
                </a:ext>
              </a:extLst>
            </p:cNvPr>
            <p:cNvSpPr/>
            <p:nvPr/>
          </p:nvSpPr>
          <p:spPr>
            <a:xfrm>
              <a:off x="4191000" y="4862513"/>
              <a:ext cx="571500" cy="1004887"/>
            </a:xfrm>
            <a:custGeom>
              <a:avLst/>
              <a:gdLst>
                <a:gd name="connsiteX0" fmla="*/ 202406 w 571500"/>
                <a:gd name="connsiteY0" fmla="*/ 426243 h 1004887"/>
                <a:gd name="connsiteX1" fmla="*/ 173831 w 571500"/>
                <a:gd name="connsiteY1" fmla="*/ 342900 h 1004887"/>
                <a:gd name="connsiteX2" fmla="*/ 154781 w 571500"/>
                <a:gd name="connsiteY2" fmla="*/ 295275 h 1004887"/>
                <a:gd name="connsiteX3" fmla="*/ 123825 w 571500"/>
                <a:gd name="connsiteY3" fmla="*/ 230981 h 1004887"/>
                <a:gd name="connsiteX4" fmla="*/ 80963 w 571500"/>
                <a:gd name="connsiteY4" fmla="*/ 152400 h 1004887"/>
                <a:gd name="connsiteX5" fmla="*/ 33338 w 571500"/>
                <a:gd name="connsiteY5" fmla="*/ 83343 h 1004887"/>
                <a:gd name="connsiteX6" fmla="*/ 16669 w 571500"/>
                <a:gd name="connsiteY6" fmla="*/ 61912 h 1004887"/>
                <a:gd name="connsiteX7" fmla="*/ 2381 w 571500"/>
                <a:gd name="connsiteY7" fmla="*/ 33337 h 1004887"/>
                <a:gd name="connsiteX8" fmla="*/ 0 w 571500"/>
                <a:gd name="connsiteY8" fmla="*/ 19050 h 1004887"/>
                <a:gd name="connsiteX9" fmla="*/ 0 w 571500"/>
                <a:gd name="connsiteY9" fmla="*/ 7143 h 1004887"/>
                <a:gd name="connsiteX10" fmla="*/ 7144 w 571500"/>
                <a:gd name="connsiteY10" fmla="*/ 0 h 1004887"/>
                <a:gd name="connsiteX11" fmla="*/ 16669 w 571500"/>
                <a:gd name="connsiteY11" fmla="*/ 0 h 1004887"/>
                <a:gd name="connsiteX12" fmla="*/ 42863 w 571500"/>
                <a:gd name="connsiteY12" fmla="*/ 4762 h 1004887"/>
                <a:gd name="connsiteX13" fmla="*/ 83344 w 571500"/>
                <a:gd name="connsiteY13" fmla="*/ 30956 h 1004887"/>
                <a:gd name="connsiteX14" fmla="*/ 150019 w 571500"/>
                <a:gd name="connsiteY14" fmla="*/ 80962 h 1004887"/>
                <a:gd name="connsiteX15" fmla="*/ 240506 w 571500"/>
                <a:gd name="connsiteY15" fmla="*/ 154781 h 1004887"/>
                <a:gd name="connsiteX16" fmla="*/ 300038 w 571500"/>
                <a:gd name="connsiteY16" fmla="*/ 202406 h 1004887"/>
                <a:gd name="connsiteX17" fmla="*/ 357188 w 571500"/>
                <a:gd name="connsiteY17" fmla="*/ 254793 h 1004887"/>
                <a:gd name="connsiteX18" fmla="*/ 426244 w 571500"/>
                <a:gd name="connsiteY18" fmla="*/ 323850 h 1004887"/>
                <a:gd name="connsiteX19" fmla="*/ 464344 w 571500"/>
                <a:gd name="connsiteY19" fmla="*/ 364331 h 1004887"/>
                <a:gd name="connsiteX20" fmla="*/ 502444 w 571500"/>
                <a:gd name="connsiteY20" fmla="*/ 414337 h 1004887"/>
                <a:gd name="connsiteX21" fmla="*/ 514350 w 571500"/>
                <a:gd name="connsiteY21" fmla="*/ 457200 h 1004887"/>
                <a:gd name="connsiteX22" fmla="*/ 535781 w 571500"/>
                <a:gd name="connsiteY22" fmla="*/ 547687 h 1004887"/>
                <a:gd name="connsiteX23" fmla="*/ 552450 w 571500"/>
                <a:gd name="connsiteY23" fmla="*/ 647700 h 1004887"/>
                <a:gd name="connsiteX24" fmla="*/ 566738 w 571500"/>
                <a:gd name="connsiteY24" fmla="*/ 742950 h 1004887"/>
                <a:gd name="connsiteX25" fmla="*/ 571500 w 571500"/>
                <a:gd name="connsiteY25" fmla="*/ 809625 h 1004887"/>
                <a:gd name="connsiteX26" fmla="*/ 571500 w 571500"/>
                <a:gd name="connsiteY26" fmla="*/ 869156 h 1004887"/>
                <a:gd name="connsiteX27" fmla="*/ 552450 w 571500"/>
                <a:gd name="connsiteY27" fmla="*/ 914400 h 1004887"/>
                <a:gd name="connsiteX28" fmla="*/ 521494 w 571500"/>
                <a:gd name="connsiteY28" fmla="*/ 962025 h 1004887"/>
                <a:gd name="connsiteX29" fmla="*/ 495300 w 571500"/>
                <a:gd name="connsiteY29" fmla="*/ 988218 h 1004887"/>
                <a:gd name="connsiteX30" fmla="*/ 471488 w 571500"/>
                <a:gd name="connsiteY30" fmla="*/ 1002506 h 1004887"/>
                <a:gd name="connsiteX31" fmla="*/ 447675 w 571500"/>
                <a:gd name="connsiteY31" fmla="*/ 1004887 h 1004887"/>
                <a:gd name="connsiteX32" fmla="*/ 419100 w 571500"/>
                <a:gd name="connsiteY32" fmla="*/ 997743 h 1004887"/>
                <a:gd name="connsiteX33" fmla="*/ 388144 w 571500"/>
                <a:gd name="connsiteY33" fmla="*/ 978693 h 1004887"/>
                <a:gd name="connsiteX34" fmla="*/ 361950 w 571500"/>
                <a:gd name="connsiteY34" fmla="*/ 945356 h 1004887"/>
                <a:gd name="connsiteX35" fmla="*/ 328613 w 571500"/>
                <a:gd name="connsiteY35" fmla="*/ 892968 h 1004887"/>
                <a:gd name="connsiteX36" fmla="*/ 316706 w 571500"/>
                <a:gd name="connsiteY36" fmla="*/ 842962 h 1004887"/>
                <a:gd name="connsiteX37" fmla="*/ 302419 w 571500"/>
                <a:gd name="connsiteY37" fmla="*/ 776287 h 1004887"/>
                <a:gd name="connsiteX38" fmla="*/ 280988 w 571500"/>
                <a:gd name="connsiteY38" fmla="*/ 688181 h 1004887"/>
                <a:gd name="connsiteX39" fmla="*/ 247650 w 571500"/>
                <a:gd name="connsiteY39" fmla="*/ 578643 h 1004887"/>
                <a:gd name="connsiteX40" fmla="*/ 202406 w 571500"/>
                <a:gd name="connsiteY40" fmla="*/ 426243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1500" h="1004887">
                  <a:moveTo>
                    <a:pt x="202406" y="426243"/>
                  </a:moveTo>
                  <a:lnTo>
                    <a:pt x="173831" y="342900"/>
                  </a:lnTo>
                  <a:lnTo>
                    <a:pt x="154781" y="295275"/>
                  </a:lnTo>
                  <a:lnTo>
                    <a:pt x="123825" y="230981"/>
                  </a:lnTo>
                  <a:lnTo>
                    <a:pt x="80963" y="152400"/>
                  </a:lnTo>
                  <a:lnTo>
                    <a:pt x="33338" y="83343"/>
                  </a:lnTo>
                  <a:lnTo>
                    <a:pt x="16669" y="61912"/>
                  </a:lnTo>
                  <a:lnTo>
                    <a:pt x="2381" y="33337"/>
                  </a:lnTo>
                  <a:lnTo>
                    <a:pt x="0" y="19050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16669" y="0"/>
                  </a:lnTo>
                  <a:lnTo>
                    <a:pt x="42863" y="4762"/>
                  </a:lnTo>
                  <a:lnTo>
                    <a:pt x="83344" y="30956"/>
                  </a:lnTo>
                  <a:lnTo>
                    <a:pt x="150019" y="80962"/>
                  </a:lnTo>
                  <a:lnTo>
                    <a:pt x="240506" y="154781"/>
                  </a:lnTo>
                  <a:lnTo>
                    <a:pt x="300038" y="202406"/>
                  </a:lnTo>
                  <a:lnTo>
                    <a:pt x="357188" y="254793"/>
                  </a:lnTo>
                  <a:lnTo>
                    <a:pt x="426244" y="323850"/>
                  </a:lnTo>
                  <a:lnTo>
                    <a:pt x="464344" y="364331"/>
                  </a:lnTo>
                  <a:lnTo>
                    <a:pt x="502444" y="414337"/>
                  </a:lnTo>
                  <a:lnTo>
                    <a:pt x="514350" y="457200"/>
                  </a:lnTo>
                  <a:lnTo>
                    <a:pt x="535781" y="547687"/>
                  </a:lnTo>
                  <a:lnTo>
                    <a:pt x="552450" y="647700"/>
                  </a:lnTo>
                  <a:lnTo>
                    <a:pt x="566738" y="742950"/>
                  </a:lnTo>
                  <a:lnTo>
                    <a:pt x="571500" y="809625"/>
                  </a:lnTo>
                  <a:lnTo>
                    <a:pt x="571500" y="869156"/>
                  </a:lnTo>
                  <a:lnTo>
                    <a:pt x="552450" y="914400"/>
                  </a:lnTo>
                  <a:lnTo>
                    <a:pt x="521494" y="962025"/>
                  </a:lnTo>
                  <a:lnTo>
                    <a:pt x="495300" y="988218"/>
                  </a:lnTo>
                  <a:lnTo>
                    <a:pt x="471488" y="1002506"/>
                  </a:lnTo>
                  <a:lnTo>
                    <a:pt x="447675" y="1004887"/>
                  </a:lnTo>
                  <a:lnTo>
                    <a:pt x="419100" y="997743"/>
                  </a:lnTo>
                  <a:lnTo>
                    <a:pt x="388144" y="978693"/>
                  </a:lnTo>
                  <a:lnTo>
                    <a:pt x="361950" y="945356"/>
                  </a:lnTo>
                  <a:lnTo>
                    <a:pt x="328613" y="892968"/>
                  </a:lnTo>
                  <a:lnTo>
                    <a:pt x="316706" y="842962"/>
                  </a:lnTo>
                  <a:lnTo>
                    <a:pt x="302419" y="776287"/>
                  </a:lnTo>
                  <a:lnTo>
                    <a:pt x="280988" y="688181"/>
                  </a:lnTo>
                  <a:lnTo>
                    <a:pt x="247650" y="578643"/>
                  </a:lnTo>
                  <a:lnTo>
                    <a:pt x="202406" y="4262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8E8D8748-AF71-4D75-832A-5A8E2C505828}"/>
                </a:ext>
              </a:extLst>
            </p:cNvPr>
            <p:cNvSpPr/>
            <p:nvPr/>
          </p:nvSpPr>
          <p:spPr>
            <a:xfrm>
              <a:off x="3057525" y="4876800"/>
              <a:ext cx="630238" cy="1201738"/>
            </a:xfrm>
            <a:custGeom>
              <a:avLst/>
              <a:gdLst>
                <a:gd name="connsiteX0" fmla="*/ 528638 w 631031"/>
                <a:gd name="connsiteY0" fmla="*/ 471488 h 1202531"/>
                <a:gd name="connsiteX1" fmla="*/ 554831 w 631031"/>
                <a:gd name="connsiteY1" fmla="*/ 397669 h 1202531"/>
                <a:gd name="connsiteX2" fmla="*/ 576263 w 631031"/>
                <a:gd name="connsiteY2" fmla="*/ 323850 h 1202531"/>
                <a:gd name="connsiteX3" fmla="*/ 592931 w 631031"/>
                <a:gd name="connsiteY3" fmla="*/ 257175 h 1202531"/>
                <a:gd name="connsiteX4" fmla="*/ 611981 w 631031"/>
                <a:gd name="connsiteY4" fmla="*/ 178594 h 1202531"/>
                <a:gd name="connsiteX5" fmla="*/ 623888 w 631031"/>
                <a:gd name="connsiteY5" fmla="*/ 100013 h 1202531"/>
                <a:gd name="connsiteX6" fmla="*/ 631031 w 631031"/>
                <a:gd name="connsiteY6" fmla="*/ 47625 h 1202531"/>
                <a:gd name="connsiteX7" fmla="*/ 631031 w 631031"/>
                <a:gd name="connsiteY7" fmla="*/ 30956 h 1202531"/>
                <a:gd name="connsiteX8" fmla="*/ 628650 w 631031"/>
                <a:gd name="connsiteY8" fmla="*/ 19050 h 1202531"/>
                <a:gd name="connsiteX9" fmla="*/ 619125 w 631031"/>
                <a:gd name="connsiteY9" fmla="*/ 9525 h 1202531"/>
                <a:gd name="connsiteX10" fmla="*/ 604838 w 631031"/>
                <a:gd name="connsiteY10" fmla="*/ 4763 h 1202531"/>
                <a:gd name="connsiteX11" fmla="*/ 578644 w 631031"/>
                <a:gd name="connsiteY11" fmla="*/ 0 h 1202531"/>
                <a:gd name="connsiteX12" fmla="*/ 552450 w 631031"/>
                <a:gd name="connsiteY12" fmla="*/ 11906 h 1202531"/>
                <a:gd name="connsiteX13" fmla="*/ 542925 w 631031"/>
                <a:gd name="connsiteY13" fmla="*/ 26194 h 1202531"/>
                <a:gd name="connsiteX14" fmla="*/ 523875 w 631031"/>
                <a:gd name="connsiteY14" fmla="*/ 100013 h 1202531"/>
                <a:gd name="connsiteX15" fmla="*/ 507206 w 631031"/>
                <a:gd name="connsiteY15" fmla="*/ 159544 h 1202531"/>
                <a:gd name="connsiteX16" fmla="*/ 478631 w 631031"/>
                <a:gd name="connsiteY16" fmla="*/ 228600 h 1202531"/>
                <a:gd name="connsiteX17" fmla="*/ 440531 w 631031"/>
                <a:gd name="connsiteY17" fmla="*/ 307181 h 1202531"/>
                <a:gd name="connsiteX18" fmla="*/ 392906 w 631031"/>
                <a:gd name="connsiteY18" fmla="*/ 388144 h 1202531"/>
                <a:gd name="connsiteX19" fmla="*/ 335756 w 631031"/>
                <a:gd name="connsiteY19" fmla="*/ 473869 h 1202531"/>
                <a:gd name="connsiteX20" fmla="*/ 261938 w 631031"/>
                <a:gd name="connsiteY20" fmla="*/ 566738 h 1202531"/>
                <a:gd name="connsiteX21" fmla="*/ 185738 w 631031"/>
                <a:gd name="connsiteY21" fmla="*/ 647700 h 1202531"/>
                <a:gd name="connsiteX22" fmla="*/ 119063 w 631031"/>
                <a:gd name="connsiteY22" fmla="*/ 707231 h 1202531"/>
                <a:gd name="connsiteX23" fmla="*/ 30956 w 631031"/>
                <a:gd name="connsiteY23" fmla="*/ 778669 h 1202531"/>
                <a:gd name="connsiteX24" fmla="*/ 19050 w 631031"/>
                <a:gd name="connsiteY24" fmla="*/ 816769 h 1202531"/>
                <a:gd name="connsiteX25" fmla="*/ 7144 w 631031"/>
                <a:gd name="connsiteY25" fmla="*/ 869156 h 1202531"/>
                <a:gd name="connsiteX26" fmla="*/ 0 w 631031"/>
                <a:gd name="connsiteY26" fmla="*/ 938213 h 1202531"/>
                <a:gd name="connsiteX27" fmla="*/ 0 w 631031"/>
                <a:gd name="connsiteY27" fmla="*/ 1035844 h 1202531"/>
                <a:gd name="connsiteX28" fmla="*/ 7144 w 631031"/>
                <a:gd name="connsiteY28" fmla="*/ 1126331 h 1202531"/>
                <a:gd name="connsiteX29" fmla="*/ 11906 w 631031"/>
                <a:gd name="connsiteY29" fmla="*/ 1152525 h 1202531"/>
                <a:gd name="connsiteX30" fmla="*/ 23813 w 631031"/>
                <a:gd name="connsiteY30" fmla="*/ 1178719 h 1202531"/>
                <a:gd name="connsiteX31" fmla="*/ 33338 w 631031"/>
                <a:gd name="connsiteY31" fmla="*/ 1195388 h 1202531"/>
                <a:gd name="connsiteX32" fmla="*/ 42863 w 631031"/>
                <a:gd name="connsiteY32" fmla="*/ 1200150 h 1202531"/>
                <a:gd name="connsiteX33" fmla="*/ 71438 w 631031"/>
                <a:gd name="connsiteY33" fmla="*/ 1202531 h 1202531"/>
                <a:gd name="connsiteX34" fmla="*/ 97631 w 631031"/>
                <a:gd name="connsiteY34" fmla="*/ 1195388 h 1202531"/>
                <a:gd name="connsiteX35" fmla="*/ 133350 w 631031"/>
                <a:gd name="connsiteY35" fmla="*/ 1181100 h 1202531"/>
                <a:gd name="connsiteX36" fmla="*/ 166688 w 631031"/>
                <a:gd name="connsiteY36" fmla="*/ 1159669 h 1202531"/>
                <a:gd name="connsiteX37" fmla="*/ 190500 w 631031"/>
                <a:gd name="connsiteY37" fmla="*/ 1126331 h 1202531"/>
                <a:gd name="connsiteX38" fmla="*/ 257175 w 631031"/>
                <a:gd name="connsiteY38" fmla="*/ 1028700 h 1202531"/>
                <a:gd name="connsiteX39" fmla="*/ 342900 w 631031"/>
                <a:gd name="connsiteY39" fmla="*/ 883444 h 1202531"/>
                <a:gd name="connsiteX40" fmla="*/ 407194 w 631031"/>
                <a:gd name="connsiteY40" fmla="*/ 766763 h 1202531"/>
                <a:gd name="connsiteX41" fmla="*/ 459581 w 631031"/>
                <a:gd name="connsiteY41" fmla="*/ 654844 h 1202531"/>
                <a:gd name="connsiteX42" fmla="*/ 528638 w 631031"/>
                <a:gd name="connsiteY42" fmla="*/ 471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031" h="1202531">
                  <a:moveTo>
                    <a:pt x="528638" y="471488"/>
                  </a:moveTo>
                  <a:lnTo>
                    <a:pt x="554831" y="397669"/>
                  </a:lnTo>
                  <a:lnTo>
                    <a:pt x="576263" y="323850"/>
                  </a:lnTo>
                  <a:lnTo>
                    <a:pt x="592931" y="257175"/>
                  </a:lnTo>
                  <a:lnTo>
                    <a:pt x="611981" y="178594"/>
                  </a:lnTo>
                  <a:lnTo>
                    <a:pt x="623888" y="100013"/>
                  </a:lnTo>
                  <a:lnTo>
                    <a:pt x="631031" y="47625"/>
                  </a:lnTo>
                  <a:lnTo>
                    <a:pt x="631031" y="30956"/>
                  </a:lnTo>
                  <a:lnTo>
                    <a:pt x="628650" y="19050"/>
                  </a:lnTo>
                  <a:lnTo>
                    <a:pt x="619125" y="9525"/>
                  </a:lnTo>
                  <a:lnTo>
                    <a:pt x="604838" y="4763"/>
                  </a:lnTo>
                  <a:lnTo>
                    <a:pt x="578644" y="0"/>
                  </a:lnTo>
                  <a:lnTo>
                    <a:pt x="552450" y="11906"/>
                  </a:lnTo>
                  <a:lnTo>
                    <a:pt x="542925" y="26194"/>
                  </a:lnTo>
                  <a:lnTo>
                    <a:pt x="523875" y="100013"/>
                  </a:lnTo>
                  <a:lnTo>
                    <a:pt x="507206" y="159544"/>
                  </a:lnTo>
                  <a:lnTo>
                    <a:pt x="478631" y="228600"/>
                  </a:lnTo>
                  <a:lnTo>
                    <a:pt x="440531" y="307181"/>
                  </a:lnTo>
                  <a:lnTo>
                    <a:pt x="392906" y="388144"/>
                  </a:lnTo>
                  <a:lnTo>
                    <a:pt x="335756" y="473869"/>
                  </a:lnTo>
                  <a:lnTo>
                    <a:pt x="261938" y="566738"/>
                  </a:lnTo>
                  <a:lnTo>
                    <a:pt x="185738" y="647700"/>
                  </a:lnTo>
                  <a:lnTo>
                    <a:pt x="119063" y="707231"/>
                  </a:lnTo>
                  <a:lnTo>
                    <a:pt x="30956" y="778669"/>
                  </a:lnTo>
                  <a:lnTo>
                    <a:pt x="19050" y="816769"/>
                  </a:lnTo>
                  <a:lnTo>
                    <a:pt x="7144" y="869156"/>
                  </a:lnTo>
                  <a:lnTo>
                    <a:pt x="0" y="938213"/>
                  </a:lnTo>
                  <a:lnTo>
                    <a:pt x="0" y="1035844"/>
                  </a:lnTo>
                  <a:lnTo>
                    <a:pt x="7144" y="1126331"/>
                  </a:lnTo>
                  <a:lnTo>
                    <a:pt x="11906" y="1152525"/>
                  </a:lnTo>
                  <a:lnTo>
                    <a:pt x="23813" y="1178719"/>
                  </a:lnTo>
                  <a:lnTo>
                    <a:pt x="33338" y="1195388"/>
                  </a:lnTo>
                  <a:lnTo>
                    <a:pt x="42863" y="1200150"/>
                  </a:lnTo>
                  <a:lnTo>
                    <a:pt x="71438" y="1202531"/>
                  </a:lnTo>
                  <a:lnTo>
                    <a:pt x="97631" y="1195388"/>
                  </a:lnTo>
                  <a:lnTo>
                    <a:pt x="133350" y="1181100"/>
                  </a:lnTo>
                  <a:lnTo>
                    <a:pt x="166688" y="1159669"/>
                  </a:lnTo>
                  <a:lnTo>
                    <a:pt x="190500" y="1126331"/>
                  </a:lnTo>
                  <a:lnTo>
                    <a:pt x="257175" y="1028700"/>
                  </a:lnTo>
                  <a:lnTo>
                    <a:pt x="342900" y="883444"/>
                  </a:lnTo>
                  <a:lnTo>
                    <a:pt x="407194" y="766763"/>
                  </a:lnTo>
                  <a:lnTo>
                    <a:pt x="459581" y="654844"/>
                  </a:lnTo>
                  <a:lnTo>
                    <a:pt x="528638" y="4714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8">
              <a:extLst>
                <a:ext uri="{FF2B5EF4-FFF2-40B4-BE49-F238E27FC236}">
                  <a16:creationId xmlns:a16="http://schemas.microsoft.com/office/drawing/2014/main" id="{BE5E6D1D-8067-4702-9FE1-DF5E39950231}"/>
                </a:ext>
              </a:extLst>
            </p:cNvPr>
            <p:cNvSpPr/>
            <p:nvPr/>
          </p:nvSpPr>
          <p:spPr>
            <a:xfrm>
              <a:off x="5176838" y="4818063"/>
              <a:ext cx="755650" cy="1038225"/>
            </a:xfrm>
            <a:custGeom>
              <a:avLst/>
              <a:gdLst>
                <a:gd name="connsiteX0" fmla="*/ 290512 w 754856"/>
                <a:gd name="connsiteY0" fmla="*/ 154781 h 1038225"/>
                <a:gd name="connsiteX1" fmla="*/ 402431 w 754856"/>
                <a:gd name="connsiteY1" fmla="*/ 228600 h 1038225"/>
                <a:gd name="connsiteX2" fmla="*/ 538162 w 754856"/>
                <a:gd name="connsiteY2" fmla="*/ 328612 h 1038225"/>
                <a:gd name="connsiteX3" fmla="*/ 607218 w 754856"/>
                <a:gd name="connsiteY3" fmla="*/ 383381 h 1038225"/>
                <a:gd name="connsiteX4" fmla="*/ 616743 w 754856"/>
                <a:gd name="connsiteY4" fmla="*/ 392906 h 1038225"/>
                <a:gd name="connsiteX5" fmla="*/ 628650 w 754856"/>
                <a:gd name="connsiteY5" fmla="*/ 414337 h 1038225"/>
                <a:gd name="connsiteX6" fmla="*/ 652462 w 754856"/>
                <a:gd name="connsiteY6" fmla="*/ 464344 h 1038225"/>
                <a:gd name="connsiteX7" fmla="*/ 695325 w 754856"/>
                <a:gd name="connsiteY7" fmla="*/ 566737 h 1038225"/>
                <a:gd name="connsiteX8" fmla="*/ 719137 w 754856"/>
                <a:gd name="connsiteY8" fmla="*/ 642937 h 1038225"/>
                <a:gd name="connsiteX9" fmla="*/ 735806 w 754856"/>
                <a:gd name="connsiteY9" fmla="*/ 700087 h 1038225"/>
                <a:gd name="connsiteX10" fmla="*/ 750093 w 754856"/>
                <a:gd name="connsiteY10" fmla="*/ 757237 h 1038225"/>
                <a:gd name="connsiteX11" fmla="*/ 754856 w 754856"/>
                <a:gd name="connsiteY11" fmla="*/ 800100 h 1038225"/>
                <a:gd name="connsiteX12" fmla="*/ 754856 w 754856"/>
                <a:gd name="connsiteY12" fmla="*/ 831056 h 1038225"/>
                <a:gd name="connsiteX13" fmla="*/ 752475 w 754856"/>
                <a:gd name="connsiteY13" fmla="*/ 869156 h 1038225"/>
                <a:gd name="connsiteX14" fmla="*/ 745331 w 754856"/>
                <a:gd name="connsiteY14" fmla="*/ 919162 h 1038225"/>
                <a:gd name="connsiteX15" fmla="*/ 733425 w 754856"/>
                <a:gd name="connsiteY15" fmla="*/ 957262 h 1038225"/>
                <a:gd name="connsiteX16" fmla="*/ 721518 w 754856"/>
                <a:gd name="connsiteY16" fmla="*/ 978694 h 1038225"/>
                <a:gd name="connsiteX17" fmla="*/ 700087 w 754856"/>
                <a:gd name="connsiteY17" fmla="*/ 1002506 h 1038225"/>
                <a:gd name="connsiteX18" fmla="*/ 661987 w 754856"/>
                <a:gd name="connsiteY18" fmla="*/ 1028700 h 1038225"/>
                <a:gd name="connsiteX19" fmla="*/ 638175 w 754856"/>
                <a:gd name="connsiteY19" fmla="*/ 1038225 h 1038225"/>
                <a:gd name="connsiteX20" fmla="*/ 609600 w 754856"/>
                <a:gd name="connsiteY20" fmla="*/ 1035844 h 1038225"/>
                <a:gd name="connsiteX21" fmla="*/ 576262 w 754856"/>
                <a:gd name="connsiteY21" fmla="*/ 1014412 h 1038225"/>
                <a:gd name="connsiteX22" fmla="*/ 566737 w 754856"/>
                <a:gd name="connsiteY22" fmla="*/ 1002506 h 1038225"/>
                <a:gd name="connsiteX23" fmla="*/ 547687 w 754856"/>
                <a:gd name="connsiteY23" fmla="*/ 950119 h 1038225"/>
                <a:gd name="connsiteX24" fmla="*/ 507206 w 754856"/>
                <a:gd name="connsiteY24" fmla="*/ 842962 h 1038225"/>
                <a:gd name="connsiteX25" fmla="*/ 457200 w 754856"/>
                <a:gd name="connsiteY25" fmla="*/ 709612 h 1038225"/>
                <a:gd name="connsiteX26" fmla="*/ 395287 w 754856"/>
                <a:gd name="connsiteY26" fmla="*/ 569119 h 1038225"/>
                <a:gd name="connsiteX27" fmla="*/ 345281 w 754856"/>
                <a:gd name="connsiteY27" fmla="*/ 466725 h 1038225"/>
                <a:gd name="connsiteX28" fmla="*/ 297656 w 754856"/>
                <a:gd name="connsiteY28" fmla="*/ 390525 h 1038225"/>
                <a:gd name="connsiteX29" fmla="*/ 211931 w 754856"/>
                <a:gd name="connsiteY29" fmla="*/ 278606 h 1038225"/>
                <a:gd name="connsiteX30" fmla="*/ 104775 w 754856"/>
                <a:gd name="connsiteY30" fmla="*/ 159544 h 1038225"/>
                <a:gd name="connsiteX31" fmla="*/ 42862 w 754856"/>
                <a:gd name="connsiteY31" fmla="*/ 90487 h 1038225"/>
                <a:gd name="connsiteX32" fmla="*/ 16668 w 754856"/>
                <a:gd name="connsiteY32" fmla="*/ 66675 h 1038225"/>
                <a:gd name="connsiteX33" fmla="*/ 4762 w 754856"/>
                <a:gd name="connsiteY33" fmla="*/ 45244 h 1038225"/>
                <a:gd name="connsiteX34" fmla="*/ 0 w 754856"/>
                <a:gd name="connsiteY34" fmla="*/ 28575 h 1038225"/>
                <a:gd name="connsiteX35" fmla="*/ 0 w 754856"/>
                <a:gd name="connsiteY35" fmla="*/ 14287 h 1038225"/>
                <a:gd name="connsiteX36" fmla="*/ 2381 w 754856"/>
                <a:gd name="connsiteY36" fmla="*/ 4762 h 1038225"/>
                <a:gd name="connsiteX37" fmla="*/ 9525 w 754856"/>
                <a:gd name="connsiteY37" fmla="*/ 0 h 1038225"/>
                <a:gd name="connsiteX38" fmla="*/ 23812 w 754856"/>
                <a:gd name="connsiteY38" fmla="*/ 0 h 1038225"/>
                <a:gd name="connsiteX39" fmla="*/ 50006 w 754856"/>
                <a:gd name="connsiteY39" fmla="*/ 11906 h 1038225"/>
                <a:gd name="connsiteX40" fmla="*/ 128587 w 754856"/>
                <a:gd name="connsiteY40" fmla="*/ 57150 h 1038225"/>
                <a:gd name="connsiteX41" fmla="*/ 209550 w 754856"/>
                <a:gd name="connsiteY41" fmla="*/ 107156 h 1038225"/>
                <a:gd name="connsiteX42" fmla="*/ 290512 w 754856"/>
                <a:gd name="connsiteY42" fmla="*/ 154781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54856" h="1038225">
                  <a:moveTo>
                    <a:pt x="290512" y="154781"/>
                  </a:moveTo>
                  <a:lnTo>
                    <a:pt x="402431" y="228600"/>
                  </a:lnTo>
                  <a:lnTo>
                    <a:pt x="538162" y="328612"/>
                  </a:lnTo>
                  <a:lnTo>
                    <a:pt x="607218" y="383381"/>
                  </a:lnTo>
                  <a:lnTo>
                    <a:pt x="616743" y="392906"/>
                  </a:lnTo>
                  <a:lnTo>
                    <a:pt x="628650" y="414337"/>
                  </a:lnTo>
                  <a:lnTo>
                    <a:pt x="652462" y="464344"/>
                  </a:lnTo>
                  <a:lnTo>
                    <a:pt x="695325" y="566737"/>
                  </a:lnTo>
                  <a:lnTo>
                    <a:pt x="719137" y="642937"/>
                  </a:lnTo>
                  <a:lnTo>
                    <a:pt x="735806" y="700087"/>
                  </a:lnTo>
                  <a:lnTo>
                    <a:pt x="750093" y="757237"/>
                  </a:lnTo>
                  <a:lnTo>
                    <a:pt x="754856" y="800100"/>
                  </a:lnTo>
                  <a:lnTo>
                    <a:pt x="754856" y="831056"/>
                  </a:lnTo>
                  <a:lnTo>
                    <a:pt x="752475" y="869156"/>
                  </a:lnTo>
                  <a:lnTo>
                    <a:pt x="745331" y="919162"/>
                  </a:lnTo>
                  <a:lnTo>
                    <a:pt x="733425" y="957262"/>
                  </a:lnTo>
                  <a:lnTo>
                    <a:pt x="721518" y="978694"/>
                  </a:lnTo>
                  <a:lnTo>
                    <a:pt x="700087" y="1002506"/>
                  </a:lnTo>
                  <a:lnTo>
                    <a:pt x="661987" y="1028700"/>
                  </a:lnTo>
                  <a:lnTo>
                    <a:pt x="638175" y="1038225"/>
                  </a:lnTo>
                  <a:lnTo>
                    <a:pt x="609600" y="1035844"/>
                  </a:lnTo>
                  <a:lnTo>
                    <a:pt x="576262" y="1014412"/>
                  </a:lnTo>
                  <a:lnTo>
                    <a:pt x="566737" y="1002506"/>
                  </a:lnTo>
                  <a:lnTo>
                    <a:pt x="547687" y="950119"/>
                  </a:lnTo>
                  <a:lnTo>
                    <a:pt x="507206" y="842962"/>
                  </a:lnTo>
                  <a:lnTo>
                    <a:pt x="457200" y="709612"/>
                  </a:lnTo>
                  <a:lnTo>
                    <a:pt x="395287" y="569119"/>
                  </a:lnTo>
                  <a:lnTo>
                    <a:pt x="345281" y="466725"/>
                  </a:lnTo>
                  <a:lnTo>
                    <a:pt x="297656" y="390525"/>
                  </a:lnTo>
                  <a:lnTo>
                    <a:pt x="211931" y="278606"/>
                  </a:lnTo>
                  <a:lnTo>
                    <a:pt x="104775" y="159544"/>
                  </a:lnTo>
                  <a:lnTo>
                    <a:pt x="42862" y="90487"/>
                  </a:lnTo>
                  <a:lnTo>
                    <a:pt x="16668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11906"/>
                  </a:lnTo>
                  <a:lnTo>
                    <a:pt x="128587" y="57150"/>
                  </a:lnTo>
                  <a:lnTo>
                    <a:pt x="209550" y="107156"/>
                  </a:lnTo>
                  <a:lnTo>
                    <a:pt x="290512" y="1547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1B7261A6-758E-4CB0-B13C-918D3218F4F0}"/>
                </a:ext>
              </a:extLst>
            </p:cNvPr>
            <p:cNvSpPr/>
            <p:nvPr/>
          </p:nvSpPr>
          <p:spPr>
            <a:xfrm>
              <a:off x="6200775" y="4818063"/>
              <a:ext cx="906463" cy="1076325"/>
            </a:xfrm>
            <a:custGeom>
              <a:avLst/>
              <a:gdLst>
                <a:gd name="connsiteX0" fmla="*/ 388242 w 907354"/>
                <a:gd name="connsiteY0" fmla="*/ 211931 h 1076325"/>
                <a:gd name="connsiteX1" fmla="*/ 526354 w 907354"/>
                <a:gd name="connsiteY1" fmla="*/ 297656 h 1076325"/>
                <a:gd name="connsiteX2" fmla="*/ 640654 w 907354"/>
                <a:gd name="connsiteY2" fmla="*/ 373856 h 1076325"/>
                <a:gd name="connsiteX3" fmla="*/ 738286 w 907354"/>
                <a:gd name="connsiteY3" fmla="*/ 442912 h 1076325"/>
                <a:gd name="connsiteX4" fmla="*/ 800198 w 907354"/>
                <a:gd name="connsiteY4" fmla="*/ 488156 h 1076325"/>
                <a:gd name="connsiteX5" fmla="*/ 816867 w 907354"/>
                <a:gd name="connsiteY5" fmla="*/ 504825 h 1076325"/>
                <a:gd name="connsiteX6" fmla="*/ 831154 w 907354"/>
                <a:gd name="connsiteY6" fmla="*/ 528637 h 1076325"/>
                <a:gd name="connsiteX7" fmla="*/ 857348 w 907354"/>
                <a:gd name="connsiteY7" fmla="*/ 588169 h 1076325"/>
                <a:gd name="connsiteX8" fmla="*/ 883542 w 907354"/>
                <a:gd name="connsiteY8" fmla="*/ 671512 h 1076325"/>
                <a:gd name="connsiteX9" fmla="*/ 900211 w 907354"/>
                <a:gd name="connsiteY9" fmla="*/ 747712 h 1076325"/>
                <a:gd name="connsiteX10" fmla="*/ 907354 w 907354"/>
                <a:gd name="connsiteY10" fmla="*/ 852487 h 1076325"/>
                <a:gd name="connsiteX11" fmla="*/ 902592 w 907354"/>
                <a:gd name="connsiteY11" fmla="*/ 897731 h 1076325"/>
                <a:gd name="connsiteX12" fmla="*/ 895448 w 907354"/>
                <a:gd name="connsiteY12" fmla="*/ 935831 h 1076325"/>
                <a:gd name="connsiteX13" fmla="*/ 876398 w 907354"/>
                <a:gd name="connsiteY13" fmla="*/ 985837 h 1076325"/>
                <a:gd name="connsiteX14" fmla="*/ 845442 w 907354"/>
                <a:gd name="connsiteY14" fmla="*/ 1035844 h 1076325"/>
                <a:gd name="connsiteX15" fmla="*/ 809723 w 907354"/>
                <a:gd name="connsiteY15" fmla="*/ 1069181 h 1076325"/>
                <a:gd name="connsiteX16" fmla="*/ 783529 w 907354"/>
                <a:gd name="connsiteY16" fmla="*/ 1076325 h 1076325"/>
                <a:gd name="connsiteX17" fmla="*/ 759717 w 907354"/>
                <a:gd name="connsiteY17" fmla="*/ 1076325 h 1076325"/>
                <a:gd name="connsiteX18" fmla="*/ 731142 w 907354"/>
                <a:gd name="connsiteY18" fmla="*/ 1064419 h 1076325"/>
                <a:gd name="connsiteX19" fmla="*/ 712092 w 907354"/>
                <a:gd name="connsiteY19" fmla="*/ 1045369 h 1076325"/>
                <a:gd name="connsiteX20" fmla="*/ 695423 w 907354"/>
                <a:gd name="connsiteY20" fmla="*/ 1012031 h 1076325"/>
                <a:gd name="connsiteX21" fmla="*/ 647798 w 907354"/>
                <a:gd name="connsiteY21" fmla="*/ 928687 h 1076325"/>
                <a:gd name="connsiteX22" fmla="*/ 554929 w 907354"/>
                <a:gd name="connsiteY22" fmla="*/ 757237 h 1076325"/>
                <a:gd name="connsiteX23" fmla="*/ 454917 w 907354"/>
                <a:gd name="connsiteY23" fmla="*/ 588169 h 1076325"/>
                <a:gd name="connsiteX24" fmla="*/ 354904 w 907354"/>
                <a:gd name="connsiteY24" fmla="*/ 447675 h 1076325"/>
                <a:gd name="connsiteX25" fmla="*/ 214411 w 907354"/>
                <a:gd name="connsiteY25" fmla="*/ 283369 h 1076325"/>
                <a:gd name="connsiteX26" fmla="*/ 102492 w 907354"/>
                <a:gd name="connsiteY26" fmla="*/ 157162 h 1076325"/>
                <a:gd name="connsiteX27" fmla="*/ 31054 w 907354"/>
                <a:gd name="connsiteY27" fmla="*/ 80962 h 1076325"/>
                <a:gd name="connsiteX28" fmla="*/ 9623 w 907354"/>
                <a:gd name="connsiteY28" fmla="*/ 54769 h 1076325"/>
                <a:gd name="connsiteX29" fmla="*/ 2479 w 907354"/>
                <a:gd name="connsiteY29" fmla="*/ 35719 h 1076325"/>
                <a:gd name="connsiteX30" fmla="*/ 98 w 907354"/>
                <a:gd name="connsiteY30" fmla="*/ 14287 h 1076325"/>
                <a:gd name="connsiteX31" fmla="*/ 2479 w 907354"/>
                <a:gd name="connsiteY31" fmla="*/ 4762 h 1076325"/>
                <a:gd name="connsiteX32" fmla="*/ 9623 w 907354"/>
                <a:gd name="connsiteY32" fmla="*/ 0 h 1076325"/>
                <a:gd name="connsiteX33" fmla="*/ 35817 w 907354"/>
                <a:gd name="connsiteY33" fmla="*/ 2381 h 1076325"/>
                <a:gd name="connsiteX34" fmla="*/ 73917 w 907354"/>
                <a:gd name="connsiteY34" fmla="*/ 21431 h 1076325"/>
                <a:gd name="connsiteX35" fmla="*/ 164404 w 907354"/>
                <a:gd name="connsiteY35" fmla="*/ 78581 h 1076325"/>
                <a:gd name="connsiteX36" fmla="*/ 314423 w 907354"/>
                <a:gd name="connsiteY36" fmla="*/ 166687 h 1076325"/>
                <a:gd name="connsiteX37" fmla="*/ 388242 w 907354"/>
                <a:gd name="connsiteY37" fmla="*/ 211931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7354" h="1076325">
                  <a:moveTo>
                    <a:pt x="388242" y="211931"/>
                  </a:moveTo>
                  <a:lnTo>
                    <a:pt x="526354" y="297656"/>
                  </a:lnTo>
                  <a:lnTo>
                    <a:pt x="640654" y="373856"/>
                  </a:lnTo>
                  <a:lnTo>
                    <a:pt x="738286" y="442912"/>
                  </a:lnTo>
                  <a:lnTo>
                    <a:pt x="800198" y="488156"/>
                  </a:lnTo>
                  <a:lnTo>
                    <a:pt x="816867" y="504825"/>
                  </a:lnTo>
                  <a:lnTo>
                    <a:pt x="831154" y="528637"/>
                  </a:lnTo>
                  <a:lnTo>
                    <a:pt x="857348" y="588169"/>
                  </a:lnTo>
                  <a:lnTo>
                    <a:pt x="883542" y="671512"/>
                  </a:lnTo>
                  <a:lnTo>
                    <a:pt x="900211" y="747712"/>
                  </a:lnTo>
                  <a:lnTo>
                    <a:pt x="907354" y="852487"/>
                  </a:lnTo>
                  <a:lnTo>
                    <a:pt x="902592" y="897731"/>
                  </a:lnTo>
                  <a:lnTo>
                    <a:pt x="895448" y="935831"/>
                  </a:lnTo>
                  <a:lnTo>
                    <a:pt x="876398" y="985837"/>
                  </a:lnTo>
                  <a:lnTo>
                    <a:pt x="845442" y="1035844"/>
                  </a:lnTo>
                  <a:lnTo>
                    <a:pt x="809723" y="1069181"/>
                  </a:lnTo>
                  <a:lnTo>
                    <a:pt x="783529" y="1076325"/>
                  </a:lnTo>
                  <a:lnTo>
                    <a:pt x="759717" y="1076325"/>
                  </a:lnTo>
                  <a:lnTo>
                    <a:pt x="731142" y="1064419"/>
                  </a:lnTo>
                  <a:lnTo>
                    <a:pt x="712092" y="1045369"/>
                  </a:lnTo>
                  <a:lnTo>
                    <a:pt x="695423" y="1012031"/>
                  </a:lnTo>
                  <a:lnTo>
                    <a:pt x="647798" y="928687"/>
                  </a:lnTo>
                  <a:lnTo>
                    <a:pt x="554929" y="757237"/>
                  </a:lnTo>
                  <a:lnTo>
                    <a:pt x="454917" y="588169"/>
                  </a:lnTo>
                  <a:lnTo>
                    <a:pt x="354904" y="447675"/>
                  </a:lnTo>
                  <a:lnTo>
                    <a:pt x="214411" y="283369"/>
                  </a:lnTo>
                  <a:lnTo>
                    <a:pt x="102492" y="157162"/>
                  </a:lnTo>
                  <a:lnTo>
                    <a:pt x="31054" y="80962"/>
                  </a:lnTo>
                  <a:lnTo>
                    <a:pt x="9623" y="54769"/>
                  </a:lnTo>
                  <a:lnTo>
                    <a:pt x="2479" y="35719"/>
                  </a:lnTo>
                  <a:cubicBezTo>
                    <a:pt x="0" y="15881"/>
                    <a:pt x="98" y="23068"/>
                    <a:pt x="98" y="14287"/>
                  </a:cubicBezTo>
                  <a:lnTo>
                    <a:pt x="2479" y="4762"/>
                  </a:lnTo>
                  <a:lnTo>
                    <a:pt x="9623" y="0"/>
                  </a:lnTo>
                  <a:lnTo>
                    <a:pt x="35817" y="2381"/>
                  </a:lnTo>
                  <a:lnTo>
                    <a:pt x="73917" y="21431"/>
                  </a:lnTo>
                  <a:lnTo>
                    <a:pt x="164404" y="78581"/>
                  </a:lnTo>
                  <a:lnTo>
                    <a:pt x="314423" y="166687"/>
                  </a:lnTo>
                  <a:lnTo>
                    <a:pt x="388242" y="2119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C1A632B6-9FD1-4289-A30A-49AFE00AD30B}"/>
                </a:ext>
              </a:extLst>
            </p:cNvPr>
            <p:cNvSpPr/>
            <p:nvPr/>
          </p:nvSpPr>
          <p:spPr>
            <a:xfrm>
              <a:off x="3867150" y="1970088"/>
              <a:ext cx="2646363" cy="542925"/>
            </a:xfrm>
            <a:custGeom>
              <a:avLst/>
              <a:gdLst>
                <a:gd name="connsiteX0" fmla="*/ 619125 w 2645569"/>
                <a:gd name="connsiteY0" fmla="*/ 357187 h 542925"/>
                <a:gd name="connsiteX1" fmla="*/ 1112044 w 2645569"/>
                <a:gd name="connsiteY1" fmla="*/ 276225 h 542925"/>
                <a:gd name="connsiteX2" fmla="*/ 1512094 w 2645569"/>
                <a:gd name="connsiteY2" fmla="*/ 197644 h 542925"/>
                <a:gd name="connsiteX3" fmla="*/ 1814513 w 2645569"/>
                <a:gd name="connsiteY3" fmla="*/ 133350 h 542925"/>
                <a:gd name="connsiteX4" fmla="*/ 2052638 w 2645569"/>
                <a:gd name="connsiteY4" fmla="*/ 73819 h 542925"/>
                <a:gd name="connsiteX5" fmla="*/ 2124075 w 2645569"/>
                <a:gd name="connsiteY5" fmla="*/ 50006 h 542925"/>
                <a:gd name="connsiteX6" fmla="*/ 2138363 w 2645569"/>
                <a:gd name="connsiteY6" fmla="*/ 38100 h 542925"/>
                <a:gd name="connsiteX7" fmla="*/ 2157413 w 2645569"/>
                <a:gd name="connsiteY7" fmla="*/ 26194 h 542925"/>
                <a:gd name="connsiteX8" fmla="*/ 2193131 w 2645569"/>
                <a:gd name="connsiteY8" fmla="*/ 9525 h 542925"/>
                <a:gd name="connsiteX9" fmla="*/ 2228850 w 2645569"/>
                <a:gd name="connsiteY9" fmla="*/ 0 h 542925"/>
                <a:gd name="connsiteX10" fmla="*/ 2274094 w 2645569"/>
                <a:gd name="connsiteY10" fmla="*/ 0 h 542925"/>
                <a:gd name="connsiteX11" fmla="*/ 2300288 w 2645569"/>
                <a:gd name="connsiteY11" fmla="*/ 4762 h 542925"/>
                <a:gd name="connsiteX12" fmla="*/ 2352675 w 2645569"/>
                <a:gd name="connsiteY12" fmla="*/ 23812 h 542925"/>
                <a:gd name="connsiteX13" fmla="*/ 2459831 w 2645569"/>
                <a:gd name="connsiteY13" fmla="*/ 64294 h 542925"/>
                <a:gd name="connsiteX14" fmla="*/ 2533650 w 2645569"/>
                <a:gd name="connsiteY14" fmla="*/ 97631 h 542925"/>
                <a:gd name="connsiteX15" fmla="*/ 2571750 w 2645569"/>
                <a:gd name="connsiteY15" fmla="*/ 116681 h 542925"/>
                <a:gd name="connsiteX16" fmla="*/ 2607469 w 2645569"/>
                <a:gd name="connsiteY16" fmla="*/ 145256 h 542925"/>
                <a:gd name="connsiteX17" fmla="*/ 2624138 w 2645569"/>
                <a:gd name="connsiteY17" fmla="*/ 164306 h 542925"/>
                <a:gd name="connsiteX18" fmla="*/ 2640806 w 2645569"/>
                <a:gd name="connsiteY18" fmla="*/ 195262 h 542925"/>
                <a:gd name="connsiteX19" fmla="*/ 2645569 w 2645569"/>
                <a:gd name="connsiteY19" fmla="*/ 216694 h 542925"/>
                <a:gd name="connsiteX20" fmla="*/ 2631281 w 2645569"/>
                <a:gd name="connsiteY20" fmla="*/ 245269 h 542925"/>
                <a:gd name="connsiteX21" fmla="*/ 2600325 w 2645569"/>
                <a:gd name="connsiteY21" fmla="*/ 273844 h 542925"/>
                <a:gd name="connsiteX22" fmla="*/ 2552700 w 2645569"/>
                <a:gd name="connsiteY22" fmla="*/ 295275 h 542925"/>
                <a:gd name="connsiteX23" fmla="*/ 2478881 w 2645569"/>
                <a:gd name="connsiteY23" fmla="*/ 302419 h 542925"/>
                <a:gd name="connsiteX24" fmla="*/ 2269331 w 2645569"/>
                <a:gd name="connsiteY24" fmla="*/ 321469 h 542925"/>
                <a:gd name="connsiteX25" fmla="*/ 1971675 w 2645569"/>
                <a:gd name="connsiteY25" fmla="*/ 352425 h 542925"/>
                <a:gd name="connsiteX26" fmla="*/ 1633538 w 2645569"/>
                <a:gd name="connsiteY26" fmla="*/ 390525 h 542925"/>
                <a:gd name="connsiteX27" fmla="*/ 1288256 w 2645569"/>
                <a:gd name="connsiteY27" fmla="*/ 431006 h 542925"/>
                <a:gd name="connsiteX28" fmla="*/ 969169 w 2645569"/>
                <a:gd name="connsiteY28" fmla="*/ 466725 h 542925"/>
                <a:gd name="connsiteX29" fmla="*/ 681038 w 2645569"/>
                <a:gd name="connsiteY29" fmla="*/ 504825 h 542925"/>
                <a:gd name="connsiteX30" fmla="*/ 431006 w 2645569"/>
                <a:gd name="connsiteY30" fmla="*/ 535781 h 542925"/>
                <a:gd name="connsiteX31" fmla="*/ 359569 w 2645569"/>
                <a:gd name="connsiteY31" fmla="*/ 540544 h 542925"/>
                <a:gd name="connsiteX32" fmla="*/ 280988 w 2645569"/>
                <a:gd name="connsiteY32" fmla="*/ 542925 h 542925"/>
                <a:gd name="connsiteX33" fmla="*/ 190500 w 2645569"/>
                <a:gd name="connsiteY33" fmla="*/ 533400 h 542925"/>
                <a:gd name="connsiteX34" fmla="*/ 80963 w 2645569"/>
                <a:gd name="connsiteY34" fmla="*/ 509587 h 542925"/>
                <a:gd name="connsiteX35" fmla="*/ 0 w 2645569"/>
                <a:gd name="connsiteY35" fmla="*/ 481012 h 542925"/>
                <a:gd name="connsiteX36" fmla="*/ 123825 w 2645569"/>
                <a:gd name="connsiteY36" fmla="*/ 328612 h 542925"/>
                <a:gd name="connsiteX37" fmla="*/ 228600 w 2645569"/>
                <a:gd name="connsiteY37" fmla="*/ 366712 h 542925"/>
                <a:gd name="connsiteX38" fmla="*/ 304800 w 2645569"/>
                <a:gd name="connsiteY38" fmla="*/ 378619 h 542925"/>
                <a:gd name="connsiteX39" fmla="*/ 347663 w 2645569"/>
                <a:gd name="connsiteY39" fmla="*/ 383381 h 542925"/>
                <a:gd name="connsiteX40" fmla="*/ 409575 w 2645569"/>
                <a:gd name="connsiteY40" fmla="*/ 383381 h 542925"/>
                <a:gd name="connsiteX41" fmla="*/ 533400 w 2645569"/>
                <a:gd name="connsiteY41" fmla="*/ 366712 h 542925"/>
                <a:gd name="connsiteX42" fmla="*/ 619125 w 2645569"/>
                <a:gd name="connsiteY42" fmla="*/ 357187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45569" h="542925">
                  <a:moveTo>
                    <a:pt x="619125" y="357187"/>
                  </a:moveTo>
                  <a:lnTo>
                    <a:pt x="1112044" y="276225"/>
                  </a:lnTo>
                  <a:lnTo>
                    <a:pt x="1512094" y="197644"/>
                  </a:lnTo>
                  <a:lnTo>
                    <a:pt x="1814513" y="133350"/>
                  </a:lnTo>
                  <a:lnTo>
                    <a:pt x="2052638" y="73819"/>
                  </a:lnTo>
                  <a:lnTo>
                    <a:pt x="2124075" y="50006"/>
                  </a:lnTo>
                  <a:lnTo>
                    <a:pt x="2138363" y="38100"/>
                  </a:lnTo>
                  <a:lnTo>
                    <a:pt x="2157413" y="26194"/>
                  </a:lnTo>
                  <a:lnTo>
                    <a:pt x="2193131" y="9525"/>
                  </a:lnTo>
                  <a:lnTo>
                    <a:pt x="2228850" y="0"/>
                  </a:lnTo>
                  <a:lnTo>
                    <a:pt x="2274094" y="0"/>
                  </a:lnTo>
                  <a:lnTo>
                    <a:pt x="2300288" y="4762"/>
                  </a:lnTo>
                  <a:lnTo>
                    <a:pt x="2352675" y="23812"/>
                  </a:lnTo>
                  <a:lnTo>
                    <a:pt x="2459831" y="64294"/>
                  </a:lnTo>
                  <a:lnTo>
                    <a:pt x="2533650" y="97631"/>
                  </a:lnTo>
                  <a:lnTo>
                    <a:pt x="2571750" y="116681"/>
                  </a:lnTo>
                  <a:lnTo>
                    <a:pt x="2607469" y="145256"/>
                  </a:lnTo>
                  <a:lnTo>
                    <a:pt x="2624138" y="164306"/>
                  </a:lnTo>
                  <a:lnTo>
                    <a:pt x="2640806" y="195262"/>
                  </a:lnTo>
                  <a:lnTo>
                    <a:pt x="2645569" y="216694"/>
                  </a:lnTo>
                  <a:lnTo>
                    <a:pt x="2631281" y="245269"/>
                  </a:lnTo>
                  <a:lnTo>
                    <a:pt x="2600325" y="273844"/>
                  </a:lnTo>
                  <a:lnTo>
                    <a:pt x="2552700" y="295275"/>
                  </a:lnTo>
                  <a:lnTo>
                    <a:pt x="2478881" y="302419"/>
                  </a:lnTo>
                  <a:lnTo>
                    <a:pt x="2269331" y="321469"/>
                  </a:lnTo>
                  <a:lnTo>
                    <a:pt x="1971675" y="352425"/>
                  </a:lnTo>
                  <a:lnTo>
                    <a:pt x="1633538" y="390525"/>
                  </a:lnTo>
                  <a:lnTo>
                    <a:pt x="1288256" y="431006"/>
                  </a:lnTo>
                  <a:lnTo>
                    <a:pt x="969169" y="466725"/>
                  </a:lnTo>
                  <a:lnTo>
                    <a:pt x="681038" y="504825"/>
                  </a:lnTo>
                  <a:lnTo>
                    <a:pt x="431006" y="535781"/>
                  </a:lnTo>
                  <a:lnTo>
                    <a:pt x="359569" y="540544"/>
                  </a:lnTo>
                  <a:lnTo>
                    <a:pt x="280988" y="542925"/>
                  </a:lnTo>
                  <a:lnTo>
                    <a:pt x="190500" y="533400"/>
                  </a:lnTo>
                  <a:lnTo>
                    <a:pt x="80963" y="509587"/>
                  </a:lnTo>
                  <a:lnTo>
                    <a:pt x="0" y="481012"/>
                  </a:lnTo>
                  <a:lnTo>
                    <a:pt x="123825" y="328612"/>
                  </a:lnTo>
                  <a:lnTo>
                    <a:pt x="228600" y="366712"/>
                  </a:lnTo>
                  <a:lnTo>
                    <a:pt x="304800" y="378619"/>
                  </a:lnTo>
                  <a:lnTo>
                    <a:pt x="347663" y="383381"/>
                  </a:lnTo>
                  <a:lnTo>
                    <a:pt x="409575" y="383381"/>
                  </a:lnTo>
                  <a:lnTo>
                    <a:pt x="533400" y="366712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8">
              <a:extLst>
                <a:ext uri="{FF2B5EF4-FFF2-40B4-BE49-F238E27FC236}">
                  <a16:creationId xmlns:a16="http://schemas.microsoft.com/office/drawing/2014/main" id="{FBCE6B92-981C-4F58-A7BC-4149C774E166}"/>
                </a:ext>
              </a:extLst>
            </p:cNvPr>
            <p:cNvSpPr/>
            <p:nvPr/>
          </p:nvSpPr>
          <p:spPr>
            <a:xfrm>
              <a:off x="3659188" y="2789238"/>
              <a:ext cx="488950" cy="1679575"/>
            </a:xfrm>
            <a:custGeom>
              <a:avLst/>
              <a:gdLst>
                <a:gd name="connsiteX0" fmla="*/ 442913 w 488157"/>
                <a:gd name="connsiteY0" fmla="*/ 969169 h 1681162"/>
                <a:gd name="connsiteX1" fmla="*/ 433388 w 488157"/>
                <a:gd name="connsiteY1" fmla="*/ 790575 h 1681162"/>
                <a:gd name="connsiteX2" fmla="*/ 433388 w 488157"/>
                <a:gd name="connsiteY2" fmla="*/ 661987 h 1681162"/>
                <a:gd name="connsiteX3" fmla="*/ 433388 w 488157"/>
                <a:gd name="connsiteY3" fmla="*/ 338137 h 1681162"/>
                <a:gd name="connsiteX4" fmla="*/ 438150 w 488157"/>
                <a:gd name="connsiteY4" fmla="*/ 319087 h 1681162"/>
                <a:gd name="connsiteX5" fmla="*/ 450057 w 488157"/>
                <a:gd name="connsiteY5" fmla="*/ 304800 h 1681162"/>
                <a:gd name="connsiteX6" fmla="*/ 471488 w 488157"/>
                <a:gd name="connsiteY6" fmla="*/ 283369 h 1681162"/>
                <a:gd name="connsiteX7" fmla="*/ 481013 w 488157"/>
                <a:gd name="connsiteY7" fmla="*/ 264319 h 1681162"/>
                <a:gd name="connsiteX8" fmla="*/ 488157 w 488157"/>
                <a:gd name="connsiteY8" fmla="*/ 242887 h 1681162"/>
                <a:gd name="connsiteX9" fmla="*/ 488157 w 488157"/>
                <a:gd name="connsiteY9" fmla="*/ 228600 h 1681162"/>
                <a:gd name="connsiteX10" fmla="*/ 485775 w 488157"/>
                <a:gd name="connsiteY10" fmla="*/ 209550 h 1681162"/>
                <a:gd name="connsiteX11" fmla="*/ 476250 w 488157"/>
                <a:gd name="connsiteY11" fmla="*/ 195262 h 1681162"/>
                <a:gd name="connsiteX12" fmla="*/ 454819 w 488157"/>
                <a:gd name="connsiteY12" fmla="*/ 178594 h 1681162"/>
                <a:gd name="connsiteX13" fmla="*/ 407194 w 488157"/>
                <a:gd name="connsiteY13" fmla="*/ 154781 h 1681162"/>
                <a:gd name="connsiteX14" fmla="*/ 314325 w 488157"/>
                <a:gd name="connsiteY14" fmla="*/ 114300 h 1681162"/>
                <a:gd name="connsiteX15" fmla="*/ 211932 w 488157"/>
                <a:gd name="connsiteY15" fmla="*/ 69056 h 1681162"/>
                <a:gd name="connsiteX16" fmla="*/ 130969 w 488157"/>
                <a:gd name="connsiteY16" fmla="*/ 35719 h 1681162"/>
                <a:gd name="connsiteX17" fmla="*/ 52388 w 488157"/>
                <a:gd name="connsiteY17" fmla="*/ 9525 h 1681162"/>
                <a:gd name="connsiteX18" fmla="*/ 16669 w 488157"/>
                <a:gd name="connsiteY18" fmla="*/ 0 h 1681162"/>
                <a:gd name="connsiteX19" fmla="*/ 7144 w 488157"/>
                <a:gd name="connsiteY19" fmla="*/ 0 h 1681162"/>
                <a:gd name="connsiteX20" fmla="*/ 0 w 488157"/>
                <a:gd name="connsiteY20" fmla="*/ 7144 h 1681162"/>
                <a:gd name="connsiteX21" fmla="*/ 0 w 488157"/>
                <a:gd name="connsiteY21" fmla="*/ 28575 h 1681162"/>
                <a:gd name="connsiteX22" fmla="*/ 9525 w 488157"/>
                <a:gd name="connsiteY22" fmla="*/ 54769 h 1681162"/>
                <a:gd name="connsiteX23" fmla="*/ 33338 w 488157"/>
                <a:gd name="connsiteY23" fmla="*/ 83344 h 1681162"/>
                <a:gd name="connsiteX24" fmla="*/ 85725 w 488157"/>
                <a:gd name="connsiteY24" fmla="*/ 140494 h 1681162"/>
                <a:gd name="connsiteX25" fmla="*/ 140494 w 488157"/>
                <a:gd name="connsiteY25" fmla="*/ 219075 h 1681162"/>
                <a:gd name="connsiteX26" fmla="*/ 166688 w 488157"/>
                <a:gd name="connsiteY26" fmla="*/ 264319 h 1681162"/>
                <a:gd name="connsiteX27" fmla="*/ 185738 w 488157"/>
                <a:gd name="connsiteY27" fmla="*/ 352425 h 1681162"/>
                <a:gd name="connsiteX28" fmla="*/ 197644 w 488157"/>
                <a:gd name="connsiteY28" fmla="*/ 440531 h 1681162"/>
                <a:gd name="connsiteX29" fmla="*/ 207169 w 488157"/>
                <a:gd name="connsiteY29" fmla="*/ 571500 h 1681162"/>
                <a:gd name="connsiteX30" fmla="*/ 214313 w 488157"/>
                <a:gd name="connsiteY30" fmla="*/ 700087 h 1681162"/>
                <a:gd name="connsiteX31" fmla="*/ 240507 w 488157"/>
                <a:gd name="connsiteY31" fmla="*/ 952500 h 1681162"/>
                <a:gd name="connsiteX32" fmla="*/ 257175 w 488157"/>
                <a:gd name="connsiteY32" fmla="*/ 1240631 h 1681162"/>
                <a:gd name="connsiteX33" fmla="*/ 271463 w 488157"/>
                <a:gd name="connsiteY33" fmla="*/ 1488281 h 1681162"/>
                <a:gd name="connsiteX34" fmla="*/ 280988 w 488157"/>
                <a:gd name="connsiteY34" fmla="*/ 1647825 h 1681162"/>
                <a:gd name="connsiteX35" fmla="*/ 280988 w 488157"/>
                <a:gd name="connsiteY35" fmla="*/ 1681162 h 1681162"/>
                <a:gd name="connsiteX36" fmla="*/ 459582 w 488157"/>
                <a:gd name="connsiteY36" fmla="*/ 1635919 h 1681162"/>
                <a:gd name="connsiteX37" fmla="*/ 442913 w 488157"/>
                <a:gd name="connsiteY37" fmla="*/ 969169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7" h="1681162">
                  <a:moveTo>
                    <a:pt x="442913" y="969169"/>
                  </a:moveTo>
                  <a:lnTo>
                    <a:pt x="433388" y="790575"/>
                  </a:lnTo>
                  <a:lnTo>
                    <a:pt x="433388" y="661987"/>
                  </a:lnTo>
                  <a:lnTo>
                    <a:pt x="433388" y="338137"/>
                  </a:lnTo>
                  <a:lnTo>
                    <a:pt x="438150" y="319087"/>
                  </a:lnTo>
                  <a:lnTo>
                    <a:pt x="450057" y="304800"/>
                  </a:lnTo>
                  <a:lnTo>
                    <a:pt x="471488" y="283369"/>
                  </a:lnTo>
                  <a:lnTo>
                    <a:pt x="481013" y="264319"/>
                  </a:lnTo>
                  <a:lnTo>
                    <a:pt x="488157" y="242887"/>
                  </a:lnTo>
                  <a:lnTo>
                    <a:pt x="488157" y="228600"/>
                  </a:lnTo>
                  <a:lnTo>
                    <a:pt x="485775" y="209550"/>
                  </a:lnTo>
                  <a:lnTo>
                    <a:pt x="476250" y="195262"/>
                  </a:lnTo>
                  <a:lnTo>
                    <a:pt x="454819" y="178594"/>
                  </a:lnTo>
                  <a:lnTo>
                    <a:pt x="407194" y="154781"/>
                  </a:lnTo>
                  <a:lnTo>
                    <a:pt x="314325" y="114300"/>
                  </a:lnTo>
                  <a:lnTo>
                    <a:pt x="211932" y="69056"/>
                  </a:lnTo>
                  <a:lnTo>
                    <a:pt x="130969" y="35719"/>
                  </a:lnTo>
                  <a:lnTo>
                    <a:pt x="52388" y="9525"/>
                  </a:lnTo>
                  <a:lnTo>
                    <a:pt x="16669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0" y="28575"/>
                  </a:lnTo>
                  <a:lnTo>
                    <a:pt x="9525" y="54769"/>
                  </a:lnTo>
                  <a:lnTo>
                    <a:pt x="33338" y="83344"/>
                  </a:lnTo>
                  <a:lnTo>
                    <a:pt x="85725" y="140494"/>
                  </a:lnTo>
                  <a:lnTo>
                    <a:pt x="140494" y="219075"/>
                  </a:lnTo>
                  <a:lnTo>
                    <a:pt x="166688" y="264319"/>
                  </a:lnTo>
                  <a:lnTo>
                    <a:pt x="185738" y="352425"/>
                  </a:lnTo>
                  <a:lnTo>
                    <a:pt x="197644" y="440531"/>
                  </a:lnTo>
                  <a:lnTo>
                    <a:pt x="207169" y="571500"/>
                  </a:lnTo>
                  <a:lnTo>
                    <a:pt x="214313" y="700087"/>
                  </a:lnTo>
                  <a:lnTo>
                    <a:pt x="240507" y="952500"/>
                  </a:lnTo>
                  <a:lnTo>
                    <a:pt x="257175" y="1240631"/>
                  </a:lnTo>
                  <a:lnTo>
                    <a:pt x="271463" y="1488281"/>
                  </a:lnTo>
                  <a:lnTo>
                    <a:pt x="280988" y="1647825"/>
                  </a:lnTo>
                  <a:lnTo>
                    <a:pt x="280988" y="1681162"/>
                  </a:lnTo>
                  <a:lnTo>
                    <a:pt x="459582" y="1635919"/>
                  </a:lnTo>
                  <a:lnTo>
                    <a:pt x="442913" y="969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9">
              <a:extLst>
                <a:ext uri="{FF2B5EF4-FFF2-40B4-BE49-F238E27FC236}">
                  <a16:creationId xmlns:a16="http://schemas.microsoft.com/office/drawing/2014/main" id="{0C248840-48DC-4828-83F4-1ACC682FA6CA}"/>
                </a:ext>
              </a:extLst>
            </p:cNvPr>
            <p:cNvSpPr/>
            <p:nvPr/>
          </p:nvSpPr>
          <p:spPr>
            <a:xfrm>
              <a:off x="4344988" y="2640013"/>
              <a:ext cx="541337" cy="1720850"/>
            </a:xfrm>
            <a:custGeom>
              <a:avLst/>
              <a:gdLst>
                <a:gd name="connsiteX0" fmla="*/ 209550 w 540544"/>
                <a:gd name="connsiteY0" fmla="*/ 366713 h 1719263"/>
                <a:gd name="connsiteX1" fmla="*/ 202407 w 540544"/>
                <a:gd name="connsiteY1" fmla="*/ 257175 h 1719263"/>
                <a:gd name="connsiteX2" fmla="*/ 195263 w 540544"/>
                <a:gd name="connsiteY2" fmla="*/ 209550 h 1719263"/>
                <a:gd name="connsiteX3" fmla="*/ 176213 w 540544"/>
                <a:gd name="connsiteY3" fmla="*/ 178594 h 1719263"/>
                <a:gd name="connsiteX4" fmla="*/ 142875 w 540544"/>
                <a:gd name="connsiteY4" fmla="*/ 140494 h 1719263"/>
                <a:gd name="connsiteX5" fmla="*/ 92869 w 540544"/>
                <a:gd name="connsiteY5" fmla="*/ 100013 h 1719263"/>
                <a:gd name="connsiteX6" fmla="*/ 54769 w 540544"/>
                <a:gd name="connsiteY6" fmla="*/ 83344 h 1719263"/>
                <a:gd name="connsiteX7" fmla="*/ 28575 w 540544"/>
                <a:gd name="connsiteY7" fmla="*/ 69057 h 1719263"/>
                <a:gd name="connsiteX8" fmla="*/ 9525 w 540544"/>
                <a:gd name="connsiteY8" fmla="*/ 50007 h 1719263"/>
                <a:gd name="connsiteX9" fmla="*/ 2382 w 540544"/>
                <a:gd name="connsiteY9" fmla="*/ 40482 h 1719263"/>
                <a:gd name="connsiteX10" fmla="*/ 0 w 540544"/>
                <a:gd name="connsiteY10" fmla="*/ 21432 h 1719263"/>
                <a:gd name="connsiteX11" fmla="*/ 7144 w 540544"/>
                <a:gd name="connsiteY11" fmla="*/ 4763 h 1719263"/>
                <a:gd name="connsiteX12" fmla="*/ 26194 w 540544"/>
                <a:gd name="connsiteY12" fmla="*/ 0 h 1719263"/>
                <a:gd name="connsiteX13" fmla="*/ 173832 w 540544"/>
                <a:gd name="connsiteY13" fmla="*/ 4763 h 1719263"/>
                <a:gd name="connsiteX14" fmla="*/ 221457 w 540544"/>
                <a:gd name="connsiteY14" fmla="*/ 9525 h 1719263"/>
                <a:gd name="connsiteX15" fmla="*/ 311944 w 540544"/>
                <a:gd name="connsiteY15" fmla="*/ 35719 h 1719263"/>
                <a:gd name="connsiteX16" fmla="*/ 378619 w 540544"/>
                <a:gd name="connsiteY16" fmla="*/ 59532 h 1719263"/>
                <a:gd name="connsiteX17" fmla="*/ 447675 w 540544"/>
                <a:gd name="connsiteY17" fmla="*/ 92869 h 1719263"/>
                <a:gd name="connsiteX18" fmla="*/ 497682 w 540544"/>
                <a:gd name="connsiteY18" fmla="*/ 121444 h 1719263"/>
                <a:gd name="connsiteX19" fmla="*/ 521494 w 540544"/>
                <a:gd name="connsiteY19" fmla="*/ 140494 h 1719263"/>
                <a:gd name="connsiteX20" fmla="*/ 535782 w 540544"/>
                <a:gd name="connsiteY20" fmla="*/ 161925 h 1719263"/>
                <a:gd name="connsiteX21" fmla="*/ 540544 w 540544"/>
                <a:gd name="connsiteY21" fmla="*/ 176213 h 1719263"/>
                <a:gd name="connsiteX22" fmla="*/ 540544 w 540544"/>
                <a:gd name="connsiteY22" fmla="*/ 202407 h 1719263"/>
                <a:gd name="connsiteX23" fmla="*/ 533400 w 540544"/>
                <a:gd name="connsiteY23" fmla="*/ 233363 h 1719263"/>
                <a:gd name="connsiteX24" fmla="*/ 514350 w 540544"/>
                <a:gd name="connsiteY24" fmla="*/ 261938 h 1719263"/>
                <a:gd name="connsiteX25" fmla="*/ 488157 w 540544"/>
                <a:gd name="connsiteY25" fmla="*/ 292894 h 1719263"/>
                <a:gd name="connsiteX26" fmla="*/ 478632 w 540544"/>
                <a:gd name="connsiteY26" fmla="*/ 323850 h 1719263"/>
                <a:gd name="connsiteX27" fmla="*/ 471488 w 540544"/>
                <a:gd name="connsiteY27" fmla="*/ 414338 h 1719263"/>
                <a:gd name="connsiteX28" fmla="*/ 466725 w 540544"/>
                <a:gd name="connsiteY28" fmla="*/ 519113 h 1719263"/>
                <a:gd name="connsiteX29" fmla="*/ 461963 w 540544"/>
                <a:gd name="connsiteY29" fmla="*/ 723900 h 1719263"/>
                <a:gd name="connsiteX30" fmla="*/ 459582 w 540544"/>
                <a:gd name="connsiteY30" fmla="*/ 1047750 h 1719263"/>
                <a:gd name="connsiteX31" fmla="*/ 452438 w 540544"/>
                <a:gd name="connsiteY31" fmla="*/ 1321594 h 1719263"/>
                <a:gd name="connsiteX32" fmla="*/ 440532 w 540544"/>
                <a:gd name="connsiteY32" fmla="*/ 1566863 h 1719263"/>
                <a:gd name="connsiteX33" fmla="*/ 435769 w 540544"/>
                <a:gd name="connsiteY33" fmla="*/ 1643063 h 1719263"/>
                <a:gd name="connsiteX34" fmla="*/ 433388 w 540544"/>
                <a:gd name="connsiteY34" fmla="*/ 1695450 h 1719263"/>
                <a:gd name="connsiteX35" fmla="*/ 245269 w 540544"/>
                <a:gd name="connsiteY35" fmla="*/ 1719263 h 1719263"/>
                <a:gd name="connsiteX36" fmla="*/ 238125 w 540544"/>
                <a:gd name="connsiteY36" fmla="*/ 1454944 h 1719263"/>
                <a:gd name="connsiteX37" fmla="*/ 230982 w 540544"/>
                <a:gd name="connsiteY37" fmla="*/ 1247775 h 1719263"/>
                <a:gd name="connsiteX38" fmla="*/ 226219 w 540544"/>
                <a:gd name="connsiteY38" fmla="*/ 1085850 h 1719263"/>
                <a:gd name="connsiteX39" fmla="*/ 216694 w 540544"/>
                <a:gd name="connsiteY39" fmla="*/ 871538 h 1719263"/>
                <a:gd name="connsiteX40" fmla="*/ 219075 w 540544"/>
                <a:gd name="connsiteY40" fmla="*/ 738188 h 1719263"/>
                <a:gd name="connsiteX41" fmla="*/ 209550 w 540544"/>
                <a:gd name="connsiteY41" fmla="*/ 366713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0544" h="1719263">
                  <a:moveTo>
                    <a:pt x="209550" y="366713"/>
                  </a:moveTo>
                  <a:lnTo>
                    <a:pt x="202407" y="257175"/>
                  </a:lnTo>
                  <a:lnTo>
                    <a:pt x="195263" y="209550"/>
                  </a:lnTo>
                  <a:lnTo>
                    <a:pt x="176213" y="178594"/>
                  </a:lnTo>
                  <a:lnTo>
                    <a:pt x="142875" y="140494"/>
                  </a:lnTo>
                  <a:lnTo>
                    <a:pt x="92869" y="100013"/>
                  </a:lnTo>
                  <a:lnTo>
                    <a:pt x="54769" y="83344"/>
                  </a:lnTo>
                  <a:lnTo>
                    <a:pt x="28575" y="69057"/>
                  </a:lnTo>
                  <a:lnTo>
                    <a:pt x="9525" y="50007"/>
                  </a:lnTo>
                  <a:lnTo>
                    <a:pt x="2382" y="40482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173832" y="4763"/>
                  </a:lnTo>
                  <a:lnTo>
                    <a:pt x="221457" y="9525"/>
                  </a:lnTo>
                  <a:lnTo>
                    <a:pt x="311944" y="35719"/>
                  </a:lnTo>
                  <a:lnTo>
                    <a:pt x="378619" y="59532"/>
                  </a:lnTo>
                  <a:lnTo>
                    <a:pt x="447675" y="92869"/>
                  </a:lnTo>
                  <a:lnTo>
                    <a:pt x="497682" y="121444"/>
                  </a:lnTo>
                  <a:lnTo>
                    <a:pt x="521494" y="140494"/>
                  </a:lnTo>
                  <a:lnTo>
                    <a:pt x="535782" y="161925"/>
                  </a:lnTo>
                  <a:lnTo>
                    <a:pt x="540544" y="176213"/>
                  </a:lnTo>
                  <a:lnTo>
                    <a:pt x="540544" y="202407"/>
                  </a:lnTo>
                  <a:lnTo>
                    <a:pt x="533400" y="233363"/>
                  </a:lnTo>
                  <a:lnTo>
                    <a:pt x="514350" y="261938"/>
                  </a:lnTo>
                  <a:lnTo>
                    <a:pt x="488157" y="292894"/>
                  </a:lnTo>
                  <a:lnTo>
                    <a:pt x="478632" y="323850"/>
                  </a:lnTo>
                  <a:lnTo>
                    <a:pt x="471488" y="414338"/>
                  </a:lnTo>
                  <a:lnTo>
                    <a:pt x="466725" y="519113"/>
                  </a:lnTo>
                  <a:lnTo>
                    <a:pt x="461963" y="723900"/>
                  </a:lnTo>
                  <a:cubicBezTo>
                    <a:pt x="461169" y="831850"/>
                    <a:pt x="460376" y="939800"/>
                    <a:pt x="459582" y="1047750"/>
                  </a:cubicBezTo>
                  <a:lnTo>
                    <a:pt x="452438" y="1321594"/>
                  </a:lnTo>
                  <a:lnTo>
                    <a:pt x="440532" y="1566863"/>
                  </a:lnTo>
                  <a:lnTo>
                    <a:pt x="435769" y="1643063"/>
                  </a:lnTo>
                  <a:lnTo>
                    <a:pt x="433388" y="1695450"/>
                  </a:lnTo>
                  <a:lnTo>
                    <a:pt x="245269" y="1719263"/>
                  </a:lnTo>
                  <a:lnTo>
                    <a:pt x="238125" y="1454944"/>
                  </a:lnTo>
                  <a:lnTo>
                    <a:pt x="230982" y="1247775"/>
                  </a:lnTo>
                  <a:lnTo>
                    <a:pt x="226219" y="1085850"/>
                  </a:lnTo>
                  <a:lnTo>
                    <a:pt x="216694" y="871538"/>
                  </a:lnTo>
                  <a:cubicBezTo>
                    <a:pt x="217488" y="827088"/>
                    <a:pt x="218281" y="782638"/>
                    <a:pt x="219075" y="738188"/>
                  </a:cubicBezTo>
                  <a:lnTo>
                    <a:pt x="209550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0">
              <a:extLst>
                <a:ext uri="{FF2B5EF4-FFF2-40B4-BE49-F238E27FC236}">
                  <a16:creationId xmlns:a16="http://schemas.microsoft.com/office/drawing/2014/main" id="{6E1D23C5-A7A8-4DB4-9E24-ACE19D23DE43}"/>
                </a:ext>
              </a:extLst>
            </p:cNvPr>
            <p:cNvSpPr/>
            <p:nvPr/>
          </p:nvSpPr>
          <p:spPr>
            <a:xfrm>
              <a:off x="5173663" y="2476500"/>
              <a:ext cx="508000" cy="1801813"/>
            </a:xfrm>
            <a:custGeom>
              <a:avLst/>
              <a:gdLst>
                <a:gd name="connsiteX0" fmla="*/ 190500 w 507207"/>
                <a:gd name="connsiteY0" fmla="*/ 481013 h 1802606"/>
                <a:gd name="connsiteX1" fmla="*/ 190500 w 507207"/>
                <a:gd name="connsiteY1" fmla="*/ 288131 h 1802606"/>
                <a:gd name="connsiteX2" fmla="*/ 183357 w 507207"/>
                <a:gd name="connsiteY2" fmla="*/ 257175 h 1802606"/>
                <a:gd name="connsiteX3" fmla="*/ 166688 w 507207"/>
                <a:gd name="connsiteY3" fmla="*/ 221456 h 1802606"/>
                <a:gd name="connsiteX4" fmla="*/ 138113 w 507207"/>
                <a:gd name="connsiteY4" fmla="*/ 178594 h 1802606"/>
                <a:gd name="connsiteX5" fmla="*/ 88107 w 507207"/>
                <a:gd name="connsiteY5" fmla="*/ 126206 h 1802606"/>
                <a:gd name="connsiteX6" fmla="*/ 33338 w 507207"/>
                <a:gd name="connsiteY6" fmla="*/ 73819 h 1802606"/>
                <a:gd name="connsiteX7" fmla="*/ 16669 w 507207"/>
                <a:gd name="connsiteY7" fmla="*/ 57150 h 1802606"/>
                <a:gd name="connsiteX8" fmla="*/ 7144 w 507207"/>
                <a:gd name="connsiteY8" fmla="*/ 42863 h 1802606"/>
                <a:gd name="connsiteX9" fmla="*/ 0 w 507207"/>
                <a:gd name="connsiteY9" fmla="*/ 14288 h 1802606"/>
                <a:gd name="connsiteX10" fmla="*/ 4763 w 507207"/>
                <a:gd name="connsiteY10" fmla="*/ 0 h 1802606"/>
                <a:gd name="connsiteX11" fmla="*/ 30957 w 507207"/>
                <a:gd name="connsiteY11" fmla="*/ 0 h 1802606"/>
                <a:gd name="connsiteX12" fmla="*/ 59532 w 507207"/>
                <a:gd name="connsiteY12" fmla="*/ 11906 h 1802606"/>
                <a:gd name="connsiteX13" fmla="*/ 116682 w 507207"/>
                <a:gd name="connsiteY13" fmla="*/ 35719 h 1802606"/>
                <a:gd name="connsiteX14" fmla="*/ 207169 w 507207"/>
                <a:gd name="connsiteY14" fmla="*/ 64294 h 1802606"/>
                <a:gd name="connsiteX15" fmla="*/ 271463 w 507207"/>
                <a:gd name="connsiteY15" fmla="*/ 83344 h 1802606"/>
                <a:gd name="connsiteX16" fmla="*/ 323850 w 507207"/>
                <a:gd name="connsiteY16" fmla="*/ 95250 h 1802606"/>
                <a:gd name="connsiteX17" fmla="*/ 342900 w 507207"/>
                <a:gd name="connsiteY17" fmla="*/ 97631 h 1802606"/>
                <a:gd name="connsiteX18" fmla="*/ 361950 w 507207"/>
                <a:gd name="connsiteY18" fmla="*/ 107156 h 1802606"/>
                <a:gd name="connsiteX19" fmla="*/ 407194 w 507207"/>
                <a:gd name="connsiteY19" fmla="*/ 135731 h 1802606"/>
                <a:gd name="connsiteX20" fmla="*/ 445294 w 507207"/>
                <a:gd name="connsiteY20" fmla="*/ 161925 h 1802606"/>
                <a:gd name="connsiteX21" fmla="*/ 469107 w 507207"/>
                <a:gd name="connsiteY21" fmla="*/ 180975 h 1802606"/>
                <a:gd name="connsiteX22" fmla="*/ 485775 w 507207"/>
                <a:gd name="connsiteY22" fmla="*/ 200025 h 1802606"/>
                <a:gd name="connsiteX23" fmla="*/ 500063 w 507207"/>
                <a:gd name="connsiteY23" fmla="*/ 221456 h 1802606"/>
                <a:gd name="connsiteX24" fmla="*/ 507207 w 507207"/>
                <a:gd name="connsiteY24" fmla="*/ 252413 h 1802606"/>
                <a:gd name="connsiteX25" fmla="*/ 507207 w 507207"/>
                <a:gd name="connsiteY25" fmla="*/ 278606 h 1802606"/>
                <a:gd name="connsiteX26" fmla="*/ 495300 w 507207"/>
                <a:gd name="connsiteY26" fmla="*/ 307181 h 1802606"/>
                <a:gd name="connsiteX27" fmla="*/ 473869 w 507207"/>
                <a:gd name="connsiteY27" fmla="*/ 333375 h 1802606"/>
                <a:gd name="connsiteX28" fmla="*/ 459582 w 507207"/>
                <a:gd name="connsiteY28" fmla="*/ 347663 h 1802606"/>
                <a:gd name="connsiteX29" fmla="*/ 440532 w 507207"/>
                <a:gd name="connsiteY29" fmla="*/ 550069 h 1802606"/>
                <a:gd name="connsiteX30" fmla="*/ 411957 w 507207"/>
                <a:gd name="connsiteY30" fmla="*/ 790575 h 1802606"/>
                <a:gd name="connsiteX31" fmla="*/ 414338 w 507207"/>
                <a:gd name="connsiteY31" fmla="*/ 931069 h 1802606"/>
                <a:gd name="connsiteX32" fmla="*/ 402432 w 507207"/>
                <a:gd name="connsiteY32" fmla="*/ 1143000 h 1802606"/>
                <a:gd name="connsiteX33" fmla="*/ 381000 w 507207"/>
                <a:gd name="connsiteY33" fmla="*/ 1397794 h 1802606"/>
                <a:gd name="connsiteX34" fmla="*/ 361950 w 507207"/>
                <a:gd name="connsiteY34" fmla="*/ 1595438 h 1802606"/>
                <a:gd name="connsiteX35" fmla="*/ 347663 w 507207"/>
                <a:gd name="connsiteY35" fmla="*/ 1735931 h 1802606"/>
                <a:gd name="connsiteX36" fmla="*/ 340519 w 507207"/>
                <a:gd name="connsiteY36" fmla="*/ 1788319 h 1802606"/>
                <a:gd name="connsiteX37" fmla="*/ 164307 w 507207"/>
                <a:gd name="connsiteY37" fmla="*/ 1802606 h 1802606"/>
                <a:gd name="connsiteX38" fmla="*/ 176213 w 507207"/>
                <a:gd name="connsiteY38" fmla="*/ 1590675 h 1802606"/>
                <a:gd name="connsiteX39" fmla="*/ 183357 w 507207"/>
                <a:gd name="connsiteY39" fmla="*/ 1445419 h 1802606"/>
                <a:gd name="connsiteX40" fmla="*/ 190500 w 507207"/>
                <a:gd name="connsiteY40" fmla="*/ 1197769 h 1802606"/>
                <a:gd name="connsiteX41" fmla="*/ 190500 w 507207"/>
                <a:gd name="connsiteY41" fmla="*/ 945356 h 1802606"/>
                <a:gd name="connsiteX42" fmla="*/ 192882 w 507207"/>
                <a:gd name="connsiteY42" fmla="*/ 742950 h 1802606"/>
                <a:gd name="connsiteX43" fmla="*/ 190500 w 507207"/>
                <a:gd name="connsiteY43" fmla="*/ 481013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7207" h="1802606">
                  <a:moveTo>
                    <a:pt x="190500" y="481013"/>
                  </a:moveTo>
                  <a:lnTo>
                    <a:pt x="190500" y="288131"/>
                  </a:lnTo>
                  <a:lnTo>
                    <a:pt x="183357" y="257175"/>
                  </a:lnTo>
                  <a:lnTo>
                    <a:pt x="166688" y="221456"/>
                  </a:lnTo>
                  <a:lnTo>
                    <a:pt x="138113" y="178594"/>
                  </a:lnTo>
                  <a:lnTo>
                    <a:pt x="88107" y="126206"/>
                  </a:lnTo>
                  <a:lnTo>
                    <a:pt x="33338" y="73819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59532" y="11906"/>
                  </a:lnTo>
                  <a:lnTo>
                    <a:pt x="116682" y="35719"/>
                  </a:lnTo>
                  <a:lnTo>
                    <a:pt x="207169" y="64294"/>
                  </a:lnTo>
                  <a:lnTo>
                    <a:pt x="271463" y="83344"/>
                  </a:lnTo>
                  <a:lnTo>
                    <a:pt x="323850" y="95250"/>
                  </a:lnTo>
                  <a:lnTo>
                    <a:pt x="342900" y="97631"/>
                  </a:lnTo>
                  <a:lnTo>
                    <a:pt x="361950" y="107156"/>
                  </a:lnTo>
                  <a:lnTo>
                    <a:pt x="407194" y="135731"/>
                  </a:lnTo>
                  <a:lnTo>
                    <a:pt x="445294" y="161925"/>
                  </a:lnTo>
                  <a:lnTo>
                    <a:pt x="469107" y="180975"/>
                  </a:lnTo>
                  <a:lnTo>
                    <a:pt x="485775" y="200025"/>
                  </a:lnTo>
                  <a:lnTo>
                    <a:pt x="500063" y="221456"/>
                  </a:lnTo>
                  <a:lnTo>
                    <a:pt x="507207" y="252413"/>
                  </a:lnTo>
                  <a:lnTo>
                    <a:pt x="507207" y="278606"/>
                  </a:lnTo>
                  <a:lnTo>
                    <a:pt x="495300" y="307181"/>
                  </a:lnTo>
                  <a:lnTo>
                    <a:pt x="473869" y="333375"/>
                  </a:lnTo>
                  <a:lnTo>
                    <a:pt x="459582" y="347663"/>
                  </a:lnTo>
                  <a:lnTo>
                    <a:pt x="440532" y="550069"/>
                  </a:lnTo>
                  <a:lnTo>
                    <a:pt x="411957" y="790575"/>
                  </a:lnTo>
                  <a:cubicBezTo>
                    <a:pt x="412751" y="837406"/>
                    <a:pt x="413544" y="884238"/>
                    <a:pt x="414338" y="931069"/>
                  </a:cubicBezTo>
                  <a:lnTo>
                    <a:pt x="402432" y="1143000"/>
                  </a:lnTo>
                  <a:lnTo>
                    <a:pt x="381000" y="1397794"/>
                  </a:lnTo>
                  <a:lnTo>
                    <a:pt x="361950" y="1595438"/>
                  </a:lnTo>
                  <a:lnTo>
                    <a:pt x="347663" y="1735931"/>
                  </a:lnTo>
                  <a:lnTo>
                    <a:pt x="340519" y="1788319"/>
                  </a:lnTo>
                  <a:lnTo>
                    <a:pt x="164307" y="1802606"/>
                  </a:lnTo>
                  <a:lnTo>
                    <a:pt x="176213" y="1590675"/>
                  </a:lnTo>
                  <a:lnTo>
                    <a:pt x="183357" y="1445419"/>
                  </a:lnTo>
                  <a:lnTo>
                    <a:pt x="190500" y="1197769"/>
                  </a:lnTo>
                  <a:lnTo>
                    <a:pt x="190500" y="945356"/>
                  </a:lnTo>
                  <a:lnTo>
                    <a:pt x="192882" y="742950"/>
                  </a:lnTo>
                  <a:lnTo>
                    <a:pt x="190500" y="481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1">
              <a:extLst>
                <a:ext uri="{FF2B5EF4-FFF2-40B4-BE49-F238E27FC236}">
                  <a16:creationId xmlns:a16="http://schemas.microsoft.com/office/drawing/2014/main" id="{793D5104-B536-4D5D-A6F8-FEC379D920B0}"/>
                </a:ext>
              </a:extLst>
            </p:cNvPr>
            <p:cNvSpPr/>
            <p:nvPr/>
          </p:nvSpPr>
          <p:spPr>
            <a:xfrm>
              <a:off x="5980113" y="2462213"/>
              <a:ext cx="496887" cy="1776412"/>
            </a:xfrm>
            <a:custGeom>
              <a:avLst/>
              <a:gdLst>
                <a:gd name="connsiteX0" fmla="*/ 123825 w 497681"/>
                <a:gd name="connsiteY0" fmla="*/ 1245393 h 1776412"/>
                <a:gd name="connsiteX1" fmla="*/ 140494 w 497681"/>
                <a:gd name="connsiteY1" fmla="*/ 1004887 h 1776412"/>
                <a:gd name="connsiteX2" fmla="*/ 147637 w 497681"/>
                <a:gd name="connsiteY2" fmla="*/ 895350 h 1776412"/>
                <a:gd name="connsiteX3" fmla="*/ 147637 w 497681"/>
                <a:gd name="connsiteY3" fmla="*/ 766762 h 1776412"/>
                <a:gd name="connsiteX4" fmla="*/ 159544 w 497681"/>
                <a:gd name="connsiteY4" fmla="*/ 552450 h 1776412"/>
                <a:gd name="connsiteX5" fmla="*/ 166687 w 497681"/>
                <a:gd name="connsiteY5" fmla="*/ 392906 h 1776412"/>
                <a:gd name="connsiteX6" fmla="*/ 166687 w 497681"/>
                <a:gd name="connsiteY6" fmla="*/ 285750 h 1776412"/>
                <a:gd name="connsiteX7" fmla="*/ 164306 w 497681"/>
                <a:gd name="connsiteY7" fmla="*/ 261937 h 1776412"/>
                <a:gd name="connsiteX8" fmla="*/ 157162 w 497681"/>
                <a:gd name="connsiteY8" fmla="*/ 230981 h 1776412"/>
                <a:gd name="connsiteX9" fmla="*/ 140494 w 497681"/>
                <a:gd name="connsiteY9" fmla="*/ 192881 h 1776412"/>
                <a:gd name="connsiteX10" fmla="*/ 123825 w 497681"/>
                <a:gd name="connsiteY10" fmla="*/ 169068 h 1776412"/>
                <a:gd name="connsiteX11" fmla="*/ 104775 w 497681"/>
                <a:gd name="connsiteY11" fmla="*/ 147637 h 1776412"/>
                <a:gd name="connsiteX12" fmla="*/ 71437 w 497681"/>
                <a:gd name="connsiteY12" fmla="*/ 119062 h 1776412"/>
                <a:gd name="connsiteX13" fmla="*/ 45244 w 497681"/>
                <a:gd name="connsiteY13" fmla="*/ 100012 h 1776412"/>
                <a:gd name="connsiteX14" fmla="*/ 33337 w 497681"/>
                <a:gd name="connsiteY14" fmla="*/ 88106 h 1776412"/>
                <a:gd name="connsiteX15" fmla="*/ 16669 w 497681"/>
                <a:gd name="connsiteY15" fmla="*/ 66675 h 1776412"/>
                <a:gd name="connsiteX16" fmla="*/ 2381 w 497681"/>
                <a:gd name="connsiteY16" fmla="*/ 40481 h 1776412"/>
                <a:gd name="connsiteX17" fmla="*/ 0 w 497681"/>
                <a:gd name="connsiteY17" fmla="*/ 21431 h 1776412"/>
                <a:gd name="connsiteX18" fmla="*/ 2381 w 497681"/>
                <a:gd name="connsiteY18" fmla="*/ 9525 h 1776412"/>
                <a:gd name="connsiteX19" fmla="*/ 14287 w 497681"/>
                <a:gd name="connsiteY19" fmla="*/ 0 h 1776412"/>
                <a:gd name="connsiteX20" fmla="*/ 66675 w 497681"/>
                <a:gd name="connsiteY20" fmla="*/ 4762 h 1776412"/>
                <a:gd name="connsiteX21" fmla="*/ 116681 w 497681"/>
                <a:gd name="connsiteY21" fmla="*/ 16668 h 1776412"/>
                <a:gd name="connsiteX22" fmla="*/ 166687 w 497681"/>
                <a:gd name="connsiteY22" fmla="*/ 35718 h 1776412"/>
                <a:gd name="connsiteX23" fmla="*/ 228600 w 497681"/>
                <a:gd name="connsiteY23" fmla="*/ 61912 h 1776412"/>
                <a:gd name="connsiteX24" fmla="*/ 290512 w 497681"/>
                <a:gd name="connsiteY24" fmla="*/ 97631 h 1776412"/>
                <a:gd name="connsiteX25" fmla="*/ 352425 w 497681"/>
                <a:gd name="connsiteY25" fmla="*/ 135731 h 1776412"/>
                <a:gd name="connsiteX26" fmla="*/ 414337 w 497681"/>
                <a:gd name="connsiteY26" fmla="*/ 180975 h 1776412"/>
                <a:gd name="connsiteX27" fmla="*/ 452437 w 497681"/>
                <a:gd name="connsiteY27" fmla="*/ 216693 h 1776412"/>
                <a:gd name="connsiteX28" fmla="*/ 469106 w 497681"/>
                <a:gd name="connsiteY28" fmla="*/ 238125 h 1776412"/>
                <a:gd name="connsiteX29" fmla="*/ 483394 w 497681"/>
                <a:gd name="connsiteY29" fmla="*/ 261937 h 1776412"/>
                <a:gd name="connsiteX30" fmla="*/ 492919 w 497681"/>
                <a:gd name="connsiteY30" fmla="*/ 280987 h 1776412"/>
                <a:gd name="connsiteX31" fmla="*/ 497681 w 497681"/>
                <a:gd name="connsiteY31" fmla="*/ 297656 h 1776412"/>
                <a:gd name="connsiteX32" fmla="*/ 495300 w 497681"/>
                <a:gd name="connsiteY32" fmla="*/ 326231 h 1776412"/>
                <a:gd name="connsiteX33" fmla="*/ 481012 w 497681"/>
                <a:gd name="connsiteY33" fmla="*/ 354806 h 1776412"/>
                <a:gd name="connsiteX34" fmla="*/ 457200 w 497681"/>
                <a:gd name="connsiteY34" fmla="*/ 383381 h 1776412"/>
                <a:gd name="connsiteX35" fmla="*/ 435769 w 497681"/>
                <a:gd name="connsiteY35" fmla="*/ 452437 h 1776412"/>
                <a:gd name="connsiteX36" fmla="*/ 414337 w 497681"/>
                <a:gd name="connsiteY36" fmla="*/ 569118 h 1776412"/>
                <a:gd name="connsiteX37" fmla="*/ 402431 w 497681"/>
                <a:gd name="connsiteY37" fmla="*/ 650081 h 1776412"/>
                <a:gd name="connsiteX38" fmla="*/ 390525 w 497681"/>
                <a:gd name="connsiteY38" fmla="*/ 742950 h 1776412"/>
                <a:gd name="connsiteX39" fmla="*/ 366712 w 497681"/>
                <a:gd name="connsiteY39" fmla="*/ 952500 h 1776412"/>
                <a:gd name="connsiteX40" fmla="*/ 340519 w 497681"/>
                <a:gd name="connsiteY40" fmla="*/ 1159668 h 1776412"/>
                <a:gd name="connsiteX41" fmla="*/ 316706 w 497681"/>
                <a:gd name="connsiteY41" fmla="*/ 1338262 h 1776412"/>
                <a:gd name="connsiteX42" fmla="*/ 304800 w 497681"/>
                <a:gd name="connsiteY42" fmla="*/ 1426368 h 1776412"/>
                <a:gd name="connsiteX43" fmla="*/ 278606 w 497681"/>
                <a:gd name="connsiteY43" fmla="*/ 1585912 h 1776412"/>
                <a:gd name="connsiteX44" fmla="*/ 257175 w 497681"/>
                <a:gd name="connsiteY44" fmla="*/ 1719262 h 1776412"/>
                <a:gd name="connsiteX45" fmla="*/ 242887 w 497681"/>
                <a:gd name="connsiteY45" fmla="*/ 1776412 h 1776412"/>
                <a:gd name="connsiteX46" fmla="*/ 73819 w 497681"/>
                <a:gd name="connsiteY46" fmla="*/ 1769268 h 1776412"/>
                <a:gd name="connsiteX47" fmla="*/ 88106 w 497681"/>
                <a:gd name="connsiteY47" fmla="*/ 1624012 h 1776412"/>
                <a:gd name="connsiteX48" fmla="*/ 109537 w 497681"/>
                <a:gd name="connsiteY48" fmla="*/ 1412081 h 1776412"/>
                <a:gd name="connsiteX49" fmla="*/ 123825 w 497681"/>
                <a:gd name="connsiteY49" fmla="*/ 1245393 h 177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97681" h="1776412">
                  <a:moveTo>
                    <a:pt x="123825" y="1245393"/>
                  </a:moveTo>
                  <a:lnTo>
                    <a:pt x="140494" y="1004887"/>
                  </a:lnTo>
                  <a:lnTo>
                    <a:pt x="147637" y="895350"/>
                  </a:lnTo>
                  <a:lnTo>
                    <a:pt x="147637" y="766762"/>
                  </a:lnTo>
                  <a:lnTo>
                    <a:pt x="159544" y="552450"/>
                  </a:lnTo>
                  <a:lnTo>
                    <a:pt x="166687" y="392906"/>
                  </a:lnTo>
                  <a:lnTo>
                    <a:pt x="166687" y="285750"/>
                  </a:lnTo>
                  <a:lnTo>
                    <a:pt x="164306" y="261937"/>
                  </a:lnTo>
                  <a:lnTo>
                    <a:pt x="157162" y="230981"/>
                  </a:lnTo>
                  <a:lnTo>
                    <a:pt x="140494" y="192881"/>
                  </a:lnTo>
                  <a:lnTo>
                    <a:pt x="123825" y="169068"/>
                  </a:lnTo>
                  <a:lnTo>
                    <a:pt x="104775" y="147637"/>
                  </a:lnTo>
                  <a:lnTo>
                    <a:pt x="71437" y="119062"/>
                  </a:lnTo>
                  <a:lnTo>
                    <a:pt x="45244" y="100012"/>
                  </a:lnTo>
                  <a:lnTo>
                    <a:pt x="33337" y="88106"/>
                  </a:lnTo>
                  <a:lnTo>
                    <a:pt x="16669" y="66675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66675" y="4762"/>
                  </a:lnTo>
                  <a:lnTo>
                    <a:pt x="116681" y="16668"/>
                  </a:lnTo>
                  <a:lnTo>
                    <a:pt x="166687" y="35718"/>
                  </a:lnTo>
                  <a:lnTo>
                    <a:pt x="228600" y="61912"/>
                  </a:lnTo>
                  <a:lnTo>
                    <a:pt x="290512" y="97631"/>
                  </a:lnTo>
                  <a:lnTo>
                    <a:pt x="352425" y="135731"/>
                  </a:lnTo>
                  <a:lnTo>
                    <a:pt x="414337" y="180975"/>
                  </a:lnTo>
                  <a:lnTo>
                    <a:pt x="452437" y="216693"/>
                  </a:lnTo>
                  <a:lnTo>
                    <a:pt x="469106" y="238125"/>
                  </a:lnTo>
                  <a:lnTo>
                    <a:pt x="483394" y="261937"/>
                  </a:lnTo>
                  <a:lnTo>
                    <a:pt x="492919" y="280987"/>
                  </a:lnTo>
                  <a:lnTo>
                    <a:pt x="497681" y="297656"/>
                  </a:lnTo>
                  <a:lnTo>
                    <a:pt x="495300" y="326231"/>
                  </a:lnTo>
                  <a:lnTo>
                    <a:pt x="481012" y="354806"/>
                  </a:lnTo>
                  <a:lnTo>
                    <a:pt x="457200" y="383381"/>
                  </a:lnTo>
                  <a:lnTo>
                    <a:pt x="435769" y="452437"/>
                  </a:lnTo>
                  <a:lnTo>
                    <a:pt x="414337" y="569118"/>
                  </a:lnTo>
                  <a:lnTo>
                    <a:pt x="402431" y="650081"/>
                  </a:lnTo>
                  <a:lnTo>
                    <a:pt x="390525" y="742950"/>
                  </a:lnTo>
                  <a:lnTo>
                    <a:pt x="366712" y="952500"/>
                  </a:lnTo>
                  <a:lnTo>
                    <a:pt x="340519" y="1159668"/>
                  </a:lnTo>
                  <a:lnTo>
                    <a:pt x="316706" y="1338262"/>
                  </a:lnTo>
                  <a:lnTo>
                    <a:pt x="304800" y="1426368"/>
                  </a:lnTo>
                  <a:lnTo>
                    <a:pt x="278606" y="1585912"/>
                  </a:lnTo>
                  <a:lnTo>
                    <a:pt x="257175" y="1719262"/>
                  </a:lnTo>
                  <a:lnTo>
                    <a:pt x="242887" y="1776412"/>
                  </a:lnTo>
                  <a:lnTo>
                    <a:pt x="73819" y="1769268"/>
                  </a:lnTo>
                  <a:lnTo>
                    <a:pt x="88106" y="1624012"/>
                  </a:lnTo>
                  <a:lnTo>
                    <a:pt x="109537" y="1412081"/>
                  </a:lnTo>
                  <a:lnTo>
                    <a:pt x="123825" y="12453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3">
              <a:extLst>
                <a:ext uri="{FF2B5EF4-FFF2-40B4-BE49-F238E27FC236}">
                  <a16:creationId xmlns:a16="http://schemas.microsoft.com/office/drawing/2014/main" id="{2DAAECF4-85D8-4D98-B240-C2191B37C59C}"/>
                </a:ext>
              </a:extLst>
            </p:cNvPr>
            <p:cNvSpPr/>
            <p:nvPr/>
          </p:nvSpPr>
          <p:spPr>
            <a:xfrm>
              <a:off x="3190875" y="4095750"/>
              <a:ext cx="3714750" cy="582613"/>
            </a:xfrm>
            <a:custGeom>
              <a:avLst/>
              <a:gdLst>
                <a:gd name="connsiteX0" fmla="*/ 1558776 w 3715900"/>
                <a:gd name="connsiteY0" fmla="*/ 362078 h 583007"/>
                <a:gd name="connsiteX1" fmla="*/ 1853347 w 3715900"/>
                <a:gd name="connsiteY1" fmla="*/ 331394 h 583007"/>
                <a:gd name="connsiteX2" fmla="*/ 2169398 w 3715900"/>
                <a:gd name="connsiteY2" fmla="*/ 309915 h 583007"/>
                <a:gd name="connsiteX3" fmla="*/ 2482381 w 3715900"/>
                <a:gd name="connsiteY3" fmla="*/ 294572 h 583007"/>
                <a:gd name="connsiteX4" fmla="*/ 2862870 w 3715900"/>
                <a:gd name="connsiteY4" fmla="*/ 279230 h 583007"/>
                <a:gd name="connsiteX5" fmla="*/ 3139031 w 3715900"/>
                <a:gd name="connsiteY5" fmla="*/ 273093 h 583007"/>
                <a:gd name="connsiteX6" fmla="*/ 3289385 w 3715900"/>
                <a:gd name="connsiteY6" fmla="*/ 270025 h 583007"/>
                <a:gd name="connsiteX7" fmla="*/ 3359960 w 3715900"/>
                <a:gd name="connsiteY7" fmla="*/ 279230 h 583007"/>
                <a:gd name="connsiteX8" fmla="*/ 3452013 w 3715900"/>
                <a:gd name="connsiteY8" fmla="*/ 288435 h 583007"/>
                <a:gd name="connsiteX9" fmla="*/ 3577820 w 3715900"/>
                <a:gd name="connsiteY9" fmla="*/ 291504 h 583007"/>
                <a:gd name="connsiteX10" fmla="*/ 3642258 w 3715900"/>
                <a:gd name="connsiteY10" fmla="*/ 288435 h 583007"/>
                <a:gd name="connsiteX11" fmla="*/ 3682147 w 3715900"/>
                <a:gd name="connsiteY11" fmla="*/ 279230 h 583007"/>
                <a:gd name="connsiteX12" fmla="*/ 3706695 w 3715900"/>
                <a:gd name="connsiteY12" fmla="*/ 270025 h 583007"/>
                <a:gd name="connsiteX13" fmla="*/ 3715900 w 3715900"/>
                <a:gd name="connsiteY13" fmla="*/ 251614 h 583007"/>
                <a:gd name="connsiteX14" fmla="*/ 3715900 w 3715900"/>
                <a:gd name="connsiteY14" fmla="*/ 239340 h 583007"/>
                <a:gd name="connsiteX15" fmla="*/ 3706695 w 3715900"/>
                <a:gd name="connsiteY15" fmla="*/ 202519 h 583007"/>
                <a:gd name="connsiteX16" fmla="*/ 3679079 w 3715900"/>
                <a:gd name="connsiteY16" fmla="*/ 165697 h 583007"/>
                <a:gd name="connsiteX17" fmla="*/ 3636121 w 3715900"/>
                <a:gd name="connsiteY17" fmla="*/ 122739 h 583007"/>
                <a:gd name="connsiteX18" fmla="*/ 3590094 w 3715900"/>
                <a:gd name="connsiteY18" fmla="*/ 88986 h 583007"/>
                <a:gd name="connsiteX19" fmla="*/ 3516451 w 3715900"/>
                <a:gd name="connsiteY19" fmla="*/ 49096 h 583007"/>
                <a:gd name="connsiteX20" fmla="*/ 3442808 w 3715900"/>
                <a:gd name="connsiteY20" fmla="*/ 18411 h 583007"/>
                <a:gd name="connsiteX21" fmla="*/ 3375302 w 3715900"/>
                <a:gd name="connsiteY21" fmla="*/ 0 h 583007"/>
                <a:gd name="connsiteX22" fmla="*/ 3350754 w 3715900"/>
                <a:gd name="connsiteY22" fmla="*/ 0 h 583007"/>
                <a:gd name="connsiteX23" fmla="*/ 3304727 w 3715900"/>
                <a:gd name="connsiteY23" fmla="*/ 15343 h 583007"/>
                <a:gd name="connsiteX24" fmla="*/ 3169715 w 3715900"/>
                <a:gd name="connsiteY24" fmla="*/ 46027 h 583007"/>
                <a:gd name="connsiteX25" fmla="*/ 3034703 w 3715900"/>
                <a:gd name="connsiteY25" fmla="*/ 67506 h 583007"/>
                <a:gd name="connsiteX26" fmla="*/ 2869007 w 3715900"/>
                <a:gd name="connsiteY26" fmla="*/ 67506 h 583007"/>
                <a:gd name="connsiteX27" fmla="*/ 2697173 w 3715900"/>
                <a:gd name="connsiteY27" fmla="*/ 79780 h 583007"/>
                <a:gd name="connsiteX28" fmla="*/ 2509997 w 3715900"/>
                <a:gd name="connsiteY28" fmla="*/ 88986 h 583007"/>
                <a:gd name="connsiteX29" fmla="*/ 2359643 w 3715900"/>
                <a:gd name="connsiteY29" fmla="*/ 88986 h 583007"/>
                <a:gd name="connsiteX30" fmla="*/ 2304411 w 3715900"/>
                <a:gd name="connsiteY30" fmla="*/ 88986 h 583007"/>
                <a:gd name="connsiteX31" fmla="*/ 2157125 w 3715900"/>
                <a:gd name="connsiteY31" fmla="*/ 110465 h 583007"/>
                <a:gd name="connsiteX32" fmla="*/ 1960743 w 3715900"/>
                <a:gd name="connsiteY32" fmla="*/ 125807 h 583007"/>
                <a:gd name="connsiteX33" fmla="*/ 1672309 w 3715900"/>
                <a:gd name="connsiteY33" fmla="*/ 153423 h 583007"/>
                <a:gd name="connsiteX34" fmla="*/ 1571049 w 3715900"/>
                <a:gd name="connsiteY34" fmla="*/ 159560 h 583007"/>
                <a:gd name="connsiteX35" fmla="*/ 1405353 w 3715900"/>
                <a:gd name="connsiteY35" fmla="*/ 181039 h 583007"/>
                <a:gd name="connsiteX36" fmla="*/ 1169082 w 3715900"/>
                <a:gd name="connsiteY36" fmla="*/ 220929 h 583007"/>
                <a:gd name="connsiteX37" fmla="*/ 889852 w 3715900"/>
                <a:gd name="connsiteY37" fmla="*/ 276162 h 583007"/>
                <a:gd name="connsiteX38" fmla="*/ 757909 w 3715900"/>
                <a:gd name="connsiteY38" fmla="*/ 312983 h 583007"/>
                <a:gd name="connsiteX39" fmla="*/ 595280 w 3715900"/>
                <a:gd name="connsiteY39" fmla="*/ 346736 h 583007"/>
                <a:gd name="connsiteX40" fmla="*/ 515500 w 3715900"/>
                <a:gd name="connsiteY40" fmla="*/ 355941 h 583007"/>
                <a:gd name="connsiteX41" fmla="*/ 438789 w 3715900"/>
                <a:gd name="connsiteY41" fmla="*/ 359010 h 583007"/>
                <a:gd name="connsiteX42" fmla="*/ 362078 w 3715900"/>
                <a:gd name="connsiteY42" fmla="*/ 355941 h 583007"/>
                <a:gd name="connsiteX43" fmla="*/ 273092 w 3715900"/>
                <a:gd name="connsiteY43" fmla="*/ 343668 h 583007"/>
                <a:gd name="connsiteX44" fmla="*/ 190244 w 3715900"/>
                <a:gd name="connsiteY44" fmla="*/ 322188 h 583007"/>
                <a:gd name="connsiteX45" fmla="*/ 110464 w 3715900"/>
                <a:gd name="connsiteY45" fmla="*/ 294572 h 583007"/>
                <a:gd name="connsiteX46" fmla="*/ 30684 w 3715900"/>
                <a:gd name="connsiteY46" fmla="*/ 257751 h 583007"/>
                <a:gd name="connsiteX47" fmla="*/ 9205 w 3715900"/>
                <a:gd name="connsiteY47" fmla="*/ 257751 h 583007"/>
                <a:gd name="connsiteX48" fmla="*/ 0 w 3715900"/>
                <a:gd name="connsiteY48" fmla="*/ 263888 h 583007"/>
                <a:gd name="connsiteX49" fmla="*/ 0 w 3715900"/>
                <a:gd name="connsiteY49" fmla="*/ 276162 h 583007"/>
                <a:gd name="connsiteX50" fmla="*/ 3068 w 3715900"/>
                <a:gd name="connsiteY50" fmla="*/ 297641 h 583007"/>
                <a:gd name="connsiteX51" fmla="*/ 21479 w 3715900"/>
                <a:gd name="connsiteY51" fmla="*/ 328325 h 583007"/>
                <a:gd name="connsiteX52" fmla="*/ 64437 w 3715900"/>
                <a:gd name="connsiteY52" fmla="*/ 368215 h 583007"/>
                <a:gd name="connsiteX53" fmla="*/ 119670 w 3715900"/>
                <a:gd name="connsiteY53" fmla="*/ 414242 h 583007"/>
                <a:gd name="connsiteX54" fmla="*/ 177970 w 3715900"/>
                <a:gd name="connsiteY54" fmla="*/ 454132 h 583007"/>
                <a:gd name="connsiteX55" fmla="*/ 245476 w 3715900"/>
                <a:gd name="connsiteY55" fmla="*/ 487885 h 583007"/>
                <a:gd name="connsiteX56" fmla="*/ 285366 w 3715900"/>
                <a:gd name="connsiteY56" fmla="*/ 509364 h 583007"/>
                <a:gd name="connsiteX57" fmla="*/ 355941 w 3715900"/>
                <a:gd name="connsiteY57" fmla="*/ 540049 h 583007"/>
                <a:gd name="connsiteX58" fmla="*/ 417310 w 3715900"/>
                <a:gd name="connsiteY58" fmla="*/ 564596 h 583007"/>
                <a:gd name="connsiteX59" fmla="*/ 472542 w 3715900"/>
                <a:gd name="connsiteY59" fmla="*/ 576870 h 583007"/>
                <a:gd name="connsiteX60" fmla="*/ 509364 w 3715900"/>
                <a:gd name="connsiteY60" fmla="*/ 583007 h 583007"/>
                <a:gd name="connsiteX61" fmla="*/ 573801 w 3715900"/>
                <a:gd name="connsiteY61" fmla="*/ 561528 h 583007"/>
                <a:gd name="connsiteX62" fmla="*/ 760977 w 3715900"/>
                <a:gd name="connsiteY62" fmla="*/ 506296 h 583007"/>
                <a:gd name="connsiteX63" fmla="*/ 908263 w 3715900"/>
                <a:gd name="connsiteY63" fmla="*/ 466406 h 583007"/>
                <a:gd name="connsiteX64" fmla="*/ 1119986 w 3715900"/>
                <a:gd name="connsiteY64" fmla="*/ 423447 h 583007"/>
                <a:gd name="connsiteX65" fmla="*/ 1325573 w 3715900"/>
                <a:gd name="connsiteY65" fmla="*/ 389694 h 583007"/>
                <a:gd name="connsiteX66" fmla="*/ 1558776 w 3715900"/>
                <a:gd name="connsiteY66" fmla="*/ 362078 h 58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15900" h="583007">
                  <a:moveTo>
                    <a:pt x="1558776" y="362078"/>
                  </a:moveTo>
                  <a:lnTo>
                    <a:pt x="1853347" y="331394"/>
                  </a:lnTo>
                  <a:lnTo>
                    <a:pt x="2169398" y="309915"/>
                  </a:lnTo>
                  <a:lnTo>
                    <a:pt x="2482381" y="294572"/>
                  </a:lnTo>
                  <a:lnTo>
                    <a:pt x="2862870" y="279230"/>
                  </a:lnTo>
                  <a:lnTo>
                    <a:pt x="3139031" y="273093"/>
                  </a:lnTo>
                  <a:lnTo>
                    <a:pt x="3289385" y="270025"/>
                  </a:lnTo>
                  <a:lnTo>
                    <a:pt x="3359960" y="279230"/>
                  </a:lnTo>
                  <a:lnTo>
                    <a:pt x="3452013" y="288435"/>
                  </a:lnTo>
                  <a:lnTo>
                    <a:pt x="3577820" y="291504"/>
                  </a:lnTo>
                  <a:lnTo>
                    <a:pt x="3642258" y="288435"/>
                  </a:lnTo>
                  <a:lnTo>
                    <a:pt x="3682147" y="279230"/>
                  </a:lnTo>
                  <a:lnTo>
                    <a:pt x="3706695" y="270025"/>
                  </a:lnTo>
                  <a:lnTo>
                    <a:pt x="3715900" y="251614"/>
                  </a:lnTo>
                  <a:lnTo>
                    <a:pt x="3715900" y="239340"/>
                  </a:lnTo>
                  <a:lnTo>
                    <a:pt x="3706695" y="202519"/>
                  </a:lnTo>
                  <a:lnTo>
                    <a:pt x="3679079" y="165697"/>
                  </a:lnTo>
                  <a:lnTo>
                    <a:pt x="3636121" y="122739"/>
                  </a:lnTo>
                  <a:lnTo>
                    <a:pt x="3590094" y="88986"/>
                  </a:lnTo>
                  <a:lnTo>
                    <a:pt x="3516451" y="49096"/>
                  </a:lnTo>
                  <a:lnTo>
                    <a:pt x="3442808" y="18411"/>
                  </a:lnTo>
                  <a:lnTo>
                    <a:pt x="3375302" y="0"/>
                  </a:lnTo>
                  <a:lnTo>
                    <a:pt x="3350754" y="0"/>
                  </a:lnTo>
                  <a:lnTo>
                    <a:pt x="3304727" y="15343"/>
                  </a:lnTo>
                  <a:lnTo>
                    <a:pt x="3169715" y="46027"/>
                  </a:lnTo>
                  <a:lnTo>
                    <a:pt x="3034703" y="67506"/>
                  </a:lnTo>
                  <a:lnTo>
                    <a:pt x="2869007" y="67506"/>
                  </a:lnTo>
                  <a:lnTo>
                    <a:pt x="2697173" y="79780"/>
                  </a:lnTo>
                  <a:lnTo>
                    <a:pt x="2509997" y="88986"/>
                  </a:lnTo>
                  <a:lnTo>
                    <a:pt x="2359643" y="88986"/>
                  </a:lnTo>
                  <a:lnTo>
                    <a:pt x="2304411" y="88986"/>
                  </a:lnTo>
                  <a:lnTo>
                    <a:pt x="2157125" y="110465"/>
                  </a:lnTo>
                  <a:lnTo>
                    <a:pt x="1960743" y="125807"/>
                  </a:lnTo>
                  <a:lnTo>
                    <a:pt x="1672309" y="153423"/>
                  </a:lnTo>
                  <a:lnTo>
                    <a:pt x="1571049" y="159560"/>
                  </a:lnTo>
                  <a:lnTo>
                    <a:pt x="1405353" y="181039"/>
                  </a:lnTo>
                  <a:lnTo>
                    <a:pt x="1169082" y="220929"/>
                  </a:lnTo>
                  <a:lnTo>
                    <a:pt x="889852" y="276162"/>
                  </a:lnTo>
                  <a:lnTo>
                    <a:pt x="757909" y="312983"/>
                  </a:lnTo>
                  <a:lnTo>
                    <a:pt x="595280" y="346736"/>
                  </a:lnTo>
                  <a:lnTo>
                    <a:pt x="515500" y="355941"/>
                  </a:lnTo>
                  <a:lnTo>
                    <a:pt x="438789" y="359010"/>
                  </a:lnTo>
                  <a:lnTo>
                    <a:pt x="362078" y="355941"/>
                  </a:lnTo>
                  <a:lnTo>
                    <a:pt x="273092" y="343668"/>
                  </a:lnTo>
                  <a:lnTo>
                    <a:pt x="190244" y="322188"/>
                  </a:lnTo>
                  <a:lnTo>
                    <a:pt x="110464" y="294572"/>
                  </a:lnTo>
                  <a:lnTo>
                    <a:pt x="30684" y="257751"/>
                  </a:lnTo>
                  <a:lnTo>
                    <a:pt x="9205" y="257751"/>
                  </a:lnTo>
                  <a:lnTo>
                    <a:pt x="0" y="263888"/>
                  </a:lnTo>
                  <a:lnTo>
                    <a:pt x="0" y="276162"/>
                  </a:lnTo>
                  <a:lnTo>
                    <a:pt x="3068" y="297641"/>
                  </a:lnTo>
                  <a:lnTo>
                    <a:pt x="21479" y="328325"/>
                  </a:lnTo>
                  <a:lnTo>
                    <a:pt x="64437" y="368215"/>
                  </a:lnTo>
                  <a:lnTo>
                    <a:pt x="119670" y="414242"/>
                  </a:lnTo>
                  <a:lnTo>
                    <a:pt x="177970" y="454132"/>
                  </a:lnTo>
                  <a:lnTo>
                    <a:pt x="245476" y="487885"/>
                  </a:lnTo>
                  <a:lnTo>
                    <a:pt x="285366" y="509364"/>
                  </a:lnTo>
                  <a:lnTo>
                    <a:pt x="355941" y="540049"/>
                  </a:lnTo>
                  <a:lnTo>
                    <a:pt x="417310" y="564596"/>
                  </a:lnTo>
                  <a:lnTo>
                    <a:pt x="472542" y="576870"/>
                  </a:lnTo>
                  <a:lnTo>
                    <a:pt x="509364" y="583007"/>
                  </a:lnTo>
                  <a:lnTo>
                    <a:pt x="573801" y="561528"/>
                  </a:lnTo>
                  <a:lnTo>
                    <a:pt x="760977" y="506296"/>
                  </a:lnTo>
                  <a:lnTo>
                    <a:pt x="908263" y="466406"/>
                  </a:lnTo>
                  <a:lnTo>
                    <a:pt x="1119986" y="423447"/>
                  </a:lnTo>
                  <a:lnTo>
                    <a:pt x="1325573" y="389694"/>
                  </a:lnTo>
                  <a:lnTo>
                    <a:pt x="1558776" y="3620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8FA15AA-EE75-4B38-B6E6-EBB897898F44}"/>
              </a:ext>
            </a:extLst>
          </p:cNvPr>
          <p:cNvGrpSpPr/>
          <p:nvPr/>
        </p:nvGrpSpPr>
        <p:grpSpPr>
          <a:xfrm>
            <a:off x="2700338" y="1360488"/>
            <a:ext cx="4311650" cy="4565650"/>
            <a:chOff x="2700338" y="1360488"/>
            <a:chExt cx="4311650" cy="4565650"/>
          </a:xfrm>
        </p:grpSpPr>
        <p:sp>
          <p:nvSpPr>
            <p:cNvPr id="28" name="フリーフォーム 46">
              <a:extLst>
                <a:ext uri="{FF2B5EF4-FFF2-40B4-BE49-F238E27FC236}">
                  <a16:creationId xmlns:a16="http://schemas.microsoft.com/office/drawing/2014/main" id="{8317A7AC-4A97-4E77-B643-08F365843964}"/>
                </a:ext>
              </a:extLst>
            </p:cNvPr>
            <p:cNvSpPr/>
            <p:nvPr/>
          </p:nvSpPr>
          <p:spPr>
            <a:xfrm>
              <a:off x="2924175" y="1360488"/>
              <a:ext cx="1373188" cy="1679575"/>
            </a:xfrm>
            <a:custGeom>
              <a:avLst/>
              <a:gdLst>
                <a:gd name="connsiteX0" fmla="*/ 842963 w 1373981"/>
                <a:gd name="connsiteY0" fmla="*/ 533400 h 1681162"/>
                <a:gd name="connsiteX1" fmla="*/ 890588 w 1373981"/>
                <a:gd name="connsiteY1" fmla="*/ 445294 h 1681162"/>
                <a:gd name="connsiteX2" fmla="*/ 916781 w 1373981"/>
                <a:gd name="connsiteY2" fmla="*/ 392906 h 1681162"/>
                <a:gd name="connsiteX3" fmla="*/ 935831 w 1373981"/>
                <a:gd name="connsiteY3" fmla="*/ 352425 h 1681162"/>
                <a:gd name="connsiteX4" fmla="*/ 964406 w 1373981"/>
                <a:gd name="connsiteY4" fmla="*/ 280987 h 1681162"/>
                <a:gd name="connsiteX5" fmla="*/ 973931 w 1373981"/>
                <a:gd name="connsiteY5" fmla="*/ 250031 h 1681162"/>
                <a:gd name="connsiteX6" fmla="*/ 973931 w 1373981"/>
                <a:gd name="connsiteY6" fmla="*/ 223837 h 1681162"/>
                <a:gd name="connsiteX7" fmla="*/ 966788 w 1373981"/>
                <a:gd name="connsiteY7" fmla="*/ 192881 h 1681162"/>
                <a:gd name="connsiteX8" fmla="*/ 950119 w 1373981"/>
                <a:gd name="connsiteY8" fmla="*/ 159544 h 1681162"/>
                <a:gd name="connsiteX9" fmla="*/ 923925 w 1373981"/>
                <a:gd name="connsiteY9" fmla="*/ 130969 h 1681162"/>
                <a:gd name="connsiteX10" fmla="*/ 883444 w 1373981"/>
                <a:gd name="connsiteY10" fmla="*/ 102394 h 1681162"/>
                <a:gd name="connsiteX11" fmla="*/ 831056 w 1373981"/>
                <a:gd name="connsiteY11" fmla="*/ 76200 h 1681162"/>
                <a:gd name="connsiteX12" fmla="*/ 800100 w 1373981"/>
                <a:gd name="connsiteY12" fmla="*/ 64294 h 1681162"/>
                <a:gd name="connsiteX13" fmla="*/ 788194 w 1373981"/>
                <a:gd name="connsiteY13" fmla="*/ 47625 h 1681162"/>
                <a:gd name="connsiteX14" fmla="*/ 781050 w 1373981"/>
                <a:gd name="connsiteY14" fmla="*/ 21431 h 1681162"/>
                <a:gd name="connsiteX15" fmla="*/ 783431 w 1373981"/>
                <a:gd name="connsiteY15" fmla="*/ 9525 h 1681162"/>
                <a:gd name="connsiteX16" fmla="*/ 785813 w 1373981"/>
                <a:gd name="connsiteY16" fmla="*/ 0 h 1681162"/>
                <a:gd name="connsiteX17" fmla="*/ 792956 w 1373981"/>
                <a:gd name="connsiteY17" fmla="*/ 0 h 1681162"/>
                <a:gd name="connsiteX18" fmla="*/ 814388 w 1373981"/>
                <a:gd name="connsiteY18" fmla="*/ 7144 h 1681162"/>
                <a:gd name="connsiteX19" fmla="*/ 842963 w 1373981"/>
                <a:gd name="connsiteY19" fmla="*/ 16669 h 1681162"/>
                <a:gd name="connsiteX20" fmla="*/ 873919 w 1373981"/>
                <a:gd name="connsiteY20" fmla="*/ 11906 h 1681162"/>
                <a:gd name="connsiteX21" fmla="*/ 938213 w 1373981"/>
                <a:gd name="connsiteY21" fmla="*/ 9525 h 1681162"/>
                <a:gd name="connsiteX22" fmla="*/ 995363 w 1373981"/>
                <a:gd name="connsiteY22" fmla="*/ 16669 h 1681162"/>
                <a:gd name="connsiteX23" fmla="*/ 1057275 w 1373981"/>
                <a:gd name="connsiteY23" fmla="*/ 35719 h 1681162"/>
                <a:gd name="connsiteX24" fmla="*/ 1138238 w 1373981"/>
                <a:gd name="connsiteY24" fmla="*/ 66675 h 1681162"/>
                <a:gd name="connsiteX25" fmla="*/ 1200150 w 1373981"/>
                <a:gd name="connsiteY25" fmla="*/ 97631 h 1681162"/>
                <a:gd name="connsiteX26" fmla="*/ 1273969 w 1373981"/>
                <a:gd name="connsiteY26" fmla="*/ 142875 h 1681162"/>
                <a:gd name="connsiteX27" fmla="*/ 1316831 w 1373981"/>
                <a:gd name="connsiteY27" fmla="*/ 166687 h 1681162"/>
                <a:gd name="connsiteX28" fmla="*/ 1350169 w 1373981"/>
                <a:gd name="connsiteY28" fmla="*/ 188119 h 1681162"/>
                <a:gd name="connsiteX29" fmla="*/ 1369219 w 1373981"/>
                <a:gd name="connsiteY29" fmla="*/ 209550 h 1681162"/>
                <a:gd name="connsiteX30" fmla="*/ 1373981 w 1373981"/>
                <a:gd name="connsiteY30" fmla="*/ 223837 h 1681162"/>
                <a:gd name="connsiteX31" fmla="*/ 1373981 w 1373981"/>
                <a:gd name="connsiteY31" fmla="*/ 240506 h 1681162"/>
                <a:gd name="connsiteX32" fmla="*/ 1369219 w 1373981"/>
                <a:gd name="connsiteY32" fmla="*/ 259556 h 1681162"/>
                <a:gd name="connsiteX33" fmla="*/ 1350169 w 1373981"/>
                <a:gd name="connsiteY33" fmla="*/ 283369 h 1681162"/>
                <a:gd name="connsiteX34" fmla="*/ 1321594 w 1373981"/>
                <a:gd name="connsiteY34" fmla="*/ 311944 h 1681162"/>
                <a:gd name="connsiteX35" fmla="*/ 1250156 w 1373981"/>
                <a:gd name="connsiteY35" fmla="*/ 369094 h 1681162"/>
                <a:gd name="connsiteX36" fmla="*/ 1209675 w 1373981"/>
                <a:gd name="connsiteY36" fmla="*/ 404812 h 1681162"/>
                <a:gd name="connsiteX37" fmla="*/ 1143000 w 1373981"/>
                <a:gd name="connsiteY37" fmla="*/ 523875 h 1681162"/>
                <a:gd name="connsiteX38" fmla="*/ 1040606 w 1373981"/>
                <a:gd name="connsiteY38" fmla="*/ 671512 h 1681162"/>
                <a:gd name="connsiteX39" fmla="*/ 935831 w 1373981"/>
                <a:gd name="connsiteY39" fmla="*/ 816769 h 1681162"/>
                <a:gd name="connsiteX40" fmla="*/ 812006 w 1373981"/>
                <a:gd name="connsiteY40" fmla="*/ 985837 h 1681162"/>
                <a:gd name="connsiteX41" fmla="*/ 721519 w 1373981"/>
                <a:gd name="connsiteY41" fmla="*/ 1090612 h 1681162"/>
                <a:gd name="connsiteX42" fmla="*/ 597694 w 1373981"/>
                <a:gd name="connsiteY42" fmla="*/ 1221581 h 1681162"/>
                <a:gd name="connsiteX43" fmla="*/ 440531 w 1373981"/>
                <a:gd name="connsiteY43" fmla="*/ 1366837 h 1681162"/>
                <a:gd name="connsiteX44" fmla="*/ 316706 w 1373981"/>
                <a:gd name="connsiteY44" fmla="*/ 1476375 h 1681162"/>
                <a:gd name="connsiteX45" fmla="*/ 145256 w 1373981"/>
                <a:gd name="connsiteY45" fmla="*/ 1604962 h 1681162"/>
                <a:gd name="connsiteX46" fmla="*/ 61913 w 1373981"/>
                <a:gd name="connsiteY46" fmla="*/ 1664494 h 1681162"/>
                <a:gd name="connsiteX47" fmla="*/ 28575 w 1373981"/>
                <a:gd name="connsiteY47" fmla="*/ 1681162 h 1681162"/>
                <a:gd name="connsiteX48" fmla="*/ 14288 w 1373981"/>
                <a:gd name="connsiteY48" fmla="*/ 1681162 h 1681162"/>
                <a:gd name="connsiteX49" fmla="*/ 2381 w 1373981"/>
                <a:gd name="connsiteY49" fmla="*/ 1674019 h 1681162"/>
                <a:gd name="connsiteX50" fmla="*/ 0 w 1373981"/>
                <a:gd name="connsiteY50" fmla="*/ 1664494 h 1681162"/>
                <a:gd name="connsiteX51" fmla="*/ 2381 w 1373981"/>
                <a:gd name="connsiteY51" fmla="*/ 1640681 h 1681162"/>
                <a:gd name="connsiteX52" fmla="*/ 9525 w 1373981"/>
                <a:gd name="connsiteY52" fmla="*/ 1621631 h 1681162"/>
                <a:gd name="connsiteX53" fmla="*/ 54769 w 1373981"/>
                <a:gd name="connsiteY53" fmla="*/ 1571625 h 1681162"/>
                <a:gd name="connsiteX54" fmla="*/ 130969 w 1373981"/>
                <a:gd name="connsiteY54" fmla="*/ 1490662 h 1681162"/>
                <a:gd name="connsiteX55" fmla="*/ 219075 w 1373981"/>
                <a:gd name="connsiteY55" fmla="*/ 1393031 h 1681162"/>
                <a:gd name="connsiteX56" fmla="*/ 302419 w 1373981"/>
                <a:gd name="connsiteY56" fmla="*/ 1295400 h 1681162"/>
                <a:gd name="connsiteX57" fmla="*/ 392906 w 1373981"/>
                <a:gd name="connsiteY57" fmla="*/ 1185862 h 1681162"/>
                <a:gd name="connsiteX58" fmla="*/ 488156 w 1373981"/>
                <a:gd name="connsiteY58" fmla="*/ 1066800 h 1681162"/>
                <a:gd name="connsiteX59" fmla="*/ 581025 w 1373981"/>
                <a:gd name="connsiteY59" fmla="*/ 945356 h 1681162"/>
                <a:gd name="connsiteX60" fmla="*/ 697706 w 1373981"/>
                <a:gd name="connsiteY60" fmla="*/ 778669 h 1681162"/>
                <a:gd name="connsiteX61" fmla="*/ 783431 w 1373981"/>
                <a:gd name="connsiteY61" fmla="*/ 640556 h 1681162"/>
                <a:gd name="connsiteX62" fmla="*/ 842963 w 1373981"/>
                <a:gd name="connsiteY62" fmla="*/ 533400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3981" h="1681162">
                  <a:moveTo>
                    <a:pt x="842963" y="533400"/>
                  </a:moveTo>
                  <a:lnTo>
                    <a:pt x="890588" y="445294"/>
                  </a:lnTo>
                  <a:lnTo>
                    <a:pt x="916781" y="392906"/>
                  </a:lnTo>
                  <a:lnTo>
                    <a:pt x="935831" y="352425"/>
                  </a:lnTo>
                  <a:lnTo>
                    <a:pt x="964406" y="280987"/>
                  </a:lnTo>
                  <a:lnTo>
                    <a:pt x="973931" y="250031"/>
                  </a:lnTo>
                  <a:lnTo>
                    <a:pt x="973931" y="223837"/>
                  </a:lnTo>
                  <a:lnTo>
                    <a:pt x="966788" y="192881"/>
                  </a:lnTo>
                  <a:lnTo>
                    <a:pt x="950119" y="159544"/>
                  </a:lnTo>
                  <a:lnTo>
                    <a:pt x="923925" y="130969"/>
                  </a:lnTo>
                  <a:lnTo>
                    <a:pt x="883444" y="102394"/>
                  </a:lnTo>
                  <a:lnTo>
                    <a:pt x="831056" y="76200"/>
                  </a:lnTo>
                  <a:lnTo>
                    <a:pt x="800100" y="64294"/>
                  </a:lnTo>
                  <a:lnTo>
                    <a:pt x="788194" y="47625"/>
                  </a:lnTo>
                  <a:lnTo>
                    <a:pt x="781050" y="21431"/>
                  </a:lnTo>
                  <a:lnTo>
                    <a:pt x="783431" y="9525"/>
                  </a:lnTo>
                  <a:lnTo>
                    <a:pt x="785813" y="0"/>
                  </a:lnTo>
                  <a:lnTo>
                    <a:pt x="792956" y="0"/>
                  </a:lnTo>
                  <a:lnTo>
                    <a:pt x="814388" y="7144"/>
                  </a:lnTo>
                  <a:lnTo>
                    <a:pt x="842963" y="16669"/>
                  </a:lnTo>
                  <a:lnTo>
                    <a:pt x="873919" y="11906"/>
                  </a:lnTo>
                  <a:lnTo>
                    <a:pt x="938213" y="9525"/>
                  </a:lnTo>
                  <a:lnTo>
                    <a:pt x="995363" y="16669"/>
                  </a:lnTo>
                  <a:lnTo>
                    <a:pt x="1057275" y="35719"/>
                  </a:lnTo>
                  <a:lnTo>
                    <a:pt x="1138238" y="66675"/>
                  </a:lnTo>
                  <a:lnTo>
                    <a:pt x="1200150" y="97631"/>
                  </a:lnTo>
                  <a:lnTo>
                    <a:pt x="1273969" y="142875"/>
                  </a:lnTo>
                  <a:lnTo>
                    <a:pt x="1316831" y="166687"/>
                  </a:lnTo>
                  <a:lnTo>
                    <a:pt x="1350169" y="188119"/>
                  </a:lnTo>
                  <a:lnTo>
                    <a:pt x="1369219" y="209550"/>
                  </a:lnTo>
                  <a:lnTo>
                    <a:pt x="1373981" y="223837"/>
                  </a:lnTo>
                  <a:lnTo>
                    <a:pt x="1373981" y="240506"/>
                  </a:lnTo>
                  <a:lnTo>
                    <a:pt x="1369219" y="259556"/>
                  </a:lnTo>
                  <a:lnTo>
                    <a:pt x="1350169" y="283369"/>
                  </a:lnTo>
                  <a:lnTo>
                    <a:pt x="1321594" y="311944"/>
                  </a:lnTo>
                  <a:lnTo>
                    <a:pt x="1250156" y="369094"/>
                  </a:lnTo>
                  <a:lnTo>
                    <a:pt x="1209675" y="404812"/>
                  </a:lnTo>
                  <a:lnTo>
                    <a:pt x="1143000" y="523875"/>
                  </a:lnTo>
                  <a:lnTo>
                    <a:pt x="1040606" y="671512"/>
                  </a:lnTo>
                  <a:lnTo>
                    <a:pt x="935831" y="816769"/>
                  </a:lnTo>
                  <a:lnTo>
                    <a:pt x="812006" y="985837"/>
                  </a:lnTo>
                  <a:lnTo>
                    <a:pt x="721519" y="1090612"/>
                  </a:lnTo>
                  <a:lnTo>
                    <a:pt x="597694" y="1221581"/>
                  </a:lnTo>
                  <a:lnTo>
                    <a:pt x="440531" y="1366837"/>
                  </a:lnTo>
                  <a:lnTo>
                    <a:pt x="316706" y="1476375"/>
                  </a:lnTo>
                  <a:lnTo>
                    <a:pt x="145256" y="1604962"/>
                  </a:lnTo>
                  <a:lnTo>
                    <a:pt x="61913" y="1664494"/>
                  </a:lnTo>
                  <a:lnTo>
                    <a:pt x="28575" y="1681162"/>
                  </a:lnTo>
                  <a:lnTo>
                    <a:pt x="14288" y="1681162"/>
                  </a:lnTo>
                  <a:lnTo>
                    <a:pt x="2381" y="1674019"/>
                  </a:lnTo>
                  <a:lnTo>
                    <a:pt x="0" y="1664494"/>
                  </a:lnTo>
                  <a:lnTo>
                    <a:pt x="2381" y="1640681"/>
                  </a:lnTo>
                  <a:lnTo>
                    <a:pt x="9525" y="1621631"/>
                  </a:lnTo>
                  <a:lnTo>
                    <a:pt x="54769" y="1571625"/>
                  </a:lnTo>
                  <a:lnTo>
                    <a:pt x="130969" y="1490662"/>
                  </a:lnTo>
                  <a:lnTo>
                    <a:pt x="219075" y="1393031"/>
                  </a:lnTo>
                  <a:lnTo>
                    <a:pt x="302419" y="1295400"/>
                  </a:lnTo>
                  <a:lnTo>
                    <a:pt x="392906" y="1185862"/>
                  </a:lnTo>
                  <a:lnTo>
                    <a:pt x="488156" y="1066800"/>
                  </a:lnTo>
                  <a:lnTo>
                    <a:pt x="581025" y="945356"/>
                  </a:lnTo>
                  <a:lnTo>
                    <a:pt x="697706" y="778669"/>
                  </a:lnTo>
                  <a:lnTo>
                    <a:pt x="783431" y="640556"/>
                  </a:lnTo>
                  <a:lnTo>
                    <a:pt x="842963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346A2489-3C1E-4AE3-9719-C05610C67340}"/>
                </a:ext>
              </a:extLst>
            </p:cNvPr>
            <p:cNvSpPr/>
            <p:nvPr/>
          </p:nvSpPr>
          <p:spPr>
            <a:xfrm>
              <a:off x="2700338" y="2941638"/>
              <a:ext cx="4311650" cy="712787"/>
            </a:xfrm>
            <a:custGeom>
              <a:avLst/>
              <a:gdLst>
                <a:gd name="connsiteX0" fmla="*/ 2086527 w 4310743"/>
                <a:gd name="connsiteY0" fmla="*/ 225952 h 713161"/>
                <a:gd name="connsiteX1" fmla="*/ 2485473 w 4310743"/>
                <a:gd name="connsiteY1" fmla="*/ 180056 h 713161"/>
                <a:gd name="connsiteX2" fmla="*/ 2527839 w 4310743"/>
                <a:gd name="connsiteY2" fmla="*/ 176525 h 713161"/>
                <a:gd name="connsiteX3" fmla="*/ 2722017 w 4310743"/>
                <a:gd name="connsiteY3" fmla="*/ 151812 h 713161"/>
                <a:gd name="connsiteX4" fmla="*/ 3068006 w 4310743"/>
                <a:gd name="connsiteY4" fmla="*/ 123568 h 713161"/>
                <a:gd name="connsiteX5" fmla="*/ 3293958 w 4310743"/>
                <a:gd name="connsiteY5" fmla="*/ 105915 h 713161"/>
                <a:gd name="connsiteX6" fmla="*/ 3502258 w 4310743"/>
                <a:gd name="connsiteY6" fmla="*/ 88263 h 713161"/>
                <a:gd name="connsiteX7" fmla="*/ 3678783 w 4310743"/>
                <a:gd name="connsiteY7" fmla="*/ 81202 h 713161"/>
                <a:gd name="connsiteX8" fmla="*/ 3774107 w 4310743"/>
                <a:gd name="connsiteY8" fmla="*/ 70610 h 713161"/>
                <a:gd name="connsiteX9" fmla="*/ 3823534 w 4310743"/>
                <a:gd name="connsiteY9" fmla="*/ 60019 h 713161"/>
                <a:gd name="connsiteX10" fmla="*/ 3855308 w 4310743"/>
                <a:gd name="connsiteY10" fmla="*/ 42366 h 713161"/>
                <a:gd name="connsiteX11" fmla="*/ 3918857 w 4310743"/>
                <a:gd name="connsiteY11" fmla="*/ 17653 h 713161"/>
                <a:gd name="connsiteX12" fmla="*/ 3971815 w 4310743"/>
                <a:gd name="connsiteY12" fmla="*/ 0 h 713161"/>
                <a:gd name="connsiteX13" fmla="*/ 3985937 w 4310743"/>
                <a:gd name="connsiteY13" fmla="*/ 0 h 713161"/>
                <a:gd name="connsiteX14" fmla="*/ 4010650 w 4310743"/>
                <a:gd name="connsiteY14" fmla="*/ 7061 h 713161"/>
                <a:gd name="connsiteX15" fmla="*/ 4056547 w 4310743"/>
                <a:gd name="connsiteY15" fmla="*/ 24714 h 713161"/>
                <a:gd name="connsiteX16" fmla="*/ 4109504 w 4310743"/>
                <a:gd name="connsiteY16" fmla="*/ 49427 h 713161"/>
                <a:gd name="connsiteX17" fmla="*/ 4190706 w 4310743"/>
                <a:gd name="connsiteY17" fmla="*/ 102385 h 713161"/>
                <a:gd name="connsiteX18" fmla="*/ 4247194 w 4310743"/>
                <a:gd name="connsiteY18" fmla="*/ 144751 h 713161"/>
                <a:gd name="connsiteX19" fmla="*/ 4282499 w 4310743"/>
                <a:gd name="connsiteY19" fmla="*/ 172995 h 713161"/>
                <a:gd name="connsiteX20" fmla="*/ 4303682 w 4310743"/>
                <a:gd name="connsiteY20" fmla="*/ 201239 h 713161"/>
                <a:gd name="connsiteX21" fmla="*/ 4310743 w 4310743"/>
                <a:gd name="connsiteY21" fmla="*/ 222422 h 713161"/>
                <a:gd name="connsiteX22" fmla="*/ 4310743 w 4310743"/>
                <a:gd name="connsiteY22" fmla="*/ 247135 h 713161"/>
                <a:gd name="connsiteX23" fmla="*/ 4296621 w 4310743"/>
                <a:gd name="connsiteY23" fmla="*/ 271849 h 713161"/>
                <a:gd name="connsiteX24" fmla="*/ 4261316 w 4310743"/>
                <a:gd name="connsiteY24" fmla="*/ 293032 h 713161"/>
                <a:gd name="connsiteX25" fmla="*/ 4215419 w 4310743"/>
                <a:gd name="connsiteY25" fmla="*/ 307154 h 713161"/>
                <a:gd name="connsiteX26" fmla="*/ 4173053 w 4310743"/>
                <a:gd name="connsiteY26" fmla="*/ 307154 h 713161"/>
                <a:gd name="connsiteX27" fmla="*/ 4081260 w 4310743"/>
                <a:gd name="connsiteY27" fmla="*/ 296562 h 713161"/>
                <a:gd name="connsiteX28" fmla="*/ 3947101 w 4310743"/>
                <a:gd name="connsiteY28" fmla="*/ 285971 h 713161"/>
                <a:gd name="connsiteX29" fmla="*/ 3788229 w 4310743"/>
                <a:gd name="connsiteY29" fmla="*/ 278910 h 713161"/>
                <a:gd name="connsiteX30" fmla="*/ 3583459 w 4310743"/>
                <a:gd name="connsiteY30" fmla="*/ 282440 h 713161"/>
                <a:gd name="connsiteX31" fmla="*/ 3463422 w 4310743"/>
                <a:gd name="connsiteY31" fmla="*/ 282440 h 713161"/>
                <a:gd name="connsiteX32" fmla="*/ 3290428 w 4310743"/>
                <a:gd name="connsiteY32" fmla="*/ 285971 h 713161"/>
                <a:gd name="connsiteX33" fmla="*/ 3110372 w 4310743"/>
                <a:gd name="connsiteY33" fmla="*/ 300093 h 713161"/>
                <a:gd name="connsiteX34" fmla="*/ 2820871 w 4310743"/>
                <a:gd name="connsiteY34" fmla="*/ 324806 h 713161"/>
                <a:gd name="connsiteX35" fmla="*/ 2707895 w 4310743"/>
                <a:gd name="connsiteY35" fmla="*/ 331867 h 713161"/>
                <a:gd name="connsiteX36" fmla="*/ 2517248 w 4310743"/>
                <a:gd name="connsiteY36" fmla="*/ 353050 h 713161"/>
                <a:gd name="connsiteX37" fmla="*/ 2287765 w 4310743"/>
                <a:gd name="connsiteY37" fmla="*/ 374233 h 713161"/>
                <a:gd name="connsiteX38" fmla="*/ 2037100 w 4310743"/>
                <a:gd name="connsiteY38" fmla="*/ 406008 h 713161"/>
                <a:gd name="connsiteX39" fmla="*/ 1934715 w 4310743"/>
                <a:gd name="connsiteY39" fmla="*/ 420130 h 713161"/>
                <a:gd name="connsiteX40" fmla="*/ 1715824 w 4310743"/>
                <a:gd name="connsiteY40" fmla="*/ 441313 h 713161"/>
                <a:gd name="connsiteX41" fmla="*/ 1496933 w 4310743"/>
                <a:gd name="connsiteY41" fmla="*/ 469557 h 713161"/>
                <a:gd name="connsiteX42" fmla="*/ 1228615 w 4310743"/>
                <a:gd name="connsiteY42" fmla="*/ 511923 h 713161"/>
                <a:gd name="connsiteX43" fmla="*/ 974419 w 4310743"/>
                <a:gd name="connsiteY43" fmla="*/ 568411 h 713161"/>
                <a:gd name="connsiteX44" fmla="*/ 819076 w 4310743"/>
                <a:gd name="connsiteY44" fmla="*/ 610777 h 713161"/>
                <a:gd name="connsiteX45" fmla="*/ 681387 w 4310743"/>
                <a:gd name="connsiteY45" fmla="*/ 653143 h 713161"/>
                <a:gd name="connsiteX46" fmla="*/ 543697 w 4310743"/>
                <a:gd name="connsiteY46" fmla="*/ 695509 h 713161"/>
                <a:gd name="connsiteX47" fmla="*/ 487209 w 4310743"/>
                <a:gd name="connsiteY47" fmla="*/ 709631 h 713161"/>
                <a:gd name="connsiteX48" fmla="*/ 466026 w 4310743"/>
                <a:gd name="connsiteY48" fmla="*/ 713161 h 713161"/>
                <a:gd name="connsiteX49" fmla="*/ 406008 w 4310743"/>
                <a:gd name="connsiteY49" fmla="*/ 699039 h 713161"/>
                <a:gd name="connsiteX50" fmla="*/ 363642 w 4310743"/>
                <a:gd name="connsiteY50" fmla="*/ 677856 h 713161"/>
                <a:gd name="connsiteX51" fmla="*/ 289501 w 4310743"/>
                <a:gd name="connsiteY51" fmla="*/ 628429 h 713161"/>
                <a:gd name="connsiteX52" fmla="*/ 225952 w 4310743"/>
                <a:gd name="connsiteY52" fmla="*/ 579002 h 713161"/>
                <a:gd name="connsiteX53" fmla="*/ 165934 w 4310743"/>
                <a:gd name="connsiteY53" fmla="*/ 522514 h 713161"/>
                <a:gd name="connsiteX54" fmla="*/ 109446 w 4310743"/>
                <a:gd name="connsiteY54" fmla="*/ 469557 h 713161"/>
                <a:gd name="connsiteX55" fmla="*/ 56488 w 4310743"/>
                <a:gd name="connsiteY55" fmla="*/ 409538 h 713161"/>
                <a:gd name="connsiteX56" fmla="*/ 24713 w 4310743"/>
                <a:gd name="connsiteY56" fmla="*/ 367172 h 713161"/>
                <a:gd name="connsiteX57" fmla="*/ 0 w 4310743"/>
                <a:gd name="connsiteY57" fmla="*/ 328337 h 713161"/>
                <a:gd name="connsiteX58" fmla="*/ 0 w 4310743"/>
                <a:gd name="connsiteY58" fmla="*/ 310684 h 713161"/>
                <a:gd name="connsiteX59" fmla="*/ 3530 w 4310743"/>
                <a:gd name="connsiteY59" fmla="*/ 296562 h 713161"/>
                <a:gd name="connsiteX60" fmla="*/ 17652 w 4310743"/>
                <a:gd name="connsiteY60" fmla="*/ 296562 h 713161"/>
                <a:gd name="connsiteX61" fmla="*/ 42366 w 4310743"/>
                <a:gd name="connsiteY61" fmla="*/ 303623 h 713161"/>
                <a:gd name="connsiteX62" fmla="*/ 120037 w 4310743"/>
                <a:gd name="connsiteY62" fmla="*/ 345989 h 713161"/>
                <a:gd name="connsiteX63" fmla="*/ 183586 w 4310743"/>
                <a:gd name="connsiteY63" fmla="*/ 377764 h 713161"/>
                <a:gd name="connsiteX64" fmla="*/ 233013 w 4310743"/>
                <a:gd name="connsiteY64" fmla="*/ 398947 h 713161"/>
                <a:gd name="connsiteX65" fmla="*/ 300093 w 4310743"/>
                <a:gd name="connsiteY65" fmla="*/ 423660 h 713161"/>
                <a:gd name="connsiteX66" fmla="*/ 370703 w 4310743"/>
                <a:gd name="connsiteY66" fmla="*/ 441313 h 713161"/>
                <a:gd name="connsiteX67" fmla="*/ 437782 w 4310743"/>
                <a:gd name="connsiteY67" fmla="*/ 451904 h 713161"/>
                <a:gd name="connsiteX68" fmla="*/ 494270 w 4310743"/>
                <a:gd name="connsiteY68" fmla="*/ 451904 h 713161"/>
                <a:gd name="connsiteX69" fmla="*/ 610777 w 4310743"/>
                <a:gd name="connsiteY69" fmla="*/ 437782 h 713161"/>
                <a:gd name="connsiteX70" fmla="*/ 819076 w 4310743"/>
                <a:gd name="connsiteY70" fmla="*/ 413069 h 713161"/>
                <a:gd name="connsiteX71" fmla="*/ 1045029 w 4310743"/>
                <a:gd name="connsiteY71" fmla="*/ 370703 h 713161"/>
                <a:gd name="connsiteX72" fmla="*/ 1228615 w 4310743"/>
                <a:gd name="connsiteY72" fmla="*/ 335398 h 713161"/>
                <a:gd name="connsiteX73" fmla="*/ 1715824 w 4310743"/>
                <a:gd name="connsiteY73" fmla="*/ 264788 h 713161"/>
                <a:gd name="connsiteX74" fmla="*/ 1948837 w 4310743"/>
                <a:gd name="connsiteY74" fmla="*/ 240074 h 713161"/>
                <a:gd name="connsiteX75" fmla="*/ 2086527 w 4310743"/>
                <a:gd name="connsiteY75" fmla="*/ 225952 h 7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10743" h="713161">
                  <a:moveTo>
                    <a:pt x="2086527" y="225952"/>
                  </a:moveTo>
                  <a:lnTo>
                    <a:pt x="2485473" y="180056"/>
                  </a:lnTo>
                  <a:lnTo>
                    <a:pt x="2527839" y="176525"/>
                  </a:lnTo>
                  <a:lnTo>
                    <a:pt x="2722017" y="151812"/>
                  </a:lnTo>
                  <a:lnTo>
                    <a:pt x="3068006" y="123568"/>
                  </a:lnTo>
                  <a:lnTo>
                    <a:pt x="3293958" y="105915"/>
                  </a:lnTo>
                  <a:lnTo>
                    <a:pt x="3502258" y="88263"/>
                  </a:lnTo>
                  <a:lnTo>
                    <a:pt x="3678783" y="81202"/>
                  </a:lnTo>
                  <a:lnTo>
                    <a:pt x="3774107" y="70610"/>
                  </a:lnTo>
                  <a:lnTo>
                    <a:pt x="3823534" y="60019"/>
                  </a:lnTo>
                  <a:lnTo>
                    <a:pt x="3855308" y="42366"/>
                  </a:lnTo>
                  <a:lnTo>
                    <a:pt x="3918857" y="17653"/>
                  </a:lnTo>
                  <a:lnTo>
                    <a:pt x="3971815" y="0"/>
                  </a:lnTo>
                  <a:lnTo>
                    <a:pt x="3985937" y="0"/>
                  </a:lnTo>
                  <a:lnTo>
                    <a:pt x="4010650" y="7061"/>
                  </a:lnTo>
                  <a:lnTo>
                    <a:pt x="4056547" y="24714"/>
                  </a:lnTo>
                  <a:lnTo>
                    <a:pt x="4109504" y="49427"/>
                  </a:lnTo>
                  <a:lnTo>
                    <a:pt x="4190706" y="102385"/>
                  </a:lnTo>
                  <a:lnTo>
                    <a:pt x="4247194" y="144751"/>
                  </a:lnTo>
                  <a:lnTo>
                    <a:pt x="4282499" y="172995"/>
                  </a:lnTo>
                  <a:lnTo>
                    <a:pt x="4303682" y="201239"/>
                  </a:lnTo>
                  <a:lnTo>
                    <a:pt x="4310743" y="222422"/>
                  </a:lnTo>
                  <a:lnTo>
                    <a:pt x="4310743" y="247135"/>
                  </a:lnTo>
                  <a:lnTo>
                    <a:pt x="4296621" y="271849"/>
                  </a:lnTo>
                  <a:lnTo>
                    <a:pt x="4261316" y="293032"/>
                  </a:lnTo>
                  <a:lnTo>
                    <a:pt x="4215419" y="307154"/>
                  </a:lnTo>
                  <a:lnTo>
                    <a:pt x="4173053" y="307154"/>
                  </a:lnTo>
                  <a:lnTo>
                    <a:pt x="4081260" y="296562"/>
                  </a:lnTo>
                  <a:lnTo>
                    <a:pt x="3947101" y="285971"/>
                  </a:lnTo>
                  <a:lnTo>
                    <a:pt x="3788229" y="278910"/>
                  </a:lnTo>
                  <a:lnTo>
                    <a:pt x="3583459" y="282440"/>
                  </a:lnTo>
                  <a:lnTo>
                    <a:pt x="3463422" y="282440"/>
                  </a:lnTo>
                  <a:lnTo>
                    <a:pt x="3290428" y="285971"/>
                  </a:lnTo>
                  <a:lnTo>
                    <a:pt x="3110372" y="300093"/>
                  </a:lnTo>
                  <a:lnTo>
                    <a:pt x="2820871" y="324806"/>
                  </a:lnTo>
                  <a:lnTo>
                    <a:pt x="2707895" y="331867"/>
                  </a:lnTo>
                  <a:lnTo>
                    <a:pt x="2517248" y="353050"/>
                  </a:lnTo>
                  <a:lnTo>
                    <a:pt x="2287765" y="374233"/>
                  </a:lnTo>
                  <a:lnTo>
                    <a:pt x="2037100" y="406008"/>
                  </a:lnTo>
                  <a:lnTo>
                    <a:pt x="1934715" y="420130"/>
                  </a:lnTo>
                  <a:lnTo>
                    <a:pt x="1715824" y="441313"/>
                  </a:lnTo>
                  <a:lnTo>
                    <a:pt x="1496933" y="469557"/>
                  </a:lnTo>
                  <a:lnTo>
                    <a:pt x="1228615" y="511923"/>
                  </a:lnTo>
                  <a:lnTo>
                    <a:pt x="974419" y="568411"/>
                  </a:lnTo>
                  <a:lnTo>
                    <a:pt x="819076" y="610777"/>
                  </a:lnTo>
                  <a:lnTo>
                    <a:pt x="681387" y="653143"/>
                  </a:lnTo>
                  <a:lnTo>
                    <a:pt x="543697" y="695509"/>
                  </a:lnTo>
                  <a:lnTo>
                    <a:pt x="487209" y="709631"/>
                  </a:lnTo>
                  <a:lnTo>
                    <a:pt x="466026" y="713161"/>
                  </a:lnTo>
                  <a:lnTo>
                    <a:pt x="406008" y="699039"/>
                  </a:lnTo>
                  <a:lnTo>
                    <a:pt x="363642" y="677856"/>
                  </a:lnTo>
                  <a:lnTo>
                    <a:pt x="289501" y="628429"/>
                  </a:lnTo>
                  <a:lnTo>
                    <a:pt x="225952" y="579002"/>
                  </a:lnTo>
                  <a:lnTo>
                    <a:pt x="165934" y="522514"/>
                  </a:lnTo>
                  <a:lnTo>
                    <a:pt x="109446" y="469557"/>
                  </a:lnTo>
                  <a:lnTo>
                    <a:pt x="56488" y="409538"/>
                  </a:lnTo>
                  <a:lnTo>
                    <a:pt x="24713" y="367172"/>
                  </a:lnTo>
                  <a:lnTo>
                    <a:pt x="0" y="328337"/>
                  </a:lnTo>
                  <a:lnTo>
                    <a:pt x="0" y="310684"/>
                  </a:lnTo>
                  <a:lnTo>
                    <a:pt x="3530" y="296562"/>
                  </a:lnTo>
                  <a:lnTo>
                    <a:pt x="17652" y="296562"/>
                  </a:lnTo>
                  <a:lnTo>
                    <a:pt x="42366" y="303623"/>
                  </a:lnTo>
                  <a:lnTo>
                    <a:pt x="120037" y="345989"/>
                  </a:lnTo>
                  <a:lnTo>
                    <a:pt x="183586" y="377764"/>
                  </a:lnTo>
                  <a:lnTo>
                    <a:pt x="233013" y="398947"/>
                  </a:lnTo>
                  <a:lnTo>
                    <a:pt x="300093" y="423660"/>
                  </a:lnTo>
                  <a:lnTo>
                    <a:pt x="370703" y="441313"/>
                  </a:lnTo>
                  <a:lnTo>
                    <a:pt x="437782" y="451904"/>
                  </a:lnTo>
                  <a:lnTo>
                    <a:pt x="494270" y="451904"/>
                  </a:lnTo>
                  <a:lnTo>
                    <a:pt x="610777" y="437782"/>
                  </a:lnTo>
                  <a:lnTo>
                    <a:pt x="819076" y="413069"/>
                  </a:lnTo>
                  <a:lnTo>
                    <a:pt x="1045029" y="370703"/>
                  </a:lnTo>
                  <a:lnTo>
                    <a:pt x="1228615" y="335398"/>
                  </a:lnTo>
                  <a:lnTo>
                    <a:pt x="1715824" y="264788"/>
                  </a:lnTo>
                  <a:lnTo>
                    <a:pt x="1948837" y="240074"/>
                  </a:lnTo>
                  <a:lnTo>
                    <a:pt x="2086527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5">
              <a:extLst>
                <a:ext uri="{FF2B5EF4-FFF2-40B4-BE49-F238E27FC236}">
                  <a16:creationId xmlns:a16="http://schemas.microsoft.com/office/drawing/2014/main" id="{9DA25B0D-B938-4E0E-9E09-62344B116E77}"/>
                </a:ext>
              </a:extLst>
            </p:cNvPr>
            <p:cNvSpPr/>
            <p:nvPr/>
          </p:nvSpPr>
          <p:spPr>
            <a:xfrm>
              <a:off x="4038600" y="4710113"/>
              <a:ext cx="571500" cy="1004887"/>
            </a:xfrm>
            <a:custGeom>
              <a:avLst/>
              <a:gdLst>
                <a:gd name="connsiteX0" fmla="*/ 202406 w 571500"/>
                <a:gd name="connsiteY0" fmla="*/ 426243 h 1004887"/>
                <a:gd name="connsiteX1" fmla="*/ 173831 w 571500"/>
                <a:gd name="connsiteY1" fmla="*/ 342900 h 1004887"/>
                <a:gd name="connsiteX2" fmla="*/ 154781 w 571500"/>
                <a:gd name="connsiteY2" fmla="*/ 295275 h 1004887"/>
                <a:gd name="connsiteX3" fmla="*/ 123825 w 571500"/>
                <a:gd name="connsiteY3" fmla="*/ 230981 h 1004887"/>
                <a:gd name="connsiteX4" fmla="*/ 80963 w 571500"/>
                <a:gd name="connsiteY4" fmla="*/ 152400 h 1004887"/>
                <a:gd name="connsiteX5" fmla="*/ 33338 w 571500"/>
                <a:gd name="connsiteY5" fmla="*/ 83343 h 1004887"/>
                <a:gd name="connsiteX6" fmla="*/ 16669 w 571500"/>
                <a:gd name="connsiteY6" fmla="*/ 61912 h 1004887"/>
                <a:gd name="connsiteX7" fmla="*/ 2381 w 571500"/>
                <a:gd name="connsiteY7" fmla="*/ 33337 h 1004887"/>
                <a:gd name="connsiteX8" fmla="*/ 0 w 571500"/>
                <a:gd name="connsiteY8" fmla="*/ 19050 h 1004887"/>
                <a:gd name="connsiteX9" fmla="*/ 0 w 571500"/>
                <a:gd name="connsiteY9" fmla="*/ 7143 h 1004887"/>
                <a:gd name="connsiteX10" fmla="*/ 7144 w 571500"/>
                <a:gd name="connsiteY10" fmla="*/ 0 h 1004887"/>
                <a:gd name="connsiteX11" fmla="*/ 16669 w 571500"/>
                <a:gd name="connsiteY11" fmla="*/ 0 h 1004887"/>
                <a:gd name="connsiteX12" fmla="*/ 42863 w 571500"/>
                <a:gd name="connsiteY12" fmla="*/ 4762 h 1004887"/>
                <a:gd name="connsiteX13" fmla="*/ 83344 w 571500"/>
                <a:gd name="connsiteY13" fmla="*/ 30956 h 1004887"/>
                <a:gd name="connsiteX14" fmla="*/ 150019 w 571500"/>
                <a:gd name="connsiteY14" fmla="*/ 80962 h 1004887"/>
                <a:gd name="connsiteX15" fmla="*/ 240506 w 571500"/>
                <a:gd name="connsiteY15" fmla="*/ 154781 h 1004887"/>
                <a:gd name="connsiteX16" fmla="*/ 300038 w 571500"/>
                <a:gd name="connsiteY16" fmla="*/ 202406 h 1004887"/>
                <a:gd name="connsiteX17" fmla="*/ 357188 w 571500"/>
                <a:gd name="connsiteY17" fmla="*/ 254793 h 1004887"/>
                <a:gd name="connsiteX18" fmla="*/ 426244 w 571500"/>
                <a:gd name="connsiteY18" fmla="*/ 323850 h 1004887"/>
                <a:gd name="connsiteX19" fmla="*/ 464344 w 571500"/>
                <a:gd name="connsiteY19" fmla="*/ 364331 h 1004887"/>
                <a:gd name="connsiteX20" fmla="*/ 502444 w 571500"/>
                <a:gd name="connsiteY20" fmla="*/ 414337 h 1004887"/>
                <a:gd name="connsiteX21" fmla="*/ 514350 w 571500"/>
                <a:gd name="connsiteY21" fmla="*/ 457200 h 1004887"/>
                <a:gd name="connsiteX22" fmla="*/ 535781 w 571500"/>
                <a:gd name="connsiteY22" fmla="*/ 547687 h 1004887"/>
                <a:gd name="connsiteX23" fmla="*/ 552450 w 571500"/>
                <a:gd name="connsiteY23" fmla="*/ 647700 h 1004887"/>
                <a:gd name="connsiteX24" fmla="*/ 566738 w 571500"/>
                <a:gd name="connsiteY24" fmla="*/ 742950 h 1004887"/>
                <a:gd name="connsiteX25" fmla="*/ 571500 w 571500"/>
                <a:gd name="connsiteY25" fmla="*/ 809625 h 1004887"/>
                <a:gd name="connsiteX26" fmla="*/ 571500 w 571500"/>
                <a:gd name="connsiteY26" fmla="*/ 869156 h 1004887"/>
                <a:gd name="connsiteX27" fmla="*/ 552450 w 571500"/>
                <a:gd name="connsiteY27" fmla="*/ 914400 h 1004887"/>
                <a:gd name="connsiteX28" fmla="*/ 521494 w 571500"/>
                <a:gd name="connsiteY28" fmla="*/ 962025 h 1004887"/>
                <a:gd name="connsiteX29" fmla="*/ 495300 w 571500"/>
                <a:gd name="connsiteY29" fmla="*/ 988218 h 1004887"/>
                <a:gd name="connsiteX30" fmla="*/ 471488 w 571500"/>
                <a:gd name="connsiteY30" fmla="*/ 1002506 h 1004887"/>
                <a:gd name="connsiteX31" fmla="*/ 447675 w 571500"/>
                <a:gd name="connsiteY31" fmla="*/ 1004887 h 1004887"/>
                <a:gd name="connsiteX32" fmla="*/ 419100 w 571500"/>
                <a:gd name="connsiteY32" fmla="*/ 997743 h 1004887"/>
                <a:gd name="connsiteX33" fmla="*/ 388144 w 571500"/>
                <a:gd name="connsiteY33" fmla="*/ 978693 h 1004887"/>
                <a:gd name="connsiteX34" fmla="*/ 361950 w 571500"/>
                <a:gd name="connsiteY34" fmla="*/ 945356 h 1004887"/>
                <a:gd name="connsiteX35" fmla="*/ 328613 w 571500"/>
                <a:gd name="connsiteY35" fmla="*/ 892968 h 1004887"/>
                <a:gd name="connsiteX36" fmla="*/ 316706 w 571500"/>
                <a:gd name="connsiteY36" fmla="*/ 842962 h 1004887"/>
                <a:gd name="connsiteX37" fmla="*/ 302419 w 571500"/>
                <a:gd name="connsiteY37" fmla="*/ 776287 h 1004887"/>
                <a:gd name="connsiteX38" fmla="*/ 280988 w 571500"/>
                <a:gd name="connsiteY38" fmla="*/ 688181 h 1004887"/>
                <a:gd name="connsiteX39" fmla="*/ 247650 w 571500"/>
                <a:gd name="connsiteY39" fmla="*/ 578643 h 1004887"/>
                <a:gd name="connsiteX40" fmla="*/ 202406 w 571500"/>
                <a:gd name="connsiteY40" fmla="*/ 426243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1500" h="1004887">
                  <a:moveTo>
                    <a:pt x="202406" y="426243"/>
                  </a:moveTo>
                  <a:lnTo>
                    <a:pt x="173831" y="342900"/>
                  </a:lnTo>
                  <a:lnTo>
                    <a:pt x="154781" y="295275"/>
                  </a:lnTo>
                  <a:lnTo>
                    <a:pt x="123825" y="230981"/>
                  </a:lnTo>
                  <a:lnTo>
                    <a:pt x="80963" y="152400"/>
                  </a:lnTo>
                  <a:lnTo>
                    <a:pt x="33338" y="83343"/>
                  </a:lnTo>
                  <a:lnTo>
                    <a:pt x="16669" y="61912"/>
                  </a:lnTo>
                  <a:lnTo>
                    <a:pt x="2381" y="33337"/>
                  </a:lnTo>
                  <a:lnTo>
                    <a:pt x="0" y="19050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16669" y="0"/>
                  </a:lnTo>
                  <a:lnTo>
                    <a:pt x="42863" y="4762"/>
                  </a:lnTo>
                  <a:lnTo>
                    <a:pt x="83344" y="30956"/>
                  </a:lnTo>
                  <a:lnTo>
                    <a:pt x="150019" y="80962"/>
                  </a:lnTo>
                  <a:lnTo>
                    <a:pt x="240506" y="154781"/>
                  </a:lnTo>
                  <a:lnTo>
                    <a:pt x="300038" y="202406"/>
                  </a:lnTo>
                  <a:lnTo>
                    <a:pt x="357188" y="254793"/>
                  </a:lnTo>
                  <a:lnTo>
                    <a:pt x="426244" y="323850"/>
                  </a:lnTo>
                  <a:lnTo>
                    <a:pt x="464344" y="364331"/>
                  </a:lnTo>
                  <a:lnTo>
                    <a:pt x="502444" y="414337"/>
                  </a:lnTo>
                  <a:lnTo>
                    <a:pt x="514350" y="457200"/>
                  </a:lnTo>
                  <a:lnTo>
                    <a:pt x="535781" y="547687"/>
                  </a:lnTo>
                  <a:lnTo>
                    <a:pt x="552450" y="647700"/>
                  </a:lnTo>
                  <a:lnTo>
                    <a:pt x="566738" y="742950"/>
                  </a:lnTo>
                  <a:lnTo>
                    <a:pt x="571500" y="809625"/>
                  </a:lnTo>
                  <a:lnTo>
                    <a:pt x="571500" y="869156"/>
                  </a:lnTo>
                  <a:lnTo>
                    <a:pt x="552450" y="914400"/>
                  </a:lnTo>
                  <a:lnTo>
                    <a:pt x="521494" y="962025"/>
                  </a:lnTo>
                  <a:lnTo>
                    <a:pt x="495300" y="988218"/>
                  </a:lnTo>
                  <a:lnTo>
                    <a:pt x="471488" y="1002506"/>
                  </a:lnTo>
                  <a:lnTo>
                    <a:pt x="447675" y="1004887"/>
                  </a:lnTo>
                  <a:lnTo>
                    <a:pt x="419100" y="997743"/>
                  </a:lnTo>
                  <a:lnTo>
                    <a:pt x="388144" y="978693"/>
                  </a:lnTo>
                  <a:lnTo>
                    <a:pt x="361950" y="945356"/>
                  </a:lnTo>
                  <a:lnTo>
                    <a:pt x="328613" y="892968"/>
                  </a:lnTo>
                  <a:lnTo>
                    <a:pt x="316706" y="842962"/>
                  </a:lnTo>
                  <a:lnTo>
                    <a:pt x="302419" y="776287"/>
                  </a:lnTo>
                  <a:lnTo>
                    <a:pt x="280988" y="688181"/>
                  </a:lnTo>
                  <a:lnTo>
                    <a:pt x="247650" y="578643"/>
                  </a:lnTo>
                  <a:lnTo>
                    <a:pt x="202406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6">
              <a:extLst>
                <a:ext uri="{FF2B5EF4-FFF2-40B4-BE49-F238E27FC236}">
                  <a16:creationId xmlns:a16="http://schemas.microsoft.com/office/drawing/2014/main" id="{B7FC1B9F-9F66-44AD-9FE4-B29054FA0F54}"/>
                </a:ext>
              </a:extLst>
            </p:cNvPr>
            <p:cNvSpPr/>
            <p:nvPr/>
          </p:nvSpPr>
          <p:spPr>
            <a:xfrm>
              <a:off x="2905125" y="4724400"/>
              <a:ext cx="630238" cy="1201738"/>
            </a:xfrm>
            <a:custGeom>
              <a:avLst/>
              <a:gdLst>
                <a:gd name="connsiteX0" fmla="*/ 528638 w 631031"/>
                <a:gd name="connsiteY0" fmla="*/ 471488 h 1202531"/>
                <a:gd name="connsiteX1" fmla="*/ 554831 w 631031"/>
                <a:gd name="connsiteY1" fmla="*/ 397669 h 1202531"/>
                <a:gd name="connsiteX2" fmla="*/ 576263 w 631031"/>
                <a:gd name="connsiteY2" fmla="*/ 323850 h 1202531"/>
                <a:gd name="connsiteX3" fmla="*/ 592931 w 631031"/>
                <a:gd name="connsiteY3" fmla="*/ 257175 h 1202531"/>
                <a:gd name="connsiteX4" fmla="*/ 611981 w 631031"/>
                <a:gd name="connsiteY4" fmla="*/ 178594 h 1202531"/>
                <a:gd name="connsiteX5" fmla="*/ 623888 w 631031"/>
                <a:gd name="connsiteY5" fmla="*/ 100013 h 1202531"/>
                <a:gd name="connsiteX6" fmla="*/ 631031 w 631031"/>
                <a:gd name="connsiteY6" fmla="*/ 47625 h 1202531"/>
                <a:gd name="connsiteX7" fmla="*/ 631031 w 631031"/>
                <a:gd name="connsiteY7" fmla="*/ 30956 h 1202531"/>
                <a:gd name="connsiteX8" fmla="*/ 628650 w 631031"/>
                <a:gd name="connsiteY8" fmla="*/ 19050 h 1202531"/>
                <a:gd name="connsiteX9" fmla="*/ 619125 w 631031"/>
                <a:gd name="connsiteY9" fmla="*/ 9525 h 1202531"/>
                <a:gd name="connsiteX10" fmla="*/ 604838 w 631031"/>
                <a:gd name="connsiteY10" fmla="*/ 4763 h 1202531"/>
                <a:gd name="connsiteX11" fmla="*/ 578644 w 631031"/>
                <a:gd name="connsiteY11" fmla="*/ 0 h 1202531"/>
                <a:gd name="connsiteX12" fmla="*/ 552450 w 631031"/>
                <a:gd name="connsiteY12" fmla="*/ 11906 h 1202531"/>
                <a:gd name="connsiteX13" fmla="*/ 542925 w 631031"/>
                <a:gd name="connsiteY13" fmla="*/ 26194 h 1202531"/>
                <a:gd name="connsiteX14" fmla="*/ 523875 w 631031"/>
                <a:gd name="connsiteY14" fmla="*/ 100013 h 1202531"/>
                <a:gd name="connsiteX15" fmla="*/ 507206 w 631031"/>
                <a:gd name="connsiteY15" fmla="*/ 159544 h 1202531"/>
                <a:gd name="connsiteX16" fmla="*/ 478631 w 631031"/>
                <a:gd name="connsiteY16" fmla="*/ 228600 h 1202531"/>
                <a:gd name="connsiteX17" fmla="*/ 440531 w 631031"/>
                <a:gd name="connsiteY17" fmla="*/ 307181 h 1202531"/>
                <a:gd name="connsiteX18" fmla="*/ 392906 w 631031"/>
                <a:gd name="connsiteY18" fmla="*/ 388144 h 1202531"/>
                <a:gd name="connsiteX19" fmla="*/ 335756 w 631031"/>
                <a:gd name="connsiteY19" fmla="*/ 473869 h 1202531"/>
                <a:gd name="connsiteX20" fmla="*/ 261938 w 631031"/>
                <a:gd name="connsiteY20" fmla="*/ 566738 h 1202531"/>
                <a:gd name="connsiteX21" fmla="*/ 185738 w 631031"/>
                <a:gd name="connsiteY21" fmla="*/ 647700 h 1202531"/>
                <a:gd name="connsiteX22" fmla="*/ 119063 w 631031"/>
                <a:gd name="connsiteY22" fmla="*/ 707231 h 1202531"/>
                <a:gd name="connsiteX23" fmla="*/ 30956 w 631031"/>
                <a:gd name="connsiteY23" fmla="*/ 778669 h 1202531"/>
                <a:gd name="connsiteX24" fmla="*/ 19050 w 631031"/>
                <a:gd name="connsiteY24" fmla="*/ 816769 h 1202531"/>
                <a:gd name="connsiteX25" fmla="*/ 7144 w 631031"/>
                <a:gd name="connsiteY25" fmla="*/ 869156 h 1202531"/>
                <a:gd name="connsiteX26" fmla="*/ 0 w 631031"/>
                <a:gd name="connsiteY26" fmla="*/ 938213 h 1202531"/>
                <a:gd name="connsiteX27" fmla="*/ 0 w 631031"/>
                <a:gd name="connsiteY27" fmla="*/ 1035844 h 1202531"/>
                <a:gd name="connsiteX28" fmla="*/ 7144 w 631031"/>
                <a:gd name="connsiteY28" fmla="*/ 1126331 h 1202531"/>
                <a:gd name="connsiteX29" fmla="*/ 11906 w 631031"/>
                <a:gd name="connsiteY29" fmla="*/ 1152525 h 1202531"/>
                <a:gd name="connsiteX30" fmla="*/ 23813 w 631031"/>
                <a:gd name="connsiteY30" fmla="*/ 1178719 h 1202531"/>
                <a:gd name="connsiteX31" fmla="*/ 33338 w 631031"/>
                <a:gd name="connsiteY31" fmla="*/ 1195388 h 1202531"/>
                <a:gd name="connsiteX32" fmla="*/ 42863 w 631031"/>
                <a:gd name="connsiteY32" fmla="*/ 1200150 h 1202531"/>
                <a:gd name="connsiteX33" fmla="*/ 71438 w 631031"/>
                <a:gd name="connsiteY33" fmla="*/ 1202531 h 1202531"/>
                <a:gd name="connsiteX34" fmla="*/ 97631 w 631031"/>
                <a:gd name="connsiteY34" fmla="*/ 1195388 h 1202531"/>
                <a:gd name="connsiteX35" fmla="*/ 133350 w 631031"/>
                <a:gd name="connsiteY35" fmla="*/ 1181100 h 1202531"/>
                <a:gd name="connsiteX36" fmla="*/ 166688 w 631031"/>
                <a:gd name="connsiteY36" fmla="*/ 1159669 h 1202531"/>
                <a:gd name="connsiteX37" fmla="*/ 190500 w 631031"/>
                <a:gd name="connsiteY37" fmla="*/ 1126331 h 1202531"/>
                <a:gd name="connsiteX38" fmla="*/ 257175 w 631031"/>
                <a:gd name="connsiteY38" fmla="*/ 1028700 h 1202531"/>
                <a:gd name="connsiteX39" fmla="*/ 342900 w 631031"/>
                <a:gd name="connsiteY39" fmla="*/ 883444 h 1202531"/>
                <a:gd name="connsiteX40" fmla="*/ 407194 w 631031"/>
                <a:gd name="connsiteY40" fmla="*/ 766763 h 1202531"/>
                <a:gd name="connsiteX41" fmla="*/ 459581 w 631031"/>
                <a:gd name="connsiteY41" fmla="*/ 654844 h 1202531"/>
                <a:gd name="connsiteX42" fmla="*/ 528638 w 631031"/>
                <a:gd name="connsiteY42" fmla="*/ 471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031" h="1202531">
                  <a:moveTo>
                    <a:pt x="528638" y="471488"/>
                  </a:moveTo>
                  <a:lnTo>
                    <a:pt x="554831" y="397669"/>
                  </a:lnTo>
                  <a:lnTo>
                    <a:pt x="576263" y="323850"/>
                  </a:lnTo>
                  <a:lnTo>
                    <a:pt x="592931" y="257175"/>
                  </a:lnTo>
                  <a:lnTo>
                    <a:pt x="611981" y="178594"/>
                  </a:lnTo>
                  <a:lnTo>
                    <a:pt x="623888" y="100013"/>
                  </a:lnTo>
                  <a:lnTo>
                    <a:pt x="631031" y="47625"/>
                  </a:lnTo>
                  <a:lnTo>
                    <a:pt x="631031" y="30956"/>
                  </a:lnTo>
                  <a:lnTo>
                    <a:pt x="628650" y="19050"/>
                  </a:lnTo>
                  <a:lnTo>
                    <a:pt x="619125" y="9525"/>
                  </a:lnTo>
                  <a:lnTo>
                    <a:pt x="604838" y="4763"/>
                  </a:lnTo>
                  <a:lnTo>
                    <a:pt x="578644" y="0"/>
                  </a:lnTo>
                  <a:lnTo>
                    <a:pt x="552450" y="11906"/>
                  </a:lnTo>
                  <a:lnTo>
                    <a:pt x="542925" y="26194"/>
                  </a:lnTo>
                  <a:lnTo>
                    <a:pt x="523875" y="100013"/>
                  </a:lnTo>
                  <a:lnTo>
                    <a:pt x="507206" y="159544"/>
                  </a:lnTo>
                  <a:lnTo>
                    <a:pt x="478631" y="228600"/>
                  </a:lnTo>
                  <a:lnTo>
                    <a:pt x="440531" y="307181"/>
                  </a:lnTo>
                  <a:lnTo>
                    <a:pt x="392906" y="388144"/>
                  </a:lnTo>
                  <a:lnTo>
                    <a:pt x="335756" y="473869"/>
                  </a:lnTo>
                  <a:lnTo>
                    <a:pt x="261938" y="566738"/>
                  </a:lnTo>
                  <a:lnTo>
                    <a:pt x="185738" y="647700"/>
                  </a:lnTo>
                  <a:lnTo>
                    <a:pt x="119063" y="707231"/>
                  </a:lnTo>
                  <a:lnTo>
                    <a:pt x="30956" y="778669"/>
                  </a:lnTo>
                  <a:lnTo>
                    <a:pt x="19050" y="816769"/>
                  </a:lnTo>
                  <a:lnTo>
                    <a:pt x="7144" y="869156"/>
                  </a:lnTo>
                  <a:lnTo>
                    <a:pt x="0" y="938213"/>
                  </a:lnTo>
                  <a:lnTo>
                    <a:pt x="0" y="1035844"/>
                  </a:lnTo>
                  <a:lnTo>
                    <a:pt x="7144" y="1126331"/>
                  </a:lnTo>
                  <a:lnTo>
                    <a:pt x="11906" y="1152525"/>
                  </a:lnTo>
                  <a:lnTo>
                    <a:pt x="23813" y="1178719"/>
                  </a:lnTo>
                  <a:lnTo>
                    <a:pt x="33338" y="1195388"/>
                  </a:lnTo>
                  <a:lnTo>
                    <a:pt x="42863" y="1200150"/>
                  </a:lnTo>
                  <a:lnTo>
                    <a:pt x="71438" y="1202531"/>
                  </a:lnTo>
                  <a:lnTo>
                    <a:pt x="97631" y="1195388"/>
                  </a:lnTo>
                  <a:lnTo>
                    <a:pt x="133350" y="1181100"/>
                  </a:lnTo>
                  <a:lnTo>
                    <a:pt x="166688" y="1159669"/>
                  </a:lnTo>
                  <a:lnTo>
                    <a:pt x="190500" y="1126331"/>
                  </a:lnTo>
                  <a:lnTo>
                    <a:pt x="257175" y="1028700"/>
                  </a:lnTo>
                  <a:lnTo>
                    <a:pt x="342900" y="883444"/>
                  </a:lnTo>
                  <a:lnTo>
                    <a:pt x="407194" y="766763"/>
                  </a:lnTo>
                  <a:lnTo>
                    <a:pt x="459581" y="654844"/>
                  </a:lnTo>
                  <a:lnTo>
                    <a:pt x="528638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8">
              <a:extLst>
                <a:ext uri="{FF2B5EF4-FFF2-40B4-BE49-F238E27FC236}">
                  <a16:creationId xmlns:a16="http://schemas.microsoft.com/office/drawing/2014/main" id="{57931060-2BEC-484A-A892-66DF715FCC95}"/>
                </a:ext>
              </a:extLst>
            </p:cNvPr>
            <p:cNvSpPr/>
            <p:nvPr/>
          </p:nvSpPr>
          <p:spPr>
            <a:xfrm>
              <a:off x="5024438" y="4665663"/>
              <a:ext cx="755650" cy="1038225"/>
            </a:xfrm>
            <a:custGeom>
              <a:avLst/>
              <a:gdLst>
                <a:gd name="connsiteX0" fmla="*/ 290512 w 754856"/>
                <a:gd name="connsiteY0" fmla="*/ 154781 h 1038225"/>
                <a:gd name="connsiteX1" fmla="*/ 402431 w 754856"/>
                <a:gd name="connsiteY1" fmla="*/ 228600 h 1038225"/>
                <a:gd name="connsiteX2" fmla="*/ 538162 w 754856"/>
                <a:gd name="connsiteY2" fmla="*/ 328612 h 1038225"/>
                <a:gd name="connsiteX3" fmla="*/ 607218 w 754856"/>
                <a:gd name="connsiteY3" fmla="*/ 383381 h 1038225"/>
                <a:gd name="connsiteX4" fmla="*/ 616743 w 754856"/>
                <a:gd name="connsiteY4" fmla="*/ 392906 h 1038225"/>
                <a:gd name="connsiteX5" fmla="*/ 628650 w 754856"/>
                <a:gd name="connsiteY5" fmla="*/ 414337 h 1038225"/>
                <a:gd name="connsiteX6" fmla="*/ 652462 w 754856"/>
                <a:gd name="connsiteY6" fmla="*/ 464344 h 1038225"/>
                <a:gd name="connsiteX7" fmla="*/ 695325 w 754856"/>
                <a:gd name="connsiteY7" fmla="*/ 566737 h 1038225"/>
                <a:gd name="connsiteX8" fmla="*/ 719137 w 754856"/>
                <a:gd name="connsiteY8" fmla="*/ 642937 h 1038225"/>
                <a:gd name="connsiteX9" fmla="*/ 735806 w 754856"/>
                <a:gd name="connsiteY9" fmla="*/ 700087 h 1038225"/>
                <a:gd name="connsiteX10" fmla="*/ 750093 w 754856"/>
                <a:gd name="connsiteY10" fmla="*/ 757237 h 1038225"/>
                <a:gd name="connsiteX11" fmla="*/ 754856 w 754856"/>
                <a:gd name="connsiteY11" fmla="*/ 800100 h 1038225"/>
                <a:gd name="connsiteX12" fmla="*/ 754856 w 754856"/>
                <a:gd name="connsiteY12" fmla="*/ 831056 h 1038225"/>
                <a:gd name="connsiteX13" fmla="*/ 752475 w 754856"/>
                <a:gd name="connsiteY13" fmla="*/ 869156 h 1038225"/>
                <a:gd name="connsiteX14" fmla="*/ 745331 w 754856"/>
                <a:gd name="connsiteY14" fmla="*/ 919162 h 1038225"/>
                <a:gd name="connsiteX15" fmla="*/ 733425 w 754856"/>
                <a:gd name="connsiteY15" fmla="*/ 957262 h 1038225"/>
                <a:gd name="connsiteX16" fmla="*/ 721518 w 754856"/>
                <a:gd name="connsiteY16" fmla="*/ 978694 h 1038225"/>
                <a:gd name="connsiteX17" fmla="*/ 700087 w 754856"/>
                <a:gd name="connsiteY17" fmla="*/ 1002506 h 1038225"/>
                <a:gd name="connsiteX18" fmla="*/ 661987 w 754856"/>
                <a:gd name="connsiteY18" fmla="*/ 1028700 h 1038225"/>
                <a:gd name="connsiteX19" fmla="*/ 638175 w 754856"/>
                <a:gd name="connsiteY19" fmla="*/ 1038225 h 1038225"/>
                <a:gd name="connsiteX20" fmla="*/ 609600 w 754856"/>
                <a:gd name="connsiteY20" fmla="*/ 1035844 h 1038225"/>
                <a:gd name="connsiteX21" fmla="*/ 576262 w 754856"/>
                <a:gd name="connsiteY21" fmla="*/ 1014412 h 1038225"/>
                <a:gd name="connsiteX22" fmla="*/ 566737 w 754856"/>
                <a:gd name="connsiteY22" fmla="*/ 1002506 h 1038225"/>
                <a:gd name="connsiteX23" fmla="*/ 547687 w 754856"/>
                <a:gd name="connsiteY23" fmla="*/ 950119 h 1038225"/>
                <a:gd name="connsiteX24" fmla="*/ 507206 w 754856"/>
                <a:gd name="connsiteY24" fmla="*/ 842962 h 1038225"/>
                <a:gd name="connsiteX25" fmla="*/ 457200 w 754856"/>
                <a:gd name="connsiteY25" fmla="*/ 709612 h 1038225"/>
                <a:gd name="connsiteX26" fmla="*/ 395287 w 754856"/>
                <a:gd name="connsiteY26" fmla="*/ 569119 h 1038225"/>
                <a:gd name="connsiteX27" fmla="*/ 345281 w 754856"/>
                <a:gd name="connsiteY27" fmla="*/ 466725 h 1038225"/>
                <a:gd name="connsiteX28" fmla="*/ 297656 w 754856"/>
                <a:gd name="connsiteY28" fmla="*/ 390525 h 1038225"/>
                <a:gd name="connsiteX29" fmla="*/ 211931 w 754856"/>
                <a:gd name="connsiteY29" fmla="*/ 278606 h 1038225"/>
                <a:gd name="connsiteX30" fmla="*/ 104775 w 754856"/>
                <a:gd name="connsiteY30" fmla="*/ 159544 h 1038225"/>
                <a:gd name="connsiteX31" fmla="*/ 42862 w 754856"/>
                <a:gd name="connsiteY31" fmla="*/ 90487 h 1038225"/>
                <a:gd name="connsiteX32" fmla="*/ 16668 w 754856"/>
                <a:gd name="connsiteY32" fmla="*/ 66675 h 1038225"/>
                <a:gd name="connsiteX33" fmla="*/ 4762 w 754856"/>
                <a:gd name="connsiteY33" fmla="*/ 45244 h 1038225"/>
                <a:gd name="connsiteX34" fmla="*/ 0 w 754856"/>
                <a:gd name="connsiteY34" fmla="*/ 28575 h 1038225"/>
                <a:gd name="connsiteX35" fmla="*/ 0 w 754856"/>
                <a:gd name="connsiteY35" fmla="*/ 14287 h 1038225"/>
                <a:gd name="connsiteX36" fmla="*/ 2381 w 754856"/>
                <a:gd name="connsiteY36" fmla="*/ 4762 h 1038225"/>
                <a:gd name="connsiteX37" fmla="*/ 9525 w 754856"/>
                <a:gd name="connsiteY37" fmla="*/ 0 h 1038225"/>
                <a:gd name="connsiteX38" fmla="*/ 23812 w 754856"/>
                <a:gd name="connsiteY38" fmla="*/ 0 h 1038225"/>
                <a:gd name="connsiteX39" fmla="*/ 50006 w 754856"/>
                <a:gd name="connsiteY39" fmla="*/ 11906 h 1038225"/>
                <a:gd name="connsiteX40" fmla="*/ 128587 w 754856"/>
                <a:gd name="connsiteY40" fmla="*/ 57150 h 1038225"/>
                <a:gd name="connsiteX41" fmla="*/ 209550 w 754856"/>
                <a:gd name="connsiteY41" fmla="*/ 107156 h 1038225"/>
                <a:gd name="connsiteX42" fmla="*/ 290512 w 754856"/>
                <a:gd name="connsiteY42" fmla="*/ 154781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54856" h="1038225">
                  <a:moveTo>
                    <a:pt x="290512" y="154781"/>
                  </a:moveTo>
                  <a:lnTo>
                    <a:pt x="402431" y="228600"/>
                  </a:lnTo>
                  <a:lnTo>
                    <a:pt x="538162" y="328612"/>
                  </a:lnTo>
                  <a:lnTo>
                    <a:pt x="607218" y="383381"/>
                  </a:lnTo>
                  <a:lnTo>
                    <a:pt x="616743" y="392906"/>
                  </a:lnTo>
                  <a:lnTo>
                    <a:pt x="628650" y="414337"/>
                  </a:lnTo>
                  <a:lnTo>
                    <a:pt x="652462" y="464344"/>
                  </a:lnTo>
                  <a:lnTo>
                    <a:pt x="695325" y="566737"/>
                  </a:lnTo>
                  <a:lnTo>
                    <a:pt x="719137" y="642937"/>
                  </a:lnTo>
                  <a:lnTo>
                    <a:pt x="735806" y="700087"/>
                  </a:lnTo>
                  <a:lnTo>
                    <a:pt x="750093" y="757237"/>
                  </a:lnTo>
                  <a:lnTo>
                    <a:pt x="754856" y="800100"/>
                  </a:lnTo>
                  <a:lnTo>
                    <a:pt x="754856" y="831056"/>
                  </a:lnTo>
                  <a:lnTo>
                    <a:pt x="752475" y="869156"/>
                  </a:lnTo>
                  <a:lnTo>
                    <a:pt x="745331" y="919162"/>
                  </a:lnTo>
                  <a:lnTo>
                    <a:pt x="733425" y="957262"/>
                  </a:lnTo>
                  <a:lnTo>
                    <a:pt x="721518" y="978694"/>
                  </a:lnTo>
                  <a:lnTo>
                    <a:pt x="700087" y="1002506"/>
                  </a:lnTo>
                  <a:lnTo>
                    <a:pt x="661987" y="1028700"/>
                  </a:lnTo>
                  <a:lnTo>
                    <a:pt x="638175" y="1038225"/>
                  </a:lnTo>
                  <a:lnTo>
                    <a:pt x="609600" y="1035844"/>
                  </a:lnTo>
                  <a:lnTo>
                    <a:pt x="576262" y="1014412"/>
                  </a:lnTo>
                  <a:lnTo>
                    <a:pt x="566737" y="1002506"/>
                  </a:lnTo>
                  <a:lnTo>
                    <a:pt x="547687" y="950119"/>
                  </a:lnTo>
                  <a:lnTo>
                    <a:pt x="507206" y="842962"/>
                  </a:lnTo>
                  <a:lnTo>
                    <a:pt x="457200" y="709612"/>
                  </a:lnTo>
                  <a:lnTo>
                    <a:pt x="395287" y="569119"/>
                  </a:lnTo>
                  <a:lnTo>
                    <a:pt x="345281" y="466725"/>
                  </a:lnTo>
                  <a:lnTo>
                    <a:pt x="297656" y="390525"/>
                  </a:lnTo>
                  <a:lnTo>
                    <a:pt x="211931" y="278606"/>
                  </a:lnTo>
                  <a:lnTo>
                    <a:pt x="104775" y="159544"/>
                  </a:lnTo>
                  <a:lnTo>
                    <a:pt x="42862" y="90487"/>
                  </a:lnTo>
                  <a:lnTo>
                    <a:pt x="16668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11906"/>
                  </a:lnTo>
                  <a:lnTo>
                    <a:pt x="128587" y="57150"/>
                  </a:lnTo>
                  <a:lnTo>
                    <a:pt x="209550" y="107156"/>
                  </a:lnTo>
                  <a:lnTo>
                    <a:pt x="2905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9">
              <a:extLst>
                <a:ext uri="{FF2B5EF4-FFF2-40B4-BE49-F238E27FC236}">
                  <a16:creationId xmlns:a16="http://schemas.microsoft.com/office/drawing/2014/main" id="{AD3A1CB3-2CA0-4B3F-A47E-F41C978A6108}"/>
                </a:ext>
              </a:extLst>
            </p:cNvPr>
            <p:cNvSpPr/>
            <p:nvPr/>
          </p:nvSpPr>
          <p:spPr>
            <a:xfrm>
              <a:off x="6048375" y="4665663"/>
              <a:ext cx="906463" cy="1076325"/>
            </a:xfrm>
            <a:custGeom>
              <a:avLst/>
              <a:gdLst>
                <a:gd name="connsiteX0" fmla="*/ 388242 w 907354"/>
                <a:gd name="connsiteY0" fmla="*/ 211931 h 1076325"/>
                <a:gd name="connsiteX1" fmla="*/ 526354 w 907354"/>
                <a:gd name="connsiteY1" fmla="*/ 297656 h 1076325"/>
                <a:gd name="connsiteX2" fmla="*/ 640654 w 907354"/>
                <a:gd name="connsiteY2" fmla="*/ 373856 h 1076325"/>
                <a:gd name="connsiteX3" fmla="*/ 738286 w 907354"/>
                <a:gd name="connsiteY3" fmla="*/ 442912 h 1076325"/>
                <a:gd name="connsiteX4" fmla="*/ 800198 w 907354"/>
                <a:gd name="connsiteY4" fmla="*/ 488156 h 1076325"/>
                <a:gd name="connsiteX5" fmla="*/ 816867 w 907354"/>
                <a:gd name="connsiteY5" fmla="*/ 504825 h 1076325"/>
                <a:gd name="connsiteX6" fmla="*/ 831154 w 907354"/>
                <a:gd name="connsiteY6" fmla="*/ 528637 h 1076325"/>
                <a:gd name="connsiteX7" fmla="*/ 857348 w 907354"/>
                <a:gd name="connsiteY7" fmla="*/ 588169 h 1076325"/>
                <a:gd name="connsiteX8" fmla="*/ 883542 w 907354"/>
                <a:gd name="connsiteY8" fmla="*/ 671512 h 1076325"/>
                <a:gd name="connsiteX9" fmla="*/ 900211 w 907354"/>
                <a:gd name="connsiteY9" fmla="*/ 747712 h 1076325"/>
                <a:gd name="connsiteX10" fmla="*/ 907354 w 907354"/>
                <a:gd name="connsiteY10" fmla="*/ 852487 h 1076325"/>
                <a:gd name="connsiteX11" fmla="*/ 902592 w 907354"/>
                <a:gd name="connsiteY11" fmla="*/ 897731 h 1076325"/>
                <a:gd name="connsiteX12" fmla="*/ 895448 w 907354"/>
                <a:gd name="connsiteY12" fmla="*/ 935831 h 1076325"/>
                <a:gd name="connsiteX13" fmla="*/ 876398 w 907354"/>
                <a:gd name="connsiteY13" fmla="*/ 985837 h 1076325"/>
                <a:gd name="connsiteX14" fmla="*/ 845442 w 907354"/>
                <a:gd name="connsiteY14" fmla="*/ 1035844 h 1076325"/>
                <a:gd name="connsiteX15" fmla="*/ 809723 w 907354"/>
                <a:gd name="connsiteY15" fmla="*/ 1069181 h 1076325"/>
                <a:gd name="connsiteX16" fmla="*/ 783529 w 907354"/>
                <a:gd name="connsiteY16" fmla="*/ 1076325 h 1076325"/>
                <a:gd name="connsiteX17" fmla="*/ 759717 w 907354"/>
                <a:gd name="connsiteY17" fmla="*/ 1076325 h 1076325"/>
                <a:gd name="connsiteX18" fmla="*/ 731142 w 907354"/>
                <a:gd name="connsiteY18" fmla="*/ 1064419 h 1076325"/>
                <a:gd name="connsiteX19" fmla="*/ 712092 w 907354"/>
                <a:gd name="connsiteY19" fmla="*/ 1045369 h 1076325"/>
                <a:gd name="connsiteX20" fmla="*/ 695423 w 907354"/>
                <a:gd name="connsiteY20" fmla="*/ 1012031 h 1076325"/>
                <a:gd name="connsiteX21" fmla="*/ 647798 w 907354"/>
                <a:gd name="connsiteY21" fmla="*/ 928687 h 1076325"/>
                <a:gd name="connsiteX22" fmla="*/ 554929 w 907354"/>
                <a:gd name="connsiteY22" fmla="*/ 757237 h 1076325"/>
                <a:gd name="connsiteX23" fmla="*/ 454917 w 907354"/>
                <a:gd name="connsiteY23" fmla="*/ 588169 h 1076325"/>
                <a:gd name="connsiteX24" fmla="*/ 354904 w 907354"/>
                <a:gd name="connsiteY24" fmla="*/ 447675 h 1076325"/>
                <a:gd name="connsiteX25" fmla="*/ 214411 w 907354"/>
                <a:gd name="connsiteY25" fmla="*/ 283369 h 1076325"/>
                <a:gd name="connsiteX26" fmla="*/ 102492 w 907354"/>
                <a:gd name="connsiteY26" fmla="*/ 157162 h 1076325"/>
                <a:gd name="connsiteX27" fmla="*/ 31054 w 907354"/>
                <a:gd name="connsiteY27" fmla="*/ 80962 h 1076325"/>
                <a:gd name="connsiteX28" fmla="*/ 9623 w 907354"/>
                <a:gd name="connsiteY28" fmla="*/ 54769 h 1076325"/>
                <a:gd name="connsiteX29" fmla="*/ 2479 w 907354"/>
                <a:gd name="connsiteY29" fmla="*/ 35719 h 1076325"/>
                <a:gd name="connsiteX30" fmla="*/ 98 w 907354"/>
                <a:gd name="connsiteY30" fmla="*/ 14287 h 1076325"/>
                <a:gd name="connsiteX31" fmla="*/ 2479 w 907354"/>
                <a:gd name="connsiteY31" fmla="*/ 4762 h 1076325"/>
                <a:gd name="connsiteX32" fmla="*/ 9623 w 907354"/>
                <a:gd name="connsiteY32" fmla="*/ 0 h 1076325"/>
                <a:gd name="connsiteX33" fmla="*/ 35817 w 907354"/>
                <a:gd name="connsiteY33" fmla="*/ 2381 h 1076325"/>
                <a:gd name="connsiteX34" fmla="*/ 73917 w 907354"/>
                <a:gd name="connsiteY34" fmla="*/ 21431 h 1076325"/>
                <a:gd name="connsiteX35" fmla="*/ 164404 w 907354"/>
                <a:gd name="connsiteY35" fmla="*/ 78581 h 1076325"/>
                <a:gd name="connsiteX36" fmla="*/ 314423 w 907354"/>
                <a:gd name="connsiteY36" fmla="*/ 166687 h 1076325"/>
                <a:gd name="connsiteX37" fmla="*/ 388242 w 907354"/>
                <a:gd name="connsiteY37" fmla="*/ 211931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7354" h="1076325">
                  <a:moveTo>
                    <a:pt x="388242" y="211931"/>
                  </a:moveTo>
                  <a:lnTo>
                    <a:pt x="526354" y="297656"/>
                  </a:lnTo>
                  <a:lnTo>
                    <a:pt x="640654" y="373856"/>
                  </a:lnTo>
                  <a:lnTo>
                    <a:pt x="738286" y="442912"/>
                  </a:lnTo>
                  <a:lnTo>
                    <a:pt x="800198" y="488156"/>
                  </a:lnTo>
                  <a:lnTo>
                    <a:pt x="816867" y="504825"/>
                  </a:lnTo>
                  <a:lnTo>
                    <a:pt x="831154" y="528637"/>
                  </a:lnTo>
                  <a:lnTo>
                    <a:pt x="857348" y="588169"/>
                  </a:lnTo>
                  <a:lnTo>
                    <a:pt x="883542" y="671512"/>
                  </a:lnTo>
                  <a:lnTo>
                    <a:pt x="900211" y="747712"/>
                  </a:lnTo>
                  <a:lnTo>
                    <a:pt x="907354" y="852487"/>
                  </a:lnTo>
                  <a:lnTo>
                    <a:pt x="902592" y="897731"/>
                  </a:lnTo>
                  <a:lnTo>
                    <a:pt x="895448" y="935831"/>
                  </a:lnTo>
                  <a:lnTo>
                    <a:pt x="876398" y="985837"/>
                  </a:lnTo>
                  <a:lnTo>
                    <a:pt x="845442" y="1035844"/>
                  </a:lnTo>
                  <a:lnTo>
                    <a:pt x="809723" y="1069181"/>
                  </a:lnTo>
                  <a:lnTo>
                    <a:pt x="783529" y="1076325"/>
                  </a:lnTo>
                  <a:lnTo>
                    <a:pt x="759717" y="1076325"/>
                  </a:lnTo>
                  <a:lnTo>
                    <a:pt x="731142" y="1064419"/>
                  </a:lnTo>
                  <a:lnTo>
                    <a:pt x="712092" y="1045369"/>
                  </a:lnTo>
                  <a:lnTo>
                    <a:pt x="695423" y="1012031"/>
                  </a:lnTo>
                  <a:lnTo>
                    <a:pt x="647798" y="928687"/>
                  </a:lnTo>
                  <a:lnTo>
                    <a:pt x="554929" y="757237"/>
                  </a:lnTo>
                  <a:lnTo>
                    <a:pt x="454917" y="588169"/>
                  </a:lnTo>
                  <a:lnTo>
                    <a:pt x="354904" y="447675"/>
                  </a:lnTo>
                  <a:lnTo>
                    <a:pt x="214411" y="283369"/>
                  </a:lnTo>
                  <a:lnTo>
                    <a:pt x="102492" y="157162"/>
                  </a:lnTo>
                  <a:lnTo>
                    <a:pt x="31054" y="80962"/>
                  </a:lnTo>
                  <a:lnTo>
                    <a:pt x="9623" y="54769"/>
                  </a:lnTo>
                  <a:lnTo>
                    <a:pt x="2479" y="35719"/>
                  </a:lnTo>
                  <a:cubicBezTo>
                    <a:pt x="0" y="15881"/>
                    <a:pt x="98" y="23068"/>
                    <a:pt x="98" y="14287"/>
                  </a:cubicBezTo>
                  <a:lnTo>
                    <a:pt x="2479" y="4762"/>
                  </a:lnTo>
                  <a:lnTo>
                    <a:pt x="9623" y="0"/>
                  </a:lnTo>
                  <a:lnTo>
                    <a:pt x="35817" y="2381"/>
                  </a:lnTo>
                  <a:lnTo>
                    <a:pt x="73917" y="21431"/>
                  </a:lnTo>
                  <a:lnTo>
                    <a:pt x="164404" y="78581"/>
                  </a:lnTo>
                  <a:lnTo>
                    <a:pt x="314423" y="166687"/>
                  </a:lnTo>
                  <a:lnTo>
                    <a:pt x="38824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7">
              <a:extLst>
                <a:ext uri="{FF2B5EF4-FFF2-40B4-BE49-F238E27FC236}">
                  <a16:creationId xmlns:a16="http://schemas.microsoft.com/office/drawing/2014/main" id="{CA1FB968-1E7D-406C-9DBC-0D284ADCE5A3}"/>
                </a:ext>
              </a:extLst>
            </p:cNvPr>
            <p:cNvSpPr/>
            <p:nvPr/>
          </p:nvSpPr>
          <p:spPr>
            <a:xfrm>
              <a:off x="3714750" y="1817688"/>
              <a:ext cx="2646363" cy="542925"/>
            </a:xfrm>
            <a:custGeom>
              <a:avLst/>
              <a:gdLst>
                <a:gd name="connsiteX0" fmla="*/ 619125 w 2645569"/>
                <a:gd name="connsiteY0" fmla="*/ 357187 h 542925"/>
                <a:gd name="connsiteX1" fmla="*/ 1112044 w 2645569"/>
                <a:gd name="connsiteY1" fmla="*/ 276225 h 542925"/>
                <a:gd name="connsiteX2" fmla="*/ 1512094 w 2645569"/>
                <a:gd name="connsiteY2" fmla="*/ 197644 h 542925"/>
                <a:gd name="connsiteX3" fmla="*/ 1814513 w 2645569"/>
                <a:gd name="connsiteY3" fmla="*/ 133350 h 542925"/>
                <a:gd name="connsiteX4" fmla="*/ 2052638 w 2645569"/>
                <a:gd name="connsiteY4" fmla="*/ 73819 h 542925"/>
                <a:gd name="connsiteX5" fmla="*/ 2124075 w 2645569"/>
                <a:gd name="connsiteY5" fmla="*/ 50006 h 542925"/>
                <a:gd name="connsiteX6" fmla="*/ 2138363 w 2645569"/>
                <a:gd name="connsiteY6" fmla="*/ 38100 h 542925"/>
                <a:gd name="connsiteX7" fmla="*/ 2157413 w 2645569"/>
                <a:gd name="connsiteY7" fmla="*/ 26194 h 542925"/>
                <a:gd name="connsiteX8" fmla="*/ 2193131 w 2645569"/>
                <a:gd name="connsiteY8" fmla="*/ 9525 h 542925"/>
                <a:gd name="connsiteX9" fmla="*/ 2228850 w 2645569"/>
                <a:gd name="connsiteY9" fmla="*/ 0 h 542925"/>
                <a:gd name="connsiteX10" fmla="*/ 2274094 w 2645569"/>
                <a:gd name="connsiteY10" fmla="*/ 0 h 542925"/>
                <a:gd name="connsiteX11" fmla="*/ 2300288 w 2645569"/>
                <a:gd name="connsiteY11" fmla="*/ 4762 h 542925"/>
                <a:gd name="connsiteX12" fmla="*/ 2352675 w 2645569"/>
                <a:gd name="connsiteY12" fmla="*/ 23812 h 542925"/>
                <a:gd name="connsiteX13" fmla="*/ 2459831 w 2645569"/>
                <a:gd name="connsiteY13" fmla="*/ 64294 h 542925"/>
                <a:gd name="connsiteX14" fmla="*/ 2533650 w 2645569"/>
                <a:gd name="connsiteY14" fmla="*/ 97631 h 542925"/>
                <a:gd name="connsiteX15" fmla="*/ 2571750 w 2645569"/>
                <a:gd name="connsiteY15" fmla="*/ 116681 h 542925"/>
                <a:gd name="connsiteX16" fmla="*/ 2607469 w 2645569"/>
                <a:gd name="connsiteY16" fmla="*/ 145256 h 542925"/>
                <a:gd name="connsiteX17" fmla="*/ 2624138 w 2645569"/>
                <a:gd name="connsiteY17" fmla="*/ 164306 h 542925"/>
                <a:gd name="connsiteX18" fmla="*/ 2640806 w 2645569"/>
                <a:gd name="connsiteY18" fmla="*/ 195262 h 542925"/>
                <a:gd name="connsiteX19" fmla="*/ 2645569 w 2645569"/>
                <a:gd name="connsiteY19" fmla="*/ 216694 h 542925"/>
                <a:gd name="connsiteX20" fmla="*/ 2631281 w 2645569"/>
                <a:gd name="connsiteY20" fmla="*/ 245269 h 542925"/>
                <a:gd name="connsiteX21" fmla="*/ 2600325 w 2645569"/>
                <a:gd name="connsiteY21" fmla="*/ 273844 h 542925"/>
                <a:gd name="connsiteX22" fmla="*/ 2552700 w 2645569"/>
                <a:gd name="connsiteY22" fmla="*/ 295275 h 542925"/>
                <a:gd name="connsiteX23" fmla="*/ 2478881 w 2645569"/>
                <a:gd name="connsiteY23" fmla="*/ 302419 h 542925"/>
                <a:gd name="connsiteX24" fmla="*/ 2269331 w 2645569"/>
                <a:gd name="connsiteY24" fmla="*/ 321469 h 542925"/>
                <a:gd name="connsiteX25" fmla="*/ 1971675 w 2645569"/>
                <a:gd name="connsiteY25" fmla="*/ 352425 h 542925"/>
                <a:gd name="connsiteX26" fmla="*/ 1633538 w 2645569"/>
                <a:gd name="connsiteY26" fmla="*/ 390525 h 542925"/>
                <a:gd name="connsiteX27" fmla="*/ 1288256 w 2645569"/>
                <a:gd name="connsiteY27" fmla="*/ 431006 h 542925"/>
                <a:gd name="connsiteX28" fmla="*/ 969169 w 2645569"/>
                <a:gd name="connsiteY28" fmla="*/ 466725 h 542925"/>
                <a:gd name="connsiteX29" fmla="*/ 681038 w 2645569"/>
                <a:gd name="connsiteY29" fmla="*/ 504825 h 542925"/>
                <a:gd name="connsiteX30" fmla="*/ 431006 w 2645569"/>
                <a:gd name="connsiteY30" fmla="*/ 535781 h 542925"/>
                <a:gd name="connsiteX31" fmla="*/ 359569 w 2645569"/>
                <a:gd name="connsiteY31" fmla="*/ 540544 h 542925"/>
                <a:gd name="connsiteX32" fmla="*/ 280988 w 2645569"/>
                <a:gd name="connsiteY32" fmla="*/ 542925 h 542925"/>
                <a:gd name="connsiteX33" fmla="*/ 190500 w 2645569"/>
                <a:gd name="connsiteY33" fmla="*/ 533400 h 542925"/>
                <a:gd name="connsiteX34" fmla="*/ 80963 w 2645569"/>
                <a:gd name="connsiteY34" fmla="*/ 509587 h 542925"/>
                <a:gd name="connsiteX35" fmla="*/ 0 w 2645569"/>
                <a:gd name="connsiteY35" fmla="*/ 481012 h 542925"/>
                <a:gd name="connsiteX36" fmla="*/ 123825 w 2645569"/>
                <a:gd name="connsiteY36" fmla="*/ 328612 h 542925"/>
                <a:gd name="connsiteX37" fmla="*/ 228600 w 2645569"/>
                <a:gd name="connsiteY37" fmla="*/ 366712 h 542925"/>
                <a:gd name="connsiteX38" fmla="*/ 304800 w 2645569"/>
                <a:gd name="connsiteY38" fmla="*/ 378619 h 542925"/>
                <a:gd name="connsiteX39" fmla="*/ 347663 w 2645569"/>
                <a:gd name="connsiteY39" fmla="*/ 383381 h 542925"/>
                <a:gd name="connsiteX40" fmla="*/ 409575 w 2645569"/>
                <a:gd name="connsiteY40" fmla="*/ 383381 h 542925"/>
                <a:gd name="connsiteX41" fmla="*/ 533400 w 2645569"/>
                <a:gd name="connsiteY41" fmla="*/ 366712 h 542925"/>
                <a:gd name="connsiteX42" fmla="*/ 619125 w 2645569"/>
                <a:gd name="connsiteY42" fmla="*/ 357187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45569" h="542925">
                  <a:moveTo>
                    <a:pt x="619125" y="357187"/>
                  </a:moveTo>
                  <a:lnTo>
                    <a:pt x="1112044" y="276225"/>
                  </a:lnTo>
                  <a:lnTo>
                    <a:pt x="1512094" y="197644"/>
                  </a:lnTo>
                  <a:lnTo>
                    <a:pt x="1814513" y="133350"/>
                  </a:lnTo>
                  <a:lnTo>
                    <a:pt x="2052638" y="73819"/>
                  </a:lnTo>
                  <a:lnTo>
                    <a:pt x="2124075" y="50006"/>
                  </a:lnTo>
                  <a:lnTo>
                    <a:pt x="2138363" y="38100"/>
                  </a:lnTo>
                  <a:lnTo>
                    <a:pt x="2157413" y="26194"/>
                  </a:lnTo>
                  <a:lnTo>
                    <a:pt x="2193131" y="9525"/>
                  </a:lnTo>
                  <a:lnTo>
                    <a:pt x="2228850" y="0"/>
                  </a:lnTo>
                  <a:lnTo>
                    <a:pt x="2274094" y="0"/>
                  </a:lnTo>
                  <a:lnTo>
                    <a:pt x="2300288" y="4762"/>
                  </a:lnTo>
                  <a:lnTo>
                    <a:pt x="2352675" y="23812"/>
                  </a:lnTo>
                  <a:lnTo>
                    <a:pt x="2459831" y="64294"/>
                  </a:lnTo>
                  <a:lnTo>
                    <a:pt x="2533650" y="97631"/>
                  </a:lnTo>
                  <a:lnTo>
                    <a:pt x="2571750" y="116681"/>
                  </a:lnTo>
                  <a:lnTo>
                    <a:pt x="2607469" y="145256"/>
                  </a:lnTo>
                  <a:lnTo>
                    <a:pt x="2624138" y="164306"/>
                  </a:lnTo>
                  <a:lnTo>
                    <a:pt x="2640806" y="195262"/>
                  </a:lnTo>
                  <a:lnTo>
                    <a:pt x="2645569" y="216694"/>
                  </a:lnTo>
                  <a:lnTo>
                    <a:pt x="2631281" y="245269"/>
                  </a:lnTo>
                  <a:lnTo>
                    <a:pt x="2600325" y="273844"/>
                  </a:lnTo>
                  <a:lnTo>
                    <a:pt x="2552700" y="295275"/>
                  </a:lnTo>
                  <a:lnTo>
                    <a:pt x="2478881" y="302419"/>
                  </a:lnTo>
                  <a:lnTo>
                    <a:pt x="2269331" y="321469"/>
                  </a:lnTo>
                  <a:lnTo>
                    <a:pt x="1971675" y="352425"/>
                  </a:lnTo>
                  <a:lnTo>
                    <a:pt x="1633538" y="390525"/>
                  </a:lnTo>
                  <a:lnTo>
                    <a:pt x="1288256" y="431006"/>
                  </a:lnTo>
                  <a:lnTo>
                    <a:pt x="969169" y="466725"/>
                  </a:lnTo>
                  <a:lnTo>
                    <a:pt x="681038" y="504825"/>
                  </a:lnTo>
                  <a:lnTo>
                    <a:pt x="431006" y="535781"/>
                  </a:lnTo>
                  <a:lnTo>
                    <a:pt x="359569" y="540544"/>
                  </a:lnTo>
                  <a:lnTo>
                    <a:pt x="280988" y="542925"/>
                  </a:lnTo>
                  <a:lnTo>
                    <a:pt x="190500" y="533400"/>
                  </a:lnTo>
                  <a:lnTo>
                    <a:pt x="80963" y="509587"/>
                  </a:lnTo>
                  <a:lnTo>
                    <a:pt x="0" y="481012"/>
                  </a:lnTo>
                  <a:lnTo>
                    <a:pt x="123825" y="328612"/>
                  </a:lnTo>
                  <a:lnTo>
                    <a:pt x="228600" y="366712"/>
                  </a:lnTo>
                  <a:lnTo>
                    <a:pt x="304800" y="378619"/>
                  </a:lnTo>
                  <a:lnTo>
                    <a:pt x="347663" y="383381"/>
                  </a:lnTo>
                  <a:lnTo>
                    <a:pt x="409575" y="383381"/>
                  </a:lnTo>
                  <a:lnTo>
                    <a:pt x="533400" y="366712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8">
              <a:extLst>
                <a:ext uri="{FF2B5EF4-FFF2-40B4-BE49-F238E27FC236}">
                  <a16:creationId xmlns:a16="http://schemas.microsoft.com/office/drawing/2014/main" id="{CDB7B7C2-8261-462F-9148-3C98A063D990}"/>
                </a:ext>
              </a:extLst>
            </p:cNvPr>
            <p:cNvSpPr/>
            <p:nvPr/>
          </p:nvSpPr>
          <p:spPr>
            <a:xfrm>
              <a:off x="3506788" y="2636838"/>
              <a:ext cx="488950" cy="1679575"/>
            </a:xfrm>
            <a:custGeom>
              <a:avLst/>
              <a:gdLst>
                <a:gd name="connsiteX0" fmla="*/ 442913 w 488157"/>
                <a:gd name="connsiteY0" fmla="*/ 969169 h 1681162"/>
                <a:gd name="connsiteX1" fmla="*/ 433388 w 488157"/>
                <a:gd name="connsiteY1" fmla="*/ 790575 h 1681162"/>
                <a:gd name="connsiteX2" fmla="*/ 433388 w 488157"/>
                <a:gd name="connsiteY2" fmla="*/ 661987 h 1681162"/>
                <a:gd name="connsiteX3" fmla="*/ 433388 w 488157"/>
                <a:gd name="connsiteY3" fmla="*/ 338137 h 1681162"/>
                <a:gd name="connsiteX4" fmla="*/ 438150 w 488157"/>
                <a:gd name="connsiteY4" fmla="*/ 319087 h 1681162"/>
                <a:gd name="connsiteX5" fmla="*/ 450057 w 488157"/>
                <a:gd name="connsiteY5" fmla="*/ 304800 h 1681162"/>
                <a:gd name="connsiteX6" fmla="*/ 471488 w 488157"/>
                <a:gd name="connsiteY6" fmla="*/ 283369 h 1681162"/>
                <a:gd name="connsiteX7" fmla="*/ 481013 w 488157"/>
                <a:gd name="connsiteY7" fmla="*/ 264319 h 1681162"/>
                <a:gd name="connsiteX8" fmla="*/ 488157 w 488157"/>
                <a:gd name="connsiteY8" fmla="*/ 242887 h 1681162"/>
                <a:gd name="connsiteX9" fmla="*/ 488157 w 488157"/>
                <a:gd name="connsiteY9" fmla="*/ 228600 h 1681162"/>
                <a:gd name="connsiteX10" fmla="*/ 485775 w 488157"/>
                <a:gd name="connsiteY10" fmla="*/ 209550 h 1681162"/>
                <a:gd name="connsiteX11" fmla="*/ 476250 w 488157"/>
                <a:gd name="connsiteY11" fmla="*/ 195262 h 1681162"/>
                <a:gd name="connsiteX12" fmla="*/ 454819 w 488157"/>
                <a:gd name="connsiteY12" fmla="*/ 178594 h 1681162"/>
                <a:gd name="connsiteX13" fmla="*/ 407194 w 488157"/>
                <a:gd name="connsiteY13" fmla="*/ 154781 h 1681162"/>
                <a:gd name="connsiteX14" fmla="*/ 314325 w 488157"/>
                <a:gd name="connsiteY14" fmla="*/ 114300 h 1681162"/>
                <a:gd name="connsiteX15" fmla="*/ 211932 w 488157"/>
                <a:gd name="connsiteY15" fmla="*/ 69056 h 1681162"/>
                <a:gd name="connsiteX16" fmla="*/ 130969 w 488157"/>
                <a:gd name="connsiteY16" fmla="*/ 35719 h 1681162"/>
                <a:gd name="connsiteX17" fmla="*/ 52388 w 488157"/>
                <a:gd name="connsiteY17" fmla="*/ 9525 h 1681162"/>
                <a:gd name="connsiteX18" fmla="*/ 16669 w 488157"/>
                <a:gd name="connsiteY18" fmla="*/ 0 h 1681162"/>
                <a:gd name="connsiteX19" fmla="*/ 7144 w 488157"/>
                <a:gd name="connsiteY19" fmla="*/ 0 h 1681162"/>
                <a:gd name="connsiteX20" fmla="*/ 0 w 488157"/>
                <a:gd name="connsiteY20" fmla="*/ 7144 h 1681162"/>
                <a:gd name="connsiteX21" fmla="*/ 0 w 488157"/>
                <a:gd name="connsiteY21" fmla="*/ 28575 h 1681162"/>
                <a:gd name="connsiteX22" fmla="*/ 9525 w 488157"/>
                <a:gd name="connsiteY22" fmla="*/ 54769 h 1681162"/>
                <a:gd name="connsiteX23" fmla="*/ 33338 w 488157"/>
                <a:gd name="connsiteY23" fmla="*/ 83344 h 1681162"/>
                <a:gd name="connsiteX24" fmla="*/ 85725 w 488157"/>
                <a:gd name="connsiteY24" fmla="*/ 140494 h 1681162"/>
                <a:gd name="connsiteX25" fmla="*/ 140494 w 488157"/>
                <a:gd name="connsiteY25" fmla="*/ 219075 h 1681162"/>
                <a:gd name="connsiteX26" fmla="*/ 166688 w 488157"/>
                <a:gd name="connsiteY26" fmla="*/ 264319 h 1681162"/>
                <a:gd name="connsiteX27" fmla="*/ 185738 w 488157"/>
                <a:gd name="connsiteY27" fmla="*/ 352425 h 1681162"/>
                <a:gd name="connsiteX28" fmla="*/ 197644 w 488157"/>
                <a:gd name="connsiteY28" fmla="*/ 440531 h 1681162"/>
                <a:gd name="connsiteX29" fmla="*/ 207169 w 488157"/>
                <a:gd name="connsiteY29" fmla="*/ 571500 h 1681162"/>
                <a:gd name="connsiteX30" fmla="*/ 214313 w 488157"/>
                <a:gd name="connsiteY30" fmla="*/ 700087 h 1681162"/>
                <a:gd name="connsiteX31" fmla="*/ 240507 w 488157"/>
                <a:gd name="connsiteY31" fmla="*/ 952500 h 1681162"/>
                <a:gd name="connsiteX32" fmla="*/ 257175 w 488157"/>
                <a:gd name="connsiteY32" fmla="*/ 1240631 h 1681162"/>
                <a:gd name="connsiteX33" fmla="*/ 271463 w 488157"/>
                <a:gd name="connsiteY33" fmla="*/ 1488281 h 1681162"/>
                <a:gd name="connsiteX34" fmla="*/ 280988 w 488157"/>
                <a:gd name="connsiteY34" fmla="*/ 1647825 h 1681162"/>
                <a:gd name="connsiteX35" fmla="*/ 280988 w 488157"/>
                <a:gd name="connsiteY35" fmla="*/ 1681162 h 1681162"/>
                <a:gd name="connsiteX36" fmla="*/ 459582 w 488157"/>
                <a:gd name="connsiteY36" fmla="*/ 1635919 h 1681162"/>
                <a:gd name="connsiteX37" fmla="*/ 442913 w 488157"/>
                <a:gd name="connsiteY37" fmla="*/ 969169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7" h="1681162">
                  <a:moveTo>
                    <a:pt x="442913" y="969169"/>
                  </a:moveTo>
                  <a:lnTo>
                    <a:pt x="433388" y="790575"/>
                  </a:lnTo>
                  <a:lnTo>
                    <a:pt x="433388" y="661987"/>
                  </a:lnTo>
                  <a:lnTo>
                    <a:pt x="433388" y="338137"/>
                  </a:lnTo>
                  <a:lnTo>
                    <a:pt x="438150" y="319087"/>
                  </a:lnTo>
                  <a:lnTo>
                    <a:pt x="450057" y="304800"/>
                  </a:lnTo>
                  <a:lnTo>
                    <a:pt x="471488" y="283369"/>
                  </a:lnTo>
                  <a:lnTo>
                    <a:pt x="481013" y="264319"/>
                  </a:lnTo>
                  <a:lnTo>
                    <a:pt x="488157" y="242887"/>
                  </a:lnTo>
                  <a:lnTo>
                    <a:pt x="488157" y="228600"/>
                  </a:lnTo>
                  <a:lnTo>
                    <a:pt x="485775" y="209550"/>
                  </a:lnTo>
                  <a:lnTo>
                    <a:pt x="476250" y="195262"/>
                  </a:lnTo>
                  <a:lnTo>
                    <a:pt x="454819" y="178594"/>
                  </a:lnTo>
                  <a:lnTo>
                    <a:pt x="407194" y="154781"/>
                  </a:lnTo>
                  <a:lnTo>
                    <a:pt x="314325" y="114300"/>
                  </a:lnTo>
                  <a:lnTo>
                    <a:pt x="211932" y="69056"/>
                  </a:lnTo>
                  <a:lnTo>
                    <a:pt x="130969" y="35719"/>
                  </a:lnTo>
                  <a:lnTo>
                    <a:pt x="52388" y="9525"/>
                  </a:lnTo>
                  <a:lnTo>
                    <a:pt x="16669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0" y="28575"/>
                  </a:lnTo>
                  <a:lnTo>
                    <a:pt x="9525" y="54769"/>
                  </a:lnTo>
                  <a:lnTo>
                    <a:pt x="33338" y="83344"/>
                  </a:lnTo>
                  <a:lnTo>
                    <a:pt x="85725" y="140494"/>
                  </a:lnTo>
                  <a:lnTo>
                    <a:pt x="140494" y="219075"/>
                  </a:lnTo>
                  <a:lnTo>
                    <a:pt x="166688" y="264319"/>
                  </a:lnTo>
                  <a:lnTo>
                    <a:pt x="185738" y="352425"/>
                  </a:lnTo>
                  <a:lnTo>
                    <a:pt x="197644" y="440531"/>
                  </a:lnTo>
                  <a:lnTo>
                    <a:pt x="207169" y="571500"/>
                  </a:lnTo>
                  <a:lnTo>
                    <a:pt x="214313" y="700087"/>
                  </a:lnTo>
                  <a:lnTo>
                    <a:pt x="240507" y="952500"/>
                  </a:lnTo>
                  <a:lnTo>
                    <a:pt x="257175" y="1240631"/>
                  </a:lnTo>
                  <a:lnTo>
                    <a:pt x="271463" y="1488281"/>
                  </a:lnTo>
                  <a:lnTo>
                    <a:pt x="280988" y="1647825"/>
                  </a:lnTo>
                  <a:lnTo>
                    <a:pt x="280988" y="1681162"/>
                  </a:lnTo>
                  <a:lnTo>
                    <a:pt x="459582" y="1635919"/>
                  </a:lnTo>
                  <a:lnTo>
                    <a:pt x="442913" y="969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9">
              <a:extLst>
                <a:ext uri="{FF2B5EF4-FFF2-40B4-BE49-F238E27FC236}">
                  <a16:creationId xmlns:a16="http://schemas.microsoft.com/office/drawing/2014/main" id="{1E115C16-ABCE-48E2-8E3D-0F40C6E51324}"/>
                </a:ext>
              </a:extLst>
            </p:cNvPr>
            <p:cNvSpPr/>
            <p:nvPr/>
          </p:nvSpPr>
          <p:spPr>
            <a:xfrm>
              <a:off x="4192588" y="2487613"/>
              <a:ext cx="541337" cy="1720850"/>
            </a:xfrm>
            <a:custGeom>
              <a:avLst/>
              <a:gdLst>
                <a:gd name="connsiteX0" fmla="*/ 209550 w 540544"/>
                <a:gd name="connsiteY0" fmla="*/ 366713 h 1719263"/>
                <a:gd name="connsiteX1" fmla="*/ 202407 w 540544"/>
                <a:gd name="connsiteY1" fmla="*/ 257175 h 1719263"/>
                <a:gd name="connsiteX2" fmla="*/ 195263 w 540544"/>
                <a:gd name="connsiteY2" fmla="*/ 209550 h 1719263"/>
                <a:gd name="connsiteX3" fmla="*/ 176213 w 540544"/>
                <a:gd name="connsiteY3" fmla="*/ 178594 h 1719263"/>
                <a:gd name="connsiteX4" fmla="*/ 142875 w 540544"/>
                <a:gd name="connsiteY4" fmla="*/ 140494 h 1719263"/>
                <a:gd name="connsiteX5" fmla="*/ 92869 w 540544"/>
                <a:gd name="connsiteY5" fmla="*/ 100013 h 1719263"/>
                <a:gd name="connsiteX6" fmla="*/ 54769 w 540544"/>
                <a:gd name="connsiteY6" fmla="*/ 83344 h 1719263"/>
                <a:gd name="connsiteX7" fmla="*/ 28575 w 540544"/>
                <a:gd name="connsiteY7" fmla="*/ 69057 h 1719263"/>
                <a:gd name="connsiteX8" fmla="*/ 9525 w 540544"/>
                <a:gd name="connsiteY8" fmla="*/ 50007 h 1719263"/>
                <a:gd name="connsiteX9" fmla="*/ 2382 w 540544"/>
                <a:gd name="connsiteY9" fmla="*/ 40482 h 1719263"/>
                <a:gd name="connsiteX10" fmla="*/ 0 w 540544"/>
                <a:gd name="connsiteY10" fmla="*/ 21432 h 1719263"/>
                <a:gd name="connsiteX11" fmla="*/ 7144 w 540544"/>
                <a:gd name="connsiteY11" fmla="*/ 4763 h 1719263"/>
                <a:gd name="connsiteX12" fmla="*/ 26194 w 540544"/>
                <a:gd name="connsiteY12" fmla="*/ 0 h 1719263"/>
                <a:gd name="connsiteX13" fmla="*/ 173832 w 540544"/>
                <a:gd name="connsiteY13" fmla="*/ 4763 h 1719263"/>
                <a:gd name="connsiteX14" fmla="*/ 221457 w 540544"/>
                <a:gd name="connsiteY14" fmla="*/ 9525 h 1719263"/>
                <a:gd name="connsiteX15" fmla="*/ 311944 w 540544"/>
                <a:gd name="connsiteY15" fmla="*/ 35719 h 1719263"/>
                <a:gd name="connsiteX16" fmla="*/ 378619 w 540544"/>
                <a:gd name="connsiteY16" fmla="*/ 59532 h 1719263"/>
                <a:gd name="connsiteX17" fmla="*/ 447675 w 540544"/>
                <a:gd name="connsiteY17" fmla="*/ 92869 h 1719263"/>
                <a:gd name="connsiteX18" fmla="*/ 497682 w 540544"/>
                <a:gd name="connsiteY18" fmla="*/ 121444 h 1719263"/>
                <a:gd name="connsiteX19" fmla="*/ 521494 w 540544"/>
                <a:gd name="connsiteY19" fmla="*/ 140494 h 1719263"/>
                <a:gd name="connsiteX20" fmla="*/ 535782 w 540544"/>
                <a:gd name="connsiteY20" fmla="*/ 161925 h 1719263"/>
                <a:gd name="connsiteX21" fmla="*/ 540544 w 540544"/>
                <a:gd name="connsiteY21" fmla="*/ 176213 h 1719263"/>
                <a:gd name="connsiteX22" fmla="*/ 540544 w 540544"/>
                <a:gd name="connsiteY22" fmla="*/ 202407 h 1719263"/>
                <a:gd name="connsiteX23" fmla="*/ 533400 w 540544"/>
                <a:gd name="connsiteY23" fmla="*/ 233363 h 1719263"/>
                <a:gd name="connsiteX24" fmla="*/ 514350 w 540544"/>
                <a:gd name="connsiteY24" fmla="*/ 261938 h 1719263"/>
                <a:gd name="connsiteX25" fmla="*/ 488157 w 540544"/>
                <a:gd name="connsiteY25" fmla="*/ 292894 h 1719263"/>
                <a:gd name="connsiteX26" fmla="*/ 478632 w 540544"/>
                <a:gd name="connsiteY26" fmla="*/ 323850 h 1719263"/>
                <a:gd name="connsiteX27" fmla="*/ 471488 w 540544"/>
                <a:gd name="connsiteY27" fmla="*/ 414338 h 1719263"/>
                <a:gd name="connsiteX28" fmla="*/ 466725 w 540544"/>
                <a:gd name="connsiteY28" fmla="*/ 519113 h 1719263"/>
                <a:gd name="connsiteX29" fmla="*/ 461963 w 540544"/>
                <a:gd name="connsiteY29" fmla="*/ 723900 h 1719263"/>
                <a:gd name="connsiteX30" fmla="*/ 459582 w 540544"/>
                <a:gd name="connsiteY30" fmla="*/ 1047750 h 1719263"/>
                <a:gd name="connsiteX31" fmla="*/ 452438 w 540544"/>
                <a:gd name="connsiteY31" fmla="*/ 1321594 h 1719263"/>
                <a:gd name="connsiteX32" fmla="*/ 440532 w 540544"/>
                <a:gd name="connsiteY32" fmla="*/ 1566863 h 1719263"/>
                <a:gd name="connsiteX33" fmla="*/ 435769 w 540544"/>
                <a:gd name="connsiteY33" fmla="*/ 1643063 h 1719263"/>
                <a:gd name="connsiteX34" fmla="*/ 433388 w 540544"/>
                <a:gd name="connsiteY34" fmla="*/ 1695450 h 1719263"/>
                <a:gd name="connsiteX35" fmla="*/ 245269 w 540544"/>
                <a:gd name="connsiteY35" fmla="*/ 1719263 h 1719263"/>
                <a:gd name="connsiteX36" fmla="*/ 238125 w 540544"/>
                <a:gd name="connsiteY36" fmla="*/ 1454944 h 1719263"/>
                <a:gd name="connsiteX37" fmla="*/ 230982 w 540544"/>
                <a:gd name="connsiteY37" fmla="*/ 1247775 h 1719263"/>
                <a:gd name="connsiteX38" fmla="*/ 226219 w 540544"/>
                <a:gd name="connsiteY38" fmla="*/ 1085850 h 1719263"/>
                <a:gd name="connsiteX39" fmla="*/ 216694 w 540544"/>
                <a:gd name="connsiteY39" fmla="*/ 871538 h 1719263"/>
                <a:gd name="connsiteX40" fmla="*/ 219075 w 540544"/>
                <a:gd name="connsiteY40" fmla="*/ 738188 h 1719263"/>
                <a:gd name="connsiteX41" fmla="*/ 209550 w 540544"/>
                <a:gd name="connsiteY41" fmla="*/ 366713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0544" h="1719263">
                  <a:moveTo>
                    <a:pt x="209550" y="366713"/>
                  </a:moveTo>
                  <a:lnTo>
                    <a:pt x="202407" y="257175"/>
                  </a:lnTo>
                  <a:lnTo>
                    <a:pt x="195263" y="209550"/>
                  </a:lnTo>
                  <a:lnTo>
                    <a:pt x="176213" y="178594"/>
                  </a:lnTo>
                  <a:lnTo>
                    <a:pt x="142875" y="140494"/>
                  </a:lnTo>
                  <a:lnTo>
                    <a:pt x="92869" y="100013"/>
                  </a:lnTo>
                  <a:lnTo>
                    <a:pt x="54769" y="83344"/>
                  </a:lnTo>
                  <a:lnTo>
                    <a:pt x="28575" y="69057"/>
                  </a:lnTo>
                  <a:lnTo>
                    <a:pt x="9525" y="50007"/>
                  </a:lnTo>
                  <a:lnTo>
                    <a:pt x="2382" y="40482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173832" y="4763"/>
                  </a:lnTo>
                  <a:lnTo>
                    <a:pt x="221457" y="9525"/>
                  </a:lnTo>
                  <a:lnTo>
                    <a:pt x="311944" y="35719"/>
                  </a:lnTo>
                  <a:lnTo>
                    <a:pt x="378619" y="59532"/>
                  </a:lnTo>
                  <a:lnTo>
                    <a:pt x="447675" y="92869"/>
                  </a:lnTo>
                  <a:lnTo>
                    <a:pt x="497682" y="121444"/>
                  </a:lnTo>
                  <a:lnTo>
                    <a:pt x="521494" y="140494"/>
                  </a:lnTo>
                  <a:lnTo>
                    <a:pt x="535782" y="161925"/>
                  </a:lnTo>
                  <a:lnTo>
                    <a:pt x="540544" y="176213"/>
                  </a:lnTo>
                  <a:lnTo>
                    <a:pt x="540544" y="202407"/>
                  </a:lnTo>
                  <a:lnTo>
                    <a:pt x="533400" y="233363"/>
                  </a:lnTo>
                  <a:lnTo>
                    <a:pt x="514350" y="261938"/>
                  </a:lnTo>
                  <a:lnTo>
                    <a:pt x="488157" y="292894"/>
                  </a:lnTo>
                  <a:lnTo>
                    <a:pt x="478632" y="323850"/>
                  </a:lnTo>
                  <a:lnTo>
                    <a:pt x="471488" y="414338"/>
                  </a:lnTo>
                  <a:lnTo>
                    <a:pt x="466725" y="519113"/>
                  </a:lnTo>
                  <a:lnTo>
                    <a:pt x="461963" y="723900"/>
                  </a:lnTo>
                  <a:cubicBezTo>
                    <a:pt x="461169" y="831850"/>
                    <a:pt x="460376" y="939800"/>
                    <a:pt x="459582" y="1047750"/>
                  </a:cubicBezTo>
                  <a:lnTo>
                    <a:pt x="452438" y="1321594"/>
                  </a:lnTo>
                  <a:lnTo>
                    <a:pt x="440532" y="1566863"/>
                  </a:lnTo>
                  <a:lnTo>
                    <a:pt x="435769" y="1643063"/>
                  </a:lnTo>
                  <a:lnTo>
                    <a:pt x="433388" y="1695450"/>
                  </a:lnTo>
                  <a:lnTo>
                    <a:pt x="245269" y="1719263"/>
                  </a:lnTo>
                  <a:lnTo>
                    <a:pt x="238125" y="1454944"/>
                  </a:lnTo>
                  <a:lnTo>
                    <a:pt x="230982" y="1247775"/>
                  </a:lnTo>
                  <a:lnTo>
                    <a:pt x="226219" y="1085850"/>
                  </a:lnTo>
                  <a:lnTo>
                    <a:pt x="216694" y="871538"/>
                  </a:lnTo>
                  <a:cubicBezTo>
                    <a:pt x="217488" y="827088"/>
                    <a:pt x="218281" y="782638"/>
                    <a:pt x="219075" y="738188"/>
                  </a:cubicBezTo>
                  <a:lnTo>
                    <a:pt x="209550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0">
              <a:extLst>
                <a:ext uri="{FF2B5EF4-FFF2-40B4-BE49-F238E27FC236}">
                  <a16:creationId xmlns:a16="http://schemas.microsoft.com/office/drawing/2014/main" id="{702FDDE3-5FF0-4616-AF3F-BBCCF11EF50E}"/>
                </a:ext>
              </a:extLst>
            </p:cNvPr>
            <p:cNvSpPr/>
            <p:nvPr/>
          </p:nvSpPr>
          <p:spPr>
            <a:xfrm>
              <a:off x="5021263" y="2324100"/>
              <a:ext cx="508000" cy="1801813"/>
            </a:xfrm>
            <a:custGeom>
              <a:avLst/>
              <a:gdLst>
                <a:gd name="connsiteX0" fmla="*/ 190500 w 507207"/>
                <a:gd name="connsiteY0" fmla="*/ 481013 h 1802606"/>
                <a:gd name="connsiteX1" fmla="*/ 190500 w 507207"/>
                <a:gd name="connsiteY1" fmla="*/ 288131 h 1802606"/>
                <a:gd name="connsiteX2" fmla="*/ 183357 w 507207"/>
                <a:gd name="connsiteY2" fmla="*/ 257175 h 1802606"/>
                <a:gd name="connsiteX3" fmla="*/ 166688 w 507207"/>
                <a:gd name="connsiteY3" fmla="*/ 221456 h 1802606"/>
                <a:gd name="connsiteX4" fmla="*/ 138113 w 507207"/>
                <a:gd name="connsiteY4" fmla="*/ 178594 h 1802606"/>
                <a:gd name="connsiteX5" fmla="*/ 88107 w 507207"/>
                <a:gd name="connsiteY5" fmla="*/ 126206 h 1802606"/>
                <a:gd name="connsiteX6" fmla="*/ 33338 w 507207"/>
                <a:gd name="connsiteY6" fmla="*/ 73819 h 1802606"/>
                <a:gd name="connsiteX7" fmla="*/ 16669 w 507207"/>
                <a:gd name="connsiteY7" fmla="*/ 57150 h 1802606"/>
                <a:gd name="connsiteX8" fmla="*/ 7144 w 507207"/>
                <a:gd name="connsiteY8" fmla="*/ 42863 h 1802606"/>
                <a:gd name="connsiteX9" fmla="*/ 0 w 507207"/>
                <a:gd name="connsiteY9" fmla="*/ 14288 h 1802606"/>
                <a:gd name="connsiteX10" fmla="*/ 4763 w 507207"/>
                <a:gd name="connsiteY10" fmla="*/ 0 h 1802606"/>
                <a:gd name="connsiteX11" fmla="*/ 30957 w 507207"/>
                <a:gd name="connsiteY11" fmla="*/ 0 h 1802606"/>
                <a:gd name="connsiteX12" fmla="*/ 59532 w 507207"/>
                <a:gd name="connsiteY12" fmla="*/ 11906 h 1802606"/>
                <a:gd name="connsiteX13" fmla="*/ 116682 w 507207"/>
                <a:gd name="connsiteY13" fmla="*/ 35719 h 1802606"/>
                <a:gd name="connsiteX14" fmla="*/ 207169 w 507207"/>
                <a:gd name="connsiteY14" fmla="*/ 64294 h 1802606"/>
                <a:gd name="connsiteX15" fmla="*/ 271463 w 507207"/>
                <a:gd name="connsiteY15" fmla="*/ 83344 h 1802606"/>
                <a:gd name="connsiteX16" fmla="*/ 323850 w 507207"/>
                <a:gd name="connsiteY16" fmla="*/ 95250 h 1802606"/>
                <a:gd name="connsiteX17" fmla="*/ 342900 w 507207"/>
                <a:gd name="connsiteY17" fmla="*/ 97631 h 1802606"/>
                <a:gd name="connsiteX18" fmla="*/ 361950 w 507207"/>
                <a:gd name="connsiteY18" fmla="*/ 107156 h 1802606"/>
                <a:gd name="connsiteX19" fmla="*/ 407194 w 507207"/>
                <a:gd name="connsiteY19" fmla="*/ 135731 h 1802606"/>
                <a:gd name="connsiteX20" fmla="*/ 445294 w 507207"/>
                <a:gd name="connsiteY20" fmla="*/ 161925 h 1802606"/>
                <a:gd name="connsiteX21" fmla="*/ 469107 w 507207"/>
                <a:gd name="connsiteY21" fmla="*/ 180975 h 1802606"/>
                <a:gd name="connsiteX22" fmla="*/ 485775 w 507207"/>
                <a:gd name="connsiteY22" fmla="*/ 200025 h 1802606"/>
                <a:gd name="connsiteX23" fmla="*/ 500063 w 507207"/>
                <a:gd name="connsiteY23" fmla="*/ 221456 h 1802606"/>
                <a:gd name="connsiteX24" fmla="*/ 507207 w 507207"/>
                <a:gd name="connsiteY24" fmla="*/ 252413 h 1802606"/>
                <a:gd name="connsiteX25" fmla="*/ 507207 w 507207"/>
                <a:gd name="connsiteY25" fmla="*/ 278606 h 1802606"/>
                <a:gd name="connsiteX26" fmla="*/ 495300 w 507207"/>
                <a:gd name="connsiteY26" fmla="*/ 307181 h 1802606"/>
                <a:gd name="connsiteX27" fmla="*/ 473869 w 507207"/>
                <a:gd name="connsiteY27" fmla="*/ 333375 h 1802606"/>
                <a:gd name="connsiteX28" fmla="*/ 459582 w 507207"/>
                <a:gd name="connsiteY28" fmla="*/ 347663 h 1802606"/>
                <a:gd name="connsiteX29" fmla="*/ 440532 w 507207"/>
                <a:gd name="connsiteY29" fmla="*/ 550069 h 1802606"/>
                <a:gd name="connsiteX30" fmla="*/ 411957 w 507207"/>
                <a:gd name="connsiteY30" fmla="*/ 790575 h 1802606"/>
                <a:gd name="connsiteX31" fmla="*/ 414338 w 507207"/>
                <a:gd name="connsiteY31" fmla="*/ 931069 h 1802606"/>
                <a:gd name="connsiteX32" fmla="*/ 402432 w 507207"/>
                <a:gd name="connsiteY32" fmla="*/ 1143000 h 1802606"/>
                <a:gd name="connsiteX33" fmla="*/ 381000 w 507207"/>
                <a:gd name="connsiteY33" fmla="*/ 1397794 h 1802606"/>
                <a:gd name="connsiteX34" fmla="*/ 361950 w 507207"/>
                <a:gd name="connsiteY34" fmla="*/ 1595438 h 1802606"/>
                <a:gd name="connsiteX35" fmla="*/ 347663 w 507207"/>
                <a:gd name="connsiteY35" fmla="*/ 1735931 h 1802606"/>
                <a:gd name="connsiteX36" fmla="*/ 340519 w 507207"/>
                <a:gd name="connsiteY36" fmla="*/ 1788319 h 1802606"/>
                <a:gd name="connsiteX37" fmla="*/ 164307 w 507207"/>
                <a:gd name="connsiteY37" fmla="*/ 1802606 h 1802606"/>
                <a:gd name="connsiteX38" fmla="*/ 176213 w 507207"/>
                <a:gd name="connsiteY38" fmla="*/ 1590675 h 1802606"/>
                <a:gd name="connsiteX39" fmla="*/ 183357 w 507207"/>
                <a:gd name="connsiteY39" fmla="*/ 1445419 h 1802606"/>
                <a:gd name="connsiteX40" fmla="*/ 190500 w 507207"/>
                <a:gd name="connsiteY40" fmla="*/ 1197769 h 1802606"/>
                <a:gd name="connsiteX41" fmla="*/ 190500 w 507207"/>
                <a:gd name="connsiteY41" fmla="*/ 945356 h 1802606"/>
                <a:gd name="connsiteX42" fmla="*/ 192882 w 507207"/>
                <a:gd name="connsiteY42" fmla="*/ 742950 h 1802606"/>
                <a:gd name="connsiteX43" fmla="*/ 190500 w 507207"/>
                <a:gd name="connsiteY43" fmla="*/ 481013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7207" h="1802606">
                  <a:moveTo>
                    <a:pt x="190500" y="481013"/>
                  </a:moveTo>
                  <a:lnTo>
                    <a:pt x="190500" y="288131"/>
                  </a:lnTo>
                  <a:lnTo>
                    <a:pt x="183357" y="257175"/>
                  </a:lnTo>
                  <a:lnTo>
                    <a:pt x="166688" y="221456"/>
                  </a:lnTo>
                  <a:lnTo>
                    <a:pt x="138113" y="178594"/>
                  </a:lnTo>
                  <a:lnTo>
                    <a:pt x="88107" y="126206"/>
                  </a:lnTo>
                  <a:lnTo>
                    <a:pt x="33338" y="73819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59532" y="11906"/>
                  </a:lnTo>
                  <a:lnTo>
                    <a:pt x="116682" y="35719"/>
                  </a:lnTo>
                  <a:lnTo>
                    <a:pt x="207169" y="64294"/>
                  </a:lnTo>
                  <a:lnTo>
                    <a:pt x="271463" y="83344"/>
                  </a:lnTo>
                  <a:lnTo>
                    <a:pt x="323850" y="95250"/>
                  </a:lnTo>
                  <a:lnTo>
                    <a:pt x="342900" y="97631"/>
                  </a:lnTo>
                  <a:lnTo>
                    <a:pt x="361950" y="107156"/>
                  </a:lnTo>
                  <a:lnTo>
                    <a:pt x="407194" y="135731"/>
                  </a:lnTo>
                  <a:lnTo>
                    <a:pt x="445294" y="161925"/>
                  </a:lnTo>
                  <a:lnTo>
                    <a:pt x="469107" y="180975"/>
                  </a:lnTo>
                  <a:lnTo>
                    <a:pt x="485775" y="200025"/>
                  </a:lnTo>
                  <a:lnTo>
                    <a:pt x="500063" y="221456"/>
                  </a:lnTo>
                  <a:lnTo>
                    <a:pt x="507207" y="252413"/>
                  </a:lnTo>
                  <a:lnTo>
                    <a:pt x="507207" y="278606"/>
                  </a:lnTo>
                  <a:lnTo>
                    <a:pt x="495300" y="307181"/>
                  </a:lnTo>
                  <a:lnTo>
                    <a:pt x="473869" y="333375"/>
                  </a:lnTo>
                  <a:lnTo>
                    <a:pt x="459582" y="347663"/>
                  </a:lnTo>
                  <a:lnTo>
                    <a:pt x="440532" y="550069"/>
                  </a:lnTo>
                  <a:lnTo>
                    <a:pt x="411957" y="790575"/>
                  </a:lnTo>
                  <a:cubicBezTo>
                    <a:pt x="412751" y="837406"/>
                    <a:pt x="413544" y="884238"/>
                    <a:pt x="414338" y="931069"/>
                  </a:cubicBezTo>
                  <a:lnTo>
                    <a:pt x="402432" y="1143000"/>
                  </a:lnTo>
                  <a:lnTo>
                    <a:pt x="381000" y="1397794"/>
                  </a:lnTo>
                  <a:lnTo>
                    <a:pt x="361950" y="1595438"/>
                  </a:lnTo>
                  <a:lnTo>
                    <a:pt x="347663" y="1735931"/>
                  </a:lnTo>
                  <a:lnTo>
                    <a:pt x="340519" y="1788319"/>
                  </a:lnTo>
                  <a:lnTo>
                    <a:pt x="164307" y="1802606"/>
                  </a:lnTo>
                  <a:lnTo>
                    <a:pt x="176213" y="1590675"/>
                  </a:lnTo>
                  <a:lnTo>
                    <a:pt x="183357" y="1445419"/>
                  </a:lnTo>
                  <a:lnTo>
                    <a:pt x="190500" y="1197769"/>
                  </a:lnTo>
                  <a:lnTo>
                    <a:pt x="190500" y="945356"/>
                  </a:lnTo>
                  <a:lnTo>
                    <a:pt x="192882" y="742950"/>
                  </a:lnTo>
                  <a:lnTo>
                    <a:pt x="1905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1">
              <a:extLst>
                <a:ext uri="{FF2B5EF4-FFF2-40B4-BE49-F238E27FC236}">
                  <a16:creationId xmlns:a16="http://schemas.microsoft.com/office/drawing/2014/main" id="{A1CAC14C-86E8-4B4C-9BC3-5884A6B0D5B7}"/>
                </a:ext>
              </a:extLst>
            </p:cNvPr>
            <p:cNvSpPr/>
            <p:nvPr/>
          </p:nvSpPr>
          <p:spPr>
            <a:xfrm>
              <a:off x="5827713" y="2309813"/>
              <a:ext cx="496887" cy="1776412"/>
            </a:xfrm>
            <a:custGeom>
              <a:avLst/>
              <a:gdLst>
                <a:gd name="connsiteX0" fmla="*/ 123825 w 497681"/>
                <a:gd name="connsiteY0" fmla="*/ 1245393 h 1776412"/>
                <a:gd name="connsiteX1" fmla="*/ 140494 w 497681"/>
                <a:gd name="connsiteY1" fmla="*/ 1004887 h 1776412"/>
                <a:gd name="connsiteX2" fmla="*/ 147637 w 497681"/>
                <a:gd name="connsiteY2" fmla="*/ 895350 h 1776412"/>
                <a:gd name="connsiteX3" fmla="*/ 147637 w 497681"/>
                <a:gd name="connsiteY3" fmla="*/ 766762 h 1776412"/>
                <a:gd name="connsiteX4" fmla="*/ 159544 w 497681"/>
                <a:gd name="connsiteY4" fmla="*/ 552450 h 1776412"/>
                <a:gd name="connsiteX5" fmla="*/ 166687 w 497681"/>
                <a:gd name="connsiteY5" fmla="*/ 392906 h 1776412"/>
                <a:gd name="connsiteX6" fmla="*/ 166687 w 497681"/>
                <a:gd name="connsiteY6" fmla="*/ 285750 h 1776412"/>
                <a:gd name="connsiteX7" fmla="*/ 164306 w 497681"/>
                <a:gd name="connsiteY7" fmla="*/ 261937 h 1776412"/>
                <a:gd name="connsiteX8" fmla="*/ 157162 w 497681"/>
                <a:gd name="connsiteY8" fmla="*/ 230981 h 1776412"/>
                <a:gd name="connsiteX9" fmla="*/ 140494 w 497681"/>
                <a:gd name="connsiteY9" fmla="*/ 192881 h 1776412"/>
                <a:gd name="connsiteX10" fmla="*/ 123825 w 497681"/>
                <a:gd name="connsiteY10" fmla="*/ 169068 h 1776412"/>
                <a:gd name="connsiteX11" fmla="*/ 104775 w 497681"/>
                <a:gd name="connsiteY11" fmla="*/ 147637 h 1776412"/>
                <a:gd name="connsiteX12" fmla="*/ 71437 w 497681"/>
                <a:gd name="connsiteY12" fmla="*/ 119062 h 1776412"/>
                <a:gd name="connsiteX13" fmla="*/ 45244 w 497681"/>
                <a:gd name="connsiteY13" fmla="*/ 100012 h 1776412"/>
                <a:gd name="connsiteX14" fmla="*/ 33337 w 497681"/>
                <a:gd name="connsiteY14" fmla="*/ 88106 h 1776412"/>
                <a:gd name="connsiteX15" fmla="*/ 16669 w 497681"/>
                <a:gd name="connsiteY15" fmla="*/ 66675 h 1776412"/>
                <a:gd name="connsiteX16" fmla="*/ 2381 w 497681"/>
                <a:gd name="connsiteY16" fmla="*/ 40481 h 1776412"/>
                <a:gd name="connsiteX17" fmla="*/ 0 w 497681"/>
                <a:gd name="connsiteY17" fmla="*/ 21431 h 1776412"/>
                <a:gd name="connsiteX18" fmla="*/ 2381 w 497681"/>
                <a:gd name="connsiteY18" fmla="*/ 9525 h 1776412"/>
                <a:gd name="connsiteX19" fmla="*/ 14287 w 497681"/>
                <a:gd name="connsiteY19" fmla="*/ 0 h 1776412"/>
                <a:gd name="connsiteX20" fmla="*/ 66675 w 497681"/>
                <a:gd name="connsiteY20" fmla="*/ 4762 h 1776412"/>
                <a:gd name="connsiteX21" fmla="*/ 116681 w 497681"/>
                <a:gd name="connsiteY21" fmla="*/ 16668 h 1776412"/>
                <a:gd name="connsiteX22" fmla="*/ 166687 w 497681"/>
                <a:gd name="connsiteY22" fmla="*/ 35718 h 1776412"/>
                <a:gd name="connsiteX23" fmla="*/ 228600 w 497681"/>
                <a:gd name="connsiteY23" fmla="*/ 61912 h 1776412"/>
                <a:gd name="connsiteX24" fmla="*/ 290512 w 497681"/>
                <a:gd name="connsiteY24" fmla="*/ 97631 h 1776412"/>
                <a:gd name="connsiteX25" fmla="*/ 352425 w 497681"/>
                <a:gd name="connsiteY25" fmla="*/ 135731 h 1776412"/>
                <a:gd name="connsiteX26" fmla="*/ 414337 w 497681"/>
                <a:gd name="connsiteY26" fmla="*/ 180975 h 1776412"/>
                <a:gd name="connsiteX27" fmla="*/ 452437 w 497681"/>
                <a:gd name="connsiteY27" fmla="*/ 216693 h 1776412"/>
                <a:gd name="connsiteX28" fmla="*/ 469106 w 497681"/>
                <a:gd name="connsiteY28" fmla="*/ 238125 h 1776412"/>
                <a:gd name="connsiteX29" fmla="*/ 483394 w 497681"/>
                <a:gd name="connsiteY29" fmla="*/ 261937 h 1776412"/>
                <a:gd name="connsiteX30" fmla="*/ 492919 w 497681"/>
                <a:gd name="connsiteY30" fmla="*/ 280987 h 1776412"/>
                <a:gd name="connsiteX31" fmla="*/ 497681 w 497681"/>
                <a:gd name="connsiteY31" fmla="*/ 297656 h 1776412"/>
                <a:gd name="connsiteX32" fmla="*/ 495300 w 497681"/>
                <a:gd name="connsiteY32" fmla="*/ 326231 h 1776412"/>
                <a:gd name="connsiteX33" fmla="*/ 481012 w 497681"/>
                <a:gd name="connsiteY33" fmla="*/ 354806 h 1776412"/>
                <a:gd name="connsiteX34" fmla="*/ 457200 w 497681"/>
                <a:gd name="connsiteY34" fmla="*/ 383381 h 1776412"/>
                <a:gd name="connsiteX35" fmla="*/ 435769 w 497681"/>
                <a:gd name="connsiteY35" fmla="*/ 452437 h 1776412"/>
                <a:gd name="connsiteX36" fmla="*/ 414337 w 497681"/>
                <a:gd name="connsiteY36" fmla="*/ 569118 h 1776412"/>
                <a:gd name="connsiteX37" fmla="*/ 402431 w 497681"/>
                <a:gd name="connsiteY37" fmla="*/ 650081 h 1776412"/>
                <a:gd name="connsiteX38" fmla="*/ 390525 w 497681"/>
                <a:gd name="connsiteY38" fmla="*/ 742950 h 1776412"/>
                <a:gd name="connsiteX39" fmla="*/ 366712 w 497681"/>
                <a:gd name="connsiteY39" fmla="*/ 952500 h 1776412"/>
                <a:gd name="connsiteX40" fmla="*/ 340519 w 497681"/>
                <a:gd name="connsiteY40" fmla="*/ 1159668 h 1776412"/>
                <a:gd name="connsiteX41" fmla="*/ 316706 w 497681"/>
                <a:gd name="connsiteY41" fmla="*/ 1338262 h 1776412"/>
                <a:gd name="connsiteX42" fmla="*/ 304800 w 497681"/>
                <a:gd name="connsiteY42" fmla="*/ 1426368 h 1776412"/>
                <a:gd name="connsiteX43" fmla="*/ 278606 w 497681"/>
                <a:gd name="connsiteY43" fmla="*/ 1585912 h 1776412"/>
                <a:gd name="connsiteX44" fmla="*/ 257175 w 497681"/>
                <a:gd name="connsiteY44" fmla="*/ 1719262 h 1776412"/>
                <a:gd name="connsiteX45" fmla="*/ 242887 w 497681"/>
                <a:gd name="connsiteY45" fmla="*/ 1776412 h 1776412"/>
                <a:gd name="connsiteX46" fmla="*/ 73819 w 497681"/>
                <a:gd name="connsiteY46" fmla="*/ 1769268 h 1776412"/>
                <a:gd name="connsiteX47" fmla="*/ 88106 w 497681"/>
                <a:gd name="connsiteY47" fmla="*/ 1624012 h 1776412"/>
                <a:gd name="connsiteX48" fmla="*/ 109537 w 497681"/>
                <a:gd name="connsiteY48" fmla="*/ 1412081 h 1776412"/>
                <a:gd name="connsiteX49" fmla="*/ 123825 w 497681"/>
                <a:gd name="connsiteY49" fmla="*/ 1245393 h 177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97681" h="1776412">
                  <a:moveTo>
                    <a:pt x="123825" y="1245393"/>
                  </a:moveTo>
                  <a:lnTo>
                    <a:pt x="140494" y="1004887"/>
                  </a:lnTo>
                  <a:lnTo>
                    <a:pt x="147637" y="895350"/>
                  </a:lnTo>
                  <a:lnTo>
                    <a:pt x="147637" y="766762"/>
                  </a:lnTo>
                  <a:lnTo>
                    <a:pt x="159544" y="552450"/>
                  </a:lnTo>
                  <a:lnTo>
                    <a:pt x="166687" y="392906"/>
                  </a:lnTo>
                  <a:lnTo>
                    <a:pt x="166687" y="285750"/>
                  </a:lnTo>
                  <a:lnTo>
                    <a:pt x="164306" y="261937"/>
                  </a:lnTo>
                  <a:lnTo>
                    <a:pt x="157162" y="230981"/>
                  </a:lnTo>
                  <a:lnTo>
                    <a:pt x="140494" y="192881"/>
                  </a:lnTo>
                  <a:lnTo>
                    <a:pt x="123825" y="169068"/>
                  </a:lnTo>
                  <a:lnTo>
                    <a:pt x="104775" y="147637"/>
                  </a:lnTo>
                  <a:lnTo>
                    <a:pt x="71437" y="119062"/>
                  </a:lnTo>
                  <a:lnTo>
                    <a:pt x="45244" y="100012"/>
                  </a:lnTo>
                  <a:lnTo>
                    <a:pt x="33337" y="88106"/>
                  </a:lnTo>
                  <a:lnTo>
                    <a:pt x="16669" y="66675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66675" y="4762"/>
                  </a:lnTo>
                  <a:lnTo>
                    <a:pt x="116681" y="16668"/>
                  </a:lnTo>
                  <a:lnTo>
                    <a:pt x="166687" y="35718"/>
                  </a:lnTo>
                  <a:lnTo>
                    <a:pt x="228600" y="61912"/>
                  </a:lnTo>
                  <a:lnTo>
                    <a:pt x="290512" y="97631"/>
                  </a:lnTo>
                  <a:lnTo>
                    <a:pt x="352425" y="135731"/>
                  </a:lnTo>
                  <a:lnTo>
                    <a:pt x="414337" y="180975"/>
                  </a:lnTo>
                  <a:lnTo>
                    <a:pt x="452437" y="216693"/>
                  </a:lnTo>
                  <a:lnTo>
                    <a:pt x="469106" y="238125"/>
                  </a:lnTo>
                  <a:lnTo>
                    <a:pt x="483394" y="261937"/>
                  </a:lnTo>
                  <a:lnTo>
                    <a:pt x="492919" y="280987"/>
                  </a:lnTo>
                  <a:lnTo>
                    <a:pt x="497681" y="297656"/>
                  </a:lnTo>
                  <a:lnTo>
                    <a:pt x="495300" y="326231"/>
                  </a:lnTo>
                  <a:lnTo>
                    <a:pt x="481012" y="354806"/>
                  </a:lnTo>
                  <a:lnTo>
                    <a:pt x="457200" y="383381"/>
                  </a:lnTo>
                  <a:lnTo>
                    <a:pt x="435769" y="452437"/>
                  </a:lnTo>
                  <a:lnTo>
                    <a:pt x="414337" y="569118"/>
                  </a:lnTo>
                  <a:lnTo>
                    <a:pt x="402431" y="650081"/>
                  </a:lnTo>
                  <a:lnTo>
                    <a:pt x="390525" y="742950"/>
                  </a:lnTo>
                  <a:lnTo>
                    <a:pt x="366712" y="952500"/>
                  </a:lnTo>
                  <a:lnTo>
                    <a:pt x="340519" y="1159668"/>
                  </a:lnTo>
                  <a:lnTo>
                    <a:pt x="316706" y="1338262"/>
                  </a:lnTo>
                  <a:lnTo>
                    <a:pt x="304800" y="1426368"/>
                  </a:lnTo>
                  <a:lnTo>
                    <a:pt x="278606" y="1585912"/>
                  </a:lnTo>
                  <a:lnTo>
                    <a:pt x="257175" y="1719262"/>
                  </a:lnTo>
                  <a:lnTo>
                    <a:pt x="242887" y="1776412"/>
                  </a:lnTo>
                  <a:lnTo>
                    <a:pt x="73819" y="1769268"/>
                  </a:lnTo>
                  <a:lnTo>
                    <a:pt x="88106" y="1624012"/>
                  </a:lnTo>
                  <a:lnTo>
                    <a:pt x="109537" y="1412081"/>
                  </a:lnTo>
                  <a:lnTo>
                    <a:pt x="123825" y="1245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3">
              <a:extLst>
                <a:ext uri="{FF2B5EF4-FFF2-40B4-BE49-F238E27FC236}">
                  <a16:creationId xmlns:a16="http://schemas.microsoft.com/office/drawing/2014/main" id="{6171B847-387B-4042-AB0C-9B2D3FDF39B4}"/>
                </a:ext>
              </a:extLst>
            </p:cNvPr>
            <p:cNvSpPr/>
            <p:nvPr/>
          </p:nvSpPr>
          <p:spPr>
            <a:xfrm>
              <a:off x="3038475" y="3943350"/>
              <a:ext cx="3714750" cy="582613"/>
            </a:xfrm>
            <a:custGeom>
              <a:avLst/>
              <a:gdLst>
                <a:gd name="connsiteX0" fmla="*/ 1558776 w 3715900"/>
                <a:gd name="connsiteY0" fmla="*/ 362078 h 583007"/>
                <a:gd name="connsiteX1" fmla="*/ 1853347 w 3715900"/>
                <a:gd name="connsiteY1" fmla="*/ 331394 h 583007"/>
                <a:gd name="connsiteX2" fmla="*/ 2169398 w 3715900"/>
                <a:gd name="connsiteY2" fmla="*/ 309915 h 583007"/>
                <a:gd name="connsiteX3" fmla="*/ 2482381 w 3715900"/>
                <a:gd name="connsiteY3" fmla="*/ 294572 h 583007"/>
                <a:gd name="connsiteX4" fmla="*/ 2862870 w 3715900"/>
                <a:gd name="connsiteY4" fmla="*/ 279230 h 583007"/>
                <a:gd name="connsiteX5" fmla="*/ 3139031 w 3715900"/>
                <a:gd name="connsiteY5" fmla="*/ 273093 h 583007"/>
                <a:gd name="connsiteX6" fmla="*/ 3289385 w 3715900"/>
                <a:gd name="connsiteY6" fmla="*/ 270025 h 583007"/>
                <a:gd name="connsiteX7" fmla="*/ 3359960 w 3715900"/>
                <a:gd name="connsiteY7" fmla="*/ 279230 h 583007"/>
                <a:gd name="connsiteX8" fmla="*/ 3452013 w 3715900"/>
                <a:gd name="connsiteY8" fmla="*/ 288435 h 583007"/>
                <a:gd name="connsiteX9" fmla="*/ 3577820 w 3715900"/>
                <a:gd name="connsiteY9" fmla="*/ 291504 h 583007"/>
                <a:gd name="connsiteX10" fmla="*/ 3642258 w 3715900"/>
                <a:gd name="connsiteY10" fmla="*/ 288435 h 583007"/>
                <a:gd name="connsiteX11" fmla="*/ 3682147 w 3715900"/>
                <a:gd name="connsiteY11" fmla="*/ 279230 h 583007"/>
                <a:gd name="connsiteX12" fmla="*/ 3706695 w 3715900"/>
                <a:gd name="connsiteY12" fmla="*/ 270025 h 583007"/>
                <a:gd name="connsiteX13" fmla="*/ 3715900 w 3715900"/>
                <a:gd name="connsiteY13" fmla="*/ 251614 h 583007"/>
                <a:gd name="connsiteX14" fmla="*/ 3715900 w 3715900"/>
                <a:gd name="connsiteY14" fmla="*/ 239340 h 583007"/>
                <a:gd name="connsiteX15" fmla="*/ 3706695 w 3715900"/>
                <a:gd name="connsiteY15" fmla="*/ 202519 h 583007"/>
                <a:gd name="connsiteX16" fmla="*/ 3679079 w 3715900"/>
                <a:gd name="connsiteY16" fmla="*/ 165697 h 583007"/>
                <a:gd name="connsiteX17" fmla="*/ 3636121 w 3715900"/>
                <a:gd name="connsiteY17" fmla="*/ 122739 h 583007"/>
                <a:gd name="connsiteX18" fmla="*/ 3590094 w 3715900"/>
                <a:gd name="connsiteY18" fmla="*/ 88986 h 583007"/>
                <a:gd name="connsiteX19" fmla="*/ 3516451 w 3715900"/>
                <a:gd name="connsiteY19" fmla="*/ 49096 h 583007"/>
                <a:gd name="connsiteX20" fmla="*/ 3442808 w 3715900"/>
                <a:gd name="connsiteY20" fmla="*/ 18411 h 583007"/>
                <a:gd name="connsiteX21" fmla="*/ 3375302 w 3715900"/>
                <a:gd name="connsiteY21" fmla="*/ 0 h 583007"/>
                <a:gd name="connsiteX22" fmla="*/ 3350754 w 3715900"/>
                <a:gd name="connsiteY22" fmla="*/ 0 h 583007"/>
                <a:gd name="connsiteX23" fmla="*/ 3304727 w 3715900"/>
                <a:gd name="connsiteY23" fmla="*/ 15343 h 583007"/>
                <a:gd name="connsiteX24" fmla="*/ 3169715 w 3715900"/>
                <a:gd name="connsiteY24" fmla="*/ 46027 h 583007"/>
                <a:gd name="connsiteX25" fmla="*/ 3034703 w 3715900"/>
                <a:gd name="connsiteY25" fmla="*/ 67506 h 583007"/>
                <a:gd name="connsiteX26" fmla="*/ 2869007 w 3715900"/>
                <a:gd name="connsiteY26" fmla="*/ 67506 h 583007"/>
                <a:gd name="connsiteX27" fmla="*/ 2697173 w 3715900"/>
                <a:gd name="connsiteY27" fmla="*/ 79780 h 583007"/>
                <a:gd name="connsiteX28" fmla="*/ 2509997 w 3715900"/>
                <a:gd name="connsiteY28" fmla="*/ 88986 h 583007"/>
                <a:gd name="connsiteX29" fmla="*/ 2359643 w 3715900"/>
                <a:gd name="connsiteY29" fmla="*/ 88986 h 583007"/>
                <a:gd name="connsiteX30" fmla="*/ 2304411 w 3715900"/>
                <a:gd name="connsiteY30" fmla="*/ 88986 h 583007"/>
                <a:gd name="connsiteX31" fmla="*/ 2157125 w 3715900"/>
                <a:gd name="connsiteY31" fmla="*/ 110465 h 583007"/>
                <a:gd name="connsiteX32" fmla="*/ 1960743 w 3715900"/>
                <a:gd name="connsiteY32" fmla="*/ 125807 h 583007"/>
                <a:gd name="connsiteX33" fmla="*/ 1672309 w 3715900"/>
                <a:gd name="connsiteY33" fmla="*/ 153423 h 583007"/>
                <a:gd name="connsiteX34" fmla="*/ 1571049 w 3715900"/>
                <a:gd name="connsiteY34" fmla="*/ 159560 h 583007"/>
                <a:gd name="connsiteX35" fmla="*/ 1405353 w 3715900"/>
                <a:gd name="connsiteY35" fmla="*/ 181039 h 583007"/>
                <a:gd name="connsiteX36" fmla="*/ 1169082 w 3715900"/>
                <a:gd name="connsiteY36" fmla="*/ 220929 h 583007"/>
                <a:gd name="connsiteX37" fmla="*/ 889852 w 3715900"/>
                <a:gd name="connsiteY37" fmla="*/ 276162 h 583007"/>
                <a:gd name="connsiteX38" fmla="*/ 757909 w 3715900"/>
                <a:gd name="connsiteY38" fmla="*/ 312983 h 583007"/>
                <a:gd name="connsiteX39" fmla="*/ 595280 w 3715900"/>
                <a:gd name="connsiteY39" fmla="*/ 346736 h 583007"/>
                <a:gd name="connsiteX40" fmla="*/ 515500 w 3715900"/>
                <a:gd name="connsiteY40" fmla="*/ 355941 h 583007"/>
                <a:gd name="connsiteX41" fmla="*/ 438789 w 3715900"/>
                <a:gd name="connsiteY41" fmla="*/ 359010 h 583007"/>
                <a:gd name="connsiteX42" fmla="*/ 362078 w 3715900"/>
                <a:gd name="connsiteY42" fmla="*/ 355941 h 583007"/>
                <a:gd name="connsiteX43" fmla="*/ 273092 w 3715900"/>
                <a:gd name="connsiteY43" fmla="*/ 343668 h 583007"/>
                <a:gd name="connsiteX44" fmla="*/ 190244 w 3715900"/>
                <a:gd name="connsiteY44" fmla="*/ 322188 h 583007"/>
                <a:gd name="connsiteX45" fmla="*/ 110464 w 3715900"/>
                <a:gd name="connsiteY45" fmla="*/ 294572 h 583007"/>
                <a:gd name="connsiteX46" fmla="*/ 30684 w 3715900"/>
                <a:gd name="connsiteY46" fmla="*/ 257751 h 583007"/>
                <a:gd name="connsiteX47" fmla="*/ 9205 w 3715900"/>
                <a:gd name="connsiteY47" fmla="*/ 257751 h 583007"/>
                <a:gd name="connsiteX48" fmla="*/ 0 w 3715900"/>
                <a:gd name="connsiteY48" fmla="*/ 263888 h 583007"/>
                <a:gd name="connsiteX49" fmla="*/ 0 w 3715900"/>
                <a:gd name="connsiteY49" fmla="*/ 276162 h 583007"/>
                <a:gd name="connsiteX50" fmla="*/ 3068 w 3715900"/>
                <a:gd name="connsiteY50" fmla="*/ 297641 h 583007"/>
                <a:gd name="connsiteX51" fmla="*/ 21479 w 3715900"/>
                <a:gd name="connsiteY51" fmla="*/ 328325 h 583007"/>
                <a:gd name="connsiteX52" fmla="*/ 64437 w 3715900"/>
                <a:gd name="connsiteY52" fmla="*/ 368215 h 583007"/>
                <a:gd name="connsiteX53" fmla="*/ 119670 w 3715900"/>
                <a:gd name="connsiteY53" fmla="*/ 414242 h 583007"/>
                <a:gd name="connsiteX54" fmla="*/ 177970 w 3715900"/>
                <a:gd name="connsiteY54" fmla="*/ 454132 h 583007"/>
                <a:gd name="connsiteX55" fmla="*/ 245476 w 3715900"/>
                <a:gd name="connsiteY55" fmla="*/ 487885 h 583007"/>
                <a:gd name="connsiteX56" fmla="*/ 285366 w 3715900"/>
                <a:gd name="connsiteY56" fmla="*/ 509364 h 583007"/>
                <a:gd name="connsiteX57" fmla="*/ 355941 w 3715900"/>
                <a:gd name="connsiteY57" fmla="*/ 540049 h 583007"/>
                <a:gd name="connsiteX58" fmla="*/ 417310 w 3715900"/>
                <a:gd name="connsiteY58" fmla="*/ 564596 h 583007"/>
                <a:gd name="connsiteX59" fmla="*/ 472542 w 3715900"/>
                <a:gd name="connsiteY59" fmla="*/ 576870 h 583007"/>
                <a:gd name="connsiteX60" fmla="*/ 509364 w 3715900"/>
                <a:gd name="connsiteY60" fmla="*/ 583007 h 583007"/>
                <a:gd name="connsiteX61" fmla="*/ 573801 w 3715900"/>
                <a:gd name="connsiteY61" fmla="*/ 561528 h 583007"/>
                <a:gd name="connsiteX62" fmla="*/ 760977 w 3715900"/>
                <a:gd name="connsiteY62" fmla="*/ 506296 h 583007"/>
                <a:gd name="connsiteX63" fmla="*/ 908263 w 3715900"/>
                <a:gd name="connsiteY63" fmla="*/ 466406 h 583007"/>
                <a:gd name="connsiteX64" fmla="*/ 1119986 w 3715900"/>
                <a:gd name="connsiteY64" fmla="*/ 423447 h 583007"/>
                <a:gd name="connsiteX65" fmla="*/ 1325573 w 3715900"/>
                <a:gd name="connsiteY65" fmla="*/ 389694 h 583007"/>
                <a:gd name="connsiteX66" fmla="*/ 1558776 w 3715900"/>
                <a:gd name="connsiteY66" fmla="*/ 362078 h 58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15900" h="583007">
                  <a:moveTo>
                    <a:pt x="1558776" y="362078"/>
                  </a:moveTo>
                  <a:lnTo>
                    <a:pt x="1853347" y="331394"/>
                  </a:lnTo>
                  <a:lnTo>
                    <a:pt x="2169398" y="309915"/>
                  </a:lnTo>
                  <a:lnTo>
                    <a:pt x="2482381" y="294572"/>
                  </a:lnTo>
                  <a:lnTo>
                    <a:pt x="2862870" y="279230"/>
                  </a:lnTo>
                  <a:lnTo>
                    <a:pt x="3139031" y="273093"/>
                  </a:lnTo>
                  <a:lnTo>
                    <a:pt x="3289385" y="270025"/>
                  </a:lnTo>
                  <a:lnTo>
                    <a:pt x="3359960" y="279230"/>
                  </a:lnTo>
                  <a:lnTo>
                    <a:pt x="3452013" y="288435"/>
                  </a:lnTo>
                  <a:lnTo>
                    <a:pt x="3577820" y="291504"/>
                  </a:lnTo>
                  <a:lnTo>
                    <a:pt x="3642258" y="288435"/>
                  </a:lnTo>
                  <a:lnTo>
                    <a:pt x="3682147" y="279230"/>
                  </a:lnTo>
                  <a:lnTo>
                    <a:pt x="3706695" y="270025"/>
                  </a:lnTo>
                  <a:lnTo>
                    <a:pt x="3715900" y="251614"/>
                  </a:lnTo>
                  <a:lnTo>
                    <a:pt x="3715900" y="239340"/>
                  </a:lnTo>
                  <a:lnTo>
                    <a:pt x="3706695" y="202519"/>
                  </a:lnTo>
                  <a:lnTo>
                    <a:pt x="3679079" y="165697"/>
                  </a:lnTo>
                  <a:lnTo>
                    <a:pt x="3636121" y="122739"/>
                  </a:lnTo>
                  <a:lnTo>
                    <a:pt x="3590094" y="88986"/>
                  </a:lnTo>
                  <a:lnTo>
                    <a:pt x="3516451" y="49096"/>
                  </a:lnTo>
                  <a:lnTo>
                    <a:pt x="3442808" y="18411"/>
                  </a:lnTo>
                  <a:lnTo>
                    <a:pt x="3375302" y="0"/>
                  </a:lnTo>
                  <a:lnTo>
                    <a:pt x="3350754" y="0"/>
                  </a:lnTo>
                  <a:lnTo>
                    <a:pt x="3304727" y="15343"/>
                  </a:lnTo>
                  <a:lnTo>
                    <a:pt x="3169715" y="46027"/>
                  </a:lnTo>
                  <a:lnTo>
                    <a:pt x="3034703" y="67506"/>
                  </a:lnTo>
                  <a:lnTo>
                    <a:pt x="2869007" y="67506"/>
                  </a:lnTo>
                  <a:lnTo>
                    <a:pt x="2697173" y="79780"/>
                  </a:lnTo>
                  <a:lnTo>
                    <a:pt x="2509997" y="88986"/>
                  </a:lnTo>
                  <a:lnTo>
                    <a:pt x="2359643" y="88986"/>
                  </a:lnTo>
                  <a:lnTo>
                    <a:pt x="2304411" y="88986"/>
                  </a:lnTo>
                  <a:lnTo>
                    <a:pt x="2157125" y="110465"/>
                  </a:lnTo>
                  <a:lnTo>
                    <a:pt x="1960743" y="125807"/>
                  </a:lnTo>
                  <a:lnTo>
                    <a:pt x="1672309" y="153423"/>
                  </a:lnTo>
                  <a:lnTo>
                    <a:pt x="1571049" y="159560"/>
                  </a:lnTo>
                  <a:lnTo>
                    <a:pt x="1405353" y="181039"/>
                  </a:lnTo>
                  <a:lnTo>
                    <a:pt x="1169082" y="220929"/>
                  </a:lnTo>
                  <a:lnTo>
                    <a:pt x="889852" y="276162"/>
                  </a:lnTo>
                  <a:lnTo>
                    <a:pt x="757909" y="312983"/>
                  </a:lnTo>
                  <a:lnTo>
                    <a:pt x="595280" y="346736"/>
                  </a:lnTo>
                  <a:lnTo>
                    <a:pt x="515500" y="355941"/>
                  </a:lnTo>
                  <a:lnTo>
                    <a:pt x="438789" y="359010"/>
                  </a:lnTo>
                  <a:lnTo>
                    <a:pt x="362078" y="355941"/>
                  </a:lnTo>
                  <a:lnTo>
                    <a:pt x="273092" y="343668"/>
                  </a:lnTo>
                  <a:lnTo>
                    <a:pt x="190244" y="322188"/>
                  </a:lnTo>
                  <a:lnTo>
                    <a:pt x="110464" y="294572"/>
                  </a:lnTo>
                  <a:lnTo>
                    <a:pt x="30684" y="257751"/>
                  </a:lnTo>
                  <a:lnTo>
                    <a:pt x="9205" y="257751"/>
                  </a:lnTo>
                  <a:lnTo>
                    <a:pt x="0" y="263888"/>
                  </a:lnTo>
                  <a:lnTo>
                    <a:pt x="0" y="276162"/>
                  </a:lnTo>
                  <a:lnTo>
                    <a:pt x="3068" y="297641"/>
                  </a:lnTo>
                  <a:lnTo>
                    <a:pt x="21479" y="328325"/>
                  </a:lnTo>
                  <a:lnTo>
                    <a:pt x="64437" y="368215"/>
                  </a:lnTo>
                  <a:lnTo>
                    <a:pt x="119670" y="414242"/>
                  </a:lnTo>
                  <a:lnTo>
                    <a:pt x="177970" y="454132"/>
                  </a:lnTo>
                  <a:lnTo>
                    <a:pt x="245476" y="487885"/>
                  </a:lnTo>
                  <a:lnTo>
                    <a:pt x="285366" y="509364"/>
                  </a:lnTo>
                  <a:lnTo>
                    <a:pt x="355941" y="540049"/>
                  </a:lnTo>
                  <a:lnTo>
                    <a:pt x="417310" y="564596"/>
                  </a:lnTo>
                  <a:lnTo>
                    <a:pt x="472542" y="576870"/>
                  </a:lnTo>
                  <a:lnTo>
                    <a:pt x="509364" y="583007"/>
                  </a:lnTo>
                  <a:lnTo>
                    <a:pt x="573801" y="561528"/>
                  </a:lnTo>
                  <a:lnTo>
                    <a:pt x="760977" y="506296"/>
                  </a:lnTo>
                  <a:lnTo>
                    <a:pt x="908263" y="466406"/>
                  </a:lnTo>
                  <a:lnTo>
                    <a:pt x="1119986" y="423447"/>
                  </a:lnTo>
                  <a:lnTo>
                    <a:pt x="1325573" y="389694"/>
                  </a:lnTo>
                  <a:lnTo>
                    <a:pt x="1558776" y="3620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0955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A64140-270F-41CD-9FEC-913F7CBBD1A5}"/>
              </a:ext>
            </a:extLst>
          </p:cNvPr>
          <p:cNvGrpSpPr/>
          <p:nvPr/>
        </p:nvGrpSpPr>
        <p:grpSpPr>
          <a:xfrm>
            <a:off x="2700338" y="1360488"/>
            <a:ext cx="4311650" cy="4565650"/>
            <a:chOff x="2700338" y="1360488"/>
            <a:chExt cx="4311650" cy="4565650"/>
          </a:xfrm>
        </p:grpSpPr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B86EDD17-F39F-7C4A-BBEC-6CC29236F846}"/>
                </a:ext>
              </a:extLst>
            </p:cNvPr>
            <p:cNvSpPr/>
            <p:nvPr/>
          </p:nvSpPr>
          <p:spPr>
            <a:xfrm>
              <a:off x="2924175" y="1360488"/>
              <a:ext cx="1373188" cy="1679575"/>
            </a:xfrm>
            <a:custGeom>
              <a:avLst/>
              <a:gdLst>
                <a:gd name="connsiteX0" fmla="*/ 842963 w 1373981"/>
                <a:gd name="connsiteY0" fmla="*/ 533400 h 1681162"/>
                <a:gd name="connsiteX1" fmla="*/ 890588 w 1373981"/>
                <a:gd name="connsiteY1" fmla="*/ 445294 h 1681162"/>
                <a:gd name="connsiteX2" fmla="*/ 916781 w 1373981"/>
                <a:gd name="connsiteY2" fmla="*/ 392906 h 1681162"/>
                <a:gd name="connsiteX3" fmla="*/ 935831 w 1373981"/>
                <a:gd name="connsiteY3" fmla="*/ 352425 h 1681162"/>
                <a:gd name="connsiteX4" fmla="*/ 964406 w 1373981"/>
                <a:gd name="connsiteY4" fmla="*/ 280987 h 1681162"/>
                <a:gd name="connsiteX5" fmla="*/ 973931 w 1373981"/>
                <a:gd name="connsiteY5" fmla="*/ 250031 h 1681162"/>
                <a:gd name="connsiteX6" fmla="*/ 973931 w 1373981"/>
                <a:gd name="connsiteY6" fmla="*/ 223837 h 1681162"/>
                <a:gd name="connsiteX7" fmla="*/ 966788 w 1373981"/>
                <a:gd name="connsiteY7" fmla="*/ 192881 h 1681162"/>
                <a:gd name="connsiteX8" fmla="*/ 950119 w 1373981"/>
                <a:gd name="connsiteY8" fmla="*/ 159544 h 1681162"/>
                <a:gd name="connsiteX9" fmla="*/ 923925 w 1373981"/>
                <a:gd name="connsiteY9" fmla="*/ 130969 h 1681162"/>
                <a:gd name="connsiteX10" fmla="*/ 883444 w 1373981"/>
                <a:gd name="connsiteY10" fmla="*/ 102394 h 1681162"/>
                <a:gd name="connsiteX11" fmla="*/ 831056 w 1373981"/>
                <a:gd name="connsiteY11" fmla="*/ 76200 h 1681162"/>
                <a:gd name="connsiteX12" fmla="*/ 800100 w 1373981"/>
                <a:gd name="connsiteY12" fmla="*/ 64294 h 1681162"/>
                <a:gd name="connsiteX13" fmla="*/ 788194 w 1373981"/>
                <a:gd name="connsiteY13" fmla="*/ 47625 h 1681162"/>
                <a:gd name="connsiteX14" fmla="*/ 781050 w 1373981"/>
                <a:gd name="connsiteY14" fmla="*/ 21431 h 1681162"/>
                <a:gd name="connsiteX15" fmla="*/ 783431 w 1373981"/>
                <a:gd name="connsiteY15" fmla="*/ 9525 h 1681162"/>
                <a:gd name="connsiteX16" fmla="*/ 785813 w 1373981"/>
                <a:gd name="connsiteY16" fmla="*/ 0 h 1681162"/>
                <a:gd name="connsiteX17" fmla="*/ 792956 w 1373981"/>
                <a:gd name="connsiteY17" fmla="*/ 0 h 1681162"/>
                <a:gd name="connsiteX18" fmla="*/ 814388 w 1373981"/>
                <a:gd name="connsiteY18" fmla="*/ 7144 h 1681162"/>
                <a:gd name="connsiteX19" fmla="*/ 842963 w 1373981"/>
                <a:gd name="connsiteY19" fmla="*/ 16669 h 1681162"/>
                <a:gd name="connsiteX20" fmla="*/ 873919 w 1373981"/>
                <a:gd name="connsiteY20" fmla="*/ 11906 h 1681162"/>
                <a:gd name="connsiteX21" fmla="*/ 938213 w 1373981"/>
                <a:gd name="connsiteY21" fmla="*/ 9525 h 1681162"/>
                <a:gd name="connsiteX22" fmla="*/ 995363 w 1373981"/>
                <a:gd name="connsiteY22" fmla="*/ 16669 h 1681162"/>
                <a:gd name="connsiteX23" fmla="*/ 1057275 w 1373981"/>
                <a:gd name="connsiteY23" fmla="*/ 35719 h 1681162"/>
                <a:gd name="connsiteX24" fmla="*/ 1138238 w 1373981"/>
                <a:gd name="connsiteY24" fmla="*/ 66675 h 1681162"/>
                <a:gd name="connsiteX25" fmla="*/ 1200150 w 1373981"/>
                <a:gd name="connsiteY25" fmla="*/ 97631 h 1681162"/>
                <a:gd name="connsiteX26" fmla="*/ 1273969 w 1373981"/>
                <a:gd name="connsiteY26" fmla="*/ 142875 h 1681162"/>
                <a:gd name="connsiteX27" fmla="*/ 1316831 w 1373981"/>
                <a:gd name="connsiteY27" fmla="*/ 166687 h 1681162"/>
                <a:gd name="connsiteX28" fmla="*/ 1350169 w 1373981"/>
                <a:gd name="connsiteY28" fmla="*/ 188119 h 1681162"/>
                <a:gd name="connsiteX29" fmla="*/ 1369219 w 1373981"/>
                <a:gd name="connsiteY29" fmla="*/ 209550 h 1681162"/>
                <a:gd name="connsiteX30" fmla="*/ 1373981 w 1373981"/>
                <a:gd name="connsiteY30" fmla="*/ 223837 h 1681162"/>
                <a:gd name="connsiteX31" fmla="*/ 1373981 w 1373981"/>
                <a:gd name="connsiteY31" fmla="*/ 240506 h 1681162"/>
                <a:gd name="connsiteX32" fmla="*/ 1369219 w 1373981"/>
                <a:gd name="connsiteY32" fmla="*/ 259556 h 1681162"/>
                <a:gd name="connsiteX33" fmla="*/ 1350169 w 1373981"/>
                <a:gd name="connsiteY33" fmla="*/ 283369 h 1681162"/>
                <a:gd name="connsiteX34" fmla="*/ 1321594 w 1373981"/>
                <a:gd name="connsiteY34" fmla="*/ 311944 h 1681162"/>
                <a:gd name="connsiteX35" fmla="*/ 1250156 w 1373981"/>
                <a:gd name="connsiteY35" fmla="*/ 369094 h 1681162"/>
                <a:gd name="connsiteX36" fmla="*/ 1209675 w 1373981"/>
                <a:gd name="connsiteY36" fmla="*/ 404812 h 1681162"/>
                <a:gd name="connsiteX37" fmla="*/ 1143000 w 1373981"/>
                <a:gd name="connsiteY37" fmla="*/ 523875 h 1681162"/>
                <a:gd name="connsiteX38" fmla="*/ 1040606 w 1373981"/>
                <a:gd name="connsiteY38" fmla="*/ 671512 h 1681162"/>
                <a:gd name="connsiteX39" fmla="*/ 935831 w 1373981"/>
                <a:gd name="connsiteY39" fmla="*/ 816769 h 1681162"/>
                <a:gd name="connsiteX40" fmla="*/ 812006 w 1373981"/>
                <a:gd name="connsiteY40" fmla="*/ 985837 h 1681162"/>
                <a:gd name="connsiteX41" fmla="*/ 721519 w 1373981"/>
                <a:gd name="connsiteY41" fmla="*/ 1090612 h 1681162"/>
                <a:gd name="connsiteX42" fmla="*/ 597694 w 1373981"/>
                <a:gd name="connsiteY42" fmla="*/ 1221581 h 1681162"/>
                <a:gd name="connsiteX43" fmla="*/ 440531 w 1373981"/>
                <a:gd name="connsiteY43" fmla="*/ 1366837 h 1681162"/>
                <a:gd name="connsiteX44" fmla="*/ 316706 w 1373981"/>
                <a:gd name="connsiteY44" fmla="*/ 1476375 h 1681162"/>
                <a:gd name="connsiteX45" fmla="*/ 145256 w 1373981"/>
                <a:gd name="connsiteY45" fmla="*/ 1604962 h 1681162"/>
                <a:gd name="connsiteX46" fmla="*/ 61913 w 1373981"/>
                <a:gd name="connsiteY46" fmla="*/ 1664494 h 1681162"/>
                <a:gd name="connsiteX47" fmla="*/ 28575 w 1373981"/>
                <a:gd name="connsiteY47" fmla="*/ 1681162 h 1681162"/>
                <a:gd name="connsiteX48" fmla="*/ 14288 w 1373981"/>
                <a:gd name="connsiteY48" fmla="*/ 1681162 h 1681162"/>
                <a:gd name="connsiteX49" fmla="*/ 2381 w 1373981"/>
                <a:gd name="connsiteY49" fmla="*/ 1674019 h 1681162"/>
                <a:gd name="connsiteX50" fmla="*/ 0 w 1373981"/>
                <a:gd name="connsiteY50" fmla="*/ 1664494 h 1681162"/>
                <a:gd name="connsiteX51" fmla="*/ 2381 w 1373981"/>
                <a:gd name="connsiteY51" fmla="*/ 1640681 h 1681162"/>
                <a:gd name="connsiteX52" fmla="*/ 9525 w 1373981"/>
                <a:gd name="connsiteY52" fmla="*/ 1621631 h 1681162"/>
                <a:gd name="connsiteX53" fmla="*/ 54769 w 1373981"/>
                <a:gd name="connsiteY53" fmla="*/ 1571625 h 1681162"/>
                <a:gd name="connsiteX54" fmla="*/ 130969 w 1373981"/>
                <a:gd name="connsiteY54" fmla="*/ 1490662 h 1681162"/>
                <a:gd name="connsiteX55" fmla="*/ 219075 w 1373981"/>
                <a:gd name="connsiteY55" fmla="*/ 1393031 h 1681162"/>
                <a:gd name="connsiteX56" fmla="*/ 302419 w 1373981"/>
                <a:gd name="connsiteY56" fmla="*/ 1295400 h 1681162"/>
                <a:gd name="connsiteX57" fmla="*/ 392906 w 1373981"/>
                <a:gd name="connsiteY57" fmla="*/ 1185862 h 1681162"/>
                <a:gd name="connsiteX58" fmla="*/ 488156 w 1373981"/>
                <a:gd name="connsiteY58" fmla="*/ 1066800 h 1681162"/>
                <a:gd name="connsiteX59" fmla="*/ 581025 w 1373981"/>
                <a:gd name="connsiteY59" fmla="*/ 945356 h 1681162"/>
                <a:gd name="connsiteX60" fmla="*/ 697706 w 1373981"/>
                <a:gd name="connsiteY60" fmla="*/ 778669 h 1681162"/>
                <a:gd name="connsiteX61" fmla="*/ 783431 w 1373981"/>
                <a:gd name="connsiteY61" fmla="*/ 640556 h 1681162"/>
                <a:gd name="connsiteX62" fmla="*/ 842963 w 1373981"/>
                <a:gd name="connsiteY62" fmla="*/ 533400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3981" h="1681162">
                  <a:moveTo>
                    <a:pt x="842963" y="533400"/>
                  </a:moveTo>
                  <a:lnTo>
                    <a:pt x="890588" y="445294"/>
                  </a:lnTo>
                  <a:lnTo>
                    <a:pt x="916781" y="392906"/>
                  </a:lnTo>
                  <a:lnTo>
                    <a:pt x="935831" y="352425"/>
                  </a:lnTo>
                  <a:lnTo>
                    <a:pt x="964406" y="280987"/>
                  </a:lnTo>
                  <a:lnTo>
                    <a:pt x="973931" y="250031"/>
                  </a:lnTo>
                  <a:lnTo>
                    <a:pt x="973931" y="223837"/>
                  </a:lnTo>
                  <a:lnTo>
                    <a:pt x="966788" y="192881"/>
                  </a:lnTo>
                  <a:lnTo>
                    <a:pt x="950119" y="159544"/>
                  </a:lnTo>
                  <a:lnTo>
                    <a:pt x="923925" y="130969"/>
                  </a:lnTo>
                  <a:lnTo>
                    <a:pt x="883444" y="102394"/>
                  </a:lnTo>
                  <a:lnTo>
                    <a:pt x="831056" y="76200"/>
                  </a:lnTo>
                  <a:lnTo>
                    <a:pt x="800100" y="64294"/>
                  </a:lnTo>
                  <a:lnTo>
                    <a:pt x="788194" y="47625"/>
                  </a:lnTo>
                  <a:lnTo>
                    <a:pt x="781050" y="21431"/>
                  </a:lnTo>
                  <a:lnTo>
                    <a:pt x="783431" y="9525"/>
                  </a:lnTo>
                  <a:lnTo>
                    <a:pt x="785813" y="0"/>
                  </a:lnTo>
                  <a:lnTo>
                    <a:pt x="792956" y="0"/>
                  </a:lnTo>
                  <a:lnTo>
                    <a:pt x="814388" y="7144"/>
                  </a:lnTo>
                  <a:lnTo>
                    <a:pt x="842963" y="16669"/>
                  </a:lnTo>
                  <a:lnTo>
                    <a:pt x="873919" y="11906"/>
                  </a:lnTo>
                  <a:lnTo>
                    <a:pt x="938213" y="9525"/>
                  </a:lnTo>
                  <a:lnTo>
                    <a:pt x="995363" y="16669"/>
                  </a:lnTo>
                  <a:lnTo>
                    <a:pt x="1057275" y="35719"/>
                  </a:lnTo>
                  <a:lnTo>
                    <a:pt x="1138238" y="66675"/>
                  </a:lnTo>
                  <a:lnTo>
                    <a:pt x="1200150" y="97631"/>
                  </a:lnTo>
                  <a:lnTo>
                    <a:pt x="1273969" y="142875"/>
                  </a:lnTo>
                  <a:lnTo>
                    <a:pt x="1316831" y="166687"/>
                  </a:lnTo>
                  <a:lnTo>
                    <a:pt x="1350169" y="188119"/>
                  </a:lnTo>
                  <a:lnTo>
                    <a:pt x="1369219" y="209550"/>
                  </a:lnTo>
                  <a:lnTo>
                    <a:pt x="1373981" y="223837"/>
                  </a:lnTo>
                  <a:lnTo>
                    <a:pt x="1373981" y="240506"/>
                  </a:lnTo>
                  <a:lnTo>
                    <a:pt x="1369219" y="259556"/>
                  </a:lnTo>
                  <a:lnTo>
                    <a:pt x="1350169" y="283369"/>
                  </a:lnTo>
                  <a:lnTo>
                    <a:pt x="1321594" y="311944"/>
                  </a:lnTo>
                  <a:lnTo>
                    <a:pt x="1250156" y="369094"/>
                  </a:lnTo>
                  <a:lnTo>
                    <a:pt x="1209675" y="404812"/>
                  </a:lnTo>
                  <a:lnTo>
                    <a:pt x="1143000" y="523875"/>
                  </a:lnTo>
                  <a:lnTo>
                    <a:pt x="1040606" y="671512"/>
                  </a:lnTo>
                  <a:lnTo>
                    <a:pt x="935831" y="816769"/>
                  </a:lnTo>
                  <a:lnTo>
                    <a:pt x="812006" y="985837"/>
                  </a:lnTo>
                  <a:lnTo>
                    <a:pt x="721519" y="1090612"/>
                  </a:lnTo>
                  <a:lnTo>
                    <a:pt x="597694" y="1221581"/>
                  </a:lnTo>
                  <a:lnTo>
                    <a:pt x="440531" y="1366837"/>
                  </a:lnTo>
                  <a:lnTo>
                    <a:pt x="316706" y="1476375"/>
                  </a:lnTo>
                  <a:lnTo>
                    <a:pt x="145256" y="1604962"/>
                  </a:lnTo>
                  <a:lnTo>
                    <a:pt x="61913" y="1664494"/>
                  </a:lnTo>
                  <a:lnTo>
                    <a:pt x="28575" y="1681162"/>
                  </a:lnTo>
                  <a:lnTo>
                    <a:pt x="14288" y="1681162"/>
                  </a:lnTo>
                  <a:lnTo>
                    <a:pt x="2381" y="1674019"/>
                  </a:lnTo>
                  <a:lnTo>
                    <a:pt x="0" y="1664494"/>
                  </a:lnTo>
                  <a:lnTo>
                    <a:pt x="2381" y="1640681"/>
                  </a:lnTo>
                  <a:lnTo>
                    <a:pt x="9525" y="1621631"/>
                  </a:lnTo>
                  <a:lnTo>
                    <a:pt x="54769" y="1571625"/>
                  </a:lnTo>
                  <a:lnTo>
                    <a:pt x="130969" y="1490662"/>
                  </a:lnTo>
                  <a:lnTo>
                    <a:pt x="219075" y="1393031"/>
                  </a:lnTo>
                  <a:lnTo>
                    <a:pt x="302419" y="1295400"/>
                  </a:lnTo>
                  <a:lnTo>
                    <a:pt x="392906" y="1185862"/>
                  </a:lnTo>
                  <a:lnTo>
                    <a:pt x="488156" y="1066800"/>
                  </a:lnTo>
                  <a:lnTo>
                    <a:pt x="581025" y="945356"/>
                  </a:lnTo>
                  <a:lnTo>
                    <a:pt x="697706" y="778669"/>
                  </a:lnTo>
                  <a:lnTo>
                    <a:pt x="783431" y="640556"/>
                  </a:lnTo>
                  <a:lnTo>
                    <a:pt x="842963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70218AD8-E693-924F-AEBC-C7D3B06E2E8D}"/>
                </a:ext>
              </a:extLst>
            </p:cNvPr>
            <p:cNvSpPr/>
            <p:nvPr/>
          </p:nvSpPr>
          <p:spPr>
            <a:xfrm>
              <a:off x="2700338" y="2941638"/>
              <a:ext cx="4311650" cy="712787"/>
            </a:xfrm>
            <a:custGeom>
              <a:avLst/>
              <a:gdLst>
                <a:gd name="connsiteX0" fmla="*/ 2086527 w 4310743"/>
                <a:gd name="connsiteY0" fmla="*/ 225952 h 713161"/>
                <a:gd name="connsiteX1" fmla="*/ 2485473 w 4310743"/>
                <a:gd name="connsiteY1" fmla="*/ 180056 h 713161"/>
                <a:gd name="connsiteX2" fmla="*/ 2527839 w 4310743"/>
                <a:gd name="connsiteY2" fmla="*/ 176525 h 713161"/>
                <a:gd name="connsiteX3" fmla="*/ 2722017 w 4310743"/>
                <a:gd name="connsiteY3" fmla="*/ 151812 h 713161"/>
                <a:gd name="connsiteX4" fmla="*/ 3068006 w 4310743"/>
                <a:gd name="connsiteY4" fmla="*/ 123568 h 713161"/>
                <a:gd name="connsiteX5" fmla="*/ 3293958 w 4310743"/>
                <a:gd name="connsiteY5" fmla="*/ 105915 h 713161"/>
                <a:gd name="connsiteX6" fmla="*/ 3502258 w 4310743"/>
                <a:gd name="connsiteY6" fmla="*/ 88263 h 713161"/>
                <a:gd name="connsiteX7" fmla="*/ 3678783 w 4310743"/>
                <a:gd name="connsiteY7" fmla="*/ 81202 h 713161"/>
                <a:gd name="connsiteX8" fmla="*/ 3774107 w 4310743"/>
                <a:gd name="connsiteY8" fmla="*/ 70610 h 713161"/>
                <a:gd name="connsiteX9" fmla="*/ 3823534 w 4310743"/>
                <a:gd name="connsiteY9" fmla="*/ 60019 h 713161"/>
                <a:gd name="connsiteX10" fmla="*/ 3855308 w 4310743"/>
                <a:gd name="connsiteY10" fmla="*/ 42366 h 713161"/>
                <a:gd name="connsiteX11" fmla="*/ 3918857 w 4310743"/>
                <a:gd name="connsiteY11" fmla="*/ 17653 h 713161"/>
                <a:gd name="connsiteX12" fmla="*/ 3971815 w 4310743"/>
                <a:gd name="connsiteY12" fmla="*/ 0 h 713161"/>
                <a:gd name="connsiteX13" fmla="*/ 3985937 w 4310743"/>
                <a:gd name="connsiteY13" fmla="*/ 0 h 713161"/>
                <a:gd name="connsiteX14" fmla="*/ 4010650 w 4310743"/>
                <a:gd name="connsiteY14" fmla="*/ 7061 h 713161"/>
                <a:gd name="connsiteX15" fmla="*/ 4056547 w 4310743"/>
                <a:gd name="connsiteY15" fmla="*/ 24714 h 713161"/>
                <a:gd name="connsiteX16" fmla="*/ 4109504 w 4310743"/>
                <a:gd name="connsiteY16" fmla="*/ 49427 h 713161"/>
                <a:gd name="connsiteX17" fmla="*/ 4190706 w 4310743"/>
                <a:gd name="connsiteY17" fmla="*/ 102385 h 713161"/>
                <a:gd name="connsiteX18" fmla="*/ 4247194 w 4310743"/>
                <a:gd name="connsiteY18" fmla="*/ 144751 h 713161"/>
                <a:gd name="connsiteX19" fmla="*/ 4282499 w 4310743"/>
                <a:gd name="connsiteY19" fmla="*/ 172995 h 713161"/>
                <a:gd name="connsiteX20" fmla="*/ 4303682 w 4310743"/>
                <a:gd name="connsiteY20" fmla="*/ 201239 h 713161"/>
                <a:gd name="connsiteX21" fmla="*/ 4310743 w 4310743"/>
                <a:gd name="connsiteY21" fmla="*/ 222422 h 713161"/>
                <a:gd name="connsiteX22" fmla="*/ 4310743 w 4310743"/>
                <a:gd name="connsiteY22" fmla="*/ 247135 h 713161"/>
                <a:gd name="connsiteX23" fmla="*/ 4296621 w 4310743"/>
                <a:gd name="connsiteY23" fmla="*/ 271849 h 713161"/>
                <a:gd name="connsiteX24" fmla="*/ 4261316 w 4310743"/>
                <a:gd name="connsiteY24" fmla="*/ 293032 h 713161"/>
                <a:gd name="connsiteX25" fmla="*/ 4215419 w 4310743"/>
                <a:gd name="connsiteY25" fmla="*/ 307154 h 713161"/>
                <a:gd name="connsiteX26" fmla="*/ 4173053 w 4310743"/>
                <a:gd name="connsiteY26" fmla="*/ 307154 h 713161"/>
                <a:gd name="connsiteX27" fmla="*/ 4081260 w 4310743"/>
                <a:gd name="connsiteY27" fmla="*/ 296562 h 713161"/>
                <a:gd name="connsiteX28" fmla="*/ 3947101 w 4310743"/>
                <a:gd name="connsiteY28" fmla="*/ 285971 h 713161"/>
                <a:gd name="connsiteX29" fmla="*/ 3788229 w 4310743"/>
                <a:gd name="connsiteY29" fmla="*/ 278910 h 713161"/>
                <a:gd name="connsiteX30" fmla="*/ 3583459 w 4310743"/>
                <a:gd name="connsiteY30" fmla="*/ 282440 h 713161"/>
                <a:gd name="connsiteX31" fmla="*/ 3463422 w 4310743"/>
                <a:gd name="connsiteY31" fmla="*/ 282440 h 713161"/>
                <a:gd name="connsiteX32" fmla="*/ 3290428 w 4310743"/>
                <a:gd name="connsiteY32" fmla="*/ 285971 h 713161"/>
                <a:gd name="connsiteX33" fmla="*/ 3110372 w 4310743"/>
                <a:gd name="connsiteY33" fmla="*/ 300093 h 713161"/>
                <a:gd name="connsiteX34" fmla="*/ 2820871 w 4310743"/>
                <a:gd name="connsiteY34" fmla="*/ 324806 h 713161"/>
                <a:gd name="connsiteX35" fmla="*/ 2707895 w 4310743"/>
                <a:gd name="connsiteY35" fmla="*/ 331867 h 713161"/>
                <a:gd name="connsiteX36" fmla="*/ 2517248 w 4310743"/>
                <a:gd name="connsiteY36" fmla="*/ 353050 h 713161"/>
                <a:gd name="connsiteX37" fmla="*/ 2287765 w 4310743"/>
                <a:gd name="connsiteY37" fmla="*/ 374233 h 713161"/>
                <a:gd name="connsiteX38" fmla="*/ 2037100 w 4310743"/>
                <a:gd name="connsiteY38" fmla="*/ 406008 h 713161"/>
                <a:gd name="connsiteX39" fmla="*/ 1934715 w 4310743"/>
                <a:gd name="connsiteY39" fmla="*/ 420130 h 713161"/>
                <a:gd name="connsiteX40" fmla="*/ 1715824 w 4310743"/>
                <a:gd name="connsiteY40" fmla="*/ 441313 h 713161"/>
                <a:gd name="connsiteX41" fmla="*/ 1496933 w 4310743"/>
                <a:gd name="connsiteY41" fmla="*/ 469557 h 713161"/>
                <a:gd name="connsiteX42" fmla="*/ 1228615 w 4310743"/>
                <a:gd name="connsiteY42" fmla="*/ 511923 h 713161"/>
                <a:gd name="connsiteX43" fmla="*/ 974419 w 4310743"/>
                <a:gd name="connsiteY43" fmla="*/ 568411 h 713161"/>
                <a:gd name="connsiteX44" fmla="*/ 819076 w 4310743"/>
                <a:gd name="connsiteY44" fmla="*/ 610777 h 713161"/>
                <a:gd name="connsiteX45" fmla="*/ 681387 w 4310743"/>
                <a:gd name="connsiteY45" fmla="*/ 653143 h 713161"/>
                <a:gd name="connsiteX46" fmla="*/ 543697 w 4310743"/>
                <a:gd name="connsiteY46" fmla="*/ 695509 h 713161"/>
                <a:gd name="connsiteX47" fmla="*/ 487209 w 4310743"/>
                <a:gd name="connsiteY47" fmla="*/ 709631 h 713161"/>
                <a:gd name="connsiteX48" fmla="*/ 466026 w 4310743"/>
                <a:gd name="connsiteY48" fmla="*/ 713161 h 713161"/>
                <a:gd name="connsiteX49" fmla="*/ 406008 w 4310743"/>
                <a:gd name="connsiteY49" fmla="*/ 699039 h 713161"/>
                <a:gd name="connsiteX50" fmla="*/ 363642 w 4310743"/>
                <a:gd name="connsiteY50" fmla="*/ 677856 h 713161"/>
                <a:gd name="connsiteX51" fmla="*/ 289501 w 4310743"/>
                <a:gd name="connsiteY51" fmla="*/ 628429 h 713161"/>
                <a:gd name="connsiteX52" fmla="*/ 225952 w 4310743"/>
                <a:gd name="connsiteY52" fmla="*/ 579002 h 713161"/>
                <a:gd name="connsiteX53" fmla="*/ 165934 w 4310743"/>
                <a:gd name="connsiteY53" fmla="*/ 522514 h 713161"/>
                <a:gd name="connsiteX54" fmla="*/ 109446 w 4310743"/>
                <a:gd name="connsiteY54" fmla="*/ 469557 h 713161"/>
                <a:gd name="connsiteX55" fmla="*/ 56488 w 4310743"/>
                <a:gd name="connsiteY55" fmla="*/ 409538 h 713161"/>
                <a:gd name="connsiteX56" fmla="*/ 24713 w 4310743"/>
                <a:gd name="connsiteY56" fmla="*/ 367172 h 713161"/>
                <a:gd name="connsiteX57" fmla="*/ 0 w 4310743"/>
                <a:gd name="connsiteY57" fmla="*/ 328337 h 713161"/>
                <a:gd name="connsiteX58" fmla="*/ 0 w 4310743"/>
                <a:gd name="connsiteY58" fmla="*/ 310684 h 713161"/>
                <a:gd name="connsiteX59" fmla="*/ 3530 w 4310743"/>
                <a:gd name="connsiteY59" fmla="*/ 296562 h 713161"/>
                <a:gd name="connsiteX60" fmla="*/ 17652 w 4310743"/>
                <a:gd name="connsiteY60" fmla="*/ 296562 h 713161"/>
                <a:gd name="connsiteX61" fmla="*/ 42366 w 4310743"/>
                <a:gd name="connsiteY61" fmla="*/ 303623 h 713161"/>
                <a:gd name="connsiteX62" fmla="*/ 120037 w 4310743"/>
                <a:gd name="connsiteY62" fmla="*/ 345989 h 713161"/>
                <a:gd name="connsiteX63" fmla="*/ 183586 w 4310743"/>
                <a:gd name="connsiteY63" fmla="*/ 377764 h 713161"/>
                <a:gd name="connsiteX64" fmla="*/ 233013 w 4310743"/>
                <a:gd name="connsiteY64" fmla="*/ 398947 h 713161"/>
                <a:gd name="connsiteX65" fmla="*/ 300093 w 4310743"/>
                <a:gd name="connsiteY65" fmla="*/ 423660 h 713161"/>
                <a:gd name="connsiteX66" fmla="*/ 370703 w 4310743"/>
                <a:gd name="connsiteY66" fmla="*/ 441313 h 713161"/>
                <a:gd name="connsiteX67" fmla="*/ 437782 w 4310743"/>
                <a:gd name="connsiteY67" fmla="*/ 451904 h 713161"/>
                <a:gd name="connsiteX68" fmla="*/ 494270 w 4310743"/>
                <a:gd name="connsiteY68" fmla="*/ 451904 h 713161"/>
                <a:gd name="connsiteX69" fmla="*/ 610777 w 4310743"/>
                <a:gd name="connsiteY69" fmla="*/ 437782 h 713161"/>
                <a:gd name="connsiteX70" fmla="*/ 819076 w 4310743"/>
                <a:gd name="connsiteY70" fmla="*/ 413069 h 713161"/>
                <a:gd name="connsiteX71" fmla="*/ 1045029 w 4310743"/>
                <a:gd name="connsiteY71" fmla="*/ 370703 h 713161"/>
                <a:gd name="connsiteX72" fmla="*/ 1228615 w 4310743"/>
                <a:gd name="connsiteY72" fmla="*/ 335398 h 713161"/>
                <a:gd name="connsiteX73" fmla="*/ 1715824 w 4310743"/>
                <a:gd name="connsiteY73" fmla="*/ 264788 h 713161"/>
                <a:gd name="connsiteX74" fmla="*/ 1948837 w 4310743"/>
                <a:gd name="connsiteY74" fmla="*/ 240074 h 713161"/>
                <a:gd name="connsiteX75" fmla="*/ 2086527 w 4310743"/>
                <a:gd name="connsiteY75" fmla="*/ 225952 h 7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10743" h="713161">
                  <a:moveTo>
                    <a:pt x="2086527" y="225952"/>
                  </a:moveTo>
                  <a:lnTo>
                    <a:pt x="2485473" y="180056"/>
                  </a:lnTo>
                  <a:lnTo>
                    <a:pt x="2527839" y="176525"/>
                  </a:lnTo>
                  <a:lnTo>
                    <a:pt x="2722017" y="151812"/>
                  </a:lnTo>
                  <a:lnTo>
                    <a:pt x="3068006" y="123568"/>
                  </a:lnTo>
                  <a:lnTo>
                    <a:pt x="3293958" y="105915"/>
                  </a:lnTo>
                  <a:lnTo>
                    <a:pt x="3502258" y="88263"/>
                  </a:lnTo>
                  <a:lnTo>
                    <a:pt x="3678783" y="81202"/>
                  </a:lnTo>
                  <a:lnTo>
                    <a:pt x="3774107" y="70610"/>
                  </a:lnTo>
                  <a:lnTo>
                    <a:pt x="3823534" y="60019"/>
                  </a:lnTo>
                  <a:lnTo>
                    <a:pt x="3855308" y="42366"/>
                  </a:lnTo>
                  <a:lnTo>
                    <a:pt x="3918857" y="17653"/>
                  </a:lnTo>
                  <a:lnTo>
                    <a:pt x="3971815" y="0"/>
                  </a:lnTo>
                  <a:lnTo>
                    <a:pt x="3985937" y="0"/>
                  </a:lnTo>
                  <a:lnTo>
                    <a:pt x="4010650" y="7061"/>
                  </a:lnTo>
                  <a:lnTo>
                    <a:pt x="4056547" y="24714"/>
                  </a:lnTo>
                  <a:lnTo>
                    <a:pt x="4109504" y="49427"/>
                  </a:lnTo>
                  <a:lnTo>
                    <a:pt x="4190706" y="102385"/>
                  </a:lnTo>
                  <a:lnTo>
                    <a:pt x="4247194" y="144751"/>
                  </a:lnTo>
                  <a:lnTo>
                    <a:pt x="4282499" y="172995"/>
                  </a:lnTo>
                  <a:lnTo>
                    <a:pt x="4303682" y="201239"/>
                  </a:lnTo>
                  <a:lnTo>
                    <a:pt x="4310743" y="222422"/>
                  </a:lnTo>
                  <a:lnTo>
                    <a:pt x="4310743" y="247135"/>
                  </a:lnTo>
                  <a:lnTo>
                    <a:pt x="4296621" y="271849"/>
                  </a:lnTo>
                  <a:lnTo>
                    <a:pt x="4261316" y="293032"/>
                  </a:lnTo>
                  <a:lnTo>
                    <a:pt x="4215419" y="307154"/>
                  </a:lnTo>
                  <a:lnTo>
                    <a:pt x="4173053" y="307154"/>
                  </a:lnTo>
                  <a:lnTo>
                    <a:pt x="4081260" y="296562"/>
                  </a:lnTo>
                  <a:lnTo>
                    <a:pt x="3947101" y="285971"/>
                  </a:lnTo>
                  <a:lnTo>
                    <a:pt x="3788229" y="278910"/>
                  </a:lnTo>
                  <a:lnTo>
                    <a:pt x="3583459" y="282440"/>
                  </a:lnTo>
                  <a:lnTo>
                    <a:pt x="3463422" y="282440"/>
                  </a:lnTo>
                  <a:lnTo>
                    <a:pt x="3290428" y="285971"/>
                  </a:lnTo>
                  <a:lnTo>
                    <a:pt x="3110372" y="300093"/>
                  </a:lnTo>
                  <a:lnTo>
                    <a:pt x="2820871" y="324806"/>
                  </a:lnTo>
                  <a:lnTo>
                    <a:pt x="2707895" y="331867"/>
                  </a:lnTo>
                  <a:lnTo>
                    <a:pt x="2517248" y="353050"/>
                  </a:lnTo>
                  <a:lnTo>
                    <a:pt x="2287765" y="374233"/>
                  </a:lnTo>
                  <a:lnTo>
                    <a:pt x="2037100" y="406008"/>
                  </a:lnTo>
                  <a:lnTo>
                    <a:pt x="1934715" y="420130"/>
                  </a:lnTo>
                  <a:lnTo>
                    <a:pt x="1715824" y="441313"/>
                  </a:lnTo>
                  <a:lnTo>
                    <a:pt x="1496933" y="469557"/>
                  </a:lnTo>
                  <a:lnTo>
                    <a:pt x="1228615" y="511923"/>
                  </a:lnTo>
                  <a:lnTo>
                    <a:pt x="974419" y="568411"/>
                  </a:lnTo>
                  <a:lnTo>
                    <a:pt x="819076" y="610777"/>
                  </a:lnTo>
                  <a:lnTo>
                    <a:pt x="681387" y="653143"/>
                  </a:lnTo>
                  <a:lnTo>
                    <a:pt x="543697" y="695509"/>
                  </a:lnTo>
                  <a:lnTo>
                    <a:pt x="487209" y="709631"/>
                  </a:lnTo>
                  <a:lnTo>
                    <a:pt x="466026" y="713161"/>
                  </a:lnTo>
                  <a:lnTo>
                    <a:pt x="406008" y="699039"/>
                  </a:lnTo>
                  <a:lnTo>
                    <a:pt x="363642" y="677856"/>
                  </a:lnTo>
                  <a:lnTo>
                    <a:pt x="289501" y="628429"/>
                  </a:lnTo>
                  <a:lnTo>
                    <a:pt x="225952" y="579002"/>
                  </a:lnTo>
                  <a:lnTo>
                    <a:pt x="165934" y="522514"/>
                  </a:lnTo>
                  <a:lnTo>
                    <a:pt x="109446" y="469557"/>
                  </a:lnTo>
                  <a:lnTo>
                    <a:pt x="56488" y="409538"/>
                  </a:lnTo>
                  <a:lnTo>
                    <a:pt x="24713" y="367172"/>
                  </a:lnTo>
                  <a:lnTo>
                    <a:pt x="0" y="328337"/>
                  </a:lnTo>
                  <a:lnTo>
                    <a:pt x="0" y="310684"/>
                  </a:lnTo>
                  <a:lnTo>
                    <a:pt x="3530" y="296562"/>
                  </a:lnTo>
                  <a:lnTo>
                    <a:pt x="17652" y="296562"/>
                  </a:lnTo>
                  <a:lnTo>
                    <a:pt x="42366" y="303623"/>
                  </a:lnTo>
                  <a:lnTo>
                    <a:pt x="120037" y="345989"/>
                  </a:lnTo>
                  <a:lnTo>
                    <a:pt x="183586" y="377764"/>
                  </a:lnTo>
                  <a:lnTo>
                    <a:pt x="233013" y="398947"/>
                  </a:lnTo>
                  <a:lnTo>
                    <a:pt x="300093" y="423660"/>
                  </a:lnTo>
                  <a:lnTo>
                    <a:pt x="370703" y="441313"/>
                  </a:lnTo>
                  <a:lnTo>
                    <a:pt x="437782" y="451904"/>
                  </a:lnTo>
                  <a:lnTo>
                    <a:pt x="494270" y="451904"/>
                  </a:lnTo>
                  <a:lnTo>
                    <a:pt x="610777" y="437782"/>
                  </a:lnTo>
                  <a:lnTo>
                    <a:pt x="819076" y="413069"/>
                  </a:lnTo>
                  <a:lnTo>
                    <a:pt x="1045029" y="370703"/>
                  </a:lnTo>
                  <a:lnTo>
                    <a:pt x="1228615" y="335398"/>
                  </a:lnTo>
                  <a:lnTo>
                    <a:pt x="1715824" y="264788"/>
                  </a:lnTo>
                  <a:lnTo>
                    <a:pt x="1948837" y="240074"/>
                  </a:lnTo>
                  <a:lnTo>
                    <a:pt x="2086527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E101C9EB-B7D7-C740-B87B-FA8C9F92255A}"/>
                </a:ext>
              </a:extLst>
            </p:cNvPr>
            <p:cNvSpPr/>
            <p:nvPr/>
          </p:nvSpPr>
          <p:spPr>
            <a:xfrm>
              <a:off x="4038600" y="4710113"/>
              <a:ext cx="571500" cy="1004887"/>
            </a:xfrm>
            <a:custGeom>
              <a:avLst/>
              <a:gdLst>
                <a:gd name="connsiteX0" fmla="*/ 202406 w 571500"/>
                <a:gd name="connsiteY0" fmla="*/ 426243 h 1004887"/>
                <a:gd name="connsiteX1" fmla="*/ 173831 w 571500"/>
                <a:gd name="connsiteY1" fmla="*/ 342900 h 1004887"/>
                <a:gd name="connsiteX2" fmla="*/ 154781 w 571500"/>
                <a:gd name="connsiteY2" fmla="*/ 295275 h 1004887"/>
                <a:gd name="connsiteX3" fmla="*/ 123825 w 571500"/>
                <a:gd name="connsiteY3" fmla="*/ 230981 h 1004887"/>
                <a:gd name="connsiteX4" fmla="*/ 80963 w 571500"/>
                <a:gd name="connsiteY4" fmla="*/ 152400 h 1004887"/>
                <a:gd name="connsiteX5" fmla="*/ 33338 w 571500"/>
                <a:gd name="connsiteY5" fmla="*/ 83343 h 1004887"/>
                <a:gd name="connsiteX6" fmla="*/ 16669 w 571500"/>
                <a:gd name="connsiteY6" fmla="*/ 61912 h 1004887"/>
                <a:gd name="connsiteX7" fmla="*/ 2381 w 571500"/>
                <a:gd name="connsiteY7" fmla="*/ 33337 h 1004887"/>
                <a:gd name="connsiteX8" fmla="*/ 0 w 571500"/>
                <a:gd name="connsiteY8" fmla="*/ 19050 h 1004887"/>
                <a:gd name="connsiteX9" fmla="*/ 0 w 571500"/>
                <a:gd name="connsiteY9" fmla="*/ 7143 h 1004887"/>
                <a:gd name="connsiteX10" fmla="*/ 7144 w 571500"/>
                <a:gd name="connsiteY10" fmla="*/ 0 h 1004887"/>
                <a:gd name="connsiteX11" fmla="*/ 16669 w 571500"/>
                <a:gd name="connsiteY11" fmla="*/ 0 h 1004887"/>
                <a:gd name="connsiteX12" fmla="*/ 42863 w 571500"/>
                <a:gd name="connsiteY12" fmla="*/ 4762 h 1004887"/>
                <a:gd name="connsiteX13" fmla="*/ 83344 w 571500"/>
                <a:gd name="connsiteY13" fmla="*/ 30956 h 1004887"/>
                <a:gd name="connsiteX14" fmla="*/ 150019 w 571500"/>
                <a:gd name="connsiteY14" fmla="*/ 80962 h 1004887"/>
                <a:gd name="connsiteX15" fmla="*/ 240506 w 571500"/>
                <a:gd name="connsiteY15" fmla="*/ 154781 h 1004887"/>
                <a:gd name="connsiteX16" fmla="*/ 300038 w 571500"/>
                <a:gd name="connsiteY16" fmla="*/ 202406 h 1004887"/>
                <a:gd name="connsiteX17" fmla="*/ 357188 w 571500"/>
                <a:gd name="connsiteY17" fmla="*/ 254793 h 1004887"/>
                <a:gd name="connsiteX18" fmla="*/ 426244 w 571500"/>
                <a:gd name="connsiteY18" fmla="*/ 323850 h 1004887"/>
                <a:gd name="connsiteX19" fmla="*/ 464344 w 571500"/>
                <a:gd name="connsiteY19" fmla="*/ 364331 h 1004887"/>
                <a:gd name="connsiteX20" fmla="*/ 502444 w 571500"/>
                <a:gd name="connsiteY20" fmla="*/ 414337 h 1004887"/>
                <a:gd name="connsiteX21" fmla="*/ 514350 w 571500"/>
                <a:gd name="connsiteY21" fmla="*/ 457200 h 1004887"/>
                <a:gd name="connsiteX22" fmla="*/ 535781 w 571500"/>
                <a:gd name="connsiteY22" fmla="*/ 547687 h 1004887"/>
                <a:gd name="connsiteX23" fmla="*/ 552450 w 571500"/>
                <a:gd name="connsiteY23" fmla="*/ 647700 h 1004887"/>
                <a:gd name="connsiteX24" fmla="*/ 566738 w 571500"/>
                <a:gd name="connsiteY24" fmla="*/ 742950 h 1004887"/>
                <a:gd name="connsiteX25" fmla="*/ 571500 w 571500"/>
                <a:gd name="connsiteY25" fmla="*/ 809625 h 1004887"/>
                <a:gd name="connsiteX26" fmla="*/ 571500 w 571500"/>
                <a:gd name="connsiteY26" fmla="*/ 869156 h 1004887"/>
                <a:gd name="connsiteX27" fmla="*/ 552450 w 571500"/>
                <a:gd name="connsiteY27" fmla="*/ 914400 h 1004887"/>
                <a:gd name="connsiteX28" fmla="*/ 521494 w 571500"/>
                <a:gd name="connsiteY28" fmla="*/ 962025 h 1004887"/>
                <a:gd name="connsiteX29" fmla="*/ 495300 w 571500"/>
                <a:gd name="connsiteY29" fmla="*/ 988218 h 1004887"/>
                <a:gd name="connsiteX30" fmla="*/ 471488 w 571500"/>
                <a:gd name="connsiteY30" fmla="*/ 1002506 h 1004887"/>
                <a:gd name="connsiteX31" fmla="*/ 447675 w 571500"/>
                <a:gd name="connsiteY31" fmla="*/ 1004887 h 1004887"/>
                <a:gd name="connsiteX32" fmla="*/ 419100 w 571500"/>
                <a:gd name="connsiteY32" fmla="*/ 997743 h 1004887"/>
                <a:gd name="connsiteX33" fmla="*/ 388144 w 571500"/>
                <a:gd name="connsiteY33" fmla="*/ 978693 h 1004887"/>
                <a:gd name="connsiteX34" fmla="*/ 361950 w 571500"/>
                <a:gd name="connsiteY34" fmla="*/ 945356 h 1004887"/>
                <a:gd name="connsiteX35" fmla="*/ 328613 w 571500"/>
                <a:gd name="connsiteY35" fmla="*/ 892968 h 1004887"/>
                <a:gd name="connsiteX36" fmla="*/ 316706 w 571500"/>
                <a:gd name="connsiteY36" fmla="*/ 842962 h 1004887"/>
                <a:gd name="connsiteX37" fmla="*/ 302419 w 571500"/>
                <a:gd name="connsiteY37" fmla="*/ 776287 h 1004887"/>
                <a:gd name="connsiteX38" fmla="*/ 280988 w 571500"/>
                <a:gd name="connsiteY38" fmla="*/ 688181 h 1004887"/>
                <a:gd name="connsiteX39" fmla="*/ 247650 w 571500"/>
                <a:gd name="connsiteY39" fmla="*/ 578643 h 1004887"/>
                <a:gd name="connsiteX40" fmla="*/ 202406 w 571500"/>
                <a:gd name="connsiteY40" fmla="*/ 426243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1500" h="1004887">
                  <a:moveTo>
                    <a:pt x="202406" y="426243"/>
                  </a:moveTo>
                  <a:lnTo>
                    <a:pt x="173831" y="342900"/>
                  </a:lnTo>
                  <a:lnTo>
                    <a:pt x="154781" y="295275"/>
                  </a:lnTo>
                  <a:lnTo>
                    <a:pt x="123825" y="230981"/>
                  </a:lnTo>
                  <a:lnTo>
                    <a:pt x="80963" y="152400"/>
                  </a:lnTo>
                  <a:lnTo>
                    <a:pt x="33338" y="83343"/>
                  </a:lnTo>
                  <a:lnTo>
                    <a:pt x="16669" y="61912"/>
                  </a:lnTo>
                  <a:lnTo>
                    <a:pt x="2381" y="33337"/>
                  </a:lnTo>
                  <a:lnTo>
                    <a:pt x="0" y="19050"/>
                  </a:lnTo>
                  <a:lnTo>
                    <a:pt x="0" y="7143"/>
                  </a:lnTo>
                  <a:lnTo>
                    <a:pt x="7144" y="0"/>
                  </a:lnTo>
                  <a:lnTo>
                    <a:pt x="16669" y="0"/>
                  </a:lnTo>
                  <a:lnTo>
                    <a:pt x="42863" y="4762"/>
                  </a:lnTo>
                  <a:lnTo>
                    <a:pt x="83344" y="30956"/>
                  </a:lnTo>
                  <a:lnTo>
                    <a:pt x="150019" y="80962"/>
                  </a:lnTo>
                  <a:lnTo>
                    <a:pt x="240506" y="154781"/>
                  </a:lnTo>
                  <a:lnTo>
                    <a:pt x="300038" y="202406"/>
                  </a:lnTo>
                  <a:lnTo>
                    <a:pt x="357188" y="254793"/>
                  </a:lnTo>
                  <a:lnTo>
                    <a:pt x="426244" y="323850"/>
                  </a:lnTo>
                  <a:lnTo>
                    <a:pt x="464344" y="364331"/>
                  </a:lnTo>
                  <a:lnTo>
                    <a:pt x="502444" y="414337"/>
                  </a:lnTo>
                  <a:lnTo>
                    <a:pt x="514350" y="457200"/>
                  </a:lnTo>
                  <a:lnTo>
                    <a:pt x="535781" y="547687"/>
                  </a:lnTo>
                  <a:lnTo>
                    <a:pt x="552450" y="647700"/>
                  </a:lnTo>
                  <a:lnTo>
                    <a:pt x="566738" y="742950"/>
                  </a:lnTo>
                  <a:lnTo>
                    <a:pt x="571500" y="809625"/>
                  </a:lnTo>
                  <a:lnTo>
                    <a:pt x="571500" y="869156"/>
                  </a:lnTo>
                  <a:lnTo>
                    <a:pt x="552450" y="914400"/>
                  </a:lnTo>
                  <a:lnTo>
                    <a:pt x="521494" y="962025"/>
                  </a:lnTo>
                  <a:lnTo>
                    <a:pt x="495300" y="988218"/>
                  </a:lnTo>
                  <a:lnTo>
                    <a:pt x="471488" y="1002506"/>
                  </a:lnTo>
                  <a:lnTo>
                    <a:pt x="447675" y="1004887"/>
                  </a:lnTo>
                  <a:lnTo>
                    <a:pt x="419100" y="997743"/>
                  </a:lnTo>
                  <a:lnTo>
                    <a:pt x="388144" y="978693"/>
                  </a:lnTo>
                  <a:lnTo>
                    <a:pt x="361950" y="945356"/>
                  </a:lnTo>
                  <a:lnTo>
                    <a:pt x="328613" y="892968"/>
                  </a:lnTo>
                  <a:lnTo>
                    <a:pt x="316706" y="842962"/>
                  </a:lnTo>
                  <a:lnTo>
                    <a:pt x="302419" y="776287"/>
                  </a:lnTo>
                  <a:lnTo>
                    <a:pt x="280988" y="688181"/>
                  </a:lnTo>
                  <a:lnTo>
                    <a:pt x="247650" y="578643"/>
                  </a:lnTo>
                  <a:lnTo>
                    <a:pt x="202406" y="426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C2F4E83A-493B-094F-A848-FD8F2A6D58DA}"/>
                </a:ext>
              </a:extLst>
            </p:cNvPr>
            <p:cNvSpPr/>
            <p:nvPr/>
          </p:nvSpPr>
          <p:spPr>
            <a:xfrm>
              <a:off x="2905125" y="4724400"/>
              <a:ext cx="630238" cy="1201738"/>
            </a:xfrm>
            <a:custGeom>
              <a:avLst/>
              <a:gdLst>
                <a:gd name="connsiteX0" fmla="*/ 528638 w 631031"/>
                <a:gd name="connsiteY0" fmla="*/ 471488 h 1202531"/>
                <a:gd name="connsiteX1" fmla="*/ 554831 w 631031"/>
                <a:gd name="connsiteY1" fmla="*/ 397669 h 1202531"/>
                <a:gd name="connsiteX2" fmla="*/ 576263 w 631031"/>
                <a:gd name="connsiteY2" fmla="*/ 323850 h 1202531"/>
                <a:gd name="connsiteX3" fmla="*/ 592931 w 631031"/>
                <a:gd name="connsiteY3" fmla="*/ 257175 h 1202531"/>
                <a:gd name="connsiteX4" fmla="*/ 611981 w 631031"/>
                <a:gd name="connsiteY4" fmla="*/ 178594 h 1202531"/>
                <a:gd name="connsiteX5" fmla="*/ 623888 w 631031"/>
                <a:gd name="connsiteY5" fmla="*/ 100013 h 1202531"/>
                <a:gd name="connsiteX6" fmla="*/ 631031 w 631031"/>
                <a:gd name="connsiteY6" fmla="*/ 47625 h 1202531"/>
                <a:gd name="connsiteX7" fmla="*/ 631031 w 631031"/>
                <a:gd name="connsiteY7" fmla="*/ 30956 h 1202531"/>
                <a:gd name="connsiteX8" fmla="*/ 628650 w 631031"/>
                <a:gd name="connsiteY8" fmla="*/ 19050 h 1202531"/>
                <a:gd name="connsiteX9" fmla="*/ 619125 w 631031"/>
                <a:gd name="connsiteY9" fmla="*/ 9525 h 1202531"/>
                <a:gd name="connsiteX10" fmla="*/ 604838 w 631031"/>
                <a:gd name="connsiteY10" fmla="*/ 4763 h 1202531"/>
                <a:gd name="connsiteX11" fmla="*/ 578644 w 631031"/>
                <a:gd name="connsiteY11" fmla="*/ 0 h 1202531"/>
                <a:gd name="connsiteX12" fmla="*/ 552450 w 631031"/>
                <a:gd name="connsiteY12" fmla="*/ 11906 h 1202531"/>
                <a:gd name="connsiteX13" fmla="*/ 542925 w 631031"/>
                <a:gd name="connsiteY13" fmla="*/ 26194 h 1202531"/>
                <a:gd name="connsiteX14" fmla="*/ 523875 w 631031"/>
                <a:gd name="connsiteY14" fmla="*/ 100013 h 1202531"/>
                <a:gd name="connsiteX15" fmla="*/ 507206 w 631031"/>
                <a:gd name="connsiteY15" fmla="*/ 159544 h 1202531"/>
                <a:gd name="connsiteX16" fmla="*/ 478631 w 631031"/>
                <a:gd name="connsiteY16" fmla="*/ 228600 h 1202531"/>
                <a:gd name="connsiteX17" fmla="*/ 440531 w 631031"/>
                <a:gd name="connsiteY17" fmla="*/ 307181 h 1202531"/>
                <a:gd name="connsiteX18" fmla="*/ 392906 w 631031"/>
                <a:gd name="connsiteY18" fmla="*/ 388144 h 1202531"/>
                <a:gd name="connsiteX19" fmla="*/ 335756 w 631031"/>
                <a:gd name="connsiteY19" fmla="*/ 473869 h 1202531"/>
                <a:gd name="connsiteX20" fmla="*/ 261938 w 631031"/>
                <a:gd name="connsiteY20" fmla="*/ 566738 h 1202531"/>
                <a:gd name="connsiteX21" fmla="*/ 185738 w 631031"/>
                <a:gd name="connsiteY21" fmla="*/ 647700 h 1202531"/>
                <a:gd name="connsiteX22" fmla="*/ 119063 w 631031"/>
                <a:gd name="connsiteY22" fmla="*/ 707231 h 1202531"/>
                <a:gd name="connsiteX23" fmla="*/ 30956 w 631031"/>
                <a:gd name="connsiteY23" fmla="*/ 778669 h 1202531"/>
                <a:gd name="connsiteX24" fmla="*/ 19050 w 631031"/>
                <a:gd name="connsiteY24" fmla="*/ 816769 h 1202531"/>
                <a:gd name="connsiteX25" fmla="*/ 7144 w 631031"/>
                <a:gd name="connsiteY25" fmla="*/ 869156 h 1202531"/>
                <a:gd name="connsiteX26" fmla="*/ 0 w 631031"/>
                <a:gd name="connsiteY26" fmla="*/ 938213 h 1202531"/>
                <a:gd name="connsiteX27" fmla="*/ 0 w 631031"/>
                <a:gd name="connsiteY27" fmla="*/ 1035844 h 1202531"/>
                <a:gd name="connsiteX28" fmla="*/ 7144 w 631031"/>
                <a:gd name="connsiteY28" fmla="*/ 1126331 h 1202531"/>
                <a:gd name="connsiteX29" fmla="*/ 11906 w 631031"/>
                <a:gd name="connsiteY29" fmla="*/ 1152525 h 1202531"/>
                <a:gd name="connsiteX30" fmla="*/ 23813 w 631031"/>
                <a:gd name="connsiteY30" fmla="*/ 1178719 h 1202531"/>
                <a:gd name="connsiteX31" fmla="*/ 33338 w 631031"/>
                <a:gd name="connsiteY31" fmla="*/ 1195388 h 1202531"/>
                <a:gd name="connsiteX32" fmla="*/ 42863 w 631031"/>
                <a:gd name="connsiteY32" fmla="*/ 1200150 h 1202531"/>
                <a:gd name="connsiteX33" fmla="*/ 71438 w 631031"/>
                <a:gd name="connsiteY33" fmla="*/ 1202531 h 1202531"/>
                <a:gd name="connsiteX34" fmla="*/ 97631 w 631031"/>
                <a:gd name="connsiteY34" fmla="*/ 1195388 h 1202531"/>
                <a:gd name="connsiteX35" fmla="*/ 133350 w 631031"/>
                <a:gd name="connsiteY35" fmla="*/ 1181100 h 1202531"/>
                <a:gd name="connsiteX36" fmla="*/ 166688 w 631031"/>
                <a:gd name="connsiteY36" fmla="*/ 1159669 h 1202531"/>
                <a:gd name="connsiteX37" fmla="*/ 190500 w 631031"/>
                <a:gd name="connsiteY37" fmla="*/ 1126331 h 1202531"/>
                <a:gd name="connsiteX38" fmla="*/ 257175 w 631031"/>
                <a:gd name="connsiteY38" fmla="*/ 1028700 h 1202531"/>
                <a:gd name="connsiteX39" fmla="*/ 342900 w 631031"/>
                <a:gd name="connsiteY39" fmla="*/ 883444 h 1202531"/>
                <a:gd name="connsiteX40" fmla="*/ 407194 w 631031"/>
                <a:gd name="connsiteY40" fmla="*/ 766763 h 1202531"/>
                <a:gd name="connsiteX41" fmla="*/ 459581 w 631031"/>
                <a:gd name="connsiteY41" fmla="*/ 654844 h 1202531"/>
                <a:gd name="connsiteX42" fmla="*/ 528638 w 631031"/>
                <a:gd name="connsiteY42" fmla="*/ 471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031" h="1202531">
                  <a:moveTo>
                    <a:pt x="528638" y="471488"/>
                  </a:moveTo>
                  <a:lnTo>
                    <a:pt x="554831" y="397669"/>
                  </a:lnTo>
                  <a:lnTo>
                    <a:pt x="576263" y="323850"/>
                  </a:lnTo>
                  <a:lnTo>
                    <a:pt x="592931" y="257175"/>
                  </a:lnTo>
                  <a:lnTo>
                    <a:pt x="611981" y="178594"/>
                  </a:lnTo>
                  <a:lnTo>
                    <a:pt x="623888" y="100013"/>
                  </a:lnTo>
                  <a:lnTo>
                    <a:pt x="631031" y="47625"/>
                  </a:lnTo>
                  <a:lnTo>
                    <a:pt x="631031" y="30956"/>
                  </a:lnTo>
                  <a:lnTo>
                    <a:pt x="628650" y="19050"/>
                  </a:lnTo>
                  <a:lnTo>
                    <a:pt x="619125" y="9525"/>
                  </a:lnTo>
                  <a:lnTo>
                    <a:pt x="604838" y="4763"/>
                  </a:lnTo>
                  <a:lnTo>
                    <a:pt x="578644" y="0"/>
                  </a:lnTo>
                  <a:lnTo>
                    <a:pt x="552450" y="11906"/>
                  </a:lnTo>
                  <a:lnTo>
                    <a:pt x="542925" y="26194"/>
                  </a:lnTo>
                  <a:lnTo>
                    <a:pt x="523875" y="100013"/>
                  </a:lnTo>
                  <a:lnTo>
                    <a:pt x="507206" y="159544"/>
                  </a:lnTo>
                  <a:lnTo>
                    <a:pt x="478631" y="228600"/>
                  </a:lnTo>
                  <a:lnTo>
                    <a:pt x="440531" y="307181"/>
                  </a:lnTo>
                  <a:lnTo>
                    <a:pt x="392906" y="388144"/>
                  </a:lnTo>
                  <a:lnTo>
                    <a:pt x="335756" y="473869"/>
                  </a:lnTo>
                  <a:lnTo>
                    <a:pt x="261938" y="566738"/>
                  </a:lnTo>
                  <a:lnTo>
                    <a:pt x="185738" y="647700"/>
                  </a:lnTo>
                  <a:lnTo>
                    <a:pt x="119063" y="707231"/>
                  </a:lnTo>
                  <a:lnTo>
                    <a:pt x="30956" y="778669"/>
                  </a:lnTo>
                  <a:lnTo>
                    <a:pt x="19050" y="816769"/>
                  </a:lnTo>
                  <a:lnTo>
                    <a:pt x="7144" y="869156"/>
                  </a:lnTo>
                  <a:lnTo>
                    <a:pt x="0" y="938213"/>
                  </a:lnTo>
                  <a:lnTo>
                    <a:pt x="0" y="1035844"/>
                  </a:lnTo>
                  <a:lnTo>
                    <a:pt x="7144" y="1126331"/>
                  </a:lnTo>
                  <a:lnTo>
                    <a:pt x="11906" y="1152525"/>
                  </a:lnTo>
                  <a:lnTo>
                    <a:pt x="23813" y="1178719"/>
                  </a:lnTo>
                  <a:lnTo>
                    <a:pt x="33338" y="1195388"/>
                  </a:lnTo>
                  <a:lnTo>
                    <a:pt x="42863" y="1200150"/>
                  </a:lnTo>
                  <a:lnTo>
                    <a:pt x="71438" y="1202531"/>
                  </a:lnTo>
                  <a:lnTo>
                    <a:pt x="97631" y="1195388"/>
                  </a:lnTo>
                  <a:lnTo>
                    <a:pt x="133350" y="1181100"/>
                  </a:lnTo>
                  <a:lnTo>
                    <a:pt x="166688" y="1159669"/>
                  </a:lnTo>
                  <a:lnTo>
                    <a:pt x="190500" y="1126331"/>
                  </a:lnTo>
                  <a:lnTo>
                    <a:pt x="257175" y="1028700"/>
                  </a:lnTo>
                  <a:lnTo>
                    <a:pt x="342900" y="883444"/>
                  </a:lnTo>
                  <a:lnTo>
                    <a:pt x="407194" y="766763"/>
                  </a:lnTo>
                  <a:lnTo>
                    <a:pt x="459581" y="654844"/>
                  </a:lnTo>
                  <a:lnTo>
                    <a:pt x="528638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4C37D042-23E0-EB45-814A-82FD0B5BEABA}"/>
                </a:ext>
              </a:extLst>
            </p:cNvPr>
            <p:cNvSpPr/>
            <p:nvPr/>
          </p:nvSpPr>
          <p:spPr>
            <a:xfrm>
              <a:off x="5024438" y="4665663"/>
              <a:ext cx="755650" cy="1038225"/>
            </a:xfrm>
            <a:custGeom>
              <a:avLst/>
              <a:gdLst>
                <a:gd name="connsiteX0" fmla="*/ 290512 w 754856"/>
                <a:gd name="connsiteY0" fmla="*/ 154781 h 1038225"/>
                <a:gd name="connsiteX1" fmla="*/ 402431 w 754856"/>
                <a:gd name="connsiteY1" fmla="*/ 228600 h 1038225"/>
                <a:gd name="connsiteX2" fmla="*/ 538162 w 754856"/>
                <a:gd name="connsiteY2" fmla="*/ 328612 h 1038225"/>
                <a:gd name="connsiteX3" fmla="*/ 607218 w 754856"/>
                <a:gd name="connsiteY3" fmla="*/ 383381 h 1038225"/>
                <a:gd name="connsiteX4" fmla="*/ 616743 w 754856"/>
                <a:gd name="connsiteY4" fmla="*/ 392906 h 1038225"/>
                <a:gd name="connsiteX5" fmla="*/ 628650 w 754856"/>
                <a:gd name="connsiteY5" fmla="*/ 414337 h 1038225"/>
                <a:gd name="connsiteX6" fmla="*/ 652462 w 754856"/>
                <a:gd name="connsiteY6" fmla="*/ 464344 h 1038225"/>
                <a:gd name="connsiteX7" fmla="*/ 695325 w 754856"/>
                <a:gd name="connsiteY7" fmla="*/ 566737 h 1038225"/>
                <a:gd name="connsiteX8" fmla="*/ 719137 w 754856"/>
                <a:gd name="connsiteY8" fmla="*/ 642937 h 1038225"/>
                <a:gd name="connsiteX9" fmla="*/ 735806 w 754856"/>
                <a:gd name="connsiteY9" fmla="*/ 700087 h 1038225"/>
                <a:gd name="connsiteX10" fmla="*/ 750093 w 754856"/>
                <a:gd name="connsiteY10" fmla="*/ 757237 h 1038225"/>
                <a:gd name="connsiteX11" fmla="*/ 754856 w 754856"/>
                <a:gd name="connsiteY11" fmla="*/ 800100 h 1038225"/>
                <a:gd name="connsiteX12" fmla="*/ 754856 w 754856"/>
                <a:gd name="connsiteY12" fmla="*/ 831056 h 1038225"/>
                <a:gd name="connsiteX13" fmla="*/ 752475 w 754856"/>
                <a:gd name="connsiteY13" fmla="*/ 869156 h 1038225"/>
                <a:gd name="connsiteX14" fmla="*/ 745331 w 754856"/>
                <a:gd name="connsiteY14" fmla="*/ 919162 h 1038225"/>
                <a:gd name="connsiteX15" fmla="*/ 733425 w 754856"/>
                <a:gd name="connsiteY15" fmla="*/ 957262 h 1038225"/>
                <a:gd name="connsiteX16" fmla="*/ 721518 w 754856"/>
                <a:gd name="connsiteY16" fmla="*/ 978694 h 1038225"/>
                <a:gd name="connsiteX17" fmla="*/ 700087 w 754856"/>
                <a:gd name="connsiteY17" fmla="*/ 1002506 h 1038225"/>
                <a:gd name="connsiteX18" fmla="*/ 661987 w 754856"/>
                <a:gd name="connsiteY18" fmla="*/ 1028700 h 1038225"/>
                <a:gd name="connsiteX19" fmla="*/ 638175 w 754856"/>
                <a:gd name="connsiteY19" fmla="*/ 1038225 h 1038225"/>
                <a:gd name="connsiteX20" fmla="*/ 609600 w 754856"/>
                <a:gd name="connsiteY20" fmla="*/ 1035844 h 1038225"/>
                <a:gd name="connsiteX21" fmla="*/ 576262 w 754856"/>
                <a:gd name="connsiteY21" fmla="*/ 1014412 h 1038225"/>
                <a:gd name="connsiteX22" fmla="*/ 566737 w 754856"/>
                <a:gd name="connsiteY22" fmla="*/ 1002506 h 1038225"/>
                <a:gd name="connsiteX23" fmla="*/ 547687 w 754856"/>
                <a:gd name="connsiteY23" fmla="*/ 950119 h 1038225"/>
                <a:gd name="connsiteX24" fmla="*/ 507206 w 754856"/>
                <a:gd name="connsiteY24" fmla="*/ 842962 h 1038225"/>
                <a:gd name="connsiteX25" fmla="*/ 457200 w 754856"/>
                <a:gd name="connsiteY25" fmla="*/ 709612 h 1038225"/>
                <a:gd name="connsiteX26" fmla="*/ 395287 w 754856"/>
                <a:gd name="connsiteY26" fmla="*/ 569119 h 1038225"/>
                <a:gd name="connsiteX27" fmla="*/ 345281 w 754856"/>
                <a:gd name="connsiteY27" fmla="*/ 466725 h 1038225"/>
                <a:gd name="connsiteX28" fmla="*/ 297656 w 754856"/>
                <a:gd name="connsiteY28" fmla="*/ 390525 h 1038225"/>
                <a:gd name="connsiteX29" fmla="*/ 211931 w 754856"/>
                <a:gd name="connsiteY29" fmla="*/ 278606 h 1038225"/>
                <a:gd name="connsiteX30" fmla="*/ 104775 w 754856"/>
                <a:gd name="connsiteY30" fmla="*/ 159544 h 1038225"/>
                <a:gd name="connsiteX31" fmla="*/ 42862 w 754856"/>
                <a:gd name="connsiteY31" fmla="*/ 90487 h 1038225"/>
                <a:gd name="connsiteX32" fmla="*/ 16668 w 754856"/>
                <a:gd name="connsiteY32" fmla="*/ 66675 h 1038225"/>
                <a:gd name="connsiteX33" fmla="*/ 4762 w 754856"/>
                <a:gd name="connsiteY33" fmla="*/ 45244 h 1038225"/>
                <a:gd name="connsiteX34" fmla="*/ 0 w 754856"/>
                <a:gd name="connsiteY34" fmla="*/ 28575 h 1038225"/>
                <a:gd name="connsiteX35" fmla="*/ 0 w 754856"/>
                <a:gd name="connsiteY35" fmla="*/ 14287 h 1038225"/>
                <a:gd name="connsiteX36" fmla="*/ 2381 w 754856"/>
                <a:gd name="connsiteY36" fmla="*/ 4762 h 1038225"/>
                <a:gd name="connsiteX37" fmla="*/ 9525 w 754856"/>
                <a:gd name="connsiteY37" fmla="*/ 0 h 1038225"/>
                <a:gd name="connsiteX38" fmla="*/ 23812 w 754856"/>
                <a:gd name="connsiteY38" fmla="*/ 0 h 1038225"/>
                <a:gd name="connsiteX39" fmla="*/ 50006 w 754856"/>
                <a:gd name="connsiteY39" fmla="*/ 11906 h 1038225"/>
                <a:gd name="connsiteX40" fmla="*/ 128587 w 754856"/>
                <a:gd name="connsiteY40" fmla="*/ 57150 h 1038225"/>
                <a:gd name="connsiteX41" fmla="*/ 209550 w 754856"/>
                <a:gd name="connsiteY41" fmla="*/ 107156 h 1038225"/>
                <a:gd name="connsiteX42" fmla="*/ 290512 w 754856"/>
                <a:gd name="connsiteY42" fmla="*/ 154781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54856" h="1038225">
                  <a:moveTo>
                    <a:pt x="290512" y="154781"/>
                  </a:moveTo>
                  <a:lnTo>
                    <a:pt x="402431" y="228600"/>
                  </a:lnTo>
                  <a:lnTo>
                    <a:pt x="538162" y="328612"/>
                  </a:lnTo>
                  <a:lnTo>
                    <a:pt x="607218" y="383381"/>
                  </a:lnTo>
                  <a:lnTo>
                    <a:pt x="616743" y="392906"/>
                  </a:lnTo>
                  <a:lnTo>
                    <a:pt x="628650" y="414337"/>
                  </a:lnTo>
                  <a:lnTo>
                    <a:pt x="652462" y="464344"/>
                  </a:lnTo>
                  <a:lnTo>
                    <a:pt x="695325" y="566737"/>
                  </a:lnTo>
                  <a:lnTo>
                    <a:pt x="719137" y="642937"/>
                  </a:lnTo>
                  <a:lnTo>
                    <a:pt x="735806" y="700087"/>
                  </a:lnTo>
                  <a:lnTo>
                    <a:pt x="750093" y="757237"/>
                  </a:lnTo>
                  <a:lnTo>
                    <a:pt x="754856" y="800100"/>
                  </a:lnTo>
                  <a:lnTo>
                    <a:pt x="754856" y="831056"/>
                  </a:lnTo>
                  <a:lnTo>
                    <a:pt x="752475" y="869156"/>
                  </a:lnTo>
                  <a:lnTo>
                    <a:pt x="745331" y="919162"/>
                  </a:lnTo>
                  <a:lnTo>
                    <a:pt x="733425" y="957262"/>
                  </a:lnTo>
                  <a:lnTo>
                    <a:pt x="721518" y="978694"/>
                  </a:lnTo>
                  <a:lnTo>
                    <a:pt x="700087" y="1002506"/>
                  </a:lnTo>
                  <a:lnTo>
                    <a:pt x="661987" y="1028700"/>
                  </a:lnTo>
                  <a:lnTo>
                    <a:pt x="638175" y="1038225"/>
                  </a:lnTo>
                  <a:lnTo>
                    <a:pt x="609600" y="1035844"/>
                  </a:lnTo>
                  <a:lnTo>
                    <a:pt x="576262" y="1014412"/>
                  </a:lnTo>
                  <a:lnTo>
                    <a:pt x="566737" y="1002506"/>
                  </a:lnTo>
                  <a:lnTo>
                    <a:pt x="547687" y="950119"/>
                  </a:lnTo>
                  <a:lnTo>
                    <a:pt x="507206" y="842962"/>
                  </a:lnTo>
                  <a:lnTo>
                    <a:pt x="457200" y="709612"/>
                  </a:lnTo>
                  <a:lnTo>
                    <a:pt x="395287" y="569119"/>
                  </a:lnTo>
                  <a:lnTo>
                    <a:pt x="345281" y="466725"/>
                  </a:lnTo>
                  <a:lnTo>
                    <a:pt x="297656" y="390525"/>
                  </a:lnTo>
                  <a:lnTo>
                    <a:pt x="211931" y="278606"/>
                  </a:lnTo>
                  <a:lnTo>
                    <a:pt x="104775" y="159544"/>
                  </a:lnTo>
                  <a:lnTo>
                    <a:pt x="42862" y="90487"/>
                  </a:lnTo>
                  <a:lnTo>
                    <a:pt x="16668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11906"/>
                  </a:lnTo>
                  <a:lnTo>
                    <a:pt x="128587" y="57150"/>
                  </a:lnTo>
                  <a:lnTo>
                    <a:pt x="209550" y="107156"/>
                  </a:lnTo>
                  <a:lnTo>
                    <a:pt x="2905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AFA05714-5FF7-B049-9BDD-28A2A36A8FA4}"/>
                </a:ext>
              </a:extLst>
            </p:cNvPr>
            <p:cNvSpPr/>
            <p:nvPr/>
          </p:nvSpPr>
          <p:spPr>
            <a:xfrm>
              <a:off x="6048375" y="4665663"/>
              <a:ext cx="906463" cy="1076325"/>
            </a:xfrm>
            <a:custGeom>
              <a:avLst/>
              <a:gdLst>
                <a:gd name="connsiteX0" fmla="*/ 388242 w 907354"/>
                <a:gd name="connsiteY0" fmla="*/ 211931 h 1076325"/>
                <a:gd name="connsiteX1" fmla="*/ 526354 w 907354"/>
                <a:gd name="connsiteY1" fmla="*/ 297656 h 1076325"/>
                <a:gd name="connsiteX2" fmla="*/ 640654 w 907354"/>
                <a:gd name="connsiteY2" fmla="*/ 373856 h 1076325"/>
                <a:gd name="connsiteX3" fmla="*/ 738286 w 907354"/>
                <a:gd name="connsiteY3" fmla="*/ 442912 h 1076325"/>
                <a:gd name="connsiteX4" fmla="*/ 800198 w 907354"/>
                <a:gd name="connsiteY4" fmla="*/ 488156 h 1076325"/>
                <a:gd name="connsiteX5" fmla="*/ 816867 w 907354"/>
                <a:gd name="connsiteY5" fmla="*/ 504825 h 1076325"/>
                <a:gd name="connsiteX6" fmla="*/ 831154 w 907354"/>
                <a:gd name="connsiteY6" fmla="*/ 528637 h 1076325"/>
                <a:gd name="connsiteX7" fmla="*/ 857348 w 907354"/>
                <a:gd name="connsiteY7" fmla="*/ 588169 h 1076325"/>
                <a:gd name="connsiteX8" fmla="*/ 883542 w 907354"/>
                <a:gd name="connsiteY8" fmla="*/ 671512 h 1076325"/>
                <a:gd name="connsiteX9" fmla="*/ 900211 w 907354"/>
                <a:gd name="connsiteY9" fmla="*/ 747712 h 1076325"/>
                <a:gd name="connsiteX10" fmla="*/ 907354 w 907354"/>
                <a:gd name="connsiteY10" fmla="*/ 852487 h 1076325"/>
                <a:gd name="connsiteX11" fmla="*/ 902592 w 907354"/>
                <a:gd name="connsiteY11" fmla="*/ 897731 h 1076325"/>
                <a:gd name="connsiteX12" fmla="*/ 895448 w 907354"/>
                <a:gd name="connsiteY12" fmla="*/ 935831 h 1076325"/>
                <a:gd name="connsiteX13" fmla="*/ 876398 w 907354"/>
                <a:gd name="connsiteY13" fmla="*/ 985837 h 1076325"/>
                <a:gd name="connsiteX14" fmla="*/ 845442 w 907354"/>
                <a:gd name="connsiteY14" fmla="*/ 1035844 h 1076325"/>
                <a:gd name="connsiteX15" fmla="*/ 809723 w 907354"/>
                <a:gd name="connsiteY15" fmla="*/ 1069181 h 1076325"/>
                <a:gd name="connsiteX16" fmla="*/ 783529 w 907354"/>
                <a:gd name="connsiteY16" fmla="*/ 1076325 h 1076325"/>
                <a:gd name="connsiteX17" fmla="*/ 759717 w 907354"/>
                <a:gd name="connsiteY17" fmla="*/ 1076325 h 1076325"/>
                <a:gd name="connsiteX18" fmla="*/ 731142 w 907354"/>
                <a:gd name="connsiteY18" fmla="*/ 1064419 h 1076325"/>
                <a:gd name="connsiteX19" fmla="*/ 712092 w 907354"/>
                <a:gd name="connsiteY19" fmla="*/ 1045369 h 1076325"/>
                <a:gd name="connsiteX20" fmla="*/ 695423 w 907354"/>
                <a:gd name="connsiteY20" fmla="*/ 1012031 h 1076325"/>
                <a:gd name="connsiteX21" fmla="*/ 647798 w 907354"/>
                <a:gd name="connsiteY21" fmla="*/ 928687 h 1076325"/>
                <a:gd name="connsiteX22" fmla="*/ 554929 w 907354"/>
                <a:gd name="connsiteY22" fmla="*/ 757237 h 1076325"/>
                <a:gd name="connsiteX23" fmla="*/ 454917 w 907354"/>
                <a:gd name="connsiteY23" fmla="*/ 588169 h 1076325"/>
                <a:gd name="connsiteX24" fmla="*/ 354904 w 907354"/>
                <a:gd name="connsiteY24" fmla="*/ 447675 h 1076325"/>
                <a:gd name="connsiteX25" fmla="*/ 214411 w 907354"/>
                <a:gd name="connsiteY25" fmla="*/ 283369 h 1076325"/>
                <a:gd name="connsiteX26" fmla="*/ 102492 w 907354"/>
                <a:gd name="connsiteY26" fmla="*/ 157162 h 1076325"/>
                <a:gd name="connsiteX27" fmla="*/ 31054 w 907354"/>
                <a:gd name="connsiteY27" fmla="*/ 80962 h 1076325"/>
                <a:gd name="connsiteX28" fmla="*/ 9623 w 907354"/>
                <a:gd name="connsiteY28" fmla="*/ 54769 h 1076325"/>
                <a:gd name="connsiteX29" fmla="*/ 2479 w 907354"/>
                <a:gd name="connsiteY29" fmla="*/ 35719 h 1076325"/>
                <a:gd name="connsiteX30" fmla="*/ 98 w 907354"/>
                <a:gd name="connsiteY30" fmla="*/ 14287 h 1076325"/>
                <a:gd name="connsiteX31" fmla="*/ 2479 w 907354"/>
                <a:gd name="connsiteY31" fmla="*/ 4762 h 1076325"/>
                <a:gd name="connsiteX32" fmla="*/ 9623 w 907354"/>
                <a:gd name="connsiteY32" fmla="*/ 0 h 1076325"/>
                <a:gd name="connsiteX33" fmla="*/ 35817 w 907354"/>
                <a:gd name="connsiteY33" fmla="*/ 2381 h 1076325"/>
                <a:gd name="connsiteX34" fmla="*/ 73917 w 907354"/>
                <a:gd name="connsiteY34" fmla="*/ 21431 h 1076325"/>
                <a:gd name="connsiteX35" fmla="*/ 164404 w 907354"/>
                <a:gd name="connsiteY35" fmla="*/ 78581 h 1076325"/>
                <a:gd name="connsiteX36" fmla="*/ 314423 w 907354"/>
                <a:gd name="connsiteY36" fmla="*/ 166687 h 1076325"/>
                <a:gd name="connsiteX37" fmla="*/ 388242 w 907354"/>
                <a:gd name="connsiteY37" fmla="*/ 211931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7354" h="1076325">
                  <a:moveTo>
                    <a:pt x="388242" y="211931"/>
                  </a:moveTo>
                  <a:lnTo>
                    <a:pt x="526354" y="297656"/>
                  </a:lnTo>
                  <a:lnTo>
                    <a:pt x="640654" y="373856"/>
                  </a:lnTo>
                  <a:lnTo>
                    <a:pt x="738286" y="442912"/>
                  </a:lnTo>
                  <a:lnTo>
                    <a:pt x="800198" y="488156"/>
                  </a:lnTo>
                  <a:lnTo>
                    <a:pt x="816867" y="504825"/>
                  </a:lnTo>
                  <a:lnTo>
                    <a:pt x="831154" y="528637"/>
                  </a:lnTo>
                  <a:lnTo>
                    <a:pt x="857348" y="588169"/>
                  </a:lnTo>
                  <a:lnTo>
                    <a:pt x="883542" y="671512"/>
                  </a:lnTo>
                  <a:lnTo>
                    <a:pt x="900211" y="747712"/>
                  </a:lnTo>
                  <a:lnTo>
                    <a:pt x="907354" y="852487"/>
                  </a:lnTo>
                  <a:lnTo>
                    <a:pt x="902592" y="897731"/>
                  </a:lnTo>
                  <a:lnTo>
                    <a:pt x="895448" y="935831"/>
                  </a:lnTo>
                  <a:lnTo>
                    <a:pt x="876398" y="985837"/>
                  </a:lnTo>
                  <a:lnTo>
                    <a:pt x="845442" y="1035844"/>
                  </a:lnTo>
                  <a:lnTo>
                    <a:pt x="809723" y="1069181"/>
                  </a:lnTo>
                  <a:lnTo>
                    <a:pt x="783529" y="1076325"/>
                  </a:lnTo>
                  <a:lnTo>
                    <a:pt x="759717" y="1076325"/>
                  </a:lnTo>
                  <a:lnTo>
                    <a:pt x="731142" y="1064419"/>
                  </a:lnTo>
                  <a:lnTo>
                    <a:pt x="712092" y="1045369"/>
                  </a:lnTo>
                  <a:lnTo>
                    <a:pt x="695423" y="1012031"/>
                  </a:lnTo>
                  <a:lnTo>
                    <a:pt x="647798" y="928687"/>
                  </a:lnTo>
                  <a:lnTo>
                    <a:pt x="554929" y="757237"/>
                  </a:lnTo>
                  <a:lnTo>
                    <a:pt x="454917" y="588169"/>
                  </a:lnTo>
                  <a:lnTo>
                    <a:pt x="354904" y="447675"/>
                  </a:lnTo>
                  <a:lnTo>
                    <a:pt x="214411" y="283369"/>
                  </a:lnTo>
                  <a:lnTo>
                    <a:pt x="102492" y="157162"/>
                  </a:lnTo>
                  <a:lnTo>
                    <a:pt x="31054" y="80962"/>
                  </a:lnTo>
                  <a:lnTo>
                    <a:pt x="9623" y="54769"/>
                  </a:lnTo>
                  <a:lnTo>
                    <a:pt x="2479" y="35719"/>
                  </a:lnTo>
                  <a:cubicBezTo>
                    <a:pt x="0" y="15881"/>
                    <a:pt x="98" y="23068"/>
                    <a:pt x="98" y="14287"/>
                  </a:cubicBezTo>
                  <a:lnTo>
                    <a:pt x="2479" y="4762"/>
                  </a:lnTo>
                  <a:lnTo>
                    <a:pt x="9623" y="0"/>
                  </a:lnTo>
                  <a:lnTo>
                    <a:pt x="35817" y="2381"/>
                  </a:lnTo>
                  <a:lnTo>
                    <a:pt x="73917" y="21431"/>
                  </a:lnTo>
                  <a:lnTo>
                    <a:pt x="164404" y="78581"/>
                  </a:lnTo>
                  <a:lnTo>
                    <a:pt x="314423" y="166687"/>
                  </a:lnTo>
                  <a:lnTo>
                    <a:pt x="38824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F3993467-A18F-5C43-B2E8-CEE54429AE73}"/>
                </a:ext>
              </a:extLst>
            </p:cNvPr>
            <p:cNvSpPr/>
            <p:nvPr/>
          </p:nvSpPr>
          <p:spPr>
            <a:xfrm>
              <a:off x="3714750" y="1817688"/>
              <a:ext cx="2646363" cy="542925"/>
            </a:xfrm>
            <a:custGeom>
              <a:avLst/>
              <a:gdLst>
                <a:gd name="connsiteX0" fmla="*/ 619125 w 2645569"/>
                <a:gd name="connsiteY0" fmla="*/ 357187 h 542925"/>
                <a:gd name="connsiteX1" fmla="*/ 1112044 w 2645569"/>
                <a:gd name="connsiteY1" fmla="*/ 276225 h 542925"/>
                <a:gd name="connsiteX2" fmla="*/ 1512094 w 2645569"/>
                <a:gd name="connsiteY2" fmla="*/ 197644 h 542925"/>
                <a:gd name="connsiteX3" fmla="*/ 1814513 w 2645569"/>
                <a:gd name="connsiteY3" fmla="*/ 133350 h 542925"/>
                <a:gd name="connsiteX4" fmla="*/ 2052638 w 2645569"/>
                <a:gd name="connsiteY4" fmla="*/ 73819 h 542925"/>
                <a:gd name="connsiteX5" fmla="*/ 2124075 w 2645569"/>
                <a:gd name="connsiteY5" fmla="*/ 50006 h 542925"/>
                <a:gd name="connsiteX6" fmla="*/ 2138363 w 2645569"/>
                <a:gd name="connsiteY6" fmla="*/ 38100 h 542925"/>
                <a:gd name="connsiteX7" fmla="*/ 2157413 w 2645569"/>
                <a:gd name="connsiteY7" fmla="*/ 26194 h 542925"/>
                <a:gd name="connsiteX8" fmla="*/ 2193131 w 2645569"/>
                <a:gd name="connsiteY8" fmla="*/ 9525 h 542925"/>
                <a:gd name="connsiteX9" fmla="*/ 2228850 w 2645569"/>
                <a:gd name="connsiteY9" fmla="*/ 0 h 542925"/>
                <a:gd name="connsiteX10" fmla="*/ 2274094 w 2645569"/>
                <a:gd name="connsiteY10" fmla="*/ 0 h 542925"/>
                <a:gd name="connsiteX11" fmla="*/ 2300288 w 2645569"/>
                <a:gd name="connsiteY11" fmla="*/ 4762 h 542925"/>
                <a:gd name="connsiteX12" fmla="*/ 2352675 w 2645569"/>
                <a:gd name="connsiteY12" fmla="*/ 23812 h 542925"/>
                <a:gd name="connsiteX13" fmla="*/ 2459831 w 2645569"/>
                <a:gd name="connsiteY13" fmla="*/ 64294 h 542925"/>
                <a:gd name="connsiteX14" fmla="*/ 2533650 w 2645569"/>
                <a:gd name="connsiteY14" fmla="*/ 97631 h 542925"/>
                <a:gd name="connsiteX15" fmla="*/ 2571750 w 2645569"/>
                <a:gd name="connsiteY15" fmla="*/ 116681 h 542925"/>
                <a:gd name="connsiteX16" fmla="*/ 2607469 w 2645569"/>
                <a:gd name="connsiteY16" fmla="*/ 145256 h 542925"/>
                <a:gd name="connsiteX17" fmla="*/ 2624138 w 2645569"/>
                <a:gd name="connsiteY17" fmla="*/ 164306 h 542925"/>
                <a:gd name="connsiteX18" fmla="*/ 2640806 w 2645569"/>
                <a:gd name="connsiteY18" fmla="*/ 195262 h 542925"/>
                <a:gd name="connsiteX19" fmla="*/ 2645569 w 2645569"/>
                <a:gd name="connsiteY19" fmla="*/ 216694 h 542925"/>
                <a:gd name="connsiteX20" fmla="*/ 2631281 w 2645569"/>
                <a:gd name="connsiteY20" fmla="*/ 245269 h 542925"/>
                <a:gd name="connsiteX21" fmla="*/ 2600325 w 2645569"/>
                <a:gd name="connsiteY21" fmla="*/ 273844 h 542925"/>
                <a:gd name="connsiteX22" fmla="*/ 2552700 w 2645569"/>
                <a:gd name="connsiteY22" fmla="*/ 295275 h 542925"/>
                <a:gd name="connsiteX23" fmla="*/ 2478881 w 2645569"/>
                <a:gd name="connsiteY23" fmla="*/ 302419 h 542925"/>
                <a:gd name="connsiteX24" fmla="*/ 2269331 w 2645569"/>
                <a:gd name="connsiteY24" fmla="*/ 321469 h 542925"/>
                <a:gd name="connsiteX25" fmla="*/ 1971675 w 2645569"/>
                <a:gd name="connsiteY25" fmla="*/ 352425 h 542925"/>
                <a:gd name="connsiteX26" fmla="*/ 1633538 w 2645569"/>
                <a:gd name="connsiteY26" fmla="*/ 390525 h 542925"/>
                <a:gd name="connsiteX27" fmla="*/ 1288256 w 2645569"/>
                <a:gd name="connsiteY27" fmla="*/ 431006 h 542925"/>
                <a:gd name="connsiteX28" fmla="*/ 969169 w 2645569"/>
                <a:gd name="connsiteY28" fmla="*/ 466725 h 542925"/>
                <a:gd name="connsiteX29" fmla="*/ 681038 w 2645569"/>
                <a:gd name="connsiteY29" fmla="*/ 504825 h 542925"/>
                <a:gd name="connsiteX30" fmla="*/ 431006 w 2645569"/>
                <a:gd name="connsiteY30" fmla="*/ 535781 h 542925"/>
                <a:gd name="connsiteX31" fmla="*/ 359569 w 2645569"/>
                <a:gd name="connsiteY31" fmla="*/ 540544 h 542925"/>
                <a:gd name="connsiteX32" fmla="*/ 280988 w 2645569"/>
                <a:gd name="connsiteY32" fmla="*/ 542925 h 542925"/>
                <a:gd name="connsiteX33" fmla="*/ 190500 w 2645569"/>
                <a:gd name="connsiteY33" fmla="*/ 533400 h 542925"/>
                <a:gd name="connsiteX34" fmla="*/ 80963 w 2645569"/>
                <a:gd name="connsiteY34" fmla="*/ 509587 h 542925"/>
                <a:gd name="connsiteX35" fmla="*/ 0 w 2645569"/>
                <a:gd name="connsiteY35" fmla="*/ 481012 h 542925"/>
                <a:gd name="connsiteX36" fmla="*/ 123825 w 2645569"/>
                <a:gd name="connsiteY36" fmla="*/ 328612 h 542925"/>
                <a:gd name="connsiteX37" fmla="*/ 228600 w 2645569"/>
                <a:gd name="connsiteY37" fmla="*/ 366712 h 542925"/>
                <a:gd name="connsiteX38" fmla="*/ 304800 w 2645569"/>
                <a:gd name="connsiteY38" fmla="*/ 378619 h 542925"/>
                <a:gd name="connsiteX39" fmla="*/ 347663 w 2645569"/>
                <a:gd name="connsiteY39" fmla="*/ 383381 h 542925"/>
                <a:gd name="connsiteX40" fmla="*/ 409575 w 2645569"/>
                <a:gd name="connsiteY40" fmla="*/ 383381 h 542925"/>
                <a:gd name="connsiteX41" fmla="*/ 533400 w 2645569"/>
                <a:gd name="connsiteY41" fmla="*/ 366712 h 542925"/>
                <a:gd name="connsiteX42" fmla="*/ 619125 w 2645569"/>
                <a:gd name="connsiteY42" fmla="*/ 357187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45569" h="542925">
                  <a:moveTo>
                    <a:pt x="619125" y="357187"/>
                  </a:moveTo>
                  <a:lnTo>
                    <a:pt x="1112044" y="276225"/>
                  </a:lnTo>
                  <a:lnTo>
                    <a:pt x="1512094" y="197644"/>
                  </a:lnTo>
                  <a:lnTo>
                    <a:pt x="1814513" y="133350"/>
                  </a:lnTo>
                  <a:lnTo>
                    <a:pt x="2052638" y="73819"/>
                  </a:lnTo>
                  <a:lnTo>
                    <a:pt x="2124075" y="50006"/>
                  </a:lnTo>
                  <a:lnTo>
                    <a:pt x="2138363" y="38100"/>
                  </a:lnTo>
                  <a:lnTo>
                    <a:pt x="2157413" y="26194"/>
                  </a:lnTo>
                  <a:lnTo>
                    <a:pt x="2193131" y="9525"/>
                  </a:lnTo>
                  <a:lnTo>
                    <a:pt x="2228850" y="0"/>
                  </a:lnTo>
                  <a:lnTo>
                    <a:pt x="2274094" y="0"/>
                  </a:lnTo>
                  <a:lnTo>
                    <a:pt x="2300288" y="4762"/>
                  </a:lnTo>
                  <a:lnTo>
                    <a:pt x="2352675" y="23812"/>
                  </a:lnTo>
                  <a:lnTo>
                    <a:pt x="2459831" y="64294"/>
                  </a:lnTo>
                  <a:lnTo>
                    <a:pt x="2533650" y="97631"/>
                  </a:lnTo>
                  <a:lnTo>
                    <a:pt x="2571750" y="116681"/>
                  </a:lnTo>
                  <a:lnTo>
                    <a:pt x="2607469" y="145256"/>
                  </a:lnTo>
                  <a:lnTo>
                    <a:pt x="2624138" y="164306"/>
                  </a:lnTo>
                  <a:lnTo>
                    <a:pt x="2640806" y="195262"/>
                  </a:lnTo>
                  <a:lnTo>
                    <a:pt x="2645569" y="216694"/>
                  </a:lnTo>
                  <a:lnTo>
                    <a:pt x="2631281" y="245269"/>
                  </a:lnTo>
                  <a:lnTo>
                    <a:pt x="2600325" y="273844"/>
                  </a:lnTo>
                  <a:lnTo>
                    <a:pt x="2552700" y="295275"/>
                  </a:lnTo>
                  <a:lnTo>
                    <a:pt x="2478881" y="302419"/>
                  </a:lnTo>
                  <a:lnTo>
                    <a:pt x="2269331" y="321469"/>
                  </a:lnTo>
                  <a:lnTo>
                    <a:pt x="1971675" y="352425"/>
                  </a:lnTo>
                  <a:lnTo>
                    <a:pt x="1633538" y="390525"/>
                  </a:lnTo>
                  <a:lnTo>
                    <a:pt x="1288256" y="431006"/>
                  </a:lnTo>
                  <a:lnTo>
                    <a:pt x="969169" y="466725"/>
                  </a:lnTo>
                  <a:lnTo>
                    <a:pt x="681038" y="504825"/>
                  </a:lnTo>
                  <a:lnTo>
                    <a:pt x="431006" y="535781"/>
                  </a:lnTo>
                  <a:lnTo>
                    <a:pt x="359569" y="540544"/>
                  </a:lnTo>
                  <a:lnTo>
                    <a:pt x="280988" y="542925"/>
                  </a:lnTo>
                  <a:lnTo>
                    <a:pt x="190500" y="533400"/>
                  </a:lnTo>
                  <a:lnTo>
                    <a:pt x="80963" y="509587"/>
                  </a:lnTo>
                  <a:lnTo>
                    <a:pt x="0" y="481012"/>
                  </a:lnTo>
                  <a:lnTo>
                    <a:pt x="123825" y="328612"/>
                  </a:lnTo>
                  <a:lnTo>
                    <a:pt x="228600" y="366712"/>
                  </a:lnTo>
                  <a:lnTo>
                    <a:pt x="304800" y="378619"/>
                  </a:lnTo>
                  <a:lnTo>
                    <a:pt x="347663" y="383381"/>
                  </a:lnTo>
                  <a:lnTo>
                    <a:pt x="409575" y="383381"/>
                  </a:lnTo>
                  <a:lnTo>
                    <a:pt x="533400" y="366712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8CCCD3A6-0E0E-CB4B-A0D0-A2D2AEA22D0F}"/>
                </a:ext>
              </a:extLst>
            </p:cNvPr>
            <p:cNvSpPr/>
            <p:nvPr/>
          </p:nvSpPr>
          <p:spPr>
            <a:xfrm>
              <a:off x="3506788" y="2636838"/>
              <a:ext cx="488950" cy="1679575"/>
            </a:xfrm>
            <a:custGeom>
              <a:avLst/>
              <a:gdLst>
                <a:gd name="connsiteX0" fmla="*/ 442913 w 488157"/>
                <a:gd name="connsiteY0" fmla="*/ 969169 h 1681162"/>
                <a:gd name="connsiteX1" fmla="*/ 433388 w 488157"/>
                <a:gd name="connsiteY1" fmla="*/ 790575 h 1681162"/>
                <a:gd name="connsiteX2" fmla="*/ 433388 w 488157"/>
                <a:gd name="connsiteY2" fmla="*/ 661987 h 1681162"/>
                <a:gd name="connsiteX3" fmla="*/ 433388 w 488157"/>
                <a:gd name="connsiteY3" fmla="*/ 338137 h 1681162"/>
                <a:gd name="connsiteX4" fmla="*/ 438150 w 488157"/>
                <a:gd name="connsiteY4" fmla="*/ 319087 h 1681162"/>
                <a:gd name="connsiteX5" fmla="*/ 450057 w 488157"/>
                <a:gd name="connsiteY5" fmla="*/ 304800 h 1681162"/>
                <a:gd name="connsiteX6" fmla="*/ 471488 w 488157"/>
                <a:gd name="connsiteY6" fmla="*/ 283369 h 1681162"/>
                <a:gd name="connsiteX7" fmla="*/ 481013 w 488157"/>
                <a:gd name="connsiteY7" fmla="*/ 264319 h 1681162"/>
                <a:gd name="connsiteX8" fmla="*/ 488157 w 488157"/>
                <a:gd name="connsiteY8" fmla="*/ 242887 h 1681162"/>
                <a:gd name="connsiteX9" fmla="*/ 488157 w 488157"/>
                <a:gd name="connsiteY9" fmla="*/ 228600 h 1681162"/>
                <a:gd name="connsiteX10" fmla="*/ 485775 w 488157"/>
                <a:gd name="connsiteY10" fmla="*/ 209550 h 1681162"/>
                <a:gd name="connsiteX11" fmla="*/ 476250 w 488157"/>
                <a:gd name="connsiteY11" fmla="*/ 195262 h 1681162"/>
                <a:gd name="connsiteX12" fmla="*/ 454819 w 488157"/>
                <a:gd name="connsiteY12" fmla="*/ 178594 h 1681162"/>
                <a:gd name="connsiteX13" fmla="*/ 407194 w 488157"/>
                <a:gd name="connsiteY13" fmla="*/ 154781 h 1681162"/>
                <a:gd name="connsiteX14" fmla="*/ 314325 w 488157"/>
                <a:gd name="connsiteY14" fmla="*/ 114300 h 1681162"/>
                <a:gd name="connsiteX15" fmla="*/ 211932 w 488157"/>
                <a:gd name="connsiteY15" fmla="*/ 69056 h 1681162"/>
                <a:gd name="connsiteX16" fmla="*/ 130969 w 488157"/>
                <a:gd name="connsiteY16" fmla="*/ 35719 h 1681162"/>
                <a:gd name="connsiteX17" fmla="*/ 52388 w 488157"/>
                <a:gd name="connsiteY17" fmla="*/ 9525 h 1681162"/>
                <a:gd name="connsiteX18" fmla="*/ 16669 w 488157"/>
                <a:gd name="connsiteY18" fmla="*/ 0 h 1681162"/>
                <a:gd name="connsiteX19" fmla="*/ 7144 w 488157"/>
                <a:gd name="connsiteY19" fmla="*/ 0 h 1681162"/>
                <a:gd name="connsiteX20" fmla="*/ 0 w 488157"/>
                <a:gd name="connsiteY20" fmla="*/ 7144 h 1681162"/>
                <a:gd name="connsiteX21" fmla="*/ 0 w 488157"/>
                <a:gd name="connsiteY21" fmla="*/ 28575 h 1681162"/>
                <a:gd name="connsiteX22" fmla="*/ 9525 w 488157"/>
                <a:gd name="connsiteY22" fmla="*/ 54769 h 1681162"/>
                <a:gd name="connsiteX23" fmla="*/ 33338 w 488157"/>
                <a:gd name="connsiteY23" fmla="*/ 83344 h 1681162"/>
                <a:gd name="connsiteX24" fmla="*/ 85725 w 488157"/>
                <a:gd name="connsiteY24" fmla="*/ 140494 h 1681162"/>
                <a:gd name="connsiteX25" fmla="*/ 140494 w 488157"/>
                <a:gd name="connsiteY25" fmla="*/ 219075 h 1681162"/>
                <a:gd name="connsiteX26" fmla="*/ 166688 w 488157"/>
                <a:gd name="connsiteY26" fmla="*/ 264319 h 1681162"/>
                <a:gd name="connsiteX27" fmla="*/ 185738 w 488157"/>
                <a:gd name="connsiteY27" fmla="*/ 352425 h 1681162"/>
                <a:gd name="connsiteX28" fmla="*/ 197644 w 488157"/>
                <a:gd name="connsiteY28" fmla="*/ 440531 h 1681162"/>
                <a:gd name="connsiteX29" fmla="*/ 207169 w 488157"/>
                <a:gd name="connsiteY29" fmla="*/ 571500 h 1681162"/>
                <a:gd name="connsiteX30" fmla="*/ 214313 w 488157"/>
                <a:gd name="connsiteY30" fmla="*/ 700087 h 1681162"/>
                <a:gd name="connsiteX31" fmla="*/ 240507 w 488157"/>
                <a:gd name="connsiteY31" fmla="*/ 952500 h 1681162"/>
                <a:gd name="connsiteX32" fmla="*/ 257175 w 488157"/>
                <a:gd name="connsiteY32" fmla="*/ 1240631 h 1681162"/>
                <a:gd name="connsiteX33" fmla="*/ 271463 w 488157"/>
                <a:gd name="connsiteY33" fmla="*/ 1488281 h 1681162"/>
                <a:gd name="connsiteX34" fmla="*/ 280988 w 488157"/>
                <a:gd name="connsiteY34" fmla="*/ 1647825 h 1681162"/>
                <a:gd name="connsiteX35" fmla="*/ 280988 w 488157"/>
                <a:gd name="connsiteY35" fmla="*/ 1681162 h 1681162"/>
                <a:gd name="connsiteX36" fmla="*/ 459582 w 488157"/>
                <a:gd name="connsiteY36" fmla="*/ 1635919 h 1681162"/>
                <a:gd name="connsiteX37" fmla="*/ 442913 w 488157"/>
                <a:gd name="connsiteY37" fmla="*/ 969169 h 16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7" h="1681162">
                  <a:moveTo>
                    <a:pt x="442913" y="969169"/>
                  </a:moveTo>
                  <a:lnTo>
                    <a:pt x="433388" y="790575"/>
                  </a:lnTo>
                  <a:lnTo>
                    <a:pt x="433388" y="661987"/>
                  </a:lnTo>
                  <a:lnTo>
                    <a:pt x="433388" y="338137"/>
                  </a:lnTo>
                  <a:lnTo>
                    <a:pt x="438150" y="319087"/>
                  </a:lnTo>
                  <a:lnTo>
                    <a:pt x="450057" y="304800"/>
                  </a:lnTo>
                  <a:lnTo>
                    <a:pt x="471488" y="283369"/>
                  </a:lnTo>
                  <a:lnTo>
                    <a:pt x="481013" y="264319"/>
                  </a:lnTo>
                  <a:lnTo>
                    <a:pt x="488157" y="242887"/>
                  </a:lnTo>
                  <a:lnTo>
                    <a:pt x="488157" y="228600"/>
                  </a:lnTo>
                  <a:lnTo>
                    <a:pt x="485775" y="209550"/>
                  </a:lnTo>
                  <a:lnTo>
                    <a:pt x="476250" y="195262"/>
                  </a:lnTo>
                  <a:lnTo>
                    <a:pt x="454819" y="178594"/>
                  </a:lnTo>
                  <a:lnTo>
                    <a:pt x="407194" y="154781"/>
                  </a:lnTo>
                  <a:lnTo>
                    <a:pt x="314325" y="114300"/>
                  </a:lnTo>
                  <a:lnTo>
                    <a:pt x="211932" y="69056"/>
                  </a:lnTo>
                  <a:lnTo>
                    <a:pt x="130969" y="35719"/>
                  </a:lnTo>
                  <a:lnTo>
                    <a:pt x="52388" y="9525"/>
                  </a:lnTo>
                  <a:lnTo>
                    <a:pt x="16669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0" y="28575"/>
                  </a:lnTo>
                  <a:lnTo>
                    <a:pt x="9525" y="54769"/>
                  </a:lnTo>
                  <a:lnTo>
                    <a:pt x="33338" y="83344"/>
                  </a:lnTo>
                  <a:lnTo>
                    <a:pt x="85725" y="140494"/>
                  </a:lnTo>
                  <a:lnTo>
                    <a:pt x="140494" y="219075"/>
                  </a:lnTo>
                  <a:lnTo>
                    <a:pt x="166688" y="264319"/>
                  </a:lnTo>
                  <a:lnTo>
                    <a:pt x="185738" y="352425"/>
                  </a:lnTo>
                  <a:lnTo>
                    <a:pt x="197644" y="440531"/>
                  </a:lnTo>
                  <a:lnTo>
                    <a:pt x="207169" y="571500"/>
                  </a:lnTo>
                  <a:lnTo>
                    <a:pt x="214313" y="700087"/>
                  </a:lnTo>
                  <a:lnTo>
                    <a:pt x="240507" y="952500"/>
                  </a:lnTo>
                  <a:lnTo>
                    <a:pt x="257175" y="1240631"/>
                  </a:lnTo>
                  <a:lnTo>
                    <a:pt x="271463" y="1488281"/>
                  </a:lnTo>
                  <a:lnTo>
                    <a:pt x="280988" y="1647825"/>
                  </a:lnTo>
                  <a:lnTo>
                    <a:pt x="280988" y="1681162"/>
                  </a:lnTo>
                  <a:lnTo>
                    <a:pt x="459582" y="1635919"/>
                  </a:lnTo>
                  <a:lnTo>
                    <a:pt x="442913" y="969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1CCFF1D5-EE82-C443-957E-23944B6B785E}"/>
                </a:ext>
              </a:extLst>
            </p:cNvPr>
            <p:cNvSpPr/>
            <p:nvPr/>
          </p:nvSpPr>
          <p:spPr>
            <a:xfrm>
              <a:off x="4192588" y="2487613"/>
              <a:ext cx="541337" cy="1720850"/>
            </a:xfrm>
            <a:custGeom>
              <a:avLst/>
              <a:gdLst>
                <a:gd name="connsiteX0" fmla="*/ 209550 w 540544"/>
                <a:gd name="connsiteY0" fmla="*/ 366713 h 1719263"/>
                <a:gd name="connsiteX1" fmla="*/ 202407 w 540544"/>
                <a:gd name="connsiteY1" fmla="*/ 257175 h 1719263"/>
                <a:gd name="connsiteX2" fmla="*/ 195263 w 540544"/>
                <a:gd name="connsiteY2" fmla="*/ 209550 h 1719263"/>
                <a:gd name="connsiteX3" fmla="*/ 176213 w 540544"/>
                <a:gd name="connsiteY3" fmla="*/ 178594 h 1719263"/>
                <a:gd name="connsiteX4" fmla="*/ 142875 w 540544"/>
                <a:gd name="connsiteY4" fmla="*/ 140494 h 1719263"/>
                <a:gd name="connsiteX5" fmla="*/ 92869 w 540544"/>
                <a:gd name="connsiteY5" fmla="*/ 100013 h 1719263"/>
                <a:gd name="connsiteX6" fmla="*/ 54769 w 540544"/>
                <a:gd name="connsiteY6" fmla="*/ 83344 h 1719263"/>
                <a:gd name="connsiteX7" fmla="*/ 28575 w 540544"/>
                <a:gd name="connsiteY7" fmla="*/ 69057 h 1719263"/>
                <a:gd name="connsiteX8" fmla="*/ 9525 w 540544"/>
                <a:gd name="connsiteY8" fmla="*/ 50007 h 1719263"/>
                <a:gd name="connsiteX9" fmla="*/ 2382 w 540544"/>
                <a:gd name="connsiteY9" fmla="*/ 40482 h 1719263"/>
                <a:gd name="connsiteX10" fmla="*/ 0 w 540544"/>
                <a:gd name="connsiteY10" fmla="*/ 21432 h 1719263"/>
                <a:gd name="connsiteX11" fmla="*/ 7144 w 540544"/>
                <a:gd name="connsiteY11" fmla="*/ 4763 h 1719263"/>
                <a:gd name="connsiteX12" fmla="*/ 26194 w 540544"/>
                <a:gd name="connsiteY12" fmla="*/ 0 h 1719263"/>
                <a:gd name="connsiteX13" fmla="*/ 173832 w 540544"/>
                <a:gd name="connsiteY13" fmla="*/ 4763 h 1719263"/>
                <a:gd name="connsiteX14" fmla="*/ 221457 w 540544"/>
                <a:gd name="connsiteY14" fmla="*/ 9525 h 1719263"/>
                <a:gd name="connsiteX15" fmla="*/ 311944 w 540544"/>
                <a:gd name="connsiteY15" fmla="*/ 35719 h 1719263"/>
                <a:gd name="connsiteX16" fmla="*/ 378619 w 540544"/>
                <a:gd name="connsiteY16" fmla="*/ 59532 h 1719263"/>
                <a:gd name="connsiteX17" fmla="*/ 447675 w 540544"/>
                <a:gd name="connsiteY17" fmla="*/ 92869 h 1719263"/>
                <a:gd name="connsiteX18" fmla="*/ 497682 w 540544"/>
                <a:gd name="connsiteY18" fmla="*/ 121444 h 1719263"/>
                <a:gd name="connsiteX19" fmla="*/ 521494 w 540544"/>
                <a:gd name="connsiteY19" fmla="*/ 140494 h 1719263"/>
                <a:gd name="connsiteX20" fmla="*/ 535782 w 540544"/>
                <a:gd name="connsiteY20" fmla="*/ 161925 h 1719263"/>
                <a:gd name="connsiteX21" fmla="*/ 540544 w 540544"/>
                <a:gd name="connsiteY21" fmla="*/ 176213 h 1719263"/>
                <a:gd name="connsiteX22" fmla="*/ 540544 w 540544"/>
                <a:gd name="connsiteY22" fmla="*/ 202407 h 1719263"/>
                <a:gd name="connsiteX23" fmla="*/ 533400 w 540544"/>
                <a:gd name="connsiteY23" fmla="*/ 233363 h 1719263"/>
                <a:gd name="connsiteX24" fmla="*/ 514350 w 540544"/>
                <a:gd name="connsiteY24" fmla="*/ 261938 h 1719263"/>
                <a:gd name="connsiteX25" fmla="*/ 488157 w 540544"/>
                <a:gd name="connsiteY25" fmla="*/ 292894 h 1719263"/>
                <a:gd name="connsiteX26" fmla="*/ 478632 w 540544"/>
                <a:gd name="connsiteY26" fmla="*/ 323850 h 1719263"/>
                <a:gd name="connsiteX27" fmla="*/ 471488 w 540544"/>
                <a:gd name="connsiteY27" fmla="*/ 414338 h 1719263"/>
                <a:gd name="connsiteX28" fmla="*/ 466725 w 540544"/>
                <a:gd name="connsiteY28" fmla="*/ 519113 h 1719263"/>
                <a:gd name="connsiteX29" fmla="*/ 461963 w 540544"/>
                <a:gd name="connsiteY29" fmla="*/ 723900 h 1719263"/>
                <a:gd name="connsiteX30" fmla="*/ 459582 w 540544"/>
                <a:gd name="connsiteY30" fmla="*/ 1047750 h 1719263"/>
                <a:gd name="connsiteX31" fmla="*/ 452438 w 540544"/>
                <a:gd name="connsiteY31" fmla="*/ 1321594 h 1719263"/>
                <a:gd name="connsiteX32" fmla="*/ 440532 w 540544"/>
                <a:gd name="connsiteY32" fmla="*/ 1566863 h 1719263"/>
                <a:gd name="connsiteX33" fmla="*/ 435769 w 540544"/>
                <a:gd name="connsiteY33" fmla="*/ 1643063 h 1719263"/>
                <a:gd name="connsiteX34" fmla="*/ 433388 w 540544"/>
                <a:gd name="connsiteY34" fmla="*/ 1695450 h 1719263"/>
                <a:gd name="connsiteX35" fmla="*/ 245269 w 540544"/>
                <a:gd name="connsiteY35" fmla="*/ 1719263 h 1719263"/>
                <a:gd name="connsiteX36" fmla="*/ 238125 w 540544"/>
                <a:gd name="connsiteY36" fmla="*/ 1454944 h 1719263"/>
                <a:gd name="connsiteX37" fmla="*/ 230982 w 540544"/>
                <a:gd name="connsiteY37" fmla="*/ 1247775 h 1719263"/>
                <a:gd name="connsiteX38" fmla="*/ 226219 w 540544"/>
                <a:gd name="connsiteY38" fmla="*/ 1085850 h 1719263"/>
                <a:gd name="connsiteX39" fmla="*/ 216694 w 540544"/>
                <a:gd name="connsiteY39" fmla="*/ 871538 h 1719263"/>
                <a:gd name="connsiteX40" fmla="*/ 219075 w 540544"/>
                <a:gd name="connsiteY40" fmla="*/ 738188 h 1719263"/>
                <a:gd name="connsiteX41" fmla="*/ 209550 w 540544"/>
                <a:gd name="connsiteY41" fmla="*/ 366713 h 17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0544" h="1719263">
                  <a:moveTo>
                    <a:pt x="209550" y="366713"/>
                  </a:moveTo>
                  <a:lnTo>
                    <a:pt x="202407" y="257175"/>
                  </a:lnTo>
                  <a:lnTo>
                    <a:pt x="195263" y="209550"/>
                  </a:lnTo>
                  <a:lnTo>
                    <a:pt x="176213" y="178594"/>
                  </a:lnTo>
                  <a:lnTo>
                    <a:pt x="142875" y="140494"/>
                  </a:lnTo>
                  <a:lnTo>
                    <a:pt x="92869" y="100013"/>
                  </a:lnTo>
                  <a:lnTo>
                    <a:pt x="54769" y="83344"/>
                  </a:lnTo>
                  <a:lnTo>
                    <a:pt x="28575" y="69057"/>
                  </a:lnTo>
                  <a:lnTo>
                    <a:pt x="9525" y="50007"/>
                  </a:lnTo>
                  <a:lnTo>
                    <a:pt x="2382" y="40482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173832" y="4763"/>
                  </a:lnTo>
                  <a:lnTo>
                    <a:pt x="221457" y="9525"/>
                  </a:lnTo>
                  <a:lnTo>
                    <a:pt x="311944" y="35719"/>
                  </a:lnTo>
                  <a:lnTo>
                    <a:pt x="378619" y="59532"/>
                  </a:lnTo>
                  <a:lnTo>
                    <a:pt x="447675" y="92869"/>
                  </a:lnTo>
                  <a:lnTo>
                    <a:pt x="497682" y="121444"/>
                  </a:lnTo>
                  <a:lnTo>
                    <a:pt x="521494" y="140494"/>
                  </a:lnTo>
                  <a:lnTo>
                    <a:pt x="535782" y="161925"/>
                  </a:lnTo>
                  <a:lnTo>
                    <a:pt x="540544" y="176213"/>
                  </a:lnTo>
                  <a:lnTo>
                    <a:pt x="540544" y="202407"/>
                  </a:lnTo>
                  <a:lnTo>
                    <a:pt x="533400" y="233363"/>
                  </a:lnTo>
                  <a:lnTo>
                    <a:pt x="514350" y="261938"/>
                  </a:lnTo>
                  <a:lnTo>
                    <a:pt x="488157" y="292894"/>
                  </a:lnTo>
                  <a:lnTo>
                    <a:pt x="478632" y="323850"/>
                  </a:lnTo>
                  <a:lnTo>
                    <a:pt x="471488" y="414338"/>
                  </a:lnTo>
                  <a:lnTo>
                    <a:pt x="466725" y="519113"/>
                  </a:lnTo>
                  <a:lnTo>
                    <a:pt x="461963" y="723900"/>
                  </a:lnTo>
                  <a:cubicBezTo>
                    <a:pt x="461169" y="831850"/>
                    <a:pt x="460376" y="939800"/>
                    <a:pt x="459582" y="1047750"/>
                  </a:cubicBezTo>
                  <a:lnTo>
                    <a:pt x="452438" y="1321594"/>
                  </a:lnTo>
                  <a:lnTo>
                    <a:pt x="440532" y="1566863"/>
                  </a:lnTo>
                  <a:lnTo>
                    <a:pt x="435769" y="1643063"/>
                  </a:lnTo>
                  <a:lnTo>
                    <a:pt x="433388" y="1695450"/>
                  </a:lnTo>
                  <a:lnTo>
                    <a:pt x="245269" y="1719263"/>
                  </a:lnTo>
                  <a:lnTo>
                    <a:pt x="238125" y="1454944"/>
                  </a:lnTo>
                  <a:lnTo>
                    <a:pt x="230982" y="1247775"/>
                  </a:lnTo>
                  <a:lnTo>
                    <a:pt x="226219" y="1085850"/>
                  </a:lnTo>
                  <a:lnTo>
                    <a:pt x="216694" y="871538"/>
                  </a:lnTo>
                  <a:cubicBezTo>
                    <a:pt x="217488" y="827088"/>
                    <a:pt x="218281" y="782638"/>
                    <a:pt x="219075" y="738188"/>
                  </a:cubicBezTo>
                  <a:lnTo>
                    <a:pt x="209550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5C0911B8-AD6A-6D44-9C17-693637B752B0}"/>
                </a:ext>
              </a:extLst>
            </p:cNvPr>
            <p:cNvSpPr/>
            <p:nvPr/>
          </p:nvSpPr>
          <p:spPr>
            <a:xfrm>
              <a:off x="5021263" y="2324100"/>
              <a:ext cx="508000" cy="1801813"/>
            </a:xfrm>
            <a:custGeom>
              <a:avLst/>
              <a:gdLst>
                <a:gd name="connsiteX0" fmla="*/ 190500 w 507207"/>
                <a:gd name="connsiteY0" fmla="*/ 481013 h 1802606"/>
                <a:gd name="connsiteX1" fmla="*/ 190500 w 507207"/>
                <a:gd name="connsiteY1" fmla="*/ 288131 h 1802606"/>
                <a:gd name="connsiteX2" fmla="*/ 183357 w 507207"/>
                <a:gd name="connsiteY2" fmla="*/ 257175 h 1802606"/>
                <a:gd name="connsiteX3" fmla="*/ 166688 w 507207"/>
                <a:gd name="connsiteY3" fmla="*/ 221456 h 1802606"/>
                <a:gd name="connsiteX4" fmla="*/ 138113 w 507207"/>
                <a:gd name="connsiteY4" fmla="*/ 178594 h 1802606"/>
                <a:gd name="connsiteX5" fmla="*/ 88107 w 507207"/>
                <a:gd name="connsiteY5" fmla="*/ 126206 h 1802606"/>
                <a:gd name="connsiteX6" fmla="*/ 33338 w 507207"/>
                <a:gd name="connsiteY6" fmla="*/ 73819 h 1802606"/>
                <a:gd name="connsiteX7" fmla="*/ 16669 w 507207"/>
                <a:gd name="connsiteY7" fmla="*/ 57150 h 1802606"/>
                <a:gd name="connsiteX8" fmla="*/ 7144 w 507207"/>
                <a:gd name="connsiteY8" fmla="*/ 42863 h 1802606"/>
                <a:gd name="connsiteX9" fmla="*/ 0 w 507207"/>
                <a:gd name="connsiteY9" fmla="*/ 14288 h 1802606"/>
                <a:gd name="connsiteX10" fmla="*/ 4763 w 507207"/>
                <a:gd name="connsiteY10" fmla="*/ 0 h 1802606"/>
                <a:gd name="connsiteX11" fmla="*/ 30957 w 507207"/>
                <a:gd name="connsiteY11" fmla="*/ 0 h 1802606"/>
                <a:gd name="connsiteX12" fmla="*/ 59532 w 507207"/>
                <a:gd name="connsiteY12" fmla="*/ 11906 h 1802606"/>
                <a:gd name="connsiteX13" fmla="*/ 116682 w 507207"/>
                <a:gd name="connsiteY13" fmla="*/ 35719 h 1802606"/>
                <a:gd name="connsiteX14" fmla="*/ 207169 w 507207"/>
                <a:gd name="connsiteY14" fmla="*/ 64294 h 1802606"/>
                <a:gd name="connsiteX15" fmla="*/ 271463 w 507207"/>
                <a:gd name="connsiteY15" fmla="*/ 83344 h 1802606"/>
                <a:gd name="connsiteX16" fmla="*/ 323850 w 507207"/>
                <a:gd name="connsiteY16" fmla="*/ 95250 h 1802606"/>
                <a:gd name="connsiteX17" fmla="*/ 342900 w 507207"/>
                <a:gd name="connsiteY17" fmla="*/ 97631 h 1802606"/>
                <a:gd name="connsiteX18" fmla="*/ 361950 w 507207"/>
                <a:gd name="connsiteY18" fmla="*/ 107156 h 1802606"/>
                <a:gd name="connsiteX19" fmla="*/ 407194 w 507207"/>
                <a:gd name="connsiteY19" fmla="*/ 135731 h 1802606"/>
                <a:gd name="connsiteX20" fmla="*/ 445294 w 507207"/>
                <a:gd name="connsiteY20" fmla="*/ 161925 h 1802606"/>
                <a:gd name="connsiteX21" fmla="*/ 469107 w 507207"/>
                <a:gd name="connsiteY21" fmla="*/ 180975 h 1802606"/>
                <a:gd name="connsiteX22" fmla="*/ 485775 w 507207"/>
                <a:gd name="connsiteY22" fmla="*/ 200025 h 1802606"/>
                <a:gd name="connsiteX23" fmla="*/ 500063 w 507207"/>
                <a:gd name="connsiteY23" fmla="*/ 221456 h 1802606"/>
                <a:gd name="connsiteX24" fmla="*/ 507207 w 507207"/>
                <a:gd name="connsiteY24" fmla="*/ 252413 h 1802606"/>
                <a:gd name="connsiteX25" fmla="*/ 507207 w 507207"/>
                <a:gd name="connsiteY25" fmla="*/ 278606 h 1802606"/>
                <a:gd name="connsiteX26" fmla="*/ 495300 w 507207"/>
                <a:gd name="connsiteY26" fmla="*/ 307181 h 1802606"/>
                <a:gd name="connsiteX27" fmla="*/ 473869 w 507207"/>
                <a:gd name="connsiteY27" fmla="*/ 333375 h 1802606"/>
                <a:gd name="connsiteX28" fmla="*/ 459582 w 507207"/>
                <a:gd name="connsiteY28" fmla="*/ 347663 h 1802606"/>
                <a:gd name="connsiteX29" fmla="*/ 440532 w 507207"/>
                <a:gd name="connsiteY29" fmla="*/ 550069 h 1802606"/>
                <a:gd name="connsiteX30" fmla="*/ 411957 w 507207"/>
                <a:gd name="connsiteY30" fmla="*/ 790575 h 1802606"/>
                <a:gd name="connsiteX31" fmla="*/ 414338 w 507207"/>
                <a:gd name="connsiteY31" fmla="*/ 931069 h 1802606"/>
                <a:gd name="connsiteX32" fmla="*/ 402432 w 507207"/>
                <a:gd name="connsiteY32" fmla="*/ 1143000 h 1802606"/>
                <a:gd name="connsiteX33" fmla="*/ 381000 w 507207"/>
                <a:gd name="connsiteY33" fmla="*/ 1397794 h 1802606"/>
                <a:gd name="connsiteX34" fmla="*/ 361950 w 507207"/>
                <a:gd name="connsiteY34" fmla="*/ 1595438 h 1802606"/>
                <a:gd name="connsiteX35" fmla="*/ 347663 w 507207"/>
                <a:gd name="connsiteY35" fmla="*/ 1735931 h 1802606"/>
                <a:gd name="connsiteX36" fmla="*/ 340519 w 507207"/>
                <a:gd name="connsiteY36" fmla="*/ 1788319 h 1802606"/>
                <a:gd name="connsiteX37" fmla="*/ 164307 w 507207"/>
                <a:gd name="connsiteY37" fmla="*/ 1802606 h 1802606"/>
                <a:gd name="connsiteX38" fmla="*/ 176213 w 507207"/>
                <a:gd name="connsiteY38" fmla="*/ 1590675 h 1802606"/>
                <a:gd name="connsiteX39" fmla="*/ 183357 w 507207"/>
                <a:gd name="connsiteY39" fmla="*/ 1445419 h 1802606"/>
                <a:gd name="connsiteX40" fmla="*/ 190500 w 507207"/>
                <a:gd name="connsiteY40" fmla="*/ 1197769 h 1802606"/>
                <a:gd name="connsiteX41" fmla="*/ 190500 w 507207"/>
                <a:gd name="connsiteY41" fmla="*/ 945356 h 1802606"/>
                <a:gd name="connsiteX42" fmla="*/ 192882 w 507207"/>
                <a:gd name="connsiteY42" fmla="*/ 742950 h 1802606"/>
                <a:gd name="connsiteX43" fmla="*/ 190500 w 507207"/>
                <a:gd name="connsiteY43" fmla="*/ 481013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7207" h="1802606">
                  <a:moveTo>
                    <a:pt x="190500" y="481013"/>
                  </a:moveTo>
                  <a:lnTo>
                    <a:pt x="190500" y="288131"/>
                  </a:lnTo>
                  <a:lnTo>
                    <a:pt x="183357" y="257175"/>
                  </a:lnTo>
                  <a:lnTo>
                    <a:pt x="166688" y="221456"/>
                  </a:lnTo>
                  <a:lnTo>
                    <a:pt x="138113" y="178594"/>
                  </a:lnTo>
                  <a:lnTo>
                    <a:pt x="88107" y="126206"/>
                  </a:lnTo>
                  <a:lnTo>
                    <a:pt x="33338" y="73819"/>
                  </a:lnTo>
                  <a:lnTo>
                    <a:pt x="16669" y="57150"/>
                  </a:lnTo>
                  <a:lnTo>
                    <a:pt x="7144" y="42863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30957" y="0"/>
                  </a:lnTo>
                  <a:lnTo>
                    <a:pt x="59532" y="11906"/>
                  </a:lnTo>
                  <a:lnTo>
                    <a:pt x="116682" y="35719"/>
                  </a:lnTo>
                  <a:lnTo>
                    <a:pt x="207169" y="64294"/>
                  </a:lnTo>
                  <a:lnTo>
                    <a:pt x="271463" y="83344"/>
                  </a:lnTo>
                  <a:lnTo>
                    <a:pt x="323850" y="95250"/>
                  </a:lnTo>
                  <a:lnTo>
                    <a:pt x="342900" y="97631"/>
                  </a:lnTo>
                  <a:lnTo>
                    <a:pt x="361950" y="107156"/>
                  </a:lnTo>
                  <a:lnTo>
                    <a:pt x="407194" y="135731"/>
                  </a:lnTo>
                  <a:lnTo>
                    <a:pt x="445294" y="161925"/>
                  </a:lnTo>
                  <a:lnTo>
                    <a:pt x="469107" y="180975"/>
                  </a:lnTo>
                  <a:lnTo>
                    <a:pt x="485775" y="200025"/>
                  </a:lnTo>
                  <a:lnTo>
                    <a:pt x="500063" y="221456"/>
                  </a:lnTo>
                  <a:lnTo>
                    <a:pt x="507207" y="252413"/>
                  </a:lnTo>
                  <a:lnTo>
                    <a:pt x="507207" y="278606"/>
                  </a:lnTo>
                  <a:lnTo>
                    <a:pt x="495300" y="307181"/>
                  </a:lnTo>
                  <a:lnTo>
                    <a:pt x="473869" y="333375"/>
                  </a:lnTo>
                  <a:lnTo>
                    <a:pt x="459582" y="347663"/>
                  </a:lnTo>
                  <a:lnTo>
                    <a:pt x="440532" y="550069"/>
                  </a:lnTo>
                  <a:lnTo>
                    <a:pt x="411957" y="790575"/>
                  </a:lnTo>
                  <a:cubicBezTo>
                    <a:pt x="412751" y="837406"/>
                    <a:pt x="413544" y="884238"/>
                    <a:pt x="414338" y="931069"/>
                  </a:cubicBezTo>
                  <a:lnTo>
                    <a:pt x="402432" y="1143000"/>
                  </a:lnTo>
                  <a:lnTo>
                    <a:pt x="381000" y="1397794"/>
                  </a:lnTo>
                  <a:lnTo>
                    <a:pt x="361950" y="1595438"/>
                  </a:lnTo>
                  <a:lnTo>
                    <a:pt x="347663" y="1735931"/>
                  </a:lnTo>
                  <a:lnTo>
                    <a:pt x="340519" y="1788319"/>
                  </a:lnTo>
                  <a:lnTo>
                    <a:pt x="164307" y="1802606"/>
                  </a:lnTo>
                  <a:lnTo>
                    <a:pt x="176213" y="1590675"/>
                  </a:lnTo>
                  <a:lnTo>
                    <a:pt x="183357" y="1445419"/>
                  </a:lnTo>
                  <a:lnTo>
                    <a:pt x="190500" y="1197769"/>
                  </a:lnTo>
                  <a:lnTo>
                    <a:pt x="190500" y="945356"/>
                  </a:lnTo>
                  <a:lnTo>
                    <a:pt x="192882" y="742950"/>
                  </a:lnTo>
                  <a:lnTo>
                    <a:pt x="190500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C2092BA8-E56B-7D4B-A12C-C0F50795BA7F}"/>
                </a:ext>
              </a:extLst>
            </p:cNvPr>
            <p:cNvSpPr/>
            <p:nvPr/>
          </p:nvSpPr>
          <p:spPr>
            <a:xfrm>
              <a:off x="5827713" y="2309813"/>
              <a:ext cx="496887" cy="1776412"/>
            </a:xfrm>
            <a:custGeom>
              <a:avLst/>
              <a:gdLst>
                <a:gd name="connsiteX0" fmla="*/ 123825 w 497681"/>
                <a:gd name="connsiteY0" fmla="*/ 1245393 h 1776412"/>
                <a:gd name="connsiteX1" fmla="*/ 140494 w 497681"/>
                <a:gd name="connsiteY1" fmla="*/ 1004887 h 1776412"/>
                <a:gd name="connsiteX2" fmla="*/ 147637 w 497681"/>
                <a:gd name="connsiteY2" fmla="*/ 895350 h 1776412"/>
                <a:gd name="connsiteX3" fmla="*/ 147637 w 497681"/>
                <a:gd name="connsiteY3" fmla="*/ 766762 h 1776412"/>
                <a:gd name="connsiteX4" fmla="*/ 159544 w 497681"/>
                <a:gd name="connsiteY4" fmla="*/ 552450 h 1776412"/>
                <a:gd name="connsiteX5" fmla="*/ 166687 w 497681"/>
                <a:gd name="connsiteY5" fmla="*/ 392906 h 1776412"/>
                <a:gd name="connsiteX6" fmla="*/ 166687 w 497681"/>
                <a:gd name="connsiteY6" fmla="*/ 285750 h 1776412"/>
                <a:gd name="connsiteX7" fmla="*/ 164306 w 497681"/>
                <a:gd name="connsiteY7" fmla="*/ 261937 h 1776412"/>
                <a:gd name="connsiteX8" fmla="*/ 157162 w 497681"/>
                <a:gd name="connsiteY8" fmla="*/ 230981 h 1776412"/>
                <a:gd name="connsiteX9" fmla="*/ 140494 w 497681"/>
                <a:gd name="connsiteY9" fmla="*/ 192881 h 1776412"/>
                <a:gd name="connsiteX10" fmla="*/ 123825 w 497681"/>
                <a:gd name="connsiteY10" fmla="*/ 169068 h 1776412"/>
                <a:gd name="connsiteX11" fmla="*/ 104775 w 497681"/>
                <a:gd name="connsiteY11" fmla="*/ 147637 h 1776412"/>
                <a:gd name="connsiteX12" fmla="*/ 71437 w 497681"/>
                <a:gd name="connsiteY12" fmla="*/ 119062 h 1776412"/>
                <a:gd name="connsiteX13" fmla="*/ 45244 w 497681"/>
                <a:gd name="connsiteY13" fmla="*/ 100012 h 1776412"/>
                <a:gd name="connsiteX14" fmla="*/ 33337 w 497681"/>
                <a:gd name="connsiteY14" fmla="*/ 88106 h 1776412"/>
                <a:gd name="connsiteX15" fmla="*/ 16669 w 497681"/>
                <a:gd name="connsiteY15" fmla="*/ 66675 h 1776412"/>
                <a:gd name="connsiteX16" fmla="*/ 2381 w 497681"/>
                <a:gd name="connsiteY16" fmla="*/ 40481 h 1776412"/>
                <a:gd name="connsiteX17" fmla="*/ 0 w 497681"/>
                <a:gd name="connsiteY17" fmla="*/ 21431 h 1776412"/>
                <a:gd name="connsiteX18" fmla="*/ 2381 w 497681"/>
                <a:gd name="connsiteY18" fmla="*/ 9525 h 1776412"/>
                <a:gd name="connsiteX19" fmla="*/ 14287 w 497681"/>
                <a:gd name="connsiteY19" fmla="*/ 0 h 1776412"/>
                <a:gd name="connsiteX20" fmla="*/ 66675 w 497681"/>
                <a:gd name="connsiteY20" fmla="*/ 4762 h 1776412"/>
                <a:gd name="connsiteX21" fmla="*/ 116681 w 497681"/>
                <a:gd name="connsiteY21" fmla="*/ 16668 h 1776412"/>
                <a:gd name="connsiteX22" fmla="*/ 166687 w 497681"/>
                <a:gd name="connsiteY22" fmla="*/ 35718 h 1776412"/>
                <a:gd name="connsiteX23" fmla="*/ 228600 w 497681"/>
                <a:gd name="connsiteY23" fmla="*/ 61912 h 1776412"/>
                <a:gd name="connsiteX24" fmla="*/ 290512 w 497681"/>
                <a:gd name="connsiteY24" fmla="*/ 97631 h 1776412"/>
                <a:gd name="connsiteX25" fmla="*/ 352425 w 497681"/>
                <a:gd name="connsiteY25" fmla="*/ 135731 h 1776412"/>
                <a:gd name="connsiteX26" fmla="*/ 414337 w 497681"/>
                <a:gd name="connsiteY26" fmla="*/ 180975 h 1776412"/>
                <a:gd name="connsiteX27" fmla="*/ 452437 w 497681"/>
                <a:gd name="connsiteY27" fmla="*/ 216693 h 1776412"/>
                <a:gd name="connsiteX28" fmla="*/ 469106 w 497681"/>
                <a:gd name="connsiteY28" fmla="*/ 238125 h 1776412"/>
                <a:gd name="connsiteX29" fmla="*/ 483394 w 497681"/>
                <a:gd name="connsiteY29" fmla="*/ 261937 h 1776412"/>
                <a:gd name="connsiteX30" fmla="*/ 492919 w 497681"/>
                <a:gd name="connsiteY30" fmla="*/ 280987 h 1776412"/>
                <a:gd name="connsiteX31" fmla="*/ 497681 w 497681"/>
                <a:gd name="connsiteY31" fmla="*/ 297656 h 1776412"/>
                <a:gd name="connsiteX32" fmla="*/ 495300 w 497681"/>
                <a:gd name="connsiteY32" fmla="*/ 326231 h 1776412"/>
                <a:gd name="connsiteX33" fmla="*/ 481012 w 497681"/>
                <a:gd name="connsiteY33" fmla="*/ 354806 h 1776412"/>
                <a:gd name="connsiteX34" fmla="*/ 457200 w 497681"/>
                <a:gd name="connsiteY34" fmla="*/ 383381 h 1776412"/>
                <a:gd name="connsiteX35" fmla="*/ 435769 w 497681"/>
                <a:gd name="connsiteY35" fmla="*/ 452437 h 1776412"/>
                <a:gd name="connsiteX36" fmla="*/ 414337 w 497681"/>
                <a:gd name="connsiteY36" fmla="*/ 569118 h 1776412"/>
                <a:gd name="connsiteX37" fmla="*/ 402431 w 497681"/>
                <a:gd name="connsiteY37" fmla="*/ 650081 h 1776412"/>
                <a:gd name="connsiteX38" fmla="*/ 390525 w 497681"/>
                <a:gd name="connsiteY38" fmla="*/ 742950 h 1776412"/>
                <a:gd name="connsiteX39" fmla="*/ 366712 w 497681"/>
                <a:gd name="connsiteY39" fmla="*/ 952500 h 1776412"/>
                <a:gd name="connsiteX40" fmla="*/ 340519 w 497681"/>
                <a:gd name="connsiteY40" fmla="*/ 1159668 h 1776412"/>
                <a:gd name="connsiteX41" fmla="*/ 316706 w 497681"/>
                <a:gd name="connsiteY41" fmla="*/ 1338262 h 1776412"/>
                <a:gd name="connsiteX42" fmla="*/ 304800 w 497681"/>
                <a:gd name="connsiteY42" fmla="*/ 1426368 h 1776412"/>
                <a:gd name="connsiteX43" fmla="*/ 278606 w 497681"/>
                <a:gd name="connsiteY43" fmla="*/ 1585912 h 1776412"/>
                <a:gd name="connsiteX44" fmla="*/ 257175 w 497681"/>
                <a:gd name="connsiteY44" fmla="*/ 1719262 h 1776412"/>
                <a:gd name="connsiteX45" fmla="*/ 242887 w 497681"/>
                <a:gd name="connsiteY45" fmla="*/ 1776412 h 1776412"/>
                <a:gd name="connsiteX46" fmla="*/ 73819 w 497681"/>
                <a:gd name="connsiteY46" fmla="*/ 1769268 h 1776412"/>
                <a:gd name="connsiteX47" fmla="*/ 88106 w 497681"/>
                <a:gd name="connsiteY47" fmla="*/ 1624012 h 1776412"/>
                <a:gd name="connsiteX48" fmla="*/ 109537 w 497681"/>
                <a:gd name="connsiteY48" fmla="*/ 1412081 h 1776412"/>
                <a:gd name="connsiteX49" fmla="*/ 123825 w 497681"/>
                <a:gd name="connsiteY49" fmla="*/ 1245393 h 177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97681" h="1776412">
                  <a:moveTo>
                    <a:pt x="123825" y="1245393"/>
                  </a:moveTo>
                  <a:lnTo>
                    <a:pt x="140494" y="1004887"/>
                  </a:lnTo>
                  <a:lnTo>
                    <a:pt x="147637" y="895350"/>
                  </a:lnTo>
                  <a:lnTo>
                    <a:pt x="147637" y="766762"/>
                  </a:lnTo>
                  <a:lnTo>
                    <a:pt x="159544" y="552450"/>
                  </a:lnTo>
                  <a:lnTo>
                    <a:pt x="166687" y="392906"/>
                  </a:lnTo>
                  <a:lnTo>
                    <a:pt x="166687" y="285750"/>
                  </a:lnTo>
                  <a:lnTo>
                    <a:pt x="164306" y="261937"/>
                  </a:lnTo>
                  <a:lnTo>
                    <a:pt x="157162" y="230981"/>
                  </a:lnTo>
                  <a:lnTo>
                    <a:pt x="140494" y="192881"/>
                  </a:lnTo>
                  <a:lnTo>
                    <a:pt x="123825" y="169068"/>
                  </a:lnTo>
                  <a:lnTo>
                    <a:pt x="104775" y="147637"/>
                  </a:lnTo>
                  <a:lnTo>
                    <a:pt x="71437" y="119062"/>
                  </a:lnTo>
                  <a:lnTo>
                    <a:pt x="45244" y="100012"/>
                  </a:lnTo>
                  <a:lnTo>
                    <a:pt x="33337" y="88106"/>
                  </a:lnTo>
                  <a:lnTo>
                    <a:pt x="16669" y="66675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66675" y="4762"/>
                  </a:lnTo>
                  <a:lnTo>
                    <a:pt x="116681" y="16668"/>
                  </a:lnTo>
                  <a:lnTo>
                    <a:pt x="166687" y="35718"/>
                  </a:lnTo>
                  <a:lnTo>
                    <a:pt x="228600" y="61912"/>
                  </a:lnTo>
                  <a:lnTo>
                    <a:pt x="290512" y="97631"/>
                  </a:lnTo>
                  <a:lnTo>
                    <a:pt x="352425" y="135731"/>
                  </a:lnTo>
                  <a:lnTo>
                    <a:pt x="414337" y="180975"/>
                  </a:lnTo>
                  <a:lnTo>
                    <a:pt x="452437" y="216693"/>
                  </a:lnTo>
                  <a:lnTo>
                    <a:pt x="469106" y="238125"/>
                  </a:lnTo>
                  <a:lnTo>
                    <a:pt x="483394" y="261937"/>
                  </a:lnTo>
                  <a:lnTo>
                    <a:pt x="492919" y="280987"/>
                  </a:lnTo>
                  <a:lnTo>
                    <a:pt x="497681" y="297656"/>
                  </a:lnTo>
                  <a:lnTo>
                    <a:pt x="495300" y="326231"/>
                  </a:lnTo>
                  <a:lnTo>
                    <a:pt x="481012" y="354806"/>
                  </a:lnTo>
                  <a:lnTo>
                    <a:pt x="457200" y="383381"/>
                  </a:lnTo>
                  <a:lnTo>
                    <a:pt x="435769" y="452437"/>
                  </a:lnTo>
                  <a:lnTo>
                    <a:pt x="414337" y="569118"/>
                  </a:lnTo>
                  <a:lnTo>
                    <a:pt x="402431" y="650081"/>
                  </a:lnTo>
                  <a:lnTo>
                    <a:pt x="390525" y="742950"/>
                  </a:lnTo>
                  <a:lnTo>
                    <a:pt x="366712" y="952500"/>
                  </a:lnTo>
                  <a:lnTo>
                    <a:pt x="340519" y="1159668"/>
                  </a:lnTo>
                  <a:lnTo>
                    <a:pt x="316706" y="1338262"/>
                  </a:lnTo>
                  <a:lnTo>
                    <a:pt x="304800" y="1426368"/>
                  </a:lnTo>
                  <a:lnTo>
                    <a:pt x="278606" y="1585912"/>
                  </a:lnTo>
                  <a:lnTo>
                    <a:pt x="257175" y="1719262"/>
                  </a:lnTo>
                  <a:lnTo>
                    <a:pt x="242887" y="1776412"/>
                  </a:lnTo>
                  <a:lnTo>
                    <a:pt x="73819" y="1769268"/>
                  </a:lnTo>
                  <a:lnTo>
                    <a:pt x="88106" y="1624012"/>
                  </a:lnTo>
                  <a:lnTo>
                    <a:pt x="109537" y="1412081"/>
                  </a:lnTo>
                  <a:lnTo>
                    <a:pt x="123825" y="1245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3C13E090-20A4-534A-8357-D070108C5964}"/>
                </a:ext>
              </a:extLst>
            </p:cNvPr>
            <p:cNvSpPr/>
            <p:nvPr/>
          </p:nvSpPr>
          <p:spPr>
            <a:xfrm>
              <a:off x="3038475" y="3943350"/>
              <a:ext cx="3714750" cy="582613"/>
            </a:xfrm>
            <a:custGeom>
              <a:avLst/>
              <a:gdLst>
                <a:gd name="connsiteX0" fmla="*/ 1558776 w 3715900"/>
                <a:gd name="connsiteY0" fmla="*/ 362078 h 583007"/>
                <a:gd name="connsiteX1" fmla="*/ 1853347 w 3715900"/>
                <a:gd name="connsiteY1" fmla="*/ 331394 h 583007"/>
                <a:gd name="connsiteX2" fmla="*/ 2169398 w 3715900"/>
                <a:gd name="connsiteY2" fmla="*/ 309915 h 583007"/>
                <a:gd name="connsiteX3" fmla="*/ 2482381 w 3715900"/>
                <a:gd name="connsiteY3" fmla="*/ 294572 h 583007"/>
                <a:gd name="connsiteX4" fmla="*/ 2862870 w 3715900"/>
                <a:gd name="connsiteY4" fmla="*/ 279230 h 583007"/>
                <a:gd name="connsiteX5" fmla="*/ 3139031 w 3715900"/>
                <a:gd name="connsiteY5" fmla="*/ 273093 h 583007"/>
                <a:gd name="connsiteX6" fmla="*/ 3289385 w 3715900"/>
                <a:gd name="connsiteY6" fmla="*/ 270025 h 583007"/>
                <a:gd name="connsiteX7" fmla="*/ 3359960 w 3715900"/>
                <a:gd name="connsiteY7" fmla="*/ 279230 h 583007"/>
                <a:gd name="connsiteX8" fmla="*/ 3452013 w 3715900"/>
                <a:gd name="connsiteY8" fmla="*/ 288435 h 583007"/>
                <a:gd name="connsiteX9" fmla="*/ 3577820 w 3715900"/>
                <a:gd name="connsiteY9" fmla="*/ 291504 h 583007"/>
                <a:gd name="connsiteX10" fmla="*/ 3642258 w 3715900"/>
                <a:gd name="connsiteY10" fmla="*/ 288435 h 583007"/>
                <a:gd name="connsiteX11" fmla="*/ 3682147 w 3715900"/>
                <a:gd name="connsiteY11" fmla="*/ 279230 h 583007"/>
                <a:gd name="connsiteX12" fmla="*/ 3706695 w 3715900"/>
                <a:gd name="connsiteY12" fmla="*/ 270025 h 583007"/>
                <a:gd name="connsiteX13" fmla="*/ 3715900 w 3715900"/>
                <a:gd name="connsiteY13" fmla="*/ 251614 h 583007"/>
                <a:gd name="connsiteX14" fmla="*/ 3715900 w 3715900"/>
                <a:gd name="connsiteY14" fmla="*/ 239340 h 583007"/>
                <a:gd name="connsiteX15" fmla="*/ 3706695 w 3715900"/>
                <a:gd name="connsiteY15" fmla="*/ 202519 h 583007"/>
                <a:gd name="connsiteX16" fmla="*/ 3679079 w 3715900"/>
                <a:gd name="connsiteY16" fmla="*/ 165697 h 583007"/>
                <a:gd name="connsiteX17" fmla="*/ 3636121 w 3715900"/>
                <a:gd name="connsiteY17" fmla="*/ 122739 h 583007"/>
                <a:gd name="connsiteX18" fmla="*/ 3590094 w 3715900"/>
                <a:gd name="connsiteY18" fmla="*/ 88986 h 583007"/>
                <a:gd name="connsiteX19" fmla="*/ 3516451 w 3715900"/>
                <a:gd name="connsiteY19" fmla="*/ 49096 h 583007"/>
                <a:gd name="connsiteX20" fmla="*/ 3442808 w 3715900"/>
                <a:gd name="connsiteY20" fmla="*/ 18411 h 583007"/>
                <a:gd name="connsiteX21" fmla="*/ 3375302 w 3715900"/>
                <a:gd name="connsiteY21" fmla="*/ 0 h 583007"/>
                <a:gd name="connsiteX22" fmla="*/ 3350754 w 3715900"/>
                <a:gd name="connsiteY22" fmla="*/ 0 h 583007"/>
                <a:gd name="connsiteX23" fmla="*/ 3304727 w 3715900"/>
                <a:gd name="connsiteY23" fmla="*/ 15343 h 583007"/>
                <a:gd name="connsiteX24" fmla="*/ 3169715 w 3715900"/>
                <a:gd name="connsiteY24" fmla="*/ 46027 h 583007"/>
                <a:gd name="connsiteX25" fmla="*/ 3034703 w 3715900"/>
                <a:gd name="connsiteY25" fmla="*/ 67506 h 583007"/>
                <a:gd name="connsiteX26" fmla="*/ 2869007 w 3715900"/>
                <a:gd name="connsiteY26" fmla="*/ 67506 h 583007"/>
                <a:gd name="connsiteX27" fmla="*/ 2697173 w 3715900"/>
                <a:gd name="connsiteY27" fmla="*/ 79780 h 583007"/>
                <a:gd name="connsiteX28" fmla="*/ 2509997 w 3715900"/>
                <a:gd name="connsiteY28" fmla="*/ 88986 h 583007"/>
                <a:gd name="connsiteX29" fmla="*/ 2359643 w 3715900"/>
                <a:gd name="connsiteY29" fmla="*/ 88986 h 583007"/>
                <a:gd name="connsiteX30" fmla="*/ 2304411 w 3715900"/>
                <a:gd name="connsiteY30" fmla="*/ 88986 h 583007"/>
                <a:gd name="connsiteX31" fmla="*/ 2157125 w 3715900"/>
                <a:gd name="connsiteY31" fmla="*/ 110465 h 583007"/>
                <a:gd name="connsiteX32" fmla="*/ 1960743 w 3715900"/>
                <a:gd name="connsiteY32" fmla="*/ 125807 h 583007"/>
                <a:gd name="connsiteX33" fmla="*/ 1672309 w 3715900"/>
                <a:gd name="connsiteY33" fmla="*/ 153423 h 583007"/>
                <a:gd name="connsiteX34" fmla="*/ 1571049 w 3715900"/>
                <a:gd name="connsiteY34" fmla="*/ 159560 h 583007"/>
                <a:gd name="connsiteX35" fmla="*/ 1405353 w 3715900"/>
                <a:gd name="connsiteY35" fmla="*/ 181039 h 583007"/>
                <a:gd name="connsiteX36" fmla="*/ 1169082 w 3715900"/>
                <a:gd name="connsiteY36" fmla="*/ 220929 h 583007"/>
                <a:gd name="connsiteX37" fmla="*/ 889852 w 3715900"/>
                <a:gd name="connsiteY37" fmla="*/ 276162 h 583007"/>
                <a:gd name="connsiteX38" fmla="*/ 757909 w 3715900"/>
                <a:gd name="connsiteY38" fmla="*/ 312983 h 583007"/>
                <a:gd name="connsiteX39" fmla="*/ 595280 w 3715900"/>
                <a:gd name="connsiteY39" fmla="*/ 346736 h 583007"/>
                <a:gd name="connsiteX40" fmla="*/ 515500 w 3715900"/>
                <a:gd name="connsiteY40" fmla="*/ 355941 h 583007"/>
                <a:gd name="connsiteX41" fmla="*/ 438789 w 3715900"/>
                <a:gd name="connsiteY41" fmla="*/ 359010 h 583007"/>
                <a:gd name="connsiteX42" fmla="*/ 362078 w 3715900"/>
                <a:gd name="connsiteY42" fmla="*/ 355941 h 583007"/>
                <a:gd name="connsiteX43" fmla="*/ 273092 w 3715900"/>
                <a:gd name="connsiteY43" fmla="*/ 343668 h 583007"/>
                <a:gd name="connsiteX44" fmla="*/ 190244 w 3715900"/>
                <a:gd name="connsiteY44" fmla="*/ 322188 h 583007"/>
                <a:gd name="connsiteX45" fmla="*/ 110464 w 3715900"/>
                <a:gd name="connsiteY45" fmla="*/ 294572 h 583007"/>
                <a:gd name="connsiteX46" fmla="*/ 30684 w 3715900"/>
                <a:gd name="connsiteY46" fmla="*/ 257751 h 583007"/>
                <a:gd name="connsiteX47" fmla="*/ 9205 w 3715900"/>
                <a:gd name="connsiteY47" fmla="*/ 257751 h 583007"/>
                <a:gd name="connsiteX48" fmla="*/ 0 w 3715900"/>
                <a:gd name="connsiteY48" fmla="*/ 263888 h 583007"/>
                <a:gd name="connsiteX49" fmla="*/ 0 w 3715900"/>
                <a:gd name="connsiteY49" fmla="*/ 276162 h 583007"/>
                <a:gd name="connsiteX50" fmla="*/ 3068 w 3715900"/>
                <a:gd name="connsiteY50" fmla="*/ 297641 h 583007"/>
                <a:gd name="connsiteX51" fmla="*/ 21479 w 3715900"/>
                <a:gd name="connsiteY51" fmla="*/ 328325 h 583007"/>
                <a:gd name="connsiteX52" fmla="*/ 64437 w 3715900"/>
                <a:gd name="connsiteY52" fmla="*/ 368215 h 583007"/>
                <a:gd name="connsiteX53" fmla="*/ 119670 w 3715900"/>
                <a:gd name="connsiteY53" fmla="*/ 414242 h 583007"/>
                <a:gd name="connsiteX54" fmla="*/ 177970 w 3715900"/>
                <a:gd name="connsiteY54" fmla="*/ 454132 h 583007"/>
                <a:gd name="connsiteX55" fmla="*/ 245476 w 3715900"/>
                <a:gd name="connsiteY55" fmla="*/ 487885 h 583007"/>
                <a:gd name="connsiteX56" fmla="*/ 285366 w 3715900"/>
                <a:gd name="connsiteY56" fmla="*/ 509364 h 583007"/>
                <a:gd name="connsiteX57" fmla="*/ 355941 w 3715900"/>
                <a:gd name="connsiteY57" fmla="*/ 540049 h 583007"/>
                <a:gd name="connsiteX58" fmla="*/ 417310 w 3715900"/>
                <a:gd name="connsiteY58" fmla="*/ 564596 h 583007"/>
                <a:gd name="connsiteX59" fmla="*/ 472542 w 3715900"/>
                <a:gd name="connsiteY59" fmla="*/ 576870 h 583007"/>
                <a:gd name="connsiteX60" fmla="*/ 509364 w 3715900"/>
                <a:gd name="connsiteY60" fmla="*/ 583007 h 583007"/>
                <a:gd name="connsiteX61" fmla="*/ 573801 w 3715900"/>
                <a:gd name="connsiteY61" fmla="*/ 561528 h 583007"/>
                <a:gd name="connsiteX62" fmla="*/ 760977 w 3715900"/>
                <a:gd name="connsiteY62" fmla="*/ 506296 h 583007"/>
                <a:gd name="connsiteX63" fmla="*/ 908263 w 3715900"/>
                <a:gd name="connsiteY63" fmla="*/ 466406 h 583007"/>
                <a:gd name="connsiteX64" fmla="*/ 1119986 w 3715900"/>
                <a:gd name="connsiteY64" fmla="*/ 423447 h 583007"/>
                <a:gd name="connsiteX65" fmla="*/ 1325573 w 3715900"/>
                <a:gd name="connsiteY65" fmla="*/ 389694 h 583007"/>
                <a:gd name="connsiteX66" fmla="*/ 1558776 w 3715900"/>
                <a:gd name="connsiteY66" fmla="*/ 362078 h 58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15900" h="583007">
                  <a:moveTo>
                    <a:pt x="1558776" y="362078"/>
                  </a:moveTo>
                  <a:lnTo>
                    <a:pt x="1853347" y="331394"/>
                  </a:lnTo>
                  <a:lnTo>
                    <a:pt x="2169398" y="309915"/>
                  </a:lnTo>
                  <a:lnTo>
                    <a:pt x="2482381" y="294572"/>
                  </a:lnTo>
                  <a:lnTo>
                    <a:pt x="2862870" y="279230"/>
                  </a:lnTo>
                  <a:lnTo>
                    <a:pt x="3139031" y="273093"/>
                  </a:lnTo>
                  <a:lnTo>
                    <a:pt x="3289385" y="270025"/>
                  </a:lnTo>
                  <a:lnTo>
                    <a:pt x="3359960" y="279230"/>
                  </a:lnTo>
                  <a:lnTo>
                    <a:pt x="3452013" y="288435"/>
                  </a:lnTo>
                  <a:lnTo>
                    <a:pt x="3577820" y="291504"/>
                  </a:lnTo>
                  <a:lnTo>
                    <a:pt x="3642258" y="288435"/>
                  </a:lnTo>
                  <a:lnTo>
                    <a:pt x="3682147" y="279230"/>
                  </a:lnTo>
                  <a:lnTo>
                    <a:pt x="3706695" y="270025"/>
                  </a:lnTo>
                  <a:lnTo>
                    <a:pt x="3715900" y="251614"/>
                  </a:lnTo>
                  <a:lnTo>
                    <a:pt x="3715900" y="239340"/>
                  </a:lnTo>
                  <a:lnTo>
                    <a:pt x="3706695" y="202519"/>
                  </a:lnTo>
                  <a:lnTo>
                    <a:pt x="3679079" y="165697"/>
                  </a:lnTo>
                  <a:lnTo>
                    <a:pt x="3636121" y="122739"/>
                  </a:lnTo>
                  <a:lnTo>
                    <a:pt x="3590094" y="88986"/>
                  </a:lnTo>
                  <a:lnTo>
                    <a:pt x="3516451" y="49096"/>
                  </a:lnTo>
                  <a:lnTo>
                    <a:pt x="3442808" y="18411"/>
                  </a:lnTo>
                  <a:lnTo>
                    <a:pt x="3375302" y="0"/>
                  </a:lnTo>
                  <a:lnTo>
                    <a:pt x="3350754" y="0"/>
                  </a:lnTo>
                  <a:lnTo>
                    <a:pt x="3304727" y="15343"/>
                  </a:lnTo>
                  <a:lnTo>
                    <a:pt x="3169715" y="46027"/>
                  </a:lnTo>
                  <a:lnTo>
                    <a:pt x="3034703" y="67506"/>
                  </a:lnTo>
                  <a:lnTo>
                    <a:pt x="2869007" y="67506"/>
                  </a:lnTo>
                  <a:lnTo>
                    <a:pt x="2697173" y="79780"/>
                  </a:lnTo>
                  <a:lnTo>
                    <a:pt x="2509997" y="88986"/>
                  </a:lnTo>
                  <a:lnTo>
                    <a:pt x="2359643" y="88986"/>
                  </a:lnTo>
                  <a:lnTo>
                    <a:pt x="2304411" y="88986"/>
                  </a:lnTo>
                  <a:lnTo>
                    <a:pt x="2157125" y="110465"/>
                  </a:lnTo>
                  <a:lnTo>
                    <a:pt x="1960743" y="125807"/>
                  </a:lnTo>
                  <a:lnTo>
                    <a:pt x="1672309" y="153423"/>
                  </a:lnTo>
                  <a:lnTo>
                    <a:pt x="1571049" y="159560"/>
                  </a:lnTo>
                  <a:lnTo>
                    <a:pt x="1405353" y="181039"/>
                  </a:lnTo>
                  <a:lnTo>
                    <a:pt x="1169082" y="220929"/>
                  </a:lnTo>
                  <a:lnTo>
                    <a:pt x="889852" y="276162"/>
                  </a:lnTo>
                  <a:lnTo>
                    <a:pt x="757909" y="312983"/>
                  </a:lnTo>
                  <a:lnTo>
                    <a:pt x="595280" y="346736"/>
                  </a:lnTo>
                  <a:lnTo>
                    <a:pt x="515500" y="355941"/>
                  </a:lnTo>
                  <a:lnTo>
                    <a:pt x="438789" y="359010"/>
                  </a:lnTo>
                  <a:lnTo>
                    <a:pt x="362078" y="355941"/>
                  </a:lnTo>
                  <a:lnTo>
                    <a:pt x="273092" y="343668"/>
                  </a:lnTo>
                  <a:lnTo>
                    <a:pt x="190244" y="322188"/>
                  </a:lnTo>
                  <a:lnTo>
                    <a:pt x="110464" y="294572"/>
                  </a:lnTo>
                  <a:lnTo>
                    <a:pt x="30684" y="257751"/>
                  </a:lnTo>
                  <a:lnTo>
                    <a:pt x="9205" y="257751"/>
                  </a:lnTo>
                  <a:lnTo>
                    <a:pt x="0" y="263888"/>
                  </a:lnTo>
                  <a:lnTo>
                    <a:pt x="0" y="276162"/>
                  </a:lnTo>
                  <a:lnTo>
                    <a:pt x="3068" y="297641"/>
                  </a:lnTo>
                  <a:lnTo>
                    <a:pt x="21479" y="328325"/>
                  </a:lnTo>
                  <a:lnTo>
                    <a:pt x="64437" y="368215"/>
                  </a:lnTo>
                  <a:lnTo>
                    <a:pt x="119670" y="414242"/>
                  </a:lnTo>
                  <a:lnTo>
                    <a:pt x="177970" y="454132"/>
                  </a:lnTo>
                  <a:lnTo>
                    <a:pt x="245476" y="487885"/>
                  </a:lnTo>
                  <a:lnTo>
                    <a:pt x="285366" y="509364"/>
                  </a:lnTo>
                  <a:lnTo>
                    <a:pt x="355941" y="540049"/>
                  </a:lnTo>
                  <a:lnTo>
                    <a:pt x="417310" y="564596"/>
                  </a:lnTo>
                  <a:lnTo>
                    <a:pt x="472542" y="576870"/>
                  </a:lnTo>
                  <a:lnTo>
                    <a:pt x="509364" y="583007"/>
                  </a:lnTo>
                  <a:lnTo>
                    <a:pt x="573801" y="561528"/>
                  </a:lnTo>
                  <a:lnTo>
                    <a:pt x="760977" y="506296"/>
                  </a:lnTo>
                  <a:lnTo>
                    <a:pt x="908263" y="466406"/>
                  </a:lnTo>
                  <a:lnTo>
                    <a:pt x="1119986" y="423447"/>
                  </a:lnTo>
                  <a:lnTo>
                    <a:pt x="1325573" y="389694"/>
                  </a:lnTo>
                  <a:lnTo>
                    <a:pt x="1558776" y="3620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729299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7D54019-C9BA-FC4F-B68A-E043C883A515}"/>
              </a:ext>
            </a:extLst>
          </p:cNvPr>
          <p:cNvSpPr/>
          <p:nvPr/>
        </p:nvSpPr>
        <p:spPr>
          <a:xfrm>
            <a:off x="2522538" y="2513013"/>
            <a:ext cx="1706562" cy="606425"/>
          </a:xfrm>
          <a:custGeom>
            <a:avLst/>
            <a:gdLst>
              <a:gd name="connsiteX0" fmla="*/ 742950 w 1707356"/>
              <a:gd name="connsiteY0" fmla="*/ 452437 h 607219"/>
              <a:gd name="connsiteX1" fmla="*/ 497681 w 1707356"/>
              <a:gd name="connsiteY1" fmla="*/ 561975 h 607219"/>
              <a:gd name="connsiteX2" fmla="*/ 388144 w 1707356"/>
              <a:gd name="connsiteY2" fmla="*/ 604837 h 607219"/>
              <a:gd name="connsiteX3" fmla="*/ 359569 w 1707356"/>
              <a:gd name="connsiteY3" fmla="*/ 607219 h 607219"/>
              <a:gd name="connsiteX4" fmla="*/ 328612 w 1707356"/>
              <a:gd name="connsiteY4" fmla="*/ 602456 h 607219"/>
              <a:gd name="connsiteX5" fmla="*/ 283369 w 1707356"/>
              <a:gd name="connsiteY5" fmla="*/ 588169 h 607219"/>
              <a:gd name="connsiteX6" fmla="*/ 223837 w 1707356"/>
              <a:gd name="connsiteY6" fmla="*/ 557212 h 607219"/>
              <a:gd name="connsiteX7" fmla="*/ 171450 w 1707356"/>
              <a:gd name="connsiteY7" fmla="*/ 528637 h 607219"/>
              <a:gd name="connsiteX8" fmla="*/ 123825 w 1707356"/>
              <a:gd name="connsiteY8" fmla="*/ 492919 h 607219"/>
              <a:gd name="connsiteX9" fmla="*/ 69056 w 1707356"/>
              <a:gd name="connsiteY9" fmla="*/ 442912 h 607219"/>
              <a:gd name="connsiteX10" fmla="*/ 33337 w 1707356"/>
              <a:gd name="connsiteY10" fmla="*/ 402431 h 607219"/>
              <a:gd name="connsiteX11" fmla="*/ 9525 w 1707356"/>
              <a:gd name="connsiteY11" fmla="*/ 364331 h 607219"/>
              <a:gd name="connsiteX12" fmla="*/ 0 w 1707356"/>
              <a:gd name="connsiteY12" fmla="*/ 330994 h 607219"/>
              <a:gd name="connsiteX13" fmla="*/ 0 w 1707356"/>
              <a:gd name="connsiteY13" fmla="*/ 309562 h 607219"/>
              <a:gd name="connsiteX14" fmla="*/ 9525 w 1707356"/>
              <a:gd name="connsiteY14" fmla="*/ 297656 h 607219"/>
              <a:gd name="connsiteX15" fmla="*/ 28575 w 1707356"/>
              <a:gd name="connsiteY15" fmla="*/ 297656 h 607219"/>
              <a:gd name="connsiteX16" fmla="*/ 64294 w 1707356"/>
              <a:gd name="connsiteY16" fmla="*/ 314325 h 607219"/>
              <a:gd name="connsiteX17" fmla="*/ 109537 w 1707356"/>
              <a:gd name="connsiteY17" fmla="*/ 335756 h 607219"/>
              <a:gd name="connsiteX18" fmla="*/ 150019 w 1707356"/>
              <a:gd name="connsiteY18" fmla="*/ 350044 h 607219"/>
              <a:gd name="connsiteX19" fmla="*/ 183356 w 1707356"/>
              <a:gd name="connsiteY19" fmla="*/ 361950 h 607219"/>
              <a:gd name="connsiteX20" fmla="*/ 223837 w 1707356"/>
              <a:gd name="connsiteY20" fmla="*/ 371475 h 607219"/>
              <a:gd name="connsiteX21" fmla="*/ 252412 w 1707356"/>
              <a:gd name="connsiteY21" fmla="*/ 378619 h 607219"/>
              <a:gd name="connsiteX22" fmla="*/ 280987 w 1707356"/>
              <a:gd name="connsiteY22" fmla="*/ 381000 h 607219"/>
              <a:gd name="connsiteX23" fmla="*/ 314325 w 1707356"/>
              <a:gd name="connsiteY23" fmla="*/ 381000 h 607219"/>
              <a:gd name="connsiteX24" fmla="*/ 369094 w 1707356"/>
              <a:gd name="connsiteY24" fmla="*/ 369094 h 607219"/>
              <a:gd name="connsiteX25" fmla="*/ 521494 w 1707356"/>
              <a:gd name="connsiteY25" fmla="*/ 328612 h 607219"/>
              <a:gd name="connsiteX26" fmla="*/ 702469 w 1707356"/>
              <a:gd name="connsiteY26" fmla="*/ 273844 h 607219"/>
              <a:gd name="connsiteX27" fmla="*/ 921544 w 1707356"/>
              <a:gd name="connsiteY27" fmla="*/ 202406 h 607219"/>
              <a:gd name="connsiteX28" fmla="*/ 1112044 w 1707356"/>
              <a:gd name="connsiteY28" fmla="*/ 135731 h 607219"/>
              <a:gd name="connsiteX29" fmla="*/ 1154906 w 1707356"/>
              <a:gd name="connsiteY29" fmla="*/ 126206 h 607219"/>
              <a:gd name="connsiteX30" fmla="*/ 1226344 w 1707356"/>
              <a:gd name="connsiteY30" fmla="*/ 107156 h 607219"/>
              <a:gd name="connsiteX31" fmla="*/ 1276350 w 1707356"/>
              <a:gd name="connsiteY31" fmla="*/ 88106 h 607219"/>
              <a:gd name="connsiteX32" fmla="*/ 1314450 w 1707356"/>
              <a:gd name="connsiteY32" fmla="*/ 66675 h 607219"/>
              <a:gd name="connsiteX33" fmla="*/ 1395412 w 1707356"/>
              <a:gd name="connsiteY33" fmla="*/ 2381 h 607219"/>
              <a:gd name="connsiteX34" fmla="*/ 1435894 w 1707356"/>
              <a:gd name="connsiteY34" fmla="*/ 0 h 607219"/>
              <a:gd name="connsiteX35" fmla="*/ 1488281 w 1707356"/>
              <a:gd name="connsiteY35" fmla="*/ 4762 h 607219"/>
              <a:gd name="connsiteX36" fmla="*/ 1540669 w 1707356"/>
              <a:gd name="connsiteY36" fmla="*/ 11906 h 607219"/>
              <a:gd name="connsiteX37" fmla="*/ 1590675 w 1707356"/>
              <a:gd name="connsiteY37" fmla="*/ 26194 h 607219"/>
              <a:gd name="connsiteX38" fmla="*/ 1628775 w 1707356"/>
              <a:gd name="connsiteY38" fmla="*/ 38100 h 607219"/>
              <a:gd name="connsiteX39" fmla="*/ 1652587 w 1707356"/>
              <a:gd name="connsiteY39" fmla="*/ 50006 h 607219"/>
              <a:gd name="connsiteX40" fmla="*/ 1681162 w 1707356"/>
              <a:gd name="connsiteY40" fmla="*/ 69056 h 607219"/>
              <a:gd name="connsiteX41" fmla="*/ 1697831 w 1707356"/>
              <a:gd name="connsiteY41" fmla="*/ 90487 h 607219"/>
              <a:gd name="connsiteX42" fmla="*/ 1704975 w 1707356"/>
              <a:gd name="connsiteY42" fmla="*/ 109537 h 607219"/>
              <a:gd name="connsiteX43" fmla="*/ 1707356 w 1707356"/>
              <a:gd name="connsiteY43" fmla="*/ 128587 h 607219"/>
              <a:gd name="connsiteX44" fmla="*/ 1704975 w 1707356"/>
              <a:gd name="connsiteY44" fmla="*/ 150019 h 607219"/>
              <a:gd name="connsiteX45" fmla="*/ 1695450 w 1707356"/>
              <a:gd name="connsiteY45" fmla="*/ 178594 h 607219"/>
              <a:gd name="connsiteX46" fmla="*/ 1676400 w 1707356"/>
              <a:gd name="connsiteY46" fmla="*/ 197644 h 607219"/>
              <a:gd name="connsiteX47" fmla="*/ 1643062 w 1707356"/>
              <a:gd name="connsiteY47" fmla="*/ 214312 h 607219"/>
              <a:gd name="connsiteX48" fmla="*/ 1388269 w 1707356"/>
              <a:gd name="connsiteY48" fmla="*/ 266700 h 607219"/>
              <a:gd name="connsiteX49" fmla="*/ 1114425 w 1707356"/>
              <a:gd name="connsiteY49" fmla="*/ 330994 h 607219"/>
              <a:gd name="connsiteX50" fmla="*/ 835819 w 1707356"/>
              <a:gd name="connsiteY50" fmla="*/ 404812 h 607219"/>
              <a:gd name="connsiteX51" fmla="*/ 742950 w 1707356"/>
              <a:gd name="connsiteY51" fmla="*/ 452437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07356" h="607219">
                <a:moveTo>
                  <a:pt x="742950" y="452437"/>
                </a:moveTo>
                <a:lnTo>
                  <a:pt x="497681" y="561975"/>
                </a:lnTo>
                <a:lnTo>
                  <a:pt x="388144" y="604837"/>
                </a:lnTo>
                <a:lnTo>
                  <a:pt x="359569" y="607219"/>
                </a:lnTo>
                <a:lnTo>
                  <a:pt x="328612" y="602456"/>
                </a:lnTo>
                <a:lnTo>
                  <a:pt x="283369" y="588169"/>
                </a:lnTo>
                <a:lnTo>
                  <a:pt x="223837" y="557212"/>
                </a:lnTo>
                <a:lnTo>
                  <a:pt x="171450" y="528637"/>
                </a:lnTo>
                <a:lnTo>
                  <a:pt x="123825" y="492919"/>
                </a:lnTo>
                <a:lnTo>
                  <a:pt x="69056" y="442912"/>
                </a:lnTo>
                <a:lnTo>
                  <a:pt x="33337" y="402431"/>
                </a:lnTo>
                <a:lnTo>
                  <a:pt x="9525" y="364331"/>
                </a:lnTo>
                <a:lnTo>
                  <a:pt x="0" y="330994"/>
                </a:lnTo>
                <a:lnTo>
                  <a:pt x="0" y="309562"/>
                </a:lnTo>
                <a:cubicBezTo>
                  <a:pt x="7552" y="296975"/>
                  <a:pt x="2516" y="297656"/>
                  <a:pt x="9525" y="297656"/>
                </a:cubicBezTo>
                <a:lnTo>
                  <a:pt x="28575" y="297656"/>
                </a:lnTo>
                <a:lnTo>
                  <a:pt x="64294" y="314325"/>
                </a:lnTo>
                <a:lnTo>
                  <a:pt x="109537" y="335756"/>
                </a:lnTo>
                <a:lnTo>
                  <a:pt x="150019" y="350044"/>
                </a:lnTo>
                <a:lnTo>
                  <a:pt x="183356" y="361950"/>
                </a:lnTo>
                <a:lnTo>
                  <a:pt x="223837" y="371475"/>
                </a:lnTo>
                <a:lnTo>
                  <a:pt x="252412" y="378619"/>
                </a:lnTo>
                <a:lnTo>
                  <a:pt x="280987" y="381000"/>
                </a:lnTo>
                <a:lnTo>
                  <a:pt x="314325" y="381000"/>
                </a:lnTo>
                <a:lnTo>
                  <a:pt x="369094" y="369094"/>
                </a:lnTo>
                <a:lnTo>
                  <a:pt x="521494" y="328612"/>
                </a:lnTo>
                <a:lnTo>
                  <a:pt x="702469" y="273844"/>
                </a:lnTo>
                <a:lnTo>
                  <a:pt x="921544" y="202406"/>
                </a:lnTo>
                <a:lnTo>
                  <a:pt x="1112044" y="135731"/>
                </a:lnTo>
                <a:lnTo>
                  <a:pt x="1154906" y="126206"/>
                </a:lnTo>
                <a:lnTo>
                  <a:pt x="1226344" y="107156"/>
                </a:lnTo>
                <a:lnTo>
                  <a:pt x="1276350" y="88106"/>
                </a:lnTo>
                <a:lnTo>
                  <a:pt x="1314450" y="66675"/>
                </a:lnTo>
                <a:lnTo>
                  <a:pt x="1395412" y="2381"/>
                </a:lnTo>
                <a:lnTo>
                  <a:pt x="1435894" y="0"/>
                </a:lnTo>
                <a:lnTo>
                  <a:pt x="1488281" y="4762"/>
                </a:lnTo>
                <a:lnTo>
                  <a:pt x="1540669" y="11906"/>
                </a:lnTo>
                <a:lnTo>
                  <a:pt x="1590675" y="26194"/>
                </a:lnTo>
                <a:lnTo>
                  <a:pt x="1628775" y="38100"/>
                </a:lnTo>
                <a:lnTo>
                  <a:pt x="1652587" y="50006"/>
                </a:lnTo>
                <a:lnTo>
                  <a:pt x="1681162" y="69056"/>
                </a:lnTo>
                <a:lnTo>
                  <a:pt x="1697831" y="90487"/>
                </a:lnTo>
                <a:lnTo>
                  <a:pt x="1704975" y="109537"/>
                </a:lnTo>
                <a:lnTo>
                  <a:pt x="1707356" y="128587"/>
                </a:lnTo>
                <a:lnTo>
                  <a:pt x="1704975" y="150019"/>
                </a:lnTo>
                <a:lnTo>
                  <a:pt x="1695450" y="178594"/>
                </a:lnTo>
                <a:lnTo>
                  <a:pt x="1676400" y="197644"/>
                </a:lnTo>
                <a:lnTo>
                  <a:pt x="1643062" y="214312"/>
                </a:lnTo>
                <a:lnTo>
                  <a:pt x="1388269" y="266700"/>
                </a:lnTo>
                <a:lnTo>
                  <a:pt x="1114425" y="330994"/>
                </a:lnTo>
                <a:lnTo>
                  <a:pt x="835819" y="404812"/>
                </a:lnTo>
                <a:lnTo>
                  <a:pt x="742950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E9A8F97-0EB3-924C-829C-C841830541B2}"/>
              </a:ext>
            </a:extLst>
          </p:cNvPr>
          <p:cNvSpPr/>
          <p:nvPr/>
        </p:nvSpPr>
        <p:spPr>
          <a:xfrm rot="16200000">
            <a:off x="1400969" y="3510756"/>
            <a:ext cx="4248150" cy="484188"/>
          </a:xfrm>
          <a:custGeom>
            <a:avLst/>
            <a:gdLst>
              <a:gd name="connsiteX0" fmla="*/ 1747598 w 4247194"/>
              <a:gd name="connsiteY0" fmla="*/ 328337 h 483679"/>
              <a:gd name="connsiteX1" fmla="*/ 1299225 w 4247194"/>
              <a:gd name="connsiteY1" fmla="*/ 317746 h 483679"/>
              <a:gd name="connsiteX2" fmla="*/ 949705 w 4247194"/>
              <a:gd name="connsiteY2" fmla="*/ 307154 h 483679"/>
              <a:gd name="connsiteX3" fmla="*/ 564880 w 4247194"/>
              <a:gd name="connsiteY3" fmla="*/ 296563 h 483679"/>
              <a:gd name="connsiteX4" fmla="*/ 307154 w 4247194"/>
              <a:gd name="connsiteY4" fmla="*/ 282441 h 483679"/>
              <a:gd name="connsiteX5" fmla="*/ 95323 w 4247194"/>
              <a:gd name="connsiteY5" fmla="*/ 268319 h 483679"/>
              <a:gd name="connsiteX6" fmla="*/ 31774 w 4247194"/>
              <a:gd name="connsiteY6" fmla="*/ 254197 h 483679"/>
              <a:gd name="connsiteX7" fmla="*/ 10591 w 4247194"/>
              <a:gd name="connsiteY7" fmla="*/ 236544 h 483679"/>
              <a:gd name="connsiteX8" fmla="*/ 0 w 4247194"/>
              <a:gd name="connsiteY8" fmla="*/ 208300 h 483679"/>
              <a:gd name="connsiteX9" fmla="*/ 10591 w 4247194"/>
              <a:gd name="connsiteY9" fmla="*/ 172995 h 483679"/>
              <a:gd name="connsiteX10" fmla="*/ 35305 w 4247194"/>
              <a:gd name="connsiteY10" fmla="*/ 141220 h 483679"/>
              <a:gd name="connsiteX11" fmla="*/ 74140 w 4247194"/>
              <a:gd name="connsiteY11" fmla="*/ 112976 h 483679"/>
              <a:gd name="connsiteX12" fmla="*/ 127098 w 4247194"/>
              <a:gd name="connsiteY12" fmla="*/ 91793 h 483679"/>
              <a:gd name="connsiteX13" fmla="*/ 187116 w 4247194"/>
              <a:gd name="connsiteY13" fmla="*/ 70610 h 483679"/>
              <a:gd name="connsiteX14" fmla="*/ 247135 w 4247194"/>
              <a:gd name="connsiteY14" fmla="*/ 60019 h 483679"/>
              <a:gd name="connsiteX15" fmla="*/ 314215 w 4247194"/>
              <a:gd name="connsiteY15" fmla="*/ 56488 h 483679"/>
              <a:gd name="connsiteX16" fmla="*/ 377764 w 4247194"/>
              <a:gd name="connsiteY16" fmla="*/ 45897 h 483679"/>
              <a:gd name="connsiteX17" fmla="*/ 448374 w 4247194"/>
              <a:gd name="connsiteY17" fmla="*/ 35305 h 483679"/>
              <a:gd name="connsiteX18" fmla="*/ 515453 w 4247194"/>
              <a:gd name="connsiteY18" fmla="*/ 35305 h 483679"/>
              <a:gd name="connsiteX19" fmla="*/ 586063 w 4247194"/>
              <a:gd name="connsiteY19" fmla="*/ 49427 h 483679"/>
              <a:gd name="connsiteX20" fmla="*/ 681387 w 4247194"/>
              <a:gd name="connsiteY20" fmla="*/ 77671 h 483679"/>
              <a:gd name="connsiteX21" fmla="*/ 886156 w 4247194"/>
              <a:gd name="connsiteY21" fmla="*/ 98854 h 483679"/>
              <a:gd name="connsiteX22" fmla="*/ 1546360 w 4247194"/>
              <a:gd name="connsiteY22" fmla="*/ 134159 h 483679"/>
              <a:gd name="connsiteX23" fmla="*/ 1991203 w 4247194"/>
              <a:gd name="connsiteY23" fmla="*/ 144751 h 483679"/>
              <a:gd name="connsiteX24" fmla="*/ 2418394 w 4247194"/>
              <a:gd name="connsiteY24" fmla="*/ 144751 h 483679"/>
              <a:gd name="connsiteX25" fmla="*/ 3163330 w 4247194"/>
              <a:gd name="connsiteY25" fmla="*/ 165934 h 483679"/>
              <a:gd name="connsiteX26" fmla="*/ 3463422 w 4247194"/>
              <a:gd name="connsiteY26" fmla="*/ 169465 h 483679"/>
              <a:gd name="connsiteX27" fmla="*/ 3742332 w 4247194"/>
              <a:gd name="connsiteY27" fmla="*/ 169465 h 483679"/>
              <a:gd name="connsiteX28" fmla="*/ 3880021 w 4247194"/>
              <a:gd name="connsiteY28" fmla="*/ 165934 h 483679"/>
              <a:gd name="connsiteX29" fmla="*/ 3954162 w 4247194"/>
              <a:gd name="connsiteY29" fmla="*/ 158873 h 483679"/>
              <a:gd name="connsiteX30" fmla="*/ 3996528 w 4247194"/>
              <a:gd name="connsiteY30" fmla="*/ 151812 h 483679"/>
              <a:gd name="connsiteX31" fmla="*/ 4049486 w 4247194"/>
              <a:gd name="connsiteY31" fmla="*/ 123568 h 483679"/>
              <a:gd name="connsiteX32" fmla="*/ 4130687 w 4247194"/>
              <a:gd name="connsiteY32" fmla="*/ 52958 h 483679"/>
              <a:gd name="connsiteX33" fmla="*/ 4173053 w 4247194"/>
              <a:gd name="connsiteY33" fmla="*/ 10592 h 483679"/>
              <a:gd name="connsiteX34" fmla="*/ 4194236 w 4247194"/>
              <a:gd name="connsiteY34" fmla="*/ 0 h 483679"/>
              <a:gd name="connsiteX35" fmla="*/ 4222480 w 4247194"/>
              <a:gd name="connsiteY35" fmla="*/ 0 h 483679"/>
              <a:gd name="connsiteX36" fmla="*/ 4240133 w 4247194"/>
              <a:gd name="connsiteY36" fmla="*/ 3531 h 483679"/>
              <a:gd name="connsiteX37" fmla="*/ 4247194 w 4247194"/>
              <a:gd name="connsiteY37" fmla="*/ 17653 h 483679"/>
              <a:gd name="connsiteX38" fmla="*/ 4243663 w 4247194"/>
              <a:gd name="connsiteY38" fmla="*/ 63549 h 483679"/>
              <a:gd name="connsiteX39" fmla="*/ 4201297 w 4247194"/>
              <a:gd name="connsiteY39" fmla="*/ 151812 h 483679"/>
              <a:gd name="connsiteX40" fmla="*/ 4134218 w 4247194"/>
              <a:gd name="connsiteY40" fmla="*/ 261258 h 483679"/>
              <a:gd name="connsiteX41" fmla="*/ 4056547 w 4247194"/>
              <a:gd name="connsiteY41" fmla="*/ 370703 h 483679"/>
              <a:gd name="connsiteX42" fmla="*/ 3992998 w 4247194"/>
              <a:gd name="connsiteY42" fmla="*/ 444844 h 483679"/>
              <a:gd name="connsiteX43" fmla="*/ 3950632 w 4247194"/>
              <a:gd name="connsiteY43" fmla="*/ 476618 h 483679"/>
              <a:gd name="connsiteX44" fmla="*/ 3925918 w 4247194"/>
              <a:gd name="connsiteY44" fmla="*/ 483679 h 483679"/>
              <a:gd name="connsiteX45" fmla="*/ 3894143 w 4247194"/>
              <a:gd name="connsiteY45" fmla="*/ 476618 h 483679"/>
              <a:gd name="connsiteX46" fmla="*/ 3855308 w 4247194"/>
              <a:gd name="connsiteY46" fmla="*/ 458966 h 483679"/>
              <a:gd name="connsiteX47" fmla="*/ 3788228 w 4247194"/>
              <a:gd name="connsiteY47" fmla="*/ 416600 h 483679"/>
              <a:gd name="connsiteX48" fmla="*/ 3752923 w 4247194"/>
              <a:gd name="connsiteY48" fmla="*/ 391886 h 483679"/>
              <a:gd name="connsiteX49" fmla="*/ 3714088 w 4247194"/>
              <a:gd name="connsiteY49" fmla="*/ 377764 h 483679"/>
              <a:gd name="connsiteX50" fmla="*/ 3643478 w 4247194"/>
              <a:gd name="connsiteY50" fmla="*/ 367173 h 483679"/>
              <a:gd name="connsiteX51" fmla="*/ 3202165 w 4247194"/>
              <a:gd name="connsiteY51" fmla="*/ 345990 h 483679"/>
              <a:gd name="connsiteX52" fmla="*/ 3018579 w 4247194"/>
              <a:gd name="connsiteY52" fmla="*/ 345990 h 483679"/>
              <a:gd name="connsiteX53" fmla="*/ 2344253 w 4247194"/>
              <a:gd name="connsiteY53" fmla="*/ 342459 h 483679"/>
              <a:gd name="connsiteX54" fmla="*/ 1747598 w 4247194"/>
              <a:gd name="connsiteY54" fmla="*/ 328337 h 483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47194" h="483679">
                <a:moveTo>
                  <a:pt x="1747598" y="328337"/>
                </a:moveTo>
                <a:lnTo>
                  <a:pt x="1299225" y="317746"/>
                </a:lnTo>
                <a:lnTo>
                  <a:pt x="949705" y="307154"/>
                </a:lnTo>
                <a:lnTo>
                  <a:pt x="564880" y="296563"/>
                </a:lnTo>
                <a:lnTo>
                  <a:pt x="307154" y="282441"/>
                </a:lnTo>
                <a:lnTo>
                  <a:pt x="95323" y="268319"/>
                </a:lnTo>
                <a:lnTo>
                  <a:pt x="31774" y="254197"/>
                </a:lnTo>
                <a:lnTo>
                  <a:pt x="10591" y="236544"/>
                </a:lnTo>
                <a:lnTo>
                  <a:pt x="0" y="208300"/>
                </a:lnTo>
                <a:lnTo>
                  <a:pt x="10591" y="172995"/>
                </a:lnTo>
                <a:lnTo>
                  <a:pt x="35305" y="141220"/>
                </a:lnTo>
                <a:lnTo>
                  <a:pt x="74140" y="112976"/>
                </a:lnTo>
                <a:lnTo>
                  <a:pt x="127098" y="91793"/>
                </a:lnTo>
                <a:lnTo>
                  <a:pt x="187116" y="70610"/>
                </a:lnTo>
                <a:lnTo>
                  <a:pt x="247135" y="60019"/>
                </a:lnTo>
                <a:lnTo>
                  <a:pt x="314215" y="56488"/>
                </a:lnTo>
                <a:lnTo>
                  <a:pt x="377764" y="45897"/>
                </a:lnTo>
                <a:lnTo>
                  <a:pt x="448374" y="35305"/>
                </a:lnTo>
                <a:lnTo>
                  <a:pt x="515453" y="35305"/>
                </a:lnTo>
                <a:lnTo>
                  <a:pt x="586063" y="49427"/>
                </a:lnTo>
                <a:lnTo>
                  <a:pt x="681387" y="77671"/>
                </a:lnTo>
                <a:lnTo>
                  <a:pt x="886156" y="98854"/>
                </a:lnTo>
                <a:lnTo>
                  <a:pt x="1546360" y="134159"/>
                </a:lnTo>
                <a:lnTo>
                  <a:pt x="1991203" y="144751"/>
                </a:lnTo>
                <a:lnTo>
                  <a:pt x="2418394" y="144751"/>
                </a:lnTo>
                <a:lnTo>
                  <a:pt x="3163330" y="165934"/>
                </a:lnTo>
                <a:lnTo>
                  <a:pt x="3463422" y="169465"/>
                </a:lnTo>
                <a:lnTo>
                  <a:pt x="3742332" y="169465"/>
                </a:lnTo>
                <a:lnTo>
                  <a:pt x="3880021" y="165934"/>
                </a:lnTo>
                <a:lnTo>
                  <a:pt x="3954162" y="158873"/>
                </a:lnTo>
                <a:cubicBezTo>
                  <a:pt x="3994156" y="151602"/>
                  <a:pt x="3979840" y="151812"/>
                  <a:pt x="3996528" y="151812"/>
                </a:cubicBezTo>
                <a:lnTo>
                  <a:pt x="4049486" y="123568"/>
                </a:lnTo>
                <a:lnTo>
                  <a:pt x="4130687" y="52958"/>
                </a:lnTo>
                <a:lnTo>
                  <a:pt x="4173053" y="10592"/>
                </a:lnTo>
                <a:lnTo>
                  <a:pt x="4194236" y="0"/>
                </a:lnTo>
                <a:lnTo>
                  <a:pt x="4222480" y="0"/>
                </a:lnTo>
                <a:lnTo>
                  <a:pt x="4240133" y="3531"/>
                </a:lnTo>
                <a:lnTo>
                  <a:pt x="4247194" y="17653"/>
                </a:lnTo>
                <a:lnTo>
                  <a:pt x="4243663" y="63549"/>
                </a:lnTo>
                <a:lnTo>
                  <a:pt x="4201297" y="151812"/>
                </a:lnTo>
                <a:lnTo>
                  <a:pt x="4134218" y="261258"/>
                </a:lnTo>
                <a:lnTo>
                  <a:pt x="4056547" y="370703"/>
                </a:lnTo>
                <a:lnTo>
                  <a:pt x="3992998" y="444844"/>
                </a:lnTo>
                <a:lnTo>
                  <a:pt x="3950632" y="476618"/>
                </a:lnTo>
                <a:lnTo>
                  <a:pt x="3925918" y="483679"/>
                </a:lnTo>
                <a:lnTo>
                  <a:pt x="3894143" y="476618"/>
                </a:lnTo>
                <a:lnTo>
                  <a:pt x="3855308" y="458966"/>
                </a:lnTo>
                <a:lnTo>
                  <a:pt x="3788228" y="416600"/>
                </a:lnTo>
                <a:lnTo>
                  <a:pt x="3752923" y="391886"/>
                </a:lnTo>
                <a:lnTo>
                  <a:pt x="3714088" y="377764"/>
                </a:lnTo>
                <a:lnTo>
                  <a:pt x="3643478" y="367173"/>
                </a:lnTo>
                <a:lnTo>
                  <a:pt x="3202165" y="345990"/>
                </a:lnTo>
                <a:lnTo>
                  <a:pt x="3018579" y="345990"/>
                </a:lnTo>
                <a:lnTo>
                  <a:pt x="2344253" y="342459"/>
                </a:lnTo>
                <a:lnTo>
                  <a:pt x="1747598" y="328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92060D6-F719-E944-8C0A-4ABAEE0DED91}"/>
              </a:ext>
            </a:extLst>
          </p:cNvPr>
          <p:cNvSpPr/>
          <p:nvPr/>
        </p:nvSpPr>
        <p:spPr>
          <a:xfrm rot="16200000">
            <a:off x="1945481" y="3298032"/>
            <a:ext cx="2028825" cy="1058862"/>
          </a:xfrm>
          <a:custGeom>
            <a:avLst/>
            <a:gdLst>
              <a:gd name="connsiteX0" fmla="*/ 492919 w 2028825"/>
              <a:gd name="connsiteY0" fmla="*/ 452438 h 1059657"/>
              <a:gd name="connsiteX1" fmla="*/ 340519 w 2028825"/>
              <a:gd name="connsiteY1" fmla="*/ 342900 h 1059657"/>
              <a:gd name="connsiteX2" fmla="*/ 192882 w 2028825"/>
              <a:gd name="connsiteY2" fmla="*/ 230982 h 1059657"/>
              <a:gd name="connsiteX3" fmla="*/ 97632 w 2028825"/>
              <a:gd name="connsiteY3" fmla="*/ 152400 h 1059657"/>
              <a:gd name="connsiteX4" fmla="*/ 38100 w 2028825"/>
              <a:gd name="connsiteY4" fmla="*/ 100013 h 1059657"/>
              <a:gd name="connsiteX5" fmla="*/ 16669 w 2028825"/>
              <a:gd name="connsiteY5" fmla="*/ 78582 h 1059657"/>
              <a:gd name="connsiteX6" fmla="*/ 7144 w 2028825"/>
              <a:gd name="connsiteY6" fmla="*/ 57150 h 1059657"/>
              <a:gd name="connsiteX7" fmla="*/ 0 w 2028825"/>
              <a:gd name="connsiteY7" fmla="*/ 33338 h 1059657"/>
              <a:gd name="connsiteX8" fmla="*/ 0 w 2028825"/>
              <a:gd name="connsiteY8" fmla="*/ 11907 h 1059657"/>
              <a:gd name="connsiteX9" fmla="*/ 9525 w 2028825"/>
              <a:gd name="connsiteY9" fmla="*/ 2382 h 1059657"/>
              <a:gd name="connsiteX10" fmla="*/ 21432 w 2028825"/>
              <a:gd name="connsiteY10" fmla="*/ 0 h 1059657"/>
              <a:gd name="connsiteX11" fmla="*/ 57150 w 2028825"/>
              <a:gd name="connsiteY11" fmla="*/ 4763 h 1059657"/>
              <a:gd name="connsiteX12" fmla="*/ 83344 w 2028825"/>
              <a:gd name="connsiteY12" fmla="*/ 16669 h 1059657"/>
              <a:gd name="connsiteX13" fmla="*/ 195263 w 2028825"/>
              <a:gd name="connsiteY13" fmla="*/ 102394 h 1059657"/>
              <a:gd name="connsiteX14" fmla="*/ 340519 w 2028825"/>
              <a:gd name="connsiteY14" fmla="*/ 202407 h 1059657"/>
              <a:gd name="connsiteX15" fmla="*/ 502444 w 2028825"/>
              <a:gd name="connsiteY15" fmla="*/ 302419 h 1059657"/>
              <a:gd name="connsiteX16" fmla="*/ 628650 w 2028825"/>
              <a:gd name="connsiteY16" fmla="*/ 378619 h 1059657"/>
              <a:gd name="connsiteX17" fmla="*/ 876300 w 2028825"/>
              <a:gd name="connsiteY17" fmla="*/ 509588 h 1059657"/>
              <a:gd name="connsiteX18" fmla="*/ 1095375 w 2028825"/>
              <a:gd name="connsiteY18" fmla="*/ 611982 h 1059657"/>
              <a:gd name="connsiteX19" fmla="*/ 1333500 w 2028825"/>
              <a:gd name="connsiteY19" fmla="*/ 719138 h 1059657"/>
              <a:gd name="connsiteX20" fmla="*/ 1533525 w 2028825"/>
              <a:gd name="connsiteY20" fmla="*/ 802482 h 1059657"/>
              <a:gd name="connsiteX21" fmla="*/ 1821657 w 2028825"/>
              <a:gd name="connsiteY21" fmla="*/ 900113 h 1059657"/>
              <a:gd name="connsiteX22" fmla="*/ 2005013 w 2028825"/>
              <a:gd name="connsiteY22" fmla="*/ 959644 h 1059657"/>
              <a:gd name="connsiteX23" fmla="*/ 2028825 w 2028825"/>
              <a:gd name="connsiteY23" fmla="*/ 1059657 h 1059657"/>
              <a:gd name="connsiteX24" fmla="*/ 1454944 w 2028825"/>
              <a:gd name="connsiteY24" fmla="*/ 1033463 h 1059657"/>
              <a:gd name="connsiteX25" fmla="*/ 1266825 w 2028825"/>
              <a:gd name="connsiteY25" fmla="*/ 928688 h 1059657"/>
              <a:gd name="connsiteX26" fmla="*/ 976313 w 2028825"/>
              <a:gd name="connsiteY26" fmla="*/ 762000 h 1059657"/>
              <a:gd name="connsiteX27" fmla="*/ 835819 w 2028825"/>
              <a:gd name="connsiteY27" fmla="*/ 678657 h 1059657"/>
              <a:gd name="connsiteX28" fmla="*/ 652463 w 2028825"/>
              <a:gd name="connsiteY28" fmla="*/ 559594 h 1059657"/>
              <a:gd name="connsiteX29" fmla="*/ 492919 w 2028825"/>
              <a:gd name="connsiteY29" fmla="*/ 452438 h 1059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8825" h="1059657">
                <a:moveTo>
                  <a:pt x="492919" y="452438"/>
                </a:moveTo>
                <a:lnTo>
                  <a:pt x="340519" y="342900"/>
                </a:lnTo>
                <a:lnTo>
                  <a:pt x="192882" y="230982"/>
                </a:lnTo>
                <a:lnTo>
                  <a:pt x="97632" y="152400"/>
                </a:lnTo>
                <a:lnTo>
                  <a:pt x="38100" y="100013"/>
                </a:lnTo>
                <a:lnTo>
                  <a:pt x="16669" y="78582"/>
                </a:lnTo>
                <a:lnTo>
                  <a:pt x="7144" y="57150"/>
                </a:lnTo>
                <a:lnTo>
                  <a:pt x="0" y="33338"/>
                </a:lnTo>
                <a:lnTo>
                  <a:pt x="0" y="11907"/>
                </a:lnTo>
                <a:lnTo>
                  <a:pt x="9525" y="2382"/>
                </a:lnTo>
                <a:lnTo>
                  <a:pt x="21432" y="0"/>
                </a:lnTo>
                <a:lnTo>
                  <a:pt x="57150" y="4763"/>
                </a:lnTo>
                <a:lnTo>
                  <a:pt x="83344" y="16669"/>
                </a:lnTo>
                <a:lnTo>
                  <a:pt x="195263" y="102394"/>
                </a:lnTo>
                <a:lnTo>
                  <a:pt x="340519" y="202407"/>
                </a:lnTo>
                <a:lnTo>
                  <a:pt x="502444" y="302419"/>
                </a:lnTo>
                <a:lnTo>
                  <a:pt x="628650" y="378619"/>
                </a:lnTo>
                <a:lnTo>
                  <a:pt x="876300" y="509588"/>
                </a:lnTo>
                <a:lnTo>
                  <a:pt x="1095375" y="611982"/>
                </a:lnTo>
                <a:lnTo>
                  <a:pt x="1333500" y="719138"/>
                </a:lnTo>
                <a:lnTo>
                  <a:pt x="1533525" y="802482"/>
                </a:lnTo>
                <a:lnTo>
                  <a:pt x="1821657" y="900113"/>
                </a:lnTo>
                <a:lnTo>
                  <a:pt x="2005013" y="959644"/>
                </a:lnTo>
                <a:lnTo>
                  <a:pt x="2028825" y="1059657"/>
                </a:lnTo>
                <a:lnTo>
                  <a:pt x="1454944" y="1033463"/>
                </a:lnTo>
                <a:lnTo>
                  <a:pt x="1266825" y="928688"/>
                </a:lnTo>
                <a:lnTo>
                  <a:pt x="976313" y="762000"/>
                </a:lnTo>
                <a:lnTo>
                  <a:pt x="835819" y="678657"/>
                </a:lnTo>
                <a:lnTo>
                  <a:pt x="652463" y="559594"/>
                </a:lnTo>
                <a:lnTo>
                  <a:pt x="492919" y="452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20D97C6-5B39-A645-A09E-E2C5295EF386}"/>
              </a:ext>
            </a:extLst>
          </p:cNvPr>
          <p:cNvSpPr/>
          <p:nvPr/>
        </p:nvSpPr>
        <p:spPr>
          <a:xfrm>
            <a:off x="3532188" y="3268663"/>
            <a:ext cx="633412" cy="565150"/>
          </a:xfrm>
          <a:custGeom>
            <a:avLst/>
            <a:gdLst>
              <a:gd name="connsiteX0" fmla="*/ 400050 w 633412"/>
              <a:gd name="connsiteY0" fmla="*/ 404813 h 564357"/>
              <a:gd name="connsiteX1" fmla="*/ 366712 w 633412"/>
              <a:gd name="connsiteY1" fmla="*/ 338138 h 564357"/>
              <a:gd name="connsiteX2" fmla="*/ 330994 w 633412"/>
              <a:gd name="connsiteY2" fmla="*/ 280988 h 564357"/>
              <a:gd name="connsiteX3" fmla="*/ 288131 w 633412"/>
              <a:gd name="connsiteY3" fmla="*/ 226219 h 564357"/>
              <a:gd name="connsiteX4" fmla="*/ 252412 w 633412"/>
              <a:gd name="connsiteY4" fmla="*/ 188119 h 564357"/>
              <a:gd name="connsiteX5" fmla="*/ 207169 w 633412"/>
              <a:gd name="connsiteY5" fmla="*/ 150019 h 564357"/>
              <a:gd name="connsiteX6" fmla="*/ 147637 w 633412"/>
              <a:gd name="connsiteY6" fmla="*/ 116682 h 564357"/>
              <a:gd name="connsiteX7" fmla="*/ 104775 w 633412"/>
              <a:gd name="connsiteY7" fmla="*/ 100013 h 564357"/>
              <a:gd name="connsiteX8" fmla="*/ 9525 w 633412"/>
              <a:gd name="connsiteY8" fmla="*/ 85725 h 564357"/>
              <a:gd name="connsiteX9" fmla="*/ 0 w 633412"/>
              <a:gd name="connsiteY9" fmla="*/ 0 h 564357"/>
              <a:gd name="connsiteX10" fmla="*/ 109537 w 633412"/>
              <a:gd name="connsiteY10" fmla="*/ 4763 h 564357"/>
              <a:gd name="connsiteX11" fmla="*/ 161925 w 633412"/>
              <a:gd name="connsiteY11" fmla="*/ 11907 h 564357"/>
              <a:gd name="connsiteX12" fmla="*/ 230981 w 633412"/>
              <a:gd name="connsiteY12" fmla="*/ 26194 h 564357"/>
              <a:gd name="connsiteX13" fmla="*/ 309562 w 633412"/>
              <a:gd name="connsiteY13" fmla="*/ 52388 h 564357"/>
              <a:gd name="connsiteX14" fmla="*/ 378619 w 633412"/>
              <a:gd name="connsiteY14" fmla="*/ 76200 h 564357"/>
              <a:gd name="connsiteX15" fmla="*/ 452437 w 633412"/>
              <a:gd name="connsiteY15" fmla="*/ 104775 h 564357"/>
              <a:gd name="connsiteX16" fmla="*/ 561975 w 633412"/>
              <a:gd name="connsiteY16" fmla="*/ 152400 h 564357"/>
              <a:gd name="connsiteX17" fmla="*/ 581025 w 633412"/>
              <a:gd name="connsiteY17" fmla="*/ 169069 h 564357"/>
              <a:gd name="connsiteX18" fmla="*/ 602456 w 633412"/>
              <a:gd name="connsiteY18" fmla="*/ 211932 h 564357"/>
              <a:gd name="connsiteX19" fmla="*/ 621506 w 633412"/>
              <a:gd name="connsiteY19" fmla="*/ 276225 h 564357"/>
              <a:gd name="connsiteX20" fmla="*/ 631031 w 633412"/>
              <a:gd name="connsiteY20" fmla="*/ 330994 h 564357"/>
              <a:gd name="connsiteX21" fmla="*/ 633412 w 633412"/>
              <a:gd name="connsiteY21" fmla="*/ 390525 h 564357"/>
              <a:gd name="connsiteX22" fmla="*/ 631031 w 633412"/>
              <a:gd name="connsiteY22" fmla="*/ 457200 h 564357"/>
              <a:gd name="connsiteX23" fmla="*/ 616744 w 633412"/>
              <a:gd name="connsiteY23" fmla="*/ 502444 h 564357"/>
              <a:gd name="connsiteX24" fmla="*/ 602456 w 633412"/>
              <a:gd name="connsiteY24" fmla="*/ 538163 h 564357"/>
              <a:gd name="connsiteX25" fmla="*/ 581025 w 633412"/>
              <a:gd name="connsiteY25" fmla="*/ 559594 h 564357"/>
              <a:gd name="connsiteX26" fmla="*/ 559594 w 633412"/>
              <a:gd name="connsiteY26" fmla="*/ 564357 h 564357"/>
              <a:gd name="connsiteX27" fmla="*/ 526256 w 633412"/>
              <a:gd name="connsiteY27" fmla="*/ 559594 h 564357"/>
              <a:gd name="connsiteX28" fmla="*/ 497681 w 633412"/>
              <a:gd name="connsiteY28" fmla="*/ 547688 h 564357"/>
              <a:gd name="connsiteX29" fmla="*/ 466725 w 633412"/>
              <a:gd name="connsiteY29" fmla="*/ 519113 h 564357"/>
              <a:gd name="connsiteX30" fmla="*/ 442912 w 633412"/>
              <a:gd name="connsiteY30" fmla="*/ 488157 h 564357"/>
              <a:gd name="connsiteX31" fmla="*/ 400050 w 633412"/>
              <a:gd name="connsiteY31" fmla="*/ 404813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33412" h="564357">
                <a:moveTo>
                  <a:pt x="400050" y="404813"/>
                </a:moveTo>
                <a:lnTo>
                  <a:pt x="366712" y="338138"/>
                </a:lnTo>
                <a:lnTo>
                  <a:pt x="330994" y="280988"/>
                </a:lnTo>
                <a:lnTo>
                  <a:pt x="288131" y="226219"/>
                </a:lnTo>
                <a:lnTo>
                  <a:pt x="252412" y="188119"/>
                </a:lnTo>
                <a:lnTo>
                  <a:pt x="207169" y="150019"/>
                </a:lnTo>
                <a:lnTo>
                  <a:pt x="147637" y="116682"/>
                </a:lnTo>
                <a:lnTo>
                  <a:pt x="104775" y="100013"/>
                </a:lnTo>
                <a:lnTo>
                  <a:pt x="9525" y="85725"/>
                </a:lnTo>
                <a:lnTo>
                  <a:pt x="0" y="0"/>
                </a:lnTo>
                <a:lnTo>
                  <a:pt x="109537" y="4763"/>
                </a:lnTo>
                <a:lnTo>
                  <a:pt x="161925" y="11907"/>
                </a:lnTo>
                <a:lnTo>
                  <a:pt x="230981" y="26194"/>
                </a:lnTo>
                <a:lnTo>
                  <a:pt x="309562" y="52388"/>
                </a:lnTo>
                <a:lnTo>
                  <a:pt x="378619" y="76200"/>
                </a:lnTo>
                <a:lnTo>
                  <a:pt x="452437" y="104775"/>
                </a:lnTo>
                <a:lnTo>
                  <a:pt x="561975" y="152400"/>
                </a:lnTo>
                <a:lnTo>
                  <a:pt x="581025" y="169069"/>
                </a:lnTo>
                <a:lnTo>
                  <a:pt x="602456" y="211932"/>
                </a:lnTo>
                <a:lnTo>
                  <a:pt x="621506" y="276225"/>
                </a:lnTo>
                <a:lnTo>
                  <a:pt x="631031" y="330994"/>
                </a:lnTo>
                <a:cubicBezTo>
                  <a:pt x="631825" y="350838"/>
                  <a:pt x="632618" y="370681"/>
                  <a:pt x="633412" y="390525"/>
                </a:cubicBezTo>
                <a:cubicBezTo>
                  <a:pt x="632618" y="412750"/>
                  <a:pt x="631825" y="434975"/>
                  <a:pt x="631031" y="457200"/>
                </a:cubicBezTo>
                <a:lnTo>
                  <a:pt x="616744" y="502444"/>
                </a:lnTo>
                <a:lnTo>
                  <a:pt x="602456" y="538163"/>
                </a:lnTo>
                <a:lnTo>
                  <a:pt x="581025" y="559594"/>
                </a:lnTo>
                <a:lnTo>
                  <a:pt x="559594" y="564357"/>
                </a:lnTo>
                <a:lnTo>
                  <a:pt x="526256" y="559594"/>
                </a:lnTo>
                <a:lnTo>
                  <a:pt x="497681" y="547688"/>
                </a:lnTo>
                <a:lnTo>
                  <a:pt x="466725" y="519113"/>
                </a:lnTo>
                <a:lnTo>
                  <a:pt x="442912" y="488157"/>
                </a:lnTo>
                <a:lnTo>
                  <a:pt x="400050" y="4048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094C2E1-71C2-AA4F-A973-4DD192A0273F}"/>
              </a:ext>
            </a:extLst>
          </p:cNvPr>
          <p:cNvSpPr/>
          <p:nvPr/>
        </p:nvSpPr>
        <p:spPr>
          <a:xfrm>
            <a:off x="3938588" y="2424113"/>
            <a:ext cx="2951162" cy="739775"/>
          </a:xfrm>
          <a:custGeom>
            <a:avLst/>
            <a:gdLst>
              <a:gd name="connsiteX0" fmla="*/ 1438275 w 2950368"/>
              <a:gd name="connsiteY0" fmla="*/ 459581 h 740568"/>
              <a:gd name="connsiteX1" fmla="*/ 1147762 w 2950368"/>
              <a:gd name="connsiteY1" fmla="*/ 540543 h 740568"/>
              <a:gd name="connsiteX2" fmla="*/ 950118 w 2950368"/>
              <a:gd name="connsiteY2" fmla="*/ 604837 h 740568"/>
              <a:gd name="connsiteX3" fmla="*/ 747712 w 2950368"/>
              <a:gd name="connsiteY3" fmla="*/ 676275 h 740568"/>
              <a:gd name="connsiteX4" fmla="*/ 633412 w 2950368"/>
              <a:gd name="connsiteY4" fmla="*/ 714375 h 740568"/>
              <a:gd name="connsiteX5" fmla="*/ 542925 w 2950368"/>
              <a:gd name="connsiteY5" fmla="*/ 738187 h 740568"/>
              <a:gd name="connsiteX6" fmla="*/ 514350 w 2950368"/>
              <a:gd name="connsiteY6" fmla="*/ 740568 h 740568"/>
              <a:gd name="connsiteX7" fmla="*/ 471487 w 2950368"/>
              <a:gd name="connsiteY7" fmla="*/ 733425 h 740568"/>
              <a:gd name="connsiteX8" fmla="*/ 366712 w 2950368"/>
              <a:gd name="connsiteY8" fmla="*/ 695325 h 740568"/>
              <a:gd name="connsiteX9" fmla="*/ 242887 w 2950368"/>
              <a:gd name="connsiteY9" fmla="*/ 635793 h 740568"/>
              <a:gd name="connsiteX10" fmla="*/ 83343 w 2950368"/>
              <a:gd name="connsiteY10" fmla="*/ 538162 h 740568"/>
              <a:gd name="connsiteX11" fmla="*/ 21431 w 2950368"/>
              <a:gd name="connsiteY11" fmla="*/ 495300 h 740568"/>
              <a:gd name="connsiteX12" fmla="*/ 7143 w 2950368"/>
              <a:gd name="connsiteY12" fmla="*/ 478631 h 740568"/>
              <a:gd name="connsiteX13" fmla="*/ 0 w 2950368"/>
              <a:gd name="connsiteY13" fmla="*/ 454818 h 740568"/>
              <a:gd name="connsiteX14" fmla="*/ 7143 w 2950368"/>
              <a:gd name="connsiteY14" fmla="*/ 438150 h 740568"/>
              <a:gd name="connsiteX15" fmla="*/ 23812 w 2950368"/>
              <a:gd name="connsiteY15" fmla="*/ 433387 h 740568"/>
              <a:gd name="connsiteX16" fmla="*/ 61912 w 2950368"/>
              <a:gd name="connsiteY16" fmla="*/ 442912 h 740568"/>
              <a:gd name="connsiteX17" fmla="*/ 133350 w 2950368"/>
              <a:gd name="connsiteY17" fmla="*/ 466725 h 740568"/>
              <a:gd name="connsiteX18" fmla="*/ 192881 w 2950368"/>
              <a:gd name="connsiteY18" fmla="*/ 485775 h 740568"/>
              <a:gd name="connsiteX19" fmla="*/ 252412 w 2950368"/>
              <a:gd name="connsiteY19" fmla="*/ 497681 h 740568"/>
              <a:gd name="connsiteX20" fmla="*/ 307181 w 2950368"/>
              <a:gd name="connsiteY20" fmla="*/ 507206 h 740568"/>
              <a:gd name="connsiteX21" fmla="*/ 371475 w 2950368"/>
              <a:gd name="connsiteY21" fmla="*/ 514350 h 740568"/>
              <a:gd name="connsiteX22" fmla="*/ 419100 w 2950368"/>
              <a:gd name="connsiteY22" fmla="*/ 516731 h 740568"/>
              <a:gd name="connsiteX23" fmla="*/ 481012 w 2950368"/>
              <a:gd name="connsiteY23" fmla="*/ 509587 h 740568"/>
              <a:gd name="connsiteX24" fmla="*/ 631031 w 2950368"/>
              <a:gd name="connsiteY24" fmla="*/ 483393 h 740568"/>
              <a:gd name="connsiteX25" fmla="*/ 764381 w 2950368"/>
              <a:gd name="connsiteY25" fmla="*/ 452437 h 740568"/>
              <a:gd name="connsiteX26" fmla="*/ 959643 w 2950368"/>
              <a:gd name="connsiteY26" fmla="*/ 395287 h 740568"/>
              <a:gd name="connsiteX27" fmla="*/ 1278731 w 2950368"/>
              <a:gd name="connsiteY27" fmla="*/ 309562 h 740568"/>
              <a:gd name="connsiteX28" fmla="*/ 1469231 w 2950368"/>
              <a:gd name="connsiteY28" fmla="*/ 261937 h 740568"/>
              <a:gd name="connsiteX29" fmla="*/ 1633537 w 2950368"/>
              <a:gd name="connsiteY29" fmla="*/ 223837 h 740568"/>
              <a:gd name="connsiteX30" fmla="*/ 1843087 w 2950368"/>
              <a:gd name="connsiteY30" fmla="*/ 173831 h 740568"/>
              <a:gd name="connsiteX31" fmla="*/ 2031206 w 2950368"/>
              <a:gd name="connsiteY31" fmla="*/ 140493 h 740568"/>
              <a:gd name="connsiteX32" fmla="*/ 2188368 w 2950368"/>
              <a:gd name="connsiteY32" fmla="*/ 111918 h 740568"/>
              <a:gd name="connsiteX33" fmla="*/ 2312193 w 2950368"/>
              <a:gd name="connsiteY33" fmla="*/ 88106 h 740568"/>
              <a:gd name="connsiteX34" fmla="*/ 2474118 w 2950368"/>
              <a:gd name="connsiteY34" fmla="*/ 28575 h 740568"/>
              <a:gd name="connsiteX35" fmla="*/ 2547937 w 2950368"/>
              <a:gd name="connsiteY35" fmla="*/ 0 h 740568"/>
              <a:gd name="connsiteX36" fmla="*/ 2569368 w 2950368"/>
              <a:gd name="connsiteY36" fmla="*/ 0 h 740568"/>
              <a:gd name="connsiteX37" fmla="*/ 2681287 w 2950368"/>
              <a:gd name="connsiteY37" fmla="*/ 14287 h 740568"/>
              <a:gd name="connsiteX38" fmla="*/ 2819400 w 2950368"/>
              <a:gd name="connsiteY38" fmla="*/ 45243 h 740568"/>
              <a:gd name="connsiteX39" fmla="*/ 2890837 w 2950368"/>
              <a:gd name="connsiteY39" fmla="*/ 69056 h 740568"/>
              <a:gd name="connsiteX40" fmla="*/ 2919412 w 2950368"/>
              <a:gd name="connsiteY40" fmla="*/ 85725 h 740568"/>
              <a:gd name="connsiteX41" fmla="*/ 2938462 w 2950368"/>
              <a:gd name="connsiteY41" fmla="*/ 104775 h 740568"/>
              <a:gd name="connsiteX42" fmla="*/ 2947987 w 2950368"/>
              <a:gd name="connsiteY42" fmla="*/ 123825 h 740568"/>
              <a:gd name="connsiteX43" fmla="*/ 2950368 w 2950368"/>
              <a:gd name="connsiteY43" fmla="*/ 142875 h 740568"/>
              <a:gd name="connsiteX44" fmla="*/ 2945606 w 2950368"/>
              <a:gd name="connsiteY44" fmla="*/ 176212 h 740568"/>
              <a:gd name="connsiteX45" fmla="*/ 2933700 w 2950368"/>
              <a:gd name="connsiteY45" fmla="*/ 204787 h 740568"/>
              <a:gd name="connsiteX46" fmla="*/ 2905125 w 2950368"/>
              <a:gd name="connsiteY46" fmla="*/ 226218 h 740568"/>
              <a:gd name="connsiteX47" fmla="*/ 2845593 w 2950368"/>
              <a:gd name="connsiteY47" fmla="*/ 247650 h 740568"/>
              <a:gd name="connsiteX48" fmla="*/ 2728912 w 2950368"/>
              <a:gd name="connsiteY48" fmla="*/ 261937 h 740568"/>
              <a:gd name="connsiteX49" fmla="*/ 2612231 w 2950368"/>
              <a:gd name="connsiteY49" fmla="*/ 266700 h 740568"/>
              <a:gd name="connsiteX50" fmla="*/ 2500312 w 2950368"/>
              <a:gd name="connsiteY50" fmla="*/ 269081 h 740568"/>
              <a:gd name="connsiteX51" fmla="*/ 2397918 w 2950368"/>
              <a:gd name="connsiteY51" fmla="*/ 280987 h 740568"/>
              <a:gd name="connsiteX52" fmla="*/ 2147887 w 2950368"/>
              <a:gd name="connsiteY52" fmla="*/ 311943 h 740568"/>
              <a:gd name="connsiteX53" fmla="*/ 1878806 w 2950368"/>
              <a:gd name="connsiteY53" fmla="*/ 359568 h 740568"/>
              <a:gd name="connsiteX54" fmla="*/ 1654968 w 2950368"/>
              <a:gd name="connsiteY54" fmla="*/ 409575 h 740568"/>
              <a:gd name="connsiteX55" fmla="*/ 1438275 w 2950368"/>
              <a:gd name="connsiteY55" fmla="*/ 459581 h 740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950368" h="740568">
                <a:moveTo>
                  <a:pt x="1438275" y="459581"/>
                </a:moveTo>
                <a:lnTo>
                  <a:pt x="1147762" y="540543"/>
                </a:lnTo>
                <a:lnTo>
                  <a:pt x="950118" y="604837"/>
                </a:lnTo>
                <a:lnTo>
                  <a:pt x="747712" y="676275"/>
                </a:lnTo>
                <a:lnTo>
                  <a:pt x="633412" y="714375"/>
                </a:lnTo>
                <a:lnTo>
                  <a:pt x="542925" y="738187"/>
                </a:lnTo>
                <a:lnTo>
                  <a:pt x="514350" y="740568"/>
                </a:lnTo>
                <a:lnTo>
                  <a:pt x="471487" y="733425"/>
                </a:lnTo>
                <a:lnTo>
                  <a:pt x="366712" y="695325"/>
                </a:lnTo>
                <a:lnTo>
                  <a:pt x="242887" y="635793"/>
                </a:lnTo>
                <a:lnTo>
                  <a:pt x="83343" y="538162"/>
                </a:lnTo>
                <a:lnTo>
                  <a:pt x="21431" y="495300"/>
                </a:lnTo>
                <a:lnTo>
                  <a:pt x="7143" y="478631"/>
                </a:lnTo>
                <a:lnTo>
                  <a:pt x="0" y="454818"/>
                </a:lnTo>
                <a:lnTo>
                  <a:pt x="7143" y="438150"/>
                </a:lnTo>
                <a:lnTo>
                  <a:pt x="23812" y="433387"/>
                </a:lnTo>
                <a:lnTo>
                  <a:pt x="61912" y="442912"/>
                </a:lnTo>
                <a:lnTo>
                  <a:pt x="133350" y="466725"/>
                </a:lnTo>
                <a:lnTo>
                  <a:pt x="192881" y="485775"/>
                </a:lnTo>
                <a:lnTo>
                  <a:pt x="252412" y="497681"/>
                </a:lnTo>
                <a:lnTo>
                  <a:pt x="307181" y="507206"/>
                </a:lnTo>
                <a:lnTo>
                  <a:pt x="371475" y="514350"/>
                </a:lnTo>
                <a:lnTo>
                  <a:pt x="419100" y="516731"/>
                </a:lnTo>
                <a:lnTo>
                  <a:pt x="481012" y="509587"/>
                </a:lnTo>
                <a:lnTo>
                  <a:pt x="631031" y="483393"/>
                </a:lnTo>
                <a:lnTo>
                  <a:pt x="764381" y="452437"/>
                </a:lnTo>
                <a:lnTo>
                  <a:pt x="959643" y="395287"/>
                </a:lnTo>
                <a:lnTo>
                  <a:pt x="1278731" y="309562"/>
                </a:lnTo>
                <a:lnTo>
                  <a:pt x="1469231" y="261937"/>
                </a:lnTo>
                <a:lnTo>
                  <a:pt x="1633537" y="223837"/>
                </a:lnTo>
                <a:lnTo>
                  <a:pt x="1843087" y="173831"/>
                </a:lnTo>
                <a:lnTo>
                  <a:pt x="2031206" y="140493"/>
                </a:lnTo>
                <a:lnTo>
                  <a:pt x="2188368" y="111918"/>
                </a:lnTo>
                <a:lnTo>
                  <a:pt x="2312193" y="88106"/>
                </a:lnTo>
                <a:lnTo>
                  <a:pt x="2474118" y="28575"/>
                </a:lnTo>
                <a:lnTo>
                  <a:pt x="2547937" y="0"/>
                </a:lnTo>
                <a:lnTo>
                  <a:pt x="2569368" y="0"/>
                </a:lnTo>
                <a:lnTo>
                  <a:pt x="2681287" y="14287"/>
                </a:lnTo>
                <a:lnTo>
                  <a:pt x="2819400" y="45243"/>
                </a:lnTo>
                <a:lnTo>
                  <a:pt x="2890837" y="69056"/>
                </a:lnTo>
                <a:lnTo>
                  <a:pt x="2919412" y="85725"/>
                </a:lnTo>
                <a:lnTo>
                  <a:pt x="2938462" y="104775"/>
                </a:lnTo>
                <a:lnTo>
                  <a:pt x="2947987" y="123825"/>
                </a:lnTo>
                <a:lnTo>
                  <a:pt x="2950368" y="142875"/>
                </a:lnTo>
                <a:lnTo>
                  <a:pt x="2945606" y="176212"/>
                </a:lnTo>
                <a:lnTo>
                  <a:pt x="2933700" y="204787"/>
                </a:lnTo>
                <a:lnTo>
                  <a:pt x="2905125" y="226218"/>
                </a:lnTo>
                <a:lnTo>
                  <a:pt x="2845593" y="247650"/>
                </a:lnTo>
                <a:lnTo>
                  <a:pt x="2728912" y="261937"/>
                </a:lnTo>
                <a:lnTo>
                  <a:pt x="2612231" y="266700"/>
                </a:lnTo>
                <a:lnTo>
                  <a:pt x="2500312" y="269081"/>
                </a:lnTo>
                <a:lnTo>
                  <a:pt x="2397918" y="280987"/>
                </a:lnTo>
                <a:lnTo>
                  <a:pt x="2147887" y="311943"/>
                </a:lnTo>
                <a:lnTo>
                  <a:pt x="1878806" y="359568"/>
                </a:lnTo>
                <a:lnTo>
                  <a:pt x="1654968" y="409575"/>
                </a:lnTo>
                <a:lnTo>
                  <a:pt x="1438275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C42DF82-9C28-B440-B006-F25B516BACD6}"/>
              </a:ext>
            </a:extLst>
          </p:cNvPr>
          <p:cNvSpPr/>
          <p:nvPr/>
        </p:nvSpPr>
        <p:spPr>
          <a:xfrm>
            <a:off x="3898900" y="3789363"/>
            <a:ext cx="1862138" cy="487362"/>
          </a:xfrm>
          <a:custGeom>
            <a:avLst/>
            <a:gdLst>
              <a:gd name="connsiteX0" fmla="*/ 1088232 w 1862138"/>
              <a:gd name="connsiteY0" fmla="*/ 319087 h 488156"/>
              <a:gd name="connsiteX1" fmla="*/ 797719 w 1862138"/>
              <a:gd name="connsiteY1" fmla="*/ 357187 h 488156"/>
              <a:gd name="connsiteX2" fmla="*/ 569119 w 1862138"/>
              <a:gd name="connsiteY2" fmla="*/ 402431 h 488156"/>
              <a:gd name="connsiteX3" fmla="*/ 481013 w 1862138"/>
              <a:gd name="connsiteY3" fmla="*/ 431006 h 488156"/>
              <a:gd name="connsiteX4" fmla="*/ 345282 w 1862138"/>
              <a:gd name="connsiteY4" fmla="*/ 485775 h 488156"/>
              <a:gd name="connsiteX5" fmla="*/ 316707 w 1862138"/>
              <a:gd name="connsiteY5" fmla="*/ 488156 h 488156"/>
              <a:gd name="connsiteX6" fmla="*/ 254794 w 1862138"/>
              <a:gd name="connsiteY6" fmla="*/ 461962 h 488156"/>
              <a:gd name="connsiteX7" fmla="*/ 209550 w 1862138"/>
              <a:gd name="connsiteY7" fmla="*/ 428625 h 488156"/>
              <a:gd name="connsiteX8" fmla="*/ 178594 w 1862138"/>
              <a:gd name="connsiteY8" fmla="*/ 404812 h 488156"/>
              <a:gd name="connsiteX9" fmla="*/ 100013 w 1862138"/>
              <a:gd name="connsiteY9" fmla="*/ 361950 h 488156"/>
              <a:gd name="connsiteX10" fmla="*/ 52388 w 1862138"/>
              <a:gd name="connsiteY10" fmla="*/ 326231 h 488156"/>
              <a:gd name="connsiteX11" fmla="*/ 9525 w 1862138"/>
              <a:gd name="connsiteY11" fmla="*/ 288131 h 488156"/>
              <a:gd name="connsiteX12" fmla="*/ 0 w 1862138"/>
              <a:gd name="connsiteY12" fmla="*/ 269081 h 488156"/>
              <a:gd name="connsiteX13" fmla="*/ 4763 w 1862138"/>
              <a:gd name="connsiteY13" fmla="*/ 254794 h 488156"/>
              <a:gd name="connsiteX14" fmla="*/ 23813 w 1862138"/>
              <a:gd name="connsiteY14" fmla="*/ 245269 h 488156"/>
              <a:gd name="connsiteX15" fmla="*/ 45244 w 1862138"/>
              <a:gd name="connsiteY15" fmla="*/ 245269 h 488156"/>
              <a:gd name="connsiteX16" fmla="*/ 119063 w 1862138"/>
              <a:gd name="connsiteY16" fmla="*/ 261937 h 488156"/>
              <a:gd name="connsiteX17" fmla="*/ 188119 w 1862138"/>
              <a:gd name="connsiteY17" fmla="*/ 276225 h 488156"/>
              <a:gd name="connsiteX18" fmla="*/ 271463 w 1862138"/>
              <a:gd name="connsiteY18" fmla="*/ 285750 h 488156"/>
              <a:gd name="connsiteX19" fmla="*/ 330994 w 1862138"/>
              <a:gd name="connsiteY19" fmla="*/ 288131 h 488156"/>
              <a:gd name="connsiteX20" fmla="*/ 388144 w 1862138"/>
              <a:gd name="connsiteY20" fmla="*/ 285750 h 488156"/>
              <a:gd name="connsiteX21" fmla="*/ 576263 w 1862138"/>
              <a:gd name="connsiteY21" fmla="*/ 264319 h 488156"/>
              <a:gd name="connsiteX22" fmla="*/ 812007 w 1862138"/>
              <a:gd name="connsiteY22" fmla="*/ 216694 h 488156"/>
              <a:gd name="connsiteX23" fmla="*/ 1278732 w 1862138"/>
              <a:gd name="connsiteY23" fmla="*/ 128587 h 488156"/>
              <a:gd name="connsiteX24" fmla="*/ 1483519 w 1862138"/>
              <a:gd name="connsiteY24" fmla="*/ 83344 h 488156"/>
              <a:gd name="connsiteX25" fmla="*/ 1564482 w 1862138"/>
              <a:gd name="connsiteY25" fmla="*/ 64294 h 488156"/>
              <a:gd name="connsiteX26" fmla="*/ 1593057 w 1862138"/>
              <a:gd name="connsiteY26" fmla="*/ 38100 h 488156"/>
              <a:gd name="connsiteX27" fmla="*/ 1631157 w 1862138"/>
              <a:gd name="connsiteY27" fmla="*/ 14287 h 488156"/>
              <a:gd name="connsiteX28" fmla="*/ 1666875 w 1862138"/>
              <a:gd name="connsiteY28" fmla="*/ 0 h 488156"/>
              <a:gd name="connsiteX29" fmla="*/ 1678782 w 1862138"/>
              <a:gd name="connsiteY29" fmla="*/ 0 h 488156"/>
              <a:gd name="connsiteX30" fmla="*/ 1714500 w 1862138"/>
              <a:gd name="connsiteY30" fmla="*/ 23812 h 488156"/>
              <a:gd name="connsiteX31" fmla="*/ 1774032 w 1862138"/>
              <a:gd name="connsiteY31" fmla="*/ 59531 h 488156"/>
              <a:gd name="connsiteX32" fmla="*/ 1838325 w 1862138"/>
              <a:gd name="connsiteY32" fmla="*/ 100012 h 488156"/>
              <a:gd name="connsiteX33" fmla="*/ 1850232 w 1862138"/>
              <a:gd name="connsiteY33" fmla="*/ 111919 h 488156"/>
              <a:gd name="connsiteX34" fmla="*/ 1862138 w 1862138"/>
              <a:gd name="connsiteY34" fmla="*/ 140494 h 488156"/>
              <a:gd name="connsiteX35" fmla="*/ 1862138 w 1862138"/>
              <a:gd name="connsiteY35" fmla="*/ 171450 h 488156"/>
              <a:gd name="connsiteX36" fmla="*/ 1854994 w 1862138"/>
              <a:gd name="connsiteY36" fmla="*/ 192881 h 488156"/>
              <a:gd name="connsiteX37" fmla="*/ 1835944 w 1862138"/>
              <a:gd name="connsiteY37" fmla="*/ 207169 h 488156"/>
              <a:gd name="connsiteX38" fmla="*/ 1785938 w 1862138"/>
              <a:gd name="connsiteY38" fmla="*/ 221456 h 488156"/>
              <a:gd name="connsiteX39" fmla="*/ 1466850 w 1862138"/>
              <a:gd name="connsiteY39" fmla="*/ 266700 h 488156"/>
              <a:gd name="connsiteX40" fmla="*/ 1257300 w 1862138"/>
              <a:gd name="connsiteY40" fmla="*/ 292894 h 488156"/>
              <a:gd name="connsiteX41" fmla="*/ 1088232 w 1862138"/>
              <a:gd name="connsiteY41" fmla="*/ 319087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62138" h="488156">
                <a:moveTo>
                  <a:pt x="1088232" y="319087"/>
                </a:moveTo>
                <a:lnTo>
                  <a:pt x="797719" y="357187"/>
                </a:lnTo>
                <a:lnTo>
                  <a:pt x="569119" y="402431"/>
                </a:lnTo>
                <a:lnTo>
                  <a:pt x="481013" y="431006"/>
                </a:lnTo>
                <a:lnTo>
                  <a:pt x="345282" y="485775"/>
                </a:lnTo>
                <a:lnTo>
                  <a:pt x="316707" y="488156"/>
                </a:lnTo>
                <a:lnTo>
                  <a:pt x="254794" y="461962"/>
                </a:lnTo>
                <a:lnTo>
                  <a:pt x="209550" y="428625"/>
                </a:lnTo>
                <a:lnTo>
                  <a:pt x="178594" y="404812"/>
                </a:lnTo>
                <a:lnTo>
                  <a:pt x="100013" y="361950"/>
                </a:lnTo>
                <a:lnTo>
                  <a:pt x="52388" y="326231"/>
                </a:lnTo>
                <a:lnTo>
                  <a:pt x="9525" y="288131"/>
                </a:lnTo>
                <a:lnTo>
                  <a:pt x="0" y="269081"/>
                </a:lnTo>
                <a:lnTo>
                  <a:pt x="4763" y="254794"/>
                </a:lnTo>
                <a:lnTo>
                  <a:pt x="23813" y="245269"/>
                </a:lnTo>
                <a:lnTo>
                  <a:pt x="45244" y="245269"/>
                </a:lnTo>
                <a:lnTo>
                  <a:pt x="119063" y="261937"/>
                </a:lnTo>
                <a:lnTo>
                  <a:pt x="188119" y="276225"/>
                </a:lnTo>
                <a:lnTo>
                  <a:pt x="271463" y="285750"/>
                </a:lnTo>
                <a:lnTo>
                  <a:pt x="330994" y="288131"/>
                </a:lnTo>
                <a:lnTo>
                  <a:pt x="388144" y="285750"/>
                </a:lnTo>
                <a:lnTo>
                  <a:pt x="576263" y="264319"/>
                </a:lnTo>
                <a:lnTo>
                  <a:pt x="812007" y="216694"/>
                </a:lnTo>
                <a:lnTo>
                  <a:pt x="1278732" y="128587"/>
                </a:lnTo>
                <a:lnTo>
                  <a:pt x="1483519" y="83344"/>
                </a:lnTo>
                <a:lnTo>
                  <a:pt x="1564482" y="64294"/>
                </a:lnTo>
                <a:lnTo>
                  <a:pt x="1593057" y="38100"/>
                </a:lnTo>
                <a:lnTo>
                  <a:pt x="1631157" y="14287"/>
                </a:lnTo>
                <a:lnTo>
                  <a:pt x="1666875" y="0"/>
                </a:lnTo>
                <a:lnTo>
                  <a:pt x="1678782" y="0"/>
                </a:lnTo>
                <a:lnTo>
                  <a:pt x="1714500" y="23812"/>
                </a:lnTo>
                <a:lnTo>
                  <a:pt x="1774032" y="59531"/>
                </a:lnTo>
                <a:lnTo>
                  <a:pt x="1838325" y="100012"/>
                </a:lnTo>
                <a:lnTo>
                  <a:pt x="1850232" y="111919"/>
                </a:lnTo>
                <a:lnTo>
                  <a:pt x="1862138" y="140494"/>
                </a:lnTo>
                <a:lnTo>
                  <a:pt x="1862138" y="171450"/>
                </a:lnTo>
                <a:lnTo>
                  <a:pt x="1854994" y="192881"/>
                </a:lnTo>
                <a:lnTo>
                  <a:pt x="1835944" y="207169"/>
                </a:lnTo>
                <a:lnTo>
                  <a:pt x="1785938" y="221456"/>
                </a:lnTo>
                <a:lnTo>
                  <a:pt x="1466850" y="266700"/>
                </a:lnTo>
                <a:lnTo>
                  <a:pt x="1257300" y="292894"/>
                </a:lnTo>
                <a:lnTo>
                  <a:pt x="1088232" y="319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C33A50F-A2E4-6B4A-85CC-6E1FB908409A}"/>
              </a:ext>
            </a:extLst>
          </p:cNvPr>
          <p:cNvSpPr/>
          <p:nvPr/>
        </p:nvSpPr>
        <p:spPr>
          <a:xfrm rot="16200000">
            <a:off x="3334544" y="4107656"/>
            <a:ext cx="2143125" cy="728663"/>
          </a:xfrm>
          <a:custGeom>
            <a:avLst/>
            <a:gdLst>
              <a:gd name="connsiteX0" fmla="*/ 1152525 w 2143125"/>
              <a:gd name="connsiteY0" fmla="*/ 642937 h 728662"/>
              <a:gd name="connsiteX1" fmla="*/ 931068 w 2143125"/>
              <a:gd name="connsiteY1" fmla="*/ 611981 h 728662"/>
              <a:gd name="connsiteX2" fmla="*/ 816768 w 2143125"/>
              <a:gd name="connsiteY2" fmla="*/ 588168 h 728662"/>
              <a:gd name="connsiteX3" fmla="*/ 723900 w 2143125"/>
              <a:gd name="connsiteY3" fmla="*/ 561975 h 728662"/>
              <a:gd name="connsiteX4" fmla="*/ 633412 w 2143125"/>
              <a:gd name="connsiteY4" fmla="*/ 533400 h 728662"/>
              <a:gd name="connsiteX5" fmla="*/ 557212 w 2143125"/>
              <a:gd name="connsiteY5" fmla="*/ 502443 h 728662"/>
              <a:gd name="connsiteX6" fmla="*/ 481012 w 2143125"/>
              <a:gd name="connsiteY6" fmla="*/ 469106 h 728662"/>
              <a:gd name="connsiteX7" fmla="*/ 395287 w 2143125"/>
              <a:gd name="connsiteY7" fmla="*/ 423862 h 728662"/>
              <a:gd name="connsiteX8" fmla="*/ 338137 w 2143125"/>
              <a:gd name="connsiteY8" fmla="*/ 390525 h 728662"/>
              <a:gd name="connsiteX9" fmla="*/ 271462 w 2143125"/>
              <a:gd name="connsiteY9" fmla="*/ 342900 h 728662"/>
              <a:gd name="connsiteX10" fmla="*/ 195262 w 2143125"/>
              <a:gd name="connsiteY10" fmla="*/ 273843 h 728662"/>
              <a:gd name="connsiteX11" fmla="*/ 95250 w 2143125"/>
              <a:gd name="connsiteY11" fmla="*/ 164306 h 728662"/>
              <a:gd name="connsiteX12" fmla="*/ 45243 w 2143125"/>
              <a:gd name="connsiteY12" fmla="*/ 107156 h 728662"/>
              <a:gd name="connsiteX13" fmla="*/ 14287 w 2143125"/>
              <a:gd name="connsiteY13" fmla="*/ 64293 h 728662"/>
              <a:gd name="connsiteX14" fmla="*/ 0 w 2143125"/>
              <a:gd name="connsiteY14" fmla="*/ 28575 h 728662"/>
              <a:gd name="connsiteX15" fmla="*/ 2381 w 2143125"/>
              <a:gd name="connsiteY15" fmla="*/ 11906 h 728662"/>
              <a:gd name="connsiteX16" fmla="*/ 7143 w 2143125"/>
              <a:gd name="connsiteY16" fmla="*/ 2381 h 728662"/>
              <a:gd name="connsiteX17" fmla="*/ 19050 w 2143125"/>
              <a:gd name="connsiteY17" fmla="*/ 0 h 728662"/>
              <a:gd name="connsiteX18" fmla="*/ 42862 w 2143125"/>
              <a:gd name="connsiteY18" fmla="*/ 14287 h 728662"/>
              <a:gd name="connsiteX19" fmla="*/ 119062 w 2143125"/>
              <a:gd name="connsiteY19" fmla="*/ 85725 h 728662"/>
              <a:gd name="connsiteX20" fmla="*/ 207168 w 2143125"/>
              <a:gd name="connsiteY20" fmla="*/ 154781 h 728662"/>
              <a:gd name="connsiteX21" fmla="*/ 302418 w 2143125"/>
              <a:gd name="connsiteY21" fmla="*/ 221456 h 728662"/>
              <a:gd name="connsiteX22" fmla="*/ 383381 w 2143125"/>
              <a:gd name="connsiteY22" fmla="*/ 264318 h 728662"/>
              <a:gd name="connsiteX23" fmla="*/ 461962 w 2143125"/>
              <a:gd name="connsiteY23" fmla="*/ 300037 h 728662"/>
              <a:gd name="connsiteX24" fmla="*/ 531018 w 2143125"/>
              <a:gd name="connsiteY24" fmla="*/ 328612 h 728662"/>
              <a:gd name="connsiteX25" fmla="*/ 611981 w 2143125"/>
              <a:gd name="connsiteY25" fmla="*/ 354806 h 728662"/>
              <a:gd name="connsiteX26" fmla="*/ 745331 w 2143125"/>
              <a:gd name="connsiteY26" fmla="*/ 383381 h 728662"/>
              <a:gd name="connsiteX27" fmla="*/ 890587 w 2143125"/>
              <a:gd name="connsiteY27" fmla="*/ 409575 h 728662"/>
              <a:gd name="connsiteX28" fmla="*/ 1076325 w 2143125"/>
              <a:gd name="connsiteY28" fmla="*/ 426243 h 728662"/>
              <a:gd name="connsiteX29" fmla="*/ 1357312 w 2143125"/>
              <a:gd name="connsiteY29" fmla="*/ 435768 h 728662"/>
              <a:gd name="connsiteX30" fmla="*/ 1488281 w 2143125"/>
              <a:gd name="connsiteY30" fmla="*/ 435768 h 728662"/>
              <a:gd name="connsiteX31" fmla="*/ 1640681 w 2143125"/>
              <a:gd name="connsiteY31" fmla="*/ 438150 h 728662"/>
              <a:gd name="connsiteX32" fmla="*/ 1776412 w 2143125"/>
              <a:gd name="connsiteY32" fmla="*/ 435768 h 728662"/>
              <a:gd name="connsiteX33" fmla="*/ 1826418 w 2143125"/>
              <a:gd name="connsiteY33" fmla="*/ 431006 h 728662"/>
              <a:gd name="connsiteX34" fmla="*/ 1883568 w 2143125"/>
              <a:gd name="connsiteY34" fmla="*/ 419100 h 728662"/>
              <a:gd name="connsiteX35" fmla="*/ 1928812 w 2143125"/>
              <a:gd name="connsiteY35" fmla="*/ 407193 h 728662"/>
              <a:gd name="connsiteX36" fmla="*/ 1969293 w 2143125"/>
              <a:gd name="connsiteY36" fmla="*/ 388143 h 728662"/>
              <a:gd name="connsiteX37" fmla="*/ 2026443 w 2143125"/>
              <a:gd name="connsiteY37" fmla="*/ 347662 h 728662"/>
              <a:gd name="connsiteX38" fmla="*/ 2085975 w 2143125"/>
              <a:gd name="connsiteY38" fmla="*/ 283368 h 728662"/>
              <a:gd name="connsiteX39" fmla="*/ 2107406 w 2143125"/>
              <a:gd name="connsiteY39" fmla="*/ 259556 h 728662"/>
              <a:gd name="connsiteX40" fmla="*/ 2124075 w 2143125"/>
              <a:gd name="connsiteY40" fmla="*/ 250031 h 728662"/>
              <a:gd name="connsiteX41" fmla="*/ 2135981 w 2143125"/>
              <a:gd name="connsiteY41" fmla="*/ 250031 h 728662"/>
              <a:gd name="connsiteX42" fmla="*/ 2143125 w 2143125"/>
              <a:gd name="connsiteY42" fmla="*/ 259556 h 728662"/>
              <a:gd name="connsiteX43" fmla="*/ 2135981 w 2143125"/>
              <a:gd name="connsiteY43" fmla="*/ 304800 h 728662"/>
              <a:gd name="connsiteX44" fmla="*/ 2114550 w 2143125"/>
              <a:gd name="connsiteY44" fmla="*/ 400050 h 728662"/>
              <a:gd name="connsiteX45" fmla="*/ 2088356 w 2143125"/>
              <a:gd name="connsiteY45" fmla="*/ 483393 h 728662"/>
              <a:gd name="connsiteX46" fmla="*/ 2055018 w 2143125"/>
              <a:gd name="connsiteY46" fmla="*/ 557212 h 728662"/>
              <a:gd name="connsiteX47" fmla="*/ 2021681 w 2143125"/>
              <a:gd name="connsiteY47" fmla="*/ 626268 h 728662"/>
              <a:gd name="connsiteX48" fmla="*/ 1976437 w 2143125"/>
              <a:gd name="connsiteY48" fmla="*/ 688181 h 728662"/>
              <a:gd name="connsiteX49" fmla="*/ 1943100 w 2143125"/>
              <a:gd name="connsiteY49" fmla="*/ 719137 h 728662"/>
              <a:gd name="connsiteX50" fmla="*/ 1928812 w 2143125"/>
              <a:gd name="connsiteY50" fmla="*/ 728662 h 728662"/>
              <a:gd name="connsiteX51" fmla="*/ 1912143 w 2143125"/>
              <a:gd name="connsiteY51" fmla="*/ 728662 h 728662"/>
              <a:gd name="connsiteX52" fmla="*/ 1881187 w 2143125"/>
              <a:gd name="connsiteY52" fmla="*/ 723900 h 728662"/>
              <a:gd name="connsiteX53" fmla="*/ 1859756 w 2143125"/>
              <a:gd name="connsiteY53" fmla="*/ 714375 h 728662"/>
              <a:gd name="connsiteX54" fmla="*/ 1831181 w 2143125"/>
              <a:gd name="connsiteY54" fmla="*/ 695325 h 728662"/>
              <a:gd name="connsiteX55" fmla="*/ 1790700 w 2143125"/>
              <a:gd name="connsiteY55" fmla="*/ 673893 h 728662"/>
              <a:gd name="connsiteX56" fmla="*/ 1743075 w 2143125"/>
              <a:gd name="connsiteY56" fmla="*/ 661987 h 728662"/>
              <a:gd name="connsiteX57" fmla="*/ 1678781 w 2143125"/>
              <a:gd name="connsiteY57" fmla="*/ 654843 h 728662"/>
              <a:gd name="connsiteX58" fmla="*/ 1526381 w 2143125"/>
              <a:gd name="connsiteY58" fmla="*/ 657225 h 728662"/>
              <a:gd name="connsiteX59" fmla="*/ 1395412 w 2143125"/>
              <a:gd name="connsiteY59" fmla="*/ 652462 h 728662"/>
              <a:gd name="connsiteX60" fmla="*/ 1152525 w 2143125"/>
              <a:gd name="connsiteY60" fmla="*/ 642937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143125" h="728662">
                <a:moveTo>
                  <a:pt x="1152525" y="642937"/>
                </a:moveTo>
                <a:lnTo>
                  <a:pt x="931068" y="611981"/>
                </a:lnTo>
                <a:lnTo>
                  <a:pt x="816768" y="588168"/>
                </a:lnTo>
                <a:lnTo>
                  <a:pt x="723900" y="561975"/>
                </a:lnTo>
                <a:lnTo>
                  <a:pt x="633412" y="533400"/>
                </a:lnTo>
                <a:lnTo>
                  <a:pt x="557212" y="502443"/>
                </a:lnTo>
                <a:lnTo>
                  <a:pt x="481012" y="469106"/>
                </a:lnTo>
                <a:lnTo>
                  <a:pt x="395287" y="423862"/>
                </a:lnTo>
                <a:lnTo>
                  <a:pt x="338137" y="390525"/>
                </a:lnTo>
                <a:lnTo>
                  <a:pt x="271462" y="342900"/>
                </a:lnTo>
                <a:lnTo>
                  <a:pt x="195262" y="273843"/>
                </a:lnTo>
                <a:lnTo>
                  <a:pt x="95250" y="164306"/>
                </a:lnTo>
                <a:lnTo>
                  <a:pt x="45243" y="107156"/>
                </a:lnTo>
                <a:lnTo>
                  <a:pt x="14287" y="64293"/>
                </a:lnTo>
                <a:lnTo>
                  <a:pt x="0" y="28575"/>
                </a:lnTo>
                <a:lnTo>
                  <a:pt x="2381" y="11906"/>
                </a:lnTo>
                <a:lnTo>
                  <a:pt x="7143" y="2381"/>
                </a:lnTo>
                <a:lnTo>
                  <a:pt x="19050" y="0"/>
                </a:lnTo>
                <a:lnTo>
                  <a:pt x="42862" y="14287"/>
                </a:lnTo>
                <a:lnTo>
                  <a:pt x="119062" y="85725"/>
                </a:lnTo>
                <a:lnTo>
                  <a:pt x="207168" y="154781"/>
                </a:lnTo>
                <a:lnTo>
                  <a:pt x="302418" y="221456"/>
                </a:lnTo>
                <a:lnTo>
                  <a:pt x="383381" y="264318"/>
                </a:lnTo>
                <a:lnTo>
                  <a:pt x="461962" y="300037"/>
                </a:lnTo>
                <a:lnTo>
                  <a:pt x="531018" y="328612"/>
                </a:lnTo>
                <a:lnTo>
                  <a:pt x="611981" y="354806"/>
                </a:lnTo>
                <a:lnTo>
                  <a:pt x="745331" y="383381"/>
                </a:lnTo>
                <a:lnTo>
                  <a:pt x="890587" y="409575"/>
                </a:lnTo>
                <a:lnTo>
                  <a:pt x="1076325" y="426243"/>
                </a:lnTo>
                <a:lnTo>
                  <a:pt x="1357312" y="435768"/>
                </a:lnTo>
                <a:lnTo>
                  <a:pt x="1488281" y="435768"/>
                </a:lnTo>
                <a:lnTo>
                  <a:pt x="1640681" y="438150"/>
                </a:lnTo>
                <a:lnTo>
                  <a:pt x="1776412" y="435768"/>
                </a:lnTo>
                <a:lnTo>
                  <a:pt x="1826418" y="431006"/>
                </a:lnTo>
                <a:lnTo>
                  <a:pt x="1883568" y="419100"/>
                </a:lnTo>
                <a:lnTo>
                  <a:pt x="1928812" y="407193"/>
                </a:lnTo>
                <a:lnTo>
                  <a:pt x="1969293" y="388143"/>
                </a:lnTo>
                <a:lnTo>
                  <a:pt x="2026443" y="347662"/>
                </a:lnTo>
                <a:lnTo>
                  <a:pt x="2085975" y="283368"/>
                </a:lnTo>
                <a:lnTo>
                  <a:pt x="2107406" y="259556"/>
                </a:lnTo>
                <a:lnTo>
                  <a:pt x="2124075" y="250031"/>
                </a:lnTo>
                <a:lnTo>
                  <a:pt x="2135981" y="250031"/>
                </a:lnTo>
                <a:lnTo>
                  <a:pt x="2143125" y="259556"/>
                </a:lnTo>
                <a:lnTo>
                  <a:pt x="2135981" y="304800"/>
                </a:lnTo>
                <a:lnTo>
                  <a:pt x="2114550" y="400050"/>
                </a:lnTo>
                <a:lnTo>
                  <a:pt x="2088356" y="483393"/>
                </a:lnTo>
                <a:lnTo>
                  <a:pt x="2055018" y="557212"/>
                </a:lnTo>
                <a:lnTo>
                  <a:pt x="2021681" y="626268"/>
                </a:lnTo>
                <a:lnTo>
                  <a:pt x="1976437" y="688181"/>
                </a:lnTo>
                <a:lnTo>
                  <a:pt x="1943100" y="719137"/>
                </a:lnTo>
                <a:lnTo>
                  <a:pt x="1928812" y="728662"/>
                </a:lnTo>
                <a:lnTo>
                  <a:pt x="1912143" y="728662"/>
                </a:lnTo>
                <a:lnTo>
                  <a:pt x="1881187" y="723900"/>
                </a:lnTo>
                <a:lnTo>
                  <a:pt x="1859756" y="714375"/>
                </a:lnTo>
                <a:lnTo>
                  <a:pt x="1831181" y="695325"/>
                </a:lnTo>
                <a:lnTo>
                  <a:pt x="1790700" y="673893"/>
                </a:lnTo>
                <a:lnTo>
                  <a:pt x="1743075" y="661987"/>
                </a:lnTo>
                <a:lnTo>
                  <a:pt x="1678781" y="654843"/>
                </a:lnTo>
                <a:lnTo>
                  <a:pt x="1526381" y="657225"/>
                </a:lnTo>
                <a:lnTo>
                  <a:pt x="1395412" y="652462"/>
                </a:lnTo>
                <a:lnTo>
                  <a:pt x="1152525" y="642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B4E581A-28DA-4348-988A-713E86ADCCF2}"/>
              </a:ext>
            </a:extLst>
          </p:cNvPr>
          <p:cNvSpPr/>
          <p:nvPr/>
        </p:nvSpPr>
        <p:spPr>
          <a:xfrm rot="16200000">
            <a:off x="4227512" y="4071938"/>
            <a:ext cx="1998663" cy="427038"/>
          </a:xfrm>
          <a:custGeom>
            <a:avLst/>
            <a:gdLst>
              <a:gd name="connsiteX0" fmla="*/ 959644 w 1997869"/>
              <a:gd name="connsiteY0" fmla="*/ 354806 h 426243"/>
              <a:gd name="connsiteX1" fmla="*/ 564356 w 1997869"/>
              <a:gd name="connsiteY1" fmla="*/ 357187 h 426243"/>
              <a:gd name="connsiteX2" fmla="*/ 209550 w 1997869"/>
              <a:gd name="connsiteY2" fmla="*/ 359568 h 426243"/>
              <a:gd name="connsiteX3" fmla="*/ 171450 w 1997869"/>
              <a:gd name="connsiteY3" fmla="*/ 352425 h 426243"/>
              <a:gd name="connsiteX4" fmla="*/ 111919 w 1997869"/>
              <a:gd name="connsiteY4" fmla="*/ 335756 h 426243"/>
              <a:gd name="connsiteX5" fmla="*/ 66675 w 1997869"/>
              <a:gd name="connsiteY5" fmla="*/ 319087 h 426243"/>
              <a:gd name="connsiteX6" fmla="*/ 30956 w 1997869"/>
              <a:gd name="connsiteY6" fmla="*/ 302418 h 426243"/>
              <a:gd name="connsiteX7" fmla="*/ 4762 w 1997869"/>
              <a:gd name="connsiteY7" fmla="*/ 280987 h 426243"/>
              <a:gd name="connsiteX8" fmla="*/ 0 w 1997869"/>
              <a:gd name="connsiteY8" fmla="*/ 264318 h 426243"/>
              <a:gd name="connsiteX9" fmla="*/ 16669 w 1997869"/>
              <a:gd name="connsiteY9" fmla="*/ 233362 h 426243"/>
              <a:gd name="connsiteX10" fmla="*/ 38100 w 1997869"/>
              <a:gd name="connsiteY10" fmla="*/ 219075 h 426243"/>
              <a:gd name="connsiteX11" fmla="*/ 85725 w 1997869"/>
              <a:gd name="connsiteY11" fmla="*/ 190500 h 426243"/>
              <a:gd name="connsiteX12" fmla="*/ 123825 w 1997869"/>
              <a:gd name="connsiteY12" fmla="*/ 166687 h 426243"/>
              <a:gd name="connsiteX13" fmla="*/ 183356 w 1997869"/>
              <a:gd name="connsiteY13" fmla="*/ 140493 h 426243"/>
              <a:gd name="connsiteX14" fmla="*/ 254794 w 1997869"/>
              <a:gd name="connsiteY14" fmla="*/ 121443 h 426243"/>
              <a:gd name="connsiteX15" fmla="*/ 316706 w 1997869"/>
              <a:gd name="connsiteY15" fmla="*/ 109537 h 426243"/>
              <a:gd name="connsiteX16" fmla="*/ 345281 w 1997869"/>
              <a:gd name="connsiteY16" fmla="*/ 116681 h 426243"/>
              <a:gd name="connsiteX17" fmla="*/ 378619 w 1997869"/>
              <a:gd name="connsiteY17" fmla="*/ 123825 h 426243"/>
              <a:gd name="connsiteX18" fmla="*/ 426244 w 1997869"/>
              <a:gd name="connsiteY18" fmla="*/ 133350 h 426243"/>
              <a:gd name="connsiteX19" fmla="*/ 521494 w 1997869"/>
              <a:gd name="connsiteY19" fmla="*/ 147637 h 426243"/>
              <a:gd name="connsiteX20" fmla="*/ 597694 w 1997869"/>
              <a:gd name="connsiteY20" fmla="*/ 152400 h 426243"/>
              <a:gd name="connsiteX21" fmla="*/ 864394 w 1997869"/>
              <a:gd name="connsiteY21" fmla="*/ 157162 h 426243"/>
              <a:gd name="connsiteX22" fmla="*/ 1204912 w 1997869"/>
              <a:gd name="connsiteY22" fmla="*/ 157162 h 426243"/>
              <a:gd name="connsiteX23" fmla="*/ 1359694 w 1997869"/>
              <a:gd name="connsiteY23" fmla="*/ 157162 h 426243"/>
              <a:gd name="connsiteX24" fmla="*/ 1535906 w 1997869"/>
              <a:gd name="connsiteY24" fmla="*/ 157162 h 426243"/>
              <a:gd name="connsiteX25" fmla="*/ 1747837 w 1997869"/>
              <a:gd name="connsiteY25" fmla="*/ 152400 h 426243"/>
              <a:gd name="connsiteX26" fmla="*/ 1800225 w 1997869"/>
              <a:gd name="connsiteY26" fmla="*/ 147637 h 426243"/>
              <a:gd name="connsiteX27" fmla="*/ 1831181 w 1997869"/>
              <a:gd name="connsiteY27" fmla="*/ 140493 h 426243"/>
              <a:gd name="connsiteX28" fmla="*/ 1852612 w 1997869"/>
              <a:gd name="connsiteY28" fmla="*/ 126206 h 426243"/>
              <a:gd name="connsiteX29" fmla="*/ 1881187 w 1997869"/>
              <a:gd name="connsiteY29" fmla="*/ 97631 h 426243"/>
              <a:gd name="connsiteX30" fmla="*/ 1919287 w 1997869"/>
              <a:gd name="connsiteY30" fmla="*/ 52387 h 426243"/>
              <a:gd name="connsiteX31" fmla="*/ 1952625 w 1997869"/>
              <a:gd name="connsiteY31" fmla="*/ 11906 h 426243"/>
              <a:gd name="connsiteX32" fmla="*/ 1966912 w 1997869"/>
              <a:gd name="connsiteY32" fmla="*/ 0 h 426243"/>
              <a:gd name="connsiteX33" fmla="*/ 1983581 w 1997869"/>
              <a:gd name="connsiteY33" fmla="*/ 0 h 426243"/>
              <a:gd name="connsiteX34" fmla="*/ 1993106 w 1997869"/>
              <a:gd name="connsiteY34" fmla="*/ 4762 h 426243"/>
              <a:gd name="connsiteX35" fmla="*/ 1997869 w 1997869"/>
              <a:gd name="connsiteY35" fmla="*/ 19050 h 426243"/>
              <a:gd name="connsiteX36" fmla="*/ 1988344 w 1997869"/>
              <a:gd name="connsiteY36" fmla="*/ 90487 h 426243"/>
              <a:gd name="connsiteX37" fmla="*/ 1976437 w 1997869"/>
              <a:gd name="connsiteY37" fmla="*/ 173831 h 426243"/>
              <a:gd name="connsiteX38" fmla="*/ 1962150 w 1997869"/>
              <a:gd name="connsiteY38" fmla="*/ 223837 h 426243"/>
              <a:gd name="connsiteX39" fmla="*/ 1938337 w 1997869"/>
              <a:gd name="connsiteY39" fmla="*/ 278606 h 426243"/>
              <a:gd name="connsiteX40" fmla="*/ 1907381 w 1997869"/>
              <a:gd name="connsiteY40" fmla="*/ 330993 h 426243"/>
              <a:gd name="connsiteX41" fmla="*/ 1864519 w 1997869"/>
              <a:gd name="connsiteY41" fmla="*/ 388143 h 426243"/>
              <a:gd name="connsiteX42" fmla="*/ 1828800 w 1997869"/>
              <a:gd name="connsiteY42" fmla="*/ 411956 h 426243"/>
              <a:gd name="connsiteX43" fmla="*/ 1804987 w 1997869"/>
              <a:gd name="connsiteY43" fmla="*/ 423862 h 426243"/>
              <a:gd name="connsiteX44" fmla="*/ 1762125 w 1997869"/>
              <a:gd name="connsiteY44" fmla="*/ 426243 h 426243"/>
              <a:gd name="connsiteX45" fmla="*/ 1721644 w 1997869"/>
              <a:gd name="connsiteY45" fmla="*/ 421481 h 426243"/>
              <a:gd name="connsiteX46" fmla="*/ 1676400 w 1997869"/>
              <a:gd name="connsiteY46" fmla="*/ 411956 h 426243"/>
              <a:gd name="connsiteX47" fmla="*/ 1628775 w 1997869"/>
              <a:gd name="connsiteY47" fmla="*/ 392906 h 426243"/>
              <a:gd name="connsiteX48" fmla="*/ 1602581 w 1997869"/>
              <a:gd name="connsiteY48" fmla="*/ 381000 h 426243"/>
              <a:gd name="connsiteX49" fmla="*/ 1397794 w 1997869"/>
              <a:gd name="connsiteY49" fmla="*/ 357187 h 426243"/>
              <a:gd name="connsiteX50" fmla="*/ 1233487 w 1997869"/>
              <a:gd name="connsiteY50" fmla="*/ 354806 h 426243"/>
              <a:gd name="connsiteX51" fmla="*/ 959644 w 1997869"/>
              <a:gd name="connsiteY51" fmla="*/ 354806 h 426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97869" h="426243">
                <a:moveTo>
                  <a:pt x="959644" y="354806"/>
                </a:moveTo>
                <a:lnTo>
                  <a:pt x="564356" y="357187"/>
                </a:lnTo>
                <a:lnTo>
                  <a:pt x="209550" y="359568"/>
                </a:lnTo>
                <a:lnTo>
                  <a:pt x="171450" y="352425"/>
                </a:lnTo>
                <a:lnTo>
                  <a:pt x="111919" y="335756"/>
                </a:lnTo>
                <a:lnTo>
                  <a:pt x="66675" y="319087"/>
                </a:lnTo>
                <a:lnTo>
                  <a:pt x="30956" y="302418"/>
                </a:lnTo>
                <a:lnTo>
                  <a:pt x="4762" y="280987"/>
                </a:lnTo>
                <a:lnTo>
                  <a:pt x="0" y="264318"/>
                </a:lnTo>
                <a:lnTo>
                  <a:pt x="16669" y="233362"/>
                </a:lnTo>
                <a:lnTo>
                  <a:pt x="38100" y="219075"/>
                </a:lnTo>
                <a:lnTo>
                  <a:pt x="85725" y="190500"/>
                </a:lnTo>
                <a:lnTo>
                  <a:pt x="123825" y="166687"/>
                </a:lnTo>
                <a:lnTo>
                  <a:pt x="183356" y="140493"/>
                </a:lnTo>
                <a:lnTo>
                  <a:pt x="254794" y="121443"/>
                </a:lnTo>
                <a:lnTo>
                  <a:pt x="316706" y="109537"/>
                </a:lnTo>
                <a:lnTo>
                  <a:pt x="345281" y="116681"/>
                </a:lnTo>
                <a:lnTo>
                  <a:pt x="378619" y="123825"/>
                </a:lnTo>
                <a:lnTo>
                  <a:pt x="426244" y="133350"/>
                </a:lnTo>
                <a:lnTo>
                  <a:pt x="521494" y="147637"/>
                </a:lnTo>
                <a:lnTo>
                  <a:pt x="597694" y="152400"/>
                </a:lnTo>
                <a:lnTo>
                  <a:pt x="864394" y="157162"/>
                </a:lnTo>
                <a:lnTo>
                  <a:pt x="1204912" y="157162"/>
                </a:lnTo>
                <a:lnTo>
                  <a:pt x="1359694" y="157162"/>
                </a:lnTo>
                <a:lnTo>
                  <a:pt x="1535906" y="157162"/>
                </a:lnTo>
                <a:lnTo>
                  <a:pt x="1747837" y="152400"/>
                </a:lnTo>
                <a:lnTo>
                  <a:pt x="1800225" y="147637"/>
                </a:lnTo>
                <a:lnTo>
                  <a:pt x="1831181" y="140493"/>
                </a:lnTo>
                <a:lnTo>
                  <a:pt x="1852612" y="126206"/>
                </a:lnTo>
                <a:lnTo>
                  <a:pt x="1881187" y="97631"/>
                </a:lnTo>
                <a:lnTo>
                  <a:pt x="1919287" y="52387"/>
                </a:lnTo>
                <a:lnTo>
                  <a:pt x="1952625" y="11906"/>
                </a:lnTo>
                <a:lnTo>
                  <a:pt x="1966912" y="0"/>
                </a:lnTo>
                <a:lnTo>
                  <a:pt x="1983581" y="0"/>
                </a:lnTo>
                <a:lnTo>
                  <a:pt x="1993106" y="4762"/>
                </a:lnTo>
                <a:lnTo>
                  <a:pt x="1997869" y="19050"/>
                </a:lnTo>
                <a:lnTo>
                  <a:pt x="1988344" y="90487"/>
                </a:lnTo>
                <a:lnTo>
                  <a:pt x="1976437" y="173831"/>
                </a:lnTo>
                <a:lnTo>
                  <a:pt x="1962150" y="223837"/>
                </a:lnTo>
                <a:lnTo>
                  <a:pt x="1938337" y="278606"/>
                </a:lnTo>
                <a:lnTo>
                  <a:pt x="1907381" y="330993"/>
                </a:lnTo>
                <a:lnTo>
                  <a:pt x="1864519" y="388143"/>
                </a:lnTo>
                <a:lnTo>
                  <a:pt x="1828800" y="411956"/>
                </a:lnTo>
                <a:lnTo>
                  <a:pt x="1804987" y="423862"/>
                </a:lnTo>
                <a:lnTo>
                  <a:pt x="1762125" y="426243"/>
                </a:lnTo>
                <a:lnTo>
                  <a:pt x="1721644" y="421481"/>
                </a:lnTo>
                <a:lnTo>
                  <a:pt x="1676400" y="411956"/>
                </a:lnTo>
                <a:lnTo>
                  <a:pt x="1628775" y="392906"/>
                </a:lnTo>
                <a:lnTo>
                  <a:pt x="1602581" y="381000"/>
                </a:lnTo>
                <a:lnTo>
                  <a:pt x="1397794" y="357187"/>
                </a:lnTo>
                <a:lnTo>
                  <a:pt x="1233487" y="354806"/>
                </a:lnTo>
                <a:lnTo>
                  <a:pt x="959644" y="354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6765E87-20BA-EB42-BE81-662AEBB26C9A}"/>
              </a:ext>
            </a:extLst>
          </p:cNvPr>
          <p:cNvSpPr/>
          <p:nvPr/>
        </p:nvSpPr>
        <p:spPr>
          <a:xfrm rot="16200000">
            <a:off x="4000500" y="2552701"/>
            <a:ext cx="4422775" cy="2247900"/>
          </a:xfrm>
          <a:custGeom>
            <a:avLst/>
            <a:gdLst>
              <a:gd name="connsiteX0" fmla="*/ 2133600 w 4423410"/>
              <a:gd name="connsiteY0" fmla="*/ 986790 h 2247900"/>
              <a:gd name="connsiteX1" fmla="*/ 1809750 w 4423410"/>
              <a:gd name="connsiteY1" fmla="*/ 1093470 h 2247900"/>
              <a:gd name="connsiteX2" fmla="*/ 1577340 w 4423410"/>
              <a:gd name="connsiteY2" fmla="*/ 1181100 h 2247900"/>
              <a:gd name="connsiteX3" fmla="*/ 1329690 w 4423410"/>
              <a:gd name="connsiteY3" fmla="*/ 1280160 h 2247900"/>
              <a:gd name="connsiteX4" fmla="*/ 1165860 w 4423410"/>
              <a:gd name="connsiteY4" fmla="*/ 1363980 h 2247900"/>
              <a:gd name="connsiteX5" fmla="*/ 1047750 w 4423410"/>
              <a:gd name="connsiteY5" fmla="*/ 1432560 h 2247900"/>
              <a:gd name="connsiteX6" fmla="*/ 887730 w 4423410"/>
              <a:gd name="connsiteY6" fmla="*/ 1543050 h 2247900"/>
              <a:gd name="connsiteX7" fmla="*/ 739140 w 4423410"/>
              <a:gd name="connsiteY7" fmla="*/ 1657350 h 2247900"/>
              <a:gd name="connsiteX8" fmla="*/ 601980 w 4423410"/>
              <a:gd name="connsiteY8" fmla="*/ 1771650 h 2247900"/>
              <a:gd name="connsiteX9" fmla="*/ 476250 w 4423410"/>
              <a:gd name="connsiteY9" fmla="*/ 1901190 h 2247900"/>
              <a:gd name="connsiteX10" fmla="*/ 300990 w 4423410"/>
              <a:gd name="connsiteY10" fmla="*/ 2194560 h 2247900"/>
              <a:gd name="connsiteX11" fmla="*/ 228600 w 4423410"/>
              <a:gd name="connsiteY11" fmla="*/ 2221230 h 2247900"/>
              <a:gd name="connsiteX12" fmla="*/ 182880 w 4423410"/>
              <a:gd name="connsiteY12" fmla="*/ 2236470 h 2247900"/>
              <a:gd name="connsiteX13" fmla="*/ 137160 w 4423410"/>
              <a:gd name="connsiteY13" fmla="*/ 2244090 h 2247900"/>
              <a:gd name="connsiteX14" fmla="*/ 106680 w 4423410"/>
              <a:gd name="connsiteY14" fmla="*/ 2247900 h 2247900"/>
              <a:gd name="connsiteX15" fmla="*/ 49530 w 4423410"/>
              <a:gd name="connsiteY15" fmla="*/ 2232660 h 2247900"/>
              <a:gd name="connsiteX16" fmla="*/ 22860 w 4423410"/>
              <a:gd name="connsiteY16" fmla="*/ 2213610 h 2247900"/>
              <a:gd name="connsiteX17" fmla="*/ 0 w 4423410"/>
              <a:gd name="connsiteY17" fmla="*/ 2175510 h 2247900"/>
              <a:gd name="connsiteX18" fmla="*/ 3810 w 4423410"/>
              <a:gd name="connsiteY18" fmla="*/ 2103120 h 2247900"/>
              <a:gd name="connsiteX19" fmla="*/ 30480 w 4423410"/>
              <a:gd name="connsiteY19" fmla="*/ 2023110 h 2247900"/>
              <a:gd name="connsiteX20" fmla="*/ 72390 w 4423410"/>
              <a:gd name="connsiteY20" fmla="*/ 1962150 h 2247900"/>
              <a:gd name="connsiteX21" fmla="*/ 137160 w 4423410"/>
              <a:gd name="connsiteY21" fmla="*/ 1874520 h 2247900"/>
              <a:gd name="connsiteX22" fmla="*/ 224790 w 4423410"/>
              <a:gd name="connsiteY22" fmla="*/ 1786890 h 2247900"/>
              <a:gd name="connsiteX23" fmla="*/ 354330 w 4423410"/>
              <a:gd name="connsiteY23" fmla="*/ 1676400 h 2247900"/>
              <a:gd name="connsiteX24" fmla="*/ 487680 w 4423410"/>
              <a:gd name="connsiteY24" fmla="*/ 1565910 h 2247900"/>
              <a:gd name="connsiteX25" fmla="*/ 621030 w 4423410"/>
              <a:gd name="connsiteY25" fmla="*/ 1459230 h 2247900"/>
              <a:gd name="connsiteX26" fmla="*/ 750570 w 4423410"/>
              <a:gd name="connsiteY26" fmla="*/ 1367790 h 2247900"/>
              <a:gd name="connsiteX27" fmla="*/ 853440 w 4423410"/>
              <a:gd name="connsiteY27" fmla="*/ 1306830 h 2247900"/>
              <a:gd name="connsiteX28" fmla="*/ 933450 w 4423410"/>
              <a:gd name="connsiteY28" fmla="*/ 1257300 h 2247900"/>
              <a:gd name="connsiteX29" fmla="*/ 1120140 w 4423410"/>
              <a:gd name="connsiteY29" fmla="*/ 1150620 h 2247900"/>
              <a:gd name="connsiteX30" fmla="*/ 1341120 w 4423410"/>
              <a:gd name="connsiteY30" fmla="*/ 1043940 h 2247900"/>
              <a:gd name="connsiteX31" fmla="*/ 1501140 w 4423410"/>
              <a:gd name="connsiteY31" fmla="*/ 986790 h 2247900"/>
              <a:gd name="connsiteX32" fmla="*/ 1748790 w 4423410"/>
              <a:gd name="connsiteY32" fmla="*/ 906780 h 2247900"/>
              <a:gd name="connsiteX33" fmla="*/ 2042160 w 4423410"/>
              <a:gd name="connsiteY33" fmla="*/ 819150 h 2247900"/>
              <a:gd name="connsiteX34" fmla="*/ 2297430 w 4423410"/>
              <a:gd name="connsiteY34" fmla="*/ 742950 h 2247900"/>
              <a:gd name="connsiteX35" fmla="*/ 2590800 w 4423410"/>
              <a:gd name="connsiteY35" fmla="*/ 659130 h 2247900"/>
              <a:gd name="connsiteX36" fmla="*/ 2796540 w 4423410"/>
              <a:gd name="connsiteY36" fmla="*/ 601980 h 2247900"/>
              <a:gd name="connsiteX37" fmla="*/ 3063240 w 4423410"/>
              <a:gd name="connsiteY37" fmla="*/ 525780 h 2247900"/>
              <a:gd name="connsiteX38" fmla="*/ 3230880 w 4423410"/>
              <a:gd name="connsiteY38" fmla="*/ 487680 h 2247900"/>
              <a:gd name="connsiteX39" fmla="*/ 3398520 w 4423410"/>
              <a:gd name="connsiteY39" fmla="*/ 441960 h 2247900"/>
              <a:gd name="connsiteX40" fmla="*/ 3710940 w 4423410"/>
              <a:gd name="connsiteY40" fmla="*/ 377190 h 2247900"/>
              <a:gd name="connsiteX41" fmla="*/ 3924300 w 4423410"/>
              <a:gd name="connsiteY41" fmla="*/ 342900 h 2247900"/>
              <a:gd name="connsiteX42" fmla="*/ 4050030 w 4423410"/>
              <a:gd name="connsiteY42" fmla="*/ 312420 h 2247900"/>
              <a:gd name="connsiteX43" fmla="*/ 4122420 w 4423410"/>
              <a:gd name="connsiteY43" fmla="*/ 285750 h 2247900"/>
              <a:gd name="connsiteX44" fmla="*/ 4171950 w 4423410"/>
              <a:gd name="connsiteY44" fmla="*/ 259080 h 2247900"/>
              <a:gd name="connsiteX45" fmla="*/ 4217670 w 4423410"/>
              <a:gd name="connsiteY45" fmla="*/ 217170 h 2247900"/>
              <a:gd name="connsiteX46" fmla="*/ 4290060 w 4423410"/>
              <a:gd name="connsiteY46" fmla="*/ 129540 h 2247900"/>
              <a:gd name="connsiteX47" fmla="*/ 4339590 w 4423410"/>
              <a:gd name="connsiteY47" fmla="*/ 45720 h 2247900"/>
              <a:gd name="connsiteX48" fmla="*/ 4366260 w 4423410"/>
              <a:gd name="connsiteY48" fmla="*/ 15240 h 2247900"/>
              <a:gd name="connsiteX49" fmla="*/ 4389120 w 4423410"/>
              <a:gd name="connsiteY49" fmla="*/ 0 h 2247900"/>
              <a:gd name="connsiteX50" fmla="*/ 4389120 w 4423410"/>
              <a:gd name="connsiteY50" fmla="*/ 0 h 2247900"/>
              <a:gd name="connsiteX51" fmla="*/ 4408170 w 4423410"/>
              <a:gd name="connsiteY51" fmla="*/ 7620 h 2247900"/>
              <a:gd name="connsiteX52" fmla="*/ 4419600 w 4423410"/>
              <a:gd name="connsiteY52" fmla="*/ 41910 h 2247900"/>
              <a:gd name="connsiteX53" fmla="*/ 4423410 w 4423410"/>
              <a:gd name="connsiteY53" fmla="*/ 144780 h 2247900"/>
              <a:gd name="connsiteX54" fmla="*/ 4411980 w 4423410"/>
              <a:gd name="connsiteY54" fmla="*/ 228600 h 2247900"/>
              <a:gd name="connsiteX55" fmla="*/ 4381500 w 4423410"/>
              <a:gd name="connsiteY55" fmla="*/ 327660 h 2247900"/>
              <a:gd name="connsiteX56" fmla="*/ 4354830 w 4423410"/>
              <a:gd name="connsiteY56" fmla="*/ 377190 h 2247900"/>
              <a:gd name="connsiteX57" fmla="*/ 4271010 w 4423410"/>
              <a:gd name="connsiteY57" fmla="*/ 495300 h 2247900"/>
              <a:gd name="connsiteX58" fmla="*/ 4183380 w 4423410"/>
              <a:gd name="connsiteY58" fmla="*/ 594360 h 2247900"/>
              <a:gd name="connsiteX59" fmla="*/ 4164330 w 4423410"/>
              <a:gd name="connsiteY59" fmla="*/ 598170 h 2247900"/>
              <a:gd name="connsiteX60" fmla="*/ 4118610 w 4423410"/>
              <a:gd name="connsiteY60" fmla="*/ 579120 h 2247900"/>
              <a:gd name="connsiteX61" fmla="*/ 4065270 w 4423410"/>
              <a:gd name="connsiteY61" fmla="*/ 560070 h 2247900"/>
              <a:gd name="connsiteX62" fmla="*/ 3992880 w 4423410"/>
              <a:gd name="connsiteY62" fmla="*/ 552450 h 2247900"/>
              <a:gd name="connsiteX63" fmla="*/ 3897630 w 4423410"/>
              <a:gd name="connsiteY63" fmla="*/ 556260 h 2247900"/>
              <a:gd name="connsiteX64" fmla="*/ 3760470 w 4423410"/>
              <a:gd name="connsiteY64" fmla="*/ 571500 h 2247900"/>
              <a:gd name="connsiteX65" fmla="*/ 3516630 w 4423410"/>
              <a:gd name="connsiteY65" fmla="*/ 621030 h 2247900"/>
              <a:gd name="connsiteX66" fmla="*/ 3272790 w 4423410"/>
              <a:gd name="connsiteY66" fmla="*/ 685800 h 2247900"/>
              <a:gd name="connsiteX67" fmla="*/ 3101340 w 4423410"/>
              <a:gd name="connsiteY67" fmla="*/ 723900 h 2247900"/>
              <a:gd name="connsiteX68" fmla="*/ 2868930 w 4423410"/>
              <a:gd name="connsiteY68" fmla="*/ 781050 h 2247900"/>
              <a:gd name="connsiteX69" fmla="*/ 2625090 w 4423410"/>
              <a:gd name="connsiteY69" fmla="*/ 842010 h 2247900"/>
              <a:gd name="connsiteX70" fmla="*/ 2366010 w 4423410"/>
              <a:gd name="connsiteY70" fmla="*/ 918210 h 2247900"/>
              <a:gd name="connsiteX71" fmla="*/ 2133600 w 4423410"/>
              <a:gd name="connsiteY71" fmla="*/ 986790 h 224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423410" h="2247900">
                <a:moveTo>
                  <a:pt x="2133600" y="986790"/>
                </a:moveTo>
                <a:lnTo>
                  <a:pt x="1809750" y="1093470"/>
                </a:lnTo>
                <a:lnTo>
                  <a:pt x="1577340" y="1181100"/>
                </a:lnTo>
                <a:lnTo>
                  <a:pt x="1329690" y="1280160"/>
                </a:lnTo>
                <a:lnTo>
                  <a:pt x="1165860" y="1363980"/>
                </a:lnTo>
                <a:lnTo>
                  <a:pt x="1047750" y="1432560"/>
                </a:lnTo>
                <a:lnTo>
                  <a:pt x="887730" y="1543050"/>
                </a:lnTo>
                <a:lnTo>
                  <a:pt x="739140" y="1657350"/>
                </a:lnTo>
                <a:lnTo>
                  <a:pt x="601980" y="1771650"/>
                </a:lnTo>
                <a:lnTo>
                  <a:pt x="476250" y="1901190"/>
                </a:lnTo>
                <a:lnTo>
                  <a:pt x="300990" y="2194560"/>
                </a:lnTo>
                <a:lnTo>
                  <a:pt x="228600" y="2221230"/>
                </a:lnTo>
                <a:lnTo>
                  <a:pt x="182880" y="2236470"/>
                </a:lnTo>
                <a:lnTo>
                  <a:pt x="137160" y="2244090"/>
                </a:lnTo>
                <a:lnTo>
                  <a:pt x="106680" y="2247900"/>
                </a:lnTo>
                <a:lnTo>
                  <a:pt x="49530" y="2232660"/>
                </a:lnTo>
                <a:lnTo>
                  <a:pt x="22860" y="2213610"/>
                </a:lnTo>
                <a:lnTo>
                  <a:pt x="0" y="2175510"/>
                </a:lnTo>
                <a:lnTo>
                  <a:pt x="3810" y="2103120"/>
                </a:lnTo>
                <a:lnTo>
                  <a:pt x="30480" y="2023110"/>
                </a:lnTo>
                <a:lnTo>
                  <a:pt x="72390" y="1962150"/>
                </a:lnTo>
                <a:lnTo>
                  <a:pt x="137160" y="1874520"/>
                </a:lnTo>
                <a:lnTo>
                  <a:pt x="224790" y="1786890"/>
                </a:lnTo>
                <a:lnTo>
                  <a:pt x="354330" y="1676400"/>
                </a:lnTo>
                <a:lnTo>
                  <a:pt x="487680" y="1565910"/>
                </a:lnTo>
                <a:lnTo>
                  <a:pt x="621030" y="1459230"/>
                </a:lnTo>
                <a:lnTo>
                  <a:pt x="750570" y="1367790"/>
                </a:lnTo>
                <a:lnTo>
                  <a:pt x="853440" y="1306830"/>
                </a:lnTo>
                <a:lnTo>
                  <a:pt x="933450" y="1257300"/>
                </a:lnTo>
                <a:lnTo>
                  <a:pt x="1120140" y="1150620"/>
                </a:lnTo>
                <a:lnTo>
                  <a:pt x="1341120" y="1043940"/>
                </a:lnTo>
                <a:lnTo>
                  <a:pt x="1501140" y="986790"/>
                </a:lnTo>
                <a:lnTo>
                  <a:pt x="1748790" y="906780"/>
                </a:lnTo>
                <a:lnTo>
                  <a:pt x="2042160" y="819150"/>
                </a:lnTo>
                <a:lnTo>
                  <a:pt x="2297430" y="742950"/>
                </a:lnTo>
                <a:lnTo>
                  <a:pt x="2590800" y="659130"/>
                </a:lnTo>
                <a:lnTo>
                  <a:pt x="2796540" y="601980"/>
                </a:lnTo>
                <a:lnTo>
                  <a:pt x="3063240" y="525780"/>
                </a:lnTo>
                <a:lnTo>
                  <a:pt x="3230880" y="487680"/>
                </a:lnTo>
                <a:lnTo>
                  <a:pt x="3398520" y="441960"/>
                </a:lnTo>
                <a:lnTo>
                  <a:pt x="3710940" y="377190"/>
                </a:lnTo>
                <a:lnTo>
                  <a:pt x="3924300" y="342900"/>
                </a:lnTo>
                <a:lnTo>
                  <a:pt x="4050030" y="312420"/>
                </a:lnTo>
                <a:lnTo>
                  <a:pt x="4122420" y="285750"/>
                </a:lnTo>
                <a:lnTo>
                  <a:pt x="4171950" y="259080"/>
                </a:lnTo>
                <a:lnTo>
                  <a:pt x="4217670" y="217170"/>
                </a:lnTo>
                <a:lnTo>
                  <a:pt x="4290060" y="129540"/>
                </a:lnTo>
                <a:lnTo>
                  <a:pt x="4339590" y="45720"/>
                </a:lnTo>
                <a:lnTo>
                  <a:pt x="4366260" y="15240"/>
                </a:lnTo>
                <a:lnTo>
                  <a:pt x="4389120" y="0"/>
                </a:lnTo>
                <a:lnTo>
                  <a:pt x="4389120" y="0"/>
                </a:lnTo>
                <a:lnTo>
                  <a:pt x="4408170" y="7620"/>
                </a:lnTo>
                <a:lnTo>
                  <a:pt x="4419600" y="41910"/>
                </a:lnTo>
                <a:lnTo>
                  <a:pt x="4423410" y="144780"/>
                </a:lnTo>
                <a:lnTo>
                  <a:pt x="4411980" y="228600"/>
                </a:lnTo>
                <a:lnTo>
                  <a:pt x="4381500" y="327660"/>
                </a:lnTo>
                <a:lnTo>
                  <a:pt x="4354830" y="377190"/>
                </a:lnTo>
                <a:lnTo>
                  <a:pt x="4271010" y="495300"/>
                </a:lnTo>
                <a:lnTo>
                  <a:pt x="4183380" y="594360"/>
                </a:lnTo>
                <a:lnTo>
                  <a:pt x="4164330" y="598170"/>
                </a:lnTo>
                <a:lnTo>
                  <a:pt x="4118610" y="579120"/>
                </a:lnTo>
                <a:lnTo>
                  <a:pt x="4065270" y="560070"/>
                </a:lnTo>
                <a:lnTo>
                  <a:pt x="3992880" y="552450"/>
                </a:lnTo>
                <a:lnTo>
                  <a:pt x="3897630" y="556260"/>
                </a:lnTo>
                <a:lnTo>
                  <a:pt x="3760470" y="571500"/>
                </a:lnTo>
                <a:lnTo>
                  <a:pt x="3516630" y="621030"/>
                </a:lnTo>
                <a:lnTo>
                  <a:pt x="3272790" y="685800"/>
                </a:lnTo>
                <a:lnTo>
                  <a:pt x="3101340" y="723900"/>
                </a:lnTo>
                <a:lnTo>
                  <a:pt x="2868930" y="781050"/>
                </a:lnTo>
                <a:lnTo>
                  <a:pt x="2625090" y="842010"/>
                </a:lnTo>
                <a:lnTo>
                  <a:pt x="2366010" y="918210"/>
                </a:lnTo>
                <a:lnTo>
                  <a:pt x="2133600" y="9867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38D7064-C8F6-6345-A4D5-96CFDE8F5811}"/>
              </a:ext>
            </a:extLst>
          </p:cNvPr>
          <p:cNvSpPr/>
          <p:nvPr/>
        </p:nvSpPr>
        <p:spPr>
          <a:xfrm>
            <a:off x="6980238" y="4700588"/>
            <a:ext cx="377825" cy="919162"/>
          </a:xfrm>
          <a:custGeom>
            <a:avLst/>
            <a:gdLst>
              <a:gd name="connsiteX0" fmla="*/ 295275 w 378619"/>
              <a:gd name="connsiteY0" fmla="*/ 533400 h 919162"/>
              <a:gd name="connsiteX1" fmla="*/ 285750 w 378619"/>
              <a:gd name="connsiteY1" fmla="*/ 640556 h 919162"/>
              <a:gd name="connsiteX2" fmla="*/ 288131 w 378619"/>
              <a:gd name="connsiteY2" fmla="*/ 723900 h 919162"/>
              <a:gd name="connsiteX3" fmla="*/ 290512 w 378619"/>
              <a:gd name="connsiteY3" fmla="*/ 804862 h 919162"/>
              <a:gd name="connsiteX4" fmla="*/ 307181 w 378619"/>
              <a:gd name="connsiteY4" fmla="*/ 919162 h 919162"/>
              <a:gd name="connsiteX5" fmla="*/ 0 w 378619"/>
              <a:gd name="connsiteY5" fmla="*/ 766762 h 919162"/>
              <a:gd name="connsiteX6" fmla="*/ 54769 w 378619"/>
              <a:gd name="connsiteY6" fmla="*/ 631031 h 919162"/>
              <a:gd name="connsiteX7" fmla="*/ 119062 w 378619"/>
              <a:gd name="connsiteY7" fmla="*/ 488156 h 919162"/>
              <a:gd name="connsiteX8" fmla="*/ 197644 w 378619"/>
              <a:gd name="connsiteY8" fmla="*/ 307181 h 919162"/>
              <a:gd name="connsiteX9" fmla="*/ 280987 w 378619"/>
              <a:gd name="connsiteY9" fmla="*/ 130968 h 919162"/>
              <a:gd name="connsiteX10" fmla="*/ 316706 w 378619"/>
              <a:gd name="connsiteY10" fmla="*/ 50006 h 919162"/>
              <a:gd name="connsiteX11" fmla="*/ 338137 w 378619"/>
              <a:gd name="connsiteY11" fmla="*/ 14287 h 919162"/>
              <a:gd name="connsiteX12" fmla="*/ 347662 w 378619"/>
              <a:gd name="connsiteY12" fmla="*/ 4762 h 919162"/>
              <a:gd name="connsiteX13" fmla="*/ 359569 w 378619"/>
              <a:gd name="connsiteY13" fmla="*/ 0 h 919162"/>
              <a:gd name="connsiteX14" fmla="*/ 369094 w 378619"/>
              <a:gd name="connsiteY14" fmla="*/ 0 h 919162"/>
              <a:gd name="connsiteX15" fmla="*/ 378619 w 378619"/>
              <a:gd name="connsiteY15" fmla="*/ 7143 h 919162"/>
              <a:gd name="connsiteX16" fmla="*/ 378619 w 378619"/>
              <a:gd name="connsiteY16" fmla="*/ 54768 h 919162"/>
              <a:gd name="connsiteX17" fmla="*/ 354806 w 378619"/>
              <a:gd name="connsiteY17" fmla="*/ 164306 h 919162"/>
              <a:gd name="connsiteX18" fmla="*/ 323850 w 378619"/>
              <a:gd name="connsiteY18" fmla="*/ 326231 h 919162"/>
              <a:gd name="connsiteX19" fmla="*/ 295275 w 378619"/>
              <a:gd name="connsiteY19" fmla="*/ 533400 h 91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8619" h="919162">
                <a:moveTo>
                  <a:pt x="295275" y="533400"/>
                </a:moveTo>
                <a:lnTo>
                  <a:pt x="285750" y="640556"/>
                </a:lnTo>
                <a:cubicBezTo>
                  <a:pt x="286544" y="668337"/>
                  <a:pt x="287337" y="696119"/>
                  <a:pt x="288131" y="723900"/>
                </a:cubicBezTo>
                <a:cubicBezTo>
                  <a:pt x="288925" y="750887"/>
                  <a:pt x="289718" y="777875"/>
                  <a:pt x="290512" y="804862"/>
                </a:cubicBezTo>
                <a:lnTo>
                  <a:pt x="307181" y="919162"/>
                </a:lnTo>
                <a:lnTo>
                  <a:pt x="0" y="766762"/>
                </a:lnTo>
                <a:lnTo>
                  <a:pt x="54769" y="631031"/>
                </a:lnTo>
                <a:lnTo>
                  <a:pt x="119062" y="488156"/>
                </a:lnTo>
                <a:lnTo>
                  <a:pt x="197644" y="307181"/>
                </a:lnTo>
                <a:lnTo>
                  <a:pt x="280987" y="130968"/>
                </a:lnTo>
                <a:lnTo>
                  <a:pt x="316706" y="50006"/>
                </a:lnTo>
                <a:lnTo>
                  <a:pt x="338137" y="14287"/>
                </a:lnTo>
                <a:lnTo>
                  <a:pt x="347662" y="4762"/>
                </a:lnTo>
                <a:lnTo>
                  <a:pt x="359569" y="0"/>
                </a:lnTo>
                <a:lnTo>
                  <a:pt x="369094" y="0"/>
                </a:lnTo>
                <a:lnTo>
                  <a:pt x="378619" y="7143"/>
                </a:lnTo>
                <a:lnTo>
                  <a:pt x="378619" y="54768"/>
                </a:lnTo>
                <a:lnTo>
                  <a:pt x="354806" y="164306"/>
                </a:lnTo>
                <a:lnTo>
                  <a:pt x="323850" y="326231"/>
                </a:lnTo>
                <a:lnTo>
                  <a:pt x="295275" y="533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8C17498-44AE-8D4C-B495-BC04D18BE8A2}"/>
              </a:ext>
            </a:extLst>
          </p:cNvPr>
          <p:cNvSpPr/>
          <p:nvPr/>
        </p:nvSpPr>
        <p:spPr>
          <a:xfrm rot="16200000">
            <a:off x="4676775" y="3454401"/>
            <a:ext cx="2535237" cy="1795462"/>
          </a:xfrm>
          <a:custGeom>
            <a:avLst/>
            <a:gdLst>
              <a:gd name="connsiteX0" fmla="*/ 1343025 w 2536031"/>
              <a:gd name="connsiteY0" fmla="*/ 1438275 h 1795463"/>
              <a:gd name="connsiteX1" fmla="*/ 1071562 w 2536031"/>
              <a:gd name="connsiteY1" fmla="*/ 1328738 h 1795463"/>
              <a:gd name="connsiteX2" fmla="*/ 845343 w 2536031"/>
              <a:gd name="connsiteY2" fmla="*/ 1193006 h 1795463"/>
              <a:gd name="connsiteX3" fmla="*/ 697706 w 2536031"/>
              <a:gd name="connsiteY3" fmla="*/ 1071563 h 1795463"/>
              <a:gd name="connsiteX4" fmla="*/ 542925 w 2536031"/>
              <a:gd name="connsiteY4" fmla="*/ 931069 h 1795463"/>
              <a:gd name="connsiteX5" fmla="*/ 438150 w 2536031"/>
              <a:gd name="connsiteY5" fmla="*/ 819150 h 1795463"/>
              <a:gd name="connsiteX6" fmla="*/ 361950 w 2536031"/>
              <a:gd name="connsiteY6" fmla="*/ 726281 h 1795463"/>
              <a:gd name="connsiteX7" fmla="*/ 292893 w 2536031"/>
              <a:gd name="connsiteY7" fmla="*/ 631031 h 1795463"/>
              <a:gd name="connsiteX8" fmla="*/ 209550 w 2536031"/>
              <a:gd name="connsiteY8" fmla="*/ 495300 h 1795463"/>
              <a:gd name="connsiteX9" fmla="*/ 159543 w 2536031"/>
              <a:gd name="connsiteY9" fmla="*/ 411956 h 1795463"/>
              <a:gd name="connsiteX10" fmla="*/ 109537 w 2536031"/>
              <a:gd name="connsiteY10" fmla="*/ 316706 h 1795463"/>
              <a:gd name="connsiteX11" fmla="*/ 64293 w 2536031"/>
              <a:gd name="connsiteY11" fmla="*/ 221456 h 1795463"/>
              <a:gd name="connsiteX12" fmla="*/ 16668 w 2536031"/>
              <a:gd name="connsiteY12" fmla="*/ 102394 h 1795463"/>
              <a:gd name="connsiteX13" fmla="*/ 0 w 2536031"/>
              <a:gd name="connsiteY13" fmla="*/ 59531 h 1795463"/>
              <a:gd name="connsiteX14" fmla="*/ 0 w 2536031"/>
              <a:gd name="connsiteY14" fmla="*/ 30956 h 1795463"/>
              <a:gd name="connsiteX15" fmla="*/ 4762 w 2536031"/>
              <a:gd name="connsiteY15" fmla="*/ 14288 h 1795463"/>
              <a:gd name="connsiteX16" fmla="*/ 11906 w 2536031"/>
              <a:gd name="connsiteY16" fmla="*/ 2381 h 1795463"/>
              <a:gd name="connsiteX17" fmla="*/ 26193 w 2536031"/>
              <a:gd name="connsiteY17" fmla="*/ 0 h 1795463"/>
              <a:gd name="connsiteX18" fmla="*/ 38100 w 2536031"/>
              <a:gd name="connsiteY18" fmla="*/ 4763 h 1795463"/>
              <a:gd name="connsiteX19" fmla="*/ 54768 w 2536031"/>
              <a:gd name="connsiteY19" fmla="*/ 11906 h 1795463"/>
              <a:gd name="connsiteX20" fmla="*/ 71437 w 2536031"/>
              <a:gd name="connsiteY20" fmla="*/ 28575 h 1795463"/>
              <a:gd name="connsiteX21" fmla="*/ 126206 w 2536031"/>
              <a:gd name="connsiteY21" fmla="*/ 157163 h 1795463"/>
              <a:gd name="connsiteX22" fmla="*/ 183356 w 2536031"/>
              <a:gd name="connsiteY22" fmla="*/ 261938 h 1795463"/>
              <a:gd name="connsiteX23" fmla="*/ 257175 w 2536031"/>
              <a:gd name="connsiteY23" fmla="*/ 383381 h 1795463"/>
              <a:gd name="connsiteX24" fmla="*/ 333375 w 2536031"/>
              <a:gd name="connsiteY24" fmla="*/ 485775 h 1795463"/>
              <a:gd name="connsiteX25" fmla="*/ 421481 w 2536031"/>
              <a:gd name="connsiteY25" fmla="*/ 592931 h 1795463"/>
              <a:gd name="connsiteX26" fmla="*/ 519112 w 2536031"/>
              <a:gd name="connsiteY26" fmla="*/ 688181 h 1795463"/>
              <a:gd name="connsiteX27" fmla="*/ 661987 w 2536031"/>
              <a:gd name="connsiteY27" fmla="*/ 816769 h 1795463"/>
              <a:gd name="connsiteX28" fmla="*/ 800100 w 2536031"/>
              <a:gd name="connsiteY28" fmla="*/ 926306 h 1795463"/>
              <a:gd name="connsiteX29" fmla="*/ 912018 w 2536031"/>
              <a:gd name="connsiteY29" fmla="*/ 997744 h 1795463"/>
              <a:gd name="connsiteX30" fmla="*/ 1073943 w 2536031"/>
              <a:gd name="connsiteY30" fmla="*/ 1085850 h 1795463"/>
              <a:gd name="connsiteX31" fmla="*/ 1343025 w 2536031"/>
              <a:gd name="connsiteY31" fmla="*/ 1226344 h 1795463"/>
              <a:gd name="connsiteX32" fmla="*/ 1500187 w 2536031"/>
              <a:gd name="connsiteY32" fmla="*/ 1285875 h 1795463"/>
              <a:gd name="connsiteX33" fmla="*/ 1676400 w 2536031"/>
              <a:gd name="connsiteY33" fmla="*/ 1347788 h 1795463"/>
              <a:gd name="connsiteX34" fmla="*/ 1878806 w 2536031"/>
              <a:gd name="connsiteY34" fmla="*/ 1414463 h 1795463"/>
              <a:gd name="connsiteX35" fmla="*/ 2128837 w 2536031"/>
              <a:gd name="connsiteY35" fmla="*/ 1478756 h 1795463"/>
              <a:gd name="connsiteX36" fmla="*/ 2238375 w 2536031"/>
              <a:gd name="connsiteY36" fmla="*/ 1502569 h 1795463"/>
              <a:gd name="connsiteX37" fmla="*/ 2269331 w 2536031"/>
              <a:gd name="connsiteY37" fmla="*/ 1507331 h 1795463"/>
              <a:gd name="connsiteX38" fmla="*/ 2302668 w 2536031"/>
              <a:gd name="connsiteY38" fmla="*/ 1507331 h 1795463"/>
              <a:gd name="connsiteX39" fmla="*/ 2331243 w 2536031"/>
              <a:gd name="connsiteY39" fmla="*/ 1502569 h 1795463"/>
              <a:gd name="connsiteX40" fmla="*/ 2355056 w 2536031"/>
              <a:gd name="connsiteY40" fmla="*/ 1495425 h 1795463"/>
              <a:gd name="connsiteX41" fmla="*/ 2376487 w 2536031"/>
              <a:gd name="connsiteY41" fmla="*/ 1481138 h 1795463"/>
              <a:gd name="connsiteX42" fmla="*/ 2414587 w 2536031"/>
              <a:gd name="connsiteY42" fmla="*/ 1428750 h 1795463"/>
              <a:gd name="connsiteX43" fmla="*/ 2457450 w 2536031"/>
              <a:gd name="connsiteY43" fmla="*/ 1373981 h 1795463"/>
              <a:gd name="connsiteX44" fmla="*/ 2474118 w 2536031"/>
              <a:gd name="connsiteY44" fmla="*/ 1362075 h 1795463"/>
              <a:gd name="connsiteX45" fmla="*/ 2493168 w 2536031"/>
              <a:gd name="connsiteY45" fmla="*/ 1357313 h 1795463"/>
              <a:gd name="connsiteX46" fmla="*/ 2509837 w 2536031"/>
              <a:gd name="connsiteY46" fmla="*/ 1357313 h 1795463"/>
              <a:gd name="connsiteX47" fmla="*/ 2524125 w 2536031"/>
              <a:gd name="connsiteY47" fmla="*/ 1362075 h 1795463"/>
              <a:gd name="connsiteX48" fmla="*/ 2531268 w 2536031"/>
              <a:gd name="connsiteY48" fmla="*/ 1376363 h 1795463"/>
              <a:gd name="connsiteX49" fmla="*/ 2536031 w 2536031"/>
              <a:gd name="connsiteY49" fmla="*/ 1397794 h 1795463"/>
              <a:gd name="connsiteX50" fmla="*/ 2524125 w 2536031"/>
              <a:gd name="connsiteY50" fmla="*/ 1454944 h 1795463"/>
              <a:gd name="connsiteX51" fmla="*/ 2481262 w 2536031"/>
              <a:gd name="connsiteY51" fmla="*/ 1535906 h 1795463"/>
              <a:gd name="connsiteX52" fmla="*/ 2440781 w 2536031"/>
              <a:gd name="connsiteY52" fmla="*/ 1612106 h 1795463"/>
              <a:gd name="connsiteX53" fmla="*/ 2405062 w 2536031"/>
              <a:gd name="connsiteY53" fmla="*/ 1674019 h 1795463"/>
              <a:gd name="connsiteX54" fmla="*/ 2355056 w 2536031"/>
              <a:gd name="connsiteY54" fmla="*/ 1733550 h 1795463"/>
              <a:gd name="connsiteX55" fmla="*/ 2316956 w 2536031"/>
              <a:gd name="connsiteY55" fmla="*/ 1769269 h 1795463"/>
              <a:gd name="connsiteX56" fmla="*/ 2281237 w 2536031"/>
              <a:gd name="connsiteY56" fmla="*/ 1788319 h 1795463"/>
              <a:gd name="connsiteX57" fmla="*/ 2252662 w 2536031"/>
              <a:gd name="connsiteY57" fmla="*/ 1795463 h 1795463"/>
              <a:gd name="connsiteX58" fmla="*/ 2226468 w 2536031"/>
              <a:gd name="connsiteY58" fmla="*/ 1795463 h 1795463"/>
              <a:gd name="connsiteX59" fmla="*/ 2205037 w 2536031"/>
              <a:gd name="connsiteY59" fmla="*/ 1785938 h 1795463"/>
              <a:gd name="connsiteX60" fmla="*/ 2159793 w 2536031"/>
              <a:gd name="connsiteY60" fmla="*/ 1738313 h 1795463"/>
              <a:gd name="connsiteX61" fmla="*/ 2119312 w 2536031"/>
              <a:gd name="connsiteY61" fmla="*/ 1702594 h 1795463"/>
              <a:gd name="connsiteX62" fmla="*/ 2078831 w 2536031"/>
              <a:gd name="connsiteY62" fmla="*/ 1683544 h 1795463"/>
              <a:gd name="connsiteX63" fmla="*/ 1905000 w 2536031"/>
              <a:gd name="connsiteY63" fmla="*/ 1633538 h 1795463"/>
              <a:gd name="connsiteX64" fmla="*/ 1726406 w 2536031"/>
              <a:gd name="connsiteY64" fmla="*/ 1576388 h 1795463"/>
              <a:gd name="connsiteX65" fmla="*/ 1528762 w 2536031"/>
              <a:gd name="connsiteY65" fmla="*/ 1509713 h 1795463"/>
              <a:gd name="connsiteX66" fmla="*/ 1343025 w 2536031"/>
              <a:gd name="connsiteY66" fmla="*/ 1438275 h 179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536031" h="1795463">
                <a:moveTo>
                  <a:pt x="1343025" y="1438275"/>
                </a:moveTo>
                <a:lnTo>
                  <a:pt x="1071562" y="1328738"/>
                </a:lnTo>
                <a:lnTo>
                  <a:pt x="845343" y="1193006"/>
                </a:lnTo>
                <a:lnTo>
                  <a:pt x="697706" y="1071563"/>
                </a:lnTo>
                <a:lnTo>
                  <a:pt x="542925" y="931069"/>
                </a:lnTo>
                <a:lnTo>
                  <a:pt x="438150" y="819150"/>
                </a:lnTo>
                <a:lnTo>
                  <a:pt x="361950" y="726281"/>
                </a:lnTo>
                <a:lnTo>
                  <a:pt x="292893" y="631031"/>
                </a:lnTo>
                <a:lnTo>
                  <a:pt x="209550" y="495300"/>
                </a:lnTo>
                <a:lnTo>
                  <a:pt x="159543" y="411956"/>
                </a:lnTo>
                <a:lnTo>
                  <a:pt x="109537" y="316706"/>
                </a:lnTo>
                <a:lnTo>
                  <a:pt x="64293" y="221456"/>
                </a:lnTo>
                <a:lnTo>
                  <a:pt x="16668" y="102394"/>
                </a:lnTo>
                <a:lnTo>
                  <a:pt x="0" y="59531"/>
                </a:lnTo>
                <a:lnTo>
                  <a:pt x="0" y="30956"/>
                </a:lnTo>
                <a:lnTo>
                  <a:pt x="4762" y="14288"/>
                </a:lnTo>
                <a:lnTo>
                  <a:pt x="11906" y="2381"/>
                </a:lnTo>
                <a:lnTo>
                  <a:pt x="26193" y="0"/>
                </a:lnTo>
                <a:lnTo>
                  <a:pt x="38100" y="4763"/>
                </a:lnTo>
                <a:lnTo>
                  <a:pt x="54768" y="11906"/>
                </a:lnTo>
                <a:lnTo>
                  <a:pt x="71437" y="28575"/>
                </a:lnTo>
                <a:lnTo>
                  <a:pt x="126206" y="157163"/>
                </a:lnTo>
                <a:lnTo>
                  <a:pt x="183356" y="261938"/>
                </a:lnTo>
                <a:lnTo>
                  <a:pt x="257175" y="383381"/>
                </a:lnTo>
                <a:lnTo>
                  <a:pt x="333375" y="485775"/>
                </a:lnTo>
                <a:lnTo>
                  <a:pt x="421481" y="592931"/>
                </a:lnTo>
                <a:lnTo>
                  <a:pt x="519112" y="688181"/>
                </a:lnTo>
                <a:lnTo>
                  <a:pt x="661987" y="816769"/>
                </a:lnTo>
                <a:lnTo>
                  <a:pt x="800100" y="926306"/>
                </a:lnTo>
                <a:lnTo>
                  <a:pt x="912018" y="997744"/>
                </a:lnTo>
                <a:lnTo>
                  <a:pt x="1073943" y="1085850"/>
                </a:lnTo>
                <a:lnTo>
                  <a:pt x="1343025" y="1226344"/>
                </a:lnTo>
                <a:lnTo>
                  <a:pt x="1500187" y="1285875"/>
                </a:lnTo>
                <a:lnTo>
                  <a:pt x="1676400" y="1347788"/>
                </a:lnTo>
                <a:lnTo>
                  <a:pt x="1878806" y="1414463"/>
                </a:lnTo>
                <a:lnTo>
                  <a:pt x="2128837" y="1478756"/>
                </a:lnTo>
                <a:lnTo>
                  <a:pt x="2238375" y="1502569"/>
                </a:lnTo>
                <a:lnTo>
                  <a:pt x="2269331" y="1507331"/>
                </a:lnTo>
                <a:lnTo>
                  <a:pt x="2302668" y="1507331"/>
                </a:lnTo>
                <a:lnTo>
                  <a:pt x="2331243" y="1502569"/>
                </a:lnTo>
                <a:lnTo>
                  <a:pt x="2355056" y="1495425"/>
                </a:lnTo>
                <a:lnTo>
                  <a:pt x="2376487" y="1481138"/>
                </a:lnTo>
                <a:lnTo>
                  <a:pt x="2414587" y="1428750"/>
                </a:lnTo>
                <a:lnTo>
                  <a:pt x="2457450" y="1373981"/>
                </a:lnTo>
                <a:lnTo>
                  <a:pt x="2474118" y="1362075"/>
                </a:lnTo>
                <a:lnTo>
                  <a:pt x="2493168" y="1357313"/>
                </a:lnTo>
                <a:lnTo>
                  <a:pt x="2509837" y="1357313"/>
                </a:lnTo>
                <a:lnTo>
                  <a:pt x="2524125" y="1362075"/>
                </a:lnTo>
                <a:lnTo>
                  <a:pt x="2531268" y="1376363"/>
                </a:lnTo>
                <a:lnTo>
                  <a:pt x="2536031" y="1397794"/>
                </a:lnTo>
                <a:lnTo>
                  <a:pt x="2524125" y="1454944"/>
                </a:lnTo>
                <a:lnTo>
                  <a:pt x="2481262" y="1535906"/>
                </a:lnTo>
                <a:lnTo>
                  <a:pt x="2440781" y="1612106"/>
                </a:lnTo>
                <a:lnTo>
                  <a:pt x="2405062" y="1674019"/>
                </a:lnTo>
                <a:lnTo>
                  <a:pt x="2355056" y="1733550"/>
                </a:lnTo>
                <a:lnTo>
                  <a:pt x="2316956" y="1769269"/>
                </a:lnTo>
                <a:lnTo>
                  <a:pt x="2281237" y="1788319"/>
                </a:lnTo>
                <a:lnTo>
                  <a:pt x="2252662" y="1795463"/>
                </a:lnTo>
                <a:lnTo>
                  <a:pt x="2226468" y="1795463"/>
                </a:lnTo>
                <a:lnTo>
                  <a:pt x="2205037" y="1785938"/>
                </a:lnTo>
                <a:lnTo>
                  <a:pt x="2159793" y="1738313"/>
                </a:lnTo>
                <a:lnTo>
                  <a:pt x="2119312" y="1702594"/>
                </a:lnTo>
                <a:lnTo>
                  <a:pt x="2078831" y="1683544"/>
                </a:lnTo>
                <a:lnTo>
                  <a:pt x="1905000" y="1633538"/>
                </a:lnTo>
                <a:lnTo>
                  <a:pt x="1726406" y="1576388"/>
                </a:lnTo>
                <a:lnTo>
                  <a:pt x="1528762" y="1509713"/>
                </a:lnTo>
                <a:lnTo>
                  <a:pt x="1343025" y="1438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5ACF6A6-F857-9744-9A18-B2C79937B749}"/>
              </a:ext>
            </a:extLst>
          </p:cNvPr>
          <p:cNvSpPr/>
          <p:nvPr/>
        </p:nvSpPr>
        <p:spPr>
          <a:xfrm>
            <a:off x="6003925" y="1562100"/>
            <a:ext cx="709613" cy="661988"/>
          </a:xfrm>
          <a:custGeom>
            <a:avLst/>
            <a:gdLst>
              <a:gd name="connsiteX0" fmla="*/ 354807 w 709613"/>
              <a:gd name="connsiteY0" fmla="*/ 421481 h 661988"/>
              <a:gd name="connsiteX1" fmla="*/ 285750 w 709613"/>
              <a:gd name="connsiteY1" fmla="*/ 340519 h 661988"/>
              <a:gd name="connsiteX2" fmla="*/ 219075 w 709613"/>
              <a:gd name="connsiteY2" fmla="*/ 266700 h 661988"/>
              <a:gd name="connsiteX3" fmla="*/ 145257 w 709613"/>
              <a:gd name="connsiteY3" fmla="*/ 190500 h 661988"/>
              <a:gd name="connsiteX4" fmla="*/ 76200 w 709613"/>
              <a:gd name="connsiteY4" fmla="*/ 123825 h 661988"/>
              <a:gd name="connsiteX5" fmla="*/ 21432 w 709613"/>
              <a:gd name="connsiteY5" fmla="*/ 73819 h 661988"/>
              <a:gd name="connsiteX6" fmla="*/ 7144 w 709613"/>
              <a:gd name="connsiteY6" fmla="*/ 52388 h 661988"/>
              <a:gd name="connsiteX7" fmla="*/ 0 w 709613"/>
              <a:gd name="connsiteY7" fmla="*/ 28575 h 661988"/>
              <a:gd name="connsiteX8" fmla="*/ 0 w 709613"/>
              <a:gd name="connsiteY8" fmla="*/ 11906 h 661988"/>
              <a:gd name="connsiteX9" fmla="*/ 7144 w 709613"/>
              <a:gd name="connsiteY9" fmla="*/ 4763 h 661988"/>
              <a:gd name="connsiteX10" fmla="*/ 23813 w 709613"/>
              <a:gd name="connsiteY10" fmla="*/ 0 h 661988"/>
              <a:gd name="connsiteX11" fmla="*/ 54769 w 709613"/>
              <a:gd name="connsiteY11" fmla="*/ 7144 h 661988"/>
              <a:gd name="connsiteX12" fmla="*/ 97632 w 709613"/>
              <a:gd name="connsiteY12" fmla="*/ 33338 h 661988"/>
              <a:gd name="connsiteX13" fmla="*/ 138113 w 709613"/>
              <a:gd name="connsiteY13" fmla="*/ 57150 h 661988"/>
              <a:gd name="connsiteX14" fmla="*/ 185738 w 709613"/>
              <a:gd name="connsiteY14" fmla="*/ 76200 h 661988"/>
              <a:gd name="connsiteX15" fmla="*/ 266700 w 709613"/>
              <a:gd name="connsiteY15" fmla="*/ 104775 h 661988"/>
              <a:gd name="connsiteX16" fmla="*/ 361950 w 709613"/>
              <a:gd name="connsiteY16" fmla="*/ 135731 h 661988"/>
              <a:gd name="connsiteX17" fmla="*/ 478632 w 709613"/>
              <a:gd name="connsiteY17" fmla="*/ 176213 h 661988"/>
              <a:gd name="connsiteX18" fmla="*/ 569119 w 709613"/>
              <a:gd name="connsiteY18" fmla="*/ 209550 h 661988"/>
              <a:gd name="connsiteX19" fmla="*/ 583407 w 709613"/>
              <a:gd name="connsiteY19" fmla="*/ 219075 h 661988"/>
              <a:gd name="connsiteX20" fmla="*/ 621507 w 709613"/>
              <a:gd name="connsiteY20" fmla="*/ 266700 h 661988"/>
              <a:gd name="connsiteX21" fmla="*/ 654844 w 709613"/>
              <a:gd name="connsiteY21" fmla="*/ 323850 h 661988"/>
              <a:gd name="connsiteX22" fmla="*/ 681038 w 709613"/>
              <a:gd name="connsiteY22" fmla="*/ 390525 h 661988"/>
              <a:gd name="connsiteX23" fmla="*/ 697707 w 709613"/>
              <a:gd name="connsiteY23" fmla="*/ 457200 h 661988"/>
              <a:gd name="connsiteX24" fmla="*/ 707232 w 709613"/>
              <a:gd name="connsiteY24" fmla="*/ 545306 h 661988"/>
              <a:gd name="connsiteX25" fmla="*/ 709613 w 709613"/>
              <a:gd name="connsiteY25" fmla="*/ 578644 h 661988"/>
              <a:gd name="connsiteX26" fmla="*/ 702469 w 709613"/>
              <a:gd name="connsiteY26" fmla="*/ 604838 h 661988"/>
              <a:gd name="connsiteX27" fmla="*/ 690563 w 709613"/>
              <a:gd name="connsiteY27" fmla="*/ 633413 h 661988"/>
              <a:gd name="connsiteX28" fmla="*/ 666750 w 709613"/>
              <a:gd name="connsiteY28" fmla="*/ 654844 h 661988"/>
              <a:gd name="connsiteX29" fmla="*/ 635794 w 709613"/>
              <a:gd name="connsiteY29" fmla="*/ 661988 h 661988"/>
              <a:gd name="connsiteX30" fmla="*/ 600075 w 709613"/>
              <a:gd name="connsiteY30" fmla="*/ 661988 h 661988"/>
              <a:gd name="connsiteX31" fmla="*/ 561975 w 709613"/>
              <a:gd name="connsiteY31" fmla="*/ 657225 h 661988"/>
              <a:gd name="connsiteX32" fmla="*/ 535782 w 709613"/>
              <a:gd name="connsiteY32" fmla="*/ 650081 h 661988"/>
              <a:gd name="connsiteX33" fmla="*/ 509588 w 709613"/>
              <a:gd name="connsiteY33" fmla="*/ 635794 h 661988"/>
              <a:gd name="connsiteX34" fmla="*/ 483394 w 709613"/>
              <a:gd name="connsiteY34" fmla="*/ 609600 h 661988"/>
              <a:gd name="connsiteX35" fmla="*/ 466725 w 709613"/>
              <a:gd name="connsiteY35" fmla="*/ 578644 h 661988"/>
              <a:gd name="connsiteX36" fmla="*/ 440532 w 709613"/>
              <a:gd name="connsiteY36" fmla="*/ 531019 h 661988"/>
              <a:gd name="connsiteX37" fmla="*/ 354807 w 709613"/>
              <a:gd name="connsiteY37" fmla="*/ 421481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9613" h="661988">
                <a:moveTo>
                  <a:pt x="354807" y="421481"/>
                </a:moveTo>
                <a:lnTo>
                  <a:pt x="285750" y="340519"/>
                </a:lnTo>
                <a:lnTo>
                  <a:pt x="219075" y="266700"/>
                </a:lnTo>
                <a:lnTo>
                  <a:pt x="145257" y="190500"/>
                </a:lnTo>
                <a:lnTo>
                  <a:pt x="76200" y="123825"/>
                </a:lnTo>
                <a:lnTo>
                  <a:pt x="21432" y="73819"/>
                </a:lnTo>
                <a:lnTo>
                  <a:pt x="7144" y="52388"/>
                </a:lnTo>
                <a:lnTo>
                  <a:pt x="0" y="28575"/>
                </a:lnTo>
                <a:lnTo>
                  <a:pt x="0" y="11906"/>
                </a:lnTo>
                <a:lnTo>
                  <a:pt x="7144" y="4763"/>
                </a:lnTo>
                <a:lnTo>
                  <a:pt x="23813" y="0"/>
                </a:lnTo>
                <a:lnTo>
                  <a:pt x="54769" y="7144"/>
                </a:lnTo>
                <a:lnTo>
                  <a:pt x="97632" y="33338"/>
                </a:lnTo>
                <a:lnTo>
                  <a:pt x="138113" y="57150"/>
                </a:lnTo>
                <a:lnTo>
                  <a:pt x="185738" y="76200"/>
                </a:lnTo>
                <a:lnTo>
                  <a:pt x="266700" y="104775"/>
                </a:lnTo>
                <a:lnTo>
                  <a:pt x="361950" y="135731"/>
                </a:lnTo>
                <a:lnTo>
                  <a:pt x="478632" y="176213"/>
                </a:lnTo>
                <a:lnTo>
                  <a:pt x="569119" y="209550"/>
                </a:lnTo>
                <a:lnTo>
                  <a:pt x="583407" y="219075"/>
                </a:lnTo>
                <a:lnTo>
                  <a:pt x="621507" y="266700"/>
                </a:lnTo>
                <a:lnTo>
                  <a:pt x="654844" y="323850"/>
                </a:lnTo>
                <a:lnTo>
                  <a:pt x="681038" y="390525"/>
                </a:lnTo>
                <a:lnTo>
                  <a:pt x="697707" y="457200"/>
                </a:lnTo>
                <a:lnTo>
                  <a:pt x="707232" y="545306"/>
                </a:lnTo>
                <a:lnTo>
                  <a:pt x="709613" y="578644"/>
                </a:lnTo>
                <a:lnTo>
                  <a:pt x="702469" y="604838"/>
                </a:lnTo>
                <a:lnTo>
                  <a:pt x="690563" y="633413"/>
                </a:lnTo>
                <a:lnTo>
                  <a:pt x="666750" y="654844"/>
                </a:lnTo>
                <a:lnTo>
                  <a:pt x="635794" y="661988"/>
                </a:lnTo>
                <a:lnTo>
                  <a:pt x="600075" y="661988"/>
                </a:lnTo>
                <a:lnTo>
                  <a:pt x="561975" y="657225"/>
                </a:lnTo>
                <a:lnTo>
                  <a:pt x="535782" y="650081"/>
                </a:lnTo>
                <a:lnTo>
                  <a:pt x="509588" y="635794"/>
                </a:lnTo>
                <a:lnTo>
                  <a:pt x="483394" y="609600"/>
                </a:lnTo>
                <a:lnTo>
                  <a:pt x="466725" y="578644"/>
                </a:lnTo>
                <a:lnTo>
                  <a:pt x="440532" y="531019"/>
                </a:lnTo>
                <a:lnTo>
                  <a:pt x="354807" y="421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DCC6F5-BE63-43E6-A2BD-3CDC0C86955F}"/>
              </a:ext>
            </a:extLst>
          </p:cNvPr>
          <p:cNvGrpSpPr/>
          <p:nvPr/>
        </p:nvGrpSpPr>
        <p:grpSpPr>
          <a:xfrm>
            <a:off x="2430462" y="1465264"/>
            <a:ext cx="4927600" cy="4422775"/>
            <a:chOff x="2582863" y="1617663"/>
            <a:chExt cx="4927600" cy="44227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4D894B4B-64FC-4BAB-A802-B867CA58C746}"/>
                </a:ext>
              </a:extLst>
            </p:cNvPr>
            <p:cNvSpPr/>
            <p:nvPr/>
          </p:nvSpPr>
          <p:spPr>
            <a:xfrm>
              <a:off x="2674938" y="2665413"/>
              <a:ext cx="1706562" cy="606425"/>
            </a:xfrm>
            <a:custGeom>
              <a:avLst/>
              <a:gdLst>
                <a:gd name="connsiteX0" fmla="*/ 742950 w 1707356"/>
                <a:gd name="connsiteY0" fmla="*/ 452437 h 607219"/>
                <a:gd name="connsiteX1" fmla="*/ 497681 w 1707356"/>
                <a:gd name="connsiteY1" fmla="*/ 561975 h 607219"/>
                <a:gd name="connsiteX2" fmla="*/ 388144 w 1707356"/>
                <a:gd name="connsiteY2" fmla="*/ 604837 h 607219"/>
                <a:gd name="connsiteX3" fmla="*/ 359569 w 1707356"/>
                <a:gd name="connsiteY3" fmla="*/ 607219 h 607219"/>
                <a:gd name="connsiteX4" fmla="*/ 328612 w 1707356"/>
                <a:gd name="connsiteY4" fmla="*/ 602456 h 607219"/>
                <a:gd name="connsiteX5" fmla="*/ 283369 w 1707356"/>
                <a:gd name="connsiteY5" fmla="*/ 588169 h 607219"/>
                <a:gd name="connsiteX6" fmla="*/ 223837 w 1707356"/>
                <a:gd name="connsiteY6" fmla="*/ 557212 h 607219"/>
                <a:gd name="connsiteX7" fmla="*/ 171450 w 1707356"/>
                <a:gd name="connsiteY7" fmla="*/ 528637 h 607219"/>
                <a:gd name="connsiteX8" fmla="*/ 123825 w 1707356"/>
                <a:gd name="connsiteY8" fmla="*/ 492919 h 607219"/>
                <a:gd name="connsiteX9" fmla="*/ 69056 w 1707356"/>
                <a:gd name="connsiteY9" fmla="*/ 442912 h 607219"/>
                <a:gd name="connsiteX10" fmla="*/ 33337 w 1707356"/>
                <a:gd name="connsiteY10" fmla="*/ 402431 h 607219"/>
                <a:gd name="connsiteX11" fmla="*/ 9525 w 1707356"/>
                <a:gd name="connsiteY11" fmla="*/ 364331 h 607219"/>
                <a:gd name="connsiteX12" fmla="*/ 0 w 1707356"/>
                <a:gd name="connsiteY12" fmla="*/ 330994 h 607219"/>
                <a:gd name="connsiteX13" fmla="*/ 0 w 1707356"/>
                <a:gd name="connsiteY13" fmla="*/ 309562 h 607219"/>
                <a:gd name="connsiteX14" fmla="*/ 9525 w 1707356"/>
                <a:gd name="connsiteY14" fmla="*/ 297656 h 607219"/>
                <a:gd name="connsiteX15" fmla="*/ 28575 w 1707356"/>
                <a:gd name="connsiteY15" fmla="*/ 297656 h 607219"/>
                <a:gd name="connsiteX16" fmla="*/ 64294 w 1707356"/>
                <a:gd name="connsiteY16" fmla="*/ 314325 h 607219"/>
                <a:gd name="connsiteX17" fmla="*/ 109537 w 1707356"/>
                <a:gd name="connsiteY17" fmla="*/ 335756 h 607219"/>
                <a:gd name="connsiteX18" fmla="*/ 150019 w 1707356"/>
                <a:gd name="connsiteY18" fmla="*/ 350044 h 607219"/>
                <a:gd name="connsiteX19" fmla="*/ 183356 w 1707356"/>
                <a:gd name="connsiteY19" fmla="*/ 361950 h 607219"/>
                <a:gd name="connsiteX20" fmla="*/ 223837 w 1707356"/>
                <a:gd name="connsiteY20" fmla="*/ 371475 h 607219"/>
                <a:gd name="connsiteX21" fmla="*/ 252412 w 1707356"/>
                <a:gd name="connsiteY21" fmla="*/ 378619 h 607219"/>
                <a:gd name="connsiteX22" fmla="*/ 280987 w 1707356"/>
                <a:gd name="connsiteY22" fmla="*/ 381000 h 607219"/>
                <a:gd name="connsiteX23" fmla="*/ 314325 w 1707356"/>
                <a:gd name="connsiteY23" fmla="*/ 381000 h 607219"/>
                <a:gd name="connsiteX24" fmla="*/ 369094 w 1707356"/>
                <a:gd name="connsiteY24" fmla="*/ 369094 h 607219"/>
                <a:gd name="connsiteX25" fmla="*/ 521494 w 1707356"/>
                <a:gd name="connsiteY25" fmla="*/ 328612 h 607219"/>
                <a:gd name="connsiteX26" fmla="*/ 702469 w 1707356"/>
                <a:gd name="connsiteY26" fmla="*/ 273844 h 607219"/>
                <a:gd name="connsiteX27" fmla="*/ 921544 w 1707356"/>
                <a:gd name="connsiteY27" fmla="*/ 202406 h 607219"/>
                <a:gd name="connsiteX28" fmla="*/ 1112044 w 1707356"/>
                <a:gd name="connsiteY28" fmla="*/ 135731 h 607219"/>
                <a:gd name="connsiteX29" fmla="*/ 1154906 w 1707356"/>
                <a:gd name="connsiteY29" fmla="*/ 126206 h 607219"/>
                <a:gd name="connsiteX30" fmla="*/ 1226344 w 1707356"/>
                <a:gd name="connsiteY30" fmla="*/ 107156 h 607219"/>
                <a:gd name="connsiteX31" fmla="*/ 1276350 w 1707356"/>
                <a:gd name="connsiteY31" fmla="*/ 88106 h 607219"/>
                <a:gd name="connsiteX32" fmla="*/ 1314450 w 1707356"/>
                <a:gd name="connsiteY32" fmla="*/ 66675 h 607219"/>
                <a:gd name="connsiteX33" fmla="*/ 1395412 w 1707356"/>
                <a:gd name="connsiteY33" fmla="*/ 2381 h 607219"/>
                <a:gd name="connsiteX34" fmla="*/ 1435894 w 1707356"/>
                <a:gd name="connsiteY34" fmla="*/ 0 h 607219"/>
                <a:gd name="connsiteX35" fmla="*/ 1488281 w 1707356"/>
                <a:gd name="connsiteY35" fmla="*/ 4762 h 607219"/>
                <a:gd name="connsiteX36" fmla="*/ 1540669 w 1707356"/>
                <a:gd name="connsiteY36" fmla="*/ 11906 h 607219"/>
                <a:gd name="connsiteX37" fmla="*/ 1590675 w 1707356"/>
                <a:gd name="connsiteY37" fmla="*/ 26194 h 607219"/>
                <a:gd name="connsiteX38" fmla="*/ 1628775 w 1707356"/>
                <a:gd name="connsiteY38" fmla="*/ 38100 h 607219"/>
                <a:gd name="connsiteX39" fmla="*/ 1652587 w 1707356"/>
                <a:gd name="connsiteY39" fmla="*/ 50006 h 607219"/>
                <a:gd name="connsiteX40" fmla="*/ 1681162 w 1707356"/>
                <a:gd name="connsiteY40" fmla="*/ 69056 h 607219"/>
                <a:gd name="connsiteX41" fmla="*/ 1697831 w 1707356"/>
                <a:gd name="connsiteY41" fmla="*/ 90487 h 607219"/>
                <a:gd name="connsiteX42" fmla="*/ 1704975 w 1707356"/>
                <a:gd name="connsiteY42" fmla="*/ 109537 h 607219"/>
                <a:gd name="connsiteX43" fmla="*/ 1707356 w 1707356"/>
                <a:gd name="connsiteY43" fmla="*/ 128587 h 607219"/>
                <a:gd name="connsiteX44" fmla="*/ 1704975 w 1707356"/>
                <a:gd name="connsiteY44" fmla="*/ 150019 h 607219"/>
                <a:gd name="connsiteX45" fmla="*/ 1695450 w 1707356"/>
                <a:gd name="connsiteY45" fmla="*/ 178594 h 607219"/>
                <a:gd name="connsiteX46" fmla="*/ 1676400 w 1707356"/>
                <a:gd name="connsiteY46" fmla="*/ 197644 h 607219"/>
                <a:gd name="connsiteX47" fmla="*/ 1643062 w 1707356"/>
                <a:gd name="connsiteY47" fmla="*/ 214312 h 607219"/>
                <a:gd name="connsiteX48" fmla="*/ 1388269 w 1707356"/>
                <a:gd name="connsiteY48" fmla="*/ 266700 h 607219"/>
                <a:gd name="connsiteX49" fmla="*/ 1114425 w 1707356"/>
                <a:gd name="connsiteY49" fmla="*/ 330994 h 607219"/>
                <a:gd name="connsiteX50" fmla="*/ 835819 w 1707356"/>
                <a:gd name="connsiteY50" fmla="*/ 404812 h 607219"/>
                <a:gd name="connsiteX51" fmla="*/ 742950 w 1707356"/>
                <a:gd name="connsiteY51" fmla="*/ 452437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07356" h="607219">
                  <a:moveTo>
                    <a:pt x="742950" y="452437"/>
                  </a:moveTo>
                  <a:lnTo>
                    <a:pt x="497681" y="561975"/>
                  </a:lnTo>
                  <a:lnTo>
                    <a:pt x="388144" y="604837"/>
                  </a:lnTo>
                  <a:lnTo>
                    <a:pt x="359569" y="607219"/>
                  </a:lnTo>
                  <a:lnTo>
                    <a:pt x="328612" y="602456"/>
                  </a:lnTo>
                  <a:lnTo>
                    <a:pt x="283369" y="588169"/>
                  </a:lnTo>
                  <a:lnTo>
                    <a:pt x="223837" y="557212"/>
                  </a:lnTo>
                  <a:lnTo>
                    <a:pt x="171450" y="528637"/>
                  </a:lnTo>
                  <a:lnTo>
                    <a:pt x="123825" y="492919"/>
                  </a:lnTo>
                  <a:lnTo>
                    <a:pt x="69056" y="442912"/>
                  </a:lnTo>
                  <a:lnTo>
                    <a:pt x="33337" y="402431"/>
                  </a:lnTo>
                  <a:lnTo>
                    <a:pt x="9525" y="364331"/>
                  </a:lnTo>
                  <a:lnTo>
                    <a:pt x="0" y="330994"/>
                  </a:lnTo>
                  <a:lnTo>
                    <a:pt x="0" y="309562"/>
                  </a:lnTo>
                  <a:cubicBezTo>
                    <a:pt x="7552" y="296975"/>
                    <a:pt x="2516" y="297656"/>
                    <a:pt x="9525" y="297656"/>
                  </a:cubicBezTo>
                  <a:lnTo>
                    <a:pt x="28575" y="297656"/>
                  </a:lnTo>
                  <a:lnTo>
                    <a:pt x="64294" y="314325"/>
                  </a:lnTo>
                  <a:lnTo>
                    <a:pt x="109537" y="335756"/>
                  </a:lnTo>
                  <a:lnTo>
                    <a:pt x="150019" y="350044"/>
                  </a:lnTo>
                  <a:lnTo>
                    <a:pt x="183356" y="361950"/>
                  </a:lnTo>
                  <a:lnTo>
                    <a:pt x="223837" y="371475"/>
                  </a:lnTo>
                  <a:lnTo>
                    <a:pt x="252412" y="378619"/>
                  </a:lnTo>
                  <a:lnTo>
                    <a:pt x="280987" y="381000"/>
                  </a:lnTo>
                  <a:lnTo>
                    <a:pt x="314325" y="381000"/>
                  </a:lnTo>
                  <a:lnTo>
                    <a:pt x="369094" y="369094"/>
                  </a:lnTo>
                  <a:lnTo>
                    <a:pt x="521494" y="328612"/>
                  </a:lnTo>
                  <a:lnTo>
                    <a:pt x="702469" y="273844"/>
                  </a:lnTo>
                  <a:lnTo>
                    <a:pt x="921544" y="202406"/>
                  </a:lnTo>
                  <a:lnTo>
                    <a:pt x="1112044" y="135731"/>
                  </a:lnTo>
                  <a:lnTo>
                    <a:pt x="1154906" y="126206"/>
                  </a:lnTo>
                  <a:lnTo>
                    <a:pt x="1226344" y="107156"/>
                  </a:lnTo>
                  <a:lnTo>
                    <a:pt x="1276350" y="88106"/>
                  </a:lnTo>
                  <a:lnTo>
                    <a:pt x="1314450" y="66675"/>
                  </a:lnTo>
                  <a:lnTo>
                    <a:pt x="1395412" y="2381"/>
                  </a:lnTo>
                  <a:lnTo>
                    <a:pt x="1435894" y="0"/>
                  </a:lnTo>
                  <a:lnTo>
                    <a:pt x="1488281" y="4762"/>
                  </a:lnTo>
                  <a:lnTo>
                    <a:pt x="1540669" y="11906"/>
                  </a:lnTo>
                  <a:lnTo>
                    <a:pt x="1590675" y="26194"/>
                  </a:lnTo>
                  <a:lnTo>
                    <a:pt x="1628775" y="38100"/>
                  </a:lnTo>
                  <a:lnTo>
                    <a:pt x="1652587" y="50006"/>
                  </a:lnTo>
                  <a:lnTo>
                    <a:pt x="1681162" y="69056"/>
                  </a:lnTo>
                  <a:lnTo>
                    <a:pt x="1697831" y="90487"/>
                  </a:lnTo>
                  <a:lnTo>
                    <a:pt x="1704975" y="109537"/>
                  </a:lnTo>
                  <a:lnTo>
                    <a:pt x="1707356" y="128587"/>
                  </a:lnTo>
                  <a:lnTo>
                    <a:pt x="1704975" y="150019"/>
                  </a:lnTo>
                  <a:lnTo>
                    <a:pt x="1695450" y="178594"/>
                  </a:lnTo>
                  <a:lnTo>
                    <a:pt x="1676400" y="197644"/>
                  </a:lnTo>
                  <a:lnTo>
                    <a:pt x="1643062" y="214312"/>
                  </a:lnTo>
                  <a:lnTo>
                    <a:pt x="1388269" y="266700"/>
                  </a:lnTo>
                  <a:lnTo>
                    <a:pt x="1114425" y="330994"/>
                  </a:lnTo>
                  <a:lnTo>
                    <a:pt x="835819" y="404812"/>
                  </a:lnTo>
                  <a:lnTo>
                    <a:pt x="742950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DE2BF848-2636-454A-A0F9-9EFA6CFA1DC6}"/>
                </a:ext>
              </a:extLst>
            </p:cNvPr>
            <p:cNvSpPr/>
            <p:nvPr/>
          </p:nvSpPr>
          <p:spPr>
            <a:xfrm rot="16200000">
              <a:off x="1553369" y="3663156"/>
              <a:ext cx="4248150" cy="484188"/>
            </a:xfrm>
            <a:custGeom>
              <a:avLst/>
              <a:gdLst>
                <a:gd name="connsiteX0" fmla="*/ 1747598 w 4247194"/>
                <a:gd name="connsiteY0" fmla="*/ 328337 h 483679"/>
                <a:gd name="connsiteX1" fmla="*/ 1299225 w 4247194"/>
                <a:gd name="connsiteY1" fmla="*/ 317746 h 483679"/>
                <a:gd name="connsiteX2" fmla="*/ 949705 w 4247194"/>
                <a:gd name="connsiteY2" fmla="*/ 307154 h 483679"/>
                <a:gd name="connsiteX3" fmla="*/ 564880 w 4247194"/>
                <a:gd name="connsiteY3" fmla="*/ 296563 h 483679"/>
                <a:gd name="connsiteX4" fmla="*/ 307154 w 4247194"/>
                <a:gd name="connsiteY4" fmla="*/ 282441 h 483679"/>
                <a:gd name="connsiteX5" fmla="*/ 95323 w 4247194"/>
                <a:gd name="connsiteY5" fmla="*/ 268319 h 483679"/>
                <a:gd name="connsiteX6" fmla="*/ 31774 w 4247194"/>
                <a:gd name="connsiteY6" fmla="*/ 254197 h 483679"/>
                <a:gd name="connsiteX7" fmla="*/ 10591 w 4247194"/>
                <a:gd name="connsiteY7" fmla="*/ 236544 h 483679"/>
                <a:gd name="connsiteX8" fmla="*/ 0 w 4247194"/>
                <a:gd name="connsiteY8" fmla="*/ 208300 h 483679"/>
                <a:gd name="connsiteX9" fmla="*/ 10591 w 4247194"/>
                <a:gd name="connsiteY9" fmla="*/ 172995 h 483679"/>
                <a:gd name="connsiteX10" fmla="*/ 35305 w 4247194"/>
                <a:gd name="connsiteY10" fmla="*/ 141220 h 483679"/>
                <a:gd name="connsiteX11" fmla="*/ 74140 w 4247194"/>
                <a:gd name="connsiteY11" fmla="*/ 112976 h 483679"/>
                <a:gd name="connsiteX12" fmla="*/ 127098 w 4247194"/>
                <a:gd name="connsiteY12" fmla="*/ 91793 h 483679"/>
                <a:gd name="connsiteX13" fmla="*/ 187116 w 4247194"/>
                <a:gd name="connsiteY13" fmla="*/ 70610 h 483679"/>
                <a:gd name="connsiteX14" fmla="*/ 247135 w 4247194"/>
                <a:gd name="connsiteY14" fmla="*/ 60019 h 483679"/>
                <a:gd name="connsiteX15" fmla="*/ 314215 w 4247194"/>
                <a:gd name="connsiteY15" fmla="*/ 56488 h 483679"/>
                <a:gd name="connsiteX16" fmla="*/ 377764 w 4247194"/>
                <a:gd name="connsiteY16" fmla="*/ 45897 h 483679"/>
                <a:gd name="connsiteX17" fmla="*/ 448374 w 4247194"/>
                <a:gd name="connsiteY17" fmla="*/ 35305 h 483679"/>
                <a:gd name="connsiteX18" fmla="*/ 515453 w 4247194"/>
                <a:gd name="connsiteY18" fmla="*/ 35305 h 483679"/>
                <a:gd name="connsiteX19" fmla="*/ 586063 w 4247194"/>
                <a:gd name="connsiteY19" fmla="*/ 49427 h 483679"/>
                <a:gd name="connsiteX20" fmla="*/ 681387 w 4247194"/>
                <a:gd name="connsiteY20" fmla="*/ 77671 h 483679"/>
                <a:gd name="connsiteX21" fmla="*/ 886156 w 4247194"/>
                <a:gd name="connsiteY21" fmla="*/ 98854 h 483679"/>
                <a:gd name="connsiteX22" fmla="*/ 1546360 w 4247194"/>
                <a:gd name="connsiteY22" fmla="*/ 134159 h 483679"/>
                <a:gd name="connsiteX23" fmla="*/ 1991203 w 4247194"/>
                <a:gd name="connsiteY23" fmla="*/ 144751 h 483679"/>
                <a:gd name="connsiteX24" fmla="*/ 2418394 w 4247194"/>
                <a:gd name="connsiteY24" fmla="*/ 144751 h 483679"/>
                <a:gd name="connsiteX25" fmla="*/ 3163330 w 4247194"/>
                <a:gd name="connsiteY25" fmla="*/ 165934 h 483679"/>
                <a:gd name="connsiteX26" fmla="*/ 3463422 w 4247194"/>
                <a:gd name="connsiteY26" fmla="*/ 169465 h 483679"/>
                <a:gd name="connsiteX27" fmla="*/ 3742332 w 4247194"/>
                <a:gd name="connsiteY27" fmla="*/ 169465 h 483679"/>
                <a:gd name="connsiteX28" fmla="*/ 3880021 w 4247194"/>
                <a:gd name="connsiteY28" fmla="*/ 165934 h 483679"/>
                <a:gd name="connsiteX29" fmla="*/ 3954162 w 4247194"/>
                <a:gd name="connsiteY29" fmla="*/ 158873 h 483679"/>
                <a:gd name="connsiteX30" fmla="*/ 3996528 w 4247194"/>
                <a:gd name="connsiteY30" fmla="*/ 151812 h 483679"/>
                <a:gd name="connsiteX31" fmla="*/ 4049486 w 4247194"/>
                <a:gd name="connsiteY31" fmla="*/ 123568 h 483679"/>
                <a:gd name="connsiteX32" fmla="*/ 4130687 w 4247194"/>
                <a:gd name="connsiteY32" fmla="*/ 52958 h 483679"/>
                <a:gd name="connsiteX33" fmla="*/ 4173053 w 4247194"/>
                <a:gd name="connsiteY33" fmla="*/ 10592 h 483679"/>
                <a:gd name="connsiteX34" fmla="*/ 4194236 w 4247194"/>
                <a:gd name="connsiteY34" fmla="*/ 0 h 483679"/>
                <a:gd name="connsiteX35" fmla="*/ 4222480 w 4247194"/>
                <a:gd name="connsiteY35" fmla="*/ 0 h 483679"/>
                <a:gd name="connsiteX36" fmla="*/ 4240133 w 4247194"/>
                <a:gd name="connsiteY36" fmla="*/ 3531 h 483679"/>
                <a:gd name="connsiteX37" fmla="*/ 4247194 w 4247194"/>
                <a:gd name="connsiteY37" fmla="*/ 17653 h 483679"/>
                <a:gd name="connsiteX38" fmla="*/ 4243663 w 4247194"/>
                <a:gd name="connsiteY38" fmla="*/ 63549 h 483679"/>
                <a:gd name="connsiteX39" fmla="*/ 4201297 w 4247194"/>
                <a:gd name="connsiteY39" fmla="*/ 151812 h 483679"/>
                <a:gd name="connsiteX40" fmla="*/ 4134218 w 4247194"/>
                <a:gd name="connsiteY40" fmla="*/ 261258 h 483679"/>
                <a:gd name="connsiteX41" fmla="*/ 4056547 w 4247194"/>
                <a:gd name="connsiteY41" fmla="*/ 370703 h 483679"/>
                <a:gd name="connsiteX42" fmla="*/ 3992998 w 4247194"/>
                <a:gd name="connsiteY42" fmla="*/ 444844 h 483679"/>
                <a:gd name="connsiteX43" fmla="*/ 3950632 w 4247194"/>
                <a:gd name="connsiteY43" fmla="*/ 476618 h 483679"/>
                <a:gd name="connsiteX44" fmla="*/ 3925918 w 4247194"/>
                <a:gd name="connsiteY44" fmla="*/ 483679 h 483679"/>
                <a:gd name="connsiteX45" fmla="*/ 3894143 w 4247194"/>
                <a:gd name="connsiteY45" fmla="*/ 476618 h 483679"/>
                <a:gd name="connsiteX46" fmla="*/ 3855308 w 4247194"/>
                <a:gd name="connsiteY46" fmla="*/ 458966 h 483679"/>
                <a:gd name="connsiteX47" fmla="*/ 3788228 w 4247194"/>
                <a:gd name="connsiteY47" fmla="*/ 416600 h 483679"/>
                <a:gd name="connsiteX48" fmla="*/ 3752923 w 4247194"/>
                <a:gd name="connsiteY48" fmla="*/ 391886 h 483679"/>
                <a:gd name="connsiteX49" fmla="*/ 3714088 w 4247194"/>
                <a:gd name="connsiteY49" fmla="*/ 377764 h 483679"/>
                <a:gd name="connsiteX50" fmla="*/ 3643478 w 4247194"/>
                <a:gd name="connsiteY50" fmla="*/ 367173 h 483679"/>
                <a:gd name="connsiteX51" fmla="*/ 3202165 w 4247194"/>
                <a:gd name="connsiteY51" fmla="*/ 345990 h 483679"/>
                <a:gd name="connsiteX52" fmla="*/ 3018579 w 4247194"/>
                <a:gd name="connsiteY52" fmla="*/ 345990 h 483679"/>
                <a:gd name="connsiteX53" fmla="*/ 2344253 w 4247194"/>
                <a:gd name="connsiteY53" fmla="*/ 342459 h 483679"/>
                <a:gd name="connsiteX54" fmla="*/ 1747598 w 4247194"/>
                <a:gd name="connsiteY54" fmla="*/ 328337 h 48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47194" h="483679">
                  <a:moveTo>
                    <a:pt x="1747598" y="328337"/>
                  </a:moveTo>
                  <a:lnTo>
                    <a:pt x="1299225" y="317746"/>
                  </a:lnTo>
                  <a:lnTo>
                    <a:pt x="949705" y="307154"/>
                  </a:lnTo>
                  <a:lnTo>
                    <a:pt x="564880" y="296563"/>
                  </a:lnTo>
                  <a:lnTo>
                    <a:pt x="307154" y="282441"/>
                  </a:lnTo>
                  <a:lnTo>
                    <a:pt x="95323" y="268319"/>
                  </a:lnTo>
                  <a:lnTo>
                    <a:pt x="31774" y="254197"/>
                  </a:lnTo>
                  <a:lnTo>
                    <a:pt x="10591" y="236544"/>
                  </a:lnTo>
                  <a:lnTo>
                    <a:pt x="0" y="208300"/>
                  </a:lnTo>
                  <a:lnTo>
                    <a:pt x="10591" y="172995"/>
                  </a:lnTo>
                  <a:lnTo>
                    <a:pt x="35305" y="141220"/>
                  </a:lnTo>
                  <a:lnTo>
                    <a:pt x="74140" y="112976"/>
                  </a:lnTo>
                  <a:lnTo>
                    <a:pt x="127098" y="91793"/>
                  </a:lnTo>
                  <a:lnTo>
                    <a:pt x="187116" y="70610"/>
                  </a:lnTo>
                  <a:lnTo>
                    <a:pt x="247135" y="60019"/>
                  </a:lnTo>
                  <a:lnTo>
                    <a:pt x="314215" y="56488"/>
                  </a:lnTo>
                  <a:lnTo>
                    <a:pt x="377764" y="45897"/>
                  </a:lnTo>
                  <a:lnTo>
                    <a:pt x="448374" y="35305"/>
                  </a:lnTo>
                  <a:lnTo>
                    <a:pt x="515453" y="35305"/>
                  </a:lnTo>
                  <a:lnTo>
                    <a:pt x="586063" y="49427"/>
                  </a:lnTo>
                  <a:lnTo>
                    <a:pt x="681387" y="77671"/>
                  </a:lnTo>
                  <a:lnTo>
                    <a:pt x="886156" y="98854"/>
                  </a:lnTo>
                  <a:lnTo>
                    <a:pt x="1546360" y="134159"/>
                  </a:lnTo>
                  <a:lnTo>
                    <a:pt x="1991203" y="144751"/>
                  </a:lnTo>
                  <a:lnTo>
                    <a:pt x="2418394" y="144751"/>
                  </a:lnTo>
                  <a:lnTo>
                    <a:pt x="3163330" y="165934"/>
                  </a:lnTo>
                  <a:lnTo>
                    <a:pt x="3463422" y="169465"/>
                  </a:lnTo>
                  <a:lnTo>
                    <a:pt x="3742332" y="169465"/>
                  </a:lnTo>
                  <a:lnTo>
                    <a:pt x="3880021" y="165934"/>
                  </a:lnTo>
                  <a:lnTo>
                    <a:pt x="3954162" y="158873"/>
                  </a:lnTo>
                  <a:cubicBezTo>
                    <a:pt x="3994156" y="151602"/>
                    <a:pt x="3979840" y="151812"/>
                    <a:pt x="3996528" y="151812"/>
                  </a:cubicBezTo>
                  <a:lnTo>
                    <a:pt x="4049486" y="123568"/>
                  </a:lnTo>
                  <a:lnTo>
                    <a:pt x="4130687" y="52958"/>
                  </a:lnTo>
                  <a:lnTo>
                    <a:pt x="4173053" y="10592"/>
                  </a:lnTo>
                  <a:lnTo>
                    <a:pt x="4194236" y="0"/>
                  </a:lnTo>
                  <a:lnTo>
                    <a:pt x="4222480" y="0"/>
                  </a:lnTo>
                  <a:lnTo>
                    <a:pt x="4240133" y="3531"/>
                  </a:lnTo>
                  <a:lnTo>
                    <a:pt x="4247194" y="17653"/>
                  </a:lnTo>
                  <a:lnTo>
                    <a:pt x="4243663" y="63549"/>
                  </a:lnTo>
                  <a:lnTo>
                    <a:pt x="4201297" y="151812"/>
                  </a:lnTo>
                  <a:lnTo>
                    <a:pt x="4134218" y="261258"/>
                  </a:lnTo>
                  <a:lnTo>
                    <a:pt x="4056547" y="370703"/>
                  </a:lnTo>
                  <a:lnTo>
                    <a:pt x="3992998" y="444844"/>
                  </a:lnTo>
                  <a:lnTo>
                    <a:pt x="3950632" y="476618"/>
                  </a:lnTo>
                  <a:lnTo>
                    <a:pt x="3925918" y="483679"/>
                  </a:lnTo>
                  <a:lnTo>
                    <a:pt x="3894143" y="476618"/>
                  </a:lnTo>
                  <a:lnTo>
                    <a:pt x="3855308" y="458966"/>
                  </a:lnTo>
                  <a:lnTo>
                    <a:pt x="3788228" y="416600"/>
                  </a:lnTo>
                  <a:lnTo>
                    <a:pt x="3752923" y="391886"/>
                  </a:lnTo>
                  <a:lnTo>
                    <a:pt x="3714088" y="377764"/>
                  </a:lnTo>
                  <a:lnTo>
                    <a:pt x="3643478" y="367173"/>
                  </a:lnTo>
                  <a:lnTo>
                    <a:pt x="3202165" y="345990"/>
                  </a:lnTo>
                  <a:lnTo>
                    <a:pt x="3018579" y="345990"/>
                  </a:lnTo>
                  <a:lnTo>
                    <a:pt x="2344253" y="342459"/>
                  </a:lnTo>
                  <a:lnTo>
                    <a:pt x="1747598" y="328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74A5AD9F-77AA-4151-B37E-2040902D258E}"/>
                </a:ext>
              </a:extLst>
            </p:cNvPr>
            <p:cNvSpPr/>
            <p:nvPr/>
          </p:nvSpPr>
          <p:spPr>
            <a:xfrm rot="16200000">
              <a:off x="2097881" y="3450432"/>
              <a:ext cx="2028825" cy="1058862"/>
            </a:xfrm>
            <a:custGeom>
              <a:avLst/>
              <a:gdLst>
                <a:gd name="connsiteX0" fmla="*/ 492919 w 2028825"/>
                <a:gd name="connsiteY0" fmla="*/ 452438 h 1059657"/>
                <a:gd name="connsiteX1" fmla="*/ 340519 w 2028825"/>
                <a:gd name="connsiteY1" fmla="*/ 342900 h 1059657"/>
                <a:gd name="connsiteX2" fmla="*/ 192882 w 2028825"/>
                <a:gd name="connsiteY2" fmla="*/ 230982 h 1059657"/>
                <a:gd name="connsiteX3" fmla="*/ 97632 w 2028825"/>
                <a:gd name="connsiteY3" fmla="*/ 152400 h 1059657"/>
                <a:gd name="connsiteX4" fmla="*/ 38100 w 2028825"/>
                <a:gd name="connsiteY4" fmla="*/ 100013 h 1059657"/>
                <a:gd name="connsiteX5" fmla="*/ 16669 w 2028825"/>
                <a:gd name="connsiteY5" fmla="*/ 78582 h 1059657"/>
                <a:gd name="connsiteX6" fmla="*/ 7144 w 2028825"/>
                <a:gd name="connsiteY6" fmla="*/ 57150 h 1059657"/>
                <a:gd name="connsiteX7" fmla="*/ 0 w 2028825"/>
                <a:gd name="connsiteY7" fmla="*/ 33338 h 1059657"/>
                <a:gd name="connsiteX8" fmla="*/ 0 w 2028825"/>
                <a:gd name="connsiteY8" fmla="*/ 11907 h 1059657"/>
                <a:gd name="connsiteX9" fmla="*/ 9525 w 2028825"/>
                <a:gd name="connsiteY9" fmla="*/ 2382 h 1059657"/>
                <a:gd name="connsiteX10" fmla="*/ 21432 w 2028825"/>
                <a:gd name="connsiteY10" fmla="*/ 0 h 1059657"/>
                <a:gd name="connsiteX11" fmla="*/ 57150 w 2028825"/>
                <a:gd name="connsiteY11" fmla="*/ 4763 h 1059657"/>
                <a:gd name="connsiteX12" fmla="*/ 83344 w 2028825"/>
                <a:gd name="connsiteY12" fmla="*/ 16669 h 1059657"/>
                <a:gd name="connsiteX13" fmla="*/ 195263 w 2028825"/>
                <a:gd name="connsiteY13" fmla="*/ 102394 h 1059657"/>
                <a:gd name="connsiteX14" fmla="*/ 340519 w 2028825"/>
                <a:gd name="connsiteY14" fmla="*/ 202407 h 1059657"/>
                <a:gd name="connsiteX15" fmla="*/ 502444 w 2028825"/>
                <a:gd name="connsiteY15" fmla="*/ 302419 h 1059657"/>
                <a:gd name="connsiteX16" fmla="*/ 628650 w 2028825"/>
                <a:gd name="connsiteY16" fmla="*/ 378619 h 1059657"/>
                <a:gd name="connsiteX17" fmla="*/ 876300 w 2028825"/>
                <a:gd name="connsiteY17" fmla="*/ 509588 h 1059657"/>
                <a:gd name="connsiteX18" fmla="*/ 1095375 w 2028825"/>
                <a:gd name="connsiteY18" fmla="*/ 611982 h 1059657"/>
                <a:gd name="connsiteX19" fmla="*/ 1333500 w 2028825"/>
                <a:gd name="connsiteY19" fmla="*/ 719138 h 1059657"/>
                <a:gd name="connsiteX20" fmla="*/ 1533525 w 2028825"/>
                <a:gd name="connsiteY20" fmla="*/ 802482 h 1059657"/>
                <a:gd name="connsiteX21" fmla="*/ 1821657 w 2028825"/>
                <a:gd name="connsiteY21" fmla="*/ 900113 h 1059657"/>
                <a:gd name="connsiteX22" fmla="*/ 2005013 w 2028825"/>
                <a:gd name="connsiteY22" fmla="*/ 959644 h 1059657"/>
                <a:gd name="connsiteX23" fmla="*/ 2028825 w 2028825"/>
                <a:gd name="connsiteY23" fmla="*/ 1059657 h 1059657"/>
                <a:gd name="connsiteX24" fmla="*/ 1454944 w 2028825"/>
                <a:gd name="connsiteY24" fmla="*/ 1033463 h 1059657"/>
                <a:gd name="connsiteX25" fmla="*/ 1266825 w 2028825"/>
                <a:gd name="connsiteY25" fmla="*/ 928688 h 1059657"/>
                <a:gd name="connsiteX26" fmla="*/ 976313 w 2028825"/>
                <a:gd name="connsiteY26" fmla="*/ 762000 h 1059657"/>
                <a:gd name="connsiteX27" fmla="*/ 835819 w 2028825"/>
                <a:gd name="connsiteY27" fmla="*/ 678657 h 1059657"/>
                <a:gd name="connsiteX28" fmla="*/ 652463 w 2028825"/>
                <a:gd name="connsiteY28" fmla="*/ 559594 h 1059657"/>
                <a:gd name="connsiteX29" fmla="*/ 492919 w 2028825"/>
                <a:gd name="connsiteY29" fmla="*/ 452438 h 105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8825" h="1059657">
                  <a:moveTo>
                    <a:pt x="492919" y="452438"/>
                  </a:moveTo>
                  <a:lnTo>
                    <a:pt x="340519" y="342900"/>
                  </a:lnTo>
                  <a:lnTo>
                    <a:pt x="192882" y="230982"/>
                  </a:lnTo>
                  <a:lnTo>
                    <a:pt x="97632" y="152400"/>
                  </a:lnTo>
                  <a:lnTo>
                    <a:pt x="38100" y="100013"/>
                  </a:lnTo>
                  <a:lnTo>
                    <a:pt x="16669" y="78582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1907"/>
                  </a:lnTo>
                  <a:lnTo>
                    <a:pt x="9525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83344" y="16669"/>
                  </a:lnTo>
                  <a:lnTo>
                    <a:pt x="195263" y="102394"/>
                  </a:lnTo>
                  <a:lnTo>
                    <a:pt x="340519" y="202407"/>
                  </a:lnTo>
                  <a:lnTo>
                    <a:pt x="502444" y="302419"/>
                  </a:lnTo>
                  <a:lnTo>
                    <a:pt x="628650" y="378619"/>
                  </a:lnTo>
                  <a:lnTo>
                    <a:pt x="876300" y="509588"/>
                  </a:lnTo>
                  <a:lnTo>
                    <a:pt x="1095375" y="611982"/>
                  </a:lnTo>
                  <a:lnTo>
                    <a:pt x="1333500" y="719138"/>
                  </a:lnTo>
                  <a:lnTo>
                    <a:pt x="1533525" y="802482"/>
                  </a:lnTo>
                  <a:lnTo>
                    <a:pt x="1821657" y="900113"/>
                  </a:lnTo>
                  <a:lnTo>
                    <a:pt x="2005013" y="959644"/>
                  </a:lnTo>
                  <a:lnTo>
                    <a:pt x="2028825" y="1059657"/>
                  </a:lnTo>
                  <a:lnTo>
                    <a:pt x="1454944" y="1033463"/>
                  </a:lnTo>
                  <a:lnTo>
                    <a:pt x="1266825" y="928688"/>
                  </a:lnTo>
                  <a:lnTo>
                    <a:pt x="976313" y="762000"/>
                  </a:lnTo>
                  <a:lnTo>
                    <a:pt x="835819" y="678657"/>
                  </a:lnTo>
                  <a:lnTo>
                    <a:pt x="652463" y="559594"/>
                  </a:lnTo>
                  <a:lnTo>
                    <a:pt x="492919" y="452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1C03073C-F286-41F5-B71E-DD1B7F5FF704}"/>
                </a:ext>
              </a:extLst>
            </p:cNvPr>
            <p:cNvSpPr/>
            <p:nvPr/>
          </p:nvSpPr>
          <p:spPr>
            <a:xfrm>
              <a:off x="3684588" y="3421063"/>
              <a:ext cx="633412" cy="565150"/>
            </a:xfrm>
            <a:custGeom>
              <a:avLst/>
              <a:gdLst>
                <a:gd name="connsiteX0" fmla="*/ 400050 w 633412"/>
                <a:gd name="connsiteY0" fmla="*/ 404813 h 564357"/>
                <a:gd name="connsiteX1" fmla="*/ 366712 w 633412"/>
                <a:gd name="connsiteY1" fmla="*/ 338138 h 564357"/>
                <a:gd name="connsiteX2" fmla="*/ 330994 w 633412"/>
                <a:gd name="connsiteY2" fmla="*/ 280988 h 564357"/>
                <a:gd name="connsiteX3" fmla="*/ 288131 w 633412"/>
                <a:gd name="connsiteY3" fmla="*/ 226219 h 564357"/>
                <a:gd name="connsiteX4" fmla="*/ 252412 w 633412"/>
                <a:gd name="connsiteY4" fmla="*/ 188119 h 564357"/>
                <a:gd name="connsiteX5" fmla="*/ 207169 w 633412"/>
                <a:gd name="connsiteY5" fmla="*/ 150019 h 564357"/>
                <a:gd name="connsiteX6" fmla="*/ 147637 w 633412"/>
                <a:gd name="connsiteY6" fmla="*/ 116682 h 564357"/>
                <a:gd name="connsiteX7" fmla="*/ 104775 w 633412"/>
                <a:gd name="connsiteY7" fmla="*/ 100013 h 564357"/>
                <a:gd name="connsiteX8" fmla="*/ 9525 w 633412"/>
                <a:gd name="connsiteY8" fmla="*/ 85725 h 564357"/>
                <a:gd name="connsiteX9" fmla="*/ 0 w 633412"/>
                <a:gd name="connsiteY9" fmla="*/ 0 h 564357"/>
                <a:gd name="connsiteX10" fmla="*/ 109537 w 633412"/>
                <a:gd name="connsiteY10" fmla="*/ 4763 h 564357"/>
                <a:gd name="connsiteX11" fmla="*/ 161925 w 633412"/>
                <a:gd name="connsiteY11" fmla="*/ 11907 h 564357"/>
                <a:gd name="connsiteX12" fmla="*/ 230981 w 633412"/>
                <a:gd name="connsiteY12" fmla="*/ 26194 h 564357"/>
                <a:gd name="connsiteX13" fmla="*/ 309562 w 633412"/>
                <a:gd name="connsiteY13" fmla="*/ 52388 h 564357"/>
                <a:gd name="connsiteX14" fmla="*/ 378619 w 633412"/>
                <a:gd name="connsiteY14" fmla="*/ 76200 h 564357"/>
                <a:gd name="connsiteX15" fmla="*/ 452437 w 633412"/>
                <a:gd name="connsiteY15" fmla="*/ 104775 h 564357"/>
                <a:gd name="connsiteX16" fmla="*/ 561975 w 633412"/>
                <a:gd name="connsiteY16" fmla="*/ 152400 h 564357"/>
                <a:gd name="connsiteX17" fmla="*/ 581025 w 633412"/>
                <a:gd name="connsiteY17" fmla="*/ 169069 h 564357"/>
                <a:gd name="connsiteX18" fmla="*/ 602456 w 633412"/>
                <a:gd name="connsiteY18" fmla="*/ 211932 h 564357"/>
                <a:gd name="connsiteX19" fmla="*/ 621506 w 633412"/>
                <a:gd name="connsiteY19" fmla="*/ 276225 h 564357"/>
                <a:gd name="connsiteX20" fmla="*/ 631031 w 633412"/>
                <a:gd name="connsiteY20" fmla="*/ 330994 h 564357"/>
                <a:gd name="connsiteX21" fmla="*/ 633412 w 633412"/>
                <a:gd name="connsiteY21" fmla="*/ 390525 h 564357"/>
                <a:gd name="connsiteX22" fmla="*/ 631031 w 633412"/>
                <a:gd name="connsiteY22" fmla="*/ 457200 h 564357"/>
                <a:gd name="connsiteX23" fmla="*/ 616744 w 633412"/>
                <a:gd name="connsiteY23" fmla="*/ 502444 h 564357"/>
                <a:gd name="connsiteX24" fmla="*/ 602456 w 633412"/>
                <a:gd name="connsiteY24" fmla="*/ 538163 h 564357"/>
                <a:gd name="connsiteX25" fmla="*/ 581025 w 633412"/>
                <a:gd name="connsiteY25" fmla="*/ 559594 h 564357"/>
                <a:gd name="connsiteX26" fmla="*/ 559594 w 633412"/>
                <a:gd name="connsiteY26" fmla="*/ 564357 h 564357"/>
                <a:gd name="connsiteX27" fmla="*/ 526256 w 633412"/>
                <a:gd name="connsiteY27" fmla="*/ 559594 h 564357"/>
                <a:gd name="connsiteX28" fmla="*/ 497681 w 633412"/>
                <a:gd name="connsiteY28" fmla="*/ 547688 h 564357"/>
                <a:gd name="connsiteX29" fmla="*/ 466725 w 633412"/>
                <a:gd name="connsiteY29" fmla="*/ 519113 h 564357"/>
                <a:gd name="connsiteX30" fmla="*/ 442912 w 633412"/>
                <a:gd name="connsiteY30" fmla="*/ 488157 h 564357"/>
                <a:gd name="connsiteX31" fmla="*/ 400050 w 633412"/>
                <a:gd name="connsiteY31" fmla="*/ 404813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3412" h="564357">
                  <a:moveTo>
                    <a:pt x="400050" y="404813"/>
                  </a:moveTo>
                  <a:lnTo>
                    <a:pt x="366712" y="338138"/>
                  </a:lnTo>
                  <a:lnTo>
                    <a:pt x="330994" y="280988"/>
                  </a:lnTo>
                  <a:lnTo>
                    <a:pt x="288131" y="226219"/>
                  </a:lnTo>
                  <a:lnTo>
                    <a:pt x="252412" y="188119"/>
                  </a:lnTo>
                  <a:lnTo>
                    <a:pt x="207169" y="150019"/>
                  </a:lnTo>
                  <a:lnTo>
                    <a:pt x="147637" y="116682"/>
                  </a:lnTo>
                  <a:lnTo>
                    <a:pt x="104775" y="100013"/>
                  </a:lnTo>
                  <a:lnTo>
                    <a:pt x="9525" y="85725"/>
                  </a:lnTo>
                  <a:lnTo>
                    <a:pt x="0" y="0"/>
                  </a:lnTo>
                  <a:lnTo>
                    <a:pt x="109537" y="4763"/>
                  </a:lnTo>
                  <a:lnTo>
                    <a:pt x="161925" y="11907"/>
                  </a:lnTo>
                  <a:lnTo>
                    <a:pt x="230981" y="26194"/>
                  </a:lnTo>
                  <a:lnTo>
                    <a:pt x="309562" y="52388"/>
                  </a:lnTo>
                  <a:lnTo>
                    <a:pt x="378619" y="76200"/>
                  </a:lnTo>
                  <a:lnTo>
                    <a:pt x="452437" y="104775"/>
                  </a:lnTo>
                  <a:lnTo>
                    <a:pt x="561975" y="152400"/>
                  </a:lnTo>
                  <a:lnTo>
                    <a:pt x="581025" y="169069"/>
                  </a:lnTo>
                  <a:lnTo>
                    <a:pt x="602456" y="211932"/>
                  </a:lnTo>
                  <a:lnTo>
                    <a:pt x="621506" y="276225"/>
                  </a:lnTo>
                  <a:lnTo>
                    <a:pt x="631031" y="330994"/>
                  </a:lnTo>
                  <a:cubicBezTo>
                    <a:pt x="631825" y="350838"/>
                    <a:pt x="632618" y="370681"/>
                    <a:pt x="633412" y="390525"/>
                  </a:cubicBezTo>
                  <a:cubicBezTo>
                    <a:pt x="632618" y="412750"/>
                    <a:pt x="631825" y="434975"/>
                    <a:pt x="631031" y="457200"/>
                  </a:cubicBezTo>
                  <a:lnTo>
                    <a:pt x="616744" y="502444"/>
                  </a:lnTo>
                  <a:lnTo>
                    <a:pt x="602456" y="538163"/>
                  </a:lnTo>
                  <a:lnTo>
                    <a:pt x="581025" y="559594"/>
                  </a:lnTo>
                  <a:lnTo>
                    <a:pt x="559594" y="564357"/>
                  </a:lnTo>
                  <a:lnTo>
                    <a:pt x="526256" y="559594"/>
                  </a:lnTo>
                  <a:lnTo>
                    <a:pt x="497681" y="547688"/>
                  </a:lnTo>
                  <a:lnTo>
                    <a:pt x="466725" y="519113"/>
                  </a:lnTo>
                  <a:lnTo>
                    <a:pt x="442912" y="488157"/>
                  </a:lnTo>
                  <a:lnTo>
                    <a:pt x="400050" y="4048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36A86D5-FEEB-492F-85FD-115F21697A6F}"/>
                </a:ext>
              </a:extLst>
            </p:cNvPr>
            <p:cNvSpPr/>
            <p:nvPr/>
          </p:nvSpPr>
          <p:spPr>
            <a:xfrm>
              <a:off x="4090988" y="2576513"/>
              <a:ext cx="2951162" cy="739775"/>
            </a:xfrm>
            <a:custGeom>
              <a:avLst/>
              <a:gdLst>
                <a:gd name="connsiteX0" fmla="*/ 1438275 w 2950368"/>
                <a:gd name="connsiteY0" fmla="*/ 459581 h 740568"/>
                <a:gd name="connsiteX1" fmla="*/ 1147762 w 2950368"/>
                <a:gd name="connsiteY1" fmla="*/ 540543 h 740568"/>
                <a:gd name="connsiteX2" fmla="*/ 950118 w 2950368"/>
                <a:gd name="connsiteY2" fmla="*/ 604837 h 740568"/>
                <a:gd name="connsiteX3" fmla="*/ 747712 w 2950368"/>
                <a:gd name="connsiteY3" fmla="*/ 676275 h 740568"/>
                <a:gd name="connsiteX4" fmla="*/ 633412 w 2950368"/>
                <a:gd name="connsiteY4" fmla="*/ 714375 h 740568"/>
                <a:gd name="connsiteX5" fmla="*/ 542925 w 2950368"/>
                <a:gd name="connsiteY5" fmla="*/ 738187 h 740568"/>
                <a:gd name="connsiteX6" fmla="*/ 514350 w 2950368"/>
                <a:gd name="connsiteY6" fmla="*/ 740568 h 740568"/>
                <a:gd name="connsiteX7" fmla="*/ 471487 w 2950368"/>
                <a:gd name="connsiteY7" fmla="*/ 733425 h 740568"/>
                <a:gd name="connsiteX8" fmla="*/ 366712 w 2950368"/>
                <a:gd name="connsiteY8" fmla="*/ 695325 h 740568"/>
                <a:gd name="connsiteX9" fmla="*/ 242887 w 2950368"/>
                <a:gd name="connsiteY9" fmla="*/ 635793 h 740568"/>
                <a:gd name="connsiteX10" fmla="*/ 83343 w 2950368"/>
                <a:gd name="connsiteY10" fmla="*/ 538162 h 740568"/>
                <a:gd name="connsiteX11" fmla="*/ 21431 w 2950368"/>
                <a:gd name="connsiteY11" fmla="*/ 495300 h 740568"/>
                <a:gd name="connsiteX12" fmla="*/ 7143 w 2950368"/>
                <a:gd name="connsiteY12" fmla="*/ 478631 h 740568"/>
                <a:gd name="connsiteX13" fmla="*/ 0 w 2950368"/>
                <a:gd name="connsiteY13" fmla="*/ 454818 h 740568"/>
                <a:gd name="connsiteX14" fmla="*/ 7143 w 2950368"/>
                <a:gd name="connsiteY14" fmla="*/ 438150 h 740568"/>
                <a:gd name="connsiteX15" fmla="*/ 23812 w 2950368"/>
                <a:gd name="connsiteY15" fmla="*/ 433387 h 740568"/>
                <a:gd name="connsiteX16" fmla="*/ 61912 w 2950368"/>
                <a:gd name="connsiteY16" fmla="*/ 442912 h 740568"/>
                <a:gd name="connsiteX17" fmla="*/ 133350 w 2950368"/>
                <a:gd name="connsiteY17" fmla="*/ 466725 h 740568"/>
                <a:gd name="connsiteX18" fmla="*/ 192881 w 2950368"/>
                <a:gd name="connsiteY18" fmla="*/ 485775 h 740568"/>
                <a:gd name="connsiteX19" fmla="*/ 252412 w 2950368"/>
                <a:gd name="connsiteY19" fmla="*/ 497681 h 740568"/>
                <a:gd name="connsiteX20" fmla="*/ 307181 w 2950368"/>
                <a:gd name="connsiteY20" fmla="*/ 507206 h 740568"/>
                <a:gd name="connsiteX21" fmla="*/ 371475 w 2950368"/>
                <a:gd name="connsiteY21" fmla="*/ 514350 h 740568"/>
                <a:gd name="connsiteX22" fmla="*/ 419100 w 2950368"/>
                <a:gd name="connsiteY22" fmla="*/ 516731 h 740568"/>
                <a:gd name="connsiteX23" fmla="*/ 481012 w 2950368"/>
                <a:gd name="connsiteY23" fmla="*/ 509587 h 740568"/>
                <a:gd name="connsiteX24" fmla="*/ 631031 w 2950368"/>
                <a:gd name="connsiteY24" fmla="*/ 483393 h 740568"/>
                <a:gd name="connsiteX25" fmla="*/ 764381 w 2950368"/>
                <a:gd name="connsiteY25" fmla="*/ 452437 h 740568"/>
                <a:gd name="connsiteX26" fmla="*/ 959643 w 2950368"/>
                <a:gd name="connsiteY26" fmla="*/ 395287 h 740568"/>
                <a:gd name="connsiteX27" fmla="*/ 1278731 w 2950368"/>
                <a:gd name="connsiteY27" fmla="*/ 309562 h 740568"/>
                <a:gd name="connsiteX28" fmla="*/ 1469231 w 2950368"/>
                <a:gd name="connsiteY28" fmla="*/ 261937 h 740568"/>
                <a:gd name="connsiteX29" fmla="*/ 1633537 w 2950368"/>
                <a:gd name="connsiteY29" fmla="*/ 223837 h 740568"/>
                <a:gd name="connsiteX30" fmla="*/ 1843087 w 2950368"/>
                <a:gd name="connsiteY30" fmla="*/ 173831 h 740568"/>
                <a:gd name="connsiteX31" fmla="*/ 2031206 w 2950368"/>
                <a:gd name="connsiteY31" fmla="*/ 140493 h 740568"/>
                <a:gd name="connsiteX32" fmla="*/ 2188368 w 2950368"/>
                <a:gd name="connsiteY32" fmla="*/ 111918 h 740568"/>
                <a:gd name="connsiteX33" fmla="*/ 2312193 w 2950368"/>
                <a:gd name="connsiteY33" fmla="*/ 88106 h 740568"/>
                <a:gd name="connsiteX34" fmla="*/ 2474118 w 2950368"/>
                <a:gd name="connsiteY34" fmla="*/ 28575 h 740568"/>
                <a:gd name="connsiteX35" fmla="*/ 2547937 w 2950368"/>
                <a:gd name="connsiteY35" fmla="*/ 0 h 740568"/>
                <a:gd name="connsiteX36" fmla="*/ 2569368 w 2950368"/>
                <a:gd name="connsiteY36" fmla="*/ 0 h 740568"/>
                <a:gd name="connsiteX37" fmla="*/ 2681287 w 2950368"/>
                <a:gd name="connsiteY37" fmla="*/ 14287 h 740568"/>
                <a:gd name="connsiteX38" fmla="*/ 2819400 w 2950368"/>
                <a:gd name="connsiteY38" fmla="*/ 45243 h 740568"/>
                <a:gd name="connsiteX39" fmla="*/ 2890837 w 2950368"/>
                <a:gd name="connsiteY39" fmla="*/ 69056 h 740568"/>
                <a:gd name="connsiteX40" fmla="*/ 2919412 w 2950368"/>
                <a:gd name="connsiteY40" fmla="*/ 85725 h 740568"/>
                <a:gd name="connsiteX41" fmla="*/ 2938462 w 2950368"/>
                <a:gd name="connsiteY41" fmla="*/ 104775 h 740568"/>
                <a:gd name="connsiteX42" fmla="*/ 2947987 w 2950368"/>
                <a:gd name="connsiteY42" fmla="*/ 123825 h 740568"/>
                <a:gd name="connsiteX43" fmla="*/ 2950368 w 2950368"/>
                <a:gd name="connsiteY43" fmla="*/ 142875 h 740568"/>
                <a:gd name="connsiteX44" fmla="*/ 2945606 w 2950368"/>
                <a:gd name="connsiteY44" fmla="*/ 176212 h 740568"/>
                <a:gd name="connsiteX45" fmla="*/ 2933700 w 2950368"/>
                <a:gd name="connsiteY45" fmla="*/ 204787 h 740568"/>
                <a:gd name="connsiteX46" fmla="*/ 2905125 w 2950368"/>
                <a:gd name="connsiteY46" fmla="*/ 226218 h 740568"/>
                <a:gd name="connsiteX47" fmla="*/ 2845593 w 2950368"/>
                <a:gd name="connsiteY47" fmla="*/ 247650 h 740568"/>
                <a:gd name="connsiteX48" fmla="*/ 2728912 w 2950368"/>
                <a:gd name="connsiteY48" fmla="*/ 261937 h 740568"/>
                <a:gd name="connsiteX49" fmla="*/ 2612231 w 2950368"/>
                <a:gd name="connsiteY49" fmla="*/ 266700 h 740568"/>
                <a:gd name="connsiteX50" fmla="*/ 2500312 w 2950368"/>
                <a:gd name="connsiteY50" fmla="*/ 269081 h 740568"/>
                <a:gd name="connsiteX51" fmla="*/ 2397918 w 2950368"/>
                <a:gd name="connsiteY51" fmla="*/ 280987 h 740568"/>
                <a:gd name="connsiteX52" fmla="*/ 2147887 w 2950368"/>
                <a:gd name="connsiteY52" fmla="*/ 311943 h 740568"/>
                <a:gd name="connsiteX53" fmla="*/ 1878806 w 2950368"/>
                <a:gd name="connsiteY53" fmla="*/ 359568 h 740568"/>
                <a:gd name="connsiteX54" fmla="*/ 1654968 w 2950368"/>
                <a:gd name="connsiteY54" fmla="*/ 409575 h 740568"/>
                <a:gd name="connsiteX55" fmla="*/ 1438275 w 2950368"/>
                <a:gd name="connsiteY55" fmla="*/ 459581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50368" h="740568">
                  <a:moveTo>
                    <a:pt x="1438275" y="459581"/>
                  </a:moveTo>
                  <a:lnTo>
                    <a:pt x="1147762" y="540543"/>
                  </a:lnTo>
                  <a:lnTo>
                    <a:pt x="950118" y="604837"/>
                  </a:lnTo>
                  <a:lnTo>
                    <a:pt x="747712" y="676275"/>
                  </a:lnTo>
                  <a:lnTo>
                    <a:pt x="633412" y="714375"/>
                  </a:lnTo>
                  <a:lnTo>
                    <a:pt x="542925" y="738187"/>
                  </a:lnTo>
                  <a:lnTo>
                    <a:pt x="514350" y="740568"/>
                  </a:lnTo>
                  <a:lnTo>
                    <a:pt x="471487" y="733425"/>
                  </a:lnTo>
                  <a:lnTo>
                    <a:pt x="366712" y="695325"/>
                  </a:lnTo>
                  <a:lnTo>
                    <a:pt x="242887" y="635793"/>
                  </a:lnTo>
                  <a:lnTo>
                    <a:pt x="83343" y="538162"/>
                  </a:lnTo>
                  <a:lnTo>
                    <a:pt x="21431" y="495300"/>
                  </a:lnTo>
                  <a:lnTo>
                    <a:pt x="7143" y="478631"/>
                  </a:lnTo>
                  <a:lnTo>
                    <a:pt x="0" y="454818"/>
                  </a:lnTo>
                  <a:lnTo>
                    <a:pt x="7143" y="438150"/>
                  </a:lnTo>
                  <a:lnTo>
                    <a:pt x="23812" y="433387"/>
                  </a:lnTo>
                  <a:lnTo>
                    <a:pt x="61912" y="442912"/>
                  </a:lnTo>
                  <a:lnTo>
                    <a:pt x="133350" y="466725"/>
                  </a:lnTo>
                  <a:lnTo>
                    <a:pt x="192881" y="485775"/>
                  </a:lnTo>
                  <a:lnTo>
                    <a:pt x="252412" y="497681"/>
                  </a:lnTo>
                  <a:lnTo>
                    <a:pt x="307181" y="507206"/>
                  </a:lnTo>
                  <a:lnTo>
                    <a:pt x="371475" y="514350"/>
                  </a:lnTo>
                  <a:lnTo>
                    <a:pt x="419100" y="516731"/>
                  </a:lnTo>
                  <a:lnTo>
                    <a:pt x="481012" y="509587"/>
                  </a:lnTo>
                  <a:lnTo>
                    <a:pt x="631031" y="483393"/>
                  </a:lnTo>
                  <a:lnTo>
                    <a:pt x="764381" y="452437"/>
                  </a:lnTo>
                  <a:lnTo>
                    <a:pt x="959643" y="395287"/>
                  </a:lnTo>
                  <a:lnTo>
                    <a:pt x="1278731" y="309562"/>
                  </a:lnTo>
                  <a:lnTo>
                    <a:pt x="1469231" y="261937"/>
                  </a:lnTo>
                  <a:lnTo>
                    <a:pt x="1633537" y="223837"/>
                  </a:lnTo>
                  <a:lnTo>
                    <a:pt x="1843087" y="173831"/>
                  </a:lnTo>
                  <a:lnTo>
                    <a:pt x="2031206" y="140493"/>
                  </a:lnTo>
                  <a:lnTo>
                    <a:pt x="2188368" y="111918"/>
                  </a:lnTo>
                  <a:lnTo>
                    <a:pt x="2312193" y="88106"/>
                  </a:lnTo>
                  <a:lnTo>
                    <a:pt x="2474118" y="28575"/>
                  </a:lnTo>
                  <a:lnTo>
                    <a:pt x="2547937" y="0"/>
                  </a:lnTo>
                  <a:lnTo>
                    <a:pt x="2569368" y="0"/>
                  </a:lnTo>
                  <a:lnTo>
                    <a:pt x="2681287" y="14287"/>
                  </a:lnTo>
                  <a:lnTo>
                    <a:pt x="2819400" y="45243"/>
                  </a:lnTo>
                  <a:lnTo>
                    <a:pt x="2890837" y="69056"/>
                  </a:lnTo>
                  <a:lnTo>
                    <a:pt x="2919412" y="85725"/>
                  </a:lnTo>
                  <a:lnTo>
                    <a:pt x="2938462" y="104775"/>
                  </a:lnTo>
                  <a:lnTo>
                    <a:pt x="2947987" y="123825"/>
                  </a:lnTo>
                  <a:lnTo>
                    <a:pt x="2950368" y="142875"/>
                  </a:lnTo>
                  <a:lnTo>
                    <a:pt x="2945606" y="176212"/>
                  </a:lnTo>
                  <a:lnTo>
                    <a:pt x="2933700" y="204787"/>
                  </a:lnTo>
                  <a:lnTo>
                    <a:pt x="2905125" y="226218"/>
                  </a:lnTo>
                  <a:lnTo>
                    <a:pt x="2845593" y="247650"/>
                  </a:lnTo>
                  <a:lnTo>
                    <a:pt x="2728912" y="261937"/>
                  </a:lnTo>
                  <a:lnTo>
                    <a:pt x="2612231" y="266700"/>
                  </a:lnTo>
                  <a:lnTo>
                    <a:pt x="2500312" y="269081"/>
                  </a:lnTo>
                  <a:lnTo>
                    <a:pt x="2397918" y="280987"/>
                  </a:lnTo>
                  <a:lnTo>
                    <a:pt x="2147887" y="311943"/>
                  </a:lnTo>
                  <a:lnTo>
                    <a:pt x="1878806" y="359568"/>
                  </a:lnTo>
                  <a:lnTo>
                    <a:pt x="1654968" y="409575"/>
                  </a:lnTo>
                  <a:lnTo>
                    <a:pt x="1438275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0FDF27AC-89A9-4356-BA60-4072747CDE37}"/>
                </a:ext>
              </a:extLst>
            </p:cNvPr>
            <p:cNvSpPr/>
            <p:nvPr/>
          </p:nvSpPr>
          <p:spPr>
            <a:xfrm>
              <a:off x="4051300" y="3941763"/>
              <a:ext cx="1862138" cy="487362"/>
            </a:xfrm>
            <a:custGeom>
              <a:avLst/>
              <a:gdLst>
                <a:gd name="connsiteX0" fmla="*/ 1088232 w 1862138"/>
                <a:gd name="connsiteY0" fmla="*/ 319087 h 488156"/>
                <a:gd name="connsiteX1" fmla="*/ 797719 w 1862138"/>
                <a:gd name="connsiteY1" fmla="*/ 357187 h 488156"/>
                <a:gd name="connsiteX2" fmla="*/ 569119 w 1862138"/>
                <a:gd name="connsiteY2" fmla="*/ 402431 h 488156"/>
                <a:gd name="connsiteX3" fmla="*/ 481013 w 1862138"/>
                <a:gd name="connsiteY3" fmla="*/ 431006 h 488156"/>
                <a:gd name="connsiteX4" fmla="*/ 345282 w 1862138"/>
                <a:gd name="connsiteY4" fmla="*/ 485775 h 488156"/>
                <a:gd name="connsiteX5" fmla="*/ 316707 w 1862138"/>
                <a:gd name="connsiteY5" fmla="*/ 488156 h 488156"/>
                <a:gd name="connsiteX6" fmla="*/ 254794 w 1862138"/>
                <a:gd name="connsiteY6" fmla="*/ 461962 h 488156"/>
                <a:gd name="connsiteX7" fmla="*/ 209550 w 1862138"/>
                <a:gd name="connsiteY7" fmla="*/ 428625 h 488156"/>
                <a:gd name="connsiteX8" fmla="*/ 178594 w 1862138"/>
                <a:gd name="connsiteY8" fmla="*/ 404812 h 488156"/>
                <a:gd name="connsiteX9" fmla="*/ 100013 w 1862138"/>
                <a:gd name="connsiteY9" fmla="*/ 361950 h 488156"/>
                <a:gd name="connsiteX10" fmla="*/ 52388 w 1862138"/>
                <a:gd name="connsiteY10" fmla="*/ 326231 h 488156"/>
                <a:gd name="connsiteX11" fmla="*/ 9525 w 1862138"/>
                <a:gd name="connsiteY11" fmla="*/ 288131 h 488156"/>
                <a:gd name="connsiteX12" fmla="*/ 0 w 1862138"/>
                <a:gd name="connsiteY12" fmla="*/ 269081 h 488156"/>
                <a:gd name="connsiteX13" fmla="*/ 4763 w 1862138"/>
                <a:gd name="connsiteY13" fmla="*/ 254794 h 488156"/>
                <a:gd name="connsiteX14" fmla="*/ 23813 w 1862138"/>
                <a:gd name="connsiteY14" fmla="*/ 245269 h 488156"/>
                <a:gd name="connsiteX15" fmla="*/ 45244 w 1862138"/>
                <a:gd name="connsiteY15" fmla="*/ 245269 h 488156"/>
                <a:gd name="connsiteX16" fmla="*/ 119063 w 1862138"/>
                <a:gd name="connsiteY16" fmla="*/ 261937 h 488156"/>
                <a:gd name="connsiteX17" fmla="*/ 188119 w 1862138"/>
                <a:gd name="connsiteY17" fmla="*/ 276225 h 488156"/>
                <a:gd name="connsiteX18" fmla="*/ 271463 w 1862138"/>
                <a:gd name="connsiteY18" fmla="*/ 285750 h 488156"/>
                <a:gd name="connsiteX19" fmla="*/ 330994 w 1862138"/>
                <a:gd name="connsiteY19" fmla="*/ 288131 h 488156"/>
                <a:gd name="connsiteX20" fmla="*/ 388144 w 1862138"/>
                <a:gd name="connsiteY20" fmla="*/ 285750 h 488156"/>
                <a:gd name="connsiteX21" fmla="*/ 576263 w 1862138"/>
                <a:gd name="connsiteY21" fmla="*/ 264319 h 488156"/>
                <a:gd name="connsiteX22" fmla="*/ 812007 w 1862138"/>
                <a:gd name="connsiteY22" fmla="*/ 216694 h 488156"/>
                <a:gd name="connsiteX23" fmla="*/ 1278732 w 1862138"/>
                <a:gd name="connsiteY23" fmla="*/ 128587 h 488156"/>
                <a:gd name="connsiteX24" fmla="*/ 1483519 w 1862138"/>
                <a:gd name="connsiteY24" fmla="*/ 83344 h 488156"/>
                <a:gd name="connsiteX25" fmla="*/ 1564482 w 1862138"/>
                <a:gd name="connsiteY25" fmla="*/ 64294 h 488156"/>
                <a:gd name="connsiteX26" fmla="*/ 1593057 w 1862138"/>
                <a:gd name="connsiteY26" fmla="*/ 38100 h 488156"/>
                <a:gd name="connsiteX27" fmla="*/ 1631157 w 1862138"/>
                <a:gd name="connsiteY27" fmla="*/ 14287 h 488156"/>
                <a:gd name="connsiteX28" fmla="*/ 1666875 w 1862138"/>
                <a:gd name="connsiteY28" fmla="*/ 0 h 488156"/>
                <a:gd name="connsiteX29" fmla="*/ 1678782 w 1862138"/>
                <a:gd name="connsiteY29" fmla="*/ 0 h 488156"/>
                <a:gd name="connsiteX30" fmla="*/ 1714500 w 1862138"/>
                <a:gd name="connsiteY30" fmla="*/ 23812 h 488156"/>
                <a:gd name="connsiteX31" fmla="*/ 1774032 w 1862138"/>
                <a:gd name="connsiteY31" fmla="*/ 59531 h 488156"/>
                <a:gd name="connsiteX32" fmla="*/ 1838325 w 1862138"/>
                <a:gd name="connsiteY32" fmla="*/ 100012 h 488156"/>
                <a:gd name="connsiteX33" fmla="*/ 1850232 w 1862138"/>
                <a:gd name="connsiteY33" fmla="*/ 111919 h 488156"/>
                <a:gd name="connsiteX34" fmla="*/ 1862138 w 1862138"/>
                <a:gd name="connsiteY34" fmla="*/ 140494 h 488156"/>
                <a:gd name="connsiteX35" fmla="*/ 1862138 w 1862138"/>
                <a:gd name="connsiteY35" fmla="*/ 171450 h 488156"/>
                <a:gd name="connsiteX36" fmla="*/ 1854994 w 1862138"/>
                <a:gd name="connsiteY36" fmla="*/ 192881 h 488156"/>
                <a:gd name="connsiteX37" fmla="*/ 1835944 w 1862138"/>
                <a:gd name="connsiteY37" fmla="*/ 207169 h 488156"/>
                <a:gd name="connsiteX38" fmla="*/ 1785938 w 1862138"/>
                <a:gd name="connsiteY38" fmla="*/ 221456 h 488156"/>
                <a:gd name="connsiteX39" fmla="*/ 1466850 w 1862138"/>
                <a:gd name="connsiteY39" fmla="*/ 266700 h 488156"/>
                <a:gd name="connsiteX40" fmla="*/ 1257300 w 1862138"/>
                <a:gd name="connsiteY40" fmla="*/ 292894 h 488156"/>
                <a:gd name="connsiteX41" fmla="*/ 1088232 w 1862138"/>
                <a:gd name="connsiteY41" fmla="*/ 31908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62138" h="488156">
                  <a:moveTo>
                    <a:pt x="1088232" y="319087"/>
                  </a:moveTo>
                  <a:lnTo>
                    <a:pt x="797719" y="357187"/>
                  </a:lnTo>
                  <a:lnTo>
                    <a:pt x="569119" y="402431"/>
                  </a:lnTo>
                  <a:lnTo>
                    <a:pt x="481013" y="431006"/>
                  </a:lnTo>
                  <a:lnTo>
                    <a:pt x="345282" y="485775"/>
                  </a:lnTo>
                  <a:lnTo>
                    <a:pt x="316707" y="488156"/>
                  </a:lnTo>
                  <a:lnTo>
                    <a:pt x="254794" y="461962"/>
                  </a:lnTo>
                  <a:lnTo>
                    <a:pt x="209550" y="428625"/>
                  </a:lnTo>
                  <a:lnTo>
                    <a:pt x="178594" y="404812"/>
                  </a:lnTo>
                  <a:lnTo>
                    <a:pt x="100013" y="361950"/>
                  </a:lnTo>
                  <a:lnTo>
                    <a:pt x="52388" y="326231"/>
                  </a:lnTo>
                  <a:lnTo>
                    <a:pt x="9525" y="288131"/>
                  </a:lnTo>
                  <a:lnTo>
                    <a:pt x="0" y="269081"/>
                  </a:lnTo>
                  <a:lnTo>
                    <a:pt x="4763" y="254794"/>
                  </a:lnTo>
                  <a:lnTo>
                    <a:pt x="23813" y="245269"/>
                  </a:lnTo>
                  <a:lnTo>
                    <a:pt x="45244" y="245269"/>
                  </a:lnTo>
                  <a:lnTo>
                    <a:pt x="119063" y="261937"/>
                  </a:lnTo>
                  <a:lnTo>
                    <a:pt x="188119" y="276225"/>
                  </a:lnTo>
                  <a:lnTo>
                    <a:pt x="271463" y="285750"/>
                  </a:lnTo>
                  <a:lnTo>
                    <a:pt x="330994" y="288131"/>
                  </a:lnTo>
                  <a:lnTo>
                    <a:pt x="388144" y="285750"/>
                  </a:lnTo>
                  <a:lnTo>
                    <a:pt x="576263" y="264319"/>
                  </a:lnTo>
                  <a:lnTo>
                    <a:pt x="812007" y="216694"/>
                  </a:lnTo>
                  <a:lnTo>
                    <a:pt x="1278732" y="128587"/>
                  </a:lnTo>
                  <a:lnTo>
                    <a:pt x="1483519" y="83344"/>
                  </a:lnTo>
                  <a:lnTo>
                    <a:pt x="1564482" y="64294"/>
                  </a:lnTo>
                  <a:lnTo>
                    <a:pt x="1593057" y="38100"/>
                  </a:lnTo>
                  <a:lnTo>
                    <a:pt x="1631157" y="14287"/>
                  </a:lnTo>
                  <a:lnTo>
                    <a:pt x="1666875" y="0"/>
                  </a:lnTo>
                  <a:lnTo>
                    <a:pt x="1678782" y="0"/>
                  </a:lnTo>
                  <a:lnTo>
                    <a:pt x="1714500" y="23812"/>
                  </a:lnTo>
                  <a:lnTo>
                    <a:pt x="1774032" y="59531"/>
                  </a:lnTo>
                  <a:lnTo>
                    <a:pt x="1838325" y="100012"/>
                  </a:lnTo>
                  <a:lnTo>
                    <a:pt x="1850232" y="111919"/>
                  </a:lnTo>
                  <a:lnTo>
                    <a:pt x="1862138" y="140494"/>
                  </a:lnTo>
                  <a:lnTo>
                    <a:pt x="1862138" y="171450"/>
                  </a:lnTo>
                  <a:lnTo>
                    <a:pt x="1854994" y="192881"/>
                  </a:lnTo>
                  <a:lnTo>
                    <a:pt x="1835944" y="207169"/>
                  </a:lnTo>
                  <a:lnTo>
                    <a:pt x="1785938" y="221456"/>
                  </a:lnTo>
                  <a:lnTo>
                    <a:pt x="1466850" y="266700"/>
                  </a:lnTo>
                  <a:lnTo>
                    <a:pt x="1257300" y="292894"/>
                  </a:lnTo>
                  <a:lnTo>
                    <a:pt x="1088232" y="319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94D6ED35-BD9F-4E88-92C6-2DB416FEBF89}"/>
                </a:ext>
              </a:extLst>
            </p:cNvPr>
            <p:cNvSpPr/>
            <p:nvPr/>
          </p:nvSpPr>
          <p:spPr>
            <a:xfrm rot="16200000">
              <a:off x="3486944" y="4260056"/>
              <a:ext cx="2143125" cy="728663"/>
            </a:xfrm>
            <a:custGeom>
              <a:avLst/>
              <a:gdLst>
                <a:gd name="connsiteX0" fmla="*/ 1152525 w 2143125"/>
                <a:gd name="connsiteY0" fmla="*/ 642937 h 728662"/>
                <a:gd name="connsiteX1" fmla="*/ 931068 w 2143125"/>
                <a:gd name="connsiteY1" fmla="*/ 611981 h 728662"/>
                <a:gd name="connsiteX2" fmla="*/ 816768 w 2143125"/>
                <a:gd name="connsiteY2" fmla="*/ 588168 h 728662"/>
                <a:gd name="connsiteX3" fmla="*/ 723900 w 2143125"/>
                <a:gd name="connsiteY3" fmla="*/ 561975 h 728662"/>
                <a:gd name="connsiteX4" fmla="*/ 633412 w 2143125"/>
                <a:gd name="connsiteY4" fmla="*/ 533400 h 728662"/>
                <a:gd name="connsiteX5" fmla="*/ 557212 w 2143125"/>
                <a:gd name="connsiteY5" fmla="*/ 502443 h 728662"/>
                <a:gd name="connsiteX6" fmla="*/ 481012 w 2143125"/>
                <a:gd name="connsiteY6" fmla="*/ 469106 h 728662"/>
                <a:gd name="connsiteX7" fmla="*/ 395287 w 2143125"/>
                <a:gd name="connsiteY7" fmla="*/ 423862 h 728662"/>
                <a:gd name="connsiteX8" fmla="*/ 338137 w 2143125"/>
                <a:gd name="connsiteY8" fmla="*/ 390525 h 728662"/>
                <a:gd name="connsiteX9" fmla="*/ 271462 w 2143125"/>
                <a:gd name="connsiteY9" fmla="*/ 342900 h 728662"/>
                <a:gd name="connsiteX10" fmla="*/ 195262 w 2143125"/>
                <a:gd name="connsiteY10" fmla="*/ 273843 h 728662"/>
                <a:gd name="connsiteX11" fmla="*/ 95250 w 2143125"/>
                <a:gd name="connsiteY11" fmla="*/ 164306 h 728662"/>
                <a:gd name="connsiteX12" fmla="*/ 45243 w 2143125"/>
                <a:gd name="connsiteY12" fmla="*/ 107156 h 728662"/>
                <a:gd name="connsiteX13" fmla="*/ 14287 w 2143125"/>
                <a:gd name="connsiteY13" fmla="*/ 64293 h 728662"/>
                <a:gd name="connsiteX14" fmla="*/ 0 w 2143125"/>
                <a:gd name="connsiteY14" fmla="*/ 28575 h 728662"/>
                <a:gd name="connsiteX15" fmla="*/ 2381 w 2143125"/>
                <a:gd name="connsiteY15" fmla="*/ 11906 h 728662"/>
                <a:gd name="connsiteX16" fmla="*/ 7143 w 2143125"/>
                <a:gd name="connsiteY16" fmla="*/ 2381 h 728662"/>
                <a:gd name="connsiteX17" fmla="*/ 19050 w 2143125"/>
                <a:gd name="connsiteY17" fmla="*/ 0 h 728662"/>
                <a:gd name="connsiteX18" fmla="*/ 42862 w 2143125"/>
                <a:gd name="connsiteY18" fmla="*/ 14287 h 728662"/>
                <a:gd name="connsiteX19" fmla="*/ 119062 w 2143125"/>
                <a:gd name="connsiteY19" fmla="*/ 85725 h 728662"/>
                <a:gd name="connsiteX20" fmla="*/ 207168 w 2143125"/>
                <a:gd name="connsiteY20" fmla="*/ 154781 h 728662"/>
                <a:gd name="connsiteX21" fmla="*/ 302418 w 2143125"/>
                <a:gd name="connsiteY21" fmla="*/ 221456 h 728662"/>
                <a:gd name="connsiteX22" fmla="*/ 383381 w 2143125"/>
                <a:gd name="connsiteY22" fmla="*/ 264318 h 728662"/>
                <a:gd name="connsiteX23" fmla="*/ 461962 w 2143125"/>
                <a:gd name="connsiteY23" fmla="*/ 300037 h 728662"/>
                <a:gd name="connsiteX24" fmla="*/ 531018 w 2143125"/>
                <a:gd name="connsiteY24" fmla="*/ 328612 h 728662"/>
                <a:gd name="connsiteX25" fmla="*/ 611981 w 2143125"/>
                <a:gd name="connsiteY25" fmla="*/ 354806 h 728662"/>
                <a:gd name="connsiteX26" fmla="*/ 745331 w 2143125"/>
                <a:gd name="connsiteY26" fmla="*/ 383381 h 728662"/>
                <a:gd name="connsiteX27" fmla="*/ 890587 w 2143125"/>
                <a:gd name="connsiteY27" fmla="*/ 409575 h 728662"/>
                <a:gd name="connsiteX28" fmla="*/ 1076325 w 2143125"/>
                <a:gd name="connsiteY28" fmla="*/ 426243 h 728662"/>
                <a:gd name="connsiteX29" fmla="*/ 1357312 w 2143125"/>
                <a:gd name="connsiteY29" fmla="*/ 435768 h 728662"/>
                <a:gd name="connsiteX30" fmla="*/ 1488281 w 2143125"/>
                <a:gd name="connsiteY30" fmla="*/ 435768 h 728662"/>
                <a:gd name="connsiteX31" fmla="*/ 1640681 w 2143125"/>
                <a:gd name="connsiteY31" fmla="*/ 438150 h 728662"/>
                <a:gd name="connsiteX32" fmla="*/ 1776412 w 2143125"/>
                <a:gd name="connsiteY32" fmla="*/ 435768 h 728662"/>
                <a:gd name="connsiteX33" fmla="*/ 1826418 w 2143125"/>
                <a:gd name="connsiteY33" fmla="*/ 431006 h 728662"/>
                <a:gd name="connsiteX34" fmla="*/ 1883568 w 2143125"/>
                <a:gd name="connsiteY34" fmla="*/ 419100 h 728662"/>
                <a:gd name="connsiteX35" fmla="*/ 1928812 w 2143125"/>
                <a:gd name="connsiteY35" fmla="*/ 407193 h 728662"/>
                <a:gd name="connsiteX36" fmla="*/ 1969293 w 2143125"/>
                <a:gd name="connsiteY36" fmla="*/ 388143 h 728662"/>
                <a:gd name="connsiteX37" fmla="*/ 2026443 w 2143125"/>
                <a:gd name="connsiteY37" fmla="*/ 347662 h 728662"/>
                <a:gd name="connsiteX38" fmla="*/ 2085975 w 2143125"/>
                <a:gd name="connsiteY38" fmla="*/ 283368 h 728662"/>
                <a:gd name="connsiteX39" fmla="*/ 2107406 w 2143125"/>
                <a:gd name="connsiteY39" fmla="*/ 259556 h 728662"/>
                <a:gd name="connsiteX40" fmla="*/ 2124075 w 2143125"/>
                <a:gd name="connsiteY40" fmla="*/ 250031 h 728662"/>
                <a:gd name="connsiteX41" fmla="*/ 2135981 w 2143125"/>
                <a:gd name="connsiteY41" fmla="*/ 250031 h 728662"/>
                <a:gd name="connsiteX42" fmla="*/ 2143125 w 2143125"/>
                <a:gd name="connsiteY42" fmla="*/ 259556 h 728662"/>
                <a:gd name="connsiteX43" fmla="*/ 2135981 w 2143125"/>
                <a:gd name="connsiteY43" fmla="*/ 304800 h 728662"/>
                <a:gd name="connsiteX44" fmla="*/ 2114550 w 2143125"/>
                <a:gd name="connsiteY44" fmla="*/ 400050 h 728662"/>
                <a:gd name="connsiteX45" fmla="*/ 2088356 w 2143125"/>
                <a:gd name="connsiteY45" fmla="*/ 483393 h 728662"/>
                <a:gd name="connsiteX46" fmla="*/ 2055018 w 2143125"/>
                <a:gd name="connsiteY46" fmla="*/ 557212 h 728662"/>
                <a:gd name="connsiteX47" fmla="*/ 2021681 w 2143125"/>
                <a:gd name="connsiteY47" fmla="*/ 626268 h 728662"/>
                <a:gd name="connsiteX48" fmla="*/ 1976437 w 2143125"/>
                <a:gd name="connsiteY48" fmla="*/ 688181 h 728662"/>
                <a:gd name="connsiteX49" fmla="*/ 1943100 w 2143125"/>
                <a:gd name="connsiteY49" fmla="*/ 719137 h 728662"/>
                <a:gd name="connsiteX50" fmla="*/ 1928812 w 2143125"/>
                <a:gd name="connsiteY50" fmla="*/ 728662 h 728662"/>
                <a:gd name="connsiteX51" fmla="*/ 1912143 w 2143125"/>
                <a:gd name="connsiteY51" fmla="*/ 728662 h 728662"/>
                <a:gd name="connsiteX52" fmla="*/ 1881187 w 2143125"/>
                <a:gd name="connsiteY52" fmla="*/ 723900 h 728662"/>
                <a:gd name="connsiteX53" fmla="*/ 1859756 w 2143125"/>
                <a:gd name="connsiteY53" fmla="*/ 714375 h 728662"/>
                <a:gd name="connsiteX54" fmla="*/ 1831181 w 2143125"/>
                <a:gd name="connsiteY54" fmla="*/ 695325 h 728662"/>
                <a:gd name="connsiteX55" fmla="*/ 1790700 w 2143125"/>
                <a:gd name="connsiteY55" fmla="*/ 673893 h 728662"/>
                <a:gd name="connsiteX56" fmla="*/ 1743075 w 2143125"/>
                <a:gd name="connsiteY56" fmla="*/ 661987 h 728662"/>
                <a:gd name="connsiteX57" fmla="*/ 1678781 w 2143125"/>
                <a:gd name="connsiteY57" fmla="*/ 654843 h 728662"/>
                <a:gd name="connsiteX58" fmla="*/ 1526381 w 2143125"/>
                <a:gd name="connsiteY58" fmla="*/ 657225 h 728662"/>
                <a:gd name="connsiteX59" fmla="*/ 1395412 w 2143125"/>
                <a:gd name="connsiteY59" fmla="*/ 652462 h 728662"/>
                <a:gd name="connsiteX60" fmla="*/ 1152525 w 2143125"/>
                <a:gd name="connsiteY60" fmla="*/ 642937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43125" h="728662">
                  <a:moveTo>
                    <a:pt x="1152525" y="642937"/>
                  </a:moveTo>
                  <a:lnTo>
                    <a:pt x="931068" y="611981"/>
                  </a:lnTo>
                  <a:lnTo>
                    <a:pt x="816768" y="588168"/>
                  </a:lnTo>
                  <a:lnTo>
                    <a:pt x="723900" y="561975"/>
                  </a:lnTo>
                  <a:lnTo>
                    <a:pt x="633412" y="533400"/>
                  </a:lnTo>
                  <a:lnTo>
                    <a:pt x="557212" y="502443"/>
                  </a:lnTo>
                  <a:lnTo>
                    <a:pt x="481012" y="469106"/>
                  </a:lnTo>
                  <a:lnTo>
                    <a:pt x="395287" y="423862"/>
                  </a:lnTo>
                  <a:lnTo>
                    <a:pt x="338137" y="390525"/>
                  </a:lnTo>
                  <a:lnTo>
                    <a:pt x="271462" y="342900"/>
                  </a:lnTo>
                  <a:lnTo>
                    <a:pt x="195262" y="273843"/>
                  </a:lnTo>
                  <a:lnTo>
                    <a:pt x="95250" y="164306"/>
                  </a:lnTo>
                  <a:lnTo>
                    <a:pt x="45243" y="107156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42862" y="14287"/>
                  </a:lnTo>
                  <a:lnTo>
                    <a:pt x="119062" y="85725"/>
                  </a:lnTo>
                  <a:lnTo>
                    <a:pt x="207168" y="154781"/>
                  </a:lnTo>
                  <a:lnTo>
                    <a:pt x="302418" y="221456"/>
                  </a:lnTo>
                  <a:lnTo>
                    <a:pt x="383381" y="264318"/>
                  </a:lnTo>
                  <a:lnTo>
                    <a:pt x="461962" y="300037"/>
                  </a:lnTo>
                  <a:lnTo>
                    <a:pt x="531018" y="328612"/>
                  </a:lnTo>
                  <a:lnTo>
                    <a:pt x="611981" y="354806"/>
                  </a:lnTo>
                  <a:lnTo>
                    <a:pt x="745331" y="383381"/>
                  </a:lnTo>
                  <a:lnTo>
                    <a:pt x="890587" y="409575"/>
                  </a:lnTo>
                  <a:lnTo>
                    <a:pt x="1076325" y="426243"/>
                  </a:lnTo>
                  <a:lnTo>
                    <a:pt x="1357312" y="435768"/>
                  </a:lnTo>
                  <a:lnTo>
                    <a:pt x="1488281" y="435768"/>
                  </a:lnTo>
                  <a:lnTo>
                    <a:pt x="1640681" y="438150"/>
                  </a:lnTo>
                  <a:lnTo>
                    <a:pt x="1776412" y="435768"/>
                  </a:lnTo>
                  <a:lnTo>
                    <a:pt x="1826418" y="431006"/>
                  </a:lnTo>
                  <a:lnTo>
                    <a:pt x="1883568" y="419100"/>
                  </a:lnTo>
                  <a:lnTo>
                    <a:pt x="1928812" y="407193"/>
                  </a:lnTo>
                  <a:lnTo>
                    <a:pt x="1969293" y="388143"/>
                  </a:lnTo>
                  <a:lnTo>
                    <a:pt x="2026443" y="347662"/>
                  </a:lnTo>
                  <a:lnTo>
                    <a:pt x="2085975" y="283368"/>
                  </a:lnTo>
                  <a:lnTo>
                    <a:pt x="2107406" y="259556"/>
                  </a:lnTo>
                  <a:lnTo>
                    <a:pt x="2124075" y="250031"/>
                  </a:lnTo>
                  <a:lnTo>
                    <a:pt x="2135981" y="250031"/>
                  </a:lnTo>
                  <a:lnTo>
                    <a:pt x="2143125" y="259556"/>
                  </a:lnTo>
                  <a:lnTo>
                    <a:pt x="2135981" y="304800"/>
                  </a:lnTo>
                  <a:lnTo>
                    <a:pt x="2114550" y="400050"/>
                  </a:lnTo>
                  <a:lnTo>
                    <a:pt x="2088356" y="483393"/>
                  </a:lnTo>
                  <a:lnTo>
                    <a:pt x="2055018" y="557212"/>
                  </a:lnTo>
                  <a:lnTo>
                    <a:pt x="2021681" y="626268"/>
                  </a:lnTo>
                  <a:lnTo>
                    <a:pt x="1976437" y="688181"/>
                  </a:lnTo>
                  <a:lnTo>
                    <a:pt x="1943100" y="719137"/>
                  </a:lnTo>
                  <a:lnTo>
                    <a:pt x="1928812" y="728662"/>
                  </a:lnTo>
                  <a:lnTo>
                    <a:pt x="1912143" y="728662"/>
                  </a:lnTo>
                  <a:lnTo>
                    <a:pt x="1881187" y="723900"/>
                  </a:lnTo>
                  <a:lnTo>
                    <a:pt x="1859756" y="714375"/>
                  </a:lnTo>
                  <a:lnTo>
                    <a:pt x="1831181" y="695325"/>
                  </a:lnTo>
                  <a:lnTo>
                    <a:pt x="1790700" y="673893"/>
                  </a:lnTo>
                  <a:lnTo>
                    <a:pt x="1743075" y="661987"/>
                  </a:lnTo>
                  <a:lnTo>
                    <a:pt x="1678781" y="654843"/>
                  </a:lnTo>
                  <a:lnTo>
                    <a:pt x="1526381" y="657225"/>
                  </a:lnTo>
                  <a:lnTo>
                    <a:pt x="1395412" y="652462"/>
                  </a:lnTo>
                  <a:lnTo>
                    <a:pt x="1152525" y="642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3C4C0F91-36F7-4908-BCD3-573005D5558F}"/>
                </a:ext>
              </a:extLst>
            </p:cNvPr>
            <p:cNvSpPr/>
            <p:nvPr/>
          </p:nvSpPr>
          <p:spPr>
            <a:xfrm rot="16200000">
              <a:off x="4379912" y="4224338"/>
              <a:ext cx="1998663" cy="427038"/>
            </a:xfrm>
            <a:custGeom>
              <a:avLst/>
              <a:gdLst>
                <a:gd name="connsiteX0" fmla="*/ 959644 w 1997869"/>
                <a:gd name="connsiteY0" fmla="*/ 354806 h 426243"/>
                <a:gd name="connsiteX1" fmla="*/ 564356 w 1997869"/>
                <a:gd name="connsiteY1" fmla="*/ 357187 h 426243"/>
                <a:gd name="connsiteX2" fmla="*/ 209550 w 1997869"/>
                <a:gd name="connsiteY2" fmla="*/ 359568 h 426243"/>
                <a:gd name="connsiteX3" fmla="*/ 171450 w 1997869"/>
                <a:gd name="connsiteY3" fmla="*/ 352425 h 426243"/>
                <a:gd name="connsiteX4" fmla="*/ 111919 w 1997869"/>
                <a:gd name="connsiteY4" fmla="*/ 335756 h 426243"/>
                <a:gd name="connsiteX5" fmla="*/ 66675 w 1997869"/>
                <a:gd name="connsiteY5" fmla="*/ 319087 h 426243"/>
                <a:gd name="connsiteX6" fmla="*/ 30956 w 1997869"/>
                <a:gd name="connsiteY6" fmla="*/ 302418 h 426243"/>
                <a:gd name="connsiteX7" fmla="*/ 4762 w 1997869"/>
                <a:gd name="connsiteY7" fmla="*/ 280987 h 426243"/>
                <a:gd name="connsiteX8" fmla="*/ 0 w 1997869"/>
                <a:gd name="connsiteY8" fmla="*/ 264318 h 426243"/>
                <a:gd name="connsiteX9" fmla="*/ 16669 w 1997869"/>
                <a:gd name="connsiteY9" fmla="*/ 233362 h 426243"/>
                <a:gd name="connsiteX10" fmla="*/ 38100 w 1997869"/>
                <a:gd name="connsiteY10" fmla="*/ 219075 h 426243"/>
                <a:gd name="connsiteX11" fmla="*/ 85725 w 1997869"/>
                <a:gd name="connsiteY11" fmla="*/ 190500 h 426243"/>
                <a:gd name="connsiteX12" fmla="*/ 123825 w 1997869"/>
                <a:gd name="connsiteY12" fmla="*/ 166687 h 426243"/>
                <a:gd name="connsiteX13" fmla="*/ 183356 w 1997869"/>
                <a:gd name="connsiteY13" fmla="*/ 140493 h 426243"/>
                <a:gd name="connsiteX14" fmla="*/ 254794 w 1997869"/>
                <a:gd name="connsiteY14" fmla="*/ 121443 h 426243"/>
                <a:gd name="connsiteX15" fmla="*/ 316706 w 1997869"/>
                <a:gd name="connsiteY15" fmla="*/ 109537 h 426243"/>
                <a:gd name="connsiteX16" fmla="*/ 345281 w 1997869"/>
                <a:gd name="connsiteY16" fmla="*/ 116681 h 426243"/>
                <a:gd name="connsiteX17" fmla="*/ 378619 w 1997869"/>
                <a:gd name="connsiteY17" fmla="*/ 123825 h 426243"/>
                <a:gd name="connsiteX18" fmla="*/ 426244 w 1997869"/>
                <a:gd name="connsiteY18" fmla="*/ 133350 h 426243"/>
                <a:gd name="connsiteX19" fmla="*/ 521494 w 1997869"/>
                <a:gd name="connsiteY19" fmla="*/ 147637 h 426243"/>
                <a:gd name="connsiteX20" fmla="*/ 597694 w 1997869"/>
                <a:gd name="connsiteY20" fmla="*/ 152400 h 426243"/>
                <a:gd name="connsiteX21" fmla="*/ 864394 w 1997869"/>
                <a:gd name="connsiteY21" fmla="*/ 157162 h 426243"/>
                <a:gd name="connsiteX22" fmla="*/ 1204912 w 1997869"/>
                <a:gd name="connsiteY22" fmla="*/ 157162 h 426243"/>
                <a:gd name="connsiteX23" fmla="*/ 1359694 w 1997869"/>
                <a:gd name="connsiteY23" fmla="*/ 157162 h 426243"/>
                <a:gd name="connsiteX24" fmla="*/ 1535906 w 1997869"/>
                <a:gd name="connsiteY24" fmla="*/ 157162 h 426243"/>
                <a:gd name="connsiteX25" fmla="*/ 1747837 w 1997869"/>
                <a:gd name="connsiteY25" fmla="*/ 152400 h 426243"/>
                <a:gd name="connsiteX26" fmla="*/ 1800225 w 1997869"/>
                <a:gd name="connsiteY26" fmla="*/ 147637 h 426243"/>
                <a:gd name="connsiteX27" fmla="*/ 1831181 w 1997869"/>
                <a:gd name="connsiteY27" fmla="*/ 140493 h 426243"/>
                <a:gd name="connsiteX28" fmla="*/ 1852612 w 1997869"/>
                <a:gd name="connsiteY28" fmla="*/ 126206 h 426243"/>
                <a:gd name="connsiteX29" fmla="*/ 1881187 w 1997869"/>
                <a:gd name="connsiteY29" fmla="*/ 97631 h 426243"/>
                <a:gd name="connsiteX30" fmla="*/ 1919287 w 1997869"/>
                <a:gd name="connsiteY30" fmla="*/ 52387 h 426243"/>
                <a:gd name="connsiteX31" fmla="*/ 1952625 w 1997869"/>
                <a:gd name="connsiteY31" fmla="*/ 11906 h 426243"/>
                <a:gd name="connsiteX32" fmla="*/ 1966912 w 1997869"/>
                <a:gd name="connsiteY32" fmla="*/ 0 h 426243"/>
                <a:gd name="connsiteX33" fmla="*/ 1983581 w 1997869"/>
                <a:gd name="connsiteY33" fmla="*/ 0 h 426243"/>
                <a:gd name="connsiteX34" fmla="*/ 1993106 w 1997869"/>
                <a:gd name="connsiteY34" fmla="*/ 4762 h 426243"/>
                <a:gd name="connsiteX35" fmla="*/ 1997869 w 1997869"/>
                <a:gd name="connsiteY35" fmla="*/ 19050 h 426243"/>
                <a:gd name="connsiteX36" fmla="*/ 1988344 w 1997869"/>
                <a:gd name="connsiteY36" fmla="*/ 90487 h 426243"/>
                <a:gd name="connsiteX37" fmla="*/ 1976437 w 1997869"/>
                <a:gd name="connsiteY37" fmla="*/ 173831 h 426243"/>
                <a:gd name="connsiteX38" fmla="*/ 1962150 w 1997869"/>
                <a:gd name="connsiteY38" fmla="*/ 223837 h 426243"/>
                <a:gd name="connsiteX39" fmla="*/ 1938337 w 1997869"/>
                <a:gd name="connsiteY39" fmla="*/ 278606 h 426243"/>
                <a:gd name="connsiteX40" fmla="*/ 1907381 w 1997869"/>
                <a:gd name="connsiteY40" fmla="*/ 330993 h 426243"/>
                <a:gd name="connsiteX41" fmla="*/ 1864519 w 1997869"/>
                <a:gd name="connsiteY41" fmla="*/ 388143 h 426243"/>
                <a:gd name="connsiteX42" fmla="*/ 1828800 w 1997869"/>
                <a:gd name="connsiteY42" fmla="*/ 411956 h 426243"/>
                <a:gd name="connsiteX43" fmla="*/ 1804987 w 1997869"/>
                <a:gd name="connsiteY43" fmla="*/ 423862 h 426243"/>
                <a:gd name="connsiteX44" fmla="*/ 1762125 w 1997869"/>
                <a:gd name="connsiteY44" fmla="*/ 426243 h 426243"/>
                <a:gd name="connsiteX45" fmla="*/ 1721644 w 1997869"/>
                <a:gd name="connsiteY45" fmla="*/ 421481 h 426243"/>
                <a:gd name="connsiteX46" fmla="*/ 1676400 w 1997869"/>
                <a:gd name="connsiteY46" fmla="*/ 411956 h 426243"/>
                <a:gd name="connsiteX47" fmla="*/ 1628775 w 1997869"/>
                <a:gd name="connsiteY47" fmla="*/ 392906 h 426243"/>
                <a:gd name="connsiteX48" fmla="*/ 1602581 w 1997869"/>
                <a:gd name="connsiteY48" fmla="*/ 381000 h 426243"/>
                <a:gd name="connsiteX49" fmla="*/ 1397794 w 1997869"/>
                <a:gd name="connsiteY49" fmla="*/ 357187 h 426243"/>
                <a:gd name="connsiteX50" fmla="*/ 1233487 w 1997869"/>
                <a:gd name="connsiteY50" fmla="*/ 354806 h 426243"/>
                <a:gd name="connsiteX51" fmla="*/ 959644 w 1997869"/>
                <a:gd name="connsiteY51" fmla="*/ 354806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7869" h="426243">
                  <a:moveTo>
                    <a:pt x="959644" y="354806"/>
                  </a:moveTo>
                  <a:lnTo>
                    <a:pt x="564356" y="357187"/>
                  </a:lnTo>
                  <a:lnTo>
                    <a:pt x="209550" y="359568"/>
                  </a:lnTo>
                  <a:lnTo>
                    <a:pt x="171450" y="352425"/>
                  </a:lnTo>
                  <a:lnTo>
                    <a:pt x="111919" y="335756"/>
                  </a:lnTo>
                  <a:lnTo>
                    <a:pt x="66675" y="319087"/>
                  </a:lnTo>
                  <a:lnTo>
                    <a:pt x="30956" y="302418"/>
                  </a:lnTo>
                  <a:lnTo>
                    <a:pt x="4762" y="280987"/>
                  </a:lnTo>
                  <a:lnTo>
                    <a:pt x="0" y="264318"/>
                  </a:lnTo>
                  <a:lnTo>
                    <a:pt x="16669" y="233362"/>
                  </a:lnTo>
                  <a:lnTo>
                    <a:pt x="38100" y="219075"/>
                  </a:lnTo>
                  <a:lnTo>
                    <a:pt x="85725" y="190500"/>
                  </a:lnTo>
                  <a:lnTo>
                    <a:pt x="123825" y="166687"/>
                  </a:lnTo>
                  <a:lnTo>
                    <a:pt x="183356" y="140493"/>
                  </a:lnTo>
                  <a:lnTo>
                    <a:pt x="254794" y="121443"/>
                  </a:lnTo>
                  <a:lnTo>
                    <a:pt x="316706" y="109537"/>
                  </a:lnTo>
                  <a:lnTo>
                    <a:pt x="345281" y="116681"/>
                  </a:lnTo>
                  <a:lnTo>
                    <a:pt x="378619" y="123825"/>
                  </a:lnTo>
                  <a:lnTo>
                    <a:pt x="426244" y="133350"/>
                  </a:lnTo>
                  <a:lnTo>
                    <a:pt x="521494" y="147637"/>
                  </a:lnTo>
                  <a:lnTo>
                    <a:pt x="597694" y="152400"/>
                  </a:lnTo>
                  <a:lnTo>
                    <a:pt x="864394" y="157162"/>
                  </a:lnTo>
                  <a:lnTo>
                    <a:pt x="1204912" y="157162"/>
                  </a:lnTo>
                  <a:lnTo>
                    <a:pt x="1359694" y="157162"/>
                  </a:lnTo>
                  <a:lnTo>
                    <a:pt x="1535906" y="157162"/>
                  </a:lnTo>
                  <a:lnTo>
                    <a:pt x="1747837" y="152400"/>
                  </a:lnTo>
                  <a:lnTo>
                    <a:pt x="1800225" y="147637"/>
                  </a:lnTo>
                  <a:lnTo>
                    <a:pt x="1831181" y="140493"/>
                  </a:lnTo>
                  <a:lnTo>
                    <a:pt x="1852612" y="126206"/>
                  </a:lnTo>
                  <a:lnTo>
                    <a:pt x="1881187" y="97631"/>
                  </a:lnTo>
                  <a:lnTo>
                    <a:pt x="1919287" y="52387"/>
                  </a:lnTo>
                  <a:lnTo>
                    <a:pt x="1952625" y="11906"/>
                  </a:lnTo>
                  <a:lnTo>
                    <a:pt x="1966912" y="0"/>
                  </a:lnTo>
                  <a:lnTo>
                    <a:pt x="1983581" y="0"/>
                  </a:lnTo>
                  <a:lnTo>
                    <a:pt x="1993106" y="4762"/>
                  </a:lnTo>
                  <a:lnTo>
                    <a:pt x="1997869" y="19050"/>
                  </a:lnTo>
                  <a:lnTo>
                    <a:pt x="1988344" y="90487"/>
                  </a:lnTo>
                  <a:lnTo>
                    <a:pt x="1976437" y="173831"/>
                  </a:lnTo>
                  <a:lnTo>
                    <a:pt x="1962150" y="223837"/>
                  </a:lnTo>
                  <a:lnTo>
                    <a:pt x="1938337" y="278606"/>
                  </a:lnTo>
                  <a:lnTo>
                    <a:pt x="1907381" y="330993"/>
                  </a:lnTo>
                  <a:lnTo>
                    <a:pt x="1864519" y="388143"/>
                  </a:lnTo>
                  <a:lnTo>
                    <a:pt x="1828800" y="411956"/>
                  </a:lnTo>
                  <a:lnTo>
                    <a:pt x="1804987" y="423862"/>
                  </a:lnTo>
                  <a:lnTo>
                    <a:pt x="1762125" y="426243"/>
                  </a:lnTo>
                  <a:lnTo>
                    <a:pt x="1721644" y="421481"/>
                  </a:lnTo>
                  <a:lnTo>
                    <a:pt x="1676400" y="411956"/>
                  </a:lnTo>
                  <a:lnTo>
                    <a:pt x="1628775" y="392906"/>
                  </a:lnTo>
                  <a:lnTo>
                    <a:pt x="1602581" y="381000"/>
                  </a:lnTo>
                  <a:lnTo>
                    <a:pt x="1397794" y="357187"/>
                  </a:lnTo>
                  <a:lnTo>
                    <a:pt x="1233487" y="354806"/>
                  </a:lnTo>
                  <a:lnTo>
                    <a:pt x="959644" y="354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ECD6E238-54C9-413B-BD95-0295C2FBCDCD}"/>
                </a:ext>
              </a:extLst>
            </p:cNvPr>
            <p:cNvSpPr/>
            <p:nvPr/>
          </p:nvSpPr>
          <p:spPr>
            <a:xfrm rot="16200000">
              <a:off x="4152900" y="2705101"/>
              <a:ext cx="4422775" cy="2247900"/>
            </a:xfrm>
            <a:custGeom>
              <a:avLst/>
              <a:gdLst>
                <a:gd name="connsiteX0" fmla="*/ 2133600 w 4423410"/>
                <a:gd name="connsiteY0" fmla="*/ 986790 h 2247900"/>
                <a:gd name="connsiteX1" fmla="*/ 1809750 w 4423410"/>
                <a:gd name="connsiteY1" fmla="*/ 1093470 h 2247900"/>
                <a:gd name="connsiteX2" fmla="*/ 1577340 w 4423410"/>
                <a:gd name="connsiteY2" fmla="*/ 1181100 h 2247900"/>
                <a:gd name="connsiteX3" fmla="*/ 1329690 w 4423410"/>
                <a:gd name="connsiteY3" fmla="*/ 1280160 h 2247900"/>
                <a:gd name="connsiteX4" fmla="*/ 1165860 w 4423410"/>
                <a:gd name="connsiteY4" fmla="*/ 1363980 h 2247900"/>
                <a:gd name="connsiteX5" fmla="*/ 1047750 w 4423410"/>
                <a:gd name="connsiteY5" fmla="*/ 1432560 h 2247900"/>
                <a:gd name="connsiteX6" fmla="*/ 887730 w 4423410"/>
                <a:gd name="connsiteY6" fmla="*/ 1543050 h 2247900"/>
                <a:gd name="connsiteX7" fmla="*/ 739140 w 4423410"/>
                <a:gd name="connsiteY7" fmla="*/ 1657350 h 2247900"/>
                <a:gd name="connsiteX8" fmla="*/ 601980 w 4423410"/>
                <a:gd name="connsiteY8" fmla="*/ 1771650 h 2247900"/>
                <a:gd name="connsiteX9" fmla="*/ 476250 w 4423410"/>
                <a:gd name="connsiteY9" fmla="*/ 1901190 h 2247900"/>
                <a:gd name="connsiteX10" fmla="*/ 300990 w 4423410"/>
                <a:gd name="connsiteY10" fmla="*/ 2194560 h 2247900"/>
                <a:gd name="connsiteX11" fmla="*/ 228600 w 4423410"/>
                <a:gd name="connsiteY11" fmla="*/ 2221230 h 2247900"/>
                <a:gd name="connsiteX12" fmla="*/ 182880 w 4423410"/>
                <a:gd name="connsiteY12" fmla="*/ 2236470 h 2247900"/>
                <a:gd name="connsiteX13" fmla="*/ 137160 w 4423410"/>
                <a:gd name="connsiteY13" fmla="*/ 2244090 h 2247900"/>
                <a:gd name="connsiteX14" fmla="*/ 106680 w 4423410"/>
                <a:gd name="connsiteY14" fmla="*/ 2247900 h 2247900"/>
                <a:gd name="connsiteX15" fmla="*/ 49530 w 4423410"/>
                <a:gd name="connsiteY15" fmla="*/ 2232660 h 2247900"/>
                <a:gd name="connsiteX16" fmla="*/ 22860 w 4423410"/>
                <a:gd name="connsiteY16" fmla="*/ 2213610 h 2247900"/>
                <a:gd name="connsiteX17" fmla="*/ 0 w 4423410"/>
                <a:gd name="connsiteY17" fmla="*/ 2175510 h 2247900"/>
                <a:gd name="connsiteX18" fmla="*/ 3810 w 4423410"/>
                <a:gd name="connsiteY18" fmla="*/ 2103120 h 2247900"/>
                <a:gd name="connsiteX19" fmla="*/ 30480 w 4423410"/>
                <a:gd name="connsiteY19" fmla="*/ 2023110 h 2247900"/>
                <a:gd name="connsiteX20" fmla="*/ 72390 w 4423410"/>
                <a:gd name="connsiteY20" fmla="*/ 1962150 h 2247900"/>
                <a:gd name="connsiteX21" fmla="*/ 137160 w 4423410"/>
                <a:gd name="connsiteY21" fmla="*/ 1874520 h 2247900"/>
                <a:gd name="connsiteX22" fmla="*/ 224790 w 4423410"/>
                <a:gd name="connsiteY22" fmla="*/ 1786890 h 2247900"/>
                <a:gd name="connsiteX23" fmla="*/ 354330 w 4423410"/>
                <a:gd name="connsiteY23" fmla="*/ 1676400 h 2247900"/>
                <a:gd name="connsiteX24" fmla="*/ 487680 w 4423410"/>
                <a:gd name="connsiteY24" fmla="*/ 1565910 h 2247900"/>
                <a:gd name="connsiteX25" fmla="*/ 621030 w 4423410"/>
                <a:gd name="connsiteY25" fmla="*/ 1459230 h 2247900"/>
                <a:gd name="connsiteX26" fmla="*/ 750570 w 4423410"/>
                <a:gd name="connsiteY26" fmla="*/ 1367790 h 2247900"/>
                <a:gd name="connsiteX27" fmla="*/ 853440 w 4423410"/>
                <a:gd name="connsiteY27" fmla="*/ 1306830 h 2247900"/>
                <a:gd name="connsiteX28" fmla="*/ 933450 w 4423410"/>
                <a:gd name="connsiteY28" fmla="*/ 1257300 h 2247900"/>
                <a:gd name="connsiteX29" fmla="*/ 1120140 w 4423410"/>
                <a:gd name="connsiteY29" fmla="*/ 1150620 h 2247900"/>
                <a:gd name="connsiteX30" fmla="*/ 1341120 w 4423410"/>
                <a:gd name="connsiteY30" fmla="*/ 1043940 h 2247900"/>
                <a:gd name="connsiteX31" fmla="*/ 1501140 w 4423410"/>
                <a:gd name="connsiteY31" fmla="*/ 986790 h 2247900"/>
                <a:gd name="connsiteX32" fmla="*/ 1748790 w 4423410"/>
                <a:gd name="connsiteY32" fmla="*/ 906780 h 2247900"/>
                <a:gd name="connsiteX33" fmla="*/ 2042160 w 4423410"/>
                <a:gd name="connsiteY33" fmla="*/ 819150 h 2247900"/>
                <a:gd name="connsiteX34" fmla="*/ 2297430 w 4423410"/>
                <a:gd name="connsiteY34" fmla="*/ 742950 h 2247900"/>
                <a:gd name="connsiteX35" fmla="*/ 2590800 w 4423410"/>
                <a:gd name="connsiteY35" fmla="*/ 659130 h 2247900"/>
                <a:gd name="connsiteX36" fmla="*/ 2796540 w 4423410"/>
                <a:gd name="connsiteY36" fmla="*/ 601980 h 2247900"/>
                <a:gd name="connsiteX37" fmla="*/ 3063240 w 4423410"/>
                <a:gd name="connsiteY37" fmla="*/ 525780 h 2247900"/>
                <a:gd name="connsiteX38" fmla="*/ 3230880 w 4423410"/>
                <a:gd name="connsiteY38" fmla="*/ 487680 h 2247900"/>
                <a:gd name="connsiteX39" fmla="*/ 3398520 w 4423410"/>
                <a:gd name="connsiteY39" fmla="*/ 441960 h 2247900"/>
                <a:gd name="connsiteX40" fmla="*/ 3710940 w 4423410"/>
                <a:gd name="connsiteY40" fmla="*/ 377190 h 2247900"/>
                <a:gd name="connsiteX41" fmla="*/ 3924300 w 4423410"/>
                <a:gd name="connsiteY41" fmla="*/ 342900 h 2247900"/>
                <a:gd name="connsiteX42" fmla="*/ 4050030 w 4423410"/>
                <a:gd name="connsiteY42" fmla="*/ 312420 h 2247900"/>
                <a:gd name="connsiteX43" fmla="*/ 4122420 w 4423410"/>
                <a:gd name="connsiteY43" fmla="*/ 285750 h 2247900"/>
                <a:gd name="connsiteX44" fmla="*/ 4171950 w 4423410"/>
                <a:gd name="connsiteY44" fmla="*/ 259080 h 2247900"/>
                <a:gd name="connsiteX45" fmla="*/ 4217670 w 4423410"/>
                <a:gd name="connsiteY45" fmla="*/ 217170 h 2247900"/>
                <a:gd name="connsiteX46" fmla="*/ 4290060 w 4423410"/>
                <a:gd name="connsiteY46" fmla="*/ 129540 h 2247900"/>
                <a:gd name="connsiteX47" fmla="*/ 4339590 w 4423410"/>
                <a:gd name="connsiteY47" fmla="*/ 45720 h 2247900"/>
                <a:gd name="connsiteX48" fmla="*/ 4366260 w 4423410"/>
                <a:gd name="connsiteY48" fmla="*/ 15240 h 2247900"/>
                <a:gd name="connsiteX49" fmla="*/ 4389120 w 4423410"/>
                <a:gd name="connsiteY49" fmla="*/ 0 h 2247900"/>
                <a:gd name="connsiteX50" fmla="*/ 4389120 w 4423410"/>
                <a:gd name="connsiteY50" fmla="*/ 0 h 2247900"/>
                <a:gd name="connsiteX51" fmla="*/ 4408170 w 4423410"/>
                <a:gd name="connsiteY51" fmla="*/ 7620 h 2247900"/>
                <a:gd name="connsiteX52" fmla="*/ 4419600 w 4423410"/>
                <a:gd name="connsiteY52" fmla="*/ 41910 h 2247900"/>
                <a:gd name="connsiteX53" fmla="*/ 4423410 w 4423410"/>
                <a:gd name="connsiteY53" fmla="*/ 144780 h 2247900"/>
                <a:gd name="connsiteX54" fmla="*/ 4411980 w 4423410"/>
                <a:gd name="connsiteY54" fmla="*/ 228600 h 2247900"/>
                <a:gd name="connsiteX55" fmla="*/ 4381500 w 4423410"/>
                <a:gd name="connsiteY55" fmla="*/ 327660 h 2247900"/>
                <a:gd name="connsiteX56" fmla="*/ 4354830 w 4423410"/>
                <a:gd name="connsiteY56" fmla="*/ 377190 h 2247900"/>
                <a:gd name="connsiteX57" fmla="*/ 4271010 w 4423410"/>
                <a:gd name="connsiteY57" fmla="*/ 495300 h 2247900"/>
                <a:gd name="connsiteX58" fmla="*/ 4183380 w 4423410"/>
                <a:gd name="connsiteY58" fmla="*/ 594360 h 2247900"/>
                <a:gd name="connsiteX59" fmla="*/ 4164330 w 4423410"/>
                <a:gd name="connsiteY59" fmla="*/ 598170 h 2247900"/>
                <a:gd name="connsiteX60" fmla="*/ 4118610 w 4423410"/>
                <a:gd name="connsiteY60" fmla="*/ 579120 h 2247900"/>
                <a:gd name="connsiteX61" fmla="*/ 4065270 w 4423410"/>
                <a:gd name="connsiteY61" fmla="*/ 560070 h 2247900"/>
                <a:gd name="connsiteX62" fmla="*/ 3992880 w 4423410"/>
                <a:gd name="connsiteY62" fmla="*/ 552450 h 2247900"/>
                <a:gd name="connsiteX63" fmla="*/ 3897630 w 4423410"/>
                <a:gd name="connsiteY63" fmla="*/ 556260 h 2247900"/>
                <a:gd name="connsiteX64" fmla="*/ 3760470 w 4423410"/>
                <a:gd name="connsiteY64" fmla="*/ 571500 h 2247900"/>
                <a:gd name="connsiteX65" fmla="*/ 3516630 w 4423410"/>
                <a:gd name="connsiteY65" fmla="*/ 621030 h 2247900"/>
                <a:gd name="connsiteX66" fmla="*/ 3272790 w 4423410"/>
                <a:gd name="connsiteY66" fmla="*/ 685800 h 2247900"/>
                <a:gd name="connsiteX67" fmla="*/ 3101340 w 4423410"/>
                <a:gd name="connsiteY67" fmla="*/ 723900 h 2247900"/>
                <a:gd name="connsiteX68" fmla="*/ 2868930 w 4423410"/>
                <a:gd name="connsiteY68" fmla="*/ 781050 h 2247900"/>
                <a:gd name="connsiteX69" fmla="*/ 2625090 w 4423410"/>
                <a:gd name="connsiteY69" fmla="*/ 842010 h 2247900"/>
                <a:gd name="connsiteX70" fmla="*/ 2366010 w 4423410"/>
                <a:gd name="connsiteY70" fmla="*/ 918210 h 2247900"/>
                <a:gd name="connsiteX71" fmla="*/ 2133600 w 4423410"/>
                <a:gd name="connsiteY71" fmla="*/ 986790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23410" h="2247900">
                  <a:moveTo>
                    <a:pt x="2133600" y="986790"/>
                  </a:moveTo>
                  <a:lnTo>
                    <a:pt x="1809750" y="1093470"/>
                  </a:lnTo>
                  <a:lnTo>
                    <a:pt x="1577340" y="1181100"/>
                  </a:lnTo>
                  <a:lnTo>
                    <a:pt x="1329690" y="1280160"/>
                  </a:lnTo>
                  <a:lnTo>
                    <a:pt x="1165860" y="1363980"/>
                  </a:lnTo>
                  <a:lnTo>
                    <a:pt x="1047750" y="1432560"/>
                  </a:lnTo>
                  <a:lnTo>
                    <a:pt x="887730" y="1543050"/>
                  </a:lnTo>
                  <a:lnTo>
                    <a:pt x="739140" y="1657350"/>
                  </a:lnTo>
                  <a:lnTo>
                    <a:pt x="601980" y="1771650"/>
                  </a:lnTo>
                  <a:lnTo>
                    <a:pt x="476250" y="1901190"/>
                  </a:lnTo>
                  <a:lnTo>
                    <a:pt x="300990" y="2194560"/>
                  </a:lnTo>
                  <a:lnTo>
                    <a:pt x="228600" y="2221230"/>
                  </a:lnTo>
                  <a:lnTo>
                    <a:pt x="182880" y="2236470"/>
                  </a:lnTo>
                  <a:lnTo>
                    <a:pt x="137160" y="2244090"/>
                  </a:lnTo>
                  <a:lnTo>
                    <a:pt x="106680" y="2247900"/>
                  </a:lnTo>
                  <a:lnTo>
                    <a:pt x="49530" y="2232660"/>
                  </a:lnTo>
                  <a:lnTo>
                    <a:pt x="22860" y="2213610"/>
                  </a:lnTo>
                  <a:lnTo>
                    <a:pt x="0" y="2175510"/>
                  </a:lnTo>
                  <a:lnTo>
                    <a:pt x="3810" y="2103120"/>
                  </a:lnTo>
                  <a:lnTo>
                    <a:pt x="30480" y="2023110"/>
                  </a:lnTo>
                  <a:lnTo>
                    <a:pt x="72390" y="1962150"/>
                  </a:lnTo>
                  <a:lnTo>
                    <a:pt x="137160" y="1874520"/>
                  </a:lnTo>
                  <a:lnTo>
                    <a:pt x="224790" y="1786890"/>
                  </a:lnTo>
                  <a:lnTo>
                    <a:pt x="354330" y="1676400"/>
                  </a:lnTo>
                  <a:lnTo>
                    <a:pt x="487680" y="1565910"/>
                  </a:lnTo>
                  <a:lnTo>
                    <a:pt x="621030" y="1459230"/>
                  </a:lnTo>
                  <a:lnTo>
                    <a:pt x="750570" y="1367790"/>
                  </a:lnTo>
                  <a:lnTo>
                    <a:pt x="853440" y="1306830"/>
                  </a:lnTo>
                  <a:lnTo>
                    <a:pt x="933450" y="1257300"/>
                  </a:lnTo>
                  <a:lnTo>
                    <a:pt x="1120140" y="1150620"/>
                  </a:lnTo>
                  <a:lnTo>
                    <a:pt x="1341120" y="1043940"/>
                  </a:lnTo>
                  <a:lnTo>
                    <a:pt x="1501140" y="986790"/>
                  </a:lnTo>
                  <a:lnTo>
                    <a:pt x="1748790" y="906780"/>
                  </a:lnTo>
                  <a:lnTo>
                    <a:pt x="2042160" y="819150"/>
                  </a:lnTo>
                  <a:lnTo>
                    <a:pt x="2297430" y="742950"/>
                  </a:lnTo>
                  <a:lnTo>
                    <a:pt x="2590800" y="659130"/>
                  </a:lnTo>
                  <a:lnTo>
                    <a:pt x="2796540" y="601980"/>
                  </a:lnTo>
                  <a:lnTo>
                    <a:pt x="3063240" y="525780"/>
                  </a:lnTo>
                  <a:lnTo>
                    <a:pt x="3230880" y="487680"/>
                  </a:lnTo>
                  <a:lnTo>
                    <a:pt x="3398520" y="441960"/>
                  </a:lnTo>
                  <a:lnTo>
                    <a:pt x="3710940" y="377190"/>
                  </a:lnTo>
                  <a:lnTo>
                    <a:pt x="3924300" y="342900"/>
                  </a:lnTo>
                  <a:lnTo>
                    <a:pt x="4050030" y="312420"/>
                  </a:lnTo>
                  <a:lnTo>
                    <a:pt x="4122420" y="285750"/>
                  </a:lnTo>
                  <a:lnTo>
                    <a:pt x="4171950" y="259080"/>
                  </a:lnTo>
                  <a:lnTo>
                    <a:pt x="4217670" y="217170"/>
                  </a:lnTo>
                  <a:lnTo>
                    <a:pt x="4290060" y="129540"/>
                  </a:lnTo>
                  <a:lnTo>
                    <a:pt x="4339590" y="45720"/>
                  </a:lnTo>
                  <a:lnTo>
                    <a:pt x="4366260" y="15240"/>
                  </a:lnTo>
                  <a:lnTo>
                    <a:pt x="4389120" y="0"/>
                  </a:lnTo>
                  <a:lnTo>
                    <a:pt x="4389120" y="0"/>
                  </a:lnTo>
                  <a:lnTo>
                    <a:pt x="4408170" y="7620"/>
                  </a:lnTo>
                  <a:lnTo>
                    <a:pt x="4419600" y="41910"/>
                  </a:lnTo>
                  <a:lnTo>
                    <a:pt x="4423410" y="144780"/>
                  </a:lnTo>
                  <a:lnTo>
                    <a:pt x="4411980" y="228600"/>
                  </a:lnTo>
                  <a:lnTo>
                    <a:pt x="4381500" y="327660"/>
                  </a:lnTo>
                  <a:lnTo>
                    <a:pt x="4354830" y="377190"/>
                  </a:lnTo>
                  <a:lnTo>
                    <a:pt x="4271010" y="495300"/>
                  </a:lnTo>
                  <a:lnTo>
                    <a:pt x="4183380" y="594360"/>
                  </a:lnTo>
                  <a:lnTo>
                    <a:pt x="4164330" y="598170"/>
                  </a:lnTo>
                  <a:lnTo>
                    <a:pt x="4118610" y="579120"/>
                  </a:lnTo>
                  <a:lnTo>
                    <a:pt x="4065270" y="560070"/>
                  </a:lnTo>
                  <a:lnTo>
                    <a:pt x="3992880" y="552450"/>
                  </a:lnTo>
                  <a:lnTo>
                    <a:pt x="3897630" y="556260"/>
                  </a:lnTo>
                  <a:lnTo>
                    <a:pt x="3760470" y="571500"/>
                  </a:lnTo>
                  <a:lnTo>
                    <a:pt x="3516630" y="621030"/>
                  </a:lnTo>
                  <a:lnTo>
                    <a:pt x="3272790" y="685800"/>
                  </a:lnTo>
                  <a:lnTo>
                    <a:pt x="3101340" y="723900"/>
                  </a:lnTo>
                  <a:lnTo>
                    <a:pt x="2868930" y="781050"/>
                  </a:lnTo>
                  <a:lnTo>
                    <a:pt x="2625090" y="842010"/>
                  </a:lnTo>
                  <a:lnTo>
                    <a:pt x="2366010" y="918210"/>
                  </a:lnTo>
                  <a:lnTo>
                    <a:pt x="2133600" y="9867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64900195-2171-4B77-B1CA-3ABC14321E9F}"/>
                </a:ext>
              </a:extLst>
            </p:cNvPr>
            <p:cNvSpPr/>
            <p:nvPr/>
          </p:nvSpPr>
          <p:spPr>
            <a:xfrm>
              <a:off x="7132638" y="4852988"/>
              <a:ext cx="377825" cy="919162"/>
            </a:xfrm>
            <a:custGeom>
              <a:avLst/>
              <a:gdLst>
                <a:gd name="connsiteX0" fmla="*/ 295275 w 378619"/>
                <a:gd name="connsiteY0" fmla="*/ 533400 h 919162"/>
                <a:gd name="connsiteX1" fmla="*/ 285750 w 378619"/>
                <a:gd name="connsiteY1" fmla="*/ 640556 h 919162"/>
                <a:gd name="connsiteX2" fmla="*/ 288131 w 378619"/>
                <a:gd name="connsiteY2" fmla="*/ 723900 h 919162"/>
                <a:gd name="connsiteX3" fmla="*/ 290512 w 378619"/>
                <a:gd name="connsiteY3" fmla="*/ 804862 h 919162"/>
                <a:gd name="connsiteX4" fmla="*/ 307181 w 378619"/>
                <a:gd name="connsiteY4" fmla="*/ 919162 h 919162"/>
                <a:gd name="connsiteX5" fmla="*/ 0 w 378619"/>
                <a:gd name="connsiteY5" fmla="*/ 766762 h 919162"/>
                <a:gd name="connsiteX6" fmla="*/ 54769 w 378619"/>
                <a:gd name="connsiteY6" fmla="*/ 631031 h 919162"/>
                <a:gd name="connsiteX7" fmla="*/ 119062 w 378619"/>
                <a:gd name="connsiteY7" fmla="*/ 488156 h 919162"/>
                <a:gd name="connsiteX8" fmla="*/ 197644 w 378619"/>
                <a:gd name="connsiteY8" fmla="*/ 307181 h 919162"/>
                <a:gd name="connsiteX9" fmla="*/ 280987 w 378619"/>
                <a:gd name="connsiteY9" fmla="*/ 130968 h 919162"/>
                <a:gd name="connsiteX10" fmla="*/ 316706 w 378619"/>
                <a:gd name="connsiteY10" fmla="*/ 50006 h 919162"/>
                <a:gd name="connsiteX11" fmla="*/ 338137 w 378619"/>
                <a:gd name="connsiteY11" fmla="*/ 14287 h 919162"/>
                <a:gd name="connsiteX12" fmla="*/ 347662 w 378619"/>
                <a:gd name="connsiteY12" fmla="*/ 4762 h 919162"/>
                <a:gd name="connsiteX13" fmla="*/ 359569 w 378619"/>
                <a:gd name="connsiteY13" fmla="*/ 0 h 919162"/>
                <a:gd name="connsiteX14" fmla="*/ 369094 w 378619"/>
                <a:gd name="connsiteY14" fmla="*/ 0 h 919162"/>
                <a:gd name="connsiteX15" fmla="*/ 378619 w 378619"/>
                <a:gd name="connsiteY15" fmla="*/ 7143 h 919162"/>
                <a:gd name="connsiteX16" fmla="*/ 378619 w 378619"/>
                <a:gd name="connsiteY16" fmla="*/ 54768 h 919162"/>
                <a:gd name="connsiteX17" fmla="*/ 354806 w 378619"/>
                <a:gd name="connsiteY17" fmla="*/ 164306 h 919162"/>
                <a:gd name="connsiteX18" fmla="*/ 323850 w 378619"/>
                <a:gd name="connsiteY18" fmla="*/ 326231 h 919162"/>
                <a:gd name="connsiteX19" fmla="*/ 295275 w 378619"/>
                <a:gd name="connsiteY19" fmla="*/ 533400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619" h="919162">
                  <a:moveTo>
                    <a:pt x="295275" y="533400"/>
                  </a:moveTo>
                  <a:lnTo>
                    <a:pt x="285750" y="640556"/>
                  </a:lnTo>
                  <a:cubicBezTo>
                    <a:pt x="286544" y="668337"/>
                    <a:pt x="287337" y="696119"/>
                    <a:pt x="288131" y="723900"/>
                  </a:cubicBezTo>
                  <a:cubicBezTo>
                    <a:pt x="288925" y="750887"/>
                    <a:pt x="289718" y="777875"/>
                    <a:pt x="290512" y="804862"/>
                  </a:cubicBezTo>
                  <a:lnTo>
                    <a:pt x="307181" y="919162"/>
                  </a:lnTo>
                  <a:lnTo>
                    <a:pt x="0" y="766762"/>
                  </a:lnTo>
                  <a:lnTo>
                    <a:pt x="54769" y="631031"/>
                  </a:lnTo>
                  <a:lnTo>
                    <a:pt x="119062" y="488156"/>
                  </a:lnTo>
                  <a:lnTo>
                    <a:pt x="197644" y="307181"/>
                  </a:lnTo>
                  <a:lnTo>
                    <a:pt x="280987" y="130968"/>
                  </a:lnTo>
                  <a:lnTo>
                    <a:pt x="316706" y="50006"/>
                  </a:lnTo>
                  <a:lnTo>
                    <a:pt x="338137" y="14287"/>
                  </a:lnTo>
                  <a:lnTo>
                    <a:pt x="347662" y="4762"/>
                  </a:lnTo>
                  <a:lnTo>
                    <a:pt x="359569" y="0"/>
                  </a:lnTo>
                  <a:lnTo>
                    <a:pt x="369094" y="0"/>
                  </a:lnTo>
                  <a:lnTo>
                    <a:pt x="378619" y="7143"/>
                  </a:lnTo>
                  <a:lnTo>
                    <a:pt x="378619" y="54768"/>
                  </a:lnTo>
                  <a:lnTo>
                    <a:pt x="354806" y="164306"/>
                  </a:lnTo>
                  <a:lnTo>
                    <a:pt x="323850" y="326231"/>
                  </a:lnTo>
                  <a:lnTo>
                    <a:pt x="295275" y="533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509B1937-5FAB-4B17-8F03-835A84677F25}"/>
                </a:ext>
              </a:extLst>
            </p:cNvPr>
            <p:cNvSpPr/>
            <p:nvPr/>
          </p:nvSpPr>
          <p:spPr>
            <a:xfrm rot="16200000">
              <a:off x="4829175" y="3606801"/>
              <a:ext cx="2535237" cy="1795462"/>
            </a:xfrm>
            <a:custGeom>
              <a:avLst/>
              <a:gdLst>
                <a:gd name="connsiteX0" fmla="*/ 1343025 w 2536031"/>
                <a:gd name="connsiteY0" fmla="*/ 1438275 h 1795463"/>
                <a:gd name="connsiteX1" fmla="*/ 1071562 w 2536031"/>
                <a:gd name="connsiteY1" fmla="*/ 1328738 h 1795463"/>
                <a:gd name="connsiteX2" fmla="*/ 845343 w 2536031"/>
                <a:gd name="connsiteY2" fmla="*/ 1193006 h 1795463"/>
                <a:gd name="connsiteX3" fmla="*/ 697706 w 2536031"/>
                <a:gd name="connsiteY3" fmla="*/ 1071563 h 1795463"/>
                <a:gd name="connsiteX4" fmla="*/ 542925 w 2536031"/>
                <a:gd name="connsiteY4" fmla="*/ 931069 h 1795463"/>
                <a:gd name="connsiteX5" fmla="*/ 438150 w 2536031"/>
                <a:gd name="connsiteY5" fmla="*/ 819150 h 1795463"/>
                <a:gd name="connsiteX6" fmla="*/ 361950 w 2536031"/>
                <a:gd name="connsiteY6" fmla="*/ 726281 h 1795463"/>
                <a:gd name="connsiteX7" fmla="*/ 292893 w 2536031"/>
                <a:gd name="connsiteY7" fmla="*/ 631031 h 1795463"/>
                <a:gd name="connsiteX8" fmla="*/ 209550 w 2536031"/>
                <a:gd name="connsiteY8" fmla="*/ 495300 h 1795463"/>
                <a:gd name="connsiteX9" fmla="*/ 159543 w 2536031"/>
                <a:gd name="connsiteY9" fmla="*/ 411956 h 1795463"/>
                <a:gd name="connsiteX10" fmla="*/ 109537 w 2536031"/>
                <a:gd name="connsiteY10" fmla="*/ 316706 h 1795463"/>
                <a:gd name="connsiteX11" fmla="*/ 64293 w 2536031"/>
                <a:gd name="connsiteY11" fmla="*/ 221456 h 1795463"/>
                <a:gd name="connsiteX12" fmla="*/ 16668 w 2536031"/>
                <a:gd name="connsiteY12" fmla="*/ 102394 h 1795463"/>
                <a:gd name="connsiteX13" fmla="*/ 0 w 2536031"/>
                <a:gd name="connsiteY13" fmla="*/ 59531 h 1795463"/>
                <a:gd name="connsiteX14" fmla="*/ 0 w 2536031"/>
                <a:gd name="connsiteY14" fmla="*/ 30956 h 1795463"/>
                <a:gd name="connsiteX15" fmla="*/ 4762 w 2536031"/>
                <a:gd name="connsiteY15" fmla="*/ 14288 h 1795463"/>
                <a:gd name="connsiteX16" fmla="*/ 11906 w 2536031"/>
                <a:gd name="connsiteY16" fmla="*/ 2381 h 1795463"/>
                <a:gd name="connsiteX17" fmla="*/ 26193 w 2536031"/>
                <a:gd name="connsiteY17" fmla="*/ 0 h 1795463"/>
                <a:gd name="connsiteX18" fmla="*/ 38100 w 2536031"/>
                <a:gd name="connsiteY18" fmla="*/ 4763 h 1795463"/>
                <a:gd name="connsiteX19" fmla="*/ 54768 w 2536031"/>
                <a:gd name="connsiteY19" fmla="*/ 11906 h 1795463"/>
                <a:gd name="connsiteX20" fmla="*/ 71437 w 2536031"/>
                <a:gd name="connsiteY20" fmla="*/ 28575 h 1795463"/>
                <a:gd name="connsiteX21" fmla="*/ 126206 w 2536031"/>
                <a:gd name="connsiteY21" fmla="*/ 157163 h 1795463"/>
                <a:gd name="connsiteX22" fmla="*/ 183356 w 2536031"/>
                <a:gd name="connsiteY22" fmla="*/ 261938 h 1795463"/>
                <a:gd name="connsiteX23" fmla="*/ 257175 w 2536031"/>
                <a:gd name="connsiteY23" fmla="*/ 383381 h 1795463"/>
                <a:gd name="connsiteX24" fmla="*/ 333375 w 2536031"/>
                <a:gd name="connsiteY24" fmla="*/ 485775 h 1795463"/>
                <a:gd name="connsiteX25" fmla="*/ 421481 w 2536031"/>
                <a:gd name="connsiteY25" fmla="*/ 592931 h 1795463"/>
                <a:gd name="connsiteX26" fmla="*/ 519112 w 2536031"/>
                <a:gd name="connsiteY26" fmla="*/ 688181 h 1795463"/>
                <a:gd name="connsiteX27" fmla="*/ 661987 w 2536031"/>
                <a:gd name="connsiteY27" fmla="*/ 816769 h 1795463"/>
                <a:gd name="connsiteX28" fmla="*/ 800100 w 2536031"/>
                <a:gd name="connsiteY28" fmla="*/ 926306 h 1795463"/>
                <a:gd name="connsiteX29" fmla="*/ 912018 w 2536031"/>
                <a:gd name="connsiteY29" fmla="*/ 997744 h 1795463"/>
                <a:gd name="connsiteX30" fmla="*/ 1073943 w 2536031"/>
                <a:gd name="connsiteY30" fmla="*/ 1085850 h 1795463"/>
                <a:gd name="connsiteX31" fmla="*/ 1343025 w 2536031"/>
                <a:gd name="connsiteY31" fmla="*/ 1226344 h 1795463"/>
                <a:gd name="connsiteX32" fmla="*/ 1500187 w 2536031"/>
                <a:gd name="connsiteY32" fmla="*/ 1285875 h 1795463"/>
                <a:gd name="connsiteX33" fmla="*/ 1676400 w 2536031"/>
                <a:gd name="connsiteY33" fmla="*/ 1347788 h 1795463"/>
                <a:gd name="connsiteX34" fmla="*/ 1878806 w 2536031"/>
                <a:gd name="connsiteY34" fmla="*/ 1414463 h 1795463"/>
                <a:gd name="connsiteX35" fmla="*/ 2128837 w 2536031"/>
                <a:gd name="connsiteY35" fmla="*/ 1478756 h 1795463"/>
                <a:gd name="connsiteX36" fmla="*/ 2238375 w 2536031"/>
                <a:gd name="connsiteY36" fmla="*/ 1502569 h 1795463"/>
                <a:gd name="connsiteX37" fmla="*/ 2269331 w 2536031"/>
                <a:gd name="connsiteY37" fmla="*/ 1507331 h 1795463"/>
                <a:gd name="connsiteX38" fmla="*/ 2302668 w 2536031"/>
                <a:gd name="connsiteY38" fmla="*/ 1507331 h 1795463"/>
                <a:gd name="connsiteX39" fmla="*/ 2331243 w 2536031"/>
                <a:gd name="connsiteY39" fmla="*/ 1502569 h 1795463"/>
                <a:gd name="connsiteX40" fmla="*/ 2355056 w 2536031"/>
                <a:gd name="connsiteY40" fmla="*/ 1495425 h 1795463"/>
                <a:gd name="connsiteX41" fmla="*/ 2376487 w 2536031"/>
                <a:gd name="connsiteY41" fmla="*/ 1481138 h 1795463"/>
                <a:gd name="connsiteX42" fmla="*/ 2414587 w 2536031"/>
                <a:gd name="connsiteY42" fmla="*/ 1428750 h 1795463"/>
                <a:gd name="connsiteX43" fmla="*/ 2457450 w 2536031"/>
                <a:gd name="connsiteY43" fmla="*/ 1373981 h 1795463"/>
                <a:gd name="connsiteX44" fmla="*/ 2474118 w 2536031"/>
                <a:gd name="connsiteY44" fmla="*/ 1362075 h 1795463"/>
                <a:gd name="connsiteX45" fmla="*/ 2493168 w 2536031"/>
                <a:gd name="connsiteY45" fmla="*/ 1357313 h 1795463"/>
                <a:gd name="connsiteX46" fmla="*/ 2509837 w 2536031"/>
                <a:gd name="connsiteY46" fmla="*/ 1357313 h 1795463"/>
                <a:gd name="connsiteX47" fmla="*/ 2524125 w 2536031"/>
                <a:gd name="connsiteY47" fmla="*/ 1362075 h 1795463"/>
                <a:gd name="connsiteX48" fmla="*/ 2531268 w 2536031"/>
                <a:gd name="connsiteY48" fmla="*/ 1376363 h 1795463"/>
                <a:gd name="connsiteX49" fmla="*/ 2536031 w 2536031"/>
                <a:gd name="connsiteY49" fmla="*/ 1397794 h 1795463"/>
                <a:gd name="connsiteX50" fmla="*/ 2524125 w 2536031"/>
                <a:gd name="connsiteY50" fmla="*/ 1454944 h 1795463"/>
                <a:gd name="connsiteX51" fmla="*/ 2481262 w 2536031"/>
                <a:gd name="connsiteY51" fmla="*/ 1535906 h 1795463"/>
                <a:gd name="connsiteX52" fmla="*/ 2440781 w 2536031"/>
                <a:gd name="connsiteY52" fmla="*/ 1612106 h 1795463"/>
                <a:gd name="connsiteX53" fmla="*/ 2405062 w 2536031"/>
                <a:gd name="connsiteY53" fmla="*/ 1674019 h 1795463"/>
                <a:gd name="connsiteX54" fmla="*/ 2355056 w 2536031"/>
                <a:gd name="connsiteY54" fmla="*/ 1733550 h 1795463"/>
                <a:gd name="connsiteX55" fmla="*/ 2316956 w 2536031"/>
                <a:gd name="connsiteY55" fmla="*/ 1769269 h 1795463"/>
                <a:gd name="connsiteX56" fmla="*/ 2281237 w 2536031"/>
                <a:gd name="connsiteY56" fmla="*/ 1788319 h 1795463"/>
                <a:gd name="connsiteX57" fmla="*/ 2252662 w 2536031"/>
                <a:gd name="connsiteY57" fmla="*/ 1795463 h 1795463"/>
                <a:gd name="connsiteX58" fmla="*/ 2226468 w 2536031"/>
                <a:gd name="connsiteY58" fmla="*/ 1795463 h 1795463"/>
                <a:gd name="connsiteX59" fmla="*/ 2205037 w 2536031"/>
                <a:gd name="connsiteY59" fmla="*/ 1785938 h 1795463"/>
                <a:gd name="connsiteX60" fmla="*/ 2159793 w 2536031"/>
                <a:gd name="connsiteY60" fmla="*/ 1738313 h 1795463"/>
                <a:gd name="connsiteX61" fmla="*/ 2119312 w 2536031"/>
                <a:gd name="connsiteY61" fmla="*/ 1702594 h 1795463"/>
                <a:gd name="connsiteX62" fmla="*/ 2078831 w 2536031"/>
                <a:gd name="connsiteY62" fmla="*/ 1683544 h 1795463"/>
                <a:gd name="connsiteX63" fmla="*/ 1905000 w 2536031"/>
                <a:gd name="connsiteY63" fmla="*/ 1633538 h 1795463"/>
                <a:gd name="connsiteX64" fmla="*/ 1726406 w 2536031"/>
                <a:gd name="connsiteY64" fmla="*/ 1576388 h 1795463"/>
                <a:gd name="connsiteX65" fmla="*/ 1528762 w 2536031"/>
                <a:gd name="connsiteY65" fmla="*/ 1509713 h 1795463"/>
                <a:gd name="connsiteX66" fmla="*/ 1343025 w 2536031"/>
                <a:gd name="connsiteY66" fmla="*/ 1438275 h 179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36031" h="1795463">
                  <a:moveTo>
                    <a:pt x="1343025" y="1438275"/>
                  </a:moveTo>
                  <a:lnTo>
                    <a:pt x="1071562" y="1328738"/>
                  </a:lnTo>
                  <a:lnTo>
                    <a:pt x="845343" y="1193006"/>
                  </a:lnTo>
                  <a:lnTo>
                    <a:pt x="697706" y="1071563"/>
                  </a:lnTo>
                  <a:lnTo>
                    <a:pt x="542925" y="931069"/>
                  </a:lnTo>
                  <a:lnTo>
                    <a:pt x="438150" y="819150"/>
                  </a:lnTo>
                  <a:lnTo>
                    <a:pt x="361950" y="726281"/>
                  </a:lnTo>
                  <a:lnTo>
                    <a:pt x="292893" y="631031"/>
                  </a:lnTo>
                  <a:lnTo>
                    <a:pt x="209550" y="495300"/>
                  </a:lnTo>
                  <a:lnTo>
                    <a:pt x="159543" y="411956"/>
                  </a:lnTo>
                  <a:lnTo>
                    <a:pt x="109537" y="316706"/>
                  </a:lnTo>
                  <a:lnTo>
                    <a:pt x="64293" y="221456"/>
                  </a:lnTo>
                  <a:lnTo>
                    <a:pt x="16668" y="102394"/>
                  </a:lnTo>
                  <a:lnTo>
                    <a:pt x="0" y="59531"/>
                  </a:lnTo>
                  <a:lnTo>
                    <a:pt x="0" y="30956"/>
                  </a:lnTo>
                  <a:lnTo>
                    <a:pt x="4762" y="14288"/>
                  </a:lnTo>
                  <a:lnTo>
                    <a:pt x="11906" y="2381"/>
                  </a:lnTo>
                  <a:lnTo>
                    <a:pt x="26193" y="0"/>
                  </a:lnTo>
                  <a:lnTo>
                    <a:pt x="38100" y="4763"/>
                  </a:lnTo>
                  <a:lnTo>
                    <a:pt x="54768" y="11906"/>
                  </a:lnTo>
                  <a:lnTo>
                    <a:pt x="71437" y="28575"/>
                  </a:lnTo>
                  <a:lnTo>
                    <a:pt x="126206" y="157163"/>
                  </a:lnTo>
                  <a:lnTo>
                    <a:pt x="183356" y="261938"/>
                  </a:lnTo>
                  <a:lnTo>
                    <a:pt x="257175" y="383381"/>
                  </a:lnTo>
                  <a:lnTo>
                    <a:pt x="333375" y="485775"/>
                  </a:lnTo>
                  <a:lnTo>
                    <a:pt x="421481" y="592931"/>
                  </a:lnTo>
                  <a:lnTo>
                    <a:pt x="519112" y="688181"/>
                  </a:lnTo>
                  <a:lnTo>
                    <a:pt x="661987" y="816769"/>
                  </a:lnTo>
                  <a:lnTo>
                    <a:pt x="800100" y="926306"/>
                  </a:lnTo>
                  <a:lnTo>
                    <a:pt x="912018" y="997744"/>
                  </a:lnTo>
                  <a:lnTo>
                    <a:pt x="1073943" y="1085850"/>
                  </a:lnTo>
                  <a:lnTo>
                    <a:pt x="1343025" y="1226344"/>
                  </a:lnTo>
                  <a:lnTo>
                    <a:pt x="1500187" y="1285875"/>
                  </a:lnTo>
                  <a:lnTo>
                    <a:pt x="1676400" y="1347788"/>
                  </a:lnTo>
                  <a:lnTo>
                    <a:pt x="1878806" y="1414463"/>
                  </a:lnTo>
                  <a:lnTo>
                    <a:pt x="2128837" y="1478756"/>
                  </a:lnTo>
                  <a:lnTo>
                    <a:pt x="2238375" y="1502569"/>
                  </a:lnTo>
                  <a:lnTo>
                    <a:pt x="2269331" y="1507331"/>
                  </a:lnTo>
                  <a:lnTo>
                    <a:pt x="2302668" y="1507331"/>
                  </a:lnTo>
                  <a:lnTo>
                    <a:pt x="2331243" y="1502569"/>
                  </a:lnTo>
                  <a:lnTo>
                    <a:pt x="2355056" y="1495425"/>
                  </a:lnTo>
                  <a:lnTo>
                    <a:pt x="2376487" y="1481138"/>
                  </a:lnTo>
                  <a:lnTo>
                    <a:pt x="2414587" y="1428750"/>
                  </a:lnTo>
                  <a:lnTo>
                    <a:pt x="2457450" y="1373981"/>
                  </a:lnTo>
                  <a:lnTo>
                    <a:pt x="2474118" y="1362075"/>
                  </a:lnTo>
                  <a:lnTo>
                    <a:pt x="2493168" y="1357313"/>
                  </a:lnTo>
                  <a:lnTo>
                    <a:pt x="2509837" y="1357313"/>
                  </a:lnTo>
                  <a:lnTo>
                    <a:pt x="2524125" y="1362075"/>
                  </a:lnTo>
                  <a:lnTo>
                    <a:pt x="2531268" y="1376363"/>
                  </a:lnTo>
                  <a:lnTo>
                    <a:pt x="2536031" y="1397794"/>
                  </a:lnTo>
                  <a:lnTo>
                    <a:pt x="2524125" y="1454944"/>
                  </a:lnTo>
                  <a:lnTo>
                    <a:pt x="2481262" y="1535906"/>
                  </a:lnTo>
                  <a:lnTo>
                    <a:pt x="2440781" y="1612106"/>
                  </a:lnTo>
                  <a:lnTo>
                    <a:pt x="2405062" y="1674019"/>
                  </a:lnTo>
                  <a:lnTo>
                    <a:pt x="2355056" y="1733550"/>
                  </a:lnTo>
                  <a:lnTo>
                    <a:pt x="2316956" y="1769269"/>
                  </a:lnTo>
                  <a:lnTo>
                    <a:pt x="2281237" y="1788319"/>
                  </a:lnTo>
                  <a:lnTo>
                    <a:pt x="2252662" y="1795463"/>
                  </a:lnTo>
                  <a:lnTo>
                    <a:pt x="2226468" y="1795463"/>
                  </a:lnTo>
                  <a:lnTo>
                    <a:pt x="2205037" y="1785938"/>
                  </a:lnTo>
                  <a:lnTo>
                    <a:pt x="2159793" y="1738313"/>
                  </a:lnTo>
                  <a:lnTo>
                    <a:pt x="2119312" y="1702594"/>
                  </a:lnTo>
                  <a:lnTo>
                    <a:pt x="2078831" y="1683544"/>
                  </a:lnTo>
                  <a:lnTo>
                    <a:pt x="1905000" y="1633538"/>
                  </a:lnTo>
                  <a:lnTo>
                    <a:pt x="1726406" y="1576388"/>
                  </a:lnTo>
                  <a:lnTo>
                    <a:pt x="1528762" y="1509713"/>
                  </a:lnTo>
                  <a:lnTo>
                    <a:pt x="1343025" y="1438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F2082558-F98C-4A22-81E2-98708B9E3105}"/>
                </a:ext>
              </a:extLst>
            </p:cNvPr>
            <p:cNvSpPr/>
            <p:nvPr/>
          </p:nvSpPr>
          <p:spPr>
            <a:xfrm>
              <a:off x="6156325" y="1714500"/>
              <a:ext cx="709613" cy="661988"/>
            </a:xfrm>
            <a:custGeom>
              <a:avLst/>
              <a:gdLst>
                <a:gd name="connsiteX0" fmla="*/ 354807 w 709613"/>
                <a:gd name="connsiteY0" fmla="*/ 421481 h 661988"/>
                <a:gd name="connsiteX1" fmla="*/ 285750 w 709613"/>
                <a:gd name="connsiteY1" fmla="*/ 340519 h 661988"/>
                <a:gd name="connsiteX2" fmla="*/ 219075 w 709613"/>
                <a:gd name="connsiteY2" fmla="*/ 266700 h 661988"/>
                <a:gd name="connsiteX3" fmla="*/ 145257 w 709613"/>
                <a:gd name="connsiteY3" fmla="*/ 190500 h 661988"/>
                <a:gd name="connsiteX4" fmla="*/ 76200 w 709613"/>
                <a:gd name="connsiteY4" fmla="*/ 123825 h 661988"/>
                <a:gd name="connsiteX5" fmla="*/ 21432 w 709613"/>
                <a:gd name="connsiteY5" fmla="*/ 73819 h 661988"/>
                <a:gd name="connsiteX6" fmla="*/ 7144 w 709613"/>
                <a:gd name="connsiteY6" fmla="*/ 52388 h 661988"/>
                <a:gd name="connsiteX7" fmla="*/ 0 w 709613"/>
                <a:gd name="connsiteY7" fmla="*/ 28575 h 661988"/>
                <a:gd name="connsiteX8" fmla="*/ 0 w 709613"/>
                <a:gd name="connsiteY8" fmla="*/ 11906 h 661988"/>
                <a:gd name="connsiteX9" fmla="*/ 7144 w 709613"/>
                <a:gd name="connsiteY9" fmla="*/ 4763 h 661988"/>
                <a:gd name="connsiteX10" fmla="*/ 23813 w 709613"/>
                <a:gd name="connsiteY10" fmla="*/ 0 h 661988"/>
                <a:gd name="connsiteX11" fmla="*/ 54769 w 709613"/>
                <a:gd name="connsiteY11" fmla="*/ 7144 h 661988"/>
                <a:gd name="connsiteX12" fmla="*/ 97632 w 709613"/>
                <a:gd name="connsiteY12" fmla="*/ 33338 h 661988"/>
                <a:gd name="connsiteX13" fmla="*/ 138113 w 709613"/>
                <a:gd name="connsiteY13" fmla="*/ 57150 h 661988"/>
                <a:gd name="connsiteX14" fmla="*/ 185738 w 709613"/>
                <a:gd name="connsiteY14" fmla="*/ 76200 h 661988"/>
                <a:gd name="connsiteX15" fmla="*/ 266700 w 709613"/>
                <a:gd name="connsiteY15" fmla="*/ 104775 h 661988"/>
                <a:gd name="connsiteX16" fmla="*/ 361950 w 709613"/>
                <a:gd name="connsiteY16" fmla="*/ 135731 h 661988"/>
                <a:gd name="connsiteX17" fmla="*/ 478632 w 709613"/>
                <a:gd name="connsiteY17" fmla="*/ 176213 h 661988"/>
                <a:gd name="connsiteX18" fmla="*/ 569119 w 709613"/>
                <a:gd name="connsiteY18" fmla="*/ 209550 h 661988"/>
                <a:gd name="connsiteX19" fmla="*/ 583407 w 709613"/>
                <a:gd name="connsiteY19" fmla="*/ 219075 h 661988"/>
                <a:gd name="connsiteX20" fmla="*/ 621507 w 709613"/>
                <a:gd name="connsiteY20" fmla="*/ 266700 h 661988"/>
                <a:gd name="connsiteX21" fmla="*/ 654844 w 709613"/>
                <a:gd name="connsiteY21" fmla="*/ 323850 h 661988"/>
                <a:gd name="connsiteX22" fmla="*/ 681038 w 709613"/>
                <a:gd name="connsiteY22" fmla="*/ 390525 h 661988"/>
                <a:gd name="connsiteX23" fmla="*/ 697707 w 709613"/>
                <a:gd name="connsiteY23" fmla="*/ 457200 h 661988"/>
                <a:gd name="connsiteX24" fmla="*/ 707232 w 709613"/>
                <a:gd name="connsiteY24" fmla="*/ 545306 h 661988"/>
                <a:gd name="connsiteX25" fmla="*/ 709613 w 709613"/>
                <a:gd name="connsiteY25" fmla="*/ 578644 h 661988"/>
                <a:gd name="connsiteX26" fmla="*/ 702469 w 709613"/>
                <a:gd name="connsiteY26" fmla="*/ 604838 h 661988"/>
                <a:gd name="connsiteX27" fmla="*/ 690563 w 709613"/>
                <a:gd name="connsiteY27" fmla="*/ 633413 h 661988"/>
                <a:gd name="connsiteX28" fmla="*/ 666750 w 709613"/>
                <a:gd name="connsiteY28" fmla="*/ 654844 h 661988"/>
                <a:gd name="connsiteX29" fmla="*/ 635794 w 709613"/>
                <a:gd name="connsiteY29" fmla="*/ 661988 h 661988"/>
                <a:gd name="connsiteX30" fmla="*/ 600075 w 709613"/>
                <a:gd name="connsiteY30" fmla="*/ 661988 h 661988"/>
                <a:gd name="connsiteX31" fmla="*/ 561975 w 709613"/>
                <a:gd name="connsiteY31" fmla="*/ 657225 h 661988"/>
                <a:gd name="connsiteX32" fmla="*/ 535782 w 709613"/>
                <a:gd name="connsiteY32" fmla="*/ 650081 h 661988"/>
                <a:gd name="connsiteX33" fmla="*/ 509588 w 709613"/>
                <a:gd name="connsiteY33" fmla="*/ 635794 h 661988"/>
                <a:gd name="connsiteX34" fmla="*/ 483394 w 709613"/>
                <a:gd name="connsiteY34" fmla="*/ 609600 h 661988"/>
                <a:gd name="connsiteX35" fmla="*/ 466725 w 709613"/>
                <a:gd name="connsiteY35" fmla="*/ 578644 h 661988"/>
                <a:gd name="connsiteX36" fmla="*/ 440532 w 709613"/>
                <a:gd name="connsiteY36" fmla="*/ 531019 h 661988"/>
                <a:gd name="connsiteX37" fmla="*/ 354807 w 709613"/>
                <a:gd name="connsiteY37" fmla="*/ 421481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3" h="661988">
                  <a:moveTo>
                    <a:pt x="354807" y="421481"/>
                  </a:moveTo>
                  <a:lnTo>
                    <a:pt x="285750" y="340519"/>
                  </a:lnTo>
                  <a:lnTo>
                    <a:pt x="219075" y="266700"/>
                  </a:lnTo>
                  <a:lnTo>
                    <a:pt x="145257" y="190500"/>
                  </a:lnTo>
                  <a:lnTo>
                    <a:pt x="76200" y="123825"/>
                  </a:lnTo>
                  <a:lnTo>
                    <a:pt x="21432" y="73819"/>
                  </a:lnTo>
                  <a:lnTo>
                    <a:pt x="7144" y="5238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4769" y="7144"/>
                  </a:lnTo>
                  <a:lnTo>
                    <a:pt x="97632" y="33338"/>
                  </a:lnTo>
                  <a:lnTo>
                    <a:pt x="138113" y="57150"/>
                  </a:lnTo>
                  <a:lnTo>
                    <a:pt x="185738" y="76200"/>
                  </a:lnTo>
                  <a:lnTo>
                    <a:pt x="266700" y="104775"/>
                  </a:lnTo>
                  <a:lnTo>
                    <a:pt x="361950" y="135731"/>
                  </a:lnTo>
                  <a:lnTo>
                    <a:pt x="478632" y="176213"/>
                  </a:lnTo>
                  <a:lnTo>
                    <a:pt x="569119" y="209550"/>
                  </a:lnTo>
                  <a:lnTo>
                    <a:pt x="583407" y="219075"/>
                  </a:lnTo>
                  <a:lnTo>
                    <a:pt x="621507" y="266700"/>
                  </a:lnTo>
                  <a:lnTo>
                    <a:pt x="654844" y="323850"/>
                  </a:lnTo>
                  <a:lnTo>
                    <a:pt x="681038" y="390525"/>
                  </a:lnTo>
                  <a:lnTo>
                    <a:pt x="697707" y="457200"/>
                  </a:lnTo>
                  <a:lnTo>
                    <a:pt x="707232" y="545306"/>
                  </a:lnTo>
                  <a:lnTo>
                    <a:pt x="709613" y="578644"/>
                  </a:lnTo>
                  <a:lnTo>
                    <a:pt x="702469" y="604838"/>
                  </a:lnTo>
                  <a:lnTo>
                    <a:pt x="690563" y="633413"/>
                  </a:lnTo>
                  <a:lnTo>
                    <a:pt x="666750" y="654844"/>
                  </a:lnTo>
                  <a:lnTo>
                    <a:pt x="635794" y="661988"/>
                  </a:lnTo>
                  <a:lnTo>
                    <a:pt x="600075" y="661988"/>
                  </a:lnTo>
                  <a:lnTo>
                    <a:pt x="561975" y="657225"/>
                  </a:lnTo>
                  <a:lnTo>
                    <a:pt x="535782" y="650081"/>
                  </a:lnTo>
                  <a:lnTo>
                    <a:pt x="509588" y="635794"/>
                  </a:lnTo>
                  <a:lnTo>
                    <a:pt x="483394" y="609600"/>
                  </a:lnTo>
                  <a:lnTo>
                    <a:pt x="466725" y="578644"/>
                  </a:lnTo>
                  <a:lnTo>
                    <a:pt x="440532" y="531019"/>
                  </a:lnTo>
                  <a:lnTo>
                    <a:pt x="354807" y="421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AC352F23-313F-4F76-BC06-E16A75462CE9}"/>
              </a:ext>
            </a:extLst>
          </p:cNvPr>
          <p:cNvGrpSpPr/>
          <p:nvPr/>
        </p:nvGrpSpPr>
        <p:grpSpPr>
          <a:xfrm>
            <a:off x="2430463" y="1465263"/>
            <a:ext cx="4927600" cy="4422775"/>
            <a:chOff x="2430463" y="1465263"/>
            <a:chExt cx="4927600" cy="4422775"/>
          </a:xfrm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C7B26082-DE8A-4749-A02E-506F1C72BBC4}"/>
                </a:ext>
              </a:extLst>
            </p:cNvPr>
            <p:cNvSpPr/>
            <p:nvPr/>
          </p:nvSpPr>
          <p:spPr>
            <a:xfrm>
              <a:off x="2522538" y="2513013"/>
              <a:ext cx="1706562" cy="606425"/>
            </a:xfrm>
            <a:custGeom>
              <a:avLst/>
              <a:gdLst>
                <a:gd name="connsiteX0" fmla="*/ 742950 w 1707356"/>
                <a:gd name="connsiteY0" fmla="*/ 452437 h 607219"/>
                <a:gd name="connsiteX1" fmla="*/ 497681 w 1707356"/>
                <a:gd name="connsiteY1" fmla="*/ 561975 h 607219"/>
                <a:gd name="connsiteX2" fmla="*/ 388144 w 1707356"/>
                <a:gd name="connsiteY2" fmla="*/ 604837 h 607219"/>
                <a:gd name="connsiteX3" fmla="*/ 359569 w 1707356"/>
                <a:gd name="connsiteY3" fmla="*/ 607219 h 607219"/>
                <a:gd name="connsiteX4" fmla="*/ 328612 w 1707356"/>
                <a:gd name="connsiteY4" fmla="*/ 602456 h 607219"/>
                <a:gd name="connsiteX5" fmla="*/ 283369 w 1707356"/>
                <a:gd name="connsiteY5" fmla="*/ 588169 h 607219"/>
                <a:gd name="connsiteX6" fmla="*/ 223837 w 1707356"/>
                <a:gd name="connsiteY6" fmla="*/ 557212 h 607219"/>
                <a:gd name="connsiteX7" fmla="*/ 171450 w 1707356"/>
                <a:gd name="connsiteY7" fmla="*/ 528637 h 607219"/>
                <a:gd name="connsiteX8" fmla="*/ 123825 w 1707356"/>
                <a:gd name="connsiteY8" fmla="*/ 492919 h 607219"/>
                <a:gd name="connsiteX9" fmla="*/ 69056 w 1707356"/>
                <a:gd name="connsiteY9" fmla="*/ 442912 h 607219"/>
                <a:gd name="connsiteX10" fmla="*/ 33337 w 1707356"/>
                <a:gd name="connsiteY10" fmla="*/ 402431 h 607219"/>
                <a:gd name="connsiteX11" fmla="*/ 9525 w 1707356"/>
                <a:gd name="connsiteY11" fmla="*/ 364331 h 607219"/>
                <a:gd name="connsiteX12" fmla="*/ 0 w 1707356"/>
                <a:gd name="connsiteY12" fmla="*/ 330994 h 607219"/>
                <a:gd name="connsiteX13" fmla="*/ 0 w 1707356"/>
                <a:gd name="connsiteY13" fmla="*/ 309562 h 607219"/>
                <a:gd name="connsiteX14" fmla="*/ 9525 w 1707356"/>
                <a:gd name="connsiteY14" fmla="*/ 297656 h 607219"/>
                <a:gd name="connsiteX15" fmla="*/ 28575 w 1707356"/>
                <a:gd name="connsiteY15" fmla="*/ 297656 h 607219"/>
                <a:gd name="connsiteX16" fmla="*/ 64294 w 1707356"/>
                <a:gd name="connsiteY16" fmla="*/ 314325 h 607219"/>
                <a:gd name="connsiteX17" fmla="*/ 109537 w 1707356"/>
                <a:gd name="connsiteY17" fmla="*/ 335756 h 607219"/>
                <a:gd name="connsiteX18" fmla="*/ 150019 w 1707356"/>
                <a:gd name="connsiteY18" fmla="*/ 350044 h 607219"/>
                <a:gd name="connsiteX19" fmla="*/ 183356 w 1707356"/>
                <a:gd name="connsiteY19" fmla="*/ 361950 h 607219"/>
                <a:gd name="connsiteX20" fmla="*/ 223837 w 1707356"/>
                <a:gd name="connsiteY20" fmla="*/ 371475 h 607219"/>
                <a:gd name="connsiteX21" fmla="*/ 252412 w 1707356"/>
                <a:gd name="connsiteY21" fmla="*/ 378619 h 607219"/>
                <a:gd name="connsiteX22" fmla="*/ 280987 w 1707356"/>
                <a:gd name="connsiteY22" fmla="*/ 381000 h 607219"/>
                <a:gd name="connsiteX23" fmla="*/ 314325 w 1707356"/>
                <a:gd name="connsiteY23" fmla="*/ 381000 h 607219"/>
                <a:gd name="connsiteX24" fmla="*/ 369094 w 1707356"/>
                <a:gd name="connsiteY24" fmla="*/ 369094 h 607219"/>
                <a:gd name="connsiteX25" fmla="*/ 521494 w 1707356"/>
                <a:gd name="connsiteY25" fmla="*/ 328612 h 607219"/>
                <a:gd name="connsiteX26" fmla="*/ 702469 w 1707356"/>
                <a:gd name="connsiteY26" fmla="*/ 273844 h 607219"/>
                <a:gd name="connsiteX27" fmla="*/ 921544 w 1707356"/>
                <a:gd name="connsiteY27" fmla="*/ 202406 h 607219"/>
                <a:gd name="connsiteX28" fmla="*/ 1112044 w 1707356"/>
                <a:gd name="connsiteY28" fmla="*/ 135731 h 607219"/>
                <a:gd name="connsiteX29" fmla="*/ 1154906 w 1707356"/>
                <a:gd name="connsiteY29" fmla="*/ 126206 h 607219"/>
                <a:gd name="connsiteX30" fmla="*/ 1226344 w 1707356"/>
                <a:gd name="connsiteY30" fmla="*/ 107156 h 607219"/>
                <a:gd name="connsiteX31" fmla="*/ 1276350 w 1707356"/>
                <a:gd name="connsiteY31" fmla="*/ 88106 h 607219"/>
                <a:gd name="connsiteX32" fmla="*/ 1314450 w 1707356"/>
                <a:gd name="connsiteY32" fmla="*/ 66675 h 607219"/>
                <a:gd name="connsiteX33" fmla="*/ 1395412 w 1707356"/>
                <a:gd name="connsiteY33" fmla="*/ 2381 h 607219"/>
                <a:gd name="connsiteX34" fmla="*/ 1435894 w 1707356"/>
                <a:gd name="connsiteY34" fmla="*/ 0 h 607219"/>
                <a:gd name="connsiteX35" fmla="*/ 1488281 w 1707356"/>
                <a:gd name="connsiteY35" fmla="*/ 4762 h 607219"/>
                <a:gd name="connsiteX36" fmla="*/ 1540669 w 1707356"/>
                <a:gd name="connsiteY36" fmla="*/ 11906 h 607219"/>
                <a:gd name="connsiteX37" fmla="*/ 1590675 w 1707356"/>
                <a:gd name="connsiteY37" fmla="*/ 26194 h 607219"/>
                <a:gd name="connsiteX38" fmla="*/ 1628775 w 1707356"/>
                <a:gd name="connsiteY38" fmla="*/ 38100 h 607219"/>
                <a:gd name="connsiteX39" fmla="*/ 1652587 w 1707356"/>
                <a:gd name="connsiteY39" fmla="*/ 50006 h 607219"/>
                <a:gd name="connsiteX40" fmla="*/ 1681162 w 1707356"/>
                <a:gd name="connsiteY40" fmla="*/ 69056 h 607219"/>
                <a:gd name="connsiteX41" fmla="*/ 1697831 w 1707356"/>
                <a:gd name="connsiteY41" fmla="*/ 90487 h 607219"/>
                <a:gd name="connsiteX42" fmla="*/ 1704975 w 1707356"/>
                <a:gd name="connsiteY42" fmla="*/ 109537 h 607219"/>
                <a:gd name="connsiteX43" fmla="*/ 1707356 w 1707356"/>
                <a:gd name="connsiteY43" fmla="*/ 128587 h 607219"/>
                <a:gd name="connsiteX44" fmla="*/ 1704975 w 1707356"/>
                <a:gd name="connsiteY44" fmla="*/ 150019 h 607219"/>
                <a:gd name="connsiteX45" fmla="*/ 1695450 w 1707356"/>
                <a:gd name="connsiteY45" fmla="*/ 178594 h 607219"/>
                <a:gd name="connsiteX46" fmla="*/ 1676400 w 1707356"/>
                <a:gd name="connsiteY46" fmla="*/ 197644 h 607219"/>
                <a:gd name="connsiteX47" fmla="*/ 1643062 w 1707356"/>
                <a:gd name="connsiteY47" fmla="*/ 214312 h 607219"/>
                <a:gd name="connsiteX48" fmla="*/ 1388269 w 1707356"/>
                <a:gd name="connsiteY48" fmla="*/ 266700 h 607219"/>
                <a:gd name="connsiteX49" fmla="*/ 1114425 w 1707356"/>
                <a:gd name="connsiteY49" fmla="*/ 330994 h 607219"/>
                <a:gd name="connsiteX50" fmla="*/ 835819 w 1707356"/>
                <a:gd name="connsiteY50" fmla="*/ 404812 h 607219"/>
                <a:gd name="connsiteX51" fmla="*/ 742950 w 1707356"/>
                <a:gd name="connsiteY51" fmla="*/ 452437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07356" h="607219">
                  <a:moveTo>
                    <a:pt x="742950" y="452437"/>
                  </a:moveTo>
                  <a:lnTo>
                    <a:pt x="497681" y="561975"/>
                  </a:lnTo>
                  <a:lnTo>
                    <a:pt x="388144" y="604837"/>
                  </a:lnTo>
                  <a:lnTo>
                    <a:pt x="359569" y="607219"/>
                  </a:lnTo>
                  <a:lnTo>
                    <a:pt x="328612" y="602456"/>
                  </a:lnTo>
                  <a:lnTo>
                    <a:pt x="283369" y="588169"/>
                  </a:lnTo>
                  <a:lnTo>
                    <a:pt x="223837" y="557212"/>
                  </a:lnTo>
                  <a:lnTo>
                    <a:pt x="171450" y="528637"/>
                  </a:lnTo>
                  <a:lnTo>
                    <a:pt x="123825" y="492919"/>
                  </a:lnTo>
                  <a:lnTo>
                    <a:pt x="69056" y="442912"/>
                  </a:lnTo>
                  <a:lnTo>
                    <a:pt x="33337" y="402431"/>
                  </a:lnTo>
                  <a:lnTo>
                    <a:pt x="9525" y="364331"/>
                  </a:lnTo>
                  <a:lnTo>
                    <a:pt x="0" y="330994"/>
                  </a:lnTo>
                  <a:lnTo>
                    <a:pt x="0" y="309562"/>
                  </a:lnTo>
                  <a:cubicBezTo>
                    <a:pt x="7552" y="296975"/>
                    <a:pt x="2516" y="297656"/>
                    <a:pt x="9525" y="297656"/>
                  </a:cubicBezTo>
                  <a:lnTo>
                    <a:pt x="28575" y="297656"/>
                  </a:lnTo>
                  <a:lnTo>
                    <a:pt x="64294" y="314325"/>
                  </a:lnTo>
                  <a:lnTo>
                    <a:pt x="109537" y="335756"/>
                  </a:lnTo>
                  <a:lnTo>
                    <a:pt x="150019" y="350044"/>
                  </a:lnTo>
                  <a:lnTo>
                    <a:pt x="183356" y="361950"/>
                  </a:lnTo>
                  <a:lnTo>
                    <a:pt x="223837" y="371475"/>
                  </a:lnTo>
                  <a:lnTo>
                    <a:pt x="252412" y="378619"/>
                  </a:lnTo>
                  <a:lnTo>
                    <a:pt x="280987" y="381000"/>
                  </a:lnTo>
                  <a:lnTo>
                    <a:pt x="314325" y="381000"/>
                  </a:lnTo>
                  <a:lnTo>
                    <a:pt x="369094" y="369094"/>
                  </a:lnTo>
                  <a:lnTo>
                    <a:pt x="521494" y="328612"/>
                  </a:lnTo>
                  <a:lnTo>
                    <a:pt x="702469" y="273844"/>
                  </a:lnTo>
                  <a:lnTo>
                    <a:pt x="921544" y="202406"/>
                  </a:lnTo>
                  <a:lnTo>
                    <a:pt x="1112044" y="135731"/>
                  </a:lnTo>
                  <a:lnTo>
                    <a:pt x="1154906" y="126206"/>
                  </a:lnTo>
                  <a:lnTo>
                    <a:pt x="1226344" y="107156"/>
                  </a:lnTo>
                  <a:lnTo>
                    <a:pt x="1276350" y="88106"/>
                  </a:lnTo>
                  <a:lnTo>
                    <a:pt x="1314450" y="66675"/>
                  </a:lnTo>
                  <a:lnTo>
                    <a:pt x="1395412" y="2381"/>
                  </a:lnTo>
                  <a:lnTo>
                    <a:pt x="1435894" y="0"/>
                  </a:lnTo>
                  <a:lnTo>
                    <a:pt x="1488281" y="4762"/>
                  </a:lnTo>
                  <a:lnTo>
                    <a:pt x="1540669" y="11906"/>
                  </a:lnTo>
                  <a:lnTo>
                    <a:pt x="1590675" y="26194"/>
                  </a:lnTo>
                  <a:lnTo>
                    <a:pt x="1628775" y="38100"/>
                  </a:lnTo>
                  <a:lnTo>
                    <a:pt x="1652587" y="50006"/>
                  </a:lnTo>
                  <a:lnTo>
                    <a:pt x="1681162" y="69056"/>
                  </a:lnTo>
                  <a:lnTo>
                    <a:pt x="1697831" y="90487"/>
                  </a:lnTo>
                  <a:lnTo>
                    <a:pt x="1704975" y="109537"/>
                  </a:lnTo>
                  <a:lnTo>
                    <a:pt x="1707356" y="128587"/>
                  </a:lnTo>
                  <a:lnTo>
                    <a:pt x="1704975" y="150019"/>
                  </a:lnTo>
                  <a:lnTo>
                    <a:pt x="1695450" y="178594"/>
                  </a:lnTo>
                  <a:lnTo>
                    <a:pt x="1676400" y="197644"/>
                  </a:lnTo>
                  <a:lnTo>
                    <a:pt x="1643062" y="214312"/>
                  </a:lnTo>
                  <a:lnTo>
                    <a:pt x="1388269" y="266700"/>
                  </a:lnTo>
                  <a:lnTo>
                    <a:pt x="1114425" y="330994"/>
                  </a:lnTo>
                  <a:lnTo>
                    <a:pt x="835819" y="404812"/>
                  </a:lnTo>
                  <a:lnTo>
                    <a:pt x="74295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40E5D92A-19D2-44F0-BBD7-04DED1C45A5E}"/>
                </a:ext>
              </a:extLst>
            </p:cNvPr>
            <p:cNvSpPr/>
            <p:nvPr/>
          </p:nvSpPr>
          <p:spPr>
            <a:xfrm rot="16200000">
              <a:off x="1400969" y="3510756"/>
              <a:ext cx="4248150" cy="484188"/>
            </a:xfrm>
            <a:custGeom>
              <a:avLst/>
              <a:gdLst>
                <a:gd name="connsiteX0" fmla="*/ 1747598 w 4247194"/>
                <a:gd name="connsiteY0" fmla="*/ 328337 h 483679"/>
                <a:gd name="connsiteX1" fmla="*/ 1299225 w 4247194"/>
                <a:gd name="connsiteY1" fmla="*/ 317746 h 483679"/>
                <a:gd name="connsiteX2" fmla="*/ 949705 w 4247194"/>
                <a:gd name="connsiteY2" fmla="*/ 307154 h 483679"/>
                <a:gd name="connsiteX3" fmla="*/ 564880 w 4247194"/>
                <a:gd name="connsiteY3" fmla="*/ 296563 h 483679"/>
                <a:gd name="connsiteX4" fmla="*/ 307154 w 4247194"/>
                <a:gd name="connsiteY4" fmla="*/ 282441 h 483679"/>
                <a:gd name="connsiteX5" fmla="*/ 95323 w 4247194"/>
                <a:gd name="connsiteY5" fmla="*/ 268319 h 483679"/>
                <a:gd name="connsiteX6" fmla="*/ 31774 w 4247194"/>
                <a:gd name="connsiteY6" fmla="*/ 254197 h 483679"/>
                <a:gd name="connsiteX7" fmla="*/ 10591 w 4247194"/>
                <a:gd name="connsiteY7" fmla="*/ 236544 h 483679"/>
                <a:gd name="connsiteX8" fmla="*/ 0 w 4247194"/>
                <a:gd name="connsiteY8" fmla="*/ 208300 h 483679"/>
                <a:gd name="connsiteX9" fmla="*/ 10591 w 4247194"/>
                <a:gd name="connsiteY9" fmla="*/ 172995 h 483679"/>
                <a:gd name="connsiteX10" fmla="*/ 35305 w 4247194"/>
                <a:gd name="connsiteY10" fmla="*/ 141220 h 483679"/>
                <a:gd name="connsiteX11" fmla="*/ 74140 w 4247194"/>
                <a:gd name="connsiteY11" fmla="*/ 112976 h 483679"/>
                <a:gd name="connsiteX12" fmla="*/ 127098 w 4247194"/>
                <a:gd name="connsiteY12" fmla="*/ 91793 h 483679"/>
                <a:gd name="connsiteX13" fmla="*/ 187116 w 4247194"/>
                <a:gd name="connsiteY13" fmla="*/ 70610 h 483679"/>
                <a:gd name="connsiteX14" fmla="*/ 247135 w 4247194"/>
                <a:gd name="connsiteY14" fmla="*/ 60019 h 483679"/>
                <a:gd name="connsiteX15" fmla="*/ 314215 w 4247194"/>
                <a:gd name="connsiteY15" fmla="*/ 56488 h 483679"/>
                <a:gd name="connsiteX16" fmla="*/ 377764 w 4247194"/>
                <a:gd name="connsiteY16" fmla="*/ 45897 h 483679"/>
                <a:gd name="connsiteX17" fmla="*/ 448374 w 4247194"/>
                <a:gd name="connsiteY17" fmla="*/ 35305 h 483679"/>
                <a:gd name="connsiteX18" fmla="*/ 515453 w 4247194"/>
                <a:gd name="connsiteY18" fmla="*/ 35305 h 483679"/>
                <a:gd name="connsiteX19" fmla="*/ 586063 w 4247194"/>
                <a:gd name="connsiteY19" fmla="*/ 49427 h 483679"/>
                <a:gd name="connsiteX20" fmla="*/ 681387 w 4247194"/>
                <a:gd name="connsiteY20" fmla="*/ 77671 h 483679"/>
                <a:gd name="connsiteX21" fmla="*/ 886156 w 4247194"/>
                <a:gd name="connsiteY21" fmla="*/ 98854 h 483679"/>
                <a:gd name="connsiteX22" fmla="*/ 1546360 w 4247194"/>
                <a:gd name="connsiteY22" fmla="*/ 134159 h 483679"/>
                <a:gd name="connsiteX23" fmla="*/ 1991203 w 4247194"/>
                <a:gd name="connsiteY23" fmla="*/ 144751 h 483679"/>
                <a:gd name="connsiteX24" fmla="*/ 2418394 w 4247194"/>
                <a:gd name="connsiteY24" fmla="*/ 144751 h 483679"/>
                <a:gd name="connsiteX25" fmla="*/ 3163330 w 4247194"/>
                <a:gd name="connsiteY25" fmla="*/ 165934 h 483679"/>
                <a:gd name="connsiteX26" fmla="*/ 3463422 w 4247194"/>
                <a:gd name="connsiteY26" fmla="*/ 169465 h 483679"/>
                <a:gd name="connsiteX27" fmla="*/ 3742332 w 4247194"/>
                <a:gd name="connsiteY27" fmla="*/ 169465 h 483679"/>
                <a:gd name="connsiteX28" fmla="*/ 3880021 w 4247194"/>
                <a:gd name="connsiteY28" fmla="*/ 165934 h 483679"/>
                <a:gd name="connsiteX29" fmla="*/ 3954162 w 4247194"/>
                <a:gd name="connsiteY29" fmla="*/ 158873 h 483679"/>
                <a:gd name="connsiteX30" fmla="*/ 3996528 w 4247194"/>
                <a:gd name="connsiteY30" fmla="*/ 151812 h 483679"/>
                <a:gd name="connsiteX31" fmla="*/ 4049486 w 4247194"/>
                <a:gd name="connsiteY31" fmla="*/ 123568 h 483679"/>
                <a:gd name="connsiteX32" fmla="*/ 4130687 w 4247194"/>
                <a:gd name="connsiteY32" fmla="*/ 52958 h 483679"/>
                <a:gd name="connsiteX33" fmla="*/ 4173053 w 4247194"/>
                <a:gd name="connsiteY33" fmla="*/ 10592 h 483679"/>
                <a:gd name="connsiteX34" fmla="*/ 4194236 w 4247194"/>
                <a:gd name="connsiteY34" fmla="*/ 0 h 483679"/>
                <a:gd name="connsiteX35" fmla="*/ 4222480 w 4247194"/>
                <a:gd name="connsiteY35" fmla="*/ 0 h 483679"/>
                <a:gd name="connsiteX36" fmla="*/ 4240133 w 4247194"/>
                <a:gd name="connsiteY36" fmla="*/ 3531 h 483679"/>
                <a:gd name="connsiteX37" fmla="*/ 4247194 w 4247194"/>
                <a:gd name="connsiteY37" fmla="*/ 17653 h 483679"/>
                <a:gd name="connsiteX38" fmla="*/ 4243663 w 4247194"/>
                <a:gd name="connsiteY38" fmla="*/ 63549 h 483679"/>
                <a:gd name="connsiteX39" fmla="*/ 4201297 w 4247194"/>
                <a:gd name="connsiteY39" fmla="*/ 151812 h 483679"/>
                <a:gd name="connsiteX40" fmla="*/ 4134218 w 4247194"/>
                <a:gd name="connsiteY40" fmla="*/ 261258 h 483679"/>
                <a:gd name="connsiteX41" fmla="*/ 4056547 w 4247194"/>
                <a:gd name="connsiteY41" fmla="*/ 370703 h 483679"/>
                <a:gd name="connsiteX42" fmla="*/ 3992998 w 4247194"/>
                <a:gd name="connsiteY42" fmla="*/ 444844 h 483679"/>
                <a:gd name="connsiteX43" fmla="*/ 3950632 w 4247194"/>
                <a:gd name="connsiteY43" fmla="*/ 476618 h 483679"/>
                <a:gd name="connsiteX44" fmla="*/ 3925918 w 4247194"/>
                <a:gd name="connsiteY44" fmla="*/ 483679 h 483679"/>
                <a:gd name="connsiteX45" fmla="*/ 3894143 w 4247194"/>
                <a:gd name="connsiteY45" fmla="*/ 476618 h 483679"/>
                <a:gd name="connsiteX46" fmla="*/ 3855308 w 4247194"/>
                <a:gd name="connsiteY46" fmla="*/ 458966 h 483679"/>
                <a:gd name="connsiteX47" fmla="*/ 3788228 w 4247194"/>
                <a:gd name="connsiteY47" fmla="*/ 416600 h 483679"/>
                <a:gd name="connsiteX48" fmla="*/ 3752923 w 4247194"/>
                <a:gd name="connsiteY48" fmla="*/ 391886 h 483679"/>
                <a:gd name="connsiteX49" fmla="*/ 3714088 w 4247194"/>
                <a:gd name="connsiteY49" fmla="*/ 377764 h 483679"/>
                <a:gd name="connsiteX50" fmla="*/ 3643478 w 4247194"/>
                <a:gd name="connsiteY50" fmla="*/ 367173 h 483679"/>
                <a:gd name="connsiteX51" fmla="*/ 3202165 w 4247194"/>
                <a:gd name="connsiteY51" fmla="*/ 345990 h 483679"/>
                <a:gd name="connsiteX52" fmla="*/ 3018579 w 4247194"/>
                <a:gd name="connsiteY52" fmla="*/ 345990 h 483679"/>
                <a:gd name="connsiteX53" fmla="*/ 2344253 w 4247194"/>
                <a:gd name="connsiteY53" fmla="*/ 342459 h 483679"/>
                <a:gd name="connsiteX54" fmla="*/ 1747598 w 4247194"/>
                <a:gd name="connsiteY54" fmla="*/ 328337 h 48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47194" h="483679">
                  <a:moveTo>
                    <a:pt x="1747598" y="328337"/>
                  </a:moveTo>
                  <a:lnTo>
                    <a:pt x="1299225" y="317746"/>
                  </a:lnTo>
                  <a:lnTo>
                    <a:pt x="949705" y="307154"/>
                  </a:lnTo>
                  <a:lnTo>
                    <a:pt x="564880" y="296563"/>
                  </a:lnTo>
                  <a:lnTo>
                    <a:pt x="307154" y="282441"/>
                  </a:lnTo>
                  <a:lnTo>
                    <a:pt x="95323" y="268319"/>
                  </a:lnTo>
                  <a:lnTo>
                    <a:pt x="31774" y="254197"/>
                  </a:lnTo>
                  <a:lnTo>
                    <a:pt x="10591" y="236544"/>
                  </a:lnTo>
                  <a:lnTo>
                    <a:pt x="0" y="208300"/>
                  </a:lnTo>
                  <a:lnTo>
                    <a:pt x="10591" y="172995"/>
                  </a:lnTo>
                  <a:lnTo>
                    <a:pt x="35305" y="141220"/>
                  </a:lnTo>
                  <a:lnTo>
                    <a:pt x="74140" y="112976"/>
                  </a:lnTo>
                  <a:lnTo>
                    <a:pt x="127098" y="91793"/>
                  </a:lnTo>
                  <a:lnTo>
                    <a:pt x="187116" y="70610"/>
                  </a:lnTo>
                  <a:lnTo>
                    <a:pt x="247135" y="60019"/>
                  </a:lnTo>
                  <a:lnTo>
                    <a:pt x="314215" y="56488"/>
                  </a:lnTo>
                  <a:lnTo>
                    <a:pt x="377764" y="45897"/>
                  </a:lnTo>
                  <a:lnTo>
                    <a:pt x="448374" y="35305"/>
                  </a:lnTo>
                  <a:lnTo>
                    <a:pt x="515453" y="35305"/>
                  </a:lnTo>
                  <a:lnTo>
                    <a:pt x="586063" y="49427"/>
                  </a:lnTo>
                  <a:lnTo>
                    <a:pt x="681387" y="77671"/>
                  </a:lnTo>
                  <a:lnTo>
                    <a:pt x="886156" y="98854"/>
                  </a:lnTo>
                  <a:lnTo>
                    <a:pt x="1546360" y="134159"/>
                  </a:lnTo>
                  <a:lnTo>
                    <a:pt x="1991203" y="144751"/>
                  </a:lnTo>
                  <a:lnTo>
                    <a:pt x="2418394" y="144751"/>
                  </a:lnTo>
                  <a:lnTo>
                    <a:pt x="3163330" y="165934"/>
                  </a:lnTo>
                  <a:lnTo>
                    <a:pt x="3463422" y="169465"/>
                  </a:lnTo>
                  <a:lnTo>
                    <a:pt x="3742332" y="169465"/>
                  </a:lnTo>
                  <a:lnTo>
                    <a:pt x="3880021" y="165934"/>
                  </a:lnTo>
                  <a:lnTo>
                    <a:pt x="3954162" y="158873"/>
                  </a:lnTo>
                  <a:cubicBezTo>
                    <a:pt x="3994156" y="151602"/>
                    <a:pt x="3979840" y="151812"/>
                    <a:pt x="3996528" y="151812"/>
                  </a:cubicBezTo>
                  <a:lnTo>
                    <a:pt x="4049486" y="123568"/>
                  </a:lnTo>
                  <a:lnTo>
                    <a:pt x="4130687" y="52958"/>
                  </a:lnTo>
                  <a:lnTo>
                    <a:pt x="4173053" y="10592"/>
                  </a:lnTo>
                  <a:lnTo>
                    <a:pt x="4194236" y="0"/>
                  </a:lnTo>
                  <a:lnTo>
                    <a:pt x="4222480" y="0"/>
                  </a:lnTo>
                  <a:lnTo>
                    <a:pt x="4240133" y="3531"/>
                  </a:lnTo>
                  <a:lnTo>
                    <a:pt x="4247194" y="17653"/>
                  </a:lnTo>
                  <a:lnTo>
                    <a:pt x="4243663" y="63549"/>
                  </a:lnTo>
                  <a:lnTo>
                    <a:pt x="4201297" y="151812"/>
                  </a:lnTo>
                  <a:lnTo>
                    <a:pt x="4134218" y="261258"/>
                  </a:lnTo>
                  <a:lnTo>
                    <a:pt x="4056547" y="370703"/>
                  </a:lnTo>
                  <a:lnTo>
                    <a:pt x="3992998" y="444844"/>
                  </a:lnTo>
                  <a:lnTo>
                    <a:pt x="3950632" y="476618"/>
                  </a:lnTo>
                  <a:lnTo>
                    <a:pt x="3925918" y="483679"/>
                  </a:lnTo>
                  <a:lnTo>
                    <a:pt x="3894143" y="476618"/>
                  </a:lnTo>
                  <a:lnTo>
                    <a:pt x="3855308" y="458966"/>
                  </a:lnTo>
                  <a:lnTo>
                    <a:pt x="3788228" y="416600"/>
                  </a:lnTo>
                  <a:lnTo>
                    <a:pt x="3752923" y="391886"/>
                  </a:lnTo>
                  <a:lnTo>
                    <a:pt x="3714088" y="377764"/>
                  </a:lnTo>
                  <a:lnTo>
                    <a:pt x="3643478" y="367173"/>
                  </a:lnTo>
                  <a:lnTo>
                    <a:pt x="3202165" y="345990"/>
                  </a:lnTo>
                  <a:lnTo>
                    <a:pt x="3018579" y="345990"/>
                  </a:lnTo>
                  <a:lnTo>
                    <a:pt x="2344253" y="342459"/>
                  </a:lnTo>
                  <a:lnTo>
                    <a:pt x="1747598" y="328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EE3F2075-F79B-48A2-A9AC-3232514C0BC1}"/>
                </a:ext>
              </a:extLst>
            </p:cNvPr>
            <p:cNvSpPr/>
            <p:nvPr/>
          </p:nvSpPr>
          <p:spPr>
            <a:xfrm rot="16200000">
              <a:off x="1945481" y="3298032"/>
              <a:ext cx="2028825" cy="1058862"/>
            </a:xfrm>
            <a:custGeom>
              <a:avLst/>
              <a:gdLst>
                <a:gd name="connsiteX0" fmla="*/ 492919 w 2028825"/>
                <a:gd name="connsiteY0" fmla="*/ 452438 h 1059657"/>
                <a:gd name="connsiteX1" fmla="*/ 340519 w 2028825"/>
                <a:gd name="connsiteY1" fmla="*/ 342900 h 1059657"/>
                <a:gd name="connsiteX2" fmla="*/ 192882 w 2028825"/>
                <a:gd name="connsiteY2" fmla="*/ 230982 h 1059657"/>
                <a:gd name="connsiteX3" fmla="*/ 97632 w 2028825"/>
                <a:gd name="connsiteY3" fmla="*/ 152400 h 1059657"/>
                <a:gd name="connsiteX4" fmla="*/ 38100 w 2028825"/>
                <a:gd name="connsiteY4" fmla="*/ 100013 h 1059657"/>
                <a:gd name="connsiteX5" fmla="*/ 16669 w 2028825"/>
                <a:gd name="connsiteY5" fmla="*/ 78582 h 1059657"/>
                <a:gd name="connsiteX6" fmla="*/ 7144 w 2028825"/>
                <a:gd name="connsiteY6" fmla="*/ 57150 h 1059657"/>
                <a:gd name="connsiteX7" fmla="*/ 0 w 2028825"/>
                <a:gd name="connsiteY7" fmla="*/ 33338 h 1059657"/>
                <a:gd name="connsiteX8" fmla="*/ 0 w 2028825"/>
                <a:gd name="connsiteY8" fmla="*/ 11907 h 1059657"/>
                <a:gd name="connsiteX9" fmla="*/ 9525 w 2028825"/>
                <a:gd name="connsiteY9" fmla="*/ 2382 h 1059657"/>
                <a:gd name="connsiteX10" fmla="*/ 21432 w 2028825"/>
                <a:gd name="connsiteY10" fmla="*/ 0 h 1059657"/>
                <a:gd name="connsiteX11" fmla="*/ 57150 w 2028825"/>
                <a:gd name="connsiteY11" fmla="*/ 4763 h 1059657"/>
                <a:gd name="connsiteX12" fmla="*/ 83344 w 2028825"/>
                <a:gd name="connsiteY12" fmla="*/ 16669 h 1059657"/>
                <a:gd name="connsiteX13" fmla="*/ 195263 w 2028825"/>
                <a:gd name="connsiteY13" fmla="*/ 102394 h 1059657"/>
                <a:gd name="connsiteX14" fmla="*/ 340519 w 2028825"/>
                <a:gd name="connsiteY14" fmla="*/ 202407 h 1059657"/>
                <a:gd name="connsiteX15" fmla="*/ 502444 w 2028825"/>
                <a:gd name="connsiteY15" fmla="*/ 302419 h 1059657"/>
                <a:gd name="connsiteX16" fmla="*/ 628650 w 2028825"/>
                <a:gd name="connsiteY16" fmla="*/ 378619 h 1059657"/>
                <a:gd name="connsiteX17" fmla="*/ 876300 w 2028825"/>
                <a:gd name="connsiteY17" fmla="*/ 509588 h 1059657"/>
                <a:gd name="connsiteX18" fmla="*/ 1095375 w 2028825"/>
                <a:gd name="connsiteY18" fmla="*/ 611982 h 1059657"/>
                <a:gd name="connsiteX19" fmla="*/ 1333500 w 2028825"/>
                <a:gd name="connsiteY19" fmla="*/ 719138 h 1059657"/>
                <a:gd name="connsiteX20" fmla="*/ 1533525 w 2028825"/>
                <a:gd name="connsiteY20" fmla="*/ 802482 h 1059657"/>
                <a:gd name="connsiteX21" fmla="*/ 1821657 w 2028825"/>
                <a:gd name="connsiteY21" fmla="*/ 900113 h 1059657"/>
                <a:gd name="connsiteX22" fmla="*/ 2005013 w 2028825"/>
                <a:gd name="connsiteY22" fmla="*/ 959644 h 1059657"/>
                <a:gd name="connsiteX23" fmla="*/ 2028825 w 2028825"/>
                <a:gd name="connsiteY23" fmla="*/ 1059657 h 1059657"/>
                <a:gd name="connsiteX24" fmla="*/ 1454944 w 2028825"/>
                <a:gd name="connsiteY24" fmla="*/ 1033463 h 1059657"/>
                <a:gd name="connsiteX25" fmla="*/ 1266825 w 2028825"/>
                <a:gd name="connsiteY25" fmla="*/ 928688 h 1059657"/>
                <a:gd name="connsiteX26" fmla="*/ 976313 w 2028825"/>
                <a:gd name="connsiteY26" fmla="*/ 762000 h 1059657"/>
                <a:gd name="connsiteX27" fmla="*/ 835819 w 2028825"/>
                <a:gd name="connsiteY27" fmla="*/ 678657 h 1059657"/>
                <a:gd name="connsiteX28" fmla="*/ 652463 w 2028825"/>
                <a:gd name="connsiteY28" fmla="*/ 559594 h 1059657"/>
                <a:gd name="connsiteX29" fmla="*/ 492919 w 2028825"/>
                <a:gd name="connsiteY29" fmla="*/ 452438 h 105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8825" h="1059657">
                  <a:moveTo>
                    <a:pt x="492919" y="452438"/>
                  </a:moveTo>
                  <a:lnTo>
                    <a:pt x="340519" y="342900"/>
                  </a:lnTo>
                  <a:lnTo>
                    <a:pt x="192882" y="230982"/>
                  </a:lnTo>
                  <a:lnTo>
                    <a:pt x="97632" y="152400"/>
                  </a:lnTo>
                  <a:lnTo>
                    <a:pt x="38100" y="100013"/>
                  </a:lnTo>
                  <a:lnTo>
                    <a:pt x="16669" y="78582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1907"/>
                  </a:lnTo>
                  <a:lnTo>
                    <a:pt x="9525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83344" y="16669"/>
                  </a:lnTo>
                  <a:lnTo>
                    <a:pt x="195263" y="102394"/>
                  </a:lnTo>
                  <a:lnTo>
                    <a:pt x="340519" y="202407"/>
                  </a:lnTo>
                  <a:lnTo>
                    <a:pt x="502444" y="302419"/>
                  </a:lnTo>
                  <a:lnTo>
                    <a:pt x="628650" y="378619"/>
                  </a:lnTo>
                  <a:lnTo>
                    <a:pt x="876300" y="509588"/>
                  </a:lnTo>
                  <a:lnTo>
                    <a:pt x="1095375" y="611982"/>
                  </a:lnTo>
                  <a:lnTo>
                    <a:pt x="1333500" y="719138"/>
                  </a:lnTo>
                  <a:lnTo>
                    <a:pt x="1533525" y="802482"/>
                  </a:lnTo>
                  <a:lnTo>
                    <a:pt x="1821657" y="900113"/>
                  </a:lnTo>
                  <a:lnTo>
                    <a:pt x="2005013" y="959644"/>
                  </a:lnTo>
                  <a:lnTo>
                    <a:pt x="2028825" y="1059657"/>
                  </a:lnTo>
                  <a:lnTo>
                    <a:pt x="1454944" y="1033463"/>
                  </a:lnTo>
                  <a:lnTo>
                    <a:pt x="1266825" y="928688"/>
                  </a:lnTo>
                  <a:lnTo>
                    <a:pt x="976313" y="762000"/>
                  </a:lnTo>
                  <a:lnTo>
                    <a:pt x="835819" y="678657"/>
                  </a:lnTo>
                  <a:lnTo>
                    <a:pt x="652463" y="559594"/>
                  </a:lnTo>
                  <a:lnTo>
                    <a:pt x="49291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9AC8AB62-A2C8-4477-9489-8CE94F425F60}"/>
                </a:ext>
              </a:extLst>
            </p:cNvPr>
            <p:cNvSpPr/>
            <p:nvPr/>
          </p:nvSpPr>
          <p:spPr>
            <a:xfrm>
              <a:off x="3532188" y="3268663"/>
              <a:ext cx="633412" cy="565150"/>
            </a:xfrm>
            <a:custGeom>
              <a:avLst/>
              <a:gdLst>
                <a:gd name="connsiteX0" fmla="*/ 400050 w 633412"/>
                <a:gd name="connsiteY0" fmla="*/ 404813 h 564357"/>
                <a:gd name="connsiteX1" fmla="*/ 366712 w 633412"/>
                <a:gd name="connsiteY1" fmla="*/ 338138 h 564357"/>
                <a:gd name="connsiteX2" fmla="*/ 330994 w 633412"/>
                <a:gd name="connsiteY2" fmla="*/ 280988 h 564357"/>
                <a:gd name="connsiteX3" fmla="*/ 288131 w 633412"/>
                <a:gd name="connsiteY3" fmla="*/ 226219 h 564357"/>
                <a:gd name="connsiteX4" fmla="*/ 252412 w 633412"/>
                <a:gd name="connsiteY4" fmla="*/ 188119 h 564357"/>
                <a:gd name="connsiteX5" fmla="*/ 207169 w 633412"/>
                <a:gd name="connsiteY5" fmla="*/ 150019 h 564357"/>
                <a:gd name="connsiteX6" fmla="*/ 147637 w 633412"/>
                <a:gd name="connsiteY6" fmla="*/ 116682 h 564357"/>
                <a:gd name="connsiteX7" fmla="*/ 104775 w 633412"/>
                <a:gd name="connsiteY7" fmla="*/ 100013 h 564357"/>
                <a:gd name="connsiteX8" fmla="*/ 9525 w 633412"/>
                <a:gd name="connsiteY8" fmla="*/ 85725 h 564357"/>
                <a:gd name="connsiteX9" fmla="*/ 0 w 633412"/>
                <a:gd name="connsiteY9" fmla="*/ 0 h 564357"/>
                <a:gd name="connsiteX10" fmla="*/ 109537 w 633412"/>
                <a:gd name="connsiteY10" fmla="*/ 4763 h 564357"/>
                <a:gd name="connsiteX11" fmla="*/ 161925 w 633412"/>
                <a:gd name="connsiteY11" fmla="*/ 11907 h 564357"/>
                <a:gd name="connsiteX12" fmla="*/ 230981 w 633412"/>
                <a:gd name="connsiteY12" fmla="*/ 26194 h 564357"/>
                <a:gd name="connsiteX13" fmla="*/ 309562 w 633412"/>
                <a:gd name="connsiteY13" fmla="*/ 52388 h 564357"/>
                <a:gd name="connsiteX14" fmla="*/ 378619 w 633412"/>
                <a:gd name="connsiteY14" fmla="*/ 76200 h 564357"/>
                <a:gd name="connsiteX15" fmla="*/ 452437 w 633412"/>
                <a:gd name="connsiteY15" fmla="*/ 104775 h 564357"/>
                <a:gd name="connsiteX16" fmla="*/ 561975 w 633412"/>
                <a:gd name="connsiteY16" fmla="*/ 152400 h 564357"/>
                <a:gd name="connsiteX17" fmla="*/ 581025 w 633412"/>
                <a:gd name="connsiteY17" fmla="*/ 169069 h 564357"/>
                <a:gd name="connsiteX18" fmla="*/ 602456 w 633412"/>
                <a:gd name="connsiteY18" fmla="*/ 211932 h 564357"/>
                <a:gd name="connsiteX19" fmla="*/ 621506 w 633412"/>
                <a:gd name="connsiteY19" fmla="*/ 276225 h 564357"/>
                <a:gd name="connsiteX20" fmla="*/ 631031 w 633412"/>
                <a:gd name="connsiteY20" fmla="*/ 330994 h 564357"/>
                <a:gd name="connsiteX21" fmla="*/ 633412 w 633412"/>
                <a:gd name="connsiteY21" fmla="*/ 390525 h 564357"/>
                <a:gd name="connsiteX22" fmla="*/ 631031 w 633412"/>
                <a:gd name="connsiteY22" fmla="*/ 457200 h 564357"/>
                <a:gd name="connsiteX23" fmla="*/ 616744 w 633412"/>
                <a:gd name="connsiteY23" fmla="*/ 502444 h 564357"/>
                <a:gd name="connsiteX24" fmla="*/ 602456 w 633412"/>
                <a:gd name="connsiteY24" fmla="*/ 538163 h 564357"/>
                <a:gd name="connsiteX25" fmla="*/ 581025 w 633412"/>
                <a:gd name="connsiteY25" fmla="*/ 559594 h 564357"/>
                <a:gd name="connsiteX26" fmla="*/ 559594 w 633412"/>
                <a:gd name="connsiteY26" fmla="*/ 564357 h 564357"/>
                <a:gd name="connsiteX27" fmla="*/ 526256 w 633412"/>
                <a:gd name="connsiteY27" fmla="*/ 559594 h 564357"/>
                <a:gd name="connsiteX28" fmla="*/ 497681 w 633412"/>
                <a:gd name="connsiteY28" fmla="*/ 547688 h 564357"/>
                <a:gd name="connsiteX29" fmla="*/ 466725 w 633412"/>
                <a:gd name="connsiteY29" fmla="*/ 519113 h 564357"/>
                <a:gd name="connsiteX30" fmla="*/ 442912 w 633412"/>
                <a:gd name="connsiteY30" fmla="*/ 488157 h 564357"/>
                <a:gd name="connsiteX31" fmla="*/ 400050 w 633412"/>
                <a:gd name="connsiteY31" fmla="*/ 404813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3412" h="564357">
                  <a:moveTo>
                    <a:pt x="400050" y="404813"/>
                  </a:moveTo>
                  <a:lnTo>
                    <a:pt x="366712" y="338138"/>
                  </a:lnTo>
                  <a:lnTo>
                    <a:pt x="330994" y="280988"/>
                  </a:lnTo>
                  <a:lnTo>
                    <a:pt x="288131" y="226219"/>
                  </a:lnTo>
                  <a:lnTo>
                    <a:pt x="252412" y="188119"/>
                  </a:lnTo>
                  <a:lnTo>
                    <a:pt x="207169" y="150019"/>
                  </a:lnTo>
                  <a:lnTo>
                    <a:pt x="147637" y="116682"/>
                  </a:lnTo>
                  <a:lnTo>
                    <a:pt x="104775" y="100013"/>
                  </a:lnTo>
                  <a:lnTo>
                    <a:pt x="9525" y="85725"/>
                  </a:lnTo>
                  <a:lnTo>
                    <a:pt x="0" y="0"/>
                  </a:lnTo>
                  <a:lnTo>
                    <a:pt x="109537" y="4763"/>
                  </a:lnTo>
                  <a:lnTo>
                    <a:pt x="161925" y="11907"/>
                  </a:lnTo>
                  <a:lnTo>
                    <a:pt x="230981" y="26194"/>
                  </a:lnTo>
                  <a:lnTo>
                    <a:pt x="309562" y="52388"/>
                  </a:lnTo>
                  <a:lnTo>
                    <a:pt x="378619" y="76200"/>
                  </a:lnTo>
                  <a:lnTo>
                    <a:pt x="452437" y="104775"/>
                  </a:lnTo>
                  <a:lnTo>
                    <a:pt x="561975" y="152400"/>
                  </a:lnTo>
                  <a:lnTo>
                    <a:pt x="581025" y="169069"/>
                  </a:lnTo>
                  <a:lnTo>
                    <a:pt x="602456" y="211932"/>
                  </a:lnTo>
                  <a:lnTo>
                    <a:pt x="621506" y="276225"/>
                  </a:lnTo>
                  <a:lnTo>
                    <a:pt x="631031" y="330994"/>
                  </a:lnTo>
                  <a:cubicBezTo>
                    <a:pt x="631825" y="350838"/>
                    <a:pt x="632618" y="370681"/>
                    <a:pt x="633412" y="390525"/>
                  </a:cubicBezTo>
                  <a:cubicBezTo>
                    <a:pt x="632618" y="412750"/>
                    <a:pt x="631825" y="434975"/>
                    <a:pt x="631031" y="457200"/>
                  </a:cubicBezTo>
                  <a:lnTo>
                    <a:pt x="616744" y="502444"/>
                  </a:lnTo>
                  <a:lnTo>
                    <a:pt x="602456" y="538163"/>
                  </a:lnTo>
                  <a:lnTo>
                    <a:pt x="581025" y="559594"/>
                  </a:lnTo>
                  <a:lnTo>
                    <a:pt x="559594" y="564357"/>
                  </a:lnTo>
                  <a:lnTo>
                    <a:pt x="526256" y="559594"/>
                  </a:lnTo>
                  <a:lnTo>
                    <a:pt x="497681" y="547688"/>
                  </a:lnTo>
                  <a:lnTo>
                    <a:pt x="466725" y="519113"/>
                  </a:lnTo>
                  <a:lnTo>
                    <a:pt x="442912" y="488157"/>
                  </a:lnTo>
                  <a:lnTo>
                    <a:pt x="400050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4D849F06-FDA9-4EDD-B3A7-873F94D346B9}"/>
                </a:ext>
              </a:extLst>
            </p:cNvPr>
            <p:cNvSpPr/>
            <p:nvPr/>
          </p:nvSpPr>
          <p:spPr>
            <a:xfrm>
              <a:off x="3938588" y="2424113"/>
              <a:ext cx="2951162" cy="739775"/>
            </a:xfrm>
            <a:custGeom>
              <a:avLst/>
              <a:gdLst>
                <a:gd name="connsiteX0" fmla="*/ 1438275 w 2950368"/>
                <a:gd name="connsiteY0" fmla="*/ 459581 h 740568"/>
                <a:gd name="connsiteX1" fmla="*/ 1147762 w 2950368"/>
                <a:gd name="connsiteY1" fmla="*/ 540543 h 740568"/>
                <a:gd name="connsiteX2" fmla="*/ 950118 w 2950368"/>
                <a:gd name="connsiteY2" fmla="*/ 604837 h 740568"/>
                <a:gd name="connsiteX3" fmla="*/ 747712 w 2950368"/>
                <a:gd name="connsiteY3" fmla="*/ 676275 h 740568"/>
                <a:gd name="connsiteX4" fmla="*/ 633412 w 2950368"/>
                <a:gd name="connsiteY4" fmla="*/ 714375 h 740568"/>
                <a:gd name="connsiteX5" fmla="*/ 542925 w 2950368"/>
                <a:gd name="connsiteY5" fmla="*/ 738187 h 740568"/>
                <a:gd name="connsiteX6" fmla="*/ 514350 w 2950368"/>
                <a:gd name="connsiteY6" fmla="*/ 740568 h 740568"/>
                <a:gd name="connsiteX7" fmla="*/ 471487 w 2950368"/>
                <a:gd name="connsiteY7" fmla="*/ 733425 h 740568"/>
                <a:gd name="connsiteX8" fmla="*/ 366712 w 2950368"/>
                <a:gd name="connsiteY8" fmla="*/ 695325 h 740568"/>
                <a:gd name="connsiteX9" fmla="*/ 242887 w 2950368"/>
                <a:gd name="connsiteY9" fmla="*/ 635793 h 740568"/>
                <a:gd name="connsiteX10" fmla="*/ 83343 w 2950368"/>
                <a:gd name="connsiteY10" fmla="*/ 538162 h 740568"/>
                <a:gd name="connsiteX11" fmla="*/ 21431 w 2950368"/>
                <a:gd name="connsiteY11" fmla="*/ 495300 h 740568"/>
                <a:gd name="connsiteX12" fmla="*/ 7143 w 2950368"/>
                <a:gd name="connsiteY12" fmla="*/ 478631 h 740568"/>
                <a:gd name="connsiteX13" fmla="*/ 0 w 2950368"/>
                <a:gd name="connsiteY13" fmla="*/ 454818 h 740568"/>
                <a:gd name="connsiteX14" fmla="*/ 7143 w 2950368"/>
                <a:gd name="connsiteY14" fmla="*/ 438150 h 740568"/>
                <a:gd name="connsiteX15" fmla="*/ 23812 w 2950368"/>
                <a:gd name="connsiteY15" fmla="*/ 433387 h 740568"/>
                <a:gd name="connsiteX16" fmla="*/ 61912 w 2950368"/>
                <a:gd name="connsiteY16" fmla="*/ 442912 h 740568"/>
                <a:gd name="connsiteX17" fmla="*/ 133350 w 2950368"/>
                <a:gd name="connsiteY17" fmla="*/ 466725 h 740568"/>
                <a:gd name="connsiteX18" fmla="*/ 192881 w 2950368"/>
                <a:gd name="connsiteY18" fmla="*/ 485775 h 740568"/>
                <a:gd name="connsiteX19" fmla="*/ 252412 w 2950368"/>
                <a:gd name="connsiteY19" fmla="*/ 497681 h 740568"/>
                <a:gd name="connsiteX20" fmla="*/ 307181 w 2950368"/>
                <a:gd name="connsiteY20" fmla="*/ 507206 h 740568"/>
                <a:gd name="connsiteX21" fmla="*/ 371475 w 2950368"/>
                <a:gd name="connsiteY21" fmla="*/ 514350 h 740568"/>
                <a:gd name="connsiteX22" fmla="*/ 419100 w 2950368"/>
                <a:gd name="connsiteY22" fmla="*/ 516731 h 740568"/>
                <a:gd name="connsiteX23" fmla="*/ 481012 w 2950368"/>
                <a:gd name="connsiteY23" fmla="*/ 509587 h 740568"/>
                <a:gd name="connsiteX24" fmla="*/ 631031 w 2950368"/>
                <a:gd name="connsiteY24" fmla="*/ 483393 h 740568"/>
                <a:gd name="connsiteX25" fmla="*/ 764381 w 2950368"/>
                <a:gd name="connsiteY25" fmla="*/ 452437 h 740568"/>
                <a:gd name="connsiteX26" fmla="*/ 959643 w 2950368"/>
                <a:gd name="connsiteY26" fmla="*/ 395287 h 740568"/>
                <a:gd name="connsiteX27" fmla="*/ 1278731 w 2950368"/>
                <a:gd name="connsiteY27" fmla="*/ 309562 h 740568"/>
                <a:gd name="connsiteX28" fmla="*/ 1469231 w 2950368"/>
                <a:gd name="connsiteY28" fmla="*/ 261937 h 740568"/>
                <a:gd name="connsiteX29" fmla="*/ 1633537 w 2950368"/>
                <a:gd name="connsiteY29" fmla="*/ 223837 h 740568"/>
                <a:gd name="connsiteX30" fmla="*/ 1843087 w 2950368"/>
                <a:gd name="connsiteY30" fmla="*/ 173831 h 740568"/>
                <a:gd name="connsiteX31" fmla="*/ 2031206 w 2950368"/>
                <a:gd name="connsiteY31" fmla="*/ 140493 h 740568"/>
                <a:gd name="connsiteX32" fmla="*/ 2188368 w 2950368"/>
                <a:gd name="connsiteY32" fmla="*/ 111918 h 740568"/>
                <a:gd name="connsiteX33" fmla="*/ 2312193 w 2950368"/>
                <a:gd name="connsiteY33" fmla="*/ 88106 h 740568"/>
                <a:gd name="connsiteX34" fmla="*/ 2474118 w 2950368"/>
                <a:gd name="connsiteY34" fmla="*/ 28575 h 740568"/>
                <a:gd name="connsiteX35" fmla="*/ 2547937 w 2950368"/>
                <a:gd name="connsiteY35" fmla="*/ 0 h 740568"/>
                <a:gd name="connsiteX36" fmla="*/ 2569368 w 2950368"/>
                <a:gd name="connsiteY36" fmla="*/ 0 h 740568"/>
                <a:gd name="connsiteX37" fmla="*/ 2681287 w 2950368"/>
                <a:gd name="connsiteY37" fmla="*/ 14287 h 740568"/>
                <a:gd name="connsiteX38" fmla="*/ 2819400 w 2950368"/>
                <a:gd name="connsiteY38" fmla="*/ 45243 h 740568"/>
                <a:gd name="connsiteX39" fmla="*/ 2890837 w 2950368"/>
                <a:gd name="connsiteY39" fmla="*/ 69056 h 740568"/>
                <a:gd name="connsiteX40" fmla="*/ 2919412 w 2950368"/>
                <a:gd name="connsiteY40" fmla="*/ 85725 h 740568"/>
                <a:gd name="connsiteX41" fmla="*/ 2938462 w 2950368"/>
                <a:gd name="connsiteY41" fmla="*/ 104775 h 740568"/>
                <a:gd name="connsiteX42" fmla="*/ 2947987 w 2950368"/>
                <a:gd name="connsiteY42" fmla="*/ 123825 h 740568"/>
                <a:gd name="connsiteX43" fmla="*/ 2950368 w 2950368"/>
                <a:gd name="connsiteY43" fmla="*/ 142875 h 740568"/>
                <a:gd name="connsiteX44" fmla="*/ 2945606 w 2950368"/>
                <a:gd name="connsiteY44" fmla="*/ 176212 h 740568"/>
                <a:gd name="connsiteX45" fmla="*/ 2933700 w 2950368"/>
                <a:gd name="connsiteY45" fmla="*/ 204787 h 740568"/>
                <a:gd name="connsiteX46" fmla="*/ 2905125 w 2950368"/>
                <a:gd name="connsiteY46" fmla="*/ 226218 h 740568"/>
                <a:gd name="connsiteX47" fmla="*/ 2845593 w 2950368"/>
                <a:gd name="connsiteY47" fmla="*/ 247650 h 740568"/>
                <a:gd name="connsiteX48" fmla="*/ 2728912 w 2950368"/>
                <a:gd name="connsiteY48" fmla="*/ 261937 h 740568"/>
                <a:gd name="connsiteX49" fmla="*/ 2612231 w 2950368"/>
                <a:gd name="connsiteY49" fmla="*/ 266700 h 740568"/>
                <a:gd name="connsiteX50" fmla="*/ 2500312 w 2950368"/>
                <a:gd name="connsiteY50" fmla="*/ 269081 h 740568"/>
                <a:gd name="connsiteX51" fmla="*/ 2397918 w 2950368"/>
                <a:gd name="connsiteY51" fmla="*/ 280987 h 740568"/>
                <a:gd name="connsiteX52" fmla="*/ 2147887 w 2950368"/>
                <a:gd name="connsiteY52" fmla="*/ 311943 h 740568"/>
                <a:gd name="connsiteX53" fmla="*/ 1878806 w 2950368"/>
                <a:gd name="connsiteY53" fmla="*/ 359568 h 740568"/>
                <a:gd name="connsiteX54" fmla="*/ 1654968 w 2950368"/>
                <a:gd name="connsiteY54" fmla="*/ 409575 h 740568"/>
                <a:gd name="connsiteX55" fmla="*/ 1438275 w 2950368"/>
                <a:gd name="connsiteY55" fmla="*/ 459581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50368" h="740568">
                  <a:moveTo>
                    <a:pt x="1438275" y="459581"/>
                  </a:moveTo>
                  <a:lnTo>
                    <a:pt x="1147762" y="540543"/>
                  </a:lnTo>
                  <a:lnTo>
                    <a:pt x="950118" y="604837"/>
                  </a:lnTo>
                  <a:lnTo>
                    <a:pt x="747712" y="676275"/>
                  </a:lnTo>
                  <a:lnTo>
                    <a:pt x="633412" y="714375"/>
                  </a:lnTo>
                  <a:lnTo>
                    <a:pt x="542925" y="738187"/>
                  </a:lnTo>
                  <a:lnTo>
                    <a:pt x="514350" y="740568"/>
                  </a:lnTo>
                  <a:lnTo>
                    <a:pt x="471487" y="733425"/>
                  </a:lnTo>
                  <a:lnTo>
                    <a:pt x="366712" y="695325"/>
                  </a:lnTo>
                  <a:lnTo>
                    <a:pt x="242887" y="635793"/>
                  </a:lnTo>
                  <a:lnTo>
                    <a:pt x="83343" y="538162"/>
                  </a:lnTo>
                  <a:lnTo>
                    <a:pt x="21431" y="495300"/>
                  </a:lnTo>
                  <a:lnTo>
                    <a:pt x="7143" y="478631"/>
                  </a:lnTo>
                  <a:lnTo>
                    <a:pt x="0" y="454818"/>
                  </a:lnTo>
                  <a:lnTo>
                    <a:pt x="7143" y="438150"/>
                  </a:lnTo>
                  <a:lnTo>
                    <a:pt x="23812" y="433387"/>
                  </a:lnTo>
                  <a:lnTo>
                    <a:pt x="61912" y="442912"/>
                  </a:lnTo>
                  <a:lnTo>
                    <a:pt x="133350" y="466725"/>
                  </a:lnTo>
                  <a:lnTo>
                    <a:pt x="192881" y="485775"/>
                  </a:lnTo>
                  <a:lnTo>
                    <a:pt x="252412" y="497681"/>
                  </a:lnTo>
                  <a:lnTo>
                    <a:pt x="307181" y="507206"/>
                  </a:lnTo>
                  <a:lnTo>
                    <a:pt x="371475" y="514350"/>
                  </a:lnTo>
                  <a:lnTo>
                    <a:pt x="419100" y="516731"/>
                  </a:lnTo>
                  <a:lnTo>
                    <a:pt x="481012" y="509587"/>
                  </a:lnTo>
                  <a:lnTo>
                    <a:pt x="631031" y="483393"/>
                  </a:lnTo>
                  <a:lnTo>
                    <a:pt x="764381" y="452437"/>
                  </a:lnTo>
                  <a:lnTo>
                    <a:pt x="959643" y="395287"/>
                  </a:lnTo>
                  <a:lnTo>
                    <a:pt x="1278731" y="309562"/>
                  </a:lnTo>
                  <a:lnTo>
                    <a:pt x="1469231" y="261937"/>
                  </a:lnTo>
                  <a:lnTo>
                    <a:pt x="1633537" y="223837"/>
                  </a:lnTo>
                  <a:lnTo>
                    <a:pt x="1843087" y="173831"/>
                  </a:lnTo>
                  <a:lnTo>
                    <a:pt x="2031206" y="140493"/>
                  </a:lnTo>
                  <a:lnTo>
                    <a:pt x="2188368" y="111918"/>
                  </a:lnTo>
                  <a:lnTo>
                    <a:pt x="2312193" y="88106"/>
                  </a:lnTo>
                  <a:lnTo>
                    <a:pt x="2474118" y="28575"/>
                  </a:lnTo>
                  <a:lnTo>
                    <a:pt x="2547937" y="0"/>
                  </a:lnTo>
                  <a:lnTo>
                    <a:pt x="2569368" y="0"/>
                  </a:lnTo>
                  <a:lnTo>
                    <a:pt x="2681287" y="14287"/>
                  </a:lnTo>
                  <a:lnTo>
                    <a:pt x="2819400" y="45243"/>
                  </a:lnTo>
                  <a:lnTo>
                    <a:pt x="2890837" y="69056"/>
                  </a:lnTo>
                  <a:lnTo>
                    <a:pt x="2919412" y="85725"/>
                  </a:lnTo>
                  <a:lnTo>
                    <a:pt x="2938462" y="104775"/>
                  </a:lnTo>
                  <a:lnTo>
                    <a:pt x="2947987" y="123825"/>
                  </a:lnTo>
                  <a:lnTo>
                    <a:pt x="2950368" y="142875"/>
                  </a:lnTo>
                  <a:lnTo>
                    <a:pt x="2945606" y="176212"/>
                  </a:lnTo>
                  <a:lnTo>
                    <a:pt x="2933700" y="204787"/>
                  </a:lnTo>
                  <a:lnTo>
                    <a:pt x="2905125" y="226218"/>
                  </a:lnTo>
                  <a:lnTo>
                    <a:pt x="2845593" y="247650"/>
                  </a:lnTo>
                  <a:lnTo>
                    <a:pt x="2728912" y="261937"/>
                  </a:lnTo>
                  <a:lnTo>
                    <a:pt x="2612231" y="266700"/>
                  </a:lnTo>
                  <a:lnTo>
                    <a:pt x="2500312" y="269081"/>
                  </a:lnTo>
                  <a:lnTo>
                    <a:pt x="2397918" y="280987"/>
                  </a:lnTo>
                  <a:lnTo>
                    <a:pt x="2147887" y="311943"/>
                  </a:lnTo>
                  <a:lnTo>
                    <a:pt x="1878806" y="359568"/>
                  </a:lnTo>
                  <a:lnTo>
                    <a:pt x="1654968" y="409575"/>
                  </a:lnTo>
                  <a:lnTo>
                    <a:pt x="14382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F2B8489C-F6BD-4E4B-9863-E530D3F6535A}"/>
                </a:ext>
              </a:extLst>
            </p:cNvPr>
            <p:cNvSpPr/>
            <p:nvPr/>
          </p:nvSpPr>
          <p:spPr>
            <a:xfrm>
              <a:off x="3898900" y="3789363"/>
              <a:ext cx="1862138" cy="487362"/>
            </a:xfrm>
            <a:custGeom>
              <a:avLst/>
              <a:gdLst>
                <a:gd name="connsiteX0" fmla="*/ 1088232 w 1862138"/>
                <a:gd name="connsiteY0" fmla="*/ 319087 h 488156"/>
                <a:gd name="connsiteX1" fmla="*/ 797719 w 1862138"/>
                <a:gd name="connsiteY1" fmla="*/ 357187 h 488156"/>
                <a:gd name="connsiteX2" fmla="*/ 569119 w 1862138"/>
                <a:gd name="connsiteY2" fmla="*/ 402431 h 488156"/>
                <a:gd name="connsiteX3" fmla="*/ 481013 w 1862138"/>
                <a:gd name="connsiteY3" fmla="*/ 431006 h 488156"/>
                <a:gd name="connsiteX4" fmla="*/ 345282 w 1862138"/>
                <a:gd name="connsiteY4" fmla="*/ 485775 h 488156"/>
                <a:gd name="connsiteX5" fmla="*/ 316707 w 1862138"/>
                <a:gd name="connsiteY5" fmla="*/ 488156 h 488156"/>
                <a:gd name="connsiteX6" fmla="*/ 254794 w 1862138"/>
                <a:gd name="connsiteY6" fmla="*/ 461962 h 488156"/>
                <a:gd name="connsiteX7" fmla="*/ 209550 w 1862138"/>
                <a:gd name="connsiteY7" fmla="*/ 428625 h 488156"/>
                <a:gd name="connsiteX8" fmla="*/ 178594 w 1862138"/>
                <a:gd name="connsiteY8" fmla="*/ 404812 h 488156"/>
                <a:gd name="connsiteX9" fmla="*/ 100013 w 1862138"/>
                <a:gd name="connsiteY9" fmla="*/ 361950 h 488156"/>
                <a:gd name="connsiteX10" fmla="*/ 52388 w 1862138"/>
                <a:gd name="connsiteY10" fmla="*/ 326231 h 488156"/>
                <a:gd name="connsiteX11" fmla="*/ 9525 w 1862138"/>
                <a:gd name="connsiteY11" fmla="*/ 288131 h 488156"/>
                <a:gd name="connsiteX12" fmla="*/ 0 w 1862138"/>
                <a:gd name="connsiteY12" fmla="*/ 269081 h 488156"/>
                <a:gd name="connsiteX13" fmla="*/ 4763 w 1862138"/>
                <a:gd name="connsiteY13" fmla="*/ 254794 h 488156"/>
                <a:gd name="connsiteX14" fmla="*/ 23813 w 1862138"/>
                <a:gd name="connsiteY14" fmla="*/ 245269 h 488156"/>
                <a:gd name="connsiteX15" fmla="*/ 45244 w 1862138"/>
                <a:gd name="connsiteY15" fmla="*/ 245269 h 488156"/>
                <a:gd name="connsiteX16" fmla="*/ 119063 w 1862138"/>
                <a:gd name="connsiteY16" fmla="*/ 261937 h 488156"/>
                <a:gd name="connsiteX17" fmla="*/ 188119 w 1862138"/>
                <a:gd name="connsiteY17" fmla="*/ 276225 h 488156"/>
                <a:gd name="connsiteX18" fmla="*/ 271463 w 1862138"/>
                <a:gd name="connsiteY18" fmla="*/ 285750 h 488156"/>
                <a:gd name="connsiteX19" fmla="*/ 330994 w 1862138"/>
                <a:gd name="connsiteY19" fmla="*/ 288131 h 488156"/>
                <a:gd name="connsiteX20" fmla="*/ 388144 w 1862138"/>
                <a:gd name="connsiteY20" fmla="*/ 285750 h 488156"/>
                <a:gd name="connsiteX21" fmla="*/ 576263 w 1862138"/>
                <a:gd name="connsiteY21" fmla="*/ 264319 h 488156"/>
                <a:gd name="connsiteX22" fmla="*/ 812007 w 1862138"/>
                <a:gd name="connsiteY22" fmla="*/ 216694 h 488156"/>
                <a:gd name="connsiteX23" fmla="*/ 1278732 w 1862138"/>
                <a:gd name="connsiteY23" fmla="*/ 128587 h 488156"/>
                <a:gd name="connsiteX24" fmla="*/ 1483519 w 1862138"/>
                <a:gd name="connsiteY24" fmla="*/ 83344 h 488156"/>
                <a:gd name="connsiteX25" fmla="*/ 1564482 w 1862138"/>
                <a:gd name="connsiteY25" fmla="*/ 64294 h 488156"/>
                <a:gd name="connsiteX26" fmla="*/ 1593057 w 1862138"/>
                <a:gd name="connsiteY26" fmla="*/ 38100 h 488156"/>
                <a:gd name="connsiteX27" fmla="*/ 1631157 w 1862138"/>
                <a:gd name="connsiteY27" fmla="*/ 14287 h 488156"/>
                <a:gd name="connsiteX28" fmla="*/ 1666875 w 1862138"/>
                <a:gd name="connsiteY28" fmla="*/ 0 h 488156"/>
                <a:gd name="connsiteX29" fmla="*/ 1678782 w 1862138"/>
                <a:gd name="connsiteY29" fmla="*/ 0 h 488156"/>
                <a:gd name="connsiteX30" fmla="*/ 1714500 w 1862138"/>
                <a:gd name="connsiteY30" fmla="*/ 23812 h 488156"/>
                <a:gd name="connsiteX31" fmla="*/ 1774032 w 1862138"/>
                <a:gd name="connsiteY31" fmla="*/ 59531 h 488156"/>
                <a:gd name="connsiteX32" fmla="*/ 1838325 w 1862138"/>
                <a:gd name="connsiteY32" fmla="*/ 100012 h 488156"/>
                <a:gd name="connsiteX33" fmla="*/ 1850232 w 1862138"/>
                <a:gd name="connsiteY33" fmla="*/ 111919 h 488156"/>
                <a:gd name="connsiteX34" fmla="*/ 1862138 w 1862138"/>
                <a:gd name="connsiteY34" fmla="*/ 140494 h 488156"/>
                <a:gd name="connsiteX35" fmla="*/ 1862138 w 1862138"/>
                <a:gd name="connsiteY35" fmla="*/ 171450 h 488156"/>
                <a:gd name="connsiteX36" fmla="*/ 1854994 w 1862138"/>
                <a:gd name="connsiteY36" fmla="*/ 192881 h 488156"/>
                <a:gd name="connsiteX37" fmla="*/ 1835944 w 1862138"/>
                <a:gd name="connsiteY37" fmla="*/ 207169 h 488156"/>
                <a:gd name="connsiteX38" fmla="*/ 1785938 w 1862138"/>
                <a:gd name="connsiteY38" fmla="*/ 221456 h 488156"/>
                <a:gd name="connsiteX39" fmla="*/ 1466850 w 1862138"/>
                <a:gd name="connsiteY39" fmla="*/ 266700 h 488156"/>
                <a:gd name="connsiteX40" fmla="*/ 1257300 w 1862138"/>
                <a:gd name="connsiteY40" fmla="*/ 292894 h 488156"/>
                <a:gd name="connsiteX41" fmla="*/ 1088232 w 1862138"/>
                <a:gd name="connsiteY41" fmla="*/ 31908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62138" h="488156">
                  <a:moveTo>
                    <a:pt x="1088232" y="319087"/>
                  </a:moveTo>
                  <a:lnTo>
                    <a:pt x="797719" y="357187"/>
                  </a:lnTo>
                  <a:lnTo>
                    <a:pt x="569119" y="402431"/>
                  </a:lnTo>
                  <a:lnTo>
                    <a:pt x="481013" y="431006"/>
                  </a:lnTo>
                  <a:lnTo>
                    <a:pt x="345282" y="485775"/>
                  </a:lnTo>
                  <a:lnTo>
                    <a:pt x="316707" y="488156"/>
                  </a:lnTo>
                  <a:lnTo>
                    <a:pt x="254794" y="461962"/>
                  </a:lnTo>
                  <a:lnTo>
                    <a:pt x="209550" y="428625"/>
                  </a:lnTo>
                  <a:lnTo>
                    <a:pt x="178594" y="404812"/>
                  </a:lnTo>
                  <a:lnTo>
                    <a:pt x="100013" y="361950"/>
                  </a:lnTo>
                  <a:lnTo>
                    <a:pt x="52388" y="326231"/>
                  </a:lnTo>
                  <a:lnTo>
                    <a:pt x="9525" y="288131"/>
                  </a:lnTo>
                  <a:lnTo>
                    <a:pt x="0" y="269081"/>
                  </a:lnTo>
                  <a:lnTo>
                    <a:pt x="4763" y="254794"/>
                  </a:lnTo>
                  <a:lnTo>
                    <a:pt x="23813" y="245269"/>
                  </a:lnTo>
                  <a:lnTo>
                    <a:pt x="45244" y="245269"/>
                  </a:lnTo>
                  <a:lnTo>
                    <a:pt x="119063" y="261937"/>
                  </a:lnTo>
                  <a:lnTo>
                    <a:pt x="188119" y="276225"/>
                  </a:lnTo>
                  <a:lnTo>
                    <a:pt x="271463" y="285750"/>
                  </a:lnTo>
                  <a:lnTo>
                    <a:pt x="330994" y="288131"/>
                  </a:lnTo>
                  <a:lnTo>
                    <a:pt x="388144" y="285750"/>
                  </a:lnTo>
                  <a:lnTo>
                    <a:pt x="576263" y="264319"/>
                  </a:lnTo>
                  <a:lnTo>
                    <a:pt x="812007" y="216694"/>
                  </a:lnTo>
                  <a:lnTo>
                    <a:pt x="1278732" y="128587"/>
                  </a:lnTo>
                  <a:lnTo>
                    <a:pt x="1483519" y="83344"/>
                  </a:lnTo>
                  <a:lnTo>
                    <a:pt x="1564482" y="64294"/>
                  </a:lnTo>
                  <a:lnTo>
                    <a:pt x="1593057" y="38100"/>
                  </a:lnTo>
                  <a:lnTo>
                    <a:pt x="1631157" y="14287"/>
                  </a:lnTo>
                  <a:lnTo>
                    <a:pt x="1666875" y="0"/>
                  </a:lnTo>
                  <a:lnTo>
                    <a:pt x="1678782" y="0"/>
                  </a:lnTo>
                  <a:lnTo>
                    <a:pt x="1714500" y="23812"/>
                  </a:lnTo>
                  <a:lnTo>
                    <a:pt x="1774032" y="59531"/>
                  </a:lnTo>
                  <a:lnTo>
                    <a:pt x="1838325" y="100012"/>
                  </a:lnTo>
                  <a:lnTo>
                    <a:pt x="1850232" y="111919"/>
                  </a:lnTo>
                  <a:lnTo>
                    <a:pt x="1862138" y="140494"/>
                  </a:lnTo>
                  <a:lnTo>
                    <a:pt x="1862138" y="171450"/>
                  </a:lnTo>
                  <a:lnTo>
                    <a:pt x="1854994" y="192881"/>
                  </a:lnTo>
                  <a:lnTo>
                    <a:pt x="1835944" y="207169"/>
                  </a:lnTo>
                  <a:lnTo>
                    <a:pt x="1785938" y="221456"/>
                  </a:lnTo>
                  <a:lnTo>
                    <a:pt x="1466850" y="266700"/>
                  </a:lnTo>
                  <a:lnTo>
                    <a:pt x="1257300" y="292894"/>
                  </a:lnTo>
                  <a:lnTo>
                    <a:pt x="1088232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B91A3FB1-C866-4724-AB3D-E3A8827AB636}"/>
                </a:ext>
              </a:extLst>
            </p:cNvPr>
            <p:cNvSpPr/>
            <p:nvPr/>
          </p:nvSpPr>
          <p:spPr>
            <a:xfrm rot="16200000">
              <a:off x="3334544" y="4107656"/>
              <a:ext cx="2143125" cy="728663"/>
            </a:xfrm>
            <a:custGeom>
              <a:avLst/>
              <a:gdLst>
                <a:gd name="connsiteX0" fmla="*/ 1152525 w 2143125"/>
                <a:gd name="connsiteY0" fmla="*/ 642937 h 728662"/>
                <a:gd name="connsiteX1" fmla="*/ 931068 w 2143125"/>
                <a:gd name="connsiteY1" fmla="*/ 611981 h 728662"/>
                <a:gd name="connsiteX2" fmla="*/ 816768 w 2143125"/>
                <a:gd name="connsiteY2" fmla="*/ 588168 h 728662"/>
                <a:gd name="connsiteX3" fmla="*/ 723900 w 2143125"/>
                <a:gd name="connsiteY3" fmla="*/ 561975 h 728662"/>
                <a:gd name="connsiteX4" fmla="*/ 633412 w 2143125"/>
                <a:gd name="connsiteY4" fmla="*/ 533400 h 728662"/>
                <a:gd name="connsiteX5" fmla="*/ 557212 w 2143125"/>
                <a:gd name="connsiteY5" fmla="*/ 502443 h 728662"/>
                <a:gd name="connsiteX6" fmla="*/ 481012 w 2143125"/>
                <a:gd name="connsiteY6" fmla="*/ 469106 h 728662"/>
                <a:gd name="connsiteX7" fmla="*/ 395287 w 2143125"/>
                <a:gd name="connsiteY7" fmla="*/ 423862 h 728662"/>
                <a:gd name="connsiteX8" fmla="*/ 338137 w 2143125"/>
                <a:gd name="connsiteY8" fmla="*/ 390525 h 728662"/>
                <a:gd name="connsiteX9" fmla="*/ 271462 w 2143125"/>
                <a:gd name="connsiteY9" fmla="*/ 342900 h 728662"/>
                <a:gd name="connsiteX10" fmla="*/ 195262 w 2143125"/>
                <a:gd name="connsiteY10" fmla="*/ 273843 h 728662"/>
                <a:gd name="connsiteX11" fmla="*/ 95250 w 2143125"/>
                <a:gd name="connsiteY11" fmla="*/ 164306 h 728662"/>
                <a:gd name="connsiteX12" fmla="*/ 45243 w 2143125"/>
                <a:gd name="connsiteY12" fmla="*/ 107156 h 728662"/>
                <a:gd name="connsiteX13" fmla="*/ 14287 w 2143125"/>
                <a:gd name="connsiteY13" fmla="*/ 64293 h 728662"/>
                <a:gd name="connsiteX14" fmla="*/ 0 w 2143125"/>
                <a:gd name="connsiteY14" fmla="*/ 28575 h 728662"/>
                <a:gd name="connsiteX15" fmla="*/ 2381 w 2143125"/>
                <a:gd name="connsiteY15" fmla="*/ 11906 h 728662"/>
                <a:gd name="connsiteX16" fmla="*/ 7143 w 2143125"/>
                <a:gd name="connsiteY16" fmla="*/ 2381 h 728662"/>
                <a:gd name="connsiteX17" fmla="*/ 19050 w 2143125"/>
                <a:gd name="connsiteY17" fmla="*/ 0 h 728662"/>
                <a:gd name="connsiteX18" fmla="*/ 42862 w 2143125"/>
                <a:gd name="connsiteY18" fmla="*/ 14287 h 728662"/>
                <a:gd name="connsiteX19" fmla="*/ 119062 w 2143125"/>
                <a:gd name="connsiteY19" fmla="*/ 85725 h 728662"/>
                <a:gd name="connsiteX20" fmla="*/ 207168 w 2143125"/>
                <a:gd name="connsiteY20" fmla="*/ 154781 h 728662"/>
                <a:gd name="connsiteX21" fmla="*/ 302418 w 2143125"/>
                <a:gd name="connsiteY21" fmla="*/ 221456 h 728662"/>
                <a:gd name="connsiteX22" fmla="*/ 383381 w 2143125"/>
                <a:gd name="connsiteY22" fmla="*/ 264318 h 728662"/>
                <a:gd name="connsiteX23" fmla="*/ 461962 w 2143125"/>
                <a:gd name="connsiteY23" fmla="*/ 300037 h 728662"/>
                <a:gd name="connsiteX24" fmla="*/ 531018 w 2143125"/>
                <a:gd name="connsiteY24" fmla="*/ 328612 h 728662"/>
                <a:gd name="connsiteX25" fmla="*/ 611981 w 2143125"/>
                <a:gd name="connsiteY25" fmla="*/ 354806 h 728662"/>
                <a:gd name="connsiteX26" fmla="*/ 745331 w 2143125"/>
                <a:gd name="connsiteY26" fmla="*/ 383381 h 728662"/>
                <a:gd name="connsiteX27" fmla="*/ 890587 w 2143125"/>
                <a:gd name="connsiteY27" fmla="*/ 409575 h 728662"/>
                <a:gd name="connsiteX28" fmla="*/ 1076325 w 2143125"/>
                <a:gd name="connsiteY28" fmla="*/ 426243 h 728662"/>
                <a:gd name="connsiteX29" fmla="*/ 1357312 w 2143125"/>
                <a:gd name="connsiteY29" fmla="*/ 435768 h 728662"/>
                <a:gd name="connsiteX30" fmla="*/ 1488281 w 2143125"/>
                <a:gd name="connsiteY30" fmla="*/ 435768 h 728662"/>
                <a:gd name="connsiteX31" fmla="*/ 1640681 w 2143125"/>
                <a:gd name="connsiteY31" fmla="*/ 438150 h 728662"/>
                <a:gd name="connsiteX32" fmla="*/ 1776412 w 2143125"/>
                <a:gd name="connsiteY32" fmla="*/ 435768 h 728662"/>
                <a:gd name="connsiteX33" fmla="*/ 1826418 w 2143125"/>
                <a:gd name="connsiteY33" fmla="*/ 431006 h 728662"/>
                <a:gd name="connsiteX34" fmla="*/ 1883568 w 2143125"/>
                <a:gd name="connsiteY34" fmla="*/ 419100 h 728662"/>
                <a:gd name="connsiteX35" fmla="*/ 1928812 w 2143125"/>
                <a:gd name="connsiteY35" fmla="*/ 407193 h 728662"/>
                <a:gd name="connsiteX36" fmla="*/ 1969293 w 2143125"/>
                <a:gd name="connsiteY36" fmla="*/ 388143 h 728662"/>
                <a:gd name="connsiteX37" fmla="*/ 2026443 w 2143125"/>
                <a:gd name="connsiteY37" fmla="*/ 347662 h 728662"/>
                <a:gd name="connsiteX38" fmla="*/ 2085975 w 2143125"/>
                <a:gd name="connsiteY38" fmla="*/ 283368 h 728662"/>
                <a:gd name="connsiteX39" fmla="*/ 2107406 w 2143125"/>
                <a:gd name="connsiteY39" fmla="*/ 259556 h 728662"/>
                <a:gd name="connsiteX40" fmla="*/ 2124075 w 2143125"/>
                <a:gd name="connsiteY40" fmla="*/ 250031 h 728662"/>
                <a:gd name="connsiteX41" fmla="*/ 2135981 w 2143125"/>
                <a:gd name="connsiteY41" fmla="*/ 250031 h 728662"/>
                <a:gd name="connsiteX42" fmla="*/ 2143125 w 2143125"/>
                <a:gd name="connsiteY42" fmla="*/ 259556 h 728662"/>
                <a:gd name="connsiteX43" fmla="*/ 2135981 w 2143125"/>
                <a:gd name="connsiteY43" fmla="*/ 304800 h 728662"/>
                <a:gd name="connsiteX44" fmla="*/ 2114550 w 2143125"/>
                <a:gd name="connsiteY44" fmla="*/ 400050 h 728662"/>
                <a:gd name="connsiteX45" fmla="*/ 2088356 w 2143125"/>
                <a:gd name="connsiteY45" fmla="*/ 483393 h 728662"/>
                <a:gd name="connsiteX46" fmla="*/ 2055018 w 2143125"/>
                <a:gd name="connsiteY46" fmla="*/ 557212 h 728662"/>
                <a:gd name="connsiteX47" fmla="*/ 2021681 w 2143125"/>
                <a:gd name="connsiteY47" fmla="*/ 626268 h 728662"/>
                <a:gd name="connsiteX48" fmla="*/ 1976437 w 2143125"/>
                <a:gd name="connsiteY48" fmla="*/ 688181 h 728662"/>
                <a:gd name="connsiteX49" fmla="*/ 1943100 w 2143125"/>
                <a:gd name="connsiteY49" fmla="*/ 719137 h 728662"/>
                <a:gd name="connsiteX50" fmla="*/ 1928812 w 2143125"/>
                <a:gd name="connsiteY50" fmla="*/ 728662 h 728662"/>
                <a:gd name="connsiteX51" fmla="*/ 1912143 w 2143125"/>
                <a:gd name="connsiteY51" fmla="*/ 728662 h 728662"/>
                <a:gd name="connsiteX52" fmla="*/ 1881187 w 2143125"/>
                <a:gd name="connsiteY52" fmla="*/ 723900 h 728662"/>
                <a:gd name="connsiteX53" fmla="*/ 1859756 w 2143125"/>
                <a:gd name="connsiteY53" fmla="*/ 714375 h 728662"/>
                <a:gd name="connsiteX54" fmla="*/ 1831181 w 2143125"/>
                <a:gd name="connsiteY54" fmla="*/ 695325 h 728662"/>
                <a:gd name="connsiteX55" fmla="*/ 1790700 w 2143125"/>
                <a:gd name="connsiteY55" fmla="*/ 673893 h 728662"/>
                <a:gd name="connsiteX56" fmla="*/ 1743075 w 2143125"/>
                <a:gd name="connsiteY56" fmla="*/ 661987 h 728662"/>
                <a:gd name="connsiteX57" fmla="*/ 1678781 w 2143125"/>
                <a:gd name="connsiteY57" fmla="*/ 654843 h 728662"/>
                <a:gd name="connsiteX58" fmla="*/ 1526381 w 2143125"/>
                <a:gd name="connsiteY58" fmla="*/ 657225 h 728662"/>
                <a:gd name="connsiteX59" fmla="*/ 1395412 w 2143125"/>
                <a:gd name="connsiteY59" fmla="*/ 652462 h 728662"/>
                <a:gd name="connsiteX60" fmla="*/ 1152525 w 2143125"/>
                <a:gd name="connsiteY60" fmla="*/ 642937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43125" h="728662">
                  <a:moveTo>
                    <a:pt x="1152525" y="642937"/>
                  </a:moveTo>
                  <a:lnTo>
                    <a:pt x="931068" y="611981"/>
                  </a:lnTo>
                  <a:lnTo>
                    <a:pt x="816768" y="588168"/>
                  </a:lnTo>
                  <a:lnTo>
                    <a:pt x="723900" y="561975"/>
                  </a:lnTo>
                  <a:lnTo>
                    <a:pt x="633412" y="533400"/>
                  </a:lnTo>
                  <a:lnTo>
                    <a:pt x="557212" y="502443"/>
                  </a:lnTo>
                  <a:lnTo>
                    <a:pt x="481012" y="469106"/>
                  </a:lnTo>
                  <a:lnTo>
                    <a:pt x="395287" y="423862"/>
                  </a:lnTo>
                  <a:lnTo>
                    <a:pt x="338137" y="390525"/>
                  </a:lnTo>
                  <a:lnTo>
                    <a:pt x="271462" y="342900"/>
                  </a:lnTo>
                  <a:lnTo>
                    <a:pt x="195262" y="273843"/>
                  </a:lnTo>
                  <a:lnTo>
                    <a:pt x="95250" y="164306"/>
                  </a:lnTo>
                  <a:lnTo>
                    <a:pt x="45243" y="107156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42862" y="14287"/>
                  </a:lnTo>
                  <a:lnTo>
                    <a:pt x="119062" y="85725"/>
                  </a:lnTo>
                  <a:lnTo>
                    <a:pt x="207168" y="154781"/>
                  </a:lnTo>
                  <a:lnTo>
                    <a:pt x="302418" y="221456"/>
                  </a:lnTo>
                  <a:lnTo>
                    <a:pt x="383381" y="264318"/>
                  </a:lnTo>
                  <a:lnTo>
                    <a:pt x="461962" y="300037"/>
                  </a:lnTo>
                  <a:lnTo>
                    <a:pt x="531018" y="328612"/>
                  </a:lnTo>
                  <a:lnTo>
                    <a:pt x="611981" y="354806"/>
                  </a:lnTo>
                  <a:lnTo>
                    <a:pt x="745331" y="383381"/>
                  </a:lnTo>
                  <a:lnTo>
                    <a:pt x="890587" y="409575"/>
                  </a:lnTo>
                  <a:lnTo>
                    <a:pt x="1076325" y="426243"/>
                  </a:lnTo>
                  <a:lnTo>
                    <a:pt x="1357312" y="435768"/>
                  </a:lnTo>
                  <a:lnTo>
                    <a:pt x="1488281" y="435768"/>
                  </a:lnTo>
                  <a:lnTo>
                    <a:pt x="1640681" y="438150"/>
                  </a:lnTo>
                  <a:lnTo>
                    <a:pt x="1776412" y="435768"/>
                  </a:lnTo>
                  <a:lnTo>
                    <a:pt x="1826418" y="431006"/>
                  </a:lnTo>
                  <a:lnTo>
                    <a:pt x="1883568" y="419100"/>
                  </a:lnTo>
                  <a:lnTo>
                    <a:pt x="1928812" y="407193"/>
                  </a:lnTo>
                  <a:lnTo>
                    <a:pt x="1969293" y="388143"/>
                  </a:lnTo>
                  <a:lnTo>
                    <a:pt x="2026443" y="347662"/>
                  </a:lnTo>
                  <a:lnTo>
                    <a:pt x="2085975" y="283368"/>
                  </a:lnTo>
                  <a:lnTo>
                    <a:pt x="2107406" y="259556"/>
                  </a:lnTo>
                  <a:lnTo>
                    <a:pt x="2124075" y="250031"/>
                  </a:lnTo>
                  <a:lnTo>
                    <a:pt x="2135981" y="250031"/>
                  </a:lnTo>
                  <a:lnTo>
                    <a:pt x="2143125" y="259556"/>
                  </a:lnTo>
                  <a:lnTo>
                    <a:pt x="2135981" y="304800"/>
                  </a:lnTo>
                  <a:lnTo>
                    <a:pt x="2114550" y="400050"/>
                  </a:lnTo>
                  <a:lnTo>
                    <a:pt x="2088356" y="483393"/>
                  </a:lnTo>
                  <a:lnTo>
                    <a:pt x="2055018" y="557212"/>
                  </a:lnTo>
                  <a:lnTo>
                    <a:pt x="2021681" y="626268"/>
                  </a:lnTo>
                  <a:lnTo>
                    <a:pt x="1976437" y="688181"/>
                  </a:lnTo>
                  <a:lnTo>
                    <a:pt x="1943100" y="719137"/>
                  </a:lnTo>
                  <a:lnTo>
                    <a:pt x="1928812" y="728662"/>
                  </a:lnTo>
                  <a:lnTo>
                    <a:pt x="1912143" y="728662"/>
                  </a:lnTo>
                  <a:lnTo>
                    <a:pt x="1881187" y="723900"/>
                  </a:lnTo>
                  <a:lnTo>
                    <a:pt x="1859756" y="714375"/>
                  </a:lnTo>
                  <a:lnTo>
                    <a:pt x="1831181" y="695325"/>
                  </a:lnTo>
                  <a:lnTo>
                    <a:pt x="1790700" y="673893"/>
                  </a:lnTo>
                  <a:lnTo>
                    <a:pt x="1743075" y="661987"/>
                  </a:lnTo>
                  <a:lnTo>
                    <a:pt x="1678781" y="654843"/>
                  </a:lnTo>
                  <a:lnTo>
                    <a:pt x="1526381" y="657225"/>
                  </a:lnTo>
                  <a:lnTo>
                    <a:pt x="1395412" y="652462"/>
                  </a:lnTo>
                  <a:lnTo>
                    <a:pt x="1152525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7EA965AC-9015-45C7-AD30-B15F30884023}"/>
                </a:ext>
              </a:extLst>
            </p:cNvPr>
            <p:cNvSpPr/>
            <p:nvPr/>
          </p:nvSpPr>
          <p:spPr>
            <a:xfrm rot="16200000">
              <a:off x="4227512" y="4071938"/>
              <a:ext cx="1998663" cy="427038"/>
            </a:xfrm>
            <a:custGeom>
              <a:avLst/>
              <a:gdLst>
                <a:gd name="connsiteX0" fmla="*/ 959644 w 1997869"/>
                <a:gd name="connsiteY0" fmla="*/ 354806 h 426243"/>
                <a:gd name="connsiteX1" fmla="*/ 564356 w 1997869"/>
                <a:gd name="connsiteY1" fmla="*/ 357187 h 426243"/>
                <a:gd name="connsiteX2" fmla="*/ 209550 w 1997869"/>
                <a:gd name="connsiteY2" fmla="*/ 359568 h 426243"/>
                <a:gd name="connsiteX3" fmla="*/ 171450 w 1997869"/>
                <a:gd name="connsiteY3" fmla="*/ 352425 h 426243"/>
                <a:gd name="connsiteX4" fmla="*/ 111919 w 1997869"/>
                <a:gd name="connsiteY4" fmla="*/ 335756 h 426243"/>
                <a:gd name="connsiteX5" fmla="*/ 66675 w 1997869"/>
                <a:gd name="connsiteY5" fmla="*/ 319087 h 426243"/>
                <a:gd name="connsiteX6" fmla="*/ 30956 w 1997869"/>
                <a:gd name="connsiteY6" fmla="*/ 302418 h 426243"/>
                <a:gd name="connsiteX7" fmla="*/ 4762 w 1997869"/>
                <a:gd name="connsiteY7" fmla="*/ 280987 h 426243"/>
                <a:gd name="connsiteX8" fmla="*/ 0 w 1997869"/>
                <a:gd name="connsiteY8" fmla="*/ 264318 h 426243"/>
                <a:gd name="connsiteX9" fmla="*/ 16669 w 1997869"/>
                <a:gd name="connsiteY9" fmla="*/ 233362 h 426243"/>
                <a:gd name="connsiteX10" fmla="*/ 38100 w 1997869"/>
                <a:gd name="connsiteY10" fmla="*/ 219075 h 426243"/>
                <a:gd name="connsiteX11" fmla="*/ 85725 w 1997869"/>
                <a:gd name="connsiteY11" fmla="*/ 190500 h 426243"/>
                <a:gd name="connsiteX12" fmla="*/ 123825 w 1997869"/>
                <a:gd name="connsiteY12" fmla="*/ 166687 h 426243"/>
                <a:gd name="connsiteX13" fmla="*/ 183356 w 1997869"/>
                <a:gd name="connsiteY13" fmla="*/ 140493 h 426243"/>
                <a:gd name="connsiteX14" fmla="*/ 254794 w 1997869"/>
                <a:gd name="connsiteY14" fmla="*/ 121443 h 426243"/>
                <a:gd name="connsiteX15" fmla="*/ 316706 w 1997869"/>
                <a:gd name="connsiteY15" fmla="*/ 109537 h 426243"/>
                <a:gd name="connsiteX16" fmla="*/ 345281 w 1997869"/>
                <a:gd name="connsiteY16" fmla="*/ 116681 h 426243"/>
                <a:gd name="connsiteX17" fmla="*/ 378619 w 1997869"/>
                <a:gd name="connsiteY17" fmla="*/ 123825 h 426243"/>
                <a:gd name="connsiteX18" fmla="*/ 426244 w 1997869"/>
                <a:gd name="connsiteY18" fmla="*/ 133350 h 426243"/>
                <a:gd name="connsiteX19" fmla="*/ 521494 w 1997869"/>
                <a:gd name="connsiteY19" fmla="*/ 147637 h 426243"/>
                <a:gd name="connsiteX20" fmla="*/ 597694 w 1997869"/>
                <a:gd name="connsiteY20" fmla="*/ 152400 h 426243"/>
                <a:gd name="connsiteX21" fmla="*/ 864394 w 1997869"/>
                <a:gd name="connsiteY21" fmla="*/ 157162 h 426243"/>
                <a:gd name="connsiteX22" fmla="*/ 1204912 w 1997869"/>
                <a:gd name="connsiteY22" fmla="*/ 157162 h 426243"/>
                <a:gd name="connsiteX23" fmla="*/ 1359694 w 1997869"/>
                <a:gd name="connsiteY23" fmla="*/ 157162 h 426243"/>
                <a:gd name="connsiteX24" fmla="*/ 1535906 w 1997869"/>
                <a:gd name="connsiteY24" fmla="*/ 157162 h 426243"/>
                <a:gd name="connsiteX25" fmla="*/ 1747837 w 1997869"/>
                <a:gd name="connsiteY25" fmla="*/ 152400 h 426243"/>
                <a:gd name="connsiteX26" fmla="*/ 1800225 w 1997869"/>
                <a:gd name="connsiteY26" fmla="*/ 147637 h 426243"/>
                <a:gd name="connsiteX27" fmla="*/ 1831181 w 1997869"/>
                <a:gd name="connsiteY27" fmla="*/ 140493 h 426243"/>
                <a:gd name="connsiteX28" fmla="*/ 1852612 w 1997869"/>
                <a:gd name="connsiteY28" fmla="*/ 126206 h 426243"/>
                <a:gd name="connsiteX29" fmla="*/ 1881187 w 1997869"/>
                <a:gd name="connsiteY29" fmla="*/ 97631 h 426243"/>
                <a:gd name="connsiteX30" fmla="*/ 1919287 w 1997869"/>
                <a:gd name="connsiteY30" fmla="*/ 52387 h 426243"/>
                <a:gd name="connsiteX31" fmla="*/ 1952625 w 1997869"/>
                <a:gd name="connsiteY31" fmla="*/ 11906 h 426243"/>
                <a:gd name="connsiteX32" fmla="*/ 1966912 w 1997869"/>
                <a:gd name="connsiteY32" fmla="*/ 0 h 426243"/>
                <a:gd name="connsiteX33" fmla="*/ 1983581 w 1997869"/>
                <a:gd name="connsiteY33" fmla="*/ 0 h 426243"/>
                <a:gd name="connsiteX34" fmla="*/ 1993106 w 1997869"/>
                <a:gd name="connsiteY34" fmla="*/ 4762 h 426243"/>
                <a:gd name="connsiteX35" fmla="*/ 1997869 w 1997869"/>
                <a:gd name="connsiteY35" fmla="*/ 19050 h 426243"/>
                <a:gd name="connsiteX36" fmla="*/ 1988344 w 1997869"/>
                <a:gd name="connsiteY36" fmla="*/ 90487 h 426243"/>
                <a:gd name="connsiteX37" fmla="*/ 1976437 w 1997869"/>
                <a:gd name="connsiteY37" fmla="*/ 173831 h 426243"/>
                <a:gd name="connsiteX38" fmla="*/ 1962150 w 1997869"/>
                <a:gd name="connsiteY38" fmla="*/ 223837 h 426243"/>
                <a:gd name="connsiteX39" fmla="*/ 1938337 w 1997869"/>
                <a:gd name="connsiteY39" fmla="*/ 278606 h 426243"/>
                <a:gd name="connsiteX40" fmla="*/ 1907381 w 1997869"/>
                <a:gd name="connsiteY40" fmla="*/ 330993 h 426243"/>
                <a:gd name="connsiteX41" fmla="*/ 1864519 w 1997869"/>
                <a:gd name="connsiteY41" fmla="*/ 388143 h 426243"/>
                <a:gd name="connsiteX42" fmla="*/ 1828800 w 1997869"/>
                <a:gd name="connsiteY42" fmla="*/ 411956 h 426243"/>
                <a:gd name="connsiteX43" fmla="*/ 1804987 w 1997869"/>
                <a:gd name="connsiteY43" fmla="*/ 423862 h 426243"/>
                <a:gd name="connsiteX44" fmla="*/ 1762125 w 1997869"/>
                <a:gd name="connsiteY44" fmla="*/ 426243 h 426243"/>
                <a:gd name="connsiteX45" fmla="*/ 1721644 w 1997869"/>
                <a:gd name="connsiteY45" fmla="*/ 421481 h 426243"/>
                <a:gd name="connsiteX46" fmla="*/ 1676400 w 1997869"/>
                <a:gd name="connsiteY46" fmla="*/ 411956 h 426243"/>
                <a:gd name="connsiteX47" fmla="*/ 1628775 w 1997869"/>
                <a:gd name="connsiteY47" fmla="*/ 392906 h 426243"/>
                <a:gd name="connsiteX48" fmla="*/ 1602581 w 1997869"/>
                <a:gd name="connsiteY48" fmla="*/ 381000 h 426243"/>
                <a:gd name="connsiteX49" fmla="*/ 1397794 w 1997869"/>
                <a:gd name="connsiteY49" fmla="*/ 357187 h 426243"/>
                <a:gd name="connsiteX50" fmla="*/ 1233487 w 1997869"/>
                <a:gd name="connsiteY50" fmla="*/ 354806 h 426243"/>
                <a:gd name="connsiteX51" fmla="*/ 959644 w 1997869"/>
                <a:gd name="connsiteY51" fmla="*/ 354806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7869" h="426243">
                  <a:moveTo>
                    <a:pt x="959644" y="354806"/>
                  </a:moveTo>
                  <a:lnTo>
                    <a:pt x="564356" y="357187"/>
                  </a:lnTo>
                  <a:lnTo>
                    <a:pt x="209550" y="359568"/>
                  </a:lnTo>
                  <a:lnTo>
                    <a:pt x="171450" y="352425"/>
                  </a:lnTo>
                  <a:lnTo>
                    <a:pt x="111919" y="335756"/>
                  </a:lnTo>
                  <a:lnTo>
                    <a:pt x="66675" y="319087"/>
                  </a:lnTo>
                  <a:lnTo>
                    <a:pt x="30956" y="302418"/>
                  </a:lnTo>
                  <a:lnTo>
                    <a:pt x="4762" y="280987"/>
                  </a:lnTo>
                  <a:lnTo>
                    <a:pt x="0" y="264318"/>
                  </a:lnTo>
                  <a:lnTo>
                    <a:pt x="16669" y="233362"/>
                  </a:lnTo>
                  <a:lnTo>
                    <a:pt x="38100" y="219075"/>
                  </a:lnTo>
                  <a:lnTo>
                    <a:pt x="85725" y="190500"/>
                  </a:lnTo>
                  <a:lnTo>
                    <a:pt x="123825" y="166687"/>
                  </a:lnTo>
                  <a:lnTo>
                    <a:pt x="183356" y="140493"/>
                  </a:lnTo>
                  <a:lnTo>
                    <a:pt x="254794" y="121443"/>
                  </a:lnTo>
                  <a:lnTo>
                    <a:pt x="316706" y="109537"/>
                  </a:lnTo>
                  <a:lnTo>
                    <a:pt x="345281" y="116681"/>
                  </a:lnTo>
                  <a:lnTo>
                    <a:pt x="378619" y="123825"/>
                  </a:lnTo>
                  <a:lnTo>
                    <a:pt x="426244" y="133350"/>
                  </a:lnTo>
                  <a:lnTo>
                    <a:pt x="521494" y="147637"/>
                  </a:lnTo>
                  <a:lnTo>
                    <a:pt x="597694" y="152400"/>
                  </a:lnTo>
                  <a:lnTo>
                    <a:pt x="864394" y="157162"/>
                  </a:lnTo>
                  <a:lnTo>
                    <a:pt x="1204912" y="157162"/>
                  </a:lnTo>
                  <a:lnTo>
                    <a:pt x="1359694" y="157162"/>
                  </a:lnTo>
                  <a:lnTo>
                    <a:pt x="1535906" y="157162"/>
                  </a:lnTo>
                  <a:lnTo>
                    <a:pt x="1747837" y="152400"/>
                  </a:lnTo>
                  <a:lnTo>
                    <a:pt x="1800225" y="147637"/>
                  </a:lnTo>
                  <a:lnTo>
                    <a:pt x="1831181" y="140493"/>
                  </a:lnTo>
                  <a:lnTo>
                    <a:pt x="1852612" y="126206"/>
                  </a:lnTo>
                  <a:lnTo>
                    <a:pt x="1881187" y="97631"/>
                  </a:lnTo>
                  <a:lnTo>
                    <a:pt x="1919287" y="52387"/>
                  </a:lnTo>
                  <a:lnTo>
                    <a:pt x="1952625" y="11906"/>
                  </a:lnTo>
                  <a:lnTo>
                    <a:pt x="1966912" y="0"/>
                  </a:lnTo>
                  <a:lnTo>
                    <a:pt x="1983581" y="0"/>
                  </a:lnTo>
                  <a:lnTo>
                    <a:pt x="1993106" y="4762"/>
                  </a:lnTo>
                  <a:lnTo>
                    <a:pt x="1997869" y="19050"/>
                  </a:lnTo>
                  <a:lnTo>
                    <a:pt x="1988344" y="90487"/>
                  </a:lnTo>
                  <a:lnTo>
                    <a:pt x="1976437" y="173831"/>
                  </a:lnTo>
                  <a:lnTo>
                    <a:pt x="1962150" y="223837"/>
                  </a:lnTo>
                  <a:lnTo>
                    <a:pt x="1938337" y="278606"/>
                  </a:lnTo>
                  <a:lnTo>
                    <a:pt x="1907381" y="330993"/>
                  </a:lnTo>
                  <a:lnTo>
                    <a:pt x="1864519" y="388143"/>
                  </a:lnTo>
                  <a:lnTo>
                    <a:pt x="1828800" y="411956"/>
                  </a:lnTo>
                  <a:lnTo>
                    <a:pt x="1804987" y="423862"/>
                  </a:lnTo>
                  <a:lnTo>
                    <a:pt x="1762125" y="426243"/>
                  </a:lnTo>
                  <a:lnTo>
                    <a:pt x="1721644" y="421481"/>
                  </a:lnTo>
                  <a:lnTo>
                    <a:pt x="1676400" y="411956"/>
                  </a:lnTo>
                  <a:lnTo>
                    <a:pt x="1628775" y="392906"/>
                  </a:lnTo>
                  <a:lnTo>
                    <a:pt x="1602581" y="381000"/>
                  </a:lnTo>
                  <a:lnTo>
                    <a:pt x="1397794" y="357187"/>
                  </a:lnTo>
                  <a:lnTo>
                    <a:pt x="1233487" y="354806"/>
                  </a:lnTo>
                  <a:lnTo>
                    <a:pt x="959644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E453A148-8A4A-48D2-A230-9A4A5AD2DE87}"/>
                </a:ext>
              </a:extLst>
            </p:cNvPr>
            <p:cNvSpPr/>
            <p:nvPr/>
          </p:nvSpPr>
          <p:spPr>
            <a:xfrm rot="16200000">
              <a:off x="4000500" y="2552701"/>
              <a:ext cx="4422775" cy="2247900"/>
            </a:xfrm>
            <a:custGeom>
              <a:avLst/>
              <a:gdLst>
                <a:gd name="connsiteX0" fmla="*/ 2133600 w 4423410"/>
                <a:gd name="connsiteY0" fmla="*/ 986790 h 2247900"/>
                <a:gd name="connsiteX1" fmla="*/ 1809750 w 4423410"/>
                <a:gd name="connsiteY1" fmla="*/ 1093470 h 2247900"/>
                <a:gd name="connsiteX2" fmla="*/ 1577340 w 4423410"/>
                <a:gd name="connsiteY2" fmla="*/ 1181100 h 2247900"/>
                <a:gd name="connsiteX3" fmla="*/ 1329690 w 4423410"/>
                <a:gd name="connsiteY3" fmla="*/ 1280160 h 2247900"/>
                <a:gd name="connsiteX4" fmla="*/ 1165860 w 4423410"/>
                <a:gd name="connsiteY4" fmla="*/ 1363980 h 2247900"/>
                <a:gd name="connsiteX5" fmla="*/ 1047750 w 4423410"/>
                <a:gd name="connsiteY5" fmla="*/ 1432560 h 2247900"/>
                <a:gd name="connsiteX6" fmla="*/ 887730 w 4423410"/>
                <a:gd name="connsiteY6" fmla="*/ 1543050 h 2247900"/>
                <a:gd name="connsiteX7" fmla="*/ 739140 w 4423410"/>
                <a:gd name="connsiteY7" fmla="*/ 1657350 h 2247900"/>
                <a:gd name="connsiteX8" fmla="*/ 601980 w 4423410"/>
                <a:gd name="connsiteY8" fmla="*/ 1771650 h 2247900"/>
                <a:gd name="connsiteX9" fmla="*/ 476250 w 4423410"/>
                <a:gd name="connsiteY9" fmla="*/ 1901190 h 2247900"/>
                <a:gd name="connsiteX10" fmla="*/ 300990 w 4423410"/>
                <a:gd name="connsiteY10" fmla="*/ 2194560 h 2247900"/>
                <a:gd name="connsiteX11" fmla="*/ 228600 w 4423410"/>
                <a:gd name="connsiteY11" fmla="*/ 2221230 h 2247900"/>
                <a:gd name="connsiteX12" fmla="*/ 182880 w 4423410"/>
                <a:gd name="connsiteY12" fmla="*/ 2236470 h 2247900"/>
                <a:gd name="connsiteX13" fmla="*/ 137160 w 4423410"/>
                <a:gd name="connsiteY13" fmla="*/ 2244090 h 2247900"/>
                <a:gd name="connsiteX14" fmla="*/ 106680 w 4423410"/>
                <a:gd name="connsiteY14" fmla="*/ 2247900 h 2247900"/>
                <a:gd name="connsiteX15" fmla="*/ 49530 w 4423410"/>
                <a:gd name="connsiteY15" fmla="*/ 2232660 h 2247900"/>
                <a:gd name="connsiteX16" fmla="*/ 22860 w 4423410"/>
                <a:gd name="connsiteY16" fmla="*/ 2213610 h 2247900"/>
                <a:gd name="connsiteX17" fmla="*/ 0 w 4423410"/>
                <a:gd name="connsiteY17" fmla="*/ 2175510 h 2247900"/>
                <a:gd name="connsiteX18" fmla="*/ 3810 w 4423410"/>
                <a:gd name="connsiteY18" fmla="*/ 2103120 h 2247900"/>
                <a:gd name="connsiteX19" fmla="*/ 30480 w 4423410"/>
                <a:gd name="connsiteY19" fmla="*/ 2023110 h 2247900"/>
                <a:gd name="connsiteX20" fmla="*/ 72390 w 4423410"/>
                <a:gd name="connsiteY20" fmla="*/ 1962150 h 2247900"/>
                <a:gd name="connsiteX21" fmla="*/ 137160 w 4423410"/>
                <a:gd name="connsiteY21" fmla="*/ 1874520 h 2247900"/>
                <a:gd name="connsiteX22" fmla="*/ 224790 w 4423410"/>
                <a:gd name="connsiteY22" fmla="*/ 1786890 h 2247900"/>
                <a:gd name="connsiteX23" fmla="*/ 354330 w 4423410"/>
                <a:gd name="connsiteY23" fmla="*/ 1676400 h 2247900"/>
                <a:gd name="connsiteX24" fmla="*/ 487680 w 4423410"/>
                <a:gd name="connsiteY24" fmla="*/ 1565910 h 2247900"/>
                <a:gd name="connsiteX25" fmla="*/ 621030 w 4423410"/>
                <a:gd name="connsiteY25" fmla="*/ 1459230 h 2247900"/>
                <a:gd name="connsiteX26" fmla="*/ 750570 w 4423410"/>
                <a:gd name="connsiteY26" fmla="*/ 1367790 h 2247900"/>
                <a:gd name="connsiteX27" fmla="*/ 853440 w 4423410"/>
                <a:gd name="connsiteY27" fmla="*/ 1306830 h 2247900"/>
                <a:gd name="connsiteX28" fmla="*/ 933450 w 4423410"/>
                <a:gd name="connsiteY28" fmla="*/ 1257300 h 2247900"/>
                <a:gd name="connsiteX29" fmla="*/ 1120140 w 4423410"/>
                <a:gd name="connsiteY29" fmla="*/ 1150620 h 2247900"/>
                <a:gd name="connsiteX30" fmla="*/ 1341120 w 4423410"/>
                <a:gd name="connsiteY30" fmla="*/ 1043940 h 2247900"/>
                <a:gd name="connsiteX31" fmla="*/ 1501140 w 4423410"/>
                <a:gd name="connsiteY31" fmla="*/ 986790 h 2247900"/>
                <a:gd name="connsiteX32" fmla="*/ 1748790 w 4423410"/>
                <a:gd name="connsiteY32" fmla="*/ 906780 h 2247900"/>
                <a:gd name="connsiteX33" fmla="*/ 2042160 w 4423410"/>
                <a:gd name="connsiteY33" fmla="*/ 819150 h 2247900"/>
                <a:gd name="connsiteX34" fmla="*/ 2297430 w 4423410"/>
                <a:gd name="connsiteY34" fmla="*/ 742950 h 2247900"/>
                <a:gd name="connsiteX35" fmla="*/ 2590800 w 4423410"/>
                <a:gd name="connsiteY35" fmla="*/ 659130 h 2247900"/>
                <a:gd name="connsiteX36" fmla="*/ 2796540 w 4423410"/>
                <a:gd name="connsiteY36" fmla="*/ 601980 h 2247900"/>
                <a:gd name="connsiteX37" fmla="*/ 3063240 w 4423410"/>
                <a:gd name="connsiteY37" fmla="*/ 525780 h 2247900"/>
                <a:gd name="connsiteX38" fmla="*/ 3230880 w 4423410"/>
                <a:gd name="connsiteY38" fmla="*/ 487680 h 2247900"/>
                <a:gd name="connsiteX39" fmla="*/ 3398520 w 4423410"/>
                <a:gd name="connsiteY39" fmla="*/ 441960 h 2247900"/>
                <a:gd name="connsiteX40" fmla="*/ 3710940 w 4423410"/>
                <a:gd name="connsiteY40" fmla="*/ 377190 h 2247900"/>
                <a:gd name="connsiteX41" fmla="*/ 3924300 w 4423410"/>
                <a:gd name="connsiteY41" fmla="*/ 342900 h 2247900"/>
                <a:gd name="connsiteX42" fmla="*/ 4050030 w 4423410"/>
                <a:gd name="connsiteY42" fmla="*/ 312420 h 2247900"/>
                <a:gd name="connsiteX43" fmla="*/ 4122420 w 4423410"/>
                <a:gd name="connsiteY43" fmla="*/ 285750 h 2247900"/>
                <a:gd name="connsiteX44" fmla="*/ 4171950 w 4423410"/>
                <a:gd name="connsiteY44" fmla="*/ 259080 h 2247900"/>
                <a:gd name="connsiteX45" fmla="*/ 4217670 w 4423410"/>
                <a:gd name="connsiteY45" fmla="*/ 217170 h 2247900"/>
                <a:gd name="connsiteX46" fmla="*/ 4290060 w 4423410"/>
                <a:gd name="connsiteY46" fmla="*/ 129540 h 2247900"/>
                <a:gd name="connsiteX47" fmla="*/ 4339590 w 4423410"/>
                <a:gd name="connsiteY47" fmla="*/ 45720 h 2247900"/>
                <a:gd name="connsiteX48" fmla="*/ 4366260 w 4423410"/>
                <a:gd name="connsiteY48" fmla="*/ 15240 h 2247900"/>
                <a:gd name="connsiteX49" fmla="*/ 4389120 w 4423410"/>
                <a:gd name="connsiteY49" fmla="*/ 0 h 2247900"/>
                <a:gd name="connsiteX50" fmla="*/ 4389120 w 4423410"/>
                <a:gd name="connsiteY50" fmla="*/ 0 h 2247900"/>
                <a:gd name="connsiteX51" fmla="*/ 4408170 w 4423410"/>
                <a:gd name="connsiteY51" fmla="*/ 7620 h 2247900"/>
                <a:gd name="connsiteX52" fmla="*/ 4419600 w 4423410"/>
                <a:gd name="connsiteY52" fmla="*/ 41910 h 2247900"/>
                <a:gd name="connsiteX53" fmla="*/ 4423410 w 4423410"/>
                <a:gd name="connsiteY53" fmla="*/ 144780 h 2247900"/>
                <a:gd name="connsiteX54" fmla="*/ 4411980 w 4423410"/>
                <a:gd name="connsiteY54" fmla="*/ 228600 h 2247900"/>
                <a:gd name="connsiteX55" fmla="*/ 4381500 w 4423410"/>
                <a:gd name="connsiteY55" fmla="*/ 327660 h 2247900"/>
                <a:gd name="connsiteX56" fmla="*/ 4354830 w 4423410"/>
                <a:gd name="connsiteY56" fmla="*/ 377190 h 2247900"/>
                <a:gd name="connsiteX57" fmla="*/ 4271010 w 4423410"/>
                <a:gd name="connsiteY57" fmla="*/ 495300 h 2247900"/>
                <a:gd name="connsiteX58" fmla="*/ 4183380 w 4423410"/>
                <a:gd name="connsiteY58" fmla="*/ 594360 h 2247900"/>
                <a:gd name="connsiteX59" fmla="*/ 4164330 w 4423410"/>
                <a:gd name="connsiteY59" fmla="*/ 598170 h 2247900"/>
                <a:gd name="connsiteX60" fmla="*/ 4118610 w 4423410"/>
                <a:gd name="connsiteY60" fmla="*/ 579120 h 2247900"/>
                <a:gd name="connsiteX61" fmla="*/ 4065270 w 4423410"/>
                <a:gd name="connsiteY61" fmla="*/ 560070 h 2247900"/>
                <a:gd name="connsiteX62" fmla="*/ 3992880 w 4423410"/>
                <a:gd name="connsiteY62" fmla="*/ 552450 h 2247900"/>
                <a:gd name="connsiteX63" fmla="*/ 3897630 w 4423410"/>
                <a:gd name="connsiteY63" fmla="*/ 556260 h 2247900"/>
                <a:gd name="connsiteX64" fmla="*/ 3760470 w 4423410"/>
                <a:gd name="connsiteY64" fmla="*/ 571500 h 2247900"/>
                <a:gd name="connsiteX65" fmla="*/ 3516630 w 4423410"/>
                <a:gd name="connsiteY65" fmla="*/ 621030 h 2247900"/>
                <a:gd name="connsiteX66" fmla="*/ 3272790 w 4423410"/>
                <a:gd name="connsiteY66" fmla="*/ 685800 h 2247900"/>
                <a:gd name="connsiteX67" fmla="*/ 3101340 w 4423410"/>
                <a:gd name="connsiteY67" fmla="*/ 723900 h 2247900"/>
                <a:gd name="connsiteX68" fmla="*/ 2868930 w 4423410"/>
                <a:gd name="connsiteY68" fmla="*/ 781050 h 2247900"/>
                <a:gd name="connsiteX69" fmla="*/ 2625090 w 4423410"/>
                <a:gd name="connsiteY69" fmla="*/ 842010 h 2247900"/>
                <a:gd name="connsiteX70" fmla="*/ 2366010 w 4423410"/>
                <a:gd name="connsiteY70" fmla="*/ 918210 h 2247900"/>
                <a:gd name="connsiteX71" fmla="*/ 2133600 w 4423410"/>
                <a:gd name="connsiteY71" fmla="*/ 986790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23410" h="2247900">
                  <a:moveTo>
                    <a:pt x="2133600" y="986790"/>
                  </a:moveTo>
                  <a:lnTo>
                    <a:pt x="1809750" y="1093470"/>
                  </a:lnTo>
                  <a:lnTo>
                    <a:pt x="1577340" y="1181100"/>
                  </a:lnTo>
                  <a:lnTo>
                    <a:pt x="1329690" y="1280160"/>
                  </a:lnTo>
                  <a:lnTo>
                    <a:pt x="1165860" y="1363980"/>
                  </a:lnTo>
                  <a:lnTo>
                    <a:pt x="1047750" y="1432560"/>
                  </a:lnTo>
                  <a:lnTo>
                    <a:pt x="887730" y="1543050"/>
                  </a:lnTo>
                  <a:lnTo>
                    <a:pt x="739140" y="1657350"/>
                  </a:lnTo>
                  <a:lnTo>
                    <a:pt x="601980" y="1771650"/>
                  </a:lnTo>
                  <a:lnTo>
                    <a:pt x="476250" y="1901190"/>
                  </a:lnTo>
                  <a:lnTo>
                    <a:pt x="300990" y="2194560"/>
                  </a:lnTo>
                  <a:lnTo>
                    <a:pt x="228600" y="2221230"/>
                  </a:lnTo>
                  <a:lnTo>
                    <a:pt x="182880" y="2236470"/>
                  </a:lnTo>
                  <a:lnTo>
                    <a:pt x="137160" y="2244090"/>
                  </a:lnTo>
                  <a:lnTo>
                    <a:pt x="106680" y="2247900"/>
                  </a:lnTo>
                  <a:lnTo>
                    <a:pt x="49530" y="2232660"/>
                  </a:lnTo>
                  <a:lnTo>
                    <a:pt x="22860" y="2213610"/>
                  </a:lnTo>
                  <a:lnTo>
                    <a:pt x="0" y="2175510"/>
                  </a:lnTo>
                  <a:lnTo>
                    <a:pt x="3810" y="2103120"/>
                  </a:lnTo>
                  <a:lnTo>
                    <a:pt x="30480" y="2023110"/>
                  </a:lnTo>
                  <a:lnTo>
                    <a:pt x="72390" y="1962150"/>
                  </a:lnTo>
                  <a:lnTo>
                    <a:pt x="137160" y="1874520"/>
                  </a:lnTo>
                  <a:lnTo>
                    <a:pt x="224790" y="1786890"/>
                  </a:lnTo>
                  <a:lnTo>
                    <a:pt x="354330" y="1676400"/>
                  </a:lnTo>
                  <a:lnTo>
                    <a:pt x="487680" y="1565910"/>
                  </a:lnTo>
                  <a:lnTo>
                    <a:pt x="621030" y="1459230"/>
                  </a:lnTo>
                  <a:lnTo>
                    <a:pt x="750570" y="1367790"/>
                  </a:lnTo>
                  <a:lnTo>
                    <a:pt x="853440" y="1306830"/>
                  </a:lnTo>
                  <a:lnTo>
                    <a:pt x="933450" y="1257300"/>
                  </a:lnTo>
                  <a:lnTo>
                    <a:pt x="1120140" y="1150620"/>
                  </a:lnTo>
                  <a:lnTo>
                    <a:pt x="1341120" y="1043940"/>
                  </a:lnTo>
                  <a:lnTo>
                    <a:pt x="1501140" y="986790"/>
                  </a:lnTo>
                  <a:lnTo>
                    <a:pt x="1748790" y="906780"/>
                  </a:lnTo>
                  <a:lnTo>
                    <a:pt x="2042160" y="819150"/>
                  </a:lnTo>
                  <a:lnTo>
                    <a:pt x="2297430" y="742950"/>
                  </a:lnTo>
                  <a:lnTo>
                    <a:pt x="2590800" y="659130"/>
                  </a:lnTo>
                  <a:lnTo>
                    <a:pt x="2796540" y="601980"/>
                  </a:lnTo>
                  <a:lnTo>
                    <a:pt x="3063240" y="525780"/>
                  </a:lnTo>
                  <a:lnTo>
                    <a:pt x="3230880" y="487680"/>
                  </a:lnTo>
                  <a:lnTo>
                    <a:pt x="3398520" y="441960"/>
                  </a:lnTo>
                  <a:lnTo>
                    <a:pt x="3710940" y="377190"/>
                  </a:lnTo>
                  <a:lnTo>
                    <a:pt x="3924300" y="342900"/>
                  </a:lnTo>
                  <a:lnTo>
                    <a:pt x="4050030" y="312420"/>
                  </a:lnTo>
                  <a:lnTo>
                    <a:pt x="4122420" y="285750"/>
                  </a:lnTo>
                  <a:lnTo>
                    <a:pt x="4171950" y="259080"/>
                  </a:lnTo>
                  <a:lnTo>
                    <a:pt x="4217670" y="217170"/>
                  </a:lnTo>
                  <a:lnTo>
                    <a:pt x="4290060" y="129540"/>
                  </a:lnTo>
                  <a:lnTo>
                    <a:pt x="4339590" y="45720"/>
                  </a:lnTo>
                  <a:lnTo>
                    <a:pt x="4366260" y="15240"/>
                  </a:lnTo>
                  <a:lnTo>
                    <a:pt x="4389120" y="0"/>
                  </a:lnTo>
                  <a:lnTo>
                    <a:pt x="4389120" y="0"/>
                  </a:lnTo>
                  <a:lnTo>
                    <a:pt x="4408170" y="7620"/>
                  </a:lnTo>
                  <a:lnTo>
                    <a:pt x="4419600" y="41910"/>
                  </a:lnTo>
                  <a:lnTo>
                    <a:pt x="4423410" y="144780"/>
                  </a:lnTo>
                  <a:lnTo>
                    <a:pt x="4411980" y="228600"/>
                  </a:lnTo>
                  <a:lnTo>
                    <a:pt x="4381500" y="327660"/>
                  </a:lnTo>
                  <a:lnTo>
                    <a:pt x="4354830" y="377190"/>
                  </a:lnTo>
                  <a:lnTo>
                    <a:pt x="4271010" y="495300"/>
                  </a:lnTo>
                  <a:lnTo>
                    <a:pt x="4183380" y="594360"/>
                  </a:lnTo>
                  <a:lnTo>
                    <a:pt x="4164330" y="598170"/>
                  </a:lnTo>
                  <a:lnTo>
                    <a:pt x="4118610" y="579120"/>
                  </a:lnTo>
                  <a:lnTo>
                    <a:pt x="4065270" y="560070"/>
                  </a:lnTo>
                  <a:lnTo>
                    <a:pt x="3992880" y="552450"/>
                  </a:lnTo>
                  <a:lnTo>
                    <a:pt x="3897630" y="556260"/>
                  </a:lnTo>
                  <a:lnTo>
                    <a:pt x="3760470" y="571500"/>
                  </a:lnTo>
                  <a:lnTo>
                    <a:pt x="3516630" y="621030"/>
                  </a:lnTo>
                  <a:lnTo>
                    <a:pt x="3272790" y="685800"/>
                  </a:lnTo>
                  <a:lnTo>
                    <a:pt x="3101340" y="723900"/>
                  </a:lnTo>
                  <a:lnTo>
                    <a:pt x="2868930" y="781050"/>
                  </a:lnTo>
                  <a:lnTo>
                    <a:pt x="2625090" y="842010"/>
                  </a:lnTo>
                  <a:lnTo>
                    <a:pt x="2366010" y="918210"/>
                  </a:lnTo>
                  <a:lnTo>
                    <a:pt x="2133600" y="986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4F8C379A-5695-4601-93F3-D3A32AF67B42}"/>
                </a:ext>
              </a:extLst>
            </p:cNvPr>
            <p:cNvSpPr/>
            <p:nvPr/>
          </p:nvSpPr>
          <p:spPr>
            <a:xfrm>
              <a:off x="6980238" y="4700588"/>
              <a:ext cx="377825" cy="919162"/>
            </a:xfrm>
            <a:custGeom>
              <a:avLst/>
              <a:gdLst>
                <a:gd name="connsiteX0" fmla="*/ 295275 w 378619"/>
                <a:gd name="connsiteY0" fmla="*/ 533400 h 919162"/>
                <a:gd name="connsiteX1" fmla="*/ 285750 w 378619"/>
                <a:gd name="connsiteY1" fmla="*/ 640556 h 919162"/>
                <a:gd name="connsiteX2" fmla="*/ 288131 w 378619"/>
                <a:gd name="connsiteY2" fmla="*/ 723900 h 919162"/>
                <a:gd name="connsiteX3" fmla="*/ 290512 w 378619"/>
                <a:gd name="connsiteY3" fmla="*/ 804862 h 919162"/>
                <a:gd name="connsiteX4" fmla="*/ 307181 w 378619"/>
                <a:gd name="connsiteY4" fmla="*/ 919162 h 919162"/>
                <a:gd name="connsiteX5" fmla="*/ 0 w 378619"/>
                <a:gd name="connsiteY5" fmla="*/ 766762 h 919162"/>
                <a:gd name="connsiteX6" fmla="*/ 54769 w 378619"/>
                <a:gd name="connsiteY6" fmla="*/ 631031 h 919162"/>
                <a:gd name="connsiteX7" fmla="*/ 119062 w 378619"/>
                <a:gd name="connsiteY7" fmla="*/ 488156 h 919162"/>
                <a:gd name="connsiteX8" fmla="*/ 197644 w 378619"/>
                <a:gd name="connsiteY8" fmla="*/ 307181 h 919162"/>
                <a:gd name="connsiteX9" fmla="*/ 280987 w 378619"/>
                <a:gd name="connsiteY9" fmla="*/ 130968 h 919162"/>
                <a:gd name="connsiteX10" fmla="*/ 316706 w 378619"/>
                <a:gd name="connsiteY10" fmla="*/ 50006 h 919162"/>
                <a:gd name="connsiteX11" fmla="*/ 338137 w 378619"/>
                <a:gd name="connsiteY11" fmla="*/ 14287 h 919162"/>
                <a:gd name="connsiteX12" fmla="*/ 347662 w 378619"/>
                <a:gd name="connsiteY12" fmla="*/ 4762 h 919162"/>
                <a:gd name="connsiteX13" fmla="*/ 359569 w 378619"/>
                <a:gd name="connsiteY13" fmla="*/ 0 h 919162"/>
                <a:gd name="connsiteX14" fmla="*/ 369094 w 378619"/>
                <a:gd name="connsiteY14" fmla="*/ 0 h 919162"/>
                <a:gd name="connsiteX15" fmla="*/ 378619 w 378619"/>
                <a:gd name="connsiteY15" fmla="*/ 7143 h 919162"/>
                <a:gd name="connsiteX16" fmla="*/ 378619 w 378619"/>
                <a:gd name="connsiteY16" fmla="*/ 54768 h 919162"/>
                <a:gd name="connsiteX17" fmla="*/ 354806 w 378619"/>
                <a:gd name="connsiteY17" fmla="*/ 164306 h 919162"/>
                <a:gd name="connsiteX18" fmla="*/ 323850 w 378619"/>
                <a:gd name="connsiteY18" fmla="*/ 326231 h 919162"/>
                <a:gd name="connsiteX19" fmla="*/ 295275 w 378619"/>
                <a:gd name="connsiteY19" fmla="*/ 533400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619" h="919162">
                  <a:moveTo>
                    <a:pt x="295275" y="533400"/>
                  </a:moveTo>
                  <a:lnTo>
                    <a:pt x="285750" y="640556"/>
                  </a:lnTo>
                  <a:cubicBezTo>
                    <a:pt x="286544" y="668337"/>
                    <a:pt x="287337" y="696119"/>
                    <a:pt x="288131" y="723900"/>
                  </a:cubicBezTo>
                  <a:cubicBezTo>
                    <a:pt x="288925" y="750887"/>
                    <a:pt x="289718" y="777875"/>
                    <a:pt x="290512" y="804862"/>
                  </a:cubicBezTo>
                  <a:lnTo>
                    <a:pt x="307181" y="919162"/>
                  </a:lnTo>
                  <a:lnTo>
                    <a:pt x="0" y="766762"/>
                  </a:lnTo>
                  <a:lnTo>
                    <a:pt x="54769" y="631031"/>
                  </a:lnTo>
                  <a:lnTo>
                    <a:pt x="119062" y="488156"/>
                  </a:lnTo>
                  <a:lnTo>
                    <a:pt x="197644" y="307181"/>
                  </a:lnTo>
                  <a:lnTo>
                    <a:pt x="280987" y="130968"/>
                  </a:lnTo>
                  <a:lnTo>
                    <a:pt x="316706" y="50006"/>
                  </a:lnTo>
                  <a:lnTo>
                    <a:pt x="338137" y="14287"/>
                  </a:lnTo>
                  <a:lnTo>
                    <a:pt x="347662" y="4762"/>
                  </a:lnTo>
                  <a:lnTo>
                    <a:pt x="359569" y="0"/>
                  </a:lnTo>
                  <a:lnTo>
                    <a:pt x="369094" y="0"/>
                  </a:lnTo>
                  <a:lnTo>
                    <a:pt x="378619" y="7143"/>
                  </a:lnTo>
                  <a:lnTo>
                    <a:pt x="378619" y="54768"/>
                  </a:lnTo>
                  <a:lnTo>
                    <a:pt x="354806" y="164306"/>
                  </a:lnTo>
                  <a:lnTo>
                    <a:pt x="323850" y="326231"/>
                  </a:lnTo>
                  <a:lnTo>
                    <a:pt x="29527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3122FA6D-1BD7-48A2-A2D9-61D558FAFAA7}"/>
                </a:ext>
              </a:extLst>
            </p:cNvPr>
            <p:cNvSpPr/>
            <p:nvPr/>
          </p:nvSpPr>
          <p:spPr>
            <a:xfrm rot="16200000">
              <a:off x="4676775" y="3454401"/>
              <a:ext cx="2535237" cy="1795462"/>
            </a:xfrm>
            <a:custGeom>
              <a:avLst/>
              <a:gdLst>
                <a:gd name="connsiteX0" fmla="*/ 1343025 w 2536031"/>
                <a:gd name="connsiteY0" fmla="*/ 1438275 h 1795463"/>
                <a:gd name="connsiteX1" fmla="*/ 1071562 w 2536031"/>
                <a:gd name="connsiteY1" fmla="*/ 1328738 h 1795463"/>
                <a:gd name="connsiteX2" fmla="*/ 845343 w 2536031"/>
                <a:gd name="connsiteY2" fmla="*/ 1193006 h 1795463"/>
                <a:gd name="connsiteX3" fmla="*/ 697706 w 2536031"/>
                <a:gd name="connsiteY3" fmla="*/ 1071563 h 1795463"/>
                <a:gd name="connsiteX4" fmla="*/ 542925 w 2536031"/>
                <a:gd name="connsiteY4" fmla="*/ 931069 h 1795463"/>
                <a:gd name="connsiteX5" fmla="*/ 438150 w 2536031"/>
                <a:gd name="connsiteY5" fmla="*/ 819150 h 1795463"/>
                <a:gd name="connsiteX6" fmla="*/ 361950 w 2536031"/>
                <a:gd name="connsiteY6" fmla="*/ 726281 h 1795463"/>
                <a:gd name="connsiteX7" fmla="*/ 292893 w 2536031"/>
                <a:gd name="connsiteY7" fmla="*/ 631031 h 1795463"/>
                <a:gd name="connsiteX8" fmla="*/ 209550 w 2536031"/>
                <a:gd name="connsiteY8" fmla="*/ 495300 h 1795463"/>
                <a:gd name="connsiteX9" fmla="*/ 159543 w 2536031"/>
                <a:gd name="connsiteY9" fmla="*/ 411956 h 1795463"/>
                <a:gd name="connsiteX10" fmla="*/ 109537 w 2536031"/>
                <a:gd name="connsiteY10" fmla="*/ 316706 h 1795463"/>
                <a:gd name="connsiteX11" fmla="*/ 64293 w 2536031"/>
                <a:gd name="connsiteY11" fmla="*/ 221456 h 1795463"/>
                <a:gd name="connsiteX12" fmla="*/ 16668 w 2536031"/>
                <a:gd name="connsiteY12" fmla="*/ 102394 h 1795463"/>
                <a:gd name="connsiteX13" fmla="*/ 0 w 2536031"/>
                <a:gd name="connsiteY13" fmla="*/ 59531 h 1795463"/>
                <a:gd name="connsiteX14" fmla="*/ 0 w 2536031"/>
                <a:gd name="connsiteY14" fmla="*/ 30956 h 1795463"/>
                <a:gd name="connsiteX15" fmla="*/ 4762 w 2536031"/>
                <a:gd name="connsiteY15" fmla="*/ 14288 h 1795463"/>
                <a:gd name="connsiteX16" fmla="*/ 11906 w 2536031"/>
                <a:gd name="connsiteY16" fmla="*/ 2381 h 1795463"/>
                <a:gd name="connsiteX17" fmla="*/ 26193 w 2536031"/>
                <a:gd name="connsiteY17" fmla="*/ 0 h 1795463"/>
                <a:gd name="connsiteX18" fmla="*/ 38100 w 2536031"/>
                <a:gd name="connsiteY18" fmla="*/ 4763 h 1795463"/>
                <a:gd name="connsiteX19" fmla="*/ 54768 w 2536031"/>
                <a:gd name="connsiteY19" fmla="*/ 11906 h 1795463"/>
                <a:gd name="connsiteX20" fmla="*/ 71437 w 2536031"/>
                <a:gd name="connsiteY20" fmla="*/ 28575 h 1795463"/>
                <a:gd name="connsiteX21" fmla="*/ 126206 w 2536031"/>
                <a:gd name="connsiteY21" fmla="*/ 157163 h 1795463"/>
                <a:gd name="connsiteX22" fmla="*/ 183356 w 2536031"/>
                <a:gd name="connsiteY22" fmla="*/ 261938 h 1795463"/>
                <a:gd name="connsiteX23" fmla="*/ 257175 w 2536031"/>
                <a:gd name="connsiteY23" fmla="*/ 383381 h 1795463"/>
                <a:gd name="connsiteX24" fmla="*/ 333375 w 2536031"/>
                <a:gd name="connsiteY24" fmla="*/ 485775 h 1795463"/>
                <a:gd name="connsiteX25" fmla="*/ 421481 w 2536031"/>
                <a:gd name="connsiteY25" fmla="*/ 592931 h 1795463"/>
                <a:gd name="connsiteX26" fmla="*/ 519112 w 2536031"/>
                <a:gd name="connsiteY26" fmla="*/ 688181 h 1795463"/>
                <a:gd name="connsiteX27" fmla="*/ 661987 w 2536031"/>
                <a:gd name="connsiteY27" fmla="*/ 816769 h 1795463"/>
                <a:gd name="connsiteX28" fmla="*/ 800100 w 2536031"/>
                <a:gd name="connsiteY28" fmla="*/ 926306 h 1795463"/>
                <a:gd name="connsiteX29" fmla="*/ 912018 w 2536031"/>
                <a:gd name="connsiteY29" fmla="*/ 997744 h 1795463"/>
                <a:gd name="connsiteX30" fmla="*/ 1073943 w 2536031"/>
                <a:gd name="connsiteY30" fmla="*/ 1085850 h 1795463"/>
                <a:gd name="connsiteX31" fmla="*/ 1343025 w 2536031"/>
                <a:gd name="connsiteY31" fmla="*/ 1226344 h 1795463"/>
                <a:gd name="connsiteX32" fmla="*/ 1500187 w 2536031"/>
                <a:gd name="connsiteY32" fmla="*/ 1285875 h 1795463"/>
                <a:gd name="connsiteX33" fmla="*/ 1676400 w 2536031"/>
                <a:gd name="connsiteY33" fmla="*/ 1347788 h 1795463"/>
                <a:gd name="connsiteX34" fmla="*/ 1878806 w 2536031"/>
                <a:gd name="connsiteY34" fmla="*/ 1414463 h 1795463"/>
                <a:gd name="connsiteX35" fmla="*/ 2128837 w 2536031"/>
                <a:gd name="connsiteY35" fmla="*/ 1478756 h 1795463"/>
                <a:gd name="connsiteX36" fmla="*/ 2238375 w 2536031"/>
                <a:gd name="connsiteY36" fmla="*/ 1502569 h 1795463"/>
                <a:gd name="connsiteX37" fmla="*/ 2269331 w 2536031"/>
                <a:gd name="connsiteY37" fmla="*/ 1507331 h 1795463"/>
                <a:gd name="connsiteX38" fmla="*/ 2302668 w 2536031"/>
                <a:gd name="connsiteY38" fmla="*/ 1507331 h 1795463"/>
                <a:gd name="connsiteX39" fmla="*/ 2331243 w 2536031"/>
                <a:gd name="connsiteY39" fmla="*/ 1502569 h 1795463"/>
                <a:gd name="connsiteX40" fmla="*/ 2355056 w 2536031"/>
                <a:gd name="connsiteY40" fmla="*/ 1495425 h 1795463"/>
                <a:gd name="connsiteX41" fmla="*/ 2376487 w 2536031"/>
                <a:gd name="connsiteY41" fmla="*/ 1481138 h 1795463"/>
                <a:gd name="connsiteX42" fmla="*/ 2414587 w 2536031"/>
                <a:gd name="connsiteY42" fmla="*/ 1428750 h 1795463"/>
                <a:gd name="connsiteX43" fmla="*/ 2457450 w 2536031"/>
                <a:gd name="connsiteY43" fmla="*/ 1373981 h 1795463"/>
                <a:gd name="connsiteX44" fmla="*/ 2474118 w 2536031"/>
                <a:gd name="connsiteY44" fmla="*/ 1362075 h 1795463"/>
                <a:gd name="connsiteX45" fmla="*/ 2493168 w 2536031"/>
                <a:gd name="connsiteY45" fmla="*/ 1357313 h 1795463"/>
                <a:gd name="connsiteX46" fmla="*/ 2509837 w 2536031"/>
                <a:gd name="connsiteY46" fmla="*/ 1357313 h 1795463"/>
                <a:gd name="connsiteX47" fmla="*/ 2524125 w 2536031"/>
                <a:gd name="connsiteY47" fmla="*/ 1362075 h 1795463"/>
                <a:gd name="connsiteX48" fmla="*/ 2531268 w 2536031"/>
                <a:gd name="connsiteY48" fmla="*/ 1376363 h 1795463"/>
                <a:gd name="connsiteX49" fmla="*/ 2536031 w 2536031"/>
                <a:gd name="connsiteY49" fmla="*/ 1397794 h 1795463"/>
                <a:gd name="connsiteX50" fmla="*/ 2524125 w 2536031"/>
                <a:gd name="connsiteY50" fmla="*/ 1454944 h 1795463"/>
                <a:gd name="connsiteX51" fmla="*/ 2481262 w 2536031"/>
                <a:gd name="connsiteY51" fmla="*/ 1535906 h 1795463"/>
                <a:gd name="connsiteX52" fmla="*/ 2440781 w 2536031"/>
                <a:gd name="connsiteY52" fmla="*/ 1612106 h 1795463"/>
                <a:gd name="connsiteX53" fmla="*/ 2405062 w 2536031"/>
                <a:gd name="connsiteY53" fmla="*/ 1674019 h 1795463"/>
                <a:gd name="connsiteX54" fmla="*/ 2355056 w 2536031"/>
                <a:gd name="connsiteY54" fmla="*/ 1733550 h 1795463"/>
                <a:gd name="connsiteX55" fmla="*/ 2316956 w 2536031"/>
                <a:gd name="connsiteY55" fmla="*/ 1769269 h 1795463"/>
                <a:gd name="connsiteX56" fmla="*/ 2281237 w 2536031"/>
                <a:gd name="connsiteY56" fmla="*/ 1788319 h 1795463"/>
                <a:gd name="connsiteX57" fmla="*/ 2252662 w 2536031"/>
                <a:gd name="connsiteY57" fmla="*/ 1795463 h 1795463"/>
                <a:gd name="connsiteX58" fmla="*/ 2226468 w 2536031"/>
                <a:gd name="connsiteY58" fmla="*/ 1795463 h 1795463"/>
                <a:gd name="connsiteX59" fmla="*/ 2205037 w 2536031"/>
                <a:gd name="connsiteY59" fmla="*/ 1785938 h 1795463"/>
                <a:gd name="connsiteX60" fmla="*/ 2159793 w 2536031"/>
                <a:gd name="connsiteY60" fmla="*/ 1738313 h 1795463"/>
                <a:gd name="connsiteX61" fmla="*/ 2119312 w 2536031"/>
                <a:gd name="connsiteY61" fmla="*/ 1702594 h 1795463"/>
                <a:gd name="connsiteX62" fmla="*/ 2078831 w 2536031"/>
                <a:gd name="connsiteY62" fmla="*/ 1683544 h 1795463"/>
                <a:gd name="connsiteX63" fmla="*/ 1905000 w 2536031"/>
                <a:gd name="connsiteY63" fmla="*/ 1633538 h 1795463"/>
                <a:gd name="connsiteX64" fmla="*/ 1726406 w 2536031"/>
                <a:gd name="connsiteY64" fmla="*/ 1576388 h 1795463"/>
                <a:gd name="connsiteX65" fmla="*/ 1528762 w 2536031"/>
                <a:gd name="connsiteY65" fmla="*/ 1509713 h 1795463"/>
                <a:gd name="connsiteX66" fmla="*/ 1343025 w 2536031"/>
                <a:gd name="connsiteY66" fmla="*/ 1438275 h 179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36031" h="1795463">
                  <a:moveTo>
                    <a:pt x="1343025" y="1438275"/>
                  </a:moveTo>
                  <a:lnTo>
                    <a:pt x="1071562" y="1328738"/>
                  </a:lnTo>
                  <a:lnTo>
                    <a:pt x="845343" y="1193006"/>
                  </a:lnTo>
                  <a:lnTo>
                    <a:pt x="697706" y="1071563"/>
                  </a:lnTo>
                  <a:lnTo>
                    <a:pt x="542925" y="931069"/>
                  </a:lnTo>
                  <a:lnTo>
                    <a:pt x="438150" y="819150"/>
                  </a:lnTo>
                  <a:lnTo>
                    <a:pt x="361950" y="726281"/>
                  </a:lnTo>
                  <a:lnTo>
                    <a:pt x="292893" y="631031"/>
                  </a:lnTo>
                  <a:lnTo>
                    <a:pt x="209550" y="495300"/>
                  </a:lnTo>
                  <a:lnTo>
                    <a:pt x="159543" y="411956"/>
                  </a:lnTo>
                  <a:lnTo>
                    <a:pt x="109537" y="316706"/>
                  </a:lnTo>
                  <a:lnTo>
                    <a:pt x="64293" y="221456"/>
                  </a:lnTo>
                  <a:lnTo>
                    <a:pt x="16668" y="102394"/>
                  </a:lnTo>
                  <a:lnTo>
                    <a:pt x="0" y="59531"/>
                  </a:lnTo>
                  <a:lnTo>
                    <a:pt x="0" y="30956"/>
                  </a:lnTo>
                  <a:lnTo>
                    <a:pt x="4762" y="14288"/>
                  </a:lnTo>
                  <a:lnTo>
                    <a:pt x="11906" y="2381"/>
                  </a:lnTo>
                  <a:lnTo>
                    <a:pt x="26193" y="0"/>
                  </a:lnTo>
                  <a:lnTo>
                    <a:pt x="38100" y="4763"/>
                  </a:lnTo>
                  <a:lnTo>
                    <a:pt x="54768" y="11906"/>
                  </a:lnTo>
                  <a:lnTo>
                    <a:pt x="71437" y="28575"/>
                  </a:lnTo>
                  <a:lnTo>
                    <a:pt x="126206" y="157163"/>
                  </a:lnTo>
                  <a:lnTo>
                    <a:pt x="183356" y="261938"/>
                  </a:lnTo>
                  <a:lnTo>
                    <a:pt x="257175" y="383381"/>
                  </a:lnTo>
                  <a:lnTo>
                    <a:pt x="333375" y="485775"/>
                  </a:lnTo>
                  <a:lnTo>
                    <a:pt x="421481" y="592931"/>
                  </a:lnTo>
                  <a:lnTo>
                    <a:pt x="519112" y="688181"/>
                  </a:lnTo>
                  <a:lnTo>
                    <a:pt x="661987" y="816769"/>
                  </a:lnTo>
                  <a:lnTo>
                    <a:pt x="800100" y="926306"/>
                  </a:lnTo>
                  <a:lnTo>
                    <a:pt x="912018" y="997744"/>
                  </a:lnTo>
                  <a:lnTo>
                    <a:pt x="1073943" y="1085850"/>
                  </a:lnTo>
                  <a:lnTo>
                    <a:pt x="1343025" y="1226344"/>
                  </a:lnTo>
                  <a:lnTo>
                    <a:pt x="1500187" y="1285875"/>
                  </a:lnTo>
                  <a:lnTo>
                    <a:pt x="1676400" y="1347788"/>
                  </a:lnTo>
                  <a:lnTo>
                    <a:pt x="1878806" y="1414463"/>
                  </a:lnTo>
                  <a:lnTo>
                    <a:pt x="2128837" y="1478756"/>
                  </a:lnTo>
                  <a:lnTo>
                    <a:pt x="2238375" y="1502569"/>
                  </a:lnTo>
                  <a:lnTo>
                    <a:pt x="2269331" y="1507331"/>
                  </a:lnTo>
                  <a:lnTo>
                    <a:pt x="2302668" y="1507331"/>
                  </a:lnTo>
                  <a:lnTo>
                    <a:pt x="2331243" y="1502569"/>
                  </a:lnTo>
                  <a:lnTo>
                    <a:pt x="2355056" y="1495425"/>
                  </a:lnTo>
                  <a:lnTo>
                    <a:pt x="2376487" y="1481138"/>
                  </a:lnTo>
                  <a:lnTo>
                    <a:pt x="2414587" y="1428750"/>
                  </a:lnTo>
                  <a:lnTo>
                    <a:pt x="2457450" y="1373981"/>
                  </a:lnTo>
                  <a:lnTo>
                    <a:pt x="2474118" y="1362075"/>
                  </a:lnTo>
                  <a:lnTo>
                    <a:pt x="2493168" y="1357313"/>
                  </a:lnTo>
                  <a:lnTo>
                    <a:pt x="2509837" y="1357313"/>
                  </a:lnTo>
                  <a:lnTo>
                    <a:pt x="2524125" y="1362075"/>
                  </a:lnTo>
                  <a:lnTo>
                    <a:pt x="2531268" y="1376363"/>
                  </a:lnTo>
                  <a:lnTo>
                    <a:pt x="2536031" y="1397794"/>
                  </a:lnTo>
                  <a:lnTo>
                    <a:pt x="2524125" y="1454944"/>
                  </a:lnTo>
                  <a:lnTo>
                    <a:pt x="2481262" y="1535906"/>
                  </a:lnTo>
                  <a:lnTo>
                    <a:pt x="2440781" y="1612106"/>
                  </a:lnTo>
                  <a:lnTo>
                    <a:pt x="2405062" y="1674019"/>
                  </a:lnTo>
                  <a:lnTo>
                    <a:pt x="2355056" y="1733550"/>
                  </a:lnTo>
                  <a:lnTo>
                    <a:pt x="2316956" y="1769269"/>
                  </a:lnTo>
                  <a:lnTo>
                    <a:pt x="2281237" y="1788319"/>
                  </a:lnTo>
                  <a:lnTo>
                    <a:pt x="2252662" y="1795463"/>
                  </a:lnTo>
                  <a:lnTo>
                    <a:pt x="2226468" y="1795463"/>
                  </a:lnTo>
                  <a:lnTo>
                    <a:pt x="2205037" y="1785938"/>
                  </a:lnTo>
                  <a:lnTo>
                    <a:pt x="2159793" y="1738313"/>
                  </a:lnTo>
                  <a:lnTo>
                    <a:pt x="2119312" y="1702594"/>
                  </a:lnTo>
                  <a:lnTo>
                    <a:pt x="2078831" y="1683544"/>
                  </a:lnTo>
                  <a:lnTo>
                    <a:pt x="1905000" y="1633538"/>
                  </a:lnTo>
                  <a:lnTo>
                    <a:pt x="1726406" y="1576388"/>
                  </a:lnTo>
                  <a:lnTo>
                    <a:pt x="1528762" y="1509713"/>
                  </a:lnTo>
                  <a:lnTo>
                    <a:pt x="1343025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22E79C3B-DB25-42F3-B236-C3AFDE338999}"/>
                </a:ext>
              </a:extLst>
            </p:cNvPr>
            <p:cNvSpPr/>
            <p:nvPr/>
          </p:nvSpPr>
          <p:spPr>
            <a:xfrm>
              <a:off x="6003925" y="1562100"/>
              <a:ext cx="709613" cy="661988"/>
            </a:xfrm>
            <a:custGeom>
              <a:avLst/>
              <a:gdLst>
                <a:gd name="connsiteX0" fmla="*/ 354807 w 709613"/>
                <a:gd name="connsiteY0" fmla="*/ 421481 h 661988"/>
                <a:gd name="connsiteX1" fmla="*/ 285750 w 709613"/>
                <a:gd name="connsiteY1" fmla="*/ 340519 h 661988"/>
                <a:gd name="connsiteX2" fmla="*/ 219075 w 709613"/>
                <a:gd name="connsiteY2" fmla="*/ 266700 h 661988"/>
                <a:gd name="connsiteX3" fmla="*/ 145257 w 709613"/>
                <a:gd name="connsiteY3" fmla="*/ 190500 h 661988"/>
                <a:gd name="connsiteX4" fmla="*/ 76200 w 709613"/>
                <a:gd name="connsiteY4" fmla="*/ 123825 h 661988"/>
                <a:gd name="connsiteX5" fmla="*/ 21432 w 709613"/>
                <a:gd name="connsiteY5" fmla="*/ 73819 h 661988"/>
                <a:gd name="connsiteX6" fmla="*/ 7144 w 709613"/>
                <a:gd name="connsiteY6" fmla="*/ 52388 h 661988"/>
                <a:gd name="connsiteX7" fmla="*/ 0 w 709613"/>
                <a:gd name="connsiteY7" fmla="*/ 28575 h 661988"/>
                <a:gd name="connsiteX8" fmla="*/ 0 w 709613"/>
                <a:gd name="connsiteY8" fmla="*/ 11906 h 661988"/>
                <a:gd name="connsiteX9" fmla="*/ 7144 w 709613"/>
                <a:gd name="connsiteY9" fmla="*/ 4763 h 661988"/>
                <a:gd name="connsiteX10" fmla="*/ 23813 w 709613"/>
                <a:gd name="connsiteY10" fmla="*/ 0 h 661988"/>
                <a:gd name="connsiteX11" fmla="*/ 54769 w 709613"/>
                <a:gd name="connsiteY11" fmla="*/ 7144 h 661988"/>
                <a:gd name="connsiteX12" fmla="*/ 97632 w 709613"/>
                <a:gd name="connsiteY12" fmla="*/ 33338 h 661988"/>
                <a:gd name="connsiteX13" fmla="*/ 138113 w 709613"/>
                <a:gd name="connsiteY13" fmla="*/ 57150 h 661988"/>
                <a:gd name="connsiteX14" fmla="*/ 185738 w 709613"/>
                <a:gd name="connsiteY14" fmla="*/ 76200 h 661988"/>
                <a:gd name="connsiteX15" fmla="*/ 266700 w 709613"/>
                <a:gd name="connsiteY15" fmla="*/ 104775 h 661988"/>
                <a:gd name="connsiteX16" fmla="*/ 361950 w 709613"/>
                <a:gd name="connsiteY16" fmla="*/ 135731 h 661988"/>
                <a:gd name="connsiteX17" fmla="*/ 478632 w 709613"/>
                <a:gd name="connsiteY17" fmla="*/ 176213 h 661988"/>
                <a:gd name="connsiteX18" fmla="*/ 569119 w 709613"/>
                <a:gd name="connsiteY18" fmla="*/ 209550 h 661988"/>
                <a:gd name="connsiteX19" fmla="*/ 583407 w 709613"/>
                <a:gd name="connsiteY19" fmla="*/ 219075 h 661988"/>
                <a:gd name="connsiteX20" fmla="*/ 621507 w 709613"/>
                <a:gd name="connsiteY20" fmla="*/ 266700 h 661988"/>
                <a:gd name="connsiteX21" fmla="*/ 654844 w 709613"/>
                <a:gd name="connsiteY21" fmla="*/ 323850 h 661988"/>
                <a:gd name="connsiteX22" fmla="*/ 681038 w 709613"/>
                <a:gd name="connsiteY22" fmla="*/ 390525 h 661988"/>
                <a:gd name="connsiteX23" fmla="*/ 697707 w 709613"/>
                <a:gd name="connsiteY23" fmla="*/ 457200 h 661988"/>
                <a:gd name="connsiteX24" fmla="*/ 707232 w 709613"/>
                <a:gd name="connsiteY24" fmla="*/ 545306 h 661988"/>
                <a:gd name="connsiteX25" fmla="*/ 709613 w 709613"/>
                <a:gd name="connsiteY25" fmla="*/ 578644 h 661988"/>
                <a:gd name="connsiteX26" fmla="*/ 702469 w 709613"/>
                <a:gd name="connsiteY26" fmla="*/ 604838 h 661988"/>
                <a:gd name="connsiteX27" fmla="*/ 690563 w 709613"/>
                <a:gd name="connsiteY27" fmla="*/ 633413 h 661988"/>
                <a:gd name="connsiteX28" fmla="*/ 666750 w 709613"/>
                <a:gd name="connsiteY28" fmla="*/ 654844 h 661988"/>
                <a:gd name="connsiteX29" fmla="*/ 635794 w 709613"/>
                <a:gd name="connsiteY29" fmla="*/ 661988 h 661988"/>
                <a:gd name="connsiteX30" fmla="*/ 600075 w 709613"/>
                <a:gd name="connsiteY30" fmla="*/ 661988 h 661988"/>
                <a:gd name="connsiteX31" fmla="*/ 561975 w 709613"/>
                <a:gd name="connsiteY31" fmla="*/ 657225 h 661988"/>
                <a:gd name="connsiteX32" fmla="*/ 535782 w 709613"/>
                <a:gd name="connsiteY32" fmla="*/ 650081 h 661988"/>
                <a:gd name="connsiteX33" fmla="*/ 509588 w 709613"/>
                <a:gd name="connsiteY33" fmla="*/ 635794 h 661988"/>
                <a:gd name="connsiteX34" fmla="*/ 483394 w 709613"/>
                <a:gd name="connsiteY34" fmla="*/ 609600 h 661988"/>
                <a:gd name="connsiteX35" fmla="*/ 466725 w 709613"/>
                <a:gd name="connsiteY35" fmla="*/ 578644 h 661988"/>
                <a:gd name="connsiteX36" fmla="*/ 440532 w 709613"/>
                <a:gd name="connsiteY36" fmla="*/ 531019 h 661988"/>
                <a:gd name="connsiteX37" fmla="*/ 354807 w 709613"/>
                <a:gd name="connsiteY37" fmla="*/ 421481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3" h="661988">
                  <a:moveTo>
                    <a:pt x="354807" y="421481"/>
                  </a:moveTo>
                  <a:lnTo>
                    <a:pt x="285750" y="340519"/>
                  </a:lnTo>
                  <a:lnTo>
                    <a:pt x="219075" y="266700"/>
                  </a:lnTo>
                  <a:lnTo>
                    <a:pt x="145257" y="190500"/>
                  </a:lnTo>
                  <a:lnTo>
                    <a:pt x="76200" y="123825"/>
                  </a:lnTo>
                  <a:lnTo>
                    <a:pt x="21432" y="73819"/>
                  </a:lnTo>
                  <a:lnTo>
                    <a:pt x="7144" y="5238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4769" y="7144"/>
                  </a:lnTo>
                  <a:lnTo>
                    <a:pt x="97632" y="33338"/>
                  </a:lnTo>
                  <a:lnTo>
                    <a:pt x="138113" y="57150"/>
                  </a:lnTo>
                  <a:lnTo>
                    <a:pt x="185738" y="76200"/>
                  </a:lnTo>
                  <a:lnTo>
                    <a:pt x="266700" y="104775"/>
                  </a:lnTo>
                  <a:lnTo>
                    <a:pt x="361950" y="135731"/>
                  </a:lnTo>
                  <a:lnTo>
                    <a:pt x="478632" y="176213"/>
                  </a:lnTo>
                  <a:lnTo>
                    <a:pt x="569119" y="209550"/>
                  </a:lnTo>
                  <a:lnTo>
                    <a:pt x="583407" y="219075"/>
                  </a:lnTo>
                  <a:lnTo>
                    <a:pt x="621507" y="266700"/>
                  </a:lnTo>
                  <a:lnTo>
                    <a:pt x="654844" y="323850"/>
                  </a:lnTo>
                  <a:lnTo>
                    <a:pt x="681038" y="390525"/>
                  </a:lnTo>
                  <a:lnTo>
                    <a:pt x="697707" y="457200"/>
                  </a:lnTo>
                  <a:lnTo>
                    <a:pt x="707232" y="545306"/>
                  </a:lnTo>
                  <a:lnTo>
                    <a:pt x="709613" y="578644"/>
                  </a:lnTo>
                  <a:lnTo>
                    <a:pt x="702469" y="604838"/>
                  </a:lnTo>
                  <a:lnTo>
                    <a:pt x="690563" y="633413"/>
                  </a:lnTo>
                  <a:lnTo>
                    <a:pt x="666750" y="654844"/>
                  </a:lnTo>
                  <a:lnTo>
                    <a:pt x="635794" y="661988"/>
                  </a:lnTo>
                  <a:lnTo>
                    <a:pt x="600075" y="661988"/>
                  </a:lnTo>
                  <a:lnTo>
                    <a:pt x="561975" y="657225"/>
                  </a:lnTo>
                  <a:lnTo>
                    <a:pt x="535782" y="650081"/>
                  </a:lnTo>
                  <a:lnTo>
                    <a:pt x="509588" y="635794"/>
                  </a:lnTo>
                  <a:lnTo>
                    <a:pt x="483394" y="609600"/>
                  </a:lnTo>
                  <a:lnTo>
                    <a:pt x="466725" y="578644"/>
                  </a:lnTo>
                  <a:lnTo>
                    <a:pt x="440532" y="531019"/>
                  </a:lnTo>
                  <a:lnTo>
                    <a:pt x="354807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5676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3553ACB-E0D7-42B6-B2E8-DCA9D87B48D2}"/>
              </a:ext>
            </a:extLst>
          </p:cNvPr>
          <p:cNvGrpSpPr/>
          <p:nvPr/>
        </p:nvGrpSpPr>
        <p:grpSpPr>
          <a:xfrm>
            <a:off x="2430463" y="1465263"/>
            <a:ext cx="4927600" cy="4422775"/>
            <a:chOff x="2430463" y="1465263"/>
            <a:chExt cx="4927600" cy="4422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0281DD1-D57C-2B4E-A28C-4026470ED002}"/>
                </a:ext>
              </a:extLst>
            </p:cNvPr>
            <p:cNvSpPr/>
            <p:nvPr/>
          </p:nvSpPr>
          <p:spPr>
            <a:xfrm>
              <a:off x="2522538" y="2513013"/>
              <a:ext cx="1706562" cy="606425"/>
            </a:xfrm>
            <a:custGeom>
              <a:avLst/>
              <a:gdLst>
                <a:gd name="connsiteX0" fmla="*/ 742950 w 1707356"/>
                <a:gd name="connsiteY0" fmla="*/ 452437 h 607219"/>
                <a:gd name="connsiteX1" fmla="*/ 497681 w 1707356"/>
                <a:gd name="connsiteY1" fmla="*/ 561975 h 607219"/>
                <a:gd name="connsiteX2" fmla="*/ 388144 w 1707356"/>
                <a:gd name="connsiteY2" fmla="*/ 604837 h 607219"/>
                <a:gd name="connsiteX3" fmla="*/ 359569 w 1707356"/>
                <a:gd name="connsiteY3" fmla="*/ 607219 h 607219"/>
                <a:gd name="connsiteX4" fmla="*/ 328612 w 1707356"/>
                <a:gd name="connsiteY4" fmla="*/ 602456 h 607219"/>
                <a:gd name="connsiteX5" fmla="*/ 283369 w 1707356"/>
                <a:gd name="connsiteY5" fmla="*/ 588169 h 607219"/>
                <a:gd name="connsiteX6" fmla="*/ 223837 w 1707356"/>
                <a:gd name="connsiteY6" fmla="*/ 557212 h 607219"/>
                <a:gd name="connsiteX7" fmla="*/ 171450 w 1707356"/>
                <a:gd name="connsiteY7" fmla="*/ 528637 h 607219"/>
                <a:gd name="connsiteX8" fmla="*/ 123825 w 1707356"/>
                <a:gd name="connsiteY8" fmla="*/ 492919 h 607219"/>
                <a:gd name="connsiteX9" fmla="*/ 69056 w 1707356"/>
                <a:gd name="connsiteY9" fmla="*/ 442912 h 607219"/>
                <a:gd name="connsiteX10" fmla="*/ 33337 w 1707356"/>
                <a:gd name="connsiteY10" fmla="*/ 402431 h 607219"/>
                <a:gd name="connsiteX11" fmla="*/ 9525 w 1707356"/>
                <a:gd name="connsiteY11" fmla="*/ 364331 h 607219"/>
                <a:gd name="connsiteX12" fmla="*/ 0 w 1707356"/>
                <a:gd name="connsiteY12" fmla="*/ 330994 h 607219"/>
                <a:gd name="connsiteX13" fmla="*/ 0 w 1707356"/>
                <a:gd name="connsiteY13" fmla="*/ 309562 h 607219"/>
                <a:gd name="connsiteX14" fmla="*/ 9525 w 1707356"/>
                <a:gd name="connsiteY14" fmla="*/ 297656 h 607219"/>
                <a:gd name="connsiteX15" fmla="*/ 28575 w 1707356"/>
                <a:gd name="connsiteY15" fmla="*/ 297656 h 607219"/>
                <a:gd name="connsiteX16" fmla="*/ 64294 w 1707356"/>
                <a:gd name="connsiteY16" fmla="*/ 314325 h 607219"/>
                <a:gd name="connsiteX17" fmla="*/ 109537 w 1707356"/>
                <a:gd name="connsiteY17" fmla="*/ 335756 h 607219"/>
                <a:gd name="connsiteX18" fmla="*/ 150019 w 1707356"/>
                <a:gd name="connsiteY18" fmla="*/ 350044 h 607219"/>
                <a:gd name="connsiteX19" fmla="*/ 183356 w 1707356"/>
                <a:gd name="connsiteY19" fmla="*/ 361950 h 607219"/>
                <a:gd name="connsiteX20" fmla="*/ 223837 w 1707356"/>
                <a:gd name="connsiteY20" fmla="*/ 371475 h 607219"/>
                <a:gd name="connsiteX21" fmla="*/ 252412 w 1707356"/>
                <a:gd name="connsiteY21" fmla="*/ 378619 h 607219"/>
                <a:gd name="connsiteX22" fmla="*/ 280987 w 1707356"/>
                <a:gd name="connsiteY22" fmla="*/ 381000 h 607219"/>
                <a:gd name="connsiteX23" fmla="*/ 314325 w 1707356"/>
                <a:gd name="connsiteY23" fmla="*/ 381000 h 607219"/>
                <a:gd name="connsiteX24" fmla="*/ 369094 w 1707356"/>
                <a:gd name="connsiteY24" fmla="*/ 369094 h 607219"/>
                <a:gd name="connsiteX25" fmla="*/ 521494 w 1707356"/>
                <a:gd name="connsiteY25" fmla="*/ 328612 h 607219"/>
                <a:gd name="connsiteX26" fmla="*/ 702469 w 1707356"/>
                <a:gd name="connsiteY26" fmla="*/ 273844 h 607219"/>
                <a:gd name="connsiteX27" fmla="*/ 921544 w 1707356"/>
                <a:gd name="connsiteY27" fmla="*/ 202406 h 607219"/>
                <a:gd name="connsiteX28" fmla="*/ 1112044 w 1707356"/>
                <a:gd name="connsiteY28" fmla="*/ 135731 h 607219"/>
                <a:gd name="connsiteX29" fmla="*/ 1154906 w 1707356"/>
                <a:gd name="connsiteY29" fmla="*/ 126206 h 607219"/>
                <a:gd name="connsiteX30" fmla="*/ 1226344 w 1707356"/>
                <a:gd name="connsiteY30" fmla="*/ 107156 h 607219"/>
                <a:gd name="connsiteX31" fmla="*/ 1276350 w 1707356"/>
                <a:gd name="connsiteY31" fmla="*/ 88106 h 607219"/>
                <a:gd name="connsiteX32" fmla="*/ 1314450 w 1707356"/>
                <a:gd name="connsiteY32" fmla="*/ 66675 h 607219"/>
                <a:gd name="connsiteX33" fmla="*/ 1395412 w 1707356"/>
                <a:gd name="connsiteY33" fmla="*/ 2381 h 607219"/>
                <a:gd name="connsiteX34" fmla="*/ 1435894 w 1707356"/>
                <a:gd name="connsiteY34" fmla="*/ 0 h 607219"/>
                <a:gd name="connsiteX35" fmla="*/ 1488281 w 1707356"/>
                <a:gd name="connsiteY35" fmla="*/ 4762 h 607219"/>
                <a:gd name="connsiteX36" fmla="*/ 1540669 w 1707356"/>
                <a:gd name="connsiteY36" fmla="*/ 11906 h 607219"/>
                <a:gd name="connsiteX37" fmla="*/ 1590675 w 1707356"/>
                <a:gd name="connsiteY37" fmla="*/ 26194 h 607219"/>
                <a:gd name="connsiteX38" fmla="*/ 1628775 w 1707356"/>
                <a:gd name="connsiteY38" fmla="*/ 38100 h 607219"/>
                <a:gd name="connsiteX39" fmla="*/ 1652587 w 1707356"/>
                <a:gd name="connsiteY39" fmla="*/ 50006 h 607219"/>
                <a:gd name="connsiteX40" fmla="*/ 1681162 w 1707356"/>
                <a:gd name="connsiteY40" fmla="*/ 69056 h 607219"/>
                <a:gd name="connsiteX41" fmla="*/ 1697831 w 1707356"/>
                <a:gd name="connsiteY41" fmla="*/ 90487 h 607219"/>
                <a:gd name="connsiteX42" fmla="*/ 1704975 w 1707356"/>
                <a:gd name="connsiteY42" fmla="*/ 109537 h 607219"/>
                <a:gd name="connsiteX43" fmla="*/ 1707356 w 1707356"/>
                <a:gd name="connsiteY43" fmla="*/ 128587 h 607219"/>
                <a:gd name="connsiteX44" fmla="*/ 1704975 w 1707356"/>
                <a:gd name="connsiteY44" fmla="*/ 150019 h 607219"/>
                <a:gd name="connsiteX45" fmla="*/ 1695450 w 1707356"/>
                <a:gd name="connsiteY45" fmla="*/ 178594 h 607219"/>
                <a:gd name="connsiteX46" fmla="*/ 1676400 w 1707356"/>
                <a:gd name="connsiteY46" fmla="*/ 197644 h 607219"/>
                <a:gd name="connsiteX47" fmla="*/ 1643062 w 1707356"/>
                <a:gd name="connsiteY47" fmla="*/ 214312 h 607219"/>
                <a:gd name="connsiteX48" fmla="*/ 1388269 w 1707356"/>
                <a:gd name="connsiteY48" fmla="*/ 266700 h 607219"/>
                <a:gd name="connsiteX49" fmla="*/ 1114425 w 1707356"/>
                <a:gd name="connsiteY49" fmla="*/ 330994 h 607219"/>
                <a:gd name="connsiteX50" fmla="*/ 835819 w 1707356"/>
                <a:gd name="connsiteY50" fmla="*/ 404812 h 607219"/>
                <a:gd name="connsiteX51" fmla="*/ 742950 w 1707356"/>
                <a:gd name="connsiteY51" fmla="*/ 452437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07356" h="607219">
                  <a:moveTo>
                    <a:pt x="742950" y="452437"/>
                  </a:moveTo>
                  <a:lnTo>
                    <a:pt x="497681" y="561975"/>
                  </a:lnTo>
                  <a:lnTo>
                    <a:pt x="388144" y="604837"/>
                  </a:lnTo>
                  <a:lnTo>
                    <a:pt x="359569" y="607219"/>
                  </a:lnTo>
                  <a:lnTo>
                    <a:pt x="328612" y="602456"/>
                  </a:lnTo>
                  <a:lnTo>
                    <a:pt x="283369" y="588169"/>
                  </a:lnTo>
                  <a:lnTo>
                    <a:pt x="223837" y="557212"/>
                  </a:lnTo>
                  <a:lnTo>
                    <a:pt x="171450" y="528637"/>
                  </a:lnTo>
                  <a:lnTo>
                    <a:pt x="123825" y="492919"/>
                  </a:lnTo>
                  <a:lnTo>
                    <a:pt x="69056" y="442912"/>
                  </a:lnTo>
                  <a:lnTo>
                    <a:pt x="33337" y="402431"/>
                  </a:lnTo>
                  <a:lnTo>
                    <a:pt x="9525" y="364331"/>
                  </a:lnTo>
                  <a:lnTo>
                    <a:pt x="0" y="330994"/>
                  </a:lnTo>
                  <a:lnTo>
                    <a:pt x="0" y="309562"/>
                  </a:lnTo>
                  <a:cubicBezTo>
                    <a:pt x="7552" y="296975"/>
                    <a:pt x="2516" y="297656"/>
                    <a:pt x="9525" y="297656"/>
                  </a:cubicBezTo>
                  <a:lnTo>
                    <a:pt x="28575" y="297656"/>
                  </a:lnTo>
                  <a:lnTo>
                    <a:pt x="64294" y="314325"/>
                  </a:lnTo>
                  <a:lnTo>
                    <a:pt x="109537" y="335756"/>
                  </a:lnTo>
                  <a:lnTo>
                    <a:pt x="150019" y="350044"/>
                  </a:lnTo>
                  <a:lnTo>
                    <a:pt x="183356" y="361950"/>
                  </a:lnTo>
                  <a:lnTo>
                    <a:pt x="223837" y="371475"/>
                  </a:lnTo>
                  <a:lnTo>
                    <a:pt x="252412" y="378619"/>
                  </a:lnTo>
                  <a:lnTo>
                    <a:pt x="280987" y="381000"/>
                  </a:lnTo>
                  <a:lnTo>
                    <a:pt x="314325" y="381000"/>
                  </a:lnTo>
                  <a:lnTo>
                    <a:pt x="369094" y="369094"/>
                  </a:lnTo>
                  <a:lnTo>
                    <a:pt x="521494" y="328612"/>
                  </a:lnTo>
                  <a:lnTo>
                    <a:pt x="702469" y="273844"/>
                  </a:lnTo>
                  <a:lnTo>
                    <a:pt x="921544" y="202406"/>
                  </a:lnTo>
                  <a:lnTo>
                    <a:pt x="1112044" y="135731"/>
                  </a:lnTo>
                  <a:lnTo>
                    <a:pt x="1154906" y="126206"/>
                  </a:lnTo>
                  <a:lnTo>
                    <a:pt x="1226344" y="107156"/>
                  </a:lnTo>
                  <a:lnTo>
                    <a:pt x="1276350" y="88106"/>
                  </a:lnTo>
                  <a:lnTo>
                    <a:pt x="1314450" y="66675"/>
                  </a:lnTo>
                  <a:lnTo>
                    <a:pt x="1395412" y="2381"/>
                  </a:lnTo>
                  <a:lnTo>
                    <a:pt x="1435894" y="0"/>
                  </a:lnTo>
                  <a:lnTo>
                    <a:pt x="1488281" y="4762"/>
                  </a:lnTo>
                  <a:lnTo>
                    <a:pt x="1540669" y="11906"/>
                  </a:lnTo>
                  <a:lnTo>
                    <a:pt x="1590675" y="26194"/>
                  </a:lnTo>
                  <a:lnTo>
                    <a:pt x="1628775" y="38100"/>
                  </a:lnTo>
                  <a:lnTo>
                    <a:pt x="1652587" y="50006"/>
                  </a:lnTo>
                  <a:lnTo>
                    <a:pt x="1681162" y="69056"/>
                  </a:lnTo>
                  <a:lnTo>
                    <a:pt x="1697831" y="90487"/>
                  </a:lnTo>
                  <a:lnTo>
                    <a:pt x="1704975" y="109537"/>
                  </a:lnTo>
                  <a:lnTo>
                    <a:pt x="1707356" y="128587"/>
                  </a:lnTo>
                  <a:lnTo>
                    <a:pt x="1704975" y="150019"/>
                  </a:lnTo>
                  <a:lnTo>
                    <a:pt x="1695450" y="178594"/>
                  </a:lnTo>
                  <a:lnTo>
                    <a:pt x="1676400" y="197644"/>
                  </a:lnTo>
                  <a:lnTo>
                    <a:pt x="1643062" y="214312"/>
                  </a:lnTo>
                  <a:lnTo>
                    <a:pt x="1388269" y="266700"/>
                  </a:lnTo>
                  <a:lnTo>
                    <a:pt x="1114425" y="330994"/>
                  </a:lnTo>
                  <a:lnTo>
                    <a:pt x="835819" y="404812"/>
                  </a:lnTo>
                  <a:lnTo>
                    <a:pt x="742950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05346CD-E650-1B42-9363-EF321B4C53C8}"/>
                </a:ext>
              </a:extLst>
            </p:cNvPr>
            <p:cNvSpPr/>
            <p:nvPr/>
          </p:nvSpPr>
          <p:spPr>
            <a:xfrm rot="16200000">
              <a:off x="1400969" y="3510756"/>
              <a:ext cx="4248150" cy="484188"/>
            </a:xfrm>
            <a:custGeom>
              <a:avLst/>
              <a:gdLst>
                <a:gd name="connsiteX0" fmla="*/ 1747598 w 4247194"/>
                <a:gd name="connsiteY0" fmla="*/ 328337 h 483679"/>
                <a:gd name="connsiteX1" fmla="*/ 1299225 w 4247194"/>
                <a:gd name="connsiteY1" fmla="*/ 317746 h 483679"/>
                <a:gd name="connsiteX2" fmla="*/ 949705 w 4247194"/>
                <a:gd name="connsiteY2" fmla="*/ 307154 h 483679"/>
                <a:gd name="connsiteX3" fmla="*/ 564880 w 4247194"/>
                <a:gd name="connsiteY3" fmla="*/ 296563 h 483679"/>
                <a:gd name="connsiteX4" fmla="*/ 307154 w 4247194"/>
                <a:gd name="connsiteY4" fmla="*/ 282441 h 483679"/>
                <a:gd name="connsiteX5" fmla="*/ 95323 w 4247194"/>
                <a:gd name="connsiteY5" fmla="*/ 268319 h 483679"/>
                <a:gd name="connsiteX6" fmla="*/ 31774 w 4247194"/>
                <a:gd name="connsiteY6" fmla="*/ 254197 h 483679"/>
                <a:gd name="connsiteX7" fmla="*/ 10591 w 4247194"/>
                <a:gd name="connsiteY7" fmla="*/ 236544 h 483679"/>
                <a:gd name="connsiteX8" fmla="*/ 0 w 4247194"/>
                <a:gd name="connsiteY8" fmla="*/ 208300 h 483679"/>
                <a:gd name="connsiteX9" fmla="*/ 10591 w 4247194"/>
                <a:gd name="connsiteY9" fmla="*/ 172995 h 483679"/>
                <a:gd name="connsiteX10" fmla="*/ 35305 w 4247194"/>
                <a:gd name="connsiteY10" fmla="*/ 141220 h 483679"/>
                <a:gd name="connsiteX11" fmla="*/ 74140 w 4247194"/>
                <a:gd name="connsiteY11" fmla="*/ 112976 h 483679"/>
                <a:gd name="connsiteX12" fmla="*/ 127098 w 4247194"/>
                <a:gd name="connsiteY12" fmla="*/ 91793 h 483679"/>
                <a:gd name="connsiteX13" fmla="*/ 187116 w 4247194"/>
                <a:gd name="connsiteY13" fmla="*/ 70610 h 483679"/>
                <a:gd name="connsiteX14" fmla="*/ 247135 w 4247194"/>
                <a:gd name="connsiteY14" fmla="*/ 60019 h 483679"/>
                <a:gd name="connsiteX15" fmla="*/ 314215 w 4247194"/>
                <a:gd name="connsiteY15" fmla="*/ 56488 h 483679"/>
                <a:gd name="connsiteX16" fmla="*/ 377764 w 4247194"/>
                <a:gd name="connsiteY16" fmla="*/ 45897 h 483679"/>
                <a:gd name="connsiteX17" fmla="*/ 448374 w 4247194"/>
                <a:gd name="connsiteY17" fmla="*/ 35305 h 483679"/>
                <a:gd name="connsiteX18" fmla="*/ 515453 w 4247194"/>
                <a:gd name="connsiteY18" fmla="*/ 35305 h 483679"/>
                <a:gd name="connsiteX19" fmla="*/ 586063 w 4247194"/>
                <a:gd name="connsiteY19" fmla="*/ 49427 h 483679"/>
                <a:gd name="connsiteX20" fmla="*/ 681387 w 4247194"/>
                <a:gd name="connsiteY20" fmla="*/ 77671 h 483679"/>
                <a:gd name="connsiteX21" fmla="*/ 886156 w 4247194"/>
                <a:gd name="connsiteY21" fmla="*/ 98854 h 483679"/>
                <a:gd name="connsiteX22" fmla="*/ 1546360 w 4247194"/>
                <a:gd name="connsiteY22" fmla="*/ 134159 h 483679"/>
                <a:gd name="connsiteX23" fmla="*/ 1991203 w 4247194"/>
                <a:gd name="connsiteY23" fmla="*/ 144751 h 483679"/>
                <a:gd name="connsiteX24" fmla="*/ 2418394 w 4247194"/>
                <a:gd name="connsiteY24" fmla="*/ 144751 h 483679"/>
                <a:gd name="connsiteX25" fmla="*/ 3163330 w 4247194"/>
                <a:gd name="connsiteY25" fmla="*/ 165934 h 483679"/>
                <a:gd name="connsiteX26" fmla="*/ 3463422 w 4247194"/>
                <a:gd name="connsiteY26" fmla="*/ 169465 h 483679"/>
                <a:gd name="connsiteX27" fmla="*/ 3742332 w 4247194"/>
                <a:gd name="connsiteY27" fmla="*/ 169465 h 483679"/>
                <a:gd name="connsiteX28" fmla="*/ 3880021 w 4247194"/>
                <a:gd name="connsiteY28" fmla="*/ 165934 h 483679"/>
                <a:gd name="connsiteX29" fmla="*/ 3954162 w 4247194"/>
                <a:gd name="connsiteY29" fmla="*/ 158873 h 483679"/>
                <a:gd name="connsiteX30" fmla="*/ 3996528 w 4247194"/>
                <a:gd name="connsiteY30" fmla="*/ 151812 h 483679"/>
                <a:gd name="connsiteX31" fmla="*/ 4049486 w 4247194"/>
                <a:gd name="connsiteY31" fmla="*/ 123568 h 483679"/>
                <a:gd name="connsiteX32" fmla="*/ 4130687 w 4247194"/>
                <a:gd name="connsiteY32" fmla="*/ 52958 h 483679"/>
                <a:gd name="connsiteX33" fmla="*/ 4173053 w 4247194"/>
                <a:gd name="connsiteY33" fmla="*/ 10592 h 483679"/>
                <a:gd name="connsiteX34" fmla="*/ 4194236 w 4247194"/>
                <a:gd name="connsiteY34" fmla="*/ 0 h 483679"/>
                <a:gd name="connsiteX35" fmla="*/ 4222480 w 4247194"/>
                <a:gd name="connsiteY35" fmla="*/ 0 h 483679"/>
                <a:gd name="connsiteX36" fmla="*/ 4240133 w 4247194"/>
                <a:gd name="connsiteY36" fmla="*/ 3531 h 483679"/>
                <a:gd name="connsiteX37" fmla="*/ 4247194 w 4247194"/>
                <a:gd name="connsiteY37" fmla="*/ 17653 h 483679"/>
                <a:gd name="connsiteX38" fmla="*/ 4243663 w 4247194"/>
                <a:gd name="connsiteY38" fmla="*/ 63549 h 483679"/>
                <a:gd name="connsiteX39" fmla="*/ 4201297 w 4247194"/>
                <a:gd name="connsiteY39" fmla="*/ 151812 h 483679"/>
                <a:gd name="connsiteX40" fmla="*/ 4134218 w 4247194"/>
                <a:gd name="connsiteY40" fmla="*/ 261258 h 483679"/>
                <a:gd name="connsiteX41" fmla="*/ 4056547 w 4247194"/>
                <a:gd name="connsiteY41" fmla="*/ 370703 h 483679"/>
                <a:gd name="connsiteX42" fmla="*/ 3992998 w 4247194"/>
                <a:gd name="connsiteY42" fmla="*/ 444844 h 483679"/>
                <a:gd name="connsiteX43" fmla="*/ 3950632 w 4247194"/>
                <a:gd name="connsiteY43" fmla="*/ 476618 h 483679"/>
                <a:gd name="connsiteX44" fmla="*/ 3925918 w 4247194"/>
                <a:gd name="connsiteY44" fmla="*/ 483679 h 483679"/>
                <a:gd name="connsiteX45" fmla="*/ 3894143 w 4247194"/>
                <a:gd name="connsiteY45" fmla="*/ 476618 h 483679"/>
                <a:gd name="connsiteX46" fmla="*/ 3855308 w 4247194"/>
                <a:gd name="connsiteY46" fmla="*/ 458966 h 483679"/>
                <a:gd name="connsiteX47" fmla="*/ 3788228 w 4247194"/>
                <a:gd name="connsiteY47" fmla="*/ 416600 h 483679"/>
                <a:gd name="connsiteX48" fmla="*/ 3752923 w 4247194"/>
                <a:gd name="connsiteY48" fmla="*/ 391886 h 483679"/>
                <a:gd name="connsiteX49" fmla="*/ 3714088 w 4247194"/>
                <a:gd name="connsiteY49" fmla="*/ 377764 h 483679"/>
                <a:gd name="connsiteX50" fmla="*/ 3643478 w 4247194"/>
                <a:gd name="connsiteY50" fmla="*/ 367173 h 483679"/>
                <a:gd name="connsiteX51" fmla="*/ 3202165 w 4247194"/>
                <a:gd name="connsiteY51" fmla="*/ 345990 h 483679"/>
                <a:gd name="connsiteX52" fmla="*/ 3018579 w 4247194"/>
                <a:gd name="connsiteY52" fmla="*/ 345990 h 483679"/>
                <a:gd name="connsiteX53" fmla="*/ 2344253 w 4247194"/>
                <a:gd name="connsiteY53" fmla="*/ 342459 h 483679"/>
                <a:gd name="connsiteX54" fmla="*/ 1747598 w 4247194"/>
                <a:gd name="connsiteY54" fmla="*/ 328337 h 48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47194" h="483679">
                  <a:moveTo>
                    <a:pt x="1747598" y="328337"/>
                  </a:moveTo>
                  <a:lnTo>
                    <a:pt x="1299225" y="317746"/>
                  </a:lnTo>
                  <a:lnTo>
                    <a:pt x="949705" y="307154"/>
                  </a:lnTo>
                  <a:lnTo>
                    <a:pt x="564880" y="296563"/>
                  </a:lnTo>
                  <a:lnTo>
                    <a:pt x="307154" y="282441"/>
                  </a:lnTo>
                  <a:lnTo>
                    <a:pt x="95323" y="268319"/>
                  </a:lnTo>
                  <a:lnTo>
                    <a:pt x="31774" y="254197"/>
                  </a:lnTo>
                  <a:lnTo>
                    <a:pt x="10591" y="236544"/>
                  </a:lnTo>
                  <a:lnTo>
                    <a:pt x="0" y="208300"/>
                  </a:lnTo>
                  <a:lnTo>
                    <a:pt x="10591" y="172995"/>
                  </a:lnTo>
                  <a:lnTo>
                    <a:pt x="35305" y="141220"/>
                  </a:lnTo>
                  <a:lnTo>
                    <a:pt x="74140" y="112976"/>
                  </a:lnTo>
                  <a:lnTo>
                    <a:pt x="127098" y="91793"/>
                  </a:lnTo>
                  <a:lnTo>
                    <a:pt x="187116" y="70610"/>
                  </a:lnTo>
                  <a:lnTo>
                    <a:pt x="247135" y="60019"/>
                  </a:lnTo>
                  <a:lnTo>
                    <a:pt x="314215" y="56488"/>
                  </a:lnTo>
                  <a:lnTo>
                    <a:pt x="377764" y="45897"/>
                  </a:lnTo>
                  <a:lnTo>
                    <a:pt x="448374" y="35305"/>
                  </a:lnTo>
                  <a:lnTo>
                    <a:pt x="515453" y="35305"/>
                  </a:lnTo>
                  <a:lnTo>
                    <a:pt x="586063" y="49427"/>
                  </a:lnTo>
                  <a:lnTo>
                    <a:pt x="681387" y="77671"/>
                  </a:lnTo>
                  <a:lnTo>
                    <a:pt x="886156" y="98854"/>
                  </a:lnTo>
                  <a:lnTo>
                    <a:pt x="1546360" y="134159"/>
                  </a:lnTo>
                  <a:lnTo>
                    <a:pt x="1991203" y="144751"/>
                  </a:lnTo>
                  <a:lnTo>
                    <a:pt x="2418394" y="144751"/>
                  </a:lnTo>
                  <a:lnTo>
                    <a:pt x="3163330" y="165934"/>
                  </a:lnTo>
                  <a:lnTo>
                    <a:pt x="3463422" y="169465"/>
                  </a:lnTo>
                  <a:lnTo>
                    <a:pt x="3742332" y="169465"/>
                  </a:lnTo>
                  <a:lnTo>
                    <a:pt x="3880021" y="165934"/>
                  </a:lnTo>
                  <a:lnTo>
                    <a:pt x="3954162" y="158873"/>
                  </a:lnTo>
                  <a:cubicBezTo>
                    <a:pt x="3994156" y="151602"/>
                    <a:pt x="3979840" y="151812"/>
                    <a:pt x="3996528" y="151812"/>
                  </a:cubicBezTo>
                  <a:lnTo>
                    <a:pt x="4049486" y="123568"/>
                  </a:lnTo>
                  <a:lnTo>
                    <a:pt x="4130687" y="52958"/>
                  </a:lnTo>
                  <a:lnTo>
                    <a:pt x="4173053" y="10592"/>
                  </a:lnTo>
                  <a:lnTo>
                    <a:pt x="4194236" y="0"/>
                  </a:lnTo>
                  <a:lnTo>
                    <a:pt x="4222480" y="0"/>
                  </a:lnTo>
                  <a:lnTo>
                    <a:pt x="4240133" y="3531"/>
                  </a:lnTo>
                  <a:lnTo>
                    <a:pt x="4247194" y="17653"/>
                  </a:lnTo>
                  <a:lnTo>
                    <a:pt x="4243663" y="63549"/>
                  </a:lnTo>
                  <a:lnTo>
                    <a:pt x="4201297" y="151812"/>
                  </a:lnTo>
                  <a:lnTo>
                    <a:pt x="4134218" y="261258"/>
                  </a:lnTo>
                  <a:lnTo>
                    <a:pt x="4056547" y="370703"/>
                  </a:lnTo>
                  <a:lnTo>
                    <a:pt x="3992998" y="444844"/>
                  </a:lnTo>
                  <a:lnTo>
                    <a:pt x="3950632" y="476618"/>
                  </a:lnTo>
                  <a:lnTo>
                    <a:pt x="3925918" y="483679"/>
                  </a:lnTo>
                  <a:lnTo>
                    <a:pt x="3894143" y="476618"/>
                  </a:lnTo>
                  <a:lnTo>
                    <a:pt x="3855308" y="458966"/>
                  </a:lnTo>
                  <a:lnTo>
                    <a:pt x="3788228" y="416600"/>
                  </a:lnTo>
                  <a:lnTo>
                    <a:pt x="3752923" y="391886"/>
                  </a:lnTo>
                  <a:lnTo>
                    <a:pt x="3714088" y="377764"/>
                  </a:lnTo>
                  <a:lnTo>
                    <a:pt x="3643478" y="367173"/>
                  </a:lnTo>
                  <a:lnTo>
                    <a:pt x="3202165" y="345990"/>
                  </a:lnTo>
                  <a:lnTo>
                    <a:pt x="3018579" y="345990"/>
                  </a:lnTo>
                  <a:lnTo>
                    <a:pt x="2344253" y="342459"/>
                  </a:lnTo>
                  <a:lnTo>
                    <a:pt x="1747598" y="328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6CD5DE3-735F-5F4D-9AD0-C0C67BA54846}"/>
                </a:ext>
              </a:extLst>
            </p:cNvPr>
            <p:cNvSpPr/>
            <p:nvPr/>
          </p:nvSpPr>
          <p:spPr>
            <a:xfrm rot="16200000">
              <a:off x="1945481" y="3298032"/>
              <a:ext cx="2028825" cy="1058862"/>
            </a:xfrm>
            <a:custGeom>
              <a:avLst/>
              <a:gdLst>
                <a:gd name="connsiteX0" fmla="*/ 492919 w 2028825"/>
                <a:gd name="connsiteY0" fmla="*/ 452438 h 1059657"/>
                <a:gd name="connsiteX1" fmla="*/ 340519 w 2028825"/>
                <a:gd name="connsiteY1" fmla="*/ 342900 h 1059657"/>
                <a:gd name="connsiteX2" fmla="*/ 192882 w 2028825"/>
                <a:gd name="connsiteY2" fmla="*/ 230982 h 1059657"/>
                <a:gd name="connsiteX3" fmla="*/ 97632 w 2028825"/>
                <a:gd name="connsiteY3" fmla="*/ 152400 h 1059657"/>
                <a:gd name="connsiteX4" fmla="*/ 38100 w 2028825"/>
                <a:gd name="connsiteY4" fmla="*/ 100013 h 1059657"/>
                <a:gd name="connsiteX5" fmla="*/ 16669 w 2028825"/>
                <a:gd name="connsiteY5" fmla="*/ 78582 h 1059657"/>
                <a:gd name="connsiteX6" fmla="*/ 7144 w 2028825"/>
                <a:gd name="connsiteY6" fmla="*/ 57150 h 1059657"/>
                <a:gd name="connsiteX7" fmla="*/ 0 w 2028825"/>
                <a:gd name="connsiteY7" fmla="*/ 33338 h 1059657"/>
                <a:gd name="connsiteX8" fmla="*/ 0 w 2028825"/>
                <a:gd name="connsiteY8" fmla="*/ 11907 h 1059657"/>
                <a:gd name="connsiteX9" fmla="*/ 9525 w 2028825"/>
                <a:gd name="connsiteY9" fmla="*/ 2382 h 1059657"/>
                <a:gd name="connsiteX10" fmla="*/ 21432 w 2028825"/>
                <a:gd name="connsiteY10" fmla="*/ 0 h 1059657"/>
                <a:gd name="connsiteX11" fmla="*/ 57150 w 2028825"/>
                <a:gd name="connsiteY11" fmla="*/ 4763 h 1059657"/>
                <a:gd name="connsiteX12" fmla="*/ 83344 w 2028825"/>
                <a:gd name="connsiteY12" fmla="*/ 16669 h 1059657"/>
                <a:gd name="connsiteX13" fmla="*/ 195263 w 2028825"/>
                <a:gd name="connsiteY13" fmla="*/ 102394 h 1059657"/>
                <a:gd name="connsiteX14" fmla="*/ 340519 w 2028825"/>
                <a:gd name="connsiteY14" fmla="*/ 202407 h 1059657"/>
                <a:gd name="connsiteX15" fmla="*/ 502444 w 2028825"/>
                <a:gd name="connsiteY15" fmla="*/ 302419 h 1059657"/>
                <a:gd name="connsiteX16" fmla="*/ 628650 w 2028825"/>
                <a:gd name="connsiteY16" fmla="*/ 378619 h 1059657"/>
                <a:gd name="connsiteX17" fmla="*/ 876300 w 2028825"/>
                <a:gd name="connsiteY17" fmla="*/ 509588 h 1059657"/>
                <a:gd name="connsiteX18" fmla="*/ 1095375 w 2028825"/>
                <a:gd name="connsiteY18" fmla="*/ 611982 h 1059657"/>
                <a:gd name="connsiteX19" fmla="*/ 1333500 w 2028825"/>
                <a:gd name="connsiteY19" fmla="*/ 719138 h 1059657"/>
                <a:gd name="connsiteX20" fmla="*/ 1533525 w 2028825"/>
                <a:gd name="connsiteY20" fmla="*/ 802482 h 1059657"/>
                <a:gd name="connsiteX21" fmla="*/ 1821657 w 2028825"/>
                <a:gd name="connsiteY21" fmla="*/ 900113 h 1059657"/>
                <a:gd name="connsiteX22" fmla="*/ 2005013 w 2028825"/>
                <a:gd name="connsiteY22" fmla="*/ 959644 h 1059657"/>
                <a:gd name="connsiteX23" fmla="*/ 2028825 w 2028825"/>
                <a:gd name="connsiteY23" fmla="*/ 1059657 h 1059657"/>
                <a:gd name="connsiteX24" fmla="*/ 1454944 w 2028825"/>
                <a:gd name="connsiteY24" fmla="*/ 1033463 h 1059657"/>
                <a:gd name="connsiteX25" fmla="*/ 1266825 w 2028825"/>
                <a:gd name="connsiteY25" fmla="*/ 928688 h 1059657"/>
                <a:gd name="connsiteX26" fmla="*/ 976313 w 2028825"/>
                <a:gd name="connsiteY26" fmla="*/ 762000 h 1059657"/>
                <a:gd name="connsiteX27" fmla="*/ 835819 w 2028825"/>
                <a:gd name="connsiteY27" fmla="*/ 678657 h 1059657"/>
                <a:gd name="connsiteX28" fmla="*/ 652463 w 2028825"/>
                <a:gd name="connsiteY28" fmla="*/ 559594 h 1059657"/>
                <a:gd name="connsiteX29" fmla="*/ 492919 w 2028825"/>
                <a:gd name="connsiteY29" fmla="*/ 452438 h 105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8825" h="1059657">
                  <a:moveTo>
                    <a:pt x="492919" y="452438"/>
                  </a:moveTo>
                  <a:lnTo>
                    <a:pt x="340519" y="342900"/>
                  </a:lnTo>
                  <a:lnTo>
                    <a:pt x="192882" y="230982"/>
                  </a:lnTo>
                  <a:lnTo>
                    <a:pt x="97632" y="152400"/>
                  </a:lnTo>
                  <a:lnTo>
                    <a:pt x="38100" y="100013"/>
                  </a:lnTo>
                  <a:lnTo>
                    <a:pt x="16669" y="78582"/>
                  </a:lnTo>
                  <a:lnTo>
                    <a:pt x="7144" y="57150"/>
                  </a:lnTo>
                  <a:lnTo>
                    <a:pt x="0" y="33338"/>
                  </a:lnTo>
                  <a:lnTo>
                    <a:pt x="0" y="11907"/>
                  </a:lnTo>
                  <a:lnTo>
                    <a:pt x="9525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83344" y="16669"/>
                  </a:lnTo>
                  <a:lnTo>
                    <a:pt x="195263" y="102394"/>
                  </a:lnTo>
                  <a:lnTo>
                    <a:pt x="340519" y="202407"/>
                  </a:lnTo>
                  <a:lnTo>
                    <a:pt x="502444" y="302419"/>
                  </a:lnTo>
                  <a:lnTo>
                    <a:pt x="628650" y="378619"/>
                  </a:lnTo>
                  <a:lnTo>
                    <a:pt x="876300" y="509588"/>
                  </a:lnTo>
                  <a:lnTo>
                    <a:pt x="1095375" y="611982"/>
                  </a:lnTo>
                  <a:lnTo>
                    <a:pt x="1333500" y="719138"/>
                  </a:lnTo>
                  <a:lnTo>
                    <a:pt x="1533525" y="802482"/>
                  </a:lnTo>
                  <a:lnTo>
                    <a:pt x="1821657" y="900113"/>
                  </a:lnTo>
                  <a:lnTo>
                    <a:pt x="2005013" y="959644"/>
                  </a:lnTo>
                  <a:lnTo>
                    <a:pt x="2028825" y="1059657"/>
                  </a:lnTo>
                  <a:lnTo>
                    <a:pt x="1454944" y="1033463"/>
                  </a:lnTo>
                  <a:lnTo>
                    <a:pt x="1266825" y="928688"/>
                  </a:lnTo>
                  <a:lnTo>
                    <a:pt x="976313" y="762000"/>
                  </a:lnTo>
                  <a:lnTo>
                    <a:pt x="835819" y="678657"/>
                  </a:lnTo>
                  <a:lnTo>
                    <a:pt x="652463" y="559594"/>
                  </a:lnTo>
                  <a:lnTo>
                    <a:pt x="49291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532C62C-325B-6344-A76C-B0ABD92730FA}"/>
                </a:ext>
              </a:extLst>
            </p:cNvPr>
            <p:cNvSpPr/>
            <p:nvPr/>
          </p:nvSpPr>
          <p:spPr>
            <a:xfrm>
              <a:off x="3532188" y="3268663"/>
              <a:ext cx="633412" cy="565150"/>
            </a:xfrm>
            <a:custGeom>
              <a:avLst/>
              <a:gdLst>
                <a:gd name="connsiteX0" fmla="*/ 400050 w 633412"/>
                <a:gd name="connsiteY0" fmla="*/ 404813 h 564357"/>
                <a:gd name="connsiteX1" fmla="*/ 366712 w 633412"/>
                <a:gd name="connsiteY1" fmla="*/ 338138 h 564357"/>
                <a:gd name="connsiteX2" fmla="*/ 330994 w 633412"/>
                <a:gd name="connsiteY2" fmla="*/ 280988 h 564357"/>
                <a:gd name="connsiteX3" fmla="*/ 288131 w 633412"/>
                <a:gd name="connsiteY3" fmla="*/ 226219 h 564357"/>
                <a:gd name="connsiteX4" fmla="*/ 252412 w 633412"/>
                <a:gd name="connsiteY4" fmla="*/ 188119 h 564357"/>
                <a:gd name="connsiteX5" fmla="*/ 207169 w 633412"/>
                <a:gd name="connsiteY5" fmla="*/ 150019 h 564357"/>
                <a:gd name="connsiteX6" fmla="*/ 147637 w 633412"/>
                <a:gd name="connsiteY6" fmla="*/ 116682 h 564357"/>
                <a:gd name="connsiteX7" fmla="*/ 104775 w 633412"/>
                <a:gd name="connsiteY7" fmla="*/ 100013 h 564357"/>
                <a:gd name="connsiteX8" fmla="*/ 9525 w 633412"/>
                <a:gd name="connsiteY8" fmla="*/ 85725 h 564357"/>
                <a:gd name="connsiteX9" fmla="*/ 0 w 633412"/>
                <a:gd name="connsiteY9" fmla="*/ 0 h 564357"/>
                <a:gd name="connsiteX10" fmla="*/ 109537 w 633412"/>
                <a:gd name="connsiteY10" fmla="*/ 4763 h 564357"/>
                <a:gd name="connsiteX11" fmla="*/ 161925 w 633412"/>
                <a:gd name="connsiteY11" fmla="*/ 11907 h 564357"/>
                <a:gd name="connsiteX12" fmla="*/ 230981 w 633412"/>
                <a:gd name="connsiteY12" fmla="*/ 26194 h 564357"/>
                <a:gd name="connsiteX13" fmla="*/ 309562 w 633412"/>
                <a:gd name="connsiteY13" fmla="*/ 52388 h 564357"/>
                <a:gd name="connsiteX14" fmla="*/ 378619 w 633412"/>
                <a:gd name="connsiteY14" fmla="*/ 76200 h 564357"/>
                <a:gd name="connsiteX15" fmla="*/ 452437 w 633412"/>
                <a:gd name="connsiteY15" fmla="*/ 104775 h 564357"/>
                <a:gd name="connsiteX16" fmla="*/ 561975 w 633412"/>
                <a:gd name="connsiteY16" fmla="*/ 152400 h 564357"/>
                <a:gd name="connsiteX17" fmla="*/ 581025 w 633412"/>
                <a:gd name="connsiteY17" fmla="*/ 169069 h 564357"/>
                <a:gd name="connsiteX18" fmla="*/ 602456 w 633412"/>
                <a:gd name="connsiteY18" fmla="*/ 211932 h 564357"/>
                <a:gd name="connsiteX19" fmla="*/ 621506 w 633412"/>
                <a:gd name="connsiteY19" fmla="*/ 276225 h 564357"/>
                <a:gd name="connsiteX20" fmla="*/ 631031 w 633412"/>
                <a:gd name="connsiteY20" fmla="*/ 330994 h 564357"/>
                <a:gd name="connsiteX21" fmla="*/ 633412 w 633412"/>
                <a:gd name="connsiteY21" fmla="*/ 390525 h 564357"/>
                <a:gd name="connsiteX22" fmla="*/ 631031 w 633412"/>
                <a:gd name="connsiteY22" fmla="*/ 457200 h 564357"/>
                <a:gd name="connsiteX23" fmla="*/ 616744 w 633412"/>
                <a:gd name="connsiteY23" fmla="*/ 502444 h 564357"/>
                <a:gd name="connsiteX24" fmla="*/ 602456 w 633412"/>
                <a:gd name="connsiteY24" fmla="*/ 538163 h 564357"/>
                <a:gd name="connsiteX25" fmla="*/ 581025 w 633412"/>
                <a:gd name="connsiteY25" fmla="*/ 559594 h 564357"/>
                <a:gd name="connsiteX26" fmla="*/ 559594 w 633412"/>
                <a:gd name="connsiteY26" fmla="*/ 564357 h 564357"/>
                <a:gd name="connsiteX27" fmla="*/ 526256 w 633412"/>
                <a:gd name="connsiteY27" fmla="*/ 559594 h 564357"/>
                <a:gd name="connsiteX28" fmla="*/ 497681 w 633412"/>
                <a:gd name="connsiteY28" fmla="*/ 547688 h 564357"/>
                <a:gd name="connsiteX29" fmla="*/ 466725 w 633412"/>
                <a:gd name="connsiteY29" fmla="*/ 519113 h 564357"/>
                <a:gd name="connsiteX30" fmla="*/ 442912 w 633412"/>
                <a:gd name="connsiteY30" fmla="*/ 488157 h 564357"/>
                <a:gd name="connsiteX31" fmla="*/ 400050 w 633412"/>
                <a:gd name="connsiteY31" fmla="*/ 404813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3412" h="564357">
                  <a:moveTo>
                    <a:pt x="400050" y="404813"/>
                  </a:moveTo>
                  <a:lnTo>
                    <a:pt x="366712" y="338138"/>
                  </a:lnTo>
                  <a:lnTo>
                    <a:pt x="330994" y="280988"/>
                  </a:lnTo>
                  <a:lnTo>
                    <a:pt x="288131" y="226219"/>
                  </a:lnTo>
                  <a:lnTo>
                    <a:pt x="252412" y="188119"/>
                  </a:lnTo>
                  <a:lnTo>
                    <a:pt x="207169" y="150019"/>
                  </a:lnTo>
                  <a:lnTo>
                    <a:pt x="147637" y="116682"/>
                  </a:lnTo>
                  <a:lnTo>
                    <a:pt x="104775" y="100013"/>
                  </a:lnTo>
                  <a:lnTo>
                    <a:pt x="9525" y="85725"/>
                  </a:lnTo>
                  <a:lnTo>
                    <a:pt x="0" y="0"/>
                  </a:lnTo>
                  <a:lnTo>
                    <a:pt x="109537" y="4763"/>
                  </a:lnTo>
                  <a:lnTo>
                    <a:pt x="161925" y="11907"/>
                  </a:lnTo>
                  <a:lnTo>
                    <a:pt x="230981" y="26194"/>
                  </a:lnTo>
                  <a:lnTo>
                    <a:pt x="309562" y="52388"/>
                  </a:lnTo>
                  <a:lnTo>
                    <a:pt x="378619" y="76200"/>
                  </a:lnTo>
                  <a:lnTo>
                    <a:pt x="452437" y="104775"/>
                  </a:lnTo>
                  <a:lnTo>
                    <a:pt x="561975" y="152400"/>
                  </a:lnTo>
                  <a:lnTo>
                    <a:pt x="581025" y="169069"/>
                  </a:lnTo>
                  <a:lnTo>
                    <a:pt x="602456" y="211932"/>
                  </a:lnTo>
                  <a:lnTo>
                    <a:pt x="621506" y="276225"/>
                  </a:lnTo>
                  <a:lnTo>
                    <a:pt x="631031" y="330994"/>
                  </a:lnTo>
                  <a:cubicBezTo>
                    <a:pt x="631825" y="350838"/>
                    <a:pt x="632618" y="370681"/>
                    <a:pt x="633412" y="390525"/>
                  </a:cubicBezTo>
                  <a:cubicBezTo>
                    <a:pt x="632618" y="412750"/>
                    <a:pt x="631825" y="434975"/>
                    <a:pt x="631031" y="457200"/>
                  </a:cubicBezTo>
                  <a:lnTo>
                    <a:pt x="616744" y="502444"/>
                  </a:lnTo>
                  <a:lnTo>
                    <a:pt x="602456" y="538163"/>
                  </a:lnTo>
                  <a:lnTo>
                    <a:pt x="581025" y="559594"/>
                  </a:lnTo>
                  <a:lnTo>
                    <a:pt x="559594" y="564357"/>
                  </a:lnTo>
                  <a:lnTo>
                    <a:pt x="526256" y="559594"/>
                  </a:lnTo>
                  <a:lnTo>
                    <a:pt x="497681" y="547688"/>
                  </a:lnTo>
                  <a:lnTo>
                    <a:pt x="466725" y="519113"/>
                  </a:lnTo>
                  <a:lnTo>
                    <a:pt x="442912" y="488157"/>
                  </a:lnTo>
                  <a:lnTo>
                    <a:pt x="400050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CADD00B-9A09-D84D-8575-28110687B94D}"/>
                </a:ext>
              </a:extLst>
            </p:cNvPr>
            <p:cNvSpPr/>
            <p:nvPr/>
          </p:nvSpPr>
          <p:spPr>
            <a:xfrm>
              <a:off x="3938588" y="2424113"/>
              <a:ext cx="2951162" cy="739775"/>
            </a:xfrm>
            <a:custGeom>
              <a:avLst/>
              <a:gdLst>
                <a:gd name="connsiteX0" fmla="*/ 1438275 w 2950368"/>
                <a:gd name="connsiteY0" fmla="*/ 459581 h 740568"/>
                <a:gd name="connsiteX1" fmla="*/ 1147762 w 2950368"/>
                <a:gd name="connsiteY1" fmla="*/ 540543 h 740568"/>
                <a:gd name="connsiteX2" fmla="*/ 950118 w 2950368"/>
                <a:gd name="connsiteY2" fmla="*/ 604837 h 740568"/>
                <a:gd name="connsiteX3" fmla="*/ 747712 w 2950368"/>
                <a:gd name="connsiteY3" fmla="*/ 676275 h 740568"/>
                <a:gd name="connsiteX4" fmla="*/ 633412 w 2950368"/>
                <a:gd name="connsiteY4" fmla="*/ 714375 h 740568"/>
                <a:gd name="connsiteX5" fmla="*/ 542925 w 2950368"/>
                <a:gd name="connsiteY5" fmla="*/ 738187 h 740568"/>
                <a:gd name="connsiteX6" fmla="*/ 514350 w 2950368"/>
                <a:gd name="connsiteY6" fmla="*/ 740568 h 740568"/>
                <a:gd name="connsiteX7" fmla="*/ 471487 w 2950368"/>
                <a:gd name="connsiteY7" fmla="*/ 733425 h 740568"/>
                <a:gd name="connsiteX8" fmla="*/ 366712 w 2950368"/>
                <a:gd name="connsiteY8" fmla="*/ 695325 h 740568"/>
                <a:gd name="connsiteX9" fmla="*/ 242887 w 2950368"/>
                <a:gd name="connsiteY9" fmla="*/ 635793 h 740568"/>
                <a:gd name="connsiteX10" fmla="*/ 83343 w 2950368"/>
                <a:gd name="connsiteY10" fmla="*/ 538162 h 740568"/>
                <a:gd name="connsiteX11" fmla="*/ 21431 w 2950368"/>
                <a:gd name="connsiteY11" fmla="*/ 495300 h 740568"/>
                <a:gd name="connsiteX12" fmla="*/ 7143 w 2950368"/>
                <a:gd name="connsiteY12" fmla="*/ 478631 h 740568"/>
                <a:gd name="connsiteX13" fmla="*/ 0 w 2950368"/>
                <a:gd name="connsiteY13" fmla="*/ 454818 h 740568"/>
                <a:gd name="connsiteX14" fmla="*/ 7143 w 2950368"/>
                <a:gd name="connsiteY14" fmla="*/ 438150 h 740568"/>
                <a:gd name="connsiteX15" fmla="*/ 23812 w 2950368"/>
                <a:gd name="connsiteY15" fmla="*/ 433387 h 740568"/>
                <a:gd name="connsiteX16" fmla="*/ 61912 w 2950368"/>
                <a:gd name="connsiteY16" fmla="*/ 442912 h 740568"/>
                <a:gd name="connsiteX17" fmla="*/ 133350 w 2950368"/>
                <a:gd name="connsiteY17" fmla="*/ 466725 h 740568"/>
                <a:gd name="connsiteX18" fmla="*/ 192881 w 2950368"/>
                <a:gd name="connsiteY18" fmla="*/ 485775 h 740568"/>
                <a:gd name="connsiteX19" fmla="*/ 252412 w 2950368"/>
                <a:gd name="connsiteY19" fmla="*/ 497681 h 740568"/>
                <a:gd name="connsiteX20" fmla="*/ 307181 w 2950368"/>
                <a:gd name="connsiteY20" fmla="*/ 507206 h 740568"/>
                <a:gd name="connsiteX21" fmla="*/ 371475 w 2950368"/>
                <a:gd name="connsiteY21" fmla="*/ 514350 h 740568"/>
                <a:gd name="connsiteX22" fmla="*/ 419100 w 2950368"/>
                <a:gd name="connsiteY22" fmla="*/ 516731 h 740568"/>
                <a:gd name="connsiteX23" fmla="*/ 481012 w 2950368"/>
                <a:gd name="connsiteY23" fmla="*/ 509587 h 740568"/>
                <a:gd name="connsiteX24" fmla="*/ 631031 w 2950368"/>
                <a:gd name="connsiteY24" fmla="*/ 483393 h 740568"/>
                <a:gd name="connsiteX25" fmla="*/ 764381 w 2950368"/>
                <a:gd name="connsiteY25" fmla="*/ 452437 h 740568"/>
                <a:gd name="connsiteX26" fmla="*/ 959643 w 2950368"/>
                <a:gd name="connsiteY26" fmla="*/ 395287 h 740568"/>
                <a:gd name="connsiteX27" fmla="*/ 1278731 w 2950368"/>
                <a:gd name="connsiteY27" fmla="*/ 309562 h 740568"/>
                <a:gd name="connsiteX28" fmla="*/ 1469231 w 2950368"/>
                <a:gd name="connsiteY28" fmla="*/ 261937 h 740568"/>
                <a:gd name="connsiteX29" fmla="*/ 1633537 w 2950368"/>
                <a:gd name="connsiteY29" fmla="*/ 223837 h 740568"/>
                <a:gd name="connsiteX30" fmla="*/ 1843087 w 2950368"/>
                <a:gd name="connsiteY30" fmla="*/ 173831 h 740568"/>
                <a:gd name="connsiteX31" fmla="*/ 2031206 w 2950368"/>
                <a:gd name="connsiteY31" fmla="*/ 140493 h 740568"/>
                <a:gd name="connsiteX32" fmla="*/ 2188368 w 2950368"/>
                <a:gd name="connsiteY32" fmla="*/ 111918 h 740568"/>
                <a:gd name="connsiteX33" fmla="*/ 2312193 w 2950368"/>
                <a:gd name="connsiteY33" fmla="*/ 88106 h 740568"/>
                <a:gd name="connsiteX34" fmla="*/ 2474118 w 2950368"/>
                <a:gd name="connsiteY34" fmla="*/ 28575 h 740568"/>
                <a:gd name="connsiteX35" fmla="*/ 2547937 w 2950368"/>
                <a:gd name="connsiteY35" fmla="*/ 0 h 740568"/>
                <a:gd name="connsiteX36" fmla="*/ 2569368 w 2950368"/>
                <a:gd name="connsiteY36" fmla="*/ 0 h 740568"/>
                <a:gd name="connsiteX37" fmla="*/ 2681287 w 2950368"/>
                <a:gd name="connsiteY37" fmla="*/ 14287 h 740568"/>
                <a:gd name="connsiteX38" fmla="*/ 2819400 w 2950368"/>
                <a:gd name="connsiteY38" fmla="*/ 45243 h 740568"/>
                <a:gd name="connsiteX39" fmla="*/ 2890837 w 2950368"/>
                <a:gd name="connsiteY39" fmla="*/ 69056 h 740568"/>
                <a:gd name="connsiteX40" fmla="*/ 2919412 w 2950368"/>
                <a:gd name="connsiteY40" fmla="*/ 85725 h 740568"/>
                <a:gd name="connsiteX41" fmla="*/ 2938462 w 2950368"/>
                <a:gd name="connsiteY41" fmla="*/ 104775 h 740568"/>
                <a:gd name="connsiteX42" fmla="*/ 2947987 w 2950368"/>
                <a:gd name="connsiteY42" fmla="*/ 123825 h 740568"/>
                <a:gd name="connsiteX43" fmla="*/ 2950368 w 2950368"/>
                <a:gd name="connsiteY43" fmla="*/ 142875 h 740568"/>
                <a:gd name="connsiteX44" fmla="*/ 2945606 w 2950368"/>
                <a:gd name="connsiteY44" fmla="*/ 176212 h 740568"/>
                <a:gd name="connsiteX45" fmla="*/ 2933700 w 2950368"/>
                <a:gd name="connsiteY45" fmla="*/ 204787 h 740568"/>
                <a:gd name="connsiteX46" fmla="*/ 2905125 w 2950368"/>
                <a:gd name="connsiteY46" fmla="*/ 226218 h 740568"/>
                <a:gd name="connsiteX47" fmla="*/ 2845593 w 2950368"/>
                <a:gd name="connsiteY47" fmla="*/ 247650 h 740568"/>
                <a:gd name="connsiteX48" fmla="*/ 2728912 w 2950368"/>
                <a:gd name="connsiteY48" fmla="*/ 261937 h 740568"/>
                <a:gd name="connsiteX49" fmla="*/ 2612231 w 2950368"/>
                <a:gd name="connsiteY49" fmla="*/ 266700 h 740568"/>
                <a:gd name="connsiteX50" fmla="*/ 2500312 w 2950368"/>
                <a:gd name="connsiteY50" fmla="*/ 269081 h 740568"/>
                <a:gd name="connsiteX51" fmla="*/ 2397918 w 2950368"/>
                <a:gd name="connsiteY51" fmla="*/ 280987 h 740568"/>
                <a:gd name="connsiteX52" fmla="*/ 2147887 w 2950368"/>
                <a:gd name="connsiteY52" fmla="*/ 311943 h 740568"/>
                <a:gd name="connsiteX53" fmla="*/ 1878806 w 2950368"/>
                <a:gd name="connsiteY53" fmla="*/ 359568 h 740568"/>
                <a:gd name="connsiteX54" fmla="*/ 1654968 w 2950368"/>
                <a:gd name="connsiteY54" fmla="*/ 409575 h 740568"/>
                <a:gd name="connsiteX55" fmla="*/ 1438275 w 2950368"/>
                <a:gd name="connsiteY55" fmla="*/ 459581 h 74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50368" h="740568">
                  <a:moveTo>
                    <a:pt x="1438275" y="459581"/>
                  </a:moveTo>
                  <a:lnTo>
                    <a:pt x="1147762" y="540543"/>
                  </a:lnTo>
                  <a:lnTo>
                    <a:pt x="950118" y="604837"/>
                  </a:lnTo>
                  <a:lnTo>
                    <a:pt x="747712" y="676275"/>
                  </a:lnTo>
                  <a:lnTo>
                    <a:pt x="633412" y="714375"/>
                  </a:lnTo>
                  <a:lnTo>
                    <a:pt x="542925" y="738187"/>
                  </a:lnTo>
                  <a:lnTo>
                    <a:pt x="514350" y="740568"/>
                  </a:lnTo>
                  <a:lnTo>
                    <a:pt x="471487" y="733425"/>
                  </a:lnTo>
                  <a:lnTo>
                    <a:pt x="366712" y="695325"/>
                  </a:lnTo>
                  <a:lnTo>
                    <a:pt x="242887" y="635793"/>
                  </a:lnTo>
                  <a:lnTo>
                    <a:pt x="83343" y="538162"/>
                  </a:lnTo>
                  <a:lnTo>
                    <a:pt x="21431" y="495300"/>
                  </a:lnTo>
                  <a:lnTo>
                    <a:pt x="7143" y="478631"/>
                  </a:lnTo>
                  <a:lnTo>
                    <a:pt x="0" y="454818"/>
                  </a:lnTo>
                  <a:lnTo>
                    <a:pt x="7143" y="438150"/>
                  </a:lnTo>
                  <a:lnTo>
                    <a:pt x="23812" y="433387"/>
                  </a:lnTo>
                  <a:lnTo>
                    <a:pt x="61912" y="442912"/>
                  </a:lnTo>
                  <a:lnTo>
                    <a:pt x="133350" y="466725"/>
                  </a:lnTo>
                  <a:lnTo>
                    <a:pt x="192881" y="485775"/>
                  </a:lnTo>
                  <a:lnTo>
                    <a:pt x="252412" y="497681"/>
                  </a:lnTo>
                  <a:lnTo>
                    <a:pt x="307181" y="507206"/>
                  </a:lnTo>
                  <a:lnTo>
                    <a:pt x="371475" y="514350"/>
                  </a:lnTo>
                  <a:lnTo>
                    <a:pt x="419100" y="516731"/>
                  </a:lnTo>
                  <a:lnTo>
                    <a:pt x="481012" y="509587"/>
                  </a:lnTo>
                  <a:lnTo>
                    <a:pt x="631031" y="483393"/>
                  </a:lnTo>
                  <a:lnTo>
                    <a:pt x="764381" y="452437"/>
                  </a:lnTo>
                  <a:lnTo>
                    <a:pt x="959643" y="395287"/>
                  </a:lnTo>
                  <a:lnTo>
                    <a:pt x="1278731" y="309562"/>
                  </a:lnTo>
                  <a:lnTo>
                    <a:pt x="1469231" y="261937"/>
                  </a:lnTo>
                  <a:lnTo>
                    <a:pt x="1633537" y="223837"/>
                  </a:lnTo>
                  <a:lnTo>
                    <a:pt x="1843087" y="173831"/>
                  </a:lnTo>
                  <a:lnTo>
                    <a:pt x="2031206" y="140493"/>
                  </a:lnTo>
                  <a:lnTo>
                    <a:pt x="2188368" y="111918"/>
                  </a:lnTo>
                  <a:lnTo>
                    <a:pt x="2312193" y="88106"/>
                  </a:lnTo>
                  <a:lnTo>
                    <a:pt x="2474118" y="28575"/>
                  </a:lnTo>
                  <a:lnTo>
                    <a:pt x="2547937" y="0"/>
                  </a:lnTo>
                  <a:lnTo>
                    <a:pt x="2569368" y="0"/>
                  </a:lnTo>
                  <a:lnTo>
                    <a:pt x="2681287" y="14287"/>
                  </a:lnTo>
                  <a:lnTo>
                    <a:pt x="2819400" y="45243"/>
                  </a:lnTo>
                  <a:lnTo>
                    <a:pt x="2890837" y="69056"/>
                  </a:lnTo>
                  <a:lnTo>
                    <a:pt x="2919412" y="85725"/>
                  </a:lnTo>
                  <a:lnTo>
                    <a:pt x="2938462" y="104775"/>
                  </a:lnTo>
                  <a:lnTo>
                    <a:pt x="2947987" y="123825"/>
                  </a:lnTo>
                  <a:lnTo>
                    <a:pt x="2950368" y="142875"/>
                  </a:lnTo>
                  <a:lnTo>
                    <a:pt x="2945606" y="176212"/>
                  </a:lnTo>
                  <a:lnTo>
                    <a:pt x="2933700" y="204787"/>
                  </a:lnTo>
                  <a:lnTo>
                    <a:pt x="2905125" y="226218"/>
                  </a:lnTo>
                  <a:lnTo>
                    <a:pt x="2845593" y="247650"/>
                  </a:lnTo>
                  <a:lnTo>
                    <a:pt x="2728912" y="261937"/>
                  </a:lnTo>
                  <a:lnTo>
                    <a:pt x="2612231" y="266700"/>
                  </a:lnTo>
                  <a:lnTo>
                    <a:pt x="2500312" y="269081"/>
                  </a:lnTo>
                  <a:lnTo>
                    <a:pt x="2397918" y="280987"/>
                  </a:lnTo>
                  <a:lnTo>
                    <a:pt x="2147887" y="311943"/>
                  </a:lnTo>
                  <a:lnTo>
                    <a:pt x="1878806" y="359568"/>
                  </a:lnTo>
                  <a:lnTo>
                    <a:pt x="1654968" y="409575"/>
                  </a:lnTo>
                  <a:lnTo>
                    <a:pt x="14382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4AB4D15-171A-394A-8BE3-5B3B2F902B09}"/>
                </a:ext>
              </a:extLst>
            </p:cNvPr>
            <p:cNvSpPr/>
            <p:nvPr/>
          </p:nvSpPr>
          <p:spPr>
            <a:xfrm>
              <a:off x="3898900" y="3789363"/>
              <a:ext cx="1862138" cy="487362"/>
            </a:xfrm>
            <a:custGeom>
              <a:avLst/>
              <a:gdLst>
                <a:gd name="connsiteX0" fmla="*/ 1088232 w 1862138"/>
                <a:gd name="connsiteY0" fmla="*/ 319087 h 488156"/>
                <a:gd name="connsiteX1" fmla="*/ 797719 w 1862138"/>
                <a:gd name="connsiteY1" fmla="*/ 357187 h 488156"/>
                <a:gd name="connsiteX2" fmla="*/ 569119 w 1862138"/>
                <a:gd name="connsiteY2" fmla="*/ 402431 h 488156"/>
                <a:gd name="connsiteX3" fmla="*/ 481013 w 1862138"/>
                <a:gd name="connsiteY3" fmla="*/ 431006 h 488156"/>
                <a:gd name="connsiteX4" fmla="*/ 345282 w 1862138"/>
                <a:gd name="connsiteY4" fmla="*/ 485775 h 488156"/>
                <a:gd name="connsiteX5" fmla="*/ 316707 w 1862138"/>
                <a:gd name="connsiteY5" fmla="*/ 488156 h 488156"/>
                <a:gd name="connsiteX6" fmla="*/ 254794 w 1862138"/>
                <a:gd name="connsiteY6" fmla="*/ 461962 h 488156"/>
                <a:gd name="connsiteX7" fmla="*/ 209550 w 1862138"/>
                <a:gd name="connsiteY7" fmla="*/ 428625 h 488156"/>
                <a:gd name="connsiteX8" fmla="*/ 178594 w 1862138"/>
                <a:gd name="connsiteY8" fmla="*/ 404812 h 488156"/>
                <a:gd name="connsiteX9" fmla="*/ 100013 w 1862138"/>
                <a:gd name="connsiteY9" fmla="*/ 361950 h 488156"/>
                <a:gd name="connsiteX10" fmla="*/ 52388 w 1862138"/>
                <a:gd name="connsiteY10" fmla="*/ 326231 h 488156"/>
                <a:gd name="connsiteX11" fmla="*/ 9525 w 1862138"/>
                <a:gd name="connsiteY11" fmla="*/ 288131 h 488156"/>
                <a:gd name="connsiteX12" fmla="*/ 0 w 1862138"/>
                <a:gd name="connsiteY12" fmla="*/ 269081 h 488156"/>
                <a:gd name="connsiteX13" fmla="*/ 4763 w 1862138"/>
                <a:gd name="connsiteY13" fmla="*/ 254794 h 488156"/>
                <a:gd name="connsiteX14" fmla="*/ 23813 w 1862138"/>
                <a:gd name="connsiteY14" fmla="*/ 245269 h 488156"/>
                <a:gd name="connsiteX15" fmla="*/ 45244 w 1862138"/>
                <a:gd name="connsiteY15" fmla="*/ 245269 h 488156"/>
                <a:gd name="connsiteX16" fmla="*/ 119063 w 1862138"/>
                <a:gd name="connsiteY16" fmla="*/ 261937 h 488156"/>
                <a:gd name="connsiteX17" fmla="*/ 188119 w 1862138"/>
                <a:gd name="connsiteY17" fmla="*/ 276225 h 488156"/>
                <a:gd name="connsiteX18" fmla="*/ 271463 w 1862138"/>
                <a:gd name="connsiteY18" fmla="*/ 285750 h 488156"/>
                <a:gd name="connsiteX19" fmla="*/ 330994 w 1862138"/>
                <a:gd name="connsiteY19" fmla="*/ 288131 h 488156"/>
                <a:gd name="connsiteX20" fmla="*/ 388144 w 1862138"/>
                <a:gd name="connsiteY20" fmla="*/ 285750 h 488156"/>
                <a:gd name="connsiteX21" fmla="*/ 576263 w 1862138"/>
                <a:gd name="connsiteY21" fmla="*/ 264319 h 488156"/>
                <a:gd name="connsiteX22" fmla="*/ 812007 w 1862138"/>
                <a:gd name="connsiteY22" fmla="*/ 216694 h 488156"/>
                <a:gd name="connsiteX23" fmla="*/ 1278732 w 1862138"/>
                <a:gd name="connsiteY23" fmla="*/ 128587 h 488156"/>
                <a:gd name="connsiteX24" fmla="*/ 1483519 w 1862138"/>
                <a:gd name="connsiteY24" fmla="*/ 83344 h 488156"/>
                <a:gd name="connsiteX25" fmla="*/ 1564482 w 1862138"/>
                <a:gd name="connsiteY25" fmla="*/ 64294 h 488156"/>
                <a:gd name="connsiteX26" fmla="*/ 1593057 w 1862138"/>
                <a:gd name="connsiteY26" fmla="*/ 38100 h 488156"/>
                <a:gd name="connsiteX27" fmla="*/ 1631157 w 1862138"/>
                <a:gd name="connsiteY27" fmla="*/ 14287 h 488156"/>
                <a:gd name="connsiteX28" fmla="*/ 1666875 w 1862138"/>
                <a:gd name="connsiteY28" fmla="*/ 0 h 488156"/>
                <a:gd name="connsiteX29" fmla="*/ 1678782 w 1862138"/>
                <a:gd name="connsiteY29" fmla="*/ 0 h 488156"/>
                <a:gd name="connsiteX30" fmla="*/ 1714500 w 1862138"/>
                <a:gd name="connsiteY30" fmla="*/ 23812 h 488156"/>
                <a:gd name="connsiteX31" fmla="*/ 1774032 w 1862138"/>
                <a:gd name="connsiteY31" fmla="*/ 59531 h 488156"/>
                <a:gd name="connsiteX32" fmla="*/ 1838325 w 1862138"/>
                <a:gd name="connsiteY32" fmla="*/ 100012 h 488156"/>
                <a:gd name="connsiteX33" fmla="*/ 1850232 w 1862138"/>
                <a:gd name="connsiteY33" fmla="*/ 111919 h 488156"/>
                <a:gd name="connsiteX34" fmla="*/ 1862138 w 1862138"/>
                <a:gd name="connsiteY34" fmla="*/ 140494 h 488156"/>
                <a:gd name="connsiteX35" fmla="*/ 1862138 w 1862138"/>
                <a:gd name="connsiteY35" fmla="*/ 171450 h 488156"/>
                <a:gd name="connsiteX36" fmla="*/ 1854994 w 1862138"/>
                <a:gd name="connsiteY36" fmla="*/ 192881 h 488156"/>
                <a:gd name="connsiteX37" fmla="*/ 1835944 w 1862138"/>
                <a:gd name="connsiteY37" fmla="*/ 207169 h 488156"/>
                <a:gd name="connsiteX38" fmla="*/ 1785938 w 1862138"/>
                <a:gd name="connsiteY38" fmla="*/ 221456 h 488156"/>
                <a:gd name="connsiteX39" fmla="*/ 1466850 w 1862138"/>
                <a:gd name="connsiteY39" fmla="*/ 266700 h 488156"/>
                <a:gd name="connsiteX40" fmla="*/ 1257300 w 1862138"/>
                <a:gd name="connsiteY40" fmla="*/ 292894 h 488156"/>
                <a:gd name="connsiteX41" fmla="*/ 1088232 w 1862138"/>
                <a:gd name="connsiteY41" fmla="*/ 31908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62138" h="488156">
                  <a:moveTo>
                    <a:pt x="1088232" y="319087"/>
                  </a:moveTo>
                  <a:lnTo>
                    <a:pt x="797719" y="357187"/>
                  </a:lnTo>
                  <a:lnTo>
                    <a:pt x="569119" y="402431"/>
                  </a:lnTo>
                  <a:lnTo>
                    <a:pt x="481013" y="431006"/>
                  </a:lnTo>
                  <a:lnTo>
                    <a:pt x="345282" y="485775"/>
                  </a:lnTo>
                  <a:lnTo>
                    <a:pt x="316707" y="488156"/>
                  </a:lnTo>
                  <a:lnTo>
                    <a:pt x="254794" y="461962"/>
                  </a:lnTo>
                  <a:lnTo>
                    <a:pt x="209550" y="428625"/>
                  </a:lnTo>
                  <a:lnTo>
                    <a:pt x="178594" y="404812"/>
                  </a:lnTo>
                  <a:lnTo>
                    <a:pt x="100013" y="361950"/>
                  </a:lnTo>
                  <a:lnTo>
                    <a:pt x="52388" y="326231"/>
                  </a:lnTo>
                  <a:lnTo>
                    <a:pt x="9525" y="288131"/>
                  </a:lnTo>
                  <a:lnTo>
                    <a:pt x="0" y="269081"/>
                  </a:lnTo>
                  <a:lnTo>
                    <a:pt x="4763" y="254794"/>
                  </a:lnTo>
                  <a:lnTo>
                    <a:pt x="23813" y="245269"/>
                  </a:lnTo>
                  <a:lnTo>
                    <a:pt x="45244" y="245269"/>
                  </a:lnTo>
                  <a:lnTo>
                    <a:pt x="119063" y="261937"/>
                  </a:lnTo>
                  <a:lnTo>
                    <a:pt x="188119" y="276225"/>
                  </a:lnTo>
                  <a:lnTo>
                    <a:pt x="271463" y="285750"/>
                  </a:lnTo>
                  <a:lnTo>
                    <a:pt x="330994" y="288131"/>
                  </a:lnTo>
                  <a:lnTo>
                    <a:pt x="388144" y="285750"/>
                  </a:lnTo>
                  <a:lnTo>
                    <a:pt x="576263" y="264319"/>
                  </a:lnTo>
                  <a:lnTo>
                    <a:pt x="812007" y="216694"/>
                  </a:lnTo>
                  <a:lnTo>
                    <a:pt x="1278732" y="128587"/>
                  </a:lnTo>
                  <a:lnTo>
                    <a:pt x="1483519" y="83344"/>
                  </a:lnTo>
                  <a:lnTo>
                    <a:pt x="1564482" y="64294"/>
                  </a:lnTo>
                  <a:lnTo>
                    <a:pt x="1593057" y="38100"/>
                  </a:lnTo>
                  <a:lnTo>
                    <a:pt x="1631157" y="14287"/>
                  </a:lnTo>
                  <a:lnTo>
                    <a:pt x="1666875" y="0"/>
                  </a:lnTo>
                  <a:lnTo>
                    <a:pt x="1678782" y="0"/>
                  </a:lnTo>
                  <a:lnTo>
                    <a:pt x="1714500" y="23812"/>
                  </a:lnTo>
                  <a:lnTo>
                    <a:pt x="1774032" y="59531"/>
                  </a:lnTo>
                  <a:lnTo>
                    <a:pt x="1838325" y="100012"/>
                  </a:lnTo>
                  <a:lnTo>
                    <a:pt x="1850232" y="111919"/>
                  </a:lnTo>
                  <a:lnTo>
                    <a:pt x="1862138" y="140494"/>
                  </a:lnTo>
                  <a:lnTo>
                    <a:pt x="1862138" y="171450"/>
                  </a:lnTo>
                  <a:lnTo>
                    <a:pt x="1854994" y="192881"/>
                  </a:lnTo>
                  <a:lnTo>
                    <a:pt x="1835944" y="207169"/>
                  </a:lnTo>
                  <a:lnTo>
                    <a:pt x="1785938" y="221456"/>
                  </a:lnTo>
                  <a:lnTo>
                    <a:pt x="1466850" y="266700"/>
                  </a:lnTo>
                  <a:lnTo>
                    <a:pt x="1257300" y="292894"/>
                  </a:lnTo>
                  <a:lnTo>
                    <a:pt x="1088232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012463C-99B6-904C-A124-558FAD2D127B}"/>
                </a:ext>
              </a:extLst>
            </p:cNvPr>
            <p:cNvSpPr/>
            <p:nvPr/>
          </p:nvSpPr>
          <p:spPr>
            <a:xfrm rot="16200000">
              <a:off x="3334544" y="4107656"/>
              <a:ext cx="2143125" cy="728663"/>
            </a:xfrm>
            <a:custGeom>
              <a:avLst/>
              <a:gdLst>
                <a:gd name="connsiteX0" fmla="*/ 1152525 w 2143125"/>
                <a:gd name="connsiteY0" fmla="*/ 642937 h 728662"/>
                <a:gd name="connsiteX1" fmla="*/ 931068 w 2143125"/>
                <a:gd name="connsiteY1" fmla="*/ 611981 h 728662"/>
                <a:gd name="connsiteX2" fmla="*/ 816768 w 2143125"/>
                <a:gd name="connsiteY2" fmla="*/ 588168 h 728662"/>
                <a:gd name="connsiteX3" fmla="*/ 723900 w 2143125"/>
                <a:gd name="connsiteY3" fmla="*/ 561975 h 728662"/>
                <a:gd name="connsiteX4" fmla="*/ 633412 w 2143125"/>
                <a:gd name="connsiteY4" fmla="*/ 533400 h 728662"/>
                <a:gd name="connsiteX5" fmla="*/ 557212 w 2143125"/>
                <a:gd name="connsiteY5" fmla="*/ 502443 h 728662"/>
                <a:gd name="connsiteX6" fmla="*/ 481012 w 2143125"/>
                <a:gd name="connsiteY6" fmla="*/ 469106 h 728662"/>
                <a:gd name="connsiteX7" fmla="*/ 395287 w 2143125"/>
                <a:gd name="connsiteY7" fmla="*/ 423862 h 728662"/>
                <a:gd name="connsiteX8" fmla="*/ 338137 w 2143125"/>
                <a:gd name="connsiteY8" fmla="*/ 390525 h 728662"/>
                <a:gd name="connsiteX9" fmla="*/ 271462 w 2143125"/>
                <a:gd name="connsiteY9" fmla="*/ 342900 h 728662"/>
                <a:gd name="connsiteX10" fmla="*/ 195262 w 2143125"/>
                <a:gd name="connsiteY10" fmla="*/ 273843 h 728662"/>
                <a:gd name="connsiteX11" fmla="*/ 95250 w 2143125"/>
                <a:gd name="connsiteY11" fmla="*/ 164306 h 728662"/>
                <a:gd name="connsiteX12" fmla="*/ 45243 w 2143125"/>
                <a:gd name="connsiteY12" fmla="*/ 107156 h 728662"/>
                <a:gd name="connsiteX13" fmla="*/ 14287 w 2143125"/>
                <a:gd name="connsiteY13" fmla="*/ 64293 h 728662"/>
                <a:gd name="connsiteX14" fmla="*/ 0 w 2143125"/>
                <a:gd name="connsiteY14" fmla="*/ 28575 h 728662"/>
                <a:gd name="connsiteX15" fmla="*/ 2381 w 2143125"/>
                <a:gd name="connsiteY15" fmla="*/ 11906 h 728662"/>
                <a:gd name="connsiteX16" fmla="*/ 7143 w 2143125"/>
                <a:gd name="connsiteY16" fmla="*/ 2381 h 728662"/>
                <a:gd name="connsiteX17" fmla="*/ 19050 w 2143125"/>
                <a:gd name="connsiteY17" fmla="*/ 0 h 728662"/>
                <a:gd name="connsiteX18" fmla="*/ 42862 w 2143125"/>
                <a:gd name="connsiteY18" fmla="*/ 14287 h 728662"/>
                <a:gd name="connsiteX19" fmla="*/ 119062 w 2143125"/>
                <a:gd name="connsiteY19" fmla="*/ 85725 h 728662"/>
                <a:gd name="connsiteX20" fmla="*/ 207168 w 2143125"/>
                <a:gd name="connsiteY20" fmla="*/ 154781 h 728662"/>
                <a:gd name="connsiteX21" fmla="*/ 302418 w 2143125"/>
                <a:gd name="connsiteY21" fmla="*/ 221456 h 728662"/>
                <a:gd name="connsiteX22" fmla="*/ 383381 w 2143125"/>
                <a:gd name="connsiteY22" fmla="*/ 264318 h 728662"/>
                <a:gd name="connsiteX23" fmla="*/ 461962 w 2143125"/>
                <a:gd name="connsiteY23" fmla="*/ 300037 h 728662"/>
                <a:gd name="connsiteX24" fmla="*/ 531018 w 2143125"/>
                <a:gd name="connsiteY24" fmla="*/ 328612 h 728662"/>
                <a:gd name="connsiteX25" fmla="*/ 611981 w 2143125"/>
                <a:gd name="connsiteY25" fmla="*/ 354806 h 728662"/>
                <a:gd name="connsiteX26" fmla="*/ 745331 w 2143125"/>
                <a:gd name="connsiteY26" fmla="*/ 383381 h 728662"/>
                <a:gd name="connsiteX27" fmla="*/ 890587 w 2143125"/>
                <a:gd name="connsiteY27" fmla="*/ 409575 h 728662"/>
                <a:gd name="connsiteX28" fmla="*/ 1076325 w 2143125"/>
                <a:gd name="connsiteY28" fmla="*/ 426243 h 728662"/>
                <a:gd name="connsiteX29" fmla="*/ 1357312 w 2143125"/>
                <a:gd name="connsiteY29" fmla="*/ 435768 h 728662"/>
                <a:gd name="connsiteX30" fmla="*/ 1488281 w 2143125"/>
                <a:gd name="connsiteY30" fmla="*/ 435768 h 728662"/>
                <a:gd name="connsiteX31" fmla="*/ 1640681 w 2143125"/>
                <a:gd name="connsiteY31" fmla="*/ 438150 h 728662"/>
                <a:gd name="connsiteX32" fmla="*/ 1776412 w 2143125"/>
                <a:gd name="connsiteY32" fmla="*/ 435768 h 728662"/>
                <a:gd name="connsiteX33" fmla="*/ 1826418 w 2143125"/>
                <a:gd name="connsiteY33" fmla="*/ 431006 h 728662"/>
                <a:gd name="connsiteX34" fmla="*/ 1883568 w 2143125"/>
                <a:gd name="connsiteY34" fmla="*/ 419100 h 728662"/>
                <a:gd name="connsiteX35" fmla="*/ 1928812 w 2143125"/>
                <a:gd name="connsiteY35" fmla="*/ 407193 h 728662"/>
                <a:gd name="connsiteX36" fmla="*/ 1969293 w 2143125"/>
                <a:gd name="connsiteY36" fmla="*/ 388143 h 728662"/>
                <a:gd name="connsiteX37" fmla="*/ 2026443 w 2143125"/>
                <a:gd name="connsiteY37" fmla="*/ 347662 h 728662"/>
                <a:gd name="connsiteX38" fmla="*/ 2085975 w 2143125"/>
                <a:gd name="connsiteY38" fmla="*/ 283368 h 728662"/>
                <a:gd name="connsiteX39" fmla="*/ 2107406 w 2143125"/>
                <a:gd name="connsiteY39" fmla="*/ 259556 h 728662"/>
                <a:gd name="connsiteX40" fmla="*/ 2124075 w 2143125"/>
                <a:gd name="connsiteY40" fmla="*/ 250031 h 728662"/>
                <a:gd name="connsiteX41" fmla="*/ 2135981 w 2143125"/>
                <a:gd name="connsiteY41" fmla="*/ 250031 h 728662"/>
                <a:gd name="connsiteX42" fmla="*/ 2143125 w 2143125"/>
                <a:gd name="connsiteY42" fmla="*/ 259556 h 728662"/>
                <a:gd name="connsiteX43" fmla="*/ 2135981 w 2143125"/>
                <a:gd name="connsiteY43" fmla="*/ 304800 h 728662"/>
                <a:gd name="connsiteX44" fmla="*/ 2114550 w 2143125"/>
                <a:gd name="connsiteY44" fmla="*/ 400050 h 728662"/>
                <a:gd name="connsiteX45" fmla="*/ 2088356 w 2143125"/>
                <a:gd name="connsiteY45" fmla="*/ 483393 h 728662"/>
                <a:gd name="connsiteX46" fmla="*/ 2055018 w 2143125"/>
                <a:gd name="connsiteY46" fmla="*/ 557212 h 728662"/>
                <a:gd name="connsiteX47" fmla="*/ 2021681 w 2143125"/>
                <a:gd name="connsiteY47" fmla="*/ 626268 h 728662"/>
                <a:gd name="connsiteX48" fmla="*/ 1976437 w 2143125"/>
                <a:gd name="connsiteY48" fmla="*/ 688181 h 728662"/>
                <a:gd name="connsiteX49" fmla="*/ 1943100 w 2143125"/>
                <a:gd name="connsiteY49" fmla="*/ 719137 h 728662"/>
                <a:gd name="connsiteX50" fmla="*/ 1928812 w 2143125"/>
                <a:gd name="connsiteY50" fmla="*/ 728662 h 728662"/>
                <a:gd name="connsiteX51" fmla="*/ 1912143 w 2143125"/>
                <a:gd name="connsiteY51" fmla="*/ 728662 h 728662"/>
                <a:gd name="connsiteX52" fmla="*/ 1881187 w 2143125"/>
                <a:gd name="connsiteY52" fmla="*/ 723900 h 728662"/>
                <a:gd name="connsiteX53" fmla="*/ 1859756 w 2143125"/>
                <a:gd name="connsiteY53" fmla="*/ 714375 h 728662"/>
                <a:gd name="connsiteX54" fmla="*/ 1831181 w 2143125"/>
                <a:gd name="connsiteY54" fmla="*/ 695325 h 728662"/>
                <a:gd name="connsiteX55" fmla="*/ 1790700 w 2143125"/>
                <a:gd name="connsiteY55" fmla="*/ 673893 h 728662"/>
                <a:gd name="connsiteX56" fmla="*/ 1743075 w 2143125"/>
                <a:gd name="connsiteY56" fmla="*/ 661987 h 728662"/>
                <a:gd name="connsiteX57" fmla="*/ 1678781 w 2143125"/>
                <a:gd name="connsiteY57" fmla="*/ 654843 h 728662"/>
                <a:gd name="connsiteX58" fmla="*/ 1526381 w 2143125"/>
                <a:gd name="connsiteY58" fmla="*/ 657225 h 728662"/>
                <a:gd name="connsiteX59" fmla="*/ 1395412 w 2143125"/>
                <a:gd name="connsiteY59" fmla="*/ 652462 h 728662"/>
                <a:gd name="connsiteX60" fmla="*/ 1152525 w 2143125"/>
                <a:gd name="connsiteY60" fmla="*/ 642937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43125" h="728662">
                  <a:moveTo>
                    <a:pt x="1152525" y="642937"/>
                  </a:moveTo>
                  <a:lnTo>
                    <a:pt x="931068" y="611981"/>
                  </a:lnTo>
                  <a:lnTo>
                    <a:pt x="816768" y="588168"/>
                  </a:lnTo>
                  <a:lnTo>
                    <a:pt x="723900" y="561975"/>
                  </a:lnTo>
                  <a:lnTo>
                    <a:pt x="633412" y="533400"/>
                  </a:lnTo>
                  <a:lnTo>
                    <a:pt x="557212" y="502443"/>
                  </a:lnTo>
                  <a:lnTo>
                    <a:pt x="481012" y="469106"/>
                  </a:lnTo>
                  <a:lnTo>
                    <a:pt x="395287" y="423862"/>
                  </a:lnTo>
                  <a:lnTo>
                    <a:pt x="338137" y="390525"/>
                  </a:lnTo>
                  <a:lnTo>
                    <a:pt x="271462" y="342900"/>
                  </a:lnTo>
                  <a:lnTo>
                    <a:pt x="195262" y="273843"/>
                  </a:lnTo>
                  <a:lnTo>
                    <a:pt x="95250" y="164306"/>
                  </a:lnTo>
                  <a:lnTo>
                    <a:pt x="45243" y="107156"/>
                  </a:lnTo>
                  <a:lnTo>
                    <a:pt x="14287" y="64293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42862" y="14287"/>
                  </a:lnTo>
                  <a:lnTo>
                    <a:pt x="119062" y="85725"/>
                  </a:lnTo>
                  <a:lnTo>
                    <a:pt x="207168" y="154781"/>
                  </a:lnTo>
                  <a:lnTo>
                    <a:pt x="302418" y="221456"/>
                  </a:lnTo>
                  <a:lnTo>
                    <a:pt x="383381" y="264318"/>
                  </a:lnTo>
                  <a:lnTo>
                    <a:pt x="461962" y="300037"/>
                  </a:lnTo>
                  <a:lnTo>
                    <a:pt x="531018" y="328612"/>
                  </a:lnTo>
                  <a:lnTo>
                    <a:pt x="611981" y="354806"/>
                  </a:lnTo>
                  <a:lnTo>
                    <a:pt x="745331" y="383381"/>
                  </a:lnTo>
                  <a:lnTo>
                    <a:pt x="890587" y="409575"/>
                  </a:lnTo>
                  <a:lnTo>
                    <a:pt x="1076325" y="426243"/>
                  </a:lnTo>
                  <a:lnTo>
                    <a:pt x="1357312" y="435768"/>
                  </a:lnTo>
                  <a:lnTo>
                    <a:pt x="1488281" y="435768"/>
                  </a:lnTo>
                  <a:lnTo>
                    <a:pt x="1640681" y="438150"/>
                  </a:lnTo>
                  <a:lnTo>
                    <a:pt x="1776412" y="435768"/>
                  </a:lnTo>
                  <a:lnTo>
                    <a:pt x="1826418" y="431006"/>
                  </a:lnTo>
                  <a:lnTo>
                    <a:pt x="1883568" y="419100"/>
                  </a:lnTo>
                  <a:lnTo>
                    <a:pt x="1928812" y="407193"/>
                  </a:lnTo>
                  <a:lnTo>
                    <a:pt x="1969293" y="388143"/>
                  </a:lnTo>
                  <a:lnTo>
                    <a:pt x="2026443" y="347662"/>
                  </a:lnTo>
                  <a:lnTo>
                    <a:pt x="2085975" y="283368"/>
                  </a:lnTo>
                  <a:lnTo>
                    <a:pt x="2107406" y="259556"/>
                  </a:lnTo>
                  <a:lnTo>
                    <a:pt x="2124075" y="250031"/>
                  </a:lnTo>
                  <a:lnTo>
                    <a:pt x="2135981" y="250031"/>
                  </a:lnTo>
                  <a:lnTo>
                    <a:pt x="2143125" y="259556"/>
                  </a:lnTo>
                  <a:lnTo>
                    <a:pt x="2135981" y="304800"/>
                  </a:lnTo>
                  <a:lnTo>
                    <a:pt x="2114550" y="400050"/>
                  </a:lnTo>
                  <a:lnTo>
                    <a:pt x="2088356" y="483393"/>
                  </a:lnTo>
                  <a:lnTo>
                    <a:pt x="2055018" y="557212"/>
                  </a:lnTo>
                  <a:lnTo>
                    <a:pt x="2021681" y="626268"/>
                  </a:lnTo>
                  <a:lnTo>
                    <a:pt x="1976437" y="688181"/>
                  </a:lnTo>
                  <a:lnTo>
                    <a:pt x="1943100" y="719137"/>
                  </a:lnTo>
                  <a:lnTo>
                    <a:pt x="1928812" y="728662"/>
                  </a:lnTo>
                  <a:lnTo>
                    <a:pt x="1912143" y="728662"/>
                  </a:lnTo>
                  <a:lnTo>
                    <a:pt x="1881187" y="723900"/>
                  </a:lnTo>
                  <a:lnTo>
                    <a:pt x="1859756" y="714375"/>
                  </a:lnTo>
                  <a:lnTo>
                    <a:pt x="1831181" y="695325"/>
                  </a:lnTo>
                  <a:lnTo>
                    <a:pt x="1790700" y="673893"/>
                  </a:lnTo>
                  <a:lnTo>
                    <a:pt x="1743075" y="661987"/>
                  </a:lnTo>
                  <a:lnTo>
                    <a:pt x="1678781" y="654843"/>
                  </a:lnTo>
                  <a:lnTo>
                    <a:pt x="1526381" y="657225"/>
                  </a:lnTo>
                  <a:lnTo>
                    <a:pt x="1395412" y="652462"/>
                  </a:lnTo>
                  <a:lnTo>
                    <a:pt x="1152525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BC4AAD6-2538-F141-9EFC-135697F9F2DA}"/>
                </a:ext>
              </a:extLst>
            </p:cNvPr>
            <p:cNvSpPr/>
            <p:nvPr/>
          </p:nvSpPr>
          <p:spPr>
            <a:xfrm rot="16200000">
              <a:off x="4227512" y="4071938"/>
              <a:ext cx="1998663" cy="427038"/>
            </a:xfrm>
            <a:custGeom>
              <a:avLst/>
              <a:gdLst>
                <a:gd name="connsiteX0" fmla="*/ 959644 w 1997869"/>
                <a:gd name="connsiteY0" fmla="*/ 354806 h 426243"/>
                <a:gd name="connsiteX1" fmla="*/ 564356 w 1997869"/>
                <a:gd name="connsiteY1" fmla="*/ 357187 h 426243"/>
                <a:gd name="connsiteX2" fmla="*/ 209550 w 1997869"/>
                <a:gd name="connsiteY2" fmla="*/ 359568 h 426243"/>
                <a:gd name="connsiteX3" fmla="*/ 171450 w 1997869"/>
                <a:gd name="connsiteY3" fmla="*/ 352425 h 426243"/>
                <a:gd name="connsiteX4" fmla="*/ 111919 w 1997869"/>
                <a:gd name="connsiteY4" fmla="*/ 335756 h 426243"/>
                <a:gd name="connsiteX5" fmla="*/ 66675 w 1997869"/>
                <a:gd name="connsiteY5" fmla="*/ 319087 h 426243"/>
                <a:gd name="connsiteX6" fmla="*/ 30956 w 1997869"/>
                <a:gd name="connsiteY6" fmla="*/ 302418 h 426243"/>
                <a:gd name="connsiteX7" fmla="*/ 4762 w 1997869"/>
                <a:gd name="connsiteY7" fmla="*/ 280987 h 426243"/>
                <a:gd name="connsiteX8" fmla="*/ 0 w 1997869"/>
                <a:gd name="connsiteY8" fmla="*/ 264318 h 426243"/>
                <a:gd name="connsiteX9" fmla="*/ 16669 w 1997869"/>
                <a:gd name="connsiteY9" fmla="*/ 233362 h 426243"/>
                <a:gd name="connsiteX10" fmla="*/ 38100 w 1997869"/>
                <a:gd name="connsiteY10" fmla="*/ 219075 h 426243"/>
                <a:gd name="connsiteX11" fmla="*/ 85725 w 1997869"/>
                <a:gd name="connsiteY11" fmla="*/ 190500 h 426243"/>
                <a:gd name="connsiteX12" fmla="*/ 123825 w 1997869"/>
                <a:gd name="connsiteY12" fmla="*/ 166687 h 426243"/>
                <a:gd name="connsiteX13" fmla="*/ 183356 w 1997869"/>
                <a:gd name="connsiteY13" fmla="*/ 140493 h 426243"/>
                <a:gd name="connsiteX14" fmla="*/ 254794 w 1997869"/>
                <a:gd name="connsiteY14" fmla="*/ 121443 h 426243"/>
                <a:gd name="connsiteX15" fmla="*/ 316706 w 1997869"/>
                <a:gd name="connsiteY15" fmla="*/ 109537 h 426243"/>
                <a:gd name="connsiteX16" fmla="*/ 345281 w 1997869"/>
                <a:gd name="connsiteY16" fmla="*/ 116681 h 426243"/>
                <a:gd name="connsiteX17" fmla="*/ 378619 w 1997869"/>
                <a:gd name="connsiteY17" fmla="*/ 123825 h 426243"/>
                <a:gd name="connsiteX18" fmla="*/ 426244 w 1997869"/>
                <a:gd name="connsiteY18" fmla="*/ 133350 h 426243"/>
                <a:gd name="connsiteX19" fmla="*/ 521494 w 1997869"/>
                <a:gd name="connsiteY19" fmla="*/ 147637 h 426243"/>
                <a:gd name="connsiteX20" fmla="*/ 597694 w 1997869"/>
                <a:gd name="connsiteY20" fmla="*/ 152400 h 426243"/>
                <a:gd name="connsiteX21" fmla="*/ 864394 w 1997869"/>
                <a:gd name="connsiteY21" fmla="*/ 157162 h 426243"/>
                <a:gd name="connsiteX22" fmla="*/ 1204912 w 1997869"/>
                <a:gd name="connsiteY22" fmla="*/ 157162 h 426243"/>
                <a:gd name="connsiteX23" fmla="*/ 1359694 w 1997869"/>
                <a:gd name="connsiteY23" fmla="*/ 157162 h 426243"/>
                <a:gd name="connsiteX24" fmla="*/ 1535906 w 1997869"/>
                <a:gd name="connsiteY24" fmla="*/ 157162 h 426243"/>
                <a:gd name="connsiteX25" fmla="*/ 1747837 w 1997869"/>
                <a:gd name="connsiteY25" fmla="*/ 152400 h 426243"/>
                <a:gd name="connsiteX26" fmla="*/ 1800225 w 1997869"/>
                <a:gd name="connsiteY26" fmla="*/ 147637 h 426243"/>
                <a:gd name="connsiteX27" fmla="*/ 1831181 w 1997869"/>
                <a:gd name="connsiteY27" fmla="*/ 140493 h 426243"/>
                <a:gd name="connsiteX28" fmla="*/ 1852612 w 1997869"/>
                <a:gd name="connsiteY28" fmla="*/ 126206 h 426243"/>
                <a:gd name="connsiteX29" fmla="*/ 1881187 w 1997869"/>
                <a:gd name="connsiteY29" fmla="*/ 97631 h 426243"/>
                <a:gd name="connsiteX30" fmla="*/ 1919287 w 1997869"/>
                <a:gd name="connsiteY30" fmla="*/ 52387 h 426243"/>
                <a:gd name="connsiteX31" fmla="*/ 1952625 w 1997869"/>
                <a:gd name="connsiteY31" fmla="*/ 11906 h 426243"/>
                <a:gd name="connsiteX32" fmla="*/ 1966912 w 1997869"/>
                <a:gd name="connsiteY32" fmla="*/ 0 h 426243"/>
                <a:gd name="connsiteX33" fmla="*/ 1983581 w 1997869"/>
                <a:gd name="connsiteY33" fmla="*/ 0 h 426243"/>
                <a:gd name="connsiteX34" fmla="*/ 1993106 w 1997869"/>
                <a:gd name="connsiteY34" fmla="*/ 4762 h 426243"/>
                <a:gd name="connsiteX35" fmla="*/ 1997869 w 1997869"/>
                <a:gd name="connsiteY35" fmla="*/ 19050 h 426243"/>
                <a:gd name="connsiteX36" fmla="*/ 1988344 w 1997869"/>
                <a:gd name="connsiteY36" fmla="*/ 90487 h 426243"/>
                <a:gd name="connsiteX37" fmla="*/ 1976437 w 1997869"/>
                <a:gd name="connsiteY37" fmla="*/ 173831 h 426243"/>
                <a:gd name="connsiteX38" fmla="*/ 1962150 w 1997869"/>
                <a:gd name="connsiteY38" fmla="*/ 223837 h 426243"/>
                <a:gd name="connsiteX39" fmla="*/ 1938337 w 1997869"/>
                <a:gd name="connsiteY39" fmla="*/ 278606 h 426243"/>
                <a:gd name="connsiteX40" fmla="*/ 1907381 w 1997869"/>
                <a:gd name="connsiteY40" fmla="*/ 330993 h 426243"/>
                <a:gd name="connsiteX41" fmla="*/ 1864519 w 1997869"/>
                <a:gd name="connsiteY41" fmla="*/ 388143 h 426243"/>
                <a:gd name="connsiteX42" fmla="*/ 1828800 w 1997869"/>
                <a:gd name="connsiteY42" fmla="*/ 411956 h 426243"/>
                <a:gd name="connsiteX43" fmla="*/ 1804987 w 1997869"/>
                <a:gd name="connsiteY43" fmla="*/ 423862 h 426243"/>
                <a:gd name="connsiteX44" fmla="*/ 1762125 w 1997869"/>
                <a:gd name="connsiteY44" fmla="*/ 426243 h 426243"/>
                <a:gd name="connsiteX45" fmla="*/ 1721644 w 1997869"/>
                <a:gd name="connsiteY45" fmla="*/ 421481 h 426243"/>
                <a:gd name="connsiteX46" fmla="*/ 1676400 w 1997869"/>
                <a:gd name="connsiteY46" fmla="*/ 411956 h 426243"/>
                <a:gd name="connsiteX47" fmla="*/ 1628775 w 1997869"/>
                <a:gd name="connsiteY47" fmla="*/ 392906 h 426243"/>
                <a:gd name="connsiteX48" fmla="*/ 1602581 w 1997869"/>
                <a:gd name="connsiteY48" fmla="*/ 381000 h 426243"/>
                <a:gd name="connsiteX49" fmla="*/ 1397794 w 1997869"/>
                <a:gd name="connsiteY49" fmla="*/ 357187 h 426243"/>
                <a:gd name="connsiteX50" fmla="*/ 1233487 w 1997869"/>
                <a:gd name="connsiteY50" fmla="*/ 354806 h 426243"/>
                <a:gd name="connsiteX51" fmla="*/ 959644 w 1997869"/>
                <a:gd name="connsiteY51" fmla="*/ 354806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7869" h="426243">
                  <a:moveTo>
                    <a:pt x="959644" y="354806"/>
                  </a:moveTo>
                  <a:lnTo>
                    <a:pt x="564356" y="357187"/>
                  </a:lnTo>
                  <a:lnTo>
                    <a:pt x="209550" y="359568"/>
                  </a:lnTo>
                  <a:lnTo>
                    <a:pt x="171450" y="352425"/>
                  </a:lnTo>
                  <a:lnTo>
                    <a:pt x="111919" y="335756"/>
                  </a:lnTo>
                  <a:lnTo>
                    <a:pt x="66675" y="319087"/>
                  </a:lnTo>
                  <a:lnTo>
                    <a:pt x="30956" y="302418"/>
                  </a:lnTo>
                  <a:lnTo>
                    <a:pt x="4762" y="280987"/>
                  </a:lnTo>
                  <a:lnTo>
                    <a:pt x="0" y="264318"/>
                  </a:lnTo>
                  <a:lnTo>
                    <a:pt x="16669" y="233362"/>
                  </a:lnTo>
                  <a:lnTo>
                    <a:pt x="38100" y="219075"/>
                  </a:lnTo>
                  <a:lnTo>
                    <a:pt x="85725" y="190500"/>
                  </a:lnTo>
                  <a:lnTo>
                    <a:pt x="123825" y="166687"/>
                  </a:lnTo>
                  <a:lnTo>
                    <a:pt x="183356" y="140493"/>
                  </a:lnTo>
                  <a:lnTo>
                    <a:pt x="254794" y="121443"/>
                  </a:lnTo>
                  <a:lnTo>
                    <a:pt x="316706" y="109537"/>
                  </a:lnTo>
                  <a:lnTo>
                    <a:pt x="345281" y="116681"/>
                  </a:lnTo>
                  <a:lnTo>
                    <a:pt x="378619" y="123825"/>
                  </a:lnTo>
                  <a:lnTo>
                    <a:pt x="426244" y="133350"/>
                  </a:lnTo>
                  <a:lnTo>
                    <a:pt x="521494" y="147637"/>
                  </a:lnTo>
                  <a:lnTo>
                    <a:pt x="597694" y="152400"/>
                  </a:lnTo>
                  <a:lnTo>
                    <a:pt x="864394" y="157162"/>
                  </a:lnTo>
                  <a:lnTo>
                    <a:pt x="1204912" y="157162"/>
                  </a:lnTo>
                  <a:lnTo>
                    <a:pt x="1359694" y="157162"/>
                  </a:lnTo>
                  <a:lnTo>
                    <a:pt x="1535906" y="157162"/>
                  </a:lnTo>
                  <a:lnTo>
                    <a:pt x="1747837" y="152400"/>
                  </a:lnTo>
                  <a:lnTo>
                    <a:pt x="1800225" y="147637"/>
                  </a:lnTo>
                  <a:lnTo>
                    <a:pt x="1831181" y="140493"/>
                  </a:lnTo>
                  <a:lnTo>
                    <a:pt x="1852612" y="126206"/>
                  </a:lnTo>
                  <a:lnTo>
                    <a:pt x="1881187" y="97631"/>
                  </a:lnTo>
                  <a:lnTo>
                    <a:pt x="1919287" y="52387"/>
                  </a:lnTo>
                  <a:lnTo>
                    <a:pt x="1952625" y="11906"/>
                  </a:lnTo>
                  <a:lnTo>
                    <a:pt x="1966912" y="0"/>
                  </a:lnTo>
                  <a:lnTo>
                    <a:pt x="1983581" y="0"/>
                  </a:lnTo>
                  <a:lnTo>
                    <a:pt x="1993106" y="4762"/>
                  </a:lnTo>
                  <a:lnTo>
                    <a:pt x="1997869" y="19050"/>
                  </a:lnTo>
                  <a:lnTo>
                    <a:pt x="1988344" y="90487"/>
                  </a:lnTo>
                  <a:lnTo>
                    <a:pt x="1976437" y="173831"/>
                  </a:lnTo>
                  <a:lnTo>
                    <a:pt x="1962150" y="223837"/>
                  </a:lnTo>
                  <a:lnTo>
                    <a:pt x="1938337" y="278606"/>
                  </a:lnTo>
                  <a:lnTo>
                    <a:pt x="1907381" y="330993"/>
                  </a:lnTo>
                  <a:lnTo>
                    <a:pt x="1864519" y="388143"/>
                  </a:lnTo>
                  <a:lnTo>
                    <a:pt x="1828800" y="411956"/>
                  </a:lnTo>
                  <a:lnTo>
                    <a:pt x="1804987" y="423862"/>
                  </a:lnTo>
                  <a:lnTo>
                    <a:pt x="1762125" y="426243"/>
                  </a:lnTo>
                  <a:lnTo>
                    <a:pt x="1721644" y="421481"/>
                  </a:lnTo>
                  <a:lnTo>
                    <a:pt x="1676400" y="411956"/>
                  </a:lnTo>
                  <a:lnTo>
                    <a:pt x="1628775" y="392906"/>
                  </a:lnTo>
                  <a:lnTo>
                    <a:pt x="1602581" y="381000"/>
                  </a:lnTo>
                  <a:lnTo>
                    <a:pt x="1397794" y="357187"/>
                  </a:lnTo>
                  <a:lnTo>
                    <a:pt x="1233487" y="354806"/>
                  </a:lnTo>
                  <a:lnTo>
                    <a:pt x="959644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BF15A2D-EEA6-8940-BA70-3C98FAC3C4CE}"/>
                </a:ext>
              </a:extLst>
            </p:cNvPr>
            <p:cNvSpPr/>
            <p:nvPr/>
          </p:nvSpPr>
          <p:spPr>
            <a:xfrm rot="16200000">
              <a:off x="4000500" y="2552701"/>
              <a:ext cx="4422775" cy="2247900"/>
            </a:xfrm>
            <a:custGeom>
              <a:avLst/>
              <a:gdLst>
                <a:gd name="connsiteX0" fmla="*/ 2133600 w 4423410"/>
                <a:gd name="connsiteY0" fmla="*/ 986790 h 2247900"/>
                <a:gd name="connsiteX1" fmla="*/ 1809750 w 4423410"/>
                <a:gd name="connsiteY1" fmla="*/ 1093470 h 2247900"/>
                <a:gd name="connsiteX2" fmla="*/ 1577340 w 4423410"/>
                <a:gd name="connsiteY2" fmla="*/ 1181100 h 2247900"/>
                <a:gd name="connsiteX3" fmla="*/ 1329690 w 4423410"/>
                <a:gd name="connsiteY3" fmla="*/ 1280160 h 2247900"/>
                <a:gd name="connsiteX4" fmla="*/ 1165860 w 4423410"/>
                <a:gd name="connsiteY4" fmla="*/ 1363980 h 2247900"/>
                <a:gd name="connsiteX5" fmla="*/ 1047750 w 4423410"/>
                <a:gd name="connsiteY5" fmla="*/ 1432560 h 2247900"/>
                <a:gd name="connsiteX6" fmla="*/ 887730 w 4423410"/>
                <a:gd name="connsiteY6" fmla="*/ 1543050 h 2247900"/>
                <a:gd name="connsiteX7" fmla="*/ 739140 w 4423410"/>
                <a:gd name="connsiteY7" fmla="*/ 1657350 h 2247900"/>
                <a:gd name="connsiteX8" fmla="*/ 601980 w 4423410"/>
                <a:gd name="connsiteY8" fmla="*/ 1771650 h 2247900"/>
                <a:gd name="connsiteX9" fmla="*/ 476250 w 4423410"/>
                <a:gd name="connsiteY9" fmla="*/ 1901190 h 2247900"/>
                <a:gd name="connsiteX10" fmla="*/ 300990 w 4423410"/>
                <a:gd name="connsiteY10" fmla="*/ 2194560 h 2247900"/>
                <a:gd name="connsiteX11" fmla="*/ 228600 w 4423410"/>
                <a:gd name="connsiteY11" fmla="*/ 2221230 h 2247900"/>
                <a:gd name="connsiteX12" fmla="*/ 182880 w 4423410"/>
                <a:gd name="connsiteY12" fmla="*/ 2236470 h 2247900"/>
                <a:gd name="connsiteX13" fmla="*/ 137160 w 4423410"/>
                <a:gd name="connsiteY13" fmla="*/ 2244090 h 2247900"/>
                <a:gd name="connsiteX14" fmla="*/ 106680 w 4423410"/>
                <a:gd name="connsiteY14" fmla="*/ 2247900 h 2247900"/>
                <a:gd name="connsiteX15" fmla="*/ 49530 w 4423410"/>
                <a:gd name="connsiteY15" fmla="*/ 2232660 h 2247900"/>
                <a:gd name="connsiteX16" fmla="*/ 22860 w 4423410"/>
                <a:gd name="connsiteY16" fmla="*/ 2213610 h 2247900"/>
                <a:gd name="connsiteX17" fmla="*/ 0 w 4423410"/>
                <a:gd name="connsiteY17" fmla="*/ 2175510 h 2247900"/>
                <a:gd name="connsiteX18" fmla="*/ 3810 w 4423410"/>
                <a:gd name="connsiteY18" fmla="*/ 2103120 h 2247900"/>
                <a:gd name="connsiteX19" fmla="*/ 30480 w 4423410"/>
                <a:gd name="connsiteY19" fmla="*/ 2023110 h 2247900"/>
                <a:gd name="connsiteX20" fmla="*/ 72390 w 4423410"/>
                <a:gd name="connsiteY20" fmla="*/ 1962150 h 2247900"/>
                <a:gd name="connsiteX21" fmla="*/ 137160 w 4423410"/>
                <a:gd name="connsiteY21" fmla="*/ 1874520 h 2247900"/>
                <a:gd name="connsiteX22" fmla="*/ 224790 w 4423410"/>
                <a:gd name="connsiteY22" fmla="*/ 1786890 h 2247900"/>
                <a:gd name="connsiteX23" fmla="*/ 354330 w 4423410"/>
                <a:gd name="connsiteY23" fmla="*/ 1676400 h 2247900"/>
                <a:gd name="connsiteX24" fmla="*/ 487680 w 4423410"/>
                <a:gd name="connsiteY24" fmla="*/ 1565910 h 2247900"/>
                <a:gd name="connsiteX25" fmla="*/ 621030 w 4423410"/>
                <a:gd name="connsiteY25" fmla="*/ 1459230 h 2247900"/>
                <a:gd name="connsiteX26" fmla="*/ 750570 w 4423410"/>
                <a:gd name="connsiteY26" fmla="*/ 1367790 h 2247900"/>
                <a:gd name="connsiteX27" fmla="*/ 853440 w 4423410"/>
                <a:gd name="connsiteY27" fmla="*/ 1306830 h 2247900"/>
                <a:gd name="connsiteX28" fmla="*/ 933450 w 4423410"/>
                <a:gd name="connsiteY28" fmla="*/ 1257300 h 2247900"/>
                <a:gd name="connsiteX29" fmla="*/ 1120140 w 4423410"/>
                <a:gd name="connsiteY29" fmla="*/ 1150620 h 2247900"/>
                <a:gd name="connsiteX30" fmla="*/ 1341120 w 4423410"/>
                <a:gd name="connsiteY30" fmla="*/ 1043940 h 2247900"/>
                <a:gd name="connsiteX31" fmla="*/ 1501140 w 4423410"/>
                <a:gd name="connsiteY31" fmla="*/ 986790 h 2247900"/>
                <a:gd name="connsiteX32" fmla="*/ 1748790 w 4423410"/>
                <a:gd name="connsiteY32" fmla="*/ 906780 h 2247900"/>
                <a:gd name="connsiteX33" fmla="*/ 2042160 w 4423410"/>
                <a:gd name="connsiteY33" fmla="*/ 819150 h 2247900"/>
                <a:gd name="connsiteX34" fmla="*/ 2297430 w 4423410"/>
                <a:gd name="connsiteY34" fmla="*/ 742950 h 2247900"/>
                <a:gd name="connsiteX35" fmla="*/ 2590800 w 4423410"/>
                <a:gd name="connsiteY35" fmla="*/ 659130 h 2247900"/>
                <a:gd name="connsiteX36" fmla="*/ 2796540 w 4423410"/>
                <a:gd name="connsiteY36" fmla="*/ 601980 h 2247900"/>
                <a:gd name="connsiteX37" fmla="*/ 3063240 w 4423410"/>
                <a:gd name="connsiteY37" fmla="*/ 525780 h 2247900"/>
                <a:gd name="connsiteX38" fmla="*/ 3230880 w 4423410"/>
                <a:gd name="connsiteY38" fmla="*/ 487680 h 2247900"/>
                <a:gd name="connsiteX39" fmla="*/ 3398520 w 4423410"/>
                <a:gd name="connsiteY39" fmla="*/ 441960 h 2247900"/>
                <a:gd name="connsiteX40" fmla="*/ 3710940 w 4423410"/>
                <a:gd name="connsiteY40" fmla="*/ 377190 h 2247900"/>
                <a:gd name="connsiteX41" fmla="*/ 3924300 w 4423410"/>
                <a:gd name="connsiteY41" fmla="*/ 342900 h 2247900"/>
                <a:gd name="connsiteX42" fmla="*/ 4050030 w 4423410"/>
                <a:gd name="connsiteY42" fmla="*/ 312420 h 2247900"/>
                <a:gd name="connsiteX43" fmla="*/ 4122420 w 4423410"/>
                <a:gd name="connsiteY43" fmla="*/ 285750 h 2247900"/>
                <a:gd name="connsiteX44" fmla="*/ 4171950 w 4423410"/>
                <a:gd name="connsiteY44" fmla="*/ 259080 h 2247900"/>
                <a:gd name="connsiteX45" fmla="*/ 4217670 w 4423410"/>
                <a:gd name="connsiteY45" fmla="*/ 217170 h 2247900"/>
                <a:gd name="connsiteX46" fmla="*/ 4290060 w 4423410"/>
                <a:gd name="connsiteY46" fmla="*/ 129540 h 2247900"/>
                <a:gd name="connsiteX47" fmla="*/ 4339590 w 4423410"/>
                <a:gd name="connsiteY47" fmla="*/ 45720 h 2247900"/>
                <a:gd name="connsiteX48" fmla="*/ 4366260 w 4423410"/>
                <a:gd name="connsiteY48" fmla="*/ 15240 h 2247900"/>
                <a:gd name="connsiteX49" fmla="*/ 4389120 w 4423410"/>
                <a:gd name="connsiteY49" fmla="*/ 0 h 2247900"/>
                <a:gd name="connsiteX50" fmla="*/ 4389120 w 4423410"/>
                <a:gd name="connsiteY50" fmla="*/ 0 h 2247900"/>
                <a:gd name="connsiteX51" fmla="*/ 4408170 w 4423410"/>
                <a:gd name="connsiteY51" fmla="*/ 7620 h 2247900"/>
                <a:gd name="connsiteX52" fmla="*/ 4419600 w 4423410"/>
                <a:gd name="connsiteY52" fmla="*/ 41910 h 2247900"/>
                <a:gd name="connsiteX53" fmla="*/ 4423410 w 4423410"/>
                <a:gd name="connsiteY53" fmla="*/ 144780 h 2247900"/>
                <a:gd name="connsiteX54" fmla="*/ 4411980 w 4423410"/>
                <a:gd name="connsiteY54" fmla="*/ 228600 h 2247900"/>
                <a:gd name="connsiteX55" fmla="*/ 4381500 w 4423410"/>
                <a:gd name="connsiteY55" fmla="*/ 327660 h 2247900"/>
                <a:gd name="connsiteX56" fmla="*/ 4354830 w 4423410"/>
                <a:gd name="connsiteY56" fmla="*/ 377190 h 2247900"/>
                <a:gd name="connsiteX57" fmla="*/ 4271010 w 4423410"/>
                <a:gd name="connsiteY57" fmla="*/ 495300 h 2247900"/>
                <a:gd name="connsiteX58" fmla="*/ 4183380 w 4423410"/>
                <a:gd name="connsiteY58" fmla="*/ 594360 h 2247900"/>
                <a:gd name="connsiteX59" fmla="*/ 4164330 w 4423410"/>
                <a:gd name="connsiteY59" fmla="*/ 598170 h 2247900"/>
                <a:gd name="connsiteX60" fmla="*/ 4118610 w 4423410"/>
                <a:gd name="connsiteY60" fmla="*/ 579120 h 2247900"/>
                <a:gd name="connsiteX61" fmla="*/ 4065270 w 4423410"/>
                <a:gd name="connsiteY61" fmla="*/ 560070 h 2247900"/>
                <a:gd name="connsiteX62" fmla="*/ 3992880 w 4423410"/>
                <a:gd name="connsiteY62" fmla="*/ 552450 h 2247900"/>
                <a:gd name="connsiteX63" fmla="*/ 3897630 w 4423410"/>
                <a:gd name="connsiteY63" fmla="*/ 556260 h 2247900"/>
                <a:gd name="connsiteX64" fmla="*/ 3760470 w 4423410"/>
                <a:gd name="connsiteY64" fmla="*/ 571500 h 2247900"/>
                <a:gd name="connsiteX65" fmla="*/ 3516630 w 4423410"/>
                <a:gd name="connsiteY65" fmla="*/ 621030 h 2247900"/>
                <a:gd name="connsiteX66" fmla="*/ 3272790 w 4423410"/>
                <a:gd name="connsiteY66" fmla="*/ 685800 h 2247900"/>
                <a:gd name="connsiteX67" fmla="*/ 3101340 w 4423410"/>
                <a:gd name="connsiteY67" fmla="*/ 723900 h 2247900"/>
                <a:gd name="connsiteX68" fmla="*/ 2868930 w 4423410"/>
                <a:gd name="connsiteY68" fmla="*/ 781050 h 2247900"/>
                <a:gd name="connsiteX69" fmla="*/ 2625090 w 4423410"/>
                <a:gd name="connsiteY69" fmla="*/ 842010 h 2247900"/>
                <a:gd name="connsiteX70" fmla="*/ 2366010 w 4423410"/>
                <a:gd name="connsiteY70" fmla="*/ 918210 h 2247900"/>
                <a:gd name="connsiteX71" fmla="*/ 2133600 w 4423410"/>
                <a:gd name="connsiteY71" fmla="*/ 986790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423410" h="2247900">
                  <a:moveTo>
                    <a:pt x="2133600" y="986790"/>
                  </a:moveTo>
                  <a:lnTo>
                    <a:pt x="1809750" y="1093470"/>
                  </a:lnTo>
                  <a:lnTo>
                    <a:pt x="1577340" y="1181100"/>
                  </a:lnTo>
                  <a:lnTo>
                    <a:pt x="1329690" y="1280160"/>
                  </a:lnTo>
                  <a:lnTo>
                    <a:pt x="1165860" y="1363980"/>
                  </a:lnTo>
                  <a:lnTo>
                    <a:pt x="1047750" y="1432560"/>
                  </a:lnTo>
                  <a:lnTo>
                    <a:pt x="887730" y="1543050"/>
                  </a:lnTo>
                  <a:lnTo>
                    <a:pt x="739140" y="1657350"/>
                  </a:lnTo>
                  <a:lnTo>
                    <a:pt x="601980" y="1771650"/>
                  </a:lnTo>
                  <a:lnTo>
                    <a:pt x="476250" y="1901190"/>
                  </a:lnTo>
                  <a:lnTo>
                    <a:pt x="300990" y="2194560"/>
                  </a:lnTo>
                  <a:lnTo>
                    <a:pt x="228600" y="2221230"/>
                  </a:lnTo>
                  <a:lnTo>
                    <a:pt x="182880" y="2236470"/>
                  </a:lnTo>
                  <a:lnTo>
                    <a:pt x="137160" y="2244090"/>
                  </a:lnTo>
                  <a:lnTo>
                    <a:pt x="106680" y="2247900"/>
                  </a:lnTo>
                  <a:lnTo>
                    <a:pt x="49530" y="2232660"/>
                  </a:lnTo>
                  <a:lnTo>
                    <a:pt x="22860" y="2213610"/>
                  </a:lnTo>
                  <a:lnTo>
                    <a:pt x="0" y="2175510"/>
                  </a:lnTo>
                  <a:lnTo>
                    <a:pt x="3810" y="2103120"/>
                  </a:lnTo>
                  <a:lnTo>
                    <a:pt x="30480" y="2023110"/>
                  </a:lnTo>
                  <a:lnTo>
                    <a:pt x="72390" y="1962150"/>
                  </a:lnTo>
                  <a:lnTo>
                    <a:pt x="137160" y="1874520"/>
                  </a:lnTo>
                  <a:lnTo>
                    <a:pt x="224790" y="1786890"/>
                  </a:lnTo>
                  <a:lnTo>
                    <a:pt x="354330" y="1676400"/>
                  </a:lnTo>
                  <a:lnTo>
                    <a:pt x="487680" y="1565910"/>
                  </a:lnTo>
                  <a:lnTo>
                    <a:pt x="621030" y="1459230"/>
                  </a:lnTo>
                  <a:lnTo>
                    <a:pt x="750570" y="1367790"/>
                  </a:lnTo>
                  <a:lnTo>
                    <a:pt x="853440" y="1306830"/>
                  </a:lnTo>
                  <a:lnTo>
                    <a:pt x="933450" y="1257300"/>
                  </a:lnTo>
                  <a:lnTo>
                    <a:pt x="1120140" y="1150620"/>
                  </a:lnTo>
                  <a:lnTo>
                    <a:pt x="1341120" y="1043940"/>
                  </a:lnTo>
                  <a:lnTo>
                    <a:pt x="1501140" y="986790"/>
                  </a:lnTo>
                  <a:lnTo>
                    <a:pt x="1748790" y="906780"/>
                  </a:lnTo>
                  <a:lnTo>
                    <a:pt x="2042160" y="819150"/>
                  </a:lnTo>
                  <a:lnTo>
                    <a:pt x="2297430" y="742950"/>
                  </a:lnTo>
                  <a:lnTo>
                    <a:pt x="2590800" y="659130"/>
                  </a:lnTo>
                  <a:lnTo>
                    <a:pt x="2796540" y="601980"/>
                  </a:lnTo>
                  <a:lnTo>
                    <a:pt x="3063240" y="525780"/>
                  </a:lnTo>
                  <a:lnTo>
                    <a:pt x="3230880" y="487680"/>
                  </a:lnTo>
                  <a:lnTo>
                    <a:pt x="3398520" y="441960"/>
                  </a:lnTo>
                  <a:lnTo>
                    <a:pt x="3710940" y="377190"/>
                  </a:lnTo>
                  <a:lnTo>
                    <a:pt x="3924300" y="342900"/>
                  </a:lnTo>
                  <a:lnTo>
                    <a:pt x="4050030" y="312420"/>
                  </a:lnTo>
                  <a:lnTo>
                    <a:pt x="4122420" y="285750"/>
                  </a:lnTo>
                  <a:lnTo>
                    <a:pt x="4171950" y="259080"/>
                  </a:lnTo>
                  <a:lnTo>
                    <a:pt x="4217670" y="217170"/>
                  </a:lnTo>
                  <a:lnTo>
                    <a:pt x="4290060" y="129540"/>
                  </a:lnTo>
                  <a:lnTo>
                    <a:pt x="4339590" y="45720"/>
                  </a:lnTo>
                  <a:lnTo>
                    <a:pt x="4366260" y="15240"/>
                  </a:lnTo>
                  <a:lnTo>
                    <a:pt x="4389120" y="0"/>
                  </a:lnTo>
                  <a:lnTo>
                    <a:pt x="4389120" y="0"/>
                  </a:lnTo>
                  <a:lnTo>
                    <a:pt x="4408170" y="7620"/>
                  </a:lnTo>
                  <a:lnTo>
                    <a:pt x="4419600" y="41910"/>
                  </a:lnTo>
                  <a:lnTo>
                    <a:pt x="4423410" y="144780"/>
                  </a:lnTo>
                  <a:lnTo>
                    <a:pt x="4411980" y="228600"/>
                  </a:lnTo>
                  <a:lnTo>
                    <a:pt x="4381500" y="327660"/>
                  </a:lnTo>
                  <a:lnTo>
                    <a:pt x="4354830" y="377190"/>
                  </a:lnTo>
                  <a:lnTo>
                    <a:pt x="4271010" y="495300"/>
                  </a:lnTo>
                  <a:lnTo>
                    <a:pt x="4183380" y="594360"/>
                  </a:lnTo>
                  <a:lnTo>
                    <a:pt x="4164330" y="598170"/>
                  </a:lnTo>
                  <a:lnTo>
                    <a:pt x="4118610" y="579120"/>
                  </a:lnTo>
                  <a:lnTo>
                    <a:pt x="4065270" y="560070"/>
                  </a:lnTo>
                  <a:lnTo>
                    <a:pt x="3992880" y="552450"/>
                  </a:lnTo>
                  <a:lnTo>
                    <a:pt x="3897630" y="556260"/>
                  </a:lnTo>
                  <a:lnTo>
                    <a:pt x="3760470" y="571500"/>
                  </a:lnTo>
                  <a:lnTo>
                    <a:pt x="3516630" y="621030"/>
                  </a:lnTo>
                  <a:lnTo>
                    <a:pt x="3272790" y="685800"/>
                  </a:lnTo>
                  <a:lnTo>
                    <a:pt x="3101340" y="723900"/>
                  </a:lnTo>
                  <a:lnTo>
                    <a:pt x="2868930" y="781050"/>
                  </a:lnTo>
                  <a:lnTo>
                    <a:pt x="2625090" y="842010"/>
                  </a:lnTo>
                  <a:lnTo>
                    <a:pt x="2366010" y="918210"/>
                  </a:lnTo>
                  <a:lnTo>
                    <a:pt x="2133600" y="986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C77FBE4-6BCB-6847-8E89-F0F817CDE2B4}"/>
                </a:ext>
              </a:extLst>
            </p:cNvPr>
            <p:cNvSpPr/>
            <p:nvPr/>
          </p:nvSpPr>
          <p:spPr>
            <a:xfrm>
              <a:off x="6980238" y="4700588"/>
              <a:ext cx="377825" cy="919162"/>
            </a:xfrm>
            <a:custGeom>
              <a:avLst/>
              <a:gdLst>
                <a:gd name="connsiteX0" fmla="*/ 295275 w 378619"/>
                <a:gd name="connsiteY0" fmla="*/ 533400 h 919162"/>
                <a:gd name="connsiteX1" fmla="*/ 285750 w 378619"/>
                <a:gd name="connsiteY1" fmla="*/ 640556 h 919162"/>
                <a:gd name="connsiteX2" fmla="*/ 288131 w 378619"/>
                <a:gd name="connsiteY2" fmla="*/ 723900 h 919162"/>
                <a:gd name="connsiteX3" fmla="*/ 290512 w 378619"/>
                <a:gd name="connsiteY3" fmla="*/ 804862 h 919162"/>
                <a:gd name="connsiteX4" fmla="*/ 307181 w 378619"/>
                <a:gd name="connsiteY4" fmla="*/ 919162 h 919162"/>
                <a:gd name="connsiteX5" fmla="*/ 0 w 378619"/>
                <a:gd name="connsiteY5" fmla="*/ 766762 h 919162"/>
                <a:gd name="connsiteX6" fmla="*/ 54769 w 378619"/>
                <a:gd name="connsiteY6" fmla="*/ 631031 h 919162"/>
                <a:gd name="connsiteX7" fmla="*/ 119062 w 378619"/>
                <a:gd name="connsiteY7" fmla="*/ 488156 h 919162"/>
                <a:gd name="connsiteX8" fmla="*/ 197644 w 378619"/>
                <a:gd name="connsiteY8" fmla="*/ 307181 h 919162"/>
                <a:gd name="connsiteX9" fmla="*/ 280987 w 378619"/>
                <a:gd name="connsiteY9" fmla="*/ 130968 h 919162"/>
                <a:gd name="connsiteX10" fmla="*/ 316706 w 378619"/>
                <a:gd name="connsiteY10" fmla="*/ 50006 h 919162"/>
                <a:gd name="connsiteX11" fmla="*/ 338137 w 378619"/>
                <a:gd name="connsiteY11" fmla="*/ 14287 h 919162"/>
                <a:gd name="connsiteX12" fmla="*/ 347662 w 378619"/>
                <a:gd name="connsiteY12" fmla="*/ 4762 h 919162"/>
                <a:gd name="connsiteX13" fmla="*/ 359569 w 378619"/>
                <a:gd name="connsiteY13" fmla="*/ 0 h 919162"/>
                <a:gd name="connsiteX14" fmla="*/ 369094 w 378619"/>
                <a:gd name="connsiteY14" fmla="*/ 0 h 919162"/>
                <a:gd name="connsiteX15" fmla="*/ 378619 w 378619"/>
                <a:gd name="connsiteY15" fmla="*/ 7143 h 919162"/>
                <a:gd name="connsiteX16" fmla="*/ 378619 w 378619"/>
                <a:gd name="connsiteY16" fmla="*/ 54768 h 919162"/>
                <a:gd name="connsiteX17" fmla="*/ 354806 w 378619"/>
                <a:gd name="connsiteY17" fmla="*/ 164306 h 919162"/>
                <a:gd name="connsiteX18" fmla="*/ 323850 w 378619"/>
                <a:gd name="connsiteY18" fmla="*/ 326231 h 919162"/>
                <a:gd name="connsiteX19" fmla="*/ 295275 w 378619"/>
                <a:gd name="connsiteY19" fmla="*/ 533400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619" h="919162">
                  <a:moveTo>
                    <a:pt x="295275" y="533400"/>
                  </a:moveTo>
                  <a:lnTo>
                    <a:pt x="285750" y="640556"/>
                  </a:lnTo>
                  <a:cubicBezTo>
                    <a:pt x="286544" y="668337"/>
                    <a:pt x="287337" y="696119"/>
                    <a:pt x="288131" y="723900"/>
                  </a:cubicBezTo>
                  <a:cubicBezTo>
                    <a:pt x="288925" y="750887"/>
                    <a:pt x="289718" y="777875"/>
                    <a:pt x="290512" y="804862"/>
                  </a:cubicBezTo>
                  <a:lnTo>
                    <a:pt x="307181" y="919162"/>
                  </a:lnTo>
                  <a:lnTo>
                    <a:pt x="0" y="766762"/>
                  </a:lnTo>
                  <a:lnTo>
                    <a:pt x="54769" y="631031"/>
                  </a:lnTo>
                  <a:lnTo>
                    <a:pt x="119062" y="488156"/>
                  </a:lnTo>
                  <a:lnTo>
                    <a:pt x="197644" y="307181"/>
                  </a:lnTo>
                  <a:lnTo>
                    <a:pt x="280987" y="130968"/>
                  </a:lnTo>
                  <a:lnTo>
                    <a:pt x="316706" y="50006"/>
                  </a:lnTo>
                  <a:lnTo>
                    <a:pt x="338137" y="14287"/>
                  </a:lnTo>
                  <a:lnTo>
                    <a:pt x="347662" y="4762"/>
                  </a:lnTo>
                  <a:lnTo>
                    <a:pt x="359569" y="0"/>
                  </a:lnTo>
                  <a:lnTo>
                    <a:pt x="369094" y="0"/>
                  </a:lnTo>
                  <a:lnTo>
                    <a:pt x="378619" y="7143"/>
                  </a:lnTo>
                  <a:lnTo>
                    <a:pt x="378619" y="54768"/>
                  </a:lnTo>
                  <a:lnTo>
                    <a:pt x="354806" y="164306"/>
                  </a:lnTo>
                  <a:lnTo>
                    <a:pt x="323850" y="326231"/>
                  </a:lnTo>
                  <a:lnTo>
                    <a:pt x="29527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7706F48-C9E2-7547-B16E-2D8084851800}"/>
                </a:ext>
              </a:extLst>
            </p:cNvPr>
            <p:cNvSpPr/>
            <p:nvPr/>
          </p:nvSpPr>
          <p:spPr>
            <a:xfrm rot="16200000">
              <a:off x="4676775" y="3454401"/>
              <a:ext cx="2535237" cy="1795462"/>
            </a:xfrm>
            <a:custGeom>
              <a:avLst/>
              <a:gdLst>
                <a:gd name="connsiteX0" fmla="*/ 1343025 w 2536031"/>
                <a:gd name="connsiteY0" fmla="*/ 1438275 h 1795463"/>
                <a:gd name="connsiteX1" fmla="*/ 1071562 w 2536031"/>
                <a:gd name="connsiteY1" fmla="*/ 1328738 h 1795463"/>
                <a:gd name="connsiteX2" fmla="*/ 845343 w 2536031"/>
                <a:gd name="connsiteY2" fmla="*/ 1193006 h 1795463"/>
                <a:gd name="connsiteX3" fmla="*/ 697706 w 2536031"/>
                <a:gd name="connsiteY3" fmla="*/ 1071563 h 1795463"/>
                <a:gd name="connsiteX4" fmla="*/ 542925 w 2536031"/>
                <a:gd name="connsiteY4" fmla="*/ 931069 h 1795463"/>
                <a:gd name="connsiteX5" fmla="*/ 438150 w 2536031"/>
                <a:gd name="connsiteY5" fmla="*/ 819150 h 1795463"/>
                <a:gd name="connsiteX6" fmla="*/ 361950 w 2536031"/>
                <a:gd name="connsiteY6" fmla="*/ 726281 h 1795463"/>
                <a:gd name="connsiteX7" fmla="*/ 292893 w 2536031"/>
                <a:gd name="connsiteY7" fmla="*/ 631031 h 1795463"/>
                <a:gd name="connsiteX8" fmla="*/ 209550 w 2536031"/>
                <a:gd name="connsiteY8" fmla="*/ 495300 h 1795463"/>
                <a:gd name="connsiteX9" fmla="*/ 159543 w 2536031"/>
                <a:gd name="connsiteY9" fmla="*/ 411956 h 1795463"/>
                <a:gd name="connsiteX10" fmla="*/ 109537 w 2536031"/>
                <a:gd name="connsiteY10" fmla="*/ 316706 h 1795463"/>
                <a:gd name="connsiteX11" fmla="*/ 64293 w 2536031"/>
                <a:gd name="connsiteY11" fmla="*/ 221456 h 1795463"/>
                <a:gd name="connsiteX12" fmla="*/ 16668 w 2536031"/>
                <a:gd name="connsiteY12" fmla="*/ 102394 h 1795463"/>
                <a:gd name="connsiteX13" fmla="*/ 0 w 2536031"/>
                <a:gd name="connsiteY13" fmla="*/ 59531 h 1795463"/>
                <a:gd name="connsiteX14" fmla="*/ 0 w 2536031"/>
                <a:gd name="connsiteY14" fmla="*/ 30956 h 1795463"/>
                <a:gd name="connsiteX15" fmla="*/ 4762 w 2536031"/>
                <a:gd name="connsiteY15" fmla="*/ 14288 h 1795463"/>
                <a:gd name="connsiteX16" fmla="*/ 11906 w 2536031"/>
                <a:gd name="connsiteY16" fmla="*/ 2381 h 1795463"/>
                <a:gd name="connsiteX17" fmla="*/ 26193 w 2536031"/>
                <a:gd name="connsiteY17" fmla="*/ 0 h 1795463"/>
                <a:gd name="connsiteX18" fmla="*/ 38100 w 2536031"/>
                <a:gd name="connsiteY18" fmla="*/ 4763 h 1795463"/>
                <a:gd name="connsiteX19" fmla="*/ 54768 w 2536031"/>
                <a:gd name="connsiteY19" fmla="*/ 11906 h 1795463"/>
                <a:gd name="connsiteX20" fmla="*/ 71437 w 2536031"/>
                <a:gd name="connsiteY20" fmla="*/ 28575 h 1795463"/>
                <a:gd name="connsiteX21" fmla="*/ 126206 w 2536031"/>
                <a:gd name="connsiteY21" fmla="*/ 157163 h 1795463"/>
                <a:gd name="connsiteX22" fmla="*/ 183356 w 2536031"/>
                <a:gd name="connsiteY22" fmla="*/ 261938 h 1795463"/>
                <a:gd name="connsiteX23" fmla="*/ 257175 w 2536031"/>
                <a:gd name="connsiteY23" fmla="*/ 383381 h 1795463"/>
                <a:gd name="connsiteX24" fmla="*/ 333375 w 2536031"/>
                <a:gd name="connsiteY24" fmla="*/ 485775 h 1795463"/>
                <a:gd name="connsiteX25" fmla="*/ 421481 w 2536031"/>
                <a:gd name="connsiteY25" fmla="*/ 592931 h 1795463"/>
                <a:gd name="connsiteX26" fmla="*/ 519112 w 2536031"/>
                <a:gd name="connsiteY26" fmla="*/ 688181 h 1795463"/>
                <a:gd name="connsiteX27" fmla="*/ 661987 w 2536031"/>
                <a:gd name="connsiteY27" fmla="*/ 816769 h 1795463"/>
                <a:gd name="connsiteX28" fmla="*/ 800100 w 2536031"/>
                <a:gd name="connsiteY28" fmla="*/ 926306 h 1795463"/>
                <a:gd name="connsiteX29" fmla="*/ 912018 w 2536031"/>
                <a:gd name="connsiteY29" fmla="*/ 997744 h 1795463"/>
                <a:gd name="connsiteX30" fmla="*/ 1073943 w 2536031"/>
                <a:gd name="connsiteY30" fmla="*/ 1085850 h 1795463"/>
                <a:gd name="connsiteX31" fmla="*/ 1343025 w 2536031"/>
                <a:gd name="connsiteY31" fmla="*/ 1226344 h 1795463"/>
                <a:gd name="connsiteX32" fmla="*/ 1500187 w 2536031"/>
                <a:gd name="connsiteY32" fmla="*/ 1285875 h 1795463"/>
                <a:gd name="connsiteX33" fmla="*/ 1676400 w 2536031"/>
                <a:gd name="connsiteY33" fmla="*/ 1347788 h 1795463"/>
                <a:gd name="connsiteX34" fmla="*/ 1878806 w 2536031"/>
                <a:gd name="connsiteY34" fmla="*/ 1414463 h 1795463"/>
                <a:gd name="connsiteX35" fmla="*/ 2128837 w 2536031"/>
                <a:gd name="connsiteY35" fmla="*/ 1478756 h 1795463"/>
                <a:gd name="connsiteX36" fmla="*/ 2238375 w 2536031"/>
                <a:gd name="connsiteY36" fmla="*/ 1502569 h 1795463"/>
                <a:gd name="connsiteX37" fmla="*/ 2269331 w 2536031"/>
                <a:gd name="connsiteY37" fmla="*/ 1507331 h 1795463"/>
                <a:gd name="connsiteX38" fmla="*/ 2302668 w 2536031"/>
                <a:gd name="connsiteY38" fmla="*/ 1507331 h 1795463"/>
                <a:gd name="connsiteX39" fmla="*/ 2331243 w 2536031"/>
                <a:gd name="connsiteY39" fmla="*/ 1502569 h 1795463"/>
                <a:gd name="connsiteX40" fmla="*/ 2355056 w 2536031"/>
                <a:gd name="connsiteY40" fmla="*/ 1495425 h 1795463"/>
                <a:gd name="connsiteX41" fmla="*/ 2376487 w 2536031"/>
                <a:gd name="connsiteY41" fmla="*/ 1481138 h 1795463"/>
                <a:gd name="connsiteX42" fmla="*/ 2414587 w 2536031"/>
                <a:gd name="connsiteY42" fmla="*/ 1428750 h 1795463"/>
                <a:gd name="connsiteX43" fmla="*/ 2457450 w 2536031"/>
                <a:gd name="connsiteY43" fmla="*/ 1373981 h 1795463"/>
                <a:gd name="connsiteX44" fmla="*/ 2474118 w 2536031"/>
                <a:gd name="connsiteY44" fmla="*/ 1362075 h 1795463"/>
                <a:gd name="connsiteX45" fmla="*/ 2493168 w 2536031"/>
                <a:gd name="connsiteY45" fmla="*/ 1357313 h 1795463"/>
                <a:gd name="connsiteX46" fmla="*/ 2509837 w 2536031"/>
                <a:gd name="connsiteY46" fmla="*/ 1357313 h 1795463"/>
                <a:gd name="connsiteX47" fmla="*/ 2524125 w 2536031"/>
                <a:gd name="connsiteY47" fmla="*/ 1362075 h 1795463"/>
                <a:gd name="connsiteX48" fmla="*/ 2531268 w 2536031"/>
                <a:gd name="connsiteY48" fmla="*/ 1376363 h 1795463"/>
                <a:gd name="connsiteX49" fmla="*/ 2536031 w 2536031"/>
                <a:gd name="connsiteY49" fmla="*/ 1397794 h 1795463"/>
                <a:gd name="connsiteX50" fmla="*/ 2524125 w 2536031"/>
                <a:gd name="connsiteY50" fmla="*/ 1454944 h 1795463"/>
                <a:gd name="connsiteX51" fmla="*/ 2481262 w 2536031"/>
                <a:gd name="connsiteY51" fmla="*/ 1535906 h 1795463"/>
                <a:gd name="connsiteX52" fmla="*/ 2440781 w 2536031"/>
                <a:gd name="connsiteY52" fmla="*/ 1612106 h 1795463"/>
                <a:gd name="connsiteX53" fmla="*/ 2405062 w 2536031"/>
                <a:gd name="connsiteY53" fmla="*/ 1674019 h 1795463"/>
                <a:gd name="connsiteX54" fmla="*/ 2355056 w 2536031"/>
                <a:gd name="connsiteY54" fmla="*/ 1733550 h 1795463"/>
                <a:gd name="connsiteX55" fmla="*/ 2316956 w 2536031"/>
                <a:gd name="connsiteY55" fmla="*/ 1769269 h 1795463"/>
                <a:gd name="connsiteX56" fmla="*/ 2281237 w 2536031"/>
                <a:gd name="connsiteY56" fmla="*/ 1788319 h 1795463"/>
                <a:gd name="connsiteX57" fmla="*/ 2252662 w 2536031"/>
                <a:gd name="connsiteY57" fmla="*/ 1795463 h 1795463"/>
                <a:gd name="connsiteX58" fmla="*/ 2226468 w 2536031"/>
                <a:gd name="connsiteY58" fmla="*/ 1795463 h 1795463"/>
                <a:gd name="connsiteX59" fmla="*/ 2205037 w 2536031"/>
                <a:gd name="connsiteY59" fmla="*/ 1785938 h 1795463"/>
                <a:gd name="connsiteX60" fmla="*/ 2159793 w 2536031"/>
                <a:gd name="connsiteY60" fmla="*/ 1738313 h 1795463"/>
                <a:gd name="connsiteX61" fmla="*/ 2119312 w 2536031"/>
                <a:gd name="connsiteY61" fmla="*/ 1702594 h 1795463"/>
                <a:gd name="connsiteX62" fmla="*/ 2078831 w 2536031"/>
                <a:gd name="connsiteY62" fmla="*/ 1683544 h 1795463"/>
                <a:gd name="connsiteX63" fmla="*/ 1905000 w 2536031"/>
                <a:gd name="connsiteY63" fmla="*/ 1633538 h 1795463"/>
                <a:gd name="connsiteX64" fmla="*/ 1726406 w 2536031"/>
                <a:gd name="connsiteY64" fmla="*/ 1576388 h 1795463"/>
                <a:gd name="connsiteX65" fmla="*/ 1528762 w 2536031"/>
                <a:gd name="connsiteY65" fmla="*/ 1509713 h 1795463"/>
                <a:gd name="connsiteX66" fmla="*/ 1343025 w 2536031"/>
                <a:gd name="connsiteY66" fmla="*/ 1438275 h 179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36031" h="1795463">
                  <a:moveTo>
                    <a:pt x="1343025" y="1438275"/>
                  </a:moveTo>
                  <a:lnTo>
                    <a:pt x="1071562" y="1328738"/>
                  </a:lnTo>
                  <a:lnTo>
                    <a:pt x="845343" y="1193006"/>
                  </a:lnTo>
                  <a:lnTo>
                    <a:pt x="697706" y="1071563"/>
                  </a:lnTo>
                  <a:lnTo>
                    <a:pt x="542925" y="931069"/>
                  </a:lnTo>
                  <a:lnTo>
                    <a:pt x="438150" y="819150"/>
                  </a:lnTo>
                  <a:lnTo>
                    <a:pt x="361950" y="726281"/>
                  </a:lnTo>
                  <a:lnTo>
                    <a:pt x="292893" y="631031"/>
                  </a:lnTo>
                  <a:lnTo>
                    <a:pt x="209550" y="495300"/>
                  </a:lnTo>
                  <a:lnTo>
                    <a:pt x="159543" y="411956"/>
                  </a:lnTo>
                  <a:lnTo>
                    <a:pt x="109537" y="316706"/>
                  </a:lnTo>
                  <a:lnTo>
                    <a:pt x="64293" y="221456"/>
                  </a:lnTo>
                  <a:lnTo>
                    <a:pt x="16668" y="102394"/>
                  </a:lnTo>
                  <a:lnTo>
                    <a:pt x="0" y="59531"/>
                  </a:lnTo>
                  <a:lnTo>
                    <a:pt x="0" y="30956"/>
                  </a:lnTo>
                  <a:lnTo>
                    <a:pt x="4762" y="14288"/>
                  </a:lnTo>
                  <a:lnTo>
                    <a:pt x="11906" y="2381"/>
                  </a:lnTo>
                  <a:lnTo>
                    <a:pt x="26193" y="0"/>
                  </a:lnTo>
                  <a:lnTo>
                    <a:pt x="38100" y="4763"/>
                  </a:lnTo>
                  <a:lnTo>
                    <a:pt x="54768" y="11906"/>
                  </a:lnTo>
                  <a:lnTo>
                    <a:pt x="71437" y="28575"/>
                  </a:lnTo>
                  <a:lnTo>
                    <a:pt x="126206" y="157163"/>
                  </a:lnTo>
                  <a:lnTo>
                    <a:pt x="183356" y="261938"/>
                  </a:lnTo>
                  <a:lnTo>
                    <a:pt x="257175" y="383381"/>
                  </a:lnTo>
                  <a:lnTo>
                    <a:pt x="333375" y="485775"/>
                  </a:lnTo>
                  <a:lnTo>
                    <a:pt x="421481" y="592931"/>
                  </a:lnTo>
                  <a:lnTo>
                    <a:pt x="519112" y="688181"/>
                  </a:lnTo>
                  <a:lnTo>
                    <a:pt x="661987" y="816769"/>
                  </a:lnTo>
                  <a:lnTo>
                    <a:pt x="800100" y="926306"/>
                  </a:lnTo>
                  <a:lnTo>
                    <a:pt x="912018" y="997744"/>
                  </a:lnTo>
                  <a:lnTo>
                    <a:pt x="1073943" y="1085850"/>
                  </a:lnTo>
                  <a:lnTo>
                    <a:pt x="1343025" y="1226344"/>
                  </a:lnTo>
                  <a:lnTo>
                    <a:pt x="1500187" y="1285875"/>
                  </a:lnTo>
                  <a:lnTo>
                    <a:pt x="1676400" y="1347788"/>
                  </a:lnTo>
                  <a:lnTo>
                    <a:pt x="1878806" y="1414463"/>
                  </a:lnTo>
                  <a:lnTo>
                    <a:pt x="2128837" y="1478756"/>
                  </a:lnTo>
                  <a:lnTo>
                    <a:pt x="2238375" y="1502569"/>
                  </a:lnTo>
                  <a:lnTo>
                    <a:pt x="2269331" y="1507331"/>
                  </a:lnTo>
                  <a:lnTo>
                    <a:pt x="2302668" y="1507331"/>
                  </a:lnTo>
                  <a:lnTo>
                    <a:pt x="2331243" y="1502569"/>
                  </a:lnTo>
                  <a:lnTo>
                    <a:pt x="2355056" y="1495425"/>
                  </a:lnTo>
                  <a:lnTo>
                    <a:pt x="2376487" y="1481138"/>
                  </a:lnTo>
                  <a:lnTo>
                    <a:pt x="2414587" y="1428750"/>
                  </a:lnTo>
                  <a:lnTo>
                    <a:pt x="2457450" y="1373981"/>
                  </a:lnTo>
                  <a:lnTo>
                    <a:pt x="2474118" y="1362075"/>
                  </a:lnTo>
                  <a:lnTo>
                    <a:pt x="2493168" y="1357313"/>
                  </a:lnTo>
                  <a:lnTo>
                    <a:pt x="2509837" y="1357313"/>
                  </a:lnTo>
                  <a:lnTo>
                    <a:pt x="2524125" y="1362075"/>
                  </a:lnTo>
                  <a:lnTo>
                    <a:pt x="2531268" y="1376363"/>
                  </a:lnTo>
                  <a:lnTo>
                    <a:pt x="2536031" y="1397794"/>
                  </a:lnTo>
                  <a:lnTo>
                    <a:pt x="2524125" y="1454944"/>
                  </a:lnTo>
                  <a:lnTo>
                    <a:pt x="2481262" y="1535906"/>
                  </a:lnTo>
                  <a:lnTo>
                    <a:pt x="2440781" y="1612106"/>
                  </a:lnTo>
                  <a:lnTo>
                    <a:pt x="2405062" y="1674019"/>
                  </a:lnTo>
                  <a:lnTo>
                    <a:pt x="2355056" y="1733550"/>
                  </a:lnTo>
                  <a:lnTo>
                    <a:pt x="2316956" y="1769269"/>
                  </a:lnTo>
                  <a:lnTo>
                    <a:pt x="2281237" y="1788319"/>
                  </a:lnTo>
                  <a:lnTo>
                    <a:pt x="2252662" y="1795463"/>
                  </a:lnTo>
                  <a:lnTo>
                    <a:pt x="2226468" y="1795463"/>
                  </a:lnTo>
                  <a:lnTo>
                    <a:pt x="2205037" y="1785938"/>
                  </a:lnTo>
                  <a:lnTo>
                    <a:pt x="2159793" y="1738313"/>
                  </a:lnTo>
                  <a:lnTo>
                    <a:pt x="2119312" y="1702594"/>
                  </a:lnTo>
                  <a:lnTo>
                    <a:pt x="2078831" y="1683544"/>
                  </a:lnTo>
                  <a:lnTo>
                    <a:pt x="1905000" y="1633538"/>
                  </a:lnTo>
                  <a:lnTo>
                    <a:pt x="1726406" y="1576388"/>
                  </a:lnTo>
                  <a:lnTo>
                    <a:pt x="1528762" y="1509713"/>
                  </a:lnTo>
                  <a:lnTo>
                    <a:pt x="1343025" y="143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687222F-E4D6-F74E-946D-B71C3E30FA50}"/>
                </a:ext>
              </a:extLst>
            </p:cNvPr>
            <p:cNvSpPr/>
            <p:nvPr/>
          </p:nvSpPr>
          <p:spPr>
            <a:xfrm>
              <a:off x="6003925" y="1562100"/>
              <a:ext cx="709613" cy="661988"/>
            </a:xfrm>
            <a:custGeom>
              <a:avLst/>
              <a:gdLst>
                <a:gd name="connsiteX0" fmla="*/ 354807 w 709613"/>
                <a:gd name="connsiteY0" fmla="*/ 421481 h 661988"/>
                <a:gd name="connsiteX1" fmla="*/ 285750 w 709613"/>
                <a:gd name="connsiteY1" fmla="*/ 340519 h 661988"/>
                <a:gd name="connsiteX2" fmla="*/ 219075 w 709613"/>
                <a:gd name="connsiteY2" fmla="*/ 266700 h 661988"/>
                <a:gd name="connsiteX3" fmla="*/ 145257 w 709613"/>
                <a:gd name="connsiteY3" fmla="*/ 190500 h 661988"/>
                <a:gd name="connsiteX4" fmla="*/ 76200 w 709613"/>
                <a:gd name="connsiteY4" fmla="*/ 123825 h 661988"/>
                <a:gd name="connsiteX5" fmla="*/ 21432 w 709613"/>
                <a:gd name="connsiteY5" fmla="*/ 73819 h 661988"/>
                <a:gd name="connsiteX6" fmla="*/ 7144 w 709613"/>
                <a:gd name="connsiteY6" fmla="*/ 52388 h 661988"/>
                <a:gd name="connsiteX7" fmla="*/ 0 w 709613"/>
                <a:gd name="connsiteY7" fmla="*/ 28575 h 661988"/>
                <a:gd name="connsiteX8" fmla="*/ 0 w 709613"/>
                <a:gd name="connsiteY8" fmla="*/ 11906 h 661988"/>
                <a:gd name="connsiteX9" fmla="*/ 7144 w 709613"/>
                <a:gd name="connsiteY9" fmla="*/ 4763 h 661988"/>
                <a:gd name="connsiteX10" fmla="*/ 23813 w 709613"/>
                <a:gd name="connsiteY10" fmla="*/ 0 h 661988"/>
                <a:gd name="connsiteX11" fmla="*/ 54769 w 709613"/>
                <a:gd name="connsiteY11" fmla="*/ 7144 h 661988"/>
                <a:gd name="connsiteX12" fmla="*/ 97632 w 709613"/>
                <a:gd name="connsiteY12" fmla="*/ 33338 h 661988"/>
                <a:gd name="connsiteX13" fmla="*/ 138113 w 709613"/>
                <a:gd name="connsiteY13" fmla="*/ 57150 h 661988"/>
                <a:gd name="connsiteX14" fmla="*/ 185738 w 709613"/>
                <a:gd name="connsiteY14" fmla="*/ 76200 h 661988"/>
                <a:gd name="connsiteX15" fmla="*/ 266700 w 709613"/>
                <a:gd name="connsiteY15" fmla="*/ 104775 h 661988"/>
                <a:gd name="connsiteX16" fmla="*/ 361950 w 709613"/>
                <a:gd name="connsiteY16" fmla="*/ 135731 h 661988"/>
                <a:gd name="connsiteX17" fmla="*/ 478632 w 709613"/>
                <a:gd name="connsiteY17" fmla="*/ 176213 h 661988"/>
                <a:gd name="connsiteX18" fmla="*/ 569119 w 709613"/>
                <a:gd name="connsiteY18" fmla="*/ 209550 h 661988"/>
                <a:gd name="connsiteX19" fmla="*/ 583407 w 709613"/>
                <a:gd name="connsiteY19" fmla="*/ 219075 h 661988"/>
                <a:gd name="connsiteX20" fmla="*/ 621507 w 709613"/>
                <a:gd name="connsiteY20" fmla="*/ 266700 h 661988"/>
                <a:gd name="connsiteX21" fmla="*/ 654844 w 709613"/>
                <a:gd name="connsiteY21" fmla="*/ 323850 h 661988"/>
                <a:gd name="connsiteX22" fmla="*/ 681038 w 709613"/>
                <a:gd name="connsiteY22" fmla="*/ 390525 h 661988"/>
                <a:gd name="connsiteX23" fmla="*/ 697707 w 709613"/>
                <a:gd name="connsiteY23" fmla="*/ 457200 h 661988"/>
                <a:gd name="connsiteX24" fmla="*/ 707232 w 709613"/>
                <a:gd name="connsiteY24" fmla="*/ 545306 h 661988"/>
                <a:gd name="connsiteX25" fmla="*/ 709613 w 709613"/>
                <a:gd name="connsiteY25" fmla="*/ 578644 h 661988"/>
                <a:gd name="connsiteX26" fmla="*/ 702469 w 709613"/>
                <a:gd name="connsiteY26" fmla="*/ 604838 h 661988"/>
                <a:gd name="connsiteX27" fmla="*/ 690563 w 709613"/>
                <a:gd name="connsiteY27" fmla="*/ 633413 h 661988"/>
                <a:gd name="connsiteX28" fmla="*/ 666750 w 709613"/>
                <a:gd name="connsiteY28" fmla="*/ 654844 h 661988"/>
                <a:gd name="connsiteX29" fmla="*/ 635794 w 709613"/>
                <a:gd name="connsiteY29" fmla="*/ 661988 h 661988"/>
                <a:gd name="connsiteX30" fmla="*/ 600075 w 709613"/>
                <a:gd name="connsiteY30" fmla="*/ 661988 h 661988"/>
                <a:gd name="connsiteX31" fmla="*/ 561975 w 709613"/>
                <a:gd name="connsiteY31" fmla="*/ 657225 h 661988"/>
                <a:gd name="connsiteX32" fmla="*/ 535782 w 709613"/>
                <a:gd name="connsiteY32" fmla="*/ 650081 h 661988"/>
                <a:gd name="connsiteX33" fmla="*/ 509588 w 709613"/>
                <a:gd name="connsiteY33" fmla="*/ 635794 h 661988"/>
                <a:gd name="connsiteX34" fmla="*/ 483394 w 709613"/>
                <a:gd name="connsiteY34" fmla="*/ 609600 h 661988"/>
                <a:gd name="connsiteX35" fmla="*/ 466725 w 709613"/>
                <a:gd name="connsiteY35" fmla="*/ 578644 h 661988"/>
                <a:gd name="connsiteX36" fmla="*/ 440532 w 709613"/>
                <a:gd name="connsiteY36" fmla="*/ 531019 h 661988"/>
                <a:gd name="connsiteX37" fmla="*/ 354807 w 709613"/>
                <a:gd name="connsiteY37" fmla="*/ 421481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3" h="661988">
                  <a:moveTo>
                    <a:pt x="354807" y="421481"/>
                  </a:moveTo>
                  <a:lnTo>
                    <a:pt x="285750" y="340519"/>
                  </a:lnTo>
                  <a:lnTo>
                    <a:pt x="219075" y="266700"/>
                  </a:lnTo>
                  <a:lnTo>
                    <a:pt x="145257" y="190500"/>
                  </a:lnTo>
                  <a:lnTo>
                    <a:pt x="76200" y="123825"/>
                  </a:lnTo>
                  <a:lnTo>
                    <a:pt x="21432" y="73819"/>
                  </a:lnTo>
                  <a:lnTo>
                    <a:pt x="7144" y="5238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4769" y="7144"/>
                  </a:lnTo>
                  <a:lnTo>
                    <a:pt x="97632" y="33338"/>
                  </a:lnTo>
                  <a:lnTo>
                    <a:pt x="138113" y="57150"/>
                  </a:lnTo>
                  <a:lnTo>
                    <a:pt x="185738" y="76200"/>
                  </a:lnTo>
                  <a:lnTo>
                    <a:pt x="266700" y="104775"/>
                  </a:lnTo>
                  <a:lnTo>
                    <a:pt x="361950" y="135731"/>
                  </a:lnTo>
                  <a:lnTo>
                    <a:pt x="478632" y="176213"/>
                  </a:lnTo>
                  <a:lnTo>
                    <a:pt x="569119" y="209550"/>
                  </a:lnTo>
                  <a:lnTo>
                    <a:pt x="583407" y="219075"/>
                  </a:lnTo>
                  <a:lnTo>
                    <a:pt x="621507" y="266700"/>
                  </a:lnTo>
                  <a:lnTo>
                    <a:pt x="654844" y="323850"/>
                  </a:lnTo>
                  <a:lnTo>
                    <a:pt x="681038" y="390525"/>
                  </a:lnTo>
                  <a:lnTo>
                    <a:pt x="697707" y="457200"/>
                  </a:lnTo>
                  <a:lnTo>
                    <a:pt x="707232" y="545306"/>
                  </a:lnTo>
                  <a:lnTo>
                    <a:pt x="709613" y="578644"/>
                  </a:lnTo>
                  <a:lnTo>
                    <a:pt x="702469" y="604838"/>
                  </a:lnTo>
                  <a:lnTo>
                    <a:pt x="690563" y="633413"/>
                  </a:lnTo>
                  <a:lnTo>
                    <a:pt x="666750" y="654844"/>
                  </a:lnTo>
                  <a:lnTo>
                    <a:pt x="635794" y="661988"/>
                  </a:lnTo>
                  <a:lnTo>
                    <a:pt x="600075" y="661988"/>
                  </a:lnTo>
                  <a:lnTo>
                    <a:pt x="561975" y="657225"/>
                  </a:lnTo>
                  <a:lnTo>
                    <a:pt x="535782" y="650081"/>
                  </a:lnTo>
                  <a:lnTo>
                    <a:pt x="509588" y="635794"/>
                  </a:lnTo>
                  <a:lnTo>
                    <a:pt x="483394" y="609600"/>
                  </a:lnTo>
                  <a:lnTo>
                    <a:pt x="466725" y="578644"/>
                  </a:lnTo>
                  <a:lnTo>
                    <a:pt x="440532" y="531019"/>
                  </a:lnTo>
                  <a:lnTo>
                    <a:pt x="354807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8292614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B055BD0-653E-3543-BEBA-DD35A1D6E307}"/>
              </a:ext>
            </a:extLst>
          </p:cNvPr>
          <p:cNvSpPr/>
          <p:nvPr/>
        </p:nvSpPr>
        <p:spPr>
          <a:xfrm>
            <a:off x="4227513" y="2128838"/>
            <a:ext cx="785812" cy="1200150"/>
          </a:xfrm>
          <a:custGeom>
            <a:avLst/>
            <a:gdLst>
              <a:gd name="connsiteX0" fmla="*/ 461962 w 785812"/>
              <a:gd name="connsiteY0" fmla="*/ 933450 h 1200150"/>
              <a:gd name="connsiteX1" fmla="*/ 435769 w 785812"/>
              <a:gd name="connsiteY1" fmla="*/ 838200 h 1200150"/>
              <a:gd name="connsiteX2" fmla="*/ 414337 w 785812"/>
              <a:gd name="connsiteY2" fmla="*/ 769143 h 1200150"/>
              <a:gd name="connsiteX3" fmla="*/ 376237 w 785812"/>
              <a:gd name="connsiteY3" fmla="*/ 681037 h 1200150"/>
              <a:gd name="connsiteX4" fmla="*/ 326231 w 785812"/>
              <a:gd name="connsiteY4" fmla="*/ 566737 h 1200150"/>
              <a:gd name="connsiteX5" fmla="*/ 252412 w 785812"/>
              <a:gd name="connsiteY5" fmla="*/ 423862 h 1200150"/>
              <a:gd name="connsiteX6" fmla="*/ 176212 w 785812"/>
              <a:gd name="connsiteY6" fmla="*/ 300037 h 1200150"/>
              <a:gd name="connsiteX7" fmla="*/ 92869 w 785812"/>
              <a:gd name="connsiteY7" fmla="*/ 180975 h 1200150"/>
              <a:gd name="connsiteX8" fmla="*/ 26194 w 785812"/>
              <a:gd name="connsiteY8" fmla="*/ 102393 h 1200150"/>
              <a:gd name="connsiteX9" fmla="*/ 4762 w 785812"/>
              <a:gd name="connsiteY9" fmla="*/ 80962 h 1200150"/>
              <a:gd name="connsiteX10" fmla="*/ 0 w 785812"/>
              <a:gd name="connsiteY10" fmla="*/ 59531 h 1200150"/>
              <a:gd name="connsiteX11" fmla="*/ 0 w 785812"/>
              <a:gd name="connsiteY11" fmla="*/ 35718 h 1200150"/>
              <a:gd name="connsiteX12" fmla="*/ 2381 w 785812"/>
              <a:gd name="connsiteY12" fmla="*/ 16668 h 1200150"/>
              <a:gd name="connsiteX13" fmla="*/ 14287 w 785812"/>
              <a:gd name="connsiteY13" fmla="*/ 7143 h 1200150"/>
              <a:gd name="connsiteX14" fmla="*/ 35719 w 785812"/>
              <a:gd name="connsiteY14" fmla="*/ 0 h 1200150"/>
              <a:gd name="connsiteX15" fmla="*/ 54769 w 785812"/>
              <a:gd name="connsiteY15" fmla="*/ 0 h 1200150"/>
              <a:gd name="connsiteX16" fmla="*/ 90487 w 785812"/>
              <a:gd name="connsiteY16" fmla="*/ 14287 h 1200150"/>
              <a:gd name="connsiteX17" fmla="*/ 219075 w 785812"/>
              <a:gd name="connsiteY17" fmla="*/ 109537 h 1200150"/>
              <a:gd name="connsiteX18" fmla="*/ 333375 w 785812"/>
              <a:gd name="connsiteY18" fmla="*/ 195262 h 1200150"/>
              <a:gd name="connsiteX19" fmla="*/ 476250 w 785812"/>
              <a:gd name="connsiteY19" fmla="*/ 311943 h 1200150"/>
              <a:gd name="connsiteX20" fmla="*/ 607219 w 785812"/>
              <a:gd name="connsiteY20" fmla="*/ 438150 h 1200150"/>
              <a:gd name="connsiteX21" fmla="*/ 673894 w 785812"/>
              <a:gd name="connsiteY21" fmla="*/ 519112 h 1200150"/>
              <a:gd name="connsiteX22" fmla="*/ 707231 w 785812"/>
              <a:gd name="connsiteY22" fmla="*/ 569118 h 1200150"/>
              <a:gd name="connsiteX23" fmla="*/ 731044 w 785812"/>
              <a:gd name="connsiteY23" fmla="*/ 626268 h 1200150"/>
              <a:gd name="connsiteX24" fmla="*/ 750094 w 785812"/>
              <a:gd name="connsiteY24" fmla="*/ 697706 h 1200150"/>
              <a:gd name="connsiteX25" fmla="*/ 769144 w 785812"/>
              <a:gd name="connsiteY25" fmla="*/ 785812 h 1200150"/>
              <a:gd name="connsiteX26" fmla="*/ 778669 w 785812"/>
              <a:gd name="connsiteY26" fmla="*/ 876300 h 1200150"/>
              <a:gd name="connsiteX27" fmla="*/ 783431 w 785812"/>
              <a:gd name="connsiteY27" fmla="*/ 971550 h 1200150"/>
              <a:gd name="connsiteX28" fmla="*/ 785812 w 785812"/>
              <a:gd name="connsiteY28" fmla="*/ 1031081 h 1200150"/>
              <a:gd name="connsiteX29" fmla="*/ 778669 w 785812"/>
              <a:gd name="connsiteY29" fmla="*/ 1095375 h 1200150"/>
              <a:gd name="connsiteX30" fmla="*/ 769144 w 785812"/>
              <a:gd name="connsiteY30" fmla="*/ 1135856 h 1200150"/>
              <a:gd name="connsiteX31" fmla="*/ 752475 w 785812"/>
              <a:gd name="connsiteY31" fmla="*/ 1162050 h 1200150"/>
              <a:gd name="connsiteX32" fmla="*/ 714375 w 785812"/>
              <a:gd name="connsiteY32" fmla="*/ 1190625 h 1200150"/>
              <a:gd name="connsiteX33" fmla="*/ 673894 w 785812"/>
              <a:gd name="connsiteY33" fmla="*/ 1200150 h 1200150"/>
              <a:gd name="connsiteX34" fmla="*/ 623887 w 785812"/>
              <a:gd name="connsiteY34" fmla="*/ 1197768 h 1200150"/>
              <a:gd name="connsiteX35" fmla="*/ 595312 w 785812"/>
              <a:gd name="connsiteY35" fmla="*/ 1188243 h 1200150"/>
              <a:gd name="connsiteX36" fmla="*/ 569119 w 785812"/>
              <a:gd name="connsiteY36" fmla="*/ 1164431 h 1200150"/>
              <a:gd name="connsiteX37" fmla="*/ 540544 w 785812"/>
              <a:gd name="connsiteY37" fmla="*/ 1119187 h 1200150"/>
              <a:gd name="connsiteX38" fmla="*/ 516731 w 785812"/>
              <a:gd name="connsiteY38" fmla="*/ 1076325 h 1200150"/>
              <a:gd name="connsiteX39" fmla="*/ 495300 w 785812"/>
              <a:gd name="connsiteY39" fmla="*/ 1028700 h 1200150"/>
              <a:gd name="connsiteX40" fmla="*/ 461962 w 785812"/>
              <a:gd name="connsiteY40" fmla="*/ 9334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85812" h="1200150">
                <a:moveTo>
                  <a:pt x="461962" y="933450"/>
                </a:moveTo>
                <a:lnTo>
                  <a:pt x="435769" y="838200"/>
                </a:lnTo>
                <a:lnTo>
                  <a:pt x="414337" y="769143"/>
                </a:lnTo>
                <a:lnTo>
                  <a:pt x="376237" y="681037"/>
                </a:lnTo>
                <a:lnTo>
                  <a:pt x="326231" y="566737"/>
                </a:lnTo>
                <a:lnTo>
                  <a:pt x="252412" y="423862"/>
                </a:lnTo>
                <a:lnTo>
                  <a:pt x="176212" y="300037"/>
                </a:lnTo>
                <a:lnTo>
                  <a:pt x="92869" y="180975"/>
                </a:lnTo>
                <a:lnTo>
                  <a:pt x="26194" y="102393"/>
                </a:lnTo>
                <a:lnTo>
                  <a:pt x="4762" y="80962"/>
                </a:lnTo>
                <a:lnTo>
                  <a:pt x="0" y="59531"/>
                </a:lnTo>
                <a:lnTo>
                  <a:pt x="0" y="35718"/>
                </a:lnTo>
                <a:lnTo>
                  <a:pt x="2381" y="16668"/>
                </a:lnTo>
                <a:lnTo>
                  <a:pt x="14287" y="7143"/>
                </a:lnTo>
                <a:lnTo>
                  <a:pt x="35719" y="0"/>
                </a:lnTo>
                <a:lnTo>
                  <a:pt x="54769" y="0"/>
                </a:lnTo>
                <a:lnTo>
                  <a:pt x="90487" y="14287"/>
                </a:lnTo>
                <a:lnTo>
                  <a:pt x="219075" y="109537"/>
                </a:lnTo>
                <a:lnTo>
                  <a:pt x="333375" y="195262"/>
                </a:lnTo>
                <a:lnTo>
                  <a:pt x="476250" y="311943"/>
                </a:lnTo>
                <a:lnTo>
                  <a:pt x="607219" y="438150"/>
                </a:lnTo>
                <a:lnTo>
                  <a:pt x="673894" y="519112"/>
                </a:lnTo>
                <a:lnTo>
                  <a:pt x="707231" y="569118"/>
                </a:lnTo>
                <a:lnTo>
                  <a:pt x="731044" y="626268"/>
                </a:lnTo>
                <a:lnTo>
                  <a:pt x="750094" y="697706"/>
                </a:lnTo>
                <a:lnTo>
                  <a:pt x="769144" y="785812"/>
                </a:lnTo>
                <a:lnTo>
                  <a:pt x="778669" y="876300"/>
                </a:lnTo>
                <a:lnTo>
                  <a:pt x="783431" y="971550"/>
                </a:lnTo>
                <a:cubicBezTo>
                  <a:pt x="784225" y="991394"/>
                  <a:pt x="785018" y="1011237"/>
                  <a:pt x="785812" y="1031081"/>
                </a:cubicBezTo>
                <a:lnTo>
                  <a:pt x="778669" y="1095375"/>
                </a:lnTo>
                <a:lnTo>
                  <a:pt x="769144" y="1135856"/>
                </a:lnTo>
                <a:lnTo>
                  <a:pt x="752475" y="1162050"/>
                </a:lnTo>
                <a:lnTo>
                  <a:pt x="714375" y="1190625"/>
                </a:lnTo>
                <a:lnTo>
                  <a:pt x="673894" y="1200150"/>
                </a:lnTo>
                <a:lnTo>
                  <a:pt x="623887" y="1197768"/>
                </a:lnTo>
                <a:lnTo>
                  <a:pt x="595312" y="1188243"/>
                </a:lnTo>
                <a:lnTo>
                  <a:pt x="569119" y="1164431"/>
                </a:lnTo>
                <a:lnTo>
                  <a:pt x="540544" y="1119187"/>
                </a:lnTo>
                <a:lnTo>
                  <a:pt x="516731" y="1076325"/>
                </a:lnTo>
                <a:lnTo>
                  <a:pt x="495300" y="1028700"/>
                </a:lnTo>
                <a:lnTo>
                  <a:pt x="461962" y="933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AD261CF-E91A-2A4F-B1BA-4B2BD5B60279}"/>
              </a:ext>
            </a:extLst>
          </p:cNvPr>
          <p:cNvSpPr/>
          <p:nvPr/>
        </p:nvSpPr>
        <p:spPr>
          <a:xfrm rot="16200000">
            <a:off x="2212181" y="3069432"/>
            <a:ext cx="2028825" cy="544512"/>
          </a:xfrm>
          <a:custGeom>
            <a:avLst/>
            <a:gdLst>
              <a:gd name="connsiteX0" fmla="*/ 492919 w 2028825"/>
              <a:gd name="connsiteY0" fmla="*/ 533400 h 545307"/>
              <a:gd name="connsiteX1" fmla="*/ 95250 w 2028825"/>
              <a:gd name="connsiteY1" fmla="*/ 545307 h 545307"/>
              <a:gd name="connsiteX2" fmla="*/ 0 w 2028825"/>
              <a:gd name="connsiteY2" fmla="*/ 397669 h 545307"/>
              <a:gd name="connsiteX3" fmla="*/ 257175 w 2028825"/>
              <a:gd name="connsiteY3" fmla="*/ 369094 h 545307"/>
              <a:gd name="connsiteX4" fmla="*/ 681038 w 2028825"/>
              <a:gd name="connsiteY4" fmla="*/ 323850 h 545307"/>
              <a:gd name="connsiteX5" fmla="*/ 1200150 w 2028825"/>
              <a:gd name="connsiteY5" fmla="*/ 271463 h 545307"/>
              <a:gd name="connsiteX6" fmla="*/ 1385888 w 2028825"/>
              <a:gd name="connsiteY6" fmla="*/ 247650 h 545307"/>
              <a:gd name="connsiteX7" fmla="*/ 1526382 w 2028825"/>
              <a:gd name="connsiteY7" fmla="*/ 223838 h 545307"/>
              <a:gd name="connsiteX8" fmla="*/ 1693069 w 2028825"/>
              <a:gd name="connsiteY8" fmla="*/ 188119 h 545307"/>
              <a:gd name="connsiteX9" fmla="*/ 1793082 w 2028825"/>
              <a:gd name="connsiteY9" fmla="*/ 159544 h 545307"/>
              <a:gd name="connsiteX10" fmla="*/ 1838325 w 2028825"/>
              <a:gd name="connsiteY10" fmla="*/ 135732 h 545307"/>
              <a:gd name="connsiteX11" fmla="*/ 1864519 w 2028825"/>
              <a:gd name="connsiteY11" fmla="*/ 119063 h 545307"/>
              <a:gd name="connsiteX12" fmla="*/ 1885950 w 2028825"/>
              <a:gd name="connsiteY12" fmla="*/ 100013 h 545307"/>
              <a:gd name="connsiteX13" fmla="*/ 1912144 w 2028825"/>
              <a:gd name="connsiteY13" fmla="*/ 73819 h 545307"/>
              <a:gd name="connsiteX14" fmla="*/ 1940719 w 2028825"/>
              <a:gd name="connsiteY14" fmla="*/ 38100 h 545307"/>
              <a:gd name="connsiteX15" fmla="*/ 1964532 w 2028825"/>
              <a:gd name="connsiteY15" fmla="*/ 14288 h 545307"/>
              <a:gd name="connsiteX16" fmla="*/ 1978819 w 2028825"/>
              <a:gd name="connsiteY16" fmla="*/ 0 h 545307"/>
              <a:gd name="connsiteX17" fmla="*/ 1995488 w 2028825"/>
              <a:gd name="connsiteY17" fmla="*/ 0 h 545307"/>
              <a:gd name="connsiteX18" fmla="*/ 2009775 w 2028825"/>
              <a:gd name="connsiteY18" fmla="*/ 7144 h 545307"/>
              <a:gd name="connsiteX19" fmla="*/ 2019300 w 2028825"/>
              <a:gd name="connsiteY19" fmla="*/ 30957 h 545307"/>
              <a:gd name="connsiteX20" fmla="*/ 2028825 w 2028825"/>
              <a:gd name="connsiteY20" fmla="*/ 69057 h 545307"/>
              <a:gd name="connsiteX21" fmla="*/ 2024063 w 2028825"/>
              <a:gd name="connsiteY21" fmla="*/ 142875 h 545307"/>
              <a:gd name="connsiteX22" fmla="*/ 2009775 w 2028825"/>
              <a:gd name="connsiteY22" fmla="*/ 200025 h 545307"/>
              <a:gd name="connsiteX23" fmla="*/ 1971675 w 2028825"/>
              <a:gd name="connsiteY23" fmla="*/ 276225 h 545307"/>
              <a:gd name="connsiteX24" fmla="*/ 1902619 w 2028825"/>
              <a:gd name="connsiteY24" fmla="*/ 381000 h 545307"/>
              <a:gd name="connsiteX25" fmla="*/ 1831182 w 2028825"/>
              <a:gd name="connsiteY25" fmla="*/ 490538 h 545307"/>
              <a:gd name="connsiteX26" fmla="*/ 1812132 w 2028825"/>
              <a:gd name="connsiteY26" fmla="*/ 509588 h 545307"/>
              <a:gd name="connsiteX27" fmla="*/ 1790700 w 2028825"/>
              <a:gd name="connsiteY27" fmla="*/ 516732 h 545307"/>
              <a:gd name="connsiteX28" fmla="*/ 1752600 w 2028825"/>
              <a:gd name="connsiteY28" fmla="*/ 516732 h 545307"/>
              <a:gd name="connsiteX29" fmla="*/ 1721644 w 2028825"/>
              <a:gd name="connsiteY29" fmla="*/ 502444 h 545307"/>
              <a:gd name="connsiteX30" fmla="*/ 1674019 w 2028825"/>
              <a:gd name="connsiteY30" fmla="*/ 485775 h 545307"/>
              <a:gd name="connsiteX31" fmla="*/ 1616869 w 2028825"/>
              <a:gd name="connsiteY31" fmla="*/ 478632 h 545307"/>
              <a:gd name="connsiteX32" fmla="*/ 1497807 w 2028825"/>
              <a:gd name="connsiteY32" fmla="*/ 476250 h 545307"/>
              <a:gd name="connsiteX33" fmla="*/ 1228725 w 2028825"/>
              <a:gd name="connsiteY33" fmla="*/ 492919 h 545307"/>
              <a:gd name="connsiteX34" fmla="*/ 921544 w 2028825"/>
              <a:gd name="connsiteY34" fmla="*/ 521494 h 545307"/>
              <a:gd name="connsiteX35" fmla="*/ 742950 w 2028825"/>
              <a:gd name="connsiteY35" fmla="*/ 528638 h 545307"/>
              <a:gd name="connsiteX36" fmla="*/ 492919 w 2028825"/>
              <a:gd name="connsiteY36" fmla="*/ 533400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28825" h="545307">
                <a:moveTo>
                  <a:pt x="492919" y="533400"/>
                </a:moveTo>
                <a:lnTo>
                  <a:pt x="95250" y="545307"/>
                </a:lnTo>
                <a:lnTo>
                  <a:pt x="0" y="397669"/>
                </a:lnTo>
                <a:lnTo>
                  <a:pt x="257175" y="369094"/>
                </a:lnTo>
                <a:lnTo>
                  <a:pt x="681038" y="323850"/>
                </a:lnTo>
                <a:lnTo>
                  <a:pt x="1200150" y="271463"/>
                </a:lnTo>
                <a:lnTo>
                  <a:pt x="1385888" y="247650"/>
                </a:lnTo>
                <a:lnTo>
                  <a:pt x="1526382" y="223838"/>
                </a:lnTo>
                <a:lnTo>
                  <a:pt x="1693069" y="188119"/>
                </a:lnTo>
                <a:lnTo>
                  <a:pt x="1793082" y="159544"/>
                </a:lnTo>
                <a:lnTo>
                  <a:pt x="1838325" y="135732"/>
                </a:lnTo>
                <a:lnTo>
                  <a:pt x="1864519" y="119063"/>
                </a:lnTo>
                <a:lnTo>
                  <a:pt x="1885950" y="100013"/>
                </a:lnTo>
                <a:lnTo>
                  <a:pt x="1912144" y="73819"/>
                </a:lnTo>
                <a:lnTo>
                  <a:pt x="1940719" y="38100"/>
                </a:lnTo>
                <a:lnTo>
                  <a:pt x="1964532" y="14288"/>
                </a:lnTo>
                <a:lnTo>
                  <a:pt x="1978819" y="0"/>
                </a:lnTo>
                <a:lnTo>
                  <a:pt x="1995488" y="0"/>
                </a:lnTo>
                <a:lnTo>
                  <a:pt x="2009775" y="7144"/>
                </a:lnTo>
                <a:lnTo>
                  <a:pt x="2019300" y="30957"/>
                </a:lnTo>
                <a:lnTo>
                  <a:pt x="2028825" y="69057"/>
                </a:lnTo>
                <a:lnTo>
                  <a:pt x="2024063" y="142875"/>
                </a:lnTo>
                <a:lnTo>
                  <a:pt x="2009775" y="200025"/>
                </a:lnTo>
                <a:lnTo>
                  <a:pt x="1971675" y="276225"/>
                </a:lnTo>
                <a:lnTo>
                  <a:pt x="1902619" y="381000"/>
                </a:lnTo>
                <a:lnTo>
                  <a:pt x="1831182" y="490538"/>
                </a:lnTo>
                <a:lnTo>
                  <a:pt x="1812132" y="509588"/>
                </a:lnTo>
                <a:lnTo>
                  <a:pt x="1790700" y="516732"/>
                </a:lnTo>
                <a:lnTo>
                  <a:pt x="1752600" y="516732"/>
                </a:lnTo>
                <a:lnTo>
                  <a:pt x="1721644" y="502444"/>
                </a:lnTo>
                <a:lnTo>
                  <a:pt x="1674019" y="485775"/>
                </a:lnTo>
                <a:lnTo>
                  <a:pt x="1616869" y="478632"/>
                </a:lnTo>
                <a:lnTo>
                  <a:pt x="1497807" y="476250"/>
                </a:lnTo>
                <a:lnTo>
                  <a:pt x="1228725" y="492919"/>
                </a:lnTo>
                <a:lnTo>
                  <a:pt x="921544" y="521494"/>
                </a:lnTo>
                <a:lnTo>
                  <a:pt x="742950" y="528638"/>
                </a:lnTo>
                <a:lnTo>
                  <a:pt x="492919" y="533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2DA5E83-05A1-4041-9670-7DD1B63454C9}"/>
              </a:ext>
            </a:extLst>
          </p:cNvPr>
          <p:cNvSpPr/>
          <p:nvPr/>
        </p:nvSpPr>
        <p:spPr>
          <a:xfrm rot="16200000">
            <a:off x="3990975" y="2298701"/>
            <a:ext cx="3089275" cy="2482850"/>
          </a:xfrm>
          <a:custGeom>
            <a:avLst/>
            <a:gdLst>
              <a:gd name="connsiteX0" fmla="*/ 561975 w 3089275"/>
              <a:gd name="connsiteY0" fmla="*/ 1022350 h 2482850"/>
              <a:gd name="connsiteX1" fmla="*/ 431800 w 3089275"/>
              <a:gd name="connsiteY1" fmla="*/ 854075 h 2482850"/>
              <a:gd name="connsiteX2" fmla="*/ 342900 w 3089275"/>
              <a:gd name="connsiteY2" fmla="*/ 723900 h 2482850"/>
              <a:gd name="connsiteX3" fmla="*/ 254000 w 3089275"/>
              <a:gd name="connsiteY3" fmla="*/ 574675 h 2482850"/>
              <a:gd name="connsiteX4" fmla="*/ 165100 w 3089275"/>
              <a:gd name="connsiteY4" fmla="*/ 412750 h 2482850"/>
              <a:gd name="connsiteX5" fmla="*/ 101600 w 3089275"/>
              <a:gd name="connsiteY5" fmla="*/ 292100 h 2482850"/>
              <a:gd name="connsiteX6" fmla="*/ 50800 w 3089275"/>
              <a:gd name="connsiteY6" fmla="*/ 177800 h 2482850"/>
              <a:gd name="connsiteX7" fmla="*/ 6350 w 3089275"/>
              <a:gd name="connsiteY7" fmla="*/ 69850 h 2482850"/>
              <a:gd name="connsiteX8" fmla="*/ 3175 w 3089275"/>
              <a:gd name="connsiteY8" fmla="*/ 44450 h 2482850"/>
              <a:gd name="connsiteX9" fmla="*/ 0 w 3089275"/>
              <a:gd name="connsiteY9" fmla="*/ 22225 h 2482850"/>
              <a:gd name="connsiteX10" fmla="*/ 6350 w 3089275"/>
              <a:gd name="connsiteY10" fmla="*/ 6350 h 2482850"/>
              <a:gd name="connsiteX11" fmla="*/ 19050 w 3089275"/>
              <a:gd name="connsiteY11" fmla="*/ 0 h 2482850"/>
              <a:gd name="connsiteX12" fmla="*/ 41275 w 3089275"/>
              <a:gd name="connsiteY12" fmla="*/ 0 h 2482850"/>
              <a:gd name="connsiteX13" fmla="*/ 57150 w 3089275"/>
              <a:gd name="connsiteY13" fmla="*/ 9525 h 2482850"/>
              <a:gd name="connsiteX14" fmla="*/ 82550 w 3089275"/>
              <a:gd name="connsiteY14" fmla="*/ 50800 h 2482850"/>
              <a:gd name="connsiteX15" fmla="*/ 139700 w 3089275"/>
              <a:gd name="connsiteY15" fmla="*/ 155575 h 2482850"/>
              <a:gd name="connsiteX16" fmla="*/ 209550 w 3089275"/>
              <a:gd name="connsiteY16" fmla="*/ 273050 h 2482850"/>
              <a:gd name="connsiteX17" fmla="*/ 298450 w 3089275"/>
              <a:gd name="connsiteY17" fmla="*/ 409575 h 2482850"/>
              <a:gd name="connsiteX18" fmla="*/ 403225 w 3089275"/>
              <a:gd name="connsiteY18" fmla="*/ 549275 h 2482850"/>
              <a:gd name="connsiteX19" fmla="*/ 527050 w 3089275"/>
              <a:gd name="connsiteY19" fmla="*/ 701675 h 2482850"/>
              <a:gd name="connsiteX20" fmla="*/ 641350 w 3089275"/>
              <a:gd name="connsiteY20" fmla="*/ 828675 h 2482850"/>
              <a:gd name="connsiteX21" fmla="*/ 758825 w 3089275"/>
              <a:gd name="connsiteY21" fmla="*/ 949325 h 2482850"/>
              <a:gd name="connsiteX22" fmla="*/ 873125 w 3089275"/>
              <a:gd name="connsiteY22" fmla="*/ 1057275 h 2482850"/>
              <a:gd name="connsiteX23" fmla="*/ 1016000 w 3089275"/>
              <a:gd name="connsiteY23" fmla="*/ 1184275 h 2482850"/>
              <a:gd name="connsiteX24" fmla="*/ 1177925 w 3089275"/>
              <a:gd name="connsiteY24" fmla="*/ 1314450 h 2482850"/>
              <a:gd name="connsiteX25" fmla="*/ 1393825 w 3089275"/>
              <a:gd name="connsiteY25" fmla="*/ 1473200 h 2482850"/>
              <a:gd name="connsiteX26" fmla="*/ 1543050 w 3089275"/>
              <a:gd name="connsiteY26" fmla="*/ 1571625 h 2482850"/>
              <a:gd name="connsiteX27" fmla="*/ 1736725 w 3089275"/>
              <a:gd name="connsiteY27" fmla="*/ 1682750 h 2482850"/>
              <a:gd name="connsiteX28" fmla="*/ 1952625 w 3089275"/>
              <a:gd name="connsiteY28" fmla="*/ 1797050 h 2482850"/>
              <a:gd name="connsiteX29" fmla="*/ 2187575 w 3089275"/>
              <a:gd name="connsiteY29" fmla="*/ 1917700 h 2482850"/>
              <a:gd name="connsiteX30" fmla="*/ 2384425 w 3089275"/>
              <a:gd name="connsiteY30" fmla="*/ 2003425 h 2482850"/>
              <a:gd name="connsiteX31" fmla="*/ 2546350 w 3089275"/>
              <a:gd name="connsiteY31" fmla="*/ 2060575 h 2482850"/>
              <a:gd name="connsiteX32" fmla="*/ 2660650 w 3089275"/>
              <a:gd name="connsiteY32" fmla="*/ 2092325 h 2482850"/>
              <a:gd name="connsiteX33" fmla="*/ 2733675 w 3089275"/>
              <a:gd name="connsiteY33" fmla="*/ 2101850 h 2482850"/>
              <a:gd name="connsiteX34" fmla="*/ 2790825 w 3089275"/>
              <a:gd name="connsiteY34" fmla="*/ 2105025 h 2482850"/>
              <a:gd name="connsiteX35" fmla="*/ 2832100 w 3089275"/>
              <a:gd name="connsiteY35" fmla="*/ 2101850 h 2482850"/>
              <a:gd name="connsiteX36" fmla="*/ 2870200 w 3089275"/>
              <a:gd name="connsiteY36" fmla="*/ 2085975 h 2482850"/>
              <a:gd name="connsiteX37" fmla="*/ 2936875 w 3089275"/>
              <a:gd name="connsiteY37" fmla="*/ 2038350 h 2482850"/>
              <a:gd name="connsiteX38" fmla="*/ 3006725 w 3089275"/>
              <a:gd name="connsiteY38" fmla="*/ 1974850 h 2482850"/>
              <a:gd name="connsiteX39" fmla="*/ 3048000 w 3089275"/>
              <a:gd name="connsiteY39" fmla="*/ 1943100 h 2482850"/>
              <a:gd name="connsiteX40" fmla="*/ 3067050 w 3089275"/>
              <a:gd name="connsiteY40" fmla="*/ 1933575 h 2482850"/>
              <a:gd name="connsiteX41" fmla="*/ 3082925 w 3089275"/>
              <a:gd name="connsiteY41" fmla="*/ 1936750 h 2482850"/>
              <a:gd name="connsiteX42" fmla="*/ 3089275 w 3089275"/>
              <a:gd name="connsiteY42" fmla="*/ 1952625 h 2482850"/>
              <a:gd name="connsiteX43" fmla="*/ 3070225 w 3089275"/>
              <a:gd name="connsiteY43" fmla="*/ 2009775 h 2482850"/>
              <a:gd name="connsiteX44" fmla="*/ 3044825 w 3089275"/>
              <a:gd name="connsiteY44" fmla="*/ 2063750 h 2482850"/>
              <a:gd name="connsiteX45" fmla="*/ 2990850 w 3089275"/>
              <a:gd name="connsiteY45" fmla="*/ 2152650 h 2482850"/>
              <a:gd name="connsiteX46" fmla="*/ 2914650 w 3089275"/>
              <a:gd name="connsiteY46" fmla="*/ 2260600 h 2482850"/>
              <a:gd name="connsiteX47" fmla="*/ 2854325 w 3089275"/>
              <a:gd name="connsiteY47" fmla="*/ 2330450 h 2482850"/>
              <a:gd name="connsiteX48" fmla="*/ 2790825 w 3089275"/>
              <a:gd name="connsiteY48" fmla="*/ 2390775 h 2482850"/>
              <a:gd name="connsiteX49" fmla="*/ 2717800 w 3089275"/>
              <a:gd name="connsiteY49" fmla="*/ 2447925 h 2482850"/>
              <a:gd name="connsiteX50" fmla="*/ 2670175 w 3089275"/>
              <a:gd name="connsiteY50" fmla="*/ 2473325 h 2482850"/>
              <a:gd name="connsiteX51" fmla="*/ 2619375 w 3089275"/>
              <a:gd name="connsiteY51" fmla="*/ 2482850 h 2482850"/>
              <a:gd name="connsiteX52" fmla="*/ 2559050 w 3089275"/>
              <a:gd name="connsiteY52" fmla="*/ 2482850 h 2482850"/>
              <a:gd name="connsiteX53" fmla="*/ 2533650 w 3089275"/>
              <a:gd name="connsiteY53" fmla="*/ 2473325 h 2482850"/>
              <a:gd name="connsiteX54" fmla="*/ 2508250 w 3089275"/>
              <a:gd name="connsiteY54" fmla="*/ 2451100 h 2482850"/>
              <a:gd name="connsiteX55" fmla="*/ 2486025 w 3089275"/>
              <a:gd name="connsiteY55" fmla="*/ 2409825 h 2482850"/>
              <a:gd name="connsiteX56" fmla="*/ 2447925 w 3089275"/>
              <a:gd name="connsiteY56" fmla="*/ 2374900 h 2482850"/>
              <a:gd name="connsiteX57" fmla="*/ 2397125 w 3089275"/>
              <a:gd name="connsiteY57" fmla="*/ 2333625 h 2482850"/>
              <a:gd name="connsiteX58" fmla="*/ 2336800 w 3089275"/>
              <a:gd name="connsiteY58" fmla="*/ 2298700 h 2482850"/>
              <a:gd name="connsiteX59" fmla="*/ 2155825 w 3089275"/>
              <a:gd name="connsiteY59" fmla="*/ 2203450 h 2482850"/>
              <a:gd name="connsiteX60" fmla="*/ 1873250 w 3089275"/>
              <a:gd name="connsiteY60" fmla="*/ 2047875 h 2482850"/>
              <a:gd name="connsiteX61" fmla="*/ 1635125 w 3089275"/>
              <a:gd name="connsiteY61" fmla="*/ 1920875 h 2482850"/>
              <a:gd name="connsiteX62" fmla="*/ 1428750 w 3089275"/>
              <a:gd name="connsiteY62" fmla="*/ 1800225 h 2482850"/>
              <a:gd name="connsiteX63" fmla="*/ 1231900 w 3089275"/>
              <a:gd name="connsiteY63" fmla="*/ 1666875 h 2482850"/>
              <a:gd name="connsiteX64" fmla="*/ 1089025 w 3089275"/>
              <a:gd name="connsiteY64" fmla="*/ 1558925 h 2482850"/>
              <a:gd name="connsiteX65" fmla="*/ 1003300 w 3089275"/>
              <a:gd name="connsiteY65" fmla="*/ 1482725 h 2482850"/>
              <a:gd name="connsiteX66" fmla="*/ 873125 w 3089275"/>
              <a:gd name="connsiteY66" fmla="*/ 1358900 h 2482850"/>
              <a:gd name="connsiteX67" fmla="*/ 730250 w 3089275"/>
              <a:gd name="connsiteY67" fmla="*/ 1212850 h 2482850"/>
              <a:gd name="connsiteX68" fmla="*/ 561975 w 3089275"/>
              <a:gd name="connsiteY68" fmla="*/ 1022350 h 248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089275" h="2482850">
                <a:moveTo>
                  <a:pt x="561975" y="1022350"/>
                </a:moveTo>
                <a:lnTo>
                  <a:pt x="431800" y="854075"/>
                </a:lnTo>
                <a:lnTo>
                  <a:pt x="342900" y="723900"/>
                </a:lnTo>
                <a:lnTo>
                  <a:pt x="254000" y="574675"/>
                </a:lnTo>
                <a:lnTo>
                  <a:pt x="165100" y="412750"/>
                </a:lnTo>
                <a:lnTo>
                  <a:pt x="101600" y="292100"/>
                </a:lnTo>
                <a:lnTo>
                  <a:pt x="50800" y="177800"/>
                </a:lnTo>
                <a:lnTo>
                  <a:pt x="6350" y="69850"/>
                </a:lnTo>
                <a:lnTo>
                  <a:pt x="3175" y="44450"/>
                </a:lnTo>
                <a:lnTo>
                  <a:pt x="0" y="22225"/>
                </a:lnTo>
                <a:lnTo>
                  <a:pt x="6350" y="6350"/>
                </a:lnTo>
                <a:lnTo>
                  <a:pt x="19050" y="0"/>
                </a:lnTo>
                <a:lnTo>
                  <a:pt x="41275" y="0"/>
                </a:lnTo>
                <a:lnTo>
                  <a:pt x="57150" y="9525"/>
                </a:lnTo>
                <a:lnTo>
                  <a:pt x="82550" y="50800"/>
                </a:lnTo>
                <a:lnTo>
                  <a:pt x="139700" y="155575"/>
                </a:lnTo>
                <a:lnTo>
                  <a:pt x="209550" y="273050"/>
                </a:lnTo>
                <a:lnTo>
                  <a:pt x="298450" y="409575"/>
                </a:lnTo>
                <a:lnTo>
                  <a:pt x="403225" y="549275"/>
                </a:lnTo>
                <a:lnTo>
                  <a:pt x="527050" y="701675"/>
                </a:lnTo>
                <a:lnTo>
                  <a:pt x="641350" y="828675"/>
                </a:lnTo>
                <a:lnTo>
                  <a:pt x="758825" y="949325"/>
                </a:lnTo>
                <a:lnTo>
                  <a:pt x="873125" y="1057275"/>
                </a:lnTo>
                <a:lnTo>
                  <a:pt x="1016000" y="1184275"/>
                </a:lnTo>
                <a:lnTo>
                  <a:pt x="1177925" y="1314450"/>
                </a:lnTo>
                <a:lnTo>
                  <a:pt x="1393825" y="1473200"/>
                </a:lnTo>
                <a:lnTo>
                  <a:pt x="1543050" y="1571625"/>
                </a:lnTo>
                <a:lnTo>
                  <a:pt x="1736725" y="1682750"/>
                </a:lnTo>
                <a:lnTo>
                  <a:pt x="1952625" y="1797050"/>
                </a:lnTo>
                <a:lnTo>
                  <a:pt x="2187575" y="1917700"/>
                </a:lnTo>
                <a:lnTo>
                  <a:pt x="2384425" y="2003425"/>
                </a:lnTo>
                <a:lnTo>
                  <a:pt x="2546350" y="2060575"/>
                </a:lnTo>
                <a:lnTo>
                  <a:pt x="2660650" y="2092325"/>
                </a:lnTo>
                <a:lnTo>
                  <a:pt x="2733675" y="2101850"/>
                </a:lnTo>
                <a:lnTo>
                  <a:pt x="2790825" y="2105025"/>
                </a:lnTo>
                <a:lnTo>
                  <a:pt x="2832100" y="2101850"/>
                </a:lnTo>
                <a:lnTo>
                  <a:pt x="2870200" y="2085975"/>
                </a:lnTo>
                <a:lnTo>
                  <a:pt x="2936875" y="2038350"/>
                </a:lnTo>
                <a:lnTo>
                  <a:pt x="3006725" y="1974850"/>
                </a:lnTo>
                <a:lnTo>
                  <a:pt x="3048000" y="1943100"/>
                </a:lnTo>
                <a:lnTo>
                  <a:pt x="3067050" y="1933575"/>
                </a:lnTo>
                <a:lnTo>
                  <a:pt x="3082925" y="1936750"/>
                </a:lnTo>
                <a:lnTo>
                  <a:pt x="3089275" y="1952625"/>
                </a:lnTo>
                <a:lnTo>
                  <a:pt x="3070225" y="2009775"/>
                </a:lnTo>
                <a:lnTo>
                  <a:pt x="3044825" y="2063750"/>
                </a:lnTo>
                <a:lnTo>
                  <a:pt x="2990850" y="2152650"/>
                </a:lnTo>
                <a:lnTo>
                  <a:pt x="2914650" y="2260600"/>
                </a:lnTo>
                <a:lnTo>
                  <a:pt x="2854325" y="2330450"/>
                </a:lnTo>
                <a:lnTo>
                  <a:pt x="2790825" y="2390775"/>
                </a:lnTo>
                <a:lnTo>
                  <a:pt x="2717800" y="2447925"/>
                </a:lnTo>
                <a:lnTo>
                  <a:pt x="2670175" y="2473325"/>
                </a:lnTo>
                <a:lnTo>
                  <a:pt x="2619375" y="2482850"/>
                </a:lnTo>
                <a:lnTo>
                  <a:pt x="2559050" y="2482850"/>
                </a:lnTo>
                <a:lnTo>
                  <a:pt x="2533650" y="2473325"/>
                </a:lnTo>
                <a:lnTo>
                  <a:pt x="2508250" y="2451100"/>
                </a:lnTo>
                <a:lnTo>
                  <a:pt x="2486025" y="2409825"/>
                </a:lnTo>
                <a:lnTo>
                  <a:pt x="2447925" y="2374900"/>
                </a:lnTo>
                <a:lnTo>
                  <a:pt x="2397125" y="2333625"/>
                </a:lnTo>
                <a:lnTo>
                  <a:pt x="2336800" y="2298700"/>
                </a:lnTo>
                <a:lnTo>
                  <a:pt x="2155825" y="2203450"/>
                </a:lnTo>
                <a:lnTo>
                  <a:pt x="1873250" y="2047875"/>
                </a:lnTo>
                <a:lnTo>
                  <a:pt x="1635125" y="1920875"/>
                </a:lnTo>
                <a:lnTo>
                  <a:pt x="1428750" y="1800225"/>
                </a:lnTo>
                <a:lnTo>
                  <a:pt x="1231900" y="1666875"/>
                </a:lnTo>
                <a:lnTo>
                  <a:pt x="1089025" y="1558925"/>
                </a:lnTo>
                <a:lnTo>
                  <a:pt x="1003300" y="1482725"/>
                </a:lnTo>
                <a:lnTo>
                  <a:pt x="873125" y="1358900"/>
                </a:lnTo>
                <a:lnTo>
                  <a:pt x="730250" y="1212850"/>
                </a:lnTo>
                <a:lnTo>
                  <a:pt x="561975" y="1022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C4183A2-1152-734B-99ED-CC19EC9566C2}"/>
              </a:ext>
            </a:extLst>
          </p:cNvPr>
          <p:cNvSpPr/>
          <p:nvPr/>
        </p:nvSpPr>
        <p:spPr>
          <a:xfrm>
            <a:off x="2617788" y="3649663"/>
            <a:ext cx="1804987" cy="1265237"/>
          </a:xfrm>
          <a:custGeom>
            <a:avLst/>
            <a:gdLst>
              <a:gd name="connsiteX0" fmla="*/ 816769 w 1804987"/>
              <a:gd name="connsiteY0" fmla="*/ 826294 h 1264444"/>
              <a:gd name="connsiteX1" fmla="*/ 642937 w 1804987"/>
              <a:gd name="connsiteY1" fmla="*/ 971550 h 1264444"/>
              <a:gd name="connsiteX2" fmla="*/ 526256 w 1804987"/>
              <a:gd name="connsiteY2" fmla="*/ 1076325 h 1264444"/>
              <a:gd name="connsiteX3" fmla="*/ 452437 w 1804987"/>
              <a:gd name="connsiteY3" fmla="*/ 1154907 h 1264444"/>
              <a:gd name="connsiteX4" fmla="*/ 431006 w 1804987"/>
              <a:gd name="connsiteY4" fmla="*/ 1183482 h 1264444"/>
              <a:gd name="connsiteX5" fmla="*/ 409575 w 1804987"/>
              <a:gd name="connsiteY5" fmla="*/ 1219200 h 1264444"/>
              <a:gd name="connsiteX6" fmla="*/ 390525 w 1804987"/>
              <a:gd name="connsiteY6" fmla="*/ 1245394 h 1264444"/>
              <a:gd name="connsiteX7" fmla="*/ 366712 w 1804987"/>
              <a:gd name="connsiteY7" fmla="*/ 1259682 h 1264444"/>
              <a:gd name="connsiteX8" fmla="*/ 340519 w 1804987"/>
              <a:gd name="connsiteY8" fmla="*/ 1264444 h 1264444"/>
              <a:gd name="connsiteX9" fmla="*/ 309562 w 1804987"/>
              <a:gd name="connsiteY9" fmla="*/ 1259682 h 1264444"/>
              <a:gd name="connsiteX10" fmla="*/ 271462 w 1804987"/>
              <a:gd name="connsiteY10" fmla="*/ 1240632 h 1264444"/>
              <a:gd name="connsiteX11" fmla="*/ 216694 w 1804987"/>
              <a:gd name="connsiteY11" fmla="*/ 1200150 h 1264444"/>
              <a:gd name="connsiteX12" fmla="*/ 157162 w 1804987"/>
              <a:gd name="connsiteY12" fmla="*/ 1145382 h 1264444"/>
              <a:gd name="connsiteX13" fmla="*/ 100012 w 1804987"/>
              <a:gd name="connsiteY13" fmla="*/ 1083469 h 1264444"/>
              <a:gd name="connsiteX14" fmla="*/ 64294 w 1804987"/>
              <a:gd name="connsiteY14" fmla="*/ 1038225 h 1264444"/>
              <a:gd name="connsiteX15" fmla="*/ 33337 w 1804987"/>
              <a:gd name="connsiteY15" fmla="*/ 988219 h 1264444"/>
              <a:gd name="connsiteX16" fmla="*/ 19050 w 1804987"/>
              <a:gd name="connsiteY16" fmla="*/ 954882 h 1264444"/>
              <a:gd name="connsiteX17" fmla="*/ 7144 w 1804987"/>
              <a:gd name="connsiteY17" fmla="*/ 919163 h 1264444"/>
              <a:gd name="connsiteX18" fmla="*/ 0 w 1804987"/>
              <a:gd name="connsiteY18" fmla="*/ 892969 h 1264444"/>
              <a:gd name="connsiteX19" fmla="*/ 0 w 1804987"/>
              <a:gd name="connsiteY19" fmla="*/ 869157 h 1264444"/>
              <a:gd name="connsiteX20" fmla="*/ 2381 w 1804987"/>
              <a:gd name="connsiteY20" fmla="*/ 854869 h 1264444"/>
              <a:gd name="connsiteX21" fmla="*/ 11906 w 1804987"/>
              <a:gd name="connsiteY21" fmla="*/ 845344 h 1264444"/>
              <a:gd name="connsiteX22" fmla="*/ 26194 w 1804987"/>
              <a:gd name="connsiteY22" fmla="*/ 845344 h 1264444"/>
              <a:gd name="connsiteX23" fmla="*/ 47625 w 1804987"/>
              <a:gd name="connsiteY23" fmla="*/ 852488 h 1264444"/>
              <a:gd name="connsiteX24" fmla="*/ 85725 w 1804987"/>
              <a:gd name="connsiteY24" fmla="*/ 878682 h 1264444"/>
              <a:gd name="connsiteX25" fmla="*/ 107156 w 1804987"/>
              <a:gd name="connsiteY25" fmla="*/ 890588 h 1264444"/>
              <a:gd name="connsiteX26" fmla="*/ 128587 w 1804987"/>
              <a:gd name="connsiteY26" fmla="*/ 900113 h 1264444"/>
              <a:gd name="connsiteX27" fmla="*/ 147637 w 1804987"/>
              <a:gd name="connsiteY27" fmla="*/ 904875 h 1264444"/>
              <a:gd name="connsiteX28" fmla="*/ 169069 w 1804987"/>
              <a:gd name="connsiteY28" fmla="*/ 909638 h 1264444"/>
              <a:gd name="connsiteX29" fmla="*/ 202406 w 1804987"/>
              <a:gd name="connsiteY29" fmla="*/ 912019 h 1264444"/>
              <a:gd name="connsiteX30" fmla="*/ 233362 w 1804987"/>
              <a:gd name="connsiteY30" fmla="*/ 912019 h 1264444"/>
              <a:gd name="connsiteX31" fmla="*/ 271462 w 1804987"/>
              <a:gd name="connsiteY31" fmla="*/ 907257 h 1264444"/>
              <a:gd name="connsiteX32" fmla="*/ 304800 w 1804987"/>
              <a:gd name="connsiteY32" fmla="*/ 895350 h 1264444"/>
              <a:gd name="connsiteX33" fmla="*/ 726281 w 1804987"/>
              <a:gd name="connsiteY33" fmla="*/ 621507 h 1264444"/>
              <a:gd name="connsiteX34" fmla="*/ 873919 w 1804987"/>
              <a:gd name="connsiteY34" fmla="*/ 561975 h 1264444"/>
              <a:gd name="connsiteX35" fmla="*/ 1145381 w 1804987"/>
              <a:gd name="connsiteY35" fmla="*/ 388144 h 1264444"/>
              <a:gd name="connsiteX36" fmla="*/ 1483519 w 1804987"/>
              <a:gd name="connsiteY36" fmla="*/ 169069 h 1264444"/>
              <a:gd name="connsiteX37" fmla="*/ 1700212 w 1804987"/>
              <a:gd name="connsiteY37" fmla="*/ 33338 h 1264444"/>
              <a:gd name="connsiteX38" fmla="*/ 1757362 w 1804987"/>
              <a:gd name="connsiteY38" fmla="*/ 4763 h 1264444"/>
              <a:gd name="connsiteX39" fmla="*/ 1778794 w 1804987"/>
              <a:gd name="connsiteY39" fmla="*/ 0 h 1264444"/>
              <a:gd name="connsiteX40" fmla="*/ 1793081 w 1804987"/>
              <a:gd name="connsiteY40" fmla="*/ 0 h 1264444"/>
              <a:gd name="connsiteX41" fmla="*/ 1802606 w 1804987"/>
              <a:gd name="connsiteY41" fmla="*/ 7144 h 1264444"/>
              <a:gd name="connsiteX42" fmla="*/ 1804987 w 1804987"/>
              <a:gd name="connsiteY42" fmla="*/ 23813 h 1264444"/>
              <a:gd name="connsiteX43" fmla="*/ 1797844 w 1804987"/>
              <a:gd name="connsiteY43" fmla="*/ 54769 h 1264444"/>
              <a:gd name="connsiteX44" fmla="*/ 1759744 w 1804987"/>
              <a:gd name="connsiteY44" fmla="*/ 95250 h 1264444"/>
              <a:gd name="connsiteX45" fmla="*/ 1559719 w 1804987"/>
              <a:gd name="connsiteY45" fmla="*/ 235744 h 1264444"/>
              <a:gd name="connsiteX46" fmla="*/ 1223962 w 1804987"/>
              <a:gd name="connsiteY46" fmla="*/ 502444 h 1264444"/>
              <a:gd name="connsiteX47" fmla="*/ 921544 w 1804987"/>
              <a:gd name="connsiteY47" fmla="*/ 750094 h 1264444"/>
              <a:gd name="connsiteX48" fmla="*/ 816769 w 1804987"/>
              <a:gd name="connsiteY48" fmla="*/ 826294 h 126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04987" h="1264444">
                <a:moveTo>
                  <a:pt x="816769" y="826294"/>
                </a:moveTo>
                <a:lnTo>
                  <a:pt x="642937" y="971550"/>
                </a:lnTo>
                <a:lnTo>
                  <a:pt x="526256" y="1076325"/>
                </a:lnTo>
                <a:lnTo>
                  <a:pt x="452437" y="1154907"/>
                </a:lnTo>
                <a:lnTo>
                  <a:pt x="431006" y="1183482"/>
                </a:lnTo>
                <a:lnTo>
                  <a:pt x="409575" y="1219200"/>
                </a:lnTo>
                <a:lnTo>
                  <a:pt x="390525" y="1245394"/>
                </a:lnTo>
                <a:lnTo>
                  <a:pt x="366712" y="1259682"/>
                </a:lnTo>
                <a:lnTo>
                  <a:pt x="340519" y="1264444"/>
                </a:lnTo>
                <a:lnTo>
                  <a:pt x="309562" y="1259682"/>
                </a:lnTo>
                <a:lnTo>
                  <a:pt x="271462" y="1240632"/>
                </a:lnTo>
                <a:lnTo>
                  <a:pt x="216694" y="1200150"/>
                </a:lnTo>
                <a:lnTo>
                  <a:pt x="157162" y="1145382"/>
                </a:lnTo>
                <a:lnTo>
                  <a:pt x="100012" y="1083469"/>
                </a:lnTo>
                <a:lnTo>
                  <a:pt x="64294" y="1038225"/>
                </a:lnTo>
                <a:lnTo>
                  <a:pt x="33337" y="988219"/>
                </a:lnTo>
                <a:lnTo>
                  <a:pt x="19050" y="954882"/>
                </a:lnTo>
                <a:lnTo>
                  <a:pt x="7144" y="919163"/>
                </a:lnTo>
                <a:lnTo>
                  <a:pt x="0" y="892969"/>
                </a:lnTo>
                <a:lnTo>
                  <a:pt x="0" y="869157"/>
                </a:lnTo>
                <a:lnTo>
                  <a:pt x="2381" y="854869"/>
                </a:lnTo>
                <a:lnTo>
                  <a:pt x="11906" y="845344"/>
                </a:lnTo>
                <a:lnTo>
                  <a:pt x="26194" y="845344"/>
                </a:lnTo>
                <a:lnTo>
                  <a:pt x="47625" y="852488"/>
                </a:lnTo>
                <a:lnTo>
                  <a:pt x="85725" y="878682"/>
                </a:lnTo>
                <a:lnTo>
                  <a:pt x="107156" y="890588"/>
                </a:lnTo>
                <a:lnTo>
                  <a:pt x="128587" y="900113"/>
                </a:lnTo>
                <a:lnTo>
                  <a:pt x="147637" y="904875"/>
                </a:lnTo>
                <a:lnTo>
                  <a:pt x="169069" y="909638"/>
                </a:lnTo>
                <a:lnTo>
                  <a:pt x="202406" y="912019"/>
                </a:lnTo>
                <a:lnTo>
                  <a:pt x="233362" y="912019"/>
                </a:lnTo>
                <a:lnTo>
                  <a:pt x="271462" y="907257"/>
                </a:lnTo>
                <a:lnTo>
                  <a:pt x="304800" y="895350"/>
                </a:lnTo>
                <a:lnTo>
                  <a:pt x="726281" y="621507"/>
                </a:lnTo>
                <a:lnTo>
                  <a:pt x="873919" y="561975"/>
                </a:lnTo>
                <a:lnTo>
                  <a:pt x="1145381" y="388144"/>
                </a:lnTo>
                <a:lnTo>
                  <a:pt x="1483519" y="169069"/>
                </a:lnTo>
                <a:lnTo>
                  <a:pt x="1700212" y="33338"/>
                </a:lnTo>
                <a:lnTo>
                  <a:pt x="1757362" y="4763"/>
                </a:lnTo>
                <a:lnTo>
                  <a:pt x="1778794" y="0"/>
                </a:lnTo>
                <a:lnTo>
                  <a:pt x="1793081" y="0"/>
                </a:lnTo>
                <a:lnTo>
                  <a:pt x="1802606" y="7144"/>
                </a:lnTo>
                <a:lnTo>
                  <a:pt x="1804987" y="23813"/>
                </a:lnTo>
                <a:lnTo>
                  <a:pt x="1797844" y="54769"/>
                </a:lnTo>
                <a:lnTo>
                  <a:pt x="1759744" y="95250"/>
                </a:lnTo>
                <a:lnTo>
                  <a:pt x="1559719" y="235744"/>
                </a:lnTo>
                <a:lnTo>
                  <a:pt x="1223962" y="502444"/>
                </a:lnTo>
                <a:lnTo>
                  <a:pt x="921544" y="750094"/>
                </a:lnTo>
                <a:lnTo>
                  <a:pt x="816769" y="826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FE54206-7D37-E748-90F6-484378F92D51}"/>
              </a:ext>
            </a:extLst>
          </p:cNvPr>
          <p:cNvSpPr/>
          <p:nvPr/>
        </p:nvSpPr>
        <p:spPr>
          <a:xfrm>
            <a:off x="5719763" y="3941763"/>
            <a:ext cx="1417637" cy="1371600"/>
          </a:xfrm>
          <a:custGeom>
            <a:avLst/>
            <a:gdLst>
              <a:gd name="connsiteX0" fmla="*/ 904875 w 1416843"/>
              <a:gd name="connsiteY0" fmla="*/ 907256 h 1371600"/>
              <a:gd name="connsiteX1" fmla="*/ 802481 w 1416843"/>
              <a:gd name="connsiteY1" fmla="*/ 771525 h 1371600"/>
              <a:gd name="connsiteX2" fmla="*/ 723900 w 1416843"/>
              <a:gd name="connsiteY2" fmla="*/ 676275 h 1371600"/>
              <a:gd name="connsiteX3" fmla="*/ 645318 w 1416843"/>
              <a:gd name="connsiteY3" fmla="*/ 585787 h 1371600"/>
              <a:gd name="connsiteX4" fmla="*/ 557212 w 1416843"/>
              <a:gd name="connsiteY4" fmla="*/ 495300 h 1371600"/>
              <a:gd name="connsiteX5" fmla="*/ 466725 w 1416843"/>
              <a:gd name="connsiteY5" fmla="*/ 409575 h 1371600"/>
              <a:gd name="connsiteX6" fmla="*/ 381000 w 1416843"/>
              <a:gd name="connsiteY6" fmla="*/ 335756 h 1371600"/>
              <a:gd name="connsiteX7" fmla="*/ 269081 w 1416843"/>
              <a:gd name="connsiteY7" fmla="*/ 245269 h 1371600"/>
              <a:gd name="connsiteX8" fmla="*/ 176212 w 1416843"/>
              <a:gd name="connsiteY8" fmla="*/ 183356 h 1371600"/>
              <a:gd name="connsiteX9" fmla="*/ 0 w 1416843"/>
              <a:gd name="connsiteY9" fmla="*/ 71437 h 1371600"/>
              <a:gd name="connsiteX10" fmla="*/ 57150 w 1416843"/>
              <a:gd name="connsiteY10" fmla="*/ 0 h 1371600"/>
              <a:gd name="connsiteX11" fmla="*/ 257175 w 1416843"/>
              <a:gd name="connsiteY11" fmla="*/ 102394 h 1371600"/>
              <a:gd name="connsiteX12" fmla="*/ 514350 w 1416843"/>
              <a:gd name="connsiteY12" fmla="*/ 238125 h 1371600"/>
              <a:gd name="connsiteX13" fmla="*/ 657225 w 1416843"/>
              <a:gd name="connsiteY13" fmla="*/ 319087 h 1371600"/>
              <a:gd name="connsiteX14" fmla="*/ 831056 w 1416843"/>
              <a:gd name="connsiteY14" fmla="*/ 421481 h 1371600"/>
              <a:gd name="connsiteX15" fmla="*/ 954881 w 1416843"/>
              <a:gd name="connsiteY15" fmla="*/ 500062 h 1371600"/>
              <a:gd name="connsiteX16" fmla="*/ 1047750 w 1416843"/>
              <a:gd name="connsiteY16" fmla="*/ 569119 h 1371600"/>
              <a:gd name="connsiteX17" fmla="*/ 1121568 w 1416843"/>
              <a:gd name="connsiteY17" fmla="*/ 640556 h 1371600"/>
              <a:gd name="connsiteX18" fmla="*/ 1228725 w 1416843"/>
              <a:gd name="connsiteY18" fmla="*/ 776287 h 1371600"/>
              <a:gd name="connsiteX19" fmla="*/ 1309687 w 1416843"/>
              <a:gd name="connsiteY19" fmla="*/ 897731 h 1371600"/>
              <a:gd name="connsiteX20" fmla="*/ 1352550 w 1416843"/>
              <a:gd name="connsiteY20" fmla="*/ 976312 h 1371600"/>
              <a:gd name="connsiteX21" fmla="*/ 1383506 w 1416843"/>
              <a:gd name="connsiteY21" fmla="*/ 1045369 h 1371600"/>
              <a:gd name="connsiteX22" fmla="*/ 1400175 w 1416843"/>
              <a:gd name="connsiteY22" fmla="*/ 1090612 h 1371600"/>
              <a:gd name="connsiteX23" fmla="*/ 1412081 w 1416843"/>
              <a:gd name="connsiteY23" fmla="*/ 1157287 h 1371600"/>
              <a:gd name="connsiteX24" fmla="*/ 1416843 w 1416843"/>
              <a:gd name="connsiteY24" fmla="*/ 1214437 h 1371600"/>
              <a:gd name="connsiteX25" fmla="*/ 1404937 w 1416843"/>
              <a:gd name="connsiteY25" fmla="*/ 1257300 h 1371600"/>
              <a:gd name="connsiteX26" fmla="*/ 1371600 w 1416843"/>
              <a:gd name="connsiteY26" fmla="*/ 1321594 h 1371600"/>
              <a:gd name="connsiteX27" fmla="*/ 1338262 w 1416843"/>
              <a:gd name="connsiteY27" fmla="*/ 1357312 h 1371600"/>
              <a:gd name="connsiteX28" fmla="*/ 1304925 w 1416843"/>
              <a:gd name="connsiteY28" fmla="*/ 1371600 h 1371600"/>
              <a:gd name="connsiteX29" fmla="*/ 1262062 w 1416843"/>
              <a:gd name="connsiteY29" fmla="*/ 1371600 h 1371600"/>
              <a:gd name="connsiteX30" fmla="*/ 1214437 w 1416843"/>
              <a:gd name="connsiteY30" fmla="*/ 1362075 h 1371600"/>
              <a:gd name="connsiteX31" fmla="*/ 1176337 w 1416843"/>
              <a:gd name="connsiteY31" fmla="*/ 1335881 h 1371600"/>
              <a:gd name="connsiteX32" fmla="*/ 1126331 w 1416843"/>
              <a:gd name="connsiteY32" fmla="*/ 1278731 h 1371600"/>
              <a:gd name="connsiteX33" fmla="*/ 1088231 w 1416843"/>
              <a:gd name="connsiteY33" fmla="*/ 1204912 h 1371600"/>
              <a:gd name="connsiteX34" fmla="*/ 1045368 w 1416843"/>
              <a:gd name="connsiteY34" fmla="*/ 1128712 h 1371600"/>
              <a:gd name="connsiteX35" fmla="*/ 904875 w 1416843"/>
              <a:gd name="connsiteY35" fmla="*/ 907256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16843" h="1371600">
                <a:moveTo>
                  <a:pt x="904875" y="907256"/>
                </a:moveTo>
                <a:lnTo>
                  <a:pt x="802481" y="771525"/>
                </a:lnTo>
                <a:lnTo>
                  <a:pt x="723900" y="676275"/>
                </a:lnTo>
                <a:lnTo>
                  <a:pt x="645318" y="585787"/>
                </a:lnTo>
                <a:lnTo>
                  <a:pt x="557212" y="495300"/>
                </a:lnTo>
                <a:lnTo>
                  <a:pt x="466725" y="409575"/>
                </a:lnTo>
                <a:lnTo>
                  <a:pt x="381000" y="335756"/>
                </a:lnTo>
                <a:lnTo>
                  <a:pt x="269081" y="245269"/>
                </a:lnTo>
                <a:lnTo>
                  <a:pt x="176212" y="183356"/>
                </a:lnTo>
                <a:lnTo>
                  <a:pt x="0" y="71437"/>
                </a:lnTo>
                <a:lnTo>
                  <a:pt x="57150" y="0"/>
                </a:lnTo>
                <a:lnTo>
                  <a:pt x="257175" y="102394"/>
                </a:lnTo>
                <a:lnTo>
                  <a:pt x="514350" y="238125"/>
                </a:lnTo>
                <a:lnTo>
                  <a:pt x="657225" y="319087"/>
                </a:lnTo>
                <a:lnTo>
                  <a:pt x="831056" y="421481"/>
                </a:lnTo>
                <a:lnTo>
                  <a:pt x="954881" y="500062"/>
                </a:lnTo>
                <a:lnTo>
                  <a:pt x="1047750" y="569119"/>
                </a:lnTo>
                <a:lnTo>
                  <a:pt x="1121568" y="640556"/>
                </a:lnTo>
                <a:lnTo>
                  <a:pt x="1228725" y="776287"/>
                </a:lnTo>
                <a:lnTo>
                  <a:pt x="1309687" y="897731"/>
                </a:lnTo>
                <a:lnTo>
                  <a:pt x="1352550" y="976312"/>
                </a:lnTo>
                <a:lnTo>
                  <a:pt x="1383506" y="1045369"/>
                </a:lnTo>
                <a:lnTo>
                  <a:pt x="1400175" y="1090612"/>
                </a:lnTo>
                <a:lnTo>
                  <a:pt x="1412081" y="1157287"/>
                </a:lnTo>
                <a:lnTo>
                  <a:pt x="1416843" y="1214437"/>
                </a:lnTo>
                <a:lnTo>
                  <a:pt x="1404937" y="1257300"/>
                </a:lnTo>
                <a:lnTo>
                  <a:pt x="1371600" y="1321594"/>
                </a:lnTo>
                <a:lnTo>
                  <a:pt x="1338262" y="1357312"/>
                </a:lnTo>
                <a:lnTo>
                  <a:pt x="1304925" y="1371600"/>
                </a:lnTo>
                <a:lnTo>
                  <a:pt x="1262062" y="1371600"/>
                </a:lnTo>
                <a:lnTo>
                  <a:pt x="1214437" y="1362075"/>
                </a:lnTo>
                <a:lnTo>
                  <a:pt x="1176337" y="1335881"/>
                </a:lnTo>
                <a:lnTo>
                  <a:pt x="1126331" y="1278731"/>
                </a:lnTo>
                <a:lnTo>
                  <a:pt x="1088231" y="1204912"/>
                </a:lnTo>
                <a:lnTo>
                  <a:pt x="1045368" y="1128712"/>
                </a:lnTo>
                <a:lnTo>
                  <a:pt x="904875" y="907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5B5B61-72CE-485B-BA50-E8455B023B99}"/>
              </a:ext>
            </a:extLst>
          </p:cNvPr>
          <p:cNvGrpSpPr/>
          <p:nvPr/>
        </p:nvGrpSpPr>
        <p:grpSpPr>
          <a:xfrm>
            <a:off x="2617788" y="1990725"/>
            <a:ext cx="4519612" cy="3317875"/>
            <a:chOff x="2770188" y="2147888"/>
            <a:chExt cx="4519612" cy="3317875"/>
          </a:xfrm>
        </p:grpSpPr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A195FC38-4CDD-4803-B431-12472871A00B}"/>
                </a:ext>
              </a:extLst>
            </p:cNvPr>
            <p:cNvSpPr/>
            <p:nvPr/>
          </p:nvSpPr>
          <p:spPr>
            <a:xfrm>
              <a:off x="4379913" y="2281238"/>
              <a:ext cx="785812" cy="1200150"/>
            </a:xfrm>
            <a:custGeom>
              <a:avLst/>
              <a:gdLst>
                <a:gd name="connsiteX0" fmla="*/ 461962 w 785812"/>
                <a:gd name="connsiteY0" fmla="*/ 933450 h 1200150"/>
                <a:gd name="connsiteX1" fmla="*/ 435769 w 785812"/>
                <a:gd name="connsiteY1" fmla="*/ 838200 h 1200150"/>
                <a:gd name="connsiteX2" fmla="*/ 414337 w 785812"/>
                <a:gd name="connsiteY2" fmla="*/ 769143 h 1200150"/>
                <a:gd name="connsiteX3" fmla="*/ 376237 w 785812"/>
                <a:gd name="connsiteY3" fmla="*/ 681037 h 1200150"/>
                <a:gd name="connsiteX4" fmla="*/ 326231 w 785812"/>
                <a:gd name="connsiteY4" fmla="*/ 566737 h 1200150"/>
                <a:gd name="connsiteX5" fmla="*/ 252412 w 785812"/>
                <a:gd name="connsiteY5" fmla="*/ 423862 h 1200150"/>
                <a:gd name="connsiteX6" fmla="*/ 176212 w 785812"/>
                <a:gd name="connsiteY6" fmla="*/ 300037 h 1200150"/>
                <a:gd name="connsiteX7" fmla="*/ 92869 w 785812"/>
                <a:gd name="connsiteY7" fmla="*/ 180975 h 1200150"/>
                <a:gd name="connsiteX8" fmla="*/ 26194 w 785812"/>
                <a:gd name="connsiteY8" fmla="*/ 102393 h 1200150"/>
                <a:gd name="connsiteX9" fmla="*/ 4762 w 785812"/>
                <a:gd name="connsiteY9" fmla="*/ 80962 h 1200150"/>
                <a:gd name="connsiteX10" fmla="*/ 0 w 785812"/>
                <a:gd name="connsiteY10" fmla="*/ 59531 h 1200150"/>
                <a:gd name="connsiteX11" fmla="*/ 0 w 785812"/>
                <a:gd name="connsiteY11" fmla="*/ 35718 h 1200150"/>
                <a:gd name="connsiteX12" fmla="*/ 2381 w 785812"/>
                <a:gd name="connsiteY12" fmla="*/ 16668 h 1200150"/>
                <a:gd name="connsiteX13" fmla="*/ 14287 w 785812"/>
                <a:gd name="connsiteY13" fmla="*/ 7143 h 1200150"/>
                <a:gd name="connsiteX14" fmla="*/ 35719 w 785812"/>
                <a:gd name="connsiteY14" fmla="*/ 0 h 1200150"/>
                <a:gd name="connsiteX15" fmla="*/ 54769 w 785812"/>
                <a:gd name="connsiteY15" fmla="*/ 0 h 1200150"/>
                <a:gd name="connsiteX16" fmla="*/ 90487 w 785812"/>
                <a:gd name="connsiteY16" fmla="*/ 14287 h 1200150"/>
                <a:gd name="connsiteX17" fmla="*/ 219075 w 785812"/>
                <a:gd name="connsiteY17" fmla="*/ 109537 h 1200150"/>
                <a:gd name="connsiteX18" fmla="*/ 333375 w 785812"/>
                <a:gd name="connsiteY18" fmla="*/ 195262 h 1200150"/>
                <a:gd name="connsiteX19" fmla="*/ 476250 w 785812"/>
                <a:gd name="connsiteY19" fmla="*/ 311943 h 1200150"/>
                <a:gd name="connsiteX20" fmla="*/ 607219 w 785812"/>
                <a:gd name="connsiteY20" fmla="*/ 438150 h 1200150"/>
                <a:gd name="connsiteX21" fmla="*/ 673894 w 785812"/>
                <a:gd name="connsiteY21" fmla="*/ 519112 h 1200150"/>
                <a:gd name="connsiteX22" fmla="*/ 707231 w 785812"/>
                <a:gd name="connsiteY22" fmla="*/ 569118 h 1200150"/>
                <a:gd name="connsiteX23" fmla="*/ 731044 w 785812"/>
                <a:gd name="connsiteY23" fmla="*/ 626268 h 1200150"/>
                <a:gd name="connsiteX24" fmla="*/ 750094 w 785812"/>
                <a:gd name="connsiteY24" fmla="*/ 697706 h 1200150"/>
                <a:gd name="connsiteX25" fmla="*/ 769144 w 785812"/>
                <a:gd name="connsiteY25" fmla="*/ 785812 h 1200150"/>
                <a:gd name="connsiteX26" fmla="*/ 778669 w 785812"/>
                <a:gd name="connsiteY26" fmla="*/ 876300 h 1200150"/>
                <a:gd name="connsiteX27" fmla="*/ 783431 w 785812"/>
                <a:gd name="connsiteY27" fmla="*/ 971550 h 1200150"/>
                <a:gd name="connsiteX28" fmla="*/ 785812 w 785812"/>
                <a:gd name="connsiteY28" fmla="*/ 1031081 h 1200150"/>
                <a:gd name="connsiteX29" fmla="*/ 778669 w 785812"/>
                <a:gd name="connsiteY29" fmla="*/ 1095375 h 1200150"/>
                <a:gd name="connsiteX30" fmla="*/ 769144 w 785812"/>
                <a:gd name="connsiteY30" fmla="*/ 1135856 h 1200150"/>
                <a:gd name="connsiteX31" fmla="*/ 752475 w 785812"/>
                <a:gd name="connsiteY31" fmla="*/ 1162050 h 1200150"/>
                <a:gd name="connsiteX32" fmla="*/ 714375 w 785812"/>
                <a:gd name="connsiteY32" fmla="*/ 1190625 h 1200150"/>
                <a:gd name="connsiteX33" fmla="*/ 673894 w 785812"/>
                <a:gd name="connsiteY33" fmla="*/ 1200150 h 1200150"/>
                <a:gd name="connsiteX34" fmla="*/ 623887 w 785812"/>
                <a:gd name="connsiteY34" fmla="*/ 1197768 h 1200150"/>
                <a:gd name="connsiteX35" fmla="*/ 595312 w 785812"/>
                <a:gd name="connsiteY35" fmla="*/ 1188243 h 1200150"/>
                <a:gd name="connsiteX36" fmla="*/ 569119 w 785812"/>
                <a:gd name="connsiteY36" fmla="*/ 1164431 h 1200150"/>
                <a:gd name="connsiteX37" fmla="*/ 540544 w 785812"/>
                <a:gd name="connsiteY37" fmla="*/ 1119187 h 1200150"/>
                <a:gd name="connsiteX38" fmla="*/ 516731 w 785812"/>
                <a:gd name="connsiteY38" fmla="*/ 1076325 h 1200150"/>
                <a:gd name="connsiteX39" fmla="*/ 495300 w 785812"/>
                <a:gd name="connsiteY39" fmla="*/ 1028700 h 1200150"/>
                <a:gd name="connsiteX40" fmla="*/ 461962 w 785812"/>
                <a:gd name="connsiteY40" fmla="*/ 9334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2" h="1200150">
                  <a:moveTo>
                    <a:pt x="461962" y="933450"/>
                  </a:moveTo>
                  <a:lnTo>
                    <a:pt x="435769" y="838200"/>
                  </a:lnTo>
                  <a:lnTo>
                    <a:pt x="414337" y="769143"/>
                  </a:lnTo>
                  <a:lnTo>
                    <a:pt x="376237" y="681037"/>
                  </a:lnTo>
                  <a:lnTo>
                    <a:pt x="326231" y="566737"/>
                  </a:lnTo>
                  <a:lnTo>
                    <a:pt x="252412" y="423862"/>
                  </a:lnTo>
                  <a:lnTo>
                    <a:pt x="176212" y="300037"/>
                  </a:lnTo>
                  <a:lnTo>
                    <a:pt x="92869" y="180975"/>
                  </a:lnTo>
                  <a:lnTo>
                    <a:pt x="26194" y="102393"/>
                  </a:lnTo>
                  <a:lnTo>
                    <a:pt x="4762" y="80962"/>
                  </a:lnTo>
                  <a:lnTo>
                    <a:pt x="0" y="59531"/>
                  </a:lnTo>
                  <a:lnTo>
                    <a:pt x="0" y="35718"/>
                  </a:lnTo>
                  <a:lnTo>
                    <a:pt x="2381" y="16668"/>
                  </a:lnTo>
                  <a:lnTo>
                    <a:pt x="14287" y="7143"/>
                  </a:lnTo>
                  <a:lnTo>
                    <a:pt x="35719" y="0"/>
                  </a:lnTo>
                  <a:lnTo>
                    <a:pt x="54769" y="0"/>
                  </a:lnTo>
                  <a:lnTo>
                    <a:pt x="90487" y="14287"/>
                  </a:lnTo>
                  <a:lnTo>
                    <a:pt x="219075" y="109537"/>
                  </a:lnTo>
                  <a:lnTo>
                    <a:pt x="333375" y="195262"/>
                  </a:lnTo>
                  <a:lnTo>
                    <a:pt x="476250" y="311943"/>
                  </a:lnTo>
                  <a:lnTo>
                    <a:pt x="607219" y="438150"/>
                  </a:lnTo>
                  <a:lnTo>
                    <a:pt x="673894" y="519112"/>
                  </a:lnTo>
                  <a:lnTo>
                    <a:pt x="707231" y="569118"/>
                  </a:lnTo>
                  <a:lnTo>
                    <a:pt x="731044" y="626268"/>
                  </a:lnTo>
                  <a:lnTo>
                    <a:pt x="750094" y="697706"/>
                  </a:lnTo>
                  <a:lnTo>
                    <a:pt x="769144" y="785812"/>
                  </a:lnTo>
                  <a:lnTo>
                    <a:pt x="778669" y="876300"/>
                  </a:lnTo>
                  <a:lnTo>
                    <a:pt x="783431" y="971550"/>
                  </a:lnTo>
                  <a:cubicBezTo>
                    <a:pt x="784225" y="991394"/>
                    <a:pt x="785018" y="1011237"/>
                    <a:pt x="785812" y="1031081"/>
                  </a:cubicBezTo>
                  <a:lnTo>
                    <a:pt x="778669" y="1095375"/>
                  </a:lnTo>
                  <a:lnTo>
                    <a:pt x="769144" y="1135856"/>
                  </a:lnTo>
                  <a:lnTo>
                    <a:pt x="752475" y="1162050"/>
                  </a:lnTo>
                  <a:lnTo>
                    <a:pt x="714375" y="1190625"/>
                  </a:lnTo>
                  <a:lnTo>
                    <a:pt x="673894" y="1200150"/>
                  </a:lnTo>
                  <a:lnTo>
                    <a:pt x="623887" y="1197768"/>
                  </a:lnTo>
                  <a:lnTo>
                    <a:pt x="595312" y="1188243"/>
                  </a:lnTo>
                  <a:lnTo>
                    <a:pt x="569119" y="1164431"/>
                  </a:lnTo>
                  <a:lnTo>
                    <a:pt x="540544" y="1119187"/>
                  </a:lnTo>
                  <a:lnTo>
                    <a:pt x="516731" y="1076325"/>
                  </a:lnTo>
                  <a:lnTo>
                    <a:pt x="495300" y="1028700"/>
                  </a:lnTo>
                  <a:lnTo>
                    <a:pt x="461962" y="933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F511C2D7-21A2-49AC-A6EA-9802D2CCA420}"/>
                </a:ext>
              </a:extLst>
            </p:cNvPr>
            <p:cNvSpPr/>
            <p:nvPr/>
          </p:nvSpPr>
          <p:spPr>
            <a:xfrm rot="16200000">
              <a:off x="2364581" y="3221832"/>
              <a:ext cx="2028825" cy="544512"/>
            </a:xfrm>
            <a:custGeom>
              <a:avLst/>
              <a:gdLst>
                <a:gd name="connsiteX0" fmla="*/ 492919 w 2028825"/>
                <a:gd name="connsiteY0" fmla="*/ 533400 h 545307"/>
                <a:gd name="connsiteX1" fmla="*/ 95250 w 2028825"/>
                <a:gd name="connsiteY1" fmla="*/ 545307 h 545307"/>
                <a:gd name="connsiteX2" fmla="*/ 0 w 2028825"/>
                <a:gd name="connsiteY2" fmla="*/ 397669 h 545307"/>
                <a:gd name="connsiteX3" fmla="*/ 257175 w 2028825"/>
                <a:gd name="connsiteY3" fmla="*/ 369094 h 545307"/>
                <a:gd name="connsiteX4" fmla="*/ 681038 w 2028825"/>
                <a:gd name="connsiteY4" fmla="*/ 323850 h 545307"/>
                <a:gd name="connsiteX5" fmla="*/ 1200150 w 2028825"/>
                <a:gd name="connsiteY5" fmla="*/ 271463 h 545307"/>
                <a:gd name="connsiteX6" fmla="*/ 1385888 w 2028825"/>
                <a:gd name="connsiteY6" fmla="*/ 247650 h 545307"/>
                <a:gd name="connsiteX7" fmla="*/ 1526382 w 2028825"/>
                <a:gd name="connsiteY7" fmla="*/ 223838 h 545307"/>
                <a:gd name="connsiteX8" fmla="*/ 1693069 w 2028825"/>
                <a:gd name="connsiteY8" fmla="*/ 188119 h 545307"/>
                <a:gd name="connsiteX9" fmla="*/ 1793082 w 2028825"/>
                <a:gd name="connsiteY9" fmla="*/ 159544 h 545307"/>
                <a:gd name="connsiteX10" fmla="*/ 1838325 w 2028825"/>
                <a:gd name="connsiteY10" fmla="*/ 135732 h 545307"/>
                <a:gd name="connsiteX11" fmla="*/ 1864519 w 2028825"/>
                <a:gd name="connsiteY11" fmla="*/ 119063 h 545307"/>
                <a:gd name="connsiteX12" fmla="*/ 1885950 w 2028825"/>
                <a:gd name="connsiteY12" fmla="*/ 100013 h 545307"/>
                <a:gd name="connsiteX13" fmla="*/ 1912144 w 2028825"/>
                <a:gd name="connsiteY13" fmla="*/ 73819 h 545307"/>
                <a:gd name="connsiteX14" fmla="*/ 1940719 w 2028825"/>
                <a:gd name="connsiteY14" fmla="*/ 38100 h 545307"/>
                <a:gd name="connsiteX15" fmla="*/ 1964532 w 2028825"/>
                <a:gd name="connsiteY15" fmla="*/ 14288 h 545307"/>
                <a:gd name="connsiteX16" fmla="*/ 1978819 w 2028825"/>
                <a:gd name="connsiteY16" fmla="*/ 0 h 545307"/>
                <a:gd name="connsiteX17" fmla="*/ 1995488 w 2028825"/>
                <a:gd name="connsiteY17" fmla="*/ 0 h 545307"/>
                <a:gd name="connsiteX18" fmla="*/ 2009775 w 2028825"/>
                <a:gd name="connsiteY18" fmla="*/ 7144 h 545307"/>
                <a:gd name="connsiteX19" fmla="*/ 2019300 w 2028825"/>
                <a:gd name="connsiteY19" fmla="*/ 30957 h 545307"/>
                <a:gd name="connsiteX20" fmla="*/ 2028825 w 2028825"/>
                <a:gd name="connsiteY20" fmla="*/ 69057 h 545307"/>
                <a:gd name="connsiteX21" fmla="*/ 2024063 w 2028825"/>
                <a:gd name="connsiteY21" fmla="*/ 142875 h 545307"/>
                <a:gd name="connsiteX22" fmla="*/ 2009775 w 2028825"/>
                <a:gd name="connsiteY22" fmla="*/ 200025 h 545307"/>
                <a:gd name="connsiteX23" fmla="*/ 1971675 w 2028825"/>
                <a:gd name="connsiteY23" fmla="*/ 276225 h 545307"/>
                <a:gd name="connsiteX24" fmla="*/ 1902619 w 2028825"/>
                <a:gd name="connsiteY24" fmla="*/ 381000 h 545307"/>
                <a:gd name="connsiteX25" fmla="*/ 1831182 w 2028825"/>
                <a:gd name="connsiteY25" fmla="*/ 490538 h 545307"/>
                <a:gd name="connsiteX26" fmla="*/ 1812132 w 2028825"/>
                <a:gd name="connsiteY26" fmla="*/ 509588 h 545307"/>
                <a:gd name="connsiteX27" fmla="*/ 1790700 w 2028825"/>
                <a:gd name="connsiteY27" fmla="*/ 516732 h 545307"/>
                <a:gd name="connsiteX28" fmla="*/ 1752600 w 2028825"/>
                <a:gd name="connsiteY28" fmla="*/ 516732 h 545307"/>
                <a:gd name="connsiteX29" fmla="*/ 1721644 w 2028825"/>
                <a:gd name="connsiteY29" fmla="*/ 502444 h 545307"/>
                <a:gd name="connsiteX30" fmla="*/ 1674019 w 2028825"/>
                <a:gd name="connsiteY30" fmla="*/ 485775 h 545307"/>
                <a:gd name="connsiteX31" fmla="*/ 1616869 w 2028825"/>
                <a:gd name="connsiteY31" fmla="*/ 478632 h 545307"/>
                <a:gd name="connsiteX32" fmla="*/ 1497807 w 2028825"/>
                <a:gd name="connsiteY32" fmla="*/ 476250 h 545307"/>
                <a:gd name="connsiteX33" fmla="*/ 1228725 w 2028825"/>
                <a:gd name="connsiteY33" fmla="*/ 492919 h 545307"/>
                <a:gd name="connsiteX34" fmla="*/ 921544 w 2028825"/>
                <a:gd name="connsiteY34" fmla="*/ 521494 h 545307"/>
                <a:gd name="connsiteX35" fmla="*/ 742950 w 2028825"/>
                <a:gd name="connsiteY35" fmla="*/ 528638 h 545307"/>
                <a:gd name="connsiteX36" fmla="*/ 492919 w 2028825"/>
                <a:gd name="connsiteY36" fmla="*/ 5334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28825" h="545307">
                  <a:moveTo>
                    <a:pt x="492919" y="533400"/>
                  </a:moveTo>
                  <a:lnTo>
                    <a:pt x="95250" y="545307"/>
                  </a:lnTo>
                  <a:lnTo>
                    <a:pt x="0" y="397669"/>
                  </a:lnTo>
                  <a:lnTo>
                    <a:pt x="257175" y="369094"/>
                  </a:lnTo>
                  <a:lnTo>
                    <a:pt x="681038" y="323850"/>
                  </a:lnTo>
                  <a:lnTo>
                    <a:pt x="1200150" y="271463"/>
                  </a:lnTo>
                  <a:lnTo>
                    <a:pt x="1385888" y="247650"/>
                  </a:lnTo>
                  <a:lnTo>
                    <a:pt x="1526382" y="223838"/>
                  </a:lnTo>
                  <a:lnTo>
                    <a:pt x="1693069" y="188119"/>
                  </a:lnTo>
                  <a:lnTo>
                    <a:pt x="1793082" y="159544"/>
                  </a:lnTo>
                  <a:lnTo>
                    <a:pt x="1838325" y="135732"/>
                  </a:lnTo>
                  <a:lnTo>
                    <a:pt x="1864519" y="119063"/>
                  </a:lnTo>
                  <a:lnTo>
                    <a:pt x="1885950" y="100013"/>
                  </a:lnTo>
                  <a:lnTo>
                    <a:pt x="1912144" y="73819"/>
                  </a:lnTo>
                  <a:lnTo>
                    <a:pt x="1940719" y="38100"/>
                  </a:lnTo>
                  <a:lnTo>
                    <a:pt x="1964532" y="14288"/>
                  </a:lnTo>
                  <a:lnTo>
                    <a:pt x="1978819" y="0"/>
                  </a:lnTo>
                  <a:lnTo>
                    <a:pt x="1995488" y="0"/>
                  </a:lnTo>
                  <a:lnTo>
                    <a:pt x="2009775" y="7144"/>
                  </a:lnTo>
                  <a:lnTo>
                    <a:pt x="2019300" y="30957"/>
                  </a:lnTo>
                  <a:lnTo>
                    <a:pt x="2028825" y="69057"/>
                  </a:lnTo>
                  <a:lnTo>
                    <a:pt x="2024063" y="142875"/>
                  </a:lnTo>
                  <a:lnTo>
                    <a:pt x="2009775" y="200025"/>
                  </a:lnTo>
                  <a:lnTo>
                    <a:pt x="1971675" y="276225"/>
                  </a:lnTo>
                  <a:lnTo>
                    <a:pt x="1902619" y="381000"/>
                  </a:lnTo>
                  <a:lnTo>
                    <a:pt x="1831182" y="490538"/>
                  </a:lnTo>
                  <a:lnTo>
                    <a:pt x="1812132" y="509588"/>
                  </a:lnTo>
                  <a:lnTo>
                    <a:pt x="1790700" y="516732"/>
                  </a:lnTo>
                  <a:lnTo>
                    <a:pt x="1752600" y="516732"/>
                  </a:lnTo>
                  <a:lnTo>
                    <a:pt x="1721644" y="502444"/>
                  </a:lnTo>
                  <a:lnTo>
                    <a:pt x="1674019" y="485775"/>
                  </a:lnTo>
                  <a:lnTo>
                    <a:pt x="1616869" y="478632"/>
                  </a:lnTo>
                  <a:lnTo>
                    <a:pt x="1497807" y="476250"/>
                  </a:lnTo>
                  <a:lnTo>
                    <a:pt x="1228725" y="492919"/>
                  </a:lnTo>
                  <a:lnTo>
                    <a:pt x="921544" y="521494"/>
                  </a:lnTo>
                  <a:lnTo>
                    <a:pt x="742950" y="528638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6807A63E-7548-4A47-9146-BCA7AB5D6D40}"/>
                </a:ext>
              </a:extLst>
            </p:cNvPr>
            <p:cNvSpPr/>
            <p:nvPr/>
          </p:nvSpPr>
          <p:spPr>
            <a:xfrm rot="16200000">
              <a:off x="4143375" y="2451101"/>
              <a:ext cx="3089275" cy="2482850"/>
            </a:xfrm>
            <a:custGeom>
              <a:avLst/>
              <a:gdLst>
                <a:gd name="connsiteX0" fmla="*/ 561975 w 3089275"/>
                <a:gd name="connsiteY0" fmla="*/ 1022350 h 2482850"/>
                <a:gd name="connsiteX1" fmla="*/ 431800 w 3089275"/>
                <a:gd name="connsiteY1" fmla="*/ 854075 h 2482850"/>
                <a:gd name="connsiteX2" fmla="*/ 342900 w 3089275"/>
                <a:gd name="connsiteY2" fmla="*/ 723900 h 2482850"/>
                <a:gd name="connsiteX3" fmla="*/ 254000 w 3089275"/>
                <a:gd name="connsiteY3" fmla="*/ 574675 h 2482850"/>
                <a:gd name="connsiteX4" fmla="*/ 165100 w 3089275"/>
                <a:gd name="connsiteY4" fmla="*/ 412750 h 2482850"/>
                <a:gd name="connsiteX5" fmla="*/ 101600 w 3089275"/>
                <a:gd name="connsiteY5" fmla="*/ 292100 h 2482850"/>
                <a:gd name="connsiteX6" fmla="*/ 50800 w 3089275"/>
                <a:gd name="connsiteY6" fmla="*/ 177800 h 2482850"/>
                <a:gd name="connsiteX7" fmla="*/ 6350 w 3089275"/>
                <a:gd name="connsiteY7" fmla="*/ 69850 h 2482850"/>
                <a:gd name="connsiteX8" fmla="*/ 3175 w 3089275"/>
                <a:gd name="connsiteY8" fmla="*/ 44450 h 2482850"/>
                <a:gd name="connsiteX9" fmla="*/ 0 w 3089275"/>
                <a:gd name="connsiteY9" fmla="*/ 22225 h 2482850"/>
                <a:gd name="connsiteX10" fmla="*/ 6350 w 3089275"/>
                <a:gd name="connsiteY10" fmla="*/ 6350 h 2482850"/>
                <a:gd name="connsiteX11" fmla="*/ 19050 w 3089275"/>
                <a:gd name="connsiteY11" fmla="*/ 0 h 2482850"/>
                <a:gd name="connsiteX12" fmla="*/ 41275 w 3089275"/>
                <a:gd name="connsiteY12" fmla="*/ 0 h 2482850"/>
                <a:gd name="connsiteX13" fmla="*/ 57150 w 3089275"/>
                <a:gd name="connsiteY13" fmla="*/ 9525 h 2482850"/>
                <a:gd name="connsiteX14" fmla="*/ 82550 w 3089275"/>
                <a:gd name="connsiteY14" fmla="*/ 50800 h 2482850"/>
                <a:gd name="connsiteX15" fmla="*/ 139700 w 3089275"/>
                <a:gd name="connsiteY15" fmla="*/ 155575 h 2482850"/>
                <a:gd name="connsiteX16" fmla="*/ 209550 w 3089275"/>
                <a:gd name="connsiteY16" fmla="*/ 273050 h 2482850"/>
                <a:gd name="connsiteX17" fmla="*/ 298450 w 3089275"/>
                <a:gd name="connsiteY17" fmla="*/ 409575 h 2482850"/>
                <a:gd name="connsiteX18" fmla="*/ 403225 w 3089275"/>
                <a:gd name="connsiteY18" fmla="*/ 549275 h 2482850"/>
                <a:gd name="connsiteX19" fmla="*/ 527050 w 3089275"/>
                <a:gd name="connsiteY19" fmla="*/ 701675 h 2482850"/>
                <a:gd name="connsiteX20" fmla="*/ 641350 w 3089275"/>
                <a:gd name="connsiteY20" fmla="*/ 828675 h 2482850"/>
                <a:gd name="connsiteX21" fmla="*/ 758825 w 3089275"/>
                <a:gd name="connsiteY21" fmla="*/ 949325 h 2482850"/>
                <a:gd name="connsiteX22" fmla="*/ 873125 w 3089275"/>
                <a:gd name="connsiteY22" fmla="*/ 1057275 h 2482850"/>
                <a:gd name="connsiteX23" fmla="*/ 1016000 w 3089275"/>
                <a:gd name="connsiteY23" fmla="*/ 1184275 h 2482850"/>
                <a:gd name="connsiteX24" fmla="*/ 1177925 w 3089275"/>
                <a:gd name="connsiteY24" fmla="*/ 1314450 h 2482850"/>
                <a:gd name="connsiteX25" fmla="*/ 1393825 w 3089275"/>
                <a:gd name="connsiteY25" fmla="*/ 1473200 h 2482850"/>
                <a:gd name="connsiteX26" fmla="*/ 1543050 w 3089275"/>
                <a:gd name="connsiteY26" fmla="*/ 1571625 h 2482850"/>
                <a:gd name="connsiteX27" fmla="*/ 1736725 w 3089275"/>
                <a:gd name="connsiteY27" fmla="*/ 1682750 h 2482850"/>
                <a:gd name="connsiteX28" fmla="*/ 1952625 w 3089275"/>
                <a:gd name="connsiteY28" fmla="*/ 1797050 h 2482850"/>
                <a:gd name="connsiteX29" fmla="*/ 2187575 w 3089275"/>
                <a:gd name="connsiteY29" fmla="*/ 1917700 h 2482850"/>
                <a:gd name="connsiteX30" fmla="*/ 2384425 w 3089275"/>
                <a:gd name="connsiteY30" fmla="*/ 2003425 h 2482850"/>
                <a:gd name="connsiteX31" fmla="*/ 2546350 w 3089275"/>
                <a:gd name="connsiteY31" fmla="*/ 2060575 h 2482850"/>
                <a:gd name="connsiteX32" fmla="*/ 2660650 w 3089275"/>
                <a:gd name="connsiteY32" fmla="*/ 2092325 h 2482850"/>
                <a:gd name="connsiteX33" fmla="*/ 2733675 w 3089275"/>
                <a:gd name="connsiteY33" fmla="*/ 2101850 h 2482850"/>
                <a:gd name="connsiteX34" fmla="*/ 2790825 w 3089275"/>
                <a:gd name="connsiteY34" fmla="*/ 2105025 h 2482850"/>
                <a:gd name="connsiteX35" fmla="*/ 2832100 w 3089275"/>
                <a:gd name="connsiteY35" fmla="*/ 2101850 h 2482850"/>
                <a:gd name="connsiteX36" fmla="*/ 2870200 w 3089275"/>
                <a:gd name="connsiteY36" fmla="*/ 2085975 h 2482850"/>
                <a:gd name="connsiteX37" fmla="*/ 2936875 w 3089275"/>
                <a:gd name="connsiteY37" fmla="*/ 2038350 h 2482850"/>
                <a:gd name="connsiteX38" fmla="*/ 3006725 w 3089275"/>
                <a:gd name="connsiteY38" fmla="*/ 1974850 h 2482850"/>
                <a:gd name="connsiteX39" fmla="*/ 3048000 w 3089275"/>
                <a:gd name="connsiteY39" fmla="*/ 1943100 h 2482850"/>
                <a:gd name="connsiteX40" fmla="*/ 3067050 w 3089275"/>
                <a:gd name="connsiteY40" fmla="*/ 1933575 h 2482850"/>
                <a:gd name="connsiteX41" fmla="*/ 3082925 w 3089275"/>
                <a:gd name="connsiteY41" fmla="*/ 1936750 h 2482850"/>
                <a:gd name="connsiteX42" fmla="*/ 3089275 w 3089275"/>
                <a:gd name="connsiteY42" fmla="*/ 1952625 h 2482850"/>
                <a:gd name="connsiteX43" fmla="*/ 3070225 w 3089275"/>
                <a:gd name="connsiteY43" fmla="*/ 2009775 h 2482850"/>
                <a:gd name="connsiteX44" fmla="*/ 3044825 w 3089275"/>
                <a:gd name="connsiteY44" fmla="*/ 2063750 h 2482850"/>
                <a:gd name="connsiteX45" fmla="*/ 2990850 w 3089275"/>
                <a:gd name="connsiteY45" fmla="*/ 2152650 h 2482850"/>
                <a:gd name="connsiteX46" fmla="*/ 2914650 w 3089275"/>
                <a:gd name="connsiteY46" fmla="*/ 2260600 h 2482850"/>
                <a:gd name="connsiteX47" fmla="*/ 2854325 w 3089275"/>
                <a:gd name="connsiteY47" fmla="*/ 2330450 h 2482850"/>
                <a:gd name="connsiteX48" fmla="*/ 2790825 w 3089275"/>
                <a:gd name="connsiteY48" fmla="*/ 2390775 h 2482850"/>
                <a:gd name="connsiteX49" fmla="*/ 2717800 w 3089275"/>
                <a:gd name="connsiteY49" fmla="*/ 2447925 h 2482850"/>
                <a:gd name="connsiteX50" fmla="*/ 2670175 w 3089275"/>
                <a:gd name="connsiteY50" fmla="*/ 2473325 h 2482850"/>
                <a:gd name="connsiteX51" fmla="*/ 2619375 w 3089275"/>
                <a:gd name="connsiteY51" fmla="*/ 2482850 h 2482850"/>
                <a:gd name="connsiteX52" fmla="*/ 2559050 w 3089275"/>
                <a:gd name="connsiteY52" fmla="*/ 2482850 h 2482850"/>
                <a:gd name="connsiteX53" fmla="*/ 2533650 w 3089275"/>
                <a:gd name="connsiteY53" fmla="*/ 2473325 h 2482850"/>
                <a:gd name="connsiteX54" fmla="*/ 2508250 w 3089275"/>
                <a:gd name="connsiteY54" fmla="*/ 2451100 h 2482850"/>
                <a:gd name="connsiteX55" fmla="*/ 2486025 w 3089275"/>
                <a:gd name="connsiteY55" fmla="*/ 2409825 h 2482850"/>
                <a:gd name="connsiteX56" fmla="*/ 2447925 w 3089275"/>
                <a:gd name="connsiteY56" fmla="*/ 2374900 h 2482850"/>
                <a:gd name="connsiteX57" fmla="*/ 2397125 w 3089275"/>
                <a:gd name="connsiteY57" fmla="*/ 2333625 h 2482850"/>
                <a:gd name="connsiteX58" fmla="*/ 2336800 w 3089275"/>
                <a:gd name="connsiteY58" fmla="*/ 2298700 h 2482850"/>
                <a:gd name="connsiteX59" fmla="*/ 2155825 w 3089275"/>
                <a:gd name="connsiteY59" fmla="*/ 2203450 h 2482850"/>
                <a:gd name="connsiteX60" fmla="*/ 1873250 w 3089275"/>
                <a:gd name="connsiteY60" fmla="*/ 2047875 h 2482850"/>
                <a:gd name="connsiteX61" fmla="*/ 1635125 w 3089275"/>
                <a:gd name="connsiteY61" fmla="*/ 1920875 h 2482850"/>
                <a:gd name="connsiteX62" fmla="*/ 1428750 w 3089275"/>
                <a:gd name="connsiteY62" fmla="*/ 1800225 h 2482850"/>
                <a:gd name="connsiteX63" fmla="*/ 1231900 w 3089275"/>
                <a:gd name="connsiteY63" fmla="*/ 1666875 h 2482850"/>
                <a:gd name="connsiteX64" fmla="*/ 1089025 w 3089275"/>
                <a:gd name="connsiteY64" fmla="*/ 1558925 h 2482850"/>
                <a:gd name="connsiteX65" fmla="*/ 1003300 w 3089275"/>
                <a:gd name="connsiteY65" fmla="*/ 1482725 h 2482850"/>
                <a:gd name="connsiteX66" fmla="*/ 873125 w 3089275"/>
                <a:gd name="connsiteY66" fmla="*/ 1358900 h 2482850"/>
                <a:gd name="connsiteX67" fmla="*/ 730250 w 3089275"/>
                <a:gd name="connsiteY67" fmla="*/ 1212850 h 2482850"/>
                <a:gd name="connsiteX68" fmla="*/ 561975 w 3089275"/>
                <a:gd name="connsiteY68" fmla="*/ 10223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89275" h="2482850">
                  <a:moveTo>
                    <a:pt x="561975" y="1022350"/>
                  </a:moveTo>
                  <a:lnTo>
                    <a:pt x="431800" y="854075"/>
                  </a:lnTo>
                  <a:lnTo>
                    <a:pt x="342900" y="723900"/>
                  </a:lnTo>
                  <a:lnTo>
                    <a:pt x="254000" y="574675"/>
                  </a:lnTo>
                  <a:lnTo>
                    <a:pt x="165100" y="412750"/>
                  </a:lnTo>
                  <a:lnTo>
                    <a:pt x="101600" y="292100"/>
                  </a:lnTo>
                  <a:lnTo>
                    <a:pt x="50800" y="177800"/>
                  </a:lnTo>
                  <a:lnTo>
                    <a:pt x="6350" y="69850"/>
                  </a:lnTo>
                  <a:lnTo>
                    <a:pt x="3175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57150" y="9525"/>
                  </a:lnTo>
                  <a:lnTo>
                    <a:pt x="82550" y="50800"/>
                  </a:lnTo>
                  <a:lnTo>
                    <a:pt x="139700" y="155575"/>
                  </a:lnTo>
                  <a:lnTo>
                    <a:pt x="209550" y="273050"/>
                  </a:lnTo>
                  <a:lnTo>
                    <a:pt x="298450" y="409575"/>
                  </a:lnTo>
                  <a:lnTo>
                    <a:pt x="403225" y="549275"/>
                  </a:lnTo>
                  <a:lnTo>
                    <a:pt x="527050" y="701675"/>
                  </a:lnTo>
                  <a:lnTo>
                    <a:pt x="641350" y="828675"/>
                  </a:lnTo>
                  <a:lnTo>
                    <a:pt x="758825" y="949325"/>
                  </a:lnTo>
                  <a:lnTo>
                    <a:pt x="873125" y="1057275"/>
                  </a:lnTo>
                  <a:lnTo>
                    <a:pt x="1016000" y="1184275"/>
                  </a:lnTo>
                  <a:lnTo>
                    <a:pt x="1177925" y="1314450"/>
                  </a:lnTo>
                  <a:lnTo>
                    <a:pt x="1393825" y="1473200"/>
                  </a:lnTo>
                  <a:lnTo>
                    <a:pt x="1543050" y="1571625"/>
                  </a:lnTo>
                  <a:lnTo>
                    <a:pt x="1736725" y="1682750"/>
                  </a:lnTo>
                  <a:lnTo>
                    <a:pt x="1952625" y="1797050"/>
                  </a:lnTo>
                  <a:lnTo>
                    <a:pt x="2187575" y="1917700"/>
                  </a:lnTo>
                  <a:lnTo>
                    <a:pt x="2384425" y="2003425"/>
                  </a:lnTo>
                  <a:lnTo>
                    <a:pt x="2546350" y="2060575"/>
                  </a:lnTo>
                  <a:lnTo>
                    <a:pt x="2660650" y="2092325"/>
                  </a:lnTo>
                  <a:lnTo>
                    <a:pt x="2733675" y="2101850"/>
                  </a:lnTo>
                  <a:lnTo>
                    <a:pt x="2790825" y="2105025"/>
                  </a:lnTo>
                  <a:lnTo>
                    <a:pt x="2832100" y="2101850"/>
                  </a:lnTo>
                  <a:lnTo>
                    <a:pt x="2870200" y="2085975"/>
                  </a:lnTo>
                  <a:lnTo>
                    <a:pt x="2936875" y="2038350"/>
                  </a:lnTo>
                  <a:lnTo>
                    <a:pt x="3006725" y="1974850"/>
                  </a:lnTo>
                  <a:lnTo>
                    <a:pt x="3048000" y="1943100"/>
                  </a:lnTo>
                  <a:lnTo>
                    <a:pt x="3067050" y="1933575"/>
                  </a:lnTo>
                  <a:lnTo>
                    <a:pt x="3082925" y="1936750"/>
                  </a:lnTo>
                  <a:lnTo>
                    <a:pt x="3089275" y="1952625"/>
                  </a:lnTo>
                  <a:lnTo>
                    <a:pt x="3070225" y="2009775"/>
                  </a:lnTo>
                  <a:lnTo>
                    <a:pt x="3044825" y="2063750"/>
                  </a:lnTo>
                  <a:lnTo>
                    <a:pt x="2990850" y="2152650"/>
                  </a:lnTo>
                  <a:lnTo>
                    <a:pt x="2914650" y="2260600"/>
                  </a:lnTo>
                  <a:lnTo>
                    <a:pt x="2854325" y="2330450"/>
                  </a:lnTo>
                  <a:lnTo>
                    <a:pt x="2790825" y="2390775"/>
                  </a:lnTo>
                  <a:lnTo>
                    <a:pt x="2717800" y="2447925"/>
                  </a:lnTo>
                  <a:lnTo>
                    <a:pt x="2670175" y="2473325"/>
                  </a:lnTo>
                  <a:lnTo>
                    <a:pt x="2619375" y="2482850"/>
                  </a:lnTo>
                  <a:lnTo>
                    <a:pt x="2559050" y="2482850"/>
                  </a:lnTo>
                  <a:lnTo>
                    <a:pt x="2533650" y="2473325"/>
                  </a:lnTo>
                  <a:lnTo>
                    <a:pt x="2508250" y="2451100"/>
                  </a:lnTo>
                  <a:lnTo>
                    <a:pt x="2486025" y="2409825"/>
                  </a:lnTo>
                  <a:lnTo>
                    <a:pt x="2447925" y="2374900"/>
                  </a:lnTo>
                  <a:lnTo>
                    <a:pt x="2397125" y="2333625"/>
                  </a:lnTo>
                  <a:lnTo>
                    <a:pt x="2336800" y="2298700"/>
                  </a:lnTo>
                  <a:lnTo>
                    <a:pt x="2155825" y="2203450"/>
                  </a:lnTo>
                  <a:lnTo>
                    <a:pt x="1873250" y="2047875"/>
                  </a:lnTo>
                  <a:lnTo>
                    <a:pt x="1635125" y="1920875"/>
                  </a:lnTo>
                  <a:lnTo>
                    <a:pt x="1428750" y="1800225"/>
                  </a:lnTo>
                  <a:lnTo>
                    <a:pt x="1231900" y="1666875"/>
                  </a:lnTo>
                  <a:lnTo>
                    <a:pt x="1089025" y="1558925"/>
                  </a:lnTo>
                  <a:lnTo>
                    <a:pt x="1003300" y="1482725"/>
                  </a:lnTo>
                  <a:lnTo>
                    <a:pt x="873125" y="1358900"/>
                  </a:lnTo>
                  <a:lnTo>
                    <a:pt x="730250" y="1212850"/>
                  </a:lnTo>
                  <a:lnTo>
                    <a:pt x="561975" y="1022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15E2CAAD-0266-4E01-8575-483CA6DB5A06}"/>
                </a:ext>
              </a:extLst>
            </p:cNvPr>
            <p:cNvSpPr/>
            <p:nvPr/>
          </p:nvSpPr>
          <p:spPr>
            <a:xfrm>
              <a:off x="2770188" y="3802063"/>
              <a:ext cx="1804987" cy="1265237"/>
            </a:xfrm>
            <a:custGeom>
              <a:avLst/>
              <a:gdLst>
                <a:gd name="connsiteX0" fmla="*/ 816769 w 1804987"/>
                <a:gd name="connsiteY0" fmla="*/ 826294 h 1264444"/>
                <a:gd name="connsiteX1" fmla="*/ 642937 w 1804987"/>
                <a:gd name="connsiteY1" fmla="*/ 971550 h 1264444"/>
                <a:gd name="connsiteX2" fmla="*/ 526256 w 1804987"/>
                <a:gd name="connsiteY2" fmla="*/ 1076325 h 1264444"/>
                <a:gd name="connsiteX3" fmla="*/ 452437 w 1804987"/>
                <a:gd name="connsiteY3" fmla="*/ 1154907 h 1264444"/>
                <a:gd name="connsiteX4" fmla="*/ 431006 w 1804987"/>
                <a:gd name="connsiteY4" fmla="*/ 1183482 h 1264444"/>
                <a:gd name="connsiteX5" fmla="*/ 409575 w 1804987"/>
                <a:gd name="connsiteY5" fmla="*/ 1219200 h 1264444"/>
                <a:gd name="connsiteX6" fmla="*/ 390525 w 1804987"/>
                <a:gd name="connsiteY6" fmla="*/ 1245394 h 1264444"/>
                <a:gd name="connsiteX7" fmla="*/ 366712 w 1804987"/>
                <a:gd name="connsiteY7" fmla="*/ 1259682 h 1264444"/>
                <a:gd name="connsiteX8" fmla="*/ 340519 w 1804987"/>
                <a:gd name="connsiteY8" fmla="*/ 1264444 h 1264444"/>
                <a:gd name="connsiteX9" fmla="*/ 309562 w 1804987"/>
                <a:gd name="connsiteY9" fmla="*/ 1259682 h 1264444"/>
                <a:gd name="connsiteX10" fmla="*/ 271462 w 1804987"/>
                <a:gd name="connsiteY10" fmla="*/ 1240632 h 1264444"/>
                <a:gd name="connsiteX11" fmla="*/ 216694 w 1804987"/>
                <a:gd name="connsiteY11" fmla="*/ 1200150 h 1264444"/>
                <a:gd name="connsiteX12" fmla="*/ 157162 w 1804987"/>
                <a:gd name="connsiteY12" fmla="*/ 1145382 h 1264444"/>
                <a:gd name="connsiteX13" fmla="*/ 100012 w 1804987"/>
                <a:gd name="connsiteY13" fmla="*/ 1083469 h 1264444"/>
                <a:gd name="connsiteX14" fmla="*/ 64294 w 1804987"/>
                <a:gd name="connsiteY14" fmla="*/ 1038225 h 1264444"/>
                <a:gd name="connsiteX15" fmla="*/ 33337 w 1804987"/>
                <a:gd name="connsiteY15" fmla="*/ 988219 h 1264444"/>
                <a:gd name="connsiteX16" fmla="*/ 19050 w 1804987"/>
                <a:gd name="connsiteY16" fmla="*/ 954882 h 1264444"/>
                <a:gd name="connsiteX17" fmla="*/ 7144 w 1804987"/>
                <a:gd name="connsiteY17" fmla="*/ 919163 h 1264444"/>
                <a:gd name="connsiteX18" fmla="*/ 0 w 1804987"/>
                <a:gd name="connsiteY18" fmla="*/ 892969 h 1264444"/>
                <a:gd name="connsiteX19" fmla="*/ 0 w 1804987"/>
                <a:gd name="connsiteY19" fmla="*/ 869157 h 1264444"/>
                <a:gd name="connsiteX20" fmla="*/ 2381 w 1804987"/>
                <a:gd name="connsiteY20" fmla="*/ 854869 h 1264444"/>
                <a:gd name="connsiteX21" fmla="*/ 11906 w 1804987"/>
                <a:gd name="connsiteY21" fmla="*/ 845344 h 1264444"/>
                <a:gd name="connsiteX22" fmla="*/ 26194 w 1804987"/>
                <a:gd name="connsiteY22" fmla="*/ 845344 h 1264444"/>
                <a:gd name="connsiteX23" fmla="*/ 47625 w 1804987"/>
                <a:gd name="connsiteY23" fmla="*/ 852488 h 1264444"/>
                <a:gd name="connsiteX24" fmla="*/ 85725 w 1804987"/>
                <a:gd name="connsiteY24" fmla="*/ 878682 h 1264444"/>
                <a:gd name="connsiteX25" fmla="*/ 107156 w 1804987"/>
                <a:gd name="connsiteY25" fmla="*/ 890588 h 1264444"/>
                <a:gd name="connsiteX26" fmla="*/ 128587 w 1804987"/>
                <a:gd name="connsiteY26" fmla="*/ 900113 h 1264444"/>
                <a:gd name="connsiteX27" fmla="*/ 147637 w 1804987"/>
                <a:gd name="connsiteY27" fmla="*/ 904875 h 1264444"/>
                <a:gd name="connsiteX28" fmla="*/ 169069 w 1804987"/>
                <a:gd name="connsiteY28" fmla="*/ 909638 h 1264444"/>
                <a:gd name="connsiteX29" fmla="*/ 202406 w 1804987"/>
                <a:gd name="connsiteY29" fmla="*/ 912019 h 1264444"/>
                <a:gd name="connsiteX30" fmla="*/ 233362 w 1804987"/>
                <a:gd name="connsiteY30" fmla="*/ 912019 h 1264444"/>
                <a:gd name="connsiteX31" fmla="*/ 271462 w 1804987"/>
                <a:gd name="connsiteY31" fmla="*/ 907257 h 1264444"/>
                <a:gd name="connsiteX32" fmla="*/ 304800 w 1804987"/>
                <a:gd name="connsiteY32" fmla="*/ 895350 h 1264444"/>
                <a:gd name="connsiteX33" fmla="*/ 726281 w 1804987"/>
                <a:gd name="connsiteY33" fmla="*/ 621507 h 1264444"/>
                <a:gd name="connsiteX34" fmla="*/ 873919 w 1804987"/>
                <a:gd name="connsiteY34" fmla="*/ 561975 h 1264444"/>
                <a:gd name="connsiteX35" fmla="*/ 1145381 w 1804987"/>
                <a:gd name="connsiteY35" fmla="*/ 388144 h 1264444"/>
                <a:gd name="connsiteX36" fmla="*/ 1483519 w 1804987"/>
                <a:gd name="connsiteY36" fmla="*/ 169069 h 1264444"/>
                <a:gd name="connsiteX37" fmla="*/ 1700212 w 1804987"/>
                <a:gd name="connsiteY37" fmla="*/ 33338 h 1264444"/>
                <a:gd name="connsiteX38" fmla="*/ 1757362 w 1804987"/>
                <a:gd name="connsiteY38" fmla="*/ 4763 h 1264444"/>
                <a:gd name="connsiteX39" fmla="*/ 1778794 w 1804987"/>
                <a:gd name="connsiteY39" fmla="*/ 0 h 1264444"/>
                <a:gd name="connsiteX40" fmla="*/ 1793081 w 1804987"/>
                <a:gd name="connsiteY40" fmla="*/ 0 h 1264444"/>
                <a:gd name="connsiteX41" fmla="*/ 1802606 w 1804987"/>
                <a:gd name="connsiteY41" fmla="*/ 7144 h 1264444"/>
                <a:gd name="connsiteX42" fmla="*/ 1804987 w 1804987"/>
                <a:gd name="connsiteY42" fmla="*/ 23813 h 1264444"/>
                <a:gd name="connsiteX43" fmla="*/ 1797844 w 1804987"/>
                <a:gd name="connsiteY43" fmla="*/ 54769 h 1264444"/>
                <a:gd name="connsiteX44" fmla="*/ 1759744 w 1804987"/>
                <a:gd name="connsiteY44" fmla="*/ 95250 h 1264444"/>
                <a:gd name="connsiteX45" fmla="*/ 1559719 w 1804987"/>
                <a:gd name="connsiteY45" fmla="*/ 235744 h 1264444"/>
                <a:gd name="connsiteX46" fmla="*/ 1223962 w 1804987"/>
                <a:gd name="connsiteY46" fmla="*/ 502444 h 1264444"/>
                <a:gd name="connsiteX47" fmla="*/ 921544 w 1804987"/>
                <a:gd name="connsiteY47" fmla="*/ 750094 h 1264444"/>
                <a:gd name="connsiteX48" fmla="*/ 816769 w 1804987"/>
                <a:gd name="connsiteY48" fmla="*/ 826294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7" h="1264444">
                  <a:moveTo>
                    <a:pt x="816769" y="826294"/>
                  </a:moveTo>
                  <a:lnTo>
                    <a:pt x="642937" y="971550"/>
                  </a:lnTo>
                  <a:lnTo>
                    <a:pt x="526256" y="1076325"/>
                  </a:lnTo>
                  <a:lnTo>
                    <a:pt x="452437" y="1154907"/>
                  </a:lnTo>
                  <a:lnTo>
                    <a:pt x="431006" y="1183482"/>
                  </a:lnTo>
                  <a:lnTo>
                    <a:pt x="409575" y="1219200"/>
                  </a:lnTo>
                  <a:lnTo>
                    <a:pt x="390525" y="1245394"/>
                  </a:lnTo>
                  <a:lnTo>
                    <a:pt x="366712" y="1259682"/>
                  </a:lnTo>
                  <a:lnTo>
                    <a:pt x="340519" y="1264444"/>
                  </a:lnTo>
                  <a:lnTo>
                    <a:pt x="309562" y="1259682"/>
                  </a:lnTo>
                  <a:lnTo>
                    <a:pt x="271462" y="1240632"/>
                  </a:lnTo>
                  <a:lnTo>
                    <a:pt x="216694" y="1200150"/>
                  </a:lnTo>
                  <a:lnTo>
                    <a:pt x="157162" y="1145382"/>
                  </a:lnTo>
                  <a:lnTo>
                    <a:pt x="100012" y="1083469"/>
                  </a:lnTo>
                  <a:lnTo>
                    <a:pt x="64294" y="1038225"/>
                  </a:lnTo>
                  <a:lnTo>
                    <a:pt x="33337" y="988219"/>
                  </a:lnTo>
                  <a:lnTo>
                    <a:pt x="19050" y="954882"/>
                  </a:lnTo>
                  <a:lnTo>
                    <a:pt x="7144" y="919163"/>
                  </a:lnTo>
                  <a:lnTo>
                    <a:pt x="0" y="892969"/>
                  </a:lnTo>
                  <a:lnTo>
                    <a:pt x="0" y="869157"/>
                  </a:lnTo>
                  <a:lnTo>
                    <a:pt x="2381" y="854869"/>
                  </a:lnTo>
                  <a:lnTo>
                    <a:pt x="11906" y="845344"/>
                  </a:lnTo>
                  <a:lnTo>
                    <a:pt x="26194" y="845344"/>
                  </a:lnTo>
                  <a:lnTo>
                    <a:pt x="47625" y="852488"/>
                  </a:lnTo>
                  <a:lnTo>
                    <a:pt x="85725" y="878682"/>
                  </a:lnTo>
                  <a:lnTo>
                    <a:pt x="107156" y="890588"/>
                  </a:lnTo>
                  <a:lnTo>
                    <a:pt x="128587" y="900113"/>
                  </a:lnTo>
                  <a:lnTo>
                    <a:pt x="147637" y="904875"/>
                  </a:lnTo>
                  <a:lnTo>
                    <a:pt x="169069" y="909638"/>
                  </a:lnTo>
                  <a:lnTo>
                    <a:pt x="202406" y="912019"/>
                  </a:lnTo>
                  <a:lnTo>
                    <a:pt x="233362" y="912019"/>
                  </a:lnTo>
                  <a:lnTo>
                    <a:pt x="271462" y="907257"/>
                  </a:lnTo>
                  <a:lnTo>
                    <a:pt x="304800" y="895350"/>
                  </a:lnTo>
                  <a:lnTo>
                    <a:pt x="726281" y="621507"/>
                  </a:lnTo>
                  <a:lnTo>
                    <a:pt x="873919" y="561975"/>
                  </a:lnTo>
                  <a:lnTo>
                    <a:pt x="1145381" y="388144"/>
                  </a:lnTo>
                  <a:lnTo>
                    <a:pt x="1483519" y="169069"/>
                  </a:lnTo>
                  <a:lnTo>
                    <a:pt x="1700212" y="33338"/>
                  </a:lnTo>
                  <a:lnTo>
                    <a:pt x="1757362" y="4763"/>
                  </a:lnTo>
                  <a:lnTo>
                    <a:pt x="1778794" y="0"/>
                  </a:lnTo>
                  <a:lnTo>
                    <a:pt x="1793081" y="0"/>
                  </a:lnTo>
                  <a:lnTo>
                    <a:pt x="1802606" y="7144"/>
                  </a:lnTo>
                  <a:lnTo>
                    <a:pt x="1804987" y="23813"/>
                  </a:lnTo>
                  <a:lnTo>
                    <a:pt x="1797844" y="54769"/>
                  </a:lnTo>
                  <a:lnTo>
                    <a:pt x="1759744" y="95250"/>
                  </a:lnTo>
                  <a:lnTo>
                    <a:pt x="1559719" y="235744"/>
                  </a:lnTo>
                  <a:lnTo>
                    <a:pt x="1223962" y="502444"/>
                  </a:lnTo>
                  <a:lnTo>
                    <a:pt x="921544" y="750094"/>
                  </a:lnTo>
                  <a:lnTo>
                    <a:pt x="816769" y="826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1153D3A-AC4E-4B5C-B91A-D0F2DAF821AD}"/>
                </a:ext>
              </a:extLst>
            </p:cNvPr>
            <p:cNvSpPr/>
            <p:nvPr/>
          </p:nvSpPr>
          <p:spPr>
            <a:xfrm>
              <a:off x="5872163" y="4094163"/>
              <a:ext cx="1417637" cy="1371600"/>
            </a:xfrm>
            <a:custGeom>
              <a:avLst/>
              <a:gdLst>
                <a:gd name="connsiteX0" fmla="*/ 904875 w 1416843"/>
                <a:gd name="connsiteY0" fmla="*/ 907256 h 1371600"/>
                <a:gd name="connsiteX1" fmla="*/ 802481 w 1416843"/>
                <a:gd name="connsiteY1" fmla="*/ 771525 h 1371600"/>
                <a:gd name="connsiteX2" fmla="*/ 723900 w 1416843"/>
                <a:gd name="connsiteY2" fmla="*/ 676275 h 1371600"/>
                <a:gd name="connsiteX3" fmla="*/ 645318 w 1416843"/>
                <a:gd name="connsiteY3" fmla="*/ 585787 h 1371600"/>
                <a:gd name="connsiteX4" fmla="*/ 557212 w 1416843"/>
                <a:gd name="connsiteY4" fmla="*/ 495300 h 1371600"/>
                <a:gd name="connsiteX5" fmla="*/ 466725 w 1416843"/>
                <a:gd name="connsiteY5" fmla="*/ 409575 h 1371600"/>
                <a:gd name="connsiteX6" fmla="*/ 381000 w 1416843"/>
                <a:gd name="connsiteY6" fmla="*/ 335756 h 1371600"/>
                <a:gd name="connsiteX7" fmla="*/ 269081 w 1416843"/>
                <a:gd name="connsiteY7" fmla="*/ 245269 h 1371600"/>
                <a:gd name="connsiteX8" fmla="*/ 176212 w 1416843"/>
                <a:gd name="connsiteY8" fmla="*/ 183356 h 1371600"/>
                <a:gd name="connsiteX9" fmla="*/ 0 w 1416843"/>
                <a:gd name="connsiteY9" fmla="*/ 71437 h 1371600"/>
                <a:gd name="connsiteX10" fmla="*/ 57150 w 1416843"/>
                <a:gd name="connsiteY10" fmla="*/ 0 h 1371600"/>
                <a:gd name="connsiteX11" fmla="*/ 257175 w 1416843"/>
                <a:gd name="connsiteY11" fmla="*/ 102394 h 1371600"/>
                <a:gd name="connsiteX12" fmla="*/ 514350 w 1416843"/>
                <a:gd name="connsiteY12" fmla="*/ 238125 h 1371600"/>
                <a:gd name="connsiteX13" fmla="*/ 657225 w 1416843"/>
                <a:gd name="connsiteY13" fmla="*/ 319087 h 1371600"/>
                <a:gd name="connsiteX14" fmla="*/ 831056 w 1416843"/>
                <a:gd name="connsiteY14" fmla="*/ 421481 h 1371600"/>
                <a:gd name="connsiteX15" fmla="*/ 954881 w 1416843"/>
                <a:gd name="connsiteY15" fmla="*/ 500062 h 1371600"/>
                <a:gd name="connsiteX16" fmla="*/ 1047750 w 1416843"/>
                <a:gd name="connsiteY16" fmla="*/ 569119 h 1371600"/>
                <a:gd name="connsiteX17" fmla="*/ 1121568 w 1416843"/>
                <a:gd name="connsiteY17" fmla="*/ 640556 h 1371600"/>
                <a:gd name="connsiteX18" fmla="*/ 1228725 w 1416843"/>
                <a:gd name="connsiteY18" fmla="*/ 776287 h 1371600"/>
                <a:gd name="connsiteX19" fmla="*/ 1309687 w 1416843"/>
                <a:gd name="connsiteY19" fmla="*/ 897731 h 1371600"/>
                <a:gd name="connsiteX20" fmla="*/ 1352550 w 1416843"/>
                <a:gd name="connsiteY20" fmla="*/ 976312 h 1371600"/>
                <a:gd name="connsiteX21" fmla="*/ 1383506 w 1416843"/>
                <a:gd name="connsiteY21" fmla="*/ 1045369 h 1371600"/>
                <a:gd name="connsiteX22" fmla="*/ 1400175 w 1416843"/>
                <a:gd name="connsiteY22" fmla="*/ 1090612 h 1371600"/>
                <a:gd name="connsiteX23" fmla="*/ 1412081 w 1416843"/>
                <a:gd name="connsiteY23" fmla="*/ 1157287 h 1371600"/>
                <a:gd name="connsiteX24" fmla="*/ 1416843 w 1416843"/>
                <a:gd name="connsiteY24" fmla="*/ 1214437 h 1371600"/>
                <a:gd name="connsiteX25" fmla="*/ 1404937 w 1416843"/>
                <a:gd name="connsiteY25" fmla="*/ 1257300 h 1371600"/>
                <a:gd name="connsiteX26" fmla="*/ 1371600 w 1416843"/>
                <a:gd name="connsiteY26" fmla="*/ 1321594 h 1371600"/>
                <a:gd name="connsiteX27" fmla="*/ 1338262 w 1416843"/>
                <a:gd name="connsiteY27" fmla="*/ 1357312 h 1371600"/>
                <a:gd name="connsiteX28" fmla="*/ 1304925 w 1416843"/>
                <a:gd name="connsiteY28" fmla="*/ 1371600 h 1371600"/>
                <a:gd name="connsiteX29" fmla="*/ 1262062 w 1416843"/>
                <a:gd name="connsiteY29" fmla="*/ 1371600 h 1371600"/>
                <a:gd name="connsiteX30" fmla="*/ 1214437 w 1416843"/>
                <a:gd name="connsiteY30" fmla="*/ 1362075 h 1371600"/>
                <a:gd name="connsiteX31" fmla="*/ 1176337 w 1416843"/>
                <a:gd name="connsiteY31" fmla="*/ 1335881 h 1371600"/>
                <a:gd name="connsiteX32" fmla="*/ 1126331 w 1416843"/>
                <a:gd name="connsiteY32" fmla="*/ 1278731 h 1371600"/>
                <a:gd name="connsiteX33" fmla="*/ 1088231 w 1416843"/>
                <a:gd name="connsiteY33" fmla="*/ 1204912 h 1371600"/>
                <a:gd name="connsiteX34" fmla="*/ 1045368 w 1416843"/>
                <a:gd name="connsiteY34" fmla="*/ 1128712 h 1371600"/>
                <a:gd name="connsiteX35" fmla="*/ 904875 w 1416843"/>
                <a:gd name="connsiteY35" fmla="*/ 9072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1371600">
                  <a:moveTo>
                    <a:pt x="904875" y="907256"/>
                  </a:moveTo>
                  <a:lnTo>
                    <a:pt x="802481" y="771525"/>
                  </a:lnTo>
                  <a:lnTo>
                    <a:pt x="723900" y="676275"/>
                  </a:lnTo>
                  <a:lnTo>
                    <a:pt x="645318" y="585787"/>
                  </a:lnTo>
                  <a:lnTo>
                    <a:pt x="557212" y="495300"/>
                  </a:lnTo>
                  <a:lnTo>
                    <a:pt x="466725" y="409575"/>
                  </a:lnTo>
                  <a:lnTo>
                    <a:pt x="381000" y="335756"/>
                  </a:lnTo>
                  <a:lnTo>
                    <a:pt x="269081" y="245269"/>
                  </a:lnTo>
                  <a:lnTo>
                    <a:pt x="176212" y="183356"/>
                  </a:lnTo>
                  <a:lnTo>
                    <a:pt x="0" y="71437"/>
                  </a:lnTo>
                  <a:lnTo>
                    <a:pt x="57150" y="0"/>
                  </a:lnTo>
                  <a:lnTo>
                    <a:pt x="257175" y="102394"/>
                  </a:lnTo>
                  <a:lnTo>
                    <a:pt x="514350" y="238125"/>
                  </a:lnTo>
                  <a:lnTo>
                    <a:pt x="657225" y="319087"/>
                  </a:lnTo>
                  <a:lnTo>
                    <a:pt x="831056" y="421481"/>
                  </a:lnTo>
                  <a:lnTo>
                    <a:pt x="954881" y="500062"/>
                  </a:lnTo>
                  <a:lnTo>
                    <a:pt x="1047750" y="569119"/>
                  </a:lnTo>
                  <a:lnTo>
                    <a:pt x="1121568" y="640556"/>
                  </a:lnTo>
                  <a:lnTo>
                    <a:pt x="1228725" y="776287"/>
                  </a:lnTo>
                  <a:lnTo>
                    <a:pt x="1309687" y="897731"/>
                  </a:lnTo>
                  <a:lnTo>
                    <a:pt x="1352550" y="976312"/>
                  </a:lnTo>
                  <a:lnTo>
                    <a:pt x="1383506" y="1045369"/>
                  </a:lnTo>
                  <a:lnTo>
                    <a:pt x="1400175" y="1090612"/>
                  </a:lnTo>
                  <a:lnTo>
                    <a:pt x="1412081" y="1157287"/>
                  </a:lnTo>
                  <a:lnTo>
                    <a:pt x="1416843" y="1214437"/>
                  </a:lnTo>
                  <a:lnTo>
                    <a:pt x="1404937" y="1257300"/>
                  </a:lnTo>
                  <a:lnTo>
                    <a:pt x="1371600" y="1321594"/>
                  </a:lnTo>
                  <a:lnTo>
                    <a:pt x="1338262" y="1357312"/>
                  </a:lnTo>
                  <a:lnTo>
                    <a:pt x="1304925" y="1371600"/>
                  </a:lnTo>
                  <a:lnTo>
                    <a:pt x="1262062" y="1371600"/>
                  </a:lnTo>
                  <a:lnTo>
                    <a:pt x="1214437" y="1362075"/>
                  </a:lnTo>
                  <a:lnTo>
                    <a:pt x="1176337" y="1335881"/>
                  </a:lnTo>
                  <a:lnTo>
                    <a:pt x="1126331" y="1278731"/>
                  </a:lnTo>
                  <a:lnTo>
                    <a:pt x="1088231" y="1204912"/>
                  </a:lnTo>
                  <a:lnTo>
                    <a:pt x="1045368" y="1128712"/>
                  </a:lnTo>
                  <a:lnTo>
                    <a:pt x="904875" y="907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00CCDF3D-CB37-45EC-AAB3-CC5881ADDFB4}"/>
              </a:ext>
            </a:extLst>
          </p:cNvPr>
          <p:cNvGrpSpPr/>
          <p:nvPr/>
        </p:nvGrpSpPr>
        <p:grpSpPr>
          <a:xfrm>
            <a:off x="2617788" y="1995488"/>
            <a:ext cx="4519612" cy="3317875"/>
            <a:chOff x="2617788" y="1995488"/>
            <a:chExt cx="4519612" cy="3317875"/>
          </a:xfrm>
        </p:grpSpPr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5B02F038-083C-4782-9027-7B2DD56E7072}"/>
                </a:ext>
              </a:extLst>
            </p:cNvPr>
            <p:cNvSpPr/>
            <p:nvPr/>
          </p:nvSpPr>
          <p:spPr>
            <a:xfrm>
              <a:off x="4227513" y="2128838"/>
              <a:ext cx="785812" cy="1200150"/>
            </a:xfrm>
            <a:custGeom>
              <a:avLst/>
              <a:gdLst>
                <a:gd name="connsiteX0" fmla="*/ 461962 w 785812"/>
                <a:gd name="connsiteY0" fmla="*/ 933450 h 1200150"/>
                <a:gd name="connsiteX1" fmla="*/ 435769 w 785812"/>
                <a:gd name="connsiteY1" fmla="*/ 838200 h 1200150"/>
                <a:gd name="connsiteX2" fmla="*/ 414337 w 785812"/>
                <a:gd name="connsiteY2" fmla="*/ 769143 h 1200150"/>
                <a:gd name="connsiteX3" fmla="*/ 376237 w 785812"/>
                <a:gd name="connsiteY3" fmla="*/ 681037 h 1200150"/>
                <a:gd name="connsiteX4" fmla="*/ 326231 w 785812"/>
                <a:gd name="connsiteY4" fmla="*/ 566737 h 1200150"/>
                <a:gd name="connsiteX5" fmla="*/ 252412 w 785812"/>
                <a:gd name="connsiteY5" fmla="*/ 423862 h 1200150"/>
                <a:gd name="connsiteX6" fmla="*/ 176212 w 785812"/>
                <a:gd name="connsiteY6" fmla="*/ 300037 h 1200150"/>
                <a:gd name="connsiteX7" fmla="*/ 92869 w 785812"/>
                <a:gd name="connsiteY7" fmla="*/ 180975 h 1200150"/>
                <a:gd name="connsiteX8" fmla="*/ 26194 w 785812"/>
                <a:gd name="connsiteY8" fmla="*/ 102393 h 1200150"/>
                <a:gd name="connsiteX9" fmla="*/ 4762 w 785812"/>
                <a:gd name="connsiteY9" fmla="*/ 80962 h 1200150"/>
                <a:gd name="connsiteX10" fmla="*/ 0 w 785812"/>
                <a:gd name="connsiteY10" fmla="*/ 59531 h 1200150"/>
                <a:gd name="connsiteX11" fmla="*/ 0 w 785812"/>
                <a:gd name="connsiteY11" fmla="*/ 35718 h 1200150"/>
                <a:gd name="connsiteX12" fmla="*/ 2381 w 785812"/>
                <a:gd name="connsiteY12" fmla="*/ 16668 h 1200150"/>
                <a:gd name="connsiteX13" fmla="*/ 14287 w 785812"/>
                <a:gd name="connsiteY13" fmla="*/ 7143 h 1200150"/>
                <a:gd name="connsiteX14" fmla="*/ 35719 w 785812"/>
                <a:gd name="connsiteY14" fmla="*/ 0 h 1200150"/>
                <a:gd name="connsiteX15" fmla="*/ 54769 w 785812"/>
                <a:gd name="connsiteY15" fmla="*/ 0 h 1200150"/>
                <a:gd name="connsiteX16" fmla="*/ 90487 w 785812"/>
                <a:gd name="connsiteY16" fmla="*/ 14287 h 1200150"/>
                <a:gd name="connsiteX17" fmla="*/ 219075 w 785812"/>
                <a:gd name="connsiteY17" fmla="*/ 109537 h 1200150"/>
                <a:gd name="connsiteX18" fmla="*/ 333375 w 785812"/>
                <a:gd name="connsiteY18" fmla="*/ 195262 h 1200150"/>
                <a:gd name="connsiteX19" fmla="*/ 476250 w 785812"/>
                <a:gd name="connsiteY19" fmla="*/ 311943 h 1200150"/>
                <a:gd name="connsiteX20" fmla="*/ 607219 w 785812"/>
                <a:gd name="connsiteY20" fmla="*/ 438150 h 1200150"/>
                <a:gd name="connsiteX21" fmla="*/ 673894 w 785812"/>
                <a:gd name="connsiteY21" fmla="*/ 519112 h 1200150"/>
                <a:gd name="connsiteX22" fmla="*/ 707231 w 785812"/>
                <a:gd name="connsiteY22" fmla="*/ 569118 h 1200150"/>
                <a:gd name="connsiteX23" fmla="*/ 731044 w 785812"/>
                <a:gd name="connsiteY23" fmla="*/ 626268 h 1200150"/>
                <a:gd name="connsiteX24" fmla="*/ 750094 w 785812"/>
                <a:gd name="connsiteY24" fmla="*/ 697706 h 1200150"/>
                <a:gd name="connsiteX25" fmla="*/ 769144 w 785812"/>
                <a:gd name="connsiteY25" fmla="*/ 785812 h 1200150"/>
                <a:gd name="connsiteX26" fmla="*/ 778669 w 785812"/>
                <a:gd name="connsiteY26" fmla="*/ 876300 h 1200150"/>
                <a:gd name="connsiteX27" fmla="*/ 783431 w 785812"/>
                <a:gd name="connsiteY27" fmla="*/ 971550 h 1200150"/>
                <a:gd name="connsiteX28" fmla="*/ 785812 w 785812"/>
                <a:gd name="connsiteY28" fmla="*/ 1031081 h 1200150"/>
                <a:gd name="connsiteX29" fmla="*/ 778669 w 785812"/>
                <a:gd name="connsiteY29" fmla="*/ 1095375 h 1200150"/>
                <a:gd name="connsiteX30" fmla="*/ 769144 w 785812"/>
                <a:gd name="connsiteY30" fmla="*/ 1135856 h 1200150"/>
                <a:gd name="connsiteX31" fmla="*/ 752475 w 785812"/>
                <a:gd name="connsiteY31" fmla="*/ 1162050 h 1200150"/>
                <a:gd name="connsiteX32" fmla="*/ 714375 w 785812"/>
                <a:gd name="connsiteY32" fmla="*/ 1190625 h 1200150"/>
                <a:gd name="connsiteX33" fmla="*/ 673894 w 785812"/>
                <a:gd name="connsiteY33" fmla="*/ 1200150 h 1200150"/>
                <a:gd name="connsiteX34" fmla="*/ 623887 w 785812"/>
                <a:gd name="connsiteY34" fmla="*/ 1197768 h 1200150"/>
                <a:gd name="connsiteX35" fmla="*/ 595312 w 785812"/>
                <a:gd name="connsiteY35" fmla="*/ 1188243 h 1200150"/>
                <a:gd name="connsiteX36" fmla="*/ 569119 w 785812"/>
                <a:gd name="connsiteY36" fmla="*/ 1164431 h 1200150"/>
                <a:gd name="connsiteX37" fmla="*/ 540544 w 785812"/>
                <a:gd name="connsiteY37" fmla="*/ 1119187 h 1200150"/>
                <a:gd name="connsiteX38" fmla="*/ 516731 w 785812"/>
                <a:gd name="connsiteY38" fmla="*/ 1076325 h 1200150"/>
                <a:gd name="connsiteX39" fmla="*/ 495300 w 785812"/>
                <a:gd name="connsiteY39" fmla="*/ 1028700 h 1200150"/>
                <a:gd name="connsiteX40" fmla="*/ 461962 w 785812"/>
                <a:gd name="connsiteY40" fmla="*/ 9334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2" h="1200150">
                  <a:moveTo>
                    <a:pt x="461962" y="933450"/>
                  </a:moveTo>
                  <a:lnTo>
                    <a:pt x="435769" y="838200"/>
                  </a:lnTo>
                  <a:lnTo>
                    <a:pt x="414337" y="769143"/>
                  </a:lnTo>
                  <a:lnTo>
                    <a:pt x="376237" y="681037"/>
                  </a:lnTo>
                  <a:lnTo>
                    <a:pt x="326231" y="566737"/>
                  </a:lnTo>
                  <a:lnTo>
                    <a:pt x="252412" y="423862"/>
                  </a:lnTo>
                  <a:lnTo>
                    <a:pt x="176212" y="300037"/>
                  </a:lnTo>
                  <a:lnTo>
                    <a:pt x="92869" y="180975"/>
                  </a:lnTo>
                  <a:lnTo>
                    <a:pt x="26194" y="102393"/>
                  </a:lnTo>
                  <a:lnTo>
                    <a:pt x="4762" y="80962"/>
                  </a:lnTo>
                  <a:lnTo>
                    <a:pt x="0" y="59531"/>
                  </a:lnTo>
                  <a:lnTo>
                    <a:pt x="0" y="35718"/>
                  </a:lnTo>
                  <a:lnTo>
                    <a:pt x="2381" y="16668"/>
                  </a:lnTo>
                  <a:lnTo>
                    <a:pt x="14287" y="7143"/>
                  </a:lnTo>
                  <a:lnTo>
                    <a:pt x="35719" y="0"/>
                  </a:lnTo>
                  <a:lnTo>
                    <a:pt x="54769" y="0"/>
                  </a:lnTo>
                  <a:lnTo>
                    <a:pt x="90487" y="14287"/>
                  </a:lnTo>
                  <a:lnTo>
                    <a:pt x="219075" y="109537"/>
                  </a:lnTo>
                  <a:lnTo>
                    <a:pt x="333375" y="195262"/>
                  </a:lnTo>
                  <a:lnTo>
                    <a:pt x="476250" y="311943"/>
                  </a:lnTo>
                  <a:lnTo>
                    <a:pt x="607219" y="438150"/>
                  </a:lnTo>
                  <a:lnTo>
                    <a:pt x="673894" y="519112"/>
                  </a:lnTo>
                  <a:lnTo>
                    <a:pt x="707231" y="569118"/>
                  </a:lnTo>
                  <a:lnTo>
                    <a:pt x="731044" y="626268"/>
                  </a:lnTo>
                  <a:lnTo>
                    <a:pt x="750094" y="697706"/>
                  </a:lnTo>
                  <a:lnTo>
                    <a:pt x="769144" y="785812"/>
                  </a:lnTo>
                  <a:lnTo>
                    <a:pt x="778669" y="876300"/>
                  </a:lnTo>
                  <a:lnTo>
                    <a:pt x="783431" y="971550"/>
                  </a:lnTo>
                  <a:cubicBezTo>
                    <a:pt x="784225" y="991394"/>
                    <a:pt x="785018" y="1011237"/>
                    <a:pt x="785812" y="1031081"/>
                  </a:cubicBezTo>
                  <a:lnTo>
                    <a:pt x="778669" y="1095375"/>
                  </a:lnTo>
                  <a:lnTo>
                    <a:pt x="769144" y="1135856"/>
                  </a:lnTo>
                  <a:lnTo>
                    <a:pt x="752475" y="1162050"/>
                  </a:lnTo>
                  <a:lnTo>
                    <a:pt x="714375" y="1190625"/>
                  </a:lnTo>
                  <a:lnTo>
                    <a:pt x="673894" y="1200150"/>
                  </a:lnTo>
                  <a:lnTo>
                    <a:pt x="623887" y="1197768"/>
                  </a:lnTo>
                  <a:lnTo>
                    <a:pt x="595312" y="1188243"/>
                  </a:lnTo>
                  <a:lnTo>
                    <a:pt x="569119" y="1164431"/>
                  </a:lnTo>
                  <a:lnTo>
                    <a:pt x="540544" y="1119187"/>
                  </a:lnTo>
                  <a:lnTo>
                    <a:pt x="516731" y="1076325"/>
                  </a:lnTo>
                  <a:lnTo>
                    <a:pt x="495300" y="1028700"/>
                  </a:lnTo>
                  <a:lnTo>
                    <a:pt x="461962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B4016B66-A613-4159-B08E-435410AE6415}"/>
                </a:ext>
              </a:extLst>
            </p:cNvPr>
            <p:cNvSpPr/>
            <p:nvPr/>
          </p:nvSpPr>
          <p:spPr>
            <a:xfrm rot="16200000">
              <a:off x="2212181" y="3069432"/>
              <a:ext cx="2028825" cy="544512"/>
            </a:xfrm>
            <a:custGeom>
              <a:avLst/>
              <a:gdLst>
                <a:gd name="connsiteX0" fmla="*/ 492919 w 2028825"/>
                <a:gd name="connsiteY0" fmla="*/ 533400 h 545307"/>
                <a:gd name="connsiteX1" fmla="*/ 95250 w 2028825"/>
                <a:gd name="connsiteY1" fmla="*/ 545307 h 545307"/>
                <a:gd name="connsiteX2" fmla="*/ 0 w 2028825"/>
                <a:gd name="connsiteY2" fmla="*/ 397669 h 545307"/>
                <a:gd name="connsiteX3" fmla="*/ 257175 w 2028825"/>
                <a:gd name="connsiteY3" fmla="*/ 369094 h 545307"/>
                <a:gd name="connsiteX4" fmla="*/ 681038 w 2028825"/>
                <a:gd name="connsiteY4" fmla="*/ 323850 h 545307"/>
                <a:gd name="connsiteX5" fmla="*/ 1200150 w 2028825"/>
                <a:gd name="connsiteY5" fmla="*/ 271463 h 545307"/>
                <a:gd name="connsiteX6" fmla="*/ 1385888 w 2028825"/>
                <a:gd name="connsiteY6" fmla="*/ 247650 h 545307"/>
                <a:gd name="connsiteX7" fmla="*/ 1526382 w 2028825"/>
                <a:gd name="connsiteY7" fmla="*/ 223838 h 545307"/>
                <a:gd name="connsiteX8" fmla="*/ 1693069 w 2028825"/>
                <a:gd name="connsiteY8" fmla="*/ 188119 h 545307"/>
                <a:gd name="connsiteX9" fmla="*/ 1793082 w 2028825"/>
                <a:gd name="connsiteY9" fmla="*/ 159544 h 545307"/>
                <a:gd name="connsiteX10" fmla="*/ 1838325 w 2028825"/>
                <a:gd name="connsiteY10" fmla="*/ 135732 h 545307"/>
                <a:gd name="connsiteX11" fmla="*/ 1864519 w 2028825"/>
                <a:gd name="connsiteY11" fmla="*/ 119063 h 545307"/>
                <a:gd name="connsiteX12" fmla="*/ 1885950 w 2028825"/>
                <a:gd name="connsiteY12" fmla="*/ 100013 h 545307"/>
                <a:gd name="connsiteX13" fmla="*/ 1912144 w 2028825"/>
                <a:gd name="connsiteY13" fmla="*/ 73819 h 545307"/>
                <a:gd name="connsiteX14" fmla="*/ 1940719 w 2028825"/>
                <a:gd name="connsiteY14" fmla="*/ 38100 h 545307"/>
                <a:gd name="connsiteX15" fmla="*/ 1964532 w 2028825"/>
                <a:gd name="connsiteY15" fmla="*/ 14288 h 545307"/>
                <a:gd name="connsiteX16" fmla="*/ 1978819 w 2028825"/>
                <a:gd name="connsiteY16" fmla="*/ 0 h 545307"/>
                <a:gd name="connsiteX17" fmla="*/ 1995488 w 2028825"/>
                <a:gd name="connsiteY17" fmla="*/ 0 h 545307"/>
                <a:gd name="connsiteX18" fmla="*/ 2009775 w 2028825"/>
                <a:gd name="connsiteY18" fmla="*/ 7144 h 545307"/>
                <a:gd name="connsiteX19" fmla="*/ 2019300 w 2028825"/>
                <a:gd name="connsiteY19" fmla="*/ 30957 h 545307"/>
                <a:gd name="connsiteX20" fmla="*/ 2028825 w 2028825"/>
                <a:gd name="connsiteY20" fmla="*/ 69057 h 545307"/>
                <a:gd name="connsiteX21" fmla="*/ 2024063 w 2028825"/>
                <a:gd name="connsiteY21" fmla="*/ 142875 h 545307"/>
                <a:gd name="connsiteX22" fmla="*/ 2009775 w 2028825"/>
                <a:gd name="connsiteY22" fmla="*/ 200025 h 545307"/>
                <a:gd name="connsiteX23" fmla="*/ 1971675 w 2028825"/>
                <a:gd name="connsiteY23" fmla="*/ 276225 h 545307"/>
                <a:gd name="connsiteX24" fmla="*/ 1902619 w 2028825"/>
                <a:gd name="connsiteY24" fmla="*/ 381000 h 545307"/>
                <a:gd name="connsiteX25" fmla="*/ 1831182 w 2028825"/>
                <a:gd name="connsiteY25" fmla="*/ 490538 h 545307"/>
                <a:gd name="connsiteX26" fmla="*/ 1812132 w 2028825"/>
                <a:gd name="connsiteY26" fmla="*/ 509588 h 545307"/>
                <a:gd name="connsiteX27" fmla="*/ 1790700 w 2028825"/>
                <a:gd name="connsiteY27" fmla="*/ 516732 h 545307"/>
                <a:gd name="connsiteX28" fmla="*/ 1752600 w 2028825"/>
                <a:gd name="connsiteY28" fmla="*/ 516732 h 545307"/>
                <a:gd name="connsiteX29" fmla="*/ 1721644 w 2028825"/>
                <a:gd name="connsiteY29" fmla="*/ 502444 h 545307"/>
                <a:gd name="connsiteX30" fmla="*/ 1674019 w 2028825"/>
                <a:gd name="connsiteY30" fmla="*/ 485775 h 545307"/>
                <a:gd name="connsiteX31" fmla="*/ 1616869 w 2028825"/>
                <a:gd name="connsiteY31" fmla="*/ 478632 h 545307"/>
                <a:gd name="connsiteX32" fmla="*/ 1497807 w 2028825"/>
                <a:gd name="connsiteY32" fmla="*/ 476250 h 545307"/>
                <a:gd name="connsiteX33" fmla="*/ 1228725 w 2028825"/>
                <a:gd name="connsiteY33" fmla="*/ 492919 h 545307"/>
                <a:gd name="connsiteX34" fmla="*/ 921544 w 2028825"/>
                <a:gd name="connsiteY34" fmla="*/ 521494 h 545307"/>
                <a:gd name="connsiteX35" fmla="*/ 742950 w 2028825"/>
                <a:gd name="connsiteY35" fmla="*/ 528638 h 545307"/>
                <a:gd name="connsiteX36" fmla="*/ 492919 w 2028825"/>
                <a:gd name="connsiteY36" fmla="*/ 5334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28825" h="545307">
                  <a:moveTo>
                    <a:pt x="492919" y="533400"/>
                  </a:moveTo>
                  <a:lnTo>
                    <a:pt x="95250" y="545307"/>
                  </a:lnTo>
                  <a:lnTo>
                    <a:pt x="0" y="397669"/>
                  </a:lnTo>
                  <a:lnTo>
                    <a:pt x="257175" y="369094"/>
                  </a:lnTo>
                  <a:lnTo>
                    <a:pt x="681038" y="323850"/>
                  </a:lnTo>
                  <a:lnTo>
                    <a:pt x="1200150" y="271463"/>
                  </a:lnTo>
                  <a:lnTo>
                    <a:pt x="1385888" y="247650"/>
                  </a:lnTo>
                  <a:lnTo>
                    <a:pt x="1526382" y="223838"/>
                  </a:lnTo>
                  <a:lnTo>
                    <a:pt x="1693069" y="188119"/>
                  </a:lnTo>
                  <a:lnTo>
                    <a:pt x="1793082" y="159544"/>
                  </a:lnTo>
                  <a:lnTo>
                    <a:pt x="1838325" y="135732"/>
                  </a:lnTo>
                  <a:lnTo>
                    <a:pt x="1864519" y="119063"/>
                  </a:lnTo>
                  <a:lnTo>
                    <a:pt x="1885950" y="100013"/>
                  </a:lnTo>
                  <a:lnTo>
                    <a:pt x="1912144" y="73819"/>
                  </a:lnTo>
                  <a:lnTo>
                    <a:pt x="1940719" y="38100"/>
                  </a:lnTo>
                  <a:lnTo>
                    <a:pt x="1964532" y="14288"/>
                  </a:lnTo>
                  <a:lnTo>
                    <a:pt x="1978819" y="0"/>
                  </a:lnTo>
                  <a:lnTo>
                    <a:pt x="1995488" y="0"/>
                  </a:lnTo>
                  <a:lnTo>
                    <a:pt x="2009775" y="7144"/>
                  </a:lnTo>
                  <a:lnTo>
                    <a:pt x="2019300" y="30957"/>
                  </a:lnTo>
                  <a:lnTo>
                    <a:pt x="2028825" y="69057"/>
                  </a:lnTo>
                  <a:lnTo>
                    <a:pt x="2024063" y="142875"/>
                  </a:lnTo>
                  <a:lnTo>
                    <a:pt x="2009775" y="200025"/>
                  </a:lnTo>
                  <a:lnTo>
                    <a:pt x="1971675" y="276225"/>
                  </a:lnTo>
                  <a:lnTo>
                    <a:pt x="1902619" y="381000"/>
                  </a:lnTo>
                  <a:lnTo>
                    <a:pt x="1831182" y="490538"/>
                  </a:lnTo>
                  <a:lnTo>
                    <a:pt x="1812132" y="509588"/>
                  </a:lnTo>
                  <a:lnTo>
                    <a:pt x="1790700" y="516732"/>
                  </a:lnTo>
                  <a:lnTo>
                    <a:pt x="1752600" y="516732"/>
                  </a:lnTo>
                  <a:lnTo>
                    <a:pt x="1721644" y="502444"/>
                  </a:lnTo>
                  <a:lnTo>
                    <a:pt x="1674019" y="485775"/>
                  </a:lnTo>
                  <a:lnTo>
                    <a:pt x="1616869" y="478632"/>
                  </a:lnTo>
                  <a:lnTo>
                    <a:pt x="1497807" y="476250"/>
                  </a:lnTo>
                  <a:lnTo>
                    <a:pt x="1228725" y="492919"/>
                  </a:lnTo>
                  <a:lnTo>
                    <a:pt x="921544" y="521494"/>
                  </a:lnTo>
                  <a:lnTo>
                    <a:pt x="742950" y="528638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08C07357-8724-44AB-9557-8B8EC1A12BB2}"/>
                </a:ext>
              </a:extLst>
            </p:cNvPr>
            <p:cNvSpPr/>
            <p:nvPr/>
          </p:nvSpPr>
          <p:spPr>
            <a:xfrm rot="16200000">
              <a:off x="3990975" y="2298701"/>
              <a:ext cx="3089275" cy="2482850"/>
            </a:xfrm>
            <a:custGeom>
              <a:avLst/>
              <a:gdLst>
                <a:gd name="connsiteX0" fmla="*/ 561975 w 3089275"/>
                <a:gd name="connsiteY0" fmla="*/ 1022350 h 2482850"/>
                <a:gd name="connsiteX1" fmla="*/ 431800 w 3089275"/>
                <a:gd name="connsiteY1" fmla="*/ 854075 h 2482850"/>
                <a:gd name="connsiteX2" fmla="*/ 342900 w 3089275"/>
                <a:gd name="connsiteY2" fmla="*/ 723900 h 2482850"/>
                <a:gd name="connsiteX3" fmla="*/ 254000 w 3089275"/>
                <a:gd name="connsiteY3" fmla="*/ 574675 h 2482850"/>
                <a:gd name="connsiteX4" fmla="*/ 165100 w 3089275"/>
                <a:gd name="connsiteY4" fmla="*/ 412750 h 2482850"/>
                <a:gd name="connsiteX5" fmla="*/ 101600 w 3089275"/>
                <a:gd name="connsiteY5" fmla="*/ 292100 h 2482850"/>
                <a:gd name="connsiteX6" fmla="*/ 50800 w 3089275"/>
                <a:gd name="connsiteY6" fmla="*/ 177800 h 2482850"/>
                <a:gd name="connsiteX7" fmla="*/ 6350 w 3089275"/>
                <a:gd name="connsiteY7" fmla="*/ 69850 h 2482850"/>
                <a:gd name="connsiteX8" fmla="*/ 3175 w 3089275"/>
                <a:gd name="connsiteY8" fmla="*/ 44450 h 2482850"/>
                <a:gd name="connsiteX9" fmla="*/ 0 w 3089275"/>
                <a:gd name="connsiteY9" fmla="*/ 22225 h 2482850"/>
                <a:gd name="connsiteX10" fmla="*/ 6350 w 3089275"/>
                <a:gd name="connsiteY10" fmla="*/ 6350 h 2482850"/>
                <a:gd name="connsiteX11" fmla="*/ 19050 w 3089275"/>
                <a:gd name="connsiteY11" fmla="*/ 0 h 2482850"/>
                <a:gd name="connsiteX12" fmla="*/ 41275 w 3089275"/>
                <a:gd name="connsiteY12" fmla="*/ 0 h 2482850"/>
                <a:gd name="connsiteX13" fmla="*/ 57150 w 3089275"/>
                <a:gd name="connsiteY13" fmla="*/ 9525 h 2482850"/>
                <a:gd name="connsiteX14" fmla="*/ 82550 w 3089275"/>
                <a:gd name="connsiteY14" fmla="*/ 50800 h 2482850"/>
                <a:gd name="connsiteX15" fmla="*/ 139700 w 3089275"/>
                <a:gd name="connsiteY15" fmla="*/ 155575 h 2482850"/>
                <a:gd name="connsiteX16" fmla="*/ 209550 w 3089275"/>
                <a:gd name="connsiteY16" fmla="*/ 273050 h 2482850"/>
                <a:gd name="connsiteX17" fmla="*/ 298450 w 3089275"/>
                <a:gd name="connsiteY17" fmla="*/ 409575 h 2482850"/>
                <a:gd name="connsiteX18" fmla="*/ 403225 w 3089275"/>
                <a:gd name="connsiteY18" fmla="*/ 549275 h 2482850"/>
                <a:gd name="connsiteX19" fmla="*/ 527050 w 3089275"/>
                <a:gd name="connsiteY19" fmla="*/ 701675 h 2482850"/>
                <a:gd name="connsiteX20" fmla="*/ 641350 w 3089275"/>
                <a:gd name="connsiteY20" fmla="*/ 828675 h 2482850"/>
                <a:gd name="connsiteX21" fmla="*/ 758825 w 3089275"/>
                <a:gd name="connsiteY21" fmla="*/ 949325 h 2482850"/>
                <a:gd name="connsiteX22" fmla="*/ 873125 w 3089275"/>
                <a:gd name="connsiteY22" fmla="*/ 1057275 h 2482850"/>
                <a:gd name="connsiteX23" fmla="*/ 1016000 w 3089275"/>
                <a:gd name="connsiteY23" fmla="*/ 1184275 h 2482850"/>
                <a:gd name="connsiteX24" fmla="*/ 1177925 w 3089275"/>
                <a:gd name="connsiteY24" fmla="*/ 1314450 h 2482850"/>
                <a:gd name="connsiteX25" fmla="*/ 1393825 w 3089275"/>
                <a:gd name="connsiteY25" fmla="*/ 1473200 h 2482850"/>
                <a:gd name="connsiteX26" fmla="*/ 1543050 w 3089275"/>
                <a:gd name="connsiteY26" fmla="*/ 1571625 h 2482850"/>
                <a:gd name="connsiteX27" fmla="*/ 1736725 w 3089275"/>
                <a:gd name="connsiteY27" fmla="*/ 1682750 h 2482850"/>
                <a:gd name="connsiteX28" fmla="*/ 1952625 w 3089275"/>
                <a:gd name="connsiteY28" fmla="*/ 1797050 h 2482850"/>
                <a:gd name="connsiteX29" fmla="*/ 2187575 w 3089275"/>
                <a:gd name="connsiteY29" fmla="*/ 1917700 h 2482850"/>
                <a:gd name="connsiteX30" fmla="*/ 2384425 w 3089275"/>
                <a:gd name="connsiteY30" fmla="*/ 2003425 h 2482850"/>
                <a:gd name="connsiteX31" fmla="*/ 2546350 w 3089275"/>
                <a:gd name="connsiteY31" fmla="*/ 2060575 h 2482850"/>
                <a:gd name="connsiteX32" fmla="*/ 2660650 w 3089275"/>
                <a:gd name="connsiteY32" fmla="*/ 2092325 h 2482850"/>
                <a:gd name="connsiteX33" fmla="*/ 2733675 w 3089275"/>
                <a:gd name="connsiteY33" fmla="*/ 2101850 h 2482850"/>
                <a:gd name="connsiteX34" fmla="*/ 2790825 w 3089275"/>
                <a:gd name="connsiteY34" fmla="*/ 2105025 h 2482850"/>
                <a:gd name="connsiteX35" fmla="*/ 2832100 w 3089275"/>
                <a:gd name="connsiteY35" fmla="*/ 2101850 h 2482850"/>
                <a:gd name="connsiteX36" fmla="*/ 2870200 w 3089275"/>
                <a:gd name="connsiteY36" fmla="*/ 2085975 h 2482850"/>
                <a:gd name="connsiteX37" fmla="*/ 2936875 w 3089275"/>
                <a:gd name="connsiteY37" fmla="*/ 2038350 h 2482850"/>
                <a:gd name="connsiteX38" fmla="*/ 3006725 w 3089275"/>
                <a:gd name="connsiteY38" fmla="*/ 1974850 h 2482850"/>
                <a:gd name="connsiteX39" fmla="*/ 3048000 w 3089275"/>
                <a:gd name="connsiteY39" fmla="*/ 1943100 h 2482850"/>
                <a:gd name="connsiteX40" fmla="*/ 3067050 w 3089275"/>
                <a:gd name="connsiteY40" fmla="*/ 1933575 h 2482850"/>
                <a:gd name="connsiteX41" fmla="*/ 3082925 w 3089275"/>
                <a:gd name="connsiteY41" fmla="*/ 1936750 h 2482850"/>
                <a:gd name="connsiteX42" fmla="*/ 3089275 w 3089275"/>
                <a:gd name="connsiteY42" fmla="*/ 1952625 h 2482850"/>
                <a:gd name="connsiteX43" fmla="*/ 3070225 w 3089275"/>
                <a:gd name="connsiteY43" fmla="*/ 2009775 h 2482850"/>
                <a:gd name="connsiteX44" fmla="*/ 3044825 w 3089275"/>
                <a:gd name="connsiteY44" fmla="*/ 2063750 h 2482850"/>
                <a:gd name="connsiteX45" fmla="*/ 2990850 w 3089275"/>
                <a:gd name="connsiteY45" fmla="*/ 2152650 h 2482850"/>
                <a:gd name="connsiteX46" fmla="*/ 2914650 w 3089275"/>
                <a:gd name="connsiteY46" fmla="*/ 2260600 h 2482850"/>
                <a:gd name="connsiteX47" fmla="*/ 2854325 w 3089275"/>
                <a:gd name="connsiteY47" fmla="*/ 2330450 h 2482850"/>
                <a:gd name="connsiteX48" fmla="*/ 2790825 w 3089275"/>
                <a:gd name="connsiteY48" fmla="*/ 2390775 h 2482850"/>
                <a:gd name="connsiteX49" fmla="*/ 2717800 w 3089275"/>
                <a:gd name="connsiteY49" fmla="*/ 2447925 h 2482850"/>
                <a:gd name="connsiteX50" fmla="*/ 2670175 w 3089275"/>
                <a:gd name="connsiteY50" fmla="*/ 2473325 h 2482850"/>
                <a:gd name="connsiteX51" fmla="*/ 2619375 w 3089275"/>
                <a:gd name="connsiteY51" fmla="*/ 2482850 h 2482850"/>
                <a:gd name="connsiteX52" fmla="*/ 2559050 w 3089275"/>
                <a:gd name="connsiteY52" fmla="*/ 2482850 h 2482850"/>
                <a:gd name="connsiteX53" fmla="*/ 2533650 w 3089275"/>
                <a:gd name="connsiteY53" fmla="*/ 2473325 h 2482850"/>
                <a:gd name="connsiteX54" fmla="*/ 2508250 w 3089275"/>
                <a:gd name="connsiteY54" fmla="*/ 2451100 h 2482850"/>
                <a:gd name="connsiteX55" fmla="*/ 2486025 w 3089275"/>
                <a:gd name="connsiteY55" fmla="*/ 2409825 h 2482850"/>
                <a:gd name="connsiteX56" fmla="*/ 2447925 w 3089275"/>
                <a:gd name="connsiteY56" fmla="*/ 2374900 h 2482850"/>
                <a:gd name="connsiteX57" fmla="*/ 2397125 w 3089275"/>
                <a:gd name="connsiteY57" fmla="*/ 2333625 h 2482850"/>
                <a:gd name="connsiteX58" fmla="*/ 2336800 w 3089275"/>
                <a:gd name="connsiteY58" fmla="*/ 2298700 h 2482850"/>
                <a:gd name="connsiteX59" fmla="*/ 2155825 w 3089275"/>
                <a:gd name="connsiteY59" fmla="*/ 2203450 h 2482850"/>
                <a:gd name="connsiteX60" fmla="*/ 1873250 w 3089275"/>
                <a:gd name="connsiteY60" fmla="*/ 2047875 h 2482850"/>
                <a:gd name="connsiteX61" fmla="*/ 1635125 w 3089275"/>
                <a:gd name="connsiteY61" fmla="*/ 1920875 h 2482850"/>
                <a:gd name="connsiteX62" fmla="*/ 1428750 w 3089275"/>
                <a:gd name="connsiteY62" fmla="*/ 1800225 h 2482850"/>
                <a:gd name="connsiteX63" fmla="*/ 1231900 w 3089275"/>
                <a:gd name="connsiteY63" fmla="*/ 1666875 h 2482850"/>
                <a:gd name="connsiteX64" fmla="*/ 1089025 w 3089275"/>
                <a:gd name="connsiteY64" fmla="*/ 1558925 h 2482850"/>
                <a:gd name="connsiteX65" fmla="*/ 1003300 w 3089275"/>
                <a:gd name="connsiteY65" fmla="*/ 1482725 h 2482850"/>
                <a:gd name="connsiteX66" fmla="*/ 873125 w 3089275"/>
                <a:gd name="connsiteY66" fmla="*/ 1358900 h 2482850"/>
                <a:gd name="connsiteX67" fmla="*/ 730250 w 3089275"/>
                <a:gd name="connsiteY67" fmla="*/ 1212850 h 2482850"/>
                <a:gd name="connsiteX68" fmla="*/ 561975 w 3089275"/>
                <a:gd name="connsiteY68" fmla="*/ 10223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89275" h="2482850">
                  <a:moveTo>
                    <a:pt x="561975" y="1022350"/>
                  </a:moveTo>
                  <a:lnTo>
                    <a:pt x="431800" y="854075"/>
                  </a:lnTo>
                  <a:lnTo>
                    <a:pt x="342900" y="723900"/>
                  </a:lnTo>
                  <a:lnTo>
                    <a:pt x="254000" y="574675"/>
                  </a:lnTo>
                  <a:lnTo>
                    <a:pt x="165100" y="412750"/>
                  </a:lnTo>
                  <a:lnTo>
                    <a:pt x="101600" y="292100"/>
                  </a:lnTo>
                  <a:lnTo>
                    <a:pt x="50800" y="177800"/>
                  </a:lnTo>
                  <a:lnTo>
                    <a:pt x="6350" y="69850"/>
                  </a:lnTo>
                  <a:lnTo>
                    <a:pt x="3175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57150" y="9525"/>
                  </a:lnTo>
                  <a:lnTo>
                    <a:pt x="82550" y="50800"/>
                  </a:lnTo>
                  <a:lnTo>
                    <a:pt x="139700" y="155575"/>
                  </a:lnTo>
                  <a:lnTo>
                    <a:pt x="209550" y="273050"/>
                  </a:lnTo>
                  <a:lnTo>
                    <a:pt x="298450" y="409575"/>
                  </a:lnTo>
                  <a:lnTo>
                    <a:pt x="403225" y="549275"/>
                  </a:lnTo>
                  <a:lnTo>
                    <a:pt x="527050" y="701675"/>
                  </a:lnTo>
                  <a:lnTo>
                    <a:pt x="641350" y="828675"/>
                  </a:lnTo>
                  <a:lnTo>
                    <a:pt x="758825" y="949325"/>
                  </a:lnTo>
                  <a:lnTo>
                    <a:pt x="873125" y="1057275"/>
                  </a:lnTo>
                  <a:lnTo>
                    <a:pt x="1016000" y="1184275"/>
                  </a:lnTo>
                  <a:lnTo>
                    <a:pt x="1177925" y="1314450"/>
                  </a:lnTo>
                  <a:lnTo>
                    <a:pt x="1393825" y="1473200"/>
                  </a:lnTo>
                  <a:lnTo>
                    <a:pt x="1543050" y="1571625"/>
                  </a:lnTo>
                  <a:lnTo>
                    <a:pt x="1736725" y="1682750"/>
                  </a:lnTo>
                  <a:lnTo>
                    <a:pt x="1952625" y="1797050"/>
                  </a:lnTo>
                  <a:lnTo>
                    <a:pt x="2187575" y="1917700"/>
                  </a:lnTo>
                  <a:lnTo>
                    <a:pt x="2384425" y="2003425"/>
                  </a:lnTo>
                  <a:lnTo>
                    <a:pt x="2546350" y="2060575"/>
                  </a:lnTo>
                  <a:lnTo>
                    <a:pt x="2660650" y="2092325"/>
                  </a:lnTo>
                  <a:lnTo>
                    <a:pt x="2733675" y="2101850"/>
                  </a:lnTo>
                  <a:lnTo>
                    <a:pt x="2790825" y="2105025"/>
                  </a:lnTo>
                  <a:lnTo>
                    <a:pt x="2832100" y="2101850"/>
                  </a:lnTo>
                  <a:lnTo>
                    <a:pt x="2870200" y="2085975"/>
                  </a:lnTo>
                  <a:lnTo>
                    <a:pt x="2936875" y="2038350"/>
                  </a:lnTo>
                  <a:lnTo>
                    <a:pt x="3006725" y="1974850"/>
                  </a:lnTo>
                  <a:lnTo>
                    <a:pt x="3048000" y="1943100"/>
                  </a:lnTo>
                  <a:lnTo>
                    <a:pt x="3067050" y="1933575"/>
                  </a:lnTo>
                  <a:lnTo>
                    <a:pt x="3082925" y="1936750"/>
                  </a:lnTo>
                  <a:lnTo>
                    <a:pt x="3089275" y="1952625"/>
                  </a:lnTo>
                  <a:lnTo>
                    <a:pt x="3070225" y="2009775"/>
                  </a:lnTo>
                  <a:lnTo>
                    <a:pt x="3044825" y="2063750"/>
                  </a:lnTo>
                  <a:lnTo>
                    <a:pt x="2990850" y="2152650"/>
                  </a:lnTo>
                  <a:lnTo>
                    <a:pt x="2914650" y="2260600"/>
                  </a:lnTo>
                  <a:lnTo>
                    <a:pt x="2854325" y="2330450"/>
                  </a:lnTo>
                  <a:lnTo>
                    <a:pt x="2790825" y="2390775"/>
                  </a:lnTo>
                  <a:lnTo>
                    <a:pt x="2717800" y="2447925"/>
                  </a:lnTo>
                  <a:lnTo>
                    <a:pt x="2670175" y="2473325"/>
                  </a:lnTo>
                  <a:lnTo>
                    <a:pt x="2619375" y="2482850"/>
                  </a:lnTo>
                  <a:lnTo>
                    <a:pt x="2559050" y="2482850"/>
                  </a:lnTo>
                  <a:lnTo>
                    <a:pt x="2533650" y="2473325"/>
                  </a:lnTo>
                  <a:lnTo>
                    <a:pt x="2508250" y="2451100"/>
                  </a:lnTo>
                  <a:lnTo>
                    <a:pt x="2486025" y="2409825"/>
                  </a:lnTo>
                  <a:lnTo>
                    <a:pt x="2447925" y="2374900"/>
                  </a:lnTo>
                  <a:lnTo>
                    <a:pt x="2397125" y="2333625"/>
                  </a:lnTo>
                  <a:lnTo>
                    <a:pt x="2336800" y="2298700"/>
                  </a:lnTo>
                  <a:lnTo>
                    <a:pt x="2155825" y="2203450"/>
                  </a:lnTo>
                  <a:lnTo>
                    <a:pt x="1873250" y="2047875"/>
                  </a:lnTo>
                  <a:lnTo>
                    <a:pt x="1635125" y="1920875"/>
                  </a:lnTo>
                  <a:lnTo>
                    <a:pt x="1428750" y="1800225"/>
                  </a:lnTo>
                  <a:lnTo>
                    <a:pt x="1231900" y="1666875"/>
                  </a:lnTo>
                  <a:lnTo>
                    <a:pt x="1089025" y="1558925"/>
                  </a:lnTo>
                  <a:lnTo>
                    <a:pt x="1003300" y="1482725"/>
                  </a:lnTo>
                  <a:lnTo>
                    <a:pt x="873125" y="1358900"/>
                  </a:lnTo>
                  <a:lnTo>
                    <a:pt x="730250" y="1212850"/>
                  </a:lnTo>
                  <a:lnTo>
                    <a:pt x="5619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90101074-5BA9-4580-9062-E713B5BDF15B}"/>
                </a:ext>
              </a:extLst>
            </p:cNvPr>
            <p:cNvSpPr/>
            <p:nvPr/>
          </p:nvSpPr>
          <p:spPr>
            <a:xfrm>
              <a:off x="2617788" y="3649663"/>
              <a:ext cx="1804987" cy="1265237"/>
            </a:xfrm>
            <a:custGeom>
              <a:avLst/>
              <a:gdLst>
                <a:gd name="connsiteX0" fmla="*/ 816769 w 1804987"/>
                <a:gd name="connsiteY0" fmla="*/ 826294 h 1264444"/>
                <a:gd name="connsiteX1" fmla="*/ 642937 w 1804987"/>
                <a:gd name="connsiteY1" fmla="*/ 971550 h 1264444"/>
                <a:gd name="connsiteX2" fmla="*/ 526256 w 1804987"/>
                <a:gd name="connsiteY2" fmla="*/ 1076325 h 1264444"/>
                <a:gd name="connsiteX3" fmla="*/ 452437 w 1804987"/>
                <a:gd name="connsiteY3" fmla="*/ 1154907 h 1264444"/>
                <a:gd name="connsiteX4" fmla="*/ 431006 w 1804987"/>
                <a:gd name="connsiteY4" fmla="*/ 1183482 h 1264444"/>
                <a:gd name="connsiteX5" fmla="*/ 409575 w 1804987"/>
                <a:gd name="connsiteY5" fmla="*/ 1219200 h 1264444"/>
                <a:gd name="connsiteX6" fmla="*/ 390525 w 1804987"/>
                <a:gd name="connsiteY6" fmla="*/ 1245394 h 1264444"/>
                <a:gd name="connsiteX7" fmla="*/ 366712 w 1804987"/>
                <a:gd name="connsiteY7" fmla="*/ 1259682 h 1264444"/>
                <a:gd name="connsiteX8" fmla="*/ 340519 w 1804987"/>
                <a:gd name="connsiteY8" fmla="*/ 1264444 h 1264444"/>
                <a:gd name="connsiteX9" fmla="*/ 309562 w 1804987"/>
                <a:gd name="connsiteY9" fmla="*/ 1259682 h 1264444"/>
                <a:gd name="connsiteX10" fmla="*/ 271462 w 1804987"/>
                <a:gd name="connsiteY10" fmla="*/ 1240632 h 1264444"/>
                <a:gd name="connsiteX11" fmla="*/ 216694 w 1804987"/>
                <a:gd name="connsiteY11" fmla="*/ 1200150 h 1264444"/>
                <a:gd name="connsiteX12" fmla="*/ 157162 w 1804987"/>
                <a:gd name="connsiteY12" fmla="*/ 1145382 h 1264444"/>
                <a:gd name="connsiteX13" fmla="*/ 100012 w 1804987"/>
                <a:gd name="connsiteY13" fmla="*/ 1083469 h 1264444"/>
                <a:gd name="connsiteX14" fmla="*/ 64294 w 1804987"/>
                <a:gd name="connsiteY14" fmla="*/ 1038225 h 1264444"/>
                <a:gd name="connsiteX15" fmla="*/ 33337 w 1804987"/>
                <a:gd name="connsiteY15" fmla="*/ 988219 h 1264444"/>
                <a:gd name="connsiteX16" fmla="*/ 19050 w 1804987"/>
                <a:gd name="connsiteY16" fmla="*/ 954882 h 1264444"/>
                <a:gd name="connsiteX17" fmla="*/ 7144 w 1804987"/>
                <a:gd name="connsiteY17" fmla="*/ 919163 h 1264444"/>
                <a:gd name="connsiteX18" fmla="*/ 0 w 1804987"/>
                <a:gd name="connsiteY18" fmla="*/ 892969 h 1264444"/>
                <a:gd name="connsiteX19" fmla="*/ 0 w 1804987"/>
                <a:gd name="connsiteY19" fmla="*/ 869157 h 1264444"/>
                <a:gd name="connsiteX20" fmla="*/ 2381 w 1804987"/>
                <a:gd name="connsiteY20" fmla="*/ 854869 h 1264444"/>
                <a:gd name="connsiteX21" fmla="*/ 11906 w 1804987"/>
                <a:gd name="connsiteY21" fmla="*/ 845344 h 1264444"/>
                <a:gd name="connsiteX22" fmla="*/ 26194 w 1804987"/>
                <a:gd name="connsiteY22" fmla="*/ 845344 h 1264444"/>
                <a:gd name="connsiteX23" fmla="*/ 47625 w 1804987"/>
                <a:gd name="connsiteY23" fmla="*/ 852488 h 1264444"/>
                <a:gd name="connsiteX24" fmla="*/ 85725 w 1804987"/>
                <a:gd name="connsiteY24" fmla="*/ 878682 h 1264444"/>
                <a:gd name="connsiteX25" fmla="*/ 107156 w 1804987"/>
                <a:gd name="connsiteY25" fmla="*/ 890588 h 1264444"/>
                <a:gd name="connsiteX26" fmla="*/ 128587 w 1804987"/>
                <a:gd name="connsiteY26" fmla="*/ 900113 h 1264444"/>
                <a:gd name="connsiteX27" fmla="*/ 147637 w 1804987"/>
                <a:gd name="connsiteY27" fmla="*/ 904875 h 1264444"/>
                <a:gd name="connsiteX28" fmla="*/ 169069 w 1804987"/>
                <a:gd name="connsiteY28" fmla="*/ 909638 h 1264444"/>
                <a:gd name="connsiteX29" fmla="*/ 202406 w 1804987"/>
                <a:gd name="connsiteY29" fmla="*/ 912019 h 1264444"/>
                <a:gd name="connsiteX30" fmla="*/ 233362 w 1804987"/>
                <a:gd name="connsiteY30" fmla="*/ 912019 h 1264444"/>
                <a:gd name="connsiteX31" fmla="*/ 271462 w 1804987"/>
                <a:gd name="connsiteY31" fmla="*/ 907257 h 1264444"/>
                <a:gd name="connsiteX32" fmla="*/ 304800 w 1804987"/>
                <a:gd name="connsiteY32" fmla="*/ 895350 h 1264444"/>
                <a:gd name="connsiteX33" fmla="*/ 726281 w 1804987"/>
                <a:gd name="connsiteY33" fmla="*/ 621507 h 1264444"/>
                <a:gd name="connsiteX34" fmla="*/ 873919 w 1804987"/>
                <a:gd name="connsiteY34" fmla="*/ 561975 h 1264444"/>
                <a:gd name="connsiteX35" fmla="*/ 1145381 w 1804987"/>
                <a:gd name="connsiteY35" fmla="*/ 388144 h 1264444"/>
                <a:gd name="connsiteX36" fmla="*/ 1483519 w 1804987"/>
                <a:gd name="connsiteY36" fmla="*/ 169069 h 1264444"/>
                <a:gd name="connsiteX37" fmla="*/ 1700212 w 1804987"/>
                <a:gd name="connsiteY37" fmla="*/ 33338 h 1264444"/>
                <a:gd name="connsiteX38" fmla="*/ 1757362 w 1804987"/>
                <a:gd name="connsiteY38" fmla="*/ 4763 h 1264444"/>
                <a:gd name="connsiteX39" fmla="*/ 1778794 w 1804987"/>
                <a:gd name="connsiteY39" fmla="*/ 0 h 1264444"/>
                <a:gd name="connsiteX40" fmla="*/ 1793081 w 1804987"/>
                <a:gd name="connsiteY40" fmla="*/ 0 h 1264444"/>
                <a:gd name="connsiteX41" fmla="*/ 1802606 w 1804987"/>
                <a:gd name="connsiteY41" fmla="*/ 7144 h 1264444"/>
                <a:gd name="connsiteX42" fmla="*/ 1804987 w 1804987"/>
                <a:gd name="connsiteY42" fmla="*/ 23813 h 1264444"/>
                <a:gd name="connsiteX43" fmla="*/ 1797844 w 1804987"/>
                <a:gd name="connsiteY43" fmla="*/ 54769 h 1264444"/>
                <a:gd name="connsiteX44" fmla="*/ 1759744 w 1804987"/>
                <a:gd name="connsiteY44" fmla="*/ 95250 h 1264444"/>
                <a:gd name="connsiteX45" fmla="*/ 1559719 w 1804987"/>
                <a:gd name="connsiteY45" fmla="*/ 235744 h 1264444"/>
                <a:gd name="connsiteX46" fmla="*/ 1223962 w 1804987"/>
                <a:gd name="connsiteY46" fmla="*/ 502444 h 1264444"/>
                <a:gd name="connsiteX47" fmla="*/ 921544 w 1804987"/>
                <a:gd name="connsiteY47" fmla="*/ 750094 h 1264444"/>
                <a:gd name="connsiteX48" fmla="*/ 816769 w 1804987"/>
                <a:gd name="connsiteY48" fmla="*/ 826294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7" h="1264444">
                  <a:moveTo>
                    <a:pt x="816769" y="826294"/>
                  </a:moveTo>
                  <a:lnTo>
                    <a:pt x="642937" y="971550"/>
                  </a:lnTo>
                  <a:lnTo>
                    <a:pt x="526256" y="1076325"/>
                  </a:lnTo>
                  <a:lnTo>
                    <a:pt x="452437" y="1154907"/>
                  </a:lnTo>
                  <a:lnTo>
                    <a:pt x="431006" y="1183482"/>
                  </a:lnTo>
                  <a:lnTo>
                    <a:pt x="409575" y="1219200"/>
                  </a:lnTo>
                  <a:lnTo>
                    <a:pt x="390525" y="1245394"/>
                  </a:lnTo>
                  <a:lnTo>
                    <a:pt x="366712" y="1259682"/>
                  </a:lnTo>
                  <a:lnTo>
                    <a:pt x="340519" y="1264444"/>
                  </a:lnTo>
                  <a:lnTo>
                    <a:pt x="309562" y="1259682"/>
                  </a:lnTo>
                  <a:lnTo>
                    <a:pt x="271462" y="1240632"/>
                  </a:lnTo>
                  <a:lnTo>
                    <a:pt x="216694" y="1200150"/>
                  </a:lnTo>
                  <a:lnTo>
                    <a:pt x="157162" y="1145382"/>
                  </a:lnTo>
                  <a:lnTo>
                    <a:pt x="100012" y="1083469"/>
                  </a:lnTo>
                  <a:lnTo>
                    <a:pt x="64294" y="1038225"/>
                  </a:lnTo>
                  <a:lnTo>
                    <a:pt x="33337" y="988219"/>
                  </a:lnTo>
                  <a:lnTo>
                    <a:pt x="19050" y="954882"/>
                  </a:lnTo>
                  <a:lnTo>
                    <a:pt x="7144" y="919163"/>
                  </a:lnTo>
                  <a:lnTo>
                    <a:pt x="0" y="892969"/>
                  </a:lnTo>
                  <a:lnTo>
                    <a:pt x="0" y="869157"/>
                  </a:lnTo>
                  <a:lnTo>
                    <a:pt x="2381" y="854869"/>
                  </a:lnTo>
                  <a:lnTo>
                    <a:pt x="11906" y="845344"/>
                  </a:lnTo>
                  <a:lnTo>
                    <a:pt x="26194" y="845344"/>
                  </a:lnTo>
                  <a:lnTo>
                    <a:pt x="47625" y="852488"/>
                  </a:lnTo>
                  <a:lnTo>
                    <a:pt x="85725" y="878682"/>
                  </a:lnTo>
                  <a:lnTo>
                    <a:pt x="107156" y="890588"/>
                  </a:lnTo>
                  <a:lnTo>
                    <a:pt x="128587" y="900113"/>
                  </a:lnTo>
                  <a:lnTo>
                    <a:pt x="147637" y="904875"/>
                  </a:lnTo>
                  <a:lnTo>
                    <a:pt x="169069" y="909638"/>
                  </a:lnTo>
                  <a:lnTo>
                    <a:pt x="202406" y="912019"/>
                  </a:lnTo>
                  <a:lnTo>
                    <a:pt x="233362" y="912019"/>
                  </a:lnTo>
                  <a:lnTo>
                    <a:pt x="271462" y="907257"/>
                  </a:lnTo>
                  <a:lnTo>
                    <a:pt x="304800" y="895350"/>
                  </a:lnTo>
                  <a:lnTo>
                    <a:pt x="726281" y="621507"/>
                  </a:lnTo>
                  <a:lnTo>
                    <a:pt x="873919" y="561975"/>
                  </a:lnTo>
                  <a:lnTo>
                    <a:pt x="1145381" y="388144"/>
                  </a:lnTo>
                  <a:lnTo>
                    <a:pt x="1483519" y="169069"/>
                  </a:lnTo>
                  <a:lnTo>
                    <a:pt x="1700212" y="33338"/>
                  </a:lnTo>
                  <a:lnTo>
                    <a:pt x="1757362" y="4763"/>
                  </a:lnTo>
                  <a:lnTo>
                    <a:pt x="1778794" y="0"/>
                  </a:lnTo>
                  <a:lnTo>
                    <a:pt x="1793081" y="0"/>
                  </a:lnTo>
                  <a:lnTo>
                    <a:pt x="1802606" y="7144"/>
                  </a:lnTo>
                  <a:lnTo>
                    <a:pt x="1804987" y="23813"/>
                  </a:lnTo>
                  <a:lnTo>
                    <a:pt x="1797844" y="54769"/>
                  </a:lnTo>
                  <a:lnTo>
                    <a:pt x="1759744" y="95250"/>
                  </a:lnTo>
                  <a:lnTo>
                    <a:pt x="1559719" y="235744"/>
                  </a:lnTo>
                  <a:lnTo>
                    <a:pt x="1223962" y="502444"/>
                  </a:lnTo>
                  <a:lnTo>
                    <a:pt x="921544" y="750094"/>
                  </a:lnTo>
                  <a:lnTo>
                    <a:pt x="816769" y="826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DE815817-4280-42A3-9563-C3E15B7508B3}"/>
                </a:ext>
              </a:extLst>
            </p:cNvPr>
            <p:cNvSpPr/>
            <p:nvPr/>
          </p:nvSpPr>
          <p:spPr>
            <a:xfrm>
              <a:off x="5719763" y="3941763"/>
              <a:ext cx="1417637" cy="1371600"/>
            </a:xfrm>
            <a:custGeom>
              <a:avLst/>
              <a:gdLst>
                <a:gd name="connsiteX0" fmla="*/ 904875 w 1416843"/>
                <a:gd name="connsiteY0" fmla="*/ 907256 h 1371600"/>
                <a:gd name="connsiteX1" fmla="*/ 802481 w 1416843"/>
                <a:gd name="connsiteY1" fmla="*/ 771525 h 1371600"/>
                <a:gd name="connsiteX2" fmla="*/ 723900 w 1416843"/>
                <a:gd name="connsiteY2" fmla="*/ 676275 h 1371600"/>
                <a:gd name="connsiteX3" fmla="*/ 645318 w 1416843"/>
                <a:gd name="connsiteY3" fmla="*/ 585787 h 1371600"/>
                <a:gd name="connsiteX4" fmla="*/ 557212 w 1416843"/>
                <a:gd name="connsiteY4" fmla="*/ 495300 h 1371600"/>
                <a:gd name="connsiteX5" fmla="*/ 466725 w 1416843"/>
                <a:gd name="connsiteY5" fmla="*/ 409575 h 1371600"/>
                <a:gd name="connsiteX6" fmla="*/ 381000 w 1416843"/>
                <a:gd name="connsiteY6" fmla="*/ 335756 h 1371600"/>
                <a:gd name="connsiteX7" fmla="*/ 269081 w 1416843"/>
                <a:gd name="connsiteY7" fmla="*/ 245269 h 1371600"/>
                <a:gd name="connsiteX8" fmla="*/ 176212 w 1416843"/>
                <a:gd name="connsiteY8" fmla="*/ 183356 h 1371600"/>
                <a:gd name="connsiteX9" fmla="*/ 0 w 1416843"/>
                <a:gd name="connsiteY9" fmla="*/ 71437 h 1371600"/>
                <a:gd name="connsiteX10" fmla="*/ 57150 w 1416843"/>
                <a:gd name="connsiteY10" fmla="*/ 0 h 1371600"/>
                <a:gd name="connsiteX11" fmla="*/ 257175 w 1416843"/>
                <a:gd name="connsiteY11" fmla="*/ 102394 h 1371600"/>
                <a:gd name="connsiteX12" fmla="*/ 514350 w 1416843"/>
                <a:gd name="connsiteY12" fmla="*/ 238125 h 1371600"/>
                <a:gd name="connsiteX13" fmla="*/ 657225 w 1416843"/>
                <a:gd name="connsiteY13" fmla="*/ 319087 h 1371600"/>
                <a:gd name="connsiteX14" fmla="*/ 831056 w 1416843"/>
                <a:gd name="connsiteY14" fmla="*/ 421481 h 1371600"/>
                <a:gd name="connsiteX15" fmla="*/ 954881 w 1416843"/>
                <a:gd name="connsiteY15" fmla="*/ 500062 h 1371600"/>
                <a:gd name="connsiteX16" fmla="*/ 1047750 w 1416843"/>
                <a:gd name="connsiteY16" fmla="*/ 569119 h 1371600"/>
                <a:gd name="connsiteX17" fmla="*/ 1121568 w 1416843"/>
                <a:gd name="connsiteY17" fmla="*/ 640556 h 1371600"/>
                <a:gd name="connsiteX18" fmla="*/ 1228725 w 1416843"/>
                <a:gd name="connsiteY18" fmla="*/ 776287 h 1371600"/>
                <a:gd name="connsiteX19" fmla="*/ 1309687 w 1416843"/>
                <a:gd name="connsiteY19" fmla="*/ 897731 h 1371600"/>
                <a:gd name="connsiteX20" fmla="*/ 1352550 w 1416843"/>
                <a:gd name="connsiteY20" fmla="*/ 976312 h 1371600"/>
                <a:gd name="connsiteX21" fmla="*/ 1383506 w 1416843"/>
                <a:gd name="connsiteY21" fmla="*/ 1045369 h 1371600"/>
                <a:gd name="connsiteX22" fmla="*/ 1400175 w 1416843"/>
                <a:gd name="connsiteY22" fmla="*/ 1090612 h 1371600"/>
                <a:gd name="connsiteX23" fmla="*/ 1412081 w 1416843"/>
                <a:gd name="connsiteY23" fmla="*/ 1157287 h 1371600"/>
                <a:gd name="connsiteX24" fmla="*/ 1416843 w 1416843"/>
                <a:gd name="connsiteY24" fmla="*/ 1214437 h 1371600"/>
                <a:gd name="connsiteX25" fmla="*/ 1404937 w 1416843"/>
                <a:gd name="connsiteY25" fmla="*/ 1257300 h 1371600"/>
                <a:gd name="connsiteX26" fmla="*/ 1371600 w 1416843"/>
                <a:gd name="connsiteY26" fmla="*/ 1321594 h 1371600"/>
                <a:gd name="connsiteX27" fmla="*/ 1338262 w 1416843"/>
                <a:gd name="connsiteY27" fmla="*/ 1357312 h 1371600"/>
                <a:gd name="connsiteX28" fmla="*/ 1304925 w 1416843"/>
                <a:gd name="connsiteY28" fmla="*/ 1371600 h 1371600"/>
                <a:gd name="connsiteX29" fmla="*/ 1262062 w 1416843"/>
                <a:gd name="connsiteY29" fmla="*/ 1371600 h 1371600"/>
                <a:gd name="connsiteX30" fmla="*/ 1214437 w 1416843"/>
                <a:gd name="connsiteY30" fmla="*/ 1362075 h 1371600"/>
                <a:gd name="connsiteX31" fmla="*/ 1176337 w 1416843"/>
                <a:gd name="connsiteY31" fmla="*/ 1335881 h 1371600"/>
                <a:gd name="connsiteX32" fmla="*/ 1126331 w 1416843"/>
                <a:gd name="connsiteY32" fmla="*/ 1278731 h 1371600"/>
                <a:gd name="connsiteX33" fmla="*/ 1088231 w 1416843"/>
                <a:gd name="connsiteY33" fmla="*/ 1204912 h 1371600"/>
                <a:gd name="connsiteX34" fmla="*/ 1045368 w 1416843"/>
                <a:gd name="connsiteY34" fmla="*/ 1128712 h 1371600"/>
                <a:gd name="connsiteX35" fmla="*/ 904875 w 1416843"/>
                <a:gd name="connsiteY35" fmla="*/ 9072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1371600">
                  <a:moveTo>
                    <a:pt x="904875" y="907256"/>
                  </a:moveTo>
                  <a:lnTo>
                    <a:pt x="802481" y="771525"/>
                  </a:lnTo>
                  <a:lnTo>
                    <a:pt x="723900" y="676275"/>
                  </a:lnTo>
                  <a:lnTo>
                    <a:pt x="645318" y="585787"/>
                  </a:lnTo>
                  <a:lnTo>
                    <a:pt x="557212" y="495300"/>
                  </a:lnTo>
                  <a:lnTo>
                    <a:pt x="466725" y="409575"/>
                  </a:lnTo>
                  <a:lnTo>
                    <a:pt x="381000" y="335756"/>
                  </a:lnTo>
                  <a:lnTo>
                    <a:pt x="269081" y="245269"/>
                  </a:lnTo>
                  <a:lnTo>
                    <a:pt x="176212" y="183356"/>
                  </a:lnTo>
                  <a:lnTo>
                    <a:pt x="0" y="71437"/>
                  </a:lnTo>
                  <a:lnTo>
                    <a:pt x="57150" y="0"/>
                  </a:lnTo>
                  <a:lnTo>
                    <a:pt x="257175" y="102394"/>
                  </a:lnTo>
                  <a:lnTo>
                    <a:pt x="514350" y="238125"/>
                  </a:lnTo>
                  <a:lnTo>
                    <a:pt x="657225" y="319087"/>
                  </a:lnTo>
                  <a:lnTo>
                    <a:pt x="831056" y="421481"/>
                  </a:lnTo>
                  <a:lnTo>
                    <a:pt x="954881" y="500062"/>
                  </a:lnTo>
                  <a:lnTo>
                    <a:pt x="1047750" y="569119"/>
                  </a:lnTo>
                  <a:lnTo>
                    <a:pt x="1121568" y="640556"/>
                  </a:lnTo>
                  <a:lnTo>
                    <a:pt x="1228725" y="776287"/>
                  </a:lnTo>
                  <a:lnTo>
                    <a:pt x="1309687" y="897731"/>
                  </a:lnTo>
                  <a:lnTo>
                    <a:pt x="1352550" y="976312"/>
                  </a:lnTo>
                  <a:lnTo>
                    <a:pt x="1383506" y="1045369"/>
                  </a:lnTo>
                  <a:lnTo>
                    <a:pt x="1400175" y="1090612"/>
                  </a:lnTo>
                  <a:lnTo>
                    <a:pt x="1412081" y="1157287"/>
                  </a:lnTo>
                  <a:lnTo>
                    <a:pt x="1416843" y="1214437"/>
                  </a:lnTo>
                  <a:lnTo>
                    <a:pt x="1404937" y="1257300"/>
                  </a:lnTo>
                  <a:lnTo>
                    <a:pt x="1371600" y="1321594"/>
                  </a:lnTo>
                  <a:lnTo>
                    <a:pt x="1338262" y="1357312"/>
                  </a:lnTo>
                  <a:lnTo>
                    <a:pt x="1304925" y="1371600"/>
                  </a:lnTo>
                  <a:lnTo>
                    <a:pt x="1262062" y="1371600"/>
                  </a:lnTo>
                  <a:lnTo>
                    <a:pt x="1214437" y="1362075"/>
                  </a:lnTo>
                  <a:lnTo>
                    <a:pt x="1176337" y="1335881"/>
                  </a:lnTo>
                  <a:lnTo>
                    <a:pt x="1126331" y="1278731"/>
                  </a:lnTo>
                  <a:lnTo>
                    <a:pt x="1088231" y="1204912"/>
                  </a:lnTo>
                  <a:lnTo>
                    <a:pt x="1045368" y="1128712"/>
                  </a:lnTo>
                  <a:lnTo>
                    <a:pt x="904875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9340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5ED623-6375-483E-A622-CB0F87E0AAFC}"/>
              </a:ext>
            </a:extLst>
          </p:cNvPr>
          <p:cNvGrpSpPr/>
          <p:nvPr/>
        </p:nvGrpSpPr>
        <p:grpSpPr>
          <a:xfrm>
            <a:off x="2617788" y="1995488"/>
            <a:ext cx="4519612" cy="3317875"/>
            <a:chOff x="2617788" y="1995488"/>
            <a:chExt cx="4519612" cy="3317875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A808F2D-5B2C-0943-9A6C-FDD761790D6A}"/>
                </a:ext>
              </a:extLst>
            </p:cNvPr>
            <p:cNvSpPr/>
            <p:nvPr/>
          </p:nvSpPr>
          <p:spPr>
            <a:xfrm>
              <a:off x="4227513" y="2128838"/>
              <a:ext cx="785812" cy="1200150"/>
            </a:xfrm>
            <a:custGeom>
              <a:avLst/>
              <a:gdLst>
                <a:gd name="connsiteX0" fmla="*/ 461962 w 785812"/>
                <a:gd name="connsiteY0" fmla="*/ 933450 h 1200150"/>
                <a:gd name="connsiteX1" fmla="*/ 435769 w 785812"/>
                <a:gd name="connsiteY1" fmla="*/ 838200 h 1200150"/>
                <a:gd name="connsiteX2" fmla="*/ 414337 w 785812"/>
                <a:gd name="connsiteY2" fmla="*/ 769143 h 1200150"/>
                <a:gd name="connsiteX3" fmla="*/ 376237 w 785812"/>
                <a:gd name="connsiteY3" fmla="*/ 681037 h 1200150"/>
                <a:gd name="connsiteX4" fmla="*/ 326231 w 785812"/>
                <a:gd name="connsiteY4" fmla="*/ 566737 h 1200150"/>
                <a:gd name="connsiteX5" fmla="*/ 252412 w 785812"/>
                <a:gd name="connsiteY5" fmla="*/ 423862 h 1200150"/>
                <a:gd name="connsiteX6" fmla="*/ 176212 w 785812"/>
                <a:gd name="connsiteY6" fmla="*/ 300037 h 1200150"/>
                <a:gd name="connsiteX7" fmla="*/ 92869 w 785812"/>
                <a:gd name="connsiteY7" fmla="*/ 180975 h 1200150"/>
                <a:gd name="connsiteX8" fmla="*/ 26194 w 785812"/>
                <a:gd name="connsiteY8" fmla="*/ 102393 h 1200150"/>
                <a:gd name="connsiteX9" fmla="*/ 4762 w 785812"/>
                <a:gd name="connsiteY9" fmla="*/ 80962 h 1200150"/>
                <a:gd name="connsiteX10" fmla="*/ 0 w 785812"/>
                <a:gd name="connsiteY10" fmla="*/ 59531 h 1200150"/>
                <a:gd name="connsiteX11" fmla="*/ 0 w 785812"/>
                <a:gd name="connsiteY11" fmla="*/ 35718 h 1200150"/>
                <a:gd name="connsiteX12" fmla="*/ 2381 w 785812"/>
                <a:gd name="connsiteY12" fmla="*/ 16668 h 1200150"/>
                <a:gd name="connsiteX13" fmla="*/ 14287 w 785812"/>
                <a:gd name="connsiteY13" fmla="*/ 7143 h 1200150"/>
                <a:gd name="connsiteX14" fmla="*/ 35719 w 785812"/>
                <a:gd name="connsiteY14" fmla="*/ 0 h 1200150"/>
                <a:gd name="connsiteX15" fmla="*/ 54769 w 785812"/>
                <a:gd name="connsiteY15" fmla="*/ 0 h 1200150"/>
                <a:gd name="connsiteX16" fmla="*/ 90487 w 785812"/>
                <a:gd name="connsiteY16" fmla="*/ 14287 h 1200150"/>
                <a:gd name="connsiteX17" fmla="*/ 219075 w 785812"/>
                <a:gd name="connsiteY17" fmla="*/ 109537 h 1200150"/>
                <a:gd name="connsiteX18" fmla="*/ 333375 w 785812"/>
                <a:gd name="connsiteY18" fmla="*/ 195262 h 1200150"/>
                <a:gd name="connsiteX19" fmla="*/ 476250 w 785812"/>
                <a:gd name="connsiteY19" fmla="*/ 311943 h 1200150"/>
                <a:gd name="connsiteX20" fmla="*/ 607219 w 785812"/>
                <a:gd name="connsiteY20" fmla="*/ 438150 h 1200150"/>
                <a:gd name="connsiteX21" fmla="*/ 673894 w 785812"/>
                <a:gd name="connsiteY21" fmla="*/ 519112 h 1200150"/>
                <a:gd name="connsiteX22" fmla="*/ 707231 w 785812"/>
                <a:gd name="connsiteY22" fmla="*/ 569118 h 1200150"/>
                <a:gd name="connsiteX23" fmla="*/ 731044 w 785812"/>
                <a:gd name="connsiteY23" fmla="*/ 626268 h 1200150"/>
                <a:gd name="connsiteX24" fmla="*/ 750094 w 785812"/>
                <a:gd name="connsiteY24" fmla="*/ 697706 h 1200150"/>
                <a:gd name="connsiteX25" fmla="*/ 769144 w 785812"/>
                <a:gd name="connsiteY25" fmla="*/ 785812 h 1200150"/>
                <a:gd name="connsiteX26" fmla="*/ 778669 w 785812"/>
                <a:gd name="connsiteY26" fmla="*/ 876300 h 1200150"/>
                <a:gd name="connsiteX27" fmla="*/ 783431 w 785812"/>
                <a:gd name="connsiteY27" fmla="*/ 971550 h 1200150"/>
                <a:gd name="connsiteX28" fmla="*/ 785812 w 785812"/>
                <a:gd name="connsiteY28" fmla="*/ 1031081 h 1200150"/>
                <a:gd name="connsiteX29" fmla="*/ 778669 w 785812"/>
                <a:gd name="connsiteY29" fmla="*/ 1095375 h 1200150"/>
                <a:gd name="connsiteX30" fmla="*/ 769144 w 785812"/>
                <a:gd name="connsiteY30" fmla="*/ 1135856 h 1200150"/>
                <a:gd name="connsiteX31" fmla="*/ 752475 w 785812"/>
                <a:gd name="connsiteY31" fmla="*/ 1162050 h 1200150"/>
                <a:gd name="connsiteX32" fmla="*/ 714375 w 785812"/>
                <a:gd name="connsiteY32" fmla="*/ 1190625 h 1200150"/>
                <a:gd name="connsiteX33" fmla="*/ 673894 w 785812"/>
                <a:gd name="connsiteY33" fmla="*/ 1200150 h 1200150"/>
                <a:gd name="connsiteX34" fmla="*/ 623887 w 785812"/>
                <a:gd name="connsiteY34" fmla="*/ 1197768 h 1200150"/>
                <a:gd name="connsiteX35" fmla="*/ 595312 w 785812"/>
                <a:gd name="connsiteY35" fmla="*/ 1188243 h 1200150"/>
                <a:gd name="connsiteX36" fmla="*/ 569119 w 785812"/>
                <a:gd name="connsiteY36" fmla="*/ 1164431 h 1200150"/>
                <a:gd name="connsiteX37" fmla="*/ 540544 w 785812"/>
                <a:gd name="connsiteY37" fmla="*/ 1119187 h 1200150"/>
                <a:gd name="connsiteX38" fmla="*/ 516731 w 785812"/>
                <a:gd name="connsiteY38" fmla="*/ 1076325 h 1200150"/>
                <a:gd name="connsiteX39" fmla="*/ 495300 w 785812"/>
                <a:gd name="connsiteY39" fmla="*/ 1028700 h 1200150"/>
                <a:gd name="connsiteX40" fmla="*/ 461962 w 785812"/>
                <a:gd name="connsiteY40" fmla="*/ 9334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85812" h="1200150">
                  <a:moveTo>
                    <a:pt x="461962" y="933450"/>
                  </a:moveTo>
                  <a:lnTo>
                    <a:pt x="435769" y="838200"/>
                  </a:lnTo>
                  <a:lnTo>
                    <a:pt x="414337" y="769143"/>
                  </a:lnTo>
                  <a:lnTo>
                    <a:pt x="376237" y="681037"/>
                  </a:lnTo>
                  <a:lnTo>
                    <a:pt x="326231" y="566737"/>
                  </a:lnTo>
                  <a:lnTo>
                    <a:pt x="252412" y="423862"/>
                  </a:lnTo>
                  <a:lnTo>
                    <a:pt x="176212" y="300037"/>
                  </a:lnTo>
                  <a:lnTo>
                    <a:pt x="92869" y="180975"/>
                  </a:lnTo>
                  <a:lnTo>
                    <a:pt x="26194" y="102393"/>
                  </a:lnTo>
                  <a:lnTo>
                    <a:pt x="4762" y="80962"/>
                  </a:lnTo>
                  <a:lnTo>
                    <a:pt x="0" y="59531"/>
                  </a:lnTo>
                  <a:lnTo>
                    <a:pt x="0" y="35718"/>
                  </a:lnTo>
                  <a:lnTo>
                    <a:pt x="2381" y="16668"/>
                  </a:lnTo>
                  <a:lnTo>
                    <a:pt x="14287" y="7143"/>
                  </a:lnTo>
                  <a:lnTo>
                    <a:pt x="35719" y="0"/>
                  </a:lnTo>
                  <a:lnTo>
                    <a:pt x="54769" y="0"/>
                  </a:lnTo>
                  <a:lnTo>
                    <a:pt x="90487" y="14287"/>
                  </a:lnTo>
                  <a:lnTo>
                    <a:pt x="219075" y="109537"/>
                  </a:lnTo>
                  <a:lnTo>
                    <a:pt x="333375" y="195262"/>
                  </a:lnTo>
                  <a:lnTo>
                    <a:pt x="476250" y="311943"/>
                  </a:lnTo>
                  <a:lnTo>
                    <a:pt x="607219" y="438150"/>
                  </a:lnTo>
                  <a:lnTo>
                    <a:pt x="673894" y="519112"/>
                  </a:lnTo>
                  <a:lnTo>
                    <a:pt x="707231" y="569118"/>
                  </a:lnTo>
                  <a:lnTo>
                    <a:pt x="731044" y="626268"/>
                  </a:lnTo>
                  <a:lnTo>
                    <a:pt x="750094" y="697706"/>
                  </a:lnTo>
                  <a:lnTo>
                    <a:pt x="769144" y="785812"/>
                  </a:lnTo>
                  <a:lnTo>
                    <a:pt x="778669" y="876300"/>
                  </a:lnTo>
                  <a:lnTo>
                    <a:pt x="783431" y="971550"/>
                  </a:lnTo>
                  <a:cubicBezTo>
                    <a:pt x="784225" y="991394"/>
                    <a:pt x="785018" y="1011237"/>
                    <a:pt x="785812" y="1031081"/>
                  </a:cubicBezTo>
                  <a:lnTo>
                    <a:pt x="778669" y="1095375"/>
                  </a:lnTo>
                  <a:lnTo>
                    <a:pt x="769144" y="1135856"/>
                  </a:lnTo>
                  <a:lnTo>
                    <a:pt x="752475" y="1162050"/>
                  </a:lnTo>
                  <a:lnTo>
                    <a:pt x="714375" y="1190625"/>
                  </a:lnTo>
                  <a:lnTo>
                    <a:pt x="673894" y="1200150"/>
                  </a:lnTo>
                  <a:lnTo>
                    <a:pt x="623887" y="1197768"/>
                  </a:lnTo>
                  <a:lnTo>
                    <a:pt x="595312" y="1188243"/>
                  </a:lnTo>
                  <a:lnTo>
                    <a:pt x="569119" y="1164431"/>
                  </a:lnTo>
                  <a:lnTo>
                    <a:pt x="540544" y="1119187"/>
                  </a:lnTo>
                  <a:lnTo>
                    <a:pt x="516731" y="1076325"/>
                  </a:lnTo>
                  <a:lnTo>
                    <a:pt x="495300" y="1028700"/>
                  </a:lnTo>
                  <a:lnTo>
                    <a:pt x="461962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E7FFF48-C547-EE49-A344-DEE3FD266818}"/>
                </a:ext>
              </a:extLst>
            </p:cNvPr>
            <p:cNvSpPr/>
            <p:nvPr/>
          </p:nvSpPr>
          <p:spPr>
            <a:xfrm rot="16200000">
              <a:off x="2212181" y="3069432"/>
              <a:ext cx="2028825" cy="544512"/>
            </a:xfrm>
            <a:custGeom>
              <a:avLst/>
              <a:gdLst>
                <a:gd name="connsiteX0" fmla="*/ 492919 w 2028825"/>
                <a:gd name="connsiteY0" fmla="*/ 533400 h 545307"/>
                <a:gd name="connsiteX1" fmla="*/ 95250 w 2028825"/>
                <a:gd name="connsiteY1" fmla="*/ 545307 h 545307"/>
                <a:gd name="connsiteX2" fmla="*/ 0 w 2028825"/>
                <a:gd name="connsiteY2" fmla="*/ 397669 h 545307"/>
                <a:gd name="connsiteX3" fmla="*/ 257175 w 2028825"/>
                <a:gd name="connsiteY3" fmla="*/ 369094 h 545307"/>
                <a:gd name="connsiteX4" fmla="*/ 681038 w 2028825"/>
                <a:gd name="connsiteY4" fmla="*/ 323850 h 545307"/>
                <a:gd name="connsiteX5" fmla="*/ 1200150 w 2028825"/>
                <a:gd name="connsiteY5" fmla="*/ 271463 h 545307"/>
                <a:gd name="connsiteX6" fmla="*/ 1385888 w 2028825"/>
                <a:gd name="connsiteY6" fmla="*/ 247650 h 545307"/>
                <a:gd name="connsiteX7" fmla="*/ 1526382 w 2028825"/>
                <a:gd name="connsiteY7" fmla="*/ 223838 h 545307"/>
                <a:gd name="connsiteX8" fmla="*/ 1693069 w 2028825"/>
                <a:gd name="connsiteY8" fmla="*/ 188119 h 545307"/>
                <a:gd name="connsiteX9" fmla="*/ 1793082 w 2028825"/>
                <a:gd name="connsiteY9" fmla="*/ 159544 h 545307"/>
                <a:gd name="connsiteX10" fmla="*/ 1838325 w 2028825"/>
                <a:gd name="connsiteY10" fmla="*/ 135732 h 545307"/>
                <a:gd name="connsiteX11" fmla="*/ 1864519 w 2028825"/>
                <a:gd name="connsiteY11" fmla="*/ 119063 h 545307"/>
                <a:gd name="connsiteX12" fmla="*/ 1885950 w 2028825"/>
                <a:gd name="connsiteY12" fmla="*/ 100013 h 545307"/>
                <a:gd name="connsiteX13" fmla="*/ 1912144 w 2028825"/>
                <a:gd name="connsiteY13" fmla="*/ 73819 h 545307"/>
                <a:gd name="connsiteX14" fmla="*/ 1940719 w 2028825"/>
                <a:gd name="connsiteY14" fmla="*/ 38100 h 545307"/>
                <a:gd name="connsiteX15" fmla="*/ 1964532 w 2028825"/>
                <a:gd name="connsiteY15" fmla="*/ 14288 h 545307"/>
                <a:gd name="connsiteX16" fmla="*/ 1978819 w 2028825"/>
                <a:gd name="connsiteY16" fmla="*/ 0 h 545307"/>
                <a:gd name="connsiteX17" fmla="*/ 1995488 w 2028825"/>
                <a:gd name="connsiteY17" fmla="*/ 0 h 545307"/>
                <a:gd name="connsiteX18" fmla="*/ 2009775 w 2028825"/>
                <a:gd name="connsiteY18" fmla="*/ 7144 h 545307"/>
                <a:gd name="connsiteX19" fmla="*/ 2019300 w 2028825"/>
                <a:gd name="connsiteY19" fmla="*/ 30957 h 545307"/>
                <a:gd name="connsiteX20" fmla="*/ 2028825 w 2028825"/>
                <a:gd name="connsiteY20" fmla="*/ 69057 h 545307"/>
                <a:gd name="connsiteX21" fmla="*/ 2024063 w 2028825"/>
                <a:gd name="connsiteY21" fmla="*/ 142875 h 545307"/>
                <a:gd name="connsiteX22" fmla="*/ 2009775 w 2028825"/>
                <a:gd name="connsiteY22" fmla="*/ 200025 h 545307"/>
                <a:gd name="connsiteX23" fmla="*/ 1971675 w 2028825"/>
                <a:gd name="connsiteY23" fmla="*/ 276225 h 545307"/>
                <a:gd name="connsiteX24" fmla="*/ 1902619 w 2028825"/>
                <a:gd name="connsiteY24" fmla="*/ 381000 h 545307"/>
                <a:gd name="connsiteX25" fmla="*/ 1831182 w 2028825"/>
                <a:gd name="connsiteY25" fmla="*/ 490538 h 545307"/>
                <a:gd name="connsiteX26" fmla="*/ 1812132 w 2028825"/>
                <a:gd name="connsiteY26" fmla="*/ 509588 h 545307"/>
                <a:gd name="connsiteX27" fmla="*/ 1790700 w 2028825"/>
                <a:gd name="connsiteY27" fmla="*/ 516732 h 545307"/>
                <a:gd name="connsiteX28" fmla="*/ 1752600 w 2028825"/>
                <a:gd name="connsiteY28" fmla="*/ 516732 h 545307"/>
                <a:gd name="connsiteX29" fmla="*/ 1721644 w 2028825"/>
                <a:gd name="connsiteY29" fmla="*/ 502444 h 545307"/>
                <a:gd name="connsiteX30" fmla="*/ 1674019 w 2028825"/>
                <a:gd name="connsiteY30" fmla="*/ 485775 h 545307"/>
                <a:gd name="connsiteX31" fmla="*/ 1616869 w 2028825"/>
                <a:gd name="connsiteY31" fmla="*/ 478632 h 545307"/>
                <a:gd name="connsiteX32" fmla="*/ 1497807 w 2028825"/>
                <a:gd name="connsiteY32" fmla="*/ 476250 h 545307"/>
                <a:gd name="connsiteX33" fmla="*/ 1228725 w 2028825"/>
                <a:gd name="connsiteY33" fmla="*/ 492919 h 545307"/>
                <a:gd name="connsiteX34" fmla="*/ 921544 w 2028825"/>
                <a:gd name="connsiteY34" fmla="*/ 521494 h 545307"/>
                <a:gd name="connsiteX35" fmla="*/ 742950 w 2028825"/>
                <a:gd name="connsiteY35" fmla="*/ 528638 h 545307"/>
                <a:gd name="connsiteX36" fmla="*/ 492919 w 2028825"/>
                <a:gd name="connsiteY36" fmla="*/ 5334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28825" h="545307">
                  <a:moveTo>
                    <a:pt x="492919" y="533400"/>
                  </a:moveTo>
                  <a:lnTo>
                    <a:pt x="95250" y="545307"/>
                  </a:lnTo>
                  <a:lnTo>
                    <a:pt x="0" y="397669"/>
                  </a:lnTo>
                  <a:lnTo>
                    <a:pt x="257175" y="369094"/>
                  </a:lnTo>
                  <a:lnTo>
                    <a:pt x="681038" y="323850"/>
                  </a:lnTo>
                  <a:lnTo>
                    <a:pt x="1200150" y="271463"/>
                  </a:lnTo>
                  <a:lnTo>
                    <a:pt x="1385888" y="247650"/>
                  </a:lnTo>
                  <a:lnTo>
                    <a:pt x="1526382" y="223838"/>
                  </a:lnTo>
                  <a:lnTo>
                    <a:pt x="1693069" y="188119"/>
                  </a:lnTo>
                  <a:lnTo>
                    <a:pt x="1793082" y="159544"/>
                  </a:lnTo>
                  <a:lnTo>
                    <a:pt x="1838325" y="135732"/>
                  </a:lnTo>
                  <a:lnTo>
                    <a:pt x="1864519" y="119063"/>
                  </a:lnTo>
                  <a:lnTo>
                    <a:pt x="1885950" y="100013"/>
                  </a:lnTo>
                  <a:lnTo>
                    <a:pt x="1912144" y="73819"/>
                  </a:lnTo>
                  <a:lnTo>
                    <a:pt x="1940719" y="38100"/>
                  </a:lnTo>
                  <a:lnTo>
                    <a:pt x="1964532" y="14288"/>
                  </a:lnTo>
                  <a:lnTo>
                    <a:pt x="1978819" y="0"/>
                  </a:lnTo>
                  <a:lnTo>
                    <a:pt x="1995488" y="0"/>
                  </a:lnTo>
                  <a:lnTo>
                    <a:pt x="2009775" y="7144"/>
                  </a:lnTo>
                  <a:lnTo>
                    <a:pt x="2019300" y="30957"/>
                  </a:lnTo>
                  <a:lnTo>
                    <a:pt x="2028825" y="69057"/>
                  </a:lnTo>
                  <a:lnTo>
                    <a:pt x="2024063" y="142875"/>
                  </a:lnTo>
                  <a:lnTo>
                    <a:pt x="2009775" y="200025"/>
                  </a:lnTo>
                  <a:lnTo>
                    <a:pt x="1971675" y="276225"/>
                  </a:lnTo>
                  <a:lnTo>
                    <a:pt x="1902619" y="381000"/>
                  </a:lnTo>
                  <a:lnTo>
                    <a:pt x="1831182" y="490538"/>
                  </a:lnTo>
                  <a:lnTo>
                    <a:pt x="1812132" y="509588"/>
                  </a:lnTo>
                  <a:lnTo>
                    <a:pt x="1790700" y="516732"/>
                  </a:lnTo>
                  <a:lnTo>
                    <a:pt x="1752600" y="516732"/>
                  </a:lnTo>
                  <a:lnTo>
                    <a:pt x="1721644" y="502444"/>
                  </a:lnTo>
                  <a:lnTo>
                    <a:pt x="1674019" y="485775"/>
                  </a:lnTo>
                  <a:lnTo>
                    <a:pt x="1616869" y="478632"/>
                  </a:lnTo>
                  <a:lnTo>
                    <a:pt x="1497807" y="476250"/>
                  </a:lnTo>
                  <a:lnTo>
                    <a:pt x="1228725" y="492919"/>
                  </a:lnTo>
                  <a:lnTo>
                    <a:pt x="921544" y="521494"/>
                  </a:lnTo>
                  <a:lnTo>
                    <a:pt x="742950" y="528638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6F484A9-D811-0141-9E93-DB337777353F}"/>
                </a:ext>
              </a:extLst>
            </p:cNvPr>
            <p:cNvSpPr/>
            <p:nvPr/>
          </p:nvSpPr>
          <p:spPr>
            <a:xfrm rot="16200000">
              <a:off x="3990975" y="2298701"/>
              <a:ext cx="3089275" cy="2482850"/>
            </a:xfrm>
            <a:custGeom>
              <a:avLst/>
              <a:gdLst>
                <a:gd name="connsiteX0" fmla="*/ 561975 w 3089275"/>
                <a:gd name="connsiteY0" fmla="*/ 1022350 h 2482850"/>
                <a:gd name="connsiteX1" fmla="*/ 431800 w 3089275"/>
                <a:gd name="connsiteY1" fmla="*/ 854075 h 2482850"/>
                <a:gd name="connsiteX2" fmla="*/ 342900 w 3089275"/>
                <a:gd name="connsiteY2" fmla="*/ 723900 h 2482850"/>
                <a:gd name="connsiteX3" fmla="*/ 254000 w 3089275"/>
                <a:gd name="connsiteY3" fmla="*/ 574675 h 2482850"/>
                <a:gd name="connsiteX4" fmla="*/ 165100 w 3089275"/>
                <a:gd name="connsiteY4" fmla="*/ 412750 h 2482850"/>
                <a:gd name="connsiteX5" fmla="*/ 101600 w 3089275"/>
                <a:gd name="connsiteY5" fmla="*/ 292100 h 2482850"/>
                <a:gd name="connsiteX6" fmla="*/ 50800 w 3089275"/>
                <a:gd name="connsiteY6" fmla="*/ 177800 h 2482850"/>
                <a:gd name="connsiteX7" fmla="*/ 6350 w 3089275"/>
                <a:gd name="connsiteY7" fmla="*/ 69850 h 2482850"/>
                <a:gd name="connsiteX8" fmla="*/ 3175 w 3089275"/>
                <a:gd name="connsiteY8" fmla="*/ 44450 h 2482850"/>
                <a:gd name="connsiteX9" fmla="*/ 0 w 3089275"/>
                <a:gd name="connsiteY9" fmla="*/ 22225 h 2482850"/>
                <a:gd name="connsiteX10" fmla="*/ 6350 w 3089275"/>
                <a:gd name="connsiteY10" fmla="*/ 6350 h 2482850"/>
                <a:gd name="connsiteX11" fmla="*/ 19050 w 3089275"/>
                <a:gd name="connsiteY11" fmla="*/ 0 h 2482850"/>
                <a:gd name="connsiteX12" fmla="*/ 41275 w 3089275"/>
                <a:gd name="connsiteY12" fmla="*/ 0 h 2482850"/>
                <a:gd name="connsiteX13" fmla="*/ 57150 w 3089275"/>
                <a:gd name="connsiteY13" fmla="*/ 9525 h 2482850"/>
                <a:gd name="connsiteX14" fmla="*/ 82550 w 3089275"/>
                <a:gd name="connsiteY14" fmla="*/ 50800 h 2482850"/>
                <a:gd name="connsiteX15" fmla="*/ 139700 w 3089275"/>
                <a:gd name="connsiteY15" fmla="*/ 155575 h 2482850"/>
                <a:gd name="connsiteX16" fmla="*/ 209550 w 3089275"/>
                <a:gd name="connsiteY16" fmla="*/ 273050 h 2482850"/>
                <a:gd name="connsiteX17" fmla="*/ 298450 w 3089275"/>
                <a:gd name="connsiteY17" fmla="*/ 409575 h 2482850"/>
                <a:gd name="connsiteX18" fmla="*/ 403225 w 3089275"/>
                <a:gd name="connsiteY18" fmla="*/ 549275 h 2482850"/>
                <a:gd name="connsiteX19" fmla="*/ 527050 w 3089275"/>
                <a:gd name="connsiteY19" fmla="*/ 701675 h 2482850"/>
                <a:gd name="connsiteX20" fmla="*/ 641350 w 3089275"/>
                <a:gd name="connsiteY20" fmla="*/ 828675 h 2482850"/>
                <a:gd name="connsiteX21" fmla="*/ 758825 w 3089275"/>
                <a:gd name="connsiteY21" fmla="*/ 949325 h 2482850"/>
                <a:gd name="connsiteX22" fmla="*/ 873125 w 3089275"/>
                <a:gd name="connsiteY22" fmla="*/ 1057275 h 2482850"/>
                <a:gd name="connsiteX23" fmla="*/ 1016000 w 3089275"/>
                <a:gd name="connsiteY23" fmla="*/ 1184275 h 2482850"/>
                <a:gd name="connsiteX24" fmla="*/ 1177925 w 3089275"/>
                <a:gd name="connsiteY24" fmla="*/ 1314450 h 2482850"/>
                <a:gd name="connsiteX25" fmla="*/ 1393825 w 3089275"/>
                <a:gd name="connsiteY25" fmla="*/ 1473200 h 2482850"/>
                <a:gd name="connsiteX26" fmla="*/ 1543050 w 3089275"/>
                <a:gd name="connsiteY26" fmla="*/ 1571625 h 2482850"/>
                <a:gd name="connsiteX27" fmla="*/ 1736725 w 3089275"/>
                <a:gd name="connsiteY27" fmla="*/ 1682750 h 2482850"/>
                <a:gd name="connsiteX28" fmla="*/ 1952625 w 3089275"/>
                <a:gd name="connsiteY28" fmla="*/ 1797050 h 2482850"/>
                <a:gd name="connsiteX29" fmla="*/ 2187575 w 3089275"/>
                <a:gd name="connsiteY29" fmla="*/ 1917700 h 2482850"/>
                <a:gd name="connsiteX30" fmla="*/ 2384425 w 3089275"/>
                <a:gd name="connsiteY30" fmla="*/ 2003425 h 2482850"/>
                <a:gd name="connsiteX31" fmla="*/ 2546350 w 3089275"/>
                <a:gd name="connsiteY31" fmla="*/ 2060575 h 2482850"/>
                <a:gd name="connsiteX32" fmla="*/ 2660650 w 3089275"/>
                <a:gd name="connsiteY32" fmla="*/ 2092325 h 2482850"/>
                <a:gd name="connsiteX33" fmla="*/ 2733675 w 3089275"/>
                <a:gd name="connsiteY33" fmla="*/ 2101850 h 2482850"/>
                <a:gd name="connsiteX34" fmla="*/ 2790825 w 3089275"/>
                <a:gd name="connsiteY34" fmla="*/ 2105025 h 2482850"/>
                <a:gd name="connsiteX35" fmla="*/ 2832100 w 3089275"/>
                <a:gd name="connsiteY35" fmla="*/ 2101850 h 2482850"/>
                <a:gd name="connsiteX36" fmla="*/ 2870200 w 3089275"/>
                <a:gd name="connsiteY36" fmla="*/ 2085975 h 2482850"/>
                <a:gd name="connsiteX37" fmla="*/ 2936875 w 3089275"/>
                <a:gd name="connsiteY37" fmla="*/ 2038350 h 2482850"/>
                <a:gd name="connsiteX38" fmla="*/ 3006725 w 3089275"/>
                <a:gd name="connsiteY38" fmla="*/ 1974850 h 2482850"/>
                <a:gd name="connsiteX39" fmla="*/ 3048000 w 3089275"/>
                <a:gd name="connsiteY39" fmla="*/ 1943100 h 2482850"/>
                <a:gd name="connsiteX40" fmla="*/ 3067050 w 3089275"/>
                <a:gd name="connsiteY40" fmla="*/ 1933575 h 2482850"/>
                <a:gd name="connsiteX41" fmla="*/ 3082925 w 3089275"/>
                <a:gd name="connsiteY41" fmla="*/ 1936750 h 2482850"/>
                <a:gd name="connsiteX42" fmla="*/ 3089275 w 3089275"/>
                <a:gd name="connsiteY42" fmla="*/ 1952625 h 2482850"/>
                <a:gd name="connsiteX43" fmla="*/ 3070225 w 3089275"/>
                <a:gd name="connsiteY43" fmla="*/ 2009775 h 2482850"/>
                <a:gd name="connsiteX44" fmla="*/ 3044825 w 3089275"/>
                <a:gd name="connsiteY44" fmla="*/ 2063750 h 2482850"/>
                <a:gd name="connsiteX45" fmla="*/ 2990850 w 3089275"/>
                <a:gd name="connsiteY45" fmla="*/ 2152650 h 2482850"/>
                <a:gd name="connsiteX46" fmla="*/ 2914650 w 3089275"/>
                <a:gd name="connsiteY46" fmla="*/ 2260600 h 2482850"/>
                <a:gd name="connsiteX47" fmla="*/ 2854325 w 3089275"/>
                <a:gd name="connsiteY47" fmla="*/ 2330450 h 2482850"/>
                <a:gd name="connsiteX48" fmla="*/ 2790825 w 3089275"/>
                <a:gd name="connsiteY48" fmla="*/ 2390775 h 2482850"/>
                <a:gd name="connsiteX49" fmla="*/ 2717800 w 3089275"/>
                <a:gd name="connsiteY49" fmla="*/ 2447925 h 2482850"/>
                <a:gd name="connsiteX50" fmla="*/ 2670175 w 3089275"/>
                <a:gd name="connsiteY50" fmla="*/ 2473325 h 2482850"/>
                <a:gd name="connsiteX51" fmla="*/ 2619375 w 3089275"/>
                <a:gd name="connsiteY51" fmla="*/ 2482850 h 2482850"/>
                <a:gd name="connsiteX52" fmla="*/ 2559050 w 3089275"/>
                <a:gd name="connsiteY52" fmla="*/ 2482850 h 2482850"/>
                <a:gd name="connsiteX53" fmla="*/ 2533650 w 3089275"/>
                <a:gd name="connsiteY53" fmla="*/ 2473325 h 2482850"/>
                <a:gd name="connsiteX54" fmla="*/ 2508250 w 3089275"/>
                <a:gd name="connsiteY54" fmla="*/ 2451100 h 2482850"/>
                <a:gd name="connsiteX55" fmla="*/ 2486025 w 3089275"/>
                <a:gd name="connsiteY55" fmla="*/ 2409825 h 2482850"/>
                <a:gd name="connsiteX56" fmla="*/ 2447925 w 3089275"/>
                <a:gd name="connsiteY56" fmla="*/ 2374900 h 2482850"/>
                <a:gd name="connsiteX57" fmla="*/ 2397125 w 3089275"/>
                <a:gd name="connsiteY57" fmla="*/ 2333625 h 2482850"/>
                <a:gd name="connsiteX58" fmla="*/ 2336800 w 3089275"/>
                <a:gd name="connsiteY58" fmla="*/ 2298700 h 2482850"/>
                <a:gd name="connsiteX59" fmla="*/ 2155825 w 3089275"/>
                <a:gd name="connsiteY59" fmla="*/ 2203450 h 2482850"/>
                <a:gd name="connsiteX60" fmla="*/ 1873250 w 3089275"/>
                <a:gd name="connsiteY60" fmla="*/ 2047875 h 2482850"/>
                <a:gd name="connsiteX61" fmla="*/ 1635125 w 3089275"/>
                <a:gd name="connsiteY61" fmla="*/ 1920875 h 2482850"/>
                <a:gd name="connsiteX62" fmla="*/ 1428750 w 3089275"/>
                <a:gd name="connsiteY62" fmla="*/ 1800225 h 2482850"/>
                <a:gd name="connsiteX63" fmla="*/ 1231900 w 3089275"/>
                <a:gd name="connsiteY63" fmla="*/ 1666875 h 2482850"/>
                <a:gd name="connsiteX64" fmla="*/ 1089025 w 3089275"/>
                <a:gd name="connsiteY64" fmla="*/ 1558925 h 2482850"/>
                <a:gd name="connsiteX65" fmla="*/ 1003300 w 3089275"/>
                <a:gd name="connsiteY65" fmla="*/ 1482725 h 2482850"/>
                <a:gd name="connsiteX66" fmla="*/ 873125 w 3089275"/>
                <a:gd name="connsiteY66" fmla="*/ 1358900 h 2482850"/>
                <a:gd name="connsiteX67" fmla="*/ 730250 w 3089275"/>
                <a:gd name="connsiteY67" fmla="*/ 1212850 h 2482850"/>
                <a:gd name="connsiteX68" fmla="*/ 561975 w 3089275"/>
                <a:gd name="connsiteY68" fmla="*/ 10223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89275" h="2482850">
                  <a:moveTo>
                    <a:pt x="561975" y="1022350"/>
                  </a:moveTo>
                  <a:lnTo>
                    <a:pt x="431800" y="854075"/>
                  </a:lnTo>
                  <a:lnTo>
                    <a:pt x="342900" y="723900"/>
                  </a:lnTo>
                  <a:lnTo>
                    <a:pt x="254000" y="574675"/>
                  </a:lnTo>
                  <a:lnTo>
                    <a:pt x="165100" y="412750"/>
                  </a:lnTo>
                  <a:lnTo>
                    <a:pt x="101600" y="292100"/>
                  </a:lnTo>
                  <a:lnTo>
                    <a:pt x="50800" y="177800"/>
                  </a:lnTo>
                  <a:lnTo>
                    <a:pt x="6350" y="69850"/>
                  </a:lnTo>
                  <a:lnTo>
                    <a:pt x="3175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57150" y="9525"/>
                  </a:lnTo>
                  <a:lnTo>
                    <a:pt x="82550" y="50800"/>
                  </a:lnTo>
                  <a:lnTo>
                    <a:pt x="139700" y="155575"/>
                  </a:lnTo>
                  <a:lnTo>
                    <a:pt x="209550" y="273050"/>
                  </a:lnTo>
                  <a:lnTo>
                    <a:pt x="298450" y="409575"/>
                  </a:lnTo>
                  <a:lnTo>
                    <a:pt x="403225" y="549275"/>
                  </a:lnTo>
                  <a:lnTo>
                    <a:pt x="527050" y="701675"/>
                  </a:lnTo>
                  <a:lnTo>
                    <a:pt x="641350" y="828675"/>
                  </a:lnTo>
                  <a:lnTo>
                    <a:pt x="758825" y="949325"/>
                  </a:lnTo>
                  <a:lnTo>
                    <a:pt x="873125" y="1057275"/>
                  </a:lnTo>
                  <a:lnTo>
                    <a:pt x="1016000" y="1184275"/>
                  </a:lnTo>
                  <a:lnTo>
                    <a:pt x="1177925" y="1314450"/>
                  </a:lnTo>
                  <a:lnTo>
                    <a:pt x="1393825" y="1473200"/>
                  </a:lnTo>
                  <a:lnTo>
                    <a:pt x="1543050" y="1571625"/>
                  </a:lnTo>
                  <a:lnTo>
                    <a:pt x="1736725" y="1682750"/>
                  </a:lnTo>
                  <a:lnTo>
                    <a:pt x="1952625" y="1797050"/>
                  </a:lnTo>
                  <a:lnTo>
                    <a:pt x="2187575" y="1917700"/>
                  </a:lnTo>
                  <a:lnTo>
                    <a:pt x="2384425" y="2003425"/>
                  </a:lnTo>
                  <a:lnTo>
                    <a:pt x="2546350" y="2060575"/>
                  </a:lnTo>
                  <a:lnTo>
                    <a:pt x="2660650" y="2092325"/>
                  </a:lnTo>
                  <a:lnTo>
                    <a:pt x="2733675" y="2101850"/>
                  </a:lnTo>
                  <a:lnTo>
                    <a:pt x="2790825" y="2105025"/>
                  </a:lnTo>
                  <a:lnTo>
                    <a:pt x="2832100" y="2101850"/>
                  </a:lnTo>
                  <a:lnTo>
                    <a:pt x="2870200" y="2085975"/>
                  </a:lnTo>
                  <a:lnTo>
                    <a:pt x="2936875" y="2038350"/>
                  </a:lnTo>
                  <a:lnTo>
                    <a:pt x="3006725" y="1974850"/>
                  </a:lnTo>
                  <a:lnTo>
                    <a:pt x="3048000" y="1943100"/>
                  </a:lnTo>
                  <a:lnTo>
                    <a:pt x="3067050" y="1933575"/>
                  </a:lnTo>
                  <a:lnTo>
                    <a:pt x="3082925" y="1936750"/>
                  </a:lnTo>
                  <a:lnTo>
                    <a:pt x="3089275" y="1952625"/>
                  </a:lnTo>
                  <a:lnTo>
                    <a:pt x="3070225" y="2009775"/>
                  </a:lnTo>
                  <a:lnTo>
                    <a:pt x="3044825" y="2063750"/>
                  </a:lnTo>
                  <a:lnTo>
                    <a:pt x="2990850" y="2152650"/>
                  </a:lnTo>
                  <a:lnTo>
                    <a:pt x="2914650" y="2260600"/>
                  </a:lnTo>
                  <a:lnTo>
                    <a:pt x="2854325" y="2330450"/>
                  </a:lnTo>
                  <a:lnTo>
                    <a:pt x="2790825" y="2390775"/>
                  </a:lnTo>
                  <a:lnTo>
                    <a:pt x="2717800" y="2447925"/>
                  </a:lnTo>
                  <a:lnTo>
                    <a:pt x="2670175" y="2473325"/>
                  </a:lnTo>
                  <a:lnTo>
                    <a:pt x="2619375" y="2482850"/>
                  </a:lnTo>
                  <a:lnTo>
                    <a:pt x="2559050" y="2482850"/>
                  </a:lnTo>
                  <a:lnTo>
                    <a:pt x="2533650" y="2473325"/>
                  </a:lnTo>
                  <a:lnTo>
                    <a:pt x="2508250" y="2451100"/>
                  </a:lnTo>
                  <a:lnTo>
                    <a:pt x="2486025" y="2409825"/>
                  </a:lnTo>
                  <a:lnTo>
                    <a:pt x="2447925" y="2374900"/>
                  </a:lnTo>
                  <a:lnTo>
                    <a:pt x="2397125" y="2333625"/>
                  </a:lnTo>
                  <a:lnTo>
                    <a:pt x="2336800" y="2298700"/>
                  </a:lnTo>
                  <a:lnTo>
                    <a:pt x="2155825" y="2203450"/>
                  </a:lnTo>
                  <a:lnTo>
                    <a:pt x="1873250" y="2047875"/>
                  </a:lnTo>
                  <a:lnTo>
                    <a:pt x="1635125" y="1920875"/>
                  </a:lnTo>
                  <a:lnTo>
                    <a:pt x="1428750" y="1800225"/>
                  </a:lnTo>
                  <a:lnTo>
                    <a:pt x="1231900" y="1666875"/>
                  </a:lnTo>
                  <a:lnTo>
                    <a:pt x="1089025" y="1558925"/>
                  </a:lnTo>
                  <a:lnTo>
                    <a:pt x="1003300" y="1482725"/>
                  </a:lnTo>
                  <a:lnTo>
                    <a:pt x="873125" y="1358900"/>
                  </a:lnTo>
                  <a:lnTo>
                    <a:pt x="730250" y="1212850"/>
                  </a:lnTo>
                  <a:lnTo>
                    <a:pt x="561975" y="1022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CFE6D9E-9973-0848-BD46-D35F9E5EC924}"/>
                </a:ext>
              </a:extLst>
            </p:cNvPr>
            <p:cNvSpPr/>
            <p:nvPr/>
          </p:nvSpPr>
          <p:spPr>
            <a:xfrm>
              <a:off x="2617788" y="3649663"/>
              <a:ext cx="1804987" cy="1265237"/>
            </a:xfrm>
            <a:custGeom>
              <a:avLst/>
              <a:gdLst>
                <a:gd name="connsiteX0" fmla="*/ 816769 w 1804987"/>
                <a:gd name="connsiteY0" fmla="*/ 826294 h 1264444"/>
                <a:gd name="connsiteX1" fmla="*/ 642937 w 1804987"/>
                <a:gd name="connsiteY1" fmla="*/ 971550 h 1264444"/>
                <a:gd name="connsiteX2" fmla="*/ 526256 w 1804987"/>
                <a:gd name="connsiteY2" fmla="*/ 1076325 h 1264444"/>
                <a:gd name="connsiteX3" fmla="*/ 452437 w 1804987"/>
                <a:gd name="connsiteY3" fmla="*/ 1154907 h 1264444"/>
                <a:gd name="connsiteX4" fmla="*/ 431006 w 1804987"/>
                <a:gd name="connsiteY4" fmla="*/ 1183482 h 1264444"/>
                <a:gd name="connsiteX5" fmla="*/ 409575 w 1804987"/>
                <a:gd name="connsiteY5" fmla="*/ 1219200 h 1264444"/>
                <a:gd name="connsiteX6" fmla="*/ 390525 w 1804987"/>
                <a:gd name="connsiteY6" fmla="*/ 1245394 h 1264444"/>
                <a:gd name="connsiteX7" fmla="*/ 366712 w 1804987"/>
                <a:gd name="connsiteY7" fmla="*/ 1259682 h 1264444"/>
                <a:gd name="connsiteX8" fmla="*/ 340519 w 1804987"/>
                <a:gd name="connsiteY8" fmla="*/ 1264444 h 1264444"/>
                <a:gd name="connsiteX9" fmla="*/ 309562 w 1804987"/>
                <a:gd name="connsiteY9" fmla="*/ 1259682 h 1264444"/>
                <a:gd name="connsiteX10" fmla="*/ 271462 w 1804987"/>
                <a:gd name="connsiteY10" fmla="*/ 1240632 h 1264444"/>
                <a:gd name="connsiteX11" fmla="*/ 216694 w 1804987"/>
                <a:gd name="connsiteY11" fmla="*/ 1200150 h 1264444"/>
                <a:gd name="connsiteX12" fmla="*/ 157162 w 1804987"/>
                <a:gd name="connsiteY12" fmla="*/ 1145382 h 1264444"/>
                <a:gd name="connsiteX13" fmla="*/ 100012 w 1804987"/>
                <a:gd name="connsiteY13" fmla="*/ 1083469 h 1264444"/>
                <a:gd name="connsiteX14" fmla="*/ 64294 w 1804987"/>
                <a:gd name="connsiteY14" fmla="*/ 1038225 h 1264444"/>
                <a:gd name="connsiteX15" fmla="*/ 33337 w 1804987"/>
                <a:gd name="connsiteY15" fmla="*/ 988219 h 1264444"/>
                <a:gd name="connsiteX16" fmla="*/ 19050 w 1804987"/>
                <a:gd name="connsiteY16" fmla="*/ 954882 h 1264444"/>
                <a:gd name="connsiteX17" fmla="*/ 7144 w 1804987"/>
                <a:gd name="connsiteY17" fmla="*/ 919163 h 1264444"/>
                <a:gd name="connsiteX18" fmla="*/ 0 w 1804987"/>
                <a:gd name="connsiteY18" fmla="*/ 892969 h 1264444"/>
                <a:gd name="connsiteX19" fmla="*/ 0 w 1804987"/>
                <a:gd name="connsiteY19" fmla="*/ 869157 h 1264444"/>
                <a:gd name="connsiteX20" fmla="*/ 2381 w 1804987"/>
                <a:gd name="connsiteY20" fmla="*/ 854869 h 1264444"/>
                <a:gd name="connsiteX21" fmla="*/ 11906 w 1804987"/>
                <a:gd name="connsiteY21" fmla="*/ 845344 h 1264444"/>
                <a:gd name="connsiteX22" fmla="*/ 26194 w 1804987"/>
                <a:gd name="connsiteY22" fmla="*/ 845344 h 1264444"/>
                <a:gd name="connsiteX23" fmla="*/ 47625 w 1804987"/>
                <a:gd name="connsiteY23" fmla="*/ 852488 h 1264444"/>
                <a:gd name="connsiteX24" fmla="*/ 85725 w 1804987"/>
                <a:gd name="connsiteY24" fmla="*/ 878682 h 1264444"/>
                <a:gd name="connsiteX25" fmla="*/ 107156 w 1804987"/>
                <a:gd name="connsiteY25" fmla="*/ 890588 h 1264444"/>
                <a:gd name="connsiteX26" fmla="*/ 128587 w 1804987"/>
                <a:gd name="connsiteY26" fmla="*/ 900113 h 1264444"/>
                <a:gd name="connsiteX27" fmla="*/ 147637 w 1804987"/>
                <a:gd name="connsiteY27" fmla="*/ 904875 h 1264444"/>
                <a:gd name="connsiteX28" fmla="*/ 169069 w 1804987"/>
                <a:gd name="connsiteY28" fmla="*/ 909638 h 1264444"/>
                <a:gd name="connsiteX29" fmla="*/ 202406 w 1804987"/>
                <a:gd name="connsiteY29" fmla="*/ 912019 h 1264444"/>
                <a:gd name="connsiteX30" fmla="*/ 233362 w 1804987"/>
                <a:gd name="connsiteY30" fmla="*/ 912019 h 1264444"/>
                <a:gd name="connsiteX31" fmla="*/ 271462 w 1804987"/>
                <a:gd name="connsiteY31" fmla="*/ 907257 h 1264444"/>
                <a:gd name="connsiteX32" fmla="*/ 304800 w 1804987"/>
                <a:gd name="connsiteY32" fmla="*/ 895350 h 1264444"/>
                <a:gd name="connsiteX33" fmla="*/ 726281 w 1804987"/>
                <a:gd name="connsiteY33" fmla="*/ 621507 h 1264444"/>
                <a:gd name="connsiteX34" fmla="*/ 873919 w 1804987"/>
                <a:gd name="connsiteY34" fmla="*/ 561975 h 1264444"/>
                <a:gd name="connsiteX35" fmla="*/ 1145381 w 1804987"/>
                <a:gd name="connsiteY35" fmla="*/ 388144 h 1264444"/>
                <a:gd name="connsiteX36" fmla="*/ 1483519 w 1804987"/>
                <a:gd name="connsiteY36" fmla="*/ 169069 h 1264444"/>
                <a:gd name="connsiteX37" fmla="*/ 1700212 w 1804987"/>
                <a:gd name="connsiteY37" fmla="*/ 33338 h 1264444"/>
                <a:gd name="connsiteX38" fmla="*/ 1757362 w 1804987"/>
                <a:gd name="connsiteY38" fmla="*/ 4763 h 1264444"/>
                <a:gd name="connsiteX39" fmla="*/ 1778794 w 1804987"/>
                <a:gd name="connsiteY39" fmla="*/ 0 h 1264444"/>
                <a:gd name="connsiteX40" fmla="*/ 1793081 w 1804987"/>
                <a:gd name="connsiteY40" fmla="*/ 0 h 1264444"/>
                <a:gd name="connsiteX41" fmla="*/ 1802606 w 1804987"/>
                <a:gd name="connsiteY41" fmla="*/ 7144 h 1264444"/>
                <a:gd name="connsiteX42" fmla="*/ 1804987 w 1804987"/>
                <a:gd name="connsiteY42" fmla="*/ 23813 h 1264444"/>
                <a:gd name="connsiteX43" fmla="*/ 1797844 w 1804987"/>
                <a:gd name="connsiteY43" fmla="*/ 54769 h 1264444"/>
                <a:gd name="connsiteX44" fmla="*/ 1759744 w 1804987"/>
                <a:gd name="connsiteY44" fmla="*/ 95250 h 1264444"/>
                <a:gd name="connsiteX45" fmla="*/ 1559719 w 1804987"/>
                <a:gd name="connsiteY45" fmla="*/ 235744 h 1264444"/>
                <a:gd name="connsiteX46" fmla="*/ 1223962 w 1804987"/>
                <a:gd name="connsiteY46" fmla="*/ 502444 h 1264444"/>
                <a:gd name="connsiteX47" fmla="*/ 921544 w 1804987"/>
                <a:gd name="connsiteY47" fmla="*/ 750094 h 1264444"/>
                <a:gd name="connsiteX48" fmla="*/ 816769 w 1804987"/>
                <a:gd name="connsiteY48" fmla="*/ 826294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7" h="1264444">
                  <a:moveTo>
                    <a:pt x="816769" y="826294"/>
                  </a:moveTo>
                  <a:lnTo>
                    <a:pt x="642937" y="971550"/>
                  </a:lnTo>
                  <a:lnTo>
                    <a:pt x="526256" y="1076325"/>
                  </a:lnTo>
                  <a:lnTo>
                    <a:pt x="452437" y="1154907"/>
                  </a:lnTo>
                  <a:lnTo>
                    <a:pt x="431006" y="1183482"/>
                  </a:lnTo>
                  <a:lnTo>
                    <a:pt x="409575" y="1219200"/>
                  </a:lnTo>
                  <a:lnTo>
                    <a:pt x="390525" y="1245394"/>
                  </a:lnTo>
                  <a:lnTo>
                    <a:pt x="366712" y="1259682"/>
                  </a:lnTo>
                  <a:lnTo>
                    <a:pt x="340519" y="1264444"/>
                  </a:lnTo>
                  <a:lnTo>
                    <a:pt x="309562" y="1259682"/>
                  </a:lnTo>
                  <a:lnTo>
                    <a:pt x="271462" y="1240632"/>
                  </a:lnTo>
                  <a:lnTo>
                    <a:pt x="216694" y="1200150"/>
                  </a:lnTo>
                  <a:lnTo>
                    <a:pt x="157162" y="1145382"/>
                  </a:lnTo>
                  <a:lnTo>
                    <a:pt x="100012" y="1083469"/>
                  </a:lnTo>
                  <a:lnTo>
                    <a:pt x="64294" y="1038225"/>
                  </a:lnTo>
                  <a:lnTo>
                    <a:pt x="33337" y="988219"/>
                  </a:lnTo>
                  <a:lnTo>
                    <a:pt x="19050" y="954882"/>
                  </a:lnTo>
                  <a:lnTo>
                    <a:pt x="7144" y="919163"/>
                  </a:lnTo>
                  <a:lnTo>
                    <a:pt x="0" y="892969"/>
                  </a:lnTo>
                  <a:lnTo>
                    <a:pt x="0" y="869157"/>
                  </a:lnTo>
                  <a:lnTo>
                    <a:pt x="2381" y="854869"/>
                  </a:lnTo>
                  <a:lnTo>
                    <a:pt x="11906" y="845344"/>
                  </a:lnTo>
                  <a:lnTo>
                    <a:pt x="26194" y="845344"/>
                  </a:lnTo>
                  <a:lnTo>
                    <a:pt x="47625" y="852488"/>
                  </a:lnTo>
                  <a:lnTo>
                    <a:pt x="85725" y="878682"/>
                  </a:lnTo>
                  <a:lnTo>
                    <a:pt x="107156" y="890588"/>
                  </a:lnTo>
                  <a:lnTo>
                    <a:pt x="128587" y="900113"/>
                  </a:lnTo>
                  <a:lnTo>
                    <a:pt x="147637" y="904875"/>
                  </a:lnTo>
                  <a:lnTo>
                    <a:pt x="169069" y="909638"/>
                  </a:lnTo>
                  <a:lnTo>
                    <a:pt x="202406" y="912019"/>
                  </a:lnTo>
                  <a:lnTo>
                    <a:pt x="233362" y="912019"/>
                  </a:lnTo>
                  <a:lnTo>
                    <a:pt x="271462" y="907257"/>
                  </a:lnTo>
                  <a:lnTo>
                    <a:pt x="304800" y="895350"/>
                  </a:lnTo>
                  <a:lnTo>
                    <a:pt x="726281" y="621507"/>
                  </a:lnTo>
                  <a:lnTo>
                    <a:pt x="873919" y="561975"/>
                  </a:lnTo>
                  <a:lnTo>
                    <a:pt x="1145381" y="388144"/>
                  </a:lnTo>
                  <a:lnTo>
                    <a:pt x="1483519" y="169069"/>
                  </a:lnTo>
                  <a:lnTo>
                    <a:pt x="1700212" y="33338"/>
                  </a:lnTo>
                  <a:lnTo>
                    <a:pt x="1757362" y="4763"/>
                  </a:lnTo>
                  <a:lnTo>
                    <a:pt x="1778794" y="0"/>
                  </a:lnTo>
                  <a:lnTo>
                    <a:pt x="1793081" y="0"/>
                  </a:lnTo>
                  <a:lnTo>
                    <a:pt x="1802606" y="7144"/>
                  </a:lnTo>
                  <a:lnTo>
                    <a:pt x="1804987" y="23813"/>
                  </a:lnTo>
                  <a:lnTo>
                    <a:pt x="1797844" y="54769"/>
                  </a:lnTo>
                  <a:lnTo>
                    <a:pt x="1759744" y="95250"/>
                  </a:lnTo>
                  <a:lnTo>
                    <a:pt x="1559719" y="235744"/>
                  </a:lnTo>
                  <a:lnTo>
                    <a:pt x="1223962" y="502444"/>
                  </a:lnTo>
                  <a:lnTo>
                    <a:pt x="921544" y="750094"/>
                  </a:lnTo>
                  <a:lnTo>
                    <a:pt x="816769" y="826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64907D7-ED38-0744-9EF1-BA119ED7B683}"/>
                </a:ext>
              </a:extLst>
            </p:cNvPr>
            <p:cNvSpPr/>
            <p:nvPr/>
          </p:nvSpPr>
          <p:spPr>
            <a:xfrm>
              <a:off x="5719763" y="3941763"/>
              <a:ext cx="1417637" cy="1371600"/>
            </a:xfrm>
            <a:custGeom>
              <a:avLst/>
              <a:gdLst>
                <a:gd name="connsiteX0" fmla="*/ 904875 w 1416843"/>
                <a:gd name="connsiteY0" fmla="*/ 907256 h 1371600"/>
                <a:gd name="connsiteX1" fmla="*/ 802481 w 1416843"/>
                <a:gd name="connsiteY1" fmla="*/ 771525 h 1371600"/>
                <a:gd name="connsiteX2" fmla="*/ 723900 w 1416843"/>
                <a:gd name="connsiteY2" fmla="*/ 676275 h 1371600"/>
                <a:gd name="connsiteX3" fmla="*/ 645318 w 1416843"/>
                <a:gd name="connsiteY3" fmla="*/ 585787 h 1371600"/>
                <a:gd name="connsiteX4" fmla="*/ 557212 w 1416843"/>
                <a:gd name="connsiteY4" fmla="*/ 495300 h 1371600"/>
                <a:gd name="connsiteX5" fmla="*/ 466725 w 1416843"/>
                <a:gd name="connsiteY5" fmla="*/ 409575 h 1371600"/>
                <a:gd name="connsiteX6" fmla="*/ 381000 w 1416843"/>
                <a:gd name="connsiteY6" fmla="*/ 335756 h 1371600"/>
                <a:gd name="connsiteX7" fmla="*/ 269081 w 1416843"/>
                <a:gd name="connsiteY7" fmla="*/ 245269 h 1371600"/>
                <a:gd name="connsiteX8" fmla="*/ 176212 w 1416843"/>
                <a:gd name="connsiteY8" fmla="*/ 183356 h 1371600"/>
                <a:gd name="connsiteX9" fmla="*/ 0 w 1416843"/>
                <a:gd name="connsiteY9" fmla="*/ 71437 h 1371600"/>
                <a:gd name="connsiteX10" fmla="*/ 57150 w 1416843"/>
                <a:gd name="connsiteY10" fmla="*/ 0 h 1371600"/>
                <a:gd name="connsiteX11" fmla="*/ 257175 w 1416843"/>
                <a:gd name="connsiteY11" fmla="*/ 102394 h 1371600"/>
                <a:gd name="connsiteX12" fmla="*/ 514350 w 1416843"/>
                <a:gd name="connsiteY12" fmla="*/ 238125 h 1371600"/>
                <a:gd name="connsiteX13" fmla="*/ 657225 w 1416843"/>
                <a:gd name="connsiteY13" fmla="*/ 319087 h 1371600"/>
                <a:gd name="connsiteX14" fmla="*/ 831056 w 1416843"/>
                <a:gd name="connsiteY14" fmla="*/ 421481 h 1371600"/>
                <a:gd name="connsiteX15" fmla="*/ 954881 w 1416843"/>
                <a:gd name="connsiteY15" fmla="*/ 500062 h 1371600"/>
                <a:gd name="connsiteX16" fmla="*/ 1047750 w 1416843"/>
                <a:gd name="connsiteY16" fmla="*/ 569119 h 1371600"/>
                <a:gd name="connsiteX17" fmla="*/ 1121568 w 1416843"/>
                <a:gd name="connsiteY17" fmla="*/ 640556 h 1371600"/>
                <a:gd name="connsiteX18" fmla="*/ 1228725 w 1416843"/>
                <a:gd name="connsiteY18" fmla="*/ 776287 h 1371600"/>
                <a:gd name="connsiteX19" fmla="*/ 1309687 w 1416843"/>
                <a:gd name="connsiteY19" fmla="*/ 897731 h 1371600"/>
                <a:gd name="connsiteX20" fmla="*/ 1352550 w 1416843"/>
                <a:gd name="connsiteY20" fmla="*/ 976312 h 1371600"/>
                <a:gd name="connsiteX21" fmla="*/ 1383506 w 1416843"/>
                <a:gd name="connsiteY21" fmla="*/ 1045369 h 1371600"/>
                <a:gd name="connsiteX22" fmla="*/ 1400175 w 1416843"/>
                <a:gd name="connsiteY22" fmla="*/ 1090612 h 1371600"/>
                <a:gd name="connsiteX23" fmla="*/ 1412081 w 1416843"/>
                <a:gd name="connsiteY23" fmla="*/ 1157287 h 1371600"/>
                <a:gd name="connsiteX24" fmla="*/ 1416843 w 1416843"/>
                <a:gd name="connsiteY24" fmla="*/ 1214437 h 1371600"/>
                <a:gd name="connsiteX25" fmla="*/ 1404937 w 1416843"/>
                <a:gd name="connsiteY25" fmla="*/ 1257300 h 1371600"/>
                <a:gd name="connsiteX26" fmla="*/ 1371600 w 1416843"/>
                <a:gd name="connsiteY26" fmla="*/ 1321594 h 1371600"/>
                <a:gd name="connsiteX27" fmla="*/ 1338262 w 1416843"/>
                <a:gd name="connsiteY27" fmla="*/ 1357312 h 1371600"/>
                <a:gd name="connsiteX28" fmla="*/ 1304925 w 1416843"/>
                <a:gd name="connsiteY28" fmla="*/ 1371600 h 1371600"/>
                <a:gd name="connsiteX29" fmla="*/ 1262062 w 1416843"/>
                <a:gd name="connsiteY29" fmla="*/ 1371600 h 1371600"/>
                <a:gd name="connsiteX30" fmla="*/ 1214437 w 1416843"/>
                <a:gd name="connsiteY30" fmla="*/ 1362075 h 1371600"/>
                <a:gd name="connsiteX31" fmla="*/ 1176337 w 1416843"/>
                <a:gd name="connsiteY31" fmla="*/ 1335881 h 1371600"/>
                <a:gd name="connsiteX32" fmla="*/ 1126331 w 1416843"/>
                <a:gd name="connsiteY32" fmla="*/ 1278731 h 1371600"/>
                <a:gd name="connsiteX33" fmla="*/ 1088231 w 1416843"/>
                <a:gd name="connsiteY33" fmla="*/ 1204912 h 1371600"/>
                <a:gd name="connsiteX34" fmla="*/ 1045368 w 1416843"/>
                <a:gd name="connsiteY34" fmla="*/ 1128712 h 1371600"/>
                <a:gd name="connsiteX35" fmla="*/ 904875 w 1416843"/>
                <a:gd name="connsiteY35" fmla="*/ 9072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16843" h="1371600">
                  <a:moveTo>
                    <a:pt x="904875" y="907256"/>
                  </a:moveTo>
                  <a:lnTo>
                    <a:pt x="802481" y="771525"/>
                  </a:lnTo>
                  <a:lnTo>
                    <a:pt x="723900" y="676275"/>
                  </a:lnTo>
                  <a:lnTo>
                    <a:pt x="645318" y="585787"/>
                  </a:lnTo>
                  <a:lnTo>
                    <a:pt x="557212" y="495300"/>
                  </a:lnTo>
                  <a:lnTo>
                    <a:pt x="466725" y="409575"/>
                  </a:lnTo>
                  <a:lnTo>
                    <a:pt x="381000" y="335756"/>
                  </a:lnTo>
                  <a:lnTo>
                    <a:pt x="269081" y="245269"/>
                  </a:lnTo>
                  <a:lnTo>
                    <a:pt x="176212" y="183356"/>
                  </a:lnTo>
                  <a:lnTo>
                    <a:pt x="0" y="71437"/>
                  </a:lnTo>
                  <a:lnTo>
                    <a:pt x="57150" y="0"/>
                  </a:lnTo>
                  <a:lnTo>
                    <a:pt x="257175" y="102394"/>
                  </a:lnTo>
                  <a:lnTo>
                    <a:pt x="514350" y="238125"/>
                  </a:lnTo>
                  <a:lnTo>
                    <a:pt x="657225" y="319087"/>
                  </a:lnTo>
                  <a:lnTo>
                    <a:pt x="831056" y="421481"/>
                  </a:lnTo>
                  <a:lnTo>
                    <a:pt x="954881" y="500062"/>
                  </a:lnTo>
                  <a:lnTo>
                    <a:pt x="1047750" y="569119"/>
                  </a:lnTo>
                  <a:lnTo>
                    <a:pt x="1121568" y="640556"/>
                  </a:lnTo>
                  <a:lnTo>
                    <a:pt x="1228725" y="776287"/>
                  </a:lnTo>
                  <a:lnTo>
                    <a:pt x="1309687" y="897731"/>
                  </a:lnTo>
                  <a:lnTo>
                    <a:pt x="1352550" y="976312"/>
                  </a:lnTo>
                  <a:lnTo>
                    <a:pt x="1383506" y="1045369"/>
                  </a:lnTo>
                  <a:lnTo>
                    <a:pt x="1400175" y="1090612"/>
                  </a:lnTo>
                  <a:lnTo>
                    <a:pt x="1412081" y="1157287"/>
                  </a:lnTo>
                  <a:lnTo>
                    <a:pt x="1416843" y="1214437"/>
                  </a:lnTo>
                  <a:lnTo>
                    <a:pt x="1404937" y="1257300"/>
                  </a:lnTo>
                  <a:lnTo>
                    <a:pt x="1371600" y="1321594"/>
                  </a:lnTo>
                  <a:lnTo>
                    <a:pt x="1338262" y="1357312"/>
                  </a:lnTo>
                  <a:lnTo>
                    <a:pt x="1304925" y="1371600"/>
                  </a:lnTo>
                  <a:lnTo>
                    <a:pt x="1262062" y="1371600"/>
                  </a:lnTo>
                  <a:lnTo>
                    <a:pt x="1214437" y="1362075"/>
                  </a:lnTo>
                  <a:lnTo>
                    <a:pt x="1176337" y="1335881"/>
                  </a:lnTo>
                  <a:lnTo>
                    <a:pt x="1126331" y="1278731"/>
                  </a:lnTo>
                  <a:lnTo>
                    <a:pt x="1088231" y="1204912"/>
                  </a:lnTo>
                  <a:lnTo>
                    <a:pt x="1045368" y="1128712"/>
                  </a:lnTo>
                  <a:lnTo>
                    <a:pt x="904875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5365683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2E00AAC1-69AE-EA49-98F7-A2E15112808B}"/>
              </a:ext>
            </a:extLst>
          </p:cNvPr>
          <p:cNvSpPr/>
          <p:nvPr/>
        </p:nvSpPr>
        <p:spPr>
          <a:xfrm>
            <a:off x="2430463" y="2808288"/>
            <a:ext cx="1857375" cy="530225"/>
          </a:xfrm>
          <a:custGeom>
            <a:avLst/>
            <a:gdLst>
              <a:gd name="connsiteX0" fmla="*/ 661988 w 1857375"/>
              <a:gd name="connsiteY0" fmla="*/ 252412 h 531019"/>
              <a:gd name="connsiteX1" fmla="*/ 1023938 w 1857375"/>
              <a:gd name="connsiteY1" fmla="*/ 171450 h 531019"/>
              <a:gd name="connsiteX2" fmla="*/ 1202532 w 1857375"/>
              <a:gd name="connsiteY2" fmla="*/ 138112 h 531019"/>
              <a:gd name="connsiteX3" fmla="*/ 1352550 w 1857375"/>
              <a:gd name="connsiteY3" fmla="*/ 78581 h 531019"/>
              <a:gd name="connsiteX4" fmla="*/ 1464469 w 1857375"/>
              <a:gd name="connsiteY4" fmla="*/ 23812 h 531019"/>
              <a:gd name="connsiteX5" fmla="*/ 1504950 w 1857375"/>
              <a:gd name="connsiteY5" fmla="*/ 2381 h 531019"/>
              <a:gd name="connsiteX6" fmla="*/ 1521619 w 1857375"/>
              <a:gd name="connsiteY6" fmla="*/ 0 h 531019"/>
              <a:gd name="connsiteX7" fmla="*/ 1569244 w 1857375"/>
              <a:gd name="connsiteY7" fmla="*/ 7144 h 531019"/>
              <a:gd name="connsiteX8" fmla="*/ 1645444 w 1857375"/>
              <a:gd name="connsiteY8" fmla="*/ 26194 h 531019"/>
              <a:gd name="connsiteX9" fmla="*/ 1726407 w 1857375"/>
              <a:gd name="connsiteY9" fmla="*/ 54769 h 531019"/>
              <a:gd name="connsiteX10" fmla="*/ 1788319 w 1857375"/>
              <a:gd name="connsiteY10" fmla="*/ 80962 h 531019"/>
              <a:gd name="connsiteX11" fmla="*/ 1824038 w 1857375"/>
              <a:gd name="connsiteY11" fmla="*/ 97631 h 531019"/>
              <a:gd name="connsiteX12" fmla="*/ 1843088 w 1857375"/>
              <a:gd name="connsiteY12" fmla="*/ 111919 h 531019"/>
              <a:gd name="connsiteX13" fmla="*/ 1852613 w 1857375"/>
              <a:gd name="connsiteY13" fmla="*/ 130969 h 531019"/>
              <a:gd name="connsiteX14" fmla="*/ 1857375 w 1857375"/>
              <a:gd name="connsiteY14" fmla="*/ 152400 h 531019"/>
              <a:gd name="connsiteX15" fmla="*/ 1854994 w 1857375"/>
              <a:gd name="connsiteY15" fmla="*/ 185737 h 531019"/>
              <a:gd name="connsiteX16" fmla="*/ 1847850 w 1857375"/>
              <a:gd name="connsiteY16" fmla="*/ 211931 h 531019"/>
              <a:gd name="connsiteX17" fmla="*/ 1833563 w 1857375"/>
              <a:gd name="connsiteY17" fmla="*/ 226219 h 531019"/>
              <a:gd name="connsiteX18" fmla="*/ 1788319 w 1857375"/>
              <a:gd name="connsiteY18" fmla="*/ 242887 h 531019"/>
              <a:gd name="connsiteX19" fmla="*/ 1709738 w 1857375"/>
              <a:gd name="connsiteY19" fmla="*/ 266700 h 531019"/>
              <a:gd name="connsiteX20" fmla="*/ 1633538 w 1857375"/>
              <a:gd name="connsiteY20" fmla="*/ 280987 h 531019"/>
              <a:gd name="connsiteX21" fmla="*/ 1576388 w 1857375"/>
              <a:gd name="connsiteY21" fmla="*/ 290512 h 531019"/>
              <a:gd name="connsiteX22" fmla="*/ 1431132 w 1857375"/>
              <a:gd name="connsiteY22" fmla="*/ 307181 h 531019"/>
              <a:gd name="connsiteX23" fmla="*/ 1197769 w 1857375"/>
              <a:gd name="connsiteY23" fmla="*/ 333375 h 531019"/>
              <a:gd name="connsiteX24" fmla="*/ 952500 w 1857375"/>
              <a:gd name="connsiteY24" fmla="*/ 385762 h 531019"/>
              <a:gd name="connsiteX25" fmla="*/ 721519 w 1857375"/>
              <a:gd name="connsiteY25" fmla="*/ 445294 h 531019"/>
              <a:gd name="connsiteX26" fmla="*/ 488157 w 1857375"/>
              <a:gd name="connsiteY26" fmla="*/ 507206 h 531019"/>
              <a:gd name="connsiteX27" fmla="*/ 411957 w 1857375"/>
              <a:gd name="connsiteY27" fmla="*/ 528637 h 531019"/>
              <a:gd name="connsiteX28" fmla="*/ 385763 w 1857375"/>
              <a:gd name="connsiteY28" fmla="*/ 531019 h 531019"/>
              <a:gd name="connsiteX29" fmla="*/ 359569 w 1857375"/>
              <a:gd name="connsiteY29" fmla="*/ 523875 h 531019"/>
              <a:gd name="connsiteX30" fmla="*/ 304800 w 1857375"/>
              <a:gd name="connsiteY30" fmla="*/ 497681 h 531019"/>
              <a:gd name="connsiteX31" fmla="*/ 200025 w 1857375"/>
              <a:gd name="connsiteY31" fmla="*/ 428625 h 531019"/>
              <a:gd name="connsiteX32" fmla="*/ 104775 w 1857375"/>
              <a:gd name="connsiteY32" fmla="*/ 359569 h 531019"/>
              <a:gd name="connsiteX33" fmla="*/ 52388 w 1857375"/>
              <a:gd name="connsiteY33" fmla="*/ 319087 h 531019"/>
              <a:gd name="connsiteX34" fmla="*/ 26194 w 1857375"/>
              <a:gd name="connsiteY34" fmla="*/ 300037 h 531019"/>
              <a:gd name="connsiteX35" fmla="*/ 11907 w 1857375"/>
              <a:gd name="connsiteY35" fmla="*/ 285750 h 531019"/>
              <a:gd name="connsiteX36" fmla="*/ 2382 w 1857375"/>
              <a:gd name="connsiteY36" fmla="*/ 261937 h 531019"/>
              <a:gd name="connsiteX37" fmla="*/ 0 w 1857375"/>
              <a:gd name="connsiteY37" fmla="*/ 240506 h 531019"/>
              <a:gd name="connsiteX38" fmla="*/ 4763 w 1857375"/>
              <a:gd name="connsiteY38" fmla="*/ 230981 h 531019"/>
              <a:gd name="connsiteX39" fmla="*/ 21432 w 1857375"/>
              <a:gd name="connsiteY39" fmla="*/ 228600 h 531019"/>
              <a:gd name="connsiteX40" fmla="*/ 45244 w 1857375"/>
              <a:gd name="connsiteY40" fmla="*/ 238125 h 531019"/>
              <a:gd name="connsiteX41" fmla="*/ 97632 w 1857375"/>
              <a:gd name="connsiteY41" fmla="*/ 259556 h 531019"/>
              <a:gd name="connsiteX42" fmla="*/ 176213 w 1857375"/>
              <a:gd name="connsiteY42" fmla="*/ 288131 h 531019"/>
              <a:gd name="connsiteX43" fmla="*/ 221457 w 1857375"/>
              <a:gd name="connsiteY43" fmla="*/ 302419 h 531019"/>
              <a:gd name="connsiteX44" fmla="*/ 278607 w 1857375"/>
              <a:gd name="connsiteY44" fmla="*/ 311944 h 531019"/>
              <a:gd name="connsiteX45" fmla="*/ 340519 w 1857375"/>
              <a:gd name="connsiteY45" fmla="*/ 316706 h 531019"/>
              <a:gd name="connsiteX46" fmla="*/ 395288 w 1857375"/>
              <a:gd name="connsiteY46" fmla="*/ 309562 h 531019"/>
              <a:gd name="connsiteX47" fmla="*/ 600075 w 1857375"/>
              <a:gd name="connsiteY47" fmla="*/ 266700 h 531019"/>
              <a:gd name="connsiteX48" fmla="*/ 661988 w 1857375"/>
              <a:gd name="connsiteY48" fmla="*/ 252412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57375" h="531019">
                <a:moveTo>
                  <a:pt x="661988" y="252412"/>
                </a:moveTo>
                <a:lnTo>
                  <a:pt x="1023938" y="171450"/>
                </a:lnTo>
                <a:lnTo>
                  <a:pt x="1202532" y="138112"/>
                </a:lnTo>
                <a:lnTo>
                  <a:pt x="1352550" y="78581"/>
                </a:lnTo>
                <a:lnTo>
                  <a:pt x="1464469" y="23812"/>
                </a:lnTo>
                <a:lnTo>
                  <a:pt x="1504950" y="2381"/>
                </a:lnTo>
                <a:lnTo>
                  <a:pt x="1521619" y="0"/>
                </a:lnTo>
                <a:lnTo>
                  <a:pt x="1569244" y="7144"/>
                </a:lnTo>
                <a:lnTo>
                  <a:pt x="1645444" y="26194"/>
                </a:lnTo>
                <a:lnTo>
                  <a:pt x="1726407" y="54769"/>
                </a:lnTo>
                <a:lnTo>
                  <a:pt x="1788319" y="80962"/>
                </a:lnTo>
                <a:lnTo>
                  <a:pt x="1824038" y="97631"/>
                </a:lnTo>
                <a:lnTo>
                  <a:pt x="1843088" y="111919"/>
                </a:lnTo>
                <a:lnTo>
                  <a:pt x="1852613" y="130969"/>
                </a:lnTo>
                <a:lnTo>
                  <a:pt x="1857375" y="152400"/>
                </a:lnTo>
                <a:lnTo>
                  <a:pt x="1854994" y="185737"/>
                </a:lnTo>
                <a:lnTo>
                  <a:pt x="1847850" y="211931"/>
                </a:lnTo>
                <a:lnTo>
                  <a:pt x="1833563" y="226219"/>
                </a:lnTo>
                <a:lnTo>
                  <a:pt x="1788319" y="242887"/>
                </a:lnTo>
                <a:lnTo>
                  <a:pt x="1709738" y="266700"/>
                </a:lnTo>
                <a:lnTo>
                  <a:pt x="1633538" y="280987"/>
                </a:lnTo>
                <a:lnTo>
                  <a:pt x="1576388" y="290512"/>
                </a:lnTo>
                <a:lnTo>
                  <a:pt x="1431132" y="307181"/>
                </a:lnTo>
                <a:lnTo>
                  <a:pt x="1197769" y="333375"/>
                </a:lnTo>
                <a:lnTo>
                  <a:pt x="952500" y="385762"/>
                </a:lnTo>
                <a:lnTo>
                  <a:pt x="721519" y="445294"/>
                </a:lnTo>
                <a:lnTo>
                  <a:pt x="488157" y="507206"/>
                </a:lnTo>
                <a:lnTo>
                  <a:pt x="411957" y="528637"/>
                </a:lnTo>
                <a:lnTo>
                  <a:pt x="385763" y="531019"/>
                </a:lnTo>
                <a:lnTo>
                  <a:pt x="359569" y="523875"/>
                </a:lnTo>
                <a:lnTo>
                  <a:pt x="304800" y="497681"/>
                </a:lnTo>
                <a:lnTo>
                  <a:pt x="200025" y="428625"/>
                </a:lnTo>
                <a:lnTo>
                  <a:pt x="104775" y="359569"/>
                </a:lnTo>
                <a:lnTo>
                  <a:pt x="52388" y="319087"/>
                </a:lnTo>
                <a:lnTo>
                  <a:pt x="26194" y="300037"/>
                </a:lnTo>
                <a:lnTo>
                  <a:pt x="11907" y="285750"/>
                </a:lnTo>
                <a:lnTo>
                  <a:pt x="2382" y="261937"/>
                </a:lnTo>
                <a:lnTo>
                  <a:pt x="0" y="240506"/>
                </a:lnTo>
                <a:lnTo>
                  <a:pt x="4763" y="230981"/>
                </a:lnTo>
                <a:lnTo>
                  <a:pt x="21432" y="228600"/>
                </a:lnTo>
                <a:lnTo>
                  <a:pt x="45244" y="238125"/>
                </a:lnTo>
                <a:lnTo>
                  <a:pt x="97632" y="259556"/>
                </a:lnTo>
                <a:lnTo>
                  <a:pt x="176213" y="288131"/>
                </a:lnTo>
                <a:lnTo>
                  <a:pt x="221457" y="302419"/>
                </a:lnTo>
                <a:lnTo>
                  <a:pt x="278607" y="311944"/>
                </a:lnTo>
                <a:lnTo>
                  <a:pt x="340519" y="316706"/>
                </a:lnTo>
                <a:lnTo>
                  <a:pt x="395288" y="309562"/>
                </a:lnTo>
                <a:lnTo>
                  <a:pt x="600075" y="266700"/>
                </a:lnTo>
                <a:lnTo>
                  <a:pt x="661988" y="2524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F1802F99-11A5-DD42-8219-59F5BAC06900}"/>
              </a:ext>
            </a:extLst>
          </p:cNvPr>
          <p:cNvSpPr/>
          <p:nvPr/>
        </p:nvSpPr>
        <p:spPr>
          <a:xfrm>
            <a:off x="4229100" y="1846263"/>
            <a:ext cx="2516188" cy="530225"/>
          </a:xfrm>
          <a:custGeom>
            <a:avLst/>
            <a:gdLst>
              <a:gd name="connsiteX0" fmla="*/ 847725 w 2516981"/>
              <a:gd name="connsiteY0" fmla="*/ 233362 h 531019"/>
              <a:gd name="connsiteX1" fmla="*/ 1250156 w 2516981"/>
              <a:gd name="connsiteY1" fmla="*/ 171450 h 531019"/>
              <a:gd name="connsiteX2" fmla="*/ 1431131 w 2516981"/>
              <a:gd name="connsiteY2" fmla="*/ 135731 h 531019"/>
              <a:gd name="connsiteX3" fmla="*/ 1631156 w 2516981"/>
              <a:gd name="connsiteY3" fmla="*/ 111919 h 531019"/>
              <a:gd name="connsiteX4" fmla="*/ 1764506 w 2516981"/>
              <a:gd name="connsiteY4" fmla="*/ 88106 h 531019"/>
              <a:gd name="connsiteX5" fmla="*/ 1862138 w 2516981"/>
              <a:gd name="connsiteY5" fmla="*/ 69056 h 531019"/>
              <a:gd name="connsiteX6" fmla="*/ 1912144 w 2516981"/>
              <a:gd name="connsiteY6" fmla="*/ 57150 h 531019"/>
              <a:gd name="connsiteX7" fmla="*/ 2038350 w 2516981"/>
              <a:gd name="connsiteY7" fmla="*/ 19050 h 531019"/>
              <a:gd name="connsiteX8" fmla="*/ 2093119 w 2516981"/>
              <a:gd name="connsiteY8" fmla="*/ 0 h 531019"/>
              <a:gd name="connsiteX9" fmla="*/ 2109788 w 2516981"/>
              <a:gd name="connsiteY9" fmla="*/ 0 h 531019"/>
              <a:gd name="connsiteX10" fmla="*/ 2164556 w 2516981"/>
              <a:gd name="connsiteY10" fmla="*/ 9525 h 531019"/>
              <a:gd name="connsiteX11" fmla="*/ 2293144 w 2516981"/>
              <a:gd name="connsiteY11" fmla="*/ 45244 h 531019"/>
              <a:gd name="connsiteX12" fmla="*/ 2424113 w 2516981"/>
              <a:gd name="connsiteY12" fmla="*/ 88106 h 531019"/>
              <a:gd name="connsiteX13" fmla="*/ 2481263 w 2516981"/>
              <a:gd name="connsiteY13" fmla="*/ 109537 h 531019"/>
              <a:gd name="connsiteX14" fmla="*/ 2497931 w 2516981"/>
              <a:gd name="connsiteY14" fmla="*/ 119062 h 531019"/>
              <a:gd name="connsiteX15" fmla="*/ 2509838 w 2516981"/>
              <a:gd name="connsiteY15" fmla="*/ 135731 h 531019"/>
              <a:gd name="connsiteX16" fmla="*/ 2516981 w 2516981"/>
              <a:gd name="connsiteY16" fmla="*/ 154781 h 531019"/>
              <a:gd name="connsiteX17" fmla="*/ 2516981 w 2516981"/>
              <a:gd name="connsiteY17" fmla="*/ 166687 h 531019"/>
              <a:gd name="connsiteX18" fmla="*/ 2507456 w 2516981"/>
              <a:gd name="connsiteY18" fmla="*/ 190500 h 531019"/>
              <a:gd name="connsiteX19" fmla="*/ 2483644 w 2516981"/>
              <a:gd name="connsiteY19" fmla="*/ 219075 h 531019"/>
              <a:gd name="connsiteX20" fmla="*/ 2424113 w 2516981"/>
              <a:gd name="connsiteY20" fmla="*/ 250031 h 531019"/>
              <a:gd name="connsiteX21" fmla="*/ 2386013 w 2516981"/>
              <a:gd name="connsiteY21" fmla="*/ 257175 h 531019"/>
              <a:gd name="connsiteX22" fmla="*/ 2297906 w 2516981"/>
              <a:gd name="connsiteY22" fmla="*/ 264319 h 531019"/>
              <a:gd name="connsiteX23" fmla="*/ 2174081 w 2516981"/>
              <a:gd name="connsiteY23" fmla="*/ 269081 h 531019"/>
              <a:gd name="connsiteX24" fmla="*/ 2081213 w 2516981"/>
              <a:gd name="connsiteY24" fmla="*/ 269081 h 531019"/>
              <a:gd name="connsiteX25" fmla="*/ 1969294 w 2516981"/>
              <a:gd name="connsiteY25" fmla="*/ 273844 h 531019"/>
              <a:gd name="connsiteX26" fmla="*/ 1743075 w 2516981"/>
              <a:gd name="connsiteY26" fmla="*/ 292894 h 531019"/>
              <a:gd name="connsiteX27" fmla="*/ 1507331 w 2516981"/>
              <a:gd name="connsiteY27" fmla="*/ 323850 h 531019"/>
              <a:gd name="connsiteX28" fmla="*/ 1423988 w 2516981"/>
              <a:gd name="connsiteY28" fmla="*/ 338137 h 531019"/>
              <a:gd name="connsiteX29" fmla="*/ 1178719 w 2516981"/>
              <a:gd name="connsiteY29" fmla="*/ 359569 h 531019"/>
              <a:gd name="connsiteX30" fmla="*/ 988219 w 2516981"/>
              <a:gd name="connsiteY30" fmla="*/ 390525 h 531019"/>
              <a:gd name="connsiteX31" fmla="*/ 747713 w 2516981"/>
              <a:gd name="connsiteY31" fmla="*/ 438150 h 531019"/>
              <a:gd name="connsiteX32" fmla="*/ 545306 w 2516981"/>
              <a:gd name="connsiteY32" fmla="*/ 485775 h 531019"/>
              <a:gd name="connsiteX33" fmla="*/ 450056 w 2516981"/>
              <a:gd name="connsiteY33" fmla="*/ 511969 h 531019"/>
              <a:gd name="connsiteX34" fmla="*/ 423863 w 2516981"/>
              <a:gd name="connsiteY34" fmla="*/ 523875 h 531019"/>
              <a:gd name="connsiteX35" fmla="*/ 395288 w 2516981"/>
              <a:gd name="connsiteY35" fmla="*/ 531019 h 531019"/>
              <a:gd name="connsiteX36" fmla="*/ 373856 w 2516981"/>
              <a:gd name="connsiteY36" fmla="*/ 528637 h 531019"/>
              <a:gd name="connsiteX37" fmla="*/ 330994 w 2516981"/>
              <a:gd name="connsiteY37" fmla="*/ 521494 h 531019"/>
              <a:gd name="connsiteX38" fmla="*/ 283369 w 2516981"/>
              <a:gd name="connsiteY38" fmla="*/ 497681 h 531019"/>
              <a:gd name="connsiteX39" fmla="*/ 240506 w 2516981"/>
              <a:gd name="connsiteY39" fmla="*/ 471487 h 531019"/>
              <a:gd name="connsiteX40" fmla="*/ 180975 w 2516981"/>
              <a:gd name="connsiteY40" fmla="*/ 423862 h 531019"/>
              <a:gd name="connsiteX41" fmla="*/ 128588 w 2516981"/>
              <a:gd name="connsiteY41" fmla="*/ 373856 h 531019"/>
              <a:gd name="connsiteX42" fmla="*/ 83344 w 2516981"/>
              <a:gd name="connsiteY42" fmla="*/ 326231 h 531019"/>
              <a:gd name="connsiteX43" fmla="*/ 42863 w 2516981"/>
              <a:gd name="connsiteY43" fmla="*/ 276225 h 531019"/>
              <a:gd name="connsiteX44" fmla="*/ 16669 w 2516981"/>
              <a:gd name="connsiteY44" fmla="*/ 235744 h 531019"/>
              <a:gd name="connsiteX45" fmla="*/ 4763 w 2516981"/>
              <a:gd name="connsiteY45" fmla="*/ 211931 h 531019"/>
              <a:gd name="connsiteX46" fmla="*/ 0 w 2516981"/>
              <a:gd name="connsiteY46" fmla="*/ 192881 h 531019"/>
              <a:gd name="connsiteX47" fmla="*/ 4763 w 2516981"/>
              <a:gd name="connsiteY47" fmla="*/ 173831 h 531019"/>
              <a:gd name="connsiteX48" fmla="*/ 9525 w 2516981"/>
              <a:gd name="connsiteY48" fmla="*/ 164306 h 531019"/>
              <a:gd name="connsiteX49" fmla="*/ 21431 w 2516981"/>
              <a:gd name="connsiteY49" fmla="*/ 161925 h 531019"/>
              <a:gd name="connsiteX50" fmla="*/ 35719 w 2516981"/>
              <a:gd name="connsiteY50" fmla="*/ 161925 h 531019"/>
              <a:gd name="connsiteX51" fmla="*/ 50006 w 2516981"/>
              <a:gd name="connsiteY51" fmla="*/ 164306 h 531019"/>
              <a:gd name="connsiteX52" fmla="*/ 83344 w 2516981"/>
              <a:gd name="connsiteY52" fmla="*/ 188119 h 531019"/>
              <a:gd name="connsiteX53" fmla="*/ 150019 w 2516981"/>
              <a:gd name="connsiteY53" fmla="*/ 226219 h 531019"/>
              <a:gd name="connsiteX54" fmla="*/ 221456 w 2516981"/>
              <a:gd name="connsiteY54" fmla="*/ 259556 h 531019"/>
              <a:gd name="connsiteX55" fmla="*/ 254794 w 2516981"/>
              <a:gd name="connsiteY55" fmla="*/ 271462 h 531019"/>
              <a:gd name="connsiteX56" fmla="*/ 319088 w 2516981"/>
              <a:gd name="connsiteY56" fmla="*/ 283369 h 531019"/>
              <a:gd name="connsiteX57" fmla="*/ 419100 w 2516981"/>
              <a:gd name="connsiteY57" fmla="*/ 290512 h 531019"/>
              <a:gd name="connsiteX58" fmla="*/ 509588 w 2516981"/>
              <a:gd name="connsiteY58" fmla="*/ 290512 h 531019"/>
              <a:gd name="connsiteX59" fmla="*/ 638175 w 2516981"/>
              <a:gd name="connsiteY59" fmla="*/ 269081 h 531019"/>
              <a:gd name="connsiteX60" fmla="*/ 847725 w 2516981"/>
              <a:gd name="connsiteY60" fmla="*/ 233362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16981" h="531019">
                <a:moveTo>
                  <a:pt x="847725" y="233362"/>
                </a:moveTo>
                <a:lnTo>
                  <a:pt x="1250156" y="171450"/>
                </a:lnTo>
                <a:lnTo>
                  <a:pt x="1431131" y="135731"/>
                </a:lnTo>
                <a:lnTo>
                  <a:pt x="1631156" y="111919"/>
                </a:lnTo>
                <a:lnTo>
                  <a:pt x="1764506" y="88106"/>
                </a:lnTo>
                <a:lnTo>
                  <a:pt x="1862138" y="69056"/>
                </a:lnTo>
                <a:lnTo>
                  <a:pt x="1912144" y="57150"/>
                </a:lnTo>
                <a:lnTo>
                  <a:pt x="2038350" y="19050"/>
                </a:lnTo>
                <a:lnTo>
                  <a:pt x="2093119" y="0"/>
                </a:lnTo>
                <a:lnTo>
                  <a:pt x="2109788" y="0"/>
                </a:lnTo>
                <a:lnTo>
                  <a:pt x="2164556" y="9525"/>
                </a:lnTo>
                <a:lnTo>
                  <a:pt x="2293144" y="45244"/>
                </a:lnTo>
                <a:lnTo>
                  <a:pt x="2424113" y="88106"/>
                </a:lnTo>
                <a:lnTo>
                  <a:pt x="2481263" y="109537"/>
                </a:lnTo>
                <a:lnTo>
                  <a:pt x="2497931" y="119062"/>
                </a:lnTo>
                <a:lnTo>
                  <a:pt x="2509838" y="135731"/>
                </a:lnTo>
                <a:lnTo>
                  <a:pt x="2516981" y="154781"/>
                </a:lnTo>
                <a:lnTo>
                  <a:pt x="2516981" y="166687"/>
                </a:lnTo>
                <a:lnTo>
                  <a:pt x="2507456" y="190500"/>
                </a:lnTo>
                <a:lnTo>
                  <a:pt x="2483644" y="219075"/>
                </a:lnTo>
                <a:lnTo>
                  <a:pt x="2424113" y="250031"/>
                </a:lnTo>
                <a:lnTo>
                  <a:pt x="2386013" y="257175"/>
                </a:lnTo>
                <a:lnTo>
                  <a:pt x="2297906" y="264319"/>
                </a:lnTo>
                <a:lnTo>
                  <a:pt x="2174081" y="269081"/>
                </a:lnTo>
                <a:lnTo>
                  <a:pt x="2081213" y="269081"/>
                </a:lnTo>
                <a:lnTo>
                  <a:pt x="1969294" y="273844"/>
                </a:lnTo>
                <a:lnTo>
                  <a:pt x="1743075" y="292894"/>
                </a:lnTo>
                <a:lnTo>
                  <a:pt x="1507331" y="323850"/>
                </a:lnTo>
                <a:lnTo>
                  <a:pt x="1423988" y="338137"/>
                </a:lnTo>
                <a:lnTo>
                  <a:pt x="1178719" y="359569"/>
                </a:lnTo>
                <a:lnTo>
                  <a:pt x="988219" y="390525"/>
                </a:lnTo>
                <a:lnTo>
                  <a:pt x="747713" y="438150"/>
                </a:lnTo>
                <a:lnTo>
                  <a:pt x="545306" y="485775"/>
                </a:lnTo>
                <a:lnTo>
                  <a:pt x="450056" y="511969"/>
                </a:lnTo>
                <a:lnTo>
                  <a:pt x="423863" y="523875"/>
                </a:lnTo>
                <a:lnTo>
                  <a:pt x="395288" y="531019"/>
                </a:lnTo>
                <a:lnTo>
                  <a:pt x="373856" y="528637"/>
                </a:lnTo>
                <a:cubicBezTo>
                  <a:pt x="332593" y="521356"/>
                  <a:pt x="347077" y="521494"/>
                  <a:pt x="330994" y="521494"/>
                </a:cubicBezTo>
                <a:lnTo>
                  <a:pt x="283369" y="497681"/>
                </a:lnTo>
                <a:lnTo>
                  <a:pt x="240506" y="471487"/>
                </a:lnTo>
                <a:lnTo>
                  <a:pt x="180975" y="423862"/>
                </a:lnTo>
                <a:lnTo>
                  <a:pt x="128588" y="373856"/>
                </a:lnTo>
                <a:lnTo>
                  <a:pt x="83344" y="326231"/>
                </a:lnTo>
                <a:lnTo>
                  <a:pt x="42863" y="276225"/>
                </a:lnTo>
                <a:lnTo>
                  <a:pt x="16669" y="235744"/>
                </a:lnTo>
                <a:lnTo>
                  <a:pt x="4763" y="211931"/>
                </a:lnTo>
                <a:lnTo>
                  <a:pt x="0" y="192881"/>
                </a:lnTo>
                <a:lnTo>
                  <a:pt x="4763" y="173831"/>
                </a:lnTo>
                <a:lnTo>
                  <a:pt x="9525" y="164306"/>
                </a:lnTo>
                <a:lnTo>
                  <a:pt x="21431" y="161925"/>
                </a:lnTo>
                <a:lnTo>
                  <a:pt x="35719" y="161925"/>
                </a:lnTo>
                <a:lnTo>
                  <a:pt x="50006" y="164306"/>
                </a:lnTo>
                <a:lnTo>
                  <a:pt x="83344" y="188119"/>
                </a:lnTo>
                <a:lnTo>
                  <a:pt x="150019" y="226219"/>
                </a:lnTo>
                <a:lnTo>
                  <a:pt x="221456" y="259556"/>
                </a:lnTo>
                <a:lnTo>
                  <a:pt x="254794" y="271462"/>
                </a:lnTo>
                <a:lnTo>
                  <a:pt x="319088" y="283369"/>
                </a:lnTo>
                <a:lnTo>
                  <a:pt x="419100" y="290512"/>
                </a:lnTo>
                <a:lnTo>
                  <a:pt x="509588" y="290512"/>
                </a:lnTo>
                <a:lnTo>
                  <a:pt x="638175" y="269081"/>
                </a:lnTo>
                <a:lnTo>
                  <a:pt x="847725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26467502-CCCD-E64E-8441-0E7E71711896}"/>
              </a:ext>
            </a:extLst>
          </p:cNvPr>
          <p:cNvSpPr/>
          <p:nvPr/>
        </p:nvSpPr>
        <p:spPr>
          <a:xfrm>
            <a:off x="6429375" y="1408113"/>
            <a:ext cx="865188" cy="720725"/>
          </a:xfrm>
          <a:custGeom>
            <a:avLst/>
            <a:gdLst>
              <a:gd name="connsiteX0" fmla="*/ 307181 w 864394"/>
              <a:gd name="connsiteY0" fmla="*/ 316706 h 721519"/>
              <a:gd name="connsiteX1" fmla="*/ 211931 w 864394"/>
              <a:gd name="connsiteY1" fmla="*/ 230981 h 721519"/>
              <a:gd name="connsiteX2" fmla="*/ 135731 w 864394"/>
              <a:gd name="connsiteY2" fmla="*/ 161925 h 721519"/>
              <a:gd name="connsiteX3" fmla="*/ 52388 w 864394"/>
              <a:gd name="connsiteY3" fmla="*/ 92869 h 721519"/>
              <a:gd name="connsiteX4" fmla="*/ 21431 w 864394"/>
              <a:gd name="connsiteY4" fmla="*/ 64294 h 721519"/>
              <a:gd name="connsiteX5" fmla="*/ 9525 w 864394"/>
              <a:gd name="connsiteY5" fmla="*/ 54769 h 721519"/>
              <a:gd name="connsiteX6" fmla="*/ 2381 w 864394"/>
              <a:gd name="connsiteY6" fmla="*/ 38100 h 721519"/>
              <a:gd name="connsiteX7" fmla="*/ 0 w 864394"/>
              <a:gd name="connsiteY7" fmla="*/ 16669 h 721519"/>
              <a:gd name="connsiteX8" fmla="*/ 2381 w 864394"/>
              <a:gd name="connsiteY8" fmla="*/ 9525 h 721519"/>
              <a:gd name="connsiteX9" fmla="*/ 11906 w 864394"/>
              <a:gd name="connsiteY9" fmla="*/ 0 h 721519"/>
              <a:gd name="connsiteX10" fmla="*/ 38100 w 864394"/>
              <a:gd name="connsiteY10" fmla="*/ 4762 h 721519"/>
              <a:gd name="connsiteX11" fmla="*/ 150019 w 864394"/>
              <a:gd name="connsiteY11" fmla="*/ 50006 h 721519"/>
              <a:gd name="connsiteX12" fmla="*/ 319088 w 864394"/>
              <a:gd name="connsiteY12" fmla="*/ 119062 h 721519"/>
              <a:gd name="connsiteX13" fmla="*/ 485775 w 864394"/>
              <a:gd name="connsiteY13" fmla="*/ 188119 h 721519"/>
              <a:gd name="connsiteX14" fmla="*/ 642938 w 864394"/>
              <a:gd name="connsiteY14" fmla="*/ 252412 h 721519"/>
              <a:gd name="connsiteX15" fmla="*/ 678656 w 864394"/>
              <a:gd name="connsiteY15" fmla="*/ 271462 h 721519"/>
              <a:gd name="connsiteX16" fmla="*/ 728663 w 864394"/>
              <a:gd name="connsiteY16" fmla="*/ 309562 h 721519"/>
              <a:gd name="connsiteX17" fmla="*/ 742950 w 864394"/>
              <a:gd name="connsiteY17" fmla="*/ 321469 h 721519"/>
              <a:gd name="connsiteX18" fmla="*/ 759619 w 864394"/>
              <a:gd name="connsiteY18" fmla="*/ 345281 h 721519"/>
              <a:gd name="connsiteX19" fmla="*/ 797719 w 864394"/>
              <a:gd name="connsiteY19" fmla="*/ 421481 h 721519"/>
              <a:gd name="connsiteX20" fmla="*/ 831056 w 864394"/>
              <a:gd name="connsiteY20" fmla="*/ 492919 h 721519"/>
              <a:gd name="connsiteX21" fmla="*/ 850106 w 864394"/>
              <a:gd name="connsiteY21" fmla="*/ 540544 h 721519"/>
              <a:gd name="connsiteX22" fmla="*/ 862013 w 864394"/>
              <a:gd name="connsiteY22" fmla="*/ 592931 h 721519"/>
              <a:gd name="connsiteX23" fmla="*/ 864394 w 864394"/>
              <a:gd name="connsiteY23" fmla="*/ 631031 h 721519"/>
              <a:gd name="connsiteX24" fmla="*/ 862013 w 864394"/>
              <a:gd name="connsiteY24" fmla="*/ 664369 h 721519"/>
              <a:gd name="connsiteX25" fmla="*/ 847725 w 864394"/>
              <a:gd name="connsiteY25" fmla="*/ 692944 h 721519"/>
              <a:gd name="connsiteX26" fmla="*/ 831056 w 864394"/>
              <a:gd name="connsiteY26" fmla="*/ 711994 h 721519"/>
              <a:gd name="connsiteX27" fmla="*/ 804863 w 864394"/>
              <a:gd name="connsiteY27" fmla="*/ 721519 h 721519"/>
              <a:gd name="connsiteX28" fmla="*/ 781050 w 864394"/>
              <a:gd name="connsiteY28" fmla="*/ 721519 h 721519"/>
              <a:gd name="connsiteX29" fmla="*/ 733425 w 864394"/>
              <a:gd name="connsiteY29" fmla="*/ 709612 h 721519"/>
              <a:gd name="connsiteX30" fmla="*/ 678656 w 864394"/>
              <a:gd name="connsiteY30" fmla="*/ 681037 h 721519"/>
              <a:gd name="connsiteX31" fmla="*/ 616744 w 864394"/>
              <a:gd name="connsiteY31" fmla="*/ 614362 h 721519"/>
              <a:gd name="connsiteX32" fmla="*/ 490538 w 864394"/>
              <a:gd name="connsiteY32" fmla="*/ 492919 h 721519"/>
              <a:gd name="connsiteX33" fmla="*/ 307181 w 864394"/>
              <a:gd name="connsiteY33" fmla="*/ 316706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64394" h="721519">
                <a:moveTo>
                  <a:pt x="307181" y="316706"/>
                </a:moveTo>
                <a:lnTo>
                  <a:pt x="211931" y="230981"/>
                </a:lnTo>
                <a:lnTo>
                  <a:pt x="135731" y="161925"/>
                </a:lnTo>
                <a:lnTo>
                  <a:pt x="52388" y="92869"/>
                </a:lnTo>
                <a:lnTo>
                  <a:pt x="21431" y="64294"/>
                </a:lnTo>
                <a:lnTo>
                  <a:pt x="9525" y="54769"/>
                </a:lnTo>
                <a:lnTo>
                  <a:pt x="2381" y="38100"/>
                </a:lnTo>
                <a:lnTo>
                  <a:pt x="0" y="16669"/>
                </a:lnTo>
                <a:lnTo>
                  <a:pt x="2381" y="9525"/>
                </a:lnTo>
                <a:lnTo>
                  <a:pt x="11906" y="0"/>
                </a:lnTo>
                <a:lnTo>
                  <a:pt x="38100" y="4762"/>
                </a:lnTo>
                <a:lnTo>
                  <a:pt x="150019" y="50006"/>
                </a:lnTo>
                <a:lnTo>
                  <a:pt x="319088" y="119062"/>
                </a:lnTo>
                <a:lnTo>
                  <a:pt x="485775" y="188119"/>
                </a:lnTo>
                <a:lnTo>
                  <a:pt x="642938" y="252412"/>
                </a:lnTo>
                <a:lnTo>
                  <a:pt x="678656" y="271462"/>
                </a:lnTo>
                <a:lnTo>
                  <a:pt x="728663" y="309562"/>
                </a:lnTo>
                <a:lnTo>
                  <a:pt x="742950" y="321469"/>
                </a:lnTo>
                <a:lnTo>
                  <a:pt x="759619" y="345281"/>
                </a:lnTo>
                <a:lnTo>
                  <a:pt x="797719" y="421481"/>
                </a:lnTo>
                <a:lnTo>
                  <a:pt x="831056" y="492919"/>
                </a:lnTo>
                <a:lnTo>
                  <a:pt x="850106" y="540544"/>
                </a:lnTo>
                <a:lnTo>
                  <a:pt x="862013" y="592931"/>
                </a:lnTo>
                <a:lnTo>
                  <a:pt x="864394" y="631031"/>
                </a:lnTo>
                <a:lnTo>
                  <a:pt x="862013" y="664369"/>
                </a:lnTo>
                <a:lnTo>
                  <a:pt x="847725" y="692944"/>
                </a:lnTo>
                <a:lnTo>
                  <a:pt x="831056" y="711994"/>
                </a:lnTo>
                <a:lnTo>
                  <a:pt x="804863" y="721519"/>
                </a:lnTo>
                <a:lnTo>
                  <a:pt x="781050" y="721519"/>
                </a:lnTo>
                <a:lnTo>
                  <a:pt x="733425" y="709612"/>
                </a:lnTo>
                <a:lnTo>
                  <a:pt x="678656" y="681037"/>
                </a:lnTo>
                <a:lnTo>
                  <a:pt x="616744" y="614362"/>
                </a:lnTo>
                <a:lnTo>
                  <a:pt x="490538" y="492919"/>
                </a:lnTo>
                <a:lnTo>
                  <a:pt x="307181" y="3167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C8E16BE0-C634-C74B-ABF3-012BE0FE46FC}"/>
              </a:ext>
            </a:extLst>
          </p:cNvPr>
          <p:cNvSpPr/>
          <p:nvPr/>
        </p:nvSpPr>
        <p:spPr>
          <a:xfrm>
            <a:off x="4284663" y="2620963"/>
            <a:ext cx="527050" cy="1708150"/>
          </a:xfrm>
          <a:custGeom>
            <a:avLst/>
            <a:gdLst>
              <a:gd name="connsiteX0" fmla="*/ 226219 w 528637"/>
              <a:gd name="connsiteY0" fmla="*/ 450057 h 1707357"/>
              <a:gd name="connsiteX1" fmla="*/ 195262 w 528637"/>
              <a:gd name="connsiteY1" fmla="*/ 302419 h 1707357"/>
              <a:gd name="connsiteX2" fmla="*/ 176212 w 528637"/>
              <a:gd name="connsiteY2" fmla="*/ 252413 h 1707357"/>
              <a:gd name="connsiteX3" fmla="*/ 150019 w 528637"/>
              <a:gd name="connsiteY3" fmla="*/ 204788 h 1707357"/>
              <a:gd name="connsiteX4" fmla="*/ 126206 w 528637"/>
              <a:gd name="connsiteY4" fmla="*/ 169069 h 1707357"/>
              <a:gd name="connsiteX5" fmla="*/ 92869 w 528637"/>
              <a:gd name="connsiteY5" fmla="*/ 126207 h 1707357"/>
              <a:gd name="connsiteX6" fmla="*/ 61912 w 528637"/>
              <a:gd name="connsiteY6" fmla="*/ 90488 h 1707357"/>
              <a:gd name="connsiteX7" fmla="*/ 21431 w 528637"/>
              <a:gd name="connsiteY7" fmla="*/ 52388 h 1707357"/>
              <a:gd name="connsiteX8" fmla="*/ 4762 w 528637"/>
              <a:gd name="connsiteY8" fmla="*/ 30957 h 1707357"/>
              <a:gd name="connsiteX9" fmla="*/ 0 w 528637"/>
              <a:gd name="connsiteY9" fmla="*/ 11907 h 1707357"/>
              <a:gd name="connsiteX10" fmla="*/ 7144 w 528637"/>
              <a:gd name="connsiteY10" fmla="*/ 2382 h 1707357"/>
              <a:gd name="connsiteX11" fmla="*/ 26194 w 528637"/>
              <a:gd name="connsiteY11" fmla="*/ 0 h 1707357"/>
              <a:gd name="connsiteX12" fmla="*/ 78581 w 528637"/>
              <a:gd name="connsiteY12" fmla="*/ 7144 h 1707357"/>
              <a:gd name="connsiteX13" fmla="*/ 150019 w 528637"/>
              <a:gd name="connsiteY13" fmla="*/ 21432 h 1707357"/>
              <a:gd name="connsiteX14" fmla="*/ 204787 w 528637"/>
              <a:gd name="connsiteY14" fmla="*/ 35719 h 1707357"/>
              <a:gd name="connsiteX15" fmla="*/ 271462 w 528637"/>
              <a:gd name="connsiteY15" fmla="*/ 59532 h 1707357"/>
              <a:gd name="connsiteX16" fmla="*/ 309562 w 528637"/>
              <a:gd name="connsiteY16" fmla="*/ 76200 h 1707357"/>
              <a:gd name="connsiteX17" fmla="*/ 376237 w 528637"/>
              <a:gd name="connsiteY17" fmla="*/ 238125 h 1707357"/>
              <a:gd name="connsiteX18" fmla="*/ 404812 w 528637"/>
              <a:gd name="connsiteY18" fmla="*/ 338138 h 1707357"/>
              <a:gd name="connsiteX19" fmla="*/ 426244 w 528637"/>
              <a:gd name="connsiteY19" fmla="*/ 426244 h 1707357"/>
              <a:gd name="connsiteX20" fmla="*/ 445294 w 528637"/>
              <a:gd name="connsiteY20" fmla="*/ 523875 h 1707357"/>
              <a:gd name="connsiteX21" fmla="*/ 464344 w 528637"/>
              <a:gd name="connsiteY21" fmla="*/ 673894 h 1707357"/>
              <a:gd name="connsiteX22" fmla="*/ 481012 w 528637"/>
              <a:gd name="connsiteY22" fmla="*/ 790575 h 1707357"/>
              <a:gd name="connsiteX23" fmla="*/ 490537 w 528637"/>
              <a:gd name="connsiteY23" fmla="*/ 942975 h 1707357"/>
              <a:gd name="connsiteX24" fmla="*/ 507206 w 528637"/>
              <a:gd name="connsiteY24" fmla="*/ 1273969 h 1707357"/>
              <a:gd name="connsiteX25" fmla="*/ 528637 w 528637"/>
              <a:gd name="connsiteY25" fmla="*/ 1414463 h 1707357"/>
              <a:gd name="connsiteX26" fmla="*/ 509587 w 528637"/>
              <a:gd name="connsiteY26" fmla="*/ 1564482 h 1707357"/>
              <a:gd name="connsiteX27" fmla="*/ 504825 w 528637"/>
              <a:gd name="connsiteY27" fmla="*/ 1595438 h 1707357"/>
              <a:gd name="connsiteX28" fmla="*/ 504825 w 528637"/>
              <a:gd name="connsiteY28" fmla="*/ 1645444 h 1707357"/>
              <a:gd name="connsiteX29" fmla="*/ 495300 w 528637"/>
              <a:gd name="connsiteY29" fmla="*/ 1688307 h 1707357"/>
              <a:gd name="connsiteX30" fmla="*/ 485775 w 528637"/>
              <a:gd name="connsiteY30" fmla="*/ 1702594 h 1707357"/>
              <a:gd name="connsiteX31" fmla="*/ 469106 w 528637"/>
              <a:gd name="connsiteY31" fmla="*/ 1707357 h 1707357"/>
              <a:gd name="connsiteX32" fmla="*/ 447675 w 528637"/>
              <a:gd name="connsiteY32" fmla="*/ 1702594 h 1707357"/>
              <a:gd name="connsiteX33" fmla="*/ 423862 w 528637"/>
              <a:gd name="connsiteY33" fmla="*/ 1681163 h 1707357"/>
              <a:gd name="connsiteX34" fmla="*/ 383381 w 528637"/>
              <a:gd name="connsiteY34" fmla="*/ 1631157 h 1707357"/>
              <a:gd name="connsiteX35" fmla="*/ 345281 w 528637"/>
              <a:gd name="connsiteY35" fmla="*/ 1571625 h 1707357"/>
              <a:gd name="connsiteX36" fmla="*/ 304800 w 528637"/>
              <a:gd name="connsiteY36" fmla="*/ 1493044 h 1707357"/>
              <a:gd name="connsiteX37" fmla="*/ 295275 w 528637"/>
              <a:gd name="connsiteY37" fmla="*/ 1469232 h 1707357"/>
              <a:gd name="connsiteX38" fmla="*/ 273844 w 528637"/>
              <a:gd name="connsiteY38" fmla="*/ 1402557 h 1707357"/>
              <a:gd name="connsiteX39" fmla="*/ 261937 w 528637"/>
              <a:gd name="connsiteY39" fmla="*/ 1338263 h 1707357"/>
              <a:gd name="connsiteX40" fmla="*/ 261937 w 528637"/>
              <a:gd name="connsiteY40" fmla="*/ 1319213 h 1707357"/>
              <a:gd name="connsiteX41" fmla="*/ 269081 w 528637"/>
              <a:gd name="connsiteY41" fmla="*/ 1281113 h 1707357"/>
              <a:gd name="connsiteX42" fmla="*/ 278606 w 528637"/>
              <a:gd name="connsiteY42" fmla="*/ 1190625 h 1707357"/>
              <a:gd name="connsiteX43" fmla="*/ 280987 w 528637"/>
              <a:gd name="connsiteY43" fmla="*/ 1123950 h 1707357"/>
              <a:gd name="connsiteX44" fmla="*/ 280987 w 528637"/>
              <a:gd name="connsiteY44" fmla="*/ 1038225 h 1707357"/>
              <a:gd name="connsiteX45" fmla="*/ 278606 w 528637"/>
              <a:gd name="connsiteY45" fmla="*/ 923925 h 1707357"/>
              <a:gd name="connsiteX46" fmla="*/ 273844 w 528637"/>
              <a:gd name="connsiteY46" fmla="*/ 809625 h 1707357"/>
              <a:gd name="connsiteX47" fmla="*/ 264319 w 528637"/>
              <a:gd name="connsiteY47" fmla="*/ 711994 h 1707357"/>
              <a:gd name="connsiteX48" fmla="*/ 254794 w 528637"/>
              <a:gd name="connsiteY48" fmla="*/ 628650 h 1707357"/>
              <a:gd name="connsiteX49" fmla="*/ 226219 w 528637"/>
              <a:gd name="connsiteY49" fmla="*/ 450057 h 170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28637" h="1707357">
                <a:moveTo>
                  <a:pt x="226219" y="450057"/>
                </a:moveTo>
                <a:lnTo>
                  <a:pt x="195262" y="302419"/>
                </a:lnTo>
                <a:lnTo>
                  <a:pt x="176212" y="252413"/>
                </a:lnTo>
                <a:lnTo>
                  <a:pt x="150019" y="204788"/>
                </a:lnTo>
                <a:lnTo>
                  <a:pt x="126206" y="169069"/>
                </a:lnTo>
                <a:lnTo>
                  <a:pt x="92869" y="126207"/>
                </a:lnTo>
                <a:lnTo>
                  <a:pt x="61912" y="90488"/>
                </a:lnTo>
                <a:lnTo>
                  <a:pt x="21431" y="52388"/>
                </a:lnTo>
                <a:lnTo>
                  <a:pt x="4762" y="30957"/>
                </a:lnTo>
                <a:lnTo>
                  <a:pt x="0" y="11907"/>
                </a:lnTo>
                <a:lnTo>
                  <a:pt x="7144" y="2382"/>
                </a:lnTo>
                <a:lnTo>
                  <a:pt x="26194" y="0"/>
                </a:lnTo>
                <a:lnTo>
                  <a:pt x="78581" y="7144"/>
                </a:lnTo>
                <a:lnTo>
                  <a:pt x="150019" y="21432"/>
                </a:lnTo>
                <a:lnTo>
                  <a:pt x="204787" y="35719"/>
                </a:lnTo>
                <a:lnTo>
                  <a:pt x="271462" y="59532"/>
                </a:lnTo>
                <a:lnTo>
                  <a:pt x="309562" y="76200"/>
                </a:lnTo>
                <a:lnTo>
                  <a:pt x="376237" y="238125"/>
                </a:lnTo>
                <a:lnTo>
                  <a:pt x="404812" y="338138"/>
                </a:lnTo>
                <a:lnTo>
                  <a:pt x="426244" y="426244"/>
                </a:lnTo>
                <a:lnTo>
                  <a:pt x="445294" y="523875"/>
                </a:lnTo>
                <a:lnTo>
                  <a:pt x="464344" y="673894"/>
                </a:lnTo>
                <a:lnTo>
                  <a:pt x="481012" y="790575"/>
                </a:lnTo>
                <a:lnTo>
                  <a:pt x="490537" y="942975"/>
                </a:lnTo>
                <a:lnTo>
                  <a:pt x="507206" y="1273969"/>
                </a:lnTo>
                <a:lnTo>
                  <a:pt x="528637" y="1414463"/>
                </a:lnTo>
                <a:lnTo>
                  <a:pt x="509587" y="1564482"/>
                </a:lnTo>
                <a:lnTo>
                  <a:pt x="504825" y="1595438"/>
                </a:lnTo>
                <a:lnTo>
                  <a:pt x="504825" y="1645444"/>
                </a:lnTo>
                <a:lnTo>
                  <a:pt x="495300" y="1688307"/>
                </a:lnTo>
                <a:lnTo>
                  <a:pt x="485775" y="1702594"/>
                </a:lnTo>
                <a:lnTo>
                  <a:pt x="469106" y="1707357"/>
                </a:lnTo>
                <a:lnTo>
                  <a:pt x="447675" y="1702594"/>
                </a:lnTo>
                <a:lnTo>
                  <a:pt x="423862" y="1681163"/>
                </a:lnTo>
                <a:lnTo>
                  <a:pt x="383381" y="1631157"/>
                </a:lnTo>
                <a:lnTo>
                  <a:pt x="345281" y="1571625"/>
                </a:lnTo>
                <a:lnTo>
                  <a:pt x="304800" y="1493044"/>
                </a:lnTo>
                <a:lnTo>
                  <a:pt x="295275" y="1469232"/>
                </a:lnTo>
                <a:lnTo>
                  <a:pt x="273844" y="1402557"/>
                </a:lnTo>
                <a:lnTo>
                  <a:pt x="261937" y="1338263"/>
                </a:lnTo>
                <a:lnTo>
                  <a:pt x="261937" y="1319213"/>
                </a:lnTo>
                <a:lnTo>
                  <a:pt x="269081" y="1281113"/>
                </a:lnTo>
                <a:lnTo>
                  <a:pt x="278606" y="1190625"/>
                </a:lnTo>
                <a:cubicBezTo>
                  <a:pt x="279400" y="1168400"/>
                  <a:pt x="280193" y="1146175"/>
                  <a:pt x="280987" y="1123950"/>
                </a:cubicBezTo>
                <a:lnTo>
                  <a:pt x="280987" y="1038225"/>
                </a:lnTo>
                <a:cubicBezTo>
                  <a:pt x="280193" y="1000125"/>
                  <a:pt x="279400" y="962025"/>
                  <a:pt x="278606" y="923925"/>
                </a:cubicBezTo>
                <a:lnTo>
                  <a:pt x="273844" y="809625"/>
                </a:lnTo>
                <a:lnTo>
                  <a:pt x="264319" y="711994"/>
                </a:lnTo>
                <a:lnTo>
                  <a:pt x="254794" y="628650"/>
                </a:lnTo>
                <a:lnTo>
                  <a:pt x="226219" y="4500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A273EA0-34F8-0944-891A-F0281AE9994D}"/>
              </a:ext>
            </a:extLst>
          </p:cNvPr>
          <p:cNvSpPr/>
          <p:nvPr/>
        </p:nvSpPr>
        <p:spPr>
          <a:xfrm>
            <a:off x="3868738" y="4184650"/>
            <a:ext cx="3475037" cy="628650"/>
          </a:xfrm>
          <a:custGeom>
            <a:avLst/>
            <a:gdLst>
              <a:gd name="connsiteX0" fmla="*/ 1537090 w 3475281"/>
              <a:gd name="connsiteY0" fmla="*/ 221587 h 628299"/>
              <a:gd name="connsiteX1" fmla="*/ 2041973 w 3475281"/>
              <a:gd name="connsiteY1" fmla="*/ 145855 h 628299"/>
              <a:gd name="connsiteX2" fmla="*/ 2291610 w 3475281"/>
              <a:gd name="connsiteY2" fmla="*/ 112196 h 628299"/>
              <a:gd name="connsiteX3" fmla="*/ 2507588 w 3475281"/>
              <a:gd name="connsiteY3" fmla="*/ 89757 h 628299"/>
              <a:gd name="connsiteX4" fmla="*/ 2605760 w 3475281"/>
              <a:gd name="connsiteY4" fmla="*/ 92562 h 628299"/>
              <a:gd name="connsiteX5" fmla="*/ 2689907 w 3475281"/>
              <a:gd name="connsiteY5" fmla="*/ 86952 h 628299"/>
              <a:gd name="connsiteX6" fmla="*/ 2779664 w 3475281"/>
              <a:gd name="connsiteY6" fmla="*/ 78537 h 628299"/>
              <a:gd name="connsiteX7" fmla="*/ 2852592 w 3475281"/>
              <a:gd name="connsiteY7" fmla="*/ 61708 h 628299"/>
              <a:gd name="connsiteX8" fmla="*/ 2914299 w 3475281"/>
              <a:gd name="connsiteY8" fmla="*/ 42073 h 628299"/>
              <a:gd name="connsiteX9" fmla="*/ 2956373 w 3475281"/>
              <a:gd name="connsiteY9" fmla="*/ 28049 h 628299"/>
              <a:gd name="connsiteX10" fmla="*/ 3001252 w 3475281"/>
              <a:gd name="connsiteY10" fmla="*/ 2805 h 628299"/>
              <a:gd name="connsiteX11" fmla="*/ 3040520 w 3475281"/>
              <a:gd name="connsiteY11" fmla="*/ 0 h 628299"/>
              <a:gd name="connsiteX12" fmla="*/ 3124668 w 3475281"/>
              <a:gd name="connsiteY12" fmla="*/ 8414 h 628299"/>
              <a:gd name="connsiteX13" fmla="*/ 3225644 w 3475281"/>
              <a:gd name="connsiteY13" fmla="*/ 33659 h 628299"/>
              <a:gd name="connsiteX14" fmla="*/ 3332231 w 3475281"/>
              <a:gd name="connsiteY14" fmla="*/ 67317 h 628299"/>
              <a:gd name="connsiteX15" fmla="*/ 3382719 w 3475281"/>
              <a:gd name="connsiteY15" fmla="*/ 84147 h 628299"/>
              <a:gd name="connsiteX16" fmla="*/ 3410768 w 3475281"/>
              <a:gd name="connsiteY16" fmla="*/ 98171 h 628299"/>
              <a:gd name="connsiteX17" fmla="*/ 3441622 w 3475281"/>
              <a:gd name="connsiteY17" fmla="*/ 120611 h 628299"/>
              <a:gd name="connsiteX18" fmla="*/ 3458452 w 3475281"/>
              <a:gd name="connsiteY18" fmla="*/ 140245 h 628299"/>
              <a:gd name="connsiteX19" fmla="*/ 3469671 w 3475281"/>
              <a:gd name="connsiteY19" fmla="*/ 157075 h 628299"/>
              <a:gd name="connsiteX20" fmla="*/ 3475281 w 3475281"/>
              <a:gd name="connsiteY20" fmla="*/ 176709 h 628299"/>
              <a:gd name="connsiteX21" fmla="*/ 3466866 w 3475281"/>
              <a:gd name="connsiteY21" fmla="*/ 201953 h 628299"/>
              <a:gd name="connsiteX22" fmla="*/ 3450037 w 3475281"/>
              <a:gd name="connsiteY22" fmla="*/ 221587 h 628299"/>
              <a:gd name="connsiteX23" fmla="*/ 3407963 w 3475281"/>
              <a:gd name="connsiteY23" fmla="*/ 244027 h 628299"/>
              <a:gd name="connsiteX24" fmla="*/ 3374304 w 3475281"/>
              <a:gd name="connsiteY24" fmla="*/ 249637 h 628299"/>
              <a:gd name="connsiteX25" fmla="*/ 3273328 w 3475281"/>
              <a:gd name="connsiteY25" fmla="*/ 249637 h 628299"/>
              <a:gd name="connsiteX26" fmla="*/ 3085399 w 3475281"/>
              <a:gd name="connsiteY26" fmla="*/ 252441 h 628299"/>
              <a:gd name="connsiteX27" fmla="*/ 2861006 w 3475281"/>
              <a:gd name="connsiteY27" fmla="*/ 255246 h 628299"/>
              <a:gd name="connsiteX28" fmla="*/ 2619784 w 3475281"/>
              <a:gd name="connsiteY28" fmla="*/ 263661 h 628299"/>
              <a:gd name="connsiteX29" fmla="*/ 2297220 w 3475281"/>
              <a:gd name="connsiteY29" fmla="*/ 272076 h 628299"/>
              <a:gd name="connsiteX30" fmla="*/ 2075632 w 3475281"/>
              <a:gd name="connsiteY30" fmla="*/ 302930 h 628299"/>
              <a:gd name="connsiteX31" fmla="*/ 1736238 w 3475281"/>
              <a:gd name="connsiteY31" fmla="*/ 350613 h 628299"/>
              <a:gd name="connsiteX32" fmla="*/ 1486601 w 3475281"/>
              <a:gd name="connsiteY32" fmla="*/ 387077 h 628299"/>
              <a:gd name="connsiteX33" fmla="*/ 1287453 w 3475281"/>
              <a:gd name="connsiteY33" fmla="*/ 417931 h 628299"/>
              <a:gd name="connsiteX34" fmla="*/ 1197696 w 3475281"/>
              <a:gd name="connsiteY34" fmla="*/ 434760 h 628299"/>
              <a:gd name="connsiteX35" fmla="*/ 1006962 w 3475281"/>
              <a:gd name="connsiteY35" fmla="*/ 479639 h 628299"/>
              <a:gd name="connsiteX36" fmla="*/ 785374 w 3475281"/>
              <a:gd name="connsiteY36" fmla="*/ 538542 h 628299"/>
              <a:gd name="connsiteX37" fmla="*/ 549762 w 3475281"/>
              <a:gd name="connsiteY37" fmla="*/ 614275 h 628299"/>
              <a:gd name="connsiteX38" fmla="*/ 499274 w 3475281"/>
              <a:gd name="connsiteY38" fmla="*/ 628299 h 628299"/>
              <a:gd name="connsiteX39" fmla="*/ 476834 w 3475281"/>
              <a:gd name="connsiteY39" fmla="*/ 622689 h 628299"/>
              <a:gd name="connsiteX40" fmla="*/ 409517 w 3475281"/>
              <a:gd name="connsiteY40" fmla="*/ 597445 h 628299"/>
              <a:gd name="connsiteX41" fmla="*/ 300125 w 3475281"/>
              <a:gd name="connsiteY41" fmla="*/ 549762 h 628299"/>
              <a:gd name="connsiteX42" fmla="*/ 185124 w 3475281"/>
              <a:gd name="connsiteY42" fmla="*/ 493664 h 628299"/>
              <a:gd name="connsiteX43" fmla="*/ 129026 w 3475281"/>
              <a:gd name="connsiteY43" fmla="*/ 457200 h 628299"/>
              <a:gd name="connsiteX44" fmla="*/ 67318 w 3475281"/>
              <a:gd name="connsiteY44" fmla="*/ 412321 h 628299"/>
              <a:gd name="connsiteX45" fmla="*/ 36464 w 3475281"/>
              <a:gd name="connsiteY45" fmla="*/ 381467 h 628299"/>
              <a:gd name="connsiteX46" fmla="*/ 8415 w 3475281"/>
              <a:gd name="connsiteY46" fmla="*/ 342198 h 628299"/>
              <a:gd name="connsiteX47" fmla="*/ 0 w 3475281"/>
              <a:gd name="connsiteY47" fmla="*/ 311344 h 628299"/>
              <a:gd name="connsiteX48" fmla="*/ 2805 w 3475281"/>
              <a:gd name="connsiteY48" fmla="*/ 297320 h 628299"/>
              <a:gd name="connsiteX49" fmla="*/ 8415 w 3475281"/>
              <a:gd name="connsiteY49" fmla="*/ 288905 h 628299"/>
              <a:gd name="connsiteX50" fmla="*/ 22439 w 3475281"/>
              <a:gd name="connsiteY50" fmla="*/ 288905 h 628299"/>
              <a:gd name="connsiteX51" fmla="*/ 44879 w 3475281"/>
              <a:gd name="connsiteY51" fmla="*/ 291710 h 628299"/>
              <a:gd name="connsiteX52" fmla="*/ 78538 w 3475281"/>
              <a:gd name="connsiteY52" fmla="*/ 305735 h 628299"/>
              <a:gd name="connsiteX53" fmla="*/ 168295 w 3475281"/>
              <a:gd name="connsiteY53" fmla="*/ 353418 h 628299"/>
              <a:gd name="connsiteX54" fmla="*/ 213173 w 3475281"/>
              <a:gd name="connsiteY54" fmla="*/ 373052 h 628299"/>
              <a:gd name="connsiteX55" fmla="*/ 269271 w 3475281"/>
              <a:gd name="connsiteY55" fmla="*/ 389882 h 628299"/>
              <a:gd name="connsiteX56" fmla="*/ 316955 w 3475281"/>
              <a:gd name="connsiteY56" fmla="*/ 401102 h 628299"/>
              <a:gd name="connsiteX57" fmla="*/ 364638 w 3475281"/>
              <a:gd name="connsiteY57" fmla="*/ 406711 h 628299"/>
              <a:gd name="connsiteX58" fmla="*/ 465615 w 3475281"/>
              <a:gd name="connsiteY58" fmla="*/ 401102 h 628299"/>
              <a:gd name="connsiteX59" fmla="*/ 661958 w 3475281"/>
              <a:gd name="connsiteY59" fmla="*/ 370248 h 628299"/>
              <a:gd name="connsiteX60" fmla="*/ 956474 w 3475281"/>
              <a:gd name="connsiteY60" fmla="*/ 314149 h 628299"/>
              <a:gd name="connsiteX61" fmla="*/ 1267819 w 3475281"/>
              <a:gd name="connsiteY61" fmla="*/ 260856 h 628299"/>
              <a:gd name="connsiteX62" fmla="*/ 1537090 w 3475281"/>
              <a:gd name="connsiteY62" fmla="*/ 221587 h 628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75281" h="628299">
                <a:moveTo>
                  <a:pt x="1537090" y="221587"/>
                </a:moveTo>
                <a:lnTo>
                  <a:pt x="2041973" y="145855"/>
                </a:lnTo>
                <a:lnTo>
                  <a:pt x="2291610" y="112196"/>
                </a:lnTo>
                <a:lnTo>
                  <a:pt x="2507588" y="89757"/>
                </a:lnTo>
                <a:lnTo>
                  <a:pt x="2605760" y="92562"/>
                </a:lnTo>
                <a:lnTo>
                  <a:pt x="2689907" y="86952"/>
                </a:lnTo>
                <a:lnTo>
                  <a:pt x="2779664" y="78537"/>
                </a:lnTo>
                <a:lnTo>
                  <a:pt x="2852592" y="61708"/>
                </a:lnTo>
                <a:lnTo>
                  <a:pt x="2914299" y="42073"/>
                </a:lnTo>
                <a:lnTo>
                  <a:pt x="2956373" y="28049"/>
                </a:lnTo>
                <a:lnTo>
                  <a:pt x="3001252" y="2805"/>
                </a:lnTo>
                <a:lnTo>
                  <a:pt x="3040520" y="0"/>
                </a:lnTo>
                <a:lnTo>
                  <a:pt x="3124668" y="8414"/>
                </a:lnTo>
                <a:lnTo>
                  <a:pt x="3225644" y="33659"/>
                </a:lnTo>
                <a:lnTo>
                  <a:pt x="3332231" y="67317"/>
                </a:lnTo>
                <a:lnTo>
                  <a:pt x="3382719" y="84147"/>
                </a:lnTo>
                <a:lnTo>
                  <a:pt x="3410768" y="98171"/>
                </a:lnTo>
                <a:lnTo>
                  <a:pt x="3441622" y="120611"/>
                </a:lnTo>
                <a:lnTo>
                  <a:pt x="3458452" y="140245"/>
                </a:lnTo>
                <a:lnTo>
                  <a:pt x="3469671" y="157075"/>
                </a:lnTo>
                <a:lnTo>
                  <a:pt x="3475281" y="176709"/>
                </a:lnTo>
                <a:lnTo>
                  <a:pt x="3466866" y="201953"/>
                </a:lnTo>
                <a:lnTo>
                  <a:pt x="3450037" y="221587"/>
                </a:lnTo>
                <a:lnTo>
                  <a:pt x="3407963" y="244027"/>
                </a:lnTo>
                <a:lnTo>
                  <a:pt x="3374304" y="249637"/>
                </a:lnTo>
                <a:lnTo>
                  <a:pt x="3273328" y="249637"/>
                </a:lnTo>
                <a:lnTo>
                  <a:pt x="3085399" y="252441"/>
                </a:lnTo>
                <a:lnTo>
                  <a:pt x="2861006" y="255246"/>
                </a:lnTo>
                <a:lnTo>
                  <a:pt x="2619784" y="263661"/>
                </a:lnTo>
                <a:lnTo>
                  <a:pt x="2297220" y="272076"/>
                </a:lnTo>
                <a:lnTo>
                  <a:pt x="2075632" y="302930"/>
                </a:lnTo>
                <a:lnTo>
                  <a:pt x="1736238" y="350613"/>
                </a:lnTo>
                <a:lnTo>
                  <a:pt x="1486601" y="387077"/>
                </a:lnTo>
                <a:lnTo>
                  <a:pt x="1287453" y="417931"/>
                </a:lnTo>
                <a:lnTo>
                  <a:pt x="1197696" y="434760"/>
                </a:lnTo>
                <a:lnTo>
                  <a:pt x="1006962" y="479639"/>
                </a:lnTo>
                <a:lnTo>
                  <a:pt x="785374" y="538542"/>
                </a:lnTo>
                <a:lnTo>
                  <a:pt x="549762" y="614275"/>
                </a:lnTo>
                <a:lnTo>
                  <a:pt x="499274" y="628299"/>
                </a:lnTo>
                <a:lnTo>
                  <a:pt x="476834" y="622689"/>
                </a:lnTo>
                <a:lnTo>
                  <a:pt x="409517" y="597445"/>
                </a:lnTo>
                <a:lnTo>
                  <a:pt x="300125" y="549762"/>
                </a:lnTo>
                <a:lnTo>
                  <a:pt x="185124" y="493664"/>
                </a:lnTo>
                <a:lnTo>
                  <a:pt x="129026" y="457200"/>
                </a:lnTo>
                <a:lnTo>
                  <a:pt x="67318" y="412321"/>
                </a:lnTo>
                <a:lnTo>
                  <a:pt x="36464" y="381467"/>
                </a:lnTo>
                <a:lnTo>
                  <a:pt x="8415" y="342198"/>
                </a:lnTo>
                <a:lnTo>
                  <a:pt x="0" y="311344"/>
                </a:lnTo>
                <a:lnTo>
                  <a:pt x="2805" y="297320"/>
                </a:lnTo>
                <a:lnTo>
                  <a:pt x="8415" y="288905"/>
                </a:lnTo>
                <a:lnTo>
                  <a:pt x="22439" y="288905"/>
                </a:lnTo>
                <a:lnTo>
                  <a:pt x="44879" y="291710"/>
                </a:lnTo>
                <a:lnTo>
                  <a:pt x="78538" y="305735"/>
                </a:lnTo>
                <a:lnTo>
                  <a:pt x="168295" y="353418"/>
                </a:lnTo>
                <a:lnTo>
                  <a:pt x="213173" y="373052"/>
                </a:lnTo>
                <a:lnTo>
                  <a:pt x="269271" y="389882"/>
                </a:lnTo>
                <a:lnTo>
                  <a:pt x="316955" y="401102"/>
                </a:lnTo>
                <a:lnTo>
                  <a:pt x="364638" y="406711"/>
                </a:lnTo>
                <a:lnTo>
                  <a:pt x="465615" y="401102"/>
                </a:lnTo>
                <a:lnTo>
                  <a:pt x="661958" y="370248"/>
                </a:lnTo>
                <a:lnTo>
                  <a:pt x="956474" y="314149"/>
                </a:lnTo>
                <a:lnTo>
                  <a:pt x="1267819" y="260856"/>
                </a:lnTo>
                <a:lnTo>
                  <a:pt x="1537090" y="2215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A9791CB-7F6A-F644-85D4-6D6DD0A82D29}"/>
              </a:ext>
            </a:extLst>
          </p:cNvPr>
          <p:cNvSpPr/>
          <p:nvPr/>
        </p:nvSpPr>
        <p:spPr>
          <a:xfrm>
            <a:off x="5000625" y="4792663"/>
            <a:ext cx="703263" cy="581025"/>
          </a:xfrm>
          <a:custGeom>
            <a:avLst/>
            <a:gdLst>
              <a:gd name="connsiteX0" fmla="*/ 252413 w 702469"/>
              <a:gd name="connsiteY0" fmla="*/ 259557 h 581025"/>
              <a:gd name="connsiteX1" fmla="*/ 185738 w 702469"/>
              <a:gd name="connsiteY1" fmla="*/ 197644 h 581025"/>
              <a:gd name="connsiteX2" fmla="*/ 107156 w 702469"/>
              <a:gd name="connsiteY2" fmla="*/ 123825 h 581025"/>
              <a:gd name="connsiteX3" fmla="*/ 35719 w 702469"/>
              <a:gd name="connsiteY3" fmla="*/ 64294 h 581025"/>
              <a:gd name="connsiteX4" fmla="*/ 7144 w 702469"/>
              <a:gd name="connsiteY4" fmla="*/ 40482 h 581025"/>
              <a:gd name="connsiteX5" fmla="*/ 0 w 702469"/>
              <a:gd name="connsiteY5" fmla="*/ 28575 h 581025"/>
              <a:gd name="connsiteX6" fmla="*/ 0 w 702469"/>
              <a:gd name="connsiteY6" fmla="*/ 19050 h 581025"/>
              <a:gd name="connsiteX7" fmla="*/ 4763 w 702469"/>
              <a:gd name="connsiteY7" fmla="*/ 11907 h 581025"/>
              <a:gd name="connsiteX8" fmla="*/ 21431 w 702469"/>
              <a:gd name="connsiteY8" fmla="*/ 2382 h 581025"/>
              <a:gd name="connsiteX9" fmla="*/ 57150 w 702469"/>
              <a:gd name="connsiteY9" fmla="*/ 0 h 581025"/>
              <a:gd name="connsiteX10" fmla="*/ 97631 w 702469"/>
              <a:gd name="connsiteY10" fmla="*/ 9525 h 581025"/>
              <a:gd name="connsiteX11" fmla="*/ 238125 w 702469"/>
              <a:gd name="connsiteY11" fmla="*/ 45244 h 581025"/>
              <a:gd name="connsiteX12" fmla="*/ 361950 w 702469"/>
              <a:gd name="connsiteY12" fmla="*/ 88107 h 581025"/>
              <a:gd name="connsiteX13" fmla="*/ 490538 w 702469"/>
              <a:gd name="connsiteY13" fmla="*/ 138113 h 581025"/>
              <a:gd name="connsiteX14" fmla="*/ 566738 w 702469"/>
              <a:gd name="connsiteY14" fmla="*/ 173832 h 581025"/>
              <a:gd name="connsiteX15" fmla="*/ 588169 w 702469"/>
              <a:gd name="connsiteY15" fmla="*/ 195263 h 581025"/>
              <a:gd name="connsiteX16" fmla="*/ 642938 w 702469"/>
              <a:gd name="connsiteY16" fmla="*/ 285750 h 581025"/>
              <a:gd name="connsiteX17" fmla="*/ 678656 w 702469"/>
              <a:gd name="connsiteY17" fmla="*/ 359569 h 581025"/>
              <a:gd name="connsiteX18" fmla="*/ 695325 w 702469"/>
              <a:gd name="connsiteY18" fmla="*/ 404813 h 581025"/>
              <a:gd name="connsiteX19" fmla="*/ 700088 w 702469"/>
              <a:gd name="connsiteY19" fmla="*/ 428625 h 581025"/>
              <a:gd name="connsiteX20" fmla="*/ 702469 w 702469"/>
              <a:gd name="connsiteY20" fmla="*/ 464344 h 581025"/>
              <a:gd name="connsiteX21" fmla="*/ 700088 w 702469"/>
              <a:gd name="connsiteY21" fmla="*/ 507207 h 581025"/>
              <a:gd name="connsiteX22" fmla="*/ 690563 w 702469"/>
              <a:gd name="connsiteY22" fmla="*/ 531019 h 581025"/>
              <a:gd name="connsiteX23" fmla="*/ 676275 w 702469"/>
              <a:gd name="connsiteY23" fmla="*/ 554832 h 581025"/>
              <a:gd name="connsiteX24" fmla="*/ 657225 w 702469"/>
              <a:gd name="connsiteY24" fmla="*/ 571500 h 581025"/>
              <a:gd name="connsiteX25" fmla="*/ 633413 w 702469"/>
              <a:gd name="connsiteY25" fmla="*/ 581025 h 581025"/>
              <a:gd name="connsiteX26" fmla="*/ 604838 w 702469"/>
              <a:gd name="connsiteY26" fmla="*/ 578644 h 581025"/>
              <a:gd name="connsiteX27" fmla="*/ 561975 w 702469"/>
              <a:gd name="connsiteY27" fmla="*/ 571500 h 581025"/>
              <a:gd name="connsiteX28" fmla="*/ 521494 w 702469"/>
              <a:gd name="connsiteY28" fmla="*/ 552450 h 581025"/>
              <a:gd name="connsiteX29" fmla="*/ 483394 w 702469"/>
              <a:gd name="connsiteY29" fmla="*/ 521494 h 581025"/>
              <a:gd name="connsiteX30" fmla="*/ 409575 w 702469"/>
              <a:gd name="connsiteY30" fmla="*/ 438150 h 581025"/>
              <a:gd name="connsiteX31" fmla="*/ 354806 w 702469"/>
              <a:gd name="connsiteY31" fmla="*/ 371475 h 581025"/>
              <a:gd name="connsiteX32" fmla="*/ 252413 w 702469"/>
              <a:gd name="connsiteY32" fmla="*/ 259557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2469" h="581025">
                <a:moveTo>
                  <a:pt x="252413" y="259557"/>
                </a:moveTo>
                <a:lnTo>
                  <a:pt x="185738" y="197644"/>
                </a:lnTo>
                <a:lnTo>
                  <a:pt x="107156" y="123825"/>
                </a:lnTo>
                <a:lnTo>
                  <a:pt x="35719" y="64294"/>
                </a:lnTo>
                <a:lnTo>
                  <a:pt x="7144" y="40482"/>
                </a:lnTo>
                <a:lnTo>
                  <a:pt x="0" y="28575"/>
                </a:lnTo>
                <a:lnTo>
                  <a:pt x="0" y="19050"/>
                </a:lnTo>
                <a:lnTo>
                  <a:pt x="4763" y="11907"/>
                </a:lnTo>
                <a:lnTo>
                  <a:pt x="21431" y="2382"/>
                </a:lnTo>
                <a:lnTo>
                  <a:pt x="57150" y="0"/>
                </a:lnTo>
                <a:lnTo>
                  <a:pt x="97631" y="9525"/>
                </a:lnTo>
                <a:lnTo>
                  <a:pt x="238125" y="45244"/>
                </a:lnTo>
                <a:lnTo>
                  <a:pt x="361950" y="88107"/>
                </a:lnTo>
                <a:lnTo>
                  <a:pt x="490538" y="138113"/>
                </a:lnTo>
                <a:lnTo>
                  <a:pt x="566738" y="173832"/>
                </a:lnTo>
                <a:lnTo>
                  <a:pt x="588169" y="195263"/>
                </a:lnTo>
                <a:lnTo>
                  <a:pt x="642938" y="285750"/>
                </a:lnTo>
                <a:lnTo>
                  <a:pt x="678656" y="359569"/>
                </a:lnTo>
                <a:lnTo>
                  <a:pt x="695325" y="404813"/>
                </a:lnTo>
                <a:lnTo>
                  <a:pt x="700088" y="428625"/>
                </a:lnTo>
                <a:lnTo>
                  <a:pt x="702469" y="464344"/>
                </a:lnTo>
                <a:lnTo>
                  <a:pt x="700088" y="507207"/>
                </a:lnTo>
                <a:lnTo>
                  <a:pt x="690563" y="531019"/>
                </a:lnTo>
                <a:lnTo>
                  <a:pt x="676275" y="554832"/>
                </a:lnTo>
                <a:lnTo>
                  <a:pt x="657225" y="571500"/>
                </a:lnTo>
                <a:lnTo>
                  <a:pt x="633413" y="581025"/>
                </a:lnTo>
                <a:lnTo>
                  <a:pt x="604838" y="578644"/>
                </a:lnTo>
                <a:cubicBezTo>
                  <a:pt x="563574" y="571362"/>
                  <a:pt x="578059" y="571500"/>
                  <a:pt x="561975" y="571500"/>
                </a:cubicBezTo>
                <a:lnTo>
                  <a:pt x="521494" y="552450"/>
                </a:lnTo>
                <a:lnTo>
                  <a:pt x="483394" y="521494"/>
                </a:lnTo>
                <a:lnTo>
                  <a:pt x="409575" y="438150"/>
                </a:lnTo>
                <a:lnTo>
                  <a:pt x="354806" y="371475"/>
                </a:lnTo>
                <a:lnTo>
                  <a:pt x="252413" y="2595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003309A-6DF8-F448-86D9-C04C0590F28E}"/>
              </a:ext>
            </a:extLst>
          </p:cNvPr>
          <p:cNvSpPr/>
          <p:nvPr/>
        </p:nvSpPr>
        <p:spPr>
          <a:xfrm rot="16200000">
            <a:off x="1418431" y="3553620"/>
            <a:ext cx="4187825" cy="461962"/>
          </a:xfrm>
          <a:custGeom>
            <a:avLst/>
            <a:gdLst>
              <a:gd name="connsiteX0" fmla="*/ 1927378 w 4187884"/>
              <a:gd name="connsiteY0" fmla="*/ 132571 h 462299"/>
              <a:gd name="connsiteX1" fmla="*/ 2695610 w 4187884"/>
              <a:gd name="connsiteY1" fmla="*/ 146168 h 462299"/>
              <a:gd name="connsiteX2" fmla="*/ 3154510 w 4187884"/>
              <a:gd name="connsiteY2" fmla="*/ 152967 h 462299"/>
              <a:gd name="connsiteX3" fmla="*/ 3593014 w 4187884"/>
              <a:gd name="connsiteY3" fmla="*/ 163164 h 462299"/>
              <a:gd name="connsiteX4" fmla="*/ 3841160 w 4187884"/>
              <a:gd name="connsiteY4" fmla="*/ 166564 h 462299"/>
              <a:gd name="connsiteX5" fmla="*/ 3888749 w 4187884"/>
              <a:gd name="connsiteY5" fmla="*/ 166564 h 462299"/>
              <a:gd name="connsiteX6" fmla="*/ 3943137 w 4187884"/>
              <a:gd name="connsiteY6" fmla="*/ 156366 h 462299"/>
              <a:gd name="connsiteX7" fmla="*/ 3983929 w 4187884"/>
              <a:gd name="connsiteY7" fmla="*/ 139369 h 462299"/>
              <a:gd name="connsiteX8" fmla="*/ 4031518 w 4187884"/>
              <a:gd name="connsiteY8" fmla="*/ 112175 h 462299"/>
              <a:gd name="connsiteX9" fmla="*/ 4085906 w 4187884"/>
              <a:gd name="connsiteY9" fmla="*/ 71384 h 462299"/>
              <a:gd name="connsiteX10" fmla="*/ 4143694 w 4187884"/>
              <a:gd name="connsiteY10" fmla="*/ 16996 h 462299"/>
              <a:gd name="connsiteX11" fmla="*/ 4164089 w 4187884"/>
              <a:gd name="connsiteY11" fmla="*/ 0 h 462299"/>
              <a:gd name="connsiteX12" fmla="*/ 4170888 w 4187884"/>
              <a:gd name="connsiteY12" fmla="*/ 0 h 462299"/>
              <a:gd name="connsiteX13" fmla="*/ 4184485 w 4187884"/>
              <a:gd name="connsiteY13" fmla="*/ 6798 h 462299"/>
              <a:gd name="connsiteX14" fmla="*/ 4187884 w 4187884"/>
              <a:gd name="connsiteY14" fmla="*/ 30593 h 462299"/>
              <a:gd name="connsiteX15" fmla="*/ 4187884 w 4187884"/>
              <a:gd name="connsiteY15" fmla="*/ 74784 h 462299"/>
              <a:gd name="connsiteX16" fmla="*/ 4181085 w 4187884"/>
              <a:gd name="connsiteY16" fmla="*/ 112175 h 462299"/>
              <a:gd name="connsiteX17" fmla="*/ 4153891 w 4187884"/>
              <a:gd name="connsiteY17" fmla="*/ 186959 h 462299"/>
              <a:gd name="connsiteX18" fmla="*/ 4116500 w 4187884"/>
              <a:gd name="connsiteY18" fmla="*/ 268541 h 462299"/>
              <a:gd name="connsiteX19" fmla="*/ 4048514 w 4187884"/>
              <a:gd name="connsiteY19" fmla="*/ 390914 h 462299"/>
              <a:gd name="connsiteX20" fmla="*/ 4024720 w 4187884"/>
              <a:gd name="connsiteY20" fmla="*/ 428306 h 462299"/>
              <a:gd name="connsiteX21" fmla="*/ 4004324 w 4187884"/>
              <a:gd name="connsiteY21" fmla="*/ 445303 h 462299"/>
              <a:gd name="connsiteX22" fmla="*/ 3977130 w 4187884"/>
              <a:gd name="connsiteY22" fmla="*/ 455500 h 462299"/>
              <a:gd name="connsiteX23" fmla="*/ 3960134 w 4187884"/>
              <a:gd name="connsiteY23" fmla="*/ 458900 h 462299"/>
              <a:gd name="connsiteX24" fmla="*/ 3926141 w 4187884"/>
              <a:gd name="connsiteY24" fmla="*/ 462299 h 462299"/>
              <a:gd name="connsiteX25" fmla="*/ 3881951 w 4187884"/>
              <a:gd name="connsiteY25" fmla="*/ 452101 h 462299"/>
              <a:gd name="connsiteX26" fmla="*/ 3830962 w 4187884"/>
              <a:gd name="connsiteY26" fmla="*/ 428306 h 462299"/>
              <a:gd name="connsiteX27" fmla="*/ 3803768 w 4187884"/>
              <a:gd name="connsiteY27" fmla="*/ 414709 h 462299"/>
              <a:gd name="connsiteX28" fmla="*/ 3732384 w 4187884"/>
              <a:gd name="connsiteY28" fmla="*/ 401112 h 462299"/>
              <a:gd name="connsiteX29" fmla="*/ 3467242 w 4187884"/>
              <a:gd name="connsiteY29" fmla="*/ 370519 h 462299"/>
              <a:gd name="connsiteX30" fmla="*/ 3270085 w 4187884"/>
              <a:gd name="connsiteY30" fmla="*/ 370519 h 462299"/>
              <a:gd name="connsiteX31" fmla="*/ 2981148 w 4187884"/>
              <a:gd name="connsiteY31" fmla="*/ 370519 h 462299"/>
              <a:gd name="connsiteX32" fmla="*/ 2916562 w 4187884"/>
              <a:gd name="connsiteY32" fmla="*/ 370519 h 462299"/>
              <a:gd name="connsiteX33" fmla="*/ 2658219 w 4187884"/>
              <a:gd name="connsiteY33" fmla="*/ 367120 h 462299"/>
              <a:gd name="connsiteX34" fmla="*/ 2328491 w 4187884"/>
              <a:gd name="connsiteY34" fmla="*/ 350123 h 462299"/>
              <a:gd name="connsiteX35" fmla="*/ 1940975 w 4187884"/>
              <a:gd name="connsiteY35" fmla="*/ 336526 h 462299"/>
              <a:gd name="connsiteX36" fmla="*/ 1519468 w 4187884"/>
              <a:gd name="connsiteY36" fmla="*/ 326329 h 462299"/>
              <a:gd name="connsiteX37" fmla="*/ 1165945 w 4187884"/>
              <a:gd name="connsiteY37" fmla="*/ 326329 h 462299"/>
              <a:gd name="connsiteX38" fmla="*/ 846415 w 4187884"/>
              <a:gd name="connsiteY38" fmla="*/ 326329 h 462299"/>
              <a:gd name="connsiteX39" fmla="*/ 577874 w 4187884"/>
              <a:gd name="connsiteY39" fmla="*/ 326329 h 462299"/>
              <a:gd name="connsiteX40" fmla="*/ 319530 w 4187884"/>
              <a:gd name="connsiteY40" fmla="*/ 326329 h 462299"/>
              <a:gd name="connsiteX41" fmla="*/ 176761 w 4187884"/>
              <a:gd name="connsiteY41" fmla="*/ 322929 h 462299"/>
              <a:gd name="connsiteX42" fmla="*/ 84981 w 4187884"/>
              <a:gd name="connsiteY42" fmla="*/ 305933 h 462299"/>
              <a:gd name="connsiteX43" fmla="*/ 33993 w 4187884"/>
              <a:gd name="connsiteY43" fmla="*/ 285538 h 462299"/>
              <a:gd name="connsiteX44" fmla="*/ 10198 w 4187884"/>
              <a:gd name="connsiteY44" fmla="*/ 268541 h 462299"/>
              <a:gd name="connsiteX45" fmla="*/ 3399 w 4187884"/>
              <a:gd name="connsiteY45" fmla="*/ 258343 h 462299"/>
              <a:gd name="connsiteX46" fmla="*/ 0 w 4187884"/>
              <a:gd name="connsiteY46" fmla="*/ 244746 h 462299"/>
              <a:gd name="connsiteX47" fmla="*/ 0 w 4187884"/>
              <a:gd name="connsiteY47" fmla="*/ 227750 h 462299"/>
              <a:gd name="connsiteX48" fmla="*/ 3399 w 4187884"/>
              <a:gd name="connsiteY48" fmla="*/ 207355 h 462299"/>
              <a:gd name="connsiteX49" fmla="*/ 30593 w 4187884"/>
              <a:gd name="connsiteY49" fmla="*/ 169963 h 462299"/>
              <a:gd name="connsiteX50" fmla="*/ 67985 w 4187884"/>
              <a:gd name="connsiteY50" fmla="*/ 132571 h 462299"/>
              <a:gd name="connsiteX51" fmla="*/ 129172 w 4187884"/>
              <a:gd name="connsiteY51" fmla="*/ 101978 h 462299"/>
              <a:gd name="connsiteX52" fmla="*/ 309332 w 4187884"/>
              <a:gd name="connsiteY52" fmla="*/ 40791 h 462299"/>
              <a:gd name="connsiteX53" fmla="*/ 445303 w 4187884"/>
              <a:gd name="connsiteY53" fmla="*/ 13597 h 462299"/>
              <a:gd name="connsiteX54" fmla="*/ 520086 w 4187884"/>
              <a:gd name="connsiteY54" fmla="*/ 27194 h 462299"/>
              <a:gd name="connsiteX55" fmla="*/ 690049 w 4187884"/>
              <a:gd name="connsiteY55" fmla="*/ 57787 h 462299"/>
              <a:gd name="connsiteX56" fmla="*/ 904202 w 4187884"/>
              <a:gd name="connsiteY56" fmla="*/ 84981 h 462299"/>
              <a:gd name="connsiteX57" fmla="*/ 1189740 w 4187884"/>
              <a:gd name="connsiteY57" fmla="*/ 108776 h 462299"/>
              <a:gd name="connsiteX58" fmla="*/ 1567057 w 4187884"/>
              <a:gd name="connsiteY58" fmla="*/ 122373 h 462299"/>
              <a:gd name="connsiteX59" fmla="*/ 1927378 w 4187884"/>
              <a:gd name="connsiteY59" fmla="*/ 132571 h 462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87884" h="462299">
                <a:moveTo>
                  <a:pt x="1927378" y="132571"/>
                </a:moveTo>
                <a:lnTo>
                  <a:pt x="2695610" y="146168"/>
                </a:lnTo>
                <a:lnTo>
                  <a:pt x="3154510" y="152967"/>
                </a:lnTo>
                <a:lnTo>
                  <a:pt x="3593014" y="163164"/>
                </a:lnTo>
                <a:lnTo>
                  <a:pt x="3841160" y="166564"/>
                </a:lnTo>
                <a:lnTo>
                  <a:pt x="3888749" y="166564"/>
                </a:lnTo>
                <a:lnTo>
                  <a:pt x="3943137" y="156366"/>
                </a:lnTo>
                <a:lnTo>
                  <a:pt x="3983929" y="139369"/>
                </a:lnTo>
                <a:lnTo>
                  <a:pt x="4031518" y="112175"/>
                </a:lnTo>
                <a:lnTo>
                  <a:pt x="4085906" y="71384"/>
                </a:lnTo>
                <a:lnTo>
                  <a:pt x="4143694" y="16996"/>
                </a:lnTo>
                <a:lnTo>
                  <a:pt x="4164089" y="0"/>
                </a:lnTo>
                <a:lnTo>
                  <a:pt x="4170888" y="0"/>
                </a:lnTo>
                <a:lnTo>
                  <a:pt x="4184485" y="6798"/>
                </a:lnTo>
                <a:lnTo>
                  <a:pt x="4187884" y="30593"/>
                </a:lnTo>
                <a:lnTo>
                  <a:pt x="4187884" y="74784"/>
                </a:lnTo>
                <a:lnTo>
                  <a:pt x="4181085" y="112175"/>
                </a:lnTo>
                <a:lnTo>
                  <a:pt x="4153891" y="186959"/>
                </a:lnTo>
                <a:lnTo>
                  <a:pt x="4116500" y="268541"/>
                </a:lnTo>
                <a:lnTo>
                  <a:pt x="4048514" y="390914"/>
                </a:lnTo>
                <a:lnTo>
                  <a:pt x="4024720" y="428306"/>
                </a:lnTo>
                <a:lnTo>
                  <a:pt x="4004324" y="445303"/>
                </a:lnTo>
                <a:lnTo>
                  <a:pt x="3977130" y="455500"/>
                </a:lnTo>
                <a:lnTo>
                  <a:pt x="3960134" y="458900"/>
                </a:lnTo>
                <a:lnTo>
                  <a:pt x="3926141" y="462299"/>
                </a:lnTo>
                <a:lnTo>
                  <a:pt x="3881951" y="452101"/>
                </a:lnTo>
                <a:lnTo>
                  <a:pt x="3830962" y="428306"/>
                </a:lnTo>
                <a:lnTo>
                  <a:pt x="3803768" y="414709"/>
                </a:lnTo>
                <a:lnTo>
                  <a:pt x="3732384" y="401112"/>
                </a:lnTo>
                <a:lnTo>
                  <a:pt x="3467242" y="370519"/>
                </a:lnTo>
                <a:lnTo>
                  <a:pt x="3270085" y="370519"/>
                </a:lnTo>
                <a:lnTo>
                  <a:pt x="2981148" y="370519"/>
                </a:lnTo>
                <a:lnTo>
                  <a:pt x="2916562" y="370519"/>
                </a:lnTo>
                <a:lnTo>
                  <a:pt x="2658219" y="367120"/>
                </a:lnTo>
                <a:lnTo>
                  <a:pt x="2328491" y="350123"/>
                </a:lnTo>
                <a:lnTo>
                  <a:pt x="1940975" y="336526"/>
                </a:lnTo>
                <a:lnTo>
                  <a:pt x="1519468" y="326329"/>
                </a:lnTo>
                <a:lnTo>
                  <a:pt x="1165945" y="326329"/>
                </a:lnTo>
                <a:lnTo>
                  <a:pt x="846415" y="326329"/>
                </a:lnTo>
                <a:lnTo>
                  <a:pt x="577874" y="326329"/>
                </a:lnTo>
                <a:lnTo>
                  <a:pt x="319530" y="326329"/>
                </a:lnTo>
                <a:lnTo>
                  <a:pt x="176761" y="322929"/>
                </a:lnTo>
                <a:lnTo>
                  <a:pt x="84981" y="305933"/>
                </a:lnTo>
                <a:lnTo>
                  <a:pt x="33993" y="285538"/>
                </a:lnTo>
                <a:lnTo>
                  <a:pt x="10198" y="268541"/>
                </a:lnTo>
                <a:lnTo>
                  <a:pt x="3399" y="258343"/>
                </a:lnTo>
                <a:lnTo>
                  <a:pt x="0" y="244746"/>
                </a:lnTo>
                <a:lnTo>
                  <a:pt x="0" y="227750"/>
                </a:lnTo>
                <a:lnTo>
                  <a:pt x="3399" y="207355"/>
                </a:lnTo>
                <a:lnTo>
                  <a:pt x="30593" y="169963"/>
                </a:lnTo>
                <a:lnTo>
                  <a:pt x="67985" y="132571"/>
                </a:lnTo>
                <a:lnTo>
                  <a:pt x="129172" y="101978"/>
                </a:lnTo>
                <a:lnTo>
                  <a:pt x="309332" y="40791"/>
                </a:lnTo>
                <a:lnTo>
                  <a:pt x="445303" y="13597"/>
                </a:lnTo>
                <a:lnTo>
                  <a:pt x="520086" y="27194"/>
                </a:lnTo>
                <a:lnTo>
                  <a:pt x="690049" y="57787"/>
                </a:lnTo>
                <a:lnTo>
                  <a:pt x="904202" y="84981"/>
                </a:lnTo>
                <a:lnTo>
                  <a:pt x="1189740" y="108776"/>
                </a:lnTo>
                <a:lnTo>
                  <a:pt x="1567057" y="122373"/>
                </a:lnTo>
                <a:lnTo>
                  <a:pt x="1927378" y="13257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E0CC8382-F344-8E4D-B956-09E0CF4CD492}"/>
              </a:ext>
            </a:extLst>
          </p:cNvPr>
          <p:cNvSpPr/>
          <p:nvPr/>
        </p:nvSpPr>
        <p:spPr>
          <a:xfrm>
            <a:off x="4552950" y="2424113"/>
            <a:ext cx="2286000" cy="1562100"/>
          </a:xfrm>
          <a:custGeom>
            <a:avLst/>
            <a:gdLst>
              <a:gd name="connsiteX0" fmla="*/ 457200 w 2286000"/>
              <a:gd name="connsiteY0" fmla="*/ 395287 h 1562100"/>
              <a:gd name="connsiteX1" fmla="*/ 295275 w 2286000"/>
              <a:gd name="connsiteY1" fmla="*/ 411956 h 1562100"/>
              <a:gd name="connsiteX2" fmla="*/ 192881 w 2286000"/>
              <a:gd name="connsiteY2" fmla="*/ 421481 h 1562100"/>
              <a:gd name="connsiteX3" fmla="*/ 107156 w 2286000"/>
              <a:gd name="connsiteY3" fmla="*/ 423862 h 1562100"/>
              <a:gd name="connsiteX4" fmla="*/ 47625 w 2286000"/>
              <a:gd name="connsiteY4" fmla="*/ 421481 h 1562100"/>
              <a:gd name="connsiteX5" fmla="*/ 0 w 2286000"/>
              <a:gd name="connsiteY5" fmla="*/ 259556 h 1562100"/>
              <a:gd name="connsiteX6" fmla="*/ 40481 w 2286000"/>
              <a:gd name="connsiteY6" fmla="*/ 273843 h 1562100"/>
              <a:gd name="connsiteX7" fmla="*/ 80963 w 2286000"/>
              <a:gd name="connsiteY7" fmla="*/ 273843 h 1562100"/>
              <a:gd name="connsiteX8" fmla="*/ 233363 w 2286000"/>
              <a:gd name="connsiteY8" fmla="*/ 266700 h 1562100"/>
              <a:gd name="connsiteX9" fmla="*/ 378619 w 2286000"/>
              <a:gd name="connsiteY9" fmla="*/ 252412 h 1562100"/>
              <a:gd name="connsiteX10" fmla="*/ 571500 w 2286000"/>
              <a:gd name="connsiteY10" fmla="*/ 230981 h 1562100"/>
              <a:gd name="connsiteX11" fmla="*/ 788194 w 2286000"/>
              <a:gd name="connsiteY11" fmla="*/ 197643 h 1562100"/>
              <a:gd name="connsiteX12" fmla="*/ 909638 w 2286000"/>
              <a:gd name="connsiteY12" fmla="*/ 178593 h 1562100"/>
              <a:gd name="connsiteX13" fmla="*/ 1104900 w 2286000"/>
              <a:gd name="connsiteY13" fmla="*/ 161925 h 1562100"/>
              <a:gd name="connsiteX14" fmla="*/ 1333500 w 2286000"/>
              <a:gd name="connsiteY14" fmla="*/ 126206 h 1562100"/>
              <a:gd name="connsiteX15" fmla="*/ 1514475 w 2286000"/>
              <a:gd name="connsiteY15" fmla="*/ 95250 h 1562100"/>
              <a:gd name="connsiteX16" fmla="*/ 1681163 w 2286000"/>
              <a:gd name="connsiteY16" fmla="*/ 66675 h 1562100"/>
              <a:gd name="connsiteX17" fmla="*/ 1804988 w 2286000"/>
              <a:gd name="connsiteY17" fmla="*/ 42862 h 1562100"/>
              <a:gd name="connsiteX18" fmla="*/ 1881188 w 2286000"/>
              <a:gd name="connsiteY18" fmla="*/ 16668 h 1562100"/>
              <a:gd name="connsiteX19" fmla="*/ 1931194 w 2286000"/>
              <a:gd name="connsiteY19" fmla="*/ 0 h 1562100"/>
              <a:gd name="connsiteX20" fmla="*/ 1964531 w 2286000"/>
              <a:gd name="connsiteY20" fmla="*/ 9525 h 1562100"/>
              <a:gd name="connsiteX21" fmla="*/ 2028825 w 2286000"/>
              <a:gd name="connsiteY21" fmla="*/ 38100 h 1562100"/>
              <a:gd name="connsiteX22" fmla="*/ 2081213 w 2286000"/>
              <a:gd name="connsiteY22" fmla="*/ 61912 h 1562100"/>
              <a:gd name="connsiteX23" fmla="*/ 2121694 w 2286000"/>
              <a:gd name="connsiteY23" fmla="*/ 85725 h 1562100"/>
              <a:gd name="connsiteX24" fmla="*/ 2166938 w 2286000"/>
              <a:gd name="connsiteY24" fmla="*/ 116681 h 1562100"/>
              <a:gd name="connsiteX25" fmla="*/ 2205038 w 2286000"/>
              <a:gd name="connsiteY25" fmla="*/ 145256 h 1562100"/>
              <a:gd name="connsiteX26" fmla="*/ 2243138 w 2286000"/>
              <a:gd name="connsiteY26" fmla="*/ 176212 h 1562100"/>
              <a:gd name="connsiteX27" fmla="*/ 2269331 w 2286000"/>
              <a:gd name="connsiteY27" fmla="*/ 202406 h 1562100"/>
              <a:gd name="connsiteX28" fmla="*/ 2281238 w 2286000"/>
              <a:gd name="connsiteY28" fmla="*/ 216693 h 1562100"/>
              <a:gd name="connsiteX29" fmla="*/ 2286000 w 2286000"/>
              <a:gd name="connsiteY29" fmla="*/ 233362 h 1562100"/>
              <a:gd name="connsiteX30" fmla="*/ 2278856 w 2286000"/>
              <a:gd name="connsiteY30" fmla="*/ 250031 h 1562100"/>
              <a:gd name="connsiteX31" fmla="*/ 2255044 w 2286000"/>
              <a:gd name="connsiteY31" fmla="*/ 283368 h 1562100"/>
              <a:gd name="connsiteX32" fmla="*/ 2226469 w 2286000"/>
              <a:gd name="connsiteY32" fmla="*/ 311943 h 1562100"/>
              <a:gd name="connsiteX33" fmla="*/ 2219325 w 2286000"/>
              <a:gd name="connsiteY33" fmla="*/ 330993 h 1562100"/>
              <a:gd name="connsiteX34" fmla="*/ 2197894 w 2286000"/>
              <a:gd name="connsiteY34" fmla="*/ 466725 h 1562100"/>
              <a:gd name="connsiteX35" fmla="*/ 2147888 w 2286000"/>
              <a:gd name="connsiteY35" fmla="*/ 745331 h 1562100"/>
              <a:gd name="connsiteX36" fmla="*/ 2102644 w 2286000"/>
              <a:gd name="connsiteY36" fmla="*/ 997743 h 1562100"/>
              <a:gd name="connsiteX37" fmla="*/ 2064544 w 2286000"/>
              <a:gd name="connsiteY37" fmla="*/ 1195387 h 1562100"/>
              <a:gd name="connsiteX38" fmla="*/ 2045494 w 2286000"/>
              <a:gd name="connsiteY38" fmla="*/ 1309687 h 1562100"/>
              <a:gd name="connsiteX39" fmla="*/ 2035969 w 2286000"/>
              <a:gd name="connsiteY39" fmla="*/ 1350168 h 1562100"/>
              <a:gd name="connsiteX40" fmla="*/ 2009775 w 2286000"/>
              <a:gd name="connsiteY40" fmla="*/ 1414462 h 1562100"/>
              <a:gd name="connsiteX41" fmla="*/ 1978819 w 2286000"/>
              <a:gd name="connsiteY41" fmla="*/ 1478756 h 1562100"/>
              <a:gd name="connsiteX42" fmla="*/ 1945481 w 2286000"/>
              <a:gd name="connsiteY42" fmla="*/ 1528762 h 1562100"/>
              <a:gd name="connsiteX43" fmla="*/ 1916906 w 2286000"/>
              <a:gd name="connsiteY43" fmla="*/ 1552575 h 1562100"/>
              <a:gd name="connsiteX44" fmla="*/ 1869281 w 2286000"/>
              <a:gd name="connsiteY44" fmla="*/ 1562100 h 1562100"/>
              <a:gd name="connsiteX45" fmla="*/ 1854994 w 2286000"/>
              <a:gd name="connsiteY45" fmla="*/ 1562100 h 1562100"/>
              <a:gd name="connsiteX46" fmla="*/ 1835944 w 2286000"/>
              <a:gd name="connsiteY46" fmla="*/ 1547812 h 1562100"/>
              <a:gd name="connsiteX47" fmla="*/ 1824038 w 2286000"/>
              <a:gd name="connsiteY47" fmla="*/ 1521618 h 1562100"/>
              <a:gd name="connsiteX48" fmla="*/ 1821656 w 2286000"/>
              <a:gd name="connsiteY48" fmla="*/ 1278731 h 1562100"/>
              <a:gd name="connsiteX49" fmla="*/ 1852613 w 2286000"/>
              <a:gd name="connsiteY49" fmla="*/ 969168 h 1562100"/>
              <a:gd name="connsiteX50" fmla="*/ 1866900 w 2286000"/>
              <a:gd name="connsiteY50" fmla="*/ 802481 h 1562100"/>
              <a:gd name="connsiteX51" fmla="*/ 1883569 w 2286000"/>
              <a:gd name="connsiteY51" fmla="*/ 697706 h 1562100"/>
              <a:gd name="connsiteX52" fmla="*/ 1907381 w 2286000"/>
              <a:gd name="connsiteY52" fmla="*/ 514350 h 1562100"/>
              <a:gd name="connsiteX53" fmla="*/ 1928813 w 2286000"/>
              <a:gd name="connsiteY53" fmla="*/ 347662 h 1562100"/>
              <a:gd name="connsiteX54" fmla="*/ 1931194 w 2286000"/>
              <a:gd name="connsiteY54" fmla="*/ 304800 h 1562100"/>
              <a:gd name="connsiteX55" fmla="*/ 1924050 w 2286000"/>
              <a:gd name="connsiteY55" fmla="*/ 276225 h 1562100"/>
              <a:gd name="connsiteX56" fmla="*/ 1914525 w 2286000"/>
              <a:gd name="connsiteY56" fmla="*/ 259556 h 1562100"/>
              <a:gd name="connsiteX57" fmla="*/ 1893094 w 2286000"/>
              <a:gd name="connsiteY57" fmla="*/ 240506 h 1562100"/>
              <a:gd name="connsiteX58" fmla="*/ 1862138 w 2286000"/>
              <a:gd name="connsiteY58" fmla="*/ 228600 h 1562100"/>
              <a:gd name="connsiteX59" fmla="*/ 1831181 w 2286000"/>
              <a:gd name="connsiteY59" fmla="*/ 223837 h 1562100"/>
              <a:gd name="connsiteX60" fmla="*/ 1754981 w 2286000"/>
              <a:gd name="connsiteY60" fmla="*/ 233362 h 1562100"/>
              <a:gd name="connsiteX61" fmla="*/ 1423988 w 2286000"/>
              <a:gd name="connsiteY61" fmla="*/ 276225 h 1562100"/>
              <a:gd name="connsiteX62" fmla="*/ 1126331 w 2286000"/>
              <a:gd name="connsiteY62" fmla="*/ 314325 h 1562100"/>
              <a:gd name="connsiteX63" fmla="*/ 904875 w 2286000"/>
              <a:gd name="connsiteY63" fmla="*/ 333375 h 1562100"/>
              <a:gd name="connsiteX64" fmla="*/ 700088 w 2286000"/>
              <a:gd name="connsiteY64" fmla="*/ 361950 h 1562100"/>
              <a:gd name="connsiteX65" fmla="*/ 457200 w 2286000"/>
              <a:gd name="connsiteY65" fmla="*/ 395287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286000" h="1562100">
                <a:moveTo>
                  <a:pt x="457200" y="395287"/>
                </a:moveTo>
                <a:lnTo>
                  <a:pt x="295275" y="411956"/>
                </a:lnTo>
                <a:lnTo>
                  <a:pt x="192881" y="421481"/>
                </a:lnTo>
                <a:lnTo>
                  <a:pt x="107156" y="423862"/>
                </a:lnTo>
                <a:lnTo>
                  <a:pt x="47625" y="421481"/>
                </a:lnTo>
                <a:lnTo>
                  <a:pt x="0" y="259556"/>
                </a:lnTo>
                <a:lnTo>
                  <a:pt x="40481" y="273843"/>
                </a:lnTo>
                <a:lnTo>
                  <a:pt x="80963" y="273843"/>
                </a:lnTo>
                <a:lnTo>
                  <a:pt x="233363" y="266700"/>
                </a:lnTo>
                <a:lnTo>
                  <a:pt x="378619" y="252412"/>
                </a:lnTo>
                <a:lnTo>
                  <a:pt x="571500" y="230981"/>
                </a:lnTo>
                <a:lnTo>
                  <a:pt x="788194" y="197643"/>
                </a:lnTo>
                <a:lnTo>
                  <a:pt x="909638" y="178593"/>
                </a:lnTo>
                <a:lnTo>
                  <a:pt x="1104900" y="161925"/>
                </a:lnTo>
                <a:lnTo>
                  <a:pt x="1333500" y="126206"/>
                </a:lnTo>
                <a:lnTo>
                  <a:pt x="1514475" y="95250"/>
                </a:lnTo>
                <a:lnTo>
                  <a:pt x="1681163" y="66675"/>
                </a:lnTo>
                <a:lnTo>
                  <a:pt x="1804988" y="42862"/>
                </a:lnTo>
                <a:lnTo>
                  <a:pt x="1881188" y="16668"/>
                </a:lnTo>
                <a:lnTo>
                  <a:pt x="1931194" y="0"/>
                </a:lnTo>
                <a:lnTo>
                  <a:pt x="1964531" y="9525"/>
                </a:lnTo>
                <a:lnTo>
                  <a:pt x="2028825" y="38100"/>
                </a:lnTo>
                <a:lnTo>
                  <a:pt x="2081213" y="61912"/>
                </a:lnTo>
                <a:lnTo>
                  <a:pt x="2121694" y="85725"/>
                </a:lnTo>
                <a:lnTo>
                  <a:pt x="2166938" y="116681"/>
                </a:lnTo>
                <a:lnTo>
                  <a:pt x="2205038" y="145256"/>
                </a:lnTo>
                <a:lnTo>
                  <a:pt x="2243138" y="176212"/>
                </a:lnTo>
                <a:lnTo>
                  <a:pt x="2269331" y="202406"/>
                </a:lnTo>
                <a:lnTo>
                  <a:pt x="2281238" y="216693"/>
                </a:lnTo>
                <a:lnTo>
                  <a:pt x="2286000" y="233362"/>
                </a:lnTo>
                <a:lnTo>
                  <a:pt x="2278856" y="250031"/>
                </a:lnTo>
                <a:lnTo>
                  <a:pt x="2255044" y="283368"/>
                </a:lnTo>
                <a:lnTo>
                  <a:pt x="2226469" y="311943"/>
                </a:lnTo>
                <a:lnTo>
                  <a:pt x="2219325" y="330993"/>
                </a:lnTo>
                <a:lnTo>
                  <a:pt x="2197894" y="466725"/>
                </a:lnTo>
                <a:lnTo>
                  <a:pt x="2147888" y="745331"/>
                </a:lnTo>
                <a:lnTo>
                  <a:pt x="2102644" y="997743"/>
                </a:lnTo>
                <a:lnTo>
                  <a:pt x="2064544" y="1195387"/>
                </a:lnTo>
                <a:lnTo>
                  <a:pt x="2045494" y="1309687"/>
                </a:lnTo>
                <a:lnTo>
                  <a:pt x="2035969" y="1350168"/>
                </a:lnTo>
                <a:lnTo>
                  <a:pt x="2009775" y="1414462"/>
                </a:lnTo>
                <a:lnTo>
                  <a:pt x="1978819" y="1478756"/>
                </a:lnTo>
                <a:lnTo>
                  <a:pt x="1945481" y="1528762"/>
                </a:lnTo>
                <a:lnTo>
                  <a:pt x="1916906" y="1552575"/>
                </a:lnTo>
                <a:lnTo>
                  <a:pt x="1869281" y="1562100"/>
                </a:lnTo>
                <a:lnTo>
                  <a:pt x="1854994" y="1562100"/>
                </a:lnTo>
                <a:lnTo>
                  <a:pt x="1835944" y="1547812"/>
                </a:lnTo>
                <a:lnTo>
                  <a:pt x="1824038" y="1521618"/>
                </a:lnTo>
                <a:lnTo>
                  <a:pt x="1821656" y="1278731"/>
                </a:lnTo>
                <a:lnTo>
                  <a:pt x="1852613" y="969168"/>
                </a:lnTo>
                <a:lnTo>
                  <a:pt x="1866900" y="802481"/>
                </a:lnTo>
                <a:lnTo>
                  <a:pt x="1883569" y="697706"/>
                </a:lnTo>
                <a:lnTo>
                  <a:pt x="1907381" y="514350"/>
                </a:lnTo>
                <a:lnTo>
                  <a:pt x="1928813" y="347662"/>
                </a:lnTo>
                <a:lnTo>
                  <a:pt x="1931194" y="304800"/>
                </a:lnTo>
                <a:lnTo>
                  <a:pt x="1924050" y="276225"/>
                </a:lnTo>
                <a:lnTo>
                  <a:pt x="1914525" y="259556"/>
                </a:lnTo>
                <a:lnTo>
                  <a:pt x="1893094" y="240506"/>
                </a:lnTo>
                <a:lnTo>
                  <a:pt x="1862138" y="228600"/>
                </a:lnTo>
                <a:lnTo>
                  <a:pt x="1831181" y="223837"/>
                </a:lnTo>
                <a:lnTo>
                  <a:pt x="1754981" y="233362"/>
                </a:lnTo>
                <a:lnTo>
                  <a:pt x="1423988" y="276225"/>
                </a:lnTo>
                <a:lnTo>
                  <a:pt x="1126331" y="314325"/>
                </a:lnTo>
                <a:lnTo>
                  <a:pt x="904875" y="333375"/>
                </a:lnTo>
                <a:lnTo>
                  <a:pt x="700088" y="361950"/>
                </a:lnTo>
                <a:lnTo>
                  <a:pt x="457200" y="3952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92FB084C-7F64-F946-9ABC-21418B7CF85A}"/>
              </a:ext>
            </a:extLst>
          </p:cNvPr>
          <p:cNvSpPr/>
          <p:nvPr/>
        </p:nvSpPr>
        <p:spPr>
          <a:xfrm>
            <a:off x="4713288" y="3078163"/>
            <a:ext cx="1771650" cy="352425"/>
          </a:xfrm>
          <a:custGeom>
            <a:avLst/>
            <a:gdLst>
              <a:gd name="connsiteX0" fmla="*/ 381000 w 1771650"/>
              <a:gd name="connsiteY0" fmla="*/ 157163 h 352425"/>
              <a:gd name="connsiteX1" fmla="*/ 219075 w 1771650"/>
              <a:gd name="connsiteY1" fmla="*/ 176213 h 352425"/>
              <a:gd name="connsiteX2" fmla="*/ 0 w 1771650"/>
              <a:gd name="connsiteY2" fmla="*/ 200025 h 352425"/>
              <a:gd name="connsiteX3" fmla="*/ 26194 w 1771650"/>
              <a:gd name="connsiteY3" fmla="*/ 352425 h 352425"/>
              <a:gd name="connsiteX4" fmla="*/ 166687 w 1771650"/>
              <a:gd name="connsiteY4" fmla="*/ 340519 h 352425"/>
              <a:gd name="connsiteX5" fmla="*/ 330994 w 1771650"/>
              <a:gd name="connsiteY5" fmla="*/ 321469 h 352425"/>
              <a:gd name="connsiteX6" fmla="*/ 528637 w 1771650"/>
              <a:gd name="connsiteY6" fmla="*/ 292894 h 352425"/>
              <a:gd name="connsiteX7" fmla="*/ 750094 w 1771650"/>
              <a:gd name="connsiteY7" fmla="*/ 257175 h 352425"/>
              <a:gd name="connsiteX8" fmla="*/ 959644 w 1771650"/>
              <a:gd name="connsiteY8" fmla="*/ 219075 h 352425"/>
              <a:gd name="connsiteX9" fmla="*/ 1250156 w 1771650"/>
              <a:gd name="connsiteY9" fmla="*/ 185738 h 352425"/>
              <a:gd name="connsiteX10" fmla="*/ 1440656 w 1771650"/>
              <a:gd name="connsiteY10" fmla="*/ 169069 h 352425"/>
              <a:gd name="connsiteX11" fmla="*/ 1571625 w 1771650"/>
              <a:gd name="connsiteY11" fmla="*/ 166688 h 352425"/>
              <a:gd name="connsiteX12" fmla="*/ 1700212 w 1771650"/>
              <a:gd name="connsiteY12" fmla="*/ 171450 h 352425"/>
              <a:gd name="connsiteX13" fmla="*/ 1754981 w 1771650"/>
              <a:gd name="connsiteY13" fmla="*/ 178594 h 352425"/>
              <a:gd name="connsiteX14" fmla="*/ 1771650 w 1771650"/>
              <a:gd name="connsiteY14" fmla="*/ 21432 h 352425"/>
              <a:gd name="connsiteX15" fmla="*/ 1671637 w 1771650"/>
              <a:gd name="connsiteY15" fmla="*/ 4763 h 352425"/>
              <a:gd name="connsiteX16" fmla="*/ 1607344 w 1771650"/>
              <a:gd name="connsiteY16" fmla="*/ 0 h 352425"/>
              <a:gd name="connsiteX17" fmla="*/ 1547812 w 1771650"/>
              <a:gd name="connsiteY17" fmla="*/ 0 h 352425"/>
              <a:gd name="connsiteX18" fmla="*/ 1464469 w 1771650"/>
              <a:gd name="connsiteY18" fmla="*/ 4763 h 352425"/>
              <a:gd name="connsiteX19" fmla="*/ 1300162 w 1771650"/>
              <a:gd name="connsiteY19" fmla="*/ 19050 h 352425"/>
              <a:gd name="connsiteX20" fmla="*/ 1012031 w 1771650"/>
              <a:gd name="connsiteY20" fmla="*/ 54769 h 352425"/>
              <a:gd name="connsiteX21" fmla="*/ 716756 w 1771650"/>
              <a:gd name="connsiteY21" fmla="*/ 107157 h 352425"/>
              <a:gd name="connsiteX22" fmla="*/ 528637 w 1771650"/>
              <a:gd name="connsiteY22" fmla="*/ 135732 h 352425"/>
              <a:gd name="connsiteX23" fmla="*/ 381000 w 1771650"/>
              <a:gd name="connsiteY23" fmla="*/ 15716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71650" h="352425">
                <a:moveTo>
                  <a:pt x="381000" y="157163"/>
                </a:moveTo>
                <a:lnTo>
                  <a:pt x="219075" y="176213"/>
                </a:lnTo>
                <a:lnTo>
                  <a:pt x="0" y="200025"/>
                </a:lnTo>
                <a:lnTo>
                  <a:pt x="26194" y="352425"/>
                </a:lnTo>
                <a:lnTo>
                  <a:pt x="166687" y="340519"/>
                </a:lnTo>
                <a:lnTo>
                  <a:pt x="330994" y="321469"/>
                </a:lnTo>
                <a:lnTo>
                  <a:pt x="528637" y="292894"/>
                </a:lnTo>
                <a:lnTo>
                  <a:pt x="750094" y="257175"/>
                </a:lnTo>
                <a:lnTo>
                  <a:pt x="959644" y="219075"/>
                </a:lnTo>
                <a:lnTo>
                  <a:pt x="1250156" y="185738"/>
                </a:lnTo>
                <a:lnTo>
                  <a:pt x="1440656" y="169069"/>
                </a:lnTo>
                <a:lnTo>
                  <a:pt x="1571625" y="166688"/>
                </a:lnTo>
                <a:lnTo>
                  <a:pt x="1700212" y="171450"/>
                </a:lnTo>
                <a:lnTo>
                  <a:pt x="1754981" y="178594"/>
                </a:lnTo>
                <a:lnTo>
                  <a:pt x="1771650" y="21432"/>
                </a:lnTo>
                <a:lnTo>
                  <a:pt x="1671637" y="4763"/>
                </a:lnTo>
                <a:lnTo>
                  <a:pt x="1607344" y="0"/>
                </a:lnTo>
                <a:lnTo>
                  <a:pt x="1547812" y="0"/>
                </a:lnTo>
                <a:lnTo>
                  <a:pt x="1464469" y="4763"/>
                </a:lnTo>
                <a:lnTo>
                  <a:pt x="1300162" y="19050"/>
                </a:lnTo>
                <a:lnTo>
                  <a:pt x="1012031" y="54769"/>
                </a:lnTo>
                <a:lnTo>
                  <a:pt x="716756" y="107157"/>
                </a:lnTo>
                <a:lnTo>
                  <a:pt x="528637" y="135732"/>
                </a:lnTo>
                <a:lnTo>
                  <a:pt x="381000" y="1571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D8D49413-4E4D-5D4C-9315-2E5C4FF895EF}"/>
              </a:ext>
            </a:extLst>
          </p:cNvPr>
          <p:cNvSpPr/>
          <p:nvPr/>
        </p:nvSpPr>
        <p:spPr>
          <a:xfrm>
            <a:off x="4760913" y="3719513"/>
            <a:ext cx="1647825" cy="342900"/>
          </a:xfrm>
          <a:custGeom>
            <a:avLst/>
            <a:gdLst>
              <a:gd name="connsiteX0" fmla="*/ 330994 w 1647825"/>
              <a:gd name="connsiteY0" fmla="*/ 126206 h 342900"/>
              <a:gd name="connsiteX1" fmla="*/ 716756 w 1647825"/>
              <a:gd name="connsiteY1" fmla="*/ 85725 h 342900"/>
              <a:gd name="connsiteX2" fmla="*/ 1000125 w 1647825"/>
              <a:gd name="connsiteY2" fmla="*/ 57150 h 342900"/>
              <a:gd name="connsiteX3" fmla="*/ 1276350 w 1647825"/>
              <a:gd name="connsiteY3" fmla="*/ 26193 h 342900"/>
              <a:gd name="connsiteX4" fmla="*/ 1550194 w 1647825"/>
              <a:gd name="connsiteY4" fmla="*/ 0 h 342900"/>
              <a:gd name="connsiteX5" fmla="*/ 1647825 w 1647825"/>
              <a:gd name="connsiteY5" fmla="*/ 0 h 342900"/>
              <a:gd name="connsiteX6" fmla="*/ 1645444 w 1647825"/>
              <a:gd name="connsiteY6" fmla="*/ 264318 h 342900"/>
              <a:gd name="connsiteX7" fmla="*/ 1614487 w 1647825"/>
              <a:gd name="connsiteY7" fmla="*/ 221456 h 342900"/>
              <a:gd name="connsiteX8" fmla="*/ 1595437 w 1647825"/>
              <a:gd name="connsiteY8" fmla="*/ 190500 h 342900"/>
              <a:gd name="connsiteX9" fmla="*/ 1571625 w 1647825"/>
              <a:gd name="connsiteY9" fmla="*/ 171450 h 342900"/>
              <a:gd name="connsiteX10" fmla="*/ 1540669 w 1647825"/>
              <a:gd name="connsiteY10" fmla="*/ 159543 h 342900"/>
              <a:gd name="connsiteX11" fmla="*/ 1512094 w 1647825"/>
              <a:gd name="connsiteY11" fmla="*/ 159543 h 342900"/>
              <a:gd name="connsiteX12" fmla="*/ 1359694 w 1647825"/>
              <a:gd name="connsiteY12" fmla="*/ 176212 h 342900"/>
              <a:gd name="connsiteX13" fmla="*/ 1014412 w 1647825"/>
              <a:gd name="connsiteY13" fmla="*/ 216693 h 342900"/>
              <a:gd name="connsiteX14" fmla="*/ 604837 w 1647825"/>
              <a:gd name="connsiteY14" fmla="*/ 269081 h 342900"/>
              <a:gd name="connsiteX15" fmla="*/ 126206 w 1647825"/>
              <a:gd name="connsiteY15" fmla="*/ 326231 h 342900"/>
              <a:gd name="connsiteX16" fmla="*/ 4762 w 1647825"/>
              <a:gd name="connsiteY16" fmla="*/ 342900 h 342900"/>
              <a:gd name="connsiteX17" fmla="*/ 0 w 1647825"/>
              <a:gd name="connsiteY17" fmla="*/ 161925 h 342900"/>
              <a:gd name="connsiteX18" fmla="*/ 273844 w 1647825"/>
              <a:gd name="connsiteY18" fmla="*/ 133350 h 342900"/>
              <a:gd name="connsiteX19" fmla="*/ 330994 w 1647825"/>
              <a:gd name="connsiteY19" fmla="*/ 126206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47825" h="342900">
                <a:moveTo>
                  <a:pt x="330994" y="126206"/>
                </a:moveTo>
                <a:lnTo>
                  <a:pt x="716756" y="85725"/>
                </a:lnTo>
                <a:lnTo>
                  <a:pt x="1000125" y="57150"/>
                </a:lnTo>
                <a:lnTo>
                  <a:pt x="1276350" y="26193"/>
                </a:lnTo>
                <a:lnTo>
                  <a:pt x="1550194" y="0"/>
                </a:lnTo>
                <a:lnTo>
                  <a:pt x="1647825" y="0"/>
                </a:lnTo>
                <a:cubicBezTo>
                  <a:pt x="1647031" y="88106"/>
                  <a:pt x="1646238" y="176212"/>
                  <a:pt x="1645444" y="264318"/>
                </a:cubicBezTo>
                <a:lnTo>
                  <a:pt x="1614487" y="221456"/>
                </a:lnTo>
                <a:lnTo>
                  <a:pt x="1595437" y="190500"/>
                </a:lnTo>
                <a:lnTo>
                  <a:pt x="1571625" y="171450"/>
                </a:lnTo>
                <a:lnTo>
                  <a:pt x="1540669" y="159543"/>
                </a:lnTo>
                <a:lnTo>
                  <a:pt x="1512094" y="159543"/>
                </a:lnTo>
                <a:lnTo>
                  <a:pt x="1359694" y="176212"/>
                </a:lnTo>
                <a:lnTo>
                  <a:pt x="1014412" y="216693"/>
                </a:lnTo>
                <a:lnTo>
                  <a:pt x="604837" y="269081"/>
                </a:lnTo>
                <a:lnTo>
                  <a:pt x="126206" y="326231"/>
                </a:lnTo>
                <a:lnTo>
                  <a:pt x="4762" y="342900"/>
                </a:lnTo>
                <a:lnTo>
                  <a:pt x="0" y="161925"/>
                </a:lnTo>
                <a:lnTo>
                  <a:pt x="273844" y="133350"/>
                </a:lnTo>
                <a:lnTo>
                  <a:pt x="330994" y="126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A007E8F-3F5F-A940-BB87-E32592491746}"/>
              </a:ext>
            </a:extLst>
          </p:cNvPr>
          <p:cNvSpPr/>
          <p:nvPr/>
        </p:nvSpPr>
        <p:spPr>
          <a:xfrm>
            <a:off x="5267325" y="1374775"/>
            <a:ext cx="488950" cy="2473325"/>
          </a:xfrm>
          <a:custGeom>
            <a:avLst/>
            <a:gdLst>
              <a:gd name="connsiteX0" fmla="*/ 168275 w 488950"/>
              <a:gd name="connsiteY0" fmla="*/ 1568450 h 2473325"/>
              <a:gd name="connsiteX1" fmla="*/ 171450 w 488950"/>
              <a:gd name="connsiteY1" fmla="*/ 365125 h 2473325"/>
              <a:gd name="connsiteX2" fmla="*/ 168275 w 488950"/>
              <a:gd name="connsiteY2" fmla="*/ 323850 h 2473325"/>
              <a:gd name="connsiteX3" fmla="*/ 158750 w 488950"/>
              <a:gd name="connsiteY3" fmla="*/ 273050 h 2473325"/>
              <a:gd name="connsiteX4" fmla="*/ 142875 w 488950"/>
              <a:gd name="connsiteY4" fmla="*/ 228600 h 2473325"/>
              <a:gd name="connsiteX5" fmla="*/ 120650 w 488950"/>
              <a:gd name="connsiteY5" fmla="*/ 187325 h 2473325"/>
              <a:gd name="connsiteX6" fmla="*/ 88900 w 488950"/>
              <a:gd name="connsiteY6" fmla="*/ 136525 h 2473325"/>
              <a:gd name="connsiteX7" fmla="*/ 63500 w 488950"/>
              <a:gd name="connsiteY7" fmla="*/ 98425 h 2473325"/>
              <a:gd name="connsiteX8" fmla="*/ 19050 w 488950"/>
              <a:gd name="connsiteY8" fmla="*/ 50800 h 2473325"/>
              <a:gd name="connsiteX9" fmla="*/ 3175 w 488950"/>
              <a:gd name="connsiteY9" fmla="*/ 31750 h 2473325"/>
              <a:gd name="connsiteX10" fmla="*/ 0 w 488950"/>
              <a:gd name="connsiteY10" fmla="*/ 12700 h 2473325"/>
              <a:gd name="connsiteX11" fmla="*/ 12700 w 488950"/>
              <a:gd name="connsiteY11" fmla="*/ 3175 h 2473325"/>
              <a:gd name="connsiteX12" fmla="*/ 69850 w 488950"/>
              <a:gd name="connsiteY12" fmla="*/ 0 h 2473325"/>
              <a:gd name="connsiteX13" fmla="*/ 130175 w 488950"/>
              <a:gd name="connsiteY13" fmla="*/ 6350 h 2473325"/>
              <a:gd name="connsiteX14" fmla="*/ 187325 w 488950"/>
              <a:gd name="connsiteY14" fmla="*/ 19050 h 2473325"/>
              <a:gd name="connsiteX15" fmla="*/ 222250 w 488950"/>
              <a:gd name="connsiteY15" fmla="*/ 28575 h 2473325"/>
              <a:gd name="connsiteX16" fmla="*/ 276225 w 488950"/>
              <a:gd name="connsiteY16" fmla="*/ 50800 h 2473325"/>
              <a:gd name="connsiteX17" fmla="*/ 323850 w 488950"/>
              <a:gd name="connsiteY17" fmla="*/ 76200 h 2473325"/>
              <a:gd name="connsiteX18" fmla="*/ 365125 w 488950"/>
              <a:gd name="connsiteY18" fmla="*/ 101600 h 2473325"/>
              <a:gd name="connsiteX19" fmla="*/ 412750 w 488950"/>
              <a:gd name="connsiteY19" fmla="*/ 139700 h 2473325"/>
              <a:gd name="connsiteX20" fmla="*/ 476250 w 488950"/>
              <a:gd name="connsiteY20" fmla="*/ 190500 h 2473325"/>
              <a:gd name="connsiteX21" fmla="*/ 485775 w 488950"/>
              <a:gd name="connsiteY21" fmla="*/ 200025 h 2473325"/>
              <a:gd name="connsiteX22" fmla="*/ 488950 w 488950"/>
              <a:gd name="connsiteY22" fmla="*/ 212725 h 2473325"/>
              <a:gd name="connsiteX23" fmla="*/ 485775 w 488950"/>
              <a:gd name="connsiteY23" fmla="*/ 241300 h 2473325"/>
              <a:gd name="connsiteX24" fmla="*/ 479425 w 488950"/>
              <a:gd name="connsiteY24" fmla="*/ 279400 h 2473325"/>
              <a:gd name="connsiteX25" fmla="*/ 463550 w 488950"/>
              <a:gd name="connsiteY25" fmla="*/ 333375 h 2473325"/>
              <a:gd name="connsiteX26" fmla="*/ 441325 w 488950"/>
              <a:gd name="connsiteY26" fmla="*/ 400050 h 2473325"/>
              <a:gd name="connsiteX27" fmla="*/ 431800 w 488950"/>
              <a:gd name="connsiteY27" fmla="*/ 428625 h 2473325"/>
              <a:gd name="connsiteX28" fmla="*/ 415925 w 488950"/>
              <a:gd name="connsiteY28" fmla="*/ 622300 h 2473325"/>
              <a:gd name="connsiteX29" fmla="*/ 415925 w 488950"/>
              <a:gd name="connsiteY29" fmla="*/ 2454275 h 2473325"/>
              <a:gd name="connsiteX30" fmla="*/ 171450 w 488950"/>
              <a:gd name="connsiteY30" fmla="*/ 2473325 h 2473325"/>
              <a:gd name="connsiteX31" fmla="*/ 168275 w 488950"/>
              <a:gd name="connsiteY31" fmla="*/ 1568450 h 2473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8950" h="2473325">
                <a:moveTo>
                  <a:pt x="168275" y="1568450"/>
                </a:moveTo>
                <a:cubicBezTo>
                  <a:pt x="169333" y="1167342"/>
                  <a:pt x="170392" y="766233"/>
                  <a:pt x="171450" y="365125"/>
                </a:cubicBezTo>
                <a:lnTo>
                  <a:pt x="168275" y="323850"/>
                </a:lnTo>
                <a:lnTo>
                  <a:pt x="158750" y="273050"/>
                </a:lnTo>
                <a:lnTo>
                  <a:pt x="142875" y="228600"/>
                </a:lnTo>
                <a:lnTo>
                  <a:pt x="120650" y="187325"/>
                </a:lnTo>
                <a:lnTo>
                  <a:pt x="88900" y="136525"/>
                </a:lnTo>
                <a:lnTo>
                  <a:pt x="63500" y="98425"/>
                </a:lnTo>
                <a:lnTo>
                  <a:pt x="19050" y="50800"/>
                </a:lnTo>
                <a:lnTo>
                  <a:pt x="3175" y="31750"/>
                </a:lnTo>
                <a:lnTo>
                  <a:pt x="0" y="12700"/>
                </a:lnTo>
                <a:lnTo>
                  <a:pt x="12700" y="3175"/>
                </a:lnTo>
                <a:lnTo>
                  <a:pt x="69850" y="0"/>
                </a:lnTo>
                <a:lnTo>
                  <a:pt x="130175" y="6350"/>
                </a:lnTo>
                <a:lnTo>
                  <a:pt x="187325" y="19050"/>
                </a:lnTo>
                <a:lnTo>
                  <a:pt x="222250" y="28575"/>
                </a:lnTo>
                <a:lnTo>
                  <a:pt x="276225" y="50800"/>
                </a:lnTo>
                <a:lnTo>
                  <a:pt x="323850" y="76200"/>
                </a:lnTo>
                <a:lnTo>
                  <a:pt x="365125" y="101600"/>
                </a:lnTo>
                <a:lnTo>
                  <a:pt x="412750" y="139700"/>
                </a:lnTo>
                <a:lnTo>
                  <a:pt x="476250" y="190500"/>
                </a:lnTo>
                <a:lnTo>
                  <a:pt x="485775" y="200025"/>
                </a:lnTo>
                <a:lnTo>
                  <a:pt x="488950" y="212725"/>
                </a:lnTo>
                <a:lnTo>
                  <a:pt x="485775" y="241300"/>
                </a:lnTo>
                <a:lnTo>
                  <a:pt x="479425" y="279400"/>
                </a:lnTo>
                <a:lnTo>
                  <a:pt x="463550" y="333375"/>
                </a:lnTo>
                <a:lnTo>
                  <a:pt x="441325" y="400050"/>
                </a:lnTo>
                <a:lnTo>
                  <a:pt x="431800" y="428625"/>
                </a:lnTo>
                <a:lnTo>
                  <a:pt x="415925" y="622300"/>
                </a:lnTo>
                <a:lnTo>
                  <a:pt x="415925" y="2454275"/>
                </a:lnTo>
                <a:lnTo>
                  <a:pt x="171450" y="2473325"/>
                </a:lnTo>
                <a:cubicBezTo>
                  <a:pt x="170392" y="2176992"/>
                  <a:pt x="169333" y="1880658"/>
                  <a:pt x="168275" y="15684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230DCFC-7F6B-D34A-B34E-6516948BC19C}"/>
              </a:ext>
            </a:extLst>
          </p:cNvPr>
          <p:cNvSpPr/>
          <p:nvPr/>
        </p:nvSpPr>
        <p:spPr>
          <a:xfrm>
            <a:off x="5943600" y="4006850"/>
            <a:ext cx="500063" cy="2036763"/>
          </a:xfrm>
          <a:custGeom>
            <a:avLst/>
            <a:gdLst>
              <a:gd name="connsiteX0" fmla="*/ 221993 w 499484"/>
              <a:gd name="connsiteY0" fmla="*/ 824546 h 2037579"/>
              <a:gd name="connsiteX1" fmla="*/ 208779 w 499484"/>
              <a:gd name="connsiteY1" fmla="*/ 443986 h 2037579"/>
              <a:gd name="connsiteX2" fmla="*/ 184994 w 499484"/>
              <a:gd name="connsiteY2" fmla="*/ 303919 h 2037579"/>
              <a:gd name="connsiteX3" fmla="*/ 184994 w 499484"/>
              <a:gd name="connsiteY3" fmla="*/ 227279 h 2037579"/>
              <a:gd name="connsiteX4" fmla="*/ 177066 w 499484"/>
              <a:gd name="connsiteY4" fmla="*/ 187637 h 2037579"/>
              <a:gd name="connsiteX5" fmla="*/ 163852 w 499484"/>
              <a:gd name="connsiteY5" fmla="*/ 161209 h 2037579"/>
              <a:gd name="connsiteX6" fmla="*/ 142710 w 499484"/>
              <a:gd name="connsiteY6" fmla="*/ 137425 h 2037579"/>
              <a:gd name="connsiteX7" fmla="*/ 113639 w 499484"/>
              <a:gd name="connsiteY7" fmla="*/ 113640 h 2037579"/>
              <a:gd name="connsiteX8" fmla="*/ 73998 w 499484"/>
              <a:gd name="connsiteY8" fmla="*/ 92497 h 2037579"/>
              <a:gd name="connsiteX9" fmla="*/ 34356 w 499484"/>
              <a:gd name="connsiteY9" fmla="*/ 71355 h 2037579"/>
              <a:gd name="connsiteX10" fmla="*/ 13214 w 499484"/>
              <a:gd name="connsiteY10" fmla="*/ 60784 h 2037579"/>
              <a:gd name="connsiteX11" fmla="*/ 2643 w 499484"/>
              <a:gd name="connsiteY11" fmla="*/ 47570 h 2037579"/>
              <a:gd name="connsiteX12" fmla="*/ 0 w 499484"/>
              <a:gd name="connsiteY12" fmla="*/ 29071 h 2037579"/>
              <a:gd name="connsiteX13" fmla="*/ 5286 w 499484"/>
              <a:gd name="connsiteY13" fmla="*/ 18500 h 2037579"/>
              <a:gd name="connsiteX14" fmla="*/ 18499 w 499484"/>
              <a:gd name="connsiteY14" fmla="*/ 7929 h 2037579"/>
              <a:gd name="connsiteX15" fmla="*/ 84569 w 499484"/>
              <a:gd name="connsiteY15" fmla="*/ 0 h 2037579"/>
              <a:gd name="connsiteX16" fmla="*/ 158566 w 499484"/>
              <a:gd name="connsiteY16" fmla="*/ 5286 h 2037579"/>
              <a:gd name="connsiteX17" fmla="*/ 216708 w 499484"/>
              <a:gd name="connsiteY17" fmla="*/ 13214 h 2037579"/>
              <a:gd name="connsiteX18" fmla="*/ 314490 w 499484"/>
              <a:gd name="connsiteY18" fmla="*/ 36999 h 2037579"/>
              <a:gd name="connsiteX19" fmla="*/ 380560 w 499484"/>
              <a:gd name="connsiteY19" fmla="*/ 63427 h 2037579"/>
              <a:gd name="connsiteX20" fmla="*/ 436058 w 499484"/>
              <a:gd name="connsiteY20" fmla="*/ 95140 h 2037579"/>
              <a:gd name="connsiteX21" fmla="*/ 449272 w 499484"/>
              <a:gd name="connsiteY21" fmla="*/ 108354 h 2037579"/>
              <a:gd name="connsiteX22" fmla="*/ 457200 w 499484"/>
              <a:gd name="connsiteY22" fmla="*/ 126853 h 2037579"/>
              <a:gd name="connsiteX23" fmla="*/ 462486 w 499484"/>
              <a:gd name="connsiteY23" fmla="*/ 158567 h 2037579"/>
              <a:gd name="connsiteX24" fmla="*/ 459843 w 499484"/>
              <a:gd name="connsiteY24" fmla="*/ 206137 h 2037579"/>
              <a:gd name="connsiteX25" fmla="*/ 454557 w 499484"/>
              <a:gd name="connsiteY25" fmla="*/ 274849 h 2037579"/>
              <a:gd name="connsiteX26" fmla="*/ 454557 w 499484"/>
              <a:gd name="connsiteY26" fmla="*/ 705621 h 2037579"/>
              <a:gd name="connsiteX27" fmla="*/ 459843 w 499484"/>
              <a:gd name="connsiteY27" fmla="*/ 961970 h 2037579"/>
              <a:gd name="connsiteX28" fmla="*/ 470414 w 499484"/>
              <a:gd name="connsiteY28" fmla="*/ 1263246 h 2037579"/>
              <a:gd name="connsiteX29" fmla="*/ 499484 w 499484"/>
              <a:gd name="connsiteY29" fmla="*/ 1601522 h 2037579"/>
              <a:gd name="connsiteX30" fmla="*/ 499484 w 499484"/>
              <a:gd name="connsiteY30" fmla="*/ 1620021 h 2037579"/>
              <a:gd name="connsiteX31" fmla="*/ 483628 w 499484"/>
              <a:gd name="connsiteY31" fmla="*/ 1688733 h 2037579"/>
              <a:gd name="connsiteX32" fmla="*/ 459843 w 499484"/>
              <a:gd name="connsiteY32" fmla="*/ 1775945 h 2037579"/>
              <a:gd name="connsiteX33" fmla="*/ 433415 w 499484"/>
              <a:gd name="connsiteY33" fmla="*/ 1852585 h 2037579"/>
              <a:gd name="connsiteX34" fmla="*/ 412273 w 499484"/>
              <a:gd name="connsiteY34" fmla="*/ 1902798 h 2037579"/>
              <a:gd name="connsiteX35" fmla="*/ 388488 w 499484"/>
              <a:gd name="connsiteY35" fmla="*/ 1947725 h 2037579"/>
              <a:gd name="connsiteX36" fmla="*/ 356775 w 499484"/>
              <a:gd name="connsiteY36" fmla="*/ 2000581 h 2037579"/>
              <a:gd name="connsiteX37" fmla="*/ 335632 w 499484"/>
              <a:gd name="connsiteY37" fmla="*/ 2019080 h 2037579"/>
              <a:gd name="connsiteX38" fmla="*/ 311847 w 499484"/>
              <a:gd name="connsiteY38" fmla="*/ 2034937 h 2037579"/>
              <a:gd name="connsiteX39" fmla="*/ 290705 w 499484"/>
              <a:gd name="connsiteY39" fmla="*/ 2037579 h 2037579"/>
              <a:gd name="connsiteX40" fmla="*/ 258992 w 499484"/>
              <a:gd name="connsiteY40" fmla="*/ 2027008 h 2037579"/>
              <a:gd name="connsiteX41" fmla="*/ 240492 w 499484"/>
              <a:gd name="connsiteY41" fmla="*/ 2005866 h 2037579"/>
              <a:gd name="connsiteX42" fmla="*/ 224636 w 499484"/>
              <a:gd name="connsiteY42" fmla="*/ 1424456 h 2037579"/>
              <a:gd name="connsiteX43" fmla="*/ 229921 w 499484"/>
              <a:gd name="connsiteY43" fmla="*/ 1350458 h 2037579"/>
              <a:gd name="connsiteX44" fmla="*/ 229921 w 499484"/>
              <a:gd name="connsiteY44" fmla="*/ 1234176 h 2037579"/>
              <a:gd name="connsiteX45" fmla="*/ 221993 w 499484"/>
              <a:gd name="connsiteY45" fmla="*/ 824546 h 2037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99484" h="2037579">
                <a:moveTo>
                  <a:pt x="221993" y="824546"/>
                </a:moveTo>
                <a:lnTo>
                  <a:pt x="208779" y="443986"/>
                </a:lnTo>
                <a:lnTo>
                  <a:pt x="184994" y="303919"/>
                </a:lnTo>
                <a:lnTo>
                  <a:pt x="184994" y="227279"/>
                </a:lnTo>
                <a:lnTo>
                  <a:pt x="177066" y="187637"/>
                </a:lnTo>
                <a:lnTo>
                  <a:pt x="163852" y="161209"/>
                </a:lnTo>
                <a:lnTo>
                  <a:pt x="142710" y="137425"/>
                </a:lnTo>
                <a:lnTo>
                  <a:pt x="113639" y="113640"/>
                </a:lnTo>
                <a:lnTo>
                  <a:pt x="73998" y="92497"/>
                </a:lnTo>
                <a:lnTo>
                  <a:pt x="34356" y="71355"/>
                </a:lnTo>
                <a:lnTo>
                  <a:pt x="13214" y="60784"/>
                </a:lnTo>
                <a:lnTo>
                  <a:pt x="2643" y="47570"/>
                </a:lnTo>
                <a:lnTo>
                  <a:pt x="0" y="29071"/>
                </a:lnTo>
                <a:lnTo>
                  <a:pt x="5286" y="18500"/>
                </a:lnTo>
                <a:lnTo>
                  <a:pt x="18499" y="7929"/>
                </a:lnTo>
                <a:lnTo>
                  <a:pt x="84569" y="0"/>
                </a:lnTo>
                <a:lnTo>
                  <a:pt x="158566" y="5286"/>
                </a:lnTo>
                <a:lnTo>
                  <a:pt x="216708" y="13214"/>
                </a:lnTo>
                <a:lnTo>
                  <a:pt x="314490" y="36999"/>
                </a:lnTo>
                <a:lnTo>
                  <a:pt x="380560" y="63427"/>
                </a:lnTo>
                <a:lnTo>
                  <a:pt x="436058" y="95140"/>
                </a:lnTo>
                <a:lnTo>
                  <a:pt x="449272" y="108354"/>
                </a:lnTo>
                <a:lnTo>
                  <a:pt x="457200" y="126853"/>
                </a:lnTo>
                <a:lnTo>
                  <a:pt x="462486" y="158567"/>
                </a:lnTo>
                <a:lnTo>
                  <a:pt x="459843" y="206137"/>
                </a:lnTo>
                <a:lnTo>
                  <a:pt x="454557" y="274849"/>
                </a:lnTo>
                <a:lnTo>
                  <a:pt x="454557" y="705621"/>
                </a:lnTo>
                <a:lnTo>
                  <a:pt x="459843" y="961970"/>
                </a:lnTo>
                <a:lnTo>
                  <a:pt x="470414" y="1263246"/>
                </a:lnTo>
                <a:lnTo>
                  <a:pt x="499484" y="1601522"/>
                </a:lnTo>
                <a:lnTo>
                  <a:pt x="499484" y="1620021"/>
                </a:lnTo>
                <a:lnTo>
                  <a:pt x="483628" y="1688733"/>
                </a:lnTo>
                <a:lnTo>
                  <a:pt x="459843" y="1775945"/>
                </a:lnTo>
                <a:lnTo>
                  <a:pt x="433415" y="1852585"/>
                </a:lnTo>
                <a:lnTo>
                  <a:pt x="412273" y="1902798"/>
                </a:lnTo>
                <a:lnTo>
                  <a:pt x="388488" y="1947725"/>
                </a:lnTo>
                <a:lnTo>
                  <a:pt x="356775" y="2000581"/>
                </a:lnTo>
                <a:lnTo>
                  <a:pt x="335632" y="2019080"/>
                </a:lnTo>
                <a:lnTo>
                  <a:pt x="311847" y="2034937"/>
                </a:lnTo>
                <a:lnTo>
                  <a:pt x="290705" y="2037579"/>
                </a:lnTo>
                <a:lnTo>
                  <a:pt x="258992" y="2027008"/>
                </a:lnTo>
                <a:lnTo>
                  <a:pt x="240492" y="2005866"/>
                </a:lnTo>
                <a:lnTo>
                  <a:pt x="224636" y="1424456"/>
                </a:lnTo>
                <a:lnTo>
                  <a:pt x="229921" y="1350458"/>
                </a:lnTo>
                <a:lnTo>
                  <a:pt x="229921" y="1234176"/>
                </a:lnTo>
                <a:cubicBezTo>
                  <a:pt x="228159" y="1111727"/>
                  <a:pt x="226398" y="989279"/>
                  <a:pt x="221993" y="824546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4EFDA5F-1477-844A-98FB-962709BD1050}"/>
              </a:ext>
            </a:extLst>
          </p:cNvPr>
          <p:cNvSpPr/>
          <p:nvPr/>
        </p:nvSpPr>
        <p:spPr>
          <a:xfrm>
            <a:off x="5561013" y="5362575"/>
            <a:ext cx="658812" cy="674688"/>
          </a:xfrm>
          <a:custGeom>
            <a:avLst/>
            <a:gdLst>
              <a:gd name="connsiteX0" fmla="*/ 219075 w 659606"/>
              <a:gd name="connsiteY0" fmla="*/ 171450 h 673894"/>
              <a:gd name="connsiteX1" fmla="*/ 442912 w 659606"/>
              <a:gd name="connsiteY1" fmla="*/ 204788 h 673894"/>
              <a:gd name="connsiteX2" fmla="*/ 497681 w 659606"/>
              <a:gd name="connsiteY2" fmla="*/ 211931 h 673894"/>
              <a:gd name="connsiteX3" fmla="*/ 526256 w 659606"/>
              <a:gd name="connsiteY3" fmla="*/ 207169 h 673894"/>
              <a:gd name="connsiteX4" fmla="*/ 550069 w 659606"/>
              <a:gd name="connsiteY4" fmla="*/ 195263 h 673894"/>
              <a:gd name="connsiteX5" fmla="*/ 571500 w 659606"/>
              <a:gd name="connsiteY5" fmla="*/ 173831 h 673894"/>
              <a:gd name="connsiteX6" fmla="*/ 588169 w 659606"/>
              <a:gd name="connsiteY6" fmla="*/ 145256 h 673894"/>
              <a:gd name="connsiteX7" fmla="*/ 602456 w 659606"/>
              <a:gd name="connsiteY7" fmla="*/ 109538 h 673894"/>
              <a:gd name="connsiteX8" fmla="*/ 619125 w 659606"/>
              <a:gd name="connsiteY8" fmla="*/ 0 h 673894"/>
              <a:gd name="connsiteX9" fmla="*/ 659606 w 659606"/>
              <a:gd name="connsiteY9" fmla="*/ 673894 h 673894"/>
              <a:gd name="connsiteX10" fmla="*/ 623887 w 659606"/>
              <a:gd name="connsiteY10" fmla="*/ 647700 h 673894"/>
              <a:gd name="connsiteX11" fmla="*/ 592931 w 659606"/>
              <a:gd name="connsiteY11" fmla="*/ 607219 h 673894"/>
              <a:gd name="connsiteX12" fmla="*/ 557212 w 659606"/>
              <a:gd name="connsiteY12" fmla="*/ 566738 h 673894"/>
              <a:gd name="connsiteX13" fmla="*/ 490537 w 659606"/>
              <a:gd name="connsiteY13" fmla="*/ 502444 h 673894"/>
              <a:gd name="connsiteX14" fmla="*/ 421481 w 659606"/>
              <a:gd name="connsiteY14" fmla="*/ 445294 h 673894"/>
              <a:gd name="connsiteX15" fmla="*/ 361950 w 659606"/>
              <a:gd name="connsiteY15" fmla="*/ 400050 h 673894"/>
              <a:gd name="connsiteX16" fmla="*/ 283369 w 659606"/>
              <a:gd name="connsiteY16" fmla="*/ 347663 h 673894"/>
              <a:gd name="connsiteX17" fmla="*/ 190500 w 659606"/>
              <a:gd name="connsiteY17" fmla="*/ 290513 h 673894"/>
              <a:gd name="connsiteX18" fmla="*/ 71437 w 659606"/>
              <a:gd name="connsiteY18" fmla="*/ 221456 h 673894"/>
              <a:gd name="connsiteX19" fmla="*/ 19050 w 659606"/>
              <a:gd name="connsiteY19" fmla="*/ 192881 h 673894"/>
              <a:gd name="connsiteX20" fmla="*/ 7144 w 659606"/>
              <a:gd name="connsiteY20" fmla="*/ 183356 h 673894"/>
              <a:gd name="connsiteX21" fmla="*/ 0 w 659606"/>
              <a:gd name="connsiteY21" fmla="*/ 166688 h 673894"/>
              <a:gd name="connsiteX22" fmla="*/ 0 w 659606"/>
              <a:gd name="connsiteY22" fmla="*/ 154781 h 673894"/>
              <a:gd name="connsiteX23" fmla="*/ 4762 w 659606"/>
              <a:gd name="connsiteY23" fmla="*/ 142875 h 673894"/>
              <a:gd name="connsiteX24" fmla="*/ 26194 w 659606"/>
              <a:gd name="connsiteY24" fmla="*/ 138113 h 673894"/>
              <a:gd name="connsiteX25" fmla="*/ 97631 w 659606"/>
              <a:gd name="connsiteY25" fmla="*/ 147638 h 673894"/>
              <a:gd name="connsiteX26" fmla="*/ 219075 w 659606"/>
              <a:gd name="connsiteY26" fmla="*/ 171450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59606" h="673894">
                <a:moveTo>
                  <a:pt x="219075" y="171450"/>
                </a:moveTo>
                <a:lnTo>
                  <a:pt x="442912" y="204788"/>
                </a:lnTo>
                <a:lnTo>
                  <a:pt x="497681" y="211931"/>
                </a:lnTo>
                <a:lnTo>
                  <a:pt x="526256" y="207169"/>
                </a:lnTo>
                <a:lnTo>
                  <a:pt x="550069" y="195263"/>
                </a:lnTo>
                <a:lnTo>
                  <a:pt x="571500" y="173831"/>
                </a:lnTo>
                <a:lnTo>
                  <a:pt x="588169" y="145256"/>
                </a:lnTo>
                <a:lnTo>
                  <a:pt x="602456" y="109538"/>
                </a:lnTo>
                <a:lnTo>
                  <a:pt x="619125" y="0"/>
                </a:lnTo>
                <a:lnTo>
                  <a:pt x="659606" y="673894"/>
                </a:lnTo>
                <a:lnTo>
                  <a:pt x="623887" y="647700"/>
                </a:lnTo>
                <a:lnTo>
                  <a:pt x="592931" y="607219"/>
                </a:lnTo>
                <a:lnTo>
                  <a:pt x="557212" y="566738"/>
                </a:lnTo>
                <a:lnTo>
                  <a:pt x="490537" y="502444"/>
                </a:lnTo>
                <a:lnTo>
                  <a:pt x="421481" y="445294"/>
                </a:lnTo>
                <a:lnTo>
                  <a:pt x="361950" y="400050"/>
                </a:lnTo>
                <a:lnTo>
                  <a:pt x="283369" y="347663"/>
                </a:lnTo>
                <a:lnTo>
                  <a:pt x="190500" y="290513"/>
                </a:lnTo>
                <a:lnTo>
                  <a:pt x="71437" y="221456"/>
                </a:lnTo>
                <a:lnTo>
                  <a:pt x="19050" y="192881"/>
                </a:lnTo>
                <a:lnTo>
                  <a:pt x="7144" y="183356"/>
                </a:lnTo>
                <a:lnTo>
                  <a:pt x="0" y="166688"/>
                </a:lnTo>
                <a:lnTo>
                  <a:pt x="0" y="154781"/>
                </a:lnTo>
                <a:lnTo>
                  <a:pt x="4762" y="142875"/>
                </a:lnTo>
                <a:lnTo>
                  <a:pt x="26194" y="138113"/>
                </a:lnTo>
                <a:lnTo>
                  <a:pt x="97631" y="147638"/>
                </a:lnTo>
                <a:lnTo>
                  <a:pt x="219075" y="171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FCF3FB2-917B-4B8F-A493-6503D61E2102}"/>
              </a:ext>
            </a:extLst>
          </p:cNvPr>
          <p:cNvGrpSpPr/>
          <p:nvPr/>
        </p:nvGrpSpPr>
        <p:grpSpPr>
          <a:xfrm>
            <a:off x="2409032" y="1385094"/>
            <a:ext cx="4913312" cy="4668838"/>
            <a:chOff x="2582863" y="1527175"/>
            <a:chExt cx="4913312" cy="4668838"/>
          </a:xfrm>
        </p:grpSpPr>
        <p:sp>
          <p:nvSpPr>
            <p:cNvPr id="15" name="フリーフォーム 78">
              <a:extLst>
                <a:ext uri="{FF2B5EF4-FFF2-40B4-BE49-F238E27FC236}">
                  <a16:creationId xmlns:a16="http://schemas.microsoft.com/office/drawing/2014/main" id="{353BE613-9F84-4472-BB6A-16FF5B2C9E89}"/>
                </a:ext>
              </a:extLst>
            </p:cNvPr>
            <p:cNvSpPr/>
            <p:nvPr/>
          </p:nvSpPr>
          <p:spPr>
            <a:xfrm>
              <a:off x="2582863" y="2960688"/>
              <a:ext cx="1857375" cy="530225"/>
            </a:xfrm>
            <a:custGeom>
              <a:avLst/>
              <a:gdLst>
                <a:gd name="connsiteX0" fmla="*/ 661988 w 1857375"/>
                <a:gd name="connsiteY0" fmla="*/ 252412 h 531019"/>
                <a:gd name="connsiteX1" fmla="*/ 1023938 w 1857375"/>
                <a:gd name="connsiteY1" fmla="*/ 171450 h 531019"/>
                <a:gd name="connsiteX2" fmla="*/ 1202532 w 1857375"/>
                <a:gd name="connsiteY2" fmla="*/ 138112 h 531019"/>
                <a:gd name="connsiteX3" fmla="*/ 1352550 w 1857375"/>
                <a:gd name="connsiteY3" fmla="*/ 78581 h 531019"/>
                <a:gd name="connsiteX4" fmla="*/ 1464469 w 1857375"/>
                <a:gd name="connsiteY4" fmla="*/ 23812 h 531019"/>
                <a:gd name="connsiteX5" fmla="*/ 1504950 w 1857375"/>
                <a:gd name="connsiteY5" fmla="*/ 2381 h 531019"/>
                <a:gd name="connsiteX6" fmla="*/ 1521619 w 1857375"/>
                <a:gd name="connsiteY6" fmla="*/ 0 h 531019"/>
                <a:gd name="connsiteX7" fmla="*/ 1569244 w 1857375"/>
                <a:gd name="connsiteY7" fmla="*/ 7144 h 531019"/>
                <a:gd name="connsiteX8" fmla="*/ 1645444 w 1857375"/>
                <a:gd name="connsiteY8" fmla="*/ 26194 h 531019"/>
                <a:gd name="connsiteX9" fmla="*/ 1726407 w 1857375"/>
                <a:gd name="connsiteY9" fmla="*/ 54769 h 531019"/>
                <a:gd name="connsiteX10" fmla="*/ 1788319 w 1857375"/>
                <a:gd name="connsiteY10" fmla="*/ 80962 h 531019"/>
                <a:gd name="connsiteX11" fmla="*/ 1824038 w 1857375"/>
                <a:gd name="connsiteY11" fmla="*/ 97631 h 531019"/>
                <a:gd name="connsiteX12" fmla="*/ 1843088 w 1857375"/>
                <a:gd name="connsiteY12" fmla="*/ 111919 h 531019"/>
                <a:gd name="connsiteX13" fmla="*/ 1852613 w 1857375"/>
                <a:gd name="connsiteY13" fmla="*/ 130969 h 531019"/>
                <a:gd name="connsiteX14" fmla="*/ 1857375 w 1857375"/>
                <a:gd name="connsiteY14" fmla="*/ 152400 h 531019"/>
                <a:gd name="connsiteX15" fmla="*/ 1854994 w 1857375"/>
                <a:gd name="connsiteY15" fmla="*/ 185737 h 531019"/>
                <a:gd name="connsiteX16" fmla="*/ 1847850 w 1857375"/>
                <a:gd name="connsiteY16" fmla="*/ 211931 h 531019"/>
                <a:gd name="connsiteX17" fmla="*/ 1833563 w 1857375"/>
                <a:gd name="connsiteY17" fmla="*/ 226219 h 531019"/>
                <a:gd name="connsiteX18" fmla="*/ 1788319 w 1857375"/>
                <a:gd name="connsiteY18" fmla="*/ 242887 h 531019"/>
                <a:gd name="connsiteX19" fmla="*/ 1709738 w 1857375"/>
                <a:gd name="connsiteY19" fmla="*/ 266700 h 531019"/>
                <a:gd name="connsiteX20" fmla="*/ 1633538 w 1857375"/>
                <a:gd name="connsiteY20" fmla="*/ 280987 h 531019"/>
                <a:gd name="connsiteX21" fmla="*/ 1576388 w 1857375"/>
                <a:gd name="connsiteY21" fmla="*/ 290512 h 531019"/>
                <a:gd name="connsiteX22" fmla="*/ 1431132 w 1857375"/>
                <a:gd name="connsiteY22" fmla="*/ 307181 h 531019"/>
                <a:gd name="connsiteX23" fmla="*/ 1197769 w 1857375"/>
                <a:gd name="connsiteY23" fmla="*/ 333375 h 531019"/>
                <a:gd name="connsiteX24" fmla="*/ 952500 w 1857375"/>
                <a:gd name="connsiteY24" fmla="*/ 385762 h 531019"/>
                <a:gd name="connsiteX25" fmla="*/ 721519 w 1857375"/>
                <a:gd name="connsiteY25" fmla="*/ 445294 h 531019"/>
                <a:gd name="connsiteX26" fmla="*/ 488157 w 1857375"/>
                <a:gd name="connsiteY26" fmla="*/ 507206 h 531019"/>
                <a:gd name="connsiteX27" fmla="*/ 411957 w 1857375"/>
                <a:gd name="connsiteY27" fmla="*/ 528637 h 531019"/>
                <a:gd name="connsiteX28" fmla="*/ 385763 w 1857375"/>
                <a:gd name="connsiteY28" fmla="*/ 531019 h 531019"/>
                <a:gd name="connsiteX29" fmla="*/ 359569 w 1857375"/>
                <a:gd name="connsiteY29" fmla="*/ 523875 h 531019"/>
                <a:gd name="connsiteX30" fmla="*/ 304800 w 1857375"/>
                <a:gd name="connsiteY30" fmla="*/ 497681 h 531019"/>
                <a:gd name="connsiteX31" fmla="*/ 200025 w 1857375"/>
                <a:gd name="connsiteY31" fmla="*/ 428625 h 531019"/>
                <a:gd name="connsiteX32" fmla="*/ 104775 w 1857375"/>
                <a:gd name="connsiteY32" fmla="*/ 359569 h 531019"/>
                <a:gd name="connsiteX33" fmla="*/ 52388 w 1857375"/>
                <a:gd name="connsiteY33" fmla="*/ 319087 h 531019"/>
                <a:gd name="connsiteX34" fmla="*/ 26194 w 1857375"/>
                <a:gd name="connsiteY34" fmla="*/ 300037 h 531019"/>
                <a:gd name="connsiteX35" fmla="*/ 11907 w 1857375"/>
                <a:gd name="connsiteY35" fmla="*/ 285750 h 531019"/>
                <a:gd name="connsiteX36" fmla="*/ 2382 w 1857375"/>
                <a:gd name="connsiteY36" fmla="*/ 261937 h 531019"/>
                <a:gd name="connsiteX37" fmla="*/ 0 w 1857375"/>
                <a:gd name="connsiteY37" fmla="*/ 240506 h 531019"/>
                <a:gd name="connsiteX38" fmla="*/ 4763 w 1857375"/>
                <a:gd name="connsiteY38" fmla="*/ 230981 h 531019"/>
                <a:gd name="connsiteX39" fmla="*/ 21432 w 1857375"/>
                <a:gd name="connsiteY39" fmla="*/ 228600 h 531019"/>
                <a:gd name="connsiteX40" fmla="*/ 45244 w 1857375"/>
                <a:gd name="connsiteY40" fmla="*/ 238125 h 531019"/>
                <a:gd name="connsiteX41" fmla="*/ 97632 w 1857375"/>
                <a:gd name="connsiteY41" fmla="*/ 259556 h 531019"/>
                <a:gd name="connsiteX42" fmla="*/ 176213 w 1857375"/>
                <a:gd name="connsiteY42" fmla="*/ 288131 h 531019"/>
                <a:gd name="connsiteX43" fmla="*/ 221457 w 1857375"/>
                <a:gd name="connsiteY43" fmla="*/ 302419 h 531019"/>
                <a:gd name="connsiteX44" fmla="*/ 278607 w 1857375"/>
                <a:gd name="connsiteY44" fmla="*/ 311944 h 531019"/>
                <a:gd name="connsiteX45" fmla="*/ 340519 w 1857375"/>
                <a:gd name="connsiteY45" fmla="*/ 316706 h 531019"/>
                <a:gd name="connsiteX46" fmla="*/ 395288 w 1857375"/>
                <a:gd name="connsiteY46" fmla="*/ 309562 h 531019"/>
                <a:gd name="connsiteX47" fmla="*/ 600075 w 1857375"/>
                <a:gd name="connsiteY47" fmla="*/ 266700 h 531019"/>
                <a:gd name="connsiteX48" fmla="*/ 661988 w 1857375"/>
                <a:gd name="connsiteY48" fmla="*/ 25241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375" h="531019">
                  <a:moveTo>
                    <a:pt x="661988" y="252412"/>
                  </a:moveTo>
                  <a:lnTo>
                    <a:pt x="1023938" y="171450"/>
                  </a:lnTo>
                  <a:lnTo>
                    <a:pt x="1202532" y="138112"/>
                  </a:lnTo>
                  <a:lnTo>
                    <a:pt x="1352550" y="78581"/>
                  </a:lnTo>
                  <a:lnTo>
                    <a:pt x="1464469" y="23812"/>
                  </a:lnTo>
                  <a:lnTo>
                    <a:pt x="1504950" y="2381"/>
                  </a:lnTo>
                  <a:lnTo>
                    <a:pt x="1521619" y="0"/>
                  </a:lnTo>
                  <a:lnTo>
                    <a:pt x="1569244" y="7144"/>
                  </a:lnTo>
                  <a:lnTo>
                    <a:pt x="1645444" y="26194"/>
                  </a:lnTo>
                  <a:lnTo>
                    <a:pt x="1726407" y="54769"/>
                  </a:lnTo>
                  <a:lnTo>
                    <a:pt x="1788319" y="80962"/>
                  </a:lnTo>
                  <a:lnTo>
                    <a:pt x="1824038" y="97631"/>
                  </a:lnTo>
                  <a:lnTo>
                    <a:pt x="1843088" y="111919"/>
                  </a:lnTo>
                  <a:lnTo>
                    <a:pt x="1852613" y="130969"/>
                  </a:lnTo>
                  <a:lnTo>
                    <a:pt x="1857375" y="152400"/>
                  </a:lnTo>
                  <a:lnTo>
                    <a:pt x="1854994" y="185737"/>
                  </a:lnTo>
                  <a:lnTo>
                    <a:pt x="1847850" y="211931"/>
                  </a:lnTo>
                  <a:lnTo>
                    <a:pt x="1833563" y="226219"/>
                  </a:lnTo>
                  <a:lnTo>
                    <a:pt x="1788319" y="242887"/>
                  </a:lnTo>
                  <a:lnTo>
                    <a:pt x="1709738" y="266700"/>
                  </a:lnTo>
                  <a:lnTo>
                    <a:pt x="1633538" y="280987"/>
                  </a:lnTo>
                  <a:lnTo>
                    <a:pt x="1576388" y="290512"/>
                  </a:lnTo>
                  <a:lnTo>
                    <a:pt x="1431132" y="307181"/>
                  </a:lnTo>
                  <a:lnTo>
                    <a:pt x="1197769" y="333375"/>
                  </a:lnTo>
                  <a:lnTo>
                    <a:pt x="952500" y="385762"/>
                  </a:lnTo>
                  <a:lnTo>
                    <a:pt x="721519" y="445294"/>
                  </a:lnTo>
                  <a:lnTo>
                    <a:pt x="488157" y="507206"/>
                  </a:lnTo>
                  <a:lnTo>
                    <a:pt x="411957" y="528637"/>
                  </a:lnTo>
                  <a:lnTo>
                    <a:pt x="385763" y="531019"/>
                  </a:lnTo>
                  <a:lnTo>
                    <a:pt x="359569" y="523875"/>
                  </a:lnTo>
                  <a:lnTo>
                    <a:pt x="304800" y="497681"/>
                  </a:lnTo>
                  <a:lnTo>
                    <a:pt x="200025" y="428625"/>
                  </a:lnTo>
                  <a:lnTo>
                    <a:pt x="104775" y="359569"/>
                  </a:lnTo>
                  <a:lnTo>
                    <a:pt x="52388" y="319087"/>
                  </a:lnTo>
                  <a:lnTo>
                    <a:pt x="26194" y="300037"/>
                  </a:lnTo>
                  <a:lnTo>
                    <a:pt x="11907" y="285750"/>
                  </a:lnTo>
                  <a:lnTo>
                    <a:pt x="2382" y="261937"/>
                  </a:lnTo>
                  <a:lnTo>
                    <a:pt x="0" y="240506"/>
                  </a:lnTo>
                  <a:lnTo>
                    <a:pt x="4763" y="230981"/>
                  </a:lnTo>
                  <a:lnTo>
                    <a:pt x="21432" y="228600"/>
                  </a:lnTo>
                  <a:lnTo>
                    <a:pt x="45244" y="238125"/>
                  </a:lnTo>
                  <a:lnTo>
                    <a:pt x="97632" y="259556"/>
                  </a:lnTo>
                  <a:lnTo>
                    <a:pt x="176213" y="288131"/>
                  </a:lnTo>
                  <a:lnTo>
                    <a:pt x="221457" y="302419"/>
                  </a:lnTo>
                  <a:lnTo>
                    <a:pt x="278607" y="311944"/>
                  </a:lnTo>
                  <a:lnTo>
                    <a:pt x="340519" y="316706"/>
                  </a:lnTo>
                  <a:lnTo>
                    <a:pt x="395288" y="309562"/>
                  </a:lnTo>
                  <a:lnTo>
                    <a:pt x="600075" y="266700"/>
                  </a:lnTo>
                  <a:lnTo>
                    <a:pt x="661988" y="2524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9">
              <a:extLst>
                <a:ext uri="{FF2B5EF4-FFF2-40B4-BE49-F238E27FC236}">
                  <a16:creationId xmlns:a16="http://schemas.microsoft.com/office/drawing/2014/main" id="{FAA77611-0C73-4BA0-908B-3D6266DDF128}"/>
                </a:ext>
              </a:extLst>
            </p:cNvPr>
            <p:cNvSpPr/>
            <p:nvPr/>
          </p:nvSpPr>
          <p:spPr>
            <a:xfrm>
              <a:off x="4381500" y="1998663"/>
              <a:ext cx="2516188" cy="530225"/>
            </a:xfrm>
            <a:custGeom>
              <a:avLst/>
              <a:gdLst>
                <a:gd name="connsiteX0" fmla="*/ 847725 w 2516981"/>
                <a:gd name="connsiteY0" fmla="*/ 233362 h 531019"/>
                <a:gd name="connsiteX1" fmla="*/ 1250156 w 2516981"/>
                <a:gd name="connsiteY1" fmla="*/ 171450 h 531019"/>
                <a:gd name="connsiteX2" fmla="*/ 1431131 w 2516981"/>
                <a:gd name="connsiteY2" fmla="*/ 135731 h 531019"/>
                <a:gd name="connsiteX3" fmla="*/ 1631156 w 2516981"/>
                <a:gd name="connsiteY3" fmla="*/ 111919 h 531019"/>
                <a:gd name="connsiteX4" fmla="*/ 1764506 w 2516981"/>
                <a:gd name="connsiteY4" fmla="*/ 88106 h 531019"/>
                <a:gd name="connsiteX5" fmla="*/ 1862138 w 2516981"/>
                <a:gd name="connsiteY5" fmla="*/ 69056 h 531019"/>
                <a:gd name="connsiteX6" fmla="*/ 1912144 w 2516981"/>
                <a:gd name="connsiteY6" fmla="*/ 57150 h 531019"/>
                <a:gd name="connsiteX7" fmla="*/ 2038350 w 2516981"/>
                <a:gd name="connsiteY7" fmla="*/ 19050 h 531019"/>
                <a:gd name="connsiteX8" fmla="*/ 2093119 w 2516981"/>
                <a:gd name="connsiteY8" fmla="*/ 0 h 531019"/>
                <a:gd name="connsiteX9" fmla="*/ 2109788 w 2516981"/>
                <a:gd name="connsiteY9" fmla="*/ 0 h 531019"/>
                <a:gd name="connsiteX10" fmla="*/ 2164556 w 2516981"/>
                <a:gd name="connsiteY10" fmla="*/ 9525 h 531019"/>
                <a:gd name="connsiteX11" fmla="*/ 2293144 w 2516981"/>
                <a:gd name="connsiteY11" fmla="*/ 45244 h 531019"/>
                <a:gd name="connsiteX12" fmla="*/ 2424113 w 2516981"/>
                <a:gd name="connsiteY12" fmla="*/ 88106 h 531019"/>
                <a:gd name="connsiteX13" fmla="*/ 2481263 w 2516981"/>
                <a:gd name="connsiteY13" fmla="*/ 109537 h 531019"/>
                <a:gd name="connsiteX14" fmla="*/ 2497931 w 2516981"/>
                <a:gd name="connsiteY14" fmla="*/ 119062 h 531019"/>
                <a:gd name="connsiteX15" fmla="*/ 2509838 w 2516981"/>
                <a:gd name="connsiteY15" fmla="*/ 135731 h 531019"/>
                <a:gd name="connsiteX16" fmla="*/ 2516981 w 2516981"/>
                <a:gd name="connsiteY16" fmla="*/ 154781 h 531019"/>
                <a:gd name="connsiteX17" fmla="*/ 2516981 w 2516981"/>
                <a:gd name="connsiteY17" fmla="*/ 166687 h 531019"/>
                <a:gd name="connsiteX18" fmla="*/ 2507456 w 2516981"/>
                <a:gd name="connsiteY18" fmla="*/ 190500 h 531019"/>
                <a:gd name="connsiteX19" fmla="*/ 2483644 w 2516981"/>
                <a:gd name="connsiteY19" fmla="*/ 219075 h 531019"/>
                <a:gd name="connsiteX20" fmla="*/ 2424113 w 2516981"/>
                <a:gd name="connsiteY20" fmla="*/ 250031 h 531019"/>
                <a:gd name="connsiteX21" fmla="*/ 2386013 w 2516981"/>
                <a:gd name="connsiteY21" fmla="*/ 257175 h 531019"/>
                <a:gd name="connsiteX22" fmla="*/ 2297906 w 2516981"/>
                <a:gd name="connsiteY22" fmla="*/ 264319 h 531019"/>
                <a:gd name="connsiteX23" fmla="*/ 2174081 w 2516981"/>
                <a:gd name="connsiteY23" fmla="*/ 269081 h 531019"/>
                <a:gd name="connsiteX24" fmla="*/ 2081213 w 2516981"/>
                <a:gd name="connsiteY24" fmla="*/ 269081 h 531019"/>
                <a:gd name="connsiteX25" fmla="*/ 1969294 w 2516981"/>
                <a:gd name="connsiteY25" fmla="*/ 273844 h 531019"/>
                <a:gd name="connsiteX26" fmla="*/ 1743075 w 2516981"/>
                <a:gd name="connsiteY26" fmla="*/ 292894 h 531019"/>
                <a:gd name="connsiteX27" fmla="*/ 1507331 w 2516981"/>
                <a:gd name="connsiteY27" fmla="*/ 323850 h 531019"/>
                <a:gd name="connsiteX28" fmla="*/ 1423988 w 2516981"/>
                <a:gd name="connsiteY28" fmla="*/ 338137 h 531019"/>
                <a:gd name="connsiteX29" fmla="*/ 1178719 w 2516981"/>
                <a:gd name="connsiteY29" fmla="*/ 359569 h 531019"/>
                <a:gd name="connsiteX30" fmla="*/ 988219 w 2516981"/>
                <a:gd name="connsiteY30" fmla="*/ 390525 h 531019"/>
                <a:gd name="connsiteX31" fmla="*/ 747713 w 2516981"/>
                <a:gd name="connsiteY31" fmla="*/ 438150 h 531019"/>
                <a:gd name="connsiteX32" fmla="*/ 545306 w 2516981"/>
                <a:gd name="connsiteY32" fmla="*/ 485775 h 531019"/>
                <a:gd name="connsiteX33" fmla="*/ 450056 w 2516981"/>
                <a:gd name="connsiteY33" fmla="*/ 511969 h 531019"/>
                <a:gd name="connsiteX34" fmla="*/ 423863 w 2516981"/>
                <a:gd name="connsiteY34" fmla="*/ 523875 h 531019"/>
                <a:gd name="connsiteX35" fmla="*/ 395288 w 2516981"/>
                <a:gd name="connsiteY35" fmla="*/ 531019 h 531019"/>
                <a:gd name="connsiteX36" fmla="*/ 373856 w 2516981"/>
                <a:gd name="connsiteY36" fmla="*/ 528637 h 531019"/>
                <a:gd name="connsiteX37" fmla="*/ 330994 w 2516981"/>
                <a:gd name="connsiteY37" fmla="*/ 521494 h 531019"/>
                <a:gd name="connsiteX38" fmla="*/ 283369 w 2516981"/>
                <a:gd name="connsiteY38" fmla="*/ 497681 h 531019"/>
                <a:gd name="connsiteX39" fmla="*/ 240506 w 2516981"/>
                <a:gd name="connsiteY39" fmla="*/ 471487 h 531019"/>
                <a:gd name="connsiteX40" fmla="*/ 180975 w 2516981"/>
                <a:gd name="connsiteY40" fmla="*/ 423862 h 531019"/>
                <a:gd name="connsiteX41" fmla="*/ 128588 w 2516981"/>
                <a:gd name="connsiteY41" fmla="*/ 373856 h 531019"/>
                <a:gd name="connsiteX42" fmla="*/ 83344 w 2516981"/>
                <a:gd name="connsiteY42" fmla="*/ 326231 h 531019"/>
                <a:gd name="connsiteX43" fmla="*/ 42863 w 2516981"/>
                <a:gd name="connsiteY43" fmla="*/ 276225 h 531019"/>
                <a:gd name="connsiteX44" fmla="*/ 16669 w 2516981"/>
                <a:gd name="connsiteY44" fmla="*/ 235744 h 531019"/>
                <a:gd name="connsiteX45" fmla="*/ 4763 w 2516981"/>
                <a:gd name="connsiteY45" fmla="*/ 211931 h 531019"/>
                <a:gd name="connsiteX46" fmla="*/ 0 w 2516981"/>
                <a:gd name="connsiteY46" fmla="*/ 192881 h 531019"/>
                <a:gd name="connsiteX47" fmla="*/ 4763 w 2516981"/>
                <a:gd name="connsiteY47" fmla="*/ 173831 h 531019"/>
                <a:gd name="connsiteX48" fmla="*/ 9525 w 2516981"/>
                <a:gd name="connsiteY48" fmla="*/ 164306 h 531019"/>
                <a:gd name="connsiteX49" fmla="*/ 21431 w 2516981"/>
                <a:gd name="connsiteY49" fmla="*/ 161925 h 531019"/>
                <a:gd name="connsiteX50" fmla="*/ 35719 w 2516981"/>
                <a:gd name="connsiteY50" fmla="*/ 161925 h 531019"/>
                <a:gd name="connsiteX51" fmla="*/ 50006 w 2516981"/>
                <a:gd name="connsiteY51" fmla="*/ 164306 h 531019"/>
                <a:gd name="connsiteX52" fmla="*/ 83344 w 2516981"/>
                <a:gd name="connsiteY52" fmla="*/ 188119 h 531019"/>
                <a:gd name="connsiteX53" fmla="*/ 150019 w 2516981"/>
                <a:gd name="connsiteY53" fmla="*/ 226219 h 531019"/>
                <a:gd name="connsiteX54" fmla="*/ 221456 w 2516981"/>
                <a:gd name="connsiteY54" fmla="*/ 259556 h 531019"/>
                <a:gd name="connsiteX55" fmla="*/ 254794 w 2516981"/>
                <a:gd name="connsiteY55" fmla="*/ 271462 h 531019"/>
                <a:gd name="connsiteX56" fmla="*/ 319088 w 2516981"/>
                <a:gd name="connsiteY56" fmla="*/ 283369 h 531019"/>
                <a:gd name="connsiteX57" fmla="*/ 419100 w 2516981"/>
                <a:gd name="connsiteY57" fmla="*/ 290512 h 531019"/>
                <a:gd name="connsiteX58" fmla="*/ 509588 w 2516981"/>
                <a:gd name="connsiteY58" fmla="*/ 290512 h 531019"/>
                <a:gd name="connsiteX59" fmla="*/ 638175 w 2516981"/>
                <a:gd name="connsiteY59" fmla="*/ 269081 h 531019"/>
                <a:gd name="connsiteX60" fmla="*/ 847725 w 2516981"/>
                <a:gd name="connsiteY60" fmla="*/ 23336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16981" h="531019">
                  <a:moveTo>
                    <a:pt x="847725" y="233362"/>
                  </a:moveTo>
                  <a:lnTo>
                    <a:pt x="1250156" y="171450"/>
                  </a:lnTo>
                  <a:lnTo>
                    <a:pt x="1431131" y="135731"/>
                  </a:lnTo>
                  <a:lnTo>
                    <a:pt x="1631156" y="111919"/>
                  </a:lnTo>
                  <a:lnTo>
                    <a:pt x="1764506" y="88106"/>
                  </a:lnTo>
                  <a:lnTo>
                    <a:pt x="1862138" y="69056"/>
                  </a:lnTo>
                  <a:lnTo>
                    <a:pt x="1912144" y="57150"/>
                  </a:lnTo>
                  <a:lnTo>
                    <a:pt x="2038350" y="19050"/>
                  </a:lnTo>
                  <a:lnTo>
                    <a:pt x="2093119" y="0"/>
                  </a:lnTo>
                  <a:lnTo>
                    <a:pt x="2109788" y="0"/>
                  </a:lnTo>
                  <a:lnTo>
                    <a:pt x="2164556" y="9525"/>
                  </a:lnTo>
                  <a:lnTo>
                    <a:pt x="2293144" y="45244"/>
                  </a:lnTo>
                  <a:lnTo>
                    <a:pt x="2424113" y="88106"/>
                  </a:lnTo>
                  <a:lnTo>
                    <a:pt x="2481263" y="109537"/>
                  </a:lnTo>
                  <a:lnTo>
                    <a:pt x="2497931" y="119062"/>
                  </a:lnTo>
                  <a:lnTo>
                    <a:pt x="2509838" y="135731"/>
                  </a:lnTo>
                  <a:lnTo>
                    <a:pt x="2516981" y="154781"/>
                  </a:lnTo>
                  <a:lnTo>
                    <a:pt x="2516981" y="166687"/>
                  </a:lnTo>
                  <a:lnTo>
                    <a:pt x="2507456" y="190500"/>
                  </a:lnTo>
                  <a:lnTo>
                    <a:pt x="2483644" y="219075"/>
                  </a:lnTo>
                  <a:lnTo>
                    <a:pt x="2424113" y="250031"/>
                  </a:lnTo>
                  <a:lnTo>
                    <a:pt x="2386013" y="257175"/>
                  </a:lnTo>
                  <a:lnTo>
                    <a:pt x="2297906" y="264319"/>
                  </a:lnTo>
                  <a:lnTo>
                    <a:pt x="2174081" y="269081"/>
                  </a:lnTo>
                  <a:lnTo>
                    <a:pt x="2081213" y="269081"/>
                  </a:lnTo>
                  <a:lnTo>
                    <a:pt x="1969294" y="273844"/>
                  </a:lnTo>
                  <a:lnTo>
                    <a:pt x="1743075" y="292894"/>
                  </a:lnTo>
                  <a:lnTo>
                    <a:pt x="1507331" y="323850"/>
                  </a:lnTo>
                  <a:lnTo>
                    <a:pt x="1423988" y="338137"/>
                  </a:lnTo>
                  <a:lnTo>
                    <a:pt x="1178719" y="359569"/>
                  </a:lnTo>
                  <a:lnTo>
                    <a:pt x="988219" y="390525"/>
                  </a:lnTo>
                  <a:lnTo>
                    <a:pt x="747713" y="438150"/>
                  </a:lnTo>
                  <a:lnTo>
                    <a:pt x="545306" y="485775"/>
                  </a:lnTo>
                  <a:lnTo>
                    <a:pt x="450056" y="511969"/>
                  </a:lnTo>
                  <a:lnTo>
                    <a:pt x="423863" y="523875"/>
                  </a:lnTo>
                  <a:lnTo>
                    <a:pt x="395288" y="531019"/>
                  </a:lnTo>
                  <a:lnTo>
                    <a:pt x="373856" y="528637"/>
                  </a:lnTo>
                  <a:cubicBezTo>
                    <a:pt x="332593" y="521356"/>
                    <a:pt x="347077" y="521494"/>
                    <a:pt x="330994" y="521494"/>
                  </a:cubicBezTo>
                  <a:lnTo>
                    <a:pt x="283369" y="497681"/>
                  </a:lnTo>
                  <a:lnTo>
                    <a:pt x="240506" y="471487"/>
                  </a:lnTo>
                  <a:lnTo>
                    <a:pt x="180975" y="423862"/>
                  </a:lnTo>
                  <a:lnTo>
                    <a:pt x="128588" y="373856"/>
                  </a:lnTo>
                  <a:lnTo>
                    <a:pt x="83344" y="326231"/>
                  </a:lnTo>
                  <a:lnTo>
                    <a:pt x="42863" y="276225"/>
                  </a:lnTo>
                  <a:lnTo>
                    <a:pt x="16669" y="235744"/>
                  </a:lnTo>
                  <a:lnTo>
                    <a:pt x="4763" y="211931"/>
                  </a:lnTo>
                  <a:lnTo>
                    <a:pt x="0" y="192881"/>
                  </a:lnTo>
                  <a:lnTo>
                    <a:pt x="4763" y="173831"/>
                  </a:lnTo>
                  <a:lnTo>
                    <a:pt x="9525" y="164306"/>
                  </a:lnTo>
                  <a:lnTo>
                    <a:pt x="21431" y="161925"/>
                  </a:lnTo>
                  <a:lnTo>
                    <a:pt x="35719" y="161925"/>
                  </a:lnTo>
                  <a:lnTo>
                    <a:pt x="50006" y="164306"/>
                  </a:lnTo>
                  <a:lnTo>
                    <a:pt x="83344" y="188119"/>
                  </a:lnTo>
                  <a:lnTo>
                    <a:pt x="150019" y="226219"/>
                  </a:lnTo>
                  <a:lnTo>
                    <a:pt x="221456" y="259556"/>
                  </a:lnTo>
                  <a:lnTo>
                    <a:pt x="254794" y="271462"/>
                  </a:lnTo>
                  <a:lnTo>
                    <a:pt x="319088" y="283369"/>
                  </a:lnTo>
                  <a:lnTo>
                    <a:pt x="419100" y="290512"/>
                  </a:lnTo>
                  <a:lnTo>
                    <a:pt x="509588" y="290512"/>
                  </a:lnTo>
                  <a:lnTo>
                    <a:pt x="638175" y="269081"/>
                  </a:lnTo>
                  <a:lnTo>
                    <a:pt x="847725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82AA3A59-97ED-471B-8526-E35CEE188F9E}"/>
                </a:ext>
              </a:extLst>
            </p:cNvPr>
            <p:cNvSpPr/>
            <p:nvPr/>
          </p:nvSpPr>
          <p:spPr>
            <a:xfrm>
              <a:off x="6581775" y="1560513"/>
              <a:ext cx="865188" cy="720725"/>
            </a:xfrm>
            <a:custGeom>
              <a:avLst/>
              <a:gdLst>
                <a:gd name="connsiteX0" fmla="*/ 307181 w 864394"/>
                <a:gd name="connsiteY0" fmla="*/ 316706 h 721519"/>
                <a:gd name="connsiteX1" fmla="*/ 211931 w 864394"/>
                <a:gd name="connsiteY1" fmla="*/ 230981 h 721519"/>
                <a:gd name="connsiteX2" fmla="*/ 135731 w 864394"/>
                <a:gd name="connsiteY2" fmla="*/ 161925 h 721519"/>
                <a:gd name="connsiteX3" fmla="*/ 52388 w 864394"/>
                <a:gd name="connsiteY3" fmla="*/ 92869 h 721519"/>
                <a:gd name="connsiteX4" fmla="*/ 21431 w 864394"/>
                <a:gd name="connsiteY4" fmla="*/ 64294 h 721519"/>
                <a:gd name="connsiteX5" fmla="*/ 9525 w 864394"/>
                <a:gd name="connsiteY5" fmla="*/ 54769 h 721519"/>
                <a:gd name="connsiteX6" fmla="*/ 2381 w 864394"/>
                <a:gd name="connsiteY6" fmla="*/ 38100 h 721519"/>
                <a:gd name="connsiteX7" fmla="*/ 0 w 864394"/>
                <a:gd name="connsiteY7" fmla="*/ 16669 h 721519"/>
                <a:gd name="connsiteX8" fmla="*/ 2381 w 864394"/>
                <a:gd name="connsiteY8" fmla="*/ 9525 h 721519"/>
                <a:gd name="connsiteX9" fmla="*/ 11906 w 864394"/>
                <a:gd name="connsiteY9" fmla="*/ 0 h 721519"/>
                <a:gd name="connsiteX10" fmla="*/ 38100 w 864394"/>
                <a:gd name="connsiteY10" fmla="*/ 4762 h 721519"/>
                <a:gd name="connsiteX11" fmla="*/ 150019 w 864394"/>
                <a:gd name="connsiteY11" fmla="*/ 50006 h 721519"/>
                <a:gd name="connsiteX12" fmla="*/ 319088 w 864394"/>
                <a:gd name="connsiteY12" fmla="*/ 119062 h 721519"/>
                <a:gd name="connsiteX13" fmla="*/ 485775 w 864394"/>
                <a:gd name="connsiteY13" fmla="*/ 188119 h 721519"/>
                <a:gd name="connsiteX14" fmla="*/ 642938 w 864394"/>
                <a:gd name="connsiteY14" fmla="*/ 252412 h 721519"/>
                <a:gd name="connsiteX15" fmla="*/ 678656 w 864394"/>
                <a:gd name="connsiteY15" fmla="*/ 271462 h 721519"/>
                <a:gd name="connsiteX16" fmla="*/ 728663 w 864394"/>
                <a:gd name="connsiteY16" fmla="*/ 309562 h 721519"/>
                <a:gd name="connsiteX17" fmla="*/ 742950 w 864394"/>
                <a:gd name="connsiteY17" fmla="*/ 321469 h 721519"/>
                <a:gd name="connsiteX18" fmla="*/ 759619 w 864394"/>
                <a:gd name="connsiteY18" fmla="*/ 345281 h 721519"/>
                <a:gd name="connsiteX19" fmla="*/ 797719 w 864394"/>
                <a:gd name="connsiteY19" fmla="*/ 421481 h 721519"/>
                <a:gd name="connsiteX20" fmla="*/ 831056 w 864394"/>
                <a:gd name="connsiteY20" fmla="*/ 492919 h 721519"/>
                <a:gd name="connsiteX21" fmla="*/ 850106 w 864394"/>
                <a:gd name="connsiteY21" fmla="*/ 540544 h 721519"/>
                <a:gd name="connsiteX22" fmla="*/ 862013 w 864394"/>
                <a:gd name="connsiteY22" fmla="*/ 592931 h 721519"/>
                <a:gd name="connsiteX23" fmla="*/ 864394 w 864394"/>
                <a:gd name="connsiteY23" fmla="*/ 631031 h 721519"/>
                <a:gd name="connsiteX24" fmla="*/ 862013 w 864394"/>
                <a:gd name="connsiteY24" fmla="*/ 664369 h 721519"/>
                <a:gd name="connsiteX25" fmla="*/ 847725 w 864394"/>
                <a:gd name="connsiteY25" fmla="*/ 692944 h 721519"/>
                <a:gd name="connsiteX26" fmla="*/ 831056 w 864394"/>
                <a:gd name="connsiteY26" fmla="*/ 711994 h 721519"/>
                <a:gd name="connsiteX27" fmla="*/ 804863 w 864394"/>
                <a:gd name="connsiteY27" fmla="*/ 721519 h 721519"/>
                <a:gd name="connsiteX28" fmla="*/ 781050 w 864394"/>
                <a:gd name="connsiteY28" fmla="*/ 721519 h 721519"/>
                <a:gd name="connsiteX29" fmla="*/ 733425 w 864394"/>
                <a:gd name="connsiteY29" fmla="*/ 709612 h 721519"/>
                <a:gd name="connsiteX30" fmla="*/ 678656 w 864394"/>
                <a:gd name="connsiteY30" fmla="*/ 681037 h 721519"/>
                <a:gd name="connsiteX31" fmla="*/ 616744 w 864394"/>
                <a:gd name="connsiteY31" fmla="*/ 614362 h 721519"/>
                <a:gd name="connsiteX32" fmla="*/ 490538 w 864394"/>
                <a:gd name="connsiteY32" fmla="*/ 492919 h 721519"/>
                <a:gd name="connsiteX33" fmla="*/ 307181 w 864394"/>
                <a:gd name="connsiteY3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64394" h="721519">
                  <a:moveTo>
                    <a:pt x="307181" y="316706"/>
                  </a:moveTo>
                  <a:lnTo>
                    <a:pt x="211931" y="230981"/>
                  </a:lnTo>
                  <a:lnTo>
                    <a:pt x="135731" y="161925"/>
                  </a:lnTo>
                  <a:lnTo>
                    <a:pt x="52388" y="92869"/>
                  </a:lnTo>
                  <a:lnTo>
                    <a:pt x="21431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150019" y="50006"/>
                  </a:lnTo>
                  <a:lnTo>
                    <a:pt x="319088" y="119062"/>
                  </a:lnTo>
                  <a:lnTo>
                    <a:pt x="485775" y="188119"/>
                  </a:lnTo>
                  <a:lnTo>
                    <a:pt x="642938" y="252412"/>
                  </a:lnTo>
                  <a:lnTo>
                    <a:pt x="678656" y="271462"/>
                  </a:lnTo>
                  <a:lnTo>
                    <a:pt x="728663" y="309562"/>
                  </a:lnTo>
                  <a:lnTo>
                    <a:pt x="742950" y="321469"/>
                  </a:lnTo>
                  <a:lnTo>
                    <a:pt x="759619" y="345281"/>
                  </a:lnTo>
                  <a:lnTo>
                    <a:pt x="797719" y="421481"/>
                  </a:lnTo>
                  <a:lnTo>
                    <a:pt x="831056" y="492919"/>
                  </a:lnTo>
                  <a:lnTo>
                    <a:pt x="850106" y="540544"/>
                  </a:lnTo>
                  <a:lnTo>
                    <a:pt x="862013" y="592931"/>
                  </a:lnTo>
                  <a:lnTo>
                    <a:pt x="864394" y="631031"/>
                  </a:lnTo>
                  <a:lnTo>
                    <a:pt x="862013" y="664369"/>
                  </a:lnTo>
                  <a:lnTo>
                    <a:pt x="847725" y="692944"/>
                  </a:lnTo>
                  <a:lnTo>
                    <a:pt x="831056" y="711994"/>
                  </a:lnTo>
                  <a:lnTo>
                    <a:pt x="804863" y="721519"/>
                  </a:lnTo>
                  <a:lnTo>
                    <a:pt x="781050" y="721519"/>
                  </a:lnTo>
                  <a:lnTo>
                    <a:pt x="733425" y="709612"/>
                  </a:lnTo>
                  <a:lnTo>
                    <a:pt x="678656" y="681037"/>
                  </a:lnTo>
                  <a:lnTo>
                    <a:pt x="616744" y="614362"/>
                  </a:lnTo>
                  <a:lnTo>
                    <a:pt x="490538" y="492919"/>
                  </a:lnTo>
                  <a:lnTo>
                    <a:pt x="307181" y="3167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EE25F42F-A252-43A6-BF07-D6EB0A2A09CE}"/>
                </a:ext>
              </a:extLst>
            </p:cNvPr>
            <p:cNvSpPr/>
            <p:nvPr/>
          </p:nvSpPr>
          <p:spPr>
            <a:xfrm>
              <a:off x="4437063" y="2773363"/>
              <a:ext cx="527050" cy="1708150"/>
            </a:xfrm>
            <a:custGeom>
              <a:avLst/>
              <a:gdLst>
                <a:gd name="connsiteX0" fmla="*/ 226219 w 528637"/>
                <a:gd name="connsiteY0" fmla="*/ 450057 h 1707357"/>
                <a:gd name="connsiteX1" fmla="*/ 195262 w 528637"/>
                <a:gd name="connsiteY1" fmla="*/ 302419 h 1707357"/>
                <a:gd name="connsiteX2" fmla="*/ 176212 w 528637"/>
                <a:gd name="connsiteY2" fmla="*/ 252413 h 1707357"/>
                <a:gd name="connsiteX3" fmla="*/ 150019 w 528637"/>
                <a:gd name="connsiteY3" fmla="*/ 204788 h 1707357"/>
                <a:gd name="connsiteX4" fmla="*/ 126206 w 528637"/>
                <a:gd name="connsiteY4" fmla="*/ 169069 h 1707357"/>
                <a:gd name="connsiteX5" fmla="*/ 92869 w 528637"/>
                <a:gd name="connsiteY5" fmla="*/ 126207 h 1707357"/>
                <a:gd name="connsiteX6" fmla="*/ 61912 w 528637"/>
                <a:gd name="connsiteY6" fmla="*/ 90488 h 1707357"/>
                <a:gd name="connsiteX7" fmla="*/ 21431 w 528637"/>
                <a:gd name="connsiteY7" fmla="*/ 52388 h 1707357"/>
                <a:gd name="connsiteX8" fmla="*/ 4762 w 528637"/>
                <a:gd name="connsiteY8" fmla="*/ 30957 h 1707357"/>
                <a:gd name="connsiteX9" fmla="*/ 0 w 528637"/>
                <a:gd name="connsiteY9" fmla="*/ 11907 h 1707357"/>
                <a:gd name="connsiteX10" fmla="*/ 7144 w 528637"/>
                <a:gd name="connsiteY10" fmla="*/ 2382 h 1707357"/>
                <a:gd name="connsiteX11" fmla="*/ 26194 w 528637"/>
                <a:gd name="connsiteY11" fmla="*/ 0 h 1707357"/>
                <a:gd name="connsiteX12" fmla="*/ 78581 w 528637"/>
                <a:gd name="connsiteY12" fmla="*/ 7144 h 1707357"/>
                <a:gd name="connsiteX13" fmla="*/ 150019 w 528637"/>
                <a:gd name="connsiteY13" fmla="*/ 21432 h 1707357"/>
                <a:gd name="connsiteX14" fmla="*/ 204787 w 528637"/>
                <a:gd name="connsiteY14" fmla="*/ 35719 h 1707357"/>
                <a:gd name="connsiteX15" fmla="*/ 271462 w 528637"/>
                <a:gd name="connsiteY15" fmla="*/ 59532 h 1707357"/>
                <a:gd name="connsiteX16" fmla="*/ 309562 w 528637"/>
                <a:gd name="connsiteY16" fmla="*/ 76200 h 1707357"/>
                <a:gd name="connsiteX17" fmla="*/ 376237 w 528637"/>
                <a:gd name="connsiteY17" fmla="*/ 238125 h 1707357"/>
                <a:gd name="connsiteX18" fmla="*/ 404812 w 528637"/>
                <a:gd name="connsiteY18" fmla="*/ 338138 h 1707357"/>
                <a:gd name="connsiteX19" fmla="*/ 426244 w 528637"/>
                <a:gd name="connsiteY19" fmla="*/ 426244 h 1707357"/>
                <a:gd name="connsiteX20" fmla="*/ 445294 w 528637"/>
                <a:gd name="connsiteY20" fmla="*/ 523875 h 1707357"/>
                <a:gd name="connsiteX21" fmla="*/ 464344 w 528637"/>
                <a:gd name="connsiteY21" fmla="*/ 673894 h 1707357"/>
                <a:gd name="connsiteX22" fmla="*/ 481012 w 528637"/>
                <a:gd name="connsiteY22" fmla="*/ 790575 h 1707357"/>
                <a:gd name="connsiteX23" fmla="*/ 490537 w 528637"/>
                <a:gd name="connsiteY23" fmla="*/ 942975 h 1707357"/>
                <a:gd name="connsiteX24" fmla="*/ 507206 w 528637"/>
                <a:gd name="connsiteY24" fmla="*/ 1273969 h 1707357"/>
                <a:gd name="connsiteX25" fmla="*/ 528637 w 528637"/>
                <a:gd name="connsiteY25" fmla="*/ 1414463 h 1707357"/>
                <a:gd name="connsiteX26" fmla="*/ 509587 w 528637"/>
                <a:gd name="connsiteY26" fmla="*/ 1564482 h 1707357"/>
                <a:gd name="connsiteX27" fmla="*/ 504825 w 528637"/>
                <a:gd name="connsiteY27" fmla="*/ 1595438 h 1707357"/>
                <a:gd name="connsiteX28" fmla="*/ 504825 w 528637"/>
                <a:gd name="connsiteY28" fmla="*/ 1645444 h 1707357"/>
                <a:gd name="connsiteX29" fmla="*/ 495300 w 528637"/>
                <a:gd name="connsiteY29" fmla="*/ 1688307 h 1707357"/>
                <a:gd name="connsiteX30" fmla="*/ 485775 w 528637"/>
                <a:gd name="connsiteY30" fmla="*/ 1702594 h 1707357"/>
                <a:gd name="connsiteX31" fmla="*/ 469106 w 528637"/>
                <a:gd name="connsiteY31" fmla="*/ 1707357 h 1707357"/>
                <a:gd name="connsiteX32" fmla="*/ 447675 w 528637"/>
                <a:gd name="connsiteY32" fmla="*/ 1702594 h 1707357"/>
                <a:gd name="connsiteX33" fmla="*/ 423862 w 528637"/>
                <a:gd name="connsiteY33" fmla="*/ 1681163 h 1707357"/>
                <a:gd name="connsiteX34" fmla="*/ 383381 w 528637"/>
                <a:gd name="connsiteY34" fmla="*/ 1631157 h 1707357"/>
                <a:gd name="connsiteX35" fmla="*/ 345281 w 528637"/>
                <a:gd name="connsiteY35" fmla="*/ 1571625 h 1707357"/>
                <a:gd name="connsiteX36" fmla="*/ 304800 w 528637"/>
                <a:gd name="connsiteY36" fmla="*/ 1493044 h 1707357"/>
                <a:gd name="connsiteX37" fmla="*/ 295275 w 528637"/>
                <a:gd name="connsiteY37" fmla="*/ 1469232 h 1707357"/>
                <a:gd name="connsiteX38" fmla="*/ 273844 w 528637"/>
                <a:gd name="connsiteY38" fmla="*/ 1402557 h 1707357"/>
                <a:gd name="connsiteX39" fmla="*/ 261937 w 528637"/>
                <a:gd name="connsiteY39" fmla="*/ 1338263 h 1707357"/>
                <a:gd name="connsiteX40" fmla="*/ 261937 w 528637"/>
                <a:gd name="connsiteY40" fmla="*/ 1319213 h 1707357"/>
                <a:gd name="connsiteX41" fmla="*/ 269081 w 528637"/>
                <a:gd name="connsiteY41" fmla="*/ 1281113 h 1707357"/>
                <a:gd name="connsiteX42" fmla="*/ 278606 w 528637"/>
                <a:gd name="connsiteY42" fmla="*/ 1190625 h 1707357"/>
                <a:gd name="connsiteX43" fmla="*/ 280987 w 528637"/>
                <a:gd name="connsiteY43" fmla="*/ 1123950 h 1707357"/>
                <a:gd name="connsiteX44" fmla="*/ 280987 w 528637"/>
                <a:gd name="connsiteY44" fmla="*/ 1038225 h 1707357"/>
                <a:gd name="connsiteX45" fmla="*/ 278606 w 528637"/>
                <a:gd name="connsiteY45" fmla="*/ 923925 h 1707357"/>
                <a:gd name="connsiteX46" fmla="*/ 273844 w 528637"/>
                <a:gd name="connsiteY46" fmla="*/ 809625 h 1707357"/>
                <a:gd name="connsiteX47" fmla="*/ 264319 w 528637"/>
                <a:gd name="connsiteY47" fmla="*/ 711994 h 1707357"/>
                <a:gd name="connsiteX48" fmla="*/ 254794 w 528637"/>
                <a:gd name="connsiteY48" fmla="*/ 628650 h 1707357"/>
                <a:gd name="connsiteX49" fmla="*/ 226219 w 528637"/>
                <a:gd name="connsiteY49" fmla="*/ 450057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8637" h="1707357">
                  <a:moveTo>
                    <a:pt x="226219" y="450057"/>
                  </a:moveTo>
                  <a:lnTo>
                    <a:pt x="195262" y="302419"/>
                  </a:lnTo>
                  <a:lnTo>
                    <a:pt x="176212" y="252413"/>
                  </a:lnTo>
                  <a:lnTo>
                    <a:pt x="150019" y="204788"/>
                  </a:lnTo>
                  <a:lnTo>
                    <a:pt x="126206" y="169069"/>
                  </a:lnTo>
                  <a:lnTo>
                    <a:pt x="92869" y="126207"/>
                  </a:lnTo>
                  <a:lnTo>
                    <a:pt x="61912" y="90488"/>
                  </a:lnTo>
                  <a:lnTo>
                    <a:pt x="21431" y="52388"/>
                  </a:lnTo>
                  <a:lnTo>
                    <a:pt x="4762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6194" y="0"/>
                  </a:lnTo>
                  <a:lnTo>
                    <a:pt x="78581" y="7144"/>
                  </a:lnTo>
                  <a:lnTo>
                    <a:pt x="150019" y="21432"/>
                  </a:lnTo>
                  <a:lnTo>
                    <a:pt x="204787" y="35719"/>
                  </a:lnTo>
                  <a:lnTo>
                    <a:pt x="271462" y="59532"/>
                  </a:lnTo>
                  <a:lnTo>
                    <a:pt x="309562" y="76200"/>
                  </a:lnTo>
                  <a:lnTo>
                    <a:pt x="376237" y="238125"/>
                  </a:lnTo>
                  <a:lnTo>
                    <a:pt x="404812" y="338138"/>
                  </a:lnTo>
                  <a:lnTo>
                    <a:pt x="426244" y="426244"/>
                  </a:lnTo>
                  <a:lnTo>
                    <a:pt x="445294" y="523875"/>
                  </a:lnTo>
                  <a:lnTo>
                    <a:pt x="464344" y="673894"/>
                  </a:lnTo>
                  <a:lnTo>
                    <a:pt x="481012" y="790575"/>
                  </a:lnTo>
                  <a:lnTo>
                    <a:pt x="490537" y="942975"/>
                  </a:lnTo>
                  <a:lnTo>
                    <a:pt x="507206" y="1273969"/>
                  </a:lnTo>
                  <a:lnTo>
                    <a:pt x="528637" y="1414463"/>
                  </a:lnTo>
                  <a:lnTo>
                    <a:pt x="509587" y="1564482"/>
                  </a:lnTo>
                  <a:lnTo>
                    <a:pt x="504825" y="1595438"/>
                  </a:lnTo>
                  <a:lnTo>
                    <a:pt x="504825" y="1645444"/>
                  </a:lnTo>
                  <a:lnTo>
                    <a:pt x="495300" y="1688307"/>
                  </a:lnTo>
                  <a:lnTo>
                    <a:pt x="485775" y="1702594"/>
                  </a:lnTo>
                  <a:lnTo>
                    <a:pt x="469106" y="1707357"/>
                  </a:lnTo>
                  <a:lnTo>
                    <a:pt x="447675" y="1702594"/>
                  </a:lnTo>
                  <a:lnTo>
                    <a:pt x="423862" y="1681163"/>
                  </a:lnTo>
                  <a:lnTo>
                    <a:pt x="383381" y="1631157"/>
                  </a:lnTo>
                  <a:lnTo>
                    <a:pt x="345281" y="1571625"/>
                  </a:lnTo>
                  <a:lnTo>
                    <a:pt x="304800" y="1493044"/>
                  </a:lnTo>
                  <a:lnTo>
                    <a:pt x="295275" y="1469232"/>
                  </a:lnTo>
                  <a:lnTo>
                    <a:pt x="273844" y="1402557"/>
                  </a:lnTo>
                  <a:lnTo>
                    <a:pt x="261937" y="1338263"/>
                  </a:lnTo>
                  <a:lnTo>
                    <a:pt x="261937" y="1319213"/>
                  </a:lnTo>
                  <a:lnTo>
                    <a:pt x="269081" y="1281113"/>
                  </a:lnTo>
                  <a:lnTo>
                    <a:pt x="278606" y="1190625"/>
                  </a:lnTo>
                  <a:cubicBezTo>
                    <a:pt x="279400" y="1168400"/>
                    <a:pt x="280193" y="1146175"/>
                    <a:pt x="280987" y="1123950"/>
                  </a:cubicBezTo>
                  <a:lnTo>
                    <a:pt x="280987" y="1038225"/>
                  </a:lnTo>
                  <a:cubicBezTo>
                    <a:pt x="280193" y="1000125"/>
                    <a:pt x="279400" y="962025"/>
                    <a:pt x="278606" y="923925"/>
                  </a:cubicBezTo>
                  <a:lnTo>
                    <a:pt x="273844" y="809625"/>
                  </a:lnTo>
                  <a:lnTo>
                    <a:pt x="264319" y="711994"/>
                  </a:lnTo>
                  <a:lnTo>
                    <a:pt x="254794" y="628650"/>
                  </a:lnTo>
                  <a:lnTo>
                    <a:pt x="226219" y="4500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D4646E77-88FC-4CAC-BA10-6CEF6BFC7B1E}"/>
                </a:ext>
              </a:extLst>
            </p:cNvPr>
            <p:cNvSpPr/>
            <p:nvPr/>
          </p:nvSpPr>
          <p:spPr>
            <a:xfrm>
              <a:off x="4021138" y="4337050"/>
              <a:ext cx="3475037" cy="628650"/>
            </a:xfrm>
            <a:custGeom>
              <a:avLst/>
              <a:gdLst>
                <a:gd name="connsiteX0" fmla="*/ 1537090 w 3475281"/>
                <a:gd name="connsiteY0" fmla="*/ 221587 h 628299"/>
                <a:gd name="connsiteX1" fmla="*/ 2041973 w 3475281"/>
                <a:gd name="connsiteY1" fmla="*/ 145855 h 628299"/>
                <a:gd name="connsiteX2" fmla="*/ 2291610 w 3475281"/>
                <a:gd name="connsiteY2" fmla="*/ 112196 h 628299"/>
                <a:gd name="connsiteX3" fmla="*/ 2507588 w 3475281"/>
                <a:gd name="connsiteY3" fmla="*/ 89757 h 628299"/>
                <a:gd name="connsiteX4" fmla="*/ 2605760 w 3475281"/>
                <a:gd name="connsiteY4" fmla="*/ 92562 h 628299"/>
                <a:gd name="connsiteX5" fmla="*/ 2689907 w 3475281"/>
                <a:gd name="connsiteY5" fmla="*/ 86952 h 628299"/>
                <a:gd name="connsiteX6" fmla="*/ 2779664 w 3475281"/>
                <a:gd name="connsiteY6" fmla="*/ 78537 h 628299"/>
                <a:gd name="connsiteX7" fmla="*/ 2852592 w 3475281"/>
                <a:gd name="connsiteY7" fmla="*/ 61708 h 628299"/>
                <a:gd name="connsiteX8" fmla="*/ 2914299 w 3475281"/>
                <a:gd name="connsiteY8" fmla="*/ 42073 h 628299"/>
                <a:gd name="connsiteX9" fmla="*/ 2956373 w 3475281"/>
                <a:gd name="connsiteY9" fmla="*/ 28049 h 628299"/>
                <a:gd name="connsiteX10" fmla="*/ 3001252 w 3475281"/>
                <a:gd name="connsiteY10" fmla="*/ 2805 h 628299"/>
                <a:gd name="connsiteX11" fmla="*/ 3040520 w 3475281"/>
                <a:gd name="connsiteY11" fmla="*/ 0 h 628299"/>
                <a:gd name="connsiteX12" fmla="*/ 3124668 w 3475281"/>
                <a:gd name="connsiteY12" fmla="*/ 8414 h 628299"/>
                <a:gd name="connsiteX13" fmla="*/ 3225644 w 3475281"/>
                <a:gd name="connsiteY13" fmla="*/ 33659 h 628299"/>
                <a:gd name="connsiteX14" fmla="*/ 3332231 w 3475281"/>
                <a:gd name="connsiteY14" fmla="*/ 67317 h 628299"/>
                <a:gd name="connsiteX15" fmla="*/ 3382719 w 3475281"/>
                <a:gd name="connsiteY15" fmla="*/ 84147 h 628299"/>
                <a:gd name="connsiteX16" fmla="*/ 3410768 w 3475281"/>
                <a:gd name="connsiteY16" fmla="*/ 98171 h 628299"/>
                <a:gd name="connsiteX17" fmla="*/ 3441622 w 3475281"/>
                <a:gd name="connsiteY17" fmla="*/ 120611 h 628299"/>
                <a:gd name="connsiteX18" fmla="*/ 3458452 w 3475281"/>
                <a:gd name="connsiteY18" fmla="*/ 140245 h 628299"/>
                <a:gd name="connsiteX19" fmla="*/ 3469671 w 3475281"/>
                <a:gd name="connsiteY19" fmla="*/ 157075 h 628299"/>
                <a:gd name="connsiteX20" fmla="*/ 3475281 w 3475281"/>
                <a:gd name="connsiteY20" fmla="*/ 176709 h 628299"/>
                <a:gd name="connsiteX21" fmla="*/ 3466866 w 3475281"/>
                <a:gd name="connsiteY21" fmla="*/ 201953 h 628299"/>
                <a:gd name="connsiteX22" fmla="*/ 3450037 w 3475281"/>
                <a:gd name="connsiteY22" fmla="*/ 221587 h 628299"/>
                <a:gd name="connsiteX23" fmla="*/ 3407963 w 3475281"/>
                <a:gd name="connsiteY23" fmla="*/ 244027 h 628299"/>
                <a:gd name="connsiteX24" fmla="*/ 3374304 w 3475281"/>
                <a:gd name="connsiteY24" fmla="*/ 249637 h 628299"/>
                <a:gd name="connsiteX25" fmla="*/ 3273328 w 3475281"/>
                <a:gd name="connsiteY25" fmla="*/ 249637 h 628299"/>
                <a:gd name="connsiteX26" fmla="*/ 3085399 w 3475281"/>
                <a:gd name="connsiteY26" fmla="*/ 252441 h 628299"/>
                <a:gd name="connsiteX27" fmla="*/ 2861006 w 3475281"/>
                <a:gd name="connsiteY27" fmla="*/ 255246 h 628299"/>
                <a:gd name="connsiteX28" fmla="*/ 2619784 w 3475281"/>
                <a:gd name="connsiteY28" fmla="*/ 263661 h 628299"/>
                <a:gd name="connsiteX29" fmla="*/ 2297220 w 3475281"/>
                <a:gd name="connsiteY29" fmla="*/ 272076 h 628299"/>
                <a:gd name="connsiteX30" fmla="*/ 2075632 w 3475281"/>
                <a:gd name="connsiteY30" fmla="*/ 302930 h 628299"/>
                <a:gd name="connsiteX31" fmla="*/ 1736238 w 3475281"/>
                <a:gd name="connsiteY31" fmla="*/ 350613 h 628299"/>
                <a:gd name="connsiteX32" fmla="*/ 1486601 w 3475281"/>
                <a:gd name="connsiteY32" fmla="*/ 387077 h 628299"/>
                <a:gd name="connsiteX33" fmla="*/ 1287453 w 3475281"/>
                <a:gd name="connsiteY33" fmla="*/ 417931 h 628299"/>
                <a:gd name="connsiteX34" fmla="*/ 1197696 w 3475281"/>
                <a:gd name="connsiteY34" fmla="*/ 434760 h 628299"/>
                <a:gd name="connsiteX35" fmla="*/ 1006962 w 3475281"/>
                <a:gd name="connsiteY35" fmla="*/ 479639 h 628299"/>
                <a:gd name="connsiteX36" fmla="*/ 785374 w 3475281"/>
                <a:gd name="connsiteY36" fmla="*/ 538542 h 628299"/>
                <a:gd name="connsiteX37" fmla="*/ 549762 w 3475281"/>
                <a:gd name="connsiteY37" fmla="*/ 614275 h 628299"/>
                <a:gd name="connsiteX38" fmla="*/ 499274 w 3475281"/>
                <a:gd name="connsiteY38" fmla="*/ 628299 h 628299"/>
                <a:gd name="connsiteX39" fmla="*/ 476834 w 3475281"/>
                <a:gd name="connsiteY39" fmla="*/ 622689 h 628299"/>
                <a:gd name="connsiteX40" fmla="*/ 409517 w 3475281"/>
                <a:gd name="connsiteY40" fmla="*/ 597445 h 628299"/>
                <a:gd name="connsiteX41" fmla="*/ 300125 w 3475281"/>
                <a:gd name="connsiteY41" fmla="*/ 549762 h 628299"/>
                <a:gd name="connsiteX42" fmla="*/ 185124 w 3475281"/>
                <a:gd name="connsiteY42" fmla="*/ 493664 h 628299"/>
                <a:gd name="connsiteX43" fmla="*/ 129026 w 3475281"/>
                <a:gd name="connsiteY43" fmla="*/ 457200 h 628299"/>
                <a:gd name="connsiteX44" fmla="*/ 67318 w 3475281"/>
                <a:gd name="connsiteY44" fmla="*/ 412321 h 628299"/>
                <a:gd name="connsiteX45" fmla="*/ 36464 w 3475281"/>
                <a:gd name="connsiteY45" fmla="*/ 381467 h 628299"/>
                <a:gd name="connsiteX46" fmla="*/ 8415 w 3475281"/>
                <a:gd name="connsiteY46" fmla="*/ 342198 h 628299"/>
                <a:gd name="connsiteX47" fmla="*/ 0 w 3475281"/>
                <a:gd name="connsiteY47" fmla="*/ 311344 h 628299"/>
                <a:gd name="connsiteX48" fmla="*/ 2805 w 3475281"/>
                <a:gd name="connsiteY48" fmla="*/ 297320 h 628299"/>
                <a:gd name="connsiteX49" fmla="*/ 8415 w 3475281"/>
                <a:gd name="connsiteY49" fmla="*/ 288905 h 628299"/>
                <a:gd name="connsiteX50" fmla="*/ 22439 w 3475281"/>
                <a:gd name="connsiteY50" fmla="*/ 288905 h 628299"/>
                <a:gd name="connsiteX51" fmla="*/ 44879 w 3475281"/>
                <a:gd name="connsiteY51" fmla="*/ 291710 h 628299"/>
                <a:gd name="connsiteX52" fmla="*/ 78538 w 3475281"/>
                <a:gd name="connsiteY52" fmla="*/ 305735 h 628299"/>
                <a:gd name="connsiteX53" fmla="*/ 168295 w 3475281"/>
                <a:gd name="connsiteY53" fmla="*/ 353418 h 628299"/>
                <a:gd name="connsiteX54" fmla="*/ 213173 w 3475281"/>
                <a:gd name="connsiteY54" fmla="*/ 373052 h 628299"/>
                <a:gd name="connsiteX55" fmla="*/ 269271 w 3475281"/>
                <a:gd name="connsiteY55" fmla="*/ 389882 h 628299"/>
                <a:gd name="connsiteX56" fmla="*/ 316955 w 3475281"/>
                <a:gd name="connsiteY56" fmla="*/ 401102 h 628299"/>
                <a:gd name="connsiteX57" fmla="*/ 364638 w 3475281"/>
                <a:gd name="connsiteY57" fmla="*/ 406711 h 628299"/>
                <a:gd name="connsiteX58" fmla="*/ 465615 w 3475281"/>
                <a:gd name="connsiteY58" fmla="*/ 401102 h 628299"/>
                <a:gd name="connsiteX59" fmla="*/ 661958 w 3475281"/>
                <a:gd name="connsiteY59" fmla="*/ 370248 h 628299"/>
                <a:gd name="connsiteX60" fmla="*/ 956474 w 3475281"/>
                <a:gd name="connsiteY60" fmla="*/ 314149 h 628299"/>
                <a:gd name="connsiteX61" fmla="*/ 1267819 w 3475281"/>
                <a:gd name="connsiteY61" fmla="*/ 260856 h 628299"/>
                <a:gd name="connsiteX62" fmla="*/ 1537090 w 3475281"/>
                <a:gd name="connsiteY62" fmla="*/ 221587 h 62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75281" h="628299">
                  <a:moveTo>
                    <a:pt x="1537090" y="221587"/>
                  </a:moveTo>
                  <a:lnTo>
                    <a:pt x="2041973" y="145855"/>
                  </a:lnTo>
                  <a:lnTo>
                    <a:pt x="2291610" y="112196"/>
                  </a:lnTo>
                  <a:lnTo>
                    <a:pt x="2507588" y="89757"/>
                  </a:lnTo>
                  <a:lnTo>
                    <a:pt x="2605760" y="92562"/>
                  </a:lnTo>
                  <a:lnTo>
                    <a:pt x="2689907" y="86952"/>
                  </a:lnTo>
                  <a:lnTo>
                    <a:pt x="2779664" y="78537"/>
                  </a:lnTo>
                  <a:lnTo>
                    <a:pt x="2852592" y="61708"/>
                  </a:lnTo>
                  <a:lnTo>
                    <a:pt x="2914299" y="42073"/>
                  </a:lnTo>
                  <a:lnTo>
                    <a:pt x="2956373" y="28049"/>
                  </a:lnTo>
                  <a:lnTo>
                    <a:pt x="3001252" y="2805"/>
                  </a:lnTo>
                  <a:lnTo>
                    <a:pt x="3040520" y="0"/>
                  </a:lnTo>
                  <a:lnTo>
                    <a:pt x="3124668" y="8414"/>
                  </a:lnTo>
                  <a:lnTo>
                    <a:pt x="3225644" y="33659"/>
                  </a:lnTo>
                  <a:lnTo>
                    <a:pt x="3332231" y="67317"/>
                  </a:lnTo>
                  <a:lnTo>
                    <a:pt x="3382719" y="84147"/>
                  </a:lnTo>
                  <a:lnTo>
                    <a:pt x="3410768" y="98171"/>
                  </a:lnTo>
                  <a:lnTo>
                    <a:pt x="3441622" y="120611"/>
                  </a:lnTo>
                  <a:lnTo>
                    <a:pt x="3458452" y="140245"/>
                  </a:lnTo>
                  <a:lnTo>
                    <a:pt x="3469671" y="157075"/>
                  </a:lnTo>
                  <a:lnTo>
                    <a:pt x="3475281" y="176709"/>
                  </a:lnTo>
                  <a:lnTo>
                    <a:pt x="3466866" y="201953"/>
                  </a:lnTo>
                  <a:lnTo>
                    <a:pt x="3450037" y="221587"/>
                  </a:lnTo>
                  <a:lnTo>
                    <a:pt x="3407963" y="244027"/>
                  </a:lnTo>
                  <a:lnTo>
                    <a:pt x="3374304" y="249637"/>
                  </a:lnTo>
                  <a:lnTo>
                    <a:pt x="3273328" y="249637"/>
                  </a:lnTo>
                  <a:lnTo>
                    <a:pt x="3085399" y="252441"/>
                  </a:lnTo>
                  <a:lnTo>
                    <a:pt x="2861006" y="255246"/>
                  </a:lnTo>
                  <a:lnTo>
                    <a:pt x="2619784" y="263661"/>
                  </a:lnTo>
                  <a:lnTo>
                    <a:pt x="2297220" y="272076"/>
                  </a:lnTo>
                  <a:lnTo>
                    <a:pt x="2075632" y="302930"/>
                  </a:lnTo>
                  <a:lnTo>
                    <a:pt x="1736238" y="350613"/>
                  </a:lnTo>
                  <a:lnTo>
                    <a:pt x="1486601" y="387077"/>
                  </a:lnTo>
                  <a:lnTo>
                    <a:pt x="1287453" y="417931"/>
                  </a:lnTo>
                  <a:lnTo>
                    <a:pt x="1197696" y="434760"/>
                  </a:lnTo>
                  <a:lnTo>
                    <a:pt x="1006962" y="479639"/>
                  </a:lnTo>
                  <a:lnTo>
                    <a:pt x="785374" y="538542"/>
                  </a:lnTo>
                  <a:lnTo>
                    <a:pt x="549762" y="614275"/>
                  </a:lnTo>
                  <a:lnTo>
                    <a:pt x="499274" y="628299"/>
                  </a:lnTo>
                  <a:lnTo>
                    <a:pt x="476834" y="622689"/>
                  </a:lnTo>
                  <a:lnTo>
                    <a:pt x="409517" y="597445"/>
                  </a:lnTo>
                  <a:lnTo>
                    <a:pt x="300125" y="549762"/>
                  </a:lnTo>
                  <a:lnTo>
                    <a:pt x="185124" y="493664"/>
                  </a:lnTo>
                  <a:lnTo>
                    <a:pt x="129026" y="457200"/>
                  </a:lnTo>
                  <a:lnTo>
                    <a:pt x="67318" y="412321"/>
                  </a:lnTo>
                  <a:lnTo>
                    <a:pt x="36464" y="381467"/>
                  </a:lnTo>
                  <a:lnTo>
                    <a:pt x="8415" y="342198"/>
                  </a:lnTo>
                  <a:lnTo>
                    <a:pt x="0" y="311344"/>
                  </a:lnTo>
                  <a:lnTo>
                    <a:pt x="2805" y="297320"/>
                  </a:lnTo>
                  <a:lnTo>
                    <a:pt x="8415" y="288905"/>
                  </a:lnTo>
                  <a:lnTo>
                    <a:pt x="22439" y="288905"/>
                  </a:lnTo>
                  <a:lnTo>
                    <a:pt x="44879" y="291710"/>
                  </a:lnTo>
                  <a:lnTo>
                    <a:pt x="78538" y="305735"/>
                  </a:lnTo>
                  <a:lnTo>
                    <a:pt x="168295" y="353418"/>
                  </a:lnTo>
                  <a:lnTo>
                    <a:pt x="213173" y="373052"/>
                  </a:lnTo>
                  <a:lnTo>
                    <a:pt x="269271" y="389882"/>
                  </a:lnTo>
                  <a:lnTo>
                    <a:pt x="316955" y="401102"/>
                  </a:lnTo>
                  <a:lnTo>
                    <a:pt x="364638" y="406711"/>
                  </a:lnTo>
                  <a:lnTo>
                    <a:pt x="465615" y="401102"/>
                  </a:lnTo>
                  <a:lnTo>
                    <a:pt x="661958" y="370248"/>
                  </a:lnTo>
                  <a:lnTo>
                    <a:pt x="956474" y="314149"/>
                  </a:lnTo>
                  <a:lnTo>
                    <a:pt x="1267819" y="260856"/>
                  </a:lnTo>
                  <a:lnTo>
                    <a:pt x="1537090" y="2215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C1CE98DD-77ED-4782-9E80-8AC2C8749FF0}"/>
                </a:ext>
              </a:extLst>
            </p:cNvPr>
            <p:cNvSpPr/>
            <p:nvPr/>
          </p:nvSpPr>
          <p:spPr>
            <a:xfrm>
              <a:off x="5153025" y="4945063"/>
              <a:ext cx="703263" cy="581025"/>
            </a:xfrm>
            <a:custGeom>
              <a:avLst/>
              <a:gdLst>
                <a:gd name="connsiteX0" fmla="*/ 252413 w 702469"/>
                <a:gd name="connsiteY0" fmla="*/ 259557 h 581025"/>
                <a:gd name="connsiteX1" fmla="*/ 185738 w 702469"/>
                <a:gd name="connsiteY1" fmla="*/ 197644 h 581025"/>
                <a:gd name="connsiteX2" fmla="*/ 107156 w 702469"/>
                <a:gd name="connsiteY2" fmla="*/ 123825 h 581025"/>
                <a:gd name="connsiteX3" fmla="*/ 35719 w 702469"/>
                <a:gd name="connsiteY3" fmla="*/ 64294 h 581025"/>
                <a:gd name="connsiteX4" fmla="*/ 7144 w 702469"/>
                <a:gd name="connsiteY4" fmla="*/ 40482 h 581025"/>
                <a:gd name="connsiteX5" fmla="*/ 0 w 702469"/>
                <a:gd name="connsiteY5" fmla="*/ 28575 h 581025"/>
                <a:gd name="connsiteX6" fmla="*/ 0 w 702469"/>
                <a:gd name="connsiteY6" fmla="*/ 19050 h 581025"/>
                <a:gd name="connsiteX7" fmla="*/ 4763 w 702469"/>
                <a:gd name="connsiteY7" fmla="*/ 11907 h 581025"/>
                <a:gd name="connsiteX8" fmla="*/ 21431 w 702469"/>
                <a:gd name="connsiteY8" fmla="*/ 2382 h 581025"/>
                <a:gd name="connsiteX9" fmla="*/ 57150 w 702469"/>
                <a:gd name="connsiteY9" fmla="*/ 0 h 581025"/>
                <a:gd name="connsiteX10" fmla="*/ 97631 w 702469"/>
                <a:gd name="connsiteY10" fmla="*/ 9525 h 581025"/>
                <a:gd name="connsiteX11" fmla="*/ 238125 w 702469"/>
                <a:gd name="connsiteY11" fmla="*/ 45244 h 581025"/>
                <a:gd name="connsiteX12" fmla="*/ 361950 w 702469"/>
                <a:gd name="connsiteY12" fmla="*/ 88107 h 581025"/>
                <a:gd name="connsiteX13" fmla="*/ 490538 w 702469"/>
                <a:gd name="connsiteY13" fmla="*/ 138113 h 581025"/>
                <a:gd name="connsiteX14" fmla="*/ 566738 w 702469"/>
                <a:gd name="connsiteY14" fmla="*/ 173832 h 581025"/>
                <a:gd name="connsiteX15" fmla="*/ 588169 w 702469"/>
                <a:gd name="connsiteY15" fmla="*/ 195263 h 581025"/>
                <a:gd name="connsiteX16" fmla="*/ 642938 w 702469"/>
                <a:gd name="connsiteY16" fmla="*/ 285750 h 581025"/>
                <a:gd name="connsiteX17" fmla="*/ 678656 w 702469"/>
                <a:gd name="connsiteY17" fmla="*/ 359569 h 581025"/>
                <a:gd name="connsiteX18" fmla="*/ 695325 w 702469"/>
                <a:gd name="connsiteY18" fmla="*/ 404813 h 581025"/>
                <a:gd name="connsiteX19" fmla="*/ 700088 w 702469"/>
                <a:gd name="connsiteY19" fmla="*/ 428625 h 581025"/>
                <a:gd name="connsiteX20" fmla="*/ 702469 w 702469"/>
                <a:gd name="connsiteY20" fmla="*/ 464344 h 581025"/>
                <a:gd name="connsiteX21" fmla="*/ 700088 w 702469"/>
                <a:gd name="connsiteY21" fmla="*/ 507207 h 581025"/>
                <a:gd name="connsiteX22" fmla="*/ 690563 w 702469"/>
                <a:gd name="connsiteY22" fmla="*/ 531019 h 581025"/>
                <a:gd name="connsiteX23" fmla="*/ 676275 w 702469"/>
                <a:gd name="connsiteY23" fmla="*/ 554832 h 581025"/>
                <a:gd name="connsiteX24" fmla="*/ 657225 w 702469"/>
                <a:gd name="connsiteY24" fmla="*/ 571500 h 581025"/>
                <a:gd name="connsiteX25" fmla="*/ 633413 w 702469"/>
                <a:gd name="connsiteY25" fmla="*/ 581025 h 581025"/>
                <a:gd name="connsiteX26" fmla="*/ 604838 w 702469"/>
                <a:gd name="connsiteY26" fmla="*/ 578644 h 581025"/>
                <a:gd name="connsiteX27" fmla="*/ 561975 w 702469"/>
                <a:gd name="connsiteY27" fmla="*/ 571500 h 581025"/>
                <a:gd name="connsiteX28" fmla="*/ 521494 w 702469"/>
                <a:gd name="connsiteY28" fmla="*/ 552450 h 581025"/>
                <a:gd name="connsiteX29" fmla="*/ 483394 w 702469"/>
                <a:gd name="connsiteY29" fmla="*/ 521494 h 581025"/>
                <a:gd name="connsiteX30" fmla="*/ 409575 w 702469"/>
                <a:gd name="connsiteY30" fmla="*/ 438150 h 581025"/>
                <a:gd name="connsiteX31" fmla="*/ 354806 w 702469"/>
                <a:gd name="connsiteY31" fmla="*/ 371475 h 581025"/>
                <a:gd name="connsiteX32" fmla="*/ 252413 w 702469"/>
                <a:gd name="connsiteY32" fmla="*/ 25955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581025">
                  <a:moveTo>
                    <a:pt x="252413" y="259557"/>
                  </a:moveTo>
                  <a:lnTo>
                    <a:pt x="185738" y="197644"/>
                  </a:lnTo>
                  <a:lnTo>
                    <a:pt x="107156" y="123825"/>
                  </a:lnTo>
                  <a:lnTo>
                    <a:pt x="35719" y="64294"/>
                  </a:lnTo>
                  <a:lnTo>
                    <a:pt x="7144" y="40482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11907"/>
                  </a:lnTo>
                  <a:lnTo>
                    <a:pt x="21431" y="2382"/>
                  </a:lnTo>
                  <a:lnTo>
                    <a:pt x="57150" y="0"/>
                  </a:lnTo>
                  <a:lnTo>
                    <a:pt x="97631" y="9525"/>
                  </a:lnTo>
                  <a:lnTo>
                    <a:pt x="238125" y="45244"/>
                  </a:lnTo>
                  <a:lnTo>
                    <a:pt x="361950" y="88107"/>
                  </a:lnTo>
                  <a:lnTo>
                    <a:pt x="490538" y="138113"/>
                  </a:lnTo>
                  <a:lnTo>
                    <a:pt x="566738" y="173832"/>
                  </a:lnTo>
                  <a:lnTo>
                    <a:pt x="588169" y="195263"/>
                  </a:lnTo>
                  <a:lnTo>
                    <a:pt x="642938" y="285750"/>
                  </a:lnTo>
                  <a:lnTo>
                    <a:pt x="678656" y="359569"/>
                  </a:lnTo>
                  <a:lnTo>
                    <a:pt x="695325" y="404813"/>
                  </a:lnTo>
                  <a:lnTo>
                    <a:pt x="700088" y="428625"/>
                  </a:lnTo>
                  <a:lnTo>
                    <a:pt x="702469" y="464344"/>
                  </a:lnTo>
                  <a:lnTo>
                    <a:pt x="700088" y="507207"/>
                  </a:lnTo>
                  <a:lnTo>
                    <a:pt x="690563" y="531019"/>
                  </a:lnTo>
                  <a:lnTo>
                    <a:pt x="676275" y="554832"/>
                  </a:lnTo>
                  <a:lnTo>
                    <a:pt x="657225" y="571500"/>
                  </a:lnTo>
                  <a:lnTo>
                    <a:pt x="633413" y="581025"/>
                  </a:lnTo>
                  <a:lnTo>
                    <a:pt x="604838" y="578644"/>
                  </a:lnTo>
                  <a:cubicBezTo>
                    <a:pt x="563574" y="571362"/>
                    <a:pt x="578059" y="571500"/>
                    <a:pt x="561975" y="571500"/>
                  </a:cubicBezTo>
                  <a:lnTo>
                    <a:pt x="521494" y="552450"/>
                  </a:lnTo>
                  <a:lnTo>
                    <a:pt x="483394" y="521494"/>
                  </a:lnTo>
                  <a:lnTo>
                    <a:pt x="409575" y="438150"/>
                  </a:lnTo>
                  <a:lnTo>
                    <a:pt x="354806" y="371475"/>
                  </a:lnTo>
                  <a:lnTo>
                    <a:pt x="252413" y="2595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5">
              <a:extLst>
                <a:ext uri="{FF2B5EF4-FFF2-40B4-BE49-F238E27FC236}">
                  <a16:creationId xmlns:a16="http://schemas.microsoft.com/office/drawing/2014/main" id="{BB3906BA-4A89-48DC-A08C-6AD828505BFE}"/>
                </a:ext>
              </a:extLst>
            </p:cNvPr>
            <p:cNvSpPr/>
            <p:nvPr/>
          </p:nvSpPr>
          <p:spPr>
            <a:xfrm rot="16200000">
              <a:off x="1570831" y="3706020"/>
              <a:ext cx="4187825" cy="461962"/>
            </a:xfrm>
            <a:custGeom>
              <a:avLst/>
              <a:gdLst>
                <a:gd name="connsiteX0" fmla="*/ 1927378 w 4187884"/>
                <a:gd name="connsiteY0" fmla="*/ 132571 h 462299"/>
                <a:gd name="connsiteX1" fmla="*/ 2695610 w 4187884"/>
                <a:gd name="connsiteY1" fmla="*/ 146168 h 462299"/>
                <a:gd name="connsiteX2" fmla="*/ 3154510 w 4187884"/>
                <a:gd name="connsiteY2" fmla="*/ 152967 h 462299"/>
                <a:gd name="connsiteX3" fmla="*/ 3593014 w 4187884"/>
                <a:gd name="connsiteY3" fmla="*/ 163164 h 462299"/>
                <a:gd name="connsiteX4" fmla="*/ 3841160 w 4187884"/>
                <a:gd name="connsiteY4" fmla="*/ 166564 h 462299"/>
                <a:gd name="connsiteX5" fmla="*/ 3888749 w 4187884"/>
                <a:gd name="connsiteY5" fmla="*/ 166564 h 462299"/>
                <a:gd name="connsiteX6" fmla="*/ 3943137 w 4187884"/>
                <a:gd name="connsiteY6" fmla="*/ 156366 h 462299"/>
                <a:gd name="connsiteX7" fmla="*/ 3983929 w 4187884"/>
                <a:gd name="connsiteY7" fmla="*/ 139369 h 462299"/>
                <a:gd name="connsiteX8" fmla="*/ 4031518 w 4187884"/>
                <a:gd name="connsiteY8" fmla="*/ 112175 h 462299"/>
                <a:gd name="connsiteX9" fmla="*/ 4085906 w 4187884"/>
                <a:gd name="connsiteY9" fmla="*/ 71384 h 462299"/>
                <a:gd name="connsiteX10" fmla="*/ 4143694 w 4187884"/>
                <a:gd name="connsiteY10" fmla="*/ 16996 h 462299"/>
                <a:gd name="connsiteX11" fmla="*/ 4164089 w 4187884"/>
                <a:gd name="connsiteY11" fmla="*/ 0 h 462299"/>
                <a:gd name="connsiteX12" fmla="*/ 4170888 w 4187884"/>
                <a:gd name="connsiteY12" fmla="*/ 0 h 462299"/>
                <a:gd name="connsiteX13" fmla="*/ 4184485 w 4187884"/>
                <a:gd name="connsiteY13" fmla="*/ 6798 h 462299"/>
                <a:gd name="connsiteX14" fmla="*/ 4187884 w 4187884"/>
                <a:gd name="connsiteY14" fmla="*/ 30593 h 462299"/>
                <a:gd name="connsiteX15" fmla="*/ 4187884 w 4187884"/>
                <a:gd name="connsiteY15" fmla="*/ 74784 h 462299"/>
                <a:gd name="connsiteX16" fmla="*/ 4181085 w 4187884"/>
                <a:gd name="connsiteY16" fmla="*/ 112175 h 462299"/>
                <a:gd name="connsiteX17" fmla="*/ 4153891 w 4187884"/>
                <a:gd name="connsiteY17" fmla="*/ 186959 h 462299"/>
                <a:gd name="connsiteX18" fmla="*/ 4116500 w 4187884"/>
                <a:gd name="connsiteY18" fmla="*/ 268541 h 462299"/>
                <a:gd name="connsiteX19" fmla="*/ 4048514 w 4187884"/>
                <a:gd name="connsiteY19" fmla="*/ 390914 h 462299"/>
                <a:gd name="connsiteX20" fmla="*/ 4024720 w 4187884"/>
                <a:gd name="connsiteY20" fmla="*/ 428306 h 462299"/>
                <a:gd name="connsiteX21" fmla="*/ 4004324 w 4187884"/>
                <a:gd name="connsiteY21" fmla="*/ 445303 h 462299"/>
                <a:gd name="connsiteX22" fmla="*/ 3977130 w 4187884"/>
                <a:gd name="connsiteY22" fmla="*/ 455500 h 462299"/>
                <a:gd name="connsiteX23" fmla="*/ 3960134 w 4187884"/>
                <a:gd name="connsiteY23" fmla="*/ 458900 h 462299"/>
                <a:gd name="connsiteX24" fmla="*/ 3926141 w 4187884"/>
                <a:gd name="connsiteY24" fmla="*/ 462299 h 462299"/>
                <a:gd name="connsiteX25" fmla="*/ 3881951 w 4187884"/>
                <a:gd name="connsiteY25" fmla="*/ 452101 h 462299"/>
                <a:gd name="connsiteX26" fmla="*/ 3830962 w 4187884"/>
                <a:gd name="connsiteY26" fmla="*/ 428306 h 462299"/>
                <a:gd name="connsiteX27" fmla="*/ 3803768 w 4187884"/>
                <a:gd name="connsiteY27" fmla="*/ 414709 h 462299"/>
                <a:gd name="connsiteX28" fmla="*/ 3732384 w 4187884"/>
                <a:gd name="connsiteY28" fmla="*/ 401112 h 462299"/>
                <a:gd name="connsiteX29" fmla="*/ 3467242 w 4187884"/>
                <a:gd name="connsiteY29" fmla="*/ 370519 h 462299"/>
                <a:gd name="connsiteX30" fmla="*/ 3270085 w 4187884"/>
                <a:gd name="connsiteY30" fmla="*/ 370519 h 462299"/>
                <a:gd name="connsiteX31" fmla="*/ 2981148 w 4187884"/>
                <a:gd name="connsiteY31" fmla="*/ 370519 h 462299"/>
                <a:gd name="connsiteX32" fmla="*/ 2916562 w 4187884"/>
                <a:gd name="connsiteY32" fmla="*/ 370519 h 462299"/>
                <a:gd name="connsiteX33" fmla="*/ 2658219 w 4187884"/>
                <a:gd name="connsiteY33" fmla="*/ 367120 h 462299"/>
                <a:gd name="connsiteX34" fmla="*/ 2328491 w 4187884"/>
                <a:gd name="connsiteY34" fmla="*/ 350123 h 462299"/>
                <a:gd name="connsiteX35" fmla="*/ 1940975 w 4187884"/>
                <a:gd name="connsiteY35" fmla="*/ 336526 h 462299"/>
                <a:gd name="connsiteX36" fmla="*/ 1519468 w 4187884"/>
                <a:gd name="connsiteY36" fmla="*/ 326329 h 462299"/>
                <a:gd name="connsiteX37" fmla="*/ 1165945 w 4187884"/>
                <a:gd name="connsiteY37" fmla="*/ 326329 h 462299"/>
                <a:gd name="connsiteX38" fmla="*/ 846415 w 4187884"/>
                <a:gd name="connsiteY38" fmla="*/ 326329 h 462299"/>
                <a:gd name="connsiteX39" fmla="*/ 577874 w 4187884"/>
                <a:gd name="connsiteY39" fmla="*/ 326329 h 462299"/>
                <a:gd name="connsiteX40" fmla="*/ 319530 w 4187884"/>
                <a:gd name="connsiteY40" fmla="*/ 326329 h 462299"/>
                <a:gd name="connsiteX41" fmla="*/ 176761 w 4187884"/>
                <a:gd name="connsiteY41" fmla="*/ 322929 h 462299"/>
                <a:gd name="connsiteX42" fmla="*/ 84981 w 4187884"/>
                <a:gd name="connsiteY42" fmla="*/ 305933 h 462299"/>
                <a:gd name="connsiteX43" fmla="*/ 33993 w 4187884"/>
                <a:gd name="connsiteY43" fmla="*/ 285538 h 462299"/>
                <a:gd name="connsiteX44" fmla="*/ 10198 w 4187884"/>
                <a:gd name="connsiteY44" fmla="*/ 268541 h 462299"/>
                <a:gd name="connsiteX45" fmla="*/ 3399 w 4187884"/>
                <a:gd name="connsiteY45" fmla="*/ 258343 h 462299"/>
                <a:gd name="connsiteX46" fmla="*/ 0 w 4187884"/>
                <a:gd name="connsiteY46" fmla="*/ 244746 h 462299"/>
                <a:gd name="connsiteX47" fmla="*/ 0 w 4187884"/>
                <a:gd name="connsiteY47" fmla="*/ 227750 h 462299"/>
                <a:gd name="connsiteX48" fmla="*/ 3399 w 4187884"/>
                <a:gd name="connsiteY48" fmla="*/ 207355 h 462299"/>
                <a:gd name="connsiteX49" fmla="*/ 30593 w 4187884"/>
                <a:gd name="connsiteY49" fmla="*/ 169963 h 462299"/>
                <a:gd name="connsiteX50" fmla="*/ 67985 w 4187884"/>
                <a:gd name="connsiteY50" fmla="*/ 132571 h 462299"/>
                <a:gd name="connsiteX51" fmla="*/ 129172 w 4187884"/>
                <a:gd name="connsiteY51" fmla="*/ 101978 h 462299"/>
                <a:gd name="connsiteX52" fmla="*/ 309332 w 4187884"/>
                <a:gd name="connsiteY52" fmla="*/ 40791 h 462299"/>
                <a:gd name="connsiteX53" fmla="*/ 445303 w 4187884"/>
                <a:gd name="connsiteY53" fmla="*/ 13597 h 462299"/>
                <a:gd name="connsiteX54" fmla="*/ 520086 w 4187884"/>
                <a:gd name="connsiteY54" fmla="*/ 27194 h 462299"/>
                <a:gd name="connsiteX55" fmla="*/ 690049 w 4187884"/>
                <a:gd name="connsiteY55" fmla="*/ 57787 h 462299"/>
                <a:gd name="connsiteX56" fmla="*/ 904202 w 4187884"/>
                <a:gd name="connsiteY56" fmla="*/ 84981 h 462299"/>
                <a:gd name="connsiteX57" fmla="*/ 1189740 w 4187884"/>
                <a:gd name="connsiteY57" fmla="*/ 108776 h 462299"/>
                <a:gd name="connsiteX58" fmla="*/ 1567057 w 4187884"/>
                <a:gd name="connsiteY58" fmla="*/ 122373 h 462299"/>
                <a:gd name="connsiteX59" fmla="*/ 1927378 w 4187884"/>
                <a:gd name="connsiteY59" fmla="*/ 132571 h 46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7884" h="462299">
                  <a:moveTo>
                    <a:pt x="1927378" y="132571"/>
                  </a:moveTo>
                  <a:lnTo>
                    <a:pt x="2695610" y="146168"/>
                  </a:lnTo>
                  <a:lnTo>
                    <a:pt x="3154510" y="152967"/>
                  </a:lnTo>
                  <a:lnTo>
                    <a:pt x="3593014" y="163164"/>
                  </a:lnTo>
                  <a:lnTo>
                    <a:pt x="3841160" y="166564"/>
                  </a:lnTo>
                  <a:lnTo>
                    <a:pt x="3888749" y="166564"/>
                  </a:lnTo>
                  <a:lnTo>
                    <a:pt x="3943137" y="156366"/>
                  </a:lnTo>
                  <a:lnTo>
                    <a:pt x="3983929" y="139369"/>
                  </a:lnTo>
                  <a:lnTo>
                    <a:pt x="4031518" y="112175"/>
                  </a:lnTo>
                  <a:lnTo>
                    <a:pt x="4085906" y="71384"/>
                  </a:lnTo>
                  <a:lnTo>
                    <a:pt x="4143694" y="16996"/>
                  </a:lnTo>
                  <a:lnTo>
                    <a:pt x="4164089" y="0"/>
                  </a:lnTo>
                  <a:lnTo>
                    <a:pt x="4170888" y="0"/>
                  </a:lnTo>
                  <a:lnTo>
                    <a:pt x="4184485" y="6798"/>
                  </a:lnTo>
                  <a:lnTo>
                    <a:pt x="4187884" y="30593"/>
                  </a:lnTo>
                  <a:lnTo>
                    <a:pt x="4187884" y="74784"/>
                  </a:lnTo>
                  <a:lnTo>
                    <a:pt x="4181085" y="112175"/>
                  </a:lnTo>
                  <a:lnTo>
                    <a:pt x="4153891" y="186959"/>
                  </a:lnTo>
                  <a:lnTo>
                    <a:pt x="4116500" y="268541"/>
                  </a:lnTo>
                  <a:lnTo>
                    <a:pt x="4048514" y="390914"/>
                  </a:lnTo>
                  <a:lnTo>
                    <a:pt x="4024720" y="428306"/>
                  </a:lnTo>
                  <a:lnTo>
                    <a:pt x="4004324" y="445303"/>
                  </a:lnTo>
                  <a:lnTo>
                    <a:pt x="3977130" y="455500"/>
                  </a:lnTo>
                  <a:lnTo>
                    <a:pt x="3960134" y="458900"/>
                  </a:lnTo>
                  <a:lnTo>
                    <a:pt x="3926141" y="462299"/>
                  </a:lnTo>
                  <a:lnTo>
                    <a:pt x="3881951" y="452101"/>
                  </a:lnTo>
                  <a:lnTo>
                    <a:pt x="3830962" y="428306"/>
                  </a:lnTo>
                  <a:lnTo>
                    <a:pt x="3803768" y="414709"/>
                  </a:lnTo>
                  <a:lnTo>
                    <a:pt x="3732384" y="401112"/>
                  </a:lnTo>
                  <a:lnTo>
                    <a:pt x="3467242" y="370519"/>
                  </a:lnTo>
                  <a:lnTo>
                    <a:pt x="3270085" y="370519"/>
                  </a:lnTo>
                  <a:lnTo>
                    <a:pt x="2981148" y="370519"/>
                  </a:lnTo>
                  <a:lnTo>
                    <a:pt x="2916562" y="370519"/>
                  </a:lnTo>
                  <a:lnTo>
                    <a:pt x="2658219" y="367120"/>
                  </a:lnTo>
                  <a:lnTo>
                    <a:pt x="2328491" y="350123"/>
                  </a:lnTo>
                  <a:lnTo>
                    <a:pt x="1940975" y="336526"/>
                  </a:lnTo>
                  <a:lnTo>
                    <a:pt x="1519468" y="326329"/>
                  </a:lnTo>
                  <a:lnTo>
                    <a:pt x="1165945" y="326329"/>
                  </a:lnTo>
                  <a:lnTo>
                    <a:pt x="846415" y="326329"/>
                  </a:lnTo>
                  <a:lnTo>
                    <a:pt x="577874" y="326329"/>
                  </a:lnTo>
                  <a:lnTo>
                    <a:pt x="319530" y="326329"/>
                  </a:lnTo>
                  <a:lnTo>
                    <a:pt x="176761" y="322929"/>
                  </a:lnTo>
                  <a:lnTo>
                    <a:pt x="84981" y="305933"/>
                  </a:lnTo>
                  <a:lnTo>
                    <a:pt x="33993" y="285538"/>
                  </a:lnTo>
                  <a:lnTo>
                    <a:pt x="10198" y="268541"/>
                  </a:lnTo>
                  <a:lnTo>
                    <a:pt x="3399" y="258343"/>
                  </a:lnTo>
                  <a:lnTo>
                    <a:pt x="0" y="244746"/>
                  </a:lnTo>
                  <a:lnTo>
                    <a:pt x="0" y="227750"/>
                  </a:lnTo>
                  <a:lnTo>
                    <a:pt x="3399" y="207355"/>
                  </a:lnTo>
                  <a:lnTo>
                    <a:pt x="30593" y="169963"/>
                  </a:lnTo>
                  <a:lnTo>
                    <a:pt x="67985" y="132571"/>
                  </a:lnTo>
                  <a:lnTo>
                    <a:pt x="129172" y="101978"/>
                  </a:lnTo>
                  <a:lnTo>
                    <a:pt x="309332" y="40791"/>
                  </a:lnTo>
                  <a:lnTo>
                    <a:pt x="445303" y="13597"/>
                  </a:lnTo>
                  <a:lnTo>
                    <a:pt x="520086" y="27194"/>
                  </a:lnTo>
                  <a:lnTo>
                    <a:pt x="690049" y="57787"/>
                  </a:lnTo>
                  <a:lnTo>
                    <a:pt x="904202" y="84981"/>
                  </a:lnTo>
                  <a:lnTo>
                    <a:pt x="1189740" y="108776"/>
                  </a:lnTo>
                  <a:lnTo>
                    <a:pt x="1567057" y="122373"/>
                  </a:lnTo>
                  <a:lnTo>
                    <a:pt x="1927378" y="13257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2">
              <a:extLst>
                <a:ext uri="{FF2B5EF4-FFF2-40B4-BE49-F238E27FC236}">
                  <a16:creationId xmlns:a16="http://schemas.microsoft.com/office/drawing/2014/main" id="{07DD258B-BFE2-475F-BC72-30C7429A020C}"/>
                </a:ext>
              </a:extLst>
            </p:cNvPr>
            <p:cNvSpPr/>
            <p:nvPr/>
          </p:nvSpPr>
          <p:spPr>
            <a:xfrm>
              <a:off x="4705350" y="2576513"/>
              <a:ext cx="2286000" cy="1562100"/>
            </a:xfrm>
            <a:custGeom>
              <a:avLst/>
              <a:gdLst>
                <a:gd name="connsiteX0" fmla="*/ 457200 w 2286000"/>
                <a:gd name="connsiteY0" fmla="*/ 395287 h 1562100"/>
                <a:gd name="connsiteX1" fmla="*/ 295275 w 2286000"/>
                <a:gd name="connsiteY1" fmla="*/ 411956 h 1562100"/>
                <a:gd name="connsiteX2" fmla="*/ 192881 w 2286000"/>
                <a:gd name="connsiteY2" fmla="*/ 421481 h 1562100"/>
                <a:gd name="connsiteX3" fmla="*/ 107156 w 2286000"/>
                <a:gd name="connsiteY3" fmla="*/ 423862 h 1562100"/>
                <a:gd name="connsiteX4" fmla="*/ 47625 w 2286000"/>
                <a:gd name="connsiteY4" fmla="*/ 421481 h 1562100"/>
                <a:gd name="connsiteX5" fmla="*/ 0 w 2286000"/>
                <a:gd name="connsiteY5" fmla="*/ 259556 h 1562100"/>
                <a:gd name="connsiteX6" fmla="*/ 40481 w 2286000"/>
                <a:gd name="connsiteY6" fmla="*/ 273843 h 1562100"/>
                <a:gd name="connsiteX7" fmla="*/ 80963 w 2286000"/>
                <a:gd name="connsiteY7" fmla="*/ 273843 h 1562100"/>
                <a:gd name="connsiteX8" fmla="*/ 233363 w 2286000"/>
                <a:gd name="connsiteY8" fmla="*/ 266700 h 1562100"/>
                <a:gd name="connsiteX9" fmla="*/ 378619 w 2286000"/>
                <a:gd name="connsiteY9" fmla="*/ 252412 h 1562100"/>
                <a:gd name="connsiteX10" fmla="*/ 571500 w 2286000"/>
                <a:gd name="connsiteY10" fmla="*/ 230981 h 1562100"/>
                <a:gd name="connsiteX11" fmla="*/ 788194 w 2286000"/>
                <a:gd name="connsiteY11" fmla="*/ 197643 h 1562100"/>
                <a:gd name="connsiteX12" fmla="*/ 909638 w 2286000"/>
                <a:gd name="connsiteY12" fmla="*/ 178593 h 1562100"/>
                <a:gd name="connsiteX13" fmla="*/ 1104900 w 2286000"/>
                <a:gd name="connsiteY13" fmla="*/ 161925 h 1562100"/>
                <a:gd name="connsiteX14" fmla="*/ 1333500 w 2286000"/>
                <a:gd name="connsiteY14" fmla="*/ 126206 h 1562100"/>
                <a:gd name="connsiteX15" fmla="*/ 1514475 w 2286000"/>
                <a:gd name="connsiteY15" fmla="*/ 95250 h 1562100"/>
                <a:gd name="connsiteX16" fmla="*/ 1681163 w 2286000"/>
                <a:gd name="connsiteY16" fmla="*/ 66675 h 1562100"/>
                <a:gd name="connsiteX17" fmla="*/ 1804988 w 2286000"/>
                <a:gd name="connsiteY17" fmla="*/ 42862 h 1562100"/>
                <a:gd name="connsiteX18" fmla="*/ 1881188 w 2286000"/>
                <a:gd name="connsiteY18" fmla="*/ 16668 h 1562100"/>
                <a:gd name="connsiteX19" fmla="*/ 1931194 w 2286000"/>
                <a:gd name="connsiteY19" fmla="*/ 0 h 1562100"/>
                <a:gd name="connsiteX20" fmla="*/ 1964531 w 2286000"/>
                <a:gd name="connsiteY20" fmla="*/ 9525 h 1562100"/>
                <a:gd name="connsiteX21" fmla="*/ 2028825 w 2286000"/>
                <a:gd name="connsiteY21" fmla="*/ 38100 h 1562100"/>
                <a:gd name="connsiteX22" fmla="*/ 2081213 w 2286000"/>
                <a:gd name="connsiteY22" fmla="*/ 61912 h 1562100"/>
                <a:gd name="connsiteX23" fmla="*/ 2121694 w 2286000"/>
                <a:gd name="connsiteY23" fmla="*/ 85725 h 1562100"/>
                <a:gd name="connsiteX24" fmla="*/ 2166938 w 2286000"/>
                <a:gd name="connsiteY24" fmla="*/ 116681 h 1562100"/>
                <a:gd name="connsiteX25" fmla="*/ 2205038 w 2286000"/>
                <a:gd name="connsiteY25" fmla="*/ 145256 h 1562100"/>
                <a:gd name="connsiteX26" fmla="*/ 2243138 w 2286000"/>
                <a:gd name="connsiteY26" fmla="*/ 176212 h 1562100"/>
                <a:gd name="connsiteX27" fmla="*/ 2269331 w 2286000"/>
                <a:gd name="connsiteY27" fmla="*/ 202406 h 1562100"/>
                <a:gd name="connsiteX28" fmla="*/ 2281238 w 2286000"/>
                <a:gd name="connsiteY28" fmla="*/ 216693 h 1562100"/>
                <a:gd name="connsiteX29" fmla="*/ 2286000 w 2286000"/>
                <a:gd name="connsiteY29" fmla="*/ 233362 h 1562100"/>
                <a:gd name="connsiteX30" fmla="*/ 2278856 w 2286000"/>
                <a:gd name="connsiteY30" fmla="*/ 250031 h 1562100"/>
                <a:gd name="connsiteX31" fmla="*/ 2255044 w 2286000"/>
                <a:gd name="connsiteY31" fmla="*/ 283368 h 1562100"/>
                <a:gd name="connsiteX32" fmla="*/ 2226469 w 2286000"/>
                <a:gd name="connsiteY32" fmla="*/ 311943 h 1562100"/>
                <a:gd name="connsiteX33" fmla="*/ 2219325 w 2286000"/>
                <a:gd name="connsiteY33" fmla="*/ 330993 h 1562100"/>
                <a:gd name="connsiteX34" fmla="*/ 2197894 w 2286000"/>
                <a:gd name="connsiteY34" fmla="*/ 466725 h 1562100"/>
                <a:gd name="connsiteX35" fmla="*/ 2147888 w 2286000"/>
                <a:gd name="connsiteY35" fmla="*/ 745331 h 1562100"/>
                <a:gd name="connsiteX36" fmla="*/ 2102644 w 2286000"/>
                <a:gd name="connsiteY36" fmla="*/ 997743 h 1562100"/>
                <a:gd name="connsiteX37" fmla="*/ 2064544 w 2286000"/>
                <a:gd name="connsiteY37" fmla="*/ 1195387 h 1562100"/>
                <a:gd name="connsiteX38" fmla="*/ 2045494 w 2286000"/>
                <a:gd name="connsiteY38" fmla="*/ 1309687 h 1562100"/>
                <a:gd name="connsiteX39" fmla="*/ 2035969 w 2286000"/>
                <a:gd name="connsiteY39" fmla="*/ 1350168 h 1562100"/>
                <a:gd name="connsiteX40" fmla="*/ 2009775 w 2286000"/>
                <a:gd name="connsiteY40" fmla="*/ 1414462 h 1562100"/>
                <a:gd name="connsiteX41" fmla="*/ 1978819 w 2286000"/>
                <a:gd name="connsiteY41" fmla="*/ 1478756 h 1562100"/>
                <a:gd name="connsiteX42" fmla="*/ 1945481 w 2286000"/>
                <a:gd name="connsiteY42" fmla="*/ 1528762 h 1562100"/>
                <a:gd name="connsiteX43" fmla="*/ 1916906 w 2286000"/>
                <a:gd name="connsiteY43" fmla="*/ 1552575 h 1562100"/>
                <a:gd name="connsiteX44" fmla="*/ 1869281 w 2286000"/>
                <a:gd name="connsiteY44" fmla="*/ 1562100 h 1562100"/>
                <a:gd name="connsiteX45" fmla="*/ 1854994 w 2286000"/>
                <a:gd name="connsiteY45" fmla="*/ 1562100 h 1562100"/>
                <a:gd name="connsiteX46" fmla="*/ 1835944 w 2286000"/>
                <a:gd name="connsiteY46" fmla="*/ 1547812 h 1562100"/>
                <a:gd name="connsiteX47" fmla="*/ 1824038 w 2286000"/>
                <a:gd name="connsiteY47" fmla="*/ 1521618 h 1562100"/>
                <a:gd name="connsiteX48" fmla="*/ 1821656 w 2286000"/>
                <a:gd name="connsiteY48" fmla="*/ 1278731 h 1562100"/>
                <a:gd name="connsiteX49" fmla="*/ 1852613 w 2286000"/>
                <a:gd name="connsiteY49" fmla="*/ 969168 h 1562100"/>
                <a:gd name="connsiteX50" fmla="*/ 1866900 w 2286000"/>
                <a:gd name="connsiteY50" fmla="*/ 802481 h 1562100"/>
                <a:gd name="connsiteX51" fmla="*/ 1883569 w 2286000"/>
                <a:gd name="connsiteY51" fmla="*/ 697706 h 1562100"/>
                <a:gd name="connsiteX52" fmla="*/ 1907381 w 2286000"/>
                <a:gd name="connsiteY52" fmla="*/ 514350 h 1562100"/>
                <a:gd name="connsiteX53" fmla="*/ 1928813 w 2286000"/>
                <a:gd name="connsiteY53" fmla="*/ 347662 h 1562100"/>
                <a:gd name="connsiteX54" fmla="*/ 1931194 w 2286000"/>
                <a:gd name="connsiteY54" fmla="*/ 304800 h 1562100"/>
                <a:gd name="connsiteX55" fmla="*/ 1924050 w 2286000"/>
                <a:gd name="connsiteY55" fmla="*/ 276225 h 1562100"/>
                <a:gd name="connsiteX56" fmla="*/ 1914525 w 2286000"/>
                <a:gd name="connsiteY56" fmla="*/ 259556 h 1562100"/>
                <a:gd name="connsiteX57" fmla="*/ 1893094 w 2286000"/>
                <a:gd name="connsiteY57" fmla="*/ 240506 h 1562100"/>
                <a:gd name="connsiteX58" fmla="*/ 1862138 w 2286000"/>
                <a:gd name="connsiteY58" fmla="*/ 228600 h 1562100"/>
                <a:gd name="connsiteX59" fmla="*/ 1831181 w 2286000"/>
                <a:gd name="connsiteY59" fmla="*/ 223837 h 1562100"/>
                <a:gd name="connsiteX60" fmla="*/ 1754981 w 2286000"/>
                <a:gd name="connsiteY60" fmla="*/ 233362 h 1562100"/>
                <a:gd name="connsiteX61" fmla="*/ 1423988 w 2286000"/>
                <a:gd name="connsiteY61" fmla="*/ 276225 h 1562100"/>
                <a:gd name="connsiteX62" fmla="*/ 1126331 w 2286000"/>
                <a:gd name="connsiteY62" fmla="*/ 314325 h 1562100"/>
                <a:gd name="connsiteX63" fmla="*/ 904875 w 2286000"/>
                <a:gd name="connsiteY63" fmla="*/ 333375 h 1562100"/>
                <a:gd name="connsiteX64" fmla="*/ 700088 w 2286000"/>
                <a:gd name="connsiteY64" fmla="*/ 361950 h 1562100"/>
                <a:gd name="connsiteX65" fmla="*/ 457200 w 2286000"/>
                <a:gd name="connsiteY65" fmla="*/ 39528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86000" h="1562100">
                  <a:moveTo>
                    <a:pt x="457200" y="395287"/>
                  </a:moveTo>
                  <a:lnTo>
                    <a:pt x="295275" y="411956"/>
                  </a:lnTo>
                  <a:lnTo>
                    <a:pt x="192881" y="421481"/>
                  </a:lnTo>
                  <a:lnTo>
                    <a:pt x="107156" y="423862"/>
                  </a:lnTo>
                  <a:lnTo>
                    <a:pt x="47625" y="421481"/>
                  </a:lnTo>
                  <a:lnTo>
                    <a:pt x="0" y="259556"/>
                  </a:lnTo>
                  <a:lnTo>
                    <a:pt x="40481" y="273843"/>
                  </a:lnTo>
                  <a:lnTo>
                    <a:pt x="80963" y="273843"/>
                  </a:lnTo>
                  <a:lnTo>
                    <a:pt x="233363" y="266700"/>
                  </a:lnTo>
                  <a:lnTo>
                    <a:pt x="378619" y="252412"/>
                  </a:lnTo>
                  <a:lnTo>
                    <a:pt x="571500" y="230981"/>
                  </a:lnTo>
                  <a:lnTo>
                    <a:pt x="788194" y="197643"/>
                  </a:lnTo>
                  <a:lnTo>
                    <a:pt x="909638" y="178593"/>
                  </a:lnTo>
                  <a:lnTo>
                    <a:pt x="1104900" y="161925"/>
                  </a:lnTo>
                  <a:lnTo>
                    <a:pt x="1333500" y="126206"/>
                  </a:lnTo>
                  <a:lnTo>
                    <a:pt x="1514475" y="95250"/>
                  </a:lnTo>
                  <a:lnTo>
                    <a:pt x="1681163" y="66675"/>
                  </a:lnTo>
                  <a:lnTo>
                    <a:pt x="1804988" y="42862"/>
                  </a:lnTo>
                  <a:lnTo>
                    <a:pt x="1881188" y="16668"/>
                  </a:lnTo>
                  <a:lnTo>
                    <a:pt x="1931194" y="0"/>
                  </a:lnTo>
                  <a:lnTo>
                    <a:pt x="1964531" y="9525"/>
                  </a:lnTo>
                  <a:lnTo>
                    <a:pt x="2028825" y="38100"/>
                  </a:lnTo>
                  <a:lnTo>
                    <a:pt x="2081213" y="61912"/>
                  </a:lnTo>
                  <a:lnTo>
                    <a:pt x="2121694" y="85725"/>
                  </a:lnTo>
                  <a:lnTo>
                    <a:pt x="2166938" y="116681"/>
                  </a:lnTo>
                  <a:lnTo>
                    <a:pt x="2205038" y="145256"/>
                  </a:lnTo>
                  <a:lnTo>
                    <a:pt x="2243138" y="176212"/>
                  </a:lnTo>
                  <a:lnTo>
                    <a:pt x="2269331" y="202406"/>
                  </a:lnTo>
                  <a:lnTo>
                    <a:pt x="2281238" y="216693"/>
                  </a:lnTo>
                  <a:lnTo>
                    <a:pt x="2286000" y="233362"/>
                  </a:lnTo>
                  <a:lnTo>
                    <a:pt x="2278856" y="250031"/>
                  </a:lnTo>
                  <a:lnTo>
                    <a:pt x="2255044" y="283368"/>
                  </a:lnTo>
                  <a:lnTo>
                    <a:pt x="2226469" y="311943"/>
                  </a:lnTo>
                  <a:lnTo>
                    <a:pt x="2219325" y="330993"/>
                  </a:lnTo>
                  <a:lnTo>
                    <a:pt x="2197894" y="466725"/>
                  </a:lnTo>
                  <a:lnTo>
                    <a:pt x="2147888" y="745331"/>
                  </a:lnTo>
                  <a:lnTo>
                    <a:pt x="2102644" y="997743"/>
                  </a:lnTo>
                  <a:lnTo>
                    <a:pt x="2064544" y="1195387"/>
                  </a:lnTo>
                  <a:lnTo>
                    <a:pt x="2045494" y="1309687"/>
                  </a:lnTo>
                  <a:lnTo>
                    <a:pt x="2035969" y="1350168"/>
                  </a:lnTo>
                  <a:lnTo>
                    <a:pt x="2009775" y="1414462"/>
                  </a:lnTo>
                  <a:lnTo>
                    <a:pt x="1978819" y="1478756"/>
                  </a:lnTo>
                  <a:lnTo>
                    <a:pt x="1945481" y="1528762"/>
                  </a:lnTo>
                  <a:lnTo>
                    <a:pt x="1916906" y="1552575"/>
                  </a:lnTo>
                  <a:lnTo>
                    <a:pt x="1869281" y="1562100"/>
                  </a:lnTo>
                  <a:lnTo>
                    <a:pt x="1854994" y="1562100"/>
                  </a:lnTo>
                  <a:lnTo>
                    <a:pt x="1835944" y="1547812"/>
                  </a:lnTo>
                  <a:lnTo>
                    <a:pt x="1824038" y="1521618"/>
                  </a:lnTo>
                  <a:lnTo>
                    <a:pt x="1821656" y="1278731"/>
                  </a:lnTo>
                  <a:lnTo>
                    <a:pt x="1852613" y="969168"/>
                  </a:lnTo>
                  <a:lnTo>
                    <a:pt x="1866900" y="802481"/>
                  </a:lnTo>
                  <a:lnTo>
                    <a:pt x="1883569" y="697706"/>
                  </a:lnTo>
                  <a:lnTo>
                    <a:pt x="1907381" y="514350"/>
                  </a:lnTo>
                  <a:lnTo>
                    <a:pt x="1928813" y="347662"/>
                  </a:lnTo>
                  <a:lnTo>
                    <a:pt x="1931194" y="304800"/>
                  </a:lnTo>
                  <a:lnTo>
                    <a:pt x="1924050" y="276225"/>
                  </a:lnTo>
                  <a:lnTo>
                    <a:pt x="1914525" y="259556"/>
                  </a:lnTo>
                  <a:lnTo>
                    <a:pt x="1893094" y="240506"/>
                  </a:lnTo>
                  <a:lnTo>
                    <a:pt x="1862138" y="228600"/>
                  </a:lnTo>
                  <a:lnTo>
                    <a:pt x="1831181" y="223837"/>
                  </a:lnTo>
                  <a:lnTo>
                    <a:pt x="1754981" y="233362"/>
                  </a:lnTo>
                  <a:lnTo>
                    <a:pt x="1423988" y="276225"/>
                  </a:lnTo>
                  <a:lnTo>
                    <a:pt x="1126331" y="314325"/>
                  </a:lnTo>
                  <a:lnTo>
                    <a:pt x="904875" y="333375"/>
                  </a:lnTo>
                  <a:lnTo>
                    <a:pt x="700088" y="361950"/>
                  </a:lnTo>
                  <a:lnTo>
                    <a:pt x="457200" y="3952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3">
              <a:extLst>
                <a:ext uri="{FF2B5EF4-FFF2-40B4-BE49-F238E27FC236}">
                  <a16:creationId xmlns:a16="http://schemas.microsoft.com/office/drawing/2014/main" id="{39F63582-401C-4A3B-82CF-642EE6D3A7DD}"/>
                </a:ext>
              </a:extLst>
            </p:cNvPr>
            <p:cNvSpPr/>
            <p:nvPr/>
          </p:nvSpPr>
          <p:spPr>
            <a:xfrm>
              <a:off x="4865688" y="3230563"/>
              <a:ext cx="1771650" cy="352425"/>
            </a:xfrm>
            <a:custGeom>
              <a:avLst/>
              <a:gdLst>
                <a:gd name="connsiteX0" fmla="*/ 381000 w 1771650"/>
                <a:gd name="connsiteY0" fmla="*/ 157163 h 352425"/>
                <a:gd name="connsiteX1" fmla="*/ 219075 w 1771650"/>
                <a:gd name="connsiteY1" fmla="*/ 176213 h 352425"/>
                <a:gd name="connsiteX2" fmla="*/ 0 w 1771650"/>
                <a:gd name="connsiteY2" fmla="*/ 200025 h 352425"/>
                <a:gd name="connsiteX3" fmla="*/ 26194 w 1771650"/>
                <a:gd name="connsiteY3" fmla="*/ 352425 h 352425"/>
                <a:gd name="connsiteX4" fmla="*/ 166687 w 1771650"/>
                <a:gd name="connsiteY4" fmla="*/ 340519 h 352425"/>
                <a:gd name="connsiteX5" fmla="*/ 330994 w 1771650"/>
                <a:gd name="connsiteY5" fmla="*/ 321469 h 352425"/>
                <a:gd name="connsiteX6" fmla="*/ 528637 w 1771650"/>
                <a:gd name="connsiteY6" fmla="*/ 292894 h 352425"/>
                <a:gd name="connsiteX7" fmla="*/ 750094 w 1771650"/>
                <a:gd name="connsiteY7" fmla="*/ 257175 h 352425"/>
                <a:gd name="connsiteX8" fmla="*/ 959644 w 1771650"/>
                <a:gd name="connsiteY8" fmla="*/ 219075 h 352425"/>
                <a:gd name="connsiteX9" fmla="*/ 1250156 w 1771650"/>
                <a:gd name="connsiteY9" fmla="*/ 185738 h 352425"/>
                <a:gd name="connsiteX10" fmla="*/ 1440656 w 1771650"/>
                <a:gd name="connsiteY10" fmla="*/ 169069 h 352425"/>
                <a:gd name="connsiteX11" fmla="*/ 1571625 w 1771650"/>
                <a:gd name="connsiteY11" fmla="*/ 166688 h 352425"/>
                <a:gd name="connsiteX12" fmla="*/ 1700212 w 1771650"/>
                <a:gd name="connsiteY12" fmla="*/ 171450 h 352425"/>
                <a:gd name="connsiteX13" fmla="*/ 1754981 w 1771650"/>
                <a:gd name="connsiteY13" fmla="*/ 178594 h 352425"/>
                <a:gd name="connsiteX14" fmla="*/ 1771650 w 1771650"/>
                <a:gd name="connsiteY14" fmla="*/ 21432 h 352425"/>
                <a:gd name="connsiteX15" fmla="*/ 1671637 w 1771650"/>
                <a:gd name="connsiteY15" fmla="*/ 4763 h 352425"/>
                <a:gd name="connsiteX16" fmla="*/ 1607344 w 1771650"/>
                <a:gd name="connsiteY16" fmla="*/ 0 h 352425"/>
                <a:gd name="connsiteX17" fmla="*/ 1547812 w 1771650"/>
                <a:gd name="connsiteY17" fmla="*/ 0 h 352425"/>
                <a:gd name="connsiteX18" fmla="*/ 1464469 w 1771650"/>
                <a:gd name="connsiteY18" fmla="*/ 4763 h 352425"/>
                <a:gd name="connsiteX19" fmla="*/ 1300162 w 1771650"/>
                <a:gd name="connsiteY19" fmla="*/ 19050 h 352425"/>
                <a:gd name="connsiteX20" fmla="*/ 1012031 w 1771650"/>
                <a:gd name="connsiteY20" fmla="*/ 54769 h 352425"/>
                <a:gd name="connsiteX21" fmla="*/ 716756 w 1771650"/>
                <a:gd name="connsiteY21" fmla="*/ 107157 h 352425"/>
                <a:gd name="connsiteX22" fmla="*/ 528637 w 1771650"/>
                <a:gd name="connsiteY22" fmla="*/ 135732 h 352425"/>
                <a:gd name="connsiteX23" fmla="*/ 381000 w 1771650"/>
                <a:gd name="connsiteY23" fmla="*/ 15716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1650" h="352425">
                  <a:moveTo>
                    <a:pt x="381000" y="157163"/>
                  </a:moveTo>
                  <a:lnTo>
                    <a:pt x="219075" y="176213"/>
                  </a:lnTo>
                  <a:lnTo>
                    <a:pt x="0" y="200025"/>
                  </a:lnTo>
                  <a:lnTo>
                    <a:pt x="26194" y="352425"/>
                  </a:lnTo>
                  <a:lnTo>
                    <a:pt x="166687" y="340519"/>
                  </a:lnTo>
                  <a:lnTo>
                    <a:pt x="330994" y="321469"/>
                  </a:lnTo>
                  <a:lnTo>
                    <a:pt x="528637" y="292894"/>
                  </a:lnTo>
                  <a:lnTo>
                    <a:pt x="750094" y="257175"/>
                  </a:lnTo>
                  <a:lnTo>
                    <a:pt x="959644" y="219075"/>
                  </a:lnTo>
                  <a:lnTo>
                    <a:pt x="1250156" y="185738"/>
                  </a:lnTo>
                  <a:lnTo>
                    <a:pt x="1440656" y="169069"/>
                  </a:lnTo>
                  <a:lnTo>
                    <a:pt x="1571625" y="166688"/>
                  </a:lnTo>
                  <a:lnTo>
                    <a:pt x="1700212" y="171450"/>
                  </a:lnTo>
                  <a:lnTo>
                    <a:pt x="1754981" y="178594"/>
                  </a:lnTo>
                  <a:lnTo>
                    <a:pt x="1771650" y="21432"/>
                  </a:lnTo>
                  <a:lnTo>
                    <a:pt x="1671637" y="4763"/>
                  </a:lnTo>
                  <a:lnTo>
                    <a:pt x="1607344" y="0"/>
                  </a:lnTo>
                  <a:lnTo>
                    <a:pt x="1547812" y="0"/>
                  </a:lnTo>
                  <a:lnTo>
                    <a:pt x="1464469" y="4763"/>
                  </a:lnTo>
                  <a:lnTo>
                    <a:pt x="1300162" y="19050"/>
                  </a:lnTo>
                  <a:lnTo>
                    <a:pt x="1012031" y="54769"/>
                  </a:lnTo>
                  <a:lnTo>
                    <a:pt x="716756" y="107157"/>
                  </a:lnTo>
                  <a:lnTo>
                    <a:pt x="528637" y="135732"/>
                  </a:lnTo>
                  <a:lnTo>
                    <a:pt x="381000" y="1571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4">
              <a:extLst>
                <a:ext uri="{FF2B5EF4-FFF2-40B4-BE49-F238E27FC236}">
                  <a16:creationId xmlns:a16="http://schemas.microsoft.com/office/drawing/2014/main" id="{93FF3410-C0D0-46CC-ABC7-E4EBE12B11CE}"/>
                </a:ext>
              </a:extLst>
            </p:cNvPr>
            <p:cNvSpPr/>
            <p:nvPr/>
          </p:nvSpPr>
          <p:spPr>
            <a:xfrm>
              <a:off x="4913313" y="3871913"/>
              <a:ext cx="1647825" cy="342900"/>
            </a:xfrm>
            <a:custGeom>
              <a:avLst/>
              <a:gdLst>
                <a:gd name="connsiteX0" fmla="*/ 330994 w 1647825"/>
                <a:gd name="connsiteY0" fmla="*/ 126206 h 342900"/>
                <a:gd name="connsiteX1" fmla="*/ 716756 w 1647825"/>
                <a:gd name="connsiteY1" fmla="*/ 85725 h 342900"/>
                <a:gd name="connsiteX2" fmla="*/ 1000125 w 1647825"/>
                <a:gd name="connsiteY2" fmla="*/ 57150 h 342900"/>
                <a:gd name="connsiteX3" fmla="*/ 1276350 w 1647825"/>
                <a:gd name="connsiteY3" fmla="*/ 26193 h 342900"/>
                <a:gd name="connsiteX4" fmla="*/ 1550194 w 1647825"/>
                <a:gd name="connsiteY4" fmla="*/ 0 h 342900"/>
                <a:gd name="connsiteX5" fmla="*/ 1647825 w 1647825"/>
                <a:gd name="connsiteY5" fmla="*/ 0 h 342900"/>
                <a:gd name="connsiteX6" fmla="*/ 1645444 w 1647825"/>
                <a:gd name="connsiteY6" fmla="*/ 264318 h 342900"/>
                <a:gd name="connsiteX7" fmla="*/ 1614487 w 1647825"/>
                <a:gd name="connsiteY7" fmla="*/ 221456 h 342900"/>
                <a:gd name="connsiteX8" fmla="*/ 1595437 w 1647825"/>
                <a:gd name="connsiteY8" fmla="*/ 190500 h 342900"/>
                <a:gd name="connsiteX9" fmla="*/ 1571625 w 1647825"/>
                <a:gd name="connsiteY9" fmla="*/ 171450 h 342900"/>
                <a:gd name="connsiteX10" fmla="*/ 1540669 w 1647825"/>
                <a:gd name="connsiteY10" fmla="*/ 159543 h 342900"/>
                <a:gd name="connsiteX11" fmla="*/ 1512094 w 1647825"/>
                <a:gd name="connsiteY11" fmla="*/ 159543 h 342900"/>
                <a:gd name="connsiteX12" fmla="*/ 1359694 w 1647825"/>
                <a:gd name="connsiteY12" fmla="*/ 176212 h 342900"/>
                <a:gd name="connsiteX13" fmla="*/ 1014412 w 1647825"/>
                <a:gd name="connsiteY13" fmla="*/ 216693 h 342900"/>
                <a:gd name="connsiteX14" fmla="*/ 604837 w 1647825"/>
                <a:gd name="connsiteY14" fmla="*/ 269081 h 342900"/>
                <a:gd name="connsiteX15" fmla="*/ 126206 w 1647825"/>
                <a:gd name="connsiteY15" fmla="*/ 326231 h 342900"/>
                <a:gd name="connsiteX16" fmla="*/ 4762 w 1647825"/>
                <a:gd name="connsiteY16" fmla="*/ 342900 h 342900"/>
                <a:gd name="connsiteX17" fmla="*/ 0 w 1647825"/>
                <a:gd name="connsiteY17" fmla="*/ 161925 h 342900"/>
                <a:gd name="connsiteX18" fmla="*/ 273844 w 1647825"/>
                <a:gd name="connsiteY18" fmla="*/ 133350 h 342900"/>
                <a:gd name="connsiteX19" fmla="*/ 330994 w 1647825"/>
                <a:gd name="connsiteY19" fmla="*/ 12620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47825" h="342900">
                  <a:moveTo>
                    <a:pt x="330994" y="126206"/>
                  </a:moveTo>
                  <a:lnTo>
                    <a:pt x="716756" y="85725"/>
                  </a:lnTo>
                  <a:lnTo>
                    <a:pt x="1000125" y="57150"/>
                  </a:lnTo>
                  <a:lnTo>
                    <a:pt x="1276350" y="26193"/>
                  </a:lnTo>
                  <a:lnTo>
                    <a:pt x="1550194" y="0"/>
                  </a:lnTo>
                  <a:lnTo>
                    <a:pt x="1647825" y="0"/>
                  </a:lnTo>
                  <a:cubicBezTo>
                    <a:pt x="1647031" y="88106"/>
                    <a:pt x="1646238" y="176212"/>
                    <a:pt x="1645444" y="264318"/>
                  </a:cubicBezTo>
                  <a:lnTo>
                    <a:pt x="1614487" y="221456"/>
                  </a:lnTo>
                  <a:lnTo>
                    <a:pt x="1595437" y="190500"/>
                  </a:lnTo>
                  <a:lnTo>
                    <a:pt x="1571625" y="171450"/>
                  </a:lnTo>
                  <a:lnTo>
                    <a:pt x="1540669" y="159543"/>
                  </a:lnTo>
                  <a:lnTo>
                    <a:pt x="1512094" y="159543"/>
                  </a:lnTo>
                  <a:lnTo>
                    <a:pt x="1359694" y="176212"/>
                  </a:lnTo>
                  <a:lnTo>
                    <a:pt x="1014412" y="216693"/>
                  </a:lnTo>
                  <a:lnTo>
                    <a:pt x="604837" y="269081"/>
                  </a:lnTo>
                  <a:lnTo>
                    <a:pt x="126206" y="326231"/>
                  </a:lnTo>
                  <a:lnTo>
                    <a:pt x="4762" y="342900"/>
                  </a:lnTo>
                  <a:lnTo>
                    <a:pt x="0" y="161925"/>
                  </a:lnTo>
                  <a:lnTo>
                    <a:pt x="273844" y="133350"/>
                  </a:lnTo>
                  <a:lnTo>
                    <a:pt x="330994" y="126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E38D7D85-DB81-434F-B544-A1F70C04DFB1}"/>
                </a:ext>
              </a:extLst>
            </p:cNvPr>
            <p:cNvSpPr/>
            <p:nvPr/>
          </p:nvSpPr>
          <p:spPr>
            <a:xfrm>
              <a:off x="5419725" y="1527175"/>
              <a:ext cx="488950" cy="2473325"/>
            </a:xfrm>
            <a:custGeom>
              <a:avLst/>
              <a:gdLst>
                <a:gd name="connsiteX0" fmla="*/ 168275 w 488950"/>
                <a:gd name="connsiteY0" fmla="*/ 1568450 h 2473325"/>
                <a:gd name="connsiteX1" fmla="*/ 171450 w 488950"/>
                <a:gd name="connsiteY1" fmla="*/ 365125 h 2473325"/>
                <a:gd name="connsiteX2" fmla="*/ 168275 w 488950"/>
                <a:gd name="connsiteY2" fmla="*/ 323850 h 2473325"/>
                <a:gd name="connsiteX3" fmla="*/ 158750 w 488950"/>
                <a:gd name="connsiteY3" fmla="*/ 273050 h 2473325"/>
                <a:gd name="connsiteX4" fmla="*/ 142875 w 488950"/>
                <a:gd name="connsiteY4" fmla="*/ 228600 h 2473325"/>
                <a:gd name="connsiteX5" fmla="*/ 120650 w 488950"/>
                <a:gd name="connsiteY5" fmla="*/ 187325 h 2473325"/>
                <a:gd name="connsiteX6" fmla="*/ 88900 w 488950"/>
                <a:gd name="connsiteY6" fmla="*/ 136525 h 2473325"/>
                <a:gd name="connsiteX7" fmla="*/ 63500 w 488950"/>
                <a:gd name="connsiteY7" fmla="*/ 98425 h 2473325"/>
                <a:gd name="connsiteX8" fmla="*/ 19050 w 488950"/>
                <a:gd name="connsiteY8" fmla="*/ 50800 h 2473325"/>
                <a:gd name="connsiteX9" fmla="*/ 3175 w 488950"/>
                <a:gd name="connsiteY9" fmla="*/ 31750 h 2473325"/>
                <a:gd name="connsiteX10" fmla="*/ 0 w 488950"/>
                <a:gd name="connsiteY10" fmla="*/ 12700 h 2473325"/>
                <a:gd name="connsiteX11" fmla="*/ 12700 w 488950"/>
                <a:gd name="connsiteY11" fmla="*/ 3175 h 2473325"/>
                <a:gd name="connsiteX12" fmla="*/ 69850 w 488950"/>
                <a:gd name="connsiteY12" fmla="*/ 0 h 2473325"/>
                <a:gd name="connsiteX13" fmla="*/ 130175 w 488950"/>
                <a:gd name="connsiteY13" fmla="*/ 6350 h 2473325"/>
                <a:gd name="connsiteX14" fmla="*/ 187325 w 488950"/>
                <a:gd name="connsiteY14" fmla="*/ 19050 h 2473325"/>
                <a:gd name="connsiteX15" fmla="*/ 222250 w 488950"/>
                <a:gd name="connsiteY15" fmla="*/ 28575 h 2473325"/>
                <a:gd name="connsiteX16" fmla="*/ 276225 w 488950"/>
                <a:gd name="connsiteY16" fmla="*/ 50800 h 2473325"/>
                <a:gd name="connsiteX17" fmla="*/ 323850 w 488950"/>
                <a:gd name="connsiteY17" fmla="*/ 76200 h 2473325"/>
                <a:gd name="connsiteX18" fmla="*/ 365125 w 488950"/>
                <a:gd name="connsiteY18" fmla="*/ 101600 h 2473325"/>
                <a:gd name="connsiteX19" fmla="*/ 412750 w 488950"/>
                <a:gd name="connsiteY19" fmla="*/ 139700 h 2473325"/>
                <a:gd name="connsiteX20" fmla="*/ 476250 w 488950"/>
                <a:gd name="connsiteY20" fmla="*/ 190500 h 2473325"/>
                <a:gd name="connsiteX21" fmla="*/ 485775 w 488950"/>
                <a:gd name="connsiteY21" fmla="*/ 200025 h 2473325"/>
                <a:gd name="connsiteX22" fmla="*/ 488950 w 488950"/>
                <a:gd name="connsiteY22" fmla="*/ 212725 h 2473325"/>
                <a:gd name="connsiteX23" fmla="*/ 485775 w 488950"/>
                <a:gd name="connsiteY23" fmla="*/ 241300 h 2473325"/>
                <a:gd name="connsiteX24" fmla="*/ 479425 w 488950"/>
                <a:gd name="connsiteY24" fmla="*/ 279400 h 2473325"/>
                <a:gd name="connsiteX25" fmla="*/ 463550 w 488950"/>
                <a:gd name="connsiteY25" fmla="*/ 333375 h 2473325"/>
                <a:gd name="connsiteX26" fmla="*/ 441325 w 488950"/>
                <a:gd name="connsiteY26" fmla="*/ 400050 h 2473325"/>
                <a:gd name="connsiteX27" fmla="*/ 431800 w 488950"/>
                <a:gd name="connsiteY27" fmla="*/ 428625 h 2473325"/>
                <a:gd name="connsiteX28" fmla="*/ 415925 w 488950"/>
                <a:gd name="connsiteY28" fmla="*/ 622300 h 2473325"/>
                <a:gd name="connsiteX29" fmla="*/ 415925 w 488950"/>
                <a:gd name="connsiteY29" fmla="*/ 2454275 h 2473325"/>
                <a:gd name="connsiteX30" fmla="*/ 171450 w 488950"/>
                <a:gd name="connsiteY30" fmla="*/ 2473325 h 2473325"/>
                <a:gd name="connsiteX31" fmla="*/ 168275 w 488950"/>
                <a:gd name="connsiteY31" fmla="*/ 15684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950" h="2473325">
                  <a:moveTo>
                    <a:pt x="168275" y="1568450"/>
                  </a:moveTo>
                  <a:cubicBezTo>
                    <a:pt x="169333" y="1167342"/>
                    <a:pt x="170392" y="766233"/>
                    <a:pt x="171450" y="365125"/>
                  </a:cubicBezTo>
                  <a:lnTo>
                    <a:pt x="168275" y="323850"/>
                  </a:lnTo>
                  <a:lnTo>
                    <a:pt x="158750" y="273050"/>
                  </a:lnTo>
                  <a:lnTo>
                    <a:pt x="142875" y="228600"/>
                  </a:lnTo>
                  <a:lnTo>
                    <a:pt x="120650" y="187325"/>
                  </a:lnTo>
                  <a:lnTo>
                    <a:pt x="88900" y="136525"/>
                  </a:lnTo>
                  <a:lnTo>
                    <a:pt x="63500" y="98425"/>
                  </a:lnTo>
                  <a:lnTo>
                    <a:pt x="19050" y="50800"/>
                  </a:lnTo>
                  <a:lnTo>
                    <a:pt x="3175" y="31750"/>
                  </a:lnTo>
                  <a:lnTo>
                    <a:pt x="0" y="12700"/>
                  </a:lnTo>
                  <a:lnTo>
                    <a:pt x="12700" y="3175"/>
                  </a:lnTo>
                  <a:lnTo>
                    <a:pt x="69850" y="0"/>
                  </a:lnTo>
                  <a:lnTo>
                    <a:pt x="130175" y="6350"/>
                  </a:lnTo>
                  <a:lnTo>
                    <a:pt x="187325" y="19050"/>
                  </a:lnTo>
                  <a:lnTo>
                    <a:pt x="222250" y="28575"/>
                  </a:lnTo>
                  <a:lnTo>
                    <a:pt x="276225" y="50800"/>
                  </a:lnTo>
                  <a:lnTo>
                    <a:pt x="323850" y="76200"/>
                  </a:lnTo>
                  <a:lnTo>
                    <a:pt x="365125" y="101600"/>
                  </a:lnTo>
                  <a:lnTo>
                    <a:pt x="412750" y="139700"/>
                  </a:lnTo>
                  <a:lnTo>
                    <a:pt x="476250" y="190500"/>
                  </a:lnTo>
                  <a:lnTo>
                    <a:pt x="485775" y="200025"/>
                  </a:lnTo>
                  <a:lnTo>
                    <a:pt x="488950" y="212725"/>
                  </a:lnTo>
                  <a:lnTo>
                    <a:pt x="485775" y="241300"/>
                  </a:lnTo>
                  <a:lnTo>
                    <a:pt x="479425" y="279400"/>
                  </a:lnTo>
                  <a:lnTo>
                    <a:pt x="463550" y="333375"/>
                  </a:lnTo>
                  <a:lnTo>
                    <a:pt x="441325" y="400050"/>
                  </a:lnTo>
                  <a:lnTo>
                    <a:pt x="431800" y="428625"/>
                  </a:lnTo>
                  <a:lnTo>
                    <a:pt x="415925" y="622300"/>
                  </a:lnTo>
                  <a:lnTo>
                    <a:pt x="415925" y="2454275"/>
                  </a:lnTo>
                  <a:lnTo>
                    <a:pt x="171450" y="2473325"/>
                  </a:lnTo>
                  <a:cubicBezTo>
                    <a:pt x="170392" y="2176992"/>
                    <a:pt x="169333" y="1880658"/>
                    <a:pt x="168275" y="156845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9FBC959D-9A0F-4554-9623-563218B66576}"/>
                </a:ext>
              </a:extLst>
            </p:cNvPr>
            <p:cNvSpPr/>
            <p:nvPr/>
          </p:nvSpPr>
          <p:spPr>
            <a:xfrm>
              <a:off x="6096000" y="4159250"/>
              <a:ext cx="500063" cy="2036763"/>
            </a:xfrm>
            <a:custGeom>
              <a:avLst/>
              <a:gdLst>
                <a:gd name="connsiteX0" fmla="*/ 221993 w 499484"/>
                <a:gd name="connsiteY0" fmla="*/ 824546 h 2037579"/>
                <a:gd name="connsiteX1" fmla="*/ 208779 w 499484"/>
                <a:gd name="connsiteY1" fmla="*/ 443986 h 2037579"/>
                <a:gd name="connsiteX2" fmla="*/ 184994 w 499484"/>
                <a:gd name="connsiteY2" fmla="*/ 303919 h 2037579"/>
                <a:gd name="connsiteX3" fmla="*/ 184994 w 499484"/>
                <a:gd name="connsiteY3" fmla="*/ 227279 h 2037579"/>
                <a:gd name="connsiteX4" fmla="*/ 177066 w 499484"/>
                <a:gd name="connsiteY4" fmla="*/ 187637 h 2037579"/>
                <a:gd name="connsiteX5" fmla="*/ 163852 w 499484"/>
                <a:gd name="connsiteY5" fmla="*/ 161209 h 2037579"/>
                <a:gd name="connsiteX6" fmla="*/ 142710 w 499484"/>
                <a:gd name="connsiteY6" fmla="*/ 137425 h 2037579"/>
                <a:gd name="connsiteX7" fmla="*/ 113639 w 499484"/>
                <a:gd name="connsiteY7" fmla="*/ 113640 h 2037579"/>
                <a:gd name="connsiteX8" fmla="*/ 73998 w 499484"/>
                <a:gd name="connsiteY8" fmla="*/ 92497 h 2037579"/>
                <a:gd name="connsiteX9" fmla="*/ 34356 w 499484"/>
                <a:gd name="connsiteY9" fmla="*/ 71355 h 2037579"/>
                <a:gd name="connsiteX10" fmla="*/ 13214 w 499484"/>
                <a:gd name="connsiteY10" fmla="*/ 60784 h 2037579"/>
                <a:gd name="connsiteX11" fmla="*/ 2643 w 499484"/>
                <a:gd name="connsiteY11" fmla="*/ 47570 h 2037579"/>
                <a:gd name="connsiteX12" fmla="*/ 0 w 499484"/>
                <a:gd name="connsiteY12" fmla="*/ 29071 h 2037579"/>
                <a:gd name="connsiteX13" fmla="*/ 5286 w 499484"/>
                <a:gd name="connsiteY13" fmla="*/ 18500 h 2037579"/>
                <a:gd name="connsiteX14" fmla="*/ 18499 w 499484"/>
                <a:gd name="connsiteY14" fmla="*/ 7929 h 2037579"/>
                <a:gd name="connsiteX15" fmla="*/ 84569 w 499484"/>
                <a:gd name="connsiteY15" fmla="*/ 0 h 2037579"/>
                <a:gd name="connsiteX16" fmla="*/ 158566 w 499484"/>
                <a:gd name="connsiteY16" fmla="*/ 5286 h 2037579"/>
                <a:gd name="connsiteX17" fmla="*/ 216708 w 499484"/>
                <a:gd name="connsiteY17" fmla="*/ 13214 h 2037579"/>
                <a:gd name="connsiteX18" fmla="*/ 314490 w 499484"/>
                <a:gd name="connsiteY18" fmla="*/ 36999 h 2037579"/>
                <a:gd name="connsiteX19" fmla="*/ 380560 w 499484"/>
                <a:gd name="connsiteY19" fmla="*/ 63427 h 2037579"/>
                <a:gd name="connsiteX20" fmla="*/ 436058 w 499484"/>
                <a:gd name="connsiteY20" fmla="*/ 95140 h 2037579"/>
                <a:gd name="connsiteX21" fmla="*/ 449272 w 499484"/>
                <a:gd name="connsiteY21" fmla="*/ 108354 h 2037579"/>
                <a:gd name="connsiteX22" fmla="*/ 457200 w 499484"/>
                <a:gd name="connsiteY22" fmla="*/ 126853 h 2037579"/>
                <a:gd name="connsiteX23" fmla="*/ 462486 w 499484"/>
                <a:gd name="connsiteY23" fmla="*/ 158567 h 2037579"/>
                <a:gd name="connsiteX24" fmla="*/ 459843 w 499484"/>
                <a:gd name="connsiteY24" fmla="*/ 206137 h 2037579"/>
                <a:gd name="connsiteX25" fmla="*/ 454557 w 499484"/>
                <a:gd name="connsiteY25" fmla="*/ 274849 h 2037579"/>
                <a:gd name="connsiteX26" fmla="*/ 454557 w 499484"/>
                <a:gd name="connsiteY26" fmla="*/ 705621 h 2037579"/>
                <a:gd name="connsiteX27" fmla="*/ 459843 w 499484"/>
                <a:gd name="connsiteY27" fmla="*/ 961970 h 2037579"/>
                <a:gd name="connsiteX28" fmla="*/ 470414 w 499484"/>
                <a:gd name="connsiteY28" fmla="*/ 1263246 h 2037579"/>
                <a:gd name="connsiteX29" fmla="*/ 499484 w 499484"/>
                <a:gd name="connsiteY29" fmla="*/ 1601522 h 2037579"/>
                <a:gd name="connsiteX30" fmla="*/ 499484 w 499484"/>
                <a:gd name="connsiteY30" fmla="*/ 1620021 h 2037579"/>
                <a:gd name="connsiteX31" fmla="*/ 483628 w 499484"/>
                <a:gd name="connsiteY31" fmla="*/ 1688733 h 2037579"/>
                <a:gd name="connsiteX32" fmla="*/ 459843 w 499484"/>
                <a:gd name="connsiteY32" fmla="*/ 1775945 h 2037579"/>
                <a:gd name="connsiteX33" fmla="*/ 433415 w 499484"/>
                <a:gd name="connsiteY33" fmla="*/ 1852585 h 2037579"/>
                <a:gd name="connsiteX34" fmla="*/ 412273 w 499484"/>
                <a:gd name="connsiteY34" fmla="*/ 1902798 h 2037579"/>
                <a:gd name="connsiteX35" fmla="*/ 388488 w 499484"/>
                <a:gd name="connsiteY35" fmla="*/ 1947725 h 2037579"/>
                <a:gd name="connsiteX36" fmla="*/ 356775 w 499484"/>
                <a:gd name="connsiteY36" fmla="*/ 2000581 h 2037579"/>
                <a:gd name="connsiteX37" fmla="*/ 335632 w 499484"/>
                <a:gd name="connsiteY37" fmla="*/ 2019080 h 2037579"/>
                <a:gd name="connsiteX38" fmla="*/ 311847 w 499484"/>
                <a:gd name="connsiteY38" fmla="*/ 2034937 h 2037579"/>
                <a:gd name="connsiteX39" fmla="*/ 290705 w 499484"/>
                <a:gd name="connsiteY39" fmla="*/ 2037579 h 2037579"/>
                <a:gd name="connsiteX40" fmla="*/ 258992 w 499484"/>
                <a:gd name="connsiteY40" fmla="*/ 2027008 h 2037579"/>
                <a:gd name="connsiteX41" fmla="*/ 240492 w 499484"/>
                <a:gd name="connsiteY41" fmla="*/ 2005866 h 2037579"/>
                <a:gd name="connsiteX42" fmla="*/ 224636 w 499484"/>
                <a:gd name="connsiteY42" fmla="*/ 1424456 h 2037579"/>
                <a:gd name="connsiteX43" fmla="*/ 229921 w 499484"/>
                <a:gd name="connsiteY43" fmla="*/ 1350458 h 2037579"/>
                <a:gd name="connsiteX44" fmla="*/ 229921 w 499484"/>
                <a:gd name="connsiteY44" fmla="*/ 1234176 h 2037579"/>
                <a:gd name="connsiteX45" fmla="*/ 221993 w 499484"/>
                <a:gd name="connsiteY45" fmla="*/ 824546 h 203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9484" h="2037579">
                  <a:moveTo>
                    <a:pt x="221993" y="824546"/>
                  </a:moveTo>
                  <a:lnTo>
                    <a:pt x="208779" y="443986"/>
                  </a:lnTo>
                  <a:lnTo>
                    <a:pt x="184994" y="303919"/>
                  </a:lnTo>
                  <a:lnTo>
                    <a:pt x="184994" y="227279"/>
                  </a:lnTo>
                  <a:lnTo>
                    <a:pt x="177066" y="187637"/>
                  </a:lnTo>
                  <a:lnTo>
                    <a:pt x="163852" y="161209"/>
                  </a:lnTo>
                  <a:lnTo>
                    <a:pt x="142710" y="137425"/>
                  </a:lnTo>
                  <a:lnTo>
                    <a:pt x="113639" y="113640"/>
                  </a:lnTo>
                  <a:lnTo>
                    <a:pt x="73998" y="92497"/>
                  </a:lnTo>
                  <a:lnTo>
                    <a:pt x="34356" y="71355"/>
                  </a:lnTo>
                  <a:lnTo>
                    <a:pt x="13214" y="60784"/>
                  </a:lnTo>
                  <a:lnTo>
                    <a:pt x="2643" y="47570"/>
                  </a:lnTo>
                  <a:lnTo>
                    <a:pt x="0" y="29071"/>
                  </a:lnTo>
                  <a:lnTo>
                    <a:pt x="5286" y="18500"/>
                  </a:lnTo>
                  <a:lnTo>
                    <a:pt x="18499" y="7929"/>
                  </a:lnTo>
                  <a:lnTo>
                    <a:pt x="84569" y="0"/>
                  </a:lnTo>
                  <a:lnTo>
                    <a:pt x="158566" y="5286"/>
                  </a:lnTo>
                  <a:lnTo>
                    <a:pt x="216708" y="13214"/>
                  </a:lnTo>
                  <a:lnTo>
                    <a:pt x="314490" y="36999"/>
                  </a:lnTo>
                  <a:lnTo>
                    <a:pt x="380560" y="63427"/>
                  </a:lnTo>
                  <a:lnTo>
                    <a:pt x="436058" y="95140"/>
                  </a:lnTo>
                  <a:lnTo>
                    <a:pt x="449272" y="108354"/>
                  </a:lnTo>
                  <a:lnTo>
                    <a:pt x="457200" y="126853"/>
                  </a:lnTo>
                  <a:lnTo>
                    <a:pt x="462486" y="158567"/>
                  </a:lnTo>
                  <a:lnTo>
                    <a:pt x="459843" y="206137"/>
                  </a:lnTo>
                  <a:lnTo>
                    <a:pt x="454557" y="274849"/>
                  </a:lnTo>
                  <a:lnTo>
                    <a:pt x="454557" y="705621"/>
                  </a:lnTo>
                  <a:lnTo>
                    <a:pt x="459843" y="961970"/>
                  </a:lnTo>
                  <a:lnTo>
                    <a:pt x="470414" y="1263246"/>
                  </a:lnTo>
                  <a:lnTo>
                    <a:pt x="499484" y="1601522"/>
                  </a:lnTo>
                  <a:lnTo>
                    <a:pt x="499484" y="1620021"/>
                  </a:lnTo>
                  <a:lnTo>
                    <a:pt x="483628" y="1688733"/>
                  </a:lnTo>
                  <a:lnTo>
                    <a:pt x="459843" y="1775945"/>
                  </a:lnTo>
                  <a:lnTo>
                    <a:pt x="433415" y="1852585"/>
                  </a:lnTo>
                  <a:lnTo>
                    <a:pt x="412273" y="1902798"/>
                  </a:lnTo>
                  <a:lnTo>
                    <a:pt x="388488" y="1947725"/>
                  </a:lnTo>
                  <a:lnTo>
                    <a:pt x="356775" y="2000581"/>
                  </a:lnTo>
                  <a:lnTo>
                    <a:pt x="335632" y="2019080"/>
                  </a:lnTo>
                  <a:lnTo>
                    <a:pt x="311847" y="2034937"/>
                  </a:lnTo>
                  <a:lnTo>
                    <a:pt x="290705" y="2037579"/>
                  </a:lnTo>
                  <a:lnTo>
                    <a:pt x="258992" y="2027008"/>
                  </a:lnTo>
                  <a:lnTo>
                    <a:pt x="240492" y="2005866"/>
                  </a:lnTo>
                  <a:lnTo>
                    <a:pt x="224636" y="1424456"/>
                  </a:lnTo>
                  <a:lnTo>
                    <a:pt x="229921" y="1350458"/>
                  </a:lnTo>
                  <a:lnTo>
                    <a:pt x="229921" y="1234176"/>
                  </a:lnTo>
                  <a:cubicBezTo>
                    <a:pt x="228159" y="1111727"/>
                    <a:pt x="226398" y="989279"/>
                    <a:pt x="221993" y="824546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2502F33-0363-4619-AFA7-C55A84CFF0B6}"/>
                </a:ext>
              </a:extLst>
            </p:cNvPr>
            <p:cNvSpPr/>
            <p:nvPr/>
          </p:nvSpPr>
          <p:spPr>
            <a:xfrm>
              <a:off x="5713413" y="5514975"/>
              <a:ext cx="658812" cy="674688"/>
            </a:xfrm>
            <a:custGeom>
              <a:avLst/>
              <a:gdLst>
                <a:gd name="connsiteX0" fmla="*/ 219075 w 659606"/>
                <a:gd name="connsiteY0" fmla="*/ 171450 h 673894"/>
                <a:gd name="connsiteX1" fmla="*/ 442912 w 659606"/>
                <a:gd name="connsiteY1" fmla="*/ 204788 h 673894"/>
                <a:gd name="connsiteX2" fmla="*/ 497681 w 659606"/>
                <a:gd name="connsiteY2" fmla="*/ 211931 h 673894"/>
                <a:gd name="connsiteX3" fmla="*/ 526256 w 659606"/>
                <a:gd name="connsiteY3" fmla="*/ 207169 h 673894"/>
                <a:gd name="connsiteX4" fmla="*/ 550069 w 659606"/>
                <a:gd name="connsiteY4" fmla="*/ 195263 h 673894"/>
                <a:gd name="connsiteX5" fmla="*/ 571500 w 659606"/>
                <a:gd name="connsiteY5" fmla="*/ 173831 h 673894"/>
                <a:gd name="connsiteX6" fmla="*/ 588169 w 659606"/>
                <a:gd name="connsiteY6" fmla="*/ 145256 h 673894"/>
                <a:gd name="connsiteX7" fmla="*/ 602456 w 659606"/>
                <a:gd name="connsiteY7" fmla="*/ 109538 h 673894"/>
                <a:gd name="connsiteX8" fmla="*/ 619125 w 659606"/>
                <a:gd name="connsiteY8" fmla="*/ 0 h 673894"/>
                <a:gd name="connsiteX9" fmla="*/ 659606 w 659606"/>
                <a:gd name="connsiteY9" fmla="*/ 673894 h 673894"/>
                <a:gd name="connsiteX10" fmla="*/ 623887 w 659606"/>
                <a:gd name="connsiteY10" fmla="*/ 647700 h 673894"/>
                <a:gd name="connsiteX11" fmla="*/ 592931 w 659606"/>
                <a:gd name="connsiteY11" fmla="*/ 607219 h 673894"/>
                <a:gd name="connsiteX12" fmla="*/ 557212 w 659606"/>
                <a:gd name="connsiteY12" fmla="*/ 566738 h 673894"/>
                <a:gd name="connsiteX13" fmla="*/ 490537 w 659606"/>
                <a:gd name="connsiteY13" fmla="*/ 502444 h 673894"/>
                <a:gd name="connsiteX14" fmla="*/ 421481 w 659606"/>
                <a:gd name="connsiteY14" fmla="*/ 445294 h 673894"/>
                <a:gd name="connsiteX15" fmla="*/ 361950 w 659606"/>
                <a:gd name="connsiteY15" fmla="*/ 400050 h 673894"/>
                <a:gd name="connsiteX16" fmla="*/ 283369 w 659606"/>
                <a:gd name="connsiteY16" fmla="*/ 347663 h 673894"/>
                <a:gd name="connsiteX17" fmla="*/ 190500 w 659606"/>
                <a:gd name="connsiteY17" fmla="*/ 290513 h 673894"/>
                <a:gd name="connsiteX18" fmla="*/ 71437 w 659606"/>
                <a:gd name="connsiteY18" fmla="*/ 221456 h 673894"/>
                <a:gd name="connsiteX19" fmla="*/ 19050 w 659606"/>
                <a:gd name="connsiteY19" fmla="*/ 192881 h 673894"/>
                <a:gd name="connsiteX20" fmla="*/ 7144 w 659606"/>
                <a:gd name="connsiteY20" fmla="*/ 183356 h 673894"/>
                <a:gd name="connsiteX21" fmla="*/ 0 w 659606"/>
                <a:gd name="connsiteY21" fmla="*/ 166688 h 673894"/>
                <a:gd name="connsiteX22" fmla="*/ 0 w 659606"/>
                <a:gd name="connsiteY22" fmla="*/ 154781 h 673894"/>
                <a:gd name="connsiteX23" fmla="*/ 4762 w 659606"/>
                <a:gd name="connsiteY23" fmla="*/ 142875 h 673894"/>
                <a:gd name="connsiteX24" fmla="*/ 26194 w 659606"/>
                <a:gd name="connsiteY24" fmla="*/ 138113 h 673894"/>
                <a:gd name="connsiteX25" fmla="*/ 97631 w 659606"/>
                <a:gd name="connsiteY25" fmla="*/ 147638 h 673894"/>
                <a:gd name="connsiteX26" fmla="*/ 219075 w 659606"/>
                <a:gd name="connsiteY26" fmla="*/ 17145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673894">
                  <a:moveTo>
                    <a:pt x="219075" y="171450"/>
                  </a:moveTo>
                  <a:lnTo>
                    <a:pt x="442912" y="204788"/>
                  </a:lnTo>
                  <a:lnTo>
                    <a:pt x="497681" y="211931"/>
                  </a:lnTo>
                  <a:lnTo>
                    <a:pt x="526256" y="207169"/>
                  </a:lnTo>
                  <a:lnTo>
                    <a:pt x="550069" y="195263"/>
                  </a:lnTo>
                  <a:lnTo>
                    <a:pt x="571500" y="173831"/>
                  </a:lnTo>
                  <a:lnTo>
                    <a:pt x="588169" y="145256"/>
                  </a:lnTo>
                  <a:lnTo>
                    <a:pt x="602456" y="109538"/>
                  </a:lnTo>
                  <a:lnTo>
                    <a:pt x="619125" y="0"/>
                  </a:lnTo>
                  <a:lnTo>
                    <a:pt x="659606" y="673894"/>
                  </a:lnTo>
                  <a:lnTo>
                    <a:pt x="623887" y="647700"/>
                  </a:lnTo>
                  <a:lnTo>
                    <a:pt x="592931" y="607219"/>
                  </a:lnTo>
                  <a:lnTo>
                    <a:pt x="557212" y="566738"/>
                  </a:lnTo>
                  <a:lnTo>
                    <a:pt x="490537" y="502444"/>
                  </a:lnTo>
                  <a:lnTo>
                    <a:pt x="421481" y="445294"/>
                  </a:lnTo>
                  <a:lnTo>
                    <a:pt x="361950" y="400050"/>
                  </a:lnTo>
                  <a:lnTo>
                    <a:pt x="283369" y="347663"/>
                  </a:lnTo>
                  <a:lnTo>
                    <a:pt x="190500" y="290513"/>
                  </a:lnTo>
                  <a:lnTo>
                    <a:pt x="71437" y="221456"/>
                  </a:lnTo>
                  <a:lnTo>
                    <a:pt x="19050" y="192881"/>
                  </a:lnTo>
                  <a:lnTo>
                    <a:pt x="7144" y="183356"/>
                  </a:lnTo>
                  <a:lnTo>
                    <a:pt x="0" y="166688"/>
                  </a:lnTo>
                  <a:lnTo>
                    <a:pt x="0" y="154781"/>
                  </a:lnTo>
                  <a:lnTo>
                    <a:pt x="4762" y="142875"/>
                  </a:lnTo>
                  <a:lnTo>
                    <a:pt x="26194" y="138113"/>
                  </a:lnTo>
                  <a:lnTo>
                    <a:pt x="97631" y="147638"/>
                  </a:lnTo>
                  <a:lnTo>
                    <a:pt x="219075" y="171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448FAE6-4A82-4F55-B058-05D6192DBB1D}"/>
              </a:ext>
            </a:extLst>
          </p:cNvPr>
          <p:cNvGrpSpPr/>
          <p:nvPr/>
        </p:nvGrpSpPr>
        <p:grpSpPr>
          <a:xfrm>
            <a:off x="2430463" y="1374775"/>
            <a:ext cx="4913312" cy="4668838"/>
            <a:chOff x="2430463" y="1374775"/>
            <a:chExt cx="4913312" cy="4668838"/>
          </a:xfrm>
        </p:grpSpPr>
        <p:sp>
          <p:nvSpPr>
            <p:cNvPr id="30" name="フリーフォーム 78">
              <a:extLst>
                <a:ext uri="{FF2B5EF4-FFF2-40B4-BE49-F238E27FC236}">
                  <a16:creationId xmlns:a16="http://schemas.microsoft.com/office/drawing/2014/main" id="{50AB86EC-C27E-4C0D-B104-E88C163FF0B9}"/>
                </a:ext>
              </a:extLst>
            </p:cNvPr>
            <p:cNvSpPr/>
            <p:nvPr/>
          </p:nvSpPr>
          <p:spPr>
            <a:xfrm>
              <a:off x="2430463" y="2808288"/>
              <a:ext cx="1857375" cy="530225"/>
            </a:xfrm>
            <a:custGeom>
              <a:avLst/>
              <a:gdLst>
                <a:gd name="connsiteX0" fmla="*/ 661988 w 1857375"/>
                <a:gd name="connsiteY0" fmla="*/ 252412 h 531019"/>
                <a:gd name="connsiteX1" fmla="*/ 1023938 w 1857375"/>
                <a:gd name="connsiteY1" fmla="*/ 171450 h 531019"/>
                <a:gd name="connsiteX2" fmla="*/ 1202532 w 1857375"/>
                <a:gd name="connsiteY2" fmla="*/ 138112 h 531019"/>
                <a:gd name="connsiteX3" fmla="*/ 1352550 w 1857375"/>
                <a:gd name="connsiteY3" fmla="*/ 78581 h 531019"/>
                <a:gd name="connsiteX4" fmla="*/ 1464469 w 1857375"/>
                <a:gd name="connsiteY4" fmla="*/ 23812 h 531019"/>
                <a:gd name="connsiteX5" fmla="*/ 1504950 w 1857375"/>
                <a:gd name="connsiteY5" fmla="*/ 2381 h 531019"/>
                <a:gd name="connsiteX6" fmla="*/ 1521619 w 1857375"/>
                <a:gd name="connsiteY6" fmla="*/ 0 h 531019"/>
                <a:gd name="connsiteX7" fmla="*/ 1569244 w 1857375"/>
                <a:gd name="connsiteY7" fmla="*/ 7144 h 531019"/>
                <a:gd name="connsiteX8" fmla="*/ 1645444 w 1857375"/>
                <a:gd name="connsiteY8" fmla="*/ 26194 h 531019"/>
                <a:gd name="connsiteX9" fmla="*/ 1726407 w 1857375"/>
                <a:gd name="connsiteY9" fmla="*/ 54769 h 531019"/>
                <a:gd name="connsiteX10" fmla="*/ 1788319 w 1857375"/>
                <a:gd name="connsiteY10" fmla="*/ 80962 h 531019"/>
                <a:gd name="connsiteX11" fmla="*/ 1824038 w 1857375"/>
                <a:gd name="connsiteY11" fmla="*/ 97631 h 531019"/>
                <a:gd name="connsiteX12" fmla="*/ 1843088 w 1857375"/>
                <a:gd name="connsiteY12" fmla="*/ 111919 h 531019"/>
                <a:gd name="connsiteX13" fmla="*/ 1852613 w 1857375"/>
                <a:gd name="connsiteY13" fmla="*/ 130969 h 531019"/>
                <a:gd name="connsiteX14" fmla="*/ 1857375 w 1857375"/>
                <a:gd name="connsiteY14" fmla="*/ 152400 h 531019"/>
                <a:gd name="connsiteX15" fmla="*/ 1854994 w 1857375"/>
                <a:gd name="connsiteY15" fmla="*/ 185737 h 531019"/>
                <a:gd name="connsiteX16" fmla="*/ 1847850 w 1857375"/>
                <a:gd name="connsiteY16" fmla="*/ 211931 h 531019"/>
                <a:gd name="connsiteX17" fmla="*/ 1833563 w 1857375"/>
                <a:gd name="connsiteY17" fmla="*/ 226219 h 531019"/>
                <a:gd name="connsiteX18" fmla="*/ 1788319 w 1857375"/>
                <a:gd name="connsiteY18" fmla="*/ 242887 h 531019"/>
                <a:gd name="connsiteX19" fmla="*/ 1709738 w 1857375"/>
                <a:gd name="connsiteY19" fmla="*/ 266700 h 531019"/>
                <a:gd name="connsiteX20" fmla="*/ 1633538 w 1857375"/>
                <a:gd name="connsiteY20" fmla="*/ 280987 h 531019"/>
                <a:gd name="connsiteX21" fmla="*/ 1576388 w 1857375"/>
                <a:gd name="connsiteY21" fmla="*/ 290512 h 531019"/>
                <a:gd name="connsiteX22" fmla="*/ 1431132 w 1857375"/>
                <a:gd name="connsiteY22" fmla="*/ 307181 h 531019"/>
                <a:gd name="connsiteX23" fmla="*/ 1197769 w 1857375"/>
                <a:gd name="connsiteY23" fmla="*/ 333375 h 531019"/>
                <a:gd name="connsiteX24" fmla="*/ 952500 w 1857375"/>
                <a:gd name="connsiteY24" fmla="*/ 385762 h 531019"/>
                <a:gd name="connsiteX25" fmla="*/ 721519 w 1857375"/>
                <a:gd name="connsiteY25" fmla="*/ 445294 h 531019"/>
                <a:gd name="connsiteX26" fmla="*/ 488157 w 1857375"/>
                <a:gd name="connsiteY26" fmla="*/ 507206 h 531019"/>
                <a:gd name="connsiteX27" fmla="*/ 411957 w 1857375"/>
                <a:gd name="connsiteY27" fmla="*/ 528637 h 531019"/>
                <a:gd name="connsiteX28" fmla="*/ 385763 w 1857375"/>
                <a:gd name="connsiteY28" fmla="*/ 531019 h 531019"/>
                <a:gd name="connsiteX29" fmla="*/ 359569 w 1857375"/>
                <a:gd name="connsiteY29" fmla="*/ 523875 h 531019"/>
                <a:gd name="connsiteX30" fmla="*/ 304800 w 1857375"/>
                <a:gd name="connsiteY30" fmla="*/ 497681 h 531019"/>
                <a:gd name="connsiteX31" fmla="*/ 200025 w 1857375"/>
                <a:gd name="connsiteY31" fmla="*/ 428625 h 531019"/>
                <a:gd name="connsiteX32" fmla="*/ 104775 w 1857375"/>
                <a:gd name="connsiteY32" fmla="*/ 359569 h 531019"/>
                <a:gd name="connsiteX33" fmla="*/ 52388 w 1857375"/>
                <a:gd name="connsiteY33" fmla="*/ 319087 h 531019"/>
                <a:gd name="connsiteX34" fmla="*/ 26194 w 1857375"/>
                <a:gd name="connsiteY34" fmla="*/ 300037 h 531019"/>
                <a:gd name="connsiteX35" fmla="*/ 11907 w 1857375"/>
                <a:gd name="connsiteY35" fmla="*/ 285750 h 531019"/>
                <a:gd name="connsiteX36" fmla="*/ 2382 w 1857375"/>
                <a:gd name="connsiteY36" fmla="*/ 261937 h 531019"/>
                <a:gd name="connsiteX37" fmla="*/ 0 w 1857375"/>
                <a:gd name="connsiteY37" fmla="*/ 240506 h 531019"/>
                <a:gd name="connsiteX38" fmla="*/ 4763 w 1857375"/>
                <a:gd name="connsiteY38" fmla="*/ 230981 h 531019"/>
                <a:gd name="connsiteX39" fmla="*/ 21432 w 1857375"/>
                <a:gd name="connsiteY39" fmla="*/ 228600 h 531019"/>
                <a:gd name="connsiteX40" fmla="*/ 45244 w 1857375"/>
                <a:gd name="connsiteY40" fmla="*/ 238125 h 531019"/>
                <a:gd name="connsiteX41" fmla="*/ 97632 w 1857375"/>
                <a:gd name="connsiteY41" fmla="*/ 259556 h 531019"/>
                <a:gd name="connsiteX42" fmla="*/ 176213 w 1857375"/>
                <a:gd name="connsiteY42" fmla="*/ 288131 h 531019"/>
                <a:gd name="connsiteX43" fmla="*/ 221457 w 1857375"/>
                <a:gd name="connsiteY43" fmla="*/ 302419 h 531019"/>
                <a:gd name="connsiteX44" fmla="*/ 278607 w 1857375"/>
                <a:gd name="connsiteY44" fmla="*/ 311944 h 531019"/>
                <a:gd name="connsiteX45" fmla="*/ 340519 w 1857375"/>
                <a:gd name="connsiteY45" fmla="*/ 316706 h 531019"/>
                <a:gd name="connsiteX46" fmla="*/ 395288 w 1857375"/>
                <a:gd name="connsiteY46" fmla="*/ 309562 h 531019"/>
                <a:gd name="connsiteX47" fmla="*/ 600075 w 1857375"/>
                <a:gd name="connsiteY47" fmla="*/ 266700 h 531019"/>
                <a:gd name="connsiteX48" fmla="*/ 661988 w 1857375"/>
                <a:gd name="connsiteY48" fmla="*/ 25241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375" h="531019">
                  <a:moveTo>
                    <a:pt x="661988" y="252412"/>
                  </a:moveTo>
                  <a:lnTo>
                    <a:pt x="1023938" y="171450"/>
                  </a:lnTo>
                  <a:lnTo>
                    <a:pt x="1202532" y="138112"/>
                  </a:lnTo>
                  <a:lnTo>
                    <a:pt x="1352550" y="78581"/>
                  </a:lnTo>
                  <a:lnTo>
                    <a:pt x="1464469" y="23812"/>
                  </a:lnTo>
                  <a:lnTo>
                    <a:pt x="1504950" y="2381"/>
                  </a:lnTo>
                  <a:lnTo>
                    <a:pt x="1521619" y="0"/>
                  </a:lnTo>
                  <a:lnTo>
                    <a:pt x="1569244" y="7144"/>
                  </a:lnTo>
                  <a:lnTo>
                    <a:pt x="1645444" y="26194"/>
                  </a:lnTo>
                  <a:lnTo>
                    <a:pt x="1726407" y="54769"/>
                  </a:lnTo>
                  <a:lnTo>
                    <a:pt x="1788319" y="80962"/>
                  </a:lnTo>
                  <a:lnTo>
                    <a:pt x="1824038" y="97631"/>
                  </a:lnTo>
                  <a:lnTo>
                    <a:pt x="1843088" y="111919"/>
                  </a:lnTo>
                  <a:lnTo>
                    <a:pt x="1852613" y="130969"/>
                  </a:lnTo>
                  <a:lnTo>
                    <a:pt x="1857375" y="152400"/>
                  </a:lnTo>
                  <a:lnTo>
                    <a:pt x="1854994" y="185737"/>
                  </a:lnTo>
                  <a:lnTo>
                    <a:pt x="1847850" y="211931"/>
                  </a:lnTo>
                  <a:lnTo>
                    <a:pt x="1833563" y="226219"/>
                  </a:lnTo>
                  <a:lnTo>
                    <a:pt x="1788319" y="242887"/>
                  </a:lnTo>
                  <a:lnTo>
                    <a:pt x="1709738" y="266700"/>
                  </a:lnTo>
                  <a:lnTo>
                    <a:pt x="1633538" y="280987"/>
                  </a:lnTo>
                  <a:lnTo>
                    <a:pt x="1576388" y="290512"/>
                  </a:lnTo>
                  <a:lnTo>
                    <a:pt x="1431132" y="307181"/>
                  </a:lnTo>
                  <a:lnTo>
                    <a:pt x="1197769" y="333375"/>
                  </a:lnTo>
                  <a:lnTo>
                    <a:pt x="952500" y="385762"/>
                  </a:lnTo>
                  <a:lnTo>
                    <a:pt x="721519" y="445294"/>
                  </a:lnTo>
                  <a:lnTo>
                    <a:pt x="488157" y="507206"/>
                  </a:lnTo>
                  <a:lnTo>
                    <a:pt x="411957" y="528637"/>
                  </a:lnTo>
                  <a:lnTo>
                    <a:pt x="385763" y="531019"/>
                  </a:lnTo>
                  <a:lnTo>
                    <a:pt x="359569" y="523875"/>
                  </a:lnTo>
                  <a:lnTo>
                    <a:pt x="304800" y="497681"/>
                  </a:lnTo>
                  <a:lnTo>
                    <a:pt x="200025" y="428625"/>
                  </a:lnTo>
                  <a:lnTo>
                    <a:pt x="104775" y="359569"/>
                  </a:lnTo>
                  <a:lnTo>
                    <a:pt x="52388" y="319087"/>
                  </a:lnTo>
                  <a:lnTo>
                    <a:pt x="26194" y="300037"/>
                  </a:lnTo>
                  <a:lnTo>
                    <a:pt x="11907" y="285750"/>
                  </a:lnTo>
                  <a:lnTo>
                    <a:pt x="2382" y="261937"/>
                  </a:lnTo>
                  <a:lnTo>
                    <a:pt x="0" y="240506"/>
                  </a:lnTo>
                  <a:lnTo>
                    <a:pt x="4763" y="230981"/>
                  </a:lnTo>
                  <a:lnTo>
                    <a:pt x="21432" y="228600"/>
                  </a:lnTo>
                  <a:lnTo>
                    <a:pt x="45244" y="238125"/>
                  </a:lnTo>
                  <a:lnTo>
                    <a:pt x="97632" y="259556"/>
                  </a:lnTo>
                  <a:lnTo>
                    <a:pt x="176213" y="288131"/>
                  </a:lnTo>
                  <a:lnTo>
                    <a:pt x="221457" y="302419"/>
                  </a:lnTo>
                  <a:lnTo>
                    <a:pt x="278607" y="311944"/>
                  </a:lnTo>
                  <a:lnTo>
                    <a:pt x="340519" y="316706"/>
                  </a:lnTo>
                  <a:lnTo>
                    <a:pt x="395288" y="309562"/>
                  </a:lnTo>
                  <a:lnTo>
                    <a:pt x="600075" y="266700"/>
                  </a:lnTo>
                  <a:lnTo>
                    <a:pt x="66198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9">
              <a:extLst>
                <a:ext uri="{FF2B5EF4-FFF2-40B4-BE49-F238E27FC236}">
                  <a16:creationId xmlns:a16="http://schemas.microsoft.com/office/drawing/2014/main" id="{F5C945B0-9FBC-40E2-B5E7-47A2B2BB2D3B}"/>
                </a:ext>
              </a:extLst>
            </p:cNvPr>
            <p:cNvSpPr/>
            <p:nvPr/>
          </p:nvSpPr>
          <p:spPr>
            <a:xfrm>
              <a:off x="4229100" y="1846263"/>
              <a:ext cx="2516188" cy="530225"/>
            </a:xfrm>
            <a:custGeom>
              <a:avLst/>
              <a:gdLst>
                <a:gd name="connsiteX0" fmla="*/ 847725 w 2516981"/>
                <a:gd name="connsiteY0" fmla="*/ 233362 h 531019"/>
                <a:gd name="connsiteX1" fmla="*/ 1250156 w 2516981"/>
                <a:gd name="connsiteY1" fmla="*/ 171450 h 531019"/>
                <a:gd name="connsiteX2" fmla="*/ 1431131 w 2516981"/>
                <a:gd name="connsiteY2" fmla="*/ 135731 h 531019"/>
                <a:gd name="connsiteX3" fmla="*/ 1631156 w 2516981"/>
                <a:gd name="connsiteY3" fmla="*/ 111919 h 531019"/>
                <a:gd name="connsiteX4" fmla="*/ 1764506 w 2516981"/>
                <a:gd name="connsiteY4" fmla="*/ 88106 h 531019"/>
                <a:gd name="connsiteX5" fmla="*/ 1862138 w 2516981"/>
                <a:gd name="connsiteY5" fmla="*/ 69056 h 531019"/>
                <a:gd name="connsiteX6" fmla="*/ 1912144 w 2516981"/>
                <a:gd name="connsiteY6" fmla="*/ 57150 h 531019"/>
                <a:gd name="connsiteX7" fmla="*/ 2038350 w 2516981"/>
                <a:gd name="connsiteY7" fmla="*/ 19050 h 531019"/>
                <a:gd name="connsiteX8" fmla="*/ 2093119 w 2516981"/>
                <a:gd name="connsiteY8" fmla="*/ 0 h 531019"/>
                <a:gd name="connsiteX9" fmla="*/ 2109788 w 2516981"/>
                <a:gd name="connsiteY9" fmla="*/ 0 h 531019"/>
                <a:gd name="connsiteX10" fmla="*/ 2164556 w 2516981"/>
                <a:gd name="connsiteY10" fmla="*/ 9525 h 531019"/>
                <a:gd name="connsiteX11" fmla="*/ 2293144 w 2516981"/>
                <a:gd name="connsiteY11" fmla="*/ 45244 h 531019"/>
                <a:gd name="connsiteX12" fmla="*/ 2424113 w 2516981"/>
                <a:gd name="connsiteY12" fmla="*/ 88106 h 531019"/>
                <a:gd name="connsiteX13" fmla="*/ 2481263 w 2516981"/>
                <a:gd name="connsiteY13" fmla="*/ 109537 h 531019"/>
                <a:gd name="connsiteX14" fmla="*/ 2497931 w 2516981"/>
                <a:gd name="connsiteY14" fmla="*/ 119062 h 531019"/>
                <a:gd name="connsiteX15" fmla="*/ 2509838 w 2516981"/>
                <a:gd name="connsiteY15" fmla="*/ 135731 h 531019"/>
                <a:gd name="connsiteX16" fmla="*/ 2516981 w 2516981"/>
                <a:gd name="connsiteY16" fmla="*/ 154781 h 531019"/>
                <a:gd name="connsiteX17" fmla="*/ 2516981 w 2516981"/>
                <a:gd name="connsiteY17" fmla="*/ 166687 h 531019"/>
                <a:gd name="connsiteX18" fmla="*/ 2507456 w 2516981"/>
                <a:gd name="connsiteY18" fmla="*/ 190500 h 531019"/>
                <a:gd name="connsiteX19" fmla="*/ 2483644 w 2516981"/>
                <a:gd name="connsiteY19" fmla="*/ 219075 h 531019"/>
                <a:gd name="connsiteX20" fmla="*/ 2424113 w 2516981"/>
                <a:gd name="connsiteY20" fmla="*/ 250031 h 531019"/>
                <a:gd name="connsiteX21" fmla="*/ 2386013 w 2516981"/>
                <a:gd name="connsiteY21" fmla="*/ 257175 h 531019"/>
                <a:gd name="connsiteX22" fmla="*/ 2297906 w 2516981"/>
                <a:gd name="connsiteY22" fmla="*/ 264319 h 531019"/>
                <a:gd name="connsiteX23" fmla="*/ 2174081 w 2516981"/>
                <a:gd name="connsiteY23" fmla="*/ 269081 h 531019"/>
                <a:gd name="connsiteX24" fmla="*/ 2081213 w 2516981"/>
                <a:gd name="connsiteY24" fmla="*/ 269081 h 531019"/>
                <a:gd name="connsiteX25" fmla="*/ 1969294 w 2516981"/>
                <a:gd name="connsiteY25" fmla="*/ 273844 h 531019"/>
                <a:gd name="connsiteX26" fmla="*/ 1743075 w 2516981"/>
                <a:gd name="connsiteY26" fmla="*/ 292894 h 531019"/>
                <a:gd name="connsiteX27" fmla="*/ 1507331 w 2516981"/>
                <a:gd name="connsiteY27" fmla="*/ 323850 h 531019"/>
                <a:gd name="connsiteX28" fmla="*/ 1423988 w 2516981"/>
                <a:gd name="connsiteY28" fmla="*/ 338137 h 531019"/>
                <a:gd name="connsiteX29" fmla="*/ 1178719 w 2516981"/>
                <a:gd name="connsiteY29" fmla="*/ 359569 h 531019"/>
                <a:gd name="connsiteX30" fmla="*/ 988219 w 2516981"/>
                <a:gd name="connsiteY30" fmla="*/ 390525 h 531019"/>
                <a:gd name="connsiteX31" fmla="*/ 747713 w 2516981"/>
                <a:gd name="connsiteY31" fmla="*/ 438150 h 531019"/>
                <a:gd name="connsiteX32" fmla="*/ 545306 w 2516981"/>
                <a:gd name="connsiteY32" fmla="*/ 485775 h 531019"/>
                <a:gd name="connsiteX33" fmla="*/ 450056 w 2516981"/>
                <a:gd name="connsiteY33" fmla="*/ 511969 h 531019"/>
                <a:gd name="connsiteX34" fmla="*/ 423863 w 2516981"/>
                <a:gd name="connsiteY34" fmla="*/ 523875 h 531019"/>
                <a:gd name="connsiteX35" fmla="*/ 395288 w 2516981"/>
                <a:gd name="connsiteY35" fmla="*/ 531019 h 531019"/>
                <a:gd name="connsiteX36" fmla="*/ 373856 w 2516981"/>
                <a:gd name="connsiteY36" fmla="*/ 528637 h 531019"/>
                <a:gd name="connsiteX37" fmla="*/ 330994 w 2516981"/>
                <a:gd name="connsiteY37" fmla="*/ 521494 h 531019"/>
                <a:gd name="connsiteX38" fmla="*/ 283369 w 2516981"/>
                <a:gd name="connsiteY38" fmla="*/ 497681 h 531019"/>
                <a:gd name="connsiteX39" fmla="*/ 240506 w 2516981"/>
                <a:gd name="connsiteY39" fmla="*/ 471487 h 531019"/>
                <a:gd name="connsiteX40" fmla="*/ 180975 w 2516981"/>
                <a:gd name="connsiteY40" fmla="*/ 423862 h 531019"/>
                <a:gd name="connsiteX41" fmla="*/ 128588 w 2516981"/>
                <a:gd name="connsiteY41" fmla="*/ 373856 h 531019"/>
                <a:gd name="connsiteX42" fmla="*/ 83344 w 2516981"/>
                <a:gd name="connsiteY42" fmla="*/ 326231 h 531019"/>
                <a:gd name="connsiteX43" fmla="*/ 42863 w 2516981"/>
                <a:gd name="connsiteY43" fmla="*/ 276225 h 531019"/>
                <a:gd name="connsiteX44" fmla="*/ 16669 w 2516981"/>
                <a:gd name="connsiteY44" fmla="*/ 235744 h 531019"/>
                <a:gd name="connsiteX45" fmla="*/ 4763 w 2516981"/>
                <a:gd name="connsiteY45" fmla="*/ 211931 h 531019"/>
                <a:gd name="connsiteX46" fmla="*/ 0 w 2516981"/>
                <a:gd name="connsiteY46" fmla="*/ 192881 h 531019"/>
                <a:gd name="connsiteX47" fmla="*/ 4763 w 2516981"/>
                <a:gd name="connsiteY47" fmla="*/ 173831 h 531019"/>
                <a:gd name="connsiteX48" fmla="*/ 9525 w 2516981"/>
                <a:gd name="connsiteY48" fmla="*/ 164306 h 531019"/>
                <a:gd name="connsiteX49" fmla="*/ 21431 w 2516981"/>
                <a:gd name="connsiteY49" fmla="*/ 161925 h 531019"/>
                <a:gd name="connsiteX50" fmla="*/ 35719 w 2516981"/>
                <a:gd name="connsiteY50" fmla="*/ 161925 h 531019"/>
                <a:gd name="connsiteX51" fmla="*/ 50006 w 2516981"/>
                <a:gd name="connsiteY51" fmla="*/ 164306 h 531019"/>
                <a:gd name="connsiteX52" fmla="*/ 83344 w 2516981"/>
                <a:gd name="connsiteY52" fmla="*/ 188119 h 531019"/>
                <a:gd name="connsiteX53" fmla="*/ 150019 w 2516981"/>
                <a:gd name="connsiteY53" fmla="*/ 226219 h 531019"/>
                <a:gd name="connsiteX54" fmla="*/ 221456 w 2516981"/>
                <a:gd name="connsiteY54" fmla="*/ 259556 h 531019"/>
                <a:gd name="connsiteX55" fmla="*/ 254794 w 2516981"/>
                <a:gd name="connsiteY55" fmla="*/ 271462 h 531019"/>
                <a:gd name="connsiteX56" fmla="*/ 319088 w 2516981"/>
                <a:gd name="connsiteY56" fmla="*/ 283369 h 531019"/>
                <a:gd name="connsiteX57" fmla="*/ 419100 w 2516981"/>
                <a:gd name="connsiteY57" fmla="*/ 290512 h 531019"/>
                <a:gd name="connsiteX58" fmla="*/ 509588 w 2516981"/>
                <a:gd name="connsiteY58" fmla="*/ 290512 h 531019"/>
                <a:gd name="connsiteX59" fmla="*/ 638175 w 2516981"/>
                <a:gd name="connsiteY59" fmla="*/ 269081 h 531019"/>
                <a:gd name="connsiteX60" fmla="*/ 847725 w 2516981"/>
                <a:gd name="connsiteY60" fmla="*/ 23336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16981" h="531019">
                  <a:moveTo>
                    <a:pt x="847725" y="233362"/>
                  </a:moveTo>
                  <a:lnTo>
                    <a:pt x="1250156" y="171450"/>
                  </a:lnTo>
                  <a:lnTo>
                    <a:pt x="1431131" y="135731"/>
                  </a:lnTo>
                  <a:lnTo>
                    <a:pt x="1631156" y="111919"/>
                  </a:lnTo>
                  <a:lnTo>
                    <a:pt x="1764506" y="88106"/>
                  </a:lnTo>
                  <a:lnTo>
                    <a:pt x="1862138" y="69056"/>
                  </a:lnTo>
                  <a:lnTo>
                    <a:pt x="1912144" y="57150"/>
                  </a:lnTo>
                  <a:lnTo>
                    <a:pt x="2038350" y="19050"/>
                  </a:lnTo>
                  <a:lnTo>
                    <a:pt x="2093119" y="0"/>
                  </a:lnTo>
                  <a:lnTo>
                    <a:pt x="2109788" y="0"/>
                  </a:lnTo>
                  <a:lnTo>
                    <a:pt x="2164556" y="9525"/>
                  </a:lnTo>
                  <a:lnTo>
                    <a:pt x="2293144" y="45244"/>
                  </a:lnTo>
                  <a:lnTo>
                    <a:pt x="2424113" y="88106"/>
                  </a:lnTo>
                  <a:lnTo>
                    <a:pt x="2481263" y="109537"/>
                  </a:lnTo>
                  <a:lnTo>
                    <a:pt x="2497931" y="119062"/>
                  </a:lnTo>
                  <a:lnTo>
                    <a:pt x="2509838" y="135731"/>
                  </a:lnTo>
                  <a:lnTo>
                    <a:pt x="2516981" y="154781"/>
                  </a:lnTo>
                  <a:lnTo>
                    <a:pt x="2516981" y="166687"/>
                  </a:lnTo>
                  <a:lnTo>
                    <a:pt x="2507456" y="190500"/>
                  </a:lnTo>
                  <a:lnTo>
                    <a:pt x="2483644" y="219075"/>
                  </a:lnTo>
                  <a:lnTo>
                    <a:pt x="2424113" y="250031"/>
                  </a:lnTo>
                  <a:lnTo>
                    <a:pt x="2386013" y="257175"/>
                  </a:lnTo>
                  <a:lnTo>
                    <a:pt x="2297906" y="264319"/>
                  </a:lnTo>
                  <a:lnTo>
                    <a:pt x="2174081" y="269081"/>
                  </a:lnTo>
                  <a:lnTo>
                    <a:pt x="2081213" y="269081"/>
                  </a:lnTo>
                  <a:lnTo>
                    <a:pt x="1969294" y="273844"/>
                  </a:lnTo>
                  <a:lnTo>
                    <a:pt x="1743075" y="292894"/>
                  </a:lnTo>
                  <a:lnTo>
                    <a:pt x="1507331" y="323850"/>
                  </a:lnTo>
                  <a:lnTo>
                    <a:pt x="1423988" y="338137"/>
                  </a:lnTo>
                  <a:lnTo>
                    <a:pt x="1178719" y="359569"/>
                  </a:lnTo>
                  <a:lnTo>
                    <a:pt x="988219" y="390525"/>
                  </a:lnTo>
                  <a:lnTo>
                    <a:pt x="747713" y="438150"/>
                  </a:lnTo>
                  <a:lnTo>
                    <a:pt x="545306" y="485775"/>
                  </a:lnTo>
                  <a:lnTo>
                    <a:pt x="450056" y="511969"/>
                  </a:lnTo>
                  <a:lnTo>
                    <a:pt x="423863" y="523875"/>
                  </a:lnTo>
                  <a:lnTo>
                    <a:pt x="395288" y="531019"/>
                  </a:lnTo>
                  <a:lnTo>
                    <a:pt x="373856" y="528637"/>
                  </a:lnTo>
                  <a:cubicBezTo>
                    <a:pt x="332593" y="521356"/>
                    <a:pt x="347077" y="521494"/>
                    <a:pt x="330994" y="521494"/>
                  </a:cubicBezTo>
                  <a:lnTo>
                    <a:pt x="283369" y="497681"/>
                  </a:lnTo>
                  <a:lnTo>
                    <a:pt x="240506" y="471487"/>
                  </a:lnTo>
                  <a:lnTo>
                    <a:pt x="180975" y="423862"/>
                  </a:lnTo>
                  <a:lnTo>
                    <a:pt x="128588" y="373856"/>
                  </a:lnTo>
                  <a:lnTo>
                    <a:pt x="83344" y="326231"/>
                  </a:lnTo>
                  <a:lnTo>
                    <a:pt x="42863" y="276225"/>
                  </a:lnTo>
                  <a:lnTo>
                    <a:pt x="16669" y="235744"/>
                  </a:lnTo>
                  <a:lnTo>
                    <a:pt x="4763" y="211931"/>
                  </a:lnTo>
                  <a:lnTo>
                    <a:pt x="0" y="192881"/>
                  </a:lnTo>
                  <a:lnTo>
                    <a:pt x="4763" y="173831"/>
                  </a:lnTo>
                  <a:lnTo>
                    <a:pt x="9525" y="164306"/>
                  </a:lnTo>
                  <a:lnTo>
                    <a:pt x="21431" y="161925"/>
                  </a:lnTo>
                  <a:lnTo>
                    <a:pt x="35719" y="161925"/>
                  </a:lnTo>
                  <a:lnTo>
                    <a:pt x="50006" y="164306"/>
                  </a:lnTo>
                  <a:lnTo>
                    <a:pt x="83344" y="188119"/>
                  </a:lnTo>
                  <a:lnTo>
                    <a:pt x="150019" y="226219"/>
                  </a:lnTo>
                  <a:lnTo>
                    <a:pt x="221456" y="259556"/>
                  </a:lnTo>
                  <a:lnTo>
                    <a:pt x="254794" y="271462"/>
                  </a:lnTo>
                  <a:lnTo>
                    <a:pt x="319088" y="283369"/>
                  </a:lnTo>
                  <a:lnTo>
                    <a:pt x="419100" y="290512"/>
                  </a:lnTo>
                  <a:lnTo>
                    <a:pt x="509588" y="290512"/>
                  </a:lnTo>
                  <a:lnTo>
                    <a:pt x="638175" y="269081"/>
                  </a:lnTo>
                  <a:lnTo>
                    <a:pt x="84772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0">
              <a:extLst>
                <a:ext uri="{FF2B5EF4-FFF2-40B4-BE49-F238E27FC236}">
                  <a16:creationId xmlns:a16="http://schemas.microsoft.com/office/drawing/2014/main" id="{1C4E0C00-B40F-4C66-9738-04987323C64C}"/>
                </a:ext>
              </a:extLst>
            </p:cNvPr>
            <p:cNvSpPr/>
            <p:nvPr/>
          </p:nvSpPr>
          <p:spPr>
            <a:xfrm>
              <a:off x="6429375" y="1408113"/>
              <a:ext cx="865188" cy="720725"/>
            </a:xfrm>
            <a:custGeom>
              <a:avLst/>
              <a:gdLst>
                <a:gd name="connsiteX0" fmla="*/ 307181 w 864394"/>
                <a:gd name="connsiteY0" fmla="*/ 316706 h 721519"/>
                <a:gd name="connsiteX1" fmla="*/ 211931 w 864394"/>
                <a:gd name="connsiteY1" fmla="*/ 230981 h 721519"/>
                <a:gd name="connsiteX2" fmla="*/ 135731 w 864394"/>
                <a:gd name="connsiteY2" fmla="*/ 161925 h 721519"/>
                <a:gd name="connsiteX3" fmla="*/ 52388 w 864394"/>
                <a:gd name="connsiteY3" fmla="*/ 92869 h 721519"/>
                <a:gd name="connsiteX4" fmla="*/ 21431 w 864394"/>
                <a:gd name="connsiteY4" fmla="*/ 64294 h 721519"/>
                <a:gd name="connsiteX5" fmla="*/ 9525 w 864394"/>
                <a:gd name="connsiteY5" fmla="*/ 54769 h 721519"/>
                <a:gd name="connsiteX6" fmla="*/ 2381 w 864394"/>
                <a:gd name="connsiteY6" fmla="*/ 38100 h 721519"/>
                <a:gd name="connsiteX7" fmla="*/ 0 w 864394"/>
                <a:gd name="connsiteY7" fmla="*/ 16669 h 721519"/>
                <a:gd name="connsiteX8" fmla="*/ 2381 w 864394"/>
                <a:gd name="connsiteY8" fmla="*/ 9525 h 721519"/>
                <a:gd name="connsiteX9" fmla="*/ 11906 w 864394"/>
                <a:gd name="connsiteY9" fmla="*/ 0 h 721519"/>
                <a:gd name="connsiteX10" fmla="*/ 38100 w 864394"/>
                <a:gd name="connsiteY10" fmla="*/ 4762 h 721519"/>
                <a:gd name="connsiteX11" fmla="*/ 150019 w 864394"/>
                <a:gd name="connsiteY11" fmla="*/ 50006 h 721519"/>
                <a:gd name="connsiteX12" fmla="*/ 319088 w 864394"/>
                <a:gd name="connsiteY12" fmla="*/ 119062 h 721519"/>
                <a:gd name="connsiteX13" fmla="*/ 485775 w 864394"/>
                <a:gd name="connsiteY13" fmla="*/ 188119 h 721519"/>
                <a:gd name="connsiteX14" fmla="*/ 642938 w 864394"/>
                <a:gd name="connsiteY14" fmla="*/ 252412 h 721519"/>
                <a:gd name="connsiteX15" fmla="*/ 678656 w 864394"/>
                <a:gd name="connsiteY15" fmla="*/ 271462 h 721519"/>
                <a:gd name="connsiteX16" fmla="*/ 728663 w 864394"/>
                <a:gd name="connsiteY16" fmla="*/ 309562 h 721519"/>
                <a:gd name="connsiteX17" fmla="*/ 742950 w 864394"/>
                <a:gd name="connsiteY17" fmla="*/ 321469 h 721519"/>
                <a:gd name="connsiteX18" fmla="*/ 759619 w 864394"/>
                <a:gd name="connsiteY18" fmla="*/ 345281 h 721519"/>
                <a:gd name="connsiteX19" fmla="*/ 797719 w 864394"/>
                <a:gd name="connsiteY19" fmla="*/ 421481 h 721519"/>
                <a:gd name="connsiteX20" fmla="*/ 831056 w 864394"/>
                <a:gd name="connsiteY20" fmla="*/ 492919 h 721519"/>
                <a:gd name="connsiteX21" fmla="*/ 850106 w 864394"/>
                <a:gd name="connsiteY21" fmla="*/ 540544 h 721519"/>
                <a:gd name="connsiteX22" fmla="*/ 862013 w 864394"/>
                <a:gd name="connsiteY22" fmla="*/ 592931 h 721519"/>
                <a:gd name="connsiteX23" fmla="*/ 864394 w 864394"/>
                <a:gd name="connsiteY23" fmla="*/ 631031 h 721519"/>
                <a:gd name="connsiteX24" fmla="*/ 862013 w 864394"/>
                <a:gd name="connsiteY24" fmla="*/ 664369 h 721519"/>
                <a:gd name="connsiteX25" fmla="*/ 847725 w 864394"/>
                <a:gd name="connsiteY25" fmla="*/ 692944 h 721519"/>
                <a:gd name="connsiteX26" fmla="*/ 831056 w 864394"/>
                <a:gd name="connsiteY26" fmla="*/ 711994 h 721519"/>
                <a:gd name="connsiteX27" fmla="*/ 804863 w 864394"/>
                <a:gd name="connsiteY27" fmla="*/ 721519 h 721519"/>
                <a:gd name="connsiteX28" fmla="*/ 781050 w 864394"/>
                <a:gd name="connsiteY28" fmla="*/ 721519 h 721519"/>
                <a:gd name="connsiteX29" fmla="*/ 733425 w 864394"/>
                <a:gd name="connsiteY29" fmla="*/ 709612 h 721519"/>
                <a:gd name="connsiteX30" fmla="*/ 678656 w 864394"/>
                <a:gd name="connsiteY30" fmla="*/ 681037 h 721519"/>
                <a:gd name="connsiteX31" fmla="*/ 616744 w 864394"/>
                <a:gd name="connsiteY31" fmla="*/ 614362 h 721519"/>
                <a:gd name="connsiteX32" fmla="*/ 490538 w 864394"/>
                <a:gd name="connsiteY32" fmla="*/ 492919 h 721519"/>
                <a:gd name="connsiteX33" fmla="*/ 307181 w 864394"/>
                <a:gd name="connsiteY3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64394" h="721519">
                  <a:moveTo>
                    <a:pt x="307181" y="316706"/>
                  </a:moveTo>
                  <a:lnTo>
                    <a:pt x="211931" y="230981"/>
                  </a:lnTo>
                  <a:lnTo>
                    <a:pt x="135731" y="161925"/>
                  </a:lnTo>
                  <a:lnTo>
                    <a:pt x="52388" y="92869"/>
                  </a:lnTo>
                  <a:lnTo>
                    <a:pt x="21431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150019" y="50006"/>
                  </a:lnTo>
                  <a:lnTo>
                    <a:pt x="319088" y="119062"/>
                  </a:lnTo>
                  <a:lnTo>
                    <a:pt x="485775" y="188119"/>
                  </a:lnTo>
                  <a:lnTo>
                    <a:pt x="642938" y="252412"/>
                  </a:lnTo>
                  <a:lnTo>
                    <a:pt x="678656" y="271462"/>
                  </a:lnTo>
                  <a:lnTo>
                    <a:pt x="728663" y="309562"/>
                  </a:lnTo>
                  <a:lnTo>
                    <a:pt x="742950" y="321469"/>
                  </a:lnTo>
                  <a:lnTo>
                    <a:pt x="759619" y="345281"/>
                  </a:lnTo>
                  <a:lnTo>
                    <a:pt x="797719" y="421481"/>
                  </a:lnTo>
                  <a:lnTo>
                    <a:pt x="831056" y="492919"/>
                  </a:lnTo>
                  <a:lnTo>
                    <a:pt x="850106" y="540544"/>
                  </a:lnTo>
                  <a:lnTo>
                    <a:pt x="862013" y="592931"/>
                  </a:lnTo>
                  <a:lnTo>
                    <a:pt x="864394" y="631031"/>
                  </a:lnTo>
                  <a:lnTo>
                    <a:pt x="862013" y="664369"/>
                  </a:lnTo>
                  <a:lnTo>
                    <a:pt x="847725" y="692944"/>
                  </a:lnTo>
                  <a:lnTo>
                    <a:pt x="831056" y="711994"/>
                  </a:lnTo>
                  <a:lnTo>
                    <a:pt x="804863" y="721519"/>
                  </a:lnTo>
                  <a:lnTo>
                    <a:pt x="781050" y="721519"/>
                  </a:lnTo>
                  <a:lnTo>
                    <a:pt x="733425" y="709612"/>
                  </a:lnTo>
                  <a:lnTo>
                    <a:pt x="678656" y="681037"/>
                  </a:lnTo>
                  <a:lnTo>
                    <a:pt x="616744" y="614362"/>
                  </a:lnTo>
                  <a:lnTo>
                    <a:pt x="490538" y="492919"/>
                  </a:lnTo>
                  <a:lnTo>
                    <a:pt x="307181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CF45A9FE-9E35-4E04-80FD-E2C855A2A3E6}"/>
                </a:ext>
              </a:extLst>
            </p:cNvPr>
            <p:cNvSpPr/>
            <p:nvPr/>
          </p:nvSpPr>
          <p:spPr>
            <a:xfrm>
              <a:off x="4284663" y="2620963"/>
              <a:ext cx="527050" cy="1708150"/>
            </a:xfrm>
            <a:custGeom>
              <a:avLst/>
              <a:gdLst>
                <a:gd name="connsiteX0" fmla="*/ 226219 w 528637"/>
                <a:gd name="connsiteY0" fmla="*/ 450057 h 1707357"/>
                <a:gd name="connsiteX1" fmla="*/ 195262 w 528637"/>
                <a:gd name="connsiteY1" fmla="*/ 302419 h 1707357"/>
                <a:gd name="connsiteX2" fmla="*/ 176212 w 528637"/>
                <a:gd name="connsiteY2" fmla="*/ 252413 h 1707357"/>
                <a:gd name="connsiteX3" fmla="*/ 150019 w 528637"/>
                <a:gd name="connsiteY3" fmla="*/ 204788 h 1707357"/>
                <a:gd name="connsiteX4" fmla="*/ 126206 w 528637"/>
                <a:gd name="connsiteY4" fmla="*/ 169069 h 1707357"/>
                <a:gd name="connsiteX5" fmla="*/ 92869 w 528637"/>
                <a:gd name="connsiteY5" fmla="*/ 126207 h 1707357"/>
                <a:gd name="connsiteX6" fmla="*/ 61912 w 528637"/>
                <a:gd name="connsiteY6" fmla="*/ 90488 h 1707357"/>
                <a:gd name="connsiteX7" fmla="*/ 21431 w 528637"/>
                <a:gd name="connsiteY7" fmla="*/ 52388 h 1707357"/>
                <a:gd name="connsiteX8" fmla="*/ 4762 w 528637"/>
                <a:gd name="connsiteY8" fmla="*/ 30957 h 1707357"/>
                <a:gd name="connsiteX9" fmla="*/ 0 w 528637"/>
                <a:gd name="connsiteY9" fmla="*/ 11907 h 1707357"/>
                <a:gd name="connsiteX10" fmla="*/ 7144 w 528637"/>
                <a:gd name="connsiteY10" fmla="*/ 2382 h 1707357"/>
                <a:gd name="connsiteX11" fmla="*/ 26194 w 528637"/>
                <a:gd name="connsiteY11" fmla="*/ 0 h 1707357"/>
                <a:gd name="connsiteX12" fmla="*/ 78581 w 528637"/>
                <a:gd name="connsiteY12" fmla="*/ 7144 h 1707357"/>
                <a:gd name="connsiteX13" fmla="*/ 150019 w 528637"/>
                <a:gd name="connsiteY13" fmla="*/ 21432 h 1707357"/>
                <a:gd name="connsiteX14" fmla="*/ 204787 w 528637"/>
                <a:gd name="connsiteY14" fmla="*/ 35719 h 1707357"/>
                <a:gd name="connsiteX15" fmla="*/ 271462 w 528637"/>
                <a:gd name="connsiteY15" fmla="*/ 59532 h 1707357"/>
                <a:gd name="connsiteX16" fmla="*/ 309562 w 528637"/>
                <a:gd name="connsiteY16" fmla="*/ 76200 h 1707357"/>
                <a:gd name="connsiteX17" fmla="*/ 376237 w 528637"/>
                <a:gd name="connsiteY17" fmla="*/ 238125 h 1707357"/>
                <a:gd name="connsiteX18" fmla="*/ 404812 w 528637"/>
                <a:gd name="connsiteY18" fmla="*/ 338138 h 1707357"/>
                <a:gd name="connsiteX19" fmla="*/ 426244 w 528637"/>
                <a:gd name="connsiteY19" fmla="*/ 426244 h 1707357"/>
                <a:gd name="connsiteX20" fmla="*/ 445294 w 528637"/>
                <a:gd name="connsiteY20" fmla="*/ 523875 h 1707357"/>
                <a:gd name="connsiteX21" fmla="*/ 464344 w 528637"/>
                <a:gd name="connsiteY21" fmla="*/ 673894 h 1707357"/>
                <a:gd name="connsiteX22" fmla="*/ 481012 w 528637"/>
                <a:gd name="connsiteY22" fmla="*/ 790575 h 1707357"/>
                <a:gd name="connsiteX23" fmla="*/ 490537 w 528637"/>
                <a:gd name="connsiteY23" fmla="*/ 942975 h 1707357"/>
                <a:gd name="connsiteX24" fmla="*/ 507206 w 528637"/>
                <a:gd name="connsiteY24" fmla="*/ 1273969 h 1707357"/>
                <a:gd name="connsiteX25" fmla="*/ 528637 w 528637"/>
                <a:gd name="connsiteY25" fmla="*/ 1414463 h 1707357"/>
                <a:gd name="connsiteX26" fmla="*/ 509587 w 528637"/>
                <a:gd name="connsiteY26" fmla="*/ 1564482 h 1707357"/>
                <a:gd name="connsiteX27" fmla="*/ 504825 w 528637"/>
                <a:gd name="connsiteY27" fmla="*/ 1595438 h 1707357"/>
                <a:gd name="connsiteX28" fmla="*/ 504825 w 528637"/>
                <a:gd name="connsiteY28" fmla="*/ 1645444 h 1707357"/>
                <a:gd name="connsiteX29" fmla="*/ 495300 w 528637"/>
                <a:gd name="connsiteY29" fmla="*/ 1688307 h 1707357"/>
                <a:gd name="connsiteX30" fmla="*/ 485775 w 528637"/>
                <a:gd name="connsiteY30" fmla="*/ 1702594 h 1707357"/>
                <a:gd name="connsiteX31" fmla="*/ 469106 w 528637"/>
                <a:gd name="connsiteY31" fmla="*/ 1707357 h 1707357"/>
                <a:gd name="connsiteX32" fmla="*/ 447675 w 528637"/>
                <a:gd name="connsiteY32" fmla="*/ 1702594 h 1707357"/>
                <a:gd name="connsiteX33" fmla="*/ 423862 w 528637"/>
                <a:gd name="connsiteY33" fmla="*/ 1681163 h 1707357"/>
                <a:gd name="connsiteX34" fmla="*/ 383381 w 528637"/>
                <a:gd name="connsiteY34" fmla="*/ 1631157 h 1707357"/>
                <a:gd name="connsiteX35" fmla="*/ 345281 w 528637"/>
                <a:gd name="connsiteY35" fmla="*/ 1571625 h 1707357"/>
                <a:gd name="connsiteX36" fmla="*/ 304800 w 528637"/>
                <a:gd name="connsiteY36" fmla="*/ 1493044 h 1707357"/>
                <a:gd name="connsiteX37" fmla="*/ 295275 w 528637"/>
                <a:gd name="connsiteY37" fmla="*/ 1469232 h 1707357"/>
                <a:gd name="connsiteX38" fmla="*/ 273844 w 528637"/>
                <a:gd name="connsiteY38" fmla="*/ 1402557 h 1707357"/>
                <a:gd name="connsiteX39" fmla="*/ 261937 w 528637"/>
                <a:gd name="connsiteY39" fmla="*/ 1338263 h 1707357"/>
                <a:gd name="connsiteX40" fmla="*/ 261937 w 528637"/>
                <a:gd name="connsiteY40" fmla="*/ 1319213 h 1707357"/>
                <a:gd name="connsiteX41" fmla="*/ 269081 w 528637"/>
                <a:gd name="connsiteY41" fmla="*/ 1281113 h 1707357"/>
                <a:gd name="connsiteX42" fmla="*/ 278606 w 528637"/>
                <a:gd name="connsiteY42" fmla="*/ 1190625 h 1707357"/>
                <a:gd name="connsiteX43" fmla="*/ 280987 w 528637"/>
                <a:gd name="connsiteY43" fmla="*/ 1123950 h 1707357"/>
                <a:gd name="connsiteX44" fmla="*/ 280987 w 528637"/>
                <a:gd name="connsiteY44" fmla="*/ 1038225 h 1707357"/>
                <a:gd name="connsiteX45" fmla="*/ 278606 w 528637"/>
                <a:gd name="connsiteY45" fmla="*/ 923925 h 1707357"/>
                <a:gd name="connsiteX46" fmla="*/ 273844 w 528637"/>
                <a:gd name="connsiteY46" fmla="*/ 809625 h 1707357"/>
                <a:gd name="connsiteX47" fmla="*/ 264319 w 528637"/>
                <a:gd name="connsiteY47" fmla="*/ 711994 h 1707357"/>
                <a:gd name="connsiteX48" fmla="*/ 254794 w 528637"/>
                <a:gd name="connsiteY48" fmla="*/ 628650 h 1707357"/>
                <a:gd name="connsiteX49" fmla="*/ 226219 w 528637"/>
                <a:gd name="connsiteY49" fmla="*/ 450057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8637" h="1707357">
                  <a:moveTo>
                    <a:pt x="226219" y="450057"/>
                  </a:moveTo>
                  <a:lnTo>
                    <a:pt x="195262" y="302419"/>
                  </a:lnTo>
                  <a:lnTo>
                    <a:pt x="176212" y="252413"/>
                  </a:lnTo>
                  <a:lnTo>
                    <a:pt x="150019" y="204788"/>
                  </a:lnTo>
                  <a:lnTo>
                    <a:pt x="126206" y="169069"/>
                  </a:lnTo>
                  <a:lnTo>
                    <a:pt x="92869" y="126207"/>
                  </a:lnTo>
                  <a:lnTo>
                    <a:pt x="61912" y="90488"/>
                  </a:lnTo>
                  <a:lnTo>
                    <a:pt x="21431" y="52388"/>
                  </a:lnTo>
                  <a:lnTo>
                    <a:pt x="4762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6194" y="0"/>
                  </a:lnTo>
                  <a:lnTo>
                    <a:pt x="78581" y="7144"/>
                  </a:lnTo>
                  <a:lnTo>
                    <a:pt x="150019" y="21432"/>
                  </a:lnTo>
                  <a:lnTo>
                    <a:pt x="204787" y="35719"/>
                  </a:lnTo>
                  <a:lnTo>
                    <a:pt x="271462" y="59532"/>
                  </a:lnTo>
                  <a:lnTo>
                    <a:pt x="309562" y="76200"/>
                  </a:lnTo>
                  <a:lnTo>
                    <a:pt x="376237" y="238125"/>
                  </a:lnTo>
                  <a:lnTo>
                    <a:pt x="404812" y="338138"/>
                  </a:lnTo>
                  <a:lnTo>
                    <a:pt x="426244" y="426244"/>
                  </a:lnTo>
                  <a:lnTo>
                    <a:pt x="445294" y="523875"/>
                  </a:lnTo>
                  <a:lnTo>
                    <a:pt x="464344" y="673894"/>
                  </a:lnTo>
                  <a:lnTo>
                    <a:pt x="481012" y="790575"/>
                  </a:lnTo>
                  <a:lnTo>
                    <a:pt x="490537" y="942975"/>
                  </a:lnTo>
                  <a:lnTo>
                    <a:pt x="507206" y="1273969"/>
                  </a:lnTo>
                  <a:lnTo>
                    <a:pt x="528637" y="1414463"/>
                  </a:lnTo>
                  <a:lnTo>
                    <a:pt x="509587" y="1564482"/>
                  </a:lnTo>
                  <a:lnTo>
                    <a:pt x="504825" y="1595438"/>
                  </a:lnTo>
                  <a:lnTo>
                    <a:pt x="504825" y="1645444"/>
                  </a:lnTo>
                  <a:lnTo>
                    <a:pt x="495300" y="1688307"/>
                  </a:lnTo>
                  <a:lnTo>
                    <a:pt x="485775" y="1702594"/>
                  </a:lnTo>
                  <a:lnTo>
                    <a:pt x="469106" y="1707357"/>
                  </a:lnTo>
                  <a:lnTo>
                    <a:pt x="447675" y="1702594"/>
                  </a:lnTo>
                  <a:lnTo>
                    <a:pt x="423862" y="1681163"/>
                  </a:lnTo>
                  <a:lnTo>
                    <a:pt x="383381" y="1631157"/>
                  </a:lnTo>
                  <a:lnTo>
                    <a:pt x="345281" y="1571625"/>
                  </a:lnTo>
                  <a:lnTo>
                    <a:pt x="304800" y="1493044"/>
                  </a:lnTo>
                  <a:lnTo>
                    <a:pt x="295275" y="1469232"/>
                  </a:lnTo>
                  <a:lnTo>
                    <a:pt x="273844" y="1402557"/>
                  </a:lnTo>
                  <a:lnTo>
                    <a:pt x="261937" y="1338263"/>
                  </a:lnTo>
                  <a:lnTo>
                    <a:pt x="261937" y="1319213"/>
                  </a:lnTo>
                  <a:lnTo>
                    <a:pt x="269081" y="1281113"/>
                  </a:lnTo>
                  <a:lnTo>
                    <a:pt x="278606" y="1190625"/>
                  </a:lnTo>
                  <a:cubicBezTo>
                    <a:pt x="279400" y="1168400"/>
                    <a:pt x="280193" y="1146175"/>
                    <a:pt x="280987" y="1123950"/>
                  </a:cubicBezTo>
                  <a:lnTo>
                    <a:pt x="280987" y="1038225"/>
                  </a:lnTo>
                  <a:cubicBezTo>
                    <a:pt x="280193" y="1000125"/>
                    <a:pt x="279400" y="962025"/>
                    <a:pt x="278606" y="923925"/>
                  </a:cubicBezTo>
                  <a:lnTo>
                    <a:pt x="273844" y="809625"/>
                  </a:lnTo>
                  <a:lnTo>
                    <a:pt x="264319" y="711994"/>
                  </a:lnTo>
                  <a:lnTo>
                    <a:pt x="254794" y="628650"/>
                  </a:lnTo>
                  <a:lnTo>
                    <a:pt x="226219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8A413D2A-DB6B-4768-86AA-1D6126C06033}"/>
                </a:ext>
              </a:extLst>
            </p:cNvPr>
            <p:cNvSpPr/>
            <p:nvPr/>
          </p:nvSpPr>
          <p:spPr>
            <a:xfrm>
              <a:off x="3868738" y="4184650"/>
              <a:ext cx="3475037" cy="628650"/>
            </a:xfrm>
            <a:custGeom>
              <a:avLst/>
              <a:gdLst>
                <a:gd name="connsiteX0" fmla="*/ 1537090 w 3475281"/>
                <a:gd name="connsiteY0" fmla="*/ 221587 h 628299"/>
                <a:gd name="connsiteX1" fmla="*/ 2041973 w 3475281"/>
                <a:gd name="connsiteY1" fmla="*/ 145855 h 628299"/>
                <a:gd name="connsiteX2" fmla="*/ 2291610 w 3475281"/>
                <a:gd name="connsiteY2" fmla="*/ 112196 h 628299"/>
                <a:gd name="connsiteX3" fmla="*/ 2507588 w 3475281"/>
                <a:gd name="connsiteY3" fmla="*/ 89757 h 628299"/>
                <a:gd name="connsiteX4" fmla="*/ 2605760 w 3475281"/>
                <a:gd name="connsiteY4" fmla="*/ 92562 h 628299"/>
                <a:gd name="connsiteX5" fmla="*/ 2689907 w 3475281"/>
                <a:gd name="connsiteY5" fmla="*/ 86952 h 628299"/>
                <a:gd name="connsiteX6" fmla="*/ 2779664 w 3475281"/>
                <a:gd name="connsiteY6" fmla="*/ 78537 h 628299"/>
                <a:gd name="connsiteX7" fmla="*/ 2852592 w 3475281"/>
                <a:gd name="connsiteY7" fmla="*/ 61708 h 628299"/>
                <a:gd name="connsiteX8" fmla="*/ 2914299 w 3475281"/>
                <a:gd name="connsiteY8" fmla="*/ 42073 h 628299"/>
                <a:gd name="connsiteX9" fmla="*/ 2956373 w 3475281"/>
                <a:gd name="connsiteY9" fmla="*/ 28049 h 628299"/>
                <a:gd name="connsiteX10" fmla="*/ 3001252 w 3475281"/>
                <a:gd name="connsiteY10" fmla="*/ 2805 h 628299"/>
                <a:gd name="connsiteX11" fmla="*/ 3040520 w 3475281"/>
                <a:gd name="connsiteY11" fmla="*/ 0 h 628299"/>
                <a:gd name="connsiteX12" fmla="*/ 3124668 w 3475281"/>
                <a:gd name="connsiteY12" fmla="*/ 8414 h 628299"/>
                <a:gd name="connsiteX13" fmla="*/ 3225644 w 3475281"/>
                <a:gd name="connsiteY13" fmla="*/ 33659 h 628299"/>
                <a:gd name="connsiteX14" fmla="*/ 3332231 w 3475281"/>
                <a:gd name="connsiteY14" fmla="*/ 67317 h 628299"/>
                <a:gd name="connsiteX15" fmla="*/ 3382719 w 3475281"/>
                <a:gd name="connsiteY15" fmla="*/ 84147 h 628299"/>
                <a:gd name="connsiteX16" fmla="*/ 3410768 w 3475281"/>
                <a:gd name="connsiteY16" fmla="*/ 98171 h 628299"/>
                <a:gd name="connsiteX17" fmla="*/ 3441622 w 3475281"/>
                <a:gd name="connsiteY17" fmla="*/ 120611 h 628299"/>
                <a:gd name="connsiteX18" fmla="*/ 3458452 w 3475281"/>
                <a:gd name="connsiteY18" fmla="*/ 140245 h 628299"/>
                <a:gd name="connsiteX19" fmla="*/ 3469671 w 3475281"/>
                <a:gd name="connsiteY19" fmla="*/ 157075 h 628299"/>
                <a:gd name="connsiteX20" fmla="*/ 3475281 w 3475281"/>
                <a:gd name="connsiteY20" fmla="*/ 176709 h 628299"/>
                <a:gd name="connsiteX21" fmla="*/ 3466866 w 3475281"/>
                <a:gd name="connsiteY21" fmla="*/ 201953 h 628299"/>
                <a:gd name="connsiteX22" fmla="*/ 3450037 w 3475281"/>
                <a:gd name="connsiteY22" fmla="*/ 221587 h 628299"/>
                <a:gd name="connsiteX23" fmla="*/ 3407963 w 3475281"/>
                <a:gd name="connsiteY23" fmla="*/ 244027 h 628299"/>
                <a:gd name="connsiteX24" fmla="*/ 3374304 w 3475281"/>
                <a:gd name="connsiteY24" fmla="*/ 249637 h 628299"/>
                <a:gd name="connsiteX25" fmla="*/ 3273328 w 3475281"/>
                <a:gd name="connsiteY25" fmla="*/ 249637 h 628299"/>
                <a:gd name="connsiteX26" fmla="*/ 3085399 w 3475281"/>
                <a:gd name="connsiteY26" fmla="*/ 252441 h 628299"/>
                <a:gd name="connsiteX27" fmla="*/ 2861006 w 3475281"/>
                <a:gd name="connsiteY27" fmla="*/ 255246 h 628299"/>
                <a:gd name="connsiteX28" fmla="*/ 2619784 w 3475281"/>
                <a:gd name="connsiteY28" fmla="*/ 263661 h 628299"/>
                <a:gd name="connsiteX29" fmla="*/ 2297220 w 3475281"/>
                <a:gd name="connsiteY29" fmla="*/ 272076 h 628299"/>
                <a:gd name="connsiteX30" fmla="*/ 2075632 w 3475281"/>
                <a:gd name="connsiteY30" fmla="*/ 302930 h 628299"/>
                <a:gd name="connsiteX31" fmla="*/ 1736238 w 3475281"/>
                <a:gd name="connsiteY31" fmla="*/ 350613 h 628299"/>
                <a:gd name="connsiteX32" fmla="*/ 1486601 w 3475281"/>
                <a:gd name="connsiteY32" fmla="*/ 387077 h 628299"/>
                <a:gd name="connsiteX33" fmla="*/ 1287453 w 3475281"/>
                <a:gd name="connsiteY33" fmla="*/ 417931 h 628299"/>
                <a:gd name="connsiteX34" fmla="*/ 1197696 w 3475281"/>
                <a:gd name="connsiteY34" fmla="*/ 434760 h 628299"/>
                <a:gd name="connsiteX35" fmla="*/ 1006962 w 3475281"/>
                <a:gd name="connsiteY35" fmla="*/ 479639 h 628299"/>
                <a:gd name="connsiteX36" fmla="*/ 785374 w 3475281"/>
                <a:gd name="connsiteY36" fmla="*/ 538542 h 628299"/>
                <a:gd name="connsiteX37" fmla="*/ 549762 w 3475281"/>
                <a:gd name="connsiteY37" fmla="*/ 614275 h 628299"/>
                <a:gd name="connsiteX38" fmla="*/ 499274 w 3475281"/>
                <a:gd name="connsiteY38" fmla="*/ 628299 h 628299"/>
                <a:gd name="connsiteX39" fmla="*/ 476834 w 3475281"/>
                <a:gd name="connsiteY39" fmla="*/ 622689 h 628299"/>
                <a:gd name="connsiteX40" fmla="*/ 409517 w 3475281"/>
                <a:gd name="connsiteY40" fmla="*/ 597445 h 628299"/>
                <a:gd name="connsiteX41" fmla="*/ 300125 w 3475281"/>
                <a:gd name="connsiteY41" fmla="*/ 549762 h 628299"/>
                <a:gd name="connsiteX42" fmla="*/ 185124 w 3475281"/>
                <a:gd name="connsiteY42" fmla="*/ 493664 h 628299"/>
                <a:gd name="connsiteX43" fmla="*/ 129026 w 3475281"/>
                <a:gd name="connsiteY43" fmla="*/ 457200 h 628299"/>
                <a:gd name="connsiteX44" fmla="*/ 67318 w 3475281"/>
                <a:gd name="connsiteY44" fmla="*/ 412321 h 628299"/>
                <a:gd name="connsiteX45" fmla="*/ 36464 w 3475281"/>
                <a:gd name="connsiteY45" fmla="*/ 381467 h 628299"/>
                <a:gd name="connsiteX46" fmla="*/ 8415 w 3475281"/>
                <a:gd name="connsiteY46" fmla="*/ 342198 h 628299"/>
                <a:gd name="connsiteX47" fmla="*/ 0 w 3475281"/>
                <a:gd name="connsiteY47" fmla="*/ 311344 h 628299"/>
                <a:gd name="connsiteX48" fmla="*/ 2805 w 3475281"/>
                <a:gd name="connsiteY48" fmla="*/ 297320 h 628299"/>
                <a:gd name="connsiteX49" fmla="*/ 8415 w 3475281"/>
                <a:gd name="connsiteY49" fmla="*/ 288905 h 628299"/>
                <a:gd name="connsiteX50" fmla="*/ 22439 w 3475281"/>
                <a:gd name="connsiteY50" fmla="*/ 288905 h 628299"/>
                <a:gd name="connsiteX51" fmla="*/ 44879 w 3475281"/>
                <a:gd name="connsiteY51" fmla="*/ 291710 h 628299"/>
                <a:gd name="connsiteX52" fmla="*/ 78538 w 3475281"/>
                <a:gd name="connsiteY52" fmla="*/ 305735 h 628299"/>
                <a:gd name="connsiteX53" fmla="*/ 168295 w 3475281"/>
                <a:gd name="connsiteY53" fmla="*/ 353418 h 628299"/>
                <a:gd name="connsiteX54" fmla="*/ 213173 w 3475281"/>
                <a:gd name="connsiteY54" fmla="*/ 373052 h 628299"/>
                <a:gd name="connsiteX55" fmla="*/ 269271 w 3475281"/>
                <a:gd name="connsiteY55" fmla="*/ 389882 h 628299"/>
                <a:gd name="connsiteX56" fmla="*/ 316955 w 3475281"/>
                <a:gd name="connsiteY56" fmla="*/ 401102 h 628299"/>
                <a:gd name="connsiteX57" fmla="*/ 364638 w 3475281"/>
                <a:gd name="connsiteY57" fmla="*/ 406711 h 628299"/>
                <a:gd name="connsiteX58" fmla="*/ 465615 w 3475281"/>
                <a:gd name="connsiteY58" fmla="*/ 401102 h 628299"/>
                <a:gd name="connsiteX59" fmla="*/ 661958 w 3475281"/>
                <a:gd name="connsiteY59" fmla="*/ 370248 h 628299"/>
                <a:gd name="connsiteX60" fmla="*/ 956474 w 3475281"/>
                <a:gd name="connsiteY60" fmla="*/ 314149 h 628299"/>
                <a:gd name="connsiteX61" fmla="*/ 1267819 w 3475281"/>
                <a:gd name="connsiteY61" fmla="*/ 260856 h 628299"/>
                <a:gd name="connsiteX62" fmla="*/ 1537090 w 3475281"/>
                <a:gd name="connsiteY62" fmla="*/ 221587 h 62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75281" h="628299">
                  <a:moveTo>
                    <a:pt x="1537090" y="221587"/>
                  </a:moveTo>
                  <a:lnTo>
                    <a:pt x="2041973" y="145855"/>
                  </a:lnTo>
                  <a:lnTo>
                    <a:pt x="2291610" y="112196"/>
                  </a:lnTo>
                  <a:lnTo>
                    <a:pt x="2507588" y="89757"/>
                  </a:lnTo>
                  <a:lnTo>
                    <a:pt x="2605760" y="92562"/>
                  </a:lnTo>
                  <a:lnTo>
                    <a:pt x="2689907" y="86952"/>
                  </a:lnTo>
                  <a:lnTo>
                    <a:pt x="2779664" y="78537"/>
                  </a:lnTo>
                  <a:lnTo>
                    <a:pt x="2852592" y="61708"/>
                  </a:lnTo>
                  <a:lnTo>
                    <a:pt x="2914299" y="42073"/>
                  </a:lnTo>
                  <a:lnTo>
                    <a:pt x="2956373" y="28049"/>
                  </a:lnTo>
                  <a:lnTo>
                    <a:pt x="3001252" y="2805"/>
                  </a:lnTo>
                  <a:lnTo>
                    <a:pt x="3040520" y="0"/>
                  </a:lnTo>
                  <a:lnTo>
                    <a:pt x="3124668" y="8414"/>
                  </a:lnTo>
                  <a:lnTo>
                    <a:pt x="3225644" y="33659"/>
                  </a:lnTo>
                  <a:lnTo>
                    <a:pt x="3332231" y="67317"/>
                  </a:lnTo>
                  <a:lnTo>
                    <a:pt x="3382719" y="84147"/>
                  </a:lnTo>
                  <a:lnTo>
                    <a:pt x="3410768" y="98171"/>
                  </a:lnTo>
                  <a:lnTo>
                    <a:pt x="3441622" y="120611"/>
                  </a:lnTo>
                  <a:lnTo>
                    <a:pt x="3458452" y="140245"/>
                  </a:lnTo>
                  <a:lnTo>
                    <a:pt x="3469671" y="157075"/>
                  </a:lnTo>
                  <a:lnTo>
                    <a:pt x="3475281" y="176709"/>
                  </a:lnTo>
                  <a:lnTo>
                    <a:pt x="3466866" y="201953"/>
                  </a:lnTo>
                  <a:lnTo>
                    <a:pt x="3450037" y="221587"/>
                  </a:lnTo>
                  <a:lnTo>
                    <a:pt x="3407963" y="244027"/>
                  </a:lnTo>
                  <a:lnTo>
                    <a:pt x="3374304" y="249637"/>
                  </a:lnTo>
                  <a:lnTo>
                    <a:pt x="3273328" y="249637"/>
                  </a:lnTo>
                  <a:lnTo>
                    <a:pt x="3085399" y="252441"/>
                  </a:lnTo>
                  <a:lnTo>
                    <a:pt x="2861006" y="255246"/>
                  </a:lnTo>
                  <a:lnTo>
                    <a:pt x="2619784" y="263661"/>
                  </a:lnTo>
                  <a:lnTo>
                    <a:pt x="2297220" y="272076"/>
                  </a:lnTo>
                  <a:lnTo>
                    <a:pt x="2075632" y="302930"/>
                  </a:lnTo>
                  <a:lnTo>
                    <a:pt x="1736238" y="350613"/>
                  </a:lnTo>
                  <a:lnTo>
                    <a:pt x="1486601" y="387077"/>
                  </a:lnTo>
                  <a:lnTo>
                    <a:pt x="1287453" y="417931"/>
                  </a:lnTo>
                  <a:lnTo>
                    <a:pt x="1197696" y="434760"/>
                  </a:lnTo>
                  <a:lnTo>
                    <a:pt x="1006962" y="479639"/>
                  </a:lnTo>
                  <a:lnTo>
                    <a:pt x="785374" y="538542"/>
                  </a:lnTo>
                  <a:lnTo>
                    <a:pt x="549762" y="614275"/>
                  </a:lnTo>
                  <a:lnTo>
                    <a:pt x="499274" y="628299"/>
                  </a:lnTo>
                  <a:lnTo>
                    <a:pt x="476834" y="622689"/>
                  </a:lnTo>
                  <a:lnTo>
                    <a:pt x="409517" y="597445"/>
                  </a:lnTo>
                  <a:lnTo>
                    <a:pt x="300125" y="549762"/>
                  </a:lnTo>
                  <a:lnTo>
                    <a:pt x="185124" y="493664"/>
                  </a:lnTo>
                  <a:lnTo>
                    <a:pt x="129026" y="457200"/>
                  </a:lnTo>
                  <a:lnTo>
                    <a:pt x="67318" y="412321"/>
                  </a:lnTo>
                  <a:lnTo>
                    <a:pt x="36464" y="381467"/>
                  </a:lnTo>
                  <a:lnTo>
                    <a:pt x="8415" y="342198"/>
                  </a:lnTo>
                  <a:lnTo>
                    <a:pt x="0" y="311344"/>
                  </a:lnTo>
                  <a:lnTo>
                    <a:pt x="2805" y="297320"/>
                  </a:lnTo>
                  <a:lnTo>
                    <a:pt x="8415" y="288905"/>
                  </a:lnTo>
                  <a:lnTo>
                    <a:pt x="22439" y="288905"/>
                  </a:lnTo>
                  <a:lnTo>
                    <a:pt x="44879" y="291710"/>
                  </a:lnTo>
                  <a:lnTo>
                    <a:pt x="78538" y="305735"/>
                  </a:lnTo>
                  <a:lnTo>
                    <a:pt x="168295" y="353418"/>
                  </a:lnTo>
                  <a:lnTo>
                    <a:pt x="213173" y="373052"/>
                  </a:lnTo>
                  <a:lnTo>
                    <a:pt x="269271" y="389882"/>
                  </a:lnTo>
                  <a:lnTo>
                    <a:pt x="316955" y="401102"/>
                  </a:lnTo>
                  <a:lnTo>
                    <a:pt x="364638" y="406711"/>
                  </a:lnTo>
                  <a:lnTo>
                    <a:pt x="465615" y="401102"/>
                  </a:lnTo>
                  <a:lnTo>
                    <a:pt x="661958" y="370248"/>
                  </a:lnTo>
                  <a:lnTo>
                    <a:pt x="956474" y="314149"/>
                  </a:lnTo>
                  <a:lnTo>
                    <a:pt x="1267819" y="260856"/>
                  </a:lnTo>
                  <a:lnTo>
                    <a:pt x="1537090" y="221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8EAE54FF-262D-47D5-8A1E-B9F32BA257D8}"/>
                </a:ext>
              </a:extLst>
            </p:cNvPr>
            <p:cNvSpPr/>
            <p:nvPr/>
          </p:nvSpPr>
          <p:spPr>
            <a:xfrm>
              <a:off x="5000625" y="4792663"/>
              <a:ext cx="703263" cy="581025"/>
            </a:xfrm>
            <a:custGeom>
              <a:avLst/>
              <a:gdLst>
                <a:gd name="connsiteX0" fmla="*/ 252413 w 702469"/>
                <a:gd name="connsiteY0" fmla="*/ 259557 h 581025"/>
                <a:gd name="connsiteX1" fmla="*/ 185738 w 702469"/>
                <a:gd name="connsiteY1" fmla="*/ 197644 h 581025"/>
                <a:gd name="connsiteX2" fmla="*/ 107156 w 702469"/>
                <a:gd name="connsiteY2" fmla="*/ 123825 h 581025"/>
                <a:gd name="connsiteX3" fmla="*/ 35719 w 702469"/>
                <a:gd name="connsiteY3" fmla="*/ 64294 h 581025"/>
                <a:gd name="connsiteX4" fmla="*/ 7144 w 702469"/>
                <a:gd name="connsiteY4" fmla="*/ 40482 h 581025"/>
                <a:gd name="connsiteX5" fmla="*/ 0 w 702469"/>
                <a:gd name="connsiteY5" fmla="*/ 28575 h 581025"/>
                <a:gd name="connsiteX6" fmla="*/ 0 w 702469"/>
                <a:gd name="connsiteY6" fmla="*/ 19050 h 581025"/>
                <a:gd name="connsiteX7" fmla="*/ 4763 w 702469"/>
                <a:gd name="connsiteY7" fmla="*/ 11907 h 581025"/>
                <a:gd name="connsiteX8" fmla="*/ 21431 w 702469"/>
                <a:gd name="connsiteY8" fmla="*/ 2382 h 581025"/>
                <a:gd name="connsiteX9" fmla="*/ 57150 w 702469"/>
                <a:gd name="connsiteY9" fmla="*/ 0 h 581025"/>
                <a:gd name="connsiteX10" fmla="*/ 97631 w 702469"/>
                <a:gd name="connsiteY10" fmla="*/ 9525 h 581025"/>
                <a:gd name="connsiteX11" fmla="*/ 238125 w 702469"/>
                <a:gd name="connsiteY11" fmla="*/ 45244 h 581025"/>
                <a:gd name="connsiteX12" fmla="*/ 361950 w 702469"/>
                <a:gd name="connsiteY12" fmla="*/ 88107 h 581025"/>
                <a:gd name="connsiteX13" fmla="*/ 490538 w 702469"/>
                <a:gd name="connsiteY13" fmla="*/ 138113 h 581025"/>
                <a:gd name="connsiteX14" fmla="*/ 566738 w 702469"/>
                <a:gd name="connsiteY14" fmla="*/ 173832 h 581025"/>
                <a:gd name="connsiteX15" fmla="*/ 588169 w 702469"/>
                <a:gd name="connsiteY15" fmla="*/ 195263 h 581025"/>
                <a:gd name="connsiteX16" fmla="*/ 642938 w 702469"/>
                <a:gd name="connsiteY16" fmla="*/ 285750 h 581025"/>
                <a:gd name="connsiteX17" fmla="*/ 678656 w 702469"/>
                <a:gd name="connsiteY17" fmla="*/ 359569 h 581025"/>
                <a:gd name="connsiteX18" fmla="*/ 695325 w 702469"/>
                <a:gd name="connsiteY18" fmla="*/ 404813 h 581025"/>
                <a:gd name="connsiteX19" fmla="*/ 700088 w 702469"/>
                <a:gd name="connsiteY19" fmla="*/ 428625 h 581025"/>
                <a:gd name="connsiteX20" fmla="*/ 702469 w 702469"/>
                <a:gd name="connsiteY20" fmla="*/ 464344 h 581025"/>
                <a:gd name="connsiteX21" fmla="*/ 700088 w 702469"/>
                <a:gd name="connsiteY21" fmla="*/ 507207 h 581025"/>
                <a:gd name="connsiteX22" fmla="*/ 690563 w 702469"/>
                <a:gd name="connsiteY22" fmla="*/ 531019 h 581025"/>
                <a:gd name="connsiteX23" fmla="*/ 676275 w 702469"/>
                <a:gd name="connsiteY23" fmla="*/ 554832 h 581025"/>
                <a:gd name="connsiteX24" fmla="*/ 657225 w 702469"/>
                <a:gd name="connsiteY24" fmla="*/ 571500 h 581025"/>
                <a:gd name="connsiteX25" fmla="*/ 633413 w 702469"/>
                <a:gd name="connsiteY25" fmla="*/ 581025 h 581025"/>
                <a:gd name="connsiteX26" fmla="*/ 604838 w 702469"/>
                <a:gd name="connsiteY26" fmla="*/ 578644 h 581025"/>
                <a:gd name="connsiteX27" fmla="*/ 561975 w 702469"/>
                <a:gd name="connsiteY27" fmla="*/ 571500 h 581025"/>
                <a:gd name="connsiteX28" fmla="*/ 521494 w 702469"/>
                <a:gd name="connsiteY28" fmla="*/ 552450 h 581025"/>
                <a:gd name="connsiteX29" fmla="*/ 483394 w 702469"/>
                <a:gd name="connsiteY29" fmla="*/ 521494 h 581025"/>
                <a:gd name="connsiteX30" fmla="*/ 409575 w 702469"/>
                <a:gd name="connsiteY30" fmla="*/ 438150 h 581025"/>
                <a:gd name="connsiteX31" fmla="*/ 354806 w 702469"/>
                <a:gd name="connsiteY31" fmla="*/ 371475 h 581025"/>
                <a:gd name="connsiteX32" fmla="*/ 252413 w 702469"/>
                <a:gd name="connsiteY32" fmla="*/ 25955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581025">
                  <a:moveTo>
                    <a:pt x="252413" y="259557"/>
                  </a:moveTo>
                  <a:lnTo>
                    <a:pt x="185738" y="197644"/>
                  </a:lnTo>
                  <a:lnTo>
                    <a:pt x="107156" y="123825"/>
                  </a:lnTo>
                  <a:lnTo>
                    <a:pt x="35719" y="64294"/>
                  </a:lnTo>
                  <a:lnTo>
                    <a:pt x="7144" y="40482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11907"/>
                  </a:lnTo>
                  <a:lnTo>
                    <a:pt x="21431" y="2382"/>
                  </a:lnTo>
                  <a:lnTo>
                    <a:pt x="57150" y="0"/>
                  </a:lnTo>
                  <a:lnTo>
                    <a:pt x="97631" y="9525"/>
                  </a:lnTo>
                  <a:lnTo>
                    <a:pt x="238125" y="45244"/>
                  </a:lnTo>
                  <a:lnTo>
                    <a:pt x="361950" y="88107"/>
                  </a:lnTo>
                  <a:lnTo>
                    <a:pt x="490538" y="138113"/>
                  </a:lnTo>
                  <a:lnTo>
                    <a:pt x="566738" y="173832"/>
                  </a:lnTo>
                  <a:lnTo>
                    <a:pt x="588169" y="195263"/>
                  </a:lnTo>
                  <a:lnTo>
                    <a:pt x="642938" y="285750"/>
                  </a:lnTo>
                  <a:lnTo>
                    <a:pt x="678656" y="359569"/>
                  </a:lnTo>
                  <a:lnTo>
                    <a:pt x="695325" y="404813"/>
                  </a:lnTo>
                  <a:lnTo>
                    <a:pt x="700088" y="428625"/>
                  </a:lnTo>
                  <a:lnTo>
                    <a:pt x="702469" y="464344"/>
                  </a:lnTo>
                  <a:lnTo>
                    <a:pt x="700088" y="507207"/>
                  </a:lnTo>
                  <a:lnTo>
                    <a:pt x="690563" y="531019"/>
                  </a:lnTo>
                  <a:lnTo>
                    <a:pt x="676275" y="554832"/>
                  </a:lnTo>
                  <a:lnTo>
                    <a:pt x="657225" y="571500"/>
                  </a:lnTo>
                  <a:lnTo>
                    <a:pt x="633413" y="581025"/>
                  </a:lnTo>
                  <a:lnTo>
                    <a:pt x="604838" y="578644"/>
                  </a:lnTo>
                  <a:cubicBezTo>
                    <a:pt x="563574" y="571362"/>
                    <a:pt x="578059" y="571500"/>
                    <a:pt x="561975" y="571500"/>
                  </a:cubicBezTo>
                  <a:lnTo>
                    <a:pt x="521494" y="552450"/>
                  </a:lnTo>
                  <a:lnTo>
                    <a:pt x="483394" y="521494"/>
                  </a:lnTo>
                  <a:lnTo>
                    <a:pt x="409575" y="438150"/>
                  </a:lnTo>
                  <a:lnTo>
                    <a:pt x="354806" y="371475"/>
                  </a:lnTo>
                  <a:lnTo>
                    <a:pt x="252413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410648B3-E13E-458F-A633-C594DC4F0DD5}"/>
                </a:ext>
              </a:extLst>
            </p:cNvPr>
            <p:cNvSpPr/>
            <p:nvPr/>
          </p:nvSpPr>
          <p:spPr>
            <a:xfrm rot="16200000">
              <a:off x="1418431" y="3553620"/>
              <a:ext cx="4187825" cy="461962"/>
            </a:xfrm>
            <a:custGeom>
              <a:avLst/>
              <a:gdLst>
                <a:gd name="connsiteX0" fmla="*/ 1927378 w 4187884"/>
                <a:gd name="connsiteY0" fmla="*/ 132571 h 462299"/>
                <a:gd name="connsiteX1" fmla="*/ 2695610 w 4187884"/>
                <a:gd name="connsiteY1" fmla="*/ 146168 h 462299"/>
                <a:gd name="connsiteX2" fmla="*/ 3154510 w 4187884"/>
                <a:gd name="connsiteY2" fmla="*/ 152967 h 462299"/>
                <a:gd name="connsiteX3" fmla="*/ 3593014 w 4187884"/>
                <a:gd name="connsiteY3" fmla="*/ 163164 h 462299"/>
                <a:gd name="connsiteX4" fmla="*/ 3841160 w 4187884"/>
                <a:gd name="connsiteY4" fmla="*/ 166564 h 462299"/>
                <a:gd name="connsiteX5" fmla="*/ 3888749 w 4187884"/>
                <a:gd name="connsiteY5" fmla="*/ 166564 h 462299"/>
                <a:gd name="connsiteX6" fmla="*/ 3943137 w 4187884"/>
                <a:gd name="connsiteY6" fmla="*/ 156366 h 462299"/>
                <a:gd name="connsiteX7" fmla="*/ 3983929 w 4187884"/>
                <a:gd name="connsiteY7" fmla="*/ 139369 h 462299"/>
                <a:gd name="connsiteX8" fmla="*/ 4031518 w 4187884"/>
                <a:gd name="connsiteY8" fmla="*/ 112175 h 462299"/>
                <a:gd name="connsiteX9" fmla="*/ 4085906 w 4187884"/>
                <a:gd name="connsiteY9" fmla="*/ 71384 h 462299"/>
                <a:gd name="connsiteX10" fmla="*/ 4143694 w 4187884"/>
                <a:gd name="connsiteY10" fmla="*/ 16996 h 462299"/>
                <a:gd name="connsiteX11" fmla="*/ 4164089 w 4187884"/>
                <a:gd name="connsiteY11" fmla="*/ 0 h 462299"/>
                <a:gd name="connsiteX12" fmla="*/ 4170888 w 4187884"/>
                <a:gd name="connsiteY12" fmla="*/ 0 h 462299"/>
                <a:gd name="connsiteX13" fmla="*/ 4184485 w 4187884"/>
                <a:gd name="connsiteY13" fmla="*/ 6798 h 462299"/>
                <a:gd name="connsiteX14" fmla="*/ 4187884 w 4187884"/>
                <a:gd name="connsiteY14" fmla="*/ 30593 h 462299"/>
                <a:gd name="connsiteX15" fmla="*/ 4187884 w 4187884"/>
                <a:gd name="connsiteY15" fmla="*/ 74784 h 462299"/>
                <a:gd name="connsiteX16" fmla="*/ 4181085 w 4187884"/>
                <a:gd name="connsiteY16" fmla="*/ 112175 h 462299"/>
                <a:gd name="connsiteX17" fmla="*/ 4153891 w 4187884"/>
                <a:gd name="connsiteY17" fmla="*/ 186959 h 462299"/>
                <a:gd name="connsiteX18" fmla="*/ 4116500 w 4187884"/>
                <a:gd name="connsiteY18" fmla="*/ 268541 h 462299"/>
                <a:gd name="connsiteX19" fmla="*/ 4048514 w 4187884"/>
                <a:gd name="connsiteY19" fmla="*/ 390914 h 462299"/>
                <a:gd name="connsiteX20" fmla="*/ 4024720 w 4187884"/>
                <a:gd name="connsiteY20" fmla="*/ 428306 h 462299"/>
                <a:gd name="connsiteX21" fmla="*/ 4004324 w 4187884"/>
                <a:gd name="connsiteY21" fmla="*/ 445303 h 462299"/>
                <a:gd name="connsiteX22" fmla="*/ 3977130 w 4187884"/>
                <a:gd name="connsiteY22" fmla="*/ 455500 h 462299"/>
                <a:gd name="connsiteX23" fmla="*/ 3960134 w 4187884"/>
                <a:gd name="connsiteY23" fmla="*/ 458900 h 462299"/>
                <a:gd name="connsiteX24" fmla="*/ 3926141 w 4187884"/>
                <a:gd name="connsiteY24" fmla="*/ 462299 h 462299"/>
                <a:gd name="connsiteX25" fmla="*/ 3881951 w 4187884"/>
                <a:gd name="connsiteY25" fmla="*/ 452101 h 462299"/>
                <a:gd name="connsiteX26" fmla="*/ 3830962 w 4187884"/>
                <a:gd name="connsiteY26" fmla="*/ 428306 h 462299"/>
                <a:gd name="connsiteX27" fmla="*/ 3803768 w 4187884"/>
                <a:gd name="connsiteY27" fmla="*/ 414709 h 462299"/>
                <a:gd name="connsiteX28" fmla="*/ 3732384 w 4187884"/>
                <a:gd name="connsiteY28" fmla="*/ 401112 h 462299"/>
                <a:gd name="connsiteX29" fmla="*/ 3467242 w 4187884"/>
                <a:gd name="connsiteY29" fmla="*/ 370519 h 462299"/>
                <a:gd name="connsiteX30" fmla="*/ 3270085 w 4187884"/>
                <a:gd name="connsiteY30" fmla="*/ 370519 h 462299"/>
                <a:gd name="connsiteX31" fmla="*/ 2981148 w 4187884"/>
                <a:gd name="connsiteY31" fmla="*/ 370519 h 462299"/>
                <a:gd name="connsiteX32" fmla="*/ 2916562 w 4187884"/>
                <a:gd name="connsiteY32" fmla="*/ 370519 h 462299"/>
                <a:gd name="connsiteX33" fmla="*/ 2658219 w 4187884"/>
                <a:gd name="connsiteY33" fmla="*/ 367120 h 462299"/>
                <a:gd name="connsiteX34" fmla="*/ 2328491 w 4187884"/>
                <a:gd name="connsiteY34" fmla="*/ 350123 h 462299"/>
                <a:gd name="connsiteX35" fmla="*/ 1940975 w 4187884"/>
                <a:gd name="connsiteY35" fmla="*/ 336526 h 462299"/>
                <a:gd name="connsiteX36" fmla="*/ 1519468 w 4187884"/>
                <a:gd name="connsiteY36" fmla="*/ 326329 h 462299"/>
                <a:gd name="connsiteX37" fmla="*/ 1165945 w 4187884"/>
                <a:gd name="connsiteY37" fmla="*/ 326329 h 462299"/>
                <a:gd name="connsiteX38" fmla="*/ 846415 w 4187884"/>
                <a:gd name="connsiteY38" fmla="*/ 326329 h 462299"/>
                <a:gd name="connsiteX39" fmla="*/ 577874 w 4187884"/>
                <a:gd name="connsiteY39" fmla="*/ 326329 h 462299"/>
                <a:gd name="connsiteX40" fmla="*/ 319530 w 4187884"/>
                <a:gd name="connsiteY40" fmla="*/ 326329 h 462299"/>
                <a:gd name="connsiteX41" fmla="*/ 176761 w 4187884"/>
                <a:gd name="connsiteY41" fmla="*/ 322929 h 462299"/>
                <a:gd name="connsiteX42" fmla="*/ 84981 w 4187884"/>
                <a:gd name="connsiteY42" fmla="*/ 305933 h 462299"/>
                <a:gd name="connsiteX43" fmla="*/ 33993 w 4187884"/>
                <a:gd name="connsiteY43" fmla="*/ 285538 h 462299"/>
                <a:gd name="connsiteX44" fmla="*/ 10198 w 4187884"/>
                <a:gd name="connsiteY44" fmla="*/ 268541 h 462299"/>
                <a:gd name="connsiteX45" fmla="*/ 3399 w 4187884"/>
                <a:gd name="connsiteY45" fmla="*/ 258343 h 462299"/>
                <a:gd name="connsiteX46" fmla="*/ 0 w 4187884"/>
                <a:gd name="connsiteY46" fmla="*/ 244746 h 462299"/>
                <a:gd name="connsiteX47" fmla="*/ 0 w 4187884"/>
                <a:gd name="connsiteY47" fmla="*/ 227750 h 462299"/>
                <a:gd name="connsiteX48" fmla="*/ 3399 w 4187884"/>
                <a:gd name="connsiteY48" fmla="*/ 207355 h 462299"/>
                <a:gd name="connsiteX49" fmla="*/ 30593 w 4187884"/>
                <a:gd name="connsiteY49" fmla="*/ 169963 h 462299"/>
                <a:gd name="connsiteX50" fmla="*/ 67985 w 4187884"/>
                <a:gd name="connsiteY50" fmla="*/ 132571 h 462299"/>
                <a:gd name="connsiteX51" fmla="*/ 129172 w 4187884"/>
                <a:gd name="connsiteY51" fmla="*/ 101978 h 462299"/>
                <a:gd name="connsiteX52" fmla="*/ 309332 w 4187884"/>
                <a:gd name="connsiteY52" fmla="*/ 40791 h 462299"/>
                <a:gd name="connsiteX53" fmla="*/ 445303 w 4187884"/>
                <a:gd name="connsiteY53" fmla="*/ 13597 h 462299"/>
                <a:gd name="connsiteX54" fmla="*/ 520086 w 4187884"/>
                <a:gd name="connsiteY54" fmla="*/ 27194 h 462299"/>
                <a:gd name="connsiteX55" fmla="*/ 690049 w 4187884"/>
                <a:gd name="connsiteY55" fmla="*/ 57787 h 462299"/>
                <a:gd name="connsiteX56" fmla="*/ 904202 w 4187884"/>
                <a:gd name="connsiteY56" fmla="*/ 84981 h 462299"/>
                <a:gd name="connsiteX57" fmla="*/ 1189740 w 4187884"/>
                <a:gd name="connsiteY57" fmla="*/ 108776 h 462299"/>
                <a:gd name="connsiteX58" fmla="*/ 1567057 w 4187884"/>
                <a:gd name="connsiteY58" fmla="*/ 122373 h 462299"/>
                <a:gd name="connsiteX59" fmla="*/ 1927378 w 4187884"/>
                <a:gd name="connsiteY59" fmla="*/ 132571 h 46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7884" h="462299">
                  <a:moveTo>
                    <a:pt x="1927378" y="132571"/>
                  </a:moveTo>
                  <a:lnTo>
                    <a:pt x="2695610" y="146168"/>
                  </a:lnTo>
                  <a:lnTo>
                    <a:pt x="3154510" y="152967"/>
                  </a:lnTo>
                  <a:lnTo>
                    <a:pt x="3593014" y="163164"/>
                  </a:lnTo>
                  <a:lnTo>
                    <a:pt x="3841160" y="166564"/>
                  </a:lnTo>
                  <a:lnTo>
                    <a:pt x="3888749" y="166564"/>
                  </a:lnTo>
                  <a:lnTo>
                    <a:pt x="3943137" y="156366"/>
                  </a:lnTo>
                  <a:lnTo>
                    <a:pt x="3983929" y="139369"/>
                  </a:lnTo>
                  <a:lnTo>
                    <a:pt x="4031518" y="112175"/>
                  </a:lnTo>
                  <a:lnTo>
                    <a:pt x="4085906" y="71384"/>
                  </a:lnTo>
                  <a:lnTo>
                    <a:pt x="4143694" y="16996"/>
                  </a:lnTo>
                  <a:lnTo>
                    <a:pt x="4164089" y="0"/>
                  </a:lnTo>
                  <a:lnTo>
                    <a:pt x="4170888" y="0"/>
                  </a:lnTo>
                  <a:lnTo>
                    <a:pt x="4184485" y="6798"/>
                  </a:lnTo>
                  <a:lnTo>
                    <a:pt x="4187884" y="30593"/>
                  </a:lnTo>
                  <a:lnTo>
                    <a:pt x="4187884" y="74784"/>
                  </a:lnTo>
                  <a:lnTo>
                    <a:pt x="4181085" y="112175"/>
                  </a:lnTo>
                  <a:lnTo>
                    <a:pt x="4153891" y="186959"/>
                  </a:lnTo>
                  <a:lnTo>
                    <a:pt x="4116500" y="268541"/>
                  </a:lnTo>
                  <a:lnTo>
                    <a:pt x="4048514" y="390914"/>
                  </a:lnTo>
                  <a:lnTo>
                    <a:pt x="4024720" y="428306"/>
                  </a:lnTo>
                  <a:lnTo>
                    <a:pt x="4004324" y="445303"/>
                  </a:lnTo>
                  <a:lnTo>
                    <a:pt x="3977130" y="455500"/>
                  </a:lnTo>
                  <a:lnTo>
                    <a:pt x="3960134" y="458900"/>
                  </a:lnTo>
                  <a:lnTo>
                    <a:pt x="3926141" y="462299"/>
                  </a:lnTo>
                  <a:lnTo>
                    <a:pt x="3881951" y="452101"/>
                  </a:lnTo>
                  <a:lnTo>
                    <a:pt x="3830962" y="428306"/>
                  </a:lnTo>
                  <a:lnTo>
                    <a:pt x="3803768" y="414709"/>
                  </a:lnTo>
                  <a:lnTo>
                    <a:pt x="3732384" y="401112"/>
                  </a:lnTo>
                  <a:lnTo>
                    <a:pt x="3467242" y="370519"/>
                  </a:lnTo>
                  <a:lnTo>
                    <a:pt x="3270085" y="370519"/>
                  </a:lnTo>
                  <a:lnTo>
                    <a:pt x="2981148" y="370519"/>
                  </a:lnTo>
                  <a:lnTo>
                    <a:pt x="2916562" y="370519"/>
                  </a:lnTo>
                  <a:lnTo>
                    <a:pt x="2658219" y="367120"/>
                  </a:lnTo>
                  <a:lnTo>
                    <a:pt x="2328491" y="350123"/>
                  </a:lnTo>
                  <a:lnTo>
                    <a:pt x="1940975" y="336526"/>
                  </a:lnTo>
                  <a:lnTo>
                    <a:pt x="1519468" y="326329"/>
                  </a:lnTo>
                  <a:lnTo>
                    <a:pt x="1165945" y="326329"/>
                  </a:lnTo>
                  <a:lnTo>
                    <a:pt x="846415" y="326329"/>
                  </a:lnTo>
                  <a:lnTo>
                    <a:pt x="577874" y="326329"/>
                  </a:lnTo>
                  <a:lnTo>
                    <a:pt x="319530" y="326329"/>
                  </a:lnTo>
                  <a:lnTo>
                    <a:pt x="176761" y="322929"/>
                  </a:lnTo>
                  <a:lnTo>
                    <a:pt x="84981" y="305933"/>
                  </a:lnTo>
                  <a:lnTo>
                    <a:pt x="33993" y="285538"/>
                  </a:lnTo>
                  <a:lnTo>
                    <a:pt x="10198" y="268541"/>
                  </a:lnTo>
                  <a:lnTo>
                    <a:pt x="3399" y="258343"/>
                  </a:lnTo>
                  <a:lnTo>
                    <a:pt x="0" y="244746"/>
                  </a:lnTo>
                  <a:lnTo>
                    <a:pt x="0" y="227750"/>
                  </a:lnTo>
                  <a:lnTo>
                    <a:pt x="3399" y="207355"/>
                  </a:lnTo>
                  <a:lnTo>
                    <a:pt x="30593" y="169963"/>
                  </a:lnTo>
                  <a:lnTo>
                    <a:pt x="67985" y="132571"/>
                  </a:lnTo>
                  <a:lnTo>
                    <a:pt x="129172" y="101978"/>
                  </a:lnTo>
                  <a:lnTo>
                    <a:pt x="309332" y="40791"/>
                  </a:lnTo>
                  <a:lnTo>
                    <a:pt x="445303" y="13597"/>
                  </a:lnTo>
                  <a:lnTo>
                    <a:pt x="520086" y="27194"/>
                  </a:lnTo>
                  <a:lnTo>
                    <a:pt x="690049" y="57787"/>
                  </a:lnTo>
                  <a:lnTo>
                    <a:pt x="904202" y="84981"/>
                  </a:lnTo>
                  <a:lnTo>
                    <a:pt x="1189740" y="108776"/>
                  </a:lnTo>
                  <a:lnTo>
                    <a:pt x="1567057" y="122373"/>
                  </a:lnTo>
                  <a:lnTo>
                    <a:pt x="1927378" y="132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2">
              <a:extLst>
                <a:ext uri="{FF2B5EF4-FFF2-40B4-BE49-F238E27FC236}">
                  <a16:creationId xmlns:a16="http://schemas.microsoft.com/office/drawing/2014/main" id="{8F8BDFC4-216A-4BCD-93E2-EDFACBB76A77}"/>
                </a:ext>
              </a:extLst>
            </p:cNvPr>
            <p:cNvSpPr/>
            <p:nvPr/>
          </p:nvSpPr>
          <p:spPr>
            <a:xfrm>
              <a:off x="4552950" y="2424113"/>
              <a:ext cx="2286000" cy="1562100"/>
            </a:xfrm>
            <a:custGeom>
              <a:avLst/>
              <a:gdLst>
                <a:gd name="connsiteX0" fmla="*/ 457200 w 2286000"/>
                <a:gd name="connsiteY0" fmla="*/ 395287 h 1562100"/>
                <a:gd name="connsiteX1" fmla="*/ 295275 w 2286000"/>
                <a:gd name="connsiteY1" fmla="*/ 411956 h 1562100"/>
                <a:gd name="connsiteX2" fmla="*/ 192881 w 2286000"/>
                <a:gd name="connsiteY2" fmla="*/ 421481 h 1562100"/>
                <a:gd name="connsiteX3" fmla="*/ 107156 w 2286000"/>
                <a:gd name="connsiteY3" fmla="*/ 423862 h 1562100"/>
                <a:gd name="connsiteX4" fmla="*/ 47625 w 2286000"/>
                <a:gd name="connsiteY4" fmla="*/ 421481 h 1562100"/>
                <a:gd name="connsiteX5" fmla="*/ 0 w 2286000"/>
                <a:gd name="connsiteY5" fmla="*/ 259556 h 1562100"/>
                <a:gd name="connsiteX6" fmla="*/ 40481 w 2286000"/>
                <a:gd name="connsiteY6" fmla="*/ 273843 h 1562100"/>
                <a:gd name="connsiteX7" fmla="*/ 80963 w 2286000"/>
                <a:gd name="connsiteY7" fmla="*/ 273843 h 1562100"/>
                <a:gd name="connsiteX8" fmla="*/ 233363 w 2286000"/>
                <a:gd name="connsiteY8" fmla="*/ 266700 h 1562100"/>
                <a:gd name="connsiteX9" fmla="*/ 378619 w 2286000"/>
                <a:gd name="connsiteY9" fmla="*/ 252412 h 1562100"/>
                <a:gd name="connsiteX10" fmla="*/ 571500 w 2286000"/>
                <a:gd name="connsiteY10" fmla="*/ 230981 h 1562100"/>
                <a:gd name="connsiteX11" fmla="*/ 788194 w 2286000"/>
                <a:gd name="connsiteY11" fmla="*/ 197643 h 1562100"/>
                <a:gd name="connsiteX12" fmla="*/ 909638 w 2286000"/>
                <a:gd name="connsiteY12" fmla="*/ 178593 h 1562100"/>
                <a:gd name="connsiteX13" fmla="*/ 1104900 w 2286000"/>
                <a:gd name="connsiteY13" fmla="*/ 161925 h 1562100"/>
                <a:gd name="connsiteX14" fmla="*/ 1333500 w 2286000"/>
                <a:gd name="connsiteY14" fmla="*/ 126206 h 1562100"/>
                <a:gd name="connsiteX15" fmla="*/ 1514475 w 2286000"/>
                <a:gd name="connsiteY15" fmla="*/ 95250 h 1562100"/>
                <a:gd name="connsiteX16" fmla="*/ 1681163 w 2286000"/>
                <a:gd name="connsiteY16" fmla="*/ 66675 h 1562100"/>
                <a:gd name="connsiteX17" fmla="*/ 1804988 w 2286000"/>
                <a:gd name="connsiteY17" fmla="*/ 42862 h 1562100"/>
                <a:gd name="connsiteX18" fmla="*/ 1881188 w 2286000"/>
                <a:gd name="connsiteY18" fmla="*/ 16668 h 1562100"/>
                <a:gd name="connsiteX19" fmla="*/ 1931194 w 2286000"/>
                <a:gd name="connsiteY19" fmla="*/ 0 h 1562100"/>
                <a:gd name="connsiteX20" fmla="*/ 1964531 w 2286000"/>
                <a:gd name="connsiteY20" fmla="*/ 9525 h 1562100"/>
                <a:gd name="connsiteX21" fmla="*/ 2028825 w 2286000"/>
                <a:gd name="connsiteY21" fmla="*/ 38100 h 1562100"/>
                <a:gd name="connsiteX22" fmla="*/ 2081213 w 2286000"/>
                <a:gd name="connsiteY22" fmla="*/ 61912 h 1562100"/>
                <a:gd name="connsiteX23" fmla="*/ 2121694 w 2286000"/>
                <a:gd name="connsiteY23" fmla="*/ 85725 h 1562100"/>
                <a:gd name="connsiteX24" fmla="*/ 2166938 w 2286000"/>
                <a:gd name="connsiteY24" fmla="*/ 116681 h 1562100"/>
                <a:gd name="connsiteX25" fmla="*/ 2205038 w 2286000"/>
                <a:gd name="connsiteY25" fmla="*/ 145256 h 1562100"/>
                <a:gd name="connsiteX26" fmla="*/ 2243138 w 2286000"/>
                <a:gd name="connsiteY26" fmla="*/ 176212 h 1562100"/>
                <a:gd name="connsiteX27" fmla="*/ 2269331 w 2286000"/>
                <a:gd name="connsiteY27" fmla="*/ 202406 h 1562100"/>
                <a:gd name="connsiteX28" fmla="*/ 2281238 w 2286000"/>
                <a:gd name="connsiteY28" fmla="*/ 216693 h 1562100"/>
                <a:gd name="connsiteX29" fmla="*/ 2286000 w 2286000"/>
                <a:gd name="connsiteY29" fmla="*/ 233362 h 1562100"/>
                <a:gd name="connsiteX30" fmla="*/ 2278856 w 2286000"/>
                <a:gd name="connsiteY30" fmla="*/ 250031 h 1562100"/>
                <a:gd name="connsiteX31" fmla="*/ 2255044 w 2286000"/>
                <a:gd name="connsiteY31" fmla="*/ 283368 h 1562100"/>
                <a:gd name="connsiteX32" fmla="*/ 2226469 w 2286000"/>
                <a:gd name="connsiteY32" fmla="*/ 311943 h 1562100"/>
                <a:gd name="connsiteX33" fmla="*/ 2219325 w 2286000"/>
                <a:gd name="connsiteY33" fmla="*/ 330993 h 1562100"/>
                <a:gd name="connsiteX34" fmla="*/ 2197894 w 2286000"/>
                <a:gd name="connsiteY34" fmla="*/ 466725 h 1562100"/>
                <a:gd name="connsiteX35" fmla="*/ 2147888 w 2286000"/>
                <a:gd name="connsiteY35" fmla="*/ 745331 h 1562100"/>
                <a:gd name="connsiteX36" fmla="*/ 2102644 w 2286000"/>
                <a:gd name="connsiteY36" fmla="*/ 997743 h 1562100"/>
                <a:gd name="connsiteX37" fmla="*/ 2064544 w 2286000"/>
                <a:gd name="connsiteY37" fmla="*/ 1195387 h 1562100"/>
                <a:gd name="connsiteX38" fmla="*/ 2045494 w 2286000"/>
                <a:gd name="connsiteY38" fmla="*/ 1309687 h 1562100"/>
                <a:gd name="connsiteX39" fmla="*/ 2035969 w 2286000"/>
                <a:gd name="connsiteY39" fmla="*/ 1350168 h 1562100"/>
                <a:gd name="connsiteX40" fmla="*/ 2009775 w 2286000"/>
                <a:gd name="connsiteY40" fmla="*/ 1414462 h 1562100"/>
                <a:gd name="connsiteX41" fmla="*/ 1978819 w 2286000"/>
                <a:gd name="connsiteY41" fmla="*/ 1478756 h 1562100"/>
                <a:gd name="connsiteX42" fmla="*/ 1945481 w 2286000"/>
                <a:gd name="connsiteY42" fmla="*/ 1528762 h 1562100"/>
                <a:gd name="connsiteX43" fmla="*/ 1916906 w 2286000"/>
                <a:gd name="connsiteY43" fmla="*/ 1552575 h 1562100"/>
                <a:gd name="connsiteX44" fmla="*/ 1869281 w 2286000"/>
                <a:gd name="connsiteY44" fmla="*/ 1562100 h 1562100"/>
                <a:gd name="connsiteX45" fmla="*/ 1854994 w 2286000"/>
                <a:gd name="connsiteY45" fmla="*/ 1562100 h 1562100"/>
                <a:gd name="connsiteX46" fmla="*/ 1835944 w 2286000"/>
                <a:gd name="connsiteY46" fmla="*/ 1547812 h 1562100"/>
                <a:gd name="connsiteX47" fmla="*/ 1824038 w 2286000"/>
                <a:gd name="connsiteY47" fmla="*/ 1521618 h 1562100"/>
                <a:gd name="connsiteX48" fmla="*/ 1821656 w 2286000"/>
                <a:gd name="connsiteY48" fmla="*/ 1278731 h 1562100"/>
                <a:gd name="connsiteX49" fmla="*/ 1852613 w 2286000"/>
                <a:gd name="connsiteY49" fmla="*/ 969168 h 1562100"/>
                <a:gd name="connsiteX50" fmla="*/ 1866900 w 2286000"/>
                <a:gd name="connsiteY50" fmla="*/ 802481 h 1562100"/>
                <a:gd name="connsiteX51" fmla="*/ 1883569 w 2286000"/>
                <a:gd name="connsiteY51" fmla="*/ 697706 h 1562100"/>
                <a:gd name="connsiteX52" fmla="*/ 1907381 w 2286000"/>
                <a:gd name="connsiteY52" fmla="*/ 514350 h 1562100"/>
                <a:gd name="connsiteX53" fmla="*/ 1928813 w 2286000"/>
                <a:gd name="connsiteY53" fmla="*/ 347662 h 1562100"/>
                <a:gd name="connsiteX54" fmla="*/ 1931194 w 2286000"/>
                <a:gd name="connsiteY54" fmla="*/ 304800 h 1562100"/>
                <a:gd name="connsiteX55" fmla="*/ 1924050 w 2286000"/>
                <a:gd name="connsiteY55" fmla="*/ 276225 h 1562100"/>
                <a:gd name="connsiteX56" fmla="*/ 1914525 w 2286000"/>
                <a:gd name="connsiteY56" fmla="*/ 259556 h 1562100"/>
                <a:gd name="connsiteX57" fmla="*/ 1893094 w 2286000"/>
                <a:gd name="connsiteY57" fmla="*/ 240506 h 1562100"/>
                <a:gd name="connsiteX58" fmla="*/ 1862138 w 2286000"/>
                <a:gd name="connsiteY58" fmla="*/ 228600 h 1562100"/>
                <a:gd name="connsiteX59" fmla="*/ 1831181 w 2286000"/>
                <a:gd name="connsiteY59" fmla="*/ 223837 h 1562100"/>
                <a:gd name="connsiteX60" fmla="*/ 1754981 w 2286000"/>
                <a:gd name="connsiteY60" fmla="*/ 233362 h 1562100"/>
                <a:gd name="connsiteX61" fmla="*/ 1423988 w 2286000"/>
                <a:gd name="connsiteY61" fmla="*/ 276225 h 1562100"/>
                <a:gd name="connsiteX62" fmla="*/ 1126331 w 2286000"/>
                <a:gd name="connsiteY62" fmla="*/ 314325 h 1562100"/>
                <a:gd name="connsiteX63" fmla="*/ 904875 w 2286000"/>
                <a:gd name="connsiteY63" fmla="*/ 333375 h 1562100"/>
                <a:gd name="connsiteX64" fmla="*/ 700088 w 2286000"/>
                <a:gd name="connsiteY64" fmla="*/ 361950 h 1562100"/>
                <a:gd name="connsiteX65" fmla="*/ 457200 w 2286000"/>
                <a:gd name="connsiteY65" fmla="*/ 39528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86000" h="1562100">
                  <a:moveTo>
                    <a:pt x="457200" y="395287"/>
                  </a:moveTo>
                  <a:lnTo>
                    <a:pt x="295275" y="411956"/>
                  </a:lnTo>
                  <a:lnTo>
                    <a:pt x="192881" y="421481"/>
                  </a:lnTo>
                  <a:lnTo>
                    <a:pt x="107156" y="423862"/>
                  </a:lnTo>
                  <a:lnTo>
                    <a:pt x="47625" y="421481"/>
                  </a:lnTo>
                  <a:lnTo>
                    <a:pt x="0" y="259556"/>
                  </a:lnTo>
                  <a:lnTo>
                    <a:pt x="40481" y="273843"/>
                  </a:lnTo>
                  <a:lnTo>
                    <a:pt x="80963" y="273843"/>
                  </a:lnTo>
                  <a:lnTo>
                    <a:pt x="233363" y="266700"/>
                  </a:lnTo>
                  <a:lnTo>
                    <a:pt x="378619" y="252412"/>
                  </a:lnTo>
                  <a:lnTo>
                    <a:pt x="571500" y="230981"/>
                  </a:lnTo>
                  <a:lnTo>
                    <a:pt x="788194" y="197643"/>
                  </a:lnTo>
                  <a:lnTo>
                    <a:pt x="909638" y="178593"/>
                  </a:lnTo>
                  <a:lnTo>
                    <a:pt x="1104900" y="161925"/>
                  </a:lnTo>
                  <a:lnTo>
                    <a:pt x="1333500" y="126206"/>
                  </a:lnTo>
                  <a:lnTo>
                    <a:pt x="1514475" y="95250"/>
                  </a:lnTo>
                  <a:lnTo>
                    <a:pt x="1681163" y="66675"/>
                  </a:lnTo>
                  <a:lnTo>
                    <a:pt x="1804988" y="42862"/>
                  </a:lnTo>
                  <a:lnTo>
                    <a:pt x="1881188" y="16668"/>
                  </a:lnTo>
                  <a:lnTo>
                    <a:pt x="1931194" y="0"/>
                  </a:lnTo>
                  <a:lnTo>
                    <a:pt x="1964531" y="9525"/>
                  </a:lnTo>
                  <a:lnTo>
                    <a:pt x="2028825" y="38100"/>
                  </a:lnTo>
                  <a:lnTo>
                    <a:pt x="2081213" y="61912"/>
                  </a:lnTo>
                  <a:lnTo>
                    <a:pt x="2121694" y="85725"/>
                  </a:lnTo>
                  <a:lnTo>
                    <a:pt x="2166938" y="116681"/>
                  </a:lnTo>
                  <a:lnTo>
                    <a:pt x="2205038" y="145256"/>
                  </a:lnTo>
                  <a:lnTo>
                    <a:pt x="2243138" y="176212"/>
                  </a:lnTo>
                  <a:lnTo>
                    <a:pt x="2269331" y="202406"/>
                  </a:lnTo>
                  <a:lnTo>
                    <a:pt x="2281238" y="216693"/>
                  </a:lnTo>
                  <a:lnTo>
                    <a:pt x="2286000" y="233362"/>
                  </a:lnTo>
                  <a:lnTo>
                    <a:pt x="2278856" y="250031"/>
                  </a:lnTo>
                  <a:lnTo>
                    <a:pt x="2255044" y="283368"/>
                  </a:lnTo>
                  <a:lnTo>
                    <a:pt x="2226469" y="311943"/>
                  </a:lnTo>
                  <a:lnTo>
                    <a:pt x="2219325" y="330993"/>
                  </a:lnTo>
                  <a:lnTo>
                    <a:pt x="2197894" y="466725"/>
                  </a:lnTo>
                  <a:lnTo>
                    <a:pt x="2147888" y="745331"/>
                  </a:lnTo>
                  <a:lnTo>
                    <a:pt x="2102644" y="997743"/>
                  </a:lnTo>
                  <a:lnTo>
                    <a:pt x="2064544" y="1195387"/>
                  </a:lnTo>
                  <a:lnTo>
                    <a:pt x="2045494" y="1309687"/>
                  </a:lnTo>
                  <a:lnTo>
                    <a:pt x="2035969" y="1350168"/>
                  </a:lnTo>
                  <a:lnTo>
                    <a:pt x="2009775" y="1414462"/>
                  </a:lnTo>
                  <a:lnTo>
                    <a:pt x="1978819" y="1478756"/>
                  </a:lnTo>
                  <a:lnTo>
                    <a:pt x="1945481" y="1528762"/>
                  </a:lnTo>
                  <a:lnTo>
                    <a:pt x="1916906" y="1552575"/>
                  </a:lnTo>
                  <a:lnTo>
                    <a:pt x="1869281" y="1562100"/>
                  </a:lnTo>
                  <a:lnTo>
                    <a:pt x="1854994" y="1562100"/>
                  </a:lnTo>
                  <a:lnTo>
                    <a:pt x="1835944" y="1547812"/>
                  </a:lnTo>
                  <a:lnTo>
                    <a:pt x="1824038" y="1521618"/>
                  </a:lnTo>
                  <a:lnTo>
                    <a:pt x="1821656" y="1278731"/>
                  </a:lnTo>
                  <a:lnTo>
                    <a:pt x="1852613" y="969168"/>
                  </a:lnTo>
                  <a:lnTo>
                    <a:pt x="1866900" y="802481"/>
                  </a:lnTo>
                  <a:lnTo>
                    <a:pt x="1883569" y="697706"/>
                  </a:lnTo>
                  <a:lnTo>
                    <a:pt x="1907381" y="514350"/>
                  </a:lnTo>
                  <a:lnTo>
                    <a:pt x="1928813" y="347662"/>
                  </a:lnTo>
                  <a:lnTo>
                    <a:pt x="1931194" y="304800"/>
                  </a:lnTo>
                  <a:lnTo>
                    <a:pt x="1924050" y="276225"/>
                  </a:lnTo>
                  <a:lnTo>
                    <a:pt x="1914525" y="259556"/>
                  </a:lnTo>
                  <a:lnTo>
                    <a:pt x="1893094" y="240506"/>
                  </a:lnTo>
                  <a:lnTo>
                    <a:pt x="1862138" y="228600"/>
                  </a:lnTo>
                  <a:lnTo>
                    <a:pt x="1831181" y="223837"/>
                  </a:lnTo>
                  <a:lnTo>
                    <a:pt x="1754981" y="233362"/>
                  </a:lnTo>
                  <a:lnTo>
                    <a:pt x="1423988" y="276225"/>
                  </a:lnTo>
                  <a:lnTo>
                    <a:pt x="1126331" y="314325"/>
                  </a:lnTo>
                  <a:lnTo>
                    <a:pt x="904875" y="333375"/>
                  </a:lnTo>
                  <a:lnTo>
                    <a:pt x="700088" y="361950"/>
                  </a:lnTo>
                  <a:lnTo>
                    <a:pt x="457200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3">
              <a:extLst>
                <a:ext uri="{FF2B5EF4-FFF2-40B4-BE49-F238E27FC236}">
                  <a16:creationId xmlns:a16="http://schemas.microsoft.com/office/drawing/2014/main" id="{6B98BAC0-2B4D-4A07-94DE-8B892F4C4B8F}"/>
                </a:ext>
              </a:extLst>
            </p:cNvPr>
            <p:cNvSpPr/>
            <p:nvPr/>
          </p:nvSpPr>
          <p:spPr>
            <a:xfrm>
              <a:off x="4713288" y="3078163"/>
              <a:ext cx="1771650" cy="352425"/>
            </a:xfrm>
            <a:custGeom>
              <a:avLst/>
              <a:gdLst>
                <a:gd name="connsiteX0" fmla="*/ 381000 w 1771650"/>
                <a:gd name="connsiteY0" fmla="*/ 157163 h 352425"/>
                <a:gd name="connsiteX1" fmla="*/ 219075 w 1771650"/>
                <a:gd name="connsiteY1" fmla="*/ 176213 h 352425"/>
                <a:gd name="connsiteX2" fmla="*/ 0 w 1771650"/>
                <a:gd name="connsiteY2" fmla="*/ 200025 h 352425"/>
                <a:gd name="connsiteX3" fmla="*/ 26194 w 1771650"/>
                <a:gd name="connsiteY3" fmla="*/ 352425 h 352425"/>
                <a:gd name="connsiteX4" fmla="*/ 166687 w 1771650"/>
                <a:gd name="connsiteY4" fmla="*/ 340519 h 352425"/>
                <a:gd name="connsiteX5" fmla="*/ 330994 w 1771650"/>
                <a:gd name="connsiteY5" fmla="*/ 321469 h 352425"/>
                <a:gd name="connsiteX6" fmla="*/ 528637 w 1771650"/>
                <a:gd name="connsiteY6" fmla="*/ 292894 h 352425"/>
                <a:gd name="connsiteX7" fmla="*/ 750094 w 1771650"/>
                <a:gd name="connsiteY7" fmla="*/ 257175 h 352425"/>
                <a:gd name="connsiteX8" fmla="*/ 959644 w 1771650"/>
                <a:gd name="connsiteY8" fmla="*/ 219075 h 352425"/>
                <a:gd name="connsiteX9" fmla="*/ 1250156 w 1771650"/>
                <a:gd name="connsiteY9" fmla="*/ 185738 h 352425"/>
                <a:gd name="connsiteX10" fmla="*/ 1440656 w 1771650"/>
                <a:gd name="connsiteY10" fmla="*/ 169069 h 352425"/>
                <a:gd name="connsiteX11" fmla="*/ 1571625 w 1771650"/>
                <a:gd name="connsiteY11" fmla="*/ 166688 h 352425"/>
                <a:gd name="connsiteX12" fmla="*/ 1700212 w 1771650"/>
                <a:gd name="connsiteY12" fmla="*/ 171450 h 352425"/>
                <a:gd name="connsiteX13" fmla="*/ 1754981 w 1771650"/>
                <a:gd name="connsiteY13" fmla="*/ 178594 h 352425"/>
                <a:gd name="connsiteX14" fmla="*/ 1771650 w 1771650"/>
                <a:gd name="connsiteY14" fmla="*/ 21432 h 352425"/>
                <a:gd name="connsiteX15" fmla="*/ 1671637 w 1771650"/>
                <a:gd name="connsiteY15" fmla="*/ 4763 h 352425"/>
                <a:gd name="connsiteX16" fmla="*/ 1607344 w 1771650"/>
                <a:gd name="connsiteY16" fmla="*/ 0 h 352425"/>
                <a:gd name="connsiteX17" fmla="*/ 1547812 w 1771650"/>
                <a:gd name="connsiteY17" fmla="*/ 0 h 352425"/>
                <a:gd name="connsiteX18" fmla="*/ 1464469 w 1771650"/>
                <a:gd name="connsiteY18" fmla="*/ 4763 h 352425"/>
                <a:gd name="connsiteX19" fmla="*/ 1300162 w 1771650"/>
                <a:gd name="connsiteY19" fmla="*/ 19050 h 352425"/>
                <a:gd name="connsiteX20" fmla="*/ 1012031 w 1771650"/>
                <a:gd name="connsiteY20" fmla="*/ 54769 h 352425"/>
                <a:gd name="connsiteX21" fmla="*/ 716756 w 1771650"/>
                <a:gd name="connsiteY21" fmla="*/ 107157 h 352425"/>
                <a:gd name="connsiteX22" fmla="*/ 528637 w 1771650"/>
                <a:gd name="connsiteY22" fmla="*/ 135732 h 352425"/>
                <a:gd name="connsiteX23" fmla="*/ 381000 w 1771650"/>
                <a:gd name="connsiteY23" fmla="*/ 15716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1650" h="352425">
                  <a:moveTo>
                    <a:pt x="381000" y="157163"/>
                  </a:moveTo>
                  <a:lnTo>
                    <a:pt x="219075" y="176213"/>
                  </a:lnTo>
                  <a:lnTo>
                    <a:pt x="0" y="200025"/>
                  </a:lnTo>
                  <a:lnTo>
                    <a:pt x="26194" y="352425"/>
                  </a:lnTo>
                  <a:lnTo>
                    <a:pt x="166687" y="340519"/>
                  </a:lnTo>
                  <a:lnTo>
                    <a:pt x="330994" y="321469"/>
                  </a:lnTo>
                  <a:lnTo>
                    <a:pt x="528637" y="292894"/>
                  </a:lnTo>
                  <a:lnTo>
                    <a:pt x="750094" y="257175"/>
                  </a:lnTo>
                  <a:lnTo>
                    <a:pt x="959644" y="219075"/>
                  </a:lnTo>
                  <a:lnTo>
                    <a:pt x="1250156" y="185738"/>
                  </a:lnTo>
                  <a:lnTo>
                    <a:pt x="1440656" y="169069"/>
                  </a:lnTo>
                  <a:lnTo>
                    <a:pt x="1571625" y="166688"/>
                  </a:lnTo>
                  <a:lnTo>
                    <a:pt x="1700212" y="171450"/>
                  </a:lnTo>
                  <a:lnTo>
                    <a:pt x="1754981" y="178594"/>
                  </a:lnTo>
                  <a:lnTo>
                    <a:pt x="1771650" y="21432"/>
                  </a:lnTo>
                  <a:lnTo>
                    <a:pt x="1671637" y="4763"/>
                  </a:lnTo>
                  <a:lnTo>
                    <a:pt x="1607344" y="0"/>
                  </a:lnTo>
                  <a:lnTo>
                    <a:pt x="1547812" y="0"/>
                  </a:lnTo>
                  <a:lnTo>
                    <a:pt x="1464469" y="4763"/>
                  </a:lnTo>
                  <a:lnTo>
                    <a:pt x="1300162" y="19050"/>
                  </a:lnTo>
                  <a:lnTo>
                    <a:pt x="1012031" y="54769"/>
                  </a:lnTo>
                  <a:lnTo>
                    <a:pt x="716756" y="107157"/>
                  </a:lnTo>
                  <a:lnTo>
                    <a:pt x="528637" y="135732"/>
                  </a:lnTo>
                  <a:lnTo>
                    <a:pt x="381000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4">
              <a:extLst>
                <a:ext uri="{FF2B5EF4-FFF2-40B4-BE49-F238E27FC236}">
                  <a16:creationId xmlns:a16="http://schemas.microsoft.com/office/drawing/2014/main" id="{D29EFD47-FE96-42C7-9D6B-E2E661616474}"/>
                </a:ext>
              </a:extLst>
            </p:cNvPr>
            <p:cNvSpPr/>
            <p:nvPr/>
          </p:nvSpPr>
          <p:spPr>
            <a:xfrm>
              <a:off x="4760913" y="3719513"/>
              <a:ext cx="1647825" cy="342900"/>
            </a:xfrm>
            <a:custGeom>
              <a:avLst/>
              <a:gdLst>
                <a:gd name="connsiteX0" fmla="*/ 330994 w 1647825"/>
                <a:gd name="connsiteY0" fmla="*/ 126206 h 342900"/>
                <a:gd name="connsiteX1" fmla="*/ 716756 w 1647825"/>
                <a:gd name="connsiteY1" fmla="*/ 85725 h 342900"/>
                <a:gd name="connsiteX2" fmla="*/ 1000125 w 1647825"/>
                <a:gd name="connsiteY2" fmla="*/ 57150 h 342900"/>
                <a:gd name="connsiteX3" fmla="*/ 1276350 w 1647825"/>
                <a:gd name="connsiteY3" fmla="*/ 26193 h 342900"/>
                <a:gd name="connsiteX4" fmla="*/ 1550194 w 1647825"/>
                <a:gd name="connsiteY4" fmla="*/ 0 h 342900"/>
                <a:gd name="connsiteX5" fmla="*/ 1647825 w 1647825"/>
                <a:gd name="connsiteY5" fmla="*/ 0 h 342900"/>
                <a:gd name="connsiteX6" fmla="*/ 1645444 w 1647825"/>
                <a:gd name="connsiteY6" fmla="*/ 264318 h 342900"/>
                <a:gd name="connsiteX7" fmla="*/ 1614487 w 1647825"/>
                <a:gd name="connsiteY7" fmla="*/ 221456 h 342900"/>
                <a:gd name="connsiteX8" fmla="*/ 1595437 w 1647825"/>
                <a:gd name="connsiteY8" fmla="*/ 190500 h 342900"/>
                <a:gd name="connsiteX9" fmla="*/ 1571625 w 1647825"/>
                <a:gd name="connsiteY9" fmla="*/ 171450 h 342900"/>
                <a:gd name="connsiteX10" fmla="*/ 1540669 w 1647825"/>
                <a:gd name="connsiteY10" fmla="*/ 159543 h 342900"/>
                <a:gd name="connsiteX11" fmla="*/ 1512094 w 1647825"/>
                <a:gd name="connsiteY11" fmla="*/ 159543 h 342900"/>
                <a:gd name="connsiteX12" fmla="*/ 1359694 w 1647825"/>
                <a:gd name="connsiteY12" fmla="*/ 176212 h 342900"/>
                <a:gd name="connsiteX13" fmla="*/ 1014412 w 1647825"/>
                <a:gd name="connsiteY13" fmla="*/ 216693 h 342900"/>
                <a:gd name="connsiteX14" fmla="*/ 604837 w 1647825"/>
                <a:gd name="connsiteY14" fmla="*/ 269081 h 342900"/>
                <a:gd name="connsiteX15" fmla="*/ 126206 w 1647825"/>
                <a:gd name="connsiteY15" fmla="*/ 326231 h 342900"/>
                <a:gd name="connsiteX16" fmla="*/ 4762 w 1647825"/>
                <a:gd name="connsiteY16" fmla="*/ 342900 h 342900"/>
                <a:gd name="connsiteX17" fmla="*/ 0 w 1647825"/>
                <a:gd name="connsiteY17" fmla="*/ 161925 h 342900"/>
                <a:gd name="connsiteX18" fmla="*/ 273844 w 1647825"/>
                <a:gd name="connsiteY18" fmla="*/ 133350 h 342900"/>
                <a:gd name="connsiteX19" fmla="*/ 330994 w 1647825"/>
                <a:gd name="connsiteY19" fmla="*/ 12620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47825" h="342900">
                  <a:moveTo>
                    <a:pt x="330994" y="126206"/>
                  </a:moveTo>
                  <a:lnTo>
                    <a:pt x="716756" y="85725"/>
                  </a:lnTo>
                  <a:lnTo>
                    <a:pt x="1000125" y="57150"/>
                  </a:lnTo>
                  <a:lnTo>
                    <a:pt x="1276350" y="26193"/>
                  </a:lnTo>
                  <a:lnTo>
                    <a:pt x="1550194" y="0"/>
                  </a:lnTo>
                  <a:lnTo>
                    <a:pt x="1647825" y="0"/>
                  </a:lnTo>
                  <a:cubicBezTo>
                    <a:pt x="1647031" y="88106"/>
                    <a:pt x="1646238" y="176212"/>
                    <a:pt x="1645444" y="264318"/>
                  </a:cubicBezTo>
                  <a:lnTo>
                    <a:pt x="1614487" y="221456"/>
                  </a:lnTo>
                  <a:lnTo>
                    <a:pt x="1595437" y="190500"/>
                  </a:lnTo>
                  <a:lnTo>
                    <a:pt x="1571625" y="171450"/>
                  </a:lnTo>
                  <a:lnTo>
                    <a:pt x="1540669" y="159543"/>
                  </a:lnTo>
                  <a:lnTo>
                    <a:pt x="1512094" y="159543"/>
                  </a:lnTo>
                  <a:lnTo>
                    <a:pt x="1359694" y="176212"/>
                  </a:lnTo>
                  <a:lnTo>
                    <a:pt x="1014412" y="216693"/>
                  </a:lnTo>
                  <a:lnTo>
                    <a:pt x="604837" y="269081"/>
                  </a:lnTo>
                  <a:lnTo>
                    <a:pt x="126206" y="326231"/>
                  </a:lnTo>
                  <a:lnTo>
                    <a:pt x="4762" y="342900"/>
                  </a:lnTo>
                  <a:lnTo>
                    <a:pt x="0" y="161925"/>
                  </a:lnTo>
                  <a:lnTo>
                    <a:pt x="273844" y="133350"/>
                  </a:lnTo>
                  <a:lnTo>
                    <a:pt x="33099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8DE8A9A1-1434-4FE3-AF06-C1B179D4C676}"/>
                </a:ext>
              </a:extLst>
            </p:cNvPr>
            <p:cNvSpPr/>
            <p:nvPr/>
          </p:nvSpPr>
          <p:spPr>
            <a:xfrm>
              <a:off x="5267325" y="1374775"/>
              <a:ext cx="488950" cy="2473325"/>
            </a:xfrm>
            <a:custGeom>
              <a:avLst/>
              <a:gdLst>
                <a:gd name="connsiteX0" fmla="*/ 168275 w 488950"/>
                <a:gd name="connsiteY0" fmla="*/ 1568450 h 2473325"/>
                <a:gd name="connsiteX1" fmla="*/ 171450 w 488950"/>
                <a:gd name="connsiteY1" fmla="*/ 365125 h 2473325"/>
                <a:gd name="connsiteX2" fmla="*/ 168275 w 488950"/>
                <a:gd name="connsiteY2" fmla="*/ 323850 h 2473325"/>
                <a:gd name="connsiteX3" fmla="*/ 158750 w 488950"/>
                <a:gd name="connsiteY3" fmla="*/ 273050 h 2473325"/>
                <a:gd name="connsiteX4" fmla="*/ 142875 w 488950"/>
                <a:gd name="connsiteY4" fmla="*/ 228600 h 2473325"/>
                <a:gd name="connsiteX5" fmla="*/ 120650 w 488950"/>
                <a:gd name="connsiteY5" fmla="*/ 187325 h 2473325"/>
                <a:gd name="connsiteX6" fmla="*/ 88900 w 488950"/>
                <a:gd name="connsiteY6" fmla="*/ 136525 h 2473325"/>
                <a:gd name="connsiteX7" fmla="*/ 63500 w 488950"/>
                <a:gd name="connsiteY7" fmla="*/ 98425 h 2473325"/>
                <a:gd name="connsiteX8" fmla="*/ 19050 w 488950"/>
                <a:gd name="connsiteY8" fmla="*/ 50800 h 2473325"/>
                <a:gd name="connsiteX9" fmla="*/ 3175 w 488950"/>
                <a:gd name="connsiteY9" fmla="*/ 31750 h 2473325"/>
                <a:gd name="connsiteX10" fmla="*/ 0 w 488950"/>
                <a:gd name="connsiteY10" fmla="*/ 12700 h 2473325"/>
                <a:gd name="connsiteX11" fmla="*/ 12700 w 488950"/>
                <a:gd name="connsiteY11" fmla="*/ 3175 h 2473325"/>
                <a:gd name="connsiteX12" fmla="*/ 69850 w 488950"/>
                <a:gd name="connsiteY12" fmla="*/ 0 h 2473325"/>
                <a:gd name="connsiteX13" fmla="*/ 130175 w 488950"/>
                <a:gd name="connsiteY13" fmla="*/ 6350 h 2473325"/>
                <a:gd name="connsiteX14" fmla="*/ 187325 w 488950"/>
                <a:gd name="connsiteY14" fmla="*/ 19050 h 2473325"/>
                <a:gd name="connsiteX15" fmla="*/ 222250 w 488950"/>
                <a:gd name="connsiteY15" fmla="*/ 28575 h 2473325"/>
                <a:gd name="connsiteX16" fmla="*/ 276225 w 488950"/>
                <a:gd name="connsiteY16" fmla="*/ 50800 h 2473325"/>
                <a:gd name="connsiteX17" fmla="*/ 323850 w 488950"/>
                <a:gd name="connsiteY17" fmla="*/ 76200 h 2473325"/>
                <a:gd name="connsiteX18" fmla="*/ 365125 w 488950"/>
                <a:gd name="connsiteY18" fmla="*/ 101600 h 2473325"/>
                <a:gd name="connsiteX19" fmla="*/ 412750 w 488950"/>
                <a:gd name="connsiteY19" fmla="*/ 139700 h 2473325"/>
                <a:gd name="connsiteX20" fmla="*/ 476250 w 488950"/>
                <a:gd name="connsiteY20" fmla="*/ 190500 h 2473325"/>
                <a:gd name="connsiteX21" fmla="*/ 485775 w 488950"/>
                <a:gd name="connsiteY21" fmla="*/ 200025 h 2473325"/>
                <a:gd name="connsiteX22" fmla="*/ 488950 w 488950"/>
                <a:gd name="connsiteY22" fmla="*/ 212725 h 2473325"/>
                <a:gd name="connsiteX23" fmla="*/ 485775 w 488950"/>
                <a:gd name="connsiteY23" fmla="*/ 241300 h 2473325"/>
                <a:gd name="connsiteX24" fmla="*/ 479425 w 488950"/>
                <a:gd name="connsiteY24" fmla="*/ 279400 h 2473325"/>
                <a:gd name="connsiteX25" fmla="*/ 463550 w 488950"/>
                <a:gd name="connsiteY25" fmla="*/ 333375 h 2473325"/>
                <a:gd name="connsiteX26" fmla="*/ 441325 w 488950"/>
                <a:gd name="connsiteY26" fmla="*/ 400050 h 2473325"/>
                <a:gd name="connsiteX27" fmla="*/ 431800 w 488950"/>
                <a:gd name="connsiteY27" fmla="*/ 428625 h 2473325"/>
                <a:gd name="connsiteX28" fmla="*/ 415925 w 488950"/>
                <a:gd name="connsiteY28" fmla="*/ 622300 h 2473325"/>
                <a:gd name="connsiteX29" fmla="*/ 415925 w 488950"/>
                <a:gd name="connsiteY29" fmla="*/ 2454275 h 2473325"/>
                <a:gd name="connsiteX30" fmla="*/ 171450 w 488950"/>
                <a:gd name="connsiteY30" fmla="*/ 2473325 h 2473325"/>
                <a:gd name="connsiteX31" fmla="*/ 168275 w 488950"/>
                <a:gd name="connsiteY31" fmla="*/ 15684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950" h="2473325">
                  <a:moveTo>
                    <a:pt x="168275" y="1568450"/>
                  </a:moveTo>
                  <a:cubicBezTo>
                    <a:pt x="169333" y="1167342"/>
                    <a:pt x="170392" y="766233"/>
                    <a:pt x="171450" y="365125"/>
                  </a:cubicBezTo>
                  <a:lnTo>
                    <a:pt x="168275" y="323850"/>
                  </a:lnTo>
                  <a:lnTo>
                    <a:pt x="158750" y="273050"/>
                  </a:lnTo>
                  <a:lnTo>
                    <a:pt x="142875" y="228600"/>
                  </a:lnTo>
                  <a:lnTo>
                    <a:pt x="120650" y="187325"/>
                  </a:lnTo>
                  <a:lnTo>
                    <a:pt x="88900" y="136525"/>
                  </a:lnTo>
                  <a:lnTo>
                    <a:pt x="63500" y="98425"/>
                  </a:lnTo>
                  <a:lnTo>
                    <a:pt x="19050" y="50800"/>
                  </a:lnTo>
                  <a:lnTo>
                    <a:pt x="3175" y="31750"/>
                  </a:lnTo>
                  <a:lnTo>
                    <a:pt x="0" y="12700"/>
                  </a:lnTo>
                  <a:lnTo>
                    <a:pt x="12700" y="3175"/>
                  </a:lnTo>
                  <a:lnTo>
                    <a:pt x="69850" y="0"/>
                  </a:lnTo>
                  <a:lnTo>
                    <a:pt x="130175" y="6350"/>
                  </a:lnTo>
                  <a:lnTo>
                    <a:pt x="187325" y="19050"/>
                  </a:lnTo>
                  <a:lnTo>
                    <a:pt x="222250" y="28575"/>
                  </a:lnTo>
                  <a:lnTo>
                    <a:pt x="276225" y="50800"/>
                  </a:lnTo>
                  <a:lnTo>
                    <a:pt x="323850" y="76200"/>
                  </a:lnTo>
                  <a:lnTo>
                    <a:pt x="365125" y="101600"/>
                  </a:lnTo>
                  <a:lnTo>
                    <a:pt x="412750" y="139700"/>
                  </a:lnTo>
                  <a:lnTo>
                    <a:pt x="476250" y="190500"/>
                  </a:lnTo>
                  <a:lnTo>
                    <a:pt x="485775" y="200025"/>
                  </a:lnTo>
                  <a:lnTo>
                    <a:pt x="488950" y="212725"/>
                  </a:lnTo>
                  <a:lnTo>
                    <a:pt x="485775" y="241300"/>
                  </a:lnTo>
                  <a:lnTo>
                    <a:pt x="479425" y="279400"/>
                  </a:lnTo>
                  <a:lnTo>
                    <a:pt x="463550" y="333375"/>
                  </a:lnTo>
                  <a:lnTo>
                    <a:pt x="441325" y="400050"/>
                  </a:lnTo>
                  <a:lnTo>
                    <a:pt x="431800" y="428625"/>
                  </a:lnTo>
                  <a:lnTo>
                    <a:pt x="415925" y="622300"/>
                  </a:lnTo>
                  <a:lnTo>
                    <a:pt x="415925" y="2454275"/>
                  </a:lnTo>
                  <a:lnTo>
                    <a:pt x="171450" y="2473325"/>
                  </a:lnTo>
                  <a:cubicBezTo>
                    <a:pt x="170392" y="2176992"/>
                    <a:pt x="169333" y="1880658"/>
                    <a:pt x="168275" y="1568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7BB8DD1D-0316-48F8-B544-6CD9C8D7A94F}"/>
                </a:ext>
              </a:extLst>
            </p:cNvPr>
            <p:cNvSpPr/>
            <p:nvPr/>
          </p:nvSpPr>
          <p:spPr>
            <a:xfrm>
              <a:off x="5943600" y="4006850"/>
              <a:ext cx="500063" cy="2036763"/>
            </a:xfrm>
            <a:custGeom>
              <a:avLst/>
              <a:gdLst>
                <a:gd name="connsiteX0" fmla="*/ 221993 w 499484"/>
                <a:gd name="connsiteY0" fmla="*/ 824546 h 2037579"/>
                <a:gd name="connsiteX1" fmla="*/ 208779 w 499484"/>
                <a:gd name="connsiteY1" fmla="*/ 443986 h 2037579"/>
                <a:gd name="connsiteX2" fmla="*/ 184994 w 499484"/>
                <a:gd name="connsiteY2" fmla="*/ 303919 h 2037579"/>
                <a:gd name="connsiteX3" fmla="*/ 184994 w 499484"/>
                <a:gd name="connsiteY3" fmla="*/ 227279 h 2037579"/>
                <a:gd name="connsiteX4" fmla="*/ 177066 w 499484"/>
                <a:gd name="connsiteY4" fmla="*/ 187637 h 2037579"/>
                <a:gd name="connsiteX5" fmla="*/ 163852 w 499484"/>
                <a:gd name="connsiteY5" fmla="*/ 161209 h 2037579"/>
                <a:gd name="connsiteX6" fmla="*/ 142710 w 499484"/>
                <a:gd name="connsiteY6" fmla="*/ 137425 h 2037579"/>
                <a:gd name="connsiteX7" fmla="*/ 113639 w 499484"/>
                <a:gd name="connsiteY7" fmla="*/ 113640 h 2037579"/>
                <a:gd name="connsiteX8" fmla="*/ 73998 w 499484"/>
                <a:gd name="connsiteY8" fmla="*/ 92497 h 2037579"/>
                <a:gd name="connsiteX9" fmla="*/ 34356 w 499484"/>
                <a:gd name="connsiteY9" fmla="*/ 71355 h 2037579"/>
                <a:gd name="connsiteX10" fmla="*/ 13214 w 499484"/>
                <a:gd name="connsiteY10" fmla="*/ 60784 h 2037579"/>
                <a:gd name="connsiteX11" fmla="*/ 2643 w 499484"/>
                <a:gd name="connsiteY11" fmla="*/ 47570 h 2037579"/>
                <a:gd name="connsiteX12" fmla="*/ 0 w 499484"/>
                <a:gd name="connsiteY12" fmla="*/ 29071 h 2037579"/>
                <a:gd name="connsiteX13" fmla="*/ 5286 w 499484"/>
                <a:gd name="connsiteY13" fmla="*/ 18500 h 2037579"/>
                <a:gd name="connsiteX14" fmla="*/ 18499 w 499484"/>
                <a:gd name="connsiteY14" fmla="*/ 7929 h 2037579"/>
                <a:gd name="connsiteX15" fmla="*/ 84569 w 499484"/>
                <a:gd name="connsiteY15" fmla="*/ 0 h 2037579"/>
                <a:gd name="connsiteX16" fmla="*/ 158566 w 499484"/>
                <a:gd name="connsiteY16" fmla="*/ 5286 h 2037579"/>
                <a:gd name="connsiteX17" fmla="*/ 216708 w 499484"/>
                <a:gd name="connsiteY17" fmla="*/ 13214 h 2037579"/>
                <a:gd name="connsiteX18" fmla="*/ 314490 w 499484"/>
                <a:gd name="connsiteY18" fmla="*/ 36999 h 2037579"/>
                <a:gd name="connsiteX19" fmla="*/ 380560 w 499484"/>
                <a:gd name="connsiteY19" fmla="*/ 63427 h 2037579"/>
                <a:gd name="connsiteX20" fmla="*/ 436058 w 499484"/>
                <a:gd name="connsiteY20" fmla="*/ 95140 h 2037579"/>
                <a:gd name="connsiteX21" fmla="*/ 449272 w 499484"/>
                <a:gd name="connsiteY21" fmla="*/ 108354 h 2037579"/>
                <a:gd name="connsiteX22" fmla="*/ 457200 w 499484"/>
                <a:gd name="connsiteY22" fmla="*/ 126853 h 2037579"/>
                <a:gd name="connsiteX23" fmla="*/ 462486 w 499484"/>
                <a:gd name="connsiteY23" fmla="*/ 158567 h 2037579"/>
                <a:gd name="connsiteX24" fmla="*/ 459843 w 499484"/>
                <a:gd name="connsiteY24" fmla="*/ 206137 h 2037579"/>
                <a:gd name="connsiteX25" fmla="*/ 454557 w 499484"/>
                <a:gd name="connsiteY25" fmla="*/ 274849 h 2037579"/>
                <a:gd name="connsiteX26" fmla="*/ 454557 w 499484"/>
                <a:gd name="connsiteY26" fmla="*/ 705621 h 2037579"/>
                <a:gd name="connsiteX27" fmla="*/ 459843 w 499484"/>
                <a:gd name="connsiteY27" fmla="*/ 961970 h 2037579"/>
                <a:gd name="connsiteX28" fmla="*/ 470414 w 499484"/>
                <a:gd name="connsiteY28" fmla="*/ 1263246 h 2037579"/>
                <a:gd name="connsiteX29" fmla="*/ 499484 w 499484"/>
                <a:gd name="connsiteY29" fmla="*/ 1601522 h 2037579"/>
                <a:gd name="connsiteX30" fmla="*/ 499484 w 499484"/>
                <a:gd name="connsiteY30" fmla="*/ 1620021 h 2037579"/>
                <a:gd name="connsiteX31" fmla="*/ 483628 w 499484"/>
                <a:gd name="connsiteY31" fmla="*/ 1688733 h 2037579"/>
                <a:gd name="connsiteX32" fmla="*/ 459843 w 499484"/>
                <a:gd name="connsiteY32" fmla="*/ 1775945 h 2037579"/>
                <a:gd name="connsiteX33" fmla="*/ 433415 w 499484"/>
                <a:gd name="connsiteY33" fmla="*/ 1852585 h 2037579"/>
                <a:gd name="connsiteX34" fmla="*/ 412273 w 499484"/>
                <a:gd name="connsiteY34" fmla="*/ 1902798 h 2037579"/>
                <a:gd name="connsiteX35" fmla="*/ 388488 w 499484"/>
                <a:gd name="connsiteY35" fmla="*/ 1947725 h 2037579"/>
                <a:gd name="connsiteX36" fmla="*/ 356775 w 499484"/>
                <a:gd name="connsiteY36" fmla="*/ 2000581 h 2037579"/>
                <a:gd name="connsiteX37" fmla="*/ 335632 w 499484"/>
                <a:gd name="connsiteY37" fmla="*/ 2019080 h 2037579"/>
                <a:gd name="connsiteX38" fmla="*/ 311847 w 499484"/>
                <a:gd name="connsiteY38" fmla="*/ 2034937 h 2037579"/>
                <a:gd name="connsiteX39" fmla="*/ 290705 w 499484"/>
                <a:gd name="connsiteY39" fmla="*/ 2037579 h 2037579"/>
                <a:gd name="connsiteX40" fmla="*/ 258992 w 499484"/>
                <a:gd name="connsiteY40" fmla="*/ 2027008 h 2037579"/>
                <a:gd name="connsiteX41" fmla="*/ 240492 w 499484"/>
                <a:gd name="connsiteY41" fmla="*/ 2005866 h 2037579"/>
                <a:gd name="connsiteX42" fmla="*/ 224636 w 499484"/>
                <a:gd name="connsiteY42" fmla="*/ 1424456 h 2037579"/>
                <a:gd name="connsiteX43" fmla="*/ 229921 w 499484"/>
                <a:gd name="connsiteY43" fmla="*/ 1350458 h 2037579"/>
                <a:gd name="connsiteX44" fmla="*/ 229921 w 499484"/>
                <a:gd name="connsiteY44" fmla="*/ 1234176 h 2037579"/>
                <a:gd name="connsiteX45" fmla="*/ 221993 w 499484"/>
                <a:gd name="connsiteY45" fmla="*/ 824546 h 203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9484" h="2037579">
                  <a:moveTo>
                    <a:pt x="221993" y="824546"/>
                  </a:moveTo>
                  <a:lnTo>
                    <a:pt x="208779" y="443986"/>
                  </a:lnTo>
                  <a:lnTo>
                    <a:pt x="184994" y="303919"/>
                  </a:lnTo>
                  <a:lnTo>
                    <a:pt x="184994" y="227279"/>
                  </a:lnTo>
                  <a:lnTo>
                    <a:pt x="177066" y="187637"/>
                  </a:lnTo>
                  <a:lnTo>
                    <a:pt x="163852" y="161209"/>
                  </a:lnTo>
                  <a:lnTo>
                    <a:pt x="142710" y="137425"/>
                  </a:lnTo>
                  <a:lnTo>
                    <a:pt x="113639" y="113640"/>
                  </a:lnTo>
                  <a:lnTo>
                    <a:pt x="73998" y="92497"/>
                  </a:lnTo>
                  <a:lnTo>
                    <a:pt x="34356" y="71355"/>
                  </a:lnTo>
                  <a:lnTo>
                    <a:pt x="13214" y="60784"/>
                  </a:lnTo>
                  <a:lnTo>
                    <a:pt x="2643" y="47570"/>
                  </a:lnTo>
                  <a:lnTo>
                    <a:pt x="0" y="29071"/>
                  </a:lnTo>
                  <a:lnTo>
                    <a:pt x="5286" y="18500"/>
                  </a:lnTo>
                  <a:lnTo>
                    <a:pt x="18499" y="7929"/>
                  </a:lnTo>
                  <a:lnTo>
                    <a:pt x="84569" y="0"/>
                  </a:lnTo>
                  <a:lnTo>
                    <a:pt x="158566" y="5286"/>
                  </a:lnTo>
                  <a:lnTo>
                    <a:pt x="216708" y="13214"/>
                  </a:lnTo>
                  <a:lnTo>
                    <a:pt x="314490" y="36999"/>
                  </a:lnTo>
                  <a:lnTo>
                    <a:pt x="380560" y="63427"/>
                  </a:lnTo>
                  <a:lnTo>
                    <a:pt x="436058" y="95140"/>
                  </a:lnTo>
                  <a:lnTo>
                    <a:pt x="449272" y="108354"/>
                  </a:lnTo>
                  <a:lnTo>
                    <a:pt x="457200" y="126853"/>
                  </a:lnTo>
                  <a:lnTo>
                    <a:pt x="462486" y="158567"/>
                  </a:lnTo>
                  <a:lnTo>
                    <a:pt x="459843" y="206137"/>
                  </a:lnTo>
                  <a:lnTo>
                    <a:pt x="454557" y="274849"/>
                  </a:lnTo>
                  <a:lnTo>
                    <a:pt x="454557" y="705621"/>
                  </a:lnTo>
                  <a:lnTo>
                    <a:pt x="459843" y="961970"/>
                  </a:lnTo>
                  <a:lnTo>
                    <a:pt x="470414" y="1263246"/>
                  </a:lnTo>
                  <a:lnTo>
                    <a:pt x="499484" y="1601522"/>
                  </a:lnTo>
                  <a:lnTo>
                    <a:pt x="499484" y="1620021"/>
                  </a:lnTo>
                  <a:lnTo>
                    <a:pt x="483628" y="1688733"/>
                  </a:lnTo>
                  <a:lnTo>
                    <a:pt x="459843" y="1775945"/>
                  </a:lnTo>
                  <a:lnTo>
                    <a:pt x="433415" y="1852585"/>
                  </a:lnTo>
                  <a:lnTo>
                    <a:pt x="412273" y="1902798"/>
                  </a:lnTo>
                  <a:lnTo>
                    <a:pt x="388488" y="1947725"/>
                  </a:lnTo>
                  <a:lnTo>
                    <a:pt x="356775" y="2000581"/>
                  </a:lnTo>
                  <a:lnTo>
                    <a:pt x="335632" y="2019080"/>
                  </a:lnTo>
                  <a:lnTo>
                    <a:pt x="311847" y="2034937"/>
                  </a:lnTo>
                  <a:lnTo>
                    <a:pt x="290705" y="2037579"/>
                  </a:lnTo>
                  <a:lnTo>
                    <a:pt x="258992" y="2027008"/>
                  </a:lnTo>
                  <a:lnTo>
                    <a:pt x="240492" y="2005866"/>
                  </a:lnTo>
                  <a:lnTo>
                    <a:pt x="224636" y="1424456"/>
                  </a:lnTo>
                  <a:lnTo>
                    <a:pt x="229921" y="1350458"/>
                  </a:lnTo>
                  <a:lnTo>
                    <a:pt x="229921" y="1234176"/>
                  </a:lnTo>
                  <a:cubicBezTo>
                    <a:pt x="228159" y="1111727"/>
                    <a:pt x="226398" y="989279"/>
                    <a:pt x="221993" y="8245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0AA645D8-E34E-4AC0-BB64-699B6D2EDFC3}"/>
                </a:ext>
              </a:extLst>
            </p:cNvPr>
            <p:cNvSpPr/>
            <p:nvPr/>
          </p:nvSpPr>
          <p:spPr>
            <a:xfrm>
              <a:off x="5561013" y="5362575"/>
              <a:ext cx="658812" cy="674688"/>
            </a:xfrm>
            <a:custGeom>
              <a:avLst/>
              <a:gdLst>
                <a:gd name="connsiteX0" fmla="*/ 219075 w 659606"/>
                <a:gd name="connsiteY0" fmla="*/ 171450 h 673894"/>
                <a:gd name="connsiteX1" fmla="*/ 442912 w 659606"/>
                <a:gd name="connsiteY1" fmla="*/ 204788 h 673894"/>
                <a:gd name="connsiteX2" fmla="*/ 497681 w 659606"/>
                <a:gd name="connsiteY2" fmla="*/ 211931 h 673894"/>
                <a:gd name="connsiteX3" fmla="*/ 526256 w 659606"/>
                <a:gd name="connsiteY3" fmla="*/ 207169 h 673894"/>
                <a:gd name="connsiteX4" fmla="*/ 550069 w 659606"/>
                <a:gd name="connsiteY4" fmla="*/ 195263 h 673894"/>
                <a:gd name="connsiteX5" fmla="*/ 571500 w 659606"/>
                <a:gd name="connsiteY5" fmla="*/ 173831 h 673894"/>
                <a:gd name="connsiteX6" fmla="*/ 588169 w 659606"/>
                <a:gd name="connsiteY6" fmla="*/ 145256 h 673894"/>
                <a:gd name="connsiteX7" fmla="*/ 602456 w 659606"/>
                <a:gd name="connsiteY7" fmla="*/ 109538 h 673894"/>
                <a:gd name="connsiteX8" fmla="*/ 619125 w 659606"/>
                <a:gd name="connsiteY8" fmla="*/ 0 h 673894"/>
                <a:gd name="connsiteX9" fmla="*/ 659606 w 659606"/>
                <a:gd name="connsiteY9" fmla="*/ 673894 h 673894"/>
                <a:gd name="connsiteX10" fmla="*/ 623887 w 659606"/>
                <a:gd name="connsiteY10" fmla="*/ 647700 h 673894"/>
                <a:gd name="connsiteX11" fmla="*/ 592931 w 659606"/>
                <a:gd name="connsiteY11" fmla="*/ 607219 h 673894"/>
                <a:gd name="connsiteX12" fmla="*/ 557212 w 659606"/>
                <a:gd name="connsiteY12" fmla="*/ 566738 h 673894"/>
                <a:gd name="connsiteX13" fmla="*/ 490537 w 659606"/>
                <a:gd name="connsiteY13" fmla="*/ 502444 h 673894"/>
                <a:gd name="connsiteX14" fmla="*/ 421481 w 659606"/>
                <a:gd name="connsiteY14" fmla="*/ 445294 h 673894"/>
                <a:gd name="connsiteX15" fmla="*/ 361950 w 659606"/>
                <a:gd name="connsiteY15" fmla="*/ 400050 h 673894"/>
                <a:gd name="connsiteX16" fmla="*/ 283369 w 659606"/>
                <a:gd name="connsiteY16" fmla="*/ 347663 h 673894"/>
                <a:gd name="connsiteX17" fmla="*/ 190500 w 659606"/>
                <a:gd name="connsiteY17" fmla="*/ 290513 h 673894"/>
                <a:gd name="connsiteX18" fmla="*/ 71437 w 659606"/>
                <a:gd name="connsiteY18" fmla="*/ 221456 h 673894"/>
                <a:gd name="connsiteX19" fmla="*/ 19050 w 659606"/>
                <a:gd name="connsiteY19" fmla="*/ 192881 h 673894"/>
                <a:gd name="connsiteX20" fmla="*/ 7144 w 659606"/>
                <a:gd name="connsiteY20" fmla="*/ 183356 h 673894"/>
                <a:gd name="connsiteX21" fmla="*/ 0 w 659606"/>
                <a:gd name="connsiteY21" fmla="*/ 166688 h 673894"/>
                <a:gd name="connsiteX22" fmla="*/ 0 w 659606"/>
                <a:gd name="connsiteY22" fmla="*/ 154781 h 673894"/>
                <a:gd name="connsiteX23" fmla="*/ 4762 w 659606"/>
                <a:gd name="connsiteY23" fmla="*/ 142875 h 673894"/>
                <a:gd name="connsiteX24" fmla="*/ 26194 w 659606"/>
                <a:gd name="connsiteY24" fmla="*/ 138113 h 673894"/>
                <a:gd name="connsiteX25" fmla="*/ 97631 w 659606"/>
                <a:gd name="connsiteY25" fmla="*/ 147638 h 673894"/>
                <a:gd name="connsiteX26" fmla="*/ 219075 w 659606"/>
                <a:gd name="connsiteY26" fmla="*/ 17145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673894">
                  <a:moveTo>
                    <a:pt x="219075" y="171450"/>
                  </a:moveTo>
                  <a:lnTo>
                    <a:pt x="442912" y="204788"/>
                  </a:lnTo>
                  <a:lnTo>
                    <a:pt x="497681" y="211931"/>
                  </a:lnTo>
                  <a:lnTo>
                    <a:pt x="526256" y="207169"/>
                  </a:lnTo>
                  <a:lnTo>
                    <a:pt x="550069" y="195263"/>
                  </a:lnTo>
                  <a:lnTo>
                    <a:pt x="571500" y="173831"/>
                  </a:lnTo>
                  <a:lnTo>
                    <a:pt x="588169" y="145256"/>
                  </a:lnTo>
                  <a:lnTo>
                    <a:pt x="602456" y="109538"/>
                  </a:lnTo>
                  <a:lnTo>
                    <a:pt x="619125" y="0"/>
                  </a:lnTo>
                  <a:lnTo>
                    <a:pt x="659606" y="673894"/>
                  </a:lnTo>
                  <a:lnTo>
                    <a:pt x="623887" y="647700"/>
                  </a:lnTo>
                  <a:lnTo>
                    <a:pt x="592931" y="607219"/>
                  </a:lnTo>
                  <a:lnTo>
                    <a:pt x="557212" y="566738"/>
                  </a:lnTo>
                  <a:lnTo>
                    <a:pt x="490537" y="502444"/>
                  </a:lnTo>
                  <a:lnTo>
                    <a:pt x="421481" y="445294"/>
                  </a:lnTo>
                  <a:lnTo>
                    <a:pt x="361950" y="400050"/>
                  </a:lnTo>
                  <a:lnTo>
                    <a:pt x="283369" y="347663"/>
                  </a:lnTo>
                  <a:lnTo>
                    <a:pt x="190500" y="290513"/>
                  </a:lnTo>
                  <a:lnTo>
                    <a:pt x="71437" y="221456"/>
                  </a:lnTo>
                  <a:lnTo>
                    <a:pt x="19050" y="192881"/>
                  </a:lnTo>
                  <a:lnTo>
                    <a:pt x="7144" y="183356"/>
                  </a:lnTo>
                  <a:lnTo>
                    <a:pt x="0" y="166688"/>
                  </a:lnTo>
                  <a:lnTo>
                    <a:pt x="0" y="154781"/>
                  </a:lnTo>
                  <a:lnTo>
                    <a:pt x="4762" y="142875"/>
                  </a:lnTo>
                  <a:lnTo>
                    <a:pt x="26194" y="138113"/>
                  </a:lnTo>
                  <a:lnTo>
                    <a:pt x="97631" y="147638"/>
                  </a:lnTo>
                  <a:lnTo>
                    <a:pt x="2190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87964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3EB88B9-C81E-42A0-954D-A4957493B2ED}"/>
              </a:ext>
            </a:extLst>
          </p:cNvPr>
          <p:cNvGrpSpPr/>
          <p:nvPr/>
        </p:nvGrpSpPr>
        <p:grpSpPr>
          <a:xfrm>
            <a:off x="2790825" y="1398588"/>
            <a:ext cx="4348163" cy="4621212"/>
            <a:chOff x="2790825" y="1398588"/>
            <a:chExt cx="4348163" cy="4621212"/>
          </a:xfrm>
        </p:grpSpPr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E2940ED5-994E-0943-965F-25956E58BED9}"/>
                </a:ext>
              </a:extLst>
            </p:cNvPr>
            <p:cNvSpPr/>
            <p:nvPr/>
          </p:nvSpPr>
          <p:spPr>
            <a:xfrm>
              <a:off x="4500563" y="1398588"/>
              <a:ext cx="552450" cy="725487"/>
            </a:xfrm>
            <a:custGeom>
              <a:avLst/>
              <a:gdLst>
                <a:gd name="connsiteX0" fmla="*/ 235743 w 552450"/>
                <a:gd name="connsiteY0" fmla="*/ 566737 h 726281"/>
                <a:gd name="connsiteX1" fmla="*/ 226218 w 552450"/>
                <a:gd name="connsiteY1" fmla="*/ 452437 h 726281"/>
                <a:gd name="connsiteX2" fmla="*/ 216693 w 552450"/>
                <a:gd name="connsiteY2" fmla="*/ 364331 h 726281"/>
                <a:gd name="connsiteX3" fmla="*/ 209550 w 552450"/>
                <a:gd name="connsiteY3" fmla="*/ 304800 h 726281"/>
                <a:gd name="connsiteX4" fmla="*/ 200025 w 552450"/>
                <a:gd name="connsiteY4" fmla="*/ 250031 h 726281"/>
                <a:gd name="connsiteX5" fmla="*/ 188118 w 552450"/>
                <a:gd name="connsiteY5" fmla="*/ 216694 h 726281"/>
                <a:gd name="connsiteX6" fmla="*/ 169068 w 552450"/>
                <a:gd name="connsiteY6" fmla="*/ 183356 h 726281"/>
                <a:gd name="connsiteX7" fmla="*/ 154781 w 552450"/>
                <a:gd name="connsiteY7" fmla="*/ 166687 h 726281"/>
                <a:gd name="connsiteX8" fmla="*/ 135731 w 552450"/>
                <a:gd name="connsiteY8" fmla="*/ 147637 h 726281"/>
                <a:gd name="connsiteX9" fmla="*/ 109537 w 552450"/>
                <a:gd name="connsiteY9" fmla="*/ 128587 h 726281"/>
                <a:gd name="connsiteX10" fmla="*/ 83343 w 552450"/>
                <a:gd name="connsiteY10" fmla="*/ 111919 h 726281"/>
                <a:gd name="connsiteX11" fmla="*/ 59531 w 552450"/>
                <a:gd name="connsiteY11" fmla="*/ 97631 h 726281"/>
                <a:gd name="connsiteX12" fmla="*/ 21431 w 552450"/>
                <a:gd name="connsiteY12" fmla="*/ 78581 h 726281"/>
                <a:gd name="connsiteX13" fmla="*/ 9525 w 552450"/>
                <a:gd name="connsiteY13" fmla="*/ 69056 h 726281"/>
                <a:gd name="connsiteX14" fmla="*/ 2381 w 552450"/>
                <a:gd name="connsiteY14" fmla="*/ 59531 h 726281"/>
                <a:gd name="connsiteX15" fmla="*/ 0 w 552450"/>
                <a:gd name="connsiteY15" fmla="*/ 47625 h 726281"/>
                <a:gd name="connsiteX16" fmla="*/ 7143 w 552450"/>
                <a:gd name="connsiteY16" fmla="*/ 30956 h 726281"/>
                <a:gd name="connsiteX17" fmla="*/ 23812 w 552450"/>
                <a:gd name="connsiteY17" fmla="*/ 19050 h 726281"/>
                <a:gd name="connsiteX18" fmla="*/ 76200 w 552450"/>
                <a:gd name="connsiteY18" fmla="*/ 7144 h 726281"/>
                <a:gd name="connsiteX19" fmla="*/ 138112 w 552450"/>
                <a:gd name="connsiteY19" fmla="*/ 0 h 726281"/>
                <a:gd name="connsiteX20" fmla="*/ 176212 w 552450"/>
                <a:gd name="connsiteY20" fmla="*/ 2381 h 726281"/>
                <a:gd name="connsiteX21" fmla="*/ 209550 w 552450"/>
                <a:gd name="connsiteY21" fmla="*/ 7144 h 726281"/>
                <a:gd name="connsiteX22" fmla="*/ 280987 w 552450"/>
                <a:gd name="connsiteY22" fmla="*/ 28575 h 726281"/>
                <a:gd name="connsiteX23" fmla="*/ 338137 w 552450"/>
                <a:gd name="connsiteY23" fmla="*/ 50006 h 726281"/>
                <a:gd name="connsiteX24" fmla="*/ 411956 w 552450"/>
                <a:gd name="connsiteY24" fmla="*/ 83344 h 726281"/>
                <a:gd name="connsiteX25" fmla="*/ 483393 w 552450"/>
                <a:gd name="connsiteY25" fmla="*/ 123825 h 726281"/>
                <a:gd name="connsiteX26" fmla="*/ 528637 w 552450"/>
                <a:gd name="connsiteY26" fmla="*/ 152400 h 726281"/>
                <a:gd name="connsiteX27" fmla="*/ 535781 w 552450"/>
                <a:gd name="connsiteY27" fmla="*/ 161925 h 726281"/>
                <a:gd name="connsiteX28" fmla="*/ 545306 w 552450"/>
                <a:gd name="connsiteY28" fmla="*/ 178594 h 726281"/>
                <a:gd name="connsiteX29" fmla="*/ 550068 w 552450"/>
                <a:gd name="connsiteY29" fmla="*/ 197644 h 726281"/>
                <a:gd name="connsiteX30" fmla="*/ 552450 w 552450"/>
                <a:gd name="connsiteY30" fmla="*/ 216694 h 726281"/>
                <a:gd name="connsiteX31" fmla="*/ 545306 w 552450"/>
                <a:gd name="connsiteY31" fmla="*/ 238125 h 726281"/>
                <a:gd name="connsiteX32" fmla="*/ 526256 w 552450"/>
                <a:gd name="connsiteY32" fmla="*/ 254794 h 726281"/>
                <a:gd name="connsiteX33" fmla="*/ 509587 w 552450"/>
                <a:gd name="connsiteY33" fmla="*/ 271462 h 726281"/>
                <a:gd name="connsiteX34" fmla="*/ 502443 w 552450"/>
                <a:gd name="connsiteY34" fmla="*/ 292894 h 726281"/>
                <a:gd name="connsiteX35" fmla="*/ 492918 w 552450"/>
                <a:gd name="connsiteY35" fmla="*/ 350044 h 726281"/>
                <a:gd name="connsiteX36" fmla="*/ 488156 w 552450"/>
                <a:gd name="connsiteY36" fmla="*/ 457200 h 726281"/>
                <a:gd name="connsiteX37" fmla="*/ 490537 w 552450"/>
                <a:gd name="connsiteY37" fmla="*/ 711994 h 726281"/>
                <a:gd name="connsiteX38" fmla="*/ 250031 w 552450"/>
                <a:gd name="connsiteY38" fmla="*/ 726281 h 726281"/>
                <a:gd name="connsiteX39" fmla="*/ 235743 w 552450"/>
                <a:gd name="connsiteY39" fmla="*/ 566737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52450" h="726281">
                  <a:moveTo>
                    <a:pt x="235743" y="566737"/>
                  </a:moveTo>
                  <a:lnTo>
                    <a:pt x="226218" y="452437"/>
                  </a:lnTo>
                  <a:lnTo>
                    <a:pt x="216693" y="364331"/>
                  </a:lnTo>
                  <a:lnTo>
                    <a:pt x="209550" y="304800"/>
                  </a:lnTo>
                  <a:lnTo>
                    <a:pt x="200025" y="250031"/>
                  </a:lnTo>
                  <a:lnTo>
                    <a:pt x="188118" y="216694"/>
                  </a:lnTo>
                  <a:lnTo>
                    <a:pt x="169068" y="183356"/>
                  </a:lnTo>
                  <a:lnTo>
                    <a:pt x="154781" y="166687"/>
                  </a:lnTo>
                  <a:lnTo>
                    <a:pt x="135731" y="147637"/>
                  </a:lnTo>
                  <a:lnTo>
                    <a:pt x="109537" y="128587"/>
                  </a:lnTo>
                  <a:lnTo>
                    <a:pt x="83343" y="111919"/>
                  </a:lnTo>
                  <a:lnTo>
                    <a:pt x="59531" y="97631"/>
                  </a:lnTo>
                  <a:lnTo>
                    <a:pt x="21431" y="78581"/>
                  </a:lnTo>
                  <a:lnTo>
                    <a:pt x="9525" y="69056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7143" y="30956"/>
                  </a:lnTo>
                  <a:lnTo>
                    <a:pt x="23812" y="19050"/>
                  </a:lnTo>
                  <a:lnTo>
                    <a:pt x="76200" y="7144"/>
                  </a:lnTo>
                  <a:lnTo>
                    <a:pt x="138112" y="0"/>
                  </a:lnTo>
                  <a:lnTo>
                    <a:pt x="176212" y="2381"/>
                  </a:lnTo>
                  <a:lnTo>
                    <a:pt x="209550" y="7144"/>
                  </a:lnTo>
                  <a:lnTo>
                    <a:pt x="280987" y="28575"/>
                  </a:lnTo>
                  <a:lnTo>
                    <a:pt x="338137" y="50006"/>
                  </a:lnTo>
                  <a:lnTo>
                    <a:pt x="411956" y="83344"/>
                  </a:lnTo>
                  <a:lnTo>
                    <a:pt x="483393" y="123825"/>
                  </a:lnTo>
                  <a:lnTo>
                    <a:pt x="528637" y="152400"/>
                  </a:lnTo>
                  <a:lnTo>
                    <a:pt x="535781" y="161925"/>
                  </a:lnTo>
                  <a:lnTo>
                    <a:pt x="545306" y="178594"/>
                  </a:lnTo>
                  <a:lnTo>
                    <a:pt x="550068" y="197644"/>
                  </a:lnTo>
                  <a:lnTo>
                    <a:pt x="552450" y="216694"/>
                  </a:lnTo>
                  <a:lnTo>
                    <a:pt x="545306" y="238125"/>
                  </a:lnTo>
                  <a:lnTo>
                    <a:pt x="526256" y="254794"/>
                  </a:lnTo>
                  <a:lnTo>
                    <a:pt x="509587" y="271462"/>
                  </a:lnTo>
                  <a:lnTo>
                    <a:pt x="502443" y="292894"/>
                  </a:lnTo>
                  <a:lnTo>
                    <a:pt x="492918" y="350044"/>
                  </a:lnTo>
                  <a:lnTo>
                    <a:pt x="488156" y="457200"/>
                  </a:lnTo>
                  <a:cubicBezTo>
                    <a:pt x="488950" y="542131"/>
                    <a:pt x="489743" y="627063"/>
                    <a:pt x="490537" y="711994"/>
                  </a:cubicBezTo>
                  <a:lnTo>
                    <a:pt x="250031" y="726281"/>
                  </a:lnTo>
                  <a:lnTo>
                    <a:pt x="235743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4A04BA51-F2E5-694F-8D5E-3115BB05E48F}"/>
                </a:ext>
              </a:extLst>
            </p:cNvPr>
            <p:cNvSpPr/>
            <p:nvPr/>
          </p:nvSpPr>
          <p:spPr>
            <a:xfrm>
              <a:off x="2790825" y="2697163"/>
              <a:ext cx="1077913" cy="1217612"/>
            </a:xfrm>
            <a:custGeom>
              <a:avLst/>
              <a:gdLst>
                <a:gd name="connsiteX0" fmla="*/ 652463 w 1078706"/>
                <a:gd name="connsiteY0" fmla="*/ 711994 h 1216819"/>
                <a:gd name="connsiteX1" fmla="*/ 804863 w 1078706"/>
                <a:gd name="connsiteY1" fmla="*/ 566738 h 1216819"/>
                <a:gd name="connsiteX2" fmla="*/ 931069 w 1078706"/>
                <a:gd name="connsiteY2" fmla="*/ 438150 h 1216819"/>
                <a:gd name="connsiteX3" fmla="*/ 969169 w 1078706"/>
                <a:gd name="connsiteY3" fmla="*/ 397669 h 1216819"/>
                <a:gd name="connsiteX4" fmla="*/ 1007269 w 1078706"/>
                <a:gd name="connsiteY4" fmla="*/ 378619 h 1216819"/>
                <a:gd name="connsiteX5" fmla="*/ 1033463 w 1078706"/>
                <a:gd name="connsiteY5" fmla="*/ 361950 h 1216819"/>
                <a:gd name="connsiteX6" fmla="*/ 1054894 w 1078706"/>
                <a:gd name="connsiteY6" fmla="*/ 345282 h 1216819"/>
                <a:gd name="connsiteX7" fmla="*/ 1073944 w 1078706"/>
                <a:gd name="connsiteY7" fmla="*/ 319088 h 1216819"/>
                <a:gd name="connsiteX8" fmla="*/ 1078706 w 1078706"/>
                <a:gd name="connsiteY8" fmla="*/ 300038 h 1216819"/>
                <a:gd name="connsiteX9" fmla="*/ 1078706 w 1078706"/>
                <a:gd name="connsiteY9" fmla="*/ 285750 h 1216819"/>
                <a:gd name="connsiteX10" fmla="*/ 1071563 w 1078706"/>
                <a:gd name="connsiteY10" fmla="*/ 254794 h 1216819"/>
                <a:gd name="connsiteX11" fmla="*/ 1052513 w 1078706"/>
                <a:gd name="connsiteY11" fmla="*/ 230982 h 1216819"/>
                <a:gd name="connsiteX12" fmla="*/ 983456 w 1078706"/>
                <a:gd name="connsiteY12" fmla="*/ 180975 h 1216819"/>
                <a:gd name="connsiteX13" fmla="*/ 888206 w 1078706"/>
                <a:gd name="connsiteY13" fmla="*/ 119063 h 1216819"/>
                <a:gd name="connsiteX14" fmla="*/ 814388 w 1078706"/>
                <a:gd name="connsiteY14" fmla="*/ 76200 h 1216819"/>
                <a:gd name="connsiteX15" fmla="*/ 738188 w 1078706"/>
                <a:gd name="connsiteY15" fmla="*/ 38100 h 1216819"/>
                <a:gd name="connsiteX16" fmla="*/ 685800 w 1078706"/>
                <a:gd name="connsiteY16" fmla="*/ 19050 h 1216819"/>
                <a:gd name="connsiteX17" fmla="*/ 650081 w 1078706"/>
                <a:gd name="connsiteY17" fmla="*/ 2382 h 1216819"/>
                <a:gd name="connsiteX18" fmla="*/ 638175 w 1078706"/>
                <a:gd name="connsiteY18" fmla="*/ 0 h 1216819"/>
                <a:gd name="connsiteX19" fmla="*/ 623888 w 1078706"/>
                <a:gd name="connsiteY19" fmla="*/ 7144 h 1216819"/>
                <a:gd name="connsiteX20" fmla="*/ 623888 w 1078706"/>
                <a:gd name="connsiteY20" fmla="*/ 16669 h 1216819"/>
                <a:gd name="connsiteX21" fmla="*/ 628650 w 1078706"/>
                <a:gd name="connsiteY21" fmla="*/ 45244 h 1216819"/>
                <a:gd name="connsiteX22" fmla="*/ 640556 w 1078706"/>
                <a:gd name="connsiteY22" fmla="*/ 64294 h 1216819"/>
                <a:gd name="connsiteX23" fmla="*/ 673894 w 1078706"/>
                <a:gd name="connsiteY23" fmla="*/ 95250 h 1216819"/>
                <a:gd name="connsiteX24" fmla="*/ 714375 w 1078706"/>
                <a:gd name="connsiteY24" fmla="*/ 133350 h 1216819"/>
                <a:gd name="connsiteX25" fmla="*/ 735806 w 1078706"/>
                <a:gd name="connsiteY25" fmla="*/ 161925 h 1216819"/>
                <a:gd name="connsiteX26" fmla="*/ 742950 w 1078706"/>
                <a:gd name="connsiteY26" fmla="*/ 178594 h 1216819"/>
                <a:gd name="connsiteX27" fmla="*/ 747713 w 1078706"/>
                <a:gd name="connsiteY27" fmla="*/ 200025 h 1216819"/>
                <a:gd name="connsiteX28" fmla="*/ 742950 w 1078706"/>
                <a:gd name="connsiteY28" fmla="*/ 228600 h 1216819"/>
                <a:gd name="connsiteX29" fmla="*/ 723900 w 1078706"/>
                <a:gd name="connsiteY29" fmla="*/ 288132 h 1216819"/>
                <a:gd name="connsiteX30" fmla="*/ 702469 w 1078706"/>
                <a:gd name="connsiteY30" fmla="*/ 326232 h 1216819"/>
                <a:gd name="connsiteX31" fmla="*/ 647700 w 1078706"/>
                <a:gd name="connsiteY31" fmla="*/ 419100 h 1216819"/>
                <a:gd name="connsiteX32" fmla="*/ 595313 w 1078706"/>
                <a:gd name="connsiteY32" fmla="*/ 495300 h 1216819"/>
                <a:gd name="connsiteX33" fmla="*/ 466725 w 1078706"/>
                <a:gd name="connsiteY33" fmla="*/ 659607 h 1216819"/>
                <a:gd name="connsiteX34" fmla="*/ 266700 w 1078706"/>
                <a:gd name="connsiteY34" fmla="*/ 885825 h 1216819"/>
                <a:gd name="connsiteX35" fmla="*/ 59531 w 1078706"/>
                <a:gd name="connsiteY35" fmla="*/ 1102519 h 1216819"/>
                <a:gd name="connsiteX36" fmla="*/ 21431 w 1078706"/>
                <a:gd name="connsiteY36" fmla="*/ 1140619 h 1216819"/>
                <a:gd name="connsiteX37" fmla="*/ 7144 w 1078706"/>
                <a:gd name="connsiteY37" fmla="*/ 1159669 h 1216819"/>
                <a:gd name="connsiteX38" fmla="*/ 0 w 1078706"/>
                <a:gd name="connsiteY38" fmla="*/ 1183482 h 1216819"/>
                <a:gd name="connsiteX39" fmla="*/ 0 w 1078706"/>
                <a:gd name="connsiteY39" fmla="*/ 1197769 h 1216819"/>
                <a:gd name="connsiteX40" fmla="*/ 4763 w 1078706"/>
                <a:gd name="connsiteY40" fmla="*/ 1212057 h 1216819"/>
                <a:gd name="connsiteX41" fmla="*/ 16669 w 1078706"/>
                <a:gd name="connsiteY41" fmla="*/ 1216819 h 1216819"/>
                <a:gd name="connsiteX42" fmla="*/ 42863 w 1078706"/>
                <a:gd name="connsiteY42" fmla="*/ 1209675 h 1216819"/>
                <a:gd name="connsiteX43" fmla="*/ 88106 w 1078706"/>
                <a:gd name="connsiteY43" fmla="*/ 1178719 h 1216819"/>
                <a:gd name="connsiteX44" fmla="*/ 178594 w 1078706"/>
                <a:gd name="connsiteY44" fmla="*/ 1109663 h 1216819"/>
                <a:gd name="connsiteX45" fmla="*/ 323850 w 1078706"/>
                <a:gd name="connsiteY45" fmla="*/ 995363 h 1216819"/>
                <a:gd name="connsiteX46" fmla="*/ 473869 w 1078706"/>
                <a:gd name="connsiteY46" fmla="*/ 871538 h 1216819"/>
                <a:gd name="connsiteX47" fmla="*/ 652463 w 1078706"/>
                <a:gd name="connsiteY47" fmla="*/ 71199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8706" h="1216819">
                  <a:moveTo>
                    <a:pt x="652463" y="711994"/>
                  </a:moveTo>
                  <a:lnTo>
                    <a:pt x="804863" y="566738"/>
                  </a:lnTo>
                  <a:lnTo>
                    <a:pt x="931069" y="438150"/>
                  </a:lnTo>
                  <a:lnTo>
                    <a:pt x="969169" y="397669"/>
                  </a:lnTo>
                  <a:lnTo>
                    <a:pt x="1007269" y="378619"/>
                  </a:lnTo>
                  <a:lnTo>
                    <a:pt x="1033463" y="361950"/>
                  </a:lnTo>
                  <a:lnTo>
                    <a:pt x="1054894" y="345282"/>
                  </a:lnTo>
                  <a:lnTo>
                    <a:pt x="1073944" y="319088"/>
                  </a:lnTo>
                  <a:lnTo>
                    <a:pt x="1078706" y="300038"/>
                  </a:lnTo>
                  <a:lnTo>
                    <a:pt x="1078706" y="285750"/>
                  </a:lnTo>
                  <a:lnTo>
                    <a:pt x="1071563" y="254794"/>
                  </a:lnTo>
                  <a:lnTo>
                    <a:pt x="1052513" y="230982"/>
                  </a:lnTo>
                  <a:lnTo>
                    <a:pt x="983456" y="180975"/>
                  </a:lnTo>
                  <a:lnTo>
                    <a:pt x="888206" y="119063"/>
                  </a:lnTo>
                  <a:lnTo>
                    <a:pt x="814388" y="76200"/>
                  </a:lnTo>
                  <a:lnTo>
                    <a:pt x="738188" y="38100"/>
                  </a:lnTo>
                  <a:lnTo>
                    <a:pt x="685800" y="19050"/>
                  </a:lnTo>
                  <a:lnTo>
                    <a:pt x="650081" y="2382"/>
                  </a:lnTo>
                  <a:lnTo>
                    <a:pt x="638175" y="0"/>
                  </a:lnTo>
                  <a:lnTo>
                    <a:pt x="623888" y="7144"/>
                  </a:lnTo>
                  <a:lnTo>
                    <a:pt x="623888" y="16669"/>
                  </a:lnTo>
                  <a:lnTo>
                    <a:pt x="628650" y="45244"/>
                  </a:lnTo>
                  <a:lnTo>
                    <a:pt x="640556" y="64294"/>
                  </a:lnTo>
                  <a:lnTo>
                    <a:pt x="673894" y="95250"/>
                  </a:lnTo>
                  <a:lnTo>
                    <a:pt x="714375" y="133350"/>
                  </a:lnTo>
                  <a:lnTo>
                    <a:pt x="735806" y="161925"/>
                  </a:lnTo>
                  <a:lnTo>
                    <a:pt x="742950" y="178594"/>
                  </a:lnTo>
                  <a:lnTo>
                    <a:pt x="747713" y="200025"/>
                  </a:lnTo>
                  <a:lnTo>
                    <a:pt x="742950" y="228600"/>
                  </a:lnTo>
                  <a:lnTo>
                    <a:pt x="723900" y="288132"/>
                  </a:lnTo>
                  <a:lnTo>
                    <a:pt x="702469" y="326232"/>
                  </a:lnTo>
                  <a:lnTo>
                    <a:pt x="647700" y="419100"/>
                  </a:lnTo>
                  <a:lnTo>
                    <a:pt x="595313" y="495300"/>
                  </a:lnTo>
                  <a:lnTo>
                    <a:pt x="466725" y="659607"/>
                  </a:lnTo>
                  <a:lnTo>
                    <a:pt x="266700" y="885825"/>
                  </a:lnTo>
                  <a:lnTo>
                    <a:pt x="59531" y="1102519"/>
                  </a:lnTo>
                  <a:lnTo>
                    <a:pt x="21431" y="1140619"/>
                  </a:lnTo>
                  <a:lnTo>
                    <a:pt x="7144" y="1159669"/>
                  </a:lnTo>
                  <a:lnTo>
                    <a:pt x="0" y="1183482"/>
                  </a:lnTo>
                  <a:lnTo>
                    <a:pt x="0" y="1197769"/>
                  </a:lnTo>
                  <a:lnTo>
                    <a:pt x="4763" y="1212057"/>
                  </a:lnTo>
                  <a:lnTo>
                    <a:pt x="16669" y="1216819"/>
                  </a:lnTo>
                  <a:lnTo>
                    <a:pt x="42863" y="1209675"/>
                  </a:lnTo>
                  <a:lnTo>
                    <a:pt x="88106" y="1178719"/>
                  </a:lnTo>
                  <a:lnTo>
                    <a:pt x="178594" y="1109663"/>
                  </a:lnTo>
                  <a:lnTo>
                    <a:pt x="323850" y="995363"/>
                  </a:lnTo>
                  <a:lnTo>
                    <a:pt x="473869" y="871538"/>
                  </a:lnTo>
                  <a:lnTo>
                    <a:pt x="652463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579498BA-0AB1-7C49-8550-1B248C9EDED9}"/>
                </a:ext>
              </a:extLst>
            </p:cNvPr>
            <p:cNvSpPr/>
            <p:nvPr/>
          </p:nvSpPr>
          <p:spPr>
            <a:xfrm>
              <a:off x="5667375" y="2655888"/>
              <a:ext cx="1042988" cy="942975"/>
            </a:xfrm>
            <a:custGeom>
              <a:avLst/>
              <a:gdLst>
                <a:gd name="connsiteX0" fmla="*/ 411956 w 1042988"/>
                <a:gd name="connsiteY0" fmla="*/ 411956 h 942975"/>
                <a:gd name="connsiteX1" fmla="*/ 154781 w 1042988"/>
                <a:gd name="connsiteY1" fmla="*/ 180975 h 942975"/>
                <a:gd name="connsiteX2" fmla="*/ 23813 w 1042988"/>
                <a:gd name="connsiteY2" fmla="*/ 69056 h 942975"/>
                <a:gd name="connsiteX3" fmla="*/ 11906 w 1042988"/>
                <a:gd name="connsiteY3" fmla="*/ 57150 h 942975"/>
                <a:gd name="connsiteX4" fmla="*/ 0 w 1042988"/>
                <a:gd name="connsiteY4" fmla="*/ 35719 h 942975"/>
                <a:gd name="connsiteX5" fmla="*/ 0 w 1042988"/>
                <a:gd name="connsiteY5" fmla="*/ 26194 h 942975"/>
                <a:gd name="connsiteX6" fmla="*/ 0 w 1042988"/>
                <a:gd name="connsiteY6" fmla="*/ 9525 h 942975"/>
                <a:gd name="connsiteX7" fmla="*/ 4763 w 1042988"/>
                <a:gd name="connsiteY7" fmla="*/ 0 h 942975"/>
                <a:gd name="connsiteX8" fmla="*/ 11906 w 1042988"/>
                <a:gd name="connsiteY8" fmla="*/ 0 h 942975"/>
                <a:gd name="connsiteX9" fmla="*/ 35719 w 1042988"/>
                <a:gd name="connsiteY9" fmla="*/ 4762 h 942975"/>
                <a:gd name="connsiteX10" fmla="*/ 97631 w 1042988"/>
                <a:gd name="connsiteY10" fmla="*/ 28575 h 942975"/>
                <a:gd name="connsiteX11" fmla="*/ 273844 w 1042988"/>
                <a:gd name="connsiteY11" fmla="*/ 92869 h 942975"/>
                <a:gd name="connsiteX12" fmla="*/ 409575 w 1042988"/>
                <a:gd name="connsiteY12" fmla="*/ 147637 h 942975"/>
                <a:gd name="connsiteX13" fmla="*/ 523875 w 1042988"/>
                <a:gd name="connsiteY13" fmla="*/ 197644 h 942975"/>
                <a:gd name="connsiteX14" fmla="*/ 633413 w 1042988"/>
                <a:gd name="connsiteY14" fmla="*/ 252412 h 942975"/>
                <a:gd name="connsiteX15" fmla="*/ 704850 w 1042988"/>
                <a:gd name="connsiteY15" fmla="*/ 288131 h 942975"/>
                <a:gd name="connsiteX16" fmla="*/ 733425 w 1042988"/>
                <a:gd name="connsiteY16" fmla="*/ 307181 h 942975"/>
                <a:gd name="connsiteX17" fmla="*/ 764381 w 1042988"/>
                <a:gd name="connsiteY17" fmla="*/ 340519 h 942975"/>
                <a:gd name="connsiteX18" fmla="*/ 840581 w 1042988"/>
                <a:gd name="connsiteY18" fmla="*/ 423862 h 942975"/>
                <a:gd name="connsiteX19" fmla="*/ 881063 w 1042988"/>
                <a:gd name="connsiteY19" fmla="*/ 473869 h 942975"/>
                <a:gd name="connsiteX20" fmla="*/ 921544 w 1042988"/>
                <a:gd name="connsiteY20" fmla="*/ 526256 h 942975"/>
                <a:gd name="connsiteX21" fmla="*/ 954881 w 1042988"/>
                <a:gd name="connsiteY21" fmla="*/ 576262 h 942975"/>
                <a:gd name="connsiteX22" fmla="*/ 981075 w 1042988"/>
                <a:gd name="connsiteY22" fmla="*/ 623887 h 942975"/>
                <a:gd name="connsiteX23" fmla="*/ 1004888 w 1042988"/>
                <a:gd name="connsiteY23" fmla="*/ 673894 h 942975"/>
                <a:gd name="connsiteX24" fmla="*/ 1023938 w 1042988"/>
                <a:gd name="connsiteY24" fmla="*/ 719137 h 942975"/>
                <a:gd name="connsiteX25" fmla="*/ 1033463 w 1042988"/>
                <a:gd name="connsiteY25" fmla="*/ 759619 h 942975"/>
                <a:gd name="connsiteX26" fmla="*/ 1042988 w 1042988"/>
                <a:gd name="connsiteY26" fmla="*/ 804862 h 942975"/>
                <a:gd name="connsiteX27" fmla="*/ 1042988 w 1042988"/>
                <a:gd name="connsiteY27" fmla="*/ 857250 h 942975"/>
                <a:gd name="connsiteX28" fmla="*/ 1033463 w 1042988"/>
                <a:gd name="connsiteY28" fmla="*/ 883444 h 942975"/>
                <a:gd name="connsiteX29" fmla="*/ 1016794 w 1042988"/>
                <a:gd name="connsiteY29" fmla="*/ 914400 h 942975"/>
                <a:gd name="connsiteX30" fmla="*/ 990600 w 1042988"/>
                <a:gd name="connsiteY30" fmla="*/ 938212 h 942975"/>
                <a:gd name="connsiteX31" fmla="*/ 969169 w 1042988"/>
                <a:gd name="connsiteY31" fmla="*/ 942975 h 942975"/>
                <a:gd name="connsiteX32" fmla="*/ 952500 w 1042988"/>
                <a:gd name="connsiteY32" fmla="*/ 940594 h 942975"/>
                <a:gd name="connsiteX33" fmla="*/ 933450 w 1042988"/>
                <a:gd name="connsiteY33" fmla="*/ 931069 h 942975"/>
                <a:gd name="connsiteX34" fmla="*/ 892969 w 1042988"/>
                <a:gd name="connsiteY34" fmla="*/ 892969 h 942975"/>
                <a:gd name="connsiteX35" fmla="*/ 807244 w 1042988"/>
                <a:gd name="connsiteY35" fmla="*/ 807244 h 942975"/>
                <a:gd name="connsiteX36" fmla="*/ 704850 w 1042988"/>
                <a:gd name="connsiteY36" fmla="*/ 704850 h 942975"/>
                <a:gd name="connsiteX37" fmla="*/ 590550 w 1042988"/>
                <a:gd name="connsiteY37" fmla="*/ 585787 h 942975"/>
                <a:gd name="connsiteX38" fmla="*/ 411956 w 1042988"/>
                <a:gd name="connsiteY38" fmla="*/ 4119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2988" h="942975">
                  <a:moveTo>
                    <a:pt x="411956" y="411956"/>
                  </a:moveTo>
                  <a:lnTo>
                    <a:pt x="154781" y="180975"/>
                  </a:lnTo>
                  <a:lnTo>
                    <a:pt x="23813" y="69056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11906" y="0"/>
                  </a:lnTo>
                  <a:lnTo>
                    <a:pt x="35719" y="4762"/>
                  </a:lnTo>
                  <a:lnTo>
                    <a:pt x="97631" y="28575"/>
                  </a:lnTo>
                  <a:lnTo>
                    <a:pt x="273844" y="92869"/>
                  </a:lnTo>
                  <a:lnTo>
                    <a:pt x="409575" y="147637"/>
                  </a:lnTo>
                  <a:lnTo>
                    <a:pt x="523875" y="197644"/>
                  </a:lnTo>
                  <a:lnTo>
                    <a:pt x="633413" y="252412"/>
                  </a:lnTo>
                  <a:lnTo>
                    <a:pt x="704850" y="288131"/>
                  </a:lnTo>
                  <a:lnTo>
                    <a:pt x="733425" y="307181"/>
                  </a:lnTo>
                  <a:lnTo>
                    <a:pt x="764381" y="340519"/>
                  </a:lnTo>
                  <a:lnTo>
                    <a:pt x="840581" y="423862"/>
                  </a:lnTo>
                  <a:lnTo>
                    <a:pt x="881063" y="473869"/>
                  </a:lnTo>
                  <a:lnTo>
                    <a:pt x="921544" y="526256"/>
                  </a:lnTo>
                  <a:lnTo>
                    <a:pt x="954881" y="576262"/>
                  </a:lnTo>
                  <a:lnTo>
                    <a:pt x="981075" y="623887"/>
                  </a:lnTo>
                  <a:lnTo>
                    <a:pt x="1004888" y="673894"/>
                  </a:lnTo>
                  <a:lnTo>
                    <a:pt x="1023938" y="719137"/>
                  </a:lnTo>
                  <a:lnTo>
                    <a:pt x="1033463" y="759619"/>
                  </a:lnTo>
                  <a:lnTo>
                    <a:pt x="1042988" y="804862"/>
                  </a:lnTo>
                  <a:lnTo>
                    <a:pt x="1042988" y="857250"/>
                  </a:lnTo>
                  <a:lnTo>
                    <a:pt x="1033463" y="883444"/>
                  </a:lnTo>
                  <a:lnTo>
                    <a:pt x="1016794" y="914400"/>
                  </a:lnTo>
                  <a:lnTo>
                    <a:pt x="990600" y="938212"/>
                  </a:lnTo>
                  <a:lnTo>
                    <a:pt x="969169" y="942975"/>
                  </a:lnTo>
                  <a:lnTo>
                    <a:pt x="952500" y="940594"/>
                  </a:lnTo>
                  <a:lnTo>
                    <a:pt x="933450" y="931069"/>
                  </a:lnTo>
                  <a:lnTo>
                    <a:pt x="892969" y="892969"/>
                  </a:lnTo>
                  <a:lnTo>
                    <a:pt x="807244" y="807244"/>
                  </a:lnTo>
                  <a:lnTo>
                    <a:pt x="704850" y="704850"/>
                  </a:lnTo>
                  <a:lnTo>
                    <a:pt x="590550" y="585787"/>
                  </a:lnTo>
                  <a:lnTo>
                    <a:pt x="411956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1A3FE392-168D-4C4A-A888-F67C67DEA9CC}"/>
                </a:ext>
              </a:extLst>
            </p:cNvPr>
            <p:cNvSpPr/>
            <p:nvPr/>
          </p:nvSpPr>
          <p:spPr>
            <a:xfrm>
              <a:off x="3151188" y="3752850"/>
              <a:ext cx="1516062" cy="1414463"/>
            </a:xfrm>
            <a:custGeom>
              <a:avLst/>
              <a:gdLst>
                <a:gd name="connsiteX0" fmla="*/ 819150 w 1516856"/>
                <a:gd name="connsiteY0" fmla="*/ 645319 h 1414463"/>
                <a:gd name="connsiteX1" fmla="*/ 919162 w 1516856"/>
                <a:gd name="connsiteY1" fmla="*/ 531019 h 1414463"/>
                <a:gd name="connsiteX2" fmla="*/ 995362 w 1516856"/>
                <a:gd name="connsiteY2" fmla="*/ 438150 h 1414463"/>
                <a:gd name="connsiteX3" fmla="*/ 1066800 w 1516856"/>
                <a:gd name="connsiteY3" fmla="*/ 345281 h 1414463"/>
                <a:gd name="connsiteX4" fmla="*/ 1112044 w 1516856"/>
                <a:gd name="connsiteY4" fmla="*/ 285750 h 1414463"/>
                <a:gd name="connsiteX5" fmla="*/ 1145381 w 1516856"/>
                <a:gd name="connsiteY5" fmla="*/ 235744 h 1414463"/>
                <a:gd name="connsiteX6" fmla="*/ 1154906 w 1516856"/>
                <a:gd name="connsiteY6" fmla="*/ 214313 h 1414463"/>
                <a:gd name="connsiteX7" fmla="*/ 1162050 w 1516856"/>
                <a:gd name="connsiteY7" fmla="*/ 200025 h 1414463"/>
                <a:gd name="connsiteX8" fmla="*/ 1166812 w 1516856"/>
                <a:gd name="connsiteY8" fmla="*/ 176213 h 1414463"/>
                <a:gd name="connsiteX9" fmla="*/ 1169194 w 1516856"/>
                <a:gd name="connsiteY9" fmla="*/ 154781 h 1414463"/>
                <a:gd name="connsiteX10" fmla="*/ 1169194 w 1516856"/>
                <a:gd name="connsiteY10" fmla="*/ 126206 h 1414463"/>
                <a:gd name="connsiteX11" fmla="*/ 1164431 w 1516856"/>
                <a:gd name="connsiteY11" fmla="*/ 95250 h 1414463"/>
                <a:gd name="connsiteX12" fmla="*/ 1157287 w 1516856"/>
                <a:gd name="connsiteY12" fmla="*/ 76200 h 1414463"/>
                <a:gd name="connsiteX13" fmla="*/ 1145381 w 1516856"/>
                <a:gd name="connsiteY13" fmla="*/ 50006 h 1414463"/>
                <a:gd name="connsiteX14" fmla="*/ 1133475 w 1516856"/>
                <a:gd name="connsiteY14" fmla="*/ 26194 h 1414463"/>
                <a:gd name="connsiteX15" fmla="*/ 1128712 w 1516856"/>
                <a:gd name="connsiteY15" fmla="*/ 9525 h 1414463"/>
                <a:gd name="connsiteX16" fmla="*/ 1133475 w 1516856"/>
                <a:gd name="connsiteY16" fmla="*/ 0 h 1414463"/>
                <a:gd name="connsiteX17" fmla="*/ 1143000 w 1516856"/>
                <a:gd name="connsiteY17" fmla="*/ 0 h 1414463"/>
                <a:gd name="connsiteX18" fmla="*/ 1169194 w 1516856"/>
                <a:gd name="connsiteY18" fmla="*/ 0 h 1414463"/>
                <a:gd name="connsiteX19" fmla="*/ 1193006 w 1516856"/>
                <a:gd name="connsiteY19" fmla="*/ 7144 h 1414463"/>
                <a:gd name="connsiteX20" fmla="*/ 1262062 w 1516856"/>
                <a:gd name="connsiteY20" fmla="*/ 26194 h 1414463"/>
                <a:gd name="connsiteX21" fmla="*/ 1331119 w 1516856"/>
                <a:gd name="connsiteY21" fmla="*/ 59531 h 1414463"/>
                <a:gd name="connsiteX22" fmla="*/ 1385887 w 1516856"/>
                <a:gd name="connsiteY22" fmla="*/ 90488 h 1414463"/>
                <a:gd name="connsiteX23" fmla="*/ 1428750 w 1516856"/>
                <a:gd name="connsiteY23" fmla="*/ 121444 h 1414463"/>
                <a:gd name="connsiteX24" fmla="*/ 1481137 w 1516856"/>
                <a:gd name="connsiteY24" fmla="*/ 166688 h 1414463"/>
                <a:gd name="connsiteX25" fmla="*/ 1502569 w 1516856"/>
                <a:gd name="connsiteY25" fmla="*/ 185738 h 1414463"/>
                <a:gd name="connsiteX26" fmla="*/ 1514475 w 1516856"/>
                <a:gd name="connsiteY26" fmla="*/ 204788 h 1414463"/>
                <a:gd name="connsiteX27" fmla="*/ 1516856 w 1516856"/>
                <a:gd name="connsiteY27" fmla="*/ 223838 h 1414463"/>
                <a:gd name="connsiteX28" fmla="*/ 1512094 w 1516856"/>
                <a:gd name="connsiteY28" fmla="*/ 242888 h 1414463"/>
                <a:gd name="connsiteX29" fmla="*/ 1497806 w 1516856"/>
                <a:gd name="connsiteY29" fmla="*/ 259556 h 1414463"/>
                <a:gd name="connsiteX30" fmla="*/ 1469231 w 1516856"/>
                <a:gd name="connsiteY30" fmla="*/ 271463 h 1414463"/>
                <a:gd name="connsiteX31" fmla="*/ 1433512 w 1516856"/>
                <a:gd name="connsiteY31" fmla="*/ 278606 h 1414463"/>
                <a:gd name="connsiteX32" fmla="*/ 1381125 w 1516856"/>
                <a:gd name="connsiteY32" fmla="*/ 338138 h 1414463"/>
                <a:gd name="connsiteX33" fmla="*/ 1219200 w 1516856"/>
                <a:gd name="connsiteY33" fmla="*/ 540544 h 1414463"/>
                <a:gd name="connsiteX34" fmla="*/ 1176337 w 1516856"/>
                <a:gd name="connsiteY34" fmla="*/ 581025 h 1414463"/>
                <a:gd name="connsiteX35" fmla="*/ 981075 w 1516856"/>
                <a:gd name="connsiteY35" fmla="*/ 742950 h 1414463"/>
                <a:gd name="connsiteX36" fmla="*/ 890587 w 1516856"/>
                <a:gd name="connsiteY36" fmla="*/ 819150 h 1414463"/>
                <a:gd name="connsiteX37" fmla="*/ 762000 w 1516856"/>
                <a:gd name="connsiteY37" fmla="*/ 931069 h 1414463"/>
                <a:gd name="connsiteX38" fmla="*/ 635794 w 1516856"/>
                <a:gd name="connsiteY38" fmla="*/ 1040606 h 1414463"/>
                <a:gd name="connsiteX39" fmla="*/ 564356 w 1516856"/>
                <a:gd name="connsiteY39" fmla="*/ 1102519 h 1414463"/>
                <a:gd name="connsiteX40" fmla="*/ 461962 w 1516856"/>
                <a:gd name="connsiteY40" fmla="*/ 1176338 h 1414463"/>
                <a:gd name="connsiteX41" fmla="*/ 369094 w 1516856"/>
                <a:gd name="connsiteY41" fmla="*/ 1238250 h 1414463"/>
                <a:gd name="connsiteX42" fmla="*/ 269081 w 1516856"/>
                <a:gd name="connsiteY42" fmla="*/ 1300163 h 1414463"/>
                <a:gd name="connsiteX43" fmla="*/ 173831 w 1516856"/>
                <a:gd name="connsiteY43" fmla="*/ 1350169 h 1414463"/>
                <a:gd name="connsiteX44" fmla="*/ 97631 w 1516856"/>
                <a:gd name="connsiteY44" fmla="*/ 1388269 h 1414463"/>
                <a:gd name="connsiteX45" fmla="*/ 42862 w 1516856"/>
                <a:gd name="connsiteY45" fmla="*/ 1412081 h 1414463"/>
                <a:gd name="connsiteX46" fmla="*/ 23812 w 1516856"/>
                <a:gd name="connsiteY46" fmla="*/ 1414463 h 1414463"/>
                <a:gd name="connsiteX47" fmla="*/ 4762 w 1516856"/>
                <a:gd name="connsiteY47" fmla="*/ 1412081 h 1414463"/>
                <a:gd name="connsiteX48" fmla="*/ 0 w 1516856"/>
                <a:gd name="connsiteY48" fmla="*/ 1404938 h 1414463"/>
                <a:gd name="connsiteX49" fmla="*/ 0 w 1516856"/>
                <a:gd name="connsiteY49" fmla="*/ 1390650 h 1414463"/>
                <a:gd name="connsiteX50" fmla="*/ 14287 w 1516856"/>
                <a:gd name="connsiteY50" fmla="*/ 1371600 h 1414463"/>
                <a:gd name="connsiteX51" fmla="*/ 61912 w 1516856"/>
                <a:gd name="connsiteY51" fmla="*/ 1333500 h 1414463"/>
                <a:gd name="connsiteX52" fmla="*/ 159544 w 1516856"/>
                <a:gd name="connsiteY52" fmla="*/ 1257300 h 1414463"/>
                <a:gd name="connsiteX53" fmla="*/ 283369 w 1516856"/>
                <a:gd name="connsiteY53" fmla="*/ 1154906 h 1414463"/>
                <a:gd name="connsiteX54" fmla="*/ 369094 w 1516856"/>
                <a:gd name="connsiteY54" fmla="*/ 1081088 h 1414463"/>
                <a:gd name="connsiteX55" fmla="*/ 481012 w 1516856"/>
                <a:gd name="connsiteY55" fmla="*/ 983456 h 1414463"/>
                <a:gd name="connsiteX56" fmla="*/ 616744 w 1516856"/>
                <a:gd name="connsiteY56" fmla="*/ 854869 h 1414463"/>
                <a:gd name="connsiteX57" fmla="*/ 754856 w 1516856"/>
                <a:gd name="connsiteY57" fmla="*/ 716756 h 1414463"/>
                <a:gd name="connsiteX58" fmla="*/ 819150 w 1516856"/>
                <a:gd name="connsiteY58" fmla="*/ 645319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516856" h="1414463">
                  <a:moveTo>
                    <a:pt x="819150" y="645319"/>
                  </a:moveTo>
                  <a:lnTo>
                    <a:pt x="919162" y="531019"/>
                  </a:lnTo>
                  <a:lnTo>
                    <a:pt x="995362" y="438150"/>
                  </a:lnTo>
                  <a:lnTo>
                    <a:pt x="1066800" y="345281"/>
                  </a:lnTo>
                  <a:lnTo>
                    <a:pt x="1112044" y="285750"/>
                  </a:lnTo>
                  <a:lnTo>
                    <a:pt x="1145381" y="235744"/>
                  </a:lnTo>
                  <a:lnTo>
                    <a:pt x="1154906" y="214313"/>
                  </a:lnTo>
                  <a:lnTo>
                    <a:pt x="1162050" y="200025"/>
                  </a:lnTo>
                  <a:lnTo>
                    <a:pt x="1166812" y="176213"/>
                  </a:lnTo>
                  <a:lnTo>
                    <a:pt x="1169194" y="154781"/>
                  </a:lnTo>
                  <a:lnTo>
                    <a:pt x="1169194" y="126206"/>
                  </a:lnTo>
                  <a:lnTo>
                    <a:pt x="1164431" y="95250"/>
                  </a:lnTo>
                  <a:lnTo>
                    <a:pt x="1157287" y="76200"/>
                  </a:lnTo>
                  <a:lnTo>
                    <a:pt x="1145381" y="50006"/>
                  </a:lnTo>
                  <a:lnTo>
                    <a:pt x="1133475" y="26194"/>
                  </a:lnTo>
                  <a:lnTo>
                    <a:pt x="1128712" y="9525"/>
                  </a:lnTo>
                  <a:lnTo>
                    <a:pt x="1133475" y="0"/>
                  </a:lnTo>
                  <a:lnTo>
                    <a:pt x="1143000" y="0"/>
                  </a:lnTo>
                  <a:lnTo>
                    <a:pt x="1169194" y="0"/>
                  </a:lnTo>
                  <a:lnTo>
                    <a:pt x="1193006" y="7144"/>
                  </a:lnTo>
                  <a:lnTo>
                    <a:pt x="1262062" y="26194"/>
                  </a:lnTo>
                  <a:lnTo>
                    <a:pt x="1331119" y="59531"/>
                  </a:lnTo>
                  <a:lnTo>
                    <a:pt x="1385887" y="90488"/>
                  </a:lnTo>
                  <a:lnTo>
                    <a:pt x="1428750" y="121444"/>
                  </a:lnTo>
                  <a:lnTo>
                    <a:pt x="1481137" y="166688"/>
                  </a:lnTo>
                  <a:lnTo>
                    <a:pt x="1502569" y="185738"/>
                  </a:lnTo>
                  <a:lnTo>
                    <a:pt x="1514475" y="204788"/>
                  </a:lnTo>
                  <a:lnTo>
                    <a:pt x="1516856" y="223838"/>
                  </a:lnTo>
                  <a:lnTo>
                    <a:pt x="1512094" y="242888"/>
                  </a:lnTo>
                  <a:lnTo>
                    <a:pt x="1497806" y="259556"/>
                  </a:lnTo>
                  <a:lnTo>
                    <a:pt x="1469231" y="271463"/>
                  </a:lnTo>
                  <a:lnTo>
                    <a:pt x="1433512" y="278606"/>
                  </a:lnTo>
                  <a:lnTo>
                    <a:pt x="1381125" y="338138"/>
                  </a:lnTo>
                  <a:lnTo>
                    <a:pt x="1219200" y="540544"/>
                  </a:lnTo>
                  <a:lnTo>
                    <a:pt x="1176337" y="581025"/>
                  </a:lnTo>
                  <a:lnTo>
                    <a:pt x="981075" y="742950"/>
                  </a:lnTo>
                  <a:lnTo>
                    <a:pt x="890587" y="819150"/>
                  </a:lnTo>
                  <a:lnTo>
                    <a:pt x="762000" y="931069"/>
                  </a:lnTo>
                  <a:lnTo>
                    <a:pt x="635794" y="1040606"/>
                  </a:lnTo>
                  <a:lnTo>
                    <a:pt x="564356" y="1102519"/>
                  </a:lnTo>
                  <a:lnTo>
                    <a:pt x="461962" y="1176338"/>
                  </a:lnTo>
                  <a:lnTo>
                    <a:pt x="369094" y="1238250"/>
                  </a:lnTo>
                  <a:lnTo>
                    <a:pt x="269081" y="1300163"/>
                  </a:lnTo>
                  <a:lnTo>
                    <a:pt x="173831" y="1350169"/>
                  </a:lnTo>
                  <a:lnTo>
                    <a:pt x="97631" y="1388269"/>
                  </a:lnTo>
                  <a:lnTo>
                    <a:pt x="42862" y="1412081"/>
                  </a:lnTo>
                  <a:lnTo>
                    <a:pt x="23812" y="1414463"/>
                  </a:lnTo>
                  <a:lnTo>
                    <a:pt x="4762" y="1412081"/>
                  </a:lnTo>
                  <a:lnTo>
                    <a:pt x="0" y="1404938"/>
                  </a:lnTo>
                  <a:lnTo>
                    <a:pt x="0" y="1390650"/>
                  </a:lnTo>
                  <a:lnTo>
                    <a:pt x="14287" y="1371600"/>
                  </a:lnTo>
                  <a:lnTo>
                    <a:pt x="61912" y="1333500"/>
                  </a:lnTo>
                  <a:lnTo>
                    <a:pt x="159544" y="1257300"/>
                  </a:lnTo>
                  <a:lnTo>
                    <a:pt x="283369" y="1154906"/>
                  </a:lnTo>
                  <a:lnTo>
                    <a:pt x="369094" y="1081088"/>
                  </a:lnTo>
                  <a:lnTo>
                    <a:pt x="481012" y="983456"/>
                  </a:lnTo>
                  <a:lnTo>
                    <a:pt x="616744" y="854869"/>
                  </a:lnTo>
                  <a:lnTo>
                    <a:pt x="754856" y="716756"/>
                  </a:lnTo>
                  <a:lnTo>
                    <a:pt x="819150" y="645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1EB4DCB-27F1-0248-98CC-113E8401B21B}"/>
                </a:ext>
              </a:extLst>
            </p:cNvPr>
            <p:cNvSpPr/>
            <p:nvPr/>
          </p:nvSpPr>
          <p:spPr>
            <a:xfrm>
              <a:off x="2878138" y="1865313"/>
              <a:ext cx="3960812" cy="628650"/>
            </a:xfrm>
            <a:custGeom>
              <a:avLst/>
              <a:gdLst>
                <a:gd name="connsiteX0" fmla="*/ 2424146 w 3960207"/>
                <a:gd name="connsiteY0" fmla="*/ 157882 h 628239"/>
                <a:gd name="connsiteX1" fmla="*/ 2256397 w 3960207"/>
                <a:gd name="connsiteY1" fmla="*/ 171039 h 628239"/>
                <a:gd name="connsiteX2" fmla="*/ 2095225 w 3960207"/>
                <a:gd name="connsiteY2" fmla="*/ 180907 h 628239"/>
                <a:gd name="connsiteX3" fmla="*/ 1881427 w 3960207"/>
                <a:gd name="connsiteY3" fmla="*/ 200642 h 628239"/>
                <a:gd name="connsiteX4" fmla="*/ 1733413 w 3960207"/>
                <a:gd name="connsiteY4" fmla="*/ 226956 h 628239"/>
                <a:gd name="connsiteX5" fmla="*/ 1522903 w 3960207"/>
                <a:gd name="connsiteY5" fmla="*/ 263137 h 628239"/>
                <a:gd name="connsiteX6" fmla="*/ 1272923 w 3960207"/>
                <a:gd name="connsiteY6" fmla="*/ 299318 h 628239"/>
                <a:gd name="connsiteX7" fmla="*/ 1052546 w 3960207"/>
                <a:gd name="connsiteY7" fmla="*/ 328921 h 628239"/>
                <a:gd name="connsiteX8" fmla="*/ 884797 w 3960207"/>
                <a:gd name="connsiteY8" fmla="*/ 348656 h 628239"/>
                <a:gd name="connsiteX9" fmla="*/ 700601 w 3960207"/>
                <a:gd name="connsiteY9" fmla="*/ 368392 h 628239"/>
                <a:gd name="connsiteX10" fmla="*/ 631528 w 3960207"/>
                <a:gd name="connsiteY10" fmla="*/ 374970 h 628239"/>
                <a:gd name="connsiteX11" fmla="*/ 546008 w 3960207"/>
                <a:gd name="connsiteY11" fmla="*/ 381548 h 628239"/>
                <a:gd name="connsiteX12" fmla="*/ 490092 w 3960207"/>
                <a:gd name="connsiteY12" fmla="*/ 384838 h 628239"/>
                <a:gd name="connsiteX13" fmla="*/ 434175 w 3960207"/>
                <a:gd name="connsiteY13" fmla="*/ 384838 h 628239"/>
                <a:gd name="connsiteX14" fmla="*/ 378259 w 3960207"/>
                <a:gd name="connsiteY14" fmla="*/ 378259 h 628239"/>
                <a:gd name="connsiteX15" fmla="*/ 322342 w 3960207"/>
                <a:gd name="connsiteY15" fmla="*/ 371681 h 628239"/>
                <a:gd name="connsiteX16" fmla="*/ 266425 w 3960207"/>
                <a:gd name="connsiteY16" fmla="*/ 358524 h 628239"/>
                <a:gd name="connsiteX17" fmla="*/ 200641 w 3960207"/>
                <a:gd name="connsiteY17" fmla="*/ 342078 h 628239"/>
                <a:gd name="connsiteX18" fmla="*/ 144725 w 3960207"/>
                <a:gd name="connsiteY18" fmla="*/ 319054 h 628239"/>
                <a:gd name="connsiteX19" fmla="*/ 98676 w 3960207"/>
                <a:gd name="connsiteY19" fmla="*/ 292740 h 628239"/>
                <a:gd name="connsiteX20" fmla="*/ 52627 w 3960207"/>
                <a:gd name="connsiteY20" fmla="*/ 266426 h 628239"/>
                <a:gd name="connsiteX21" fmla="*/ 23024 w 3960207"/>
                <a:gd name="connsiteY21" fmla="*/ 256559 h 628239"/>
                <a:gd name="connsiteX22" fmla="*/ 9867 w 3960207"/>
                <a:gd name="connsiteY22" fmla="*/ 259848 h 628239"/>
                <a:gd name="connsiteX23" fmla="*/ 0 w 3960207"/>
                <a:gd name="connsiteY23" fmla="*/ 269715 h 628239"/>
                <a:gd name="connsiteX24" fmla="*/ 3289 w 3960207"/>
                <a:gd name="connsiteY24" fmla="*/ 292740 h 628239"/>
                <a:gd name="connsiteX25" fmla="*/ 23024 w 3960207"/>
                <a:gd name="connsiteY25" fmla="*/ 319054 h 628239"/>
                <a:gd name="connsiteX26" fmla="*/ 75651 w 3960207"/>
                <a:gd name="connsiteY26" fmla="*/ 371681 h 628239"/>
                <a:gd name="connsiteX27" fmla="*/ 200641 w 3960207"/>
                <a:gd name="connsiteY27" fmla="*/ 480225 h 628239"/>
                <a:gd name="connsiteX28" fmla="*/ 269715 w 3960207"/>
                <a:gd name="connsiteY28" fmla="*/ 536141 h 628239"/>
                <a:gd name="connsiteX29" fmla="*/ 335499 w 3960207"/>
                <a:gd name="connsiteY29" fmla="*/ 582190 h 628239"/>
                <a:gd name="connsiteX30" fmla="*/ 384837 w 3960207"/>
                <a:gd name="connsiteY30" fmla="*/ 611793 h 628239"/>
                <a:gd name="connsiteX31" fmla="*/ 414440 w 3960207"/>
                <a:gd name="connsiteY31" fmla="*/ 624950 h 628239"/>
                <a:gd name="connsiteX32" fmla="*/ 437464 w 3960207"/>
                <a:gd name="connsiteY32" fmla="*/ 628239 h 628239"/>
                <a:gd name="connsiteX33" fmla="*/ 467067 w 3960207"/>
                <a:gd name="connsiteY33" fmla="*/ 628239 h 628239"/>
                <a:gd name="connsiteX34" fmla="*/ 526273 w 3960207"/>
                <a:gd name="connsiteY34" fmla="*/ 611793 h 628239"/>
                <a:gd name="connsiteX35" fmla="*/ 615082 w 3960207"/>
                <a:gd name="connsiteY35" fmla="*/ 582190 h 628239"/>
                <a:gd name="connsiteX36" fmla="*/ 763096 w 3960207"/>
                <a:gd name="connsiteY36" fmla="*/ 559166 h 628239"/>
                <a:gd name="connsiteX37" fmla="*/ 1131487 w 3960207"/>
                <a:gd name="connsiteY37" fmla="*/ 499960 h 628239"/>
                <a:gd name="connsiteX38" fmla="*/ 1338707 w 3960207"/>
                <a:gd name="connsiteY38" fmla="*/ 467068 h 628239"/>
                <a:gd name="connsiteX39" fmla="*/ 1476854 w 3960207"/>
                <a:gd name="connsiteY39" fmla="*/ 444043 h 628239"/>
                <a:gd name="connsiteX40" fmla="*/ 1716966 w 3960207"/>
                <a:gd name="connsiteY40" fmla="*/ 414441 h 628239"/>
                <a:gd name="connsiteX41" fmla="*/ 1930765 w 3960207"/>
                <a:gd name="connsiteY41" fmla="*/ 391416 h 628239"/>
                <a:gd name="connsiteX42" fmla="*/ 2226794 w 3960207"/>
                <a:gd name="connsiteY42" fmla="*/ 355235 h 628239"/>
                <a:gd name="connsiteX43" fmla="*/ 2364941 w 3960207"/>
                <a:gd name="connsiteY43" fmla="*/ 338789 h 628239"/>
                <a:gd name="connsiteX44" fmla="*/ 2683994 w 3960207"/>
                <a:gd name="connsiteY44" fmla="*/ 322343 h 628239"/>
                <a:gd name="connsiteX45" fmla="*/ 2940552 w 3960207"/>
                <a:gd name="connsiteY45" fmla="*/ 309186 h 628239"/>
                <a:gd name="connsiteX46" fmla="*/ 3157640 w 3960207"/>
                <a:gd name="connsiteY46" fmla="*/ 296029 h 628239"/>
                <a:gd name="connsiteX47" fmla="*/ 3312233 w 3960207"/>
                <a:gd name="connsiteY47" fmla="*/ 292740 h 628239"/>
                <a:gd name="connsiteX48" fmla="*/ 3512874 w 3960207"/>
                <a:gd name="connsiteY48" fmla="*/ 296029 h 628239"/>
                <a:gd name="connsiteX49" fmla="*/ 3743119 w 3960207"/>
                <a:gd name="connsiteY49" fmla="*/ 309186 h 628239"/>
                <a:gd name="connsiteX50" fmla="*/ 3841795 w 3960207"/>
                <a:gd name="connsiteY50" fmla="*/ 315764 h 628239"/>
                <a:gd name="connsiteX51" fmla="*/ 3891133 w 3960207"/>
                <a:gd name="connsiteY51" fmla="*/ 305897 h 628239"/>
                <a:gd name="connsiteX52" fmla="*/ 3933893 w 3960207"/>
                <a:gd name="connsiteY52" fmla="*/ 289451 h 628239"/>
                <a:gd name="connsiteX53" fmla="*/ 3956918 w 3960207"/>
                <a:gd name="connsiteY53" fmla="*/ 269715 h 628239"/>
                <a:gd name="connsiteX54" fmla="*/ 3960207 w 3960207"/>
                <a:gd name="connsiteY54" fmla="*/ 249980 h 628239"/>
                <a:gd name="connsiteX55" fmla="*/ 3956918 w 3960207"/>
                <a:gd name="connsiteY55" fmla="*/ 226956 h 628239"/>
                <a:gd name="connsiteX56" fmla="*/ 3947050 w 3960207"/>
                <a:gd name="connsiteY56" fmla="*/ 210510 h 628239"/>
                <a:gd name="connsiteX57" fmla="*/ 3940471 w 3960207"/>
                <a:gd name="connsiteY57" fmla="*/ 203931 h 628239"/>
                <a:gd name="connsiteX58" fmla="*/ 3930604 w 3960207"/>
                <a:gd name="connsiteY58" fmla="*/ 194064 h 628239"/>
                <a:gd name="connsiteX59" fmla="*/ 3894423 w 3960207"/>
                <a:gd name="connsiteY59" fmla="*/ 174328 h 628239"/>
                <a:gd name="connsiteX60" fmla="*/ 3825349 w 3960207"/>
                <a:gd name="connsiteY60" fmla="*/ 141436 h 628239"/>
                <a:gd name="connsiteX61" fmla="*/ 3723384 w 3960207"/>
                <a:gd name="connsiteY61" fmla="*/ 88809 h 628239"/>
                <a:gd name="connsiteX62" fmla="*/ 3667467 w 3960207"/>
                <a:gd name="connsiteY62" fmla="*/ 65784 h 628239"/>
                <a:gd name="connsiteX63" fmla="*/ 3604972 w 3960207"/>
                <a:gd name="connsiteY63" fmla="*/ 39471 h 628239"/>
                <a:gd name="connsiteX64" fmla="*/ 3558923 w 3960207"/>
                <a:gd name="connsiteY64" fmla="*/ 23025 h 628239"/>
                <a:gd name="connsiteX65" fmla="*/ 3493139 w 3960207"/>
                <a:gd name="connsiteY65" fmla="*/ 6579 h 628239"/>
                <a:gd name="connsiteX66" fmla="*/ 3456958 w 3960207"/>
                <a:gd name="connsiteY66" fmla="*/ 0 h 628239"/>
                <a:gd name="connsiteX67" fmla="*/ 3427355 w 3960207"/>
                <a:gd name="connsiteY67" fmla="*/ 0 h 628239"/>
                <a:gd name="connsiteX68" fmla="*/ 3391174 w 3960207"/>
                <a:gd name="connsiteY68" fmla="*/ 6579 h 628239"/>
                <a:gd name="connsiteX69" fmla="*/ 3325389 w 3960207"/>
                <a:gd name="connsiteY69" fmla="*/ 29603 h 628239"/>
                <a:gd name="connsiteX70" fmla="*/ 3243159 w 3960207"/>
                <a:gd name="connsiteY70" fmla="*/ 62495 h 628239"/>
                <a:gd name="connsiteX71" fmla="*/ 3206978 w 3960207"/>
                <a:gd name="connsiteY71" fmla="*/ 75652 h 628239"/>
                <a:gd name="connsiteX72" fmla="*/ 3072120 w 3960207"/>
                <a:gd name="connsiteY72" fmla="*/ 105255 h 628239"/>
                <a:gd name="connsiteX73" fmla="*/ 3016204 w 3960207"/>
                <a:gd name="connsiteY73" fmla="*/ 111833 h 628239"/>
                <a:gd name="connsiteX74" fmla="*/ 2956998 w 3960207"/>
                <a:gd name="connsiteY74" fmla="*/ 118412 h 628239"/>
                <a:gd name="connsiteX75" fmla="*/ 2802405 w 3960207"/>
                <a:gd name="connsiteY75" fmla="*/ 131569 h 628239"/>
                <a:gd name="connsiteX76" fmla="*/ 2424146 w 3960207"/>
                <a:gd name="connsiteY76" fmla="*/ 157882 h 62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60207" h="628239">
                  <a:moveTo>
                    <a:pt x="2424146" y="157882"/>
                  </a:moveTo>
                  <a:lnTo>
                    <a:pt x="2256397" y="171039"/>
                  </a:lnTo>
                  <a:lnTo>
                    <a:pt x="2095225" y="180907"/>
                  </a:lnTo>
                  <a:lnTo>
                    <a:pt x="1881427" y="200642"/>
                  </a:lnTo>
                  <a:lnTo>
                    <a:pt x="1733413" y="226956"/>
                  </a:lnTo>
                  <a:lnTo>
                    <a:pt x="1522903" y="263137"/>
                  </a:lnTo>
                  <a:lnTo>
                    <a:pt x="1272923" y="299318"/>
                  </a:lnTo>
                  <a:lnTo>
                    <a:pt x="1052546" y="328921"/>
                  </a:lnTo>
                  <a:lnTo>
                    <a:pt x="884797" y="348656"/>
                  </a:lnTo>
                  <a:lnTo>
                    <a:pt x="700601" y="368392"/>
                  </a:lnTo>
                  <a:lnTo>
                    <a:pt x="631528" y="374970"/>
                  </a:lnTo>
                  <a:lnTo>
                    <a:pt x="546008" y="381548"/>
                  </a:lnTo>
                  <a:lnTo>
                    <a:pt x="490092" y="384838"/>
                  </a:lnTo>
                  <a:lnTo>
                    <a:pt x="434175" y="384838"/>
                  </a:lnTo>
                  <a:lnTo>
                    <a:pt x="378259" y="378259"/>
                  </a:lnTo>
                  <a:lnTo>
                    <a:pt x="322342" y="371681"/>
                  </a:lnTo>
                  <a:lnTo>
                    <a:pt x="266425" y="358524"/>
                  </a:lnTo>
                  <a:lnTo>
                    <a:pt x="200641" y="342078"/>
                  </a:lnTo>
                  <a:lnTo>
                    <a:pt x="144725" y="319054"/>
                  </a:lnTo>
                  <a:lnTo>
                    <a:pt x="98676" y="292740"/>
                  </a:lnTo>
                  <a:lnTo>
                    <a:pt x="52627" y="266426"/>
                  </a:lnTo>
                  <a:lnTo>
                    <a:pt x="23024" y="256559"/>
                  </a:lnTo>
                  <a:lnTo>
                    <a:pt x="9867" y="259848"/>
                  </a:lnTo>
                  <a:lnTo>
                    <a:pt x="0" y="269715"/>
                  </a:lnTo>
                  <a:lnTo>
                    <a:pt x="3289" y="292740"/>
                  </a:lnTo>
                  <a:lnTo>
                    <a:pt x="23024" y="319054"/>
                  </a:lnTo>
                  <a:lnTo>
                    <a:pt x="75651" y="371681"/>
                  </a:lnTo>
                  <a:lnTo>
                    <a:pt x="200641" y="480225"/>
                  </a:lnTo>
                  <a:lnTo>
                    <a:pt x="269715" y="536141"/>
                  </a:lnTo>
                  <a:lnTo>
                    <a:pt x="335499" y="582190"/>
                  </a:lnTo>
                  <a:lnTo>
                    <a:pt x="384837" y="611793"/>
                  </a:lnTo>
                  <a:lnTo>
                    <a:pt x="414440" y="624950"/>
                  </a:lnTo>
                  <a:lnTo>
                    <a:pt x="437464" y="628239"/>
                  </a:lnTo>
                  <a:lnTo>
                    <a:pt x="467067" y="628239"/>
                  </a:lnTo>
                  <a:lnTo>
                    <a:pt x="526273" y="611793"/>
                  </a:lnTo>
                  <a:lnTo>
                    <a:pt x="615082" y="582190"/>
                  </a:lnTo>
                  <a:lnTo>
                    <a:pt x="763096" y="559166"/>
                  </a:lnTo>
                  <a:lnTo>
                    <a:pt x="1131487" y="499960"/>
                  </a:lnTo>
                  <a:lnTo>
                    <a:pt x="1338707" y="467068"/>
                  </a:lnTo>
                  <a:lnTo>
                    <a:pt x="1476854" y="444043"/>
                  </a:lnTo>
                  <a:lnTo>
                    <a:pt x="1716966" y="414441"/>
                  </a:lnTo>
                  <a:lnTo>
                    <a:pt x="1930765" y="391416"/>
                  </a:lnTo>
                  <a:lnTo>
                    <a:pt x="2226794" y="355235"/>
                  </a:lnTo>
                  <a:lnTo>
                    <a:pt x="2364941" y="338789"/>
                  </a:lnTo>
                  <a:lnTo>
                    <a:pt x="2683994" y="322343"/>
                  </a:lnTo>
                  <a:lnTo>
                    <a:pt x="2940552" y="309186"/>
                  </a:lnTo>
                  <a:lnTo>
                    <a:pt x="3157640" y="296029"/>
                  </a:lnTo>
                  <a:lnTo>
                    <a:pt x="3312233" y="292740"/>
                  </a:lnTo>
                  <a:lnTo>
                    <a:pt x="3512874" y="296029"/>
                  </a:lnTo>
                  <a:lnTo>
                    <a:pt x="3743119" y="309186"/>
                  </a:lnTo>
                  <a:lnTo>
                    <a:pt x="3841795" y="315764"/>
                  </a:lnTo>
                  <a:lnTo>
                    <a:pt x="3891133" y="305897"/>
                  </a:lnTo>
                  <a:lnTo>
                    <a:pt x="3933893" y="289451"/>
                  </a:lnTo>
                  <a:lnTo>
                    <a:pt x="3956918" y="269715"/>
                  </a:lnTo>
                  <a:lnTo>
                    <a:pt x="3960207" y="249980"/>
                  </a:lnTo>
                  <a:lnTo>
                    <a:pt x="3956918" y="226956"/>
                  </a:lnTo>
                  <a:lnTo>
                    <a:pt x="3947050" y="210510"/>
                  </a:lnTo>
                  <a:lnTo>
                    <a:pt x="3940471" y="203931"/>
                  </a:lnTo>
                  <a:lnTo>
                    <a:pt x="3930604" y="194064"/>
                  </a:lnTo>
                  <a:lnTo>
                    <a:pt x="3894423" y="174328"/>
                  </a:lnTo>
                  <a:lnTo>
                    <a:pt x="3825349" y="141436"/>
                  </a:lnTo>
                  <a:lnTo>
                    <a:pt x="3723384" y="88809"/>
                  </a:lnTo>
                  <a:lnTo>
                    <a:pt x="3667467" y="65784"/>
                  </a:lnTo>
                  <a:lnTo>
                    <a:pt x="3604972" y="39471"/>
                  </a:lnTo>
                  <a:lnTo>
                    <a:pt x="3558923" y="23025"/>
                  </a:lnTo>
                  <a:lnTo>
                    <a:pt x="3493139" y="6579"/>
                  </a:lnTo>
                  <a:lnTo>
                    <a:pt x="3456958" y="0"/>
                  </a:lnTo>
                  <a:lnTo>
                    <a:pt x="3427355" y="0"/>
                  </a:lnTo>
                  <a:lnTo>
                    <a:pt x="3391174" y="6579"/>
                  </a:lnTo>
                  <a:lnTo>
                    <a:pt x="3325389" y="29603"/>
                  </a:lnTo>
                  <a:lnTo>
                    <a:pt x="3243159" y="62495"/>
                  </a:lnTo>
                  <a:lnTo>
                    <a:pt x="3206978" y="75652"/>
                  </a:lnTo>
                  <a:lnTo>
                    <a:pt x="3072120" y="105255"/>
                  </a:lnTo>
                  <a:lnTo>
                    <a:pt x="3016204" y="111833"/>
                  </a:lnTo>
                  <a:lnTo>
                    <a:pt x="2956998" y="118412"/>
                  </a:lnTo>
                  <a:lnTo>
                    <a:pt x="2802405" y="131569"/>
                  </a:lnTo>
                  <a:lnTo>
                    <a:pt x="2424146" y="15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0AECCB3D-5BC3-1C4E-B68C-03DA126B40AC}"/>
                </a:ext>
              </a:extLst>
            </p:cNvPr>
            <p:cNvSpPr/>
            <p:nvPr/>
          </p:nvSpPr>
          <p:spPr>
            <a:xfrm>
              <a:off x="3992563" y="2290763"/>
              <a:ext cx="665162" cy="1485900"/>
            </a:xfrm>
            <a:custGeom>
              <a:avLst/>
              <a:gdLst>
                <a:gd name="connsiteX0" fmla="*/ 190500 w 664369"/>
                <a:gd name="connsiteY0" fmla="*/ 1004887 h 1485900"/>
                <a:gd name="connsiteX1" fmla="*/ 235744 w 664369"/>
                <a:gd name="connsiteY1" fmla="*/ 888206 h 1485900"/>
                <a:gd name="connsiteX2" fmla="*/ 250032 w 664369"/>
                <a:gd name="connsiteY2" fmla="*/ 852487 h 1485900"/>
                <a:gd name="connsiteX3" fmla="*/ 264319 w 664369"/>
                <a:gd name="connsiteY3" fmla="*/ 809625 h 1485900"/>
                <a:gd name="connsiteX4" fmla="*/ 273844 w 664369"/>
                <a:gd name="connsiteY4" fmla="*/ 762000 h 1485900"/>
                <a:gd name="connsiteX5" fmla="*/ 288132 w 664369"/>
                <a:gd name="connsiteY5" fmla="*/ 695325 h 1485900"/>
                <a:gd name="connsiteX6" fmla="*/ 300038 w 664369"/>
                <a:gd name="connsiteY6" fmla="*/ 628650 h 1485900"/>
                <a:gd name="connsiteX7" fmla="*/ 311944 w 664369"/>
                <a:gd name="connsiteY7" fmla="*/ 564356 h 1485900"/>
                <a:gd name="connsiteX8" fmla="*/ 321469 w 664369"/>
                <a:gd name="connsiteY8" fmla="*/ 490537 h 1485900"/>
                <a:gd name="connsiteX9" fmla="*/ 326232 w 664369"/>
                <a:gd name="connsiteY9" fmla="*/ 442912 h 1485900"/>
                <a:gd name="connsiteX10" fmla="*/ 326232 w 664369"/>
                <a:gd name="connsiteY10" fmla="*/ 402431 h 1485900"/>
                <a:gd name="connsiteX11" fmla="*/ 326232 w 664369"/>
                <a:gd name="connsiteY11" fmla="*/ 342900 h 1485900"/>
                <a:gd name="connsiteX12" fmla="*/ 321469 w 664369"/>
                <a:gd name="connsiteY12" fmla="*/ 290512 h 1485900"/>
                <a:gd name="connsiteX13" fmla="*/ 311944 w 664369"/>
                <a:gd name="connsiteY13" fmla="*/ 235743 h 1485900"/>
                <a:gd name="connsiteX14" fmla="*/ 297657 w 664369"/>
                <a:gd name="connsiteY14" fmla="*/ 190500 h 1485900"/>
                <a:gd name="connsiteX15" fmla="*/ 288132 w 664369"/>
                <a:gd name="connsiteY15" fmla="*/ 164306 h 1485900"/>
                <a:gd name="connsiteX16" fmla="*/ 266700 w 664369"/>
                <a:gd name="connsiteY16" fmla="*/ 123825 h 1485900"/>
                <a:gd name="connsiteX17" fmla="*/ 245269 w 664369"/>
                <a:gd name="connsiteY17" fmla="*/ 92868 h 1485900"/>
                <a:gd name="connsiteX18" fmla="*/ 216694 w 664369"/>
                <a:gd name="connsiteY18" fmla="*/ 61912 h 1485900"/>
                <a:gd name="connsiteX19" fmla="*/ 166688 w 664369"/>
                <a:gd name="connsiteY19" fmla="*/ 23812 h 1485900"/>
                <a:gd name="connsiteX20" fmla="*/ 285750 w 664369"/>
                <a:gd name="connsiteY20" fmla="*/ 0 h 1485900"/>
                <a:gd name="connsiteX21" fmla="*/ 388144 w 664369"/>
                <a:gd name="connsiteY21" fmla="*/ 54768 h 1485900"/>
                <a:gd name="connsiteX22" fmla="*/ 471488 w 664369"/>
                <a:gd name="connsiteY22" fmla="*/ 97631 h 1485900"/>
                <a:gd name="connsiteX23" fmla="*/ 554832 w 664369"/>
                <a:gd name="connsiteY23" fmla="*/ 145256 h 1485900"/>
                <a:gd name="connsiteX24" fmla="*/ 602457 w 664369"/>
                <a:gd name="connsiteY24" fmla="*/ 176212 h 1485900"/>
                <a:gd name="connsiteX25" fmla="*/ 640557 w 664369"/>
                <a:gd name="connsiteY25" fmla="*/ 204787 h 1485900"/>
                <a:gd name="connsiteX26" fmla="*/ 654844 w 664369"/>
                <a:gd name="connsiteY26" fmla="*/ 221456 h 1485900"/>
                <a:gd name="connsiteX27" fmla="*/ 664369 w 664369"/>
                <a:gd name="connsiteY27" fmla="*/ 235743 h 1485900"/>
                <a:gd name="connsiteX28" fmla="*/ 664369 w 664369"/>
                <a:gd name="connsiteY28" fmla="*/ 240506 h 1485900"/>
                <a:gd name="connsiteX29" fmla="*/ 640557 w 664369"/>
                <a:gd name="connsiteY29" fmla="*/ 278606 h 1485900"/>
                <a:gd name="connsiteX30" fmla="*/ 600075 w 664369"/>
                <a:gd name="connsiteY30" fmla="*/ 347662 h 1485900"/>
                <a:gd name="connsiteX31" fmla="*/ 581025 w 664369"/>
                <a:gd name="connsiteY31" fmla="*/ 421481 h 1485900"/>
                <a:gd name="connsiteX32" fmla="*/ 554832 w 664369"/>
                <a:gd name="connsiteY32" fmla="*/ 531018 h 1485900"/>
                <a:gd name="connsiteX33" fmla="*/ 523875 w 664369"/>
                <a:gd name="connsiteY33" fmla="*/ 640556 h 1485900"/>
                <a:gd name="connsiteX34" fmla="*/ 488157 w 664369"/>
                <a:gd name="connsiteY34" fmla="*/ 750093 h 1485900"/>
                <a:gd name="connsiteX35" fmla="*/ 466725 w 664369"/>
                <a:gd name="connsiteY35" fmla="*/ 809625 h 1485900"/>
                <a:gd name="connsiteX36" fmla="*/ 438150 w 664369"/>
                <a:gd name="connsiteY36" fmla="*/ 883443 h 1485900"/>
                <a:gd name="connsiteX37" fmla="*/ 411957 w 664369"/>
                <a:gd name="connsiteY37" fmla="*/ 942975 h 1485900"/>
                <a:gd name="connsiteX38" fmla="*/ 376238 w 664369"/>
                <a:gd name="connsiteY38" fmla="*/ 1019175 h 1485900"/>
                <a:gd name="connsiteX39" fmla="*/ 342900 w 664369"/>
                <a:gd name="connsiteY39" fmla="*/ 1078706 h 1485900"/>
                <a:gd name="connsiteX40" fmla="*/ 295275 w 664369"/>
                <a:gd name="connsiteY40" fmla="*/ 1162050 h 1485900"/>
                <a:gd name="connsiteX41" fmla="*/ 254794 w 664369"/>
                <a:gd name="connsiteY41" fmla="*/ 1226343 h 1485900"/>
                <a:gd name="connsiteX42" fmla="*/ 192882 w 664369"/>
                <a:gd name="connsiteY42" fmla="*/ 1319212 h 1485900"/>
                <a:gd name="connsiteX43" fmla="*/ 121444 w 664369"/>
                <a:gd name="connsiteY43" fmla="*/ 1407318 h 1485900"/>
                <a:gd name="connsiteX44" fmla="*/ 64294 w 664369"/>
                <a:gd name="connsiteY44" fmla="*/ 1469231 h 1485900"/>
                <a:gd name="connsiteX45" fmla="*/ 47625 w 664369"/>
                <a:gd name="connsiteY45" fmla="*/ 1481137 h 1485900"/>
                <a:gd name="connsiteX46" fmla="*/ 23813 w 664369"/>
                <a:gd name="connsiteY46" fmla="*/ 1485900 h 1485900"/>
                <a:gd name="connsiteX47" fmla="*/ 9525 w 664369"/>
                <a:gd name="connsiteY47" fmla="*/ 1485900 h 1485900"/>
                <a:gd name="connsiteX48" fmla="*/ 0 w 664369"/>
                <a:gd name="connsiteY48" fmla="*/ 1476375 h 1485900"/>
                <a:gd name="connsiteX49" fmla="*/ 2382 w 664369"/>
                <a:gd name="connsiteY49" fmla="*/ 1457325 h 1485900"/>
                <a:gd name="connsiteX50" fmla="*/ 14288 w 664369"/>
                <a:gd name="connsiteY50" fmla="*/ 1426368 h 1485900"/>
                <a:gd name="connsiteX51" fmla="*/ 38100 w 664369"/>
                <a:gd name="connsiteY51" fmla="*/ 1369218 h 1485900"/>
                <a:gd name="connsiteX52" fmla="*/ 76200 w 664369"/>
                <a:gd name="connsiteY52" fmla="*/ 1278731 h 1485900"/>
                <a:gd name="connsiteX53" fmla="*/ 130969 w 664369"/>
                <a:gd name="connsiteY53" fmla="*/ 1154906 h 1485900"/>
                <a:gd name="connsiteX54" fmla="*/ 190500 w 664369"/>
                <a:gd name="connsiteY54" fmla="*/ 10048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4369" h="1485900">
                  <a:moveTo>
                    <a:pt x="190500" y="1004887"/>
                  </a:moveTo>
                  <a:lnTo>
                    <a:pt x="235744" y="888206"/>
                  </a:lnTo>
                  <a:lnTo>
                    <a:pt x="250032" y="852487"/>
                  </a:lnTo>
                  <a:lnTo>
                    <a:pt x="264319" y="809625"/>
                  </a:lnTo>
                  <a:lnTo>
                    <a:pt x="273844" y="762000"/>
                  </a:lnTo>
                  <a:lnTo>
                    <a:pt x="288132" y="695325"/>
                  </a:lnTo>
                  <a:lnTo>
                    <a:pt x="300038" y="628650"/>
                  </a:lnTo>
                  <a:lnTo>
                    <a:pt x="311944" y="564356"/>
                  </a:lnTo>
                  <a:lnTo>
                    <a:pt x="321469" y="490537"/>
                  </a:lnTo>
                  <a:lnTo>
                    <a:pt x="326232" y="442912"/>
                  </a:lnTo>
                  <a:lnTo>
                    <a:pt x="326232" y="402431"/>
                  </a:lnTo>
                  <a:lnTo>
                    <a:pt x="326232" y="342900"/>
                  </a:lnTo>
                  <a:lnTo>
                    <a:pt x="321469" y="290512"/>
                  </a:lnTo>
                  <a:lnTo>
                    <a:pt x="311944" y="235743"/>
                  </a:lnTo>
                  <a:lnTo>
                    <a:pt x="297657" y="190500"/>
                  </a:lnTo>
                  <a:lnTo>
                    <a:pt x="288132" y="164306"/>
                  </a:lnTo>
                  <a:lnTo>
                    <a:pt x="266700" y="123825"/>
                  </a:lnTo>
                  <a:lnTo>
                    <a:pt x="245269" y="92868"/>
                  </a:lnTo>
                  <a:lnTo>
                    <a:pt x="216694" y="61912"/>
                  </a:lnTo>
                  <a:lnTo>
                    <a:pt x="166688" y="23812"/>
                  </a:lnTo>
                  <a:lnTo>
                    <a:pt x="285750" y="0"/>
                  </a:lnTo>
                  <a:lnTo>
                    <a:pt x="388144" y="54768"/>
                  </a:lnTo>
                  <a:lnTo>
                    <a:pt x="471488" y="97631"/>
                  </a:lnTo>
                  <a:lnTo>
                    <a:pt x="554832" y="145256"/>
                  </a:lnTo>
                  <a:lnTo>
                    <a:pt x="602457" y="176212"/>
                  </a:lnTo>
                  <a:lnTo>
                    <a:pt x="640557" y="204787"/>
                  </a:lnTo>
                  <a:lnTo>
                    <a:pt x="654844" y="221456"/>
                  </a:lnTo>
                  <a:lnTo>
                    <a:pt x="664369" y="235743"/>
                  </a:lnTo>
                  <a:lnTo>
                    <a:pt x="664369" y="240506"/>
                  </a:lnTo>
                  <a:lnTo>
                    <a:pt x="640557" y="278606"/>
                  </a:lnTo>
                  <a:lnTo>
                    <a:pt x="600075" y="347662"/>
                  </a:lnTo>
                  <a:lnTo>
                    <a:pt x="581025" y="421481"/>
                  </a:lnTo>
                  <a:lnTo>
                    <a:pt x="554832" y="531018"/>
                  </a:lnTo>
                  <a:lnTo>
                    <a:pt x="523875" y="640556"/>
                  </a:lnTo>
                  <a:lnTo>
                    <a:pt x="488157" y="750093"/>
                  </a:lnTo>
                  <a:lnTo>
                    <a:pt x="466725" y="809625"/>
                  </a:lnTo>
                  <a:lnTo>
                    <a:pt x="438150" y="883443"/>
                  </a:lnTo>
                  <a:lnTo>
                    <a:pt x="411957" y="942975"/>
                  </a:lnTo>
                  <a:lnTo>
                    <a:pt x="376238" y="1019175"/>
                  </a:lnTo>
                  <a:lnTo>
                    <a:pt x="342900" y="1078706"/>
                  </a:lnTo>
                  <a:lnTo>
                    <a:pt x="295275" y="1162050"/>
                  </a:lnTo>
                  <a:lnTo>
                    <a:pt x="254794" y="1226343"/>
                  </a:lnTo>
                  <a:lnTo>
                    <a:pt x="192882" y="1319212"/>
                  </a:lnTo>
                  <a:lnTo>
                    <a:pt x="121444" y="1407318"/>
                  </a:lnTo>
                  <a:lnTo>
                    <a:pt x="64294" y="1469231"/>
                  </a:lnTo>
                  <a:lnTo>
                    <a:pt x="47625" y="1481137"/>
                  </a:lnTo>
                  <a:lnTo>
                    <a:pt x="23813" y="1485900"/>
                  </a:lnTo>
                  <a:lnTo>
                    <a:pt x="9525" y="1485900"/>
                  </a:lnTo>
                  <a:lnTo>
                    <a:pt x="0" y="1476375"/>
                  </a:lnTo>
                  <a:lnTo>
                    <a:pt x="2382" y="1457325"/>
                  </a:lnTo>
                  <a:lnTo>
                    <a:pt x="14288" y="1426368"/>
                  </a:lnTo>
                  <a:lnTo>
                    <a:pt x="38100" y="1369218"/>
                  </a:lnTo>
                  <a:lnTo>
                    <a:pt x="76200" y="1278731"/>
                  </a:lnTo>
                  <a:lnTo>
                    <a:pt x="130969" y="1154906"/>
                  </a:lnTo>
                  <a:lnTo>
                    <a:pt x="190500" y="100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0E7E9625-6F69-2E45-8221-CA9D3321B68D}"/>
                </a:ext>
              </a:extLst>
            </p:cNvPr>
            <p:cNvSpPr/>
            <p:nvPr/>
          </p:nvSpPr>
          <p:spPr>
            <a:xfrm>
              <a:off x="5048250" y="2181225"/>
              <a:ext cx="407988" cy="1600200"/>
            </a:xfrm>
            <a:custGeom>
              <a:avLst/>
              <a:gdLst>
                <a:gd name="connsiteX0" fmla="*/ 119063 w 407194"/>
                <a:gd name="connsiteY0" fmla="*/ 416719 h 1600200"/>
                <a:gd name="connsiteX1" fmla="*/ 119063 w 407194"/>
                <a:gd name="connsiteY1" fmla="*/ 230981 h 1600200"/>
                <a:gd name="connsiteX2" fmla="*/ 116681 w 407194"/>
                <a:gd name="connsiteY2" fmla="*/ 207169 h 1600200"/>
                <a:gd name="connsiteX3" fmla="*/ 104775 w 407194"/>
                <a:gd name="connsiteY3" fmla="*/ 166688 h 1600200"/>
                <a:gd name="connsiteX4" fmla="*/ 76200 w 407194"/>
                <a:gd name="connsiteY4" fmla="*/ 109538 h 1600200"/>
                <a:gd name="connsiteX5" fmla="*/ 47625 w 407194"/>
                <a:gd name="connsiteY5" fmla="*/ 64294 h 1600200"/>
                <a:gd name="connsiteX6" fmla="*/ 0 w 407194"/>
                <a:gd name="connsiteY6" fmla="*/ 7144 h 1600200"/>
                <a:gd name="connsiteX7" fmla="*/ 171450 w 407194"/>
                <a:gd name="connsiteY7" fmla="*/ 0 h 1600200"/>
                <a:gd name="connsiteX8" fmla="*/ 252413 w 407194"/>
                <a:gd name="connsiteY8" fmla="*/ 42863 h 1600200"/>
                <a:gd name="connsiteX9" fmla="*/ 280988 w 407194"/>
                <a:gd name="connsiteY9" fmla="*/ 59531 h 1600200"/>
                <a:gd name="connsiteX10" fmla="*/ 311944 w 407194"/>
                <a:gd name="connsiteY10" fmla="*/ 83344 h 1600200"/>
                <a:gd name="connsiteX11" fmla="*/ 333375 w 407194"/>
                <a:gd name="connsiteY11" fmla="*/ 102394 h 1600200"/>
                <a:gd name="connsiteX12" fmla="*/ 347663 w 407194"/>
                <a:gd name="connsiteY12" fmla="*/ 119063 h 1600200"/>
                <a:gd name="connsiteX13" fmla="*/ 364331 w 407194"/>
                <a:gd name="connsiteY13" fmla="*/ 147638 h 1600200"/>
                <a:gd name="connsiteX14" fmla="*/ 366713 w 407194"/>
                <a:gd name="connsiteY14" fmla="*/ 188119 h 1600200"/>
                <a:gd name="connsiteX15" fmla="*/ 366713 w 407194"/>
                <a:gd name="connsiteY15" fmla="*/ 461963 h 1600200"/>
                <a:gd name="connsiteX16" fmla="*/ 364331 w 407194"/>
                <a:gd name="connsiteY16" fmla="*/ 664369 h 1600200"/>
                <a:gd name="connsiteX17" fmla="*/ 364331 w 407194"/>
                <a:gd name="connsiteY17" fmla="*/ 857250 h 1600200"/>
                <a:gd name="connsiteX18" fmla="*/ 364331 w 407194"/>
                <a:gd name="connsiteY18" fmla="*/ 912019 h 1600200"/>
                <a:gd name="connsiteX19" fmla="*/ 366713 w 407194"/>
                <a:gd name="connsiteY19" fmla="*/ 957263 h 1600200"/>
                <a:gd name="connsiteX20" fmla="*/ 373856 w 407194"/>
                <a:gd name="connsiteY20" fmla="*/ 1012031 h 1600200"/>
                <a:gd name="connsiteX21" fmla="*/ 383381 w 407194"/>
                <a:gd name="connsiteY21" fmla="*/ 1059656 h 1600200"/>
                <a:gd name="connsiteX22" fmla="*/ 392906 w 407194"/>
                <a:gd name="connsiteY22" fmla="*/ 1090613 h 1600200"/>
                <a:gd name="connsiteX23" fmla="*/ 400050 w 407194"/>
                <a:gd name="connsiteY23" fmla="*/ 1107281 h 1600200"/>
                <a:gd name="connsiteX24" fmla="*/ 407194 w 407194"/>
                <a:gd name="connsiteY24" fmla="*/ 1131094 h 1600200"/>
                <a:gd name="connsiteX25" fmla="*/ 407194 w 407194"/>
                <a:gd name="connsiteY25" fmla="*/ 1145381 h 1600200"/>
                <a:gd name="connsiteX26" fmla="*/ 400050 w 407194"/>
                <a:gd name="connsiteY26" fmla="*/ 1193006 h 1600200"/>
                <a:gd name="connsiteX27" fmla="*/ 378619 w 407194"/>
                <a:gd name="connsiteY27" fmla="*/ 1269206 h 1600200"/>
                <a:gd name="connsiteX28" fmla="*/ 354806 w 407194"/>
                <a:gd name="connsiteY28" fmla="*/ 1333500 h 1600200"/>
                <a:gd name="connsiteX29" fmla="*/ 338138 w 407194"/>
                <a:gd name="connsiteY29" fmla="*/ 1373981 h 1600200"/>
                <a:gd name="connsiteX30" fmla="*/ 304800 w 407194"/>
                <a:gd name="connsiteY30" fmla="*/ 1431131 h 1600200"/>
                <a:gd name="connsiteX31" fmla="*/ 264319 w 407194"/>
                <a:gd name="connsiteY31" fmla="*/ 1493044 h 1600200"/>
                <a:gd name="connsiteX32" fmla="*/ 209550 w 407194"/>
                <a:gd name="connsiteY32" fmla="*/ 1559719 h 1600200"/>
                <a:gd name="connsiteX33" fmla="*/ 188119 w 407194"/>
                <a:gd name="connsiteY33" fmla="*/ 1583531 h 1600200"/>
                <a:gd name="connsiteX34" fmla="*/ 166688 w 407194"/>
                <a:gd name="connsiteY34" fmla="*/ 1597819 h 1600200"/>
                <a:gd name="connsiteX35" fmla="*/ 147638 w 407194"/>
                <a:gd name="connsiteY35" fmla="*/ 1600200 h 1600200"/>
                <a:gd name="connsiteX36" fmla="*/ 126206 w 407194"/>
                <a:gd name="connsiteY36" fmla="*/ 1590675 h 1600200"/>
                <a:gd name="connsiteX37" fmla="*/ 114300 w 407194"/>
                <a:gd name="connsiteY37" fmla="*/ 1578769 h 1600200"/>
                <a:gd name="connsiteX38" fmla="*/ 107156 w 407194"/>
                <a:gd name="connsiteY38" fmla="*/ 1562100 h 1600200"/>
                <a:gd name="connsiteX39" fmla="*/ 109538 w 407194"/>
                <a:gd name="connsiteY39" fmla="*/ 1138238 h 1600200"/>
                <a:gd name="connsiteX40" fmla="*/ 116681 w 407194"/>
                <a:gd name="connsiteY40" fmla="*/ 1102519 h 1600200"/>
                <a:gd name="connsiteX41" fmla="*/ 121444 w 407194"/>
                <a:gd name="connsiteY41" fmla="*/ 1040606 h 1600200"/>
                <a:gd name="connsiteX42" fmla="*/ 119063 w 407194"/>
                <a:gd name="connsiteY42" fmla="*/ 854869 h 1600200"/>
                <a:gd name="connsiteX43" fmla="*/ 119063 w 407194"/>
                <a:gd name="connsiteY43" fmla="*/ 416719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7194" h="1600200">
                  <a:moveTo>
                    <a:pt x="119063" y="416719"/>
                  </a:moveTo>
                  <a:lnTo>
                    <a:pt x="119063" y="230981"/>
                  </a:lnTo>
                  <a:lnTo>
                    <a:pt x="116681" y="207169"/>
                  </a:lnTo>
                  <a:lnTo>
                    <a:pt x="104775" y="166688"/>
                  </a:lnTo>
                  <a:lnTo>
                    <a:pt x="76200" y="109538"/>
                  </a:lnTo>
                  <a:lnTo>
                    <a:pt x="47625" y="64294"/>
                  </a:lnTo>
                  <a:lnTo>
                    <a:pt x="0" y="7144"/>
                  </a:lnTo>
                  <a:lnTo>
                    <a:pt x="171450" y="0"/>
                  </a:lnTo>
                  <a:lnTo>
                    <a:pt x="252413" y="42863"/>
                  </a:lnTo>
                  <a:lnTo>
                    <a:pt x="280988" y="59531"/>
                  </a:lnTo>
                  <a:lnTo>
                    <a:pt x="311944" y="83344"/>
                  </a:lnTo>
                  <a:lnTo>
                    <a:pt x="333375" y="102394"/>
                  </a:lnTo>
                  <a:lnTo>
                    <a:pt x="347663" y="119063"/>
                  </a:lnTo>
                  <a:lnTo>
                    <a:pt x="364331" y="147638"/>
                  </a:lnTo>
                  <a:lnTo>
                    <a:pt x="366713" y="188119"/>
                  </a:lnTo>
                  <a:lnTo>
                    <a:pt x="366713" y="461963"/>
                  </a:lnTo>
                  <a:lnTo>
                    <a:pt x="364331" y="664369"/>
                  </a:lnTo>
                  <a:lnTo>
                    <a:pt x="364331" y="857250"/>
                  </a:lnTo>
                  <a:lnTo>
                    <a:pt x="364331" y="912019"/>
                  </a:lnTo>
                  <a:lnTo>
                    <a:pt x="366713" y="957263"/>
                  </a:lnTo>
                  <a:lnTo>
                    <a:pt x="373856" y="1012031"/>
                  </a:lnTo>
                  <a:lnTo>
                    <a:pt x="383381" y="1059656"/>
                  </a:lnTo>
                  <a:lnTo>
                    <a:pt x="392906" y="1090613"/>
                  </a:lnTo>
                  <a:lnTo>
                    <a:pt x="400050" y="1107281"/>
                  </a:lnTo>
                  <a:lnTo>
                    <a:pt x="407194" y="1131094"/>
                  </a:lnTo>
                  <a:lnTo>
                    <a:pt x="407194" y="1145381"/>
                  </a:lnTo>
                  <a:lnTo>
                    <a:pt x="400050" y="1193006"/>
                  </a:lnTo>
                  <a:lnTo>
                    <a:pt x="378619" y="1269206"/>
                  </a:lnTo>
                  <a:lnTo>
                    <a:pt x="354806" y="1333500"/>
                  </a:lnTo>
                  <a:lnTo>
                    <a:pt x="338138" y="1373981"/>
                  </a:lnTo>
                  <a:lnTo>
                    <a:pt x="304800" y="1431131"/>
                  </a:lnTo>
                  <a:lnTo>
                    <a:pt x="264319" y="1493044"/>
                  </a:lnTo>
                  <a:lnTo>
                    <a:pt x="209550" y="1559719"/>
                  </a:lnTo>
                  <a:lnTo>
                    <a:pt x="188119" y="1583531"/>
                  </a:lnTo>
                  <a:lnTo>
                    <a:pt x="166688" y="1597819"/>
                  </a:lnTo>
                  <a:lnTo>
                    <a:pt x="147638" y="1600200"/>
                  </a:lnTo>
                  <a:lnTo>
                    <a:pt x="126206" y="1590675"/>
                  </a:lnTo>
                  <a:lnTo>
                    <a:pt x="114300" y="1578769"/>
                  </a:lnTo>
                  <a:lnTo>
                    <a:pt x="107156" y="1562100"/>
                  </a:lnTo>
                  <a:lnTo>
                    <a:pt x="109538" y="1138238"/>
                  </a:lnTo>
                  <a:lnTo>
                    <a:pt x="116681" y="1102519"/>
                  </a:lnTo>
                  <a:lnTo>
                    <a:pt x="121444" y="1040606"/>
                  </a:lnTo>
                  <a:cubicBezTo>
                    <a:pt x="120650" y="978694"/>
                    <a:pt x="119857" y="916781"/>
                    <a:pt x="119063" y="854869"/>
                  </a:cubicBezTo>
                  <a:lnTo>
                    <a:pt x="119063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55794A1B-1A23-7447-AB5D-7F83E6A54E19}"/>
                </a:ext>
              </a:extLst>
            </p:cNvPr>
            <p:cNvSpPr/>
            <p:nvPr/>
          </p:nvSpPr>
          <p:spPr>
            <a:xfrm>
              <a:off x="4735513" y="3276600"/>
              <a:ext cx="438150" cy="493713"/>
            </a:xfrm>
            <a:custGeom>
              <a:avLst/>
              <a:gdLst>
                <a:gd name="connsiteX0" fmla="*/ 188119 w 438150"/>
                <a:gd name="connsiteY0" fmla="*/ 233363 h 492919"/>
                <a:gd name="connsiteX1" fmla="*/ 257175 w 438150"/>
                <a:gd name="connsiteY1" fmla="*/ 288131 h 492919"/>
                <a:gd name="connsiteX2" fmla="*/ 309563 w 438150"/>
                <a:gd name="connsiteY2" fmla="*/ 330994 h 492919"/>
                <a:gd name="connsiteX3" fmla="*/ 352425 w 438150"/>
                <a:gd name="connsiteY3" fmla="*/ 373856 h 492919"/>
                <a:gd name="connsiteX4" fmla="*/ 381000 w 438150"/>
                <a:gd name="connsiteY4" fmla="*/ 407194 h 492919"/>
                <a:gd name="connsiteX5" fmla="*/ 400050 w 438150"/>
                <a:gd name="connsiteY5" fmla="*/ 433388 h 492919"/>
                <a:gd name="connsiteX6" fmla="*/ 407194 w 438150"/>
                <a:gd name="connsiteY6" fmla="*/ 445294 h 492919"/>
                <a:gd name="connsiteX7" fmla="*/ 421482 w 438150"/>
                <a:gd name="connsiteY7" fmla="*/ 473869 h 492919"/>
                <a:gd name="connsiteX8" fmla="*/ 438150 w 438150"/>
                <a:gd name="connsiteY8" fmla="*/ 492919 h 492919"/>
                <a:gd name="connsiteX9" fmla="*/ 431007 w 438150"/>
                <a:gd name="connsiteY9" fmla="*/ 0 h 492919"/>
                <a:gd name="connsiteX10" fmla="*/ 421482 w 438150"/>
                <a:gd name="connsiteY10" fmla="*/ 40481 h 492919"/>
                <a:gd name="connsiteX11" fmla="*/ 402432 w 438150"/>
                <a:gd name="connsiteY11" fmla="*/ 88106 h 492919"/>
                <a:gd name="connsiteX12" fmla="*/ 385763 w 438150"/>
                <a:gd name="connsiteY12" fmla="*/ 109538 h 492919"/>
                <a:gd name="connsiteX13" fmla="*/ 371475 w 438150"/>
                <a:gd name="connsiteY13" fmla="*/ 121444 h 492919"/>
                <a:gd name="connsiteX14" fmla="*/ 345282 w 438150"/>
                <a:gd name="connsiteY14" fmla="*/ 128588 h 492919"/>
                <a:gd name="connsiteX15" fmla="*/ 316707 w 438150"/>
                <a:gd name="connsiteY15" fmla="*/ 130969 h 492919"/>
                <a:gd name="connsiteX16" fmla="*/ 245269 w 438150"/>
                <a:gd name="connsiteY16" fmla="*/ 119063 h 492919"/>
                <a:gd name="connsiteX17" fmla="*/ 121444 w 438150"/>
                <a:gd name="connsiteY17" fmla="*/ 85725 h 492919"/>
                <a:gd name="connsiteX18" fmla="*/ 71438 w 438150"/>
                <a:gd name="connsiteY18" fmla="*/ 69056 h 492919"/>
                <a:gd name="connsiteX19" fmla="*/ 30957 w 438150"/>
                <a:gd name="connsiteY19" fmla="*/ 52388 h 492919"/>
                <a:gd name="connsiteX20" fmla="*/ 19050 w 438150"/>
                <a:gd name="connsiteY20" fmla="*/ 52388 h 492919"/>
                <a:gd name="connsiteX21" fmla="*/ 9525 w 438150"/>
                <a:gd name="connsiteY21" fmla="*/ 52388 h 492919"/>
                <a:gd name="connsiteX22" fmla="*/ 0 w 438150"/>
                <a:gd name="connsiteY22" fmla="*/ 59531 h 492919"/>
                <a:gd name="connsiteX23" fmla="*/ 0 w 438150"/>
                <a:gd name="connsiteY23" fmla="*/ 73819 h 492919"/>
                <a:gd name="connsiteX24" fmla="*/ 7144 w 438150"/>
                <a:gd name="connsiteY24" fmla="*/ 102394 h 492919"/>
                <a:gd name="connsiteX25" fmla="*/ 19050 w 438150"/>
                <a:gd name="connsiteY25" fmla="*/ 116681 h 492919"/>
                <a:gd name="connsiteX26" fmla="*/ 83344 w 438150"/>
                <a:gd name="connsiteY26" fmla="*/ 159544 h 492919"/>
                <a:gd name="connsiteX27" fmla="*/ 188119 w 438150"/>
                <a:gd name="connsiteY27" fmla="*/ 233363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8150" h="492919">
                  <a:moveTo>
                    <a:pt x="188119" y="233363"/>
                  </a:moveTo>
                  <a:lnTo>
                    <a:pt x="257175" y="288131"/>
                  </a:lnTo>
                  <a:lnTo>
                    <a:pt x="309563" y="330994"/>
                  </a:lnTo>
                  <a:lnTo>
                    <a:pt x="352425" y="373856"/>
                  </a:lnTo>
                  <a:lnTo>
                    <a:pt x="381000" y="407194"/>
                  </a:lnTo>
                  <a:lnTo>
                    <a:pt x="400050" y="433388"/>
                  </a:lnTo>
                  <a:lnTo>
                    <a:pt x="407194" y="445294"/>
                  </a:lnTo>
                  <a:lnTo>
                    <a:pt x="421482" y="473869"/>
                  </a:lnTo>
                  <a:lnTo>
                    <a:pt x="438150" y="492919"/>
                  </a:lnTo>
                  <a:lnTo>
                    <a:pt x="431007" y="0"/>
                  </a:lnTo>
                  <a:lnTo>
                    <a:pt x="421482" y="40481"/>
                  </a:lnTo>
                  <a:lnTo>
                    <a:pt x="402432" y="88106"/>
                  </a:lnTo>
                  <a:lnTo>
                    <a:pt x="385763" y="109538"/>
                  </a:lnTo>
                  <a:lnTo>
                    <a:pt x="371475" y="121444"/>
                  </a:lnTo>
                  <a:lnTo>
                    <a:pt x="345282" y="128588"/>
                  </a:lnTo>
                  <a:lnTo>
                    <a:pt x="316707" y="130969"/>
                  </a:lnTo>
                  <a:lnTo>
                    <a:pt x="245269" y="119063"/>
                  </a:lnTo>
                  <a:lnTo>
                    <a:pt x="121444" y="85725"/>
                  </a:lnTo>
                  <a:lnTo>
                    <a:pt x="71438" y="69056"/>
                  </a:lnTo>
                  <a:lnTo>
                    <a:pt x="30957" y="52388"/>
                  </a:lnTo>
                  <a:lnTo>
                    <a:pt x="19050" y="52388"/>
                  </a:lnTo>
                  <a:lnTo>
                    <a:pt x="9525" y="52388"/>
                  </a:lnTo>
                  <a:lnTo>
                    <a:pt x="0" y="59531"/>
                  </a:lnTo>
                  <a:lnTo>
                    <a:pt x="0" y="73819"/>
                  </a:lnTo>
                  <a:lnTo>
                    <a:pt x="7144" y="102394"/>
                  </a:lnTo>
                  <a:lnTo>
                    <a:pt x="19050" y="116681"/>
                  </a:lnTo>
                  <a:lnTo>
                    <a:pt x="83344" y="159544"/>
                  </a:lnTo>
                  <a:lnTo>
                    <a:pt x="188119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AECF3473-7C3A-FA4A-AB75-3558ACEF71B9}"/>
                </a:ext>
              </a:extLst>
            </p:cNvPr>
            <p:cNvSpPr/>
            <p:nvPr/>
          </p:nvSpPr>
          <p:spPr>
            <a:xfrm>
              <a:off x="4276725" y="3876675"/>
              <a:ext cx="1677988" cy="430213"/>
            </a:xfrm>
            <a:custGeom>
              <a:avLst/>
              <a:gdLst>
                <a:gd name="connsiteX0" fmla="*/ 704850 w 1678781"/>
                <a:gd name="connsiteY0" fmla="*/ 340519 h 431006"/>
                <a:gd name="connsiteX1" fmla="*/ 912019 w 1678781"/>
                <a:gd name="connsiteY1" fmla="*/ 300038 h 431006"/>
                <a:gd name="connsiteX2" fmla="*/ 1078706 w 1678781"/>
                <a:gd name="connsiteY2" fmla="*/ 261938 h 431006"/>
                <a:gd name="connsiteX3" fmla="*/ 1143000 w 1678781"/>
                <a:gd name="connsiteY3" fmla="*/ 245269 h 431006"/>
                <a:gd name="connsiteX4" fmla="*/ 1185863 w 1678781"/>
                <a:gd name="connsiteY4" fmla="*/ 240506 h 431006"/>
                <a:gd name="connsiteX5" fmla="*/ 1216819 w 1678781"/>
                <a:gd name="connsiteY5" fmla="*/ 245269 h 431006"/>
                <a:gd name="connsiteX6" fmla="*/ 1609725 w 1678781"/>
                <a:gd name="connsiteY6" fmla="*/ 330994 h 431006"/>
                <a:gd name="connsiteX7" fmla="*/ 1645444 w 1678781"/>
                <a:gd name="connsiteY7" fmla="*/ 316706 h 431006"/>
                <a:gd name="connsiteX8" fmla="*/ 1669256 w 1678781"/>
                <a:gd name="connsiteY8" fmla="*/ 297656 h 431006"/>
                <a:gd name="connsiteX9" fmla="*/ 1678781 w 1678781"/>
                <a:gd name="connsiteY9" fmla="*/ 278606 h 431006"/>
                <a:gd name="connsiteX10" fmla="*/ 1676400 w 1678781"/>
                <a:gd name="connsiteY10" fmla="*/ 269081 h 431006"/>
                <a:gd name="connsiteX11" fmla="*/ 1664494 w 1678781"/>
                <a:gd name="connsiteY11" fmla="*/ 254794 h 431006"/>
                <a:gd name="connsiteX12" fmla="*/ 1626394 w 1678781"/>
                <a:gd name="connsiteY12" fmla="*/ 221456 h 431006"/>
                <a:gd name="connsiteX13" fmla="*/ 1545431 w 1678781"/>
                <a:gd name="connsiteY13" fmla="*/ 157163 h 431006"/>
                <a:gd name="connsiteX14" fmla="*/ 1428750 w 1678781"/>
                <a:gd name="connsiteY14" fmla="*/ 78581 h 431006"/>
                <a:gd name="connsiteX15" fmla="*/ 1347788 w 1678781"/>
                <a:gd name="connsiteY15" fmla="*/ 33338 h 431006"/>
                <a:gd name="connsiteX16" fmla="*/ 1285875 w 1678781"/>
                <a:gd name="connsiteY16" fmla="*/ 4763 h 431006"/>
                <a:gd name="connsiteX17" fmla="*/ 1271588 w 1678781"/>
                <a:gd name="connsiteY17" fmla="*/ 0 h 431006"/>
                <a:gd name="connsiteX18" fmla="*/ 1257300 w 1678781"/>
                <a:gd name="connsiteY18" fmla="*/ 4763 h 431006"/>
                <a:gd name="connsiteX19" fmla="*/ 1238250 w 1678781"/>
                <a:gd name="connsiteY19" fmla="*/ 23813 h 431006"/>
                <a:gd name="connsiteX20" fmla="*/ 1197769 w 1678781"/>
                <a:gd name="connsiteY20" fmla="*/ 47625 h 431006"/>
                <a:gd name="connsiteX21" fmla="*/ 1128713 w 1678781"/>
                <a:gd name="connsiteY21" fmla="*/ 83344 h 431006"/>
                <a:gd name="connsiteX22" fmla="*/ 1062038 w 1678781"/>
                <a:gd name="connsiteY22" fmla="*/ 107156 h 431006"/>
                <a:gd name="connsiteX23" fmla="*/ 938213 w 1678781"/>
                <a:gd name="connsiteY23" fmla="*/ 138113 h 431006"/>
                <a:gd name="connsiteX24" fmla="*/ 814388 w 1678781"/>
                <a:gd name="connsiteY24" fmla="*/ 166688 h 431006"/>
                <a:gd name="connsiteX25" fmla="*/ 678656 w 1678781"/>
                <a:gd name="connsiteY25" fmla="*/ 195263 h 431006"/>
                <a:gd name="connsiteX26" fmla="*/ 516731 w 1678781"/>
                <a:gd name="connsiteY26" fmla="*/ 219075 h 431006"/>
                <a:gd name="connsiteX27" fmla="*/ 440531 w 1678781"/>
                <a:gd name="connsiteY27" fmla="*/ 230981 h 431006"/>
                <a:gd name="connsiteX28" fmla="*/ 302419 w 1678781"/>
                <a:gd name="connsiteY28" fmla="*/ 242888 h 431006"/>
                <a:gd name="connsiteX29" fmla="*/ 242888 w 1678781"/>
                <a:gd name="connsiteY29" fmla="*/ 242888 h 431006"/>
                <a:gd name="connsiteX30" fmla="*/ 157163 w 1678781"/>
                <a:gd name="connsiteY30" fmla="*/ 245269 h 431006"/>
                <a:gd name="connsiteX31" fmla="*/ 0 w 1678781"/>
                <a:gd name="connsiteY31" fmla="*/ 431006 h 431006"/>
                <a:gd name="connsiteX32" fmla="*/ 200025 w 1678781"/>
                <a:gd name="connsiteY32" fmla="*/ 414338 h 431006"/>
                <a:gd name="connsiteX33" fmla="*/ 278606 w 1678781"/>
                <a:gd name="connsiteY33" fmla="*/ 407194 h 431006"/>
                <a:gd name="connsiteX34" fmla="*/ 347663 w 1678781"/>
                <a:gd name="connsiteY34" fmla="*/ 400050 h 431006"/>
                <a:gd name="connsiteX35" fmla="*/ 445294 w 1678781"/>
                <a:gd name="connsiteY35" fmla="*/ 383381 h 431006"/>
                <a:gd name="connsiteX36" fmla="*/ 590550 w 1678781"/>
                <a:gd name="connsiteY36" fmla="*/ 361950 h 431006"/>
                <a:gd name="connsiteX37" fmla="*/ 704850 w 1678781"/>
                <a:gd name="connsiteY37" fmla="*/ 340519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78781" h="431006">
                  <a:moveTo>
                    <a:pt x="704850" y="340519"/>
                  </a:moveTo>
                  <a:lnTo>
                    <a:pt x="912019" y="300038"/>
                  </a:lnTo>
                  <a:lnTo>
                    <a:pt x="1078706" y="261938"/>
                  </a:lnTo>
                  <a:lnTo>
                    <a:pt x="1143000" y="245269"/>
                  </a:lnTo>
                  <a:lnTo>
                    <a:pt x="1185863" y="240506"/>
                  </a:lnTo>
                  <a:lnTo>
                    <a:pt x="1216819" y="245269"/>
                  </a:lnTo>
                  <a:lnTo>
                    <a:pt x="1609725" y="330994"/>
                  </a:lnTo>
                  <a:lnTo>
                    <a:pt x="1645444" y="316706"/>
                  </a:lnTo>
                  <a:lnTo>
                    <a:pt x="1669256" y="297656"/>
                  </a:lnTo>
                  <a:lnTo>
                    <a:pt x="1678781" y="278606"/>
                  </a:lnTo>
                  <a:lnTo>
                    <a:pt x="1676400" y="269081"/>
                  </a:lnTo>
                  <a:lnTo>
                    <a:pt x="1664494" y="254794"/>
                  </a:lnTo>
                  <a:lnTo>
                    <a:pt x="1626394" y="221456"/>
                  </a:lnTo>
                  <a:lnTo>
                    <a:pt x="1545431" y="157163"/>
                  </a:lnTo>
                  <a:lnTo>
                    <a:pt x="1428750" y="78581"/>
                  </a:lnTo>
                  <a:lnTo>
                    <a:pt x="1347788" y="33338"/>
                  </a:lnTo>
                  <a:lnTo>
                    <a:pt x="1285875" y="4763"/>
                  </a:lnTo>
                  <a:lnTo>
                    <a:pt x="1271588" y="0"/>
                  </a:lnTo>
                  <a:lnTo>
                    <a:pt x="1257300" y="4763"/>
                  </a:lnTo>
                  <a:lnTo>
                    <a:pt x="1238250" y="23813"/>
                  </a:lnTo>
                  <a:lnTo>
                    <a:pt x="1197769" y="47625"/>
                  </a:lnTo>
                  <a:lnTo>
                    <a:pt x="1128713" y="83344"/>
                  </a:lnTo>
                  <a:lnTo>
                    <a:pt x="1062038" y="107156"/>
                  </a:lnTo>
                  <a:lnTo>
                    <a:pt x="938213" y="138113"/>
                  </a:lnTo>
                  <a:lnTo>
                    <a:pt x="814388" y="166688"/>
                  </a:lnTo>
                  <a:lnTo>
                    <a:pt x="678656" y="195263"/>
                  </a:lnTo>
                  <a:lnTo>
                    <a:pt x="516731" y="219075"/>
                  </a:lnTo>
                  <a:lnTo>
                    <a:pt x="440531" y="230981"/>
                  </a:lnTo>
                  <a:lnTo>
                    <a:pt x="302419" y="242888"/>
                  </a:lnTo>
                  <a:lnTo>
                    <a:pt x="242888" y="242888"/>
                  </a:lnTo>
                  <a:lnTo>
                    <a:pt x="157163" y="245269"/>
                  </a:lnTo>
                  <a:lnTo>
                    <a:pt x="0" y="431006"/>
                  </a:lnTo>
                  <a:lnTo>
                    <a:pt x="200025" y="414338"/>
                  </a:lnTo>
                  <a:lnTo>
                    <a:pt x="278606" y="407194"/>
                  </a:lnTo>
                  <a:lnTo>
                    <a:pt x="347663" y="400050"/>
                  </a:lnTo>
                  <a:lnTo>
                    <a:pt x="445294" y="383381"/>
                  </a:lnTo>
                  <a:lnTo>
                    <a:pt x="590550" y="361950"/>
                  </a:lnTo>
                  <a:lnTo>
                    <a:pt x="704850" y="340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76E2E10B-3A0C-0E45-BB8A-2D9EF7092A27}"/>
                </a:ext>
              </a:extLst>
            </p:cNvPr>
            <p:cNvSpPr/>
            <p:nvPr/>
          </p:nvSpPr>
          <p:spPr>
            <a:xfrm>
              <a:off x="3062288" y="4092575"/>
              <a:ext cx="2849562" cy="1889125"/>
            </a:xfrm>
            <a:custGeom>
              <a:avLst/>
              <a:gdLst>
                <a:gd name="connsiteX0" fmla="*/ 2132741 w 2848807"/>
                <a:gd name="connsiteY0" fmla="*/ 432730 h 1888043"/>
                <a:gd name="connsiteX1" fmla="*/ 2235772 w 2848807"/>
                <a:gd name="connsiteY1" fmla="*/ 324548 h 1888043"/>
                <a:gd name="connsiteX2" fmla="*/ 2307894 w 2848807"/>
                <a:gd name="connsiteY2" fmla="*/ 247274 h 1888043"/>
                <a:gd name="connsiteX3" fmla="*/ 2387743 w 2848807"/>
                <a:gd name="connsiteY3" fmla="*/ 154546 h 1888043"/>
                <a:gd name="connsiteX4" fmla="*/ 2423804 w 2848807"/>
                <a:gd name="connsiteY4" fmla="*/ 113334 h 1888043"/>
                <a:gd name="connsiteX5" fmla="*/ 2436683 w 2848807"/>
                <a:gd name="connsiteY5" fmla="*/ 85000 h 1888043"/>
                <a:gd name="connsiteX6" fmla="*/ 2439259 w 2848807"/>
                <a:gd name="connsiteY6" fmla="*/ 64394 h 1888043"/>
                <a:gd name="connsiteX7" fmla="*/ 2439259 w 2848807"/>
                <a:gd name="connsiteY7" fmla="*/ 48940 h 1888043"/>
                <a:gd name="connsiteX8" fmla="*/ 2428956 w 2848807"/>
                <a:gd name="connsiteY8" fmla="*/ 23182 h 1888043"/>
                <a:gd name="connsiteX9" fmla="*/ 2410925 w 2848807"/>
                <a:gd name="connsiteY9" fmla="*/ 0 h 1888043"/>
                <a:gd name="connsiteX10" fmla="*/ 2848807 w 2848807"/>
                <a:gd name="connsiteY10" fmla="*/ 100455 h 1888043"/>
                <a:gd name="connsiteX11" fmla="*/ 2820473 w 2848807"/>
                <a:gd name="connsiteY11" fmla="*/ 113334 h 1888043"/>
                <a:gd name="connsiteX12" fmla="*/ 2768958 w 2848807"/>
                <a:gd name="connsiteY12" fmla="*/ 151971 h 1888043"/>
                <a:gd name="connsiteX13" fmla="*/ 2658199 w 2848807"/>
                <a:gd name="connsiteY13" fmla="*/ 255002 h 1888043"/>
                <a:gd name="connsiteX14" fmla="*/ 2524259 w 2848807"/>
                <a:gd name="connsiteY14" fmla="*/ 383790 h 1888043"/>
                <a:gd name="connsiteX15" fmla="*/ 2307894 w 2848807"/>
                <a:gd name="connsiteY15" fmla="*/ 600155 h 1888043"/>
                <a:gd name="connsiteX16" fmla="*/ 2112135 w 2848807"/>
                <a:gd name="connsiteY16" fmla="*/ 803642 h 1888043"/>
                <a:gd name="connsiteX17" fmla="*/ 1942134 w 2848807"/>
                <a:gd name="connsiteY17" fmla="*/ 945309 h 1888043"/>
                <a:gd name="connsiteX18" fmla="*/ 1833952 w 2848807"/>
                <a:gd name="connsiteY18" fmla="*/ 1030310 h 1888043"/>
                <a:gd name="connsiteX19" fmla="*/ 1692284 w 2848807"/>
                <a:gd name="connsiteY19" fmla="*/ 1138492 h 1888043"/>
                <a:gd name="connsiteX20" fmla="*/ 1527434 w 2848807"/>
                <a:gd name="connsiteY20" fmla="*/ 1251826 h 1888043"/>
                <a:gd name="connsiteX21" fmla="*/ 1424403 w 2848807"/>
                <a:gd name="connsiteY21" fmla="*/ 1321372 h 1888043"/>
                <a:gd name="connsiteX22" fmla="*/ 1341979 w 2848807"/>
                <a:gd name="connsiteY22" fmla="*/ 1372888 h 1888043"/>
                <a:gd name="connsiteX23" fmla="*/ 1213190 w 2848807"/>
                <a:gd name="connsiteY23" fmla="*/ 1450161 h 1888043"/>
                <a:gd name="connsiteX24" fmla="*/ 1112735 w 2848807"/>
                <a:gd name="connsiteY24" fmla="*/ 1506828 h 1888043"/>
                <a:gd name="connsiteX25" fmla="*/ 1038037 w 2848807"/>
                <a:gd name="connsiteY25" fmla="*/ 1545465 h 1888043"/>
                <a:gd name="connsiteX26" fmla="*/ 955612 w 2848807"/>
                <a:gd name="connsiteY26" fmla="*/ 1589253 h 1888043"/>
                <a:gd name="connsiteX27" fmla="*/ 855157 w 2848807"/>
                <a:gd name="connsiteY27" fmla="*/ 1633041 h 1888043"/>
                <a:gd name="connsiteX28" fmla="*/ 775308 w 2848807"/>
                <a:gd name="connsiteY28" fmla="*/ 1669102 h 1888043"/>
                <a:gd name="connsiteX29" fmla="*/ 677429 w 2848807"/>
                <a:gd name="connsiteY29" fmla="*/ 1707739 h 1888043"/>
                <a:gd name="connsiteX30" fmla="*/ 584701 w 2848807"/>
                <a:gd name="connsiteY30" fmla="*/ 1741224 h 1888043"/>
                <a:gd name="connsiteX31" fmla="*/ 491973 w 2848807"/>
                <a:gd name="connsiteY31" fmla="*/ 1772133 h 1888043"/>
                <a:gd name="connsiteX32" fmla="*/ 373487 w 2848807"/>
                <a:gd name="connsiteY32" fmla="*/ 1808194 h 1888043"/>
                <a:gd name="connsiteX33" fmla="*/ 278184 w 2848807"/>
                <a:gd name="connsiteY33" fmla="*/ 1836527 h 1888043"/>
                <a:gd name="connsiteX34" fmla="*/ 193183 w 2848807"/>
                <a:gd name="connsiteY34" fmla="*/ 1859709 h 1888043"/>
                <a:gd name="connsiteX35" fmla="*/ 103031 w 2848807"/>
                <a:gd name="connsiteY35" fmla="*/ 1880315 h 1888043"/>
                <a:gd name="connsiteX36" fmla="*/ 69546 w 2848807"/>
                <a:gd name="connsiteY36" fmla="*/ 1885467 h 1888043"/>
                <a:gd name="connsiteX37" fmla="*/ 36061 w 2848807"/>
                <a:gd name="connsiteY37" fmla="*/ 1888043 h 1888043"/>
                <a:gd name="connsiteX38" fmla="*/ 7727 w 2848807"/>
                <a:gd name="connsiteY38" fmla="*/ 1880315 h 1888043"/>
                <a:gd name="connsiteX39" fmla="*/ 7727 w 2848807"/>
                <a:gd name="connsiteY39" fmla="*/ 1880315 h 1888043"/>
                <a:gd name="connsiteX40" fmla="*/ 0 w 2848807"/>
                <a:gd name="connsiteY40" fmla="*/ 1867437 h 1888043"/>
                <a:gd name="connsiteX41" fmla="*/ 0 w 2848807"/>
                <a:gd name="connsiteY41" fmla="*/ 1857133 h 1888043"/>
                <a:gd name="connsiteX42" fmla="*/ 5152 w 2848807"/>
                <a:gd name="connsiteY42" fmla="*/ 1844255 h 1888043"/>
                <a:gd name="connsiteX43" fmla="*/ 28334 w 2848807"/>
                <a:gd name="connsiteY43" fmla="*/ 1815921 h 1888043"/>
                <a:gd name="connsiteX44" fmla="*/ 69546 w 2848807"/>
                <a:gd name="connsiteY44" fmla="*/ 1803042 h 1888043"/>
                <a:gd name="connsiteX45" fmla="*/ 180304 w 2848807"/>
                <a:gd name="connsiteY45" fmla="*/ 1766981 h 1888043"/>
                <a:gd name="connsiteX46" fmla="*/ 301366 w 2848807"/>
                <a:gd name="connsiteY46" fmla="*/ 1723193 h 1888043"/>
                <a:gd name="connsiteX47" fmla="*/ 476518 w 2848807"/>
                <a:gd name="connsiteY47" fmla="*/ 1648496 h 1888043"/>
                <a:gd name="connsiteX48" fmla="*/ 584701 w 2848807"/>
                <a:gd name="connsiteY48" fmla="*/ 1596980 h 1888043"/>
                <a:gd name="connsiteX49" fmla="*/ 752126 w 2848807"/>
                <a:gd name="connsiteY49" fmla="*/ 1509404 h 1888043"/>
                <a:gd name="connsiteX50" fmla="*/ 865460 w 2848807"/>
                <a:gd name="connsiteY50" fmla="*/ 1447585 h 1888043"/>
                <a:gd name="connsiteX51" fmla="*/ 1038037 w 2848807"/>
                <a:gd name="connsiteY51" fmla="*/ 1341979 h 1888043"/>
                <a:gd name="connsiteX52" fmla="*/ 1200311 w 2848807"/>
                <a:gd name="connsiteY52" fmla="*/ 1233796 h 1888043"/>
                <a:gd name="connsiteX53" fmla="*/ 1347130 w 2848807"/>
                <a:gd name="connsiteY53" fmla="*/ 1128189 h 1888043"/>
                <a:gd name="connsiteX54" fmla="*/ 1483646 w 2848807"/>
                <a:gd name="connsiteY54" fmla="*/ 1022582 h 1888043"/>
                <a:gd name="connsiteX55" fmla="*/ 1643344 w 2848807"/>
                <a:gd name="connsiteY55" fmla="*/ 893794 h 1888043"/>
                <a:gd name="connsiteX56" fmla="*/ 1772133 w 2848807"/>
                <a:gd name="connsiteY56" fmla="*/ 785611 h 1888043"/>
                <a:gd name="connsiteX57" fmla="*/ 1810770 w 2848807"/>
                <a:gd name="connsiteY57" fmla="*/ 749550 h 1888043"/>
                <a:gd name="connsiteX58" fmla="*/ 1926679 w 2848807"/>
                <a:gd name="connsiteY58" fmla="*/ 636216 h 1888043"/>
                <a:gd name="connsiteX59" fmla="*/ 2096681 w 2848807"/>
                <a:gd name="connsiteY59" fmla="*/ 471367 h 1888043"/>
                <a:gd name="connsiteX60" fmla="*/ 2132741 w 2848807"/>
                <a:gd name="connsiteY60" fmla="*/ 432730 h 18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48807" h="1888043">
                  <a:moveTo>
                    <a:pt x="2132741" y="432730"/>
                  </a:moveTo>
                  <a:lnTo>
                    <a:pt x="2235772" y="324548"/>
                  </a:lnTo>
                  <a:lnTo>
                    <a:pt x="2307894" y="247274"/>
                  </a:lnTo>
                  <a:lnTo>
                    <a:pt x="2387743" y="154546"/>
                  </a:lnTo>
                  <a:lnTo>
                    <a:pt x="2423804" y="113334"/>
                  </a:lnTo>
                  <a:lnTo>
                    <a:pt x="2436683" y="85000"/>
                  </a:lnTo>
                  <a:lnTo>
                    <a:pt x="2439259" y="64394"/>
                  </a:lnTo>
                  <a:lnTo>
                    <a:pt x="2439259" y="48940"/>
                  </a:lnTo>
                  <a:lnTo>
                    <a:pt x="2428956" y="23182"/>
                  </a:lnTo>
                  <a:lnTo>
                    <a:pt x="2410925" y="0"/>
                  </a:lnTo>
                  <a:lnTo>
                    <a:pt x="2848807" y="100455"/>
                  </a:lnTo>
                  <a:lnTo>
                    <a:pt x="2820473" y="113334"/>
                  </a:lnTo>
                  <a:lnTo>
                    <a:pt x="2768958" y="151971"/>
                  </a:lnTo>
                  <a:lnTo>
                    <a:pt x="2658199" y="255002"/>
                  </a:lnTo>
                  <a:lnTo>
                    <a:pt x="2524259" y="383790"/>
                  </a:lnTo>
                  <a:lnTo>
                    <a:pt x="2307894" y="600155"/>
                  </a:lnTo>
                  <a:lnTo>
                    <a:pt x="2112135" y="803642"/>
                  </a:lnTo>
                  <a:lnTo>
                    <a:pt x="1942134" y="945309"/>
                  </a:lnTo>
                  <a:lnTo>
                    <a:pt x="1833952" y="1030310"/>
                  </a:lnTo>
                  <a:lnTo>
                    <a:pt x="1692284" y="1138492"/>
                  </a:lnTo>
                  <a:lnTo>
                    <a:pt x="1527434" y="1251826"/>
                  </a:lnTo>
                  <a:lnTo>
                    <a:pt x="1424403" y="1321372"/>
                  </a:lnTo>
                  <a:lnTo>
                    <a:pt x="1341979" y="1372888"/>
                  </a:lnTo>
                  <a:lnTo>
                    <a:pt x="1213190" y="1450161"/>
                  </a:lnTo>
                  <a:lnTo>
                    <a:pt x="1112735" y="1506828"/>
                  </a:lnTo>
                  <a:lnTo>
                    <a:pt x="1038037" y="1545465"/>
                  </a:lnTo>
                  <a:lnTo>
                    <a:pt x="955612" y="1589253"/>
                  </a:lnTo>
                  <a:lnTo>
                    <a:pt x="855157" y="1633041"/>
                  </a:lnTo>
                  <a:lnTo>
                    <a:pt x="775308" y="1669102"/>
                  </a:lnTo>
                  <a:lnTo>
                    <a:pt x="677429" y="1707739"/>
                  </a:lnTo>
                  <a:lnTo>
                    <a:pt x="584701" y="1741224"/>
                  </a:lnTo>
                  <a:lnTo>
                    <a:pt x="491973" y="1772133"/>
                  </a:lnTo>
                  <a:lnTo>
                    <a:pt x="373487" y="1808194"/>
                  </a:lnTo>
                  <a:lnTo>
                    <a:pt x="278184" y="1836527"/>
                  </a:lnTo>
                  <a:lnTo>
                    <a:pt x="193183" y="1859709"/>
                  </a:lnTo>
                  <a:lnTo>
                    <a:pt x="103031" y="1880315"/>
                  </a:lnTo>
                  <a:lnTo>
                    <a:pt x="69546" y="1885467"/>
                  </a:lnTo>
                  <a:lnTo>
                    <a:pt x="36061" y="1888043"/>
                  </a:lnTo>
                  <a:lnTo>
                    <a:pt x="7727" y="1880315"/>
                  </a:lnTo>
                  <a:lnTo>
                    <a:pt x="7727" y="1880315"/>
                  </a:lnTo>
                  <a:lnTo>
                    <a:pt x="0" y="1867437"/>
                  </a:lnTo>
                  <a:lnTo>
                    <a:pt x="0" y="1857133"/>
                  </a:lnTo>
                  <a:lnTo>
                    <a:pt x="5152" y="1844255"/>
                  </a:lnTo>
                  <a:lnTo>
                    <a:pt x="28334" y="1815921"/>
                  </a:lnTo>
                  <a:lnTo>
                    <a:pt x="69546" y="1803042"/>
                  </a:lnTo>
                  <a:lnTo>
                    <a:pt x="180304" y="1766981"/>
                  </a:lnTo>
                  <a:lnTo>
                    <a:pt x="301366" y="1723193"/>
                  </a:lnTo>
                  <a:lnTo>
                    <a:pt x="476518" y="1648496"/>
                  </a:lnTo>
                  <a:lnTo>
                    <a:pt x="584701" y="1596980"/>
                  </a:lnTo>
                  <a:lnTo>
                    <a:pt x="752126" y="1509404"/>
                  </a:lnTo>
                  <a:lnTo>
                    <a:pt x="865460" y="1447585"/>
                  </a:lnTo>
                  <a:lnTo>
                    <a:pt x="1038037" y="1341979"/>
                  </a:lnTo>
                  <a:lnTo>
                    <a:pt x="1200311" y="1233796"/>
                  </a:lnTo>
                  <a:lnTo>
                    <a:pt x="1347130" y="1128189"/>
                  </a:lnTo>
                  <a:lnTo>
                    <a:pt x="1483646" y="1022582"/>
                  </a:lnTo>
                  <a:lnTo>
                    <a:pt x="1643344" y="893794"/>
                  </a:lnTo>
                  <a:lnTo>
                    <a:pt x="1772133" y="785611"/>
                  </a:lnTo>
                  <a:lnTo>
                    <a:pt x="1810770" y="749550"/>
                  </a:lnTo>
                  <a:lnTo>
                    <a:pt x="1926679" y="636216"/>
                  </a:lnTo>
                  <a:lnTo>
                    <a:pt x="2096681" y="471367"/>
                  </a:lnTo>
                  <a:lnTo>
                    <a:pt x="2132741" y="4327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CE8A822C-9D76-3240-A6E4-EB99EC019961}"/>
                </a:ext>
              </a:extLst>
            </p:cNvPr>
            <p:cNvSpPr/>
            <p:nvPr/>
          </p:nvSpPr>
          <p:spPr>
            <a:xfrm>
              <a:off x="4205288" y="4319588"/>
              <a:ext cx="2933700" cy="1700212"/>
            </a:xfrm>
            <a:custGeom>
              <a:avLst/>
              <a:gdLst>
                <a:gd name="connsiteX0" fmla="*/ 1140618 w 2933700"/>
                <a:gd name="connsiteY0" fmla="*/ 671512 h 1700212"/>
                <a:gd name="connsiteX1" fmla="*/ 973931 w 2933700"/>
                <a:gd name="connsiteY1" fmla="*/ 552450 h 1700212"/>
                <a:gd name="connsiteX2" fmla="*/ 764381 w 2933700"/>
                <a:gd name="connsiteY2" fmla="*/ 433387 h 1700212"/>
                <a:gd name="connsiteX3" fmla="*/ 640556 w 2933700"/>
                <a:gd name="connsiteY3" fmla="*/ 338137 h 1700212"/>
                <a:gd name="connsiteX4" fmla="*/ 521493 w 2933700"/>
                <a:gd name="connsiteY4" fmla="*/ 254793 h 1700212"/>
                <a:gd name="connsiteX5" fmla="*/ 404812 w 2933700"/>
                <a:gd name="connsiteY5" fmla="*/ 180975 h 1700212"/>
                <a:gd name="connsiteX6" fmla="*/ 290512 w 2933700"/>
                <a:gd name="connsiteY6" fmla="*/ 114300 h 1700212"/>
                <a:gd name="connsiteX7" fmla="*/ 176212 w 2933700"/>
                <a:gd name="connsiteY7" fmla="*/ 54768 h 1700212"/>
                <a:gd name="connsiteX8" fmla="*/ 73818 w 2933700"/>
                <a:gd name="connsiteY8" fmla="*/ 0 h 1700212"/>
                <a:gd name="connsiteX9" fmla="*/ 0 w 2933700"/>
                <a:gd name="connsiteY9" fmla="*/ 78581 h 1700212"/>
                <a:gd name="connsiteX10" fmla="*/ 100012 w 2933700"/>
                <a:gd name="connsiteY10" fmla="*/ 130968 h 1700212"/>
                <a:gd name="connsiteX11" fmla="*/ 185737 w 2933700"/>
                <a:gd name="connsiteY11" fmla="*/ 183356 h 1700212"/>
                <a:gd name="connsiteX12" fmla="*/ 266700 w 2933700"/>
                <a:gd name="connsiteY12" fmla="*/ 235743 h 1700212"/>
                <a:gd name="connsiteX13" fmla="*/ 385762 w 2933700"/>
                <a:gd name="connsiteY13" fmla="*/ 321468 h 1700212"/>
                <a:gd name="connsiteX14" fmla="*/ 511968 w 2933700"/>
                <a:gd name="connsiteY14" fmla="*/ 419100 h 1700212"/>
                <a:gd name="connsiteX15" fmla="*/ 657225 w 2933700"/>
                <a:gd name="connsiteY15" fmla="*/ 542925 h 1700212"/>
                <a:gd name="connsiteX16" fmla="*/ 912018 w 2933700"/>
                <a:gd name="connsiteY16" fmla="*/ 769143 h 1700212"/>
                <a:gd name="connsiteX17" fmla="*/ 1054893 w 2933700"/>
                <a:gd name="connsiteY17" fmla="*/ 897731 h 1700212"/>
                <a:gd name="connsiteX18" fmla="*/ 1262062 w 2933700"/>
                <a:gd name="connsiteY18" fmla="*/ 1088231 h 1700212"/>
                <a:gd name="connsiteX19" fmla="*/ 1445418 w 2933700"/>
                <a:gd name="connsiteY19" fmla="*/ 1254918 h 1700212"/>
                <a:gd name="connsiteX20" fmla="*/ 1588293 w 2933700"/>
                <a:gd name="connsiteY20" fmla="*/ 1385887 h 1700212"/>
                <a:gd name="connsiteX21" fmla="*/ 1707356 w 2933700"/>
                <a:gd name="connsiteY21" fmla="*/ 1495425 h 1700212"/>
                <a:gd name="connsiteX22" fmla="*/ 1795462 w 2933700"/>
                <a:gd name="connsiteY22" fmla="*/ 1574006 h 1700212"/>
                <a:gd name="connsiteX23" fmla="*/ 1854993 w 2933700"/>
                <a:gd name="connsiteY23" fmla="*/ 1631156 h 1700212"/>
                <a:gd name="connsiteX24" fmla="*/ 1888331 w 2933700"/>
                <a:gd name="connsiteY24" fmla="*/ 1659731 h 1700212"/>
                <a:gd name="connsiteX25" fmla="*/ 1916906 w 2933700"/>
                <a:gd name="connsiteY25" fmla="*/ 1676400 h 1700212"/>
                <a:gd name="connsiteX26" fmla="*/ 1952625 w 2933700"/>
                <a:gd name="connsiteY26" fmla="*/ 1690687 h 1700212"/>
                <a:gd name="connsiteX27" fmla="*/ 2014537 w 2933700"/>
                <a:gd name="connsiteY27" fmla="*/ 1700212 h 1700212"/>
                <a:gd name="connsiteX28" fmla="*/ 2200275 w 2933700"/>
                <a:gd name="connsiteY28" fmla="*/ 1695450 h 1700212"/>
                <a:gd name="connsiteX29" fmla="*/ 2426493 w 2933700"/>
                <a:gd name="connsiteY29" fmla="*/ 1690687 h 1700212"/>
                <a:gd name="connsiteX30" fmla="*/ 2750343 w 2933700"/>
                <a:gd name="connsiteY30" fmla="*/ 1683543 h 1700212"/>
                <a:gd name="connsiteX31" fmla="*/ 2895600 w 2933700"/>
                <a:gd name="connsiteY31" fmla="*/ 1676400 h 1700212"/>
                <a:gd name="connsiteX32" fmla="*/ 2919412 w 2933700"/>
                <a:gd name="connsiteY32" fmla="*/ 1671637 h 1700212"/>
                <a:gd name="connsiteX33" fmla="*/ 2933700 w 2933700"/>
                <a:gd name="connsiteY33" fmla="*/ 1662112 h 1700212"/>
                <a:gd name="connsiteX34" fmla="*/ 2933700 w 2933700"/>
                <a:gd name="connsiteY34" fmla="*/ 1654968 h 1700212"/>
                <a:gd name="connsiteX35" fmla="*/ 2931318 w 2933700"/>
                <a:gd name="connsiteY35" fmla="*/ 1643062 h 1700212"/>
                <a:gd name="connsiteX36" fmla="*/ 2905125 w 2933700"/>
                <a:gd name="connsiteY36" fmla="*/ 1612106 h 1700212"/>
                <a:gd name="connsiteX37" fmla="*/ 2895600 w 2933700"/>
                <a:gd name="connsiteY37" fmla="*/ 1607343 h 1700212"/>
                <a:gd name="connsiteX38" fmla="*/ 2826543 w 2933700"/>
                <a:gd name="connsiteY38" fmla="*/ 1588293 h 1700212"/>
                <a:gd name="connsiteX39" fmla="*/ 2726531 w 2933700"/>
                <a:gd name="connsiteY39" fmla="*/ 1562100 h 1700212"/>
                <a:gd name="connsiteX40" fmla="*/ 2590800 w 2933700"/>
                <a:gd name="connsiteY40" fmla="*/ 1514475 h 1700212"/>
                <a:gd name="connsiteX41" fmla="*/ 2445543 w 2933700"/>
                <a:gd name="connsiteY41" fmla="*/ 1462087 h 1700212"/>
                <a:gd name="connsiteX42" fmla="*/ 2309812 w 2933700"/>
                <a:gd name="connsiteY42" fmla="*/ 1404937 h 1700212"/>
                <a:gd name="connsiteX43" fmla="*/ 2188368 w 2933700"/>
                <a:gd name="connsiteY43" fmla="*/ 1350168 h 1700212"/>
                <a:gd name="connsiteX44" fmla="*/ 2038350 w 2933700"/>
                <a:gd name="connsiteY44" fmla="*/ 1276350 h 1700212"/>
                <a:gd name="connsiteX45" fmla="*/ 1924050 w 2933700"/>
                <a:gd name="connsiteY45" fmla="*/ 1216818 h 1700212"/>
                <a:gd name="connsiteX46" fmla="*/ 1826418 w 2933700"/>
                <a:gd name="connsiteY46" fmla="*/ 1159668 h 1700212"/>
                <a:gd name="connsiteX47" fmla="*/ 1719262 w 2933700"/>
                <a:gd name="connsiteY47" fmla="*/ 1083468 h 1700212"/>
                <a:gd name="connsiteX48" fmla="*/ 1540668 w 2933700"/>
                <a:gd name="connsiteY48" fmla="*/ 959643 h 1700212"/>
                <a:gd name="connsiteX49" fmla="*/ 1376362 w 2933700"/>
                <a:gd name="connsiteY49" fmla="*/ 838200 h 1700212"/>
                <a:gd name="connsiteX50" fmla="*/ 1140618 w 2933700"/>
                <a:gd name="connsiteY50" fmla="*/ 671512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33700" h="1700212">
                  <a:moveTo>
                    <a:pt x="1140618" y="671512"/>
                  </a:moveTo>
                  <a:lnTo>
                    <a:pt x="973931" y="552450"/>
                  </a:lnTo>
                  <a:lnTo>
                    <a:pt x="764381" y="433387"/>
                  </a:lnTo>
                  <a:lnTo>
                    <a:pt x="640556" y="338137"/>
                  </a:lnTo>
                  <a:lnTo>
                    <a:pt x="521493" y="254793"/>
                  </a:lnTo>
                  <a:lnTo>
                    <a:pt x="404812" y="180975"/>
                  </a:lnTo>
                  <a:lnTo>
                    <a:pt x="290512" y="114300"/>
                  </a:lnTo>
                  <a:lnTo>
                    <a:pt x="176212" y="54768"/>
                  </a:lnTo>
                  <a:lnTo>
                    <a:pt x="73818" y="0"/>
                  </a:lnTo>
                  <a:lnTo>
                    <a:pt x="0" y="78581"/>
                  </a:lnTo>
                  <a:lnTo>
                    <a:pt x="100012" y="130968"/>
                  </a:lnTo>
                  <a:lnTo>
                    <a:pt x="185737" y="183356"/>
                  </a:lnTo>
                  <a:lnTo>
                    <a:pt x="266700" y="235743"/>
                  </a:lnTo>
                  <a:lnTo>
                    <a:pt x="385762" y="321468"/>
                  </a:lnTo>
                  <a:lnTo>
                    <a:pt x="511968" y="419100"/>
                  </a:lnTo>
                  <a:lnTo>
                    <a:pt x="657225" y="542925"/>
                  </a:lnTo>
                  <a:lnTo>
                    <a:pt x="912018" y="769143"/>
                  </a:lnTo>
                  <a:lnTo>
                    <a:pt x="1054893" y="897731"/>
                  </a:lnTo>
                  <a:lnTo>
                    <a:pt x="1262062" y="1088231"/>
                  </a:lnTo>
                  <a:lnTo>
                    <a:pt x="1445418" y="1254918"/>
                  </a:lnTo>
                  <a:lnTo>
                    <a:pt x="1588293" y="1385887"/>
                  </a:lnTo>
                  <a:lnTo>
                    <a:pt x="1707356" y="1495425"/>
                  </a:lnTo>
                  <a:lnTo>
                    <a:pt x="1795462" y="1574006"/>
                  </a:lnTo>
                  <a:lnTo>
                    <a:pt x="1854993" y="1631156"/>
                  </a:lnTo>
                  <a:lnTo>
                    <a:pt x="1888331" y="1659731"/>
                  </a:lnTo>
                  <a:lnTo>
                    <a:pt x="1916906" y="1676400"/>
                  </a:lnTo>
                  <a:lnTo>
                    <a:pt x="1952625" y="1690687"/>
                  </a:lnTo>
                  <a:lnTo>
                    <a:pt x="2014537" y="1700212"/>
                  </a:lnTo>
                  <a:lnTo>
                    <a:pt x="2200275" y="1695450"/>
                  </a:lnTo>
                  <a:lnTo>
                    <a:pt x="2426493" y="1690687"/>
                  </a:lnTo>
                  <a:lnTo>
                    <a:pt x="2750343" y="1683543"/>
                  </a:lnTo>
                  <a:lnTo>
                    <a:pt x="2895600" y="1676400"/>
                  </a:lnTo>
                  <a:lnTo>
                    <a:pt x="2919412" y="1671637"/>
                  </a:lnTo>
                  <a:lnTo>
                    <a:pt x="2933700" y="1662112"/>
                  </a:lnTo>
                  <a:lnTo>
                    <a:pt x="2933700" y="1654968"/>
                  </a:lnTo>
                  <a:lnTo>
                    <a:pt x="2931318" y="1643062"/>
                  </a:lnTo>
                  <a:lnTo>
                    <a:pt x="2905125" y="1612106"/>
                  </a:lnTo>
                  <a:lnTo>
                    <a:pt x="2895600" y="1607343"/>
                  </a:lnTo>
                  <a:lnTo>
                    <a:pt x="2826543" y="1588293"/>
                  </a:lnTo>
                  <a:lnTo>
                    <a:pt x="2726531" y="1562100"/>
                  </a:lnTo>
                  <a:lnTo>
                    <a:pt x="2590800" y="1514475"/>
                  </a:lnTo>
                  <a:lnTo>
                    <a:pt x="2445543" y="1462087"/>
                  </a:lnTo>
                  <a:lnTo>
                    <a:pt x="2309812" y="1404937"/>
                  </a:lnTo>
                  <a:lnTo>
                    <a:pt x="2188368" y="1350168"/>
                  </a:lnTo>
                  <a:lnTo>
                    <a:pt x="2038350" y="1276350"/>
                  </a:lnTo>
                  <a:lnTo>
                    <a:pt x="1924050" y="1216818"/>
                  </a:lnTo>
                  <a:lnTo>
                    <a:pt x="1826418" y="1159668"/>
                  </a:lnTo>
                  <a:lnTo>
                    <a:pt x="1719262" y="1083468"/>
                  </a:lnTo>
                  <a:lnTo>
                    <a:pt x="1540668" y="959643"/>
                  </a:lnTo>
                  <a:lnTo>
                    <a:pt x="1376362" y="838200"/>
                  </a:lnTo>
                  <a:lnTo>
                    <a:pt x="114061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504977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50088D-71A8-4D19-9C5C-AB3F531CD7BF}"/>
              </a:ext>
            </a:extLst>
          </p:cNvPr>
          <p:cNvGrpSpPr/>
          <p:nvPr/>
        </p:nvGrpSpPr>
        <p:grpSpPr>
          <a:xfrm>
            <a:off x="2430463" y="1374775"/>
            <a:ext cx="4913312" cy="4668838"/>
            <a:chOff x="2430463" y="1374775"/>
            <a:chExt cx="4913312" cy="4668838"/>
          </a:xfrm>
        </p:grpSpPr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8CD8C613-5252-8F49-B1FB-9AE9CA02D635}"/>
                </a:ext>
              </a:extLst>
            </p:cNvPr>
            <p:cNvSpPr/>
            <p:nvPr/>
          </p:nvSpPr>
          <p:spPr>
            <a:xfrm>
              <a:off x="2430463" y="2808288"/>
              <a:ext cx="1857375" cy="530225"/>
            </a:xfrm>
            <a:custGeom>
              <a:avLst/>
              <a:gdLst>
                <a:gd name="connsiteX0" fmla="*/ 661988 w 1857375"/>
                <a:gd name="connsiteY0" fmla="*/ 252412 h 531019"/>
                <a:gd name="connsiteX1" fmla="*/ 1023938 w 1857375"/>
                <a:gd name="connsiteY1" fmla="*/ 171450 h 531019"/>
                <a:gd name="connsiteX2" fmla="*/ 1202532 w 1857375"/>
                <a:gd name="connsiteY2" fmla="*/ 138112 h 531019"/>
                <a:gd name="connsiteX3" fmla="*/ 1352550 w 1857375"/>
                <a:gd name="connsiteY3" fmla="*/ 78581 h 531019"/>
                <a:gd name="connsiteX4" fmla="*/ 1464469 w 1857375"/>
                <a:gd name="connsiteY4" fmla="*/ 23812 h 531019"/>
                <a:gd name="connsiteX5" fmla="*/ 1504950 w 1857375"/>
                <a:gd name="connsiteY5" fmla="*/ 2381 h 531019"/>
                <a:gd name="connsiteX6" fmla="*/ 1521619 w 1857375"/>
                <a:gd name="connsiteY6" fmla="*/ 0 h 531019"/>
                <a:gd name="connsiteX7" fmla="*/ 1569244 w 1857375"/>
                <a:gd name="connsiteY7" fmla="*/ 7144 h 531019"/>
                <a:gd name="connsiteX8" fmla="*/ 1645444 w 1857375"/>
                <a:gd name="connsiteY8" fmla="*/ 26194 h 531019"/>
                <a:gd name="connsiteX9" fmla="*/ 1726407 w 1857375"/>
                <a:gd name="connsiteY9" fmla="*/ 54769 h 531019"/>
                <a:gd name="connsiteX10" fmla="*/ 1788319 w 1857375"/>
                <a:gd name="connsiteY10" fmla="*/ 80962 h 531019"/>
                <a:gd name="connsiteX11" fmla="*/ 1824038 w 1857375"/>
                <a:gd name="connsiteY11" fmla="*/ 97631 h 531019"/>
                <a:gd name="connsiteX12" fmla="*/ 1843088 w 1857375"/>
                <a:gd name="connsiteY12" fmla="*/ 111919 h 531019"/>
                <a:gd name="connsiteX13" fmla="*/ 1852613 w 1857375"/>
                <a:gd name="connsiteY13" fmla="*/ 130969 h 531019"/>
                <a:gd name="connsiteX14" fmla="*/ 1857375 w 1857375"/>
                <a:gd name="connsiteY14" fmla="*/ 152400 h 531019"/>
                <a:gd name="connsiteX15" fmla="*/ 1854994 w 1857375"/>
                <a:gd name="connsiteY15" fmla="*/ 185737 h 531019"/>
                <a:gd name="connsiteX16" fmla="*/ 1847850 w 1857375"/>
                <a:gd name="connsiteY16" fmla="*/ 211931 h 531019"/>
                <a:gd name="connsiteX17" fmla="*/ 1833563 w 1857375"/>
                <a:gd name="connsiteY17" fmla="*/ 226219 h 531019"/>
                <a:gd name="connsiteX18" fmla="*/ 1788319 w 1857375"/>
                <a:gd name="connsiteY18" fmla="*/ 242887 h 531019"/>
                <a:gd name="connsiteX19" fmla="*/ 1709738 w 1857375"/>
                <a:gd name="connsiteY19" fmla="*/ 266700 h 531019"/>
                <a:gd name="connsiteX20" fmla="*/ 1633538 w 1857375"/>
                <a:gd name="connsiteY20" fmla="*/ 280987 h 531019"/>
                <a:gd name="connsiteX21" fmla="*/ 1576388 w 1857375"/>
                <a:gd name="connsiteY21" fmla="*/ 290512 h 531019"/>
                <a:gd name="connsiteX22" fmla="*/ 1431132 w 1857375"/>
                <a:gd name="connsiteY22" fmla="*/ 307181 h 531019"/>
                <a:gd name="connsiteX23" fmla="*/ 1197769 w 1857375"/>
                <a:gd name="connsiteY23" fmla="*/ 333375 h 531019"/>
                <a:gd name="connsiteX24" fmla="*/ 952500 w 1857375"/>
                <a:gd name="connsiteY24" fmla="*/ 385762 h 531019"/>
                <a:gd name="connsiteX25" fmla="*/ 721519 w 1857375"/>
                <a:gd name="connsiteY25" fmla="*/ 445294 h 531019"/>
                <a:gd name="connsiteX26" fmla="*/ 488157 w 1857375"/>
                <a:gd name="connsiteY26" fmla="*/ 507206 h 531019"/>
                <a:gd name="connsiteX27" fmla="*/ 411957 w 1857375"/>
                <a:gd name="connsiteY27" fmla="*/ 528637 h 531019"/>
                <a:gd name="connsiteX28" fmla="*/ 385763 w 1857375"/>
                <a:gd name="connsiteY28" fmla="*/ 531019 h 531019"/>
                <a:gd name="connsiteX29" fmla="*/ 359569 w 1857375"/>
                <a:gd name="connsiteY29" fmla="*/ 523875 h 531019"/>
                <a:gd name="connsiteX30" fmla="*/ 304800 w 1857375"/>
                <a:gd name="connsiteY30" fmla="*/ 497681 h 531019"/>
                <a:gd name="connsiteX31" fmla="*/ 200025 w 1857375"/>
                <a:gd name="connsiteY31" fmla="*/ 428625 h 531019"/>
                <a:gd name="connsiteX32" fmla="*/ 104775 w 1857375"/>
                <a:gd name="connsiteY32" fmla="*/ 359569 h 531019"/>
                <a:gd name="connsiteX33" fmla="*/ 52388 w 1857375"/>
                <a:gd name="connsiteY33" fmla="*/ 319087 h 531019"/>
                <a:gd name="connsiteX34" fmla="*/ 26194 w 1857375"/>
                <a:gd name="connsiteY34" fmla="*/ 300037 h 531019"/>
                <a:gd name="connsiteX35" fmla="*/ 11907 w 1857375"/>
                <a:gd name="connsiteY35" fmla="*/ 285750 h 531019"/>
                <a:gd name="connsiteX36" fmla="*/ 2382 w 1857375"/>
                <a:gd name="connsiteY36" fmla="*/ 261937 h 531019"/>
                <a:gd name="connsiteX37" fmla="*/ 0 w 1857375"/>
                <a:gd name="connsiteY37" fmla="*/ 240506 h 531019"/>
                <a:gd name="connsiteX38" fmla="*/ 4763 w 1857375"/>
                <a:gd name="connsiteY38" fmla="*/ 230981 h 531019"/>
                <a:gd name="connsiteX39" fmla="*/ 21432 w 1857375"/>
                <a:gd name="connsiteY39" fmla="*/ 228600 h 531019"/>
                <a:gd name="connsiteX40" fmla="*/ 45244 w 1857375"/>
                <a:gd name="connsiteY40" fmla="*/ 238125 h 531019"/>
                <a:gd name="connsiteX41" fmla="*/ 97632 w 1857375"/>
                <a:gd name="connsiteY41" fmla="*/ 259556 h 531019"/>
                <a:gd name="connsiteX42" fmla="*/ 176213 w 1857375"/>
                <a:gd name="connsiteY42" fmla="*/ 288131 h 531019"/>
                <a:gd name="connsiteX43" fmla="*/ 221457 w 1857375"/>
                <a:gd name="connsiteY43" fmla="*/ 302419 h 531019"/>
                <a:gd name="connsiteX44" fmla="*/ 278607 w 1857375"/>
                <a:gd name="connsiteY44" fmla="*/ 311944 h 531019"/>
                <a:gd name="connsiteX45" fmla="*/ 340519 w 1857375"/>
                <a:gd name="connsiteY45" fmla="*/ 316706 h 531019"/>
                <a:gd name="connsiteX46" fmla="*/ 395288 w 1857375"/>
                <a:gd name="connsiteY46" fmla="*/ 309562 h 531019"/>
                <a:gd name="connsiteX47" fmla="*/ 600075 w 1857375"/>
                <a:gd name="connsiteY47" fmla="*/ 266700 h 531019"/>
                <a:gd name="connsiteX48" fmla="*/ 661988 w 1857375"/>
                <a:gd name="connsiteY48" fmla="*/ 25241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375" h="531019">
                  <a:moveTo>
                    <a:pt x="661988" y="252412"/>
                  </a:moveTo>
                  <a:lnTo>
                    <a:pt x="1023938" y="171450"/>
                  </a:lnTo>
                  <a:lnTo>
                    <a:pt x="1202532" y="138112"/>
                  </a:lnTo>
                  <a:lnTo>
                    <a:pt x="1352550" y="78581"/>
                  </a:lnTo>
                  <a:lnTo>
                    <a:pt x="1464469" y="23812"/>
                  </a:lnTo>
                  <a:lnTo>
                    <a:pt x="1504950" y="2381"/>
                  </a:lnTo>
                  <a:lnTo>
                    <a:pt x="1521619" y="0"/>
                  </a:lnTo>
                  <a:lnTo>
                    <a:pt x="1569244" y="7144"/>
                  </a:lnTo>
                  <a:lnTo>
                    <a:pt x="1645444" y="26194"/>
                  </a:lnTo>
                  <a:lnTo>
                    <a:pt x="1726407" y="54769"/>
                  </a:lnTo>
                  <a:lnTo>
                    <a:pt x="1788319" y="80962"/>
                  </a:lnTo>
                  <a:lnTo>
                    <a:pt x="1824038" y="97631"/>
                  </a:lnTo>
                  <a:lnTo>
                    <a:pt x="1843088" y="111919"/>
                  </a:lnTo>
                  <a:lnTo>
                    <a:pt x="1852613" y="130969"/>
                  </a:lnTo>
                  <a:lnTo>
                    <a:pt x="1857375" y="152400"/>
                  </a:lnTo>
                  <a:lnTo>
                    <a:pt x="1854994" y="185737"/>
                  </a:lnTo>
                  <a:lnTo>
                    <a:pt x="1847850" y="211931"/>
                  </a:lnTo>
                  <a:lnTo>
                    <a:pt x="1833563" y="226219"/>
                  </a:lnTo>
                  <a:lnTo>
                    <a:pt x="1788319" y="242887"/>
                  </a:lnTo>
                  <a:lnTo>
                    <a:pt x="1709738" y="266700"/>
                  </a:lnTo>
                  <a:lnTo>
                    <a:pt x="1633538" y="280987"/>
                  </a:lnTo>
                  <a:lnTo>
                    <a:pt x="1576388" y="290512"/>
                  </a:lnTo>
                  <a:lnTo>
                    <a:pt x="1431132" y="307181"/>
                  </a:lnTo>
                  <a:lnTo>
                    <a:pt x="1197769" y="333375"/>
                  </a:lnTo>
                  <a:lnTo>
                    <a:pt x="952500" y="385762"/>
                  </a:lnTo>
                  <a:lnTo>
                    <a:pt x="721519" y="445294"/>
                  </a:lnTo>
                  <a:lnTo>
                    <a:pt x="488157" y="507206"/>
                  </a:lnTo>
                  <a:lnTo>
                    <a:pt x="411957" y="528637"/>
                  </a:lnTo>
                  <a:lnTo>
                    <a:pt x="385763" y="531019"/>
                  </a:lnTo>
                  <a:lnTo>
                    <a:pt x="359569" y="523875"/>
                  </a:lnTo>
                  <a:lnTo>
                    <a:pt x="304800" y="497681"/>
                  </a:lnTo>
                  <a:lnTo>
                    <a:pt x="200025" y="428625"/>
                  </a:lnTo>
                  <a:lnTo>
                    <a:pt x="104775" y="359569"/>
                  </a:lnTo>
                  <a:lnTo>
                    <a:pt x="52388" y="319087"/>
                  </a:lnTo>
                  <a:lnTo>
                    <a:pt x="26194" y="300037"/>
                  </a:lnTo>
                  <a:lnTo>
                    <a:pt x="11907" y="285750"/>
                  </a:lnTo>
                  <a:lnTo>
                    <a:pt x="2382" y="261937"/>
                  </a:lnTo>
                  <a:lnTo>
                    <a:pt x="0" y="240506"/>
                  </a:lnTo>
                  <a:lnTo>
                    <a:pt x="4763" y="230981"/>
                  </a:lnTo>
                  <a:lnTo>
                    <a:pt x="21432" y="228600"/>
                  </a:lnTo>
                  <a:lnTo>
                    <a:pt x="45244" y="238125"/>
                  </a:lnTo>
                  <a:lnTo>
                    <a:pt x="97632" y="259556"/>
                  </a:lnTo>
                  <a:lnTo>
                    <a:pt x="176213" y="288131"/>
                  </a:lnTo>
                  <a:lnTo>
                    <a:pt x="221457" y="302419"/>
                  </a:lnTo>
                  <a:lnTo>
                    <a:pt x="278607" y="311944"/>
                  </a:lnTo>
                  <a:lnTo>
                    <a:pt x="340519" y="316706"/>
                  </a:lnTo>
                  <a:lnTo>
                    <a:pt x="395288" y="309562"/>
                  </a:lnTo>
                  <a:lnTo>
                    <a:pt x="600075" y="266700"/>
                  </a:lnTo>
                  <a:lnTo>
                    <a:pt x="66198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A2C41C63-83A4-5149-988F-381B516CF84D}"/>
                </a:ext>
              </a:extLst>
            </p:cNvPr>
            <p:cNvSpPr/>
            <p:nvPr/>
          </p:nvSpPr>
          <p:spPr>
            <a:xfrm>
              <a:off x="4229100" y="1846263"/>
              <a:ext cx="2516188" cy="530225"/>
            </a:xfrm>
            <a:custGeom>
              <a:avLst/>
              <a:gdLst>
                <a:gd name="connsiteX0" fmla="*/ 847725 w 2516981"/>
                <a:gd name="connsiteY0" fmla="*/ 233362 h 531019"/>
                <a:gd name="connsiteX1" fmla="*/ 1250156 w 2516981"/>
                <a:gd name="connsiteY1" fmla="*/ 171450 h 531019"/>
                <a:gd name="connsiteX2" fmla="*/ 1431131 w 2516981"/>
                <a:gd name="connsiteY2" fmla="*/ 135731 h 531019"/>
                <a:gd name="connsiteX3" fmla="*/ 1631156 w 2516981"/>
                <a:gd name="connsiteY3" fmla="*/ 111919 h 531019"/>
                <a:gd name="connsiteX4" fmla="*/ 1764506 w 2516981"/>
                <a:gd name="connsiteY4" fmla="*/ 88106 h 531019"/>
                <a:gd name="connsiteX5" fmla="*/ 1862138 w 2516981"/>
                <a:gd name="connsiteY5" fmla="*/ 69056 h 531019"/>
                <a:gd name="connsiteX6" fmla="*/ 1912144 w 2516981"/>
                <a:gd name="connsiteY6" fmla="*/ 57150 h 531019"/>
                <a:gd name="connsiteX7" fmla="*/ 2038350 w 2516981"/>
                <a:gd name="connsiteY7" fmla="*/ 19050 h 531019"/>
                <a:gd name="connsiteX8" fmla="*/ 2093119 w 2516981"/>
                <a:gd name="connsiteY8" fmla="*/ 0 h 531019"/>
                <a:gd name="connsiteX9" fmla="*/ 2109788 w 2516981"/>
                <a:gd name="connsiteY9" fmla="*/ 0 h 531019"/>
                <a:gd name="connsiteX10" fmla="*/ 2164556 w 2516981"/>
                <a:gd name="connsiteY10" fmla="*/ 9525 h 531019"/>
                <a:gd name="connsiteX11" fmla="*/ 2293144 w 2516981"/>
                <a:gd name="connsiteY11" fmla="*/ 45244 h 531019"/>
                <a:gd name="connsiteX12" fmla="*/ 2424113 w 2516981"/>
                <a:gd name="connsiteY12" fmla="*/ 88106 h 531019"/>
                <a:gd name="connsiteX13" fmla="*/ 2481263 w 2516981"/>
                <a:gd name="connsiteY13" fmla="*/ 109537 h 531019"/>
                <a:gd name="connsiteX14" fmla="*/ 2497931 w 2516981"/>
                <a:gd name="connsiteY14" fmla="*/ 119062 h 531019"/>
                <a:gd name="connsiteX15" fmla="*/ 2509838 w 2516981"/>
                <a:gd name="connsiteY15" fmla="*/ 135731 h 531019"/>
                <a:gd name="connsiteX16" fmla="*/ 2516981 w 2516981"/>
                <a:gd name="connsiteY16" fmla="*/ 154781 h 531019"/>
                <a:gd name="connsiteX17" fmla="*/ 2516981 w 2516981"/>
                <a:gd name="connsiteY17" fmla="*/ 166687 h 531019"/>
                <a:gd name="connsiteX18" fmla="*/ 2507456 w 2516981"/>
                <a:gd name="connsiteY18" fmla="*/ 190500 h 531019"/>
                <a:gd name="connsiteX19" fmla="*/ 2483644 w 2516981"/>
                <a:gd name="connsiteY19" fmla="*/ 219075 h 531019"/>
                <a:gd name="connsiteX20" fmla="*/ 2424113 w 2516981"/>
                <a:gd name="connsiteY20" fmla="*/ 250031 h 531019"/>
                <a:gd name="connsiteX21" fmla="*/ 2386013 w 2516981"/>
                <a:gd name="connsiteY21" fmla="*/ 257175 h 531019"/>
                <a:gd name="connsiteX22" fmla="*/ 2297906 w 2516981"/>
                <a:gd name="connsiteY22" fmla="*/ 264319 h 531019"/>
                <a:gd name="connsiteX23" fmla="*/ 2174081 w 2516981"/>
                <a:gd name="connsiteY23" fmla="*/ 269081 h 531019"/>
                <a:gd name="connsiteX24" fmla="*/ 2081213 w 2516981"/>
                <a:gd name="connsiteY24" fmla="*/ 269081 h 531019"/>
                <a:gd name="connsiteX25" fmla="*/ 1969294 w 2516981"/>
                <a:gd name="connsiteY25" fmla="*/ 273844 h 531019"/>
                <a:gd name="connsiteX26" fmla="*/ 1743075 w 2516981"/>
                <a:gd name="connsiteY26" fmla="*/ 292894 h 531019"/>
                <a:gd name="connsiteX27" fmla="*/ 1507331 w 2516981"/>
                <a:gd name="connsiteY27" fmla="*/ 323850 h 531019"/>
                <a:gd name="connsiteX28" fmla="*/ 1423988 w 2516981"/>
                <a:gd name="connsiteY28" fmla="*/ 338137 h 531019"/>
                <a:gd name="connsiteX29" fmla="*/ 1178719 w 2516981"/>
                <a:gd name="connsiteY29" fmla="*/ 359569 h 531019"/>
                <a:gd name="connsiteX30" fmla="*/ 988219 w 2516981"/>
                <a:gd name="connsiteY30" fmla="*/ 390525 h 531019"/>
                <a:gd name="connsiteX31" fmla="*/ 747713 w 2516981"/>
                <a:gd name="connsiteY31" fmla="*/ 438150 h 531019"/>
                <a:gd name="connsiteX32" fmla="*/ 545306 w 2516981"/>
                <a:gd name="connsiteY32" fmla="*/ 485775 h 531019"/>
                <a:gd name="connsiteX33" fmla="*/ 450056 w 2516981"/>
                <a:gd name="connsiteY33" fmla="*/ 511969 h 531019"/>
                <a:gd name="connsiteX34" fmla="*/ 423863 w 2516981"/>
                <a:gd name="connsiteY34" fmla="*/ 523875 h 531019"/>
                <a:gd name="connsiteX35" fmla="*/ 395288 w 2516981"/>
                <a:gd name="connsiteY35" fmla="*/ 531019 h 531019"/>
                <a:gd name="connsiteX36" fmla="*/ 373856 w 2516981"/>
                <a:gd name="connsiteY36" fmla="*/ 528637 h 531019"/>
                <a:gd name="connsiteX37" fmla="*/ 330994 w 2516981"/>
                <a:gd name="connsiteY37" fmla="*/ 521494 h 531019"/>
                <a:gd name="connsiteX38" fmla="*/ 283369 w 2516981"/>
                <a:gd name="connsiteY38" fmla="*/ 497681 h 531019"/>
                <a:gd name="connsiteX39" fmla="*/ 240506 w 2516981"/>
                <a:gd name="connsiteY39" fmla="*/ 471487 h 531019"/>
                <a:gd name="connsiteX40" fmla="*/ 180975 w 2516981"/>
                <a:gd name="connsiteY40" fmla="*/ 423862 h 531019"/>
                <a:gd name="connsiteX41" fmla="*/ 128588 w 2516981"/>
                <a:gd name="connsiteY41" fmla="*/ 373856 h 531019"/>
                <a:gd name="connsiteX42" fmla="*/ 83344 w 2516981"/>
                <a:gd name="connsiteY42" fmla="*/ 326231 h 531019"/>
                <a:gd name="connsiteX43" fmla="*/ 42863 w 2516981"/>
                <a:gd name="connsiteY43" fmla="*/ 276225 h 531019"/>
                <a:gd name="connsiteX44" fmla="*/ 16669 w 2516981"/>
                <a:gd name="connsiteY44" fmla="*/ 235744 h 531019"/>
                <a:gd name="connsiteX45" fmla="*/ 4763 w 2516981"/>
                <a:gd name="connsiteY45" fmla="*/ 211931 h 531019"/>
                <a:gd name="connsiteX46" fmla="*/ 0 w 2516981"/>
                <a:gd name="connsiteY46" fmla="*/ 192881 h 531019"/>
                <a:gd name="connsiteX47" fmla="*/ 4763 w 2516981"/>
                <a:gd name="connsiteY47" fmla="*/ 173831 h 531019"/>
                <a:gd name="connsiteX48" fmla="*/ 9525 w 2516981"/>
                <a:gd name="connsiteY48" fmla="*/ 164306 h 531019"/>
                <a:gd name="connsiteX49" fmla="*/ 21431 w 2516981"/>
                <a:gd name="connsiteY49" fmla="*/ 161925 h 531019"/>
                <a:gd name="connsiteX50" fmla="*/ 35719 w 2516981"/>
                <a:gd name="connsiteY50" fmla="*/ 161925 h 531019"/>
                <a:gd name="connsiteX51" fmla="*/ 50006 w 2516981"/>
                <a:gd name="connsiteY51" fmla="*/ 164306 h 531019"/>
                <a:gd name="connsiteX52" fmla="*/ 83344 w 2516981"/>
                <a:gd name="connsiteY52" fmla="*/ 188119 h 531019"/>
                <a:gd name="connsiteX53" fmla="*/ 150019 w 2516981"/>
                <a:gd name="connsiteY53" fmla="*/ 226219 h 531019"/>
                <a:gd name="connsiteX54" fmla="*/ 221456 w 2516981"/>
                <a:gd name="connsiteY54" fmla="*/ 259556 h 531019"/>
                <a:gd name="connsiteX55" fmla="*/ 254794 w 2516981"/>
                <a:gd name="connsiteY55" fmla="*/ 271462 h 531019"/>
                <a:gd name="connsiteX56" fmla="*/ 319088 w 2516981"/>
                <a:gd name="connsiteY56" fmla="*/ 283369 h 531019"/>
                <a:gd name="connsiteX57" fmla="*/ 419100 w 2516981"/>
                <a:gd name="connsiteY57" fmla="*/ 290512 h 531019"/>
                <a:gd name="connsiteX58" fmla="*/ 509588 w 2516981"/>
                <a:gd name="connsiteY58" fmla="*/ 290512 h 531019"/>
                <a:gd name="connsiteX59" fmla="*/ 638175 w 2516981"/>
                <a:gd name="connsiteY59" fmla="*/ 269081 h 531019"/>
                <a:gd name="connsiteX60" fmla="*/ 847725 w 2516981"/>
                <a:gd name="connsiteY60" fmla="*/ 233362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16981" h="531019">
                  <a:moveTo>
                    <a:pt x="847725" y="233362"/>
                  </a:moveTo>
                  <a:lnTo>
                    <a:pt x="1250156" y="171450"/>
                  </a:lnTo>
                  <a:lnTo>
                    <a:pt x="1431131" y="135731"/>
                  </a:lnTo>
                  <a:lnTo>
                    <a:pt x="1631156" y="111919"/>
                  </a:lnTo>
                  <a:lnTo>
                    <a:pt x="1764506" y="88106"/>
                  </a:lnTo>
                  <a:lnTo>
                    <a:pt x="1862138" y="69056"/>
                  </a:lnTo>
                  <a:lnTo>
                    <a:pt x="1912144" y="57150"/>
                  </a:lnTo>
                  <a:lnTo>
                    <a:pt x="2038350" y="19050"/>
                  </a:lnTo>
                  <a:lnTo>
                    <a:pt x="2093119" y="0"/>
                  </a:lnTo>
                  <a:lnTo>
                    <a:pt x="2109788" y="0"/>
                  </a:lnTo>
                  <a:lnTo>
                    <a:pt x="2164556" y="9525"/>
                  </a:lnTo>
                  <a:lnTo>
                    <a:pt x="2293144" y="45244"/>
                  </a:lnTo>
                  <a:lnTo>
                    <a:pt x="2424113" y="88106"/>
                  </a:lnTo>
                  <a:lnTo>
                    <a:pt x="2481263" y="109537"/>
                  </a:lnTo>
                  <a:lnTo>
                    <a:pt x="2497931" y="119062"/>
                  </a:lnTo>
                  <a:lnTo>
                    <a:pt x="2509838" y="135731"/>
                  </a:lnTo>
                  <a:lnTo>
                    <a:pt x="2516981" y="154781"/>
                  </a:lnTo>
                  <a:lnTo>
                    <a:pt x="2516981" y="166687"/>
                  </a:lnTo>
                  <a:lnTo>
                    <a:pt x="2507456" y="190500"/>
                  </a:lnTo>
                  <a:lnTo>
                    <a:pt x="2483644" y="219075"/>
                  </a:lnTo>
                  <a:lnTo>
                    <a:pt x="2424113" y="250031"/>
                  </a:lnTo>
                  <a:lnTo>
                    <a:pt x="2386013" y="257175"/>
                  </a:lnTo>
                  <a:lnTo>
                    <a:pt x="2297906" y="264319"/>
                  </a:lnTo>
                  <a:lnTo>
                    <a:pt x="2174081" y="269081"/>
                  </a:lnTo>
                  <a:lnTo>
                    <a:pt x="2081213" y="269081"/>
                  </a:lnTo>
                  <a:lnTo>
                    <a:pt x="1969294" y="273844"/>
                  </a:lnTo>
                  <a:lnTo>
                    <a:pt x="1743075" y="292894"/>
                  </a:lnTo>
                  <a:lnTo>
                    <a:pt x="1507331" y="323850"/>
                  </a:lnTo>
                  <a:lnTo>
                    <a:pt x="1423988" y="338137"/>
                  </a:lnTo>
                  <a:lnTo>
                    <a:pt x="1178719" y="359569"/>
                  </a:lnTo>
                  <a:lnTo>
                    <a:pt x="988219" y="390525"/>
                  </a:lnTo>
                  <a:lnTo>
                    <a:pt x="747713" y="438150"/>
                  </a:lnTo>
                  <a:lnTo>
                    <a:pt x="545306" y="485775"/>
                  </a:lnTo>
                  <a:lnTo>
                    <a:pt x="450056" y="511969"/>
                  </a:lnTo>
                  <a:lnTo>
                    <a:pt x="423863" y="523875"/>
                  </a:lnTo>
                  <a:lnTo>
                    <a:pt x="395288" y="531019"/>
                  </a:lnTo>
                  <a:lnTo>
                    <a:pt x="373856" y="528637"/>
                  </a:lnTo>
                  <a:cubicBezTo>
                    <a:pt x="332593" y="521356"/>
                    <a:pt x="347077" y="521494"/>
                    <a:pt x="330994" y="521494"/>
                  </a:cubicBezTo>
                  <a:lnTo>
                    <a:pt x="283369" y="497681"/>
                  </a:lnTo>
                  <a:lnTo>
                    <a:pt x="240506" y="471487"/>
                  </a:lnTo>
                  <a:lnTo>
                    <a:pt x="180975" y="423862"/>
                  </a:lnTo>
                  <a:lnTo>
                    <a:pt x="128588" y="373856"/>
                  </a:lnTo>
                  <a:lnTo>
                    <a:pt x="83344" y="326231"/>
                  </a:lnTo>
                  <a:lnTo>
                    <a:pt x="42863" y="276225"/>
                  </a:lnTo>
                  <a:lnTo>
                    <a:pt x="16669" y="235744"/>
                  </a:lnTo>
                  <a:lnTo>
                    <a:pt x="4763" y="211931"/>
                  </a:lnTo>
                  <a:lnTo>
                    <a:pt x="0" y="192881"/>
                  </a:lnTo>
                  <a:lnTo>
                    <a:pt x="4763" y="173831"/>
                  </a:lnTo>
                  <a:lnTo>
                    <a:pt x="9525" y="164306"/>
                  </a:lnTo>
                  <a:lnTo>
                    <a:pt x="21431" y="161925"/>
                  </a:lnTo>
                  <a:lnTo>
                    <a:pt x="35719" y="161925"/>
                  </a:lnTo>
                  <a:lnTo>
                    <a:pt x="50006" y="164306"/>
                  </a:lnTo>
                  <a:lnTo>
                    <a:pt x="83344" y="188119"/>
                  </a:lnTo>
                  <a:lnTo>
                    <a:pt x="150019" y="226219"/>
                  </a:lnTo>
                  <a:lnTo>
                    <a:pt x="221456" y="259556"/>
                  </a:lnTo>
                  <a:lnTo>
                    <a:pt x="254794" y="271462"/>
                  </a:lnTo>
                  <a:lnTo>
                    <a:pt x="319088" y="283369"/>
                  </a:lnTo>
                  <a:lnTo>
                    <a:pt x="419100" y="290512"/>
                  </a:lnTo>
                  <a:lnTo>
                    <a:pt x="509588" y="290512"/>
                  </a:lnTo>
                  <a:lnTo>
                    <a:pt x="638175" y="269081"/>
                  </a:lnTo>
                  <a:lnTo>
                    <a:pt x="84772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3FD5856F-3E4E-0842-BD1B-70430AB455A4}"/>
                </a:ext>
              </a:extLst>
            </p:cNvPr>
            <p:cNvSpPr/>
            <p:nvPr/>
          </p:nvSpPr>
          <p:spPr>
            <a:xfrm>
              <a:off x="6429375" y="1408113"/>
              <a:ext cx="865188" cy="720725"/>
            </a:xfrm>
            <a:custGeom>
              <a:avLst/>
              <a:gdLst>
                <a:gd name="connsiteX0" fmla="*/ 307181 w 864394"/>
                <a:gd name="connsiteY0" fmla="*/ 316706 h 721519"/>
                <a:gd name="connsiteX1" fmla="*/ 211931 w 864394"/>
                <a:gd name="connsiteY1" fmla="*/ 230981 h 721519"/>
                <a:gd name="connsiteX2" fmla="*/ 135731 w 864394"/>
                <a:gd name="connsiteY2" fmla="*/ 161925 h 721519"/>
                <a:gd name="connsiteX3" fmla="*/ 52388 w 864394"/>
                <a:gd name="connsiteY3" fmla="*/ 92869 h 721519"/>
                <a:gd name="connsiteX4" fmla="*/ 21431 w 864394"/>
                <a:gd name="connsiteY4" fmla="*/ 64294 h 721519"/>
                <a:gd name="connsiteX5" fmla="*/ 9525 w 864394"/>
                <a:gd name="connsiteY5" fmla="*/ 54769 h 721519"/>
                <a:gd name="connsiteX6" fmla="*/ 2381 w 864394"/>
                <a:gd name="connsiteY6" fmla="*/ 38100 h 721519"/>
                <a:gd name="connsiteX7" fmla="*/ 0 w 864394"/>
                <a:gd name="connsiteY7" fmla="*/ 16669 h 721519"/>
                <a:gd name="connsiteX8" fmla="*/ 2381 w 864394"/>
                <a:gd name="connsiteY8" fmla="*/ 9525 h 721519"/>
                <a:gd name="connsiteX9" fmla="*/ 11906 w 864394"/>
                <a:gd name="connsiteY9" fmla="*/ 0 h 721519"/>
                <a:gd name="connsiteX10" fmla="*/ 38100 w 864394"/>
                <a:gd name="connsiteY10" fmla="*/ 4762 h 721519"/>
                <a:gd name="connsiteX11" fmla="*/ 150019 w 864394"/>
                <a:gd name="connsiteY11" fmla="*/ 50006 h 721519"/>
                <a:gd name="connsiteX12" fmla="*/ 319088 w 864394"/>
                <a:gd name="connsiteY12" fmla="*/ 119062 h 721519"/>
                <a:gd name="connsiteX13" fmla="*/ 485775 w 864394"/>
                <a:gd name="connsiteY13" fmla="*/ 188119 h 721519"/>
                <a:gd name="connsiteX14" fmla="*/ 642938 w 864394"/>
                <a:gd name="connsiteY14" fmla="*/ 252412 h 721519"/>
                <a:gd name="connsiteX15" fmla="*/ 678656 w 864394"/>
                <a:gd name="connsiteY15" fmla="*/ 271462 h 721519"/>
                <a:gd name="connsiteX16" fmla="*/ 728663 w 864394"/>
                <a:gd name="connsiteY16" fmla="*/ 309562 h 721519"/>
                <a:gd name="connsiteX17" fmla="*/ 742950 w 864394"/>
                <a:gd name="connsiteY17" fmla="*/ 321469 h 721519"/>
                <a:gd name="connsiteX18" fmla="*/ 759619 w 864394"/>
                <a:gd name="connsiteY18" fmla="*/ 345281 h 721519"/>
                <a:gd name="connsiteX19" fmla="*/ 797719 w 864394"/>
                <a:gd name="connsiteY19" fmla="*/ 421481 h 721519"/>
                <a:gd name="connsiteX20" fmla="*/ 831056 w 864394"/>
                <a:gd name="connsiteY20" fmla="*/ 492919 h 721519"/>
                <a:gd name="connsiteX21" fmla="*/ 850106 w 864394"/>
                <a:gd name="connsiteY21" fmla="*/ 540544 h 721519"/>
                <a:gd name="connsiteX22" fmla="*/ 862013 w 864394"/>
                <a:gd name="connsiteY22" fmla="*/ 592931 h 721519"/>
                <a:gd name="connsiteX23" fmla="*/ 864394 w 864394"/>
                <a:gd name="connsiteY23" fmla="*/ 631031 h 721519"/>
                <a:gd name="connsiteX24" fmla="*/ 862013 w 864394"/>
                <a:gd name="connsiteY24" fmla="*/ 664369 h 721519"/>
                <a:gd name="connsiteX25" fmla="*/ 847725 w 864394"/>
                <a:gd name="connsiteY25" fmla="*/ 692944 h 721519"/>
                <a:gd name="connsiteX26" fmla="*/ 831056 w 864394"/>
                <a:gd name="connsiteY26" fmla="*/ 711994 h 721519"/>
                <a:gd name="connsiteX27" fmla="*/ 804863 w 864394"/>
                <a:gd name="connsiteY27" fmla="*/ 721519 h 721519"/>
                <a:gd name="connsiteX28" fmla="*/ 781050 w 864394"/>
                <a:gd name="connsiteY28" fmla="*/ 721519 h 721519"/>
                <a:gd name="connsiteX29" fmla="*/ 733425 w 864394"/>
                <a:gd name="connsiteY29" fmla="*/ 709612 h 721519"/>
                <a:gd name="connsiteX30" fmla="*/ 678656 w 864394"/>
                <a:gd name="connsiteY30" fmla="*/ 681037 h 721519"/>
                <a:gd name="connsiteX31" fmla="*/ 616744 w 864394"/>
                <a:gd name="connsiteY31" fmla="*/ 614362 h 721519"/>
                <a:gd name="connsiteX32" fmla="*/ 490538 w 864394"/>
                <a:gd name="connsiteY32" fmla="*/ 492919 h 721519"/>
                <a:gd name="connsiteX33" fmla="*/ 307181 w 864394"/>
                <a:gd name="connsiteY33" fmla="*/ 316706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64394" h="721519">
                  <a:moveTo>
                    <a:pt x="307181" y="316706"/>
                  </a:moveTo>
                  <a:lnTo>
                    <a:pt x="211931" y="230981"/>
                  </a:lnTo>
                  <a:lnTo>
                    <a:pt x="135731" y="161925"/>
                  </a:lnTo>
                  <a:lnTo>
                    <a:pt x="52388" y="92869"/>
                  </a:lnTo>
                  <a:lnTo>
                    <a:pt x="21431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150019" y="50006"/>
                  </a:lnTo>
                  <a:lnTo>
                    <a:pt x="319088" y="119062"/>
                  </a:lnTo>
                  <a:lnTo>
                    <a:pt x="485775" y="188119"/>
                  </a:lnTo>
                  <a:lnTo>
                    <a:pt x="642938" y="252412"/>
                  </a:lnTo>
                  <a:lnTo>
                    <a:pt x="678656" y="271462"/>
                  </a:lnTo>
                  <a:lnTo>
                    <a:pt x="728663" y="309562"/>
                  </a:lnTo>
                  <a:lnTo>
                    <a:pt x="742950" y="321469"/>
                  </a:lnTo>
                  <a:lnTo>
                    <a:pt x="759619" y="345281"/>
                  </a:lnTo>
                  <a:lnTo>
                    <a:pt x="797719" y="421481"/>
                  </a:lnTo>
                  <a:lnTo>
                    <a:pt x="831056" y="492919"/>
                  </a:lnTo>
                  <a:lnTo>
                    <a:pt x="850106" y="540544"/>
                  </a:lnTo>
                  <a:lnTo>
                    <a:pt x="862013" y="592931"/>
                  </a:lnTo>
                  <a:lnTo>
                    <a:pt x="864394" y="631031"/>
                  </a:lnTo>
                  <a:lnTo>
                    <a:pt x="862013" y="664369"/>
                  </a:lnTo>
                  <a:lnTo>
                    <a:pt x="847725" y="692944"/>
                  </a:lnTo>
                  <a:lnTo>
                    <a:pt x="831056" y="711994"/>
                  </a:lnTo>
                  <a:lnTo>
                    <a:pt x="804863" y="721519"/>
                  </a:lnTo>
                  <a:lnTo>
                    <a:pt x="781050" y="721519"/>
                  </a:lnTo>
                  <a:lnTo>
                    <a:pt x="733425" y="709612"/>
                  </a:lnTo>
                  <a:lnTo>
                    <a:pt x="678656" y="681037"/>
                  </a:lnTo>
                  <a:lnTo>
                    <a:pt x="616744" y="614362"/>
                  </a:lnTo>
                  <a:lnTo>
                    <a:pt x="490538" y="492919"/>
                  </a:lnTo>
                  <a:lnTo>
                    <a:pt x="307181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548803F5-C4DD-5942-9827-FF6731BB2A55}"/>
                </a:ext>
              </a:extLst>
            </p:cNvPr>
            <p:cNvSpPr/>
            <p:nvPr/>
          </p:nvSpPr>
          <p:spPr>
            <a:xfrm>
              <a:off x="4284663" y="2620963"/>
              <a:ext cx="527050" cy="1708150"/>
            </a:xfrm>
            <a:custGeom>
              <a:avLst/>
              <a:gdLst>
                <a:gd name="connsiteX0" fmla="*/ 226219 w 528637"/>
                <a:gd name="connsiteY0" fmla="*/ 450057 h 1707357"/>
                <a:gd name="connsiteX1" fmla="*/ 195262 w 528637"/>
                <a:gd name="connsiteY1" fmla="*/ 302419 h 1707357"/>
                <a:gd name="connsiteX2" fmla="*/ 176212 w 528637"/>
                <a:gd name="connsiteY2" fmla="*/ 252413 h 1707357"/>
                <a:gd name="connsiteX3" fmla="*/ 150019 w 528637"/>
                <a:gd name="connsiteY3" fmla="*/ 204788 h 1707357"/>
                <a:gd name="connsiteX4" fmla="*/ 126206 w 528637"/>
                <a:gd name="connsiteY4" fmla="*/ 169069 h 1707357"/>
                <a:gd name="connsiteX5" fmla="*/ 92869 w 528637"/>
                <a:gd name="connsiteY5" fmla="*/ 126207 h 1707357"/>
                <a:gd name="connsiteX6" fmla="*/ 61912 w 528637"/>
                <a:gd name="connsiteY6" fmla="*/ 90488 h 1707357"/>
                <a:gd name="connsiteX7" fmla="*/ 21431 w 528637"/>
                <a:gd name="connsiteY7" fmla="*/ 52388 h 1707357"/>
                <a:gd name="connsiteX8" fmla="*/ 4762 w 528637"/>
                <a:gd name="connsiteY8" fmla="*/ 30957 h 1707357"/>
                <a:gd name="connsiteX9" fmla="*/ 0 w 528637"/>
                <a:gd name="connsiteY9" fmla="*/ 11907 h 1707357"/>
                <a:gd name="connsiteX10" fmla="*/ 7144 w 528637"/>
                <a:gd name="connsiteY10" fmla="*/ 2382 h 1707357"/>
                <a:gd name="connsiteX11" fmla="*/ 26194 w 528637"/>
                <a:gd name="connsiteY11" fmla="*/ 0 h 1707357"/>
                <a:gd name="connsiteX12" fmla="*/ 78581 w 528637"/>
                <a:gd name="connsiteY12" fmla="*/ 7144 h 1707357"/>
                <a:gd name="connsiteX13" fmla="*/ 150019 w 528637"/>
                <a:gd name="connsiteY13" fmla="*/ 21432 h 1707357"/>
                <a:gd name="connsiteX14" fmla="*/ 204787 w 528637"/>
                <a:gd name="connsiteY14" fmla="*/ 35719 h 1707357"/>
                <a:gd name="connsiteX15" fmla="*/ 271462 w 528637"/>
                <a:gd name="connsiteY15" fmla="*/ 59532 h 1707357"/>
                <a:gd name="connsiteX16" fmla="*/ 309562 w 528637"/>
                <a:gd name="connsiteY16" fmla="*/ 76200 h 1707357"/>
                <a:gd name="connsiteX17" fmla="*/ 376237 w 528637"/>
                <a:gd name="connsiteY17" fmla="*/ 238125 h 1707357"/>
                <a:gd name="connsiteX18" fmla="*/ 404812 w 528637"/>
                <a:gd name="connsiteY18" fmla="*/ 338138 h 1707357"/>
                <a:gd name="connsiteX19" fmla="*/ 426244 w 528637"/>
                <a:gd name="connsiteY19" fmla="*/ 426244 h 1707357"/>
                <a:gd name="connsiteX20" fmla="*/ 445294 w 528637"/>
                <a:gd name="connsiteY20" fmla="*/ 523875 h 1707357"/>
                <a:gd name="connsiteX21" fmla="*/ 464344 w 528637"/>
                <a:gd name="connsiteY21" fmla="*/ 673894 h 1707357"/>
                <a:gd name="connsiteX22" fmla="*/ 481012 w 528637"/>
                <a:gd name="connsiteY22" fmla="*/ 790575 h 1707357"/>
                <a:gd name="connsiteX23" fmla="*/ 490537 w 528637"/>
                <a:gd name="connsiteY23" fmla="*/ 942975 h 1707357"/>
                <a:gd name="connsiteX24" fmla="*/ 507206 w 528637"/>
                <a:gd name="connsiteY24" fmla="*/ 1273969 h 1707357"/>
                <a:gd name="connsiteX25" fmla="*/ 528637 w 528637"/>
                <a:gd name="connsiteY25" fmla="*/ 1414463 h 1707357"/>
                <a:gd name="connsiteX26" fmla="*/ 509587 w 528637"/>
                <a:gd name="connsiteY26" fmla="*/ 1564482 h 1707357"/>
                <a:gd name="connsiteX27" fmla="*/ 504825 w 528637"/>
                <a:gd name="connsiteY27" fmla="*/ 1595438 h 1707357"/>
                <a:gd name="connsiteX28" fmla="*/ 504825 w 528637"/>
                <a:gd name="connsiteY28" fmla="*/ 1645444 h 1707357"/>
                <a:gd name="connsiteX29" fmla="*/ 495300 w 528637"/>
                <a:gd name="connsiteY29" fmla="*/ 1688307 h 1707357"/>
                <a:gd name="connsiteX30" fmla="*/ 485775 w 528637"/>
                <a:gd name="connsiteY30" fmla="*/ 1702594 h 1707357"/>
                <a:gd name="connsiteX31" fmla="*/ 469106 w 528637"/>
                <a:gd name="connsiteY31" fmla="*/ 1707357 h 1707357"/>
                <a:gd name="connsiteX32" fmla="*/ 447675 w 528637"/>
                <a:gd name="connsiteY32" fmla="*/ 1702594 h 1707357"/>
                <a:gd name="connsiteX33" fmla="*/ 423862 w 528637"/>
                <a:gd name="connsiteY33" fmla="*/ 1681163 h 1707357"/>
                <a:gd name="connsiteX34" fmla="*/ 383381 w 528637"/>
                <a:gd name="connsiteY34" fmla="*/ 1631157 h 1707357"/>
                <a:gd name="connsiteX35" fmla="*/ 345281 w 528637"/>
                <a:gd name="connsiteY35" fmla="*/ 1571625 h 1707357"/>
                <a:gd name="connsiteX36" fmla="*/ 304800 w 528637"/>
                <a:gd name="connsiteY36" fmla="*/ 1493044 h 1707357"/>
                <a:gd name="connsiteX37" fmla="*/ 295275 w 528637"/>
                <a:gd name="connsiteY37" fmla="*/ 1469232 h 1707357"/>
                <a:gd name="connsiteX38" fmla="*/ 273844 w 528637"/>
                <a:gd name="connsiteY38" fmla="*/ 1402557 h 1707357"/>
                <a:gd name="connsiteX39" fmla="*/ 261937 w 528637"/>
                <a:gd name="connsiteY39" fmla="*/ 1338263 h 1707357"/>
                <a:gd name="connsiteX40" fmla="*/ 261937 w 528637"/>
                <a:gd name="connsiteY40" fmla="*/ 1319213 h 1707357"/>
                <a:gd name="connsiteX41" fmla="*/ 269081 w 528637"/>
                <a:gd name="connsiteY41" fmla="*/ 1281113 h 1707357"/>
                <a:gd name="connsiteX42" fmla="*/ 278606 w 528637"/>
                <a:gd name="connsiteY42" fmla="*/ 1190625 h 1707357"/>
                <a:gd name="connsiteX43" fmla="*/ 280987 w 528637"/>
                <a:gd name="connsiteY43" fmla="*/ 1123950 h 1707357"/>
                <a:gd name="connsiteX44" fmla="*/ 280987 w 528637"/>
                <a:gd name="connsiteY44" fmla="*/ 1038225 h 1707357"/>
                <a:gd name="connsiteX45" fmla="*/ 278606 w 528637"/>
                <a:gd name="connsiteY45" fmla="*/ 923925 h 1707357"/>
                <a:gd name="connsiteX46" fmla="*/ 273844 w 528637"/>
                <a:gd name="connsiteY46" fmla="*/ 809625 h 1707357"/>
                <a:gd name="connsiteX47" fmla="*/ 264319 w 528637"/>
                <a:gd name="connsiteY47" fmla="*/ 711994 h 1707357"/>
                <a:gd name="connsiteX48" fmla="*/ 254794 w 528637"/>
                <a:gd name="connsiteY48" fmla="*/ 628650 h 1707357"/>
                <a:gd name="connsiteX49" fmla="*/ 226219 w 528637"/>
                <a:gd name="connsiteY49" fmla="*/ 450057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8637" h="1707357">
                  <a:moveTo>
                    <a:pt x="226219" y="450057"/>
                  </a:moveTo>
                  <a:lnTo>
                    <a:pt x="195262" y="302419"/>
                  </a:lnTo>
                  <a:lnTo>
                    <a:pt x="176212" y="252413"/>
                  </a:lnTo>
                  <a:lnTo>
                    <a:pt x="150019" y="204788"/>
                  </a:lnTo>
                  <a:lnTo>
                    <a:pt x="126206" y="169069"/>
                  </a:lnTo>
                  <a:lnTo>
                    <a:pt x="92869" y="126207"/>
                  </a:lnTo>
                  <a:lnTo>
                    <a:pt x="61912" y="90488"/>
                  </a:lnTo>
                  <a:lnTo>
                    <a:pt x="21431" y="52388"/>
                  </a:lnTo>
                  <a:lnTo>
                    <a:pt x="4762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6194" y="0"/>
                  </a:lnTo>
                  <a:lnTo>
                    <a:pt x="78581" y="7144"/>
                  </a:lnTo>
                  <a:lnTo>
                    <a:pt x="150019" y="21432"/>
                  </a:lnTo>
                  <a:lnTo>
                    <a:pt x="204787" y="35719"/>
                  </a:lnTo>
                  <a:lnTo>
                    <a:pt x="271462" y="59532"/>
                  </a:lnTo>
                  <a:lnTo>
                    <a:pt x="309562" y="76200"/>
                  </a:lnTo>
                  <a:lnTo>
                    <a:pt x="376237" y="238125"/>
                  </a:lnTo>
                  <a:lnTo>
                    <a:pt x="404812" y="338138"/>
                  </a:lnTo>
                  <a:lnTo>
                    <a:pt x="426244" y="426244"/>
                  </a:lnTo>
                  <a:lnTo>
                    <a:pt x="445294" y="523875"/>
                  </a:lnTo>
                  <a:lnTo>
                    <a:pt x="464344" y="673894"/>
                  </a:lnTo>
                  <a:lnTo>
                    <a:pt x="481012" y="790575"/>
                  </a:lnTo>
                  <a:lnTo>
                    <a:pt x="490537" y="942975"/>
                  </a:lnTo>
                  <a:lnTo>
                    <a:pt x="507206" y="1273969"/>
                  </a:lnTo>
                  <a:lnTo>
                    <a:pt x="528637" y="1414463"/>
                  </a:lnTo>
                  <a:lnTo>
                    <a:pt x="509587" y="1564482"/>
                  </a:lnTo>
                  <a:lnTo>
                    <a:pt x="504825" y="1595438"/>
                  </a:lnTo>
                  <a:lnTo>
                    <a:pt x="504825" y="1645444"/>
                  </a:lnTo>
                  <a:lnTo>
                    <a:pt x="495300" y="1688307"/>
                  </a:lnTo>
                  <a:lnTo>
                    <a:pt x="485775" y="1702594"/>
                  </a:lnTo>
                  <a:lnTo>
                    <a:pt x="469106" y="1707357"/>
                  </a:lnTo>
                  <a:lnTo>
                    <a:pt x="447675" y="1702594"/>
                  </a:lnTo>
                  <a:lnTo>
                    <a:pt x="423862" y="1681163"/>
                  </a:lnTo>
                  <a:lnTo>
                    <a:pt x="383381" y="1631157"/>
                  </a:lnTo>
                  <a:lnTo>
                    <a:pt x="345281" y="1571625"/>
                  </a:lnTo>
                  <a:lnTo>
                    <a:pt x="304800" y="1493044"/>
                  </a:lnTo>
                  <a:lnTo>
                    <a:pt x="295275" y="1469232"/>
                  </a:lnTo>
                  <a:lnTo>
                    <a:pt x="273844" y="1402557"/>
                  </a:lnTo>
                  <a:lnTo>
                    <a:pt x="261937" y="1338263"/>
                  </a:lnTo>
                  <a:lnTo>
                    <a:pt x="261937" y="1319213"/>
                  </a:lnTo>
                  <a:lnTo>
                    <a:pt x="269081" y="1281113"/>
                  </a:lnTo>
                  <a:lnTo>
                    <a:pt x="278606" y="1190625"/>
                  </a:lnTo>
                  <a:cubicBezTo>
                    <a:pt x="279400" y="1168400"/>
                    <a:pt x="280193" y="1146175"/>
                    <a:pt x="280987" y="1123950"/>
                  </a:cubicBezTo>
                  <a:lnTo>
                    <a:pt x="280987" y="1038225"/>
                  </a:lnTo>
                  <a:cubicBezTo>
                    <a:pt x="280193" y="1000125"/>
                    <a:pt x="279400" y="962025"/>
                    <a:pt x="278606" y="923925"/>
                  </a:cubicBezTo>
                  <a:lnTo>
                    <a:pt x="273844" y="809625"/>
                  </a:lnTo>
                  <a:lnTo>
                    <a:pt x="264319" y="711994"/>
                  </a:lnTo>
                  <a:lnTo>
                    <a:pt x="254794" y="628650"/>
                  </a:lnTo>
                  <a:lnTo>
                    <a:pt x="226219" y="450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C6B3C72-E1FA-AB44-92A5-281FC471D186}"/>
                </a:ext>
              </a:extLst>
            </p:cNvPr>
            <p:cNvSpPr/>
            <p:nvPr/>
          </p:nvSpPr>
          <p:spPr>
            <a:xfrm>
              <a:off x="3868738" y="4184650"/>
              <a:ext cx="3475037" cy="628650"/>
            </a:xfrm>
            <a:custGeom>
              <a:avLst/>
              <a:gdLst>
                <a:gd name="connsiteX0" fmla="*/ 1537090 w 3475281"/>
                <a:gd name="connsiteY0" fmla="*/ 221587 h 628299"/>
                <a:gd name="connsiteX1" fmla="*/ 2041973 w 3475281"/>
                <a:gd name="connsiteY1" fmla="*/ 145855 h 628299"/>
                <a:gd name="connsiteX2" fmla="*/ 2291610 w 3475281"/>
                <a:gd name="connsiteY2" fmla="*/ 112196 h 628299"/>
                <a:gd name="connsiteX3" fmla="*/ 2507588 w 3475281"/>
                <a:gd name="connsiteY3" fmla="*/ 89757 h 628299"/>
                <a:gd name="connsiteX4" fmla="*/ 2605760 w 3475281"/>
                <a:gd name="connsiteY4" fmla="*/ 92562 h 628299"/>
                <a:gd name="connsiteX5" fmla="*/ 2689907 w 3475281"/>
                <a:gd name="connsiteY5" fmla="*/ 86952 h 628299"/>
                <a:gd name="connsiteX6" fmla="*/ 2779664 w 3475281"/>
                <a:gd name="connsiteY6" fmla="*/ 78537 h 628299"/>
                <a:gd name="connsiteX7" fmla="*/ 2852592 w 3475281"/>
                <a:gd name="connsiteY7" fmla="*/ 61708 h 628299"/>
                <a:gd name="connsiteX8" fmla="*/ 2914299 w 3475281"/>
                <a:gd name="connsiteY8" fmla="*/ 42073 h 628299"/>
                <a:gd name="connsiteX9" fmla="*/ 2956373 w 3475281"/>
                <a:gd name="connsiteY9" fmla="*/ 28049 h 628299"/>
                <a:gd name="connsiteX10" fmla="*/ 3001252 w 3475281"/>
                <a:gd name="connsiteY10" fmla="*/ 2805 h 628299"/>
                <a:gd name="connsiteX11" fmla="*/ 3040520 w 3475281"/>
                <a:gd name="connsiteY11" fmla="*/ 0 h 628299"/>
                <a:gd name="connsiteX12" fmla="*/ 3124668 w 3475281"/>
                <a:gd name="connsiteY12" fmla="*/ 8414 h 628299"/>
                <a:gd name="connsiteX13" fmla="*/ 3225644 w 3475281"/>
                <a:gd name="connsiteY13" fmla="*/ 33659 h 628299"/>
                <a:gd name="connsiteX14" fmla="*/ 3332231 w 3475281"/>
                <a:gd name="connsiteY14" fmla="*/ 67317 h 628299"/>
                <a:gd name="connsiteX15" fmla="*/ 3382719 w 3475281"/>
                <a:gd name="connsiteY15" fmla="*/ 84147 h 628299"/>
                <a:gd name="connsiteX16" fmla="*/ 3410768 w 3475281"/>
                <a:gd name="connsiteY16" fmla="*/ 98171 h 628299"/>
                <a:gd name="connsiteX17" fmla="*/ 3441622 w 3475281"/>
                <a:gd name="connsiteY17" fmla="*/ 120611 h 628299"/>
                <a:gd name="connsiteX18" fmla="*/ 3458452 w 3475281"/>
                <a:gd name="connsiteY18" fmla="*/ 140245 h 628299"/>
                <a:gd name="connsiteX19" fmla="*/ 3469671 w 3475281"/>
                <a:gd name="connsiteY19" fmla="*/ 157075 h 628299"/>
                <a:gd name="connsiteX20" fmla="*/ 3475281 w 3475281"/>
                <a:gd name="connsiteY20" fmla="*/ 176709 h 628299"/>
                <a:gd name="connsiteX21" fmla="*/ 3466866 w 3475281"/>
                <a:gd name="connsiteY21" fmla="*/ 201953 h 628299"/>
                <a:gd name="connsiteX22" fmla="*/ 3450037 w 3475281"/>
                <a:gd name="connsiteY22" fmla="*/ 221587 h 628299"/>
                <a:gd name="connsiteX23" fmla="*/ 3407963 w 3475281"/>
                <a:gd name="connsiteY23" fmla="*/ 244027 h 628299"/>
                <a:gd name="connsiteX24" fmla="*/ 3374304 w 3475281"/>
                <a:gd name="connsiteY24" fmla="*/ 249637 h 628299"/>
                <a:gd name="connsiteX25" fmla="*/ 3273328 w 3475281"/>
                <a:gd name="connsiteY25" fmla="*/ 249637 h 628299"/>
                <a:gd name="connsiteX26" fmla="*/ 3085399 w 3475281"/>
                <a:gd name="connsiteY26" fmla="*/ 252441 h 628299"/>
                <a:gd name="connsiteX27" fmla="*/ 2861006 w 3475281"/>
                <a:gd name="connsiteY27" fmla="*/ 255246 h 628299"/>
                <a:gd name="connsiteX28" fmla="*/ 2619784 w 3475281"/>
                <a:gd name="connsiteY28" fmla="*/ 263661 h 628299"/>
                <a:gd name="connsiteX29" fmla="*/ 2297220 w 3475281"/>
                <a:gd name="connsiteY29" fmla="*/ 272076 h 628299"/>
                <a:gd name="connsiteX30" fmla="*/ 2075632 w 3475281"/>
                <a:gd name="connsiteY30" fmla="*/ 302930 h 628299"/>
                <a:gd name="connsiteX31" fmla="*/ 1736238 w 3475281"/>
                <a:gd name="connsiteY31" fmla="*/ 350613 h 628299"/>
                <a:gd name="connsiteX32" fmla="*/ 1486601 w 3475281"/>
                <a:gd name="connsiteY32" fmla="*/ 387077 h 628299"/>
                <a:gd name="connsiteX33" fmla="*/ 1287453 w 3475281"/>
                <a:gd name="connsiteY33" fmla="*/ 417931 h 628299"/>
                <a:gd name="connsiteX34" fmla="*/ 1197696 w 3475281"/>
                <a:gd name="connsiteY34" fmla="*/ 434760 h 628299"/>
                <a:gd name="connsiteX35" fmla="*/ 1006962 w 3475281"/>
                <a:gd name="connsiteY35" fmla="*/ 479639 h 628299"/>
                <a:gd name="connsiteX36" fmla="*/ 785374 w 3475281"/>
                <a:gd name="connsiteY36" fmla="*/ 538542 h 628299"/>
                <a:gd name="connsiteX37" fmla="*/ 549762 w 3475281"/>
                <a:gd name="connsiteY37" fmla="*/ 614275 h 628299"/>
                <a:gd name="connsiteX38" fmla="*/ 499274 w 3475281"/>
                <a:gd name="connsiteY38" fmla="*/ 628299 h 628299"/>
                <a:gd name="connsiteX39" fmla="*/ 476834 w 3475281"/>
                <a:gd name="connsiteY39" fmla="*/ 622689 h 628299"/>
                <a:gd name="connsiteX40" fmla="*/ 409517 w 3475281"/>
                <a:gd name="connsiteY40" fmla="*/ 597445 h 628299"/>
                <a:gd name="connsiteX41" fmla="*/ 300125 w 3475281"/>
                <a:gd name="connsiteY41" fmla="*/ 549762 h 628299"/>
                <a:gd name="connsiteX42" fmla="*/ 185124 w 3475281"/>
                <a:gd name="connsiteY42" fmla="*/ 493664 h 628299"/>
                <a:gd name="connsiteX43" fmla="*/ 129026 w 3475281"/>
                <a:gd name="connsiteY43" fmla="*/ 457200 h 628299"/>
                <a:gd name="connsiteX44" fmla="*/ 67318 w 3475281"/>
                <a:gd name="connsiteY44" fmla="*/ 412321 h 628299"/>
                <a:gd name="connsiteX45" fmla="*/ 36464 w 3475281"/>
                <a:gd name="connsiteY45" fmla="*/ 381467 h 628299"/>
                <a:gd name="connsiteX46" fmla="*/ 8415 w 3475281"/>
                <a:gd name="connsiteY46" fmla="*/ 342198 h 628299"/>
                <a:gd name="connsiteX47" fmla="*/ 0 w 3475281"/>
                <a:gd name="connsiteY47" fmla="*/ 311344 h 628299"/>
                <a:gd name="connsiteX48" fmla="*/ 2805 w 3475281"/>
                <a:gd name="connsiteY48" fmla="*/ 297320 h 628299"/>
                <a:gd name="connsiteX49" fmla="*/ 8415 w 3475281"/>
                <a:gd name="connsiteY49" fmla="*/ 288905 h 628299"/>
                <a:gd name="connsiteX50" fmla="*/ 22439 w 3475281"/>
                <a:gd name="connsiteY50" fmla="*/ 288905 h 628299"/>
                <a:gd name="connsiteX51" fmla="*/ 44879 w 3475281"/>
                <a:gd name="connsiteY51" fmla="*/ 291710 h 628299"/>
                <a:gd name="connsiteX52" fmla="*/ 78538 w 3475281"/>
                <a:gd name="connsiteY52" fmla="*/ 305735 h 628299"/>
                <a:gd name="connsiteX53" fmla="*/ 168295 w 3475281"/>
                <a:gd name="connsiteY53" fmla="*/ 353418 h 628299"/>
                <a:gd name="connsiteX54" fmla="*/ 213173 w 3475281"/>
                <a:gd name="connsiteY54" fmla="*/ 373052 h 628299"/>
                <a:gd name="connsiteX55" fmla="*/ 269271 w 3475281"/>
                <a:gd name="connsiteY55" fmla="*/ 389882 h 628299"/>
                <a:gd name="connsiteX56" fmla="*/ 316955 w 3475281"/>
                <a:gd name="connsiteY56" fmla="*/ 401102 h 628299"/>
                <a:gd name="connsiteX57" fmla="*/ 364638 w 3475281"/>
                <a:gd name="connsiteY57" fmla="*/ 406711 h 628299"/>
                <a:gd name="connsiteX58" fmla="*/ 465615 w 3475281"/>
                <a:gd name="connsiteY58" fmla="*/ 401102 h 628299"/>
                <a:gd name="connsiteX59" fmla="*/ 661958 w 3475281"/>
                <a:gd name="connsiteY59" fmla="*/ 370248 h 628299"/>
                <a:gd name="connsiteX60" fmla="*/ 956474 w 3475281"/>
                <a:gd name="connsiteY60" fmla="*/ 314149 h 628299"/>
                <a:gd name="connsiteX61" fmla="*/ 1267819 w 3475281"/>
                <a:gd name="connsiteY61" fmla="*/ 260856 h 628299"/>
                <a:gd name="connsiteX62" fmla="*/ 1537090 w 3475281"/>
                <a:gd name="connsiteY62" fmla="*/ 221587 h 62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75281" h="628299">
                  <a:moveTo>
                    <a:pt x="1537090" y="221587"/>
                  </a:moveTo>
                  <a:lnTo>
                    <a:pt x="2041973" y="145855"/>
                  </a:lnTo>
                  <a:lnTo>
                    <a:pt x="2291610" y="112196"/>
                  </a:lnTo>
                  <a:lnTo>
                    <a:pt x="2507588" y="89757"/>
                  </a:lnTo>
                  <a:lnTo>
                    <a:pt x="2605760" y="92562"/>
                  </a:lnTo>
                  <a:lnTo>
                    <a:pt x="2689907" y="86952"/>
                  </a:lnTo>
                  <a:lnTo>
                    <a:pt x="2779664" y="78537"/>
                  </a:lnTo>
                  <a:lnTo>
                    <a:pt x="2852592" y="61708"/>
                  </a:lnTo>
                  <a:lnTo>
                    <a:pt x="2914299" y="42073"/>
                  </a:lnTo>
                  <a:lnTo>
                    <a:pt x="2956373" y="28049"/>
                  </a:lnTo>
                  <a:lnTo>
                    <a:pt x="3001252" y="2805"/>
                  </a:lnTo>
                  <a:lnTo>
                    <a:pt x="3040520" y="0"/>
                  </a:lnTo>
                  <a:lnTo>
                    <a:pt x="3124668" y="8414"/>
                  </a:lnTo>
                  <a:lnTo>
                    <a:pt x="3225644" y="33659"/>
                  </a:lnTo>
                  <a:lnTo>
                    <a:pt x="3332231" y="67317"/>
                  </a:lnTo>
                  <a:lnTo>
                    <a:pt x="3382719" y="84147"/>
                  </a:lnTo>
                  <a:lnTo>
                    <a:pt x="3410768" y="98171"/>
                  </a:lnTo>
                  <a:lnTo>
                    <a:pt x="3441622" y="120611"/>
                  </a:lnTo>
                  <a:lnTo>
                    <a:pt x="3458452" y="140245"/>
                  </a:lnTo>
                  <a:lnTo>
                    <a:pt x="3469671" y="157075"/>
                  </a:lnTo>
                  <a:lnTo>
                    <a:pt x="3475281" y="176709"/>
                  </a:lnTo>
                  <a:lnTo>
                    <a:pt x="3466866" y="201953"/>
                  </a:lnTo>
                  <a:lnTo>
                    <a:pt x="3450037" y="221587"/>
                  </a:lnTo>
                  <a:lnTo>
                    <a:pt x="3407963" y="244027"/>
                  </a:lnTo>
                  <a:lnTo>
                    <a:pt x="3374304" y="249637"/>
                  </a:lnTo>
                  <a:lnTo>
                    <a:pt x="3273328" y="249637"/>
                  </a:lnTo>
                  <a:lnTo>
                    <a:pt x="3085399" y="252441"/>
                  </a:lnTo>
                  <a:lnTo>
                    <a:pt x="2861006" y="255246"/>
                  </a:lnTo>
                  <a:lnTo>
                    <a:pt x="2619784" y="263661"/>
                  </a:lnTo>
                  <a:lnTo>
                    <a:pt x="2297220" y="272076"/>
                  </a:lnTo>
                  <a:lnTo>
                    <a:pt x="2075632" y="302930"/>
                  </a:lnTo>
                  <a:lnTo>
                    <a:pt x="1736238" y="350613"/>
                  </a:lnTo>
                  <a:lnTo>
                    <a:pt x="1486601" y="387077"/>
                  </a:lnTo>
                  <a:lnTo>
                    <a:pt x="1287453" y="417931"/>
                  </a:lnTo>
                  <a:lnTo>
                    <a:pt x="1197696" y="434760"/>
                  </a:lnTo>
                  <a:lnTo>
                    <a:pt x="1006962" y="479639"/>
                  </a:lnTo>
                  <a:lnTo>
                    <a:pt x="785374" y="538542"/>
                  </a:lnTo>
                  <a:lnTo>
                    <a:pt x="549762" y="614275"/>
                  </a:lnTo>
                  <a:lnTo>
                    <a:pt x="499274" y="628299"/>
                  </a:lnTo>
                  <a:lnTo>
                    <a:pt x="476834" y="622689"/>
                  </a:lnTo>
                  <a:lnTo>
                    <a:pt x="409517" y="597445"/>
                  </a:lnTo>
                  <a:lnTo>
                    <a:pt x="300125" y="549762"/>
                  </a:lnTo>
                  <a:lnTo>
                    <a:pt x="185124" y="493664"/>
                  </a:lnTo>
                  <a:lnTo>
                    <a:pt x="129026" y="457200"/>
                  </a:lnTo>
                  <a:lnTo>
                    <a:pt x="67318" y="412321"/>
                  </a:lnTo>
                  <a:lnTo>
                    <a:pt x="36464" y="381467"/>
                  </a:lnTo>
                  <a:lnTo>
                    <a:pt x="8415" y="342198"/>
                  </a:lnTo>
                  <a:lnTo>
                    <a:pt x="0" y="311344"/>
                  </a:lnTo>
                  <a:lnTo>
                    <a:pt x="2805" y="297320"/>
                  </a:lnTo>
                  <a:lnTo>
                    <a:pt x="8415" y="288905"/>
                  </a:lnTo>
                  <a:lnTo>
                    <a:pt x="22439" y="288905"/>
                  </a:lnTo>
                  <a:lnTo>
                    <a:pt x="44879" y="291710"/>
                  </a:lnTo>
                  <a:lnTo>
                    <a:pt x="78538" y="305735"/>
                  </a:lnTo>
                  <a:lnTo>
                    <a:pt x="168295" y="353418"/>
                  </a:lnTo>
                  <a:lnTo>
                    <a:pt x="213173" y="373052"/>
                  </a:lnTo>
                  <a:lnTo>
                    <a:pt x="269271" y="389882"/>
                  </a:lnTo>
                  <a:lnTo>
                    <a:pt x="316955" y="401102"/>
                  </a:lnTo>
                  <a:lnTo>
                    <a:pt x="364638" y="406711"/>
                  </a:lnTo>
                  <a:lnTo>
                    <a:pt x="465615" y="401102"/>
                  </a:lnTo>
                  <a:lnTo>
                    <a:pt x="661958" y="370248"/>
                  </a:lnTo>
                  <a:lnTo>
                    <a:pt x="956474" y="314149"/>
                  </a:lnTo>
                  <a:lnTo>
                    <a:pt x="1267819" y="260856"/>
                  </a:lnTo>
                  <a:lnTo>
                    <a:pt x="1537090" y="221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A6E9BEC-80DE-2D43-A678-BAB7B4611449}"/>
                </a:ext>
              </a:extLst>
            </p:cNvPr>
            <p:cNvSpPr/>
            <p:nvPr/>
          </p:nvSpPr>
          <p:spPr>
            <a:xfrm>
              <a:off x="5000625" y="4792663"/>
              <a:ext cx="703263" cy="581025"/>
            </a:xfrm>
            <a:custGeom>
              <a:avLst/>
              <a:gdLst>
                <a:gd name="connsiteX0" fmla="*/ 252413 w 702469"/>
                <a:gd name="connsiteY0" fmla="*/ 259557 h 581025"/>
                <a:gd name="connsiteX1" fmla="*/ 185738 w 702469"/>
                <a:gd name="connsiteY1" fmla="*/ 197644 h 581025"/>
                <a:gd name="connsiteX2" fmla="*/ 107156 w 702469"/>
                <a:gd name="connsiteY2" fmla="*/ 123825 h 581025"/>
                <a:gd name="connsiteX3" fmla="*/ 35719 w 702469"/>
                <a:gd name="connsiteY3" fmla="*/ 64294 h 581025"/>
                <a:gd name="connsiteX4" fmla="*/ 7144 w 702469"/>
                <a:gd name="connsiteY4" fmla="*/ 40482 h 581025"/>
                <a:gd name="connsiteX5" fmla="*/ 0 w 702469"/>
                <a:gd name="connsiteY5" fmla="*/ 28575 h 581025"/>
                <a:gd name="connsiteX6" fmla="*/ 0 w 702469"/>
                <a:gd name="connsiteY6" fmla="*/ 19050 h 581025"/>
                <a:gd name="connsiteX7" fmla="*/ 4763 w 702469"/>
                <a:gd name="connsiteY7" fmla="*/ 11907 h 581025"/>
                <a:gd name="connsiteX8" fmla="*/ 21431 w 702469"/>
                <a:gd name="connsiteY8" fmla="*/ 2382 h 581025"/>
                <a:gd name="connsiteX9" fmla="*/ 57150 w 702469"/>
                <a:gd name="connsiteY9" fmla="*/ 0 h 581025"/>
                <a:gd name="connsiteX10" fmla="*/ 97631 w 702469"/>
                <a:gd name="connsiteY10" fmla="*/ 9525 h 581025"/>
                <a:gd name="connsiteX11" fmla="*/ 238125 w 702469"/>
                <a:gd name="connsiteY11" fmla="*/ 45244 h 581025"/>
                <a:gd name="connsiteX12" fmla="*/ 361950 w 702469"/>
                <a:gd name="connsiteY12" fmla="*/ 88107 h 581025"/>
                <a:gd name="connsiteX13" fmla="*/ 490538 w 702469"/>
                <a:gd name="connsiteY13" fmla="*/ 138113 h 581025"/>
                <a:gd name="connsiteX14" fmla="*/ 566738 w 702469"/>
                <a:gd name="connsiteY14" fmla="*/ 173832 h 581025"/>
                <a:gd name="connsiteX15" fmla="*/ 588169 w 702469"/>
                <a:gd name="connsiteY15" fmla="*/ 195263 h 581025"/>
                <a:gd name="connsiteX16" fmla="*/ 642938 w 702469"/>
                <a:gd name="connsiteY16" fmla="*/ 285750 h 581025"/>
                <a:gd name="connsiteX17" fmla="*/ 678656 w 702469"/>
                <a:gd name="connsiteY17" fmla="*/ 359569 h 581025"/>
                <a:gd name="connsiteX18" fmla="*/ 695325 w 702469"/>
                <a:gd name="connsiteY18" fmla="*/ 404813 h 581025"/>
                <a:gd name="connsiteX19" fmla="*/ 700088 w 702469"/>
                <a:gd name="connsiteY19" fmla="*/ 428625 h 581025"/>
                <a:gd name="connsiteX20" fmla="*/ 702469 w 702469"/>
                <a:gd name="connsiteY20" fmla="*/ 464344 h 581025"/>
                <a:gd name="connsiteX21" fmla="*/ 700088 w 702469"/>
                <a:gd name="connsiteY21" fmla="*/ 507207 h 581025"/>
                <a:gd name="connsiteX22" fmla="*/ 690563 w 702469"/>
                <a:gd name="connsiteY22" fmla="*/ 531019 h 581025"/>
                <a:gd name="connsiteX23" fmla="*/ 676275 w 702469"/>
                <a:gd name="connsiteY23" fmla="*/ 554832 h 581025"/>
                <a:gd name="connsiteX24" fmla="*/ 657225 w 702469"/>
                <a:gd name="connsiteY24" fmla="*/ 571500 h 581025"/>
                <a:gd name="connsiteX25" fmla="*/ 633413 w 702469"/>
                <a:gd name="connsiteY25" fmla="*/ 581025 h 581025"/>
                <a:gd name="connsiteX26" fmla="*/ 604838 w 702469"/>
                <a:gd name="connsiteY26" fmla="*/ 578644 h 581025"/>
                <a:gd name="connsiteX27" fmla="*/ 561975 w 702469"/>
                <a:gd name="connsiteY27" fmla="*/ 571500 h 581025"/>
                <a:gd name="connsiteX28" fmla="*/ 521494 w 702469"/>
                <a:gd name="connsiteY28" fmla="*/ 552450 h 581025"/>
                <a:gd name="connsiteX29" fmla="*/ 483394 w 702469"/>
                <a:gd name="connsiteY29" fmla="*/ 521494 h 581025"/>
                <a:gd name="connsiteX30" fmla="*/ 409575 w 702469"/>
                <a:gd name="connsiteY30" fmla="*/ 438150 h 581025"/>
                <a:gd name="connsiteX31" fmla="*/ 354806 w 702469"/>
                <a:gd name="connsiteY31" fmla="*/ 371475 h 581025"/>
                <a:gd name="connsiteX32" fmla="*/ 252413 w 702469"/>
                <a:gd name="connsiteY32" fmla="*/ 25955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581025">
                  <a:moveTo>
                    <a:pt x="252413" y="259557"/>
                  </a:moveTo>
                  <a:lnTo>
                    <a:pt x="185738" y="197644"/>
                  </a:lnTo>
                  <a:lnTo>
                    <a:pt x="107156" y="123825"/>
                  </a:lnTo>
                  <a:lnTo>
                    <a:pt x="35719" y="64294"/>
                  </a:lnTo>
                  <a:lnTo>
                    <a:pt x="7144" y="40482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11907"/>
                  </a:lnTo>
                  <a:lnTo>
                    <a:pt x="21431" y="2382"/>
                  </a:lnTo>
                  <a:lnTo>
                    <a:pt x="57150" y="0"/>
                  </a:lnTo>
                  <a:lnTo>
                    <a:pt x="97631" y="9525"/>
                  </a:lnTo>
                  <a:lnTo>
                    <a:pt x="238125" y="45244"/>
                  </a:lnTo>
                  <a:lnTo>
                    <a:pt x="361950" y="88107"/>
                  </a:lnTo>
                  <a:lnTo>
                    <a:pt x="490538" y="138113"/>
                  </a:lnTo>
                  <a:lnTo>
                    <a:pt x="566738" y="173832"/>
                  </a:lnTo>
                  <a:lnTo>
                    <a:pt x="588169" y="195263"/>
                  </a:lnTo>
                  <a:lnTo>
                    <a:pt x="642938" y="285750"/>
                  </a:lnTo>
                  <a:lnTo>
                    <a:pt x="678656" y="359569"/>
                  </a:lnTo>
                  <a:lnTo>
                    <a:pt x="695325" y="404813"/>
                  </a:lnTo>
                  <a:lnTo>
                    <a:pt x="700088" y="428625"/>
                  </a:lnTo>
                  <a:lnTo>
                    <a:pt x="702469" y="464344"/>
                  </a:lnTo>
                  <a:lnTo>
                    <a:pt x="700088" y="507207"/>
                  </a:lnTo>
                  <a:lnTo>
                    <a:pt x="690563" y="531019"/>
                  </a:lnTo>
                  <a:lnTo>
                    <a:pt x="676275" y="554832"/>
                  </a:lnTo>
                  <a:lnTo>
                    <a:pt x="657225" y="571500"/>
                  </a:lnTo>
                  <a:lnTo>
                    <a:pt x="633413" y="581025"/>
                  </a:lnTo>
                  <a:lnTo>
                    <a:pt x="604838" y="578644"/>
                  </a:lnTo>
                  <a:cubicBezTo>
                    <a:pt x="563574" y="571362"/>
                    <a:pt x="578059" y="571500"/>
                    <a:pt x="561975" y="571500"/>
                  </a:cubicBezTo>
                  <a:lnTo>
                    <a:pt x="521494" y="552450"/>
                  </a:lnTo>
                  <a:lnTo>
                    <a:pt x="483394" y="521494"/>
                  </a:lnTo>
                  <a:lnTo>
                    <a:pt x="409575" y="438150"/>
                  </a:lnTo>
                  <a:lnTo>
                    <a:pt x="354806" y="371475"/>
                  </a:lnTo>
                  <a:lnTo>
                    <a:pt x="252413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F31C1729-84AA-9F41-88AE-59ADCC09B10B}"/>
                </a:ext>
              </a:extLst>
            </p:cNvPr>
            <p:cNvSpPr/>
            <p:nvPr/>
          </p:nvSpPr>
          <p:spPr>
            <a:xfrm rot="16200000">
              <a:off x="1418431" y="3553620"/>
              <a:ext cx="4187825" cy="461962"/>
            </a:xfrm>
            <a:custGeom>
              <a:avLst/>
              <a:gdLst>
                <a:gd name="connsiteX0" fmla="*/ 1927378 w 4187884"/>
                <a:gd name="connsiteY0" fmla="*/ 132571 h 462299"/>
                <a:gd name="connsiteX1" fmla="*/ 2695610 w 4187884"/>
                <a:gd name="connsiteY1" fmla="*/ 146168 h 462299"/>
                <a:gd name="connsiteX2" fmla="*/ 3154510 w 4187884"/>
                <a:gd name="connsiteY2" fmla="*/ 152967 h 462299"/>
                <a:gd name="connsiteX3" fmla="*/ 3593014 w 4187884"/>
                <a:gd name="connsiteY3" fmla="*/ 163164 h 462299"/>
                <a:gd name="connsiteX4" fmla="*/ 3841160 w 4187884"/>
                <a:gd name="connsiteY4" fmla="*/ 166564 h 462299"/>
                <a:gd name="connsiteX5" fmla="*/ 3888749 w 4187884"/>
                <a:gd name="connsiteY5" fmla="*/ 166564 h 462299"/>
                <a:gd name="connsiteX6" fmla="*/ 3943137 w 4187884"/>
                <a:gd name="connsiteY6" fmla="*/ 156366 h 462299"/>
                <a:gd name="connsiteX7" fmla="*/ 3983929 w 4187884"/>
                <a:gd name="connsiteY7" fmla="*/ 139369 h 462299"/>
                <a:gd name="connsiteX8" fmla="*/ 4031518 w 4187884"/>
                <a:gd name="connsiteY8" fmla="*/ 112175 h 462299"/>
                <a:gd name="connsiteX9" fmla="*/ 4085906 w 4187884"/>
                <a:gd name="connsiteY9" fmla="*/ 71384 h 462299"/>
                <a:gd name="connsiteX10" fmla="*/ 4143694 w 4187884"/>
                <a:gd name="connsiteY10" fmla="*/ 16996 h 462299"/>
                <a:gd name="connsiteX11" fmla="*/ 4164089 w 4187884"/>
                <a:gd name="connsiteY11" fmla="*/ 0 h 462299"/>
                <a:gd name="connsiteX12" fmla="*/ 4170888 w 4187884"/>
                <a:gd name="connsiteY12" fmla="*/ 0 h 462299"/>
                <a:gd name="connsiteX13" fmla="*/ 4184485 w 4187884"/>
                <a:gd name="connsiteY13" fmla="*/ 6798 h 462299"/>
                <a:gd name="connsiteX14" fmla="*/ 4187884 w 4187884"/>
                <a:gd name="connsiteY14" fmla="*/ 30593 h 462299"/>
                <a:gd name="connsiteX15" fmla="*/ 4187884 w 4187884"/>
                <a:gd name="connsiteY15" fmla="*/ 74784 h 462299"/>
                <a:gd name="connsiteX16" fmla="*/ 4181085 w 4187884"/>
                <a:gd name="connsiteY16" fmla="*/ 112175 h 462299"/>
                <a:gd name="connsiteX17" fmla="*/ 4153891 w 4187884"/>
                <a:gd name="connsiteY17" fmla="*/ 186959 h 462299"/>
                <a:gd name="connsiteX18" fmla="*/ 4116500 w 4187884"/>
                <a:gd name="connsiteY18" fmla="*/ 268541 h 462299"/>
                <a:gd name="connsiteX19" fmla="*/ 4048514 w 4187884"/>
                <a:gd name="connsiteY19" fmla="*/ 390914 h 462299"/>
                <a:gd name="connsiteX20" fmla="*/ 4024720 w 4187884"/>
                <a:gd name="connsiteY20" fmla="*/ 428306 h 462299"/>
                <a:gd name="connsiteX21" fmla="*/ 4004324 w 4187884"/>
                <a:gd name="connsiteY21" fmla="*/ 445303 h 462299"/>
                <a:gd name="connsiteX22" fmla="*/ 3977130 w 4187884"/>
                <a:gd name="connsiteY22" fmla="*/ 455500 h 462299"/>
                <a:gd name="connsiteX23" fmla="*/ 3960134 w 4187884"/>
                <a:gd name="connsiteY23" fmla="*/ 458900 h 462299"/>
                <a:gd name="connsiteX24" fmla="*/ 3926141 w 4187884"/>
                <a:gd name="connsiteY24" fmla="*/ 462299 h 462299"/>
                <a:gd name="connsiteX25" fmla="*/ 3881951 w 4187884"/>
                <a:gd name="connsiteY25" fmla="*/ 452101 h 462299"/>
                <a:gd name="connsiteX26" fmla="*/ 3830962 w 4187884"/>
                <a:gd name="connsiteY26" fmla="*/ 428306 h 462299"/>
                <a:gd name="connsiteX27" fmla="*/ 3803768 w 4187884"/>
                <a:gd name="connsiteY27" fmla="*/ 414709 h 462299"/>
                <a:gd name="connsiteX28" fmla="*/ 3732384 w 4187884"/>
                <a:gd name="connsiteY28" fmla="*/ 401112 h 462299"/>
                <a:gd name="connsiteX29" fmla="*/ 3467242 w 4187884"/>
                <a:gd name="connsiteY29" fmla="*/ 370519 h 462299"/>
                <a:gd name="connsiteX30" fmla="*/ 3270085 w 4187884"/>
                <a:gd name="connsiteY30" fmla="*/ 370519 h 462299"/>
                <a:gd name="connsiteX31" fmla="*/ 2981148 w 4187884"/>
                <a:gd name="connsiteY31" fmla="*/ 370519 h 462299"/>
                <a:gd name="connsiteX32" fmla="*/ 2916562 w 4187884"/>
                <a:gd name="connsiteY32" fmla="*/ 370519 h 462299"/>
                <a:gd name="connsiteX33" fmla="*/ 2658219 w 4187884"/>
                <a:gd name="connsiteY33" fmla="*/ 367120 h 462299"/>
                <a:gd name="connsiteX34" fmla="*/ 2328491 w 4187884"/>
                <a:gd name="connsiteY34" fmla="*/ 350123 h 462299"/>
                <a:gd name="connsiteX35" fmla="*/ 1940975 w 4187884"/>
                <a:gd name="connsiteY35" fmla="*/ 336526 h 462299"/>
                <a:gd name="connsiteX36" fmla="*/ 1519468 w 4187884"/>
                <a:gd name="connsiteY36" fmla="*/ 326329 h 462299"/>
                <a:gd name="connsiteX37" fmla="*/ 1165945 w 4187884"/>
                <a:gd name="connsiteY37" fmla="*/ 326329 h 462299"/>
                <a:gd name="connsiteX38" fmla="*/ 846415 w 4187884"/>
                <a:gd name="connsiteY38" fmla="*/ 326329 h 462299"/>
                <a:gd name="connsiteX39" fmla="*/ 577874 w 4187884"/>
                <a:gd name="connsiteY39" fmla="*/ 326329 h 462299"/>
                <a:gd name="connsiteX40" fmla="*/ 319530 w 4187884"/>
                <a:gd name="connsiteY40" fmla="*/ 326329 h 462299"/>
                <a:gd name="connsiteX41" fmla="*/ 176761 w 4187884"/>
                <a:gd name="connsiteY41" fmla="*/ 322929 h 462299"/>
                <a:gd name="connsiteX42" fmla="*/ 84981 w 4187884"/>
                <a:gd name="connsiteY42" fmla="*/ 305933 h 462299"/>
                <a:gd name="connsiteX43" fmla="*/ 33993 w 4187884"/>
                <a:gd name="connsiteY43" fmla="*/ 285538 h 462299"/>
                <a:gd name="connsiteX44" fmla="*/ 10198 w 4187884"/>
                <a:gd name="connsiteY44" fmla="*/ 268541 h 462299"/>
                <a:gd name="connsiteX45" fmla="*/ 3399 w 4187884"/>
                <a:gd name="connsiteY45" fmla="*/ 258343 h 462299"/>
                <a:gd name="connsiteX46" fmla="*/ 0 w 4187884"/>
                <a:gd name="connsiteY46" fmla="*/ 244746 h 462299"/>
                <a:gd name="connsiteX47" fmla="*/ 0 w 4187884"/>
                <a:gd name="connsiteY47" fmla="*/ 227750 h 462299"/>
                <a:gd name="connsiteX48" fmla="*/ 3399 w 4187884"/>
                <a:gd name="connsiteY48" fmla="*/ 207355 h 462299"/>
                <a:gd name="connsiteX49" fmla="*/ 30593 w 4187884"/>
                <a:gd name="connsiteY49" fmla="*/ 169963 h 462299"/>
                <a:gd name="connsiteX50" fmla="*/ 67985 w 4187884"/>
                <a:gd name="connsiteY50" fmla="*/ 132571 h 462299"/>
                <a:gd name="connsiteX51" fmla="*/ 129172 w 4187884"/>
                <a:gd name="connsiteY51" fmla="*/ 101978 h 462299"/>
                <a:gd name="connsiteX52" fmla="*/ 309332 w 4187884"/>
                <a:gd name="connsiteY52" fmla="*/ 40791 h 462299"/>
                <a:gd name="connsiteX53" fmla="*/ 445303 w 4187884"/>
                <a:gd name="connsiteY53" fmla="*/ 13597 h 462299"/>
                <a:gd name="connsiteX54" fmla="*/ 520086 w 4187884"/>
                <a:gd name="connsiteY54" fmla="*/ 27194 h 462299"/>
                <a:gd name="connsiteX55" fmla="*/ 690049 w 4187884"/>
                <a:gd name="connsiteY55" fmla="*/ 57787 h 462299"/>
                <a:gd name="connsiteX56" fmla="*/ 904202 w 4187884"/>
                <a:gd name="connsiteY56" fmla="*/ 84981 h 462299"/>
                <a:gd name="connsiteX57" fmla="*/ 1189740 w 4187884"/>
                <a:gd name="connsiteY57" fmla="*/ 108776 h 462299"/>
                <a:gd name="connsiteX58" fmla="*/ 1567057 w 4187884"/>
                <a:gd name="connsiteY58" fmla="*/ 122373 h 462299"/>
                <a:gd name="connsiteX59" fmla="*/ 1927378 w 4187884"/>
                <a:gd name="connsiteY59" fmla="*/ 132571 h 46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87884" h="462299">
                  <a:moveTo>
                    <a:pt x="1927378" y="132571"/>
                  </a:moveTo>
                  <a:lnTo>
                    <a:pt x="2695610" y="146168"/>
                  </a:lnTo>
                  <a:lnTo>
                    <a:pt x="3154510" y="152967"/>
                  </a:lnTo>
                  <a:lnTo>
                    <a:pt x="3593014" y="163164"/>
                  </a:lnTo>
                  <a:lnTo>
                    <a:pt x="3841160" y="166564"/>
                  </a:lnTo>
                  <a:lnTo>
                    <a:pt x="3888749" y="166564"/>
                  </a:lnTo>
                  <a:lnTo>
                    <a:pt x="3943137" y="156366"/>
                  </a:lnTo>
                  <a:lnTo>
                    <a:pt x="3983929" y="139369"/>
                  </a:lnTo>
                  <a:lnTo>
                    <a:pt x="4031518" y="112175"/>
                  </a:lnTo>
                  <a:lnTo>
                    <a:pt x="4085906" y="71384"/>
                  </a:lnTo>
                  <a:lnTo>
                    <a:pt x="4143694" y="16996"/>
                  </a:lnTo>
                  <a:lnTo>
                    <a:pt x="4164089" y="0"/>
                  </a:lnTo>
                  <a:lnTo>
                    <a:pt x="4170888" y="0"/>
                  </a:lnTo>
                  <a:lnTo>
                    <a:pt x="4184485" y="6798"/>
                  </a:lnTo>
                  <a:lnTo>
                    <a:pt x="4187884" y="30593"/>
                  </a:lnTo>
                  <a:lnTo>
                    <a:pt x="4187884" y="74784"/>
                  </a:lnTo>
                  <a:lnTo>
                    <a:pt x="4181085" y="112175"/>
                  </a:lnTo>
                  <a:lnTo>
                    <a:pt x="4153891" y="186959"/>
                  </a:lnTo>
                  <a:lnTo>
                    <a:pt x="4116500" y="268541"/>
                  </a:lnTo>
                  <a:lnTo>
                    <a:pt x="4048514" y="390914"/>
                  </a:lnTo>
                  <a:lnTo>
                    <a:pt x="4024720" y="428306"/>
                  </a:lnTo>
                  <a:lnTo>
                    <a:pt x="4004324" y="445303"/>
                  </a:lnTo>
                  <a:lnTo>
                    <a:pt x="3977130" y="455500"/>
                  </a:lnTo>
                  <a:lnTo>
                    <a:pt x="3960134" y="458900"/>
                  </a:lnTo>
                  <a:lnTo>
                    <a:pt x="3926141" y="462299"/>
                  </a:lnTo>
                  <a:lnTo>
                    <a:pt x="3881951" y="452101"/>
                  </a:lnTo>
                  <a:lnTo>
                    <a:pt x="3830962" y="428306"/>
                  </a:lnTo>
                  <a:lnTo>
                    <a:pt x="3803768" y="414709"/>
                  </a:lnTo>
                  <a:lnTo>
                    <a:pt x="3732384" y="401112"/>
                  </a:lnTo>
                  <a:lnTo>
                    <a:pt x="3467242" y="370519"/>
                  </a:lnTo>
                  <a:lnTo>
                    <a:pt x="3270085" y="370519"/>
                  </a:lnTo>
                  <a:lnTo>
                    <a:pt x="2981148" y="370519"/>
                  </a:lnTo>
                  <a:lnTo>
                    <a:pt x="2916562" y="370519"/>
                  </a:lnTo>
                  <a:lnTo>
                    <a:pt x="2658219" y="367120"/>
                  </a:lnTo>
                  <a:lnTo>
                    <a:pt x="2328491" y="350123"/>
                  </a:lnTo>
                  <a:lnTo>
                    <a:pt x="1940975" y="336526"/>
                  </a:lnTo>
                  <a:lnTo>
                    <a:pt x="1519468" y="326329"/>
                  </a:lnTo>
                  <a:lnTo>
                    <a:pt x="1165945" y="326329"/>
                  </a:lnTo>
                  <a:lnTo>
                    <a:pt x="846415" y="326329"/>
                  </a:lnTo>
                  <a:lnTo>
                    <a:pt x="577874" y="326329"/>
                  </a:lnTo>
                  <a:lnTo>
                    <a:pt x="319530" y="326329"/>
                  </a:lnTo>
                  <a:lnTo>
                    <a:pt x="176761" y="322929"/>
                  </a:lnTo>
                  <a:lnTo>
                    <a:pt x="84981" y="305933"/>
                  </a:lnTo>
                  <a:lnTo>
                    <a:pt x="33993" y="285538"/>
                  </a:lnTo>
                  <a:lnTo>
                    <a:pt x="10198" y="268541"/>
                  </a:lnTo>
                  <a:lnTo>
                    <a:pt x="3399" y="258343"/>
                  </a:lnTo>
                  <a:lnTo>
                    <a:pt x="0" y="244746"/>
                  </a:lnTo>
                  <a:lnTo>
                    <a:pt x="0" y="227750"/>
                  </a:lnTo>
                  <a:lnTo>
                    <a:pt x="3399" y="207355"/>
                  </a:lnTo>
                  <a:lnTo>
                    <a:pt x="30593" y="169963"/>
                  </a:lnTo>
                  <a:lnTo>
                    <a:pt x="67985" y="132571"/>
                  </a:lnTo>
                  <a:lnTo>
                    <a:pt x="129172" y="101978"/>
                  </a:lnTo>
                  <a:lnTo>
                    <a:pt x="309332" y="40791"/>
                  </a:lnTo>
                  <a:lnTo>
                    <a:pt x="445303" y="13597"/>
                  </a:lnTo>
                  <a:lnTo>
                    <a:pt x="520086" y="27194"/>
                  </a:lnTo>
                  <a:lnTo>
                    <a:pt x="690049" y="57787"/>
                  </a:lnTo>
                  <a:lnTo>
                    <a:pt x="904202" y="84981"/>
                  </a:lnTo>
                  <a:lnTo>
                    <a:pt x="1189740" y="108776"/>
                  </a:lnTo>
                  <a:lnTo>
                    <a:pt x="1567057" y="122373"/>
                  </a:lnTo>
                  <a:lnTo>
                    <a:pt x="1927378" y="132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5F35418B-D8FC-3641-93F6-D1C6EAE4832A}"/>
                </a:ext>
              </a:extLst>
            </p:cNvPr>
            <p:cNvSpPr/>
            <p:nvPr/>
          </p:nvSpPr>
          <p:spPr>
            <a:xfrm>
              <a:off x="4552950" y="2424113"/>
              <a:ext cx="2286000" cy="1562100"/>
            </a:xfrm>
            <a:custGeom>
              <a:avLst/>
              <a:gdLst>
                <a:gd name="connsiteX0" fmla="*/ 457200 w 2286000"/>
                <a:gd name="connsiteY0" fmla="*/ 395287 h 1562100"/>
                <a:gd name="connsiteX1" fmla="*/ 295275 w 2286000"/>
                <a:gd name="connsiteY1" fmla="*/ 411956 h 1562100"/>
                <a:gd name="connsiteX2" fmla="*/ 192881 w 2286000"/>
                <a:gd name="connsiteY2" fmla="*/ 421481 h 1562100"/>
                <a:gd name="connsiteX3" fmla="*/ 107156 w 2286000"/>
                <a:gd name="connsiteY3" fmla="*/ 423862 h 1562100"/>
                <a:gd name="connsiteX4" fmla="*/ 47625 w 2286000"/>
                <a:gd name="connsiteY4" fmla="*/ 421481 h 1562100"/>
                <a:gd name="connsiteX5" fmla="*/ 0 w 2286000"/>
                <a:gd name="connsiteY5" fmla="*/ 259556 h 1562100"/>
                <a:gd name="connsiteX6" fmla="*/ 40481 w 2286000"/>
                <a:gd name="connsiteY6" fmla="*/ 273843 h 1562100"/>
                <a:gd name="connsiteX7" fmla="*/ 80963 w 2286000"/>
                <a:gd name="connsiteY7" fmla="*/ 273843 h 1562100"/>
                <a:gd name="connsiteX8" fmla="*/ 233363 w 2286000"/>
                <a:gd name="connsiteY8" fmla="*/ 266700 h 1562100"/>
                <a:gd name="connsiteX9" fmla="*/ 378619 w 2286000"/>
                <a:gd name="connsiteY9" fmla="*/ 252412 h 1562100"/>
                <a:gd name="connsiteX10" fmla="*/ 571500 w 2286000"/>
                <a:gd name="connsiteY10" fmla="*/ 230981 h 1562100"/>
                <a:gd name="connsiteX11" fmla="*/ 788194 w 2286000"/>
                <a:gd name="connsiteY11" fmla="*/ 197643 h 1562100"/>
                <a:gd name="connsiteX12" fmla="*/ 909638 w 2286000"/>
                <a:gd name="connsiteY12" fmla="*/ 178593 h 1562100"/>
                <a:gd name="connsiteX13" fmla="*/ 1104900 w 2286000"/>
                <a:gd name="connsiteY13" fmla="*/ 161925 h 1562100"/>
                <a:gd name="connsiteX14" fmla="*/ 1333500 w 2286000"/>
                <a:gd name="connsiteY14" fmla="*/ 126206 h 1562100"/>
                <a:gd name="connsiteX15" fmla="*/ 1514475 w 2286000"/>
                <a:gd name="connsiteY15" fmla="*/ 95250 h 1562100"/>
                <a:gd name="connsiteX16" fmla="*/ 1681163 w 2286000"/>
                <a:gd name="connsiteY16" fmla="*/ 66675 h 1562100"/>
                <a:gd name="connsiteX17" fmla="*/ 1804988 w 2286000"/>
                <a:gd name="connsiteY17" fmla="*/ 42862 h 1562100"/>
                <a:gd name="connsiteX18" fmla="*/ 1881188 w 2286000"/>
                <a:gd name="connsiteY18" fmla="*/ 16668 h 1562100"/>
                <a:gd name="connsiteX19" fmla="*/ 1931194 w 2286000"/>
                <a:gd name="connsiteY19" fmla="*/ 0 h 1562100"/>
                <a:gd name="connsiteX20" fmla="*/ 1964531 w 2286000"/>
                <a:gd name="connsiteY20" fmla="*/ 9525 h 1562100"/>
                <a:gd name="connsiteX21" fmla="*/ 2028825 w 2286000"/>
                <a:gd name="connsiteY21" fmla="*/ 38100 h 1562100"/>
                <a:gd name="connsiteX22" fmla="*/ 2081213 w 2286000"/>
                <a:gd name="connsiteY22" fmla="*/ 61912 h 1562100"/>
                <a:gd name="connsiteX23" fmla="*/ 2121694 w 2286000"/>
                <a:gd name="connsiteY23" fmla="*/ 85725 h 1562100"/>
                <a:gd name="connsiteX24" fmla="*/ 2166938 w 2286000"/>
                <a:gd name="connsiteY24" fmla="*/ 116681 h 1562100"/>
                <a:gd name="connsiteX25" fmla="*/ 2205038 w 2286000"/>
                <a:gd name="connsiteY25" fmla="*/ 145256 h 1562100"/>
                <a:gd name="connsiteX26" fmla="*/ 2243138 w 2286000"/>
                <a:gd name="connsiteY26" fmla="*/ 176212 h 1562100"/>
                <a:gd name="connsiteX27" fmla="*/ 2269331 w 2286000"/>
                <a:gd name="connsiteY27" fmla="*/ 202406 h 1562100"/>
                <a:gd name="connsiteX28" fmla="*/ 2281238 w 2286000"/>
                <a:gd name="connsiteY28" fmla="*/ 216693 h 1562100"/>
                <a:gd name="connsiteX29" fmla="*/ 2286000 w 2286000"/>
                <a:gd name="connsiteY29" fmla="*/ 233362 h 1562100"/>
                <a:gd name="connsiteX30" fmla="*/ 2278856 w 2286000"/>
                <a:gd name="connsiteY30" fmla="*/ 250031 h 1562100"/>
                <a:gd name="connsiteX31" fmla="*/ 2255044 w 2286000"/>
                <a:gd name="connsiteY31" fmla="*/ 283368 h 1562100"/>
                <a:gd name="connsiteX32" fmla="*/ 2226469 w 2286000"/>
                <a:gd name="connsiteY32" fmla="*/ 311943 h 1562100"/>
                <a:gd name="connsiteX33" fmla="*/ 2219325 w 2286000"/>
                <a:gd name="connsiteY33" fmla="*/ 330993 h 1562100"/>
                <a:gd name="connsiteX34" fmla="*/ 2197894 w 2286000"/>
                <a:gd name="connsiteY34" fmla="*/ 466725 h 1562100"/>
                <a:gd name="connsiteX35" fmla="*/ 2147888 w 2286000"/>
                <a:gd name="connsiteY35" fmla="*/ 745331 h 1562100"/>
                <a:gd name="connsiteX36" fmla="*/ 2102644 w 2286000"/>
                <a:gd name="connsiteY36" fmla="*/ 997743 h 1562100"/>
                <a:gd name="connsiteX37" fmla="*/ 2064544 w 2286000"/>
                <a:gd name="connsiteY37" fmla="*/ 1195387 h 1562100"/>
                <a:gd name="connsiteX38" fmla="*/ 2045494 w 2286000"/>
                <a:gd name="connsiteY38" fmla="*/ 1309687 h 1562100"/>
                <a:gd name="connsiteX39" fmla="*/ 2035969 w 2286000"/>
                <a:gd name="connsiteY39" fmla="*/ 1350168 h 1562100"/>
                <a:gd name="connsiteX40" fmla="*/ 2009775 w 2286000"/>
                <a:gd name="connsiteY40" fmla="*/ 1414462 h 1562100"/>
                <a:gd name="connsiteX41" fmla="*/ 1978819 w 2286000"/>
                <a:gd name="connsiteY41" fmla="*/ 1478756 h 1562100"/>
                <a:gd name="connsiteX42" fmla="*/ 1945481 w 2286000"/>
                <a:gd name="connsiteY42" fmla="*/ 1528762 h 1562100"/>
                <a:gd name="connsiteX43" fmla="*/ 1916906 w 2286000"/>
                <a:gd name="connsiteY43" fmla="*/ 1552575 h 1562100"/>
                <a:gd name="connsiteX44" fmla="*/ 1869281 w 2286000"/>
                <a:gd name="connsiteY44" fmla="*/ 1562100 h 1562100"/>
                <a:gd name="connsiteX45" fmla="*/ 1854994 w 2286000"/>
                <a:gd name="connsiteY45" fmla="*/ 1562100 h 1562100"/>
                <a:gd name="connsiteX46" fmla="*/ 1835944 w 2286000"/>
                <a:gd name="connsiteY46" fmla="*/ 1547812 h 1562100"/>
                <a:gd name="connsiteX47" fmla="*/ 1824038 w 2286000"/>
                <a:gd name="connsiteY47" fmla="*/ 1521618 h 1562100"/>
                <a:gd name="connsiteX48" fmla="*/ 1821656 w 2286000"/>
                <a:gd name="connsiteY48" fmla="*/ 1278731 h 1562100"/>
                <a:gd name="connsiteX49" fmla="*/ 1852613 w 2286000"/>
                <a:gd name="connsiteY49" fmla="*/ 969168 h 1562100"/>
                <a:gd name="connsiteX50" fmla="*/ 1866900 w 2286000"/>
                <a:gd name="connsiteY50" fmla="*/ 802481 h 1562100"/>
                <a:gd name="connsiteX51" fmla="*/ 1883569 w 2286000"/>
                <a:gd name="connsiteY51" fmla="*/ 697706 h 1562100"/>
                <a:gd name="connsiteX52" fmla="*/ 1907381 w 2286000"/>
                <a:gd name="connsiteY52" fmla="*/ 514350 h 1562100"/>
                <a:gd name="connsiteX53" fmla="*/ 1928813 w 2286000"/>
                <a:gd name="connsiteY53" fmla="*/ 347662 h 1562100"/>
                <a:gd name="connsiteX54" fmla="*/ 1931194 w 2286000"/>
                <a:gd name="connsiteY54" fmla="*/ 304800 h 1562100"/>
                <a:gd name="connsiteX55" fmla="*/ 1924050 w 2286000"/>
                <a:gd name="connsiteY55" fmla="*/ 276225 h 1562100"/>
                <a:gd name="connsiteX56" fmla="*/ 1914525 w 2286000"/>
                <a:gd name="connsiteY56" fmla="*/ 259556 h 1562100"/>
                <a:gd name="connsiteX57" fmla="*/ 1893094 w 2286000"/>
                <a:gd name="connsiteY57" fmla="*/ 240506 h 1562100"/>
                <a:gd name="connsiteX58" fmla="*/ 1862138 w 2286000"/>
                <a:gd name="connsiteY58" fmla="*/ 228600 h 1562100"/>
                <a:gd name="connsiteX59" fmla="*/ 1831181 w 2286000"/>
                <a:gd name="connsiteY59" fmla="*/ 223837 h 1562100"/>
                <a:gd name="connsiteX60" fmla="*/ 1754981 w 2286000"/>
                <a:gd name="connsiteY60" fmla="*/ 233362 h 1562100"/>
                <a:gd name="connsiteX61" fmla="*/ 1423988 w 2286000"/>
                <a:gd name="connsiteY61" fmla="*/ 276225 h 1562100"/>
                <a:gd name="connsiteX62" fmla="*/ 1126331 w 2286000"/>
                <a:gd name="connsiteY62" fmla="*/ 314325 h 1562100"/>
                <a:gd name="connsiteX63" fmla="*/ 904875 w 2286000"/>
                <a:gd name="connsiteY63" fmla="*/ 333375 h 1562100"/>
                <a:gd name="connsiteX64" fmla="*/ 700088 w 2286000"/>
                <a:gd name="connsiteY64" fmla="*/ 361950 h 1562100"/>
                <a:gd name="connsiteX65" fmla="*/ 457200 w 2286000"/>
                <a:gd name="connsiteY65" fmla="*/ 39528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86000" h="1562100">
                  <a:moveTo>
                    <a:pt x="457200" y="395287"/>
                  </a:moveTo>
                  <a:lnTo>
                    <a:pt x="295275" y="411956"/>
                  </a:lnTo>
                  <a:lnTo>
                    <a:pt x="192881" y="421481"/>
                  </a:lnTo>
                  <a:lnTo>
                    <a:pt x="107156" y="423862"/>
                  </a:lnTo>
                  <a:lnTo>
                    <a:pt x="47625" y="421481"/>
                  </a:lnTo>
                  <a:lnTo>
                    <a:pt x="0" y="259556"/>
                  </a:lnTo>
                  <a:lnTo>
                    <a:pt x="40481" y="273843"/>
                  </a:lnTo>
                  <a:lnTo>
                    <a:pt x="80963" y="273843"/>
                  </a:lnTo>
                  <a:lnTo>
                    <a:pt x="233363" y="266700"/>
                  </a:lnTo>
                  <a:lnTo>
                    <a:pt x="378619" y="252412"/>
                  </a:lnTo>
                  <a:lnTo>
                    <a:pt x="571500" y="230981"/>
                  </a:lnTo>
                  <a:lnTo>
                    <a:pt x="788194" y="197643"/>
                  </a:lnTo>
                  <a:lnTo>
                    <a:pt x="909638" y="178593"/>
                  </a:lnTo>
                  <a:lnTo>
                    <a:pt x="1104900" y="161925"/>
                  </a:lnTo>
                  <a:lnTo>
                    <a:pt x="1333500" y="126206"/>
                  </a:lnTo>
                  <a:lnTo>
                    <a:pt x="1514475" y="95250"/>
                  </a:lnTo>
                  <a:lnTo>
                    <a:pt x="1681163" y="66675"/>
                  </a:lnTo>
                  <a:lnTo>
                    <a:pt x="1804988" y="42862"/>
                  </a:lnTo>
                  <a:lnTo>
                    <a:pt x="1881188" y="16668"/>
                  </a:lnTo>
                  <a:lnTo>
                    <a:pt x="1931194" y="0"/>
                  </a:lnTo>
                  <a:lnTo>
                    <a:pt x="1964531" y="9525"/>
                  </a:lnTo>
                  <a:lnTo>
                    <a:pt x="2028825" y="38100"/>
                  </a:lnTo>
                  <a:lnTo>
                    <a:pt x="2081213" y="61912"/>
                  </a:lnTo>
                  <a:lnTo>
                    <a:pt x="2121694" y="85725"/>
                  </a:lnTo>
                  <a:lnTo>
                    <a:pt x="2166938" y="116681"/>
                  </a:lnTo>
                  <a:lnTo>
                    <a:pt x="2205038" y="145256"/>
                  </a:lnTo>
                  <a:lnTo>
                    <a:pt x="2243138" y="176212"/>
                  </a:lnTo>
                  <a:lnTo>
                    <a:pt x="2269331" y="202406"/>
                  </a:lnTo>
                  <a:lnTo>
                    <a:pt x="2281238" y="216693"/>
                  </a:lnTo>
                  <a:lnTo>
                    <a:pt x="2286000" y="233362"/>
                  </a:lnTo>
                  <a:lnTo>
                    <a:pt x="2278856" y="250031"/>
                  </a:lnTo>
                  <a:lnTo>
                    <a:pt x="2255044" y="283368"/>
                  </a:lnTo>
                  <a:lnTo>
                    <a:pt x="2226469" y="311943"/>
                  </a:lnTo>
                  <a:lnTo>
                    <a:pt x="2219325" y="330993"/>
                  </a:lnTo>
                  <a:lnTo>
                    <a:pt x="2197894" y="466725"/>
                  </a:lnTo>
                  <a:lnTo>
                    <a:pt x="2147888" y="745331"/>
                  </a:lnTo>
                  <a:lnTo>
                    <a:pt x="2102644" y="997743"/>
                  </a:lnTo>
                  <a:lnTo>
                    <a:pt x="2064544" y="1195387"/>
                  </a:lnTo>
                  <a:lnTo>
                    <a:pt x="2045494" y="1309687"/>
                  </a:lnTo>
                  <a:lnTo>
                    <a:pt x="2035969" y="1350168"/>
                  </a:lnTo>
                  <a:lnTo>
                    <a:pt x="2009775" y="1414462"/>
                  </a:lnTo>
                  <a:lnTo>
                    <a:pt x="1978819" y="1478756"/>
                  </a:lnTo>
                  <a:lnTo>
                    <a:pt x="1945481" y="1528762"/>
                  </a:lnTo>
                  <a:lnTo>
                    <a:pt x="1916906" y="1552575"/>
                  </a:lnTo>
                  <a:lnTo>
                    <a:pt x="1869281" y="1562100"/>
                  </a:lnTo>
                  <a:lnTo>
                    <a:pt x="1854994" y="1562100"/>
                  </a:lnTo>
                  <a:lnTo>
                    <a:pt x="1835944" y="1547812"/>
                  </a:lnTo>
                  <a:lnTo>
                    <a:pt x="1824038" y="1521618"/>
                  </a:lnTo>
                  <a:lnTo>
                    <a:pt x="1821656" y="1278731"/>
                  </a:lnTo>
                  <a:lnTo>
                    <a:pt x="1852613" y="969168"/>
                  </a:lnTo>
                  <a:lnTo>
                    <a:pt x="1866900" y="802481"/>
                  </a:lnTo>
                  <a:lnTo>
                    <a:pt x="1883569" y="697706"/>
                  </a:lnTo>
                  <a:lnTo>
                    <a:pt x="1907381" y="514350"/>
                  </a:lnTo>
                  <a:lnTo>
                    <a:pt x="1928813" y="347662"/>
                  </a:lnTo>
                  <a:lnTo>
                    <a:pt x="1931194" y="304800"/>
                  </a:lnTo>
                  <a:lnTo>
                    <a:pt x="1924050" y="276225"/>
                  </a:lnTo>
                  <a:lnTo>
                    <a:pt x="1914525" y="259556"/>
                  </a:lnTo>
                  <a:lnTo>
                    <a:pt x="1893094" y="240506"/>
                  </a:lnTo>
                  <a:lnTo>
                    <a:pt x="1862138" y="228600"/>
                  </a:lnTo>
                  <a:lnTo>
                    <a:pt x="1831181" y="223837"/>
                  </a:lnTo>
                  <a:lnTo>
                    <a:pt x="1754981" y="233362"/>
                  </a:lnTo>
                  <a:lnTo>
                    <a:pt x="1423988" y="276225"/>
                  </a:lnTo>
                  <a:lnTo>
                    <a:pt x="1126331" y="314325"/>
                  </a:lnTo>
                  <a:lnTo>
                    <a:pt x="904875" y="333375"/>
                  </a:lnTo>
                  <a:lnTo>
                    <a:pt x="700088" y="361950"/>
                  </a:lnTo>
                  <a:lnTo>
                    <a:pt x="457200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A6AE5DB2-65FD-0D4F-B4CB-A9F9C8AAA5A7}"/>
                </a:ext>
              </a:extLst>
            </p:cNvPr>
            <p:cNvSpPr/>
            <p:nvPr/>
          </p:nvSpPr>
          <p:spPr>
            <a:xfrm>
              <a:off x="4713288" y="3078163"/>
              <a:ext cx="1771650" cy="352425"/>
            </a:xfrm>
            <a:custGeom>
              <a:avLst/>
              <a:gdLst>
                <a:gd name="connsiteX0" fmla="*/ 381000 w 1771650"/>
                <a:gd name="connsiteY0" fmla="*/ 157163 h 352425"/>
                <a:gd name="connsiteX1" fmla="*/ 219075 w 1771650"/>
                <a:gd name="connsiteY1" fmla="*/ 176213 h 352425"/>
                <a:gd name="connsiteX2" fmla="*/ 0 w 1771650"/>
                <a:gd name="connsiteY2" fmla="*/ 200025 h 352425"/>
                <a:gd name="connsiteX3" fmla="*/ 26194 w 1771650"/>
                <a:gd name="connsiteY3" fmla="*/ 352425 h 352425"/>
                <a:gd name="connsiteX4" fmla="*/ 166687 w 1771650"/>
                <a:gd name="connsiteY4" fmla="*/ 340519 h 352425"/>
                <a:gd name="connsiteX5" fmla="*/ 330994 w 1771650"/>
                <a:gd name="connsiteY5" fmla="*/ 321469 h 352425"/>
                <a:gd name="connsiteX6" fmla="*/ 528637 w 1771650"/>
                <a:gd name="connsiteY6" fmla="*/ 292894 h 352425"/>
                <a:gd name="connsiteX7" fmla="*/ 750094 w 1771650"/>
                <a:gd name="connsiteY7" fmla="*/ 257175 h 352425"/>
                <a:gd name="connsiteX8" fmla="*/ 959644 w 1771650"/>
                <a:gd name="connsiteY8" fmla="*/ 219075 h 352425"/>
                <a:gd name="connsiteX9" fmla="*/ 1250156 w 1771650"/>
                <a:gd name="connsiteY9" fmla="*/ 185738 h 352425"/>
                <a:gd name="connsiteX10" fmla="*/ 1440656 w 1771650"/>
                <a:gd name="connsiteY10" fmla="*/ 169069 h 352425"/>
                <a:gd name="connsiteX11" fmla="*/ 1571625 w 1771650"/>
                <a:gd name="connsiteY11" fmla="*/ 166688 h 352425"/>
                <a:gd name="connsiteX12" fmla="*/ 1700212 w 1771650"/>
                <a:gd name="connsiteY12" fmla="*/ 171450 h 352425"/>
                <a:gd name="connsiteX13" fmla="*/ 1754981 w 1771650"/>
                <a:gd name="connsiteY13" fmla="*/ 178594 h 352425"/>
                <a:gd name="connsiteX14" fmla="*/ 1771650 w 1771650"/>
                <a:gd name="connsiteY14" fmla="*/ 21432 h 352425"/>
                <a:gd name="connsiteX15" fmla="*/ 1671637 w 1771650"/>
                <a:gd name="connsiteY15" fmla="*/ 4763 h 352425"/>
                <a:gd name="connsiteX16" fmla="*/ 1607344 w 1771650"/>
                <a:gd name="connsiteY16" fmla="*/ 0 h 352425"/>
                <a:gd name="connsiteX17" fmla="*/ 1547812 w 1771650"/>
                <a:gd name="connsiteY17" fmla="*/ 0 h 352425"/>
                <a:gd name="connsiteX18" fmla="*/ 1464469 w 1771650"/>
                <a:gd name="connsiteY18" fmla="*/ 4763 h 352425"/>
                <a:gd name="connsiteX19" fmla="*/ 1300162 w 1771650"/>
                <a:gd name="connsiteY19" fmla="*/ 19050 h 352425"/>
                <a:gd name="connsiteX20" fmla="*/ 1012031 w 1771650"/>
                <a:gd name="connsiteY20" fmla="*/ 54769 h 352425"/>
                <a:gd name="connsiteX21" fmla="*/ 716756 w 1771650"/>
                <a:gd name="connsiteY21" fmla="*/ 107157 h 352425"/>
                <a:gd name="connsiteX22" fmla="*/ 528637 w 1771650"/>
                <a:gd name="connsiteY22" fmla="*/ 135732 h 352425"/>
                <a:gd name="connsiteX23" fmla="*/ 381000 w 1771650"/>
                <a:gd name="connsiteY23" fmla="*/ 15716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71650" h="352425">
                  <a:moveTo>
                    <a:pt x="381000" y="157163"/>
                  </a:moveTo>
                  <a:lnTo>
                    <a:pt x="219075" y="176213"/>
                  </a:lnTo>
                  <a:lnTo>
                    <a:pt x="0" y="200025"/>
                  </a:lnTo>
                  <a:lnTo>
                    <a:pt x="26194" y="352425"/>
                  </a:lnTo>
                  <a:lnTo>
                    <a:pt x="166687" y="340519"/>
                  </a:lnTo>
                  <a:lnTo>
                    <a:pt x="330994" y="321469"/>
                  </a:lnTo>
                  <a:lnTo>
                    <a:pt x="528637" y="292894"/>
                  </a:lnTo>
                  <a:lnTo>
                    <a:pt x="750094" y="257175"/>
                  </a:lnTo>
                  <a:lnTo>
                    <a:pt x="959644" y="219075"/>
                  </a:lnTo>
                  <a:lnTo>
                    <a:pt x="1250156" y="185738"/>
                  </a:lnTo>
                  <a:lnTo>
                    <a:pt x="1440656" y="169069"/>
                  </a:lnTo>
                  <a:lnTo>
                    <a:pt x="1571625" y="166688"/>
                  </a:lnTo>
                  <a:lnTo>
                    <a:pt x="1700212" y="171450"/>
                  </a:lnTo>
                  <a:lnTo>
                    <a:pt x="1754981" y="178594"/>
                  </a:lnTo>
                  <a:lnTo>
                    <a:pt x="1771650" y="21432"/>
                  </a:lnTo>
                  <a:lnTo>
                    <a:pt x="1671637" y="4763"/>
                  </a:lnTo>
                  <a:lnTo>
                    <a:pt x="1607344" y="0"/>
                  </a:lnTo>
                  <a:lnTo>
                    <a:pt x="1547812" y="0"/>
                  </a:lnTo>
                  <a:lnTo>
                    <a:pt x="1464469" y="4763"/>
                  </a:lnTo>
                  <a:lnTo>
                    <a:pt x="1300162" y="19050"/>
                  </a:lnTo>
                  <a:lnTo>
                    <a:pt x="1012031" y="54769"/>
                  </a:lnTo>
                  <a:lnTo>
                    <a:pt x="716756" y="107157"/>
                  </a:lnTo>
                  <a:lnTo>
                    <a:pt x="528637" y="135732"/>
                  </a:lnTo>
                  <a:lnTo>
                    <a:pt x="381000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C0A41E1B-7637-3645-A84F-85ECBBAE2AAF}"/>
                </a:ext>
              </a:extLst>
            </p:cNvPr>
            <p:cNvSpPr/>
            <p:nvPr/>
          </p:nvSpPr>
          <p:spPr>
            <a:xfrm>
              <a:off x="4760913" y="3719513"/>
              <a:ext cx="1647825" cy="342900"/>
            </a:xfrm>
            <a:custGeom>
              <a:avLst/>
              <a:gdLst>
                <a:gd name="connsiteX0" fmla="*/ 330994 w 1647825"/>
                <a:gd name="connsiteY0" fmla="*/ 126206 h 342900"/>
                <a:gd name="connsiteX1" fmla="*/ 716756 w 1647825"/>
                <a:gd name="connsiteY1" fmla="*/ 85725 h 342900"/>
                <a:gd name="connsiteX2" fmla="*/ 1000125 w 1647825"/>
                <a:gd name="connsiteY2" fmla="*/ 57150 h 342900"/>
                <a:gd name="connsiteX3" fmla="*/ 1276350 w 1647825"/>
                <a:gd name="connsiteY3" fmla="*/ 26193 h 342900"/>
                <a:gd name="connsiteX4" fmla="*/ 1550194 w 1647825"/>
                <a:gd name="connsiteY4" fmla="*/ 0 h 342900"/>
                <a:gd name="connsiteX5" fmla="*/ 1647825 w 1647825"/>
                <a:gd name="connsiteY5" fmla="*/ 0 h 342900"/>
                <a:gd name="connsiteX6" fmla="*/ 1645444 w 1647825"/>
                <a:gd name="connsiteY6" fmla="*/ 264318 h 342900"/>
                <a:gd name="connsiteX7" fmla="*/ 1614487 w 1647825"/>
                <a:gd name="connsiteY7" fmla="*/ 221456 h 342900"/>
                <a:gd name="connsiteX8" fmla="*/ 1595437 w 1647825"/>
                <a:gd name="connsiteY8" fmla="*/ 190500 h 342900"/>
                <a:gd name="connsiteX9" fmla="*/ 1571625 w 1647825"/>
                <a:gd name="connsiteY9" fmla="*/ 171450 h 342900"/>
                <a:gd name="connsiteX10" fmla="*/ 1540669 w 1647825"/>
                <a:gd name="connsiteY10" fmla="*/ 159543 h 342900"/>
                <a:gd name="connsiteX11" fmla="*/ 1512094 w 1647825"/>
                <a:gd name="connsiteY11" fmla="*/ 159543 h 342900"/>
                <a:gd name="connsiteX12" fmla="*/ 1359694 w 1647825"/>
                <a:gd name="connsiteY12" fmla="*/ 176212 h 342900"/>
                <a:gd name="connsiteX13" fmla="*/ 1014412 w 1647825"/>
                <a:gd name="connsiteY13" fmla="*/ 216693 h 342900"/>
                <a:gd name="connsiteX14" fmla="*/ 604837 w 1647825"/>
                <a:gd name="connsiteY14" fmla="*/ 269081 h 342900"/>
                <a:gd name="connsiteX15" fmla="*/ 126206 w 1647825"/>
                <a:gd name="connsiteY15" fmla="*/ 326231 h 342900"/>
                <a:gd name="connsiteX16" fmla="*/ 4762 w 1647825"/>
                <a:gd name="connsiteY16" fmla="*/ 342900 h 342900"/>
                <a:gd name="connsiteX17" fmla="*/ 0 w 1647825"/>
                <a:gd name="connsiteY17" fmla="*/ 161925 h 342900"/>
                <a:gd name="connsiteX18" fmla="*/ 273844 w 1647825"/>
                <a:gd name="connsiteY18" fmla="*/ 133350 h 342900"/>
                <a:gd name="connsiteX19" fmla="*/ 330994 w 1647825"/>
                <a:gd name="connsiteY19" fmla="*/ 12620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47825" h="342900">
                  <a:moveTo>
                    <a:pt x="330994" y="126206"/>
                  </a:moveTo>
                  <a:lnTo>
                    <a:pt x="716756" y="85725"/>
                  </a:lnTo>
                  <a:lnTo>
                    <a:pt x="1000125" y="57150"/>
                  </a:lnTo>
                  <a:lnTo>
                    <a:pt x="1276350" y="26193"/>
                  </a:lnTo>
                  <a:lnTo>
                    <a:pt x="1550194" y="0"/>
                  </a:lnTo>
                  <a:lnTo>
                    <a:pt x="1647825" y="0"/>
                  </a:lnTo>
                  <a:cubicBezTo>
                    <a:pt x="1647031" y="88106"/>
                    <a:pt x="1646238" y="176212"/>
                    <a:pt x="1645444" y="264318"/>
                  </a:cubicBezTo>
                  <a:lnTo>
                    <a:pt x="1614487" y="221456"/>
                  </a:lnTo>
                  <a:lnTo>
                    <a:pt x="1595437" y="190500"/>
                  </a:lnTo>
                  <a:lnTo>
                    <a:pt x="1571625" y="171450"/>
                  </a:lnTo>
                  <a:lnTo>
                    <a:pt x="1540669" y="159543"/>
                  </a:lnTo>
                  <a:lnTo>
                    <a:pt x="1512094" y="159543"/>
                  </a:lnTo>
                  <a:lnTo>
                    <a:pt x="1359694" y="176212"/>
                  </a:lnTo>
                  <a:lnTo>
                    <a:pt x="1014412" y="216693"/>
                  </a:lnTo>
                  <a:lnTo>
                    <a:pt x="604837" y="269081"/>
                  </a:lnTo>
                  <a:lnTo>
                    <a:pt x="126206" y="326231"/>
                  </a:lnTo>
                  <a:lnTo>
                    <a:pt x="4762" y="342900"/>
                  </a:lnTo>
                  <a:lnTo>
                    <a:pt x="0" y="161925"/>
                  </a:lnTo>
                  <a:lnTo>
                    <a:pt x="273844" y="133350"/>
                  </a:lnTo>
                  <a:lnTo>
                    <a:pt x="33099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4E84FB3-F497-B546-BA0C-02683910973F}"/>
                </a:ext>
              </a:extLst>
            </p:cNvPr>
            <p:cNvSpPr/>
            <p:nvPr/>
          </p:nvSpPr>
          <p:spPr>
            <a:xfrm>
              <a:off x="5267325" y="1374775"/>
              <a:ext cx="488950" cy="2473325"/>
            </a:xfrm>
            <a:custGeom>
              <a:avLst/>
              <a:gdLst>
                <a:gd name="connsiteX0" fmla="*/ 168275 w 488950"/>
                <a:gd name="connsiteY0" fmla="*/ 1568450 h 2473325"/>
                <a:gd name="connsiteX1" fmla="*/ 171450 w 488950"/>
                <a:gd name="connsiteY1" fmla="*/ 365125 h 2473325"/>
                <a:gd name="connsiteX2" fmla="*/ 168275 w 488950"/>
                <a:gd name="connsiteY2" fmla="*/ 323850 h 2473325"/>
                <a:gd name="connsiteX3" fmla="*/ 158750 w 488950"/>
                <a:gd name="connsiteY3" fmla="*/ 273050 h 2473325"/>
                <a:gd name="connsiteX4" fmla="*/ 142875 w 488950"/>
                <a:gd name="connsiteY4" fmla="*/ 228600 h 2473325"/>
                <a:gd name="connsiteX5" fmla="*/ 120650 w 488950"/>
                <a:gd name="connsiteY5" fmla="*/ 187325 h 2473325"/>
                <a:gd name="connsiteX6" fmla="*/ 88900 w 488950"/>
                <a:gd name="connsiteY6" fmla="*/ 136525 h 2473325"/>
                <a:gd name="connsiteX7" fmla="*/ 63500 w 488950"/>
                <a:gd name="connsiteY7" fmla="*/ 98425 h 2473325"/>
                <a:gd name="connsiteX8" fmla="*/ 19050 w 488950"/>
                <a:gd name="connsiteY8" fmla="*/ 50800 h 2473325"/>
                <a:gd name="connsiteX9" fmla="*/ 3175 w 488950"/>
                <a:gd name="connsiteY9" fmla="*/ 31750 h 2473325"/>
                <a:gd name="connsiteX10" fmla="*/ 0 w 488950"/>
                <a:gd name="connsiteY10" fmla="*/ 12700 h 2473325"/>
                <a:gd name="connsiteX11" fmla="*/ 12700 w 488950"/>
                <a:gd name="connsiteY11" fmla="*/ 3175 h 2473325"/>
                <a:gd name="connsiteX12" fmla="*/ 69850 w 488950"/>
                <a:gd name="connsiteY12" fmla="*/ 0 h 2473325"/>
                <a:gd name="connsiteX13" fmla="*/ 130175 w 488950"/>
                <a:gd name="connsiteY13" fmla="*/ 6350 h 2473325"/>
                <a:gd name="connsiteX14" fmla="*/ 187325 w 488950"/>
                <a:gd name="connsiteY14" fmla="*/ 19050 h 2473325"/>
                <a:gd name="connsiteX15" fmla="*/ 222250 w 488950"/>
                <a:gd name="connsiteY15" fmla="*/ 28575 h 2473325"/>
                <a:gd name="connsiteX16" fmla="*/ 276225 w 488950"/>
                <a:gd name="connsiteY16" fmla="*/ 50800 h 2473325"/>
                <a:gd name="connsiteX17" fmla="*/ 323850 w 488950"/>
                <a:gd name="connsiteY17" fmla="*/ 76200 h 2473325"/>
                <a:gd name="connsiteX18" fmla="*/ 365125 w 488950"/>
                <a:gd name="connsiteY18" fmla="*/ 101600 h 2473325"/>
                <a:gd name="connsiteX19" fmla="*/ 412750 w 488950"/>
                <a:gd name="connsiteY19" fmla="*/ 139700 h 2473325"/>
                <a:gd name="connsiteX20" fmla="*/ 476250 w 488950"/>
                <a:gd name="connsiteY20" fmla="*/ 190500 h 2473325"/>
                <a:gd name="connsiteX21" fmla="*/ 485775 w 488950"/>
                <a:gd name="connsiteY21" fmla="*/ 200025 h 2473325"/>
                <a:gd name="connsiteX22" fmla="*/ 488950 w 488950"/>
                <a:gd name="connsiteY22" fmla="*/ 212725 h 2473325"/>
                <a:gd name="connsiteX23" fmla="*/ 485775 w 488950"/>
                <a:gd name="connsiteY23" fmla="*/ 241300 h 2473325"/>
                <a:gd name="connsiteX24" fmla="*/ 479425 w 488950"/>
                <a:gd name="connsiteY24" fmla="*/ 279400 h 2473325"/>
                <a:gd name="connsiteX25" fmla="*/ 463550 w 488950"/>
                <a:gd name="connsiteY25" fmla="*/ 333375 h 2473325"/>
                <a:gd name="connsiteX26" fmla="*/ 441325 w 488950"/>
                <a:gd name="connsiteY26" fmla="*/ 400050 h 2473325"/>
                <a:gd name="connsiteX27" fmla="*/ 431800 w 488950"/>
                <a:gd name="connsiteY27" fmla="*/ 428625 h 2473325"/>
                <a:gd name="connsiteX28" fmla="*/ 415925 w 488950"/>
                <a:gd name="connsiteY28" fmla="*/ 622300 h 2473325"/>
                <a:gd name="connsiteX29" fmla="*/ 415925 w 488950"/>
                <a:gd name="connsiteY29" fmla="*/ 2454275 h 2473325"/>
                <a:gd name="connsiteX30" fmla="*/ 171450 w 488950"/>
                <a:gd name="connsiteY30" fmla="*/ 2473325 h 2473325"/>
                <a:gd name="connsiteX31" fmla="*/ 168275 w 488950"/>
                <a:gd name="connsiteY31" fmla="*/ 15684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8950" h="2473325">
                  <a:moveTo>
                    <a:pt x="168275" y="1568450"/>
                  </a:moveTo>
                  <a:cubicBezTo>
                    <a:pt x="169333" y="1167342"/>
                    <a:pt x="170392" y="766233"/>
                    <a:pt x="171450" y="365125"/>
                  </a:cubicBezTo>
                  <a:lnTo>
                    <a:pt x="168275" y="323850"/>
                  </a:lnTo>
                  <a:lnTo>
                    <a:pt x="158750" y="273050"/>
                  </a:lnTo>
                  <a:lnTo>
                    <a:pt x="142875" y="228600"/>
                  </a:lnTo>
                  <a:lnTo>
                    <a:pt x="120650" y="187325"/>
                  </a:lnTo>
                  <a:lnTo>
                    <a:pt x="88900" y="136525"/>
                  </a:lnTo>
                  <a:lnTo>
                    <a:pt x="63500" y="98425"/>
                  </a:lnTo>
                  <a:lnTo>
                    <a:pt x="19050" y="50800"/>
                  </a:lnTo>
                  <a:lnTo>
                    <a:pt x="3175" y="31750"/>
                  </a:lnTo>
                  <a:lnTo>
                    <a:pt x="0" y="12700"/>
                  </a:lnTo>
                  <a:lnTo>
                    <a:pt x="12700" y="3175"/>
                  </a:lnTo>
                  <a:lnTo>
                    <a:pt x="69850" y="0"/>
                  </a:lnTo>
                  <a:lnTo>
                    <a:pt x="130175" y="6350"/>
                  </a:lnTo>
                  <a:lnTo>
                    <a:pt x="187325" y="19050"/>
                  </a:lnTo>
                  <a:lnTo>
                    <a:pt x="222250" y="28575"/>
                  </a:lnTo>
                  <a:lnTo>
                    <a:pt x="276225" y="50800"/>
                  </a:lnTo>
                  <a:lnTo>
                    <a:pt x="323850" y="76200"/>
                  </a:lnTo>
                  <a:lnTo>
                    <a:pt x="365125" y="101600"/>
                  </a:lnTo>
                  <a:lnTo>
                    <a:pt x="412750" y="139700"/>
                  </a:lnTo>
                  <a:lnTo>
                    <a:pt x="476250" y="190500"/>
                  </a:lnTo>
                  <a:lnTo>
                    <a:pt x="485775" y="200025"/>
                  </a:lnTo>
                  <a:lnTo>
                    <a:pt x="488950" y="212725"/>
                  </a:lnTo>
                  <a:lnTo>
                    <a:pt x="485775" y="241300"/>
                  </a:lnTo>
                  <a:lnTo>
                    <a:pt x="479425" y="279400"/>
                  </a:lnTo>
                  <a:lnTo>
                    <a:pt x="463550" y="333375"/>
                  </a:lnTo>
                  <a:lnTo>
                    <a:pt x="441325" y="400050"/>
                  </a:lnTo>
                  <a:lnTo>
                    <a:pt x="431800" y="428625"/>
                  </a:lnTo>
                  <a:lnTo>
                    <a:pt x="415925" y="622300"/>
                  </a:lnTo>
                  <a:lnTo>
                    <a:pt x="415925" y="2454275"/>
                  </a:lnTo>
                  <a:lnTo>
                    <a:pt x="171450" y="2473325"/>
                  </a:lnTo>
                  <a:cubicBezTo>
                    <a:pt x="170392" y="2176992"/>
                    <a:pt x="169333" y="1880658"/>
                    <a:pt x="168275" y="15684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D0976D4-7838-5C43-9C8D-9F27E990260D}"/>
                </a:ext>
              </a:extLst>
            </p:cNvPr>
            <p:cNvSpPr/>
            <p:nvPr/>
          </p:nvSpPr>
          <p:spPr>
            <a:xfrm>
              <a:off x="5943600" y="4006850"/>
              <a:ext cx="500063" cy="2036763"/>
            </a:xfrm>
            <a:custGeom>
              <a:avLst/>
              <a:gdLst>
                <a:gd name="connsiteX0" fmla="*/ 221993 w 499484"/>
                <a:gd name="connsiteY0" fmla="*/ 824546 h 2037579"/>
                <a:gd name="connsiteX1" fmla="*/ 208779 w 499484"/>
                <a:gd name="connsiteY1" fmla="*/ 443986 h 2037579"/>
                <a:gd name="connsiteX2" fmla="*/ 184994 w 499484"/>
                <a:gd name="connsiteY2" fmla="*/ 303919 h 2037579"/>
                <a:gd name="connsiteX3" fmla="*/ 184994 w 499484"/>
                <a:gd name="connsiteY3" fmla="*/ 227279 h 2037579"/>
                <a:gd name="connsiteX4" fmla="*/ 177066 w 499484"/>
                <a:gd name="connsiteY4" fmla="*/ 187637 h 2037579"/>
                <a:gd name="connsiteX5" fmla="*/ 163852 w 499484"/>
                <a:gd name="connsiteY5" fmla="*/ 161209 h 2037579"/>
                <a:gd name="connsiteX6" fmla="*/ 142710 w 499484"/>
                <a:gd name="connsiteY6" fmla="*/ 137425 h 2037579"/>
                <a:gd name="connsiteX7" fmla="*/ 113639 w 499484"/>
                <a:gd name="connsiteY7" fmla="*/ 113640 h 2037579"/>
                <a:gd name="connsiteX8" fmla="*/ 73998 w 499484"/>
                <a:gd name="connsiteY8" fmla="*/ 92497 h 2037579"/>
                <a:gd name="connsiteX9" fmla="*/ 34356 w 499484"/>
                <a:gd name="connsiteY9" fmla="*/ 71355 h 2037579"/>
                <a:gd name="connsiteX10" fmla="*/ 13214 w 499484"/>
                <a:gd name="connsiteY10" fmla="*/ 60784 h 2037579"/>
                <a:gd name="connsiteX11" fmla="*/ 2643 w 499484"/>
                <a:gd name="connsiteY11" fmla="*/ 47570 h 2037579"/>
                <a:gd name="connsiteX12" fmla="*/ 0 w 499484"/>
                <a:gd name="connsiteY12" fmla="*/ 29071 h 2037579"/>
                <a:gd name="connsiteX13" fmla="*/ 5286 w 499484"/>
                <a:gd name="connsiteY13" fmla="*/ 18500 h 2037579"/>
                <a:gd name="connsiteX14" fmla="*/ 18499 w 499484"/>
                <a:gd name="connsiteY14" fmla="*/ 7929 h 2037579"/>
                <a:gd name="connsiteX15" fmla="*/ 84569 w 499484"/>
                <a:gd name="connsiteY15" fmla="*/ 0 h 2037579"/>
                <a:gd name="connsiteX16" fmla="*/ 158566 w 499484"/>
                <a:gd name="connsiteY16" fmla="*/ 5286 h 2037579"/>
                <a:gd name="connsiteX17" fmla="*/ 216708 w 499484"/>
                <a:gd name="connsiteY17" fmla="*/ 13214 h 2037579"/>
                <a:gd name="connsiteX18" fmla="*/ 314490 w 499484"/>
                <a:gd name="connsiteY18" fmla="*/ 36999 h 2037579"/>
                <a:gd name="connsiteX19" fmla="*/ 380560 w 499484"/>
                <a:gd name="connsiteY19" fmla="*/ 63427 h 2037579"/>
                <a:gd name="connsiteX20" fmla="*/ 436058 w 499484"/>
                <a:gd name="connsiteY20" fmla="*/ 95140 h 2037579"/>
                <a:gd name="connsiteX21" fmla="*/ 449272 w 499484"/>
                <a:gd name="connsiteY21" fmla="*/ 108354 h 2037579"/>
                <a:gd name="connsiteX22" fmla="*/ 457200 w 499484"/>
                <a:gd name="connsiteY22" fmla="*/ 126853 h 2037579"/>
                <a:gd name="connsiteX23" fmla="*/ 462486 w 499484"/>
                <a:gd name="connsiteY23" fmla="*/ 158567 h 2037579"/>
                <a:gd name="connsiteX24" fmla="*/ 459843 w 499484"/>
                <a:gd name="connsiteY24" fmla="*/ 206137 h 2037579"/>
                <a:gd name="connsiteX25" fmla="*/ 454557 w 499484"/>
                <a:gd name="connsiteY25" fmla="*/ 274849 h 2037579"/>
                <a:gd name="connsiteX26" fmla="*/ 454557 w 499484"/>
                <a:gd name="connsiteY26" fmla="*/ 705621 h 2037579"/>
                <a:gd name="connsiteX27" fmla="*/ 459843 w 499484"/>
                <a:gd name="connsiteY27" fmla="*/ 961970 h 2037579"/>
                <a:gd name="connsiteX28" fmla="*/ 470414 w 499484"/>
                <a:gd name="connsiteY28" fmla="*/ 1263246 h 2037579"/>
                <a:gd name="connsiteX29" fmla="*/ 499484 w 499484"/>
                <a:gd name="connsiteY29" fmla="*/ 1601522 h 2037579"/>
                <a:gd name="connsiteX30" fmla="*/ 499484 w 499484"/>
                <a:gd name="connsiteY30" fmla="*/ 1620021 h 2037579"/>
                <a:gd name="connsiteX31" fmla="*/ 483628 w 499484"/>
                <a:gd name="connsiteY31" fmla="*/ 1688733 h 2037579"/>
                <a:gd name="connsiteX32" fmla="*/ 459843 w 499484"/>
                <a:gd name="connsiteY32" fmla="*/ 1775945 h 2037579"/>
                <a:gd name="connsiteX33" fmla="*/ 433415 w 499484"/>
                <a:gd name="connsiteY33" fmla="*/ 1852585 h 2037579"/>
                <a:gd name="connsiteX34" fmla="*/ 412273 w 499484"/>
                <a:gd name="connsiteY34" fmla="*/ 1902798 h 2037579"/>
                <a:gd name="connsiteX35" fmla="*/ 388488 w 499484"/>
                <a:gd name="connsiteY35" fmla="*/ 1947725 h 2037579"/>
                <a:gd name="connsiteX36" fmla="*/ 356775 w 499484"/>
                <a:gd name="connsiteY36" fmla="*/ 2000581 h 2037579"/>
                <a:gd name="connsiteX37" fmla="*/ 335632 w 499484"/>
                <a:gd name="connsiteY37" fmla="*/ 2019080 h 2037579"/>
                <a:gd name="connsiteX38" fmla="*/ 311847 w 499484"/>
                <a:gd name="connsiteY38" fmla="*/ 2034937 h 2037579"/>
                <a:gd name="connsiteX39" fmla="*/ 290705 w 499484"/>
                <a:gd name="connsiteY39" fmla="*/ 2037579 h 2037579"/>
                <a:gd name="connsiteX40" fmla="*/ 258992 w 499484"/>
                <a:gd name="connsiteY40" fmla="*/ 2027008 h 2037579"/>
                <a:gd name="connsiteX41" fmla="*/ 240492 w 499484"/>
                <a:gd name="connsiteY41" fmla="*/ 2005866 h 2037579"/>
                <a:gd name="connsiteX42" fmla="*/ 224636 w 499484"/>
                <a:gd name="connsiteY42" fmla="*/ 1424456 h 2037579"/>
                <a:gd name="connsiteX43" fmla="*/ 229921 w 499484"/>
                <a:gd name="connsiteY43" fmla="*/ 1350458 h 2037579"/>
                <a:gd name="connsiteX44" fmla="*/ 229921 w 499484"/>
                <a:gd name="connsiteY44" fmla="*/ 1234176 h 2037579"/>
                <a:gd name="connsiteX45" fmla="*/ 221993 w 499484"/>
                <a:gd name="connsiteY45" fmla="*/ 824546 h 203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9484" h="2037579">
                  <a:moveTo>
                    <a:pt x="221993" y="824546"/>
                  </a:moveTo>
                  <a:lnTo>
                    <a:pt x="208779" y="443986"/>
                  </a:lnTo>
                  <a:lnTo>
                    <a:pt x="184994" y="303919"/>
                  </a:lnTo>
                  <a:lnTo>
                    <a:pt x="184994" y="227279"/>
                  </a:lnTo>
                  <a:lnTo>
                    <a:pt x="177066" y="187637"/>
                  </a:lnTo>
                  <a:lnTo>
                    <a:pt x="163852" y="161209"/>
                  </a:lnTo>
                  <a:lnTo>
                    <a:pt x="142710" y="137425"/>
                  </a:lnTo>
                  <a:lnTo>
                    <a:pt x="113639" y="113640"/>
                  </a:lnTo>
                  <a:lnTo>
                    <a:pt x="73998" y="92497"/>
                  </a:lnTo>
                  <a:lnTo>
                    <a:pt x="34356" y="71355"/>
                  </a:lnTo>
                  <a:lnTo>
                    <a:pt x="13214" y="60784"/>
                  </a:lnTo>
                  <a:lnTo>
                    <a:pt x="2643" y="47570"/>
                  </a:lnTo>
                  <a:lnTo>
                    <a:pt x="0" y="29071"/>
                  </a:lnTo>
                  <a:lnTo>
                    <a:pt x="5286" y="18500"/>
                  </a:lnTo>
                  <a:lnTo>
                    <a:pt x="18499" y="7929"/>
                  </a:lnTo>
                  <a:lnTo>
                    <a:pt x="84569" y="0"/>
                  </a:lnTo>
                  <a:lnTo>
                    <a:pt x="158566" y="5286"/>
                  </a:lnTo>
                  <a:lnTo>
                    <a:pt x="216708" y="13214"/>
                  </a:lnTo>
                  <a:lnTo>
                    <a:pt x="314490" y="36999"/>
                  </a:lnTo>
                  <a:lnTo>
                    <a:pt x="380560" y="63427"/>
                  </a:lnTo>
                  <a:lnTo>
                    <a:pt x="436058" y="95140"/>
                  </a:lnTo>
                  <a:lnTo>
                    <a:pt x="449272" y="108354"/>
                  </a:lnTo>
                  <a:lnTo>
                    <a:pt x="457200" y="126853"/>
                  </a:lnTo>
                  <a:lnTo>
                    <a:pt x="462486" y="158567"/>
                  </a:lnTo>
                  <a:lnTo>
                    <a:pt x="459843" y="206137"/>
                  </a:lnTo>
                  <a:lnTo>
                    <a:pt x="454557" y="274849"/>
                  </a:lnTo>
                  <a:lnTo>
                    <a:pt x="454557" y="705621"/>
                  </a:lnTo>
                  <a:lnTo>
                    <a:pt x="459843" y="961970"/>
                  </a:lnTo>
                  <a:lnTo>
                    <a:pt x="470414" y="1263246"/>
                  </a:lnTo>
                  <a:lnTo>
                    <a:pt x="499484" y="1601522"/>
                  </a:lnTo>
                  <a:lnTo>
                    <a:pt x="499484" y="1620021"/>
                  </a:lnTo>
                  <a:lnTo>
                    <a:pt x="483628" y="1688733"/>
                  </a:lnTo>
                  <a:lnTo>
                    <a:pt x="459843" y="1775945"/>
                  </a:lnTo>
                  <a:lnTo>
                    <a:pt x="433415" y="1852585"/>
                  </a:lnTo>
                  <a:lnTo>
                    <a:pt x="412273" y="1902798"/>
                  </a:lnTo>
                  <a:lnTo>
                    <a:pt x="388488" y="1947725"/>
                  </a:lnTo>
                  <a:lnTo>
                    <a:pt x="356775" y="2000581"/>
                  </a:lnTo>
                  <a:lnTo>
                    <a:pt x="335632" y="2019080"/>
                  </a:lnTo>
                  <a:lnTo>
                    <a:pt x="311847" y="2034937"/>
                  </a:lnTo>
                  <a:lnTo>
                    <a:pt x="290705" y="2037579"/>
                  </a:lnTo>
                  <a:lnTo>
                    <a:pt x="258992" y="2027008"/>
                  </a:lnTo>
                  <a:lnTo>
                    <a:pt x="240492" y="2005866"/>
                  </a:lnTo>
                  <a:lnTo>
                    <a:pt x="224636" y="1424456"/>
                  </a:lnTo>
                  <a:lnTo>
                    <a:pt x="229921" y="1350458"/>
                  </a:lnTo>
                  <a:lnTo>
                    <a:pt x="229921" y="1234176"/>
                  </a:lnTo>
                  <a:cubicBezTo>
                    <a:pt x="228159" y="1111727"/>
                    <a:pt x="226398" y="989279"/>
                    <a:pt x="221993" y="8245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3D79F49-06FA-6F4B-86D8-E9AF626821A4}"/>
                </a:ext>
              </a:extLst>
            </p:cNvPr>
            <p:cNvSpPr/>
            <p:nvPr/>
          </p:nvSpPr>
          <p:spPr>
            <a:xfrm>
              <a:off x="5561013" y="5362575"/>
              <a:ext cx="658812" cy="674688"/>
            </a:xfrm>
            <a:custGeom>
              <a:avLst/>
              <a:gdLst>
                <a:gd name="connsiteX0" fmla="*/ 219075 w 659606"/>
                <a:gd name="connsiteY0" fmla="*/ 171450 h 673894"/>
                <a:gd name="connsiteX1" fmla="*/ 442912 w 659606"/>
                <a:gd name="connsiteY1" fmla="*/ 204788 h 673894"/>
                <a:gd name="connsiteX2" fmla="*/ 497681 w 659606"/>
                <a:gd name="connsiteY2" fmla="*/ 211931 h 673894"/>
                <a:gd name="connsiteX3" fmla="*/ 526256 w 659606"/>
                <a:gd name="connsiteY3" fmla="*/ 207169 h 673894"/>
                <a:gd name="connsiteX4" fmla="*/ 550069 w 659606"/>
                <a:gd name="connsiteY4" fmla="*/ 195263 h 673894"/>
                <a:gd name="connsiteX5" fmla="*/ 571500 w 659606"/>
                <a:gd name="connsiteY5" fmla="*/ 173831 h 673894"/>
                <a:gd name="connsiteX6" fmla="*/ 588169 w 659606"/>
                <a:gd name="connsiteY6" fmla="*/ 145256 h 673894"/>
                <a:gd name="connsiteX7" fmla="*/ 602456 w 659606"/>
                <a:gd name="connsiteY7" fmla="*/ 109538 h 673894"/>
                <a:gd name="connsiteX8" fmla="*/ 619125 w 659606"/>
                <a:gd name="connsiteY8" fmla="*/ 0 h 673894"/>
                <a:gd name="connsiteX9" fmla="*/ 659606 w 659606"/>
                <a:gd name="connsiteY9" fmla="*/ 673894 h 673894"/>
                <a:gd name="connsiteX10" fmla="*/ 623887 w 659606"/>
                <a:gd name="connsiteY10" fmla="*/ 647700 h 673894"/>
                <a:gd name="connsiteX11" fmla="*/ 592931 w 659606"/>
                <a:gd name="connsiteY11" fmla="*/ 607219 h 673894"/>
                <a:gd name="connsiteX12" fmla="*/ 557212 w 659606"/>
                <a:gd name="connsiteY12" fmla="*/ 566738 h 673894"/>
                <a:gd name="connsiteX13" fmla="*/ 490537 w 659606"/>
                <a:gd name="connsiteY13" fmla="*/ 502444 h 673894"/>
                <a:gd name="connsiteX14" fmla="*/ 421481 w 659606"/>
                <a:gd name="connsiteY14" fmla="*/ 445294 h 673894"/>
                <a:gd name="connsiteX15" fmla="*/ 361950 w 659606"/>
                <a:gd name="connsiteY15" fmla="*/ 400050 h 673894"/>
                <a:gd name="connsiteX16" fmla="*/ 283369 w 659606"/>
                <a:gd name="connsiteY16" fmla="*/ 347663 h 673894"/>
                <a:gd name="connsiteX17" fmla="*/ 190500 w 659606"/>
                <a:gd name="connsiteY17" fmla="*/ 290513 h 673894"/>
                <a:gd name="connsiteX18" fmla="*/ 71437 w 659606"/>
                <a:gd name="connsiteY18" fmla="*/ 221456 h 673894"/>
                <a:gd name="connsiteX19" fmla="*/ 19050 w 659606"/>
                <a:gd name="connsiteY19" fmla="*/ 192881 h 673894"/>
                <a:gd name="connsiteX20" fmla="*/ 7144 w 659606"/>
                <a:gd name="connsiteY20" fmla="*/ 183356 h 673894"/>
                <a:gd name="connsiteX21" fmla="*/ 0 w 659606"/>
                <a:gd name="connsiteY21" fmla="*/ 166688 h 673894"/>
                <a:gd name="connsiteX22" fmla="*/ 0 w 659606"/>
                <a:gd name="connsiteY22" fmla="*/ 154781 h 673894"/>
                <a:gd name="connsiteX23" fmla="*/ 4762 w 659606"/>
                <a:gd name="connsiteY23" fmla="*/ 142875 h 673894"/>
                <a:gd name="connsiteX24" fmla="*/ 26194 w 659606"/>
                <a:gd name="connsiteY24" fmla="*/ 138113 h 673894"/>
                <a:gd name="connsiteX25" fmla="*/ 97631 w 659606"/>
                <a:gd name="connsiteY25" fmla="*/ 147638 h 673894"/>
                <a:gd name="connsiteX26" fmla="*/ 219075 w 659606"/>
                <a:gd name="connsiteY26" fmla="*/ 17145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673894">
                  <a:moveTo>
                    <a:pt x="219075" y="171450"/>
                  </a:moveTo>
                  <a:lnTo>
                    <a:pt x="442912" y="204788"/>
                  </a:lnTo>
                  <a:lnTo>
                    <a:pt x="497681" y="211931"/>
                  </a:lnTo>
                  <a:lnTo>
                    <a:pt x="526256" y="207169"/>
                  </a:lnTo>
                  <a:lnTo>
                    <a:pt x="550069" y="195263"/>
                  </a:lnTo>
                  <a:lnTo>
                    <a:pt x="571500" y="173831"/>
                  </a:lnTo>
                  <a:lnTo>
                    <a:pt x="588169" y="145256"/>
                  </a:lnTo>
                  <a:lnTo>
                    <a:pt x="602456" y="109538"/>
                  </a:lnTo>
                  <a:lnTo>
                    <a:pt x="619125" y="0"/>
                  </a:lnTo>
                  <a:lnTo>
                    <a:pt x="659606" y="673894"/>
                  </a:lnTo>
                  <a:lnTo>
                    <a:pt x="623887" y="647700"/>
                  </a:lnTo>
                  <a:lnTo>
                    <a:pt x="592931" y="607219"/>
                  </a:lnTo>
                  <a:lnTo>
                    <a:pt x="557212" y="566738"/>
                  </a:lnTo>
                  <a:lnTo>
                    <a:pt x="490537" y="502444"/>
                  </a:lnTo>
                  <a:lnTo>
                    <a:pt x="421481" y="445294"/>
                  </a:lnTo>
                  <a:lnTo>
                    <a:pt x="361950" y="400050"/>
                  </a:lnTo>
                  <a:lnTo>
                    <a:pt x="283369" y="347663"/>
                  </a:lnTo>
                  <a:lnTo>
                    <a:pt x="190500" y="290513"/>
                  </a:lnTo>
                  <a:lnTo>
                    <a:pt x="71437" y="221456"/>
                  </a:lnTo>
                  <a:lnTo>
                    <a:pt x="19050" y="192881"/>
                  </a:lnTo>
                  <a:lnTo>
                    <a:pt x="7144" y="183356"/>
                  </a:lnTo>
                  <a:lnTo>
                    <a:pt x="0" y="166688"/>
                  </a:lnTo>
                  <a:lnTo>
                    <a:pt x="0" y="154781"/>
                  </a:lnTo>
                  <a:lnTo>
                    <a:pt x="4762" y="142875"/>
                  </a:lnTo>
                  <a:lnTo>
                    <a:pt x="26194" y="138113"/>
                  </a:lnTo>
                  <a:lnTo>
                    <a:pt x="97631" y="147638"/>
                  </a:lnTo>
                  <a:lnTo>
                    <a:pt x="21907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8402223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E0C83F9-99AF-594E-A7C5-B3BD5CBC8555}"/>
              </a:ext>
            </a:extLst>
          </p:cNvPr>
          <p:cNvSpPr/>
          <p:nvPr/>
        </p:nvSpPr>
        <p:spPr>
          <a:xfrm>
            <a:off x="2805113" y="1462088"/>
            <a:ext cx="1023937" cy="1247775"/>
          </a:xfrm>
          <a:custGeom>
            <a:avLst/>
            <a:gdLst>
              <a:gd name="connsiteX0" fmla="*/ 466725 w 1023937"/>
              <a:gd name="connsiteY0" fmla="*/ 904875 h 1247775"/>
              <a:gd name="connsiteX1" fmla="*/ 247650 w 1023937"/>
              <a:gd name="connsiteY1" fmla="*/ 1095375 h 1247775"/>
              <a:gd name="connsiteX2" fmla="*/ 88106 w 1023937"/>
              <a:gd name="connsiteY2" fmla="*/ 1216818 h 1247775"/>
              <a:gd name="connsiteX3" fmla="*/ 45243 w 1023937"/>
              <a:gd name="connsiteY3" fmla="*/ 1243012 h 1247775"/>
              <a:gd name="connsiteX4" fmla="*/ 28575 w 1023937"/>
              <a:gd name="connsiteY4" fmla="*/ 1247775 h 1247775"/>
              <a:gd name="connsiteX5" fmla="*/ 9525 w 1023937"/>
              <a:gd name="connsiteY5" fmla="*/ 1247775 h 1247775"/>
              <a:gd name="connsiteX6" fmla="*/ 0 w 1023937"/>
              <a:gd name="connsiteY6" fmla="*/ 1238250 h 1247775"/>
              <a:gd name="connsiteX7" fmla="*/ 7143 w 1023937"/>
              <a:gd name="connsiteY7" fmla="*/ 1202531 h 1247775"/>
              <a:gd name="connsiteX8" fmla="*/ 45243 w 1023937"/>
              <a:gd name="connsiteY8" fmla="*/ 1152525 h 1247775"/>
              <a:gd name="connsiteX9" fmla="*/ 152400 w 1023937"/>
              <a:gd name="connsiteY9" fmla="*/ 1047750 h 1247775"/>
              <a:gd name="connsiteX10" fmla="*/ 254793 w 1023937"/>
              <a:gd name="connsiteY10" fmla="*/ 931068 h 1247775"/>
              <a:gd name="connsiteX11" fmla="*/ 371475 w 1023937"/>
              <a:gd name="connsiteY11" fmla="*/ 788193 h 1247775"/>
              <a:gd name="connsiteX12" fmla="*/ 483393 w 1023937"/>
              <a:gd name="connsiteY12" fmla="*/ 619125 h 1247775"/>
              <a:gd name="connsiteX13" fmla="*/ 561975 w 1023937"/>
              <a:gd name="connsiteY13" fmla="*/ 471487 h 1247775"/>
              <a:gd name="connsiteX14" fmla="*/ 631031 w 1023937"/>
              <a:gd name="connsiteY14" fmla="*/ 323850 h 1247775"/>
              <a:gd name="connsiteX15" fmla="*/ 654843 w 1023937"/>
              <a:gd name="connsiteY15" fmla="*/ 257175 h 1247775"/>
              <a:gd name="connsiteX16" fmla="*/ 664368 w 1023937"/>
              <a:gd name="connsiteY16" fmla="*/ 197643 h 1247775"/>
              <a:gd name="connsiteX17" fmla="*/ 661987 w 1023937"/>
              <a:gd name="connsiteY17" fmla="*/ 164306 h 1247775"/>
              <a:gd name="connsiteX18" fmla="*/ 652462 w 1023937"/>
              <a:gd name="connsiteY18" fmla="*/ 133350 h 1247775"/>
              <a:gd name="connsiteX19" fmla="*/ 635793 w 1023937"/>
              <a:gd name="connsiteY19" fmla="*/ 111918 h 1247775"/>
              <a:gd name="connsiteX20" fmla="*/ 597693 w 1023937"/>
              <a:gd name="connsiteY20" fmla="*/ 78581 h 1247775"/>
              <a:gd name="connsiteX21" fmla="*/ 554831 w 1023937"/>
              <a:gd name="connsiteY21" fmla="*/ 50006 h 1247775"/>
              <a:gd name="connsiteX22" fmla="*/ 540543 w 1023937"/>
              <a:gd name="connsiteY22" fmla="*/ 35718 h 1247775"/>
              <a:gd name="connsiteX23" fmla="*/ 535781 w 1023937"/>
              <a:gd name="connsiteY23" fmla="*/ 23812 h 1247775"/>
              <a:gd name="connsiteX24" fmla="*/ 538162 w 1023937"/>
              <a:gd name="connsiteY24" fmla="*/ 9525 h 1247775"/>
              <a:gd name="connsiteX25" fmla="*/ 552450 w 1023937"/>
              <a:gd name="connsiteY25" fmla="*/ 2381 h 1247775"/>
              <a:gd name="connsiteX26" fmla="*/ 588168 w 1023937"/>
              <a:gd name="connsiteY26" fmla="*/ 0 h 1247775"/>
              <a:gd name="connsiteX27" fmla="*/ 635793 w 1023937"/>
              <a:gd name="connsiteY27" fmla="*/ 4762 h 1247775"/>
              <a:gd name="connsiteX28" fmla="*/ 697706 w 1023937"/>
              <a:gd name="connsiteY28" fmla="*/ 19050 h 1247775"/>
              <a:gd name="connsiteX29" fmla="*/ 785812 w 1023937"/>
              <a:gd name="connsiteY29" fmla="*/ 47625 h 1247775"/>
              <a:gd name="connsiteX30" fmla="*/ 869156 w 1023937"/>
              <a:gd name="connsiteY30" fmla="*/ 83343 h 1247775"/>
              <a:gd name="connsiteX31" fmla="*/ 923925 w 1023937"/>
              <a:gd name="connsiteY31" fmla="*/ 114300 h 1247775"/>
              <a:gd name="connsiteX32" fmla="*/ 966787 w 1023937"/>
              <a:gd name="connsiteY32" fmla="*/ 145256 h 1247775"/>
              <a:gd name="connsiteX33" fmla="*/ 988218 w 1023937"/>
              <a:gd name="connsiteY33" fmla="*/ 166687 h 1247775"/>
              <a:gd name="connsiteX34" fmla="*/ 1002506 w 1023937"/>
              <a:gd name="connsiteY34" fmla="*/ 183356 h 1247775"/>
              <a:gd name="connsiteX35" fmla="*/ 1014412 w 1023937"/>
              <a:gd name="connsiteY35" fmla="*/ 207168 h 1247775"/>
              <a:gd name="connsiteX36" fmla="*/ 1023937 w 1023937"/>
              <a:gd name="connsiteY36" fmla="*/ 242887 h 1247775"/>
              <a:gd name="connsiteX37" fmla="*/ 1019175 w 1023937"/>
              <a:gd name="connsiteY37" fmla="*/ 269081 h 1247775"/>
              <a:gd name="connsiteX38" fmla="*/ 1000125 w 1023937"/>
              <a:gd name="connsiteY38" fmla="*/ 292893 h 1247775"/>
              <a:gd name="connsiteX39" fmla="*/ 957262 w 1023937"/>
              <a:gd name="connsiteY39" fmla="*/ 328612 h 1247775"/>
              <a:gd name="connsiteX40" fmla="*/ 914400 w 1023937"/>
              <a:gd name="connsiteY40" fmla="*/ 357187 h 1247775"/>
              <a:gd name="connsiteX41" fmla="*/ 821531 w 1023937"/>
              <a:gd name="connsiteY41" fmla="*/ 519112 h 1247775"/>
              <a:gd name="connsiteX42" fmla="*/ 659606 w 1023937"/>
              <a:gd name="connsiteY42" fmla="*/ 723900 h 1247775"/>
              <a:gd name="connsiteX43" fmla="*/ 466725 w 1023937"/>
              <a:gd name="connsiteY43" fmla="*/ 904875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23937" h="1247775">
                <a:moveTo>
                  <a:pt x="466725" y="904875"/>
                </a:moveTo>
                <a:lnTo>
                  <a:pt x="247650" y="1095375"/>
                </a:lnTo>
                <a:lnTo>
                  <a:pt x="88106" y="1216818"/>
                </a:lnTo>
                <a:lnTo>
                  <a:pt x="45243" y="1243012"/>
                </a:lnTo>
                <a:lnTo>
                  <a:pt x="28575" y="1247775"/>
                </a:lnTo>
                <a:lnTo>
                  <a:pt x="9525" y="1247775"/>
                </a:lnTo>
                <a:lnTo>
                  <a:pt x="0" y="1238250"/>
                </a:lnTo>
                <a:lnTo>
                  <a:pt x="7143" y="1202531"/>
                </a:lnTo>
                <a:lnTo>
                  <a:pt x="45243" y="1152525"/>
                </a:lnTo>
                <a:lnTo>
                  <a:pt x="152400" y="1047750"/>
                </a:lnTo>
                <a:lnTo>
                  <a:pt x="254793" y="931068"/>
                </a:lnTo>
                <a:lnTo>
                  <a:pt x="371475" y="788193"/>
                </a:lnTo>
                <a:lnTo>
                  <a:pt x="483393" y="619125"/>
                </a:lnTo>
                <a:lnTo>
                  <a:pt x="561975" y="471487"/>
                </a:lnTo>
                <a:lnTo>
                  <a:pt x="631031" y="323850"/>
                </a:lnTo>
                <a:lnTo>
                  <a:pt x="654843" y="257175"/>
                </a:lnTo>
                <a:lnTo>
                  <a:pt x="664368" y="197643"/>
                </a:lnTo>
                <a:lnTo>
                  <a:pt x="661987" y="164306"/>
                </a:lnTo>
                <a:lnTo>
                  <a:pt x="652462" y="133350"/>
                </a:lnTo>
                <a:lnTo>
                  <a:pt x="635793" y="111918"/>
                </a:lnTo>
                <a:lnTo>
                  <a:pt x="597693" y="78581"/>
                </a:lnTo>
                <a:lnTo>
                  <a:pt x="554831" y="50006"/>
                </a:lnTo>
                <a:lnTo>
                  <a:pt x="540543" y="35718"/>
                </a:lnTo>
                <a:lnTo>
                  <a:pt x="535781" y="23812"/>
                </a:lnTo>
                <a:lnTo>
                  <a:pt x="538162" y="9525"/>
                </a:lnTo>
                <a:lnTo>
                  <a:pt x="552450" y="2381"/>
                </a:lnTo>
                <a:lnTo>
                  <a:pt x="588168" y="0"/>
                </a:lnTo>
                <a:lnTo>
                  <a:pt x="635793" y="4762"/>
                </a:lnTo>
                <a:lnTo>
                  <a:pt x="697706" y="19050"/>
                </a:lnTo>
                <a:lnTo>
                  <a:pt x="785812" y="47625"/>
                </a:lnTo>
                <a:lnTo>
                  <a:pt x="869156" y="83343"/>
                </a:lnTo>
                <a:lnTo>
                  <a:pt x="923925" y="114300"/>
                </a:lnTo>
                <a:lnTo>
                  <a:pt x="966787" y="145256"/>
                </a:lnTo>
                <a:lnTo>
                  <a:pt x="988218" y="166687"/>
                </a:lnTo>
                <a:lnTo>
                  <a:pt x="1002506" y="183356"/>
                </a:lnTo>
                <a:lnTo>
                  <a:pt x="1014412" y="207168"/>
                </a:lnTo>
                <a:lnTo>
                  <a:pt x="1023937" y="242887"/>
                </a:lnTo>
                <a:lnTo>
                  <a:pt x="1019175" y="269081"/>
                </a:lnTo>
                <a:lnTo>
                  <a:pt x="1000125" y="292893"/>
                </a:lnTo>
                <a:lnTo>
                  <a:pt x="957262" y="328612"/>
                </a:lnTo>
                <a:lnTo>
                  <a:pt x="914400" y="357187"/>
                </a:lnTo>
                <a:lnTo>
                  <a:pt x="821531" y="519112"/>
                </a:lnTo>
                <a:lnTo>
                  <a:pt x="659606" y="723900"/>
                </a:lnTo>
                <a:lnTo>
                  <a:pt x="466725" y="904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C2D3E30-8488-4341-9804-219978DB623D}"/>
              </a:ext>
            </a:extLst>
          </p:cNvPr>
          <p:cNvSpPr/>
          <p:nvPr/>
        </p:nvSpPr>
        <p:spPr>
          <a:xfrm rot="16200000">
            <a:off x="2762250" y="4587875"/>
            <a:ext cx="2724150" cy="387350"/>
          </a:xfrm>
          <a:custGeom>
            <a:avLst/>
            <a:gdLst>
              <a:gd name="connsiteX0" fmla="*/ 1490662 w 2724150"/>
              <a:gd name="connsiteY0" fmla="*/ 364331 h 388144"/>
              <a:gd name="connsiteX1" fmla="*/ 328612 w 2724150"/>
              <a:gd name="connsiteY1" fmla="*/ 371475 h 388144"/>
              <a:gd name="connsiteX2" fmla="*/ 183356 w 2724150"/>
              <a:gd name="connsiteY2" fmla="*/ 364331 h 388144"/>
              <a:gd name="connsiteX3" fmla="*/ 95250 w 2724150"/>
              <a:gd name="connsiteY3" fmla="*/ 328612 h 388144"/>
              <a:gd name="connsiteX4" fmla="*/ 23812 w 2724150"/>
              <a:gd name="connsiteY4" fmla="*/ 300037 h 388144"/>
              <a:gd name="connsiteX5" fmla="*/ 0 w 2724150"/>
              <a:gd name="connsiteY5" fmla="*/ 283369 h 388144"/>
              <a:gd name="connsiteX6" fmla="*/ 0 w 2724150"/>
              <a:gd name="connsiteY6" fmla="*/ 264319 h 388144"/>
              <a:gd name="connsiteX7" fmla="*/ 2381 w 2724150"/>
              <a:gd name="connsiteY7" fmla="*/ 247650 h 388144"/>
              <a:gd name="connsiteX8" fmla="*/ 16668 w 2724150"/>
              <a:gd name="connsiteY8" fmla="*/ 216694 h 388144"/>
              <a:gd name="connsiteX9" fmla="*/ 54768 w 2724150"/>
              <a:gd name="connsiteY9" fmla="*/ 185737 h 388144"/>
              <a:gd name="connsiteX10" fmla="*/ 107156 w 2724150"/>
              <a:gd name="connsiteY10" fmla="*/ 150019 h 388144"/>
              <a:gd name="connsiteX11" fmla="*/ 188118 w 2724150"/>
              <a:gd name="connsiteY11" fmla="*/ 123825 h 388144"/>
              <a:gd name="connsiteX12" fmla="*/ 278606 w 2724150"/>
              <a:gd name="connsiteY12" fmla="*/ 107156 h 388144"/>
              <a:gd name="connsiteX13" fmla="*/ 431006 w 2724150"/>
              <a:gd name="connsiteY13" fmla="*/ 97631 h 388144"/>
              <a:gd name="connsiteX14" fmla="*/ 464343 w 2724150"/>
              <a:gd name="connsiteY14" fmla="*/ 104775 h 388144"/>
              <a:gd name="connsiteX15" fmla="*/ 566737 w 2724150"/>
              <a:gd name="connsiteY15" fmla="*/ 128587 h 388144"/>
              <a:gd name="connsiteX16" fmla="*/ 752475 w 2724150"/>
              <a:gd name="connsiteY16" fmla="*/ 152400 h 388144"/>
              <a:gd name="connsiteX17" fmla="*/ 897731 w 2724150"/>
              <a:gd name="connsiteY17" fmla="*/ 166687 h 388144"/>
              <a:gd name="connsiteX18" fmla="*/ 1100137 w 2724150"/>
              <a:gd name="connsiteY18" fmla="*/ 171450 h 388144"/>
              <a:gd name="connsiteX19" fmla="*/ 1407318 w 2724150"/>
              <a:gd name="connsiteY19" fmla="*/ 183356 h 388144"/>
              <a:gd name="connsiteX20" fmla="*/ 1735931 w 2724150"/>
              <a:gd name="connsiteY20" fmla="*/ 188119 h 388144"/>
              <a:gd name="connsiteX21" fmla="*/ 2033587 w 2724150"/>
              <a:gd name="connsiteY21" fmla="*/ 190500 h 388144"/>
              <a:gd name="connsiteX22" fmla="*/ 2240756 w 2724150"/>
              <a:gd name="connsiteY22" fmla="*/ 180975 h 388144"/>
              <a:gd name="connsiteX23" fmla="*/ 2345531 w 2724150"/>
              <a:gd name="connsiteY23" fmla="*/ 171450 h 388144"/>
              <a:gd name="connsiteX24" fmla="*/ 2421731 w 2724150"/>
              <a:gd name="connsiteY24" fmla="*/ 159544 h 388144"/>
              <a:gd name="connsiteX25" fmla="*/ 2493168 w 2724150"/>
              <a:gd name="connsiteY25" fmla="*/ 135731 h 388144"/>
              <a:gd name="connsiteX26" fmla="*/ 2566987 w 2724150"/>
              <a:gd name="connsiteY26" fmla="*/ 95250 h 388144"/>
              <a:gd name="connsiteX27" fmla="*/ 2647950 w 2724150"/>
              <a:gd name="connsiteY27" fmla="*/ 33337 h 388144"/>
              <a:gd name="connsiteX28" fmla="*/ 2681287 w 2724150"/>
              <a:gd name="connsiteY28" fmla="*/ 7144 h 388144"/>
              <a:gd name="connsiteX29" fmla="*/ 2707481 w 2724150"/>
              <a:gd name="connsiteY29" fmla="*/ 0 h 388144"/>
              <a:gd name="connsiteX30" fmla="*/ 2719387 w 2724150"/>
              <a:gd name="connsiteY30" fmla="*/ 7144 h 388144"/>
              <a:gd name="connsiteX31" fmla="*/ 2724150 w 2724150"/>
              <a:gd name="connsiteY31" fmla="*/ 16669 h 388144"/>
              <a:gd name="connsiteX32" fmla="*/ 2724150 w 2724150"/>
              <a:gd name="connsiteY32" fmla="*/ 40481 h 388144"/>
              <a:gd name="connsiteX33" fmla="*/ 2709862 w 2724150"/>
              <a:gd name="connsiteY33" fmla="*/ 107156 h 388144"/>
              <a:gd name="connsiteX34" fmla="*/ 2697956 w 2724150"/>
              <a:gd name="connsiteY34" fmla="*/ 176212 h 388144"/>
              <a:gd name="connsiteX35" fmla="*/ 2667000 w 2724150"/>
              <a:gd name="connsiteY35" fmla="*/ 261937 h 388144"/>
              <a:gd name="connsiteX36" fmla="*/ 2612231 w 2724150"/>
              <a:gd name="connsiteY36" fmla="*/ 361950 h 388144"/>
              <a:gd name="connsiteX37" fmla="*/ 2445543 w 2724150"/>
              <a:gd name="connsiteY37" fmla="*/ 383381 h 388144"/>
              <a:gd name="connsiteX38" fmla="*/ 1893093 w 2724150"/>
              <a:gd name="connsiteY38" fmla="*/ 388144 h 388144"/>
              <a:gd name="connsiteX39" fmla="*/ 1728787 w 2724150"/>
              <a:gd name="connsiteY39" fmla="*/ 361950 h 388144"/>
              <a:gd name="connsiteX40" fmla="*/ 1490662 w 2724150"/>
              <a:gd name="connsiteY40" fmla="*/ 36433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724150" h="388144">
                <a:moveTo>
                  <a:pt x="1490662" y="364331"/>
                </a:moveTo>
                <a:lnTo>
                  <a:pt x="328612" y="371475"/>
                </a:lnTo>
                <a:lnTo>
                  <a:pt x="183356" y="364331"/>
                </a:lnTo>
                <a:lnTo>
                  <a:pt x="95250" y="328612"/>
                </a:lnTo>
                <a:lnTo>
                  <a:pt x="23812" y="300037"/>
                </a:lnTo>
                <a:lnTo>
                  <a:pt x="0" y="283369"/>
                </a:lnTo>
                <a:lnTo>
                  <a:pt x="0" y="264319"/>
                </a:lnTo>
                <a:lnTo>
                  <a:pt x="2381" y="247650"/>
                </a:lnTo>
                <a:lnTo>
                  <a:pt x="16668" y="216694"/>
                </a:lnTo>
                <a:lnTo>
                  <a:pt x="54768" y="185737"/>
                </a:lnTo>
                <a:lnTo>
                  <a:pt x="107156" y="150019"/>
                </a:lnTo>
                <a:lnTo>
                  <a:pt x="188118" y="123825"/>
                </a:lnTo>
                <a:lnTo>
                  <a:pt x="278606" y="107156"/>
                </a:lnTo>
                <a:lnTo>
                  <a:pt x="431006" y="97631"/>
                </a:lnTo>
                <a:lnTo>
                  <a:pt x="464343" y="104775"/>
                </a:lnTo>
                <a:lnTo>
                  <a:pt x="566737" y="128587"/>
                </a:lnTo>
                <a:lnTo>
                  <a:pt x="752475" y="152400"/>
                </a:lnTo>
                <a:lnTo>
                  <a:pt x="897731" y="166687"/>
                </a:lnTo>
                <a:lnTo>
                  <a:pt x="1100137" y="171450"/>
                </a:lnTo>
                <a:lnTo>
                  <a:pt x="1407318" y="183356"/>
                </a:lnTo>
                <a:lnTo>
                  <a:pt x="1735931" y="188119"/>
                </a:lnTo>
                <a:lnTo>
                  <a:pt x="2033587" y="190500"/>
                </a:lnTo>
                <a:lnTo>
                  <a:pt x="2240756" y="180975"/>
                </a:lnTo>
                <a:lnTo>
                  <a:pt x="2345531" y="171450"/>
                </a:lnTo>
                <a:lnTo>
                  <a:pt x="2421731" y="159544"/>
                </a:lnTo>
                <a:lnTo>
                  <a:pt x="2493168" y="135731"/>
                </a:lnTo>
                <a:lnTo>
                  <a:pt x="2566987" y="95250"/>
                </a:lnTo>
                <a:lnTo>
                  <a:pt x="2647950" y="33337"/>
                </a:lnTo>
                <a:lnTo>
                  <a:pt x="2681287" y="7144"/>
                </a:lnTo>
                <a:lnTo>
                  <a:pt x="2707481" y="0"/>
                </a:lnTo>
                <a:lnTo>
                  <a:pt x="2719387" y="7144"/>
                </a:lnTo>
                <a:lnTo>
                  <a:pt x="2724150" y="16669"/>
                </a:lnTo>
                <a:lnTo>
                  <a:pt x="2724150" y="40481"/>
                </a:lnTo>
                <a:lnTo>
                  <a:pt x="2709862" y="107156"/>
                </a:lnTo>
                <a:lnTo>
                  <a:pt x="2697956" y="176212"/>
                </a:lnTo>
                <a:lnTo>
                  <a:pt x="2667000" y="261937"/>
                </a:lnTo>
                <a:lnTo>
                  <a:pt x="2612231" y="361950"/>
                </a:lnTo>
                <a:lnTo>
                  <a:pt x="2445543" y="383381"/>
                </a:lnTo>
                <a:lnTo>
                  <a:pt x="1893093" y="388144"/>
                </a:lnTo>
                <a:lnTo>
                  <a:pt x="1728787" y="361950"/>
                </a:lnTo>
                <a:lnTo>
                  <a:pt x="1490662" y="3643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72B2869-B502-D048-939A-327D680462F9}"/>
              </a:ext>
            </a:extLst>
          </p:cNvPr>
          <p:cNvSpPr/>
          <p:nvPr/>
        </p:nvSpPr>
        <p:spPr>
          <a:xfrm>
            <a:off x="3429000" y="1779588"/>
            <a:ext cx="1322388" cy="400050"/>
          </a:xfrm>
          <a:custGeom>
            <a:avLst/>
            <a:gdLst>
              <a:gd name="connsiteX0" fmla="*/ 823913 w 1321594"/>
              <a:gd name="connsiteY0" fmla="*/ 259556 h 400050"/>
              <a:gd name="connsiteX1" fmla="*/ 454819 w 1321594"/>
              <a:gd name="connsiteY1" fmla="*/ 338137 h 400050"/>
              <a:gd name="connsiteX2" fmla="*/ 302419 w 1321594"/>
              <a:gd name="connsiteY2" fmla="*/ 369094 h 400050"/>
              <a:gd name="connsiteX3" fmla="*/ 130969 w 1321594"/>
              <a:gd name="connsiteY3" fmla="*/ 395287 h 400050"/>
              <a:gd name="connsiteX4" fmla="*/ 0 w 1321594"/>
              <a:gd name="connsiteY4" fmla="*/ 400050 h 400050"/>
              <a:gd name="connsiteX5" fmla="*/ 92869 w 1321594"/>
              <a:gd name="connsiteY5" fmla="*/ 195262 h 400050"/>
              <a:gd name="connsiteX6" fmla="*/ 233363 w 1321594"/>
              <a:gd name="connsiteY6" fmla="*/ 197644 h 400050"/>
              <a:gd name="connsiteX7" fmla="*/ 326231 w 1321594"/>
              <a:gd name="connsiteY7" fmla="*/ 188119 h 400050"/>
              <a:gd name="connsiteX8" fmla="*/ 478631 w 1321594"/>
              <a:gd name="connsiteY8" fmla="*/ 159544 h 400050"/>
              <a:gd name="connsiteX9" fmla="*/ 631031 w 1321594"/>
              <a:gd name="connsiteY9" fmla="*/ 121444 h 400050"/>
              <a:gd name="connsiteX10" fmla="*/ 797719 w 1321594"/>
              <a:gd name="connsiteY10" fmla="*/ 69056 h 400050"/>
              <a:gd name="connsiteX11" fmla="*/ 852488 w 1321594"/>
              <a:gd name="connsiteY11" fmla="*/ 40481 h 400050"/>
              <a:gd name="connsiteX12" fmla="*/ 895350 w 1321594"/>
              <a:gd name="connsiteY12" fmla="*/ 21431 h 400050"/>
              <a:gd name="connsiteX13" fmla="*/ 952500 w 1321594"/>
              <a:gd name="connsiteY13" fmla="*/ 9525 h 400050"/>
              <a:gd name="connsiteX14" fmla="*/ 1033463 w 1321594"/>
              <a:gd name="connsiteY14" fmla="*/ 0 h 400050"/>
              <a:gd name="connsiteX15" fmla="*/ 1133475 w 1321594"/>
              <a:gd name="connsiteY15" fmla="*/ 0 h 400050"/>
              <a:gd name="connsiteX16" fmla="*/ 1207294 w 1321594"/>
              <a:gd name="connsiteY16" fmla="*/ 4762 h 400050"/>
              <a:gd name="connsiteX17" fmla="*/ 1273969 w 1321594"/>
              <a:gd name="connsiteY17" fmla="*/ 14287 h 400050"/>
              <a:gd name="connsiteX18" fmla="*/ 1304925 w 1321594"/>
              <a:gd name="connsiteY18" fmla="*/ 26194 h 400050"/>
              <a:gd name="connsiteX19" fmla="*/ 1316831 w 1321594"/>
              <a:gd name="connsiteY19" fmla="*/ 42862 h 400050"/>
              <a:gd name="connsiteX20" fmla="*/ 1321594 w 1321594"/>
              <a:gd name="connsiteY20" fmla="*/ 69056 h 400050"/>
              <a:gd name="connsiteX21" fmla="*/ 1321594 w 1321594"/>
              <a:gd name="connsiteY21" fmla="*/ 111919 h 400050"/>
              <a:gd name="connsiteX22" fmla="*/ 1312069 w 1321594"/>
              <a:gd name="connsiteY22" fmla="*/ 140494 h 400050"/>
              <a:gd name="connsiteX23" fmla="*/ 1293019 w 1321594"/>
              <a:gd name="connsiteY23" fmla="*/ 159544 h 400050"/>
              <a:gd name="connsiteX24" fmla="*/ 1221581 w 1321594"/>
              <a:gd name="connsiteY24" fmla="*/ 178594 h 400050"/>
              <a:gd name="connsiteX25" fmla="*/ 1076325 w 1321594"/>
              <a:gd name="connsiteY25" fmla="*/ 209550 h 400050"/>
              <a:gd name="connsiteX26" fmla="*/ 823913 w 1321594"/>
              <a:gd name="connsiteY26" fmla="*/ 259556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21594" h="400050">
                <a:moveTo>
                  <a:pt x="823913" y="259556"/>
                </a:moveTo>
                <a:lnTo>
                  <a:pt x="454819" y="338137"/>
                </a:lnTo>
                <a:lnTo>
                  <a:pt x="302419" y="369094"/>
                </a:lnTo>
                <a:lnTo>
                  <a:pt x="130969" y="395287"/>
                </a:lnTo>
                <a:lnTo>
                  <a:pt x="0" y="400050"/>
                </a:lnTo>
                <a:lnTo>
                  <a:pt x="92869" y="195262"/>
                </a:lnTo>
                <a:lnTo>
                  <a:pt x="233363" y="197644"/>
                </a:lnTo>
                <a:lnTo>
                  <a:pt x="326231" y="188119"/>
                </a:lnTo>
                <a:lnTo>
                  <a:pt x="478631" y="159544"/>
                </a:lnTo>
                <a:lnTo>
                  <a:pt x="631031" y="121444"/>
                </a:lnTo>
                <a:lnTo>
                  <a:pt x="797719" y="69056"/>
                </a:lnTo>
                <a:lnTo>
                  <a:pt x="852488" y="40481"/>
                </a:lnTo>
                <a:lnTo>
                  <a:pt x="895350" y="21431"/>
                </a:lnTo>
                <a:lnTo>
                  <a:pt x="952500" y="9525"/>
                </a:lnTo>
                <a:lnTo>
                  <a:pt x="1033463" y="0"/>
                </a:lnTo>
                <a:lnTo>
                  <a:pt x="1133475" y="0"/>
                </a:lnTo>
                <a:lnTo>
                  <a:pt x="1207294" y="4762"/>
                </a:lnTo>
                <a:lnTo>
                  <a:pt x="1273969" y="14287"/>
                </a:lnTo>
                <a:lnTo>
                  <a:pt x="1304925" y="26194"/>
                </a:lnTo>
                <a:lnTo>
                  <a:pt x="1316831" y="42862"/>
                </a:lnTo>
                <a:lnTo>
                  <a:pt x="1321594" y="69056"/>
                </a:lnTo>
                <a:lnTo>
                  <a:pt x="1321594" y="111919"/>
                </a:lnTo>
                <a:lnTo>
                  <a:pt x="1312069" y="140494"/>
                </a:lnTo>
                <a:lnTo>
                  <a:pt x="1293019" y="159544"/>
                </a:lnTo>
                <a:lnTo>
                  <a:pt x="1221581" y="178594"/>
                </a:lnTo>
                <a:lnTo>
                  <a:pt x="1076325" y="209550"/>
                </a:lnTo>
                <a:lnTo>
                  <a:pt x="823913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E3AB6C1-7197-064B-AB82-7F4CB86C9791}"/>
              </a:ext>
            </a:extLst>
          </p:cNvPr>
          <p:cNvSpPr/>
          <p:nvPr/>
        </p:nvSpPr>
        <p:spPr>
          <a:xfrm>
            <a:off x="3770313" y="2058988"/>
            <a:ext cx="530225" cy="704850"/>
          </a:xfrm>
          <a:custGeom>
            <a:avLst/>
            <a:gdLst>
              <a:gd name="connsiteX0" fmla="*/ 242887 w 531019"/>
              <a:gd name="connsiteY0" fmla="*/ 416719 h 704850"/>
              <a:gd name="connsiteX1" fmla="*/ 185737 w 531019"/>
              <a:gd name="connsiteY1" fmla="*/ 283369 h 704850"/>
              <a:gd name="connsiteX2" fmla="*/ 154781 w 531019"/>
              <a:gd name="connsiteY2" fmla="*/ 223838 h 704850"/>
              <a:gd name="connsiteX3" fmla="*/ 109537 w 531019"/>
              <a:gd name="connsiteY3" fmla="*/ 159544 h 704850"/>
              <a:gd name="connsiteX4" fmla="*/ 0 w 531019"/>
              <a:gd name="connsiteY4" fmla="*/ 35719 h 704850"/>
              <a:gd name="connsiteX5" fmla="*/ 59531 w 531019"/>
              <a:gd name="connsiteY5" fmla="*/ 0 h 704850"/>
              <a:gd name="connsiteX6" fmla="*/ 219075 w 531019"/>
              <a:gd name="connsiteY6" fmla="*/ 111919 h 704850"/>
              <a:gd name="connsiteX7" fmla="*/ 314325 w 531019"/>
              <a:gd name="connsiteY7" fmla="*/ 180975 h 704850"/>
              <a:gd name="connsiteX8" fmla="*/ 381000 w 531019"/>
              <a:gd name="connsiteY8" fmla="*/ 228600 h 704850"/>
              <a:gd name="connsiteX9" fmla="*/ 431006 w 531019"/>
              <a:gd name="connsiteY9" fmla="*/ 276225 h 704850"/>
              <a:gd name="connsiteX10" fmla="*/ 466725 w 531019"/>
              <a:gd name="connsiteY10" fmla="*/ 311944 h 704850"/>
              <a:gd name="connsiteX11" fmla="*/ 490537 w 531019"/>
              <a:gd name="connsiteY11" fmla="*/ 342900 h 704850"/>
              <a:gd name="connsiteX12" fmla="*/ 516731 w 531019"/>
              <a:gd name="connsiteY12" fmla="*/ 388144 h 704850"/>
              <a:gd name="connsiteX13" fmla="*/ 528637 w 531019"/>
              <a:gd name="connsiteY13" fmla="*/ 426244 h 704850"/>
              <a:gd name="connsiteX14" fmla="*/ 531019 w 531019"/>
              <a:gd name="connsiteY14" fmla="*/ 485775 h 704850"/>
              <a:gd name="connsiteX15" fmla="*/ 523875 w 531019"/>
              <a:gd name="connsiteY15" fmla="*/ 552450 h 704850"/>
              <a:gd name="connsiteX16" fmla="*/ 511969 w 531019"/>
              <a:gd name="connsiteY16" fmla="*/ 602457 h 704850"/>
              <a:gd name="connsiteX17" fmla="*/ 488156 w 531019"/>
              <a:gd name="connsiteY17" fmla="*/ 657225 h 704850"/>
              <a:gd name="connsiteX18" fmla="*/ 466725 w 531019"/>
              <a:gd name="connsiteY18" fmla="*/ 681038 h 704850"/>
              <a:gd name="connsiteX19" fmla="*/ 435769 w 531019"/>
              <a:gd name="connsiteY19" fmla="*/ 700088 h 704850"/>
              <a:gd name="connsiteX20" fmla="*/ 397669 w 531019"/>
              <a:gd name="connsiteY20" fmla="*/ 704850 h 704850"/>
              <a:gd name="connsiteX21" fmla="*/ 354806 w 531019"/>
              <a:gd name="connsiteY21" fmla="*/ 697707 h 704850"/>
              <a:gd name="connsiteX22" fmla="*/ 323850 w 531019"/>
              <a:gd name="connsiteY22" fmla="*/ 678657 h 704850"/>
              <a:gd name="connsiteX23" fmla="*/ 302419 w 531019"/>
              <a:gd name="connsiteY23" fmla="*/ 645319 h 704850"/>
              <a:gd name="connsiteX24" fmla="*/ 288131 w 531019"/>
              <a:gd name="connsiteY24" fmla="*/ 585788 h 704850"/>
              <a:gd name="connsiteX25" fmla="*/ 242887 w 531019"/>
              <a:gd name="connsiteY25" fmla="*/ 416719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31019" h="704850">
                <a:moveTo>
                  <a:pt x="242887" y="416719"/>
                </a:moveTo>
                <a:lnTo>
                  <a:pt x="185737" y="283369"/>
                </a:lnTo>
                <a:lnTo>
                  <a:pt x="154781" y="223838"/>
                </a:lnTo>
                <a:lnTo>
                  <a:pt x="109537" y="159544"/>
                </a:lnTo>
                <a:lnTo>
                  <a:pt x="0" y="35719"/>
                </a:lnTo>
                <a:lnTo>
                  <a:pt x="59531" y="0"/>
                </a:lnTo>
                <a:lnTo>
                  <a:pt x="219075" y="111919"/>
                </a:lnTo>
                <a:lnTo>
                  <a:pt x="314325" y="180975"/>
                </a:lnTo>
                <a:lnTo>
                  <a:pt x="381000" y="228600"/>
                </a:lnTo>
                <a:lnTo>
                  <a:pt x="431006" y="276225"/>
                </a:lnTo>
                <a:lnTo>
                  <a:pt x="466725" y="311944"/>
                </a:lnTo>
                <a:lnTo>
                  <a:pt x="490537" y="342900"/>
                </a:lnTo>
                <a:lnTo>
                  <a:pt x="516731" y="388144"/>
                </a:lnTo>
                <a:lnTo>
                  <a:pt x="528637" y="426244"/>
                </a:lnTo>
                <a:lnTo>
                  <a:pt x="531019" y="485775"/>
                </a:lnTo>
                <a:lnTo>
                  <a:pt x="523875" y="552450"/>
                </a:lnTo>
                <a:lnTo>
                  <a:pt x="511969" y="602457"/>
                </a:lnTo>
                <a:lnTo>
                  <a:pt x="488156" y="657225"/>
                </a:lnTo>
                <a:lnTo>
                  <a:pt x="466725" y="681038"/>
                </a:lnTo>
                <a:lnTo>
                  <a:pt x="435769" y="700088"/>
                </a:lnTo>
                <a:lnTo>
                  <a:pt x="397669" y="704850"/>
                </a:lnTo>
                <a:lnTo>
                  <a:pt x="354806" y="697707"/>
                </a:lnTo>
                <a:lnTo>
                  <a:pt x="323850" y="678657"/>
                </a:lnTo>
                <a:lnTo>
                  <a:pt x="302419" y="645319"/>
                </a:lnTo>
                <a:lnTo>
                  <a:pt x="288131" y="585788"/>
                </a:lnTo>
                <a:lnTo>
                  <a:pt x="242887" y="416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CF3B2D5-9F54-074E-8C0D-0173ECF14DAA}"/>
              </a:ext>
            </a:extLst>
          </p:cNvPr>
          <p:cNvSpPr/>
          <p:nvPr/>
        </p:nvSpPr>
        <p:spPr>
          <a:xfrm>
            <a:off x="4933950" y="1371600"/>
            <a:ext cx="747713" cy="1020763"/>
          </a:xfrm>
          <a:custGeom>
            <a:avLst/>
            <a:gdLst>
              <a:gd name="connsiteX0" fmla="*/ 409575 w 747713"/>
              <a:gd name="connsiteY0" fmla="*/ 676275 h 1021556"/>
              <a:gd name="connsiteX1" fmla="*/ 40481 w 747713"/>
              <a:gd name="connsiteY1" fmla="*/ 1021556 h 1021556"/>
              <a:gd name="connsiteX2" fmla="*/ 0 w 747713"/>
              <a:gd name="connsiteY2" fmla="*/ 1002506 h 1021556"/>
              <a:gd name="connsiteX3" fmla="*/ 133350 w 747713"/>
              <a:gd name="connsiteY3" fmla="*/ 788194 h 1021556"/>
              <a:gd name="connsiteX4" fmla="*/ 257175 w 747713"/>
              <a:gd name="connsiteY4" fmla="*/ 585788 h 1021556"/>
              <a:gd name="connsiteX5" fmla="*/ 354806 w 747713"/>
              <a:gd name="connsiteY5" fmla="*/ 414338 h 1021556"/>
              <a:gd name="connsiteX6" fmla="*/ 390525 w 747713"/>
              <a:gd name="connsiteY6" fmla="*/ 340519 h 1021556"/>
              <a:gd name="connsiteX7" fmla="*/ 407194 w 747713"/>
              <a:gd name="connsiteY7" fmla="*/ 257175 h 1021556"/>
              <a:gd name="connsiteX8" fmla="*/ 411956 w 747713"/>
              <a:gd name="connsiteY8" fmla="*/ 176213 h 1021556"/>
              <a:gd name="connsiteX9" fmla="*/ 400050 w 747713"/>
              <a:gd name="connsiteY9" fmla="*/ 138113 h 1021556"/>
              <a:gd name="connsiteX10" fmla="*/ 378619 w 747713"/>
              <a:gd name="connsiteY10" fmla="*/ 107156 h 1021556"/>
              <a:gd name="connsiteX11" fmla="*/ 347663 w 747713"/>
              <a:gd name="connsiteY11" fmla="*/ 69056 h 1021556"/>
              <a:gd name="connsiteX12" fmla="*/ 338138 w 747713"/>
              <a:gd name="connsiteY12" fmla="*/ 50006 h 1021556"/>
              <a:gd name="connsiteX13" fmla="*/ 338138 w 747713"/>
              <a:gd name="connsiteY13" fmla="*/ 28575 h 1021556"/>
              <a:gd name="connsiteX14" fmla="*/ 347663 w 747713"/>
              <a:gd name="connsiteY14" fmla="*/ 9525 h 1021556"/>
              <a:gd name="connsiteX15" fmla="*/ 378619 w 747713"/>
              <a:gd name="connsiteY15" fmla="*/ 0 h 1021556"/>
              <a:gd name="connsiteX16" fmla="*/ 404813 w 747713"/>
              <a:gd name="connsiteY16" fmla="*/ 2381 h 1021556"/>
              <a:gd name="connsiteX17" fmla="*/ 459581 w 747713"/>
              <a:gd name="connsiteY17" fmla="*/ 21431 h 1021556"/>
              <a:gd name="connsiteX18" fmla="*/ 550069 w 747713"/>
              <a:gd name="connsiteY18" fmla="*/ 59531 h 1021556"/>
              <a:gd name="connsiteX19" fmla="*/ 614363 w 747713"/>
              <a:gd name="connsiteY19" fmla="*/ 92869 h 1021556"/>
              <a:gd name="connsiteX20" fmla="*/ 654844 w 747713"/>
              <a:gd name="connsiteY20" fmla="*/ 119063 h 1021556"/>
              <a:gd name="connsiteX21" fmla="*/ 702469 w 747713"/>
              <a:gd name="connsiteY21" fmla="*/ 164306 h 1021556"/>
              <a:gd name="connsiteX22" fmla="*/ 726281 w 747713"/>
              <a:gd name="connsiteY22" fmla="*/ 200025 h 1021556"/>
              <a:gd name="connsiteX23" fmla="*/ 740569 w 747713"/>
              <a:gd name="connsiteY23" fmla="*/ 223838 h 1021556"/>
              <a:gd name="connsiteX24" fmla="*/ 747713 w 747713"/>
              <a:gd name="connsiteY24" fmla="*/ 247650 h 1021556"/>
              <a:gd name="connsiteX25" fmla="*/ 745331 w 747713"/>
              <a:gd name="connsiteY25" fmla="*/ 283369 h 1021556"/>
              <a:gd name="connsiteX26" fmla="*/ 735806 w 747713"/>
              <a:gd name="connsiteY26" fmla="*/ 314325 h 1021556"/>
              <a:gd name="connsiteX27" fmla="*/ 704850 w 747713"/>
              <a:gd name="connsiteY27" fmla="*/ 359569 h 1021556"/>
              <a:gd name="connsiteX28" fmla="*/ 614363 w 747713"/>
              <a:gd name="connsiteY28" fmla="*/ 452438 h 1021556"/>
              <a:gd name="connsiteX29" fmla="*/ 409575 w 747713"/>
              <a:gd name="connsiteY29" fmla="*/ 676275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47713" h="1021556">
                <a:moveTo>
                  <a:pt x="409575" y="676275"/>
                </a:moveTo>
                <a:lnTo>
                  <a:pt x="40481" y="1021556"/>
                </a:lnTo>
                <a:lnTo>
                  <a:pt x="0" y="1002506"/>
                </a:lnTo>
                <a:lnTo>
                  <a:pt x="133350" y="788194"/>
                </a:lnTo>
                <a:lnTo>
                  <a:pt x="257175" y="585788"/>
                </a:lnTo>
                <a:lnTo>
                  <a:pt x="354806" y="414338"/>
                </a:lnTo>
                <a:lnTo>
                  <a:pt x="390525" y="340519"/>
                </a:lnTo>
                <a:lnTo>
                  <a:pt x="407194" y="257175"/>
                </a:lnTo>
                <a:lnTo>
                  <a:pt x="411956" y="176213"/>
                </a:lnTo>
                <a:lnTo>
                  <a:pt x="400050" y="138113"/>
                </a:lnTo>
                <a:lnTo>
                  <a:pt x="378619" y="107156"/>
                </a:lnTo>
                <a:lnTo>
                  <a:pt x="347663" y="69056"/>
                </a:lnTo>
                <a:lnTo>
                  <a:pt x="338138" y="50006"/>
                </a:lnTo>
                <a:lnTo>
                  <a:pt x="338138" y="28575"/>
                </a:lnTo>
                <a:lnTo>
                  <a:pt x="347663" y="9525"/>
                </a:lnTo>
                <a:lnTo>
                  <a:pt x="378619" y="0"/>
                </a:lnTo>
                <a:lnTo>
                  <a:pt x="404813" y="2381"/>
                </a:lnTo>
                <a:lnTo>
                  <a:pt x="459581" y="21431"/>
                </a:lnTo>
                <a:lnTo>
                  <a:pt x="550069" y="59531"/>
                </a:lnTo>
                <a:lnTo>
                  <a:pt x="614363" y="92869"/>
                </a:lnTo>
                <a:lnTo>
                  <a:pt x="654844" y="119063"/>
                </a:lnTo>
                <a:lnTo>
                  <a:pt x="702469" y="164306"/>
                </a:lnTo>
                <a:lnTo>
                  <a:pt x="726281" y="200025"/>
                </a:lnTo>
                <a:lnTo>
                  <a:pt x="740569" y="223838"/>
                </a:lnTo>
                <a:lnTo>
                  <a:pt x="747713" y="247650"/>
                </a:lnTo>
                <a:lnTo>
                  <a:pt x="745331" y="283369"/>
                </a:lnTo>
                <a:lnTo>
                  <a:pt x="735806" y="314325"/>
                </a:lnTo>
                <a:lnTo>
                  <a:pt x="704850" y="359569"/>
                </a:lnTo>
                <a:lnTo>
                  <a:pt x="614363" y="452438"/>
                </a:lnTo>
                <a:lnTo>
                  <a:pt x="409575" y="676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2A89C0F-A889-974B-B1A3-517CC10B9493}"/>
              </a:ext>
            </a:extLst>
          </p:cNvPr>
          <p:cNvSpPr/>
          <p:nvPr/>
        </p:nvSpPr>
        <p:spPr>
          <a:xfrm>
            <a:off x="5372100" y="1684338"/>
            <a:ext cx="1493838" cy="342900"/>
          </a:xfrm>
          <a:custGeom>
            <a:avLst/>
            <a:gdLst>
              <a:gd name="connsiteX0" fmla="*/ 983456 w 1493044"/>
              <a:gd name="connsiteY0" fmla="*/ 269081 h 342900"/>
              <a:gd name="connsiteX1" fmla="*/ 757238 w 1493044"/>
              <a:gd name="connsiteY1" fmla="*/ 295275 h 342900"/>
              <a:gd name="connsiteX2" fmla="*/ 502444 w 1493044"/>
              <a:gd name="connsiteY2" fmla="*/ 342900 h 342900"/>
              <a:gd name="connsiteX3" fmla="*/ 397669 w 1493044"/>
              <a:gd name="connsiteY3" fmla="*/ 342900 h 342900"/>
              <a:gd name="connsiteX4" fmla="*/ 316706 w 1493044"/>
              <a:gd name="connsiteY4" fmla="*/ 338137 h 342900"/>
              <a:gd name="connsiteX5" fmla="*/ 252413 w 1493044"/>
              <a:gd name="connsiteY5" fmla="*/ 330994 h 342900"/>
              <a:gd name="connsiteX6" fmla="*/ 197644 w 1493044"/>
              <a:gd name="connsiteY6" fmla="*/ 321469 h 342900"/>
              <a:gd name="connsiteX7" fmla="*/ 135731 w 1493044"/>
              <a:gd name="connsiteY7" fmla="*/ 304800 h 342900"/>
              <a:gd name="connsiteX8" fmla="*/ 0 w 1493044"/>
              <a:gd name="connsiteY8" fmla="*/ 245269 h 342900"/>
              <a:gd name="connsiteX9" fmla="*/ 116681 w 1493044"/>
              <a:gd name="connsiteY9" fmla="*/ 80962 h 342900"/>
              <a:gd name="connsiteX10" fmla="*/ 195263 w 1493044"/>
              <a:gd name="connsiteY10" fmla="*/ 161925 h 342900"/>
              <a:gd name="connsiteX11" fmla="*/ 219075 w 1493044"/>
              <a:gd name="connsiteY11" fmla="*/ 176212 h 342900"/>
              <a:gd name="connsiteX12" fmla="*/ 252413 w 1493044"/>
              <a:gd name="connsiteY12" fmla="*/ 185737 h 342900"/>
              <a:gd name="connsiteX13" fmla="*/ 285750 w 1493044"/>
              <a:gd name="connsiteY13" fmla="*/ 190500 h 342900"/>
              <a:gd name="connsiteX14" fmla="*/ 321469 w 1493044"/>
              <a:gd name="connsiteY14" fmla="*/ 192881 h 342900"/>
              <a:gd name="connsiteX15" fmla="*/ 371475 w 1493044"/>
              <a:gd name="connsiteY15" fmla="*/ 190500 h 342900"/>
              <a:gd name="connsiteX16" fmla="*/ 478631 w 1493044"/>
              <a:gd name="connsiteY16" fmla="*/ 171450 h 342900"/>
              <a:gd name="connsiteX17" fmla="*/ 690563 w 1493044"/>
              <a:gd name="connsiteY17" fmla="*/ 138112 h 342900"/>
              <a:gd name="connsiteX18" fmla="*/ 876300 w 1493044"/>
              <a:gd name="connsiteY18" fmla="*/ 109537 h 342900"/>
              <a:gd name="connsiteX19" fmla="*/ 1012031 w 1493044"/>
              <a:gd name="connsiteY19" fmla="*/ 85725 h 342900"/>
              <a:gd name="connsiteX20" fmla="*/ 1047750 w 1493044"/>
              <a:gd name="connsiteY20" fmla="*/ 69056 h 342900"/>
              <a:gd name="connsiteX21" fmla="*/ 1081088 w 1493044"/>
              <a:gd name="connsiteY21" fmla="*/ 40481 h 342900"/>
              <a:gd name="connsiteX22" fmla="*/ 1107281 w 1493044"/>
              <a:gd name="connsiteY22" fmla="*/ 23812 h 342900"/>
              <a:gd name="connsiteX23" fmla="*/ 1143000 w 1493044"/>
              <a:gd name="connsiteY23" fmla="*/ 9525 h 342900"/>
              <a:gd name="connsiteX24" fmla="*/ 1202531 w 1493044"/>
              <a:gd name="connsiteY24" fmla="*/ 0 h 342900"/>
              <a:gd name="connsiteX25" fmla="*/ 1247775 w 1493044"/>
              <a:gd name="connsiteY25" fmla="*/ 4762 h 342900"/>
              <a:gd name="connsiteX26" fmla="*/ 1309688 w 1493044"/>
              <a:gd name="connsiteY26" fmla="*/ 19050 h 342900"/>
              <a:gd name="connsiteX27" fmla="*/ 1371600 w 1493044"/>
              <a:gd name="connsiteY27" fmla="*/ 33337 h 342900"/>
              <a:gd name="connsiteX28" fmla="*/ 1421606 w 1493044"/>
              <a:gd name="connsiteY28" fmla="*/ 54769 h 342900"/>
              <a:gd name="connsiteX29" fmla="*/ 1462088 w 1493044"/>
              <a:gd name="connsiteY29" fmla="*/ 85725 h 342900"/>
              <a:gd name="connsiteX30" fmla="*/ 1483519 w 1493044"/>
              <a:gd name="connsiteY30" fmla="*/ 104775 h 342900"/>
              <a:gd name="connsiteX31" fmla="*/ 1493044 w 1493044"/>
              <a:gd name="connsiteY31" fmla="*/ 138112 h 342900"/>
              <a:gd name="connsiteX32" fmla="*/ 1481138 w 1493044"/>
              <a:gd name="connsiteY32" fmla="*/ 180975 h 342900"/>
              <a:gd name="connsiteX33" fmla="*/ 1462088 w 1493044"/>
              <a:gd name="connsiteY33" fmla="*/ 200025 h 342900"/>
              <a:gd name="connsiteX34" fmla="*/ 1404938 w 1493044"/>
              <a:gd name="connsiteY34" fmla="*/ 221456 h 342900"/>
              <a:gd name="connsiteX35" fmla="*/ 1276350 w 1493044"/>
              <a:gd name="connsiteY35" fmla="*/ 238125 h 342900"/>
              <a:gd name="connsiteX36" fmla="*/ 983456 w 1493044"/>
              <a:gd name="connsiteY36" fmla="*/ 269081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93044" h="342900">
                <a:moveTo>
                  <a:pt x="983456" y="269081"/>
                </a:moveTo>
                <a:lnTo>
                  <a:pt x="757238" y="295275"/>
                </a:lnTo>
                <a:lnTo>
                  <a:pt x="502444" y="342900"/>
                </a:lnTo>
                <a:lnTo>
                  <a:pt x="397669" y="342900"/>
                </a:lnTo>
                <a:lnTo>
                  <a:pt x="316706" y="338137"/>
                </a:lnTo>
                <a:lnTo>
                  <a:pt x="252413" y="330994"/>
                </a:lnTo>
                <a:lnTo>
                  <a:pt x="197644" y="321469"/>
                </a:lnTo>
                <a:lnTo>
                  <a:pt x="135731" y="304800"/>
                </a:lnTo>
                <a:lnTo>
                  <a:pt x="0" y="245269"/>
                </a:lnTo>
                <a:lnTo>
                  <a:pt x="116681" y="80962"/>
                </a:lnTo>
                <a:lnTo>
                  <a:pt x="195263" y="161925"/>
                </a:lnTo>
                <a:lnTo>
                  <a:pt x="219075" y="176212"/>
                </a:lnTo>
                <a:lnTo>
                  <a:pt x="252413" y="185737"/>
                </a:lnTo>
                <a:lnTo>
                  <a:pt x="285750" y="190500"/>
                </a:lnTo>
                <a:lnTo>
                  <a:pt x="321469" y="192881"/>
                </a:lnTo>
                <a:lnTo>
                  <a:pt x="371475" y="190500"/>
                </a:lnTo>
                <a:lnTo>
                  <a:pt x="478631" y="171450"/>
                </a:lnTo>
                <a:lnTo>
                  <a:pt x="690563" y="138112"/>
                </a:lnTo>
                <a:lnTo>
                  <a:pt x="876300" y="109537"/>
                </a:lnTo>
                <a:lnTo>
                  <a:pt x="1012031" y="85725"/>
                </a:lnTo>
                <a:lnTo>
                  <a:pt x="1047750" y="69056"/>
                </a:lnTo>
                <a:lnTo>
                  <a:pt x="1081088" y="40481"/>
                </a:lnTo>
                <a:lnTo>
                  <a:pt x="1107281" y="23812"/>
                </a:lnTo>
                <a:lnTo>
                  <a:pt x="1143000" y="9525"/>
                </a:lnTo>
                <a:lnTo>
                  <a:pt x="1202531" y="0"/>
                </a:lnTo>
                <a:lnTo>
                  <a:pt x="1247775" y="4762"/>
                </a:lnTo>
                <a:lnTo>
                  <a:pt x="1309688" y="19050"/>
                </a:lnTo>
                <a:lnTo>
                  <a:pt x="1371600" y="33337"/>
                </a:lnTo>
                <a:lnTo>
                  <a:pt x="1421606" y="54769"/>
                </a:lnTo>
                <a:lnTo>
                  <a:pt x="1462088" y="85725"/>
                </a:lnTo>
                <a:lnTo>
                  <a:pt x="1483519" y="104775"/>
                </a:lnTo>
                <a:lnTo>
                  <a:pt x="1493044" y="138112"/>
                </a:lnTo>
                <a:lnTo>
                  <a:pt x="1481138" y="180975"/>
                </a:lnTo>
                <a:lnTo>
                  <a:pt x="1462088" y="200025"/>
                </a:lnTo>
                <a:lnTo>
                  <a:pt x="1404938" y="221456"/>
                </a:lnTo>
                <a:lnTo>
                  <a:pt x="1276350" y="238125"/>
                </a:lnTo>
                <a:lnTo>
                  <a:pt x="983456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D9DEDF5-AE9F-A84B-A5B9-29FF3C987185}"/>
              </a:ext>
            </a:extLst>
          </p:cNvPr>
          <p:cNvSpPr/>
          <p:nvPr/>
        </p:nvSpPr>
        <p:spPr>
          <a:xfrm>
            <a:off x="5575300" y="1903413"/>
            <a:ext cx="639763" cy="742950"/>
          </a:xfrm>
          <a:custGeom>
            <a:avLst/>
            <a:gdLst>
              <a:gd name="connsiteX0" fmla="*/ 161925 w 640687"/>
              <a:gd name="connsiteY0" fmla="*/ 426244 h 742950"/>
              <a:gd name="connsiteX1" fmla="*/ 254794 w 640687"/>
              <a:gd name="connsiteY1" fmla="*/ 233362 h 742950"/>
              <a:gd name="connsiteX2" fmla="*/ 319088 w 640687"/>
              <a:gd name="connsiteY2" fmla="*/ 80962 h 742950"/>
              <a:gd name="connsiteX3" fmla="*/ 519113 w 640687"/>
              <a:gd name="connsiteY3" fmla="*/ 0 h 742950"/>
              <a:gd name="connsiteX4" fmla="*/ 576263 w 640687"/>
              <a:gd name="connsiteY4" fmla="*/ 116681 h 742950"/>
              <a:gd name="connsiteX5" fmla="*/ 604838 w 640687"/>
              <a:gd name="connsiteY5" fmla="*/ 147637 h 742950"/>
              <a:gd name="connsiteX6" fmla="*/ 626269 w 640687"/>
              <a:gd name="connsiteY6" fmla="*/ 173831 h 742950"/>
              <a:gd name="connsiteX7" fmla="*/ 635794 w 640687"/>
              <a:gd name="connsiteY7" fmla="*/ 192881 h 742950"/>
              <a:gd name="connsiteX8" fmla="*/ 640557 w 640687"/>
              <a:gd name="connsiteY8" fmla="*/ 223837 h 742950"/>
              <a:gd name="connsiteX9" fmla="*/ 628650 w 640687"/>
              <a:gd name="connsiteY9" fmla="*/ 250031 h 742950"/>
              <a:gd name="connsiteX10" fmla="*/ 592932 w 640687"/>
              <a:gd name="connsiteY10" fmla="*/ 278606 h 742950"/>
              <a:gd name="connsiteX11" fmla="*/ 542925 w 640687"/>
              <a:gd name="connsiteY11" fmla="*/ 307181 h 742950"/>
              <a:gd name="connsiteX12" fmla="*/ 342900 w 640687"/>
              <a:gd name="connsiteY12" fmla="*/ 483394 h 742950"/>
              <a:gd name="connsiteX13" fmla="*/ 138113 w 640687"/>
              <a:gd name="connsiteY13" fmla="*/ 673894 h 742950"/>
              <a:gd name="connsiteX14" fmla="*/ 80963 w 640687"/>
              <a:gd name="connsiteY14" fmla="*/ 728662 h 742950"/>
              <a:gd name="connsiteX15" fmla="*/ 59532 w 640687"/>
              <a:gd name="connsiteY15" fmla="*/ 738187 h 742950"/>
              <a:gd name="connsiteX16" fmla="*/ 26194 w 640687"/>
              <a:gd name="connsiteY16" fmla="*/ 742950 h 742950"/>
              <a:gd name="connsiteX17" fmla="*/ 4763 w 640687"/>
              <a:gd name="connsiteY17" fmla="*/ 735806 h 742950"/>
              <a:gd name="connsiteX18" fmla="*/ 0 w 640687"/>
              <a:gd name="connsiteY18" fmla="*/ 719137 h 742950"/>
              <a:gd name="connsiteX19" fmla="*/ 16669 w 640687"/>
              <a:gd name="connsiteY19" fmla="*/ 676275 h 742950"/>
              <a:gd name="connsiteX20" fmla="*/ 90488 w 640687"/>
              <a:gd name="connsiteY20" fmla="*/ 557212 h 742950"/>
              <a:gd name="connsiteX21" fmla="*/ 161925 w 640687"/>
              <a:gd name="connsiteY21" fmla="*/ 426244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40687" h="742950">
                <a:moveTo>
                  <a:pt x="161925" y="426244"/>
                </a:moveTo>
                <a:lnTo>
                  <a:pt x="254794" y="233362"/>
                </a:lnTo>
                <a:lnTo>
                  <a:pt x="319088" y="80962"/>
                </a:lnTo>
                <a:lnTo>
                  <a:pt x="519113" y="0"/>
                </a:lnTo>
                <a:lnTo>
                  <a:pt x="576263" y="116681"/>
                </a:lnTo>
                <a:lnTo>
                  <a:pt x="604838" y="147637"/>
                </a:lnTo>
                <a:lnTo>
                  <a:pt x="626269" y="173831"/>
                </a:lnTo>
                <a:lnTo>
                  <a:pt x="635794" y="192881"/>
                </a:lnTo>
                <a:cubicBezTo>
                  <a:pt x="640687" y="222239"/>
                  <a:pt x="640557" y="211800"/>
                  <a:pt x="640557" y="223837"/>
                </a:cubicBezTo>
                <a:lnTo>
                  <a:pt x="628650" y="250031"/>
                </a:lnTo>
                <a:lnTo>
                  <a:pt x="592932" y="278606"/>
                </a:lnTo>
                <a:lnTo>
                  <a:pt x="542925" y="307181"/>
                </a:lnTo>
                <a:lnTo>
                  <a:pt x="342900" y="483394"/>
                </a:lnTo>
                <a:lnTo>
                  <a:pt x="138113" y="673894"/>
                </a:lnTo>
                <a:lnTo>
                  <a:pt x="80963" y="728662"/>
                </a:lnTo>
                <a:lnTo>
                  <a:pt x="59532" y="738187"/>
                </a:lnTo>
                <a:lnTo>
                  <a:pt x="26194" y="742950"/>
                </a:lnTo>
                <a:lnTo>
                  <a:pt x="4763" y="735806"/>
                </a:lnTo>
                <a:lnTo>
                  <a:pt x="0" y="719137"/>
                </a:lnTo>
                <a:lnTo>
                  <a:pt x="16669" y="676275"/>
                </a:lnTo>
                <a:lnTo>
                  <a:pt x="90488" y="557212"/>
                </a:lnTo>
                <a:lnTo>
                  <a:pt x="161925" y="4262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2C1C5C9-5050-774B-AF28-1612F4CFF198}"/>
              </a:ext>
            </a:extLst>
          </p:cNvPr>
          <p:cNvSpPr/>
          <p:nvPr/>
        </p:nvSpPr>
        <p:spPr>
          <a:xfrm>
            <a:off x="4557713" y="2243138"/>
            <a:ext cx="538162" cy="700087"/>
          </a:xfrm>
          <a:custGeom>
            <a:avLst/>
            <a:gdLst>
              <a:gd name="connsiteX0" fmla="*/ 209550 w 538162"/>
              <a:gd name="connsiteY0" fmla="*/ 442912 h 700087"/>
              <a:gd name="connsiteX1" fmla="*/ 209550 w 538162"/>
              <a:gd name="connsiteY1" fmla="*/ 292893 h 700087"/>
              <a:gd name="connsiteX2" fmla="*/ 204787 w 538162"/>
              <a:gd name="connsiteY2" fmla="*/ 259556 h 700087"/>
              <a:gd name="connsiteX3" fmla="*/ 197643 w 538162"/>
              <a:gd name="connsiteY3" fmla="*/ 226218 h 700087"/>
              <a:gd name="connsiteX4" fmla="*/ 183356 w 538162"/>
              <a:gd name="connsiteY4" fmla="*/ 200025 h 700087"/>
              <a:gd name="connsiteX5" fmla="*/ 166687 w 538162"/>
              <a:gd name="connsiteY5" fmla="*/ 173831 h 700087"/>
              <a:gd name="connsiteX6" fmla="*/ 147637 w 538162"/>
              <a:gd name="connsiteY6" fmla="*/ 154781 h 700087"/>
              <a:gd name="connsiteX7" fmla="*/ 111918 w 538162"/>
              <a:gd name="connsiteY7" fmla="*/ 123825 h 700087"/>
              <a:gd name="connsiteX8" fmla="*/ 78581 w 538162"/>
              <a:gd name="connsiteY8" fmla="*/ 97631 h 700087"/>
              <a:gd name="connsiteX9" fmla="*/ 38100 w 538162"/>
              <a:gd name="connsiteY9" fmla="*/ 76200 h 700087"/>
              <a:gd name="connsiteX10" fmla="*/ 19050 w 538162"/>
              <a:gd name="connsiteY10" fmla="*/ 69056 h 700087"/>
              <a:gd name="connsiteX11" fmla="*/ 2381 w 538162"/>
              <a:gd name="connsiteY11" fmla="*/ 47625 h 700087"/>
              <a:gd name="connsiteX12" fmla="*/ 0 w 538162"/>
              <a:gd name="connsiteY12" fmla="*/ 28575 h 700087"/>
              <a:gd name="connsiteX13" fmla="*/ 7143 w 538162"/>
              <a:gd name="connsiteY13" fmla="*/ 9525 h 700087"/>
              <a:gd name="connsiteX14" fmla="*/ 28575 w 538162"/>
              <a:gd name="connsiteY14" fmla="*/ 0 h 700087"/>
              <a:gd name="connsiteX15" fmla="*/ 97631 w 538162"/>
              <a:gd name="connsiteY15" fmla="*/ 0 h 700087"/>
              <a:gd name="connsiteX16" fmla="*/ 207168 w 538162"/>
              <a:gd name="connsiteY16" fmla="*/ 16668 h 700087"/>
              <a:gd name="connsiteX17" fmla="*/ 290512 w 538162"/>
              <a:gd name="connsiteY17" fmla="*/ 35718 h 700087"/>
              <a:gd name="connsiteX18" fmla="*/ 378618 w 538162"/>
              <a:gd name="connsiteY18" fmla="*/ 59531 h 700087"/>
              <a:gd name="connsiteX19" fmla="*/ 423862 w 538162"/>
              <a:gd name="connsiteY19" fmla="*/ 80962 h 700087"/>
              <a:gd name="connsiteX20" fmla="*/ 469106 w 538162"/>
              <a:gd name="connsiteY20" fmla="*/ 128587 h 700087"/>
              <a:gd name="connsiteX21" fmla="*/ 507206 w 538162"/>
              <a:gd name="connsiteY21" fmla="*/ 166687 h 700087"/>
              <a:gd name="connsiteX22" fmla="*/ 531018 w 538162"/>
              <a:gd name="connsiteY22" fmla="*/ 200025 h 700087"/>
              <a:gd name="connsiteX23" fmla="*/ 538162 w 538162"/>
              <a:gd name="connsiteY23" fmla="*/ 226218 h 700087"/>
              <a:gd name="connsiteX24" fmla="*/ 528637 w 538162"/>
              <a:gd name="connsiteY24" fmla="*/ 257175 h 700087"/>
              <a:gd name="connsiteX25" fmla="*/ 502443 w 538162"/>
              <a:gd name="connsiteY25" fmla="*/ 292893 h 700087"/>
              <a:gd name="connsiteX26" fmla="*/ 476250 w 538162"/>
              <a:gd name="connsiteY26" fmla="*/ 333375 h 700087"/>
              <a:gd name="connsiteX27" fmla="*/ 454818 w 538162"/>
              <a:gd name="connsiteY27" fmla="*/ 378618 h 700087"/>
              <a:gd name="connsiteX28" fmla="*/ 452437 w 538162"/>
              <a:gd name="connsiteY28" fmla="*/ 421481 h 700087"/>
              <a:gd name="connsiteX29" fmla="*/ 454818 w 538162"/>
              <a:gd name="connsiteY29" fmla="*/ 666750 h 700087"/>
              <a:gd name="connsiteX30" fmla="*/ 202406 w 538162"/>
              <a:gd name="connsiteY30" fmla="*/ 700087 h 700087"/>
              <a:gd name="connsiteX31" fmla="*/ 209550 w 538162"/>
              <a:gd name="connsiteY31" fmla="*/ 442912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8162" h="700087">
                <a:moveTo>
                  <a:pt x="209550" y="442912"/>
                </a:moveTo>
                <a:lnTo>
                  <a:pt x="209550" y="292893"/>
                </a:lnTo>
                <a:lnTo>
                  <a:pt x="204787" y="259556"/>
                </a:lnTo>
                <a:lnTo>
                  <a:pt x="197643" y="226218"/>
                </a:lnTo>
                <a:lnTo>
                  <a:pt x="183356" y="200025"/>
                </a:lnTo>
                <a:lnTo>
                  <a:pt x="166687" y="173831"/>
                </a:lnTo>
                <a:lnTo>
                  <a:pt x="147637" y="154781"/>
                </a:lnTo>
                <a:lnTo>
                  <a:pt x="111918" y="123825"/>
                </a:lnTo>
                <a:lnTo>
                  <a:pt x="78581" y="97631"/>
                </a:lnTo>
                <a:lnTo>
                  <a:pt x="38100" y="76200"/>
                </a:lnTo>
                <a:lnTo>
                  <a:pt x="19050" y="69056"/>
                </a:lnTo>
                <a:lnTo>
                  <a:pt x="2381" y="47625"/>
                </a:lnTo>
                <a:lnTo>
                  <a:pt x="0" y="28575"/>
                </a:lnTo>
                <a:lnTo>
                  <a:pt x="7143" y="9525"/>
                </a:lnTo>
                <a:lnTo>
                  <a:pt x="28575" y="0"/>
                </a:lnTo>
                <a:lnTo>
                  <a:pt x="97631" y="0"/>
                </a:lnTo>
                <a:lnTo>
                  <a:pt x="207168" y="16668"/>
                </a:lnTo>
                <a:lnTo>
                  <a:pt x="290512" y="35718"/>
                </a:lnTo>
                <a:lnTo>
                  <a:pt x="378618" y="59531"/>
                </a:lnTo>
                <a:lnTo>
                  <a:pt x="423862" y="80962"/>
                </a:lnTo>
                <a:lnTo>
                  <a:pt x="469106" y="128587"/>
                </a:lnTo>
                <a:lnTo>
                  <a:pt x="507206" y="166687"/>
                </a:lnTo>
                <a:lnTo>
                  <a:pt x="531018" y="200025"/>
                </a:lnTo>
                <a:lnTo>
                  <a:pt x="538162" y="226218"/>
                </a:lnTo>
                <a:lnTo>
                  <a:pt x="528637" y="257175"/>
                </a:lnTo>
                <a:lnTo>
                  <a:pt x="502443" y="292893"/>
                </a:lnTo>
                <a:lnTo>
                  <a:pt x="476250" y="333375"/>
                </a:lnTo>
                <a:lnTo>
                  <a:pt x="454818" y="378618"/>
                </a:lnTo>
                <a:lnTo>
                  <a:pt x="452437" y="421481"/>
                </a:lnTo>
                <a:cubicBezTo>
                  <a:pt x="453231" y="503237"/>
                  <a:pt x="454024" y="584994"/>
                  <a:pt x="454818" y="666750"/>
                </a:cubicBezTo>
                <a:lnTo>
                  <a:pt x="202406" y="700087"/>
                </a:lnTo>
                <a:cubicBezTo>
                  <a:pt x="203993" y="615950"/>
                  <a:pt x="205581" y="531812"/>
                  <a:pt x="209550" y="4429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02271A2-DE74-5949-9A74-AFC906F7F3D7}"/>
              </a:ext>
            </a:extLst>
          </p:cNvPr>
          <p:cNvSpPr/>
          <p:nvPr/>
        </p:nvSpPr>
        <p:spPr>
          <a:xfrm>
            <a:off x="2870200" y="2876550"/>
            <a:ext cx="377825" cy="1090613"/>
          </a:xfrm>
          <a:custGeom>
            <a:avLst/>
            <a:gdLst>
              <a:gd name="connsiteX0" fmla="*/ 9525 w 378619"/>
              <a:gd name="connsiteY0" fmla="*/ 912019 h 1090613"/>
              <a:gd name="connsiteX1" fmla="*/ 0 w 378619"/>
              <a:gd name="connsiteY1" fmla="*/ 766763 h 1090613"/>
              <a:gd name="connsiteX2" fmla="*/ 7144 w 378619"/>
              <a:gd name="connsiteY2" fmla="*/ 742950 h 1090613"/>
              <a:gd name="connsiteX3" fmla="*/ 59532 w 378619"/>
              <a:gd name="connsiteY3" fmla="*/ 688181 h 1090613"/>
              <a:gd name="connsiteX4" fmla="*/ 100013 w 378619"/>
              <a:gd name="connsiteY4" fmla="*/ 631031 h 1090613"/>
              <a:gd name="connsiteX5" fmla="*/ 140494 w 378619"/>
              <a:gd name="connsiteY5" fmla="*/ 559594 h 1090613"/>
              <a:gd name="connsiteX6" fmla="*/ 185738 w 378619"/>
              <a:gd name="connsiteY6" fmla="*/ 476250 h 1090613"/>
              <a:gd name="connsiteX7" fmla="*/ 197644 w 378619"/>
              <a:gd name="connsiteY7" fmla="*/ 421481 h 1090613"/>
              <a:gd name="connsiteX8" fmla="*/ 214313 w 378619"/>
              <a:gd name="connsiteY8" fmla="*/ 323850 h 1090613"/>
              <a:gd name="connsiteX9" fmla="*/ 221457 w 378619"/>
              <a:gd name="connsiteY9" fmla="*/ 171450 h 1090613"/>
              <a:gd name="connsiteX10" fmla="*/ 219075 w 378619"/>
              <a:gd name="connsiteY10" fmla="*/ 66675 h 1090613"/>
              <a:gd name="connsiteX11" fmla="*/ 211932 w 378619"/>
              <a:gd name="connsiteY11" fmla="*/ 40481 h 1090613"/>
              <a:gd name="connsiteX12" fmla="*/ 207169 w 378619"/>
              <a:gd name="connsiteY12" fmla="*/ 16669 h 1090613"/>
              <a:gd name="connsiteX13" fmla="*/ 209550 w 378619"/>
              <a:gd name="connsiteY13" fmla="*/ 7144 h 1090613"/>
              <a:gd name="connsiteX14" fmla="*/ 221457 w 378619"/>
              <a:gd name="connsiteY14" fmla="*/ 0 h 1090613"/>
              <a:gd name="connsiteX15" fmla="*/ 250032 w 378619"/>
              <a:gd name="connsiteY15" fmla="*/ 4763 h 1090613"/>
              <a:gd name="connsiteX16" fmla="*/ 271463 w 378619"/>
              <a:gd name="connsiteY16" fmla="*/ 14288 h 1090613"/>
              <a:gd name="connsiteX17" fmla="*/ 321469 w 378619"/>
              <a:gd name="connsiteY17" fmla="*/ 92869 h 1090613"/>
              <a:gd name="connsiteX18" fmla="*/ 378619 w 378619"/>
              <a:gd name="connsiteY18" fmla="*/ 219075 h 1090613"/>
              <a:gd name="connsiteX19" fmla="*/ 378619 w 378619"/>
              <a:gd name="connsiteY19" fmla="*/ 378619 h 1090613"/>
              <a:gd name="connsiteX20" fmla="*/ 361950 w 378619"/>
              <a:gd name="connsiteY20" fmla="*/ 564356 h 1090613"/>
              <a:gd name="connsiteX21" fmla="*/ 342900 w 378619"/>
              <a:gd name="connsiteY21" fmla="*/ 700088 h 1090613"/>
              <a:gd name="connsiteX22" fmla="*/ 314325 w 378619"/>
              <a:gd name="connsiteY22" fmla="*/ 809625 h 1090613"/>
              <a:gd name="connsiteX23" fmla="*/ 280988 w 378619"/>
              <a:gd name="connsiteY23" fmla="*/ 923925 h 1090613"/>
              <a:gd name="connsiteX24" fmla="*/ 238125 w 378619"/>
              <a:gd name="connsiteY24" fmla="*/ 1016794 h 1090613"/>
              <a:gd name="connsiteX25" fmla="*/ 197644 w 378619"/>
              <a:gd name="connsiteY25" fmla="*/ 1071563 h 1090613"/>
              <a:gd name="connsiteX26" fmla="*/ 166688 w 378619"/>
              <a:gd name="connsiteY26" fmla="*/ 1088231 h 1090613"/>
              <a:gd name="connsiteX27" fmla="*/ 133350 w 378619"/>
              <a:gd name="connsiteY27" fmla="*/ 1090613 h 1090613"/>
              <a:gd name="connsiteX28" fmla="*/ 97632 w 378619"/>
              <a:gd name="connsiteY28" fmla="*/ 1081088 h 1090613"/>
              <a:gd name="connsiteX29" fmla="*/ 73819 w 378619"/>
              <a:gd name="connsiteY29" fmla="*/ 1069181 h 1090613"/>
              <a:gd name="connsiteX30" fmla="*/ 50007 w 378619"/>
              <a:gd name="connsiteY30" fmla="*/ 1042988 h 1090613"/>
              <a:gd name="connsiteX31" fmla="*/ 33338 w 378619"/>
              <a:gd name="connsiteY31" fmla="*/ 1009650 h 1090613"/>
              <a:gd name="connsiteX32" fmla="*/ 9525 w 378619"/>
              <a:gd name="connsiteY32" fmla="*/ 912019 h 1090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78619" h="1090613">
                <a:moveTo>
                  <a:pt x="9525" y="912019"/>
                </a:moveTo>
                <a:lnTo>
                  <a:pt x="0" y="766763"/>
                </a:lnTo>
                <a:lnTo>
                  <a:pt x="7144" y="742950"/>
                </a:lnTo>
                <a:lnTo>
                  <a:pt x="59532" y="688181"/>
                </a:lnTo>
                <a:lnTo>
                  <a:pt x="100013" y="631031"/>
                </a:lnTo>
                <a:lnTo>
                  <a:pt x="140494" y="559594"/>
                </a:lnTo>
                <a:lnTo>
                  <a:pt x="185738" y="476250"/>
                </a:lnTo>
                <a:lnTo>
                  <a:pt x="197644" y="421481"/>
                </a:lnTo>
                <a:lnTo>
                  <a:pt x="214313" y="323850"/>
                </a:lnTo>
                <a:lnTo>
                  <a:pt x="221457" y="171450"/>
                </a:lnTo>
                <a:lnTo>
                  <a:pt x="219075" y="66675"/>
                </a:lnTo>
                <a:lnTo>
                  <a:pt x="211932" y="40481"/>
                </a:lnTo>
                <a:lnTo>
                  <a:pt x="207169" y="16669"/>
                </a:lnTo>
                <a:lnTo>
                  <a:pt x="209550" y="7144"/>
                </a:lnTo>
                <a:lnTo>
                  <a:pt x="221457" y="0"/>
                </a:lnTo>
                <a:lnTo>
                  <a:pt x="250032" y="4763"/>
                </a:lnTo>
                <a:lnTo>
                  <a:pt x="271463" y="14288"/>
                </a:lnTo>
                <a:lnTo>
                  <a:pt x="321469" y="92869"/>
                </a:lnTo>
                <a:lnTo>
                  <a:pt x="378619" y="219075"/>
                </a:lnTo>
                <a:lnTo>
                  <a:pt x="378619" y="378619"/>
                </a:lnTo>
                <a:lnTo>
                  <a:pt x="361950" y="564356"/>
                </a:lnTo>
                <a:lnTo>
                  <a:pt x="342900" y="700088"/>
                </a:lnTo>
                <a:lnTo>
                  <a:pt x="314325" y="809625"/>
                </a:lnTo>
                <a:lnTo>
                  <a:pt x="280988" y="923925"/>
                </a:lnTo>
                <a:lnTo>
                  <a:pt x="238125" y="1016794"/>
                </a:lnTo>
                <a:lnTo>
                  <a:pt x="197644" y="1071563"/>
                </a:lnTo>
                <a:lnTo>
                  <a:pt x="166688" y="1088231"/>
                </a:lnTo>
                <a:lnTo>
                  <a:pt x="133350" y="1090613"/>
                </a:lnTo>
                <a:lnTo>
                  <a:pt x="97632" y="1081088"/>
                </a:lnTo>
                <a:lnTo>
                  <a:pt x="73819" y="1069181"/>
                </a:lnTo>
                <a:lnTo>
                  <a:pt x="50007" y="1042988"/>
                </a:lnTo>
                <a:lnTo>
                  <a:pt x="33338" y="1009650"/>
                </a:lnTo>
                <a:lnTo>
                  <a:pt x="9525" y="912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2EEEDE4-701A-BB4B-8E0F-69E305B3EFB1}"/>
              </a:ext>
            </a:extLst>
          </p:cNvPr>
          <p:cNvSpPr/>
          <p:nvPr/>
        </p:nvSpPr>
        <p:spPr>
          <a:xfrm>
            <a:off x="3146425" y="2711450"/>
            <a:ext cx="3984625" cy="554038"/>
          </a:xfrm>
          <a:custGeom>
            <a:avLst/>
            <a:gdLst>
              <a:gd name="connsiteX0" fmla="*/ 2019447 w 3985937"/>
              <a:gd name="connsiteY0" fmla="*/ 264788 h 554289"/>
              <a:gd name="connsiteX1" fmla="*/ 1535769 w 3985937"/>
              <a:gd name="connsiteY1" fmla="*/ 317746 h 554289"/>
              <a:gd name="connsiteX2" fmla="*/ 1052090 w 3985937"/>
              <a:gd name="connsiteY2" fmla="*/ 384825 h 554289"/>
              <a:gd name="connsiteX3" fmla="*/ 653143 w 3985937"/>
              <a:gd name="connsiteY3" fmla="*/ 448374 h 554289"/>
              <a:gd name="connsiteX4" fmla="*/ 31775 w 3985937"/>
              <a:gd name="connsiteY4" fmla="*/ 554289 h 554289"/>
              <a:gd name="connsiteX5" fmla="*/ 0 w 3985937"/>
              <a:gd name="connsiteY5" fmla="*/ 388356 h 554289"/>
              <a:gd name="connsiteX6" fmla="*/ 271849 w 3985937"/>
              <a:gd name="connsiteY6" fmla="*/ 360112 h 554289"/>
              <a:gd name="connsiteX7" fmla="*/ 794363 w 3985937"/>
              <a:gd name="connsiteY7" fmla="*/ 282441 h 554289"/>
              <a:gd name="connsiteX8" fmla="*/ 1108578 w 3985937"/>
              <a:gd name="connsiteY8" fmla="*/ 236544 h 554289"/>
              <a:gd name="connsiteX9" fmla="*/ 1634623 w 3985937"/>
              <a:gd name="connsiteY9" fmla="*/ 155343 h 554289"/>
              <a:gd name="connsiteX10" fmla="*/ 1853514 w 3985937"/>
              <a:gd name="connsiteY10" fmla="*/ 141221 h 554289"/>
              <a:gd name="connsiteX11" fmla="*/ 1962959 w 3985937"/>
              <a:gd name="connsiteY11" fmla="*/ 130629 h 554289"/>
              <a:gd name="connsiteX12" fmla="*/ 2372498 w 3985937"/>
              <a:gd name="connsiteY12" fmla="*/ 95324 h 554289"/>
              <a:gd name="connsiteX13" fmla="*/ 2986805 w 3985937"/>
              <a:gd name="connsiteY13" fmla="*/ 49428 h 554289"/>
              <a:gd name="connsiteX14" fmla="*/ 3431648 w 3985937"/>
              <a:gd name="connsiteY14" fmla="*/ 14122 h 554289"/>
              <a:gd name="connsiteX15" fmla="*/ 3537563 w 3985937"/>
              <a:gd name="connsiteY15" fmla="*/ 3531 h 554289"/>
              <a:gd name="connsiteX16" fmla="*/ 3579929 w 3985937"/>
              <a:gd name="connsiteY16" fmla="*/ 0 h 554289"/>
              <a:gd name="connsiteX17" fmla="*/ 3632887 w 3985937"/>
              <a:gd name="connsiteY17" fmla="*/ 7061 h 554289"/>
              <a:gd name="connsiteX18" fmla="*/ 3689375 w 3985937"/>
              <a:gd name="connsiteY18" fmla="*/ 24714 h 554289"/>
              <a:gd name="connsiteX19" fmla="*/ 3745863 w 3985937"/>
              <a:gd name="connsiteY19" fmla="*/ 60019 h 554289"/>
              <a:gd name="connsiteX20" fmla="*/ 3795290 w 3985937"/>
              <a:gd name="connsiteY20" fmla="*/ 95324 h 554289"/>
              <a:gd name="connsiteX21" fmla="*/ 3851778 w 3985937"/>
              <a:gd name="connsiteY21" fmla="*/ 144751 h 554289"/>
              <a:gd name="connsiteX22" fmla="*/ 3915327 w 3985937"/>
              <a:gd name="connsiteY22" fmla="*/ 215361 h 554289"/>
              <a:gd name="connsiteX23" fmla="*/ 3961223 w 3985937"/>
              <a:gd name="connsiteY23" fmla="*/ 261258 h 554289"/>
              <a:gd name="connsiteX24" fmla="*/ 3982406 w 3985937"/>
              <a:gd name="connsiteY24" fmla="*/ 307154 h 554289"/>
              <a:gd name="connsiteX25" fmla="*/ 3985937 w 3985937"/>
              <a:gd name="connsiteY25" fmla="*/ 374234 h 554289"/>
              <a:gd name="connsiteX26" fmla="*/ 3978876 w 3985937"/>
              <a:gd name="connsiteY26" fmla="*/ 416600 h 554289"/>
              <a:gd name="connsiteX27" fmla="*/ 3964754 w 3985937"/>
              <a:gd name="connsiteY27" fmla="*/ 437783 h 554289"/>
              <a:gd name="connsiteX28" fmla="*/ 3922388 w 3985937"/>
              <a:gd name="connsiteY28" fmla="*/ 444844 h 554289"/>
              <a:gd name="connsiteX29" fmla="*/ 3890613 w 3985937"/>
              <a:gd name="connsiteY29" fmla="*/ 444844 h 554289"/>
              <a:gd name="connsiteX30" fmla="*/ 3481075 w 3985937"/>
              <a:gd name="connsiteY30" fmla="*/ 211831 h 554289"/>
              <a:gd name="connsiteX31" fmla="*/ 3442240 w 3985937"/>
              <a:gd name="connsiteY31" fmla="*/ 190648 h 554289"/>
              <a:gd name="connsiteX32" fmla="*/ 3385752 w 3985937"/>
              <a:gd name="connsiteY32" fmla="*/ 180056 h 554289"/>
              <a:gd name="connsiteX33" fmla="*/ 3170391 w 3985937"/>
              <a:gd name="connsiteY33" fmla="*/ 190648 h 554289"/>
              <a:gd name="connsiteX34" fmla="*/ 2545492 w 3985937"/>
              <a:gd name="connsiteY34" fmla="*/ 225953 h 554289"/>
              <a:gd name="connsiteX35" fmla="*/ 2019447 w 3985937"/>
              <a:gd name="connsiteY35" fmla="*/ 264788 h 55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985937" h="554289">
                <a:moveTo>
                  <a:pt x="2019447" y="264788"/>
                </a:moveTo>
                <a:lnTo>
                  <a:pt x="1535769" y="317746"/>
                </a:lnTo>
                <a:lnTo>
                  <a:pt x="1052090" y="384825"/>
                </a:lnTo>
                <a:lnTo>
                  <a:pt x="653143" y="448374"/>
                </a:lnTo>
                <a:lnTo>
                  <a:pt x="31775" y="554289"/>
                </a:lnTo>
                <a:lnTo>
                  <a:pt x="0" y="388356"/>
                </a:lnTo>
                <a:lnTo>
                  <a:pt x="271849" y="360112"/>
                </a:lnTo>
                <a:lnTo>
                  <a:pt x="794363" y="282441"/>
                </a:lnTo>
                <a:lnTo>
                  <a:pt x="1108578" y="236544"/>
                </a:lnTo>
                <a:lnTo>
                  <a:pt x="1634623" y="155343"/>
                </a:lnTo>
                <a:lnTo>
                  <a:pt x="1853514" y="141221"/>
                </a:lnTo>
                <a:lnTo>
                  <a:pt x="1962959" y="130629"/>
                </a:lnTo>
                <a:lnTo>
                  <a:pt x="2372498" y="95324"/>
                </a:lnTo>
                <a:lnTo>
                  <a:pt x="2986805" y="49428"/>
                </a:lnTo>
                <a:lnTo>
                  <a:pt x="3431648" y="14122"/>
                </a:lnTo>
                <a:lnTo>
                  <a:pt x="3537563" y="3531"/>
                </a:lnTo>
                <a:lnTo>
                  <a:pt x="3579929" y="0"/>
                </a:lnTo>
                <a:lnTo>
                  <a:pt x="3632887" y="7061"/>
                </a:lnTo>
                <a:lnTo>
                  <a:pt x="3689375" y="24714"/>
                </a:lnTo>
                <a:lnTo>
                  <a:pt x="3745863" y="60019"/>
                </a:lnTo>
                <a:lnTo>
                  <a:pt x="3795290" y="95324"/>
                </a:lnTo>
                <a:lnTo>
                  <a:pt x="3851778" y="144751"/>
                </a:lnTo>
                <a:lnTo>
                  <a:pt x="3915327" y="215361"/>
                </a:lnTo>
                <a:lnTo>
                  <a:pt x="3961223" y="261258"/>
                </a:lnTo>
                <a:lnTo>
                  <a:pt x="3982406" y="307154"/>
                </a:lnTo>
                <a:lnTo>
                  <a:pt x="3985937" y="374234"/>
                </a:lnTo>
                <a:lnTo>
                  <a:pt x="3978876" y="416600"/>
                </a:lnTo>
                <a:lnTo>
                  <a:pt x="3964754" y="437783"/>
                </a:lnTo>
                <a:lnTo>
                  <a:pt x="3922388" y="444844"/>
                </a:lnTo>
                <a:lnTo>
                  <a:pt x="3890613" y="444844"/>
                </a:lnTo>
                <a:lnTo>
                  <a:pt x="3481075" y="211831"/>
                </a:lnTo>
                <a:lnTo>
                  <a:pt x="3442240" y="190648"/>
                </a:lnTo>
                <a:lnTo>
                  <a:pt x="3385752" y="180056"/>
                </a:lnTo>
                <a:lnTo>
                  <a:pt x="3170391" y="190648"/>
                </a:lnTo>
                <a:lnTo>
                  <a:pt x="2545492" y="225953"/>
                </a:lnTo>
                <a:lnTo>
                  <a:pt x="2019447" y="26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E83F24D-2270-E84C-AF6A-0EF4D3A8694C}"/>
              </a:ext>
            </a:extLst>
          </p:cNvPr>
          <p:cNvSpPr/>
          <p:nvPr/>
        </p:nvSpPr>
        <p:spPr>
          <a:xfrm>
            <a:off x="6175375" y="2871788"/>
            <a:ext cx="877888" cy="676275"/>
          </a:xfrm>
          <a:custGeom>
            <a:avLst/>
            <a:gdLst>
              <a:gd name="connsiteX0" fmla="*/ 219075 w 878682"/>
              <a:gd name="connsiteY0" fmla="*/ 388143 h 676275"/>
              <a:gd name="connsiteX1" fmla="*/ 333375 w 878682"/>
              <a:gd name="connsiteY1" fmla="*/ 254793 h 676275"/>
              <a:gd name="connsiteX2" fmla="*/ 416719 w 878682"/>
              <a:gd name="connsiteY2" fmla="*/ 169068 h 676275"/>
              <a:gd name="connsiteX3" fmla="*/ 454819 w 878682"/>
              <a:gd name="connsiteY3" fmla="*/ 126206 h 676275"/>
              <a:gd name="connsiteX4" fmla="*/ 464344 w 878682"/>
              <a:gd name="connsiteY4" fmla="*/ 109537 h 676275"/>
              <a:gd name="connsiteX5" fmla="*/ 466725 w 878682"/>
              <a:gd name="connsiteY5" fmla="*/ 92868 h 676275"/>
              <a:gd name="connsiteX6" fmla="*/ 461963 w 878682"/>
              <a:gd name="connsiteY6" fmla="*/ 64293 h 676275"/>
              <a:gd name="connsiteX7" fmla="*/ 440532 w 878682"/>
              <a:gd name="connsiteY7" fmla="*/ 0 h 676275"/>
              <a:gd name="connsiteX8" fmla="*/ 878682 w 878682"/>
              <a:gd name="connsiteY8" fmla="*/ 273843 h 676275"/>
              <a:gd name="connsiteX9" fmla="*/ 859632 w 878682"/>
              <a:gd name="connsiteY9" fmla="*/ 283368 h 676275"/>
              <a:gd name="connsiteX10" fmla="*/ 764382 w 878682"/>
              <a:gd name="connsiteY10" fmla="*/ 309562 h 676275"/>
              <a:gd name="connsiteX11" fmla="*/ 654844 w 878682"/>
              <a:gd name="connsiteY11" fmla="*/ 345281 h 676275"/>
              <a:gd name="connsiteX12" fmla="*/ 564357 w 878682"/>
              <a:gd name="connsiteY12" fmla="*/ 383381 h 676275"/>
              <a:gd name="connsiteX13" fmla="*/ 431007 w 878682"/>
              <a:gd name="connsiteY13" fmla="*/ 452437 h 676275"/>
              <a:gd name="connsiteX14" fmla="*/ 252413 w 878682"/>
              <a:gd name="connsiteY14" fmla="*/ 559593 h 676275"/>
              <a:gd name="connsiteX15" fmla="*/ 76200 w 878682"/>
              <a:gd name="connsiteY15" fmla="*/ 664368 h 676275"/>
              <a:gd name="connsiteX16" fmla="*/ 57150 w 878682"/>
              <a:gd name="connsiteY16" fmla="*/ 671512 h 676275"/>
              <a:gd name="connsiteX17" fmla="*/ 33338 w 878682"/>
              <a:gd name="connsiteY17" fmla="*/ 676275 h 676275"/>
              <a:gd name="connsiteX18" fmla="*/ 11907 w 878682"/>
              <a:gd name="connsiteY18" fmla="*/ 673893 h 676275"/>
              <a:gd name="connsiteX19" fmla="*/ 0 w 878682"/>
              <a:gd name="connsiteY19" fmla="*/ 664368 h 676275"/>
              <a:gd name="connsiteX20" fmla="*/ 2382 w 878682"/>
              <a:gd name="connsiteY20" fmla="*/ 635793 h 676275"/>
              <a:gd name="connsiteX21" fmla="*/ 33338 w 878682"/>
              <a:gd name="connsiteY21" fmla="*/ 588168 h 676275"/>
              <a:gd name="connsiteX22" fmla="*/ 92869 w 878682"/>
              <a:gd name="connsiteY22" fmla="*/ 519112 h 676275"/>
              <a:gd name="connsiteX23" fmla="*/ 219075 w 878682"/>
              <a:gd name="connsiteY23" fmla="*/ 388143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78682" h="676275">
                <a:moveTo>
                  <a:pt x="219075" y="388143"/>
                </a:moveTo>
                <a:lnTo>
                  <a:pt x="333375" y="254793"/>
                </a:lnTo>
                <a:lnTo>
                  <a:pt x="416719" y="169068"/>
                </a:lnTo>
                <a:lnTo>
                  <a:pt x="454819" y="126206"/>
                </a:lnTo>
                <a:lnTo>
                  <a:pt x="464344" y="109537"/>
                </a:lnTo>
                <a:lnTo>
                  <a:pt x="466725" y="92868"/>
                </a:lnTo>
                <a:lnTo>
                  <a:pt x="461963" y="64293"/>
                </a:lnTo>
                <a:lnTo>
                  <a:pt x="440532" y="0"/>
                </a:lnTo>
                <a:lnTo>
                  <a:pt x="878682" y="273843"/>
                </a:lnTo>
                <a:lnTo>
                  <a:pt x="859632" y="283368"/>
                </a:lnTo>
                <a:lnTo>
                  <a:pt x="764382" y="309562"/>
                </a:lnTo>
                <a:lnTo>
                  <a:pt x="654844" y="345281"/>
                </a:lnTo>
                <a:lnTo>
                  <a:pt x="564357" y="383381"/>
                </a:lnTo>
                <a:lnTo>
                  <a:pt x="431007" y="452437"/>
                </a:lnTo>
                <a:lnTo>
                  <a:pt x="252413" y="559593"/>
                </a:lnTo>
                <a:lnTo>
                  <a:pt x="76200" y="664368"/>
                </a:lnTo>
                <a:lnTo>
                  <a:pt x="57150" y="671512"/>
                </a:lnTo>
                <a:lnTo>
                  <a:pt x="33338" y="676275"/>
                </a:lnTo>
                <a:lnTo>
                  <a:pt x="11907" y="673893"/>
                </a:lnTo>
                <a:lnTo>
                  <a:pt x="0" y="664368"/>
                </a:lnTo>
                <a:lnTo>
                  <a:pt x="2382" y="635793"/>
                </a:lnTo>
                <a:lnTo>
                  <a:pt x="33338" y="588168"/>
                </a:lnTo>
                <a:lnTo>
                  <a:pt x="92869" y="519112"/>
                </a:lnTo>
                <a:lnTo>
                  <a:pt x="219075" y="388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37AA604-7976-494F-AE31-626B94435308}"/>
              </a:ext>
            </a:extLst>
          </p:cNvPr>
          <p:cNvSpPr/>
          <p:nvPr/>
        </p:nvSpPr>
        <p:spPr>
          <a:xfrm>
            <a:off x="4165600" y="3316288"/>
            <a:ext cx="1809750" cy="1084262"/>
          </a:xfrm>
          <a:custGeom>
            <a:avLst/>
            <a:gdLst>
              <a:gd name="connsiteX0" fmla="*/ 550069 w 1809750"/>
              <a:gd name="connsiteY0" fmla="*/ 319088 h 1083469"/>
              <a:gd name="connsiteX1" fmla="*/ 61913 w 1809750"/>
              <a:gd name="connsiteY1" fmla="*/ 397669 h 1083469"/>
              <a:gd name="connsiteX2" fmla="*/ 0 w 1809750"/>
              <a:gd name="connsiteY2" fmla="*/ 197644 h 1083469"/>
              <a:gd name="connsiteX3" fmla="*/ 340519 w 1809750"/>
              <a:gd name="connsiteY3" fmla="*/ 197644 h 1083469"/>
              <a:gd name="connsiteX4" fmla="*/ 635794 w 1809750"/>
              <a:gd name="connsiteY4" fmla="*/ 150019 h 1083469"/>
              <a:gd name="connsiteX5" fmla="*/ 966788 w 1809750"/>
              <a:gd name="connsiteY5" fmla="*/ 97632 h 1083469"/>
              <a:gd name="connsiteX6" fmla="*/ 1266825 w 1809750"/>
              <a:gd name="connsiteY6" fmla="*/ 45244 h 1083469"/>
              <a:gd name="connsiteX7" fmla="*/ 1545432 w 1809750"/>
              <a:gd name="connsiteY7" fmla="*/ 0 h 1083469"/>
              <a:gd name="connsiteX8" fmla="*/ 1607344 w 1809750"/>
              <a:gd name="connsiteY8" fmla="*/ 26194 h 1083469"/>
              <a:gd name="connsiteX9" fmla="*/ 1669257 w 1809750"/>
              <a:gd name="connsiteY9" fmla="*/ 61913 h 1083469"/>
              <a:gd name="connsiteX10" fmla="*/ 1716882 w 1809750"/>
              <a:gd name="connsiteY10" fmla="*/ 107157 h 1083469"/>
              <a:gd name="connsiteX11" fmla="*/ 1769269 w 1809750"/>
              <a:gd name="connsiteY11" fmla="*/ 169069 h 1083469"/>
              <a:gd name="connsiteX12" fmla="*/ 1793082 w 1809750"/>
              <a:gd name="connsiteY12" fmla="*/ 209550 h 1083469"/>
              <a:gd name="connsiteX13" fmla="*/ 1802607 w 1809750"/>
              <a:gd name="connsiteY13" fmla="*/ 233363 h 1083469"/>
              <a:gd name="connsiteX14" fmla="*/ 1809750 w 1809750"/>
              <a:gd name="connsiteY14" fmla="*/ 264319 h 1083469"/>
              <a:gd name="connsiteX15" fmla="*/ 1807369 w 1809750"/>
              <a:gd name="connsiteY15" fmla="*/ 292894 h 1083469"/>
              <a:gd name="connsiteX16" fmla="*/ 1790700 w 1809750"/>
              <a:gd name="connsiteY16" fmla="*/ 311944 h 1083469"/>
              <a:gd name="connsiteX17" fmla="*/ 1721644 w 1809750"/>
              <a:gd name="connsiteY17" fmla="*/ 378619 h 1083469"/>
              <a:gd name="connsiteX18" fmla="*/ 1666875 w 1809750"/>
              <a:gd name="connsiteY18" fmla="*/ 528638 h 1083469"/>
              <a:gd name="connsiteX19" fmla="*/ 1545432 w 1809750"/>
              <a:gd name="connsiteY19" fmla="*/ 857250 h 1083469"/>
              <a:gd name="connsiteX20" fmla="*/ 1493044 w 1809750"/>
              <a:gd name="connsiteY20" fmla="*/ 1007269 h 1083469"/>
              <a:gd name="connsiteX21" fmla="*/ 1443038 w 1809750"/>
              <a:gd name="connsiteY21" fmla="*/ 1062038 h 1083469"/>
              <a:gd name="connsiteX22" fmla="*/ 1423988 w 1809750"/>
              <a:gd name="connsiteY22" fmla="*/ 1081088 h 1083469"/>
              <a:gd name="connsiteX23" fmla="*/ 1404938 w 1809750"/>
              <a:gd name="connsiteY23" fmla="*/ 1083469 h 1083469"/>
              <a:gd name="connsiteX24" fmla="*/ 1381125 w 1809750"/>
              <a:gd name="connsiteY24" fmla="*/ 1071563 h 1083469"/>
              <a:gd name="connsiteX25" fmla="*/ 1357313 w 1809750"/>
              <a:gd name="connsiteY25" fmla="*/ 1054894 h 1083469"/>
              <a:gd name="connsiteX26" fmla="*/ 1333500 w 1809750"/>
              <a:gd name="connsiteY26" fmla="*/ 1028700 h 1083469"/>
              <a:gd name="connsiteX27" fmla="*/ 1309688 w 1809750"/>
              <a:gd name="connsiteY27" fmla="*/ 981075 h 1083469"/>
              <a:gd name="connsiteX28" fmla="*/ 1340644 w 1809750"/>
              <a:gd name="connsiteY28" fmla="*/ 776288 h 1083469"/>
              <a:gd name="connsiteX29" fmla="*/ 1400175 w 1809750"/>
              <a:gd name="connsiteY29" fmla="*/ 345282 h 1083469"/>
              <a:gd name="connsiteX30" fmla="*/ 1402557 w 1809750"/>
              <a:gd name="connsiteY30" fmla="*/ 285750 h 1083469"/>
              <a:gd name="connsiteX31" fmla="*/ 1400175 w 1809750"/>
              <a:gd name="connsiteY31" fmla="*/ 261938 h 1083469"/>
              <a:gd name="connsiteX32" fmla="*/ 1395413 w 1809750"/>
              <a:gd name="connsiteY32" fmla="*/ 242888 h 1083469"/>
              <a:gd name="connsiteX33" fmla="*/ 1383507 w 1809750"/>
              <a:gd name="connsiteY33" fmla="*/ 228600 h 1083469"/>
              <a:gd name="connsiteX34" fmla="*/ 1357313 w 1809750"/>
              <a:gd name="connsiteY34" fmla="*/ 211932 h 1083469"/>
              <a:gd name="connsiteX35" fmla="*/ 1319213 w 1809750"/>
              <a:gd name="connsiteY35" fmla="*/ 204788 h 1083469"/>
              <a:gd name="connsiteX36" fmla="*/ 1252538 w 1809750"/>
              <a:gd name="connsiteY36" fmla="*/ 211932 h 1083469"/>
              <a:gd name="connsiteX37" fmla="*/ 904875 w 1809750"/>
              <a:gd name="connsiteY37" fmla="*/ 264319 h 1083469"/>
              <a:gd name="connsiteX38" fmla="*/ 550069 w 1809750"/>
              <a:gd name="connsiteY38" fmla="*/ 319088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09750" h="1083469">
                <a:moveTo>
                  <a:pt x="550069" y="319088"/>
                </a:moveTo>
                <a:lnTo>
                  <a:pt x="61913" y="397669"/>
                </a:lnTo>
                <a:lnTo>
                  <a:pt x="0" y="197644"/>
                </a:lnTo>
                <a:lnTo>
                  <a:pt x="340519" y="197644"/>
                </a:lnTo>
                <a:lnTo>
                  <a:pt x="635794" y="150019"/>
                </a:lnTo>
                <a:lnTo>
                  <a:pt x="966788" y="97632"/>
                </a:lnTo>
                <a:lnTo>
                  <a:pt x="1266825" y="45244"/>
                </a:lnTo>
                <a:lnTo>
                  <a:pt x="1545432" y="0"/>
                </a:lnTo>
                <a:lnTo>
                  <a:pt x="1607344" y="26194"/>
                </a:lnTo>
                <a:lnTo>
                  <a:pt x="1669257" y="61913"/>
                </a:lnTo>
                <a:lnTo>
                  <a:pt x="1716882" y="107157"/>
                </a:lnTo>
                <a:lnTo>
                  <a:pt x="1769269" y="169069"/>
                </a:lnTo>
                <a:lnTo>
                  <a:pt x="1793082" y="209550"/>
                </a:lnTo>
                <a:lnTo>
                  <a:pt x="1802607" y="233363"/>
                </a:lnTo>
                <a:lnTo>
                  <a:pt x="1809750" y="264319"/>
                </a:lnTo>
                <a:lnTo>
                  <a:pt x="1807369" y="292894"/>
                </a:lnTo>
                <a:lnTo>
                  <a:pt x="1790700" y="311944"/>
                </a:lnTo>
                <a:lnTo>
                  <a:pt x="1721644" y="378619"/>
                </a:lnTo>
                <a:lnTo>
                  <a:pt x="1666875" y="528638"/>
                </a:lnTo>
                <a:lnTo>
                  <a:pt x="1545432" y="857250"/>
                </a:lnTo>
                <a:lnTo>
                  <a:pt x="1493044" y="1007269"/>
                </a:lnTo>
                <a:lnTo>
                  <a:pt x="1443038" y="1062038"/>
                </a:lnTo>
                <a:lnTo>
                  <a:pt x="1423988" y="1081088"/>
                </a:lnTo>
                <a:lnTo>
                  <a:pt x="1404938" y="1083469"/>
                </a:lnTo>
                <a:lnTo>
                  <a:pt x="1381125" y="1071563"/>
                </a:lnTo>
                <a:lnTo>
                  <a:pt x="1357313" y="1054894"/>
                </a:lnTo>
                <a:lnTo>
                  <a:pt x="1333500" y="1028700"/>
                </a:lnTo>
                <a:lnTo>
                  <a:pt x="1309688" y="981075"/>
                </a:lnTo>
                <a:lnTo>
                  <a:pt x="1340644" y="776288"/>
                </a:lnTo>
                <a:lnTo>
                  <a:pt x="1400175" y="345282"/>
                </a:lnTo>
                <a:lnTo>
                  <a:pt x="1402557" y="285750"/>
                </a:lnTo>
                <a:lnTo>
                  <a:pt x="1400175" y="261938"/>
                </a:lnTo>
                <a:lnTo>
                  <a:pt x="1395413" y="242888"/>
                </a:lnTo>
                <a:lnTo>
                  <a:pt x="1383507" y="228600"/>
                </a:lnTo>
                <a:lnTo>
                  <a:pt x="1357313" y="211932"/>
                </a:lnTo>
                <a:lnTo>
                  <a:pt x="1319213" y="204788"/>
                </a:lnTo>
                <a:lnTo>
                  <a:pt x="1252538" y="211932"/>
                </a:lnTo>
                <a:lnTo>
                  <a:pt x="904875" y="264319"/>
                </a:lnTo>
                <a:lnTo>
                  <a:pt x="550069" y="3190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50BEA61-5973-8F46-96B8-779E0F34E5B8}"/>
              </a:ext>
            </a:extLst>
          </p:cNvPr>
          <p:cNvSpPr/>
          <p:nvPr/>
        </p:nvSpPr>
        <p:spPr>
          <a:xfrm>
            <a:off x="4246563" y="4095750"/>
            <a:ext cx="1301750" cy="325438"/>
          </a:xfrm>
          <a:custGeom>
            <a:avLst/>
            <a:gdLst>
              <a:gd name="connsiteX0" fmla="*/ 752475 w 1302544"/>
              <a:gd name="connsiteY0" fmla="*/ 66675 h 326231"/>
              <a:gd name="connsiteX1" fmla="*/ 1302544 w 1302544"/>
              <a:gd name="connsiteY1" fmla="*/ 0 h 326231"/>
              <a:gd name="connsiteX2" fmla="*/ 1295400 w 1302544"/>
              <a:gd name="connsiteY2" fmla="*/ 195263 h 326231"/>
              <a:gd name="connsiteX3" fmla="*/ 1228725 w 1302544"/>
              <a:gd name="connsiteY3" fmla="*/ 207169 h 326231"/>
              <a:gd name="connsiteX4" fmla="*/ 1226344 w 1302544"/>
              <a:gd name="connsiteY4" fmla="*/ 202406 h 326231"/>
              <a:gd name="connsiteX5" fmla="*/ 1207294 w 1302544"/>
              <a:gd name="connsiteY5" fmla="*/ 188119 h 326231"/>
              <a:gd name="connsiteX6" fmla="*/ 1078706 w 1302544"/>
              <a:gd name="connsiteY6" fmla="*/ 204788 h 326231"/>
              <a:gd name="connsiteX7" fmla="*/ 685800 w 1302544"/>
              <a:gd name="connsiteY7" fmla="*/ 254794 h 326231"/>
              <a:gd name="connsiteX8" fmla="*/ 371475 w 1302544"/>
              <a:gd name="connsiteY8" fmla="*/ 300038 h 326231"/>
              <a:gd name="connsiteX9" fmla="*/ 230981 w 1302544"/>
              <a:gd name="connsiteY9" fmla="*/ 316706 h 326231"/>
              <a:gd name="connsiteX10" fmla="*/ 0 w 1302544"/>
              <a:gd name="connsiteY10" fmla="*/ 326231 h 326231"/>
              <a:gd name="connsiteX11" fmla="*/ 4762 w 1302544"/>
              <a:gd name="connsiteY11" fmla="*/ 138113 h 326231"/>
              <a:gd name="connsiteX12" fmla="*/ 228600 w 1302544"/>
              <a:gd name="connsiteY12" fmla="*/ 138113 h 326231"/>
              <a:gd name="connsiteX13" fmla="*/ 400050 w 1302544"/>
              <a:gd name="connsiteY13" fmla="*/ 114300 h 326231"/>
              <a:gd name="connsiteX14" fmla="*/ 752475 w 1302544"/>
              <a:gd name="connsiteY14" fmla="*/ 66675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02544" h="326231">
                <a:moveTo>
                  <a:pt x="752475" y="66675"/>
                </a:moveTo>
                <a:lnTo>
                  <a:pt x="1302544" y="0"/>
                </a:lnTo>
                <a:lnTo>
                  <a:pt x="1295400" y="195263"/>
                </a:lnTo>
                <a:lnTo>
                  <a:pt x="1228725" y="207169"/>
                </a:lnTo>
                <a:lnTo>
                  <a:pt x="1226344" y="202406"/>
                </a:lnTo>
                <a:lnTo>
                  <a:pt x="1207294" y="188119"/>
                </a:lnTo>
                <a:lnTo>
                  <a:pt x="1078706" y="204788"/>
                </a:lnTo>
                <a:lnTo>
                  <a:pt x="685800" y="254794"/>
                </a:lnTo>
                <a:lnTo>
                  <a:pt x="371475" y="300038"/>
                </a:lnTo>
                <a:lnTo>
                  <a:pt x="230981" y="316706"/>
                </a:lnTo>
                <a:lnTo>
                  <a:pt x="0" y="326231"/>
                </a:lnTo>
                <a:lnTo>
                  <a:pt x="4762" y="138113"/>
                </a:lnTo>
                <a:lnTo>
                  <a:pt x="228600" y="138113"/>
                </a:lnTo>
                <a:lnTo>
                  <a:pt x="400050" y="114300"/>
                </a:lnTo>
                <a:lnTo>
                  <a:pt x="752475" y="66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A7C56D0-58F9-BF47-89AB-A32B8866EAE8}"/>
              </a:ext>
            </a:extLst>
          </p:cNvPr>
          <p:cNvSpPr/>
          <p:nvPr/>
        </p:nvSpPr>
        <p:spPr>
          <a:xfrm>
            <a:off x="4233863" y="4751388"/>
            <a:ext cx="1928812" cy="996950"/>
          </a:xfrm>
          <a:custGeom>
            <a:avLst/>
            <a:gdLst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00200 w 1928812"/>
              <a:gd name="connsiteY25" fmla="*/ 1038225 h 1038225"/>
              <a:gd name="connsiteX26" fmla="*/ 1397793 w 1928812"/>
              <a:gd name="connsiteY26" fmla="*/ 1007269 h 1038225"/>
              <a:gd name="connsiteX27" fmla="*/ 1407318 w 1928812"/>
              <a:gd name="connsiteY27" fmla="*/ 876300 h 1038225"/>
              <a:gd name="connsiteX28" fmla="*/ 1462087 w 1928812"/>
              <a:gd name="connsiteY28" fmla="*/ 540544 h 1038225"/>
              <a:gd name="connsiteX29" fmla="*/ 1488281 w 1928812"/>
              <a:gd name="connsiteY29" fmla="*/ 361950 h 1038225"/>
              <a:gd name="connsiteX30" fmla="*/ 1490662 w 1928812"/>
              <a:gd name="connsiteY30" fmla="*/ 326231 h 1038225"/>
              <a:gd name="connsiteX31" fmla="*/ 1488281 w 1928812"/>
              <a:gd name="connsiteY31" fmla="*/ 297656 h 1038225"/>
              <a:gd name="connsiteX32" fmla="*/ 1483518 w 1928812"/>
              <a:gd name="connsiteY32" fmla="*/ 271462 h 1038225"/>
              <a:gd name="connsiteX33" fmla="*/ 1476375 w 1928812"/>
              <a:gd name="connsiteY33" fmla="*/ 250031 h 1038225"/>
              <a:gd name="connsiteX34" fmla="*/ 1459706 w 1928812"/>
              <a:gd name="connsiteY34" fmla="*/ 235744 h 1038225"/>
              <a:gd name="connsiteX35" fmla="*/ 1433512 w 1928812"/>
              <a:gd name="connsiteY35" fmla="*/ 223837 h 1038225"/>
              <a:gd name="connsiteX36" fmla="*/ 1393031 w 1928812"/>
              <a:gd name="connsiteY36" fmla="*/ 219075 h 1038225"/>
              <a:gd name="connsiteX37" fmla="*/ 995362 w 1928812"/>
              <a:gd name="connsiteY37" fmla="*/ 264319 h 1038225"/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14487 w 1928812"/>
              <a:gd name="connsiteY25" fmla="*/ 996950 h 1038225"/>
              <a:gd name="connsiteX26" fmla="*/ 1600200 w 1928812"/>
              <a:gd name="connsiteY26" fmla="*/ 1038225 h 1038225"/>
              <a:gd name="connsiteX27" fmla="*/ 1397793 w 1928812"/>
              <a:gd name="connsiteY27" fmla="*/ 1007269 h 1038225"/>
              <a:gd name="connsiteX28" fmla="*/ 1407318 w 1928812"/>
              <a:gd name="connsiteY28" fmla="*/ 876300 h 1038225"/>
              <a:gd name="connsiteX29" fmla="*/ 1462087 w 1928812"/>
              <a:gd name="connsiteY29" fmla="*/ 540544 h 1038225"/>
              <a:gd name="connsiteX30" fmla="*/ 1488281 w 1928812"/>
              <a:gd name="connsiteY30" fmla="*/ 361950 h 1038225"/>
              <a:gd name="connsiteX31" fmla="*/ 1490662 w 1928812"/>
              <a:gd name="connsiteY31" fmla="*/ 326231 h 1038225"/>
              <a:gd name="connsiteX32" fmla="*/ 1488281 w 1928812"/>
              <a:gd name="connsiteY32" fmla="*/ 297656 h 1038225"/>
              <a:gd name="connsiteX33" fmla="*/ 1483518 w 1928812"/>
              <a:gd name="connsiteY33" fmla="*/ 271462 h 1038225"/>
              <a:gd name="connsiteX34" fmla="*/ 1476375 w 1928812"/>
              <a:gd name="connsiteY34" fmla="*/ 250031 h 1038225"/>
              <a:gd name="connsiteX35" fmla="*/ 1459706 w 1928812"/>
              <a:gd name="connsiteY35" fmla="*/ 235744 h 1038225"/>
              <a:gd name="connsiteX36" fmla="*/ 1433512 w 1928812"/>
              <a:gd name="connsiteY36" fmla="*/ 223837 h 1038225"/>
              <a:gd name="connsiteX37" fmla="*/ 1393031 w 1928812"/>
              <a:gd name="connsiteY37" fmla="*/ 219075 h 1038225"/>
              <a:gd name="connsiteX38" fmla="*/ 995362 w 1928812"/>
              <a:gd name="connsiteY38" fmla="*/ 264319 h 1038225"/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14487 w 1928812"/>
              <a:gd name="connsiteY25" fmla="*/ 996950 h 1038225"/>
              <a:gd name="connsiteX26" fmla="*/ 1600200 w 1928812"/>
              <a:gd name="connsiteY26" fmla="*/ 1038225 h 1038225"/>
              <a:gd name="connsiteX27" fmla="*/ 1397793 w 1928812"/>
              <a:gd name="connsiteY27" fmla="*/ 1007269 h 1038225"/>
              <a:gd name="connsiteX28" fmla="*/ 1404937 w 1928812"/>
              <a:gd name="connsiteY28" fmla="*/ 908843 h 1038225"/>
              <a:gd name="connsiteX29" fmla="*/ 1407318 w 1928812"/>
              <a:gd name="connsiteY29" fmla="*/ 876300 h 1038225"/>
              <a:gd name="connsiteX30" fmla="*/ 1462087 w 1928812"/>
              <a:gd name="connsiteY30" fmla="*/ 540544 h 1038225"/>
              <a:gd name="connsiteX31" fmla="*/ 1488281 w 1928812"/>
              <a:gd name="connsiteY31" fmla="*/ 361950 h 1038225"/>
              <a:gd name="connsiteX32" fmla="*/ 1490662 w 1928812"/>
              <a:gd name="connsiteY32" fmla="*/ 326231 h 1038225"/>
              <a:gd name="connsiteX33" fmla="*/ 1488281 w 1928812"/>
              <a:gd name="connsiteY33" fmla="*/ 297656 h 1038225"/>
              <a:gd name="connsiteX34" fmla="*/ 1483518 w 1928812"/>
              <a:gd name="connsiteY34" fmla="*/ 271462 h 1038225"/>
              <a:gd name="connsiteX35" fmla="*/ 1476375 w 1928812"/>
              <a:gd name="connsiteY35" fmla="*/ 250031 h 1038225"/>
              <a:gd name="connsiteX36" fmla="*/ 1459706 w 1928812"/>
              <a:gd name="connsiteY36" fmla="*/ 235744 h 1038225"/>
              <a:gd name="connsiteX37" fmla="*/ 1433512 w 1928812"/>
              <a:gd name="connsiteY37" fmla="*/ 223837 h 1038225"/>
              <a:gd name="connsiteX38" fmla="*/ 1393031 w 1928812"/>
              <a:gd name="connsiteY38" fmla="*/ 219075 h 1038225"/>
              <a:gd name="connsiteX39" fmla="*/ 995362 w 1928812"/>
              <a:gd name="connsiteY39" fmla="*/ 264319 h 1038225"/>
              <a:gd name="connsiteX0" fmla="*/ 995362 w 1928812"/>
              <a:gd name="connsiteY0" fmla="*/ 264319 h 1038225"/>
              <a:gd name="connsiteX1" fmla="*/ 573881 w 1928812"/>
              <a:gd name="connsiteY1" fmla="*/ 321469 h 1038225"/>
              <a:gd name="connsiteX2" fmla="*/ 273843 w 1928812"/>
              <a:gd name="connsiteY2" fmla="*/ 354806 h 1038225"/>
              <a:gd name="connsiteX3" fmla="*/ 0 w 1928812"/>
              <a:gd name="connsiteY3" fmla="*/ 357187 h 1038225"/>
              <a:gd name="connsiteX4" fmla="*/ 2381 w 1928812"/>
              <a:gd name="connsiteY4" fmla="*/ 195262 h 1038225"/>
              <a:gd name="connsiteX5" fmla="*/ 311943 w 1928812"/>
              <a:gd name="connsiteY5" fmla="*/ 195262 h 1038225"/>
              <a:gd name="connsiteX6" fmla="*/ 559593 w 1928812"/>
              <a:gd name="connsiteY6" fmla="*/ 161925 h 1038225"/>
              <a:gd name="connsiteX7" fmla="*/ 902493 w 1928812"/>
              <a:gd name="connsiteY7" fmla="*/ 111919 h 1038225"/>
              <a:gd name="connsiteX8" fmla="*/ 1295400 w 1928812"/>
              <a:gd name="connsiteY8" fmla="*/ 59531 h 1038225"/>
              <a:gd name="connsiteX9" fmla="*/ 1328737 w 1928812"/>
              <a:gd name="connsiteY9" fmla="*/ 40481 h 1038225"/>
              <a:gd name="connsiteX10" fmla="*/ 1366837 w 1928812"/>
              <a:gd name="connsiteY10" fmla="*/ 21431 h 1038225"/>
              <a:gd name="connsiteX11" fmla="*/ 1416843 w 1928812"/>
              <a:gd name="connsiteY11" fmla="*/ 4762 h 1038225"/>
              <a:gd name="connsiteX12" fmla="*/ 1464468 w 1928812"/>
              <a:gd name="connsiteY12" fmla="*/ 0 h 1038225"/>
              <a:gd name="connsiteX13" fmla="*/ 1516856 w 1928812"/>
              <a:gd name="connsiteY13" fmla="*/ 7144 h 1038225"/>
              <a:gd name="connsiteX14" fmla="*/ 1571625 w 1928812"/>
              <a:gd name="connsiteY14" fmla="*/ 28575 h 1038225"/>
              <a:gd name="connsiteX15" fmla="*/ 1645443 w 1928812"/>
              <a:gd name="connsiteY15" fmla="*/ 66675 h 1038225"/>
              <a:gd name="connsiteX16" fmla="*/ 1752600 w 1928812"/>
              <a:gd name="connsiteY16" fmla="*/ 140494 h 1038225"/>
              <a:gd name="connsiteX17" fmla="*/ 1852612 w 1928812"/>
              <a:gd name="connsiteY17" fmla="*/ 223837 h 1038225"/>
              <a:gd name="connsiteX18" fmla="*/ 1919287 w 1928812"/>
              <a:gd name="connsiteY18" fmla="*/ 283369 h 1038225"/>
              <a:gd name="connsiteX19" fmla="*/ 1928812 w 1928812"/>
              <a:gd name="connsiteY19" fmla="*/ 297656 h 1038225"/>
              <a:gd name="connsiteX20" fmla="*/ 1928812 w 1928812"/>
              <a:gd name="connsiteY20" fmla="*/ 316706 h 1038225"/>
              <a:gd name="connsiteX21" fmla="*/ 1916906 w 1928812"/>
              <a:gd name="connsiteY21" fmla="*/ 345281 h 1038225"/>
              <a:gd name="connsiteX22" fmla="*/ 1878806 w 1928812"/>
              <a:gd name="connsiteY22" fmla="*/ 390525 h 1038225"/>
              <a:gd name="connsiteX23" fmla="*/ 1831181 w 1928812"/>
              <a:gd name="connsiteY23" fmla="*/ 438150 h 1038225"/>
              <a:gd name="connsiteX24" fmla="*/ 1728787 w 1928812"/>
              <a:gd name="connsiteY24" fmla="*/ 702469 h 1038225"/>
              <a:gd name="connsiteX25" fmla="*/ 1614487 w 1928812"/>
              <a:gd name="connsiteY25" fmla="*/ 996950 h 1038225"/>
              <a:gd name="connsiteX26" fmla="*/ 1600200 w 1928812"/>
              <a:gd name="connsiteY26" fmla="*/ 1038225 h 1038225"/>
              <a:gd name="connsiteX27" fmla="*/ 1404937 w 1928812"/>
              <a:gd name="connsiteY27" fmla="*/ 908843 h 1038225"/>
              <a:gd name="connsiteX28" fmla="*/ 1407318 w 1928812"/>
              <a:gd name="connsiteY28" fmla="*/ 876300 h 1038225"/>
              <a:gd name="connsiteX29" fmla="*/ 1462087 w 1928812"/>
              <a:gd name="connsiteY29" fmla="*/ 540544 h 1038225"/>
              <a:gd name="connsiteX30" fmla="*/ 1488281 w 1928812"/>
              <a:gd name="connsiteY30" fmla="*/ 361950 h 1038225"/>
              <a:gd name="connsiteX31" fmla="*/ 1490662 w 1928812"/>
              <a:gd name="connsiteY31" fmla="*/ 326231 h 1038225"/>
              <a:gd name="connsiteX32" fmla="*/ 1488281 w 1928812"/>
              <a:gd name="connsiteY32" fmla="*/ 297656 h 1038225"/>
              <a:gd name="connsiteX33" fmla="*/ 1483518 w 1928812"/>
              <a:gd name="connsiteY33" fmla="*/ 271462 h 1038225"/>
              <a:gd name="connsiteX34" fmla="*/ 1476375 w 1928812"/>
              <a:gd name="connsiteY34" fmla="*/ 250031 h 1038225"/>
              <a:gd name="connsiteX35" fmla="*/ 1459706 w 1928812"/>
              <a:gd name="connsiteY35" fmla="*/ 235744 h 1038225"/>
              <a:gd name="connsiteX36" fmla="*/ 1433512 w 1928812"/>
              <a:gd name="connsiteY36" fmla="*/ 223837 h 1038225"/>
              <a:gd name="connsiteX37" fmla="*/ 1393031 w 1928812"/>
              <a:gd name="connsiteY37" fmla="*/ 219075 h 1038225"/>
              <a:gd name="connsiteX38" fmla="*/ 995362 w 1928812"/>
              <a:gd name="connsiteY38" fmla="*/ 264319 h 1038225"/>
              <a:gd name="connsiteX0" fmla="*/ 995362 w 1928812"/>
              <a:gd name="connsiteY0" fmla="*/ 264319 h 996950"/>
              <a:gd name="connsiteX1" fmla="*/ 573881 w 1928812"/>
              <a:gd name="connsiteY1" fmla="*/ 321469 h 996950"/>
              <a:gd name="connsiteX2" fmla="*/ 273843 w 1928812"/>
              <a:gd name="connsiteY2" fmla="*/ 354806 h 996950"/>
              <a:gd name="connsiteX3" fmla="*/ 0 w 1928812"/>
              <a:gd name="connsiteY3" fmla="*/ 357187 h 996950"/>
              <a:gd name="connsiteX4" fmla="*/ 2381 w 1928812"/>
              <a:gd name="connsiteY4" fmla="*/ 195262 h 996950"/>
              <a:gd name="connsiteX5" fmla="*/ 311943 w 1928812"/>
              <a:gd name="connsiteY5" fmla="*/ 195262 h 996950"/>
              <a:gd name="connsiteX6" fmla="*/ 559593 w 1928812"/>
              <a:gd name="connsiteY6" fmla="*/ 161925 h 996950"/>
              <a:gd name="connsiteX7" fmla="*/ 902493 w 1928812"/>
              <a:gd name="connsiteY7" fmla="*/ 111919 h 996950"/>
              <a:gd name="connsiteX8" fmla="*/ 1295400 w 1928812"/>
              <a:gd name="connsiteY8" fmla="*/ 59531 h 996950"/>
              <a:gd name="connsiteX9" fmla="*/ 1328737 w 1928812"/>
              <a:gd name="connsiteY9" fmla="*/ 40481 h 996950"/>
              <a:gd name="connsiteX10" fmla="*/ 1366837 w 1928812"/>
              <a:gd name="connsiteY10" fmla="*/ 21431 h 996950"/>
              <a:gd name="connsiteX11" fmla="*/ 1416843 w 1928812"/>
              <a:gd name="connsiteY11" fmla="*/ 4762 h 996950"/>
              <a:gd name="connsiteX12" fmla="*/ 1464468 w 1928812"/>
              <a:gd name="connsiteY12" fmla="*/ 0 h 996950"/>
              <a:gd name="connsiteX13" fmla="*/ 1516856 w 1928812"/>
              <a:gd name="connsiteY13" fmla="*/ 7144 h 996950"/>
              <a:gd name="connsiteX14" fmla="*/ 1571625 w 1928812"/>
              <a:gd name="connsiteY14" fmla="*/ 28575 h 996950"/>
              <a:gd name="connsiteX15" fmla="*/ 1645443 w 1928812"/>
              <a:gd name="connsiteY15" fmla="*/ 66675 h 996950"/>
              <a:gd name="connsiteX16" fmla="*/ 1752600 w 1928812"/>
              <a:gd name="connsiteY16" fmla="*/ 140494 h 996950"/>
              <a:gd name="connsiteX17" fmla="*/ 1852612 w 1928812"/>
              <a:gd name="connsiteY17" fmla="*/ 223837 h 996950"/>
              <a:gd name="connsiteX18" fmla="*/ 1919287 w 1928812"/>
              <a:gd name="connsiteY18" fmla="*/ 283369 h 996950"/>
              <a:gd name="connsiteX19" fmla="*/ 1928812 w 1928812"/>
              <a:gd name="connsiteY19" fmla="*/ 297656 h 996950"/>
              <a:gd name="connsiteX20" fmla="*/ 1928812 w 1928812"/>
              <a:gd name="connsiteY20" fmla="*/ 316706 h 996950"/>
              <a:gd name="connsiteX21" fmla="*/ 1916906 w 1928812"/>
              <a:gd name="connsiteY21" fmla="*/ 345281 h 996950"/>
              <a:gd name="connsiteX22" fmla="*/ 1878806 w 1928812"/>
              <a:gd name="connsiteY22" fmla="*/ 390525 h 996950"/>
              <a:gd name="connsiteX23" fmla="*/ 1831181 w 1928812"/>
              <a:gd name="connsiteY23" fmla="*/ 438150 h 996950"/>
              <a:gd name="connsiteX24" fmla="*/ 1728787 w 1928812"/>
              <a:gd name="connsiteY24" fmla="*/ 702469 h 996950"/>
              <a:gd name="connsiteX25" fmla="*/ 1614487 w 1928812"/>
              <a:gd name="connsiteY25" fmla="*/ 996950 h 996950"/>
              <a:gd name="connsiteX26" fmla="*/ 1404937 w 1928812"/>
              <a:gd name="connsiteY26" fmla="*/ 908843 h 996950"/>
              <a:gd name="connsiteX27" fmla="*/ 1407318 w 1928812"/>
              <a:gd name="connsiteY27" fmla="*/ 876300 h 996950"/>
              <a:gd name="connsiteX28" fmla="*/ 1462087 w 1928812"/>
              <a:gd name="connsiteY28" fmla="*/ 540544 h 996950"/>
              <a:gd name="connsiteX29" fmla="*/ 1488281 w 1928812"/>
              <a:gd name="connsiteY29" fmla="*/ 361950 h 996950"/>
              <a:gd name="connsiteX30" fmla="*/ 1490662 w 1928812"/>
              <a:gd name="connsiteY30" fmla="*/ 326231 h 996950"/>
              <a:gd name="connsiteX31" fmla="*/ 1488281 w 1928812"/>
              <a:gd name="connsiteY31" fmla="*/ 297656 h 996950"/>
              <a:gd name="connsiteX32" fmla="*/ 1483518 w 1928812"/>
              <a:gd name="connsiteY32" fmla="*/ 271462 h 996950"/>
              <a:gd name="connsiteX33" fmla="*/ 1476375 w 1928812"/>
              <a:gd name="connsiteY33" fmla="*/ 250031 h 996950"/>
              <a:gd name="connsiteX34" fmla="*/ 1459706 w 1928812"/>
              <a:gd name="connsiteY34" fmla="*/ 235744 h 996950"/>
              <a:gd name="connsiteX35" fmla="*/ 1433512 w 1928812"/>
              <a:gd name="connsiteY35" fmla="*/ 223837 h 996950"/>
              <a:gd name="connsiteX36" fmla="*/ 1393031 w 1928812"/>
              <a:gd name="connsiteY36" fmla="*/ 219075 h 996950"/>
              <a:gd name="connsiteX37" fmla="*/ 995362 w 1928812"/>
              <a:gd name="connsiteY37" fmla="*/ 264319 h 99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28812" h="996950">
                <a:moveTo>
                  <a:pt x="995362" y="264319"/>
                </a:moveTo>
                <a:lnTo>
                  <a:pt x="573881" y="321469"/>
                </a:lnTo>
                <a:lnTo>
                  <a:pt x="273843" y="354806"/>
                </a:lnTo>
                <a:lnTo>
                  <a:pt x="0" y="357187"/>
                </a:lnTo>
                <a:cubicBezTo>
                  <a:pt x="794" y="303212"/>
                  <a:pt x="1587" y="249237"/>
                  <a:pt x="2381" y="195262"/>
                </a:cubicBezTo>
                <a:lnTo>
                  <a:pt x="311943" y="195262"/>
                </a:lnTo>
                <a:lnTo>
                  <a:pt x="559593" y="161925"/>
                </a:lnTo>
                <a:lnTo>
                  <a:pt x="902493" y="111919"/>
                </a:lnTo>
                <a:lnTo>
                  <a:pt x="1295400" y="59531"/>
                </a:lnTo>
                <a:lnTo>
                  <a:pt x="1328737" y="40481"/>
                </a:lnTo>
                <a:lnTo>
                  <a:pt x="1366837" y="21431"/>
                </a:lnTo>
                <a:lnTo>
                  <a:pt x="1416843" y="4762"/>
                </a:lnTo>
                <a:lnTo>
                  <a:pt x="1464468" y="0"/>
                </a:lnTo>
                <a:lnTo>
                  <a:pt x="1516856" y="7144"/>
                </a:lnTo>
                <a:lnTo>
                  <a:pt x="1571625" y="28575"/>
                </a:lnTo>
                <a:lnTo>
                  <a:pt x="1645443" y="66675"/>
                </a:lnTo>
                <a:lnTo>
                  <a:pt x="1752600" y="140494"/>
                </a:lnTo>
                <a:lnTo>
                  <a:pt x="1852612" y="223837"/>
                </a:lnTo>
                <a:lnTo>
                  <a:pt x="1919287" y="283369"/>
                </a:lnTo>
                <a:lnTo>
                  <a:pt x="1928812" y="297656"/>
                </a:lnTo>
                <a:lnTo>
                  <a:pt x="1928812" y="316706"/>
                </a:lnTo>
                <a:lnTo>
                  <a:pt x="1916906" y="345281"/>
                </a:lnTo>
                <a:lnTo>
                  <a:pt x="1878806" y="390525"/>
                </a:lnTo>
                <a:lnTo>
                  <a:pt x="1831181" y="438150"/>
                </a:lnTo>
                <a:lnTo>
                  <a:pt x="1728787" y="702469"/>
                </a:lnTo>
                <a:lnTo>
                  <a:pt x="1614487" y="996950"/>
                </a:lnTo>
                <a:lnTo>
                  <a:pt x="1404937" y="908843"/>
                </a:lnTo>
                <a:lnTo>
                  <a:pt x="1407318" y="876300"/>
                </a:lnTo>
                <a:lnTo>
                  <a:pt x="1462087" y="540544"/>
                </a:lnTo>
                <a:lnTo>
                  <a:pt x="1488281" y="361950"/>
                </a:lnTo>
                <a:lnTo>
                  <a:pt x="1490662" y="326231"/>
                </a:lnTo>
                <a:lnTo>
                  <a:pt x="1488281" y="297656"/>
                </a:lnTo>
                <a:lnTo>
                  <a:pt x="1483518" y="271462"/>
                </a:lnTo>
                <a:lnTo>
                  <a:pt x="1476375" y="250031"/>
                </a:lnTo>
                <a:lnTo>
                  <a:pt x="1459706" y="235744"/>
                </a:lnTo>
                <a:lnTo>
                  <a:pt x="1433512" y="223837"/>
                </a:lnTo>
                <a:lnTo>
                  <a:pt x="1393031" y="219075"/>
                </a:lnTo>
                <a:lnTo>
                  <a:pt x="995362" y="2643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4EB9CF9-0C22-E349-A814-6AD111DC4924}"/>
              </a:ext>
            </a:extLst>
          </p:cNvPr>
          <p:cNvSpPr/>
          <p:nvPr/>
        </p:nvSpPr>
        <p:spPr>
          <a:xfrm>
            <a:off x="4224338" y="5637213"/>
            <a:ext cx="1684337" cy="323850"/>
          </a:xfrm>
          <a:custGeom>
            <a:avLst/>
            <a:gdLst>
              <a:gd name="connsiteX0" fmla="*/ 628650 w 1683543"/>
              <a:gd name="connsiteY0" fmla="*/ 266700 h 323850"/>
              <a:gd name="connsiteX1" fmla="*/ 9525 w 1683543"/>
              <a:gd name="connsiteY1" fmla="*/ 323850 h 323850"/>
              <a:gd name="connsiteX2" fmla="*/ 0 w 1683543"/>
              <a:gd name="connsiteY2" fmla="*/ 171450 h 323850"/>
              <a:gd name="connsiteX3" fmla="*/ 350043 w 1683543"/>
              <a:gd name="connsiteY3" fmla="*/ 126206 h 323850"/>
              <a:gd name="connsiteX4" fmla="*/ 788193 w 1683543"/>
              <a:gd name="connsiteY4" fmla="*/ 73819 h 323850"/>
              <a:gd name="connsiteX5" fmla="*/ 1152525 w 1683543"/>
              <a:gd name="connsiteY5" fmla="*/ 28575 h 323850"/>
              <a:gd name="connsiteX6" fmla="*/ 1426368 w 1683543"/>
              <a:gd name="connsiteY6" fmla="*/ 0 h 323850"/>
              <a:gd name="connsiteX7" fmla="*/ 1633537 w 1683543"/>
              <a:gd name="connsiteY7" fmla="*/ 95250 h 323850"/>
              <a:gd name="connsiteX8" fmla="*/ 1659731 w 1683543"/>
              <a:gd name="connsiteY8" fmla="*/ 119062 h 323850"/>
              <a:gd name="connsiteX9" fmla="*/ 1676400 w 1683543"/>
              <a:gd name="connsiteY9" fmla="*/ 145256 h 323850"/>
              <a:gd name="connsiteX10" fmla="*/ 1683543 w 1683543"/>
              <a:gd name="connsiteY10" fmla="*/ 180975 h 323850"/>
              <a:gd name="connsiteX11" fmla="*/ 1676400 w 1683543"/>
              <a:gd name="connsiteY11" fmla="*/ 204787 h 323850"/>
              <a:gd name="connsiteX12" fmla="*/ 1662112 w 1683543"/>
              <a:gd name="connsiteY12" fmla="*/ 221456 h 323850"/>
              <a:gd name="connsiteX13" fmla="*/ 1626393 w 1683543"/>
              <a:gd name="connsiteY13" fmla="*/ 233362 h 323850"/>
              <a:gd name="connsiteX14" fmla="*/ 1566862 w 1683543"/>
              <a:gd name="connsiteY14" fmla="*/ 233362 h 323850"/>
              <a:gd name="connsiteX15" fmla="*/ 1459706 w 1683543"/>
              <a:gd name="connsiteY15" fmla="*/ 226219 h 323850"/>
              <a:gd name="connsiteX16" fmla="*/ 1185862 w 1683543"/>
              <a:gd name="connsiteY16" fmla="*/ 233362 h 323850"/>
              <a:gd name="connsiteX17" fmla="*/ 628650 w 1683543"/>
              <a:gd name="connsiteY17" fmla="*/ 26670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83543" h="323850">
                <a:moveTo>
                  <a:pt x="628650" y="266700"/>
                </a:moveTo>
                <a:lnTo>
                  <a:pt x="9525" y="323850"/>
                </a:lnTo>
                <a:lnTo>
                  <a:pt x="0" y="171450"/>
                </a:lnTo>
                <a:lnTo>
                  <a:pt x="350043" y="126206"/>
                </a:lnTo>
                <a:lnTo>
                  <a:pt x="788193" y="73819"/>
                </a:lnTo>
                <a:lnTo>
                  <a:pt x="1152525" y="28575"/>
                </a:lnTo>
                <a:lnTo>
                  <a:pt x="1426368" y="0"/>
                </a:lnTo>
                <a:lnTo>
                  <a:pt x="1633537" y="95250"/>
                </a:lnTo>
                <a:lnTo>
                  <a:pt x="1659731" y="119062"/>
                </a:lnTo>
                <a:lnTo>
                  <a:pt x="1676400" y="145256"/>
                </a:lnTo>
                <a:lnTo>
                  <a:pt x="1683543" y="180975"/>
                </a:lnTo>
                <a:lnTo>
                  <a:pt x="1676400" y="204787"/>
                </a:lnTo>
                <a:lnTo>
                  <a:pt x="1662112" y="221456"/>
                </a:lnTo>
                <a:lnTo>
                  <a:pt x="1626393" y="233362"/>
                </a:lnTo>
                <a:lnTo>
                  <a:pt x="1566862" y="233362"/>
                </a:lnTo>
                <a:lnTo>
                  <a:pt x="1459706" y="226219"/>
                </a:lnTo>
                <a:lnTo>
                  <a:pt x="1185862" y="233362"/>
                </a:lnTo>
                <a:lnTo>
                  <a:pt x="628650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6030D9-B2BE-4EE9-857F-F92666DA3FB8}"/>
              </a:ext>
            </a:extLst>
          </p:cNvPr>
          <p:cNvGrpSpPr/>
          <p:nvPr/>
        </p:nvGrpSpPr>
        <p:grpSpPr>
          <a:xfrm>
            <a:off x="2805113" y="1371600"/>
            <a:ext cx="4325937" cy="4772025"/>
            <a:chOff x="2957513" y="1524000"/>
            <a:chExt cx="4325937" cy="4772025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5BAECEC3-9516-4B8F-A56D-DDE0D081A6E1}"/>
                </a:ext>
              </a:extLst>
            </p:cNvPr>
            <p:cNvSpPr/>
            <p:nvPr/>
          </p:nvSpPr>
          <p:spPr>
            <a:xfrm>
              <a:off x="2957513" y="1614488"/>
              <a:ext cx="1023937" cy="1247775"/>
            </a:xfrm>
            <a:custGeom>
              <a:avLst/>
              <a:gdLst>
                <a:gd name="connsiteX0" fmla="*/ 466725 w 1023937"/>
                <a:gd name="connsiteY0" fmla="*/ 904875 h 1247775"/>
                <a:gd name="connsiteX1" fmla="*/ 247650 w 1023937"/>
                <a:gd name="connsiteY1" fmla="*/ 1095375 h 1247775"/>
                <a:gd name="connsiteX2" fmla="*/ 88106 w 1023937"/>
                <a:gd name="connsiteY2" fmla="*/ 1216818 h 1247775"/>
                <a:gd name="connsiteX3" fmla="*/ 45243 w 1023937"/>
                <a:gd name="connsiteY3" fmla="*/ 1243012 h 1247775"/>
                <a:gd name="connsiteX4" fmla="*/ 28575 w 1023937"/>
                <a:gd name="connsiteY4" fmla="*/ 1247775 h 1247775"/>
                <a:gd name="connsiteX5" fmla="*/ 9525 w 1023937"/>
                <a:gd name="connsiteY5" fmla="*/ 1247775 h 1247775"/>
                <a:gd name="connsiteX6" fmla="*/ 0 w 1023937"/>
                <a:gd name="connsiteY6" fmla="*/ 1238250 h 1247775"/>
                <a:gd name="connsiteX7" fmla="*/ 7143 w 1023937"/>
                <a:gd name="connsiteY7" fmla="*/ 1202531 h 1247775"/>
                <a:gd name="connsiteX8" fmla="*/ 45243 w 1023937"/>
                <a:gd name="connsiteY8" fmla="*/ 1152525 h 1247775"/>
                <a:gd name="connsiteX9" fmla="*/ 152400 w 1023937"/>
                <a:gd name="connsiteY9" fmla="*/ 1047750 h 1247775"/>
                <a:gd name="connsiteX10" fmla="*/ 254793 w 1023937"/>
                <a:gd name="connsiteY10" fmla="*/ 931068 h 1247775"/>
                <a:gd name="connsiteX11" fmla="*/ 371475 w 1023937"/>
                <a:gd name="connsiteY11" fmla="*/ 788193 h 1247775"/>
                <a:gd name="connsiteX12" fmla="*/ 483393 w 1023937"/>
                <a:gd name="connsiteY12" fmla="*/ 619125 h 1247775"/>
                <a:gd name="connsiteX13" fmla="*/ 561975 w 1023937"/>
                <a:gd name="connsiteY13" fmla="*/ 471487 h 1247775"/>
                <a:gd name="connsiteX14" fmla="*/ 631031 w 1023937"/>
                <a:gd name="connsiteY14" fmla="*/ 323850 h 1247775"/>
                <a:gd name="connsiteX15" fmla="*/ 654843 w 1023937"/>
                <a:gd name="connsiteY15" fmla="*/ 257175 h 1247775"/>
                <a:gd name="connsiteX16" fmla="*/ 664368 w 1023937"/>
                <a:gd name="connsiteY16" fmla="*/ 197643 h 1247775"/>
                <a:gd name="connsiteX17" fmla="*/ 661987 w 1023937"/>
                <a:gd name="connsiteY17" fmla="*/ 164306 h 1247775"/>
                <a:gd name="connsiteX18" fmla="*/ 652462 w 1023937"/>
                <a:gd name="connsiteY18" fmla="*/ 133350 h 1247775"/>
                <a:gd name="connsiteX19" fmla="*/ 635793 w 1023937"/>
                <a:gd name="connsiteY19" fmla="*/ 111918 h 1247775"/>
                <a:gd name="connsiteX20" fmla="*/ 597693 w 1023937"/>
                <a:gd name="connsiteY20" fmla="*/ 78581 h 1247775"/>
                <a:gd name="connsiteX21" fmla="*/ 554831 w 1023937"/>
                <a:gd name="connsiteY21" fmla="*/ 50006 h 1247775"/>
                <a:gd name="connsiteX22" fmla="*/ 540543 w 1023937"/>
                <a:gd name="connsiteY22" fmla="*/ 35718 h 1247775"/>
                <a:gd name="connsiteX23" fmla="*/ 535781 w 1023937"/>
                <a:gd name="connsiteY23" fmla="*/ 23812 h 1247775"/>
                <a:gd name="connsiteX24" fmla="*/ 538162 w 1023937"/>
                <a:gd name="connsiteY24" fmla="*/ 9525 h 1247775"/>
                <a:gd name="connsiteX25" fmla="*/ 552450 w 1023937"/>
                <a:gd name="connsiteY25" fmla="*/ 2381 h 1247775"/>
                <a:gd name="connsiteX26" fmla="*/ 588168 w 1023937"/>
                <a:gd name="connsiteY26" fmla="*/ 0 h 1247775"/>
                <a:gd name="connsiteX27" fmla="*/ 635793 w 1023937"/>
                <a:gd name="connsiteY27" fmla="*/ 4762 h 1247775"/>
                <a:gd name="connsiteX28" fmla="*/ 697706 w 1023937"/>
                <a:gd name="connsiteY28" fmla="*/ 19050 h 1247775"/>
                <a:gd name="connsiteX29" fmla="*/ 785812 w 1023937"/>
                <a:gd name="connsiteY29" fmla="*/ 47625 h 1247775"/>
                <a:gd name="connsiteX30" fmla="*/ 869156 w 1023937"/>
                <a:gd name="connsiteY30" fmla="*/ 83343 h 1247775"/>
                <a:gd name="connsiteX31" fmla="*/ 923925 w 1023937"/>
                <a:gd name="connsiteY31" fmla="*/ 114300 h 1247775"/>
                <a:gd name="connsiteX32" fmla="*/ 966787 w 1023937"/>
                <a:gd name="connsiteY32" fmla="*/ 145256 h 1247775"/>
                <a:gd name="connsiteX33" fmla="*/ 988218 w 1023937"/>
                <a:gd name="connsiteY33" fmla="*/ 166687 h 1247775"/>
                <a:gd name="connsiteX34" fmla="*/ 1002506 w 1023937"/>
                <a:gd name="connsiteY34" fmla="*/ 183356 h 1247775"/>
                <a:gd name="connsiteX35" fmla="*/ 1014412 w 1023937"/>
                <a:gd name="connsiteY35" fmla="*/ 207168 h 1247775"/>
                <a:gd name="connsiteX36" fmla="*/ 1023937 w 1023937"/>
                <a:gd name="connsiteY36" fmla="*/ 242887 h 1247775"/>
                <a:gd name="connsiteX37" fmla="*/ 1019175 w 1023937"/>
                <a:gd name="connsiteY37" fmla="*/ 269081 h 1247775"/>
                <a:gd name="connsiteX38" fmla="*/ 1000125 w 1023937"/>
                <a:gd name="connsiteY38" fmla="*/ 292893 h 1247775"/>
                <a:gd name="connsiteX39" fmla="*/ 957262 w 1023937"/>
                <a:gd name="connsiteY39" fmla="*/ 328612 h 1247775"/>
                <a:gd name="connsiteX40" fmla="*/ 914400 w 1023937"/>
                <a:gd name="connsiteY40" fmla="*/ 357187 h 1247775"/>
                <a:gd name="connsiteX41" fmla="*/ 821531 w 1023937"/>
                <a:gd name="connsiteY41" fmla="*/ 519112 h 1247775"/>
                <a:gd name="connsiteX42" fmla="*/ 659606 w 1023937"/>
                <a:gd name="connsiteY42" fmla="*/ 723900 h 1247775"/>
                <a:gd name="connsiteX43" fmla="*/ 466725 w 1023937"/>
                <a:gd name="connsiteY43" fmla="*/ 9048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3937" h="1247775">
                  <a:moveTo>
                    <a:pt x="466725" y="904875"/>
                  </a:moveTo>
                  <a:lnTo>
                    <a:pt x="247650" y="1095375"/>
                  </a:lnTo>
                  <a:lnTo>
                    <a:pt x="88106" y="1216818"/>
                  </a:lnTo>
                  <a:lnTo>
                    <a:pt x="45243" y="1243012"/>
                  </a:lnTo>
                  <a:lnTo>
                    <a:pt x="28575" y="1247775"/>
                  </a:lnTo>
                  <a:lnTo>
                    <a:pt x="9525" y="1247775"/>
                  </a:lnTo>
                  <a:lnTo>
                    <a:pt x="0" y="1238250"/>
                  </a:lnTo>
                  <a:lnTo>
                    <a:pt x="7143" y="1202531"/>
                  </a:lnTo>
                  <a:lnTo>
                    <a:pt x="45243" y="1152525"/>
                  </a:lnTo>
                  <a:lnTo>
                    <a:pt x="152400" y="1047750"/>
                  </a:lnTo>
                  <a:lnTo>
                    <a:pt x="254793" y="931068"/>
                  </a:lnTo>
                  <a:lnTo>
                    <a:pt x="371475" y="788193"/>
                  </a:lnTo>
                  <a:lnTo>
                    <a:pt x="483393" y="619125"/>
                  </a:lnTo>
                  <a:lnTo>
                    <a:pt x="561975" y="471487"/>
                  </a:lnTo>
                  <a:lnTo>
                    <a:pt x="631031" y="323850"/>
                  </a:lnTo>
                  <a:lnTo>
                    <a:pt x="654843" y="257175"/>
                  </a:lnTo>
                  <a:lnTo>
                    <a:pt x="664368" y="197643"/>
                  </a:lnTo>
                  <a:lnTo>
                    <a:pt x="661987" y="164306"/>
                  </a:lnTo>
                  <a:lnTo>
                    <a:pt x="652462" y="133350"/>
                  </a:lnTo>
                  <a:lnTo>
                    <a:pt x="635793" y="111918"/>
                  </a:lnTo>
                  <a:lnTo>
                    <a:pt x="597693" y="78581"/>
                  </a:lnTo>
                  <a:lnTo>
                    <a:pt x="554831" y="50006"/>
                  </a:lnTo>
                  <a:lnTo>
                    <a:pt x="540543" y="35718"/>
                  </a:lnTo>
                  <a:lnTo>
                    <a:pt x="535781" y="23812"/>
                  </a:lnTo>
                  <a:lnTo>
                    <a:pt x="538162" y="9525"/>
                  </a:lnTo>
                  <a:lnTo>
                    <a:pt x="552450" y="2381"/>
                  </a:lnTo>
                  <a:lnTo>
                    <a:pt x="588168" y="0"/>
                  </a:lnTo>
                  <a:lnTo>
                    <a:pt x="635793" y="4762"/>
                  </a:lnTo>
                  <a:lnTo>
                    <a:pt x="697706" y="19050"/>
                  </a:lnTo>
                  <a:lnTo>
                    <a:pt x="785812" y="47625"/>
                  </a:lnTo>
                  <a:lnTo>
                    <a:pt x="869156" y="83343"/>
                  </a:lnTo>
                  <a:lnTo>
                    <a:pt x="923925" y="114300"/>
                  </a:lnTo>
                  <a:lnTo>
                    <a:pt x="966787" y="145256"/>
                  </a:lnTo>
                  <a:lnTo>
                    <a:pt x="988218" y="166687"/>
                  </a:lnTo>
                  <a:lnTo>
                    <a:pt x="1002506" y="183356"/>
                  </a:lnTo>
                  <a:lnTo>
                    <a:pt x="1014412" y="207168"/>
                  </a:lnTo>
                  <a:lnTo>
                    <a:pt x="1023937" y="242887"/>
                  </a:lnTo>
                  <a:lnTo>
                    <a:pt x="1019175" y="269081"/>
                  </a:lnTo>
                  <a:lnTo>
                    <a:pt x="1000125" y="292893"/>
                  </a:lnTo>
                  <a:lnTo>
                    <a:pt x="957262" y="328612"/>
                  </a:lnTo>
                  <a:lnTo>
                    <a:pt x="914400" y="357187"/>
                  </a:lnTo>
                  <a:lnTo>
                    <a:pt x="821531" y="519112"/>
                  </a:lnTo>
                  <a:lnTo>
                    <a:pt x="659606" y="723900"/>
                  </a:lnTo>
                  <a:lnTo>
                    <a:pt x="466725" y="904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2357EFEE-88E6-4BDB-B645-3589CD4E3384}"/>
                </a:ext>
              </a:extLst>
            </p:cNvPr>
            <p:cNvSpPr/>
            <p:nvPr/>
          </p:nvSpPr>
          <p:spPr>
            <a:xfrm rot="16200000">
              <a:off x="2914650" y="4740275"/>
              <a:ext cx="2724150" cy="387350"/>
            </a:xfrm>
            <a:custGeom>
              <a:avLst/>
              <a:gdLst>
                <a:gd name="connsiteX0" fmla="*/ 1490662 w 2724150"/>
                <a:gd name="connsiteY0" fmla="*/ 364331 h 388144"/>
                <a:gd name="connsiteX1" fmla="*/ 328612 w 2724150"/>
                <a:gd name="connsiteY1" fmla="*/ 371475 h 388144"/>
                <a:gd name="connsiteX2" fmla="*/ 183356 w 2724150"/>
                <a:gd name="connsiteY2" fmla="*/ 364331 h 388144"/>
                <a:gd name="connsiteX3" fmla="*/ 95250 w 2724150"/>
                <a:gd name="connsiteY3" fmla="*/ 328612 h 388144"/>
                <a:gd name="connsiteX4" fmla="*/ 23812 w 2724150"/>
                <a:gd name="connsiteY4" fmla="*/ 300037 h 388144"/>
                <a:gd name="connsiteX5" fmla="*/ 0 w 2724150"/>
                <a:gd name="connsiteY5" fmla="*/ 283369 h 388144"/>
                <a:gd name="connsiteX6" fmla="*/ 0 w 2724150"/>
                <a:gd name="connsiteY6" fmla="*/ 264319 h 388144"/>
                <a:gd name="connsiteX7" fmla="*/ 2381 w 2724150"/>
                <a:gd name="connsiteY7" fmla="*/ 247650 h 388144"/>
                <a:gd name="connsiteX8" fmla="*/ 16668 w 2724150"/>
                <a:gd name="connsiteY8" fmla="*/ 216694 h 388144"/>
                <a:gd name="connsiteX9" fmla="*/ 54768 w 2724150"/>
                <a:gd name="connsiteY9" fmla="*/ 185737 h 388144"/>
                <a:gd name="connsiteX10" fmla="*/ 107156 w 2724150"/>
                <a:gd name="connsiteY10" fmla="*/ 150019 h 388144"/>
                <a:gd name="connsiteX11" fmla="*/ 188118 w 2724150"/>
                <a:gd name="connsiteY11" fmla="*/ 123825 h 388144"/>
                <a:gd name="connsiteX12" fmla="*/ 278606 w 2724150"/>
                <a:gd name="connsiteY12" fmla="*/ 107156 h 388144"/>
                <a:gd name="connsiteX13" fmla="*/ 431006 w 2724150"/>
                <a:gd name="connsiteY13" fmla="*/ 97631 h 388144"/>
                <a:gd name="connsiteX14" fmla="*/ 464343 w 2724150"/>
                <a:gd name="connsiteY14" fmla="*/ 104775 h 388144"/>
                <a:gd name="connsiteX15" fmla="*/ 566737 w 2724150"/>
                <a:gd name="connsiteY15" fmla="*/ 128587 h 388144"/>
                <a:gd name="connsiteX16" fmla="*/ 752475 w 2724150"/>
                <a:gd name="connsiteY16" fmla="*/ 152400 h 388144"/>
                <a:gd name="connsiteX17" fmla="*/ 897731 w 2724150"/>
                <a:gd name="connsiteY17" fmla="*/ 166687 h 388144"/>
                <a:gd name="connsiteX18" fmla="*/ 1100137 w 2724150"/>
                <a:gd name="connsiteY18" fmla="*/ 171450 h 388144"/>
                <a:gd name="connsiteX19" fmla="*/ 1407318 w 2724150"/>
                <a:gd name="connsiteY19" fmla="*/ 183356 h 388144"/>
                <a:gd name="connsiteX20" fmla="*/ 1735931 w 2724150"/>
                <a:gd name="connsiteY20" fmla="*/ 188119 h 388144"/>
                <a:gd name="connsiteX21" fmla="*/ 2033587 w 2724150"/>
                <a:gd name="connsiteY21" fmla="*/ 190500 h 388144"/>
                <a:gd name="connsiteX22" fmla="*/ 2240756 w 2724150"/>
                <a:gd name="connsiteY22" fmla="*/ 180975 h 388144"/>
                <a:gd name="connsiteX23" fmla="*/ 2345531 w 2724150"/>
                <a:gd name="connsiteY23" fmla="*/ 171450 h 388144"/>
                <a:gd name="connsiteX24" fmla="*/ 2421731 w 2724150"/>
                <a:gd name="connsiteY24" fmla="*/ 159544 h 388144"/>
                <a:gd name="connsiteX25" fmla="*/ 2493168 w 2724150"/>
                <a:gd name="connsiteY25" fmla="*/ 135731 h 388144"/>
                <a:gd name="connsiteX26" fmla="*/ 2566987 w 2724150"/>
                <a:gd name="connsiteY26" fmla="*/ 95250 h 388144"/>
                <a:gd name="connsiteX27" fmla="*/ 2647950 w 2724150"/>
                <a:gd name="connsiteY27" fmla="*/ 33337 h 388144"/>
                <a:gd name="connsiteX28" fmla="*/ 2681287 w 2724150"/>
                <a:gd name="connsiteY28" fmla="*/ 7144 h 388144"/>
                <a:gd name="connsiteX29" fmla="*/ 2707481 w 2724150"/>
                <a:gd name="connsiteY29" fmla="*/ 0 h 388144"/>
                <a:gd name="connsiteX30" fmla="*/ 2719387 w 2724150"/>
                <a:gd name="connsiteY30" fmla="*/ 7144 h 388144"/>
                <a:gd name="connsiteX31" fmla="*/ 2724150 w 2724150"/>
                <a:gd name="connsiteY31" fmla="*/ 16669 h 388144"/>
                <a:gd name="connsiteX32" fmla="*/ 2724150 w 2724150"/>
                <a:gd name="connsiteY32" fmla="*/ 40481 h 388144"/>
                <a:gd name="connsiteX33" fmla="*/ 2709862 w 2724150"/>
                <a:gd name="connsiteY33" fmla="*/ 107156 h 388144"/>
                <a:gd name="connsiteX34" fmla="*/ 2697956 w 2724150"/>
                <a:gd name="connsiteY34" fmla="*/ 176212 h 388144"/>
                <a:gd name="connsiteX35" fmla="*/ 2667000 w 2724150"/>
                <a:gd name="connsiteY35" fmla="*/ 261937 h 388144"/>
                <a:gd name="connsiteX36" fmla="*/ 2612231 w 2724150"/>
                <a:gd name="connsiteY36" fmla="*/ 361950 h 388144"/>
                <a:gd name="connsiteX37" fmla="*/ 2445543 w 2724150"/>
                <a:gd name="connsiteY37" fmla="*/ 383381 h 388144"/>
                <a:gd name="connsiteX38" fmla="*/ 1893093 w 2724150"/>
                <a:gd name="connsiteY38" fmla="*/ 388144 h 388144"/>
                <a:gd name="connsiteX39" fmla="*/ 1728787 w 2724150"/>
                <a:gd name="connsiteY39" fmla="*/ 361950 h 388144"/>
                <a:gd name="connsiteX40" fmla="*/ 1490662 w 2724150"/>
                <a:gd name="connsiteY40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24150" h="388144">
                  <a:moveTo>
                    <a:pt x="1490662" y="364331"/>
                  </a:moveTo>
                  <a:lnTo>
                    <a:pt x="328612" y="371475"/>
                  </a:lnTo>
                  <a:lnTo>
                    <a:pt x="183356" y="364331"/>
                  </a:lnTo>
                  <a:lnTo>
                    <a:pt x="95250" y="328612"/>
                  </a:lnTo>
                  <a:lnTo>
                    <a:pt x="23812" y="300037"/>
                  </a:lnTo>
                  <a:lnTo>
                    <a:pt x="0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6668" y="216694"/>
                  </a:lnTo>
                  <a:lnTo>
                    <a:pt x="54768" y="185737"/>
                  </a:lnTo>
                  <a:lnTo>
                    <a:pt x="107156" y="150019"/>
                  </a:lnTo>
                  <a:lnTo>
                    <a:pt x="188118" y="123825"/>
                  </a:lnTo>
                  <a:lnTo>
                    <a:pt x="278606" y="107156"/>
                  </a:lnTo>
                  <a:lnTo>
                    <a:pt x="431006" y="97631"/>
                  </a:lnTo>
                  <a:lnTo>
                    <a:pt x="464343" y="104775"/>
                  </a:lnTo>
                  <a:lnTo>
                    <a:pt x="566737" y="128587"/>
                  </a:lnTo>
                  <a:lnTo>
                    <a:pt x="752475" y="152400"/>
                  </a:lnTo>
                  <a:lnTo>
                    <a:pt x="897731" y="166687"/>
                  </a:lnTo>
                  <a:lnTo>
                    <a:pt x="1100137" y="171450"/>
                  </a:lnTo>
                  <a:lnTo>
                    <a:pt x="1407318" y="183356"/>
                  </a:lnTo>
                  <a:lnTo>
                    <a:pt x="1735931" y="188119"/>
                  </a:lnTo>
                  <a:lnTo>
                    <a:pt x="2033587" y="190500"/>
                  </a:lnTo>
                  <a:lnTo>
                    <a:pt x="2240756" y="180975"/>
                  </a:lnTo>
                  <a:lnTo>
                    <a:pt x="2345531" y="171450"/>
                  </a:lnTo>
                  <a:lnTo>
                    <a:pt x="2421731" y="159544"/>
                  </a:lnTo>
                  <a:lnTo>
                    <a:pt x="2493168" y="135731"/>
                  </a:lnTo>
                  <a:lnTo>
                    <a:pt x="2566987" y="95250"/>
                  </a:lnTo>
                  <a:lnTo>
                    <a:pt x="2647950" y="33337"/>
                  </a:lnTo>
                  <a:lnTo>
                    <a:pt x="2681287" y="7144"/>
                  </a:lnTo>
                  <a:lnTo>
                    <a:pt x="2707481" y="0"/>
                  </a:lnTo>
                  <a:lnTo>
                    <a:pt x="2719387" y="7144"/>
                  </a:lnTo>
                  <a:lnTo>
                    <a:pt x="2724150" y="16669"/>
                  </a:lnTo>
                  <a:lnTo>
                    <a:pt x="2724150" y="40481"/>
                  </a:lnTo>
                  <a:lnTo>
                    <a:pt x="2709862" y="107156"/>
                  </a:lnTo>
                  <a:lnTo>
                    <a:pt x="2697956" y="176212"/>
                  </a:lnTo>
                  <a:lnTo>
                    <a:pt x="2667000" y="261937"/>
                  </a:lnTo>
                  <a:lnTo>
                    <a:pt x="2612231" y="361950"/>
                  </a:lnTo>
                  <a:lnTo>
                    <a:pt x="2445543" y="383381"/>
                  </a:lnTo>
                  <a:lnTo>
                    <a:pt x="1893093" y="388144"/>
                  </a:lnTo>
                  <a:lnTo>
                    <a:pt x="1728787" y="361950"/>
                  </a:lnTo>
                  <a:lnTo>
                    <a:pt x="1490662" y="3643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52D2A119-0C60-445B-9E70-A838C02EAC20}"/>
                </a:ext>
              </a:extLst>
            </p:cNvPr>
            <p:cNvSpPr/>
            <p:nvPr/>
          </p:nvSpPr>
          <p:spPr>
            <a:xfrm>
              <a:off x="3581400" y="1931988"/>
              <a:ext cx="1322388" cy="400050"/>
            </a:xfrm>
            <a:custGeom>
              <a:avLst/>
              <a:gdLst>
                <a:gd name="connsiteX0" fmla="*/ 823913 w 1321594"/>
                <a:gd name="connsiteY0" fmla="*/ 259556 h 400050"/>
                <a:gd name="connsiteX1" fmla="*/ 454819 w 1321594"/>
                <a:gd name="connsiteY1" fmla="*/ 338137 h 400050"/>
                <a:gd name="connsiteX2" fmla="*/ 302419 w 1321594"/>
                <a:gd name="connsiteY2" fmla="*/ 369094 h 400050"/>
                <a:gd name="connsiteX3" fmla="*/ 130969 w 1321594"/>
                <a:gd name="connsiteY3" fmla="*/ 395287 h 400050"/>
                <a:gd name="connsiteX4" fmla="*/ 0 w 1321594"/>
                <a:gd name="connsiteY4" fmla="*/ 400050 h 400050"/>
                <a:gd name="connsiteX5" fmla="*/ 92869 w 1321594"/>
                <a:gd name="connsiteY5" fmla="*/ 195262 h 400050"/>
                <a:gd name="connsiteX6" fmla="*/ 233363 w 1321594"/>
                <a:gd name="connsiteY6" fmla="*/ 197644 h 400050"/>
                <a:gd name="connsiteX7" fmla="*/ 326231 w 1321594"/>
                <a:gd name="connsiteY7" fmla="*/ 188119 h 400050"/>
                <a:gd name="connsiteX8" fmla="*/ 478631 w 1321594"/>
                <a:gd name="connsiteY8" fmla="*/ 159544 h 400050"/>
                <a:gd name="connsiteX9" fmla="*/ 631031 w 1321594"/>
                <a:gd name="connsiteY9" fmla="*/ 121444 h 400050"/>
                <a:gd name="connsiteX10" fmla="*/ 797719 w 1321594"/>
                <a:gd name="connsiteY10" fmla="*/ 69056 h 400050"/>
                <a:gd name="connsiteX11" fmla="*/ 852488 w 1321594"/>
                <a:gd name="connsiteY11" fmla="*/ 40481 h 400050"/>
                <a:gd name="connsiteX12" fmla="*/ 895350 w 1321594"/>
                <a:gd name="connsiteY12" fmla="*/ 21431 h 400050"/>
                <a:gd name="connsiteX13" fmla="*/ 952500 w 1321594"/>
                <a:gd name="connsiteY13" fmla="*/ 9525 h 400050"/>
                <a:gd name="connsiteX14" fmla="*/ 1033463 w 1321594"/>
                <a:gd name="connsiteY14" fmla="*/ 0 h 400050"/>
                <a:gd name="connsiteX15" fmla="*/ 1133475 w 1321594"/>
                <a:gd name="connsiteY15" fmla="*/ 0 h 400050"/>
                <a:gd name="connsiteX16" fmla="*/ 1207294 w 1321594"/>
                <a:gd name="connsiteY16" fmla="*/ 4762 h 400050"/>
                <a:gd name="connsiteX17" fmla="*/ 1273969 w 1321594"/>
                <a:gd name="connsiteY17" fmla="*/ 14287 h 400050"/>
                <a:gd name="connsiteX18" fmla="*/ 1304925 w 1321594"/>
                <a:gd name="connsiteY18" fmla="*/ 26194 h 400050"/>
                <a:gd name="connsiteX19" fmla="*/ 1316831 w 1321594"/>
                <a:gd name="connsiteY19" fmla="*/ 42862 h 400050"/>
                <a:gd name="connsiteX20" fmla="*/ 1321594 w 1321594"/>
                <a:gd name="connsiteY20" fmla="*/ 69056 h 400050"/>
                <a:gd name="connsiteX21" fmla="*/ 1321594 w 1321594"/>
                <a:gd name="connsiteY21" fmla="*/ 111919 h 400050"/>
                <a:gd name="connsiteX22" fmla="*/ 1312069 w 1321594"/>
                <a:gd name="connsiteY22" fmla="*/ 140494 h 400050"/>
                <a:gd name="connsiteX23" fmla="*/ 1293019 w 1321594"/>
                <a:gd name="connsiteY23" fmla="*/ 159544 h 400050"/>
                <a:gd name="connsiteX24" fmla="*/ 1221581 w 1321594"/>
                <a:gd name="connsiteY24" fmla="*/ 178594 h 400050"/>
                <a:gd name="connsiteX25" fmla="*/ 1076325 w 1321594"/>
                <a:gd name="connsiteY25" fmla="*/ 209550 h 400050"/>
                <a:gd name="connsiteX26" fmla="*/ 823913 w 1321594"/>
                <a:gd name="connsiteY26" fmla="*/ 2595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21594" h="400050">
                  <a:moveTo>
                    <a:pt x="823913" y="259556"/>
                  </a:moveTo>
                  <a:lnTo>
                    <a:pt x="454819" y="338137"/>
                  </a:lnTo>
                  <a:lnTo>
                    <a:pt x="302419" y="369094"/>
                  </a:lnTo>
                  <a:lnTo>
                    <a:pt x="130969" y="395287"/>
                  </a:lnTo>
                  <a:lnTo>
                    <a:pt x="0" y="400050"/>
                  </a:lnTo>
                  <a:lnTo>
                    <a:pt x="92869" y="195262"/>
                  </a:lnTo>
                  <a:lnTo>
                    <a:pt x="233363" y="197644"/>
                  </a:lnTo>
                  <a:lnTo>
                    <a:pt x="326231" y="188119"/>
                  </a:lnTo>
                  <a:lnTo>
                    <a:pt x="478631" y="159544"/>
                  </a:lnTo>
                  <a:lnTo>
                    <a:pt x="631031" y="121444"/>
                  </a:lnTo>
                  <a:lnTo>
                    <a:pt x="797719" y="69056"/>
                  </a:lnTo>
                  <a:lnTo>
                    <a:pt x="852488" y="40481"/>
                  </a:lnTo>
                  <a:lnTo>
                    <a:pt x="895350" y="21431"/>
                  </a:lnTo>
                  <a:lnTo>
                    <a:pt x="952500" y="9525"/>
                  </a:lnTo>
                  <a:lnTo>
                    <a:pt x="1033463" y="0"/>
                  </a:lnTo>
                  <a:lnTo>
                    <a:pt x="1133475" y="0"/>
                  </a:lnTo>
                  <a:lnTo>
                    <a:pt x="1207294" y="4762"/>
                  </a:lnTo>
                  <a:lnTo>
                    <a:pt x="1273969" y="14287"/>
                  </a:lnTo>
                  <a:lnTo>
                    <a:pt x="1304925" y="26194"/>
                  </a:lnTo>
                  <a:lnTo>
                    <a:pt x="1316831" y="42862"/>
                  </a:lnTo>
                  <a:lnTo>
                    <a:pt x="1321594" y="69056"/>
                  </a:lnTo>
                  <a:lnTo>
                    <a:pt x="1321594" y="111919"/>
                  </a:lnTo>
                  <a:lnTo>
                    <a:pt x="1312069" y="140494"/>
                  </a:lnTo>
                  <a:lnTo>
                    <a:pt x="1293019" y="159544"/>
                  </a:lnTo>
                  <a:lnTo>
                    <a:pt x="1221581" y="178594"/>
                  </a:lnTo>
                  <a:lnTo>
                    <a:pt x="1076325" y="209550"/>
                  </a:lnTo>
                  <a:lnTo>
                    <a:pt x="823913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2827B349-AB4F-479C-81D5-602992437F25}"/>
                </a:ext>
              </a:extLst>
            </p:cNvPr>
            <p:cNvSpPr/>
            <p:nvPr/>
          </p:nvSpPr>
          <p:spPr>
            <a:xfrm>
              <a:off x="3922713" y="2211388"/>
              <a:ext cx="530225" cy="704850"/>
            </a:xfrm>
            <a:custGeom>
              <a:avLst/>
              <a:gdLst>
                <a:gd name="connsiteX0" fmla="*/ 242887 w 531019"/>
                <a:gd name="connsiteY0" fmla="*/ 416719 h 704850"/>
                <a:gd name="connsiteX1" fmla="*/ 185737 w 531019"/>
                <a:gd name="connsiteY1" fmla="*/ 283369 h 704850"/>
                <a:gd name="connsiteX2" fmla="*/ 154781 w 531019"/>
                <a:gd name="connsiteY2" fmla="*/ 223838 h 704850"/>
                <a:gd name="connsiteX3" fmla="*/ 109537 w 531019"/>
                <a:gd name="connsiteY3" fmla="*/ 159544 h 704850"/>
                <a:gd name="connsiteX4" fmla="*/ 0 w 531019"/>
                <a:gd name="connsiteY4" fmla="*/ 35719 h 704850"/>
                <a:gd name="connsiteX5" fmla="*/ 59531 w 531019"/>
                <a:gd name="connsiteY5" fmla="*/ 0 h 704850"/>
                <a:gd name="connsiteX6" fmla="*/ 219075 w 531019"/>
                <a:gd name="connsiteY6" fmla="*/ 111919 h 704850"/>
                <a:gd name="connsiteX7" fmla="*/ 314325 w 531019"/>
                <a:gd name="connsiteY7" fmla="*/ 180975 h 704850"/>
                <a:gd name="connsiteX8" fmla="*/ 381000 w 531019"/>
                <a:gd name="connsiteY8" fmla="*/ 228600 h 704850"/>
                <a:gd name="connsiteX9" fmla="*/ 431006 w 531019"/>
                <a:gd name="connsiteY9" fmla="*/ 276225 h 704850"/>
                <a:gd name="connsiteX10" fmla="*/ 466725 w 531019"/>
                <a:gd name="connsiteY10" fmla="*/ 311944 h 704850"/>
                <a:gd name="connsiteX11" fmla="*/ 490537 w 531019"/>
                <a:gd name="connsiteY11" fmla="*/ 342900 h 704850"/>
                <a:gd name="connsiteX12" fmla="*/ 516731 w 531019"/>
                <a:gd name="connsiteY12" fmla="*/ 388144 h 704850"/>
                <a:gd name="connsiteX13" fmla="*/ 528637 w 531019"/>
                <a:gd name="connsiteY13" fmla="*/ 426244 h 704850"/>
                <a:gd name="connsiteX14" fmla="*/ 531019 w 531019"/>
                <a:gd name="connsiteY14" fmla="*/ 485775 h 704850"/>
                <a:gd name="connsiteX15" fmla="*/ 523875 w 531019"/>
                <a:gd name="connsiteY15" fmla="*/ 552450 h 704850"/>
                <a:gd name="connsiteX16" fmla="*/ 511969 w 531019"/>
                <a:gd name="connsiteY16" fmla="*/ 602457 h 704850"/>
                <a:gd name="connsiteX17" fmla="*/ 488156 w 531019"/>
                <a:gd name="connsiteY17" fmla="*/ 657225 h 704850"/>
                <a:gd name="connsiteX18" fmla="*/ 466725 w 531019"/>
                <a:gd name="connsiteY18" fmla="*/ 681038 h 704850"/>
                <a:gd name="connsiteX19" fmla="*/ 435769 w 531019"/>
                <a:gd name="connsiteY19" fmla="*/ 700088 h 704850"/>
                <a:gd name="connsiteX20" fmla="*/ 397669 w 531019"/>
                <a:gd name="connsiteY20" fmla="*/ 704850 h 704850"/>
                <a:gd name="connsiteX21" fmla="*/ 354806 w 531019"/>
                <a:gd name="connsiteY21" fmla="*/ 697707 h 704850"/>
                <a:gd name="connsiteX22" fmla="*/ 323850 w 531019"/>
                <a:gd name="connsiteY22" fmla="*/ 678657 h 704850"/>
                <a:gd name="connsiteX23" fmla="*/ 302419 w 531019"/>
                <a:gd name="connsiteY23" fmla="*/ 645319 h 704850"/>
                <a:gd name="connsiteX24" fmla="*/ 288131 w 531019"/>
                <a:gd name="connsiteY24" fmla="*/ 585788 h 704850"/>
                <a:gd name="connsiteX25" fmla="*/ 242887 w 531019"/>
                <a:gd name="connsiteY25" fmla="*/ 41671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1019" h="704850">
                  <a:moveTo>
                    <a:pt x="242887" y="416719"/>
                  </a:moveTo>
                  <a:lnTo>
                    <a:pt x="185737" y="283369"/>
                  </a:lnTo>
                  <a:lnTo>
                    <a:pt x="154781" y="223838"/>
                  </a:lnTo>
                  <a:lnTo>
                    <a:pt x="109537" y="159544"/>
                  </a:lnTo>
                  <a:lnTo>
                    <a:pt x="0" y="35719"/>
                  </a:lnTo>
                  <a:lnTo>
                    <a:pt x="59531" y="0"/>
                  </a:lnTo>
                  <a:lnTo>
                    <a:pt x="219075" y="111919"/>
                  </a:lnTo>
                  <a:lnTo>
                    <a:pt x="314325" y="180975"/>
                  </a:lnTo>
                  <a:lnTo>
                    <a:pt x="381000" y="228600"/>
                  </a:lnTo>
                  <a:lnTo>
                    <a:pt x="431006" y="276225"/>
                  </a:lnTo>
                  <a:lnTo>
                    <a:pt x="466725" y="311944"/>
                  </a:lnTo>
                  <a:lnTo>
                    <a:pt x="490537" y="342900"/>
                  </a:lnTo>
                  <a:lnTo>
                    <a:pt x="516731" y="388144"/>
                  </a:lnTo>
                  <a:lnTo>
                    <a:pt x="528637" y="426244"/>
                  </a:lnTo>
                  <a:lnTo>
                    <a:pt x="531019" y="485775"/>
                  </a:lnTo>
                  <a:lnTo>
                    <a:pt x="523875" y="552450"/>
                  </a:lnTo>
                  <a:lnTo>
                    <a:pt x="511969" y="602457"/>
                  </a:lnTo>
                  <a:lnTo>
                    <a:pt x="488156" y="657225"/>
                  </a:lnTo>
                  <a:lnTo>
                    <a:pt x="466725" y="681038"/>
                  </a:lnTo>
                  <a:lnTo>
                    <a:pt x="435769" y="700088"/>
                  </a:lnTo>
                  <a:lnTo>
                    <a:pt x="397669" y="704850"/>
                  </a:lnTo>
                  <a:lnTo>
                    <a:pt x="354806" y="697707"/>
                  </a:lnTo>
                  <a:lnTo>
                    <a:pt x="323850" y="678657"/>
                  </a:lnTo>
                  <a:lnTo>
                    <a:pt x="302419" y="645319"/>
                  </a:lnTo>
                  <a:lnTo>
                    <a:pt x="288131" y="585788"/>
                  </a:lnTo>
                  <a:lnTo>
                    <a:pt x="242887" y="416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DC1DEF5C-FCF3-46C6-A4B2-CD8FEAD0E8C6}"/>
                </a:ext>
              </a:extLst>
            </p:cNvPr>
            <p:cNvSpPr/>
            <p:nvPr/>
          </p:nvSpPr>
          <p:spPr>
            <a:xfrm>
              <a:off x="5086350" y="1524000"/>
              <a:ext cx="747713" cy="1020763"/>
            </a:xfrm>
            <a:custGeom>
              <a:avLst/>
              <a:gdLst>
                <a:gd name="connsiteX0" fmla="*/ 409575 w 747713"/>
                <a:gd name="connsiteY0" fmla="*/ 676275 h 1021556"/>
                <a:gd name="connsiteX1" fmla="*/ 40481 w 747713"/>
                <a:gd name="connsiteY1" fmla="*/ 1021556 h 1021556"/>
                <a:gd name="connsiteX2" fmla="*/ 0 w 747713"/>
                <a:gd name="connsiteY2" fmla="*/ 1002506 h 1021556"/>
                <a:gd name="connsiteX3" fmla="*/ 133350 w 747713"/>
                <a:gd name="connsiteY3" fmla="*/ 788194 h 1021556"/>
                <a:gd name="connsiteX4" fmla="*/ 257175 w 747713"/>
                <a:gd name="connsiteY4" fmla="*/ 585788 h 1021556"/>
                <a:gd name="connsiteX5" fmla="*/ 354806 w 747713"/>
                <a:gd name="connsiteY5" fmla="*/ 414338 h 1021556"/>
                <a:gd name="connsiteX6" fmla="*/ 390525 w 747713"/>
                <a:gd name="connsiteY6" fmla="*/ 340519 h 1021556"/>
                <a:gd name="connsiteX7" fmla="*/ 407194 w 747713"/>
                <a:gd name="connsiteY7" fmla="*/ 257175 h 1021556"/>
                <a:gd name="connsiteX8" fmla="*/ 411956 w 747713"/>
                <a:gd name="connsiteY8" fmla="*/ 176213 h 1021556"/>
                <a:gd name="connsiteX9" fmla="*/ 400050 w 747713"/>
                <a:gd name="connsiteY9" fmla="*/ 138113 h 1021556"/>
                <a:gd name="connsiteX10" fmla="*/ 378619 w 747713"/>
                <a:gd name="connsiteY10" fmla="*/ 107156 h 1021556"/>
                <a:gd name="connsiteX11" fmla="*/ 347663 w 747713"/>
                <a:gd name="connsiteY11" fmla="*/ 69056 h 1021556"/>
                <a:gd name="connsiteX12" fmla="*/ 338138 w 747713"/>
                <a:gd name="connsiteY12" fmla="*/ 50006 h 1021556"/>
                <a:gd name="connsiteX13" fmla="*/ 338138 w 747713"/>
                <a:gd name="connsiteY13" fmla="*/ 28575 h 1021556"/>
                <a:gd name="connsiteX14" fmla="*/ 347663 w 747713"/>
                <a:gd name="connsiteY14" fmla="*/ 9525 h 1021556"/>
                <a:gd name="connsiteX15" fmla="*/ 378619 w 747713"/>
                <a:gd name="connsiteY15" fmla="*/ 0 h 1021556"/>
                <a:gd name="connsiteX16" fmla="*/ 404813 w 747713"/>
                <a:gd name="connsiteY16" fmla="*/ 2381 h 1021556"/>
                <a:gd name="connsiteX17" fmla="*/ 459581 w 747713"/>
                <a:gd name="connsiteY17" fmla="*/ 21431 h 1021556"/>
                <a:gd name="connsiteX18" fmla="*/ 550069 w 747713"/>
                <a:gd name="connsiteY18" fmla="*/ 59531 h 1021556"/>
                <a:gd name="connsiteX19" fmla="*/ 614363 w 747713"/>
                <a:gd name="connsiteY19" fmla="*/ 92869 h 1021556"/>
                <a:gd name="connsiteX20" fmla="*/ 654844 w 747713"/>
                <a:gd name="connsiteY20" fmla="*/ 119063 h 1021556"/>
                <a:gd name="connsiteX21" fmla="*/ 702469 w 747713"/>
                <a:gd name="connsiteY21" fmla="*/ 164306 h 1021556"/>
                <a:gd name="connsiteX22" fmla="*/ 726281 w 747713"/>
                <a:gd name="connsiteY22" fmla="*/ 200025 h 1021556"/>
                <a:gd name="connsiteX23" fmla="*/ 740569 w 747713"/>
                <a:gd name="connsiteY23" fmla="*/ 223838 h 1021556"/>
                <a:gd name="connsiteX24" fmla="*/ 747713 w 747713"/>
                <a:gd name="connsiteY24" fmla="*/ 247650 h 1021556"/>
                <a:gd name="connsiteX25" fmla="*/ 745331 w 747713"/>
                <a:gd name="connsiteY25" fmla="*/ 283369 h 1021556"/>
                <a:gd name="connsiteX26" fmla="*/ 735806 w 747713"/>
                <a:gd name="connsiteY26" fmla="*/ 314325 h 1021556"/>
                <a:gd name="connsiteX27" fmla="*/ 704850 w 747713"/>
                <a:gd name="connsiteY27" fmla="*/ 359569 h 1021556"/>
                <a:gd name="connsiteX28" fmla="*/ 614363 w 747713"/>
                <a:gd name="connsiteY28" fmla="*/ 452438 h 1021556"/>
                <a:gd name="connsiteX29" fmla="*/ 409575 w 747713"/>
                <a:gd name="connsiteY29" fmla="*/ 67627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3" h="1021556">
                  <a:moveTo>
                    <a:pt x="409575" y="676275"/>
                  </a:moveTo>
                  <a:lnTo>
                    <a:pt x="40481" y="1021556"/>
                  </a:lnTo>
                  <a:lnTo>
                    <a:pt x="0" y="1002506"/>
                  </a:lnTo>
                  <a:lnTo>
                    <a:pt x="133350" y="788194"/>
                  </a:lnTo>
                  <a:lnTo>
                    <a:pt x="257175" y="585788"/>
                  </a:lnTo>
                  <a:lnTo>
                    <a:pt x="354806" y="414338"/>
                  </a:lnTo>
                  <a:lnTo>
                    <a:pt x="390525" y="340519"/>
                  </a:lnTo>
                  <a:lnTo>
                    <a:pt x="407194" y="257175"/>
                  </a:lnTo>
                  <a:lnTo>
                    <a:pt x="411956" y="176213"/>
                  </a:lnTo>
                  <a:lnTo>
                    <a:pt x="400050" y="138113"/>
                  </a:lnTo>
                  <a:lnTo>
                    <a:pt x="378619" y="107156"/>
                  </a:lnTo>
                  <a:lnTo>
                    <a:pt x="347663" y="69056"/>
                  </a:lnTo>
                  <a:lnTo>
                    <a:pt x="338138" y="50006"/>
                  </a:lnTo>
                  <a:lnTo>
                    <a:pt x="338138" y="28575"/>
                  </a:lnTo>
                  <a:lnTo>
                    <a:pt x="347663" y="9525"/>
                  </a:lnTo>
                  <a:lnTo>
                    <a:pt x="378619" y="0"/>
                  </a:lnTo>
                  <a:lnTo>
                    <a:pt x="404813" y="2381"/>
                  </a:lnTo>
                  <a:lnTo>
                    <a:pt x="459581" y="21431"/>
                  </a:lnTo>
                  <a:lnTo>
                    <a:pt x="550069" y="59531"/>
                  </a:lnTo>
                  <a:lnTo>
                    <a:pt x="614363" y="92869"/>
                  </a:lnTo>
                  <a:lnTo>
                    <a:pt x="654844" y="119063"/>
                  </a:lnTo>
                  <a:lnTo>
                    <a:pt x="702469" y="164306"/>
                  </a:lnTo>
                  <a:lnTo>
                    <a:pt x="726281" y="200025"/>
                  </a:lnTo>
                  <a:lnTo>
                    <a:pt x="740569" y="223838"/>
                  </a:lnTo>
                  <a:lnTo>
                    <a:pt x="747713" y="247650"/>
                  </a:lnTo>
                  <a:lnTo>
                    <a:pt x="745331" y="283369"/>
                  </a:lnTo>
                  <a:lnTo>
                    <a:pt x="735806" y="314325"/>
                  </a:lnTo>
                  <a:lnTo>
                    <a:pt x="704850" y="359569"/>
                  </a:lnTo>
                  <a:lnTo>
                    <a:pt x="614363" y="452438"/>
                  </a:lnTo>
                  <a:lnTo>
                    <a:pt x="409575" y="676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F21B931A-E7A9-4E2D-8964-0CE9F5584CA4}"/>
                </a:ext>
              </a:extLst>
            </p:cNvPr>
            <p:cNvSpPr/>
            <p:nvPr/>
          </p:nvSpPr>
          <p:spPr>
            <a:xfrm>
              <a:off x="5524500" y="1836738"/>
              <a:ext cx="1493838" cy="342900"/>
            </a:xfrm>
            <a:custGeom>
              <a:avLst/>
              <a:gdLst>
                <a:gd name="connsiteX0" fmla="*/ 983456 w 1493044"/>
                <a:gd name="connsiteY0" fmla="*/ 269081 h 342900"/>
                <a:gd name="connsiteX1" fmla="*/ 757238 w 1493044"/>
                <a:gd name="connsiteY1" fmla="*/ 295275 h 342900"/>
                <a:gd name="connsiteX2" fmla="*/ 502444 w 1493044"/>
                <a:gd name="connsiteY2" fmla="*/ 342900 h 342900"/>
                <a:gd name="connsiteX3" fmla="*/ 397669 w 1493044"/>
                <a:gd name="connsiteY3" fmla="*/ 342900 h 342900"/>
                <a:gd name="connsiteX4" fmla="*/ 316706 w 1493044"/>
                <a:gd name="connsiteY4" fmla="*/ 338137 h 342900"/>
                <a:gd name="connsiteX5" fmla="*/ 252413 w 1493044"/>
                <a:gd name="connsiteY5" fmla="*/ 330994 h 342900"/>
                <a:gd name="connsiteX6" fmla="*/ 197644 w 1493044"/>
                <a:gd name="connsiteY6" fmla="*/ 321469 h 342900"/>
                <a:gd name="connsiteX7" fmla="*/ 135731 w 1493044"/>
                <a:gd name="connsiteY7" fmla="*/ 304800 h 342900"/>
                <a:gd name="connsiteX8" fmla="*/ 0 w 1493044"/>
                <a:gd name="connsiteY8" fmla="*/ 245269 h 342900"/>
                <a:gd name="connsiteX9" fmla="*/ 116681 w 1493044"/>
                <a:gd name="connsiteY9" fmla="*/ 80962 h 342900"/>
                <a:gd name="connsiteX10" fmla="*/ 195263 w 1493044"/>
                <a:gd name="connsiteY10" fmla="*/ 161925 h 342900"/>
                <a:gd name="connsiteX11" fmla="*/ 219075 w 1493044"/>
                <a:gd name="connsiteY11" fmla="*/ 176212 h 342900"/>
                <a:gd name="connsiteX12" fmla="*/ 252413 w 1493044"/>
                <a:gd name="connsiteY12" fmla="*/ 185737 h 342900"/>
                <a:gd name="connsiteX13" fmla="*/ 285750 w 1493044"/>
                <a:gd name="connsiteY13" fmla="*/ 190500 h 342900"/>
                <a:gd name="connsiteX14" fmla="*/ 321469 w 1493044"/>
                <a:gd name="connsiteY14" fmla="*/ 192881 h 342900"/>
                <a:gd name="connsiteX15" fmla="*/ 371475 w 1493044"/>
                <a:gd name="connsiteY15" fmla="*/ 190500 h 342900"/>
                <a:gd name="connsiteX16" fmla="*/ 478631 w 1493044"/>
                <a:gd name="connsiteY16" fmla="*/ 171450 h 342900"/>
                <a:gd name="connsiteX17" fmla="*/ 690563 w 1493044"/>
                <a:gd name="connsiteY17" fmla="*/ 138112 h 342900"/>
                <a:gd name="connsiteX18" fmla="*/ 876300 w 1493044"/>
                <a:gd name="connsiteY18" fmla="*/ 109537 h 342900"/>
                <a:gd name="connsiteX19" fmla="*/ 1012031 w 1493044"/>
                <a:gd name="connsiteY19" fmla="*/ 85725 h 342900"/>
                <a:gd name="connsiteX20" fmla="*/ 1047750 w 1493044"/>
                <a:gd name="connsiteY20" fmla="*/ 69056 h 342900"/>
                <a:gd name="connsiteX21" fmla="*/ 1081088 w 1493044"/>
                <a:gd name="connsiteY21" fmla="*/ 40481 h 342900"/>
                <a:gd name="connsiteX22" fmla="*/ 1107281 w 1493044"/>
                <a:gd name="connsiteY22" fmla="*/ 23812 h 342900"/>
                <a:gd name="connsiteX23" fmla="*/ 1143000 w 1493044"/>
                <a:gd name="connsiteY23" fmla="*/ 9525 h 342900"/>
                <a:gd name="connsiteX24" fmla="*/ 1202531 w 1493044"/>
                <a:gd name="connsiteY24" fmla="*/ 0 h 342900"/>
                <a:gd name="connsiteX25" fmla="*/ 1247775 w 1493044"/>
                <a:gd name="connsiteY25" fmla="*/ 4762 h 342900"/>
                <a:gd name="connsiteX26" fmla="*/ 1309688 w 1493044"/>
                <a:gd name="connsiteY26" fmla="*/ 19050 h 342900"/>
                <a:gd name="connsiteX27" fmla="*/ 1371600 w 1493044"/>
                <a:gd name="connsiteY27" fmla="*/ 33337 h 342900"/>
                <a:gd name="connsiteX28" fmla="*/ 1421606 w 1493044"/>
                <a:gd name="connsiteY28" fmla="*/ 54769 h 342900"/>
                <a:gd name="connsiteX29" fmla="*/ 1462088 w 1493044"/>
                <a:gd name="connsiteY29" fmla="*/ 85725 h 342900"/>
                <a:gd name="connsiteX30" fmla="*/ 1483519 w 1493044"/>
                <a:gd name="connsiteY30" fmla="*/ 104775 h 342900"/>
                <a:gd name="connsiteX31" fmla="*/ 1493044 w 1493044"/>
                <a:gd name="connsiteY31" fmla="*/ 138112 h 342900"/>
                <a:gd name="connsiteX32" fmla="*/ 1481138 w 1493044"/>
                <a:gd name="connsiteY32" fmla="*/ 180975 h 342900"/>
                <a:gd name="connsiteX33" fmla="*/ 1462088 w 1493044"/>
                <a:gd name="connsiteY33" fmla="*/ 200025 h 342900"/>
                <a:gd name="connsiteX34" fmla="*/ 1404938 w 1493044"/>
                <a:gd name="connsiteY34" fmla="*/ 221456 h 342900"/>
                <a:gd name="connsiteX35" fmla="*/ 1276350 w 1493044"/>
                <a:gd name="connsiteY35" fmla="*/ 238125 h 342900"/>
                <a:gd name="connsiteX36" fmla="*/ 983456 w 1493044"/>
                <a:gd name="connsiteY36" fmla="*/ 26908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342900">
                  <a:moveTo>
                    <a:pt x="983456" y="269081"/>
                  </a:moveTo>
                  <a:lnTo>
                    <a:pt x="757238" y="295275"/>
                  </a:lnTo>
                  <a:lnTo>
                    <a:pt x="502444" y="342900"/>
                  </a:lnTo>
                  <a:lnTo>
                    <a:pt x="397669" y="342900"/>
                  </a:lnTo>
                  <a:lnTo>
                    <a:pt x="316706" y="338137"/>
                  </a:lnTo>
                  <a:lnTo>
                    <a:pt x="252413" y="330994"/>
                  </a:lnTo>
                  <a:lnTo>
                    <a:pt x="197644" y="321469"/>
                  </a:lnTo>
                  <a:lnTo>
                    <a:pt x="135731" y="304800"/>
                  </a:lnTo>
                  <a:lnTo>
                    <a:pt x="0" y="245269"/>
                  </a:lnTo>
                  <a:lnTo>
                    <a:pt x="116681" y="80962"/>
                  </a:lnTo>
                  <a:lnTo>
                    <a:pt x="195263" y="161925"/>
                  </a:lnTo>
                  <a:lnTo>
                    <a:pt x="219075" y="176212"/>
                  </a:lnTo>
                  <a:lnTo>
                    <a:pt x="252413" y="185737"/>
                  </a:lnTo>
                  <a:lnTo>
                    <a:pt x="285750" y="190500"/>
                  </a:lnTo>
                  <a:lnTo>
                    <a:pt x="321469" y="192881"/>
                  </a:lnTo>
                  <a:lnTo>
                    <a:pt x="371475" y="190500"/>
                  </a:lnTo>
                  <a:lnTo>
                    <a:pt x="478631" y="171450"/>
                  </a:lnTo>
                  <a:lnTo>
                    <a:pt x="690563" y="138112"/>
                  </a:lnTo>
                  <a:lnTo>
                    <a:pt x="876300" y="109537"/>
                  </a:lnTo>
                  <a:lnTo>
                    <a:pt x="1012031" y="85725"/>
                  </a:lnTo>
                  <a:lnTo>
                    <a:pt x="1047750" y="69056"/>
                  </a:lnTo>
                  <a:lnTo>
                    <a:pt x="1081088" y="40481"/>
                  </a:lnTo>
                  <a:lnTo>
                    <a:pt x="1107281" y="23812"/>
                  </a:lnTo>
                  <a:lnTo>
                    <a:pt x="1143000" y="9525"/>
                  </a:lnTo>
                  <a:lnTo>
                    <a:pt x="1202531" y="0"/>
                  </a:lnTo>
                  <a:lnTo>
                    <a:pt x="1247775" y="4762"/>
                  </a:lnTo>
                  <a:lnTo>
                    <a:pt x="1309688" y="19050"/>
                  </a:lnTo>
                  <a:lnTo>
                    <a:pt x="1371600" y="33337"/>
                  </a:lnTo>
                  <a:lnTo>
                    <a:pt x="1421606" y="54769"/>
                  </a:lnTo>
                  <a:lnTo>
                    <a:pt x="1462088" y="85725"/>
                  </a:lnTo>
                  <a:lnTo>
                    <a:pt x="1483519" y="104775"/>
                  </a:lnTo>
                  <a:lnTo>
                    <a:pt x="1493044" y="138112"/>
                  </a:lnTo>
                  <a:lnTo>
                    <a:pt x="1481138" y="180975"/>
                  </a:lnTo>
                  <a:lnTo>
                    <a:pt x="1462088" y="200025"/>
                  </a:lnTo>
                  <a:lnTo>
                    <a:pt x="1404938" y="221456"/>
                  </a:lnTo>
                  <a:lnTo>
                    <a:pt x="1276350" y="238125"/>
                  </a:lnTo>
                  <a:lnTo>
                    <a:pt x="983456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D1A20893-EC59-4CF3-9D7B-B01606E7011F}"/>
                </a:ext>
              </a:extLst>
            </p:cNvPr>
            <p:cNvSpPr/>
            <p:nvPr/>
          </p:nvSpPr>
          <p:spPr>
            <a:xfrm>
              <a:off x="5727700" y="2055813"/>
              <a:ext cx="639763" cy="742950"/>
            </a:xfrm>
            <a:custGeom>
              <a:avLst/>
              <a:gdLst>
                <a:gd name="connsiteX0" fmla="*/ 161925 w 640687"/>
                <a:gd name="connsiteY0" fmla="*/ 426244 h 742950"/>
                <a:gd name="connsiteX1" fmla="*/ 254794 w 640687"/>
                <a:gd name="connsiteY1" fmla="*/ 233362 h 742950"/>
                <a:gd name="connsiteX2" fmla="*/ 319088 w 640687"/>
                <a:gd name="connsiteY2" fmla="*/ 80962 h 742950"/>
                <a:gd name="connsiteX3" fmla="*/ 519113 w 640687"/>
                <a:gd name="connsiteY3" fmla="*/ 0 h 742950"/>
                <a:gd name="connsiteX4" fmla="*/ 576263 w 640687"/>
                <a:gd name="connsiteY4" fmla="*/ 116681 h 742950"/>
                <a:gd name="connsiteX5" fmla="*/ 604838 w 640687"/>
                <a:gd name="connsiteY5" fmla="*/ 147637 h 742950"/>
                <a:gd name="connsiteX6" fmla="*/ 626269 w 640687"/>
                <a:gd name="connsiteY6" fmla="*/ 173831 h 742950"/>
                <a:gd name="connsiteX7" fmla="*/ 635794 w 640687"/>
                <a:gd name="connsiteY7" fmla="*/ 192881 h 742950"/>
                <a:gd name="connsiteX8" fmla="*/ 640557 w 640687"/>
                <a:gd name="connsiteY8" fmla="*/ 223837 h 742950"/>
                <a:gd name="connsiteX9" fmla="*/ 628650 w 640687"/>
                <a:gd name="connsiteY9" fmla="*/ 250031 h 742950"/>
                <a:gd name="connsiteX10" fmla="*/ 592932 w 640687"/>
                <a:gd name="connsiteY10" fmla="*/ 278606 h 742950"/>
                <a:gd name="connsiteX11" fmla="*/ 542925 w 640687"/>
                <a:gd name="connsiteY11" fmla="*/ 307181 h 742950"/>
                <a:gd name="connsiteX12" fmla="*/ 342900 w 640687"/>
                <a:gd name="connsiteY12" fmla="*/ 483394 h 742950"/>
                <a:gd name="connsiteX13" fmla="*/ 138113 w 640687"/>
                <a:gd name="connsiteY13" fmla="*/ 673894 h 742950"/>
                <a:gd name="connsiteX14" fmla="*/ 80963 w 640687"/>
                <a:gd name="connsiteY14" fmla="*/ 728662 h 742950"/>
                <a:gd name="connsiteX15" fmla="*/ 59532 w 640687"/>
                <a:gd name="connsiteY15" fmla="*/ 738187 h 742950"/>
                <a:gd name="connsiteX16" fmla="*/ 26194 w 640687"/>
                <a:gd name="connsiteY16" fmla="*/ 742950 h 742950"/>
                <a:gd name="connsiteX17" fmla="*/ 4763 w 640687"/>
                <a:gd name="connsiteY17" fmla="*/ 735806 h 742950"/>
                <a:gd name="connsiteX18" fmla="*/ 0 w 640687"/>
                <a:gd name="connsiteY18" fmla="*/ 719137 h 742950"/>
                <a:gd name="connsiteX19" fmla="*/ 16669 w 640687"/>
                <a:gd name="connsiteY19" fmla="*/ 676275 h 742950"/>
                <a:gd name="connsiteX20" fmla="*/ 90488 w 640687"/>
                <a:gd name="connsiteY20" fmla="*/ 557212 h 742950"/>
                <a:gd name="connsiteX21" fmla="*/ 161925 w 640687"/>
                <a:gd name="connsiteY21" fmla="*/ 42624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687" h="742950">
                  <a:moveTo>
                    <a:pt x="161925" y="426244"/>
                  </a:moveTo>
                  <a:lnTo>
                    <a:pt x="254794" y="233362"/>
                  </a:lnTo>
                  <a:lnTo>
                    <a:pt x="319088" y="80962"/>
                  </a:lnTo>
                  <a:lnTo>
                    <a:pt x="519113" y="0"/>
                  </a:lnTo>
                  <a:lnTo>
                    <a:pt x="576263" y="116681"/>
                  </a:lnTo>
                  <a:lnTo>
                    <a:pt x="604838" y="147637"/>
                  </a:lnTo>
                  <a:lnTo>
                    <a:pt x="626269" y="173831"/>
                  </a:lnTo>
                  <a:lnTo>
                    <a:pt x="635794" y="192881"/>
                  </a:lnTo>
                  <a:cubicBezTo>
                    <a:pt x="640687" y="222239"/>
                    <a:pt x="640557" y="211800"/>
                    <a:pt x="640557" y="223837"/>
                  </a:cubicBezTo>
                  <a:lnTo>
                    <a:pt x="628650" y="250031"/>
                  </a:lnTo>
                  <a:lnTo>
                    <a:pt x="592932" y="278606"/>
                  </a:lnTo>
                  <a:lnTo>
                    <a:pt x="542925" y="307181"/>
                  </a:lnTo>
                  <a:lnTo>
                    <a:pt x="342900" y="483394"/>
                  </a:lnTo>
                  <a:lnTo>
                    <a:pt x="138113" y="673894"/>
                  </a:lnTo>
                  <a:lnTo>
                    <a:pt x="80963" y="728662"/>
                  </a:lnTo>
                  <a:lnTo>
                    <a:pt x="59532" y="738187"/>
                  </a:lnTo>
                  <a:lnTo>
                    <a:pt x="26194" y="742950"/>
                  </a:lnTo>
                  <a:lnTo>
                    <a:pt x="4763" y="735806"/>
                  </a:lnTo>
                  <a:lnTo>
                    <a:pt x="0" y="719137"/>
                  </a:lnTo>
                  <a:lnTo>
                    <a:pt x="16669" y="676275"/>
                  </a:lnTo>
                  <a:lnTo>
                    <a:pt x="90488" y="557212"/>
                  </a:lnTo>
                  <a:lnTo>
                    <a:pt x="161925" y="4262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FA29A344-794C-4D0F-A8CD-70459E4D640C}"/>
                </a:ext>
              </a:extLst>
            </p:cNvPr>
            <p:cNvSpPr/>
            <p:nvPr/>
          </p:nvSpPr>
          <p:spPr>
            <a:xfrm>
              <a:off x="4710113" y="2395538"/>
              <a:ext cx="538162" cy="700087"/>
            </a:xfrm>
            <a:custGeom>
              <a:avLst/>
              <a:gdLst>
                <a:gd name="connsiteX0" fmla="*/ 209550 w 538162"/>
                <a:gd name="connsiteY0" fmla="*/ 442912 h 700087"/>
                <a:gd name="connsiteX1" fmla="*/ 209550 w 538162"/>
                <a:gd name="connsiteY1" fmla="*/ 292893 h 700087"/>
                <a:gd name="connsiteX2" fmla="*/ 204787 w 538162"/>
                <a:gd name="connsiteY2" fmla="*/ 259556 h 700087"/>
                <a:gd name="connsiteX3" fmla="*/ 197643 w 538162"/>
                <a:gd name="connsiteY3" fmla="*/ 226218 h 700087"/>
                <a:gd name="connsiteX4" fmla="*/ 183356 w 538162"/>
                <a:gd name="connsiteY4" fmla="*/ 200025 h 700087"/>
                <a:gd name="connsiteX5" fmla="*/ 166687 w 538162"/>
                <a:gd name="connsiteY5" fmla="*/ 173831 h 700087"/>
                <a:gd name="connsiteX6" fmla="*/ 147637 w 538162"/>
                <a:gd name="connsiteY6" fmla="*/ 154781 h 700087"/>
                <a:gd name="connsiteX7" fmla="*/ 111918 w 538162"/>
                <a:gd name="connsiteY7" fmla="*/ 123825 h 700087"/>
                <a:gd name="connsiteX8" fmla="*/ 78581 w 538162"/>
                <a:gd name="connsiteY8" fmla="*/ 97631 h 700087"/>
                <a:gd name="connsiteX9" fmla="*/ 38100 w 538162"/>
                <a:gd name="connsiteY9" fmla="*/ 76200 h 700087"/>
                <a:gd name="connsiteX10" fmla="*/ 19050 w 538162"/>
                <a:gd name="connsiteY10" fmla="*/ 69056 h 700087"/>
                <a:gd name="connsiteX11" fmla="*/ 2381 w 538162"/>
                <a:gd name="connsiteY11" fmla="*/ 47625 h 700087"/>
                <a:gd name="connsiteX12" fmla="*/ 0 w 538162"/>
                <a:gd name="connsiteY12" fmla="*/ 28575 h 700087"/>
                <a:gd name="connsiteX13" fmla="*/ 7143 w 538162"/>
                <a:gd name="connsiteY13" fmla="*/ 9525 h 700087"/>
                <a:gd name="connsiteX14" fmla="*/ 28575 w 538162"/>
                <a:gd name="connsiteY14" fmla="*/ 0 h 700087"/>
                <a:gd name="connsiteX15" fmla="*/ 97631 w 538162"/>
                <a:gd name="connsiteY15" fmla="*/ 0 h 700087"/>
                <a:gd name="connsiteX16" fmla="*/ 207168 w 538162"/>
                <a:gd name="connsiteY16" fmla="*/ 16668 h 700087"/>
                <a:gd name="connsiteX17" fmla="*/ 290512 w 538162"/>
                <a:gd name="connsiteY17" fmla="*/ 35718 h 700087"/>
                <a:gd name="connsiteX18" fmla="*/ 378618 w 538162"/>
                <a:gd name="connsiteY18" fmla="*/ 59531 h 700087"/>
                <a:gd name="connsiteX19" fmla="*/ 423862 w 538162"/>
                <a:gd name="connsiteY19" fmla="*/ 80962 h 700087"/>
                <a:gd name="connsiteX20" fmla="*/ 469106 w 538162"/>
                <a:gd name="connsiteY20" fmla="*/ 128587 h 700087"/>
                <a:gd name="connsiteX21" fmla="*/ 507206 w 538162"/>
                <a:gd name="connsiteY21" fmla="*/ 166687 h 700087"/>
                <a:gd name="connsiteX22" fmla="*/ 531018 w 538162"/>
                <a:gd name="connsiteY22" fmla="*/ 200025 h 700087"/>
                <a:gd name="connsiteX23" fmla="*/ 538162 w 538162"/>
                <a:gd name="connsiteY23" fmla="*/ 226218 h 700087"/>
                <a:gd name="connsiteX24" fmla="*/ 528637 w 538162"/>
                <a:gd name="connsiteY24" fmla="*/ 257175 h 700087"/>
                <a:gd name="connsiteX25" fmla="*/ 502443 w 538162"/>
                <a:gd name="connsiteY25" fmla="*/ 292893 h 700087"/>
                <a:gd name="connsiteX26" fmla="*/ 476250 w 538162"/>
                <a:gd name="connsiteY26" fmla="*/ 333375 h 700087"/>
                <a:gd name="connsiteX27" fmla="*/ 454818 w 538162"/>
                <a:gd name="connsiteY27" fmla="*/ 378618 h 700087"/>
                <a:gd name="connsiteX28" fmla="*/ 452437 w 538162"/>
                <a:gd name="connsiteY28" fmla="*/ 421481 h 700087"/>
                <a:gd name="connsiteX29" fmla="*/ 454818 w 538162"/>
                <a:gd name="connsiteY29" fmla="*/ 666750 h 700087"/>
                <a:gd name="connsiteX30" fmla="*/ 202406 w 538162"/>
                <a:gd name="connsiteY30" fmla="*/ 700087 h 700087"/>
                <a:gd name="connsiteX31" fmla="*/ 209550 w 538162"/>
                <a:gd name="connsiteY31" fmla="*/ 442912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8162" h="700087">
                  <a:moveTo>
                    <a:pt x="209550" y="442912"/>
                  </a:moveTo>
                  <a:lnTo>
                    <a:pt x="209550" y="292893"/>
                  </a:lnTo>
                  <a:lnTo>
                    <a:pt x="204787" y="259556"/>
                  </a:lnTo>
                  <a:lnTo>
                    <a:pt x="197643" y="226218"/>
                  </a:lnTo>
                  <a:lnTo>
                    <a:pt x="183356" y="200025"/>
                  </a:lnTo>
                  <a:lnTo>
                    <a:pt x="166687" y="173831"/>
                  </a:lnTo>
                  <a:lnTo>
                    <a:pt x="147637" y="154781"/>
                  </a:lnTo>
                  <a:lnTo>
                    <a:pt x="111918" y="123825"/>
                  </a:lnTo>
                  <a:lnTo>
                    <a:pt x="78581" y="97631"/>
                  </a:lnTo>
                  <a:lnTo>
                    <a:pt x="38100" y="7620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7143" y="9525"/>
                  </a:lnTo>
                  <a:lnTo>
                    <a:pt x="28575" y="0"/>
                  </a:lnTo>
                  <a:lnTo>
                    <a:pt x="97631" y="0"/>
                  </a:lnTo>
                  <a:lnTo>
                    <a:pt x="207168" y="16668"/>
                  </a:lnTo>
                  <a:lnTo>
                    <a:pt x="290512" y="35718"/>
                  </a:lnTo>
                  <a:lnTo>
                    <a:pt x="378618" y="59531"/>
                  </a:lnTo>
                  <a:lnTo>
                    <a:pt x="423862" y="80962"/>
                  </a:lnTo>
                  <a:lnTo>
                    <a:pt x="469106" y="128587"/>
                  </a:lnTo>
                  <a:lnTo>
                    <a:pt x="507206" y="166687"/>
                  </a:lnTo>
                  <a:lnTo>
                    <a:pt x="531018" y="200025"/>
                  </a:lnTo>
                  <a:lnTo>
                    <a:pt x="538162" y="226218"/>
                  </a:lnTo>
                  <a:lnTo>
                    <a:pt x="528637" y="257175"/>
                  </a:lnTo>
                  <a:lnTo>
                    <a:pt x="502443" y="292893"/>
                  </a:lnTo>
                  <a:lnTo>
                    <a:pt x="476250" y="333375"/>
                  </a:lnTo>
                  <a:lnTo>
                    <a:pt x="454818" y="378618"/>
                  </a:lnTo>
                  <a:lnTo>
                    <a:pt x="452437" y="421481"/>
                  </a:lnTo>
                  <a:cubicBezTo>
                    <a:pt x="453231" y="503237"/>
                    <a:pt x="454024" y="584994"/>
                    <a:pt x="454818" y="666750"/>
                  </a:cubicBezTo>
                  <a:lnTo>
                    <a:pt x="202406" y="700087"/>
                  </a:lnTo>
                  <a:cubicBezTo>
                    <a:pt x="203993" y="615950"/>
                    <a:pt x="205581" y="531812"/>
                    <a:pt x="209550" y="4429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FFA811F7-BD10-4C57-990F-07BD8D2B1A03}"/>
                </a:ext>
              </a:extLst>
            </p:cNvPr>
            <p:cNvSpPr/>
            <p:nvPr/>
          </p:nvSpPr>
          <p:spPr>
            <a:xfrm>
              <a:off x="3022600" y="3028950"/>
              <a:ext cx="377825" cy="1090613"/>
            </a:xfrm>
            <a:custGeom>
              <a:avLst/>
              <a:gdLst>
                <a:gd name="connsiteX0" fmla="*/ 9525 w 378619"/>
                <a:gd name="connsiteY0" fmla="*/ 912019 h 1090613"/>
                <a:gd name="connsiteX1" fmla="*/ 0 w 378619"/>
                <a:gd name="connsiteY1" fmla="*/ 766763 h 1090613"/>
                <a:gd name="connsiteX2" fmla="*/ 7144 w 378619"/>
                <a:gd name="connsiteY2" fmla="*/ 742950 h 1090613"/>
                <a:gd name="connsiteX3" fmla="*/ 59532 w 378619"/>
                <a:gd name="connsiteY3" fmla="*/ 688181 h 1090613"/>
                <a:gd name="connsiteX4" fmla="*/ 100013 w 378619"/>
                <a:gd name="connsiteY4" fmla="*/ 631031 h 1090613"/>
                <a:gd name="connsiteX5" fmla="*/ 140494 w 378619"/>
                <a:gd name="connsiteY5" fmla="*/ 559594 h 1090613"/>
                <a:gd name="connsiteX6" fmla="*/ 185738 w 378619"/>
                <a:gd name="connsiteY6" fmla="*/ 476250 h 1090613"/>
                <a:gd name="connsiteX7" fmla="*/ 197644 w 378619"/>
                <a:gd name="connsiteY7" fmla="*/ 421481 h 1090613"/>
                <a:gd name="connsiteX8" fmla="*/ 214313 w 378619"/>
                <a:gd name="connsiteY8" fmla="*/ 323850 h 1090613"/>
                <a:gd name="connsiteX9" fmla="*/ 221457 w 378619"/>
                <a:gd name="connsiteY9" fmla="*/ 171450 h 1090613"/>
                <a:gd name="connsiteX10" fmla="*/ 219075 w 378619"/>
                <a:gd name="connsiteY10" fmla="*/ 66675 h 1090613"/>
                <a:gd name="connsiteX11" fmla="*/ 211932 w 378619"/>
                <a:gd name="connsiteY11" fmla="*/ 40481 h 1090613"/>
                <a:gd name="connsiteX12" fmla="*/ 207169 w 378619"/>
                <a:gd name="connsiteY12" fmla="*/ 16669 h 1090613"/>
                <a:gd name="connsiteX13" fmla="*/ 209550 w 378619"/>
                <a:gd name="connsiteY13" fmla="*/ 7144 h 1090613"/>
                <a:gd name="connsiteX14" fmla="*/ 221457 w 378619"/>
                <a:gd name="connsiteY14" fmla="*/ 0 h 1090613"/>
                <a:gd name="connsiteX15" fmla="*/ 250032 w 378619"/>
                <a:gd name="connsiteY15" fmla="*/ 4763 h 1090613"/>
                <a:gd name="connsiteX16" fmla="*/ 271463 w 378619"/>
                <a:gd name="connsiteY16" fmla="*/ 14288 h 1090613"/>
                <a:gd name="connsiteX17" fmla="*/ 321469 w 378619"/>
                <a:gd name="connsiteY17" fmla="*/ 92869 h 1090613"/>
                <a:gd name="connsiteX18" fmla="*/ 378619 w 378619"/>
                <a:gd name="connsiteY18" fmla="*/ 219075 h 1090613"/>
                <a:gd name="connsiteX19" fmla="*/ 378619 w 378619"/>
                <a:gd name="connsiteY19" fmla="*/ 378619 h 1090613"/>
                <a:gd name="connsiteX20" fmla="*/ 361950 w 378619"/>
                <a:gd name="connsiteY20" fmla="*/ 564356 h 1090613"/>
                <a:gd name="connsiteX21" fmla="*/ 342900 w 378619"/>
                <a:gd name="connsiteY21" fmla="*/ 700088 h 1090613"/>
                <a:gd name="connsiteX22" fmla="*/ 314325 w 378619"/>
                <a:gd name="connsiteY22" fmla="*/ 809625 h 1090613"/>
                <a:gd name="connsiteX23" fmla="*/ 280988 w 378619"/>
                <a:gd name="connsiteY23" fmla="*/ 923925 h 1090613"/>
                <a:gd name="connsiteX24" fmla="*/ 238125 w 378619"/>
                <a:gd name="connsiteY24" fmla="*/ 1016794 h 1090613"/>
                <a:gd name="connsiteX25" fmla="*/ 197644 w 378619"/>
                <a:gd name="connsiteY25" fmla="*/ 1071563 h 1090613"/>
                <a:gd name="connsiteX26" fmla="*/ 166688 w 378619"/>
                <a:gd name="connsiteY26" fmla="*/ 1088231 h 1090613"/>
                <a:gd name="connsiteX27" fmla="*/ 133350 w 378619"/>
                <a:gd name="connsiteY27" fmla="*/ 1090613 h 1090613"/>
                <a:gd name="connsiteX28" fmla="*/ 97632 w 378619"/>
                <a:gd name="connsiteY28" fmla="*/ 1081088 h 1090613"/>
                <a:gd name="connsiteX29" fmla="*/ 73819 w 378619"/>
                <a:gd name="connsiteY29" fmla="*/ 1069181 h 1090613"/>
                <a:gd name="connsiteX30" fmla="*/ 50007 w 378619"/>
                <a:gd name="connsiteY30" fmla="*/ 1042988 h 1090613"/>
                <a:gd name="connsiteX31" fmla="*/ 33338 w 378619"/>
                <a:gd name="connsiteY31" fmla="*/ 1009650 h 1090613"/>
                <a:gd name="connsiteX32" fmla="*/ 9525 w 378619"/>
                <a:gd name="connsiteY32" fmla="*/ 912019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8619" h="1090613">
                  <a:moveTo>
                    <a:pt x="9525" y="912019"/>
                  </a:moveTo>
                  <a:lnTo>
                    <a:pt x="0" y="766763"/>
                  </a:lnTo>
                  <a:lnTo>
                    <a:pt x="7144" y="742950"/>
                  </a:lnTo>
                  <a:lnTo>
                    <a:pt x="59532" y="688181"/>
                  </a:lnTo>
                  <a:lnTo>
                    <a:pt x="100013" y="631031"/>
                  </a:lnTo>
                  <a:lnTo>
                    <a:pt x="140494" y="559594"/>
                  </a:lnTo>
                  <a:lnTo>
                    <a:pt x="185738" y="476250"/>
                  </a:lnTo>
                  <a:lnTo>
                    <a:pt x="197644" y="421481"/>
                  </a:lnTo>
                  <a:lnTo>
                    <a:pt x="214313" y="323850"/>
                  </a:lnTo>
                  <a:lnTo>
                    <a:pt x="221457" y="171450"/>
                  </a:lnTo>
                  <a:lnTo>
                    <a:pt x="219075" y="66675"/>
                  </a:lnTo>
                  <a:lnTo>
                    <a:pt x="211932" y="40481"/>
                  </a:lnTo>
                  <a:lnTo>
                    <a:pt x="207169" y="16669"/>
                  </a:lnTo>
                  <a:lnTo>
                    <a:pt x="209550" y="7144"/>
                  </a:lnTo>
                  <a:lnTo>
                    <a:pt x="221457" y="0"/>
                  </a:lnTo>
                  <a:lnTo>
                    <a:pt x="250032" y="4763"/>
                  </a:lnTo>
                  <a:lnTo>
                    <a:pt x="271463" y="14288"/>
                  </a:lnTo>
                  <a:lnTo>
                    <a:pt x="321469" y="92869"/>
                  </a:lnTo>
                  <a:lnTo>
                    <a:pt x="378619" y="219075"/>
                  </a:lnTo>
                  <a:lnTo>
                    <a:pt x="378619" y="378619"/>
                  </a:lnTo>
                  <a:lnTo>
                    <a:pt x="361950" y="564356"/>
                  </a:lnTo>
                  <a:lnTo>
                    <a:pt x="342900" y="700088"/>
                  </a:lnTo>
                  <a:lnTo>
                    <a:pt x="314325" y="809625"/>
                  </a:lnTo>
                  <a:lnTo>
                    <a:pt x="280988" y="923925"/>
                  </a:lnTo>
                  <a:lnTo>
                    <a:pt x="238125" y="1016794"/>
                  </a:lnTo>
                  <a:lnTo>
                    <a:pt x="197644" y="1071563"/>
                  </a:lnTo>
                  <a:lnTo>
                    <a:pt x="166688" y="1088231"/>
                  </a:lnTo>
                  <a:lnTo>
                    <a:pt x="133350" y="1090613"/>
                  </a:lnTo>
                  <a:lnTo>
                    <a:pt x="97632" y="1081088"/>
                  </a:lnTo>
                  <a:lnTo>
                    <a:pt x="73819" y="1069181"/>
                  </a:lnTo>
                  <a:lnTo>
                    <a:pt x="50007" y="1042988"/>
                  </a:lnTo>
                  <a:lnTo>
                    <a:pt x="33338" y="1009650"/>
                  </a:lnTo>
                  <a:lnTo>
                    <a:pt x="9525" y="912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307CAFC1-3357-4249-B169-3D95A4BD3C71}"/>
                </a:ext>
              </a:extLst>
            </p:cNvPr>
            <p:cNvSpPr/>
            <p:nvPr/>
          </p:nvSpPr>
          <p:spPr>
            <a:xfrm>
              <a:off x="3298825" y="2863850"/>
              <a:ext cx="3984625" cy="554038"/>
            </a:xfrm>
            <a:custGeom>
              <a:avLst/>
              <a:gdLst>
                <a:gd name="connsiteX0" fmla="*/ 2019447 w 3985937"/>
                <a:gd name="connsiteY0" fmla="*/ 264788 h 554289"/>
                <a:gd name="connsiteX1" fmla="*/ 1535769 w 3985937"/>
                <a:gd name="connsiteY1" fmla="*/ 317746 h 554289"/>
                <a:gd name="connsiteX2" fmla="*/ 1052090 w 3985937"/>
                <a:gd name="connsiteY2" fmla="*/ 384825 h 554289"/>
                <a:gd name="connsiteX3" fmla="*/ 653143 w 3985937"/>
                <a:gd name="connsiteY3" fmla="*/ 448374 h 554289"/>
                <a:gd name="connsiteX4" fmla="*/ 31775 w 3985937"/>
                <a:gd name="connsiteY4" fmla="*/ 554289 h 554289"/>
                <a:gd name="connsiteX5" fmla="*/ 0 w 3985937"/>
                <a:gd name="connsiteY5" fmla="*/ 388356 h 554289"/>
                <a:gd name="connsiteX6" fmla="*/ 271849 w 3985937"/>
                <a:gd name="connsiteY6" fmla="*/ 360112 h 554289"/>
                <a:gd name="connsiteX7" fmla="*/ 794363 w 3985937"/>
                <a:gd name="connsiteY7" fmla="*/ 282441 h 554289"/>
                <a:gd name="connsiteX8" fmla="*/ 1108578 w 3985937"/>
                <a:gd name="connsiteY8" fmla="*/ 236544 h 554289"/>
                <a:gd name="connsiteX9" fmla="*/ 1634623 w 3985937"/>
                <a:gd name="connsiteY9" fmla="*/ 155343 h 554289"/>
                <a:gd name="connsiteX10" fmla="*/ 1853514 w 3985937"/>
                <a:gd name="connsiteY10" fmla="*/ 141221 h 554289"/>
                <a:gd name="connsiteX11" fmla="*/ 1962959 w 3985937"/>
                <a:gd name="connsiteY11" fmla="*/ 130629 h 554289"/>
                <a:gd name="connsiteX12" fmla="*/ 2372498 w 3985937"/>
                <a:gd name="connsiteY12" fmla="*/ 95324 h 554289"/>
                <a:gd name="connsiteX13" fmla="*/ 2986805 w 3985937"/>
                <a:gd name="connsiteY13" fmla="*/ 49428 h 554289"/>
                <a:gd name="connsiteX14" fmla="*/ 3431648 w 3985937"/>
                <a:gd name="connsiteY14" fmla="*/ 14122 h 554289"/>
                <a:gd name="connsiteX15" fmla="*/ 3537563 w 3985937"/>
                <a:gd name="connsiteY15" fmla="*/ 3531 h 554289"/>
                <a:gd name="connsiteX16" fmla="*/ 3579929 w 3985937"/>
                <a:gd name="connsiteY16" fmla="*/ 0 h 554289"/>
                <a:gd name="connsiteX17" fmla="*/ 3632887 w 3985937"/>
                <a:gd name="connsiteY17" fmla="*/ 7061 h 554289"/>
                <a:gd name="connsiteX18" fmla="*/ 3689375 w 3985937"/>
                <a:gd name="connsiteY18" fmla="*/ 24714 h 554289"/>
                <a:gd name="connsiteX19" fmla="*/ 3745863 w 3985937"/>
                <a:gd name="connsiteY19" fmla="*/ 60019 h 554289"/>
                <a:gd name="connsiteX20" fmla="*/ 3795290 w 3985937"/>
                <a:gd name="connsiteY20" fmla="*/ 95324 h 554289"/>
                <a:gd name="connsiteX21" fmla="*/ 3851778 w 3985937"/>
                <a:gd name="connsiteY21" fmla="*/ 144751 h 554289"/>
                <a:gd name="connsiteX22" fmla="*/ 3915327 w 3985937"/>
                <a:gd name="connsiteY22" fmla="*/ 215361 h 554289"/>
                <a:gd name="connsiteX23" fmla="*/ 3961223 w 3985937"/>
                <a:gd name="connsiteY23" fmla="*/ 261258 h 554289"/>
                <a:gd name="connsiteX24" fmla="*/ 3982406 w 3985937"/>
                <a:gd name="connsiteY24" fmla="*/ 307154 h 554289"/>
                <a:gd name="connsiteX25" fmla="*/ 3985937 w 3985937"/>
                <a:gd name="connsiteY25" fmla="*/ 374234 h 554289"/>
                <a:gd name="connsiteX26" fmla="*/ 3978876 w 3985937"/>
                <a:gd name="connsiteY26" fmla="*/ 416600 h 554289"/>
                <a:gd name="connsiteX27" fmla="*/ 3964754 w 3985937"/>
                <a:gd name="connsiteY27" fmla="*/ 437783 h 554289"/>
                <a:gd name="connsiteX28" fmla="*/ 3922388 w 3985937"/>
                <a:gd name="connsiteY28" fmla="*/ 444844 h 554289"/>
                <a:gd name="connsiteX29" fmla="*/ 3890613 w 3985937"/>
                <a:gd name="connsiteY29" fmla="*/ 444844 h 554289"/>
                <a:gd name="connsiteX30" fmla="*/ 3481075 w 3985937"/>
                <a:gd name="connsiteY30" fmla="*/ 211831 h 554289"/>
                <a:gd name="connsiteX31" fmla="*/ 3442240 w 3985937"/>
                <a:gd name="connsiteY31" fmla="*/ 190648 h 554289"/>
                <a:gd name="connsiteX32" fmla="*/ 3385752 w 3985937"/>
                <a:gd name="connsiteY32" fmla="*/ 180056 h 554289"/>
                <a:gd name="connsiteX33" fmla="*/ 3170391 w 3985937"/>
                <a:gd name="connsiteY33" fmla="*/ 190648 h 554289"/>
                <a:gd name="connsiteX34" fmla="*/ 2545492 w 3985937"/>
                <a:gd name="connsiteY34" fmla="*/ 225953 h 554289"/>
                <a:gd name="connsiteX35" fmla="*/ 2019447 w 3985937"/>
                <a:gd name="connsiteY35" fmla="*/ 264788 h 55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85937" h="554289">
                  <a:moveTo>
                    <a:pt x="2019447" y="264788"/>
                  </a:moveTo>
                  <a:lnTo>
                    <a:pt x="1535769" y="317746"/>
                  </a:lnTo>
                  <a:lnTo>
                    <a:pt x="1052090" y="384825"/>
                  </a:lnTo>
                  <a:lnTo>
                    <a:pt x="653143" y="448374"/>
                  </a:lnTo>
                  <a:lnTo>
                    <a:pt x="31775" y="554289"/>
                  </a:lnTo>
                  <a:lnTo>
                    <a:pt x="0" y="388356"/>
                  </a:lnTo>
                  <a:lnTo>
                    <a:pt x="271849" y="360112"/>
                  </a:lnTo>
                  <a:lnTo>
                    <a:pt x="794363" y="282441"/>
                  </a:lnTo>
                  <a:lnTo>
                    <a:pt x="1108578" y="236544"/>
                  </a:lnTo>
                  <a:lnTo>
                    <a:pt x="1634623" y="155343"/>
                  </a:lnTo>
                  <a:lnTo>
                    <a:pt x="1853514" y="141221"/>
                  </a:lnTo>
                  <a:lnTo>
                    <a:pt x="1962959" y="130629"/>
                  </a:lnTo>
                  <a:lnTo>
                    <a:pt x="2372498" y="95324"/>
                  </a:lnTo>
                  <a:lnTo>
                    <a:pt x="2986805" y="49428"/>
                  </a:lnTo>
                  <a:lnTo>
                    <a:pt x="3431648" y="14122"/>
                  </a:lnTo>
                  <a:lnTo>
                    <a:pt x="3537563" y="3531"/>
                  </a:lnTo>
                  <a:lnTo>
                    <a:pt x="3579929" y="0"/>
                  </a:lnTo>
                  <a:lnTo>
                    <a:pt x="3632887" y="7061"/>
                  </a:lnTo>
                  <a:lnTo>
                    <a:pt x="3689375" y="24714"/>
                  </a:lnTo>
                  <a:lnTo>
                    <a:pt x="3745863" y="60019"/>
                  </a:lnTo>
                  <a:lnTo>
                    <a:pt x="3795290" y="95324"/>
                  </a:lnTo>
                  <a:lnTo>
                    <a:pt x="3851778" y="144751"/>
                  </a:lnTo>
                  <a:lnTo>
                    <a:pt x="3915327" y="215361"/>
                  </a:lnTo>
                  <a:lnTo>
                    <a:pt x="3961223" y="261258"/>
                  </a:lnTo>
                  <a:lnTo>
                    <a:pt x="3982406" y="307154"/>
                  </a:lnTo>
                  <a:lnTo>
                    <a:pt x="3985937" y="374234"/>
                  </a:lnTo>
                  <a:lnTo>
                    <a:pt x="3978876" y="416600"/>
                  </a:lnTo>
                  <a:lnTo>
                    <a:pt x="3964754" y="437783"/>
                  </a:lnTo>
                  <a:lnTo>
                    <a:pt x="3922388" y="444844"/>
                  </a:lnTo>
                  <a:lnTo>
                    <a:pt x="3890613" y="444844"/>
                  </a:lnTo>
                  <a:lnTo>
                    <a:pt x="3481075" y="211831"/>
                  </a:lnTo>
                  <a:lnTo>
                    <a:pt x="3442240" y="190648"/>
                  </a:lnTo>
                  <a:lnTo>
                    <a:pt x="3385752" y="180056"/>
                  </a:lnTo>
                  <a:lnTo>
                    <a:pt x="3170391" y="190648"/>
                  </a:lnTo>
                  <a:lnTo>
                    <a:pt x="2545492" y="225953"/>
                  </a:lnTo>
                  <a:lnTo>
                    <a:pt x="2019447" y="26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26F13C25-1DCF-4E3B-8EE0-B93F0713E95F}"/>
                </a:ext>
              </a:extLst>
            </p:cNvPr>
            <p:cNvSpPr/>
            <p:nvPr/>
          </p:nvSpPr>
          <p:spPr>
            <a:xfrm>
              <a:off x="6327775" y="3024188"/>
              <a:ext cx="877888" cy="676275"/>
            </a:xfrm>
            <a:custGeom>
              <a:avLst/>
              <a:gdLst>
                <a:gd name="connsiteX0" fmla="*/ 219075 w 878682"/>
                <a:gd name="connsiteY0" fmla="*/ 388143 h 676275"/>
                <a:gd name="connsiteX1" fmla="*/ 333375 w 878682"/>
                <a:gd name="connsiteY1" fmla="*/ 254793 h 676275"/>
                <a:gd name="connsiteX2" fmla="*/ 416719 w 878682"/>
                <a:gd name="connsiteY2" fmla="*/ 169068 h 676275"/>
                <a:gd name="connsiteX3" fmla="*/ 454819 w 878682"/>
                <a:gd name="connsiteY3" fmla="*/ 126206 h 676275"/>
                <a:gd name="connsiteX4" fmla="*/ 464344 w 878682"/>
                <a:gd name="connsiteY4" fmla="*/ 109537 h 676275"/>
                <a:gd name="connsiteX5" fmla="*/ 466725 w 878682"/>
                <a:gd name="connsiteY5" fmla="*/ 92868 h 676275"/>
                <a:gd name="connsiteX6" fmla="*/ 461963 w 878682"/>
                <a:gd name="connsiteY6" fmla="*/ 64293 h 676275"/>
                <a:gd name="connsiteX7" fmla="*/ 440532 w 878682"/>
                <a:gd name="connsiteY7" fmla="*/ 0 h 676275"/>
                <a:gd name="connsiteX8" fmla="*/ 878682 w 878682"/>
                <a:gd name="connsiteY8" fmla="*/ 273843 h 676275"/>
                <a:gd name="connsiteX9" fmla="*/ 859632 w 878682"/>
                <a:gd name="connsiteY9" fmla="*/ 283368 h 676275"/>
                <a:gd name="connsiteX10" fmla="*/ 764382 w 878682"/>
                <a:gd name="connsiteY10" fmla="*/ 309562 h 676275"/>
                <a:gd name="connsiteX11" fmla="*/ 654844 w 878682"/>
                <a:gd name="connsiteY11" fmla="*/ 345281 h 676275"/>
                <a:gd name="connsiteX12" fmla="*/ 564357 w 878682"/>
                <a:gd name="connsiteY12" fmla="*/ 383381 h 676275"/>
                <a:gd name="connsiteX13" fmla="*/ 431007 w 878682"/>
                <a:gd name="connsiteY13" fmla="*/ 452437 h 676275"/>
                <a:gd name="connsiteX14" fmla="*/ 252413 w 878682"/>
                <a:gd name="connsiteY14" fmla="*/ 559593 h 676275"/>
                <a:gd name="connsiteX15" fmla="*/ 76200 w 878682"/>
                <a:gd name="connsiteY15" fmla="*/ 664368 h 676275"/>
                <a:gd name="connsiteX16" fmla="*/ 57150 w 878682"/>
                <a:gd name="connsiteY16" fmla="*/ 671512 h 676275"/>
                <a:gd name="connsiteX17" fmla="*/ 33338 w 878682"/>
                <a:gd name="connsiteY17" fmla="*/ 676275 h 676275"/>
                <a:gd name="connsiteX18" fmla="*/ 11907 w 878682"/>
                <a:gd name="connsiteY18" fmla="*/ 673893 h 676275"/>
                <a:gd name="connsiteX19" fmla="*/ 0 w 878682"/>
                <a:gd name="connsiteY19" fmla="*/ 664368 h 676275"/>
                <a:gd name="connsiteX20" fmla="*/ 2382 w 878682"/>
                <a:gd name="connsiteY20" fmla="*/ 635793 h 676275"/>
                <a:gd name="connsiteX21" fmla="*/ 33338 w 878682"/>
                <a:gd name="connsiteY21" fmla="*/ 588168 h 676275"/>
                <a:gd name="connsiteX22" fmla="*/ 92869 w 878682"/>
                <a:gd name="connsiteY22" fmla="*/ 519112 h 676275"/>
                <a:gd name="connsiteX23" fmla="*/ 219075 w 878682"/>
                <a:gd name="connsiteY23" fmla="*/ 38814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8682" h="676275">
                  <a:moveTo>
                    <a:pt x="219075" y="388143"/>
                  </a:moveTo>
                  <a:lnTo>
                    <a:pt x="333375" y="254793"/>
                  </a:lnTo>
                  <a:lnTo>
                    <a:pt x="416719" y="169068"/>
                  </a:lnTo>
                  <a:lnTo>
                    <a:pt x="454819" y="126206"/>
                  </a:lnTo>
                  <a:lnTo>
                    <a:pt x="464344" y="109537"/>
                  </a:lnTo>
                  <a:lnTo>
                    <a:pt x="466725" y="92868"/>
                  </a:lnTo>
                  <a:lnTo>
                    <a:pt x="461963" y="64293"/>
                  </a:lnTo>
                  <a:lnTo>
                    <a:pt x="440532" y="0"/>
                  </a:lnTo>
                  <a:lnTo>
                    <a:pt x="878682" y="273843"/>
                  </a:lnTo>
                  <a:lnTo>
                    <a:pt x="859632" y="283368"/>
                  </a:lnTo>
                  <a:lnTo>
                    <a:pt x="764382" y="309562"/>
                  </a:lnTo>
                  <a:lnTo>
                    <a:pt x="654844" y="345281"/>
                  </a:lnTo>
                  <a:lnTo>
                    <a:pt x="564357" y="383381"/>
                  </a:lnTo>
                  <a:lnTo>
                    <a:pt x="431007" y="452437"/>
                  </a:lnTo>
                  <a:lnTo>
                    <a:pt x="252413" y="559593"/>
                  </a:lnTo>
                  <a:lnTo>
                    <a:pt x="76200" y="664368"/>
                  </a:lnTo>
                  <a:lnTo>
                    <a:pt x="57150" y="671512"/>
                  </a:lnTo>
                  <a:lnTo>
                    <a:pt x="33338" y="676275"/>
                  </a:lnTo>
                  <a:lnTo>
                    <a:pt x="11907" y="673893"/>
                  </a:lnTo>
                  <a:lnTo>
                    <a:pt x="0" y="664368"/>
                  </a:lnTo>
                  <a:lnTo>
                    <a:pt x="2382" y="635793"/>
                  </a:lnTo>
                  <a:lnTo>
                    <a:pt x="33338" y="588168"/>
                  </a:lnTo>
                  <a:lnTo>
                    <a:pt x="92869" y="519112"/>
                  </a:lnTo>
                  <a:lnTo>
                    <a:pt x="219075" y="388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228F4366-193E-4C2E-AE6B-212550590F5D}"/>
                </a:ext>
              </a:extLst>
            </p:cNvPr>
            <p:cNvSpPr/>
            <p:nvPr/>
          </p:nvSpPr>
          <p:spPr>
            <a:xfrm>
              <a:off x="4318000" y="3468688"/>
              <a:ext cx="1809750" cy="1084262"/>
            </a:xfrm>
            <a:custGeom>
              <a:avLst/>
              <a:gdLst>
                <a:gd name="connsiteX0" fmla="*/ 550069 w 1809750"/>
                <a:gd name="connsiteY0" fmla="*/ 319088 h 1083469"/>
                <a:gd name="connsiteX1" fmla="*/ 61913 w 1809750"/>
                <a:gd name="connsiteY1" fmla="*/ 397669 h 1083469"/>
                <a:gd name="connsiteX2" fmla="*/ 0 w 1809750"/>
                <a:gd name="connsiteY2" fmla="*/ 197644 h 1083469"/>
                <a:gd name="connsiteX3" fmla="*/ 340519 w 1809750"/>
                <a:gd name="connsiteY3" fmla="*/ 197644 h 1083469"/>
                <a:gd name="connsiteX4" fmla="*/ 635794 w 1809750"/>
                <a:gd name="connsiteY4" fmla="*/ 150019 h 1083469"/>
                <a:gd name="connsiteX5" fmla="*/ 966788 w 1809750"/>
                <a:gd name="connsiteY5" fmla="*/ 97632 h 1083469"/>
                <a:gd name="connsiteX6" fmla="*/ 1266825 w 1809750"/>
                <a:gd name="connsiteY6" fmla="*/ 45244 h 1083469"/>
                <a:gd name="connsiteX7" fmla="*/ 1545432 w 1809750"/>
                <a:gd name="connsiteY7" fmla="*/ 0 h 1083469"/>
                <a:gd name="connsiteX8" fmla="*/ 1607344 w 1809750"/>
                <a:gd name="connsiteY8" fmla="*/ 26194 h 1083469"/>
                <a:gd name="connsiteX9" fmla="*/ 1669257 w 1809750"/>
                <a:gd name="connsiteY9" fmla="*/ 61913 h 1083469"/>
                <a:gd name="connsiteX10" fmla="*/ 1716882 w 1809750"/>
                <a:gd name="connsiteY10" fmla="*/ 107157 h 1083469"/>
                <a:gd name="connsiteX11" fmla="*/ 1769269 w 1809750"/>
                <a:gd name="connsiteY11" fmla="*/ 169069 h 1083469"/>
                <a:gd name="connsiteX12" fmla="*/ 1793082 w 1809750"/>
                <a:gd name="connsiteY12" fmla="*/ 209550 h 1083469"/>
                <a:gd name="connsiteX13" fmla="*/ 1802607 w 1809750"/>
                <a:gd name="connsiteY13" fmla="*/ 233363 h 1083469"/>
                <a:gd name="connsiteX14" fmla="*/ 1809750 w 1809750"/>
                <a:gd name="connsiteY14" fmla="*/ 264319 h 1083469"/>
                <a:gd name="connsiteX15" fmla="*/ 1807369 w 1809750"/>
                <a:gd name="connsiteY15" fmla="*/ 292894 h 1083469"/>
                <a:gd name="connsiteX16" fmla="*/ 1790700 w 1809750"/>
                <a:gd name="connsiteY16" fmla="*/ 311944 h 1083469"/>
                <a:gd name="connsiteX17" fmla="*/ 1721644 w 1809750"/>
                <a:gd name="connsiteY17" fmla="*/ 378619 h 1083469"/>
                <a:gd name="connsiteX18" fmla="*/ 1666875 w 1809750"/>
                <a:gd name="connsiteY18" fmla="*/ 528638 h 1083469"/>
                <a:gd name="connsiteX19" fmla="*/ 1545432 w 1809750"/>
                <a:gd name="connsiteY19" fmla="*/ 857250 h 1083469"/>
                <a:gd name="connsiteX20" fmla="*/ 1493044 w 1809750"/>
                <a:gd name="connsiteY20" fmla="*/ 1007269 h 1083469"/>
                <a:gd name="connsiteX21" fmla="*/ 1443038 w 1809750"/>
                <a:gd name="connsiteY21" fmla="*/ 1062038 h 1083469"/>
                <a:gd name="connsiteX22" fmla="*/ 1423988 w 1809750"/>
                <a:gd name="connsiteY22" fmla="*/ 1081088 h 1083469"/>
                <a:gd name="connsiteX23" fmla="*/ 1404938 w 1809750"/>
                <a:gd name="connsiteY23" fmla="*/ 1083469 h 1083469"/>
                <a:gd name="connsiteX24" fmla="*/ 1381125 w 1809750"/>
                <a:gd name="connsiteY24" fmla="*/ 1071563 h 1083469"/>
                <a:gd name="connsiteX25" fmla="*/ 1357313 w 1809750"/>
                <a:gd name="connsiteY25" fmla="*/ 1054894 h 1083469"/>
                <a:gd name="connsiteX26" fmla="*/ 1333500 w 1809750"/>
                <a:gd name="connsiteY26" fmla="*/ 1028700 h 1083469"/>
                <a:gd name="connsiteX27" fmla="*/ 1309688 w 1809750"/>
                <a:gd name="connsiteY27" fmla="*/ 981075 h 1083469"/>
                <a:gd name="connsiteX28" fmla="*/ 1340644 w 1809750"/>
                <a:gd name="connsiteY28" fmla="*/ 776288 h 1083469"/>
                <a:gd name="connsiteX29" fmla="*/ 1400175 w 1809750"/>
                <a:gd name="connsiteY29" fmla="*/ 345282 h 1083469"/>
                <a:gd name="connsiteX30" fmla="*/ 1402557 w 1809750"/>
                <a:gd name="connsiteY30" fmla="*/ 285750 h 1083469"/>
                <a:gd name="connsiteX31" fmla="*/ 1400175 w 1809750"/>
                <a:gd name="connsiteY31" fmla="*/ 261938 h 1083469"/>
                <a:gd name="connsiteX32" fmla="*/ 1395413 w 1809750"/>
                <a:gd name="connsiteY32" fmla="*/ 242888 h 1083469"/>
                <a:gd name="connsiteX33" fmla="*/ 1383507 w 1809750"/>
                <a:gd name="connsiteY33" fmla="*/ 228600 h 1083469"/>
                <a:gd name="connsiteX34" fmla="*/ 1357313 w 1809750"/>
                <a:gd name="connsiteY34" fmla="*/ 211932 h 1083469"/>
                <a:gd name="connsiteX35" fmla="*/ 1319213 w 1809750"/>
                <a:gd name="connsiteY35" fmla="*/ 204788 h 1083469"/>
                <a:gd name="connsiteX36" fmla="*/ 1252538 w 1809750"/>
                <a:gd name="connsiteY36" fmla="*/ 211932 h 1083469"/>
                <a:gd name="connsiteX37" fmla="*/ 904875 w 1809750"/>
                <a:gd name="connsiteY37" fmla="*/ 264319 h 1083469"/>
                <a:gd name="connsiteX38" fmla="*/ 550069 w 1809750"/>
                <a:gd name="connsiteY38" fmla="*/ 3190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9750" h="1083469">
                  <a:moveTo>
                    <a:pt x="550069" y="319088"/>
                  </a:moveTo>
                  <a:lnTo>
                    <a:pt x="61913" y="397669"/>
                  </a:lnTo>
                  <a:lnTo>
                    <a:pt x="0" y="197644"/>
                  </a:lnTo>
                  <a:lnTo>
                    <a:pt x="340519" y="197644"/>
                  </a:lnTo>
                  <a:lnTo>
                    <a:pt x="635794" y="150019"/>
                  </a:lnTo>
                  <a:lnTo>
                    <a:pt x="966788" y="97632"/>
                  </a:lnTo>
                  <a:lnTo>
                    <a:pt x="1266825" y="45244"/>
                  </a:lnTo>
                  <a:lnTo>
                    <a:pt x="1545432" y="0"/>
                  </a:lnTo>
                  <a:lnTo>
                    <a:pt x="1607344" y="26194"/>
                  </a:lnTo>
                  <a:lnTo>
                    <a:pt x="1669257" y="61913"/>
                  </a:lnTo>
                  <a:lnTo>
                    <a:pt x="1716882" y="107157"/>
                  </a:lnTo>
                  <a:lnTo>
                    <a:pt x="1769269" y="169069"/>
                  </a:lnTo>
                  <a:lnTo>
                    <a:pt x="1793082" y="209550"/>
                  </a:lnTo>
                  <a:lnTo>
                    <a:pt x="1802607" y="233363"/>
                  </a:lnTo>
                  <a:lnTo>
                    <a:pt x="1809750" y="264319"/>
                  </a:lnTo>
                  <a:lnTo>
                    <a:pt x="1807369" y="292894"/>
                  </a:lnTo>
                  <a:lnTo>
                    <a:pt x="1790700" y="311944"/>
                  </a:lnTo>
                  <a:lnTo>
                    <a:pt x="1721644" y="378619"/>
                  </a:lnTo>
                  <a:lnTo>
                    <a:pt x="1666875" y="528638"/>
                  </a:lnTo>
                  <a:lnTo>
                    <a:pt x="1545432" y="857250"/>
                  </a:lnTo>
                  <a:lnTo>
                    <a:pt x="1493044" y="1007269"/>
                  </a:lnTo>
                  <a:lnTo>
                    <a:pt x="1443038" y="1062038"/>
                  </a:lnTo>
                  <a:lnTo>
                    <a:pt x="1423988" y="1081088"/>
                  </a:lnTo>
                  <a:lnTo>
                    <a:pt x="1404938" y="1083469"/>
                  </a:lnTo>
                  <a:lnTo>
                    <a:pt x="1381125" y="1071563"/>
                  </a:lnTo>
                  <a:lnTo>
                    <a:pt x="1357313" y="1054894"/>
                  </a:lnTo>
                  <a:lnTo>
                    <a:pt x="1333500" y="1028700"/>
                  </a:lnTo>
                  <a:lnTo>
                    <a:pt x="1309688" y="981075"/>
                  </a:lnTo>
                  <a:lnTo>
                    <a:pt x="1340644" y="776288"/>
                  </a:lnTo>
                  <a:lnTo>
                    <a:pt x="1400175" y="345282"/>
                  </a:lnTo>
                  <a:lnTo>
                    <a:pt x="1402557" y="285750"/>
                  </a:lnTo>
                  <a:lnTo>
                    <a:pt x="1400175" y="261938"/>
                  </a:lnTo>
                  <a:lnTo>
                    <a:pt x="1395413" y="242888"/>
                  </a:lnTo>
                  <a:lnTo>
                    <a:pt x="1383507" y="228600"/>
                  </a:lnTo>
                  <a:lnTo>
                    <a:pt x="1357313" y="211932"/>
                  </a:lnTo>
                  <a:lnTo>
                    <a:pt x="1319213" y="204788"/>
                  </a:lnTo>
                  <a:lnTo>
                    <a:pt x="1252538" y="211932"/>
                  </a:lnTo>
                  <a:lnTo>
                    <a:pt x="904875" y="264319"/>
                  </a:lnTo>
                  <a:lnTo>
                    <a:pt x="550069" y="3190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6876757E-B4BE-4C47-9DDD-55698525717A}"/>
                </a:ext>
              </a:extLst>
            </p:cNvPr>
            <p:cNvSpPr/>
            <p:nvPr/>
          </p:nvSpPr>
          <p:spPr>
            <a:xfrm>
              <a:off x="4398963" y="4248150"/>
              <a:ext cx="1301750" cy="325438"/>
            </a:xfrm>
            <a:custGeom>
              <a:avLst/>
              <a:gdLst>
                <a:gd name="connsiteX0" fmla="*/ 752475 w 1302544"/>
                <a:gd name="connsiteY0" fmla="*/ 66675 h 326231"/>
                <a:gd name="connsiteX1" fmla="*/ 1302544 w 1302544"/>
                <a:gd name="connsiteY1" fmla="*/ 0 h 326231"/>
                <a:gd name="connsiteX2" fmla="*/ 1295400 w 1302544"/>
                <a:gd name="connsiteY2" fmla="*/ 195263 h 326231"/>
                <a:gd name="connsiteX3" fmla="*/ 1228725 w 1302544"/>
                <a:gd name="connsiteY3" fmla="*/ 207169 h 326231"/>
                <a:gd name="connsiteX4" fmla="*/ 1226344 w 1302544"/>
                <a:gd name="connsiteY4" fmla="*/ 202406 h 326231"/>
                <a:gd name="connsiteX5" fmla="*/ 1207294 w 1302544"/>
                <a:gd name="connsiteY5" fmla="*/ 188119 h 326231"/>
                <a:gd name="connsiteX6" fmla="*/ 1078706 w 1302544"/>
                <a:gd name="connsiteY6" fmla="*/ 204788 h 326231"/>
                <a:gd name="connsiteX7" fmla="*/ 685800 w 1302544"/>
                <a:gd name="connsiteY7" fmla="*/ 254794 h 326231"/>
                <a:gd name="connsiteX8" fmla="*/ 371475 w 1302544"/>
                <a:gd name="connsiteY8" fmla="*/ 300038 h 326231"/>
                <a:gd name="connsiteX9" fmla="*/ 230981 w 1302544"/>
                <a:gd name="connsiteY9" fmla="*/ 316706 h 326231"/>
                <a:gd name="connsiteX10" fmla="*/ 0 w 1302544"/>
                <a:gd name="connsiteY10" fmla="*/ 326231 h 326231"/>
                <a:gd name="connsiteX11" fmla="*/ 4762 w 1302544"/>
                <a:gd name="connsiteY11" fmla="*/ 138113 h 326231"/>
                <a:gd name="connsiteX12" fmla="*/ 228600 w 1302544"/>
                <a:gd name="connsiteY12" fmla="*/ 138113 h 326231"/>
                <a:gd name="connsiteX13" fmla="*/ 400050 w 1302544"/>
                <a:gd name="connsiteY13" fmla="*/ 114300 h 326231"/>
                <a:gd name="connsiteX14" fmla="*/ 752475 w 1302544"/>
                <a:gd name="connsiteY14" fmla="*/ 6667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2544" h="326231">
                  <a:moveTo>
                    <a:pt x="752475" y="66675"/>
                  </a:moveTo>
                  <a:lnTo>
                    <a:pt x="1302544" y="0"/>
                  </a:lnTo>
                  <a:lnTo>
                    <a:pt x="1295400" y="195263"/>
                  </a:lnTo>
                  <a:lnTo>
                    <a:pt x="1228725" y="207169"/>
                  </a:lnTo>
                  <a:lnTo>
                    <a:pt x="1226344" y="202406"/>
                  </a:lnTo>
                  <a:lnTo>
                    <a:pt x="1207294" y="188119"/>
                  </a:lnTo>
                  <a:lnTo>
                    <a:pt x="1078706" y="204788"/>
                  </a:lnTo>
                  <a:lnTo>
                    <a:pt x="685800" y="254794"/>
                  </a:lnTo>
                  <a:lnTo>
                    <a:pt x="371475" y="300038"/>
                  </a:lnTo>
                  <a:lnTo>
                    <a:pt x="230981" y="316706"/>
                  </a:lnTo>
                  <a:lnTo>
                    <a:pt x="0" y="326231"/>
                  </a:lnTo>
                  <a:lnTo>
                    <a:pt x="4762" y="138113"/>
                  </a:lnTo>
                  <a:lnTo>
                    <a:pt x="228600" y="138113"/>
                  </a:lnTo>
                  <a:lnTo>
                    <a:pt x="400050" y="114300"/>
                  </a:lnTo>
                  <a:lnTo>
                    <a:pt x="752475" y="66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0A641EE5-C505-4A79-A7D7-B95631504753}"/>
                </a:ext>
              </a:extLst>
            </p:cNvPr>
            <p:cNvSpPr/>
            <p:nvPr/>
          </p:nvSpPr>
          <p:spPr>
            <a:xfrm>
              <a:off x="4386263" y="4903788"/>
              <a:ext cx="1928812" cy="996950"/>
            </a:xfrm>
            <a:custGeom>
              <a:avLst/>
              <a:gdLst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00200 w 1928812"/>
                <a:gd name="connsiteY25" fmla="*/ 1038225 h 1038225"/>
                <a:gd name="connsiteX26" fmla="*/ 1397793 w 1928812"/>
                <a:gd name="connsiteY26" fmla="*/ 1007269 h 1038225"/>
                <a:gd name="connsiteX27" fmla="*/ 1407318 w 1928812"/>
                <a:gd name="connsiteY27" fmla="*/ 876300 h 1038225"/>
                <a:gd name="connsiteX28" fmla="*/ 1462087 w 1928812"/>
                <a:gd name="connsiteY28" fmla="*/ 540544 h 1038225"/>
                <a:gd name="connsiteX29" fmla="*/ 1488281 w 1928812"/>
                <a:gd name="connsiteY29" fmla="*/ 361950 h 1038225"/>
                <a:gd name="connsiteX30" fmla="*/ 1490662 w 1928812"/>
                <a:gd name="connsiteY30" fmla="*/ 326231 h 1038225"/>
                <a:gd name="connsiteX31" fmla="*/ 1488281 w 1928812"/>
                <a:gd name="connsiteY31" fmla="*/ 297656 h 1038225"/>
                <a:gd name="connsiteX32" fmla="*/ 1483518 w 1928812"/>
                <a:gd name="connsiteY32" fmla="*/ 271462 h 1038225"/>
                <a:gd name="connsiteX33" fmla="*/ 1476375 w 1928812"/>
                <a:gd name="connsiteY33" fmla="*/ 250031 h 1038225"/>
                <a:gd name="connsiteX34" fmla="*/ 1459706 w 1928812"/>
                <a:gd name="connsiteY34" fmla="*/ 235744 h 1038225"/>
                <a:gd name="connsiteX35" fmla="*/ 1433512 w 1928812"/>
                <a:gd name="connsiteY35" fmla="*/ 223837 h 1038225"/>
                <a:gd name="connsiteX36" fmla="*/ 1393031 w 1928812"/>
                <a:gd name="connsiteY36" fmla="*/ 219075 h 1038225"/>
                <a:gd name="connsiteX37" fmla="*/ 995362 w 1928812"/>
                <a:gd name="connsiteY37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4937 w 1928812"/>
                <a:gd name="connsiteY28" fmla="*/ 908843 h 1038225"/>
                <a:gd name="connsiteX29" fmla="*/ 1407318 w 1928812"/>
                <a:gd name="connsiteY29" fmla="*/ 876300 h 1038225"/>
                <a:gd name="connsiteX30" fmla="*/ 1462087 w 1928812"/>
                <a:gd name="connsiteY30" fmla="*/ 540544 h 1038225"/>
                <a:gd name="connsiteX31" fmla="*/ 1488281 w 1928812"/>
                <a:gd name="connsiteY31" fmla="*/ 361950 h 1038225"/>
                <a:gd name="connsiteX32" fmla="*/ 1490662 w 1928812"/>
                <a:gd name="connsiteY32" fmla="*/ 326231 h 1038225"/>
                <a:gd name="connsiteX33" fmla="*/ 1488281 w 1928812"/>
                <a:gd name="connsiteY33" fmla="*/ 297656 h 1038225"/>
                <a:gd name="connsiteX34" fmla="*/ 1483518 w 1928812"/>
                <a:gd name="connsiteY34" fmla="*/ 271462 h 1038225"/>
                <a:gd name="connsiteX35" fmla="*/ 1476375 w 1928812"/>
                <a:gd name="connsiteY35" fmla="*/ 250031 h 1038225"/>
                <a:gd name="connsiteX36" fmla="*/ 1459706 w 1928812"/>
                <a:gd name="connsiteY36" fmla="*/ 235744 h 1038225"/>
                <a:gd name="connsiteX37" fmla="*/ 1433512 w 1928812"/>
                <a:gd name="connsiteY37" fmla="*/ 223837 h 1038225"/>
                <a:gd name="connsiteX38" fmla="*/ 1393031 w 1928812"/>
                <a:gd name="connsiteY38" fmla="*/ 219075 h 1038225"/>
                <a:gd name="connsiteX39" fmla="*/ 995362 w 1928812"/>
                <a:gd name="connsiteY39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404937 w 1928812"/>
                <a:gd name="connsiteY27" fmla="*/ 908843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996950"/>
                <a:gd name="connsiteX1" fmla="*/ 573881 w 1928812"/>
                <a:gd name="connsiteY1" fmla="*/ 321469 h 996950"/>
                <a:gd name="connsiteX2" fmla="*/ 273843 w 1928812"/>
                <a:gd name="connsiteY2" fmla="*/ 354806 h 996950"/>
                <a:gd name="connsiteX3" fmla="*/ 0 w 1928812"/>
                <a:gd name="connsiteY3" fmla="*/ 357187 h 996950"/>
                <a:gd name="connsiteX4" fmla="*/ 2381 w 1928812"/>
                <a:gd name="connsiteY4" fmla="*/ 195262 h 996950"/>
                <a:gd name="connsiteX5" fmla="*/ 311943 w 1928812"/>
                <a:gd name="connsiteY5" fmla="*/ 195262 h 996950"/>
                <a:gd name="connsiteX6" fmla="*/ 559593 w 1928812"/>
                <a:gd name="connsiteY6" fmla="*/ 161925 h 996950"/>
                <a:gd name="connsiteX7" fmla="*/ 902493 w 1928812"/>
                <a:gd name="connsiteY7" fmla="*/ 111919 h 996950"/>
                <a:gd name="connsiteX8" fmla="*/ 1295400 w 1928812"/>
                <a:gd name="connsiteY8" fmla="*/ 59531 h 996950"/>
                <a:gd name="connsiteX9" fmla="*/ 1328737 w 1928812"/>
                <a:gd name="connsiteY9" fmla="*/ 40481 h 996950"/>
                <a:gd name="connsiteX10" fmla="*/ 1366837 w 1928812"/>
                <a:gd name="connsiteY10" fmla="*/ 21431 h 996950"/>
                <a:gd name="connsiteX11" fmla="*/ 1416843 w 1928812"/>
                <a:gd name="connsiteY11" fmla="*/ 4762 h 996950"/>
                <a:gd name="connsiteX12" fmla="*/ 1464468 w 1928812"/>
                <a:gd name="connsiteY12" fmla="*/ 0 h 996950"/>
                <a:gd name="connsiteX13" fmla="*/ 1516856 w 1928812"/>
                <a:gd name="connsiteY13" fmla="*/ 7144 h 996950"/>
                <a:gd name="connsiteX14" fmla="*/ 1571625 w 1928812"/>
                <a:gd name="connsiteY14" fmla="*/ 28575 h 996950"/>
                <a:gd name="connsiteX15" fmla="*/ 1645443 w 1928812"/>
                <a:gd name="connsiteY15" fmla="*/ 66675 h 996950"/>
                <a:gd name="connsiteX16" fmla="*/ 1752600 w 1928812"/>
                <a:gd name="connsiteY16" fmla="*/ 140494 h 996950"/>
                <a:gd name="connsiteX17" fmla="*/ 1852612 w 1928812"/>
                <a:gd name="connsiteY17" fmla="*/ 223837 h 996950"/>
                <a:gd name="connsiteX18" fmla="*/ 1919287 w 1928812"/>
                <a:gd name="connsiteY18" fmla="*/ 283369 h 996950"/>
                <a:gd name="connsiteX19" fmla="*/ 1928812 w 1928812"/>
                <a:gd name="connsiteY19" fmla="*/ 297656 h 996950"/>
                <a:gd name="connsiteX20" fmla="*/ 1928812 w 1928812"/>
                <a:gd name="connsiteY20" fmla="*/ 316706 h 996950"/>
                <a:gd name="connsiteX21" fmla="*/ 1916906 w 1928812"/>
                <a:gd name="connsiteY21" fmla="*/ 345281 h 996950"/>
                <a:gd name="connsiteX22" fmla="*/ 1878806 w 1928812"/>
                <a:gd name="connsiteY22" fmla="*/ 390525 h 996950"/>
                <a:gd name="connsiteX23" fmla="*/ 1831181 w 1928812"/>
                <a:gd name="connsiteY23" fmla="*/ 438150 h 996950"/>
                <a:gd name="connsiteX24" fmla="*/ 1728787 w 1928812"/>
                <a:gd name="connsiteY24" fmla="*/ 702469 h 996950"/>
                <a:gd name="connsiteX25" fmla="*/ 1614487 w 1928812"/>
                <a:gd name="connsiteY25" fmla="*/ 996950 h 996950"/>
                <a:gd name="connsiteX26" fmla="*/ 1404937 w 1928812"/>
                <a:gd name="connsiteY26" fmla="*/ 908843 h 996950"/>
                <a:gd name="connsiteX27" fmla="*/ 1407318 w 1928812"/>
                <a:gd name="connsiteY27" fmla="*/ 876300 h 996950"/>
                <a:gd name="connsiteX28" fmla="*/ 1462087 w 1928812"/>
                <a:gd name="connsiteY28" fmla="*/ 540544 h 996950"/>
                <a:gd name="connsiteX29" fmla="*/ 1488281 w 1928812"/>
                <a:gd name="connsiteY29" fmla="*/ 361950 h 996950"/>
                <a:gd name="connsiteX30" fmla="*/ 1490662 w 1928812"/>
                <a:gd name="connsiteY30" fmla="*/ 326231 h 996950"/>
                <a:gd name="connsiteX31" fmla="*/ 1488281 w 1928812"/>
                <a:gd name="connsiteY31" fmla="*/ 297656 h 996950"/>
                <a:gd name="connsiteX32" fmla="*/ 1483518 w 1928812"/>
                <a:gd name="connsiteY32" fmla="*/ 271462 h 996950"/>
                <a:gd name="connsiteX33" fmla="*/ 1476375 w 1928812"/>
                <a:gd name="connsiteY33" fmla="*/ 250031 h 996950"/>
                <a:gd name="connsiteX34" fmla="*/ 1459706 w 1928812"/>
                <a:gd name="connsiteY34" fmla="*/ 235744 h 996950"/>
                <a:gd name="connsiteX35" fmla="*/ 1433512 w 1928812"/>
                <a:gd name="connsiteY35" fmla="*/ 223837 h 996950"/>
                <a:gd name="connsiteX36" fmla="*/ 1393031 w 1928812"/>
                <a:gd name="connsiteY36" fmla="*/ 219075 h 996950"/>
                <a:gd name="connsiteX37" fmla="*/ 995362 w 1928812"/>
                <a:gd name="connsiteY37" fmla="*/ 264319 h 99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8812" h="996950">
                  <a:moveTo>
                    <a:pt x="995362" y="264319"/>
                  </a:moveTo>
                  <a:lnTo>
                    <a:pt x="573881" y="321469"/>
                  </a:lnTo>
                  <a:lnTo>
                    <a:pt x="273843" y="354806"/>
                  </a:lnTo>
                  <a:lnTo>
                    <a:pt x="0" y="357187"/>
                  </a:lnTo>
                  <a:cubicBezTo>
                    <a:pt x="794" y="303212"/>
                    <a:pt x="1587" y="249237"/>
                    <a:pt x="2381" y="195262"/>
                  </a:cubicBezTo>
                  <a:lnTo>
                    <a:pt x="311943" y="195262"/>
                  </a:lnTo>
                  <a:lnTo>
                    <a:pt x="559593" y="161925"/>
                  </a:lnTo>
                  <a:lnTo>
                    <a:pt x="902493" y="111919"/>
                  </a:lnTo>
                  <a:lnTo>
                    <a:pt x="1295400" y="59531"/>
                  </a:lnTo>
                  <a:lnTo>
                    <a:pt x="1328737" y="40481"/>
                  </a:lnTo>
                  <a:lnTo>
                    <a:pt x="1366837" y="21431"/>
                  </a:lnTo>
                  <a:lnTo>
                    <a:pt x="1416843" y="4762"/>
                  </a:lnTo>
                  <a:lnTo>
                    <a:pt x="1464468" y="0"/>
                  </a:lnTo>
                  <a:lnTo>
                    <a:pt x="1516856" y="7144"/>
                  </a:lnTo>
                  <a:lnTo>
                    <a:pt x="1571625" y="28575"/>
                  </a:lnTo>
                  <a:lnTo>
                    <a:pt x="1645443" y="66675"/>
                  </a:lnTo>
                  <a:lnTo>
                    <a:pt x="1752600" y="140494"/>
                  </a:lnTo>
                  <a:lnTo>
                    <a:pt x="1852612" y="223837"/>
                  </a:lnTo>
                  <a:lnTo>
                    <a:pt x="1919287" y="283369"/>
                  </a:lnTo>
                  <a:lnTo>
                    <a:pt x="1928812" y="297656"/>
                  </a:lnTo>
                  <a:lnTo>
                    <a:pt x="1928812" y="316706"/>
                  </a:lnTo>
                  <a:lnTo>
                    <a:pt x="1916906" y="345281"/>
                  </a:lnTo>
                  <a:lnTo>
                    <a:pt x="1878806" y="390525"/>
                  </a:lnTo>
                  <a:lnTo>
                    <a:pt x="1831181" y="438150"/>
                  </a:lnTo>
                  <a:lnTo>
                    <a:pt x="1728787" y="702469"/>
                  </a:lnTo>
                  <a:lnTo>
                    <a:pt x="1614487" y="996950"/>
                  </a:lnTo>
                  <a:lnTo>
                    <a:pt x="1404937" y="908843"/>
                  </a:lnTo>
                  <a:lnTo>
                    <a:pt x="1407318" y="876300"/>
                  </a:lnTo>
                  <a:lnTo>
                    <a:pt x="1462087" y="540544"/>
                  </a:lnTo>
                  <a:lnTo>
                    <a:pt x="1488281" y="361950"/>
                  </a:lnTo>
                  <a:lnTo>
                    <a:pt x="1490662" y="326231"/>
                  </a:lnTo>
                  <a:lnTo>
                    <a:pt x="1488281" y="297656"/>
                  </a:lnTo>
                  <a:lnTo>
                    <a:pt x="1483518" y="271462"/>
                  </a:lnTo>
                  <a:lnTo>
                    <a:pt x="1476375" y="250031"/>
                  </a:lnTo>
                  <a:lnTo>
                    <a:pt x="1459706" y="235744"/>
                  </a:lnTo>
                  <a:lnTo>
                    <a:pt x="1433512" y="223837"/>
                  </a:lnTo>
                  <a:lnTo>
                    <a:pt x="1393031" y="219075"/>
                  </a:lnTo>
                  <a:lnTo>
                    <a:pt x="995362" y="2643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6">
              <a:extLst>
                <a:ext uri="{FF2B5EF4-FFF2-40B4-BE49-F238E27FC236}">
                  <a16:creationId xmlns:a16="http://schemas.microsoft.com/office/drawing/2014/main" id="{EE918667-1991-4B13-90A6-65A0E20785B5}"/>
                </a:ext>
              </a:extLst>
            </p:cNvPr>
            <p:cNvSpPr/>
            <p:nvPr/>
          </p:nvSpPr>
          <p:spPr>
            <a:xfrm>
              <a:off x="4376738" y="5789613"/>
              <a:ext cx="1684337" cy="323850"/>
            </a:xfrm>
            <a:custGeom>
              <a:avLst/>
              <a:gdLst>
                <a:gd name="connsiteX0" fmla="*/ 628650 w 1683543"/>
                <a:gd name="connsiteY0" fmla="*/ 266700 h 323850"/>
                <a:gd name="connsiteX1" fmla="*/ 9525 w 1683543"/>
                <a:gd name="connsiteY1" fmla="*/ 323850 h 323850"/>
                <a:gd name="connsiteX2" fmla="*/ 0 w 1683543"/>
                <a:gd name="connsiteY2" fmla="*/ 171450 h 323850"/>
                <a:gd name="connsiteX3" fmla="*/ 350043 w 1683543"/>
                <a:gd name="connsiteY3" fmla="*/ 126206 h 323850"/>
                <a:gd name="connsiteX4" fmla="*/ 788193 w 1683543"/>
                <a:gd name="connsiteY4" fmla="*/ 73819 h 323850"/>
                <a:gd name="connsiteX5" fmla="*/ 1152525 w 1683543"/>
                <a:gd name="connsiteY5" fmla="*/ 28575 h 323850"/>
                <a:gd name="connsiteX6" fmla="*/ 1426368 w 1683543"/>
                <a:gd name="connsiteY6" fmla="*/ 0 h 323850"/>
                <a:gd name="connsiteX7" fmla="*/ 1633537 w 1683543"/>
                <a:gd name="connsiteY7" fmla="*/ 95250 h 323850"/>
                <a:gd name="connsiteX8" fmla="*/ 1659731 w 1683543"/>
                <a:gd name="connsiteY8" fmla="*/ 119062 h 323850"/>
                <a:gd name="connsiteX9" fmla="*/ 1676400 w 1683543"/>
                <a:gd name="connsiteY9" fmla="*/ 145256 h 323850"/>
                <a:gd name="connsiteX10" fmla="*/ 1683543 w 1683543"/>
                <a:gd name="connsiteY10" fmla="*/ 180975 h 323850"/>
                <a:gd name="connsiteX11" fmla="*/ 1676400 w 1683543"/>
                <a:gd name="connsiteY11" fmla="*/ 204787 h 323850"/>
                <a:gd name="connsiteX12" fmla="*/ 1662112 w 1683543"/>
                <a:gd name="connsiteY12" fmla="*/ 221456 h 323850"/>
                <a:gd name="connsiteX13" fmla="*/ 1626393 w 1683543"/>
                <a:gd name="connsiteY13" fmla="*/ 233362 h 323850"/>
                <a:gd name="connsiteX14" fmla="*/ 1566862 w 1683543"/>
                <a:gd name="connsiteY14" fmla="*/ 233362 h 323850"/>
                <a:gd name="connsiteX15" fmla="*/ 1459706 w 1683543"/>
                <a:gd name="connsiteY15" fmla="*/ 226219 h 323850"/>
                <a:gd name="connsiteX16" fmla="*/ 1185862 w 1683543"/>
                <a:gd name="connsiteY16" fmla="*/ 233362 h 323850"/>
                <a:gd name="connsiteX17" fmla="*/ 628650 w 1683543"/>
                <a:gd name="connsiteY17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3543" h="323850">
                  <a:moveTo>
                    <a:pt x="628650" y="266700"/>
                  </a:moveTo>
                  <a:lnTo>
                    <a:pt x="9525" y="323850"/>
                  </a:lnTo>
                  <a:lnTo>
                    <a:pt x="0" y="171450"/>
                  </a:lnTo>
                  <a:lnTo>
                    <a:pt x="350043" y="126206"/>
                  </a:lnTo>
                  <a:lnTo>
                    <a:pt x="788193" y="73819"/>
                  </a:lnTo>
                  <a:lnTo>
                    <a:pt x="1152525" y="28575"/>
                  </a:lnTo>
                  <a:lnTo>
                    <a:pt x="1426368" y="0"/>
                  </a:lnTo>
                  <a:lnTo>
                    <a:pt x="1633537" y="95250"/>
                  </a:lnTo>
                  <a:lnTo>
                    <a:pt x="1659731" y="119062"/>
                  </a:lnTo>
                  <a:lnTo>
                    <a:pt x="1676400" y="145256"/>
                  </a:lnTo>
                  <a:lnTo>
                    <a:pt x="1683543" y="180975"/>
                  </a:lnTo>
                  <a:lnTo>
                    <a:pt x="1676400" y="204787"/>
                  </a:lnTo>
                  <a:lnTo>
                    <a:pt x="1662112" y="221456"/>
                  </a:lnTo>
                  <a:lnTo>
                    <a:pt x="1626393" y="233362"/>
                  </a:lnTo>
                  <a:lnTo>
                    <a:pt x="1566862" y="233362"/>
                  </a:lnTo>
                  <a:lnTo>
                    <a:pt x="1459706" y="226219"/>
                  </a:lnTo>
                  <a:lnTo>
                    <a:pt x="1185862" y="233362"/>
                  </a:lnTo>
                  <a:lnTo>
                    <a:pt x="628650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536DF8A5-3916-4A84-850A-F195CE0DB065}"/>
              </a:ext>
            </a:extLst>
          </p:cNvPr>
          <p:cNvGrpSpPr/>
          <p:nvPr/>
        </p:nvGrpSpPr>
        <p:grpSpPr>
          <a:xfrm>
            <a:off x="2805113" y="1371600"/>
            <a:ext cx="4325937" cy="4772025"/>
            <a:chOff x="2805113" y="1371600"/>
            <a:chExt cx="4325937" cy="4772025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2813DFE1-BF1A-4987-8EE8-BEC35BD5DB0A}"/>
                </a:ext>
              </a:extLst>
            </p:cNvPr>
            <p:cNvSpPr/>
            <p:nvPr/>
          </p:nvSpPr>
          <p:spPr>
            <a:xfrm>
              <a:off x="2805113" y="1462088"/>
              <a:ext cx="1023937" cy="1247775"/>
            </a:xfrm>
            <a:custGeom>
              <a:avLst/>
              <a:gdLst>
                <a:gd name="connsiteX0" fmla="*/ 466725 w 1023937"/>
                <a:gd name="connsiteY0" fmla="*/ 904875 h 1247775"/>
                <a:gd name="connsiteX1" fmla="*/ 247650 w 1023937"/>
                <a:gd name="connsiteY1" fmla="*/ 1095375 h 1247775"/>
                <a:gd name="connsiteX2" fmla="*/ 88106 w 1023937"/>
                <a:gd name="connsiteY2" fmla="*/ 1216818 h 1247775"/>
                <a:gd name="connsiteX3" fmla="*/ 45243 w 1023937"/>
                <a:gd name="connsiteY3" fmla="*/ 1243012 h 1247775"/>
                <a:gd name="connsiteX4" fmla="*/ 28575 w 1023937"/>
                <a:gd name="connsiteY4" fmla="*/ 1247775 h 1247775"/>
                <a:gd name="connsiteX5" fmla="*/ 9525 w 1023937"/>
                <a:gd name="connsiteY5" fmla="*/ 1247775 h 1247775"/>
                <a:gd name="connsiteX6" fmla="*/ 0 w 1023937"/>
                <a:gd name="connsiteY6" fmla="*/ 1238250 h 1247775"/>
                <a:gd name="connsiteX7" fmla="*/ 7143 w 1023937"/>
                <a:gd name="connsiteY7" fmla="*/ 1202531 h 1247775"/>
                <a:gd name="connsiteX8" fmla="*/ 45243 w 1023937"/>
                <a:gd name="connsiteY8" fmla="*/ 1152525 h 1247775"/>
                <a:gd name="connsiteX9" fmla="*/ 152400 w 1023937"/>
                <a:gd name="connsiteY9" fmla="*/ 1047750 h 1247775"/>
                <a:gd name="connsiteX10" fmla="*/ 254793 w 1023937"/>
                <a:gd name="connsiteY10" fmla="*/ 931068 h 1247775"/>
                <a:gd name="connsiteX11" fmla="*/ 371475 w 1023937"/>
                <a:gd name="connsiteY11" fmla="*/ 788193 h 1247775"/>
                <a:gd name="connsiteX12" fmla="*/ 483393 w 1023937"/>
                <a:gd name="connsiteY12" fmla="*/ 619125 h 1247775"/>
                <a:gd name="connsiteX13" fmla="*/ 561975 w 1023937"/>
                <a:gd name="connsiteY13" fmla="*/ 471487 h 1247775"/>
                <a:gd name="connsiteX14" fmla="*/ 631031 w 1023937"/>
                <a:gd name="connsiteY14" fmla="*/ 323850 h 1247775"/>
                <a:gd name="connsiteX15" fmla="*/ 654843 w 1023937"/>
                <a:gd name="connsiteY15" fmla="*/ 257175 h 1247775"/>
                <a:gd name="connsiteX16" fmla="*/ 664368 w 1023937"/>
                <a:gd name="connsiteY16" fmla="*/ 197643 h 1247775"/>
                <a:gd name="connsiteX17" fmla="*/ 661987 w 1023937"/>
                <a:gd name="connsiteY17" fmla="*/ 164306 h 1247775"/>
                <a:gd name="connsiteX18" fmla="*/ 652462 w 1023937"/>
                <a:gd name="connsiteY18" fmla="*/ 133350 h 1247775"/>
                <a:gd name="connsiteX19" fmla="*/ 635793 w 1023937"/>
                <a:gd name="connsiteY19" fmla="*/ 111918 h 1247775"/>
                <a:gd name="connsiteX20" fmla="*/ 597693 w 1023937"/>
                <a:gd name="connsiteY20" fmla="*/ 78581 h 1247775"/>
                <a:gd name="connsiteX21" fmla="*/ 554831 w 1023937"/>
                <a:gd name="connsiteY21" fmla="*/ 50006 h 1247775"/>
                <a:gd name="connsiteX22" fmla="*/ 540543 w 1023937"/>
                <a:gd name="connsiteY22" fmla="*/ 35718 h 1247775"/>
                <a:gd name="connsiteX23" fmla="*/ 535781 w 1023937"/>
                <a:gd name="connsiteY23" fmla="*/ 23812 h 1247775"/>
                <a:gd name="connsiteX24" fmla="*/ 538162 w 1023937"/>
                <a:gd name="connsiteY24" fmla="*/ 9525 h 1247775"/>
                <a:gd name="connsiteX25" fmla="*/ 552450 w 1023937"/>
                <a:gd name="connsiteY25" fmla="*/ 2381 h 1247775"/>
                <a:gd name="connsiteX26" fmla="*/ 588168 w 1023937"/>
                <a:gd name="connsiteY26" fmla="*/ 0 h 1247775"/>
                <a:gd name="connsiteX27" fmla="*/ 635793 w 1023937"/>
                <a:gd name="connsiteY27" fmla="*/ 4762 h 1247775"/>
                <a:gd name="connsiteX28" fmla="*/ 697706 w 1023937"/>
                <a:gd name="connsiteY28" fmla="*/ 19050 h 1247775"/>
                <a:gd name="connsiteX29" fmla="*/ 785812 w 1023937"/>
                <a:gd name="connsiteY29" fmla="*/ 47625 h 1247775"/>
                <a:gd name="connsiteX30" fmla="*/ 869156 w 1023937"/>
                <a:gd name="connsiteY30" fmla="*/ 83343 h 1247775"/>
                <a:gd name="connsiteX31" fmla="*/ 923925 w 1023937"/>
                <a:gd name="connsiteY31" fmla="*/ 114300 h 1247775"/>
                <a:gd name="connsiteX32" fmla="*/ 966787 w 1023937"/>
                <a:gd name="connsiteY32" fmla="*/ 145256 h 1247775"/>
                <a:gd name="connsiteX33" fmla="*/ 988218 w 1023937"/>
                <a:gd name="connsiteY33" fmla="*/ 166687 h 1247775"/>
                <a:gd name="connsiteX34" fmla="*/ 1002506 w 1023937"/>
                <a:gd name="connsiteY34" fmla="*/ 183356 h 1247775"/>
                <a:gd name="connsiteX35" fmla="*/ 1014412 w 1023937"/>
                <a:gd name="connsiteY35" fmla="*/ 207168 h 1247775"/>
                <a:gd name="connsiteX36" fmla="*/ 1023937 w 1023937"/>
                <a:gd name="connsiteY36" fmla="*/ 242887 h 1247775"/>
                <a:gd name="connsiteX37" fmla="*/ 1019175 w 1023937"/>
                <a:gd name="connsiteY37" fmla="*/ 269081 h 1247775"/>
                <a:gd name="connsiteX38" fmla="*/ 1000125 w 1023937"/>
                <a:gd name="connsiteY38" fmla="*/ 292893 h 1247775"/>
                <a:gd name="connsiteX39" fmla="*/ 957262 w 1023937"/>
                <a:gd name="connsiteY39" fmla="*/ 328612 h 1247775"/>
                <a:gd name="connsiteX40" fmla="*/ 914400 w 1023937"/>
                <a:gd name="connsiteY40" fmla="*/ 357187 h 1247775"/>
                <a:gd name="connsiteX41" fmla="*/ 821531 w 1023937"/>
                <a:gd name="connsiteY41" fmla="*/ 519112 h 1247775"/>
                <a:gd name="connsiteX42" fmla="*/ 659606 w 1023937"/>
                <a:gd name="connsiteY42" fmla="*/ 723900 h 1247775"/>
                <a:gd name="connsiteX43" fmla="*/ 466725 w 1023937"/>
                <a:gd name="connsiteY43" fmla="*/ 9048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3937" h="1247775">
                  <a:moveTo>
                    <a:pt x="466725" y="904875"/>
                  </a:moveTo>
                  <a:lnTo>
                    <a:pt x="247650" y="1095375"/>
                  </a:lnTo>
                  <a:lnTo>
                    <a:pt x="88106" y="1216818"/>
                  </a:lnTo>
                  <a:lnTo>
                    <a:pt x="45243" y="1243012"/>
                  </a:lnTo>
                  <a:lnTo>
                    <a:pt x="28575" y="1247775"/>
                  </a:lnTo>
                  <a:lnTo>
                    <a:pt x="9525" y="1247775"/>
                  </a:lnTo>
                  <a:lnTo>
                    <a:pt x="0" y="1238250"/>
                  </a:lnTo>
                  <a:lnTo>
                    <a:pt x="7143" y="1202531"/>
                  </a:lnTo>
                  <a:lnTo>
                    <a:pt x="45243" y="1152525"/>
                  </a:lnTo>
                  <a:lnTo>
                    <a:pt x="152400" y="1047750"/>
                  </a:lnTo>
                  <a:lnTo>
                    <a:pt x="254793" y="931068"/>
                  </a:lnTo>
                  <a:lnTo>
                    <a:pt x="371475" y="788193"/>
                  </a:lnTo>
                  <a:lnTo>
                    <a:pt x="483393" y="619125"/>
                  </a:lnTo>
                  <a:lnTo>
                    <a:pt x="561975" y="471487"/>
                  </a:lnTo>
                  <a:lnTo>
                    <a:pt x="631031" y="323850"/>
                  </a:lnTo>
                  <a:lnTo>
                    <a:pt x="654843" y="257175"/>
                  </a:lnTo>
                  <a:lnTo>
                    <a:pt x="664368" y="197643"/>
                  </a:lnTo>
                  <a:lnTo>
                    <a:pt x="661987" y="164306"/>
                  </a:lnTo>
                  <a:lnTo>
                    <a:pt x="652462" y="133350"/>
                  </a:lnTo>
                  <a:lnTo>
                    <a:pt x="635793" y="111918"/>
                  </a:lnTo>
                  <a:lnTo>
                    <a:pt x="597693" y="78581"/>
                  </a:lnTo>
                  <a:lnTo>
                    <a:pt x="554831" y="50006"/>
                  </a:lnTo>
                  <a:lnTo>
                    <a:pt x="540543" y="35718"/>
                  </a:lnTo>
                  <a:lnTo>
                    <a:pt x="535781" y="23812"/>
                  </a:lnTo>
                  <a:lnTo>
                    <a:pt x="538162" y="9525"/>
                  </a:lnTo>
                  <a:lnTo>
                    <a:pt x="552450" y="2381"/>
                  </a:lnTo>
                  <a:lnTo>
                    <a:pt x="588168" y="0"/>
                  </a:lnTo>
                  <a:lnTo>
                    <a:pt x="635793" y="4762"/>
                  </a:lnTo>
                  <a:lnTo>
                    <a:pt x="697706" y="19050"/>
                  </a:lnTo>
                  <a:lnTo>
                    <a:pt x="785812" y="47625"/>
                  </a:lnTo>
                  <a:lnTo>
                    <a:pt x="869156" y="83343"/>
                  </a:lnTo>
                  <a:lnTo>
                    <a:pt x="923925" y="114300"/>
                  </a:lnTo>
                  <a:lnTo>
                    <a:pt x="966787" y="145256"/>
                  </a:lnTo>
                  <a:lnTo>
                    <a:pt x="988218" y="166687"/>
                  </a:lnTo>
                  <a:lnTo>
                    <a:pt x="1002506" y="183356"/>
                  </a:lnTo>
                  <a:lnTo>
                    <a:pt x="1014412" y="207168"/>
                  </a:lnTo>
                  <a:lnTo>
                    <a:pt x="1023937" y="242887"/>
                  </a:lnTo>
                  <a:lnTo>
                    <a:pt x="1019175" y="269081"/>
                  </a:lnTo>
                  <a:lnTo>
                    <a:pt x="1000125" y="292893"/>
                  </a:lnTo>
                  <a:lnTo>
                    <a:pt x="957262" y="328612"/>
                  </a:lnTo>
                  <a:lnTo>
                    <a:pt x="914400" y="357187"/>
                  </a:lnTo>
                  <a:lnTo>
                    <a:pt x="821531" y="519112"/>
                  </a:lnTo>
                  <a:lnTo>
                    <a:pt x="659606" y="723900"/>
                  </a:lnTo>
                  <a:lnTo>
                    <a:pt x="46672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C545DC6F-EB70-4F49-849D-5A7D6A59F6F7}"/>
                </a:ext>
              </a:extLst>
            </p:cNvPr>
            <p:cNvSpPr/>
            <p:nvPr/>
          </p:nvSpPr>
          <p:spPr>
            <a:xfrm rot="16200000">
              <a:off x="2762250" y="4587875"/>
              <a:ext cx="2724150" cy="387350"/>
            </a:xfrm>
            <a:custGeom>
              <a:avLst/>
              <a:gdLst>
                <a:gd name="connsiteX0" fmla="*/ 1490662 w 2724150"/>
                <a:gd name="connsiteY0" fmla="*/ 364331 h 388144"/>
                <a:gd name="connsiteX1" fmla="*/ 328612 w 2724150"/>
                <a:gd name="connsiteY1" fmla="*/ 371475 h 388144"/>
                <a:gd name="connsiteX2" fmla="*/ 183356 w 2724150"/>
                <a:gd name="connsiteY2" fmla="*/ 364331 h 388144"/>
                <a:gd name="connsiteX3" fmla="*/ 95250 w 2724150"/>
                <a:gd name="connsiteY3" fmla="*/ 328612 h 388144"/>
                <a:gd name="connsiteX4" fmla="*/ 23812 w 2724150"/>
                <a:gd name="connsiteY4" fmla="*/ 300037 h 388144"/>
                <a:gd name="connsiteX5" fmla="*/ 0 w 2724150"/>
                <a:gd name="connsiteY5" fmla="*/ 283369 h 388144"/>
                <a:gd name="connsiteX6" fmla="*/ 0 w 2724150"/>
                <a:gd name="connsiteY6" fmla="*/ 264319 h 388144"/>
                <a:gd name="connsiteX7" fmla="*/ 2381 w 2724150"/>
                <a:gd name="connsiteY7" fmla="*/ 247650 h 388144"/>
                <a:gd name="connsiteX8" fmla="*/ 16668 w 2724150"/>
                <a:gd name="connsiteY8" fmla="*/ 216694 h 388144"/>
                <a:gd name="connsiteX9" fmla="*/ 54768 w 2724150"/>
                <a:gd name="connsiteY9" fmla="*/ 185737 h 388144"/>
                <a:gd name="connsiteX10" fmla="*/ 107156 w 2724150"/>
                <a:gd name="connsiteY10" fmla="*/ 150019 h 388144"/>
                <a:gd name="connsiteX11" fmla="*/ 188118 w 2724150"/>
                <a:gd name="connsiteY11" fmla="*/ 123825 h 388144"/>
                <a:gd name="connsiteX12" fmla="*/ 278606 w 2724150"/>
                <a:gd name="connsiteY12" fmla="*/ 107156 h 388144"/>
                <a:gd name="connsiteX13" fmla="*/ 431006 w 2724150"/>
                <a:gd name="connsiteY13" fmla="*/ 97631 h 388144"/>
                <a:gd name="connsiteX14" fmla="*/ 464343 w 2724150"/>
                <a:gd name="connsiteY14" fmla="*/ 104775 h 388144"/>
                <a:gd name="connsiteX15" fmla="*/ 566737 w 2724150"/>
                <a:gd name="connsiteY15" fmla="*/ 128587 h 388144"/>
                <a:gd name="connsiteX16" fmla="*/ 752475 w 2724150"/>
                <a:gd name="connsiteY16" fmla="*/ 152400 h 388144"/>
                <a:gd name="connsiteX17" fmla="*/ 897731 w 2724150"/>
                <a:gd name="connsiteY17" fmla="*/ 166687 h 388144"/>
                <a:gd name="connsiteX18" fmla="*/ 1100137 w 2724150"/>
                <a:gd name="connsiteY18" fmla="*/ 171450 h 388144"/>
                <a:gd name="connsiteX19" fmla="*/ 1407318 w 2724150"/>
                <a:gd name="connsiteY19" fmla="*/ 183356 h 388144"/>
                <a:gd name="connsiteX20" fmla="*/ 1735931 w 2724150"/>
                <a:gd name="connsiteY20" fmla="*/ 188119 h 388144"/>
                <a:gd name="connsiteX21" fmla="*/ 2033587 w 2724150"/>
                <a:gd name="connsiteY21" fmla="*/ 190500 h 388144"/>
                <a:gd name="connsiteX22" fmla="*/ 2240756 w 2724150"/>
                <a:gd name="connsiteY22" fmla="*/ 180975 h 388144"/>
                <a:gd name="connsiteX23" fmla="*/ 2345531 w 2724150"/>
                <a:gd name="connsiteY23" fmla="*/ 171450 h 388144"/>
                <a:gd name="connsiteX24" fmla="*/ 2421731 w 2724150"/>
                <a:gd name="connsiteY24" fmla="*/ 159544 h 388144"/>
                <a:gd name="connsiteX25" fmla="*/ 2493168 w 2724150"/>
                <a:gd name="connsiteY25" fmla="*/ 135731 h 388144"/>
                <a:gd name="connsiteX26" fmla="*/ 2566987 w 2724150"/>
                <a:gd name="connsiteY26" fmla="*/ 95250 h 388144"/>
                <a:gd name="connsiteX27" fmla="*/ 2647950 w 2724150"/>
                <a:gd name="connsiteY27" fmla="*/ 33337 h 388144"/>
                <a:gd name="connsiteX28" fmla="*/ 2681287 w 2724150"/>
                <a:gd name="connsiteY28" fmla="*/ 7144 h 388144"/>
                <a:gd name="connsiteX29" fmla="*/ 2707481 w 2724150"/>
                <a:gd name="connsiteY29" fmla="*/ 0 h 388144"/>
                <a:gd name="connsiteX30" fmla="*/ 2719387 w 2724150"/>
                <a:gd name="connsiteY30" fmla="*/ 7144 h 388144"/>
                <a:gd name="connsiteX31" fmla="*/ 2724150 w 2724150"/>
                <a:gd name="connsiteY31" fmla="*/ 16669 h 388144"/>
                <a:gd name="connsiteX32" fmla="*/ 2724150 w 2724150"/>
                <a:gd name="connsiteY32" fmla="*/ 40481 h 388144"/>
                <a:gd name="connsiteX33" fmla="*/ 2709862 w 2724150"/>
                <a:gd name="connsiteY33" fmla="*/ 107156 h 388144"/>
                <a:gd name="connsiteX34" fmla="*/ 2697956 w 2724150"/>
                <a:gd name="connsiteY34" fmla="*/ 176212 h 388144"/>
                <a:gd name="connsiteX35" fmla="*/ 2667000 w 2724150"/>
                <a:gd name="connsiteY35" fmla="*/ 261937 h 388144"/>
                <a:gd name="connsiteX36" fmla="*/ 2612231 w 2724150"/>
                <a:gd name="connsiteY36" fmla="*/ 361950 h 388144"/>
                <a:gd name="connsiteX37" fmla="*/ 2445543 w 2724150"/>
                <a:gd name="connsiteY37" fmla="*/ 383381 h 388144"/>
                <a:gd name="connsiteX38" fmla="*/ 1893093 w 2724150"/>
                <a:gd name="connsiteY38" fmla="*/ 388144 h 388144"/>
                <a:gd name="connsiteX39" fmla="*/ 1728787 w 2724150"/>
                <a:gd name="connsiteY39" fmla="*/ 361950 h 388144"/>
                <a:gd name="connsiteX40" fmla="*/ 1490662 w 2724150"/>
                <a:gd name="connsiteY40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24150" h="388144">
                  <a:moveTo>
                    <a:pt x="1490662" y="364331"/>
                  </a:moveTo>
                  <a:lnTo>
                    <a:pt x="328612" y="371475"/>
                  </a:lnTo>
                  <a:lnTo>
                    <a:pt x="183356" y="364331"/>
                  </a:lnTo>
                  <a:lnTo>
                    <a:pt x="95250" y="328612"/>
                  </a:lnTo>
                  <a:lnTo>
                    <a:pt x="23812" y="300037"/>
                  </a:lnTo>
                  <a:lnTo>
                    <a:pt x="0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6668" y="216694"/>
                  </a:lnTo>
                  <a:lnTo>
                    <a:pt x="54768" y="185737"/>
                  </a:lnTo>
                  <a:lnTo>
                    <a:pt x="107156" y="150019"/>
                  </a:lnTo>
                  <a:lnTo>
                    <a:pt x="188118" y="123825"/>
                  </a:lnTo>
                  <a:lnTo>
                    <a:pt x="278606" y="107156"/>
                  </a:lnTo>
                  <a:lnTo>
                    <a:pt x="431006" y="97631"/>
                  </a:lnTo>
                  <a:lnTo>
                    <a:pt x="464343" y="104775"/>
                  </a:lnTo>
                  <a:lnTo>
                    <a:pt x="566737" y="128587"/>
                  </a:lnTo>
                  <a:lnTo>
                    <a:pt x="752475" y="152400"/>
                  </a:lnTo>
                  <a:lnTo>
                    <a:pt x="897731" y="166687"/>
                  </a:lnTo>
                  <a:lnTo>
                    <a:pt x="1100137" y="171450"/>
                  </a:lnTo>
                  <a:lnTo>
                    <a:pt x="1407318" y="183356"/>
                  </a:lnTo>
                  <a:lnTo>
                    <a:pt x="1735931" y="188119"/>
                  </a:lnTo>
                  <a:lnTo>
                    <a:pt x="2033587" y="190500"/>
                  </a:lnTo>
                  <a:lnTo>
                    <a:pt x="2240756" y="180975"/>
                  </a:lnTo>
                  <a:lnTo>
                    <a:pt x="2345531" y="171450"/>
                  </a:lnTo>
                  <a:lnTo>
                    <a:pt x="2421731" y="159544"/>
                  </a:lnTo>
                  <a:lnTo>
                    <a:pt x="2493168" y="135731"/>
                  </a:lnTo>
                  <a:lnTo>
                    <a:pt x="2566987" y="95250"/>
                  </a:lnTo>
                  <a:lnTo>
                    <a:pt x="2647950" y="33337"/>
                  </a:lnTo>
                  <a:lnTo>
                    <a:pt x="2681287" y="7144"/>
                  </a:lnTo>
                  <a:lnTo>
                    <a:pt x="2707481" y="0"/>
                  </a:lnTo>
                  <a:lnTo>
                    <a:pt x="2719387" y="7144"/>
                  </a:lnTo>
                  <a:lnTo>
                    <a:pt x="2724150" y="16669"/>
                  </a:lnTo>
                  <a:lnTo>
                    <a:pt x="2724150" y="40481"/>
                  </a:lnTo>
                  <a:lnTo>
                    <a:pt x="2709862" y="107156"/>
                  </a:lnTo>
                  <a:lnTo>
                    <a:pt x="2697956" y="176212"/>
                  </a:lnTo>
                  <a:lnTo>
                    <a:pt x="2667000" y="261937"/>
                  </a:lnTo>
                  <a:lnTo>
                    <a:pt x="2612231" y="361950"/>
                  </a:lnTo>
                  <a:lnTo>
                    <a:pt x="2445543" y="383381"/>
                  </a:lnTo>
                  <a:lnTo>
                    <a:pt x="1893093" y="388144"/>
                  </a:lnTo>
                  <a:lnTo>
                    <a:pt x="1728787" y="361950"/>
                  </a:lnTo>
                  <a:lnTo>
                    <a:pt x="149066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64C42400-8C30-4BAB-AF5E-AE96112FA421}"/>
                </a:ext>
              </a:extLst>
            </p:cNvPr>
            <p:cNvSpPr/>
            <p:nvPr/>
          </p:nvSpPr>
          <p:spPr>
            <a:xfrm>
              <a:off x="3429000" y="1779588"/>
              <a:ext cx="1322388" cy="400050"/>
            </a:xfrm>
            <a:custGeom>
              <a:avLst/>
              <a:gdLst>
                <a:gd name="connsiteX0" fmla="*/ 823913 w 1321594"/>
                <a:gd name="connsiteY0" fmla="*/ 259556 h 400050"/>
                <a:gd name="connsiteX1" fmla="*/ 454819 w 1321594"/>
                <a:gd name="connsiteY1" fmla="*/ 338137 h 400050"/>
                <a:gd name="connsiteX2" fmla="*/ 302419 w 1321594"/>
                <a:gd name="connsiteY2" fmla="*/ 369094 h 400050"/>
                <a:gd name="connsiteX3" fmla="*/ 130969 w 1321594"/>
                <a:gd name="connsiteY3" fmla="*/ 395287 h 400050"/>
                <a:gd name="connsiteX4" fmla="*/ 0 w 1321594"/>
                <a:gd name="connsiteY4" fmla="*/ 400050 h 400050"/>
                <a:gd name="connsiteX5" fmla="*/ 92869 w 1321594"/>
                <a:gd name="connsiteY5" fmla="*/ 195262 h 400050"/>
                <a:gd name="connsiteX6" fmla="*/ 233363 w 1321594"/>
                <a:gd name="connsiteY6" fmla="*/ 197644 h 400050"/>
                <a:gd name="connsiteX7" fmla="*/ 326231 w 1321594"/>
                <a:gd name="connsiteY7" fmla="*/ 188119 h 400050"/>
                <a:gd name="connsiteX8" fmla="*/ 478631 w 1321594"/>
                <a:gd name="connsiteY8" fmla="*/ 159544 h 400050"/>
                <a:gd name="connsiteX9" fmla="*/ 631031 w 1321594"/>
                <a:gd name="connsiteY9" fmla="*/ 121444 h 400050"/>
                <a:gd name="connsiteX10" fmla="*/ 797719 w 1321594"/>
                <a:gd name="connsiteY10" fmla="*/ 69056 h 400050"/>
                <a:gd name="connsiteX11" fmla="*/ 852488 w 1321594"/>
                <a:gd name="connsiteY11" fmla="*/ 40481 h 400050"/>
                <a:gd name="connsiteX12" fmla="*/ 895350 w 1321594"/>
                <a:gd name="connsiteY12" fmla="*/ 21431 h 400050"/>
                <a:gd name="connsiteX13" fmla="*/ 952500 w 1321594"/>
                <a:gd name="connsiteY13" fmla="*/ 9525 h 400050"/>
                <a:gd name="connsiteX14" fmla="*/ 1033463 w 1321594"/>
                <a:gd name="connsiteY14" fmla="*/ 0 h 400050"/>
                <a:gd name="connsiteX15" fmla="*/ 1133475 w 1321594"/>
                <a:gd name="connsiteY15" fmla="*/ 0 h 400050"/>
                <a:gd name="connsiteX16" fmla="*/ 1207294 w 1321594"/>
                <a:gd name="connsiteY16" fmla="*/ 4762 h 400050"/>
                <a:gd name="connsiteX17" fmla="*/ 1273969 w 1321594"/>
                <a:gd name="connsiteY17" fmla="*/ 14287 h 400050"/>
                <a:gd name="connsiteX18" fmla="*/ 1304925 w 1321594"/>
                <a:gd name="connsiteY18" fmla="*/ 26194 h 400050"/>
                <a:gd name="connsiteX19" fmla="*/ 1316831 w 1321594"/>
                <a:gd name="connsiteY19" fmla="*/ 42862 h 400050"/>
                <a:gd name="connsiteX20" fmla="*/ 1321594 w 1321594"/>
                <a:gd name="connsiteY20" fmla="*/ 69056 h 400050"/>
                <a:gd name="connsiteX21" fmla="*/ 1321594 w 1321594"/>
                <a:gd name="connsiteY21" fmla="*/ 111919 h 400050"/>
                <a:gd name="connsiteX22" fmla="*/ 1312069 w 1321594"/>
                <a:gd name="connsiteY22" fmla="*/ 140494 h 400050"/>
                <a:gd name="connsiteX23" fmla="*/ 1293019 w 1321594"/>
                <a:gd name="connsiteY23" fmla="*/ 159544 h 400050"/>
                <a:gd name="connsiteX24" fmla="*/ 1221581 w 1321594"/>
                <a:gd name="connsiteY24" fmla="*/ 178594 h 400050"/>
                <a:gd name="connsiteX25" fmla="*/ 1076325 w 1321594"/>
                <a:gd name="connsiteY25" fmla="*/ 209550 h 400050"/>
                <a:gd name="connsiteX26" fmla="*/ 823913 w 1321594"/>
                <a:gd name="connsiteY26" fmla="*/ 2595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21594" h="400050">
                  <a:moveTo>
                    <a:pt x="823913" y="259556"/>
                  </a:moveTo>
                  <a:lnTo>
                    <a:pt x="454819" y="338137"/>
                  </a:lnTo>
                  <a:lnTo>
                    <a:pt x="302419" y="369094"/>
                  </a:lnTo>
                  <a:lnTo>
                    <a:pt x="130969" y="395287"/>
                  </a:lnTo>
                  <a:lnTo>
                    <a:pt x="0" y="400050"/>
                  </a:lnTo>
                  <a:lnTo>
                    <a:pt x="92869" y="195262"/>
                  </a:lnTo>
                  <a:lnTo>
                    <a:pt x="233363" y="197644"/>
                  </a:lnTo>
                  <a:lnTo>
                    <a:pt x="326231" y="188119"/>
                  </a:lnTo>
                  <a:lnTo>
                    <a:pt x="478631" y="159544"/>
                  </a:lnTo>
                  <a:lnTo>
                    <a:pt x="631031" y="121444"/>
                  </a:lnTo>
                  <a:lnTo>
                    <a:pt x="797719" y="69056"/>
                  </a:lnTo>
                  <a:lnTo>
                    <a:pt x="852488" y="40481"/>
                  </a:lnTo>
                  <a:lnTo>
                    <a:pt x="895350" y="21431"/>
                  </a:lnTo>
                  <a:lnTo>
                    <a:pt x="952500" y="9525"/>
                  </a:lnTo>
                  <a:lnTo>
                    <a:pt x="1033463" y="0"/>
                  </a:lnTo>
                  <a:lnTo>
                    <a:pt x="1133475" y="0"/>
                  </a:lnTo>
                  <a:lnTo>
                    <a:pt x="1207294" y="4762"/>
                  </a:lnTo>
                  <a:lnTo>
                    <a:pt x="1273969" y="14287"/>
                  </a:lnTo>
                  <a:lnTo>
                    <a:pt x="1304925" y="26194"/>
                  </a:lnTo>
                  <a:lnTo>
                    <a:pt x="1316831" y="42862"/>
                  </a:lnTo>
                  <a:lnTo>
                    <a:pt x="1321594" y="69056"/>
                  </a:lnTo>
                  <a:lnTo>
                    <a:pt x="1321594" y="111919"/>
                  </a:lnTo>
                  <a:lnTo>
                    <a:pt x="1312069" y="140494"/>
                  </a:lnTo>
                  <a:lnTo>
                    <a:pt x="1293019" y="159544"/>
                  </a:lnTo>
                  <a:lnTo>
                    <a:pt x="1221581" y="178594"/>
                  </a:lnTo>
                  <a:lnTo>
                    <a:pt x="1076325" y="209550"/>
                  </a:lnTo>
                  <a:lnTo>
                    <a:pt x="823913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B3046E34-90DD-444C-AAE3-6C8292A9471F}"/>
                </a:ext>
              </a:extLst>
            </p:cNvPr>
            <p:cNvSpPr/>
            <p:nvPr/>
          </p:nvSpPr>
          <p:spPr>
            <a:xfrm>
              <a:off x="3770313" y="2058988"/>
              <a:ext cx="530225" cy="704850"/>
            </a:xfrm>
            <a:custGeom>
              <a:avLst/>
              <a:gdLst>
                <a:gd name="connsiteX0" fmla="*/ 242887 w 531019"/>
                <a:gd name="connsiteY0" fmla="*/ 416719 h 704850"/>
                <a:gd name="connsiteX1" fmla="*/ 185737 w 531019"/>
                <a:gd name="connsiteY1" fmla="*/ 283369 h 704850"/>
                <a:gd name="connsiteX2" fmla="*/ 154781 w 531019"/>
                <a:gd name="connsiteY2" fmla="*/ 223838 h 704850"/>
                <a:gd name="connsiteX3" fmla="*/ 109537 w 531019"/>
                <a:gd name="connsiteY3" fmla="*/ 159544 h 704850"/>
                <a:gd name="connsiteX4" fmla="*/ 0 w 531019"/>
                <a:gd name="connsiteY4" fmla="*/ 35719 h 704850"/>
                <a:gd name="connsiteX5" fmla="*/ 59531 w 531019"/>
                <a:gd name="connsiteY5" fmla="*/ 0 h 704850"/>
                <a:gd name="connsiteX6" fmla="*/ 219075 w 531019"/>
                <a:gd name="connsiteY6" fmla="*/ 111919 h 704850"/>
                <a:gd name="connsiteX7" fmla="*/ 314325 w 531019"/>
                <a:gd name="connsiteY7" fmla="*/ 180975 h 704850"/>
                <a:gd name="connsiteX8" fmla="*/ 381000 w 531019"/>
                <a:gd name="connsiteY8" fmla="*/ 228600 h 704850"/>
                <a:gd name="connsiteX9" fmla="*/ 431006 w 531019"/>
                <a:gd name="connsiteY9" fmla="*/ 276225 h 704850"/>
                <a:gd name="connsiteX10" fmla="*/ 466725 w 531019"/>
                <a:gd name="connsiteY10" fmla="*/ 311944 h 704850"/>
                <a:gd name="connsiteX11" fmla="*/ 490537 w 531019"/>
                <a:gd name="connsiteY11" fmla="*/ 342900 h 704850"/>
                <a:gd name="connsiteX12" fmla="*/ 516731 w 531019"/>
                <a:gd name="connsiteY12" fmla="*/ 388144 h 704850"/>
                <a:gd name="connsiteX13" fmla="*/ 528637 w 531019"/>
                <a:gd name="connsiteY13" fmla="*/ 426244 h 704850"/>
                <a:gd name="connsiteX14" fmla="*/ 531019 w 531019"/>
                <a:gd name="connsiteY14" fmla="*/ 485775 h 704850"/>
                <a:gd name="connsiteX15" fmla="*/ 523875 w 531019"/>
                <a:gd name="connsiteY15" fmla="*/ 552450 h 704850"/>
                <a:gd name="connsiteX16" fmla="*/ 511969 w 531019"/>
                <a:gd name="connsiteY16" fmla="*/ 602457 h 704850"/>
                <a:gd name="connsiteX17" fmla="*/ 488156 w 531019"/>
                <a:gd name="connsiteY17" fmla="*/ 657225 h 704850"/>
                <a:gd name="connsiteX18" fmla="*/ 466725 w 531019"/>
                <a:gd name="connsiteY18" fmla="*/ 681038 h 704850"/>
                <a:gd name="connsiteX19" fmla="*/ 435769 w 531019"/>
                <a:gd name="connsiteY19" fmla="*/ 700088 h 704850"/>
                <a:gd name="connsiteX20" fmla="*/ 397669 w 531019"/>
                <a:gd name="connsiteY20" fmla="*/ 704850 h 704850"/>
                <a:gd name="connsiteX21" fmla="*/ 354806 w 531019"/>
                <a:gd name="connsiteY21" fmla="*/ 697707 h 704850"/>
                <a:gd name="connsiteX22" fmla="*/ 323850 w 531019"/>
                <a:gd name="connsiteY22" fmla="*/ 678657 h 704850"/>
                <a:gd name="connsiteX23" fmla="*/ 302419 w 531019"/>
                <a:gd name="connsiteY23" fmla="*/ 645319 h 704850"/>
                <a:gd name="connsiteX24" fmla="*/ 288131 w 531019"/>
                <a:gd name="connsiteY24" fmla="*/ 585788 h 704850"/>
                <a:gd name="connsiteX25" fmla="*/ 242887 w 531019"/>
                <a:gd name="connsiteY25" fmla="*/ 41671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1019" h="704850">
                  <a:moveTo>
                    <a:pt x="242887" y="416719"/>
                  </a:moveTo>
                  <a:lnTo>
                    <a:pt x="185737" y="283369"/>
                  </a:lnTo>
                  <a:lnTo>
                    <a:pt x="154781" y="223838"/>
                  </a:lnTo>
                  <a:lnTo>
                    <a:pt x="109537" y="159544"/>
                  </a:lnTo>
                  <a:lnTo>
                    <a:pt x="0" y="35719"/>
                  </a:lnTo>
                  <a:lnTo>
                    <a:pt x="59531" y="0"/>
                  </a:lnTo>
                  <a:lnTo>
                    <a:pt x="219075" y="111919"/>
                  </a:lnTo>
                  <a:lnTo>
                    <a:pt x="314325" y="180975"/>
                  </a:lnTo>
                  <a:lnTo>
                    <a:pt x="381000" y="228600"/>
                  </a:lnTo>
                  <a:lnTo>
                    <a:pt x="431006" y="276225"/>
                  </a:lnTo>
                  <a:lnTo>
                    <a:pt x="466725" y="311944"/>
                  </a:lnTo>
                  <a:lnTo>
                    <a:pt x="490537" y="342900"/>
                  </a:lnTo>
                  <a:lnTo>
                    <a:pt x="516731" y="388144"/>
                  </a:lnTo>
                  <a:lnTo>
                    <a:pt x="528637" y="426244"/>
                  </a:lnTo>
                  <a:lnTo>
                    <a:pt x="531019" y="485775"/>
                  </a:lnTo>
                  <a:lnTo>
                    <a:pt x="523875" y="552450"/>
                  </a:lnTo>
                  <a:lnTo>
                    <a:pt x="511969" y="602457"/>
                  </a:lnTo>
                  <a:lnTo>
                    <a:pt x="488156" y="657225"/>
                  </a:lnTo>
                  <a:lnTo>
                    <a:pt x="466725" y="681038"/>
                  </a:lnTo>
                  <a:lnTo>
                    <a:pt x="435769" y="700088"/>
                  </a:lnTo>
                  <a:lnTo>
                    <a:pt x="397669" y="704850"/>
                  </a:lnTo>
                  <a:lnTo>
                    <a:pt x="354806" y="697707"/>
                  </a:lnTo>
                  <a:lnTo>
                    <a:pt x="323850" y="678657"/>
                  </a:lnTo>
                  <a:lnTo>
                    <a:pt x="302419" y="645319"/>
                  </a:lnTo>
                  <a:lnTo>
                    <a:pt x="288131" y="585788"/>
                  </a:lnTo>
                  <a:lnTo>
                    <a:pt x="2428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B0EF9027-72C3-4705-AEA5-962A6C0217FE}"/>
                </a:ext>
              </a:extLst>
            </p:cNvPr>
            <p:cNvSpPr/>
            <p:nvPr/>
          </p:nvSpPr>
          <p:spPr>
            <a:xfrm>
              <a:off x="4933950" y="1371600"/>
              <a:ext cx="747713" cy="1020763"/>
            </a:xfrm>
            <a:custGeom>
              <a:avLst/>
              <a:gdLst>
                <a:gd name="connsiteX0" fmla="*/ 409575 w 747713"/>
                <a:gd name="connsiteY0" fmla="*/ 676275 h 1021556"/>
                <a:gd name="connsiteX1" fmla="*/ 40481 w 747713"/>
                <a:gd name="connsiteY1" fmla="*/ 1021556 h 1021556"/>
                <a:gd name="connsiteX2" fmla="*/ 0 w 747713"/>
                <a:gd name="connsiteY2" fmla="*/ 1002506 h 1021556"/>
                <a:gd name="connsiteX3" fmla="*/ 133350 w 747713"/>
                <a:gd name="connsiteY3" fmla="*/ 788194 h 1021556"/>
                <a:gd name="connsiteX4" fmla="*/ 257175 w 747713"/>
                <a:gd name="connsiteY4" fmla="*/ 585788 h 1021556"/>
                <a:gd name="connsiteX5" fmla="*/ 354806 w 747713"/>
                <a:gd name="connsiteY5" fmla="*/ 414338 h 1021556"/>
                <a:gd name="connsiteX6" fmla="*/ 390525 w 747713"/>
                <a:gd name="connsiteY6" fmla="*/ 340519 h 1021556"/>
                <a:gd name="connsiteX7" fmla="*/ 407194 w 747713"/>
                <a:gd name="connsiteY7" fmla="*/ 257175 h 1021556"/>
                <a:gd name="connsiteX8" fmla="*/ 411956 w 747713"/>
                <a:gd name="connsiteY8" fmla="*/ 176213 h 1021556"/>
                <a:gd name="connsiteX9" fmla="*/ 400050 w 747713"/>
                <a:gd name="connsiteY9" fmla="*/ 138113 h 1021556"/>
                <a:gd name="connsiteX10" fmla="*/ 378619 w 747713"/>
                <a:gd name="connsiteY10" fmla="*/ 107156 h 1021556"/>
                <a:gd name="connsiteX11" fmla="*/ 347663 w 747713"/>
                <a:gd name="connsiteY11" fmla="*/ 69056 h 1021556"/>
                <a:gd name="connsiteX12" fmla="*/ 338138 w 747713"/>
                <a:gd name="connsiteY12" fmla="*/ 50006 h 1021556"/>
                <a:gd name="connsiteX13" fmla="*/ 338138 w 747713"/>
                <a:gd name="connsiteY13" fmla="*/ 28575 h 1021556"/>
                <a:gd name="connsiteX14" fmla="*/ 347663 w 747713"/>
                <a:gd name="connsiteY14" fmla="*/ 9525 h 1021556"/>
                <a:gd name="connsiteX15" fmla="*/ 378619 w 747713"/>
                <a:gd name="connsiteY15" fmla="*/ 0 h 1021556"/>
                <a:gd name="connsiteX16" fmla="*/ 404813 w 747713"/>
                <a:gd name="connsiteY16" fmla="*/ 2381 h 1021556"/>
                <a:gd name="connsiteX17" fmla="*/ 459581 w 747713"/>
                <a:gd name="connsiteY17" fmla="*/ 21431 h 1021556"/>
                <a:gd name="connsiteX18" fmla="*/ 550069 w 747713"/>
                <a:gd name="connsiteY18" fmla="*/ 59531 h 1021556"/>
                <a:gd name="connsiteX19" fmla="*/ 614363 w 747713"/>
                <a:gd name="connsiteY19" fmla="*/ 92869 h 1021556"/>
                <a:gd name="connsiteX20" fmla="*/ 654844 w 747713"/>
                <a:gd name="connsiteY20" fmla="*/ 119063 h 1021556"/>
                <a:gd name="connsiteX21" fmla="*/ 702469 w 747713"/>
                <a:gd name="connsiteY21" fmla="*/ 164306 h 1021556"/>
                <a:gd name="connsiteX22" fmla="*/ 726281 w 747713"/>
                <a:gd name="connsiteY22" fmla="*/ 200025 h 1021556"/>
                <a:gd name="connsiteX23" fmla="*/ 740569 w 747713"/>
                <a:gd name="connsiteY23" fmla="*/ 223838 h 1021556"/>
                <a:gd name="connsiteX24" fmla="*/ 747713 w 747713"/>
                <a:gd name="connsiteY24" fmla="*/ 247650 h 1021556"/>
                <a:gd name="connsiteX25" fmla="*/ 745331 w 747713"/>
                <a:gd name="connsiteY25" fmla="*/ 283369 h 1021556"/>
                <a:gd name="connsiteX26" fmla="*/ 735806 w 747713"/>
                <a:gd name="connsiteY26" fmla="*/ 314325 h 1021556"/>
                <a:gd name="connsiteX27" fmla="*/ 704850 w 747713"/>
                <a:gd name="connsiteY27" fmla="*/ 359569 h 1021556"/>
                <a:gd name="connsiteX28" fmla="*/ 614363 w 747713"/>
                <a:gd name="connsiteY28" fmla="*/ 452438 h 1021556"/>
                <a:gd name="connsiteX29" fmla="*/ 409575 w 747713"/>
                <a:gd name="connsiteY29" fmla="*/ 67627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3" h="1021556">
                  <a:moveTo>
                    <a:pt x="409575" y="676275"/>
                  </a:moveTo>
                  <a:lnTo>
                    <a:pt x="40481" y="1021556"/>
                  </a:lnTo>
                  <a:lnTo>
                    <a:pt x="0" y="1002506"/>
                  </a:lnTo>
                  <a:lnTo>
                    <a:pt x="133350" y="788194"/>
                  </a:lnTo>
                  <a:lnTo>
                    <a:pt x="257175" y="585788"/>
                  </a:lnTo>
                  <a:lnTo>
                    <a:pt x="354806" y="414338"/>
                  </a:lnTo>
                  <a:lnTo>
                    <a:pt x="390525" y="340519"/>
                  </a:lnTo>
                  <a:lnTo>
                    <a:pt x="407194" y="257175"/>
                  </a:lnTo>
                  <a:lnTo>
                    <a:pt x="411956" y="176213"/>
                  </a:lnTo>
                  <a:lnTo>
                    <a:pt x="400050" y="138113"/>
                  </a:lnTo>
                  <a:lnTo>
                    <a:pt x="378619" y="107156"/>
                  </a:lnTo>
                  <a:lnTo>
                    <a:pt x="347663" y="69056"/>
                  </a:lnTo>
                  <a:lnTo>
                    <a:pt x="338138" y="50006"/>
                  </a:lnTo>
                  <a:lnTo>
                    <a:pt x="338138" y="28575"/>
                  </a:lnTo>
                  <a:lnTo>
                    <a:pt x="347663" y="9525"/>
                  </a:lnTo>
                  <a:lnTo>
                    <a:pt x="378619" y="0"/>
                  </a:lnTo>
                  <a:lnTo>
                    <a:pt x="404813" y="2381"/>
                  </a:lnTo>
                  <a:lnTo>
                    <a:pt x="459581" y="21431"/>
                  </a:lnTo>
                  <a:lnTo>
                    <a:pt x="550069" y="59531"/>
                  </a:lnTo>
                  <a:lnTo>
                    <a:pt x="614363" y="92869"/>
                  </a:lnTo>
                  <a:lnTo>
                    <a:pt x="654844" y="119063"/>
                  </a:lnTo>
                  <a:lnTo>
                    <a:pt x="702469" y="164306"/>
                  </a:lnTo>
                  <a:lnTo>
                    <a:pt x="726281" y="200025"/>
                  </a:lnTo>
                  <a:lnTo>
                    <a:pt x="740569" y="223838"/>
                  </a:lnTo>
                  <a:lnTo>
                    <a:pt x="747713" y="247650"/>
                  </a:lnTo>
                  <a:lnTo>
                    <a:pt x="745331" y="283369"/>
                  </a:lnTo>
                  <a:lnTo>
                    <a:pt x="735806" y="314325"/>
                  </a:lnTo>
                  <a:lnTo>
                    <a:pt x="704850" y="359569"/>
                  </a:lnTo>
                  <a:lnTo>
                    <a:pt x="614363" y="452438"/>
                  </a:lnTo>
                  <a:lnTo>
                    <a:pt x="40957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745BC2B3-6D9D-48C5-B69E-091D25A113DC}"/>
                </a:ext>
              </a:extLst>
            </p:cNvPr>
            <p:cNvSpPr/>
            <p:nvPr/>
          </p:nvSpPr>
          <p:spPr>
            <a:xfrm>
              <a:off x="5372100" y="1684338"/>
              <a:ext cx="1493838" cy="342900"/>
            </a:xfrm>
            <a:custGeom>
              <a:avLst/>
              <a:gdLst>
                <a:gd name="connsiteX0" fmla="*/ 983456 w 1493044"/>
                <a:gd name="connsiteY0" fmla="*/ 269081 h 342900"/>
                <a:gd name="connsiteX1" fmla="*/ 757238 w 1493044"/>
                <a:gd name="connsiteY1" fmla="*/ 295275 h 342900"/>
                <a:gd name="connsiteX2" fmla="*/ 502444 w 1493044"/>
                <a:gd name="connsiteY2" fmla="*/ 342900 h 342900"/>
                <a:gd name="connsiteX3" fmla="*/ 397669 w 1493044"/>
                <a:gd name="connsiteY3" fmla="*/ 342900 h 342900"/>
                <a:gd name="connsiteX4" fmla="*/ 316706 w 1493044"/>
                <a:gd name="connsiteY4" fmla="*/ 338137 h 342900"/>
                <a:gd name="connsiteX5" fmla="*/ 252413 w 1493044"/>
                <a:gd name="connsiteY5" fmla="*/ 330994 h 342900"/>
                <a:gd name="connsiteX6" fmla="*/ 197644 w 1493044"/>
                <a:gd name="connsiteY6" fmla="*/ 321469 h 342900"/>
                <a:gd name="connsiteX7" fmla="*/ 135731 w 1493044"/>
                <a:gd name="connsiteY7" fmla="*/ 304800 h 342900"/>
                <a:gd name="connsiteX8" fmla="*/ 0 w 1493044"/>
                <a:gd name="connsiteY8" fmla="*/ 245269 h 342900"/>
                <a:gd name="connsiteX9" fmla="*/ 116681 w 1493044"/>
                <a:gd name="connsiteY9" fmla="*/ 80962 h 342900"/>
                <a:gd name="connsiteX10" fmla="*/ 195263 w 1493044"/>
                <a:gd name="connsiteY10" fmla="*/ 161925 h 342900"/>
                <a:gd name="connsiteX11" fmla="*/ 219075 w 1493044"/>
                <a:gd name="connsiteY11" fmla="*/ 176212 h 342900"/>
                <a:gd name="connsiteX12" fmla="*/ 252413 w 1493044"/>
                <a:gd name="connsiteY12" fmla="*/ 185737 h 342900"/>
                <a:gd name="connsiteX13" fmla="*/ 285750 w 1493044"/>
                <a:gd name="connsiteY13" fmla="*/ 190500 h 342900"/>
                <a:gd name="connsiteX14" fmla="*/ 321469 w 1493044"/>
                <a:gd name="connsiteY14" fmla="*/ 192881 h 342900"/>
                <a:gd name="connsiteX15" fmla="*/ 371475 w 1493044"/>
                <a:gd name="connsiteY15" fmla="*/ 190500 h 342900"/>
                <a:gd name="connsiteX16" fmla="*/ 478631 w 1493044"/>
                <a:gd name="connsiteY16" fmla="*/ 171450 h 342900"/>
                <a:gd name="connsiteX17" fmla="*/ 690563 w 1493044"/>
                <a:gd name="connsiteY17" fmla="*/ 138112 h 342900"/>
                <a:gd name="connsiteX18" fmla="*/ 876300 w 1493044"/>
                <a:gd name="connsiteY18" fmla="*/ 109537 h 342900"/>
                <a:gd name="connsiteX19" fmla="*/ 1012031 w 1493044"/>
                <a:gd name="connsiteY19" fmla="*/ 85725 h 342900"/>
                <a:gd name="connsiteX20" fmla="*/ 1047750 w 1493044"/>
                <a:gd name="connsiteY20" fmla="*/ 69056 h 342900"/>
                <a:gd name="connsiteX21" fmla="*/ 1081088 w 1493044"/>
                <a:gd name="connsiteY21" fmla="*/ 40481 h 342900"/>
                <a:gd name="connsiteX22" fmla="*/ 1107281 w 1493044"/>
                <a:gd name="connsiteY22" fmla="*/ 23812 h 342900"/>
                <a:gd name="connsiteX23" fmla="*/ 1143000 w 1493044"/>
                <a:gd name="connsiteY23" fmla="*/ 9525 h 342900"/>
                <a:gd name="connsiteX24" fmla="*/ 1202531 w 1493044"/>
                <a:gd name="connsiteY24" fmla="*/ 0 h 342900"/>
                <a:gd name="connsiteX25" fmla="*/ 1247775 w 1493044"/>
                <a:gd name="connsiteY25" fmla="*/ 4762 h 342900"/>
                <a:gd name="connsiteX26" fmla="*/ 1309688 w 1493044"/>
                <a:gd name="connsiteY26" fmla="*/ 19050 h 342900"/>
                <a:gd name="connsiteX27" fmla="*/ 1371600 w 1493044"/>
                <a:gd name="connsiteY27" fmla="*/ 33337 h 342900"/>
                <a:gd name="connsiteX28" fmla="*/ 1421606 w 1493044"/>
                <a:gd name="connsiteY28" fmla="*/ 54769 h 342900"/>
                <a:gd name="connsiteX29" fmla="*/ 1462088 w 1493044"/>
                <a:gd name="connsiteY29" fmla="*/ 85725 h 342900"/>
                <a:gd name="connsiteX30" fmla="*/ 1483519 w 1493044"/>
                <a:gd name="connsiteY30" fmla="*/ 104775 h 342900"/>
                <a:gd name="connsiteX31" fmla="*/ 1493044 w 1493044"/>
                <a:gd name="connsiteY31" fmla="*/ 138112 h 342900"/>
                <a:gd name="connsiteX32" fmla="*/ 1481138 w 1493044"/>
                <a:gd name="connsiteY32" fmla="*/ 180975 h 342900"/>
                <a:gd name="connsiteX33" fmla="*/ 1462088 w 1493044"/>
                <a:gd name="connsiteY33" fmla="*/ 200025 h 342900"/>
                <a:gd name="connsiteX34" fmla="*/ 1404938 w 1493044"/>
                <a:gd name="connsiteY34" fmla="*/ 221456 h 342900"/>
                <a:gd name="connsiteX35" fmla="*/ 1276350 w 1493044"/>
                <a:gd name="connsiteY35" fmla="*/ 238125 h 342900"/>
                <a:gd name="connsiteX36" fmla="*/ 983456 w 1493044"/>
                <a:gd name="connsiteY36" fmla="*/ 26908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342900">
                  <a:moveTo>
                    <a:pt x="983456" y="269081"/>
                  </a:moveTo>
                  <a:lnTo>
                    <a:pt x="757238" y="295275"/>
                  </a:lnTo>
                  <a:lnTo>
                    <a:pt x="502444" y="342900"/>
                  </a:lnTo>
                  <a:lnTo>
                    <a:pt x="397669" y="342900"/>
                  </a:lnTo>
                  <a:lnTo>
                    <a:pt x="316706" y="338137"/>
                  </a:lnTo>
                  <a:lnTo>
                    <a:pt x="252413" y="330994"/>
                  </a:lnTo>
                  <a:lnTo>
                    <a:pt x="197644" y="321469"/>
                  </a:lnTo>
                  <a:lnTo>
                    <a:pt x="135731" y="304800"/>
                  </a:lnTo>
                  <a:lnTo>
                    <a:pt x="0" y="245269"/>
                  </a:lnTo>
                  <a:lnTo>
                    <a:pt x="116681" y="80962"/>
                  </a:lnTo>
                  <a:lnTo>
                    <a:pt x="195263" y="161925"/>
                  </a:lnTo>
                  <a:lnTo>
                    <a:pt x="219075" y="176212"/>
                  </a:lnTo>
                  <a:lnTo>
                    <a:pt x="252413" y="185737"/>
                  </a:lnTo>
                  <a:lnTo>
                    <a:pt x="285750" y="190500"/>
                  </a:lnTo>
                  <a:lnTo>
                    <a:pt x="321469" y="192881"/>
                  </a:lnTo>
                  <a:lnTo>
                    <a:pt x="371475" y="190500"/>
                  </a:lnTo>
                  <a:lnTo>
                    <a:pt x="478631" y="171450"/>
                  </a:lnTo>
                  <a:lnTo>
                    <a:pt x="690563" y="138112"/>
                  </a:lnTo>
                  <a:lnTo>
                    <a:pt x="876300" y="109537"/>
                  </a:lnTo>
                  <a:lnTo>
                    <a:pt x="1012031" y="85725"/>
                  </a:lnTo>
                  <a:lnTo>
                    <a:pt x="1047750" y="69056"/>
                  </a:lnTo>
                  <a:lnTo>
                    <a:pt x="1081088" y="40481"/>
                  </a:lnTo>
                  <a:lnTo>
                    <a:pt x="1107281" y="23812"/>
                  </a:lnTo>
                  <a:lnTo>
                    <a:pt x="1143000" y="9525"/>
                  </a:lnTo>
                  <a:lnTo>
                    <a:pt x="1202531" y="0"/>
                  </a:lnTo>
                  <a:lnTo>
                    <a:pt x="1247775" y="4762"/>
                  </a:lnTo>
                  <a:lnTo>
                    <a:pt x="1309688" y="19050"/>
                  </a:lnTo>
                  <a:lnTo>
                    <a:pt x="1371600" y="33337"/>
                  </a:lnTo>
                  <a:lnTo>
                    <a:pt x="1421606" y="54769"/>
                  </a:lnTo>
                  <a:lnTo>
                    <a:pt x="1462088" y="85725"/>
                  </a:lnTo>
                  <a:lnTo>
                    <a:pt x="1483519" y="104775"/>
                  </a:lnTo>
                  <a:lnTo>
                    <a:pt x="1493044" y="138112"/>
                  </a:lnTo>
                  <a:lnTo>
                    <a:pt x="1481138" y="180975"/>
                  </a:lnTo>
                  <a:lnTo>
                    <a:pt x="1462088" y="200025"/>
                  </a:lnTo>
                  <a:lnTo>
                    <a:pt x="1404938" y="221456"/>
                  </a:lnTo>
                  <a:lnTo>
                    <a:pt x="1276350" y="238125"/>
                  </a:lnTo>
                  <a:lnTo>
                    <a:pt x="9834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97B17398-264C-4D33-BA11-1BA2A40C5BEB}"/>
                </a:ext>
              </a:extLst>
            </p:cNvPr>
            <p:cNvSpPr/>
            <p:nvPr/>
          </p:nvSpPr>
          <p:spPr>
            <a:xfrm>
              <a:off x="5575300" y="1903413"/>
              <a:ext cx="639763" cy="742950"/>
            </a:xfrm>
            <a:custGeom>
              <a:avLst/>
              <a:gdLst>
                <a:gd name="connsiteX0" fmla="*/ 161925 w 640687"/>
                <a:gd name="connsiteY0" fmla="*/ 426244 h 742950"/>
                <a:gd name="connsiteX1" fmla="*/ 254794 w 640687"/>
                <a:gd name="connsiteY1" fmla="*/ 233362 h 742950"/>
                <a:gd name="connsiteX2" fmla="*/ 319088 w 640687"/>
                <a:gd name="connsiteY2" fmla="*/ 80962 h 742950"/>
                <a:gd name="connsiteX3" fmla="*/ 519113 w 640687"/>
                <a:gd name="connsiteY3" fmla="*/ 0 h 742950"/>
                <a:gd name="connsiteX4" fmla="*/ 576263 w 640687"/>
                <a:gd name="connsiteY4" fmla="*/ 116681 h 742950"/>
                <a:gd name="connsiteX5" fmla="*/ 604838 w 640687"/>
                <a:gd name="connsiteY5" fmla="*/ 147637 h 742950"/>
                <a:gd name="connsiteX6" fmla="*/ 626269 w 640687"/>
                <a:gd name="connsiteY6" fmla="*/ 173831 h 742950"/>
                <a:gd name="connsiteX7" fmla="*/ 635794 w 640687"/>
                <a:gd name="connsiteY7" fmla="*/ 192881 h 742950"/>
                <a:gd name="connsiteX8" fmla="*/ 640557 w 640687"/>
                <a:gd name="connsiteY8" fmla="*/ 223837 h 742950"/>
                <a:gd name="connsiteX9" fmla="*/ 628650 w 640687"/>
                <a:gd name="connsiteY9" fmla="*/ 250031 h 742950"/>
                <a:gd name="connsiteX10" fmla="*/ 592932 w 640687"/>
                <a:gd name="connsiteY10" fmla="*/ 278606 h 742950"/>
                <a:gd name="connsiteX11" fmla="*/ 542925 w 640687"/>
                <a:gd name="connsiteY11" fmla="*/ 307181 h 742950"/>
                <a:gd name="connsiteX12" fmla="*/ 342900 w 640687"/>
                <a:gd name="connsiteY12" fmla="*/ 483394 h 742950"/>
                <a:gd name="connsiteX13" fmla="*/ 138113 w 640687"/>
                <a:gd name="connsiteY13" fmla="*/ 673894 h 742950"/>
                <a:gd name="connsiteX14" fmla="*/ 80963 w 640687"/>
                <a:gd name="connsiteY14" fmla="*/ 728662 h 742950"/>
                <a:gd name="connsiteX15" fmla="*/ 59532 w 640687"/>
                <a:gd name="connsiteY15" fmla="*/ 738187 h 742950"/>
                <a:gd name="connsiteX16" fmla="*/ 26194 w 640687"/>
                <a:gd name="connsiteY16" fmla="*/ 742950 h 742950"/>
                <a:gd name="connsiteX17" fmla="*/ 4763 w 640687"/>
                <a:gd name="connsiteY17" fmla="*/ 735806 h 742950"/>
                <a:gd name="connsiteX18" fmla="*/ 0 w 640687"/>
                <a:gd name="connsiteY18" fmla="*/ 719137 h 742950"/>
                <a:gd name="connsiteX19" fmla="*/ 16669 w 640687"/>
                <a:gd name="connsiteY19" fmla="*/ 676275 h 742950"/>
                <a:gd name="connsiteX20" fmla="*/ 90488 w 640687"/>
                <a:gd name="connsiteY20" fmla="*/ 557212 h 742950"/>
                <a:gd name="connsiteX21" fmla="*/ 161925 w 640687"/>
                <a:gd name="connsiteY21" fmla="*/ 42624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687" h="742950">
                  <a:moveTo>
                    <a:pt x="161925" y="426244"/>
                  </a:moveTo>
                  <a:lnTo>
                    <a:pt x="254794" y="233362"/>
                  </a:lnTo>
                  <a:lnTo>
                    <a:pt x="319088" y="80962"/>
                  </a:lnTo>
                  <a:lnTo>
                    <a:pt x="519113" y="0"/>
                  </a:lnTo>
                  <a:lnTo>
                    <a:pt x="576263" y="116681"/>
                  </a:lnTo>
                  <a:lnTo>
                    <a:pt x="604838" y="147637"/>
                  </a:lnTo>
                  <a:lnTo>
                    <a:pt x="626269" y="173831"/>
                  </a:lnTo>
                  <a:lnTo>
                    <a:pt x="635794" y="192881"/>
                  </a:lnTo>
                  <a:cubicBezTo>
                    <a:pt x="640687" y="222239"/>
                    <a:pt x="640557" y="211800"/>
                    <a:pt x="640557" y="223837"/>
                  </a:cubicBezTo>
                  <a:lnTo>
                    <a:pt x="628650" y="250031"/>
                  </a:lnTo>
                  <a:lnTo>
                    <a:pt x="592932" y="278606"/>
                  </a:lnTo>
                  <a:lnTo>
                    <a:pt x="542925" y="307181"/>
                  </a:lnTo>
                  <a:lnTo>
                    <a:pt x="342900" y="483394"/>
                  </a:lnTo>
                  <a:lnTo>
                    <a:pt x="138113" y="673894"/>
                  </a:lnTo>
                  <a:lnTo>
                    <a:pt x="80963" y="728662"/>
                  </a:lnTo>
                  <a:lnTo>
                    <a:pt x="59532" y="738187"/>
                  </a:lnTo>
                  <a:lnTo>
                    <a:pt x="26194" y="742950"/>
                  </a:lnTo>
                  <a:lnTo>
                    <a:pt x="4763" y="735806"/>
                  </a:lnTo>
                  <a:lnTo>
                    <a:pt x="0" y="719137"/>
                  </a:lnTo>
                  <a:lnTo>
                    <a:pt x="16669" y="676275"/>
                  </a:lnTo>
                  <a:lnTo>
                    <a:pt x="90488" y="557212"/>
                  </a:lnTo>
                  <a:lnTo>
                    <a:pt x="1619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A13D60F8-AB07-48BA-B1D3-01577792147E}"/>
                </a:ext>
              </a:extLst>
            </p:cNvPr>
            <p:cNvSpPr/>
            <p:nvPr/>
          </p:nvSpPr>
          <p:spPr>
            <a:xfrm>
              <a:off x="4557713" y="2243138"/>
              <a:ext cx="538162" cy="700087"/>
            </a:xfrm>
            <a:custGeom>
              <a:avLst/>
              <a:gdLst>
                <a:gd name="connsiteX0" fmla="*/ 209550 w 538162"/>
                <a:gd name="connsiteY0" fmla="*/ 442912 h 700087"/>
                <a:gd name="connsiteX1" fmla="*/ 209550 w 538162"/>
                <a:gd name="connsiteY1" fmla="*/ 292893 h 700087"/>
                <a:gd name="connsiteX2" fmla="*/ 204787 w 538162"/>
                <a:gd name="connsiteY2" fmla="*/ 259556 h 700087"/>
                <a:gd name="connsiteX3" fmla="*/ 197643 w 538162"/>
                <a:gd name="connsiteY3" fmla="*/ 226218 h 700087"/>
                <a:gd name="connsiteX4" fmla="*/ 183356 w 538162"/>
                <a:gd name="connsiteY4" fmla="*/ 200025 h 700087"/>
                <a:gd name="connsiteX5" fmla="*/ 166687 w 538162"/>
                <a:gd name="connsiteY5" fmla="*/ 173831 h 700087"/>
                <a:gd name="connsiteX6" fmla="*/ 147637 w 538162"/>
                <a:gd name="connsiteY6" fmla="*/ 154781 h 700087"/>
                <a:gd name="connsiteX7" fmla="*/ 111918 w 538162"/>
                <a:gd name="connsiteY7" fmla="*/ 123825 h 700087"/>
                <a:gd name="connsiteX8" fmla="*/ 78581 w 538162"/>
                <a:gd name="connsiteY8" fmla="*/ 97631 h 700087"/>
                <a:gd name="connsiteX9" fmla="*/ 38100 w 538162"/>
                <a:gd name="connsiteY9" fmla="*/ 76200 h 700087"/>
                <a:gd name="connsiteX10" fmla="*/ 19050 w 538162"/>
                <a:gd name="connsiteY10" fmla="*/ 69056 h 700087"/>
                <a:gd name="connsiteX11" fmla="*/ 2381 w 538162"/>
                <a:gd name="connsiteY11" fmla="*/ 47625 h 700087"/>
                <a:gd name="connsiteX12" fmla="*/ 0 w 538162"/>
                <a:gd name="connsiteY12" fmla="*/ 28575 h 700087"/>
                <a:gd name="connsiteX13" fmla="*/ 7143 w 538162"/>
                <a:gd name="connsiteY13" fmla="*/ 9525 h 700087"/>
                <a:gd name="connsiteX14" fmla="*/ 28575 w 538162"/>
                <a:gd name="connsiteY14" fmla="*/ 0 h 700087"/>
                <a:gd name="connsiteX15" fmla="*/ 97631 w 538162"/>
                <a:gd name="connsiteY15" fmla="*/ 0 h 700087"/>
                <a:gd name="connsiteX16" fmla="*/ 207168 w 538162"/>
                <a:gd name="connsiteY16" fmla="*/ 16668 h 700087"/>
                <a:gd name="connsiteX17" fmla="*/ 290512 w 538162"/>
                <a:gd name="connsiteY17" fmla="*/ 35718 h 700087"/>
                <a:gd name="connsiteX18" fmla="*/ 378618 w 538162"/>
                <a:gd name="connsiteY18" fmla="*/ 59531 h 700087"/>
                <a:gd name="connsiteX19" fmla="*/ 423862 w 538162"/>
                <a:gd name="connsiteY19" fmla="*/ 80962 h 700087"/>
                <a:gd name="connsiteX20" fmla="*/ 469106 w 538162"/>
                <a:gd name="connsiteY20" fmla="*/ 128587 h 700087"/>
                <a:gd name="connsiteX21" fmla="*/ 507206 w 538162"/>
                <a:gd name="connsiteY21" fmla="*/ 166687 h 700087"/>
                <a:gd name="connsiteX22" fmla="*/ 531018 w 538162"/>
                <a:gd name="connsiteY22" fmla="*/ 200025 h 700087"/>
                <a:gd name="connsiteX23" fmla="*/ 538162 w 538162"/>
                <a:gd name="connsiteY23" fmla="*/ 226218 h 700087"/>
                <a:gd name="connsiteX24" fmla="*/ 528637 w 538162"/>
                <a:gd name="connsiteY24" fmla="*/ 257175 h 700087"/>
                <a:gd name="connsiteX25" fmla="*/ 502443 w 538162"/>
                <a:gd name="connsiteY25" fmla="*/ 292893 h 700087"/>
                <a:gd name="connsiteX26" fmla="*/ 476250 w 538162"/>
                <a:gd name="connsiteY26" fmla="*/ 333375 h 700087"/>
                <a:gd name="connsiteX27" fmla="*/ 454818 w 538162"/>
                <a:gd name="connsiteY27" fmla="*/ 378618 h 700087"/>
                <a:gd name="connsiteX28" fmla="*/ 452437 w 538162"/>
                <a:gd name="connsiteY28" fmla="*/ 421481 h 700087"/>
                <a:gd name="connsiteX29" fmla="*/ 454818 w 538162"/>
                <a:gd name="connsiteY29" fmla="*/ 666750 h 700087"/>
                <a:gd name="connsiteX30" fmla="*/ 202406 w 538162"/>
                <a:gd name="connsiteY30" fmla="*/ 700087 h 700087"/>
                <a:gd name="connsiteX31" fmla="*/ 209550 w 538162"/>
                <a:gd name="connsiteY31" fmla="*/ 442912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8162" h="700087">
                  <a:moveTo>
                    <a:pt x="209550" y="442912"/>
                  </a:moveTo>
                  <a:lnTo>
                    <a:pt x="209550" y="292893"/>
                  </a:lnTo>
                  <a:lnTo>
                    <a:pt x="204787" y="259556"/>
                  </a:lnTo>
                  <a:lnTo>
                    <a:pt x="197643" y="226218"/>
                  </a:lnTo>
                  <a:lnTo>
                    <a:pt x="183356" y="200025"/>
                  </a:lnTo>
                  <a:lnTo>
                    <a:pt x="166687" y="173831"/>
                  </a:lnTo>
                  <a:lnTo>
                    <a:pt x="147637" y="154781"/>
                  </a:lnTo>
                  <a:lnTo>
                    <a:pt x="111918" y="123825"/>
                  </a:lnTo>
                  <a:lnTo>
                    <a:pt x="78581" y="97631"/>
                  </a:lnTo>
                  <a:lnTo>
                    <a:pt x="38100" y="7620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7143" y="9525"/>
                  </a:lnTo>
                  <a:lnTo>
                    <a:pt x="28575" y="0"/>
                  </a:lnTo>
                  <a:lnTo>
                    <a:pt x="97631" y="0"/>
                  </a:lnTo>
                  <a:lnTo>
                    <a:pt x="207168" y="16668"/>
                  </a:lnTo>
                  <a:lnTo>
                    <a:pt x="290512" y="35718"/>
                  </a:lnTo>
                  <a:lnTo>
                    <a:pt x="378618" y="59531"/>
                  </a:lnTo>
                  <a:lnTo>
                    <a:pt x="423862" y="80962"/>
                  </a:lnTo>
                  <a:lnTo>
                    <a:pt x="469106" y="128587"/>
                  </a:lnTo>
                  <a:lnTo>
                    <a:pt x="507206" y="166687"/>
                  </a:lnTo>
                  <a:lnTo>
                    <a:pt x="531018" y="200025"/>
                  </a:lnTo>
                  <a:lnTo>
                    <a:pt x="538162" y="226218"/>
                  </a:lnTo>
                  <a:lnTo>
                    <a:pt x="528637" y="257175"/>
                  </a:lnTo>
                  <a:lnTo>
                    <a:pt x="502443" y="292893"/>
                  </a:lnTo>
                  <a:lnTo>
                    <a:pt x="476250" y="333375"/>
                  </a:lnTo>
                  <a:lnTo>
                    <a:pt x="454818" y="378618"/>
                  </a:lnTo>
                  <a:lnTo>
                    <a:pt x="452437" y="421481"/>
                  </a:lnTo>
                  <a:cubicBezTo>
                    <a:pt x="453231" y="503237"/>
                    <a:pt x="454024" y="584994"/>
                    <a:pt x="454818" y="666750"/>
                  </a:cubicBezTo>
                  <a:lnTo>
                    <a:pt x="202406" y="700087"/>
                  </a:lnTo>
                  <a:cubicBezTo>
                    <a:pt x="203993" y="615950"/>
                    <a:pt x="205581" y="531812"/>
                    <a:pt x="209550" y="4429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5318FD6F-DF42-4FA3-92EA-3ED30D6AB7FE}"/>
                </a:ext>
              </a:extLst>
            </p:cNvPr>
            <p:cNvSpPr/>
            <p:nvPr/>
          </p:nvSpPr>
          <p:spPr>
            <a:xfrm>
              <a:off x="2870200" y="2876550"/>
              <a:ext cx="377825" cy="1090613"/>
            </a:xfrm>
            <a:custGeom>
              <a:avLst/>
              <a:gdLst>
                <a:gd name="connsiteX0" fmla="*/ 9525 w 378619"/>
                <a:gd name="connsiteY0" fmla="*/ 912019 h 1090613"/>
                <a:gd name="connsiteX1" fmla="*/ 0 w 378619"/>
                <a:gd name="connsiteY1" fmla="*/ 766763 h 1090613"/>
                <a:gd name="connsiteX2" fmla="*/ 7144 w 378619"/>
                <a:gd name="connsiteY2" fmla="*/ 742950 h 1090613"/>
                <a:gd name="connsiteX3" fmla="*/ 59532 w 378619"/>
                <a:gd name="connsiteY3" fmla="*/ 688181 h 1090613"/>
                <a:gd name="connsiteX4" fmla="*/ 100013 w 378619"/>
                <a:gd name="connsiteY4" fmla="*/ 631031 h 1090613"/>
                <a:gd name="connsiteX5" fmla="*/ 140494 w 378619"/>
                <a:gd name="connsiteY5" fmla="*/ 559594 h 1090613"/>
                <a:gd name="connsiteX6" fmla="*/ 185738 w 378619"/>
                <a:gd name="connsiteY6" fmla="*/ 476250 h 1090613"/>
                <a:gd name="connsiteX7" fmla="*/ 197644 w 378619"/>
                <a:gd name="connsiteY7" fmla="*/ 421481 h 1090613"/>
                <a:gd name="connsiteX8" fmla="*/ 214313 w 378619"/>
                <a:gd name="connsiteY8" fmla="*/ 323850 h 1090613"/>
                <a:gd name="connsiteX9" fmla="*/ 221457 w 378619"/>
                <a:gd name="connsiteY9" fmla="*/ 171450 h 1090613"/>
                <a:gd name="connsiteX10" fmla="*/ 219075 w 378619"/>
                <a:gd name="connsiteY10" fmla="*/ 66675 h 1090613"/>
                <a:gd name="connsiteX11" fmla="*/ 211932 w 378619"/>
                <a:gd name="connsiteY11" fmla="*/ 40481 h 1090613"/>
                <a:gd name="connsiteX12" fmla="*/ 207169 w 378619"/>
                <a:gd name="connsiteY12" fmla="*/ 16669 h 1090613"/>
                <a:gd name="connsiteX13" fmla="*/ 209550 w 378619"/>
                <a:gd name="connsiteY13" fmla="*/ 7144 h 1090613"/>
                <a:gd name="connsiteX14" fmla="*/ 221457 w 378619"/>
                <a:gd name="connsiteY14" fmla="*/ 0 h 1090613"/>
                <a:gd name="connsiteX15" fmla="*/ 250032 w 378619"/>
                <a:gd name="connsiteY15" fmla="*/ 4763 h 1090613"/>
                <a:gd name="connsiteX16" fmla="*/ 271463 w 378619"/>
                <a:gd name="connsiteY16" fmla="*/ 14288 h 1090613"/>
                <a:gd name="connsiteX17" fmla="*/ 321469 w 378619"/>
                <a:gd name="connsiteY17" fmla="*/ 92869 h 1090613"/>
                <a:gd name="connsiteX18" fmla="*/ 378619 w 378619"/>
                <a:gd name="connsiteY18" fmla="*/ 219075 h 1090613"/>
                <a:gd name="connsiteX19" fmla="*/ 378619 w 378619"/>
                <a:gd name="connsiteY19" fmla="*/ 378619 h 1090613"/>
                <a:gd name="connsiteX20" fmla="*/ 361950 w 378619"/>
                <a:gd name="connsiteY20" fmla="*/ 564356 h 1090613"/>
                <a:gd name="connsiteX21" fmla="*/ 342900 w 378619"/>
                <a:gd name="connsiteY21" fmla="*/ 700088 h 1090613"/>
                <a:gd name="connsiteX22" fmla="*/ 314325 w 378619"/>
                <a:gd name="connsiteY22" fmla="*/ 809625 h 1090613"/>
                <a:gd name="connsiteX23" fmla="*/ 280988 w 378619"/>
                <a:gd name="connsiteY23" fmla="*/ 923925 h 1090613"/>
                <a:gd name="connsiteX24" fmla="*/ 238125 w 378619"/>
                <a:gd name="connsiteY24" fmla="*/ 1016794 h 1090613"/>
                <a:gd name="connsiteX25" fmla="*/ 197644 w 378619"/>
                <a:gd name="connsiteY25" fmla="*/ 1071563 h 1090613"/>
                <a:gd name="connsiteX26" fmla="*/ 166688 w 378619"/>
                <a:gd name="connsiteY26" fmla="*/ 1088231 h 1090613"/>
                <a:gd name="connsiteX27" fmla="*/ 133350 w 378619"/>
                <a:gd name="connsiteY27" fmla="*/ 1090613 h 1090613"/>
                <a:gd name="connsiteX28" fmla="*/ 97632 w 378619"/>
                <a:gd name="connsiteY28" fmla="*/ 1081088 h 1090613"/>
                <a:gd name="connsiteX29" fmla="*/ 73819 w 378619"/>
                <a:gd name="connsiteY29" fmla="*/ 1069181 h 1090613"/>
                <a:gd name="connsiteX30" fmla="*/ 50007 w 378619"/>
                <a:gd name="connsiteY30" fmla="*/ 1042988 h 1090613"/>
                <a:gd name="connsiteX31" fmla="*/ 33338 w 378619"/>
                <a:gd name="connsiteY31" fmla="*/ 1009650 h 1090613"/>
                <a:gd name="connsiteX32" fmla="*/ 9525 w 378619"/>
                <a:gd name="connsiteY32" fmla="*/ 912019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8619" h="1090613">
                  <a:moveTo>
                    <a:pt x="9525" y="912019"/>
                  </a:moveTo>
                  <a:lnTo>
                    <a:pt x="0" y="766763"/>
                  </a:lnTo>
                  <a:lnTo>
                    <a:pt x="7144" y="742950"/>
                  </a:lnTo>
                  <a:lnTo>
                    <a:pt x="59532" y="688181"/>
                  </a:lnTo>
                  <a:lnTo>
                    <a:pt x="100013" y="631031"/>
                  </a:lnTo>
                  <a:lnTo>
                    <a:pt x="140494" y="559594"/>
                  </a:lnTo>
                  <a:lnTo>
                    <a:pt x="185738" y="476250"/>
                  </a:lnTo>
                  <a:lnTo>
                    <a:pt x="197644" y="421481"/>
                  </a:lnTo>
                  <a:lnTo>
                    <a:pt x="214313" y="323850"/>
                  </a:lnTo>
                  <a:lnTo>
                    <a:pt x="221457" y="171450"/>
                  </a:lnTo>
                  <a:lnTo>
                    <a:pt x="219075" y="66675"/>
                  </a:lnTo>
                  <a:lnTo>
                    <a:pt x="211932" y="40481"/>
                  </a:lnTo>
                  <a:lnTo>
                    <a:pt x="207169" y="16669"/>
                  </a:lnTo>
                  <a:lnTo>
                    <a:pt x="209550" y="7144"/>
                  </a:lnTo>
                  <a:lnTo>
                    <a:pt x="221457" y="0"/>
                  </a:lnTo>
                  <a:lnTo>
                    <a:pt x="250032" y="4763"/>
                  </a:lnTo>
                  <a:lnTo>
                    <a:pt x="271463" y="14288"/>
                  </a:lnTo>
                  <a:lnTo>
                    <a:pt x="321469" y="92869"/>
                  </a:lnTo>
                  <a:lnTo>
                    <a:pt x="378619" y="219075"/>
                  </a:lnTo>
                  <a:lnTo>
                    <a:pt x="378619" y="378619"/>
                  </a:lnTo>
                  <a:lnTo>
                    <a:pt x="361950" y="564356"/>
                  </a:lnTo>
                  <a:lnTo>
                    <a:pt x="342900" y="700088"/>
                  </a:lnTo>
                  <a:lnTo>
                    <a:pt x="314325" y="809625"/>
                  </a:lnTo>
                  <a:lnTo>
                    <a:pt x="280988" y="923925"/>
                  </a:lnTo>
                  <a:lnTo>
                    <a:pt x="238125" y="1016794"/>
                  </a:lnTo>
                  <a:lnTo>
                    <a:pt x="197644" y="1071563"/>
                  </a:lnTo>
                  <a:lnTo>
                    <a:pt x="166688" y="1088231"/>
                  </a:lnTo>
                  <a:lnTo>
                    <a:pt x="133350" y="1090613"/>
                  </a:lnTo>
                  <a:lnTo>
                    <a:pt x="97632" y="1081088"/>
                  </a:lnTo>
                  <a:lnTo>
                    <a:pt x="73819" y="1069181"/>
                  </a:lnTo>
                  <a:lnTo>
                    <a:pt x="50007" y="1042988"/>
                  </a:lnTo>
                  <a:lnTo>
                    <a:pt x="33338" y="1009650"/>
                  </a:lnTo>
                  <a:lnTo>
                    <a:pt x="9525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8">
              <a:extLst>
                <a:ext uri="{FF2B5EF4-FFF2-40B4-BE49-F238E27FC236}">
                  <a16:creationId xmlns:a16="http://schemas.microsoft.com/office/drawing/2014/main" id="{39E121BF-6882-4894-9513-2C51B3615773}"/>
                </a:ext>
              </a:extLst>
            </p:cNvPr>
            <p:cNvSpPr/>
            <p:nvPr/>
          </p:nvSpPr>
          <p:spPr>
            <a:xfrm>
              <a:off x="3146425" y="2711450"/>
              <a:ext cx="3984625" cy="554038"/>
            </a:xfrm>
            <a:custGeom>
              <a:avLst/>
              <a:gdLst>
                <a:gd name="connsiteX0" fmla="*/ 2019447 w 3985937"/>
                <a:gd name="connsiteY0" fmla="*/ 264788 h 554289"/>
                <a:gd name="connsiteX1" fmla="*/ 1535769 w 3985937"/>
                <a:gd name="connsiteY1" fmla="*/ 317746 h 554289"/>
                <a:gd name="connsiteX2" fmla="*/ 1052090 w 3985937"/>
                <a:gd name="connsiteY2" fmla="*/ 384825 h 554289"/>
                <a:gd name="connsiteX3" fmla="*/ 653143 w 3985937"/>
                <a:gd name="connsiteY3" fmla="*/ 448374 h 554289"/>
                <a:gd name="connsiteX4" fmla="*/ 31775 w 3985937"/>
                <a:gd name="connsiteY4" fmla="*/ 554289 h 554289"/>
                <a:gd name="connsiteX5" fmla="*/ 0 w 3985937"/>
                <a:gd name="connsiteY5" fmla="*/ 388356 h 554289"/>
                <a:gd name="connsiteX6" fmla="*/ 271849 w 3985937"/>
                <a:gd name="connsiteY6" fmla="*/ 360112 h 554289"/>
                <a:gd name="connsiteX7" fmla="*/ 794363 w 3985937"/>
                <a:gd name="connsiteY7" fmla="*/ 282441 h 554289"/>
                <a:gd name="connsiteX8" fmla="*/ 1108578 w 3985937"/>
                <a:gd name="connsiteY8" fmla="*/ 236544 h 554289"/>
                <a:gd name="connsiteX9" fmla="*/ 1634623 w 3985937"/>
                <a:gd name="connsiteY9" fmla="*/ 155343 h 554289"/>
                <a:gd name="connsiteX10" fmla="*/ 1853514 w 3985937"/>
                <a:gd name="connsiteY10" fmla="*/ 141221 h 554289"/>
                <a:gd name="connsiteX11" fmla="*/ 1962959 w 3985937"/>
                <a:gd name="connsiteY11" fmla="*/ 130629 h 554289"/>
                <a:gd name="connsiteX12" fmla="*/ 2372498 w 3985937"/>
                <a:gd name="connsiteY12" fmla="*/ 95324 h 554289"/>
                <a:gd name="connsiteX13" fmla="*/ 2986805 w 3985937"/>
                <a:gd name="connsiteY13" fmla="*/ 49428 h 554289"/>
                <a:gd name="connsiteX14" fmla="*/ 3431648 w 3985937"/>
                <a:gd name="connsiteY14" fmla="*/ 14122 h 554289"/>
                <a:gd name="connsiteX15" fmla="*/ 3537563 w 3985937"/>
                <a:gd name="connsiteY15" fmla="*/ 3531 h 554289"/>
                <a:gd name="connsiteX16" fmla="*/ 3579929 w 3985937"/>
                <a:gd name="connsiteY16" fmla="*/ 0 h 554289"/>
                <a:gd name="connsiteX17" fmla="*/ 3632887 w 3985937"/>
                <a:gd name="connsiteY17" fmla="*/ 7061 h 554289"/>
                <a:gd name="connsiteX18" fmla="*/ 3689375 w 3985937"/>
                <a:gd name="connsiteY18" fmla="*/ 24714 h 554289"/>
                <a:gd name="connsiteX19" fmla="*/ 3745863 w 3985937"/>
                <a:gd name="connsiteY19" fmla="*/ 60019 h 554289"/>
                <a:gd name="connsiteX20" fmla="*/ 3795290 w 3985937"/>
                <a:gd name="connsiteY20" fmla="*/ 95324 h 554289"/>
                <a:gd name="connsiteX21" fmla="*/ 3851778 w 3985937"/>
                <a:gd name="connsiteY21" fmla="*/ 144751 h 554289"/>
                <a:gd name="connsiteX22" fmla="*/ 3915327 w 3985937"/>
                <a:gd name="connsiteY22" fmla="*/ 215361 h 554289"/>
                <a:gd name="connsiteX23" fmla="*/ 3961223 w 3985937"/>
                <a:gd name="connsiteY23" fmla="*/ 261258 h 554289"/>
                <a:gd name="connsiteX24" fmla="*/ 3982406 w 3985937"/>
                <a:gd name="connsiteY24" fmla="*/ 307154 h 554289"/>
                <a:gd name="connsiteX25" fmla="*/ 3985937 w 3985937"/>
                <a:gd name="connsiteY25" fmla="*/ 374234 h 554289"/>
                <a:gd name="connsiteX26" fmla="*/ 3978876 w 3985937"/>
                <a:gd name="connsiteY26" fmla="*/ 416600 h 554289"/>
                <a:gd name="connsiteX27" fmla="*/ 3964754 w 3985937"/>
                <a:gd name="connsiteY27" fmla="*/ 437783 h 554289"/>
                <a:gd name="connsiteX28" fmla="*/ 3922388 w 3985937"/>
                <a:gd name="connsiteY28" fmla="*/ 444844 h 554289"/>
                <a:gd name="connsiteX29" fmla="*/ 3890613 w 3985937"/>
                <a:gd name="connsiteY29" fmla="*/ 444844 h 554289"/>
                <a:gd name="connsiteX30" fmla="*/ 3481075 w 3985937"/>
                <a:gd name="connsiteY30" fmla="*/ 211831 h 554289"/>
                <a:gd name="connsiteX31" fmla="*/ 3442240 w 3985937"/>
                <a:gd name="connsiteY31" fmla="*/ 190648 h 554289"/>
                <a:gd name="connsiteX32" fmla="*/ 3385752 w 3985937"/>
                <a:gd name="connsiteY32" fmla="*/ 180056 h 554289"/>
                <a:gd name="connsiteX33" fmla="*/ 3170391 w 3985937"/>
                <a:gd name="connsiteY33" fmla="*/ 190648 h 554289"/>
                <a:gd name="connsiteX34" fmla="*/ 2545492 w 3985937"/>
                <a:gd name="connsiteY34" fmla="*/ 225953 h 554289"/>
                <a:gd name="connsiteX35" fmla="*/ 2019447 w 3985937"/>
                <a:gd name="connsiteY35" fmla="*/ 264788 h 55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85937" h="554289">
                  <a:moveTo>
                    <a:pt x="2019447" y="264788"/>
                  </a:moveTo>
                  <a:lnTo>
                    <a:pt x="1535769" y="317746"/>
                  </a:lnTo>
                  <a:lnTo>
                    <a:pt x="1052090" y="384825"/>
                  </a:lnTo>
                  <a:lnTo>
                    <a:pt x="653143" y="448374"/>
                  </a:lnTo>
                  <a:lnTo>
                    <a:pt x="31775" y="554289"/>
                  </a:lnTo>
                  <a:lnTo>
                    <a:pt x="0" y="388356"/>
                  </a:lnTo>
                  <a:lnTo>
                    <a:pt x="271849" y="360112"/>
                  </a:lnTo>
                  <a:lnTo>
                    <a:pt x="794363" y="282441"/>
                  </a:lnTo>
                  <a:lnTo>
                    <a:pt x="1108578" y="236544"/>
                  </a:lnTo>
                  <a:lnTo>
                    <a:pt x="1634623" y="155343"/>
                  </a:lnTo>
                  <a:lnTo>
                    <a:pt x="1853514" y="141221"/>
                  </a:lnTo>
                  <a:lnTo>
                    <a:pt x="1962959" y="130629"/>
                  </a:lnTo>
                  <a:lnTo>
                    <a:pt x="2372498" y="95324"/>
                  </a:lnTo>
                  <a:lnTo>
                    <a:pt x="2986805" y="49428"/>
                  </a:lnTo>
                  <a:lnTo>
                    <a:pt x="3431648" y="14122"/>
                  </a:lnTo>
                  <a:lnTo>
                    <a:pt x="3537563" y="3531"/>
                  </a:lnTo>
                  <a:lnTo>
                    <a:pt x="3579929" y="0"/>
                  </a:lnTo>
                  <a:lnTo>
                    <a:pt x="3632887" y="7061"/>
                  </a:lnTo>
                  <a:lnTo>
                    <a:pt x="3689375" y="24714"/>
                  </a:lnTo>
                  <a:lnTo>
                    <a:pt x="3745863" y="60019"/>
                  </a:lnTo>
                  <a:lnTo>
                    <a:pt x="3795290" y="95324"/>
                  </a:lnTo>
                  <a:lnTo>
                    <a:pt x="3851778" y="144751"/>
                  </a:lnTo>
                  <a:lnTo>
                    <a:pt x="3915327" y="215361"/>
                  </a:lnTo>
                  <a:lnTo>
                    <a:pt x="3961223" y="261258"/>
                  </a:lnTo>
                  <a:lnTo>
                    <a:pt x="3982406" y="307154"/>
                  </a:lnTo>
                  <a:lnTo>
                    <a:pt x="3985937" y="374234"/>
                  </a:lnTo>
                  <a:lnTo>
                    <a:pt x="3978876" y="416600"/>
                  </a:lnTo>
                  <a:lnTo>
                    <a:pt x="3964754" y="437783"/>
                  </a:lnTo>
                  <a:lnTo>
                    <a:pt x="3922388" y="444844"/>
                  </a:lnTo>
                  <a:lnTo>
                    <a:pt x="3890613" y="444844"/>
                  </a:lnTo>
                  <a:lnTo>
                    <a:pt x="3481075" y="211831"/>
                  </a:lnTo>
                  <a:lnTo>
                    <a:pt x="3442240" y="190648"/>
                  </a:lnTo>
                  <a:lnTo>
                    <a:pt x="3385752" y="180056"/>
                  </a:lnTo>
                  <a:lnTo>
                    <a:pt x="3170391" y="190648"/>
                  </a:lnTo>
                  <a:lnTo>
                    <a:pt x="2545492" y="225953"/>
                  </a:lnTo>
                  <a:lnTo>
                    <a:pt x="2019447" y="26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D286AFA0-65FB-466F-9CBA-F69116D73BB0}"/>
                </a:ext>
              </a:extLst>
            </p:cNvPr>
            <p:cNvSpPr/>
            <p:nvPr/>
          </p:nvSpPr>
          <p:spPr>
            <a:xfrm>
              <a:off x="6175375" y="2871788"/>
              <a:ext cx="877888" cy="676275"/>
            </a:xfrm>
            <a:custGeom>
              <a:avLst/>
              <a:gdLst>
                <a:gd name="connsiteX0" fmla="*/ 219075 w 878682"/>
                <a:gd name="connsiteY0" fmla="*/ 388143 h 676275"/>
                <a:gd name="connsiteX1" fmla="*/ 333375 w 878682"/>
                <a:gd name="connsiteY1" fmla="*/ 254793 h 676275"/>
                <a:gd name="connsiteX2" fmla="*/ 416719 w 878682"/>
                <a:gd name="connsiteY2" fmla="*/ 169068 h 676275"/>
                <a:gd name="connsiteX3" fmla="*/ 454819 w 878682"/>
                <a:gd name="connsiteY3" fmla="*/ 126206 h 676275"/>
                <a:gd name="connsiteX4" fmla="*/ 464344 w 878682"/>
                <a:gd name="connsiteY4" fmla="*/ 109537 h 676275"/>
                <a:gd name="connsiteX5" fmla="*/ 466725 w 878682"/>
                <a:gd name="connsiteY5" fmla="*/ 92868 h 676275"/>
                <a:gd name="connsiteX6" fmla="*/ 461963 w 878682"/>
                <a:gd name="connsiteY6" fmla="*/ 64293 h 676275"/>
                <a:gd name="connsiteX7" fmla="*/ 440532 w 878682"/>
                <a:gd name="connsiteY7" fmla="*/ 0 h 676275"/>
                <a:gd name="connsiteX8" fmla="*/ 878682 w 878682"/>
                <a:gd name="connsiteY8" fmla="*/ 273843 h 676275"/>
                <a:gd name="connsiteX9" fmla="*/ 859632 w 878682"/>
                <a:gd name="connsiteY9" fmla="*/ 283368 h 676275"/>
                <a:gd name="connsiteX10" fmla="*/ 764382 w 878682"/>
                <a:gd name="connsiteY10" fmla="*/ 309562 h 676275"/>
                <a:gd name="connsiteX11" fmla="*/ 654844 w 878682"/>
                <a:gd name="connsiteY11" fmla="*/ 345281 h 676275"/>
                <a:gd name="connsiteX12" fmla="*/ 564357 w 878682"/>
                <a:gd name="connsiteY12" fmla="*/ 383381 h 676275"/>
                <a:gd name="connsiteX13" fmla="*/ 431007 w 878682"/>
                <a:gd name="connsiteY13" fmla="*/ 452437 h 676275"/>
                <a:gd name="connsiteX14" fmla="*/ 252413 w 878682"/>
                <a:gd name="connsiteY14" fmla="*/ 559593 h 676275"/>
                <a:gd name="connsiteX15" fmla="*/ 76200 w 878682"/>
                <a:gd name="connsiteY15" fmla="*/ 664368 h 676275"/>
                <a:gd name="connsiteX16" fmla="*/ 57150 w 878682"/>
                <a:gd name="connsiteY16" fmla="*/ 671512 h 676275"/>
                <a:gd name="connsiteX17" fmla="*/ 33338 w 878682"/>
                <a:gd name="connsiteY17" fmla="*/ 676275 h 676275"/>
                <a:gd name="connsiteX18" fmla="*/ 11907 w 878682"/>
                <a:gd name="connsiteY18" fmla="*/ 673893 h 676275"/>
                <a:gd name="connsiteX19" fmla="*/ 0 w 878682"/>
                <a:gd name="connsiteY19" fmla="*/ 664368 h 676275"/>
                <a:gd name="connsiteX20" fmla="*/ 2382 w 878682"/>
                <a:gd name="connsiteY20" fmla="*/ 635793 h 676275"/>
                <a:gd name="connsiteX21" fmla="*/ 33338 w 878682"/>
                <a:gd name="connsiteY21" fmla="*/ 588168 h 676275"/>
                <a:gd name="connsiteX22" fmla="*/ 92869 w 878682"/>
                <a:gd name="connsiteY22" fmla="*/ 519112 h 676275"/>
                <a:gd name="connsiteX23" fmla="*/ 219075 w 878682"/>
                <a:gd name="connsiteY23" fmla="*/ 38814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8682" h="676275">
                  <a:moveTo>
                    <a:pt x="219075" y="388143"/>
                  </a:moveTo>
                  <a:lnTo>
                    <a:pt x="333375" y="254793"/>
                  </a:lnTo>
                  <a:lnTo>
                    <a:pt x="416719" y="169068"/>
                  </a:lnTo>
                  <a:lnTo>
                    <a:pt x="454819" y="126206"/>
                  </a:lnTo>
                  <a:lnTo>
                    <a:pt x="464344" y="109537"/>
                  </a:lnTo>
                  <a:lnTo>
                    <a:pt x="466725" y="92868"/>
                  </a:lnTo>
                  <a:lnTo>
                    <a:pt x="461963" y="64293"/>
                  </a:lnTo>
                  <a:lnTo>
                    <a:pt x="440532" y="0"/>
                  </a:lnTo>
                  <a:lnTo>
                    <a:pt x="878682" y="273843"/>
                  </a:lnTo>
                  <a:lnTo>
                    <a:pt x="859632" y="283368"/>
                  </a:lnTo>
                  <a:lnTo>
                    <a:pt x="764382" y="309562"/>
                  </a:lnTo>
                  <a:lnTo>
                    <a:pt x="654844" y="345281"/>
                  </a:lnTo>
                  <a:lnTo>
                    <a:pt x="564357" y="383381"/>
                  </a:lnTo>
                  <a:lnTo>
                    <a:pt x="431007" y="452437"/>
                  </a:lnTo>
                  <a:lnTo>
                    <a:pt x="252413" y="559593"/>
                  </a:lnTo>
                  <a:lnTo>
                    <a:pt x="76200" y="664368"/>
                  </a:lnTo>
                  <a:lnTo>
                    <a:pt x="57150" y="671512"/>
                  </a:lnTo>
                  <a:lnTo>
                    <a:pt x="33338" y="676275"/>
                  </a:lnTo>
                  <a:lnTo>
                    <a:pt x="11907" y="673893"/>
                  </a:lnTo>
                  <a:lnTo>
                    <a:pt x="0" y="664368"/>
                  </a:lnTo>
                  <a:lnTo>
                    <a:pt x="2382" y="635793"/>
                  </a:lnTo>
                  <a:lnTo>
                    <a:pt x="33338" y="588168"/>
                  </a:lnTo>
                  <a:lnTo>
                    <a:pt x="92869" y="519112"/>
                  </a:lnTo>
                  <a:lnTo>
                    <a:pt x="219075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7C6182BA-2530-4A5E-84EF-CBFA6E4B75A5}"/>
                </a:ext>
              </a:extLst>
            </p:cNvPr>
            <p:cNvSpPr/>
            <p:nvPr/>
          </p:nvSpPr>
          <p:spPr>
            <a:xfrm>
              <a:off x="4165600" y="3316288"/>
              <a:ext cx="1809750" cy="1084262"/>
            </a:xfrm>
            <a:custGeom>
              <a:avLst/>
              <a:gdLst>
                <a:gd name="connsiteX0" fmla="*/ 550069 w 1809750"/>
                <a:gd name="connsiteY0" fmla="*/ 319088 h 1083469"/>
                <a:gd name="connsiteX1" fmla="*/ 61913 w 1809750"/>
                <a:gd name="connsiteY1" fmla="*/ 397669 h 1083469"/>
                <a:gd name="connsiteX2" fmla="*/ 0 w 1809750"/>
                <a:gd name="connsiteY2" fmla="*/ 197644 h 1083469"/>
                <a:gd name="connsiteX3" fmla="*/ 340519 w 1809750"/>
                <a:gd name="connsiteY3" fmla="*/ 197644 h 1083469"/>
                <a:gd name="connsiteX4" fmla="*/ 635794 w 1809750"/>
                <a:gd name="connsiteY4" fmla="*/ 150019 h 1083469"/>
                <a:gd name="connsiteX5" fmla="*/ 966788 w 1809750"/>
                <a:gd name="connsiteY5" fmla="*/ 97632 h 1083469"/>
                <a:gd name="connsiteX6" fmla="*/ 1266825 w 1809750"/>
                <a:gd name="connsiteY6" fmla="*/ 45244 h 1083469"/>
                <a:gd name="connsiteX7" fmla="*/ 1545432 w 1809750"/>
                <a:gd name="connsiteY7" fmla="*/ 0 h 1083469"/>
                <a:gd name="connsiteX8" fmla="*/ 1607344 w 1809750"/>
                <a:gd name="connsiteY8" fmla="*/ 26194 h 1083469"/>
                <a:gd name="connsiteX9" fmla="*/ 1669257 w 1809750"/>
                <a:gd name="connsiteY9" fmla="*/ 61913 h 1083469"/>
                <a:gd name="connsiteX10" fmla="*/ 1716882 w 1809750"/>
                <a:gd name="connsiteY10" fmla="*/ 107157 h 1083469"/>
                <a:gd name="connsiteX11" fmla="*/ 1769269 w 1809750"/>
                <a:gd name="connsiteY11" fmla="*/ 169069 h 1083469"/>
                <a:gd name="connsiteX12" fmla="*/ 1793082 w 1809750"/>
                <a:gd name="connsiteY12" fmla="*/ 209550 h 1083469"/>
                <a:gd name="connsiteX13" fmla="*/ 1802607 w 1809750"/>
                <a:gd name="connsiteY13" fmla="*/ 233363 h 1083469"/>
                <a:gd name="connsiteX14" fmla="*/ 1809750 w 1809750"/>
                <a:gd name="connsiteY14" fmla="*/ 264319 h 1083469"/>
                <a:gd name="connsiteX15" fmla="*/ 1807369 w 1809750"/>
                <a:gd name="connsiteY15" fmla="*/ 292894 h 1083469"/>
                <a:gd name="connsiteX16" fmla="*/ 1790700 w 1809750"/>
                <a:gd name="connsiteY16" fmla="*/ 311944 h 1083469"/>
                <a:gd name="connsiteX17" fmla="*/ 1721644 w 1809750"/>
                <a:gd name="connsiteY17" fmla="*/ 378619 h 1083469"/>
                <a:gd name="connsiteX18" fmla="*/ 1666875 w 1809750"/>
                <a:gd name="connsiteY18" fmla="*/ 528638 h 1083469"/>
                <a:gd name="connsiteX19" fmla="*/ 1545432 w 1809750"/>
                <a:gd name="connsiteY19" fmla="*/ 857250 h 1083469"/>
                <a:gd name="connsiteX20" fmla="*/ 1493044 w 1809750"/>
                <a:gd name="connsiteY20" fmla="*/ 1007269 h 1083469"/>
                <a:gd name="connsiteX21" fmla="*/ 1443038 w 1809750"/>
                <a:gd name="connsiteY21" fmla="*/ 1062038 h 1083469"/>
                <a:gd name="connsiteX22" fmla="*/ 1423988 w 1809750"/>
                <a:gd name="connsiteY22" fmla="*/ 1081088 h 1083469"/>
                <a:gd name="connsiteX23" fmla="*/ 1404938 w 1809750"/>
                <a:gd name="connsiteY23" fmla="*/ 1083469 h 1083469"/>
                <a:gd name="connsiteX24" fmla="*/ 1381125 w 1809750"/>
                <a:gd name="connsiteY24" fmla="*/ 1071563 h 1083469"/>
                <a:gd name="connsiteX25" fmla="*/ 1357313 w 1809750"/>
                <a:gd name="connsiteY25" fmla="*/ 1054894 h 1083469"/>
                <a:gd name="connsiteX26" fmla="*/ 1333500 w 1809750"/>
                <a:gd name="connsiteY26" fmla="*/ 1028700 h 1083469"/>
                <a:gd name="connsiteX27" fmla="*/ 1309688 w 1809750"/>
                <a:gd name="connsiteY27" fmla="*/ 981075 h 1083469"/>
                <a:gd name="connsiteX28" fmla="*/ 1340644 w 1809750"/>
                <a:gd name="connsiteY28" fmla="*/ 776288 h 1083469"/>
                <a:gd name="connsiteX29" fmla="*/ 1400175 w 1809750"/>
                <a:gd name="connsiteY29" fmla="*/ 345282 h 1083469"/>
                <a:gd name="connsiteX30" fmla="*/ 1402557 w 1809750"/>
                <a:gd name="connsiteY30" fmla="*/ 285750 h 1083469"/>
                <a:gd name="connsiteX31" fmla="*/ 1400175 w 1809750"/>
                <a:gd name="connsiteY31" fmla="*/ 261938 h 1083469"/>
                <a:gd name="connsiteX32" fmla="*/ 1395413 w 1809750"/>
                <a:gd name="connsiteY32" fmla="*/ 242888 h 1083469"/>
                <a:gd name="connsiteX33" fmla="*/ 1383507 w 1809750"/>
                <a:gd name="connsiteY33" fmla="*/ 228600 h 1083469"/>
                <a:gd name="connsiteX34" fmla="*/ 1357313 w 1809750"/>
                <a:gd name="connsiteY34" fmla="*/ 211932 h 1083469"/>
                <a:gd name="connsiteX35" fmla="*/ 1319213 w 1809750"/>
                <a:gd name="connsiteY35" fmla="*/ 204788 h 1083469"/>
                <a:gd name="connsiteX36" fmla="*/ 1252538 w 1809750"/>
                <a:gd name="connsiteY36" fmla="*/ 211932 h 1083469"/>
                <a:gd name="connsiteX37" fmla="*/ 904875 w 1809750"/>
                <a:gd name="connsiteY37" fmla="*/ 264319 h 1083469"/>
                <a:gd name="connsiteX38" fmla="*/ 550069 w 1809750"/>
                <a:gd name="connsiteY38" fmla="*/ 3190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9750" h="1083469">
                  <a:moveTo>
                    <a:pt x="550069" y="319088"/>
                  </a:moveTo>
                  <a:lnTo>
                    <a:pt x="61913" y="397669"/>
                  </a:lnTo>
                  <a:lnTo>
                    <a:pt x="0" y="197644"/>
                  </a:lnTo>
                  <a:lnTo>
                    <a:pt x="340519" y="197644"/>
                  </a:lnTo>
                  <a:lnTo>
                    <a:pt x="635794" y="150019"/>
                  </a:lnTo>
                  <a:lnTo>
                    <a:pt x="966788" y="97632"/>
                  </a:lnTo>
                  <a:lnTo>
                    <a:pt x="1266825" y="45244"/>
                  </a:lnTo>
                  <a:lnTo>
                    <a:pt x="1545432" y="0"/>
                  </a:lnTo>
                  <a:lnTo>
                    <a:pt x="1607344" y="26194"/>
                  </a:lnTo>
                  <a:lnTo>
                    <a:pt x="1669257" y="61913"/>
                  </a:lnTo>
                  <a:lnTo>
                    <a:pt x="1716882" y="107157"/>
                  </a:lnTo>
                  <a:lnTo>
                    <a:pt x="1769269" y="169069"/>
                  </a:lnTo>
                  <a:lnTo>
                    <a:pt x="1793082" y="209550"/>
                  </a:lnTo>
                  <a:lnTo>
                    <a:pt x="1802607" y="233363"/>
                  </a:lnTo>
                  <a:lnTo>
                    <a:pt x="1809750" y="264319"/>
                  </a:lnTo>
                  <a:lnTo>
                    <a:pt x="1807369" y="292894"/>
                  </a:lnTo>
                  <a:lnTo>
                    <a:pt x="1790700" y="311944"/>
                  </a:lnTo>
                  <a:lnTo>
                    <a:pt x="1721644" y="378619"/>
                  </a:lnTo>
                  <a:lnTo>
                    <a:pt x="1666875" y="528638"/>
                  </a:lnTo>
                  <a:lnTo>
                    <a:pt x="1545432" y="857250"/>
                  </a:lnTo>
                  <a:lnTo>
                    <a:pt x="1493044" y="1007269"/>
                  </a:lnTo>
                  <a:lnTo>
                    <a:pt x="1443038" y="1062038"/>
                  </a:lnTo>
                  <a:lnTo>
                    <a:pt x="1423988" y="1081088"/>
                  </a:lnTo>
                  <a:lnTo>
                    <a:pt x="1404938" y="1083469"/>
                  </a:lnTo>
                  <a:lnTo>
                    <a:pt x="1381125" y="1071563"/>
                  </a:lnTo>
                  <a:lnTo>
                    <a:pt x="1357313" y="1054894"/>
                  </a:lnTo>
                  <a:lnTo>
                    <a:pt x="1333500" y="1028700"/>
                  </a:lnTo>
                  <a:lnTo>
                    <a:pt x="1309688" y="981075"/>
                  </a:lnTo>
                  <a:lnTo>
                    <a:pt x="1340644" y="776288"/>
                  </a:lnTo>
                  <a:lnTo>
                    <a:pt x="1400175" y="345282"/>
                  </a:lnTo>
                  <a:lnTo>
                    <a:pt x="1402557" y="285750"/>
                  </a:lnTo>
                  <a:lnTo>
                    <a:pt x="1400175" y="261938"/>
                  </a:lnTo>
                  <a:lnTo>
                    <a:pt x="1395413" y="242888"/>
                  </a:lnTo>
                  <a:lnTo>
                    <a:pt x="1383507" y="228600"/>
                  </a:lnTo>
                  <a:lnTo>
                    <a:pt x="1357313" y="211932"/>
                  </a:lnTo>
                  <a:lnTo>
                    <a:pt x="1319213" y="204788"/>
                  </a:lnTo>
                  <a:lnTo>
                    <a:pt x="1252538" y="211932"/>
                  </a:lnTo>
                  <a:lnTo>
                    <a:pt x="904875" y="264319"/>
                  </a:lnTo>
                  <a:lnTo>
                    <a:pt x="5500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A1E52DCD-AB6D-41CE-8930-9EAFBA070423}"/>
                </a:ext>
              </a:extLst>
            </p:cNvPr>
            <p:cNvSpPr/>
            <p:nvPr/>
          </p:nvSpPr>
          <p:spPr>
            <a:xfrm>
              <a:off x="4246563" y="4095750"/>
              <a:ext cx="1301750" cy="325438"/>
            </a:xfrm>
            <a:custGeom>
              <a:avLst/>
              <a:gdLst>
                <a:gd name="connsiteX0" fmla="*/ 752475 w 1302544"/>
                <a:gd name="connsiteY0" fmla="*/ 66675 h 326231"/>
                <a:gd name="connsiteX1" fmla="*/ 1302544 w 1302544"/>
                <a:gd name="connsiteY1" fmla="*/ 0 h 326231"/>
                <a:gd name="connsiteX2" fmla="*/ 1295400 w 1302544"/>
                <a:gd name="connsiteY2" fmla="*/ 195263 h 326231"/>
                <a:gd name="connsiteX3" fmla="*/ 1228725 w 1302544"/>
                <a:gd name="connsiteY3" fmla="*/ 207169 h 326231"/>
                <a:gd name="connsiteX4" fmla="*/ 1226344 w 1302544"/>
                <a:gd name="connsiteY4" fmla="*/ 202406 h 326231"/>
                <a:gd name="connsiteX5" fmla="*/ 1207294 w 1302544"/>
                <a:gd name="connsiteY5" fmla="*/ 188119 h 326231"/>
                <a:gd name="connsiteX6" fmla="*/ 1078706 w 1302544"/>
                <a:gd name="connsiteY6" fmla="*/ 204788 h 326231"/>
                <a:gd name="connsiteX7" fmla="*/ 685800 w 1302544"/>
                <a:gd name="connsiteY7" fmla="*/ 254794 h 326231"/>
                <a:gd name="connsiteX8" fmla="*/ 371475 w 1302544"/>
                <a:gd name="connsiteY8" fmla="*/ 300038 h 326231"/>
                <a:gd name="connsiteX9" fmla="*/ 230981 w 1302544"/>
                <a:gd name="connsiteY9" fmla="*/ 316706 h 326231"/>
                <a:gd name="connsiteX10" fmla="*/ 0 w 1302544"/>
                <a:gd name="connsiteY10" fmla="*/ 326231 h 326231"/>
                <a:gd name="connsiteX11" fmla="*/ 4762 w 1302544"/>
                <a:gd name="connsiteY11" fmla="*/ 138113 h 326231"/>
                <a:gd name="connsiteX12" fmla="*/ 228600 w 1302544"/>
                <a:gd name="connsiteY12" fmla="*/ 138113 h 326231"/>
                <a:gd name="connsiteX13" fmla="*/ 400050 w 1302544"/>
                <a:gd name="connsiteY13" fmla="*/ 114300 h 326231"/>
                <a:gd name="connsiteX14" fmla="*/ 752475 w 1302544"/>
                <a:gd name="connsiteY14" fmla="*/ 6667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2544" h="326231">
                  <a:moveTo>
                    <a:pt x="752475" y="66675"/>
                  </a:moveTo>
                  <a:lnTo>
                    <a:pt x="1302544" y="0"/>
                  </a:lnTo>
                  <a:lnTo>
                    <a:pt x="1295400" y="195263"/>
                  </a:lnTo>
                  <a:lnTo>
                    <a:pt x="1228725" y="207169"/>
                  </a:lnTo>
                  <a:lnTo>
                    <a:pt x="1226344" y="202406"/>
                  </a:lnTo>
                  <a:lnTo>
                    <a:pt x="1207294" y="188119"/>
                  </a:lnTo>
                  <a:lnTo>
                    <a:pt x="1078706" y="204788"/>
                  </a:lnTo>
                  <a:lnTo>
                    <a:pt x="685800" y="254794"/>
                  </a:lnTo>
                  <a:lnTo>
                    <a:pt x="371475" y="300038"/>
                  </a:lnTo>
                  <a:lnTo>
                    <a:pt x="230981" y="316706"/>
                  </a:lnTo>
                  <a:lnTo>
                    <a:pt x="0" y="326231"/>
                  </a:lnTo>
                  <a:lnTo>
                    <a:pt x="4762" y="138113"/>
                  </a:lnTo>
                  <a:lnTo>
                    <a:pt x="228600" y="138113"/>
                  </a:lnTo>
                  <a:lnTo>
                    <a:pt x="400050" y="114300"/>
                  </a:lnTo>
                  <a:lnTo>
                    <a:pt x="752475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FD6E6420-EAA3-478B-891E-752E45509FB1}"/>
                </a:ext>
              </a:extLst>
            </p:cNvPr>
            <p:cNvSpPr/>
            <p:nvPr/>
          </p:nvSpPr>
          <p:spPr>
            <a:xfrm>
              <a:off x="4233863" y="4751388"/>
              <a:ext cx="1928812" cy="996950"/>
            </a:xfrm>
            <a:custGeom>
              <a:avLst/>
              <a:gdLst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00200 w 1928812"/>
                <a:gd name="connsiteY25" fmla="*/ 1038225 h 1038225"/>
                <a:gd name="connsiteX26" fmla="*/ 1397793 w 1928812"/>
                <a:gd name="connsiteY26" fmla="*/ 1007269 h 1038225"/>
                <a:gd name="connsiteX27" fmla="*/ 1407318 w 1928812"/>
                <a:gd name="connsiteY27" fmla="*/ 876300 h 1038225"/>
                <a:gd name="connsiteX28" fmla="*/ 1462087 w 1928812"/>
                <a:gd name="connsiteY28" fmla="*/ 540544 h 1038225"/>
                <a:gd name="connsiteX29" fmla="*/ 1488281 w 1928812"/>
                <a:gd name="connsiteY29" fmla="*/ 361950 h 1038225"/>
                <a:gd name="connsiteX30" fmla="*/ 1490662 w 1928812"/>
                <a:gd name="connsiteY30" fmla="*/ 326231 h 1038225"/>
                <a:gd name="connsiteX31" fmla="*/ 1488281 w 1928812"/>
                <a:gd name="connsiteY31" fmla="*/ 297656 h 1038225"/>
                <a:gd name="connsiteX32" fmla="*/ 1483518 w 1928812"/>
                <a:gd name="connsiteY32" fmla="*/ 271462 h 1038225"/>
                <a:gd name="connsiteX33" fmla="*/ 1476375 w 1928812"/>
                <a:gd name="connsiteY33" fmla="*/ 250031 h 1038225"/>
                <a:gd name="connsiteX34" fmla="*/ 1459706 w 1928812"/>
                <a:gd name="connsiteY34" fmla="*/ 235744 h 1038225"/>
                <a:gd name="connsiteX35" fmla="*/ 1433512 w 1928812"/>
                <a:gd name="connsiteY35" fmla="*/ 223837 h 1038225"/>
                <a:gd name="connsiteX36" fmla="*/ 1393031 w 1928812"/>
                <a:gd name="connsiteY36" fmla="*/ 219075 h 1038225"/>
                <a:gd name="connsiteX37" fmla="*/ 995362 w 1928812"/>
                <a:gd name="connsiteY37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4937 w 1928812"/>
                <a:gd name="connsiteY28" fmla="*/ 908843 h 1038225"/>
                <a:gd name="connsiteX29" fmla="*/ 1407318 w 1928812"/>
                <a:gd name="connsiteY29" fmla="*/ 876300 h 1038225"/>
                <a:gd name="connsiteX30" fmla="*/ 1462087 w 1928812"/>
                <a:gd name="connsiteY30" fmla="*/ 540544 h 1038225"/>
                <a:gd name="connsiteX31" fmla="*/ 1488281 w 1928812"/>
                <a:gd name="connsiteY31" fmla="*/ 361950 h 1038225"/>
                <a:gd name="connsiteX32" fmla="*/ 1490662 w 1928812"/>
                <a:gd name="connsiteY32" fmla="*/ 326231 h 1038225"/>
                <a:gd name="connsiteX33" fmla="*/ 1488281 w 1928812"/>
                <a:gd name="connsiteY33" fmla="*/ 297656 h 1038225"/>
                <a:gd name="connsiteX34" fmla="*/ 1483518 w 1928812"/>
                <a:gd name="connsiteY34" fmla="*/ 271462 h 1038225"/>
                <a:gd name="connsiteX35" fmla="*/ 1476375 w 1928812"/>
                <a:gd name="connsiteY35" fmla="*/ 250031 h 1038225"/>
                <a:gd name="connsiteX36" fmla="*/ 1459706 w 1928812"/>
                <a:gd name="connsiteY36" fmla="*/ 235744 h 1038225"/>
                <a:gd name="connsiteX37" fmla="*/ 1433512 w 1928812"/>
                <a:gd name="connsiteY37" fmla="*/ 223837 h 1038225"/>
                <a:gd name="connsiteX38" fmla="*/ 1393031 w 1928812"/>
                <a:gd name="connsiteY38" fmla="*/ 219075 h 1038225"/>
                <a:gd name="connsiteX39" fmla="*/ 995362 w 1928812"/>
                <a:gd name="connsiteY39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404937 w 1928812"/>
                <a:gd name="connsiteY27" fmla="*/ 908843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996950"/>
                <a:gd name="connsiteX1" fmla="*/ 573881 w 1928812"/>
                <a:gd name="connsiteY1" fmla="*/ 321469 h 996950"/>
                <a:gd name="connsiteX2" fmla="*/ 273843 w 1928812"/>
                <a:gd name="connsiteY2" fmla="*/ 354806 h 996950"/>
                <a:gd name="connsiteX3" fmla="*/ 0 w 1928812"/>
                <a:gd name="connsiteY3" fmla="*/ 357187 h 996950"/>
                <a:gd name="connsiteX4" fmla="*/ 2381 w 1928812"/>
                <a:gd name="connsiteY4" fmla="*/ 195262 h 996950"/>
                <a:gd name="connsiteX5" fmla="*/ 311943 w 1928812"/>
                <a:gd name="connsiteY5" fmla="*/ 195262 h 996950"/>
                <a:gd name="connsiteX6" fmla="*/ 559593 w 1928812"/>
                <a:gd name="connsiteY6" fmla="*/ 161925 h 996950"/>
                <a:gd name="connsiteX7" fmla="*/ 902493 w 1928812"/>
                <a:gd name="connsiteY7" fmla="*/ 111919 h 996950"/>
                <a:gd name="connsiteX8" fmla="*/ 1295400 w 1928812"/>
                <a:gd name="connsiteY8" fmla="*/ 59531 h 996950"/>
                <a:gd name="connsiteX9" fmla="*/ 1328737 w 1928812"/>
                <a:gd name="connsiteY9" fmla="*/ 40481 h 996950"/>
                <a:gd name="connsiteX10" fmla="*/ 1366837 w 1928812"/>
                <a:gd name="connsiteY10" fmla="*/ 21431 h 996950"/>
                <a:gd name="connsiteX11" fmla="*/ 1416843 w 1928812"/>
                <a:gd name="connsiteY11" fmla="*/ 4762 h 996950"/>
                <a:gd name="connsiteX12" fmla="*/ 1464468 w 1928812"/>
                <a:gd name="connsiteY12" fmla="*/ 0 h 996950"/>
                <a:gd name="connsiteX13" fmla="*/ 1516856 w 1928812"/>
                <a:gd name="connsiteY13" fmla="*/ 7144 h 996950"/>
                <a:gd name="connsiteX14" fmla="*/ 1571625 w 1928812"/>
                <a:gd name="connsiteY14" fmla="*/ 28575 h 996950"/>
                <a:gd name="connsiteX15" fmla="*/ 1645443 w 1928812"/>
                <a:gd name="connsiteY15" fmla="*/ 66675 h 996950"/>
                <a:gd name="connsiteX16" fmla="*/ 1752600 w 1928812"/>
                <a:gd name="connsiteY16" fmla="*/ 140494 h 996950"/>
                <a:gd name="connsiteX17" fmla="*/ 1852612 w 1928812"/>
                <a:gd name="connsiteY17" fmla="*/ 223837 h 996950"/>
                <a:gd name="connsiteX18" fmla="*/ 1919287 w 1928812"/>
                <a:gd name="connsiteY18" fmla="*/ 283369 h 996950"/>
                <a:gd name="connsiteX19" fmla="*/ 1928812 w 1928812"/>
                <a:gd name="connsiteY19" fmla="*/ 297656 h 996950"/>
                <a:gd name="connsiteX20" fmla="*/ 1928812 w 1928812"/>
                <a:gd name="connsiteY20" fmla="*/ 316706 h 996950"/>
                <a:gd name="connsiteX21" fmla="*/ 1916906 w 1928812"/>
                <a:gd name="connsiteY21" fmla="*/ 345281 h 996950"/>
                <a:gd name="connsiteX22" fmla="*/ 1878806 w 1928812"/>
                <a:gd name="connsiteY22" fmla="*/ 390525 h 996950"/>
                <a:gd name="connsiteX23" fmla="*/ 1831181 w 1928812"/>
                <a:gd name="connsiteY23" fmla="*/ 438150 h 996950"/>
                <a:gd name="connsiteX24" fmla="*/ 1728787 w 1928812"/>
                <a:gd name="connsiteY24" fmla="*/ 702469 h 996950"/>
                <a:gd name="connsiteX25" fmla="*/ 1614487 w 1928812"/>
                <a:gd name="connsiteY25" fmla="*/ 996950 h 996950"/>
                <a:gd name="connsiteX26" fmla="*/ 1404937 w 1928812"/>
                <a:gd name="connsiteY26" fmla="*/ 908843 h 996950"/>
                <a:gd name="connsiteX27" fmla="*/ 1407318 w 1928812"/>
                <a:gd name="connsiteY27" fmla="*/ 876300 h 996950"/>
                <a:gd name="connsiteX28" fmla="*/ 1462087 w 1928812"/>
                <a:gd name="connsiteY28" fmla="*/ 540544 h 996950"/>
                <a:gd name="connsiteX29" fmla="*/ 1488281 w 1928812"/>
                <a:gd name="connsiteY29" fmla="*/ 361950 h 996950"/>
                <a:gd name="connsiteX30" fmla="*/ 1490662 w 1928812"/>
                <a:gd name="connsiteY30" fmla="*/ 326231 h 996950"/>
                <a:gd name="connsiteX31" fmla="*/ 1488281 w 1928812"/>
                <a:gd name="connsiteY31" fmla="*/ 297656 h 996950"/>
                <a:gd name="connsiteX32" fmla="*/ 1483518 w 1928812"/>
                <a:gd name="connsiteY32" fmla="*/ 271462 h 996950"/>
                <a:gd name="connsiteX33" fmla="*/ 1476375 w 1928812"/>
                <a:gd name="connsiteY33" fmla="*/ 250031 h 996950"/>
                <a:gd name="connsiteX34" fmla="*/ 1459706 w 1928812"/>
                <a:gd name="connsiteY34" fmla="*/ 235744 h 996950"/>
                <a:gd name="connsiteX35" fmla="*/ 1433512 w 1928812"/>
                <a:gd name="connsiteY35" fmla="*/ 223837 h 996950"/>
                <a:gd name="connsiteX36" fmla="*/ 1393031 w 1928812"/>
                <a:gd name="connsiteY36" fmla="*/ 219075 h 996950"/>
                <a:gd name="connsiteX37" fmla="*/ 995362 w 1928812"/>
                <a:gd name="connsiteY37" fmla="*/ 264319 h 99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8812" h="996950">
                  <a:moveTo>
                    <a:pt x="995362" y="264319"/>
                  </a:moveTo>
                  <a:lnTo>
                    <a:pt x="573881" y="321469"/>
                  </a:lnTo>
                  <a:lnTo>
                    <a:pt x="273843" y="354806"/>
                  </a:lnTo>
                  <a:lnTo>
                    <a:pt x="0" y="357187"/>
                  </a:lnTo>
                  <a:cubicBezTo>
                    <a:pt x="794" y="303212"/>
                    <a:pt x="1587" y="249237"/>
                    <a:pt x="2381" y="195262"/>
                  </a:cubicBezTo>
                  <a:lnTo>
                    <a:pt x="311943" y="195262"/>
                  </a:lnTo>
                  <a:lnTo>
                    <a:pt x="559593" y="161925"/>
                  </a:lnTo>
                  <a:lnTo>
                    <a:pt x="902493" y="111919"/>
                  </a:lnTo>
                  <a:lnTo>
                    <a:pt x="1295400" y="59531"/>
                  </a:lnTo>
                  <a:lnTo>
                    <a:pt x="1328737" y="40481"/>
                  </a:lnTo>
                  <a:lnTo>
                    <a:pt x="1366837" y="21431"/>
                  </a:lnTo>
                  <a:lnTo>
                    <a:pt x="1416843" y="4762"/>
                  </a:lnTo>
                  <a:lnTo>
                    <a:pt x="1464468" y="0"/>
                  </a:lnTo>
                  <a:lnTo>
                    <a:pt x="1516856" y="7144"/>
                  </a:lnTo>
                  <a:lnTo>
                    <a:pt x="1571625" y="28575"/>
                  </a:lnTo>
                  <a:lnTo>
                    <a:pt x="1645443" y="66675"/>
                  </a:lnTo>
                  <a:lnTo>
                    <a:pt x="1752600" y="140494"/>
                  </a:lnTo>
                  <a:lnTo>
                    <a:pt x="1852612" y="223837"/>
                  </a:lnTo>
                  <a:lnTo>
                    <a:pt x="1919287" y="283369"/>
                  </a:lnTo>
                  <a:lnTo>
                    <a:pt x="1928812" y="297656"/>
                  </a:lnTo>
                  <a:lnTo>
                    <a:pt x="1928812" y="316706"/>
                  </a:lnTo>
                  <a:lnTo>
                    <a:pt x="1916906" y="345281"/>
                  </a:lnTo>
                  <a:lnTo>
                    <a:pt x="1878806" y="390525"/>
                  </a:lnTo>
                  <a:lnTo>
                    <a:pt x="1831181" y="438150"/>
                  </a:lnTo>
                  <a:lnTo>
                    <a:pt x="1728787" y="702469"/>
                  </a:lnTo>
                  <a:lnTo>
                    <a:pt x="1614487" y="996950"/>
                  </a:lnTo>
                  <a:lnTo>
                    <a:pt x="1404937" y="908843"/>
                  </a:lnTo>
                  <a:lnTo>
                    <a:pt x="1407318" y="876300"/>
                  </a:lnTo>
                  <a:lnTo>
                    <a:pt x="1462087" y="540544"/>
                  </a:lnTo>
                  <a:lnTo>
                    <a:pt x="1488281" y="361950"/>
                  </a:lnTo>
                  <a:lnTo>
                    <a:pt x="1490662" y="326231"/>
                  </a:lnTo>
                  <a:lnTo>
                    <a:pt x="1488281" y="297656"/>
                  </a:lnTo>
                  <a:lnTo>
                    <a:pt x="1483518" y="271462"/>
                  </a:lnTo>
                  <a:lnTo>
                    <a:pt x="1476375" y="250031"/>
                  </a:lnTo>
                  <a:lnTo>
                    <a:pt x="1459706" y="235744"/>
                  </a:lnTo>
                  <a:lnTo>
                    <a:pt x="1433512" y="223837"/>
                  </a:lnTo>
                  <a:lnTo>
                    <a:pt x="1393031" y="219075"/>
                  </a:lnTo>
                  <a:lnTo>
                    <a:pt x="99536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E827C969-27A7-4530-9754-595B54A3A776}"/>
                </a:ext>
              </a:extLst>
            </p:cNvPr>
            <p:cNvSpPr/>
            <p:nvPr/>
          </p:nvSpPr>
          <p:spPr>
            <a:xfrm>
              <a:off x="4224338" y="5637213"/>
              <a:ext cx="1684337" cy="323850"/>
            </a:xfrm>
            <a:custGeom>
              <a:avLst/>
              <a:gdLst>
                <a:gd name="connsiteX0" fmla="*/ 628650 w 1683543"/>
                <a:gd name="connsiteY0" fmla="*/ 266700 h 323850"/>
                <a:gd name="connsiteX1" fmla="*/ 9525 w 1683543"/>
                <a:gd name="connsiteY1" fmla="*/ 323850 h 323850"/>
                <a:gd name="connsiteX2" fmla="*/ 0 w 1683543"/>
                <a:gd name="connsiteY2" fmla="*/ 171450 h 323850"/>
                <a:gd name="connsiteX3" fmla="*/ 350043 w 1683543"/>
                <a:gd name="connsiteY3" fmla="*/ 126206 h 323850"/>
                <a:gd name="connsiteX4" fmla="*/ 788193 w 1683543"/>
                <a:gd name="connsiteY4" fmla="*/ 73819 h 323850"/>
                <a:gd name="connsiteX5" fmla="*/ 1152525 w 1683543"/>
                <a:gd name="connsiteY5" fmla="*/ 28575 h 323850"/>
                <a:gd name="connsiteX6" fmla="*/ 1426368 w 1683543"/>
                <a:gd name="connsiteY6" fmla="*/ 0 h 323850"/>
                <a:gd name="connsiteX7" fmla="*/ 1633537 w 1683543"/>
                <a:gd name="connsiteY7" fmla="*/ 95250 h 323850"/>
                <a:gd name="connsiteX8" fmla="*/ 1659731 w 1683543"/>
                <a:gd name="connsiteY8" fmla="*/ 119062 h 323850"/>
                <a:gd name="connsiteX9" fmla="*/ 1676400 w 1683543"/>
                <a:gd name="connsiteY9" fmla="*/ 145256 h 323850"/>
                <a:gd name="connsiteX10" fmla="*/ 1683543 w 1683543"/>
                <a:gd name="connsiteY10" fmla="*/ 180975 h 323850"/>
                <a:gd name="connsiteX11" fmla="*/ 1676400 w 1683543"/>
                <a:gd name="connsiteY11" fmla="*/ 204787 h 323850"/>
                <a:gd name="connsiteX12" fmla="*/ 1662112 w 1683543"/>
                <a:gd name="connsiteY12" fmla="*/ 221456 h 323850"/>
                <a:gd name="connsiteX13" fmla="*/ 1626393 w 1683543"/>
                <a:gd name="connsiteY13" fmla="*/ 233362 h 323850"/>
                <a:gd name="connsiteX14" fmla="*/ 1566862 w 1683543"/>
                <a:gd name="connsiteY14" fmla="*/ 233362 h 323850"/>
                <a:gd name="connsiteX15" fmla="*/ 1459706 w 1683543"/>
                <a:gd name="connsiteY15" fmla="*/ 226219 h 323850"/>
                <a:gd name="connsiteX16" fmla="*/ 1185862 w 1683543"/>
                <a:gd name="connsiteY16" fmla="*/ 233362 h 323850"/>
                <a:gd name="connsiteX17" fmla="*/ 628650 w 1683543"/>
                <a:gd name="connsiteY17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3543" h="323850">
                  <a:moveTo>
                    <a:pt x="628650" y="266700"/>
                  </a:moveTo>
                  <a:lnTo>
                    <a:pt x="9525" y="323850"/>
                  </a:lnTo>
                  <a:lnTo>
                    <a:pt x="0" y="171450"/>
                  </a:lnTo>
                  <a:lnTo>
                    <a:pt x="350043" y="126206"/>
                  </a:lnTo>
                  <a:lnTo>
                    <a:pt x="788193" y="73819"/>
                  </a:lnTo>
                  <a:lnTo>
                    <a:pt x="1152525" y="28575"/>
                  </a:lnTo>
                  <a:lnTo>
                    <a:pt x="1426368" y="0"/>
                  </a:lnTo>
                  <a:lnTo>
                    <a:pt x="1633537" y="95250"/>
                  </a:lnTo>
                  <a:lnTo>
                    <a:pt x="1659731" y="119062"/>
                  </a:lnTo>
                  <a:lnTo>
                    <a:pt x="1676400" y="145256"/>
                  </a:lnTo>
                  <a:lnTo>
                    <a:pt x="1683543" y="180975"/>
                  </a:lnTo>
                  <a:lnTo>
                    <a:pt x="1676400" y="204787"/>
                  </a:lnTo>
                  <a:lnTo>
                    <a:pt x="1662112" y="221456"/>
                  </a:lnTo>
                  <a:lnTo>
                    <a:pt x="1626393" y="233362"/>
                  </a:lnTo>
                  <a:lnTo>
                    <a:pt x="1566862" y="233362"/>
                  </a:lnTo>
                  <a:lnTo>
                    <a:pt x="1459706" y="226219"/>
                  </a:lnTo>
                  <a:lnTo>
                    <a:pt x="1185862" y="233362"/>
                  </a:lnTo>
                  <a:lnTo>
                    <a:pt x="6286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89802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29BD450-527C-4EB5-A6B0-576D51BFD2D5}"/>
              </a:ext>
            </a:extLst>
          </p:cNvPr>
          <p:cNvGrpSpPr/>
          <p:nvPr/>
        </p:nvGrpSpPr>
        <p:grpSpPr>
          <a:xfrm>
            <a:off x="2805113" y="1371600"/>
            <a:ext cx="4325937" cy="4772025"/>
            <a:chOff x="2805113" y="1371600"/>
            <a:chExt cx="4325937" cy="47720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3FC0C1B-5661-0847-90E0-9C902FC78DE8}"/>
                </a:ext>
              </a:extLst>
            </p:cNvPr>
            <p:cNvSpPr/>
            <p:nvPr/>
          </p:nvSpPr>
          <p:spPr>
            <a:xfrm>
              <a:off x="2805113" y="1462088"/>
              <a:ext cx="1023937" cy="1247775"/>
            </a:xfrm>
            <a:custGeom>
              <a:avLst/>
              <a:gdLst>
                <a:gd name="connsiteX0" fmla="*/ 466725 w 1023937"/>
                <a:gd name="connsiteY0" fmla="*/ 904875 h 1247775"/>
                <a:gd name="connsiteX1" fmla="*/ 247650 w 1023937"/>
                <a:gd name="connsiteY1" fmla="*/ 1095375 h 1247775"/>
                <a:gd name="connsiteX2" fmla="*/ 88106 w 1023937"/>
                <a:gd name="connsiteY2" fmla="*/ 1216818 h 1247775"/>
                <a:gd name="connsiteX3" fmla="*/ 45243 w 1023937"/>
                <a:gd name="connsiteY3" fmla="*/ 1243012 h 1247775"/>
                <a:gd name="connsiteX4" fmla="*/ 28575 w 1023937"/>
                <a:gd name="connsiteY4" fmla="*/ 1247775 h 1247775"/>
                <a:gd name="connsiteX5" fmla="*/ 9525 w 1023937"/>
                <a:gd name="connsiteY5" fmla="*/ 1247775 h 1247775"/>
                <a:gd name="connsiteX6" fmla="*/ 0 w 1023937"/>
                <a:gd name="connsiteY6" fmla="*/ 1238250 h 1247775"/>
                <a:gd name="connsiteX7" fmla="*/ 7143 w 1023937"/>
                <a:gd name="connsiteY7" fmla="*/ 1202531 h 1247775"/>
                <a:gd name="connsiteX8" fmla="*/ 45243 w 1023937"/>
                <a:gd name="connsiteY8" fmla="*/ 1152525 h 1247775"/>
                <a:gd name="connsiteX9" fmla="*/ 152400 w 1023937"/>
                <a:gd name="connsiteY9" fmla="*/ 1047750 h 1247775"/>
                <a:gd name="connsiteX10" fmla="*/ 254793 w 1023937"/>
                <a:gd name="connsiteY10" fmla="*/ 931068 h 1247775"/>
                <a:gd name="connsiteX11" fmla="*/ 371475 w 1023937"/>
                <a:gd name="connsiteY11" fmla="*/ 788193 h 1247775"/>
                <a:gd name="connsiteX12" fmla="*/ 483393 w 1023937"/>
                <a:gd name="connsiteY12" fmla="*/ 619125 h 1247775"/>
                <a:gd name="connsiteX13" fmla="*/ 561975 w 1023937"/>
                <a:gd name="connsiteY13" fmla="*/ 471487 h 1247775"/>
                <a:gd name="connsiteX14" fmla="*/ 631031 w 1023937"/>
                <a:gd name="connsiteY14" fmla="*/ 323850 h 1247775"/>
                <a:gd name="connsiteX15" fmla="*/ 654843 w 1023937"/>
                <a:gd name="connsiteY15" fmla="*/ 257175 h 1247775"/>
                <a:gd name="connsiteX16" fmla="*/ 664368 w 1023937"/>
                <a:gd name="connsiteY16" fmla="*/ 197643 h 1247775"/>
                <a:gd name="connsiteX17" fmla="*/ 661987 w 1023937"/>
                <a:gd name="connsiteY17" fmla="*/ 164306 h 1247775"/>
                <a:gd name="connsiteX18" fmla="*/ 652462 w 1023937"/>
                <a:gd name="connsiteY18" fmla="*/ 133350 h 1247775"/>
                <a:gd name="connsiteX19" fmla="*/ 635793 w 1023937"/>
                <a:gd name="connsiteY19" fmla="*/ 111918 h 1247775"/>
                <a:gd name="connsiteX20" fmla="*/ 597693 w 1023937"/>
                <a:gd name="connsiteY20" fmla="*/ 78581 h 1247775"/>
                <a:gd name="connsiteX21" fmla="*/ 554831 w 1023937"/>
                <a:gd name="connsiteY21" fmla="*/ 50006 h 1247775"/>
                <a:gd name="connsiteX22" fmla="*/ 540543 w 1023937"/>
                <a:gd name="connsiteY22" fmla="*/ 35718 h 1247775"/>
                <a:gd name="connsiteX23" fmla="*/ 535781 w 1023937"/>
                <a:gd name="connsiteY23" fmla="*/ 23812 h 1247775"/>
                <a:gd name="connsiteX24" fmla="*/ 538162 w 1023937"/>
                <a:gd name="connsiteY24" fmla="*/ 9525 h 1247775"/>
                <a:gd name="connsiteX25" fmla="*/ 552450 w 1023937"/>
                <a:gd name="connsiteY25" fmla="*/ 2381 h 1247775"/>
                <a:gd name="connsiteX26" fmla="*/ 588168 w 1023937"/>
                <a:gd name="connsiteY26" fmla="*/ 0 h 1247775"/>
                <a:gd name="connsiteX27" fmla="*/ 635793 w 1023937"/>
                <a:gd name="connsiteY27" fmla="*/ 4762 h 1247775"/>
                <a:gd name="connsiteX28" fmla="*/ 697706 w 1023937"/>
                <a:gd name="connsiteY28" fmla="*/ 19050 h 1247775"/>
                <a:gd name="connsiteX29" fmla="*/ 785812 w 1023937"/>
                <a:gd name="connsiteY29" fmla="*/ 47625 h 1247775"/>
                <a:gd name="connsiteX30" fmla="*/ 869156 w 1023937"/>
                <a:gd name="connsiteY30" fmla="*/ 83343 h 1247775"/>
                <a:gd name="connsiteX31" fmla="*/ 923925 w 1023937"/>
                <a:gd name="connsiteY31" fmla="*/ 114300 h 1247775"/>
                <a:gd name="connsiteX32" fmla="*/ 966787 w 1023937"/>
                <a:gd name="connsiteY32" fmla="*/ 145256 h 1247775"/>
                <a:gd name="connsiteX33" fmla="*/ 988218 w 1023937"/>
                <a:gd name="connsiteY33" fmla="*/ 166687 h 1247775"/>
                <a:gd name="connsiteX34" fmla="*/ 1002506 w 1023937"/>
                <a:gd name="connsiteY34" fmla="*/ 183356 h 1247775"/>
                <a:gd name="connsiteX35" fmla="*/ 1014412 w 1023937"/>
                <a:gd name="connsiteY35" fmla="*/ 207168 h 1247775"/>
                <a:gd name="connsiteX36" fmla="*/ 1023937 w 1023937"/>
                <a:gd name="connsiteY36" fmla="*/ 242887 h 1247775"/>
                <a:gd name="connsiteX37" fmla="*/ 1019175 w 1023937"/>
                <a:gd name="connsiteY37" fmla="*/ 269081 h 1247775"/>
                <a:gd name="connsiteX38" fmla="*/ 1000125 w 1023937"/>
                <a:gd name="connsiteY38" fmla="*/ 292893 h 1247775"/>
                <a:gd name="connsiteX39" fmla="*/ 957262 w 1023937"/>
                <a:gd name="connsiteY39" fmla="*/ 328612 h 1247775"/>
                <a:gd name="connsiteX40" fmla="*/ 914400 w 1023937"/>
                <a:gd name="connsiteY40" fmla="*/ 357187 h 1247775"/>
                <a:gd name="connsiteX41" fmla="*/ 821531 w 1023937"/>
                <a:gd name="connsiteY41" fmla="*/ 519112 h 1247775"/>
                <a:gd name="connsiteX42" fmla="*/ 659606 w 1023937"/>
                <a:gd name="connsiteY42" fmla="*/ 723900 h 1247775"/>
                <a:gd name="connsiteX43" fmla="*/ 466725 w 1023937"/>
                <a:gd name="connsiteY43" fmla="*/ 9048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3937" h="1247775">
                  <a:moveTo>
                    <a:pt x="466725" y="904875"/>
                  </a:moveTo>
                  <a:lnTo>
                    <a:pt x="247650" y="1095375"/>
                  </a:lnTo>
                  <a:lnTo>
                    <a:pt x="88106" y="1216818"/>
                  </a:lnTo>
                  <a:lnTo>
                    <a:pt x="45243" y="1243012"/>
                  </a:lnTo>
                  <a:lnTo>
                    <a:pt x="28575" y="1247775"/>
                  </a:lnTo>
                  <a:lnTo>
                    <a:pt x="9525" y="1247775"/>
                  </a:lnTo>
                  <a:lnTo>
                    <a:pt x="0" y="1238250"/>
                  </a:lnTo>
                  <a:lnTo>
                    <a:pt x="7143" y="1202531"/>
                  </a:lnTo>
                  <a:lnTo>
                    <a:pt x="45243" y="1152525"/>
                  </a:lnTo>
                  <a:lnTo>
                    <a:pt x="152400" y="1047750"/>
                  </a:lnTo>
                  <a:lnTo>
                    <a:pt x="254793" y="931068"/>
                  </a:lnTo>
                  <a:lnTo>
                    <a:pt x="371475" y="788193"/>
                  </a:lnTo>
                  <a:lnTo>
                    <a:pt x="483393" y="619125"/>
                  </a:lnTo>
                  <a:lnTo>
                    <a:pt x="561975" y="471487"/>
                  </a:lnTo>
                  <a:lnTo>
                    <a:pt x="631031" y="323850"/>
                  </a:lnTo>
                  <a:lnTo>
                    <a:pt x="654843" y="257175"/>
                  </a:lnTo>
                  <a:lnTo>
                    <a:pt x="664368" y="197643"/>
                  </a:lnTo>
                  <a:lnTo>
                    <a:pt x="661987" y="164306"/>
                  </a:lnTo>
                  <a:lnTo>
                    <a:pt x="652462" y="133350"/>
                  </a:lnTo>
                  <a:lnTo>
                    <a:pt x="635793" y="111918"/>
                  </a:lnTo>
                  <a:lnTo>
                    <a:pt x="597693" y="78581"/>
                  </a:lnTo>
                  <a:lnTo>
                    <a:pt x="554831" y="50006"/>
                  </a:lnTo>
                  <a:lnTo>
                    <a:pt x="540543" y="35718"/>
                  </a:lnTo>
                  <a:lnTo>
                    <a:pt x="535781" y="23812"/>
                  </a:lnTo>
                  <a:lnTo>
                    <a:pt x="538162" y="9525"/>
                  </a:lnTo>
                  <a:lnTo>
                    <a:pt x="552450" y="2381"/>
                  </a:lnTo>
                  <a:lnTo>
                    <a:pt x="588168" y="0"/>
                  </a:lnTo>
                  <a:lnTo>
                    <a:pt x="635793" y="4762"/>
                  </a:lnTo>
                  <a:lnTo>
                    <a:pt x="697706" y="19050"/>
                  </a:lnTo>
                  <a:lnTo>
                    <a:pt x="785812" y="47625"/>
                  </a:lnTo>
                  <a:lnTo>
                    <a:pt x="869156" y="83343"/>
                  </a:lnTo>
                  <a:lnTo>
                    <a:pt x="923925" y="114300"/>
                  </a:lnTo>
                  <a:lnTo>
                    <a:pt x="966787" y="145256"/>
                  </a:lnTo>
                  <a:lnTo>
                    <a:pt x="988218" y="166687"/>
                  </a:lnTo>
                  <a:lnTo>
                    <a:pt x="1002506" y="183356"/>
                  </a:lnTo>
                  <a:lnTo>
                    <a:pt x="1014412" y="207168"/>
                  </a:lnTo>
                  <a:lnTo>
                    <a:pt x="1023937" y="242887"/>
                  </a:lnTo>
                  <a:lnTo>
                    <a:pt x="1019175" y="269081"/>
                  </a:lnTo>
                  <a:lnTo>
                    <a:pt x="1000125" y="292893"/>
                  </a:lnTo>
                  <a:lnTo>
                    <a:pt x="957262" y="328612"/>
                  </a:lnTo>
                  <a:lnTo>
                    <a:pt x="914400" y="357187"/>
                  </a:lnTo>
                  <a:lnTo>
                    <a:pt x="821531" y="519112"/>
                  </a:lnTo>
                  <a:lnTo>
                    <a:pt x="659606" y="723900"/>
                  </a:lnTo>
                  <a:lnTo>
                    <a:pt x="46672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DB5C624E-18B2-394F-AB8C-3CB3EA42295B}"/>
                </a:ext>
              </a:extLst>
            </p:cNvPr>
            <p:cNvSpPr/>
            <p:nvPr/>
          </p:nvSpPr>
          <p:spPr>
            <a:xfrm rot="16200000">
              <a:off x="2762250" y="4587875"/>
              <a:ext cx="2724150" cy="387350"/>
            </a:xfrm>
            <a:custGeom>
              <a:avLst/>
              <a:gdLst>
                <a:gd name="connsiteX0" fmla="*/ 1490662 w 2724150"/>
                <a:gd name="connsiteY0" fmla="*/ 364331 h 388144"/>
                <a:gd name="connsiteX1" fmla="*/ 328612 w 2724150"/>
                <a:gd name="connsiteY1" fmla="*/ 371475 h 388144"/>
                <a:gd name="connsiteX2" fmla="*/ 183356 w 2724150"/>
                <a:gd name="connsiteY2" fmla="*/ 364331 h 388144"/>
                <a:gd name="connsiteX3" fmla="*/ 95250 w 2724150"/>
                <a:gd name="connsiteY3" fmla="*/ 328612 h 388144"/>
                <a:gd name="connsiteX4" fmla="*/ 23812 w 2724150"/>
                <a:gd name="connsiteY4" fmla="*/ 300037 h 388144"/>
                <a:gd name="connsiteX5" fmla="*/ 0 w 2724150"/>
                <a:gd name="connsiteY5" fmla="*/ 283369 h 388144"/>
                <a:gd name="connsiteX6" fmla="*/ 0 w 2724150"/>
                <a:gd name="connsiteY6" fmla="*/ 264319 h 388144"/>
                <a:gd name="connsiteX7" fmla="*/ 2381 w 2724150"/>
                <a:gd name="connsiteY7" fmla="*/ 247650 h 388144"/>
                <a:gd name="connsiteX8" fmla="*/ 16668 w 2724150"/>
                <a:gd name="connsiteY8" fmla="*/ 216694 h 388144"/>
                <a:gd name="connsiteX9" fmla="*/ 54768 w 2724150"/>
                <a:gd name="connsiteY9" fmla="*/ 185737 h 388144"/>
                <a:gd name="connsiteX10" fmla="*/ 107156 w 2724150"/>
                <a:gd name="connsiteY10" fmla="*/ 150019 h 388144"/>
                <a:gd name="connsiteX11" fmla="*/ 188118 w 2724150"/>
                <a:gd name="connsiteY11" fmla="*/ 123825 h 388144"/>
                <a:gd name="connsiteX12" fmla="*/ 278606 w 2724150"/>
                <a:gd name="connsiteY12" fmla="*/ 107156 h 388144"/>
                <a:gd name="connsiteX13" fmla="*/ 431006 w 2724150"/>
                <a:gd name="connsiteY13" fmla="*/ 97631 h 388144"/>
                <a:gd name="connsiteX14" fmla="*/ 464343 w 2724150"/>
                <a:gd name="connsiteY14" fmla="*/ 104775 h 388144"/>
                <a:gd name="connsiteX15" fmla="*/ 566737 w 2724150"/>
                <a:gd name="connsiteY15" fmla="*/ 128587 h 388144"/>
                <a:gd name="connsiteX16" fmla="*/ 752475 w 2724150"/>
                <a:gd name="connsiteY16" fmla="*/ 152400 h 388144"/>
                <a:gd name="connsiteX17" fmla="*/ 897731 w 2724150"/>
                <a:gd name="connsiteY17" fmla="*/ 166687 h 388144"/>
                <a:gd name="connsiteX18" fmla="*/ 1100137 w 2724150"/>
                <a:gd name="connsiteY18" fmla="*/ 171450 h 388144"/>
                <a:gd name="connsiteX19" fmla="*/ 1407318 w 2724150"/>
                <a:gd name="connsiteY19" fmla="*/ 183356 h 388144"/>
                <a:gd name="connsiteX20" fmla="*/ 1735931 w 2724150"/>
                <a:gd name="connsiteY20" fmla="*/ 188119 h 388144"/>
                <a:gd name="connsiteX21" fmla="*/ 2033587 w 2724150"/>
                <a:gd name="connsiteY21" fmla="*/ 190500 h 388144"/>
                <a:gd name="connsiteX22" fmla="*/ 2240756 w 2724150"/>
                <a:gd name="connsiteY22" fmla="*/ 180975 h 388144"/>
                <a:gd name="connsiteX23" fmla="*/ 2345531 w 2724150"/>
                <a:gd name="connsiteY23" fmla="*/ 171450 h 388144"/>
                <a:gd name="connsiteX24" fmla="*/ 2421731 w 2724150"/>
                <a:gd name="connsiteY24" fmla="*/ 159544 h 388144"/>
                <a:gd name="connsiteX25" fmla="*/ 2493168 w 2724150"/>
                <a:gd name="connsiteY25" fmla="*/ 135731 h 388144"/>
                <a:gd name="connsiteX26" fmla="*/ 2566987 w 2724150"/>
                <a:gd name="connsiteY26" fmla="*/ 95250 h 388144"/>
                <a:gd name="connsiteX27" fmla="*/ 2647950 w 2724150"/>
                <a:gd name="connsiteY27" fmla="*/ 33337 h 388144"/>
                <a:gd name="connsiteX28" fmla="*/ 2681287 w 2724150"/>
                <a:gd name="connsiteY28" fmla="*/ 7144 h 388144"/>
                <a:gd name="connsiteX29" fmla="*/ 2707481 w 2724150"/>
                <a:gd name="connsiteY29" fmla="*/ 0 h 388144"/>
                <a:gd name="connsiteX30" fmla="*/ 2719387 w 2724150"/>
                <a:gd name="connsiteY30" fmla="*/ 7144 h 388144"/>
                <a:gd name="connsiteX31" fmla="*/ 2724150 w 2724150"/>
                <a:gd name="connsiteY31" fmla="*/ 16669 h 388144"/>
                <a:gd name="connsiteX32" fmla="*/ 2724150 w 2724150"/>
                <a:gd name="connsiteY32" fmla="*/ 40481 h 388144"/>
                <a:gd name="connsiteX33" fmla="*/ 2709862 w 2724150"/>
                <a:gd name="connsiteY33" fmla="*/ 107156 h 388144"/>
                <a:gd name="connsiteX34" fmla="*/ 2697956 w 2724150"/>
                <a:gd name="connsiteY34" fmla="*/ 176212 h 388144"/>
                <a:gd name="connsiteX35" fmla="*/ 2667000 w 2724150"/>
                <a:gd name="connsiteY35" fmla="*/ 261937 h 388144"/>
                <a:gd name="connsiteX36" fmla="*/ 2612231 w 2724150"/>
                <a:gd name="connsiteY36" fmla="*/ 361950 h 388144"/>
                <a:gd name="connsiteX37" fmla="*/ 2445543 w 2724150"/>
                <a:gd name="connsiteY37" fmla="*/ 383381 h 388144"/>
                <a:gd name="connsiteX38" fmla="*/ 1893093 w 2724150"/>
                <a:gd name="connsiteY38" fmla="*/ 388144 h 388144"/>
                <a:gd name="connsiteX39" fmla="*/ 1728787 w 2724150"/>
                <a:gd name="connsiteY39" fmla="*/ 361950 h 388144"/>
                <a:gd name="connsiteX40" fmla="*/ 1490662 w 2724150"/>
                <a:gd name="connsiteY40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24150" h="388144">
                  <a:moveTo>
                    <a:pt x="1490662" y="364331"/>
                  </a:moveTo>
                  <a:lnTo>
                    <a:pt x="328612" y="371475"/>
                  </a:lnTo>
                  <a:lnTo>
                    <a:pt x="183356" y="364331"/>
                  </a:lnTo>
                  <a:lnTo>
                    <a:pt x="95250" y="328612"/>
                  </a:lnTo>
                  <a:lnTo>
                    <a:pt x="23812" y="300037"/>
                  </a:lnTo>
                  <a:lnTo>
                    <a:pt x="0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16668" y="216694"/>
                  </a:lnTo>
                  <a:lnTo>
                    <a:pt x="54768" y="185737"/>
                  </a:lnTo>
                  <a:lnTo>
                    <a:pt x="107156" y="150019"/>
                  </a:lnTo>
                  <a:lnTo>
                    <a:pt x="188118" y="123825"/>
                  </a:lnTo>
                  <a:lnTo>
                    <a:pt x="278606" y="107156"/>
                  </a:lnTo>
                  <a:lnTo>
                    <a:pt x="431006" y="97631"/>
                  </a:lnTo>
                  <a:lnTo>
                    <a:pt x="464343" y="104775"/>
                  </a:lnTo>
                  <a:lnTo>
                    <a:pt x="566737" y="128587"/>
                  </a:lnTo>
                  <a:lnTo>
                    <a:pt x="752475" y="152400"/>
                  </a:lnTo>
                  <a:lnTo>
                    <a:pt x="897731" y="166687"/>
                  </a:lnTo>
                  <a:lnTo>
                    <a:pt x="1100137" y="171450"/>
                  </a:lnTo>
                  <a:lnTo>
                    <a:pt x="1407318" y="183356"/>
                  </a:lnTo>
                  <a:lnTo>
                    <a:pt x="1735931" y="188119"/>
                  </a:lnTo>
                  <a:lnTo>
                    <a:pt x="2033587" y="190500"/>
                  </a:lnTo>
                  <a:lnTo>
                    <a:pt x="2240756" y="180975"/>
                  </a:lnTo>
                  <a:lnTo>
                    <a:pt x="2345531" y="171450"/>
                  </a:lnTo>
                  <a:lnTo>
                    <a:pt x="2421731" y="159544"/>
                  </a:lnTo>
                  <a:lnTo>
                    <a:pt x="2493168" y="135731"/>
                  </a:lnTo>
                  <a:lnTo>
                    <a:pt x="2566987" y="95250"/>
                  </a:lnTo>
                  <a:lnTo>
                    <a:pt x="2647950" y="33337"/>
                  </a:lnTo>
                  <a:lnTo>
                    <a:pt x="2681287" y="7144"/>
                  </a:lnTo>
                  <a:lnTo>
                    <a:pt x="2707481" y="0"/>
                  </a:lnTo>
                  <a:lnTo>
                    <a:pt x="2719387" y="7144"/>
                  </a:lnTo>
                  <a:lnTo>
                    <a:pt x="2724150" y="16669"/>
                  </a:lnTo>
                  <a:lnTo>
                    <a:pt x="2724150" y="40481"/>
                  </a:lnTo>
                  <a:lnTo>
                    <a:pt x="2709862" y="107156"/>
                  </a:lnTo>
                  <a:lnTo>
                    <a:pt x="2697956" y="176212"/>
                  </a:lnTo>
                  <a:lnTo>
                    <a:pt x="2667000" y="261937"/>
                  </a:lnTo>
                  <a:lnTo>
                    <a:pt x="2612231" y="361950"/>
                  </a:lnTo>
                  <a:lnTo>
                    <a:pt x="2445543" y="383381"/>
                  </a:lnTo>
                  <a:lnTo>
                    <a:pt x="1893093" y="388144"/>
                  </a:lnTo>
                  <a:lnTo>
                    <a:pt x="1728787" y="361950"/>
                  </a:lnTo>
                  <a:lnTo>
                    <a:pt x="149066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FD87D4E-86FB-D247-A2AB-64692A1F6F10}"/>
                </a:ext>
              </a:extLst>
            </p:cNvPr>
            <p:cNvSpPr/>
            <p:nvPr/>
          </p:nvSpPr>
          <p:spPr>
            <a:xfrm>
              <a:off x="3429000" y="1779588"/>
              <a:ext cx="1322388" cy="400050"/>
            </a:xfrm>
            <a:custGeom>
              <a:avLst/>
              <a:gdLst>
                <a:gd name="connsiteX0" fmla="*/ 823913 w 1321594"/>
                <a:gd name="connsiteY0" fmla="*/ 259556 h 400050"/>
                <a:gd name="connsiteX1" fmla="*/ 454819 w 1321594"/>
                <a:gd name="connsiteY1" fmla="*/ 338137 h 400050"/>
                <a:gd name="connsiteX2" fmla="*/ 302419 w 1321594"/>
                <a:gd name="connsiteY2" fmla="*/ 369094 h 400050"/>
                <a:gd name="connsiteX3" fmla="*/ 130969 w 1321594"/>
                <a:gd name="connsiteY3" fmla="*/ 395287 h 400050"/>
                <a:gd name="connsiteX4" fmla="*/ 0 w 1321594"/>
                <a:gd name="connsiteY4" fmla="*/ 400050 h 400050"/>
                <a:gd name="connsiteX5" fmla="*/ 92869 w 1321594"/>
                <a:gd name="connsiteY5" fmla="*/ 195262 h 400050"/>
                <a:gd name="connsiteX6" fmla="*/ 233363 w 1321594"/>
                <a:gd name="connsiteY6" fmla="*/ 197644 h 400050"/>
                <a:gd name="connsiteX7" fmla="*/ 326231 w 1321594"/>
                <a:gd name="connsiteY7" fmla="*/ 188119 h 400050"/>
                <a:gd name="connsiteX8" fmla="*/ 478631 w 1321594"/>
                <a:gd name="connsiteY8" fmla="*/ 159544 h 400050"/>
                <a:gd name="connsiteX9" fmla="*/ 631031 w 1321594"/>
                <a:gd name="connsiteY9" fmla="*/ 121444 h 400050"/>
                <a:gd name="connsiteX10" fmla="*/ 797719 w 1321594"/>
                <a:gd name="connsiteY10" fmla="*/ 69056 h 400050"/>
                <a:gd name="connsiteX11" fmla="*/ 852488 w 1321594"/>
                <a:gd name="connsiteY11" fmla="*/ 40481 h 400050"/>
                <a:gd name="connsiteX12" fmla="*/ 895350 w 1321594"/>
                <a:gd name="connsiteY12" fmla="*/ 21431 h 400050"/>
                <a:gd name="connsiteX13" fmla="*/ 952500 w 1321594"/>
                <a:gd name="connsiteY13" fmla="*/ 9525 h 400050"/>
                <a:gd name="connsiteX14" fmla="*/ 1033463 w 1321594"/>
                <a:gd name="connsiteY14" fmla="*/ 0 h 400050"/>
                <a:gd name="connsiteX15" fmla="*/ 1133475 w 1321594"/>
                <a:gd name="connsiteY15" fmla="*/ 0 h 400050"/>
                <a:gd name="connsiteX16" fmla="*/ 1207294 w 1321594"/>
                <a:gd name="connsiteY16" fmla="*/ 4762 h 400050"/>
                <a:gd name="connsiteX17" fmla="*/ 1273969 w 1321594"/>
                <a:gd name="connsiteY17" fmla="*/ 14287 h 400050"/>
                <a:gd name="connsiteX18" fmla="*/ 1304925 w 1321594"/>
                <a:gd name="connsiteY18" fmla="*/ 26194 h 400050"/>
                <a:gd name="connsiteX19" fmla="*/ 1316831 w 1321594"/>
                <a:gd name="connsiteY19" fmla="*/ 42862 h 400050"/>
                <a:gd name="connsiteX20" fmla="*/ 1321594 w 1321594"/>
                <a:gd name="connsiteY20" fmla="*/ 69056 h 400050"/>
                <a:gd name="connsiteX21" fmla="*/ 1321594 w 1321594"/>
                <a:gd name="connsiteY21" fmla="*/ 111919 h 400050"/>
                <a:gd name="connsiteX22" fmla="*/ 1312069 w 1321594"/>
                <a:gd name="connsiteY22" fmla="*/ 140494 h 400050"/>
                <a:gd name="connsiteX23" fmla="*/ 1293019 w 1321594"/>
                <a:gd name="connsiteY23" fmla="*/ 159544 h 400050"/>
                <a:gd name="connsiteX24" fmla="*/ 1221581 w 1321594"/>
                <a:gd name="connsiteY24" fmla="*/ 178594 h 400050"/>
                <a:gd name="connsiteX25" fmla="*/ 1076325 w 1321594"/>
                <a:gd name="connsiteY25" fmla="*/ 209550 h 400050"/>
                <a:gd name="connsiteX26" fmla="*/ 823913 w 1321594"/>
                <a:gd name="connsiteY26" fmla="*/ 2595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21594" h="400050">
                  <a:moveTo>
                    <a:pt x="823913" y="259556"/>
                  </a:moveTo>
                  <a:lnTo>
                    <a:pt x="454819" y="338137"/>
                  </a:lnTo>
                  <a:lnTo>
                    <a:pt x="302419" y="369094"/>
                  </a:lnTo>
                  <a:lnTo>
                    <a:pt x="130969" y="395287"/>
                  </a:lnTo>
                  <a:lnTo>
                    <a:pt x="0" y="400050"/>
                  </a:lnTo>
                  <a:lnTo>
                    <a:pt x="92869" y="195262"/>
                  </a:lnTo>
                  <a:lnTo>
                    <a:pt x="233363" y="197644"/>
                  </a:lnTo>
                  <a:lnTo>
                    <a:pt x="326231" y="188119"/>
                  </a:lnTo>
                  <a:lnTo>
                    <a:pt x="478631" y="159544"/>
                  </a:lnTo>
                  <a:lnTo>
                    <a:pt x="631031" y="121444"/>
                  </a:lnTo>
                  <a:lnTo>
                    <a:pt x="797719" y="69056"/>
                  </a:lnTo>
                  <a:lnTo>
                    <a:pt x="852488" y="40481"/>
                  </a:lnTo>
                  <a:lnTo>
                    <a:pt x="895350" y="21431"/>
                  </a:lnTo>
                  <a:lnTo>
                    <a:pt x="952500" y="9525"/>
                  </a:lnTo>
                  <a:lnTo>
                    <a:pt x="1033463" y="0"/>
                  </a:lnTo>
                  <a:lnTo>
                    <a:pt x="1133475" y="0"/>
                  </a:lnTo>
                  <a:lnTo>
                    <a:pt x="1207294" y="4762"/>
                  </a:lnTo>
                  <a:lnTo>
                    <a:pt x="1273969" y="14287"/>
                  </a:lnTo>
                  <a:lnTo>
                    <a:pt x="1304925" y="26194"/>
                  </a:lnTo>
                  <a:lnTo>
                    <a:pt x="1316831" y="42862"/>
                  </a:lnTo>
                  <a:lnTo>
                    <a:pt x="1321594" y="69056"/>
                  </a:lnTo>
                  <a:lnTo>
                    <a:pt x="1321594" y="111919"/>
                  </a:lnTo>
                  <a:lnTo>
                    <a:pt x="1312069" y="140494"/>
                  </a:lnTo>
                  <a:lnTo>
                    <a:pt x="1293019" y="159544"/>
                  </a:lnTo>
                  <a:lnTo>
                    <a:pt x="1221581" y="178594"/>
                  </a:lnTo>
                  <a:lnTo>
                    <a:pt x="1076325" y="209550"/>
                  </a:lnTo>
                  <a:lnTo>
                    <a:pt x="823913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B2E3D0F-C32F-4845-B41A-9B0ED7AFEBD5}"/>
                </a:ext>
              </a:extLst>
            </p:cNvPr>
            <p:cNvSpPr/>
            <p:nvPr/>
          </p:nvSpPr>
          <p:spPr>
            <a:xfrm>
              <a:off x="3770313" y="2058988"/>
              <a:ext cx="530225" cy="704850"/>
            </a:xfrm>
            <a:custGeom>
              <a:avLst/>
              <a:gdLst>
                <a:gd name="connsiteX0" fmla="*/ 242887 w 531019"/>
                <a:gd name="connsiteY0" fmla="*/ 416719 h 704850"/>
                <a:gd name="connsiteX1" fmla="*/ 185737 w 531019"/>
                <a:gd name="connsiteY1" fmla="*/ 283369 h 704850"/>
                <a:gd name="connsiteX2" fmla="*/ 154781 w 531019"/>
                <a:gd name="connsiteY2" fmla="*/ 223838 h 704850"/>
                <a:gd name="connsiteX3" fmla="*/ 109537 w 531019"/>
                <a:gd name="connsiteY3" fmla="*/ 159544 h 704850"/>
                <a:gd name="connsiteX4" fmla="*/ 0 w 531019"/>
                <a:gd name="connsiteY4" fmla="*/ 35719 h 704850"/>
                <a:gd name="connsiteX5" fmla="*/ 59531 w 531019"/>
                <a:gd name="connsiteY5" fmla="*/ 0 h 704850"/>
                <a:gd name="connsiteX6" fmla="*/ 219075 w 531019"/>
                <a:gd name="connsiteY6" fmla="*/ 111919 h 704850"/>
                <a:gd name="connsiteX7" fmla="*/ 314325 w 531019"/>
                <a:gd name="connsiteY7" fmla="*/ 180975 h 704850"/>
                <a:gd name="connsiteX8" fmla="*/ 381000 w 531019"/>
                <a:gd name="connsiteY8" fmla="*/ 228600 h 704850"/>
                <a:gd name="connsiteX9" fmla="*/ 431006 w 531019"/>
                <a:gd name="connsiteY9" fmla="*/ 276225 h 704850"/>
                <a:gd name="connsiteX10" fmla="*/ 466725 w 531019"/>
                <a:gd name="connsiteY10" fmla="*/ 311944 h 704850"/>
                <a:gd name="connsiteX11" fmla="*/ 490537 w 531019"/>
                <a:gd name="connsiteY11" fmla="*/ 342900 h 704850"/>
                <a:gd name="connsiteX12" fmla="*/ 516731 w 531019"/>
                <a:gd name="connsiteY12" fmla="*/ 388144 h 704850"/>
                <a:gd name="connsiteX13" fmla="*/ 528637 w 531019"/>
                <a:gd name="connsiteY13" fmla="*/ 426244 h 704850"/>
                <a:gd name="connsiteX14" fmla="*/ 531019 w 531019"/>
                <a:gd name="connsiteY14" fmla="*/ 485775 h 704850"/>
                <a:gd name="connsiteX15" fmla="*/ 523875 w 531019"/>
                <a:gd name="connsiteY15" fmla="*/ 552450 h 704850"/>
                <a:gd name="connsiteX16" fmla="*/ 511969 w 531019"/>
                <a:gd name="connsiteY16" fmla="*/ 602457 h 704850"/>
                <a:gd name="connsiteX17" fmla="*/ 488156 w 531019"/>
                <a:gd name="connsiteY17" fmla="*/ 657225 h 704850"/>
                <a:gd name="connsiteX18" fmla="*/ 466725 w 531019"/>
                <a:gd name="connsiteY18" fmla="*/ 681038 h 704850"/>
                <a:gd name="connsiteX19" fmla="*/ 435769 w 531019"/>
                <a:gd name="connsiteY19" fmla="*/ 700088 h 704850"/>
                <a:gd name="connsiteX20" fmla="*/ 397669 w 531019"/>
                <a:gd name="connsiteY20" fmla="*/ 704850 h 704850"/>
                <a:gd name="connsiteX21" fmla="*/ 354806 w 531019"/>
                <a:gd name="connsiteY21" fmla="*/ 697707 h 704850"/>
                <a:gd name="connsiteX22" fmla="*/ 323850 w 531019"/>
                <a:gd name="connsiteY22" fmla="*/ 678657 h 704850"/>
                <a:gd name="connsiteX23" fmla="*/ 302419 w 531019"/>
                <a:gd name="connsiteY23" fmla="*/ 645319 h 704850"/>
                <a:gd name="connsiteX24" fmla="*/ 288131 w 531019"/>
                <a:gd name="connsiteY24" fmla="*/ 585788 h 704850"/>
                <a:gd name="connsiteX25" fmla="*/ 242887 w 531019"/>
                <a:gd name="connsiteY25" fmla="*/ 416719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1019" h="704850">
                  <a:moveTo>
                    <a:pt x="242887" y="416719"/>
                  </a:moveTo>
                  <a:lnTo>
                    <a:pt x="185737" y="283369"/>
                  </a:lnTo>
                  <a:lnTo>
                    <a:pt x="154781" y="223838"/>
                  </a:lnTo>
                  <a:lnTo>
                    <a:pt x="109537" y="159544"/>
                  </a:lnTo>
                  <a:lnTo>
                    <a:pt x="0" y="35719"/>
                  </a:lnTo>
                  <a:lnTo>
                    <a:pt x="59531" y="0"/>
                  </a:lnTo>
                  <a:lnTo>
                    <a:pt x="219075" y="111919"/>
                  </a:lnTo>
                  <a:lnTo>
                    <a:pt x="314325" y="180975"/>
                  </a:lnTo>
                  <a:lnTo>
                    <a:pt x="381000" y="228600"/>
                  </a:lnTo>
                  <a:lnTo>
                    <a:pt x="431006" y="276225"/>
                  </a:lnTo>
                  <a:lnTo>
                    <a:pt x="466725" y="311944"/>
                  </a:lnTo>
                  <a:lnTo>
                    <a:pt x="490537" y="342900"/>
                  </a:lnTo>
                  <a:lnTo>
                    <a:pt x="516731" y="388144"/>
                  </a:lnTo>
                  <a:lnTo>
                    <a:pt x="528637" y="426244"/>
                  </a:lnTo>
                  <a:lnTo>
                    <a:pt x="531019" y="485775"/>
                  </a:lnTo>
                  <a:lnTo>
                    <a:pt x="523875" y="552450"/>
                  </a:lnTo>
                  <a:lnTo>
                    <a:pt x="511969" y="602457"/>
                  </a:lnTo>
                  <a:lnTo>
                    <a:pt x="488156" y="657225"/>
                  </a:lnTo>
                  <a:lnTo>
                    <a:pt x="466725" y="681038"/>
                  </a:lnTo>
                  <a:lnTo>
                    <a:pt x="435769" y="700088"/>
                  </a:lnTo>
                  <a:lnTo>
                    <a:pt x="397669" y="704850"/>
                  </a:lnTo>
                  <a:lnTo>
                    <a:pt x="354806" y="697707"/>
                  </a:lnTo>
                  <a:lnTo>
                    <a:pt x="323850" y="678657"/>
                  </a:lnTo>
                  <a:lnTo>
                    <a:pt x="302419" y="645319"/>
                  </a:lnTo>
                  <a:lnTo>
                    <a:pt x="288131" y="585788"/>
                  </a:lnTo>
                  <a:lnTo>
                    <a:pt x="2428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6967EE2-1C15-8141-8B56-75575DEE3176}"/>
                </a:ext>
              </a:extLst>
            </p:cNvPr>
            <p:cNvSpPr/>
            <p:nvPr/>
          </p:nvSpPr>
          <p:spPr>
            <a:xfrm>
              <a:off x="4933950" y="1371600"/>
              <a:ext cx="747713" cy="1020763"/>
            </a:xfrm>
            <a:custGeom>
              <a:avLst/>
              <a:gdLst>
                <a:gd name="connsiteX0" fmla="*/ 409575 w 747713"/>
                <a:gd name="connsiteY0" fmla="*/ 676275 h 1021556"/>
                <a:gd name="connsiteX1" fmla="*/ 40481 w 747713"/>
                <a:gd name="connsiteY1" fmla="*/ 1021556 h 1021556"/>
                <a:gd name="connsiteX2" fmla="*/ 0 w 747713"/>
                <a:gd name="connsiteY2" fmla="*/ 1002506 h 1021556"/>
                <a:gd name="connsiteX3" fmla="*/ 133350 w 747713"/>
                <a:gd name="connsiteY3" fmla="*/ 788194 h 1021556"/>
                <a:gd name="connsiteX4" fmla="*/ 257175 w 747713"/>
                <a:gd name="connsiteY4" fmla="*/ 585788 h 1021556"/>
                <a:gd name="connsiteX5" fmla="*/ 354806 w 747713"/>
                <a:gd name="connsiteY5" fmla="*/ 414338 h 1021556"/>
                <a:gd name="connsiteX6" fmla="*/ 390525 w 747713"/>
                <a:gd name="connsiteY6" fmla="*/ 340519 h 1021556"/>
                <a:gd name="connsiteX7" fmla="*/ 407194 w 747713"/>
                <a:gd name="connsiteY7" fmla="*/ 257175 h 1021556"/>
                <a:gd name="connsiteX8" fmla="*/ 411956 w 747713"/>
                <a:gd name="connsiteY8" fmla="*/ 176213 h 1021556"/>
                <a:gd name="connsiteX9" fmla="*/ 400050 w 747713"/>
                <a:gd name="connsiteY9" fmla="*/ 138113 h 1021556"/>
                <a:gd name="connsiteX10" fmla="*/ 378619 w 747713"/>
                <a:gd name="connsiteY10" fmla="*/ 107156 h 1021556"/>
                <a:gd name="connsiteX11" fmla="*/ 347663 w 747713"/>
                <a:gd name="connsiteY11" fmla="*/ 69056 h 1021556"/>
                <a:gd name="connsiteX12" fmla="*/ 338138 w 747713"/>
                <a:gd name="connsiteY12" fmla="*/ 50006 h 1021556"/>
                <a:gd name="connsiteX13" fmla="*/ 338138 w 747713"/>
                <a:gd name="connsiteY13" fmla="*/ 28575 h 1021556"/>
                <a:gd name="connsiteX14" fmla="*/ 347663 w 747713"/>
                <a:gd name="connsiteY14" fmla="*/ 9525 h 1021556"/>
                <a:gd name="connsiteX15" fmla="*/ 378619 w 747713"/>
                <a:gd name="connsiteY15" fmla="*/ 0 h 1021556"/>
                <a:gd name="connsiteX16" fmla="*/ 404813 w 747713"/>
                <a:gd name="connsiteY16" fmla="*/ 2381 h 1021556"/>
                <a:gd name="connsiteX17" fmla="*/ 459581 w 747713"/>
                <a:gd name="connsiteY17" fmla="*/ 21431 h 1021556"/>
                <a:gd name="connsiteX18" fmla="*/ 550069 w 747713"/>
                <a:gd name="connsiteY18" fmla="*/ 59531 h 1021556"/>
                <a:gd name="connsiteX19" fmla="*/ 614363 w 747713"/>
                <a:gd name="connsiteY19" fmla="*/ 92869 h 1021556"/>
                <a:gd name="connsiteX20" fmla="*/ 654844 w 747713"/>
                <a:gd name="connsiteY20" fmla="*/ 119063 h 1021556"/>
                <a:gd name="connsiteX21" fmla="*/ 702469 w 747713"/>
                <a:gd name="connsiteY21" fmla="*/ 164306 h 1021556"/>
                <a:gd name="connsiteX22" fmla="*/ 726281 w 747713"/>
                <a:gd name="connsiteY22" fmla="*/ 200025 h 1021556"/>
                <a:gd name="connsiteX23" fmla="*/ 740569 w 747713"/>
                <a:gd name="connsiteY23" fmla="*/ 223838 h 1021556"/>
                <a:gd name="connsiteX24" fmla="*/ 747713 w 747713"/>
                <a:gd name="connsiteY24" fmla="*/ 247650 h 1021556"/>
                <a:gd name="connsiteX25" fmla="*/ 745331 w 747713"/>
                <a:gd name="connsiteY25" fmla="*/ 283369 h 1021556"/>
                <a:gd name="connsiteX26" fmla="*/ 735806 w 747713"/>
                <a:gd name="connsiteY26" fmla="*/ 314325 h 1021556"/>
                <a:gd name="connsiteX27" fmla="*/ 704850 w 747713"/>
                <a:gd name="connsiteY27" fmla="*/ 359569 h 1021556"/>
                <a:gd name="connsiteX28" fmla="*/ 614363 w 747713"/>
                <a:gd name="connsiteY28" fmla="*/ 452438 h 1021556"/>
                <a:gd name="connsiteX29" fmla="*/ 409575 w 747713"/>
                <a:gd name="connsiteY29" fmla="*/ 676275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7713" h="1021556">
                  <a:moveTo>
                    <a:pt x="409575" y="676275"/>
                  </a:moveTo>
                  <a:lnTo>
                    <a:pt x="40481" y="1021556"/>
                  </a:lnTo>
                  <a:lnTo>
                    <a:pt x="0" y="1002506"/>
                  </a:lnTo>
                  <a:lnTo>
                    <a:pt x="133350" y="788194"/>
                  </a:lnTo>
                  <a:lnTo>
                    <a:pt x="257175" y="585788"/>
                  </a:lnTo>
                  <a:lnTo>
                    <a:pt x="354806" y="414338"/>
                  </a:lnTo>
                  <a:lnTo>
                    <a:pt x="390525" y="340519"/>
                  </a:lnTo>
                  <a:lnTo>
                    <a:pt x="407194" y="257175"/>
                  </a:lnTo>
                  <a:lnTo>
                    <a:pt x="411956" y="176213"/>
                  </a:lnTo>
                  <a:lnTo>
                    <a:pt x="400050" y="138113"/>
                  </a:lnTo>
                  <a:lnTo>
                    <a:pt x="378619" y="107156"/>
                  </a:lnTo>
                  <a:lnTo>
                    <a:pt x="347663" y="69056"/>
                  </a:lnTo>
                  <a:lnTo>
                    <a:pt x="338138" y="50006"/>
                  </a:lnTo>
                  <a:lnTo>
                    <a:pt x="338138" y="28575"/>
                  </a:lnTo>
                  <a:lnTo>
                    <a:pt x="347663" y="9525"/>
                  </a:lnTo>
                  <a:lnTo>
                    <a:pt x="378619" y="0"/>
                  </a:lnTo>
                  <a:lnTo>
                    <a:pt x="404813" y="2381"/>
                  </a:lnTo>
                  <a:lnTo>
                    <a:pt x="459581" y="21431"/>
                  </a:lnTo>
                  <a:lnTo>
                    <a:pt x="550069" y="59531"/>
                  </a:lnTo>
                  <a:lnTo>
                    <a:pt x="614363" y="92869"/>
                  </a:lnTo>
                  <a:lnTo>
                    <a:pt x="654844" y="119063"/>
                  </a:lnTo>
                  <a:lnTo>
                    <a:pt x="702469" y="164306"/>
                  </a:lnTo>
                  <a:lnTo>
                    <a:pt x="726281" y="200025"/>
                  </a:lnTo>
                  <a:lnTo>
                    <a:pt x="740569" y="223838"/>
                  </a:lnTo>
                  <a:lnTo>
                    <a:pt x="747713" y="247650"/>
                  </a:lnTo>
                  <a:lnTo>
                    <a:pt x="745331" y="283369"/>
                  </a:lnTo>
                  <a:lnTo>
                    <a:pt x="735806" y="314325"/>
                  </a:lnTo>
                  <a:lnTo>
                    <a:pt x="704850" y="359569"/>
                  </a:lnTo>
                  <a:lnTo>
                    <a:pt x="614363" y="452438"/>
                  </a:lnTo>
                  <a:lnTo>
                    <a:pt x="40957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C9B1B7E-436C-324B-BA07-C1DC1827CB5B}"/>
                </a:ext>
              </a:extLst>
            </p:cNvPr>
            <p:cNvSpPr/>
            <p:nvPr/>
          </p:nvSpPr>
          <p:spPr>
            <a:xfrm>
              <a:off x="5372100" y="1684338"/>
              <a:ext cx="1493838" cy="342900"/>
            </a:xfrm>
            <a:custGeom>
              <a:avLst/>
              <a:gdLst>
                <a:gd name="connsiteX0" fmla="*/ 983456 w 1493044"/>
                <a:gd name="connsiteY0" fmla="*/ 269081 h 342900"/>
                <a:gd name="connsiteX1" fmla="*/ 757238 w 1493044"/>
                <a:gd name="connsiteY1" fmla="*/ 295275 h 342900"/>
                <a:gd name="connsiteX2" fmla="*/ 502444 w 1493044"/>
                <a:gd name="connsiteY2" fmla="*/ 342900 h 342900"/>
                <a:gd name="connsiteX3" fmla="*/ 397669 w 1493044"/>
                <a:gd name="connsiteY3" fmla="*/ 342900 h 342900"/>
                <a:gd name="connsiteX4" fmla="*/ 316706 w 1493044"/>
                <a:gd name="connsiteY4" fmla="*/ 338137 h 342900"/>
                <a:gd name="connsiteX5" fmla="*/ 252413 w 1493044"/>
                <a:gd name="connsiteY5" fmla="*/ 330994 h 342900"/>
                <a:gd name="connsiteX6" fmla="*/ 197644 w 1493044"/>
                <a:gd name="connsiteY6" fmla="*/ 321469 h 342900"/>
                <a:gd name="connsiteX7" fmla="*/ 135731 w 1493044"/>
                <a:gd name="connsiteY7" fmla="*/ 304800 h 342900"/>
                <a:gd name="connsiteX8" fmla="*/ 0 w 1493044"/>
                <a:gd name="connsiteY8" fmla="*/ 245269 h 342900"/>
                <a:gd name="connsiteX9" fmla="*/ 116681 w 1493044"/>
                <a:gd name="connsiteY9" fmla="*/ 80962 h 342900"/>
                <a:gd name="connsiteX10" fmla="*/ 195263 w 1493044"/>
                <a:gd name="connsiteY10" fmla="*/ 161925 h 342900"/>
                <a:gd name="connsiteX11" fmla="*/ 219075 w 1493044"/>
                <a:gd name="connsiteY11" fmla="*/ 176212 h 342900"/>
                <a:gd name="connsiteX12" fmla="*/ 252413 w 1493044"/>
                <a:gd name="connsiteY12" fmla="*/ 185737 h 342900"/>
                <a:gd name="connsiteX13" fmla="*/ 285750 w 1493044"/>
                <a:gd name="connsiteY13" fmla="*/ 190500 h 342900"/>
                <a:gd name="connsiteX14" fmla="*/ 321469 w 1493044"/>
                <a:gd name="connsiteY14" fmla="*/ 192881 h 342900"/>
                <a:gd name="connsiteX15" fmla="*/ 371475 w 1493044"/>
                <a:gd name="connsiteY15" fmla="*/ 190500 h 342900"/>
                <a:gd name="connsiteX16" fmla="*/ 478631 w 1493044"/>
                <a:gd name="connsiteY16" fmla="*/ 171450 h 342900"/>
                <a:gd name="connsiteX17" fmla="*/ 690563 w 1493044"/>
                <a:gd name="connsiteY17" fmla="*/ 138112 h 342900"/>
                <a:gd name="connsiteX18" fmla="*/ 876300 w 1493044"/>
                <a:gd name="connsiteY18" fmla="*/ 109537 h 342900"/>
                <a:gd name="connsiteX19" fmla="*/ 1012031 w 1493044"/>
                <a:gd name="connsiteY19" fmla="*/ 85725 h 342900"/>
                <a:gd name="connsiteX20" fmla="*/ 1047750 w 1493044"/>
                <a:gd name="connsiteY20" fmla="*/ 69056 h 342900"/>
                <a:gd name="connsiteX21" fmla="*/ 1081088 w 1493044"/>
                <a:gd name="connsiteY21" fmla="*/ 40481 h 342900"/>
                <a:gd name="connsiteX22" fmla="*/ 1107281 w 1493044"/>
                <a:gd name="connsiteY22" fmla="*/ 23812 h 342900"/>
                <a:gd name="connsiteX23" fmla="*/ 1143000 w 1493044"/>
                <a:gd name="connsiteY23" fmla="*/ 9525 h 342900"/>
                <a:gd name="connsiteX24" fmla="*/ 1202531 w 1493044"/>
                <a:gd name="connsiteY24" fmla="*/ 0 h 342900"/>
                <a:gd name="connsiteX25" fmla="*/ 1247775 w 1493044"/>
                <a:gd name="connsiteY25" fmla="*/ 4762 h 342900"/>
                <a:gd name="connsiteX26" fmla="*/ 1309688 w 1493044"/>
                <a:gd name="connsiteY26" fmla="*/ 19050 h 342900"/>
                <a:gd name="connsiteX27" fmla="*/ 1371600 w 1493044"/>
                <a:gd name="connsiteY27" fmla="*/ 33337 h 342900"/>
                <a:gd name="connsiteX28" fmla="*/ 1421606 w 1493044"/>
                <a:gd name="connsiteY28" fmla="*/ 54769 h 342900"/>
                <a:gd name="connsiteX29" fmla="*/ 1462088 w 1493044"/>
                <a:gd name="connsiteY29" fmla="*/ 85725 h 342900"/>
                <a:gd name="connsiteX30" fmla="*/ 1483519 w 1493044"/>
                <a:gd name="connsiteY30" fmla="*/ 104775 h 342900"/>
                <a:gd name="connsiteX31" fmla="*/ 1493044 w 1493044"/>
                <a:gd name="connsiteY31" fmla="*/ 138112 h 342900"/>
                <a:gd name="connsiteX32" fmla="*/ 1481138 w 1493044"/>
                <a:gd name="connsiteY32" fmla="*/ 180975 h 342900"/>
                <a:gd name="connsiteX33" fmla="*/ 1462088 w 1493044"/>
                <a:gd name="connsiteY33" fmla="*/ 200025 h 342900"/>
                <a:gd name="connsiteX34" fmla="*/ 1404938 w 1493044"/>
                <a:gd name="connsiteY34" fmla="*/ 221456 h 342900"/>
                <a:gd name="connsiteX35" fmla="*/ 1276350 w 1493044"/>
                <a:gd name="connsiteY35" fmla="*/ 238125 h 342900"/>
                <a:gd name="connsiteX36" fmla="*/ 983456 w 1493044"/>
                <a:gd name="connsiteY36" fmla="*/ 26908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342900">
                  <a:moveTo>
                    <a:pt x="983456" y="269081"/>
                  </a:moveTo>
                  <a:lnTo>
                    <a:pt x="757238" y="295275"/>
                  </a:lnTo>
                  <a:lnTo>
                    <a:pt x="502444" y="342900"/>
                  </a:lnTo>
                  <a:lnTo>
                    <a:pt x="397669" y="342900"/>
                  </a:lnTo>
                  <a:lnTo>
                    <a:pt x="316706" y="338137"/>
                  </a:lnTo>
                  <a:lnTo>
                    <a:pt x="252413" y="330994"/>
                  </a:lnTo>
                  <a:lnTo>
                    <a:pt x="197644" y="321469"/>
                  </a:lnTo>
                  <a:lnTo>
                    <a:pt x="135731" y="304800"/>
                  </a:lnTo>
                  <a:lnTo>
                    <a:pt x="0" y="245269"/>
                  </a:lnTo>
                  <a:lnTo>
                    <a:pt x="116681" y="80962"/>
                  </a:lnTo>
                  <a:lnTo>
                    <a:pt x="195263" y="161925"/>
                  </a:lnTo>
                  <a:lnTo>
                    <a:pt x="219075" y="176212"/>
                  </a:lnTo>
                  <a:lnTo>
                    <a:pt x="252413" y="185737"/>
                  </a:lnTo>
                  <a:lnTo>
                    <a:pt x="285750" y="190500"/>
                  </a:lnTo>
                  <a:lnTo>
                    <a:pt x="321469" y="192881"/>
                  </a:lnTo>
                  <a:lnTo>
                    <a:pt x="371475" y="190500"/>
                  </a:lnTo>
                  <a:lnTo>
                    <a:pt x="478631" y="171450"/>
                  </a:lnTo>
                  <a:lnTo>
                    <a:pt x="690563" y="138112"/>
                  </a:lnTo>
                  <a:lnTo>
                    <a:pt x="876300" y="109537"/>
                  </a:lnTo>
                  <a:lnTo>
                    <a:pt x="1012031" y="85725"/>
                  </a:lnTo>
                  <a:lnTo>
                    <a:pt x="1047750" y="69056"/>
                  </a:lnTo>
                  <a:lnTo>
                    <a:pt x="1081088" y="40481"/>
                  </a:lnTo>
                  <a:lnTo>
                    <a:pt x="1107281" y="23812"/>
                  </a:lnTo>
                  <a:lnTo>
                    <a:pt x="1143000" y="9525"/>
                  </a:lnTo>
                  <a:lnTo>
                    <a:pt x="1202531" y="0"/>
                  </a:lnTo>
                  <a:lnTo>
                    <a:pt x="1247775" y="4762"/>
                  </a:lnTo>
                  <a:lnTo>
                    <a:pt x="1309688" y="19050"/>
                  </a:lnTo>
                  <a:lnTo>
                    <a:pt x="1371600" y="33337"/>
                  </a:lnTo>
                  <a:lnTo>
                    <a:pt x="1421606" y="54769"/>
                  </a:lnTo>
                  <a:lnTo>
                    <a:pt x="1462088" y="85725"/>
                  </a:lnTo>
                  <a:lnTo>
                    <a:pt x="1483519" y="104775"/>
                  </a:lnTo>
                  <a:lnTo>
                    <a:pt x="1493044" y="138112"/>
                  </a:lnTo>
                  <a:lnTo>
                    <a:pt x="1481138" y="180975"/>
                  </a:lnTo>
                  <a:lnTo>
                    <a:pt x="1462088" y="200025"/>
                  </a:lnTo>
                  <a:lnTo>
                    <a:pt x="1404938" y="221456"/>
                  </a:lnTo>
                  <a:lnTo>
                    <a:pt x="1276350" y="238125"/>
                  </a:lnTo>
                  <a:lnTo>
                    <a:pt x="9834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50E2DFE-37A6-514E-88B3-2D7947483060}"/>
                </a:ext>
              </a:extLst>
            </p:cNvPr>
            <p:cNvSpPr/>
            <p:nvPr/>
          </p:nvSpPr>
          <p:spPr>
            <a:xfrm>
              <a:off x="5575300" y="1903413"/>
              <a:ext cx="639763" cy="742950"/>
            </a:xfrm>
            <a:custGeom>
              <a:avLst/>
              <a:gdLst>
                <a:gd name="connsiteX0" fmla="*/ 161925 w 640687"/>
                <a:gd name="connsiteY0" fmla="*/ 426244 h 742950"/>
                <a:gd name="connsiteX1" fmla="*/ 254794 w 640687"/>
                <a:gd name="connsiteY1" fmla="*/ 233362 h 742950"/>
                <a:gd name="connsiteX2" fmla="*/ 319088 w 640687"/>
                <a:gd name="connsiteY2" fmla="*/ 80962 h 742950"/>
                <a:gd name="connsiteX3" fmla="*/ 519113 w 640687"/>
                <a:gd name="connsiteY3" fmla="*/ 0 h 742950"/>
                <a:gd name="connsiteX4" fmla="*/ 576263 w 640687"/>
                <a:gd name="connsiteY4" fmla="*/ 116681 h 742950"/>
                <a:gd name="connsiteX5" fmla="*/ 604838 w 640687"/>
                <a:gd name="connsiteY5" fmla="*/ 147637 h 742950"/>
                <a:gd name="connsiteX6" fmla="*/ 626269 w 640687"/>
                <a:gd name="connsiteY6" fmla="*/ 173831 h 742950"/>
                <a:gd name="connsiteX7" fmla="*/ 635794 w 640687"/>
                <a:gd name="connsiteY7" fmla="*/ 192881 h 742950"/>
                <a:gd name="connsiteX8" fmla="*/ 640557 w 640687"/>
                <a:gd name="connsiteY8" fmla="*/ 223837 h 742950"/>
                <a:gd name="connsiteX9" fmla="*/ 628650 w 640687"/>
                <a:gd name="connsiteY9" fmla="*/ 250031 h 742950"/>
                <a:gd name="connsiteX10" fmla="*/ 592932 w 640687"/>
                <a:gd name="connsiteY10" fmla="*/ 278606 h 742950"/>
                <a:gd name="connsiteX11" fmla="*/ 542925 w 640687"/>
                <a:gd name="connsiteY11" fmla="*/ 307181 h 742950"/>
                <a:gd name="connsiteX12" fmla="*/ 342900 w 640687"/>
                <a:gd name="connsiteY12" fmla="*/ 483394 h 742950"/>
                <a:gd name="connsiteX13" fmla="*/ 138113 w 640687"/>
                <a:gd name="connsiteY13" fmla="*/ 673894 h 742950"/>
                <a:gd name="connsiteX14" fmla="*/ 80963 w 640687"/>
                <a:gd name="connsiteY14" fmla="*/ 728662 h 742950"/>
                <a:gd name="connsiteX15" fmla="*/ 59532 w 640687"/>
                <a:gd name="connsiteY15" fmla="*/ 738187 h 742950"/>
                <a:gd name="connsiteX16" fmla="*/ 26194 w 640687"/>
                <a:gd name="connsiteY16" fmla="*/ 742950 h 742950"/>
                <a:gd name="connsiteX17" fmla="*/ 4763 w 640687"/>
                <a:gd name="connsiteY17" fmla="*/ 735806 h 742950"/>
                <a:gd name="connsiteX18" fmla="*/ 0 w 640687"/>
                <a:gd name="connsiteY18" fmla="*/ 719137 h 742950"/>
                <a:gd name="connsiteX19" fmla="*/ 16669 w 640687"/>
                <a:gd name="connsiteY19" fmla="*/ 676275 h 742950"/>
                <a:gd name="connsiteX20" fmla="*/ 90488 w 640687"/>
                <a:gd name="connsiteY20" fmla="*/ 557212 h 742950"/>
                <a:gd name="connsiteX21" fmla="*/ 161925 w 640687"/>
                <a:gd name="connsiteY21" fmla="*/ 42624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0687" h="742950">
                  <a:moveTo>
                    <a:pt x="161925" y="426244"/>
                  </a:moveTo>
                  <a:lnTo>
                    <a:pt x="254794" y="233362"/>
                  </a:lnTo>
                  <a:lnTo>
                    <a:pt x="319088" y="80962"/>
                  </a:lnTo>
                  <a:lnTo>
                    <a:pt x="519113" y="0"/>
                  </a:lnTo>
                  <a:lnTo>
                    <a:pt x="576263" y="116681"/>
                  </a:lnTo>
                  <a:lnTo>
                    <a:pt x="604838" y="147637"/>
                  </a:lnTo>
                  <a:lnTo>
                    <a:pt x="626269" y="173831"/>
                  </a:lnTo>
                  <a:lnTo>
                    <a:pt x="635794" y="192881"/>
                  </a:lnTo>
                  <a:cubicBezTo>
                    <a:pt x="640687" y="222239"/>
                    <a:pt x="640557" y="211800"/>
                    <a:pt x="640557" y="223837"/>
                  </a:cubicBezTo>
                  <a:lnTo>
                    <a:pt x="628650" y="250031"/>
                  </a:lnTo>
                  <a:lnTo>
                    <a:pt x="592932" y="278606"/>
                  </a:lnTo>
                  <a:lnTo>
                    <a:pt x="542925" y="307181"/>
                  </a:lnTo>
                  <a:lnTo>
                    <a:pt x="342900" y="483394"/>
                  </a:lnTo>
                  <a:lnTo>
                    <a:pt x="138113" y="673894"/>
                  </a:lnTo>
                  <a:lnTo>
                    <a:pt x="80963" y="728662"/>
                  </a:lnTo>
                  <a:lnTo>
                    <a:pt x="59532" y="738187"/>
                  </a:lnTo>
                  <a:lnTo>
                    <a:pt x="26194" y="742950"/>
                  </a:lnTo>
                  <a:lnTo>
                    <a:pt x="4763" y="735806"/>
                  </a:lnTo>
                  <a:lnTo>
                    <a:pt x="0" y="719137"/>
                  </a:lnTo>
                  <a:lnTo>
                    <a:pt x="16669" y="676275"/>
                  </a:lnTo>
                  <a:lnTo>
                    <a:pt x="90488" y="557212"/>
                  </a:lnTo>
                  <a:lnTo>
                    <a:pt x="1619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BC03FBE-0CD2-E748-BAF9-6791B2A952B0}"/>
                </a:ext>
              </a:extLst>
            </p:cNvPr>
            <p:cNvSpPr/>
            <p:nvPr/>
          </p:nvSpPr>
          <p:spPr>
            <a:xfrm>
              <a:off x="4557713" y="2243138"/>
              <a:ext cx="538162" cy="700087"/>
            </a:xfrm>
            <a:custGeom>
              <a:avLst/>
              <a:gdLst>
                <a:gd name="connsiteX0" fmla="*/ 209550 w 538162"/>
                <a:gd name="connsiteY0" fmla="*/ 442912 h 700087"/>
                <a:gd name="connsiteX1" fmla="*/ 209550 w 538162"/>
                <a:gd name="connsiteY1" fmla="*/ 292893 h 700087"/>
                <a:gd name="connsiteX2" fmla="*/ 204787 w 538162"/>
                <a:gd name="connsiteY2" fmla="*/ 259556 h 700087"/>
                <a:gd name="connsiteX3" fmla="*/ 197643 w 538162"/>
                <a:gd name="connsiteY3" fmla="*/ 226218 h 700087"/>
                <a:gd name="connsiteX4" fmla="*/ 183356 w 538162"/>
                <a:gd name="connsiteY4" fmla="*/ 200025 h 700087"/>
                <a:gd name="connsiteX5" fmla="*/ 166687 w 538162"/>
                <a:gd name="connsiteY5" fmla="*/ 173831 h 700087"/>
                <a:gd name="connsiteX6" fmla="*/ 147637 w 538162"/>
                <a:gd name="connsiteY6" fmla="*/ 154781 h 700087"/>
                <a:gd name="connsiteX7" fmla="*/ 111918 w 538162"/>
                <a:gd name="connsiteY7" fmla="*/ 123825 h 700087"/>
                <a:gd name="connsiteX8" fmla="*/ 78581 w 538162"/>
                <a:gd name="connsiteY8" fmla="*/ 97631 h 700087"/>
                <a:gd name="connsiteX9" fmla="*/ 38100 w 538162"/>
                <a:gd name="connsiteY9" fmla="*/ 76200 h 700087"/>
                <a:gd name="connsiteX10" fmla="*/ 19050 w 538162"/>
                <a:gd name="connsiteY10" fmla="*/ 69056 h 700087"/>
                <a:gd name="connsiteX11" fmla="*/ 2381 w 538162"/>
                <a:gd name="connsiteY11" fmla="*/ 47625 h 700087"/>
                <a:gd name="connsiteX12" fmla="*/ 0 w 538162"/>
                <a:gd name="connsiteY12" fmla="*/ 28575 h 700087"/>
                <a:gd name="connsiteX13" fmla="*/ 7143 w 538162"/>
                <a:gd name="connsiteY13" fmla="*/ 9525 h 700087"/>
                <a:gd name="connsiteX14" fmla="*/ 28575 w 538162"/>
                <a:gd name="connsiteY14" fmla="*/ 0 h 700087"/>
                <a:gd name="connsiteX15" fmla="*/ 97631 w 538162"/>
                <a:gd name="connsiteY15" fmla="*/ 0 h 700087"/>
                <a:gd name="connsiteX16" fmla="*/ 207168 w 538162"/>
                <a:gd name="connsiteY16" fmla="*/ 16668 h 700087"/>
                <a:gd name="connsiteX17" fmla="*/ 290512 w 538162"/>
                <a:gd name="connsiteY17" fmla="*/ 35718 h 700087"/>
                <a:gd name="connsiteX18" fmla="*/ 378618 w 538162"/>
                <a:gd name="connsiteY18" fmla="*/ 59531 h 700087"/>
                <a:gd name="connsiteX19" fmla="*/ 423862 w 538162"/>
                <a:gd name="connsiteY19" fmla="*/ 80962 h 700087"/>
                <a:gd name="connsiteX20" fmla="*/ 469106 w 538162"/>
                <a:gd name="connsiteY20" fmla="*/ 128587 h 700087"/>
                <a:gd name="connsiteX21" fmla="*/ 507206 w 538162"/>
                <a:gd name="connsiteY21" fmla="*/ 166687 h 700087"/>
                <a:gd name="connsiteX22" fmla="*/ 531018 w 538162"/>
                <a:gd name="connsiteY22" fmla="*/ 200025 h 700087"/>
                <a:gd name="connsiteX23" fmla="*/ 538162 w 538162"/>
                <a:gd name="connsiteY23" fmla="*/ 226218 h 700087"/>
                <a:gd name="connsiteX24" fmla="*/ 528637 w 538162"/>
                <a:gd name="connsiteY24" fmla="*/ 257175 h 700087"/>
                <a:gd name="connsiteX25" fmla="*/ 502443 w 538162"/>
                <a:gd name="connsiteY25" fmla="*/ 292893 h 700087"/>
                <a:gd name="connsiteX26" fmla="*/ 476250 w 538162"/>
                <a:gd name="connsiteY26" fmla="*/ 333375 h 700087"/>
                <a:gd name="connsiteX27" fmla="*/ 454818 w 538162"/>
                <a:gd name="connsiteY27" fmla="*/ 378618 h 700087"/>
                <a:gd name="connsiteX28" fmla="*/ 452437 w 538162"/>
                <a:gd name="connsiteY28" fmla="*/ 421481 h 700087"/>
                <a:gd name="connsiteX29" fmla="*/ 454818 w 538162"/>
                <a:gd name="connsiteY29" fmla="*/ 666750 h 700087"/>
                <a:gd name="connsiteX30" fmla="*/ 202406 w 538162"/>
                <a:gd name="connsiteY30" fmla="*/ 700087 h 700087"/>
                <a:gd name="connsiteX31" fmla="*/ 209550 w 538162"/>
                <a:gd name="connsiteY31" fmla="*/ 442912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8162" h="700087">
                  <a:moveTo>
                    <a:pt x="209550" y="442912"/>
                  </a:moveTo>
                  <a:lnTo>
                    <a:pt x="209550" y="292893"/>
                  </a:lnTo>
                  <a:lnTo>
                    <a:pt x="204787" y="259556"/>
                  </a:lnTo>
                  <a:lnTo>
                    <a:pt x="197643" y="226218"/>
                  </a:lnTo>
                  <a:lnTo>
                    <a:pt x="183356" y="200025"/>
                  </a:lnTo>
                  <a:lnTo>
                    <a:pt x="166687" y="173831"/>
                  </a:lnTo>
                  <a:lnTo>
                    <a:pt x="147637" y="154781"/>
                  </a:lnTo>
                  <a:lnTo>
                    <a:pt x="111918" y="123825"/>
                  </a:lnTo>
                  <a:lnTo>
                    <a:pt x="78581" y="97631"/>
                  </a:lnTo>
                  <a:lnTo>
                    <a:pt x="38100" y="76200"/>
                  </a:lnTo>
                  <a:lnTo>
                    <a:pt x="19050" y="69056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7143" y="9525"/>
                  </a:lnTo>
                  <a:lnTo>
                    <a:pt x="28575" y="0"/>
                  </a:lnTo>
                  <a:lnTo>
                    <a:pt x="97631" y="0"/>
                  </a:lnTo>
                  <a:lnTo>
                    <a:pt x="207168" y="16668"/>
                  </a:lnTo>
                  <a:lnTo>
                    <a:pt x="290512" y="35718"/>
                  </a:lnTo>
                  <a:lnTo>
                    <a:pt x="378618" y="59531"/>
                  </a:lnTo>
                  <a:lnTo>
                    <a:pt x="423862" y="80962"/>
                  </a:lnTo>
                  <a:lnTo>
                    <a:pt x="469106" y="128587"/>
                  </a:lnTo>
                  <a:lnTo>
                    <a:pt x="507206" y="166687"/>
                  </a:lnTo>
                  <a:lnTo>
                    <a:pt x="531018" y="200025"/>
                  </a:lnTo>
                  <a:lnTo>
                    <a:pt x="538162" y="226218"/>
                  </a:lnTo>
                  <a:lnTo>
                    <a:pt x="528637" y="257175"/>
                  </a:lnTo>
                  <a:lnTo>
                    <a:pt x="502443" y="292893"/>
                  </a:lnTo>
                  <a:lnTo>
                    <a:pt x="476250" y="333375"/>
                  </a:lnTo>
                  <a:lnTo>
                    <a:pt x="454818" y="378618"/>
                  </a:lnTo>
                  <a:lnTo>
                    <a:pt x="452437" y="421481"/>
                  </a:lnTo>
                  <a:cubicBezTo>
                    <a:pt x="453231" y="503237"/>
                    <a:pt x="454024" y="584994"/>
                    <a:pt x="454818" y="666750"/>
                  </a:cubicBezTo>
                  <a:lnTo>
                    <a:pt x="202406" y="700087"/>
                  </a:lnTo>
                  <a:cubicBezTo>
                    <a:pt x="203993" y="615950"/>
                    <a:pt x="205581" y="531812"/>
                    <a:pt x="209550" y="4429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60801B9-A890-1549-8FDD-51A59EDDF09C}"/>
                </a:ext>
              </a:extLst>
            </p:cNvPr>
            <p:cNvSpPr/>
            <p:nvPr/>
          </p:nvSpPr>
          <p:spPr>
            <a:xfrm>
              <a:off x="2870200" y="2876550"/>
              <a:ext cx="377825" cy="1090613"/>
            </a:xfrm>
            <a:custGeom>
              <a:avLst/>
              <a:gdLst>
                <a:gd name="connsiteX0" fmla="*/ 9525 w 378619"/>
                <a:gd name="connsiteY0" fmla="*/ 912019 h 1090613"/>
                <a:gd name="connsiteX1" fmla="*/ 0 w 378619"/>
                <a:gd name="connsiteY1" fmla="*/ 766763 h 1090613"/>
                <a:gd name="connsiteX2" fmla="*/ 7144 w 378619"/>
                <a:gd name="connsiteY2" fmla="*/ 742950 h 1090613"/>
                <a:gd name="connsiteX3" fmla="*/ 59532 w 378619"/>
                <a:gd name="connsiteY3" fmla="*/ 688181 h 1090613"/>
                <a:gd name="connsiteX4" fmla="*/ 100013 w 378619"/>
                <a:gd name="connsiteY4" fmla="*/ 631031 h 1090613"/>
                <a:gd name="connsiteX5" fmla="*/ 140494 w 378619"/>
                <a:gd name="connsiteY5" fmla="*/ 559594 h 1090613"/>
                <a:gd name="connsiteX6" fmla="*/ 185738 w 378619"/>
                <a:gd name="connsiteY6" fmla="*/ 476250 h 1090613"/>
                <a:gd name="connsiteX7" fmla="*/ 197644 w 378619"/>
                <a:gd name="connsiteY7" fmla="*/ 421481 h 1090613"/>
                <a:gd name="connsiteX8" fmla="*/ 214313 w 378619"/>
                <a:gd name="connsiteY8" fmla="*/ 323850 h 1090613"/>
                <a:gd name="connsiteX9" fmla="*/ 221457 w 378619"/>
                <a:gd name="connsiteY9" fmla="*/ 171450 h 1090613"/>
                <a:gd name="connsiteX10" fmla="*/ 219075 w 378619"/>
                <a:gd name="connsiteY10" fmla="*/ 66675 h 1090613"/>
                <a:gd name="connsiteX11" fmla="*/ 211932 w 378619"/>
                <a:gd name="connsiteY11" fmla="*/ 40481 h 1090613"/>
                <a:gd name="connsiteX12" fmla="*/ 207169 w 378619"/>
                <a:gd name="connsiteY12" fmla="*/ 16669 h 1090613"/>
                <a:gd name="connsiteX13" fmla="*/ 209550 w 378619"/>
                <a:gd name="connsiteY13" fmla="*/ 7144 h 1090613"/>
                <a:gd name="connsiteX14" fmla="*/ 221457 w 378619"/>
                <a:gd name="connsiteY14" fmla="*/ 0 h 1090613"/>
                <a:gd name="connsiteX15" fmla="*/ 250032 w 378619"/>
                <a:gd name="connsiteY15" fmla="*/ 4763 h 1090613"/>
                <a:gd name="connsiteX16" fmla="*/ 271463 w 378619"/>
                <a:gd name="connsiteY16" fmla="*/ 14288 h 1090613"/>
                <a:gd name="connsiteX17" fmla="*/ 321469 w 378619"/>
                <a:gd name="connsiteY17" fmla="*/ 92869 h 1090613"/>
                <a:gd name="connsiteX18" fmla="*/ 378619 w 378619"/>
                <a:gd name="connsiteY18" fmla="*/ 219075 h 1090613"/>
                <a:gd name="connsiteX19" fmla="*/ 378619 w 378619"/>
                <a:gd name="connsiteY19" fmla="*/ 378619 h 1090613"/>
                <a:gd name="connsiteX20" fmla="*/ 361950 w 378619"/>
                <a:gd name="connsiteY20" fmla="*/ 564356 h 1090613"/>
                <a:gd name="connsiteX21" fmla="*/ 342900 w 378619"/>
                <a:gd name="connsiteY21" fmla="*/ 700088 h 1090613"/>
                <a:gd name="connsiteX22" fmla="*/ 314325 w 378619"/>
                <a:gd name="connsiteY22" fmla="*/ 809625 h 1090613"/>
                <a:gd name="connsiteX23" fmla="*/ 280988 w 378619"/>
                <a:gd name="connsiteY23" fmla="*/ 923925 h 1090613"/>
                <a:gd name="connsiteX24" fmla="*/ 238125 w 378619"/>
                <a:gd name="connsiteY24" fmla="*/ 1016794 h 1090613"/>
                <a:gd name="connsiteX25" fmla="*/ 197644 w 378619"/>
                <a:gd name="connsiteY25" fmla="*/ 1071563 h 1090613"/>
                <a:gd name="connsiteX26" fmla="*/ 166688 w 378619"/>
                <a:gd name="connsiteY26" fmla="*/ 1088231 h 1090613"/>
                <a:gd name="connsiteX27" fmla="*/ 133350 w 378619"/>
                <a:gd name="connsiteY27" fmla="*/ 1090613 h 1090613"/>
                <a:gd name="connsiteX28" fmla="*/ 97632 w 378619"/>
                <a:gd name="connsiteY28" fmla="*/ 1081088 h 1090613"/>
                <a:gd name="connsiteX29" fmla="*/ 73819 w 378619"/>
                <a:gd name="connsiteY29" fmla="*/ 1069181 h 1090613"/>
                <a:gd name="connsiteX30" fmla="*/ 50007 w 378619"/>
                <a:gd name="connsiteY30" fmla="*/ 1042988 h 1090613"/>
                <a:gd name="connsiteX31" fmla="*/ 33338 w 378619"/>
                <a:gd name="connsiteY31" fmla="*/ 1009650 h 1090613"/>
                <a:gd name="connsiteX32" fmla="*/ 9525 w 378619"/>
                <a:gd name="connsiteY32" fmla="*/ 912019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8619" h="1090613">
                  <a:moveTo>
                    <a:pt x="9525" y="912019"/>
                  </a:moveTo>
                  <a:lnTo>
                    <a:pt x="0" y="766763"/>
                  </a:lnTo>
                  <a:lnTo>
                    <a:pt x="7144" y="742950"/>
                  </a:lnTo>
                  <a:lnTo>
                    <a:pt x="59532" y="688181"/>
                  </a:lnTo>
                  <a:lnTo>
                    <a:pt x="100013" y="631031"/>
                  </a:lnTo>
                  <a:lnTo>
                    <a:pt x="140494" y="559594"/>
                  </a:lnTo>
                  <a:lnTo>
                    <a:pt x="185738" y="476250"/>
                  </a:lnTo>
                  <a:lnTo>
                    <a:pt x="197644" y="421481"/>
                  </a:lnTo>
                  <a:lnTo>
                    <a:pt x="214313" y="323850"/>
                  </a:lnTo>
                  <a:lnTo>
                    <a:pt x="221457" y="171450"/>
                  </a:lnTo>
                  <a:lnTo>
                    <a:pt x="219075" y="66675"/>
                  </a:lnTo>
                  <a:lnTo>
                    <a:pt x="211932" y="40481"/>
                  </a:lnTo>
                  <a:lnTo>
                    <a:pt x="207169" y="16669"/>
                  </a:lnTo>
                  <a:lnTo>
                    <a:pt x="209550" y="7144"/>
                  </a:lnTo>
                  <a:lnTo>
                    <a:pt x="221457" y="0"/>
                  </a:lnTo>
                  <a:lnTo>
                    <a:pt x="250032" y="4763"/>
                  </a:lnTo>
                  <a:lnTo>
                    <a:pt x="271463" y="14288"/>
                  </a:lnTo>
                  <a:lnTo>
                    <a:pt x="321469" y="92869"/>
                  </a:lnTo>
                  <a:lnTo>
                    <a:pt x="378619" y="219075"/>
                  </a:lnTo>
                  <a:lnTo>
                    <a:pt x="378619" y="378619"/>
                  </a:lnTo>
                  <a:lnTo>
                    <a:pt x="361950" y="564356"/>
                  </a:lnTo>
                  <a:lnTo>
                    <a:pt x="342900" y="700088"/>
                  </a:lnTo>
                  <a:lnTo>
                    <a:pt x="314325" y="809625"/>
                  </a:lnTo>
                  <a:lnTo>
                    <a:pt x="280988" y="923925"/>
                  </a:lnTo>
                  <a:lnTo>
                    <a:pt x="238125" y="1016794"/>
                  </a:lnTo>
                  <a:lnTo>
                    <a:pt x="197644" y="1071563"/>
                  </a:lnTo>
                  <a:lnTo>
                    <a:pt x="166688" y="1088231"/>
                  </a:lnTo>
                  <a:lnTo>
                    <a:pt x="133350" y="1090613"/>
                  </a:lnTo>
                  <a:lnTo>
                    <a:pt x="97632" y="1081088"/>
                  </a:lnTo>
                  <a:lnTo>
                    <a:pt x="73819" y="1069181"/>
                  </a:lnTo>
                  <a:lnTo>
                    <a:pt x="50007" y="1042988"/>
                  </a:lnTo>
                  <a:lnTo>
                    <a:pt x="33338" y="1009650"/>
                  </a:lnTo>
                  <a:lnTo>
                    <a:pt x="9525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6456B76-F8E0-2A4F-ADFB-FC60698A2A1E}"/>
                </a:ext>
              </a:extLst>
            </p:cNvPr>
            <p:cNvSpPr/>
            <p:nvPr/>
          </p:nvSpPr>
          <p:spPr>
            <a:xfrm>
              <a:off x="3146425" y="2711450"/>
              <a:ext cx="3984625" cy="554038"/>
            </a:xfrm>
            <a:custGeom>
              <a:avLst/>
              <a:gdLst>
                <a:gd name="connsiteX0" fmla="*/ 2019447 w 3985937"/>
                <a:gd name="connsiteY0" fmla="*/ 264788 h 554289"/>
                <a:gd name="connsiteX1" fmla="*/ 1535769 w 3985937"/>
                <a:gd name="connsiteY1" fmla="*/ 317746 h 554289"/>
                <a:gd name="connsiteX2" fmla="*/ 1052090 w 3985937"/>
                <a:gd name="connsiteY2" fmla="*/ 384825 h 554289"/>
                <a:gd name="connsiteX3" fmla="*/ 653143 w 3985937"/>
                <a:gd name="connsiteY3" fmla="*/ 448374 h 554289"/>
                <a:gd name="connsiteX4" fmla="*/ 31775 w 3985937"/>
                <a:gd name="connsiteY4" fmla="*/ 554289 h 554289"/>
                <a:gd name="connsiteX5" fmla="*/ 0 w 3985937"/>
                <a:gd name="connsiteY5" fmla="*/ 388356 h 554289"/>
                <a:gd name="connsiteX6" fmla="*/ 271849 w 3985937"/>
                <a:gd name="connsiteY6" fmla="*/ 360112 h 554289"/>
                <a:gd name="connsiteX7" fmla="*/ 794363 w 3985937"/>
                <a:gd name="connsiteY7" fmla="*/ 282441 h 554289"/>
                <a:gd name="connsiteX8" fmla="*/ 1108578 w 3985937"/>
                <a:gd name="connsiteY8" fmla="*/ 236544 h 554289"/>
                <a:gd name="connsiteX9" fmla="*/ 1634623 w 3985937"/>
                <a:gd name="connsiteY9" fmla="*/ 155343 h 554289"/>
                <a:gd name="connsiteX10" fmla="*/ 1853514 w 3985937"/>
                <a:gd name="connsiteY10" fmla="*/ 141221 h 554289"/>
                <a:gd name="connsiteX11" fmla="*/ 1962959 w 3985937"/>
                <a:gd name="connsiteY11" fmla="*/ 130629 h 554289"/>
                <a:gd name="connsiteX12" fmla="*/ 2372498 w 3985937"/>
                <a:gd name="connsiteY12" fmla="*/ 95324 h 554289"/>
                <a:gd name="connsiteX13" fmla="*/ 2986805 w 3985937"/>
                <a:gd name="connsiteY13" fmla="*/ 49428 h 554289"/>
                <a:gd name="connsiteX14" fmla="*/ 3431648 w 3985937"/>
                <a:gd name="connsiteY14" fmla="*/ 14122 h 554289"/>
                <a:gd name="connsiteX15" fmla="*/ 3537563 w 3985937"/>
                <a:gd name="connsiteY15" fmla="*/ 3531 h 554289"/>
                <a:gd name="connsiteX16" fmla="*/ 3579929 w 3985937"/>
                <a:gd name="connsiteY16" fmla="*/ 0 h 554289"/>
                <a:gd name="connsiteX17" fmla="*/ 3632887 w 3985937"/>
                <a:gd name="connsiteY17" fmla="*/ 7061 h 554289"/>
                <a:gd name="connsiteX18" fmla="*/ 3689375 w 3985937"/>
                <a:gd name="connsiteY18" fmla="*/ 24714 h 554289"/>
                <a:gd name="connsiteX19" fmla="*/ 3745863 w 3985937"/>
                <a:gd name="connsiteY19" fmla="*/ 60019 h 554289"/>
                <a:gd name="connsiteX20" fmla="*/ 3795290 w 3985937"/>
                <a:gd name="connsiteY20" fmla="*/ 95324 h 554289"/>
                <a:gd name="connsiteX21" fmla="*/ 3851778 w 3985937"/>
                <a:gd name="connsiteY21" fmla="*/ 144751 h 554289"/>
                <a:gd name="connsiteX22" fmla="*/ 3915327 w 3985937"/>
                <a:gd name="connsiteY22" fmla="*/ 215361 h 554289"/>
                <a:gd name="connsiteX23" fmla="*/ 3961223 w 3985937"/>
                <a:gd name="connsiteY23" fmla="*/ 261258 h 554289"/>
                <a:gd name="connsiteX24" fmla="*/ 3982406 w 3985937"/>
                <a:gd name="connsiteY24" fmla="*/ 307154 h 554289"/>
                <a:gd name="connsiteX25" fmla="*/ 3985937 w 3985937"/>
                <a:gd name="connsiteY25" fmla="*/ 374234 h 554289"/>
                <a:gd name="connsiteX26" fmla="*/ 3978876 w 3985937"/>
                <a:gd name="connsiteY26" fmla="*/ 416600 h 554289"/>
                <a:gd name="connsiteX27" fmla="*/ 3964754 w 3985937"/>
                <a:gd name="connsiteY27" fmla="*/ 437783 h 554289"/>
                <a:gd name="connsiteX28" fmla="*/ 3922388 w 3985937"/>
                <a:gd name="connsiteY28" fmla="*/ 444844 h 554289"/>
                <a:gd name="connsiteX29" fmla="*/ 3890613 w 3985937"/>
                <a:gd name="connsiteY29" fmla="*/ 444844 h 554289"/>
                <a:gd name="connsiteX30" fmla="*/ 3481075 w 3985937"/>
                <a:gd name="connsiteY30" fmla="*/ 211831 h 554289"/>
                <a:gd name="connsiteX31" fmla="*/ 3442240 w 3985937"/>
                <a:gd name="connsiteY31" fmla="*/ 190648 h 554289"/>
                <a:gd name="connsiteX32" fmla="*/ 3385752 w 3985937"/>
                <a:gd name="connsiteY32" fmla="*/ 180056 h 554289"/>
                <a:gd name="connsiteX33" fmla="*/ 3170391 w 3985937"/>
                <a:gd name="connsiteY33" fmla="*/ 190648 h 554289"/>
                <a:gd name="connsiteX34" fmla="*/ 2545492 w 3985937"/>
                <a:gd name="connsiteY34" fmla="*/ 225953 h 554289"/>
                <a:gd name="connsiteX35" fmla="*/ 2019447 w 3985937"/>
                <a:gd name="connsiteY35" fmla="*/ 264788 h 55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85937" h="554289">
                  <a:moveTo>
                    <a:pt x="2019447" y="264788"/>
                  </a:moveTo>
                  <a:lnTo>
                    <a:pt x="1535769" y="317746"/>
                  </a:lnTo>
                  <a:lnTo>
                    <a:pt x="1052090" y="384825"/>
                  </a:lnTo>
                  <a:lnTo>
                    <a:pt x="653143" y="448374"/>
                  </a:lnTo>
                  <a:lnTo>
                    <a:pt x="31775" y="554289"/>
                  </a:lnTo>
                  <a:lnTo>
                    <a:pt x="0" y="388356"/>
                  </a:lnTo>
                  <a:lnTo>
                    <a:pt x="271849" y="360112"/>
                  </a:lnTo>
                  <a:lnTo>
                    <a:pt x="794363" y="282441"/>
                  </a:lnTo>
                  <a:lnTo>
                    <a:pt x="1108578" y="236544"/>
                  </a:lnTo>
                  <a:lnTo>
                    <a:pt x="1634623" y="155343"/>
                  </a:lnTo>
                  <a:lnTo>
                    <a:pt x="1853514" y="141221"/>
                  </a:lnTo>
                  <a:lnTo>
                    <a:pt x="1962959" y="130629"/>
                  </a:lnTo>
                  <a:lnTo>
                    <a:pt x="2372498" y="95324"/>
                  </a:lnTo>
                  <a:lnTo>
                    <a:pt x="2986805" y="49428"/>
                  </a:lnTo>
                  <a:lnTo>
                    <a:pt x="3431648" y="14122"/>
                  </a:lnTo>
                  <a:lnTo>
                    <a:pt x="3537563" y="3531"/>
                  </a:lnTo>
                  <a:lnTo>
                    <a:pt x="3579929" y="0"/>
                  </a:lnTo>
                  <a:lnTo>
                    <a:pt x="3632887" y="7061"/>
                  </a:lnTo>
                  <a:lnTo>
                    <a:pt x="3689375" y="24714"/>
                  </a:lnTo>
                  <a:lnTo>
                    <a:pt x="3745863" y="60019"/>
                  </a:lnTo>
                  <a:lnTo>
                    <a:pt x="3795290" y="95324"/>
                  </a:lnTo>
                  <a:lnTo>
                    <a:pt x="3851778" y="144751"/>
                  </a:lnTo>
                  <a:lnTo>
                    <a:pt x="3915327" y="215361"/>
                  </a:lnTo>
                  <a:lnTo>
                    <a:pt x="3961223" y="261258"/>
                  </a:lnTo>
                  <a:lnTo>
                    <a:pt x="3982406" y="307154"/>
                  </a:lnTo>
                  <a:lnTo>
                    <a:pt x="3985937" y="374234"/>
                  </a:lnTo>
                  <a:lnTo>
                    <a:pt x="3978876" y="416600"/>
                  </a:lnTo>
                  <a:lnTo>
                    <a:pt x="3964754" y="437783"/>
                  </a:lnTo>
                  <a:lnTo>
                    <a:pt x="3922388" y="444844"/>
                  </a:lnTo>
                  <a:lnTo>
                    <a:pt x="3890613" y="444844"/>
                  </a:lnTo>
                  <a:lnTo>
                    <a:pt x="3481075" y="211831"/>
                  </a:lnTo>
                  <a:lnTo>
                    <a:pt x="3442240" y="190648"/>
                  </a:lnTo>
                  <a:lnTo>
                    <a:pt x="3385752" y="180056"/>
                  </a:lnTo>
                  <a:lnTo>
                    <a:pt x="3170391" y="190648"/>
                  </a:lnTo>
                  <a:lnTo>
                    <a:pt x="2545492" y="225953"/>
                  </a:lnTo>
                  <a:lnTo>
                    <a:pt x="2019447" y="26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FD7F27C-15CF-2B45-9A74-3A999FCC2603}"/>
                </a:ext>
              </a:extLst>
            </p:cNvPr>
            <p:cNvSpPr/>
            <p:nvPr/>
          </p:nvSpPr>
          <p:spPr>
            <a:xfrm>
              <a:off x="6175375" y="2871788"/>
              <a:ext cx="877888" cy="676275"/>
            </a:xfrm>
            <a:custGeom>
              <a:avLst/>
              <a:gdLst>
                <a:gd name="connsiteX0" fmla="*/ 219075 w 878682"/>
                <a:gd name="connsiteY0" fmla="*/ 388143 h 676275"/>
                <a:gd name="connsiteX1" fmla="*/ 333375 w 878682"/>
                <a:gd name="connsiteY1" fmla="*/ 254793 h 676275"/>
                <a:gd name="connsiteX2" fmla="*/ 416719 w 878682"/>
                <a:gd name="connsiteY2" fmla="*/ 169068 h 676275"/>
                <a:gd name="connsiteX3" fmla="*/ 454819 w 878682"/>
                <a:gd name="connsiteY3" fmla="*/ 126206 h 676275"/>
                <a:gd name="connsiteX4" fmla="*/ 464344 w 878682"/>
                <a:gd name="connsiteY4" fmla="*/ 109537 h 676275"/>
                <a:gd name="connsiteX5" fmla="*/ 466725 w 878682"/>
                <a:gd name="connsiteY5" fmla="*/ 92868 h 676275"/>
                <a:gd name="connsiteX6" fmla="*/ 461963 w 878682"/>
                <a:gd name="connsiteY6" fmla="*/ 64293 h 676275"/>
                <a:gd name="connsiteX7" fmla="*/ 440532 w 878682"/>
                <a:gd name="connsiteY7" fmla="*/ 0 h 676275"/>
                <a:gd name="connsiteX8" fmla="*/ 878682 w 878682"/>
                <a:gd name="connsiteY8" fmla="*/ 273843 h 676275"/>
                <a:gd name="connsiteX9" fmla="*/ 859632 w 878682"/>
                <a:gd name="connsiteY9" fmla="*/ 283368 h 676275"/>
                <a:gd name="connsiteX10" fmla="*/ 764382 w 878682"/>
                <a:gd name="connsiteY10" fmla="*/ 309562 h 676275"/>
                <a:gd name="connsiteX11" fmla="*/ 654844 w 878682"/>
                <a:gd name="connsiteY11" fmla="*/ 345281 h 676275"/>
                <a:gd name="connsiteX12" fmla="*/ 564357 w 878682"/>
                <a:gd name="connsiteY12" fmla="*/ 383381 h 676275"/>
                <a:gd name="connsiteX13" fmla="*/ 431007 w 878682"/>
                <a:gd name="connsiteY13" fmla="*/ 452437 h 676275"/>
                <a:gd name="connsiteX14" fmla="*/ 252413 w 878682"/>
                <a:gd name="connsiteY14" fmla="*/ 559593 h 676275"/>
                <a:gd name="connsiteX15" fmla="*/ 76200 w 878682"/>
                <a:gd name="connsiteY15" fmla="*/ 664368 h 676275"/>
                <a:gd name="connsiteX16" fmla="*/ 57150 w 878682"/>
                <a:gd name="connsiteY16" fmla="*/ 671512 h 676275"/>
                <a:gd name="connsiteX17" fmla="*/ 33338 w 878682"/>
                <a:gd name="connsiteY17" fmla="*/ 676275 h 676275"/>
                <a:gd name="connsiteX18" fmla="*/ 11907 w 878682"/>
                <a:gd name="connsiteY18" fmla="*/ 673893 h 676275"/>
                <a:gd name="connsiteX19" fmla="*/ 0 w 878682"/>
                <a:gd name="connsiteY19" fmla="*/ 664368 h 676275"/>
                <a:gd name="connsiteX20" fmla="*/ 2382 w 878682"/>
                <a:gd name="connsiteY20" fmla="*/ 635793 h 676275"/>
                <a:gd name="connsiteX21" fmla="*/ 33338 w 878682"/>
                <a:gd name="connsiteY21" fmla="*/ 588168 h 676275"/>
                <a:gd name="connsiteX22" fmla="*/ 92869 w 878682"/>
                <a:gd name="connsiteY22" fmla="*/ 519112 h 676275"/>
                <a:gd name="connsiteX23" fmla="*/ 219075 w 878682"/>
                <a:gd name="connsiteY23" fmla="*/ 38814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8682" h="676275">
                  <a:moveTo>
                    <a:pt x="219075" y="388143"/>
                  </a:moveTo>
                  <a:lnTo>
                    <a:pt x="333375" y="254793"/>
                  </a:lnTo>
                  <a:lnTo>
                    <a:pt x="416719" y="169068"/>
                  </a:lnTo>
                  <a:lnTo>
                    <a:pt x="454819" y="126206"/>
                  </a:lnTo>
                  <a:lnTo>
                    <a:pt x="464344" y="109537"/>
                  </a:lnTo>
                  <a:lnTo>
                    <a:pt x="466725" y="92868"/>
                  </a:lnTo>
                  <a:lnTo>
                    <a:pt x="461963" y="64293"/>
                  </a:lnTo>
                  <a:lnTo>
                    <a:pt x="440532" y="0"/>
                  </a:lnTo>
                  <a:lnTo>
                    <a:pt x="878682" y="273843"/>
                  </a:lnTo>
                  <a:lnTo>
                    <a:pt x="859632" y="283368"/>
                  </a:lnTo>
                  <a:lnTo>
                    <a:pt x="764382" y="309562"/>
                  </a:lnTo>
                  <a:lnTo>
                    <a:pt x="654844" y="345281"/>
                  </a:lnTo>
                  <a:lnTo>
                    <a:pt x="564357" y="383381"/>
                  </a:lnTo>
                  <a:lnTo>
                    <a:pt x="431007" y="452437"/>
                  </a:lnTo>
                  <a:lnTo>
                    <a:pt x="252413" y="559593"/>
                  </a:lnTo>
                  <a:lnTo>
                    <a:pt x="76200" y="664368"/>
                  </a:lnTo>
                  <a:lnTo>
                    <a:pt x="57150" y="671512"/>
                  </a:lnTo>
                  <a:lnTo>
                    <a:pt x="33338" y="676275"/>
                  </a:lnTo>
                  <a:lnTo>
                    <a:pt x="11907" y="673893"/>
                  </a:lnTo>
                  <a:lnTo>
                    <a:pt x="0" y="664368"/>
                  </a:lnTo>
                  <a:lnTo>
                    <a:pt x="2382" y="635793"/>
                  </a:lnTo>
                  <a:lnTo>
                    <a:pt x="33338" y="588168"/>
                  </a:lnTo>
                  <a:lnTo>
                    <a:pt x="92869" y="519112"/>
                  </a:lnTo>
                  <a:lnTo>
                    <a:pt x="219075" y="388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EDB0710-347B-C64F-9A5C-5384E84EF4B5}"/>
                </a:ext>
              </a:extLst>
            </p:cNvPr>
            <p:cNvSpPr/>
            <p:nvPr/>
          </p:nvSpPr>
          <p:spPr>
            <a:xfrm>
              <a:off x="4165600" y="3316288"/>
              <a:ext cx="1809750" cy="1084262"/>
            </a:xfrm>
            <a:custGeom>
              <a:avLst/>
              <a:gdLst>
                <a:gd name="connsiteX0" fmla="*/ 550069 w 1809750"/>
                <a:gd name="connsiteY0" fmla="*/ 319088 h 1083469"/>
                <a:gd name="connsiteX1" fmla="*/ 61913 w 1809750"/>
                <a:gd name="connsiteY1" fmla="*/ 397669 h 1083469"/>
                <a:gd name="connsiteX2" fmla="*/ 0 w 1809750"/>
                <a:gd name="connsiteY2" fmla="*/ 197644 h 1083469"/>
                <a:gd name="connsiteX3" fmla="*/ 340519 w 1809750"/>
                <a:gd name="connsiteY3" fmla="*/ 197644 h 1083469"/>
                <a:gd name="connsiteX4" fmla="*/ 635794 w 1809750"/>
                <a:gd name="connsiteY4" fmla="*/ 150019 h 1083469"/>
                <a:gd name="connsiteX5" fmla="*/ 966788 w 1809750"/>
                <a:gd name="connsiteY5" fmla="*/ 97632 h 1083469"/>
                <a:gd name="connsiteX6" fmla="*/ 1266825 w 1809750"/>
                <a:gd name="connsiteY6" fmla="*/ 45244 h 1083469"/>
                <a:gd name="connsiteX7" fmla="*/ 1545432 w 1809750"/>
                <a:gd name="connsiteY7" fmla="*/ 0 h 1083469"/>
                <a:gd name="connsiteX8" fmla="*/ 1607344 w 1809750"/>
                <a:gd name="connsiteY8" fmla="*/ 26194 h 1083469"/>
                <a:gd name="connsiteX9" fmla="*/ 1669257 w 1809750"/>
                <a:gd name="connsiteY9" fmla="*/ 61913 h 1083469"/>
                <a:gd name="connsiteX10" fmla="*/ 1716882 w 1809750"/>
                <a:gd name="connsiteY10" fmla="*/ 107157 h 1083469"/>
                <a:gd name="connsiteX11" fmla="*/ 1769269 w 1809750"/>
                <a:gd name="connsiteY11" fmla="*/ 169069 h 1083469"/>
                <a:gd name="connsiteX12" fmla="*/ 1793082 w 1809750"/>
                <a:gd name="connsiteY12" fmla="*/ 209550 h 1083469"/>
                <a:gd name="connsiteX13" fmla="*/ 1802607 w 1809750"/>
                <a:gd name="connsiteY13" fmla="*/ 233363 h 1083469"/>
                <a:gd name="connsiteX14" fmla="*/ 1809750 w 1809750"/>
                <a:gd name="connsiteY14" fmla="*/ 264319 h 1083469"/>
                <a:gd name="connsiteX15" fmla="*/ 1807369 w 1809750"/>
                <a:gd name="connsiteY15" fmla="*/ 292894 h 1083469"/>
                <a:gd name="connsiteX16" fmla="*/ 1790700 w 1809750"/>
                <a:gd name="connsiteY16" fmla="*/ 311944 h 1083469"/>
                <a:gd name="connsiteX17" fmla="*/ 1721644 w 1809750"/>
                <a:gd name="connsiteY17" fmla="*/ 378619 h 1083469"/>
                <a:gd name="connsiteX18" fmla="*/ 1666875 w 1809750"/>
                <a:gd name="connsiteY18" fmla="*/ 528638 h 1083469"/>
                <a:gd name="connsiteX19" fmla="*/ 1545432 w 1809750"/>
                <a:gd name="connsiteY19" fmla="*/ 857250 h 1083469"/>
                <a:gd name="connsiteX20" fmla="*/ 1493044 w 1809750"/>
                <a:gd name="connsiteY20" fmla="*/ 1007269 h 1083469"/>
                <a:gd name="connsiteX21" fmla="*/ 1443038 w 1809750"/>
                <a:gd name="connsiteY21" fmla="*/ 1062038 h 1083469"/>
                <a:gd name="connsiteX22" fmla="*/ 1423988 w 1809750"/>
                <a:gd name="connsiteY22" fmla="*/ 1081088 h 1083469"/>
                <a:gd name="connsiteX23" fmla="*/ 1404938 w 1809750"/>
                <a:gd name="connsiteY23" fmla="*/ 1083469 h 1083469"/>
                <a:gd name="connsiteX24" fmla="*/ 1381125 w 1809750"/>
                <a:gd name="connsiteY24" fmla="*/ 1071563 h 1083469"/>
                <a:gd name="connsiteX25" fmla="*/ 1357313 w 1809750"/>
                <a:gd name="connsiteY25" fmla="*/ 1054894 h 1083469"/>
                <a:gd name="connsiteX26" fmla="*/ 1333500 w 1809750"/>
                <a:gd name="connsiteY26" fmla="*/ 1028700 h 1083469"/>
                <a:gd name="connsiteX27" fmla="*/ 1309688 w 1809750"/>
                <a:gd name="connsiteY27" fmla="*/ 981075 h 1083469"/>
                <a:gd name="connsiteX28" fmla="*/ 1340644 w 1809750"/>
                <a:gd name="connsiteY28" fmla="*/ 776288 h 1083469"/>
                <a:gd name="connsiteX29" fmla="*/ 1400175 w 1809750"/>
                <a:gd name="connsiteY29" fmla="*/ 345282 h 1083469"/>
                <a:gd name="connsiteX30" fmla="*/ 1402557 w 1809750"/>
                <a:gd name="connsiteY30" fmla="*/ 285750 h 1083469"/>
                <a:gd name="connsiteX31" fmla="*/ 1400175 w 1809750"/>
                <a:gd name="connsiteY31" fmla="*/ 261938 h 1083469"/>
                <a:gd name="connsiteX32" fmla="*/ 1395413 w 1809750"/>
                <a:gd name="connsiteY32" fmla="*/ 242888 h 1083469"/>
                <a:gd name="connsiteX33" fmla="*/ 1383507 w 1809750"/>
                <a:gd name="connsiteY33" fmla="*/ 228600 h 1083469"/>
                <a:gd name="connsiteX34" fmla="*/ 1357313 w 1809750"/>
                <a:gd name="connsiteY34" fmla="*/ 211932 h 1083469"/>
                <a:gd name="connsiteX35" fmla="*/ 1319213 w 1809750"/>
                <a:gd name="connsiteY35" fmla="*/ 204788 h 1083469"/>
                <a:gd name="connsiteX36" fmla="*/ 1252538 w 1809750"/>
                <a:gd name="connsiteY36" fmla="*/ 211932 h 1083469"/>
                <a:gd name="connsiteX37" fmla="*/ 904875 w 1809750"/>
                <a:gd name="connsiteY37" fmla="*/ 264319 h 1083469"/>
                <a:gd name="connsiteX38" fmla="*/ 550069 w 1809750"/>
                <a:gd name="connsiteY38" fmla="*/ 3190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9750" h="1083469">
                  <a:moveTo>
                    <a:pt x="550069" y="319088"/>
                  </a:moveTo>
                  <a:lnTo>
                    <a:pt x="61913" y="397669"/>
                  </a:lnTo>
                  <a:lnTo>
                    <a:pt x="0" y="197644"/>
                  </a:lnTo>
                  <a:lnTo>
                    <a:pt x="340519" y="197644"/>
                  </a:lnTo>
                  <a:lnTo>
                    <a:pt x="635794" y="150019"/>
                  </a:lnTo>
                  <a:lnTo>
                    <a:pt x="966788" y="97632"/>
                  </a:lnTo>
                  <a:lnTo>
                    <a:pt x="1266825" y="45244"/>
                  </a:lnTo>
                  <a:lnTo>
                    <a:pt x="1545432" y="0"/>
                  </a:lnTo>
                  <a:lnTo>
                    <a:pt x="1607344" y="26194"/>
                  </a:lnTo>
                  <a:lnTo>
                    <a:pt x="1669257" y="61913"/>
                  </a:lnTo>
                  <a:lnTo>
                    <a:pt x="1716882" y="107157"/>
                  </a:lnTo>
                  <a:lnTo>
                    <a:pt x="1769269" y="169069"/>
                  </a:lnTo>
                  <a:lnTo>
                    <a:pt x="1793082" y="209550"/>
                  </a:lnTo>
                  <a:lnTo>
                    <a:pt x="1802607" y="233363"/>
                  </a:lnTo>
                  <a:lnTo>
                    <a:pt x="1809750" y="264319"/>
                  </a:lnTo>
                  <a:lnTo>
                    <a:pt x="1807369" y="292894"/>
                  </a:lnTo>
                  <a:lnTo>
                    <a:pt x="1790700" y="311944"/>
                  </a:lnTo>
                  <a:lnTo>
                    <a:pt x="1721644" y="378619"/>
                  </a:lnTo>
                  <a:lnTo>
                    <a:pt x="1666875" y="528638"/>
                  </a:lnTo>
                  <a:lnTo>
                    <a:pt x="1545432" y="857250"/>
                  </a:lnTo>
                  <a:lnTo>
                    <a:pt x="1493044" y="1007269"/>
                  </a:lnTo>
                  <a:lnTo>
                    <a:pt x="1443038" y="1062038"/>
                  </a:lnTo>
                  <a:lnTo>
                    <a:pt x="1423988" y="1081088"/>
                  </a:lnTo>
                  <a:lnTo>
                    <a:pt x="1404938" y="1083469"/>
                  </a:lnTo>
                  <a:lnTo>
                    <a:pt x="1381125" y="1071563"/>
                  </a:lnTo>
                  <a:lnTo>
                    <a:pt x="1357313" y="1054894"/>
                  </a:lnTo>
                  <a:lnTo>
                    <a:pt x="1333500" y="1028700"/>
                  </a:lnTo>
                  <a:lnTo>
                    <a:pt x="1309688" y="981075"/>
                  </a:lnTo>
                  <a:lnTo>
                    <a:pt x="1340644" y="776288"/>
                  </a:lnTo>
                  <a:lnTo>
                    <a:pt x="1400175" y="345282"/>
                  </a:lnTo>
                  <a:lnTo>
                    <a:pt x="1402557" y="285750"/>
                  </a:lnTo>
                  <a:lnTo>
                    <a:pt x="1400175" y="261938"/>
                  </a:lnTo>
                  <a:lnTo>
                    <a:pt x="1395413" y="242888"/>
                  </a:lnTo>
                  <a:lnTo>
                    <a:pt x="1383507" y="228600"/>
                  </a:lnTo>
                  <a:lnTo>
                    <a:pt x="1357313" y="211932"/>
                  </a:lnTo>
                  <a:lnTo>
                    <a:pt x="1319213" y="204788"/>
                  </a:lnTo>
                  <a:lnTo>
                    <a:pt x="1252538" y="211932"/>
                  </a:lnTo>
                  <a:lnTo>
                    <a:pt x="904875" y="264319"/>
                  </a:lnTo>
                  <a:lnTo>
                    <a:pt x="5500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6D83D85-85A9-4843-BE40-0E4A24E1608B}"/>
                </a:ext>
              </a:extLst>
            </p:cNvPr>
            <p:cNvSpPr/>
            <p:nvPr/>
          </p:nvSpPr>
          <p:spPr>
            <a:xfrm>
              <a:off x="4246563" y="4095750"/>
              <a:ext cx="1301750" cy="325438"/>
            </a:xfrm>
            <a:custGeom>
              <a:avLst/>
              <a:gdLst>
                <a:gd name="connsiteX0" fmla="*/ 752475 w 1302544"/>
                <a:gd name="connsiteY0" fmla="*/ 66675 h 326231"/>
                <a:gd name="connsiteX1" fmla="*/ 1302544 w 1302544"/>
                <a:gd name="connsiteY1" fmla="*/ 0 h 326231"/>
                <a:gd name="connsiteX2" fmla="*/ 1295400 w 1302544"/>
                <a:gd name="connsiteY2" fmla="*/ 195263 h 326231"/>
                <a:gd name="connsiteX3" fmla="*/ 1228725 w 1302544"/>
                <a:gd name="connsiteY3" fmla="*/ 207169 h 326231"/>
                <a:gd name="connsiteX4" fmla="*/ 1226344 w 1302544"/>
                <a:gd name="connsiteY4" fmla="*/ 202406 h 326231"/>
                <a:gd name="connsiteX5" fmla="*/ 1207294 w 1302544"/>
                <a:gd name="connsiteY5" fmla="*/ 188119 h 326231"/>
                <a:gd name="connsiteX6" fmla="*/ 1078706 w 1302544"/>
                <a:gd name="connsiteY6" fmla="*/ 204788 h 326231"/>
                <a:gd name="connsiteX7" fmla="*/ 685800 w 1302544"/>
                <a:gd name="connsiteY7" fmla="*/ 254794 h 326231"/>
                <a:gd name="connsiteX8" fmla="*/ 371475 w 1302544"/>
                <a:gd name="connsiteY8" fmla="*/ 300038 h 326231"/>
                <a:gd name="connsiteX9" fmla="*/ 230981 w 1302544"/>
                <a:gd name="connsiteY9" fmla="*/ 316706 h 326231"/>
                <a:gd name="connsiteX10" fmla="*/ 0 w 1302544"/>
                <a:gd name="connsiteY10" fmla="*/ 326231 h 326231"/>
                <a:gd name="connsiteX11" fmla="*/ 4762 w 1302544"/>
                <a:gd name="connsiteY11" fmla="*/ 138113 h 326231"/>
                <a:gd name="connsiteX12" fmla="*/ 228600 w 1302544"/>
                <a:gd name="connsiteY12" fmla="*/ 138113 h 326231"/>
                <a:gd name="connsiteX13" fmla="*/ 400050 w 1302544"/>
                <a:gd name="connsiteY13" fmla="*/ 114300 h 326231"/>
                <a:gd name="connsiteX14" fmla="*/ 752475 w 1302544"/>
                <a:gd name="connsiteY14" fmla="*/ 6667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2544" h="326231">
                  <a:moveTo>
                    <a:pt x="752475" y="66675"/>
                  </a:moveTo>
                  <a:lnTo>
                    <a:pt x="1302544" y="0"/>
                  </a:lnTo>
                  <a:lnTo>
                    <a:pt x="1295400" y="195263"/>
                  </a:lnTo>
                  <a:lnTo>
                    <a:pt x="1228725" y="207169"/>
                  </a:lnTo>
                  <a:lnTo>
                    <a:pt x="1226344" y="202406"/>
                  </a:lnTo>
                  <a:lnTo>
                    <a:pt x="1207294" y="188119"/>
                  </a:lnTo>
                  <a:lnTo>
                    <a:pt x="1078706" y="204788"/>
                  </a:lnTo>
                  <a:lnTo>
                    <a:pt x="685800" y="254794"/>
                  </a:lnTo>
                  <a:lnTo>
                    <a:pt x="371475" y="300038"/>
                  </a:lnTo>
                  <a:lnTo>
                    <a:pt x="230981" y="316706"/>
                  </a:lnTo>
                  <a:lnTo>
                    <a:pt x="0" y="326231"/>
                  </a:lnTo>
                  <a:lnTo>
                    <a:pt x="4762" y="138113"/>
                  </a:lnTo>
                  <a:lnTo>
                    <a:pt x="228600" y="138113"/>
                  </a:lnTo>
                  <a:lnTo>
                    <a:pt x="400050" y="114300"/>
                  </a:lnTo>
                  <a:lnTo>
                    <a:pt x="752475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B1D62E91-C573-A243-AE95-17CBA39A6CC5}"/>
                </a:ext>
              </a:extLst>
            </p:cNvPr>
            <p:cNvSpPr/>
            <p:nvPr/>
          </p:nvSpPr>
          <p:spPr>
            <a:xfrm>
              <a:off x="4233863" y="4751388"/>
              <a:ext cx="1928812" cy="996950"/>
            </a:xfrm>
            <a:custGeom>
              <a:avLst/>
              <a:gdLst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00200 w 1928812"/>
                <a:gd name="connsiteY25" fmla="*/ 1038225 h 1038225"/>
                <a:gd name="connsiteX26" fmla="*/ 1397793 w 1928812"/>
                <a:gd name="connsiteY26" fmla="*/ 1007269 h 1038225"/>
                <a:gd name="connsiteX27" fmla="*/ 1407318 w 1928812"/>
                <a:gd name="connsiteY27" fmla="*/ 876300 h 1038225"/>
                <a:gd name="connsiteX28" fmla="*/ 1462087 w 1928812"/>
                <a:gd name="connsiteY28" fmla="*/ 540544 h 1038225"/>
                <a:gd name="connsiteX29" fmla="*/ 1488281 w 1928812"/>
                <a:gd name="connsiteY29" fmla="*/ 361950 h 1038225"/>
                <a:gd name="connsiteX30" fmla="*/ 1490662 w 1928812"/>
                <a:gd name="connsiteY30" fmla="*/ 326231 h 1038225"/>
                <a:gd name="connsiteX31" fmla="*/ 1488281 w 1928812"/>
                <a:gd name="connsiteY31" fmla="*/ 297656 h 1038225"/>
                <a:gd name="connsiteX32" fmla="*/ 1483518 w 1928812"/>
                <a:gd name="connsiteY32" fmla="*/ 271462 h 1038225"/>
                <a:gd name="connsiteX33" fmla="*/ 1476375 w 1928812"/>
                <a:gd name="connsiteY33" fmla="*/ 250031 h 1038225"/>
                <a:gd name="connsiteX34" fmla="*/ 1459706 w 1928812"/>
                <a:gd name="connsiteY34" fmla="*/ 235744 h 1038225"/>
                <a:gd name="connsiteX35" fmla="*/ 1433512 w 1928812"/>
                <a:gd name="connsiteY35" fmla="*/ 223837 h 1038225"/>
                <a:gd name="connsiteX36" fmla="*/ 1393031 w 1928812"/>
                <a:gd name="connsiteY36" fmla="*/ 219075 h 1038225"/>
                <a:gd name="connsiteX37" fmla="*/ 995362 w 1928812"/>
                <a:gd name="connsiteY37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397793 w 1928812"/>
                <a:gd name="connsiteY27" fmla="*/ 1007269 h 1038225"/>
                <a:gd name="connsiteX28" fmla="*/ 1404937 w 1928812"/>
                <a:gd name="connsiteY28" fmla="*/ 908843 h 1038225"/>
                <a:gd name="connsiteX29" fmla="*/ 1407318 w 1928812"/>
                <a:gd name="connsiteY29" fmla="*/ 876300 h 1038225"/>
                <a:gd name="connsiteX30" fmla="*/ 1462087 w 1928812"/>
                <a:gd name="connsiteY30" fmla="*/ 540544 h 1038225"/>
                <a:gd name="connsiteX31" fmla="*/ 1488281 w 1928812"/>
                <a:gd name="connsiteY31" fmla="*/ 361950 h 1038225"/>
                <a:gd name="connsiteX32" fmla="*/ 1490662 w 1928812"/>
                <a:gd name="connsiteY32" fmla="*/ 326231 h 1038225"/>
                <a:gd name="connsiteX33" fmla="*/ 1488281 w 1928812"/>
                <a:gd name="connsiteY33" fmla="*/ 297656 h 1038225"/>
                <a:gd name="connsiteX34" fmla="*/ 1483518 w 1928812"/>
                <a:gd name="connsiteY34" fmla="*/ 271462 h 1038225"/>
                <a:gd name="connsiteX35" fmla="*/ 1476375 w 1928812"/>
                <a:gd name="connsiteY35" fmla="*/ 250031 h 1038225"/>
                <a:gd name="connsiteX36" fmla="*/ 1459706 w 1928812"/>
                <a:gd name="connsiteY36" fmla="*/ 235744 h 1038225"/>
                <a:gd name="connsiteX37" fmla="*/ 1433512 w 1928812"/>
                <a:gd name="connsiteY37" fmla="*/ 223837 h 1038225"/>
                <a:gd name="connsiteX38" fmla="*/ 1393031 w 1928812"/>
                <a:gd name="connsiteY38" fmla="*/ 219075 h 1038225"/>
                <a:gd name="connsiteX39" fmla="*/ 995362 w 1928812"/>
                <a:gd name="connsiteY39" fmla="*/ 264319 h 1038225"/>
                <a:gd name="connsiteX0" fmla="*/ 995362 w 1928812"/>
                <a:gd name="connsiteY0" fmla="*/ 264319 h 1038225"/>
                <a:gd name="connsiteX1" fmla="*/ 573881 w 1928812"/>
                <a:gd name="connsiteY1" fmla="*/ 321469 h 1038225"/>
                <a:gd name="connsiteX2" fmla="*/ 273843 w 1928812"/>
                <a:gd name="connsiteY2" fmla="*/ 354806 h 1038225"/>
                <a:gd name="connsiteX3" fmla="*/ 0 w 1928812"/>
                <a:gd name="connsiteY3" fmla="*/ 357187 h 1038225"/>
                <a:gd name="connsiteX4" fmla="*/ 2381 w 1928812"/>
                <a:gd name="connsiteY4" fmla="*/ 195262 h 1038225"/>
                <a:gd name="connsiteX5" fmla="*/ 311943 w 1928812"/>
                <a:gd name="connsiteY5" fmla="*/ 195262 h 1038225"/>
                <a:gd name="connsiteX6" fmla="*/ 559593 w 1928812"/>
                <a:gd name="connsiteY6" fmla="*/ 161925 h 1038225"/>
                <a:gd name="connsiteX7" fmla="*/ 902493 w 1928812"/>
                <a:gd name="connsiteY7" fmla="*/ 111919 h 1038225"/>
                <a:gd name="connsiteX8" fmla="*/ 1295400 w 1928812"/>
                <a:gd name="connsiteY8" fmla="*/ 59531 h 1038225"/>
                <a:gd name="connsiteX9" fmla="*/ 1328737 w 1928812"/>
                <a:gd name="connsiteY9" fmla="*/ 40481 h 1038225"/>
                <a:gd name="connsiteX10" fmla="*/ 1366837 w 1928812"/>
                <a:gd name="connsiteY10" fmla="*/ 21431 h 1038225"/>
                <a:gd name="connsiteX11" fmla="*/ 1416843 w 1928812"/>
                <a:gd name="connsiteY11" fmla="*/ 4762 h 1038225"/>
                <a:gd name="connsiteX12" fmla="*/ 1464468 w 1928812"/>
                <a:gd name="connsiteY12" fmla="*/ 0 h 1038225"/>
                <a:gd name="connsiteX13" fmla="*/ 1516856 w 1928812"/>
                <a:gd name="connsiteY13" fmla="*/ 7144 h 1038225"/>
                <a:gd name="connsiteX14" fmla="*/ 1571625 w 1928812"/>
                <a:gd name="connsiteY14" fmla="*/ 28575 h 1038225"/>
                <a:gd name="connsiteX15" fmla="*/ 1645443 w 1928812"/>
                <a:gd name="connsiteY15" fmla="*/ 66675 h 1038225"/>
                <a:gd name="connsiteX16" fmla="*/ 1752600 w 1928812"/>
                <a:gd name="connsiteY16" fmla="*/ 140494 h 1038225"/>
                <a:gd name="connsiteX17" fmla="*/ 1852612 w 1928812"/>
                <a:gd name="connsiteY17" fmla="*/ 223837 h 1038225"/>
                <a:gd name="connsiteX18" fmla="*/ 1919287 w 1928812"/>
                <a:gd name="connsiteY18" fmla="*/ 283369 h 1038225"/>
                <a:gd name="connsiteX19" fmla="*/ 1928812 w 1928812"/>
                <a:gd name="connsiteY19" fmla="*/ 297656 h 1038225"/>
                <a:gd name="connsiteX20" fmla="*/ 1928812 w 1928812"/>
                <a:gd name="connsiteY20" fmla="*/ 316706 h 1038225"/>
                <a:gd name="connsiteX21" fmla="*/ 1916906 w 1928812"/>
                <a:gd name="connsiteY21" fmla="*/ 345281 h 1038225"/>
                <a:gd name="connsiteX22" fmla="*/ 1878806 w 1928812"/>
                <a:gd name="connsiteY22" fmla="*/ 390525 h 1038225"/>
                <a:gd name="connsiteX23" fmla="*/ 1831181 w 1928812"/>
                <a:gd name="connsiteY23" fmla="*/ 438150 h 1038225"/>
                <a:gd name="connsiteX24" fmla="*/ 1728787 w 1928812"/>
                <a:gd name="connsiteY24" fmla="*/ 702469 h 1038225"/>
                <a:gd name="connsiteX25" fmla="*/ 1614487 w 1928812"/>
                <a:gd name="connsiteY25" fmla="*/ 996950 h 1038225"/>
                <a:gd name="connsiteX26" fmla="*/ 1600200 w 1928812"/>
                <a:gd name="connsiteY26" fmla="*/ 1038225 h 1038225"/>
                <a:gd name="connsiteX27" fmla="*/ 1404937 w 1928812"/>
                <a:gd name="connsiteY27" fmla="*/ 908843 h 1038225"/>
                <a:gd name="connsiteX28" fmla="*/ 1407318 w 1928812"/>
                <a:gd name="connsiteY28" fmla="*/ 876300 h 1038225"/>
                <a:gd name="connsiteX29" fmla="*/ 1462087 w 1928812"/>
                <a:gd name="connsiteY29" fmla="*/ 540544 h 1038225"/>
                <a:gd name="connsiteX30" fmla="*/ 1488281 w 1928812"/>
                <a:gd name="connsiteY30" fmla="*/ 361950 h 1038225"/>
                <a:gd name="connsiteX31" fmla="*/ 1490662 w 1928812"/>
                <a:gd name="connsiteY31" fmla="*/ 326231 h 1038225"/>
                <a:gd name="connsiteX32" fmla="*/ 1488281 w 1928812"/>
                <a:gd name="connsiteY32" fmla="*/ 297656 h 1038225"/>
                <a:gd name="connsiteX33" fmla="*/ 1483518 w 1928812"/>
                <a:gd name="connsiteY33" fmla="*/ 271462 h 1038225"/>
                <a:gd name="connsiteX34" fmla="*/ 1476375 w 1928812"/>
                <a:gd name="connsiteY34" fmla="*/ 250031 h 1038225"/>
                <a:gd name="connsiteX35" fmla="*/ 1459706 w 1928812"/>
                <a:gd name="connsiteY35" fmla="*/ 235744 h 1038225"/>
                <a:gd name="connsiteX36" fmla="*/ 1433512 w 1928812"/>
                <a:gd name="connsiteY36" fmla="*/ 223837 h 1038225"/>
                <a:gd name="connsiteX37" fmla="*/ 1393031 w 1928812"/>
                <a:gd name="connsiteY37" fmla="*/ 219075 h 1038225"/>
                <a:gd name="connsiteX38" fmla="*/ 995362 w 1928812"/>
                <a:gd name="connsiteY38" fmla="*/ 264319 h 1038225"/>
                <a:gd name="connsiteX0" fmla="*/ 995362 w 1928812"/>
                <a:gd name="connsiteY0" fmla="*/ 264319 h 996950"/>
                <a:gd name="connsiteX1" fmla="*/ 573881 w 1928812"/>
                <a:gd name="connsiteY1" fmla="*/ 321469 h 996950"/>
                <a:gd name="connsiteX2" fmla="*/ 273843 w 1928812"/>
                <a:gd name="connsiteY2" fmla="*/ 354806 h 996950"/>
                <a:gd name="connsiteX3" fmla="*/ 0 w 1928812"/>
                <a:gd name="connsiteY3" fmla="*/ 357187 h 996950"/>
                <a:gd name="connsiteX4" fmla="*/ 2381 w 1928812"/>
                <a:gd name="connsiteY4" fmla="*/ 195262 h 996950"/>
                <a:gd name="connsiteX5" fmla="*/ 311943 w 1928812"/>
                <a:gd name="connsiteY5" fmla="*/ 195262 h 996950"/>
                <a:gd name="connsiteX6" fmla="*/ 559593 w 1928812"/>
                <a:gd name="connsiteY6" fmla="*/ 161925 h 996950"/>
                <a:gd name="connsiteX7" fmla="*/ 902493 w 1928812"/>
                <a:gd name="connsiteY7" fmla="*/ 111919 h 996950"/>
                <a:gd name="connsiteX8" fmla="*/ 1295400 w 1928812"/>
                <a:gd name="connsiteY8" fmla="*/ 59531 h 996950"/>
                <a:gd name="connsiteX9" fmla="*/ 1328737 w 1928812"/>
                <a:gd name="connsiteY9" fmla="*/ 40481 h 996950"/>
                <a:gd name="connsiteX10" fmla="*/ 1366837 w 1928812"/>
                <a:gd name="connsiteY10" fmla="*/ 21431 h 996950"/>
                <a:gd name="connsiteX11" fmla="*/ 1416843 w 1928812"/>
                <a:gd name="connsiteY11" fmla="*/ 4762 h 996950"/>
                <a:gd name="connsiteX12" fmla="*/ 1464468 w 1928812"/>
                <a:gd name="connsiteY12" fmla="*/ 0 h 996950"/>
                <a:gd name="connsiteX13" fmla="*/ 1516856 w 1928812"/>
                <a:gd name="connsiteY13" fmla="*/ 7144 h 996950"/>
                <a:gd name="connsiteX14" fmla="*/ 1571625 w 1928812"/>
                <a:gd name="connsiteY14" fmla="*/ 28575 h 996950"/>
                <a:gd name="connsiteX15" fmla="*/ 1645443 w 1928812"/>
                <a:gd name="connsiteY15" fmla="*/ 66675 h 996950"/>
                <a:gd name="connsiteX16" fmla="*/ 1752600 w 1928812"/>
                <a:gd name="connsiteY16" fmla="*/ 140494 h 996950"/>
                <a:gd name="connsiteX17" fmla="*/ 1852612 w 1928812"/>
                <a:gd name="connsiteY17" fmla="*/ 223837 h 996950"/>
                <a:gd name="connsiteX18" fmla="*/ 1919287 w 1928812"/>
                <a:gd name="connsiteY18" fmla="*/ 283369 h 996950"/>
                <a:gd name="connsiteX19" fmla="*/ 1928812 w 1928812"/>
                <a:gd name="connsiteY19" fmla="*/ 297656 h 996950"/>
                <a:gd name="connsiteX20" fmla="*/ 1928812 w 1928812"/>
                <a:gd name="connsiteY20" fmla="*/ 316706 h 996950"/>
                <a:gd name="connsiteX21" fmla="*/ 1916906 w 1928812"/>
                <a:gd name="connsiteY21" fmla="*/ 345281 h 996950"/>
                <a:gd name="connsiteX22" fmla="*/ 1878806 w 1928812"/>
                <a:gd name="connsiteY22" fmla="*/ 390525 h 996950"/>
                <a:gd name="connsiteX23" fmla="*/ 1831181 w 1928812"/>
                <a:gd name="connsiteY23" fmla="*/ 438150 h 996950"/>
                <a:gd name="connsiteX24" fmla="*/ 1728787 w 1928812"/>
                <a:gd name="connsiteY24" fmla="*/ 702469 h 996950"/>
                <a:gd name="connsiteX25" fmla="*/ 1614487 w 1928812"/>
                <a:gd name="connsiteY25" fmla="*/ 996950 h 996950"/>
                <a:gd name="connsiteX26" fmla="*/ 1404937 w 1928812"/>
                <a:gd name="connsiteY26" fmla="*/ 908843 h 996950"/>
                <a:gd name="connsiteX27" fmla="*/ 1407318 w 1928812"/>
                <a:gd name="connsiteY27" fmla="*/ 876300 h 996950"/>
                <a:gd name="connsiteX28" fmla="*/ 1462087 w 1928812"/>
                <a:gd name="connsiteY28" fmla="*/ 540544 h 996950"/>
                <a:gd name="connsiteX29" fmla="*/ 1488281 w 1928812"/>
                <a:gd name="connsiteY29" fmla="*/ 361950 h 996950"/>
                <a:gd name="connsiteX30" fmla="*/ 1490662 w 1928812"/>
                <a:gd name="connsiteY30" fmla="*/ 326231 h 996950"/>
                <a:gd name="connsiteX31" fmla="*/ 1488281 w 1928812"/>
                <a:gd name="connsiteY31" fmla="*/ 297656 h 996950"/>
                <a:gd name="connsiteX32" fmla="*/ 1483518 w 1928812"/>
                <a:gd name="connsiteY32" fmla="*/ 271462 h 996950"/>
                <a:gd name="connsiteX33" fmla="*/ 1476375 w 1928812"/>
                <a:gd name="connsiteY33" fmla="*/ 250031 h 996950"/>
                <a:gd name="connsiteX34" fmla="*/ 1459706 w 1928812"/>
                <a:gd name="connsiteY34" fmla="*/ 235744 h 996950"/>
                <a:gd name="connsiteX35" fmla="*/ 1433512 w 1928812"/>
                <a:gd name="connsiteY35" fmla="*/ 223837 h 996950"/>
                <a:gd name="connsiteX36" fmla="*/ 1393031 w 1928812"/>
                <a:gd name="connsiteY36" fmla="*/ 219075 h 996950"/>
                <a:gd name="connsiteX37" fmla="*/ 995362 w 1928812"/>
                <a:gd name="connsiteY37" fmla="*/ 264319 h 99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8812" h="996950">
                  <a:moveTo>
                    <a:pt x="995362" y="264319"/>
                  </a:moveTo>
                  <a:lnTo>
                    <a:pt x="573881" y="321469"/>
                  </a:lnTo>
                  <a:lnTo>
                    <a:pt x="273843" y="354806"/>
                  </a:lnTo>
                  <a:lnTo>
                    <a:pt x="0" y="357187"/>
                  </a:lnTo>
                  <a:cubicBezTo>
                    <a:pt x="794" y="303212"/>
                    <a:pt x="1587" y="249237"/>
                    <a:pt x="2381" y="195262"/>
                  </a:cubicBezTo>
                  <a:lnTo>
                    <a:pt x="311943" y="195262"/>
                  </a:lnTo>
                  <a:lnTo>
                    <a:pt x="559593" y="161925"/>
                  </a:lnTo>
                  <a:lnTo>
                    <a:pt x="902493" y="111919"/>
                  </a:lnTo>
                  <a:lnTo>
                    <a:pt x="1295400" y="59531"/>
                  </a:lnTo>
                  <a:lnTo>
                    <a:pt x="1328737" y="40481"/>
                  </a:lnTo>
                  <a:lnTo>
                    <a:pt x="1366837" y="21431"/>
                  </a:lnTo>
                  <a:lnTo>
                    <a:pt x="1416843" y="4762"/>
                  </a:lnTo>
                  <a:lnTo>
                    <a:pt x="1464468" y="0"/>
                  </a:lnTo>
                  <a:lnTo>
                    <a:pt x="1516856" y="7144"/>
                  </a:lnTo>
                  <a:lnTo>
                    <a:pt x="1571625" y="28575"/>
                  </a:lnTo>
                  <a:lnTo>
                    <a:pt x="1645443" y="66675"/>
                  </a:lnTo>
                  <a:lnTo>
                    <a:pt x="1752600" y="140494"/>
                  </a:lnTo>
                  <a:lnTo>
                    <a:pt x="1852612" y="223837"/>
                  </a:lnTo>
                  <a:lnTo>
                    <a:pt x="1919287" y="283369"/>
                  </a:lnTo>
                  <a:lnTo>
                    <a:pt x="1928812" y="297656"/>
                  </a:lnTo>
                  <a:lnTo>
                    <a:pt x="1928812" y="316706"/>
                  </a:lnTo>
                  <a:lnTo>
                    <a:pt x="1916906" y="345281"/>
                  </a:lnTo>
                  <a:lnTo>
                    <a:pt x="1878806" y="390525"/>
                  </a:lnTo>
                  <a:lnTo>
                    <a:pt x="1831181" y="438150"/>
                  </a:lnTo>
                  <a:lnTo>
                    <a:pt x="1728787" y="702469"/>
                  </a:lnTo>
                  <a:lnTo>
                    <a:pt x="1614487" y="996950"/>
                  </a:lnTo>
                  <a:lnTo>
                    <a:pt x="1404937" y="908843"/>
                  </a:lnTo>
                  <a:lnTo>
                    <a:pt x="1407318" y="876300"/>
                  </a:lnTo>
                  <a:lnTo>
                    <a:pt x="1462087" y="540544"/>
                  </a:lnTo>
                  <a:lnTo>
                    <a:pt x="1488281" y="361950"/>
                  </a:lnTo>
                  <a:lnTo>
                    <a:pt x="1490662" y="326231"/>
                  </a:lnTo>
                  <a:lnTo>
                    <a:pt x="1488281" y="297656"/>
                  </a:lnTo>
                  <a:lnTo>
                    <a:pt x="1483518" y="271462"/>
                  </a:lnTo>
                  <a:lnTo>
                    <a:pt x="1476375" y="250031"/>
                  </a:lnTo>
                  <a:lnTo>
                    <a:pt x="1459706" y="235744"/>
                  </a:lnTo>
                  <a:lnTo>
                    <a:pt x="1433512" y="223837"/>
                  </a:lnTo>
                  <a:lnTo>
                    <a:pt x="1393031" y="219075"/>
                  </a:lnTo>
                  <a:lnTo>
                    <a:pt x="99536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00B50ED-C3E5-DD49-A264-7CCBCD8A5A79}"/>
                </a:ext>
              </a:extLst>
            </p:cNvPr>
            <p:cNvSpPr/>
            <p:nvPr/>
          </p:nvSpPr>
          <p:spPr>
            <a:xfrm>
              <a:off x="4224338" y="5637213"/>
              <a:ext cx="1684337" cy="323850"/>
            </a:xfrm>
            <a:custGeom>
              <a:avLst/>
              <a:gdLst>
                <a:gd name="connsiteX0" fmla="*/ 628650 w 1683543"/>
                <a:gd name="connsiteY0" fmla="*/ 266700 h 323850"/>
                <a:gd name="connsiteX1" fmla="*/ 9525 w 1683543"/>
                <a:gd name="connsiteY1" fmla="*/ 323850 h 323850"/>
                <a:gd name="connsiteX2" fmla="*/ 0 w 1683543"/>
                <a:gd name="connsiteY2" fmla="*/ 171450 h 323850"/>
                <a:gd name="connsiteX3" fmla="*/ 350043 w 1683543"/>
                <a:gd name="connsiteY3" fmla="*/ 126206 h 323850"/>
                <a:gd name="connsiteX4" fmla="*/ 788193 w 1683543"/>
                <a:gd name="connsiteY4" fmla="*/ 73819 h 323850"/>
                <a:gd name="connsiteX5" fmla="*/ 1152525 w 1683543"/>
                <a:gd name="connsiteY5" fmla="*/ 28575 h 323850"/>
                <a:gd name="connsiteX6" fmla="*/ 1426368 w 1683543"/>
                <a:gd name="connsiteY6" fmla="*/ 0 h 323850"/>
                <a:gd name="connsiteX7" fmla="*/ 1633537 w 1683543"/>
                <a:gd name="connsiteY7" fmla="*/ 95250 h 323850"/>
                <a:gd name="connsiteX8" fmla="*/ 1659731 w 1683543"/>
                <a:gd name="connsiteY8" fmla="*/ 119062 h 323850"/>
                <a:gd name="connsiteX9" fmla="*/ 1676400 w 1683543"/>
                <a:gd name="connsiteY9" fmla="*/ 145256 h 323850"/>
                <a:gd name="connsiteX10" fmla="*/ 1683543 w 1683543"/>
                <a:gd name="connsiteY10" fmla="*/ 180975 h 323850"/>
                <a:gd name="connsiteX11" fmla="*/ 1676400 w 1683543"/>
                <a:gd name="connsiteY11" fmla="*/ 204787 h 323850"/>
                <a:gd name="connsiteX12" fmla="*/ 1662112 w 1683543"/>
                <a:gd name="connsiteY12" fmla="*/ 221456 h 323850"/>
                <a:gd name="connsiteX13" fmla="*/ 1626393 w 1683543"/>
                <a:gd name="connsiteY13" fmla="*/ 233362 h 323850"/>
                <a:gd name="connsiteX14" fmla="*/ 1566862 w 1683543"/>
                <a:gd name="connsiteY14" fmla="*/ 233362 h 323850"/>
                <a:gd name="connsiteX15" fmla="*/ 1459706 w 1683543"/>
                <a:gd name="connsiteY15" fmla="*/ 226219 h 323850"/>
                <a:gd name="connsiteX16" fmla="*/ 1185862 w 1683543"/>
                <a:gd name="connsiteY16" fmla="*/ 233362 h 323850"/>
                <a:gd name="connsiteX17" fmla="*/ 628650 w 1683543"/>
                <a:gd name="connsiteY17" fmla="*/ 2667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83543" h="323850">
                  <a:moveTo>
                    <a:pt x="628650" y="266700"/>
                  </a:moveTo>
                  <a:lnTo>
                    <a:pt x="9525" y="323850"/>
                  </a:lnTo>
                  <a:lnTo>
                    <a:pt x="0" y="171450"/>
                  </a:lnTo>
                  <a:lnTo>
                    <a:pt x="350043" y="126206"/>
                  </a:lnTo>
                  <a:lnTo>
                    <a:pt x="788193" y="73819"/>
                  </a:lnTo>
                  <a:lnTo>
                    <a:pt x="1152525" y="28575"/>
                  </a:lnTo>
                  <a:lnTo>
                    <a:pt x="1426368" y="0"/>
                  </a:lnTo>
                  <a:lnTo>
                    <a:pt x="1633537" y="95250"/>
                  </a:lnTo>
                  <a:lnTo>
                    <a:pt x="1659731" y="119062"/>
                  </a:lnTo>
                  <a:lnTo>
                    <a:pt x="1676400" y="145256"/>
                  </a:lnTo>
                  <a:lnTo>
                    <a:pt x="1683543" y="180975"/>
                  </a:lnTo>
                  <a:lnTo>
                    <a:pt x="1676400" y="204787"/>
                  </a:lnTo>
                  <a:lnTo>
                    <a:pt x="1662112" y="221456"/>
                  </a:lnTo>
                  <a:lnTo>
                    <a:pt x="1626393" y="233362"/>
                  </a:lnTo>
                  <a:lnTo>
                    <a:pt x="1566862" y="233362"/>
                  </a:lnTo>
                  <a:lnTo>
                    <a:pt x="1459706" y="226219"/>
                  </a:lnTo>
                  <a:lnTo>
                    <a:pt x="1185862" y="233362"/>
                  </a:lnTo>
                  <a:lnTo>
                    <a:pt x="6286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94056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2A0B73E-5092-7E42-BA68-440D46133814}"/>
              </a:ext>
            </a:extLst>
          </p:cNvPr>
          <p:cNvSpPr/>
          <p:nvPr/>
        </p:nvSpPr>
        <p:spPr>
          <a:xfrm>
            <a:off x="2498725" y="1590675"/>
            <a:ext cx="1463675" cy="2479675"/>
          </a:xfrm>
          <a:custGeom>
            <a:avLst/>
            <a:gdLst>
              <a:gd name="connsiteX0" fmla="*/ 1174750 w 1463675"/>
              <a:gd name="connsiteY0" fmla="*/ 917575 h 2479675"/>
              <a:gd name="connsiteX1" fmla="*/ 1270000 w 1463675"/>
              <a:gd name="connsiteY1" fmla="*/ 733425 h 2479675"/>
              <a:gd name="connsiteX2" fmla="*/ 1336675 w 1463675"/>
              <a:gd name="connsiteY2" fmla="*/ 612775 h 2479675"/>
              <a:gd name="connsiteX3" fmla="*/ 1362075 w 1463675"/>
              <a:gd name="connsiteY3" fmla="*/ 568325 h 2479675"/>
              <a:gd name="connsiteX4" fmla="*/ 1390650 w 1463675"/>
              <a:gd name="connsiteY4" fmla="*/ 530225 h 2479675"/>
              <a:gd name="connsiteX5" fmla="*/ 1425575 w 1463675"/>
              <a:gd name="connsiteY5" fmla="*/ 469900 h 2479675"/>
              <a:gd name="connsiteX6" fmla="*/ 1444625 w 1463675"/>
              <a:gd name="connsiteY6" fmla="*/ 434975 h 2479675"/>
              <a:gd name="connsiteX7" fmla="*/ 1460500 w 1463675"/>
              <a:gd name="connsiteY7" fmla="*/ 393700 h 2479675"/>
              <a:gd name="connsiteX8" fmla="*/ 1463675 w 1463675"/>
              <a:gd name="connsiteY8" fmla="*/ 368300 h 2479675"/>
              <a:gd name="connsiteX9" fmla="*/ 1463675 w 1463675"/>
              <a:gd name="connsiteY9" fmla="*/ 339725 h 2479675"/>
              <a:gd name="connsiteX10" fmla="*/ 1450975 w 1463675"/>
              <a:gd name="connsiteY10" fmla="*/ 307975 h 2479675"/>
              <a:gd name="connsiteX11" fmla="*/ 1422400 w 1463675"/>
              <a:gd name="connsiteY11" fmla="*/ 269875 h 2479675"/>
              <a:gd name="connsiteX12" fmla="*/ 1384300 w 1463675"/>
              <a:gd name="connsiteY12" fmla="*/ 234950 h 2479675"/>
              <a:gd name="connsiteX13" fmla="*/ 1343025 w 1463675"/>
              <a:gd name="connsiteY13" fmla="*/ 200025 h 2479675"/>
              <a:gd name="connsiteX14" fmla="*/ 1279525 w 1463675"/>
              <a:gd name="connsiteY14" fmla="*/ 152400 h 2479675"/>
              <a:gd name="connsiteX15" fmla="*/ 1187450 w 1463675"/>
              <a:gd name="connsiteY15" fmla="*/ 98425 h 2479675"/>
              <a:gd name="connsiteX16" fmla="*/ 1114425 w 1463675"/>
              <a:gd name="connsiteY16" fmla="*/ 57150 h 2479675"/>
              <a:gd name="connsiteX17" fmla="*/ 1041400 w 1463675"/>
              <a:gd name="connsiteY17" fmla="*/ 19050 h 2479675"/>
              <a:gd name="connsiteX18" fmla="*/ 1003300 w 1463675"/>
              <a:gd name="connsiteY18" fmla="*/ 3175 h 2479675"/>
              <a:gd name="connsiteX19" fmla="*/ 981075 w 1463675"/>
              <a:gd name="connsiteY19" fmla="*/ 0 h 2479675"/>
              <a:gd name="connsiteX20" fmla="*/ 962025 w 1463675"/>
              <a:gd name="connsiteY20" fmla="*/ 3175 h 2479675"/>
              <a:gd name="connsiteX21" fmla="*/ 946150 w 1463675"/>
              <a:gd name="connsiteY21" fmla="*/ 19050 h 2479675"/>
              <a:gd name="connsiteX22" fmla="*/ 946150 w 1463675"/>
              <a:gd name="connsiteY22" fmla="*/ 31750 h 2479675"/>
              <a:gd name="connsiteX23" fmla="*/ 946150 w 1463675"/>
              <a:gd name="connsiteY23" fmla="*/ 57150 h 2479675"/>
              <a:gd name="connsiteX24" fmla="*/ 958850 w 1463675"/>
              <a:gd name="connsiteY24" fmla="*/ 82550 h 2479675"/>
              <a:gd name="connsiteX25" fmla="*/ 996950 w 1463675"/>
              <a:gd name="connsiteY25" fmla="*/ 114300 h 2479675"/>
              <a:gd name="connsiteX26" fmla="*/ 1028700 w 1463675"/>
              <a:gd name="connsiteY26" fmla="*/ 146050 h 2479675"/>
              <a:gd name="connsiteX27" fmla="*/ 1047750 w 1463675"/>
              <a:gd name="connsiteY27" fmla="*/ 168275 h 2479675"/>
              <a:gd name="connsiteX28" fmla="*/ 1073150 w 1463675"/>
              <a:gd name="connsiteY28" fmla="*/ 209550 h 2479675"/>
              <a:gd name="connsiteX29" fmla="*/ 1089025 w 1463675"/>
              <a:gd name="connsiteY29" fmla="*/ 238125 h 2479675"/>
              <a:gd name="connsiteX30" fmla="*/ 1098550 w 1463675"/>
              <a:gd name="connsiteY30" fmla="*/ 266700 h 2479675"/>
              <a:gd name="connsiteX31" fmla="*/ 1104900 w 1463675"/>
              <a:gd name="connsiteY31" fmla="*/ 295275 h 2479675"/>
              <a:gd name="connsiteX32" fmla="*/ 1104900 w 1463675"/>
              <a:gd name="connsiteY32" fmla="*/ 333375 h 2479675"/>
              <a:gd name="connsiteX33" fmla="*/ 1101725 w 1463675"/>
              <a:gd name="connsiteY33" fmla="*/ 371475 h 2479675"/>
              <a:gd name="connsiteX34" fmla="*/ 1079500 w 1463675"/>
              <a:gd name="connsiteY34" fmla="*/ 463550 h 2479675"/>
              <a:gd name="connsiteX35" fmla="*/ 1031875 w 1463675"/>
              <a:gd name="connsiteY35" fmla="*/ 593725 h 2479675"/>
              <a:gd name="connsiteX36" fmla="*/ 955675 w 1463675"/>
              <a:gd name="connsiteY36" fmla="*/ 774700 h 2479675"/>
              <a:gd name="connsiteX37" fmla="*/ 838200 w 1463675"/>
              <a:gd name="connsiteY37" fmla="*/ 1028700 h 2479675"/>
              <a:gd name="connsiteX38" fmla="*/ 739775 w 1463675"/>
              <a:gd name="connsiteY38" fmla="*/ 1231900 h 2479675"/>
              <a:gd name="connsiteX39" fmla="*/ 584200 w 1463675"/>
              <a:gd name="connsiteY39" fmla="*/ 1514475 h 2479675"/>
              <a:gd name="connsiteX40" fmla="*/ 450850 w 1463675"/>
              <a:gd name="connsiteY40" fmla="*/ 1746250 h 2479675"/>
              <a:gd name="connsiteX41" fmla="*/ 342900 w 1463675"/>
              <a:gd name="connsiteY41" fmla="*/ 1920875 h 2479675"/>
              <a:gd name="connsiteX42" fmla="*/ 231775 w 1463675"/>
              <a:gd name="connsiteY42" fmla="*/ 2095500 h 2479675"/>
              <a:gd name="connsiteX43" fmla="*/ 130175 w 1463675"/>
              <a:gd name="connsiteY43" fmla="*/ 2251075 h 2479675"/>
              <a:gd name="connsiteX44" fmla="*/ 47625 w 1463675"/>
              <a:gd name="connsiteY44" fmla="*/ 2365375 h 2479675"/>
              <a:gd name="connsiteX45" fmla="*/ 9525 w 1463675"/>
              <a:gd name="connsiteY45" fmla="*/ 2419350 h 2479675"/>
              <a:gd name="connsiteX46" fmla="*/ 0 w 1463675"/>
              <a:gd name="connsiteY46" fmla="*/ 2438400 h 2479675"/>
              <a:gd name="connsiteX47" fmla="*/ 3175 w 1463675"/>
              <a:gd name="connsiteY47" fmla="*/ 2460625 h 2479675"/>
              <a:gd name="connsiteX48" fmla="*/ 9525 w 1463675"/>
              <a:gd name="connsiteY48" fmla="*/ 2473325 h 2479675"/>
              <a:gd name="connsiteX49" fmla="*/ 22225 w 1463675"/>
              <a:gd name="connsiteY49" fmla="*/ 2479675 h 2479675"/>
              <a:gd name="connsiteX50" fmla="*/ 38100 w 1463675"/>
              <a:gd name="connsiteY50" fmla="*/ 2479675 h 2479675"/>
              <a:gd name="connsiteX51" fmla="*/ 79375 w 1463675"/>
              <a:gd name="connsiteY51" fmla="*/ 2463800 h 2479675"/>
              <a:gd name="connsiteX52" fmla="*/ 139700 w 1463675"/>
              <a:gd name="connsiteY52" fmla="*/ 2406650 h 2479675"/>
              <a:gd name="connsiteX53" fmla="*/ 222250 w 1463675"/>
              <a:gd name="connsiteY53" fmla="*/ 2324100 h 2479675"/>
              <a:gd name="connsiteX54" fmla="*/ 349250 w 1463675"/>
              <a:gd name="connsiteY54" fmla="*/ 2187575 h 2479675"/>
              <a:gd name="connsiteX55" fmla="*/ 511175 w 1463675"/>
              <a:gd name="connsiteY55" fmla="*/ 1990725 h 2479675"/>
              <a:gd name="connsiteX56" fmla="*/ 650875 w 1463675"/>
              <a:gd name="connsiteY56" fmla="*/ 1809750 h 2479675"/>
              <a:gd name="connsiteX57" fmla="*/ 774700 w 1463675"/>
              <a:gd name="connsiteY57" fmla="*/ 1638300 h 2479675"/>
              <a:gd name="connsiteX58" fmla="*/ 828675 w 1463675"/>
              <a:gd name="connsiteY58" fmla="*/ 1549400 h 2479675"/>
              <a:gd name="connsiteX59" fmla="*/ 952500 w 1463675"/>
              <a:gd name="connsiteY59" fmla="*/ 1343025 h 2479675"/>
              <a:gd name="connsiteX60" fmla="*/ 1028700 w 1463675"/>
              <a:gd name="connsiteY60" fmla="*/ 1193800 h 2479675"/>
              <a:gd name="connsiteX61" fmla="*/ 1174750 w 1463675"/>
              <a:gd name="connsiteY61" fmla="*/ 917575 h 247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63675" h="2479675">
                <a:moveTo>
                  <a:pt x="1174750" y="917575"/>
                </a:moveTo>
                <a:lnTo>
                  <a:pt x="1270000" y="733425"/>
                </a:lnTo>
                <a:lnTo>
                  <a:pt x="1336675" y="612775"/>
                </a:lnTo>
                <a:lnTo>
                  <a:pt x="1362075" y="568325"/>
                </a:lnTo>
                <a:lnTo>
                  <a:pt x="1390650" y="530225"/>
                </a:lnTo>
                <a:lnTo>
                  <a:pt x="1425575" y="469900"/>
                </a:lnTo>
                <a:lnTo>
                  <a:pt x="1444625" y="434975"/>
                </a:lnTo>
                <a:lnTo>
                  <a:pt x="1460500" y="393700"/>
                </a:lnTo>
                <a:lnTo>
                  <a:pt x="1463675" y="368300"/>
                </a:lnTo>
                <a:lnTo>
                  <a:pt x="1463675" y="339725"/>
                </a:lnTo>
                <a:lnTo>
                  <a:pt x="1450975" y="307975"/>
                </a:lnTo>
                <a:lnTo>
                  <a:pt x="1422400" y="269875"/>
                </a:lnTo>
                <a:lnTo>
                  <a:pt x="1384300" y="234950"/>
                </a:lnTo>
                <a:lnTo>
                  <a:pt x="1343025" y="200025"/>
                </a:lnTo>
                <a:lnTo>
                  <a:pt x="1279525" y="152400"/>
                </a:lnTo>
                <a:lnTo>
                  <a:pt x="1187450" y="98425"/>
                </a:lnTo>
                <a:lnTo>
                  <a:pt x="1114425" y="57150"/>
                </a:lnTo>
                <a:lnTo>
                  <a:pt x="1041400" y="19050"/>
                </a:lnTo>
                <a:lnTo>
                  <a:pt x="1003300" y="3175"/>
                </a:lnTo>
                <a:lnTo>
                  <a:pt x="981075" y="0"/>
                </a:lnTo>
                <a:lnTo>
                  <a:pt x="962025" y="3175"/>
                </a:lnTo>
                <a:lnTo>
                  <a:pt x="946150" y="19050"/>
                </a:lnTo>
                <a:lnTo>
                  <a:pt x="946150" y="31750"/>
                </a:lnTo>
                <a:lnTo>
                  <a:pt x="946150" y="57150"/>
                </a:lnTo>
                <a:lnTo>
                  <a:pt x="958850" y="82550"/>
                </a:lnTo>
                <a:lnTo>
                  <a:pt x="996950" y="114300"/>
                </a:lnTo>
                <a:lnTo>
                  <a:pt x="1028700" y="146050"/>
                </a:lnTo>
                <a:lnTo>
                  <a:pt x="1047750" y="168275"/>
                </a:lnTo>
                <a:lnTo>
                  <a:pt x="1073150" y="209550"/>
                </a:lnTo>
                <a:lnTo>
                  <a:pt x="1089025" y="238125"/>
                </a:lnTo>
                <a:lnTo>
                  <a:pt x="1098550" y="266700"/>
                </a:lnTo>
                <a:lnTo>
                  <a:pt x="1104900" y="295275"/>
                </a:lnTo>
                <a:lnTo>
                  <a:pt x="1104900" y="333375"/>
                </a:lnTo>
                <a:lnTo>
                  <a:pt x="1101725" y="371475"/>
                </a:lnTo>
                <a:lnTo>
                  <a:pt x="1079500" y="463550"/>
                </a:lnTo>
                <a:lnTo>
                  <a:pt x="1031875" y="593725"/>
                </a:lnTo>
                <a:lnTo>
                  <a:pt x="955675" y="774700"/>
                </a:lnTo>
                <a:lnTo>
                  <a:pt x="838200" y="1028700"/>
                </a:lnTo>
                <a:lnTo>
                  <a:pt x="739775" y="1231900"/>
                </a:lnTo>
                <a:lnTo>
                  <a:pt x="584200" y="1514475"/>
                </a:lnTo>
                <a:lnTo>
                  <a:pt x="450850" y="1746250"/>
                </a:lnTo>
                <a:lnTo>
                  <a:pt x="342900" y="1920875"/>
                </a:lnTo>
                <a:lnTo>
                  <a:pt x="231775" y="2095500"/>
                </a:lnTo>
                <a:lnTo>
                  <a:pt x="130175" y="2251075"/>
                </a:lnTo>
                <a:lnTo>
                  <a:pt x="47625" y="2365375"/>
                </a:lnTo>
                <a:lnTo>
                  <a:pt x="9525" y="2419350"/>
                </a:lnTo>
                <a:lnTo>
                  <a:pt x="0" y="2438400"/>
                </a:lnTo>
                <a:lnTo>
                  <a:pt x="3175" y="2460625"/>
                </a:lnTo>
                <a:lnTo>
                  <a:pt x="9525" y="2473325"/>
                </a:lnTo>
                <a:lnTo>
                  <a:pt x="22225" y="2479675"/>
                </a:lnTo>
                <a:lnTo>
                  <a:pt x="38100" y="2479675"/>
                </a:lnTo>
                <a:lnTo>
                  <a:pt x="79375" y="2463800"/>
                </a:lnTo>
                <a:lnTo>
                  <a:pt x="139700" y="2406650"/>
                </a:lnTo>
                <a:lnTo>
                  <a:pt x="222250" y="2324100"/>
                </a:lnTo>
                <a:lnTo>
                  <a:pt x="349250" y="2187575"/>
                </a:lnTo>
                <a:lnTo>
                  <a:pt x="511175" y="1990725"/>
                </a:lnTo>
                <a:lnTo>
                  <a:pt x="650875" y="1809750"/>
                </a:lnTo>
                <a:lnTo>
                  <a:pt x="774700" y="1638300"/>
                </a:lnTo>
                <a:lnTo>
                  <a:pt x="828675" y="1549400"/>
                </a:lnTo>
                <a:lnTo>
                  <a:pt x="952500" y="1343025"/>
                </a:lnTo>
                <a:lnTo>
                  <a:pt x="1028700" y="1193800"/>
                </a:lnTo>
                <a:lnTo>
                  <a:pt x="1174750" y="917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6E992CA-5DAC-2442-8D46-A3EF5124D358}"/>
              </a:ext>
            </a:extLst>
          </p:cNvPr>
          <p:cNvSpPr/>
          <p:nvPr/>
        </p:nvSpPr>
        <p:spPr>
          <a:xfrm>
            <a:off x="4186238" y="1573213"/>
            <a:ext cx="2638425" cy="606425"/>
          </a:xfrm>
          <a:custGeom>
            <a:avLst/>
            <a:gdLst>
              <a:gd name="connsiteX0" fmla="*/ 1081087 w 2638425"/>
              <a:gd name="connsiteY0" fmla="*/ 257175 h 604838"/>
              <a:gd name="connsiteX1" fmla="*/ 1521618 w 2638425"/>
              <a:gd name="connsiteY1" fmla="*/ 171450 h 604838"/>
              <a:gd name="connsiteX2" fmla="*/ 1871662 w 2638425"/>
              <a:gd name="connsiteY2" fmla="*/ 107157 h 604838"/>
              <a:gd name="connsiteX3" fmla="*/ 1957387 w 2638425"/>
              <a:gd name="connsiteY3" fmla="*/ 92869 h 604838"/>
              <a:gd name="connsiteX4" fmla="*/ 2009775 w 2638425"/>
              <a:gd name="connsiteY4" fmla="*/ 76200 h 604838"/>
              <a:gd name="connsiteX5" fmla="*/ 2083593 w 2638425"/>
              <a:gd name="connsiteY5" fmla="*/ 45244 h 604838"/>
              <a:gd name="connsiteX6" fmla="*/ 2150268 w 2638425"/>
              <a:gd name="connsiteY6" fmla="*/ 9525 h 604838"/>
              <a:gd name="connsiteX7" fmla="*/ 2164556 w 2638425"/>
              <a:gd name="connsiteY7" fmla="*/ 0 h 604838"/>
              <a:gd name="connsiteX8" fmla="*/ 2219325 w 2638425"/>
              <a:gd name="connsiteY8" fmla="*/ 7144 h 604838"/>
              <a:gd name="connsiteX9" fmla="*/ 2405062 w 2638425"/>
              <a:gd name="connsiteY9" fmla="*/ 47625 h 604838"/>
              <a:gd name="connsiteX10" fmla="*/ 2512218 w 2638425"/>
              <a:gd name="connsiteY10" fmla="*/ 80963 h 604838"/>
              <a:gd name="connsiteX11" fmla="*/ 2547937 w 2638425"/>
              <a:gd name="connsiteY11" fmla="*/ 92869 h 604838"/>
              <a:gd name="connsiteX12" fmla="*/ 2574131 w 2638425"/>
              <a:gd name="connsiteY12" fmla="*/ 107157 h 604838"/>
              <a:gd name="connsiteX13" fmla="*/ 2597943 w 2638425"/>
              <a:gd name="connsiteY13" fmla="*/ 126207 h 604838"/>
              <a:gd name="connsiteX14" fmla="*/ 2619375 w 2638425"/>
              <a:gd name="connsiteY14" fmla="*/ 150019 h 604838"/>
              <a:gd name="connsiteX15" fmla="*/ 2633662 w 2638425"/>
              <a:gd name="connsiteY15" fmla="*/ 169069 h 604838"/>
              <a:gd name="connsiteX16" fmla="*/ 2638425 w 2638425"/>
              <a:gd name="connsiteY16" fmla="*/ 188119 h 604838"/>
              <a:gd name="connsiteX17" fmla="*/ 2638425 w 2638425"/>
              <a:gd name="connsiteY17" fmla="*/ 209550 h 604838"/>
              <a:gd name="connsiteX18" fmla="*/ 2631281 w 2638425"/>
              <a:gd name="connsiteY18" fmla="*/ 233363 h 604838"/>
              <a:gd name="connsiteX19" fmla="*/ 2616993 w 2638425"/>
              <a:gd name="connsiteY19" fmla="*/ 250032 h 604838"/>
              <a:gd name="connsiteX20" fmla="*/ 2593181 w 2638425"/>
              <a:gd name="connsiteY20" fmla="*/ 264319 h 604838"/>
              <a:gd name="connsiteX21" fmla="*/ 2533650 w 2638425"/>
              <a:gd name="connsiteY21" fmla="*/ 280988 h 604838"/>
              <a:gd name="connsiteX22" fmla="*/ 2440781 w 2638425"/>
              <a:gd name="connsiteY22" fmla="*/ 290513 h 604838"/>
              <a:gd name="connsiteX23" fmla="*/ 2369343 w 2638425"/>
              <a:gd name="connsiteY23" fmla="*/ 295275 h 604838"/>
              <a:gd name="connsiteX24" fmla="*/ 2286000 w 2638425"/>
              <a:gd name="connsiteY24" fmla="*/ 295275 h 604838"/>
              <a:gd name="connsiteX25" fmla="*/ 2095500 w 2638425"/>
              <a:gd name="connsiteY25" fmla="*/ 307182 h 604838"/>
              <a:gd name="connsiteX26" fmla="*/ 1824037 w 2638425"/>
              <a:gd name="connsiteY26" fmla="*/ 328613 h 604838"/>
              <a:gd name="connsiteX27" fmla="*/ 1423987 w 2638425"/>
              <a:gd name="connsiteY27" fmla="*/ 364332 h 604838"/>
              <a:gd name="connsiteX28" fmla="*/ 1107281 w 2638425"/>
              <a:gd name="connsiteY28" fmla="*/ 428625 h 604838"/>
              <a:gd name="connsiteX29" fmla="*/ 840581 w 2638425"/>
              <a:gd name="connsiteY29" fmla="*/ 485775 h 604838"/>
              <a:gd name="connsiteX30" fmla="*/ 604837 w 2638425"/>
              <a:gd name="connsiteY30" fmla="*/ 538163 h 604838"/>
              <a:gd name="connsiteX31" fmla="*/ 545306 w 2638425"/>
              <a:gd name="connsiteY31" fmla="*/ 561975 h 604838"/>
              <a:gd name="connsiteX32" fmla="*/ 485775 w 2638425"/>
              <a:gd name="connsiteY32" fmla="*/ 585788 h 604838"/>
              <a:gd name="connsiteX33" fmla="*/ 435768 w 2638425"/>
              <a:gd name="connsiteY33" fmla="*/ 600075 h 604838"/>
              <a:gd name="connsiteX34" fmla="*/ 400050 w 2638425"/>
              <a:gd name="connsiteY34" fmla="*/ 604838 h 604838"/>
              <a:gd name="connsiteX35" fmla="*/ 381000 w 2638425"/>
              <a:gd name="connsiteY35" fmla="*/ 602457 h 604838"/>
              <a:gd name="connsiteX36" fmla="*/ 335756 w 2638425"/>
              <a:gd name="connsiteY36" fmla="*/ 588169 h 604838"/>
              <a:gd name="connsiteX37" fmla="*/ 288131 w 2638425"/>
              <a:gd name="connsiteY37" fmla="*/ 566738 h 604838"/>
              <a:gd name="connsiteX38" fmla="*/ 226218 w 2638425"/>
              <a:gd name="connsiteY38" fmla="*/ 526257 h 604838"/>
              <a:gd name="connsiteX39" fmla="*/ 183356 w 2638425"/>
              <a:gd name="connsiteY39" fmla="*/ 497682 h 604838"/>
              <a:gd name="connsiteX40" fmla="*/ 138112 w 2638425"/>
              <a:gd name="connsiteY40" fmla="*/ 459582 h 604838"/>
              <a:gd name="connsiteX41" fmla="*/ 100012 w 2638425"/>
              <a:gd name="connsiteY41" fmla="*/ 421482 h 604838"/>
              <a:gd name="connsiteX42" fmla="*/ 69056 w 2638425"/>
              <a:gd name="connsiteY42" fmla="*/ 388144 h 604838"/>
              <a:gd name="connsiteX43" fmla="*/ 42862 w 2638425"/>
              <a:gd name="connsiteY43" fmla="*/ 357188 h 604838"/>
              <a:gd name="connsiteX44" fmla="*/ 21431 w 2638425"/>
              <a:gd name="connsiteY44" fmla="*/ 326232 h 604838"/>
              <a:gd name="connsiteX45" fmla="*/ 2381 w 2638425"/>
              <a:gd name="connsiteY45" fmla="*/ 283369 h 604838"/>
              <a:gd name="connsiteX46" fmla="*/ 0 w 2638425"/>
              <a:gd name="connsiteY46" fmla="*/ 264319 h 604838"/>
              <a:gd name="connsiteX47" fmla="*/ 2381 w 2638425"/>
              <a:gd name="connsiteY47" fmla="*/ 247650 h 604838"/>
              <a:gd name="connsiteX48" fmla="*/ 9525 w 2638425"/>
              <a:gd name="connsiteY48" fmla="*/ 240507 h 604838"/>
              <a:gd name="connsiteX49" fmla="*/ 21431 w 2638425"/>
              <a:gd name="connsiteY49" fmla="*/ 238125 h 604838"/>
              <a:gd name="connsiteX50" fmla="*/ 45243 w 2638425"/>
              <a:gd name="connsiteY50" fmla="*/ 250032 h 604838"/>
              <a:gd name="connsiteX51" fmla="*/ 76200 w 2638425"/>
              <a:gd name="connsiteY51" fmla="*/ 273844 h 604838"/>
              <a:gd name="connsiteX52" fmla="*/ 114300 w 2638425"/>
              <a:gd name="connsiteY52" fmla="*/ 297657 h 604838"/>
              <a:gd name="connsiteX53" fmla="*/ 169068 w 2638425"/>
              <a:gd name="connsiteY53" fmla="*/ 328613 h 604838"/>
              <a:gd name="connsiteX54" fmla="*/ 219075 w 2638425"/>
              <a:gd name="connsiteY54" fmla="*/ 350044 h 604838"/>
              <a:gd name="connsiteX55" fmla="*/ 259556 w 2638425"/>
              <a:gd name="connsiteY55" fmla="*/ 364332 h 604838"/>
              <a:gd name="connsiteX56" fmla="*/ 326231 w 2638425"/>
              <a:gd name="connsiteY56" fmla="*/ 381000 h 604838"/>
              <a:gd name="connsiteX57" fmla="*/ 381000 w 2638425"/>
              <a:gd name="connsiteY57" fmla="*/ 388144 h 604838"/>
              <a:gd name="connsiteX58" fmla="*/ 452437 w 2638425"/>
              <a:gd name="connsiteY58" fmla="*/ 383382 h 604838"/>
              <a:gd name="connsiteX59" fmla="*/ 559593 w 2638425"/>
              <a:gd name="connsiteY59" fmla="*/ 361950 h 604838"/>
              <a:gd name="connsiteX60" fmla="*/ 847725 w 2638425"/>
              <a:gd name="connsiteY60" fmla="*/ 304800 h 604838"/>
              <a:gd name="connsiteX61" fmla="*/ 1081087 w 2638425"/>
              <a:gd name="connsiteY61" fmla="*/ 257175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38425" h="604838">
                <a:moveTo>
                  <a:pt x="1081087" y="257175"/>
                </a:moveTo>
                <a:lnTo>
                  <a:pt x="1521618" y="171450"/>
                </a:lnTo>
                <a:lnTo>
                  <a:pt x="1871662" y="107157"/>
                </a:lnTo>
                <a:lnTo>
                  <a:pt x="1957387" y="92869"/>
                </a:lnTo>
                <a:lnTo>
                  <a:pt x="2009775" y="76200"/>
                </a:lnTo>
                <a:lnTo>
                  <a:pt x="2083593" y="45244"/>
                </a:lnTo>
                <a:lnTo>
                  <a:pt x="2150268" y="9525"/>
                </a:lnTo>
                <a:lnTo>
                  <a:pt x="2164556" y="0"/>
                </a:lnTo>
                <a:lnTo>
                  <a:pt x="2219325" y="7144"/>
                </a:lnTo>
                <a:lnTo>
                  <a:pt x="2405062" y="47625"/>
                </a:lnTo>
                <a:lnTo>
                  <a:pt x="2512218" y="80963"/>
                </a:lnTo>
                <a:lnTo>
                  <a:pt x="2547937" y="92869"/>
                </a:lnTo>
                <a:lnTo>
                  <a:pt x="2574131" y="107157"/>
                </a:lnTo>
                <a:lnTo>
                  <a:pt x="2597943" y="126207"/>
                </a:lnTo>
                <a:lnTo>
                  <a:pt x="2619375" y="150019"/>
                </a:lnTo>
                <a:lnTo>
                  <a:pt x="2633662" y="169069"/>
                </a:lnTo>
                <a:lnTo>
                  <a:pt x="2638425" y="188119"/>
                </a:lnTo>
                <a:lnTo>
                  <a:pt x="2638425" y="209550"/>
                </a:lnTo>
                <a:lnTo>
                  <a:pt x="2631281" y="233363"/>
                </a:lnTo>
                <a:lnTo>
                  <a:pt x="2616993" y="250032"/>
                </a:lnTo>
                <a:lnTo>
                  <a:pt x="2593181" y="264319"/>
                </a:lnTo>
                <a:lnTo>
                  <a:pt x="2533650" y="280988"/>
                </a:lnTo>
                <a:lnTo>
                  <a:pt x="2440781" y="290513"/>
                </a:lnTo>
                <a:lnTo>
                  <a:pt x="2369343" y="295275"/>
                </a:lnTo>
                <a:lnTo>
                  <a:pt x="2286000" y="295275"/>
                </a:lnTo>
                <a:lnTo>
                  <a:pt x="2095500" y="307182"/>
                </a:lnTo>
                <a:lnTo>
                  <a:pt x="1824037" y="328613"/>
                </a:lnTo>
                <a:lnTo>
                  <a:pt x="1423987" y="364332"/>
                </a:lnTo>
                <a:lnTo>
                  <a:pt x="1107281" y="428625"/>
                </a:lnTo>
                <a:lnTo>
                  <a:pt x="840581" y="485775"/>
                </a:lnTo>
                <a:lnTo>
                  <a:pt x="604837" y="538163"/>
                </a:lnTo>
                <a:lnTo>
                  <a:pt x="545306" y="561975"/>
                </a:lnTo>
                <a:lnTo>
                  <a:pt x="485775" y="585788"/>
                </a:lnTo>
                <a:lnTo>
                  <a:pt x="435768" y="600075"/>
                </a:lnTo>
                <a:lnTo>
                  <a:pt x="400050" y="604838"/>
                </a:lnTo>
                <a:lnTo>
                  <a:pt x="381000" y="602457"/>
                </a:lnTo>
                <a:lnTo>
                  <a:pt x="335756" y="588169"/>
                </a:lnTo>
                <a:lnTo>
                  <a:pt x="288131" y="566738"/>
                </a:lnTo>
                <a:lnTo>
                  <a:pt x="226218" y="526257"/>
                </a:lnTo>
                <a:lnTo>
                  <a:pt x="183356" y="497682"/>
                </a:lnTo>
                <a:lnTo>
                  <a:pt x="138112" y="459582"/>
                </a:lnTo>
                <a:lnTo>
                  <a:pt x="100012" y="421482"/>
                </a:lnTo>
                <a:lnTo>
                  <a:pt x="69056" y="388144"/>
                </a:lnTo>
                <a:lnTo>
                  <a:pt x="42862" y="357188"/>
                </a:lnTo>
                <a:lnTo>
                  <a:pt x="21431" y="326232"/>
                </a:lnTo>
                <a:lnTo>
                  <a:pt x="2381" y="283369"/>
                </a:lnTo>
                <a:lnTo>
                  <a:pt x="0" y="264319"/>
                </a:lnTo>
                <a:lnTo>
                  <a:pt x="2381" y="247650"/>
                </a:lnTo>
                <a:lnTo>
                  <a:pt x="9525" y="240507"/>
                </a:lnTo>
                <a:lnTo>
                  <a:pt x="21431" y="238125"/>
                </a:lnTo>
                <a:lnTo>
                  <a:pt x="45243" y="250032"/>
                </a:lnTo>
                <a:lnTo>
                  <a:pt x="76200" y="273844"/>
                </a:lnTo>
                <a:lnTo>
                  <a:pt x="114300" y="297657"/>
                </a:lnTo>
                <a:lnTo>
                  <a:pt x="169068" y="328613"/>
                </a:lnTo>
                <a:lnTo>
                  <a:pt x="219075" y="350044"/>
                </a:lnTo>
                <a:lnTo>
                  <a:pt x="259556" y="364332"/>
                </a:lnTo>
                <a:lnTo>
                  <a:pt x="326231" y="381000"/>
                </a:lnTo>
                <a:lnTo>
                  <a:pt x="381000" y="388144"/>
                </a:lnTo>
                <a:lnTo>
                  <a:pt x="452437" y="383382"/>
                </a:lnTo>
                <a:lnTo>
                  <a:pt x="559593" y="361950"/>
                </a:lnTo>
                <a:lnTo>
                  <a:pt x="847725" y="304800"/>
                </a:lnTo>
                <a:lnTo>
                  <a:pt x="1081087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C52B05A-1BB3-3540-9F0C-53BA0897807A}"/>
              </a:ext>
            </a:extLst>
          </p:cNvPr>
          <p:cNvSpPr/>
          <p:nvPr/>
        </p:nvSpPr>
        <p:spPr>
          <a:xfrm>
            <a:off x="4138613" y="2589213"/>
            <a:ext cx="560387" cy="1504950"/>
          </a:xfrm>
          <a:custGeom>
            <a:avLst/>
            <a:gdLst>
              <a:gd name="connsiteX0" fmla="*/ 221456 w 559593"/>
              <a:gd name="connsiteY0" fmla="*/ 683419 h 1504950"/>
              <a:gd name="connsiteX1" fmla="*/ 159543 w 559593"/>
              <a:gd name="connsiteY1" fmla="*/ 266700 h 1504950"/>
              <a:gd name="connsiteX2" fmla="*/ 150018 w 559593"/>
              <a:gd name="connsiteY2" fmla="*/ 242887 h 1504950"/>
              <a:gd name="connsiteX3" fmla="*/ 111918 w 559593"/>
              <a:gd name="connsiteY3" fmla="*/ 183356 h 1504950"/>
              <a:gd name="connsiteX4" fmla="*/ 71437 w 559593"/>
              <a:gd name="connsiteY4" fmla="*/ 130969 h 1504950"/>
              <a:gd name="connsiteX5" fmla="*/ 38100 w 559593"/>
              <a:gd name="connsiteY5" fmla="*/ 95250 h 1504950"/>
              <a:gd name="connsiteX6" fmla="*/ 26193 w 559593"/>
              <a:gd name="connsiteY6" fmla="*/ 83344 h 1504950"/>
              <a:gd name="connsiteX7" fmla="*/ 14287 w 559593"/>
              <a:gd name="connsiteY7" fmla="*/ 64294 h 1504950"/>
              <a:gd name="connsiteX8" fmla="*/ 2381 w 559593"/>
              <a:gd name="connsiteY8" fmla="*/ 30956 h 1504950"/>
              <a:gd name="connsiteX9" fmla="*/ 0 w 559593"/>
              <a:gd name="connsiteY9" fmla="*/ 19050 h 1504950"/>
              <a:gd name="connsiteX10" fmla="*/ 2381 w 559593"/>
              <a:gd name="connsiteY10" fmla="*/ 7144 h 1504950"/>
              <a:gd name="connsiteX11" fmla="*/ 16668 w 559593"/>
              <a:gd name="connsiteY11" fmla="*/ 0 h 1504950"/>
              <a:gd name="connsiteX12" fmla="*/ 66675 w 559593"/>
              <a:gd name="connsiteY12" fmla="*/ 14287 h 1504950"/>
              <a:gd name="connsiteX13" fmla="*/ 126206 w 559593"/>
              <a:gd name="connsiteY13" fmla="*/ 26194 h 1504950"/>
              <a:gd name="connsiteX14" fmla="*/ 221456 w 559593"/>
              <a:gd name="connsiteY14" fmla="*/ 50006 h 1504950"/>
              <a:gd name="connsiteX15" fmla="*/ 328612 w 559593"/>
              <a:gd name="connsiteY15" fmla="*/ 80962 h 1504950"/>
              <a:gd name="connsiteX16" fmla="*/ 361950 w 559593"/>
              <a:gd name="connsiteY16" fmla="*/ 271462 h 1504950"/>
              <a:gd name="connsiteX17" fmla="*/ 407193 w 559593"/>
              <a:gd name="connsiteY17" fmla="*/ 578644 h 1504950"/>
              <a:gd name="connsiteX18" fmla="*/ 447675 w 559593"/>
              <a:gd name="connsiteY18" fmla="*/ 709612 h 1504950"/>
              <a:gd name="connsiteX19" fmla="*/ 519112 w 559593"/>
              <a:gd name="connsiteY19" fmla="*/ 1226344 h 1504950"/>
              <a:gd name="connsiteX20" fmla="*/ 559593 w 559593"/>
              <a:gd name="connsiteY20" fmla="*/ 1331119 h 1504950"/>
              <a:gd name="connsiteX21" fmla="*/ 559593 w 559593"/>
              <a:gd name="connsiteY21" fmla="*/ 1385887 h 1504950"/>
              <a:gd name="connsiteX22" fmla="*/ 552450 w 559593"/>
              <a:gd name="connsiteY22" fmla="*/ 1431131 h 1504950"/>
              <a:gd name="connsiteX23" fmla="*/ 542925 w 559593"/>
              <a:gd name="connsiteY23" fmla="*/ 1459706 h 1504950"/>
              <a:gd name="connsiteX24" fmla="*/ 531018 w 559593"/>
              <a:gd name="connsiteY24" fmla="*/ 1476375 h 1504950"/>
              <a:gd name="connsiteX25" fmla="*/ 507206 w 559593"/>
              <a:gd name="connsiteY25" fmla="*/ 1493044 h 1504950"/>
              <a:gd name="connsiteX26" fmla="*/ 473868 w 559593"/>
              <a:gd name="connsiteY26" fmla="*/ 1504950 h 1504950"/>
              <a:gd name="connsiteX27" fmla="*/ 459581 w 559593"/>
              <a:gd name="connsiteY27" fmla="*/ 1504950 h 1504950"/>
              <a:gd name="connsiteX28" fmla="*/ 435768 w 559593"/>
              <a:gd name="connsiteY28" fmla="*/ 1497806 h 1504950"/>
              <a:gd name="connsiteX29" fmla="*/ 409575 w 559593"/>
              <a:gd name="connsiteY29" fmla="*/ 1473994 h 1504950"/>
              <a:gd name="connsiteX30" fmla="*/ 376237 w 559593"/>
              <a:gd name="connsiteY30" fmla="*/ 1435894 h 1504950"/>
              <a:gd name="connsiteX31" fmla="*/ 340518 w 559593"/>
              <a:gd name="connsiteY31" fmla="*/ 1390650 h 1504950"/>
              <a:gd name="connsiteX32" fmla="*/ 316706 w 559593"/>
              <a:gd name="connsiteY32" fmla="*/ 1345406 h 1504950"/>
              <a:gd name="connsiteX33" fmla="*/ 309562 w 559593"/>
              <a:gd name="connsiteY33" fmla="*/ 1309687 h 1504950"/>
              <a:gd name="connsiteX34" fmla="*/ 314325 w 559593"/>
              <a:gd name="connsiteY34" fmla="*/ 1285875 h 1504950"/>
              <a:gd name="connsiteX35" fmla="*/ 290512 w 559593"/>
              <a:gd name="connsiteY35" fmla="*/ 1162050 h 1504950"/>
              <a:gd name="connsiteX36" fmla="*/ 252412 w 559593"/>
              <a:gd name="connsiteY36" fmla="*/ 914400 h 1504950"/>
              <a:gd name="connsiteX37" fmla="*/ 221456 w 559593"/>
              <a:gd name="connsiteY37" fmla="*/ 683419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9593" h="1504950">
                <a:moveTo>
                  <a:pt x="221456" y="683419"/>
                </a:moveTo>
                <a:lnTo>
                  <a:pt x="159543" y="266700"/>
                </a:lnTo>
                <a:lnTo>
                  <a:pt x="150018" y="242887"/>
                </a:lnTo>
                <a:lnTo>
                  <a:pt x="111918" y="183356"/>
                </a:lnTo>
                <a:lnTo>
                  <a:pt x="71437" y="130969"/>
                </a:lnTo>
                <a:lnTo>
                  <a:pt x="38100" y="95250"/>
                </a:lnTo>
                <a:lnTo>
                  <a:pt x="26193" y="83344"/>
                </a:lnTo>
                <a:lnTo>
                  <a:pt x="14287" y="64294"/>
                </a:lnTo>
                <a:lnTo>
                  <a:pt x="2381" y="30956"/>
                </a:lnTo>
                <a:lnTo>
                  <a:pt x="0" y="19050"/>
                </a:lnTo>
                <a:lnTo>
                  <a:pt x="2381" y="7144"/>
                </a:lnTo>
                <a:lnTo>
                  <a:pt x="16668" y="0"/>
                </a:lnTo>
                <a:lnTo>
                  <a:pt x="66675" y="14287"/>
                </a:lnTo>
                <a:lnTo>
                  <a:pt x="126206" y="26194"/>
                </a:lnTo>
                <a:lnTo>
                  <a:pt x="221456" y="50006"/>
                </a:lnTo>
                <a:lnTo>
                  <a:pt x="328612" y="80962"/>
                </a:lnTo>
                <a:lnTo>
                  <a:pt x="361950" y="271462"/>
                </a:lnTo>
                <a:lnTo>
                  <a:pt x="407193" y="578644"/>
                </a:lnTo>
                <a:lnTo>
                  <a:pt x="447675" y="709612"/>
                </a:lnTo>
                <a:lnTo>
                  <a:pt x="519112" y="1226344"/>
                </a:lnTo>
                <a:lnTo>
                  <a:pt x="559593" y="1331119"/>
                </a:lnTo>
                <a:lnTo>
                  <a:pt x="559593" y="1385887"/>
                </a:lnTo>
                <a:lnTo>
                  <a:pt x="552450" y="1431131"/>
                </a:lnTo>
                <a:lnTo>
                  <a:pt x="542925" y="1459706"/>
                </a:lnTo>
                <a:lnTo>
                  <a:pt x="531018" y="1476375"/>
                </a:lnTo>
                <a:lnTo>
                  <a:pt x="507206" y="1493044"/>
                </a:lnTo>
                <a:lnTo>
                  <a:pt x="473868" y="1504950"/>
                </a:lnTo>
                <a:lnTo>
                  <a:pt x="459581" y="1504950"/>
                </a:lnTo>
                <a:lnTo>
                  <a:pt x="435768" y="1497806"/>
                </a:lnTo>
                <a:lnTo>
                  <a:pt x="409575" y="1473994"/>
                </a:lnTo>
                <a:lnTo>
                  <a:pt x="376237" y="1435894"/>
                </a:lnTo>
                <a:lnTo>
                  <a:pt x="340518" y="1390650"/>
                </a:lnTo>
                <a:lnTo>
                  <a:pt x="316706" y="1345406"/>
                </a:lnTo>
                <a:lnTo>
                  <a:pt x="309562" y="1309687"/>
                </a:lnTo>
                <a:lnTo>
                  <a:pt x="314325" y="1285875"/>
                </a:lnTo>
                <a:lnTo>
                  <a:pt x="290512" y="1162050"/>
                </a:lnTo>
                <a:lnTo>
                  <a:pt x="252412" y="914400"/>
                </a:lnTo>
                <a:lnTo>
                  <a:pt x="221456" y="6834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BA3C31-4465-2242-B5E7-B7299AFA328C}"/>
              </a:ext>
            </a:extLst>
          </p:cNvPr>
          <p:cNvSpPr/>
          <p:nvPr/>
        </p:nvSpPr>
        <p:spPr>
          <a:xfrm>
            <a:off x="3203575" y="2887663"/>
            <a:ext cx="358775" cy="2998787"/>
          </a:xfrm>
          <a:custGeom>
            <a:avLst/>
            <a:gdLst>
              <a:gd name="connsiteX0" fmla="*/ 106680 w 358140"/>
              <a:gd name="connsiteY0" fmla="*/ 784860 h 2998470"/>
              <a:gd name="connsiteX1" fmla="*/ 110490 w 358140"/>
              <a:gd name="connsiteY1" fmla="*/ 575310 h 2998470"/>
              <a:gd name="connsiteX2" fmla="*/ 106680 w 358140"/>
              <a:gd name="connsiteY2" fmla="*/ 365760 h 2998470"/>
              <a:gd name="connsiteX3" fmla="*/ 106680 w 358140"/>
              <a:gd name="connsiteY3" fmla="*/ 220980 h 2998470"/>
              <a:gd name="connsiteX4" fmla="*/ 220980 w 358140"/>
              <a:gd name="connsiteY4" fmla="*/ 0 h 2998470"/>
              <a:gd name="connsiteX5" fmla="*/ 266700 w 358140"/>
              <a:gd name="connsiteY5" fmla="*/ 99060 h 2998470"/>
              <a:gd name="connsiteX6" fmla="*/ 308610 w 358140"/>
              <a:gd name="connsiteY6" fmla="*/ 213360 h 2998470"/>
              <a:gd name="connsiteX7" fmla="*/ 335280 w 358140"/>
              <a:gd name="connsiteY7" fmla="*/ 293370 h 2998470"/>
              <a:gd name="connsiteX8" fmla="*/ 358140 w 358140"/>
              <a:gd name="connsiteY8" fmla="*/ 361950 h 2998470"/>
              <a:gd name="connsiteX9" fmla="*/ 354330 w 358140"/>
              <a:gd name="connsiteY9" fmla="*/ 426720 h 2998470"/>
              <a:gd name="connsiteX10" fmla="*/ 350520 w 358140"/>
              <a:gd name="connsiteY10" fmla="*/ 582930 h 2998470"/>
              <a:gd name="connsiteX11" fmla="*/ 335280 w 358140"/>
              <a:gd name="connsiteY11" fmla="*/ 963930 h 2998470"/>
              <a:gd name="connsiteX12" fmla="*/ 320040 w 358140"/>
              <a:gd name="connsiteY12" fmla="*/ 1390650 h 2998470"/>
              <a:gd name="connsiteX13" fmla="*/ 304800 w 358140"/>
              <a:gd name="connsiteY13" fmla="*/ 1805940 h 2998470"/>
              <a:gd name="connsiteX14" fmla="*/ 285750 w 358140"/>
              <a:gd name="connsiteY14" fmla="*/ 2274570 h 2998470"/>
              <a:gd name="connsiteX15" fmla="*/ 266700 w 358140"/>
              <a:gd name="connsiteY15" fmla="*/ 2827020 h 2998470"/>
              <a:gd name="connsiteX16" fmla="*/ 262890 w 358140"/>
              <a:gd name="connsiteY16" fmla="*/ 2884170 h 2998470"/>
              <a:gd name="connsiteX17" fmla="*/ 251460 w 358140"/>
              <a:gd name="connsiteY17" fmla="*/ 2941320 h 2998470"/>
              <a:gd name="connsiteX18" fmla="*/ 236220 w 358140"/>
              <a:gd name="connsiteY18" fmla="*/ 2964180 h 2998470"/>
              <a:gd name="connsiteX19" fmla="*/ 213360 w 358140"/>
              <a:gd name="connsiteY19" fmla="*/ 2983230 h 2998470"/>
              <a:gd name="connsiteX20" fmla="*/ 182880 w 358140"/>
              <a:gd name="connsiteY20" fmla="*/ 2994660 h 2998470"/>
              <a:gd name="connsiteX21" fmla="*/ 152400 w 358140"/>
              <a:gd name="connsiteY21" fmla="*/ 2998470 h 2998470"/>
              <a:gd name="connsiteX22" fmla="*/ 129540 w 358140"/>
              <a:gd name="connsiteY22" fmla="*/ 2990850 h 2998470"/>
              <a:gd name="connsiteX23" fmla="*/ 110490 w 358140"/>
              <a:gd name="connsiteY23" fmla="*/ 2983230 h 2998470"/>
              <a:gd name="connsiteX24" fmla="*/ 83820 w 358140"/>
              <a:gd name="connsiteY24" fmla="*/ 2960370 h 2998470"/>
              <a:gd name="connsiteX25" fmla="*/ 60960 w 358140"/>
              <a:gd name="connsiteY25" fmla="*/ 2926080 h 2998470"/>
              <a:gd name="connsiteX26" fmla="*/ 41910 w 358140"/>
              <a:gd name="connsiteY26" fmla="*/ 2876550 h 2998470"/>
              <a:gd name="connsiteX27" fmla="*/ 26670 w 358140"/>
              <a:gd name="connsiteY27" fmla="*/ 2819400 h 2998470"/>
              <a:gd name="connsiteX28" fmla="*/ 11430 w 358140"/>
              <a:gd name="connsiteY28" fmla="*/ 2747010 h 2998470"/>
              <a:gd name="connsiteX29" fmla="*/ 0 w 358140"/>
              <a:gd name="connsiteY29" fmla="*/ 2640330 h 2998470"/>
              <a:gd name="connsiteX30" fmla="*/ 0 w 358140"/>
              <a:gd name="connsiteY30" fmla="*/ 2545080 h 2998470"/>
              <a:gd name="connsiteX31" fmla="*/ 3810 w 358140"/>
              <a:gd name="connsiteY31" fmla="*/ 2506980 h 2998470"/>
              <a:gd name="connsiteX32" fmla="*/ 22860 w 358140"/>
              <a:gd name="connsiteY32" fmla="*/ 2366010 h 2998470"/>
              <a:gd name="connsiteX33" fmla="*/ 45720 w 358140"/>
              <a:gd name="connsiteY33" fmla="*/ 2205990 h 2998470"/>
              <a:gd name="connsiteX34" fmla="*/ 64770 w 358140"/>
              <a:gd name="connsiteY34" fmla="*/ 2023110 h 2998470"/>
              <a:gd name="connsiteX35" fmla="*/ 76200 w 358140"/>
              <a:gd name="connsiteY35" fmla="*/ 1882140 h 2998470"/>
              <a:gd name="connsiteX36" fmla="*/ 91440 w 358140"/>
              <a:gd name="connsiteY36" fmla="*/ 1626870 h 2998470"/>
              <a:gd name="connsiteX37" fmla="*/ 99060 w 358140"/>
              <a:gd name="connsiteY37" fmla="*/ 1344930 h 2998470"/>
              <a:gd name="connsiteX38" fmla="*/ 106680 w 358140"/>
              <a:gd name="connsiteY38" fmla="*/ 1024890 h 2998470"/>
              <a:gd name="connsiteX39" fmla="*/ 106680 w 358140"/>
              <a:gd name="connsiteY39" fmla="*/ 784860 h 2998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58140" h="2998470">
                <a:moveTo>
                  <a:pt x="106680" y="784860"/>
                </a:moveTo>
                <a:lnTo>
                  <a:pt x="110490" y="575310"/>
                </a:lnTo>
                <a:lnTo>
                  <a:pt x="106680" y="365760"/>
                </a:lnTo>
                <a:lnTo>
                  <a:pt x="106680" y="220980"/>
                </a:lnTo>
                <a:lnTo>
                  <a:pt x="220980" y="0"/>
                </a:lnTo>
                <a:lnTo>
                  <a:pt x="266700" y="99060"/>
                </a:lnTo>
                <a:lnTo>
                  <a:pt x="308610" y="213360"/>
                </a:lnTo>
                <a:lnTo>
                  <a:pt x="335280" y="293370"/>
                </a:lnTo>
                <a:lnTo>
                  <a:pt x="358140" y="361950"/>
                </a:lnTo>
                <a:lnTo>
                  <a:pt x="354330" y="426720"/>
                </a:lnTo>
                <a:lnTo>
                  <a:pt x="350520" y="582930"/>
                </a:lnTo>
                <a:lnTo>
                  <a:pt x="335280" y="963930"/>
                </a:lnTo>
                <a:lnTo>
                  <a:pt x="320040" y="1390650"/>
                </a:lnTo>
                <a:lnTo>
                  <a:pt x="304800" y="1805940"/>
                </a:lnTo>
                <a:lnTo>
                  <a:pt x="285750" y="2274570"/>
                </a:lnTo>
                <a:lnTo>
                  <a:pt x="266700" y="2827020"/>
                </a:lnTo>
                <a:lnTo>
                  <a:pt x="262890" y="2884170"/>
                </a:lnTo>
                <a:lnTo>
                  <a:pt x="251460" y="2941320"/>
                </a:lnTo>
                <a:lnTo>
                  <a:pt x="236220" y="2964180"/>
                </a:lnTo>
                <a:lnTo>
                  <a:pt x="213360" y="2983230"/>
                </a:lnTo>
                <a:lnTo>
                  <a:pt x="182880" y="2994660"/>
                </a:lnTo>
                <a:lnTo>
                  <a:pt x="152400" y="2998470"/>
                </a:lnTo>
                <a:lnTo>
                  <a:pt x="129540" y="2990850"/>
                </a:lnTo>
                <a:lnTo>
                  <a:pt x="110490" y="2983230"/>
                </a:lnTo>
                <a:lnTo>
                  <a:pt x="83820" y="2960370"/>
                </a:lnTo>
                <a:lnTo>
                  <a:pt x="60960" y="2926080"/>
                </a:lnTo>
                <a:lnTo>
                  <a:pt x="41910" y="2876550"/>
                </a:lnTo>
                <a:lnTo>
                  <a:pt x="26670" y="2819400"/>
                </a:lnTo>
                <a:lnTo>
                  <a:pt x="11430" y="2747010"/>
                </a:lnTo>
                <a:lnTo>
                  <a:pt x="0" y="2640330"/>
                </a:lnTo>
                <a:lnTo>
                  <a:pt x="0" y="2545080"/>
                </a:lnTo>
                <a:lnTo>
                  <a:pt x="3810" y="2506980"/>
                </a:lnTo>
                <a:lnTo>
                  <a:pt x="22860" y="2366010"/>
                </a:lnTo>
                <a:lnTo>
                  <a:pt x="45720" y="2205990"/>
                </a:lnTo>
                <a:lnTo>
                  <a:pt x="64770" y="2023110"/>
                </a:lnTo>
                <a:lnTo>
                  <a:pt x="76200" y="1882140"/>
                </a:lnTo>
                <a:lnTo>
                  <a:pt x="91440" y="1626870"/>
                </a:lnTo>
                <a:lnTo>
                  <a:pt x="99060" y="1344930"/>
                </a:lnTo>
                <a:lnTo>
                  <a:pt x="106680" y="1024890"/>
                </a:lnTo>
                <a:lnTo>
                  <a:pt x="106680" y="78486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3BBCF60-2C3D-8A4B-A9CF-20391D25A1FF}"/>
              </a:ext>
            </a:extLst>
          </p:cNvPr>
          <p:cNvSpPr/>
          <p:nvPr/>
        </p:nvSpPr>
        <p:spPr>
          <a:xfrm>
            <a:off x="4437063" y="2335213"/>
            <a:ext cx="2533650" cy="1530350"/>
          </a:xfrm>
          <a:custGeom>
            <a:avLst/>
            <a:gdLst>
              <a:gd name="connsiteX0" fmla="*/ 864394 w 2533650"/>
              <a:gd name="connsiteY0" fmla="*/ 245269 h 1528763"/>
              <a:gd name="connsiteX1" fmla="*/ 431006 w 2533650"/>
              <a:gd name="connsiteY1" fmla="*/ 302419 h 1528763"/>
              <a:gd name="connsiteX2" fmla="*/ 211931 w 2533650"/>
              <a:gd name="connsiteY2" fmla="*/ 333375 h 1528763"/>
              <a:gd name="connsiteX3" fmla="*/ 0 w 2533650"/>
              <a:gd name="connsiteY3" fmla="*/ 335757 h 1528763"/>
              <a:gd name="connsiteX4" fmla="*/ 35719 w 2533650"/>
              <a:gd name="connsiteY4" fmla="*/ 516732 h 1528763"/>
              <a:gd name="connsiteX5" fmla="*/ 285750 w 2533650"/>
              <a:gd name="connsiteY5" fmla="*/ 488157 h 1528763"/>
              <a:gd name="connsiteX6" fmla="*/ 611981 w 2533650"/>
              <a:gd name="connsiteY6" fmla="*/ 450057 h 1528763"/>
              <a:gd name="connsiteX7" fmla="*/ 873919 w 2533650"/>
              <a:gd name="connsiteY7" fmla="*/ 419100 h 1528763"/>
              <a:gd name="connsiteX8" fmla="*/ 1047750 w 2533650"/>
              <a:gd name="connsiteY8" fmla="*/ 400050 h 1528763"/>
              <a:gd name="connsiteX9" fmla="*/ 1395412 w 2533650"/>
              <a:gd name="connsiteY9" fmla="*/ 340519 h 1528763"/>
              <a:gd name="connsiteX10" fmla="*/ 1716881 w 2533650"/>
              <a:gd name="connsiteY10" fmla="*/ 283369 h 1528763"/>
              <a:gd name="connsiteX11" fmla="*/ 1983581 w 2533650"/>
              <a:gd name="connsiteY11" fmla="*/ 235744 h 1528763"/>
              <a:gd name="connsiteX12" fmla="*/ 2066925 w 2533650"/>
              <a:gd name="connsiteY12" fmla="*/ 221457 h 1528763"/>
              <a:gd name="connsiteX13" fmla="*/ 2078831 w 2533650"/>
              <a:gd name="connsiteY13" fmla="*/ 221457 h 1528763"/>
              <a:gd name="connsiteX14" fmla="*/ 2097881 w 2533650"/>
              <a:gd name="connsiteY14" fmla="*/ 223838 h 1528763"/>
              <a:gd name="connsiteX15" fmla="*/ 2114550 w 2533650"/>
              <a:gd name="connsiteY15" fmla="*/ 230982 h 1528763"/>
              <a:gd name="connsiteX16" fmla="*/ 2126456 w 2533650"/>
              <a:gd name="connsiteY16" fmla="*/ 242888 h 1528763"/>
              <a:gd name="connsiteX17" fmla="*/ 2135981 w 2533650"/>
              <a:gd name="connsiteY17" fmla="*/ 269082 h 1528763"/>
              <a:gd name="connsiteX18" fmla="*/ 2138362 w 2533650"/>
              <a:gd name="connsiteY18" fmla="*/ 309563 h 1528763"/>
              <a:gd name="connsiteX19" fmla="*/ 2114550 w 2533650"/>
              <a:gd name="connsiteY19" fmla="*/ 616744 h 1528763"/>
              <a:gd name="connsiteX20" fmla="*/ 2116931 w 2533650"/>
              <a:gd name="connsiteY20" fmla="*/ 740569 h 1528763"/>
              <a:gd name="connsiteX21" fmla="*/ 2069306 w 2533650"/>
              <a:gd name="connsiteY21" fmla="*/ 1257300 h 1528763"/>
              <a:gd name="connsiteX22" fmla="*/ 2069306 w 2533650"/>
              <a:gd name="connsiteY22" fmla="*/ 1428750 h 1528763"/>
              <a:gd name="connsiteX23" fmla="*/ 2076450 w 2533650"/>
              <a:gd name="connsiteY23" fmla="*/ 1473994 h 1528763"/>
              <a:gd name="connsiteX24" fmla="*/ 2085975 w 2533650"/>
              <a:gd name="connsiteY24" fmla="*/ 1500188 h 1528763"/>
              <a:gd name="connsiteX25" fmla="*/ 2097881 w 2533650"/>
              <a:gd name="connsiteY25" fmla="*/ 1516857 h 1528763"/>
              <a:gd name="connsiteX26" fmla="*/ 2119312 w 2533650"/>
              <a:gd name="connsiteY26" fmla="*/ 1528763 h 1528763"/>
              <a:gd name="connsiteX27" fmla="*/ 2140744 w 2533650"/>
              <a:gd name="connsiteY27" fmla="*/ 1528763 h 1528763"/>
              <a:gd name="connsiteX28" fmla="*/ 2174081 w 2533650"/>
              <a:gd name="connsiteY28" fmla="*/ 1521619 h 1528763"/>
              <a:gd name="connsiteX29" fmla="*/ 2207419 w 2533650"/>
              <a:gd name="connsiteY29" fmla="*/ 1502569 h 1528763"/>
              <a:gd name="connsiteX30" fmla="*/ 2235994 w 2533650"/>
              <a:gd name="connsiteY30" fmla="*/ 1478757 h 1528763"/>
              <a:gd name="connsiteX31" fmla="*/ 2266950 w 2533650"/>
              <a:gd name="connsiteY31" fmla="*/ 1440657 h 1528763"/>
              <a:gd name="connsiteX32" fmla="*/ 2274094 w 2533650"/>
              <a:gd name="connsiteY32" fmla="*/ 1426369 h 1528763"/>
              <a:gd name="connsiteX33" fmla="*/ 2295525 w 2533650"/>
              <a:gd name="connsiteY33" fmla="*/ 1276350 h 1528763"/>
              <a:gd name="connsiteX34" fmla="*/ 2309812 w 2533650"/>
              <a:gd name="connsiteY34" fmla="*/ 1190625 h 1528763"/>
              <a:gd name="connsiteX35" fmla="*/ 2355056 w 2533650"/>
              <a:gd name="connsiteY35" fmla="*/ 900113 h 1528763"/>
              <a:gd name="connsiteX36" fmla="*/ 2400300 w 2533650"/>
              <a:gd name="connsiteY36" fmla="*/ 621507 h 1528763"/>
              <a:gd name="connsiteX37" fmla="*/ 2428875 w 2533650"/>
              <a:gd name="connsiteY37" fmla="*/ 440532 h 1528763"/>
              <a:gd name="connsiteX38" fmla="*/ 2428875 w 2533650"/>
              <a:gd name="connsiteY38" fmla="*/ 416719 h 1528763"/>
              <a:gd name="connsiteX39" fmla="*/ 2436019 w 2533650"/>
              <a:gd name="connsiteY39" fmla="*/ 381000 h 1528763"/>
              <a:gd name="connsiteX40" fmla="*/ 2452687 w 2533650"/>
              <a:gd name="connsiteY40" fmla="*/ 352425 h 1528763"/>
              <a:gd name="connsiteX41" fmla="*/ 2469356 w 2533650"/>
              <a:gd name="connsiteY41" fmla="*/ 333375 h 1528763"/>
              <a:gd name="connsiteX42" fmla="*/ 2495550 w 2533650"/>
              <a:gd name="connsiteY42" fmla="*/ 314325 h 1528763"/>
              <a:gd name="connsiteX43" fmla="*/ 2514600 w 2533650"/>
              <a:gd name="connsiteY43" fmla="*/ 292894 h 1528763"/>
              <a:gd name="connsiteX44" fmla="*/ 2524125 w 2533650"/>
              <a:gd name="connsiteY44" fmla="*/ 278607 h 1528763"/>
              <a:gd name="connsiteX45" fmla="*/ 2533650 w 2533650"/>
              <a:gd name="connsiteY45" fmla="*/ 245269 h 1528763"/>
              <a:gd name="connsiteX46" fmla="*/ 2533650 w 2533650"/>
              <a:gd name="connsiteY46" fmla="*/ 219075 h 1528763"/>
              <a:gd name="connsiteX47" fmla="*/ 2528887 w 2533650"/>
              <a:gd name="connsiteY47" fmla="*/ 190500 h 1528763"/>
              <a:gd name="connsiteX48" fmla="*/ 2512219 w 2533650"/>
              <a:gd name="connsiteY48" fmla="*/ 171450 h 1528763"/>
              <a:gd name="connsiteX49" fmla="*/ 2457450 w 2533650"/>
              <a:gd name="connsiteY49" fmla="*/ 133350 h 1528763"/>
              <a:gd name="connsiteX50" fmla="*/ 2386012 w 2533650"/>
              <a:gd name="connsiteY50" fmla="*/ 83344 h 1528763"/>
              <a:gd name="connsiteX51" fmla="*/ 2309812 w 2533650"/>
              <a:gd name="connsiteY51" fmla="*/ 40482 h 1528763"/>
              <a:gd name="connsiteX52" fmla="*/ 2250281 w 2533650"/>
              <a:gd name="connsiteY52" fmla="*/ 14288 h 1528763"/>
              <a:gd name="connsiteX53" fmla="*/ 2190750 w 2533650"/>
              <a:gd name="connsiteY53" fmla="*/ 0 h 1528763"/>
              <a:gd name="connsiteX54" fmla="*/ 2152650 w 2533650"/>
              <a:gd name="connsiteY54" fmla="*/ 0 h 1528763"/>
              <a:gd name="connsiteX55" fmla="*/ 2116931 w 2533650"/>
              <a:gd name="connsiteY55" fmla="*/ 2382 h 1528763"/>
              <a:gd name="connsiteX56" fmla="*/ 2078831 w 2533650"/>
              <a:gd name="connsiteY56" fmla="*/ 14288 h 1528763"/>
              <a:gd name="connsiteX57" fmla="*/ 2014537 w 2533650"/>
              <a:gd name="connsiteY57" fmla="*/ 38100 h 1528763"/>
              <a:gd name="connsiteX58" fmla="*/ 1990725 w 2533650"/>
              <a:gd name="connsiteY58" fmla="*/ 47625 h 1528763"/>
              <a:gd name="connsiteX59" fmla="*/ 1847850 w 2533650"/>
              <a:gd name="connsiteY59" fmla="*/ 73819 h 1528763"/>
              <a:gd name="connsiteX60" fmla="*/ 1462087 w 2533650"/>
              <a:gd name="connsiteY60" fmla="*/ 147638 h 1528763"/>
              <a:gd name="connsiteX61" fmla="*/ 1264444 w 2533650"/>
              <a:gd name="connsiteY61" fmla="*/ 183357 h 1528763"/>
              <a:gd name="connsiteX62" fmla="*/ 1016794 w 2533650"/>
              <a:gd name="connsiteY62" fmla="*/ 223838 h 1528763"/>
              <a:gd name="connsiteX63" fmla="*/ 864394 w 2533650"/>
              <a:gd name="connsiteY63" fmla="*/ 245269 h 1528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33650" h="1528763">
                <a:moveTo>
                  <a:pt x="864394" y="245269"/>
                </a:moveTo>
                <a:lnTo>
                  <a:pt x="431006" y="302419"/>
                </a:lnTo>
                <a:lnTo>
                  <a:pt x="211931" y="333375"/>
                </a:lnTo>
                <a:lnTo>
                  <a:pt x="0" y="335757"/>
                </a:lnTo>
                <a:lnTo>
                  <a:pt x="35719" y="516732"/>
                </a:lnTo>
                <a:lnTo>
                  <a:pt x="285750" y="488157"/>
                </a:lnTo>
                <a:lnTo>
                  <a:pt x="611981" y="450057"/>
                </a:lnTo>
                <a:lnTo>
                  <a:pt x="873919" y="419100"/>
                </a:lnTo>
                <a:lnTo>
                  <a:pt x="1047750" y="400050"/>
                </a:lnTo>
                <a:lnTo>
                  <a:pt x="1395412" y="340519"/>
                </a:lnTo>
                <a:lnTo>
                  <a:pt x="1716881" y="283369"/>
                </a:lnTo>
                <a:lnTo>
                  <a:pt x="1983581" y="235744"/>
                </a:lnTo>
                <a:lnTo>
                  <a:pt x="2066925" y="221457"/>
                </a:lnTo>
                <a:lnTo>
                  <a:pt x="2078831" y="221457"/>
                </a:lnTo>
                <a:lnTo>
                  <a:pt x="2097881" y="223838"/>
                </a:lnTo>
                <a:lnTo>
                  <a:pt x="2114550" y="230982"/>
                </a:lnTo>
                <a:lnTo>
                  <a:pt x="2126456" y="242888"/>
                </a:lnTo>
                <a:lnTo>
                  <a:pt x="2135981" y="269082"/>
                </a:lnTo>
                <a:lnTo>
                  <a:pt x="2138362" y="309563"/>
                </a:lnTo>
                <a:lnTo>
                  <a:pt x="2114550" y="616744"/>
                </a:lnTo>
                <a:cubicBezTo>
                  <a:pt x="2115344" y="658019"/>
                  <a:pt x="2116137" y="699294"/>
                  <a:pt x="2116931" y="740569"/>
                </a:cubicBezTo>
                <a:lnTo>
                  <a:pt x="2069306" y="1257300"/>
                </a:lnTo>
                <a:lnTo>
                  <a:pt x="2069306" y="1428750"/>
                </a:lnTo>
                <a:lnTo>
                  <a:pt x="2076450" y="1473994"/>
                </a:lnTo>
                <a:lnTo>
                  <a:pt x="2085975" y="1500188"/>
                </a:lnTo>
                <a:lnTo>
                  <a:pt x="2097881" y="1516857"/>
                </a:lnTo>
                <a:lnTo>
                  <a:pt x="2119312" y="1528763"/>
                </a:lnTo>
                <a:lnTo>
                  <a:pt x="2140744" y="1528763"/>
                </a:lnTo>
                <a:lnTo>
                  <a:pt x="2174081" y="1521619"/>
                </a:lnTo>
                <a:lnTo>
                  <a:pt x="2207419" y="1502569"/>
                </a:lnTo>
                <a:lnTo>
                  <a:pt x="2235994" y="1478757"/>
                </a:lnTo>
                <a:lnTo>
                  <a:pt x="2266950" y="1440657"/>
                </a:lnTo>
                <a:lnTo>
                  <a:pt x="2274094" y="1426369"/>
                </a:lnTo>
                <a:lnTo>
                  <a:pt x="2295525" y="1276350"/>
                </a:lnTo>
                <a:lnTo>
                  <a:pt x="2309812" y="1190625"/>
                </a:lnTo>
                <a:lnTo>
                  <a:pt x="2355056" y="900113"/>
                </a:lnTo>
                <a:lnTo>
                  <a:pt x="2400300" y="621507"/>
                </a:lnTo>
                <a:lnTo>
                  <a:pt x="2428875" y="440532"/>
                </a:lnTo>
                <a:lnTo>
                  <a:pt x="2428875" y="416719"/>
                </a:lnTo>
                <a:lnTo>
                  <a:pt x="2436019" y="381000"/>
                </a:lnTo>
                <a:lnTo>
                  <a:pt x="2452687" y="352425"/>
                </a:lnTo>
                <a:lnTo>
                  <a:pt x="2469356" y="333375"/>
                </a:lnTo>
                <a:lnTo>
                  <a:pt x="2495550" y="314325"/>
                </a:lnTo>
                <a:lnTo>
                  <a:pt x="2514600" y="292894"/>
                </a:lnTo>
                <a:lnTo>
                  <a:pt x="2524125" y="278607"/>
                </a:lnTo>
                <a:lnTo>
                  <a:pt x="2533650" y="245269"/>
                </a:lnTo>
                <a:lnTo>
                  <a:pt x="2533650" y="219075"/>
                </a:lnTo>
                <a:lnTo>
                  <a:pt x="2528887" y="190500"/>
                </a:lnTo>
                <a:lnTo>
                  <a:pt x="2512219" y="171450"/>
                </a:lnTo>
                <a:lnTo>
                  <a:pt x="2457450" y="133350"/>
                </a:lnTo>
                <a:lnTo>
                  <a:pt x="2386012" y="83344"/>
                </a:lnTo>
                <a:lnTo>
                  <a:pt x="2309812" y="40482"/>
                </a:lnTo>
                <a:lnTo>
                  <a:pt x="2250281" y="14288"/>
                </a:lnTo>
                <a:lnTo>
                  <a:pt x="2190750" y="0"/>
                </a:lnTo>
                <a:lnTo>
                  <a:pt x="2152650" y="0"/>
                </a:lnTo>
                <a:lnTo>
                  <a:pt x="2116931" y="2382"/>
                </a:lnTo>
                <a:lnTo>
                  <a:pt x="2078831" y="14288"/>
                </a:lnTo>
                <a:lnTo>
                  <a:pt x="2014537" y="38100"/>
                </a:lnTo>
                <a:lnTo>
                  <a:pt x="1990725" y="47625"/>
                </a:lnTo>
                <a:lnTo>
                  <a:pt x="1847850" y="73819"/>
                </a:lnTo>
                <a:lnTo>
                  <a:pt x="1462087" y="147638"/>
                </a:lnTo>
                <a:lnTo>
                  <a:pt x="1264444" y="183357"/>
                </a:lnTo>
                <a:lnTo>
                  <a:pt x="1016794" y="223838"/>
                </a:lnTo>
                <a:lnTo>
                  <a:pt x="864394" y="2452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D7DA173-7FEB-F640-A404-2BD97BB0A87B}"/>
              </a:ext>
            </a:extLst>
          </p:cNvPr>
          <p:cNvSpPr/>
          <p:nvPr/>
        </p:nvSpPr>
        <p:spPr>
          <a:xfrm>
            <a:off x="4514850" y="2914650"/>
            <a:ext cx="2066925" cy="404813"/>
          </a:xfrm>
          <a:custGeom>
            <a:avLst/>
            <a:gdLst>
              <a:gd name="connsiteX0" fmla="*/ 1419225 w 2066925"/>
              <a:gd name="connsiteY0" fmla="*/ 85725 h 404813"/>
              <a:gd name="connsiteX1" fmla="*/ 1852613 w 2066925"/>
              <a:gd name="connsiteY1" fmla="*/ 26194 h 404813"/>
              <a:gd name="connsiteX2" fmla="*/ 2066925 w 2066925"/>
              <a:gd name="connsiteY2" fmla="*/ 0 h 404813"/>
              <a:gd name="connsiteX3" fmla="*/ 2066925 w 2066925"/>
              <a:gd name="connsiteY3" fmla="*/ 178594 h 404813"/>
              <a:gd name="connsiteX4" fmla="*/ 1785938 w 2066925"/>
              <a:gd name="connsiteY4" fmla="*/ 214313 h 404813"/>
              <a:gd name="connsiteX5" fmla="*/ 1404938 w 2066925"/>
              <a:gd name="connsiteY5" fmla="*/ 264319 h 404813"/>
              <a:gd name="connsiteX6" fmla="*/ 1162050 w 2066925"/>
              <a:gd name="connsiteY6" fmla="*/ 295275 h 404813"/>
              <a:gd name="connsiteX7" fmla="*/ 890588 w 2066925"/>
              <a:gd name="connsiteY7" fmla="*/ 321469 h 404813"/>
              <a:gd name="connsiteX8" fmla="*/ 640556 w 2066925"/>
              <a:gd name="connsiteY8" fmla="*/ 354806 h 404813"/>
              <a:gd name="connsiteX9" fmla="*/ 364331 w 2066925"/>
              <a:gd name="connsiteY9" fmla="*/ 392906 h 404813"/>
              <a:gd name="connsiteX10" fmla="*/ 290513 w 2066925"/>
              <a:gd name="connsiteY10" fmla="*/ 402431 h 404813"/>
              <a:gd name="connsiteX11" fmla="*/ 221456 w 2066925"/>
              <a:gd name="connsiteY11" fmla="*/ 404813 h 404813"/>
              <a:gd name="connsiteX12" fmla="*/ 23813 w 2066925"/>
              <a:gd name="connsiteY12" fmla="*/ 400050 h 404813"/>
              <a:gd name="connsiteX13" fmla="*/ 0 w 2066925"/>
              <a:gd name="connsiteY13" fmla="*/ 223838 h 404813"/>
              <a:gd name="connsiteX14" fmla="*/ 230981 w 2066925"/>
              <a:gd name="connsiteY14" fmla="*/ 226219 h 404813"/>
              <a:gd name="connsiteX15" fmla="*/ 333375 w 2066925"/>
              <a:gd name="connsiteY15" fmla="*/ 214313 h 404813"/>
              <a:gd name="connsiteX16" fmla="*/ 557213 w 2066925"/>
              <a:gd name="connsiteY16" fmla="*/ 185738 h 404813"/>
              <a:gd name="connsiteX17" fmla="*/ 971550 w 2066925"/>
              <a:gd name="connsiteY17" fmla="*/ 133350 h 404813"/>
              <a:gd name="connsiteX18" fmla="*/ 1204913 w 2066925"/>
              <a:gd name="connsiteY18" fmla="*/ 114300 h 404813"/>
              <a:gd name="connsiteX19" fmla="*/ 1419225 w 2066925"/>
              <a:gd name="connsiteY19" fmla="*/ 85725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66925" h="404813">
                <a:moveTo>
                  <a:pt x="1419225" y="85725"/>
                </a:moveTo>
                <a:lnTo>
                  <a:pt x="1852613" y="26194"/>
                </a:lnTo>
                <a:lnTo>
                  <a:pt x="2066925" y="0"/>
                </a:lnTo>
                <a:lnTo>
                  <a:pt x="2066925" y="178594"/>
                </a:lnTo>
                <a:lnTo>
                  <a:pt x="1785938" y="214313"/>
                </a:lnTo>
                <a:lnTo>
                  <a:pt x="1404938" y="264319"/>
                </a:lnTo>
                <a:lnTo>
                  <a:pt x="1162050" y="295275"/>
                </a:lnTo>
                <a:lnTo>
                  <a:pt x="890588" y="321469"/>
                </a:lnTo>
                <a:lnTo>
                  <a:pt x="640556" y="354806"/>
                </a:lnTo>
                <a:lnTo>
                  <a:pt x="364331" y="392906"/>
                </a:lnTo>
                <a:lnTo>
                  <a:pt x="290513" y="402431"/>
                </a:lnTo>
                <a:lnTo>
                  <a:pt x="221456" y="404813"/>
                </a:lnTo>
                <a:lnTo>
                  <a:pt x="23813" y="400050"/>
                </a:lnTo>
                <a:lnTo>
                  <a:pt x="0" y="223838"/>
                </a:lnTo>
                <a:lnTo>
                  <a:pt x="230981" y="226219"/>
                </a:lnTo>
                <a:lnTo>
                  <a:pt x="333375" y="214313"/>
                </a:lnTo>
                <a:lnTo>
                  <a:pt x="557213" y="185738"/>
                </a:lnTo>
                <a:lnTo>
                  <a:pt x="971550" y="133350"/>
                </a:lnTo>
                <a:lnTo>
                  <a:pt x="1204913" y="114300"/>
                </a:lnTo>
                <a:lnTo>
                  <a:pt x="1419225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CB0F01B-2C50-154B-98C4-EE437D33E226}"/>
              </a:ext>
            </a:extLst>
          </p:cNvPr>
          <p:cNvSpPr/>
          <p:nvPr/>
        </p:nvSpPr>
        <p:spPr>
          <a:xfrm>
            <a:off x="4624388" y="3562350"/>
            <a:ext cx="1912937" cy="388938"/>
          </a:xfrm>
          <a:custGeom>
            <a:avLst/>
            <a:gdLst>
              <a:gd name="connsiteX0" fmla="*/ 1169193 w 1912143"/>
              <a:gd name="connsiteY0" fmla="*/ 78581 h 388144"/>
              <a:gd name="connsiteX1" fmla="*/ 1593056 w 1912143"/>
              <a:gd name="connsiteY1" fmla="*/ 33338 h 388144"/>
              <a:gd name="connsiteX2" fmla="*/ 1912143 w 1912143"/>
              <a:gd name="connsiteY2" fmla="*/ 0 h 388144"/>
              <a:gd name="connsiteX3" fmla="*/ 1912143 w 1912143"/>
              <a:gd name="connsiteY3" fmla="*/ 204788 h 388144"/>
              <a:gd name="connsiteX4" fmla="*/ 1626393 w 1912143"/>
              <a:gd name="connsiteY4" fmla="*/ 207169 h 388144"/>
              <a:gd name="connsiteX5" fmla="*/ 1364456 w 1912143"/>
              <a:gd name="connsiteY5" fmla="*/ 223838 h 388144"/>
              <a:gd name="connsiteX6" fmla="*/ 1012031 w 1912143"/>
              <a:gd name="connsiteY6" fmla="*/ 250031 h 388144"/>
              <a:gd name="connsiteX7" fmla="*/ 778668 w 1912143"/>
              <a:gd name="connsiteY7" fmla="*/ 273844 h 388144"/>
              <a:gd name="connsiteX8" fmla="*/ 452437 w 1912143"/>
              <a:gd name="connsiteY8" fmla="*/ 323850 h 388144"/>
              <a:gd name="connsiteX9" fmla="*/ 28575 w 1912143"/>
              <a:gd name="connsiteY9" fmla="*/ 388144 h 388144"/>
              <a:gd name="connsiteX10" fmla="*/ 0 w 1912143"/>
              <a:gd name="connsiteY10" fmla="*/ 228600 h 388144"/>
              <a:gd name="connsiteX11" fmla="*/ 321468 w 1912143"/>
              <a:gd name="connsiteY11" fmla="*/ 183356 h 388144"/>
              <a:gd name="connsiteX12" fmla="*/ 626268 w 1912143"/>
              <a:gd name="connsiteY12" fmla="*/ 140494 h 388144"/>
              <a:gd name="connsiteX13" fmla="*/ 838200 w 1912143"/>
              <a:gd name="connsiteY13" fmla="*/ 109538 h 388144"/>
              <a:gd name="connsiteX14" fmla="*/ 1169193 w 1912143"/>
              <a:gd name="connsiteY14" fmla="*/ 7858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12143" h="388144">
                <a:moveTo>
                  <a:pt x="1169193" y="78581"/>
                </a:moveTo>
                <a:lnTo>
                  <a:pt x="1593056" y="33338"/>
                </a:lnTo>
                <a:lnTo>
                  <a:pt x="1912143" y="0"/>
                </a:lnTo>
                <a:lnTo>
                  <a:pt x="1912143" y="204788"/>
                </a:lnTo>
                <a:lnTo>
                  <a:pt x="1626393" y="207169"/>
                </a:lnTo>
                <a:lnTo>
                  <a:pt x="1364456" y="223838"/>
                </a:lnTo>
                <a:lnTo>
                  <a:pt x="1012031" y="250031"/>
                </a:lnTo>
                <a:lnTo>
                  <a:pt x="778668" y="273844"/>
                </a:lnTo>
                <a:lnTo>
                  <a:pt x="452437" y="323850"/>
                </a:lnTo>
                <a:lnTo>
                  <a:pt x="28575" y="388144"/>
                </a:lnTo>
                <a:lnTo>
                  <a:pt x="0" y="228600"/>
                </a:lnTo>
                <a:lnTo>
                  <a:pt x="321468" y="183356"/>
                </a:lnTo>
                <a:lnTo>
                  <a:pt x="626268" y="140494"/>
                </a:lnTo>
                <a:lnTo>
                  <a:pt x="838200" y="109538"/>
                </a:lnTo>
                <a:lnTo>
                  <a:pt x="1169193" y="785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21A4504-ACBB-5048-AEB0-9867CD70CCA6}"/>
              </a:ext>
            </a:extLst>
          </p:cNvPr>
          <p:cNvSpPr/>
          <p:nvPr/>
        </p:nvSpPr>
        <p:spPr>
          <a:xfrm rot="16200000">
            <a:off x="2851944" y="3026569"/>
            <a:ext cx="4038600" cy="1801812"/>
          </a:xfrm>
          <a:custGeom>
            <a:avLst/>
            <a:gdLst>
              <a:gd name="connsiteX0" fmla="*/ 1652038 w 4038317"/>
              <a:gd name="connsiteY0" fmla="*/ 1339307 h 1801606"/>
              <a:gd name="connsiteX1" fmla="*/ 1798207 w 4038317"/>
              <a:gd name="connsiteY1" fmla="*/ 1380098 h 1801606"/>
              <a:gd name="connsiteX2" fmla="*/ 1974968 w 4038317"/>
              <a:gd name="connsiteY2" fmla="*/ 1417490 h 1801606"/>
              <a:gd name="connsiteX3" fmla="*/ 2121136 w 4038317"/>
              <a:gd name="connsiteY3" fmla="*/ 1444684 h 1801606"/>
              <a:gd name="connsiteX4" fmla="*/ 2263905 w 4038317"/>
              <a:gd name="connsiteY4" fmla="*/ 1465080 h 1801606"/>
              <a:gd name="connsiteX5" fmla="*/ 2525647 w 4038317"/>
              <a:gd name="connsiteY5" fmla="*/ 1478677 h 1801606"/>
              <a:gd name="connsiteX6" fmla="*/ 2716006 w 4038317"/>
              <a:gd name="connsiteY6" fmla="*/ 1488874 h 1801606"/>
              <a:gd name="connsiteX7" fmla="*/ 2967551 w 4038317"/>
              <a:gd name="connsiteY7" fmla="*/ 1488874 h 1801606"/>
              <a:gd name="connsiteX8" fmla="*/ 3215696 w 4038317"/>
              <a:gd name="connsiteY8" fmla="*/ 1488874 h 1801606"/>
              <a:gd name="connsiteX9" fmla="*/ 3429850 w 4038317"/>
              <a:gd name="connsiteY9" fmla="*/ 1485475 h 1801606"/>
              <a:gd name="connsiteX10" fmla="*/ 3657600 w 4038317"/>
              <a:gd name="connsiteY10" fmla="*/ 1475277 h 1801606"/>
              <a:gd name="connsiteX11" fmla="*/ 3796969 w 4038317"/>
              <a:gd name="connsiteY11" fmla="*/ 1468479 h 1801606"/>
              <a:gd name="connsiteX12" fmla="*/ 3844559 w 4038317"/>
              <a:gd name="connsiteY12" fmla="*/ 1461680 h 1801606"/>
              <a:gd name="connsiteX13" fmla="*/ 3875152 w 4038317"/>
              <a:gd name="connsiteY13" fmla="*/ 1444684 h 1801606"/>
              <a:gd name="connsiteX14" fmla="*/ 3902346 w 4038317"/>
              <a:gd name="connsiteY14" fmla="*/ 1424289 h 1801606"/>
              <a:gd name="connsiteX15" fmla="*/ 3922742 w 4038317"/>
              <a:gd name="connsiteY15" fmla="*/ 1397094 h 1801606"/>
              <a:gd name="connsiteX16" fmla="*/ 3936339 w 4038317"/>
              <a:gd name="connsiteY16" fmla="*/ 1373300 h 1801606"/>
              <a:gd name="connsiteX17" fmla="*/ 3966932 w 4038317"/>
              <a:gd name="connsiteY17" fmla="*/ 1301915 h 1801606"/>
              <a:gd name="connsiteX18" fmla="*/ 4038317 w 4038317"/>
              <a:gd name="connsiteY18" fmla="*/ 1614647 h 1801606"/>
              <a:gd name="connsiteX19" fmla="*/ 3987328 w 4038317"/>
              <a:gd name="connsiteY19" fmla="*/ 1709826 h 1801606"/>
              <a:gd name="connsiteX20" fmla="*/ 3949936 w 4038317"/>
              <a:gd name="connsiteY20" fmla="*/ 1764214 h 1801606"/>
              <a:gd name="connsiteX21" fmla="*/ 3915943 w 4038317"/>
              <a:gd name="connsiteY21" fmla="*/ 1798207 h 1801606"/>
              <a:gd name="connsiteX22" fmla="*/ 3895548 w 4038317"/>
              <a:gd name="connsiteY22" fmla="*/ 1801606 h 1801606"/>
              <a:gd name="connsiteX23" fmla="*/ 3854757 w 4038317"/>
              <a:gd name="connsiteY23" fmla="*/ 1794807 h 1801606"/>
              <a:gd name="connsiteX24" fmla="*/ 3793570 w 4038317"/>
              <a:gd name="connsiteY24" fmla="*/ 1781210 h 1801606"/>
              <a:gd name="connsiteX25" fmla="*/ 3650801 w 4038317"/>
              <a:gd name="connsiteY25" fmla="*/ 1760815 h 1801606"/>
              <a:gd name="connsiteX26" fmla="*/ 3596413 w 4038317"/>
              <a:gd name="connsiteY26" fmla="*/ 1754016 h 1801606"/>
              <a:gd name="connsiteX27" fmla="*/ 3514831 w 4038317"/>
              <a:gd name="connsiteY27" fmla="*/ 1757416 h 1801606"/>
              <a:gd name="connsiteX28" fmla="*/ 3419652 w 4038317"/>
              <a:gd name="connsiteY28" fmla="*/ 1757416 h 1801606"/>
              <a:gd name="connsiteX29" fmla="*/ 3144312 w 4038317"/>
              <a:gd name="connsiteY29" fmla="*/ 1757416 h 1801606"/>
              <a:gd name="connsiteX30" fmla="*/ 2899566 w 4038317"/>
              <a:gd name="connsiteY30" fmla="*/ 1757416 h 1801606"/>
              <a:gd name="connsiteX31" fmla="*/ 2739801 w 4038317"/>
              <a:gd name="connsiteY31" fmla="*/ 1733621 h 1801606"/>
              <a:gd name="connsiteX32" fmla="*/ 2277502 w 4038317"/>
              <a:gd name="connsiteY32" fmla="*/ 1709826 h 1801606"/>
              <a:gd name="connsiteX33" fmla="*/ 2097341 w 4038317"/>
              <a:gd name="connsiteY33" fmla="*/ 1682632 h 1801606"/>
              <a:gd name="connsiteX34" fmla="*/ 1876389 w 4038317"/>
              <a:gd name="connsiteY34" fmla="*/ 1645240 h 1801606"/>
              <a:gd name="connsiteX35" fmla="*/ 1720024 w 4038317"/>
              <a:gd name="connsiteY35" fmla="*/ 1611248 h 1801606"/>
              <a:gd name="connsiteX36" fmla="*/ 1533064 w 4038317"/>
              <a:gd name="connsiteY36" fmla="*/ 1563658 h 1801606"/>
              <a:gd name="connsiteX37" fmla="*/ 1407292 w 4038317"/>
              <a:gd name="connsiteY37" fmla="*/ 1526266 h 1801606"/>
              <a:gd name="connsiteX38" fmla="*/ 1230531 w 4038317"/>
              <a:gd name="connsiteY38" fmla="*/ 1461680 h 1801606"/>
              <a:gd name="connsiteX39" fmla="*/ 1077564 w 4038317"/>
              <a:gd name="connsiteY39" fmla="*/ 1393695 h 1801606"/>
              <a:gd name="connsiteX40" fmla="*/ 914400 w 4038317"/>
              <a:gd name="connsiteY40" fmla="*/ 1291718 h 1801606"/>
              <a:gd name="connsiteX41" fmla="*/ 798825 w 4038317"/>
              <a:gd name="connsiteY41" fmla="*/ 1189740 h 1801606"/>
              <a:gd name="connsiteX42" fmla="*/ 645859 w 4038317"/>
              <a:gd name="connsiteY42" fmla="*/ 1043572 h 1801606"/>
              <a:gd name="connsiteX43" fmla="*/ 479295 w 4038317"/>
              <a:gd name="connsiteY43" fmla="*/ 863411 h 1801606"/>
              <a:gd name="connsiteX44" fmla="*/ 370519 w 4038317"/>
              <a:gd name="connsiteY44" fmla="*/ 727441 h 1801606"/>
              <a:gd name="connsiteX45" fmla="*/ 275340 w 4038317"/>
              <a:gd name="connsiteY45" fmla="*/ 588071 h 1801606"/>
              <a:gd name="connsiteX46" fmla="*/ 203955 w 4038317"/>
              <a:gd name="connsiteY46" fmla="*/ 465698 h 1801606"/>
              <a:gd name="connsiteX47" fmla="*/ 135970 w 4038317"/>
              <a:gd name="connsiteY47" fmla="*/ 336526 h 1801606"/>
              <a:gd name="connsiteX48" fmla="*/ 78183 w 4038317"/>
              <a:gd name="connsiteY48" fmla="*/ 217552 h 1801606"/>
              <a:gd name="connsiteX49" fmla="*/ 23795 w 4038317"/>
              <a:gd name="connsiteY49" fmla="*/ 105377 h 1801606"/>
              <a:gd name="connsiteX50" fmla="*/ 3399 w 4038317"/>
              <a:gd name="connsiteY50" fmla="*/ 50989 h 1801606"/>
              <a:gd name="connsiteX51" fmla="*/ 0 w 4038317"/>
              <a:gd name="connsiteY51" fmla="*/ 13597 h 1801606"/>
              <a:gd name="connsiteX52" fmla="*/ 6798 w 4038317"/>
              <a:gd name="connsiteY52" fmla="*/ 0 h 1801606"/>
              <a:gd name="connsiteX53" fmla="*/ 13597 w 4038317"/>
              <a:gd name="connsiteY53" fmla="*/ 0 h 1801606"/>
              <a:gd name="connsiteX54" fmla="*/ 27194 w 4038317"/>
              <a:gd name="connsiteY54" fmla="*/ 0 h 1801606"/>
              <a:gd name="connsiteX55" fmla="*/ 47589 w 4038317"/>
              <a:gd name="connsiteY55" fmla="*/ 6799 h 1801606"/>
              <a:gd name="connsiteX56" fmla="*/ 64586 w 4038317"/>
              <a:gd name="connsiteY56" fmla="*/ 20396 h 1801606"/>
              <a:gd name="connsiteX57" fmla="*/ 98578 w 4038317"/>
              <a:gd name="connsiteY57" fmla="*/ 78183 h 1801606"/>
              <a:gd name="connsiteX58" fmla="*/ 186959 w 4038317"/>
              <a:gd name="connsiteY58" fmla="*/ 210754 h 1801606"/>
              <a:gd name="connsiteX59" fmla="*/ 268541 w 4038317"/>
              <a:gd name="connsiteY59" fmla="*/ 329728 h 1801606"/>
              <a:gd name="connsiteX60" fmla="*/ 333127 w 4038317"/>
              <a:gd name="connsiteY60" fmla="*/ 418109 h 1801606"/>
              <a:gd name="connsiteX61" fmla="*/ 390914 w 4038317"/>
              <a:gd name="connsiteY61" fmla="*/ 489493 h 1801606"/>
              <a:gd name="connsiteX62" fmla="*/ 455500 w 4038317"/>
              <a:gd name="connsiteY62" fmla="*/ 567676 h 1801606"/>
              <a:gd name="connsiteX63" fmla="*/ 520086 w 4038317"/>
              <a:gd name="connsiteY63" fmla="*/ 639060 h 1801606"/>
              <a:gd name="connsiteX64" fmla="*/ 594870 w 4038317"/>
              <a:gd name="connsiteY64" fmla="*/ 710445 h 1801606"/>
              <a:gd name="connsiteX65" fmla="*/ 642459 w 4038317"/>
              <a:gd name="connsiteY65" fmla="*/ 754635 h 1801606"/>
              <a:gd name="connsiteX66" fmla="*/ 713844 w 4038317"/>
              <a:gd name="connsiteY66" fmla="*/ 819221 h 1801606"/>
              <a:gd name="connsiteX67" fmla="*/ 815821 w 4038317"/>
              <a:gd name="connsiteY67" fmla="*/ 907602 h 1801606"/>
              <a:gd name="connsiteX68" fmla="*/ 948392 w 4038317"/>
              <a:gd name="connsiteY68" fmla="*/ 1006180 h 1801606"/>
              <a:gd name="connsiteX69" fmla="*/ 1043572 w 4038317"/>
              <a:gd name="connsiteY69" fmla="*/ 1077564 h 1801606"/>
              <a:gd name="connsiteX70" fmla="*/ 1104758 w 4038317"/>
              <a:gd name="connsiteY70" fmla="*/ 1118355 h 1801606"/>
              <a:gd name="connsiteX71" fmla="*/ 1271322 w 4038317"/>
              <a:gd name="connsiteY71" fmla="*/ 1210135 h 1801606"/>
              <a:gd name="connsiteX72" fmla="*/ 1407292 w 4038317"/>
              <a:gd name="connsiteY72" fmla="*/ 1264523 h 1801606"/>
              <a:gd name="connsiteX73" fmla="*/ 1652038 w 4038317"/>
              <a:gd name="connsiteY73" fmla="*/ 1339307 h 180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038317" h="1801606">
                <a:moveTo>
                  <a:pt x="1652038" y="1339307"/>
                </a:moveTo>
                <a:lnTo>
                  <a:pt x="1798207" y="1380098"/>
                </a:lnTo>
                <a:lnTo>
                  <a:pt x="1974968" y="1417490"/>
                </a:lnTo>
                <a:lnTo>
                  <a:pt x="2121136" y="1444684"/>
                </a:lnTo>
                <a:lnTo>
                  <a:pt x="2263905" y="1465080"/>
                </a:lnTo>
                <a:lnTo>
                  <a:pt x="2525647" y="1478677"/>
                </a:lnTo>
                <a:lnTo>
                  <a:pt x="2716006" y="1488874"/>
                </a:lnTo>
                <a:lnTo>
                  <a:pt x="2967551" y="1488874"/>
                </a:lnTo>
                <a:lnTo>
                  <a:pt x="3215696" y="1488874"/>
                </a:lnTo>
                <a:lnTo>
                  <a:pt x="3429850" y="1485475"/>
                </a:lnTo>
                <a:lnTo>
                  <a:pt x="3657600" y="1475277"/>
                </a:lnTo>
                <a:lnTo>
                  <a:pt x="3796969" y="1468479"/>
                </a:lnTo>
                <a:lnTo>
                  <a:pt x="3844559" y="1461680"/>
                </a:lnTo>
                <a:lnTo>
                  <a:pt x="3875152" y="1444684"/>
                </a:lnTo>
                <a:lnTo>
                  <a:pt x="3902346" y="1424289"/>
                </a:lnTo>
                <a:lnTo>
                  <a:pt x="3922742" y="1397094"/>
                </a:lnTo>
                <a:lnTo>
                  <a:pt x="3936339" y="1373300"/>
                </a:lnTo>
                <a:lnTo>
                  <a:pt x="3966932" y="1301915"/>
                </a:lnTo>
                <a:lnTo>
                  <a:pt x="4038317" y="1614647"/>
                </a:lnTo>
                <a:lnTo>
                  <a:pt x="3987328" y="1709826"/>
                </a:lnTo>
                <a:lnTo>
                  <a:pt x="3949936" y="1764214"/>
                </a:lnTo>
                <a:lnTo>
                  <a:pt x="3915943" y="1798207"/>
                </a:lnTo>
                <a:lnTo>
                  <a:pt x="3895548" y="1801606"/>
                </a:lnTo>
                <a:lnTo>
                  <a:pt x="3854757" y="1794807"/>
                </a:lnTo>
                <a:lnTo>
                  <a:pt x="3793570" y="1781210"/>
                </a:lnTo>
                <a:lnTo>
                  <a:pt x="3650801" y="1760815"/>
                </a:lnTo>
                <a:lnTo>
                  <a:pt x="3596413" y="1754016"/>
                </a:lnTo>
                <a:lnTo>
                  <a:pt x="3514831" y="1757416"/>
                </a:lnTo>
                <a:lnTo>
                  <a:pt x="3419652" y="1757416"/>
                </a:lnTo>
                <a:lnTo>
                  <a:pt x="3144312" y="1757416"/>
                </a:lnTo>
                <a:lnTo>
                  <a:pt x="2899566" y="1757416"/>
                </a:lnTo>
                <a:lnTo>
                  <a:pt x="2739801" y="1733621"/>
                </a:lnTo>
                <a:lnTo>
                  <a:pt x="2277502" y="1709826"/>
                </a:lnTo>
                <a:lnTo>
                  <a:pt x="2097341" y="1682632"/>
                </a:lnTo>
                <a:lnTo>
                  <a:pt x="1876389" y="1645240"/>
                </a:lnTo>
                <a:lnTo>
                  <a:pt x="1720024" y="1611248"/>
                </a:lnTo>
                <a:lnTo>
                  <a:pt x="1533064" y="1563658"/>
                </a:lnTo>
                <a:lnTo>
                  <a:pt x="1407292" y="1526266"/>
                </a:lnTo>
                <a:lnTo>
                  <a:pt x="1230531" y="1461680"/>
                </a:lnTo>
                <a:lnTo>
                  <a:pt x="1077564" y="1393695"/>
                </a:lnTo>
                <a:lnTo>
                  <a:pt x="914400" y="1291718"/>
                </a:lnTo>
                <a:lnTo>
                  <a:pt x="798825" y="1189740"/>
                </a:lnTo>
                <a:lnTo>
                  <a:pt x="645859" y="1043572"/>
                </a:lnTo>
                <a:lnTo>
                  <a:pt x="479295" y="863411"/>
                </a:lnTo>
                <a:lnTo>
                  <a:pt x="370519" y="727441"/>
                </a:lnTo>
                <a:lnTo>
                  <a:pt x="275340" y="588071"/>
                </a:lnTo>
                <a:lnTo>
                  <a:pt x="203955" y="465698"/>
                </a:lnTo>
                <a:lnTo>
                  <a:pt x="135970" y="336526"/>
                </a:lnTo>
                <a:lnTo>
                  <a:pt x="78183" y="217552"/>
                </a:lnTo>
                <a:lnTo>
                  <a:pt x="23795" y="105377"/>
                </a:lnTo>
                <a:lnTo>
                  <a:pt x="3399" y="50989"/>
                </a:lnTo>
                <a:lnTo>
                  <a:pt x="0" y="13597"/>
                </a:lnTo>
                <a:lnTo>
                  <a:pt x="6798" y="0"/>
                </a:lnTo>
                <a:lnTo>
                  <a:pt x="13597" y="0"/>
                </a:lnTo>
                <a:lnTo>
                  <a:pt x="27194" y="0"/>
                </a:lnTo>
                <a:lnTo>
                  <a:pt x="47589" y="6799"/>
                </a:lnTo>
                <a:lnTo>
                  <a:pt x="64586" y="20396"/>
                </a:lnTo>
                <a:lnTo>
                  <a:pt x="98578" y="78183"/>
                </a:lnTo>
                <a:lnTo>
                  <a:pt x="186959" y="210754"/>
                </a:lnTo>
                <a:lnTo>
                  <a:pt x="268541" y="329728"/>
                </a:lnTo>
                <a:lnTo>
                  <a:pt x="333127" y="418109"/>
                </a:lnTo>
                <a:lnTo>
                  <a:pt x="390914" y="489493"/>
                </a:lnTo>
                <a:lnTo>
                  <a:pt x="455500" y="567676"/>
                </a:lnTo>
                <a:lnTo>
                  <a:pt x="520086" y="639060"/>
                </a:lnTo>
                <a:lnTo>
                  <a:pt x="594870" y="710445"/>
                </a:lnTo>
                <a:lnTo>
                  <a:pt x="642459" y="754635"/>
                </a:lnTo>
                <a:lnTo>
                  <a:pt x="713844" y="819221"/>
                </a:lnTo>
                <a:lnTo>
                  <a:pt x="815821" y="907602"/>
                </a:lnTo>
                <a:lnTo>
                  <a:pt x="948392" y="1006180"/>
                </a:lnTo>
                <a:lnTo>
                  <a:pt x="1043572" y="1077564"/>
                </a:lnTo>
                <a:lnTo>
                  <a:pt x="1104758" y="1118355"/>
                </a:lnTo>
                <a:lnTo>
                  <a:pt x="1271322" y="1210135"/>
                </a:lnTo>
                <a:lnTo>
                  <a:pt x="1407292" y="1264523"/>
                </a:lnTo>
                <a:lnTo>
                  <a:pt x="1652038" y="13393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85C684B-0E15-8940-BCD1-D7B297C604D0}"/>
              </a:ext>
            </a:extLst>
          </p:cNvPr>
          <p:cNvSpPr/>
          <p:nvPr/>
        </p:nvSpPr>
        <p:spPr>
          <a:xfrm>
            <a:off x="4194175" y="4098925"/>
            <a:ext cx="3175000" cy="1898650"/>
          </a:xfrm>
          <a:custGeom>
            <a:avLst/>
            <a:gdLst>
              <a:gd name="connsiteX0" fmla="*/ 1279072 w 3175908"/>
              <a:gd name="connsiteY0" fmla="*/ 1140279 h 1899558"/>
              <a:gd name="connsiteX1" fmla="*/ 1148443 w 3175908"/>
              <a:gd name="connsiteY1" fmla="*/ 1020536 h 1899558"/>
              <a:gd name="connsiteX2" fmla="*/ 1050472 w 3175908"/>
              <a:gd name="connsiteY2" fmla="*/ 925286 h 1899558"/>
              <a:gd name="connsiteX3" fmla="*/ 879022 w 3175908"/>
              <a:gd name="connsiteY3" fmla="*/ 756558 h 1899558"/>
              <a:gd name="connsiteX4" fmla="*/ 693965 w 3175908"/>
              <a:gd name="connsiteY4" fmla="*/ 563336 h 1899558"/>
              <a:gd name="connsiteX5" fmla="*/ 576943 w 3175908"/>
              <a:gd name="connsiteY5" fmla="*/ 451758 h 1899558"/>
              <a:gd name="connsiteX6" fmla="*/ 487136 w 3175908"/>
              <a:gd name="connsiteY6" fmla="*/ 370115 h 1899558"/>
              <a:gd name="connsiteX7" fmla="*/ 416379 w 3175908"/>
              <a:gd name="connsiteY7" fmla="*/ 312965 h 1899558"/>
              <a:gd name="connsiteX8" fmla="*/ 361950 w 3175908"/>
              <a:gd name="connsiteY8" fmla="*/ 266700 h 1899558"/>
              <a:gd name="connsiteX9" fmla="*/ 283029 w 3175908"/>
              <a:gd name="connsiteY9" fmla="*/ 214993 h 1899558"/>
              <a:gd name="connsiteX10" fmla="*/ 244929 w 3175908"/>
              <a:gd name="connsiteY10" fmla="*/ 187779 h 1899558"/>
              <a:gd name="connsiteX11" fmla="*/ 201386 w 3175908"/>
              <a:gd name="connsiteY11" fmla="*/ 163286 h 1899558"/>
              <a:gd name="connsiteX12" fmla="*/ 149679 w 3175908"/>
              <a:gd name="connsiteY12" fmla="*/ 136072 h 1899558"/>
              <a:gd name="connsiteX13" fmla="*/ 114300 w 3175908"/>
              <a:gd name="connsiteY13" fmla="*/ 119743 h 1899558"/>
              <a:gd name="connsiteX14" fmla="*/ 73479 w 3175908"/>
              <a:gd name="connsiteY14" fmla="*/ 106136 h 1899558"/>
              <a:gd name="connsiteX15" fmla="*/ 40822 w 3175908"/>
              <a:gd name="connsiteY15" fmla="*/ 97972 h 1899558"/>
              <a:gd name="connsiteX16" fmla="*/ 21772 w 3175908"/>
              <a:gd name="connsiteY16" fmla="*/ 92529 h 1899558"/>
              <a:gd name="connsiteX17" fmla="*/ 10886 w 3175908"/>
              <a:gd name="connsiteY17" fmla="*/ 81643 h 1899558"/>
              <a:gd name="connsiteX18" fmla="*/ 0 w 3175908"/>
              <a:gd name="connsiteY18" fmla="*/ 57150 h 1899558"/>
              <a:gd name="connsiteX19" fmla="*/ 0 w 3175908"/>
              <a:gd name="connsiteY19" fmla="*/ 27215 h 1899558"/>
              <a:gd name="connsiteX20" fmla="*/ 5443 w 3175908"/>
              <a:gd name="connsiteY20" fmla="*/ 13608 h 1899558"/>
              <a:gd name="connsiteX21" fmla="*/ 32658 w 3175908"/>
              <a:gd name="connsiteY21" fmla="*/ 2722 h 1899558"/>
              <a:gd name="connsiteX22" fmla="*/ 46265 w 3175908"/>
              <a:gd name="connsiteY22" fmla="*/ 0 h 1899558"/>
              <a:gd name="connsiteX23" fmla="*/ 84365 w 3175908"/>
              <a:gd name="connsiteY23" fmla="*/ 2722 h 1899558"/>
              <a:gd name="connsiteX24" fmla="*/ 138793 w 3175908"/>
              <a:gd name="connsiteY24" fmla="*/ 13608 h 1899558"/>
              <a:gd name="connsiteX25" fmla="*/ 214993 w 3175908"/>
              <a:gd name="connsiteY25" fmla="*/ 32658 h 1899558"/>
              <a:gd name="connsiteX26" fmla="*/ 277586 w 3175908"/>
              <a:gd name="connsiteY26" fmla="*/ 51708 h 1899558"/>
              <a:gd name="connsiteX27" fmla="*/ 342900 w 3175908"/>
              <a:gd name="connsiteY27" fmla="*/ 81643 h 1899558"/>
              <a:gd name="connsiteX28" fmla="*/ 386443 w 3175908"/>
              <a:gd name="connsiteY28" fmla="*/ 106136 h 1899558"/>
              <a:gd name="connsiteX29" fmla="*/ 487136 w 3175908"/>
              <a:gd name="connsiteY29" fmla="*/ 182336 h 1899558"/>
              <a:gd name="connsiteX30" fmla="*/ 647700 w 3175908"/>
              <a:gd name="connsiteY30" fmla="*/ 315686 h 1899558"/>
              <a:gd name="connsiteX31" fmla="*/ 879022 w 3175908"/>
              <a:gd name="connsiteY31" fmla="*/ 519793 h 1899558"/>
              <a:gd name="connsiteX32" fmla="*/ 974272 w 3175908"/>
              <a:gd name="connsiteY32" fmla="*/ 601436 h 1899558"/>
              <a:gd name="connsiteX33" fmla="*/ 1208315 w 3175908"/>
              <a:gd name="connsiteY33" fmla="*/ 789215 h 1899558"/>
              <a:gd name="connsiteX34" fmla="*/ 1336222 w 3175908"/>
              <a:gd name="connsiteY34" fmla="*/ 887186 h 1899558"/>
              <a:gd name="connsiteX35" fmla="*/ 1526722 w 3175908"/>
              <a:gd name="connsiteY35" fmla="*/ 1028700 h 1899558"/>
              <a:gd name="connsiteX36" fmla="*/ 1695450 w 3175908"/>
              <a:gd name="connsiteY36" fmla="*/ 1145722 h 1899558"/>
              <a:gd name="connsiteX37" fmla="*/ 1845129 w 3175908"/>
              <a:gd name="connsiteY37" fmla="*/ 1240972 h 1899558"/>
              <a:gd name="connsiteX38" fmla="*/ 1975758 w 3175908"/>
              <a:gd name="connsiteY38" fmla="*/ 1322615 h 1899558"/>
              <a:gd name="connsiteX39" fmla="*/ 2106386 w 3175908"/>
              <a:gd name="connsiteY39" fmla="*/ 1393372 h 1899558"/>
              <a:gd name="connsiteX40" fmla="*/ 2280558 w 3175908"/>
              <a:gd name="connsiteY40" fmla="*/ 1483179 h 1899558"/>
              <a:gd name="connsiteX41" fmla="*/ 2427515 w 3175908"/>
              <a:gd name="connsiteY41" fmla="*/ 1551215 h 1899558"/>
              <a:gd name="connsiteX42" fmla="*/ 2615293 w 3175908"/>
              <a:gd name="connsiteY42" fmla="*/ 1630136 h 1899558"/>
              <a:gd name="connsiteX43" fmla="*/ 2781300 w 3175908"/>
              <a:gd name="connsiteY43" fmla="*/ 1692729 h 1899558"/>
              <a:gd name="connsiteX44" fmla="*/ 3007179 w 3175908"/>
              <a:gd name="connsiteY44" fmla="*/ 1768929 h 1899558"/>
              <a:gd name="connsiteX45" fmla="*/ 3159579 w 3175908"/>
              <a:gd name="connsiteY45" fmla="*/ 1809750 h 1899558"/>
              <a:gd name="connsiteX46" fmla="*/ 3167743 w 3175908"/>
              <a:gd name="connsiteY46" fmla="*/ 1817915 h 1899558"/>
              <a:gd name="connsiteX47" fmla="*/ 3173186 w 3175908"/>
              <a:gd name="connsiteY47" fmla="*/ 1831522 h 1899558"/>
              <a:gd name="connsiteX48" fmla="*/ 3175908 w 3175908"/>
              <a:gd name="connsiteY48" fmla="*/ 1853293 h 1899558"/>
              <a:gd name="connsiteX49" fmla="*/ 3167743 w 3175908"/>
              <a:gd name="connsiteY49" fmla="*/ 1866900 h 1899558"/>
              <a:gd name="connsiteX50" fmla="*/ 3129643 w 3175908"/>
              <a:gd name="connsiteY50" fmla="*/ 1877786 h 1899558"/>
              <a:gd name="connsiteX51" fmla="*/ 2979965 w 3175908"/>
              <a:gd name="connsiteY51" fmla="*/ 1880508 h 1899558"/>
              <a:gd name="connsiteX52" fmla="*/ 2677886 w 3175908"/>
              <a:gd name="connsiteY52" fmla="*/ 1891393 h 1899558"/>
              <a:gd name="connsiteX53" fmla="*/ 2321379 w 3175908"/>
              <a:gd name="connsiteY53" fmla="*/ 1899558 h 1899558"/>
              <a:gd name="connsiteX54" fmla="*/ 2291443 w 3175908"/>
              <a:gd name="connsiteY54" fmla="*/ 1896836 h 1899558"/>
              <a:gd name="connsiteX55" fmla="*/ 2269672 w 3175908"/>
              <a:gd name="connsiteY55" fmla="*/ 1885950 h 1899558"/>
              <a:gd name="connsiteX56" fmla="*/ 2051958 w 3175908"/>
              <a:gd name="connsiteY56" fmla="*/ 1738993 h 1899558"/>
              <a:gd name="connsiteX57" fmla="*/ 1768929 w 3175908"/>
              <a:gd name="connsiteY57" fmla="*/ 1534886 h 1899558"/>
              <a:gd name="connsiteX58" fmla="*/ 1423308 w 3175908"/>
              <a:gd name="connsiteY58" fmla="*/ 1260022 h 1899558"/>
              <a:gd name="connsiteX59" fmla="*/ 1279072 w 3175908"/>
              <a:gd name="connsiteY59" fmla="*/ 1140279 h 1899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175908" h="1899558">
                <a:moveTo>
                  <a:pt x="1279072" y="1140279"/>
                </a:moveTo>
                <a:lnTo>
                  <a:pt x="1148443" y="1020536"/>
                </a:lnTo>
                <a:lnTo>
                  <a:pt x="1050472" y="925286"/>
                </a:lnTo>
                <a:lnTo>
                  <a:pt x="879022" y="756558"/>
                </a:lnTo>
                <a:lnTo>
                  <a:pt x="693965" y="563336"/>
                </a:lnTo>
                <a:lnTo>
                  <a:pt x="576943" y="451758"/>
                </a:lnTo>
                <a:lnTo>
                  <a:pt x="487136" y="370115"/>
                </a:lnTo>
                <a:lnTo>
                  <a:pt x="416379" y="312965"/>
                </a:lnTo>
                <a:lnTo>
                  <a:pt x="361950" y="266700"/>
                </a:lnTo>
                <a:lnTo>
                  <a:pt x="283029" y="214993"/>
                </a:lnTo>
                <a:lnTo>
                  <a:pt x="244929" y="187779"/>
                </a:lnTo>
                <a:lnTo>
                  <a:pt x="201386" y="163286"/>
                </a:lnTo>
                <a:lnTo>
                  <a:pt x="149679" y="136072"/>
                </a:lnTo>
                <a:lnTo>
                  <a:pt x="114300" y="119743"/>
                </a:lnTo>
                <a:lnTo>
                  <a:pt x="73479" y="106136"/>
                </a:lnTo>
                <a:lnTo>
                  <a:pt x="40822" y="97972"/>
                </a:lnTo>
                <a:lnTo>
                  <a:pt x="21772" y="92529"/>
                </a:lnTo>
                <a:lnTo>
                  <a:pt x="10886" y="81643"/>
                </a:lnTo>
                <a:lnTo>
                  <a:pt x="0" y="57150"/>
                </a:lnTo>
                <a:lnTo>
                  <a:pt x="0" y="27215"/>
                </a:lnTo>
                <a:lnTo>
                  <a:pt x="5443" y="13608"/>
                </a:lnTo>
                <a:lnTo>
                  <a:pt x="32658" y="2722"/>
                </a:lnTo>
                <a:lnTo>
                  <a:pt x="46265" y="0"/>
                </a:lnTo>
                <a:lnTo>
                  <a:pt x="84365" y="2722"/>
                </a:lnTo>
                <a:lnTo>
                  <a:pt x="138793" y="13608"/>
                </a:lnTo>
                <a:lnTo>
                  <a:pt x="214993" y="32658"/>
                </a:lnTo>
                <a:lnTo>
                  <a:pt x="277586" y="51708"/>
                </a:lnTo>
                <a:lnTo>
                  <a:pt x="342900" y="81643"/>
                </a:lnTo>
                <a:lnTo>
                  <a:pt x="386443" y="106136"/>
                </a:lnTo>
                <a:lnTo>
                  <a:pt x="487136" y="182336"/>
                </a:lnTo>
                <a:lnTo>
                  <a:pt x="647700" y="315686"/>
                </a:lnTo>
                <a:lnTo>
                  <a:pt x="879022" y="519793"/>
                </a:lnTo>
                <a:lnTo>
                  <a:pt x="974272" y="601436"/>
                </a:lnTo>
                <a:lnTo>
                  <a:pt x="1208315" y="789215"/>
                </a:lnTo>
                <a:lnTo>
                  <a:pt x="1336222" y="887186"/>
                </a:lnTo>
                <a:lnTo>
                  <a:pt x="1526722" y="1028700"/>
                </a:lnTo>
                <a:lnTo>
                  <a:pt x="1695450" y="1145722"/>
                </a:lnTo>
                <a:lnTo>
                  <a:pt x="1845129" y="1240972"/>
                </a:lnTo>
                <a:lnTo>
                  <a:pt x="1975758" y="1322615"/>
                </a:lnTo>
                <a:lnTo>
                  <a:pt x="2106386" y="1393372"/>
                </a:lnTo>
                <a:lnTo>
                  <a:pt x="2280558" y="1483179"/>
                </a:lnTo>
                <a:lnTo>
                  <a:pt x="2427515" y="1551215"/>
                </a:lnTo>
                <a:lnTo>
                  <a:pt x="2615293" y="1630136"/>
                </a:lnTo>
                <a:lnTo>
                  <a:pt x="2781300" y="1692729"/>
                </a:lnTo>
                <a:lnTo>
                  <a:pt x="3007179" y="1768929"/>
                </a:lnTo>
                <a:lnTo>
                  <a:pt x="3159579" y="1809750"/>
                </a:lnTo>
                <a:lnTo>
                  <a:pt x="3167743" y="1817915"/>
                </a:lnTo>
                <a:lnTo>
                  <a:pt x="3173186" y="1831522"/>
                </a:lnTo>
                <a:lnTo>
                  <a:pt x="3175908" y="1853293"/>
                </a:lnTo>
                <a:lnTo>
                  <a:pt x="3167743" y="1866900"/>
                </a:lnTo>
                <a:lnTo>
                  <a:pt x="3129643" y="1877786"/>
                </a:lnTo>
                <a:lnTo>
                  <a:pt x="2979965" y="1880508"/>
                </a:lnTo>
                <a:lnTo>
                  <a:pt x="2677886" y="1891393"/>
                </a:lnTo>
                <a:lnTo>
                  <a:pt x="2321379" y="1899558"/>
                </a:lnTo>
                <a:lnTo>
                  <a:pt x="2291443" y="1896836"/>
                </a:lnTo>
                <a:lnTo>
                  <a:pt x="2269672" y="1885950"/>
                </a:lnTo>
                <a:lnTo>
                  <a:pt x="2051958" y="1738993"/>
                </a:lnTo>
                <a:lnTo>
                  <a:pt x="1768929" y="1534886"/>
                </a:lnTo>
                <a:lnTo>
                  <a:pt x="1423308" y="1260022"/>
                </a:lnTo>
                <a:lnTo>
                  <a:pt x="1279072" y="114027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88134DC-4174-4BC5-B585-CF6025B88002}"/>
              </a:ext>
            </a:extLst>
          </p:cNvPr>
          <p:cNvGrpSpPr/>
          <p:nvPr/>
        </p:nvGrpSpPr>
        <p:grpSpPr>
          <a:xfrm>
            <a:off x="2498725" y="1556469"/>
            <a:ext cx="4870450" cy="4424362"/>
            <a:chOff x="2651125" y="1725613"/>
            <a:chExt cx="4870450" cy="4424362"/>
          </a:xfrm>
        </p:grpSpPr>
        <p:sp>
          <p:nvSpPr>
            <p:cNvPr id="11" name="フリーフォーム 24">
              <a:extLst>
                <a:ext uri="{FF2B5EF4-FFF2-40B4-BE49-F238E27FC236}">
                  <a16:creationId xmlns:a16="http://schemas.microsoft.com/office/drawing/2014/main" id="{3267812F-CC0C-4C1E-B0F1-75F9D2BDF84C}"/>
                </a:ext>
              </a:extLst>
            </p:cNvPr>
            <p:cNvSpPr/>
            <p:nvPr/>
          </p:nvSpPr>
          <p:spPr>
            <a:xfrm>
              <a:off x="2651125" y="1743075"/>
              <a:ext cx="1463675" cy="2479675"/>
            </a:xfrm>
            <a:custGeom>
              <a:avLst/>
              <a:gdLst>
                <a:gd name="connsiteX0" fmla="*/ 1174750 w 1463675"/>
                <a:gd name="connsiteY0" fmla="*/ 917575 h 2479675"/>
                <a:gd name="connsiteX1" fmla="*/ 1270000 w 1463675"/>
                <a:gd name="connsiteY1" fmla="*/ 733425 h 2479675"/>
                <a:gd name="connsiteX2" fmla="*/ 1336675 w 1463675"/>
                <a:gd name="connsiteY2" fmla="*/ 612775 h 2479675"/>
                <a:gd name="connsiteX3" fmla="*/ 1362075 w 1463675"/>
                <a:gd name="connsiteY3" fmla="*/ 568325 h 2479675"/>
                <a:gd name="connsiteX4" fmla="*/ 1390650 w 1463675"/>
                <a:gd name="connsiteY4" fmla="*/ 530225 h 2479675"/>
                <a:gd name="connsiteX5" fmla="*/ 1425575 w 1463675"/>
                <a:gd name="connsiteY5" fmla="*/ 469900 h 2479675"/>
                <a:gd name="connsiteX6" fmla="*/ 1444625 w 1463675"/>
                <a:gd name="connsiteY6" fmla="*/ 434975 h 2479675"/>
                <a:gd name="connsiteX7" fmla="*/ 1460500 w 1463675"/>
                <a:gd name="connsiteY7" fmla="*/ 393700 h 2479675"/>
                <a:gd name="connsiteX8" fmla="*/ 1463675 w 1463675"/>
                <a:gd name="connsiteY8" fmla="*/ 368300 h 2479675"/>
                <a:gd name="connsiteX9" fmla="*/ 1463675 w 1463675"/>
                <a:gd name="connsiteY9" fmla="*/ 339725 h 2479675"/>
                <a:gd name="connsiteX10" fmla="*/ 1450975 w 1463675"/>
                <a:gd name="connsiteY10" fmla="*/ 307975 h 2479675"/>
                <a:gd name="connsiteX11" fmla="*/ 1422400 w 1463675"/>
                <a:gd name="connsiteY11" fmla="*/ 269875 h 2479675"/>
                <a:gd name="connsiteX12" fmla="*/ 1384300 w 1463675"/>
                <a:gd name="connsiteY12" fmla="*/ 234950 h 2479675"/>
                <a:gd name="connsiteX13" fmla="*/ 1343025 w 1463675"/>
                <a:gd name="connsiteY13" fmla="*/ 200025 h 2479675"/>
                <a:gd name="connsiteX14" fmla="*/ 1279525 w 1463675"/>
                <a:gd name="connsiteY14" fmla="*/ 152400 h 2479675"/>
                <a:gd name="connsiteX15" fmla="*/ 1187450 w 1463675"/>
                <a:gd name="connsiteY15" fmla="*/ 98425 h 2479675"/>
                <a:gd name="connsiteX16" fmla="*/ 1114425 w 1463675"/>
                <a:gd name="connsiteY16" fmla="*/ 57150 h 2479675"/>
                <a:gd name="connsiteX17" fmla="*/ 1041400 w 1463675"/>
                <a:gd name="connsiteY17" fmla="*/ 19050 h 2479675"/>
                <a:gd name="connsiteX18" fmla="*/ 1003300 w 1463675"/>
                <a:gd name="connsiteY18" fmla="*/ 3175 h 2479675"/>
                <a:gd name="connsiteX19" fmla="*/ 981075 w 1463675"/>
                <a:gd name="connsiteY19" fmla="*/ 0 h 2479675"/>
                <a:gd name="connsiteX20" fmla="*/ 962025 w 1463675"/>
                <a:gd name="connsiteY20" fmla="*/ 3175 h 2479675"/>
                <a:gd name="connsiteX21" fmla="*/ 946150 w 1463675"/>
                <a:gd name="connsiteY21" fmla="*/ 19050 h 2479675"/>
                <a:gd name="connsiteX22" fmla="*/ 946150 w 1463675"/>
                <a:gd name="connsiteY22" fmla="*/ 31750 h 2479675"/>
                <a:gd name="connsiteX23" fmla="*/ 946150 w 1463675"/>
                <a:gd name="connsiteY23" fmla="*/ 57150 h 2479675"/>
                <a:gd name="connsiteX24" fmla="*/ 958850 w 1463675"/>
                <a:gd name="connsiteY24" fmla="*/ 82550 h 2479675"/>
                <a:gd name="connsiteX25" fmla="*/ 996950 w 1463675"/>
                <a:gd name="connsiteY25" fmla="*/ 114300 h 2479675"/>
                <a:gd name="connsiteX26" fmla="*/ 1028700 w 1463675"/>
                <a:gd name="connsiteY26" fmla="*/ 146050 h 2479675"/>
                <a:gd name="connsiteX27" fmla="*/ 1047750 w 1463675"/>
                <a:gd name="connsiteY27" fmla="*/ 168275 h 2479675"/>
                <a:gd name="connsiteX28" fmla="*/ 1073150 w 1463675"/>
                <a:gd name="connsiteY28" fmla="*/ 209550 h 2479675"/>
                <a:gd name="connsiteX29" fmla="*/ 1089025 w 1463675"/>
                <a:gd name="connsiteY29" fmla="*/ 238125 h 2479675"/>
                <a:gd name="connsiteX30" fmla="*/ 1098550 w 1463675"/>
                <a:gd name="connsiteY30" fmla="*/ 266700 h 2479675"/>
                <a:gd name="connsiteX31" fmla="*/ 1104900 w 1463675"/>
                <a:gd name="connsiteY31" fmla="*/ 295275 h 2479675"/>
                <a:gd name="connsiteX32" fmla="*/ 1104900 w 1463675"/>
                <a:gd name="connsiteY32" fmla="*/ 333375 h 2479675"/>
                <a:gd name="connsiteX33" fmla="*/ 1101725 w 1463675"/>
                <a:gd name="connsiteY33" fmla="*/ 371475 h 2479675"/>
                <a:gd name="connsiteX34" fmla="*/ 1079500 w 1463675"/>
                <a:gd name="connsiteY34" fmla="*/ 463550 h 2479675"/>
                <a:gd name="connsiteX35" fmla="*/ 1031875 w 1463675"/>
                <a:gd name="connsiteY35" fmla="*/ 593725 h 2479675"/>
                <a:gd name="connsiteX36" fmla="*/ 955675 w 1463675"/>
                <a:gd name="connsiteY36" fmla="*/ 774700 h 2479675"/>
                <a:gd name="connsiteX37" fmla="*/ 838200 w 1463675"/>
                <a:gd name="connsiteY37" fmla="*/ 1028700 h 2479675"/>
                <a:gd name="connsiteX38" fmla="*/ 739775 w 1463675"/>
                <a:gd name="connsiteY38" fmla="*/ 1231900 h 2479675"/>
                <a:gd name="connsiteX39" fmla="*/ 584200 w 1463675"/>
                <a:gd name="connsiteY39" fmla="*/ 1514475 h 2479675"/>
                <a:gd name="connsiteX40" fmla="*/ 450850 w 1463675"/>
                <a:gd name="connsiteY40" fmla="*/ 1746250 h 2479675"/>
                <a:gd name="connsiteX41" fmla="*/ 342900 w 1463675"/>
                <a:gd name="connsiteY41" fmla="*/ 1920875 h 2479675"/>
                <a:gd name="connsiteX42" fmla="*/ 231775 w 1463675"/>
                <a:gd name="connsiteY42" fmla="*/ 2095500 h 2479675"/>
                <a:gd name="connsiteX43" fmla="*/ 130175 w 1463675"/>
                <a:gd name="connsiteY43" fmla="*/ 2251075 h 2479675"/>
                <a:gd name="connsiteX44" fmla="*/ 47625 w 1463675"/>
                <a:gd name="connsiteY44" fmla="*/ 2365375 h 2479675"/>
                <a:gd name="connsiteX45" fmla="*/ 9525 w 1463675"/>
                <a:gd name="connsiteY45" fmla="*/ 2419350 h 2479675"/>
                <a:gd name="connsiteX46" fmla="*/ 0 w 1463675"/>
                <a:gd name="connsiteY46" fmla="*/ 2438400 h 2479675"/>
                <a:gd name="connsiteX47" fmla="*/ 3175 w 1463675"/>
                <a:gd name="connsiteY47" fmla="*/ 2460625 h 2479675"/>
                <a:gd name="connsiteX48" fmla="*/ 9525 w 1463675"/>
                <a:gd name="connsiteY48" fmla="*/ 2473325 h 2479675"/>
                <a:gd name="connsiteX49" fmla="*/ 22225 w 1463675"/>
                <a:gd name="connsiteY49" fmla="*/ 2479675 h 2479675"/>
                <a:gd name="connsiteX50" fmla="*/ 38100 w 1463675"/>
                <a:gd name="connsiteY50" fmla="*/ 2479675 h 2479675"/>
                <a:gd name="connsiteX51" fmla="*/ 79375 w 1463675"/>
                <a:gd name="connsiteY51" fmla="*/ 2463800 h 2479675"/>
                <a:gd name="connsiteX52" fmla="*/ 139700 w 1463675"/>
                <a:gd name="connsiteY52" fmla="*/ 2406650 h 2479675"/>
                <a:gd name="connsiteX53" fmla="*/ 222250 w 1463675"/>
                <a:gd name="connsiteY53" fmla="*/ 2324100 h 2479675"/>
                <a:gd name="connsiteX54" fmla="*/ 349250 w 1463675"/>
                <a:gd name="connsiteY54" fmla="*/ 2187575 h 2479675"/>
                <a:gd name="connsiteX55" fmla="*/ 511175 w 1463675"/>
                <a:gd name="connsiteY55" fmla="*/ 1990725 h 2479675"/>
                <a:gd name="connsiteX56" fmla="*/ 650875 w 1463675"/>
                <a:gd name="connsiteY56" fmla="*/ 1809750 h 2479675"/>
                <a:gd name="connsiteX57" fmla="*/ 774700 w 1463675"/>
                <a:gd name="connsiteY57" fmla="*/ 1638300 h 2479675"/>
                <a:gd name="connsiteX58" fmla="*/ 828675 w 1463675"/>
                <a:gd name="connsiteY58" fmla="*/ 1549400 h 2479675"/>
                <a:gd name="connsiteX59" fmla="*/ 952500 w 1463675"/>
                <a:gd name="connsiteY59" fmla="*/ 1343025 h 2479675"/>
                <a:gd name="connsiteX60" fmla="*/ 1028700 w 1463675"/>
                <a:gd name="connsiteY60" fmla="*/ 1193800 h 2479675"/>
                <a:gd name="connsiteX61" fmla="*/ 1174750 w 1463675"/>
                <a:gd name="connsiteY61" fmla="*/ 917575 h 247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63675" h="2479675">
                  <a:moveTo>
                    <a:pt x="1174750" y="917575"/>
                  </a:moveTo>
                  <a:lnTo>
                    <a:pt x="1270000" y="733425"/>
                  </a:lnTo>
                  <a:lnTo>
                    <a:pt x="1336675" y="612775"/>
                  </a:lnTo>
                  <a:lnTo>
                    <a:pt x="1362075" y="568325"/>
                  </a:lnTo>
                  <a:lnTo>
                    <a:pt x="1390650" y="530225"/>
                  </a:lnTo>
                  <a:lnTo>
                    <a:pt x="1425575" y="469900"/>
                  </a:lnTo>
                  <a:lnTo>
                    <a:pt x="1444625" y="434975"/>
                  </a:lnTo>
                  <a:lnTo>
                    <a:pt x="1460500" y="393700"/>
                  </a:lnTo>
                  <a:lnTo>
                    <a:pt x="1463675" y="368300"/>
                  </a:lnTo>
                  <a:lnTo>
                    <a:pt x="1463675" y="339725"/>
                  </a:lnTo>
                  <a:lnTo>
                    <a:pt x="1450975" y="307975"/>
                  </a:lnTo>
                  <a:lnTo>
                    <a:pt x="1422400" y="269875"/>
                  </a:lnTo>
                  <a:lnTo>
                    <a:pt x="1384300" y="234950"/>
                  </a:lnTo>
                  <a:lnTo>
                    <a:pt x="1343025" y="200025"/>
                  </a:lnTo>
                  <a:lnTo>
                    <a:pt x="1279525" y="152400"/>
                  </a:lnTo>
                  <a:lnTo>
                    <a:pt x="1187450" y="98425"/>
                  </a:lnTo>
                  <a:lnTo>
                    <a:pt x="1114425" y="57150"/>
                  </a:lnTo>
                  <a:lnTo>
                    <a:pt x="1041400" y="19050"/>
                  </a:lnTo>
                  <a:lnTo>
                    <a:pt x="1003300" y="3175"/>
                  </a:lnTo>
                  <a:lnTo>
                    <a:pt x="981075" y="0"/>
                  </a:lnTo>
                  <a:lnTo>
                    <a:pt x="962025" y="3175"/>
                  </a:lnTo>
                  <a:lnTo>
                    <a:pt x="946150" y="19050"/>
                  </a:lnTo>
                  <a:lnTo>
                    <a:pt x="946150" y="31750"/>
                  </a:lnTo>
                  <a:lnTo>
                    <a:pt x="946150" y="57150"/>
                  </a:lnTo>
                  <a:lnTo>
                    <a:pt x="958850" y="82550"/>
                  </a:lnTo>
                  <a:lnTo>
                    <a:pt x="996950" y="114300"/>
                  </a:lnTo>
                  <a:lnTo>
                    <a:pt x="1028700" y="146050"/>
                  </a:lnTo>
                  <a:lnTo>
                    <a:pt x="1047750" y="168275"/>
                  </a:lnTo>
                  <a:lnTo>
                    <a:pt x="1073150" y="209550"/>
                  </a:lnTo>
                  <a:lnTo>
                    <a:pt x="1089025" y="238125"/>
                  </a:lnTo>
                  <a:lnTo>
                    <a:pt x="1098550" y="266700"/>
                  </a:lnTo>
                  <a:lnTo>
                    <a:pt x="1104900" y="295275"/>
                  </a:lnTo>
                  <a:lnTo>
                    <a:pt x="1104900" y="333375"/>
                  </a:lnTo>
                  <a:lnTo>
                    <a:pt x="1101725" y="371475"/>
                  </a:lnTo>
                  <a:lnTo>
                    <a:pt x="1079500" y="463550"/>
                  </a:lnTo>
                  <a:lnTo>
                    <a:pt x="1031875" y="593725"/>
                  </a:lnTo>
                  <a:lnTo>
                    <a:pt x="955675" y="774700"/>
                  </a:lnTo>
                  <a:lnTo>
                    <a:pt x="838200" y="1028700"/>
                  </a:lnTo>
                  <a:lnTo>
                    <a:pt x="739775" y="1231900"/>
                  </a:lnTo>
                  <a:lnTo>
                    <a:pt x="584200" y="1514475"/>
                  </a:lnTo>
                  <a:lnTo>
                    <a:pt x="450850" y="1746250"/>
                  </a:lnTo>
                  <a:lnTo>
                    <a:pt x="342900" y="1920875"/>
                  </a:lnTo>
                  <a:lnTo>
                    <a:pt x="231775" y="2095500"/>
                  </a:lnTo>
                  <a:lnTo>
                    <a:pt x="130175" y="2251075"/>
                  </a:lnTo>
                  <a:lnTo>
                    <a:pt x="47625" y="2365375"/>
                  </a:lnTo>
                  <a:lnTo>
                    <a:pt x="9525" y="2419350"/>
                  </a:lnTo>
                  <a:lnTo>
                    <a:pt x="0" y="2438400"/>
                  </a:lnTo>
                  <a:lnTo>
                    <a:pt x="3175" y="2460625"/>
                  </a:lnTo>
                  <a:lnTo>
                    <a:pt x="9525" y="2473325"/>
                  </a:lnTo>
                  <a:lnTo>
                    <a:pt x="22225" y="2479675"/>
                  </a:lnTo>
                  <a:lnTo>
                    <a:pt x="38100" y="2479675"/>
                  </a:lnTo>
                  <a:lnTo>
                    <a:pt x="79375" y="2463800"/>
                  </a:lnTo>
                  <a:lnTo>
                    <a:pt x="139700" y="2406650"/>
                  </a:lnTo>
                  <a:lnTo>
                    <a:pt x="222250" y="2324100"/>
                  </a:lnTo>
                  <a:lnTo>
                    <a:pt x="349250" y="2187575"/>
                  </a:lnTo>
                  <a:lnTo>
                    <a:pt x="511175" y="1990725"/>
                  </a:lnTo>
                  <a:lnTo>
                    <a:pt x="650875" y="1809750"/>
                  </a:lnTo>
                  <a:lnTo>
                    <a:pt x="774700" y="1638300"/>
                  </a:lnTo>
                  <a:lnTo>
                    <a:pt x="828675" y="1549400"/>
                  </a:lnTo>
                  <a:lnTo>
                    <a:pt x="952500" y="1343025"/>
                  </a:lnTo>
                  <a:lnTo>
                    <a:pt x="1028700" y="1193800"/>
                  </a:lnTo>
                  <a:lnTo>
                    <a:pt x="1174750" y="917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458253AF-E6D8-47E3-AE99-BD984A1AA23B}"/>
                </a:ext>
              </a:extLst>
            </p:cNvPr>
            <p:cNvSpPr/>
            <p:nvPr/>
          </p:nvSpPr>
          <p:spPr>
            <a:xfrm>
              <a:off x="4338638" y="1725613"/>
              <a:ext cx="2638425" cy="606425"/>
            </a:xfrm>
            <a:custGeom>
              <a:avLst/>
              <a:gdLst>
                <a:gd name="connsiteX0" fmla="*/ 1081087 w 2638425"/>
                <a:gd name="connsiteY0" fmla="*/ 257175 h 604838"/>
                <a:gd name="connsiteX1" fmla="*/ 1521618 w 2638425"/>
                <a:gd name="connsiteY1" fmla="*/ 171450 h 604838"/>
                <a:gd name="connsiteX2" fmla="*/ 1871662 w 2638425"/>
                <a:gd name="connsiteY2" fmla="*/ 107157 h 604838"/>
                <a:gd name="connsiteX3" fmla="*/ 1957387 w 2638425"/>
                <a:gd name="connsiteY3" fmla="*/ 92869 h 604838"/>
                <a:gd name="connsiteX4" fmla="*/ 2009775 w 2638425"/>
                <a:gd name="connsiteY4" fmla="*/ 76200 h 604838"/>
                <a:gd name="connsiteX5" fmla="*/ 2083593 w 2638425"/>
                <a:gd name="connsiteY5" fmla="*/ 45244 h 604838"/>
                <a:gd name="connsiteX6" fmla="*/ 2150268 w 2638425"/>
                <a:gd name="connsiteY6" fmla="*/ 9525 h 604838"/>
                <a:gd name="connsiteX7" fmla="*/ 2164556 w 2638425"/>
                <a:gd name="connsiteY7" fmla="*/ 0 h 604838"/>
                <a:gd name="connsiteX8" fmla="*/ 2219325 w 2638425"/>
                <a:gd name="connsiteY8" fmla="*/ 7144 h 604838"/>
                <a:gd name="connsiteX9" fmla="*/ 2405062 w 2638425"/>
                <a:gd name="connsiteY9" fmla="*/ 47625 h 604838"/>
                <a:gd name="connsiteX10" fmla="*/ 2512218 w 2638425"/>
                <a:gd name="connsiteY10" fmla="*/ 80963 h 604838"/>
                <a:gd name="connsiteX11" fmla="*/ 2547937 w 2638425"/>
                <a:gd name="connsiteY11" fmla="*/ 92869 h 604838"/>
                <a:gd name="connsiteX12" fmla="*/ 2574131 w 2638425"/>
                <a:gd name="connsiteY12" fmla="*/ 107157 h 604838"/>
                <a:gd name="connsiteX13" fmla="*/ 2597943 w 2638425"/>
                <a:gd name="connsiteY13" fmla="*/ 126207 h 604838"/>
                <a:gd name="connsiteX14" fmla="*/ 2619375 w 2638425"/>
                <a:gd name="connsiteY14" fmla="*/ 150019 h 604838"/>
                <a:gd name="connsiteX15" fmla="*/ 2633662 w 2638425"/>
                <a:gd name="connsiteY15" fmla="*/ 169069 h 604838"/>
                <a:gd name="connsiteX16" fmla="*/ 2638425 w 2638425"/>
                <a:gd name="connsiteY16" fmla="*/ 188119 h 604838"/>
                <a:gd name="connsiteX17" fmla="*/ 2638425 w 2638425"/>
                <a:gd name="connsiteY17" fmla="*/ 209550 h 604838"/>
                <a:gd name="connsiteX18" fmla="*/ 2631281 w 2638425"/>
                <a:gd name="connsiteY18" fmla="*/ 233363 h 604838"/>
                <a:gd name="connsiteX19" fmla="*/ 2616993 w 2638425"/>
                <a:gd name="connsiteY19" fmla="*/ 250032 h 604838"/>
                <a:gd name="connsiteX20" fmla="*/ 2593181 w 2638425"/>
                <a:gd name="connsiteY20" fmla="*/ 264319 h 604838"/>
                <a:gd name="connsiteX21" fmla="*/ 2533650 w 2638425"/>
                <a:gd name="connsiteY21" fmla="*/ 280988 h 604838"/>
                <a:gd name="connsiteX22" fmla="*/ 2440781 w 2638425"/>
                <a:gd name="connsiteY22" fmla="*/ 290513 h 604838"/>
                <a:gd name="connsiteX23" fmla="*/ 2369343 w 2638425"/>
                <a:gd name="connsiteY23" fmla="*/ 295275 h 604838"/>
                <a:gd name="connsiteX24" fmla="*/ 2286000 w 2638425"/>
                <a:gd name="connsiteY24" fmla="*/ 295275 h 604838"/>
                <a:gd name="connsiteX25" fmla="*/ 2095500 w 2638425"/>
                <a:gd name="connsiteY25" fmla="*/ 307182 h 604838"/>
                <a:gd name="connsiteX26" fmla="*/ 1824037 w 2638425"/>
                <a:gd name="connsiteY26" fmla="*/ 328613 h 604838"/>
                <a:gd name="connsiteX27" fmla="*/ 1423987 w 2638425"/>
                <a:gd name="connsiteY27" fmla="*/ 364332 h 604838"/>
                <a:gd name="connsiteX28" fmla="*/ 1107281 w 2638425"/>
                <a:gd name="connsiteY28" fmla="*/ 428625 h 604838"/>
                <a:gd name="connsiteX29" fmla="*/ 840581 w 2638425"/>
                <a:gd name="connsiteY29" fmla="*/ 485775 h 604838"/>
                <a:gd name="connsiteX30" fmla="*/ 604837 w 2638425"/>
                <a:gd name="connsiteY30" fmla="*/ 538163 h 604838"/>
                <a:gd name="connsiteX31" fmla="*/ 545306 w 2638425"/>
                <a:gd name="connsiteY31" fmla="*/ 561975 h 604838"/>
                <a:gd name="connsiteX32" fmla="*/ 485775 w 2638425"/>
                <a:gd name="connsiteY32" fmla="*/ 585788 h 604838"/>
                <a:gd name="connsiteX33" fmla="*/ 435768 w 2638425"/>
                <a:gd name="connsiteY33" fmla="*/ 600075 h 604838"/>
                <a:gd name="connsiteX34" fmla="*/ 400050 w 2638425"/>
                <a:gd name="connsiteY34" fmla="*/ 604838 h 604838"/>
                <a:gd name="connsiteX35" fmla="*/ 381000 w 2638425"/>
                <a:gd name="connsiteY35" fmla="*/ 602457 h 604838"/>
                <a:gd name="connsiteX36" fmla="*/ 335756 w 2638425"/>
                <a:gd name="connsiteY36" fmla="*/ 588169 h 604838"/>
                <a:gd name="connsiteX37" fmla="*/ 288131 w 2638425"/>
                <a:gd name="connsiteY37" fmla="*/ 566738 h 604838"/>
                <a:gd name="connsiteX38" fmla="*/ 226218 w 2638425"/>
                <a:gd name="connsiteY38" fmla="*/ 526257 h 604838"/>
                <a:gd name="connsiteX39" fmla="*/ 183356 w 2638425"/>
                <a:gd name="connsiteY39" fmla="*/ 497682 h 604838"/>
                <a:gd name="connsiteX40" fmla="*/ 138112 w 2638425"/>
                <a:gd name="connsiteY40" fmla="*/ 459582 h 604838"/>
                <a:gd name="connsiteX41" fmla="*/ 100012 w 2638425"/>
                <a:gd name="connsiteY41" fmla="*/ 421482 h 604838"/>
                <a:gd name="connsiteX42" fmla="*/ 69056 w 2638425"/>
                <a:gd name="connsiteY42" fmla="*/ 388144 h 604838"/>
                <a:gd name="connsiteX43" fmla="*/ 42862 w 2638425"/>
                <a:gd name="connsiteY43" fmla="*/ 357188 h 604838"/>
                <a:gd name="connsiteX44" fmla="*/ 21431 w 2638425"/>
                <a:gd name="connsiteY44" fmla="*/ 326232 h 604838"/>
                <a:gd name="connsiteX45" fmla="*/ 2381 w 2638425"/>
                <a:gd name="connsiteY45" fmla="*/ 283369 h 604838"/>
                <a:gd name="connsiteX46" fmla="*/ 0 w 2638425"/>
                <a:gd name="connsiteY46" fmla="*/ 264319 h 604838"/>
                <a:gd name="connsiteX47" fmla="*/ 2381 w 2638425"/>
                <a:gd name="connsiteY47" fmla="*/ 247650 h 604838"/>
                <a:gd name="connsiteX48" fmla="*/ 9525 w 2638425"/>
                <a:gd name="connsiteY48" fmla="*/ 240507 h 604838"/>
                <a:gd name="connsiteX49" fmla="*/ 21431 w 2638425"/>
                <a:gd name="connsiteY49" fmla="*/ 238125 h 604838"/>
                <a:gd name="connsiteX50" fmla="*/ 45243 w 2638425"/>
                <a:gd name="connsiteY50" fmla="*/ 250032 h 604838"/>
                <a:gd name="connsiteX51" fmla="*/ 76200 w 2638425"/>
                <a:gd name="connsiteY51" fmla="*/ 273844 h 604838"/>
                <a:gd name="connsiteX52" fmla="*/ 114300 w 2638425"/>
                <a:gd name="connsiteY52" fmla="*/ 297657 h 604838"/>
                <a:gd name="connsiteX53" fmla="*/ 169068 w 2638425"/>
                <a:gd name="connsiteY53" fmla="*/ 328613 h 604838"/>
                <a:gd name="connsiteX54" fmla="*/ 219075 w 2638425"/>
                <a:gd name="connsiteY54" fmla="*/ 350044 h 604838"/>
                <a:gd name="connsiteX55" fmla="*/ 259556 w 2638425"/>
                <a:gd name="connsiteY55" fmla="*/ 364332 h 604838"/>
                <a:gd name="connsiteX56" fmla="*/ 326231 w 2638425"/>
                <a:gd name="connsiteY56" fmla="*/ 381000 h 604838"/>
                <a:gd name="connsiteX57" fmla="*/ 381000 w 2638425"/>
                <a:gd name="connsiteY57" fmla="*/ 388144 h 604838"/>
                <a:gd name="connsiteX58" fmla="*/ 452437 w 2638425"/>
                <a:gd name="connsiteY58" fmla="*/ 383382 h 604838"/>
                <a:gd name="connsiteX59" fmla="*/ 559593 w 2638425"/>
                <a:gd name="connsiteY59" fmla="*/ 361950 h 604838"/>
                <a:gd name="connsiteX60" fmla="*/ 847725 w 2638425"/>
                <a:gd name="connsiteY60" fmla="*/ 304800 h 604838"/>
                <a:gd name="connsiteX61" fmla="*/ 1081087 w 2638425"/>
                <a:gd name="connsiteY61" fmla="*/ 257175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8425" h="604838">
                  <a:moveTo>
                    <a:pt x="1081087" y="257175"/>
                  </a:moveTo>
                  <a:lnTo>
                    <a:pt x="1521618" y="171450"/>
                  </a:lnTo>
                  <a:lnTo>
                    <a:pt x="1871662" y="107157"/>
                  </a:lnTo>
                  <a:lnTo>
                    <a:pt x="1957387" y="92869"/>
                  </a:lnTo>
                  <a:lnTo>
                    <a:pt x="2009775" y="76200"/>
                  </a:lnTo>
                  <a:lnTo>
                    <a:pt x="2083593" y="45244"/>
                  </a:lnTo>
                  <a:lnTo>
                    <a:pt x="2150268" y="9525"/>
                  </a:lnTo>
                  <a:lnTo>
                    <a:pt x="2164556" y="0"/>
                  </a:lnTo>
                  <a:lnTo>
                    <a:pt x="2219325" y="7144"/>
                  </a:lnTo>
                  <a:lnTo>
                    <a:pt x="2405062" y="47625"/>
                  </a:lnTo>
                  <a:lnTo>
                    <a:pt x="2512218" y="80963"/>
                  </a:lnTo>
                  <a:lnTo>
                    <a:pt x="2547937" y="92869"/>
                  </a:lnTo>
                  <a:lnTo>
                    <a:pt x="2574131" y="107157"/>
                  </a:lnTo>
                  <a:lnTo>
                    <a:pt x="2597943" y="126207"/>
                  </a:lnTo>
                  <a:lnTo>
                    <a:pt x="2619375" y="150019"/>
                  </a:lnTo>
                  <a:lnTo>
                    <a:pt x="2633662" y="169069"/>
                  </a:lnTo>
                  <a:lnTo>
                    <a:pt x="2638425" y="188119"/>
                  </a:lnTo>
                  <a:lnTo>
                    <a:pt x="2638425" y="209550"/>
                  </a:lnTo>
                  <a:lnTo>
                    <a:pt x="2631281" y="233363"/>
                  </a:lnTo>
                  <a:lnTo>
                    <a:pt x="2616993" y="250032"/>
                  </a:lnTo>
                  <a:lnTo>
                    <a:pt x="2593181" y="264319"/>
                  </a:lnTo>
                  <a:lnTo>
                    <a:pt x="2533650" y="280988"/>
                  </a:lnTo>
                  <a:lnTo>
                    <a:pt x="2440781" y="290513"/>
                  </a:lnTo>
                  <a:lnTo>
                    <a:pt x="2369343" y="295275"/>
                  </a:lnTo>
                  <a:lnTo>
                    <a:pt x="2286000" y="295275"/>
                  </a:lnTo>
                  <a:lnTo>
                    <a:pt x="2095500" y="307182"/>
                  </a:lnTo>
                  <a:lnTo>
                    <a:pt x="1824037" y="328613"/>
                  </a:lnTo>
                  <a:lnTo>
                    <a:pt x="1423987" y="364332"/>
                  </a:lnTo>
                  <a:lnTo>
                    <a:pt x="1107281" y="428625"/>
                  </a:lnTo>
                  <a:lnTo>
                    <a:pt x="840581" y="485775"/>
                  </a:lnTo>
                  <a:lnTo>
                    <a:pt x="604837" y="538163"/>
                  </a:lnTo>
                  <a:lnTo>
                    <a:pt x="545306" y="561975"/>
                  </a:lnTo>
                  <a:lnTo>
                    <a:pt x="485775" y="585788"/>
                  </a:lnTo>
                  <a:lnTo>
                    <a:pt x="435768" y="600075"/>
                  </a:lnTo>
                  <a:lnTo>
                    <a:pt x="400050" y="604838"/>
                  </a:lnTo>
                  <a:lnTo>
                    <a:pt x="381000" y="602457"/>
                  </a:lnTo>
                  <a:lnTo>
                    <a:pt x="335756" y="588169"/>
                  </a:lnTo>
                  <a:lnTo>
                    <a:pt x="288131" y="566738"/>
                  </a:lnTo>
                  <a:lnTo>
                    <a:pt x="226218" y="526257"/>
                  </a:lnTo>
                  <a:lnTo>
                    <a:pt x="183356" y="497682"/>
                  </a:lnTo>
                  <a:lnTo>
                    <a:pt x="138112" y="459582"/>
                  </a:lnTo>
                  <a:lnTo>
                    <a:pt x="100012" y="421482"/>
                  </a:lnTo>
                  <a:lnTo>
                    <a:pt x="69056" y="388144"/>
                  </a:lnTo>
                  <a:lnTo>
                    <a:pt x="42862" y="357188"/>
                  </a:lnTo>
                  <a:lnTo>
                    <a:pt x="21431" y="326232"/>
                  </a:lnTo>
                  <a:lnTo>
                    <a:pt x="2381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9525" y="240507"/>
                  </a:lnTo>
                  <a:lnTo>
                    <a:pt x="21431" y="238125"/>
                  </a:lnTo>
                  <a:lnTo>
                    <a:pt x="45243" y="250032"/>
                  </a:lnTo>
                  <a:lnTo>
                    <a:pt x="76200" y="273844"/>
                  </a:lnTo>
                  <a:lnTo>
                    <a:pt x="114300" y="297657"/>
                  </a:lnTo>
                  <a:lnTo>
                    <a:pt x="169068" y="328613"/>
                  </a:lnTo>
                  <a:lnTo>
                    <a:pt x="219075" y="350044"/>
                  </a:lnTo>
                  <a:lnTo>
                    <a:pt x="259556" y="364332"/>
                  </a:lnTo>
                  <a:lnTo>
                    <a:pt x="326231" y="381000"/>
                  </a:lnTo>
                  <a:lnTo>
                    <a:pt x="381000" y="388144"/>
                  </a:lnTo>
                  <a:lnTo>
                    <a:pt x="452437" y="383382"/>
                  </a:lnTo>
                  <a:lnTo>
                    <a:pt x="559593" y="361950"/>
                  </a:lnTo>
                  <a:lnTo>
                    <a:pt x="847725" y="304800"/>
                  </a:lnTo>
                  <a:lnTo>
                    <a:pt x="1081087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FEB0FD14-2B2F-4ADC-92CF-FD2891DEFF13}"/>
                </a:ext>
              </a:extLst>
            </p:cNvPr>
            <p:cNvSpPr/>
            <p:nvPr/>
          </p:nvSpPr>
          <p:spPr>
            <a:xfrm>
              <a:off x="4291013" y="2741613"/>
              <a:ext cx="560387" cy="1504950"/>
            </a:xfrm>
            <a:custGeom>
              <a:avLst/>
              <a:gdLst>
                <a:gd name="connsiteX0" fmla="*/ 221456 w 559593"/>
                <a:gd name="connsiteY0" fmla="*/ 683419 h 1504950"/>
                <a:gd name="connsiteX1" fmla="*/ 159543 w 559593"/>
                <a:gd name="connsiteY1" fmla="*/ 266700 h 1504950"/>
                <a:gd name="connsiteX2" fmla="*/ 150018 w 559593"/>
                <a:gd name="connsiteY2" fmla="*/ 242887 h 1504950"/>
                <a:gd name="connsiteX3" fmla="*/ 111918 w 559593"/>
                <a:gd name="connsiteY3" fmla="*/ 183356 h 1504950"/>
                <a:gd name="connsiteX4" fmla="*/ 71437 w 559593"/>
                <a:gd name="connsiteY4" fmla="*/ 130969 h 1504950"/>
                <a:gd name="connsiteX5" fmla="*/ 38100 w 559593"/>
                <a:gd name="connsiteY5" fmla="*/ 95250 h 1504950"/>
                <a:gd name="connsiteX6" fmla="*/ 26193 w 559593"/>
                <a:gd name="connsiteY6" fmla="*/ 83344 h 1504950"/>
                <a:gd name="connsiteX7" fmla="*/ 14287 w 559593"/>
                <a:gd name="connsiteY7" fmla="*/ 64294 h 1504950"/>
                <a:gd name="connsiteX8" fmla="*/ 2381 w 559593"/>
                <a:gd name="connsiteY8" fmla="*/ 30956 h 1504950"/>
                <a:gd name="connsiteX9" fmla="*/ 0 w 559593"/>
                <a:gd name="connsiteY9" fmla="*/ 19050 h 1504950"/>
                <a:gd name="connsiteX10" fmla="*/ 2381 w 559593"/>
                <a:gd name="connsiteY10" fmla="*/ 7144 h 1504950"/>
                <a:gd name="connsiteX11" fmla="*/ 16668 w 559593"/>
                <a:gd name="connsiteY11" fmla="*/ 0 h 1504950"/>
                <a:gd name="connsiteX12" fmla="*/ 66675 w 559593"/>
                <a:gd name="connsiteY12" fmla="*/ 14287 h 1504950"/>
                <a:gd name="connsiteX13" fmla="*/ 126206 w 559593"/>
                <a:gd name="connsiteY13" fmla="*/ 26194 h 1504950"/>
                <a:gd name="connsiteX14" fmla="*/ 221456 w 559593"/>
                <a:gd name="connsiteY14" fmla="*/ 50006 h 1504950"/>
                <a:gd name="connsiteX15" fmla="*/ 328612 w 559593"/>
                <a:gd name="connsiteY15" fmla="*/ 80962 h 1504950"/>
                <a:gd name="connsiteX16" fmla="*/ 361950 w 559593"/>
                <a:gd name="connsiteY16" fmla="*/ 271462 h 1504950"/>
                <a:gd name="connsiteX17" fmla="*/ 407193 w 559593"/>
                <a:gd name="connsiteY17" fmla="*/ 578644 h 1504950"/>
                <a:gd name="connsiteX18" fmla="*/ 447675 w 559593"/>
                <a:gd name="connsiteY18" fmla="*/ 709612 h 1504950"/>
                <a:gd name="connsiteX19" fmla="*/ 519112 w 559593"/>
                <a:gd name="connsiteY19" fmla="*/ 1226344 h 1504950"/>
                <a:gd name="connsiteX20" fmla="*/ 559593 w 559593"/>
                <a:gd name="connsiteY20" fmla="*/ 1331119 h 1504950"/>
                <a:gd name="connsiteX21" fmla="*/ 559593 w 559593"/>
                <a:gd name="connsiteY21" fmla="*/ 1385887 h 1504950"/>
                <a:gd name="connsiteX22" fmla="*/ 552450 w 559593"/>
                <a:gd name="connsiteY22" fmla="*/ 1431131 h 1504950"/>
                <a:gd name="connsiteX23" fmla="*/ 542925 w 559593"/>
                <a:gd name="connsiteY23" fmla="*/ 1459706 h 1504950"/>
                <a:gd name="connsiteX24" fmla="*/ 531018 w 559593"/>
                <a:gd name="connsiteY24" fmla="*/ 1476375 h 1504950"/>
                <a:gd name="connsiteX25" fmla="*/ 507206 w 559593"/>
                <a:gd name="connsiteY25" fmla="*/ 1493044 h 1504950"/>
                <a:gd name="connsiteX26" fmla="*/ 473868 w 559593"/>
                <a:gd name="connsiteY26" fmla="*/ 1504950 h 1504950"/>
                <a:gd name="connsiteX27" fmla="*/ 459581 w 559593"/>
                <a:gd name="connsiteY27" fmla="*/ 1504950 h 1504950"/>
                <a:gd name="connsiteX28" fmla="*/ 435768 w 559593"/>
                <a:gd name="connsiteY28" fmla="*/ 1497806 h 1504950"/>
                <a:gd name="connsiteX29" fmla="*/ 409575 w 559593"/>
                <a:gd name="connsiteY29" fmla="*/ 1473994 h 1504950"/>
                <a:gd name="connsiteX30" fmla="*/ 376237 w 559593"/>
                <a:gd name="connsiteY30" fmla="*/ 1435894 h 1504950"/>
                <a:gd name="connsiteX31" fmla="*/ 340518 w 559593"/>
                <a:gd name="connsiteY31" fmla="*/ 1390650 h 1504950"/>
                <a:gd name="connsiteX32" fmla="*/ 316706 w 559593"/>
                <a:gd name="connsiteY32" fmla="*/ 1345406 h 1504950"/>
                <a:gd name="connsiteX33" fmla="*/ 309562 w 559593"/>
                <a:gd name="connsiteY33" fmla="*/ 1309687 h 1504950"/>
                <a:gd name="connsiteX34" fmla="*/ 314325 w 559593"/>
                <a:gd name="connsiteY34" fmla="*/ 1285875 h 1504950"/>
                <a:gd name="connsiteX35" fmla="*/ 290512 w 559593"/>
                <a:gd name="connsiteY35" fmla="*/ 1162050 h 1504950"/>
                <a:gd name="connsiteX36" fmla="*/ 252412 w 559593"/>
                <a:gd name="connsiteY36" fmla="*/ 914400 h 1504950"/>
                <a:gd name="connsiteX37" fmla="*/ 221456 w 559593"/>
                <a:gd name="connsiteY37" fmla="*/ 683419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3" h="1504950">
                  <a:moveTo>
                    <a:pt x="221456" y="683419"/>
                  </a:moveTo>
                  <a:lnTo>
                    <a:pt x="159543" y="266700"/>
                  </a:lnTo>
                  <a:lnTo>
                    <a:pt x="150018" y="242887"/>
                  </a:lnTo>
                  <a:lnTo>
                    <a:pt x="111918" y="183356"/>
                  </a:lnTo>
                  <a:lnTo>
                    <a:pt x="71437" y="130969"/>
                  </a:lnTo>
                  <a:lnTo>
                    <a:pt x="38100" y="95250"/>
                  </a:lnTo>
                  <a:lnTo>
                    <a:pt x="26193" y="83344"/>
                  </a:lnTo>
                  <a:lnTo>
                    <a:pt x="14287" y="64294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66675" y="14287"/>
                  </a:lnTo>
                  <a:lnTo>
                    <a:pt x="126206" y="26194"/>
                  </a:lnTo>
                  <a:lnTo>
                    <a:pt x="221456" y="50006"/>
                  </a:lnTo>
                  <a:lnTo>
                    <a:pt x="328612" y="80962"/>
                  </a:lnTo>
                  <a:lnTo>
                    <a:pt x="361950" y="271462"/>
                  </a:lnTo>
                  <a:lnTo>
                    <a:pt x="407193" y="578644"/>
                  </a:lnTo>
                  <a:lnTo>
                    <a:pt x="447675" y="709612"/>
                  </a:lnTo>
                  <a:lnTo>
                    <a:pt x="519112" y="1226344"/>
                  </a:lnTo>
                  <a:lnTo>
                    <a:pt x="559593" y="1331119"/>
                  </a:lnTo>
                  <a:lnTo>
                    <a:pt x="559593" y="1385887"/>
                  </a:lnTo>
                  <a:lnTo>
                    <a:pt x="552450" y="1431131"/>
                  </a:lnTo>
                  <a:lnTo>
                    <a:pt x="542925" y="1459706"/>
                  </a:lnTo>
                  <a:lnTo>
                    <a:pt x="531018" y="1476375"/>
                  </a:lnTo>
                  <a:lnTo>
                    <a:pt x="507206" y="1493044"/>
                  </a:lnTo>
                  <a:lnTo>
                    <a:pt x="473868" y="1504950"/>
                  </a:lnTo>
                  <a:lnTo>
                    <a:pt x="459581" y="1504950"/>
                  </a:lnTo>
                  <a:lnTo>
                    <a:pt x="435768" y="1497806"/>
                  </a:lnTo>
                  <a:lnTo>
                    <a:pt x="409575" y="1473994"/>
                  </a:lnTo>
                  <a:lnTo>
                    <a:pt x="376237" y="1435894"/>
                  </a:lnTo>
                  <a:lnTo>
                    <a:pt x="340518" y="1390650"/>
                  </a:lnTo>
                  <a:lnTo>
                    <a:pt x="316706" y="1345406"/>
                  </a:lnTo>
                  <a:lnTo>
                    <a:pt x="309562" y="1309687"/>
                  </a:lnTo>
                  <a:lnTo>
                    <a:pt x="314325" y="1285875"/>
                  </a:lnTo>
                  <a:lnTo>
                    <a:pt x="290512" y="1162050"/>
                  </a:lnTo>
                  <a:lnTo>
                    <a:pt x="252412" y="914400"/>
                  </a:lnTo>
                  <a:lnTo>
                    <a:pt x="221456" y="6834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1897266E-641A-4157-98FB-6E05D4F5B608}"/>
                </a:ext>
              </a:extLst>
            </p:cNvPr>
            <p:cNvSpPr/>
            <p:nvPr/>
          </p:nvSpPr>
          <p:spPr>
            <a:xfrm>
              <a:off x="3355975" y="3040063"/>
              <a:ext cx="358775" cy="2998787"/>
            </a:xfrm>
            <a:custGeom>
              <a:avLst/>
              <a:gdLst>
                <a:gd name="connsiteX0" fmla="*/ 106680 w 358140"/>
                <a:gd name="connsiteY0" fmla="*/ 784860 h 2998470"/>
                <a:gd name="connsiteX1" fmla="*/ 110490 w 358140"/>
                <a:gd name="connsiteY1" fmla="*/ 575310 h 2998470"/>
                <a:gd name="connsiteX2" fmla="*/ 106680 w 358140"/>
                <a:gd name="connsiteY2" fmla="*/ 365760 h 2998470"/>
                <a:gd name="connsiteX3" fmla="*/ 106680 w 358140"/>
                <a:gd name="connsiteY3" fmla="*/ 220980 h 2998470"/>
                <a:gd name="connsiteX4" fmla="*/ 220980 w 358140"/>
                <a:gd name="connsiteY4" fmla="*/ 0 h 2998470"/>
                <a:gd name="connsiteX5" fmla="*/ 266700 w 358140"/>
                <a:gd name="connsiteY5" fmla="*/ 99060 h 2998470"/>
                <a:gd name="connsiteX6" fmla="*/ 308610 w 358140"/>
                <a:gd name="connsiteY6" fmla="*/ 213360 h 2998470"/>
                <a:gd name="connsiteX7" fmla="*/ 335280 w 358140"/>
                <a:gd name="connsiteY7" fmla="*/ 293370 h 2998470"/>
                <a:gd name="connsiteX8" fmla="*/ 358140 w 358140"/>
                <a:gd name="connsiteY8" fmla="*/ 361950 h 2998470"/>
                <a:gd name="connsiteX9" fmla="*/ 354330 w 358140"/>
                <a:gd name="connsiteY9" fmla="*/ 426720 h 2998470"/>
                <a:gd name="connsiteX10" fmla="*/ 350520 w 358140"/>
                <a:gd name="connsiteY10" fmla="*/ 582930 h 2998470"/>
                <a:gd name="connsiteX11" fmla="*/ 335280 w 358140"/>
                <a:gd name="connsiteY11" fmla="*/ 963930 h 2998470"/>
                <a:gd name="connsiteX12" fmla="*/ 320040 w 358140"/>
                <a:gd name="connsiteY12" fmla="*/ 1390650 h 2998470"/>
                <a:gd name="connsiteX13" fmla="*/ 304800 w 358140"/>
                <a:gd name="connsiteY13" fmla="*/ 1805940 h 2998470"/>
                <a:gd name="connsiteX14" fmla="*/ 285750 w 358140"/>
                <a:gd name="connsiteY14" fmla="*/ 2274570 h 2998470"/>
                <a:gd name="connsiteX15" fmla="*/ 266700 w 358140"/>
                <a:gd name="connsiteY15" fmla="*/ 2827020 h 2998470"/>
                <a:gd name="connsiteX16" fmla="*/ 262890 w 358140"/>
                <a:gd name="connsiteY16" fmla="*/ 2884170 h 2998470"/>
                <a:gd name="connsiteX17" fmla="*/ 251460 w 358140"/>
                <a:gd name="connsiteY17" fmla="*/ 2941320 h 2998470"/>
                <a:gd name="connsiteX18" fmla="*/ 236220 w 358140"/>
                <a:gd name="connsiteY18" fmla="*/ 2964180 h 2998470"/>
                <a:gd name="connsiteX19" fmla="*/ 213360 w 358140"/>
                <a:gd name="connsiteY19" fmla="*/ 2983230 h 2998470"/>
                <a:gd name="connsiteX20" fmla="*/ 182880 w 358140"/>
                <a:gd name="connsiteY20" fmla="*/ 2994660 h 2998470"/>
                <a:gd name="connsiteX21" fmla="*/ 152400 w 358140"/>
                <a:gd name="connsiteY21" fmla="*/ 2998470 h 2998470"/>
                <a:gd name="connsiteX22" fmla="*/ 129540 w 358140"/>
                <a:gd name="connsiteY22" fmla="*/ 2990850 h 2998470"/>
                <a:gd name="connsiteX23" fmla="*/ 110490 w 358140"/>
                <a:gd name="connsiteY23" fmla="*/ 2983230 h 2998470"/>
                <a:gd name="connsiteX24" fmla="*/ 83820 w 358140"/>
                <a:gd name="connsiteY24" fmla="*/ 2960370 h 2998470"/>
                <a:gd name="connsiteX25" fmla="*/ 60960 w 358140"/>
                <a:gd name="connsiteY25" fmla="*/ 2926080 h 2998470"/>
                <a:gd name="connsiteX26" fmla="*/ 41910 w 358140"/>
                <a:gd name="connsiteY26" fmla="*/ 2876550 h 2998470"/>
                <a:gd name="connsiteX27" fmla="*/ 26670 w 358140"/>
                <a:gd name="connsiteY27" fmla="*/ 2819400 h 2998470"/>
                <a:gd name="connsiteX28" fmla="*/ 11430 w 358140"/>
                <a:gd name="connsiteY28" fmla="*/ 2747010 h 2998470"/>
                <a:gd name="connsiteX29" fmla="*/ 0 w 358140"/>
                <a:gd name="connsiteY29" fmla="*/ 2640330 h 2998470"/>
                <a:gd name="connsiteX30" fmla="*/ 0 w 358140"/>
                <a:gd name="connsiteY30" fmla="*/ 2545080 h 2998470"/>
                <a:gd name="connsiteX31" fmla="*/ 3810 w 358140"/>
                <a:gd name="connsiteY31" fmla="*/ 2506980 h 2998470"/>
                <a:gd name="connsiteX32" fmla="*/ 22860 w 358140"/>
                <a:gd name="connsiteY32" fmla="*/ 2366010 h 2998470"/>
                <a:gd name="connsiteX33" fmla="*/ 45720 w 358140"/>
                <a:gd name="connsiteY33" fmla="*/ 2205990 h 2998470"/>
                <a:gd name="connsiteX34" fmla="*/ 64770 w 358140"/>
                <a:gd name="connsiteY34" fmla="*/ 2023110 h 2998470"/>
                <a:gd name="connsiteX35" fmla="*/ 76200 w 358140"/>
                <a:gd name="connsiteY35" fmla="*/ 1882140 h 2998470"/>
                <a:gd name="connsiteX36" fmla="*/ 91440 w 358140"/>
                <a:gd name="connsiteY36" fmla="*/ 1626870 h 2998470"/>
                <a:gd name="connsiteX37" fmla="*/ 99060 w 358140"/>
                <a:gd name="connsiteY37" fmla="*/ 1344930 h 2998470"/>
                <a:gd name="connsiteX38" fmla="*/ 106680 w 358140"/>
                <a:gd name="connsiteY38" fmla="*/ 1024890 h 2998470"/>
                <a:gd name="connsiteX39" fmla="*/ 106680 w 358140"/>
                <a:gd name="connsiteY39" fmla="*/ 784860 h 299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140" h="2998470">
                  <a:moveTo>
                    <a:pt x="106680" y="784860"/>
                  </a:moveTo>
                  <a:lnTo>
                    <a:pt x="110490" y="575310"/>
                  </a:lnTo>
                  <a:lnTo>
                    <a:pt x="106680" y="365760"/>
                  </a:lnTo>
                  <a:lnTo>
                    <a:pt x="106680" y="220980"/>
                  </a:lnTo>
                  <a:lnTo>
                    <a:pt x="220980" y="0"/>
                  </a:lnTo>
                  <a:lnTo>
                    <a:pt x="266700" y="99060"/>
                  </a:lnTo>
                  <a:lnTo>
                    <a:pt x="308610" y="213360"/>
                  </a:lnTo>
                  <a:lnTo>
                    <a:pt x="335280" y="293370"/>
                  </a:lnTo>
                  <a:lnTo>
                    <a:pt x="358140" y="361950"/>
                  </a:lnTo>
                  <a:lnTo>
                    <a:pt x="354330" y="426720"/>
                  </a:lnTo>
                  <a:lnTo>
                    <a:pt x="350520" y="582930"/>
                  </a:lnTo>
                  <a:lnTo>
                    <a:pt x="335280" y="963930"/>
                  </a:lnTo>
                  <a:lnTo>
                    <a:pt x="320040" y="1390650"/>
                  </a:lnTo>
                  <a:lnTo>
                    <a:pt x="304800" y="1805940"/>
                  </a:lnTo>
                  <a:lnTo>
                    <a:pt x="285750" y="2274570"/>
                  </a:lnTo>
                  <a:lnTo>
                    <a:pt x="266700" y="2827020"/>
                  </a:lnTo>
                  <a:lnTo>
                    <a:pt x="262890" y="2884170"/>
                  </a:lnTo>
                  <a:lnTo>
                    <a:pt x="251460" y="2941320"/>
                  </a:lnTo>
                  <a:lnTo>
                    <a:pt x="236220" y="2964180"/>
                  </a:lnTo>
                  <a:lnTo>
                    <a:pt x="213360" y="2983230"/>
                  </a:lnTo>
                  <a:lnTo>
                    <a:pt x="182880" y="2994660"/>
                  </a:lnTo>
                  <a:lnTo>
                    <a:pt x="152400" y="2998470"/>
                  </a:lnTo>
                  <a:lnTo>
                    <a:pt x="129540" y="2990850"/>
                  </a:lnTo>
                  <a:lnTo>
                    <a:pt x="110490" y="2983230"/>
                  </a:lnTo>
                  <a:lnTo>
                    <a:pt x="83820" y="2960370"/>
                  </a:lnTo>
                  <a:lnTo>
                    <a:pt x="60960" y="2926080"/>
                  </a:lnTo>
                  <a:lnTo>
                    <a:pt x="41910" y="2876550"/>
                  </a:lnTo>
                  <a:lnTo>
                    <a:pt x="26670" y="2819400"/>
                  </a:lnTo>
                  <a:lnTo>
                    <a:pt x="11430" y="2747010"/>
                  </a:lnTo>
                  <a:lnTo>
                    <a:pt x="0" y="2640330"/>
                  </a:lnTo>
                  <a:lnTo>
                    <a:pt x="0" y="2545080"/>
                  </a:lnTo>
                  <a:lnTo>
                    <a:pt x="3810" y="2506980"/>
                  </a:lnTo>
                  <a:lnTo>
                    <a:pt x="22860" y="2366010"/>
                  </a:lnTo>
                  <a:lnTo>
                    <a:pt x="45720" y="2205990"/>
                  </a:lnTo>
                  <a:lnTo>
                    <a:pt x="64770" y="2023110"/>
                  </a:lnTo>
                  <a:lnTo>
                    <a:pt x="76200" y="1882140"/>
                  </a:lnTo>
                  <a:lnTo>
                    <a:pt x="91440" y="1626870"/>
                  </a:lnTo>
                  <a:lnTo>
                    <a:pt x="99060" y="1344930"/>
                  </a:lnTo>
                  <a:lnTo>
                    <a:pt x="106680" y="1024890"/>
                  </a:lnTo>
                  <a:lnTo>
                    <a:pt x="106680" y="78486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8">
              <a:extLst>
                <a:ext uri="{FF2B5EF4-FFF2-40B4-BE49-F238E27FC236}">
                  <a16:creationId xmlns:a16="http://schemas.microsoft.com/office/drawing/2014/main" id="{56E5FE85-774F-4BAD-890F-DCFC9CAACA80}"/>
                </a:ext>
              </a:extLst>
            </p:cNvPr>
            <p:cNvSpPr/>
            <p:nvPr/>
          </p:nvSpPr>
          <p:spPr>
            <a:xfrm>
              <a:off x="4589463" y="2487613"/>
              <a:ext cx="2533650" cy="1530350"/>
            </a:xfrm>
            <a:custGeom>
              <a:avLst/>
              <a:gdLst>
                <a:gd name="connsiteX0" fmla="*/ 864394 w 2533650"/>
                <a:gd name="connsiteY0" fmla="*/ 245269 h 1528763"/>
                <a:gd name="connsiteX1" fmla="*/ 431006 w 2533650"/>
                <a:gd name="connsiteY1" fmla="*/ 302419 h 1528763"/>
                <a:gd name="connsiteX2" fmla="*/ 211931 w 2533650"/>
                <a:gd name="connsiteY2" fmla="*/ 333375 h 1528763"/>
                <a:gd name="connsiteX3" fmla="*/ 0 w 2533650"/>
                <a:gd name="connsiteY3" fmla="*/ 335757 h 1528763"/>
                <a:gd name="connsiteX4" fmla="*/ 35719 w 2533650"/>
                <a:gd name="connsiteY4" fmla="*/ 516732 h 1528763"/>
                <a:gd name="connsiteX5" fmla="*/ 285750 w 2533650"/>
                <a:gd name="connsiteY5" fmla="*/ 488157 h 1528763"/>
                <a:gd name="connsiteX6" fmla="*/ 611981 w 2533650"/>
                <a:gd name="connsiteY6" fmla="*/ 450057 h 1528763"/>
                <a:gd name="connsiteX7" fmla="*/ 873919 w 2533650"/>
                <a:gd name="connsiteY7" fmla="*/ 419100 h 1528763"/>
                <a:gd name="connsiteX8" fmla="*/ 1047750 w 2533650"/>
                <a:gd name="connsiteY8" fmla="*/ 400050 h 1528763"/>
                <a:gd name="connsiteX9" fmla="*/ 1395412 w 2533650"/>
                <a:gd name="connsiteY9" fmla="*/ 340519 h 1528763"/>
                <a:gd name="connsiteX10" fmla="*/ 1716881 w 2533650"/>
                <a:gd name="connsiteY10" fmla="*/ 283369 h 1528763"/>
                <a:gd name="connsiteX11" fmla="*/ 1983581 w 2533650"/>
                <a:gd name="connsiteY11" fmla="*/ 235744 h 1528763"/>
                <a:gd name="connsiteX12" fmla="*/ 2066925 w 2533650"/>
                <a:gd name="connsiteY12" fmla="*/ 221457 h 1528763"/>
                <a:gd name="connsiteX13" fmla="*/ 2078831 w 2533650"/>
                <a:gd name="connsiteY13" fmla="*/ 221457 h 1528763"/>
                <a:gd name="connsiteX14" fmla="*/ 2097881 w 2533650"/>
                <a:gd name="connsiteY14" fmla="*/ 223838 h 1528763"/>
                <a:gd name="connsiteX15" fmla="*/ 2114550 w 2533650"/>
                <a:gd name="connsiteY15" fmla="*/ 230982 h 1528763"/>
                <a:gd name="connsiteX16" fmla="*/ 2126456 w 2533650"/>
                <a:gd name="connsiteY16" fmla="*/ 242888 h 1528763"/>
                <a:gd name="connsiteX17" fmla="*/ 2135981 w 2533650"/>
                <a:gd name="connsiteY17" fmla="*/ 269082 h 1528763"/>
                <a:gd name="connsiteX18" fmla="*/ 2138362 w 2533650"/>
                <a:gd name="connsiteY18" fmla="*/ 309563 h 1528763"/>
                <a:gd name="connsiteX19" fmla="*/ 2114550 w 2533650"/>
                <a:gd name="connsiteY19" fmla="*/ 616744 h 1528763"/>
                <a:gd name="connsiteX20" fmla="*/ 2116931 w 2533650"/>
                <a:gd name="connsiteY20" fmla="*/ 740569 h 1528763"/>
                <a:gd name="connsiteX21" fmla="*/ 2069306 w 2533650"/>
                <a:gd name="connsiteY21" fmla="*/ 1257300 h 1528763"/>
                <a:gd name="connsiteX22" fmla="*/ 2069306 w 2533650"/>
                <a:gd name="connsiteY22" fmla="*/ 1428750 h 1528763"/>
                <a:gd name="connsiteX23" fmla="*/ 2076450 w 2533650"/>
                <a:gd name="connsiteY23" fmla="*/ 1473994 h 1528763"/>
                <a:gd name="connsiteX24" fmla="*/ 2085975 w 2533650"/>
                <a:gd name="connsiteY24" fmla="*/ 1500188 h 1528763"/>
                <a:gd name="connsiteX25" fmla="*/ 2097881 w 2533650"/>
                <a:gd name="connsiteY25" fmla="*/ 1516857 h 1528763"/>
                <a:gd name="connsiteX26" fmla="*/ 2119312 w 2533650"/>
                <a:gd name="connsiteY26" fmla="*/ 1528763 h 1528763"/>
                <a:gd name="connsiteX27" fmla="*/ 2140744 w 2533650"/>
                <a:gd name="connsiteY27" fmla="*/ 1528763 h 1528763"/>
                <a:gd name="connsiteX28" fmla="*/ 2174081 w 2533650"/>
                <a:gd name="connsiteY28" fmla="*/ 1521619 h 1528763"/>
                <a:gd name="connsiteX29" fmla="*/ 2207419 w 2533650"/>
                <a:gd name="connsiteY29" fmla="*/ 1502569 h 1528763"/>
                <a:gd name="connsiteX30" fmla="*/ 2235994 w 2533650"/>
                <a:gd name="connsiteY30" fmla="*/ 1478757 h 1528763"/>
                <a:gd name="connsiteX31" fmla="*/ 2266950 w 2533650"/>
                <a:gd name="connsiteY31" fmla="*/ 1440657 h 1528763"/>
                <a:gd name="connsiteX32" fmla="*/ 2274094 w 2533650"/>
                <a:gd name="connsiteY32" fmla="*/ 1426369 h 1528763"/>
                <a:gd name="connsiteX33" fmla="*/ 2295525 w 2533650"/>
                <a:gd name="connsiteY33" fmla="*/ 1276350 h 1528763"/>
                <a:gd name="connsiteX34" fmla="*/ 2309812 w 2533650"/>
                <a:gd name="connsiteY34" fmla="*/ 1190625 h 1528763"/>
                <a:gd name="connsiteX35" fmla="*/ 2355056 w 2533650"/>
                <a:gd name="connsiteY35" fmla="*/ 900113 h 1528763"/>
                <a:gd name="connsiteX36" fmla="*/ 2400300 w 2533650"/>
                <a:gd name="connsiteY36" fmla="*/ 621507 h 1528763"/>
                <a:gd name="connsiteX37" fmla="*/ 2428875 w 2533650"/>
                <a:gd name="connsiteY37" fmla="*/ 440532 h 1528763"/>
                <a:gd name="connsiteX38" fmla="*/ 2428875 w 2533650"/>
                <a:gd name="connsiteY38" fmla="*/ 416719 h 1528763"/>
                <a:gd name="connsiteX39" fmla="*/ 2436019 w 2533650"/>
                <a:gd name="connsiteY39" fmla="*/ 381000 h 1528763"/>
                <a:gd name="connsiteX40" fmla="*/ 2452687 w 2533650"/>
                <a:gd name="connsiteY40" fmla="*/ 352425 h 1528763"/>
                <a:gd name="connsiteX41" fmla="*/ 2469356 w 2533650"/>
                <a:gd name="connsiteY41" fmla="*/ 333375 h 1528763"/>
                <a:gd name="connsiteX42" fmla="*/ 2495550 w 2533650"/>
                <a:gd name="connsiteY42" fmla="*/ 314325 h 1528763"/>
                <a:gd name="connsiteX43" fmla="*/ 2514600 w 2533650"/>
                <a:gd name="connsiteY43" fmla="*/ 292894 h 1528763"/>
                <a:gd name="connsiteX44" fmla="*/ 2524125 w 2533650"/>
                <a:gd name="connsiteY44" fmla="*/ 278607 h 1528763"/>
                <a:gd name="connsiteX45" fmla="*/ 2533650 w 2533650"/>
                <a:gd name="connsiteY45" fmla="*/ 245269 h 1528763"/>
                <a:gd name="connsiteX46" fmla="*/ 2533650 w 2533650"/>
                <a:gd name="connsiteY46" fmla="*/ 219075 h 1528763"/>
                <a:gd name="connsiteX47" fmla="*/ 2528887 w 2533650"/>
                <a:gd name="connsiteY47" fmla="*/ 190500 h 1528763"/>
                <a:gd name="connsiteX48" fmla="*/ 2512219 w 2533650"/>
                <a:gd name="connsiteY48" fmla="*/ 171450 h 1528763"/>
                <a:gd name="connsiteX49" fmla="*/ 2457450 w 2533650"/>
                <a:gd name="connsiteY49" fmla="*/ 133350 h 1528763"/>
                <a:gd name="connsiteX50" fmla="*/ 2386012 w 2533650"/>
                <a:gd name="connsiteY50" fmla="*/ 83344 h 1528763"/>
                <a:gd name="connsiteX51" fmla="*/ 2309812 w 2533650"/>
                <a:gd name="connsiteY51" fmla="*/ 40482 h 1528763"/>
                <a:gd name="connsiteX52" fmla="*/ 2250281 w 2533650"/>
                <a:gd name="connsiteY52" fmla="*/ 14288 h 1528763"/>
                <a:gd name="connsiteX53" fmla="*/ 2190750 w 2533650"/>
                <a:gd name="connsiteY53" fmla="*/ 0 h 1528763"/>
                <a:gd name="connsiteX54" fmla="*/ 2152650 w 2533650"/>
                <a:gd name="connsiteY54" fmla="*/ 0 h 1528763"/>
                <a:gd name="connsiteX55" fmla="*/ 2116931 w 2533650"/>
                <a:gd name="connsiteY55" fmla="*/ 2382 h 1528763"/>
                <a:gd name="connsiteX56" fmla="*/ 2078831 w 2533650"/>
                <a:gd name="connsiteY56" fmla="*/ 14288 h 1528763"/>
                <a:gd name="connsiteX57" fmla="*/ 2014537 w 2533650"/>
                <a:gd name="connsiteY57" fmla="*/ 38100 h 1528763"/>
                <a:gd name="connsiteX58" fmla="*/ 1990725 w 2533650"/>
                <a:gd name="connsiteY58" fmla="*/ 47625 h 1528763"/>
                <a:gd name="connsiteX59" fmla="*/ 1847850 w 2533650"/>
                <a:gd name="connsiteY59" fmla="*/ 73819 h 1528763"/>
                <a:gd name="connsiteX60" fmla="*/ 1462087 w 2533650"/>
                <a:gd name="connsiteY60" fmla="*/ 147638 h 1528763"/>
                <a:gd name="connsiteX61" fmla="*/ 1264444 w 2533650"/>
                <a:gd name="connsiteY61" fmla="*/ 183357 h 1528763"/>
                <a:gd name="connsiteX62" fmla="*/ 1016794 w 2533650"/>
                <a:gd name="connsiteY62" fmla="*/ 223838 h 1528763"/>
                <a:gd name="connsiteX63" fmla="*/ 864394 w 2533650"/>
                <a:gd name="connsiteY63" fmla="*/ 245269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3650" h="1528763">
                  <a:moveTo>
                    <a:pt x="864394" y="245269"/>
                  </a:moveTo>
                  <a:lnTo>
                    <a:pt x="431006" y="302419"/>
                  </a:lnTo>
                  <a:lnTo>
                    <a:pt x="211931" y="333375"/>
                  </a:lnTo>
                  <a:lnTo>
                    <a:pt x="0" y="335757"/>
                  </a:lnTo>
                  <a:lnTo>
                    <a:pt x="35719" y="516732"/>
                  </a:lnTo>
                  <a:lnTo>
                    <a:pt x="285750" y="488157"/>
                  </a:lnTo>
                  <a:lnTo>
                    <a:pt x="611981" y="450057"/>
                  </a:lnTo>
                  <a:lnTo>
                    <a:pt x="873919" y="419100"/>
                  </a:lnTo>
                  <a:lnTo>
                    <a:pt x="1047750" y="400050"/>
                  </a:lnTo>
                  <a:lnTo>
                    <a:pt x="1395412" y="340519"/>
                  </a:lnTo>
                  <a:lnTo>
                    <a:pt x="1716881" y="283369"/>
                  </a:lnTo>
                  <a:lnTo>
                    <a:pt x="1983581" y="235744"/>
                  </a:lnTo>
                  <a:lnTo>
                    <a:pt x="2066925" y="221457"/>
                  </a:lnTo>
                  <a:lnTo>
                    <a:pt x="2078831" y="221457"/>
                  </a:lnTo>
                  <a:lnTo>
                    <a:pt x="2097881" y="223838"/>
                  </a:lnTo>
                  <a:lnTo>
                    <a:pt x="2114550" y="230982"/>
                  </a:lnTo>
                  <a:lnTo>
                    <a:pt x="2126456" y="242888"/>
                  </a:lnTo>
                  <a:lnTo>
                    <a:pt x="2135981" y="269082"/>
                  </a:lnTo>
                  <a:lnTo>
                    <a:pt x="2138362" y="309563"/>
                  </a:lnTo>
                  <a:lnTo>
                    <a:pt x="2114550" y="616744"/>
                  </a:lnTo>
                  <a:cubicBezTo>
                    <a:pt x="2115344" y="658019"/>
                    <a:pt x="2116137" y="699294"/>
                    <a:pt x="2116931" y="740569"/>
                  </a:cubicBezTo>
                  <a:lnTo>
                    <a:pt x="2069306" y="1257300"/>
                  </a:lnTo>
                  <a:lnTo>
                    <a:pt x="2069306" y="1428750"/>
                  </a:lnTo>
                  <a:lnTo>
                    <a:pt x="2076450" y="1473994"/>
                  </a:lnTo>
                  <a:lnTo>
                    <a:pt x="2085975" y="1500188"/>
                  </a:lnTo>
                  <a:lnTo>
                    <a:pt x="2097881" y="1516857"/>
                  </a:lnTo>
                  <a:lnTo>
                    <a:pt x="2119312" y="1528763"/>
                  </a:lnTo>
                  <a:lnTo>
                    <a:pt x="2140744" y="1528763"/>
                  </a:lnTo>
                  <a:lnTo>
                    <a:pt x="2174081" y="1521619"/>
                  </a:lnTo>
                  <a:lnTo>
                    <a:pt x="2207419" y="1502569"/>
                  </a:lnTo>
                  <a:lnTo>
                    <a:pt x="2235994" y="1478757"/>
                  </a:lnTo>
                  <a:lnTo>
                    <a:pt x="2266950" y="1440657"/>
                  </a:lnTo>
                  <a:lnTo>
                    <a:pt x="2274094" y="1426369"/>
                  </a:lnTo>
                  <a:lnTo>
                    <a:pt x="2295525" y="1276350"/>
                  </a:lnTo>
                  <a:lnTo>
                    <a:pt x="2309812" y="1190625"/>
                  </a:lnTo>
                  <a:lnTo>
                    <a:pt x="2355056" y="900113"/>
                  </a:lnTo>
                  <a:lnTo>
                    <a:pt x="2400300" y="621507"/>
                  </a:lnTo>
                  <a:lnTo>
                    <a:pt x="2428875" y="440532"/>
                  </a:lnTo>
                  <a:lnTo>
                    <a:pt x="2428875" y="416719"/>
                  </a:lnTo>
                  <a:lnTo>
                    <a:pt x="2436019" y="381000"/>
                  </a:lnTo>
                  <a:lnTo>
                    <a:pt x="2452687" y="352425"/>
                  </a:lnTo>
                  <a:lnTo>
                    <a:pt x="2469356" y="333375"/>
                  </a:lnTo>
                  <a:lnTo>
                    <a:pt x="2495550" y="314325"/>
                  </a:lnTo>
                  <a:lnTo>
                    <a:pt x="2514600" y="292894"/>
                  </a:lnTo>
                  <a:lnTo>
                    <a:pt x="2524125" y="278607"/>
                  </a:lnTo>
                  <a:lnTo>
                    <a:pt x="2533650" y="245269"/>
                  </a:lnTo>
                  <a:lnTo>
                    <a:pt x="2533650" y="219075"/>
                  </a:lnTo>
                  <a:lnTo>
                    <a:pt x="2528887" y="190500"/>
                  </a:lnTo>
                  <a:lnTo>
                    <a:pt x="2512219" y="171450"/>
                  </a:lnTo>
                  <a:lnTo>
                    <a:pt x="2457450" y="133350"/>
                  </a:lnTo>
                  <a:lnTo>
                    <a:pt x="2386012" y="83344"/>
                  </a:lnTo>
                  <a:lnTo>
                    <a:pt x="2309812" y="40482"/>
                  </a:lnTo>
                  <a:lnTo>
                    <a:pt x="2250281" y="14288"/>
                  </a:lnTo>
                  <a:lnTo>
                    <a:pt x="2190750" y="0"/>
                  </a:lnTo>
                  <a:lnTo>
                    <a:pt x="2152650" y="0"/>
                  </a:lnTo>
                  <a:lnTo>
                    <a:pt x="2116931" y="2382"/>
                  </a:lnTo>
                  <a:lnTo>
                    <a:pt x="2078831" y="14288"/>
                  </a:lnTo>
                  <a:lnTo>
                    <a:pt x="2014537" y="38100"/>
                  </a:lnTo>
                  <a:lnTo>
                    <a:pt x="1990725" y="47625"/>
                  </a:lnTo>
                  <a:lnTo>
                    <a:pt x="1847850" y="73819"/>
                  </a:lnTo>
                  <a:lnTo>
                    <a:pt x="1462087" y="147638"/>
                  </a:lnTo>
                  <a:lnTo>
                    <a:pt x="1264444" y="183357"/>
                  </a:lnTo>
                  <a:lnTo>
                    <a:pt x="1016794" y="223838"/>
                  </a:lnTo>
                  <a:lnTo>
                    <a:pt x="864394" y="2452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9">
              <a:extLst>
                <a:ext uri="{FF2B5EF4-FFF2-40B4-BE49-F238E27FC236}">
                  <a16:creationId xmlns:a16="http://schemas.microsoft.com/office/drawing/2014/main" id="{F2A112F8-AEA8-4295-8CF1-2329AE8B57FE}"/>
                </a:ext>
              </a:extLst>
            </p:cNvPr>
            <p:cNvSpPr/>
            <p:nvPr/>
          </p:nvSpPr>
          <p:spPr>
            <a:xfrm>
              <a:off x="4667250" y="3067050"/>
              <a:ext cx="2066925" cy="404813"/>
            </a:xfrm>
            <a:custGeom>
              <a:avLst/>
              <a:gdLst>
                <a:gd name="connsiteX0" fmla="*/ 1419225 w 2066925"/>
                <a:gd name="connsiteY0" fmla="*/ 85725 h 404813"/>
                <a:gd name="connsiteX1" fmla="*/ 1852613 w 2066925"/>
                <a:gd name="connsiteY1" fmla="*/ 26194 h 404813"/>
                <a:gd name="connsiteX2" fmla="*/ 2066925 w 2066925"/>
                <a:gd name="connsiteY2" fmla="*/ 0 h 404813"/>
                <a:gd name="connsiteX3" fmla="*/ 2066925 w 2066925"/>
                <a:gd name="connsiteY3" fmla="*/ 178594 h 404813"/>
                <a:gd name="connsiteX4" fmla="*/ 1785938 w 2066925"/>
                <a:gd name="connsiteY4" fmla="*/ 214313 h 404813"/>
                <a:gd name="connsiteX5" fmla="*/ 1404938 w 2066925"/>
                <a:gd name="connsiteY5" fmla="*/ 264319 h 404813"/>
                <a:gd name="connsiteX6" fmla="*/ 1162050 w 2066925"/>
                <a:gd name="connsiteY6" fmla="*/ 295275 h 404813"/>
                <a:gd name="connsiteX7" fmla="*/ 890588 w 2066925"/>
                <a:gd name="connsiteY7" fmla="*/ 321469 h 404813"/>
                <a:gd name="connsiteX8" fmla="*/ 640556 w 2066925"/>
                <a:gd name="connsiteY8" fmla="*/ 354806 h 404813"/>
                <a:gd name="connsiteX9" fmla="*/ 364331 w 2066925"/>
                <a:gd name="connsiteY9" fmla="*/ 392906 h 404813"/>
                <a:gd name="connsiteX10" fmla="*/ 290513 w 2066925"/>
                <a:gd name="connsiteY10" fmla="*/ 402431 h 404813"/>
                <a:gd name="connsiteX11" fmla="*/ 221456 w 2066925"/>
                <a:gd name="connsiteY11" fmla="*/ 404813 h 404813"/>
                <a:gd name="connsiteX12" fmla="*/ 23813 w 2066925"/>
                <a:gd name="connsiteY12" fmla="*/ 400050 h 404813"/>
                <a:gd name="connsiteX13" fmla="*/ 0 w 2066925"/>
                <a:gd name="connsiteY13" fmla="*/ 223838 h 404813"/>
                <a:gd name="connsiteX14" fmla="*/ 230981 w 2066925"/>
                <a:gd name="connsiteY14" fmla="*/ 226219 h 404813"/>
                <a:gd name="connsiteX15" fmla="*/ 333375 w 2066925"/>
                <a:gd name="connsiteY15" fmla="*/ 214313 h 404813"/>
                <a:gd name="connsiteX16" fmla="*/ 557213 w 2066925"/>
                <a:gd name="connsiteY16" fmla="*/ 185738 h 404813"/>
                <a:gd name="connsiteX17" fmla="*/ 971550 w 2066925"/>
                <a:gd name="connsiteY17" fmla="*/ 133350 h 404813"/>
                <a:gd name="connsiteX18" fmla="*/ 1204913 w 2066925"/>
                <a:gd name="connsiteY18" fmla="*/ 114300 h 404813"/>
                <a:gd name="connsiteX19" fmla="*/ 1419225 w 2066925"/>
                <a:gd name="connsiteY19" fmla="*/ 857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404813">
                  <a:moveTo>
                    <a:pt x="1419225" y="85725"/>
                  </a:moveTo>
                  <a:lnTo>
                    <a:pt x="1852613" y="26194"/>
                  </a:lnTo>
                  <a:lnTo>
                    <a:pt x="2066925" y="0"/>
                  </a:lnTo>
                  <a:lnTo>
                    <a:pt x="2066925" y="178594"/>
                  </a:lnTo>
                  <a:lnTo>
                    <a:pt x="1785938" y="214313"/>
                  </a:lnTo>
                  <a:lnTo>
                    <a:pt x="1404938" y="264319"/>
                  </a:lnTo>
                  <a:lnTo>
                    <a:pt x="1162050" y="295275"/>
                  </a:lnTo>
                  <a:lnTo>
                    <a:pt x="890588" y="321469"/>
                  </a:lnTo>
                  <a:lnTo>
                    <a:pt x="640556" y="354806"/>
                  </a:lnTo>
                  <a:lnTo>
                    <a:pt x="364331" y="392906"/>
                  </a:lnTo>
                  <a:lnTo>
                    <a:pt x="290513" y="402431"/>
                  </a:lnTo>
                  <a:lnTo>
                    <a:pt x="221456" y="404813"/>
                  </a:lnTo>
                  <a:lnTo>
                    <a:pt x="23813" y="400050"/>
                  </a:lnTo>
                  <a:lnTo>
                    <a:pt x="0" y="223838"/>
                  </a:lnTo>
                  <a:lnTo>
                    <a:pt x="230981" y="226219"/>
                  </a:lnTo>
                  <a:lnTo>
                    <a:pt x="333375" y="214313"/>
                  </a:lnTo>
                  <a:lnTo>
                    <a:pt x="557213" y="185738"/>
                  </a:lnTo>
                  <a:lnTo>
                    <a:pt x="971550" y="133350"/>
                  </a:lnTo>
                  <a:lnTo>
                    <a:pt x="1204913" y="114300"/>
                  </a:lnTo>
                  <a:lnTo>
                    <a:pt x="1419225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0">
              <a:extLst>
                <a:ext uri="{FF2B5EF4-FFF2-40B4-BE49-F238E27FC236}">
                  <a16:creationId xmlns:a16="http://schemas.microsoft.com/office/drawing/2014/main" id="{6DD74DF4-2901-4BD0-83B7-FFE9C800CDE2}"/>
                </a:ext>
              </a:extLst>
            </p:cNvPr>
            <p:cNvSpPr/>
            <p:nvPr/>
          </p:nvSpPr>
          <p:spPr>
            <a:xfrm>
              <a:off x="4776788" y="3714750"/>
              <a:ext cx="1912937" cy="388938"/>
            </a:xfrm>
            <a:custGeom>
              <a:avLst/>
              <a:gdLst>
                <a:gd name="connsiteX0" fmla="*/ 1169193 w 1912143"/>
                <a:gd name="connsiteY0" fmla="*/ 78581 h 388144"/>
                <a:gd name="connsiteX1" fmla="*/ 1593056 w 1912143"/>
                <a:gd name="connsiteY1" fmla="*/ 33338 h 388144"/>
                <a:gd name="connsiteX2" fmla="*/ 1912143 w 1912143"/>
                <a:gd name="connsiteY2" fmla="*/ 0 h 388144"/>
                <a:gd name="connsiteX3" fmla="*/ 1912143 w 1912143"/>
                <a:gd name="connsiteY3" fmla="*/ 204788 h 388144"/>
                <a:gd name="connsiteX4" fmla="*/ 1626393 w 1912143"/>
                <a:gd name="connsiteY4" fmla="*/ 207169 h 388144"/>
                <a:gd name="connsiteX5" fmla="*/ 1364456 w 1912143"/>
                <a:gd name="connsiteY5" fmla="*/ 223838 h 388144"/>
                <a:gd name="connsiteX6" fmla="*/ 1012031 w 1912143"/>
                <a:gd name="connsiteY6" fmla="*/ 250031 h 388144"/>
                <a:gd name="connsiteX7" fmla="*/ 778668 w 1912143"/>
                <a:gd name="connsiteY7" fmla="*/ 273844 h 388144"/>
                <a:gd name="connsiteX8" fmla="*/ 452437 w 1912143"/>
                <a:gd name="connsiteY8" fmla="*/ 323850 h 388144"/>
                <a:gd name="connsiteX9" fmla="*/ 28575 w 1912143"/>
                <a:gd name="connsiteY9" fmla="*/ 388144 h 388144"/>
                <a:gd name="connsiteX10" fmla="*/ 0 w 1912143"/>
                <a:gd name="connsiteY10" fmla="*/ 228600 h 388144"/>
                <a:gd name="connsiteX11" fmla="*/ 321468 w 1912143"/>
                <a:gd name="connsiteY11" fmla="*/ 183356 h 388144"/>
                <a:gd name="connsiteX12" fmla="*/ 626268 w 1912143"/>
                <a:gd name="connsiteY12" fmla="*/ 140494 h 388144"/>
                <a:gd name="connsiteX13" fmla="*/ 838200 w 1912143"/>
                <a:gd name="connsiteY13" fmla="*/ 109538 h 388144"/>
                <a:gd name="connsiteX14" fmla="*/ 1169193 w 1912143"/>
                <a:gd name="connsiteY14" fmla="*/ 785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2143" h="388144">
                  <a:moveTo>
                    <a:pt x="1169193" y="78581"/>
                  </a:moveTo>
                  <a:lnTo>
                    <a:pt x="1593056" y="33338"/>
                  </a:lnTo>
                  <a:lnTo>
                    <a:pt x="1912143" y="0"/>
                  </a:lnTo>
                  <a:lnTo>
                    <a:pt x="1912143" y="204788"/>
                  </a:lnTo>
                  <a:lnTo>
                    <a:pt x="1626393" y="207169"/>
                  </a:lnTo>
                  <a:lnTo>
                    <a:pt x="1364456" y="223838"/>
                  </a:lnTo>
                  <a:lnTo>
                    <a:pt x="1012031" y="250031"/>
                  </a:lnTo>
                  <a:lnTo>
                    <a:pt x="778668" y="273844"/>
                  </a:lnTo>
                  <a:lnTo>
                    <a:pt x="452437" y="323850"/>
                  </a:lnTo>
                  <a:lnTo>
                    <a:pt x="28575" y="388144"/>
                  </a:lnTo>
                  <a:lnTo>
                    <a:pt x="0" y="228600"/>
                  </a:lnTo>
                  <a:lnTo>
                    <a:pt x="321468" y="183356"/>
                  </a:lnTo>
                  <a:lnTo>
                    <a:pt x="626268" y="140494"/>
                  </a:lnTo>
                  <a:lnTo>
                    <a:pt x="838200" y="109538"/>
                  </a:lnTo>
                  <a:lnTo>
                    <a:pt x="1169193" y="785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3">
              <a:extLst>
                <a:ext uri="{FF2B5EF4-FFF2-40B4-BE49-F238E27FC236}">
                  <a16:creationId xmlns:a16="http://schemas.microsoft.com/office/drawing/2014/main" id="{899E8DA3-DD42-490C-8E25-9ED61A4561A4}"/>
                </a:ext>
              </a:extLst>
            </p:cNvPr>
            <p:cNvSpPr/>
            <p:nvPr/>
          </p:nvSpPr>
          <p:spPr>
            <a:xfrm rot="16200000">
              <a:off x="3004344" y="3178969"/>
              <a:ext cx="4038600" cy="1801812"/>
            </a:xfrm>
            <a:custGeom>
              <a:avLst/>
              <a:gdLst>
                <a:gd name="connsiteX0" fmla="*/ 1652038 w 4038317"/>
                <a:gd name="connsiteY0" fmla="*/ 1339307 h 1801606"/>
                <a:gd name="connsiteX1" fmla="*/ 1798207 w 4038317"/>
                <a:gd name="connsiteY1" fmla="*/ 1380098 h 1801606"/>
                <a:gd name="connsiteX2" fmla="*/ 1974968 w 4038317"/>
                <a:gd name="connsiteY2" fmla="*/ 1417490 h 1801606"/>
                <a:gd name="connsiteX3" fmla="*/ 2121136 w 4038317"/>
                <a:gd name="connsiteY3" fmla="*/ 1444684 h 1801606"/>
                <a:gd name="connsiteX4" fmla="*/ 2263905 w 4038317"/>
                <a:gd name="connsiteY4" fmla="*/ 1465080 h 1801606"/>
                <a:gd name="connsiteX5" fmla="*/ 2525647 w 4038317"/>
                <a:gd name="connsiteY5" fmla="*/ 1478677 h 1801606"/>
                <a:gd name="connsiteX6" fmla="*/ 2716006 w 4038317"/>
                <a:gd name="connsiteY6" fmla="*/ 1488874 h 1801606"/>
                <a:gd name="connsiteX7" fmla="*/ 2967551 w 4038317"/>
                <a:gd name="connsiteY7" fmla="*/ 1488874 h 1801606"/>
                <a:gd name="connsiteX8" fmla="*/ 3215696 w 4038317"/>
                <a:gd name="connsiteY8" fmla="*/ 1488874 h 1801606"/>
                <a:gd name="connsiteX9" fmla="*/ 3429850 w 4038317"/>
                <a:gd name="connsiteY9" fmla="*/ 1485475 h 1801606"/>
                <a:gd name="connsiteX10" fmla="*/ 3657600 w 4038317"/>
                <a:gd name="connsiteY10" fmla="*/ 1475277 h 1801606"/>
                <a:gd name="connsiteX11" fmla="*/ 3796969 w 4038317"/>
                <a:gd name="connsiteY11" fmla="*/ 1468479 h 1801606"/>
                <a:gd name="connsiteX12" fmla="*/ 3844559 w 4038317"/>
                <a:gd name="connsiteY12" fmla="*/ 1461680 h 1801606"/>
                <a:gd name="connsiteX13" fmla="*/ 3875152 w 4038317"/>
                <a:gd name="connsiteY13" fmla="*/ 1444684 h 1801606"/>
                <a:gd name="connsiteX14" fmla="*/ 3902346 w 4038317"/>
                <a:gd name="connsiteY14" fmla="*/ 1424289 h 1801606"/>
                <a:gd name="connsiteX15" fmla="*/ 3922742 w 4038317"/>
                <a:gd name="connsiteY15" fmla="*/ 1397094 h 1801606"/>
                <a:gd name="connsiteX16" fmla="*/ 3936339 w 4038317"/>
                <a:gd name="connsiteY16" fmla="*/ 1373300 h 1801606"/>
                <a:gd name="connsiteX17" fmla="*/ 3966932 w 4038317"/>
                <a:gd name="connsiteY17" fmla="*/ 1301915 h 1801606"/>
                <a:gd name="connsiteX18" fmla="*/ 4038317 w 4038317"/>
                <a:gd name="connsiteY18" fmla="*/ 1614647 h 1801606"/>
                <a:gd name="connsiteX19" fmla="*/ 3987328 w 4038317"/>
                <a:gd name="connsiteY19" fmla="*/ 1709826 h 1801606"/>
                <a:gd name="connsiteX20" fmla="*/ 3949936 w 4038317"/>
                <a:gd name="connsiteY20" fmla="*/ 1764214 h 1801606"/>
                <a:gd name="connsiteX21" fmla="*/ 3915943 w 4038317"/>
                <a:gd name="connsiteY21" fmla="*/ 1798207 h 1801606"/>
                <a:gd name="connsiteX22" fmla="*/ 3895548 w 4038317"/>
                <a:gd name="connsiteY22" fmla="*/ 1801606 h 1801606"/>
                <a:gd name="connsiteX23" fmla="*/ 3854757 w 4038317"/>
                <a:gd name="connsiteY23" fmla="*/ 1794807 h 1801606"/>
                <a:gd name="connsiteX24" fmla="*/ 3793570 w 4038317"/>
                <a:gd name="connsiteY24" fmla="*/ 1781210 h 1801606"/>
                <a:gd name="connsiteX25" fmla="*/ 3650801 w 4038317"/>
                <a:gd name="connsiteY25" fmla="*/ 1760815 h 1801606"/>
                <a:gd name="connsiteX26" fmla="*/ 3596413 w 4038317"/>
                <a:gd name="connsiteY26" fmla="*/ 1754016 h 1801606"/>
                <a:gd name="connsiteX27" fmla="*/ 3514831 w 4038317"/>
                <a:gd name="connsiteY27" fmla="*/ 1757416 h 1801606"/>
                <a:gd name="connsiteX28" fmla="*/ 3419652 w 4038317"/>
                <a:gd name="connsiteY28" fmla="*/ 1757416 h 1801606"/>
                <a:gd name="connsiteX29" fmla="*/ 3144312 w 4038317"/>
                <a:gd name="connsiteY29" fmla="*/ 1757416 h 1801606"/>
                <a:gd name="connsiteX30" fmla="*/ 2899566 w 4038317"/>
                <a:gd name="connsiteY30" fmla="*/ 1757416 h 1801606"/>
                <a:gd name="connsiteX31" fmla="*/ 2739801 w 4038317"/>
                <a:gd name="connsiteY31" fmla="*/ 1733621 h 1801606"/>
                <a:gd name="connsiteX32" fmla="*/ 2277502 w 4038317"/>
                <a:gd name="connsiteY32" fmla="*/ 1709826 h 1801606"/>
                <a:gd name="connsiteX33" fmla="*/ 2097341 w 4038317"/>
                <a:gd name="connsiteY33" fmla="*/ 1682632 h 1801606"/>
                <a:gd name="connsiteX34" fmla="*/ 1876389 w 4038317"/>
                <a:gd name="connsiteY34" fmla="*/ 1645240 h 1801606"/>
                <a:gd name="connsiteX35" fmla="*/ 1720024 w 4038317"/>
                <a:gd name="connsiteY35" fmla="*/ 1611248 h 1801606"/>
                <a:gd name="connsiteX36" fmla="*/ 1533064 w 4038317"/>
                <a:gd name="connsiteY36" fmla="*/ 1563658 h 1801606"/>
                <a:gd name="connsiteX37" fmla="*/ 1407292 w 4038317"/>
                <a:gd name="connsiteY37" fmla="*/ 1526266 h 1801606"/>
                <a:gd name="connsiteX38" fmla="*/ 1230531 w 4038317"/>
                <a:gd name="connsiteY38" fmla="*/ 1461680 h 1801606"/>
                <a:gd name="connsiteX39" fmla="*/ 1077564 w 4038317"/>
                <a:gd name="connsiteY39" fmla="*/ 1393695 h 1801606"/>
                <a:gd name="connsiteX40" fmla="*/ 914400 w 4038317"/>
                <a:gd name="connsiteY40" fmla="*/ 1291718 h 1801606"/>
                <a:gd name="connsiteX41" fmla="*/ 798825 w 4038317"/>
                <a:gd name="connsiteY41" fmla="*/ 1189740 h 1801606"/>
                <a:gd name="connsiteX42" fmla="*/ 645859 w 4038317"/>
                <a:gd name="connsiteY42" fmla="*/ 1043572 h 1801606"/>
                <a:gd name="connsiteX43" fmla="*/ 479295 w 4038317"/>
                <a:gd name="connsiteY43" fmla="*/ 863411 h 1801606"/>
                <a:gd name="connsiteX44" fmla="*/ 370519 w 4038317"/>
                <a:gd name="connsiteY44" fmla="*/ 727441 h 1801606"/>
                <a:gd name="connsiteX45" fmla="*/ 275340 w 4038317"/>
                <a:gd name="connsiteY45" fmla="*/ 588071 h 1801606"/>
                <a:gd name="connsiteX46" fmla="*/ 203955 w 4038317"/>
                <a:gd name="connsiteY46" fmla="*/ 465698 h 1801606"/>
                <a:gd name="connsiteX47" fmla="*/ 135970 w 4038317"/>
                <a:gd name="connsiteY47" fmla="*/ 336526 h 1801606"/>
                <a:gd name="connsiteX48" fmla="*/ 78183 w 4038317"/>
                <a:gd name="connsiteY48" fmla="*/ 217552 h 1801606"/>
                <a:gd name="connsiteX49" fmla="*/ 23795 w 4038317"/>
                <a:gd name="connsiteY49" fmla="*/ 105377 h 1801606"/>
                <a:gd name="connsiteX50" fmla="*/ 3399 w 4038317"/>
                <a:gd name="connsiteY50" fmla="*/ 50989 h 1801606"/>
                <a:gd name="connsiteX51" fmla="*/ 0 w 4038317"/>
                <a:gd name="connsiteY51" fmla="*/ 13597 h 1801606"/>
                <a:gd name="connsiteX52" fmla="*/ 6798 w 4038317"/>
                <a:gd name="connsiteY52" fmla="*/ 0 h 1801606"/>
                <a:gd name="connsiteX53" fmla="*/ 13597 w 4038317"/>
                <a:gd name="connsiteY53" fmla="*/ 0 h 1801606"/>
                <a:gd name="connsiteX54" fmla="*/ 27194 w 4038317"/>
                <a:gd name="connsiteY54" fmla="*/ 0 h 1801606"/>
                <a:gd name="connsiteX55" fmla="*/ 47589 w 4038317"/>
                <a:gd name="connsiteY55" fmla="*/ 6799 h 1801606"/>
                <a:gd name="connsiteX56" fmla="*/ 64586 w 4038317"/>
                <a:gd name="connsiteY56" fmla="*/ 20396 h 1801606"/>
                <a:gd name="connsiteX57" fmla="*/ 98578 w 4038317"/>
                <a:gd name="connsiteY57" fmla="*/ 78183 h 1801606"/>
                <a:gd name="connsiteX58" fmla="*/ 186959 w 4038317"/>
                <a:gd name="connsiteY58" fmla="*/ 210754 h 1801606"/>
                <a:gd name="connsiteX59" fmla="*/ 268541 w 4038317"/>
                <a:gd name="connsiteY59" fmla="*/ 329728 h 1801606"/>
                <a:gd name="connsiteX60" fmla="*/ 333127 w 4038317"/>
                <a:gd name="connsiteY60" fmla="*/ 418109 h 1801606"/>
                <a:gd name="connsiteX61" fmla="*/ 390914 w 4038317"/>
                <a:gd name="connsiteY61" fmla="*/ 489493 h 1801606"/>
                <a:gd name="connsiteX62" fmla="*/ 455500 w 4038317"/>
                <a:gd name="connsiteY62" fmla="*/ 567676 h 1801606"/>
                <a:gd name="connsiteX63" fmla="*/ 520086 w 4038317"/>
                <a:gd name="connsiteY63" fmla="*/ 639060 h 1801606"/>
                <a:gd name="connsiteX64" fmla="*/ 594870 w 4038317"/>
                <a:gd name="connsiteY64" fmla="*/ 710445 h 1801606"/>
                <a:gd name="connsiteX65" fmla="*/ 642459 w 4038317"/>
                <a:gd name="connsiteY65" fmla="*/ 754635 h 1801606"/>
                <a:gd name="connsiteX66" fmla="*/ 713844 w 4038317"/>
                <a:gd name="connsiteY66" fmla="*/ 819221 h 1801606"/>
                <a:gd name="connsiteX67" fmla="*/ 815821 w 4038317"/>
                <a:gd name="connsiteY67" fmla="*/ 907602 h 1801606"/>
                <a:gd name="connsiteX68" fmla="*/ 948392 w 4038317"/>
                <a:gd name="connsiteY68" fmla="*/ 1006180 h 1801606"/>
                <a:gd name="connsiteX69" fmla="*/ 1043572 w 4038317"/>
                <a:gd name="connsiteY69" fmla="*/ 1077564 h 1801606"/>
                <a:gd name="connsiteX70" fmla="*/ 1104758 w 4038317"/>
                <a:gd name="connsiteY70" fmla="*/ 1118355 h 1801606"/>
                <a:gd name="connsiteX71" fmla="*/ 1271322 w 4038317"/>
                <a:gd name="connsiteY71" fmla="*/ 1210135 h 1801606"/>
                <a:gd name="connsiteX72" fmla="*/ 1407292 w 4038317"/>
                <a:gd name="connsiteY72" fmla="*/ 1264523 h 1801606"/>
                <a:gd name="connsiteX73" fmla="*/ 1652038 w 4038317"/>
                <a:gd name="connsiteY73" fmla="*/ 1339307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38317" h="1801606">
                  <a:moveTo>
                    <a:pt x="1652038" y="1339307"/>
                  </a:moveTo>
                  <a:lnTo>
                    <a:pt x="1798207" y="1380098"/>
                  </a:lnTo>
                  <a:lnTo>
                    <a:pt x="1974968" y="1417490"/>
                  </a:lnTo>
                  <a:lnTo>
                    <a:pt x="2121136" y="1444684"/>
                  </a:lnTo>
                  <a:lnTo>
                    <a:pt x="2263905" y="1465080"/>
                  </a:lnTo>
                  <a:lnTo>
                    <a:pt x="2525647" y="1478677"/>
                  </a:lnTo>
                  <a:lnTo>
                    <a:pt x="2716006" y="1488874"/>
                  </a:lnTo>
                  <a:lnTo>
                    <a:pt x="2967551" y="1488874"/>
                  </a:lnTo>
                  <a:lnTo>
                    <a:pt x="3215696" y="1488874"/>
                  </a:lnTo>
                  <a:lnTo>
                    <a:pt x="3429850" y="1485475"/>
                  </a:lnTo>
                  <a:lnTo>
                    <a:pt x="3657600" y="1475277"/>
                  </a:lnTo>
                  <a:lnTo>
                    <a:pt x="3796969" y="1468479"/>
                  </a:lnTo>
                  <a:lnTo>
                    <a:pt x="3844559" y="1461680"/>
                  </a:lnTo>
                  <a:lnTo>
                    <a:pt x="3875152" y="1444684"/>
                  </a:lnTo>
                  <a:lnTo>
                    <a:pt x="3902346" y="1424289"/>
                  </a:lnTo>
                  <a:lnTo>
                    <a:pt x="3922742" y="1397094"/>
                  </a:lnTo>
                  <a:lnTo>
                    <a:pt x="3936339" y="1373300"/>
                  </a:lnTo>
                  <a:lnTo>
                    <a:pt x="3966932" y="1301915"/>
                  </a:lnTo>
                  <a:lnTo>
                    <a:pt x="4038317" y="1614647"/>
                  </a:lnTo>
                  <a:lnTo>
                    <a:pt x="3987328" y="1709826"/>
                  </a:lnTo>
                  <a:lnTo>
                    <a:pt x="3949936" y="1764214"/>
                  </a:lnTo>
                  <a:lnTo>
                    <a:pt x="3915943" y="1798207"/>
                  </a:lnTo>
                  <a:lnTo>
                    <a:pt x="3895548" y="1801606"/>
                  </a:lnTo>
                  <a:lnTo>
                    <a:pt x="3854757" y="1794807"/>
                  </a:lnTo>
                  <a:lnTo>
                    <a:pt x="3793570" y="1781210"/>
                  </a:lnTo>
                  <a:lnTo>
                    <a:pt x="3650801" y="1760815"/>
                  </a:lnTo>
                  <a:lnTo>
                    <a:pt x="3596413" y="1754016"/>
                  </a:lnTo>
                  <a:lnTo>
                    <a:pt x="3514831" y="1757416"/>
                  </a:lnTo>
                  <a:lnTo>
                    <a:pt x="3419652" y="1757416"/>
                  </a:lnTo>
                  <a:lnTo>
                    <a:pt x="3144312" y="1757416"/>
                  </a:lnTo>
                  <a:lnTo>
                    <a:pt x="2899566" y="1757416"/>
                  </a:lnTo>
                  <a:lnTo>
                    <a:pt x="2739801" y="1733621"/>
                  </a:lnTo>
                  <a:lnTo>
                    <a:pt x="2277502" y="1709826"/>
                  </a:lnTo>
                  <a:lnTo>
                    <a:pt x="2097341" y="1682632"/>
                  </a:lnTo>
                  <a:lnTo>
                    <a:pt x="1876389" y="1645240"/>
                  </a:lnTo>
                  <a:lnTo>
                    <a:pt x="1720024" y="1611248"/>
                  </a:lnTo>
                  <a:lnTo>
                    <a:pt x="1533064" y="1563658"/>
                  </a:lnTo>
                  <a:lnTo>
                    <a:pt x="1407292" y="1526266"/>
                  </a:lnTo>
                  <a:lnTo>
                    <a:pt x="1230531" y="1461680"/>
                  </a:lnTo>
                  <a:lnTo>
                    <a:pt x="1077564" y="1393695"/>
                  </a:lnTo>
                  <a:lnTo>
                    <a:pt x="914400" y="1291718"/>
                  </a:lnTo>
                  <a:lnTo>
                    <a:pt x="798825" y="1189740"/>
                  </a:lnTo>
                  <a:lnTo>
                    <a:pt x="645859" y="1043572"/>
                  </a:lnTo>
                  <a:lnTo>
                    <a:pt x="479295" y="863411"/>
                  </a:lnTo>
                  <a:lnTo>
                    <a:pt x="370519" y="727441"/>
                  </a:lnTo>
                  <a:lnTo>
                    <a:pt x="275340" y="588071"/>
                  </a:lnTo>
                  <a:lnTo>
                    <a:pt x="203955" y="465698"/>
                  </a:lnTo>
                  <a:lnTo>
                    <a:pt x="135970" y="336526"/>
                  </a:lnTo>
                  <a:lnTo>
                    <a:pt x="78183" y="217552"/>
                  </a:lnTo>
                  <a:lnTo>
                    <a:pt x="23795" y="105377"/>
                  </a:lnTo>
                  <a:lnTo>
                    <a:pt x="3399" y="50989"/>
                  </a:lnTo>
                  <a:lnTo>
                    <a:pt x="0" y="13597"/>
                  </a:lnTo>
                  <a:lnTo>
                    <a:pt x="6798" y="0"/>
                  </a:lnTo>
                  <a:lnTo>
                    <a:pt x="13597" y="0"/>
                  </a:lnTo>
                  <a:lnTo>
                    <a:pt x="27194" y="0"/>
                  </a:lnTo>
                  <a:lnTo>
                    <a:pt x="47589" y="6799"/>
                  </a:lnTo>
                  <a:lnTo>
                    <a:pt x="64586" y="20396"/>
                  </a:lnTo>
                  <a:lnTo>
                    <a:pt x="98578" y="78183"/>
                  </a:lnTo>
                  <a:lnTo>
                    <a:pt x="186959" y="210754"/>
                  </a:lnTo>
                  <a:lnTo>
                    <a:pt x="268541" y="329728"/>
                  </a:lnTo>
                  <a:lnTo>
                    <a:pt x="333127" y="418109"/>
                  </a:lnTo>
                  <a:lnTo>
                    <a:pt x="390914" y="489493"/>
                  </a:lnTo>
                  <a:lnTo>
                    <a:pt x="455500" y="567676"/>
                  </a:lnTo>
                  <a:lnTo>
                    <a:pt x="520086" y="639060"/>
                  </a:lnTo>
                  <a:lnTo>
                    <a:pt x="594870" y="710445"/>
                  </a:lnTo>
                  <a:lnTo>
                    <a:pt x="642459" y="754635"/>
                  </a:lnTo>
                  <a:lnTo>
                    <a:pt x="713844" y="819221"/>
                  </a:lnTo>
                  <a:lnTo>
                    <a:pt x="815821" y="907602"/>
                  </a:lnTo>
                  <a:lnTo>
                    <a:pt x="948392" y="1006180"/>
                  </a:lnTo>
                  <a:lnTo>
                    <a:pt x="1043572" y="1077564"/>
                  </a:lnTo>
                  <a:lnTo>
                    <a:pt x="1104758" y="1118355"/>
                  </a:lnTo>
                  <a:lnTo>
                    <a:pt x="1271322" y="1210135"/>
                  </a:lnTo>
                  <a:lnTo>
                    <a:pt x="1407292" y="1264523"/>
                  </a:lnTo>
                  <a:lnTo>
                    <a:pt x="1652038" y="13393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1">
              <a:extLst>
                <a:ext uri="{FF2B5EF4-FFF2-40B4-BE49-F238E27FC236}">
                  <a16:creationId xmlns:a16="http://schemas.microsoft.com/office/drawing/2014/main" id="{47063C7D-07EF-443D-9675-61A8149E0959}"/>
                </a:ext>
              </a:extLst>
            </p:cNvPr>
            <p:cNvSpPr/>
            <p:nvPr/>
          </p:nvSpPr>
          <p:spPr>
            <a:xfrm>
              <a:off x="4346575" y="4251325"/>
              <a:ext cx="3175000" cy="1898650"/>
            </a:xfrm>
            <a:custGeom>
              <a:avLst/>
              <a:gdLst>
                <a:gd name="connsiteX0" fmla="*/ 1279072 w 3175908"/>
                <a:gd name="connsiteY0" fmla="*/ 1140279 h 1899558"/>
                <a:gd name="connsiteX1" fmla="*/ 1148443 w 3175908"/>
                <a:gd name="connsiteY1" fmla="*/ 1020536 h 1899558"/>
                <a:gd name="connsiteX2" fmla="*/ 1050472 w 3175908"/>
                <a:gd name="connsiteY2" fmla="*/ 925286 h 1899558"/>
                <a:gd name="connsiteX3" fmla="*/ 879022 w 3175908"/>
                <a:gd name="connsiteY3" fmla="*/ 756558 h 1899558"/>
                <a:gd name="connsiteX4" fmla="*/ 693965 w 3175908"/>
                <a:gd name="connsiteY4" fmla="*/ 563336 h 1899558"/>
                <a:gd name="connsiteX5" fmla="*/ 576943 w 3175908"/>
                <a:gd name="connsiteY5" fmla="*/ 451758 h 1899558"/>
                <a:gd name="connsiteX6" fmla="*/ 487136 w 3175908"/>
                <a:gd name="connsiteY6" fmla="*/ 370115 h 1899558"/>
                <a:gd name="connsiteX7" fmla="*/ 416379 w 3175908"/>
                <a:gd name="connsiteY7" fmla="*/ 312965 h 1899558"/>
                <a:gd name="connsiteX8" fmla="*/ 361950 w 3175908"/>
                <a:gd name="connsiteY8" fmla="*/ 266700 h 1899558"/>
                <a:gd name="connsiteX9" fmla="*/ 283029 w 3175908"/>
                <a:gd name="connsiteY9" fmla="*/ 214993 h 1899558"/>
                <a:gd name="connsiteX10" fmla="*/ 244929 w 3175908"/>
                <a:gd name="connsiteY10" fmla="*/ 187779 h 1899558"/>
                <a:gd name="connsiteX11" fmla="*/ 201386 w 3175908"/>
                <a:gd name="connsiteY11" fmla="*/ 163286 h 1899558"/>
                <a:gd name="connsiteX12" fmla="*/ 149679 w 3175908"/>
                <a:gd name="connsiteY12" fmla="*/ 136072 h 1899558"/>
                <a:gd name="connsiteX13" fmla="*/ 114300 w 3175908"/>
                <a:gd name="connsiteY13" fmla="*/ 119743 h 1899558"/>
                <a:gd name="connsiteX14" fmla="*/ 73479 w 3175908"/>
                <a:gd name="connsiteY14" fmla="*/ 106136 h 1899558"/>
                <a:gd name="connsiteX15" fmla="*/ 40822 w 3175908"/>
                <a:gd name="connsiteY15" fmla="*/ 97972 h 1899558"/>
                <a:gd name="connsiteX16" fmla="*/ 21772 w 3175908"/>
                <a:gd name="connsiteY16" fmla="*/ 92529 h 1899558"/>
                <a:gd name="connsiteX17" fmla="*/ 10886 w 3175908"/>
                <a:gd name="connsiteY17" fmla="*/ 81643 h 1899558"/>
                <a:gd name="connsiteX18" fmla="*/ 0 w 3175908"/>
                <a:gd name="connsiteY18" fmla="*/ 57150 h 1899558"/>
                <a:gd name="connsiteX19" fmla="*/ 0 w 3175908"/>
                <a:gd name="connsiteY19" fmla="*/ 27215 h 1899558"/>
                <a:gd name="connsiteX20" fmla="*/ 5443 w 3175908"/>
                <a:gd name="connsiteY20" fmla="*/ 13608 h 1899558"/>
                <a:gd name="connsiteX21" fmla="*/ 32658 w 3175908"/>
                <a:gd name="connsiteY21" fmla="*/ 2722 h 1899558"/>
                <a:gd name="connsiteX22" fmla="*/ 46265 w 3175908"/>
                <a:gd name="connsiteY22" fmla="*/ 0 h 1899558"/>
                <a:gd name="connsiteX23" fmla="*/ 84365 w 3175908"/>
                <a:gd name="connsiteY23" fmla="*/ 2722 h 1899558"/>
                <a:gd name="connsiteX24" fmla="*/ 138793 w 3175908"/>
                <a:gd name="connsiteY24" fmla="*/ 13608 h 1899558"/>
                <a:gd name="connsiteX25" fmla="*/ 214993 w 3175908"/>
                <a:gd name="connsiteY25" fmla="*/ 32658 h 1899558"/>
                <a:gd name="connsiteX26" fmla="*/ 277586 w 3175908"/>
                <a:gd name="connsiteY26" fmla="*/ 51708 h 1899558"/>
                <a:gd name="connsiteX27" fmla="*/ 342900 w 3175908"/>
                <a:gd name="connsiteY27" fmla="*/ 81643 h 1899558"/>
                <a:gd name="connsiteX28" fmla="*/ 386443 w 3175908"/>
                <a:gd name="connsiteY28" fmla="*/ 106136 h 1899558"/>
                <a:gd name="connsiteX29" fmla="*/ 487136 w 3175908"/>
                <a:gd name="connsiteY29" fmla="*/ 182336 h 1899558"/>
                <a:gd name="connsiteX30" fmla="*/ 647700 w 3175908"/>
                <a:gd name="connsiteY30" fmla="*/ 315686 h 1899558"/>
                <a:gd name="connsiteX31" fmla="*/ 879022 w 3175908"/>
                <a:gd name="connsiteY31" fmla="*/ 519793 h 1899558"/>
                <a:gd name="connsiteX32" fmla="*/ 974272 w 3175908"/>
                <a:gd name="connsiteY32" fmla="*/ 601436 h 1899558"/>
                <a:gd name="connsiteX33" fmla="*/ 1208315 w 3175908"/>
                <a:gd name="connsiteY33" fmla="*/ 789215 h 1899558"/>
                <a:gd name="connsiteX34" fmla="*/ 1336222 w 3175908"/>
                <a:gd name="connsiteY34" fmla="*/ 887186 h 1899558"/>
                <a:gd name="connsiteX35" fmla="*/ 1526722 w 3175908"/>
                <a:gd name="connsiteY35" fmla="*/ 1028700 h 1899558"/>
                <a:gd name="connsiteX36" fmla="*/ 1695450 w 3175908"/>
                <a:gd name="connsiteY36" fmla="*/ 1145722 h 1899558"/>
                <a:gd name="connsiteX37" fmla="*/ 1845129 w 3175908"/>
                <a:gd name="connsiteY37" fmla="*/ 1240972 h 1899558"/>
                <a:gd name="connsiteX38" fmla="*/ 1975758 w 3175908"/>
                <a:gd name="connsiteY38" fmla="*/ 1322615 h 1899558"/>
                <a:gd name="connsiteX39" fmla="*/ 2106386 w 3175908"/>
                <a:gd name="connsiteY39" fmla="*/ 1393372 h 1899558"/>
                <a:gd name="connsiteX40" fmla="*/ 2280558 w 3175908"/>
                <a:gd name="connsiteY40" fmla="*/ 1483179 h 1899558"/>
                <a:gd name="connsiteX41" fmla="*/ 2427515 w 3175908"/>
                <a:gd name="connsiteY41" fmla="*/ 1551215 h 1899558"/>
                <a:gd name="connsiteX42" fmla="*/ 2615293 w 3175908"/>
                <a:gd name="connsiteY42" fmla="*/ 1630136 h 1899558"/>
                <a:gd name="connsiteX43" fmla="*/ 2781300 w 3175908"/>
                <a:gd name="connsiteY43" fmla="*/ 1692729 h 1899558"/>
                <a:gd name="connsiteX44" fmla="*/ 3007179 w 3175908"/>
                <a:gd name="connsiteY44" fmla="*/ 1768929 h 1899558"/>
                <a:gd name="connsiteX45" fmla="*/ 3159579 w 3175908"/>
                <a:gd name="connsiteY45" fmla="*/ 1809750 h 1899558"/>
                <a:gd name="connsiteX46" fmla="*/ 3167743 w 3175908"/>
                <a:gd name="connsiteY46" fmla="*/ 1817915 h 1899558"/>
                <a:gd name="connsiteX47" fmla="*/ 3173186 w 3175908"/>
                <a:gd name="connsiteY47" fmla="*/ 1831522 h 1899558"/>
                <a:gd name="connsiteX48" fmla="*/ 3175908 w 3175908"/>
                <a:gd name="connsiteY48" fmla="*/ 1853293 h 1899558"/>
                <a:gd name="connsiteX49" fmla="*/ 3167743 w 3175908"/>
                <a:gd name="connsiteY49" fmla="*/ 1866900 h 1899558"/>
                <a:gd name="connsiteX50" fmla="*/ 3129643 w 3175908"/>
                <a:gd name="connsiteY50" fmla="*/ 1877786 h 1899558"/>
                <a:gd name="connsiteX51" fmla="*/ 2979965 w 3175908"/>
                <a:gd name="connsiteY51" fmla="*/ 1880508 h 1899558"/>
                <a:gd name="connsiteX52" fmla="*/ 2677886 w 3175908"/>
                <a:gd name="connsiteY52" fmla="*/ 1891393 h 1899558"/>
                <a:gd name="connsiteX53" fmla="*/ 2321379 w 3175908"/>
                <a:gd name="connsiteY53" fmla="*/ 1899558 h 1899558"/>
                <a:gd name="connsiteX54" fmla="*/ 2291443 w 3175908"/>
                <a:gd name="connsiteY54" fmla="*/ 1896836 h 1899558"/>
                <a:gd name="connsiteX55" fmla="*/ 2269672 w 3175908"/>
                <a:gd name="connsiteY55" fmla="*/ 1885950 h 1899558"/>
                <a:gd name="connsiteX56" fmla="*/ 2051958 w 3175908"/>
                <a:gd name="connsiteY56" fmla="*/ 1738993 h 1899558"/>
                <a:gd name="connsiteX57" fmla="*/ 1768929 w 3175908"/>
                <a:gd name="connsiteY57" fmla="*/ 1534886 h 1899558"/>
                <a:gd name="connsiteX58" fmla="*/ 1423308 w 3175908"/>
                <a:gd name="connsiteY58" fmla="*/ 1260022 h 1899558"/>
                <a:gd name="connsiteX59" fmla="*/ 1279072 w 3175908"/>
                <a:gd name="connsiteY59" fmla="*/ 1140279 h 189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75908" h="1899558">
                  <a:moveTo>
                    <a:pt x="1279072" y="1140279"/>
                  </a:moveTo>
                  <a:lnTo>
                    <a:pt x="1148443" y="1020536"/>
                  </a:lnTo>
                  <a:lnTo>
                    <a:pt x="1050472" y="925286"/>
                  </a:lnTo>
                  <a:lnTo>
                    <a:pt x="879022" y="756558"/>
                  </a:lnTo>
                  <a:lnTo>
                    <a:pt x="693965" y="563336"/>
                  </a:lnTo>
                  <a:lnTo>
                    <a:pt x="576943" y="451758"/>
                  </a:lnTo>
                  <a:lnTo>
                    <a:pt x="487136" y="370115"/>
                  </a:lnTo>
                  <a:lnTo>
                    <a:pt x="416379" y="312965"/>
                  </a:lnTo>
                  <a:lnTo>
                    <a:pt x="361950" y="266700"/>
                  </a:lnTo>
                  <a:lnTo>
                    <a:pt x="283029" y="214993"/>
                  </a:lnTo>
                  <a:lnTo>
                    <a:pt x="244929" y="187779"/>
                  </a:lnTo>
                  <a:lnTo>
                    <a:pt x="201386" y="163286"/>
                  </a:lnTo>
                  <a:lnTo>
                    <a:pt x="149679" y="136072"/>
                  </a:lnTo>
                  <a:lnTo>
                    <a:pt x="114300" y="119743"/>
                  </a:lnTo>
                  <a:lnTo>
                    <a:pt x="73479" y="106136"/>
                  </a:lnTo>
                  <a:lnTo>
                    <a:pt x="40822" y="97972"/>
                  </a:lnTo>
                  <a:lnTo>
                    <a:pt x="21772" y="92529"/>
                  </a:lnTo>
                  <a:lnTo>
                    <a:pt x="10886" y="81643"/>
                  </a:lnTo>
                  <a:lnTo>
                    <a:pt x="0" y="57150"/>
                  </a:lnTo>
                  <a:lnTo>
                    <a:pt x="0" y="27215"/>
                  </a:lnTo>
                  <a:lnTo>
                    <a:pt x="5443" y="13608"/>
                  </a:lnTo>
                  <a:lnTo>
                    <a:pt x="32658" y="2722"/>
                  </a:lnTo>
                  <a:lnTo>
                    <a:pt x="46265" y="0"/>
                  </a:lnTo>
                  <a:lnTo>
                    <a:pt x="84365" y="2722"/>
                  </a:lnTo>
                  <a:lnTo>
                    <a:pt x="138793" y="13608"/>
                  </a:lnTo>
                  <a:lnTo>
                    <a:pt x="214993" y="32658"/>
                  </a:lnTo>
                  <a:lnTo>
                    <a:pt x="277586" y="51708"/>
                  </a:lnTo>
                  <a:lnTo>
                    <a:pt x="342900" y="81643"/>
                  </a:lnTo>
                  <a:lnTo>
                    <a:pt x="386443" y="106136"/>
                  </a:lnTo>
                  <a:lnTo>
                    <a:pt x="487136" y="182336"/>
                  </a:lnTo>
                  <a:lnTo>
                    <a:pt x="647700" y="315686"/>
                  </a:lnTo>
                  <a:lnTo>
                    <a:pt x="879022" y="519793"/>
                  </a:lnTo>
                  <a:lnTo>
                    <a:pt x="974272" y="601436"/>
                  </a:lnTo>
                  <a:lnTo>
                    <a:pt x="1208315" y="789215"/>
                  </a:lnTo>
                  <a:lnTo>
                    <a:pt x="1336222" y="887186"/>
                  </a:lnTo>
                  <a:lnTo>
                    <a:pt x="1526722" y="1028700"/>
                  </a:lnTo>
                  <a:lnTo>
                    <a:pt x="1695450" y="1145722"/>
                  </a:lnTo>
                  <a:lnTo>
                    <a:pt x="1845129" y="1240972"/>
                  </a:lnTo>
                  <a:lnTo>
                    <a:pt x="1975758" y="1322615"/>
                  </a:lnTo>
                  <a:lnTo>
                    <a:pt x="2106386" y="1393372"/>
                  </a:lnTo>
                  <a:lnTo>
                    <a:pt x="2280558" y="1483179"/>
                  </a:lnTo>
                  <a:lnTo>
                    <a:pt x="2427515" y="1551215"/>
                  </a:lnTo>
                  <a:lnTo>
                    <a:pt x="2615293" y="1630136"/>
                  </a:lnTo>
                  <a:lnTo>
                    <a:pt x="2781300" y="1692729"/>
                  </a:lnTo>
                  <a:lnTo>
                    <a:pt x="3007179" y="1768929"/>
                  </a:lnTo>
                  <a:lnTo>
                    <a:pt x="3159579" y="1809750"/>
                  </a:lnTo>
                  <a:lnTo>
                    <a:pt x="3167743" y="1817915"/>
                  </a:lnTo>
                  <a:lnTo>
                    <a:pt x="3173186" y="1831522"/>
                  </a:lnTo>
                  <a:lnTo>
                    <a:pt x="3175908" y="1853293"/>
                  </a:lnTo>
                  <a:lnTo>
                    <a:pt x="3167743" y="1866900"/>
                  </a:lnTo>
                  <a:lnTo>
                    <a:pt x="3129643" y="1877786"/>
                  </a:lnTo>
                  <a:lnTo>
                    <a:pt x="2979965" y="1880508"/>
                  </a:lnTo>
                  <a:lnTo>
                    <a:pt x="2677886" y="1891393"/>
                  </a:lnTo>
                  <a:lnTo>
                    <a:pt x="2321379" y="1899558"/>
                  </a:lnTo>
                  <a:lnTo>
                    <a:pt x="2291443" y="1896836"/>
                  </a:lnTo>
                  <a:lnTo>
                    <a:pt x="2269672" y="1885950"/>
                  </a:lnTo>
                  <a:lnTo>
                    <a:pt x="2051958" y="1738993"/>
                  </a:lnTo>
                  <a:lnTo>
                    <a:pt x="1768929" y="1534886"/>
                  </a:lnTo>
                  <a:lnTo>
                    <a:pt x="1423308" y="1260022"/>
                  </a:lnTo>
                  <a:lnTo>
                    <a:pt x="1279072" y="114027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809E9F7-D987-4D6B-97D6-5BF5D229802E}"/>
              </a:ext>
            </a:extLst>
          </p:cNvPr>
          <p:cNvGrpSpPr/>
          <p:nvPr/>
        </p:nvGrpSpPr>
        <p:grpSpPr>
          <a:xfrm>
            <a:off x="2498725" y="1573213"/>
            <a:ext cx="4870450" cy="4424362"/>
            <a:chOff x="2498725" y="1573213"/>
            <a:chExt cx="4870450" cy="4424362"/>
          </a:xfrm>
        </p:grpSpPr>
        <p:sp>
          <p:nvSpPr>
            <p:cNvPr id="22" name="フリーフォーム 24">
              <a:extLst>
                <a:ext uri="{FF2B5EF4-FFF2-40B4-BE49-F238E27FC236}">
                  <a16:creationId xmlns:a16="http://schemas.microsoft.com/office/drawing/2014/main" id="{9D19C0CB-E2C7-42DA-9813-D20328E21319}"/>
                </a:ext>
              </a:extLst>
            </p:cNvPr>
            <p:cNvSpPr/>
            <p:nvPr/>
          </p:nvSpPr>
          <p:spPr>
            <a:xfrm>
              <a:off x="2498725" y="1590675"/>
              <a:ext cx="1463675" cy="2479675"/>
            </a:xfrm>
            <a:custGeom>
              <a:avLst/>
              <a:gdLst>
                <a:gd name="connsiteX0" fmla="*/ 1174750 w 1463675"/>
                <a:gd name="connsiteY0" fmla="*/ 917575 h 2479675"/>
                <a:gd name="connsiteX1" fmla="*/ 1270000 w 1463675"/>
                <a:gd name="connsiteY1" fmla="*/ 733425 h 2479675"/>
                <a:gd name="connsiteX2" fmla="*/ 1336675 w 1463675"/>
                <a:gd name="connsiteY2" fmla="*/ 612775 h 2479675"/>
                <a:gd name="connsiteX3" fmla="*/ 1362075 w 1463675"/>
                <a:gd name="connsiteY3" fmla="*/ 568325 h 2479675"/>
                <a:gd name="connsiteX4" fmla="*/ 1390650 w 1463675"/>
                <a:gd name="connsiteY4" fmla="*/ 530225 h 2479675"/>
                <a:gd name="connsiteX5" fmla="*/ 1425575 w 1463675"/>
                <a:gd name="connsiteY5" fmla="*/ 469900 h 2479675"/>
                <a:gd name="connsiteX6" fmla="*/ 1444625 w 1463675"/>
                <a:gd name="connsiteY6" fmla="*/ 434975 h 2479675"/>
                <a:gd name="connsiteX7" fmla="*/ 1460500 w 1463675"/>
                <a:gd name="connsiteY7" fmla="*/ 393700 h 2479675"/>
                <a:gd name="connsiteX8" fmla="*/ 1463675 w 1463675"/>
                <a:gd name="connsiteY8" fmla="*/ 368300 h 2479675"/>
                <a:gd name="connsiteX9" fmla="*/ 1463675 w 1463675"/>
                <a:gd name="connsiteY9" fmla="*/ 339725 h 2479675"/>
                <a:gd name="connsiteX10" fmla="*/ 1450975 w 1463675"/>
                <a:gd name="connsiteY10" fmla="*/ 307975 h 2479675"/>
                <a:gd name="connsiteX11" fmla="*/ 1422400 w 1463675"/>
                <a:gd name="connsiteY11" fmla="*/ 269875 h 2479675"/>
                <a:gd name="connsiteX12" fmla="*/ 1384300 w 1463675"/>
                <a:gd name="connsiteY12" fmla="*/ 234950 h 2479675"/>
                <a:gd name="connsiteX13" fmla="*/ 1343025 w 1463675"/>
                <a:gd name="connsiteY13" fmla="*/ 200025 h 2479675"/>
                <a:gd name="connsiteX14" fmla="*/ 1279525 w 1463675"/>
                <a:gd name="connsiteY14" fmla="*/ 152400 h 2479675"/>
                <a:gd name="connsiteX15" fmla="*/ 1187450 w 1463675"/>
                <a:gd name="connsiteY15" fmla="*/ 98425 h 2479675"/>
                <a:gd name="connsiteX16" fmla="*/ 1114425 w 1463675"/>
                <a:gd name="connsiteY16" fmla="*/ 57150 h 2479675"/>
                <a:gd name="connsiteX17" fmla="*/ 1041400 w 1463675"/>
                <a:gd name="connsiteY17" fmla="*/ 19050 h 2479675"/>
                <a:gd name="connsiteX18" fmla="*/ 1003300 w 1463675"/>
                <a:gd name="connsiteY18" fmla="*/ 3175 h 2479675"/>
                <a:gd name="connsiteX19" fmla="*/ 981075 w 1463675"/>
                <a:gd name="connsiteY19" fmla="*/ 0 h 2479675"/>
                <a:gd name="connsiteX20" fmla="*/ 962025 w 1463675"/>
                <a:gd name="connsiteY20" fmla="*/ 3175 h 2479675"/>
                <a:gd name="connsiteX21" fmla="*/ 946150 w 1463675"/>
                <a:gd name="connsiteY21" fmla="*/ 19050 h 2479675"/>
                <a:gd name="connsiteX22" fmla="*/ 946150 w 1463675"/>
                <a:gd name="connsiteY22" fmla="*/ 31750 h 2479675"/>
                <a:gd name="connsiteX23" fmla="*/ 946150 w 1463675"/>
                <a:gd name="connsiteY23" fmla="*/ 57150 h 2479675"/>
                <a:gd name="connsiteX24" fmla="*/ 958850 w 1463675"/>
                <a:gd name="connsiteY24" fmla="*/ 82550 h 2479675"/>
                <a:gd name="connsiteX25" fmla="*/ 996950 w 1463675"/>
                <a:gd name="connsiteY25" fmla="*/ 114300 h 2479675"/>
                <a:gd name="connsiteX26" fmla="*/ 1028700 w 1463675"/>
                <a:gd name="connsiteY26" fmla="*/ 146050 h 2479675"/>
                <a:gd name="connsiteX27" fmla="*/ 1047750 w 1463675"/>
                <a:gd name="connsiteY27" fmla="*/ 168275 h 2479675"/>
                <a:gd name="connsiteX28" fmla="*/ 1073150 w 1463675"/>
                <a:gd name="connsiteY28" fmla="*/ 209550 h 2479675"/>
                <a:gd name="connsiteX29" fmla="*/ 1089025 w 1463675"/>
                <a:gd name="connsiteY29" fmla="*/ 238125 h 2479675"/>
                <a:gd name="connsiteX30" fmla="*/ 1098550 w 1463675"/>
                <a:gd name="connsiteY30" fmla="*/ 266700 h 2479675"/>
                <a:gd name="connsiteX31" fmla="*/ 1104900 w 1463675"/>
                <a:gd name="connsiteY31" fmla="*/ 295275 h 2479675"/>
                <a:gd name="connsiteX32" fmla="*/ 1104900 w 1463675"/>
                <a:gd name="connsiteY32" fmla="*/ 333375 h 2479675"/>
                <a:gd name="connsiteX33" fmla="*/ 1101725 w 1463675"/>
                <a:gd name="connsiteY33" fmla="*/ 371475 h 2479675"/>
                <a:gd name="connsiteX34" fmla="*/ 1079500 w 1463675"/>
                <a:gd name="connsiteY34" fmla="*/ 463550 h 2479675"/>
                <a:gd name="connsiteX35" fmla="*/ 1031875 w 1463675"/>
                <a:gd name="connsiteY35" fmla="*/ 593725 h 2479675"/>
                <a:gd name="connsiteX36" fmla="*/ 955675 w 1463675"/>
                <a:gd name="connsiteY36" fmla="*/ 774700 h 2479675"/>
                <a:gd name="connsiteX37" fmla="*/ 838200 w 1463675"/>
                <a:gd name="connsiteY37" fmla="*/ 1028700 h 2479675"/>
                <a:gd name="connsiteX38" fmla="*/ 739775 w 1463675"/>
                <a:gd name="connsiteY38" fmla="*/ 1231900 h 2479675"/>
                <a:gd name="connsiteX39" fmla="*/ 584200 w 1463675"/>
                <a:gd name="connsiteY39" fmla="*/ 1514475 h 2479675"/>
                <a:gd name="connsiteX40" fmla="*/ 450850 w 1463675"/>
                <a:gd name="connsiteY40" fmla="*/ 1746250 h 2479675"/>
                <a:gd name="connsiteX41" fmla="*/ 342900 w 1463675"/>
                <a:gd name="connsiteY41" fmla="*/ 1920875 h 2479675"/>
                <a:gd name="connsiteX42" fmla="*/ 231775 w 1463675"/>
                <a:gd name="connsiteY42" fmla="*/ 2095500 h 2479675"/>
                <a:gd name="connsiteX43" fmla="*/ 130175 w 1463675"/>
                <a:gd name="connsiteY43" fmla="*/ 2251075 h 2479675"/>
                <a:gd name="connsiteX44" fmla="*/ 47625 w 1463675"/>
                <a:gd name="connsiteY44" fmla="*/ 2365375 h 2479675"/>
                <a:gd name="connsiteX45" fmla="*/ 9525 w 1463675"/>
                <a:gd name="connsiteY45" fmla="*/ 2419350 h 2479675"/>
                <a:gd name="connsiteX46" fmla="*/ 0 w 1463675"/>
                <a:gd name="connsiteY46" fmla="*/ 2438400 h 2479675"/>
                <a:gd name="connsiteX47" fmla="*/ 3175 w 1463675"/>
                <a:gd name="connsiteY47" fmla="*/ 2460625 h 2479675"/>
                <a:gd name="connsiteX48" fmla="*/ 9525 w 1463675"/>
                <a:gd name="connsiteY48" fmla="*/ 2473325 h 2479675"/>
                <a:gd name="connsiteX49" fmla="*/ 22225 w 1463675"/>
                <a:gd name="connsiteY49" fmla="*/ 2479675 h 2479675"/>
                <a:gd name="connsiteX50" fmla="*/ 38100 w 1463675"/>
                <a:gd name="connsiteY50" fmla="*/ 2479675 h 2479675"/>
                <a:gd name="connsiteX51" fmla="*/ 79375 w 1463675"/>
                <a:gd name="connsiteY51" fmla="*/ 2463800 h 2479675"/>
                <a:gd name="connsiteX52" fmla="*/ 139700 w 1463675"/>
                <a:gd name="connsiteY52" fmla="*/ 2406650 h 2479675"/>
                <a:gd name="connsiteX53" fmla="*/ 222250 w 1463675"/>
                <a:gd name="connsiteY53" fmla="*/ 2324100 h 2479675"/>
                <a:gd name="connsiteX54" fmla="*/ 349250 w 1463675"/>
                <a:gd name="connsiteY54" fmla="*/ 2187575 h 2479675"/>
                <a:gd name="connsiteX55" fmla="*/ 511175 w 1463675"/>
                <a:gd name="connsiteY55" fmla="*/ 1990725 h 2479675"/>
                <a:gd name="connsiteX56" fmla="*/ 650875 w 1463675"/>
                <a:gd name="connsiteY56" fmla="*/ 1809750 h 2479675"/>
                <a:gd name="connsiteX57" fmla="*/ 774700 w 1463675"/>
                <a:gd name="connsiteY57" fmla="*/ 1638300 h 2479675"/>
                <a:gd name="connsiteX58" fmla="*/ 828675 w 1463675"/>
                <a:gd name="connsiteY58" fmla="*/ 1549400 h 2479675"/>
                <a:gd name="connsiteX59" fmla="*/ 952500 w 1463675"/>
                <a:gd name="connsiteY59" fmla="*/ 1343025 h 2479675"/>
                <a:gd name="connsiteX60" fmla="*/ 1028700 w 1463675"/>
                <a:gd name="connsiteY60" fmla="*/ 1193800 h 2479675"/>
                <a:gd name="connsiteX61" fmla="*/ 1174750 w 1463675"/>
                <a:gd name="connsiteY61" fmla="*/ 917575 h 247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63675" h="2479675">
                  <a:moveTo>
                    <a:pt x="1174750" y="917575"/>
                  </a:moveTo>
                  <a:lnTo>
                    <a:pt x="1270000" y="733425"/>
                  </a:lnTo>
                  <a:lnTo>
                    <a:pt x="1336675" y="612775"/>
                  </a:lnTo>
                  <a:lnTo>
                    <a:pt x="1362075" y="568325"/>
                  </a:lnTo>
                  <a:lnTo>
                    <a:pt x="1390650" y="530225"/>
                  </a:lnTo>
                  <a:lnTo>
                    <a:pt x="1425575" y="469900"/>
                  </a:lnTo>
                  <a:lnTo>
                    <a:pt x="1444625" y="434975"/>
                  </a:lnTo>
                  <a:lnTo>
                    <a:pt x="1460500" y="393700"/>
                  </a:lnTo>
                  <a:lnTo>
                    <a:pt x="1463675" y="368300"/>
                  </a:lnTo>
                  <a:lnTo>
                    <a:pt x="1463675" y="339725"/>
                  </a:lnTo>
                  <a:lnTo>
                    <a:pt x="1450975" y="307975"/>
                  </a:lnTo>
                  <a:lnTo>
                    <a:pt x="1422400" y="269875"/>
                  </a:lnTo>
                  <a:lnTo>
                    <a:pt x="1384300" y="234950"/>
                  </a:lnTo>
                  <a:lnTo>
                    <a:pt x="1343025" y="200025"/>
                  </a:lnTo>
                  <a:lnTo>
                    <a:pt x="1279525" y="152400"/>
                  </a:lnTo>
                  <a:lnTo>
                    <a:pt x="1187450" y="98425"/>
                  </a:lnTo>
                  <a:lnTo>
                    <a:pt x="1114425" y="57150"/>
                  </a:lnTo>
                  <a:lnTo>
                    <a:pt x="1041400" y="19050"/>
                  </a:lnTo>
                  <a:lnTo>
                    <a:pt x="1003300" y="3175"/>
                  </a:lnTo>
                  <a:lnTo>
                    <a:pt x="981075" y="0"/>
                  </a:lnTo>
                  <a:lnTo>
                    <a:pt x="962025" y="3175"/>
                  </a:lnTo>
                  <a:lnTo>
                    <a:pt x="946150" y="19050"/>
                  </a:lnTo>
                  <a:lnTo>
                    <a:pt x="946150" y="31750"/>
                  </a:lnTo>
                  <a:lnTo>
                    <a:pt x="946150" y="57150"/>
                  </a:lnTo>
                  <a:lnTo>
                    <a:pt x="958850" y="82550"/>
                  </a:lnTo>
                  <a:lnTo>
                    <a:pt x="996950" y="114300"/>
                  </a:lnTo>
                  <a:lnTo>
                    <a:pt x="1028700" y="146050"/>
                  </a:lnTo>
                  <a:lnTo>
                    <a:pt x="1047750" y="168275"/>
                  </a:lnTo>
                  <a:lnTo>
                    <a:pt x="1073150" y="209550"/>
                  </a:lnTo>
                  <a:lnTo>
                    <a:pt x="1089025" y="238125"/>
                  </a:lnTo>
                  <a:lnTo>
                    <a:pt x="1098550" y="266700"/>
                  </a:lnTo>
                  <a:lnTo>
                    <a:pt x="1104900" y="295275"/>
                  </a:lnTo>
                  <a:lnTo>
                    <a:pt x="1104900" y="333375"/>
                  </a:lnTo>
                  <a:lnTo>
                    <a:pt x="1101725" y="371475"/>
                  </a:lnTo>
                  <a:lnTo>
                    <a:pt x="1079500" y="463550"/>
                  </a:lnTo>
                  <a:lnTo>
                    <a:pt x="1031875" y="593725"/>
                  </a:lnTo>
                  <a:lnTo>
                    <a:pt x="955675" y="774700"/>
                  </a:lnTo>
                  <a:lnTo>
                    <a:pt x="838200" y="1028700"/>
                  </a:lnTo>
                  <a:lnTo>
                    <a:pt x="739775" y="1231900"/>
                  </a:lnTo>
                  <a:lnTo>
                    <a:pt x="584200" y="1514475"/>
                  </a:lnTo>
                  <a:lnTo>
                    <a:pt x="450850" y="1746250"/>
                  </a:lnTo>
                  <a:lnTo>
                    <a:pt x="342900" y="1920875"/>
                  </a:lnTo>
                  <a:lnTo>
                    <a:pt x="231775" y="2095500"/>
                  </a:lnTo>
                  <a:lnTo>
                    <a:pt x="130175" y="2251075"/>
                  </a:lnTo>
                  <a:lnTo>
                    <a:pt x="47625" y="2365375"/>
                  </a:lnTo>
                  <a:lnTo>
                    <a:pt x="9525" y="2419350"/>
                  </a:lnTo>
                  <a:lnTo>
                    <a:pt x="0" y="2438400"/>
                  </a:lnTo>
                  <a:lnTo>
                    <a:pt x="3175" y="2460625"/>
                  </a:lnTo>
                  <a:lnTo>
                    <a:pt x="9525" y="2473325"/>
                  </a:lnTo>
                  <a:lnTo>
                    <a:pt x="22225" y="2479675"/>
                  </a:lnTo>
                  <a:lnTo>
                    <a:pt x="38100" y="2479675"/>
                  </a:lnTo>
                  <a:lnTo>
                    <a:pt x="79375" y="2463800"/>
                  </a:lnTo>
                  <a:lnTo>
                    <a:pt x="139700" y="2406650"/>
                  </a:lnTo>
                  <a:lnTo>
                    <a:pt x="222250" y="2324100"/>
                  </a:lnTo>
                  <a:lnTo>
                    <a:pt x="349250" y="2187575"/>
                  </a:lnTo>
                  <a:lnTo>
                    <a:pt x="511175" y="1990725"/>
                  </a:lnTo>
                  <a:lnTo>
                    <a:pt x="650875" y="1809750"/>
                  </a:lnTo>
                  <a:lnTo>
                    <a:pt x="774700" y="1638300"/>
                  </a:lnTo>
                  <a:lnTo>
                    <a:pt x="828675" y="1549400"/>
                  </a:lnTo>
                  <a:lnTo>
                    <a:pt x="952500" y="1343025"/>
                  </a:lnTo>
                  <a:lnTo>
                    <a:pt x="1028700" y="1193800"/>
                  </a:lnTo>
                  <a:lnTo>
                    <a:pt x="1174750" y="917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6">
              <a:extLst>
                <a:ext uri="{FF2B5EF4-FFF2-40B4-BE49-F238E27FC236}">
                  <a16:creationId xmlns:a16="http://schemas.microsoft.com/office/drawing/2014/main" id="{A5FE4961-DDC2-4FF5-A550-7F2BF07CCC8B}"/>
                </a:ext>
              </a:extLst>
            </p:cNvPr>
            <p:cNvSpPr/>
            <p:nvPr/>
          </p:nvSpPr>
          <p:spPr>
            <a:xfrm>
              <a:off x="4186238" y="1573213"/>
              <a:ext cx="2638425" cy="606425"/>
            </a:xfrm>
            <a:custGeom>
              <a:avLst/>
              <a:gdLst>
                <a:gd name="connsiteX0" fmla="*/ 1081087 w 2638425"/>
                <a:gd name="connsiteY0" fmla="*/ 257175 h 604838"/>
                <a:gd name="connsiteX1" fmla="*/ 1521618 w 2638425"/>
                <a:gd name="connsiteY1" fmla="*/ 171450 h 604838"/>
                <a:gd name="connsiteX2" fmla="*/ 1871662 w 2638425"/>
                <a:gd name="connsiteY2" fmla="*/ 107157 h 604838"/>
                <a:gd name="connsiteX3" fmla="*/ 1957387 w 2638425"/>
                <a:gd name="connsiteY3" fmla="*/ 92869 h 604838"/>
                <a:gd name="connsiteX4" fmla="*/ 2009775 w 2638425"/>
                <a:gd name="connsiteY4" fmla="*/ 76200 h 604838"/>
                <a:gd name="connsiteX5" fmla="*/ 2083593 w 2638425"/>
                <a:gd name="connsiteY5" fmla="*/ 45244 h 604838"/>
                <a:gd name="connsiteX6" fmla="*/ 2150268 w 2638425"/>
                <a:gd name="connsiteY6" fmla="*/ 9525 h 604838"/>
                <a:gd name="connsiteX7" fmla="*/ 2164556 w 2638425"/>
                <a:gd name="connsiteY7" fmla="*/ 0 h 604838"/>
                <a:gd name="connsiteX8" fmla="*/ 2219325 w 2638425"/>
                <a:gd name="connsiteY8" fmla="*/ 7144 h 604838"/>
                <a:gd name="connsiteX9" fmla="*/ 2405062 w 2638425"/>
                <a:gd name="connsiteY9" fmla="*/ 47625 h 604838"/>
                <a:gd name="connsiteX10" fmla="*/ 2512218 w 2638425"/>
                <a:gd name="connsiteY10" fmla="*/ 80963 h 604838"/>
                <a:gd name="connsiteX11" fmla="*/ 2547937 w 2638425"/>
                <a:gd name="connsiteY11" fmla="*/ 92869 h 604838"/>
                <a:gd name="connsiteX12" fmla="*/ 2574131 w 2638425"/>
                <a:gd name="connsiteY12" fmla="*/ 107157 h 604838"/>
                <a:gd name="connsiteX13" fmla="*/ 2597943 w 2638425"/>
                <a:gd name="connsiteY13" fmla="*/ 126207 h 604838"/>
                <a:gd name="connsiteX14" fmla="*/ 2619375 w 2638425"/>
                <a:gd name="connsiteY14" fmla="*/ 150019 h 604838"/>
                <a:gd name="connsiteX15" fmla="*/ 2633662 w 2638425"/>
                <a:gd name="connsiteY15" fmla="*/ 169069 h 604838"/>
                <a:gd name="connsiteX16" fmla="*/ 2638425 w 2638425"/>
                <a:gd name="connsiteY16" fmla="*/ 188119 h 604838"/>
                <a:gd name="connsiteX17" fmla="*/ 2638425 w 2638425"/>
                <a:gd name="connsiteY17" fmla="*/ 209550 h 604838"/>
                <a:gd name="connsiteX18" fmla="*/ 2631281 w 2638425"/>
                <a:gd name="connsiteY18" fmla="*/ 233363 h 604838"/>
                <a:gd name="connsiteX19" fmla="*/ 2616993 w 2638425"/>
                <a:gd name="connsiteY19" fmla="*/ 250032 h 604838"/>
                <a:gd name="connsiteX20" fmla="*/ 2593181 w 2638425"/>
                <a:gd name="connsiteY20" fmla="*/ 264319 h 604838"/>
                <a:gd name="connsiteX21" fmla="*/ 2533650 w 2638425"/>
                <a:gd name="connsiteY21" fmla="*/ 280988 h 604838"/>
                <a:gd name="connsiteX22" fmla="*/ 2440781 w 2638425"/>
                <a:gd name="connsiteY22" fmla="*/ 290513 h 604838"/>
                <a:gd name="connsiteX23" fmla="*/ 2369343 w 2638425"/>
                <a:gd name="connsiteY23" fmla="*/ 295275 h 604838"/>
                <a:gd name="connsiteX24" fmla="*/ 2286000 w 2638425"/>
                <a:gd name="connsiteY24" fmla="*/ 295275 h 604838"/>
                <a:gd name="connsiteX25" fmla="*/ 2095500 w 2638425"/>
                <a:gd name="connsiteY25" fmla="*/ 307182 h 604838"/>
                <a:gd name="connsiteX26" fmla="*/ 1824037 w 2638425"/>
                <a:gd name="connsiteY26" fmla="*/ 328613 h 604838"/>
                <a:gd name="connsiteX27" fmla="*/ 1423987 w 2638425"/>
                <a:gd name="connsiteY27" fmla="*/ 364332 h 604838"/>
                <a:gd name="connsiteX28" fmla="*/ 1107281 w 2638425"/>
                <a:gd name="connsiteY28" fmla="*/ 428625 h 604838"/>
                <a:gd name="connsiteX29" fmla="*/ 840581 w 2638425"/>
                <a:gd name="connsiteY29" fmla="*/ 485775 h 604838"/>
                <a:gd name="connsiteX30" fmla="*/ 604837 w 2638425"/>
                <a:gd name="connsiteY30" fmla="*/ 538163 h 604838"/>
                <a:gd name="connsiteX31" fmla="*/ 545306 w 2638425"/>
                <a:gd name="connsiteY31" fmla="*/ 561975 h 604838"/>
                <a:gd name="connsiteX32" fmla="*/ 485775 w 2638425"/>
                <a:gd name="connsiteY32" fmla="*/ 585788 h 604838"/>
                <a:gd name="connsiteX33" fmla="*/ 435768 w 2638425"/>
                <a:gd name="connsiteY33" fmla="*/ 600075 h 604838"/>
                <a:gd name="connsiteX34" fmla="*/ 400050 w 2638425"/>
                <a:gd name="connsiteY34" fmla="*/ 604838 h 604838"/>
                <a:gd name="connsiteX35" fmla="*/ 381000 w 2638425"/>
                <a:gd name="connsiteY35" fmla="*/ 602457 h 604838"/>
                <a:gd name="connsiteX36" fmla="*/ 335756 w 2638425"/>
                <a:gd name="connsiteY36" fmla="*/ 588169 h 604838"/>
                <a:gd name="connsiteX37" fmla="*/ 288131 w 2638425"/>
                <a:gd name="connsiteY37" fmla="*/ 566738 h 604838"/>
                <a:gd name="connsiteX38" fmla="*/ 226218 w 2638425"/>
                <a:gd name="connsiteY38" fmla="*/ 526257 h 604838"/>
                <a:gd name="connsiteX39" fmla="*/ 183356 w 2638425"/>
                <a:gd name="connsiteY39" fmla="*/ 497682 h 604838"/>
                <a:gd name="connsiteX40" fmla="*/ 138112 w 2638425"/>
                <a:gd name="connsiteY40" fmla="*/ 459582 h 604838"/>
                <a:gd name="connsiteX41" fmla="*/ 100012 w 2638425"/>
                <a:gd name="connsiteY41" fmla="*/ 421482 h 604838"/>
                <a:gd name="connsiteX42" fmla="*/ 69056 w 2638425"/>
                <a:gd name="connsiteY42" fmla="*/ 388144 h 604838"/>
                <a:gd name="connsiteX43" fmla="*/ 42862 w 2638425"/>
                <a:gd name="connsiteY43" fmla="*/ 357188 h 604838"/>
                <a:gd name="connsiteX44" fmla="*/ 21431 w 2638425"/>
                <a:gd name="connsiteY44" fmla="*/ 326232 h 604838"/>
                <a:gd name="connsiteX45" fmla="*/ 2381 w 2638425"/>
                <a:gd name="connsiteY45" fmla="*/ 283369 h 604838"/>
                <a:gd name="connsiteX46" fmla="*/ 0 w 2638425"/>
                <a:gd name="connsiteY46" fmla="*/ 264319 h 604838"/>
                <a:gd name="connsiteX47" fmla="*/ 2381 w 2638425"/>
                <a:gd name="connsiteY47" fmla="*/ 247650 h 604838"/>
                <a:gd name="connsiteX48" fmla="*/ 9525 w 2638425"/>
                <a:gd name="connsiteY48" fmla="*/ 240507 h 604838"/>
                <a:gd name="connsiteX49" fmla="*/ 21431 w 2638425"/>
                <a:gd name="connsiteY49" fmla="*/ 238125 h 604838"/>
                <a:gd name="connsiteX50" fmla="*/ 45243 w 2638425"/>
                <a:gd name="connsiteY50" fmla="*/ 250032 h 604838"/>
                <a:gd name="connsiteX51" fmla="*/ 76200 w 2638425"/>
                <a:gd name="connsiteY51" fmla="*/ 273844 h 604838"/>
                <a:gd name="connsiteX52" fmla="*/ 114300 w 2638425"/>
                <a:gd name="connsiteY52" fmla="*/ 297657 h 604838"/>
                <a:gd name="connsiteX53" fmla="*/ 169068 w 2638425"/>
                <a:gd name="connsiteY53" fmla="*/ 328613 h 604838"/>
                <a:gd name="connsiteX54" fmla="*/ 219075 w 2638425"/>
                <a:gd name="connsiteY54" fmla="*/ 350044 h 604838"/>
                <a:gd name="connsiteX55" fmla="*/ 259556 w 2638425"/>
                <a:gd name="connsiteY55" fmla="*/ 364332 h 604838"/>
                <a:gd name="connsiteX56" fmla="*/ 326231 w 2638425"/>
                <a:gd name="connsiteY56" fmla="*/ 381000 h 604838"/>
                <a:gd name="connsiteX57" fmla="*/ 381000 w 2638425"/>
                <a:gd name="connsiteY57" fmla="*/ 388144 h 604838"/>
                <a:gd name="connsiteX58" fmla="*/ 452437 w 2638425"/>
                <a:gd name="connsiteY58" fmla="*/ 383382 h 604838"/>
                <a:gd name="connsiteX59" fmla="*/ 559593 w 2638425"/>
                <a:gd name="connsiteY59" fmla="*/ 361950 h 604838"/>
                <a:gd name="connsiteX60" fmla="*/ 847725 w 2638425"/>
                <a:gd name="connsiteY60" fmla="*/ 304800 h 604838"/>
                <a:gd name="connsiteX61" fmla="*/ 1081087 w 2638425"/>
                <a:gd name="connsiteY61" fmla="*/ 257175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8425" h="604838">
                  <a:moveTo>
                    <a:pt x="1081087" y="257175"/>
                  </a:moveTo>
                  <a:lnTo>
                    <a:pt x="1521618" y="171450"/>
                  </a:lnTo>
                  <a:lnTo>
                    <a:pt x="1871662" y="107157"/>
                  </a:lnTo>
                  <a:lnTo>
                    <a:pt x="1957387" y="92869"/>
                  </a:lnTo>
                  <a:lnTo>
                    <a:pt x="2009775" y="76200"/>
                  </a:lnTo>
                  <a:lnTo>
                    <a:pt x="2083593" y="45244"/>
                  </a:lnTo>
                  <a:lnTo>
                    <a:pt x="2150268" y="9525"/>
                  </a:lnTo>
                  <a:lnTo>
                    <a:pt x="2164556" y="0"/>
                  </a:lnTo>
                  <a:lnTo>
                    <a:pt x="2219325" y="7144"/>
                  </a:lnTo>
                  <a:lnTo>
                    <a:pt x="2405062" y="47625"/>
                  </a:lnTo>
                  <a:lnTo>
                    <a:pt x="2512218" y="80963"/>
                  </a:lnTo>
                  <a:lnTo>
                    <a:pt x="2547937" y="92869"/>
                  </a:lnTo>
                  <a:lnTo>
                    <a:pt x="2574131" y="107157"/>
                  </a:lnTo>
                  <a:lnTo>
                    <a:pt x="2597943" y="126207"/>
                  </a:lnTo>
                  <a:lnTo>
                    <a:pt x="2619375" y="150019"/>
                  </a:lnTo>
                  <a:lnTo>
                    <a:pt x="2633662" y="169069"/>
                  </a:lnTo>
                  <a:lnTo>
                    <a:pt x="2638425" y="188119"/>
                  </a:lnTo>
                  <a:lnTo>
                    <a:pt x="2638425" y="209550"/>
                  </a:lnTo>
                  <a:lnTo>
                    <a:pt x="2631281" y="233363"/>
                  </a:lnTo>
                  <a:lnTo>
                    <a:pt x="2616993" y="250032"/>
                  </a:lnTo>
                  <a:lnTo>
                    <a:pt x="2593181" y="264319"/>
                  </a:lnTo>
                  <a:lnTo>
                    <a:pt x="2533650" y="280988"/>
                  </a:lnTo>
                  <a:lnTo>
                    <a:pt x="2440781" y="290513"/>
                  </a:lnTo>
                  <a:lnTo>
                    <a:pt x="2369343" y="295275"/>
                  </a:lnTo>
                  <a:lnTo>
                    <a:pt x="2286000" y="295275"/>
                  </a:lnTo>
                  <a:lnTo>
                    <a:pt x="2095500" y="307182"/>
                  </a:lnTo>
                  <a:lnTo>
                    <a:pt x="1824037" y="328613"/>
                  </a:lnTo>
                  <a:lnTo>
                    <a:pt x="1423987" y="364332"/>
                  </a:lnTo>
                  <a:lnTo>
                    <a:pt x="1107281" y="428625"/>
                  </a:lnTo>
                  <a:lnTo>
                    <a:pt x="840581" y="485775"/>
                  </a:lnTo>
                  <a:lnTo>
                    <a:pt x="604837" y="538163"/>
                  </a:lnTo>
                  <a:lnTo>
                    <a:pt x="545306" y="561975"/>
                  </a:lnTo>
                  <a:lnTo>
                    <a:pt x="485775" y="585788"/>
                  </a:lnTo>
                  <a:lnTo>
                    <a:pt x="435768" y="600075"/>
                  </a:lnTo>
                  <a:lnTo>
                    <a:pt x="400050" y="604838"/>
                  </a:lnTo>
                  <a:lnTo>
                    <a:pt x="381000" y="602457"/>
                  </a:lnTo>
                  <a:lnTo>
                    <a:pt x="335756" y="588169"/>
                  </a:lnTo>
                  <a:lnTo>
                    <a:pt x="288131" y="566738"/>
                  </a:lnTo>
                  <a:lnTo>
                    <a:pt x="226218" y="526257"/>
                  </a:lnTo>
                  <a:lnTo>
                    <a:pt x="183356" y="497682"/>
                  </a:lnTo>
                  <a:lnTo>
                    <a:pt x="138112" y="459582"/>
                  </a:lnTo>
                  <a:lnTo>
                    <a:pt x="100012" y="421482"/>
                  </a:lnTo>
                  <a:lnTo>
                    <a:pt x="69056" y="388144"/>
                  </a:lnTo>
                  <a:lnTo>
                    <a:pt x="42862" y="357188"/>
                  </a:lnTo>
                  <a:lnTo>
                    <a:pt x="21431" y="326232"/>
                  </a:lnTo>
                  <a:lnTo>
                    <a:pt x="2381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9525" y="240507"/>
                  </a:lnTo>
                  <a:lnTo>
                    <a:pt x="21431" y="238125"/>
                  </a:lnTo>
                  <a:lnTo>
                    <a:pt x="45243" y="250032"/>
                  </a:lnTo>
                  <a:lnTo>
                    <a:pt x="76200" y="273844"/>
                  </a:lnTo>
                  <a:lnTo>
                    <a:pt x="114300" y="297657"/>
                  </a:lnTo>
                  <a:lnTo>
                    <a:pt x="169068" y="328613"/>
                  </a:lnTo>
                  <a:lnTo>
                    <a:pt x="219075" y="350044"/>
                  </a:lnTo>
                  <a:lnTo>
                    <a:pt x="259556" y="364332"/>
                  </a:lnTo>
                  <a:lnTo>
                    <a:pt x="326231" y="381000"/>
                  </a:lnTo>
                  <a:lnTo>
                    <a:pt x="381000" y="388144"/>
                  </a:lnTo>
                  <a:lnTo>
                    <a:pt x="452437" y="383382"/>
                  </a:lnTo>
                  <a:lnTo>
                    <a:pt x="559593" y="361950"/>
                  </a:lnTo>
                  <a:lnTo>
                    <a:pt x="847725" y="304800"/>
                  </a:lnTo>
                  <a:lnTo>
                    <a:pt x="10810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7">
              <a:extLst>
                <a:ext uri="{FF2B5EF4-FFF2-40B4-BE49-F238E27FC236}">
                  <a16:creationId xmlns:a16="http://schemas.microsoft.com/office/drawing/2014/main" id="{514D5F88-9CFA-4417-913D-E3A319CE7FD0}"/>
                </a:ext>
              </a:extLst>
            </p:cNvPr>
            <p:cNvSpPr/>
            <p:nvPr/>
          </p:nvSpPr>
          <p:spPr>
            <a:xfrm>
              <a:off x="4138613" y="2589213"/>
              <a:ext cx="560387" cy="1504950"/>
            </a:xfrm>
            <a:custGeom>
              <a:avLst/>
              <a:gdLst>
                <a:gd name="connsiteX0" fmla="*/ 221456 w 559593"/>
                <a:gd name="connsiteY0" fmla="*/ 683419 h 1504950"/>
                <a:gd name="connsiteX1" fmla="*/ 159543 w 559593"/>
                <a:gd name="connsiteY1" fmla="*/ 266700 h 1504950"/>
                <a:gd name="connsiteX2" fmla="*/ 150018 w 559593"/>
                <a:gd name="connsiteY2" fmla="*/ 242887 h 1504950"/>
                <a:gd name="connsiteX3" fmla="*/ 111918 w 559593"/>
                <a:gd name="connsiteY3" fmla="*/ 183356 h 1504950"/>
                <a:gd name="connsiteX4" fmla="*/ 71437 w 559593"/>
                <a:gd name="connsiteY4" fmla="*/ 130969 h 1504950"/>
                <a:gd name="connsiteX5" fmla="*/ 38100 w 559593"/>
                <a:gd name="connsiteY5" fmla="*/ 95250 h 1504950"/>
                <a:gd name="connsiteX6" fmla="*/ 26193 w 559593"/>
                <a:gd name="connsiteY6" fmla="*/ 83344 h 1504950"/>
                <a:gd name="connsiteX7" fmla="*/ 14287 w 559593"/>
                <a:gd name="connsiteY7" fmla="*/ 64294 h 1504950"/>
                <a:gd name="connsiteX8" fmla="*/ 2381 w 559593"/>
                <a:gd name="connsiteY8" fmla="*/ 30956 h 1504950"/>
                <a:gd name="connsiteX9" fmla="*/ 0 w 559593"/>
                <a:gd name="connsiteY9" fmla="*/ 19050 h 1504950"/>
                <a:gd name="connsiteX10" fmla="*/ 2381 w 559593"/>
                <a:gd name="connsiteY10" fmla="*/ 7144 h 1504950"/>
                <a:gd name="connsiteX11" fmla="*/ 16668 w 559593"/>
                <a:gd name="connsiteY11" fmla="*/ 0 h 1504950"/>
                <a:gd name="connsiteX12" fmla="*/ 66675 w 559593"/>
                <a:gd name="connsiteY12" fmla="*/ 14287 h 1504950"/>
                <a:gd name="connsiteX13" fmla="*/ 126206 w 559593"/>
                <a:gd name="connsiteY13" fmla="*/ 26194 h 1504950"/>
                <a:gd name="connsiteX14" fmla="*/ 221456 w 559593"/>
                <a:gd name="connsiteY14" fmla="*/ 50006 h 1504950"/>
                <a:gd name="connsiteX15" fmla="*/ 328612 w 559593"/>
                <a:gd name="connsiteY15" fmla="*/ 80962 h 1504950"/>
                <a:gd name="connsiteX16" fmla="*/ 361950 w 559593"/>
                <a:gd name="connsiteY16" fmla="*/ 271462 h 1504950"/>
                <a:gd name="connsiteX17" fmla="*/ 407193 w 559593"/>
                <a:gd name="connsiteY17" fmla="*/ 578644 h 1504950"/>
                <a:gd name="connsiteX18" fmla="*/ 447675 w 559593"/>
                <a:gd name="connsiteY18" fmla="*/ 709612 h 1504950"/>
                <a:gd name="connsiteX19" fmla="*/ 519112 w 559593"/>
                <a:gd name="connsiteY19" fmla="*/ 1226344 h 1504950"/>
                <a:gd name="connsiteX20" fmla="*/ 559593 w 559593"/>
                <a:gd name="connsiteY20" fmla="*/ 1331119 h 1504950"/>
                <a:gd name="connsiteX21" fmla="*/ 559593 w 559593"/>
                <a:gd name="connsiteY21" fmla="*/ 1385887 h 1504950"/>
                <a:gd name="connsiteX22" fmla="*/ 552450 w 559593"/>
                <a:gd name="connsiteY22" fmla="*/ 1431131 h 1504950"/>
                <a:gd name="connsiteX23" fmla="*/ 542925 w 559593"/>
                <a:gd name="connsiteY23" fmla="*/ 1459706 h 1504950"/>
                <a:gd name="connsiteX24" fmla="*/ 531018 w 559593"/>
                <a:gd name="connsiteY24" fmla="*/ 1476375 h 1504950"/>
                <a:gd name="connsiteX25" fmla="*/ 507206 w 559593"/>
                <a:gd name="connsiteY25" fmla="*/ 1493044 h 1504950"/>
                <a:gd name="connsiteX26" fmla="*/ 473868 w 559593"/>
                <a:gd name="connsiteY26" fmla="*/ 1504950 h 1504950"/>
                <a:gd name="connsiteX27" fmla="*/ 459581 w 559593"/>
                <a:gd name="connsiteY27" fmla="*/ 1504950 h 1504950"/>
                <a:gd name="connsiteX28" fmla="*/ 435768 w 559593"/>
                <a:gd name="connsiteY28" fmla="*/ 1497806 h 1504950"/>
                <a:gd name="connsiteX29" fmla="*/ 409575 w 559593"/>
                <a:gd name="connsiteY29" fmla="*/ 1473994 h 1504950"/>
                <a:gd name="connsiteX30" fmla="*/ 376237 w 559593"/>
                <a:gd name="connsiteY30" fmla="*/ 1435894 h 1504950"/>
                <a:gd name="connsiteX31" fmla="*/ 340518 w 559593"/>
                <a:gd name="connsiteY31" fmla="*/ 1390650 h 1504950"/>
                <a:gd name="connsiteX32" fmla="*/ 316706 w 559593"/>
                <a:gd name="connsiteY32" fmla="*/ 1345406 h 1504950"/>
                <a:gd name="connsiteX33" fmla="*/ 309562 w 559593"/>
                <a:gd name="connsiteY33" fmla="*/ 1309687 h 1504950"/>
                <a:gd name="connsiteX34" fmla="*/ 314325 w 559593"/>
                <a:gd name="connsiteY34" fmla="*/ 1285875 h 1504950"/>
                <a:gd name="connsiteX35" fmla="*/ 290512 w 559593"/>
                <a:gd name="connsiteY35" fmla="*/ 1162050 h 1504950"/>
                <a:gd name="connsiteX36" fmla="*/ 252412 w 559593"/>
                <a:gd name="connsiteY36" fmla="*/ 914400 h 1504950"/>
                <a:gd name="connsiteX37" fmla="*/ 221456 w 559593"/>
                <a:gd name="connsiteY37" fmla="*/ 683419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3" h="1504950">
                  <a:moveTo>
                    <a:pt x="221456" y="683419"/>
                  </a:moveTo>
                  <a:lnTo>
                    <a:pt x="159543" y="266700"/>
                  </a:lnTo>
                  <a:lnTo>
                    <a:pt x="150018" y="242887"/>
                  </a:lnTo>
                  <a:lnTo>
                    <a:pt x="111918" y="183356"/>
                  </a:lnTo>
                  <a:lnTo>
                    <a:pt x="71437" y="130969"/>
                  </a:lnTo>
                  <a:lnTo>
                    <a:pt x="38100" y="95250"/>
                  </a:lnTo>
                  <a:lnTo>
                    <a:pt x="26193" y="83344"/>
                  </a:lnTo>
                  <a:lnTo>
                    <a:pt x="14287" y="64294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66675" y="14287"/>
                  </a:lnTo>
                  <a:lnTo>
                    <a:pt x="126206" y="26194"/>
                  </a:lnTo>
                  <a:lnTo>
                    <a:pt x="221456" y="50006"/>
                  </a:lnTo>
                  <a:lnTo>
                    <a:pt x="328612" y="80962"/>
                  </a:lnTo>
                  <a:lnTo>
                    <a:pt x="361950" y="271462"/>
                  </a:lnTo>
                  <a:lnTo>
                    <a:pt x="407193" y="578644"/>
                  </a:lnTo>
                  <a:lnTo>
                    <a:pt x="447675" y="709612"/>
                  </a:lnTo>
                  <a:lnTo>
                    <a:pt x="519112" y="1226344"/>
                  </a:lnTo>
                  <a:lnTo>
                    <a:pt x="559593" y="1331119"/>
                  </a:lnTo>
                  <a:lnTo>
                    <a:pt x="559593" y="1385887"/>
                  </a:lnTo>
                  <a:lnTo>
                    <a:pt x="552450" y="1431131"/>
                  </a:lnTo>
                  <a:lnTo>
                    <a:pt x="542925" y="1459706"/>
                  </a:lnTo>
                  <a:lnTo>
                    <a:pt x="531018" y="1476375"/>
                  </a:lnTo>
                  <a:lnTo>
                    <a:pt x="507206" y="1493044"/>
                  </a:lnTo>
                  <a:lnTo>
                    <a:pt x="473868" y="1504950"/>
                  </a:lnTo>
                  <a:lnTo>
                    <a:pt x="459581" y="1504950"/>
                  </a:lnTo>
                  <a:lnTo>
                    <a:pt x="435768" y="1497806"/>
                  </a:lnTo>
                  <a:lnTo>
                    <a:pt x="409575" y="1473994"/>
                  </a:lnTo>
                  <a:lnTo>
                    <a:pt x="376237" y="1435894"/>
                  </a:lnTo>
                  <a:lnTo>
                    <a:pt x="340518" y="1390650"/>
                  </a:lnTo>
                  <a:lnTo>
                    <a:pt x="316706" y="1345406"/>
                  </a:lnTo>
                  <a:lnTo>
                    <a:pt x="309562" y="1309687"/>
                  </a:lnTo>
                  <a:lnTo>
                    <a:pt x="314325" y="1285875"/>
                  </a:lnTo>
                  <a:lnTo>
                    <a:pt x="290512" y="1162050"/>
                  </a:lnTo>
                  <a:lnTo>
                    <a:pt x="252412" y="914400"/>
                  </a:lnTo>
                  <a:lnTo>
                    <a:pt x="221456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9EBAE37B-6886-4713-BCB0-0CF5562D54EC}"/>
                </a:ext>
              </a:extLst>
            </p:cNvPr>
            <p:cNvSpPr/>
            <p:nvPr/>
          </p:nvSpPr>
          <p:spPr>
            <a:xfrm>
              <a:off x="3203575" y="2887663"/>
              <a:ext cx="358775" cy="2998787"/>
            </a:xfrm>
            <a:custGeom>
              <a:avLst/>
              <a:gdLst>
                <a:gd name="connsiteX0" fmla="*/ 106680 w 358140"/>
                <a:gd name="connsiteY0" fmla="*/ 784860 h 2998470"/>
                <a:gd name="connsiteX1" fmla="*/ 110490 w 358140"/>
                <a:gd name="connsiteY1" fmla="*/ 575310 h 2998470"/>
                <a:gd name="connsiteX2" fmla="*/ 106680 w 358140"/>
                <a:gd name="connsiteY2" fmla="*/ 365760 h 2998470"/>
                <a:gd name="connsiteX3" fmla="*/ 106680 w 358140"/>
                <a:gd name="connsiteY3" fmla="*/ 220980 h 2998470"/>
                <a:gd name="connsiteX4" fmla="*/ 220980 w 358140"/>
                <a:gd name="connsiteY4" fmla="*/ 0 h 2998470"/>
                <a:gd name="connsiteX5" fmla="*/ 266700 w 358140"/>
                <a:gd name="connsiteY5" fmla="*/ 99060 h 2998470"/>
                <a:gd name="connsiteX6" fmla="*/ 308610 w 358140"/>
                <a:gd name="connsiteY6" fmla="*/ 213360 h 2998470"/>
                <a:gd name="connsiteX7" fmla="*/ 335280 w 358140"/>
                <a:gd name="connsiteY7" fmla="*/ 293370 h 2998470"/>
                <a:gd name="connsiteX8" fmla="*/ 358140 w 358140"/>
                <a:gd name="connsiteY8" fmla="*/ 361950 h 2998470"/>
                <a:gd name="connsiteX9" fmla="*/ 354330 w 358140"/>
                <a:gd name="connsiteY9" fmla="*/ 426720 h 2998470"/>
                <a:gd name="connsiteX10" fmla="*/ 350520 w 358140"/>
                <a:gd name="connsiteY10" fmla="*/ 582930 h 2998470"/>
                <a:gd name="connsiteX11" fmla="*/ 335280 w 358140"/>
                <a:gd name="connsiteY11" fmla="*/ 963930 h 2998470"/>
                <a:gd name="connsiteX12" fmla="*/ 320040 w 358140"/>
                <a:gd name="connsiteY12" fmla="*/ 1390650 h 2998470"/>
                <a:gd name="connsiteX13" fmla="*/ 304800 w 358140"/>
                <a:gd name="connsiteY13" fmla="*/ 1805940 h 2998470"/>
                <a:gd name="connsiteX14" fmla="*/ 285750 w 358140"/>
                <a:gd name="connsiteY14" fmla="*/ 2274570 h 2998470"/>
                <a:gd name="connsiteX15" fmla="*/ 266700 w 358140"/>
                <a:gd name="connsiteY15" fmla="*/ 2827020 h 2998470"/>
                <a:gd name="connsiteX16" fmla="*/ 262890 w 358140"/>
                <a:gd name="connsiteY16" fmla="*/ 2884170 h 2998470"/>
                <a:gd name="connsiteX17" fmla="*/ 251460 w 358140"/>
                <a:gd name="connsiteY17" fmla="*/ 2941320 h 2998470"/>
                <a:gd name="connsiteX18" fmla="*/ 236220 w 358140"/>
                <a:gd name="connsiteY18" fmla="*/ 2964180 h 2998470"/>
                <a:gd name="connsiteX19" fmla="*/ 213360 w 358140"/>
                <a:gd name="connsiteY19" fmla="*/ 2983230 h 2998470"/>
                <a:gd name="connsiteX20" fmla="*/ 182880 w 358140"/>
                <a:gd name="connsiteY20" fmla="*/ 2994660 h 2998470"/>
                <a:gd name="connsiteX21" fmla="*/ 152400 w 358140"/>
                <a:gd name="connsiteY21" fmla="*/ 2998470 h 2998470"/>
                <a:gd name="connsiteX22" fmla="*/ 129540 w 358140"/>
                <a:gd name="connsiteY22" fmla="*/ 2990850 h 2998470"/>
                <a:gd name="connsiteX23" fmla="*/ 110490 w 358140"/>
                <a:gd name="connsiteY23" fmla="*/ 2983230 h 2998470"/>
                <a:gd name="connsiteX24" fmla="*/ 83820 w 358140"/>
                <a:gd name="connsiteY24" fmla="*/ 2960370 h 2998470"/>
                <a:gd name="connsiteX25" fmla="*/ 60960 w 358140"/>
                <a:gd name="connsiteY25" fmla="*/ 2926080 h 2998470"/>
                <a:gd name="connsiteX26" fmla="*/ 41910 w 358140"/>
                <a:gd name="connsiteY26" fmla="*/ 2876550 h 2998470"/>
                <a:gd name="connsiteX27" fmla="*/ 26670 w 358140"/>
                <a:gd name="connsiteY27" fmla="*/ 2819400 h 2998470"/>
                <a:gd name="connsiteX28" fmla="*/ 11430 w 358140"/>
                <a:gd name="connsiteY28" fmla="*/ 2747010 h 2998470"/>
                <a:gd name="connsiteX29" fmla="*/ 0 w 358140"/>
                <a:gd name="connsiteY29" fmla="*/ 2640330 h 2998470"/>
                <a:gd name="connsiteX30" fmla="*/ 0 w 358140"/>
                <a:gd name="connsiteY30" fmla="*/ 2545080 h 2998470"/>
                <a:gd name="connsiteX31" fmla="*/ 3810 w 358140"/>
                <a:gd name="connsiteY31" fmla="*/ 2506980 h 2998470"/>
                <a:gd name="connsiteX32" fmla="*/ 22860 w 358140"/>
                <a:gd name="connsiteY32" fmla="*/ 2366010 h 2998470"/>
                <a:gd name="connsiteX33" fmla="*/ 45720 w 358140"/>
                <a:gd name="connsiteY33" fmla="*/ 2205990 h 2998470"/>
                <a:gd name="connsiteX34" fmla="*/ 64770 w 358140"/>
                <a:gd name="connsiteY34" fmla="*/ 2023110 h 2998470"/>
                <a:gd name="connsiteX35" fmla="*/ 76200 w 358140"/>
                <a:gd name="connsiteY35" fmla="*/ 1882140 h 2998470"/>
                <a:gd name="connsiteX36" fmla="*/ 91440 w 358140"/>
                <a:gd name="connsiteY36" fmla="*/ 1626870 h 2998470"/>
                <a:gd name="connsiteX37" fmla="*/ 99060 w 358140"/>
                <a:gd name="connsiteY37" fmla="*/ 1344930 h 2998470"/>
                <a:gd name="connsiteX38" fmla="*/ 106680 w 358140"/>
                <a:gd name="connsiteY38" fmla="*/ 1024890 h 2998470"/>
                <a:gd name="connsiteX39" fmla="*/ 106680 w 358140"/>
                <a:gd name="connsiteY39" fmla="*/ 784860 h 299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140" h="2998470">
                  <a:moveTo>
                    <a:pt x="106680" y="784860"/>
                  </a:moveTo>
                  <a:lnTo>
                    <a:pt x="110490" y="575310"/>
                  </a:lnTo>
                  <a:lnTo>
                    <a:pt x="106680" y="365760"/>
                  </a:lnTo>
                  <a:lnTo>
                    <a:pt x="106680" y="220980"/>
                  </a:lnTo>
                  <a:lnTo>
                    <a:pt x="220980" y="0"/>
                  </a:lnTo>
                  <a:lnTo>
                    <a:pt x="266700" y="99060"/>
                  </a:lnTo>
                  <a:lnTo>
                    <a:pt x="308610" y="213360"/>
                  </a:lnTo>
                  <a:lnTo>
                    <a:pt x="335280" y="293370"/>
                  </a:lnTo>
                  <a:lnTo>
                    <a:pt x="358140" y="361950"/>
                  </a:lnTo>
                  <a:lnTo>
                    <a:pt x="354330" y="426720"/>
                  </a:lnTo>
                  <a:lnTo>
                    <a:pt x="350520" y="582930"/>
                  </a:lnTo>
                  <a:lnTo>
                    <a:pt x="335280" y="963930"/>
                  </a:lnTo>
                  <a:lnTo>
                    <a:pt x="320040" y="1390650"/>
                  </a:lnTo>
                  <a:lnTo>
                    <a:pt x="304800" y="1805940"/>
                  </a:lnTo>
                  <a:lnTo>
                    <a:pt x="285750" y="2274570"/>
                  </a:lnTo>
                  <a:lnTo>
                    <a:pt x="266700" y="2827020"/>
                  </a:lnTo>
                  <a:lnTo>
                    <a:pt x="262890" y="2884170"/>
                  </a:lnTo>
                  <a:lnTo>
                    <a:pt x="251460" y="2941320"/>
                  </a:lnTo>
                  <a:lnTo>
                    <a:pt x="236220" y="2964180"/>
                  </a:lnTo>
                  <a:lnTo>
                    <a:pt x="213360" y="2983230"/>
                  </a:lnTo>
                  <a:lnTo>
                    <a:pt x="182880" y="2994660"/>
                  </a:lnTo>
                  <a:lnTo>
                    <a:pt x="152400" y="2998470"/>
                  </a:lnTo>
                  <a:lnTo>
                    <a:pt x="129540" y="2990850"/>
                  </a:lnTo>
                  <a:lnTo>
                    <a:pt x="110490" y="2983230"/>
                  </a:lnTo>
                  <a:lnTo>
                    <a:pt x="83820" y="2960370"/>
                  </a:lnTo>
                  <a:lnTo>
                    <a:pt x="60960" y="2926080"/>
                  </a:lnTo>
                  <a:lnTo>
                    <a:pt x="41910" y="2876550"/>
                  </a:lnTo>
                  <a:lnTo>
                    <a:pt x="26670" y="2819400"/>
                  </a:lnTo>
                  <a:lnTo>
                    <a:pt x="11430" y="2747010"/>
                  </a:lnTo>
                  <a:lnTo>
                    <a:pt x="0" y="2640330"/>
                  </a:lnTo>
                  <a:lnTo>
                    <a:pt x="0" y="2545080"/>
                  </a:lnTo>
                  <a:lnTo>
                    <a:pt x="3810" y="2506980"/>
                  </a:lnTo>
                  <a:lnTo>
                    <a:pt x="22860" y="2366010"/>
                  </a:lnTo>
                  <a:lnTo>
                    <a:pt x="45720" y="2205990"/>
                  </a:lnTo>
                  <a:lnTo>
                    <a:pt x="64770" y="2023110"/>
                  </a:lnTo>
                  <a:lnTo>
                    <a:pt x="76200" y="1882140"/>
                  </a:lnTo>
                  <a:lnTo>
                    <a:pt x="91440" y="1626870"/>
                  </a:lnTo>
                  <a:lnTo>
                    <a:pt x="99060" y="1344930"/>
                  </a:lnTo>
                  <a:lnTo>
                    <a:pt x="106680" y="1024890"/>
                  </a:lnTo>
                  <a:lnTo>
                    <a:pt x="10668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100B6792-C4A9-41A9-9142-14604F8BCD0D}"/>
                </a:ext>
              </a:extLst>
            </p:cNvPr>
            <p:cNvSpPr/>
            <p:nvPr/>
          </p:nvSpPr>
          <p:spPr>
            <a:xfrm>
              <a:off x="4437063" y="2335213"/>
              <a:ext cx="2533650" cy="1530350"/>
            </a:xfrm>
            <a:custGeom>
              <a:avLst/>
              <a:gdLst>
                <a:gd name="connsiteX0" fmla="*/ 864394 w 2533650"/>
                <a:gd name="connsiteY0" fmla="*/ 245269 h 1528763"/>
                <a:gd name="connsiteX1" fmla="*/ 431006 w 2533650"/>
                <a:gd name="connsiteY1" fmla="*/ 302419 h 1528763"/>
                <a:gd name="connsiteX2" fmla="*/ 211931 w 2533650"/>
                <a:gd name="connsiteY2" fmla="*/ 333375 h 1528763"/>
                <a:gd name="connsiteX3" fmla="*/ 0 w 2533650"/>
                <a:gd name="connsiteY3" fmla="*/ 335757 h 1528763"/>
                <a:gd name="connsiteX4" fmla="*/ 35719 w 2533650"/>
                <a:gd name="connsiteY4" fmla="*/ 516732 h 1528763"/>
                <a:gd name="connsiteX5" fmla="*/ 285750 w 2533650"/>
                <a:gd name="connsiteY5" fmla="*/ 488157 h 1528763"/>
                <a:gd name="connsiteX6" fmla="*/ 611981 w 2533650"/>
                <a:gd name="connsiteY6" fmla="*/ 450057 h 1528763"/>
                <a:gd name="connsiteX7" fmla="*/ 873919 w 2533650"/>
                <a:gd name="connsiteY7" fmla="*/ 419100 h 1528763"/>
                <a:gd name="connsiteX8" fmla="*/ 1047750 w 2533650"/>
                <a:gd name="connsiteY8" fmla="*/ 400050 h 1528763"/>
                <a:gd name="connsiteX9" fmla="*/ 1395412 w 2533650"/>
                <a:gd name="connsiteY9" fmla="*/ 340519 h 1528763"/>
                <a:gd name="connsiteX10" fmla="*/ 1716881 w 2533650"/>
                <a:gd name="connsiteY10" fmla="*/ 283369 h 1528763"/>
                <a:gd name="connsiteX11" fmla="*/ 1983581 w 2533650"/>
                <a:gd name="connsiteY11" fmla="*/ 235744 h 1528763"/>
                <a:gd name="connsiteX12" fmla="*/ 2066925 w 2533650"/>
                <a:gd name="connsiteY12" fmla="*/ 221457 h 1528763"/>
                <a:gd name="connsiteX13" fmla="*/ 2078831 w 2533650"/>
                <a:gd name="connsiteY13" fmla="*/ 221457 h 1528763"/>
                <a:gd name="connsiteX14" fmla="*/ 2097881 w 2533650"/>
                <a:gd name="connsiteY14" fmla="*/ 223838 h 1528763"/>
                <a:gd name="connsiteX15" fmla="*/ 2114550 w 2533650"/>
                <a:gd name="connsiteY15" fmla="*/ 230982 h 1528763"/>
                <a:gd name="connsiteX16" fmla="*/ 2126456 w 2533650"/>
                <a:gd name="connsiteY16" fmla="*/ 242888 h 1528763"/>
                <a:gd name="connsiteX17" fmla="*/ 2135981 w 2533650"/>
                <a:gd name="connsiteY17" fmla="*/ 269082 h 1528763"/>
                <a:gd name="connsiteX18" fmla="*/ 2138362 w 2533650"/>
                <a:gd name="connsiteY18" fmla="*/ 309563 h 1528763"/>
                <a:gd name="connsiteX19" fmla="*/ 2114550 w 2533650"/>
                <a:gd name="connsiteY19" fmla="*/ 616744 h 1528763"/>
                <a:gd name="connsiteX20" fmla="*/ 2116931 w 2533650"/>
                <a:gd name="connsiteY20" fmla="*/ 740569 h 1528763"/>
                <a:gd name="connsiteX21" fmla="*/ 2069306 w 2533650"/>
                <a:gd name="connsiteY21" fmla="*/ 1257300 h 1528763"/>
                <a:gd name="connsiteX22" fmla="*/ 2069306 w 2533650"/>
                <a:gd name="connsiteY22" fmla="*/ 1428750 h 1528763"/>
                <a:gd name="connsiteX23" fmla="*/ 2076450 w 2533650"/>
                <a:gd name="connsiteY23" fmla="*/ 1473994 h 1528763"/>
                <a:gd name="connsiteX24" fmla="*/ 2085975 w 2533650"/>
                <a:gd name="connsiteY24" fmla="*/ 1500188 h 1528763"/>
                <a:gd name="connsiteX25" fmla="*/ 2097881 w 2533650"/>
                <a:gd name="connsiteY25" fmla="*/ 1516857 h 1528763"/>
                <a:gd name="connsiteX26" fmla="*/ 2119312 w 2533650"/>
                <a:gd name="connsiteY26" fmla="*/ 1528763 h 1528763"/>
                <a:gd name="connsiteX27" fmla="*/ 2140744 w 2533650"/>
                <a:gd name="connsiteY27" fmla="*/ 1528763 h 1528763"/>
                <a:gd name="connsiteX28" fmla="*/ 2174081 w 2533650"/>
                <a:gd name="connsiteY28" fmla="*/ 1521619 h 1528763"/>
                <a:gd name="connsiteX29" fmla="*/ 2207419 w 2533650"/>
                <a:gd name="connsiteY29" fmla="*/ 1502569 h 1528763"/>
                <a:gd name="connsiteX30" fmla="*/ 2235994 w 2533650"/>
                <a:gd name="connsiteY30" fmla="*/ 1478757 h 1528763"/>
                <a:gd name="connsiteX31" fmla="*/ 2266950 w 2533650"/>
                <a:gd name="connsiteY31" fmla="*/ 1440657 h 1528763"/>
                <a:gd name="connsiteX32" fmla="*/ 2274094 w 2533650"/>
                <a:gd name="connsiteY32" fmla="*/ 1426369 h 1528763"/>
                <a:gd name="connsiteX33" fmla="*/ 2295525 w 2533650"/>
                <a:gd name="connsiteY33" fmla="*/ 1276350 h 1528763"/>
                <a:gd name="connsiteX34" fmla="*/ 2309812 w 2533650"/>
                <a:gd name="connsiteY34" fmla="*/ 1190625 h 1528763"/>
                <a:gd name="connsiteX35" fmla="*/ 2355056 w 2533650"/>
                <a:gd name="connsiteY35" fmla="*/ 900113 h 1528763"/>
                <a:gd name="connsiteX36" fmla="*/ 2400300 w 2533650"/>
                <a:gd name="connsiteY36" fmla="*/ 621507 h 1528763"/>
                <a:gd name="connsiteX37" fmla="*/ 2428875 w 2533650"/>
                <a:gd name="connsiteY37" fmla="*/ 440532 h 1528763"/>
                <a:gd name="connsiteX38" fmla="*/ 2428875 w 2533650"/>
                <a:gd name="connsiteY38" fmla="*/ 416719 h 1528763"/>
                <a:gd name="connsiteX39" fmla="*/ 2436019 w 2533650"/>
                <a:gd name="connsiteY39" fmla="*/ 381000 h 1528763"/>
                <a:gd name="connsiteX40" fmla="*/ 2452687 w 2533650"/>
                <a:gd name="connsiteY40" fmla="*/ 352425 h 1528763"/>
                <a:gd name="connsiteX41" fmla="*/ 2469356 w 2533650"/>
                <a:gd name="connsiteY41" fmla="*/ 333375 h 1528763"/>
                <a:gd name="connsiteX42" fmla="*/ 2495550 w 2533650"/>
                <a:gd name="connsiteY42" fmla="*/ 314325 h 1528763"/>
                <a:gd name="connsiteX43" fmla="*/ 2514600 w 2533650"/>
                <a:gd name="connsiteY43" fmla="*/ 292894 h 1528763"/>
                <a:gd name="connsiteX44" fmla="*/ 2524125 w 2533650"/>
                <a:gd name="connsiteY44" fmla="*/ 278607 h 1528763"/>
                <a:gd name="connsiteX45" fmla="*/ 2533650 w 2533650"/>
                <a:gd name="connsiteY45" fmla="*/ 245269 h 1528763"/>
                <a:gd name="connsiteX46" fmla="*/ 2533650 w 2533650"/>
                <a:gd name="connsiteY46" fmla="*/ 219075 h 1528763"/>
                <a:gd name="connsiteX47" fmla="*/ 2528887 w 2533650"/>
                <a:gd name="connsiteY47" fmla="*/ 190500 h 1528763"/>
                <a:gd name="connsiteX48" fmla="*/ 2512219 w 2533650"/>
                <a:gd name="connsiteY48" fmla="*/ 171450 h 1528763"/>
                <a:gd name="connsiteX49" fmla="*/ 2457450 w 2533650"/>
                <a:gd name="connsiteY49" fmla="*/ 133350 h 1528763"/>
                <a:gd name="connsiteX50" fmla="*/ 2386012 w 2533650"/>
                <a:gd name="connsiteY50" fmla="*/ 83344 h 1528763"/>
                <a:gd name="connsiteX51" fmla="*/ 2309812 w 2533650"/>
                <a:gd name="connsiteY51" fmla="*/ 40482 h 1528763"/>
                <a:gd name="connsiteX52" fmla="*/ 2250281 w 2533650"/>
                <a:gd name="connsiteY52" fmla="*/ 14288 h 1528763"/>
                <a:gd name="connsiteX53" fmla="*/ 2190750 w 2533650"/>
                <a:gd name="connsiteY53" fmla="*/ 0 h 1528763"/>
                <a:gd name="connsiteX54" fmla="*/ 2152650 w 2533650"/>
                <a:gd name="connsiteY54" fmla="*/ 0 h 1528763"/>
                <a:gd name="connsiteX55" fmla="*/ 2116931 w 2533650"/>
                <a:gd name="connsiteY55" fmla="*/ 2382 h 1528763"/>
                <a:gd name="connsiteX56" fmla="*/ 2078831 w 2533650"/>
                <a:gd name="connsiteY56" fmla="*/ 14288 h 1528763"/>
                <a:gd name="connsiteX57" fmla="*/ 2014537 w 2533650"/>
                <a:gd name="connsiteY57" fmla="*/ 38100 h 1528763"/>
                <a:gd name="connsiteX58" fmla="*/ 1990725 w 2533650"/>
                <a:gd name="connsiteY58" fmla="*/ 47625 h 1528763"/>
                <a:gd name="connsiteX59" fmla="*/ 1847850 w 2533650"/>
                <a:gd name="connsiteY59" fmla="*/ 73819 h 1528763"/>
                <a:gd name="connsiteX60" fmla="*/ 1462087 w 2533650"/>
                <a:gd name="connsiteY60" fmla="*/ 147638 h 1528763"/>
                <a:gd name="connsiteX61" fmla="*/ 1264444 w 2533650"/>
                <a:gd name="connsiteY61" fmla="*/ 183357 h 1528763"/>
                <a:gd name="connsiteX62" fmla="*/ 1016794 w 2533650"/>
                <a:gd name="connsiteY62" fmla="*/ 223838 h 1528763"/>
                <a:gd name="connsiteX63" fmla="*/ 864394 w 2533650"/>
                <a:gd name="connsiteY63" fmla="*/ 245269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3650" h="1528763">
                  <a:moveTo>
                    <a:pt x="864394" y="245269"/>
                  </a:moveTo>
                  <a:lnTo>
                    <a:pt x="431006" y="302419"/>
                  </a:lnTo>
                  <a:lnTo>
                    <a:pt x="211931" y="333375"/>
                  </a:lnTo>
                  <a:lnTo>
                    <a:pt x="0" y="335757"/>
                  </a:lnTo>
                  <a:lnTo>
                    <a:pt x="35719" y="516732"/>
                  </a:lnTo>
                  <a:lnTo>
                    <a:pt x="285750" y="488157"/>
                  </a:lnTo>
                  <a:lnTo>
                    <a:pt x="611981" y="450057"/>
                  </a:lnTo>
                  <a:lnTo>
                    <a:pt x="873919" y="419100"/>
                  </a:lnTo>
                  <a:lnTo>
                    <a:pt x="1047750" y="400050"/>
                  </a:lnTo>
                  <a:lnTo>
                    <a:pt x="1395412" y="340519"/>
                  </a:lnTo>
                  <a:lnTo>
                    <a:pt x="1716881" y="283369"/>
                  </a:lnTo>
                  <a:lnTo>
                    <a:pt x="1983581" y="235744"/>
                  </a:lnTo>
                  <a:lnTo>
                    <a:pt x="2066925" y="221457"/>
                  </a:lnTo>
                  <a:lnTo>
                    <a:pt x="2078831" y="221457"/>
                  </a:lnTo>
                  <a:lnTo>
                    <a:pt x="2097881" y="223838"/>
                  </a:lnTo>
                  <a:lnTo>
                    <a:pt x="2114550" y="230982"/>
                  </a:lnTo>
                  <a:lnTo>
                    <a:pt x="2126456" y="242888"/>
                  </a:lnTo>
                  <a:lnTo>
                    <a:pt x="2135981" y="269082"/>
                  </a:lnTo>
                  <a:lnTo>
                    <a:pt x="2138362" y="309563"/>
                  </a:lnTo>
                  <a:lnTo>
                    <a:pt x="2114550" y="616744"/>
                  </a:lnTo>
                  <a:cubicBezTo>
                    <a:pt x="2115344" y="658019"/>
                    <a:pt x="2116137" y="699294"/>
                    <a:pt x="2116931" y="740569"/>
                  </a:cubicBezTo>
                  <a:lnTo>
                    <a:pt x="2069306" y="1257300"/>
                  </a:lnTo>
                  <a:lnTo>
                    <a:pt x="2069306" y="1428750"/>
                  </a:lnTo>
                  <a:lnTo>
                    <a:pt x="2076450" y="1473994"/>
                  </a:lnTo>
                  <a:lnTo>
                    <a:pt x="2085975" y="1500188"/>
                  </a:lnTo>
                  <a:lnTo>
                    <a:pt x="2097881" y="1516857"/>
                  </a:lnTo>
                  <a:lnTo>
                    <a:pt x="2119312" y="1528763"/>
                  </a:lnTo>
                  <a:lnTo>
                    <a:pt x="2140744" y="1528763"/>
                  </a:lnTo>
                  <a:lnTo>
                    <a:pt x="2174081" y="1521619"/>
                  </a:lnTo>
                  <a:lnTo>
                    <a:pt x="2207419" y="1502569"/>
                  </a:lnTo>
                  <a:lnTo>
                    <a:pt x="2235994" y="1478757"/>
                  </a:lnTo>
                  <a:lnTo>
                    <a:pt x="2266950" y="1440657"/>
                  </a:lnTo>
                  <a:lnTo>
                    <a:pt x="2274094" y="1426369"/>
                  </a:lnTo>
                  <a:lnTo>
                    <a:pt x="2295525" y="1276350"/>
                  </a:lnTo>
                  <a:lnTo>
                    <a:pt x="2309812" y="1190625"/>
                  </a:lnTo>
                  <a:lnTo>
                    <a:pt x="2355056" y="900113"/>
                  </a:lnTo>
                  <a:lnTo>
                    <a:pt x="2400300" y="621507"/>
                  </a:lnTo>
                  <a:lnTo>
                    <a:pt x="2428875" y="440532"/>
                  </a:lnTo>
                  <a:lnTo>
                    <a:pt x="2428875" y="416719"/>
                  </a:lnTo>
                  <a:lnTo>
                    <a:pt x="2436019" y="381000"/>
                  </a:lnTo>
                  <a:lnTo>
                    <a:pt x="2452687" y="352425"/>
                  </a:lnTo>
                  <a:lnTo>
                    <a:pt x="2469356" y="333375"/>
                  </a:lnTo>
                  <a:lnTo>
                    <a:pt x="2495550" y="314325"/>
                  </a:lnTo>
                  <a:lnTo>
                    <a:pt x="2514600" y="292894"/>
                  </a:lnTo>
                  <a:lnTo>
                    <a:pt x="2524125" y="278607"/>
                  </a:lnTo>
                  <a:lnTo>
                    <a:pt x="2533650" y="245269"/>
                  </a:lnTo>
                  <a:lnTo>
                    <a:pt x="2533650" y="219075"/>
                  </a:lnTo>
                  <a:lnTo>
                    <a:pt x="2528887" y="190500"/>
                  </a:lnTo>
                  <a:lnTo>
                    <a:pt x="2512219" y="171450"/>
                  </a:lnTo>
                  <a:lnTo>
                    <a:pt x="2457450" y="133350"/>
                  </a:lnTo>
                  <a:lnTo>
                    <a:pt x="2386012" y="83344"/>
                  </a:lnTo>
                  <a:lnTo>
                    <a:pt x="2309812" y="40482"/>
                  </a:lnTo>
                  <a:lnTo>
                    <a:pt x="2250281" y="14288"/>
                  </a:lnTo>
                  <a:lnTo>
                    <a:pt x="2190750" y="0"/>
                  </a:lnTo>
                  <a:lnTo>
                    <a:pt x="2152650" y="0"/>
                  </a:lnTo>
                  <a:lnTo>
                    <a:pt x="2116931" y="2382"/>
                  </a:lnTo>
                  <a:lnTo>
                    <a:pt x="2078831" y="14288"/>
                  </a:lnTo>
                  <a:lnTo>
                    <a:pt x="2014537" y="38100"/>
                  </a:lnTo>
                  <a:lnTo>
                    <a:pt x="1990725" y="47625"/>
                  </a:lnTo>
                  <a:lnTo>
                    <a:pt x="1847850" y="73819"/>
                  </a:lnTo>
                  <a:lnTo>
                    <a:pt x="1462087" y="147638"/>
                  </a:lnTo>
                  <a:lnTo>
                    <a:pt x="1264444" y="183357"/>
                  </a:lnTo>
                  <a:lnTo>
                    <a:pt x="1016794" y="223838"/>
                  </a:lnTo>
                  <a:lnTo>
                    <a:pt x="86439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9">
              <a:extLst>
                <a:ext uri="{FF2B5EF4-FFF2-40B4-BE49-F238E27FC236}">
                  <a16:creationId xmlns:a16="http://schemas.microsoft.com/office/drawing/2014/main" id="{9E9B040E-BA0D-461D-BA5B-D9F29B5A2BCC}"/>
                </a:ext>
              </a:extLst>
            </p:cNvPr>
            <p:cNvSpPr/>
            <p:nvPr/>
          </p:nvSpPr>
          <p:spPr>
            <a:xfrm>
              <a:off x="4514850" y="2914650"/>
              <a:ext cx="2066925" cy="404813"/>
            </a:xfrm>
            <a:custGeom>
              <a:avLst/>
              <a:gdLst>
                <a:gd name="connsiteX0" fmla="*/ 1419225 w 2066925"/>
                <a:gd name="connsiteY0" fmla="*/ 85725 h 404813"/>
                <a:gd name="connsiteX1" fmla="*/ 1852613 w 2066925"/>
                <a:gd name="connsiteY1" fmla="*/ 26194 h 404813"/>
                <a:gd name="connsiteX2" fmla="*/ 2066925 w 2066925"/>
                <a:gd name="connsiteY2" fmla="*/ 0 h 404813"/>
                <a:gd name="connsiteX3" fmla="*/ 2066925 w 2066925"/>
                <a:gd name="connsiteY3" fmla="*/ 178594 h 404813"/>
                <a:gd name="connsiteX4" fmla="*/ 1785938 w 2066925"/>
                <a:gd name="connsiteY4" fmla="*/ 214313 h 404813"/>
                <a:gd name="connsiteX5" fmla="*/ 1404938 w 2066925"/>
                <a:gd name="connsiteY5" fmla="*/ 264319 h 404813"/>
                <a:gd name="connsiteX6" fmla="*/ 1162050 w 2066925"/>
                <a:gd name="connsiteY6" fmla="*/ 295275 h 404813"/>
                <a:gd name="connsiteX7" fmla="*/ 890588 w 2066925"/>
                <a:gd name="connsiteY7" fmla="*/ 321469 h 404813"/>
                <a:gd name="connsiteX8" fmla="*/ 640556 w 2066925"/>
                <a:gd name="connsiteY8" fmla="*/ 354806 h 404813"/>
                <a:gd name="connsiteX9" fmla="*/ 364331 w 2066925"/>
                <a:gd name="connsiteY9" fmla="*/ 392906 h 404813"/>
                <a:gd name="connsiteX10" fmla="*/ 290513 w 2066925"/>
                <a:gd name="connsiteY10" fmla="*/ 402431 h 404813"/>
                <a:gd name="connsiteX11" fmla="*/ 221456 w 2066925"/>
                <a:gd name="connsiteY11" fmla="*/ 404813 h 404813"/>
                <a:gd name="connsiteX12" fmla="*/ 23813 w 2066925"/>
                <a:gd name="connsiteY12" fmla="*/ 400050 h 404813"/>
                <a:gd name="connsiteX13" fmla="*/ 0 w 2066925"/>
                <a:gd name="connsiteY13" fmla="*/ 223838 h 404813"/>
                <a:gd name="connsiteX14" fmla="*/ 230981 w 2066925"/>
                <a:gd name="connsiteY14" fmla="*/ 226219 h 404813"/>
                <a:gd name="connsiteX15" fmla="*/ 333375 w 2066925"/>
                <a:gd name="connsiteY15" fmla="*/ 214313 h 404813"/>
                <a:gd name="connsiteX16" fmla="*/ 557213 w 2066925"/>
                <a:gd name="connsiteY16" fmla="*/ 185738 h 404813"/>
                <a:gd name="connsiteX17" fmla="*/ 971550 w 2066925"/>
                <a:gd name="connsiteY17" fmla="*/ 133350 h 404813"/>
                <a:gd name="connsiteX18" fmla="*/ 1204913 w 2066925"/>
                <a:gd name="connsiteY18" fmla="*/ 114300 h 404813"/>
                <a:gd name="connsiteX19" fmla="*/ 1419225 w 2066925"/>
                <a:gd name="connsiteY19" fmla="*/ 857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404813">
                  <a:moveTo>
                    <a:pt x="1419225" y="85725"/>
                  </a:moveTo>
                  <a:lnTo>
                    <a:pt x="1852613" y="26194"/>
                  </a:lnTo>
                  <a:lnTo>
                    <a:pt x="2066925" y="0"/>
                  </a:lnTo>
                  <a:lnTo>
                    <a:pt x="2066925" y="178594"/>
                  </a:lnTo>
                  <a:lnTo>
                    <a:pt x="1785938" y="214313"/>
                  </a:lnTo>
                  <a:lnTo>
                    <a:pt x="1404938" y="264319"/>
                  </a:lnTo>
                  <a:lnTo>
                    <a:pt x="1162050" y="295275"/>
                  </a:lnTo>
                  <a:lnTo>
                    <a:pt x="890588" y="321469"/>
                  </a:lnTo>
                  <a:lnTo>
                    <a:pt x="640556" y="354806"/>
                  </a:lnTo>
                  <a:lnTo>
                    <a:pt x="364331" y="392906"/>
                  </a:lnTo>
                  <a:lnTo>
                    <a:pt x="290513" y="402431"/>
                  </a:lnTo>
                  <a:lnTo>
                    <a:pt x="221456" y="404813"/>
                  </a:lnTo>
                  <a:lnTo>
                    <a:pt x="23813" y="400050"/>
                  </a:lnTo>
                  <a:lnTo>
                    <a:pt x="0" y="223838"/>
                  </a:lnTo>
                  <a:lnTo>
                    <a:pt x="230981" y="226219"/>
                  </a:lnTo>
                  <a:lnTo>
                    <a:pt x="333375" y="214313"/>
                  </a:lnTo>
                  <a:lnTo>
                    <a:pt x="557213" y="185738"/>
                  </a:lnTo>
                  <a:lnTo>
                    <a:pt x="971550" y="133350"/>
                  </a:lnTo>
                  <a:lnTo>
                    <a:pt x="1204913" y="114300"/>
                  </a:lnTo>
                  <a:lnTo>
                    <a:pt x="14192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0">
              <a:extLst>
                <a:ext uri="{FF2B5EF4-FFF2-40B4-BE49-F238E27FC236}">
                  <a16:creationId xmlns:a16="http://schemas.microsoft.com/office/drawing/2014/main" id="{30E1C76C-A35B-46DE-BD7B-7258422B095F}"/>
                </a:ext>
              </a:extLst>
            </p:cNvPr>
            <p:cNvSpPr/>
            <p:nvPr/>
          </p:nvSpPr>
          <p:spPr>
            <a:xfrm>
              <a:off x="4624388" y="3562350"/>
              <a:ext cx="1912937" cy="388938"/>
            </a:xfrm>
            <a:custGeom>
              <a:avLst/>
              <a:gdLst>
                <a:gd name="connsiteX0" fmla="*/ 1169193 w 1912143"/>
                <a:gd name="connsiteY0" fmla="*/ 78581 h 388144"/>
                <a:gd name="connsiteX1" fmla="*/ 1593056 w 1912143"/>
                <a:gd name="connsiteY1" fmla="*/ 33338 h 388144"/>
                <a:gd name="connsiteX2" fmla="*/ 1912143 w 1912143"/>
                <a:gd name="connsiteY2" fmla="*/ 0 h 388144"/>
                <a:gd name="connsiteX3" fmla="*/ 1912143 w 1912143"/>
                <a:gd name="connsiteY3" fmla="*/ 204788 h 388144"/>
                <a:gd name="connsiteX4" fmla="*/ 1626393 w 1912143"/>
                <a:gd name="connsiteY4" fmla="*/ 207169 h 388144"/>
                <a:gd name="connsiteX5" fmla="*/ 1364456 w 1912143"/>
                <a:gd name="connsiteY5" fmla="*/ 223838 h 388144"/>
                <a:gd name="connsiteX6" fmla="*/ 1012031 w 1912143"/>
                <a:gd name="connsiteY6" fmla="*/ 250031 h 388144"/>
                <a:gd name="connsiteX7" fmla="*/ 778668 w 1912143"/>
                <a:gd name="connsiteY7" fmla="*/ 273844 h 388144"/>
                <a:gd name="connsiteX8" fmla="*/ 452437 w 1912143"/>
                <a:gd name="connsiteY8" fmla="*/ 323850 h 388144"/>
                <a:gd name="connsiteX9" fmla="*/ 28575 w 1912143"/>
                <a:gd name="connsiteY9" fmla="*/ 388144 h 388144"/>
                <a:gd name="connsiteX10" fmla="*/ 0 w 1912143"/>
                <a:gd name="connsiteY10" fmla="*/ 228600 h 388144"/>
                <a:gd name="connsiteX11" fmla="*/ 321468 w 1912143"/>
                <a:gd name="connsiteY11" fmla="*/ 183356 h 388144"/>
                <a:gd name="connsiteX12" fmla="*/ 626268 w 1912143"/>
                <a:gd name="connsiteY12" fmla="*/ 140494 h 388144"/>
                <a:gd name="connsiteX13" fmla="*/ 838200 w 1912143"/>
                <a:gd name="connsiteY13" fmla="*/ 109538 h 388144"/>
                <a:gd name="connsiteX14" fmla="*/ 1169193 w 1912143"/>
                <a:gd name="connsiteY14" fmla="*/ 785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2143" h="388144">
                  <a:moveTo>
                    <a:pt x="1169193" y="78581"/>
                  </a:moveTo>
                  <a:lnTo>
                    <a:pt x="1593056" y="33338"/>
                  </a:lnTo>
                  <a:lnTo>
                    <a:pt x="1912143" y="0"/>
                  </a:lnTo>
                  <a:lnTo>
                    <a:pt x="1912143" y="204788"/>
                  </a:lnTo>
                  <a:lnTo>
                    <a:pt x="1626393" y="207169"/>
                  </a:lnTo>
                  <a:lnTo>
                    <a:pt x="1364456" y="223838"/>
                  </a:lnTo>
                  <a:lnTo>
                    <a:pt x="1012031" y="250031"/>
                  </a:lnTo>
                  <a:lnTo>
                    <a:pt x="778668" y="273844"/>
                  </a:lnTo>
                  <a:lnTo>
                    <a:pt x="452437" y="323850"/>
                  </a:lnTo>
                  <a:lnTo>
                    <a:pt x="28575" y="388144"/>
                  </a:lnTo>
                  <a:lnTo>
                    <a:pt x="0" y="228600"/>
                  </a:lnTo>
                  <a:lnTo>
                    <a:pt x="321468" y="183356"/>
                  </a:lnTo>
                  <a:lnTo>
                    <a:pt x="626268" y="140494"/>
                  </a:lnTo>
                  <a:lnTo>
                    <a:pt x="838200" y="109538"/>
                  </a:lnTo>
                  <a:lnTo>
                    <a:pt x="116919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3">
              <a:extLst>
                <a:ext uri="{FF2B5EF4-FFF2-40B4-BE49-F238E27FC236}">
                  <a16:creationId xmlns:a16="http://schemas.microsoft.com/office/drawing/2014/main" id="{66F6ECFC-6D62-4304-B9D9-23E48E0EAED1}"/>
                </a:ext>
              </a:extLst>
            </p:cNvPr>
            <p:cNvSpPr/>
            <p:nvPr/>
          </p:nvSpPr>
          <p:spPr>
            <a:xfrm rot="16200000">
              <a:off x="2851944" y="3026569"/>
              <a:ext cx="4038600" cy="1801812"/>
            </a:xfrm>
            <a:custGeom>
              <a:avLst/>
              <a:gdLst>
                <a:gd name="connsiteX0" fmla="*/ 1652038 w 4038317"/>
                <a:gd name="connsiteY0" fmla="*/ 1339307 h 1801606"/>
                <a:gd name="connsiteX1" fmla="*/ 1798207 w 4038317"/>
                <a:gd name="connsiteY1" fmla="*/ 1380098 h 1801606"/>
                <a:gd name="connsiteX2" fmla="*/ 1974968 w 4038317"/>
                <a:gd name="connsiteY2" fmla="*/ 1417490 h 1801606"/>
                <a:gd name="connsiteX3" fmla="*/ 2121136 w 4038317"/>
                <a:gd name="connsiteY3" fmla="*/ 1444684 h 1801606"/>
                <a:gd name="connsiteX4" fmla="*/ 2263905 w 4038317"/>
                <a:gd name="connsiteY4" fmla="*/ 1465080 h 1801606"/>
                <a:gd name="connsiteX5" fmla="*/ 2525647 w 4038317"/>
                <a:gd name="connsiteY5" fmla="*/ 1478677 h 1801606"/>
                <a:gd name="connsiteX6" fmla="*/ 2716006 w 4038317"/>
                <a:gd name="connsiteY6" fmla="*/ 1488874 h 1801606"/>
                <a:gd name="connsiteX7" fmla="*/ 2967551 w 4038317"/>
                <a:gd name="connsiteY7" fmla="*/ 1488874 h 1801606"/>
                <a:gd name="connsiteX8" fmla="*/ 3215696 w 4038317"/>
                <a:gd name="connsiteY8" fmla="*/ 1488874 h 1801606"/>
                <a:gd name="connsiteX9" fmla="*/ 3429850 w 4038317"/>
                <a:gd name="connsiteY9" fmla="*/ 1485475 h 1801606"/>
                <a:gd name="connsiteX10" fmla="*/ 3657600 w 4038317"/>
                <a:gd name="connsiteY10" fmla="*/ 1475277 h 1801606"/>
                <a:gd name="connsiteX11" fmla="*/ 3796969 w 4038317"/>
                <a:gd name="connsiteY11" fmla="*/ 1468479 h 1801606"/>
                <a:gd name="connsiteX12" fmla="*/ 3844559 w 4038317"/>
                <a:gd name="connsiteY12" fmla="*/ 1461680 h 1801606"/>
                <a:gd name="connsiteX13" fmla="*/ 3875152 w 4038317"/>
                <a:gd name="connsiteY13" fmla="*/ 1444684 h 1801606"/>
                <a:gd name="connsiteX14" fmla="*/ 3902346 w 4038317"/>
                <a:gd name="connsiteY14" fmla="*/ 1424289 h 1801606"/>
                <a:gd name="connsiteX15" fmla="*/ 3922742 w 4038317"/>
                <a:gd name="connsiteY15" fmla="*/ 1397094 h 1801606"/>
                <a:gd name="connsiteX16" fmla="*/ 3936339 w 4038317"/>
                <a:gd name="connsiteY16" fmla="*/ 1373300 h 1801606"/>
                <a:gd name="connsiteX17" fmla="*/ 3966932 w 4038317"/>
                <a:gd name="connsiteY17" fmla="*/ 1301915 h 1801606"/>
                <a:gd name="connsiteX18" fmla="*/ 4038317 w 4038317"/>
                <a:gd name="connsiteY18" fmla="*/ 1614647 h 1801606"/>
                <a:gd name="connsiteX19" fmla="*/ 3987328 w 4038317"/>
                <a:gd name="connsiteY19" fmla="*/ 1709826 h 1801606"/>
                <a:gd name="connsiteX20" fmla="*/ 3949936 w 4038317"/>
                <a:gd name="connsiteY20" fmla="*/ 1764214 h 1801606"/>
                <a:gd name="connsiteX21" fmla="*/ 3915943 w 4038317"/>
                <a:gd name="connsiteY21" fmla="*/ 1798207 h 1801606"/>
                <a:gd name="connsiteX22" fmla="*/ 3895548 w 4038317"/>
                <a:gd name="connsiteY22" fmla="*/ 1801606 h 1801606"/>
                <a:gd name="connsiteX23" fmla="*/ 3854757 w 4038317"/>
                <a:gd name="connsiteY23" fmla="*/ 1794807 h 1801606"/>
                <a:gd name="connsiteX24" fmla="*/ 3793570 w 4038317"/>
                <a:gd name="connsiteY24" fmla="*/ 1781210 h 1801606"/>
                <a:gd name="connsiteX25" fmla="*/ 3650801 w 4038317"/>
                <a:gd name="connsiteY25" fmla="*/ 1760815 h 1801606"/>
                <a:gd name="connsiteX26" fmla="*/ 3596413 w 4038317"/>
                <a:gd name="connsiteY26" fmla="*/ 1754016 h 1801606"/>
                <a:gd name="connsiteX27" fmla="*/ 3514831 w 4038317"/>
                <a:gd name="connsiteY27" fmla="*/ 1757416 h 1801606"/>
                <a:gd name="connsiteX28" fmla="*/ 3419652 w 4038317"/>
                <a:gd name="connsiteY28" fmla="*/ 1757416 h 1801606"/>
                <a:gd name="connsiteX29" fmla="*/ 3144312 w 4038317"/>
                <a:gd name="connsiteY29" fmla="*/ 1757416 h 1801606"/>
                <a:gd name="connsiteX30" fmla="*/ 2899566 w 4038317"/>
                <a:gd name="connsiteY30" fmla="*/ 1757416 h 1801606"/>
                <a:gd name="connsiteX31" fmla="*/ 2739801 w 4038317"/>
                <a:gd name="connsiteY31" fmla="*/ 1733621 h 1801606"/>
                <a:gd name="connsiteX32" fmla="*/ 2277502 w 4038317"/>
                <a:gd name="connsiteY32" fmla="*/ 1709826 h 1801606"/>
                <a:gd name="connsiteX33" fmla="*/ 2097341 w 4038317"/>
                <a:gd name="connsiteY33" fmla="*/ 1682632 h 1801606"/>
                <a:gd name="connsiteX34" fmla="*/ 1876389 w 4038317"/>
                <a:gd name="connsiteY34" fmla="*/ 1645240 h 1801606"/>
                <a:gd name="connsiteX35" fmla="*/ 1720024 w 4038317"/>
                <a:gd name="connsiteY35" fmla="*/ 1611248 h 1801606"/>
                <a:gd name="connsiteX36" fmla="*/ 1533064 w 4038317"/>
                <a:gd name="connsiteY36" fmla="*/ 1563658 h 1801606"/>
                <a:gd name="connsiteX37" fmla="*/ 1407292 w 4038317"/>
                <a:gd name="connsiteY37" fmla="*/ 1526266 h 1801606"/>
                <a:gd name="connsiteX38" fmla="*/ 1230531 w 4038317"/>
                <a:gd name="connsiteY38" fmla="*/ 1461680 h 1801606"/>
                <a:gd name="connsiteX39" fmla="*/ 1077564 w 4038317"/>
                <a:gd name="connsiteY39" fmla="*/ 1393695 h 1801606"/>
                <a:gd name="connsiteX40" fmla="*/ 914400 w 4038317"/>
                <a:gd name="connsiteY40" fmla="*/ 1291718 h 1801606"/>
                <a:gd name="connsiteX41" fmla="*/ 798825 w 4038317"/>
                <a:gd name="connsiteY41" fmla="*/ 1189740 h 1801606"/>
                <a:gd name="connsiteX42" fmla="*/ 645859 w 4038317"/>
                <a:gd name="connsiteY42" fmla="*/ 1043572 h 1801606"/>
                <a:gd name="connsiteX43" fmla="*/ 479295 w 4038317"/>
                <a:gd name="connsiteY43" fmla="*/ 863411 h 1801606"/>
                <a:gd name="connsiteX44" fmla="*/ 370519 w 4038317"/>
                <a:gd name="connsiteY44" fmla="*/ 727441 h 1801606"/>
                <a:gd name="connsiteX45" fmla="*/ 275340 w 4038317"/>
                <a:gd name="connsiteY45" fmla="*/ 588071 h 1801606"/>
                <a:gd name="connsiteX46" fmla="*/ 203955 w 4038317"/>
                <a:gd name="connsiteY46" fmla="*/ 465698 h 1801606"/>
                <a:gd name="connsiteX47" fmla="*/ 135970 w 4038317"/>
                <a:gd name="connsiteY47" fmla="*/ 336526 h 1801606"/>
                <a:gd name="connsiteX48" fmla="*/ 78183 w 4038317"/>
                <a:gd name="connsiteY48" fmla="*/ 217552 h 1801606"/>
                <a:gd name="connsiteX49" fmla="*/ 23795 w 4038317"/>
                <a:gd name="connsiteY49" fmla="*/ 105377 h 1801606"/>
                <a:gd name="connsiteX50" fmla="*/ 3399 w 4038317"/>
                <a:gd name="connsiteY50" fmla="*/ 50989 h 1801606"/>
                <a:gd name="connsiteX51" fmla="*/ 0 w 4038317"/>
                <a:gd name="connsiteY51" fmla="*/ 13597 h 1801606"/>
                <a:gd name="connsiteX52" fmla="*/ 6798 w 4038317"/>
                <a:gd name="connsiteY52" fmla="*/ 0 h 1801606"/>
                <a:gd name="connsiteX53" fmla="*/ 13597 w 4038317"/>
                <a:gd name="connsiteY53" fmla="*/ 0 h 1801606"/>
                <a:gd name="connsiteX54" fmla="*/ 27194 w 4038317"/>
                <a:gd name="connsiteY54" fmla="*/ 0 h 1801606"/>
                <a:gd name="connsiteX55" fmla="*/ 47589 w 4038317"/>
                <a:gd name="connsiteY55" fmla="*/ 6799 h 1801606"/>
                <a:gd name="connsiteX56" fmla="*/ 64586 w 4038317"/>
                <a:gd name="connsiteY56" fmla="*/ 20396 h 1801606"/>
                <a:gd name="connsiteX57" fmla="*/ 98578 w 4038317"/>
                <a:gd name="connsiteY57" fmla="*/ 78183 h 1801606"/>
                <a:gd name="connsiteX58" fmla="*/ 186959 w 4038317"/>
                <a:gd name="connsiteY58" fmla="*/ 210754 h 1801606"/>
                <a:gd name="connsiteX59" fmla="*/ 268541 w 4038317"/>
                <a:gd name="connsiteY59" fmla="*/ 329728 h 1801606"/>
                <a:gd name="connsiteX60" fmla="*/ 333127 w 4038317"/>
                <a:gd name="connsiteY60" fmla="*/ 418109 h 1801606"/>
                <a:gd name="connsiteX61" fmla="*/ 390914 w 4038317"/>
                <a:gd name="connsiteY61" fmla="*/ 489493 h 1801606"/>
                <a:gd name="connsiteX62" fmla="*/ 455500 w 4038317"/>
                <a:gd name="connsiteY62" fmla="*/ 567676 h 1801606"/>
                <a:gd name="connsiteX63" fmla="*/ 520086 w 4038317"/>
                <a:gd name="connsiteY63" fmla="*/ 639060 h 1801606"/>
                <a:gd name="connsiteX64" fmla="*/ 594870 w 4038317"/>
                <a:gd name="connsiteY64" fmla="*/ 710445 h 1801606"/>
                <a:gd name="connsiteX65" fmla="*/ 642459 w 4038317"/>
                <a:gd name="connsiteY65" fmla="*/ 754635 h 1801606"/>
                <a:gd name="connsiteX66" fmla="*/ 713844 w 4038317"/>
                <a:gd name="connsiteY66" fmla="*/ 819221 h 1801606"/>
                <a:gd name="connsiteX67" fmla="*/ 815821 w 4038317"/>
                <a:gd name="connsiteY67" fmla="*/ 907602 h 1801606"/>
                <a:gd name="connsiteX68" fmla="*/ 948392 w 4038317"/>
                <a:gd name="connsiteY68" fmla="*/ 1006180 h 1801606"/>
                <a:gd name="connsiteX69" fmla="*/ 1043572 w 4038317"/>
                <a:gd name="connsiteY69" fmla="*/ 1077564 h 1801606"/>
                <a:gd name="connsiteX70" fmla="*/ 1104758 w 4038317"/>
                <a:gd name="connsiteY70" fmla="*/ 1118355 h 1801606"/>
                <a:gd name="connsiteX71" fmla="*/ 1271322 w 4038317"/>
                <a:gd name="connsiteY71" fmla="*/ 1210135 h 1801606"/>
                <a:gd name="connsiteX72" fmla="*/ 1407292 w 4038317"/>
                <a:gd name="connsiteY72" fmla="*/ 1264523 h 1801606"/>
                <a:gd name="connsiteX73" fmla="*/ 1652038 w 4038317"/>
                <a:gd name="connsiteY73" fmla="*/ 1339307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38317" h="1801606">
                  <a:moveTo>
                    <a:pt x="1652038" y="1339307"/>
                  </a:moveTo>
                  <a:lnTo>
                    <a:pt x="1798207" y="1380098"/>
                  </a:lnTo>
                  <a:lnTo>
                    <a:pt x="1974968" y="1417490"/>
                  </a:lnTo>
                  <a:lnTo>
                    <a:pt x="2121136" y="1444684"/>
                  </a:lnTo>
                  <a:lnTo>
                    <a:pt x="2263905" y="1465080"/>
                  </a:lnTo>
                  <a:lnTo>
                    <a:pt x="2525647" y="1478677"/>
                  </a:lnTo>
                  <a:lnTo>
                    <a:pt x="2716006" y="1488874"/>
                  </a:lnTo>
                  <a:lnTo>
                    <a:pt x="2967551" y="1488874"/>
                  </a:lnTo>
                  <a:lnTo>
                    <a:pt x="3215696" y="1488874"/>
                  </a:lnTo>
                  <a:lnTo>
                    <a:pt x="3429850" y="1485475"/>
                  </a:lnTo>
                  <a:lnTo>
                    <a:pt x="3657600" y="1475277"/>
                  </a:lnTo>
                  <a:lnTo>
                    <a:pt x="3796969" y="1468479"/>
                  </a:lnTo>
                  <a:lnTo>
                    <a:pt x="3844559" y="1461680"/>
                  </a:lnTo>
                  <a:lnTo>
                    <a:pt x="3875152" y="1444684"/>
                  </a:lnTo>
                  <a:lnTo>
                    <a:pt x="3902346" y="1424289"/>
                  </a:lnTo>
                  <a:lnTo>
                    <a:pt x="3922742" y="1397094"/>
                  </a:lnTo>
                  <a:lnTo>
                    <a:pt x="3936339" y="1373300"/>
                  </a:lnTo>
                  <a:lnTo>
                    <a:pt x="3966932" y="1301915"/>
                  </a:lnTo>
                  <a:lnTo>
                    <a:pt x="4038317" y="1614647"/>
                  </a:lnTo>
                  <a:lnTo>
                    <a:pt x="3987328" y="1709826"/>
                  </a:lnTo>
                  <a:lnTo>
                    <a:pt x="3949936" y="1764214"/>
                  </a:lnTo>
                  <a:lnTo>
                    <a:pt x="3915943" y="1798207"/>
                  </a:lnTo>
                  <a:lnTo>
                    <a:pt x="3895548" y="1801606"/>
                  </a:lnTo>
                  <a:lnTo>
                    <a:pt x="3854757" y="1794807"/>
                  </a:lnTo>
                  <a:lnTo>
                    <a:pt x="3793570" y="1781210"/>
                  </a:lnTo>
                  <a:lnTo>
                    <a:pt x="3650801" y="1760815"/>
                  </a:lnTo>
                  <a:lnTo>
                    <a:pt x="3596413" y="1754016"/>
                  </a:lnTo>
                  <a:lnTo>
                    <a:pt x="3514831" y="1757416"/>
                  </a:lnTo>
                  <a:lnTo>
                    <a:pt x="3419652" y="1757416"/>
                  </a:lnTo>
                  <a:lnTo>
                    <a:pt x="3144312" y="1757416"/>
                  </a:lnTo>
                  <a:lnTo>
                    <a:pt x="2899566" y="1757416"/>
                  </a:lnTo>
                  <a:lnTo>
                    <a:pt x="2739801" y="1733621"/>
                  </a:lnTo>
                  <a:lnTo>
                    <a:pt x="2277502" y="1709826"/>
                  </a:lnTo>
                  <a:lnTo>
                    <a:pt x="2097341" y="1682632"/>
                  </a:lnTo>
                  <a:lnTo>
                    <a:pt x="1876389" y="1645240"/>
                  </a:lnTo>
                  <a:lnTo>
                    <a:pt x="1720024" y="1611248"/>
                  </a:lnTo>
                  <a:lnTo>
                    <a:pt x="1533064" y="1563658"/>
                  </a:lnTo>
                  <a:lnTo>
                    <a:pt x="1407292" y="1526266"/>
                  </a:lnTo>
                  <a:lnTo>
                    <a:pt x="1230531" y="1461680"/>
                  </a:lnTo>
                  <a:lnTo>
                    <a:pt x="1077564" y="1393695"/>
                  </a:lnTo>
                  <a:lnTo>
                    <a:pt x="914400" y="1291718"/>
                  </a:lnTo>
                  <a:lnTo>
                    <a:pt x="798825" y="1189740"/>
                  </a:lnTo>
                  <a:lnTo>
                    <a:pt x="645859" y="1043572"/>
                  </a:lnTo>
                  <a:lnTo>
                    <a:pt x="479295" y="863411"/>
                  </a:lnTo>
                  <a:lnTo>
                    <a:pt x="370519" y="727441"/>
                  </a:lnTo>
                  <a:lnTo>
                    <a:pt x="275340" y="588071"/>
                  </a:lnTo>
                  <a:lnTo>
                    <a:pt x="203955" y="465698"/>
                  </a:lnTo>
                  <a:lnTo>
                    <a:pt x="135970" y="336526"/>
                  </a:lnTo>
                  <a:lnTo>
                    <a:pt x="78183" y="217552"/>
                  </a:lnTo>
                  <a:lnTo>
                    <a:pt x="23795" y="105377"/>
                  </a:lnTo>
                  <a:lnTo>
                    <a:pt x="3399" y="50989"/>
                  </a:lnTo>
                  <a:lnTo>
                    <a:pt x="0" y="13597"/>
                  </a:lnTo>
                  <a:lnTo>
                    <a:pt x="6798" y="0"/>
                  </a:lnTo>
                  <a:lnTo>
                    <a:pt x="13597" y="0"/>
                  </a:lnTo>
                  <a:lnTo>
                    <a:pt x="27194" y="0"/>
                  </a:lnTo>
                  <a:lnTo>
                    <a:pt x="47589" y="6799"/>
                  </a:lnTo>
                  <a:lnTo>
                    <a:pt x="64586" y="20396"/>
                  </a:lnTo>
                  <a:lnTo>
                    <a:pt x="98578" y="78183"/>
                  </a:lnTo>
                  <a:lnTo>
                    <a:pt x="186959" y="210754"/>
                  </a:lnTo>
                  <a:lnTo>
                    <a:pt x="268541" y="329728"/>
                  </a:lnTo>
                  <a:lnTo>
                    <a:pt x="333127" y="418109"/>
                  </a:lnTo>
                  <a:lnTo>
                    <a:pt x="390914" y="489493"/>
                  </a:lnTo>
                  <a:lnTo>
                    <a:pt x="455500" y="567676"/>
                  </a:lnTo>
                  <a:lnTo>
                    <a:pt x="520086" y="639060"/>
                  </a:lnTo>
                  <a:lnTo>
                    <a:pt x="594870" y="710445"/>
                  </a:lnTo>
                  <a:lnTo>
                    <a:pt x="642459" y="754635"/>
                  </a:lnTo>
                  <a:lnTo>
                    <a:pt x="713844" y="819221"/>
                  </a:lnTo>
                  <a:lnTo>
                    <a:pt x="815821" y="907602"/>
                  </a:lnTo>
                  <a:lnTo>
                    <a:pt x="948392" y="1006180"/>
                  </a:lnTo>
                  <a:lnTo>
                    <a:pt x="1043572" y="1077564"/>
                  </a:lnTo>
                  <a:lnTo>
                    <a:pt x="1104758" y="1118355"/>
                  </a:lnTo>
                  <a:lnTo>
                    <a:pt x="1271322" y="1210135"/>
                  </a:lnTo>
                  <a:lnTo>
                    <a:pt x="1407292" y="1264523"/>
                  </a:lnTo>
                  <a:lnTo>
                    <a:pt x="1652038" y="1339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1">
              <a:extLst>
                <a:ext uri="{FF2B5EF4-FFF2-40B4-BE49-F238E27FC236}">
                  <a16:creationId xmlns:a16="http://schemas.microsoft.com/office/drawing/2014/main" id="{80A9E178-6B4E-404F-87BB-435A9AFCA4CB}"/>
                </a:ext>
              </a:extLst>
            </p:cNvPr>
            <p:cNvSpPr/>
            <p:nvPr/>
          </p:nvSpPr>
          <p:spPr>
            <a:xfrm>
              <a:off x="4194175" y="4098925"/>
              <a:ext cx="3175000" cy="1898650"/>
            </a:xfrm>
            <a:custGeom>
              <a:avLst/>
              <a:gdLst>
                <a:gd name="connsiteX0" fmla="*/ 1279072 w 3175908"/>
                <a:gd name="connsiteY0" fmla="*/ 1140279 h 1899558"/>
                <a:gd name="connsiteX1" fmla="*/ 1148443 w 3175908"/>
                <a:gd name="connsiteY1" fmla="*/ 1020536 h 1899558"/>
                <a:gd name="connsiteX2" fmla="*/ 1050472 w 3175908"/>
                <a:gd name="connsiteY2" fmla="*/ 925286 h 1899558"/>
                <a:gd name="connsiteX3" fmla="*/ 879022 w 3175908"/>
                <a:gd name="connsiteY3" fmla="*/ 756558 h 1899558"/>
                <a:gd name="connsiteX4" fmla="*/ 693965 w 3175908"/>
                <a:gd name="connsiteY4" fmla="*/ 563336 h 1899558"/>
                <a:gd name="connsiteX5" fmla="*/ 576943 w 3175908"/>
                <a:gd name="connsiteY5" fmla="*/ 451758 h 1899558"/>
                <a:gd name="connsiteX6" fmla="*/ 487136 w 3175908"/>
                <a:gd name="connsiteY6" fmla="*/ 370115 h 1899558"/>
                <a:gd name="connsiteX7" fmla="*/ 416379 w 3175908"/>
                <a:gd name="connsiteY7" fmla="*/ 312965 h 1899558"/>
                <a:gd name="connsiteX8" fmla="*/ 361950 w 3175908"/>
                <a:gd name="connsiteY8" fmla="*/ 266700 h 1899558"/>
                <a:gd name="connsiteX9" fmla="*/ 283029 w 3175908"/>
                <a:gd name="connsiteY9" fmla="*/ 214993 h 1899558"/>
                <a:gd name="connsiteX10" fmla="*/ 244929 w 3175908"/>
                <a:gd name="connsiteY10" fmla="*/ 187779 h 1899558"/>
                <a:gd name="connsiteX11" fmla="*/ 201386 w 3175908"/>
                <a:gd name="connsiteY11" fmla="*/ 163286 h 1899558"/>
                <a:gd name="connsiteX12" fmla="*/ 149679 w 3175908"/>
                <a:gd name="connsiteY12" fmla="*/ 136072 h 1899558"/>
                <a:gd name="connsiteX13" fmla="*/ 114300 w 3175908"/>
                <a:gd name="connsiteY13" fmla="*/ 119743 h 1899558"/>
                <a:gd name="connsiteX14" fmla="*/ 73479 w 3175908"/>
                <a:gd name="connsiteY14" fmla="*/ 106136 h 1899558"/>
                <a:gd name="connsiteX15" fmla="*/ 40822 w 3175908"/>
                <a:gd name="connsiteY15" fmla="*/ 97972 h 1899558"/>
                <a:gd name="connsiteX16" fmla="*/ 21772 w 3175908"/>
                <a:gd name="connsiteY16" fmla="*/ 92529 h 1899558"/>
                <a:gd name="connsiteX17" fmla="*/ 10886 w 3175908"/>
                <a:gd name="connsiteY17" fmla="*/ 81643 h 1899558"/>
                <a:gd name="connsiteX18" fmla="*/ 0 w 3175908"/>
                <a:gd name="connsiteY18" fmla="*/ 57150 h 1899558"/>
                <a:gd name="connsiteX19" fmla="*/ 0 w 3175908"/>
                <a:gd name="connsiteY19" fmla="*/ 27215 h 1899558"/>
                <a:gd name="connsiteX20" fmla="*/ 5443 w 3175908"/>
                <a:gd name="connsiteY20" fmla="*/ 13608 h 1899558"/>
                <a:gd name="connsiteX21" fmla="*/ 32658 w 3175908"/>
                <a:gd name="connsiteY21" fmla="*/ 2722 h 1899558"/>
                <a:gd name="connsiteX22" fmla="*/ 46265 w 3175908"/>
                <a:gd name="connsiteY22" fmla="*/ 0 h 1899558"/>
                <a:gd name="connsiteX23" fmla="*/ 84365 w 3175908"/>
                <a:gd name="connsiteY23" fmla="*/ 2722 h 1899558"/>
                <a:gd name="connsiteX24" fmla="*/ 138793 w 3175908"/>
                <a:gd name="connsiteY24" fmla="*/ 13608 h 1899558"/>
                <a:gd name="connsiteX25" fmla="*/ 214993 w 3175908"/>
                <a:gd name="connsiteY25" fmla="*/ 32658 h 1899558"/>
                <a:gd name="connsiteX26" fmla="*/ 277586 w 3175908"/>
                <a:gd name="connsiteY26" fmla="*/ 51708 h 1899558"/>
                <a:gd name="connsiteX27" fmla="*/ 342900 w 3175908"/>
                <a:gd name="connsiteY27" fmla="*/ 81643 h 1899558"/>
                <a:gd name="connsiteX28" fmla="*/ 386443 w 3175908"/>
                <a:gd name="connsiteY28" fmla="*/ 106136 h 1899558"/>
                <a:gd name="connsiteX29" fmla="*/ 487136 w 3175908"/>
                <a:gd name="connsiteY29" fmla="*/ 182336 h 1899558"/>
                <a:gd name="connsiteX30" fmla="*/ 647700 w 3175908"/>
                <a:gd name="connsiteY30" fmla="*/ 315686 h 1899558"/>
                <a:gd name="connsiteX31" fmla="*/ 879022 w 3175908"/>
                <a:gd name="connsiteY31" fmla="*/ 519793 h 1899558"/>
                <a:gd name="connsiteX32" fmla="*/ 974272 w 3175908"/>
                <a:gd name="connsiteY32" fmla="*/ 601436 h 1899558"/>
                <a:gd name="connsiteX33" fmla="*/ 1208315 w 3175908"/>
                <a:gd name="connsiteY33" fmla="*/ 789215 h 1899558"/>
                <a:gd name="connsiteX34" fmla="*/ 1336222 w 3175908"/>
                <a:gd name="connsiteY34" fmla="*/ 887186 h 1899558"/>
                <a:gd name="connsiteX35" fmla="*/ 1526722 w 3175908"/>
                <a:gd name="connsiteY35" fmla="*/ 1028700 h 1899558"/>
                <a:gd name="connsiteX36" fmla="*/ 1695450 w 3175908"/>
                <a:gd name="connsiteY36" fmla="*/ 1145722 h 1899558"/>
                <a:gd name="connsiteX37" fmla="*/ 1845129 w 3175908"/>
                <a:gd name="connsiteY37" fmla="*/ 1240972 h 1899558"/>
                <a:gd name="connsiteX38" fmla="*/ 1975758 w 3175908"/>
                <a:gd name="connsiteY38" fmla="*/ 1322615 h 1899558"/>
                <a:gd name="connsiteX39" fmla="*/ 2106386 w 3175908"/>
                <a:gd name="connsiteY39" fmla="*/ 1393372 h 1899558"/>
                <a:gd name="connsiteX40" fmla="*/ 2280558 w 3175908"/>
                <a:gd name="connsiteY40" fmla="*/ 1483179 h 1899558"/>
                <a:gd name="connsiteX41" fmla="*/ 2427515 w 3175908"/>
                <a:gd name="connsiteY41" fmla="*/ 1551215 h 1899558"/>
                <a:gd name="connsiteX42" fmla="*/ 2615293 w 3175908"/>
                <a:gd name="connsiteY42" fmla="*/ 1630136 h 1899558"/>
                <a:gd name="connsiteX43" fmla="*/ 2781300 w 3175908"/>
                <a:gd name="connsiteY43" fmla="*/ 1692729 h 1899558"/>
                <a:gd name="connsiteX44" fmla="*/ 3007179 w 3175908"/>
                <a:gd name="connsiteY44" fmla="*/ 1768929 h 1899558"/>
                <a:gd name="connsiteX45" fmla="*/ 3159579 w 3175908"/>
                <a:gd name="connsiteY45" fmla="*/ 1809750 h 1899558"/>
                <a:gd name="connsiteX46" fmla="*/ 3167743 w 3175908"/>
                <a:gd name="connsiteY46" fmla="*/ 1817915 h 1899558"/>
                <a:gd name="connsiteX47" fmla="*/ 3173186 w 3175908"/>
                <a:gd name="connsiteY47" fmla="*/ 1831522 h 1899558"/>
                <a:gd name="connsiteX48" fmla="*/ 3175908 w 3175908"/>
                <a:gd name="connsiteY48" fmla="*/ 1853293 h 1899558"/>
                <a:gd name="connsiteX49" fmla="*/ 3167743 w 3175908"/>
                <a:gd name="connsiteY49" fmla="*/ 1866900 h 1899558"/>
                <a:gd name="connsiteX50" fmla="*/ 3129643 w 3175908"/>
                <a:gd name="connsiteY50" fmla="*/ 1877786 h 1899558"/>
                <a:gd name="connsiteX51" fmla="*/ 2979965 w 3175908"/>
                <a:gd name="connsiteY51" fmla="*/ 1880508 h 1899558"/>
                <a:gd name="connsiteX52" fmla="*/ 2677886 w 3175908"/>
                <a:gd name="connsiteY52" fmla="*/ 1891393 h 1899558"/>
                <a:gd name="connsiteX53" fmla="*/ 2321379 w 3175908"/>
                <a:gd name="connsiteY53" fmla="*/ 1899558 h 1899558"/>
                <a:gd name="connsiteX54" fmla="*/ 2291443 w 3175908"/>
                <a:gd name="connsiteY54" fmla="*/ 1896836 h 1899558"/>
                <a:gd name="connsiteX55" fmla="*/ 2269672 w 3175908"/>
                <a:gd name="connsiteY55" fmla="*/ 1885950 h 1899558"/>
                <a:gd name="connsiteX56" fmla="*/ 2051958 w 3175908"/>
                <a:gd name="connsiteY56" fmla="*/ 1738993 h 1899558"/>
                <a:gd name="connsiteX57" fmla="*/ 1768929 w 3175908"/>
                <a:gd name="connsiteY57" fmla="*/ 1534886 h 1899558"/>
                <a:gd name="connsiteX58" fmla="*/ 1423308 w 3175908"/>
                <a:gd name="connsiteY58" fmla="*/ 1260022 h 1899558"/>
                <a:gd name="connsiteX59" fmla="*/ 1279072 w 3175908"/>
                <a:gd name="connsiteY59" fmla="*/ 1140279 h 189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75908" h="1899558">
                  <a:moveTo>
                    <a:pt x="1279072" y="1140279"/>
                  </a:moveTo>
                  <a:lnTo>
                    <a:pt x="1148443" y="1020536"/>
                  </a:lnTo>
                  <a:lnTo>
                    <a:pt x="1050472" y="925286"/>
                  </a:lnTo>
                  <a:lnTo>
                    <a:pt x="879022" y="756558"/>
                  </a:lnTo>
                  <a:lnTo>
                    <a:pt x="693965" y="563336"/>
                  </a:lnTo>
                  <a:lnTo>
                    <a:pt x="576943" y="451758"/>
                  </a:lnTo>
                  <a:lnTo>
                    <a:pt x="487136" y="370115"/>
                  </a:lnTo>
                  <a:lnTo>
                    <a:pt x="416379" y="312965"/>
                  </a:lnTo>
                  <a:lnTo>
                    <a:pt x="361950" y="266700"/>
                  </a:lnTo>
                  <a:lnTo>
                    <a:pt x="283029" y="214993"/>
                  </a:lnTo>
                  <a:lnTo>
                    <a:pt x="244929" y="187779"/>
                  </a:lnTo>
                  <a:lnTo>
                    <a:pt x="201386" y="163286"/>
                  </a:lnTo>
                  <a:lnTo>
                    <a:pt x="149679" y="136072"/>
                  </a:lnTo>
                  <a:lnTo>
                    <a:pt x="114300" y="119743"/>
                  </a:lnTo>
                  <a:lnTo>
                    <a:pt x="73479" y="106136"/>
                  </a:lnTo>
                  <a:lnTo>
                    <a:pt x="40822" y="97972"/>
                  </a:lnTo>
                  <a:lnTo>
                    <a:pt x="21772" y="92529"/>
                  </a:lnTo>
                  <a:lnTo>
                    <a:pt x="10886" y="81643"/>
                  </a:lnTo>
                  <a:lnTo>
                    <a:pt x="0" y="57150"/>
                  </a:lnTo>
                  <a:lnTo>
                    <a:pt x="0" y="27215"/>
                  </a:lnTo>
                  <a:lnTo>
                    <a:pt x="5443" y="13608"/>
                  </a:lnTo>
                  <a:lnTo>
                    <a:pt x="32658" y="2722"/>
                  </a:lnTo>
                  <a:lnTo>
                    <a:pt x="46265" y="0"/>
                  </a:lnTo>
                  <a:lnTo>
                    <a:pt x="84365" y="2722"/>
                  </a:lnTo>
                  <a:lnTo>
                    <a:pt x="138793" y="13608"/>
                  </a:lnTo>
                  <a:lnTo>
                    <a:pt x="214993" y="32658"/>
                  </a:lnTo>
                  <a:lnTo>
                    <a:pt x="277586" y="51708"/>
                  </a:lnTo>
                  <a:lnTo>
                    <a:pt x="342900" y="81643"/>
                  </a:lnTo>
                  <a:lnTo>
                    <a:pt x="386443" y="106136"/>
                  </a:lnTo>
                  <a:lnTo>
                    <a:pt x="487136" y="182336"/>
                  </a:lnTo>
                  <a:lnTo>
                    <a:pt x="647700" y="315686"/>
                  </a:lnTo>
                  <a:lnTo>
                    <a:pt x="879022" y="519793"/>
                  </a:lnTo>
                  <a:lnTo>
                    <a:pt x="974272" y="601436"/>
                  </a:lnTo>
                  <a:lnTo>
                    <a:pt x="1208315" y="789215"/>
                  </a:lnTo>
                  <a:lnTo>
                    <a:pt x="1336222" y="887186"/>
                  </a:lnTo>
                  <a:lnTo>
                    <a:pt x="1526722" y="1028700"/>
                  </a:lnTo>
                  <a:lnTo>
                    <a:pt x="1695450" y="1145722"/>
                  </a:lnTo>
                  <a:lnTo>
                    <a:pt x="1845129" y="1240972"/>
                  </a:lnTo>
                  <a:lnTo>
                    <a:pt x="1975758" y="1322615"/>
                  </a:lnTo>
                  <a:lnTo>
                    <a:pt x="2106386" y="1393372"/>
                  </a:lnTo>
                  <a:lnTo>
                    <a:pt x="2280558" y="1483179"/>
                  </a:lnTo>
                  <a:lnTo>
                    <a:pt x="2427515" y="1551215"/>
                  </a:lnTo>
                  <a:lnTo>
                    <a:pt x="2615293" y="1630136"/>
                  </a:lnTo>
                  <a:lnTo>
                    <a:pt x="2781300" y="1692729"/>
                  </a:lnTo>
                  <a:lnTo>
                    <a:pt x="3007179" y="1768929"/>
                  </a:lnTo>
                  <a:lnTo>
                    <a:pt x="3159579" y="1809750"/>
                  </a:lnTo>
                  <a:lnTo>
                    <a:pt x="3167743" y="1817915"/>
                  </a:lnTo>
                  <a:lnTo>
                    <a:pt x="3173186" y="1831522"/>
                  </a:lnTo>
                  <a:lnTo>
                    <a:pt x="3175908" y="1853293"/>
                  </a:lnTo>
                  <a:lnTo>
                    <a:pt x="3167743" y="1866900"/>
                  </a:lnTo>
                  <a:lnTo>
                    <a:pt x="3129643" y="1877786"/>
                  </a:lnTo>
                  <a:lnTo>
                    <a:pt x="2979965" y="1880508"/>
                  </a:lnTo>
                  <a:lnTo>
                    <a:pt x="2677886" y="1891393"/>
                  </a:lnTo>
                  <a:lnTo>
                    <a:pt x="2321379" y="1899558"/>
                  </a:lnTo>
                  <a:lnTo>
                    <a:pt x="2291443" y="1896836"/>
                  </a:lnTo>
                  <a:lnTo>
                    <a:pt x="2269672" y="1885950"/>
                  </a:lnTo>
                  <a:lnTo>
                    <a:pt x="2051958" y="1738993"/>
                  </a:lnTo>
                  <a:lnTo>
                    <a:pt x="1768929" y="1534886"/>
                  </a:lnTo>
                  <a:lnTo>
                    <a:pt x="1423308" y="1260022"/>
                  </a:lnTo>
                  <a:lnTo>
                    <a:pt x="1279072" y="1140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3797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0C66F1F6-42EE-AC46-8C63-753D3503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343706-0D08-414A-AD30-809C1A627761}"/>
              </a:ext>
            </a:extLst>
          </p:cNvPr>
          <p:cNvGrpSpPr/>
          <p:nvPr/>
        </p:nvGrpSpPr>
        <p:grpSpPr>
          <a:xfrm>
            <a:off x="2498725" y="1573213"/>
            <a:ext cx="4870450" cy="4424362"/>
            <a:chOff x="2498725" y="1573213"/>
            <a:chExt cx="4870450" cy="4424362"/>
          </a:xfrm>
        </p:grpSpPr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A213901C-9F11-8746-9CE8-5988A5B647FA}"/>
                </a:ext>
              </a:extLst>
            </p:cNvPr>
            <p:cNvSpPr/>
            <p:nvPr/>
          </p:nvSpPr>
          <p:spPr>
            <a:xfrm>
              <a:off x="2498725" y="1590675"/>
              <a:ext cx="1463675" cy="2479675"/>
            </a:xfrm>
            <a:custGeom>
              <a:avLst/>
              <a:gdLst>
                <a:gd name="connsiteX0" fmla="*/ 1174750 w 1463675"/>
                <a:gd name="connsiteY0" fmla="*/ 917575 h 2479675"/>
                <a:gd name="connsiteX1" fmla="*/ 1270000 w 1463675"/>
                <a:gd name="connsiteY1" fmla="*/ 733425 h 2479675"/>
                <a:gd name="connsiteX2" fmla="*/ 1336675 w 1463675"/>
                <a:gd name="connsiteY2" fmla="*/ 612775 h 2479675"/>
                <a:gd name="connsiteX3" fmla="*/ 1362075 w 1463675"/>
                <a:gd name="connsiteY3" fmla="*/ 568325 h 2479675"/>
                <a:gd name="connsiteX4" fmla="*/ 1390650 w 1463675"/>
                <a:gd name="connsiteY4" fmla="*/ 530225 h 2479675"/>
                <a:gd name="connsiteX5" fmla="*/ 1425575 w 1463675"/>
                <a:gd name="connsiteY5" fmla="*/ 469900 h 2479675"/>
                <a:gd name="connsiteX6" fmla="*/ 1444625 w 1463675"/>
                <a:gd name="connsiteY6" fmla="*/ 434975 h 2479675"/>
                <a:gd name="connsiteX7" fmla="*/ 1460500 w 1463675"/>
                <a:gd name="connsiteY7" fmla="*/ 393700 h 2479675"/>
                <a:gd name="connsiteX8" fmla="*/ 1463675 w 1463675"/>
                <a:gd name="connsiteY8" fmla="*/ 368300 h 2479675"/>
                <a:gd name="connsiteX9" fmla="*/ 1463675 w 1463675"/>
                <a:gd name="connsiteY9" fmla="*/ 339725 h 2479675"/>
                <a:gd name="connsiteX10" fmla="*/ 1450975 w 1463675"/>
                <a:gd name="connsiteY10" fmla="*/ 307975 h 2479675"/>
                <a:gd name="connsiteX11" fmla="*/ 1422400 w 1463675"/>
                <a:gd name="connsiteY11" fmla="*/ 269875 h 2479675"/>
                <a:gd name="connsiteX12" fmla="*/ 1384300 w 1463675"/>
                <a:gd name="connsiteY12" fmla="*/ 234950 h 2479675"/>
                <a:gd name="connsiteX13" fmla="*/ 1343025 w 1463675"/>
                <a:gd name="connsiteY13" fmla="*/ 200025 h 2479675"/>
                <a:gd name="connsiteX14" fmla="*/ 1279525 w 1463675"/>
                <a:gd name="connsiteY14" fmla="*/ 152400 h 2479675"/>
                <a:gd name="connsiteX15" fmla="*/ 1187450 w 1463675"/>
                <a:gd name="connsiteY15" fmla="*/ 98425 h 2479675"/>
                <a:gd name="connsiteX16" fmla="*/ 1114425 w 1463675"/>
                <a:gd name="connsiteY16" fmla="*/ 57150 h 2479675"/>
                <a:gd name="connsiteX17" fmla="*/ 1041400 w 1463675"/>
                <a:gd name="connsiteY17" fmla="*/ 19050 h 2479675"/>
                <a:gd name="connsiteX18" fmla="*/ 1003300 w 1463675"/>
                <a:gd name="connsiteY18" fmla="*/ 3175 h 2479675"/>
                <a:gd name="connsiteX19" fmla="*/ 981075 w 1463675"/>
                <a:gd name="connsiteY19" fmla="*/ 0 h 2479675"/>
                <a:gd name="connsiteX20" fmla="*/ 962025 w 1463675"/>
                <a:gd name="connsiteY20" fmla="*/ 3175 h 2479675"/>
                <a:gd name="connsiteX21" fmla="*/ 946150 w 1463675"/>
                <a:gd name="connsiteY21" fmla="*/ 19050 h 2479675"/>
                <a:gd name="connsiteX22" fmla="*/ 946150 w 1463675"/>
                <a:gd name="connsiteY22" fmla="*/ 31750 h 2479675"/>
                <a:gd name="connsiteX23" fmla="*/ 946150 w 1463675"/>
                <a:gd name="connsiteY23" fmla="*/ 57150 h 2479675"/>
                <a:gd name="connsiteX24" fmla="*/ 958850 w 1463675"/>
                <a:gd name="connsiteY24" fmla="*/ 82550 h 2479675"/>
                <a:gd name="connsiteX25" fmla="*/ 996950 w 1463675"/>
                <a:gd name="connsiteY25" fmla="*/ 114300 h 2479675"/>
                <a:gd name="connsiteX26" fmla="*/ 1028700 w 1463675"/>
                <a:gd name="connsiteY26" fmla="*/ 146050 h 2479675"/>
                <a:gd name="connsiteX27" fmla="*/ 1047750 w 1463675"/>
                <a:gd name="connsiteY27" fmla="*/ 168275 h 2479675"/>
                <a:gd name="connsiteX28" fmla="*/ 1073150 w 1463675"/>
                <a:gd name="connsiteY28" fmla="*/ 209550 h 2479675"/>
                <a:gd name="connsiteX29" fmla="*/ 1089025 w 1463675"/>
                <a:gd name="connsiteY29" fmla="*/ 238125 h 2479675"/>
                <a:gd name="connsiteX30" fmla="*/ 1098550 w 1463675"/>
                <a:gd name="connsiteY30" fmla="*/ 266700 h 2479675"/>
                <a:gd name="connsiteX31" fmla="*/ 1104900 w 1463675"/>
                <a:gd name="connsiteY31" fmla="*/ 295275 h 2479675"/>
                <a:gd name="connsiteX32" fmla="*/ 1104900 w 1463675"/>
                <a:gd name="connsiteY32" fmla="*/ 333375 h 2479675"/>
                <a:gd name="connsiteX33" fmla="*/ 1101725 w 1463675"/>
                <a:gd name="connsiteY33" fmla="*/ 371475 h 2479675"/>
                <a:gd name="connsiteX34" fmla="*/ 1079500 w 1463675"/>
                <a:gd name="connsiteY34" fmla="*/ 463550 h 2479675"/>
                <a:gd name="connsiteX35" fmla="*/ 1031875 w 1463675"/>
                <a:gd name="connsiteY35" fmla="*/ 593725 h 2479675"/>
                <a:gd name="connsiteX36" fmla="*/ 955675 w 1463675"/>
                <a:gd name="connsiteY36" fmla="*/ 774700 h 2479675"/>
                <a:gd name="connsiteX37" fmla="*/ 838200 w 1463675"/>
                <a:gd name="connsiteY37" fmla="*/ 1028700 h 2479675"/>
                <a:gd name="connsiteX38" fmla="*/ 739775 w 1463675"/>
                <a:gd name="connsiteY38" fmla="*/ 1231900 h 2479675"/>
                <a:gd name="connsiteX39" fmla="*/ 584200 w 1463675"/>
                <a:gd name="connsiteY39" fmla="*/ 1514475 h 2479675"/>
                <a:gd name="connsiteX40" fmla="*/ 450850 w 1463675"/>
                <a:gd name="connsiteY40" fmla="*/ 1746250 h 2479675"/>
                <a:gd name="connsiteX41" fmla="*/ 342900 w 1463675"/>
                <a:gd name="connsiteY41" fmla="*/ 1920875 h 2479675"/>
                <a:gd name="connsiteX42" fmla="*/ 231775 w 1463675"/>
                <a:gd name="connsiteY42" fmla="*/ 2095500 h 2479675"/>
                <a:gd name="connsiteX43" fmla="*/ 130175 w 1463675"/>
                <a:gd name="connsiteY43" fmla="*/ 2251075 h 2479675"/>
                <a:gd name="connsiteX44" fmla="*/ 47625 w 1463675"/>
                <a:gd name="connsiteY44" fmla="*/ 2365375 h 2479675"/>
                <a:gd name="connsiteX45" fmla="*/ 9525 w 1463675"/>
                <a:gd name="connsiteY45" fmla="*/ 2419350 h 2479675"/>
                <a:gd name="connsiteX46" fmla="*/ 0 w 1463675"/>
                <a:gd name="connsiteY46" fmla="*/ 2438400 h 2479675"/>
                <a:gd name="connsiteX47" fmla="*/ 3175 w 1463675"/>
                <a:gd name="connsiteY47" fmla="*/ 2460625 h 2479675"/>
                <a:gd name="connsiteX48" fmla="*/ 9525 w 1463675"/>
                <a:gd name="connsiteY48" fmla="*/ 2473325 h 2479675"/>
                <a:gd name="connsiteX49" fmla="*/ 22225 w 1463675"/>
                <a:gd name="connsiteY49" fmla="*/ 2479675 h 2479675"/>
                <a:gd name="connsiteX50" fmla="*/ 38100 w 1463675"/>
                <a:gd name="connsiteY50" fmla="*/ 2479675 h 2479675"/>
                <a:gd name="connsiteX51" fmla="*/ 79375 w 1463675"/>
                <a:gd name="connsiteY51" fmla="*/ 2463800 h 2479675"/>
                <a:gd name="connsiteX52" fmla="*/ 139700 w 1463675"/>
                <a:gd name="connsiteY52" fmla="*/ 2406650 h 2479675"/>
                <a:gd name="connsiteX53" fmla="*/ 222250 w 1463675"/>
                <a:gd name="connsiteY53" fmla="*/ 2324100 h 2479675"/>
                <a:gd name="connsiteX54" fmla="*/ 349250 w 1463675"/>
                <a:gd name="connsiteY54" fmla="*/ 2187575 h 2479675"/>
                <a:gd name="connsiteX55" fmla="*/ 511175 w 1463675"/>
                <a:gd name="connsiteY55" fmla="*/ 1990725 h 2479675"/>
                <a:gd name="connsiteX56" fmla="*/ 650875 w 1463675"/>
                <a:gd name="connsiteY56" fmla="*/ 1809750 h 2479675"/>
                <a:gd name="connsiteX57" fmla="*/ 774700 w 1463675"/>
                <a:gd name="connsiteY57" fmla="*/ 1638300 h 2479675"/>
                <a:gd name="connsiteX58" fmla="*/ 828675 w 1463675"/>
                <a:gd name="connsiteY58" fmla="*/ 1549400 h 2479675"/>
                <a:gd name="connsiteX59" fmla="*/ 952500 w 1463675"/>
                <a:gd name="connsiteY59" fmla="*/ 1343025 h 2479675"/>
                <a:gd name="connsiteX60" fmla="*/ 1028700 w 1463675"/>
                <a:gd name="connsiteY60" fmla="*/ 1193800 h 2479675"/>
                <a:gd name="connsiteX61" fmla="*/ 1174750 w 1463675"/>
                <a:gd name="connsiteY61" fmla="*/ 917575 h 247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63675" h="2479675">
                  <a:moveTo>
                    <a:pt x="1174750" y="917575"/>
                  </a:moveTo>
                  <a:lnTo>
                    <a:pt x="1270000" y="733425"/>
                  </a:lnTo>
                  <a:lnTo>
                    <a:pt x="1336675" y="612775"/>
                  </a:lnTo>
                  <a:lnTo>
                    <a:pt x="1362075" y="568325"/>
                  </a:lnTo>
                  <a:lnTo>
                    <a:pt x="1390650" y="530225"/>
                  </a:lnTo>
                  <a:lnTo>
                    <a:pt x="1425575" y="469900"/>
                  </a:lnTo>
                  <a:lnTo>
                    <a:pt x="1444625" y="434975"/>
                  </a:lnTo>
                  <a:lnTo>
                    <a:pt x="1460500" y="393700"/>
                  </a:lnTo>
                  <a:lnTo>
                    <a:pt x="1463675" y="368300"/>
                  </a:lnTo>
                  <a:lnTo>
                    <a:pt x="1463675" y="339725"/>
                  </a:lnTo>
                  <a:lnTo>
                    <a:pt x="1450975" y="307975"/>
                  </a:lnTo>
                  <a:lnTo>
                    <a:pt x="1422400" y="269875"/>
                  </a:lnTo>
                  <a:lnTo>
                    <a:pt x="1384300" y="234950"/>
                  </a:lnTo>
                  <a:lnTo>
                    <a:pt x="1343025" y="200025"/>
                  </a:lnTo>
                  <a:lnTo>
                    <a:pt x="1279525" y="152400"/>
                  </a:lnTo>
                  <a:lnTo>
                    <a:pt x="1187450" y="98425"/>
                  </a:lnTo>
                  <a:lnTo>
                    <a:pt x="1114425" y="57150"/>
                  </a:lnTo>
                  <a:lnTo>
                    <a:pt x="1041400" y="19050"/>
                  </a:lnTo>
                  <a:lnTo>
                    <a:pt x="1003300" y="3175"/>
                  </a:lnTo>
                  <a:lnTo>
                    <a:pt x="981075" y="0"/>
                  </a:lnTo>
                  <a:lnTo>
                    <a:pt x="962025" y="3175"/>
                  </a:lnTo>
                  <a:lnTo>
                    <a:pt x="946150" y="19050"/>
                  </a:lnTo>
                  <a:lnTo>
                    <a:pt x="946150" y="31750"/>
                  </a:lnTo>
                  <a:lnTo>
                    <a:pt x="946150" y="57150"/>
                  </a:lnTo>
                  <a:lnTo>
                    <a:pt x="958850" y="82550"/>
                  </a:lnTo>
                  <a:lnTo>
                    <a:pt x="996950" y="114300"/>
                  </a:lnTo>
                  <a:lnTo>
                    <a:pt x="1028700" y="146050"/>
                  </a:lnTo>
                  <a:lnTo>
                    <a:pt x="1047750" y="168275"/>
                  </a:lnTo>
                  <a:lnTo>
                    <a:pt x="1073150" y="209550"/>
                  </a:lnTo>
                  <a:lnTo>
                    <a:pt x="1089025" y="238125"/>
                  </a:lnTo>
                  <a:lnTo>
                    <a:pt x="1098550" y="266700"/>
                  </a:lnTo>
                  <a:lnTo>
                    <a:pt x="1104900" y="295275"/>
                  </a:lnTo>
                  <a:lnTo>
                    <a:pt x="1104900" y="333375"/>
                  </a:lnTo>
                  <a:lnTo>
                    <a:pt x="1101725" y="371475"/>
                  </a:lnTo>
                  <a:lnTo>
                    <a:pt x="1079500" y="463550"/>
                  </a:lnTo>
                  <a:lnTo>
                    <a:pt x="1031875" y="593725"/>
                  </a:lnTo>
                  <a:lnTo>
                    <a:pt x="955675" y="774700"/>
                  </a:lnTo>
                  <a:lnTo>
                    <a:pt x="838200" y="1028700"/>
                  </a:lnTo>
                  <a:lnTo>
                    <a:pt x="739775" y="1231900"/>
                  </a:lnTo>
                  <a:lnTo>
                    <a:pt x="584200" y="1514475"/>
                  </a:lnTo>
                  <a:lnTo>
                    <a:pt x="450850" y="1746250"/>
                  </a:lnTo>
                  <a:lnTo>
                    <a:pt x="342900" y="1920875"/>
                  </a:lnTo>
                  <a:lnTo>
                    <a:pt x="231775" y="2095500"/>
                  </a:lnTo>
                  <a:lnTo>
                    <a:pt x="130175" y="2251075"/>
                  </a:lnTo>
                  <a:lnTo>
                    <a:pt x="47625" y="2365375"/>
                  </a:lnTo>
                  <a:lnTo>
                    <a:pt x="9525" y="2419350"/>
                  </a:lnTo>
                  <a:lnTo>
                    <a:pt x="0" y="2438400"/>
                  </a:lnTo>
                  <a:lnTo>
                    <a:pt x="3175" y="2460625"/>
                  </a:lnTo>
                  <a:lnTo>
                    <a:pt x="9525" y="2473325"/>
                  </a:lnTo>
                  <a:lnTo>
                    <a:pt x="22225" y="2479675"/>
                  </a:lnTo>
                  <a:lnTo>
                    <a:pt x="38100" y="2479675"/>
                  </a:lnTo>
                  <a:lnTo>
                    <a:pt x="79375" y="2463800"/>
                  </a:lnTo>
                  <a:lnTo>
                    <a:pt x="139700" y="2406650"/>
                  </a:lnTo>
                  <a:lnTo>
                    <a:pt x="222250" y="2324100"/>
                  </a:lnTo>
                  <a:lnTo>
                    <a:pt x="349250" y="2187575"/>
                  </a:lnTo>
                  <a:lnTo>
                    <a:pt x="511175" y="1990725"/>
                  </a:lnTo>
                  <a:lnTo>
                    <a:pt x="650875" y="1809750"/>
                  </a:lnTo>
                  <a:lnTo>
                    <a:pt x="774700" y="1638300"/>
                  </a:lnTo>
                  <a:lnTo>
                    <a:pt x="828675" y="1549400"/>
                  </a:lnTo>
                  <a:lnTo>
                    <a:pt x="952500" y="1343025"/>
                  </a:lnTo>
                  <a:lnTo>
                    <a:pt x="1028700" y="1193800"/>
                  </a:lnTo>
                  <a:lnTo>
                    <a:pt x="1174750" y="917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F95C391-8A46-6947-BCE3-410CE4CF04D0}"/>
                </a:ext>
              </a:extLst>
            </p:cNvPr>
            <p:cNvSpPr/>
            <p:nvPr/>
          </p:nvSpPr>
          <p:spPr>
            <a:xfrm>
              <a:off x="4186238" y="1573213"/>
              <a:ext cx="2638425" cy="606425"/>
            </a:xfrm>
            <a:custGeom>
              <a:avLst/>
              <a:gdLst>
                <a:gd name="connsiteX0" fmla="*/ 1081087 w 2638425"/>
                <a:gd name="connsiteY0" fmla="*/ 257175 h 604838"/>
                <a:gd name="connsiteX1" fmla="*/ 1521618 w 2638425"/>
                <a:gd name="connsiteY1" fmla="*/ 171450 h 604838"/>
                <a:gd name="connsiteX2" fmla="*/ 1871662 w 2638425"/>
                <a:gd name="connsiteY2" fmla="*/ 107157 h 604838"/>
                <a:gd name="connsiteX3" fmla="*/ 1957387 w 2638425"/>
                <a:gd name="connsiteY3" fmla="*/ 92869 h 604838"/>
                <a:gd name="connsiteX4" fmla="*/ 2009775 w 2638425"/>
                <a:gd name="connsiteY4" fmla="*/ 76200 h 604838"/>
                <a:gd name="connsiteX5" fmla="*/ 2083593 w 2638425"/>
                <a:gd name="connsiteY5" fmla="*/ 45244 h 604838"/>
                <a:gd name="connsiteX6" fmla="*/ 2150268 w 2638425"/>
                <a:gd name="connsiteY6" fmla="*/ 9525 h 604838"/>
                <a:gd name="connsiteX7" fmla="*/ 2164556 w 2638425"/>
                <a:gd name="connsiteY7" fmla="*/ 0 h 604838"/>
                <a:gd name="connsiteX8" fmla="*/ 2219325 w 2638425"/>
                <a:gd name="connsiteY8" fmla="*/ 7144 h 604838"/>
                <a:gd name="connsiteX9" fmla="*/ 2405062 w 2638425"/>
                <a:gd name="connsiteY9" fmla="*/ 47625 h 604838"/>
                <a:gd name="connsiteX10" fmla="*/ 2512218 w 2638425"/>
                <a:gd name="connsiteY10" fmla="*/ 80963 h 604838"/>
                <a:gd name="connsiteX11" fmla="*/ 2547937 w 2638425"/>
                <a:gd name="connsiteY11" fmla="*/ 92869 h 604838"/>
                <a:gd name="connsiteX12" fmla="*/ 2574131 w 2638425"/>
                <a:gd name="connsiteY12" fmla="*/ 107157 h 604838"/>
                <a:gd name="connsiteX13" fmla="*/ 2597943 w 2638425"/>
                <a:gd name="connsiteY13" fmla="*/ 126207 h 604838"/>
                <a:gd name="connsiteX14" fmla="*/ 2619375 w 2638425"/>
                <a:gd name="connsiteY14" fmla="*/ 150019 h 604838"/>
                <a:gd name="connsiteX15" fmla="*/ 2633662 w 2638425"/>
                <a:gd name="connsiteY15" fmla="*/ 169069 h 604838"/>
                <a:gd name="connsiteX16" fmla="*/ 2638425 w 2638425"/>
                <a:gd name="connsiteY16" fmla="*/ 188119 h 604838"/>
                <a:gd name="connsiteX17" fmla="*/ 2638425 w 2638425"/>
                <a:gd name="connsiteY17" fmla="*/ 209550 h 604838"/>
                <a:gd name="connsiteX18" fmla="*/ 2631281 w 2638425"/>
                <a:gd name="connsiteY18" fmla="*/ 233363 h 604838"/>
                <a:gd name="connsiteX19" fmla="*/ 2616993 w 2638425"/>
                <a:gd name="connsiteY19" fmla="*/ 250032 h 604838"/>
                <a:gd name="connsiteX20" fmla="*/ 2593181 w 2638425"/>
                <a:gd name="connsiteY20" fmla="*/ 264319 h 604838"/>
                <a:gd name="connsiteX21" fmla="*/ 2533650 w 2638425"/>
                <a:gd name="connsiteY21" fmla="*/ 280988 h 604838"/>
                <a:gd name="connsiteX22" fmla="*/ 2440781 w 2638425"/>
                <a:gd name="connsiteY22" fmla="*/ 290513 h 604838"/>
                <a:gd name="connsiteX23" fmla="*/ 2369343 w 2638425"/>
                <a:gd name="connsiteY23" fmla="*/ 295275 h 604838"/>
                <a:gd name="connsiteX24" fmla="*/ 2286000 w 2638425"/>
                <a:gd name="connsiteY24" fmla="*/ 295275 h 604838"/>
                <a:gd name="connsiteX25" fmla="*/ 2095500 w 2638425"/>
                <a:gd name="connsiteY25" fmla="*/ 307182 h 604838"/>
                <a:gd name="connsiteX26" fmla="*/ 1824037 w 2638425"/>
                <a:gd name="connsiteY26" fmla="*/ 328613 h 604838"/>
                <a:gd name="connsiteX27" fmla="*/ 1423987 w 2638425"/>
                <a:gd name="connsiteY27" fmla="*/ 364332 h 604838"/>
                <a:gd name="connsiteX28" fmla="*/ 1107281 w 2638425"/>
                <a:gd name="connsiteY28" fmla="*/ 428625 h 604838"/>
                <a:gd name="connsiteX29" fmla="*/ 840581 w 2638425"/>
                <a:gd name="connsiteY29" fmla="*/ 485775 h 604838"/>
                <a:gd name="connsiteX30" fmla="*/ 604837 w 2638425"/>
                <a:gd name="connsiteY30" fmla="*/ 538163 h 604838"/>
                <a:gd name="connsiteX31" fmla="*/ 545306 w 2638425"/>
                <a:gd name="connsiteY31" fmla="*/ 561975 h 604838"/>
                <a:gd name="connsiteX32" fmla="*/ 485775 w 2638425"/>
                <a:gd name="connsiteY32" fmla="*/ 585788 h 604838"/>
                <a:gd name="connsiteX33" fmla="*/ 435768 w 2638425"/>
                <a:gd name="connsiteY33" fmla="*/ 600075 h 604838"/>
                <a:gd name="connsiteX34" fmla="*/ 400050 w 2638425"/>
                <a:gd name="connsiteY34" fmla="*/ 604838 h 604838"/>
                <a:gd name="connsiteX35" fmla="*/ 381000 w 2638425"/>
                <a:gd name="connsiteY35" fmla="*/ 602457 h 604838"/>
                <a:gd name="connsiteX36" fmla="*/ 335756 w 2638425"/>
                <a:gd name="connsiteY36" fmla="*/ 588169 h 604838"/>
                <a:gd name="connsiteX37" fmla="*/ 288131 w 2638425"/>
                <a:gd name="connsiteY37" fmla="*/ 566738 h 604838"/>
                <a:gd name="connsiteX38" fmla="*/ 226218 w 2638425"/>
                <a:gd name="connsiteY38" fmla="*/ 526257 h 604838"/>
                <a:gd name="connsiteX39" fmla="*/ 183356 w 2638425"/>
                <a:gd name="connsiteY39" fmla="*/ 497682 h 604838"/>
                <a:gd name="connsiteX40" fmla="*/ 138112 w 2638425"/>
                <a:gd name="connsiteY40" fmla="*/ 459582 h 604838"/>
                <a:gd name="connsiteX41" fmla="*/ 100012 w 2638425"/>
                <a:gd name="connsiteY41" fmla="*/ 421482 h 604838"/>
                <a:gd name="connsiteX42" fmla="*/ 69056 w 2638425"/>
                <a:gd name="connsiteY42" fmla="*/ 388144 h 604838"/>
                <a:gd name="connsiteX43" fmla="*/ 42862 w 2638425"/>
                <a:gd name="connsiteY43" fmla="*/ 357188 h 604838"/>
                <a:gd name="connsiteX44" fmla="*/ 21431 w 2638425"/>
                <a:gd name="connsiteY44" fmla="*/ 326232 h 604838"/>
                <a:gd name="connsiteX45" fmla="*/ 2381 w 2638425"/>
                <a:gd name="connsiteY45" fmla="*/ 283369 h 604838"/>
                <a:gd name="connsiteX46" fmla="*/ 0 w 2638425"/>
                <a:gd name="connsiteY46" fmla="*/ 264319 h 604838"/>
                <a:gd name="connsiteX47" fmla="*/ 2381 w 2638425"/>
                <a:gd name="connsiteY47" fmla="*/ 247650 h 604838"/>
                <a:gd name="connsiteX48" fmla="*/ 9525 w 2638425"/>
                <a:gd name="connsiteY48" fmla="*/ 240507 h 604838"/>
                <a:gd name="connsiteX49" fmla="*/ 21431 w 2638425"/>
                <a:gd name="connsiteY49" fmla="*/ 238125 h 604838"/>
                <a:gd name="connsiteX50" fmla="*/ 45243 w 2638425"/>
                <a:gd name="connsiteY50" fmla="*/ 250032 h 604838"/>
                <a:gd name="connsiteX51" fmla="*/ 76200 w 2638425"/>
                <a:gd name="connsiteY51" fmla="*/ 273844 h 604838"/>
                <a:gd name="connsiteX52" fmla="*/ 114300 w 2638425"/>
                <a:gd name="connsiteY52" fmla="*/ 297657 h 604838"/>
                <a:gd name="connsiteX53" fmla="*/ 169068 w 2638425"/>
                <a:gd name="connsiteY53" fmla="*/ 328613 h 604838"/>
                <a:gd name="connsiteX54" fmla="*/ 219075 w 2638425"/>
                <a:gd name="connsiteY54" fmla="*/ 350044 h 604838"/>
                <a:gd name="connsiteX55" fmla="*/ 259556 w 2638425"/>
                <a:gd name="connsiteY55" fmla="*/ 364332 h 604838"/>
                <a:gd name="connsiteX56" fmla="*/ 326231 w 2638425"/>
                <a:gd name="connsiteY56" fmla="*/ 381000 h 604838"/>
                <a:gd name="connsiteX57" fmla="*/ 381000 w 2638425"/>
                <a:gd name="connsiteY57" fmla="*/ 388144 h 604838"/>
                <a:gd name="connsiteX58" fmla="*/ 452437 w 2638425"/>
                <a:gd name="connsiteY58" fmla="*/ 383382 h 604838"/>
                <a:gd name="connsiteX59" fmla="*/ 559593 w 2638425"/>
                <a:gd name="connsiteY59" fmla="*/ 361950 h 604838"/>
                <a:gd name="connsiteX60" fmla="*/ 847725 w 2638425"/>
                <a:gd name="connsiteY60" fmla="*/ 304800 h 604838"/>
                <a:gd name="connsiteX61" fmla="*/ 1081087 w 2638425"/>
                <a:gd name="connsiteY61" fmla="*/ 257175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8425" h="604838">
                  <a:moveTo>
                    <a:pt x="1081087" y="257175"/>
                  </a:moveTo>
                  <a:lnTo>
                    <a:pt x="1521618" y="171450"/>
                  </a:lnTo>
                  <a:lnTo>
                    <a:pt x="1871662" y="107157"/>
                  </a:lnTo>
                  <a:lnTo>
                    <a:pt x="1957387" y="92869"/>
                  </a:lnTo>
                  <a:lnTo>
                    <a:pt x="2009775" y="76200"/>
                  </a:lnTo>
                  <a:lnTo>
                    <a:pt x="2083593" y="45244"/>
                  </a:lnTo>
                  <a:lnTo>
                    <a:pt x="2150268" y="9525"/>
                  </a:lnTo>
                  <a:lnTo>
                    <a:pt x="2164556" y="0"/>
                  </a:lnTo>
                  <a:lnTo>
                    <a:pt x="2219325" y="7144"/>
                  </a:lnTo>
                  <a:lnTo>
                    <a:pt x="2405062" y="47625"/>
                  </a:lnTo>
                  <a:lnTo>
                    <a:pt x="2512218" y="80963"/>
                  </a:lnTo>
                  <a:lnTo>
                    <a:pt x="2547937" y="92869"/>
                  </a:lnTo>
                  <a:lnTo>
                    <a:pt x="2574131" y="107157"/>
                  </a:lnTo>
                  <a:lnTo>
                    <a:pt x="2597943" y="126207"/>
                  </a:lnTo>
                  <a:lnTo>
                    <a:pt x="2619375" y="150019"/>
                  </a:lnTo>
                  <a:lnTo>
                    <a:pt x="2633662" y="169069"/>
                  </a:lnTo>
                  <a:lnTo>
                    <a:pt x="2638425" y="188119"/>
                  </a:lnTo>
                  <a:lnTo>
                    <a:pt x="2638425" y="209550"/>
                  </a:lnTo>
                  <a:lnTo>
                    <a:pt x="2631281" y="233363"/>
                  </a:lnTo>
                  <a:lnTo>
                    <a:pt x="2616993" y="250032"/>
                  </a:lnTo>
                  <a:lnTo>
                    <a:pt x="2593181" y="264319"/>
                  </a:lnTo>
                  <a:lnTo>
                    <a:pt x="2533650" y="280988"/>
                  </a:lnTo>
                  <a:lnTo>
                    <a:pt x="2440781" y="290513"/>
                  </a:lnTo>
                  <a:lnTo>
                    <a:pt x="2369343" y="295275"/>
                  </a:lnTo>
                  <a:lnTo>
                    <a:pt x="2286000" y="295275"/>
                  </a:lnTo>
                  <a:lnTo>
                    <a:pt x="2095500" y="307182"/>
                  </a:lnTo>
                  <a:lnTo>
                    <a:pt x="1824037" y="328613"/>
                  </a:lnTo>
                  <a:lnTo>
                    <a:pt x="1423987" y="364332"/>
                  </a:lnTo>
                  <a:lnTo>
                    <a:pt x="1107281" y="428625"/>
                  </a:lnTo>
                  <a:lnTo>
                    <a:pt x="840581" y="485775"/>
                  </a:lnTo>
                  <a:lnTo>
                    <a:pt x="604837" y="538163"/>
                  </a:lnTo>
                  <a:lnTo>
                    <a:pt x="545306" y="561975"/>
                  </a:lnTo>
                  <a:lnTo>
                    <a:pt x="485775" y="585788"/>
                  </a:lnTo>
                  <a:lnTo>
                    <a:pt x="435768" y="600075"/>
                  </a:lnTo>
                  <a:lnTo>
                    <a:pt x="400050" y="604838"/>
                  </a:lnTo>
                  <a:lnTo>
                    <a:pt x="381000" y="602457"/>
                  </a:lnTo>
                  <a:lnTo>
                    <a:pt x="335756" y="588169"/>
                  </a:lnTo>
                  <a:lnTo>
                    <a:pt x="288131" y="566738"/>
                  </a:lnTo>
                  <a:lnTo>
                    <a:pt x="226218" y="526257"/>
                  </a:lnTo>
                  <a:lnTo>
                    <a:pt x="183356" y="497682"/>
                  </a:lnTo>
                  <a:lnTo>
                    <a:pt x="138112" y="459582"/>
                  </a:lnTo>
                  <a:lnTo>
                    <a:pt x="100012" y="421482"/>
                  </a:lnTo>
                  <a:lnTo>
                    <a:pt x="69056" y="388144"/>
                  </a:lnTo>
                  <a:lnTo>
                    <a:pt x="42862" y="357188"/>
                  </a:lnTo>
                  <a:lnTo>
                    <a:pt x="21431" y="326232"/>
                  </a:lnTo>
                  <a:lnTo>
                    <a:pt x="2381" y="283369"/>
                  </a:lnTo>
                  <a:lnTo>
                    <a:pt x="0" y="264319"/>
                  </a:lnTo>
                  <a:lnTo>
                    <a:pt x="2381" y="247650"/>
                  </a:lnTo>
                  <a:lnTo>
                    <a:pt x="9525" y="240507"/>
                  </a:lnTo>
                  <a:lnTo>
                    <a:pt x="21431" y="238125"/>
                  </a:lnTo>
                  <a:lnTo>
                    <a:pt x="45243" y="250032"/>
                  </a:lnTo>
                  <a:lnTo>
                    <a:pt x="76200" y="273844"/>
                  </a:lnTo>
                  <a:lnTo>
                    <a:pt x="114300" y="297657"/>
                  </a:lnTo>
                  <a:lnTo>
                    <a:pt x="169068" y="328613"/>
                  </a:lnTo>
                  <a:lnTo>
                    <a:pt x="219075" y="350044"/>
                  </a:lnTo>
                  <a:lnTo>
                    <a:pt x="259556" y="364332"/>
                  </a:lnTo>
                  <a:lnTo>
                    <a:pt x="326231" y="381000"/>
                  </a:lnTo>
                  <a:lnTo>
                    <a:pt x="381000" y="388144"/>
                  </a:lnTo>
                  <a:lnTo>
                    <a:pt x="452437" y="383382"/>
                  </a:lnTo>
                  <a:lnTo>
                    <a:pt x="559593" y="361950"/>
                  </a:lnTo>
                  <a:lnTo>
                    <a:pt x="847725" y="304800"/>
                  </a:lnTo>
                  <a:lnTo>
                    <a:pt x="10810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0A3060B-C33F-274A-8386-99147CC38010}"/>
                </a:ext>
              </a:extLst>
            </p:cNvPr>
            <p:cNvSpPr/>
            <p:nvPr/>
          </p:nvSpPr>
          <p:spPr>
            <a:xfrm>
              <a:off x="4138613" y="2589213"/>
              <a:ext cx="560387" cy="1504950"/>
            </a:xfrm>
            <a:custGeom>
              <a:avLst/>
              <a:gdLst>
                <a:gd name="connsiteX0" fmla="*/ 221456 w 559593"/>
                <a:gd name="connsiteY0" fmla="*/ 683419 h 1504950"/>
                <a:gd name="connsiteX1" fmla="*/ 159543 w 559593"/>
                <a:gd name="connsiteY1" fmla="*/ 266700 h 1504950"/>
                <a:gd name="connsiteX2" fmla="*/ 150018 w 559593"/>
                <a:gd name="connsiteY2" fmla="*/ 242887 h 1504950"/>
                <a:gd name="connsiteX3" fmla="*/ 111918 w 559593"/>
                <a:gd name="connsiteY3" fmla="*/ 183356 h 1504950"/>
                <a:gd name="connsiteX4" fmla="*/ 71437 w 559593"/>
                <a:gd name="connsiteY4" fmla="*/ 130969 h 1504950"/>
                <a:gd name="connsiteX5" fmla="*/ 38100 w 559593"/>
                <a:gd name="connsiteY5" fmla="*/ 95250 h 1504950"/>
                <a:gd name="connsiteX6" fmla="*/ 26193 w 559593"/>
                <a:gd name="connsiteY6" fmla="*/ 83344 h 1504950"/>
                <a:gd name="connsiteX7" fmla="*/ 14287 w 559593"/>
                <a:gd name="connsiteY7" fmla="*/ 64294 h 1504950"/>
                <a:gd name="connsiteX8" fmla="*/ 2381 w 559593"/>
                <a:gd name="connsiteY8" fmla="*/ 30956 h 1504950"/>
                <a:gd name="connsiteX9" fmla="*/ 0 w 559593"/>
                <a:gd name="connsiteY9" fmla="*/ 19050 h 1504950"/>
                <a:gd name="connsiteX10" fmla="*/ 2381 w 559593"/>
                <a:gd name="connsiteY10" fmla="*/ 7144 h 1504950"/>
                <a:gd name="connsiteX11" fmla="*/ 16668 w 559593"/>
                <a:gd name="connsiteY11" fmla="*/ 0 h 1504950"/>
                <a:gd name="connsiteX12" fmla="*/ 66675 w 559593"/>
                <a:gd name="connsiteY12" fmla="*/ 14287 h 1504950"/>
                <a:gd name="connsiteX13" fmla="*/ 126206 w 559593"/>
                <a:gd name="connsiteY13" fmla="*/ 26194 h 1504950"/>
                <a:gd name="connsiteX14" fmla="*/ 221456 w 559593"/>
                <a:gd name="connsiteY14" fmla="*/ 50006 h 1504950"/>
                <a:gd name="connsiteX15" fmla="*/ 328612 w 559593"/>
                <a:gd name="connsiteY15" fmla="*/ 80962 h 1504950"/>
                <a:gd name="connsiteX16" fmla="*/ 361950 w 559593"/>
                <a:gd name="connsiteY16" fmla="*/ 271462 h 1504950"/>
                <a:gd name="connsiteX17" fmla="*/ 407193 w 559593"/>
                <a:gd name="connsiteY17" fmla="*/ 578644 h 1504950"/>
                <a:gd name="connsiteX18" fmla="*/ 447675 w 559593"/>
                <a:gd name="connsiteY18" fmla="*/ 709612 h 1504950"/>
                <a:gd name="connsiteX19" fmla="*/ 519112 w 559593"/>
                <a:gd name="connsiteY19" fmla="*/ 1226344 h 1504950"/>
                <a:gd name="connsiteX20" fmla="*/ 559593 w 559593"/>
                <a:gd name="connsiteY20" fmla="*/ 1331119 h 1504950"/>
                <a:gd name="connsiteX21" fmla="*/ 559593 w 559593"/>
                <a:gd name="connsiteY21" fmla="*/ 1385887 h 1504950"/>
                <a:gd name="connsiteX22" fmla="*/ 552450 w 559593"/>
                <a:gd name="connsiteY22" fmla="*/ 1431131 h 1504950"/>
                <a:gd name="connsiteX23" fmla="*/ 542925 w 559593"/>
                <a:gd name="connsiteY23" fmla="*/ 1459706 h 1504950"/>
                <a:gd name="connsiteX24" fmla="*/ 531018 w 559593"/>
                <a:gd name="connsiteY24" fmla="*/ 1476375 h 1504950"/>
                <a:gd name="connsiteX25" fmla="*/ 507206 w 559593"/>
                <a:gd name="connsiteY25" fmla="*/ 1493044 h 1504950"/>
                <a:gd name="connsiteX26" fmla="*/ 473868 w 559593"/>
                <a:gd name="connsiteY26" fmla="*/ 1504950 h 1504950"/>
                <a:gd name="connsiteX27" fmla="*/ 459581 w 559593"/>
                <a:gd name="connsiteY27" fmla="*/ 1504950 h 1504950"/>
                <a:gd name="connsiteX28" fmla="*/ 435768 w 559593"/>
                <a:gd name="connsiteY28" fmla="*/ 1497806 h 1504950"/>
                <a:gd name="connsiteX29" fmla="*/ 409575 w 559593"/>
                <a:gd name="connsiteY29" fmla="*/ 1473994 h 1504950"/>
                <a:gd name="connsiteX30" fmla="*/ 376237 w 559593"/>
                <a:gd name="connsiteY30" fmla="*/ 1435894 h 1504950"/>
                <a:gd name="connsiteX31" fmla="*/ 340518 w 559593"/>
                <a:gd name="connsiteY31" fmla="*/ 1390650 h 1504950"/>
                <a:gd name="connsiteX32" fmla="*/ 316706 w 559593"/>
                <a:gd name="connsiteY32" fmla="*/ 1345406 h 1504950"/>
                <a:gd name="connsiteX33" fmla="*/ 309562 w 559593"/>
                <a:gd name="connsiteY33" fmla="*/ 1309687 h 1504950"/>
                <a:gd name="connsiteX34" fmla="*/ 314325 w 559593"/>
                <a:gd name="connsiteY34" fmla="*/ 1285875 h 1504950"/>
                <a:gd name="connsiteX35" fmla="*/ 290512 w 559593"/>
                <a:gd name="connsiteY35" fmla="*/ 1162050 h 1504950"/>
                <a:gd name="connsiteX36" fmla="*/ 252412 w 559593"/>
                <a:gd name="connsiteY36" fmla="*/ 914400 h 1504950"/>
                <a:gd name="connsiteX37" fmla="*/ 221456 w 559593"/>
                <a:gd name="connsiteY37" fmla="*/ 683419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9593" h="1504950">
                  <a:moveTo>
                    <a:pt x="221456" y="683419"/>
                  </a:moveTo>
                  <a:lnTo>
                    <a:pt x="159543" y="266700"/>
                  </a:lnTo>
                  <a:lnTo>
                    <a:pt x="150018" y="242887"/>
                  </a:lnTo>
                  <a:lnTo>
                    <a:pt x="111918" y="183356"/>
                  </a:lnTo>
                  <a:lnTo>
                    <a:pt x="71437" y="130969"/>
                  </a:lnTo>
                  <a:lnTo>
                    <a:pt x="38100" y="95250"/>
                  </a:lnTo>
                  <a:lnTo>
                    <a:pt x="26193" y="83344"/>
                  </a:lnTo>
                  <a:lnTo>
                    <a:pt x="14287" y="64294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66675" y="14287"/>
                  </a:lnTo>
                  <a:lnTo>
                    <a:pt x="126206" y="26194"/>
                  </a:lnTo>
                  <a:lnTo>
                    <a:pt x="221456" y="50006"/>
                  </a:lnTo>
                  <a:lnTo>
                    <a:pt x="328612" y="80962"/>
                  </a:lnTo>
                  <a:lnTo>
                    <a:pt x="361950" y="271462"/>
                  </a:lnTo>
                  <a:lnTo>
                    <a:pt x="407193" y="578644"/>
                  </a:lnTo>
                  <a:lnTo>
                    <a:pt x="447675" y="709612"/>
                  </a:lnTo>
                  <a:lnTo>
                    <a:pt x="519112" y="1226344"/>
                  </a:lnTo>
                  <a:lnTo>
                    <a:pt x="559593" y="1331119"/>
                  </a:lnTo>
                  <a:lnTo>
                    <a:pt x="559593" y="1385887"/>
                  </a:lnTo>
                  <a:lnTo>
                    <a:pt x="552450" y="1431131"/>
                  </a:lnTo>
                  <a:lnTo>
                    <a:pt x="542925" y="1459706"/>
                  </a:lnTo>
                  <a:lnTo>
                    <a:pt x="531018" y="1476375"/>
                  </a:lnTo>
                  <a:lnTo>
                    <a:pt x="507206" y="1493044"/>
                  </a:lnTo>
                  <a:lnTo>
                    <a:pt x="473868" y="1504950"/>
                  </a:lnTo>
                  <a:lnTo>
                    <a:pt x="459581" y="1504950"/>
                  </a:lnTo>
                  <a:lnTo>
                    <a:pt x="435768" y="1497806"/>
                  </a:lnTo>
                  <a:lnTo>
                    <a:pt x="409575" y="1473994"/>
                  </a:lnTo>
                  <a:lnTo>
                    <a:pt x="376237" y="1435894"/>
                  </a:lnTo>
                  <a:lnTo>
                    <a:pt x="340518" y="1390650"/>
                  </a:lnTo>
                  <a:lnTo>
                    <a:pt x="316706" y="1345406"/>
                  </a:lnTo>
                  <a:lnTo>
                    <a:pt x="309562" y="1309687"/>
                  </a:lnTo>
                  <a:lnTo>
                    <a:pt x="314325" y="1285875"/>
                  </a:lnTo>
                  <a:lnTo>
                    <a:pt x="290512" y="1162050"/>
                  </a:lnTo>
                  <a:lnTo>
                    <a:pt x="252412" y="914400"/>
                  </a:lnTo>
                  <a:lnTo>
                    <a:pt x="221456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E5738A2-C740-D14A-88EE-0156A37B8399}"/>
                </a:ext>
              </a:extLst>
            </p:cNvPr>
            <p:cNvSpPr/>
            <p:nvPr/>
          </p:nvSpPr>
          <p:spPr>
            <a:xfrm>
              <a:off x="3203575" y="2887663"/>
              <a:ext cx="358775" cy="2998787"/>
            </a:xfrm>
            <a:custGeom>
              <a:avLst/>
              <a:gdLst>
                <a:gd name="connsiteX0" fmla="*/ 106680 w 358140"/>
                <a:gd name="connsiteY0" fmla="*/ 784860 h 2998470"/>
                <a:gd name="connsiteX1" fmla="*/ 110490 w 358140"/>
                <a:gd name="connsiteY1" fmla="*/ 575310 h 2998470"/>
                <a:gd name="connsiteX2" fmla="*/ 106680 w 358140"/>
                <a:gd name="connsiteY2" fmla="*/ 365760 h 2998470"/>
                <a:gd name="connsiteX3" fmla="*/ 106680 w 358140"/>
                <a:gd name="connsiteY3" fmla="*/ 220980 h 2998470"/>
                <a:gd name="connsiteX4" fmla="*/ 220980 w 358140"/>
                <a:gd name="connsiteY4" fmla="*/ 0 h 2998470"/>
                <a:gd name="connsiteX5" fmla="*/ 266700 w 358140"/>
                <a:gd name="connsiteY5" fmla="*/ 99060 h 2998470"/>
                <a:gd name="connsiteX6" fmla="*/ 308610 w 358140"/>
                <a:gd name="connsiteY6" fmla="*/ 213360 h 2998470"/>
                <a:gd name="connsiteX7" fmla="*/ 335280 w 358140"/>
                <a:gd name="connsiteY7" fmla="*/ 293370 h 2998470"/>
                <a:gd name="connsiteX8" fmla="*/ 358140 w 358140"/>
                <a:gd name="connsiteY8" fmla="*/ 361950 h 2998470"/>
                <a:gd name="connsiteX9" fmla="*/ 354330 w 358140"/>
                <a:gd name="connsiteY9" fmla="*/ 426720 h 2998470"/>
                <a:gd name="connsiteX10" fmla="*/ 350520 w 358140"/>
                <a:gd name="connsiteY10" fmla="*/ 582930 h 2998470"/>
                <a:gd name="connsiteX11" fmla="*/ 335280 w 358140"/>
                <a:gd name="connsiteY11" fmla="*/ 963930 h 2998470"/>
                <a:gd name="connsiteX12" fmla="*/ 320040 w 358140"/>
                <a:gd name="connsiteY12" fmla="*/ 1390650 h 2998470"/>
                <a:gd name="connsiteX13" fmla="*/ 304800 w 358140"/>
                <a:gd name="connsiteY13" fmla="*/ 1805940 h 2998470"/>
                <a:gd name="connsiteX14" fmla="*/ 285750 w 358140"/>
                <a:gd name="connsiteY14" fmla="*/ 2274570 h 2998470"/>
                <a:gd name="connsiteX15" fmla="*/ 266700 w 358140"/>
                <a:gd name="connsiteY15" fmla="*/ 2827020 h 2998470"/>
                <a:gd name="connsiteX16" fmla="*/ 262890 w 358140"/>
                <a:gd name="connsiteY16" fmla="*/ 2884170 h 2998470"/>
                <a:gd name="connsiteX17" fmla="*/ 251460 w 358140"/>
                <a:gd name="connsiteY17" fmla="*/ 2941320 h 2998470"/>
                <a:gd name="connsiteX18" fmla="*/ 236220 w 358140"/>
                <a:gd name="connsiteY18" fmla="*/ 2964180 h 2998470"/>
                <a:gd name="connsiteX19" fmla="*/ 213360 w 358140"/>
                <a:gd name="connsiteY19" fmla="*/ 2983230 h 2998470"/>
                <a:gd name="connsiteX20" fmla="*/ 182880 w 358140"/>
                <a:gd name="connsiteY20" fmla="*/ 2994660 h 2998470"/>
                <a:gd name="connsiteX21" fmla="*/ 152400 w 358140"/>
                <a:gd name="connsiteY21" fmla="*/ 2998470 h 2998470"/>
                <a:gd name="connsiteX22" fmla="*/ 129540 w 358140"/>
                <a:gd name="connsiteY22" fmla="*/ 2990850 h 2998470"/>
                <a:gd name="connsiteX23" fmla="*/ 110490 w 358140"/>
                <a:gd name="connsiteY23" fmla="*/ 2983230 h 2998470"/>
                <a:gd name="connsiteX24" fmla="*/ 83820 w 358140"/>
                <a:gd name="connsiteY24" fmla="*/ 2960370 h 2998470"/>
                <a:gd name="connsiteX25" fmla="*/ 60960 w 358140"/>
                <a:gd name="connsiteY25" fmla="*/ 2926080 h 2998470"/>
                <a:gd name="connsiteX26" fmla="*/ 41910 w 358140"/>
                <a:gd name="connsiteY26" fmla="*/ 2876550 h 2998470"/>
                <a:gd name="connsiteX27" fmla="*/ 26670 w 358140"/>
                <a:gd name="connsiteY27" fmla="*/ 2819400 h 2998470"/>
                <a:gd name="connsiteX28" fmla="*/ 11430 w 358140"/>
                <a:gd name="connsiteY28" fmla="*/ 2747010 h 2998470"/>
                <a:gd name="connsiteX29" fmla="*/ 0 w 358140"/>
                <a:gd name="connsiteY29" fmla="*/ 2640330 h 2998470"/>
                <a:gd name="connsiteX30" fmla="*/ 0 w 358140"/>
                <a:gd name="connsiteY30" fmla="*/ 2545080 h 2998470"/>
                <a:gd name="connsiteX31" fmla="*/ 3810 w 358140"/>
                <a:gd name="connsiteY31" fmla="*/ 2506980 h 2998470"/>
                <a:gd name="connsiteX32" fmla="*/ 22860 w 358140"/>
                <a:gd name="connsiteY32" fmla="*/ 2366010 h 2998470"/>
                <a:gd name="connsiteX33" fmla="*/ 45720 w 358140"/>
                <a:gd name="connsiteY33" fmla="*/ 2205990 h 2998470"/>
                <a:gd name="connsiteX34" fmla="*/ 64770 w 358140"/>
                <a:gd name="connsiteY34" fmla="*/ 2023110 h 2998470"/>
                <a:gd name="connsiteX35" fmla="*/ 76200 w 358140"/>
                <a:gd name="connsiteY35" fmla="*/ 1882140 h 2998470"/>
                <a:gd name="connsiteX36" fmla="*/ 91440 w 358140"/>
                <a:gd name="connsiteY36" fmla="*/ 1626870 h 2998470"/>
                <a:gd name="connsiteX37" fmla="*/ 99060 w 358140"/>
                <a:gd name="connsiteY37" fmla="*/ 1344930 h 2998470"/>
                <a:gd name="connsiteX38" fmla="*/ 106680 w 358140"/>
                <a:gd name="connsiteY38" fmla="*/ 1024890 h 2998470"/>
                <a:gd name="connsiteX39" fmla="*/ 106680 w 358140"/>
                <a:gd name="connsiteY39" fmla="*/ 784860 h 299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8140" h="2998470">
                  <a:moveTo>
                    <a:pt x="106680" y="784860"/>
                  </a:moveTo>
                  <a:lnTo>
                    <a:pt x="110490" y="575310"/>
                  </a:lnTo>
                  <a:lnTo>
                    <a:pt x="106680" y="365760"/>
                  </a:lnTo>
                  <a:lnTo>
                    <a:pt x="106680" y="220980"/>
                  </a:lnTo>
                  <a:lnTo>
                    <a:pt x="220980" y="0"/>
                  </a:lnTo>
                  <a:lnTo>
                    <a:pt x="266700" y="99060"/>
                  </a:lnTo>
                  <a:lnTo>
                    <a:pt x="308610" y="213360"/>
                  </a:lnTo>
                  <a:lnTo>
                    <a:pt x="335280" y="293370"/>
                  </a:lnTo>
                  <a:lnTo>
                    <a:pt x="358140" y="361950"/>
                  </a:lnTo>
                  <a:lnTo>
                    <a:pt x="354330" y="426720"/>
                  </a:lnTo>
                  <a:lnTo>
                    <a:pt x="350520" y="582930"/>
                  </a:lnTo>
                  <a:lnTo>
                    <a:pt x="335280" y="963930"/>
                  </a:lnTo>
                  <a:lnTo>
                    <a:pt x="320040" y="1390650"/>
                  </a:lnTo>
                  <a:lnTo>
                    <a:pt x="304800" y="1805940"/>
                  </a:lnTo>
                  <a:lnTo>
                    <a:pt x="285750" y="2274570"/>
                  </a:lnTo>
                  <a:lnTo>
                    <a:pt x="266700" y="2827020"/>
                  </a:lnTo>
                  <a:lnTo>
                    <a:pt x="262890" y="2884170"/>
                  </a:lnTo>
                  <a:lnTo>
                    <a:pt x="251460" y="2941320"/>
                  </a:lnTo>
                  <a:lnTo>
                    <a:pt x="236220" y="2964180"/>
                  </a:lnTo>
                  <a:lnTo>
                    <a:pt x="213360" y="2983230"/>
                  </a:lnTo>
                  <a:lnTo>
                    <a:pt x="182880" y="2994660"/>
                  </a:lnTo>
                  <a:lnTo>
                    <a:pt x="152400" y="2998470"/>
                  </a:lnTo>
                  <a:lnTo>
                    <a:pt x="129540" y="2990850"/>
                  </a:lnTo>
                  <a:lnTo>
                    <a:pt x="110490" y="2983230"/>
                  </a:lnTo>
                  <a:lnTo>
                    <a:pt x="83820" y="2960370"/>
                  </a:lnTo>
                  <a:lnTo>
                    <a:pt x="60960" y="2926080"/>
                  </a:lnTo>
                  <a:lnTo>
                    <a:pt x="41910" y="2876550"/>
                  </a:lnTo>
                  <a:lnTo>
                    <a:pt x="26670" y="2819400"/>
                  </a:lnTo>
                  <a:lnTo>
                    <a:pt x="11430" y="2747010"/>
                  </a:lnTo>
                  <a:lnTo>
                    <a:pt x="0" y="2640330"/>
                  </a:lnTo>
                  <a:lnTo>
                    <a:pt x="0" y="2545080"/>
                  </a:lnTo>
                  <a:lnTo>
                    <a:pt x="3810" y="2506980"/>
                  </a:lnTo>
                  <a:lnTo>
                    <a:pt x="22860" y="2366010"/>
                  </a:lnTo>
                  <a:lnTo>
                    <a:pt x="45720" y="2205990"/>
                  </a:lnTo>
                  <a:lnTo>
                    <a:pt x="64770" y="2023110"/>
                  </a:lnTo>
                  <a:lnTo>
                    <a:pt x="76200" y="1882140"/>
                  </a:lnTo>
                  <a:lnTo>
                    <a:pt x="91440" y="1626870"/>
                  </a:lnTo>
                  <a:lnTo>
                    <a:pt x="99060" y="1344930"/>
                  </a:lnTo>
                  <a:lnTo>
                    <a:pt x="106680" y="1024890"/>
                  </a:lnTo>
                  <a:lnTo>
                    <a:pt x="10668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574EF008-ECEB-5F47-8614-DB3021BB4393}"/>
                </a:ext>
              </a:extLst>
            </p:cNvPr>
            <p:cNvSpPr/>
            <p:nvPr/>
          </p:nvSpPr>
          <p:spPr>
            <a:xfrm>
              <a:off x="4437063" y="2335213"/>
              <a:ext cx="2533650" cy="1530350"/>
            </a:xfrm>
            <a:custGeom>
              <a:avLst/>
              <a:gdLst>
                <a:gd name="connsiteX0" fmla="*/ 864394 w 2533650"/>
                <a:gd name="connsiteY0" fmla="*/ 245269 h 1528763"/>
                <a:gd name="connsiteX1" fmla="*/ 431006 w 2533650"/>
                <a:gd name="connsiteY1" fmla="*/ 302419 h 1528763"/>
                <a:gd name="connsiteX2" fmla="*/ 211931 w 2533650"/>
                <a:gd name="connsiteY2" fmla="*/ 333375 h 1528763"/>
                <a:gd name="connsiteX3" fmla="*/ 0 w 2533650"/>
                <a:gd name="connsiteY3" fmla="*/ 335757 h 1528763"/>
                <a:gd name="connsiteX4" fmla="*/ 35719 w 2533650"/>
                <a:gd name="connsiteY4" fmla="*/ 516732 h 1528763"/>
                <a:gd name="connsiteX5" fmla="*/ 285750 w 2533650"/>
                <a:gd name="connsiteY5" fmla="*/ 488157 h 1528763"/>
                <a:gd name="connsiteX6" fmla="*/ 611981 w 2533650"/>
                <a:gd name="connsiteY6" fmla="*/ 450057 h 1528763"/>
                <a:gd name="connsiteX7" fmla="*/ 873919 w 2533650"/>
                <a:gd name="connsiteY7" fmla="*/ 419100 h 1528763"/>
                <a:gd name="connsiteX8" fmla="*/ 1047750 w 2533650"/>
                <a:gd name="connsiteY8" fmla="*/ 400050 h 1528763"/>
                <a:gd name="connsiteX9" fmla="*/ 1395412 w 2533650"/>
                <a:gd name="connsiteY9" fmla="*/ 340519 h 1528763"/>
                <a:gd name="connsiteX10" fmla="*/ 1716881 w 2533650"/>
                <a:gd name="connsiteY10" fmla="*/ 283369 h 1528763"/>
                <a:gd name="connsiteX11" fmla="*/ 1983581 w 2533650"/>
                <a:gd name="connsiteY11" fmla="*/ 235744 h 1528763"/>
                <a:gd name="connsiteX12" fmla="*/ 2066925 w 2533650"/>
                <a:gd name="connsiteY12" fmla="*/ 221457 h 1528763"/>
                <a:gd name="connsiteX13" fmla="*/ 2078831 w 2533650"/>
                <a:gd name="connsiteY13" fmla="*/ 221457 h 1528763"/>
                <a:gd name="connsiteX14" fmla="*/ 2097881 w 2533650"/>
                <a:gd name="connsiteY14" fmla="*/ 223838 h 1528763"/>
                <a:gd name="connsiteX15" fmla="*/ 2114550 w 2533650"/>
                <a:gd name="connsiteY15" fmla="*/ 230982 h 1528763"/>
                <a:gd name="connsiteX16" fmla="*/ 2126456 w 2533650"/>
                <a:gd name="connsiteY16" fmla="*/ 242888 h 1528763"/>
                <a:gd name="connsiteX17" fmla="*/ 2135981 w 2533650"/>
                <a:gd name="connsiteY17" fmla="*/ 269082 h 1528763"/>
                <a:gd name="connsiteX18" fmla="*/ 2138362 w 2533650"/>
                <a:gd name="connsiteY18" fmla="*/ 309563 h 1528763"/>
                <a:gd name="connsiteX19" fmla="*/ 2114550 w 2533650"/>
                <a:gd name="connsiteY19" fmla="*/ 616744 h 1528763"/>
                <a:gd name="connsiteX20" fmla="*/ 2116931 w 2533650"/>
                <a:gd name="connsiteY20" fmla="*/ 740569 h 1528763"/>
                <a:gd name="connsiteX21" fmla="*/ 2069306 w 2533650"/>
                <a:gd name="connsiteY21" fmla="*/ 1257300 h 1528763"/>
                <a:gd name="connsiteX22" fmla="*/ 2069306 w 2533650"/>
                <a:gd name="connsiteY22" fmla="*/ 1428750 h 1528763"/>
                <a:gd name="connsiteX23" fmla="*/ 2076450 w 2533650"/>
                <a:gd name="connsiteY23" fmla="*/ 1473994 h 1528763"/>
                <a:gd name="connsiteX24" fmla="*/ 2085975 w 2533650"/>
                <a:gd name="connsiteY24" fmla="*/ 1500188 h 1528763"/>
                <a:gd name="connsiteX25" fmla="*/ 2097881 w 2533650"/>
                <a:gd name="connsiteY25" fmla="*/ 1516857 h 1528763"/>
                <a:gd name="connsiteX26" fmla="*/ 2119312 w 2533650"/>
                <a:gd name="connsiteY26" fmla="*/ 1528763 h 1528763"/>
                <a:gd name="connsiteX27" fmla="*/ 2140744 w 2533650"/>
                <a:gd name="connsiteY27" fmla="*/ 1528763 h 1528763"/>
                <a:gd name="connsiteX28" fmla="*/ 2174081 w 2533650"/>
                <a:gd name="connsiteY28" fmla="*/ 1521619 h 1528763"/>
                <a:gd name="connsiteX29" fmla="*/ 2207419 w 2533650"/>
                <a:gd name="connsiteY29" fmla="*/ 1502569 h 1528763"/>
                <a:gd name="connsiteX30" fmla="*/ 2235994 w 2533650"/>
                <a:gd name="connsiteY30" fmla="*/ 1478757 h 1528763"/>
                <a:gd name="connsiteX31" fmla="*/ 2266950 w 2533650"/>
                <a:gd name="connsiteY31" fmla="*/ 1440657 h 1528763"/>
                <a:gd name="connsiteX32" fmla="*/ 2274094 w 2533650"/>
                <a:gd name="connsiteY32" fmla="*/ 1426369 h 1528763"/>
                <a:gd name="connsiteX33" fmla="*/ 2295525 w 2533650"/>
                <a:gd name="connsiteY33" fmla="*/ 1276350 h 1528763"/>
                <a:gd name="connsiteX34" fmla="*/ 2309812 w 2533650"/>
                <a:gd name="connsiteY34" fmla="*/ 1190625 h 1528763"/>
                <a:gd name="connsiteX35" fmla="*/ 2355056 w 2533650"/>
                <a:gd name="connsiteY35" fmla="*/ 900113 h 1528763"/>
                <a:gd name="connsiteX36" fmla="*/ 2400300 w 2533650"/>
                <a:gd name="connsiteY36" fmla="*/ 621507 h 1528763"/>
                <a:gd name="connsiteX37" fmla="*/ 2428875 w 2533650"/>
                <a:gd name="connsiteY37" fmla="*/ 440532 h 1528763"/>
                <a:gd name="connsiteX38" fmla="*/ 2428875 w 2533650"/>
                <a:gd name="connsiteY38" fmla="*/ 416719 h 1528763"/>
                <a:gd name="connsiteX39" fmla="*/ 2436019 w 2533650"/>
                <a:gd name="connsiteY39" fmla="*/ 381000 h 1528763"/>
                <a:gd name="connsiteX40" fmla="*/ 2452687 w 2533650"/>
                <a:gd name="connsiteY40" fmla="*/ 352425 h 1528763"/>
                <a:gd name="connsiteX41" fmla="*/ 2469356 w 2533650"/>
                <a:gd name="connsiteY41" fmla="*/ 333375 h 1528763"/>
                <a:gd name="connsiteX42" fmla="*/ 2495550 w 2533650"/>
                <a:gd name="connsiteY42" fmla="*/ 314325 h 1528763"/>
                <a:gd name="connsiteX43" fmla="*/ 2514600 w 2533650"/>
                <a:gd name="connsiteY43" fmla="*/ 292894 h 1528763"/>
                <a:gd name="connsiteX44" fmla="*/ 2524125 w 2533650"/>
                <a:gd name="connsiteY44" fmla="*/ 278607 h 1528763"/>
                <a:gd name="connsiteX45" fmla="*/ 2533650 w 2533650"/>
                <a:gd name="connsiteY45" fmla="*/ 245269 h 1528763"/>
                <a:gd name="connsiteX46" fmla="*/ 2533650 w 2533650"/>
                <a:gd name="connsiteY46" fmla="*/ 219075 h 1528763"/>
                <a:gd name="connsiteX47" fmla="*/ 2528887 w 2533650"/>
                <a:gd name="connsiteY47" fmla="*/ 190500 h 1528763"/>
                <a:gd name="connsiteX48" fmla="*/ 2512219 w 2533650"/>
                <a:gd name="connsiteY48" fmla="*/ 171450 h 1528763"/>
                <a:gd name="connsiteX49" fmla="*/ 2457450 w 2533650"/>
                <a:gd name="connsiteY49" fmla="*/ 133350 h 1528763"/>
                <a:gd name="connsiteX50" fmla="*/ 2386012 w 2533650"/>
                <a:gd name="connsiteY50" fmla="*/ 83344 h 1528763"/>
                <a:gd name="connsiteX51" fmla="*/ 2309812 w 2533650"/>
                <a:gd name="connsiteY51" fmla="*/ 40482 h 1528763"/>
                <a:gd name="connsiteX52" fmla="*/ 2250281 w 2533650"/>
                <a:gd name="connsiteY52" fmla="*/ 14288 h 1528763"/>
                <a:gd name="connsiteX53" fmla="*/ 2190750 w 2533650"/>
                <a:gd name="connsiteY53" fmla="*/ 0 h 1528763"/>
                <a:gd name="connsiteX54" fmla="*/ 2152650 w 2533650"/>
                <a:gd name="connsiteY54" fmla="*/ 0 h 1528763"/>
                <a:gd name="connsiteX55" fmla="*/ 2116931 w 2533650"/>
                <a:gd name="connsiteY55" fmla="*/ 2382 h 1528763"/>
                <a:gd name="connsiteX56" fmla="*/ 2078831 w 2533650"/>
                <a:gd name="connsiteY56" fmla="*/ 14288 h 1528763"/>
                <a:gd name="connsiteX57" fmla="*/ 2014537 w 2533650"/>
                <a:gd name="connsiteY57" fmla="*/ 38100 h 1528763"/>
                <a:gd name="connsiteX58" fmla="*/ 1990725 w 2533650"/>
                <a:gd name="connsiteY58" fmla="*/ 47625 h 1528763"/>
                <a:gd name="connsiteX59" fmla="*/ 1847850 w 2533650"/>
                <a:gd name="connsiteY59" fmla="*/ 73819 h 1528763"/>
                <a:gd name="connsiteX60" fmla="*/ 1462087 w 2533650"/>
                <a:gd name="connsiteY60" fmla="*/ 147638 h 1528763"/>
                <a:gd name="connsiteX61" fmla="*/ 1264444 w 2533650"/>
                <a:gd name="connsiteY61" fmla="*/ 183357 h 1528763"/>
                <a:gd name="connsiteX62" fmla="*/ 1016794 w 2533650"/>
                <a:gd name="connsiteY62" fmla="*/ 223838 h 1528763"/>
                <a:gd name="connsiteX63" fmla="*/ 864394 w 2533650"/>
                <a:gd name="connsiteY63" fmla="*/ 245269 h 152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33650" h="1528763">
                  <a:moveTo>
                    <a:pt x="864394" y="245269"/>
                  </a:moveTo>
                  <a:lnTo>
                    <a:pt x="431006" y="302419"/>
                  </a:lnTo>
                  <a:lnTo>
                    <a:pt x="211931" y="333375"/>
                  </a:lnTo>
                  <a:lnTo>
                    <a:pt x="0" y="335757"/>
                  </a:lnTo>
                  <a:lnTo>
                    <a:pt x="35719" y="516732"/>
                  </a:lnTo>
                  <a:lnTo>
                    <a:pt x="285750" y="488157"/>
                  </a:lnTo>
                  <a:lnTo>
                    <a:pt x="611981" y="450057"/>
                  </a:lnTo>
                  <a:lnTo>
                    <a:pt x="873919" y="419100"/>
                  </a:lnTo>
                  <a:lnTo>
                    <a:pt x="1047750" y="400050"/>
                  </a:lnTo>
                  <a:lnTo>
                    <a:pt x="1395412" y="340519"/>
                  </a:lnTo>
                  <a:lnTo>
                    <a:pt x="1716881" y="283369"/>
                  </a:lnTo>
                  <a:lnTo>
                    <a:pt x="1983581" y="235744"/>
                  </a:lnTo>
                  <a:lnTo>
                    <a:pt x="2066925" y="221457"/>
                  </a:lnTo>
                  <a:lnTo>
                    <a:pt x="2078831" y="221457"/>
                  </a:lnTo>
                  <a:lnTo>
                    <a:pt x="2097881" y="223838"/>
                  </a:lnTo>
                  <a:lnTo>
                    <a:pt x="2114550" y="230982"/>
                  </a:lnTo>
                  <a:lnTo>
                    <a:pt x="2126456" y="242888"/>
                  </a:lnTo>
                  <a:lnTo>
                    <a:pt x="2135981" y="269082"/>
                  </a:lnTo>
                  <a:lnTo>
                    <a:pt x="2138362" y="309563"/>
                  </a:lnTo>
                  <a:lnTo>
                    <a:pt x="2114550" y="616744"/>
                  </a:lnTo>
                  <a:cubicBezTo>
                    <a:pt x="2115344" y="658019"/>
                    <a:pt x="2116137" y="699294"/>
                    <a:pt x="2116931" y="740569"/>
                  </a:cubicBezTo>
                  <a:lnTo>
                    <a:pt x="2069306" y="1257300"/>
                  </a:lnTo>
                  <a:lnTo>
                    <a:pt x="2069306" y="1428750"/>
                  </a:lnTo>
                  <a:lnTo>
                    <a:pt x="2076450" y="1473994"/>
                  </a:lnTo>
                  <a:lnTo>
                    <a:pt x="2085975" y="1500188"/>
                  </a:lnTo>
                  <a:lnTo>
                    <a:pt x="2097881" y="1516857"/>
                  </a:lnTo>
                  <a:lnTo>
                    <a:pt x="2119312" y="1528763"/>
                  </a:lnTo>
                  <a:lnTo>
                    <a:pt x="2140744" y="1528763"/>
                  </a:lnTo>
                  <a:lnTo>
                    <a:pt x="2174081" y="1521619"/>
                  </a:lnTo>
                  <a:lnTo>
                    <a:pt x="2207419" y="1502569"/>
                  </a:lnTo>
                  <a:lnTo>
                    <a:pt x="2235994" y="1478757"/>
                  </a:lnTo>
                  <a:lnTo>
                    <a:pt x="2266950" y="1440657"/>
                  </a:lnTo>
                  <a:lnTo>
                    <a:pt x="2274094" y="1426369"/>
                  </a:lnTo>
                  <a:lnTo>
                    <a:pt x="2295525" y="1276350"/>
                  </a:lnTo>
                  <a:lnTo>
                    <a:pt x="2309812" y="1190625"/>
                  </a:lnTo>
                  <a:lnTo>
                    <a:pt x="2355056" y="900113"/>
                  </a:lnTo>
                  <a:lnTo>
                    <a:pt x="2400300" y="621507"/>
                  </a:lnTo>
                  <a:lnTo>
                    <a:pt x="2428875" y="440532"/>
                  </a:lnTo>
                  <a:lnTo>
                    <a:pt x="2428875" y="416719"/>
                  </a:lnTo>
                  <a:lnTo>
                    <a:pt x="2436019" y="381000"/>
                  </a:lnTo>
                  <a:lnTo>
                    <a:pt x="2452687" y="352425"/>
                  </a:lnTo>
                  <a:lnTo>
                    <a:pt x="2469356" y="333375"/>
                  </a:lnTo>
                  <a:lnTo>
                    <a:pt x="2495550" y="314325"/>
                  </a:lnTo>
                  <a:lnTo>
                    <a:pt x="2514600" y="292894"/>
                  </a:lnTo>
                  <a:lnTo>
                    <a:pt x="2524125" y="278607"/>
                  </a:lnTo>
                  <a:lnTo>
                    <a:pt x="2533650" y="245269"/>
                  </a:lnTo>
                  <a:lnTo>
                    <a:pt x="2533650" y="219075"/>
                  </a:lnTo>
                  <a:lnTo>
                    <a:pt x="2528887" y="190500"/>
                  </a:lnTo>
                  <a:lnTo>
                    <a:pt x="2512219" y="171450"/>
                  </a:lnTo>
                  <a:lnTo>
                    <a:pt x="2457450" y="133350"/>
                  </a:lnTo>
                  <a:lnTo>
                    <a:pt x="2386012" y="83344"/>
                  </a:lnTo>
                  <a:lnTo>
                    <a:pt x="2309812" y="40482"/>
                  </a:lnTo>
                  <a:lnTo>
                    <a:pt x="2250281" y="14288"/>
                  </a:lnTo>
                  <a:lnTo>
                    <a:pt x="2190750" y="0"/>
                  </a:lnTo>
                  <a:lnTo>
                    <a:pt x="2152650" y="0"/>
                  </a:lnTo>
                  <a:lnTo>
                    <a:pt x="2116931" y="2382"/>
                  </a:lnTo>
                  <a:lnTo>
                    <a:pt x="2078831" y="14288"/>
                  </a:lnTo>
                  <a:lnTo>
                    <a:pt x="2014537" y="38100"/>
                  </a:lnTo>
                  <a:lnTo>
                    <a:pt x="1990725" y="47625"/>
                  </a:lnTo>
                  <a:lnTo>
                    <a:pt x="1847850" y="73819"/>
                  </a:lnTo>
                  <a:lnTo>
                    <a:pt x="1462087" y="147638"/>
                  </a:lnTo>
                  <a:lnTo>
                    <a:pt x="1264444" y="183357"/>
                  </a:lnTo>
                  <a:lnTo>
                    <a:pt x="1016794" y="223838"/>
                  </a:lnTo>
                  <a:lnTo>
                    <a:pt x="86439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C88BA960-F8E6-3049-AAC3-BAB02D0F6D0F}"/>
                </a:ext>
              </a:extLst>
            </p:cNvPr>
            <p:cNvSpPr/>
            <p:nvPr/>
          </p:nvSpPr>
          <p:spPr>
            <a:xfrm>
              <a:off x="4514850" y="2914650"/>
              <a:ext cx="2066925" cy="404813"/>
            </a:xfrm>
            <a:custGeom>
              <a:avLst/>
              <a:gdLst>
                <a:gd name="connsiteX0" fmla="*/ 1419225 w 2066925"/>
                <a:gd name="connsiteY0" fmla="*/ 85725 h 404813"/>
                <a:gd name="connsiteX1" fmla="*/ 1852613 w 2066925"/>
                <a:gd name="connsiteY1" fmla="*/ 26194 h 404813"/>
                <a:gd name="connsiteX2" fmla="*/ 2066925 w 2066925"/>
                <a:gd name="connsiteY2" fmla="*/ 0 h 404813"/>
                <a:gd name="connsiteX3" fmla="*/ 2066925 w 2066925"/>
                <a:gd name="connsiteY3" fmla="*/ 178594 h 404813"/>
                <a:gd name="connsiteX4" fmla="*/ 1785938 w 2066925"/>
                <a:gd name="connsiteY4" fmla="*/ 214313 h 404813"/>
                <a:gd name="connsiteX5" fmla="*/ 1404938 w 2066925"/>
                <a:gd name="connsiteY5" fmla="*/ 264319 h 404813"/>
                <a:gd name="connsiteX6" fmla="*/ 1162050 w 2066925"/>
                <a:gd name="connsiteY6" fmla="*/ 295275 h 404813"/>
                <a:gd name="connsiteX7" fmla="*/ 890588 w 2066925"/>
                <a:gd name="connsiteY7" fmla="*/ 321469 h 404813"/>
                <a:gd name="connsiteX8" fmla="*/ 640556 w 2066925"/>
                <a:gd name="connsiteY8" fmla="*/ 354806 h 404813"/>
                <a:gd name="connsiteX9" fmla="*/ 364331 w 2066925"/>
                <a:gd name="connsiteY9" fmla="*/ 392906 h 404813"/>
                <a:gd name="connsiteX10" fmla="*/ 290513 w 2066925"/>
                <a:gd name="connsiteY10" fmla="*/ 402431 h 404813"/>
                <a:gd name="connsiteX11" fmla="*/ 221456 w 2066925"/>
                <a:gd name="connsiteY11" fmla="*/ 404813 h 404813"/>
                <a:gd name="connsiteX12" fmla="*/ 23813 w 2066925"/>
                <a:gd name="connsiteY12" fmla="*/ 400050 h 404813"/>
                <a:gd name="connsiteX13" fmla="*/ 0 w 2066925"/>
                <a:gd name="connsiteY13" fmla="*/ 223838 h 404813"/>
                <a:gd name="connsiteX14" fmla="*/ 230981 w 2066925"/>
                <a:gd name="connsiteY14" fmla="*/ 226219 h 404813"/>
                <a:gd name="connsiteX15" fmla="*/ 333375 w 2066925"/>
                <a:gd name="connsiteY15" fmla="*/ 214313 h 404813"/>
                <a:gd name="connsiteX16" fmla="*/ 557213 w 2066925"/>
                <a:gd name="connsiteY16" fmla="*/ 185738 h 404813"/>
                <a:gd name="connsiteX17" fmla="*/ 971550 w 2066925"/>
                <a:gd name="connsiteY17" fmla="*/ 133350 h 404813"/>
                <a:gd name="connsiteX18" fmla="*/ 1204913 w 2066925"/>
                <a:gd name="connsiteY18" fmla="*/ 114300 h 404813"/>
                <a:gd name="connsiteX19" fmla="*/ 1419225 w 2066925"/>
                <a:gd name="connsiteY19" fmla="*/ 85725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6925" h="404813">
                  <a:moveTo>
                    <a:pt x="1419225" y="85725"/>
                  </a:moveTo>
                  <a:lnTo>
                    <a:pt x="1852613" y="26194"/>
                  </a:lnTo>
                  <a:lnTo>
                    <a:pt x="2066925" y="0"/>
                  </a:lnTo>
                  <a:lnTo>
                    <a:pt x="2066925" y="178594"/>
                  </a:lnTo>
                  <a:lnTo>
                    <a:pt x="1785938" y="214313"/>
                  </a:lnTo>
                  <a:lnTo>
                    <a:pt x="1404938" y="264319"/>
                  </a:lnTo>
                  <a:lnTo>
                    <a:pt x="1162050" y="295275"/>
                  </a:lnTo>
                  <a:lnTo>
                    <a:pt x="890588" y="321469"/>
                  </a:lnTo>
                  <a:lnTo>
                    <a:pt x="640556" y="354806"/>
                  </a:lnTo>
                  <a:lnTo>
                    <a:pt x="364331" y="392906"/>
                  </a:lnTo>
                  <a:lnTo>
                    <a:pt x="290513" y="402431"/>
                  </a:lnTo>
                  <a:lnTo>
                    <a:pt x="221456" y="404813"/>
                  </a:lnTo>
                  <a:lnTo>
                    <a:pt x="23813" y="400050"/>
                  </a:lnTo>
                  <a:lnTo>
                    <a:pt x="0" y="223838"/>
                  </a:lnTo>
                  <a:lnTo>
                    <a:pt x="230981" y="226219"/>
                  </a:lnTo>
                  <a:lnTo>
                    <a:pt x="333375" y="214313"/>
                  </a:lnTo>
                  <a:lnTo>
                    <a:pt x="557213" y="185738"/>
                  </a:lnTo>
                  <a:lnTo>
                    <a:pt x="971550" y="133350"/>
                  </a:lnTo>
                  <a:lnTo>
                    <a:pt x="1204913" y="114300"/>
                  </a:lnTo>
                  <a:lnTo>
                    <a:pt x="1419225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A5BE81B-C501-864D-A1DF-0E9501A5C169}"/>
                </a:ext>
              </a:extLst>
            </p:cNvPr>
            <p:cNvSpPr/>
            <p:nvPr/>
          </p:nvSpPr>
          <p:spPr>
            <a:xfrm>
              <a:off x="4624388" y="3562350"/>
              <a:ext cx="1912937" cy="388938"/>
            </a:xfrm>
            <a:custGeom>
              <a:avLst/>
              <a:gdLst>
                <a:gd name="connsiteX0" fmla="*/ 1169193 w 1912143"/>
                <a:gd name="connsiteY0" fmla="*/ 78581 h 388144"/>
                <a:gd name="connsiteX1" fmla="*/ 1593056 w 1912143"/>
                <a:gd name="connsiteY1" fmla="*/ 33338 h 388144"/>
                <a:gd name="connsiteX2" fmla="*/ 1912143 w 1912143"/>
                <a:gd name="connsiteY2" fmla="*/ 0 h 388144"/>
                <a:gd name="connsiteX3" fmla="*/ 1912143 w 1912143"/>
                <a:gd name="connsiteY3" fmla="*/ 204788 h 388144"/>
                <a:gd name="connsiteX4" fmla="*/ 1626393 w 1912143"/>
                <a:gd name="connsiteY4" fmla="*/ 207169 h 388144"/>
                <a:gd name="connsiteX5" fmla="*/ 1364456 w 1912143"/>
                <a:gd name="connsiteY5" fmla="*/ 223838 h 388144"/>
                <a:gd name="connsiteX6" fmla="*/ 1012031 w 1912143"/>
                <a:gd name="connsiteY6" fmla="*/ 250031 h 388144"/>
                <a:gd name="connsiteX7" fmla="*/ 778668 w 1912143"/>
                <a:gd name="connsiteY7" fmla="*/ 273844 h 388144"/>
                <a:gd name="connsiteX8" fmla="*/ 452437 w 1912143"/>
                <a:gd name="connsiteY8" fmla="*/ 323850 h 388144"/>
                <a:gd name="connsiteX9" fmla="*/ 28575 w 1912143"/>
                <a:gd name="connsiteY9" fmla="*/ 388144 h 388144"/>
                <a:gd name="connsiteX10" fmla="*/ 0 w 1912143"/>
                <a:gd name="connsiteY10" fmla="*/ 228600 h 388144"/>
                <a:gd name="connsiteX11" fmla="*/ 321468 w 1912143"/>
                <a:gd name="connsiteY11" fmla="*/ 183356 h 388144"/>
                <a:gd name="connsiteX12" fmla="*/ 626268 w 1912143"/>
                <a:gd name="connsiteY12" fmla="*/ 140494 h 388144"/>
                <a:gd name="connsiteX13" fmla="*/ 838200 w 1912143"/>
                <a:gd name="connsiteY13" fmla="*/ 109538 h 388144"/>
                <a:gd name="connsiteX14" fmla="*/ 1169193 w 1912143"/>
                <a:gd name="connsiteY14" fmla="*/ 785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2143" h="388144">
                  <a:moveTo>
                    <a:pt x="1169193" y="78581"/>
                  </a:moveTo>
                  <a:lnTo>
                    <a:pt x="1593056" y="33338"/>
                  </a:lnTo>
                  <a:lnTo>
                    <a:pt x="1912143" y="0"/>
                  </a:lnTo>
                  <a:lnTo>
                    <a:pt x="1912143" y="204788"/>
                  </a:lnTo>
                  <a:lnTo>
                    <a:pt x="1626393" y="207169"/>
                  </a:lnTo>
                  <a:lnTo>
                    <a:pt x="1364456" y="223838"/>
                  </a:lnTo>
                  <a:lnTo>
                    <a:pt x="1012031" y="250031"/>
                  </a:lnTo>
                  <a:lnTo>
                    <a:pt x="778668" y="273844"/>
                  </a:lnTo>
                  <a:lnTo>
                    <a:pt x="452437" y="323850"/>
                  </a:lnTo>
                  <a:lnTo>
                    <a:pt x="28575" y="388144"/>
                  </a:lnTo>
                  <a:lnTo>
                    <a:pt x="0" y="228600"/>
                  </a:lnTo>
                  <a:lnTo>
                    <a:pt x="321468" y="183356"/>
                  </a:lnTo>
                  <a:lnTo>
                    <a:pt x="626268" y="140494"/>
                  </a:lnTo>
                  <a:lnTo>
                    <a:pt x="838200" y="109538"/>
                  </a:lnTo>
                  <a:lnTo>
                    <a:pt x="1169193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F30C0A49-1B78-4D4A-963B-CA0F3BF4DE66}"/>
                </a:ext>
              </a:extLst>
            </p:cNvPr>
            <p:cNvSpPr/>
            <p:nvPr/>
          </p:nvSpPr>
          <p:spPr>
            <a:xfrm rot="16200000">
              <a:off x="2851944" y="3026569"/>
              <a:ext cx="4038600" cy="1801812"/>
            </a:xfrm>
            <a:custGeom>
              <a:avLst/>
              <a:gdLst>
                <a:gd name="connsiteX0" fmla="*/ 1652038 w 4038317"/>
                <a:gd name="connsiteY0" fmla="*/ 1339307 h 1801606"/>
                <a:gd name="connsiteX1" fmla="*/ 1798207 w 4038317"/>
                <a:gd name="connsiteY1" fmla="*/ 1380098 h 1801606"/>
                <a:gd name="connsiteX2" fmla="*/ 1974968 w 4038317"/>
                <a:gd name="connsiteY2" fmla="*/ 1417490 h 1801606"/>
                <a:gd name="connsiteX3" fmla="*/ 2121136 w 4038317"/>
                <a:gd name="connsiteY3" fmla="*/ 1444684 h 1801606"/>
                <a:gd name="connsiteX4" fmla="*/ 2263905 w 4038317"/>
                <a:gd name="connsiteY4" fmla="*/ 1465080 h 1801606"/>
                <a:gd name="connsiteX5" fmla="*/ 2525647 w 4038317"/>
                <a:gd name="connsiteY5" fmla="*/ 1478677 h 1801606"/>
                <a:gd name="connsiteX6" fmla="*/ 2716006 w 4038317"/>
                <a:gd name="connsiteY6" fmla="*/ 1488874 h 1801606"/>
                <a:gd name="connsiteX7" fmla="*/ 2967551 w 4038317"/>
                <a:gd name="connsiteY7" fmla="*/ 1488874 h 1801606"/>
                <a:gd name="connsiteX8" fmla="*/ 3215696 w 4038317"/>
                <a:gd name="connsiteY8" fmla="*/ 1488874 h 1801606"/>
                <a:gd name="connsiteX9" fmla="*/ 3429850 w 4038317"/>
                <a:gd name="connsiteY9" fmla="*/ 1485475 h 1801606"/>
                <a:gd name="connsiteX10" fmla="*/ 3657600 w 4038317"/>
                <a:gd name="connsiteY10" fmla="*/ 1475277 h 1801606"/>
                <a:gd name="connsiteX11" fmla="*/ 3796969 w 4038317"/>
                <a:gd name="connsiteY11" fmla="*/ 1468479 h 1801606"/>
                <a:gd name="connsiteX12" fmla="*/ 3844559 w 4038317"/>
                <a:gd name="connsiteY12" fmla="*/ 1461680 h 1801606"/>
                <a:gd name="connsiteX13" fmla="*/ 3875152 w 4038317"/>
                <a:gd name="connsiteY13" fmla="*/ 1444684 h 1801606"/>
                <a:gd name="connsiteX14" fmla="*/ 3902346 w 4038317"/>
                <a:gd name="connsiteY14" fmla="*/ 1424289 h 1801606"/>
                <a:gd name="connsiteX15" fmla="*/ 3922742 w 4038317"/>
                <a:gd name="connsiteY15" fmla="*/ 1397094 h 1801606"/>
                <a:gd name="connsiteX16" fmla="*/ 3936339 w 4038317"/>
                <a:gd name="connsiteY16" fmla="*/ 1373300 h 1801606"/>
                <a:gd name="connsiteX17" fmla="*/ 3966932 w 4038317"/>
                <a:gd name="connsiteY17" fmla="*/ 1301915 h 1801606"/>
                <a:gd name="connsiteX18" fmla="*/ 4038317 w 4038317"/>
                <a:gd name="connsiteY18" fmla="*/ 1614647 h 1801606"/>
                <a:gd name="connsiteX19" fmla="*/ 3987328 w 4038317"/>
                <a:gd name="connsiteY19" fmla="*/ 1709826 h 1801606"/>
                <a:gd name="connsiteX20" fmla="*/ 3949936 w 4038317"/>
                <a:gd name="connsiteY20" fmla="*/ 1764214 h 1801606"/>
                <a:gd name="connsiteX21" fmla="*/ 3915943 w 4038317"/>
                <a:gd name="connsiteY21" fmla="*/ 1798207 h 1801606"/>
                <a:gd name="connsiteX22" fmla="*/ 3895548 w 4038317"/>
                <a:gd name="connsiteY22" fmla="*/ 1801606 h 1801606"/>
                <a:gd name="connsiteX23" fmla="*/ 3854757 w 4038317"/>
                <a:gd name="connsiteY23" fmla="*/ 1794807 h 1801606"/>
                <a:gd name="connsiteX24" fmla="*/ 3793570 w 4038317"/>
                <a:gd name="connsiteY24" fmla="*/ 1781210 h 1801606"/>
                <a:gd name="connsiteX25" fmla="*/ 3650801 w 4038317"/>
                <a:gd name="connsiteY25" fmla="*/ 1760815 h 1801606"/>
                <a:gd name="connsiteX26" fmla="*/ 3596413 w 4038317"/>
                <a:gd name="connsiteY26" fmla="*/ 1754016 h 1801606"/>
                <a:gd name="connsiteX27" fmla="*/ 3514831 w 4038317"/>
                <a:gd name="connsiteY27" fmla="*/ 1757416 h 1801606"/>
                <a:gd name="connsiteX28" fmla="*/ 3419652 w 4038317"/>
                <a:gd name="connsiteY28" fmla="*/ 1757416 h 1801606"/>
                <a:gd name="connsiteX29" fmla="*/ 3144312 w 4038317"/>
                <a:gd name="connsiteY29" fmla="*/ 1757416 h 1801606"/>
                <a:gd name="connsiteX30" fmla="*/ 2899566 w 4038317"/>
                <a:gd name="connsiteY30" fmla="*/ 1757416 h 1801606"/>
                <a:gd name="connsiteX31" fmla="*/ 2739801 w 4038317"/>
                <a:gd name="connsiteY31" fmla="*/ 1733621 h 1801606"/>
                <a:gd name="connsiteX32" fmla="*/ 2277502 w 4038317"/>
                <a:gd name="connsiteY32" fmla="*/ 1709826 h 1801606"/>
                <a:gd name="connsiteX33" fmla="*/ 2097341 w 4038317"/>
                <a:gd name="connsiteY33" fmla="*/ 1682632 h 1801606"/>
                <a:gd name="connsiteX34" fmla="*/ 1876389 w 4038317"/>
                <a:gd name="connsiteY34" fmla="*/ 1645240 h 1801606"/>
                <a:gd name="connsiteX35" fmla="*/ 1720024 w 4038317"/>
                <a:gd name="connsiteY35" fmla="*/ 1611248 h 1801606"/>
                <a:gd name="connsiteX36" fmla="*/ 1533064 w 4038317"/>
                <a:gd name="connsiteY36" fmla="*/ 1563658 h 1801606"/>
                <a:gd name="connsiteX37" fmla="*/ 1407292 w 4038317"/>
                <a:gd name="connsiteY37" fmla="*/ 1526266 h 1801606"/>
                <a:gd name="connsiteX38" fmla="*/ 1230531 w 4038317"/>
                <a:gd name="connsiteY38" fmla="*/ 1461680 h 1801606"/>
                <a:gd name="connsiteX39" fmla="*/ 1077564 w 4038317"/>
                <a:gd name="connsiteY39" fmla="*/ 1393695 h 1801606"/>
                <a:gd name="connsiteX40" fmla="*/ 914400 w 4038317"/>
                <a:gd name="connsiteY40" fmla="*/ 1291718 h 1801606"/>
                <a:gd name="connsiteX41" fmla="*/ 798825 w 4038317"/>
                <a:gd name="connsiteY41" fmla="*/ 1189740 h 1801606"/>
                <a:gd name="connsiteX42" fmla="*/ 645859 w 4038317"/>
                <a:gd name="connsiteY42" fmla="*/ 1043572 h 1801606"/>
                <a:gd name="connsiteX43" fmla="*/ 479295 w 4038317"/>
                <a:gd name="connsiteY43" fmla="*/ 863411 h 1801606"/>
                <a:gd name="connsiteX44" fmla="*/ 370519 w 4038317"/>
                <a:gd name="connsiteY44" fmla="*/ 727441 h 1801606"/>
                <a:gd name="connsiteX45" fmla="*/ 275340 w 4038317"/>
                <a:gd name="connsiteY45" fmla="*/ 588071 h 1801606"/>
                <a:gd name="connsiteX46" fmla="*/ 203955 w 4038317"/>
                <a:gd name="connsiteY46" fmla="*/ 465698 h 1801606"/>
                <a:gd name="connsiteX47" fmla="*/ 135970 w 4038317"/>
                <a:gd name="connsiteY47" fmla="*/ 336526 h 1801606"/>
                <a:gd name="connsiteX48" fmla="*/ 78183 w 4038317"/>
                <a:gd name="connsiteY48" fmla="*/ 217552 h 1801606"/>
                <a:gd name="connsiteX49" fmla="*/ 23795 w 4038317"/>
                <a:gd name="connsiteY49" fmla="*/ 105377 h 1801606"/>
                <a:gd name="connsiteX50" fmla="*/ 3399 w 4038317"/>
                <a:gd name="connsiteY50" fmla="*/ 50989 h 1801606"/>
                <a:gd name="connsiteX51" fmla="*/ 0 w 4038317"/>
                <a:gd name="connsiteY51" fmla="*/ 13597 h 1801606"/>
                <a:gd name="connsiteX52" fmla="*/ 6798 w 4038317"/>
                <a:gd name="connsiteY52" fmla="*/ 0 h 1801606"/>
                <a:gd name="connsiteX53" fmla="*/ 13597 w 4038317"/>
                <a:gd name="connsiteY53" fmla="*/ 0 h 1801606"/>
                <a:gd name="connsiteX54" fmla="*/ 27194 w 4038317"/>
                <a:gd name="connsiteY54" fmla="*/ 0 h 1801606"/>
                <a:gd name="connsiteX55" fmla="*/ 47589 w 4038317"/>
                <a:gd name="connsiteY55" fmla="*/ 6799 h 1801606"/>
                <a:gd name="connsiteX56" fmla="*/ 64586 w 4038317"/>
                <a:gd name="connsiteY56" fmla="*/ 20396 h 1801606"/>
                <a:gd name="connsiteX57" fmla="*/ 98578 w 4038317"/>
                <a:gd name="connsiteY57" fmla="*/ 78183 h 1801606"/>
                <a:gd name="connsiteX58" fmla="*/ 186959 w 4038317"/>
                <a:gd name="connsiteY58" fmla="*/ 210754 h 1801606"/>
                <a:gd name="connsiteX59" fmla="*/ 268541 w 4038317"/>
                <a:gd name="connsiteY59" fmla="*/ 329728 h 1801606"/>
                <a:gd name="connsiteX60" fmla="*/ 333127 w 4038317"/>
                <a:gd name="connsiteY60" fmla="*/ 418109 h 1801606"/>
                <a:gd name="connsiteX61" fmla="*/ 390914 w 4038317"/>
                <a:gd name="connsiteY61" fmla="*/ 489493 h 1801606"/>
                <a:gd name="connsiteX62" fmla="*/ 455500 w 4038317"/>
                <a:gd name="connsiteY62" fmla="*/ 567676 h 1801606"/>
                <a:gd name="connsiteX63" fmla="*/ 520086 w 4038317"/>
                <a:gd name="connsiteY63" fmla="*/ 639060 h 1801606"/>
                <a:gd name="connsiteX64" fmla="*/ 594870 w 4038317"/>
                <a:gd name="connsiteY64" fmla="*/ 710445 h 1801606"/>
                <a:gd name="connsiteX65" fmla="*/ 642459 w 4038317"/>
                <a:gd name="connsiteY65" fmla="*/ 754635 h 1801606"/>
                <a:gd name="connsiteX66" fmla="*/ 713844 w 4038317"/>
                <a:gd name="connsiteY66" fmla="*/ 819221 h 1801606"/>
                <a:gd name="connsiteX67" fmla="*/ 815821 w 4038317"/>
                <a:gd name="connsiteY67" fmla="*/ 907602 h 1801606"/>
                <a:gd name="connsiteX68" fmla="*/ 948392 w 4038317"/>
                <a:gd name="connsiteY68" fmla="*/ 1006180 h 1801606"/>
                <a:gd name="connsiteX69" fmla="*/ 1043572 w 4038317"/>
                <a:gd name="connsiteY69" fmla="*/ 1077564 h 1801606"/>
                <a:gd name="connsiteX70" fmla="*/ 1104758 w 4038317"/>
                <a:gd name="connsiteY70" fmla="*/ 1118355 h 1801606"/>
                <a:gd name="connsiteX71" fmla="*/ 1271322 w 4038317"/>
                <a:gd name="connsiteY71" fmla="*/ 1210135 h 1801606"/>
                <a:gd name="connsiteX72" fmla="*/ 1407292 w 4038317"/>
                <a:gd name="connsiteY72" fmla="*/ 1264523 h 1801606"/>
                <a:gd name="connsiteX73" fmla="*/ 1652038 w 4038317"/>
                <a:gd name="connsiteY73" fmla="*/ 1339307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38317" h="1801606">
                  <a:moveTo>
                    <a:pt x="1652038" y="1339307"/>
                  </a:moveTo>
                  <a:lnTo>
                    <a:pt x="1798207" y="1380098"/>
                  </a:lnTo>
                  <a:lnTo>
                    <a:pt x="1974968" y="1417490"/>
                  </a:lnTo>
                  <a:lnTo>
                    <a:pt x="2121136" y="1444684"/>
                  </a:lnTo>
                  <a:lnTo>
                    <a:pt x="2263905" y="1465080"/>
                  </a:lnTo>
                  <a:lnTo>
                    <a:pt x="2525647" y="1478677"/>
                  </a:lnTo>
                  <a:lnTo>
                    <a:pt x="2716006" y="1488874"/>
                  </a:lnTo>
                  <a:lnTo>
                    <a:pt x="2967551" y="1488874"/>
                  </a:lnTo>
                  <a:lnTo>
                    <a:pt x="3215696" y="1488874"/>
                  </a:lnTo>
                  <a:lnTo>
                    <a:pt x="3429850" y="1485475"/>
                  </a:lnTo>
                  <a:lnTo>
                    <a:pt x="3657600" y="1475277"/>
                  </a:lnTo>
                  <a:lnTo>
                    <a:pt x="3796969" y="1468479"/>
                  </a:lnTo>
                  <a:lnTo>
                    <a:pt x="3844559" y="1461680"/>
                  </a:lnTo>
                  <a:lnTo>
                    <a:pt x="3875152" y="1444684"/>
                  </a:lnTo>
                  <a:lnTo>
                    <a:pt x="3902346" y="1424289"/>
                  </a:lnTo>
                  <a:lnTo>
                    <a:pt x="3922742" y="1397094"/>
                  </a:lnTo>
                  <a:lnTo>
                    <a:pt x="3936339" y="1373300"/>
                  </a:lnTo>
                  <a:lnTo>
                    <a:pt x="3966932" y="1301915"/>
                  </a:lnTo>
                  <a:lnTo>
                    <a:pt x="4038317" y="1614647"/>
                  </a:lnTo>
                  <a:lnTo>
                    <a:pt x="3987328" y="1709826"/>
                  </a:lnTo>
                  <a:lnTo>
                    <a:pt x="3949936" y="1764214"/>
                  </a:lnTo>
                  <a:lnTo>
                    <a:pt x="3915943" y="1798207"/>
                  </a:lnTo>
                  <a:lnTo>
                    <a:pt x="3895548" y="1801606"/>
                  </a:lnTo>
                  <a:lnTo>
                    <a:pt x="3854757" y="1794807"/>
                  </a:lnTo>
                  <a:lnTo>
                    <a:pt x="3793570" y="1781210"/>
                  </a:lnTo>
                  <a:lnTo>
                    <a:pt x="3650801" y="1760815"/>
                  </a:lnTo>
                  <a:lnTo>
                    <a:pt x="3596413" y="1754016"/>
                  </a:lnTo>
                  <a:lnTo>
                    <a:pt x="3514831" y="1757416"/>
                  </a:lnTo>
                  <a:lnTo>
                    <a:pt x="3419652" y="1757416"/>
                  </a:lnTo>
                  <a:lnTo>
                    <a:pt x="3144312" y="1757416"/>
                  </a:lnTo>
                  <a:lnTo>
                    <a:pt x="2899566" y="1757416"/>
                  </a:lnTo>
                  <a:lnTo>
                    <a:pt x="2739801" y="1733621"/>
                  </a:lnTo>
                  <a:lnTo>
                    <a:pt x="2277502" y="1709826"/>
                  </a:lnTo>
                  <a:lnTo>
                    <a:pt x="2097341" y="1682632"/>
                  </a:lnTo>
                  <a:lnTo>
                    <a:pt x="1876389" y="1645240"/>
                  </a:lnTo>
                  <a:lnTo>
                    <a:pt x="1720024" y="1611248"/>
                  </a:lnTo>
                  <a:lnTo>
                    <a:pt x="1533064" y="1563658"/>
                  </a:lnTo>
                  <a:lnTo>
                    <a:pt x="1407292" y="1526266"/>
                  </a:lnTo>
                  <a:lnTo>
                    <a:pt x="1230531" y="1461680"/>
                  </a:lnTo>
                  <a:lnTo>
                    <a:pt x="1077564" y="1393695"/>
                  </a:lnTo>
                  <a:lnTo>
                    <a:pt x="914400" y="1291718"/>
                  </a:lnTo>
                  <a:lnTo>
                    <a:pt x="798825" y="1189740"/>
                  </a:lnTo>
                  <a:lnTo>
                    <a:pt x="645859" y="1043572"/>
                  </a:lnTo>
                  <a:lnTo>
                    <a:pt x="479295" y="863411"/>
                  </a:lnTo>
                  <a:lnTo>
                    <a:pt x="370519" y="727441"/>
                  </a:lnTo>
                  <a:lnTo>
                    <a:pt x="275340" y="588071"/>
                  </a:lnTo>
                  <a:lnTo>
                    <a:pt x="203955" y="465698"/>
                  </a:lnTo>
                  <a:lnTo>
                    <a:pt x="135970" y="336526"/>
                  </a:lnTo>
                  <a:lnTo>
                    <a:pt x="78183" y="217552"/>
                  </a:lnTo>
                  <a:lnTo>
                    <a:pt x="23795" y="105377"/>
                  </a:lnTo>
                  <a:lnTo>
                    <a:pt x="3399" y="50989"/>
                  </a:lnTo>
                  <a:lnTo>
                    <a:pt x="0" y="13597"/>
                  </a:lnTo>
                  <a:lnTo>
                    <a:pt x="6798" y="0"/>
                  </a:lnTo>
                  <a:lnTo>
                    <a:pt x="13597" y="0"/>
                  </a:lnTo>
                  <a:lnTo>
                    <a:pt x="27194" y="0"/>
                  </a:lnTo>
                  <a:lnTo>
                    <a:pt x="47589" y="6799"/>
                  </a:lnTo>
                  <a:lnTo>
                    <a:pt x="64586" y="20396"/>
                  </a:lnTo>
                  <a:lnTo>
                    <a:pt x="98578" y="78183"/>
                  </a:lnTo>
                  <a:lnTo>
                    <a:pt x="186959" y="210754"/>
                  </a:lnTo>
                  <a:lnTo>
                    <a:pt x="268541" y="329728"/>
                  </a:lnTo>
                  <a:lnTo>
                    <a:pt x="333127" y="418109"/>
                  </a:lnTo>
                  <a:lnTo>
                    <a:pt x="390914" y="489493"/>
                  </a:lnTo>
                  <a:lnTo>
                    <a:pt x="455500" y="567676"/>
                  </a:lnTo>
                  <a:lnTo>
                    <a:pt x="520086" y="639060"/>
                  </a:lnTo>
                  <a:lnTo>
                    <a:pt x="594870" y="710445"/>
                  </a:lnTo>
                  <a:lnTo>
                    <a:pt x="642459" y="754635"/>
                  </a:lnTo>
                  <a:lnTo>
                    <a:pt x="713844" y="819221"/>
                  </a:lnTo>
                  <a:lnTo>
                    <a:pt x="815821" y="907602"/>
                  </a:lnTo>
                  <a:lnTo>
                    <a:pt x="948392" y="1006180"/>
                  </a:lnTo>
                  <a:lnTo>
                    <a:pt x="1043572" y="1077564"/>
                  </a:lnTo>
                  <a:lnTo>
                    <a:pt x="1104758" y="1118355"/>
                  </a:lnTo>
                  <a:lnTo>
                    <a:pt x="1271322" y="1210135"/>
                  </a:lnTo>
                  <a:lnTo>
                    <a:pt x="1407292" y="1264523"/>
                  </a:lnTo>
                  <a:lnTo>
                    <a:pt x="1652038" y="1339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FFAE168-8A66-B147-B776-EDBF80EA9D56}"/>
                </a:ext>
              </a:extLst>
            </p:cNvPr>
            <p:cNvSpPr/>
            <p:nvPr/>
          </p:nvSpPr>
          <p:spPr>
            <a:xfrm>
              <a:off x="4194175" y="4098925"/>
              <a:ext cx="3175000" cy="1898650"/>
            </a:xfrm>
            <a:custGeom>
              <a:avLst/>
              <a:gdLst>
                <a:gd name="connsiteX0" fmla="*/ 1279072 w 3175908"/>
                <a:gd name="connsiteY0" fmla="*/ 1140279 h 1899558"/>
                <a:gd name="connsiteX1" fmla="*/ 1148443 w 3175908"/>
                <a:gd name="connsiteY1" fmla="*/ 1020536 h 1899558"/>
                <a:gd name="connsiteX2" fmla="*/ 1050472 w 3175908"/>
                <a:gd name="connsiteY2" fmla="*/ 925286 h 1899558"/>
                <a:gd name="connsiteX3" fmla="*/ 879022 w 3175908"/>
                <a:gd name="connsiteY3" fmla="*/ 756558 h 1899558"/>
                <a:gd name="connsiteX4" fmla="*/ 693965 w 3175908"/>
                <a:gd name="connsiteY4" fmla="*/ 563336 h 1899558"/>
                <a:gd name="connsiteX5" fmla="*/ 576943 w 3175908"/>
                <a:gd name="connsiteY5" fmla="*/ 451758 h 1899558"/>
                <a:gd name="connsiteX6" fmla="*/ 487136 w 3175908"/>
                <a:gd name="connsiteY6" fmla="*/ 370115 h 1899558"/>
                <a:gd name="connsiteX7" fmla="*/ 416379 w 3175908"/>
                <a:gd name="connsiteY7" fmla="*/ 312965 h 1899558"/>
                <a:gd name="connsiteX8" fmla="*/ 361950 w 3175908"/>
                <a:gd name="connsiteY8" fmla="*/ 266700 h 1899558"/>
                <a:gd name="connsiteX9" fmla="*/ 283029 w 3175908"/>
                <a:gd name="connsiteY9" fmla="*/ 214993 h 1899558"/>
                <a:gd name="connsiteX10" fmla="*/ 244929 w 3175908"/>
                <a:gd name="connsiteY10" fmla="*/ 187779 h 1899558"/>
                <a:gd name="connsiteX11" fmla="*/ 201386 w 3175908"/>
                <a:gd name="connsiteY11" fmla="*/ 163286 h 1899558"/>
                <a:gd name="connsiteX12" fmla="*/ 149679 w 3175908"/>
                <a:gd name="connsiteY12" fmla="*/ 136072 h 1899558"/>
                <a:gd name="connsiteX13" fmla="*/ 114300 w 3175908"/>
                <a:gd name="connsiteY13" fmla="*/ 119743 h 1899558"/>
                <a:gd name="connsiteX14" fmla="*/ 73479 w 3175908"/>
                <a:gd name="connsiteY14" fmla="*/ 106136 h 1899558"/>
                <a:gd name="connsiteX15" fmla="*/ 40822 w 3175908"/>
                <a:gd name="connsiteY15" fmla="*/ 97972 h 1899558"/>
                <a:gd name="connsiteX16" fmla="*/ 21772 w 3175908"/>
                <a:gd name="connsiteY16" fmla="*/ 92529 h 1899558"/>
                <a:gd name="connsiteX17" fmla="*/ 10886 w 3175908"/>
                <a:gd name="connsiteY17" fmla="*/ 81643 h 1899558"/>
                <a:gd name="connsiteX18" fmla="*/ 0 w 3175908"/>
                <a:gd name="connsiteY18" fmla="*/ 57150 h 1899558"/>
                <a:gd name="connsiteX19" fmla="*/ 0 w 3175908"/>
                <a:gd name="connsiteY19" fmla="*/ 27215 h 1899558"/>
                <a:gd name="connsiteX20" fmla="*/ 5443 w 3175908"/>
                <a:gd name="connsiteY20" fmla="*/ 13608 h 1899558"/>
                <a:gd name="connsiteX21" fmla="*/ 32658 w 3175908"/>
                <a:gd name="connsiteY21" fmla="*/ 2722 h 1899558"/>
                <a:gd name="connsiteX22" fmla="*/ 46265 w 3175908"/>
                <a:gd name="connsiteY22" fmla="*/ 0 h 1899558"/>
                <a:gd name="connsiteX23" fmla="*/ 84365 w 3175908"/>
                <a:gd name="connsiteY23" fmla="*/ 2722 h 1899558"/>
                <a:gd name="connsiteX24" fmla="*/ 138793 w 3175908"/>
                <a:gd name="connsiteY24" fmla="*/ 13608 h 1899558"/>
                <a:gd name="connsiteX25" fmla="*/ 214993 w 3175908"/>
                <a:gd name="connsiteY25" fmla="*/ 32658 h 1899558"/>
                <a:gd name="connsiteX26" fmla="*/ 277586 w 3175908"/>
                <a:gd name="connsiteY26" fmla="*/ 51708 h 1899558"/>
                <a:gd name="connsiteX27" fmla="*/ 342900 w 3175908"/>
                <a:gd name="connsiteY27" fmla="*/ 81643 h 1899558"/>
                <a:gd name="connsiteX28" fmla="*/ 386443 w 3175908"/>
                <a:gd name="connsiteY28" fmla="*/ 106136 h 1899558"/>
                <a:gd name="connsiteX29" fmla="*/ 487136 w 3175908"/>
                <a:gd name="connsiteY29" fmla="*/ 182336 h 1899558"/>
                <a:gd name="connsiteX30" fmla="*/ 647700 w 3175908"/>
                <a:gd name="connsiteY30" fmla="*/ 315686 h 1899558"/>
                <a:gd name="connsiteX31" fmla="*/ 879022 w 3175908"/>
                <a:gd name="connsiteY31" fmla="*/ 519793 h 1899558"/>
                <a:gd name="connsiteX32" fmla="*/ 974272 w 3175908"/>
                <a:gd name="connsiteY32" fmla="*/ 601436 h 1899558"/>
                <a:gd name="connsiteX33" fmla="*/ 1208315 w 3175908"/>
                <a:gd name="connsiteY33" fmla="*/ 789215 h 1899558"/>
                <a:gd name="connsiteX34" fmla="*/ 1336222 w 3175908"/>
                <a:gd name="connsiteY34" fmla="*/ 887186 h 1899558"/>
                <a:gd name="connsiteX35" fmla="*/ 1526722 w 3175908"/>
                <a:gd name="connsiteY35" fmla="*/ 1028700 h 1899558"/>
                <a:gd name="connsiteX36" fmla="*/ 1695450 w 3175908"/>
                <a:gd name="connsiteY36" fmla="*/ 1145722 h 1899558"/>
                <a:gd name="connsiteX37" fmla="*/ 1845129 w 3175908"/>
                <a:gd name="connsiteY37" fmla="*/ 1240972 h 1899558"/>
                <a:gd name="connsiteX38" fmla="*/ 1975758 w 3175908"/>
                <a:gd name="connsiteY38" fmla="*/ 1322615 h 1899558"/>
                <a:gd name="connsiteX39" fmla="*/ 2106386 w 3175908"/>
                <a:gd name="connsiteY39" fmla="*/ 1393372 h 1899558"/>
                <a:gd name="connsiteX40" fmla="*/ 2280558 w 3175908"/>
                <a:gd name="connsiteY40" fmla="*/ 1483179 h 1899558"/>
                <a:gd name="connsiteX41" fmla="*/ 2427515 w 3175908"/>
                <a:gd name="connsiteY41" fmla="*/ 1551215 h 1899558"/>
                <a:gd name="connsiteX42" fmla="*/ 2615293 w 3175908"/>
                <a:gd name="connsiteY42" fmla="*/ 1630136 h 1899558"/>
                <a:gd name="connsiteX43" fmla="*/ 2781300 w 3175908"/>
                <a:gd name="connsiteY43" fmla="*/ 1692729 h 1899558"/>
                <a:gd name="connsiteX44" fmla="*/ 3007179 w 3175908"/>
                <a:gd name="connsiteY44" fmla="*/ 1768929 h 1899558"/>
                <a:gd name="connsiteX45" fmla="*/ 3159579 w 3175908"/>
                <a:gd name="connsiteY45" fmla="*/ 1809750 h 1899558"/>
                <a:gd name="connsiteX46" fmla="*/ 3167743 w 3175908"/>
                <a:gd name="connsiteY46" fmla="*/ 1817915 h 1899558"/>
                <a:gd name="connsiteX47" fmla="*/ 3173186 w 3175908"/>
                <a:gd name="connsiteY47" fmla="*/ 1831522 h 1899558"/>
                <a:gd name="connsiteX48" fmla="*/ 3175908 w 3175908"/>
                <a:gd name="connsiteY48" fmla="*/ 1853293 h 1899558"/>
                <a:gd name="connsiteX49" fmla="*/ 3167743 w 3175908"/>
                <a:gd name="connsiteY49" fmla="*/ 1866900 h 1899558"/>
                <a:gd name="connsiteX50" fmla="*/ 3129643 w 3175908"/>
                <a:gd name="connsiteY50" fmla="*/ 1877786 h 1899558"/>
                <a:gd name="connsiteX51" fmla="*/ 2979965 w 3175908"/>
                <a:gd name="connsiteY51" fmla="*/ 1880508 h 1899558"/>
                <a:gd name="connsiteX52" fmla="*/ 2677886 w 3175908"/>
                <a:gd name="connsiteY52" fmla="*/ 1891393 h 1899558"/>
                <a:gd name="connsiteX53" fmla="*/ 2321379 w 3175908"/>
                <a:gd name="connsiteY53" fmla="*/ 1899558 h 1899558"/>
                <a:gd name="connsiteX54" fmla="*/ 2291443 w 3175908"/>
                <a:gd name="connsiteY54" fmla="*/ 1896836 h 1899558"/>
                <a:gd name="connsiteX55" fmla="*/ 2269672 w 3175908"/>
                <a:gd name="connsiteY55" fmla="*/ 1885950 h 1899558"/>
                <a:gd name="connsiteX56" fmla="*/ 2051958 w 3175908"/>
                <a:gd name="connsiteY56" fmla="*/ 1738993 h 1899558"/>
                <a:gd name="connsiteX57" fmla="*/ 1768929 w 3175908"/>
                <a:gd name="connsiteY57" fmla="*/ 1534886 h 1899558"/>
                <a:gd name="connsiteX58" fmla="*/ 1423308 w 3175908"/>
                <a:gd name="connsiteY58" fmla="*/ 1260022 h 1899558"/>
                <a:gd name="connsiteX59" fmla="*/ 1279072 w 3175908"/>
                <a:gd name="connsiteY59" fmla="*/ 1140279 h 189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75908" h="1899558">
                  <a:moveTo>
                    <a:pt x="1279072" y="1140279"/>
                  </a:moveTo>
                  <a:lnTo>
                    <a:pt x="1148443" y="1020536"/>
                  </a:lnTo>
                  <a:lnTo>
                    <a:pt x="1050472" y="925286"/>
                  </a:lnTo>
                  <a:lnTo>
                    <a:pt x="879022" y="756558"/>
                  </a:lnTo>
                  <a:lnTo>
                    <a:pt x="693965" y="563336"/>
                  </a:lnTo>
                  <a:lnTo>
                    <a:pt x="576943" y="451758"/>
                  </a:lnTo>
                  <a:lnTo>
                    <a:pt x="487136" y="370115"/>
                  </a:lnTo>
                  <a:lnTo>
                    <a:pt x="416379" y="312965"/>
                  </a:lnTo>
                  <a:lnTo>
                    <a:pt x="361950" y="266700"/>
                  </a:lnTo>
                  <a:lnTo>
                    <a:pt x="283029" y="214993"/>
                  </a:lnTo>
                  <a:lnTo>
                    <a:pt x="244929" y="187779"/>
                  </a:lnTo>
                  <a:lnTo>
                    <a:pt x="201386" y="163286"/>
                  </a:lnTo>
                  <a:lnTo>
                    <a:pt x="149679" y="136072"/>
                  </a:lnTo>
                  <a:lnTo>
                    <a:pt x="114300" y="119743"/>
                  </a:lnTo>
                  <a:lnTo>
                    <a:pt x="73479" y="106136"/>
                  </a:lnTo>
                  <a:lnTo>
                    <a:pt x="40822" y="97972"/>
                  </a:lnTo>
                  <a:lnTo>
                    <a:pt x="21772" y="92529"/>
                  </a:lnTo>
                  <a:lnTo>
                    <a:pt x="10886" y="81643"/>
                  </a:lnTo>
                  <a:lnTo>
                    <a:pt x="0" y="57150"/>
                  </a:lnTo>
                  <a:lnTo>
                    <a:pt x="0" y="27215"/>
                  </a:lnTo>
                  <a:lnTo>
                    <a:pt x="5443" y="13608"/>
                  </a:lnTo>
                  <a:lnTo>
                    <a:pt x="32658" y="2722"/>
                  </a:lnTo>
                  <a:lnTo>
                    <a:pt x="46265" y="0"/>
                  </a:lnTo>
                  <a:lnTo>
                    <a:pt x="84365" y="2722"/>
                  </a:lnTo>
                  <a:lnTo>
                    <a:pt x="138793" y="13608"/>
                  </a:lnTo>
                  <a:lnTo>
                    <a:pt x="214993" y="32658"/>
                  </a:lnTo>
                  <a:lnTo>
                    <a:pt x="277586" y="51708"/>
                  </a:lnTo>
                  <a:lnTo>
                    <a:pt x="342900" y="81643"/>
                  </a:lnTo>
                  <a:lnTo>
                    <a:pt x="386443" y="106136"/>
                  </a:lnTo>
                  <a:lnTo>
                    <a:pt x="487136" y="182336"/>
                  </a:lnTo>
                  <a:lnTo>
                    <a:pt x="647700" y="315686"/>
                  </a:lnTo>
                  <a:lnTo>
                    <a:pt x="879022" y="519793"/>
                  </a:lnTo>
                  <a:lnTo>
                    <a:pt x="974272" y="601436"/>
                  </a:lnTo>
                  <a:lnTo>
                    <a:pt x="1208315" y="789215"/>
                  </a:lnTo>
                  <a:lnTo>
                    <a:pt x="1336222" y="887186"/>
                  </a:lnTo>
                  <a:lnTo>
                    <a:pt x="1526722" y="1028700"/>
                  </a:lnTo>
                  <a:lnTo>
                    <a:pt x="1695450" y="1145722"/>
                  </a:lnTo>
                  <a:lnTo>
                    <a:pt x="1845129" y="1240972"/>
                  </a:lnTo>
                  <a:lnTo>
                    <a:pt x="1975758" y="1322615"/>
                  </a:lnTo>
                  <a:lnTo>
                    <a:pt x="2106386" y="1393372"/>
                  </a:lnTo>
                  <a:lnTo>
                    <a:pt x="2280558" y="1483179"/>
                  </a:lnTo>
                  <a:lnTo>
                    <a:pt x="2427515" y="1551215"/>
                  </a:lnTo>
                  <a:lnTo>
                    <a:pt x="2615293" y="1630136"/>
                  </a:lnTo>
                  <a:lnTo>
                    <a:pt x="2781300" y="1692729"/>
                  </a:lnTo>
                  <a:lnTo>
                    <a:pt x="3007179" y="1768929"/>
                  </a:lnTo>
                  <a:lnTo>
                    <a:pt x="3159579" y="1809750"/>
                  </a:lnTo>
                  <a:lnTo>
                    <a:pt x="3167743" y="1817915"/>
                  </a:lnTo>
                  <a:lnTo>
                    <a:pt x="3173186" y="1831522"/>
                  </a:lnTo>
                  <a:lnTo>
                    <a:pt x="3175908" y="1853293"/>
                  </a:lnTo>
                  <a:lnTo>
                    <a:pt x="3167743" y="1866900"/>
                  </a:lnTo>
                  <a:lnTo>
                    <a:pt x="3129643" y="1877786"/>
                  </a:lnTo>
                  <a:lnTo>
                    <a:pt x="2979965" y="1880508"/>
                  </a:lnTo>
                  <a:lnTo>
                    <a:pt x="2677886" y="1891393"/>
                  </a:lnTo>
                  <a:lnTo>
                    <a:pt x="2321379" y="1899558"/>
                  </a:lnTo>
                  <a:lnTo>
                    <a:pt x="2291443" y="1896836"/>
                  </a:lnTo>
                  <a:lnTo>
                    <a:pt x="2269672" y="1885950"/>
                  </a:lnTo>
                  <a:lnTo>
                    <a:pt x="2051958" y="1738993"/>
                  </a:lnTo>
                  <a:lnTo>
                    <a:pt x="1768929" y="1534886"/>
                  </a:lnTo>
                  <a:lnTo>
                    <a:pt x="1423308" y="1260022"/>
                  </a:lnTo>
                  <a:lnTo>
                    <a:pt x="1279072" y="11402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7641845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21B8BFD2-383E-444B-984F-6A3ACCF878DC}"/>
              </a:ext>
            </a:extLst>
          </p:cNvPr>
          <p:cNvSpPr/>
          <p:nvPr/>
        </p:nvSpPr>
        <p:spPr>
          <a:xfrm>
            <a:off x="2824163" y="1773238"/>
            <a:ext cx="1728787" cy="596900"/>
          </a:xfrm>
          <a:custGeom>
            <a:avLst/>
            <a:gdLst>
              <a:gd name="connsiteX0" fmla="*/ 1107281 w 1728787"/>
              <a:gd name="connsiteY0" fmla="*/ 288132 h 595313"/>
              <a:gd name="connsiteX1" fmla="*/ 1235868 w 1728787"/>
              <a:gd name="connsiteY1" fmla="*/ 247650 h 595313"/>
              <a:gd name="connsiteX2" fmla="*/ 1269206 w 1728787"/>
              <a:gd name="connsiteY2" fmla="*/ 242888 h 595313"/>
              <a:gd name="connsiteX3" fmla="*/ 1302543 w 1728787"/>
              <a:gd name="connsiteY3" fmla="*/ 245269 h 595313"/>
              <a:gd name="connsiteX4" fmla="*/ 1657350 w 1728787"/>
              <a:gd name="connsiteY4" fmla="*/ 321469 h 595313"/>
              <a:gd name="connsiteX5" fmla="*/ 1690687 w 1728787"/>
              <a:gd name="connsiteY5" fmla="*/ 307182 h 595313"/>
              <a:gd name="connsiteX6" fmla="*/ 1712118 w 1728787"/>
              <a:gd name="connsiteY6" fmla="*/ 295275 h 595313"/>
              <a:gd name="connsiteX7" fmla="*/ 1726406 w 1728787"/>
              <a:gd name="connsiteY7" fmla="*/ 280988 h 595313"/>
              <a:gd name="connsiteX8" fmla="*/ 1728787 w 1728787"/>
              <a:gd name="connsiteY8" fmla="*/ 269082 h 595313"/>
              <a:gd name="connsiteX9" fmla="*/ 1728787 w 1728787"/>
              <a:gd name="connsiteY9" fmla="*/ 254794 h 595313"/>
              <a:gd name="connsiteX10" fmla="*/ 1721643 w 1728787"/>
              <a:gd name="connsiteY10" fmla="*/ 233363 h 595313"/>
              <a:gd name="connsiteX11" fmla="*/ 1700212 w 1728787"/>
              <a:gd name="connsiteY11" fmla="*/ 200025 h 595313"/>
              <a:gd name="connsiteX12" fmla="*/ 1674018 w 1728787"/>
              <a:gd name="connsiteY12" fmla="*/ 171450 h 595313"/>
              <a:gd name="connsiteX13" fmla="*/ 1616868 w 1728787"/>
              <a:gd name="connsiteY13" fmla="*/ 121444 h 595313"/>
              <a:gd name="connsiteX14" fmla="*/ 1554956 w 1728787"/>
              <a:gd name="connsiteY14" fmla="*/ 73819 h 595313"/>
              <a:gd name="connsiteX15" fmla="*/ 1481137 w 1728787"/>
              <a:gd name="connsiteY15" fmla="*/ 26194 h 595313"/>
              <a:gd name="connsiteX16" fmla="*/ 1433512 w 1728787"/>
              <a:gd name="connsiteY16" fmla="*/ 2382 h 595313"/>
              <a:gd name="connsiteX17" fmla="*/ 1414462 w 1728787"/>
              <a:gd name="connsiteY17" fmla="*/ 0 h 595313"/>
              <a:gd name="connsiteX18" fmla="*/ 1397793 w 1728787"/>
              <a:gd name="connsiteY18" fmla="*/ 0 h 595313"/>
              <a:gd name="connsiteX19" fmla="*/ 1371600 w 1728787"/>
              <a:gd name="connsiteY19" fmla="*/ 9525 h 595313"/>
              <a:gd name="connsiteX20" fmla="*/ 1319212 w 1728787"/>
              <a:gd name="connsiteY20" fmla="*/ 35719 h 595313"/>
              <a:gd name="connsiteX21" fmla="*/ 1269206 w 1728787"/>
              <a:gd name="connsiteY21" fmla="*/ 69057 h 595313"/>
              <a:gd name="connsiteX22" fmla="*/ 1204912 w 1728787"/>
              <a:gd name="connsiteY22" fmla="*/ 114300 h 595313"/>
              <a:gd name="connsiteX23" fmla="*/ 1126331 w 1728787"/>
              <a:gd name="connsiteY23" fmla="*/ 133350 h 595313"/>
              <a:gd name="connsiteX24" fmla="*/ 933450 w 1728787"/>
              <a:gd name="connsiteY24" fmla="*/ 178594 h 595313"/>
              <a:gd name="connsiteX25" fmla="*/ 714375 w 1728787"/>
              <a:gd name="connsiteY25" fmla="*/ 233363 h 595313"/>
              <a:gd name="connsiteX26" fmla="*/ 514350 w 1728787"/>
              <a:gd name="connsiteY26" fmla="*/ 280988 h 595313"/>
              <a:gd name="connsiteX27" fmla="*/ 457200 w 1728787"/>
              <a:gd name="connsiteY27" fmla="*/ 295275 h 595313"/>
              <a:gd name="connsiteX28" fmla="*/ 409575 w 1728787"/>
              <a:gd name="connsiteY28" fmla="*/ 302419 h 595313"/>
              <a:gd name="connsiteX29" fmla="*/ 359568 w 1728787"/>
              <a:gd name="connsiteY29" fmla="*/ 304800 h 595313"/>
              <a:gd name="connsiteX30" fmla="*/ 319087 w 1728787"/>
              <a:gd name="connsiteY30" fmla="*/ 300038 h 595313"/>
              <a:gd name="connsiteX31" fmla="*/ 269081 w 1728787"/>
              <a:gd name="connsiteY31" fmla="*/ 290513 h 595313"/>
              <a:gd name="connsiteX32" fmla="*/ 223837 w 1728787"/>
              <a:gd name="connsiteY32" fmla="*/ 278607 h 595313"/>
              <a:gd name="connsiteX33" fmla="*/ 178593 w 1728787"/>
              <a:gd name="connsiteY33" fmla="*/ 259557 h 595313"/>
              <a:gd name="connsiteX34" fmla="*/ 138112 w 1728787"/>
              <a:gd name="connsiteY34" fmla="*/ 235744 h 595313"/>
              <a:gd name="connsiteX35" fmla="*/ 100012 w 1728787"/>
              <a:gd name="connsiteY35" fmla="*/ 207169 h 595313"/>
              <a:gd name="connsiteX36" fmla="*/ 69056 w 1728787"/>
              <a:gd name="connsiteY36" fmla="*/ 192882 h 595313"/>
              <a:gd name="connsiteX37" fmla="*/ 28575 w 1728787"/>
              <a:gd name="connsiteY37" fmla="*/ 180975 h 595313"/>
              <a:gd name="connsiteX38" fmla="*/ 16668 w 1728787"/>
              <a:gd name="connsiteY38" fmla="*/ 183357 h 595313"/>
              <a:gd name="connsiteX39" fmla="*/ 4762 w 1728787"/>
              <a:gd name="connsiteY39" fmla="*/ 192882 h 595313"/>
              <a:gd name="connsiteX40" fmla="*/ 0 w 1728787"/>
              <a:gd name="connsiteY40" fmla="*/ 211932 h 595313"/>
              <a:gd name="connsiteX41" fmla="*/ 7143 w 1728787"/>
              <a:gd name="connsiteY41" fmla="*/ 238125 h 595313"/>
              <a:gd name="connsiteX42" fmla="*/ 30956 w 1728787"/>
              <a:gd name="connsiteY42" fmla="*/ 288132 h 595313"/>
              <a:gd name="connsiteX43" fmla="*/ 76200 w 1728787"/>
              <a:gd name="connsiteY43" fmla="*/ 352425 h 595313"/>
              <a:gd name="connsiteX44" fmla="*/ 133350 w 1728787"/>
              <a:gd name="connsiteY44" fmla="*/ 416719 h 595313"/>
              <a:gd name="connsiteX45" fmla="*/ 178593 w 1728787"/>
              <a:gd name="connsiteY45" fmla="*/ 459582 h 595313"/>
              <a:gd name="connsiteX46" fmla="*/ 238125 w 1728787"/>
              <a:gd name="connsiteY46" fmla="*/ 507207 h 595313"/>
              <a:gd name="connsiteX47" fmla="*/ 292893 w 1728787"/>
              <a:gd name="connsiteY47" fmla="*/ 550069 h 595313"/>
              <a:gd name="connsiteX48" fmla="*/ 314325 w 1728787"/>
              <a:gd name="connsiteY48" fmla="*/ 564357 h 595313"/>
              <a:gd name="connsiteX49" fmla="*/ 338137 w 1728787"/>
              <a:gd name="connsiteY49" fmla="*/ 581025 h 595313"/>
              <a:gd name="connsiteX50" fmla="*/ 354806 w 1728787"/>
              <a:gd name="connsiteY50" fmla="*/ 590550 h 595313"/>
              <a:gd name="connsiteX51" fmla="*/ 376237 w 1728787"/>
              <a:gd name="connsiteY51" fmla="*/ 595313 h 595313"/>
              <a:gd name="connsiteX52" fmla="*/ 409575 w 1728787"/>
              <a:gd name="connsiteY52" fmla="*/ 592932 h 595313"/>
              <a:gd name="connsiteX53" fmla="*/ 445293 w 1728787"/>
              <a:gd name="connsiteY53" fmla="*/ 578644 h 595313"/>
              <a:gd name="connsiteX54" fmla="*/ 473868 w 1728787"/>
              <a:gd name="connsiteY54" fmla="*/ 557213 h 595313"/>
              <a:gd name="connsiteX55" fmla="*/ 516731 w 1728787"/>
              <a:gd name="connsiteY55" fmla="*/ 528638 h 595313"/>
              <a:gd name="connsiteX56" fmla="*/ 554831 w 1728787"/>
              <a:gd name="connsiteY56" fmla="*/ 504825 h 595313"/>
              <a:gd name="connsiteX57" fmla="*/ 697706 w 1728787"/>
              <a:gd name="connsiteY57" fmla="*/ 438150 h 595313"/>
              <a:gd name="connsiteX58" fmla="*/ 904875 w 1728787"/>
              <a:gd name="connsiteY58" fmla="*/ 359569 h 595313"/>
              <a:gd name="connsiteX59" fmla="*/ 1107281 w 1728787"/>
              <a:gd name="connsiteY59" fmla="*/ 288132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28787" h="595313">
                <a:moveTo>
                  <a:pt x="1107281" y="288132"/>
                </a:moveTo>
                <a:lnTo>
                  <a:pt x="1235868" y="247650"/>
                </a:lnTo>
                <a:lnTo>
                  <a:pt x="1269206" y="242888"/>
                </a:lnTo>
                <a:lnTo>
                  <a:pt x="1302543" y="245269"/>
                </a:lnTo>
                <a:lnTo>
                  <a:pt x="1657350" y="321469"/>
                </a:lnTo>
                <a:lnTo>
                  <a:pt x="1690687" y="307182"/>
                </a:lnTo>
                <a:lnTo>
                  <a:pt x="1712118" y="295275"/>
                </a:lnTo>
                <a:lnTo>
                  <a:pt x="1726406" y="280988"/>
                </a:lnTo>
                <a:lnTo>
                  <a:pt x="1728787" y="269082"/>
                </a:lnTo>
                <a:lnTo>
                  <a:pt x="1728787" y="254794"/>
                </a:lnTo>
                <a:lnTo>
                  <a:pt x="1721643" y="233363"/>
                </a:lnTo>
                <a:lnTo>
                  <a:pt x="1700212" y="200025"/>
                </a:lnTo>
                <a:lnTo>
                  <a:pt x="1674018" y="171450"/>
                </a:lnTo>
                <a:lnTo>
                  <a:pt x="1616868" y="121444"/>
                </a:lnTo>
                <a:lnTo>
                  <a:pt x="1554956" y="73819"/>
                </a:lnTo>
                <a:lnTo>
                  <a:pt x="1481137" y="26194"/>
                </a:lnTo>
                <a:lnTo>
                  <a:pt x="1433512" y="2382"/>
                </a:lnTo>
                <a:lnTo>
                  <a:pt x="1414462" y="0"/>
                </a:lnTo>
                <a:lnTo>
                  <a:pt x="1397793" y="0"/>
                </a:lnTo>
                <a:lnTo>
                  <a:pt x="1371600" y="9525"/>
                </a:lnTo>
                <a:lnTo>
                  <a:pt x="1319212" y="35719"/>
                </a:lnTo>
                <a:lnTo>
                  <a:pt x="1269206" y="69057"/>
                </a:lnTo>
                <a:lnTo>
                  <a:pt x="1204912" y="114300"/>
                </a:lnTo>
                <a:lnTo>
                  <a:pt x="1126331" y="133350"/>
                </a:lnTo>
                <a:lnTo>
                  <a:pt x="933450" y="178594"/>
                </a:lnTo>
                <a:lnTo>
                  <a:pt x="714375" y="233363"/>
                </a:lnTo>
                <a:lnTo>
                  <a:pt x="514350" y="280988"/>
                </a:lnTo>
                <a:lnTo>
                  <a:pt x="457200" y="295275"/>
                </a:lnTo>
                <a:lnTo>
                  <a:pt x="409575" y="302419"/>
                </a:lnTo>
                <a:lnTo>
                  <a:pt x="359568" y="304800"/>
                </a:lnTo>
                <a:lnTo>
                  <a:pt x="319087" y="300038"/>
                </a:lnTo>
                <a:lnTo>
                  <a:pt x="269081" y="290513"/>
                </a:lnTo>
                <a:lnTo>
                  <a:pt x="223837" y="278607"/>
                </a:lnTo>
                <a:lnTo>
                  <a:pt x="178593" y="259557"/>
                </a:lnTo>
                <a:lnTo>
                  <a:pt x="138112" y="235744"/>
                </a:lnTo>
                <a:lnTo>
                  <a:pt x="100012" y="207169"/>
                </a:lnTo>
                <a:lnTo>
                  <a:pt x="69056" y="192882"/>
                </a:lnTo>
                <a:lnTo>
                  <a:pt x="28575" y="180975"/>
                </a:lnTo>
                <a:lnTo>
                  <a:pt x="16668" y="183357"/>
                </a:lnTo>
                <a:lnTo>
                  <a:pt x="4762" y="192882"/>
                </a:lnTo>
                <a:lnTo>
                  <a:pt x="0" y="211932"/>
                </a:lnTo>
                <a:lnTo>
                  <a:pt x="7143" y="238125"/>
                </a:lnTo>
                <a:lnTo>
                  <a:pt x="30956" y="288132"/>
                </a:lnTo>
                <a:lnTo>
                  <a:pt x="76200" y="352425"/>
                </a:lnTo>
                <a:lnTo>
                  <a:pt x="133350" y="416719"/>
                </a:lnTo>
                <a:lnTo>
                  <a:pt x="178593" y="459582"/>
                </a:lnTo>
                <a:lnTo>
                  <a:pt x="238125" y="507207"/>
                </a:lnTo>
                <a:lnTo>
                  <a:pt x="292893" y="550069"/>
                </a:lnTo>
                <a:lnTo>
                  <a:pt x="314325" y="564357"/>
                </a:lnTo>
                <a:lnTo>
                  <a:pt x="338137" y="581025"/>
                </a:lnTo>
                <a:lnTo>
                  <a:pt x="354806" y="590550"/>
                </a:lnTo>
                <a:lnTo>
                  <a:pt x="376237" y="595313"/>
                </a:lnTo>
                <a:lnTo>
                  <a:pt x="409575" y="592932"/>
                </a:lnTo>
                <a:lnTo>
                  <a:pt x="445293" y="578644"/>
                </a:lnTo>
                <a:lnTo>
                  <a:pt x="473868" y="557213"/>
                </a:lnTo>
                <a:lnTo>
                  <a:pt x="516731" y="528638"/>
                </a:lnTo>
                <a:lnTo>
                  <a:pt x="554831" y="504825"/>
                </a:lnTo>
                <a:lnTo>
                  <a:pt x="697706" y="438150"/>
                </a:lnTo>
                <a:lnTo>
                  <a:pt x="904875" y="359569"/>
                </a:lnTo>
                <a:lnTo>
                  <a:pt x="1107281" y="2881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43AEC2C5-EEA9-604A-BB61-ABAFA165960A}"/>
              </a:ext>
            </a:extLst>
          </p:cNvPr>
          <p:cNvSpPr/>
          <p:nvPr/>
        </p:nvSpPr>
        <p:spPr>
          <a:xfrm>
            <a:off x="6248400" y="4376738"/>
            <a:ext cx="862013" cy="1195387"/>
          </a:xfrm>
          <a:custGeom>
            <a:avLst/>
            <a:gdLst>
              <a:gd name="connsiteX0" fmla="*/ 290513 w 862013"/>
              <a:gd name="connsiteY0" fmla="*/ 507206 h 1195387"/>
              <a:gd name="connsiteX1" fmla="*/ 176213 w 862013"/>
              <a:gd name="connsiteY1" fmla="*/ 323850 h 1195387"/>
              <a:gd name="connsiteX2" fmla="*/ 66675 w 862013"/>
              <a:gd name="connsiteY2" fmla="*/ 142875 h 1195387"/>
              <a:gd name="connsiteX3" fmla="*/ 14288 w 862013"/>
              <a:gd name="connsiteY3" fmla="*/ 57150 h 1195387"/>
              <a:gd name="connsiteX4" fmla="*/ 0 w 862013"/>
              <a:gd name="connsiteY4" fmla="*/ 23812 h 1195387"/>
              <a:gd name="connsiteX5" fmla="*/ 0 w 862013"/>
              <a:gd name="connsiteY5" fmla="*/ 16668 h 1195387"/>
              <a:gd name="connsiteX6" fmla="*/ 2381 w 862013"/>
              <a:gd name="connsiteY6" fmla="*/ 7143 h 1195387"/>
              <a:gd name="connsiteX7" fmla="*/ 7144 w 862013"/>
              <a:gd name="connsiteY7" fmla="*/ 2381 h 1195387"/>
              <a:gd name="connsiteX8" fmla="*/ 21431 w 862013"/>
              <a:gd name="connsiteY8" fmla="*/ 0 h 1195387"/>
              <a:gd name="connsiteX9" fmla="*/ 40481 w 862013"/>
              <a:gd name="connsiteY9" fmla="*/ 4762 h 1195387"/>
              <a:gd name="connsiteX10" fmla="*/ 76200 w 862013"/>
              <a:gd name="connsiteY10" fmla="*/ 26193 h 1195387"/>
              <a:gd name="connsiteX11" fmla="*/ 176213 w 862013"/>
              <a:gd name="connsiteY11" fmla="*/ 111918 h 1195387"/>
              <a:gd name="connsiteX12" fmla="*/ 304800 w 862013"/>
              <a:gd name="connsiteY12" fmla="*/ 219075 h 1195387"/>
              <a:gd name="connsiteX13" fmla="*/ 440531 w 862013"/>
              <a:gd name="connsiteY13" fmla="*/ 335756 h 1195387"/>
              <a:gd name="connsiteX14" fmla="*/ 571500 w 862013"/>
              <a:gd name="connsiteY14" fmla="*/ 450056 h 1195387"/>
              <a:gd name="connsiteX15" fmla="*/ 666750 w 862013"/>
              <a:gd name="connsiteY15" fmla="*/ 531018 h 1195387"/>
              <a:gd name="connsiteX16" fmla="*/ 707231 w 862013"/>
              <a:gd name="connsiteY16" fmla="*/ 569118 h 1195387"/>
              <a:gd name="connsiteX17" fmla="*/ 721519 w 862013"/>
              <a:gd name="connsiteY17" fmla="*/ 590550 h 1195387"/>
              <a:gd name="connsiteX18" fmla="*/ 742950 w 862013"/>
              <a:gd name="connsiteY18" fmla="*/ 626268 h 1195387"/>
              <a:gd name="connsiteX19" fmla="*/ 776288 w 862013"/>
              <a:gd name="connsiteY19" fmla="*/ 690562 h 1195387"/>
              <a:gd name="connsiteX20" fmla="*/ 797719 w 862013"/>
              <a:gd name="connsiteY20" fmla="*/ 740568 h 1195387"/>
              <a:gd name="connsiteX21" fmla="*/ 823913 w 862013"/>
              <a:gd name="connsiteY21" fmla="*/ 816768 h 1195387"/>
              <a:gd name="connsiteX22" fmla="*/ 840581 w 862013"/>
              <a:gd name="connsiteY22" fmla="*/ 883443 h 1195387"/>
              <a:gd name="connsiteX23" fmla="*/ 850106 w 862013"/>
              <a:gd name="connsiteY23" fmla="*/ 938212 h 1195387"/>
              <a:gd name="connsiteX24" fmla="*/ 857250 w 862013"/>
              <a:gd name="connsiteY24" fmla="*/ 1007268 h 1195387"/>
              <a:gd name="connsiteX25" fmla="*/ 862013 w 862013"/>
              <a:gd name="connsiteY25" fmla="*/ 1078706 h 1195387"/>
              <a:gd name="connsiteX26" fmla="*/ 859631 w 862013"/>
              <a:gd name="connsiteY26" fmla="*/ 1104900 h 1195387"/>
              <a:gd name="connsiteX27" fmla="*/ 852488 w 862013"/>
              <a:gd name="connsiteY27" fmla="*/ 1140618 h 1195387"/>
              <a:gd name="connsiteX28" fmla="*/ 831056 w 862013"/>
              <a:gd name="connsiteY28" fmla="*/ 1181100 h 1195387"/>
              <a:gd name="connsiteX29" fmla="*/ 816769 w 862013"/>
              <a:gd name="connsiteY29" fmla="*/ 1190625 h 1195387"/>
              <a:gd name="connsiteX30" fmla="*/ 800100 w 862013"/>
              <a:gd name="connsiteY30" fmla="*/ 1195387 h 1195387"/>
              <a:gd name="connsiteX31" fmla="*/ 785813 w 862013"/>
              <a:gd name="connsiteY31" fmla="*/ 1195387 h 1195387"/>
              <a:gd name="connsiteX32" fmla="*/ 764381 w 862013"/>
              <a:gd name="connsiteY32" fmla="*/ 1188243 h 1195387"/>
              <a:gd name="connsiteX33" fmla="*/ 728663 w 862013"/>
              <a:gd name="connsiteY33" fmla="*/ 1164431 h 1195387"/>
              <a:gd name="connsiteX34" fmla="*/ 690563 w 862013"/>
              <a:gd name="connsiteY34" fmla="*/ 1116806 h 1195387"/>
              <a:gd name="connsiteX35" fmla="*/ 588169 w 862013"/>
              <a:gd name="connsiteY35" fmla="*/ 966787 h 1195387"/>
              <a:gd name="connsiteX36" fmla="*/ 459581 w 862013"/>
              <a:gd name="connsiteY36" fmla="*/ 771525 h 1195387"/>
              <a:gd name="connsiteX37" fmla="*/ 290513 w 862013"/>
              <a:gd name="connsiteY37" fmla="*/ 507206 h 1195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62013" h="1195387">
                <a:moveTo>
                  <a:pt x="290513" y="507206"/>
                </a:moveTo>
                <a:lnTo>
                  <a:pt x="176213" y="323850"/>
                </a:lnTo>
                <a:lnTo>
                  <a:pt x="66675" y="142875"/>
                </a:lnTo>
                <a:lnTo>
                  <a:pt x="14288" y="57150"/>
                </a:lnTo>
                <a:lnTo>
                  <a:pt x="0" y="23812"/>
                </a:lnTo>
                <a:lnTo>
                  <a:pt x="0" y="16668"/>
                </a:lnTo>
                <a:lnTo>
                  <a:pt x="2381" y="7143"/>
                </a:lnTo>
                <a:lnTo>
                  <a:pt x="7144" y="2381"/>
                </a:lnTo>
                <a:lnTo>
                  <a:pt x="21431" y="0"/>
                </a:lnTo>
                <a:lnTo>
                  <a:pt x="40481" y="4762"/>
                </a:lnTo>
                <a:lnTo>
                  <a:pt x="76200" y="26193"/>
                </a:lnTo>
                <a:lnTo>
                  <a:pt x="176213" y="111918"/>
                </a:lnTo>
                <a:lnTo>
                  <a:pt x="304800" y="219075"/>
                </a:lnTo>
                <a:lnTo>
                  <a:pt x="440531" y="335756"/>
                </a:lnTo>
                <a:lnTo>
                  <a:pt x="571500" y="450056"/>
                </a:lnTo>
                <a:lnTo>
                  <a:pt x="666750" y="531018"/>
                </a:lnTo>
                <a:lnTo>
                  <a:pt x="707231" y="569118"/>
                </a:lnTo>
                <a:lnTo>
                  <a:pt x="721519" y="590550"/>
                </a:lnTo>
                <a:lnTo>
                  <a:pt x="742950" y="626268"/>
                </a:lnTo>
                <a:lnTo>
                  <a:pt x="776288" y="690562"/>
                </a:lnTo>
                <a:lnTo>
                  <a:pt x="797719" y="740568"/>
                </a:lnTo>
                <a:lnTo>
                  <a:pt x="823913" y="816768"/>
                </a:lnTo>
                <a:lnTo>
                  <a:pt x="840581" y="883443"/>
                </a:lnTo>
                <a:lnTo>
                  <a:pt x="850106" y="938212"/>
                </a:lnTo>
                <a:lnTo>
                  <a:pt x="857250" y="1007268"/>
                </a:lnTo>
                <a:lnTo>
                  <a:pt x="862013" y="1078706"/>
                </a:lnTo>
                <a:lnTo>
                  <a:pt x="859631" y="1104900"/>
                </a:lnTo>
                <a:lnTo>
                  <a:pt x="852488" y="1140618"/>
                </a:lnTo>
                <a:lnTo>
                  <a:pt x="831056" y="1181100"/>
                </a:lnTo>
                <a:lnTo>
                  <a:pt x="816769" y="1190625"/>
                </a:lnTo>
                <a:lnTo>
                  <a:pt x="800100" y="1195387"/>
                </a:lnTo>
                <a:lnTo>
                  <a:pt x="785813" y="1195387"/>
                </a:lnTo>
                <a:lnTo>
                  <a:pt x="764381" y="1188243"/>
                </a:lnTo>
                <a:lnTo>
                  <a:pt x="728663" y="1164431"/>
                </a:lnTo>
                <a:lnTo>
                  <a:pt x="690563" y="1116806"/>
                </a:lnTo>
                <a:lnTo>
                  <a:pt x="588169" y="966787"/>
                </a:lnTo>
                <a:lnTo>
                  <a:pt x="459581" y="771525"/>
                </a:lnTo>
                <a:lnTo>
                  <a:pt x="290513" y="507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B803E088-C664-E848-B451-8C96FDE2525F}"/>
              </a:ext>
            </a:extLst>
          </p:cNvPr>
          <p:cNvSpPr/>
          <p:nvPr/>
        </p:nvSpPr>
        <p:spPr>
          <a:xfrm>
            <a:off x="4164013" y="4576763"/>
            <a:ext cx="1141412" cy="1052512"/>
          </a:xfrm>
          <a:custGeom>
            <a:avLst/>
            <a:gdLst>
              <a:gd name="connsiteX0" fmla="*/ 795338 w 1140619"/>
              <a:gd name="connsiteY0" fmla="*/ 535781 h 1052512"/>
              <a:gd name="connsiteX1" fmla="*/ 902494 w 1140619"/>
              <a:gd name="connsiteY1" fmla="*/ 445293 h 1052512"/>
              <a:gd name="connsiteX2" fmla="*/ 947738 w 1140619"/>
              <a:gd name="connsiteY2" fmla="*/ 409575 h 1052512"/>
              <a:gd name="connsiteX3" fmla="*/ 1007269 w 1140619"/>
              <a:gd name="connsiteY3" fmla="*/ 364331 h 1052512"/>
              <a:gd name="connsiteX4" fmla="*/ 1047750 w 1140619"/>
              <a:gd name="connsiteY4" fmla="*/ 330993 h 1052512"/>
              <a:gd name="connsiteX5" fmla="*/ 1062038 w 1140619"/>
              <a:gd name="connsiteY5" fmla="*/ 321468 h 1052512"/>
              <a:gd name="connsiteX6" fmla="*/ 1088232 w 1140619"/>
              <a:gd name="connsiteY6" fmla="*/ 304800 h 1052512"/>
              <a:gd name="connsiteX7" fmla="*/ 1112044 w 1140619"/>
              <a:gd name="connsiteY7" fmla="*/ 288131 h 1052512"/>
              <a:gd name="connsiteX8" fmla="*/ 1123950 w 1140619"/>
              <a:gd name="connsiteY8" fmla="*/ 276225 h 1052512"/>
              <a:gd name="connsiteX9" fmla="*/ 1135857 w 1140619"/>
              <a:gd name="connsiteY9" fmla="*/ 259556 h 1052512"/>
              <a:gd name="connsiteX10" fmla="*/ 1140619 w 1140619"/>
              <a:gd name="connsiteY10" fmla="*/ 238125 h 1052512"/>
              <a:gd name="connsiteX11" fmla="*/ 1138238 w 1140619"/>
              <a:gd name="connsiteY11" fmla="*/ 216693 h 1052512"/>
              <a:gd name="connsiteX12" fmla="*/ 1128713 w 1140619"/>
              <a:gd name="connsiteY12" fmla="*/ 190500 h 1052512"/>
              <a:gd name="connsiteX13" fmla="*/ 1102519 w 1140619"/>
              <a:gd name="connsiteY13" fmla="*/ 154781 h 1052512"/>
              <a:gd name="connsiteX14" fmla="*/ 1066800 w 1140619"/>
              <a:gd name="connsiteY14" fmla="*/ 123825 h 1052512"/>
              <a:gd name="connsiteX15" fmla="*/ 1007269 w 1140619"/>
              <a:gd name="connsiteY15" fmla="*/ 80962 h 1052512"/>
              <a:gd name="connsiteX16" fmla="*/ 957263 w 1140619"/>
              <a:gd name="connsiteY16" fmla="*/ 52387 h 1052512"/>
              <a:gd name="connsiteX17" fmla="*/ 907257 w 1140619"/>
              <a:gd name="connsiteY17" fmla="*/ 33337 h 1052512"/>
              <a:gd name="connsiteX18" fmla="*/ 854869 w 1140619"/>
              <a:gd name="connsiteY18" fmla="*/ 14287 h 1052512"/>
              <a:gd name="connsiteX19" fmla="*/ 804863 w 1140619"/>
              <a:gd name="connsiteY19" fmla="*/ 2381 h 1052512"/>
              <a:gd name="connsiteX20" fmla="*/ 757238 w 1140619"/>
              <a:gd name="connsiteY20" fmla="*/ 0 h 1052512"/>
              <a:gd name="connsiteX21" fmla="*/ 728663 w 1140619"/>
              <a:gd name="connsiteY21" fmla="*/ 4762 h 1052512"/>
              <a:gd name="connsiteX22" fmla="*/ 716757 w 1140619"/>
              <a:gd name="connsiteY22" fmla="*/ 9525 h 1052512"/>
              <a:gd name="connsiteX23" fmla="*/ 707232 w 1140619"/>
              <a:gd name="connsiteY23" fmla="*/ 19050 h 1052512"/>
              <a:gd name="connsiteX24" fmla="*/ 709613 w 1140619"/>
              <a:gd name="connsiteY24" fmla="*/ 40481 h 1052512"/>
              <a:gd name="connsiteX25" fmla="*/ 731044 w 1140619"/>
              <a:gd name="connsiteY25" fmla="*/ 71437 h 1052512"/>
              <a:gd name="connsiteX26" fmla="*/ 757238 w 1140619"/>
              <a:gd name="connsiteY26" fmla="*/ 100012 h 1052512"/>
              <a:gd name="connsiteX27" fmla="*/ 769144 w 1140619"/>
              <a:gd name="connsiteY27" fmla="*/ 116681 h 1052512"/>
              <a:gd name="connsiteX28" fmla="*/ 776288 w 1140619"/>
              <a:gd name="connsiteY28" fmla="*/ 133350 h 1052512"/>
              <a:gd name="connsiteX29" fmla="*/ 778669 w 1140619"/>
              <a:gd name="connsiteY29" fmla="*/ 154781 h 1052512"/>
              <a:gd name="connsiteX30" fmla="*/ 769144 w 1140619"/>
              <a:gd name="connsiteY30" fmla="*/ 178593 h 1052512"/>
              <a:gd name="connsiteX31" fmla="*/ 733425 w 1140619"/>
              <a:gd name="connsiteY31" fmla="*/ 233362 h 1052512"/>
              <a:gd name="connsiteX32" fmla="*/ 661988 w 1140619"/>
              <a:gd name="connsiteY32" fmla="*/ 333375 h 1052512"/>
              <a:gd name="connsiteX33" fmla="*/ 566738 w 1140619"/>
              <a:gd name="connsiteY33" fmla="*/ 454818 h 1052512"/>
              <a:gd name="connsiteX34" fmla="*/ 473869 w 1140619"/>
              <a:gd name="connsiteY34" fmla="*/ 564356 h 1052512"/>
              <a:gd name="connsiteX35" fmla="*/ 300038 w 1140619"/>
              <a:gd name="connsiteY35" fmla="*/ 738187 h 1052512"/>
              <a:gd name="connsiteX36" fmla="*/ 140494 w 1140619"/>
              <a:gd name="connsiteY36" fmla="*/ 888206 h 1052512"/>
              <a:gd name="connsiteX37" fmla="*/ 35719 w 1140619"/>
              <a:gd name="connsiteY37" fmla="*/ 978693 h 1052512"/>
              <a:gd name="connsiteX38" fmla="*/ 9525 w 1140619"/>
              <a:gd name="connsiteY38" fmla="*/ 1007268 h 1052512"/>
              <a:gd name="connsiteX39" fmla="*/ 0 w 1140619"/>
              <a:gd name="connsiteY39" fmla="*/ 1023937 h 1052512"/>
              <a:gd name="connsiteX40" fmla="*/ 0 w 1140619"/>
              <a:gd name="connsiteY40" fmla="*/ 1035843 h 1052512"/>
              <a:gd name="connsiteX41" fmla="*/ 2382 w 1140619"/>
              <a:gd name="connsiteY41" fmla="*/ 1045368 h 1052512"/>
              <a:gd name="connsiteX42" fmla="*/ 7144 w 1140619"/>
              <a:gd name="connsiteY42" fmla="*/ 1050131 h 1052512"/>
              <a:gd name="connsiteX43" fmla="*/ 19050 w 1140619"/>
              <a:gd name="connsiteY43" fmla="*/ 1052512 h 1052512"/>
              <a:gd name="connsiteX44" fmla="*/ 52388 w 1140619"/>
              <a:gd name="connsiteY44" fmla="*/ 1047750 h 1052512"/>
              <a:gd name="connsiteX45" fmla="*/ 85725 w 1140619"/>
              <a:gd name="connsiteY45" fmla="*/ 1040606 h 1052512"/>
              <a:gd name="connsiteX46" fmla="*/ 183357 w 1140619"/>
              <a:gd name="connsiteY46" fmla="*/ 985837 h 1052512"/>
              <a:gd name="connsiteX47" fmla="*/ 321469 w 1140619"/>
              <a:gd name="connsiteY47" fmla="*/ 897731 h 1052512"/>
              <a:gd name="connsiteX48" fmla="*/ 466725 w 1140619"/>
              <a:gd name="connsiteY48" fmla="*/ 802481 h 1052512"/>
              <a:gd name="connsiteX49" fmla="*/ 654844 w 1140619"/>
              <a:gd name="connsiteY49" fmla="*/ 654843 h 1052512"/>
              <a:gd name="connsiteX50" fmla="*/ 795338 w 1140619"/>
              <a:gd name="connsiteY50" fmla="*/ 535781 h 1052512"/>
              <a:gd name="connsiteX0" fmla="*/ 795338 w 1140619"/>
              <a:gd name="connsiteY0" fmla="*/ 535781 h 1052512"/>
              <a:gd name="connsiteX1" fmla="*/ 902494 w 1140619"/>
              <a:gd name="connsiteY1" fmla="*/ 445293 h 1052512"/>
              <a:gd name="connsiteX2" fmla="*/ 947738 w 1140619"/>
              <a:gd name="connsiteY2" fmla="*/ 409575 h 1052512"/>
              <a:gd name="connsiteX3" fmla="*/ 1007269 w 1140619"/>
              <a:gd name="connsiteY3" fmla="*/ 364331 h 1052512"/>
              <a:gd name="connsiteX4" fmla="*/ 1047750 w 1140619"/>
              <a:gd name="connsiteY4" fmla="*/ 330993 h 1052512"/>
              <a:gd name="connsiteX5" fmla="*/ 1062038 w 1140619"/>
              <a:gd name="connsiteY5" fmla="*/ 321468 h 1052512"/>
              <a:gd name="connsiteX6" fmla="*/ 1088232 w 1140619"/>
              <a:gd name="connsiteY6" fmla="*/ 304800 h 1052512"/>
              <a:gd name="connsiteX7" fmla="*/ 1112044 w 1140619"/>
              <a:gd name="connsiteY7" fmla="*/ 288131 h 1052512"/>
              <a:gd name="connsiteX8" fmla="*/ 1123950 w 1140619"/>
              <a:gd name="connsiteY8" fmla="*/ 276225 h 1052512"/>
              <a:gd name="connsiteX9" fmla="*/ 1135857 w 1140619"/>
              <a:gd name="connsiteY9" fmla="*/ 259556 h 1052512"/>
              <a:gd name="connsiteX10" fmla="*/ 1140619 w 1140619"/>
              <a:gd name="connsiteY10" fmla="*/ 238125 h 1052512"/>
              <a:gd name="connsiteX11" fmla="*/ 1138238 w 1140619"/>
              <a:gd name="connsiteY11" fmla="*/ 216693 h 1052512"/>
              <a:gd name="connsiteX12" fmla="*/ 1128713 w 1140619"/>
              <a:gd name="connsiteY12" fmla="*/ 190500 h 1052512"/>
              <a:gd name="connsiteX13" fmla="*/ 1102519 w 1140619"/>
              <a:gd name="connsiteY13" fmla="*/ 154781 h 1052512"/>
              <a:gd name="connsiteX14" fmla="*/ 1066800 w 1140619"/>
              <a:gd name="connsiteY14" fmla="*/ 123825 h 1052512"/>
              <a:gd name="connsiteX15" fmla="*/ 1007269 w 1140619"/>
              <a:gd name="connsiteY15" fmla="*/ 80962 h 1052512"/>
              <a:gd name="connsiteX16" fmla="*/ 957263 w 1140619"/>
              <a:gd name="connsiteY16" fmla="*/ 52387 h 1052512"/>
              <a:gd name="connsiteX17" fmla="*/ 907257 w 1140619"/>
              <a:gd name="connsiteY17" fmla="*/ 33337 h 1052512"/>
              <a:gd name="connsiteX18" fmla="*/ 854869 w 1140619"/>
              <a:gd name="connsiteY18" fmla="*/ 14287 h 1052512"/>
              <a:gd name="connsiteX19" fmla="*/ 804863 w 1140619"/>
              <a:gd name="connsiteY19" fmla="*/ 2381 h 1052512"/>
              <a:gd name="connsiteX20" fmla="*/ 757238 w 1140619"/>
              <a:gd name="connsiteY20" fmla="*/ 0 h 1052512"/>
              <a:gd name="connsiteX21" fmla="*/ 728663 w 1140619"/>
              <a:gd name="connsiteY21" fmla="*/ 4762 h 1052512"/>
              <a:gd name="connsiteX22" fmla="*/ 716757 w 1140619"/>
              <a:gd name="connsiteY22" fmla="*/ 9525 h 1052512"/>
              <a:gd name="connsiteX23" fmla="*/ 707232 w 1140619"/>
              <a:gd name="connsiteY23" fmla="*/ 19050 h 1052512"/>
              <a:gd name="connsiteX24" fmla="*/ 709613 w 1140619"/>
              <a:gd name="connsiteY24" fmla="*/ 40481 h 1052512"/>
              <a:gd name="connsiteX25" fmla="*/ 731044 w 1140619"/>
              <a:gd name="connsiteY25" fmla="*/ 71437 h 1052512"/>
              <a:gd name="connsiteX26" fmla="*/ 757238 w 1140619"/>
              <a:gd name="connsiteY26" fmla="*/ 100012 h 1052512"/>
              <a:gd name="connsiteX27" fmla="*/ 769144 w 1140619"/>
              <a:gd name="connsiteY27" fmla="*/ 116681 h 1052512"/>
              <a:gd name="connsiteX28" fmla="*/ 776288 w 1140619"/>
              <a:gd name="connsiteY28" fmla="*/ 133350 h 1052512"/>
              <a:gd name="connsiteX29" fmla="*/ 778669 w 1140619"/>
              <a:gd name="connsiteY29" fmla="*/ 154781 h 1052512"/>
              <a:gd name="connsiteX30" fmla="*/ 769144 w 1140619"/>
              <a:gd name="connsiteY30" fmla="*/ 178593 h 1052512"/>
              <a:gd name="connsiteX31" fmla="*/ 733425 w 1140619"/>
              <a:gd name="connsiteY31" fmla="*/ 233362 h 1052512"/>
              <a:gd name="connsiteX32" fmla="*/ 661988 w 1140619"/>
              <a:gd name="connsiteY32" fmla="*/ 333375 h 1052512"/>
              <a:gd name="connsiteX33" fmla="*/ 566738 w 1140619"/>
              <a:gd name="connsiteY33" fmla="*/ 454818 h 1052512"/>
              <a:gd name="connsiteX34" fmla="*/ 473869 w 1140619"/>
              <a:gd name="connsiteY34" fmla="*/ 564356 h 1052512"/>
              <a:gd name="connsiteX35" fmla="*/ 300038 w 1140619"/>
              <a:gd name="connsiteY35" fmla="*/ 738187 h 1052512"/>
              <a:gd name="connsiteX36" fmla="*/ 140494 w 1140619"/>
              <a:gd name="connsiteY36" fmla="*/ 888206 h 1052512"/>
              <a:gd name="connsiteX37" fmla="*/ 35719 w 1140619"/>
              <a:gd name="connsiteY37" fmla="*/ 978693 h 1052512"/>
              <a:gd name="connsiteX38" fmla="*/ 9525 w 1140619"/>
              <a:gd name="connsiteY38" fmla="*/ 1007268 h 1052512"/>
              <a:gd name="connsiteX39" fmla="*/ 0 w 1140619"/>
              <a:gd name="connsiteY39" fmla="*/ 1023937 h 1052512"/>
              <a:gd name="connsiteX40" fmla="*/ 0 w 1140619"/>
              <a:gd name="connsiteY40" fmla="*/ 1035843 h 1052512"/>
              <a:gd name="connsiteX41" fmla="*/ 2382 w 1140619"/>
              <a:gd name="connsiteY41" fmla="*/ 1045368 h 1052512"/>
              <a:gd name="connsiteX42" fmla="*/ 7144 w 1140619"/>
              <a:gd name="connsiteY42" fmla="*/ 1050131 h 1052512"/>
              <a:gd name="connsiteX43" fmla="*/ 19050 w 1140619"/>
              <a:gd name="connsiteY43" fmla="*/ 1052512 h 1052512"/>
              <a:gd name="connsiteX44" fmla="*/ 52388 w 1140619"/>
              <a:gd name="connsiteY44" fmla="*/ 1047750 h 1052512"/>
              <a:gd name="connsiteX45" fmla="*/ 85725 w 1140619"/>
              <a:gd name="connsiteY45" fmla="*/ 1040606 h 1052512"/>
              <a:gd name="connsiteX46" fmla="*/ 183357 w 1140619"/>
              <a:gd name="connsiteY46" fmla="*/ 985837 h 1052512"/>
              <a:gd name="connsiteX47" fmla="*/ 321469 w 1140619"/>
              <a:gd name="connsiteY47" fmla="*/ 897731 h 1052512"/>
              <a:gd name="connsiteX48" fmla="*/ 466725 w 1140619"/>
              <a:gd name="connsiteY48" fmla="*/ 802481 h 1052512"/>
              <a:gd name="connsiteX49" fmla="*/ 654844 w 1140619"/>
              <a:gd name="connsiteY49" fmla="*/ 654843 h 1052512"/>
              <a:gd name="connsiteX50" fmla="*/ 795338 w 1140619"/>
              <a:gd name="connsiteY50" fmla="*/ 535781 h 1052512"/>
              <a:gd name="connsiteX51" fmla="*/ 683419 w 1140619"/>
              <a:gd name="connsiteY51" fmla="*/ 628650 h 1052512"/>
              <a:gd name="connsiteX0" fmla="*/ 795338 w 1140619"/>
              <a:gd name="connsiteY0" fmla="*/ 535781 h 1052512"/>
              <a:gd name="connsiteX1" fmla="*/ 902494 w 1140619"/>
              <a:gd name="connsiteY1" fmla="*/ 445293 h 1052512"/>
              <a:gd name="connsiteX2" fmla="*/ 947738 w 1140619"/>
              <a:gd name="connsiteY2" fmla="*/ 409575 h 1052512"/>
              <a:gd name="connsiteX3" fmla="*/ 1007269 w 1140619"/>
              <a:gd name="connsiteY3" fmla="*/ 364331 h 1052512"/>
              <a:gd name="connsiteX4" fmla="*/ 1047750 w 1140619"/>
              <a:gd name="connsiteY4" fmla="*/ 330993 h 1052512"/>
              <a:gd name="connsiteX5" fmla="*/ 1062038 w 1140619"/>
              <a:gd name="connsiteY5" fmla="*/ 321468 h 1052512"/>
              <a:gd name="connsiteX6" fmla="*/ 1088232 w 1140619"/>
              <a:gd name="connsiteY6" fmla="*/ 304800 h 1052512"/>
              <a:gd name="connsiteX7" fmla="*/ 1112044 w 1140619"/>
              <a:gd name="connsiteY7" fmla="*/ 288131 h 1052512"/>
              <a:gd name="connsiteX8" fmla="*/ 1123950 w 1140619"/>
              <a:gd name="connsiteY8" fmla="*/ 276225 h 1052512"/>
              <a:gd name="connsiteX9" fmla="*/ 1135857 w 1140619"/>
              <a:gd name="connsiteY9" fmla="*/ 259556 h 1052512"/>
              <a:gd name="connsiteX10" fmla="*/ 1140619 w 1140619"/>
              <a:gd name="connsiteY10" fmla="*/ 238125 h 1052512"/>
              <a:gd name="connsiteX11" fmla="*/ 1138238 w 1140619"/>
              <a:gd name="connsiteY11" fmla="*/ 216693 h 1052512"/>
              <a:gd name="connsiteX12" fmla="*/ 1128713 w 1140619"/>
              <a:gd name="connsiteY12" fmla="*/ 190500 h 1052512"/>
              <a:gd name="connsiteX13" fmla="*/ 1102519 w 1140619"/>
              <a:gd name="connsiteY13" fmla="*/ 154781 h 1052512"/>
              <a:gd name="connsiteX14" fmla="*/ 1066800 w 1140619"/>
              <a:gd name="connsiteY14" fmla="*/ 123825 h 1052512"/>
              <a:gd name="connsiteX15" fmla="*/ 1007269 w 1140619"/>
              <a:gd name="connsiteY15" fmla="*/ 80962 h 1052512"/>
              <a:gd name="connsiteX16" fmla="*/ 957263 w 1140619"/>
              <a:gd name="connsiteY16" fmla="*/ 52387 h 1052512"/>
              <a:gd name="connsiteX17" fmla="*/ 907257 w 1140619"/>
              <a:gd name="connsiteY17" fmla="*/ 33337 h 1052512"/>
              <a:gd name="connsiteX18" fmla="*/ 854869 w 1140619"/>
              <a:gd name="connsiteY18" fmla="*/ 14287 h 1052512"/>
              <a:gd name="connsiteX19" fmla="*/ 804863 w 1140619"/>
              <a:gd name="connsiteY19" fmla="*/ 2381 h 1052512"/>
              <a:gd name="connsiteX20" fmla="*/ 757238 w 1140619"/>
              <a:gd name="connsiteY20" fmla="*/ 0 h 1052512"/>
              <a:gd name="connsiteX21" fmla="*/ 728663 w 1140619"/>
              <a:gd name="connsiteY21" fmla="*/ 4762 h 1052512"/>
              <a:gd name="connsiteX22" fmla="*/ 716757 w 1140619"/>
              <a:gd name="connsiteY22" fmla="*/ 9525 h 1052512"/>
              <a:gd name="connsiteX23" fmla="*/ 707232 w 1140619"/>
              <a:gd name="connsiteY23" fmla="*/ 19050 h 1052512"/>
              <a:gd name="connsiteX24" fmla="*/ 709613 w 1140619"/>
              <a:gd name="connsiteY24" fmla="*/ 40481 h 1052512"/>
              <a:gd name="connsiteX25" fmla="*/ 731044 w 1140619"/>
              <a:gd name="connsiteY25" fmla="*/ 71437 h 1052512"/>
              <a:gd name="connsiteX26" fmla="*/ 757238 w 1140619"/>
              <a:gd name="connsiteY26" fmla="*/ 100012 h 1052512"/>
              <a:gd name="connsiteX27" fmla="*/ 769144 w 1140619"/>
              <a:gd name="connsiteY27" fmla="*/ 116681 h 1052512"/>
              <a:gd name="connsiteX28" fmla="*/ 776288 w 1140619"/>
              <a:gd name="connsiteY28" fmla="*/ 133350 h 1052512"/>
              <a:gd name="connsiteX29" fmla="*/ 778669 w 1140619"/>
              <a:gd name="connsiteY29" fmla="*/ 154781 h 1052512"/>
              <a:gd name="connsiteX30" fmla="*/ 769144 w 1140619"/>
              <a:gd name="connsiteY30" fmla="*/ 178593 h 1052512"/>
              <a:gd name="connsiteX31" fmla="*/ 733425 w 1140619"/>
              <a:gd name="connsiteY31" fmla="*/ 233362 h 1052512"/>
              <a:gd name="connsiteX32" fmla="*/ 661988 w 1140619"/>
              <a:gd name="connsiteY32" fmla="*/ 333375 h 1052512"/>
              <a:gd name="connsiteX33" fmla="*/ 566738 w 1140619"/>
              <a:gd name="connsiteY33" fmla="*/ 454818 h 1052512"/>
              <a:gd name="connsiteX34" fmla="*/ 473869 w 1140619"/>
              <a:gd name="connsiteY34" fmla="*/ 564356 h 1052512"/>
              <a:gd name="connsiteX35" fmla="*/ 300038 w 1140619"/>
              <a:gd name="connsiteY35" fmla="*/ 738187 h 1052512"/>
              <a:gd name="connsiteX36" fmla="*/ 140494 w 1140619"/>
              <a:gd name="connsiteY36" fmla="*/ 888206 h 1052512"/>
              <a:gd name="connsiteX37" fmla="*/ 35719 w 1140619"/>
              <a:gd name="connsiteY37" fmla="*/ 978693 h 1052512"/>
              <a:gd name="connsiteX38" fmla="*/ 9525 w 1140619"/>
              <a:gd name="connsiteY38" fmla="*/ 1007268 h 1052512"/>
              <a:gd name="connsiteX39" fmla="*/ 0 w 1140619"/>
              <a:gd name="connsiteY39" fmla="*/ 1023937 h 1052512"/>
              <a:gd name="connsiteX40" fmla="*/ 0 w 1140619"/>
              <a:gd name="connsiteY40" fmla="*/ 1035843 h 1052512"/>
              <a:gd name="connsiteX41" fmla="*/ 2382 w 1140619"/>
              <a:gd name="connsiteY41" fmla="*/ 1045368 h 1052512"/>
              <a:gd name="connsiteX42" fmla="*/ 7144 w 1140619"/>
              <a:gd name="connsiteY42" fmla="*/ 1050131 h 1052512"/>
              <a:gd name="connsiteX43" fmla="*/ 19050 w 1140619"/>
              <a:gd name="connsiteY43" fmla="*/ 1052512 h 1052512"/>
              <a:gd name="connsiteX44" fmla="*/ 52388 w 1140619"/>
              <a:gd name="connsiteY44" fmla="*/ 1047750 h 1052512"/>
              <a:gd name="connsiteX45" fmla="*/ 85725 w 1140619"/>
              <a:gd name="connsiteY45" fmla="*/ 1040606 h 1052512"/>
              <a:gd name="connsiteX46" fmla="*/ 183357 w 1140619"/>
              <a:gd name="connsiteY46" fmla="*/ 985837 h 1052512"/>
              <a:gd name="connsiteX47" fmla="*/ 321469 w 1140619"/>
              <a:gd name="connsiteY47" fmla="*/ 897731 h 1052512"/>
              <a:gd name="connsiteX48" fmla="*/ 466725 w 1140619"/>
              <a:gd name="connsiteY48" fmla="*/ 802481 h 1052512"/>
              <a:gd name="connsiteX49" fmla="*/ 654844 w 1140619"/>
              <a:gd name="connsiteY49" fmla="*/ 654843 h 1052512"/>
              <a:gd name="connsiteX50" fmla="*/ 683419 w 1140619"/>
              <a:gd name="connsiteY50" fmla="*/ 628650 h 1052512"/>
              <a:gd name="connsiteX51" fmla="*/ 795338 w 1140619"/>
              <a:gd name="connsiteY51" fmla="*/ 535781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40619" h="1052512">
                <a:moveTo>
                  <a:pt x="795338" y="535781"/>
                </a:moveTo>
                <a:lnTo>
                  <a:pt x="902494" y="445293"/>
                </a:lnTo>
                <a:lnTo>
                  <a:pt x="947738" y="409575"/>
                </a:lnTo>
                <a:lnTo>
                  <a:pt x="1007269" y="364331"/>
                </a:lnTo>
                <a:lnTo>
                  <a:pt x="1047750" y="330993"/>
                </a:lnTo>
                <a:lnTo>
                  <a:pt x="1062038" y="321468"/>
                </a:lnTo>
                <a:lnTo>
                  <a:pt x="1088232" y="304800"/>
                </a:lnTo>
                <a:lnTo>
                  <a:pt x="1112044" y="288131"/>
                </a:lnTo>
                <a:lnTo>
                  <a:pt x="1123950" y="276225"/>
                </a:lnTo>
                <a:lnTo>
                  <a:pt x="1135857" y="259556"/>
                </a:lnTo>
                <a:lnTo>
                  <a:pt x="1140619" y="238125"/>
                </a:lnTo>
                <a:lnTo>
                  <a:pt x="1138238" y="216693"/>
                </a:lnTo>
                <a:lnTo>
                  <a:pt x="1128713" y="190500"/>
                </a:lnTo>
                <a:lnTo>
                  <a:pt x="1102519" y="154781"/>
                </a:lnTo>
                <a:lnTo>
                  <a:pt x="1066800" y="123825"/>
                </a:lnTo>
                <a:lnTo>
                  <a:pt x="1007269" y="80962"/>
                </a:lnTo>
                <a:lnTo>
                  <a:pt x="957263" y="52387"/>
                </a:lnTo>
                <a:lnTo>
                  <a:pt x="907257" y="33337"/>
                </a:lnTo>
                <a:lnTo>
                  <a:pt x="854869" y="14287"/>
                </a:lnTo>
                <a:lnTo>
                  <a:pt x="804863" y="2381"/>
                </a:lnTo>
                <a:lnTo>
                  <a:pt x="757238" y="0"/>
                </a:lnTo>
                <a:lnTo>
                  <a:pt x="728663" y="4762"/>
                </a:lnTo>
                <a:lnTo>
                  <a:pt x="716757" y="9525"/>
                </a:lnTo>
                <a:lnTo>
                  <a:pt x="707232" y="19050"/>
                </a:lnTo>
                <a:lnTo>
                  <a:pt x="709613" y="40481"/>
                </a:lnTo>
                <a:lnTo>
                  <a:pt x="731044" y="71437"/>
                </a:lnTo>
                <a:lnTo>
                  <a:pt x="757238" y="100012"/>
                </a:lnTo>
                <a:lnTo>
                  <a:pt x="769144" y="116681"/>
                </a:lnTo>
                <a:lnTo>
                  <a:pt x="776288" y="133350"/>
                </a:lnTo>
                <a:lnTo>
                  <a:pt x="778669" y="154781"/>
                </a:lnTo>
                <a:lnTo>
                  <a:pt x="769144" y="178593"/>
                </a:lnTo>
                <a:lnTo>
                  <a:pt x="733425" y="233362"/>
                </a:lnTo>
                <a:lnTo>
                  <a:pt x="661988" y="333375"/>
                </a:lnTo>
                <a:lnTo>
                  <a:pt x="566738" y="454818"/>
                </a:lnTo>
                <a:lnTo>
                  <a:pt x="473869" y="564356"/>
                </a:lnTo>
                <a:lnTo>
                  <a:pt x="300038" y="738187"/>
                </a:lnTo>
                <a:lnTo>
                  <a:pt x="140494" y="888206"/>
                </a:lnTo>
                <a:lnTo>
                  <a:pt x="35719" y="978693"/>
                </a:lnTo>
                <a:lnTo>
                  <a:pt x="9525" y="1007268"/>
                </a:lnTo>
                <a:lnTo>
                  <a:pt x="0" y="1023937"/>
                </a:lnTo>
                <a:lnTo>
                  <a:pt x="0" y="1035843"/>
                </a:lnTo>
                <a:lnTo>
                  <a:pt x="2382" y="1045368"/>
                </a:lnTo>
                <a:lnTo>
                  <a:pt x="7144" y="1050131"/>
                </a:lnTo>
                <a:lnTo>
                  <a:pt x="19050" y="1052512"/>
                </a:lnTo>
                <a:lnTo>
                  <a:pt x="52388" y="1047750"/>
                </a:lnTo>
                <a:lnTo>
                  <a:pt x="85725" y="1040606"/>
                </a:lnTo>
                <a:lnTo>
                  <a:pt x="183357" y="985837"/>
                </a:lnTo>
                <a:lnTo>
                  <a:pt x="321469" y="897731"/>
                </a:lnTo>
                <a:lnTo>
                  <a:pt x="466725" y="802481"/>
                </a:lnTo>
                <a:lnTo>
                  <a:pt x="654844" y="654843"/>
                </a:lnTo>
                <a:cubicBezTo>
                  <a:pt x="690960" y="625871"/>
                  <a:pt x="660003" y="648494"/>
                  <a:pt x="683419" y="628650"/>
                </a:cubicBezTo>
                <a:lnTo>
                  <a:pt x="795338" y="535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C1ADE826-AE77-C442-90E4-12837D55E2D5}"/>
              </a:ext>
            </a:extLst>
          </p:cNvPr>
          <p:cNvSpPr/>
          <p:nvPr/>
        </p:nvSpPr>
        <p:spPr>
          <a:xfrm>
            <a:off x="3532188" y="2001838"/>
            <a:ext cx="1012825" cy="869950"/>
          </a:xfrm>
          <a:custGeom>
            <a:avLst/>
            <a:gdLst>
              <a:gd name="connsiteX0" fmla="*/ 209550 w 1014412"/>
              <a:gd name="connsiteY0" fmla="*/ 538163 h 869157"/>
              <a:gd name="connsiteX1" fmla="*/ 269081 w 1014412"/>
              <a:gd name="connsiteY1" fmla="*/ 459582 h 869157"/>
              <a:gd name="connsiteX2" fmla="*/ 345281 w 1014412"/>
              <a:gd name="connsiteY2" fmla="*/ 369094 h 869157"/>
              <a:gd name="connsiteX3" fmla="*/ 395287 w 1014412"/>
              <a:gd name="connsiteY3" fmla="*/ 309563 h 869157"/>
              <a:gd name="connsiteX4" fmla="*/ 471487 w 1014412"/>
              <a:gd name="connsiteY4" fmla="*/ 209550 h 869157"/>
              <a:gd name="connsiteX5" fmla="*/ 569119 w 1014412"/>
              <a:gd name="connsiteY5" fmla="*/ 61913 h 869157"/>
              <a:gd name="connsiteX6" fmla="*/ 576262 w 1014412"/>
              <a:gd name="connsiteY6" fmla="*/ 45244 h 869157"/>
              <a:gd name="connsiteX7" fmla="*/ 573881 w 1014412"/>
              <a:gd name="connsiteY7" fmla="*/ 33338 h 869157"/>
              <a:gd name="connsiteX8" fmla="*/ 564356 w 1014412"/>
              <a:gd name="connsiteY8" fmla="*/ 21432 h 869157"/>
              <a:gd name="connsiteX9" fmla="*/ 507206 w 1014412"/>
              <a:gd name="connsiteY9" fmla="*/ 0 h 869157"/>
              <a:gd name="connsiteX10" fmla="*/ 1014412 w 1014412"/>
              <a:gd name="connsiteY10" fmla="*/ 52388 h 869157"/>
              <a:gd name="connsiteX11" fmla="*/ 983456 w 1014412"/>
              <a:gd name="connsiteY11" fmla="*/ 76200 h 869157"/>
              <a:gd name="connsiteX12" fmla="*/ 950119 w 1014412"/>
              <a:gd name="connsiteY12" fmla="*/ 92869 h 869157"/>
              <a:gd name="connsiteX13" fmla="*/ 916781 w 1014412"/>
              <a:gd name="connsiteY13" fmla="*/ 109538 h 869157"/>
              <a:gd name="connsiteX14" fmla="*/ 876300 w 1014412"/>
              <a:gd name="connsiteY14" fmla="*/ 138113 h 869157"/>
              <a:gd name="connsiteX15" fmla="*/ 821531 w 1014412"/>
              <a:gd name="connsiteY15" fmla="*/ 188119 h 869157"/>
              <a:gd name="connsiteX16" fmla="*/ 711994 w 1014412"/>
              <a:gd name="connsiteY16" fmla="*/ 285750 h 869157"/>
              <a:gd name="connsiteX17" fmla="*/ 604837 w 1014412"/>
              <a:gd name="connsiteY17" fmla="*/ 385763 h 869157"/>
              <a:gd name="connsiteX18" fmla="*/ 473869 w 1014412"/>
              <a:gd name="connsiteY18" fmla="*/ 497682 h 869157"/>
              <a:gd name="connsiteX19" fmla="*/ 252412 w 1014412"/>
              <a:gd name="connsiteY19" fmla="*/ 690563 h 869157"/>
              <a:gd name="connsiteX20" fmla="*/ 42862 w 1014412"/>
              <a:gd name="connsiteY20" fmla="*/ 869157 h 869157"/>
              <a:gd name="connsiteX21" fmla="*/ 0 w 1014412"/>
              <a:gd name="connsiteY21" fmla="*/ 831057 h 869157"/>
              <a:gd name="connsiteX22" fmla="*/ 64294 w 1014412"/>
              <a:gd name="connsiteY22" fmla="*/ 726282 h 869157"/>
              <a:gd name="connsiteX23" fmla="*/ 138112 w 1014412"/>
              <a:gd name="connsiteY23" fmla="*/ 626269 h 869157"/>
              <a:gd name="connsiteX24" fmla="*/ 209550 w 1014412"/>
              <a:gd name="connsiteY24" fmla="*/ 538163 h 86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14412" h="869157">
                <a:moveTo>
                  <a:pt x="209550" y="538163"/>
                </a:moveTo>
                <a:lnTo>
                  <a:pt x="269081" y="459582"/>
                </a:lnTo>
                <a:lnTo>
                  <a:pt x="345281" y="369094"/>
                </a:lnTo>
                <a:lnTo>
                  <a:pt x="395287" y="309563"/>
                </a:lnTo>
                <a:lnTo>
                  <a:pt x="471487" y="209550"/>
                </a:lnTo>
                <a:lnTo>
                  <a:pt x="569119" y="61913"/>
                </a:lnTo>
                <a:lnTo>
                  <a:pt x="576262" y="45244"/>
                </a:lnTo>
                <a:lnTo>
                  <a:pt x="573881" y="33338"/>
                </a:lnTo>
                <a:lnTo>
                  <a:pt x="564356" y="21432"/>
                </a:lnTo>
                <a:lnTo>
                  <a:pt x="507206" y="0"/>
                </a:lnTo>
                <a:lnTo>
                  <a:pt x="1014412" y="52388"/>
                </a:lnTo>
                <a:lnTo>
                  <a:pt x="983456" y="76200"/>
                </a:lnTo>
                <a:lnTo>
                  <a:pt x="950119" y="92869"/>
                </a:lnTo>
                <a:lnTo>
                  <a:pt x="916781" y="109538"/>
                </a:lnTo>
                <a:lnTo>
                  <a:pt x="876300" y="138113"/>
                </a:lnTo>
                <a:lnTo>
                  <a:pt x="821531" y="188119"/>
                </a:lnTo>
                <a:lnTo>
                  <a:pt x="711994" y="285750"/>
                </a:lnTo>
                <a:lnTo>
                  <a:pt x="604837" y="385763"/>
                </a:lnTo>
                <a:lnTo>
                  <a:pt x="473869" y="497682"/>
                </a:lnTo>
                <a:lnTo>
                  <a:pt x="252412" y="690563"/>
                </a:lnTo>
                <a:lnTo>
                  <a:pt x="42862" y="869157"/>
                </a:lnTo>
                <a:lnTo>
                  <a:pt x="0" y="831057"/>
                </a:lnTo>
                <a:lnTo>
                  <a:pt x="64294" y="726282"/>
                </a:lnTo>
                <a:lnTo>
                  <a:pt x="138112" y="626269"/>
                </a:lnTo>
                <a:lnTo>
                  <a:pt x="209550" y="5381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C8F24488-C707-EF41-B8E8-A0149AED69B1}"/>
              </a:ext>
            </a:extLst>
          </p:cNvPr>
          <p:cNvSpPr/>
          <p:nvPr/>
        </p:nvSpPr>
        <p:spPr>
          <a:xfrm>
            <a:off x="3409950" y="2738438"/>
            <a:ext cx="620713" cy="1644650"/>
          </a:xfrm>
          <a:custGeom>
            <a:avLst/>
            <a:gdLst>
              <a:gd name="connsiteX0" fmla="*/ 261938 w 621506"/>
              <a:gd name="connsiteY0" fmla="*/ 402431 h 1645443"/>
              <a:gd name="connsiteX1" fmla="*/ 219075 w 621506"/>
              <a:gd name="connsiteY1" fmla="*/ 321468 h 1645443"/>
              <a:gd name="connsiteX2" fmla="*/ 183356 w 621506"/>
              <a:gd name="connsiteY2" fmla="*/ 264318 h 1645443"/>
              <a:gd name="connsiteX3" fmla="*/ 150019 w 621506"/>
              <a:gd name="connsiteY3" fmla="*/ 211931 h 1645443"/>
              <a:gd name="connsiteX4" fmla="*/ 90488 w 621506"/>
              <a:gd name="connsiteY4" fmla="*/ 138112 h 1645443"/>
              <a:gd name="connsiteX5" fmla="*/ 52388 w 621506"/>
              <a:gd name="connsiteY5" fmla="*/ 97631 h 1645443"/>
              <a:gd name="connsiteX6" fmla="*/ 21431 w 621506"/>
              <a:gd name="connsiteY6" fmla="*/ 61912 h 1645443"/>
              <a:gd name="connsiteX7" fmla="*/ 2381 w 621506"/>
              <a:gd name="connsiteY7" fmla="*/ 28575 h 1645443"/>
              <a:gd name="connsiteX8" fmla="*/ 0 w 621506"/>
              <a:gd name="connsiteY8" fmla="*/ 14287 h 1645443"/>
              <a:gd name="connsiteX9" fmla="*/ 2381 w 621506"/>
              <a:gd name="connsiteY9" fmla="*/ 2381 h 1645443"/>
              <a:gd name="connsiteX10" fmla="*/ 19050 w 621506"/>
              <a:gd name="connsiteY10" fmla="*/ 0 h 1645443"/>
              <a:gd name="connsiteX11" fmla="*/ 59531 w 621506"/>
              <a:gd name="connsiteY11" fmla="*/ 9525 h 1645443"/>
              <a:gd name="connsiteX12" fmla="*/ 107156 w 621506"/>
              <a:gd name="connsiteY12" fmla="*/ 26193 h 1645443"/>
              <a:gd name="connsiteX13" fmla="*/ 178594 w 621506"/>
              <a:gd name="connsiteY13" fmla="*/ 52387 h 1645443"/>
              <a:gd name="connsiteX14" fmla="*/ 230981 w 621506"/>
              <a:gd name="connsiteY14" fmla="*/ 100012 h 1645443"/>
              <a:gd name="connsiteX15" fmla="*/ 288131 w 621506"/>
              <a:gd name="connsiteY15" fmla="*/ 161925 h 1645443"/>
              <a:gd name="connsiteX16" fmla="*/ 338138 w 621506"/>
              <a:gd name="connsiteY16" fmla="*/ 219075 h 1645443"/>
              <a:gd name="connsiteX17" fmla="*/ 397669 w 621506"/>
              <a:gd name="connsiteY17" fmla="*/ 300037 h 1645443"/>
              <a:gd name="connsiteX18" fmla="*/ 433388 w 621506"/>
              <a:gd name="connsiteY18" fmla="*/ 357187 h 1645443"/>
              <a:gd name="connsiteX19" fmla="*/ 461963 w 621506"/>
              <a:gd name="connsiteY19" fmla="*/ 409575 h 1645443"/>
              <a:gd name="connsiteX20" fmla="*/ 490538 w 621506"/>
              <a:gd name="connsiteY20" fmla="*/ 473868 h 1645443"/>
              <a:gd name="connsiteX21" fmla="*/ 516731 w 621506"/>
              <a:gd name="connsiteY21" fmla="*/ 538162 h 1645443"/>
              <a:gd name="connsiteX22" fmla="*/ 540544 w 621506"/>
              <a:gd name="connsiteY22" fmla="*/ 611981 h 1645443"/>
              <a:gd name="connsiteX23" fmla="*/ 557213 w 621506"/>
              <a:gd name="connsiteY23" fmla="*/ 681037 h 1645443"/>
              <a:gd name="connsiteX24" fmla="*/ 583406 w 621506"/>
              <a:gd name="connsiteY24" fmla="*/ 900112 h 1645443"/>
              <a:gd name="connsiteX25" fmla="*/ 600075 w 621506"/>
              <a:gd name="connsiteY25" fmla="*/ 1021556 h 1645443"/>
              <a:gd name="connsiteX26" fmla="*/ 609600 w 621506"/>
              <a:gd name="connsiteY26" fmla="*/ 1150143 h 1645443"/>
              <a:gd name="connsiteX27" fmla="*/ 616744 w 621506"/>
              <a:gd name="connsiteY27" fmla="*/ 1283493 h 1645443"/>
              <a:gd name="connsiteX28" fmla="*/ 621506 w 621506"/>
              <a:gd name="connsiteY28" fmla="*/ 1395412 h 1645443"/>
              <a:gd name="connsiteX29" fmla="*/ 619125 w 621506"/>
              <a:gd name="connsiteY29" fmla="*/ 1543050 h 1645443"/>
              <a:gd name="connsiteX30" fmla="*/ 616744 w 621506"/>
              <a:gd name="connsiteY30" fmla="*/ 1645443 h 1645443"/>
              <a:gd name="connsiteX31" fmla="*/ 416719 w 621506"/>
              <a:gd name="connsiteY31" fmla="*/ 1640681 h 1645443"/>
              <a:gd name="connsiteX32" fmla="*/ 421481 w 621506"/>
              <a:gd name="connsiteY32" fmla="*/ 1574006 h 1645443"/>
              <a:gd name="connsiteX33" fmla="*/ 426244 w 621506"/>
              <a:gd name="connsiteY33" fmla="*/ 1478756 h 1645443"/>
              <a:gd name="connsiteX34" fmla="*/ 428625 w 621506"/>
              <a:gd name="connsiteY34" fmla="*/ 1381125 h 1645443"/>
              <a:gd name="connsiteX35" fmla="*/ 423863 w 621506"/>
              <a:gd name="connsiteY35" fmla="*/ 1262062 h 1645443"/>
              <a:gd name="connsiteX36" fmla="*/ 414338 w 621506"/>
              <a:gd name="connsiteY36" fmla="*/ 1135856 h 1645443"/>
              <a:gd name="connsiteX37" fmla="*/ 397669 w 621506"/>
              <a:gd name="connsiteY37" fmla="*/ 985837 h 1645443"/>
              <a:gd name="connsiteX38" fmla="*/ 376238 w 621506"/>
              <a:gd name="connsiteY38" fmla="*/ 792956 h 1645443"/>
              <a:gd name="connsiteX39" fmla="*/ 350044 w 621506"/>
              <a:gd name="connsiteY39" fmla="*/ 661987 h 1645443"/>
              <a:gd name="connsiteX40" fmla="*/ 330994 w 621506"/>
              <a:gd name="connsiteY40" fmla="*/ 590550 h 1645443"/>
              <a:gd name="connsiteX41" fmla="*/ 304800 w 621506"/>
              <a:gd name="connsiteY41" fmla="*/ 504825 h 1645443"/>
              <a:gd name="connsiteX42" fmla="*/ 261938 w 621506"/>
              <a:gd name="connsiteY42" fmla="*/ 402431 h 164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21506" h="1645443">
                <a:moveTo>
                  <a:pt x="261938" y="402431"/>
                </a:moveTo>
                <a:lnTo>
                  <a:pt x="219075" y="321468"/>
                </a:lnTo>
                <a:lnTo>
                  <a:pt x="183356" y="264318"/>
                </a:lnTo>
                <a:lnTo>
                  <a:pt x="150019" y="211931"/>
                </a:lnTo>
                <a:lnTo>
                  <a:pt x="90488" y="138112"/>
                </a:lnTo>
                <a:lnTo>
                  <a:pt x="52388" y="97631"/>
                </a:lnTo>
                <a:lnTo>
                  <a:pt x="21431" y="61912"/>
                </a:lnTo>
                <a:lnTo>
                  <a:pt x="2381" y="28575"/>
                </a:lnTo>
                <a:lnTo>
                  <a:pt x="0" y="14287"/>
                </a:lnTo>
                <a:lnTo>
                  <a:pt x="2381" y="2381"/>
                </a:lnTo>
                <a:lnTo>
                  <a:pt x="19050" y="0"/>
                </a:lnTo>
                <a:lnTo>
                  <a:pt x="59531" y="9525"/>
                </a:lnTo>
                <a:lnTo>
                  <a:pt x="107156" y="26193"/>
                </a:lnTo>
                <a:lnTo>
                  <a:pt x="178594" y="52387"/>
                </a:lnTo>
                <a:lnTo>
                  <a:pt x="230981" y="100012"/>
                </a:lnTo>
                <a:lnTo>
                  <a:pt x="288131" y="161925"/>
                </a:lnTo>
                <a:lnTo>
                  <a:pt x="338138" y="219075"/>
                </a:lnTo>
                <a:lnTo>
                  <a:pt x="397669" y="300037"/>
                </a:lnTo>
                <a:lnTo>
                  <a:pt x="433388" y="357187"/>
                </a:lnTo>
                <a:lnTo>
                  <a:pt x="461963" y="409575"/>
                </a:lnTo>
                <a:lnTo>
                  <a:pt x="490538" y="473868"/>
                </a:lnTo>
                <a:lnTo>
                  <a:pt x="516731" y="538162"/>
                </a:lnTo>
                <a:lnTo>
                  <a:pt x="540544" y="611981"/>
                </a:lnTo>
                <a:lnTo>
                  <a:pt x="557213" y="681037"/>
                </a:lnTo>
                <a:lnTo>
                  <a:pt x="583406" y="900112"/>
                </a:lnTo>
                <a:lnTo>
                  <a:pt x="600075" y="1021556"/>
                </a:lnTo>
                <a:lnTo>
                  <a:pt x="609600" y="1150143"/>
                </a:lnTo>
                <a:lnTo>
                  <a:pt x="616744" y="1283493"/>
                </a:lnTo>
                <a:lnTo>
                  <a:pt x="621506" y="1395412"/>
                </a:lnTo>
                <a:cubicBezTo>
                  <a:pt x="620712" y="1444625"/>
                  <a:pt x="619919" y="1493837"/>
                  <a:pt x="619125" y="1543050"/>
                </a:cubicBezTo>
                <a:cubicBezTo>
                  <a:pt x="618331" y="1577181"/>
                  <a:pt x="617538" y="1611312"/>
                  <a:pt x="616744" y="1645443"/>
                </a:cubicBezTo>
                <a:lnTo>
                  <a:pt x="416719" y="1640681"/>
                </a:lnTo>
                <a:lnTo>
                  <a:pt x="421481" y="1574006"/>
                </a:lnTo>
                <a:lnTo>
                  <a:pt x="426244" y="1478756"/>
                </a:lnTo>
                <a:cubicBezTo>
                  <a:pt x="427038" y="1446212"/>
                  <a:pt x="427831" y="1413669"/>
                  <a:pt x="428625" y="1381125"/>
                </a:cubicBezTo>
                <a:lnTo>
                  <a:pt x="423863" y="1262062"/>
                </a:lnTo>
                <a:lnTo>
                  <a:pt x="414338" y="1135856"/>
                </a:lnTo>
                <a:lnTo>
                  <a:pt x="397669" y="985837"/>
                </a:lnTo>
                <a:lnTo>
                  <a:pt x="376238" y="792956"/>
                </a:lnTo>
                <a:lnTo>
                  <a:pt x="350044" y="661987"/>
                </a:lnTo>
                <a:lnTo>
                  <a:pt x="330994" y="590550"/>
                </a:lnTo>
                <a:lnTo>
                  <a:pt x="304800" y="504825"/>
                </a:lnTo>
                <a:lnTo>
                  <a:pt x="261938" y="4024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D04CF608-0F04-7545-8E34-C2AF9F6012AD}"/>
              </a:ext>
            </a:extLst>
          </p:cNvPr>
          <p:cNvSpPr/>
          <p:nvPr/>
        </p:nvSpPr>
        <p:spPr>
          <a:xfrm>
            <a:off x="3468688" y="4294188"/>
            <a:ext cx="558800" cy="1539875"/>
          </a:xfrm>
          <a:custGeom>
            <a:avLst/>
            <a:gdLst>
              <a:gd name="connsiteX0" fmla="*/ 330994 w 557213"/>
              <a:gd name="connsiteY0" fmla="*/ 319087 h 1540669"/>
              <a:gd name="connsiteX1" fmla="*/ 340519 w 557213"/>
              <a:gd name="connsiteY1" fmla="*/ 238125 h 1540669"/>
              <a:gd name="connsiteX2" fmla="*/ 347663 w 557213"/>
              <a:gd name="connsiteY2" fmla="*/ 176212 h 1540669"/>
              <a:gd name="connsiteX3" fmla="*/ 352425 w 557213"/>
              <a:gd name="connsiteY3" fmla="*/ 123825 h 1540669"/>
              <a:gd name="connsiteX4" fmla="*/ 357188 w 557213"/>
              <a:gd name="connsiteY4" fmla="*/ 80962 h 1540669"/>
              <a:gd name="connsiteX5" fmla="*/ 364332 w 557213"/>
              <a:gd name="connsiteY5" fmla="*/ 0 h 1540669"/>
              <a:gd name="connsiteX6" fmla="*/ 554832 w 557213"/>
              <a:gd name="connsiteY6" fmla="*/ 2381 h 1540669"/>
              <a:gd name="connsiteX7" fmla="*/ 557213 w 557213"/>
              <a:gd name="connsiteY7" fmla="*/ 88106 h 1540669"/>
              <a:gd name="connsiteX8" fmla="*/ 554832 w 557213"/>
              <a:gd name="connsiteY8" fmla="*/ 138112 h 1540669"/>
              <a:gd name="connsiteX9" fmla="*/ 550069 w 557213"/>
              <a:gd name="connsiteY9" fmla="*/ 207169 h 1540669"/>
              <a:gd name="connsiteX10" fmla="*/ 540544 w 557213"/>
              <a:gd name="connsiteY10" fmla="*/ 302419 h 1540669"/>
              <a:gd name="connsiteX11" fmla="*/ 531019 w 557213"/>
              <a:gd name="connsiteY11" fmla="*/ 397669 h 1540669"/>
              <a:gd name="connsiteX12" fmla="*/ 519113 w 557213"/>
              <a:gd name="connsiteY12" fmla="*/ 481012 h 1540669"/>
              <a:gd name="connsiteX13" fmla="*/ 509588 w 557213"/>
              <a:gd name="connsiteY13" fmla="*/ 531019 h 1540669"/>
              <a:gd name="connsiteX14" fmla="*/ 488157 w 557213"/>
              <a:gd name="connsiteY14" fmla="*/ 633412 h 1540669"/>
              <a:gd name="connsiteX15" fmla="*/ 447675 w 557213"/>
              <a:gd name="connsiteY15" fmla="*/ 785812 h 1540669"/>
              <a:gd name="connsiteX16" fmla="*/ 407194 w 557213"/>
              <a:gd name="connsiteY16" fmla="*/ 919162 h 1540669"/>
              <a:gd name="connsiteX17" fmla="*/ 361950 w 557213"/>
              <a:gd name="connsiteY17" fmla="*/ 1057275 h 1540669"/>
              <a:gd name="connsiteX18" fmla="*/ 314325 w 557213"/>
              <a:gd name="connsiteY18" fmla="*/ 1188244 h 1540669"/>
              <a:gd name="connsiteX19" fmla="*/ 280988 w 557213"/>
              <a:gd name="connsiteY19" fmla="*/ 1252537 h 1540669"/>
              <a:gd name="connsiteX20" fmla="*/ 228600 w 557213"/>
              <a:gd name="connsiteY20" fmla="*/ 1340644 h 1540669"/>
              <a:gd name="connsiteX21" fmla="*/ 183357 w 557213"/>
              <a:gd name="connsiteY21" fmla="*/ 1412081 h 1540669"/>
              <a:gd name="connsiteX22" fmla="*/ 157163 w 557213"/>
              <a:gd name="connsiteY22" fmla="*/ 1447800 h 1540669"/>
              <a:gd name="connsiteX23" fmla="*/ 123825 w 557213"/>
              <a:gd name="connsiteY23" fmla="*/ 1493044 h 1540669"/>
              <a:gd name="connsiteX24" fmla="*/ 88107 w 557213"/>
              <a:gd name="connsiteY24" fmla="*/ 1526381 h 1540669"/>
              <a:gd name="connsiteX25" fmla="*/ 59532 w 557213"/>
              <a:gd name="connsiteY25" fmla="*/ 1540669 h 1540669"/>
              <a:gd name="connsiteX26" fmla="*/ 45244 w 557213"/>
              <a:gd name="connsiteY26" fmla="*/ 1540669 h 1540669"/>
              <a:gd name="connsiteX27" fmla="*/ 23813 w 557213"/>
              <a:gd name="connsiteY27" fmla="*/ 1533525 h 1540669"/>
              <a:gd name="connsiteX28" fmla="*/ 11907 w 557213"/>
              <a:gd name="connsiteY28" fmla="*/ 1516856 h 1540669"/>
              <a:gd name="connsiteX29" fmla="*/ 0 w 557213"/>
              <a:gd name="connsiteY29" fmla="*/ 1495425 h 1540669"/>
              <a:gd name="connsiteX30" fmla="*/ 171450 w 557213"/>
              <a:gd name="connsiteY30" fmla="*/ 919162 h 1540669"/>
              <a:gd name="connsiteX31" fmla="*/ 197644 w 557213"/>
              <a:gd name="connsiteY31" fmla="*/ 862012 h 1540669"/>
              <a:gd name="connsiteX32" fmla="*/ 226219 w 557213"/>
              <a:gd name="connsiteY32" fmla="*/ 785812 h 1540669"/>
              <a:gd name="connsiteX33" fmla="*/ 261938 w 557213"/>
              <a:gd name="connsiteY33" fmla="*/ 669131 h 1540669"/>
              <a:gd name="connsiteX34" fmla="*/ 278607 w 557213"/>
              <a:gd name="connsiteY34" fmla="*/ 604837 h 1540669"/>
              <a:gd name="connsiteX35" fmla="*/ 297657 w 557213"/>
              <a:gd name="connsiteY35" fmla="*/ 521494 h 1540669"/>
              <a:gd name="connsiteX36" fmla="*/ 319088 w 557213"/>
              <a:gd name="connsiteY36" fmla="*/ 392906 h 1540669"/>
              <a:gd name="connsiteX37" fmla="*/ 330994 w 557213"/>
              <a:gd name="connsiteY37" fmla="*/ 319087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7213" h="1540669">
                <a:moveTo>
                  <a:pt x="330994" y="319087"/>
                </a:moveTo>
                <a:lnTo>
                  <a:pt x="340519" y="238125"/>
                </a:lnTo>
                <a:lnTo>
                  <a:pt x="347663" y="176212"/>
                </a:lnTo>
                <a:lnTo>
                  <a:pt x="352425" y="123825"/>
                </a:lnTo>
                <a:lnTo>
                  <a:pt x="357188" y="80962"/>
                </a:lnTo>
                <a:lnTo>
                  <a:pt x="364332" y="0"/>
                </a:lnTo>
                <a:lnTo>
                  <a:pt x="554832" y="2381"/>
                </a:lnTo>
                <a:cubicBezTo>
                  <a:pt x="555626" y="30956"/>
                  <a:pt x="556419" y="59531"/>
                  <a:pt x="557213" y="88106"/>
                </a:cubicBezTo>
                <a:lnTo>
                  <a:pt x="554832" y="138112"/>
                </a:lnTo>
                <a:lnTo>
                  <a:pt x="550069" y="207169"/>
                </a:lnTo>
                <a:lnTo>
                  <a:pt x="540544" y="302419"/>
                </a:lnTo>
                <a:lnTo>
                  <a:pt x="531019" y="397669"/>
                </a:lnTo>
                <a:lnTo>
                  <a:pt x="519113" y="481012"/>
                </a:lnTo>
                <a:lnTo>
                  <a:pt x="509588" y="531019"/>
                </a:lnTo>
                <a:lnTo>
                  <a:pt x="488157" y="633412"/>
                </a:lnTo>
                <a:lnTo>
                  <a:pt x="447675" y="785812"/>
                </a:lnTo>
                <a:lnTo>
                  <a:pt x="407194" y="919162"/>
                </a:lnTo>
                <a:lnTo>
                  <a:pt x="361950" y="1057275"/>
                </a:lnTo>
                <a:lnTo>
                  <a:pt x="314325" y="1188244"/>
                </a:lnTo>
                <a:lnTo>
                  <a:pt x="280988" y="1252537"/>
                </a:lnTo>
                <a:lnTo>
                  <a:pt x="228600" y="1340644"/>
                </a:lnTo>
                <a:lnTo>
                  <a:pt x="183357" y="1412081"/>
                </a:lnTo>
                <a:lnTo>
                  <a:pt x="157163" y="1447800"/>
                </a:lnTo>
                <a:lnTo>
                  <a:pt x="123825" y="1493044"/>
                </a:lnTo>
                <a:lnTo>
                  <a:pt x="88107" y="1526381"/>
                </a:lnTo>
                <a:lnTo>
                  <a:pt x="59532" y="1540669"/>
                </a:lnTo>
                <a:lnTo>
                  <a:pt x="45244" y="1540669"/>
                </a:lnTo>
                <a:lnTo>
                  <a:pt x="23813" y="1533525"/>
                </a:lnTo>
                <a:lnTo>
                  <a:pt x="11907" y="1516856"/>
                </a:lnTo>
                <a:lnTo>
                  <a:pt x="0" y="1495425"/>
                </a:lnTo>
                <a:lnTo>
                  <a:pt x="171450" y="919162"/>
                </a:lnTo>
                <a:lnTo>
                  <a:pt x="197644" y="862012"/>
                </a:lnTo>
                <a:lnTo>
                  <a:pt x="226219" y="785812"/>
                </a:lnTo>
                <a:lnTo>
                  <a:pt x="261938" y="669131"/>
                </a:lnTo>
                <a:lnTo>
                  <a:pt x="278607" y="604837"/>
                </a:lnTo>
                <a:lnTo>
                  <a:pt x="297657" y="521494"/>
                </a:lnTo>
                <a:lnTo>
                  <a:pt x="319088" y="392906"/>
                </a:lnTo>
                <a:lnTo>
                  <a:pt x="330994" y="319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986083EB-BACE-6241-9A41-E40C9938565B}"/>
              </a:ext>
            </a:extLst>
          </p:cNvPr>
          <p:cNvSpPr/>
          <p:nvPr/>
        </p:nvSpPr>
        <p:spPr>
          <a:xfrm>
            <a:off x="3009900" y="5086350"/>
            <a:ext cx="665163" cy="742950"/>
          </a:xfrm>
          <a:custGeom>
            <a:avLst/>
            <a:gdLst>
              <a:gd name="connsiteX0" fmla="*/ 214313 w 664369"/>
              <a:gd name="connsiteY0" fmla="*/ 102394 h 742950"/>
              <a:gd name="connsiteX1" fmla="*/ 304800 w 664369"/>
              <a:gd name="connsiteY1" fmla="*/ 150019 h 742950"/>
              <a:gd name="connsiteX2" fmla="*/ 371475 w 664369"/>
              <a:gd name="connsiteY2" fmla="*/ 183356 h 742950"/>
              <a:gd name="connsiteX3" fmla="*/ 411956 w 664369"/>
              <a:gd name="connsiteY3" fmla="*/ 202406 h 742950"/>
              <a:gd name="connsiteX4" fmla="*/ 454819 w 664369"/>
              <a:gd name="connsiteY4" fmla="*/ 216694 h 742950"/>
              <a:gd name="connsiteX5" fmla="*/ 469106 w 664369"/>
              <a:gd name="connsiteY5" fmla="*/ 219075 h 742950"/>
              <a:gd name="connsiteX6" fmla="*/ 485775 w 664369"/>
              <a:gd name="connsiteY6" fmla="*/ 216694 h 742950"/>
              <a:gd name="connsiteX7" fmla="*/ 509588 w 664369"/>
              <a:gd name="connsiteY7" fmla="*/ 211931 h 742950"/>
              <a:gd name="connsiteX8" fmla="*/ 540544 w 664369"/>
              <a:gd name="connsiteY8" fmla="*/ 200025 h 742950"/>
              <a:gd name="connsiteX9" fmla="*/ 561975 w 664369"/>
              <a:gd name="connsiteY9" fmla="*/ 188119 h 742950"/>
              <a:gd name="connsiteX10" fmla="*/ 590550 w 664369"/>
              <a:gd name="connsiteY10" fmla="*/ 169069 h 742950"/>
              <a:gd name="connsiteX11" fmla="*/ 609600 w 664369"/>
              <a:gd name="connsiteY11" fmla="*/ 150019 h 742950"/>
              <a:gd name="connsiteX12" fmla="*/ 628650 w 664369"/>
              <a:gd name="connsiteY12" fmla="*/ 126206 h 742950"/>
              <a:gd name="connsiteX13" fmla="*/ 664369 w 664369"/>
              <a:gd name="connsiteY13" fmla="*/ 64294 h 742950"/>
              <a:gd name="connsiteX14" fmla="*/ 540544 w 664369"/>
              <a:gd name="connsiteY14" fmla="*/ 733425 h 742950"/>
              <a:gd name="connsiteX15" fmla="*/ 514350 w 664369"/>
              <a:gd name="connsiteY15" fmla="*/ 742950 h 742950"/>
              <a:gd name="connsiteX16" fmla="*/ 485775 w 664369"/>
              <a:gd name="connsiteY16" fmla="*/ 735806 h 742950"/>
              <a:gd name="connsiteX17" fmla="*/ 459581 w 664369"/>
              <a:gd name="connsiteY17" fmla="*/ 700088 h 742950"/>
              <a:gd name="connsiteX18" fmla="*/ 438150 w 664369"/>
              <a:gd name="connsiteY18" fmla="*/ 652463 h 742950"/>
              <a:gd name="connsiteX19" fmla="*/ 397669 w 664369"/>
              <a:gd name="connsiteY19" fmla="*/ 545306 h 742950"/>
              <a:gd name="connsiteX20" fmla="*/ 371475 w 664369"/>
              <a:gd name="connsiteY20" fmla="*/ 483394 h 742950"/>
              <a:gd name="connsiteX21" fmla="*/ 340519 w 664369"/>
              <a:gd name="connsiteY21" fmla="*/ 438150 h 742950"/>
              <a:gd name="connsiteX22" fmla="*/ 254794 w 664369"/>
              <a:gd name="connsiteY22" fmla="*/ 335756 h 742950"/>
              <a:gd name="connsiteX23" fmla="*/ 140494 w 664369"/>
              <a:gd name="connsiteY23" fmla="*/ 204788 h 742950"/>
              <a:gd name="connsiteX24" fmla="*/ 23813 w 664369"/>
              <a:gd name="connsiteY24" fmla="*/ 71438 h 742950"/>
              <a:gd name="connsiteX25" fmla="*/ 11906 w 664369"/>
              <a:gd name="connsiteY25" fmla="*/ 54769 h 742950"/>
              <a:gd name="connsiteX26" fmla="*/ 0 w 664369"/>
              <a:gd name="connsiteY26" fmla="*/ 28575 h 742950"/>
              <a:gd name="connsiteX27" fmla="*/ 0 w 664369"/>
              <a:gd name="connsiteY27" fmla="*/ 11906 h 742950"/>
              <a:gd name="connsiteX28" fmla="*/ 4763 w 664369"/>
              <a:gd name="connsiteY28" fmla="*/ 2381 h 742950"/>
              <a:gd name="connsiteX29" fmla="*/ 26194 w 664369"/>
              <a:gd name="connsiteY29" fmla="*/ 0 h 742950"/>
              <a:gd name="connsiteX30" fmla="*/ 45244 w 664369"/>
              <a:gd name="connsiteY30" fmla="*/ 7144 h 742950"/>
              <a:gd name="connsiteX31" fmla="*/ 83344 w 664369"/>
              <a:gd name="connsiteY31" fmla="*/ 28575 h 742950"/>
              <a:gd name="connsiteX32" fmla="*/ 164306 w 664369"/>
              <a:gd name="connsiteY32" fmla="*/ 76200 h 742950"/>
              <a:gd name="connsiteX33" fmla="*/ 214313 w 664369"/>
              <a:gd name="connsiteY33" fmla="*/ 102394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64369" h="742950">
                <a:moveTo>
                  <a:pt x="214313" y="102394"/>
                </a:moveTo>
                <a:lnTo>
                  <a:pt x="304800" y="150019"/>
                </a:lnTo>
                <a:lnTo>
                  <a:pt x="371475" y="183356"/>
                </a:lnTo>
                <a:lnTo>
                  <a:pt x="411956" y="202406"/>
                </a:lnTo>
                <a:lnTo>
                  <a:pt x="454819" y="216694"/>
                </a:lnTo>
                <a:lnTo>
                  <a:pt x="469106" y="219075"/>
                </a:lnTo>
                <a:lnTo>
                  <a:pt x="485775" y="216694"/>
                </a:lnTo>
                <a:lnTo>
                  <a:pt x="509588" y="211931"/>
                </a:lnTo>
                <a:lnTo>
                  <a:pt x="540544" y="200025"/>
                </a:lnTo>
                <a:lnTo>
                  <a:pt x="561975" y="188119"/>
                </a:lnTo>
                <a:lnTo>
                  <a:pt x="590550" y="169069"/>
                </a:lnTo>
                <a:lnTo>
                  <a:pt x="609600" y="150019"/>
                </a:lnTo>
                <a:lnTo>
                  <a:pt x="628650" y="126206"/>
                </a:lnTo>
                <a:lnTo>
                  <a:pt x="664369" y="64294"/>
                </a:lnTo>
                <a:lnTo>
                  <a:pt x="540544" y="733425"/>
                </a:lnTo>
                <a:lnTo>
                  <a:pt x="514350" y="742950"/>
                </a:lnTo>
                <a:lnTo>
                  <a:pt x="485775" y="735806"/>
                </a:lnTo>
                <a:lnTo>
                  <a:pt x="459581" y="700088"/>
                </a:lnTo>
                <a:lnTo>
                  <a:pt x="438150" y="652463"/>
                </a:lnTo>
                <a:lnTo>
                  <a:pt x="397669" y="545306"/>
                </a:lnTo>
                <a:lnTo>
                  <a:pt x="371475" y="483394"/>
                </a:lnTo>
                <a:lnTo>
                  <a:pt x="340519" y="438150"/>
                </a:lnTo>
                <a:lnTo>
                  <a:pt x="254794" y="335756"/>
                </a:lnTo>
                <a:lnTo>
                  <a:pt x="140494" y="204788"/>
                </a:lnTo>
                <a:lnTo>
                  <a:pt x="23813" y="71438"/>
                </a:lnTo>
                <a:lnTo>
                  <a:pt x="11906" y="54769"/>
                </a:lnTo>
                <a:lnTo>
                  <a:pt x="0" y="28575"/>
                </a:lnTo>
                <a:lnTo>
                  <a:pt x="0" y="11906"/>
                </a:lnTo>
                <a:lnTo>
                  <a:pt x="4763" y="2381"/>
                </a:lnTo>
                <a:lnTo>
                  <a:pt x="26194" y="0"/>
                </a:lnTo>
                <a:lnTo>
                  <a:pt x="45244" y="7144"/>
                </a:lnTo>
                <a:lnTo>
                  <a:pt x="83344" y="28575"/>
                </a:lnTo>
                <a:lnTo>
                  <a:pt x="164306" y="76200"/>
                </a:lnTo>
                <a:lnTo>
                  <a:pt x="214313" y="102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A537AC6-2DD1-FA49-91F6-5592CED1FB84}"/>
              </a:ext>
            </a:extLst>
          </p:cNvPr>
          <p:cNvSpPr/>
          <p:nvPr/>
        </p:nvSpPr>
        <p:spPr>
          <a:xfrm>
            <a:off x="2657475" y="3017838"/>
            <a:ext cx="1827213" cy="1390650"/>
          </a:xfrm>
          <a:custGeom>
            <a:avLst/>
            <a:gdLst>
              <a:gd name="connsiteX0" fmla="*/ 878681 w 1826419"/>
              <a:gd name="connsiteY0" fmla="*/ 678656 h 1390650"/>
              <a:gd name="connsiteX1" fmla="*/ 1135856 w 1826419"/>
              <a:gd name="connsiteY1" fmla="*/ 497681 h 1390650"/>
              <a:gd name="connsiteX2" fmla="*/ 1304925 w 1826419"/>
              <a:gd name="connsiteY2" fmla="*/ 390525 h 1390650"/>
              <a:gd name="connsiteX3" fmla="*/ 1438275 w 1826419"/>
              <a:gd name="connsiteY3" fmla="*/ 278606 h 1390650"/>
              <a:gd name="connsiteX4" fmla="*/ 1604963 w 1826419"/>
              <a:gd name="connsiteY4" fmla="*/ 135731 h 1390650"/>
              <a:gd name="connsiteX5" fmla="*/ 1707356 w 1826419"/>
              <a:gd name="connsiteY5" fmla="*/ 47625 h 1390650"/>
              <a:gd name="connsiteX6" fmla="*/ 1750219 w 1826419"/>
              <a:gd name="connsiteY6" fmla="*/ 11906 h 1390650"/>
              <a:gd name="connsiteX7" fmla="*/ 1766888 w 1826419"/>
              <a:gd name="connsiteY7" fmla="*/ 4762 h 1390650"/>
              <a:gd name="connsiteX8" fmla="*/ 1785938 w 1826419"/>
              <a:gd name="connsiteY8" fmla="*/ 0 h 1390650"/>
              <a:gd name="connsiteX9" fmla="*/ 1795463 w 1826419"/>
              <a:gd name="connsiteY9" fmla="*/ 0 h 1390650"/>
              <a:gd name="connsiteX10" fmla="*/ 1807369 w 1826419"/>
              <a:gd name="connsiteY10" fmla="*/ 0 h 1390650"/>
              <a:gd name="connsiteX11" fmla="*/ 1816894 w 1826419"/>
              <a:gd name="connsiteY11" fmla="*/ 2381 h 1390650"/>
              <a:gd name="connsiteX12" fmla="*/ 1821656 w 1826419"/>
              <a:gd name="connsiteY12" fmla="*/ 7144 h 1390650"/>
              <a:gd name="connsiteX13" fmla="*/ 1826419 w 1826419"/>
              <a:gd name="connsiteY13" fmla="*/ 16669 h 1390650"/>
              <a:gd name="connsiteX14" fmla="*/ 1826419 w 1826419"/>
              <a:gd name="connsiteY14" fmla="*/ 35719 h 1390650"/>
              <a:gd name="connsiteX15" fmla="*/ 1812131 w 1826419"/>
              <a:gd name="connsiteY15" fmla="*/ 61912 h 1390650"/>
              <a:gd name="connsiteX16" fmla="*/ 1766888 w 1826419"/>
              <a:gd name="connsiteY16" fmla="*/ 109537 h 1390650"/>
              <a:gd name="connsiteX17" fmla="*/ 1635919 w 1826419"/>
              <a:gd name="connsiteY17" fmla="*/ 247650 h 1390650"/>
              <a:gd name="connsiteX18" fmla="*/ 1490663 w 1826419"/>
              <a:gd name="connsiteY18" fmla="*/ 397669 h 1390650"/>
              <a:gd name="connsiteX19" fmla="*/ 1316831 w 1826419"/>
              <a:gd name="connsiteY19" fmla="*/ 581025 h 1390650"/>
              <a:gd name="connsiteX20" fmla="*/ 1042988 w 1826419"/>
              <a:gd name="connsiteY20" fmla="*/ 816769 h 1390650"/>
              <a:gd name="connsiteX21" fmla="*/ 888206 w 1826419"/>
              <a:gd name="connsiteY21" fmla="*/ 950119 h 1390650"/>
              <a:gd name="connsiteX22" fmla="*/ 766763 w 1826419"/>
              <a:gd name="connsiteY22" fmla="*/ 1047750 h 1390650"/>
              <a:gd name="connsiteX23" fmla="*/ 640556 w 1826419"/>
              <a:gd name="connsiteY23" fmla="*/ 1152525 h 1390650"/>
              <a:gd name="connsiteX24" fmla="*/ 538163 w 1826419"/>
              <a:gd name="connsiteY24" fmla="*/ 1233487 h 1390650"/>
              <a:gd name="connsiteX25" fmla="*/ 504825 w 1826419"/>
              <a:gd name="connsiteY25" fmla="*/ 1269206 h 1390650"/>
              <a:gd name="connsiteX26" fmla="*/ 478631 w 1826419"/>
              <a:gd name="connsiteY26" fmla="*/ 1304925 h 1390650"/>
              <a:gd name="connsiteX27" fmla="*/ 459581 w 1826419"/>
              <a:gd name="connsiteY27" fmla="*/ 1338262 h 1390650"/>
              <a:gd name="connsiteX28" fmla="*/ 435769 w 1826419"/>
              <a:gd name="connsiteY28" fmla="*/ 1364456 h 1390650"/>
              <a:gd name="connsiteX29" fmla="*/ 411956 w 1826419"/>
              <a:gd name="connsiteY29" fmla="*/ 1381125 h 1390650"/>
              <a:gd name="connsiteX30" fmla="*/ 385763 w 1826419"/>
              <a:gd name="connsiteY30" fmla="*/ 1390650 h 1390650"/>
              <a:gd name="connsiteX31" fmla="*/ 354806 w 1826419"/>
              <a:gd name="connsiteY31" fmla="*/ 1390650 h 1390650"/>
              <a:gd name="connsiteX32" fmla="*/ 321469 w 1826419"/>
              <a:gd name="connsiteY32" fmla="*/ 1378744 h 1390650"/>
              <a:gd name="connsiteX33" fmla="*/ 283369 w 1826419"/>
              <a:gd name="connsiteY33" fmla="*/ 1352550 h 1390650"/>
              <a:gd name="connsiteX34" fmla="*/ 226219 w 1826419"/>
              <a:gd name="connsiteY34" fmla="*/ 1300162 h 1390650"/>
              <a:gd name="connsiteX35" fmla="*/ 154781 w 1826419"/>
              <a:gd name="connsiteY35" fmla="*/ 1219200 h 1390650"/>
              <a:gd name="connsiteX36" fmla="*/ 95250 w 1826419"/>
              <a:gd name="connsiteY36" fmla="*/ 1145381 h 1390650"/>
              <a:gd name="connsiteX37" fmla="*/ 38100 w 1826419"/>
              <a:gd name="connsiteY37" fmla="*/ 1062037 h 1390650"/>
              <a:gd name="connsiteX38" fmla="*/ 11906 w 1826419"/>
              <a:gd name="connsiteY38" fmla="*/ 1014412 h 1390650"/>
              <a:gd name="connsiteX39" fmla="*/ 2381 w 1826419"/>
              <a:gd name="connsiteY39" fmla="*/ 985837 h 1390650"/>
              <a:gd name="connsiteX40" fmla="*/ 0 w 1826419"/>
              <a:gd name="connsiteY40" fmla="*/ 964406 h 1390650"/>
              <a:gd name="connsiteX41" fmla="*/ 2381 w 1826419"/>
              <a:gd name="connsiteY41" fmla="*/ 947737 h 1390650"/>
              <a:gd name="connsiteX42" fmla="*/ 7144 w 1826419"/>
              <a:gd name="connsiteY42" fmla="*/ 938212 h 1390650"/>
              <a:gd name="connsiteX43" fmla="*/ 19050 w 1826419"/>
              <a:gd name="connsiteY43" fmla="*/ 933450 h 1390650"/>
              <a:gd name="connsiteX44" fmla="*/ 28575 w 1826419"/>
              <a:gd name="connsiteY44" fmla="*/ 933450 h 1390650"/>
              <a:gd name="connsiteX45" fmla="*/ 42863 w 1826419"/>
              <a:gd name="connsiteY45" fmla="*/ 935831 h 1390650"/>
              <a:gd name="connsiteX46" fmla="*/ 73819 w 1826419"/>
              <a:gd name="connsiteY46" fmla="*/ 947737 h 1390650"/>
              <a:gd name="connsiteX47" fmla="*/ 95250 w 1826419"/>
              <a:gd name="connsiteY47" fmla="*/ 959644 h 1390650"/>
              <a:gd name="connsiteX48" fmla="*/ 130969 w 1826419"/>
              <a:gd name="connsiteY48" fmla="*/ 983456 h 1390650"/>
              <a:gd name="connsiteX49" fmla="*/ 154781 w 1826419"/>
              <a:gd name="connsiteY49" fmla="*/ 995362 h 1390650"/>
              <a:gd name="connsiteX50" fmla="*/ 192881 w 1826419"/>
              <a:gd name="connsiteY50" fmla="*/ 1007269 h 1390650"/>
              <a:gd name="connsiteX51" fmla="*/ 247650 w 1826419"/>
              <a:gd name="connsiteY51" fmla="*/ 1016794 h 1390650"/>
              <a:gd name="connsiteX52" fmla="*/ 300038 w 1826419"/>
              <a:gd name="connsiteY52" fmla="*/ 1016794 h 1390650"/>
              <a:gd name="connsiteX53" fmla="*/ 345281 w 1826419"/>
              <a:gd name="connsiteY53" fmla="*/ 1007269 h 1390650"/>
              <a:gd name="connsiteX54" fmla="*/ 407194 w 1826419"/>
              <a:gd name="connsiteY54" fmla="*/ 985837 h 1390650"/>
              <a:gd name="connsiteX55" fmla="*/ 526256 w 1826419"/>
              <a:gd name="connsiteY55" fmla="*/ 916781 h 1390650"/>
              <a:gd name="connsiteX56" fmla="*/ 742950 w 1826419"/>
              <a:gd name="connsiteY56" fmla="*/ 771525 h 1390650"/>
              <a:gd name="connsiteX57" fmla="*/ 878681 w 1826419"/>
              <a:gd name="connsiteY57" fmla="*/ 678656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26419" h="1390650">
                <a:moveTo>
                  <a:pt x="878681" y="678656"/>
                </a:moveTo>
                <a:lnTo>
                  <a:pt x="1135856" y="497681"/>
                </a:lnTo>
                <a:lnTo>
                  <a:pt x="1304925" y="390525"/>
                </a:lnTo>
                <a:lnTo>
                  <a:pt x="1438275" y="278606"/>
                </a:lnTo>
                <a:lnTo>
                  <a:pt x="1604963" y="135731"/>
                </a:lnTo>
                <a:lnTo>
                  <a:pt x="1707356" y="47625"/>
                </a:lnTo>
                <a:lnTo>
                  <a:pt x="1750219" y="11906"/>
                </a:lnTo>
                <a:lnTo>
                  <a:pt x="1766888" y="4762"/>
                </a:lnTo>
                <a:lnTo>
                  <a:pt x="1785938" y="0"/>
                </a:lnTo>
                <a:lnTo>
                  <a:pt x="1795463" y="0"/>
                </a:lnTo>
                <a:lnTo>
                  <a:pt x="1807369" y="0"/>
                </a:lnTo>
                <a:lnTo>
                  <a:pt x="1816894" y="2381"/>
                </a:lnTo>
                <a:lnTo>
                  <a:pt x="1821656" y="7144"/>
                </a:lnTo>
                <a:lnTo>
                  <a:pt x="1826419" y="16669"/>
                </a:lnTo>
                <a:lnTo>
                  <a:pt x="1826419" y="35719"/>
                </a:lnTo>
                <a:lnTo>
                  <a:pt x="1812131" y="61912"/>
                </a:lnTo>
                <a:lnTo>
                  <a:pt x="1766888" y="109537"/>
                </a:lnTo>
                <a:lnTo>
                  <a:pt x="1635919" y="247650"/>
                </a:lnTo>
                <a:lnTo>
                  <a:pt x="1490663" y="397669"/>
                </a:lnTo>
                <a:lnTo>
                  <a:pt x="1316831" y="581025"/>
                </a:lnTo>
                <a:lnTo>
                  <a:pt x="1042988" y="816769"/>
                </a:lnTo>
                <a:lnTo>
                  <a:pt x="888206" y="950119"/>
                </a:lnTo>
                <a:lnTo>
                  <a:pt x="766763" y="1047750"/>
                </a:lnTo>
                <a:lnTo>
                  <a:pt x="640556" y="1152525"/>
                </a:lnTo>
                <a:lnTo>
                  <a:pt x="538163" y="1233487"/>
                </a:lnTo>
                <a:lnTo>
                  <a:pt x="504825" y="1269206"/>
                </a:lnTo>
                <a:lnTo>
                  <a:pt x="478631" y="1304925"/>
                </a:lnTo>
                <a:lnTo>
                  <a:pt x="459581" y="1338262"/>
                </a:lnTo>
                <a:lnTo>
                  <a:pt x="435769" y="1364456"/>
                </a:lnTo>
                <a:lnTo>
                  <a:pt x="411956" y="1381125"/>
                </a:lnTo>
                <a:lnTo>
                  <a:pt x="385763" y="1390650"/>
                </a:lnTo>
                <a:lnTo>
                  <a:pt x="354806" y="1390650"/>
                </a:lnTo>
                <a:lnTo>
                  <a:pt x="321469" y="1378744"/>
                </a:lnTo>
                <a:lnTo>
                  <a:pt x="283369" y="1352550"/>
                </a:lnTo>
                <a:lnTo>
                  <a:pt x="226219" y="1300162"/>
                </a:lnTo>
                <a:lnTo>
                  <a:pt x="154781" y="1219200"/>
                </a:lnTo>
                <a:lnTo>
                  <a:pt x="95250" y="1145381"/>
                </a:lnTo>
                <a:lnTo>
                  <a:pt x="38100" y="1062037"/>
                </a:lnTo>
                <a:lnTo>
                  <a:pt x="11906" y="1014412"/>
                </a:lnTo>
                <a:lnTo>
                  <a:pt x="2381" y="985837"/>
                </a:lnTo>
                <a:lnTo>
                  <a:pt x="0" y="964406"/>
                </a:lnTo>
                <a:lnTo>
                  <a:pt x="2381" y="947737"/>
                </a:lnTo>
                <a:lnTo>
                  <a:pt x="7144" y="938212"/>
                </a:lnTo>
                <a:lnTo>
                  <a:pt x="19050" y="933450"/>
                </a:lnTo>
                <a:lnTo>
                  <a:pt x="28575" y="933450"/>
                </a:lnTo>
                <a:lnTo>
                  <a:pt x="42863" y="935831"/>
                </a:lnTo>
                <a:lnTo>
                  <a:pt x="73819" y="947737"/>
                </a:lnTo>
                <a:lnTo>
                  <a:pt x="95250" y="959644"/>
                </a:lnTo>
                <a:lnTo>
                  <a:pt x="130969" y="983456"/>
                </a:lnTo>
                <a:lnTo>
                  <a:pt x="154781" y="995362"/>
                </a:lnTo>
                <a:lnTo>
                  <a:pt x="192881" y="1007269"/>
                </a:lnTo>
                <a:lnTo>
                  <a:pt x="247650" y="1016794"/>
                </a:lnTo>
                <a:lnTo>
                  <a:pt x="300038" y="1016794"/>
                </a:lnTo>
                <a:lnTo>
                  <a:pt x="345281" y="1007269"/>
                </a:lnTo>
                <a:lnTo>
                  <a:pt x="407194" y="985837"/>
                </a:lnTo>
                <a:lnTo>
                  <a:pt x="526256" y="916781"/>
                </a:lnTo>
                <a:lnTo>
                  <a:pt x="742950" y="771525"/>
                </a:lnTo>
                <a:lnTo>
                  <a:pt x="878681" y="678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9AD24FD9-7FDE-4C47-938A-CA24A5B766B5}"/>
              </a:ext>
            </a:extLst>
          </p:cNvPr>
          <p:cNvSpPr/>
          <p:nvPr/>
        </p:nvSpPr>
        <p:spPr>
          <a:xfrm>
            <a:off x="4506913" y="1390650"/>
            <a:ext cx="1927225" cy="944563"/>
          </a:xfrm>
          <a:custGeom>
            <a:avLst/>
            <a:gdLst>
              <a:gd name="connsiteX0" fmla="*/ 1052513 w 1926432"/>
              <a:gd name="connsiteY0" fmla="*/ 500063 h 945356"/>
              <a:gd name="connsiteX1" fmla="*/ 1176338 w 1926432"/>
              <a:gd name="connsiteY1" fmla="*/ 433388 h 945356"/>
              <a:gd name="connsiteX2" fmla="*/ 1304925 w 1926432"/>
              <a:gd name="connsiteY2" fmla="*/ 359569 h 945356"/>
              <a:gd name="connsiteX3" fmla="*/ 1438275 w 1926432"/>
              <a:gd name="connsiteY3" fmla="*/ 278606 h 945356"/>
              <a:gd name="connsiteX4" fmla="*/ 1469232 w 1926432"/>
              <a:gd name="connsiteY4" fmla="*/ 257175 h 945356"/>
              <a:gd name="connsiteX5" fmla="*/ 1490663 w 1926432"/>
              <a:gd name="connsiteY5" fmla="*/ 233363 h 945356"/>
              <a:gd name="connsiteX6" fmla="*/ 1502569 w 1926432"/>
              <a:gd name="connsiteY6" fmla="*/ 211931 h 945356"/>
              <a:gd name="connsiteX7" fmla="*/ 1507332 w 1926432"/>
              <a:gd name="connsiteY7" fmla="*/ 192881 h 945356"/>
              <a:gd name="connsiteX8" fmla="*/ 1507332 w 1926432"/>
              <a:gd name="connsiteY8" fmla="*/ 183356 h 945356"/>
              <a:gd name="connsiteX9" fmla="*/ 1502569 w 1926432"/>
              <a:gd name="connsiteY9" fmla="*/ 171450 h 945356"/>
              <a:gd name="connsiteX10" fmla="*/ 1478757 w 1926432"/>
              <a:gd name="connsiteY10" fmla="*/ 135731 h 945356"/>
              <a:gd name="connsiteX11" fmla="*/ 1433513 w 1926432"/>
              <a:gd name="connsiteY11" fmla="*/ 90488 h 945356"/>
              <a:gd name="connsiteX12" fmla="*/ 1409700 w 1926432"/>
              <a:gd name="connsiteY12" fmla="*/ 59531 h 945356"/>
              <a:gd name="connsiteX13" fmla="*/ 1397794 w 1926432"/>
              <a:gd name="connsiteY13" fmla="*/ 40481 h 945356"/>
              <a:gd name="connsiteX14" fmla="*/ 1395413 w 1926432"/>
              <a:gd name="connsiteY14" fmla="*/ 21431 h 945356"/>
              <a:gd name="connsiteX15" fmla="*/ 1400175 w 1926432"/>
              <a:gd name="connsiteY15" fmla="*/ 9525 h 945356"/>
              <a:gd name="connsiteX16" fmla="*/ 1407319 w 1926432"/>
              <a:gd name="connsiteY16" fmla="*/ 4763 h 945356"/>
              <a:gd name="connsiteX17" fmla="*/ 1428750 w 1926432"/>
              <a:gd name="connsiteY17" fmla="*/ 0 h 945356"/>
              <a:gd name="connsiteX18" fmla="*/ 1478757 w 1926432"/>
              <a:gd name="connsiteY18" fmla="*/ 9525 h 945356"/>
              <a:gd name="connsiteX19" fmla="*/ 1538288 w 1926432"/>
              <a:gd name="connsiteY19" fmla="*/ 33338 h 945356"/>
              <a:gd name="connsiteX20" fmla="*/ 1607344 w 1926432"/>
              <a:gd name="connsiteY20" fmla="*/ 64294 h 945356"/>
              <a:gd name="connsiteX21" fmla="*/ 1671638 w 1926432"/>
              <a:gd name="connsiteY21" fmla="*/ 97631 h 945356"/>
              <a:gd name="connsiteX22" fmla="*/ 1719263 w 1926432"/>
              <a:gd name="connsiteY22" fmla="*/ 123825 h 945356"/>
              <a:gd name="connsiteX23" fmla="*/ 1762125 w 1926432"/>
              <a:gd name="connsiteY23" fmla="*/ 154781 h 945356"/>
              <a:gd name="connsiteX24" fmla="*/ 1804988 w 1926432"/>
              <a:gd name="connsiteY24" fmla="*/ 190500 h 945356"/>
              <a:gd name="connsiteX25" fmla="*/ 1840707 w 1926432"/>
              <a:gd name="connsiteY25" fmla="*/ 223838 h 945356"/>
              <a:gd name="connsiteX26" fmla="*/ 1890713 w 1926432"/>
              <a:gd name="connsiteY26" fmla="*/ 276225 h 945356"/>
              <a:gd name="connsiteX27" fmla="*/ 1909763 w 1926432"/>
              <a:gd name="connsiteY27" fmla="*/ 304800 h 945356"/>
              <a:gd name="connsiteX28" fmla="*/ 1921669 w 1926432"/>
              <a:gd name="connsiteY28" fmla="*/ 323850 h 945356"/>
              <a:gd name="connsiteX29" fmla="*/ 1926432 w 1926432"/>
              <a:gd name="connsiteY29" fmla="*/ 350044 h 945356"/>
              <a:gd name="connsiteX30" fmla="*/ 1924050 w 1926432"/>
              <a:gd name="connsiteY30" fmla="*/ 369094 h 945356"/>
              <a:gd name="connsiteX31" fmla="*/ 1916907 w 1926432"/>
              <a:gd name="connsiteY31" fmla="*/ 392906 h 945356"/>
              <a:gd name="connsiteX32" fmla="*/ 1900238 w 1926432"/>
              <a:gd name="connsiteY32" fmla="*/ 411956 h 945356"/>
              <a:gd name="connsiteX33" fmla="*/ 1869282 w 1926432"/>
              <a:gd name="connsiteY33" fmla="*/ 431006 h 945356"/>
              <a:gd name="connsiteX34" fmla="*/ 1816894 w 1926432"/>
              <a:gd name="connsiteY34" fmla="*/ 447675 h 945356"/>
              <a:gd name="connsiteX35" fmla="*/ 1747838 w 1926432"/>
              <a:gd name="connsiteY35" fmla="*/ 461963 h 945356"/>
              <a:gd name="connsiteX36" fmla="*/ 1674019 w 1926432"/>
              <a:gd name="connsiteY36" fmla="*/ 483394 h 945356"/>
              <a:gd name="connsiteX37" fmla="*/ 1550194 w 1926432"/>
              <a:gd name="connsiteY37" fmla="*/ 540544 h 945356"/>
              <a:gd name="connsiteX38" fmla="*/ 1388269 w 1926432"/>
              <a:gd name="connsiteY38" fmla="*/ 609600 h 945356"/>
              <a:gd name="connsiteX39" fmla="*/ 1173957 w 1926432"/>
              <a:gd name="connsiteY39" fmla="*/ 688181 h 945356"/>
              <a:gd name="connsiteX40" fmla="*/ 914400 w 1926432"/>
              <a:gd name="connsiteY40" fmla="*/ 771525 h 945356"/>
              <a:gd name="connsiteX41" fmla="*/ 809625 w 1926432"/>
              <a:gd name="connsiteY41" fmla="*/ 814388 h 945356"/>
              <a:gd name="connsiteX42" fmla="*/ 642938 w 1926432"/>
              <a:gd name="connsiteY42" fmla="*/ 852488 h 945356"/>
              <a:gd name="connsiteX43" fmla="*/ 445294 w 1926432"/>
              <a:gd name="connsiteY43" fmla="*/ 888206 h 945356"/>
              <a:gd name="connsiteX44" fmla="*/ 238125 w 1926432"/>
              <a:gd name="connsiteY44" fmla="*/ 921544 h 945356"/>
              <a:gd name="connsiteX45" fmla="*/ 95250 w 1926432"/>
              <a:gd name="connsiteY45" fmla="*/ 942975 h 945356"/>
              <a:gd name="connsiteX46" fmla="*/ 52388 w 1926432"/>
              <a:gd name="connsiteY46" fmla="*/ 945356 h 945356"/>
              <a:gd name="connsiteX47" fmla="*/ 28575 w 1926432"/>
              <a:gd name="connsiteY47" fmla="*/ 945356 h 945356"/>
              <a:gd name="connsiteX48" fmla="*/ 14288 w 1926432"/>
              <a:gd name="connsiteY48" fmla="*/ 942975 h 945356"/>
              <a:gd name="connsiteX49" fmla="*/ 2382 w 1926432"/>
              <a:gd name="connsiteY49" fmla="*/ 938213 h 945356"/>
              <a:gd name="connsiteX50" fmla="*/ 0 w 1926432"/>
              <a:gd name="connsiteY50" fmla="*/ 931069 h 945356"/>
              <a:gd name="connsiteX51" fmla="*/ 0 w 1926432"/>
              <a:gd name="connsiteY51" fmla="*/ 923925 h 945356"/>
              <a:gd name="connsiteX52" fmla="*/ 4763 w 1926432"/>
              <a:gd name="connsiteY52" fmla="*/ 912019 h 945356"/>
              <a:gd name="connsiteX53" fmla="*/ 21432 w 1926432"/>
              <a:gd name="connsiteY53" fmla="*/ 895350 h 945356"/>
              <a:gd name="connsiteX54" fmla="*/ 54769 w 1926432"/>
              <a:gd name="connsiteY54" fmla="*/ 878681 h 945356"/>
              <a:gd name="connsiteX55" fmla="*/ 150019 w 1926432"/>
              <a:gd name="connsiteY55" fmla="*/ 850106 h 945356"/>
              <a:gd name="connsiteX56" fmla="*/ 242888 w 1926432"/>
              <a:gd name="connsiteY56" fmla="*/ 821531 h 945356"/>
              <a:gd name="connsiteX57" fmla="*/ 378619 w 1926432"/>
              <a:gd name="connsiteY57" fmla="*/ 781050 h 945356"/>
              <a:gd name="connsiteX58" fmla="*/ 535782 w 1926432"/>
              <a:gd name="connsiteY58" fmla="*/ 723900 h 945356"/>
              <a:gd name="connsiteX59" fmla="*/ 707232 w 1926432"/>
              <a:gd name="connsiteY59" fmla="*/ 657225 h 945356"/>
              <a:gd name="connsiteX60" fmla="*/ 876300 w 1926432"/>
              <a:gd name="connsiteY60" fmla="*/ 583406 h 945356"/>
              <a:gd name="connsiteX61" fmla="*/ 1052513 w 1926432"/>
              <a:gd name="connsiteY61" fmla="*/ 500063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926432" h="945356">
                <a:moveTo>
                  <a:pt x="1052513" y="500063"/>
                </a:moveTo>
                <a:lnTo>
                  <a:pt x="1176338" y="433388"/>
                </a:lnTo>
                <a:lnTo>
                  <a:pt x="1304925" y="359569"/>
                </a:lnTo>
                <a:lnTo>
                  <a:pt x="1438275" y="278606"/>
                </a:lnTo>
                <a:lnTo>
                  <a:pt x="1469232" y="257175"/>
                </a:lnTo>
                <a:lnTo>
                  <a:pt x="1490663" y="233363"/>
                </a:lnTo>
                <a:lnTo>
                  <a:pt x="1502569" y="211931"/>
                </a:lnTo>
                <a:lnTo>
                  <a:pt x="1507332" y="192881"/>
                </a:lnTo>
                <a:lnTo>
                  <a:pt x="1507332" y="183356"/>
                </a:lnTo>
                <a:lnTo>
                  <a:pt x="1502569" y="171450"/>
                </a:lnTo>
                <a:lnTo>
                  <a:pt x="1478757" y="135731"/>
                </a:lnTo>
                <a:lnTo>
                  <a:pt x="1433513" y="90488"/>
                </a:lnTo>
                <a:lnTo>
                  <a:pt x="1409700" y="59531"/>
                </a:lnTo>
                <a:lnTo>
                  <a:pt x="1397794" y="40481"/>
                </a:lnTo>
                <a:lnTo>
                  <a:pt x="1395413" y="21431"/>
                </a:lnTo>
                <a:lnTo>
                  <a:pt x="1400175" y="9525"/>
                </a:lnTo>
                <a:lnTo>
                  <a:pt x="1407319" y="4763"/>
                </a:lnTo>
                <a:lnTo>
                  <a:pt x="1428750" y="0"/>
                </a:lnTo>
                <a:lnTo>
                  <a:pt x="1478757" y="9525"/>
                </a:lnTo>
                <a:lnTo>
                  <a:pt x="1538288" y="33338"/>
                </a:lnTo>
                <a:lnTo>
                  <a:pt x="1607344" y="64294"/>
                </a:lnTo>
                <a:lnTo>
                  <a:pt x="1671638" y="97631"/>
                </a:lnTo>
                <a:lnTo>
                  <a:pt x="1719263" y="123825"/>
                </a:lnTo>
                <a:lnTo>
                  <a:pt x="1762125" y="154781"/>
                </a:lnTo>
                <a:lnTo>
                  <a:pt x="1804988" y="190500"/>
                </a:lnTo>
                <a:lnTo>
                  <a:pt x="1840707" y="223838"/>
                </a:lnTo>
                <a:lnTo>
                  <a:pt x="1890713" y="276225"/>
                </a:lnTo>
                <a:lnTo>
                  <a:pt x="1909763" y="304800"/>
                </a:lnTo>
                <a:lnTo>
                  <a:pt x="1921669" y="323850"/>
                </a:lnTo>
                <a:lnTo>
                  <a:pt x="1926432" y="350044"/>
                </a:lnTo>
                <a:lnTo>
                  <a:pt x="1924050" y="369094"/>
                </a:lnTo>
                <a:lnTo>
                  <a:pt x="1916907" y="392906"/>
                </a:lnTo>
                <a:lnTo>
                  <a:pt x="1900238" y="411956"/>
                </a:lnTo>
                <a:lnTo>
                  <a:pt x="1869282" y="431006"/>
                </a:lnTo>
                <a:lnTo>
                  <a:pt x="1816894" y="447675"/>
                </a:lnTo>
                <a:lnTo>
                  <a:pt x="1747838" y="461963"/>
                </a:lnTo>
                <a:lnTo>
                  <a:pt x="1674019" y="483394"/>
                </a:lnTo>
                <a:lnTo>
                  <a:pt x="1550194" y="540544"/>
                </a:lnTo>
                <a:lnTo>
                  <a:pt x="1388269" y="609600"/>
                </a:lnTo>
                <a:lnTo>
                  <a:pt x="1173957" y="688181"/>
                </a:lnTo>
                <a:lnTo>
                  <a:pt x="914400" y="771525"/>
                </a:lnTo>
                <a:lnTo>
                  <a:pt x="809625" y="814388"/>
                </a:lnTo>
                <a:lnTo>
                  <a:pt x="642938" y="852488"/>
                </a:lnTo>
                <a:lnTo>
                  <a:pt x="445294" y="888206"/>
                </a:lnTo>
                <a:lnTo>
                  <a:pt x="238125" y="921544"/>
                </a:lnTo>
                <a:lnTo>
                  <a:pt x="95250" y="942975"/>
                </a:lnTo>
                <a:lnTo>
                  <a:pt x="52388" y="945356"/>
                </a:lnTo>
                <a:lnTo>
                  <a:pt x="28575" y="945356"/>
                </a:lnTo>
                <a:lnTo>
                  <a:pt x="14288" y="942975"/>
                </a:lnTo>
                <a:lnTo>
                  <a:pt x="2382" y="938213"/>
                </a:lnTo>
                <a:lnTo>
                  <a:pt x="0" y="931069"/>
                </a:lnTo>
                <a:lnTo>
                  <a:pt x="0" y="923925"/>
                </a:lnTo>
                <a:lnTo>
                  <a:pt x="4763" y="912019"/>
                </a:lnTo>
                <a:lnTo>
                  <a:pt x="21432" y="895350"/>
                </a:lnTo>
                <a:lnTo>
                  <a:pt x="54769" y="878681"/>
                </a:lnTo>
                <a:lnTo>
                  <a:pt x="150019" y="850106"/>
                </a:lnTo>
                <a:lnTo>
                  <a:pt x="242888" y="821531"/>
                </a:lnTo>
                <a:lnTo>
                  <a:pt x="378619" y="781050"/>
                </a:lnTo>
                <a:lnTo>
                  <a:pt x="535782" y="723900"/>
                </a:lnTo>
                <a:lnTo>
                  <a:pt x="707232" y="657225"/>
                </a:lnTo>
                <a:lnTo>
                  <a:pt x="876300" y="583406"/>
                </a:lnTo>
                <a:lnTo>
                  <a:pt x="1052513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87807FC6-9C04-1042-AAEC-A2284BB167F9}"/>
              </a:ext>
            </a:extLst>
          </p:cNvPr>
          <p:cNvSpPr/>
          <p:nvPr/>
        </p:nvSpPr>
        <p:spPr>
          <a:xfrm>
            <a:off x="4894263" y="2138363"/>
            <a:ext cx="925512" cy="996950"/>
          </a:xfrm>
          <a:custGeom>
            <a:avLst/>
            <a:gdLst>
              <a:gd name="connsiteX0" fmla="*/ 328612 w 926306"/>
              <a:gd name="connsiteY0" fmla="*/ 538162 h 997743"/>
              <a:gd name="connsiteX1" fmla="*/ 404812 w 926306"/>
              <a:gd name="connsiteY1" fmla="*/ 438150 h 997743"/>
              <a:gd name="connsiteX2" fmla="*/ 464344 w 926306"/>
              <a:gd name="connsiteY2" fmla="*/ 352425 h 997743"/>
              <a:gd name="connsiteX3" fmla="*/ 504825 w 926306"/>
              <a:gd name="connsiteY3" fmla="*/ 290512 h 997743"/>
              <a:gd name="connsiteX4" fmla="*/ 526256 w 926306"/>
              <a:gd name="connsiteY4" fmla="*/ 254793 h 997743"/>
              <a:gd name="connsiteX5" fmla="*/ 535781 w 926306"/>
              <a:gd name="connsiteY5" fmla="*/ 230981 h 997743"/>
              <a:gd name="connsiteX6" fmla="*/ 538162 w 926306"/>
              <a:gd name="connsiteY6" fmla="*/ 221456 h 997743"/>
              <a:gd name="connsiteX7" fmla="*/ 540544 w 926306"/>
              <a:gd name="connsiteY7" fmla="*/ 200025 h 997743"/>
              <a:gd name="connsiteX8" fmla="*/ 540544 w 926306"/>
              <a:gd name="connsiteY8" fmla="*/ 183356 h 997743"/>
              <a:gd name="connsiteX9" fmla="*/ 535781 w 926306"/>
              <a:gd name="connsiteY9" fmla="*/ 164306 h 997743"/>
              <a:gd name="connsiteX10" fmla="*/ 521494 w 926306"/>
              <a:gd name="connsiteY10" fmla="*/ 138112 h 997743"/>
              <a:gd name="connsiteX11" fmla="*/ 504825 w 926306"/>
              <a:gd name="connsiteY11" fmla="*/ 116681 h 997743"/>
              <a:gd name="connsiteX12" fmla="*/ 476250 w 926306"/>
              <a:gd name="connsiteY12" fmla="*/ 92868 h 997743"/>
              <a:gd name="connsiteX13" fmla="*/ 395287 w 926306"/>
              <a:gd name="connsiteY13" fmla="*/ 38100 h 997743"/>
              <a:gd name="connsiteX14" fmla="*/ 492919 w 926306"/>
              <a:gd name="connsiteY14" fmla="*/ 0 h 997743"/>
              <a:gd name="connsiteX15" fmla="*/ 590550 w 926306"/>
              <a:gd name="connsiteY15" fmla="*/ 23812 h 997743"/>
              <a:gd name="connsiteX16" fmla="*/ 640556 w 926306"/>
              <a:gd name="connsiteY16" fmla="*/ 38100 h 997743"/>
              <a:gd name="connsiteX17" fmla="*/ 692944 w 926306"/>
              <a:gd name="connsiteY17" fmla="*/ 52387 h 997743"/>
              <a:gd name="connsiteX18" fmla="*/ 759619 w 926306"/>
              <a:gd name="connsiteY18" fmla="*/ 76200 h 997743"/>
              <a:gd name="connsiteX19" fmla="*/ 800100 w 926306"/>
              <a:gd name="connsiteY19" fmla="*/ 95250 h 997743"/>
              <a:gd name="connsiteX20" fmla="*/ 838200 w 926306"/>
              <a:gd name="connsiteY20" fmla="*/ 116681 h 997743"/>
              <a:gd name="connsiteX21" fmla="*/ 857250 w 926306"/>
              <a:gd name="connsiteY21" fmla="*/ 130968 h 997743"/>
              <a:gd name="connsiteX22" fmla="*/ 881062 w 926306"/>
              <a:gd name="connsiteY22" fmla="*/ 152400 h 997743"/>
              <a:gd name="connsiteX23" fmla="*/ 904875 w 926306"/>
              <a:gd name="connsiteY23" fmla="*/ 178593 h 997743"/>
              <a:gd name="connsiteX24" fmla="*/ 914400 w 926306"/>
              <a:gd name="connsiteY24" fmla="*/ 192881 h 997743"/>
              <a:gd name="connsiteX25" fmla="*/ 923925 w 926306"/>
              <a:gd name="connsiteY25" fmla="*/ 211931 h 997743"/>
              <a:gd name="connsiteX26" fmla="*/ 926306 w 926306"/>
              <a:gd name="connsiteY26" fmla="*/ 228600 h 997743"/>
              <a:gd name="connsiteX27" fmla="*/ 921544 w 926306"/>
              <a:gd name="connsiteY27" fmla="*/ 252412 h 997743"/>
              <a:gd name="connsiteX28" fmla="*/ 909637 w 926306"/>
              <a:gd name="connsiteY28" fmla="*/ 273843 h 997743"/>
              <a:gd name="connsiteX29" fmla="*/ 888206 w 926306"/>
              <a:gd name="connsiteY29" fmla="*/ 292893 h 997743"/>
              <a:gd name="connsiteX30" fmla="*/ 852487 w 926306"/>
              <a:gd name="connsiteY30" fmla="*/ 309562 h 997743"/>
              <a:gd name="connsiteX31" fmla="*/ 816769 w 926306"/>
              <a:gd name="connsiteY31" fmla="*/ 323850 h 997743"/>
              <a:gd name="connsiteX32" fmla="*/ 778669 w 926306"/>
              <a:gd name="connsiteY32" fmla="*/ 347662 h 997743"/>
              <a:gd name="connsiteX33" fmla="*/ 726281 w 926306"/>
              <a:gd name="connsiteY33" fmla="*/ 392906 h 997743"/>
              <a:gd name="connsiteX34" fmla="*/ 616744 w 926306"/>
              <a:gd name="connsiteY34" fmla="*/ 504825 h 997743"/>
              <a:gd name="connsiteX35" fmla="*/ 454819 w 926306"/>
              <a:gd name="connsiteY35" fmla="*/ 669131 h 997743"/>
              <a:gd name="connsiteX36" fmla="*/ 271462 w 926306"/>
              <a:gd name="connsiteY36" fmla="*/ 864393 h 997743"/>
              <a:gd name="connsiteX37" fmla="*/ 150019 w 926306"/>
              <a:gd name="connsiteY37" fmla="*/ 997743 h 997743"/>
              <a:gd name="connsiteX38" fmla="*/ 0 w 926306"/>
              <a:gd name="connsiteY38" fmla="*/ 938212 h 997743"/>
              <a:gd name="connsiteX39" fmla="*/ 47625 w 926306"/>
              <a:gd name="connsiteY39" fmla="*/ 881062 h 997743"/>
              <a:gd name="connsiteX40" fmla="*/ 126206 w 926306"/>
              <a:gd name="connsiteY40" fmla="*/ 792956 h 997743"/>
              <a:gd name="connsiteX41" fmla="*/ 221456 w 926306"/>
              <a:gd name="connsiteY41" fmla="*/ 678656 h 997743"/>
              <a:gd name="connsiteX42" fmla="*/ 328612 w 926306"/>
              <a:gd name="connsiteY42" fmla="*/ 538162 h 997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26306" h="997743">
                <a:moveTo>
                  <a:pt x="328612" y="538162"/>
                </a:moveTo>
                <a:lnTo>
                  <a:pt x="404812" y="438150"/>
                </a:lnTo>
                <a:lnTo>
                  <a:pt x="464344" y="352425"/>
                </a:lnTo>
                <a:lnTo>
                  <a:pt x="504825" y="290512"/>
                </a:lnTo>
                <a:lnTo>
                  <a:pt x="526256" y="254793"/>
                </a:lnTo>
                <a:lnTo>
                  <a:pt x="535781" y="230981"/>
                </a:lnTo>
                <a:lnTo>
                  <a:pt x="538162" y="221456"/>
                </a:lnTo>
                <a:lnTo>
                  <a:pt x="540544" y="200025"/>
                </a:lnTo>
                <a:lnTo>
                  <a:pt x="540544" y="183356"/>
                </a:lnTo>
                <a:lnTo>
                  <a:pt x="535781" y="164306"/>
                </a:lnTo>
                <a:lnTo>
                  <a:pt x="521494" y="138112"/>
                </a:lnTo>
                <a:lnTo>
                  <a:pt x="504825" y="116681"/>
                </a:lnTo>
                <a:lnTo>
                  <a:pt x="476250" y="92868"/>
                </a:lnTo>
                <a:lnTo>
                  <a:pt x="395287" y="38100"/>
                </a:lnTo>
                <a:lnTo>
                  <a:pt x="492919" y="0"/>
                </a:lnTo>
                <a:lnTo>
                  <a:pt x="590550" y="23812"/>
                </a:lnTo>
                <a:lnTo>
                  <a:pt x="640556" y="38100"/>
                </a:lnTo>
                <a:lnTo>
                  <a:pt x="692944" y="52387"/>
                </a:lnTo>
                <a:lnTo>
                  <a:pt x="759619" y="76200"/>
                </a:lnTo>
                <a:lnTo>
                  <a:pt x="800100" y="95250"/>
                </a:lnTo>
                <a:lnTo>
                  <a:pt x="838200" y="116681"/>
                </a:lnTo>
                <a:lnTo>
                  <a:pt x="857250" y="130968"/>
                </a:lnTo>
                <a:lnTo>
                  <a:pt x="881062" y="152400"/>
                </a:lnTo>
                <a:lnTo>
                  <a:pt x="904875" y="178593"/>
                </a:lnTo>
                <a:lnTo>
                  <a:pt x="914400" y="192881"/>
                </a:lnTo>
                <a:lnTo>
                  <a:pt x="923925" y="211931"/>
                </a:lnTo>
                <a:lnTo>
                  <a:pt x="926306" y="228600"/>
                </a:lnTo>
                <a:lnTo>
                  <a:pt x="921544" y="252412"/>
                </a:lnTo>
                <a:lnTo>
                  <a:pt x="909637" y="273843"/>
                </a:lnTo>
                <a:lnTo>
                  <a:pt x="888206" y="292893"/>
                </a:lnTo>
                <a:lnTo>
                  <a:pt x="852487" y="309562"/>
                </a:lnTo>
                <a:lnTo>
                  <a:pt x="816769" y="323850"/>
                </a:lnTo>
                <a:lnTo>
                  <a:pt x="778669" y="347662"/>
                </a:lnTo>
                <a:lnTo>
                  <a:pt x="726281" y="392906"/>
                </a:lnTo>
                <a:lnTo>
                  <a:pt x="616744" y="504825"/>
                </a:lnTo>
                <a:lnTo>
                  <a:pt x="454819" y="669131"/>
                </a:lnTo>
                <a:lnTo>
                  <a:pt x="271462" y="864393"/>
                </a:lnTo>
                <a:lnTo>
                  <a:pt x="150019" y="997743"/>
                </a:lnTo>
                <a:lnTo>
                  <a:pt x="0" y="938212"/>
                </a:lnTo>
                <a:lnTo>
                  <a:pt x="47625" y="881062"/>
                </a:lnTo>
                <a:lnTo>
                  <a:pt x="126206" y="792956"/>
                </a:lnTo>
                <a:lnTo>
                  <a:pt x="221456" y="678656"/>
                </a:lnTo>
                <a:lnTo>
                  <a:pt x="328612" y="5381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C036C233-59F6-3A4F-AF0E-EB3DAB35EF66}"/>
              </a:ext>
            </a:extLst>
          </p:cNvPr>
          <p:cNvSpPr/>
          <p:nvPr/>
        </p:nvSpPr>
        <p:spPr>
          <a:xfrm>
            <a:off x="4833938" y="3040063"/>
            <a:ext cx="758825" cy="446087"/>
          </a:xfrm>
          <a:custGeom>
            <a:avLst/>
            <a:gdLst>
              <a:gd name="connsiteX0" fmla="*/ 421481 w 759618"/>
              <a:gd name="connsiteY0" fmla="*/ 140494 h 445294"/>
              <a:gd name="connsiteX1" fmla="*/ 330993 w 759618"/>
              <a:gd name="connsiteY1" fmla="*/ 92869 h 445294"/>
              <a:gd name="connsiteX2" fmla="*/ 264318 w 759618"/>
              <a:gd name="connsiteY2" fmla="*/ 61913 h 445294"/>
              <a:gd name="connsiteX3" fmla="*/ 90487 w 759618"/>
              <a:gd name="connsiteY3" fmla="*/ 0 h 445294"/>
              <a:gd name="connsiteX4" fmla="*/ 59531 w 759618"/>
              <a:gd name="connsiteY4" fmla="*/ 35719 h 445294"/>
              <a:gd name="connsiteX5" fmla="*/ 28575 w 759618"/>
              <a:gd name="connsiteY5" fmla="*/ 66675 h 445294"/>
              <a:gd name="connsiteX6" fmla="*/ 9525 w 759618"/>
              <a:gd name="connsiteY6" fmla="*/ 97632 h 445294"/>
              <a:gd name="connsiteX7" fmla="*/ 0 w 759618"/>
              <a:gd name="connsiteY7" fmla="*/ 128588 h 445294"/>
              <a:gd name="connsiteX8" fmla="*/ 2381 w 759618"/>
              <a:gd name="connsiteY8" fmla="*/ 152400 h 445294"/>
              <a:gd name="connsiteX9" fmla="*/ 9525 w 759618"/>
              <a:gd name="connsiteY9" fmla="*/ 171450 h 445294"/>
              <a:gd name="connsiteX10" fmla="*/ 16668 w 759618"/>
              <a:gd name="connsiteY10" fmla="*/ 185738 h 445294"/>
              <a:gd name="connsiteX11" fmla="*/ 35718 w 759618"/>
              <a:gd name="connsiteY11" fmla="*/ 197644 h 445294"/>
              <a:gd name="connsiteX12" fmla="*/ 73818 w 759618"/>
              <a:gd name="connsiteY12" fmla="*/ 207169 h 445294"/>
              <a:gd name="connsiteX13" fmla="*/ 142875 w 759618"/>
              <a:gd name="connsiteY13" fmla="*/ 226219 h 445294"/>
              <a:gd name="connsiteX14" fmla="*/ 233362 w 759618"/>
              <a:gd name="connsiteY14" fmla="*/ 254794 h 445294"/>
              <a:gd name="connsiteX15" fmla="*/ 340518 w 759618"/>
              <a:gd name="connsiteY15" fmla="*/ 295275 h 445294"/>
              <a:gd name="connsiteX16" fmla="*/ 454818 w 759618"/>
              <a:gd name="connsiteY16" fmla="*/ 345282 h 445294"/>
              <a:gd name="connsiteX17" fmla="*/ 545306 w 759618"/>
              <a:gd name="connsiteY17" fmla="*/ 383382 h 445294"/>
              <a:gd name="connsiteX18" fmla="*/ 678656 w 759618"/>
              <a:gd name="connsiteY18" fmla="*/ 445294 h 445294"/>
              <a:gd name="connsiteX19" fmla="*/ 759618 w 759618"/>
              <a:gd name="connsiteY19" fmla="*/ 340519 h 445294"/>
              <a:gd name="connsiteX20" fmla="*/ 650081 w 759618"/>
              <a:gd name="connsiteY20" fmla="*/ 273844 h 445294"/>
              <a:gd name="connsiteX21" fmla="*/ 528637 w 759618"/>
              <a:gd name="connsiteY21" fmla="*/ 200025 h 445294"/>
              <a:gd name="connsiteX22" fmla="*/ 421481 w 759618"/>
              <a:gd name="connsiteY22" fmla="*/ 140494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59618" h="445294">
                <a:moveTo>
                  <a:pt x="421481" y="140494"/>
                </a:moveTo>
                <a:lnTo>
                  <a:pt x="330993" y="92869"/>
                </a:lnTo>
                <a:lnTo>
                  <a:pt x="264318" y="61913"/>
                </a:lnTo>
                <a:lnTo>
                  <a:pt x="90487" y="0"/>
                </a:lnTo>
                <a:lnTo>
                  <a:pt x="59531" y="35719"/>
                </a:lnTo>
                <a:lnTo>
                  <a:pt x="28575" y="66675"/>
                </a:lnTo>
                <a:lnTo>
                  <a:pt x="9525" y="97632"/>
                </a:lnTo>
                <a:lnTo>
                  <a:pt x="0" y="128588"/>
                </a:lnTo>
                <a:lnTo>
                  <a:pt x="2381" y="152400"/>
                </a:lnTo>
                <a:lnTo>
                  <a:pt x="9525" y="171450"/>
                </a:lnTo>
                <a:lnTo>
                  <a:pt x="16668" y="185738"/>
                </a:lnTo>
                <a:lnTo>
                  <a:pt x="35718" y="197644"/>
                </a:lnTo>
                <a:lnTo>
                  <a:pt x="73818" y="207169"/>
                </a:lnTo>
                <a:lnTo>
                  <a:pt x="142875" y="226219"/>
                </a:lnTo>
                <a:lnTo>
                  <a:pt x="233362" y="254794"/>
                </a:lnTo>
                <a:lnTo>
                  <a:pt x="340518" y="295275"/>
                </a:lnTo>
                <a:lnTo>
                  <a:pt x="454818" y="345282"/>
                </a:lnTo>
                <a:lnTo>
                  <a:pt x="545306" y="383382"/>
                </a:lnTo>
                <a:lnTo>
                  <a:pt x="678656" y="445294"/>
                </a:lnTo>
                <a:lnTo>
                  <a:pt x="759618" y="340519"/>
                </a:lnTo>
                <a:lnTo>
                  <a:pt x="650081" y="273844"/>
                </a:lnTo>
                <a:lnTo>
                  <a:pt x="528637" y="200025"/>
                </a:lnTo>
                <a:lnTo>
                  <a:pt x="421481" y="1404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6ABD3A05-46CA-334D-9D31-2E7F9A402255}"/>
              </a:ext>
            </a:extLst>
          </p:cNvPr>
          <p:cNvSpPr/>
          <p:nvPr/>
        </p:nvSpPr>
        <p:spPr>
          <a:xfrm>
            <a:off x="4786313" y="2379663"/>
            <a:ext cx="1790700" cy="1744662"/>
          </a:xfrm>
          <a:custGeom>
            <a:avLst/>
            <a:gdLst>
              <a:gd name="connsiteX0" fmla="*/ 804862 w 1790700"/>
              <a:gd name="connsiteY0" fmla="*/ 895350 h 1745456"/>
              <a:gd name="connsiteX1" fmla="*/ 995362 w 1790700"/>
              <a:gd name="connsiteY1" fmla="*/ 704850 h 1745456"/>
              <a:gd name="connsiteX2" fmla="*/ 1133475 w 1790700"/>
              <a:gd name="connsiteY2" fmla="*/ 566737 h 1745456"/>
              <a:gd name="connsiteX3" fmla="*/ 1233487 w 1790700"/>
              <a:gd name="connsiteY3" fmla="*/ 466725 h 1745456"/>
              <a:gd name="connsiteX4" fmla="*/ 1319212 w 1790700"/>
              <a:gd name="connsiteY4" fmla="*/ 383381 h 1745456"/>
              <a:gd name="connsiteX5" fmla="*/ 1395412 w 1790700"/>
              <a:gd name="connsiteY5" fmla="*/ 307181 h 1745456"/>
              <a:gd name="connsiteX6" fmla="*/ 1414462 w 1790700"/>
              <a:gd name="connsiteY6" fmla="*/ 285750 h 1745456"/>
              <a:gd name="connsiteX7" fmla="*/ 1428750 w 1790700"/>
              <a:gd name="connsiteY7" fmla="*/ 266700 h 1745456"/>
              <a:gd name="connsiteX8" fmla="*/ 1450181 w 1790700"/>
              <a:gd name="connsiteY8" fmla="*/ 230981 h 1745456"/>
              <a:gd name="connsiteX9" fmla="*/ 1469231 w 1790700"/>
              <a:gd name="connsiteY9" fmla="*/ 192881 h 1745456"/>
              <a:gd name="connsiteX10" fmla="*/ 1478756 w 1790700"/>
              <a:gd name="connsiteY10" fmla="*/ 157162 h 1745456"/>
              <a:gd name="connsiteX11" fmla="*/ 1481137 w 1790700"/>
              <a:gd name="connsiteY11" fmla="*/ 135731 h 1745456"/>
              <a:gd name="connsiteX12" fmla="*/ 1478756 w 1790700"/>
              <a:gd name="connsiteY12" fmla="*/ 114300 h 1745456"/>
              <a:gd name="connsiteX13" fmla="*/ 1466850 w 1790700"/>
              <a:gd name="connsiteY13" fmla="*/ 92869 h 1745456"/>
              <a:gd name="connsiteX14" fmla="*/ 1452562 w 1790700"/>
              <a:gd name="connsiteY14" fmla="*/ 66675 h 1745456"/>
              <a:gd name="connsiteX15" fmla="*/ 1445418 w 1790700"/>
              <a:gd name="connsiteY15" fmla="*/ 47625 h 1745456"/>
              <a:gd name="connsiteX16" fmla="*/ 1443037 w 1790700"/>
              <a:gd name="connsiteY16" fmla="*/ 28575 h 1745456"/>
              <a:gd name="connsiteX17" fmla="*/ 1443037 w 1790700"/>
              <a:gd name="connsiteY17" fmla="*/ 16669 h 1745456"/>
              <a:gd name="connsiteX18" fmla="*/ 1452562 w 1790700"/>
              <a:gd name="connsiteY18" fmla="*/ 4762 h 1745456"/>
              <a:gd name="connsiteX19" fmla="*/ 1471612 w 1790700"/>
              <a:gd name="connsiteY19" fmla="*/ 0 h 1745456"/>
              <a:gd name="connsiteX20" fmla="*/ 1490662 w 1790700"/>
              <a:gd name="connsiteY20" fmla="*/ 0 h 1745456"/>
              <a:gd name="connsiteX21" fmla="*/ 1519237 w 1790700"/>
              <a:gd name="connsiteY21" fmla="*/ 2381 h 1745456"/>
              <a:gd name="connsiteX22" fmla="*/ 1543050 w 1790700"/>
              <a:gd name="connsiteY22" fmla="*/ 9525 h 1745456"/>
              <a:gd name="connsiteX23" fmla="*/ 1581150 w 1790700"/>
              <a:gd name="connsiteY23" fmla="*/ 26194 h 1745456"/>
              <a:gd name="connsiteX24" fmla="*/ 1624012 w 1790700"/>
              <a:gd name="connsiteY24" fmla="*/ 50006 h 1745456"/>
              <a:gd name="connsiteX25" fmla="*/ 1654968 w 1790700"/>
              <a:gd name="connsiteY25" fmla="*/ 71437 h 1745456"/>
              <a:gd name="connsiteX26" fmla="*/ 1683543 w 1790700"/>
              <a:gd name="connsiteY26" fmla="*/ 95250 h 1745456"/>
              <a:gd name="connsiteX27" fmla="*/ 1709737 w 1790700"/>
              <a:gd name="connsiteY27" fmla="*/ 121444 h 1745456"/>
              <a:gd name="connsiteX28" fmla="*/ 1735931 w 1790700"/>
              <a:gd name="connsiteY28" fmla="*/ 152400 h 1745456"/>
              <a:gd name="connsiteX29" fmla="*/ 1754981 w 1790700"/>
              <a:gd name="connsiteY29" fmla="*/ 183356 h 1745456"/>
              <a:gd name="connsiteX30" fmla="*/ 1774031 w 1790700"/>
              <a:gd name="connsiteY30" fmla="*/ 219075 h 1745456"/>
              <a:gd name="connsiteX31" fmla="*/ 1785937 w 1790700"/>
              <a:gd name="connsiteY31" fmla="*/ 252412 h 1745456"/>
              <a:gd name="connsiteX32" fmla="*/ 1790700 w 1790700"/>
              <a:gd name="connsiteY32" fmla="*/ 285750 h 1745456"/>
              <a:gd name="connsiteX33" fmla="*/ 1790700 w 1790700"/>
              <a:gd name="connsiteY33" fmla="*/ 323850 h 1745456"/>
              <a:gd name="connsiteX34" fmla="*/ 1781175 w 1790700"/>
              <a:gd name="connsiteY34" fmla="*/ 359569 h 1745456"/>
              <a:gd name="connsiteX35" fmla="*/ 1762125 w 1790700"/>
              <a:gd name="connsiteY35" fmla="*/ 388144 h 1745456"/>
              <a:gd name="connsiteX36" fmla="*/ 1728787 w 1790700"/>
              <a:gd name="connsiteY36" fmla="*/ 411956 h 1745456"/>
              <a:gd name="connsiteX37" fmla="*/ 1683543 w 1790700"/>
              <a:gd name="connsiteY37" fmla="*/ 423862 h 1745456"/>
              <a:gd name="connsiteX38" fmla="*/ 1650206 w 1790700"/>
              <a:gd name="connsiteY38" fmla="*/ 433387 h 1745456"/>
              <a:gd name="connsiteX39" fmla="*/ 1612106 w 1790700"/>
              <a:gd name="connsiteY39" fmla="*/ 454819 h 1745456"/>
              <a:gd name="connsiteX40" fmla="*/ 1507331 w 1790700"/>
              <a:gd name="connsiteY40" fmla="*/ 531019 h 1745456"/>
              <a:gd name="connsiteX41" fmla="*/ 1335881 w 1790700"/>
              <a:gd name="connsiteY41" fmla="*/ 669131 h 1745456"/>
              <a:gd name="connsiteX42" fmla="*/ 1121568 w 1790700"/>
              <a:gd name="connsiteY42" fmla="*/ 850106 h 1745456"/>
              <a:gd name="connsiteX43" fmla="*/ 833437 w 1790700"/>
              <a:gd name="connsiteY43" fmla="*/ 1107281 h 1745456"/>
              <a:gd name="connsiteX44" fmla="*/ 590550 w 1790700"/>
              <a:gd name="connsiteY44" fmla="*/ 1331119 h 1745456"/>
              <a:gd name="connsiteX45" fmla="*/ 333375 w 1790700"/>
              <a:gd name="connsiteY45" fmla="*/ 1562100 h 1745456"/>
              <a:gd name="connsiteX46" fmla="*/ 123825 w 1790700"/>
              <a:gd name="connsiteY46" fmla="*/ 1745456 h 1745456"/>
              <a:gd name="connsiteX47" fmla="*/ 0 w 1790700"/>
              <a:gd name="connsiteY47" fmla="*/ 1702594 h 1745456"/>
              <a:gd name="connsiteX48" fmla="*/ 90487 w 1790700"/>
              <a:gd name="connsiteY48" fmla="*/ 1612106 h 1745456"/>
              <a:gd name="connsiteX49" fmla="*/ 285750 w 1790700"/>
              <a:gd name="connsiteY49" fmla="*/ 1421606 h 1745456"/>
              <a:gd name="connsiteX50" fmla="*/ 485775 w 1790700"/>
              <a:gd name="connsiteY50" fmla="*/ 1233487 h 1745456"/>
              <a:gd name="connsiteX51" fmla="*/ 673893 w 1790700"/>
              <a:gd name="connsiteY51" fmla="*/ 1052512 h 1745456"/>
              <a:gd name="connsiteX52" fmla="*/ 735806 w 1790700"/>
              <a:gd name="connsiteY52" fmla="*/ 964406 h 1745456"/>
              <a:gd name="connsiteX53" fmla="*/ 804862 w 1790700"/>
              <a:gd name="connsiteY53" fmla="*/ 895350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90700" h="1745456">
                <a:moveTo>
                  <a:pt x="804862" y="895350"/>
                </a:moveTo>
                <a:lnTo>
                  <a:pt x="995362" y="704850"/>
                </a:lnTo>
                <a:lnTo>
                  <a:pt x="1133475" y="566737"/>
                </a:lnTo>
                <a:lnTo>
                  <a:pt x="1233487" y="466725"/>
                </a:lnTo>
                <a:lnTo>
                  <a:pt x="1319212" y="383381"/>
                </a:lnTo>
                <a:lnTo>
                  <a:pt x="1395412" y="307181"/>
                </a:lnTo>
                <a:lnTo>
                  <a:pt x="1414462" y="285750"/>
                </a:lnTo>
                <a:lnTo>
                  <a:pt x="1428750" y="266700"/>
                </a:lnTo>
                <a:lnTo>
                  <a:pt x="1450181" y="230981"/>
                </a:lnTo>
                <a:lnTo>
                  <a:pt x="1469231" y="192881"/>
                </a:lnTo>
                <a:lnTo>
                  <a:pt x="1478756" y="157162"/>
                </a:lnTo>
                <a:lnTo>
                  <a:pt x="1481137" y="135731"/>
                </a:lnTo>
                <a:lnTo>
                  <a:pt x="1478756" y="114300"/>
                </a:lnTo>
                <a:lnTo>
                  <a:pt x="1466850" y="92869"/>
                </a:lnTo>
                <a:lnTo>
                  <a:pt x="1452562" y="66675"/>
                </a:lnTo>
                <a:lnTo>
                  <a:pt x="1445418" y="47625"/>
                </a:lnTo>
                <a:lnTo>
                  <a:pt x="1443037" y="28575"/>
                </a:lnTo>
                <a:lnTo>
                  <a:pt x="1443037" y="16669"/>
                </a:lnTo>
                <a:lnTo>
                  <a:pt x="1452562" y="4762"/>
                </a:lnTo>
                <a:lnTo>
                  <a:pt x="1471612" y="0"/>
                </a:lnTo>
                <a:lnTo>
                  <a:pt x="1490662" y="0"/>
                </a:lnTo>
                <a:lnTo>
                  <a:pt x="1519237" y="2381"/>
                </a:lnTo>
                <a:lnTo>
                  <a:pt x="1543050" y="9525"/>
                </a:lnTo>
                <a:lnTo>
                  <a:pt x="1581150" y="26194"/>
                </a:lnTo>
                <a:lnTo>
                  <a:pt x="1624012" y="50006"/>
                </a:lnTo>
                <a:lnTo>
                  <a:pt x="1654968" y="71437"/>
                </a:lnTo>
                <a:lnTo>
                  <a:pt x="1683543" y="95250"/>
                </a:lnTo>
                <a:lnTo>
                  <a:pt x="1709737" y="121444"/>
                </a:lnTo>
                <a:lnTo>
                  <a:pt x="1735931" y="152400"/>
                </a:lnTo>
                <a:lnTo>
                  <a:pt x="1754981" y="183356"/>
                </a:lnTo>
                <a:lnTo>
                  <a:pt x="1774031" y="219075"/>
                </a:lnTo>
                <a:lnTo>
                  <a:pt x="1785937" y="252412"/>
                </a:lnTo>
                <a:lnTo>
                  <a:pt x="1790700" y="285750"/>
                </a:lnTo>
                <a:lnTo>
                  <a:pt x="1790700" y="323850"/>
                </a:lnTo>
                <a:lnTo>
                  <a:pt x="1781175" y="359569"/>
                </a:lnTo>
                <a:lnTo>
                  <a:pt x="1762125" y="388144"/>
                </a:lnTo>
                <a:lnTo>
                  <a:pt x="1728787" y="411956"/>
                </a:lnTo>
                <a:lnTo>
                  <a:pt x="1683543" y="423862"/>
                </a:lnTo>
                <a:lnTo>
                  <a:pt x="1650206" y="433387"/>
                </a:lnTo>
                <a:lnTo>
                  <a:pt x="1612106" y="454819"/>
                </a:lnTo>
                <a:lnTo>
                  <a:pt x="1507331" y="531019"/>
                </a:lnTo>
                <a:lnTo>
                  <a:pt x="1335881" y="669131"/>
                </a:lnTo>
                <a:lnTo>
                  <a:pt x="1121568" y="850106"/>
                </a:lnTo>
                <a:lnTo>
                  <a:pt x="833437" y="1107281"/>
                </a:lnTo>
                <a:lnTo>
                  <a:pt x="590550" y="1331119"/>
                </a:lnTo>
                <a:lnTo>
                  <a:pt x="333375" y="1562100"/>
                </a:lnTo>
                <a:lnTo>
                  <a:pt x="123825" y="1745456"/>
                </a:lnTo>
                <a:lnTo>
                  <a:pt x="0" y="1702594"/>
                </a:lnTo>
                <a:lnTo>
                  <a:pt x="90487" y="1612106"/>
                </a:lnTo>
                <a:lnTo>
                  <a:pt x="285750" y="1421606"/>
                </a:lnTo>
                <a:lnTo>
                  <a:pt x="485775" y="1233487"/>
                </a:lnTo>
                <a:lnTo>
                  <a:pt x="673893" y="1052512"/>
                </a:lnTo>
                <a:lnTo>
                  <a:pt x="735806" y="964406"/>
                </a:lnTo>
                <a:lnTo>
                  <a:pt x="804862" y="895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B3EC7B19-BFF3-DE40-85DD-1392E0073F96}"/>
              </a:ext>
            </a:extLst>
          </p:cNvPr>
          <p:cNvSpPr/>
          <p:nvPr/>
        </p:nvSpPr>
        <p:spPr>
          <a:xfrm>
            <a:off x="4697413" y="3678238"/>
            <a:ext cx="1920875" cy="666750"/>
          </a:xfrm>
          <a:custGeom>
            <a:avLst/>
            <a:gdLst>
              <a:gd name="connsiteX0" fmla="*/ 812007 w 1919288"/>
              <a:gd name="connsiteY0" fmla="*/ 269082 h 666750"/>
              <a:gd name="connsiteX1" fmla="*/ 607219 w 1919288"/>
              <a:gd name="connsiteY1" fmla="*/ 309563 h 666750"/>
              <a:gd name="connsiteX2" fmla="*/ 409575 w 1919288"/>
              <a:gd name="connsiteY2" fmla="*/ 340519 h 666750"/>
              <a:gd name="connsiteX3" fmla="*/ 283369 w 1919288"/>
              <a:gd name="connsiteY3" fmla="*/ 352425 h 666750"/>
              <a:gd name="connsiteX4" fmla="*/ 138113 w 1919288"/>
              <a:gd name="connsiteY4" fmla="*/ 352425 h 666750"/>
              <a:gd name="connsiteX5" fmla="*/ 76200 w 1919288"/>
              <a:gd name="connsiteY5" fmla="*/ 388144 h 666750"/>
              <a:gd name="connsiteX6" fmla="*/ 35719 w 1919288"/>
              <a:gd name="connsiteY6" fmla="*/ 419100 h 666750"/>
              <a:gd name="connsiteX7" fmla="*/ 7144 w 1919288"/>
              <a:gd name="connsiteY7" fmla="*/ 445294 h 666750"/>
              <a:gd name="connsiteX8" fmla="*/ 0 w 1919288"/>
              <a:gd name="connsiteY8" fmla="*/ 459582 h 666750"/>
              <a:gd name="connsiteX9" fmla="*/ 0 w 1919288"/>
              <a:gd name="connsiteY9" fmla="*/ 476250 h 666750"/>
              <a:gd name="connsiteX10" fmla="*/ 9525 w 1919288"/>
              <a:gd name="connsiteY10" fmla="*/ 502444 h 666750"/>
              <a:gd name="connsiteX11" fmla="*/ 26194 w 1919288"/>
              <a:gd name="connsiteY11" fmla="*/ 535782 h 666750"/>
              <a:gd name="connsiteX12" fmla="*/ 64294 w 1919288"/>
              <a:gd name="connsiteY12" fmla="*/ 592932 h 666750"/>
              <a:gd name="connsiteX13" fmla="*/ 102394 w 1919288"/>
              <a:gd name="connsiteY13" fmla="*/ 631032 h 666750"/>
              <a:gd name="connsiteX14" fmla="*/ 123825 w 1919288"/>
              <a:gd name="connsiteY14" fmla="*/ 647700 h 666750"/>
              <a:gd name="connsiteX15" fmla="*/ 150019 w 1919288"/>
              <a:gd name="connsiteY15" fmla="*/ 659607 h 666750"/>
              <a:gd name="connsiteX16" fmla="*/ 173832 w 1919288"/>
              <a:gd name="connsiteY16" fmla="*/ 666750 h 666750"/>
              <a:gd name="connsiteX17" fmla="*/ 250032 w 1919288"/>
              <a:gd name="connsiteY17" fmla="*/ 642938 h 666750"/>
              <a:gd name="connsiteX18" fmla="*/ 504825 w 1919288"/>
              <a:gd name="connsiteY18" fmla="*/ 559594 h 666750"/>
              <a:gd name="connsiteX19" fmla="*/ 783432 w 1919288"/>
              <a:gd name="connsiteY19" fmla="*/ 461963 h 666750"/>
              <a:gd name="connsiteX20" fmla="*/ 919163 w 1919288"/>
              <a:gd name="connsiteY20" fmla="*/ 411957 h 666750"/>
              <a:gd name="connsiteX21" fmla="*/ 1152525 w 1919288"/>
              <a:gd name="connsiteY21" fmla="*/ 345282 h 666750"/>
              <a:gd name="connsiteX22" fmla="*/ 1452563 w 1919288"/>
              <a:gd name="connsiteY22" fmla="*/ 257175 h 666750"/>
              <a:gd name="connsiteX23" fmla="*/ 1721644 w 1919288"/>
              <a:gd name="connsiteY23" fmla="*/ 178594 h 666750"/>
              <a:gd name="connsiteX24" fmla="*/ 1919288 w 1919288"/>
              <a:gd name="connsiteY24" fmla="*/ 121444 h 666750"/>
              <a:gd name="connsiteX25" fmla="*/ 1854994 w 1919288"/>
              <a:gd name="connsiteY25" fmla="*/ 0 h 666750"/>
              <a:gd name="connsiteX26" fmla="*/ 1614488 w 1919288"/>
              <a:gd name="connsiteY26" fmla="*/ 69057 h 666750"/>
              <a:gd name="connsiteX27" fmla="*/ 1373982 w 1919288"/>
              <a:gd name="connsiteY27" fmla="*/ 133350 h 666750"/>
              <a:gd name="connsiteX28" fmla="*/ 1152525 w 1919288"/>
              <a:gd name="connsiteY28" fmla="*/ 188119 h 666750"/>
              <a:gd name="connsiteX29" fmla="*/ 907257 w 1919288"/>
              <a:gd name="connsiteY29" fmla="*/ 247650 h 666750"/>
              <a:gd name="connsiteX30" fmla="*/ 812007 w 1919288"/>
              <a:gd name="connsiteY30" fmla="*/ 269082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19288" h="666750">
                <a:moveTo>
                  <a:pt x="812007" y="269082"/>
                </a:moveTo>
                <a:lnTo>
                  <a:pt x="607219" y="309563"/>
                </a:lnTo>
                <a:lnTo>
                  <a:pt x="409575" y="340519"/>
                </a:lnTo>
                <a:lnTo>
                  <a:pt x="283369" y="352425"/>
                </a:lnTo>
                <a:lnTo>
                  <a:pt x="138113" y="352425"/>
                </a:lnTo>
                <a:lnTo>
                  <a:pt x="76200" y="388144"/>
                </a:lnTo>
                <a:lnTo>
                  <a:pt x="35719" y="419100"/>
                </a:lnTo>
                <a:lnTo>
                  <a:pt x="7144" y="445294"/>
                </a:lnTo>
                <a:lnTo>
                  <a:pt x="0" y="459582"/>
                </a:lnTo>
                <a:lnTo>
                  <a:pt x="0" y="476250"/>
                </a:lnTo>
                <a:lnTo>
                  <a:pt x="9525" y="502444"/>
                </a:lnTo>
                <a:lnTo>
                  <a:pt x="26194" y="535782"/>
                </a:lnTo>
                <a:lnTo>
                  <a:pt x="64294" y="592932"/>
                </a:lnTo>
                <a:lnTo>
                  <a:pt x="102394" y="631032"/>
                </a:lnTo>
                <a:lnTo>
                  <a:pt x="123825" y="647700"/>
                </a:lnTo>
                <a:lnTo>
                  <a:pt x="150019" y="659607"/>
                </a:lnTo>
                <a:lnTo>
                  <a:pt x="173832" y="666750"/>
                </a:lnTo>
                <a:lnTo>
                  <a:pt x="250032" y="642938"/>
                </a:lnTo>
                <a:lnTo>
                  <a:pt x="504825" y="559594"/>
                </a:lnTo>
                <a:lnTo>
                  <a:pt x="783432" y="461963"/>
                </a:lnTo>
                <a:lnTo>
                  <a:pt x="919163" y="411957"/>
                </a:lnTo>
                <a:lnTo>
                  <a:pt x="1152525" y="345282"/>
                </a:lnTo>
                <a:lnTo>
                  <a:pt x="1452563" y="257175"/>
                </a:lnTo>
                <a:lnTo>
                  <a:pt x="1721644" y="178594"/>
                </a:lnTo>
                <a:lnTo>
                  <a:pt x="1919288" y="121444"/>
                </a:lnTo>
                <a:lnTo>
                  <a:pt x="1854994" y="0"/>
                </a:lnTo>
                <a:lnTo>
                  <a:pt x="1614488" y="69057"/>
                </a:lnTo>
                <a:lnTo>
                  <a:pt x="1373982" y="133350"/>
                </a:lnTo>
                <a:lnTo>
                  <a:pt x="1152525" y="188119"/>
                </a:lnTo>
                <a:lnTo>
                  <a:pt x="907257" y="247650"/>
                </a:lnTo>
                <a:lnTo>
                  <a:pt x="812007" y="2690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3DA11F34-B5ED-0D4E-AED8-539E3F8C0DC0}"/>
              </a:ext>
            </a:extLst>
          </p:cNvPr>
          <p:cNvSpPr/>
          <p:nvPr/>
        </p:nvSpPr>
        <p:spPr>
          <a:xfrm>
            <a:off x="6142038" y="3300413"/>
            <a:ext cx="777875" cy="879475"/>
          </a:xfrm>
          <a:custGeom>
            <a:avLst/>
            <a:gdLst>
              <a:gd name="connsiteX0" fmla="*/ 428625 w 778669"/>
              <a:gd name="connsiteY0" fmla="*/ 631031 h 878681"/>
              <a:gd name="connsiteX1" fmla="*/ 392906 w 778669"/>
              <a:gd name="connsiteY1" fmla="*/ 571500 h 878681"/>
              <a:gd name="connsiteX2" fmla="*/ 361950 w 778669"/>
              <a:gd name="connsiteY2" fmla="*/ 519112 h 878681"/>
              <a:gd name="connsiteX3" fmla="*/ 278606 w 778669"/>
              <a:gd name="connsiteY3" fmla="*/ 419100 h 878681"/>
              <a:gd name="connsiteX4" fmla="*/ 214312 w 778669"/>
              <a:gd name="connsiteY4" fmla="*/ 342900 h 878681"/>
              <a:gd name="connsiteX5" fmla="*/ 173831 w 778669"/>
              <a:gd name="connsiteY5" fmla="*/ 297656 h 878681"/>
              <a:gd name="connsiteX6" fmla="*/ 121444 w 778669"/>
              <a:gd name="connsiteY6" fmla="*/ 228600 h 878681"/>
              <a:gd name="connsiteX7" fmla="*/ 69056 w 778669"/>
              <a:gd name="connsiteY7" fmla="*/ 152400 h 878681"/>
              <a:gd name="connsiteX8" fmla="*/ 26194 w 778669"/>
              <a:gd name="connsiteY8" fmla="*/ 88106 h 878681"/>
              <a:gd name="connsiteX9" fmla="*/ 7144 w 778669"/>
              <a:gd name="connsiteY9" fmla="*/ 54768 h 878681"/>
              <a:gd name="connsiteX10" fmla="*/ 0 w 778669"/>
              <a:gd name="connsiteY10" fmla="*/ 28575 h 878681"/>
              <a:gd name="connsiteX11" fmla="*/ 0 w 778669"/>
              <a:gd name="connsiteY11" fmla="*/ 14287 h 878681"/>
              <a:gd name="connsiteX12" fmla="*/ 7144 w 778669"/>
              <a:gd name="connsiteY12" fmla="*/ 4762 h 878681"/>
              <a:gd name="connsiteX13" fmla="*/ 19050 w 778669"/>
              <a:gd name="connsiteY13" fmla="*/ 0 h 878681"/>
              <a:gd name="connsiteX14" fmla="*/ 33337 w 778669"/>
              <a:gd name="connsiteY14" fmla="*/ 4762 h 878681"/>
              <a:gd name="connsiteX15" fmla="*/ 64294 w 778669"/>
              <a:gd name="connsiteY15" fmla="*/ 23812 h 878681"/>
              <a:gd name="connsiteX16" fmla="*/ 135731 w 778669"/>
              <a:gd name="connsiteY16" fmla="*/ 71437 h 878681"/>
              <a:gd name="connsiteX17" fmla="*/ 226219 w 778669"/>
              <a:gd name="connsiteY17" fmla="*/ 133350 h 878681"/>
              <a:gd name="connsiteX18" fmla="*/ 333375 w 778669"/>
              <a:gd name="connsiteY18" fmla="*/ 202406 h 878681"/>
              <a:gd name="connsiteX19" fmla="*/ 426244 w 778669"/>
              <a:gd name="connsiteY19" fmla="*/ 266700 h 878681"/>
              <a:gd name="connsiteX20" fmla="*/ 545306 w 778669"/>
              <a:gd name="connsiteY20" fmla="*/ 345281 h 878681"/>
              <a:gd name="connsiteX21" fmla="*/ 592931 w 778669"/>
              <a:gd name="connsiteY21" fmla="*/ 376237 h 878681"/>
              <a:gd name="connsiteX22" fmla="*/ 614362 w 778669"/>
              <a:gd name="connsiteY22" fmla="*/ 397668 h 878681"/>
              <a:gd name="connsiteX23" fmla="*/ 642937 w 778669"/>
              <a:gd name="connsiteY23" fmla="*/ 438150 h 878681"/>
              <a:gd name="connsiteX24" fmla="*/ 685800 w 778669"/>
              <a:gd name="connsiteY24" fmla="*/ 502443 h 878681"/>
              <a:gd name="connsiteX25" fmla="*/ 716756 w 778669"/>
              <a:gd name="connsiteY25" fmla="*/ 569118 h 878681"/>
              <a:gd name="connsiteX26" fmla="*/ 745331 w 778669"/>
              <a:gd name="connsiteY26" fmla="*/ 631031 h 878681"/>
              <a:gd name="connsiteX27" fmla="*/ 759619 w 778669"/>
              <a:gd name="connsiteY27" fmla="*/ 681037 h 878681"/>
              <a:gd name="connsiteX28" fmla="*/ 773906 w 778669"/>
              <a:gd name="connsiteY28" fmla="*/ 735806 h 878681"/>
              <a:gd name="connsiteX29" fmla="*/ 778669 w 778669"/>
              <a:gd name="connsiteY29" fmla="*/ 773906 h 878681"/>
              <a:gd name="connsiteX30" fmla="*/ 778669 w 778669"/>
              <a:gd name="connsiteY30" fmla="*/ 809625 h 878681"/>
              <a:gd name="connsiteX31" fmla="*/ 771525 w 778669"/>
              <a:gd name="connsiteY31" fmla="*/ 840581 h 878681"/>
              <a:gd name="connsiteX32" fmla="*/ 757237 w 778669"/>
              <a:gd name="connsiteY32" fmla="*/ 862012 h 878681"/>
              <a:gd name="connsiteX33" fmla="*/ 733425 w 778669"/>
              <a:gd name="connsiteY33" fmla="*/ 873918 h 878681"/>
              <a:gd name="connsiteX34" fmla="*/ 695325 w 778669"/>
              <a:gd name="connsiteY34" fmla="*/ 878681 h 878681"/>
              <a:gd name="connsiteX35" fmla="*/ 657225 w 778669"/>
              <a:gd name="connsiteY35" fmla="*/ 873918 h 878681"/>
              <a:gd name="connsiteX36" fmla="*/ 614362 w 778669"/>
              <a:gd name="connsiteY36" fmla="*/ 854868 h 878681"/>
              <a:gd name="connsiteX37" fmla="*/ 554831 w 778669"/>
              <a:gd name="connsiteY37" fmla="*/ 812006 h 878681"/>
              <a:gd name="connsiteX38" fmla="*/ 507206 w 778669"/>
              <a:gd name="connsiteY38" fmla="*/ 750093 h 878681"/>
              <a:gd name="connsiteX39" fmla="*/ 428625 w 778669"/>
              <a:gd name="connsiteY39" fmla="*/ 631031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78669" h="878681">
                <a:moveTo>
                  <a:pt x="428625" y="631031"/>
                </a:moveTo>
                <a:lnTo>
                  <a:pt x="392906" y="571500"/>
                </a:lnTo>
                <a:lnTo>
                  <a:pt x="361950" y="519112"/>
                </a:lnTo>
                <a:lnTo>
                  <a:pt x="278606" y="419100"/>
                </a:lnTo>
                <a:lnTo>
                  <a:pt x="214312" y="342900"/>
                </a:lnTo>
                <a:lnTo>
                  <a:pt x="173831" y="297656"/>
                </a:lnTo>
                <a:lnTo>
                  <a:pt x="121444" y="228600"/>
                </a:lnTo>
                <a:lnTo>
                  <a:pt x="69056" y="152400"/>
                </a:lnTo>
                <a:lnTo>
                  <a:pt x="26194" y="88106"/>
                </a:lnTo>
                <a:lnTo>
                  <a:pt x="7144" y="54768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19050" y="0"/>
                </a:lnTo>
                <a:lnTo>
                  <a:pt x="33337" y="4762"/>
                </a:lnTo>
                <a:lnTo>
                  <a:pt x="64294" y="23812"/>
                </a:lnTo>
                <a:lnTo>
                  <a:pt x="135731" y="71437"/>
                </a:lnTo>
                <a:lnTo>
                  <a:pt x="226219" y="133350"/>
                </a:lnTo>
                <a:lnTo>
                  <a:pt x="333375" y="202406"/>
                </a:lnTo>
                <a:lnTo>
                  <a:pt x="426244" y="266700"/>
                </a:lnTo>
                <a:lnTo>
                  <a:pt x="545306" y="345281"/>
                </a:lnTo>
                <a:lnTo>
                  <a:pt x="592931" y="376237"/>
                </a:lnTo>
                <a:lnTo>
                  <a:pt x="614362" y="397668"/>
                </a:lnTo>
                <a:lnTo>
                  <a:pt x="642937" y="438150"/>
                </a:lnTo>
                <a:lnTo>
                  <a:pt x="685800" y="502443"/>
                </a:lnTo>
                <a:lnTo>
                  <a:pt x="716756" y="569118"/>
                </a:lnTo>
                <a:lnTo>
                  <a:pt x="745331" y="631031"/>
                </a:lnTo>
                <a:lnTo>
                  <a:pt x="759619" y="681037"/>
                </a:lnTo>
                <a:lnTo>
                  <a:pt x="773906" y="735806"/>
                </a:lnTo>
                <a:lnTo>
                  <a:pt x="778669" y="773906"/>
                </a:lnTo>
                <a:lnTo>
                  <a:pt x="778669" y="809625"/>
                </a:lnTo>
                <a:lnTo>
                  <a:pt x="771525" y="840581"/>
                </a:lnTo>
                <a:lnTo>
                  <a:pt x="757237" y="862012"/>
                </a:lnTo>
                <a:lnTo>
                  <a:pt x="733425" y="873918"/>
                </a:lnTo>
                <a:lnTo>
                  <a:pt x="695325" y="878681"/>
                </a:lnTo>
                <a:lnTo>
                  <a:pt x="657225" y="873918"/>
                </a:lnTo>
                <a:lnTo>
                  <a:pt x="614362" y="854868"/>
                </a:lnTo>
                <a:lnTo>
                  <a:pt x="554831" y="812006"/>
                </a:lnTo>
                <a:lnTo>
                  <a:pt x="507206" y="750093"/>
                </a:lnTo>
                <a:lnTo>
                  <a:pt x="428625" y="631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69EBF2AF-B634-6145-97E4-D1F6670DFFF9}"/>
              </a:ext>
            </a:extLst>
          </p:cNvPr>
          <p:cNvSpPr/>
          <p:nvPr/>
        </p:nvSpPr>
        <p:spPr>
          <a:xfrm>
            <a:off x="5553075" y="4024313"/>
            <a:ext cx="306388" cy="2011362"/>
          </a:xfrm>
          <a:custGeom>
            <a:avLst/>
            <a:gdLst>
              <a:gd name="connsiteX0" fmla="*/ 285420 w 306562"/>
              <a:gd name="connsiteY0" fmla="*/ 549697 h 2011151"/>
              <a:gd name="connsiteX1" fmla="*/ 288063 w 306562"/>
              <a:gd name="connsiteY1" fmla="*/ 396416 h 2011151"/>
              <a:gd name="connsiteX2" fmla="*/ 288063 w 306562"/>
              <a:gd name="connsiteY2" fmla="*/ 338275 h 2011151"/>
              <a:gd name="connsiteX3" fmla="*/ 295991 w 306562"/>
              <a:gd name="connsiteY3" fmla="*/ 248420 h 2011151"/>
              <a:gd name="connsiteX4" fmla="*/ 303919 w 306562"/>
              <a:gd name="connsiteY4" fmla="*/ 192922 h 2011151"/>
              <a:gd name="connsiteX5" fmla="*/ 306562 w 306562"/>
              <a:gd name="connsiteY5" fmla="*/ 163852 h 2011151"/>
              <a:gd name="connsiteX6" fmla="*/ 288063 w 306562"/>
              <a:gd name="connsiteY6" fmla="*/ 132138 h 2011151"/>
              <a:gd name="connsiteX7" fmla="*/ 248421 w 306562"/>
              <a:gd name="connsiteY7" fmla="*/ 87211 h 2011151"/>
              <a:gd name="connsiteX8" fmla="*/ 206137 w 306562"/>
              <a:gd name="connsiteY8" fmla="*/ 36999 h 2011151"/>
              <a:gd name="connsiteX9" fmla="*/ 161210 w 306562"/>
              <a:gd name="connsiteY9" fmla="*/ 0 h 2011151"/>
              <a:gd name="connsiteX10" fmla="*/ 23785 w 306562"/>
              <a:gd name="connsiteY10" fmla="*/ 31713 h 2011151"/>
              <a:gd name="connsiteX11" fmla="*/ 50213 w 306562"/>
              <a:gd name="connsiteY11" fmla="*/ 87211 h 2011151"/>
              <a:gd name="connsiteX12" fmla="*/ 63427 w 306562"/>
              <a:gd name="connsiteY12" fmla="*/ 121567 h 2011151"/>
              <a:gd name="connsiteX13" fmla="*/ 76641 w 306562"/>
              <a:gd name="connsiteY13" fmla="*/ 171780 h 2011151"/>
              <a:gd name="connsiteX14" fmla="*/ 84569 w 306562"/>
              <a:gd name="connsiteY14" fmla="*/ 229921 h 2011151"/>
              <a:gd name="connsiteX15" fmla="*/ 84569 w 306562"/>
              <a:gd name="connsiteY15" fmla="*/ 327704 h 2011151"/>
              <a:gd name="connsiteX16" fmla="*/ 84569 w 306562"/>
              <a:gd name="connsiteY16" fmla="*/ 570839 h 2011151"/>
              <a:gd name="connsiteX17" fmla="*/ 84569 w 306562"/>
              <a:gd name="connsiteY17" fmla="*/ 795475 h 2011151"/>
              <a:gd name="connsiteX18" fmla="*/ 84569 w 306562"/>
              <a:gd name="connsiteY18" fmla="*/ 890615 h 2011151"/>
              <a:gd name="connsiteX19" fmla="*/ 71355 w 306562"/>
              <a:gd name="connsiteY19" fmla="*/ 1096751 h 2011151"/>
              <a:gd name="connsiteX20" fmla="*/ 58141 w 306562"/>
              <a:gd name="connsiteY20" fmla="*/ 1297602 h 2011151"/>
              <a:gd name="connsiteX21" fmla="*/ 39642 w 306562"/>
              <a:gd name="connsiteY21" fmla="*/ 1448240 h 2011151"/>
              <a:gd name="connsiteX22" fmla="*/ 0 w 306562"/>
              <a:gd name="connsiteY22" fmla="*/ 1686090 h 2011151"/>
              <a:gd name="connsiteX23" fmla="*/ 0 w 306562"/>
              <a:gd name="connsiteY23" fmla="*/ 1709875 h 2011151"/>
              <a:gd name="connsiteX24" fmla="*/ 5286 w 306562"/>
              <a:gd name="connsiteY24" fmla="*/ 1746874 h 2011151"/>
              <a:gd name="connsiteX25" fmla="*/ 23785 w 306562"/>
              <a:gd name="connsiteY25" fmla="*/ 1815586 h 2011151"/>
              <a:gd name="connsiteX26" fmla="*/ 50213 w 306562"/>
              <a:gd name="connsiteY26" fmla="*/ 1881655 h 2011151"/>
              <a:gd name="connsiteX27" fmla="*/ 71355 w 306562"/>
              <a:gd name="connsiteY27" fmla="*/ 1926582 h 2011151"/>
              <a:gd name="connsiteX28" fmla="*/ 95140 w 306562"/>
              <a:gd name="connsiteY28" fmla="*/ 1966224 h 2011151"/>
              <a:gd name="connsiteX29" fmla="*/ 118925 w 306562"/>
              <a:gd name="connsiteY29" fmla="*/ 1992652 h 2011151"/>
              <a:gd name="connsiteX30" fmla="*/ 132139 w 306562"/>
              <a:gd name="connsiteY30" fmla="*/ 2003223 h 2011151"/>
              <a:gd name="connsiteX31" fmla="*/ 142710 w 306562"/>
              <a:gd name="connsiteY31" fmla="*/ 2008508 h 2011151"/>
              <a:gd name="connsiteX32" fmla="*/ 153281 w 306562"/>
              <a:gd name="connsiteY32" fmla="*/ 2011151 h 2011151"/>
              <a:gd name="connsiteX33" fmla="*/ 177066 w 306562"/>
              <a:gd name="connsiteY33" fmla="*/ 2008508 h 2011151"/>
              <a:gd name="connsiteX34" fmla="*/ 203494 w 306562"/>
              <a:gd name="connsiteY34" fmla="*/ 1992652 h 2011151"/>
              <a:gd name="connsiteX35" fmla="*/ 229922 w 306562"/>
              <a:gd name="connsiteY35" fmla="*/ 1963581 h 2011151"/>
              <a:gd name="connsiteX36" fmla="*/ 253707 w 306562"/>
              <a:gd name="connsiteY36" fmla="*/ 1921297 h 2011151"/>
              <a:gd name="connsiteX37" fmla="*/ 266921 w 306562"/>
              <a:gd name="connsiteY37" fmla="*/ 1884298 h 2011151"/>
              <a:gd name="connsiteX38" fmla="*/ 277492 w 306562"/>
              <a:gd name="connsiteY38" fmla="*/ 1847299 h 2011151"/>
              <a:gd name="connsiteX39" fmla="*/ 285420 w 306562"/>
              <a:gd name="connsiteY39" fmla="*/ 1807657 h 2011151"/>
              <a:gd name="connsiteX40" fmla="*/ 285420 w 306562"/>
              <a:gd name="connsiteY40" fmla="*/ 1762730 h 2011151"/>
              <a:gd name="connsiteX41" fmla="*/ 288063 w 306562"/>
              <a:gd name="connsiteY41" fmla="*/ 1551308 h 2011151"/>
              <a:gd name="connsiteX42" fmla="*/ 285420 w 306562"/>
              <a:gd name="connsiteY42" fmla="*/ 1183963 h 2011151"/>
              <a:gd name="connsiteX43" fmla="*/ 288063 w 306562"/>
              <a:gd name="connsiteY43" fmla="*/ 652765 h 2011151"/>
              <a:gd name="connsiteX44" fmla="*/ 285420 w 306562"/>
              <a:gd name="connsiteY44" fmla="*/ 549697 h 201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06562" h="2011151">
                <a:moveTo>
                  <a:pt x="285420" y="549697"/>
                </a:moveTo>
                <a:lnTo>
                  <a:pt x="288063" y="396416"/>
                </a:lnTo>
                <a:lnTo>
                  <a:pt x="288063" y="338275"/>
                </a:lnTo>
                <a:lnTo>
                  <a:pt x="295991" y="248420"/>
                </a:lnTo>
                <a:lnTo>
                  <a:pt x="303919" y="192922"/>
                </a:lnTo>
                <a:lnTo>
                  <a:pt x="306562" y="163852"/>
                </a:lnTo>
                <a:lnTo>
                  <a:pt x="288063" y="132138"/>
                </a:lnTo>
                <a:lnTo>
                  <a:pt x="248421" y="87211"/>
                </a:lnTo>
                <a:lnTo>
                  <a:pt x="206137" y="36999"/>
                </a:lnTo>
                <a:lnTo>
                  <a:pt x="161210" y="0"/>
                </a:lnTo>
                <a:lnTo>
                  <a:pt x="23785" y="31713"/>
                </a:lnTo>
                <a:lnTo>
                  <a:pt x="50213" y="87211"/>
                </a:lnTo>
                <a:lnTo>
                  <a:pt x="63427" y="121567"/>
                </a:lnTo>
                <a:lnTo>
                  <a:pt x="76641" y="171780"/>
                </a:lnTo>
                <a:lnTo>
                  <a:pt x="84569" y="229921"/>
                </a:lnTo>
                <a:lnTo>
                  <a:pt x="84569" y="327704"/>
                </a:lnTo>
                <a:lnTo>
                  <a:pt x="84569" y="570839"/>
                </a:lnTo>
                <a:lnTo>
                  <a:pt x="84569" y="795475"/>
                </a:lnTo>
                <a:lnTo>
                  <a:pt x="84569" y="890615"/>
                </a:lnTo>
                <a:lnTo>
                  <a:pt x="71355" y="1096751"/>
                </a:lnTo>
                <a:lnTo>
                  <a:pt x="58141" y="1297602"/>
                </a:lnTo>
                <a:lnTo>
                  <a:pt x="39642" y="1448240"/>
                </a:lnTo>
                <a:lnTo>
                  <a:pt x="0" y="1686090"/>
                </a:lnTo>
                <a:lnTo>
                  <a:pt x="0" y="1709875"/>
                </a:lnTo>
                <a:lnTo>
                  <a:pt x="5286" y="1746874"/>
                </a:lnTo>
                <a:lnTo>
                  <a:pt x="23785" y="1815586"/>
                </a:lnTo>
                <a:lnTo>
                  <a:pt x="50213" y="1881655"/>
                </a:lnTo>
                <a:lnTo>
                  <a:pt x="71355" y="1926582"/>
                </a:lnTo>
                <a:lnTo>
                  <a:pt x="95140" y="1966224"/>
                </a:lnTo>
                <a:lnTo>
                  <a:pt x="118925" y="1992652"/>
                </a:lnTo>
                <a:lnTo>
                  <a:pt x="132139" y="2003223"/>
                </a:lnTo>
                <a:lnTo>
                  <a:pt x="142710" y="2008508"/>
                </a:lnTo>
                <a:lnTo>
                  <a:pt x="153281" y="2011151"/>
                </a:lnTo>
                <a:lnTo>
                  <a:pt x="177066" y="2008508"/>
                </a:lnTo>
                <a:lnTo>
                  <a:pt x="203494" y="1992652"/>
                </a:lnTo>
                <a:lnTo>
                  <a:pt x="229922" y="1963581"/>
                </a:lnTo>
                <a:lnTo>
                  <a:pt x="253707" y="1921297"/>
                </a:lnTo>
                <a:lnTo>
                  <a:pt x="266921" y="1884298"/>
                </a:lnTo>
                <a:lnTo>
                  <a:pt x="277492" y="1847299"/>
                </a:lnTo>
                <a:lnTo>
                  <a:pt x="285420" y="1807657"/>
                </a:lnTo>
                <a:lnTo>
                  <a:pt x="285420" y="1762730"/>
                </a:lnTo>
                <a:lnTo>
                  <a:pt x="288063" y="1551308"/>
                </a:lnTo>
                <a:lnTo>
                  <a:pt x="285420" y="1183963"/>
                </a:lnTo>
                <a:lnTo>
                  <a:pt x="288063" y="652765"/>
                </a:lnTo>
                <a:lnTo>
                  <a:pt x="285420" y="54969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09DC70-4F52-42CA-8695-2E20F53E3B2B}"/>
              </a:ext>
            </a:extLst>
          </p:cNvPr>
          <p:cNvGrpSpPr/>
          <p:nvPr/>
        </p:nvGrpSpPr>
        <p:grpSpPr>
          <a:xfrm>
            <a:off x="2657475" y="1417637"/>
            <a:ext cx="4452938" cy="4645025"/>
            <a:chOff x="2809875" y="1543050"/>
            <a:chExt cx="4452938" cy="4645025"/>
          </a:xfrm>
        </p:grpSpPr>
        <p:sp>
          <p:nvSpPr>
            <p:cNvPr id="17" name="フリーフォーム 91">
              <a:extLst>
                <a:ext uri="{FF2B5EF4-FFF2-40B4-BE49-F238E27FC236}">
                  <a16:creationId xmlns:a16="http://schemas.microsoft.com/office/drawing/2014/main" id="{B9553455-9EB6-4BB5-BF99-A82F96F0959C}"/>
                </a:ext>
              </a:extLst>
            </p:cNvPr>
            <p:cNvSpPr/>
            <p:nvPr/>
          </p:nvSpPr>
          <p:spPr>
            <a:xfrm>
              <a:off x="2976563" y="1925638"/>
              <a:ext cx="1728787" cy="596900"/>
            </a:xfrm>
            <a:custGeom>
              <a:avLst/>
              <a:gdLst>
                <a:gd name="connsiteX0" fmla="*/ 1107281 w 1728787"/>
                <a:gd name="connsiteY0" fmla="*/ 288132 h 595313"/>
                <a:gd name="connsiteX1" fmla="*/ 1235868 w 1728787"/>
                <a:gd name="connsiteY1" fmla="*/ 247650 h 595313"/>
                <a:gd name="connsiteX2" fmla="*/ 1269206 w 1728787"/>
                <a:gd name="connsiteY2" fmla="*/ 242888 h 595313"/>
                <a:gd name="connsiteX3" fmla="*/ 1302543 w 1728787"/>
                <a:gd name="connsiteY3" fmla="*/ 245269 h 595313"/>
                <a:gd name="connsiteX4" fmla="*/ 1657350 w 1728787"/>
                <a:gd name="connsiteY4" fmla="*/ 321469 h 595313"/>
                <a:gd name="connsiteX5" fmla="*/ 1690687 w 1728787"/>
                <a:gd name="connsiteY5" fmla="*/ 307182 h 595313"/>
                <a:gd name="connsiteX6" fmla="*/ 1712118 w 1728787"/>
                <a:gd name="connsiteY6" fmla="*/ 295275 h 595313"/>
                <a:gd name="connsiteX7" fmla="*/ 1726406 w 1728787"/>
                <a:gd name="connsiteY7" fmla="*/ 280988 h 595313"/>
                <a:gd name="connsiteX8" fmla="*/ 1728787 w 1728787"/>
                <a:gd name="connsiteY8" fmla="*/ 269082 h 595313"/>
                <a:gd name="connsiteX9" fmla="*/ 1728787 w 1728787"/>
                <a:gd name="connsiteY9" fmla="*/ 254794 h 595313"/>
                <a:gd name="connsiteX10" fmla="*/ 1721643 w 1728787"/>
                <a:gd name="connsiteY10" fmla="*/ 233363 h 595313"/>
                <a:gd name="connsiteX11" fmla="*/ 1700212 w 1728787"/>
                <a:gd name="connsiteY11" fmla="*/ 200025 h 595313"/>
                <a:gd name="connsiteX12" fmla="*/ 1674018 w 1728787"/>
                <a:gd name="connsiteY12" fmla="*/ 171450 h 595313"/>
                <a:gd name="connsiteX13" fmla="*/ 1616868 w 1728787"/>
                <a:gd name="connsiteY13" fmla="*/ 121444 h 595313"/>
                <a:gd name="connsiteX14" fmla="*/ 1554956 w 1728787"/>
                <a:gd name="connsiteY14" fmla="*/ 73819 h 595313"/>
                <a:gd name="connsiteX15" fmla="*/ 1481137 w 1728787"/>
                <a:gd name="connsiteY15" fmla="*/ 26194 h 595313"/>
                <a:gd name="connsiteX16" fmla="*/ 1433512 w 1728787"/>
                <a:gd name="connsiteY16" fmla="*/ 2382 h 595313"/>
                <a:gd name="connsiteX17" fmla="*/ 1414462 w 1728787"/>
                <a:gd name="connsiteY17" fmla="*/ 0 h 595313"/>
                <a:gd name="connsiteX18" fmla="*/ 1397793 w 1728787"/>
                <a:gd name="connsiteY18" fmla="*/ 0 h 595313"/>
                <a:gd name="connsiteX19" fmla="*/ 1371600 w 1728787"/>
                <a:gd name="connsiteY19" fmla="*/ 9525 h 595313"/>
                <a:gd name="connsiteX20" fmla="*/ 1319212 w 1728787"/>
                <a:gd name="connsiteY20" fmla="*/ 35719 h 595313"/>
                <a:gd name="connsiteX21" fmla="*/ 1269206 w 1728787"/>
                <a:gd name="connsiteY21" fmla="*/ 69057 h 595313"/>
                <a:gd name="connsiteX22" fmla="*/ 1204912 w 1728787"/>
                <a:gd name="connsiteY22" fmla="*/ 114300 h 595313"/>
                <a:gd name="connsiteX23" fmla="*/ 1126331 w 1728787"/>
                <a:gd name="connsiteY23" fmla="*/ 133350 h 595313"/>
                <a:gd name="connsiteX24" fmla="*/ 933450 w 1728787"/>
                <a:gd name="connsiteY24" fmla="*/ 178594 h 595313"/>
                <a:gd name="connsiteX25" fmla="*/ 714375 w 1728787"/>
                <a:gd name="connsiteY25" fmla="*/ 233363 h 595313"/>
                <a:gd name="connsiteX26" fmla="*/ 514350 w 1728787"/>
                <a:gd name="connsiteY26" fmla="*/ 280988 h 595313"/>
                <a:gd name="connsiteX27" fmla="*/ 457200 w 1728787"/>
                <a:gd name="connsiteY27" fmla="*/ 295275 h 595313"/>
                <a:gd name="connsiteX28" fmla="*/ 409575 w 1728787"/>
                <a:gd name="connsiteY28" fmla="*/ 302419 h 595313"/>
                <a:gd name="connsiteX29" fmla="*/ 359568 w 1728787"/>
                <a:gd name="connsiteY29" fmla="*/ 304800 h 595313"/>
                <a:gd name="connsiteX30" fmla="*/ 319087 w 1728787"/>
                <a:gd name="connsiteY30" fmla="*/ 300038 h 595313"/>
                <a:gd name="connsiteX31" fmla="*/ 269081 w 1728787"/>
                <a:gd name="connsiteY31" fmla="*/ 290513 h 595313"/>
                <a:gd name="connsiteX32" fmla="*/ 223837 w 1728787"/>
                <a:gd name="connsiteY32" fmla="*/ 278607 h 595313"/>
                <a:gd name="connsiteX33" fmla="*/ 178593 w 1728787"/>
                <a:gd name="connsiteY33" fmla="*/ 259557 h 595313"/>
                <a:gd name="connsiteX34" fmla="*/ 138112 w 1728787"/>
                <a:gd name="connsiteY34" fmla="*/ 235744 h 595313"/>
                <a:gd name="connsiteX35" fmla="*/ 100012 w 1728787"/>
                <a:gd name="connsiteY35" fmla="*/ 207169 h 595313"/>
                <a:gd name="connsiteX36" fmla="*/ 69056 w 1728787"/>
                <a:gd name="connsiteY36" fmla="*/ 192882 h 595313"/>
                <a:gd name="connsiteX37" fmla="*/ 28575 w 1728787"/>
                <a:gd name="connsiteY37" fmla="*/ 180975 h 595313"/>
                <a:gd name="connsiteX38" fmla="*/ 16668 w 1728787"/>
                <a:gd name="connsiteY38" fmla="*/ 183357 h 595313"/>
                <a:gd name="connsiteX39" fmla="*/ 4762 w 1728787"/>
                <a:gd name="connsiteY39" fmla="*/ 192882 h 595313"/>
                <a:gd name="connsiteX40" fmla="*/ 0 w 1728787"/>
                <a:gd name="connsiteY40" fmla="*/ 211932 h 595313"/>
                <a:gd name="connsiteX41" fmla="*/ 7143 w 1728787"/>
                <a:gd name="connsiteY41" fmla="*/ 238125 h 595313"/>
                <a:gd name="connsiteX42" fmla="*/ 30956 w 1728787"/>
                <a:gd name="connsiteY42" fmla="*/ 288132 h 595313"/>
                <a:gd name="connsiteX43" fmla="*/ 76200 w 1728787"/>
                <a:gd name="connsiteY43" fmla="*/ 352425 h 595313"/>
                <a:gd name="connsiteX44" fmla="*/ 133350 w 1728787"/>
                <a:gd name="connsiteY44" fmla="*/ 416719 h 595313"/>
                <a:gd name="connsiteX45" fmla="*/ 178593 w 1728787"/>
                <a:gd name="connsiteY45" fmla="*/ 459582 h 595313"/>
                <a:gd name="connsiteX46" fmla="*/ 238125 w 1728787"/>
                <a:gd name="connsiteY46" fmla="*/ 507207 h 595313"/>
                <a:gd name="connsiteX47" fmla="*/ 292893 w 1728787"/>
                <a:gd name="connsiteY47" fmla="*/ 550069 h 595313"/>
                <a:gd name="connsiteX48" fmla="*/ 314325 w 1728787"/>
                <a:gd name="connsiteY48" fmla="*/ 564357 h 595313"/>
                <a:gd name="connsiteX49" fmla="*/ 338137 w 1728787"/>
                <a:gd name="connsiteY49" fmla="*/ 581025 h 595313"/>
                <a:gd name="connsiteX50" fmla="*/ 354806 w 1728787"/>
                <a:gd name="connsiteY50" fmla="*/ 590550 h 595313"/>
                <a:gd name="connsiteX51" fmla="*/ 376237 w 1728787"/>
                <a:gd name="connsiteY51" fmla="*/ 595313 h 595313"/>
                <a:gd name="connsiteX52" fmla="*/ 409575 w 1728787"/>
                <a:gd name="connsiteY52" fmla="*/ 592932 h 595313"/>
                <a:gd name="connsiteX53" fmla="*/ 445293 w 1728787"/>
                <a:gd name="connsiteY53" fmla="*/ 578644 h 595313"/>
                <a:gd name="connsiteX54" fmla="*/ 473868 w 1728787"/>
                <a:gd name="connsiteY54" fmla="*/ 557213 h 595313"/>
                <a:gd name="connsiteX55" fmla="*/ 516731 w 1728787"/>
                <a:gd name="connsiteY55" fmla="*/ 528638 h 595313"/>
                <a:gd name="connsiteX56" fmla="*/ 554831 w 1728787"/>
                <a:gd name="connsiteY56" fmla="*/ 504825 h 595313"/>
                <a:gd name="connsiteX57" fmla="*/ 697706 w 1728787"/>
                <a:gd name="connsiteY57" fmla="*/ 438150 h 595313"/>
                <a:gd name="connsiteX58" fmla="*/ 904875 w 1728787"/>
                <a:gd name="connsiteY58" fmla="*/ 359569 h 595313"/>
                <a:gd name="connsiteX59" fmla="*/ 1107281 w 1728787"/>
                <a:gd name="connsiteY59" fmla="*/ 288132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28787" h="595313">
                  <a:moveTo>
                    <a:pt x="1107281" y="288132"/>
                  </a:moveTo>
                  <a:lnTo>
                    <a:pt x="1235868" y="247650"/>
                  </a:lnTo>
                  <a:lnTo>
                    <a:pt x="1269206" y="242888"/>
                  </a:lnTo>
                  <a:lnTo>
                    <a:pt x="1302543" y="245269"/>
                  </a:lnTo>
                  <a:lnTo>
                    <a:pt x="1657350" y="321469"/>
                  </a:lnTo>
                  <a:lnTo>
                    <a:pt x="1690687" y="307182"/>
                  </a:lnTo>
                  <a:lnTo>
                    <a:pt x="1712118" y="295275"/>
                  </a:lnTo>
                  <a:lnTo>
                    <a:pt x="1726406" y="280988"/>
                  </a:lnTo>
                  <a:lnTo>
                    <a:pt x="1728787" y="269082"/>
                  </a:lnTo>
                  <a:lnTo>
                    <a:pt x="1728787" y="254794"/>
                  </a:lnTo>
                  <a:lnTo>
                    <a:pt x="1721643" y="233363"/>
                  </a:lnTo>
                  <a:lnTo>
                    <a:pt x="1700212" y="200025"/>
                  </a:lnTo>
                  <a:lnTo>
                    <a:pt x="1674018" y="171450"/>
                  </a:lnTo>
                  <a:lnTo>
                    <a:pt x="1616868" y="121444"/>
                  </a:lnTo>
                  <a:lnTo>
                    <a:pt x="1554956" y="73819"/>
                  </a:lnTo>
                  <a:lnTo>
                    <a:pt x="1481137" y="26194"/>
                  </a:lnTo>
                  <a:lnTo>
                    <a:pt x="1433512" y="2382"/>
                  </a:lnTo>
                  <a:lnTo>
                    <a:pt x="1414462" y="0"/>
                  </a:lnTo>
                  <a:lnTo>
                    <a:pt x="1397793" y="0"/>
                  </a:lnTo>
                  <a:lnTo>
                    <a:pt x="1371600" y="9525"/>
                  </a:lnTo>
                  <a:lnTo>
                    <a:pt x="1319212" y="35719"/>
                  </a:lnTo>
                  <a:lnTo>
                    <a:pt x="1269206" y="69057"/>
                  </a:lnTo>
                  <a:lnTo>
                    <a:pt x="1204912" y="114300"/>
                  </a:lnTo>
                  <a:lnTo>
                    <a:pt x="1126331" y="133350"/>
                  </a:lnTo>
                  <a:lnTo>
                    <a:pt x="933450" y="178594"/>
                  </a:lnTo>
                  <a:lnTo>
                    <a:pt x="714375" y="233363"/>
                  </a:lnTo>
                  <a:lnTo>
                    <a:pt x="514350" y="280988"/>
                  </a:lnTo>
                  <a:lnTo>
                    <a:pt x="457200" y="295275"/>
                  </a:lnTo>
                  <a:lnTo>
                    <a:pt x="409575" y="302419"/>
                  </a:lnTo>
                  <a:lnTo>
                    <a:pt x="359568" y="304800"/>
                  </a:lnTo>
                  <a:lnTo>
                    <a:pt x="319087" y="300038"/>
                  </a:lnTo>
                  <a:lnTo>
                    <a:pt x="269081" y="290513"/>
                  </a:lnTo>
                  <a:lnTo>
                    <a:pt x="223837" y="278607"/>
                  </a:lnTo>
                  <a:lnTo>
                    <a:pt x="178593" y="259557"/>
                  </a:lnTo>
                  <a:lnTo>
                    <a:pt x="138112" y="235744"/>
                  </a:lnTo>
                  <a:lnTo>
                    <a:pt x="100012" y="207169"/>
                  </a:lnTo>
                  <a:lnTo>
                    <a:pt x="69056" y="192882"/>
                  </a:lnTo>
                  <a:lnTo>
                    <a:pt x="28575" y="180975"/>
                  </a:lnTo>
                  <a:lnTo>
                    <a:pt x="16668" y="183357"/>
                  </a:lnTo>
                  <a:lnTo>
                    <a:pt x="4762" y="192882"/>
                  </a:lnTo>
                  <a:lnTo>
                    <a:pt x="0" y="211932"/>
                  </a:lnTo>
                  <a:lnTo>
                    <a:pt x="7143" y="238125"/>
                  </a:lnTo>
                  <a:lnTo>
                    <a:pt x="30956" y="288132"/>
                  </a:lnTo>
                  <a:lnTo>
                    <a:pt x="76200" y="352425"/>
                  </a:lnTo>
                  <a:lnTo>
                    <a:pt x="133350" y="416719"/>
                  </a:lnTo>
                  <a:lnTo>
                    <a:pt x="178593" y="459582"/>
                  </a:lnTo>
                  <a:lnTo>
                    <a:pt x="238125" y="507207"/>
                  </a:lnTo>
                  <a:lnTo>
                    <a:pt x="292893" y="550069"/>
                  </a:lnTo>
                  <a:lnTo>
                    <a:pt x="314325" y="564357"/>
                  </a:lnTo>
                  <a:lnTo>
                    <a:pt x="338137" y="581025"/>
                  </a:lnTo>
                  <a:lnTo>
                    <a:pt x="354806" y="590550"/>
                  </a:lnTo>
                  <a:lnTo>
                    <a:pt x="376237" y="595313"/>
                  </a:lnTo>
                  <a:lnTo>
                    <a:pt x="409575" y="592932"/>
                  </a:lnTo>
                  <a:lnTo>
                    <a:pt x="445293" y="578644"/>
                  </a:lnTo>
                  <a:lnTo>
                    <a:pt x="473868" y="557213"/>
                  </a:lnTo>
                  <a:lnTo>
                    <a:pt x="516731" y="528638"/>
                  </a:lnTo>
                  <a:lnTo>
                    <a:pt x="554831" y="504825"/>
                  </a:lnTo>
                  <a:lnTo>
                    <a:pt x="697706" y="438150"/>
                  </a:lnTo>
                  <a:lnTo>
                    <a:pt x="904875" y="359569"/>
                  </a:lnTo>
                  <a:lnTo>
                    <a:pt x="1107281" y="2881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3">
              <a:extLst>
                <a:ext uri="{FF2B5EF4-FFF2-40B4-BE49-F238E27FC236}">
                  <a16:creationId xmlns:a16="http://schemas.microsoft.com/office/drawing/2014/main" id="{B247940C-9A1C-4BF7-ABCA-719551478E2D}"/>
                </a:ext>
              </a:extLst>
            </p:cNvPr>
            <p:cNvSpPr/>
            <p:nvPr/>
          </p:nvSpPr>
          <p:spPr>
            <a:xfrm>
              <a:off x="6400800" y="4529138"/>
              <a:ext cx="862013" cy="1195387"/>
            </a:xfrm>
            <a:custGeom>
              <a:avLst/>
              <a:gdLst>
                <a:gd name="connsiteX0" fmla="*/ 290513 w 862013"/>
                <a:gd name="connsiteY0" fmla="*/ 507206 h 1195387"/>
                <a:gd name="connsiteX1" fmla="*/ 176213 w 862013"/>
                <a:gd name="connsiteY1" fmla="*/ 323850 h 1195387"/>
                <a:gd name="connsiteX2" fmla="*/ 66675 w 862013"/>
                <a:gd name="connsiteY2" fmla="*/ 142875 h 1195387"/>
                <a:gd name="connsiteX3" fmla="*/ 14288 w 862013"/>
                <a:gd name="connsiteY3" fmla="*/ 57150 h 1195387"/>
                <a:gd name="connsiteX4" fmla="*/ 0 w 862013"/>
                <a:gd name="connsiteY4" fmla="*/ 23812 h 1195387"/>
                <a:gd name="connsiteX5" fmla="*/ 0 w 862013"/>
                <a:gd name="connsiteY5" fmla="*/ 16668 h 1195387"/>
                <a:gd name="connsiteX6" fmla="*/ 2381 w 862013"/>
                <a:gd name="connsiteY6" fmla="*/ 7143 h 1195387"/>
                <a:gd name="connsiteX7" fmla="*/ 7144 w 862013"/>
                <a:gd name="connsiteY7" fmla="*/ 2381 h 1195387"/>
                <a:gd name="connsiteX8" fmla="*/ 21431 w 862013"/>
                <a:gd name="connsiteY8" fmla="*/ 0 h 1195387"/>
                <a:gd name="connsiteX9" fmla="*/ 40481 w 862013"/>
                <a:gd name="connsiteY9" fmla="*/ 4762 h 1195387"/>
                <a:gd name="connsiteX10" fmla="*/ 76200 w 862013"/>
                <a:gd name="connsiteY10" fmla="*/ 26193 h 1195387"/>
                <a:gd name="connsiteX11" fmla="*/ 176213 w 862013"/>
                <a:gd name="connsiteY11" fmla="*/ 111918 h 1195387"/>
                <a:gd name="connsiteX12" fmla="*/ 304800 w 862013"/>
                <a:gd name="connsiteY12" fmla="*/ 219075 h 1195387"/>
                <a:gd name="connsiteX13" fmla="*/ 440531 w 862013"/>
                <a:gd name="connsiteY13" fmla="*/ 335756 h 1195387"/>
                <a:gd name="connsiteX14" fmla="*/ 571500 w 862013"/>
                <a:gd name="connsiteY14" fmla="*/ 450056 h 1195387"/>
                <a:gd name="connsiteX15" fmla="*/ 666750 w 862013"/>
                <a:gd name="connsiteY15" fmla="*/ 531018 h 1195387"/>
                <a:gd name="connsiteX16" fmla="*/ 707231 w 862013"/>
                <a:gd name="connsiteY16" fmla="*/ 569118 h 1195387"/>
                <a:gd name="connsiteX17" fmla="*/ 721519 w 862013"/>
                <a:gd name="connsiteY17" fmla="*/ 590550 h 1195387"/>
                <a:gd name="connsiteX18" fmla="*/ 742950 w 862013"/>
                <a:gd name="connsiteY18" fmla="*/ 626268 h 1195387"/>
                <a:gd name="connsiteX19" fmla="*/ 776288 w 862013"/>
                <a:gd name="connsiteY19" fmla="*/ 690562 h 1195387"/>
                <a:gd name="connsiteX20" fmla="*/ 797719 w 862013"/>
                <a:gd name="connsiteY20" fmla="*/ 740568 h 1195387"/>
                <a:gd name="connsiteX21" fmla="*/ 823913 w 862013"/>
                <a:gd name="connsiteY21" fmla="*/ 816768 h 1195387"/>
                <a:gd name="connsiteX22" fmla="*/ 840581 w 862013"/>
                <a:gd name="connsiteY22" fmla="*/ 883443 h 1195387"/>
                <a:gd name="connsiteX23" fmla="*/ 850106 w 862013"/>
                <a:gd name="connsiteY23" fmla="*/ 938212 h 1195387"/>
                <a:gd name="connsiteX24" fmla="*/ 857250 w 862013"/>
                <a:gd name="connsiteY24" fmla="*/ 1007268 h 1195387"/>
                <a:gd name="connsiteX25" fmla="*/ 862013 w 862013"/>
                <a:gd name="connsiteY25" fmla="*/ 1078706 h 1195387"/>
                <a:gd name="connsiteX26" fmla="*/ 859631 w 862013"/>
                <a:gd name="connsiteY26" fmla="*/ 1104900 h 1195387"/>
                <a:gd name="connsiteX27" fmla="*/ 852488 w 862013"/>
                <a:gd name="connsiteY27" fmla="*/ 1140618 h 1195387"/>
                <a:gd name="connsiteX28" fmla="*/ 831056 w 862013"/>
                <a:gd name="connsiteY28" fmla="*/ 1181100 h 1195387"/>
                <a:gd name="connsiteX29" fmla="*/ 816769 w 862013"/>
                <a:gd name="connsiteY29" fmla="*/ 1190625 h 1195387"/>
                <a:gd name="connsiteX30" fmla="*/ 800100 w 862013"/>
                <a:gd name="connsiteY30" fmla="*/ 1195387 h 1195387"/>
                <a:gd name="connsiteX31" fmla="*/ 785813 w 862013"/>
                <a:gd name="connsiteY31" fmla="*/ 1195387 h 1195387"/>
                <a:gd name="connsiteX32" fmla="*/ 764381 w 862013"/>
                <a:gd name="connsiteY32" fmla="*/ 1188243 h 1195387"/>
                <a:gd name="connsiteX33" fmla="*/ 728663 w 862013"/>
                <a:gd name="connsiteY33" fmla="*/ 1164431 h 1195387"/>
                <a:gd name="connsiteX34" fmla="*/ 690563 w 862013"/>
                <a:gd name="connsiteY34" fmla="*/ 1116806 h 1195387"/>
                <a:gd name="connsiteX35" fmla="*/ 588169 w 862013"/>
                <a:gd name="connsiteY35" fmla="*/ 966787 h 1195387"/>
                <a:gd name="connsiteX36" fmla="*/ 459581 w 862013"/>
                <a:gd name="connsiteY36" fmla="*/ 771525 h 1195387"/>
                <a:gd name="connsiteX37" fmla="*/ 290513 w 862013"/>
                <a:gd name="connsiteY37" fmla="*/ 507206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195387">
                  <a:moveTo>
                    <a:pt x="290513" y="507206"/>
                  </a:moveTo>
                  <a:lnTo>
                    <a:pt x="176213" y="323850"/>
                  </a:lnTo>
                  <a:lnTo>
                    <a:pt x="66675" y="142875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6668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6200" y="26193"/>
                  </a:lnTo>
                  <a:lnTo>
                    <a:pt x="176213" y="111918"/>
                  </a:lnTo>
                  <a:lnTo>
                    <a:pt x="304800" y="219075"/>
                  </a:lnTo>
                  <a:lnTo>
                    <a:pt x="440531" y="335756"/>
                  </a:lnTo>
                  <a:lnTo>
                    <a:pt x="571500" y="450056"/>
                  </a:lnTo>
                  <a:lnTo>
                    <a:pt x="666750" y="531018"/>
                  </a:lnTo>
                  <a:lnTo>
                    <a:pt x="707231" y="569118"/>
                  </a:lnTo>
                  <a:lnTo>
                    <a:pt x="721519" y="590550"/>
                  </a:lnTo>
                  <a:lnTo>
                    <a:pt x="742950" y="626268"/>
                  </a:lnTo>
                  <a:lnTo>
                    <a:pt x="776288" y="690562"/>
                  </a:lnTo>
                  <a:lnTo>
                    <a:pt x="797719" y="740568"/>
                  </a:lnTo>
                  <a:lnTo>
                    <a:pt x="823913" y="816768"/>
                  </a:lnTo>
                  <a:lnTo>
                    <a:pt x="840581" y="883443"/>
                  </a:lnTo>
                  <a:lnTo>
                    <a:pt x="850106" y="938212"/>
                  </a:lnTo>
                  <a:lnTo>
                    <a:pt x="857250" y="1007268"/>
                  </a:lnTo>
                  <a:lnTo>
                    <a:pt x="862013" y="1078706"/>
                  </a:lnTo>
                  <a:lnTo>
                    <a:pt x="859631" y="1104900"/>
                  </a:lnTo>
                  <a:lnTo>
                    <a:pt x="852488" y="1140618"/>
                  </a:lnTo>
                  <a:lnTo>
                    <a:pt x="831056" y="1181100"/>
                  </a:lnTo>
                  <a:lnTo>
                    <a:pt x="816769" y="1190625"/>
                  </a:lnTo>
                  <a:lnTo>
                    <a:pt x="800100" y="1195387"/>
                  </a:lnTo>
                  <a:lnTo>
                    <a:pt x="785813" y="1195387"/>
                  </a:lnTo>
                  <a:lnTo>
                    <a:pt x="764381" y="1188243"/>
                  </a:lnTo>
                  <a:lnTo>
                    <a:pt x="728663" y="1164431"/>
                  </a:lnTo>
                  <a:lnTo>
                    <a:pt x="690563" y="1116806"/>
                  </a:lnTo>
                  <a:lnTo>
                    <a:pt x="588169" y="966787"/>
                  </a:lnTo>
                  <a:lnTo>
                    <a:pt x="459581" y="771525"/>
                  </a:lnTo>
                  <a:lnTo>
                    <a:pt x="290513" y="507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4">
              <a:extLst>
                <a:ext uri="{FF2B5EF4-FFF2-40B4-BE49-F238E27FC236}">
                  <a16:creationId xmlns:a16="http://schemas.microsoft.com/office/drawing/2014/main" id="{5E21CDAD-17A5-4101-ABB4-76F8FAA3D35F}"/>
                </a:ext>
              </a:extLst>
            </p:cNvPr>
            <p:cNvSpPr/>
            <p:nvPr/>
          </p:nvSpPr>
          <p:spPr>
            <a:xfrm>
              <a:off x="4316413" y="4729163"/>
              <a:ext cx="1141412" cy="1052512"/>
            </a:xfrm>
            <a:custGeom>
              <a:avLst/>
              <a:gdLst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51" fmla="*/ 683419 w 1140619"/>
                <a:gd name="connsiteY51" fmla="*/ 628650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683419 w 1140619"/>
                <a:gd name="connsiteY50" fmla="*/ 628650 h 1052512"/>
                <a:gd name="connsiteX51" fmla="*/ 795338 w 1140619"/>
                <a:gd name="connsiteY51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40619" h="1052512">
                  <a:moveTo>
                    <a:pt x="795338" y="535781"/>
                  </a:moveTo>
                  <a:lnTo>
                    <a:pt x="902494" y="445293"/>
                  </a:lnTo>
                  <a:lnTo>
                    <a:pt x="947738" y="409575"/>
                  </a:lnTo>
                  <a:lnTo>
                    <a:pt x="1007269" y="364331"/>
                  </a:lnTo>
                  <a:lnTo>
                    <a:pt x="1047750" y="330993"/>
                  </a:lnTo>
                  <a:lnTo>
                    <a:pt x="1062038" y="321468"/>
                  </a:lnTo>
                  <a:lnTo>
                    <a:pt x="1088232" y="304800"/>
                  </a:lnTo>
                  <a:lnTo>
                    <a:pt x="1112044" y="288131"/>
                  </a:lnTo>
                  <a:lnTo>
                    <a:pt x="1123950" y="276225"/>
                  </a:lnTo>
                  <a:lnTo>
                    <a:pt x="1135857" y="259556"/>
                  </a:lnTo>
                  <a:lnTo>
                    <a:pt x="1140619" y="238125"/>
                  </a:lnTo>
                  <a:lnTo>
                    <a:pt x="1138238" y="216693"/>
                  </a:lnTo>
                  <a:lnTo>
                    <a:pt x="1128713" y="190500"/>
                  </a:lnTo>
                  <a:lnTo>
                    <a:pt x="1102519" y="154781"/>
                  </a:lnTo>
                  <a:lnTo>
                    <a:pt x="1066800" y="123825"/>
                  </a:lnTo>
                  <a:lnTo>
                    <a:pt x="1007269" y="80962"/>
                  </a:lnTo>
                  <a:lnTo>
                    <a:pt x="957263" y="52387"/>
                  </a:lnTo>
                  <a:lnTo>
                    <a:pt x="907257" y="33337"/>
                  </a:lnTo>
                  <a:lnTo>
                    <a:pt x="854869" y="14287"/>
                  </a:lnTo>
                  <a:lnTo>
                    <a:pt x="804863" y="2381"/>
                  </a:lnTo>
                  <a:lnTo>
                    <a:pt x="757238" y="0"/>
                  </a:lnTo>
                  <a:lnTo>
                    <a:pt x="728663" y="4762"/>
                  </a:lnTo>
                  <a:lnTo>
                    <a:pt x="716757" y="9525"/>
                  </a:lnTo>
                  <a:lnTo>
                    <a:pt x="707232" y="19050"/>
                  </a:lnTo>
                  <a:lnTo>
                    <a:pt x="709613" y="40481"/>
                  </a:lnTo>
                  <a:lnTo>
                    <a:pt x="731044" y="71437"/>
                  </a:lnTo>
                  <a:lnTo>
                    <a:pt x="757238" y="100012"/>
                  </a:lnTo>
                  <a:lnTo>
                    <a:pt x="769144" y="116681"/>
                  </a:lnTo>
                  <a:lnTo>
                    <a:pt x="776288" y="133350"/>
                  </a:lnTo>
                  <a:lnTo>
                    <a:pt x="778669" y="154781"/>
                  </a:lnTo>
                  <a:lnTo>
                    <a:pt x="769144" y="178593"/>
                  </a:lnTo>
                  <a:lnTo>
                    <a:pt x="733425" y="233362"/>
                  </a:lnTo>
                  <a:lnTo>
                    <a:pt x="661988" y="333375"/>
                  </a:lnTo>
                  <a:lnTo>
                    <a:pt x="566738" y="454818"/>
                  </a:lnTo>
                  <a:lnTo>
                    <a:pt x="473869" y="564356"/>
                  </a:lnTo>
                  <a:lnTo>
                    <a:pt x="300038" y="738187"/>
                  </a:lnTo>
                  <a:lnTo>
                    <a:pt x="140494" y="888206"/>
                  </a:lnTo>
                  <a:lnTo>
                    <a:pt x="35719" y="978693"/>
                  </a:lnTo>
                  <a:lnTo>
                    <a:pt x="9525" y="1007268"/>
                  </a:lnTo>
                  <a:lnTo>
                    <a:pt x="0" y="1023937"/>
                  </a:lnTo>
                  <a:lnTo>
                    <a:pt x="0" y="1035843"/>
                  </a:lnTo>
                  <a:lnTo>
                    <a:pt x="2382" y="1045368"/>
                  </a:lnTo>
                  <a:lnTo>
                    <a:pt x="7144" y="1050131"/>
                  </a:lnTo>
                  <a:lnTo>
                    <a:pt x="19050" y="1052512"/>
                  </a:lnTo>
                  <a:lnTo>
                    <a:pt x="52388" y="1047750"/>
                  </a:lnTo>
                  <a:lnTo>
                    <a:pt x="85725" y="1040606"/>
                  </a:lnTo>
                  <a:lnTo>
                    <a:pt x="183357" y="985837"/>
                  </a:lnTo>
                  <a:lnTo>
                    <a:pt x="321469" y="897731"/>
                  </a:lnTo>
                  <a:lnTo>
                    <a:pt x="466725" y="802481"/>
                  </a:lnTo>
                  <a:lnTo>
                    <a:pt x="654844" y="654843"/>
                  </a:lnTo>
                  <a:cubicBezTo>
                    <a:pt x="690960" y="625871"/>
                    <a:pt x="660003" y="648494"/>
                    <a:pt x="683419" y="628650"/>
                  </a:cubicBezTo>
                  <a:lnTo>
                    <a:pt x="795338" y="535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2">
              <a:extLst>
                <a:ext uri="{FF2B5EF4-FFF2-40B4-BE49-F238E27FC236}">
                  <a16:creationId xmlns:a16="http://schemas.microsoft.com/office/drawing/2014/main" id="{6AB799CF-7D1C-4CBD-B778-F1ACA02FCED3}"/>
                </a:ext>
              </a:extLst>
            </p:cNvPr>
            <p:cNvSpPr/>
            <p:nvPr/>
          </p:nvSpPr>
          <p:spPr>
            <a:xfrm>
              <a:off x="3684588" y="2154238"/>
              <a:ext cx="1012825" cy="869950"/>
            </a:xfrm>
            <a:custGeom>
              <a:avLst/>
              <a:gdLst>
                <a:gd name="connsiteX0" fmla="*/ 209550 w 1014412"/>
                <a:gd name="connsiteY0" fmla="*/ 538163 h 869157"/>
                <a:gd name="connsiteX1" fmla="*/ 269081 w 1014412"/>
                <a:gd name="connsiteY1" fmla="*/ 459582 h 869157"/>
                <a:gd name="connsiteX2" fmla="*/ 345281 w 1014412"/>
                <a:gd name="connsiteY2" fmla="*/ 369094 h 869157"/>
                <a:gd name="connsiteX3" fmla="*/ 395287 w 1014412"/>
                <a:gd name="connsiteY3" fmla="*/ 309563 h 869157"/>
                <a:gd name="connsiteX4" fmla="*/ 471487 w 1014412"/>
                <a:gd name="connsiteY4" fmla="*/ 209550 h 869157"/>
                <a:gd name="connsiteX5" fmla="*/ 569119 w 1014412"/>
                <a:gd name="connsiteY5" fmla="*/ 61913 h 869157"/>
                <a:gd name="connsiteX6" fmla="*/ 576262 w 1014412"/>
                <a:gd name="connsiteY6" fmla="*/ 45244 h 869157"/>
                <a:gd name="connsiteX7" fmla="*/ 573881 w 1014412"/>
                <a:gd name="connsiteY7" fmla="*/ 33338 h 869157"/>
                <a:gd name="connsiteX8" fmla="*/ 564356 w 1014412"/>
                <a:gd name="connsiteY8" fmla="*/ 21432 h 869157"/>
                <a:gd name="connsiteX9" fmla="*/ 507206 w 1014412"/>
                <a:gd name="connsiteY9" fmla="*/ 0 h 869157"/>
                <a:gd name="connsiteX10" fmla="*/ 1014412 w 1014412"/>
                <a:gd name="connsiteY10" fmla="*/ 52388 h 869157"/>
                <a:gd name="connsiteX11" fmla="*/ 983456 w 1014412"/>
                <a:gd name="connsiteY11" fmla="*/ 76200 h 869157"/>
                <a:gd name="connsiteX12" fmla="*/ 950119 w 1014412"/>
                <a:gd name="connsiteY12" fmla="*/ 92869 h 869157"/>
                <a:gd name="connsiteX13" fmla="*/ 916781 w 1014412"/>
                <a:gd name="connsiteY13" fmla="*/ 109538 h 869157"/>
                <a:gd name="connsiteX14" fmla="*/ 876300 w 1014412"/>
                <a:gd name="connsiteY14" fmla="*/ 138113 h 869157"/>
                <a:gd name="connsiteX15" fmla="*/ 821531 w 1014412"/>
                <a:gd name="connsiteY15" fmla="*/ 188119 h 869157"/>
                <a:gd name="connsiteX16" fmla="*/ 711994 w 1014412"/>
                <a:gd name="connsiteY16" fmla="*/ 285750 h 869157"/>
                <a:gd name="connsiteX17" fmla="*/ 604837 w 1014412"/>
                <a:gd name="connsiteY17" fmla="*/ 385763 h 869157"/>
                <a:gd name="connsiteX18" fmla="*/ 473869 w 1014412"/>
                <a:gd name="connsiteY18" fmla="*/ 497682 h 869157"/>
                <a:gd name="connsiteX19" fmla="*/ 252412 w 1014412"/>
                <a:gd name="connsiteY19" fmla="*/ 690563 h 869157"/>
                <a:gd name="connsiteX20" fmla="*/ 42862 w 1014412"/>
                <a:gd name="connsiteY20" fmla="*/ 869157 h 869157"/>
                <a:gd name="connsiteX21" fmla="*/ 0 w 1014412"/>
                <a:gd name="connsiteY21" fmla="*/ 831057 h 869157"/>
                <a:gd name="connsiteX22" fmla="*/ 64294 w 1014412"/>
                <a:gd name="connsiteY22" fmla="*/ 726282 h 869157"/>
                <a:gd name="connsiteX23" fmla="*/ 138112 w 1014412"/>
                <a:gd name="connsiteY23" fmla="*/ 626269 h 869157"/>
                <a:gd name="connsiteX24" fmla="*/ 209550 w 1014412"/>
                <a:gd name="connsiteY24" fmla="*/ 53816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4412" h="869157">
                  <a:moveTo>
                    <a:pt x="209550" y="538163"/>
                  </a:moveTo>
                  <a:lnTo>
                    <a:pt x="269081" y="459582"/>
                  </a:lnTo>
                  <a:lnTo>
                    <a:pt x="345281" y="369094"/>
                  </a:lnTo>
                  <a:lnTo>
                    <a:pt x="395287" y="309563"/>
                  </a:lnTo>
                  <a:lnTo>
                    <a:pt x="471487" y="209550"/>
                  </a:lnTo>
                  <a:lnTo>
                    <a:pt x="569119" y="61913"/>
                  </a:lnTo>
                  <a:lnTo>
                    <a:pt x="576262" y="45244"/>
                  </a:lnTo>
                  <a:lnTo>
                    <a:pt x="573881" y="33338"/>
                  </a:lnTo>
                  <a:lnTo>
                    <a:pt x="564356" y="21432"/>
                  </a:lnTo>
                  <a:lnTo>
                    <a:pt x="507206" y="0"/>
                  </a:lnTo>
                  <a:lnTo>
                    <a:pt x="1014412" y="52388"/>
                  </a:lnTo>
                  <a:lnTo>
                    <a:pt x="983456" y="76200"/>
                  </a:lnTo>
                  <a:lnTo>
                    <a:pt x="950119" y="92869"/>
                  </a:lnTo>
                  <a:lnTo>
                    <a:pt x="916781" y="109538"/>
                  </a:lnTo>
                  <a:lnTo>
                    <a:pt x="876300" y="138113"/>
                  </a:lnTo>
                  <a:lnTo>
                    <a:pt x="821531" y="188119"/>
                  </a:lnTo>
                  <a:lnTo>
                    <a:pt x="711994" y="285750"/>
                  </a:lnTo>
                  <a:lnTo>
                    <a:pt x="604837" y="385763"/>
                  </a:lnTo>
                  <a:lnTo>
                    <a:pt x="473869" y="497682"/>
                  </a:lnTo>
                  <a:lnTo>
                    <a:pt x="252412" y="690563"/>
                  </a:lnTo>
                  <a:lnTo>
                    <a:pt x="42862" y="869157"/>
                  </a:lnTo>
                  <a:lnTo>
                    <a:pt x="0" y="831057"/>
                  </a:lnTo>
                  <a:lnTo>
                    <a:pt x="64294" y="726282"/>
                  </a:lnTo>
                  <a:lnTo>
                    <a:pt x="138112" y="626269"/>
                  </a:lnTo>
                  <a:lnTo>
                    <a:pt x="209550" y="5381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3">
              <a:extLst>
                <a:ext uri="{FF2B5EF4-FFF2-40B4-BE49-F238E27FC236}">
                  <a16:creationId xmlns:a16="http://schemas.microsoft.com/office/drawing/2014/main" id="{2B81ED9D-D3A1-45C8-93C3-19AE55AA600A}"/>
                </a:ext>
              </a:extLst>
            </p:cNvPr>
            <p:cNvSpPr/>
            <p:nvPr/>
          </p:nvSpPr>
          <p:spPr>
            <a:xfrm>
              <a:off x="3562350" y="2890838"/>
              <a:ext cx="620713" cy="1644650"/>
            </a:xfrm>
            <a:custGeom>
              <a:avLst/>
              <a:gdLst>
                <a:gd name="connsiteX0" fmla="*/ 261938 w 621506"/>
                <a:gd name="connsiteY0" fmla="*/ 402431 h 1645443"/>
                <a:gd name="connsiteX1" fmla="*/ 219075 w 621506"/>
                <a:gd name="connsiteY1" fmla="*/ 321468 h 1645443"/>
                <a:gd name="connsiteX2" fmla="*/ 183356 w 621506"/>
                <a:gd name="connsiteY2" fmla="*/ 264318 h 1645443"/>
                <a:gd name="connsiteX3" fmla="*/ 150019 w 621506"/>
                <a:gd name="connsiteY3" fmla="*/ 211931 h 1645443"/>
                <a:gd name="connsiteX4" fmla="*/ 90488 w 621506"/>
                <a:gd name="connsiteY4" fmla="*/ 138112 h 1645443"/>
                <a:gd name="connsiteX5" fmla="*/ 52388 w 621506"/>
                <a:gd name="connsiteY5" fmla="*/ 97631 h 1645443"/>
                <a:gd name="connsiteX6" fmla="*/ 21431 w 621506"/>
                <a:gd name="connsiteY6" fmla="*/ 61912 h 1645443"/>
                <a:gd name="connsiteX7" fmla="*/ 2381 w 621506"/>
                <a:gd name="connsiteY7" fmla="*/ 28575 h 1645443"/>
                <a:gd name="connsiteX8" fmla="*/ 0 w 621506"/>
                <a:gd name="connsiteY8" fmla="*/ 14287 h 1645443"/>
                <a:gd name="connsiteX9" fmla="*/ 2381 w 621506"/>
                <a:gd name="connsiteY9" fmla="*/ 2381 h 1645443"/>
                <a:gd name="connsiteX10" fmla="*/ 19050 w 621506"/>
                <a:gd name="connsiteY10" fmla="*/ 0 h 1645443"/>
                <a:gd name="connsiteX11" fmla="*/ 59531 w 621506"/>
                <a:gd name="connsiteY11" fmla="*/ 9525 h 1645443"/>
                <a:gd name="connsiteX12" fmla="*/ 107156 w 621506"/>
                <a:gd name="connsiteY12" fmla="*/ 26193 h 1645443"/>
                <a:gd name="connsiteX13" fmla="*/ 178594 w 621506"/>
                <a:gd name="connsiteY13" fmla="*/ 52387 h 1645443"/>
                <a:gd name="connsiteX14" fmla="*/ 230981 w 621506"/>
                <a:gd name="connsiteY14" fmla="*/ 100012 h 1645443"/>
                <a:gd name="connsiteX15" fmla="*/ 288131 w 621506"/>
                <a:gd name="connsiteY15" fmla="*/ 161925 h 1645443"/>
                <a:gd name="connsiteX16" fmla="*/ 338138 w 621506"/>
                <a:gd name="connsiteY16" fmla="*/ 219075 h 1645443"/>
                <a:gd name="connsiteX17" fmla="*/ 397669 w 621506"/>
                <a:gd name="connsiteY17" fmla="*/ 300037 h 1645443"/>
                <a:gd name="connsiteX18" fmla="*/ 433388 w 621506"/>
                <a:gd name="connsiteY18" fmla="*/ 357187 h 1645443"/>
                <a:gd name="connsiteX19" fmla="*/ 461963 w 621506"/>
                <a:gd name="connsiteY19" fmla="*/ 409575 h 1645443"/>
                <a:gd name="connsiteX20" fmla="*/ 490538 w 621506"/>
                <a:gd name="connsiteY20" fmla="*/ 473868 h 1645443"/>
                <a:gd name="connsiteX21" fmla="*/ 516731 w 621506"/>
                <a:gd name="connsiteY21" fmla="*/ 538162 h 1645443"/>
                <a:gd name="connsiteX22" fmla="*/ 540544 w 621506"/>
                <a:gd name="connsiteY22" fmla="*/ 611981 h 1645443"/>
                <a:gd name="connsiteX23" fmla="*/ 557213 w 621506"/>
                <a:gd name="connsiteY23" fmla="*/ 681037 h 1645443"/>
                <a:gd name="connsiteX24" fmla="*/ 583406 w 621506"/>
                <a:gd name="connsiteY24" fmla="*/ 900112 h 1645443"/>
                <a:gd name="connsiteX25" fmla="*/ 600075 w 621506"/>
                <a:gd name="connsiteY25" fmla="*/ 1021556 h 1645443"/>
                <a:gd name="connsiteX26" fmla="*/ 609600 w 621506"/>
                <a:gd name="connsiteY26" fmla="*/ 1150143 h 1645443"/>
                <a:gd name="connsiteX27" fmla="*/ 616744 w 621506"/>
                <a:gd name="connsiteY27" fmla="*/ 1283493 h 1645443"/>
                <a:gd name="connsiteX28" fmla="*/ 621506 w 621506"/>
                <a:gd name="connsiteY28" fmla="*/ 1395412 h 1645443"/>
                <a:gd name="connsiteX29" fmla="*/ 619125 w 621506"/>
                <a:gd name="connsiteY29" fmla="*/ 1543050 h 1645443"/>
                <a:gd name="connsiteX30" fmla="*/ 616744 w 621506"/>
                <a:gd name="connsiteY30" fmla="*/ 1645443 h 1645443"/>
                <a:gd name="connsiteX31" fmla="*/ 416719 w 621506"/>
                <a:gd name="connsiteY31" fmla="*/ 1640681 h 1645443"/>
                <a:gd name="connsiteX32" fmla="*/ 421481 w 621506"/>
                <a:gd name="connsiteY32" fmla="*/ 1574006 h 1645443"/>
                <a:gd name="connsiteX33" fmla="*/ 426244 w 621506"/>
                <a:gd name="connsiteY33" fmla="*/ 1478756 h 1645443"/>
                <a:gd name="connsiteX34" fmla="*/ 428625 w 621506"/>
                <a:gd name="connsiteY34" fmla="*/ 1381125 h 1645443"/>
                <a:gd name="connsiteX35" fmla="*/ 423863 w 621506"/>
                <a:gd name="connsiteY35" fmla="*/ 1262062 h 1645443"/>
                <a:gd name="connsiteX36" fmla="*/ 414338 w 621506"/>
                <a:gd name="connsiteY36" fmla="*/ 1135856 h 1645443"/>
                <a:gd name="connsiteX37" fmla="*/ 397669 w 621506"/>
                <a:gd name="connsiteY37" fmla="*/ 985837 h 1645443"/>
                <a:gd name="connsiteX38" fmla="*/ 376238 w 621506"/>
                <a:gd name="connsiteY38" fmla="*/ 792956 h 1645443"/>
                <a:gd name="connsiteX39" fmla="*/ 350044 w 621506"/>
                <a:gd name="connsiteY39" fmla="*/ 661987 h 1645443"/>
                <a:gd name="connsiteX40" fmla="*/ 330994 w 621506"/>
                <a:gd name="connsiteY40" fmla="*/ 590550 h 1645443"/>
                <a:gd name="connsiteX41" fmla="*/ 304800 w 621506"/>
                <a:gd name="connsiteY41" fmla="*/ 504825 h 1645443"/>
                <a:gd name="connsiteX42" fmla="*/ 261938 w 621506"/>
                <a:gd name="connsiteY42" fmla="*/ 402431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21506" h="1645443">
                  <a:moveTo>
                    <a:pt x="261938" y="402431"/>
                  </a:moveTo>
                  <a:lnTo>
                    <a:pt x="219075" y="321468"/>
                  </a:lnTo>
                  <a:lnTo>
                    <a:pt x="183356" y="264318"/>
                  </a:lnTo>
                  <a:lnTo>
                    <a:pt x="150019" y="211931"/>
                  </a:lnTo>
                  <a:lnTo>
                    <a:pt x="90488" y="138112"/>
                  </a:lnTo>
                  <a:lnTo>
                    <a:pt x="52388" y="97631"/>
                  </a:lnTo>
                  <a:lnTo>
                    <a:pt x="21431" y="61912"/>
                  </a:lnTo>
                  <a:lnTo>
                    <a:pt x="2381" y="28575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19050" y="0"/>
                  </a:lnTo>
                  <a:lnTo>
                    <a:pt x="59531" y="9525"/>
                  </a:lnTo>
                  <a:lnTo>
                    <a:pt x="107156" y="26193"/>
                  </a:lnTo>
                  <a:lnTo>
                    <a:pt x="178594" y="52387"/>
                  </a:lnTo>
                  <a:lnTo>
                    <a:pt x="230981" y="100012"/>
                  </a:lnTo>
                  <a:lnTo>
                    <a:pt x="288131" y="161925"/>
                  </a:lnTo>
                  <a:lnTo>
                    <a:pt x="338138" y="219075"/>
                  </a:lnTo>
                  <a:lnTo>
                    <a:pt x="397669" y="300037"/>
                  </a:lnTo>
                  <a:lnTo>
                    <a:pt x="433388" y="357187"/>
                  </a:lnTo>
                  <a:lnTo>
                    <a:pt x="461963" y="409575"/>
                  </a:lnTo>
                  <a:lnTo>
                    <a:pt x="490538" y="473868"/>
                  </a:lnTo>
                  <a:lnTo>
                    <a:pt x="516731" y="538162"/>
                  </a:lnTo>
                  <a:lnTo>
                    <a:pt x="540544" y="611981"/>
                  </a:lnTo>
                  <a:lnTo>
                    <a:pt x="557213" y="681037"/>
                  </a:lnTo>
                  <a:lnTo>
                    <a:pt x="583406" y="900112"/>
                  </a:lnTo>
                  <a:lnTo>
                    <a:pt x="600075" y="1021556"/>
                  </a:lnTo>
                  <a:lnTo>
                    <a:pt x="609600" y="1150143"/>
                  </a:lnTo>
                  <a:lnTo>
                    <a:pt x="616744" y="1283493"/>
                  </a:lnTo>
                  <a:lnTo>
                    <a:pt x="621506" y="1395412"/>
                  </a:lnTo>
                  <a:cubicBezTo>
                    <a:pt x="620712" y="1444625"/>
                    <a:pt x="619919" y="1493837"/>
                    <a:pt x="619125" y="1543050"/>
                  </a:cubicBezTo>
                  <a:cubicBezTo>
                    <a:pt x="618331" y="1577181"/>
                    <a:pt x="617538" y="1611312"/>
                    <a:pt x="616744" y="1645443"/>
                  </a:cubicBezTo>
                  <a:lnTo>
                    <a:pt x="416719" y="1640681"/>
                  </a:lnTo>
                  <a:lnTo>
                    <a:pt x="421481" y="1574006"/>
                  </a:lnTo>
                  <a:lnTo>
                    <a:pt x="426244" y="1478756"/>
                  </a:lnTo>
                  <a:cubicBezTo>
                    <a:pt x="427038" y="1446212"/>
                    <a:pt x="427831" y="1413669"/>
                    <a:pt x="428625" y="1381125"/>
                  </a:cubicBezTo>
                  <a:lnTo>
                    <a:pt x="423863" y="1262062"/>
                  </a:lnTo>
                  <a:lnTo>
                    <a:pt x="414338" y="1135856"/>
                  </a:lnTo>
                  <a:lnTo>
                    <a:pt x="397669" y="985837"/>
                  </a:lnTo>
                  <a:lnTo>
                    <a:pt x="376238" y="792956"/>
                  </a:lnTo>
                  <a:lnTo>
                    <a:pt x="350044" y="661987"/>
                  </a:lnTo>
                  <a:lnTo>
                    <a:pt x="330994" y="590550"/>
                  </a:lnTo>
                  <a:lnTo>
                    <a:pt x="304800" y="504825"/>
                  </a:lnTo>
                  <a:lnTo>
                    <a:pt x="261938" y="4024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4">
              <a:extLst>
                <a:ext uri="{FF2B5EF4-FFF2-40B4-BE49-F238E27FC236}">
                  <a16:creationId xmlns:a16="http://schemas.microsoft.com/office/drawing/2014/main" id="{1F67B7D7-B635-4442-8981-A604933A7F43}"/>
                </a:ext>
              </a:extLst>
            </p:cNvPr>
            <p:cNvSpPr/>
            <p:nvPr/>
          </p:nvSpPr>
          <p:spPr>
            <a:xfrm>
              <a:off x="3621088" y="4446588"/>
              <a:ext cx="558800" cy="1539875"/>
            </a:xfrm>
            <a:custGeom>
              <a:avLst/>
              <a:gdLst>
                <a:gd name="connsiteX0" fmla="*/ 330994 w 557213"/>
                <a:gd name="connsiteY0" fmla="*/ 319087 h 1540669"/>
                <a:gd name="connsiteX1" fmla="*/ 340519 w 557213"/>
                <a:gd name="connsiteY1" fmla="*/ 238125 h 1540669"/>
                <a:gd name="connsiteX2" fmla="*/ 347663 w 557213"/>
                <a:gd name="connsiteY2" fmla="*/ 176212 h 1540669"/>
                <a:gd name="connsiteX3" fmla="*/ 352425 w 557213"/>
                <a:gd name="connsiteY3" fmla="*/ 123825 h 1540669"/>
                <a:gd name="connsiteX4" fmla="*/ 357188 w 557213"/>
                <a:gd name="connsiteY4" fmla="*/ 80962 h 1540669"/>
                <a:gd name="connsiteX5" fmla="*/ 364332 w 557213"/>
                <a:gd name="connsiteY5" fmla="*/ 0 h 1540669"/>
                <a:gd name="connsiteX6" fmla="*/ 554832 w 557213"/>
                <a:gd name="connsiteY6" fmla="*/ 2381 h 1540669"/>
                <a:gd name="connsiteX7" fmla="*/ 557213 w 557213"/>
                <a:gd name="connsiteY7" fmla="*/ 88106 h 1540669"/>
                <a:gd name="connsiteX8" fmla="*/ 554832 w 557213"/>
                <a:gd name="connsiteY8" fmla="*/ 138112 h 1540669"/>
                <a:gd name="connsiteX9" fmla="*/ 550069 w 557213"/>
                <a:gd name="connsiteY9" fmla="*/ 207169 h 1540669"/>
                <a:gd name="connsiteX10" fmla="*/ 540544 w 557213"/>
                <a:gd name="connsiteY10" fmla="*/ 302419 h 1540669"/>
                <a:gd name="connsiteX11" fmla="*/ 531019 w 557213"/>
                <a:gd name="connsiteY11" fmla="*/ 397669 h 1540669"/>
                <a:gd name="connsiteX12" fmla="*/ 519113 w 557213"/>
                <a:gd name="connsiteY12" fmla="*/ 481012 h 1540669"/>
                <a:gd name="connsiteX13" fmla="*/ 509588 w 557213"/>
                <a:gd name="connsiteY13" fmla="*/ 531019 h 1540669"/>
                <a:gd name="connsiteX14" fmla="*/ 488157 w 557213"/>
                <a:gd name="connsiteY14" fmla="*/ 633412 h 1540669"/>
                <a:gd name="connsiteX15" fmla="*/ 447675 w 557213"/>
                <a:gd name="connsiteY15" fmla="*/ 785812 h 1540669"/>
                <a:gd name="connsiteX16" fmla="*/ 407194 w 557213"/>
                <a:gd name="connsiteY16" fmla="*/ 919162 h 1540669"/>
                <a:gd name="connsiteX17" fmla="*/ 361950 w 557213"/>
                <a:gd name="connsiteY17" fmla="*/ 1057275 h 1540669"/>
                <a:gd name="connsiteX18" fmla="*/ 314325 w 557213"/>
                <a:gd name="connsiteY18" fmla="*/ 1188244 h 1540669"/>
                <a:gd name="connsiteX19" fmla="*/ 280988 w 557213"/>
                <a:gd name="connsiteY19" fmla="*/ 1252537 h 1540669"/>
                <a:gd name="connsiteX20" fmla="*/ 228600 w 557213"/>
                <a:gd name="connsiteY20" fmla="*/ 1340644 h 1540669"/>
                <a:gd name="connsiteX21" fmla="*/ 183357 w 557213"/>
                <a:gd name="connsiteY21" fmla="*/ 1412081 h 1540669"/>
                <a:gd name="connsiteX22" fmla="*/ 157163 w 557213"/>
                <a:gd name="connsiteY22" fmla="*/ 1447800 h 1540669"/>
                <a:gd name="connsiteX23" fmla="*/ 123825 w 557213"/>
                <a:gd name="connsiteY23" fmla="*/ 1493044 h 1540669"/>
                <a:gd name="connsiteX24" fmla="*/ 88107 w 557213"/>
                <a:gd name="connsiteY24" fmla="*/ 1526381 h 1540669"/>
                <a:gd name="connsiteX25" fmla="*/ 59532 w 557213"/>
                <a:gd name="connsiteY25" fmla="*/ 1540669 h 1540669"/>
                <a:gd name="connsiteX26" fmla="*/ 45244 w 557213"/>
                <a:gd name="connsiteY26" fmla="*/ 1540669 h 1540669"/>
                <a:gd name="connsiteX27" fmla="*/ 23813 w 557213"/>
                <a:gd name="connsiteY27" fmla="*/ 1533525 h 1540669"/>
                <a:gd name="connsiteX28" fmla="*/ 11907 w 557213"/>
                <a:gd name="connsiteY28" fmla="*/ 1516856 h 1540669"/>
                <a:gd name="connsiteX29" fmla="*/ 0 w 557213"/>
                <a:gd name="connsiteY29" fmla="*/ 1495425 h 1540669"/>
                <a:gd name="connsiteX30" fmla="*/ 171450 w 557213"/>
                <a:gd name="connsiteY30" fmla="*/ 919162 h 1540669"/>
                <a:gd name="connsiteX31" fmla="*/ 197644 w 557213"/>
                <a:gd name="connsiteY31" fmla="*/ 862012 h 1540669"/>
                <a:gd name="connsiteX32" fmla="*/ 226219 w 557213"/>
                <a:gd name="connsiteY32" fmla="*/ 785812 h 1540669"/>
                <a:gd name="connsiteX33" fmla="*/ 261938 w 557213"/>
                <a:gd name="connsiteY33" fmla="*/ 669131 h 1540669"/>
                <a:gd name="connsiteX34" fmla="*/ 278607 w 557213"/>
                <a:gd name="connsiteY34" fmla="*/ 604837 h 1540669"/>
                <a:gd name="connsiteX35" fmla="*/ 297657 w 557213"/>
                <a:gd name="connsiteY35" fmla="*/ 521494 h 1540669"/>
                <a:gd name="connsiteX36" fmla="*/ 319088 w 557213"/>
                <a:gd name="connsiteY36" fmla="*/ 392906 h 1540669"/>
                <a:gd name="connsiteX37" fmla="*/ 330994 w 557213"/>
                <a:gd name="connsiteY37" fmla="*/ 319087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3" h="1540669">
                  <a:moveTo>
                    <a:pt x="330994" y="319087"/>
                  </a:moveTo>
                  <a:lnTo>
                    <a:pt x="340519" y="238125"/>
                  </a:lnTo>
                  <a:lnTo>
                    <a:pt x="347663" y="176212"/>
                  </a:lnTo>
                  <a:lnTo>
                    <a:pt x="352425" y="123825"/>
                  </a:lnTo>
                  <a:lnTo>
                    <a:pt x="357188" y="80962"/>
                  </a:lnTo>
                  <a:lnTo>
                    <a:pt x="364332" y="0"/>
                  </a:lnTo>
                  <a:lnTo>
                    <a:pt x="554832" y="2381"/>
                  </a:lnTo>
                  <a:cubicBezTo>
                    <a:pt x="555626" y="30956"/>
                    <a:pt x="556419" y="59531"/>
                    <a:pt x="557213" y="88106"/>
                  </a:cubicBezTo>
                  <a:lnTo>
                    <a:pt x="554832" y="138112"/>
                  </a:lnTo>
                  <a:lnTo>
                    <a:pt x="550069" y="207169"/>
                  </a:lnTo>
                  <a:lnTo>
                    <a:pt x="540544" y="302419"/>
                  </a:lnTo>
                  <a:lnTo>
                    <a:pt x="531019" y="397669"/>
                  </a:lnTo>
                  <a:lnTo>
                    <a:pt x="519113" y="481012"/>
                  </a:lnTo>
                  <a:lnTo>
                    <a:pt x="509588" y="531019"/>
                  </a:lnTo>
                  <a:lnTo>
                    <a:pt x="488157" y="633412"/>
                  </a:lnTo>
                  <a:lnTo>
                    <a:pt x="447675" y="785812"/>
                  </a:lnTo>
                  <a:lnTo>
                    <a:pt x="407194" y="919162"/>
                  </a:lnTo>
                  <a:lnTo>
                    <a:pt x="361950" y="1057275"/>
                  </a:lnTo>
                  <a:lnTo>
                    <a:pt x="314325" y="1188244"/>
                  </a:lnTo>
                  <a:lnTo>
                    <a:pt x="280988" y="1252537"/>
                  </a:lnTo>
                  <a:lnTo>
                    <a:pt x="228600" y="1340644"/>
                  </a:lnTo>
                  <a:lnTo>
                    <a:pt x="183357" y="1412081"/>
                  </a:lnTo>
                  <a:lnTo>
                    <a:pt x="157163" y="1447800"/>
                  </a:lnTo>
                  <a:lnTo>
                    <a:pt x="123825" y="1493044"/>
                  </a:lnTo>
                  <a:lnTo>
                    <a:pt x="88107" y="1526381"/>
                  </a:lnTo>
                  <a:lnTo>
                    <a:pt x="59532" y="1540669"/>
                  </a:lnTo>
                  <a:lnTo>
                    <a:pt x="45244" y="1540669"/>
                  </a:lnTo>
                  <a:lnTo>
                    <a:pt x="23813" y="1533525"/>
                  </a:lnTo>
                  <a:lnTo>
                    <a:pt x="11907" y="1516856"/>
                  </a:lnTo>
                  <a:lnTo>
                    <a:pt x="0" y="1495425"/>
                  </a:lnTo>
                  <a:lnTo>
                    <a:pt x="171450" y="919162"/>
                  </a:lnTo>
                  <a:lnTo>
                    <a:pt x="197644" y="862012"/>
                  </a:lnTo>
                  <a:lnTo>
                    <a:pt x="226219" y="785812"/>
                  </a:lnTo>
                  <a:lnTo>
                    <a:pt x="261938" y="669131"/>
                  </a:lnTo>
                  <a:lnTo>
                    <a:pt x="278607" y="604837"/>
                  </a:lnTo>
                  <a:lnTo>
                    <a:pt x="297657" y="521494"/>
                  </a:lnTo>
                  <a:lnTo>
                    <a:pt x="319088" y="392906"/>
                  </a:lnTo>
                  <a:lnTo>
                    <a:pt x="330994" y="319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5">
              <a:extLst>
                <a:ext uri="{FF2B5EF4-FFF2-40B4-BE49-F238E27FC236}">
                  <a16:creationId xmlns:a16="http://schemas.microsoft.com/office/drawing/2014/main" id="{24785B42-BA46-4359-820A-BAD240088968}"/>
                </a:ext>
              </a:extLst>
            </p:cNvPr>
            <p:cNvSpPr/>
            <p:nvPr/>
          </p:nvSpPr>
          <p:spPr>
            <a:xfrm>
              <a:off x="3162300" y="5238750"/>
              <a:ext cx="665163" cy="742950"/>
            </a:xfrm>
            <a:custGeom>
              <a:avLst/>
              <a:gdLst>
                <a:gd name="connsiteX0" fmla="*/ 214313 w 664369"/>
                <a:gd name="connsiteY0" fmla="*/ 102394 h 742950"/>
                <a:gd name="connsiteX1" fmla="*/ 304800 w 664369"/>
                <a:gd name="connsiteY1" fmla="*/ 150019 h 742950"/>
                <a:gd name="connsiteX2" fmla="*/ 371475 w 664369"/>
                <a:gd name="connsiteY2" fmla="*/ 183356 h 742950"/>
                <a:gd name="connsiteX3" fmla="*/ 411956 w 664369"/>
                <a:gd name="connsiteY3" fmla="*/ 202406 h 742950"/>
                <a:gd name="connsiteX4" fmla="*/ 454819 w 664369"/>
                <a:gd name="connsiteY4" fmla="*/ 216694 h 742950"/>
                <a:gd name="connsiteX5" fmla="*/ 469106 w 664369"/>
                <a:gd name="connsiteY5" fmla="*/ 219075 h 742950"/>
                <a:gd name="connsiteX6" fmla="*/ 485775 w 664369"/>
                <a:gd name="connsiteY6" fmla="*/ 216694 h 742950"/>
                <a:gd name="connsiteX7" fmla="*/ 509588 w 664369"/>
                <a:gd name="connsiteY7" fmla="*/ 211931 h 742950"/>
                <a:gd name="connsiteX8" fmla="*/ 540544 w 664369"/>
                <a:gd name="connsiteY8" fmla="*/ 200025 h 742950"/>
                <a:gd name="connsiteX9" fmla="*/ 561975 w 664369"/>
                <a:gd name="connsiteY9" fmla="*/ 188119 h 742950"/>
                <a:gd name="connsiteX10" fmla="*/ 590550 w 664369"/>
                <a:gd name="connsiteY10" fmla="*/ 169069 h 742950"/>
                <a:gd name="connsiteX11" fmla="*/ 609600 w 664369"/>
                <a:gd name="connsiteY11" fmla="*/ 150019 h 742950"/>
                <a:gd name="connsiteX12" fmla="*/ 628650 w 664369"/>
                <a:gd name="connsiteY12" fmla="*/ 126206 h 742950"/>
                <a:gd name="connsiteX13" fmla="*/ 664369 w 664369"/>
                <a:gd name="connsiteY13" fmla="*/ 64294 h 742950"/>
                <a:gd name="connsiteX14" fmla="*/ 540544 w 664369"/>
                <a:gd name="connsiteY14" fmla="*/ 733425 h 742950"/>
                <a:gd name="connsiteX15" fmla="*/ 514350 w 664369"/>
                <a:gd name="connsiteY15" fmla="*/ 742950 h 742950"/>
                <a:gd name="connsiteX16" fmla="*/ 485775 w 664369"/>
                <a:gd name="connsiteY16" fmla="*/ 735806 h 742950"/>
                <a:gd name="connsiteX17" fmla="*/ 459581 w 664369"/>
                <a:gd name="connsiteY17" fmla="*/ 700088 h 742950"/>
                <a:gd name="connsiteX18" fmla="*/ 438150 w 664369"/>
                <a:gd name="connsiteY18" fmla="*/ 652463 h 742950"/>
                <a:gd name="connsiteX19" fmla="*/ 397669 w 664369"/>
                <a:gd name="connsiteY19" fmla="*/ 545306 h 742950"/>
                <a:gd name="connsiteX20" fmla="*/ 371475 w 664369"/>
                <a:gd name="connsiteY20" fmla="*/ 483394 h 742950"/>
                <a:gd name="connsiteX21" fmla="*/ 340519 w 664369"/>
                <a:gd name="connsiteY21" fmla="*/ 438150 h 742950"/>
                <a:gd name="connsiteX22" fmla="*/ 254794 w 664369"/>
                <a:gd name="connsiteY22" fmla="*/ 335756 h 742950"/>
                <a:gd name="connsiteX23" fmla="*/ 140494 w 664369"/>
                <a:gd name="connsiteY23" fmla="*/ 204788 h 742950"/>
                <a:gd name="connsiteX24" fmla="*/ 23813 w 664369"/>
                <a:gd name="connsiteY24" fmla="*/ 71438 h 742950"/>
                <a:gd name="connsiteX25" fmla="*/ 11906 w 664369"/>
                <a:gd name="connsiteY25" fmla="*/ 54769 h 742950"/>
                <a:gd name="connsiteX26" fmla="*/ 0 w 664369"/>
                <a:gd name="connsiteY26" fmla="*/ 28575 h 742950"/>
                <a:gd name="connsiteX27" fmla="*/ 0 w 664369"/>
                <a:gd name="connsiteY27" fmla="*/ 11906 h 742950"/>
                <a:gd name="connsiteX28" fmla="*/ 4763 w 664369"/>
                <a:gd name="connsiteY28" fmla="*/ 2381 h 742950"/>
                <a:gd name="connsiteX29" fmla="*/ 26194 w 664369"/>
                <a:gd name="connsiteY29" fmla="*/ 0 h 742950"/>
                <a:gd name="connsiteX30" fmla="*/ 45244 w 664369"/>
                <a:gd name="connsiteY30" fmla="*/ 7144 h 742950"/>
                <a:gd name="connsiteX31" fmla="*/ 83344 w 664369"/>
                <a:gd name="connsiteY31" fmla="*/ 28575 h 742950"/>
                <a:gd name="connsiteX32" fmla="*/ 164306 w 664369"/>
                <a:gd name="connsiteY32" fmla="*/ 76200 h 742950"/>
                <a:gd name="connsiteX33" fmla="*/ 214313 w 664369"/>
                <a:gd name="connsiteY33" fmla="*/ 10239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4369" h="742950">
                  <a:moveTo>
                    <a:pt x="214313" y="102394"/>
                  </a:moveTo>
                  <a:lnTo>
                    <a:pt x="304800" y="150019"/>
                  </a:lnTo>
                  <a:lnTo>
                    <a:pt x="371475" y="183356"/>
                  </a:lnTo>
                  <a:lnTo>
                    <a:pt x="411956" y="202406"/>
                  </a:lnTo>
                  <a:lnTo>
                    <a:pt x="454819" y="216694"/>
                  </a:lnTo>
                  <a:lnTo>
                    <a:pt x="469106" y="219075"/>
                  </a:lnTo>
                  <a:lnTo>
                    <a:pt x="485775" y="216694"/>
                  </a:lnTo>
                  <a:lnTo>
                    <a:pt x="509588" y="211931"/>
                  </a:lnTo>
                  <a:lnTo>
                    <a:pt x="540544" y="200025"/>
                  </a:lnTo>
                  <a:lnTo>
                    <a:pt x="561975" y="188119"/>
                  </a:lnTo>
                  <a:lnTo>
                    <a:pt x="590550" y="169069"/>
                  </a:lnTo>
                  <a:lnTo>
                    <a:pt x="609600" y="150019"/>
                  </a:lnTo>
                  <a:lnTo>
                    <a:pt x="628650" y="126206"/>
                  </a:lnTo>
                  <a:lnTo>
                    <a:pt x="664369" y="64294"/>
                  </a:lnTo>
                  <a:lnTo>
                    <a:pt x="540544" y="733425"/>
                  </a:lnTo>
                  <a:lnTo>
                    <a:pt x="514350" y="742950"/>
                  </a:lnTo>
                  <a:lnTo>
                    <a:pt x="485775" y="735806"/>
                  </a:lnTo>
                  <a:lnTo>
                    <a:pt x="459581" y="700088"/>
                  </a:lnTo>
                  <a:lnTo>
                    <a:pt x="438150" y="652463"/>
                  </a:lnTo>
                  <a:lnTo>
                    <a:pt x="397669" y="545306"/>
                  </a:lnTo>
                  <a:lnTo>
                    <a:pt x="371475" y="483394"/>
                  </a:lnTo>
                  <a:lnTo>
                    <a:pt x="340519" y="438150"/>
                  </a:lnTo>
                  <a:lnTo>
                    <a:pt x="254794" y="335756"/>
                  </a:lnTo>
                  <a:lnTo>
                    <a:pt x="140494" y="204788"/>
                  </a:lnTo>
                  <a:lnTo>
                    <a:pt x="23813" y="714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83344" y="28575"/>
                  </a:lnTo>
                  <a:lnTo>
                    <a:pt x="164306" y="76200"/>
                  </a:lnTo>
                  <a:lnTo>
                    <a:pt x="214313" y="102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6">
              <a:extLst>
                <a:ext uri="{FF2B5EF4-FFF2-40B4-BE49-F238E27FC236}">
                  <a16:creationId xmlns:a16="http://schemas.microsoft.com/office/drawing/2014/main" id="{42AADBB2-1199-4B92-82DD-07F89D0CA55C}"/>
                </a:ext>
              </a:extLst>
            </p:cNvPr>
            <p:cNvSpPr/>
            <p:nvPr/>
          </p:nvSpPr>
          <p:spPr>
            <a:xfrm>
              <a:off x="2809875" y="3170238"/>
              <a:ext cx="1827213" cy="1390650"/>
            </a:xfrm>
            <a:custGeom>
              <a:avLst/>
              <a:gdLst>
                <a:gd name="connsiteX0" fmla="*/ 878681 w 1826419"/>
                <a:gd name="connsiteY0" fmla="*/ 678656 h 1390650"/>
                <a:gd name="connsiteX1" fmla="*/ 1135856 w 1826419"/>
                <a:gd name="connsiteY1" fmla="*/ 497681 h 1390650"/>
                <a:gd name="connsiteX2" fmla="*/ 1304925 w 1826419"/>
                <a:gd name="connsiteY2" fmla="*/ 390525 h 1390650"/>
                <a:gd name="connsiteX3" fmla="*/ 1438275 w 1826419"/>
                <a:gd name="connsiteY3" fmla="*/ 278606 h 1390650"/>
                <a:gd name="connsiteX4" fmla="*/ 1604963 w 1826419"/>
                <a:gd name="connsiteY4" fmla="*/ 135731 h 1390650"/>
                <a:gd name="connsiteX5" fmla="*/ 1707356 w 1826419"/>
                <a:gd name="connsiteY5" fmla="*/ 47625 h 1390650"/>
                <a:gd name="connsiteX6" fmla="*/ 1750219 w 1826419"/>
                <a:gd name="connsiteY6" fmla="*/ 11906 h 1390650"/>
                <a:gd name="connsiteX7" fmla="*/ 1766888 w 1826419"/>
                <a:gd name="connsiteY7" fmla="*/ 4762 h 1390650"/>
                <a:gd name="connsiteX8" fmla="*/ 1785938 w 1826419"/>
                <a:gd name="connsiteY8" fmla="*/ 0 h 1390650"/>
                <a:gd name="connsiteX9" fmla="*/ 1795463 w 1826419"/>
                <a:gd name="connsiteY9" fmla="*/ 0 h 1390650"/>
                <a:gd name="connsiteX10" fmla="*/ 1807369 w 1826419"/>
                <a:gd name="connsiteY10" fmla="*/ 0 h 1390650"/>
                <a:gd name="connsiteX11" fmla="*/ 1816894 w 1826419"/>
                <a:gd name="connsiteY11" fmla="*/ 2381 h 1390650"/>
                <a:gd name="connsiteX12" fmla="*/ 1821656 w 1826419"/>
                <a:gd name="connsiteY12" fmla="*/ 7144 h 1390650"/>
                <a:gd name="connsiteX13" fmla="*/ 1826419 w 1826419"/>
                <a:gd name="connsiteY13" fmla="*/ 16669 h 1390650"/>
                <a:gd name="connsiteX14" fmla="*/ 1826419 w 1826419"/>
                <a:gd name="connsiteY14" fmla="*/ 35719 h 1390650"/>
                <a:gd name="connsiteX15" fmla="*/ 1812131 w 1826419"/>
                <a:gd name="connsiteY15" fmla="*/ 61912 h 1390650"/>
                <a:gd name="connsiteX16" fmla="*/ 1766888 w 1826419"/>
                <a:gd name="connsiteY16" fmla="*/ 109537 h 1390650"/>
                <a:gd name="connsiteX17" fmla="*/ 1635919 w 1826419"/>
                <a:gd name="connsiteY17" fmla="*/ 247650 h 1390650"/>
                <a:gd name="connsiteX18" fmla="*/ 1490663 w 1826419"/>
                <a:gd name="connsiteY18" fmla="*/ 397669 h 1390650"/>
                <a:gd name="connsiteX19" fmla="*/ 1316831 w 1826419"/>
                <a:gd name="connsiteY19" fmla="*/ 581025 h 1390650"/>
                <a:gd name="connsiteX20" fmla="*/ 1042988 w 1826419"/>
                <a:gd name="connsiteY20" fmla="*/ 816769 h 1390650"/>
                <a:gd name="connsiteX21" fmla="*/ 888206 w 1826419"/>
                <a:gd name="connsiteY21" fmla="*/ 950119 h 1390650"/>
                <a:gd name="connsiteX22" fmla="*/ 766763 w 1826419"/>
                <a:gd name="connsiteY22" fmla="*/ 1047750 h 1390650"/>
                <a:gd name="connsiteX23" fmla="*/ 640556 w 1826419"/>
                <a:gd name="connsiteY23" fmla="*/ 1152525 h 1390650"/>
                <a:gd name="connsiteX24" fmla="*/ 538163 w 1826419"/>
                <a:gd name="connsiteY24" fmla="*/ 1233487 h 1390650"/>
                <a:gd name="connsiteX25" fmla="*/ 504825 w 1826419"/>
                <a:gd name="connsiteY25" fmla="*/ 1269206 h 1390650"/>
                <a:gd name="connsiteX26" fmla="*/ 478631 w 1826419"/>
                <a:gd name="connsiteY26" fmla="*/ 1304925 h 1390650"/>
                <a:gd name="connsiteX27" fmla="*/ 459581 w 1826419"/>
                <a:gd name="connsiteY27" fmla="*/ 1338262 h 1390650"/>
                <a:gd name="connsiteX28" fmla="*/ 435769 w 1826419"/>
                <a:gd name="connsiteY28" fmla="*/ 1364456 h 1390650"/>
                <a:gd name="connsiteX29" fmla="*/ 411956 w 1826419"/>
                <a:gd name="connsiteY29" fmla="*/ 1381125 h 1390650"/>
                <a:gd name="connsiteX30" fmla="*/ 385763 w 1826419"/>
                <a:gd name="connsiteY30" fmla="*/ 1390650 h 1390650"/>
                <a:gd name="connsiteX31" fmla="*/ 354806 w 1826419"/>
                <a:gd name="connsiteY31" fmla="*/ 1390650 h 1390650"/>
                <a:gd name="connsiteX32" fmla="*/ 321469 w 1826419"/>
                <a:gd name="connsiteY32" fmla="*/ 1378744 h 1390650"/>
                <a:gd name="connsiteX33" fmla="*/ 283369 w 1826419"/>
                <a:gd name="connsiteY33" fmla="*/ 1352550 h 1390650"/>
                <a:gd name="connsiteX34" fmla="*/ 226219 w 1826419"/>
                <a:gd name="connsiteY34" fmla="*/ 1300162 h 1390650"/>
                <a:gd name="connsiteX35" fmla="*/ 154781 w 1826419"/>
                <a:gd name="connsiteY35" fmla="*/ 1219200 h 1390650"/>
                <a:gd name="connsiteX36" fmla="*/ 95250 w 1826419"/>
                <a:gd name="connsiteY36" fmla="*/ 1145381 h 1390650"/>
                <a:gd name="connsiteX37" fmla="*/ 38100 w 1826419"/>
                <a:gd name="connsiteY37" fmla="*/ 1062037 h 1390650"/>
                <a:gd name="connsiteX38" fmla="*/ 11906 w 1826419"/>
                <a:gd name="connsiteY38" fmla="*/ 1014412 h 1390650"/>
                <a:gd name="connsiteX39" fmla="*/ 2381 w 1826419"/>
                <a:gd name="connsiteY39" fmla="*/ 985837 h 1390650"/>
                <a:gd name="connsiteX40" fmla="*/ 0 w 1826419"/>
                <a:gd name="connsiteY40" fmla="*/ 964406 h 1390650"/>
                <a:gd name="connsiteX41" fmla="*/ 2381 w 1826419"/>
                <a:gd name="connsiteY41" fmla="*/ 947737 h 1390650"/>
                <a:gd name="connsiteX42" fmla="*/ 7144 w 1826419"/>
                <a:gd name="connsiteY42" fmla="*/ 938212 h 1390650"/>
                <a:gd name="connsiteX43" fmla="*/ 19050 w 1826419"/>
                <a:gd name="connsiteY43" fmla="*/ 933450 h 1390650"/>
                <a:gd name="connsiteX44" fmla="*/ 28575 w 1826419"/>
                <a:gd name="connsiteY44" fmla="*/ 933450 h 1390650"/>
                <a:gd name="connsiteX45" fmla="*/ 42863 w 1826419"/>
                <a:gd name="connsiteY45" fmla="*/ 935831 h 1390650"/>
                <a:gd name="connsiteX46" fmla="*/ 73819 w 1826419"/>
                <a:gd name="connsiteY46" fmla="*/ 947737 h 1390650"/>
                <a:gd name="connsiteX47" fmla="*/ 95250 w 1826419"/>
                <a:gd name="connsiteY47" fmla="*/ 959644 h 1390650"/>
                <a:gd name="connsiteX48" fmla="*/ 130969 w 1826419"/>
                <a:gd name="connsiteY48" fmla="*/ 983456 h 1390650"/>
                <a:gd name="connsiteX49" fmla="*/ 154781 w 1826419"/>
                <a:gd name="connsiteY49" fmla="*/ 995362 h 1390650"/>
                <a:gd name="connsiteX50" fmla="*/ 192881 w 1826419"/>
                <a:gd name="connsiteY50" fmla="*/ 1007269 h 1390650"/>
                <a:gd name="connsiteX51" fmla="*/ 247650 w 1826419"/>
                <a:gd name="connsiteY51" fmla="*/ 1016794 h 1390650"/>
                <a:gd name="connsiteX52" fmla="*/ 300038 w 1826419"/>
                <a:gd name="connsiteY52" fmla="*/ 1016794 h 1390650"/>
                <a:gd name="connsiteX53" fmla="*/ 345281 w 1826419"/>
                <a:gd name="connsiteY53" fmla="*/ 1007269 h 1390650"/>
                <a:gd name="connsiteX54" fmla="*/ 407194 w 1826419"/>
                <a:gd name="connsiteY54" fmla="*/ 985837 h 1390650"/>
                <a:gd name="connsiteX55" fmla="*/ 526256 w 1826419"/>
                <a:gd name="connsiteY55" fmla="*/ 916781 h 1390650"/>
                <a:gd name="connsiteX56" fmla="*/ 742950 w 1826419"/>
                <a:gd name="connsiteY56" fmla="*/ 771525 h 1390650"/>
                <a:gd name="connsiteX57" fmla="*/ 878681 w 1826419"/>
                <a:gd name="connsiteY57" fmla="*/ 678656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26419" h="1390650">
                  <a:moveTo>
                    <a:pt x="878681" y="678656"/>
                  </a:moveTo>
                  <a:lnTo>
                    <a:pt x="1135856" y="497681"/>
                  </a:lnTo>
                  <a:lnTo>
                    <a:pt x="1304925" y="390525"/>
                  </a:lnTo>
                  <a:lnTo>
                    <a:pt x="1438275" y="278606"/>
                  </a:lnTo>
                  <a:lnTo>
                    <a:pt x="1604963" y="135731"/>
                  </a:lnTo>
                  <a:lnTo>
                    <a:pt x="1707356" y="47625"/>
                  </a:lnTo>
                  <a:lnTo>
                    <a:pt x="1750219" y="11906"/>
                  </a:lnTo>
                  <a:lnTo>
                    <a:pt x="1766888" y="4762"/>
                  </a:lnTo>
                  <a:lnTo>
                    <a:pt x="1785938" y="0"/>
                  </a:lnTo>
                  <a:lnTo>
                    <a:pt x="1795463" y="0"/>
                  </a:lnTo>
                  <a:lnTo>
                    <a:pt x="1807369" y="0"/>
                  </a:lnTo>
                  <a:lnTo>
                    <a:pt x="1816894" y="2381"/>
                  </a:lnTo>
                  <a:lnTo>
                    <a:pt x="1821656" y="7144"/>
                  </a:lnTo>
                  <a:lnTo>
                    <a:pt x="1826419" y="16669"/>
                  </a:lnTo>
                  <a:lnTo>
                    <a:pt x="1826419" y="35719"/>
                  </a:lnTo>
                  <a:lnTo>
                    <a:pt x="1812131" y="61912"/>
                  </a:lnTo>
                  <a:lnTo>
                    <a:pt x="1766888" y="109537"/>
                  </a:lnTo>
                  <a:lnTo>
                    <a:pt x="1635919" y="247650"/>
                  </a:lnTo>
                  <a:lnTo>
                    <a:pt x="1490663" y="397669"/>
                  </a:lnTo>
                  <a:lnTo>
                    <a:pt x="1316831" y="581025"/>
                  </a:lnTo>
                  <a:lnTo>
                    <a:pt x="1042988" y="816769"/>
                  </a:lnTo>
                  <a:lnTo>
                    <a:pt x="888206" y="950119"/>
                  </a:lnTo>
                  <a:lnTo>
                    <a:pt x="766763" y="1047750"/>
                  </a:lnTo>
                  <a:lnTo>
                    <a:pt x="640556" y="1152525"/>
                  </a:lnTo>
                  <a:lnTo>
                    <a:pt x="538163" y="1233487"/>
                  </a:lnTo>
                  <a:lnTo>
                    <a:pt x="504825" y="1269206"/>
                  </a:lnTo>
                  <a:lnTo>
                    <a:pt x="478631" y="1304925"/>
                  </a:lnTo>
                  <a:lnTo>
                    <a:pt x="459581" y="1338262"/>
                  </a:lnTo>
                  <a:lnTo>
                    <a:pt x="435769" y="1364456"/>
                  </a:lnTo>
                  <a:lnTo>
                    <a:pt x="411956" y="1381125"/>
                  </a:lnTo>
                  <a:lnTo>
                    <a:pt x="385763" y="1390650"/>
                  </a:lnTo>
                  <a:lnTo>
                    <a:pt x="354806" y="1390650"/>
                  </a:lnTo>
                  <a:lnTo>
                    <a:pt x="321469" y="1378744"/>
                  </a:lnTo>
                  <a:lnTo>
                    <a:pt x="283369" y="1352550"/>
                  </a:lnTo>
                  <a:lnTo>
                    <a:pt x="226219" y="1300162"/>
                  </a:lnTo>
                  <a:lnTo>
                    <a:pt x="154781" y="1219200"/>
                  </a:lnTo>
                  <a:lnTo>
                    <a:pt x="95250" y="1145381"/>
                  </a:lnTo>
                  <a:lnTo>
                    <a:pt x="38100" y="1062037"/>
                  </a:lnTo>
                  <a:lnTo>
                    <a:pt x="11906" y="1014412"/>
                  </a:lnTo>
                  <a:lnTo>
                    <a:pt x="2381" y="985837"/>
                  </a:lnTo>
                  <a:lnTo>
                    <a:pt x="0" y="964406"/>
                  </a:lnTo>
                  <a:lnTo>
                    <a:pt x="2381" y="947737"/>
                  </a:lnTo>
                  <a:lnTo>
                    <a:pt x="7144" y="938212"/>
                  </a:lnTo>
                  <a:lnTo>
                    <a:pt x="19050" y="933450"/>
                  </a:lnTo>
                  <a:lnTo>
                    <a:pt x="28575" y="933450"/>
                  </a:lnTo>
                  <a:lnTo>
                    <a:pt x="42863" y="935831"/>
                  </a:lnTo>
                  <a:lnTo>
                    <a:pt x="73819" y="947737"/>
                  </a:lnTo>
                  <a:lnTo>
                    <a:pt x="95250" y="959644"/>
                  </a:lnTo>
                  <a:lnTo>
                    <a:pt x="130969" y="983456"/>
                  </a:lnTo>
                  <a:lnTo>
                    <a:pt x="154781" y="995362"/>
                  </a:lnTo>
                  <a:lnTo>
                    <a:pt x="192881" y="1007269"/>
                  </a:lnTo>
                  <a:lnTo>
                    <a:pt x="247650" y="1016794"/>
                  </a:lnTo>
                  <a:lnTo>
                    <a:pt x="300038" y="1016794"/>
                  </a:lnTo>
                  <a:lnTo>
                    <a:pt x="345281" y="1007269"/>
                  </a:lnTo>
                  <a:lnTo>
                    <a:pt x="407194" y="985837"/>
                  </a:lnTo>
                  <a:lnTo>
                    <a:pt x="526256" y="916781"/>
                  </a:lnTo>
                  <a:lnTo>
                    <a:pt x="742950" y="771525"/>
                  </a:lnTo>
                  <a:lnTo>
                    <a:pt x="878681" y="678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7">
              <a:extLst>
                <a:ext uri="{FF2B5EF4-FFF2-40B4-BE49-F238E27FC236}">
                  <a16:creationId xmlns:a16="http://schemas.microsoft.com/office/drawing/2014/main" id="{9724127C-4814-404E-BB1A-E9C4A16BDC1F}"/>
                </a:ext>
              </a:extLst>
            </p:cNvPr>
            <p:cNvSpPr/>
            <p:nvPr/>
          </p:nvSpPr>
          <p:spPr>
            <a:xfrm>
              <a:off x="4659313" y="1543050"/>
              <a:ext cx="1927225" cy="944563"/>
            </a:xfrm>
            <a:custGeom>
              <a:avLst/>
              <a:gdLst>
                <a:gd name="connsiteX0" fmla="*/ 1052513 w 1926432"/>
                <a:gd name="connsiteY0" fmla="*/ 500063 h 945356"/>
                <a:gd name="connsiteX1" fmla="*/ 1176338 w 1926432"/>
                <a:gd name="connsiteY1" fmla="*/ 433388 h 945356"/>
                <a:gd name="connsiteX2" fmla="*/ 1304925 w 1926432"/>
                <a:gd name="connsiteY2" fmla="*/ 359569 h 945356"/>
                <a:gd name="connsiteX3" fmla="*/ 1438275 w 1926432"/>
                <a:gd name="connsiteY3" fmla="*/ 278606 h 945356"/>
                <a:gd name="connsiteX4" fmla="*/ 1469232 w 1926432"/>
                <a:gd name="connsiteY4" fmla="*/ 257175 h 945356"/>
                <a:gd name="connsiteX5" fmla="*/ 1490663 w 1926432"/>
                <a:gd name="connsiteY5" fmla="*/ 233363 h 945356"/>
                <a:gd name="connsiteX6" fmla="*/ 1502569 w 1926432"/>
                <a:gd name="connsiteY6" fmla="*/ 211931 h 945356"/>
                <a:gd name="connsiteX7" fmla="*/ 1507332 w 1926432"/>
                <a:gd name="connsiteY7" fmla="*/ 192881 h 945356"/>
                <a:gd name="connsiteX8" fmla="*/ 1507332 w 1926432"/>
                <a:gd name="connsiteY8" fmla="*/ 183356 h 945356"/>
                <a:gd name="connsiteX9" fmla="*/ 1502569 w 1926432"/>
                <a:gd name="connsiteY9" fmla="*/ 171450 h 945356"/>
                <a:gd name="connsiteX10" fmla="*/ 1478757 w 1926432"/>
                <a:gd name="connsiteY10" fmla="*/ 135731 h 945356"/>
                <a:gd name="connsiteX11" fmla="*/ 1433513 w 1926432"/>
                <a:gd name="connsiteY11" fmla="*/ 90488 h 945356"/>
                <a:gd name="connsiteX12" fmla="*/ 1409700 w 1926432"/>
                <a:gd name="connsiteY12" fmla="*/ 59531 h 945356"/>
                <a:gd name="connsiteX13" fmla="*/ 1397794 w 1926432"/>
                <a:gd name="connsiteY13" fmla="*/ 40481 h 945356"/>
                <a:gd name="connsiteX14" fmla="*/ 1395413 w 1926432"/>
                <a:gd name="connsiteY14" fmla="*/ 21431 h 945356"/>
                <a:gd name="connsiteX15" fmla="*/ 1400175 w 1926432"/>
                <a:gd name="connsiteY15" fmla="*/ 9525 h 945356"/>
                <a:gd name="connsiteX16" fmla="*/ 1407319 w 1926432"/>
                <a:gd name="connsiteY16" fmla="*/ 4763 h 945356"/>
                <a:gd name="connsiteX17" fmla="*/ 1428750 w 1926432"/>
                <a:gd name="connsiteY17" fmla="*/ 0 h 945356"/>
                <a:gd name="connsiteX18" fmla="*/ 1478757 w 1926432"/>
                <a:gd name="connsiteY18" fmla="*/ 9525 h 945356"/>
                <a:gd name="connsiteX19" fmla="*/ 1538288 w 1926432"/>
                <a:gd name="connsiteY19" fmla="*/ 33338 h 945356"/>
                <a:gd name="connsiteX20" fmla="*/ 1607344 w 1926432"/>
                <a:gd name="connsiteY20" fmla="*/ 64294 h 945356"/>
                <a:gd name="connsiteX21" fmla="*/ 1671638 w 1926432"/>
                <a:gd name="connsiteY21" fmla="*/ 97631 h 945356"/>
                <a:gd name="connsiteX22" fmla="*/ 1719263 w 1926432"/>
                <a:gd name="connsiteY22" fmla="*/ 123825 h 945356"/>
                <a:gd name="connsiteX23" fmla="*/ 1762125 w 1926432"/>
                <a:gd name="connsiteY23" fmla="*/ 154781 h 945356"/>
                <a:gd name="connsiteX24" fmla="*/ 1804988 w 1926432"/>
                <a:gd name="connsiteY24" fmla="*/ 190500 h 945356"/>
                <a:gd name="connsiteX25" fmla="*/ 1840707 w 1926432"/>
                <a:gd name="connsiteY25" fmla="*/ 223838 h 945356"/>
                <a:gd name="connsiteX26" fmla="*/ 1890713 w 1926432"/>
                <a:gd name="connsiteY26" fmla="*/ 276225 h 945356"/>
                <a:gd name="connsiteX27" fmla="*/ 1909763 w 1926432"/>
                <a:gd name="connsiteY27" fmla="*/ 304800 h 945356"/>
                <a:gd name="connsiteX28" fmla="*/ 1921669 w 1926432"/>
                <a:gd name="connsiteY28" fmla="*/ 323850 h 945356"/>
                <a:gd name="connsiteX29" fmla="*/ 1926432 w 1926432"/>
                <a:gd name="connsiteY29" fmla="*/ 350044 h 945356"/>
                <a:gd name="connsiteX30" fmla="*/ 1924050 w 1926432"/>
                <a:gd name="connsiteY30" fmla="*/ 369094 h 945356"/>
                <a:gd name="connsiteX31" fmla="*/ 1916907 w 1926432"/>
                <a:gd name="connsiteY31" fmla="*/ 392906 h 945356"/>
                <a:gd name="connsiteX32" fmla="*/ 1900238 w 1926432"/>
                <a:gd name="connsiteY32" fmla="*/ 411956 h 945356"/>
                <a:gd name="connsiteX33" fmla="*/ 1869282 w 1926432"/>
                <a:gd name="connsiteY33" fmla="*/ 431006 h 945356"/>
                <a:gd name="connsiteX34" fmla="*/ 1816894 w 1926432"/>
                <a:gd name="connsiteY34" fmla="*/ 447675 h 945356"/>
                <a:gd name="connsiteX35" fmla="*/ 1747838 w 1926432"/>
                <a:gd name="connsiteY35" fmla="*/ 461963 h 945356"/>
                <a:gd name="connsiteX36" fmla="*/ 1674019 w 1926432"/>
                <a:gd name="connsiteY36" fmla="*/ 483394 h 945356"/>
                <a:gd name="connsiteX37" fmla="*/ 1550194 w 1926432"/>
                <a:gd name="connsiteY37" fmla="*/ 540544 h 945356"/>
                <a:gd name="connsiteX38" fmla="*/ 1388269 w 1926432"/>
                <a:gd name="connsiteY38" fmla="*/ 609600 h 945356"/>
                <a:gd name="connsiteX39" fmla="*/ 1173957 w 1926432"/>
                <a:gd name="connsiteY39" fmla="*/ 688181 h 945356"/>
                <a:gd name="connsiteX40" fmla="*/ 914400 w 1926432"/>
                <a:gd name="connsiteY40" fmla="*/ 771525 h 945356"/>
                <a:gd name="connsiteX41" fmla="*/ 809625 w 1926432"/>
                <a:gd name="connsiteY41" fmla="*/ 814388 h 945356"/>
                <a:gd name="connsiteX42" fmla="*/ 642938 w 1926432"/>
                <a:gd name="connsiteY42" fmla="*/ 852488 h 945356"/>
                <a:gd name="connsiteX43" fmla="*/ 445294 w 1926432"/>
                <a:gd name="connsiteY43" fmla="*/ 888206 h 945356"/>
                <a:gd name="connsiteX44" fmla="*/ 238125 w 1926432"/>
                <a:gd name="connsiteY44" fmla="*/ 921544 h 945356"/>
                <a:gd name="connsiteX45" fmla="*/ 95250 w 1926432"/>
                <a:gd name="connsiteY45" fmla="*/ 942975 h 945356"/>
                <a:gd name="connsiteX46" fmla="*/ 52388 w 1926432"/>
                <a:gd name="connsiteY46" fmla="*/ 945356 h 945356"/>
                <a:gd name="connsiteX47" fmla="*/ 28575 w 1926432"/>
                <a:gd name="connsiteY47" fmla="*/ 945356 h 945356"/>
                <a:gd name="connsiteX48" fmla="*/ 14288 w 1926432"/>
                <a:gd name="connsiteY48" fmla="*/ 942975 h 945356"/>
                <a:gd name="connsiteX49" fmla="*/ 2382 w 1926432"/>
                <a:gd name="connsiteY49" fmla="*/ 938213 h 945356"/>
                <a:gd name="connsiteX50" fmla="*/ 0 w 1926432"/>
                <a:gd name="connsiteY50" fmla="*/ 931069 h 945356"/>
                <a:gd name="connsiteX51" fmla="*/ 0 w 1926432"/>
                <a:gd name="connsiteY51" fmla="*/ 923925 h 945356"/>
                <a:gd name="connsiteX52" fmla="*/ 4763 w 1926432"/>
                <a:gd name="connsiteY52" fmla="*/ 912019 h 945356"/>
                <a:gd name="connsiteX53" fmla="*/ 21432 w 1926432"/>
                <a:gd name="connsiteY53" fmla="*/ 895350 h 945356"/>
                <a:gd name="connsiteX54" fmla="*/ 54769 w 1926432"/>
                <a:gd name="connsiteY54" fmla="*/ 878681 h 945356"/>
                <a:gd name="connsiteX55" fmla="*/ 150019 w 1926432"/>
                <a:gd name="connsiteY55" fmla="*/ 850106 h 945356"/>
                <a:gd name="connsiteX56" fmla="*/ 242888 w 1926432"/>
                <a:gd name="connsiteY56" fmla="*/ 821531 h 945356"/>
                <a:gd name="connsiteX57" fmla="*/ 378619 w 1926432"/>
                <a:gd name="connsiteY57" fmla="*/ 781050 h 945356"/>
                <a:gd name="connsiteX58" fmla="*/ 535782 w 1926432"/>
                <a:gd name="connsiteY58" fmla="*/ 723900 h 945356"/>
                <a:gd name="connsiteX59" fmla="*/ 707232 w 1926432"/>
                <a:gd name="connsiteY59" fmla="*/ 657225 h 945356"/>
                <a:gd name="connsiteX60" fmla="*/ 876300 w 1926432"/>
                <a:gd name="connsiteY60" fmla="*/ 583406 h 945356"/>
                <a:gd name="connsiteX61" fmla="*/ 1052513 w 1926432"/>
                <a:gd name="connsiteY61" fmla="*/ 500063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26432" h="945356">
                  <a:moveTo>
                    <a:pt x="1052513" y="500063"/>
                  </a:moveTo>
                  <a:lnTo>
                    <a:pt x="1176338" y="433388"/>
                  </a:lnTo>
                  <a:lnTo>
                    <a:pt x="1304925" y="359569"/>
                  </a:lnTo>
                  <a:lnTo>
                    <a:pt x="1438275" y="278606"/>
                  </a:lnTo>
                  <a:lnTo>
                    <a:pt x="1469232" y="257175"/>
                  </a:lnTo>
                  <a:lnTo>
                    <a:pt x="1490663" y="233363"/>
                  </a:lnTo>
                  <a:lnTo>
                    <a:pt x="1502569" y="211931"/>
                  </a:lnTo>
                  <a:lnTo>
                    <a:pt x="1507332" y="192881"/>
                  </a:lnTo>
                  <a:lnTo>
                    <a:pt x="1507332" y="183356"/>
                  </a:lnTo>
                  <a:lnTo>
                    <a:pt x="1502569" y="171450"/>
                  </a:lnTo>
                  <a:lnTo>
                    <a:pt x="1478757" y="135731"/>
                  </a:lnTo>
                  <a:lnTo>
                    <a:pt x="1433513" y="90488"/>
                  </a:lnTo>
                  <a:lnTo>
                    <a:pt x="1409700" y="59531"/>
                  </a:lnTo>
                  <a:lnTo>
                    <a:pt x="1397794" y="40481"/>
                  </a:lnTo>
                  <a:lnTo>
                    <a:pt x="1395413" y="21431"/>
                  </a:lnTo>
                  <a:lnTo>
                    <a:pt x="1400175" y="9525"/>
                  </a:lnTo>
                  <a:lnTo>
                    <a:pt x="1407319" y="4763"/>
                  </a:lnTo>
                  <a:lnTo>
                    <a:pt x="1428750" y="0"/>
                  </a:lnTo>
                  <a:lnTo>
                    <a:pt x="1478757" y="9525"/>
                  </a:lnTo>
                  <a:lnTo>
                    <a:pt x="1538288" y="33338"/>
                  </a:lnTo>
                  <a:lnTo>
                    <a:pt x="1607344" y="64294"/>
                  </a:lnTo>
                  <a:lnTo>
                    <a:pt x="1671638" y="97631"/>
                  </a:lnTo>
                  <a:lnTo>
                    <a:pt x="1719263" y="123825"/>
                  </a:lnTo>
                  <a:lnTo>
                    <a:pt x="1762125" y="154781"/>
                  </a:lnTo>
                  <a:lnTo>
                    <a:pt x="1804988" y="190500"/>
                  </a:lnTo>
                  <a:lnTo>
                    <a:pt x="1840707" y="223838"/>
                  </a:lnTo>
                  <a:lnTo>
                    <a:pt x="1890713" y="276225"/>
                  </a:lnTo>
                  <a:lnTo>
                    <a:pt x="1909763" y="304800"/>
                  </a:lnTo>
                  <a:lnTo>
                    <a:pt x="1921669" y="323850"/>
                  </a:lnTo>
                  <a:lnTo>
                    <a:pt x="1926432" y="350044"/>
                  </a:lnTo>
                  <a:lnTo>
                    <a:pt x="1924050" y="369094"/>
                  </a:lnTo>
                  <a:lnTo>
                    <a:pt x="1916907" y="392906"/>
                  </a:lnTo>
                  <a:lnTo>
                    <a:pt x="1900238" y="411956"/>
                  </a:lnTo>
                  <a:lnTo>
                    <a:pt x="1869282" y="431006"/>
                  </a:lnTo>
                  <a:lnTo>
                    <a:pt x="1816894" y="447675"/>
                  </a:lnTo>
                  <a:lnTo>
                    <a:pt x="1747838" y="461963"/>
                  </a:lnTo>
                  <a:lnTo>
                    <a:pt x="1674019" y="483394"/>
                  </a:lnTo>
                  <a:lnTo>
                    <a:pt x="1550194" y="540544"/>
                  </a:lnTo>
                  <a:lnTo>
                    <a:pt x="1388269" y="609600"/>
                  </a:lnTo>
                  <a:lnTo>
                    <a:pt x="1173957" y="688181"/>
                  </a:lnTo>
                  <a:lnTo>
                    <a:pt x="914400" y="771525"/>
                  </a:lnTo>
                  <a:lnTo>
                    <a:pt x="809625" y="814388"/>
                  </a:lnTo>
                  <a:lnTo>
                    <a:pt x="642938" y="852488"/>
                  </a:lnTo>
                  <a:lnTo>
                    <a:pt x="445294" y="888206"/>
                  </a:lnTo>
                  <a:lnTo>
                    <a:pt x="238125" y="921544"/>
                  </a:lnTo>
                  <a:lnTo>
                    <a:pt x="95250" y="942975"/>
                  </a:lnTo>
                  <a:lnTo>
                    <a:pt x="52388" y="945356"/>
                  </a:lnTo>
                  <a:lnTo>
                    <a:pt x="28575" y="945356"/>
                  </a:lnTo>
                  <a:lnTo>
                    <a:pt x="14288" y="942975"/>
                  </a:lnTo>
                  <a:lnTo>
                    <a:pt x="2382" y="938213"/>
                  </a:lnTo>
                  <a:lnTo>
                    <a:pt x="0" y="931069"/>
                  </a:lnTo>
                  <a:lnTo>
                    <a:pt x="0" y="923925"/>
                  </a:lnTo>
                  <a:lnTo>
                    <a:pt x="4763" y="912019"/>
                  </a:lnTo>
                  <a:lnTo>
                    <a:pt x="21432" y="895350"/>
                  </a:lnTo>
                  <a:lnTo>
                    <a:pt x="54769" y="878681"/>
                  </a:lnTo>
                  <a:lnTo>
                    <a:pt x="150019" y="850106"/>
                  </a:lnTo>
                  <a:lnTo>
                    <a:pt x="242888" y="821531"/>
                  </a:lnTo>
                  <a:lnTo>
                    <a:pt x="378619" y="781050"/>
                  </a:lnTo>
                  <a:lnTo>
                    <a:pt x="535782" y="723900"/>
                  </a:lnTo>
                  <a:lnTo>
                    <a:pt x="707232" y="657225"/>
                  </a:lnTo>
                  <a:lnTo>
                    <a:pt x="876300" y="583406"/>
                  </a:lnTo>
                  <a:lnTo>
                    <a:pt x="1052513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8">
              <a:extLst>
                <a:ext uri="{FF2B5EF4-FFF2-40B4-BE49-F238E27FC236}">
                  <a16:creationId xmlns:a16="http://schemas.microsoft.com/office/drawing/2014/main" id="{12B0CA3F-AFB1-4B37-A78C-F2CD00C964CE}"/>
                </a:ext>
              </a:extLst>
            </p:cNvPr>
            <p:cNvSpPr/>
            <p:nvPr/>
          </p:nvSpPr>
          <p:spPr>
            <a:xfrm>
              <a:off x="5046663" y="2290763"/>
              <a:ext cx="925512" cy="996950"/>
            </a:xfrm>
            <a:custGeom>
              <a:avLst/>
              <a:gdLst>
                <a:gd name="connsiteX0" fmla="*/ 328612 w 926306"/>
                <a:gd name="connsiteY0" fmla="*/ 538162 h 997743"/>
                <a:gd name="connsiteX1" fmla="*/ 404812 w 926306"/>
                <a:gd name="connsiteY1" fmla="*/ 438150 h 997743"/>
                <a:gd name="connsiteX2" fmla="*/ 464344 w 926306"/>
                <a:gd name="connsiteY2" fmla="*/ 352425 h 997743"/>
                <a:gd name="connsiteX3" fmla="*/ 504825 w 926306"/>
                <a:gd name="connsiteY3" fmla="*/ 290512 h 997743"/>
                <a:gd name="connsiteX4" fmla="*/ 526256 w 926306"/>
                <a:gd name="connsiteY4" fmla="*/ 254793 h 997743"/>
                <a:gd name="connsiteX5" fmla="*/ 535781 w 926306"/>
                <a:gd name="connsiteY5" fmla="*/ 230981 h 997743"/>
                <a:gd name="connsiteX6" fmla="*/ 538162 w 926306"/>
                <a:gd name="connsiteY6" fmla="*/ 221456 h 997743"/>
                <a:gd name="connsiteX7" fmla="*/ 540544 w 926306"/>
                <a:gd name="connsiteY7" fmla="*/ 200025 h 997743"/>
                <a:gd name="connsiteX8" fmla="*/ 540544 w 926306"/>
                <a:gd name="connsiteY8" fmla="*/ 183356 h 997743"/>
                <a:gd name="connsiteX9" fmla="*/ 535781 w 926306"/>
                <a:gd name="connsiteY9" fmla="*/ 164306 h 997743"/>
                <a:gd name="connsiteX10" fmla="*/ 521494 w 926306"/>
                <a:gd name="connsiteY10" fmla="*/ 138112 h 997743"/>
                <a:gd name="connsiteX11" fmla="*/ 504825 w 926306"/>
                <a:gd name="connsiteY11" fmla="*/ 116681 h 997743"/>
                <a:gd name="connsiteX12" fmla="*/ 476250 w 926306"/>
                <a:gd name="connsiteY12" fmla="*/ 92868 h 997743"/>
                <a:gd name="connsiteX13" fmla="*/ 395287 w 926306"/>
                <a:gd name="connsiteY13" fmla="*/ 38100 h 997743"/>
                <a:gd name="connsiteX14" fmla="*/ 492919 w 926306"/>
                <a:gd name="connsiteY14" fmla="*/ 0 h 997743"/>
                <a:gd name="connsiteX15" fmla="*/ 590550 w 926306"/>
                <a:gd name="connsiteY15" fmla="*/ 23812 h 997743"/>
                <a:gd name="connsiteX16" fmla="*/ 640556 w 926306"/>
                <a:gd name="connsiteY16" fmla="*/ 38100 h 997743"/>
                <a:gd name="connsiteX17" fmla="*/ 692944 w 926306"/>
                <a:gd name="connsiteY17" fmla="*/ 52387 h 997743"/>
                <a:gd name="connsiteX18" fmla="*/ 759619 w 926306"/>
                <a:gd name="connsiteY18" fmla="*/ 76200 h 997743"/>
                <a:gd name="connsiteX19" fmla="*/ 800100 w 926306"/>
                <a:gd name="connsiteY19" fmla="*/ 95250 h 997743"/>
                <a:gd name="connsiteX20" fmla="*/ 838200 w 926306"/>
                <a:gd name="connsiteY20" fmla="*/ 116681 h 997743"/>
                <a:gd name="connsiteX21" fmla="*/ 857250 w 926306"/>
                <a:gd name="connsiteY21" fmla="*/ 130968 h 997743"/>
                <a:gd name="connsiteX22" fmla="*/ 881062 w 926306"/>
                <a:gd name="connsiteY22" fmla="*/ 152400 h 997743"/>
                <a:gd name="connsiteX23" fmla="*/ 904875 w 926306"/>
                <a:gd name="connsiteY23" fmla="*/ 178593 h 997743"/>
                <a:gd name="connsiteX24" fmla="*/ 914400 w 926306"/>
                <a:gd name="connsiteY24" fmla="*/ 192881 h 997743"/>
                <a:gd name="connsiteX25" fmla="*/ 923925 w 926306"/>
                <a:gd name="connsiteY25" fmla="*/ 211931 h 997743"/>
                <a:gd name="connsiteX26" fmla="*/ 926306 w 926306"/>
                <a:gd name="connsiteY26" fmla="*/ 228600 h 997743"/>
                <a:gd name="connsiteX27" fmla="*/ 921544 w 926306"/>
                <a:gd name="connsiteY27" fmla="*/ 252412 h 997743"/>
                <a:gd name="connsiteX28" fmla="*/ 909637 w 926306"/>
                <a:gd name="connsiteY28" fmla="*/ 273843 h 997743"/>
                <a:gd name="connsiteX29" fmla="*/ 888206 w 926306"/>
                <a:gd name="connsiteY29" fmla="*/ 292893 h 997743"/>
                <a:gd name="connsiteX30" fmla="*/ 852487 w 926306"/>
                <a:gd name="connsiteY30" fmla="*/ 309562 h 997743"/>
                <a:gd name="connsiteX31" fmla="*/ 816769 w 926306"/>
                <a:gd name="connsiteY31" fmla="*/ 323850 h 997743"/>
                <a:gd name="connsiteX32" fmla="*/ 778669 w 926306"/>
                <a:gd name="connsiteY32" fmla="*/ 347662 h 997743"/>
                <a:gd name="connsiteX33" fmla="*/ 726281 w 926306"/>
                <a:gd name="connsiteY33" fmla="*/ 392906 h 997743"/>
                <a:gd name="connsiteX34" fmla="*/ 616744 w 926306"/>
                <a:gd name="connsiteY34" fmla="*/ 504825 h 997743"/>
                <a:gd name="connsiteX35" fmla="*/ 454819 w 926306"/>
                <a:gd name="connsiteY35" fmla="*/ 669131 h 997743"/>
                <a:gd name="connsiteX36" fmla="*/ 271462 w 926306"/>
                <a:gd name="connsiteY36" fmla="*/ 864393 h 997743"/>
                <a:gd name="connsiteX37" fmla="*/ 150019 w 926306"/>
                <a:gd name="connsiteY37" fmla="*/ 997743 h 997743"/>
                <a:gd name="connsiteX38" fmla="*/ 0 w 926306"/>
                <a:gd name="connsiteY38" fmla="*/ 938212 h 997743"/>
                <a:gd name="connsiteX39" fmla="*/ 47625 w 926306"/>
                <a:gd name="connsiteY39" fmla="*/ 881062 h 997743"/>
                <a:gd name="connsiteX40" fmla="*/ 126206 w 926306"/>
                <a:gd name="connsiteY40" fmla="*/ 792956 h 997743"/>
                <a:gd name="connsiteX41" fmla="*/ 221456 w 926306"/>
                <a:gd name="connsiteY41" fmla="*/ 678656 h 997743"/>
                <a:gd name="connsiteX42" fmla="*/ 328612 w 926306"/>
                <a:gd name="connsiteY42" fmla="*/ 538162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26306" h="997743">
                  <a:moveTo>
                    <a:pt x="328612" y="538162"/>
                  </a:moveTo>
                  <a:lnTo>
                    <a:pt x="404812" y="438150"/>
                  </a:lnTo>
                  <a:lnTo>
                    <a:pt x="464344" y="352425"/>
                  </a:lnTo>
                  <a:lnTo>
                    <a:pt x="504825" y="290512"/>
                  </a:lnTo>
                  <a:lnTo>
                    <a:pt x="526256" y="254793"/>
                  </a:lnTo>
                  <a:lnTo>
                    <a:pt x="535781" y="230981"/>
                  </a:lnTo>
                  <a:lnTo>
                    <a:pt x="538162" y="221456"/>
                  </a:lnTo>
                  <a:lnTo>
                    <a:pt x="540544" y="200025"/>
                  </a:lnTo>
                  <a:lnTo>
                    <a:pt x="540544" y="183356"/>
                  </a:lnTo>
                  <a:lnTo>
                    <a:pt x="535781" y="164306"/>
                  </a:lnTo>
                  <a:lnTo>
                    <a:pt x="521494" y="138112"/>
                  </a:lnTo>
                  <a:lnTo>
                    <a:pt x="504825" y="116681"/>
                  </a:lnTo>
                  <a:lnTo>
                    <a:pt x="476250" y="92868"/>
                  </a:lnTo>
                  <a:lnTo>
                    <a:pt x="395287" y="38100"/>
                  </a:lnTo>
                  <a:lnTo>
                    <a:pt x="492919" y="0"/>
                  </a:lnTo>
                  <a:lnTo>
                    <a:pt x="590550" y="23812"/>
                  </a:lnTo>
                  <a:lnTo>
                    <a:pt x="640556" y="38100"/>
                  </a:lnTo>
                  <a:lnTo>
                    <a:pt x="692944" y="52387"/>
                  </a:lnTo>
                  <a:lnTo>
                    <a:pt x="759619" y="76200"/>
                  </a:lnTo>
                  <a:lnTo>
                    <a:pt x="800100" y="95250"/>
                  </a:lnTo>
                  <a:lnTo>
                    <a:pt x="838200" y="116681"/>
                  </a:lnTo>
                  <a:lnTo>
                    <a:pt x="857250" y="130968"/>
                  </a:lnTo>
                  <a:lnTo>
                    <a:pt x="881062" y="152400"/>
                  </a:lnTo>
                  <a:lnTo>
                    <a:pt x="904875" y="178593"/>
                  </a:lnTo>
                  <a:lnTo>
                    <a:pt x="914400" y="192881"/>
                  </a:lnTo>
                  <a:lnTo>
                    <a:pt x="923925" y="211931"/>
                  </a:lnTo>
                  <a:lnTo>
                    <a:pt x="926306" y="228600"/>
                  </a:lnTo>
                  <a:lnTo>
                    <a:pt x="921544" y="252412"/>
                  </a:lnTo>
                  <a:lnTo>
                    <a:pt x="909637" y="273843"/>
                  </a:lnTo>
                  <a:lnTo>
                    <a:pt x="888206" y="292893"/>
                  </a:lnTo>
                  <a:lnTo>
                    <a:pt x="852487" y="309562"/>
                  </a:lnTo>
                  <a:lnTo>
                    <a:pt x="816769" y="323850"/>
                  </a:lnTo>
                  <a:lnTo>
                    <a:pt x="778669" y="347662"/>
                  </a:lnTo>
                  <a:lnTo>
                    <a:pt x="726281" y="392906"/>
                  </a:lnTo>
                  <a:lnTo>
                    <a:pt x="616744" y="504825"/>
                  </a:lnTo>
                  <a:lnTo>
                    <a:pt x="454819" y="669131"/>
                  </a:lnTo>
                  <a:lnTo>
                    <a:pt x="271462" y="864393"/>
                  </a:lnTo>
                  <a:lnTo>
                    <a:pt x="150019" y="997743"/>
                  </a:lnTo>
                  <a:lnTo>
                    <a:pt x="0" y="938212"/>
                  </a:lnTo>
                  <a:lnTo>
                    <a:pt x="47625" y="881062"/>
                  </a:lnTo>
                  <a:lnTo>
                    <a:pt x="126206" y="792956"/>
                  </a:lnTo>
                  <a:lnTo>
                    <a:pt x="221456" y="678656"/>
                  </a:lnTo>
                  <a:lnTo>
                    <a:pt x="328612" y="5381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9">
              <a:extLst>
                <a:ext uri="{FF2B5EF4-FFF2-40B4-BE49-F238E27FC236}">
                  <a16:creationId xmlns:a16="http://schemas.microsoft.com/office/drawing/2014/main" id="{D9DF2638-106E-410F-9D08-0D0FC8EC7444}"/>
                </a:ext>
              </a:extLst>
            </p:cNvPr>
            <p:cNvSpPr/>
            <p:nvPr/>
          </p:nvSpPr>
          <p:spPr>
            <a:xfrm>
              <a:off x="4986338" y="3192463"/>
              <a:ext cx="758825" cy="446087"/>
            </a:xfrm>
            <a:custGeom>
              <a:avLst/>
              <a:gdLst>
                <a:gd name="connsiteX0" fmla="*/ 421481 w 759618"/>
                <a:gd name="connsiteY0" fmla="*/ 140494 h 445294"/>
                <a:gd name="connsiteX1" fmla="*/ 330993 w 759618"/>
                <a:gd name="connsiteY1" fmla="*/ 92869 h 445294"/>
                <a:gd name="connsiteX2" fmla="*/ 264318 w 759618"/>
                <a:gd name="connsiteY2" fmla="*/ 61913 h 445294"/>
                <a:gd name="connsiteX3" fmla="*/ 90487 w 759618"/>
                <a:gd name="connsiteY3" fmla="*/ 0 h 445294"/>
                <a:gd name="connsiteX4" fmla="*/ 59531 w 759618"/>
                <a:gd name="connsiteY4" fmla="*/ 35719 h 445294"/>
                <a:gd name="connsiteX5" fmla="*/ 28575 w 759618"/>
                <a:gd name="connsiteY5" fmla="*/ 66675 h 445294"/>
                <a:gd name="connsiteX6" fmla="*/ 9525 w 759618"/>
                <a:gd name="connsiteY6" fmla="*/ 97632 h 445294"/>
                <a:gd name="connsiteX7" fmla="*/ 0 w 759618"/>
                <a:gd name="connsiteY7" fmla="*/ 128588 h 445294"/>
                <a:gd name="connsiteX8" fmla="*/ 2381 w 759618"/>
                <a:gd name="connsiteY8" fmla="*/ 152400 h 445294"/>
                <a:gd name="connsiteX9" fmla="*/ 9525 w 759618"/>
                <a:gd name="connsiteY9" fmla="*/ 171450 h 445294"/>
                <a:gd name="connsiteX10" fmla="*/ 16668 w 759618"/>
                <a:gd name="connsiteY10" fmla="*/ 185738 h 445294"/>
                <a:gd name="connsiteX11" fmla="*/ 35718 w 759618"/>
                <a:gd name="connsiteY11" fmla="*/ 197644 h 445294"/>
                <a:gd name="connsiteX12" fmla="*/ 73818 w 759618"/>
                <a:gd name="connsiteY12" fmla="*/ 207169 h 445294"/>
                <a:gd name="connsiteX13" fmla="*/ 142875 w 759618"/>
                <a:gd name="connsiteY13" fmla="*/ 226219 h 445294"/>
                <a:gd name="connsiteX14" fmla="*/ 233362 w 759618"/>
                <a:gd name="connsiteY14" fmla="*/ 254794 h 445294"/>
                <a:gd name="connsiteX15" fmla="*/ 340518 w 759618"/>
                <a:gd name="connsiteY15" fmla="*/ 295275 h 445294"/>
                <a:gd name="connsiteX16" fmla="*/ 454818 w 759618"/>
                <a:gd name="connsiteY16" fmla="*/ 345282 h 445294"/>
                <a:gd name="connsiteX17" fmla="*/ 545306 w 759618"/>
                <a:gd name="connsiteY17" fmla="*/ 383382 h 445294"/>
                <a:gd name="connsiteX18" fmla="*/ 678656 w 759618"/>
                <a:gd name="connsiteY18" fmla="*/ 445294 h 445294"/>
                <a:gd name="connsiteX19" fmla="*/ 759618 w 759618"/>
                <a:gd name="connsiteY19" fmla="*/ 340519 h 445294"/>
                <a:gd name="connsiteX20" fmla="*/ 650081 w 759618"/>
                <a:gd name="connsiteY20" fmla="*/ 273844 h 445294"/>
                <a:gd name="connsiteX21" fmla="*/ 528637 w 759618"/>
                <a:gd name="connsiteY21" fmla="*/ 200025 h 445294"/>
                <a:gd name="connsiteX22" fmla="*/ 421481 w 759618"/>
                <a:gd name="connsiteY22" fmla="*/ 140494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445294">
                  <a:moveTo>
                    <a:pt x="421481" y="140494"/>
                  </a:moveTo>
                  <a:lnTo>
                    <a:pt x="330993" y="92869"/>
                  </a:lnTo>
                  <a:lnTo>
                    <a:pt x="264318" y="61913"/>
                  </a:lnTo>
                  <a:lnTo>
                    <a:pt x="90487" y="0"/>
                  </a:lnTo>
                  <a:lnTo>
                    <a:pt x="59531" y="35719"/>
                  </a:lnTo>
                  <a:lnTo>
                    <a:pt x="28575" y="66675"/>
                  </a:lnTo>
                  <a:lnTo>
                    <a:pt x="9525" y="97632"/>
                  </a:lnTo>
                  <a:lnTo>
                    <a:pt x="0" y="128588"/>
                  </a:lnTo>
                  <a:lnTo>
                    <a:pt x="2381" y="152400"/>
                  </a:lnTo>
                  <a:lnTo>
                    <a:pt x="9525" y="171450"/>
                  </a:lnTo>
                  <a:lnTo>
                    <a:pt x="16668" y="185738"/>
                  </a:lnTo>
                  <a:lnTo>
                    <a:pt x="35718" y="197644"/>
                  </a:lnTo>
                  <a:lnTo>
                    <a:pt x="73818" y="207169"/>
                  </a:lnTo>
                  <a:lnTo>
                    <a:pt x="142875" y="226219"/>
                  </a:lnTo>
                  <a:lnTo>
                    <a:pt x="233362" y="254794"/>
                  </a:lnTo>
                  <a:lnTo>
                    <a:pt x="340518" y="295275"/>
                  </a:lnTo>
                  <a:lnTo>
                    <a:pt x="454818" y="345282"/>
                  </a:lnTo>
                  <a:lnTo>
                    <a:pt x="545306" y="383382"/>
                  </a:lnTo>
                  <a:lnTo>
                    <a:pt x="678656" y="445294"/>
                  </a:lnTo>
                  <a:lnTo>
                    <a:pt x="759618" y="340519"/>
                  </a:lnTo>
                  <a:lnTo>
                    <a:pt x="650081" y="273844"/>
                  </a:lnTo>
                  <a:lnTo>
                    <a:pt x="528637" y="200025"/>
                  </a:lnTo>
                  <a:lnTo>
                    <a:pt x="421481" y="1404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442B612B-B5AF-4379-949E-25FCE27F784B}"/>
                </a:ext>
              </a:extLst>
            </p:cNvPr>
            <p:cNvSpPr/>
            <p:nvPr/>
          </p:nvSpPr>
          <p:spPr>
            <a:xfrm>
              <a:off x="4938713" y="2532063"/>
              <a:ext cx="1790700" cy="1744662"/>
            </a:xfrm>
            <a:custGeom>
              <a:avLst/>
              <a:gdLst>
                <a:gd name="connsiteX0" fmla="*/ 804862 w 1790700"/>
                <a:gd name="connsiteY0" fmla="*/ 895350 h 1745456"/>
                <a:gd name="connsiteX1" fmla="*/ 995362 w 1790700"/>
                <a:gd name="connsiteY1" fmla="*/ 704850 h 1745456"/>
                <a:gd name="connsiteX2" fmla="*/ 1133475 w 1790700"/>
                <a:gd name="connsiteY2" fmla="*/ 566737 h 1745456"/>
                <a:gd name="connsiteX3" fmla="*/ 1233487 w 1790700"/>
                <a:gd name="connsiteY3" fmla="*/ 466725 h 1745456"/>
                <a:gd name="connsiteX4" fmla="*/ 1319212 w 1790700"/>
                <a:gd name="connsiteY4" fmla="*/ 383381 h 1745456"/>
                <a:gd name="connsiteX5" fmla="*/ 1395412 w 1790700"/>
                <a:gd name="connsiteY5" fmla="*/ 307181 h 1745456"/>
                <a:gd name="connsiteX6" fmla="*/ 1414462 w 1790700"/>
                <a:gd name="connsiteY6" fmla="*/ 285750 h 1745456"/>
                <a:gd name="connsiteX7" fmla="*/ 1428750 w 1790700"/>
                <a:gd name="connsiteY7" fmla="*/ 266700 h 1745456"/>
                <a:gd name="connsiteX8" fmla="*/ 1450181 w 1790700"/>
                <a:gd name="connsiteY8" fmla="*/ 230981 h 1745456"/>
                <a:gd name="connsiteX9" fmla="*/ 1469231 w 1790700"/>
                <a:gd name="connsiteY9" fmla="*/ 192881 h 1745456"/>
                <a:gd name="connsiteX10" fmla="*/ 1478756 w 1790700"/>
                <a:gd name="connsiteY10" fmla="*/ 157162 h 1745456"/>
                <a:gd name="connsiteX11" fmla="*/ 1481137 w 1790700"/>
                <a:gd name="connsiteY11" fmla="*/ 135731 h 1745456"/>
                <a:gd name="connsiteX12" fmla="*/ 1478756 w 1790700"/>
                <a:gd name="connsiteY12" fmla="*/ 114300 h 1745456"/>
                <a:gd name="connsiteX13" fmla="*/ 1466850 w 1790700"/>
                <a:gd name="connsiteY13" fmla="*/ 92869 h 1745456"/>
                <a:gd name="connsiteX14" fmla="*/ 1452562 w 1790700"/>
                <a:gd name="connsiteY14" fmla="*/ 66675 h 1745456"/>
                <a:gd name="connsiteX15" fmla="*/ 1445418 w 1790700"/>
                <a:gd name="connsiteY15" fmla="*/ 47625 h 1745456"/>
                <a:gd name="connsiteX16" fmla="*/ 1443037 w 1790700"/>
                <a:gd name="connsiteY16" fmla="*/ 28575 h 1745456"/>
                <a:gd name="connsiteX17" fmla="*/ 1443037 w 1790700"/>
                <a:gd name="connsiteY17" fmla="*/ 16669 h 1745456"/>
                <a:gd name="connsiteX18" fmla="*/ 1452562 w 1790700"/>
                <a:gd name="connsiteY18" fmla="*/ 4762 h 1745456"/>
                <a:gd name="connsiteX19" fmla="*/ 1471612 w 1790700"/>
                <a:gd name="connsiteY19" fmla="*/ 0 h 1745456"/>
                <a:gd name="connsiteX20" fmla="*/ 1490662 w 1790700"/>
                <a:gd name="connsiteY20" fmla="*/ 0 h 1745456"/>
                <a:gd name="connsiteX21" fmla="*/ 1519237 w 1790700"/>
                <a:gd name="connsiteY21" fmla="*/ 2381 h 1745456"/>
                <a:gd name="connsiteX22" fmla="*/ 1543050 w 1790700"/>
                <a:gd name="connsiteY22" fmla="*/ 9525 h 1745456"/>
                <a:gd name="connsiteX23" fmla="*/ 1581150 w 1790700"/>
                <a:gd name="connsiteY23" fmla="*/ 26194 h 1745456"/>
                <a:gd name="connsiteX24" fmla="*/ 1624012 w 1790700"/>
                <a:gd name="connsiteY24" fmla="*/ 50006 h 1745456"/>
                <a:gd name="connsiteX25" fmla="*/ 1654968 w 1790700"/>
                <a:gd name="connsiteY25" fmla="*/ 71437 h 1745456"/>
                <a:gd name="connsiteX26" fmla="*/ 1683543 w 1790700"/>
                <a:gd name="connsiteY26" fmla="*/ 95250 h 1745456"/>
                <a:gd name="connsiteX27" fmla="*/ 1709737 w 1790700"/>
                <a:gd name="connsiteY27" fmla="*/ 121444 h 1745456"/>
                <a:gd name="connsiteX28" fmla="*/ 1735931 w 1790700"/>
                <a:gd name="connsiteY28" fmla="*/ 152400 h 1745456"/>
                <a:gd name="connsiteX29" fmla="*/ 1754981 w 1790700"/>
                <a:gd name="connsiteY29" fmla="*/ 183356 h 1745456"/>
                <a:gd name="connsiteX30" fmla="*/ 1774031 w 1790700"/>
                <a:gd name="connsiteY30" fmla="*/ 219075 h 1745456"/>
                <a:gd name="connsiteX31" fmla="*/ 1785937 w 1790700"/>
                <a:gd name="connsiteY31" fmla="*/ 252412 h 1745456"/>
                <a:gd name="connsiteX32" fmla="*/ 1790700 w 1790700"/>
                <a:gd name="connsiteY32" fmla="*/ 285750 h 1745456"/>
                <a:gd name="connsiteX33" fmla="*/ 1790700 w 1790700"/>
                <a:gd name="connsiteY33" fmla="*/ 323850 h 1745456"/>
                <a:gd name="connsiteX34" fmla="*/ 1781175 w 1790700"/>
                <a:gd name="connsiteY34" fmla="*/ 359569 h 1745456"/>
                <a:gd name="connsiteX35" fmla="*/ 1762125 w 1790700"/>
                <a:gd name="connsiteY35" fmla="*/ 388144 h 1745456"/>
                <a:gd name="connsiteX36" fmla="*/ 1728787 w 1790700"/>
                <a:gd name="connsiteY36" fmla="*/ 411956 h 1745456"/>
                <a:gd name="connsiteX37" fmla="*/ 1683543 w 1790700"/>
                <a:gd name="connsiteY37" fmla="*/ 423862 h 1745456"/>
                <a:gd name="connsiteX38" fmla="*/ 1650206 w 1790700"/>
                <a:gd name="connsiteY38" fmla="*/ 433387 h 1745456"/>
                <a:gd name="connsiteX39" fmla="*/ 1612106 w 1790700"/>
                <a:gd name="connsiteY39" fmla="*/ 454819 h 1745456"/>
                <a:gd name="connsiteX40" fmla="*/ 1507331 w 1790700"/>
                <a:gd name="connsiteY40" fmla="*/ 531019 h 1745456"/>
                <a:gd name="connsiteX41" fmla="*/ 1335881 w 1790700"/>
                <a:gd name="connsiteY41" fmla="*/ 669131 h 1745456"/>
                <a:gd name="connsiteX42" fmla="*/ 1121568 w 1790700"/>
                <a:gd name="connsiteY42" fmla="*/ 850106 h 1745456"/>
                <a:gd name="connsiteX43" fmla="*/ 833437 w 1790700"/>
                <a:gd name="connsiteY43" fmla="*/ 1107281 h 1745456"/>
                <a:gd name="connsiteX44" fmla="*/ 590550 w 1790700"/>
                <a:gd name="connsiteY44" fmla="*/ 1331119 h 1745456"/>
                <a:gd name="connsiteX45" fmla="*/ 333375 w 1790700"/>
                <a:gd name="connsiteY45" fmla="*/ 1562100 h 1745456"/>
                <a:gd name="connsiteX46" fmla="*/ 123825 w 1790700"/>
                <a:gd name="connsiteY46" fmla="*/ 1745456 h 1745456"/>
                <a:gd name="connsiteX47" fmla="*/ 0 w 1790700"/>
                <a:gd name="connsiteY47" fmla="*/ 1702594 h 1745456"/>
                <a:gd name="connsiteX48" fmla="*/ 90487 w 1790700"/>
                <a:gd name="connsiteY48" fmla="*/ 1612106 h 1745456"/>
                <a:gd name="connsiteX49" fmla="*/ 285750 w 1790700"/>
                <a:gd name="connsiteY49" fmla="*/ 1421606 h 1745456"/>
                <a:gd name="connsiteX50" fmla="*/ 485775 w 1790700"/>
                <a:gd name="connsiteY50" fmla="*/ 1233487 h 1745456"/>
                <a:gd name="connsiteX51" fmla="*/ 673893 w 1790700"/>
                <a:gd name="connsiteY51" fmla="*/ 1052512 h 1745456"/>
                <a:gd name="connsiteX52" fmla="*/ 735806 w 1790700"/>
                <a:gd name="connsiteY52" fmla="*/ 964406 h 1745456"/>
                <a:gd name="connsiteX53" fmla="*/ 804862 w 1790700"/>
                <a:gd name="connsiteY53" fmla="*/ 89535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0700" h="1745456">
                  <a:moveTo>
                    <a:pt x="804862" y="895350"/>
                  </a:moveTo>
                  <a:lnTo>
                    <a:pt x="995362" y="704850"/>
                  </a:lnTo>
                  <a:lnTo>
                    <a:pt x="1133475" y="566737"/>
                  </a:lnTo>
                  <a:lnTo>
                    <a:pt x="1233487" y="466725"/>
                  </a:lnTo>
                  <a:lnTo>
                    <a:pt x="1319212" y="383381"/>
                  </a:lnTo>
                  <a:lnTo>
                    <a:pt x="1395412" y="307181"/>
                  </a:lnTo>
                  <a:lnTo>
                    <a:pt x="1414462" y="285750"/>
                  </a:lnTo>
                  <a:lnTo>
                    <a:pt x="1428750" y="266700"/>
                  </a:lnTo>
                  <a:lnTo>
                    <a:pt x="1450181" y="230981"/>
                  </a:lnTo>
                  <a:lnTo>
                    <a:pt x="1469231" y="192881"/>
                  </a:lnTo>
                  <a:lnTo>
                    <a:pt x="1478756" y="157162"/>
                  </a:lnTo>
                  <a:lnTo>
                    <a:pt x="1481137" y="135731"/>
                  </a:lnTo>
                  <a:lnTo>
                    <a:pt x="1478756" y="114300"/>
                  </a:lnTo>
                  <a:lnTo>
                    <a:pt x="1466850" y="92869"/>
                  </a:lnTo>
                  <a:lnTo>
                    <a:pt x="1452562" y="66675"/>
                  </a:lnTo>
                  <a:lnTo>
                    <a:pt x="1445418" y="47625"/>
                  </a:lnTo>
                  <a:lnTo>
                    <a:pt x="1443037" y="28575"/>
                  </a:lnTo>
                  <a:lnTo>
                    <a:pt x="1443037" y="16669"/>
                  </a:lnTo>
                  <a:lnTo>
                    <a:pt x="1452562" y="4762"/>
                  </a:lnTo>
                  <a:lnTo>
                    <a:pt x="1471612" y="0"/>
                  </a:lnTo>
                  <a:lnTo>
                    <a:pt x="1490662" y="0"/>
                  </a:lnTo>
                  <a:lnTo>
                    <a:pt x="1519237" y="2381"/>
                  </a:lnTo>
                  <a:lnTo>
                    <a:pt x="1543050" y="9525"/>
                  </a:lnTo>
                  <a:lnTo>
                    <a:pt x="1581150" y="26194"/>
                  </a:lnTo>
                  <a:lnTo>
                    <a:pt x="1624012" y="50006"/>
                  </a:lnTo>
                  <a:lnTo>
                    <a:pt x="1654968" y="71437"/>
                  </a:lnTo>
                  <a:lnTo>
                    <a:pt x="1683543" y="95250"/>
                  </a:lnTo>
                  <a:lnTo>
                    <a:pt x="1709737" y="121444"/>
                  </a:lnTo>
                  <a:lnTo>
                    <a:pt x="1735931" y="152400"/>
                  </a:lnTo>
                  <a:lnTo>
                    <a:pt x="1754981" y="183356"/>
                  </a:lnTo>
                  <a:lnTo>
                    <a:pt x="1774031" y="219075"/>
                  </a:lnTo>
                  <a:lnTo>
                    <a:pt x="1785937" y="252412"/>
                  </a:lnTo>
                  <a:lnTo>
                    <a:pt x="1790700" y="285750"/>
                  </a:lnTo>
                  <a:lnTo>
                    <a:pt x="1790700" y="323850"/>
                  </a:lnTo>
                  <a:lnTo>
                    <a:pt x="1781175" y="359569"/>
                  </a:lnTo>
                  <a:lnTo>
                    <a:pt x="1762125" y="388144"/>
                  </a:lnTo>
                  <a:lnTo>
                    <a:pt x="1728787" y="411956"/>
                  </a:lnTo>
                  <a:lnTo>
                    <a:pt x="1683543" y="423862"/>
                  </a:lnTo>
                  <a:lnTo>
                    <a:pt x="1650206" y="433387"/>
                  </a:lnTo>
                  <a:lnTo>
                    <a:pt x="1612106" y="454819"/>
                  </a:lnTo>
                  <a:lnTo>
                    <a:pt x="1507331" y="531019"/>
                  </a:lnTo>
                  <a:lnTo>
                    <a:pt x="1335881" y="669131"/>
                  </a:lnTo>
                  <a:lnTo>
                    <a:pt x="1121568" y="850106"/>
                  </a:lnTo>
                  <a:lnTo>
                    <a:pt x="833437" y="1107281"/>
                  </a:lnTo>
                  <a:lnTo>
                    <a:pt x="590550" y="1331119"/>
                  </a:lnTo>
                  <a:lnTo>
                    <a:pt x="333375" y="1562100"/>
                  </a:lnTo>
                  <a:lnTo>
                    <a:pt x="123825" y="1745456"/>
                  </a:lnTo>
                  <a:lnTo>
                    <a:pt x="0" y="1702594"/>
                  </a:lnTo>
                  <a:lnTo>
                    <a:pt x="90487" y="1612106"/>
                  </a:lnTo>
                  <a:lnTo>
                    <a:pt x="285750" y="1421606"/>
                  </a:lnTo>
                  <a:lnTo>
                    <a:pt x="485775" y="1233487"/>
                  </a:lnTo>
                  <a:lnTo>
                    <a:pt x="673893" y="1052512"/>
                  </a:lnTo>
                  <a:lnTo>
                    <a:pt x="735806" y="964406"/>
                  </a:lnTo>
                  <a:lnTo>
                    <a:pt x="804862" y="895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1">
              <a:extLst>
                <a:ext uri="{FF2B5EF4-FFF2-40B4-BE49-F238E27FC236}">
                  <a16:creationId xmlns:a16="http://schemas.microsoft.com/office/drawing/2014/main" id="{3A391A92-0DD6-4B3D-9E4B-89B74B1B52AC}"/>
                </a:ext>
              </a:extLst>
            </p:cNvPr>
            <p:cNvSpPr/>
            <p:nvPr/>
          </p:nvSpPr>
          <p:spPr>
            <a:xfrm>
              <a:off x="4849813" y="3830638"/>
              <a:ext cx="1920875" cy="666750"/>
            </a:xfrm>
            <a:custGeom>
              <a:avLst/>
              <a:gdLst>
                <a:gd name="connsiteX0" fmla="*/ 812007 w 1919288"/>
                <a:gd name="connsiteY0" fmla="*/ 269082 h 666750"/>
                <a:gd name="connsiteX1" fmla="*/ 607219 w 1919288"/>
                <a:gd name="connsiteY1" fmla="*/ 309563 h 666750"/>
                <a:gd name="connsiteX2" fmla="*/ 409575 w 1919288"/>
                <a:gd name="connsiteY2" fmla="*/ 340519 h 666750"/>
                <a:gd name="connsiteX3" fmla="*/ 283369 w 1919288"/>
                <a:gd name="connsiteY3" fmla="*/ 352425 h 666750"/>
                <a:gd name="connsiteX4" fmla="*/ 138113 w 1919288"/>
                <a:gd name="connsiteY4" fmla="*/ 352425 h 666750"/>
                <a:gd name="connsiteX5" fmla="*/ 76200 w 1919288"/>
                <a:gd name="connsiteY5" fmla="*/ 388144 h 666750"/>
                <a:gd name="connsiteX6" fmla="*/ 35719 w 1919288"/>
                <a:gd name="connsiteY6" fmla="*/ 419100 h 666750"/>
                <a:gd name="connsiteX7" fmla="*/ 7144 w 1919288"/>
                <a:gd name="connsiteY7" fmla="*/ 445294 h 666750"/>
                <a:gd name="connsiteX8" fmla="*/ 0 w 1919288"/>
                <a:gd name="connsiteY8" fmla="*/ 459582 h 666750"/>
                <a:gd name="connsiteX9" fmla="*/ 0 w 1919288"/>
                <a:gd name="connsiteY9" fmla="*/ 476250 h 666750"/>
                <a:gd name="connsiteX10" fmla="*/ 9525 w 1919288"/>
                <a:gd name="connsiteY10" fmla="*/ 502444 h 666750"/>
                <a:gd name="connsiteX11" fmla="*/ 26194 w 1919288"/>
                <a:gd name="connsiteY11" fmla="*/ 535782 h 666750"/>
                <a:gd name="connsiteX12" fmla="*/ 64294 w 1919288"/>
                <a:gd name="connsiteY12" fmla="*/ 592932 h 666750"/>
                <a:gd name="connsiteX13" fmla="*/ 102394 w 1919288"/>
                <a:gd name="connsiteY13" fmla="*/ 631032 h 666750"/>
                <a:gd name="connsiteX14" fmla="*/ 123825 w 1919288"/>
                <a:gd name="connsiteY14" fmla="*/ 647700 h 666750"/>
                <a:gd name="connsiteX15" fmla="*/ 150019 w 1919288"/>
                <a:gd name="connsiteY15" fmla="*/ 659607 h 666750"/>
                <a:gd name="connsiteX16" fmla="*/ 173832 w 1919288"/>
                <a:gd name="connsiteY16" fmla="*/ 666750 h 666750"/>
                <a:gd name="connsiteX17" fmla="*/ 250032 w 1919288"/>
                <a:gd name="connsiteY17" fmla="*/ 642938 h 666750"/>
                <a:gd name="connsiteX18" fmla="*/ 504825 w 1919288"/>
                <a:gd name="connsiteY18" fmla="*/ 559594 h 666750"/>
                <a:gd name="connsiteX19" fmla="*/ 783432 w 1919288"/>
                <a:gd name="connsiteY19" fmla="*/ 461963 h 666750"/>
                <a:gd name="connsiteX20" fmla="*/ 919163 w 1919288"/>
                <a:gd name="connsiteY20" fmla="*/ 411957 h 666750"/>
                <a:gd name="connsiteX21" fmla="*/ 1152525 w 1919288"/>
                <a:gd name="connsiteY21" fmla="*/ 345282 h 666750"/>
                <a:gd name="connsiteX22" fmla="*/ 1452563 w 1919288"/>
                <a:gd name="connsiteY22" fmla="*/ 257175 h 666750"/>
                <a:gd name="connsiteX23" fmla="*/ 1721644 w 1919288"/>
                <a:gd name="connsiteY23" fmla="*/ 178594 h 666750"/>
                <a:gd name="connsiteX24" fmla="*/ 1919288 w 1919288"/>
                <a:gd name="connsiteY24" fmla="*/ 121444 h 666750"/>
                <a:gd name="connsiteX25" fmla="*/ 1854994 w 1919288"/>
                <a:gd name="connsiteY25" fmla="*/ 0 h 666750"/>
                <a:gd name="connsiteX26" fmla="*/ 1614488 w 1919288"/>
                <a:gd name="connsiteY26" fmla="*/ 69057 h 666750"/>
                <a:gd name="connsiteX27" fmla="*/ 1373982 w 1919288"/>
                <a:gd name="connsiteY27" fmla="*/ 133350 h 666750"/>
                <a:gd name="connsiteX28" fmla="*/ 1152525 w 1919288"/>
                <a:gd name="connsiteY28" fmla="*/ 188119 h 666750"/>
                <a:gd name="connsiteX29" fmla="*/ 907257 w 1919288"/>
                <a:gd name="connsiteY29" fmla="*/ 247650 h 666750"/>
                <a:gd name="connsiteX30" fmla="*/ 812007 w 1919288"/>
                <a:gd name="connsiteY30" fmla="*/ 26908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9288" h="666750">
                  <a:moveTo>
                    <a:pt x="812007" y="269082"/>
                  </a:moveTo>
                  <a:lnTo>
                    <a:pt x="607219" y="309563"/>
                  </a:lnTo>
                  <a:lnTo>
                    <a:pt x="409575" y="340519"/>
                  </a:lnTo>
                  <a:lnTo>
                    <a:pt x="283369" y="352425"/>
                  </a:lnTo>
                  <a:lnTo>
                    <a:pt x="138113" y="352425"/>
                  </a:lnTo>
                  <a:lnTo>
                    <a:pt x="76200" y="388144"/>
                  </a:lnTo>
                  <a:lnTo>
                    <a:pt x="35719" y="419100"/>
                  </a:lnTo>
                  <a:lnTo>
                    <a:pt x="7144" y="445294"/>
                  </a:lnTo>
                  <a:lnTo>
                    <a:pt x="0" y="459582"/>
                  </a:lnTo>
                  <a:lnTo>
                    <a:pt x="0" y="476250"/>
                  </a:lnTo>
                  <a:lnTo>
                    <a:pt x="9525" y="502444"/>
                  </a:lnTo>
                  <a:lnTo>
                    <a:pt x="26194" y="535782"/>
                  </a:lnTo>
                  <a:lnTo>
                    <a:pt x="64294" y="592932"/>
                  </a:lnTo>
                  <a:lnTo>
                    <a:pt x="102394" y="631032"/>
                  </a:lnTo>
                  <a:lnTo>
                    <a:pt x="123825" y="647700"/>
                  </a:lnTo>
                  <a:lnTo>
                    <a:pt x="150019" y="659607"/>
                  </a:lnTo>
                  <a:lnTo>
                    <a:pt x="173832" y="666750"/>
                  </a:lnTo>
                  <a:lnTo>
                    <a:pt x="250032" y="642938"/>
                  </a:lnTo>
                  <a:lnTo>
                    <a:pt x="504825" y="559594"/>
                  </a:lnTo>
                  <a:lnTo>
                    <a:pt x="783432" y="461963"/>
                  </a:lnTo>
                  <a:lnTo>
                    <a:pt x="919163" y="411957"/>
                  </a:lnTo>
                  <a:lnTo>
                    <a:pt x="1152525" y="345282"/>
                  </a:lnTo>
                  <a:lnTo>
                    <a:pt x="1452563" y="257175"/>
                  </a:lnTo>
                  <a:lnTo>
                    <a:pt x="1721644" y="178594"/>
                  </a:lnTo>
                  <a:lnTo>
                    <a:pt x="1919288" y="121444"/>
                  </a:lnTo>
                  <a:lnTo>
                    <a:pt x="1854994" y="0"/>
                  </a:lnTo>
                  <a:lnTo>
                    <a:pt x="1614488" y="69057"/>
                  </a:lnTo>
                  <a:lnTo>
                    <a:pt x="1373982" y="133350"/>
                  </a:lnTo>
                  <a:lnTo>
                    <a:pt x="1152525" y="188119"/>
                  </a:lnTo>
                  <a:lnTo>
                    <a:pt x="907257" y="247650"/>
                  </a:lnTo>
                  <a:lnTo>
                    <a:pt x="812007" y="2690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2">
              <a:extLst>
                <a:ext uri="{FF2B5EF4-FFF2-40B4-BE49-F238E27FC236}">
                  <a16:creationId xmlns:a16="http://schemas.microsoft.com/office/drawing/2014/main" id="{D67909AD-7009-4D5B-AFB3-3C3A0AFE08C6}"/>
                </a:ext>
              </a:extLst>
            </p:cNvPr>
            <p:cNvSpPr/>
            <p:nvPr/>
          </p:nvSpPr>
          <p:spPr>
            <a:xfrm>
              <a:off x="6294438" y="3452813"/>
              <a:ext cx="777875" cy="879475"/>
            </a:xfrm>
            <a:custGeom>
              <a:avLst/>
              <a:gdLst>
                <a:gd name="connsiteX0" fmla="*/ 428625 w 778669"/>
                <a:gd name="connsiteY0" fmla="*/ 631031 h 878681"/>
                <a:gd name="connsiteX1" fmla="*/ 392906 w 778669"/>
                <a:gd name="connsiteY1" fmla="*/ 571500 h 878681"/>
                <a:gd name="connsiteX2" fmla="*/ 361950 w 778669"/>
                <a:gd name="connsiteY2" fmla="*/ 519112 h 878681"/>
                <a:gd name="connsiteX3" fmla="*/ 278606 w 778669"/>
                <a:gd name="connsiteY3" fmla="*/ 419100 h 878681"/>
                <a:gd name="connsiteX4" fmla="*/ 214312 w 778669"/>
                <a:gd name="connsiteY4" fmla="*/ 342900 h 878681"/>
                <a:gd name="connsiteX5" fmla="*/ 173831 w 778669"/>
                <a:gd name="connsiteY5" fmla="*/ 297656 h 878681"/>
                <a:gd name="connsiteX6" fmla="*/ 121444 w 778669"/>
                <a:gd name="connsiteY6" fmla="*/ 228600 h 878681"/>
                <a:gd name="connsiteX7" fmla="*/ 69056 w 778669"/>
                <a:gd name="connsiteY7" fmla="*/ 152400 h 878681"/>
                <a:gd name="connsiteX8" fmla="*/ 26194 w 778669"/>
                <a:gd name="connsiteY8" fmla="*/ 88106 h 878681"/>
                <a:gd name="connsiteX9" fmla="*/ 7144 w 778669"/>
                <a:gd name="connsiteY9" fmla="*/ 54768 h 878681"/>
                <a:gd name="connsiteX10" fmla="*/ 0 w 778669"/>
                <a:gd name="connsiteY10" fmla="*/ 28575 h 878681"/>
                <a:gd name="connsiteX11" fmla="*/ 0 w 778669"/>
                <a:gd name="connsiteY11" fmla="*/ 14287 h 878681"/>
                <a:gd name="connsiteX12" fmla="*/ 7144 w 778669"/>
                <a:gd name="connsiteY12" fmla="*/ 4762 h 878681"/>
                <a:gd name="connsiteX13" fmla="*/ 19050 w 778669"/>
                <a:gd name="connsiteY13" fmla="*/ 0 h 878681"/>
                <a:gd name="connsiteX14" fmla="*/ 33337 w 778669"/>
                <a:gd name="connsiteY14" fmla="*/ 4762 h 878681"/>
                <a:gd name="connsiteX15" fmla="*/ 64294 w 778669"/>
                <a:gd name="connsiteY15" fmla="*/ 23812 h 878681"/>
                <a:gd name="connsiteX16" fmla="*/ 135731 w 778669"/>
                <a:gd name="connsiteY16" fmla="*/ 71437 h 878681"/>
                <a:gd name="connsiteX17" fmla="*/ 226219 w 778669"/>
                <a:gd name="connsiteY17" fmla="*/ 133350 h 878681"/>
                <a:gd name="connsiteX18" fmla="*/ 333375 w 778669"/>
                <a:gd name="connsiteY18" fmla="*/ 202406 h 878681"/>
                <a:gd name="connsiteX19" fmla="*/ 426244 w 778669"/>
                <a:gd name="connsiteY19" fmla="*/ 266700 h 878681"/>
                <a:gd name="connsiteX20" fmla="*/ 545306 w 778669"/>
                <a:gd name="connsiteY20" fmla="*/ 345281 h 878681"/>
                <a:gd name="connsiteX21" fmla="*/ 592931 w 778669"/>
                <a:gd name="connsiteY21" fmla="*/ 376237 h 878681"/>
                <a:gd name="connsiteX22" fmla="*/ 614362 w 778669"/>
                <a:gd name="connsiteY22" fmla="*/ 397668 h 878681"/>
                <a:gd name="connsiteX23" fmla="*/ 642937 w 778669"/>
                <a:gd name="connsiteY23" fmla="*/ 438150 h 878681"/>
                <a:gd name="connsiteX24" fmla="*/ 685800 w 778669"/>
                <a:gd name="connsiteY24" fmla="*/ 502443 h 878681"/>
                <a:gd name="connsiteX25" fmla="*/ 716756 w 778669"/>
                <a:gd name="connsiteY25" fmla="*/ 569118 h 878681"/>
                <a:gd name="connsiteX26" fmla="*/ 745331 w 778669"/>
                <a:gd name="connsiteY26" fmla="*/ 631031 h 878681"/>
                <a:gd name="connsiteX27" fmla="*/ 759619 w 778669"/>
                <a:gd name="connsiteY27" fmla="*/ 681037 h 878681"/>
                <a:gd name="connsiteX28" fmla="*/ 773906 w 778669"/>
                <a:gd name="connsiteY28" fmla="*/ 735806 h 878681"/>
                <a:gd name="connsiteX29" fmla="*/ 778669 w 778669"/>
                <a:gd name="connsiteY29" fmla="*/ 773906 h 878681"/>
                <a:gd name="connsiteX30" fmla="*/ 778669 w 778669"/>
                <a:gd name="connsiteY30" fmla="*/ 809625 h 878681"/>
                <a:gd name="connsiteX31" fmla="*/ 771525 w 778669"/>
                <a:gd name="connsiteY31" fmla="*/ 840581 h 878681"/>
                <a:gd name="connsiteX32" fmla="*/ 757237 w 778669"/>
                <a:gd name="connsiteY32" fmla="*/ 862012 h 878681"/>
                <a:gd name="connsiteX33" fmla="*/ 733425 w 778669"/>
                <a:gd name="connsiteY33" fmla="*/ 873918 h 878681"/>
                <a:gd name="connsiteX34" fmla="*/ 695325 w 778669"/>
                <a:gd name="connsiteY34" fmla="*/ 878681 h 878681"/>
                <a:gd name="connsiteX35" fmla="*/ 657225 w 778669"/>
                <a:gd name="connsiteY35" fmla="*/ 873918 h 878681"/>
                <a:gd name="connsiteX36" fmla="*/ 614362 w 778669"/>
                <a:gd name="connsiteY36" fmla="*/ 854868 h 878681"/>
                <a:gd name="connsiteX37" fmla="*/ 554831 w 778669"/>
                <a:gd name="connsiteY37" fmla="*/ 812006 h 878681"/>
                <a:gd name="connsiteX38" fmla="*/ 507206 w 778669"/>
                <a:gd name="connsiteY38" fmla="*/ 750093 h 878681"/>
                <a:gd name="connsiteX39" fmla="*/ 428625 w 778669"/>
                <a:gd name="connsiteY39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8669" h="878681">
                  <a:moveTo>
                    <a:pt x="428625" y="631031"/>
                  </a:moveTo>
                  <a:lnTo>
                    <a:pt x="392906" y="571500"/>
                  </a:lnTo>
                  <a:lnTo>
                    <a:pt x="361950" y="519112"/>
                  </a:lnTo>
                  <a:lnTo>
                    <a:pt x="278606" y="419100"/>
                  </a:lnTo>
                  <a:lnTo>
                    <a:pt x="214312" y="342900"/>
                  </a:lnTo>
                  <a:lnTo>
                    <a:pt x="173831" y="297656"/>
                  </a:lnTo>
                  <a:lnTo>
                    <a:pt x="121444" y="228600"/>
                  </a:lnTo>
                  <a:lnTo>
                    <a:pt x="69056" y="152400"/>
                  </a:lnTo>
                  <a:lnTo>
                    <a:pt x="26194" y="88106"/>
                  </a:lnTo>
                  <a:lnTo>
                    <a:pt x="7144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33337" y="4762"/>
                  </a:lnTo>
                  <a:lnTo>
                    <a:pt x="64294" y="23812"/>
                  </a:lnTo>
                  <a:lnTo>
                    <a:pt x="135731" y="71437"/>
                  </a:lnTo>
                  <a:lnTo>
                    <a:pt x="226219" y="133350"/>
                  </a:lnTo>
                  <a:lnTo>
                    <a:pt x="333375" y="202406"/>
                  </a:lnTo>
                  <a:lnTo>
                    <a:pt x="426244" y="266700"/>
                  </a:lnTo>
                  <a:lnTo>
                    <a:pt x="545306" y="345281"/>
                  </a:lnTo>
                  <a:lnTo>
                    <a:pt x="592931" y="376237"/>
                  </a:lnTo>
                  <a:lnTo>
                    <a:pt x="614362" y="397668"/>
                  </a:lnTo>
                  <a:lnTo>
                    <a:pt x="642937" y="438150"/>
                  </a:lnTo>
                  <a:lnTo>
                    <a:pt x="685800" y="502443"/>
                  </a:lnTo>
                  <a:lnTo>
                    <a:pt x="716756" y="569118"/>
                  </a:lnTo>
                  <a:lnTo>
                    <a:pt x="745331" y="631031"/>
                  </a:lnTo>
                  <a:lnTo>
                    <a:pt x="759619" y="681037"/>
                  </a:lnTo>
                  <a:lnTo>
                    <a:pt x="773906" y="735806"/>
                  </a:lnTo>
                  <a:lnTo>
                    <a:pt x="778669" y="773906"/>
                  </a:lnTo>
                  <a:lnTo>
                    <a:pt x="778669" y="809625"/>
                  </a:lnTo>
                  <a:lnTo>
                    <a:pt x="771525" y="840581"/>
                  </a:lnTo>
                  <a:lnTo>
                    <a:pt x="757237" y="862012"/>
                  </a:lnTo>
                  <a:lnTo>
                    <a:pt x="733425" y="873918"/>
                  </a:lnTo>
                  <a:lnTo>
                    <a:pt x="695325" y="878681"/>
                  </a:lnTo>
                  <a:lnTo>
                    <a:pt x="657225" y="873918"/>
                  </a:lnTo>
                  <a:lnTo>
                    <a:pt x="614362" y="854868"/>
                  </a:lnTo>
                  <a:lnTo>
                    <a:pt x="554831" y="812006"/>
                  </a:lnTo>
                  <a:lnTo>
                    <a:pt x="507206" y="750093"/>
                  </a:lnTo>
                  <a:lnTo>
                    <a:pt x="428625" y="631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5">
              <a:extLst>
                <a:ext uri="{FF2B5EF4-FFF2-40B4-BE49-F238E27FC236}">
                  <a16:creationId xmlns:a16="http://schemas.microsoft.com/office/drawing/2014/main" id="{EFDE8BE7-BFC5-41AC-B1B5-298F782E6260}"/>
                </a:ext>
              </a:extLst>
            </p:cNvPr>
            <p:cNvSpPr/>
            <p:nvPr/>
          </p:nvSpPr>
          <p:spPr>
            <a:xfrm>
              <a:off x="5705475" y="4176713"/>
              <a:ext cx="306388" cy="2011362"/>
            </a:xfrm>
            <a:custGeom>
              <a:avLst/>
              <a:gdLst>
                <a:gd name="connsiteX0" fmla="*/ 285420 w 306562"/>
                <a:gd name="connsiteY0" fmla="*/ 549697 h 2011151"/>
                <a:gd name="connsiteX1" fmla="*/ 288063 w 306562"/>
                <a:gd name="connsiteY1" fmla="*/ 396416 h 2011151"/>
                <a:gd name="connsiteX2" fmla="*/ 288063 w 306562"/>
                <a:gd name="connsiteY2" fmla="*/ 338275 h 2011151"/>
                <a:gd name="connsiteX3" fmla="*/ 295991 w 306562"/>
                <a:gd name="connsiteY3" fmla="*/ 248420 h 2011151"/>
                <a:gd name="connsiteX4" fmla="*/ 303919 w 306562"/>
                <a:gd name="connsiteY4" fmla="*/ 192922 h 2011151"/>
                <a:gd name="connsiteX5" fmla="*/ 306562 w 306562"/>
                <a:gd name="connsiteY5" fmla="*/ 163852 h 2011151"/>
                <a:gd name="connsiteX6" fmla="*/ 288063 w 306562"/>
                <a:gd name="connsiteY6" fmla="*/ 132138 h 2011151"/>
                <a:gd name="connsiteX7" fmla="*/ 248421 w 306562"/>
                <a:gd name="connsiteY7" fmla="*/ 87211 h 2011151"/>
                <a:gd name="connsiteX8" fmla="*/ 206137 w 306562"/>
                <a:gd name="connsiteY8" fmla="*/ 36999 h 2011151"/>
                <a:gd name="connsiteX9" fmla="*/ 161210 w 306562"/>
                <a:gd name="connsiteY9" fmla="*/ 0 h 2011151"/>
                <a:gd name="connsiteX10" fmla="*/ 23785 w 306562"/>
                <a:gd name="connsiteY10" fmla="*/ 31713 h 2011151"/>
                <a:gd name="connsiteX11" fmla="*/ 50213 w 306562"/>
                <a:gd name="connsiteY11" fmla="*/ 87211 h 2011151"/>
                <a:gd name="connsiteX12" fmla="*/ 63427 w 306562"/>
                <a:gd name="connsiteY12" fmla="*/ 121567 h 2011151"/>
                <a:gd name="connsiteX13" fmla="*/ 76641 w 306562"/>
                <a:gd name="connsiteY13" fmla="*/ 171780 h 2011151"/>
                <a:gd name="connsiteX14" fmla="*/ 84569 w 306562"/>
                <a:gd name="connsiteY14" fmla="*/ 229921 h 2011151"/>
                <a:gd name="connsiteX15" fmla="*/ 84569 w 306562"/>
                <a:gd name="connsiteY15" fmla="*/ 327704 h 2011151"/>
                <a:gd name="connsiteX16" fmla="*/ 84569 w 306562"/>
                <a:gd name="connsiteY16" fmla="*/ 570839 h 2011151"/>
                <a:gd name="connsiteX17" fmla="*/ 84569 w 306562"/>
                <a:gd name="connsiteY17" fmla="*/ 795475 h 2011151"/>
                <a:gd name="connsiteX18" fmla="*/ 84569 w 306562"/>
                <a:gd name="connsiteY18" fmla="*/ 890615 h 2011151"/>
                <a:gd name="connsiteX19" fmla="*/ 71355 w 306562"/>
                <a:gd name="connsiteY19" fmla="*/ 1096751 h 2011151"/>
                <a:gd name="connsiteX20" fmla="*/ 58141 w 306562"/>
                <a:gd name="connsiteY20" fmla="*/ 1297602 h 2011151"/>
                <a:gd name="connsiteX21" fmla="*/ 39642 w 306562"/>
                <a:gd name="connsiteY21" fmla="*/ 1448240 h 2011151"/>
                <a:gd name="connsiteX22" fmla="*/ 0 w 306562"/>
                <a:gd name="connsiteY22" fmla="*/ 1686090 h 2011151"/>
                <a:gd name="connsiteX23" fmla="*/ 0 w 306562"/>
                <a:gd name="connsiteY23" fmla="*/ 1709875 h 2011151"/>
                <a:gd name="connsiteX24" fmla="*/ 5286 w 306562"/>
                <a:gd name="connsiteY24" fmla="*/ 1746874 h 2011151"/>
                <a:gd name="connsiteX25" fmla="*/ 23785 w 306562"/>
                <a:gd name="connsiteY25" fmla="*/ 1815586 h 2011151"/>
                <a:gd name="connsiteX26" fmla="*/ 50213 w 306562"/>
                <a:gd name="connsiteY26" fmla="*/ 1881655 h 2011151"/>
                <a:gd name="connsiteX27" fmla="*/ 71355 w 306562"/>
                <a:gd name="connsiteY27" fmla="*/ 1926582 h 2011151"/>
                <a:gd name="connsiteX28" fmla="*/ 95140 w 306562"/>
                <a:gd name="connsiteY28" fmla="*/ 1966224 h 2011151"/>
                <a:gd name="connsiteX29" fmla="*/ 118925 w 306562"/>
                <a:gd name="connsiteY29" fmla="*/ 1992652 h 2011151"/>
                <a:gd name="connsiteX30" fmla="*/ 132139 w 306562"/>
                <a:gd name="connsiteY30" fmla="*/ 2003223 h 2011151"/>
                <a:gd name="connsiteX31" fmla="*/ 142710 w 306562"/>
                <a:gd name="connsiteY31" fmla="*/ 2008508 h 2011151"/>
                <a:gd name="connsiteX32" fmla="*/ 153281 w 306562"/>
                <a:gd name="connsiteY32" fmla="*/ 2011151 h 2011151"/>
                <a:gd name="connsiteX33" fmla="*/ 177066 w 306562"/>
                <a:gd name="connsiteY33" fmla="*/ 2008508 h 2011151"/>
                <a:gd name="connsiteX34" fmla="*/ 203494 w 306562"/>
                <a:gd name="connsiteY34" fmla="*/ 1992652 h 2011151"/>
                <a:gd name="connsiteX35" fmla="*/ 229922 w 306562"/>
                <a:gd name="connsiteY35" fmla="*/ 1963581 h 2011151"/>
                <a:gd name="connsiteX36" fmla="*/ 253707 w 306562"/>
                <a:gd name="connsiteY36" fmla="*/ 1921297 h 2011151"/>
                <a:gd name="connsiteX37" fmla="*/ 266921 w 306562"/>
                <a:gd name="connsiteY37" fmla="*/ 1884298 h 2011151"/>
                <a:gd name="connsiteX38" fmla="*/ 277492 w 306562"/>
                <a:gd name="connsiteY38" fmla="*/ 1847299 h 2011151"/>
                <a:gd name="connsiteX39" fmla="*/ 285420 w 306562"/>
                <a:gd name="connsiteY39" fmla="*/ 1807657 h 2011151"/>
                <a:gd name="connsiteX40" fmla="*/ 285420 w 306562"/>
                <a:gd name="connsiteY40" fmla="*/ 1762730 h 2011151"/>
                <a:gd name="connsiteX41" fmla="*/ 288063 w 306562"/>
                <a:gd name="connsiteY41" fmla="*/ 1551308 h 2011151"/>
                <a:gd name="connsiteX42" fmla="*/ 285420 w 306562"/>
                <a:gd name="connsiteY42" fmla="*/ 1183963 h 2011151"/>
                <a:gd name="connsiteX43" fmla="*/ 288063 w 306562"/>
                <a:gd name="connsiteY43" fmla="*/ 652765 h 2011151"/>
                <a:gd name="connsiteX44" fmla="*/ 285420 w 306562"/>
                <a:gd name="connsiteY44" fmla="*/ 549697 h 201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562" h="2011151">
                  <a:moveTo>
                    <a:pt x="285420" y="549697"/>
                  </a:moveTo>
                  <a:lnTo>
                    <a:pt x="288063" y="396416"/>
                  </a:lnTo>
                  <a:lnTo>
                    <a:pt x="288063" y="338275"/>
                  </a:lnTo>
                  <a:lnTo>
                    <a:pt x="295991" y="248420"/>
                  </a:lnTo>
                  <a:lnTo>
                    <a:pt x="303919" y="192922"/>
                  </a:lnTo>
                  <a:lnTo>
                    <a:pt x="306562" y="163852"/>
                  </a:lnTo>
                  <a:lnTo>
                    <a:pt x="288063" y="132138"/>
                  </a:lnTo>
                  <a:lnTo>
                    <a:pt x="248421" y="87211"/>
                  </a:lnTo>
                  <a:lnTo>
                    <a:pt x="206137" y="36999"/>
                  </a:lnTo>
                  <a:lnTo>
                    <a:pt x="161210" y="0"/>
                  </a:lnTo>
                  <a:lnTo>
                    <a:pt x="23785" y="31713"/>
                  </a:lnTo>
                  <a:lnTo>
                    <a:pt x="50213" y="87211"/>
                  </a:lnTo>
                  <a:lnTo>
                    <a:pt x="63427" y="121567"/>
                  </a:lnTo>
                  <a:lnTo>
                    <a:pt x="76641" y="171780"/>
                  </a:lnTo>
                  <a:lnTo>
                    <a:pt x="84569" y="229921"/>
                  </a:lnTo>
                  <a:lnTo>
                    <a:pt x="84569" y="327704"/>
                  </a:lnTo>
                  <a:lnTo>
                    <a:pt x="84569" y="570839"/>
                  </a:lnTo>
                  <a:lnTo>
                    <a:pt x="84569" y="795475"/>
                  </a:lnTo>
                  <a:lnTo>
                    <a:pt x="84569" y="890615"/>
                  </a:lnTo>
                  <a:lnTo>
                    <a:pt x="71355" y="1096751"/>
                  </a:lnTo>
                  <a:lnTo>
                    <a:pt x="58141" y="1297602"/>
                  </a:lnTo>
                  <a:lnTo>
                    <a:pt x="39642" y="1448240"/>
                  </a:lnTo>
                  <a:lnTo>
                    <a:pt x="0" y="1686090"/>
                  </a:lnTo>
                  <a:lnTo>
                    <a:pt x="0" y="1709875"/>
                  </a:lnTo>
                  <a:lnTo>
                    <a:pt x="5286" y="1746874"/>
                  </a:lnTo>
                  <a:lnTo>
                    <a:pt x="23785" y="1815586"/>
                  </a:lnTo>
                  <a:lnTo>
                    <a:pt x="50213" y="1881655"/>
                  </a:lnTo>
                  <a:lnTo>
                    <a:pt x="71355" y="1926582"/>
                  </a:lnTo>
                  <a:lnTo>
                    <a:pt x="95140" y="1966224"/>
                  </a:lnTo>
                  <a:lnTo>
                    <a:pt x="118925" y="1992652"/>
                  </a:lnTo>
                  <a:lnTo>
                    <a:pt x="132139" y="2003223"/>
                  </a:lnTo>
                  <a:lnTo>
                    <a:pt x="142710" y="2008508"/>
                  </a:lnTo>
                  <a:lnTo>
                    <a:pt x="153281" y="2011151"/>
                  </a:lnTo>
                  <a:lnTo>
                    <a:pt x="177066" y="2008508"/>
                  </a:lnTo>
                  <a:lnTo>
                    <a:pt x="203494" y="1992652"/>
                  </a:lnTo>
                  <a:lnTo>
                    <a:pt x="229922" y="1963581"/>
                  </a:lnTo>
                  <a:lnTo>
                    <a:pt x="253707" y="1921297"/>
                  </a:lnTo>
                  <a:lnTo>
                    <a:pt x="266921" y="1884298"/>
                  </a:lnTo>
                  <a:lnTo>
                    <a:pt x="277492" y="1847299"/>
                  </a:lnTo>
                  <a:lnTo>
                    <a:pt x="285420" y="1807657"/>
                  </a:lnTo>
                  <a:lnTo>
                    <a:pt x="285420" y="1762730"/>
                  </a:lnTo>
                  <a:lnTo>
                    <a:pt x="288063" y="1551308"/>
                  </a:lnTo>
                  <a:lnTo>
                    <a:pt x="285420" y="1183963"/>
                  </a:lnTo>
                  <a:lnTo>
                    <a:pt x="288063" y="652765"/>
                  </a:lnTo>
                  <a:lnTo>
                    <a:pt x="285420" y="54969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A5ADFC58-B882-4A2E-9C2E-BD7F91C334A3}"/>
              </a:ext>
            </a:extLst>
          </p:cNvPr>
          <p:cNvGrpSpPr/>
          <p:nvPr/>
        </p:nvGrpSpPr>
        <p:grpSpPr>
          <a:xfrm>
            <a:off x="2657475" y="1390650"/>
            <a:ext cx="4452938" cy="4645025"/>
            <a:chOff x="2657475" y="1390650"/>
            <a:chExt cx="4452938" cy="4645025"/>
          </a:xfrm>
        </p:grpSpPr>
        <p:sp>
          <p:nvSpPr>
            <p:cNvPr id="34" name="フリーフォーム 91">
              <a:extLst>
                <a:ext uri="{FF2B5EF4-FFF2-40B4-BE49-F238E27FC236}">
                  <a16:creationId xmlns:a16="http://schemas.microsoft.com/office/drawing/2014/main" id="{6AF2C707-F262-4262-BF24-EC42B1666E8F}"/>
                </a:ext>
              </a:extLst>
            </p:cNvPr>
            <p:cNvSpPr/>
            <p:nvPr/>
          </p:nvSpPr>
          <p:spPr>
            <a:xfrm>
              <a:off x="2824163" y="1773238"/>
              <a:ext cx="1728787" cy="596900"/>
            </a:xfrm>
            <a:custGeom>
              <a:avLst/>
              <a:gdLst>
                <a:gd name="connsiteX0" fmla="*/ 1107281 w 1728787"/>
                <a:gd name="connsiteY0" fmla="*/ 288132 h 595313"/>
                <a:gd name="connsiteX1" fmla="*/ 1235868 w 1728787"/>
                <a:gd name="connsiteY1" fmla="*/ 247650 h 595313"/>
                <a:gd name="connsiteX2" fmla="*/ 1269206 w 1728787"/>
                <a:gd name="connsiteY2" fmla="*/ 242888 h 595313"/>
                <a:gd name="connsiteX3" fmla="*/ 1302543 w 1728787"/>
                <a:gd name="connsiteY3" fmla="*/ 245269 h 595313"/>
                <a:gd name="connsiteX4" fmla="*/ 1657350 w 1728787"/>
                <a:gd name="connsiteY4" fmla="*/ 321469 h 595313"/>
                <a:gd name="connsiteX5" fmla="*/ 1690687 w 1728787"/>
                <a:gd name="connsiteY5" fmla="*/ 307182 h 595313"/>
                <a:gd name="connsiteX6" fmla="*/ 1712118 w 1728787"/>
                <a:gd name="connsiteY6" fmla="*/ 295275 h 595313"/>
                <a:gd name="connsiteX7" fmla="*/ 1726406 w 1728787"/>
                <a:gd name="connsiteY7" fmla="*/ 280988 h 595313"/>
                <a:gd name="connsiteX8" fmla="*/ 1728787 w 1728787"/>
                <a:gd name="connsiteY8" fmla="*/ 269082 h 595313"/>
                <a:gd name="connsiteX9" fmla="*/ 1728787 w 1728787"/>
                <a:gd name="connsiteY9" fmla="*/ 254794 h 595313"/>
                <a:gd name="connsiteX10" fmla="*/ 1721643 w 1728787"/>
                <a:gd name="connsiteY10" fmla="*/ 233363 h 595313"/>
                <a:gd name="connsiteX11" fmla="*/ 1700212 w 1728787"/>
                <a:gd name="connsiteY11" fmla="*/ 200025 h 595313"/>
                <a:gd name="connsiteX12" fmla="*/ 1674018 w 1728787"/>
                <a:gd name="connsiteY12" fmla="*/ 171450 h 595313"/>
                <a:gd name="connsiteX13" fmla="*/ 1616868 w 1728787"/>
                <a:gd name="connsiteY13" fmla="*/ 121444 h 595313"/>
                <a:gd name="connsiteX14" fmla="*/ 1554956 w 1728787"/>
                <a:gd name="connsiteY14" fmla="*/ 73819 h 595313"/>
                <a:gd name="connsiteX15" fmla="*/ 1481137 w 1728787"/>
                <a:gd name="connsiteY15" fmla="*/ 26194 h 595313"/>
                <a:gd name="connsiteX16" fmla="*/ 1433512 w 1728787"/>
                <a:gd name="connsiteY16" fmla="*/ 2382 h 595313"/>
                <a:gd name="connsiteX17" fmla="*/ 1414462 w 1728787"/>
                <a:gd name="connsiteY17" fmla="*/ 0 h 595313"/>
                <a:gd name="connsiteX18" fmla="*/ 1397793 w 1728787"/>
                <a:gd name="connsiteY18" fmla="*/ 0 h 595313"/>
                <a:gd name="connsiteX19" fmla="*/ 1371600 w 1728787"/>
                <a:gd name="connsiteY19" fmla="*/ 9525 h 595313"/>
                <a:gd name="connsiteX20" fmla="*/ 1319212 w 1728787"/>
                <a:gd name="connsiteY20" fmla="*/ 35719 h 595313"/>
                <a:gd name="connsiteX21" fmla="*/ 1269206 w 1728787"/>
                <a:gd name="connsiteY21" fmla="*/ 69057 h 595313"/>
                <a:gd name="connsiteX22" fmla="*/ 1204912 w 1728787"/>
                <a:gd name="connsiteY22" fmla="*/ 114300 h 595313"/>
                <a:gd name="connsiteX23" fmla="*/ 1126331 w 1728787"/>
                <a:gd name="connsiteY23" fmla="*/ 133350 h 595313"/>
                <a:gd name="connsiteX24" fmla="*/ 933450 w 1728787"/>
                <a:gd name="connsiteY24" fmla="*/ 178594 h 595313"/>
                <a:gd name="connsiteX25" fmla="*/ 714375 w 1728787"/>
                <a:gd name="connsiteY25" fmla="*/ 233363 h 595313"/>
                <a:gd name="connsiteX26" fmla="*/ 514350 w 1728787"/>
                <a:gd name="connsiteY26" fmla="*/ 280988 h 595313"/>
                <a:gd name="connsiteX27" fmla="*/ 457200 w 1728787"/>
                <a:gd name="connsiteY27" fmla="*/ 295275 h 595313"/>
                <a:gd name="connsiteX28" fmla="*/ 409575 w 1728787"/>
                <a:gd name="connsiteY28" fmla="*/ 302419 h 595313"/>
                <a:gd name="connsiteX29" fmla="*/ 359568 w 1728787"/>
                <a:gd name="connsiteY29" fmla="*/ 304800 h 595313"/>
                <a:gd name="connsiteX30" fmla="*/ 319087 w 1728787"/>
                <a:gd name="connsiteY30" fmla="*/ 300038 h 595313"/>
                <a:gd name="connsiteX31" fmla="*/ 269081 w 1728787"/>
                <a:gd name="connsiteY31" fmla="*/ 290513 h 595313"/>
                <a:gd name="connsiteX32" fmla="*/ 223837 w 1728787"/>
                <a:gd name="connsiteY32" fmla="*/ 278607 h 595313"/>
                <a:gd name="connsiteX33" fmla="*/ 178593 w 1728787"/>
                <a:gd name="connsiteY33" fmla="*/ 259557 h 595313"/>
                <a:gd name="connsiteX34" fmla="*/ 138112 w 1728787"/>
                <a:gd name="connsiteY34" fmla="*/ 235744 h 595313"/>
                <a:gd name="connsiteX35" fmla="*/ 100012 w 1728787"/>
                <a:gd name="connsiteY35" fmla="*/ 207169 h 595313"/>
                <a:gd name="connsiteX36" fmla="*/ 69056 w 1728787"/>
                <a:gd name="connsiteY36" fmla="*/ 192882 h 595313"/>
                <a:gd name="connsiteX37" fmla="*/ 28575 w 1728787"/>
                <a:gd name="connsiteY37" fmla="*/ 180975 h 595313"/>
                <a:gd name="connsiteX38" fmla="*/ 16668 w 1728787"/>
                <a:gd name="connsiteY38" fmla="*/ 183357 h 595313"/>
                <a:gd name="connsiteX39" fmla="*/ 4762 w 1728787"/>
                <a:gd name="connsiteY39" fmla="*/ 192882 h 595313"/>
                <a:gd name="connsiteX40" fmla="*/ 0 w 1728787"/>
                <a:gd name="connsiteY40" fmla="*/ 211932 h 595313"/>
                <a:gd name="connsiteX41" fmla="*/ 7143 w 1728787"/>
                <a:gd name="connsiteY41" fmla="*/ 238125 h 595313"/>
                <a:gd name="connsiteX42" fmla="*/ 30956 w 1728787"/>
                <a:gd name="connsiteY42" fmla="*/ 288132 h 595313"/>
                <a:gd name="connsiteX43" fmla="*/ 76200 w 1728787"/>
                <a:gd name="connsiteY43" fmla="*/ 352425 h 595313"/>
                <a:gd name="connsiteX44" fmla="*/ 133350 w 1728787"/>
                <a:gd name="connsiteY44" fmla="*/ 416719 h 595313"/>
                <a:gd name="connsiteX45" fmla="*/ 178593 w 1728787"/>
                <a:gd name="connsiteY45" fmla="*/ 459582 h 595313"/>
                <a:gd name="connsiteX46" fmla="*/ 238125 w 1728787"/>
                <a:gd name="connsiteY46" fmla="*/ 507207 h 595313"/>
                <a:gd name="connsiteX47" fmla="*/ 292893 w 1728787"/>
                <a:gd name="connsiteY47" fmla="*/ 550069 h 595313"/>
                <a:gd name="connsiteX48" fmla="*/ 314325 w 1728787"/>
                <a:gd name="connsiteY48" fmla="*/ 564357 h 595313"/>
                <a:gd name="connsiteX49" fmla="*/ 338137 w 1728787"/>
                <a:gd name="connsiteY49" fmla="*/ 581025 h 595313"/>
                <a:gd name="connsiteX50" fmla="*/ 354806 w 1728787"/>
                <a:gd name="connsiteY50" fmla="*/ 590550 h 595313"/>
                <a:gd name="connsiteX51" fmla="*/ 376237 w 1728787"/>
                <a:gd name="connsiteY51" fmla="*/ 595313 h 595313"/>
                <a:gd name="connsiteX52" fmla="*/ 409575 w 1728787"/>
                <a:gd name="connsiteY52" fmla="*/ 592932 h 595313"/>
                <a:gd name="connsiteX53" fmla="*/ 445293 w 1728787"/>
                <a:gd name="connsiteY53" fmla="*/ 578644 h 595313"/>
                <a:gd name="connsiteX54" fmla="*/ 473868 w 1728787"/>
                <a:gd name="connsiteY54" fmla="*/ 557213 h 595313"/>
                <a:gd name="connsiteX55" fmla="*/ 516731 w 1728787"/>
                <a:gd name="connsiteY55" fmla="*/ 528638 h 595313"/>
                <a:gd name="connsiteX56" fmla="*/ 554831 w 1728787"/>
                <a:gd name="connsiteY56" fmla="*/ 504825 h 595313"/>
                <a:gd name="connsiteX57" fmla="*/ 697706 w 1728787"/>
                <a:gd name="connsiteY57" fmla="*/ 438150 h 595313"/>
                <a:gd name="connsiteX58" fmla="*/ 904875 w 1728787"/>
                <a:gd name="connsiteY58" fmla="*/ 359569 h 595313"/>
                <a:gd name="connsiteX59" fmla="*/ 1107281 w 1728787"/>
                <a:gd name="connsiteY59" fmla="*/ 288132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28787" h="595313">
                  <a:moveTo>
                    <a:pt x="1107281" y="288132"/>
                  </a:moveTo>
                  <a:lnTo>
                    <a:pt x="1235868" y="247650"/>
                  </a:lnTo>
                  <a:lnTo>
                    <a:pt x="1269206" y="242888"/>
                  </a:lnTo>
                  <a:lnTo>
                    <a:pt x="1302543" y="245269"/>
                  </a:lnTo>
                  <a:lnTo>
                    <a:pt x="1657350" y="321469"/>
                  </a:lnTo>
                  <a:lnTo>
                    <a:pt x="1690687" y="307182"/>
                  </a:lnTo>
                  <a:lnTo>
                    <a:pt x="1712118" y="295275"/>
                  </a:lnTo>
                  <a:lnTo>
                    <a:pt x="1726406" y="280988"/>
                  </a:lnTo>
                  <a:lnTo>
                    <a:pt x="1728787" y="269082"/>
                  </a:lnTo>
                  <a:lnTo>
                    <a:pt x="1728787" y="254794"/>
                  </a:lnTo>
                  <a:lnTo>
                    <a:pt x="1721643" y="233363"/>
                  </a:lnTo>
                  <a:lnTo>
                    <a:pt x="1700212" y="200025"/>
                  </a:lnTo>
                  <a:lnTo>
                    <a:pt x="1674018" y="171450"/>
                  </a:lnTo>
                  <a:lnTo>
                    <a:pt x="1616868" y="121444"/>
                  </a:lnTo>
                  <a:lnTo>
                    <a:pt x="1554956" y="73819"/>
                  </a:lnTo>
                  <a:lnTo>
                    <a:pt x="1481137" y="26194"/>
                  </a:lnTo>
                  <a:lnTo>
                    <a:pt x="1433512" y="2382"/>
                  </a:lnTo>
                  <a:lnTo>
                    <a:pt x="1414462" y="0"/>
                  </a:lnTo>
                  <a:lnTo>
                    <a:pt x="1397793" y="0"/>
                  </a:lnTo>
                  <a:lnTo>
                    <a:pt x="1371600" y="9525"/>
                  </a:lnTo>
                  <a:lnTo>
                    <a:pt x="1319212" y="35719"/>
                  </a:lnTo>
                  <a:lnTo>
                    <a:pt x="1269206" y="69057"/>
                  </a:lnTo>
                  <a:lnTo>
                    <a:pt x="1204912" y="114300"/>
                  </a:lnTo>
                  <a:lnTo>
                    <a:pt x="1126331" y="133350"/>
                  </a:lnTo>
                  <a:lnTo>
                    <a:pt x="933450" y="178594"/>
                  </a:lnTo>
                  <a:lnTo>
                    <a:pt x="714375" y="233363"/>
                  </a:lnTo>
                  <a:lnTo>
                    <a:pt x="514350" y="280988"/>
                  </a:lnTo>
                  <a:lnTo>
                    <a:pt x="457200" y="295275"/>
                  </a:lnTo>
                  <a:lnTo>
                    <a:pt x="409575" y="302419"/>
                  </a:lnTo>
                  <a:lnTo>
                    <a:pt x="359568" y="304800"/>
                  </a:lnTo>
                  <a:lnTo>
                    <a:pt x="319087" y="300038"/>
                  </a:lnTo>
                  <a:lnTo>
                    <a:pt x="269081" y="290513"/>
                  </a:lnTo>
                  <a:lnTo>
                    <a:pt x="223837" y="278607"/>
                  </a:lnTo>
                  <a:lnTo>
                    <a:pt x="178593" y="259557"/>
                  </a:lnTo>
                  <a:lnTo>
                    <a:pt x="138112" y="235744"/>
                  </a:lnTo>
                  <a:lnTo>
                    <a:pt x="100012" y="207169"/>
                  </a:lnTo>
                  <a:lnTo>
                    <a:pt x="69056" y="192882"/>
                  </a:lnTo>
                  <a:lnTo>
                    <a:pt x="28575" y="180975"/>
                  </a:lnTo>
                  <a:lnTo>
                    <a:pt x="16668" y="183357"/>
                  </a:lnTo>
                  <a:lnTo>
                    <a:pt x="4762" y="192882"/>
                  </a:lnTo>
                  <a:lnTo>
                    <a:pt x="0" y="211932"/>
                  </a:lnTo>
                  <a:lnTo>
                    <a:pt x="7143" y="238125"/>
                  </a:lnTo>
                  <a:lnTo>
                    <a:pt x="30956" y="288132"/>
                  </a:lnTo>
                  <a:lnTo>
                    <a:pt x="76200" y="352425"/>
                  </a:lnTo>
                  <a:lnTo>
                    <a:pt x="133350" y="416719"/>
                  </a:lnTo>
                  <a:lnTo>
                    <a:pt x="178593" y="459582"/>
                  </a:lnTo>
                  <a:lnTo>
                    <a:pt x="238125" y="507207"/>
                  </a:lnTo>
                  <a:lnTo>
                    <a:pt x="292893" y="550069"/>
                  </a:lnTo>
                  <a:lnTo>
                    <a:pt x="314325" y="564357"/>
                  </a:lnTo>
                  <a:lnTo>
                    <a:pt x="338137" y="581025"/>
                  </a:lnTo>
                  <a:lnTo>
                    <a:pt x="354806" y="590550"/>
                  </a:lnTo>
                  <a:lnTo>
                    <a:pt x="376237" y="595313"/>
                  </a:lnTo>
                  <a:lnTo>
                    <a:pt x="409575" y="592932"/>
                  </a:lnTo>
                  <a:lnTo>
                    <a:pt x="445293" y="578644"/>
                  </a:lnTo>
                  <a:lnTo>
                    <a:pt x="473868" y="557213"/>
                  </a:lnTo>
                  <a:lnTo>
                    <a:pt x="516731" y="528638"/>
                  </a:lnTo>
                  <a:lnTo>
                    <a:pt x="554831" y="504825"/>
                  </a:lnTo>
                  <a:lnTo>
                    <a:pt x="697706" y="438150"/>
                  </a:lnTo>
                  <a:lnTo>
                    <a:pt x="904875" y="359569"/>
                  </a:lnTo>
                  <a:lnTo>
                    <a:pt x="11072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3">
              <a:extLst>
                <a:ext uri="{FF2B5EF4-FFF2-40B4-BE49-F238E27FC236}">
                  <a16:creationId xmlns:a16="http://schemas.microsoft.com/office/drawing/2014/main" id="{8172C395-2962-4C38-80FA-A775631DB75C}"/>
                </a:ext>
              </a:extLst>
            </p:cNvPr>
            <p:cNvSpPr/>
            <p:nvPr/>
          </p:nvSpPr>
          <p:spPr>
            <a:xfrm>
              <a:off x="6248400" y="4376738"/>
              <a:ext cx="862013" cy="1195387"/>
            </a:xfrm>
            <a:custGeom>
              <a:avLst/>
              <a:gdLst>
                <a:gd name="connsiteX0" fmla="*/ 290513 w 862013"/>
                <a:gd name="connsiteY0" fmla="*/ 507206 h 1195387"/>
                <a:gd name="connsiteX1" fmla="*/ 176213 w 862013"/>
                <a:gd name="connsiteY1" fmla="*/ 323850 h 1195387"/>
                <a:gd name="connsiteX2" fmla="*/ 66675 w 862013"/>
                <a:gd name="connsiteY2" fmla="*/ 142875 h 1195387"/>
                <a:gd name="connsiteX3" fmla="*/ 14288 w 862013"/>
                <a:gd name="connsiteY3" fmla="*/ 57150 h 1195387"/>
                <a:gd name="connsiteX4" fmla="*/ 0 w 862013"/>
                <a:gd name="connsiteY4" fmla="*/ 23812 h 1195387"/>
                <a:gd name="connsiteX5" fmla="*/ 0 w 862013"/>
                <a:gd name="connsiteY5" fmla="*/ 16668 h 1195387"/>
                <a:gd name="connsiteX6" fmla="*/ 2381 w 862013"/>
                <a:gd name="connsiteY6" fmla="*/ 7143 h 1195387"/>
                <a:gd name="connsiteX7" fmla="*/ 7144 w 862013"/>
                <a:gd name="connsiteY7" fmla="*/ 2381 h 1195387"/>
                <a:gd name="connsiteX8" fmla="*/ 21431 w 862013"/>
                <a:gd name="connsiteY8" fmla="*/ 0 h 1195387"/>
                <a:gd name="connsiteX9" fmla="*/ 40481 w 862013"/>
                <a:gd name="connsiteY9" fmla="*/ 4762 h 1195387"/>
                <a:gd name="connsiteX10" fmla="*/ 76200 w 862013"/>
                <a:gd name="connsiteY10" fmla="*/ 26193 h 1195387"/>
                <a:gd name="connsiteX11" fmla="*/ 176213 w 862013"/>
                <a:gd name="connsiteY11" fmla="*/ 111918 h 1195387"/>
                <a:gd name="connsiteX12" fmla="*/ 304800 w 862013"/>
                <a:gd name="connsiteY12" fmla="*/ 219075 h 1195387"/>
                <a:gd name="connsiteX13" fmla="*/ 440531 w 862013"/>
                <a:gd name="connsiteY13" fmla="*/ 335756 h 1195387"/>
                <a:gd name="connsiteX14" fmla="*/ 571500 w 862013"/>
                <a:gd name="connsiteY14" fmla="*/ 450056 h 1195387"/>
                <a:gd name="connsiteX15" fmla="*/ 666750 w 862013"/>
                <a:gd name="connsiteY15" fmla="*/ 531018 h 1195387"/>
                <a:gd name="connsiteX16" fmla="*/ 707231 w 862013"/>
                <a:gd name="connsiteY16" fmla="*/ 569118 h 1195387"/>
                <a:gd name="connsiteX17" fmla="*/ 721519 w 862013"/>
                <a:gd name="connsiteY17" fmla="*/ 590550 h 1195387"/>
                <a:gd name="connsiteX18" fmla="*/ 742950 w 862013"/>
                <a:gd name="connsiteY18" fmla="*/ 626268 h 1195387"/>
                <a:gd name="connsiteX19" fmla="*/ 776288 w 862013"/>
                <a:gd name="connsiteY19" fmla="*/ 690562 h 1195387"/>
                <a:gd name="connsiteX20" fmla="*/ 797719 w 862013"/>
                <a:gd name="connsiteY20" fmla="*/ 740568 h 1195387"/>
                <a:gd name="connsiteX21" fmla="*/ 823913 w 862013"/>
                <a:gd name="connsiteY21" fmla="*/ 816768 h 1195387"/>
                <a:gd name="connsiteX22" fmla="*/ 840581 w 862013"/>
                <a:gd name="connsiteY22" fmla="*/ 883443 h 1195387"/>
                <a:gd name="connsiteX23" fmla="*/ 850106 w 862013"/>
                <a:gd name="connsiteY23" fmla="*/ 938212 h 1195387"/>
                <a:gd name="connsiteX24" fmla="*/ 857250 w 862013"/>
                <a:gd name="connsiteY24" fmla="*/ 1007268 h 1195387"/>
                <a:gd name="connsiteX25" fmla="*/ 862013 w 862013"/>
                <a:gd name="connsiteY25" fmla="*/ 1078706 h 1195387"/>
                <a:gd name="connsiteX26" fmla="*/ 859631 w 862013"/>
                <a:gd name="connsiteY26" fmla="*/ 1104900 h 1195387"/>
                <a:gd name="connsiteX27" fmla="*/ 852488 w 862013"/>
                <a:gd name="connsiteY27" fmla="*/ 1140618 h 1195387"/>
                <a:gd name="connsiteX28" fmla="*/ 831056 w 862013"/>
                <a:gd name="connsiteY28" fmla="*/ 1181100 h 1195387"/>
                <a:gd name="connsiteX29" fmla="*/ 816769 w 862013"/>
                <a:gd name="connsiteY29" fmla="*/ 1190625 h 1195387"/>
                <a:gd name="connsiteX30" fmla="*/ 800100 w 862013"/>
                <a:gd name="connsiteY30" fmla="*/ 1195387 h 1195387"/>
                <a:gd name="connsiteX31" fmla="*/ 785813 w 862013"/>
                <a:gd name="connsiteY31" fmla="*/ 1195387 h 1195387"/>
                <a:gd name="connsiteX32" fmla="*/ 764381 w 862013"/>
                <a:gd name="connsiteY32" fmla="*/ 1188243 h 1195387"/>
                <a:gd name="connsiteX33" fmla="*/ 728663 w 862013"/>
                <a:gd name="connsiteY33" fmla="*/ 1164431 h 1195387"/>
                <a:gd name="connsiteX34" fmla="*/ 690563 w 862013"/>
                <a:gd name="connsiteY34" fmla="*/ 1116806 h 1195387"/>
                <a:gd name="connsiteX35" fmla="*/ 588169 w 862013"/>
                <a:gd name="connsiteY35" fmla="*/ 966787 h 1195387"/>
                <a:gd name="connsiteX36" fmla="*/ 459581 w 862013"/>
                <a:gd name="connsiteY36" fmla="*/ 771525 h 1195387"/>
                <a:gd name="connsiteX37" fmla="*/ 290513 w 862013"/>
                <a:gd name="connsiteY37" fmla="*/ 507206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195387">
                  <a:moveTo>
                    <a:pt x="290513" y="507206"/>
                  </a:moveTo>
                  <a:lnTo>
                    <a:pt x="176213" y="323850"/>
                  </a:lnTo>
                  <a:lnTo>
                    <a:pt x="66675" y="142875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6668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6200" y="26193"/>
                  </a:lnTo>
                  <a:lnTo>
                    <a:pt x="176213" y="111918"/>
                  </a:lnTo>
                  <a:lnTo>
                    <a:pt x="304800" y="219075"/>
                  </a:lnTo>
                  <a:lnTo>
                    <a:pt x="440531" y="335756"/>
                  </a:lnTo>
                  <a:lnTo>
                    <a:pt x="571500" y="450056"/>
                  </a:lnTo>
                  <a:lnTo>
                    <a:pt x="666750" y="531018"/>
                  </a:lnTo>
                  <a:lnTo>
                    <a:pt x="707231" y="569118"/>
                  </a:lnTo>
                  <a:lnTo>
                    <a:pt x="721519" y="590550"/>
                  </a:lnTo>
                  <a:lnTo>
                    <a:pt x="742950" y="626268"/>
                  </a:lnTo>
                  <a:lnTo>
                    <a:pt x="776288" y="690562"/>
                  </a:lnTo>
                  <a:lnTo>
                    <a:pt x="797719" y="740568"/>
                  </a:lnTo>
                  <a:lnTo>
                    <a:pt x="823913" y="816768"/>
                  </a:lnTo>
                  <a:lnTo>
                    <a:pt x="840581" y="883443"/>
                  </a:lnTo>
                  <a:lnTo>
                    <a:pt x="850106" y="938212"/>
                  </a:lnTo>
                  <a:lnTo>
                    <a:pt x="857250" y="1007268"/>
                  </a:lnTo>
                  <a:lnTo>
                    <a:pt x="862013" y="1078706"/>
                  </a:lnTo>
                  <a:lnTo>
                    <a:pt x="859631" y="1104900"/>
                  </a:lnTo>
                  <a:lnTo>
                    <a:pt x="852488" y="1140618"/>
                  </a:lnTo>
                  <a:lnTo>
                    <a:pt x="831056" y="1181100"/>
                  </a:lnTo>
                  <a:lnTo>
                    <a:pt x="816769" y="1190625"/>
                  </a:lnTo>
                  <a:lnTo>
                    <a:pt x="800100" y="1195387"/>
                  </a:lnTo>
                  <a:lnTo>
                    <a:pt x="785813" y="1195387"/>
                  </a:lnTo>
                  <a:lnTo>
                    <a:pt x="764381" y="1188243"/>
                  </a:lnTo>
                  <a:lnTo>
                    <a:pt x="728663" y="1164431"/>
                  </a:lnTo>
                  <a:lnTo>
                    <a:pt x="690563" y="1116806"/>
                  </a:lnTo>
                  <a:lnTo>
                    <a:pt x="588169" y="966787"/>
                  </a:lnTo>
                  <a:lnTo>
                    <a:pt x="459581" y="771525"/>
                  </a:lnTo>
                  <a:lnTo>
                    <a:pt x="290513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4">
              <a:extLst>
                <a:ext uri="{FF2B5EF4-FFF2-40B4-BE49-F238E27FC236}">
                  <a16:creationId xmlns:a16="http://schemas.microsoft.com/office/drawing/2014/main" id="{CE1ADC31-D280-40B0-BBF8-6FCD4EE078AA}"/>
                </a:ext>
              </a:extLst>
            </p:cNvPr>
            <p:cNvSpPr/>
            <p:nvPr/>
          </p:nvSpPr>
          <p:spPr>
            <a:xfrm>
              <a:off x="4164013" y="4576763"/>
              <a:ext cx="1141412" cy="1052512"/>
            </a:xfrm>
            <a:custGeom>
              <a:avLst/>
              <a:gdLst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51" fmla="*/ 683419 w 1140619"/>
                <a:gd name="connsiteY51" fmla="*/ 628650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683419 w 1140619"/>
                <a:gd name="connsiteY50" fmla="*/ 628650 h 1052512"/>
                <a:gd name="connsiteX51" fmla="*/ 795338 w 1140619"/>
                <a:gd name="connsiteY51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40619" h="1052512">
                  <a:moveTo>
                    <a:pt x="795338" y="535781"/>
                  </a:moveTo>
                  <a:lnTo>
                    <a:pt x="902494" y="445293"/>
                  </a:lnTo>
                  <a:lnTo>
                    <a:pt x="947738" y="409575"/>
                  </a:lnTo>
                  <a:lnTo>
                    <a:pt x="1007269" y="364331"/>
                  </a:lnTo>
                  <a:lnTo>
                    <a:pt x="1047750" y="330993"/>
                  </a:lnTo>
                  <a:lnTo>
                    <a:pt x="1062038" y="321468"/>
                  </a:lnTo>
                  <a:lnTo>
                    <a:pt x="1088232" y="304800"/>
                  </a:lnTo>
                  <a:lnTo>
                    <a:pt x="1112044" y="288131"/>
                  </a:lnTo>
                  <a:lnTo>
                    <a:pt x="1123950" y="276225"/>
                  </a:lnTo>
                  <a:lnTo>
                    <a:pt x="1135857" y="259556"/>
                  </a:lnTo>
                  <a:lnTo>
                    <a:pt x="1140619" y="238125"/>
                  </a:lnTo>
                  <a:lnTo>
                    <a:pt x="1138238" y="216693"/>
                  </a:lnTo>
                  <a:lnTo>
                    <a:pt x="1128713" y="190500"/>
                  </a:lnTo>
                  <a:lnTo>
                    <a:pt x="1102519" y="154781"/>
                  </a:lnTo>
                  <a:lnTo>
                    <a:pt x="1066800" y="123825"/>
                  </a:lnTo>
                  <a:lnTo>
                    <a:pt x="1007269" y="80962"/>
                  </a:lnTo>
                  <a:lnTo>
                    <a:pt x="957263" y="52387"/>
                  </a:lnTo>
                  <a:lnTo>
                    <a:pt x="907257" y="33337"/>
                  </a:lnTo>
                  <a:lnTo>
                    <a:pt x="854869" y="14287"/>
                  </a:lnTo>
                  <a:lnTo>
                    <a:pt x="804863" y="2381"/>
                  </a:lnTo>
                  <a:lnTo>
                    <a:pt x="757238" y="0"/>
                  </a:lnTo>
                  <a:lnTo>
                    <a:pt x="728663" y="4762"/>
                  </a:lnTo>
                  <a:lnTo>
                    <a:pt x="716757" y="9525"/>
                  </a:lnTo>
                  <a:lnTo>
                    <a:pt x="707232" y="19050"/>
                  </a:lnTo>
                  <a:lnTo>
                    <a:pt x="709613" y="40481"/>
                  </a:lnTo>
                  <a:lnTo>
                    <a:pt x="731044" y="71437"/>
                  </a:lnTo>
                  <a:lnTo>
                    <a:pt x="757238" y="100012"/>
                  </a:lnTo>
                  <a:lnTo>
                    <a:pt x="769144" y="116681"/>
                  </a:lnTo>
                  <a:lnTo>
                    <a:pt x="776288" y="133350"/>
                  </a:lnTo>
                  <a:lnTo>
                    <a:pt x="778669" y="154781"/>
                  </a:lnTo>
                  <a:lnTo>
                    <a:pt x="769144" y="178593"/>
                  </a:lnTo>
                  <a:lnTo>
                    <a:pt x="733425" y="233362"/>
                  </a:lnTo>
                  <a:lnTo>
                    <a:pt x="661988" y="333375"/>
                  </a:lnTo>
                  <a:lnTo>
                    <a:pt x="566738" y="454818"/>
                  </a:lnTo>
                  <a:lnTo>
                    <a:pt x="473869" y="564356"/>
                  </a:lnTo>
                  <a:lnTo>
                    <a:pt x="300038" y="738187"/>
                  </a:lnTo>
                  <a:lnTo>
                    <a:pt x="140494" y="888206"/>
                  </a:lnTo>
                  <a:lnTo>
                    <a:pt x="35719" y="978693"/>
                  </a:lnTo>
                  <a:lnTo>
                    <a:pt x="9525" y="1007268"/>
                  </a:lnTo>
                  <a:lnTo>
                    <a:pt x="0" y="1023937"/>
                  </a:lnTo>
                  <a:lnTo>
                    <a:pt x="0" y="1035843"/>
                  </a:lnTo>
                  <a:lnTo>
                    <a:pt x="2382" y="1045368"/>
                  </a:lnTo>
                  <a:lnTo>
                    <a:pt x="7144" y="1050131"/>
                  </a:lnTo>
                  <a:lnTo>
                    <a:pt x="19050" y="1052512"/>
                  </a:lnTo>
                  <a:lnTo>
                    <a:pt x="52388" y="1047750"/>
                  </a:lnTo>
                  <a:lnTo>
                    <a:pt x="85725" y="1040606"/>
                  </a:lnTo>
                  <a:lnTo>
                    <a:pt x="183357" y="985837"/>
                  </a:lnTo>
                  <a:lnTo>
                    <a:pt x="321469" y="897731"/>
                  </a:lnTo>
                  <a:lnTo>
                    <a:pt x="466725" y="802481"/>
                  </a:lnTo>
                  <a:lnTo>
                    <a:pt x="654844" y="654843"/>
                  </a:lnTo>
                  <a:cubicBezTo>
                    <a:pt x="690960" y="625871"/>
                    <a:pt x="660003" y="648494"/>
                    <a:pt x="683419" y="628650"/>
                  </a:cubicBezTo>
                  <a:lnTo>
                    <a:pt x="79533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2">
              <a:extLst>
                <a:ext uri="{FF2B5EF4-FFF2-40B4-BE49-F238E27FC236}">
                  <a16:creationId xmlns:a16="http://schemas.microsoft.com/office/drawing/2014/main" id="{286762FC-3F40-4F66-9B2C-BB5A764DBE94}"/>
                </a:ext>
              </a:extLst>
            </p:cNvPr>
            <p:cNvSpPr/>
            <p:nvPr/>
          </p:nvSpPr>
          <p:spPr>
            <a:xfrm>
              <a:off x="3532188" y="2001838"/>
              <a:ext cx="1012825" cy="869950"/>
            </a:xfrm>
            <a:custGeom>
              <a:avLst/>
              <a:gdLst>
                <a:gd name="connsiteX0" fmla="*/ 209550 w 1014412"/>
                <a:gd name="connsiteY0" fmla="*/ 538163 h 869157"/>
                <a:gd name="connsiteX1" fmla="*/ 269081 w 1014412"/>
                <a:gd name="connsiteY1" fmla="*/ 459582 h 869157"/>
                <a:gd name="connsiteX2" fmla="*/ 345281 w 1014412"/>
                <a:gd name="connsiteY2" fmla="*/ 369094 h 869157"/>
                <a:gd name="connsiteX3" fmla="*/ 395287 w 1014412"/>
                <a:gd name="connsiteY3" fmla="*/ 309563 h 869157"/>
                <a:gd name="connsiteX4" fmla="*/ 471487 w 1014412"/>
                <a:gd name="connsiteY4" fmla="*/ 209550 h 869157"/>
                <a:gd name="connsiteX5" fmla="*/ 569119 w 1014412"/>
                <a:gd name="connsiteY5" fmla="*/ 61913 h 869157"/>
                <a:gd name="connsiteX6" fmla="*/ 576262 w 1014412"/>
                <a:gd name="connsiteY6" fmla="*/ 45244 h 869157"/>
                <a:gd name="connsiteX7" fmla="*/ 573881 w 1014412"/>
                <a:gd name="connsiteY7" fmla="*/ 33338 h 869157"/>
                <a:gd name="connsiteX8" fmla="*/ 564356 w 1014412"/>
                <a:gd name="connsiteY8" fmla="*/ 21432 h 869157"/>
                <a:gd name="connsiteX9" fmla="*/ 507206 w 1014412"/>
                <a:gd name="connsiteY9" fmla="*/ 0 h 869157"/>
                <a:gd name="connsiteX10" fmla="*/ 1014412 w 1014412"/>
                <a:gd name="connsiteY10" fmla="*/ 52388 h 869157"/>
                <a:gd name="connsiteX11" fmla="*/ 983456 w 1014412"/>
                <a:gd name="connsiteY11" fmla="*/ 76200 h 869157"/>
                <a:gd name="connsiteX12" fmla="*/ 950119 w 1014412"/>
                <a:gd name="connsiteY12" fmla="*/ 92869 h 869157"/>
                <a:gd name="connsiteX13" fmla="*/ 916781 w 1014412"/>
                <a:gd name="connsiteY13" fmla="*/ 109538 h 869157"/>
                <a:gd name="connsiteX14" fmla="*/ 876300 w 1014412"/>
                <a:gd name="connsiteY14" fmla="*/ 138113 h 869157"/>
                <a:gd name="connsiteX15" fmla="*/ 821531 w 1014412"/>
                <a:gd name="connsiteY15" fmla="*/ 188119 h 869157"/>
                <a:gd name="connsiteX16" fmla="*/ 711994 w 1014412"/>
                <a:gd name="connsiteY16" fmla="*/ 285750 h 869157"/>
                <a:gd name="connsiteX17" fmla="*/ 604837 w 1014412"/>
                <a:gd name="connsiteY17" fmla="*/ 385763 h 869157"/>
                <a:gd name="connsiteX18" fmla="*/ 473869 w 1014412"/>
                <a:gd name="connsiteY18" fmla="*/ 497682 h 869157"/>
                <a:gd name="connsiteX19" fmla="*/ 252412 w 1014412"/>
                <a:gd name="connsiteY19" fmla="*/ 690563 h 869157"/>
                <a:gd name="connsiteX20" fmla="*/ 42862 w 1014412"/>
                <a:gd name="connsiteY20" fmla="*/ 869157 h 869157"/>
                <a:gd name="connsiteX21" fmla="*/ 0 w 1014412"/>
                <a:gd name="connsiteY21" fmla="*/ 831057 h 869157"/>
                <a:gd name="connsiteX22" fmla="*/ 64294 w 1014412"/>
                <a:gd name="connsiteY22" fmla="*/ 726282 h 869157"/>
                <a:gd name="connsiteX23" fmla="*/ 138112 w 1014412"/>
                <a:gd name="connsiteY23" fmla="*/ 626269 h 869157"/>
                <a:gd name="connsiteX24" fmla="*/ 209550 w 1014412"/>
                <a:gd name="connsiteY24" fmla="*/ 53816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4412" h="869157">
                  <a:moveTo>
                    <a:pt x="209550" y="538163"/>
                  </a:moveTo>
                  <a:lnTo>
                    <a:pt x="269081" y="459582"/>
                  </a:lnTo>
                  <a:lnTo>
                    <a:pt x="345281" y="369094"/>
                  </a:lnTo>
                  <a:lnTo>
                    <a:pt x="395287" y="309563"/>
                  </a:lnTo>
                  <a:lnTo>
                    <a:pt x="471487" y="209550"/>
                  </a:lnTo>
                  <a:lnTo>
                    <a:pt x="569119" y="61913"/>
                  </a:lnTo>
                  <a:lnTo>
                    <a:pt x="576262" y="45244"/>
                  </a:lnTo>
                  <a:lnTo>
                    <a:pt x="573881" y="33338"/>
                  </a:lnTo>
                  <a:lnTo>
                    <a:pt x="564356" y="21432"/>
                  </a:lnTo>
                  <a:lnTo>
                    <a:pt x="507206" y="0"/>
                  </a:lnTo>
                  <a:lnTo>
                    <a:pt x="1014412" y="52388"/>
                  </a:lnTo>
                  <a:lnTo>
                    <a:pt x="983456" y="76200"/>
                  </a:lnTo>
                  <a:lnTo>
                    <a:pt x="950119" y="92869"/>
                  </a:lnTo>
                  <a:lnTo>
                    <a:pt x="916781" y="109538"/>
                  </a:lnTo>
                  <a:lnTo>
                    <a:pt x="876300" y="138113"/>
                  </a:lnTo>
                  <a:lnTo>
                    <a:pt x="821531" y="188119"/>
                  </a:lnTo>
                  <a:lnTo>
                    <a:pt x="711994" y="285750"/>
                  </a:lnTo>
                  <a:lnTo>
                    <a:pt x="604837" y="385763"/>
                  </a:lnTo>
                  <a:lnTo>
                    <a:pt x="473869" y="497682"/>
                  </a:lnTo>
                  <a:lnTo>
                    <a:pt x="252412" y="690563"/>
                  </a:lnTo>
                  <a:lnTo>
                    <a:pt x="42862" y="869157"/>
                  </a:lnTo>
                  <a:lnTo>
                    <a:pt x="0" y="831057"/>
                  </a:lnTo>
                  <a:lnTo>
                    <a:pt x="64294" y="726282"/>
                  </a:lnTo>
                  <a:lnTo>
                    <a:pt x="138112" y="626269"/>
                  </a:lnTo>
                  <a:lnTo>
                    <a:pt x="209550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3">
              <a:extLst>
                <a:ext uri="{FF2B5EF4-FFF2-40B4-BE49-F238E27FC236}">
                  <a16:creationId xmlns:a16="http://schemas.microsoft.com/office/drawing/2014/main" id="{F7AAD86B-534F-4803-A865-281EF1DEC54E}"/>
                </a:ext>
              </a:extLst>
            </p:cNvPr>
            <p:cNvSpPr/>
            <p:nvPr/>
          </p:nvSpPr>
          <p:spPr>
            <a:xfrm>
              <a:off x="3409950" y="2738438"/>
              <a:ext cx="620713" cy="1644650"/>
            </a:xfrm>
            <a:custGeom>
              <a:avLst/>
              <a:gdLst>
                <a:gd name="connsiteX0" fmla="*/ 261938 w 621506"/>
                <a:gd name="connsiteY0" fmla="*/ 402431 h 1645443"/>
                <a:gd name="connsiteX1" fmla="*/ 219075 w 621506"/>
                <a:gd name="connsiteY1" fmla="*/ 321468 h 1645443"/>
                <a:gd name="connsiteX2" fmla="*/ 183356 w 621506"/>
                <a:gd name="connsiteY2" fmla="*/ 264318 h 1645443"/>
                <a:gd name="connsiteX3" fmla="*/ 150019 w 621506"/>
                <a:gd name="connsiteY3" fmla="*/ 211931 h 1645443"/>
                <a:gd name="connsiteX4" fmla="*/ 90488 w 621506"/>
                <a:gd name="connsiteY4" fmla="*/ 138112 h 1645443"/>
                <a:gd name="connsiteX5" fmla="*/ 52388 w 621506"/>
                <a:gd name="connsiteY5" fmla="*/ 97631 h 1645443"/>
                <a:gd name="connsiteX6" fmla="*/ 21431 w 621506"/>
                <a:gd name="connsiteY6" fmla="*/ 61912 h 1645443"/>
                <a:gd name="connsiteX7" fmla="*/ 2381 w 621506"/>
                <a:gd name="connsiteY7" fmla="*/ 28575 h 1645443"/>
                <a:gd name="connsiteX8" fmla="*/ 0 w 621506"/>
                <a:gd name="connsiteY8" fmla="*/ 14287 h 1645443"/>
                <a:gd name="connsiteX9" fmla="*/ 2381 w 621506"/>
                <a:gd name="connsiteY9" fmla="*/ 2381 h 1645443"/>
                <a:gd name="connsiteX10" fmla="*/ 19050 w 621506"/>
                <a:gd name="connsiteY10" fmla="*/ 0 h 1645443"/>
                <a:gd name="connsiteX11" fmla="*/ 59531 w 621506"/>
                <a:gd name="connsiteY11" fmla="*/ 9525 h 1645443"/>
                <a:gd name="connsiteX12" fmla="*/ 107156 w 621506"/>
                <a:gd name="connsiteY12" fmla="*/ 26193 h 1645443"/>
                <a:gd name="connsiteX13" fmla="*/ 178594 w 621506"/>
                <a:gd name="connsiteY13" fmla="*/ 52387 h 1645443"/>
                <a:gd name="connsiteX14" fmla="*/ 230981 w 621506"/>
                <a:gd name="connsiteY14" fmla="*/ 100012 h 1645443"/>
                <a:gd name="connsiteX15" fmla="*/ 288131 w 621506"/>
                <a:gd name="connsiteY15" fmla="*/ 161925 h 1645443"/>
                <a:gd name="connsiteX16" fmla="*/ 338138 w 621506"/>
                <a:gd name="connsiteY16" fmla="*/ 219075 h 1645443"/>
                <a:gd name="connsiteX17" fmla="*/ 397669 w 621506"/>
                <a:gd name="connsiteY17" fmla="*/ 300037 h 1645443"/>
                <a:gd name="connsiteX18" fmla="*/ 433388 w 621506"/>
                <a:gd name="connsiteY18" fmla="*/ 357187 h 1645443"/>
                <a:gd name="connsiteX19" fmla="*/ 461963 w 621506"/>
                <a:gd name="connsiteY19" fmla="*/ 409575 h 1645443"/>
                <a:gd name="connsiteX20" fmla="*/ 490538 w 621506"/>
                <a:gd name="connsiteY20" fmla="*/ 473868 h 1645443"/>
                <a:gd name="connsiteX21" fmla="*/ 516731 w 621506"/>
                <a:gd name="connsiteY21" fmla="*/ 538162 h 1645443"/>
                <a:gd name="connsiteX22" fmla="*/ 540544 w 621506"/>
                <a:gd name="connsiteY22" fmla="*/ 611981 h 1645443"/>
                <a:gd name="connsiteX23" fmla="*/ 557213 w 621506"/>
                <a:gd name="connsiteY23" fmla="*/ 681037 h 1645443"/>
                <a:gd name="connsiteX24" fmla="*/ 583406 w 621506"/>
                <a:gd name="connsiteY24" fmla="*/ 900112 h 1645443"/>
                <a:gd name="connsiteX25" fmla="*/ 600075 w 621506"/>
                <a:gd name="connsiteY25" fmla="*/ 1021556 h 1645443"/>
                <a:gd name="connsiteX26" fmla="*/ 609600 w 621506"/>
                <a:gd name="connsiteY26" fmla="*/ 1150143 h 1645443"/>
                <a:gd name="connsiteX27" fmla="*/ 616744 w 621506"/>
                <a:gd name="connsiteY27" fmla="*/ 1283493 h 1645443"/>
                <a:gd name="connsiteX28" fmla="*/ 621506 w 621506"/>
                <a:gd name="connsiteY28" fmla="*/ 1395412 h 1645443"/>
                <a:gd name="connsiteX29" fmla="*/ 619125 w 621506"/>
                <a:gd name="connsiteY29" fmla="*/ 1543050 h 1645443"/>
                <a:gd name="connsiteX30" fmla="*/ 616744 w 621506"/>
                <a:gd name="connsiteY30" fmla="*/ 1645443 h 1645443"/>
                <a:gd name="connsiteX31" fmla="*/ 416719 w 621506"/>
                <a:gd name="connsiteY31" fmla="*/ 1640681 h 1645443"/>
                <a:gd name="connsiteX32" fmla="*/ 421481 w 621506"/>
                <a:gd name="connsiteY32" fmla="*/ 1574006 h 1645443"/>
                <a:gd name="connsiteX33" fmla="*/ 426244 w 621506"/>
                <a:gd name="connsiteY33" fmla="*/ 1478756 h 1645443"/>
                <a:gd name="connsiteX34" fmla="*/ 428625 w 621506"/>
                <a:gd name="connsiteY34" fmla="*/ 1381125 h 1645443"/>
                <a:gd name="connsiteX35" fmla="*/ 423863 w 621506"/>
                <a:gd name="connsiteY35" fmla="*/ 1262062 h 1645443"/>
                <a:gd name="connsiteX36" fmla="*/ 414338 w 621506"/>
                <a:gd name="connsiteY36" fmla="*/ 1135856 h 1645443"/>
                <a:gd name="connsiteX37" fmla="*/ 397669 w 621506"/>
                <a:gd name="connsiteY37" fmla="*/ 985837 h 1645443"/>
                <a:gd name="connsiteX38" fmla="*/ 376238 w 621506"/>
                <a:gd name="connsiteY38" fmla="*/ 792956 h 1645443"/>
                <a:gd name="connsiteX39" fmla="*/ 350044 w 621506"/>
                <a:gd name="connsiteY39" fmla="*/ 661987 h 1645443"/>
                <a:gd name="connsiteX40" fmla="*/ 330994 w 621506"/>
                <a:gd name="connsiteY40" fmla="*/ 590550 h 1645443"/>
                <a:gd name="connsiteX41" fmla="*/ 304800 w 621506"/>
                <a:gd name="connsiteY41" fmla="*/ 504825 h 1645443"/>
                <a:gd name="connsiteX42" fmla="*/ 261938 w 621506"/>
                <a:gd name="connsiteY42" fmla="*/ 402431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21506" h="1645443">
                  <a:moveTo>
                    <a:pt x="261938" y="402431"/>
                  </a:moveTo>
                  <a:lnTo>
                    <a:pt x="219075" y="321468"/>
                  </a:lnTo>
                  <a:lnTo>
                    <a:pt x="183356" y="264318"/>
                  </a:lnTo>
                  <a:lnTo>
                    <a:pt x="150019" y="211931"/>
                  </a:lnTo>
                  <a:lnTo>
                    <a:pt x="90488" y="138112"/>
                  </a:lnTo>
                  <a:lnTo>
                    <a:pt x="52388" y="97631"/>
                  </a:lnTo>
                  <a:lnTo>
                    <a:pt x="21431" y="61912"/>
                  </a:lnTo>
                  <a:lnTo>
                    <a:pt x="2381" y="28575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19050" y="0"/>
                  </a:lnTo>
                  <a:lnTo>
                    <a:pt x="59531" y="9525"/>
                  </a:lnTo>
                  <a:lnTo>
                    <a:pt x="107156" y="26193"/>
                  </a:lnTo>
                  <a:lnTo>
                    <a:pt x="178594" y="52387"/>
                  </a:lnTo>
                  <a:lnTo>
                    <a:pt x="230981" y="100012"/>
                  </a:lnTo>
                  <a:lnTo>
                    <a:pt x="288131" y="161925"/>
                  </a:lnTo>
                  <a:lnTo>
                    <a:pt x="338138" y="219075"/>
                  </a:lnTo>
                  <a:lnTo>
                    <a:pt x="397669" y="300037"/>
                  </a:lnTo>
                  <a:lnTo>
                    <a:pt x="433388" y="357187"/>
                  </a:lnTo>
                  <a:lnTo>
                    <a:pt x="461963" y="409575"/>
                  </a:lnTo>
                  <a:lnTo>
                    <a:pt x="490538" y="473868"/>
                  </a:lnTo>
                  <a:lnTo>
                    <a:pt x="516731" y="538162"/>
                  </a:lnTo>
                  <a:lnTo>
                    <a:pt x="540544" y="611981"/>
                  </a:lnTo>
                  <a:lnTo>
                    <a:pt x="557213" y="681037"/>
                  </a:lnTo>
                  <a:lnTo>
                    <a:pt x="583406" y="900112"/>
                  </a:lnTo>
                  <a:lnTo>
                    <a:pt x="600075" y="1021556"/>
                  </a:lnTo>
                  <a:lnTo>
                    <a:pt x="609600" y="1150143"/>
                  </a:lnTo>
                  <a:lnTo>
                    <a:pt x="616744" y="1283493"/>
                  </a:lnTo>
                  <a:lnTo>
                    <a:pt x="621506" y="1395412"/>
                  </a:lnTo>
                  <a:cubicBezTo>
                    <a:pt x="620712" y="1444625"/>
                    <a:pt x="619919" y="1493837"/>
                    <a:pt x="619125" y="1543050"/>
                  </a:cubicBezTo>
                  <a:cubicBezTo>
                    <a:pt x="618331" y="1577181"/>
                    <a:pt x="617538" y="1611312"/>
                    <a:pt x="616744" y="1645443"/>
                  </a:cubicBezTo>
                  <a:lnTo>
                    <a:pt x="416719" y="1640681"/>
                  </a:lnTo>
                  <a:lnTo>
                    <a:pt x="421481" y="1574006"/>
                  </a:lnTo>
                  <a:lnTo>
                    <a:pt x="426244" y="1478756"/>
                  </a:lnTo>
                  <a:cubicBezTo>
                    <a:pt x="427038" y="1446212"/>
                    <a:pt x="427831" y="1413669"/>
                    <a:pt x="428625" y="1381125"/>
                  </a:cubicBezTo>
                  <a:lnTo>
                    <a:pt x="423863" y="1262062"/>
                  </a:lnTo>
                  <a:lnTo>
                    <a:pt x="414338" y="1135856"/>
                  </a:lnTo>
                  <a:lnTo>
                    <a:pt x="397669" y="985837"/>
                  </a:lnTo>
                  <a:lnTo>
                    <a:pt x="376238" y="792956"/>
                  </a:lnTo>
                  <a:lnTo>
                    <a:pt x="350044" y="661987"/>
                  </a:lnTo>
                  <a:lnTo>
                    <a:pt x="330994" y="590550"/>
                  </a:lnTo>
                  <a:lnTo>
                    <a:pt x="304800" y="504825"/>
                  </a:lnTo>
                  <a:lnTo>
                    <a:pt x="261938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4">
              <a:extLst>
                <a:ext uri="{FF2B5EF4-FFF2-40B4-BE49-F238E27FC236}">
                  <a16:creationId xmlns:a16="http://schemas.microsoft.com/office/drawing/2014/main" id="{A5F1925C-0E4C-414D-BEC5-83B3D125D801}"/>
                </a:ext>
              </a:extLst>
            </p:cNvPr>
            <p:cNvSpPr/>
            <p:nvPr/>
          </p:nvSpPr>
          <p:spPr>
            <a:xfrm>
              <a:off x="3468688" y="4294188"/>
              <a:ext cx="558800" cy="1539875"/>
            </a:xfrm>
            <a:custGeom>
              <a:avLst/>
              <a:gdLst>
                <a:gd name="connsiteX0" fmla="*/ 330994 w 557213"/>
                <a:gd name="connsiteY0" fmla="*/ 319087 h 1540669"/>
                <a:gd name="connsiteX1" fmla="*/ 340519 w 557213"/>
                <a:gd name="connsiteY1" fmla="*/ 238125 h 1540669"/>
                <a:gd name="connsiteX2" fmla="*/ 347663 w 557213"/>
                <a:gd name="connsiteY2" fmla="*/ 176212 h 1540669"/>
                <a:gd name="connsiteX3" fmla="*/ 352425 w 557213"/>
                <a:gd name="connsiteY3" fmla="*/ 123825 h 1540669"/>
                <a:gd name="connsiteX4" fmla="*/ 357188 w 557213"/>
                <a:gd name="connsiteY4" fmla="*/ 80962 h 1540669"/>
                <a:gd name="connsiteX5" fmla="*/ 364332 w 557213"/>
                <a:gd name="connsiteY5" fmla="*/ 0 h 1540669"/>
                <a:gd name="connsiteX6" fmla="*/ 554832 w 557213"/>
                <a:gd name="connsiteY6" fmla="*/ 2381 h 1540669"/>
                <a:gd name="connsiteX7" fmla="*/ 557213 w 557213"/>
                <a:gd name="connsiteY7" fmla="*/ 88106 h 1540669"/>
                <a:gd name="connsiteX8" fmla="*/ 554832 w 557213"/>
                <a:gd name="connsiteY8" fmla="*/ 138112 h 1540669"/>
                <a:gd name="connsiteX9" fmla="*/ 550069 w 557213"/>
                <a:gd name="connsiteY9" fmla="*/ 207169 h 1540669"/>
                <a:gd name="connsiteX10" fmla="*/ 540544 w 557213"/>
                <a:gd name="connsiteY10" fmla="*/ 302419 h 1540669"/>
                <a:gd name="connsiteX11" fmla="*/ 531019 w 557213"/>
                <a:gd name="connsiteY11" fmla="*/ 397669 h 1540669"/>
                <a:gd name="connsiteX12" fmla="*/ 519113 w 557213"/>
                <a:gd name="connsiteY12" fmla="*/ 481012 h 1540669"/>
                <a:gd name="connsiteX13" fmla="*/ 509588 w 557213"/>
                <a:gd name="connsiteY13" fmla="*/ 531019 h 1540669"/>
                <a:gd name="connsiteX14" fmla="*/ 488157 w 557213"/>
                <a:gd name="connsiteY14" fmla="*/ 633412 h 1540669"/>
                <a:gd name="connsiteX15" fmla="*/ 447675 w 557213"/>
                <a:gd name="connsiteY15" fmla="*/ 785812 h 1540669"/>
                <a:gd name="connsiteX16" fmla="*/ 407194 w 557213"/>
                <a:gd name="connsiteY16" fmla="*/ 919162 h 1540669"/>
                <a:gd name="connsiteX17" fmla="*/ 361950 w 557213"/>
                <a:gd name="connsiteY17" fmla="*/ 1057275 h 1540669"/>
                <a:gd name="connsiteX18" fmla="*/ 314325 w 557213"/>
                <a:gd name="connsiteY18" fmla="*/ 1188244 h 1540669"/>
                <a:gd name="connsiteX19" fmla="*/ 280988 w 557213"/>
                <a:gd name="connsiteY19" fmla="*/ 1252537 h 1540669"/>
                <a:gd name="connsiteX20" fmla="*/ 228600 w 557213"/>
                <a:gd name="connsiteY20" fmla="*/ 1340644 h 1540669"/>
                <a:gd name="connsiteX21" fmla="*/ 183357 w 557213"/>
                <a:gd name="connsiteY21" fmla="*/ 1412081 h 1540669"/>
                <a:gd name="connsiteX22" fmla="*/ 157163 w 557213"/>
                <a:gd name="connsiteY22" fmla="*/ 1447800 h 1540669"/>
                <a:gd name="connsiteX23" fmla="*/ 123825 w 557213"/>
                <a:gd name="connsiteY23" fmla="*/ 1493044 h 1540669"/>
                <a:gd name="connsiteX24" fmla="*/ 88107 w 557213"/>
                <a:gd name="connsiteY24" fmla="*/ 1526381 h 1540669"/>
                <a:gd name="connsiteX25" fmla="*/ 59532 w 557213"/>
                <a:gd name="connsiteY25" fmla="*/ 1540669 h 1540669"/>
                <a:gd name="connsiteX26" fmla="*/ 45244 w 557213"/>
                <a:gd name="connsiteY26" fmla="*/ 1540669 h 1540669"/>
                <a:gd name="connsiteX27" fmla="*/ 23813 w 557213"/>
                <a:gd name="connsiteY27" fmla="*/ 1533525 h 1540669"/>
                <a:gd name="connsiteX28" fmla="*/ 11907 w 557213"/>
                <a:gd name="connsiteY28" fmla="*/ 1516856 h 1540669"/>
                <a:gd name="connsiteX29" fmla="*/ 0 w 557213"/>
                <a:gd name="connsiteY29" fmla="*/ 1495425 h 1540669"/>
                <a:gd name="connsiteX30" fmla="*/ 171450 w 557213"/>
                <a:gd name="connsiteY30" fmla="*/ 919162 h 1540669"/>
                <a:gd name="connsiteX31" fmla="*/ 197644 w 557213"/>
                <a:gd name="connsiteY31" fmla="*/ 862012 h 1540669"/>
                <a:gd name="connsiteX32" fmla="*/ 226219 w 557213"/>
                <a:gd name="connsiteY32" fmla="*/ 785812 h 1540669"/>
                <a:gd name="connsiteX33" fmla="*/ 261938 w 557213"/>
                <a:gd name="connsiteY33" fmla="*/ 669131 h 1540669"/>
                <a:gd name="connsiteX34" fmla="*/ 278607 w 557213"/>
                <a:gd name="connsiteY34" fmla="*/ 604837 h 1540669"/>
                <a:gd name="connsiteX35" fmla="*/ 297657 w 557213"/>
                <a:gd name="connsiteY35" fmla="*/ 521494 h 1540669"/>
                <a:gd name="connsiteX36" fmla="*/ 319088 w 557213"/>
                <a:gd name="connsiteY36" fmla="*/ 392906 h 1540669"/>
                <a:gd name="connsiteX37" fmla="*/ 330994 w 557213"/>
                <a:gd name="connsiteY37" fmla="*/ 319087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3" h="1540669">
                  <a:moveTo>
                    <a:pt x="330994" y="319087"/>
                  </a:moveTo>
                  <a:lnTo>
                    <a:pt x="340519" y="238125"/>
                  </a:lnTo>
                  <a:lnTo>
                    <a:pt x="347663" y="176212"/>
                  </a:lnTo>
                  <a:lnTo>
                    <a:pt x="352425" y="123825"/>
                  </a:lnTo>
                  <a:lnTo>
                    <a:pt x="357188" y="80962"/>
                  </a:lnTo>
                  <a:lnTo>
                    <a:pt x="364332" y="0"/>
                  </a:lnTo>
                  <a:lnTo>
                    <a:pt x="554832" y="2381"/>
                  </a:lnTo>
                  <a:cubicBezTo>
                    <a:pt x="555626" y="30956"/>
                    <a:pt x="556419" y="59531"/>
                    <a:pt x="557213" y="88106"/>
                  </a:cubicBezTo>
                  <a:lnTo>
                    <a:pt x="554832" y="138112"/>
                  </a:lnTo>
                  <a:lnTo>
                    <a:pt x="550069" y="207169"/>
                  </a:lnTo>
                  <a:lnTo>
                    <a:pt x="540544" y="302419"/>
                  </a:lnTo>
                  <a:lnTo>
                    <a:pt x="531019" y="397669"/>
                  </a:lnTo>
                  <a:lnTo>
                    <a:pt x="519113" y="481012"/>
                  </a:lnTo>
                  <a:lnTo>
                    <a:pt x="509588" y="531019"/>
                  </a:lnTo>
                  <a:lnTo>
                    <a:pt x="488157" y="633412"/>
                  </a:lnTo>
                  <a:lnTo>
                    <a:pt x="447675" y="785812"/>
                  </a:lnTo>
                  <a:lnTo>
                    <a:pt x="407194" y="919162"/>
                  </a:lnTo>
                  <a:lnTo>
                    <a:pt x="361950" y="1057275"/>
                  </a:lnTo>
                  <a:lnTo>
                    <a:pt x="314325" y="1188244"/>
                  </a:lnTo>
                  <a:lnTo>
                    <a:pt x="280988" y="1252537"/>
                  </a:lnTo>
                  <a:lnTo>
                    <a:pt x="228600" y="1340644"/>
                  </a:lnTo>
                  <a:lnTo>
                    <a:pt x="183357" y="1412081"/>
                  </a:lnTo>
                  <a:lnTo>
                    <a:pt x="157163" y="1447800"/>
                  </a:lnTo>
                  <a:lnTo>
                    <a:pt x="123825" y="1493044"/>
                  </a:lnTo>
                  <a:lnTo>
                    <a:pt x="88107" y="1526381"/>
                  </a:lnTo>
                  <a:lnTo>
                    <a:pt x="59532" y="1540669"/>
                  </a:lnTo>
                  <a:lnTo>
                    <a:pt x="45244" y="1540669"/>
                  </a:lnTo>
                  <a:lnTo>
                    <a:pt x="23813" y="1533525"/>
                  </a:lnTo>
                  <a:lnTo>
                    <a:pt x="11907" y="1516856"/>
                  </a:lnTo>
                  <a:lnTo>
                    <a:pt x="0" y="1495425"/>
                  </a:lnTo>
                  <a:lnTo>
                    <a:pt x="171450" y="919162"/>
                  </a:lnTo>
                  <a:lnTo>
                    <a:pt x="197644" y="862012"/>
                  </a:lnTo>
                  <a:lnTo>
                    <a:pt x="226219" y="785812"/>
                  </a:lnTo>
                  <a:lnTo>
                    <a:pt x="261938" y="669131"/>
                  </a:lnTo>
                  <a:lnTo>
                    <a:pt x="278607" y="604837"/>
                  </a:lnTo>
                  <a:lnTo>
                    <a:pt x="297657" y="521494"/>
                  </a:lnTo>
                  <a:lnTo>
                    <a:pt x="319088" y="392906"/>
                  </a:lnTo>
                  <a:lnTo>
                    <a:pt x="33099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5">
              <a:extLst>
                <a:ext uri="{FF2B5EF4-FFF2-40B4-BE49-F238E27FC236}">
                  <a16:creationId xmlns:a16="http://schemas.microsoft.com/office/drawing/2014/main" id="{88431316-BA70-4C53-BF29-71B3780CAA0D}"/>
                </a:ext>
              </a:extLst>
            </p:cNvPr>
            <p:cNvSpPr/>
            <p:nvPr/>
          </p:nvSpPr>
          <p:spPr>
            <a:xfrm>
              <a:off x="3009900" y="5086350"/>
              <a:ext cx="665163" cy="742950"/>
            </a:xfrm>
            <a:custGeom>
              <a:avLst/>
              <a:gdLst>
                <a:gd name="connsiteX0" fmla="*/ 214313 w 664369"/>
                <a:gd name="connsiteY0" fmla="*/ 102394 h 742950"/>
                <a:gd name="connsiteX1" fmla="*/ 304800 w 664369"/>
                <a:gd name="connsiteY1" fmla="*/ 150019 h 742950"/>
                <a:gd name="connsiteX2" fmla="*/ 371475 w 664369"/>
                <a:gd name="connsiteY2" fmla="*/ 183356 h 742950"/>
                <a:gd name="connsiteX3" fmla="*/ 411956 w 664369"/>
                <a:gd name="connsiteY3" fmla="*/ 202406 h 742950"/>
                <a:gd name="connsiteX4" fmla="*/ 454819 w 664369"/>
                <a:gd name="connsiteY4" fmla="*/ 216694 h 742950"/>
                <a:gd name="connsiteX5" fmla="*/ 469106 w 664369"/>
                <a:gd name="connsiteY5" fmla="*/ 219075 h 742950"/>
                <a:gd name="connsiteX6" fmla="*/ 485775 w 664369"/>
                <a:gd name="connsiteY6" fmla="*/ 216694 h 742950"/>
                <a:gd name="connsiteX7" fmla="*/ 509588 w 664369"/>
                <a:gd name="connsiteY7" fmla="*/ 211931 h 742950"/>
                <a:gd name="connsiteX8" fmla="*/ 540544 w 664369"/>
                <a:gd name="connsiteY8" fmla="*/ 200025 h 742950"/>
                <a:gd name="connsiteX9" fmla="*/ 561975 w 664369"/>
                <a:gd name="connsiteY9" fmla="*/ 188119 h 742950"/>
                <a:gd name="connsiteX10" fmla="*/ 590550 w 664369"/>
                <a:gd name="connsiteY10" fmla="*/ 169069 h 742950"/>
                <a:gd name="connsiteX11" fmla="*/ 609600 w 664369"/>
                <a:gd name="connsiteY11" fmla="*/ 150019 h 742950"/>
                <a:gd name="connsiteX12" fmla="*/ 628650 w 664369"/>
                <a:gd name="connsiteY12" fmla="*/ 126206 h 742950"/>
                <a:gd name="connsiteX13" fmla="*/ 664369 w 664369"/>
                <a:gd name="connsiteY13" fmla="*/ 64294 h 742950"/>
                <a:gd name="connsiteX14" fmla="*/ 540544 w 664369"/>
                <a:gd name="connsiteY14" fmla="*/ 733425 h 742950"/>
                <a:gd name="connsiteX15" fmla="*/ 514350 w 664369"/>
                <a:gd name="connsiteY15" fmla="*/ 742950 h 742950"/>
                <a:gd name="connsiteX16" fmla="*/ 485775 w 664369"/>
                <a:gd name="connsiteY16" fmla="*/ 735806 h 742950"/>
                <a:gd name="connsiteX17" fmla="*/ 459581 w 664369"/>
                <a:gd name="connsiteY17" fmla="*/ 700088 h 742950"/>
                <a:gd name="connsiteX18" fmla="*/ 438150 w 664369"/>
                <a:gd name="connsiteY18" fmla="*/ 652463 h 742950"/>
                <a:gd name="connsiteX19" fmla="*/ 397669 w 664369"/>
                <a:gd name="connsiteY19" fmla="*/ 545306 h 742950"/>
                <a:gd name="connsiteX20" fmla="*/ 371475 w 664369"/>
                <a:gd name="connsiteY20" fmla="*/ 483394 h 742950"/>
                <a:gd name="connsiteX21" fmla="*/ 340519 w 664369"/>
                <a:gd name="connsiteY21" fmla="*/ 438150 h 742950"/>
                <a:gd name="connsiteX22" fmla="*/ 254794 w 664369"/>
                <a:gd name="connsiteY22" fmla="*/ 335756 h 742950"/>
                <a:gd name="connsiteX23" fmla="*/ 140494 w 664369"/>
                <a:gd name="connsiteY23" fmla="*/ 204788 h 742950"/>
                <a:gd name="connsiteX24" fmla="*/ 23813 w 664369"/>
                <a:gd name="connsiteY24" fmla="*/ 71438 h 742950"/>
                <a:gd name="connsiteX25" fmla="*/ 11906 w 664369"/>
                <a:gd name="connsiteY25" fmla="*/ 54769 h 742950"/>
                <a:gd name="connsiteX26" fmla="*/ 0 w 664369"/>
                <a:gd name="connsiteY26" fmla="*/ 28575 h 742950"/>
                <a:gd name="connsiteX27" fmla="*/ 0 w 664369"/>
                <a:gd name="connsiteY27" fmla="*/ 11906 h 742950"/>
                <a:gd name="connsiteX28" fmla="*/ 4763 w 664369"/>
                <a:gd name="connsiteY28" fmla="*/ 2381 h 742950"/>
                <a:gd name="connsiteX29" fmla="*/ 26194 w 664369"/>
                <a:gd name="connsiteY29" fmla="*/ 0 h 742950"/>
                <a:gd name="connsiteX30" fmla="*/ 45244 w 664369"/>
                <a:gd name="connsiteY30" fmla="*/ 7144 h 742950"/>
                <a:gd name="connsiteX31" fmla="*/ 83344 w 664369"/>
                <a:gd name="connsiteY31" fmla="*/ 28575 h 742950"/>
                <a:gd name="connsiteX32" fmla="*/ 164306 w 664369"/>
                <a:gd name="connsiteY32" fmla="*/ 76200 h 742950"/>
                <a:gd name="connsiteX33" fmla="*/ 214313 w 664369"/>
                <a:gd name="connsiteY33" fmla="*/ 10239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4369" h="742950">
                  <a:moveTo>
                    <a:pt x="214313" y="102394"/>
                  </a:moveTo>
                  <a:lnTo>
                    <a:pt x="304800" y="150019"/>
                  </a:lnTo>
                  <a:lnTo>
                    <a:pt x="371475" y="183356"/>
                  </a:lnTo>
                  <a:lnTo>
                    <a:pt x="411956" y="202406"/>
                  </a:lnTo>
                  <a:lnTo>
                    <a:pt x="454819" y="216694"/>
                  </a:lnTo>
                  <a:lnTo>
                    <a:pt x="469106" y="219075"/>
                  </a:lnTo>
                  <a:lnTo>
                    <a:pt x="485775" y="216694"/>
                  </a:lnTo>
                  <a:lnTo>
                    <a:pt x="509588" y="211931"/>
                  </a:lnTo>
                  <a:lnTo>
                    <a:pt x="540544" y="200025"/>
                  </a:lnTo>
                  <a:lnTo>
                    <a:pt x="561975" y="188119"/>
                  </a:lnTo>
                  <a:lnTo>
                    <a:pt x="590550" y="169069"/>
                  </a:lnTo>
                  <a:lnTo>
                    <a:pt x="609600" y="150019"/>
                  </a:lnTo>
                  <a:lnTo>
                    <a:pt x="628650" y="126206"/>
                  </a:lnTo>
                  <a:lnTo>
                    <a:pt x="664369" y="64294"/>
                  </a:lnTo>
                  <a:lnTo>
                    <a:pt x="540544" y="733425"/>
                  </a:lnTo>
                  <a:lnTo>
                    <a:pt x="514350" y="742950"/>
                  </a:lnTo>
                  <a:lnTo>
                    <a:pt x="485775" y="735806"/>
                  </a:lnTo>
                  <a:lnTo>
                    <a:pt x="459581" y="700088"/>
                  </a:lnTo>
                  <a:lnTo>
                    <a:pt x="438150" y="652463"/>
                  </a:lnTo>
                  <a:lnTo>
                    <a:pt x="397669" y="545306"/>
                  </a:lnTo>
                  <a:lnTo>
                    <a:pt x="371475" y="483394"/>
                  </a:lnTo>
                  <a:lnTo>
                    <a:pt x="340519" y="438150"/>
                  </a:lnTo>
                  <a:lnTo>
                    <a:pt x="254794" y="335756"/>
                  </a:lnTo>
                  <a:lnTo>
                    <a:pt x="140494" y="204788"/>
                  </a:lnTo>
                  <a:lnTo>
                    <a:pt x="23813" y="714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83344" y="28575"/>
                  </a:lnTo>
                  <a:lnTo>
                    <a:pt x="164306" y="76200"/>
                  </a:lnTo>
                  <a:lnTo>
                    <a:pt x="214313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6">
              <a:extLst>
                <a:ext uri="{FF2B5EF4-FFF2-40B4-BE49-F238E27FC236}">
                  <a16:creationId xmlns:a16="http://schemas.microsoft.com/office/drawing/2014/main" id="{C010B4CE-414E-41D4-B53A-08D81056AC25}"/>
                </a:ext>
              </a:extLst>
            </p:cNvPr>
            <p:cNvSpPr/>
            <p:nvPr/>
          </p:nvSpPr>
          <p:spPr>
            <a:xfrm>
              <a:off x="2657475" y="3017838"/>
              <a:ext cx="1827213" cy="1390650"/>
            </a:xfrm>
            <a:custGeom>
              <a:avLst/>
              <a:gdLst>
                <a:gd name="connsiteX0" fmla="*/ 878681 w 1826419"/>
                <a:gd name="connsiteY0" fmla="*/ 678656 h 1390650"/>
                <a:gd name="connsiteX1" fmla="*/ 1135856 w 1826419"/>
                <a:gd name="connsiteY1" fmla="*/ 497681 h 1390650"/>
                <a:gd name="connsiteX2" fmla="*/ 1304925 w 1826419"/>
                <a:gd name="connsiteY2" fmla="*/ 390525 h 1390650"/>
                <a:gd name="connsiteX3" fmla="*/ 1438275 w 1826419"/>
                <a:gd name="connsiteY3" fmla="*/ 278606 h 1390650"/>
                <a:gd name="connsiteX4" fmla="*/ 1604963 w 1826419"/>
                <a:gd name="connsiteY4" fmla="*/ 135731 h 1390650"/>
                <a:gd name="connsiteX5" fmla="*/ 1707356 w 1826419"/>
                <a:gd name="connsiteY5" fmla="*/ 47625 h 1390650"/>
                <a:gd name="connsiteX6" fmla="*/ 1750219 w 1826419"/>
                <a:gd name="connsiteY6" fmla="*/ 11906 h 1390650"/>
                <a:gd name="connsiteX7" fmla="*/ 1766888 w 1826419"/>
                <a:gd name="connsiteY7" fmla="*/ 4762 h 1390650"/>
                <a:gd name="connsiteX8" fmla="*/ 1785938 w 1826419"/>
                <a:gd name="connsiteY8" fmla="*/ 0 h 1390650"/>
                <a:gd name="connsiteX9" fmla="*/ 1795463 w 1826419"/>
                <a:gd name="connsiteY9" fmla="*/ 0 h 1390650"/>
                <a:gd name="connsiteX10" fmla="*/ 1807369 w 1826419"/>
                <a:gd name="connsiteY10" fmla="*/ 0 h 1390650"/>
                <a:gd name="connsiteX11" fmla="*/ 1816894 w 1826419"/>
                <a:gd name="connsiteY11" fmla="*/ 2381 h 1390650"/>
                <a:gd name="connsiteX12" fmla="*/ 1821656 w 1826419"/>
                <a:gd name="connsiteY12" fmla="*/ 7144 h 1390650"/>
                <a:gd name="connsiteX13" fmla="*/ 1826419 w 1826419"/>
                <a:gd name="connsiteY13" fmla="*/ 16669 h 1390650"/>
                <a:gd name="connsiteX14" fmla="*/ 1826419 w 1826419"/>
                <a:gd name="connsiteY14" fmla="*/ 35719 h 1390650"/>
                <a:gd name="connsiteX15" fmla="*/ 1812131 w 1826419"/>
                <a:gd name="connsiteY15" fmla="*/ 61912 h 1390650"/>
                <a:gd name="connsiteX16" fmla="*/ 1766888 w 1826419"/>
                <a:gd name="connsiteY16" fmla="*/ 109537 h 1390650"/>
                <a:gd name="connsiteX17" fmla="*/ 1635919 w 1826419"/>
                <a:gd name="connsiteY17" fmla="*/ 247650 h 1390650"/>
                <a:gd name="connsiteX18" fmla="*/ 1490663 w 1826419"/>
                <a:gd name="connsiteY18" fmla="*/ 397669 h 1390650"/>
                <a:gd name="connsiteX19" fmla="*/ 1316831 w 1826419"/>
                <a:gd name="connsiteY19" fmla="*/ 581025 h 1390650"/>
                <a:gd name="connsiteX20" fmla="*/ 1042988 w 1826419"/>
                <a:gd name="connsiteY20" fmla="*/ 816769 h 1390650"/>
                <a:gd name="connsiteX21" fmla="*/ 888206 w 1826419"/>
                <a:gd name="connsiteY21" fmla="*/ 950119 h 1390650"/>
                <a:gd name="connsiteX22" fmla="*/ 766763 w 1826419"/>
                <a:gd name="connsiteY22" fmla="*/ 1047750 h 1390650"/>
                <a:gd name="connsiteX23" fmla="*/ 640556 w 1826419"/>
                <a:gd name="connsiteY23" fmla="*/ 1152525 h 1390650"/>
                <a:gd name="connsiteX24" fmla="*/ 538163 w 1826419"/>
                <a:gd name="connsiteY24" fmla="*/ 1233487 h 1390650"/>
                <a:gd name="connsiteX25" fmla="*/ 504825 w 1826419"/>
                <a:gd name="connsiteY25" fmla="*/ 1269206 h 1390650"/>
                <a:gd name="connsiteX26" fmla="*/ 478631 w 1826419"/>
                <a:gd name="connsiteY26" fmla="*/ 1304925 h 1390650"/>
                <a:gd name="connsiteX27" fmla="*/ 459581 w 1826419"/>
                <a:gd name="connsiteY27" fmla="*/ 1338262 h 1390650"/>
                <a:gd name="connsiteX28" fmla="*/ 435769 w 1826419"/>
                <a:gd name="connsiteY28" fmla="*/ 1364456 h 1390650"/>
                <a:gd name="connsiteX29" fmla="*/ 411956 w 1826419"/>
                <a:gd name="connsiteY29" fmla="*/ 1381125 h 1390650"/>
                <a:gd name="connsiteX30" fmla="*/ 385763 w 1826419"/>
                <a:gd name="connsiteY30" fmla="*/ 1390650 h 1390650"/>
                <a:gd name="connsiteX31" fmla="*/ 354806 w 1826419"/>
                <a:gd name="connsiteY31" fmla="*/ 1390650 h 1390650"/>
                <a:gd name="connsiteX32" fmla="*/ 321469 w 1826419"/>
                <a:gd name="connsiteY32" fmla="*/ 1378744 h 1390650"/>
                <a:gd name="connsiteX33" fmla="*/ 283369 w 1826419"/>
                <a:gd name="connsiteY33" fmla="*/ 1352550 h 1390650"/>
                <a:gd name="connsiteX34" fmla="*/ 226219 w 1826419"/>
                <a:gd name="connsiteY34" fmla="*/ 1300162 h 1390650"/>
                <a:gd name="connsiteX35" fmla="*/ 154781 w 1826419"/>
                <a:gd name="connsiteY35" fmla="*/ 1219200 h 1390650"/>
                <a:gd name="connsiteX36" fmla="*/ 95250 w 1826419"/>
                <a:gd name="connsiteY36" fmla="*/ 1145381 h 1390650"/>
                <a:gd name="connsiteX37" fmla="*/ 38100 w 1826419"/>
                <a:gd name="connsiteY37" fmla="*/ 1062037 h 1390650"/>
                <a:gd name="connsiteX38" fmla="*/ 11906 w 1826419"/>
                <a:gd name="connsiteY38" fmla="*/ 1014412 h 1390650"/>
                <a:gd name="connsiteX39" fmla="*/ 2381 w 1826419"/>
                <a:gd name="connsiteY39" fmla="*/ 985837 h 1390650"/>
                <a:gd name="connsiteX40" fmla="*/ 0 w 1826419"/>
                <a:gd name="connsiteY40" fmla="*/ 964406 h 1390650"/>
                <a:gd name="connsiteX41" fmla="*/ 2381 w 1826419"/>
                <a:gd name="connsiteY41" fmla="*/ 947737 h 1390650"/>
                <a:gd name="connsiteX42" fmla="*/ 7144 w 1826419"/>
                <a:gd name="connsiteY42" fmla="*/ 938212 h 1390650"/>
                <a:gd name="connsiteX43" fmla="*/ 19050 w 1826419"/>
                <a:gd name="connsiteY43" fmla="*/ 933450 h 1390650"/>
                <a:gd name="connsiteX44" fmla="*/ 28575 w 1826419"/>
                <a:gd name="connsiteY44" fmla="*/ 933450 h 1390650"/>
                <a:gd name="connsiteX45" fmla="*/ 42863 w 1826419"/>
                <a:gd name="connsiteY45" fmla="*/ 935831 h 1390650"/>
                <a:gd name="connsiteX46" fmla="*/ 73819 w 1826419"/>
                <a:gd name="connsiteY46" fmla="*/ 947737 h 1390650"/>
                <a:gd name="connsiteX47" fmla="*/ 95250 w 1826419"/>
                <a:gd name="connsiteY47" fmla="*/ 959644 h 1390650"/>
                <a:gd name="connsiteX48" fmla="*/ 130969 w 1826419"/>
                <a:gd name="connsiteY48" fmla="*/ 983456 h 1390650"/>
                <a:gd name="connsiteX49" fmla="*/ 154781 w 1826419"/>
                <a:gd name="connsiteY49" fmla="*/ 995362 h 1390650"/>
                <a:gd name="connsiteX50" fmla="*/ 192881 w 1826419"/>
                <a:gd name="connsiteY50" fmla="*/ 1007269 h 1390650"/>
                <a:gd name="connsiteX51" fmla="*/ 247650 w 1826419"/>
                <a:gd name="connsiteY51" fmla="*/ 1016794 h 1390650"/>
                <a:gd name="connsiteX52" fmla="*/ 300038 w 1826419"/>
                <a:gd name="connsiteY52" fmla="*/ 1016794 h 1390650"/>
                <a:gd name="connsiteX53" fmla="*/ 345281 w 1826419"/>
                <a:gd name="connsiteY53" fmla="*/ 1007269 h 1390650"/>
                <a:gd name="connsiteX54" fmla="*/ 407194 w 1826419"/>
                <a:gd name="connsiteY54" fmla="*/ 985837 h 1390650"/>
                <a:gd name="connsiteX55" fmla="*/ 526256 w 1826419"/>
                <a:gd name="connsiteY55" fmla="*/ 916781 h 1390650"/>
                <a:gd name="connsiteX56" fmla="*/ 742950 w 1826419"/>
                <a:gd name="connsiteY56" fmla="*/ 771525 h 1390650"/>
                <a:gd name="connsiteX57" fmla="*/ 878681 w 1826419"/>
                <a:gd name="connsiteY57" fmla="*/ 678656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26419" h="1390650">
                  <a:moveTo>
                    <a:pt x="878681" y="678656"/>
                  </a:moveTo>
                  <a:lnTo>
                    <a:pt x="1135856" y="497681"/>
                  </a:lnTo>
                  <a:lnTo>
                    <a:pt x="1304925" y="390525"/>
                  </a:lnTo>
                  <a:lnTo>
                    <a:pt x="1438275" y="278606"/>
                  </a:lnTo>
                  <a:lnTo>
                    <a:pt x="1604963" y="135731"/>
                  </a:lnTo>
                  <a:lnTo>
                    <a:pt x="1707356" y="47625"/>
                  </a:lnTo>
                  <a:lnTo>
                    <a:pt x="1750219" y="11906"/>
                  </a:lnTo>
                  <a:lnTo>
                    <a:pt x="1766888" y="4762"/>
                  </a:lnTo>
                  <a:lnTo>
                    <a:pt x="1785938" y="0"/>
                  </a:lnTo>
                  <a:lnTo>
                    <a:pt x="1795463" y="0"/>
                  </a:lnTo>
                  <a:lnTo>
                    <a:pt x="1807369" y="0"/>
                  </a:lnTo>
                  <a:lnTo>
                    <a:pt x="1816894" y="2381"/>
                  </a:lnTo>
                  <a:lnTo>
                    <a:pt x="1821656" y="7144"/>
                  </a:lnTo>
                  <a:lnTo>
                    <a:pt x="1826419" y="16669"/>
                  </a:lnTo>
                  <a:lnTo>
                    <a:pt x="1826419" y="35719"/>
                  </a:lnTo>
                  <a:lnTo>
                    <a:pt x="1812131" y="61912"/>
                  </a:lnTo>
                  <a:lnTo>
                    <a:pt x="1766888" y="109537"/>
                  </a:lnTo>
                  <a:lnTo>
                    <a:pt x="1635919" y="247650"/>
                  </a:lnTo>
                  <a:lnTo>
                    <a:pt x="1490663" y="397669"/>
                  </a:lnTo>
                  <a:lnTo>
                    <a:pt x="1316831" y="581025"/>
                  </a:lnTo>
                  <a:lnTo>
                    <a:pt x="1042988" y="816769"/>
                  </a:lnTo>
                  <a:lnTo>
                    <a:pt x="888206" y="950119"/>
                  </a:lnTo>
                  <a:lnTo>
                    <a:pt x="766763" y="1047750"/>
                  </a:lnTo>
                  <a:lnTo>
                    <a:pt x="640556" y="1152525"/>
                  </a:lnTo>
                  <a:lnTo>
                    <a:pt x="538163" y="1233487"/>
                  </a:lnTo>
                  <a:lnTo>
                    <a:pt x="504825" y="1269206"/>
                  </a:lnTo>
                  <a:lnTo>
                    <a:pt x="478631" y="1304925"/>
                  </a:lnTo>
                  <a:lnTo>
                    <a:pt x="459581" y="1338262"/>
                  </a:lnTo>
                  <a:lnTo>
                    <a:pt x="435769" y="1364456"/>
                  </a:lnTo>
                  <a:lnTo>
                    <a:pt x="411956" y="1381125"/>
                  </a:lnTo>
                  <a:lnTo>
                    <a:pt x="385763" y="1390650"/>
                  </a:lnTo>
                  <a:lnTo>
                    <a:pt x="354806" y="1390650"/>
                  </a:lnTo>
                  <a:lnTo>
                    <a:pt x="321469" y="1378744"/>
                  </a:lnTo>
                  <a:lnTo>
                    <a:pt x="283369" y="1352550"/>
                  </a:lnTo>
                  <a:lnTo>
                    <a:pt x="226219" y="1300162"/>
                  </a:lnTo>
                  <a:lnTo>
                    <a:pt x="154781" y="1219200"/>
                  </a:lnTo>
                  <a:lnTo>
                    <a:pt x="95250" y="1145381"/>
                  </a:lnTo>
                  <a:lnTo>
                    <a:pt x="38100" y="1062037"/>
                  </a:lnTo>
                  <a:lnTo>
                    <a:pt x="11906" y="1014412"/>
                  </a:lnTo>
                  <a:lnTo>
                    <a:pt x="2381" y="985837"/>
                  </a:lnTo>
                  <a:lnTo>
                    <a:pt x="0" y="964406"/>
                  </a:lnTo>
                  <a:lnTo>
                    <a:pt x="2381" y="947737"/>
                  </a:lnTo>
                  <a:lnTo>
                    <a:pt x="7144" y="938212"/>
                  </a:lnTo>
                  <a:lnTo>
                    <a:pt x="19050" y="933450"/>
                  </a:lnTo>
                  <a:lnTo>
                    <a:pt x="28575" y="933450"/>
                  </a:lnTo>
                  <a:lnTo>
                    <a:pt x="42863" y="935831"/>
                  </a:lnTo>
                  <a:lnTo>
                    <a:pt x="73819" y="947737"/>
                  </a:lnTo>
                  <a:lnTo>
                    <a:pt x="95250" y="959644"/>
                  </a:lnTo>
                  <a:lnTo>
                    <a:pt x="130969" y="983456"/>
                  </a:lnTo>
                  <a:lnTo>
                    <a:pt x="154781" y="995362"/>
                  </a:lnTo>
                  <a:lnTo>
                    <a:pt x="192881" y="1007269"/>
                  </a:lnTo>
                  <a:lnTo>
                    <a:pt x="247650" y="1016794"/>
                  </a:lnTo>
                  <a:lnTo>
                    <a:pt x="300038" y="1016794"/>
                  </a:lnTo>
                  <a:lnTo>
                    <a:pt x="345281" y="1007269"/>
                  </a:lnTo>
                  <a:lnTo>
                    <a:pt x="407194" y="985837"/>
                  </a:lnTo>
                  <a:lnTo>
                    <a:pt x="526256" y="916781"/>
                  </a:lnTo>
                  <a:lnTo>
                    <a:pt x="742950" y="771525"/>
                  </a:lnTo>
                  <a:lnTo>
                    <a:pt x="878681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7">
              <a:extLst>
                <a:ext uri="{FF2B5EF4-FFF2-40B4-BE49-F238E27FC236}">
                  <a16:creationId xmlns:a16="http://schemas.microsoft.com/office/drawing/2014/main" id="{800AB2C2-78F3-4325-8D78-0A31A1174017}"/>
                </a:ext>
              </a:extLst>
            </p:cNvPr>
            <p:cNvSpPr/>
            <p:nvPr/>
          </p:nvSpPr>
          <p:spPr>
            <a:xfrm>
              <a:off x="4506913" y="1390650"/>
              <a:ext cx="1927225" cy="944563"/>
            </a:xfrm>
            <a:custGeom>
              <a:avLst/>
              <a:gdLst>
                <a:gd name="connsiteX0" fmla="*/ 1052513 w 1926432"/>
                <a:gd name="connsiteY0" fmla="*/ 500063 h 945356"/>
                <a:gd name="connsiteX1" fmla="*/ 1176338 w 1926432"/>
                <a:gd name="connsiteY1" fmla="*/ 433388 h 945356"/>
                <a:gd name="connsiteX2" fmla="*/ 1304925 w 1926432"/>
                <a:gd name="connsiteY2" fmla="*/ 359569 h 945356"/>
                <a:gd name="connsiteX3" fmla="*/ 1438275 w 1926432"/>
                <a:gd name="connsiteY3" fmla="*/ 278606 h 945356"/>
                <a:gd name="connsiteX4" fmla="*/ 1469232 w 1926432"/>
                <a:gd name="connsiteY4" fmla="*/ 257175 h 945356"/>
                <a:gd name="connsiteX5" fmla="*/ 1490663 w 1926432"/>
                <a:gd name="connsiteY5" fmla="*/ 233363 h 945356"/>
                <a:gd name="connsiteX6" fmla="*/ 1502569 w 1926432"/>
                <a:gd name="connsiteY6" fmla="*/ 211931 h 945356"/>
                <a:gd name="connsiteX7" fmla="*/ 1507332 w 1926432"/>
                <a:gd name="connsiteY7" fmla="*/ 192881 h 945356"/>
                <a:gd name="connsiteX8" fmla="*/ 1507332 w 1926432"/>
                <a:gd name="connsiteY8" fmla="*/ 183356 h 945356"/>
                <a:gd name="connsiteX9" fmla="*/ 1502569 w 1926432"/>
                <a:gd name="connsiteY9" fmla="*/ 171450 h 945356"/>
                <a:gd name="connsiteX10" fmla="*/ 1478757 w 1926432"/>
                <a:gd name="connsiteY10" fmla="*/ 135731 h 945356"/>
                <a:gd name="connsiteX11" fmla="*/ 1433513 w 1926432"/>
                <a:gd name="connsiteY11" fmla="*/ 90488 h 945356"/>
                <a:gd name="connsiteX12" fmla="*/ 1409700 w 1926432"/>
                <a:gd name="connsiteY12" fmla="*/ 59531 h 945356"/>
                <a:gd name="connsiteX13" fmla="*/ 1397794 w 1926432"/>
                <a:gd name="connsiteY13" fmla="*/ 40481 h 945356"/>
                <a:gd name="connsiteX14" fmla="*/ 1395413 w 1926432"/>
                <a:gd name="connsiteY14" fmla="*/ 21431 h 945356"/>
                <a:gd name="connsiteX15" fmla="*/ 1400175 w 1926432"/>
                <a:gd name="connsiteY15" fmla="*/ 9525 h 945356"/>
                <a:gd name="connsiteX16" fmla="*/ 1407319 w 1926432"/>
                <a:gd name="connsiteY16" fmla="*/ 4763 h 945356"/>
                <a:gd name="connsiteX17" fmla="*/ 1428750 w 1926432"/>
                <a:gd name="connsiteY17" fmla="*/ 0 h 945356"/>
                <a:gd name="connsiteX18" fmla="*/ 1478757 w 1926432"/>
                <a:gd name="connsiteY18" fmla="*/ 9525 h 945356"/>
                <a:gd name="connsiteX19" fmla="*/ 1538288 w 1926432"/>
                <a:gd name="connsiteY19" fmla="*/ 33338 h 945356"/>
                <a:gd name="connsiteX20" fmla="*/ 1607344 w 1926432"/>
                <a:gd name="connsiteY20" fmla="*/ 64294 h 945356"/>
                <a:gd name="connsiteX21" fmla="*/ 1671638 w 1926432"/>
                <a:gd name="connsiteY21" fmla="*/ 97631 h 945356"/>
                <a:gd name="connsiteX22" fmla="*/ 1719263 w 1926432"/>
                <a:gd name="connsiteY22" fmla="*/ 123825 h 945356"/>
                <a:gd name="connsiteX23" fmla="*/ 1762125 w 1926432"/>
                <a:gd name="connsiteY23" fmla="*/ 154781 h 945356"/>
                <a:gd name="connsiteX24" fmla="*/ 1804988 w 1926432"/>
                <a:gd name="connsiteY24" fmla="*/ 190500 h 945356"/>
                <a:gd name="connsiteX25" fmla="*/ 1840707 w 1926432"/>
                <a:gd name="connsiteY25" fmla="*/ 223838 h 945356"/>
                <a:gd name="connsiteX26" fmla="*/ 1890713 w 1926432"/>
                <a:gd name="connsiteY26" fmla="*/ 276225 h 945356"/>
                <a:gd name="connsiteX27" fmla="*/ 1909763 w 1926432"/>
                <a:gd name="connsiteY27" fmla="*/ 304800 h 945356"/>
                <a:gd name="connsiteX28" fmla="*/ 1921669 w 1926432"/>
                <a:gd name="connsiteY28" fmla="*/ 323850 h 945356"/>
                <a:gd name="connsiteX29" fmla="*/ 1926432 w 1926432"/>
                <a:gd name="connsiteY29" fmla="*/ 350044 h 945356"/>
                <a:gd name="connsiteX30" fmla="*/ 1924050 w 1926432"/>
                <a:gd name="connsiteY30" fmla="*/ 369094 h 945356"/>
                <a:gd name="connsiteX31" fmla="*/ 1916907 w 1926432"/>
                <a:gd name="connsiteY31" fmla="*/ 392906 h 945356"/>
                <a:gd name="connsiteX32" fmla="*/ 1900238 w 1926432"/>
                <a:gd name="connsiteY32" fmla="*/ 411956 h 945356"/>
                <a:gd name="connsiteX33" fmla="*/ 1869282 w 1926432"/>
                <a:gd name="connsiteY33" fmla="*/ 431006 h 945356"/>
                <a:gd name="connsiteX34" fmla="*/ 1816894 w 1926432"/>
                <a:gd name="connsiteY34" fmla="*/ 447675 h 945356"/>
                <a:gd name="connsiteX35" fmla="*/ 1747838 w 1926432"/>
                <a:gd name="connsiteY35" fmla="*/ 461963 h 945356"/>
                <a:gd name="connsiteX36" fmla="*/ 1674019 w 1926432"/>
                <a:gd name="connsiteY36" fmla="*/ 483394 h 945356"/>
                <a:gd name="connsiteX37" fmla="*/ 1550194 w 1926432"/>
                <a:gd name="connsiteY37" fmla="*/ 540544 h 945356"/>
                <a:gd name="connsiteX38" fmla="*/ 1388269 w 1926432"/>
                <a:gd name="connsiteY38" fmla="*/ 609600 h 945356"/>
                <a:gd name="connsiteX39" fmla="*/ 1173957 w 1926432"/>
                <a:gd name="connsiteY39" fmla="*/ 688181 h 945356"/>
                <a:gd name="connsiteX40" fmla="*/ 914400 w 1926432"/>
                <a:gd name="connsiteY40" fmla="*/ 771525 h 945356"/>
                <a:gd name="connsiteX41" fmla="*/ 809625 w 1926432"/>
                <a:gd name="connsiteY41" fmla="*/ 814388 h 945356"/>
                <a:gd name="connsiteX42" fmla="*/ 642938 w 1926432"/>
                <a:gd name="connsiteY42" fmla="*/ 852488 h 945356"/>
                <a:gd name="connsiteX43" fmla="*/ 445294 w 1926432"/>
                <a:gd name="connsiteY43" fmla="*/ 888206 h 945356"/>
                <a:gd name="connsiteX44" fmla="*/ 238125 w 1926432"/>
                <a:gd name="connsiteY44" fmla="*/ 921544 h 945356"/>
                <a:gd name="connsiteX45" fmla="*/ 95250 w 1926432"/>
                <a:gd name="connsiteY45" fmla="*/ 942975 h 945356"/>
                <a:gd name="connsiteX46" fmla="*/ 52388 w 1926432"/>
                <a:gd name="connsiteY46" fmla="*/ 945356 h 945356"/>
                <a:gd name="connsiteX47" fmla="*/ 28575 w 1926432"/>
                <a:gd name="connsiteY47" fmla="*/ 945356 h 945356"/>
                <a:gd name="connsiteX48" fmla="*/ 14288 w 1926432"/>
                <a:gd name="connsiteY48" fmla="*/ 942975 h 945356"/>
                <a:gd name="connsiteX49" fmla="*/ 2382 w 1926432"/>
                <a:gd name="connsiteY49" fmla="*/ 938213 h 945356"/>
                <a:gd name="connsiteX50" fmla="*/ 0 w 1926432"/>
                <a:gd name="connsiteY50" fmla="*/ 931069 h 945356"/>
                <a:gd name="connsiteX51" fmla="*/ 0 w 1926432"/>
                <a:gd name="connsiteY51" fmla="*/ 923925 h 945356"/>
                <a:gd name="connsiteX52" fmla="*/ 4763 w 1926432"/>
                <a:gd name="connsiteY52" fmla="*/ 912019 h 945356"/>
                <a:gd name="connsiteX53" fmla="*/ 21432 w 1926432"/>
                <a:gd name="connsiteY53" fmla="*/ 895350 h 945356"/>
                <a:gd name="connsiteX54" fmla="*/ 54769 w 1926432"/>
                <a:gd name="connsiteY54" fmla="*/ 878681 h 945356"/>
                <a:gd name="connsiteX55" fmla="*/ 150019 w 1926432"/>
                <a:gd name="connsiteY55" fmla="*/ 850106 h 945356"/>
                <a:gd name="connsiteX56" fmla="*/ 242888 w 1926432"/>
                <a:gd name="connsiteY56" fmla="*/ 821531 h 945356"/>
                <a:gd name="connsiteX57" fmla="*/ 378619 w 1926432"/>
                <a:gd name="connsiteY57" fmla="*/ 781050 h 945356"/>
                <a:gd name="connsiteX58" fmla="*/ 535782 w 1926432"/>
                <a:gd name="connsiteY58" fmla="*/ 723900 h 945356"/>
                <a:gd name="connsiteX59" fmla="*/ 707232 w 1926432"/>
                <a:gd name="connsiteY59" fmla="*/ 657225 h 945356"/>
                <a:gd name="connsiteX60" fmla="*/ 876300 w 1926432"/>
                <a:gd name="connsiteY60" fmla="*/ 583406 h 945356"/>
                <a:gd name="connsiteX61" fmla="*/ 1052513 w 1926432"/>
                <a:gd name="connsiteY61" fmla="*/ 500063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26432" h="945356">
                  <a:moveTo>
                    <a:pt x="1052513" y="500063"/>
                  </a:moveTo>
                  <a:lnTo>
                    <a:pt x="1176338" y="433388"/>
                  </a:lnTo>
                  <a:lnTo>
                    <a:pt x="1304925" y="359569"/>
                  </a:lnTo>
                  <a:lnTo>
                    <a:pt x="1438275" y="278606"/>
                  </a:lnTo>
                  <a:lnTo>
                    <a:pt x="1469232" y="257175"/>
                  </a:lnTo>
                  <a:lnTo>
                    <a:pt x="1490663" y="233363"/>
                  </a:lnTo>
                  <a:lnTo>
                    <a:pt x="1502569" y="211931"/>
                  </a:lnTo>
                  <a:lnTo>
                    <a:pt x="1507332" y="192881"/>
                  </a:lnTo>
                  <a:lnTo>
                    <a:pt x="1507332" y="183356"/>
                  </a:lnTo>
                  <a:lnTo>
                    <a:pt x="1502569" y="171450"/>
                  </a:lnTo>
                  <a:lnTo>
                    <a:pt x="1478757" y="135731"/>
                  </a:lnTo>
                  <a:lnTo>
                    <a:pt x="1433513" y="90488"/>
                  </a:lnTo>
                  <a:lnTo>
                    <a:pt x="1409700" y="59531"/>
                  </a:lnTo>
                  <a:lnTo>
                    <a:pt x="1397794" y="40481"/>
                  </a:lnTo>
                  <a:lnTo>
                    <a:pt x="1395413" y="21431"/>
                  </a:lnTo>
                  <a:lnTo>
                    <a:pt x="1400175" y="9525"/>
                  </a:lnTo>
                  <a:lnTo>
                    <a:pt x="1407319" y="4763"/>
                  </a:lnTo>
                  <a:lnTo>
                    <a:pt x="1428750" y="0"/>
                  </a:lnTo>
                  <a:lnTo>
                    <a:pt x="1478757" y="9525"/>
                  </a:lnTo>
                  <a:lnTo>
                    <a:pt x="1538288" y="33338"/>
                  </a:lnTo>
                  <a:lnTo>
                    <a:pt x="1607344" y="64294"/>
                  </a:lnTo>
                  <a:lnTo>
                    <a:pt x="1671638" y="97631"/>
                  </a:lnTo>
                  <a:lnTo>
                    <a:pt x="1719263" y="123825"/>
                  </a:lnTo>
                  <a:lnTo>
                    <a:pt x="1762125" y="154781"/>
                  </a:lnTo>
                  <a:lnTo>
                    <a:pt x="1804988" y="190500"/>
                  </a:lnTo>
                  <a:lnTo>
                    <a:pt x="1840707" y="223838"/>
                  </a:lnTo>
                  <a:lnTo>
                    <a:pt x="1890713" y="276225"/>
                  </a:lnTo>
                  <a:lnTo>
                    <a:pt x="1909763" y="304800"/>
                  </a:lnTo>
                  <a:lnTo>
                    <a:pt x="1921669" y="323850"/>
                  </a:lnTo>
                  <a:lnTo>
                    <a:pt x="1926432" y="350044"/>
                  </a:lnTo>
                  <a:lnTo>
                    <a:pt x="1924050" y="369094"/>
                  </a:lnTo>
                  <a:lnTo>
                    <a:pt x="1916907" y="392906"/>
                  </a:lnTo>
                  <a:lnTo>
                    <a:pt x="1900238" y="411956"/>
                  </a:lnTo>
                  <a:lnTo>
                    <a:pt x="1869282" y="431006"/>
                  </a:lnTo>
                  <a:lnTo>
                    <a:pt x="1816894" y="447675"/>
                  </a:lnTo>
                  <a:lnTo>
                    <a:pt x="1747838" y="461963"/>
                  </a:lnTo>
                  <a:lnTo>
                    <a:pt x="1674019" y="483394"/>
                  </a:lnTo>
                  <a:lnTo>
                    <a:pt x="1550194" y="540544"/>
                  </a:lnTo>
                  <a:lnTo>
                    <a:pt x="1388269" y="609600"/>
                  </a:lnTo>
                  <a:lnTo>
                    <a:pt x="1173957" y="688181"/>
                  </a:lnTo>
                  <a:lnTo>
                    <a:pt x="914400" y="771525"/>
                  </a:lnTo>
                  <a:lnTo>
                    <a:pt x="809625" y="814388"/>
                  </a:lnTo>
                  <a:lnTo>
                    <a:pt x="642938" y="852488"/>
                  </a:lnTo>
                  <a:lnTo>
                    <a:pt x="445294" y="888206"/>
                  </a:lnTo>
                  <a:lnTo>
                    <a:pt x="238125" y="921544"/>
                  </a:lnTo>
                  <a:lnTo>
                    <a:pt x="95250" y="942975"/>
                  </a:lnTo>
                  <a:lnTo>
                    <a:pt x="52388" y="945356"/>
                  </a:lnTo>
                  <a:lnTo>
                    <a:pt x="28575" y="945356"/>
                  </a:lnTo>
                  <a:lnTo>
                    <a:pt x="14288" y="942975"/>
                  </a:lnTo>
                  <a:lnTo>
                    <a:pt x="2382" y="938213"/>
                  </a:lnTo>
                  <a:lnTo>
                    <a:pt x="0" y="931069"/>
                  </a:lnTo>
                  <a:lnTo>
                    <a:pt x="0" y="923925"/>
                  </a:lnTo>
                  <a:lnTo>
                    <a:pt x="4763" y="912019"/>
                  </a:lnTo>
                  <a:lnTo>
                    <a:pt x="21432" y="895350"/>
                  </a:lnTo>
                  <a:lnTo>
                    <a:pt x="54769" y="878681"/>
                  </a:lnTo>
                  <a:lnTo>
                    <a:pt x="150019" y="850106"/>
                  </a:lnTo>
                  <a:lnTo>
                    <a:pt x="242888" y="821531"/>
                  </a:lnTo>
                  <a:lnTo>
                    <a:pt x="378619" y="781050"/>
                  </a:lnTo>
                  <a:lnTo>
                    <a:pt x="535782" y="723900"/>
                  </a:lnTo>
                  <a:lnTo>
                    <a:pt x="707232" y="657225"/>
                  </a:lnTo>
                  <a:lnTo>
                    <a:pt x="876300" y="583406"/>
                  </a:lnTo>
                  <a:lnTo>
                    <a:pt x="1052513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8">
              <a:extLst>
                <a:ext uri="{FF2B5EF4-FFF2-40B4-BE49-F238E27FC236}">
                  <a16:creationId xmlns:a16="http://schemas.microsoft.com/office/drawing/2014/main" id="{55182730-0352-4CFA-8FCC-2A9A823777EA}"/>
                </a:ext>
              </a:extLst>
            </p:cNvPr>
            <p:cNvSpPr/>
            <p:nvPr/>
          </p:nvSpPr>
          <p:spPr>
            <a:xfrm>
              <a:off x="4894263" y="2138363"/>
              <a:ext cx="925512" cy="996950"/>
            </a:xfrm>
            <a:custGeom>
              <a:avLst/>
              <a:gdLst>
                <a:gd name="connsiteX0" fmla="*/ 328612 w 926306"/>
                <a:gd name="connsiteY0" fmla="*/ 538162 h 997743"/>
                <a:gd name="connsiteX1" fmla="*/ 404812 w 926306"/>
                <a:gd name="connsiteY1" fmla="*/ 438150 h 997743"/>
                <a:gd name="connsiteX2" fmla="*/ 464344 w 926306"/>
                <a:gd name="connsiteY2" fmla="*/ 352425 h 997743"/>
                <a:gd name="connsiteX3" fmla="*/ 504825 w 926306"/>
                <a:gd name="connsiteY3" fmla="*/ 290512 h 997743"/>
                <a:gd name="connsiteX4" fmla="*/ 526256 w 926306"/>
                <a:gd name="connsiteY4" fmla="*/ 254793 h 997743"/>
                <a:gd name="connsiteX5" fmla="*/ 535781 w 926306"/>
                <a:gd name="connsiteY5" fmla="*/ 230981 h 997743"/>
                <a:gd name="connsiteX6" fmla="*/ 538162 w 926306"/>
                <a:gd name="connsiteY6" fmla="*/ 221456 h 997743"/>
                <a:gd name="connsiteX7" fmla="*/ 540544 w 926306"/>
                <a:gd name="connsiteY7" fmla="*/ 200025 h 997743"/>
                <a:gd name="connsiteX8" fmla="*/ 540544 w 926306"/>
                <a:gd name="connsiteY8" fmla="*/ 183356 h 997743"/>
                <a:gd name="connsiteX9" fmla="*/ 535781 w 926306"/>
                <a:gd name="connsiteY9" fmla="*/ 164306 h 997743"/>
                <a:gd name="connsiteX10" fmla="*/ 521494 w 926306"/>
                <a:gd name="connsiteY10" fmla="*/ 138112 h 997743"/>
                <a:gd name="connsiteX11" fmla="*/ 504825 w 926306"/>
                <a:gd name="connsiteY11" fmla="*/ 116681 h 997743"/>
                <a:gd name="connsiteX12" fmla="*/ 476250 w 926306"/>
                <a:gd name="connsiteY12" fmla="*/ 92868 h 997743"/>
                <a:gd name="connsiteX13" fmla="*/ 395287 w 926306"/>
                <a:gd name="connsiteY13" fmla="*/ 38100 h 997743"/>
                <a:gd name="connsiteX14" fmla="*/ 492919 w 926306"/>
                <a:gd name="connsiteY14" fmla="*/ 0 h 997743"/>
                <a:gd name="connsiteX15" fmla="*/ 590550 w 926306"/>
                <a:gd name="connsiteY15" fmla="*/ 23812 h 997743"/>
                <a:gd name="connsiteX16" fmla="*/ 640556 w 926306"/>
                <a:gd name="connsiteY16" fmla="*/ 38100 h 997743"/>
                <a:gd name="connsiteX17" fmla="*/ 692944 w 926306"/>
                <a:gd name="connsiteY17" fmla="*/ 52387 h 997743"/>
                <a:gd name="connsiteX18" fmla="*/ 759619 w 926306"/>
                <a:gd name="connsiteY18" fmla="*/ 76200 h 997743"/>
                <a:gd name="connsiteX19" fmla="*/ 800100 w 926306"/>
                <a:gd name="connsiteY19" fmla="*/ 95250 h 997743"/>
                <a:gd name="connsiteX20" fmla="*/ 838200 w 926306"/>
                <a:gd name="connsiteY20" fmla="*/ 116681 h 997743"/>
                <a:gd name="connsiteX21" fmla="*/ 857250 w 926306"/>
                <a:gd name="connsiteY21" fmla="*/ 130968 h 997743"/>
                <a:gd name="connsiteX22" fmla="*/ 881062 w 926306"/>
                <a:gd name="connsiteY22" fmla="*/ 152400 h 997743"/>
                <a:gd name="connsiteX23" fmla="*/ 904875 w 926306"/>
                <a:gd name="connsiteY23" fmla="*/ 178593 h 997743"/>
                <a:gd name="connsiteX24" fmla="*/ 914400 w 926306"/>
                <a:gd name="connsiteY24" fmla="*/ 192881 h 997743"/>
                <a:gd name="connsiteX25" fmla="*/ 923925 w 926306"/>
                <a:gd name="connsiteY25" fmla="*/ 211931 h 997743"/>
                <a:gd name="connsiteX26" fmla="*/ 926306 w 926306"/>
                <a:gd name="connsiteY26" fmla="*/ 228600 h 997743"/>
                <a:gd name="connsiteX27" fmla="*/ 921544 w 926306"/>
                <a:gd name="connsiteY27" fmla="*/ 252412 h 997743"/>
                <a:gd name="connsiteX28" fmla="*/ 909637 w 926306"/>
                <a:gd name="connsiteY28" fmla="*/ 273843 h 997743"/>
                <a:gd name="connsiteX29" fmla="*/ 888206 w 926306"/>
                <a:gd name="connsiteY29" fmla="*/ 292893 h 997743"/>
                <a:gd name="connsiteX30" fmla="*/ 852487 w 926306"/>
                <a:gd name="connsiteY30" fmla="*/ 309562 h 997743"/>
                <a:gd name="connsiteX31" fmla="*/ 816769 w 926306"/>
                <a:gd name="connsiteY31" fmla="*/ 323850 h 997743"/>
                <a:gd name="connsiteX32" fmla="*/ 778669 w 926306"/>
                <a:gd name="connsiteY32" fmla="*/ 347662 h 997743"/>
                <a:gd name="connsiteX33" fmla="*/ 726281 w 926306"/>
                <a:gd name="connsiteY33" fmla="*/ 392906 h 997743"/>
                <a:gd name="connsiteX34" fmla="*/ 616744 w 926306"/>
                <a:gd name="connsiteY34" fmla="*/ 504825 h 997743"/>
                <a:gd name="connsiteX35" fmla="*/ 454819 w 926306"/>
                <a:gd name="connsiteY35" fmla="*/ 669131 h 997743"/>
                <a:gd name="connsiteX36" fmla="*/ 271462 w 926306"/>
                <a:gd name="connsiteY36" fmla="*/ 864393 h 997743"/>
                <a:gd name="connsiteX37" fmla="*/ 150019 w 926306"/>
                <a:gd name="connsiteY37" fmla="*/ 997743 h 997743"/>
                <a:gd name="connsiteX38" fmla="*/ 0 w 926306"/>
                <a:gd name="connsiteY38" fmla="*/ 938212 h 997743"/>
                <a:gd name="connsiteX39" fmla="*/ 47625 w 926306"/>
                <a:gd name="connsiteY39" fmla="*/ 881062 h 997743"/>
                <a:gd name="connsiteX40" fmla="*/ 126206 w 926306"/>
                <a:gd name="connsiteY40" fmla="*/ 792956 h 997743"/>
                <a:gd name="connsiteX41" fmla="*/ 221456 w 926306"/>
                <a:gd name="connsiteY41" fmla="*/ 678656 h 997743"/>
                <a:gd name="connsiteX42" fmla="*/ 328612 w 926306"/>
                <a:gd name="connsiteY42" fmla="*/ 538162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26306" h="997743">
                  <a:moveTo>
                    <a:pt x="328612" y="538162"/>
                  </a:moveTo>
                  <a:lnTo>
                    <a:pt x="404812" y="438150"/>
                  </a:lnTo>
                  <a:lnTo>
                    <a:pt x="464344" y="352425"/>
                  </a:lnTo>
                  <a:lnTo>
                    <a:pt x="504825" y="290512"/>
                  </a:lnTo>
                  <a:lnTo>
                    <a:pt x="526256" y="254793"/>
                  </a:lnTo>
                  <a:lnTo>
                    <a:pt x="535781" y="230981"/>
                  </a:lnTo>
                  <a:lnTo>
                    <a:pt x="538162" y="221456"/>
                  </a:lnTo>
                  <a:lnTo>
                    <a:pt x="540544" y="200025"/>
                  </a:lnTo>
                  <a:lnTo>
                    <a:pt x="540544" y="183356"/>
                  </a:lnTo>
                  <a:lnTo>
                    <a:pt x="535781" y="164306"/>
                  </a:lnTo>
                  <a:lnTo>
                    <a:pt x="521494" y="138112"/>
                  </a:lnTo>
                  <a:lnTo>
                    <a:pt x="504825" y="116681"/>
                  </a:lnTo>
                  <a:lnTo>
                    <a:pt x="476250" y="92868"/>
                  </a:lnTo>
                  <a:lnTo>
                    <a:pt x="395287" y="38100"/>
                  </a:lnTo>
                  <a:lnTo>
                    <a:pt x="492919" y="0"/>
                  </a:lnTo>
                  <a:lnTo>
                    <a:pt x="590550" y="23812"/>
                  </a:lnTo>
                  <a:lnTo>
                    <a:pt x="640556" y="38100"/>
                  </a:lnTo>
                  <a:lnTo>
                    <a:pt x="692944" y="52387"/>
                  </a:lnTo>
                  <a:lnTo>
                    <a:pt x="759619" y="76200"/>
                  </a:lnTo>
                  <a:lnTo>
                    <a:pt x="800100" y="95250"/>
                  </a:lnTo>
                  <a:lnTo>
                    <a:pt x="838200" y="116681"/>
                  </a:lnTo>
                  <a:lnTo>
                    <a:pt x="857250" y="130968"/>
                  </a:lnTo>
                  <a:lnTo>
                    <a:pt x="881062" y="152400"/>
                  </a:lnTo>
                  <a:lnTo>
                    <a:pt x="904875" y="178593"/>
                  </a:lnTo>
                  <a:lnTo>
                    <a:pt x="914400" y="192881"/>
                  </a:lnTo>
                  <a:lnTo>
                    <a:pt x="923925" y="211931"/>
                  </a:lnTo>
                  <a:lnTo>
                    <a:pt x="926306" y="228600"/>
                  </a:lnTo>
                  <a:lnTo>
                    <a:pt x="921544" y="252412"/>
                  </a:lnTo>
                  <a:lnTo>
                    <a:pt x="909637" y="273843"/>
                  </a:lnTo>
                  <a:lnTo>
                    <a:pt x="888206" y="292893"/>
                  </a:lnTo>
                  <a:lnTo>
                    <a:pt x="852487" y="309562"/>
                  </a:lnTo>
                  <a:lnTo>
                    <a:pt x="816769" y="323850"/>
                  </a:lnTo>
                  <a:lnTo>
                    <a:pt x="778669" y="347662"/>
                  </a:lnTo>
                  <a:lnTo>
                    <a:pt x="726281" y="392906"/>
                  </a:lnTo>
                  <a:lnTo>
                    <a:pt x="616744" y="504825"/>
                  </a:lnTo>
                  <a:lnTo>
                    <a:pt x="454819" y="669131"/>
                  </a:lnTo>
                  <a:lnTo>
                    <a:pt x="271462" y="864393"/>
                  </a:lnTo>
                  <a:lnTo>
                    <a:pt x="150019" y="997743"/>
                  </a:lnTo>
                  <a:lnTo>
                    <a:pt x="0" y="938212"/>
                  </a:lnTo>
                  <a:lnTo>
                    <a:pt x="47625" y="881062"/>
                  </a:lnTo>
                  <a:lnTo>
                    <a:pt x="126206" y="792956"/>
                  </a:lnTo>
                  <a:lnTo>
                    <a:pt x="221456" y="678656"/>
                  </a:lnTo>
                  <a:lnTo>
                    <a:pt x="328612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9">
              <a:extLst>
                <a:ext uri="{FF2B5EF4-FFF2-40B4-BE49-F238E27FC236}">
                  <a16:creationId xmlns:a16="http://schemas.microsoft.com/office/drawing/2014/main" id="{F00EE314-5B3A-4845-AF6B-1C8B450317B6}"/>
                </a:ext>
              </a:extLst>
            </p:cNvPr>
            <p:cNvSpPr/>
            <p:nvPr/>
          </p:nvSpPr>
          <p:spPr>
            <a:xfrm>
              <a:off x="4833938" y="3040063"/>
              <a:ext cx="758825" cy="446087"/>
            </a:xfrm>
            <a:custGeom>
              <a:avLst/>
              <a:gdLst>
                <a:gd name="connsiteX0" fmla="*/ 421481 w 759618"/>
                <a:gd name="connsiteY0" fmla="*/ 140494 h 445294"/>
                <a:gd name="connsiteX1" fmla="*/ 330993 w 759618"/>
                <a:gd name="connsiteY1" fmla="*/ 92869 h 445294"/>
                <a:gd name="connsiteX2" fmla="*/ 264318 w 759618"/>
                <a:gd name="connsiteY2" fmla="*/ 61913 h 445294"/>
                <a:gd name="connsiteX3" fmla="*/ 90487 w 759618"/>
                <a:gd name="connsiteY3" fmla="*/ 0 h 445294"/>
                <a:gd name="connsiteX4" fmla="*/ 59531 w 759618"/>
                <a:gd name="connsiteY4" fmla="*/ 35719 h 445294"/>
                <a:gd name="connsiteX5" fmla="*/ 28575 w 759618"/>
                <a:gd name="connsiteY5" fmla="*/ 66675 h 445294"/>
                <a:gd name="connsiteX6" fmla="*/ 9525 w 759618"/>
                <a:gd name="connsiteY6" fmla="*/ 97632 h 445294"/>
                <a:gd name="connsiteX7" fmla="*/ 0 w 759618"/>
                <a:gd name="connsiteY7" fmla="*/ 128588 h 445294"/>
                <a:gd name="connsiteX8" fmla="*/ 2381 w 759618"/>
                <a:gd name="connsiteY8" fmla="*/ 152400 h 445294"/>
                <a:gd name="connsiteX9" fmla="*/ 9525 w 759618"/>
                <a:gd name="connsiteY9" fmla="*/ 171450 h 445294"/>
                <a:gd name="connsiteX10" fmla="*/ 16668 w 759618"/>
                <a:gd name="connsiteY10" fmla="*/ 185738 h 445294"/>
                <a:gd name="connsiteX11" fmla="*/ 35718 w 759618"/>
                <a:gd name="connsiteY11" fmla="*/ 197644 h 445294"/>
                <a:gd name="connsiteX12" fmla="*/ 73818 w 759618"/>
                <a:gd name="connsiteY12" fmla="*/ 207169 h 445294"/>
                <a:gd name="connsiteX13" fmla="*/ 142875 w 759618"/>
                <a:gd name="connsiteY13" fmla="*/ 226219 h 445294"/>
                <a:gd name="connsiteX14" fmla="*/ 233362 w 759618"/>
                <a:gd name="connsiteY14" fmla="*/ 254794 h 445294"/>
                <a:gd name="connsiteX15" fmla="*/ 340518 w 759618"/>
                <a:gd name="connsiteY15" fmla="*/ 295275 h 445294"/>
                <a:gd name="connsiteX16" fmla="*/ 454818 w 759618"/>
                <a:gd name="connsiteY16" fmla="*/ 345282 h 445294"/>
                <a:gd name="connsiteX17" fmla="*/ 545306 w 759618"/>
                <a:gd name="connsiteY17" fmla="*/ 383382 h 445294"/>
                <a:gd name="connsiteX18" fmla="*/ 678656 w 759618"/>
                <a:gd name="connsiteY18" fmla="*/ 445294 h 445294"/>
                <a:gd name="connsiteX19" fmla="*/ 759618 w 759618"/>
                <a:gd name="connsiteY19" fmla="*/ 340519 h 445294"/>
                <a:gd name="connsiteX20" fmla="*/ 650081 w 759618"/>
                <a:gd name="connsiteY20" fmla="*/ 273844 h 445294"/>
                <a:gd name="connsiteX21" fmla="*/ 528637 w 759618"/>
                <a:gd name="connsiteY21" fmla="*/ 200025 h 445294"/>
                <a:gd name="connsiteX22" fmla="*/ 421481 w 759618"/>
                <a:gd name="connsiteY22" fmla="*/ 140494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445294">
                  <a:moveTo>
                    <a:pt x="421481" y="140494"/>
                  </a:moveTo>
                  <a:lnTo>
                    <a:pt x="330993" y="92869"/>
                  </a:lnTo>
                  <a:lnTo>
                    <a:pt x="264318" y="61913"/>
                  </a:lnTo>
                  <a:lnTo>
                    <a:pt x="90487" y="0"/>
                  </a:lnTo>
                  <a:lnTo>
                    <a:pt x="59531" y="35719"/>
                  </a:lnTo>
                  <a:lnTo>
                    <a:pt x="28575" y="66675"/>
                  </a:lnTo>
                  <a:lnTo>
                    <a:pt x="9525" y="97632"/>
                  </a:lnTo>
                  <a:lnTo>
                    <a:pt x="0" y="128588"/>
                  </a:lnTo>
                  <a:lnTo>
                    <a:pt x="2381" y="152400"/>
                  </a:lnTo>
                  <a:lnTo>
                    <a:pt x="9525" y="171450"/>
                  </a:lnTo>
                  <a:lnTo>
                    <a:pt x="16668" y="185738"/>
                  </a:lnTo>
                  <a:lnTo>
                    <a:pt x="35718" y="197644"/>
                  </a:lnTo>
                  <a:lnTo>
                    <a:pt x="73818" y="207169"/>
                  </a:lnTo>
                  <a:lnTo>
                    <a:pt x="142875" y="226219"/>
                  </a:lnTo>
                  <a:lnTo>
                    <a:pt x="233362" y="254794"/>
                  </a:lnTo>
                  <a:lnTo>
                    <a:pt x="340518" y="295275"/>
                  </a:lnTo>
                  <a:lnTo>
                    <a:pt x="454818" y="345282"/>
                  </a:lnTo>
                  <a:lnTo>
                    <a:pt x="545306" y="383382"/>
                  </a:lnTo>
                  <a:lnTo>
                    <a:pt x="678656" y="445294"/>
                  </a:lnTo>
                  <a:lnTo>
                    <a:pt x="759618" y="340519"/>
                  </a:lnTo>
                  <a:lnTo>
                    <a:pt x="650081" y="273844"/>
                  </a:lnTo>
                  <a:lnTo>
                    <a:pt x="528637" y="200025"/>
                  </a:lnTo>
                  <a:lnTo>
                    <a:pt x="4214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0">
              <a:extLst>
                <a:ext uri="{FF2B5EF4-FFF2-40B4-BE49-F238E27FC236}">
                  <a16:creationId xmlns:a16="http://schemas.microsoft.com/office/drawing/2014/main" id="{F382E661-37F9-4D24-B3CC-7B6D74E1DAA1}"/>
                </a:ext>
              </a:extLst>
            </p:cNvPr>
            <p:cNvSpPr/>
            <p:nvPr/>
          </p:nvSpPr>
          <p:spPr>
            <a:xfrm>
              <a:off x="4786313" y="2379663"/>
              <a:ext cx="1790700" cy="1744662"/>
            </a:xfrm>
            <a:custGeom>
              <a:avLst/>
              <a:gdLst>
                <a:gd name="connsiteX0" fmla="*/ 804862 w 1790700"/>
                <a:gd name="connsiteY0" fmla="*/ 895350 h 1745456"/>
                <a:gd name="connsiteX1" fmla="*/ 995362 w 1790700"/>
                <a:gd name="connsiteY1" fmla="*/ 704850 h 1745456"/>
                <a:gd name="connsiteX2" fmla="*/ 1133475 w 1790700"/>
                <a:gd name="connsiteY2" fmla="*/ 566737 h 1745456"/>
                <a:gd name="connsiteX3" fmla="*/ 1233487 w 1790700"/>
                <a:gd name="connsiteY3" fmla="*/ 466725 h 1745456"/>
                <a:gd name="connsiteX4" fmla="*/ 1319212 w 1790700"/>
                <a:gd name="connsiteY4" fmla="*/ 383381 h 1745456"/>
                <a:gd name="connsiteX5" fmla="*/ 1395412 w 1790700"/>
                <a:gd name="connsiteY5" fmla="*/ 307181 h 1745456"/>
                <a:gd name="connsiteX6" fmla="*/ 1414462 w 1790700"/>
                <a:gd name="connsiteY6" fmla="*/ 285750 h 1745456"/>
                <a:gd name="connsiteX7" fmla="*/ 1428750 w 1790700"/>
                <a:gd name="connsiteY7" fmla="*/ 266700 h 1745456"/>
                <a:gd name="connsiteX8" fmla="*/ 1450181 w 1790700"/>
                <a:gd name="connsiteY8" fmla="*/ 230981 h 1745456"/>
                <a:gd name="connsiteX9" fmla="*/ 1469231 w 1790700"/>
                <a:gd name="connsiteY9" fmla="*/ 192881 h 1745456"/>
                <a:gd name="connsiteX10" fmla="*/ 1478756 w 1790700"/>
                <a:gd name="connsiteY10" fmla="*/ 157162 h 1745456"/>
                <a:gd name="connsiteX11" fmla="*/ 1481137 w 1790700"/>
                <a:gd name="connsiteY11" fmla="*/ 135731 h 1745456"/>
                <a:gd name="connsiteX12" fmla="*/ 1478756 w 1790700"/>
                <a:gd name="connsiteY12" fmla="*/ 114300 h 1745456"/>
                <a:gd name="connsiteX13" fmla="*/ 1466850 w 1790700"/>
                <a:gd name="connsiteY13" fmla="*/ 92869 h 1745456"/>
                <a:gd name="connsiteX14" fmla="*/ 1452562 w 1790700"/>
                <a:gd name="connsiteY14" fmla="*/ 66675 h 1745456"/>
                <a:gd name="connsiteX15" fmla="*/ 1445418 w 1790700"/>
                <a:gd name="connsiteY15" fmla="*/ 47625 h 1745456"/>
                <a:gd name="connsiteX16" fmla="*/ 1443037 w 1790700"/>
                <a:gd name="connsiteY16" fmla="*/ 28575 h 1745456"/>
                <a:gd name="connsiteX17" fmla="*/ 1443037 w 1790700"/>
                <a:gd name="connsiteY17" fmla="*/ 16669 h 1745456"/>
                <a:gd name="connsiteX18" fmla="*/ 1452562 w 1790700"/>
                <a:gd name="connsiteY18" fmla="*/ 4762 h 1745456"/>
                <a:gd name="connsiteX19" fmla="*/ 1471612 w 1790700"/>
                <a:gd name="connsiteY19" fmla="*/ 0 h 1745456"/>
                <a:gd name="connsiteX20" fmla="*/ 1490662 w 1790700"/>
                <a:gd name="connsiteY20" fmla="*/ 0 h 1745456"/>
                <a:gd name="connsiteX21" fmla="*/ 1519237 w 1790700"/>
                <a:gd name="connsiteY21" fmla="*/ 2381 h 1745456"/>
                <a:gd name="connsiteX22" fmla="*/ 1543050 w 1790700"/>
                <a:gd name="connsiteY22" fmla="*/ 9525 h 1745456"/>
                <a:gd name="connsiteX23" fmla="*/ 1581150 w 1790700"/>
                <a:gd name="connsiteY23" fmla="*/ 26194 h 1745456"/>
                <a:gd name="connsiteX24" fmla="*/ 1624012 w 1790700"/>
                <a:gd name="connsiteY24" fmla="*/ 50006 h 1745456"/>
                <a:gd name="connsiteX25" fmla="*/ 1654968 w 1790700"/>
                <a:gd name="connsiteY25" fmla="*/ 71437 h 1745456"/>
                <a:gd name="connsiteX26" fmla="*/ 1683543 w 1790700"/>
                <a:gd name="connsiteY26" fmla="*/ 95250 h 1745456"/>
                <a:gd name="connsiteX27" fmla="*/ 1709737 w 1790700"/>
                <a:gd name="connsiteY27" fmla="*/ 121444 h 1745456"/>
                <a:gd name="connsiteX28" fmla="*/ 1735931 w 1790700"/>
                <a:gd name="connsiteY28" fmla="*/ 152400 h 1745456"/>
                <a:gd name="connsiteX29" fmla="*/ 1754981 w 1790700"/>
                <a:gd name="connsiteY29" fmla="*/ 183356 h 1745456"/>
                <a:gd name="connsiteX30" fmla="*/ 1774031 w 1790700"/>
                <a:gd name="connsiteY30" fmla="*/ 219075 h 1745456"/>
                <a:gd name="connsiteX31" fmla="*/ 1785937 w 1790700"/>
                <a:gd name="connsiteY31" fmla="*/ 252412 h 1745456"/>
                <a:gd name="connsiteX32" fmla="*/ 1790700 w 1790700"/>
                <a:gd name="connsiteY32" fmla="*/ 285750 h 1745456"/>
                <a:gd name="connsiteX33" fmla="*/ 1790700 w 1790700"/>
                <a:gd name="connsiteY33" fmla="*/ 323850 h 1745456"/>
                <a:gd name="connsiteX34" fmla="*/ 1781175 w 1790700"/>
                <a:gd name="connsiteY34" fmla="*/ 359569 h 1745456"/>
                <a:gd name="connsiteX35" fmla="*/ 1762125 w 1790700"/>
                <a:gd name="connsiteY35" fmla="*/ 388144 h 1745456"/>
                <a:gd name="connsiteX36" fmla="*/ 1728787 w 1790700"/>
                <a:gd name="connsiteY36" fmla="*/ 411956 h 1745456"/>
                <a:gd name="connsiteX37" fmla="*/ 1683543 w 1790700"/>
                <a:gd name="connsiteY37" fmla="*/ 423862 h 1745456"/>
                <a:gd name="connsiteX38" fmla="*/ 1650206 w 1790700"/>
                <a:gd name="connsiteY38" fmla="*/ 433387 h 1745456"/>
                <a:gd name="connsiteX39" fmla="*/ 1612106 w 1790700"/>
                <a:gd name="connsiteY39" fmla="*/ 454819 h 1745456"/>
                <a:gd name="connsiteX40" fmla="*/ 1507331 w 1790700"/>
                <a:gd name="connsiteY40" fmla="*/ 531019 h 1745456"/>
                <a:gd name="connsiteX41" fmla="*/ 1335881 w 1790700"/>
                <a:gd name="connsiteY41" fmla="*/ 669131 h 1745456"/>
                <a:gd name="connsiteX42" fmla="*/ 1121568 w 1790700"/>
                <a:gd name="connsiteY42" fmla="*/ 850106 h 1745456"/>
                <a:gd name="connsiteX43" fmla="*/ 833437 w 1790700"/>
                <a:gd name="connsiteY43" fmla="*/ 1107281 h 1745456"/>
                <a:gd name="connsiteX44" fmla="*/ 590550 w 1790700"/>
                <a:gd name="connsiteY44" fmla="*/ 1331119 h 1745456"/>
                <a:gd name="connsiteX45" fmla="*/ 333375 w 1790700"/>
                <a:gd name="connsiteY45" fmla="*/ 1562100 h 1745456"/>
                <a:gd name="connsiteX46" fmla="*/ 123825 w 1790700"/>
                <a:gd name="connsiteY46" fmla="*/ 1745456 h 1745456"/>
                <a:gd name="connsiteX47" fmla="*/ 0 w 1790700"/>
                <a:gd name="connsiteY47" fmla="*/ 1702594 h 1745456"/>
                <a:gd name="connsiteX48" fmla="*/ 90487 w 1790700"/>
                <a:gd name="connsiteY48" fmla="*/ 1612106 h 1745456"/>
                <a:gd name="connsiteX49" fmla="*/ 285750 w 1790700"/>
                <a:gd name="connsiteY49" fmla="*/ 1421606 h 1745456"/>
                <a:gd name="connsiteX50" fmla="*/ 485775 w 1790700"/>
                <a:gd name="connsiteY50" fmla="*/ 1233487 h 1745456"/>
                <a:gd name="connsiteX51" fmla="*/ 673893 w 1790700"/>
                <a:gd name="connsiteY51" fmla="*/ 1052512 h 1745456"/>
                <a:gd name="connsiteX52" fmla="*/ 735806 w 1790700"/>
                <a:gd name="connsiteY52" fmla="*/ 964406 h 1745456"/>
                <a:gd name="connsiteX53" fmla="*/ 804862 w 1790700"/>
                <a:gd name="connsiteY53" fmla="*/ 89535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0700" h="1745456">
                  <a:moveTo>
                    <a:pt x="804862" y="895350"/>
                  </a:moveTo>
                  <a:lnTo>
                    <a:pt x="995362" y="704850"/>
                  </a:lnTo>
                  <a:lnTo>
                    <a:pt x="1133475" y="566737"/>
                  </a:lnTo>
                  <a:lnTo>
                    <a:pt x="1233487" y="466725"/>
                  </a:lnTo>
                  <a:lnTo>
                    <a:pt x="1319212" y="383381"/>
                  </a:lnTo>
                  <a:lnTo>
                    <a:pt x="1395412" y="307181"/>
                  </a:lnTo>
                  <a:lnTo>
                    <a:pt x="1414462" y="285750"/>
                  </a:lnTo>
                  <a:lnTo>
                    <a:pt x="1428750" y="266700"/>
                  </a:lnTo>
                  <a:lnTo>
                    <a:pt x="1450181" y="230981"/>
                  </a:lnTo>
                  <a:lnTo>
                    <a:pt x="1469231" y="192881"/>
                  </a:lnTo>
                  <a:lnTo>
                    <a:pt x="1478756" y="157162"/>
                  </a:lnTo>
                  <a:lnTo>
                    <a:pt x="1481137" y="135731"/>
                  </a:lnTo>
                  <a:lnTo>
                    <a:pt x="1478756" y="114300"/>
                  </a:lnTo>
                  <a:lnTo>
                    <a:pt x="1466850" y="92869"/>
                  </a:lnTo>
                  <a:lnTo>
                    <a:pt x="1452562" y="66675"/>
                  </a:lnTo>
                  <a:lnTo>
                    <a:pt x="1445418" y="47625"/>
                  </a:lnTo>
                  <a:lnTo>
                    <a:pt x="1443037" y="28575"/>
                  </a:lnTo>
                  <a:lnTo>
                    <a:pt x="1443037" y="16669"/>
                  </a:lnTo>
                  <a:lnTo>
                    <a:pt x="1452562" y="4762"/>
                  </a:lnTo>
                  <a:lnTo>
                    <a:pt x="1471612" y="0"/>
                  </a:lnTo>
                  <a:lnTo>
                    <a:pt x="1490662" y="0"/>
                  </a:lnTo>
                  <a:lnTo>
                    <a:pt x="1519237" y="2381"/>
                  </a:lnTo>
                  <a:lnTo>
                    <a:pt x="1543050" y="9525"/>
                  </a:lnTo>
                  <a:lnTo>
                    <a:pt x="1581150" y="26194"/>
                  </a:lnTo>
                  <a:lnTo>
                    <a:pt x="1624012" y="50006"/>
                  </a:lnTo>
                  <a:lnTo>
                    <a:pt x="1654968" y="71437"/>
                  </a:lnTo>
                  <a:lnTo>
                    <a:pt x="1683543" y="95250"/>
                  </a:lnTo>
                  <a:lnTo>
                    <a:pt x="1709737" y="121444"/>
                  </a:lnTo>
                  <a:lnTo>
                    <a:pt x="1735931" y="152400"/>
                  </a:lnTo>
                  <a:lnTo>
                    <a:pt x="1754981" y="183356"/>
                  </a:lnTo>
                  <a:lnTo>
                    <a:pt x="1774031" y="219075"/>
                  </a:lnTo>
                  <a:lnTo>
                    <a:pt x="1785937" y="252412"/>
                  </a:lnTo>
                  <a:lnTo>
                    <a:pt x="1790700" y="285750"/>
                  </a:lnTo>
                  <a:lnTo>
                    <a:pt x="1790700" y="323850"/>
                  </a:lnTo>
                  <a:lnTo>
                    <a:pt x="1781175" y="359569"/>
                  </a:lnTo>
                  <a:lnTo>
                    <a:pt x="1762125" y="388144"/>
                  </a:lnTo>
                  <a:lnTo>
                    <a:pt x="1728787" y="411956"/>
                  </a:lnTo>
                  <a:lnTo>
                    <a:pt x="1683543" y="423862"/>
                  </a:lnTo>
                  <a:lnTo>
                    <a:pt x="1650206" y="433387"/>
                  </a:lnTo>
                  <a:lnTo>
                    <a:pt x="1612106" y="454819"/>
                  </a:lnTo>
                  <a:lnTo>
                    <a:pt x="1507331" y="531019"/>
                  </a:lnTo>
                  <a:lnTo>
                    <a:pt x="1335881" y="669131"/>
                  </a:lnTo>
                  <a:lnTo>
                    <a:pt x="1121568" y="850106"/>
                  </a:lnTo>
                  <a:lnTo>
                    <a:pt x="833437" y="1107281"/>
                  </a:lnTo>
                  <a:lnTo>
                    <a:pt x="590550" y="1331119"/>
                  </a:lnTo>
                  <a:lnTo>
                    <a:pt x="333375" y="1562100"/>
                  </a:lnTo>
                  <a:lnTo>
                    <a:pt x="123825" y="1745456"/>
                  </a:lnTo>
                  <a:lnTo>
                    <a:pt x="0" y="1702594"/>
                  </a:lnTo>
                  <a:lnTo>
                    <a:pt x="90487" y="1612106"/>
                  </a:lnTo>
                  <a:lnTo>
                    <a:pt x="285750" y="1421606"/>
                  </a:lnTo>
                  <a:lnTo>
                    <a:pt x="485775" y="1233487"/>
                  </a:lnTo>
                  <a:lnTo>
                    <a:pt x="673893" y="1052512"/>
                  </a:lnTo>
                  <a:lnTo>
                    <a:pt x="735806" y="964406"/>
                  </a:lnTo>
                  <a:lnTo>
                    <a:pt x="804862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1">
              <a:extLst>
                <a:ext uri="{FF2B5EF4-FFF2-40B4-BE49-F238E27FC236}">
                  <a16:creationId xmlns:a16="http://schemas.microsoft.com/office/drawing/2014/main" id="{73836BE1-459F-4A80-BBE9-143635B40E89}"/>
                </a:ext>
              </a:extLst>
            </p:cNvPr>
            <p:cNvSpPr/>
            <p:nvPr/>
          </p:nvSpPr>
          <p:spPr>
            <a:xfrm>
              <a:off x="4697413" y="3678238"/>
              <a:ext cx="1920875" cy="666750"/>
            </a:xfrm>
            <a:custGeom>
              <a:avLst/>
              <a:gdLst>
                <a:gd name="connsiteX0" fmla="*/ 812007 w 1919288"/>
                <a:gd name="connsiteY0" fmla="*/ 269082 h 666750"/>
                <a:gd name="connsiteX1" fmla="*/ 607219 w 1919288"/>
                <a:gd name="connsiteY1" fmla="*/ 309563 h 666750"/>
                <a:gd name="connsiteX2" fmla="*/ 409575 w 1919288"/>
                <a:gd name="connsiteY2" fmla="*/ 340519 h 666750"/>
                <a:gd name="connsiteX3" fmla="*/ 283369 w 1919288"/>
                <a:gd name="connsiteY3" fmla="*/ 352425 h 666750"/>
                <a:gd name="connsiteX4" fmla="*/ 138113 w 1919288"/>
                <a:gd name="connsiteY4" fmla="*/ 352425 h 666750"/>
                <a:gd name="connsiteX5" fmla="*/ 76200 w 1919288"/>
                <a:gd name="connsiteY5" fmla="*/ 388144 h 666750"/>
                <a:gd name="connsiteX6" fmla="*/ 35719 w 1919288"/>
                <a:gd name="connsiteY6" fmla="*/ 419100 h 666750"/>
                <a:gd name="connsiteX7" fmla="*/ 7144 w 1919288"/>
                <a:gd name="connsiteY7" fmla="*/ 445294 h 666750"/>
                <a:gd name="connsiteX8" fmla="*/ 0 w 1919288"/>
                <a:gd name="connsiteY8" fmla="*/ 459582 h 666750"/>
                <a:gd name="connsiteX9" fmla="*/ 0 w 1919288"/>
                <a:gd name="connsiteY9" fmla="*/ 476250 h 666750"/>
                <a:gd name="connsiteX10" fmla="*/ 9525 w 1919288"/>
                <a:gd name="connsiteY10" fmla="*/ 502444 h 666750"/>
                <a:gd name="connsiteX11" fmla="*/ 26194 w 1919288"/>
                <a:gd name="connsiteY11" fmla="*/ 535782 h 666750"/>
                <a:gd name="connsiteX12" fmla="*/ 64294 w 1919288"/>
                <a:gd name="connsiteY12" fmla="*/ 592932 h 666750"/>
                <a:gd name="connsiteX13" fmla="*/ 102394 w 1919288"/>
                <a:gd name="connsiteY13" fmla="*/ 631032 h 666750"/>
                <a:gd name="connsiteX14" fmla="*/ 123825 w 1919288"/>
                <a:gd name="connsiteY14" fmla="*/ 647700 h 666750"/>
                <a:gd name="connsiteX15" fmla="*/ 150019 w 1919288"/>
                <a:gd name="connsiteY15" fmla="*/ 659607 h 666750"/>
                <a:gd name="connsiteX16" fmla="*/ 173832 w 1919288"/>
                <a:gd name="connsiteY16" fmla="*/ 666750 h 666750"/>
                <a:gd name="connsiteX17" fmla="*/ 250032 w 1919288"/>
                <a:gd name="connsiteY17" fmla="*/ 642938 h 666750"/>
                <a:gd name="connsiteX18" fmla="*/ 504825 w 1919288"/>
                <a:gd name="connsiteY18" fmla="*/ 559594 h 666750"/>
                <a:gd name="connsiteX19" fmla="*/ 783432 w 1919288"/>
                <a:gd name="connsiteY19" fmla="*/ 461963 h 666750"/>
                <a:gd name="connsiteX20" fmla="*/ 919163 w 1919288"/>
                <a:gd name="connsiteY20" fmla="*/ 411957 h 666750"/>
                <a:gd name="connsiteX21" fmla="*/ 1152525 w 1919288"/>
                <a:gd name="connsiteY21" fmla="*/ 345282 h 666750"/>
                <a:gd name="connsiteX22" fmla="*/ 1452563 w 1919288"/>
                <a:gd name="connsiteY22" fmla="*/ 257175 h 666750"/>
                <a:gd name="connsiteX23" fmla="*/ 1721644 w 1919288"/>
                <a:gd name="connsiteY23" fmla="*/ 178594 h 666750"/>
                <a:gd name="connsiteX24" fmla="*/ 1919288 w 1919288"/>
                <a:gd name="connsiteY24" fmla="*/ 121444 h 666750"/>
                <a:gd name="connsiteX25" fmla="*/ 1854994 w 1919288"/>
                <a:gd name="connsiteY25" fmla="*/ 0 h 666750"/>
                <a:gd name="connsiteX26" fmla="*/ 1614488 w 1919288"/>
                <a:gd name="connsiteY26" fmla="*/ 69057 h 666750"/>
                <a:gd name="connsiteX27" fmla="*/ 1373982 w 1919288"/>
                <a:gd name="connsiteY27" fmla="*/ 133350 h 666750"/>
                <a:gd name="connsiteX28" fmla="*/ 1152525 w 1919288"/>
                <a:gd name="connsiteY28" fmla="*/ 188119 h 666750"/>
                <a:gd name="connsiteX29" fmla="*/ 907257 w 1919288"/>
                <a:gd name="connsiteY29" fmla="*/ 247650 h 666750"/>
                <a:gd name="connsiteX30" fmla="*/ 812007 w 1919288"/>
                <a:gd name="connsiteY30" fmla="*/ 26908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9288" h="666750">
                  <a:moveTo>
                    <a:pt x="812007" y="269082"/>
                  </a:moveTo>
                  <a:lnTo>
                    <a:pt x="607219" y="309563"/>
                  </a:lnTo>
                  <a:lnTo>
                    <a:pt x="409575" y="340519"/>
                  </a:lnTo>
                  <a:lnTo>
                    <a:pt x="283369" y="352425"/>
                  </a:lnTo>
                  <a:lnTo>
                    <a:pt x="138113" y="352425"/>
                  </a:lnTo>
                  <a:lnTo>
                    <a:pt x="76200" y="388144"/>
                  </a:lnTo>
                  <a:lnTo>
                    <a:pt x="35719" y="419100"/>
                  </a:lnTo>
                  <a:lnTo>
                    <a:pt x="7144" y="445294"/>
                  </a:lnTo>
                  <a:lnTo>
                    <a:pt x="0" y="459582"/>
                  </a:lnTo>
                  <a:lnTo>
                    <a:pt x="0" y="476250"/>
                  </a:lnTo>
                  <a:lnTo>
                    <a:pt x="9525" y="502444"/>
                  </a:lnTo>
                  <a:lnTo>
                    <a:pt x="26194" y="535782"/>
                  </a:lnTo>
                  <a:lnTo>
                    <a:pt x="64294" y="592932"/>
                  </a:lnTo>
                  <a:lnTo>
                    <a:pt x="102394" y="631032"/>
                  </a:lnTo>
                  <a:lnTo>
                    <a:pt x="123825" y="647700"/>
                  </a:lnTo>
                  <a:lnTo>
                    <a:pt x="150019" y="659607"/>
                  </a:lnTo>
                  <a:lnTo>
                    <a:pt x="173832" y="666750"/>
                  </a:lnTo>
                  <a:lnTo>
                    <a:pt x="250032" y="642938"/>
                  </a:lnTo>
                  <a:lnTo>
                    <a:pt x="504825" y="559594"/>
                  </a:lnTo>
                  <a:lnTo>
                    <a:pt x="783432" y="461963"/>
                  </a:lnTo>
                  <a:lnTo>
                    <a:pt x="919163" y="411957"/>
                  </a:lnTo>
                  <a:lnTo>
                    <a:pt x="1152525" y="345282"/>
                  </a:lnTo>
                  <a:lnTo>
                    <a:pt x="1452563" y="257175"/>
                  </a:lnTo>
                  <a:lnTo>
                    <a:pt x="1721644" y="178594"/>
                  </a:lnTo>
                  <a:lnTo>
                    <a:pt x="1919288" y="121444"/>
                  </a:lnTo>
                  <a:lnTo>
                    <a:pt x="1854994" y="0"/>
                  </a:lnTo>
                  <a:lnTo>
                    <a:pt x="1614488" y="69057"/>
                  </a:lnTo>
                  <a:lnTo>
                    <a:pt x="1373982" y="133350"/>
                  </a:lnTo>
                  <a:lnTo>
                    <a:pt x="1152525" y="188119"/>
                  </a:lnTo>
                  <a:lnTo>
                    <a:pt x="907257" y="247650"/>
                  </a:lnTo>
                  <a:lnTo>
                    <a:pt x="812007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02">
              <a:extLst>
                <a:ext uri="{FF2B5EF4-FFF2-40B4-BE49-F238E27FC236}">
                  <a16:creationId xmlns:a16="http://schemas.microsoft.com/office/drawing/2014/main" id="{7468DE3C-0D99-4B59-BCCD-155180F9143D}"/>
                </a:ext>
              </a:extLst>
            </p:cNvPr>
            <p:cNvSpPr/>
            <p:nvPr/>
          </p:nvSpPr>
          <p:spPr>
            <a:xfrm>
              <a:off x="6142038" y="3300413"/>
              <a:ext cx="777875" cy="879475"/>
            </a:xfrm>
            <a:custGeom>
              <a:avLst/>
              <a:gdLst>
                <a:gd name="connsiteX0" fmla="*/ 428625 w 778669"/>
                <a:gd name="connsiteY0" fmla="*/ 631031 h 878681"/>
                <a:gd name="connsiteX1" fmla="*/ 392906 w 778669"/>
                <a:gd name="connsiteY1" fmla="*/ 571500 h 878681"/>
                <a:gd name="connsiteX2" fmla="*/ 361950 w 778669"/>
                <a:gd name="connsiteY2" fmla="*/ 519112 h 878681"/>
                <a:gd name="connsiteX3" fmla="*/ 278606 w 778669"/>
                <a:gd name="connsiteY3" fmla="*/ 419100 h 878681"/>
                <a:gd name="connsiteX4" fmla="*/ 214312 w 778669"/>
                <a:gd name="connsiteY4" fmla="*/ 342900 h 878681"/>
                <a:gd name="connsiteX5" fmla="*/ 173831 w 778669"/>
                <a:gd name="connsiteY5" fmla="*/ 297656 h 878681"/>
                <a:gd name="connsiteX6" fmla="*/ 121444 w 778669"/>
                <a:gd name="connsiteY6" fmla="*/ 228600 h 878681"/>
                <a:gd name="connsiteX7" fmla="*/ 69056 w 778669"/>
                <a:gd name="connsiteY7" fmla="*/ 152400 h 878681"/>
                <a:gd name="connsiteX8" fmla="*/ 26194 w 778669"/>
                <a:gd name="connsiteY8" fmla="*/ 88106 h 878681"/>
                <a:gd name="connsiteX9" fmla="*/ 7144 w 778669"/>
                <a:gd name="connsiteY9" fmla="*/ 54768 h 878681"/>
                <a:gd name="connsiteX10" fmla="*/ 0 w 778669"/>
                <a:gd name="connsiteY10" fmla="*/ 28575 h 878681"/>
                <a:gd name="connsiteX11" fmla="*/ 0 w 778669"/>
                <a:gd name="connsiteY11" fmla="*/ 14287 h 878681"/>
                <a:gd name="connsiteX12" fmla="*/ 7144 w 778669"/>
                <a:gd name="connsiteY12" fmla="*/ 4762 h 878681"/>
                <a:gd name="connsiteX13" fmla="*/ 19050 w 778669"/>
                <a:gd name="connsiteY13" fmla="*/ 0 h 878681"/>
                <a:gd name="connsiteX14" fmla="*/ 33337 w 778669"/>
                <a:gd name="connsiteY14" fmla="*/ 4762 h 878681"/>
                <a:gd name="connsiteX15" fmla="*/ 64294 w 778669"/>
                <a:gd name="connsiteY15" fmla="*/ 23812 h 878681"/>
                <a:gd name="connsiteX16" fmla="*/ 135731 w 778669"/>
                <a:gd name="connsiteY16" fmla="*/ 71437 h 878681"/>
                <a:gd name="connsiteX17" fmla="*/ 226219 w 778669"/>
                <a:gd name="connsiteY17" fmla="*/ 133350 h 878681"/>
                <a:gd name="connsiteX18" fmla="*/ 333375 w 778669"/>
                <a:gd name="connsiteY18" fmla="*/ 202406 h 878681"/>
                <a:gd name="connsiteX19" fmla="*/ 426244 w 778669"/>
                <a:gd name="connsiteY19" fmla="*/ 266700 h 878681"/>
                <a:gd name="connsiteX20" fmla="*/ 545306 w 778669"/>
                <a:gd name="connsiteY20" fmla="*/ 345281 h 878681"/>
                <a:gd name="connsiteX21" fmla="*/ 592931 w 778669"/>
                <a:gd name="connsiteY21" fmla="*/ 376237 h 878681"/>
                <a:gd name="connsiteX22" fmla="*/ 614362 w 778669"/>
                <a:gd name="connsiteY22" fmla="*/ 397668 h 878681"/>
                <a:gd name="connsiteX23" fmla="*/ 642937 w 778669"/>
                <a:gd name="connsiteY23" fmla="*/ 438150 h 878681"/>
                <a:gd name="connsiteX24" fmla="*/ 685800 w 778669"/>
                <a:gd name="connsiteY24" fmla="*/ 502443 h 878681"/>
                <a:gd name="connsiteX25" fmla="*/ 716756 w 778669"/>
                <a:gd name="connsiteY25" fmla="*/ 569118 h 878681"/>
                <a:gd name="connsiteX26" fmla="*/ 745331 w 778669"/>
                <a:gd name="connsiteY26" fmla="*/ 631031 h 878681"/>
                <a:gd name="connsiteX27" fmla="*/ 759619 w 778669"/>
                <a:gd name="connsiteY27" fmla="*/ 681037 h 878681"/>
                <a:gd name="connsiteX28" fmla="*/ 773906 w 778669"/>
                <a:gd name="connsiteY28" fmla="*/ 735806 h 878681"/>
                <a:gd name="connsiteX29" fmla="*/ 778669 w 778669"/>
                <a:gd name="connsiteY29" fmla="*/ 773906 h 878681"/>
                <a:gd name="connsiteX30" fmla="*/ 778669 w 778669"/>
                <a:gd name="connsiteY30" fmla="*/ 809625 h 878681"/>
                <a:gd name="connsiteX31" fmla="*/ 771525 w 778669"/>
                <a:gd name="connsiteY31" fmla="*/ 840581 h 878681"/>
                <a:gd name="connsiteX32" fmla="*/ 757237 w 778669"/>
                <a:gd name="connsiteY32" fmla="*/ 862012 h 878681"/>
                <a:gd name="connsiteX33" fmla="*/ 733425 w 778669"/>
                <a:gd name="connsiteY33" fmla="*/ 873918 h 878681"/>
                <a:gd name="connsiteX34" fmla="*/ 695325 w 778669"/>
                <a:gd name="connsiteY34" fmla="*/ 878681 h 878681"/>
                <a:gd name="connsiteX35" fmla="*/ 657225 w 778669"/>
                <a:gd name="connsiteY35" fmla="*/ 873918 h 878681"/>
                <a:gd name="connsiteX36" fmla="*/ 614362 w 778669"/>
                <a:gd name="connsiteY36" fmla="*/ 854868 h 878681"/>
                <a:gd name="connsiteX37" fmla="*/ 554831 w 778669"/>
                <a:gd name="connsiteY37" fmla="*/ 812006 h 878681"/>
                <a:gd name="connsiteX38" fmla="*/ 507206 w 778669"/>
                <a:gd name="connsiteY38" fmla="*/ 750093 h 878681"/>
                <a:gd name="connsiteX39" fmla="*/ 428625 w 778669"/>
                <a:gd name="connsiteY39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8669" h="878681">
                  <a:moveTo>
                    <a:pt x="428625" y="631031"/>
                  </a:moveTo>
                  <a:lnTo>
                    <a:pt x="392906" y="571500"/>
                  </a:lnTo>
                  <a:lnTo>
                    <a:pt x="361950" y="519112"/>
                  </a:lnTo>
                  <a:lnTo>
                    <a:pt x="278606" y="419100"/>
                  </a:lnTo>
                  <a:lnTo>
                    <a:pt x="214312" y="342900"/>
                  </a:lnTo>
                  <a:lnTo>
                    <a:pt x="173831" y="297656"/>
                  </a:lnTo>
                  <a:lnTo>
                    <a:pt x="121444" y="228600"/>
                  </a:lnTo>
                  <a:lnTo>
                    <a:pt x="69056" y="152400"/>
                  </a:lnTo>
                  <a:lnTo>
                    <a:pt x="26194" y="88106"/>
                  </a:lnTo>
                  <a:lnTo>
                    <a:pt x="7144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33337" y="4762"/>
                  </a:lnTo>
                  <a:lnTo>
                    <a:pt x="64294" y="23812"/>
                  </a:lnTo>
                  <a:lnTo>
                    <a:pt x="135731" y="71437"/>
                  </a:lnTo>
                  <a:lnTo>
                    <a:pt x="226219" y="133350"/>
                  </a:lnTo>
                  <a:lnTo>
                    <a:pt x="333375" y="202406"/>
                  </a:lnTo>
                  <a:lnTo>
                    <a:pt x="426244" y="266700"/>
                  </a:lnTo>
                  <a:lnTo>
                    <a:pt x="545306" y="345281"/>
                  </a:lnTo>
                  <a:lnTo>
                    <a:pt x="592931" y="376237"/>
                  </a:lnTo>
                  <a:lnTo>
                    <a:pt x="614362" y="397668"/>
                  </a:lnTo>
                  <a:lnTo>
                    <a:pt x="642937" y="438150"/>
                  </a:lnTo>
                  <a:lnTo>
                    <a:pt x="685800" y="502443"/>
                  </a:lnTo>
                  <a:lnTo>
                    <a:pt x="716756" y="569118"/>
                  </a:lnTo>
                  <a:lnTo>
                    <a:pt x="745331" y="631031"/>
                  </a:lnTo>
                  <a:lnTo>
                    <a:pt x="759619" y="681037"/>
                  </a:lnTo>
                  <a:lnTo>
                    <a:pt x="773906" y="735806"/>
                  </a:lnTo>
                  <a:lnTo>
                    <a:pt x="778669" y="773906"/>
                  </a:lnTo>
                  <a:lnTo>
                    <a:pt x="778669" y="809625"/>
                  </a:lnTo>
                  <a:lnTo>
                    <a:pt x="771525" y="840581"/>
                  </a:lnTo>
                  <a:lnTo>
                    <a:pt x="757237" y="862012"/>
                  </a:lnTo>
                  <a:lnTo>
                    <a:pt x="733425" y="873918"/>
                  </a:lnTo>
                  <a:lnTo>
                    <a:pt x="695325" y="878681"/>
                  </a:lnTo>
                  <a:lnTo>
                    <a:pt x="657225" y="873918"/>
                  </a:lnTo>
                  <a:lnTo>
                    <a:pt x="614362" y="854868"/>
                  </a:lnTo>
                  <a:lnTo>
                    <a:pt x="554831" y="812006"/>
                  </a:lnTo>
                  <a:lnTo>
                    <a:pt x="507206" y="750093"/>
                  </a:lnTo>
                  <a:lnTo>
                    <a:pt x="428625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05">
              <a:extLst>
                <a:ext uri="{FF2B5EF4-FFF2-40B4-BE49-F238E27FC236}">
                  <a16:creationId xmlns:a16="http://schemas.microsoft.com/office/drawing/2014/main" id="{05936B56-815A-41A9-A8A9-1D95D8569866}"/>
                </a:ext>
              </a:extLst>
            </p:cNvPr>
            <p:cNvSpPr/>
            <p:nvPr/>
          </p:nvSpPr>
          <p:spPr>
            <a:xfrm>
              <a:off x="5553075" y="4024313"/>
              <a:ext cx="306388" cy="2011362"/>
            </a:xfrm>
            <a:custGeom>
              <a:avLst/>
              <a:gdLst>
                <a:gd name="connsiteX0" fmla="*/ 285420 w 306562"/>
                <a:gd name="connsiteY0" fmla="*/ 549697 h 2011151"/>
                <a:gd name="connsiteX1" fmla="*/ 288063 w 306562"/>
                <a:gd name="connsiteY1" fmla="*/ 396416 h 2011151"/>
                <a:gd name="connsiteX2" fmla="*/ 288063 w 306562"/>
                <a:gd name="connsiteY2" fmla="*/ 338275 h 2011151"/>
                <a:gd name="connsiteX3" fmla="*/ 295991 w 306562"/>
                <a:gd name="connsiteY3" fmla="*/ 248420 h 2011151"/>
                <a:gd name="connsiteX4" fmla="*/ 303919 w 306562"/>
                <a:gd name="connsiteY4" fmla="*/ 192922 h 2011151"/>
                <a:gd name="connsiteX5" fmla="*/ 306562 w 306562"/>
                <a:gd name="connsiteY5" fmla="*/ 163852 h 2011151"/>
                <a:gd name="connsiteX6" fmla="*/ 288063 w 306562"/>
                <a:gd name="connsiteY6" fmla="*/ 132138 h 2011151"/>
                <a:gd name="connsiteX7" fmla="*/ 248421 w 306562"/>
                <a:gd name="connsiteY7" fmla="*/ 87211 h 2011151"/>
                <a:gd name="connsiteX8" fmla="*/ 206137 w 306562"/>
                <a:gd name="connsiteY8" fmla="*/ 36999 h 2011151"/>
                <a:gd name="connsiteX9" fmla="*/ 161210 w 306562"/>
                <a:gd name="connsiteY9" fmla="*/ 0 h 2011151"/>
                <a:gd name="connsiteX10" fmla="*/ 23785 w 306562"/>
                <a:gd name="connsiteY10" fmla="*/ 31713 h 2011151"/>
                <a:gd name="connsiteX11" fmla="*/ 50213 w 306562"/>
                <a:gd name="connsiteY11" fmla="*/ 87211 h 2011151"/>
                <a:gd name="connsiteX12" fmla="*/ 63427 w 306562"/>
                <a:gd name="connsiteY12" fmla="*/ 121567 h 2011151"/>
                <a:gd name="connsiteX13" fmla="*/ 76641 w 306562"/>
                <a:gd name="connsiteY13" fmla="*/ 171780 h 2011151"/>
                <a:gd name="connsiteX14" fmla="*/ 84569 w 306562"/>
                <a:gd name="connsiteY14" fmla="*/ 229921 h 2011151"/>
                <a:gd name="connsiteX15" fmla="*/ 84569 w 306562"/>
                <a:gd name="connsiteY15" fmla="*/ 327704 h 2011151"/>
                <a:gd name="connsiteX16" fmla="*/ 84569 w 306562"/>
                <a:gd name="connsiteY16" fmla="*/ 570839 h 2011151"/>
                <a:gd name="connsiteX17" fmla="*/ 84569 w 306562"/>
                <a:gd name="connsiteY17" fmla="*/ 795475 h 2011151"/>
                <a:gd name="connsiteX18" fmla="*/ 84569 w 306562"/>
                <a:gd name="connsiteY18" fmla="*/ 890615 h 2011151"/>
                <a:gd name="connsiteX19" fmla="*/ 71355 w 306562"/>
                <a:gd name="connsiteY19" fmla="*/ 1096751 h 2011151"/>
                <a:gd name="connsiteX20" fmla="*/ 58141 w 306562"/>
                <a:gd name="connsiteY20" fmla="*/ 1297602 h 2011151"/>
                <a:gd name="connsiteX21" fmla="*/ 39642 w 306562"/>
                <a:gd name="connsiteY21" fmla="*/ 1448240 h 2011151"/>
                <a:gd name="connsiteX22" fmla="*/ 0 w 306562"/>
                <a:gd name="connsiteY22" fmla="*/ 1686090 h 2011151"/>
                <a:gd name="connsiteX23" fmla="*/ 0 w 306562"/>
                <a:gd name="connsiteY23" fmla="*/ 1709875 h 2011151"/>
                <a:gd name="connsiteX24" fmla="*/ 5286 w 306562"/>
                <a:gd name="connsiteY24" fmla="*/ 1746874 h 2011151"/>
                <a:gd name="connsiteX25" fmla="*/ 23785 w 306562"/>
                <a:gd name="connsiteY25" fmla="*/ 1815586 h 2011151"/>
                <a:gd name="connsiteX26" fmla="*/ 50213 w 306562"/>
                <a:gd name="connsiteY26" fmla="*/ 1881655 h 2011151"/>
                <a:gd name="connsiteX27" fmla="*/ 71355 w 306562"/>
                <a:gd name="connsiteY27" fmla="*/ 1926582 h 2011151"/>
                <a:gd name="connsiteX28" fmla="*/ 95140 w 306562"/>
                <a:gd name="connsiteY28" fmla="*/ 1966224 h 2011151"/>
                <a:gd name="connsiteX29" fmla="*/ 118925 w 306562"/>
                <a:gd name="connsiteY29" fmla="*/ 1992652 h 2011151"/>
                <a:gd name="connsiteX30" fmla="*/ 132139 w 306562"/>
                <a:gd name="connsiteY30" fmla="*/ 2003223 h 2011151"/>
                <a:gd name="connsiteX31" fmla="*/ 142710 w 306562"/>
                <a:gd name="connsiteY31" fmla="*/ 2008508 h 2011151"/>
                <a:gd name="connsiteX32" fmla="*/ 153281 w 306562"/>
                <a:gd name="connsiteY32" fmla="*/ 2011151 h 2011151"/>
                <a:gd name="connsiteX33" fmla="*/ 177066 w 306562"/>
                <a:gd name="connsiteY33" fmla="*/ 2008508 h 2011151"/>
                <a:gd name="connsiteX34" fmla="*/ 203494 w 306562"/>
                <a:gd name="connsiteY34" fmla="*/ 1992652 h 2011151"/>
                <a:gd name="connsiteX35" fmla="*/ 229922 w 306562"/>
                <a:gd name="connsiteY35" fmla="*/ 1963581 h 2011151"/>
                <a:gd name="connsiteX36" fmla="*/ 253707 w 306562"/>
                <a:gd name="connsiteY36" fmla="*/ 1921297 h 2011151"/>
                <a:gd name="connsiteX37" fmla="*/ 266921 w 306562"/>
                <a:gd name="connsiteY37" fmla="*/ 1884298 h 2011151"/>
                <a:gd name="connsiteX38" fmla="*/ 277492 w 306562"/>
                <a:gd name="connsiteY38" fmla="*/ 1847299 h 2011151"/>
                <a:gd name="connsiteX39" fmla="*/ 285420 w 306562"/>
                <a:gd name="connsiteY39" fmla="*/ 1807657 h 2011151"/>
                <a:gd name="connsiteX40" fmla="*/ 285420 w 306562"/>
                <a:gd name="connsiteY40" fmla="*/ 1762730 h 2011151"/>
                <a:gd name="connsiteX41" fmla="*/ 288063 w 306562"/>
                <a:gd name="connsiteY41" fmla="*/ 1551308 h 2011151"/>
                <a:gd name="connsiteX42" fmla="*/ 285420 w 306562"/>
                <a:gd name="connsiteY42" fmla="*/ 1183963 h 2011151"/>
                <a:gd name="connsiteX43" fmla="*/ 288063 w 306562"/>
                <a:gd name="connsiteY43" fmla="*/ 652765 h 2011151"/>
                <a:gd name="connsiteX44" fmla="*/ 285420 w 306562"/>
                <a:gd name="connsiteY44" fmla="*/ 549697 h 201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562" h="2011151">
                  <a:moveTo>
                    <a:pt x="285420" y="549697"/>
                  </a:moveTo>
                  <a:lnTo>
                    <a:pt x="288063" y="396416"/>
                  </a:lnTo>
                  <a:lnTo>
                    <a:pt x="288063" y="338275"/>
                  </a:lnTo>
                  <a:lnTo>
                    <a:pt x="295991" y="248420"/>
                  </a:lnTo>
                  <a:lnTo>
                    <a:pt x="303919" y="192922"/>
                  </a:lnTo>
                  <a:lnTo>
                    <a:pt x="306562" y="163852"/>
                  </a:lnTo>
                  <a:lnTo>
                    <a:pt x="288063" y="132138"/>
                  </a:lnTo>
                  <a:lnTo>
                    <a:pt x="248421" y="87211"/>
                  </a:lnTo>
                  <a:lnTo>
                    <a:pt x="206137" y="36999"/>
                  </a:lnTo>
                  <a:lnTo>
                    <a:pt x="161210" y="0"/>
                  </a:lnTo>
                  <a:lnTo>
                    <a:pt x="23785" y="31713"/>
                  </a:lnTo>
                  <a:lnTo>
                    <a:pt x="50213" y="87211"/>
                  </a:lnTo>
                  <a:lnTo>
                    <a:pt x="63427" y="121567"/>
                  </a:lnTo>
                  <a:lnTo>
                    <a:pt x="76641" y="171780"/>
                  </a:lnTo>
                  <a:lnTo>
                    <a:pt x="84569" y="229921"/>
                  </a:lnTo>
                  <a:lnTo>
                    <a:pt x="84569" y="327704"/>
                  </a:lnTo>
                  <a:lnTo>
                    <a:pt x="84569" y="570839"/>
                  </a:lnTo>
                  <a:lnTo>
                    <a:pt x="84569" y="795475"/>
                  </a:lnTo>
                  <a:lnTo>
                    <a:pt x="84569" y="890615"/>
                  </a:lnTo>
                  <a:lnTo>
                    <a:pt x="71355" y="1096751"/>
                  </a:lnTo>
                  <a:lnTo>
                    <a:pt x="58141" y="1297602"/>
                  </a:lnTo>
                  <a:lnTo>
                    <a:pt x="39642" y="1448240"/>
                  </a:lnTo>
                  <a:lnTo>
                    <a:pt x="0" y="1686090"/>
                  </a:lnTo>
                  <a:lnTo>
                    <a:pt x="0" y="1709875"/>
                  </a:lnTo>
                  <a:lnTo>
                    <a:pt x="5286" y="1746874"/>
                  </a:lnTo>
                  <a:lnTo>
                    <a:pt x="23785" y="1815586"/>
                  </a:lnTo>
                  <a:lnTo>
                    <a:pt x="50213" y="1881655"/>
                  </a:lnTo>
                  <a:lnTo>
                    <a:pt x="71355" y="1926582"/>
                  </a:lnTo>
                  <a:lnTo>
                    <a:pt x="95140" y="1966224"/>
                  </a:lnTo>
                  <a:lnTo>
                    <a:pt x="118925" y="1992652"/>
                  </a:lnTo>
                  <a:lnTo>
                    <a:pt x="132139" y="2003223"/>
                  </a:lnTo>
                  <a:lnTo>
                    <a:pt x="142710" y="2008508"/>
                  </a:lnTo>
                  <a:lnTo>
                    <a:pt x="153281" y="2011151"/>
                  </a:lnTo>
                  <a:lnTo>
                    <a:pt x="177066" y="2008508"/>
                  </a:lnTo>
                  <a:lnTo>
                    <a:pt x="203494" y="1992652"/>
                  </a:lnTo>
                  <a:lnTo>
                    <a:pt x="229922" y="1963581"/>
                  </a:lnTo>
                  <a:lnTo>
                    <a:pt x="253707" y="1921297"/>
                  </a:lnTo>
                  <a:lnTo>
                    <a:pt x="266921" y="1884298"/>
                  </a:lnTo>
                  <a:lnTo>
                    <a:pt x="277492" y="1847299"/>
                  </a:lnTo>
                  <a:lnTo>
                    <a:pt x="285420" y="1807657"/>
                  </a:lnTo>
                  <a:lnTo>
                    <a:pt x="285420" y="1762730"/>
                  </a:lnTo>
                  <a:lnTo>
                    <a:pt x="288063" y="1551308"/>
                  </a:lnTo>
                  <a:lnTo>
                    <a:pt x="285420" y="1183963"/>
                  </a:lnTo>
                  <a:lnTo>
                    <a:pt x="288063" y="652765"/>
                  </a:lnTo>
                  <a:lnTo>
                    <a:pt x="285420" y="5496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2868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3C41A58-C877-4531-A4C2-CA3B583883AA}"/>
              </a:ext>
            </a:extLst>
          </p:cNvPr>
          <p:cNvGrpSpPr/>
          <p:nvPr/>
        </p:nvGrpSpPr>
        <p:grpSpPr>
          <a:xfrm>
            <a:off x="2657475" y="1390650"/>
            <a:ext cx="4452938" cy="4645025"/>
            <a:chOff x="2657475" y="1390650"/>
            <a:chExt cx="4452938" cy="4645025"/>
          </a:xfrm>
        </p:grpSpPr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1719E38-63AD-E847-A9DD-60F36F6E1D51}"/>
                </a:ext>
              </a:extLst>
            </p:cNvPr>
            <p:cNvSpPr/>
            <p:nvPr/>
          </p:nvSpPr>
          <p:spPr>
            <a:xfrm>
              <a:off x="2824163" y="1773238"/>
              <a:ext cx="1728787" cy="596900"/>
            </a:xfrm>
            <a:custGeom>
              <a:avLst/>
              <a:gdLst>
                <a:gd name="connsiteX0" fmla="*/ 1107281 w 1728787"/>
                <a:gd name="connsiteY0" fmla="*/ 288132 h 595313"/>
                <a:gd name="connsiteX1" fmla="*/ 1235868 w 1728787"/>
                <a:gd name="connsiteY1" fmla="*/ 247650 h 595313"/>
                <a:gd name="connsiteX2" fmla="*/ 1269206 w 1728787"/>
                <a:gd name="connsiteY2" fmla="*/ 242888 h 595313"/>
                <a:gd name="connsiteX3" fmla="*/ 1302543 w 1728787"/>
                <a:gd name="connsiteY3" fmla="*/ 245269 h 595313"/>
                <a:gd name="connsiteX4" fmla="*/ 1657350 w 1728787"/>
                <a:gd name="connsiteY4" fmla="*/ 321469 h 595313"/>
                <a:gd name="connsiteX5" fmla="*/ 1690687 w 1728787"/>
                <a:gd name="connsiteY5" fmla="*/ 307182 h 595313"/>
                <a:gd name="connsiteX6" fmla="*/ 1712118 w 1728787"/>
                <a:gd name="connsiteY6" fmla="*/ 295275 h 595313"/>
                <a:gd name="connsiteX7" fmla="*/ 1726406 w 1728787"/>
                <a:gd name="connsiteY7" fmla="*/ 280988 h 595313"/>
                <a:gd name="connsiteX8" fmla="*/ 1728787 w 1728787"/>
                <a:gd name="connsiteY8" fmla="*/ 269082 h 595313"/>
                <a:gd name="connsiteX9" fmla="*/ 1728787 w 1728787"/>
                <a:gd name="connsiteY9" fmla="*/ 254794 h 595313"/>
                <a:gd name="connsiteX10" fmla="*/ 1721643 w 1728787"/>
                <a:gd name="connsiteY10" fmla="*/ 233363 h 595313"/>
                <a:gd name="connsiteX11" fmla="*/ 1700212 w 1728787"/>
                <a:gd name="connsiteY11" fmla="*/ 200025 h 595313"/>
                <a:gd name="connsiteX12" fmla="*/ 1674018 w 1728787"/>
                <a:gd name="connsiteY12" fmla="*/ 171450 h 595313"/>
                <a:gd name="connsiteX13" fmla="*/ 1616868 w 1728787"/>
                <a:gd name="connsiteY13" fmla="*/ 121444 h 595313"/>
                <a:gd name="connsiteX14" fmla="*/ 1554956 w 1728787"/>
                <a:gd name="connsiteY14" fmla="*/ 73819 h 595313"/>
                <a:gd name="connsiteX15" fmla="*/ 1481137 w 1728787"/>
                <a:gd name="connsiteY15" fmla="*/ 26194 h 595313"/>
                <a:gd name="connsiteX16" fmla="*/ 1433512 w 1728787"/>
                <a:gd name="connsiteY16" fmla="*/ 2382 h 595313"/>
                <a:gd name="connsiteX17" fmla="*/ 1414462 w 1728787"/>
                <a:gd name="connsiteY17" fmla="*/ 0 h 595313"/>
                <a:gd name="connsiteX18" fmla="*/ 1397793 w 1728787"/>
                <a:gd name="connsiteY18" fmla="*/ 0 h 595313"/>
                <a:gd name="connsiteX19" fmla="*/ 1371600 w 1728787"/>
                <a:gd name="connsiteY19" fmla="*/ 9525 h 595313"/>
                <a:gd name="connsiteX20" fmla="*/ 1319212 w 1728787"/>
                <a:gd name="connsiteY20" fmla="*/ 35719 h 595313"/>
                <a:gd name="connsiteX21" fmla="*/ 1269206 w 1728787"/>
                <a:gd name="connsiteY21" fmla="*/ 69057 h 595313"/>
                <a:gd name="connsiteX22" fmla="*/ 1204912 w 1728787"/>
                <a:gd name="connsiteY22" fmla="*/ 114300 h 595313"/>
                <a:gd name="connsiteX23" fmla="*/ 1126331 w 1728787"/>
                <a:gd name="connsiteY23" fmla="*/ 133350 h 595313"/>
                <a:gd name="connsiteX24" fmla="*/ 933450 w 1728787"/>
                <a:gd name="connsiteY24" fmla="*/ 178594 h 595313"/>
                <a:gd name="connsiteX25" fmla="*/ 714375 w 1728787"/>
                <a:gd name="connsiteY25" fmla="*/ 233363 h 595313"/>
                <a:gd name="connsiteX26" fmla="*/ 514350 w 1728787"/>
                <a:gd name="connsiteY26" fmla="*/ 280988 h 595313"/>
                <a:gd name="connsiteX27" fmla="*/ 457200 w 1728787"/>
                <a:gd name="connsiteY27" fmla="*/ 295275 h 595313"/>
                <a:gd name="connsiteX28" fmla="*/ 409575 w 1728787"/>
                <a:gd name="connsiteY28" fmla="*/ 302419 h 595313"/>
                <a:gd name="connsiteX29" fmla="*/ 359568 w 1728787"/>
                <a:gd name="connsiteY29" fmla="*/ 304800 h 595313"/>
                <a:gd name="connsiteX30" fmla="*/ 319087 w 1728787"/>
                <a:gd name="connsiteY30" fmla="*/ 300038 h 595313"/>
                <a:gd name="connsiteX31" fmla="*/ 269081 w 1728787"/>
                <a:gd name="connsiteY31" fmla="*/ 290513 h 595313"/>
                <a:gd name="connsiteX32" fmla="*/ 223837 w 1728787"/>
                <a:gd name="connsiteY32" fmla="*/ 278607 h 595313"/>
                <a:gd name="connsiteX33" fmla="*/ 178593 w 1728787"/>
                <a:gd name="connsiteY33" fmla="*/ 259557 h 595313"/>
                <a:gd name="connsiteX34" fmla="*/ 138112 w 1728787"/>
                <a:gd name="connsiteY34" fmla="*/ 235744 h 595313"/>
                <a:gd name="connsiteX35" fmla="*/ 100012 w 1728787"/>
                <a:gd name="connsiteY35" fmla="*/ 207169 h 595313"/>
                <a:gd name="connsiteX36" fmla="*/ 69056 w 1728787"/>
                <a:gd name="connsiteY36" fmla="*/ 192882 h 595313"/>
                <a:gd name="connsiteX37" fmla="*/ 28575 w 1728787"/>
                <a:gd name="connsiteY37" fmla="*/ 180975 h 595313"/>
                <a:gd name="connsiteX38" fmla="*/ 16668 w 1728787"/>
                <a:gd name="connsiteY38" fmla="*/ 183357 h 595313"/>
                <a:gd name="connsiteX39" fmla="*/ 4762 w 1728787"/>
                <a:gd name="connsiteY39" fmla="*/ 192882 h 595313"/>
                <a:gd name="connsiteX40" fmla="*/ 0 w 1728787"/>
                <a:gd name="connsiteY40" fmla="*/ 211932 h 595313"/>
                <a:gd name="connsiteX41" fmla="*/ 7143 w 1728787"/>
                <a:gd name="connsiteY41" fmla="*/ 238125 h 595313"/>
                <a:gd name="connsiteX42" fmla="*/ 30956 w 1728787"/>
                <a:gd name="connsiteY42" fmla="*/ 288132 h 595313"/>
                <a:gd name="connsiteX43" fmla="*/ 76200 w 1728787"/>
                <a:gd name="connsiteY43" fmla="*/ 352425 h 595313"/>
                <a:gd name="connsiteX44" fmla="*/ 133350 w 1728787"/>
                <a:gd name="connsiteY44" fmla="*/ 416719 h 595313"/>
                <a:gd name="connsiteX45" fmla="*/ 178593 w 1728787"/>
                <a:gd name="connsiteY45" fmla="*/ 459582 h 595313"/>
                <a:gd name="connsiteX46" fmla="*/ 238125 w 1728787"/>
                <a:gd name="connsiteY46" fmla="*/ 507207 h 595313"/>
                <a:gd name="connsiteX47" fmla="*/ 292893 w 1728787"/>
                <a:gd name="connsiteY47" fmla="*/ 550069 h 595313"/>
                <a:gd name="connsiteX48" fmla="*/ 314325 w 1728787"/>
                <a:gd name="connsiteY48" fmla="*/ 564357 h 595313"/>
                <a:gd name="connsiteX49" fmla="*/ 338137 w 1728787"/>
                <a:gd name="connsiteY49" fmla="*/ 581025 h 595313"/>
                <a:gd name="connsiteX50" fmla="*/ 354806 w 1728787"/>
                <a:gd name="connsiteY50" fmla="*/ 590550 h 595313"/>
                <a:gd name="connsiteX51" fmla="*/ 376237 w 1728787"/>
                <a:gd name="connsiteY51" fmla="*/ 595313 h 595313"/>
                <a:gd name="connsiteX52" fmla="*/ 409575 w 1728787"/>
                <a:gd name="connsiteY52" fmla="*/ 592932 h 595313"/>
                <a:gd name="connsiteX53" fmla="*/ 445293 w 1728787"/>
                <a:gd name="connsiteY53" fmla="*/ 578644 h 595313"/>
                <a:gd name="connsiteX54" fmla="*/ 473868 w 1728787"/>
                <a:gd name="connsiteY54" fmla="*/ 557213 h 595313"/>
                <a:gd name="connsiteX55" fmla="*/ 516731 w 1728787"/>
                <a:gd name="connsiteY55" fmla="*/ 528638 h 595313"/>
                <a:gd name="connsiteX56" fmla="*/ 554831 w 1728787"/>
                <a:gd name="connsiteY56" fmla="*/ 504825 h 595313"/>
                <a:gd name="connsiteX57" fmla="*/ 697706 w 1728787"/>
                <a:gd name="connsiteY57" fmla="*/ 438150 h 595313"/>
                <a:gd name="connsiteX58" fmla="*/ 904875 w 1728787"/>
                <a:gd name="connsiteY58" fmla="*/ 359569 h 595313"/>
                <a:gd name="connsiteX59" fmla="*/ 1107281 w 1728787"/>
                <a:gd name="connsiteY59" fmla="*/ 288132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28787" h="595313">
                  <a:moveTo>
                    <a:pt x="1107281" y="288132"/>
                  </a:moveTo>
                  <a:lnTo>
                    <a:pt x="1235868" y="247650"/>
                  </a:lnTo>
                  <a:lnTo>
                    <a:pt x="1269206" y="242888"/>
                  </a:lnTo>
                  <a:lnTo>
                    <a:pt x="1302543" y="245269"/>
                  </a:lnTo>
                  <a:lnTo>
                    <a:pt x="1657350" y="321469"/>
                  </a:lnTo>
                  <a:lnTo>
                    <a:pt x="1690687" y="307182"/>
                  </a:lnTo>
                  <a:lnTo>
                    <a:pt x="1712118" y="295275"/>
                  </a:lnTo>
                  <a:lnTo>
                    <a:pt x="1726406" y="280988"/>
                  </a:lnTo>
                  <a:lnTo>
                    <a:pt x="1728787" y="269082"/>
                  </a:lnTo>
                  <a:lnTo>
                    <a:pt x="1728787" y="254794"/>
                  </a:lnTo>
                  <a:lnTo>
                    <a:pt x="1721643" y="233363"/>
                  </a:lnTo>
                  <a:lnTo>
                    <a:pt x="1700212" y="200025"/>
                  </a:lnTo>
                  <a:lnTo>
                    <a:pt x="1674018" y="171450"/>
                  </a:lnTo>
                  <a:lnTo>
                    <a:pt x="1616868" y="121444"/>
                  </a:lnTo>
                  <a:lnTo>
                    <a:pt x="1554956" y="73819"/>
                  </a:lnTo>
                  <a:lnTo>
                    <a:pt x="1481137" y="26194"/>
                  </a:lnTo>
                  <a:lnTo>
                    <a:pt x="1433512" y="2382"/>
                  </a:lnTo>
                  <a:lnTo>
                    <a:pt x="1414462" y="0"/>
                  </a:lnTo>
                  <a:lnTo>
                    <a:pt x="1397793" y="0"/>
                  </a:lnTo>
                  <a:lnTo>
                    <a:pt x="1371600" y="9525"/>
                  </a:lnTo>
                  <a:lnTo>
                    <a:pt x="1319212" y="35719"/>
                  </a:lnTo>
                  <a:lnTo>
                    <a:pt x="1269206" y="69057"/>
                  </a:lnTo>
                  <a:lnTo>
                    <a:pt x="1204912" y="114300"/>
                  </a:lnTo>
                  <a:lnTo>
                    <a:pt x="1126331" y="133350"/>
                  </a:lnTo>
                  <a:lnTo>
                    <a:pt x="933450" y="178594"/>
                  </a:lnTo>
                  <a:lnTo>
                    <a:pt x="714375" y="233363"/>
                  </a:lnTo>
                  <a:lnTo>
                    <a:pt x="514350" y="280988"/>
                  </a:lnTo>
                  <a:lnTo>
                    <a:pt x="457200" y="295275"/>
                  </a:lnTo>
                  <a:lnTo>
                    <a:pt x="409575" y="302419"/>
                  </a:lnTo>
                  <a:lnTo>
                    <a:pt x="359568" y="304800"/>
                  </a:lnTo>
                  <a:lnTo>
                    <a:pt x="319087" y="300038"/>
                  </a:lnTo>
                  <a:lnTo>
                    <a:pt x="269081" y="290513"/>
                  </a:lnTo>
                  <a:lnTo>
                    <a:pt x="223837" y="278607"/>
                  </a:lnTo>
                  <a:lnTo>
                    <a:pt x="178593" y="259557"/>
                  </a:lnTo>
                  <a:lnTo>
                    <a:pt x="138112" y="235744"/>
                  </a:lnTo>
                  <a:lnTo>
                    <a:pt x="100012" y="207169"/>
                  </a:lnTo>
                  <a:lnTo>
                    <a:pt x="69056" y="192882"/>
                  </a:lnTo>
                  <a:lnTo>
                    <a:pt x="28575" y="180975"/>
                  </a:lnTo>
                  <a:lnTo>
                    <a:pt x="16668" y="183357"/>
                  </a:lnTo>
                  <a:lnTo>
                    <a:pt x="4762" y="192882"/>
                  </a:lnTo>
                  <a:lnTo>
                    <a:pt x="0" y="211932"/>
                  </a:lnTo>
                  <a:lnTo>
                    <a:pt x="7143" y="238125"/>
                  </a:lnTo>
                  <a:lnTo>
                    <a:pt x="30956" y="288132"/>
                  </a:lnTo>
                  <a:lnTo>
                    <a:pt x="76200" y="352425"/>
                  </a:lnTo>
                  <a:lnTo>
                    <a:pt x="133350" y="416719"/>
                  </a:lnTo>
                  <a:lnTo>
                    <a:pt x="178593" y="459582"/>
                  </a:lnTo>
                  <a:lnTo>
                    <a:pt x="238125" y="507207"/>
                  </a:lnTo>
                  <a:lnTo>
                    <a:pt x="292893" y="550069"/>
                  </a:lnTo>
                  <a:lnTo>
                    <a:pt x="314325" y="564357"/>
                  </a:lnTo>
                  <a:lnTo>
                    <a:pt x="338137" y="581025"/>
                  </a:lnTo>
                  <a:lnTo>
                    <a:pt x="354806" y="590550"/>
                  </a:lnTo>
                  <a:lnTo>
                    <a:pt x="376237" y="595313"/>
                  </a:lnTo>
                  <a:lnTo>
                    <a:pt x="409575" y="592932"/>
                  </a:lnTo>
                  <a:lnTo>
                    <a:pt x="445293" y="578644"/>
                  </a:lnTo>
                  <a:lnTo>
                    <a:pt x="473868" y="557213"/>
                  </a:lnTo>
                  <a:lnTo>
                    <a:pt x="516731" y="528638"/>
                  </a:lnTo>
                  <a:lnTo>
                    <a:pt x="554831" y="504825"/>
                  </a:lnTo>
                  <a:lnTo>
                    <a:pt x="697706" y="438150"/>
                  </a:lnTo>
                  <a:lnTo>
                    <a:pt x="904875" y="359569"/>
                  </a:lnTo>
                  <a:lnTo>
                    <a:pt x="11072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A26A7C33-1132-4B42-A0F8-6ED9E47BB7BE}"/>
                </a:ext>
              </a:extLst>
            </p:cNvPr>
            <p:cNvSpPr/>
            <p:nvPr/>
          </p:nvSpPr>
          <p:spPr>
            <a:xfrm>
              <a:off x="6248400" y="4376738"/>
              <a:ext cx="862013" cy="1195387"/>
            </a:xfrm>
            <a:custGeom>
              <a:avLst/>
              <a:gdLst>
                <a:gd name="connsiteX0" fmla="*/ 290513 w 862013"/>
                <a:gd name="connsiteY0" fmla="*/ 507206 h 1195387"/>
                <a:gd name="connsiteX1" fmla="*/ 176213 w 862013"/>
                <a:gd name="connsiteY1" fmla="*/ 323850 h 1195387"/>
                <a:gd name="connsiteX2" fmla="*/ 66675 w 862013"/>
                <a:gd name="connsiteY2" fmla="*/ 142875 h 1195387"/>
                <a:gd name="connsiteX3" fmla="*/ 14288 w 862013"/>
                <a:gd name="connsiteY3" fmla="*/ 57150 h 1195387"/>
                <a:gd name="connsiteX4" fmla="*/ 0 w 862013"/>
                <a:gd name="connsiteY4" fmla="*/ 23812 h 1195387"/>
                <a:gd name="connsiteX5" fmla="*/ 0 w 862013"/>
                <a:gd name="connsiteY5" fmla="*/ 16668 h 1195387"/>
                <a:gd name="connsiteX6" fmla="*/ 2381 w 862013"/>
                <a:gd name="connsiteY6" fmla="*/ 7143 h 1195387"/>
                <a:gd name="connsiteX7" fmla="*/ 7144 w 862013"/>
                <a:gd name="connsiteY7" fmla="*/ 2381 h 1195387"/>
                <a:gd name="connsiteX8" fmla="*/ 21431 w 862013"/>
                <a:gd name="connsiteY8" fmla="*/ 0 h 1195387"/>
                <a:gd name="connsiteX9" fmla="*/ 40481 w 862013"/>
                <a:gd name="connsiteY9" fmla="*/ 4762 h 1195387"/>
                <a:gd name="connsiteX10" fmla="*/ 76200 w 862013"/>
                <a:gd name="connsiteY10" fmla="*/ 26193 h 1195387"/>
                <a:gd name="connsiteX11" fmla="*/ 176213 w 862013"/>
                <a:gd name="connsiteY11" fmla="*/ 111918 h 1195387"/>
                <a:gd name="connsiteX12" fmla="*/ 304800 w 862013"/>
                <a:gd name="connsiteY12" fmla="*/ 219075 h 1195387"/>
                <a:gd name="connsiteX13" fmla="*/ 440531 w 862013"/>
                <a:gd name="connsiteY13" fmla="*/ 335756 h 1195387"/>
                <a:gd name="connsiteX14" fmla="*/ 571500 w 862013"/>
                <a:gd name="connsiteY14" fmla="*/ 450056 h 1195387"/>
                <a:gd name="connsiteX15" fmla="*/ 666750 w 862013"/>
                <a:gd name="connsiteY15" fmla="*/ 531018 h 1195387"/>
                <a:gd name="connsiteX16" fmla="*/ 707231 w 862013"/>
                <a:gd name="connsiteY16" fmla="*/ 569118 h 1195387"/>
                <a:gd name="connsiteX17" fmla="*/ 721519 w 862013"/>
                <a:gd name="connsiteY17" fmla="*/ 590550 h 1195387"/>
                <a:gd name="connsiteX18" fmla="*/ 742950 w 862013"/>
                <a:gd name="connsiteY18" fmla="*/ 626268 h 1195387"/>
                <a:gd name="connsiteX19" fmla="*/ 776288 w 862013"/>
                <a:gd name="connsiteY19" fmla="*/ 690562 h 1195387"/>
                <a:gd name="connsiteX20" fmla="*/ 797719 w 862013"/>
                <a:gd name="connsiteY20" fmla="*/ 740568 h 1195387"/>
                <a:gd name="connsiteX21" fmla="*/ 823913 w 862013"/>
                <a:gd name="connsiteY21" fmla="*/ 816768 h 1195387"/>
                <a:gd name="connsiteX22" fmla="*/ 840581 w 862013"/>
                <a:gd name="connsiteY22" fmla="*/ 883443 h 1195387"/>
                <a:gd name="connsiteX23" fmla="*/ 850106 w 862013"/>
                <a:gd name="connsiteY23" fmla="*/ 938212 h 1195387"/>
                <a:gd name="connsiteX24" fmla="*/ 857250 w 862013"/>
                <a:gd name="connsiteY24" fmla="*/ 1007268 h 1195387"/>
                <a:gd name="connsiteX25" fmla="*/ 862013 w 862013"/>
                <a:gd name="connsiteY25" fmla="*/ 1078706 h 1195387"/>
                <a:gd name="connsiteX26" fmla="*/ 859631 w 862013"/>
                <a:gd name="connsiteY26" fmla="*/ 1104900 h 1195387"/>
                <a:gd name="connsiteX27" fmla="*/ 852488 w 862013"/>
                <a:gd name="connsiteY27" fmla="*/ 1140618 h 1195387"/>
                <a:gd name="connsiteX28" fmla="*/ 831056 w 862013"/>
                <a:gd name="connsiteY28" fmla="*/ 1181100 h 1195387"/>
                <a:gd name="connsiteX29" fmla="*/ 816769 w 862013"/>
                <a:gd name="connsiteY29" fmla="*/ 1190625 h 1195387"/>
                <a:gd name="connsiteX30" fmla="*/ 800100 w 862013"/>
                <a:gd name="connsiteY30" fmla="*/ 1195387 h 1195387"/>
                <a:gd name="connsiteX31" fmla="*/ 785813 w 862013"/>
                <a:gd name="connsiteY31" fmla="*/ 1195387 h 1195387"/>
                <a:gd name="connsiteX32" fmla="*/ 764381 w 862013"/>
                <a:gd name="connsiteY32" fmla="*/ 1188243 h 1195387"/>
                <a:gd name="connsiteX33" fmla="*/ 728663 w 862013"/>
                <a:gd name="connsiteY33" fmla="*/ 1164431 h 1195387"/>
                <a:gd name="connsiteX34" fmla="*/ 690563 w 862013"/>
                <a:gd name="connsiteY34" fmla="*/ 1116806 h 1195387"/>
                <a:gd name="connsiteX35" fmla="*/ 588169 w 862013"/>
                <a:gd name="connsiteY35" fmla="*/ 966787 h 1195387"/>
                <a:gd name="connsiteX36" fmla="*/ 459581 w 862013"/>
                <a:gd name="connsiteY36" fmla="*/ 771525 h 1195387"/>
                <a:gd name="connsiteX37" fmla="*/ 290513 w 862013"/>
                <a:gd name="connsiteY37" fmla="*/ 507206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2013" h="1195387">
                  <a:moveTo>
                    <a:pt x="290513" y="507206"/>
                  </a:moveTo>
                  <a:lnTo>
                    <a:pt x="176213" y="323850"/>
                  </a:lnTo>
                  <a:lnTo>
                    <a:pt x="66675" y="142875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6668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6200" y="26193"/>
                  </a:lnTo>
                  <a:lnTo>
                    <a:pt x="176213" y="111918"/>
                  </a:lnTo>
                  <a:lnTo>
                    <a:pt x="304800" y="219075"/>
                  </a:lnTo>
                  <a:lnTo>
                    <a:pt x="440531" y="335756"/>
                  </a:lnTo>
                  <a:lnTo>
                    <a:pt x="571500" y="450056"/>
                  </a:lnTo>
                  <a:lnTo>
                    <a:pt x="666750" y="531018"/>
                  </a:lnTo>
                  <a:lnTo>
                    <a:pt x="707231" y="569118"/>
                  </a:lnTo>
                  <a:lnTo>
                    <a:pt x="721519" y="590550"/>
                  </a:lnTo>
                  <a:lnTo>
                    <a:pt x="742950" y="626268"/>
                  </a:lnTo>
                  <a:lnTo>
                    <a:pt x="776288" y="690562"/>
                  </a:lnTo>
                  <a:lnTo>
                    <a:pt x="797719" y="740568"/>
                  </a:lnTo>
                  <a:lnTo>
                    <a:pt x="823913" y="816768"/>
                  </a:lnTo>
                  <a:lnTo>
                    <a:pt x="840581" y="883443"/>
                  </a:lnTo>
                  <a:lnTo>
                    <a:pt x="850106" y="938212"/>
                  </a:lnTo>
                  <a:lnTo>
                    <a:pt x="857250" y="1007268"/>
                  </a:lnTo>
                  <a:lnTo>
                    <a:pt x="862013" y="1078706"/>
                  </a:lnTo>
                  <a:lnTo>
                    <a:pt x="859631" y="1104900"/>
                  </a:lnTo>
                  <a:lnTo>
                    <a:pt x="852488" y="1140618"/>
                  </a:lnTo>
                  <a:lnTo>
                    <a:pt x="831056" y="1181100"/>
                  </a:lnTo>
                  <a:lnTo>
                    <a:pt x="816769" y="1190625"/>
                  </a:lnTo>
                  <a:lnTo>
                    <a:pt x="800100" y="1195387"/>
                  </a:lnTo>
                  <a:lnTo>
                    <a:pt x="785813" y="1195387"/>
                  </a:lnTo>
                  <a:lnTo>
                    <a:pt x="764381" y="1188243"/>
                  </a:lnTo>
                  <a:lnTo>
                    <a:pt x="728663" y="1164431"/>
                  </a:lnTo>
                  <a:lnTo>
                    <a:pt x="690563" y="1116806"/>
                  </a:lnTo>
                  <a:lnTo>
                    <a:pt x="588169" y="966787"/>
                  </a:lnTo>
                  <a:lnTo>
                    <a:pt x="459581" y="771525"/>
                  </a:lnTo>
                  <a:lnTo>
                    <a:pt x="290513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0183D3FD-7A9B-5645-87D8-F02858D3D5B6}"/>
                </a:ext>
              </a:extLst>
            </p:cNvPr>
            <p:cNvSpPr/>
            <p:nvPr/>
          </p:nvSpPr>
          <p:spPr>
            <a:xfrm>
              <a:off x="4164013" y="4576763"/>
              <a:ext cx="1141412" cy="1052512"/>
            </a:xfrm>
            <a:custGeom>
              <a:avLst/>
              <a:gdLst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795338 w 1140619"/>
                <a:gd name="connsiteY50" fmla="*/ 535781 h 1052512"/>
                <a:gd name="connsiteX51" fmla="*/ 683419 w 1140619"/>
                <a:gd name="connsiteY51" fmla="*/ 628650 h 1052512"/>
                <a:gd name="connsiteX0" fmla="*/ 795338 w 1140619"/>
                <a:gd name="connsiteY0" fmla="*/ 535781 h 1052512"/>
                <a:gd name="connsiteX1" fmla="*/ 902494 w 1140619"/>
                <a:gd name="connsiteY1" fmla="*/ 445293 h 1052512"/>
                <a:gd name="connsiteX2" fmla="*/ 947738 w 1140619"/>
                <a:gd name="connsiteY2" fmla="*/ 409575 h 1052512"/>
                <a:gd name="connsiteX3" fmla="*/ 1007269 w 1140619"/>
                <a:gd name="connsiteY3" fmla="*/ 364331 h 1052512"/>
                <a:gd name="connsiteX4" fmla="*/ 1047750 w 1140619"/>
                <a:gd name="connsiteY4" fmla="*/ 330993 h 1052512"/>
                <a:gd name="connsiteX5" fmla="*/ 1062038 w 1140619"/>
                <a:gd name="connsiteY5" fmla="*/ 321468 h 1052512"/>
                <a:gd name="connsiteX6" fmla="*/ 1088232 w 1140619"/>
                <a:gd name="connsiteY6" fmla="*/ 304800 h 1052512"/>
                <a:gd name="connsiteX7" fmla="*/ 1112044 w 1140619"/>
                <a:gd name="connsiteY7" fmla="*/ 288131 h 1052512"/>
                <a:gd name="connsiteX8" fmla="*/ 1123950 w 1140619"/>
                <a:gd name="connsiteY8" fmla="*/ 276225 h 1052512"/>
                <a:gd name="connsiteX9" fmla="*/ 1135857 w 1140619"/>
                <a:gd name="connsiteY9" fmla="*/ 259556 h 1052512"/>
                <a:gd name="connsiteX10" fmla="*/ 1140619 w 1140619"/>
                <a:gd name="connsiteY10" fmla="*/ 238125 h 1052512"/>
                <a:gd name="connsiteX11" fmla="*/ 1138238 w 1140619"/>
                <a:gd name="connsiteY11" fmla="*/ 216693 h 1052512"/>
                <a:gd name="connsiteX12" fmla="*/ 1128713 w 1140619"/>
                <a:gd name="connsiteY12" fmla="*/ 190500 h 1052512"/>
                <a:gd name="connsiteX13" fmla="*/ 1102519 w 1140619"/>
                <a:gd name="connsiteY13" fmla="*/ 154781 h 1052512"/>
                <a:gd name="connsiteX14" fmla="*/ 1066800 w 1140619"/>
                <a:gd name="connsiteY14" fmla="*/ 123825 h 1052512"/>
                <a:gd name="connsiteX15" fmla="*/ 1007269 w 1140619"/>
                <a:gd name="connsiteY15" fmla="*/ 80962 h 1052512"/>
                <a:gd name="connsiteX16" fmla="*/ 957263 w 1140619"/>
                <a:gd name="connsiteY16" fmla="*/ 52387 h 1052512"/>
                <a:gd name="connsiteX17" fmla="*/ 907257 w 1140619"/>
                <a:gd name="connsiteY17" fmla="*/ 33337 h 1052512"/>
                <a:gd name="connsiteX18" fmla="*/ 854869 w 1140619"/>
                <a:gd name="connsiteY18" fmla="*/ 14287 h 1052512"/>
                <a:gd name="connsiteX19" fmla="*/ 804863 w 1140619"/>
                <a:gd name="connsiteY19" fmla="*/ 2381 h 1052512"/>
                <a:gd name="connsiteX20" fmla="*/ 757238 w 1140619"/>
                <a:gd name="connsiteY20" fmla="*/ 0 h 1052512"/>
                <a:gd name="connsiteX21" fmla="*/ 728663 w 1140619"/>
                <a:gd name="connsiteY21" fmla="*/ 4762 h 1052512"/>
                <a:gd name="connsiteX22" fmla="*/ 716757 w 1140619"/>
                <a:gd name="connsiteY22" fmla="*/ 9525 h 1052512"/>
                <a:gd name="connsiteX23" fmla="*/ 707232 w 1140619"/>
                <a:gd name="connsiteY23" fmla="*/ 19050 h 1052512"/>
                <a:gd name="connsiteX24" fmla="*/ 709613 w 1140619"/>
                <a:gd name="connsiteY24" fmla="*/ 40481 h 1052512"/>
                <a:gd name="connsiteX25" fmla="*/ 731044 w 1140619"/>
                <a:gd name="connsiteY25" fmla="*/ 71437 h 1052512"/>
                <a:gd name="connsiteX26" fmla="*/ 757238 w 1140619"/>
                <a:gd name="connsiteY26" fmla="*/ 100012 h 1052512"/>
                <a:gd name="connsiteX27" fmla="*/ 769144 w 1140619"/>
                <a:gd name="connsiteY27" fmla="*/ 116681 h 1052512"/>
                <a:gd name="connsiteX28" fmla="*/ 776288 w 1140619"/>
                <a:gd name="connsiteY28" fmla="*/ 133350 h 1052512"/>
                <a:gd name="connsiteX29" fmla="*/ 778669 w 1140619"/>
                <a:gd name="connsiteY29" fmla="*/ 154781 h 1052512"/>
                <a:gd name="connsiteX30" fmla="*/ 769144 w 1140619"/>
                <a:gd name="connsiteY30" fmla="*/ 178593 h 1052512"/>
                <a:gd name="connsiteX31" fmla="*/ 733425 w 1140619"/>
                <a:gd name="connsiteY31" fmla="*/ 233362 h 1052512"/>
                <a:gd name="connsiteX32" fmla="*/ 661988 w 1140619"/>
                <a:gd name="connsiteY32" fmla="*/ 333375 h 1052512"/>
                <a:gd name="connsiteX33" fmla="*/ 566738 w 1140619"/>
                <a:gd name="connsiteY33" fmla="*/ 454818 h 1052512"/>
                <a:gd name="connsiteX34" fmla="*/ 473869 w 1140619"/>
                <a:gd name="connsiteY34" fmla="*/ 564356 h 1052512"/>
                <a:gd name="connsiteX35" fmla="*/ 300038 w 1140619"/>
                <a:gd name="connsiteY35" fmla="*/ 738187 h 1052512"/>
                <a:gd name="connsiteX36" fmla="*/ 140494 w 1140619"/>
                <a:gd name="connsiteY36" fmla="*/ 888206 h 1052512"/>
                <a:gd name="connsiteX37" fmla="*/ 35719 w 1140619"/>
                <a:gd name="connsiteY37" fmla="*/ 978693 h 1052512"/>
                <a:gd name="connsiteX38" fmla="*/ 9525 w 1140619"/>
                <a:gd name="connsiteY38" fmla="*/ 1007268 h 1052512"/>
                <a:gd name="connsiteX39" fmla="*/ 0 w 1140619"/>
                <a:gd name="connsiteY39" fmla="*/ 1023937 h 1052512"/>
                <a:gd name="connsiteX40" fmla="*/ 0 w 1140619"/>
                <a:gd name="connsiteY40" fmla="*/ 1035843 h 1052512"/>
                <a:gd name="connsiteX41" fmla="*/ 2382 w 1140619"/>
                <a:gd name="connsiteY41" fmla="*/ 1045368 h 1052512"/>
                <a:gd name="connsiteX42" fmla="*/ 7144 w 1140619"/>
                <a:gd name="connsiteY42" fmla="*/ 1050131 h 1052512"/>
                <a:gd name="connsiteX43" fmla="*/ 19050 w 1140619"/>
                <a:gd name="connsiteY43" fmla="*/ 1052512 h 1052512"/>
                <a:gd name="connsiteX44" fmla="*/ 52388 w 1140619"/>
                <a:gd name="connsiteY44" fmla="*/ 1047750 h 1052512"/>
                <a:gd name="connsiteX45" fmla="*/ 85725 w 1140619"/>
                <a:gd name="connsiteY45" fmla="*/ 1040606 h 1052512"/>
                <a:gd name="connsiteX46" fmla="*/ 183357 w 1140619"/>
                <a:gd name="connsiteY46" fmla="*/ 985837 h 1052512"/>
                <a:gd name="connsiteX47" fmla="*/ 321469 w 1140619"/>
                <a:gd name="connsiteY47" fmla="*/ 897731 h 1052512"/>
                <a:gd name="connsiteX48" fmla="*/ 466725 w 1140619"/>
                <a:gd name="connsiteY48" fmla="*/ 802481 h 1052512"/>
                <a:gd name="connsiteX49" fmla="*/ 654844 w 1140619"/>
                <a:gd name="connsiteY49" fmla="*/ 654843 h 1052512"/>
                <a:gd name="connsiteX50" fmla="*/ 683419 w 1140619"/>
                <a:gd name="connsiteY50" fmla="*/ 628650 h 1052512"/>
                <a:gd name="connsiteX51" fmla="*/ 795338 w 1140619"/>
                <a:gd name="connsiteY51" fmla="*/ 5357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40619" h="1052512">
                  <a:moveTo>
                    <a:pt x="795338" y="535781"/>
                  </a:moveTo>
                  <a:lnTo>
                    <a:pt x="902494" y="445293"/>
                  </a:lnTo>
                  <a:lnTo>
                    <a:pt x="947738" y="409575"/>
                  </a:lnTo>
                  <a:lnTo>
                    <a:pt x="1007269" y="364331"/>
                  </a:lnTo>
                  <a:lnTo>
                    <a:pt x="1047750" y="330993"/>
                  </a:lnTo>
                  <a:lnTo>
                    <a:pt x="1062038" y="321468"/>
                  </a:lnTo>
                  <a:lnTo>
                    <a:pt x="1088232" y="304800"/>
                  </a:lnTo>
                  <a:lnTo>
                    <a:pt x="1112044" y="288131"/>
                  </a:lnTo>
                  <a:lnTo>
                    <a:pt x="1123950" y="276225"/>
                  </a:lnTo>
                  <a:lnTo>
                    <a:pt x="1135857" y="259556"/>
                  </a:lnTo>
                  <a:lnTo>
                    <a:pt x="1140619" y="238125"/>
                  </a:lnTo>
                  <a:lnTo>
                    <a:pt x="1138238" y="216693"/>
                  </a:lnTo>
                  <a:lnTo>
                    <a:pt x="1128713" y="190500"/>
                  </a:lnTo>
                  <a:lnTo>
                    <a:pt x="1102519" y="154781"/>
                  </a:lnTo>
                  <a:lnTo>
                    <a:pt x="1066800" y="123825"/>
                  </a:lnTo>
                  <a:lnTo>
                    <a:pt x="1007269" y="80962"/>
                  </a:lnTo>
                  <a:lnTo>
                    <a:pt x="957263" y="52387"/>
                  </a:lnTo>
                  <a:lnTo>
                    <a:pt x="907257" y="33337"/>
                  </a:lnTo>
                  <a:lnTo>
                    <a:pt x="854869" y="14287"/>
                  </a:lnTo>
                  <a:lnTo>
                    <a:pt x="804863" y="2381"/>
                  </a:lnTo>
                  <a:lnTo>
                    <a:pt x="757238" y="0"/>
                  </a:lnTo>
                  <a:lnTo>
                    <a:pt x="728663" y="4762"/>
                  </a:lnTo>
                  <a:lnTo>
                    <a:pt x="716757" y="9525"/>
                  </a:lnTo>
                  <a:lnTo>
                    <a:pt x="707232" y="19050"/>
                  </a:lnTo>
                  <a:lnTo>
                    <a:pt x="709613" y="40481"/>
                  </a:lnTo>
                  <a:lnTo>
                    <a:pt x="731044" y="71437"/>
                  </a:lnTo>
                  <a:lnTo>
                    <a:pt x="757238" y="100012"/>
                  </a:lnTo>
                  <a:lnTo>
                    <a:pt x="769144" y="116681"/>
                  </a:lnTo>
                  <a:lnTo>
                    <a:pt x="776288" y="133350"/>
                  </a:lnTo>
                  <a:lnTo>
                    <a:pt x="778669" y="154781"/>
                  </a:lnTo>
                  <a:lnTo>
                    <a:pt x="769144" y="178593"/>
                  </a:lnTo>
                  <a:lnTo>
                    <a:pt x="733425" y="233362"/>
                  </a:lnTo>
                  <a:lnTo>
                    <a:pt x="661988" y="333375"/>
                  </a:lnTo>
                  <a:lnTo>
                    <a:pt x="566738" y="454818"/>
                  </a:lnTo>
                  <a:lnTo>
                    <a:pt x="473869" y="564356"/>
                  </a:lnTo>
                  <a:lnTo>
                    <a:pt x="300038" y="738187"/>
                  </a:lnTo>
                  <a:lnTo>
                    <a:pt x="140494" y="888206"/>
                  </a:lnTo>
                  <a:lnTo>
                    <a:pt x="35719" y="978693"/>
                  </a:lnTo>
                  <a:lnTo>
                    <a:pt x="9525" y="1007268"/>
                  </a:lnTo>
                  <a:lnTo>
                    <a:pt x="0" y="1023937"/>
                  </a:lnTo>
                  <a:lnTo>
                    <a:pt x="0" y="1035843"/>
                  </a:lnTo>
                  <a:lnTo>
                    <a:pt x="2382" y="1045368"/>
                  </a:lnTo>
                  <a:lnTo>
                    <a:pt x="7144" y="1050131"/>
                  </a:lnTo>
                  <a:lnTo>
                    <a:pt x="19050" y="1052512"/>
                  </a:lnTo>
                  <a:lnTo>
                    <a:pt x="52388" y="1047750"/>
                  </a:lnTo>
                  <a:lnTo>
                    <a:pt x="85725" y="1040606"/>
                  </a:lnTo>
                  <a:lnTo>
                    <a:pt x="183357" y="985837"/>
                  </a:lnTo>
                  <a:lnTo>
                    <a:pt x="321469" y="897731"/>
                  </a:lnTo>
                  <a:lnTo>
                    <a:pt x="466725" y="802481"/>
                  </a:lnTo>
                  <a:lnTo>
                    <a:pt x="654844" y="654843"/>
                  </a:lnTo>
                  <a:cubicBezTo>
                    <a:pt x="690960" y="625871"/>
                    <a:pt x="660003" y="648494"/>
                    <a:pt x="683419" y="628650"/>
                  </a:cubicBezTo>
                  <a:lnTo>
                    <a:pt x="795338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362C3152-4252-CA46-B75E-E35A8E788001}"/>
                </a:ext>
              </a:extLst>
            </p:cNvPr>
            <p:cNvSpPr/>
            <p:nvPr/>
          </p:nvSpPr>
          <p:spPr>
            <a:xfrm>
              <a:off x="3532188" y="2001838"/>
              <a:ext cx="1012825" cy="869950"/>
            </a:xfrm>
            <a:custGeom>
              <a:avLst/>
              <a:gdLst>
                <a:gd name="connsiteX0" fmla="*/ 209550 w 1014412"/>
                <a:gd name="connsiteY0" fmla="*/ 538163 h 869157"/>
                <a:gd name="connsiteX1" fmla="*/ 269081 w 1014412"/>
                <a:gd name="connsiteY1" fmla="*/ 459582 h 869157"/>
                <a:gd name="connsiteX2" fmla="*/ 345281 w 1014412"/>
                <a:gd name="connsiteY2" fmla="*/ 369094 h 869157"/>
                <a:gd name="connsiteX3" fmla="*/ 395287 w 1014412"/>
                <a:gd name="connsiteY3" fmla="*/ 309563 h 869157"/>
                <a:gd name="connsiteX4" fmla="*/ 471487 w 1014412"/>
                <a:gd name="connsiteY4" fmla="*/ 209550 h 869157"/>
                <a:gd name="connsiteX5" fmla="*/ 569119 w 1014412"/>
                <a:gd name="connsiteY5" fmla="*/ 61913 h 869157"/>
                <a:gd name="connsiteX6" fmla="*/ 576262 w 1014412"/>
                <a:gd name="connsiteY6" fmla="*/ 45244 h 869157"/>
                <a:gd name="connsiteX7" fmla="*/ 573881 w 1014412"/>
                <a:gd name="connsiteY7" fmla="*/ 33338 h 869157"/>
                <a:gd name="connsiteX8" fmla="*/ 564356 w 1014412"/>
                <a:gd name="connsiteY8" fmla="*/ 21432 h 869157"/>
                <a:gd name="connsiteX9" fmla="*/ 507206 w 1014412"/>
                <a:gd name="connsiteY9" fmla="*/ 0 h 869157"/>
                <a:gd name="connsiteX10" fmla="*/ 1014412 w 1014412"/>
                <a:gd name="connsiteY10" fmla="*/ 52388 h 869157"/>
                <a:gd name="connsiteX11" fmla="*/ 983456 w 1014412"/>
                <a:gd name="connsiteY11" fmla="*/ 76200 h 869157"/>
                <a:gd name="connsiteX12" fmla="*/ 950119 w 1014412"/>
                <a:gd name="connsiteY12" fmla="*/ 92869 h 869157"/>
                <a:gd name="connsiteX13" fmla="*/ 916781 w 1014412"/>
                <a:gd name="connsiteY13" fmla="*/ 109538 h 869157"/>
                <a:gd name="connsiteX14" fmla="*/ 876300 w 1014412"/>
                <a:gd name="connsiteY14" fmla="*/ 138113 h 869157"/>
                <a:gd name="connsiteX15" fmla="*/ 821531 w 1014412"/>
                <a:gd name="connsiteY15" fmla="*/ 188119 h 869157"/>
                <a:gd name="connsiteX16" fmla="*/ 711994 w 1014412"/>
                <a:gd name="connsiteY16" fmla="*/ 285750 h 869157"/>
                <a:gd name="connsiteX17" fmla="*/ 604837 w 1014412"/>
                <a:gd name="connsiteY17" fmla="*/ 385763 h 869157"/>
                <a:gd name="connsiteX18" fmla="*/ 473869 w 1014412"/>
                <a:gd name="connsiteY18" fmla="*/ 497682 h 869157"/>
                <a:gd name="connsiteX19" fmla="*/ 252412 w 1014412"/>
                <a:gd name="connsiteY19" fmla="*/ 690563 h 869157"/>
                <a:gd name="connsiteX20" fmla="*/ 42862 w 1014412"/>
                <a:gd name="connsiteY20" fmla="*/ 869157 h 869157"/>
                <a:gd name="connsiteX21" fmla="*/ 0 w 1014412"/>
                <a:gd name="connsiteY21" fmla="*/ 831057 h 869157"/>
                <a:gd name="connsiteX22" fmla="*/ 64294 w 1014412"/>
                <a:gd name="connsiteY22" fmla="*/ 726282 h 869157"/>
                <a:gd name="connsiteX23" fmla="*/ 138112 w 1014412"/>
                <a:gd name="connsiteY23" fmla="*/ 626269 h 869157"/>
                <a:gd name="connsiteX24" fmla="*/ 209550 w 1014412"/>
                <a:gd name="connsiteY24" fmla="*/ 53816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4412" h="869157">
                  <a:moveTo>
                    <a:pt x="209550" y="538163"/>
                  </a:moveTo>
                  <a:lnTo>
                    <a:pt x="269081" y="459582"/>
                  </a:lnTo>
                  <a:lnTo>
                    <a:pt x="345281" y="369094"/>
                  </a:lnTo>
                  <a:lnTo>
                    <a:pt x="395287" y="309563"/>
                  </a:lnTo>
                  <a:lnTo>
                    <a:pt x="471487" y="209550"/>
                  </a:lnTo>
                  <a:lnTo>
                    <a:pt x="569119" y="61913"/>
                  </a:lnTo>
                  <a:lnTo>
                    <a:pt x="576262" y="45244"/>
                  </a:lnTo>
                  <a:lnTo>
                    <a:pt x="573881" y="33338"/>
                  </a:lnTo>
                  <a:lnTo>
                    <a:pt x="564356" y="21432"/>
                  </a:lnTo>
                  <a:lnTo>
                    <a:pt x="507206" y="0"/>
                  </a:lnTo>
                  <a:lnTo>
                    <a:pt x="1014412" y="52388"/>
                  </a:lnTo>
                  <a:lnTo>
                    <a:pt x="983456" y="76200"/>
                  </a:lnTo>
                  <a:lnTo>
                    <a:pt x="950119" y="92869"/>
                  </a:lnTo>
                  <a:lnTo>
                    <a:pt x="916781" y="109538"/>
                  </a:lnTo>
                  <a:lnTo>
                    <a:pt x="876300" y="138113"/>
                  </a:lnTo>
                  <a:lnTo>
                    <a:pt x="821531" y="188119"/>
                  </a:lnTo>
                  <a:lnTo>
                    <a:pt x="711994" y="285750"/>
                  </a:lnTo>
                  <a:lnTo>
                    <a:pt x="604837" y="385763"/>
                  </a:lnTo>
                  <a:lnTo>
                    <a:pt x="473869" y="497682"/>
                  </a:lnTo>
                  <a:lnTo>
                    <a:pt x="252412" y="690563"/>
                  </a:lnTo>
                  <a:lnTo>
                    <a:pt x="42862" y="869157"/>
                  </a:lnTo>
                  <a:lnTo>
                    <a:pt x="0" y="831057"/>
                  </a:lnTo>
                  <a:lnTo>
                    <a:pt x="64294" y="726282"/>
                  </a:lnTo>
                  <a:lnTo>
                    <a:pt x="138112" y="626269"/>
                  </a:lnTo>
                  <a:lnTo>
                    <a:pt x="209550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1C264D6B-7C9F-9143-9A70-1429664AFA68}"/>
                </a:ext>
              </a:extLst>
            </p:cNvPr>
            <p:cNvSpPr/>
            <p:nvPr/>
          </p:nvSpPr>
          <p:spPr>
            <a:xfrm>
              <a:off x="3409950" y="2738438"/>
              <a:ext cx="620713" cy="1644650"/>
            </a:xfrm>
            <a:custGeom>
              <a:avLst/>
              <a:gdLst>
                <a:gd name="connsiteX0" fmla="*/ 261938 w 621506"/>
                <a:gd name="connsiteY0" fmla="*/ 402431 h 1645443"/>
                <a:gd name="connsiteX1" fmla="*/ 219075 w 621506"/>
                <a:gd name="connsiteY1" fmla="*/ 321468 h 1645443"/>
                <a:gd name="connsiteX2" fmla="*/ 183356 w 621506"/>
                <a:gd name="connsiteY2" fmla="*/ 264318 h 1645443"/>
                <a:gd name="connsiteX3" fmla="*/ 150019 w 621506"/>
                <a:gd name="connsiteY3" fmla="*/ 211931 h 1645443"/>
                <a:gd name="connsiteX4" fmla="*/ 90488 w 621506"/>
                <a:gd name="connsiteY4" fmla="*/ 138112 h 1645443"/>
                <a:gd name="connsiteX5" fmla="*/ 52388 w 621506"/>
                <a:gd name="connsiteY5" fmla="*/ 97631 h 1645443"/>
                <a:gd name="connsiteX6" fmla="*/ 21431 w 621506"/>
                <a:gd name="connsiteY6" fmla="*/ 61912 h 1645443"/>
                <a:gd name="connsiteX7" fmla="*/ 2381 w 621506"/>
                <a:gd name="connsiteY7" fmla="*/ 28575 h 1645443"/>
                <a:gd name="connsiteX8" fmla="*/ 0 w 621506"/>
                <a:gd name="connsiteY8" fmla="*/ 14287 h 1645443"/>
                <a:gd name="connsiteX9" fmla="*/ 2381 w 621506"/>
                <a:gd name="connsiteY9" fmla="*/ 2381 h 1645443"/>
                <a:gd name="connsiteX10" fmla="*/ 19050 w 621506"/>
                <a:gd name="connsiteY10" fmla="*/ 0 h 1645443"/>
                <a:gd name="connsiteX11" fmla="*/ 59531 w 621506"/>
                <a:gd name="connsiteY11" fmla="*/ 9525 h 1645443"/>
                <a:gd name="connsiteX12" fmla="*/ 107156 w 621506"/>
                <a:gd name="connsiteY12" fmla="*/ 26193 h 1645443"/>
                <a:gd name="connsiteX13" fmla="*/ 178594 w 621506"/>
                <a:gd name="connsiteY13" fmla="*/ 52387 h 1645443"/>
                <a:gd name="connsiteX14" fmla="*/ 230981 w 621506"/>
                <a:gd name="connsiteY14" fmla="*/ 100012 h 1645443"/>
                <a:gd name="connsiteX15" fmla="*/ 288131 w 621506"/>
                <a:gd name="connsiteY15" fmla="*/ 161925 h 1645443"/>
                <a:gd name="connsiteX16" fmla="*/ 338138 w 621506"/>
                <a:gd name="connsiteY16" fmla="*/ 219075 h 1645443"/>
                <a:gd name="connsiteX17" fmla="*/ 397669 w 621506"/>
                <a:gd name="connsiteY17" fmla="*/ 300037 h 1645443"/>
                <a:gd name="connsiteX18" fmla="*/ 433388 w 621506"/>
                <a:gd name="connsiteY18" fmla="*/ 357187 h 1645443"/>
                <a:gd name="connsiteX19" fmla="*/ 461963 w 621506"/>
                <a:gd name="connsiteY19" fmla="*/ 409575 h 1645443"/>
                <a:gd name="connsiteX20" fmla="*/ 490538 w 621506"/>
                <a:gd name="connsiteY20" fmla="*/ 473868 h 1645443"/>
                <a:gd name="connsiteX21" fmla="*/ 516731 w 621506"/>
                <a:gd name="connsiteY21" fmla="*/ 538162 h 1645443"/>
                <a:gd name="connsiteX22" fmla="*/ 540544 w 621506"/>
                <a:gd name="connsiteY22" fmla="*/ 611981 h 1645443"/>
                <a:gd name="connsiteX23" fmla="*/ 557213 w 621506"/>
                <a:gd name="connsiteY23" fmla="*/ 681037 h 1645443"/>
                <a:gd name="connsiteX24" fmla="*/ 583406 w 621506"/>
                <a:gd name="connsiteY24" fmla="*/ 900112 h 1645443"/>
                <a:gd name="connsiteX25" fmla="*/ 600075 w 621506"/>
                <a:gd name="connsiteY25" fmla="*/ 1021556 h 1645443"/>
                <a:gd name="connsiteX26" fmla="*/ 609600 w 621506"/>
                <a:gd name="connsiteY26" fmla="*/ 1150143 h 1645443"/>
                <a:gd name="connsiteX27" fmla="*/ 616744 w 621506"/>
                <a:gd name="connsiteY27" fmla="*/ 1283493 h 1645443"/>
                <a:gd name="connsiteX28" fmla="*/ 621506 w 621506"/>
                <a:gd name="connsiteY28" fmla="*/ 1395412 h 1645443"/>
                <a:gd name="connsiteX29" fmla="*/ 619125 w 621506"/>
                <a:gd name="connsiteY29" fmla="*/ 1543050 h 1645443"/>
                <a:gd name="connsiteX30" fmla="*/ 616744 w 621506"/>
                <a:gd name="connsiteY30" fmla="*/ 1645443 h 1645443"/>
                <a:gd name="connsiteX31" fmla="*/ 416719 w 621506"/>
                <a:gd name="connsiteY31" fmla="*/ 1640681 h 1645443"/>
                <a:gd name="connsiteX32" fmla="*/ 421481 w 621506"/>
                <a:gd name="connsiteY32" fmla="*/ 1574006 h 1645443"/>
                <a:gd name="connsiteX33" fmla="*/ 426244 w 621506"/>
                <a:gd name="connsiteY33" fmla="*/ 1478756 h 1645443"/>
                <a:gd name="connsiteX34" fmla="*/ 428625 w 621506"/>
                <a:gd name="connsiteY34" fmla="*/ 1381125 h 1645443"/>
                <a:gd name="connsiteX35" fmla="*/ 423863 w 621506"/>
                <a:gd name="connsiteY35" fmla="*/ 1262062 h 1645443"/>
                <a:gd name="connsiteX36" fmla="*/ 414338 w 621506"/>
                <a:gd name="connsiteY36" fmla="*/ 1135856 h 1645443"/>
                <a:gd name="connsiteX37" fmla="*/ 397669 w 621506"/>
                <a:gd name="connsiteY37" fmla="*/ 985837 h 1645443"/>
                <a:gd name="connsiteX38" fmla="*/ 376238 w 621506"/>
                <a:gd name="connsiteY38" fmla="*/ 792956 h 1645443"/>
                <a:gd name="connsiteX39" fmla="*/ 350044 w 621506"/>
                <a:gd name="connsiteY39" fmla="*/ 661987 h 1645443"/>
                <a:gd name="connsiteX40" fmla="*/ 330994 w 621506"/>
                <a:gd name="connsiteY40" fmla="*/ 590550 h 1645443"/>
                <a:gd name="connsiteX41" fmla="*/ 304800 w 621506"/>
                <a:gd name="connsiteY41" fmla="*/ 504825 h 1645443"/>
                <a:gd name="connsiteX42" fmla="*/ 261938 w 621506"/>
                <a:gd name="connsiteY42" fmla="*/ 402431 h 164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21506" h="1645443">
                  <a:moveTo>
                    <a:pt x="261938" y="402431"/>
                  </a:moveTo>
                  <a:lnTo>
                    <a:pt x="219075" y="321468"/>
                  </a:lnTo>
                  <a:lnTo>
                    <a:pt x="183356" y="264318"/>
                  </a:lnTo>
                  <a:lnTo>
                    <a:pt x="150019" y="211931"/>
                  </a:lnTo>
                  <a:lnTo>
                    <a:pt x="90488" y="138112"/>
                  </a:lnTo>
                  <a:lnTo>
                    <a:pt x="52388" y="97631"/>
                  </a:lnTo>
                  <a:lnTo>
                    <a:pt x="21431" y="61912"/>
                  </a:lnTo>
                  <a:lnTo>
                    <a:pt x="2381" y="28575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19050" y="0"/>
                  </a:lnTo>
                  <a:lnTo>
                    <a:pt x="59531" y="9525"/>
                  </a:lnTo>
                  <a:lnTo>
                    <a:pt x="107156" y="26193"/>
                  </a:lnTo>
                  <a:lnTo>
                    <a:pt x="178594" y="52387"/>
                  </a:lnTo>
                  <a:lnTo>
                    <a:pt x="230981" y="100012"/>
                  </a:lnTo>
                  <a:lnTo>
                    <a:pt x="288131" y="161925"/>
                  </a:lnTo>
                  <a:lnTo>
                    <a:pt x="338138" y="219075"/>
                  </a:lnTo>
                  <a:lnTo>
                    <a:pt x="397669" y="300037"/>
                  </a:lnTo>
                  <a:lnTo>
                    <a:pt x="433388" y="357187"/>
                  </a:lnTo>
                  <a:lnTo>
                    <a:pt x="461963" y="409575"/>
                  </a:lnTo>
                  <a:lnTo>
                    <a:pt x="490538" y="473868"/>
                  </a:lnTo>
                  <a:lnTo>
                    <a:pt x="516731" y="538162"/>
                  </a:lnTo>
                  <a:lnTo>
                    <a:pt x="540544" y="611981"/>
                  </a:lnTo>
                  <a:lnTo>
                    <a:pt x="557213" y="681037"/>
                  </a:lnTo>
                  <a:lnTo>
                    <a:pt x="583406" y="900112"/>
                  </a:lnTo>
                  <a:lnTo>
                    <a:pt x="600075" y="1021556"/>
                  </a:lnTo>
                  <a:lnTo>
                    <a:pt x="609600" y="1150143"/>
                  </a:lnTo>
                  <a:lnTo>
                    <a:pt x="616744" y="1283493"/>
                  </a:lnTo>
                  <a:lnTo>
                    <a:pt x="621506" y="1395412"/>
                  </a:lnTo>
                  <a:cubicBezTo>
                    <a:pt x="620712" y="1444625"/>
                    <a:pt x="619919" y="1493837"/>
                    <a:pt x="619125" y="1543050"/>
                  </a:cubicBezTo>
                  <a:cubicBezTo>
                    <a:pt x="618331" y="1577181"/>
                    <a:pt x="617538" y="1611312"/>
                    <a:pt x="616744" y="1645443"/>
                  </a:cubicBezTo>
                  <a:lnTo>
                    <a:pt x="416719" y="1640681"/>
                  </a:lnTo>
                  <a:lnTo>
                    <a:pt x="421481" y="1574006"/>
                  </a:lnTo>
                  <a:lnTo>
                    <a:pt x="426244" y="1478756"/>
                  </a:lnTo>
                  <a:cubicBezTo>
                    <a:pt x="427038" y="1446212"/>
                    <a:pt x="427831" y="1413669"/>
                    <a:pt x="428625" y="1381125"/>
                  </a:cubicBezTo>
                  <a:lnTo>
                    <a:pt x="423863" y="1262062"/>
                  </a:lnTo>
                  <a:lnTo>
                    <a:pt x="414338" y="1135856"/>
                  </a:lnTo>
                  <a:lnTo>
                    <a:pt x="397669" y="985837"/>
                  </a:lnTo>
                  <a:lnTo>
                    <a:pt x="376238" y="792956"/>
                  </a:lnTo>
                  <a:lnTo>
                    <a:pt x="350044" y="661987"/>
                  </a:lnTo>
                  <a:lnTo>
                    <a:pt x="330994" y="590550"/>
                  </a:lnTo>
                  <a:lnTo>
                    <a:pt x="304800" y="504825"/>
                  </a:lnTo>
                  <a:lnTo>
                    <a:pt x="261938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FB40CE0C-70A3-5C45-A392-BDA7A1EEE8C5}"/>
                </a:ext>
              </a:extLst>
            </p:cNvPr>
            <p:cNvSpPr/>
            <p:nvPr/>
          </p:nvSpPr>
          <p:spPr>
            <a:xfrm>
              <a:off x="3468688" y="4294188"/>
              <a:ext cx="558800" cy="1539875"/>
            </a:xfrm>
            <a:custGeom>
              <a:avLst/>
              <a:gdLst>
                <a:gd name="connsiteX0" fmla="*/ 330994 w 557213"/>
                <a:gd name="connsiteY0" fmla="*/ 319087 h 1540669"/>
                <a:gd name="connsiteX1" fmla="*/ 340519 w 557213"/>
                <a:gd name="connsiteY1" fmla="*/ 238125 h 1540669"/>
                <a:gd name="connsiteX2" fmla="*/ 347663 w 557213"/>
                <a:gd name="connsiteY2" fmla="*/ 176212 h 1540669"/>
                <a:gd name="connsiteX3" fmla="*/ 352425 w 557213"/>
                <a:gd name="connsiteY3" fmla="*/ 123825 h 1540669"/>
                <a:gd name="connsiteX4" fmla="*/ 357188 w 557213"/>
                <a:gd name="connsiteY4" fmla="*/ 80962 h 1540669"/>
                <a:gd name="connsiteX5" fmla="*/ 364332 w 557213"/>
                <a:gd name="connsiteY5" fmla="*/ 0 h 1540669"/>
                <a:gd name="connsiteX6" fmla="*/ 554832 w 557213"/>
                <a:gd name="connsiteY6" fmla="*/ 2381 h 1540669"/>
                <a:gd name="connsiteX7" fmla="*/ 557213 w 557213"/>
                <a:gd name="connsiteY7" fmla="*/ 88106 h 1540669"/>
                <a:gd name="connsiteX8" fmla="*/ 554832 w 557213"/>
                <a:gd name="connsiteY8" fmla="*/ 138112 h 1540669"/>
                <a:gd name="connsiteX9" fmla="*/ 550069 w 557213"/>
                <a:gd name="connsiteY9" fmla="*/ 207169 h 1540669"/>
                <a:gd name="connsiteX10" fmla="*/ 540544 w 557213"/>
                <a:gd name="connsiteY10" fmla="*/ 302419 h 1540669"/>
                <a:gd name="connsiteX11" fmla="*/ 531019 w 557213"/>
                <a:gd name="connsiteY11" fmla="*/ 397669 h 1540669"/>
                <a:gd name="connsiteX12" fmla="*/ 519113 w 557213"/>
                <a:gd name="connsiteY12" fmla="*/ 481012 h 1540669"/>
                <a:gd name="connsiteX13" fmla="*/ 509588 w 557213"/>
                <a:gd name="connsiteY13" fmla="*/ 531019 h 1540669"/>
                <a:gd name="connsiteX14" fmla="*/ 488157 w 557213"/>
                <a:gd name="connsiteY14" fmla="*/ 633412 h 1540669"/>
                <a:gd name="connsiteX15" fmla="*/ 447675 w 557213"/>
                <a:gd name="connsiteY15" fmla="*/ 785812 h 1540669"/>
                <a:gd name="connsiteX16" fmla="*/ 407194 w 557213"/>
                <a:gd name="connsiteY16" fmla="*/ 919162 h 1540669"/>
                <a:gd name="connsiteX17" fmla="*/ 361950 w 557213"/>
                <a:gd name="connsiteY17" fmla="*/ 1057275 h 1540669"/>
                <a:gd name="connsiteX18" fmla="*/ 314325 w 557213"/>
                <a:gd name="connsiteY18" fmla="*/ 1188244 h 1540669"/>
                <a:gd name="connsiteX19" fmla="*/ 280988 w 557213"/>
                <a:gd name="connsiteY19" fmla="*/ 1252537 h 1540669"/>
                <a:gd name="connsiteX20" fmla="*/ 228600 w 557213"/>
                <a:gd name="connsiteY20" fmla="*/ 1340644 h 1540669"/>
                <a:gd name="connsiteX21" fmla="*/ 183357 w 557213"/>
                <a:gd name="connsiteY21" fmla="*/ 1412081 h 1540669"/>
                <a:gd name="connsiteX22" fmla="*/ 157163 w 557213"/>
                <a:gd name="connsiteY22" fmla="*/ 1447800 h 1540669"/>
                <a:gd name="connsiteX23" fmla="*/ 123825 w 557213"/>
                <a:gd name="connsiteY23" fmla="*/ 1493044 h 1540669"/>
                <a:gd name="connsiteX24" fmla="*/ 88107 w 557213"/>
                <a:gd name="connsiteY24" fmla="*/ 1526381 h 1540669"/>
                <a:gd name="connsiteX25" fmla="*/ 59532 w 557213"/>
                <a:gd name="connsiteY25" fmla="*/ 1540669 h 1540669"/>
                <a:gd name="connsiteX26" fmla="*/ 45244 w 557213"/>
                <a:gd name="connsiteY26" fmla="*/ 1540669 h 1540669"/>
                <a:gd name="connsiteX27" fmla="*/ 23813 w 557213"/>
                <a:gd name="connsiteY27" fmla="*/ 1533525 h 1540669"/>
                <a:gd name="connsiteX28" fmla="*/ 11907 w 557213"/>
                <a:gd name="connsiteY28" fmla="*/ 1516856 h 1540669"/>
                <a:gd name="connsiteX29" fmla="*/ 0 w 557213"/>
                <a:gd name="connsiteY29" fmla="*/ 1495425 h 1540669"/>
                <a:gd name="connsiteX30" fmla="*/ 171450 w 557213"/>
                <a:gd name="connsiteY30" fmla="*/ 919162 h 1540669"/>
                <a:gd name="connsiteX31" fmla="*/ 197644 w 557213"/>
                <a:gd name="connsiteY31" fmla="*/ 862012 h 1540669"/>
                <a:gd name="connsiteX32" fmla="*/ 226219 w 557213"/>
                <a:gd name="connsiteY32" fmla="*/ 785812 h 1540669"/>
                <a:gd name="connsiteX33" fmla="*/ 261938 w 557213"/>
                <a:gd name="connsiteY33" fmla="*/ 669131 h 1540669"/>
                <a:gd name="connsiteX34" fmla="*/ 278607 w 557213"/>
                <a:gd name="connsiteY34" fmla="*/ 604837 h 1540669"/>
                <a:gd name="connsiteX35" fmla="*/ 297657 w 557213"/>
                <a:gd name="connsiteY35" fmla="*/ 521494 h 1540669"/>
                <a:gd name="connsiteX36" fmla="*/ 319088 w 557213"/>
                <a:gd name="connsiteY36" fmla="*/ 392906 h 1540669"/>
                <a:gd name="connsiteX37" fmla="*/ 330994 w 557213"/>
                <a:gd name="connsiteY37" fmla="*/ 319087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3" h="1540669">
                  <a:moveTo>
                    <a:pt x="330994" y="319087"/>
                  </a:moveTo>
                  <a:lnTo>
                    <a:pt x="340519" y="238125"/>
                  </a:lnTo>
                  <a:lnTo>
                    <a:pt x="347663" y="176212"/>
                  </a:lnTo>
                  <a:lnTo>
                    <a:pt x="352425" y="123825"/>
                  </a:lnTo>
                  <a:lnTo>
                    <a:pt x="357188" y="80962"/>
                  </a:lnTo>
                  <a:lnTo>
                    <a:pt x="364332" y="0"/>
                  </a:lnTo>
                  <a:lnTo>
                    <a:pt x="554832" y="2381"/>
                  </a:lnTo>
                  <a:cubicBezTo>
                    <a:pt x="555626" y="30956"/>
                    <a:pt x="556419" y="59531"/>
                    <a:pt x="557213" y="88106"/>
                  </a:cubicBezTo>
                  <a:lnTo>
                    <a:pt x="554832" y="138112"/>
                  </a:lnTo>
                  <a:lnTo>
                    <a:pt x="550069" y="207169"/>
                  </a:lnTo>
                  <a:lnTo>
                    <a:pt x="540544" y="302419"/>
                  </a:lnTo>
                  <a:lnTo>
                    <a:pt x="531019" y="397669"/>
                  </a:lnTo>
                  <a:lnTo>
                    <a:pt x="519113" y="481012"/>
                  </a:lnTo>
                  <a:lnTo>
                    <a:pt x="509588" y="531019"/>
                  </a:lnTo>
                  <a:lnTo>
                    <a:pt x="488157" y="633412"/>
                  </a:lnTo>
                  <a:lnTo>
                    <a:pt x="447675" y="785812"/>
                  </a:lnTo>
                  <a:lnTo>
                    <a:pt x="407194" y="919162"/>
                  </a:lnTo>
                  <a:lnTo>
                    <a:pt x="361950" y="1057275"/>
                  </a:lnTo>
                  <a:lnTo>
                    <a:pt x="314325" y="1188244"/>
                  </a:lnTo>
                  <a:lnTo>
                    <a:pt x="280988" y="1252537"/>
                  </a:lnTo>
                  <a:lnTo>
                    <a:pt x="228600" y="1340644"/>
                  </a:lnTo>
                  <a:lnTo>
                    <a:pt x="183357" y="1412081"/>
                  </a:lnTo>
                  <a:lnTo>
                    <a:pt x="157163" y="1447800"/>
                  </a:lnTo>
                  <a:lnTo>
                    <a:pt x="123825" y="1493044"/>
                  </a:lnTo>
                  <a:lnTo>
                    <a:pt x="88107" y="1526381"/>
                  </a:lnTo>
                  <a:lnTo>
                    <a:pt x="59532" y="1540669"/>
                  </a:lnTo>
                  <a:lnTo>
                    <a:pt x="45244" y="1540669"/>
                  </a:lnTo>
                  <a:lnTo>
                    <a:pt x="23813" y="1533525"/>
                  </a:lnTo>
                  <a:lnTo>
                    <a:pt x="11907" y="1516856"/>
                  </a:lnTo>
                  <a:lnTo>
                    <a:pt x="0" y="1495425"/>
                  </a:lnTo>
                  <a:lnTo>
                    <a:pt x="171450" y="919162"/>
                  </a:lnTo>
                  <a:lnTo>
                    <a:pt x="197644" y="862012"/>
                  </a:lnTo>
                  <a:lnTo>
                    <a:pt x="226219" y="785812"/>
                  </a:lnTo>
                  <a:lnTo>
                    <a:pt x="261938" y="669131"/>
                  </a:lnTo>
                  <a:lnTo>
                    <a:pt x="278607" y="604837"/>
                  </a:lnTo>
                  <a:lnTo>
                    <a:pt x="297657" y="521494"/>
                  </a:lnTo>
                  <a:lnTo>
                    <a:pt x="319088" y="392906"/>
                  </a:lnTo>
                  <a:lnTo>
                    <a:pt x="330994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D6E02E14-1912-AC49-BBAA-3CAAC4DEBC32}"/>
                </a:ext>
              </a:extLst>
            </p:cNvPr>
            <p:cNvSpPr/>
            <p:nvPr/>
          </p:nvSpPr>
          <p:spPr>
            <a:xfrm>
              <a:off x="3009900" y="5086350"/>
              <a:ext cx="665163" cy="742950"/>
            </a:xfrm>
            <a:custGeom>
              <a:avLst/>
              <a:gdLst>
                <a:gd name="connsiteX0" fmla="*/ 214313 w 664369"/>
                <a:gd name="connsiteY0" fmla="*/ 102394 h 742950"/>
                <a:gd name="connsiteX1" fmla="*/ 304800 w 664369"/>
                <a:gd name="connsiteY1" fmla="*/ 150019 h 742950"/>
                <a:gd name="connsiteX2" fmla="*/ 371475 w 664369"/>
                <a:gd name="connsiteY2" fmla="*/ 183356 h 742950"/>
                <a:gd name="connsiteX3" fmla="*/ 411956 w 664369"/>
                <a:gd name="connsiteY3" fmla="*/ 202406 h 742950"/>
                <a:gd name="connsiteX4" fmla="*/ 454819 w 664369"/>
                <a:gd name="connsiteY4" fmla="*/ 216694 h 742950"/>
                <a:gd name="connsiteX5" fmla="*/ 469106 w 664369"/>
                <a:gd name="connsiteY5" fmla="*/ 219075 h 742950"/>
                <a:gd name="connsiteX6" fmla="*/ 485775 w 664369"/>
                <a:gd name="connsiteY6" fmla="*/ 216694 h 742950"/>
                <a:gd name="connsiteX7" fmla="*/ 509588 w 664369"/>
                <a:gd name="connsiteY7" fmla="*/ 211931 h 742950"/>
                <a:gd name="connsiteX8" fmla="*/ 540544 w 664369"/>
                <a:gd name="connsiteY8" fmla="*/ 200025 h 742950"/>
                <a:gd name="connsiteX9" fmla="*/ 561975 w 664369"/>
                <a:gd name="connsiteY9" fmla="*/ 188119 h 742950"/>
                <a:gd name="connsiteX10" fmla="*/ 590550 w 664369"/>
                <a:gd name="connsiteY10" fmla="*/ 169069 h 742950"/>
                <a:gd name="connsiteX11" fmla="*/ 609600 w 664369"/>
                <a:gd name="connsiteY11" fmla="*/ 150019 h 742950"/>
                <a:gd name="connsiteX12" fmla="*/ 628650 w 664369"/>
                <a:gd name="connsiteY12" fmla="*/ 126206 h 742950"/>
                <a:gd name="connsiteX13" fmla="*/ 664369 w 664369"/>
                <a:gd name="connsiteY13" fmla="*/ 64294 h 742950"/>
                <a:gd name="connsiteX14" fmla="*/ 540544 w 664369"/>
                <a:gd name="connsiteY14" fmla="*/ 733425 h 742950"/>
                <a:gd name="connsiteX15" fmla="*/ 514350 w 664369"/>
                <a:gd name="connsiteY15" fmla="*/ 742950 h 742950"/>
                <a:gd name="connsiteX16" fmla="*/ 485775 w 664369"/>
                <a:gd name="connsiteY16" fmla="*/ 735806 h 742950"/>
                <a:gd name="connsiteX17" fmla="*/ 459581 w 664369"/>
                <a:gd name="connsiteY17" fmla="*/ 700088 h 742950"/>
                <a:gd name="connsiteX18" fmla="*/ 438150 w 664369"/>
                <a:gd name="connsiteY18" fmla="*/ 652463 h 742950"/>
                <a:gd name="connsiteX19" fmla="*/ 397669 w 664369"/>
                <a:gd name="connsiteY19" fmla="*/ 545306 h 742950"/>
                <a:gd name="connsiteX20" fmla="*/ 371475 w 664369"/>
                <a:gd name="connsiteY20" fmla="*/ 483394 h 742950"/>
                <a:gd name="connsiteX21" fmla="*/ 340519 w 664369"/>
                <a:gd name="connsiteY21" fmla="*/ 438150 h 742950"/>
                <a:gd name="connsiteX22" fmla="*/ 254794 w 664369"/>
                <a:gd name="connsiteY22" fmla="*/ 335756 h 742950"/>
                <a:gd name="connsiteX23" fmla="*/ 140494 w 664369"/>
                <a:gd name="connsiteY23" fmla="*/ 204788 h 742950"/>
                <a:gd name="connsiteX24" fmla="*/ 23813 w 664369"/>
                <a:gd name="connsiteY24" fmla="*/ 71438 h 742950"/>
                <a:gd name="connsiteX25" fmla="*/ 11906 w 664369"/>
                <a:gd name="connsiteY25" fmla="*/ 54769 h 742950"/>
                <a:gd name="connsiteX26" fmla="*/ 0 w 664369"/>
                <a:gd name="connsiteY26" fmla="*/ 28575 h 742950"/>
                <a:gd name="connsiteX27" fmla="*/ 0 w 664369"/>
                <a:gd name="connsiteY27" fmla="*/ 11906 h 742950"/>
                <a:gd name="connsiteX28" fmla="*/ 4763 w 664369"/>
                <a:gd name="connsiteY28" fmla="*/ 2381 h 742950"/>
                <a:gd name="connsiteX29" fmla="*/ 26194 w 664369"/>
                <a:gd name="connsiteY29" fmla="*/ 0 h 742950"/>
                <a:gd name="connsiteX30" fmla="*/ 45244 w 664369"/>
                <a:gd name="connsiteY30" fmla="*/ 7144 h 742950"/>
                <a:gd name="connsiteX31" fmla="*/ 83344 w 664369"/>
                <a:gd name="connsiteY31" fmla="*/ 28575 h 742950"/>
                <a:gd name="connsiteX32" fmla="*/ 164306 w 664369"/>
                <a:gd name="connsiteY32" fmla="*/ 76200 h 742950"/>
                <a:gd name="connsiteX33" fmla="*/ 214313 w 664369"/>
                <a:gd name="connsiteY33" fmla="*/ 10239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4369" h="742950">
                  <a:moveTo>
                    <a:pt x="214313" y="102394"/>
                  </a:moveTo>
                  <a:lnTo>
                    <a:pt x="304800" y="150019"/>
                  </a:lnTo>
                  <a:lnTo>
                    <a:pt x="371475" y="183356"/>
                  </a:lnTo>
                  <a:lnTo>
                    <a:pt x="411956" y="202406"/>
                  </a:lnTo>
                  <a:lnTo>
                    <a:pt x="454819" y="216694"/>
                  </a:lnTo>
                  <a:lnTo>
                    <a:pt x="469106" y="219075"/>
                  </a:lnTo>
                  <a:lnTo>
                    <a:pt x="485775" y="216694"/>
                  </a:lnTo>
                  <a:lnTo>
                    <a:pt x="509588" y="211931"/>
                  </a:lnTo>
                  <a:lnTo>
                    <a:pt x="540544" y="200025"/>
                  </a:lnTo>
                  <a:lnTo>
                    <a:pt x="561975" y="188119"/>
                  </a:lnTo>
                  <a:lnTo>
                    <a:pt x="590550" y="169069"/>
                  </a:lnTo>
                  <a:lnTo>
                    <a:pt x="609600" y="150019"/>
                  </a:lnTo>
                  <a:lnTo>
                    <a:pt x="628650" y="126206"/>
                  </a:lnTo>
                  <a:lnTo>
                    <a:pt x="664369" y="64294"/>
                  </a:lnTo>
                  <a:lnTo>
                    <a:pt x="540544" y="733425"/>
                  </a:lnTo>
                  <a:lnTo>
                    <a:pt x="514350" y="742950"/>
                  </a:lnTo>
                  <a:lnTo>
                    <a:pt x="485775" y="735806"/>
                  </a:lnTo>
                  <a:lnTo>
                    <a:pt x="459581" y="700088"/>
                  </a:lnTo>
                  <a:lnTo>
                    <a:pt x="438150" y="652463"/>
                  </a:lnTo>
                  <a:lnTo>
                    <a:pt x="397669" y="545306"/>
                  </a:lnTo>
                  <a:lnTo>
                    <a:pt x="371475" y="483394"/>
                  </a:lnTo>
                  <a:lnTo>
                    <a:pt x="340519" y="438150"/>
                  </a:lnTo>
                  <a:lnTo>
                    <a:pt x="254794" y="335756"/>
                  </a:lnTo>
                  <a:lnTo>
                    <a:pt x="140494" y="204788"/>
                  </a:lnTo>
                  <a:lnTo>
                    <a:pt x="23813" y="714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83344" y="28575"/>
                  </a:lnTo>
                  <a:lnTo>
                    <a:pt x="164306" y="76200"/>
                  </a:lnTo>
                  <a:lnTo>
                    <a:pt x="214313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0351830B-D259-B242-B6BF-2959F8543CCA}"/>
                </a:ext>
              </a:extLst>
            </p:cNvPr>
            <p:cNvSpPr/>
            <p:nvPr/>
          </p:nvSpPr>
          <p:spPr>
            <a:xfrm>
              <a:off x="2657475" y="3017838"/>
              <a:ext cx="1827213" cy="1390650"/>
            </a:xfrm>
            <a:custGeom>
              <a:avLst/>
              <a:gdLst>
                <a:gd name="connsiteX0" fmla="*/ 878681 w 1826419"/>
                <a:gd name="connsiteY0" fmla="*/ 678656 h 1390650"/>
                <a:gd name="connsiteX1" fmla="*/ 1135856 w 1826419"/>
                <a:gd name="connsiteY1" fmla="*/ 497681 h 1390650"/>
                <a:gd name="connsiteX2" fmla="*/ 1304925 w 1826419"/>
                <a:gd name="connsiteY2" fmla="*/ 390525 h 1390650"/>
                <a:gd name="connsiteX3" fmla="*/ 1438275 w 1826419"/>
                <a:gd name="connsiteY3" fmla="*/ 278606 h 1390650"/>
                <a:gd name="connsiteX4" fmla="*/ 1604963 w 1826419"/>
                <a:gd name="connsiteY4" fmla="*/ 135731 h 1390650"/>
                <a:gd name="connsiteX5" fmla="*/ 1707356 w 1826419"/>
                <a:gd name="connsiteY5" fmla="*/ 47625 h 1390650"/>
                <a:gd name="connsiteX6" fmla="*/ 1750219 w 1826419"/>
                <a:gd name="connsiteY6" fmla="*/ 11906 h 1390650"/>
                <a:gd name="connsiteX7" fmla="*/ 1766888 w 1826419"/>
                <a:gd name="connsiteY7" fmla="*/ 4762 h 1390650"/>
                <a:gd name="connsiteX8" fmla="*/ 1785938 w 1826419"/>
                <a:gd name="connsiteY8" fmla="*/ 0 h 1390650"/>
                <a:gd name="connsiteX9" fmla="*/ 1795463 w 1826419"/>
                <a:gd name="connsiteY9" fmla="*/ 0 h 1390650"/>
                <a:gd name="connsiteX10" fmla="*/ 1807369 w 1826419"/>
                <a:gd name="connsiteY10" fmla="*/ 0 h 1390650"/>
                <a:gd name="connsiteX11" fmla="*/ 1816894 w 1826419"/>
                <a:gd name="connsiteY11" fmla="*/ 2381 h 1390650"/>
                <a:gd name="connsiteX12" fmla="*/ 1821656 w 1826419"/>
                <a:gd name="connsiteY12" fmla="*/ 7144 h 1390650"/>
                <a:gd name="connsiteX13" fmla="*/ 1826419 w 1826419"/>
                <a:gd name="connsiteY13" fmla="*/ 16669 h 1390650"/>
                <a:gd name="connsiteX14" fmla="*/ 1826419 w 1826419"/>
                <a:gd name="connsiteY14" fmla="*/ 35719 h 1390650"/>
                <a:gd name="connsiteX15" fmla="*/ 1812131 w 1826419"/>
                <a:gd name="connsiteY15" fmla="*/ 61912 h 1390650"/>
                <a:gd name="connsiteX16" fmla="*/ 1766888 w 1826419"/>
                <a:gd name="connsiteY16" fmla="*/ 109537 h 1390650"/>
                <a:gd name="connsiteX17" fmla="*/ 1635919 w 1826419"/>
                <a:gd name="connsiteY17" fmla="*/ 247650 h 1390650"/>
                <a:gd name="connsiteX18" fmla="*/ 1490663 w 1826419"/>
                <a:gd name="connsiteY18" fmla="*/ 397669 h 1390650"/>
                <a:gd name="connsiteX19" fmla="*/ 1316831 w 1826419"/>
                <a:gd name="connsiteY19" fmla="*/ 581025 h 1390650"/>
                <a:gd name="connsiteX20" fmla="*/ 1042988 w 1826419"/>
                <a:gd name="connsiteY20" fmla="*/ 816769 h 1390650"/>
                <a:gd name="connsiteX21" fmla="*/ 888206 w 1826419"/>
                <a:gd name="connsiteY21" fmla="*/ 950119 h 1390650"/>
                <a:gd name="connsiteX22" fmla="*/ 766763 w 1826419"/>
                <a:gd name="connsiteY22" fmla="*/ 1047750 h 1390650"/>
                <a:gd name="connsiteX23" fmla="*/ 640556 w 1826419"/>
                <a:gd name="connsiteY23" fmla="*/ 1152525 h 1390650"/>
                <a:gd name="connsiteX24" fmla="*/ 538163 w 1826419"/>
                <a:gd name="connsiteY24" fmla="*/ 1233487 h 1390650"/>
                <a:gd name="connsiteX25" fmla="*/ 504825 w 1826419"/>
                <a:gd name="connsiteY25" fmla="*/ 1269206 h 1390650"/>
                <a:gd name="connsiteX26" fmla="*/ 478631 w 1826419"/>
                <a:gd name="connsiteY26" fmla="*/ 1304925 h 1390650"/>
                <a:gd name="connsiteX27" fmla="*/ 459581 w 1826419"/>
                <a:gd name="connsiteY27" fmla="*/ 1338262 h 1390650"/>
                <a:gd name="connsiteX28" fmla="*/ 435769 w 1826419"/>
                <a:gd name="connsiteY28" fmla="*/ 1364456 h 1390650"/>
                <a:gd name="connsiteX29" fmla="*/ 411956 w 1826419"/>
                <a:gd name="connsiteY29" fmla="*/ 1381125 h 1390650"/>
                <a:gd name="connsiteX30" fmla="*/ 385763 w 1826419"/>
                <a:gd name="connsiteY30" fmla="*/ 1390650 h 1390650"/>
                <a:gd name="connsiteX31" fmla="*/ 354806 w 1826419"/>
                <a:gd name="connsiteY31" fmla="*/ 1390650 h 1390650"/>
                <a:gd name="connsiteX32" fmla="*/ 321469 w 1826419"/>
                <a:gd name="connsiteY32" fmla="*/ 1378744 h 1390650"/>
                <a:gd name="connsiteX33" fmla="*/ 283369 w 1826419"/>
                <a:gd name="connsiteY33" fmla="*/ 1352550 h 1390650"/>
                <a:gd name="connsiteX34" fmla="*/ 226219 w 1826419"/>
                <a:gd name="connsiteY34" fmla="*/ 1300162 h 1390650"/>
                <a:gd name="connsiteX35" fmla="*/ 154781 w 1826419"/>
                <a:gd name="connsiteY35" fmla="*/ 1219200 h 1390650"/>
                <a:gd name="connsiteX36" fmla="*/ 95250 w 1826419"/>
                <a:gd name="connsiteY36" fmla="*/ 1145381 h 1390650"/>
                <a:gd name="connsiteX37" fmla="*/ 38100 w 1826419"/>
                <a:gd name="connsiteY37" fmla="*/ 1062037 h 1390650"/>
                <a:gd name="connsiteX38" fmla="*/ 11906 w 1826419"/>
                <a:gd name="connsiteY38" fmla="*/ 1014412 h 1390650"/>
                <a:gd name="connsiteX39" fmla="*/ 2381 w 1826419"/>
                <a:gd name="connsiteY39" fmla="*/ 985837 h 1390650"/>
                <a:gd name="connsiteX40" fmla="*/ 0 w 1826419"/>
                <a:gd name="connsiteY40" fmla="*/ 964406 h 1390650"/>
                <a:gd name="connsiteX41" fmla="*/ 2381 w 1826419"/>
                <a:gd name="connsiteY41" fmla="*/ 947737 h 1390650"/>
                <a:gd name="connsiteX42" fmla="*/ 7144 w 1826419"/>
                <a:gd name="connsiteY42" fmla="*/ 938212 h 1390650"/>
                <a:gd name="connsiteX43" fmla="*/ 19050 w 1826419"/>
                <a:gd name="connsiteY43" fmla="*/ 933450 h 1390650"/>
                <a:gd name="connsiteX44" fmla="*/ 28575 w 1826419"/>
                <a:gd name="connsiteY44" fmla="*/ 933450 h 1390650"/>
                <a:gd name="connsiteX45" fmla="*/ 42863 w 1826419"/>
                <a:gd name="connsiteY45" fmla="*/ 935831 h 1390650"/>
                <a:gd name="connsiteX46" fmla="*/ 73819 w 1826419"/>
                <a:gd name="connsiteY46" fmla="*/ 947737 h 1390650"/>
                <a:gd name="connsiteX47" fmla="*/ 95250 w 1826419"/>
                <a:gd name="connsiteY47" fmla="*/ 959644 h 1390650"/>
                <a:gd name="connsiteX48" fmla="*/ 130969 w 1826419"/>
                <a:gd name="connsiteY48" fmla="*/ 983456 h 1390650"/>
                <a:gd name="connsiteX49" fmla="*/ 154781 w 1826419"/>
                <a:gd name="connsiteY49" fmla="*/ 995362 h 1390650"/>
                <a:gd name="connsiteX50" fmla="*/ 192881 w 1826419"/>
                <a:gd name="connsiteY50" fmla="*/ 1007269 h 1390650"/>
                <a:gd name="connsiteX51" fmla="*/ 247650 w 1826419"/>
                <a:gd name="connsiteY51" fmla="*/ 1016794 h 1390650"/>
                <a:gd name="connsiteX52" fmla="*/ 300038 w 1826419"/>
                <a:gd name="connsiteY52" fmla="*/ 1016794 h 1390650"/>
                <a:gd name="connsiteX53" fmla="*/ 345281 w 1826419"/>
                <a:gd name="connsiteY53" fmla="*/ 1007269 h 1390650"/>
                <a:gd name="connsiteX54" fmla="*/ 407194 w 1826419"/>
                <a:gd name="connsiteY54" fmla="*/ 985837 h 1390650"/>
                <a:gd name="connsiteX55" fmla="*/ 526256 w 1826419"/>
                <a:gd name="connsiteY55" fmla="*/ 916781 h 1390650"/>
                <a:gd name="connsiteX56" fmla="*/ 742950 w 1826419"/>
                <a:gd name="connsiteY56" fmla="*/ 771525 h 1390650"/>
                <a:gd name="connsiteX57" fmla="*/ 878681 w 1826419"/>
                <a:gd name="connsiteY57" fmla="*/ 678656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26419" h="1390650">
                  <a:moveTo>
                    <a:pt x="878681" y="678656"/>
                  </a:moveTo>
                  <a:lnTo>
                    <a:pt x="1135856" y="497681"/>
                  </a:lnTo>
                  <a:lnTo>
                    <a:pt x="1304925" y="390525"/>
                  </a:lnTo>
                  <a:lnTo>
                    <a:pt x="1438275" y="278606"/>
                  </a:lnTo>
                  <a:lnTo>
                    <a:pt x="1604963" y="135731"/>
                  </a:lnTo>
                  <a:lnTo>
                    <a:pt x="1707356" y="47625"/>
                  </a:lnTo>
                  <a:lnTo>
                    <a:pt x="1750219" y="11906"/>
                  </a:lnTo>
                  <a:lnTo>
                    <a:pt x="1766888" y="4762"/>
                  </a:lnTo>
                  <a:lnTo>
                    <a:pt x="1785938" y="0"/>
                  </a:lnTo>
                  <a:lnTo>
                    <a:pt x="1795463" y="0"/>
                  </a:lnTo>
                  <a:lnTo>
                    <a:pt x="1807369" y="0"/>
                  </a:lnTo>
                  <a:lnTo>
                    <a:pt x="1816894" y="2381"/>
                  </a:lnTo>
                  <a:lnTo>
                    <a:pt x="1821656" y="7144"/>
                  </a:lnTo>
                  <a:lnTo>
                    <a:pt x="1826419" y="16669"/>
                  </a:lnTo>
                  <a:lnTo>
                    <a:pt x="1826419" y="35719"/>
                  </a:lnTo>
                  <a:lnTo>
                    <a:pt x="1812131" y="61912"/>
                  </a:lnTo>
                  <a:lnTo>
                    <a:pt x="1766888" y="109537"/>
                  </a:lnTo>
                  <a:lnTo>
                    <a:pt x="1635919" y="247650"/>
                  </a:lnTo>
                  <a:lnTo>
                    <a:pt x="1490663" y="397669"/>
                  </a:lnTo>
                  <a:lnTo>
                    <a:pt x="1316831" y="581025"/>
                  </a:lnTo>
                  <a:lnTo>
                    <a:pt x="1042988" y="816769"/>
                  </a:lnTo>
                  <a:lnTo>
                    <a:pt x="888206" y="950119"/>
                  </a:lnTo>
                  <a:lnTo>
                    <a:pt x="766763" y="1047750"/>
                  </a:lnTo>
                  <a:lnTo>
                    <a:pt x="640556" y="1152525"/>
                  </a:lnTo>
                  <a:lnTo>
                    <a:pt x="538163" y="1233487"/>
                  </a:lnTo>
                  <a:lnTo>
                    <a:pt x="504825" y="1269206"/>
                  </a:lnTo>
                  <a:lnTo>
                    <a:pt x="478631" y="1304925"/>
                  </a:lnTo>
                  <a:lnTo>
                    <a:pt x="459581" y="1338262"/>
                  </a:lnTo>
                  <a:lnTo>
                    <a:pt x="435769" y="1364456"/>
                  </a:lnTo>
                  <a:lnTo>
                    <a:pt x="411956" y="1381125"/>
                  </a:lnTo>
                  <a:lnTo>
                    <a:pt x="385763" y="1390650"/>
                  </a:lnTo>
                  <a:lnTo>
                    <a:pt x="354806" y="1390650"/>
                  </a:lnTo>
                  <a:lnTo>
                    <a:pt x="321469" y="1378744"/>
                  </a:lnTo>
                  <a:lnTo>
                    <a:pt x="283369" y="1352550"/>
                  </a:lnTo>
                  <a:lnTo>
                    <a:pt x="226219" y="1300162"/>
                  </a:lnTo>
                  <a:lnTo>
                    <a:pt x="154781" y="1219200"/>
                  </a:lnTo>
                  <a:lnTo>
                    <a:pt x="95250" y="1145381"/>
                  </a:lnTo>
                  <a:lnTo>
                    <a:pt x="38100" y="1062037"/>
                  </a:lnTo>
                  <a:lnTo>
                    <a:pt x="11906" y="1014412"/>
                  </a:lnTo>
                  <a:lnTo>
                    <a:pt x="2381" y="985837"/>
                  </a:lnTo>
                  <a:lnTo>
                    <a:pt x="0" y="964406"/>
                  </a:lnTo>
                  <a:lnTo>
                    <a:pt x="2381" y="947737"/>
                  </a:lnTo>
                  <a:lnTo>
                    <a:pt x="7144" y="938212"/>
                  </a:lnTo>
                  <a:lnTo>
                    <a:pt x="19050" y="933450"/>
                  </a:lnTo>
                  <a:lnTo>
                    <a:pt x="28575" y="933450"/>
                  </a:lnTo>
                  <a:lnTo>
                    <a:pt x="42863" y="935831"/>
                  </a:lnTo>
                  <a:lnTo>
                    <a:pt x="73819" y="947737"/>
                  </a:lnTo>
                  <a:lnTo>
                    <a:pt x="95250" y="959644"/>
                  </a:lnTo>
                  <a:lnTo>
                    <a:pt x="130969" y="983456"/>
                  </a:lnTo>
                  <a:lnTo>
                    <a:pt x="154781" y="995362"/>
                  </a:lnTo>
                  <a:lnTo>
                    <a:pt x="192881" y="1007269"/>
                  </a:lnTo>
                  <a:lnTo>
                    <a:pt x="247650" y="1016794"/>
                  </a:lnTo>
                  <a:lnTo>
                    <a:pt x="300038" y="1016794"/>
                  </a:lnTo>
                  <a:lnTo>
                    <a:pt x="345281" y="1007269"/>
                  </a:lnTo>
                  <a:lnTo>
                    <a:pt x="407194" y="985837"/>
                  </a:lnTo>
                  <a:lnTo>
                    <a:pt x="526256" y="916781"/>
                  </a:lnTo>
                  <a:lnTo>
                    <a:pt x="742950" y="771525"/>
                  </a:lnTo>
                  <a:lnTo>
                    <a:pt x="878681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5C0AE2FE-34A4-AE48-BAD9-90E2138BC01E}"/>
                </a:ext>
              </a:extLst>
            </p:cNvPr>
            <p:cNvSpPr/>
            <p:nvPr/>
          </p:nvSpPr>
          <p:spPr>
            <a:xfrm>
              <a:off x="4506913" y="1390650"/>
              <a:ext cx="1927225" cy="944563"/>
            </a:xfrm>
            <a:custGeom>
              <a:avLst/>
              <a:gdLst>
                <a:gd name="connsiteX0" fmla="*/ 1052513 w 1926432"/>
                <a:gd name="connsiteY0" fmla="*/ 500063 h 945356"/>
                <a:gd name="connsiteX1" fmla="*/ 1176338 w 1926432"/>
                <a:gd name="connsiteY1" fmla="*/ 433388 h 945356"/>
                <a:gd name="connsiteX2" fmla="*/ 1304925 w 1926432"/>
                <a:gd name="connsiteY2" fmla="*/ 359569 h 945356"/>
                <a:gd name="connsiteX3" fmla="*/ 1438275 w 1926432"/>
                <a:gd name="connsiteY3" fmla="*/ 278606 h 945356"/>
                <a:gd name="connsiteX4" fmla="*/ 1469232 w 1926432"/>
                <a:gd name="connsiteY4" fmla="*/ 257175 h 945356"/>
                <a:gd name="connsiteX5" fmla="*/ 1490663 w 1926432"/>
                <a:gd name="connsiteY5" fmla="*/ 233363 h 945356"/>
                <a:gd name="connsiteX6" fmla="*/ 1502569 w 1926432"/>
                <a:gd name="connsiteY6" fmla="*/ 211931 h 945356"/>
                <a:gd name="connsiteX7" fmla="*/ 1507332 w 1926432"/>
                <a:gd name="connsiteY7" fmla="*/ 192881 h 945356"/>
                <a:gd name="connsiteX8" fmla="*/ 1507332 w 1926432"/>
                <a:gd name="connsiteY8" fmla="*/ 183356 h 945356"/>
                <a:gd name="connsiteX9" fmla="*/ 1502569 w 1926432"/>
                <a:gd name="connsiteY9" fmla="*/ 171450 h 945356"/>
                <a:gd name="connsiteX10" fmla="*/ 1478757 w 1926432"/>
                <a:gd name="connsiteY10" fmla="*/ 135731 h 945356"/>
                <a:gd name="connsiteX11" fmla="*/ 1433513 w 1926432"/>
                <a:gd name="connsiteY11" fmla="*/ 90488 h 945356"/>
                <a:gd name="connsiteX12" fmla="*/ 1409700 w 1926432"/>
                <a:gd name="connsiteY12" fmla="*/ 59531 h 945356"/>
                <a:gd name="connsiteX13" fmla="*/ 1397794 w 1926432"/>
                <a:gd name="connsiteY13" fmla="*/ 40481 h 945356"/>
                <a:gd name="connsiteX14" fmla="*/ 1395413 w 1926432"/>
                <a:gd name="connsiteY14" fmla="*/ 21431 h 945356"/>
                <a:gd name="connsiteX15" fmla="*/ 1400175 w 1926432"/>
                <a:gd name="connsiteY15" fmla="*/ 9525 h 945356"/>
                <a:gd name="connsiteX16" fmla="*/ 1407319 w 1926432"/>
                <a:gd name="connsiteY16" fmla="*/ 4763 h 945356"/>
                <a:gd name="connsiteX17" fmla="*/ 1428750 w 1926432"/>
                <a:gd name="connsiteY17" fmla="*/ 0 h 945356"/>
                <a:gd name="connsiteX18" fmla="*/ 1478757 w 1926432"/>
                <a:gd name="connsiteY18" fmla="*/ 9525 h 945356"/>
                <a:gd name="connsiteX19" fmla="*/ 1538288 w 1926432"/>
                <a:gd name="connsiteY19" fmla="*/ 33338 h 945356"/>
                <a:gd name="connsiteX20" fmla="*/ 1607344 w 1926432"/>
                <a:gd name="connsiteY20" fmla="*/ 64294 h 945356"/>
                <a:gd name="connsiteX21" fmla="*/ 1671638 w 1926432"/>
                <a:gd name="connsiteY21" fmla="*/ 97631 h 945356"/>
                <a:gd name="connsiteX22" fmla="*/ 1719263 w 1926432"/>
                <a:gd name="connsiteY22" fmla="*/ 123825 h 945356"/>
                <a:gd name="connsiteX23" fmla="*/ 1762125 w 1926432"/>
                <a:gd name="connsiteY23" fmla="*/ 154781 h 945356"/>
                <a:gd name="connsiteX24" fmla="*/ 1804988 w 1926432"/>
                <a:gd name="connsiteY24" fmla="*/ 190500 h 945356"/>
                <a:gd name="connsiteX25" fmla="*/ 1840707 w 1926432"/>
                <a:gd name="connsiteY25" fmla="*/ 223838 h 945356"/>
                <a:gd name="connsiteX26" fmla="*/ 1890713 w 1926432"/>
                <a:gd name="connsiteY26" fmla="*/ 276225 h 945356"/>
                <a:gd name="connsiteX27" fmla="*/ 1909763 w 1926432"/>
                <a:gd name="connsiteY27" fmla="*/ 304800 h 945356"/>
                <a:gd name="connsiteX28" fmla="*/ 1921669 w 1926432"/>
                <a:gd name="connsiteY28" fmla="*/ 323850 h 945356"/>
                <a:gd name="connsiteX29" fmla="*/ 1926432 w 1926432"/>
                <a:gd name="connsiteY29" fmla="*/ 350044 h 945356"/>
                <a:gd name="connsiteX30" fmla="*/ 1924050 w 1926432"/>
                <a:gd name="connsiteY30" fmla="*/ 369094 h 945356"/>
                <a:gd name="connsiteX31" fmla="*/ 1916907 w 1926432"/>
                <a:gd name="connsiteY31" fmla="*/ 392906 h 945356"/>
                <a:gd name="connsiteX32" fmla="*/ 1900238 w 1926432"/>
                <a:gd name="connsiteY32" fmla="*/ 411956 h 945356"/>
                <a:gd name="connsiteX33" fmla="*/ 1869282 w 1926432"/>
                <a:gd name="connsiteY33" fmla="*/ 431006 h 945356"/>
                <a:gd name="connsiteX34" fmla="*/ 1816894 w 1926432"/>
                <a:gd name="connsiteY34" fmla="*/ 447675 h 945356"/>
                <a:gd name="connsiteX35" fmla="*/ 1747838 w 1926432"/>
                <a:gd name="connsiteY35" fmla="*/ 461963 h 945356"/>
                <a:gd name="connsiteX36" fmla="*/ 1674019 w 1926432"/>
                <a:gd name="connsiteY36" fmla="*/ 483394 h 945356"/>
                <a:gd name="connsiteX37" fmla="*/ 1550194 w 1926432"/>
                <a:gd name="connsiteY37" fmla="*/ 540544 h 945356"/>
                <a:gd name="connsiteX38" fmla="*/ 1388269 w 1926432"/>
                <a:gd name="connsiteY38" fmla="*/ 609600 h 945356"/>
                <a:gd name="connsiteX39" fmla="*/ 1173957 w 1926432"/>
                <a:gd name="connsiteY39" fmla="*/ 688181 h 945356"/>
                <a:gd name="connsiteX40" fmla="*/ 914400 w 1926432"/>
                <a:gd name="connsiteY40" fmla="*/ 771525 h 945356"/>
                <a:gd name="connsiteX41" fmla="*/ 809625 w 1926432"/>
                <a:gd name="connsiteY41" fmla="*/ 814388 h 945356"/>
                <a:gd name="connsiteX42" fmla="*/ 642938 w 1926432"/>
                <a:gd name="connsiteY42" fmla="*/ 852488 h 945356"/>
                <a:gd name="connsiteX43" fmla="*/ 445294 w 1926432"/>
                <a:gd name="connsiteY43" fmla="*/ 888206 h 945356"/>
                <a:gd name="connsiteX44" fmla="*/ 238125 w 1926432"/>
                <a:gd name="connsiteY44" fmla="*/ 921544 h 945356"/>
                <a:gd name="connsiteX45" fmla="*/ 95250 w 1926432"/>
                <a:gd name="connsiteY45" fmla="*/ 942975 h 945356"/>
                <a:gd name="connsiteX46" fmla="*/ 52388 w 1926432"/>
                <a:gd name="connsiteY46" fmla="*/ 945356 h 945356"/>
                <a:gd name="connsiteX47" fmla="*/ 28575 w 1926432"/>
                <a:gd name="connsiteY47" fmla="*/ 945356 h 945356"/>
                <a:gd name="connsiteX48" fmla="*/ 14288 w 1926432"/>
                <a:gd name="connsiteY48" fmla="*/ 942975 h 945356"/>
                <a:gd name="connsiteX49" fmla="*/ 2382 w 1926432"/>
                <a:gd name="connsiteY49" fmla="*/ 938213 h 945356"/>
                <a:gd name="connsiteX50" fmla="*/ 0 w 1926432"/>
                <a:gd name="connsiteY50" fmla="*/ 931069 h 945356"/>
                <a:gd name="connsiteX51" fmla="*/ 0 w 1926432"/>
                <a:gd name="connsiteY51" fmla="*/ 923925 h 945356"/>
                <a:gd name="connsiteX52" fmla="*/ 4763 w 1926432"/>
                <a:gd name="connsiteY52" fmla="*/ 912019 h 945356"/>
                <a:gd name="connsiteX53" fmla="*/ 21432 w 1926432"/>
                <a:gd name="connsiteY53" fmla="*/ 895350 h 945356"/>
                <a:gd name="connsiteX54" fmla="*/ 54769 w 1926432"/>
                <a:gd name="connsiteY54" fmla="*/ 878681 h 945356"/>
                <a:gd name="connsiteX55" fmla="*/ 150019 w 1926432"/>
                <a:gd name="connsiteY55" fmla="*/ 850106 h 945356"/>
                <a:gd name="connsiteX56" fmla="*/ 242888 w 1926432"/>
                <a:gd name="connsiteY56" fmla="*/ 821531 h 945356"/>
                <a:gd name="connsiteX57" fmla="*/ 378619 w 1926432"/>
                <a:gd name="connsiteY57" fmla="*/ 781050 h 945356"/>
                <a:gd name="connsiteX58" fmla="*/ 535782 w 1926432"/>
                <a:gd name="connsiteY58" fmla="*/ 723900 h 945356"/>
                <a:gd name="connsiteX59" fmla="*/ 707232 w 1926432"/>
                <a:gd name="connsiteY59" fmla="*/ 657225 h 945356"/>
                <a:gd name="connsiteX60" fmla="*/ 876300 w 1926432"/>
                <a:gd name="connsiteY60" fmla="*/ 583406 h 945356"/>
                <a:gd name="connsiteX61" fmla="*/ 1052513 w 1926432"/>
                <a:gd name="connsiteY61" fmla="*/ 500063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26432" h="945356">
                  <a:moveTo>
                    <a:pt x="1052513" y="500063"/>
                  </a:moveTo>
                  <a:lnTo>
                    <a:pt x="1176338" y="433388"/>
                  </a:lnTo>
                  <a:lnTo>
                    <a:pt x="1304925" y="359569"/>
                  </a:lnTo>
                  <a:lnTo>
                    <a:pt x="1438275" y="278606"/>
                  </a:lnTo>
                  <a:lnTo>
                    <a:pt x="1469232" y="257175"/>
                  </a:lnTo>
                  <a:lnTo>
                    <a:pt x="1490663" y="233363"/>
                  </a:lnTo>
                  <a:lnTo>
                    <a:pt x="1502569" y="211931"/>
                  </a:lnTo>
                  <a:lnTo>
                    <a:pt x="1507332" y="192881"/>
                  </a:lnTo>
                  <a:lnTo>
                    <a:pt x="1507332" y="183356"/>
                  </a:lnTo>
                  <a:lnTo>
                    <a:pt x="1502569" y="171450"/>
                  </a:lnTo>
                  <a:lnTo>
                    <a:pt x="1478757" y="135731"/>
                  </a:lnTo>
                  <a:lnTo>
                    <a:pt x="1433513" y="90488"/>
                  </a:lnTo>
                  <a:lnTo>
                    <a:pt x="1409700" y="59531"/>
                  </a:lnTo>
                  <a:lnTo>
                    <a:pt x="1397794" y="40481"/>
                  </a:lnTo>
                  <a:lnTo>
                    <a:pt x="1395413" y="21431"/>
                  </a:lnTo>
                  <a:lnTo>
                    <a:pt x="1400175" y="9525"/>
                  </a:lnTo>
                  <a:lnTo>
                    <a:pt x="1407319" y="4763"/>
                  </a:lnTo>
                  <a:lnTo>
                    <a:pt x="1428750" y="0"/>
                  </a:lnTo>
                  <a:lnTo>
                    <a:pt x="1478757" y="9525"/>
                  </a:lnTo>
                  <a:lnTo>
                    <a:pt x="1538288" y="33338"/>
                  </a:lnTo>
                  <a:lnTo>
                    <a:pt x="1607344" y="64294"/>
                  </a:lnTo>
                  <a:lnTo>
                    <a:pt x="1671638" y="97631"/>
                  </a:lnTo>
                  <a:lnTo>
                    <a:pt x="1719263" y="123825"/>
                  </a:lnTo>
                  <a:lnTo>
                    <a:pt x="1762125" y="154781"/>
                  </a:lnTo>
                  <a:lnTo>
                    <a:pt x="1804988" y="190500"/>
                  </a:lnTo>
                  <a:lnTo>
                    <a:pt x="1840707" y="223838"/>
                  </a:lnTo>
                  <a:lnTo>
                    <a:pt x="1890713" y="276225"/>
                  </a:lnTo>
                  <a:lnTo>
                    <a:pt x="1909763" y="304800"/>
                  </a:lnTo>
                  <a:lnTo>
                    <a:pt x="1921669" y="323850"/>
                  </a:lnTo>
                  <a:lnTo>
                    <a:pt x="1926432" y="350044"/>
                  </a:lnTo>
                  <a:lnTo>
                    <a:pt x="1924050" y="369094"/>
                  </a:lnTo>
                  <a:lnTo>
                    <a:pt x="1916907" y="392906"/>
                  </a:lnTo>
                  <a:lnTo>
                    <a:pt x="1900238" y="411956"/>
                  </a:lnTo>
                  <a:lnTo>
                    <a:pt x="1869282" y="431006"/>
                  </a:lnTo>
                  <a:lnTo>
                    <a:pt x="1816894" y="447675"/>
                  </a:lnTo>
                  <a:lnTo>
                    <a:pt x="1747838" y="461963"/>
                  </a:lnTo>
                  <a:lnTo>
                    <a:pt x="1674019" y="483394"/>
                  </a:lnTo>
                  <a:lnTo>
                    <a:pt x="1550194" y="540544"/>
                  </a:lnTo>
                  <a:lnTo>
                    <a:pt x="1388269" y="609600"/>
                  </a:lnTo>
                  <a:lnTo>
                    <a:pt x="1173957" y="688181"/>
                  </a:lnTo>
                  <a:lnTo>
                    <a:pt x="914400" y="771525"/>
                  </a:lnTo>
                  <a:lnTo>
                    <a:pt x="809625" y="814388"/>
                  </a:lnTo>
                  <a:lnTo>
                    <a:pt x="642938" y="852488"/>
                  </a:lnTo>
                  <a:lnTo>
                    <a:pt x="445294" y="888206"/>
                  </a:lnTo>
                  <a:lnTo>
                    <a:pt x="238125" y="921544"/>
                  </a:lnTo>
                  <a:lnTo>
                    <a:pt x="95250" y="942975"/>
                  </a:lnTo>
                  <a:lnTo>
                    <a:pt x="52388" y="945356"/>
                  </a:lnTo>
                  <a:lnTo>
                    <a:pt x="28575" y="945356"/>
                  </a:lnTo>
                  <a:lnTo>
                    <a:pt x="14288" y="942975"/>
                  </a:lnTo>
                  <a:lnTo>
                    <a:pt x="2382" y="938213"/>
                  </a:lnTo>
                  <a:lnTo>
                    <a:pt x="0" y="931069"/>
                  </a:lnTo>
                  <a:lnTo>
                    <a:pt x="0" y="923925"/>
                  </a:lnTo>
                  <a:lnTo>
                    <a:pt x="4763" y="912019"/>
                  </a:lnTo>
                  <a:lnTo>
                    <a:pt x="21432" y="895350"/>
                  </a:lnTo>
                  <a:lnTo>
                    <a:pt x="54769" y="878681"/>
                  </a:lnTo>
                  <a:lnTo>
                    <a:pt x="150019" y="850106"/>
                  </a:lnTo>
                  <a:lnTo>
                    <a:pt x="242888" y="821531"/>
                  </a:lnTo>
                  <a:lnTo>
                    <a:pt x="378619" y="781050"/>
                  </a:lnTo>
                  <a:lnTo>
                    <a:pt x="535782" y="723900"/>
                  </a:lnTo>
                  <a:lnTo>
                    <a:pt x="707232" y="657225"/>
                  </a:lnTo>
                  <a:lnTo>
                    <a:pt x="876300" y="583406"/>
                  </a:lnTo>
                  <a:lnTo>
                    <a:pt x="1052513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FA7BFD3F-9C2F-C34A-B1CA-E2A54FCC8280}"/>
                </a:ext>
              </a:extLst>
            </p:cNvPr>
            <p:cNvSpPr/>
            <p:nvPr/>
          </p:nvSpPr>
          <p:spPr>
            <a:xfrm>
              <a:off x="4894263" y="2138363"/>
              <a:ext cx="925512" cy="996950"/>
            </a:xfrm>
            <a:custGeom>
              <a:avLst/>
              <a:gdLst>
                <a:gd name="connsiteX0" fmla="*/ 328612 w 926306"/>
                <a:gd name="connsiteY0" fmla="*/ 538162 h 997743"/>
                <a:gd name="connsiteX1" fmla="*/ 404812 w 926306"/>
                <a:gd name="connsiteY1" fmla="*/ 438150 h 997743"/>
                <a:gd name="connsiteX2" fmla="*/ 464344 w 926306"/>
                <a:gd name="connsiteY2" fmla="*/ 352425 h 997743"/>
                <a:gd name="connsiteX3" fmla="*/ 504825 w 926306"/>
                <a:gd name="connsiteY3" fmla="*/ 290512 h 997743"/>
                <a:gd name="connsiteX4" fmla="*/ 526256 w 926306"/>
                <a:gd name="connsiteY4" fmla="*/ 254793 h 997743"/>
                <a:gd name="connsiteX5" fmla="*/ 535781 w 926306"/>
                <a:gd name="connsiteY5" fmla="*/ 230981 h 997743"/>
                <a:gd name="connsiteX6" fmla="*/ 538162 w 926306"/>
                <a:gd name="connsiteY6" fmla="*/ 221456 h 997743"/>
                <a:gd name="connsiteX7" fmla="*/ 540544 w 926306"/>
                <a:gd name="connsiteY7" fmla="*/ 200025 h 997743"/>
                <a:gd name="connsiteX8" fmla="*/ 540544 w 926306"/>
                <a:gd name="connsiteY8" fmla="*/ 183356 h 997743"/>
                <a:gd name="connsiteX9" fmla="*/ 535781 w 926306"/>
                <a:gd name="connsiteY9" fmla="*/ 164306 h 997743"/>
                <a:gd name="connsiteX10" fmla="*/ 521494 w 926306"/>
                <a:gd name="connsiteY10" fmla="*/ 138112 h 997743"/>
                <a:gd name="connsiteX11" fmla="*/ 504825 w 926306"/>
                <a:gd name="connsiteY11" fmla="*/ 116681 h 997743"/>
                <a:gd name="connsiteX12" fmla="*/ 476250 w 926306"/>
                <a:gd name="connsiteY12" fmla="*/ 92868 h 997743"/>
                <a:gd name="connsiteX13" fmla="*/ 395287 w 926306"/>
                <a:gd name="connsiteY13" fmla="*/ 38100 h 997743"/>
                <a:gd name="connsiteX14" fmla="*/ 492919 w 926306"/>
                <a:gd name="connsiteY14" fmla="*/ 0 h 997743"/>
                <a:gd name="connsiteX15" fmla="*/ 590550 w 926306"/>
                <a:gd name="connsiteY15" fmla="*/ 23812 h 997743"/>
                <a:gd name="connsiteX16" fmla="*/ 640556 w 926306"/>
                <a:gd name="connsiteY16" fmla="*/ 38100 h 997743"/>
                <a:gd name="connsiteX17" fmla="*/ 692944 w 926306"/>
                <a:gd name="connsiteY17" fmla="*/ 52387 h 997743"/>
                <a:gd name="connsiteX18" fmla="*/ 759619 w 926306"/>
                <a:gd name="connsiteY18" fmla="*/ 76200 h 997743"/>
                <a:gd name="connsiteX19" fmla="*/ 800100 w 926306"/>
                <a:gd name="connsiteY19" fmla="*/ 95250 h 997743"/>
                <a:gd name="connsiteX20" fmla="*/ 838200 w 926306"/>
                <a:gd name="connsiteY20" fmla="*/ 116681 h 997743"/>
                <a:gd name="connsiteX21" fmla="*/ 857250 w 926306"/>
                <a:gd name="connsiteY21" fmla="*/ 130968 h 997743"/>
                <a:gd name="connsiteX22" fmla="*/ 881062 w 926306"/>
                <a:gd name="connsiteY22" fmla="*/ 152400 h 997743"/>
                <a:gd name="connsiteX23" fmla="*/ 904875 w 926306"/>
                <a:gd name="connsiteY23" fmla="*/ 178593 h 997743"/>
                <a:gd name="connsiteX24" fmla="*/ 914400 w 926306"/>
                <a:gd name="connsiteY24" fmla="*/ 192881 h 997743"/>
                <a:gd name="connsiteX25" fmla="*/ 923925 w 926306"/>
                <a:gd name="connsiteY25" fmla="*/ 211931 h 997743"/>
                <a:gd name="connsiteX26" fmla="*/ 926306 w 926306"/>
                <a:gd name="connsiteY26" fmla="*/ 228600 h 997743"/>
                <a:gd name="connsiteX27" fmla="*/ 921544 w 926306"/>
                <a:gd name="connsiteY27" fmla="*/ 252412 h 997743"/>
                <a:gd name="connsiteX28" fmla="*/ 909637 w 926306"/>
                <a:gd name="connsiteY28" fmla="*/ 273843 h 997743"/>
                <a:gd name="connsiteX29" fmla="*/ 888206 w 926306"/>
                <a:gd name="connsiteY29" fmla="*/ 292893 h 997743"/>
                <a:gd name="connsiteX30" fmla="*/ 852487 w 926306"/>
                <a:gd name="connsiteY30" fmla="*/ 309562 h 997743"/>
                <a:gd name="connsiteX31" fmla="*/ 816769 w 926306"/>
                <a:gd name="connsiteY31" fmla="*/ 323850 h 997743"/>
                <a:gd name="connsiteX32" fmla="*/ 778669 w 926306"/>
                <a:gd name="connsiteY32" fmla="*/ 347662 h 997743"/>
                <a:gd name="connsiteX33" fmla="*/ 726281 w 926306"/>
                <a:gd name="connsiteY33" fmla="*/ 392906 h 997743"/>
                <a:gd name="connsiteX34" fmla="*/ 616744 w 926306"/>
                <a:gd name="connsiteY34" fmla="*/ 504825 h 997743"/>
                <a:gd name="connsiteX35" fmla="*/ 454819 w 926306"/>
                <a:gd name="connsiteY35" fmla="*/ 669131 h 997743"/>
                <a:gd name="connsiteX36" fmla="*/ 271462 w 926306"/>
                <a:gd name="connsiteY36" fmla="*/ 864393 h 997743"/>
                <a:gd name="connsiteX37" fmla="*/ 150019 w 926306"/>
                <a:gd name="connsiteY37" fmla="*/ 997743 h 997743"/>
                <a:gd name="connsiteX38" fmla="*/ 0 w 926306"/>
                <a:gd name="connsiteY38" fmla="*/ 938212 h 997743"/>
                <a:gd name="connsiteX39" fmla="*/ 47625 w 926306"/>
                <a:gd name="connsiteY39" fmla="*/ 881062 h 997743"/>
                <a:gd name="connsiteX40" fmla="*/ 126206 w 926306"/>
                <a:gd name="connsiteY40" fmla="*/ 792956 h 997743"/>
                <a:gd name="connsiteX41" fmla="*/ 221456 w 926306"/>
                <a:gd name="connsiteY41" fmla="*/ 678656 h 997743"/>
                <a:gd name="connsiteX42" fmla="*/ 328612 w 926306"/>
                <a:gd name="connsiteY42" fmla="*/ 538162 h 99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26306" h="997743">
                  <a:moveTo>
                    <a:pt x="328612" y="538162"/>
                  </a:moveTo>
                  <a:lnTo>
                    <a:pt x="404812" y="438150"/>
                  </a:lnTo>
                  <a:lnTo>
                    <a:pt x="464344" y="352425"/>
                  </a:lnTo>
                  <a:lnTo>
                    <a:pt x="504825" y="290512"/>
                  </a:lnTo>
                  <a:lnTo>
                    <a:pt x="526256" y="254793"/>
                  </a:lnTo>
                  <a:lnTo>
                    <a:pt x="535781" y="230981"/>
                  </a:lnTo>
                  <a:lnTo>
                    <a:pt x="538162" y="221456"/>
                  </a:lnTo>
                  <a:lnTo>
                    <a:pt x="540544" y="200025"/>
                  </a:lnTo>
                  <a:lnTo>
                    <a:pt x="540544" y="183356"/>
                  </a:lnTo>
                  <a:lnTo>
                    <a:pt x="535781" y="164306"/>
                  </a:lnTo>
                  <a:lnTo>
                    <a:pt x="521494" y="138112"/>
                  </a:lnTo>
                  <a:lnTo>
                    <a:pt x="504825" y="116681"/>
                  </a:lnTo>
                  <a:lnTo>
                    <a:pt x="476250" y="92868"/>
                  </a:lnTo>
                  <a:lnTo>
                    <a:pt x="395287" y="38100"/>
                  </a:lnTo>
                  <a:lnTo>
                    <a:pt x="492919" y="0"/>
                  </a:lnTo>
                  <a:lnTo>
                    <a:pt x="590550" y="23812"/>
                  </a:lnTo>
                  <a:lnTo>
                    <a:pt x="640556" y="38100"/>
                  </a:lnTo>
                  <a:lnTo>
                    <a:pt x="692944" y="52387"/>
                  </a:lnTo>
                  <a:lnTo>
                    <a:pt x="759619" y="76200"/>
                  </a:lnTo>
                  <a:lnTo>
                    <a:pt x="800100" y="95250"/>
                  </a:lnTo>
                  <a:lnTo>
                    <a:pt x="838200" y="116681"/>
                  </a:lnTo>
                  <a:lnTo>
                    <a:pt x="857250" y="130968"/>
                  </a:lnTo>
                  <a:lnTo>
                    <a:pt x="881062" y="152400"/>
                  </a:lnTo>
                  <a:lnTo>
                    <a:pt x="904875" y="178593"/>
                  </a:lnTo>
                  <a:lnTo>
                    <a:pt x="914400" y="192881"/>
                  </a:lnTo>
                  <a:lnTo>
                    <a:pt x="923925" y="211931"/>
                  </a:lnTo>
                  <a:lnTo>
                    <a:pt x="926306" y="228600"/>
                  </a:lnTo>
                  <a:lnTo>
                    <a:pt x="921544" y="252412"/>
                  </a:lnTo>
                  <a:lnTo>
                    <a:pt x="909637" y="273843"/>
                  </a:lnTo>
                  <a:lnTo>
                    <a:pt x="888206" y="292893"/>
                  </a:lnTo>
                  <a:lnTo>
                    <a:pt x="852487" y="309562"/>
                  </a:lnTo>
                  <a:lnTo>
                    <a:pt x="816769" y="323850"/>
                  </a:lnTo>
                  <a:lnTo>
                    <a:pt x="778669" y="347662"/>
                  </a:lnTo>
                  <a:lnTo>
                    <a:pt x="726281" y="392906"/>
                  </a:lnTo>
                  <a:lnTo>
                    <a:pt x="616744" y="504825"/>
                  </a:lnTo>
                  <a:lnTo>
                    <a:pt x="454819" y="669131"/>
                  </a:lnTo>
                  <a:lnTo>
                    <a:pt x="271462" y="864393"/>
                  </a:lnTo>
                  <a:lnTo>
                    <a:pt x="150019" y="997743"/>
                  </a:lnTo>
                  <a:lnTo>
                    <a:pt x="0" y="938212"/>
                  </a:lnTo>
                  <a:lnTo>
                    <a:pt x="47625" y="881062"/>
                  </a:lnTo>
                  <a:lnTo>
                    <a:pt x="126206" y="792956"/>
                  </a:lnTo>
                  <a:lnTo>
                    <a:pt x="221456" y="678656"/>
                  </a:lnTo>
                  <a:lnTo>
                    <a:pt x="328612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FBC30248-43EE-5C47-8E01-40B05BEE0DBE}"/>
                </a:ext>
              </a:extLst>
            </p:cNvPr>
            <p:cNvSpPr/>
            <p:nvPr/>
          </p:nvSpPr>
          <p:spPr>
            <a:xfrm>
              <a:off x="4833938" y="3040063"/>
              <a:ext cx="758825" cy="446087"/>
            </a:xfrm>
            <a:custGeom>
              <a:avLst/>
              <a:gdLst>
                <a:gd name="connsiteX0" fmla="*/ 421481 w 759618"/>
                <a:gd name="connsiteY0" fmla="*/ 140494 h 445294"/>
                <a:gd name="connsiteX1" fmla="*/ 330993 w 759618"/>
                <a:gd name="connsiteY1" fmla="*/ 92869 h 445294"/>
                <a:gd name="connsiteX2" fmla="*/ 264318 w 759618"/>
                <a:gd name="connsiteY2" fmla="*/ 61913 h 445294"/>
                <a:gd name="connsiteX3" fmla="*/ 90487 w 759618"/>
                <a:gd name="connsiteY3" fmla="*/ 0 h 445294"/>
                <a:gd name="connsiteX4" fmla="*/ 59531 w 759618"/>
                <a:gd name="connsiteY4" fmla="*/ 35719 h 445294"/>
                <a:gd name="connsiteX5" fmla="*/ 28575 w 759618"/>
                <a:gd name="connsiteY5" fmla="*/ 66675 h 445294"/>
                <a:gd name="connsiteX6" fmla="*/ 9525 w 759618"/>
                <a:gd name="connsiteY6" fmla="*/ 97632 h 445294"/>
                <a:gd name="connsiteX7" fmla="*/ 0 w 759618"/>
                <a:gd name="connsiteY7" fmla="*/ 128588 h 445294"/>
                <a:gd name="connsiteX8" fmla="*/ 2381 w 759618"/>
                <a:gd name="connsiteY8" fmla="*/ 152400 h 445294"/>
                <a:gd name="connsiteX9" fmla="*/ 9525 w 759618"/>
                <a:gd name="connsiteY9" fmla="*/ 171450 h 445294"/>
                <a:gd name="connsiteX10" fmla="*/ 16668 w 759618"/>
                <a:gd name="connsiteY10" fmla="*/ 185738 h 445294"/>
                <a:gd name="connsiteX11" fmla="*/ 35718 w 759618"/>
                <a:gd name="connsiteY11" fmla="*/ 197644 h 445294"/>
                <a:gd name="connsiteX12" fmla="*/ 73818 w 759618"/>
                <a:gd name="connsiteY12" fmla="*/ 207169 h 445294"/>
                <a:gd name="connsiteX13" fmla="*/ 142875 w 759618"/>
                <a:gd name="connsiteY13" fmla="*/ 226219 h 445294"/>
                <a:gd name="connsiteX14" fmla="*/ 233362 w 759618"/>
                <a:gd name="connsiteY14" fmla="*/ 254794 h 445294"/>
                <a:gd name="connsiteX15" fmla="*/ 340518 w 759618"/>
                <a:gd name="connsiteY15" fmla="*/ 295275 h 445294"/>
                <a:gd name="connsiteX16" fmla="*/ 454818 w 759618"/>
                <a:gd name="connsiteY16" fmla="*/ 345282 h 445294"/>
                <a:gd name="connsiteX17" fmla="*/ 545306 w 759618"/>
                <a:gd name="connsiteY17" fmla="*/ 383382 h 445294"/>
                <a:gd name="connsiteX18" fmla="*/ 678656 w 759618"/>
                <a:gd name="connsiteY18" fmla="*/ 445294 h 445294"/>
                <a:gd name="connsiteX19" fmla="*/ 759618 w 759618"/>
                <a:gd name="connsiteY19" fmla="*/ 340519 h 445294"/>
                <a:gd name="connsiteX20" fmla="*/ 650081 w 759618"/>
                <a:gd name="connsiteY20" fmla="*/ 273844 h 445294"/>
                <a:gd name="connsiteX21" fmla="*/ 528637 w 759618"/>
                <a:gd name="connsiteY21" fmla="*/ 200025 h 445294"/>
                <a:gd name="connsiteX22" fmla="*/ 421481 w 759618"/>
                <a:gd name="connsiteY22" fmla="*/ 140494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445294">
                  <a:moveTo>
                    <a:pt x="421481" y="140494"/>
                  </a:moveTo>
                  <a:lnTo>
                    <a:pt x="330993" y="92869"/>
                  </a:lnTo>
                  <a:lnTo>
                    <a:pt x="264318" y="61913"/>
                  </a:lnTo>
                  <a:lnTo>
                    <a:pt x="90487" y="0"/>
                  </a:lnTo>
                  <a:lnTo>
                    <a:pt x="59531" y="35719"/>
                  </a:lnTo>
                  <a:lnTo>
                    <a:pt x="28575" y="66675"/>
                  </a:lnTo>
                  <a:lnTo>
                    <a:pt x="9525" y="97632"/>
                  </a:lnTo>
                  <a:lnTo>
                    <a:pt x="0" y="128588"/>
                  </a:lnTo>
                  <a:lnTo>
                    <a:pt x="2381" y="152400"/>
                  </a:lnTo>
                  <a:lnTo>
                    <a:pt x="9525" y="171450"/>
                  </a:lnTo>
                  <a:lnTo>
                    <a:pt x="16668" y="185738"/>
                  </a:lnTo>
                  <a:lnTo>
                    <a:pt x="35718" y="197644"/>
                  </a:lnTo>
                  <a:lnTo>
                    <a:pt x="73818" y="207169"/>
                  </a:lnTo>
                  <a:lnTo>
                    <a:pt x="142875" y="226219"/>
                  </a:lnTo>
                  <a:lnTo>
                    <a:pt x="233362" y="254794"/>
                  </a:lnTo>
                  <a:lnTo>
                    <a:pt x="340518" y="295275"/>
                  </a:lnTo>
                  <a:lnTo>
                    <a:pt x="454818" y="345282"/>
                  </a:lnTo>
                  <a:lnTo>
                    <a:pt x="545306" y="383382"/>
                  </a:lnTo>
                  <a:lnTo>
                    <a:pt x="678656" y="445294"/>
                  </a:lnTo>
                  <a:lnTo>
                    <a:pt x="759618" y="340519"/>
                  </a:lnTo>
                  <a:lnTo>
                    <a:pt x="650081" y="273844"/>
                  </a:lnTo>
                  <a:lnTo>
                    <a:pt x="528637" y="200025"/>
                  </a:lnTo>
                  <a:lnTo>
                    <a:pt x="4214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67ED5ADA-9C7B-E340-94BC-29927FC4BFF7}"/>
                </a:ext>
              </a:extLst>
            </p:cNvPr>
            <p:cNvSpPr/>
            <p:nvPr/>
          </p:nvSpPr>
          <p:spPr>
            <a:xfrm>
              <a:off x="4786313" y="2379663"/>
              <a:ext cx="1790700" cy="1744662"/>
            </a:xfrm>
            <a:custGeom>
              <a:avLst/>
              <a:gdLst>
                <a:gd name="connsiteX0" fmla="*/ 804862 w 1790700"/>
                <a:gd name="connsiteY0" fmla="*/ 895350 h 1745456"/>
                <a:gd name="connsiteX1" fmla="*/ 995362 w 1790700"/>
                <a:gd name="connsiteY1" fmla="*/ 704850 h 1745456"/>
                <a:gd name="connsiteX2" fmla="*/ 1133475 w 1790700"/>
                <a:gd name="connsiteY2" fmla="*/ 566737 h 1745456"/>
                <a:gd name="connsiteX3" fmla="*/ 1233487 w 1790700"/>
                <a:gd name="connsiteY3" fmla="*/ 466725 h 1745456"/>
                <a:gd name="connsiteX4" fmla="*/ 1319212 w 1790700"/>
                <a:gd name="connsiteY4" fmla="*/ 383381 h 1745456"/>
                <a:gd name="connsiteX5" fmla="*/ 1395412 w 1790700"/>
                <a:gd name="connsiteY5" fmla="*/ 307181 h 1745456"/>
                <a:gd name="connsiteX6" fmla="*/ 1414462 w 1790700"/>
                <a:gd name="connsiteY6" fmla="*/ 285750 h 1745456"/>
                <a:gd name="connsiteX7" fmla="*/ 1428750 w 1790700"/>
                <a:gd name="connsiteY7" fmla="*/ 266700 h 1745456"/>
                <a:gd name="connsiteX8" fmla="*/ 1450181 w 1790700"/>
                <a:gd name="connsiteY8" fmla="*/ 230981 h 1745456"/>
                <a:gd name="connsiteX9" fmla="*/ 1469231 w 1790700"/>
                <a:gd name="connsiteY9" fmla="*/ 192881 h 1745456"/>
                <a:gd name="connsiteX10" fmla="*/ 1478756 w 1790700"/>
                <a:gd name="connsiteY10" fmla="*/ 157162 h 1745456"/>
                <a:gd name="connsiteX11" fmla="*/ 1481137 w 1790700"/>
                <a:gd name="connsiteY11" fmla="*/ 135731 h 1745456"/>
                <a:gd name="connsiteX12" fmla="*/ 1478756 w 1790700"/>
                <a:gd name="connsiteY12" fmla="*/ 114300 h 1745456"/>
                <a:gd name="connsiteX13" fmla="*/ 1466850 w 1790700"/>
                <a:gd name="connsiteY13" fmla="*/ 92869 h 1745456"/>
                <a:gd name="connsiteX14" fmla="*/ 1452562 w 1790700"/>
                <a:gd name="connsiteY14" fmla="*/ 66675 h 1745456"/>
                <a:gd name="connsiteX15" fmla="*/ 1445418 w 1790700"/>
                <a:gd name="connsiteY15" fmla="*/ 47625 h 1745456"/>
                <a:gd name="connsiteX16" fmla="*/ 1443037 w 1790700"/>
                <a:gd name="connsiteY16" fmla="*/ 28575 h 1745456"/>
                <a:gd name="connsiteX17" fmla="*/ 1443037 w 1790700"/>
                <a:gd name="connsiteY17" fmla="*/ 16669 h 1745456"/>
                <a:gd name="connsiteX18" fmla="*/ 1452562 w 1790700"/>
                <a:gd name="connsiteY18" fmla="*/ 4762 h 1745456"/>
                <a:gd name="connsiteX19" fmla="*/ 1471612 w 1790700"/>
                <a:gd name="connsiteY19" fmla="*/ 0 h 1745456"/>
                <a:gd name="connsiteX20" fmla="*/ 1490662 w 1790700"/>
                <a:gd name="connsiteY20" fmla="*/ 0 h 1745456"/>
                <a:gd name="connsiteX21" fmla="*/ 1519237 w 1790700"/>
                <a:gd name="connsiteY21" fmla="*/ 2381 h 1745456"/>
                <a:gd name="connsiteX22" fmla="*/ 1543050 w 1790700"/>
                <a:gd name="connsiteY22" fmla="*/ 9525 h 1745456"/>
                <a:gd name="connsiteX23" fmla="*/ 1581150 w 1790700"/>
                <a:gd name="connsiteY23" fmla="*/ 26194 h 1745456"/>
                <a:gd name="connsiteX24" fmla="*/ 1624012 w 1790700"/>
                <a:gd name="connsiteY24" fmla="*/ 50006 h 1745456"/>
                <a:gd name="connsiteX25" fmla="*/ 1654968 w 1790700"/>
                <a:gd name="connsiteY25" fmla="*/ 71437 h 1745456"/>
                <a:gd name="connsiteX26" fmla="*/ 1683543 w 1790700"/>
                <a:gd name="connsiteY26" fmla="*/ 95250 h 1745456"/>
                <a:gd name="connsiteX27" fmla="*/ 1709737 w 1790700"/>
                <a:gd name="connsiteY27" fmla="*/ 121444 h 1745456"/>
                <a:gd name="connsiteX28" fmla="*/ 1735931 w 1790700"/>
                <a:gd name="connsiteY28" fmla="*/ 152400 h 1745456"/>
                <a:gd name="connsiteX29" fmla="*/ 1754981 w 1790700"/>
                <a:gd name="connsiteY29" fmla="*/ 183356 h 1745456"/>
                <a:gd name="connsiteX30" fmla="*/ 1774031 w 1790700"/>
                <a:gd name="connsiteY30" fmla="*/ 219075 h 1745456"/>
                <a:gd name="connsiteX31" fmla="*/ 1785937 w 1790700"/>
                <a:gd name="connsiteY31" fmla="*/ 252412 h 1745456"/>
                <a:gd name="connsiteX32" fmla="*/ 1790700 w 1790700"/>
                <a:gd name="connsiteY32" fmla="*/ 285750 h 1745456"/>
                <a:gd name="connsiteX33" fmla="*/ 1790700 w 1790700"/>
                <a:gd name="connsiteY33" fmla="*/ 323850 h 1745456"/>
                <a:gd name="connsiteX34" fmla="*/ 1781175 w 1790700"/>
                <a:gd name="connsiteY34" fmla="*/ 359569 h 1745456"/>
                <a:gd name="connsiteX35" fmla="*/ 1762125 w 1790700"/>
                <a:gd name="connsiteY35" fmla="*/ 388144 h 1745456"/>
                <a:gd name="connsiteX36" fmla="*/ 1728787 w 1790700"/>
                <a:gd name="connsiteY36" fmla="*/ 411956 h 1745456"/>
                <a:gd name="connsiteX37" fmla="*/ 1683543 w 1790700"/>
                <a:gd name="connsiteY37" fmla="*/ 423862 h 1745456"/>
                <a:gd name="connsiteX38" fmla="*/ 1650206 w 1790700"/>
                <a:gd name="connsiteY38" fmla="*/ 433387 h 1745456"/>
                <a:gd name="connsiteX39" fmla="*/ 1612106 w 1790700"/>
                <a:gd name="connsiteY39" fmla="*/ 454819 h 1745456"/>
                <a:gd name="connsiteX40" fmla="*/ 1507331 w 1790700"/>
                <a:gd name="connsiteY40" fmla="*/ 531019 h 1745456"/>
                <a:gd name="connsiteX41" fmla="*/ 1335881 w 1790700"/>
                <a:gd name="connsiteY41" fmla="*/ 669131 h 1745456"/>
                <a:gd name="connsiteX42" fmla="*/ 1121568 w 1790700"/>
                <a:gd name="connsiteY42" fmla="*/ 850106 h 1745456"/>
                <a:gd name="connsiteX43" fmla="*/ 833437 w 1790700"/>
                <a:gd name="connsiteY43" fmla="*/ 1107281 h 1745456"/>
                <a:gd name="connsiteX44" fmla="*/ 590550 w 1790700"/>
                <a:gd name="connsiteY44" fmla="*/ 1331119 h 1745456"/>
                <a:gd name="connsiteX45" fmla="*/ 333375 w 1790700"/>
                <a:gd name="connsiteY45" fmla="*/ 1562100 h 1745456"/>
                <a:gd name="connsiteX46" fmla="*/ 123825 w 1790700"/>
                <a:gd name="connsiteY46" fmla="*/ 1745456 h 1745456"/>
                <a:gd name="connsiteX47" fmla="*/ 0 w 1790700"/>
                <a:gd name="connsiteY47" fmla="*/ 1702594 h 1745456"/>
                <a:gd name="connsiteX48" fmla="*/ 90487 w 1790700"/>
                <a:gd name="connsiteY48" fmla="*/ 1612106 h 1745456"/>
                <a:gd name="connsiteX49" fmla="*/ 285750 w 1790700"/>
                <a:gd name="connsiteY49" fmla="*/ 1421606 h 1745456"/>
                <a:gd name="connsiteX50" fmla="*/ 485775 w 1790700"/>
                <a:gd name="connsiteY50" fmla="*/ 1233487 h 1745456"/>
                <a:gd name="connsiteX51" fmla="*/ 673893 w 1790700"/>
                <a:gd name="connsiteY51" fmla="*/ 1052512 h 1745456"/>
                <a:gd name="connsiteX52" fmla="*/ 735806 w 1790700"/>
                <a:gd name="connsiteY52" fmla="*/ 964406 h 1745456"/>
                <a:gd name="connsiteX53" fmla="*/ 804862 w 1790700"/>
                <a:gd name="connsiteY53" fmla="*/ 89535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0700" h="1745456">
                  <a:moveTo>
                    <a:pt x="804862" y="895350"/>
                  </a:moveTo>
                  <a:lnTo>
                    <a:pt x="995362" y="704850"/>
                  </a:lnTo>
                  <a:lnTo>
                    <a:pt x="1133475" y="566737"/>
                  </a:lnTo>
                  <a:lnTo>
                    <a:pt x="1233487" y="466725"/>
                  </a:lnTo>
                  <a:lnTo>
                    <a:pt x="1319212" y="383381"/>
                  </a:lnTo>
                  <a:lnTo>
                    <a:pt x="1395412" y="307181"/>
                  </a:lnTo>
                  <a:lnTo>
                    <a:pt x="1414462" y="285750"/>
                  </a:lnTo>
                  <a:lnTo>
                    <a:pt x="1428750" y="266700"/>
                  </a:lnTo>
                  <a:lnTo>
                    <a:pt x="1450181" y="230981"/>
                  </a:lnTo>
                  <a:lnTo>
                    <a:pt x="1469231" y="192881"/>
                  </a:lnTo>
                  <a:lnTo>
                    <a:pt x="1478756" y="157162"/>
                  </a:lnTo>
                  <a:lnTo>
                    <a:pt x="1481137" y="135731"/>
                  </a:lnTo>
                  <a:lnTo>
                    <a:pt x="1478756" y="114300"/>
                  </a:lnTo>
                  <a:lnTo>
                    <a:pt x="1466850" y="92869"/>
                  </a:lnTo>
                  <a:lnTo>
                    <a:pt x="1452562" y="66675"/>
                  </a:lnTo>
                  <a:lnTo>
                    <a:pt x="1445418" y="47625"/>
                  </a:lnTo>
                  <a:lnTo>
                    <a:pt x="1443037" y="28575"/>
                  </a:lnTo>
                  <a:lnTo>
                    <a:pt x="1443037" y="16669"/>
                  </a:lnTo>
                  <a:lnTo>
                    <a:pt x="1452562" y="4762"/>
                  </a:lnTo>
                  <a:lnTo>
                    <a:pt x="1471612" y="0"/>
                  </a:lnTo>
                  <a:lnTo>
                    <a:pt x="1490662" y="0"/>
                  </a:lnTo>
                  <a:lnTo>
                    <a:pt x="1519237" y="2381"/>
                  </a:lnTo>
                  <a:lnTo>
                    <a:pt x="1543050" y="9525"/>
                  </a:lnTo>
                  <a:lnTo>
                    <a:pt x="1581150" y="26194"/>
                  </a:lnTo>
                  <a:lnTo>
                    <a:pt x="1624012" y="50006"/>
                  </a:lnTo>
                  <a:lnTo>
                    <a:pt x="1654968" y="71437"/>
                  </a:lnTo>
                  <a:lnTo>
                    <a:pt x="1683543" y="95250"/>
                  </a:lnTo>
                  <a:lnTo>
                    <a:pt x="1709737" y="121444"/>
                  </a:lnTo>
                  <a:lnTo>
                    <a:pt x="1735931" y="152400"/>
                  </a:lnTo>
                  <a:lnTo>
                    <a:pt x="1754981" y="183356"/>
                  </a:lnTo>
                  <a:lnTo>
                    <a:pt x="1774031" y="219075"/>
                  </a:lnTo>
                  <a:lnTo>
                    <a:pt x="1785937" y="252412"/>
                  </a:lnTo>
                  <a:lnTo>
                    <a:pt x="1790700" y="285750"/>
                  </a:lnTo>
                  <a:lnTo>
                    <a:pt x="1790700" y="323850"/>
                  </a:lnTo>
                  <a:lnTo>
                    <a:pt x="1781175" y="359569"/>
                  </a:lnTo>
                  <a:lnTo>
                    <a:pt x="1762125" y="388144"/>
                  </a:lnTo>
                  <a:lnTo>
                    <a:pt x="1728787" y="411956"/>
                  </a:lnTo>
                  <a:lnTo>
                    <a:pt x="1683543" y="423862"/>
                  </a:lnTo>
                  <a:lnTo>
                    <a:pt x="1650206" y="433387"/>
                  </a:lnTo>
                  <a:lnTo>
                    <a:pt x="1612106" y="454819"/>
                  </a:lnTo>
                  <a:lnTo>
                    <a:pt x="1507331" y="531019"/>
                  </a:lnTo>
                  <a:lnTo>
                    <a:pt x="1335881" y="669131"/>
                  </a:lnTo>
                  <a:lnTo>
                    <a:pt x="1121568" y="850106"/>
                  </a:lnTo>
                  <a:lnTo>
                    <a:pt x="833437" y="1107281"/>
                  </a:lnTo>
                  <a:lnTo>
                    <a:pt x="590550" y="1331119"/>
                  </a:lnTo>
                  <a:lnTo>
                    <a:pt x="333375" y="1562100"/>
                  </a:lnTo>
                  <a:lnTo>
                    <a:pt x="123825" y="1745456"/>
                  </a:lnTo>
                  <a:lnTo>
                    <a:pt x="0" y="1702594"/>
                  </a:lnTo>
                  <a:lnTo>
                    <a:pt x="90487" y="1612106"/>
                  </a:lnTo>
                  <a:lnTo>
                    <a:pt x="285750" y="1421606"/>
                  </a:lnTo>
                  <a:lnTo>
                    <a:pt x="485775" y="1233487"/>
                  </a:lnTo>
                  <a:lnTo>
                    <a:pt x="673893" y="1052512"/>
                  </a:lnTo>
                  <a:lnTo>
                    <a:pt x="735806" y="964406"/>
                  </a:lnTo>
                  <a:lnTo>
                    <a:pt x="804862" y="895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F0C28111-37D5-4840-B296-183AA539AE36}"/>
                </a:ext>
              </a:extLst>
            </p:cNvPr>
            <p:cNvSpPr/>
            <p:nvPr/>
          </p:nvSpPr>
          <p:spPr>
            <a:xfrm>
              <a:off x="4697413" y="3678238"/>
              <a:ext cx="1920875" cy="666750"/>
            </a:xfrm>
            <a:custGeom>
              <a:avLst/>
              <a:gdLst>
                <a:gd name="connsiteX0" fmla="*/ 812007 w 1919288"/>
                <a:gd name="connsiteY0" fmla="*/ 269082 h 666750"/>
                <a:gd name="connsiteX1" fmla="*/ 607219 w 1919288"/>
                <a:gd name="connsiteY1" fmla="*/ 309563 h 666750"/>
                <a:gd name="connsiteX2" fmla="*/ 409575 w 1919288"/>
                <a:gd name="connsiteY2" fmla="*/ 340519 h 666750"/>
                <a:gd name="connsiteX3" fmla="*/ 283369 w 1919288"/>
                <a:gd name="connsiteY3" fmla="*/ 352425 h 666750"/>
                <a:gd name="connsiteX4" fmla="*/ 138113 w 1919288"/>
                <a:gd name="connsiteY4" fmla="*/ 352425 h 666750"/>
                <a:gd name="connsiteX5" fmla="*/ 76200 w 1919288"/>
                <a:gd name="connsiteY5" fmla="*/ 388144 h 666750"/>
                <a:gd name="connsiteX6" fmla="*/ 35719 w 1919288"/>
                <a:gd name="connsiteY6" fmla="*/ 419100 h 666750"/>
                <a:gd name="connsiteX7" fmla="*/ 7144 w 1919288"/>
                <a:gd name="connsiteY7" fmla="*/ 445294 h 666750"/>
                <a:gd name="connsiteX8" fmla="*/ 0 w 1919288"/>
                <a:gd name="connsiteY8" fmla="*/ 459582 h 666750"/>
                <a:gd name="connsiteX9" fmla="*/ 0 w 1919288"/>
                <a:gd name="connsiteY9" fmla="*/ 476250 h 666750"/>
                <a:gd name="connsiteX10" fmla="*/ 9525 w 1919288"/>
                <a:gd name="connsiteY10" fmla="*/ 502444 h 666750"/>
                <a:gd name="connsiteX11" fmla="*/ 26194 w 1919288"/>
                <a:gd name="connsiteY11" fmla="*/ 535782 h 666750"/>
                <a:gd name="connsiteX12" fmla="*/ 64294 w 1919288"/>
                <a:gd name="connsiteY12" fmla="*/ 592932 h 666750"/>
                <a:gd name="connsiteX13" fmla="*/ 102394 w 1919288"/>
                <a:gd name="connsiteY13" fmla="*/ 631032 h 666750"/>
                <a:gd name="connsiteX14" fmla="*/ 123825 w 1919288"/>
                <a:gd name="connsiteY14" fmla="*/ 647700 h 666750"/>
                <a:gd name="connsiteX15" fmla="*/ 150019 w 1919288"/>
                <a:gd name="connsiteY15" fmla="*/ 659607 h 666750"/>
                <a:gd name="connsiteX16" fmla="*/ 173832 w 1919288"/>
                <a:gd name="connsiteY16" fmla="*/ 666750 h 666750"/>
                <a:gd name="connsiteX17" fmla="*/ 250032 w 1919288"/>
                <a:gd name="connsiteY17" fmla="*/ 642938 h 666750"/>
                <a:gd name="connsiteX18" fmla="*/ 504825 w 1919288"/>
                <a:gd name="connsiteY18" fmla="*/ 559594 h 666750"/>
                <a:gd name="connsiteX19" fmla="*/ 783432 w 1919288"/>
                <a:gd name="connsiteY19" fmla="*/ 461963 h 666750"/>
                <a:gd name="connsiteX20" fmla="*/ 919163 w 1919288"/>
                <a:gd name="connsiteY20" fmla="*/ 411957 h 666750"/>
                <a:gd name="connsiteX21" fmla="*/ 1152525 w 1919288"/>
                <a:gd name="connsiteY21" fmla="*/ 345282 h 666750"/>
                <a:gd name="connsiteX22" fmla="*/ 1452563 w 1919288"/>
                <a:gd name="connsiteY22" fmla="*/ 257175 h 666750"/>
                <a:gd name="connsiteX23" fmla="*/ 1721644 w 1919288"/>
                <a:gd name="connsiteY23" fmla="*/ 178594 h 666750"/>
                <a:gd name="connsiteX24" fmla="*/ 1919288 w 1919288"/>
                <a:gd name="connsiteY24" fmla="*/ 121444 h 666750"/>
                <a:gd name="connsiteX25" fmla="*/ 1854994 w 1919288"/>
                <a:gd name="connsiteY25" fmla="*/ 0 h 666750"/>
                <a:gd name="connsiteX26" fmla="*/ 1614488 w 1919288"/>
                <a:gd name="connsiteY26" fmla="*/ 69057 h 666750"/>
                <a:gd name="connsiteX27" fmla="*/ 1373982 w 1919288"/>
                <a:gd name="connsiteY27" fmla="*/ 133350 h 666750"/>
                <a:gd name="connsiteX28" fmla="*/ 1152525 w 1919288"/>
                <a:gd name="connsiteY28" fmla="*/ 188119 h 666750"/>
                <a:gd name="connsiteX29" fmla="*/ 907257 w 1919288"/>
                <a:gd name="connsiteY29" fmla="*/ 247650 h 666750"/>
                <a:gd name="connsiteX30" fmla="*/ 812007 w 1919288"/>
                <a:gd name="connsiteY30" fmla="*/ 269082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9288" h="666750">
                  <a:moveTo>
                    <a:pt x="812007" y="269082"/>
                  </a:moveTo>
                  <a:lnTo>
                    <a:pt x="607219" y="309563"/>
                  </a:lnTo>
                  <a:lnTo>
                    <a:pt x="409575" y="340519"/>
                  </a:lnTo>
                  <a:lnTo>
                    <a:pt x="283369" y="352425"/>
                  </a:lnTo>
                  <a:lnTo>
                    <a:pt x="138113" y="352425"/>
                  </a:lnTo>
                  <a:lnTo>
                    <a:pt x="76200" y="388144"/>
                  </a:lnTo>
                  <a:lnTo>
                    <a:pt x="35719" y="419100"/>
                  </a:lnTo>
                  <a:lnTo>
                    <a:pt x="7144" y="445294"/>
                  </a:lnTo>
                  <a:lnTo>
                    <a:pt x="0" y="459582"/>
                  </a:lnTo>
                  <a:lnTo>
                    <a:pt x="0" y="476250"/>
                  </a:lnTo>
                  <a:lnTo>
                    <a:pt x="9525" y="502444"/>
                  </a:lnTo>
                  <a:lnTo>
                    <a:pt x="26194" y="535782"/>
                  </a:lnTo>
                  <a:lnTo>
                    <a:pt x="64294" y="592932"/>
                  </a:lnTo>
                  <a:lnTo>
                    <a:pt x="102394" y="631032"/>
                  </a:lnTo>
                  <a:lnTo>
                    <a:pt x="123825" y="647700"/>
                  </a:lnTo>
                  <a:lnTo>
                    <a:pt x="150019" y="659607"/>
                  </a:lnTo>
                  <a:lnTo>
                    <a:pt x="173832" y="666750"/>
                  </a:lnTo>
                  <a:lnTo>
                    <a:pt x="250032" y="642938"/>
                  </a:lnTo>
                  <a:lnTo>
                    <a:pt x="504825" y="559594"/>
                  </a:lnTo>
                  <a:lnTo>
                    <a:pt x="783432" y="461963"/>
                  </a:lnTo>
                  <a:lnTo>
                    <a:pt x="919163" y="411957"/>
                  </a:lnTo>
                  <a:lnTo>
                    <a:pt x="1152525" y="345282"/>
                  </a:lnTo>
                  <a:lnTo>
                    <a:pt x="1452563" y="257175"/>
                  </a:lnTo>
                  <a:lnTo>
                    <a:pt x="1721644" y="178594"/>
                  </a:lnTo>
                  <a:lnTo>
                    <a:pt x="1919288" y="121444"/>
                  </a:lnTo>
                  <a:lnTo>
                    <a:pt x="1854994" y="0"/>
                  </a:lnTo>
                  <a:lnTo>
                    <a:pt x="1614488" y="69057"/>
                  </a:lnTo>
                  <a:lnTo>
                    <a:pt x="1373982" y="133350"/>
                  </a:lnTo>
                  <a:lnTo>
                    <a:pt x="1152525" y="188119"/>
                  </a:lnTo>
                  <a:lnTo>
                    <a:pt x="907257" y="247650"/>
                  </a:lnTo>
                  <a:lnTo>
                    <a:pt x="812007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05D56942-5C79-6E4A-BB5F-CF9BD1A11103}"/>
                </a:ext>
              </a:extLst>
            </p:cNvPr>
            <p:cNvSpPr/>
            <p:nvPr/>
          </p:nvSpPr>
          <p:spPr>
            <a:xfrm>
              <a:off x="6142038" y="3300413"/>
              <a:ext cx="777875" cy="879475"/>
            </a:xfrm>
            <a:custGeom>
              <a:avLst/>
              <a:gdLst>
                <a:gd name="connsiteX0" fmla="*/ 428625 w 778669"/>
                <a:gd name="connsiteY0" fmla="*/ 631031 h 878681"/>
                <a:gd name="connsiteX1" fmla="*/ 392906 w 778669"/>
                <a:gd name="connsiteY1" fmla="*/ 571500 h 878681"/>
                <a:gd name="connsiteX2" fmla="*/ 361950 w 778669"/>
                <a:gd name="connsiteY2" fmla="*/ 519112 h 878681"/>
                <a:gd name="connsiteX3" fmla="*/ 278606 w 778669"/>
                <a:gd name="connsiteY3" fmla="*/ 419100 h 878681"/>
                <a:gd name="connsiteX4" fmla="*/ 214312 w 778669"/>
                <a:gd name="connsiteY4" fmla="*/ 342900 h 878681"/>
                <a:gd name="connsiteX5" fmla="*/ 173831 w 778669"/>
                <a:gd name="connsiteY5" fmla="*/ 297656 h 878681"/>
                <a:gd name="connsiteX6" fmla="*/ 121444 w 778669"/>
                <a:gd name="connsiteY6" fmla="*/ 228600 h 878681"/>
                <a:gd name="connsiteX7" fmla="*/ 69056 w 778669"/>
                <a:gd name="connsiteY7" fmla="*/ 152400 h 878681"/>
                <a:gd name="connsiteX8" fmla="*/ 26194 w 778669"/>
                <a:gd name="connsiteY8" fmla="*/ 88106 h 878681"/>
                <a:gd name="connsiteX9" fmla="*/ 7144 w 778669"/>
                <a:gd name="connsiteY9" fmla="*/ 54768 h 878681"/>
                <a:gd name="connsiteX10" fmla="*/ 0 w 778669"/>
                <a:gd name="connsiteY10" fmla="*/ 28575 h 878681"/>
                <a:gd name="connsiteX11" fmla="*/ 0 w 778669"/>
                <a:gd name="connsiteY11" fmla="*/ 14287 h 878681"/>
                <a:gd name="connsiteX12" fmla="*/ 7144 w 778669"/>
                <a:gd name="connsiteY12" fmla="*/ 4762 h 878681"/>
                <a:gd name="connsiteX13" fmla="*/ 19050 w 778669"/>
                <a:gd name="connsiteY13" fmla="*/ 0 h 878681"/>
                <a:gd name="connsiteX14" fmla="*/ 33337 w 778669"/>
                <a:gd name="connsiteY14" fmla="*/ 4762 h 878681"/>
                <a:gd name="connsiteX15" fmla="*/ 64294 w 778669"/>
                <a:gd name="connsiteY15" fmla="*/ 23812 h 878681"/>
                <a:gd name="connsiteX16" fmla="*/ 135731 w 778669"/>
                <a:gd name="connsiteY16" fmla="*/ 71437 h 878681"/>
                <a:gd name="connsiteX17" fmla="*/ 226219 w 778669"/>
                <a:gd name="connsiteY17" fmla="*/ 133350 h 878681"/>
                <a:gd name="connsiteX18" fmla="*/ 333375 w 778669"/>
                <a:gd name="connsiteY18" fmla="*/ 202406 h 878681"/>
                <a:gd name="connsiteX19" fmla="*/ 426244 w 778669"/>
                <a:gd name="connsiteY19" fmla="*/ 266700 h 878681"/>
                <a:gd name="connsiteX20" fmla="*/ 545306 w 778669"/>
                <a:gd name="connsiteY20" fmla="*/ 345281 h 878681"/>
                <a:gd name="connsiteX21" fmla="*/ 592931 w 778669"/>
                <a:gd name="connsiteY21" fmla="*/ 376237 h 878681"/>
                <a:gd name="connsiteX22" fmla="*/ 614362 w 778669"/>
                <a:gd name="connsiteY22" fmla="*/ 397668 h 878681"/>
                <a:gd name="connsiteX23" fmla="*/ 642937 w 778669"/>
                <a:gd name="connsiteY23" fmla="*/ 438150 h 878681"/>
                <a:gd name="connsiteX24" fmla="*/ 685800 w 778669"/>
                <a:gd name="connsiteY24" fmla="*/ 502443 h 878681"/>
                <a:gd name="connsiteX25" fmla="*/ 716756 w 778669"/>
                <a:gd name="connsiteY25" fmla="*/ 569118 h 878681"/>
                <a:gd name="connsiteX26" fmla="*/ 745331 w 778669"/>
                <a:gd name="connsiteY26" fmla="*/ 631031 h 878681"/>
                <a:gd name="connsiteX27" fmla="*/ 759619 w 778669"/>
                <a:gd name="connsiteY27" fmla="*/ 681037 h 878681"/>
                <a:gd name="connsiteX28" fmla="*/ 773906 w 778669"/>
                <a:gd name="connsiteY28" fmla="*/ 735806 h 878681"/>
                <a:gd name="connsiteX29" fmla="*/ 778669 w 778669"/>
                <a:gd name="connsiteY29" fmla="*/ 773906 h 878681"/>
                <a:gd name="connsiteX30" fmla="*/ 778669 w 778669"/>
                <a:gd name="connsiteY30" fmla="*/ 809625 h 878681"/>
                <a:gd name="connsiteX31" fmla="*/ 771525 w 778669"/>
                <a:gd name="connsiteY31" fmla="*/ 840581 h 878681"/>
                <a:gd name="connsiteX32" fmla="*/ 757237 w 778669"/>
                <a:gd name="connsiteY32" fmla="*/ 862012 h 878681"/>
                <a:gd name="connsiteX33" fmla="*/ 733425 w 778669"/>
                <a:gd name="connsiteY33" fmla="*/ 873918 h 878681"/>
                <a:gd name="connsiteX34" fmla="*/ 695325 w 778669"/>
                <a:gd name="connsiteY34" fmla="*/ 878681 h 878681"/>
                <a:gd name="connsiteX35" fmla="*/ 657225 w 778669"/>
                <a:gd name="connsiteY35" fmla="*/ 873918 h 878681"/>
                <a:gd name="connsiteX36" fmla="*/ 614362 w 778669"/>
                <a:gd name="connsiteY36" fmla="*/ 854868 h 878681"/>
                <a:gd name="connsiteX37" fmla="*/ 554831 w 778669"/>
                <a:gd name="connsiteY37" fmla="*/ 812006 h 878681"/>
                <a:gd name="connsiteX38" fmla="*/ 507206 w 778669"/>
                <a:gd name="connsiteY38" fmla="*/ 750093 h 878681"/>
                <a:gd name="connsiteX39" fmla="*/ 428625 w 778669"/>
                <a:gd name="connsiteY39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8669" h="878681">
                  <a:moveTo>
                    <a:pt x="428625" y="631031"/>
                  </a:moveTo>
                  <a:lnTo>
                    <a:pt x="392906" y="571500"/>
                  </a:lnTo>
                  <a:lnTo>
                    <a:pt x="361950" y="519112"/>
                  </a:lnTo>
                  <a:lnTo>
                    <a:pt x="278606" y="419100"/>
                  </a:lnTo>
                  <a:lnTo>
                    <a:pt x="214312" y="342900"/>
                  </a:lnTo>
                  <a:lnTo>
                    <a:pt x="173831" y="297656"/>
                  </a:lnTo>
                  <a:lnTo>
                    <a:pt x="121444" y="228600"/>
                  </a:lnTo>
                  <a:lnTo>
                    <a:pt x="69056" y="152400"/>
                  </a:lnTo>
                  <a:lnTo>
                    <a:pt x="26194" y="88106"/>
                  </a:lnTo>
                  <a:lnTo>
                    <a:pt x="7144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33337" y="4762"/>
                  </a:lnTo>
                  <a:lnTo>
                    <a:pt x="64294" y="23812"/>
                  </a:lnTo>
                  <a:lnTo>
                    <a:pt x="135731" y="71437"/>
                  </a:lnTo>
                  <a:lnTo>
                    <a:pt x="226219" y="133350"/>
                  </a:lnTo>
                  <a:lnTo>
                    <a:pt x="333375" y="202406"/>
                  </a:lnTo>
                  <a:lnTo>
                    <a:pt x="426244" y="266700"/>
                  </a:lnTo>
                  <a:lnTo>
                    <a:pt x="545306" y="345281"/>
                  </a:lnTo>
                  <a:lnTo>
                    <a:pt x="592931" y="376237"/>
                  </a:lnTo>
                  <a:lnTo>
                    <a:pt x="614362" y="397668"/>
                  </a:lnTo>
                  <a:lnTo>
                    <a:pt x="642937" y="438150"/>
                  </a:lnTo>
                  <a:lnTo>
                    <a:pt x="685800" y="502443"/>
                  </a:lnTo>
                  <a:lnTo>
                    <a:pt x="716756" y="569118"/>
                  </a:lnTo>
                  <a:lnTo>
                    <a:pt x="745331" y="631031"/>
                  </a:lnTo>
                  <a:lnTo>
                    <a:pt x="759619" y="681037"/>
                  </a:lnTo>
                  <a:lnTo>
                    <a:pt x="773906" y="735806"/>
                  </a:lnTo>
                  <a:lnTo>
                    <a:pt x="778669" y="773906"/>
                  </a:lnTo>
                  <a:lnTo>
                    <a:pt x="778669" y="809625"/>
                  </a:lnTo>
                  <a:lnTo>
                    <a:pt x="771525" y="840581"/>
                  </a:lnTo>
                  <a:lnTo>
                    <a:pt x="757237" y="862012"/>
                  </a:lnTo>
                  <a:lnTo>
                    <a:pt x="733425" y="873918"/>
                  </a:lnTo>
                  <a:lnTo>
                    <a:pt x="695325" y="878681"/>
                  </a:lnTo>
                  <a:lnTo>
                    <a:pt x="657225" y="873918"/>
                  </a:lnTo>
                  <a:lnTo>
                    <a:pt x="614362" y="854868"/>
                  </a:lnTo>
                  <a:lnTo>
                    <a:pt x="554831" y="812006"/>
                  </a:lnTo>
                  <a:lnTo>
                    <a:pt x="507206" y="750093"/>
                  </a:lnTo>
                  <a:lnTo>
                    <a:pt x="428625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7CA02339-E036-4C4D-B708-18053ED14BA1}"/>
                </a:ext>
              </a:extLst>
            </p:cNvPr>
            <p:cNvSpPr/>
            <p:nvPr/>
          </p:nvSpPr>
          <p:spPr>
            <a:xfrm>
              <a:off x="5553075" y="4024313"/>
              <a:ext cx="306388" cy="2011362"/>
            </a:xfrm>
            <a:custGeom>
              <a:avLst/>
              <a:gdLst>
                <a:gd name="connsiteX0" fmla="*/ 285420 w 306562"/>
                <a:gd name="connsiteY0" fmla="*/ 549697 h 2011151"/>
                <a:gd name="connsiteX1" fmla="*/ 288063 w 306562"/>
                <a:gd name="connsiteY1" fmla="*/ 396416 h 2011151"/>
                <a:gd name="connsiteX2" fmla="*/ 288063 w 306562"/>
                <a:gd name="connsiteY2" fmla="*/ 338275 h 2011151"/>
                <a:gd name="connsiteX3" fmla="*/ 295991 w 306562"/>
                <a:gd name="connsiteY3" fmla="*/ 248420 h 2011151"/>
                <a:gd name="connsiteX4" fmla="*/ 303919 w 306562"/>
                <a:gd name="connsiteY4" fmla="*/ 192922 h 2011151"/>
                <a:gd name="connsiteX5" fmla="*/ 306562 w 306562"/>
                <a:gd name="connsiteY5" fmla="*/ 163852 h 2011151"/>
                <a:gd name="connsiteX6" fmla="*/ 288063 w 306562"/>
                <a:gd name="connsiteY6" fmla="*/ 132138 h 2011151"/>
                <a:gd name="connsiteX7" fmla="*/ 248421 w 306562"/>
                <a:gd name="connsiteY7" fmla="*/ 87211 h 2011151"/>
                <a:gd name="connsiteX8" fmla="*/ 206137 w 306562"/>
                <a:gd name="connsiteY8" fmla="*/ 36999 h 2011151"/>
                <a:gd name="connsiteX9" fmla="*/ 161210 w 306562"/>
                <a:gd name="connsiteY9" fmla="*/ 0 h 2011151"/>
                <a:gd name="connsiteX10" fmla="*/ 23785 w 306562"/>
                <a:gd name="connsiteY10" fmla="*/ 31713 h 2011151"/>
                <a:gd name="connsiteX11" fmla="*/ 50213 w 306562"/>
                <a:gd name="connsiteY11" fmla="*/ 87211 h 2011151"/>
                <a:gd name="connsiteX12" fmla="*/ 63427 w 306562"/>
                <a:gd name="connsiteY12" fmla="*/ 121567 h 2011151"/>
                <a:gd name="connsiteX13" fmla="*/ 76641 w 306562"/>
                <a:gd name="connsiteY13" fmla="*/ 171780 h 2011151"/>
                <a:gd name="connsiteX14" fmla="*/ 84569 w 306562"/>
                <a:gd name="connsiteY14" fmla="*/ 229921 h 2011151"/>
                <a:gd name="connsiteX15" fmla="*/ 84569 w 306562"/>
                <a:gd name="connsiteY15" fmla="*/ 327704 h 2011151"/>
                <a:gd name="connsiteX16" fmla="*/ 84569 w 306562"/>
                <a:gd name="connsiteY16" fmla="*/ 570839 h 2011151"/>
                <a:gd name="connsiteX17" fmla="*/ 84569 w 306562"/>
                <a:gd name="connsiteY17" fmla="*/ 795475 h 2011151"/>
                <a:gd name="connsiteX18" fmla="*/ 84569 w 306562"/>
                <a:gd name="connsiteY18" fmla="*/ 890615 h 2011151"/>
                <a:gd name="connsiteX19" fmla="*/ 71355 w 306562"/>
                <a:gd name="connsiteY19" fmla="*/ 1096751 h 2011151"/>
                <a:gd name="connsiteX20" fmla="*/ 58141 w 306562"/>
                <a:gd name="connsiteY20" fmla="*/ 1297602 h 2011151"/>
                <a:gd name="connsiteX21" fmla="*/ 39642 w 306562"/>
                <a:gd name="connsiteY21" fmla="*/ 1448240 h 2011151"/>
                <a:gd name="connsiteX22" fmla="*/ 0 w 306562"/>
                <a:gd name="connsiteY22" fmla="*/ 1686090 h 2011151"/>
                <a:gd name="connsiteX23" fmla="*/ 0 w 306562"/>
                <a:gd name="connsiteY23" fmla="*/ 1709875 h 2011151"/>
                <a:gd name="connsiteX24" fmla="*/ 5286 w 306562"/>
                <a:gd name="connsiteY24" fmla="*/ 1746874 h 2011151"/>
                <a:gd name="connsiteX25" fmla="*/ 23785 w 306562"/>
                <a:gd name="connsiteY25" fmla="*/ 1815586 h 2011151"/>
                <a:gd name="connsiteX26" fmla="*/ 50213 w 306562"/>
                <a:gd name="connsiteY26" fmla="*/ 1881655 h 2011151"/>
                <a:gd name="connsiteX27" fmla="*/ 71355 w 306562"/>
                <a:gd name="connsiteY27" fmla="*/ 1926582 h 2011151"/>
                <a:gd name="connsiteX28" fmla="*/ 95140 w 306562"/>
                <a:gd name="connsiteY28" fmla="*/ 1966224 h 2011151"/>
                <a:gd name="connsiteX29" fmla="*/ 118925 w 306562"/>
                <a:gd name="connsiteY29" fmla="*/ 1992652 h 2011151"/>
                <a:gd name="connsiteX30" fmla="*/ 132139 w 306562"/>
                <a:gd name="connsiteY30" fmla="*/ 2003223 h 2011151"/>
                <a:gd name="connsiteX31" fmla="*/ 142710 w 306562"/>
                <a:gd name="connsiteY31" fmla="*/ 2008508 h 2011151"/>
                <a:gd name="connsiteX32" fmla="*/ 153281 w 306562"/>
                <a:gd name="connsiteY32" fmla="*/ 2011151 h 2011151"/>
                <a:gd name="connsiteX33" fmla="*/ 177066 w 306562"/>
                <a:gd name="connsiteY33" fmla="*/ 2008508 h 2011151"/>
                <a:gd name="connsiteX34" fmla="*/ 203494 w 306562"/>
                <a:gd name="connsiteY34" fmla="*/ 1992652 h 2011151"/>
                <a:gd name="connsiteX35" fmla="*/ 229922 w 306562"/>
                <a:gd name="connsiteY35" fmla="*/ 1963581 h 2011151"/>
                <a:gd name="connsiteX36" fmla="*/ 253707 w 306562"/>
                <a:gd name="connsiteY36" fmla="*/ 1921297 h 2011151"/>
                <a:gd name="connsiteX37" fmla="*/ 266921 w 306562"/>
                <a:gd name="connsiteY37" fmla="*/ 1884298 h 2011151"/>
                <a:gd name="connsiteX38" fmla="*/ 277492 w 306562"/>
                <a:gd name="connsiteY38" fmla="*/ 1847299 h 2011151"/>
                <a:gd name="connsiteX39" fmla="*/ 285420 w 306562"/>
                <a:gd name="connsiteY39" fmla="*/ 1807657 h 2011151"/>
                <a:gd name="connsiteX40" fmla="*/ 285420 w 306562"/>
                <a:gd name="connsiteY40" fmla="*/ 1762730 h 2011151"/>
                <a:gd name="connsiteX41" fmla="*/ 288063 w 306562"/>
                <a:gd name="connsiteY41" fmla="*/ 1551308 h 2011151"/>
                <a:gd name="connsiteX42" fmla="*/ 285420 w 306562"/>
                <a:gd name="connsiteY42" fmla="*/ 1183963 h 2011151"/>
                <a:gd name="connsiteX43" fmla="*/ 288063 w 306562"/>
                <a:gd name="connsiteY43" fmla="*/ 652765 h 2011151"/>
                <a:gd name="connsiteX44" fmla="*/ 285420 w 306562"/>
                <a:gd name="connsiteY44" fmla="*/ 549697 h 201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6562" h="2011151">
                  <a:moveTo>
                    <a:pt x="285420" y="549697"/>
                  </a:moveTo>
                  <a:lnTo>
                    <a:pt x="288063" y="396416"/>
                  </a:lnTo>
                  <a:lnTo>
                    <a:pt x="288063" y="338275"/>
                  </a:lnTo>
                  <a:lnTo>
                    <a:pt x="295991" y="248420"/>
                  </a:lnTo>
                  <a:lnTo>
                    <a:pt x="303919" y="192922"/>
                  </a:lnTo>
                  <a:lnTo>
                    <a:pt x="306562" y="163852"/>
                  </a:lnTo>
                  <a:lnTo>
                    <a:pt x="288063" y="132138"/>
                  </a:lnTo>
                  <a:lnTo>
                    <a:pt x="248421" y="87211"/>
                  </a:lnTo>
                  <a:lnTo>
                    <a:pt x="206137" y="36999"/>
                  </a:lnTo>
                  <a:lnTo>
                    <a:pt x="161210" y="0"/>
                  </a:lnTo>
                  <a:lnTo>
                    <a:pt x="23785" y="31713"/>
                  </a:lnTo>
                  <a:lnTo>
                    <a:pt x="50213" y="87211"/>
                  </a:lnTo>
                  <a:lnTo>
                    <a:pt x="63427" y="121567"/>
                  </a:lnTo>
                  <a:lnTo>
                    <a:pt x="76641" y="171780"/>
                  </a:lnTo>
                  <a:lnTo>
                    <a:pt x="84569" y="229921"/>
                  </a:lnTo>
                  <a:lnTo>
                    <a:pt x="84569" y="327704"/>
                  </a:lnTo>
                  <a:lnTo>
                    <a:pt x="84569" y="570839"/>
                  </a:lnTo>
                  <a:lnTo>
                    <a:pt x="84569" y="795475"/>
                  </a:lnTo>
                  <a:lnTo>
                    <a:pt x="84569" y="890615"/>
                  </a:lnTo>
                  <a:lnTo>
                    <a:pt x="71355" y="1096751"/>
                  </a:lnTo>
                  <a:lnTo>
                    <a:pt x="58141" y="1297602"/>
                  </a:lnTo>
                  <a:lnTo>
                    <a:pt x="39642" y="1448240"/>
                  </a:lnTo>
                  <a:lnTo>
                    <a:pt x="0" y="1686090"/>
                  </a:lnTo>
                  <a:lnTo>
                    <a:pt x="0" y="1709875"/>
                  </a:lnTo>
                  <a:lnTo>
                    <a:pt x="5286" y="1746874"/>
                  </a:lnTo>
                  <a:lnTo>
                    <a:pt x="23785" y="1815586"/>
                  </a:lnTo>
                  <a:lnTo>
                    <a:pt x="50213" y="1881655"/>
                  </a:lnTo>
                  <a:lnTo>
                    <a:pt x="71355" y="1926582"/>
                  </a:lnTo>
                  <a:lnTo>
                    <a:pt x="95140" y="1966224"/>
                  </a:lnTo>
                  <a:lnTo>
                    <a:pt x="118925" y="1992652"/>
                  </a:lnTo>
                  <a:lnTo>
                    <a:pt x="132139" y="2003223"/>
                  </a:lnTo>
                  <a:lnTo>
                    <a:pt x="142710" y="2008508"/>
                  </a:lnTo>
                  <a:lnTo>
                    <a:pt x="153281" y="2011151"/>
                  </a:lnTo>
                  <a:lnTo>
                    <a:pt x="177066" y="2008508"/>
                  </a:lnTo>
                  <a:lnTo>
                    <a:pt x="203494" y="1992652"/>
                  </a:lnTo>
                  <a:lnTo>
                    <a:pt x="229922" y="1963581"/>
                  </a:lnTo>
                  <a:lnTo>
                    <a:pt x="253707" y="1921297"/>
                  </a:lnTo>
                  <a:lnTo>
                    <a:pt x="266921" y="1884298"/>
                  </a:lnTo>
                  <a:lnTo>
                    <a:pt x="277492" y="1847299"/>
                  </a:lnTo>
                  <a:lnTo>
                    <a:pt x="285420" y="1807657"/>
                  </a:lnTo>
                  <a:lnTo>
                    <a:pt x="285420" y="1762730"/>
                  </a:lnTo>
                  <a:lnTo>
                    <a:pt x="288063" y="1551308"/>
                  </a:lnTo>
                  <a:lnTo>
                    <a:pt x="285420" y="1183963"/>
                  </a:lnTo>
                  <a:lnTo>
                    <a:pt x="288063" y="652765"/>
                  </a:lnTo>
                  <a:lnTo>
                    <a:pt x="285420" y="5496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6139572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04761DD2-6FF1-6E46-AF80-9422FD33BF2D}"/>
              </a:ext>
            </a:extLst>
          </p:cNvPr>
          <p:cNvSpPr/>
          <p:nvPr/>
        </p:nvSpPr>
        <p:spPr>
          <a:xfrm>
            <a:off x="3500438" y="1636713"/>
            <a:ext cx="508000" cy="1266825"/>
          </a:xfrm>
          <a:custGeom>
            <a:avLst/>
            <a:gdLst>
              <a:gd name="connsiteX0" fmla="*/ 392906 w 507206"/>
              <a:gd name="connsiteY0" fmla="*/ 371475 h 1266825"/>
              <a:gd name="connsiteX1" fmla="*/ 371475 w 507206"/>
              <a:gd name="connsiteY1" fmla="*/ 223837 h 1266825"/>
              <a:gd name="connsiteX2" fmla="*/ 345281 w 507206"/>
              <a:gd name="connsiteY2" fmla="*/ 119062 h 1266825"/>
              <a:gd name="connsiteX3" fmla="*/ 300037 w 507206"/>
              <a:gd name="connsiteY3" fmla="*/ 92869 h 1266825"/>
              <a:gd name="connsiteX4" fmla="*/ 245268 w 507206"/>
              <a:gd name="connsiteY4" fmla="*/ 66675 h 1266825"/>
              <a:gd name="connsiteX5" fmla="*/ 200025 w 507206"/>
              <a:gd name="connsiteY5" fmla="*/ 50006 h 1266825"/>
              <a:gd name="connsiteX6" fmla="*/ 133350 w 507206"/>
              <a:gd name="connsiteY6" fmla="*/ 28575 h 1266825"/>
              <a:gd name="connsiteX7" fmla="*/ 78581 w 507206"/>
              <a:gd name="connsiteY7" fmla="*/ 11906 h 1266825"/>
              <a:gd name="connsiteX8" fmla="*/ 26193 w 507206"/>
              <a:gd name="connsiteY8" fmla="*/ 0 h 1266825"/>
              <a:gd name="connsiteX9" fmla="*/ 16668 w 507206"/>
              <a:gd name="connsiteY9" fmla="*/ 0 h 1266825"/>
              <a:gd name="connsiteX10" fmla="*/ 4762 w 507206"/>
              <a:gd name="connsiteY10" fmla="*/ 4762 h 1266825"/>
              <a:gd name="connsiteX11" fmla="*/ 0 w 507206"/>
              <a:gd name="connsiteY11" fmla="*/ 19050 h 1266825"/>
              <a:gd name="connsiteX12" fmla="*/ 9525 w 507206"/>
              <a:gd name="connsiteY12" fmla="*/ 40481 h 1266825"/>
              <a:gd name="connsiteX13" fmla="*/ 35718 w 507206"/>
              <a:gd name="connsiteY13" fmla="*/ 73819 h 1266825"/>
              <a:gd name="connsiteX14" fmla="*/ 66675 w 507206"/>
              <a:gd name="connsiteY14" fmla="*/ 111919 h 1266825"/>
              <a:gd name="connsiteX15" fmla="*/ 95250 w 507206"/>
              <a:gd name="connsiteY15" fmla="*/ 157162 h 1266825"/>
              <a:gd name="connsiteX16" fmla="*/ 119062 w 507206"/>
              <a:gd name="connsiteY16" fmla="*/ 204787 h 1266825"/>
              <a:gd name="connsiteX17" fmla="*/ 150018 w 507206"/>
              <a:gd name="connsiteY17" fmla="*/ 278606 h 1266825"/>
              <a:gd name="connsiteX18" fmla="*/ 166687 w 507206"/>
              <a:gd name="connsiteY18" fmla="*/ 342900 h 1266825"/>
              <a:gd name="connsiteX19" fmla="*/ 183356 w 507206"/>
              <a:gd name="connsiteY19" fmla="*/ 447675 h 1266825"/>
              <a:gd name="connsiteX20" fmla="*/ 216693 w 507206"/>
              <a:gd name="connsiteY20" fmla="*/ 678656 h 1266825"/>
              <a:gd name="connsiteX21" fmla="*/ 238125 w 507206"/>
              <a:gd name="connsiteY21" fmla="*/ 847725 h 1266825"/>
              <a:gd name="connsiteX22" fmla="*/ 240506 w 507206"/>
              <a:gd name="connsiteY22" fmla="*/ 921544 h 1266825"/>
              <a:gd name="connsiteX23" fmla="*/ 240506 w 507206"/>
              <a:gd name="connsiteY23" fmla="*/ 966787 h 1266825"/>
              <a:gd name="connsiteX24" fmla="*/ 245268 w 507206"/>
              <a:gd name="connsiteY24" fmla="*/ 1012031 h 1266825"/>
              <a:gd name="connsiteX25" fmla="*/ 257175 w 507206"/>
              <a:gd name="connsiteY25" fmla="*/ 1064419 h 1266825"/>
              <a:gd name="connsiteX26" fmla="*/ 280987 w 507206"/>
              <a:gd name="connsiteY26" fmla="*/ 1119187 h 1266825"/>
              <a:gd name="connsiteX27" fmla="*/ 300037 w 507206"/>
              <a:gd name="connsiteY27" fmla="*/ 1152525 h 1266825"/>
              <a:gd name="connsiteX28" fmla="*/ 323850 w 507206"/>
              <a:gd name="connsiteY28" fmla="*/ 1188244 h 1266825"/>
              <a:gd name="connsiteX29" fmla="*/ 345281 w 507206"/>
              <a:gd name="connsiteY29" fmla="*/ 1209675 h 1266825"/>
              <a:gd name="connsiteX30" fmla="*/ 366712 w 507206"/>
              <a:gd name="connsiteY30" fmla="*/ 1226344 h 1266825"/>
              <a:gd name="connsiteX31" fmla="*/ 409575 w 507206"/>
              <a:gd name="connsiteY31" fmla="*/ 1254919 h 1266825"/>
              <a:gd name="connsiteX32" fmla="*/ 433387 w 507206"/>
              <a:gd name="connsiteY32" fmla="*/ 1264444 h 1266825"/>
              <a:gd name="connsiteX33" fmla="*/ 450056 w 507206"/>
              <a:gd name="connsiteY33" fmla="*/ 1266825 h 1266825"/>
              <a:gd name="connsiteX34" fmla="*/ 473868 w 507206"/>
              <a:gd name="connsiteY34" fmla="*/ 1259681 h 1266825"/>
              <a:gd name="connsiteX35" fmla="*/ 490537 w 507206"/>
              <a:gd name="connsiteY35" fmla="*/ 1243012 h 1266825"/>
              <a:gd name="connsiteX36" fmla="*/ 500062 w 507206"/>
              <a:gd name="connsiteY36" fmla="*/ 1221581 h 1266825"/>
              <a:gd name="connsiteX37" fmla="*/ 504825 w 507206"/>
              <a:gd name="connsiteY37" fmla="*/ 1197769 h 1266825"/>
              <a:gd name="connsiteX38" fmla="*/ 507206 w 507206"/>
              <a:gd name="connsiteY38" fmla="*/ 1166812 h 1266825"/>
              <a:gd name="connsiteX39" fmla="*/ 466725 w 507206"/>
              <a:gd name="connsiteY39" fmla="*/ 1054894 h 1266825"/>
              <a:gd name="connsiteX40" fmla="*/ 416718 w 507206"/>
              <a:gd name="connsiteY40" fmla="*/ 650081 h 1266825"/>
              <a:gd name="connsiteX41" fmla="*/ 423862 w 507206"/>
              <a:gd name="connsiteY41" fmla="*/ 566737 h 1266825"/>
              <a:gd name="connsiteX42" fmla="*/ 392906 w 507206"/>
              <a:gd name="connsiteY42" fmla="*/ 37147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7206" h="1266825">
                <a:moveTo>
                  <a:pt x="392906" y="371475"/>
                </a:moveTo>
                <a:lnTo>
                  <a:pt x="371475" y="223837"/>
                </a:lnTo>
                <a:lnTo>
                  <a:pt x="345281" y="119062"/>
                </a:lnTo>
                <a:lnTo>
                  <a:pt x="300037" y="92869"/>
                </a:lnTo>
                <a:lnTo>
                  <a:pt x="245268" y="66675"/>
                </a:lnTo>
                <a:lnTo>
                  <a:pt x="200025" y="50006"/>
                </a:lnTo>
                <a:lnTo>
                  <a:pt x="133350" y="28575"/>
                </a:lnTo>
                <a:lnTo>
                  <a:pt x="78581" y="11906"/>
                </a:lnTo>
                <a:lnTo>
                  <a:pt x="26193" y="0"/>
                </a:lnTo>
                <a:lnTo>
                  <a:pt x="16668" y="0"/>
                </a:lnTo>
                <a:lnTo>
                  <a:pt x="4762" y="4762"/>
                </a:lnTo>
                <a:lnTo>
                  <a:pt x="0" y="19050"/>
                </a:lnTo>
                <a:lnTo>
                  <a:pt x="9525" y="40481"/>
                </a:lnTo>
                <a:lnTo>
                  <a:pt x="35718" y="73819"/>
                </a:lnTo>
                <a:lnTo>
                  <a:pt x="66675" y="111919"/>
                </a:lnTo>
                <a:lnTo>
                  <a:pt x="95250" y="157162"/>
                </a:lnTo>
                <a:lnTo>
                  <a:pt x="119062" y="204787"/>
                </a:lnTo>
                <a:lnTo>
                  <a:pt x="150018" y="278606"/>
                </a:lnTo>
                <a:lnTo>
                  <a:pt x="166687" y="342900"/>
                </a:lnTo>
                <a:lnTo>
                  <a:pt x="183356" y="447675"/>
                </a:lnTo>
                <a:lnTo>
                  <a:pt x="216693" y="678656"/>
                </a:lnTo>
                <a:lnTo>
                  <a:pt x="238125" y="847725"/>
                </a:lnTo>
                <a:cubicBezTo>
                  <a:pt x="238919" y="872331"/>
                  <a:pt x="239316" y="901700"/>
                  <a:pt x="240506" y="921544"/>
                </a:cubicBezTo>
                <a:lnTo>
                  <a:pt x="240506" y="966787"/>
                </a:lnTo>
                <a:lnTo>
                  <a:pt x="245268" y="1012031"/>
                </a:lnTo>
                <a:lnTo>
                  <a:pt x="257175" y="1064419"/>
                </a:lnTo>
                <a:lnTo>
                  <a:pt x="280987" y="1119187"/>
                </a:lnTo>
                <a:lnTo>
                  <a:pt x="300037" y="1152525"/>
                </a:lnTo>
                <a:lnTo>
                  <a:pt x="323850" y="1188244"/>
                </a:lnTo>
                <a:lnTo>
                  <a:pt x="345281" y="1209675"/>
                </a:lnTo>
                <a:lnTo>
                  <a:pt x="366712" y="1226344"/>
                </a:lnTo>
                <a:lnTo>
                  <a:pt x="409575" y="1254919"/>
                </a:lnTo>
                <a:lnTo>
                  <a:pt x="433387" y="1264444"/>
                </a:lnTo>
                <a:lnTo>
                  <a:pt x="450056" y="1266825"/>
                </a:lnTo>
                <a:lnTo>
                  <a:pt x="473868" y="1259681"/>
                </a:lnTo>
                <a:lnTo>
                  <a:pt x="490537" y="1243012"/>
                </a:lnTo>
                <a:lnTo>
                  <a:pt x="500062" y="1221581"/>
                </a:lnTo>
                <a:lnTo>
                  <a:pt x="504825" y="1197769"/>
                </a:lnTo>
                <a:lnTo>
                  <a:pt x="507206" y="1166812"/>
                </a:lnTo>
                <a:lnTo>
                  <a:pt x="466725" y="1054894"/>
                </a:lnTo>
                <a:lnTo>
                  <a:pt x="416718" y="650081"/>
                </a:lnTo>
                <a:lnTo>
                  <a:pt x="423862" y="566737"/>
                </a:lnTo>
                <a:lnTo>
                  <a:pt x="392906" y="3714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6AA5C198-F437-1344-9A0C-4A57B99C8B3F}"/>
              </a:ext>
            </a:extLst>
          </p:cNvPr>
          <p:cNvSpPr/>
          <p:nvPr/>
        </p:nvSpPr>
        <p:spPr>
          <a:xfrm>
            <a:off x="2778125" y="2870200"/>
            <a:ext cx="4349750" cy="596900"/>
          </a:xfrm>
          <a:custGeom>
            <a:avLst/>
            <a:gdLst>
              <a:gd name="connsiteX0" fmla="*/ 2220686 w 4349578"/>
              <a:gd name="connsiteY0" fmla="*/ 176525 h 596655"/>
              <a:gd name="connsiteX1" fmla="*/ 2834993 w 4349578"/>
              <a:gd name="connsiteY1" fmla="*/ 123568 h 596655"/>
              <a:gd name="connsiteX2" fmla="*/ 3166860 w 4349578"/>
              <a:gd name="connsiteY2" fmla="*/ 95324 h 596655"/>
              <a:gd name="connsiteX3" fmla="*/ 3466953 w 4349578"/>
              <a:gd name="connsiteY3" fmla="*/ 70610 h 596655"/>
              <a:gd name="connsiteX4" fmla="*/ 3541093 w 4349578"/>
              <a:gd name="connsiteY4" fmla="*/ 63549 h 596655"/>
              <a:gd name="connsiteX5" fmla="*/ 3678783 w 4349578"/>
              <a:gd name="connsiteY5" fmla="*/ 42366 h 596655"/>
              <a:gd name="connsiteX6" fmla="*/ 3827064 w 4349578"/>
              <a:gd name="connsiteY6" fmla="*/ 3531 h 596655"/>
              <a:gd name="connsiteX7" fmla="*/ 3851778 w 4349578"/>
              <a:gd name="connsiteY7" fmla="*/ 0 h 596655"/>
              <a:gd name="connsiteX8" fmla="*/ 3901205 w 4349578"/>
              <a:gd name="connsiteY8" fmla="*/ 10592 h 596655"/>
              <a:gd name="connsiteX9" fmla="*/ 4028303 w 4349578"/>
              <a:gd name="connsiteY9" fmla="*/ 42366 h 596655"/>
              <a:gd name="connsiteX10" fmla="*/ 4141279 w 4349578"/>
              <a:gd name="connsiteY10" fmla="*/ 84732 h 596655"/>
              <a:gd name="connsiteX11" fmla="*/ 4229541 w 4349578"/>
              <a:gd name="connsiteY11" fmla="*/ 127098 h 596655"/>
              <a:gd name="connsiteX12" fmla="*/ 4289560 w 4349578"/>
              <a:gd name="connsiteY12" fmla="*/ 162403 h 596655"/>
              <a:gd name="connsiteX13" fmla="*/ 4314273 w 4349578"/>
              <a:gd name="connsiteY13" fmla="*/ 183586 h 596655"/>
              <a:gd name="connsiteX14" fmla="*/ 4338987 w 4349578"/>
              <a:gd name="connsiteY14" fmla="*/ 208300 h 596655"/>
              <a:gd name="connsiteX15" fmla="*/ 4349578 w 4349578"/>
              <a:gd name="connsiteY15" fmla="*/ 229483 h 596655"/>
              <a:gd name="connsiteX16" fmla="*/ 4349578 w 4349578"/>
              <a:gd name="connsiteY16" fmla="*/ 243605 h 596655"/>
              <a:gd name="connsiteX17" fmla="*/ 4328395 w 4349578"/>
              <a:gd name="connsiteY17" fmla="*/ 271849 h 596655"/>
              <a:gd name="connsiteX18" fmla="*/ 4268377 w 4349578"/>
              <a:gd name="connsiteY18" fmla="*/ 307154 h 596655"/>
              <a:gd name="connsiteX19" fmla="*/ 4236602 w 4349578"/>
              <a:gd name="connsiteY19" fmla="*/ 314215 h 596655"/>
              <a:gd name="connsiteX20" fmla="*/ 4134218 w 4349578"/>
              <a:gd name="connsiteY20" fmla="*/ 307154 h 596655"/>
              <a:gd name="connsiteX21" fmla="*/ 3872961 w 4349578"/>
              <a:gd name="connsiteY21" fmla="*/ 300093 h 596655"/>
              <a:gd name="connsiteX22" fmla="*/ 3594051 w 4349578"/>
              <a:gd name="connsiteY22" fmla="*/ 293032 h 596655"/>
              <a:gd name="connsiteX23" fmla="*/ 3180982 w 4349578"/>
              <a:gd name="connsiteY23" fmla="*/ 289501 h 596655"/>
              <a:gd name="connsiteX24" fmla="*/ 2690242 w 4349578"/>
              <a:gd name="connsiteY24" fmla="*/ 300093 h 596655"/>
              <a:gd name="connsiteX25" fmla="*/ 2404272 w 4349578"/>
              <a:gd name="connsiteY25" fmla="*/ 310684 h 596655"/>
              <a:gd name="connsiteX26" fmla="*/ 1962959 w 4349578"/>
              <a:gd name="connsiteY26" fmla="*/ 342459 h 596655"/>
              <a:gd name="connsiteX27" fmla="*/ 1701702 w 4349578"/>
              <a:gd name="connsiteY27" fmla="*/ 370703 h 596655"/>
              <a:gd name="connsiteX28" fmla="*/ 1475750 w 4349578"/>
              <a:gd name="connsiteY28" fmla="*/ 402477 h 596655"/>
              <a:gd name="connsiteX29" fmla="*/ 1203901 w 4349578"/>
              <a:gd name="connsiteY29" fmla="*/ 451904 h 596655"/>
              <a:gd name="connsiteX30" fmla="*/ 907339 w 4349578"/>
              <a:gd name="connsiteY30" fmla="*/ 518984 h 596655"/>
              <a:gd name="connsiteX31" fmla="*/ 688448 w 4349578"/>
              <a:gd name="connsiteY31" fmla="*/ 575472 h 596655"/>
              <a:gd name="connsiteX32" fmla="*/ 624899 w 4349578"/>
              <a:gd name="connsiteY32" fmla="*/ 593124 h 596655"/>
              <a:gd name="connsiteX33" fmla="*/ 600185 w 4349578"/>
              <a:gd name="connsiteY33" fmla="*/ 596655 h 596655"/>
              <a:gd name="connsiteX34" fmla="*/ 564880 w 4349578"/>
              <a:gd name="connsiteY34" fmla="*/ 596655 h 596655"/>
              <a:gd name="connsiteX35" fmla="*/ 497801 w 4349578"/>
              <a:gd name="connsiteY35" fmla="*/ 586063 h 596655"/>
              <a:gd name="connsiteX36" fmla="*/ 427191 w 4349578"/>
              <a:gd name="connsiteY36" fmla="*/ 561350 h 596655"/>
              <a:gd name="connsiteX37" fmla="*/ 353050 w 4349578"/>
              <a:gd name="connsiteY37" fmla="*/ 526045 h 596655"/>
              <a:gd name="connsiteX38" fmla="*/ 257727 w 4349578"/>
              <a:gd name="connsiteY38" fmla="*/ 473087 h 596655"/>
              <a:gd name="connsiteX39" fmla="*/ 144751 w 4349578"/>
              <a:gd name="connsiteY39" fmla="*/ 391886 h 596655"/>
              <a:gd name="connsiteX40" fmla="*/ 35305 w 4349578"/>
              <a:gd name="connsiteY40" fmla="*/ 303623 h 596655"/>
              <a:gd name="connsiteX41" fmla="*/ 21183 w 4349578"/>
              <a:gd name="connsiteY41" fmla="*/ 289501 h 596655"/>
              <a:gd name="connsiteX42" fmla="*/ 14122 w 4349578"/>
              <a:gd name="connsiteY42" fmla="*/ 275379 h 596655"/>
              <a:gd name="connsiteX43" fmla="*/ 7061 w 4349578"/>
              <a:gd name="connsiteY43" fmla="*/ 261257 h 596655"/>
              <a:gd name="connsiteX44" fmla="*/ 0 w 4349578"/>
              <a:gd name="connsiteY44" fmla="*/ 243605 h 596655"/>
              <a:gd name="connsiteX45" fmla="*/ 0 w 4349578"/>
              <a:gd name="connsiteY45" fmla="*/ 229483 h 596655"/>
              <a:gd name="connsiteX46" fmla="*/ 10592 w 4349578"/>
              <a:gd name="connsiteY46" fmla="*/ 218891 h 596655"/>
              <a:gd name="connsiteX47" fmla="*/ 28244 w 4349578"/>
              <a:gd name="connsiteY47" fmla="*/ 222422 h 596655"/>
              <a:gd name="connsiteX48" fmla="*/ 63549 w 4349578"/>
              <a:gd name="connsiteY48" fmla="*/ 233013 h 596655"/>
              <a:gd name="connsiteX49" fmla="*/ 109446 w 4349578"/>
              <a:gd name="connsiteY49" fmla="*/ 257727 h 596655"/>
              <a:gd name="connsiteX50" fmla="*/ 144751 w 4349578"/>
              <a:gd name="connsiteY50" fmla="*/ 278910 h 596655"/>
              <a:gd name="connsiteX51" fmla="*/ 183586 w 4349578"/>
              <a:gd name="connsiteY51" fmla="*/ 300093 h 596655"/>
              <a:gd name="connsiteX52" fmla="*/ 254196 w 4349578"/>
              <a:gd name="connsiteY52" fmla="*/ 324806 h 596655"/>
              <a:gd name="connsiteX53" fmla="*/ 402477 w 4349578"/>
              <a:gd name="connsiteY53" fmla="*/ 353050 h 596655"/>
              <a:gd name="connsiteX54" fmla="*/ 490740 w 4349578"/>
              <a:gd name="connsiteY54" fmla="*/ 360111 h 596655"/>
              <a:gd name="connsiteX55" fmla="*/ 596655 w 4349578"/>
              <a:gd name="connsiteY55" fmla="*/ 349520 h 596655"/>
              <a:gd name="connsiteX56" fmla="*/ 833198 w 4349578"/>
              <a:gd name="connsiteY56" fmla="*/ 317745 h 596655"/>
              <a:gd name="connsiteX57" fmla="*/ 1309816 w 4349578"/>
              <a:gd name="connsiteY57" fmla="*/ 264788 h 596655"/>
              <a:gd name="connsiteX58" fmla="*/ 1874697 w 4349578"/>
              <a:gd name="connsiteY58" fmla="*/ 208300 h 596655"/>
              <a:gd name="connsiteX59" fmla="*/ 2220686 w 4349578"/>
              <a:gd name="connsiteY59" fmla="*/ 176525 h 596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9578" h="596655">
                <a:moveTo>
                  <a:pt x="2220686" y="176525"/>
                </a:moveTo>
                <a:lnTo>
                  <a:pt x="2834993" y="123568"/>
                </a:lnTo>
                <a:lnTo>
                  <a:pt x="3166860" y="95324"/>
                </a:lnTo>
                <a:lnTo>
                  <a:pt x="3466953" y="70610"/>
                </a:lnTo>
                <a:lnTo>
                  <a:pt x="3541093" y="63549"/>
                </a:lnTo>
                <a:lnTo>
                  <a:pt x="3678783" y="42366"/>
                </a:lnTo>
                <a:lnTo>
                  <a:pt x="3827064" y="3531"/>
                </a:lnTo>
                <a:lnTo>
                  <a:pt x="3851778" y="0"/>
                </a:lnTo>
                <a:lnTo>
                  <a:pt x="3901205" y="10592"/>
                </a:lnTo>
                <a:lnTo>
                  <a:pt x="4028303" y="42366"/>
                </a:lnTo>
                <a:lnTo>
                  <a:pt x="4141279" y="84732"/>
                </a:lnTo>
                <a:lnTo>
                  <a:pt x="4229541" y="127098"/>
                </a:lnTo>
                <a:lnTo>
                  <a:pt x="4289560" y="162403"/>
                </a:lnTo>
                <a:lnTo>
                  <a:pt x="4314273" y="183586"/>
                </a:lnTo>
                <a:lnTo>
                  <a:pt x="4338987" y="208300"/>
                </a:lnTo>
                <a:lnTo>
                  <a:pt x="4349578" y="229483"/>
                </a:lnTo>
                <a:lnTo>
                  <a:pt x="4349578" y="243605"/>
                </a:lnTo>
                <a:lnTo>
                  <a:pt x="4328395" y="271849"/>
                </a:lnTo>
                <a:lnTo>
                  <a:pt x="4268377" y="307154"/>
                </a:lnTo>
                <a:lnTo>
                  <a:pt x="4236602" y="314215"/>
                </a:lnTo>
                <a:lnTo>
                  <a:pt x="4134218" y="307154"/>
                </a:lnTo>
                <a:lnTo>
                  <a:pt x="3872961" y="300093"/>
                </a:lnTo>
                <a:lnTo>
                  <a:pt x="3594051" y="293032"/>
                </a:lnTo>
                <a:lnTo>
                  <a:pt x="3180982" y="289501"/>
                </a:lnTo>
                <a:lnTo>
                  <a:pt x="2690242" y="300093"/>
                </a:lnTo>
                <a:lnTo>
                  <a:pt x="2404272" y="310684"/>
                </a:lnTo>
                <a:lnTo>
                  <a:pt x="1962959" y="342459"/>
                </a:lnTo>
                <a:lnTo>
                  <a:pt x="1701702" y="370703"/>
                </a:lnTo>
                <a:lnTo>
                  <a:pt x="1475750" y="402477"/>
                </a:lnTo>
                <a:lnTo>
                  <a:pt x="1203901" y="451904"/>
                </a:lnTo>
                <a:lnTo>
                  <a:pt x="907339" y="518984"/>
                </a:lnTo>
                <a:lnTo>
                  <a:pt x="688448" y="575472"/>
                </a:lnTo>
                <a:lnTo>
                  <a:pt x="624899" y="593124"/>
                </a:lnTo>
                <a:lnTo>
                  <a:pt x="600185" y="596655"/>
                </a:lnTo>
                <a:lnTo>
                  <a:pt x="564880" y="596655"/>
                </a:lnTo>
                <a:lnTo>
                  <a:pt x="497801" y="586063"/>
                </a:lnTo>
                <a:lnTo>
                  <a:pt x="427191" y="561350"/>
                </a:lnTo>
                <a:lnTo>
                  <a:pt x="353050" y="526045"/>
                </a:lnTo>
                <a:lnTo>
                  <a:pt x="257727" y="473087"/>
                </a:lnTo>
                <a:lnTo>
                  <a:pt x="144751" y="391886"/>
                </a:lnTo>
                <a:lnTo>
                  <a:pt x="35305" y="303623"/>
                </a:lnTo>
                <a:lnTo>
                  <a:pt x="21183" y="289501"/>
                </a:lnTo>
                <a:lnTo>
                  <a:pt x="14122" y="275379"/>
                </a:lnTo>
                <a:lnTo>
                  <a:pt x="7061" y="261257"/>
                </a:lnTo>
                <a:lnTo>
                  <a:pt x="0" y="243605"/>
                </a:lnTo>
                <a:lnTo>
                  <a:pt x="0" y="229483"/>
                </a:lnTo>
                <a:lnTo>
                  <a:pt x="10592" y="218891"/>
                </a:lnTo>
                <a:lnTo>
                  <a:pt x="28244" y="222422"/>
                </a:lnTo>
                <a:lnTo>
                  <a:pt x="63549" y="233013"/>
                </a:lnTo>
                <a:lnTo>
                  <a:pt x="109446" y="257727"/>
                </a:lnTo>
                <a:lnTo>
                  <a:pt x="144751" y="278910"/>
                </a:lnTo>
                <a:lnTo>
                  <a:pt x="183586" y="300093"/>
                </a:lnTo>
                <a:lnTo>
                  <a:pt x="254196" y="324806"/>
                </a:lnTo>
                <a:lnTo>
                  <a:pt x="402477" y="353050"/>
                </a:lnTo>
                <a:lnTo>
                  <a:pt x="490740" y="360111"/>
                </a:lnTo>
                <a:lnTo>
                  <a:pt x="596655" y="349520"/>
                </a:lnTo>
                <a:lnTo>
                  <a:pt x="833198" y="317745"/>
                </a:lnTo>
                <a:lnTo>
                  <a:pt x="1309816" y="264788"/>
                </a:lnTo>
                <a:lnTo>
                  <a:pt x="1874697" y="208300"/>
                </a:lnTo>
                <a:lnTo>
                  <a:pt x="2220686" y="176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1F86A528-4D16-224B-963D-431BEF603873}"/>
              </a:ext>
            </a:extLst>
          </p:cNvPr>
          <p:cNvSpPr/>
          <p:nvPr/>
        </p:nvSpPr>
        <p:spPr>
          <a:xfrm>
            <a:off x="3598863" y="3582988"/>
            <a:ext cx="498475" cy="1236662"/>
          </a:xfrm>
          <a:custGeom>
            <a:avLst/>
            <a:gdLst>
              <a:gd name="connsiteX0" fmla="*/ 395287 w 500062"/>
              <a:gd name="connsiteY0" fmla="*/ 302419 h 1235869"/>
              <a:gd name="connsiteX1" fmla="*/ 383381 w 500062"/>
              <a:gd name="connsiteY1" fmla="*/ 223838 h 1235869"/>
              <a:gd name="connsiteX2" fmla="*/ 338137 w 500062"/>
              <a:gd name="connsiteY2" fmla="*/ 88107 h 1235869"/>
              <a:gd name="connsiteX3" fmla="*/ 292894 w 500062"/>
              <a:gd name="connsiteY3" fmla="*/ 61913 h 1235869"/>
              <a:gd name="connsiteX4" fmla="*/ 235744 w 500062"/>
              <a:gd name="connsiteY4" fmla="*/ 35719 h 1235869"/>
              <a:gd name="connsiteX5" fmla="*/ 183356 w 500062"/>
              <a:gd name="connsiteY5" fmla="*/ 16669 h 1235869"/>
              <a:gd name="connsiteX6" fmla="*/ 128587 w 500062"/>
              <a:gd name="connsiteY6" fmla="*/ 7144 h 1235869"/>
              <a:gd name="connsiteX7" fmla="*/ 64294 w 500062"/>
              <a:gd name="connsiteY7" fmla="*/ 0 h 1235869"/>
              <a:gd name="connsiteX8" fmla="*/ 26194 w 500062"/>
              <a:gd name="connsiteY8" fmla="*/ 2382 h 1235869"/>
              <a:gd name="connsiteX9" fmla="*/ 4762 w 500062"/>
              <a:gd name="connsiteY9" fmla="*/ 9525 h 1235869"/>
              <a:gd name="connsiteX10" fmla="*/ 0 w 500062"/>
              <a:gd name="connsiteY10" fmla="*/ 21432 h 1235869"/>
              <a:gd name="connsiteX11" fmla="*/ 7144 w 500062"/>
              <a:gd name="connsiteY11" fmla="*/ 38100 h 1235869"/>
              <a:gd name="connsiteX12" fmla="*/ 23812 w 500062"/>
              <a:gd name="connsiteY12" fmla="*/ 57150 h 1235869"/>
              <a:gd name="connsiteX13" fmla="*/ 61912 w 500062"/>
              <a:gd name="connsiteY13" fmla="*/ 97632 h 1235869"/>
              <a:gd name="connsiteX14" fmla="*/ 102394 w 500062"/>
              <a:gd name="connsiteY14" fmla="*/ 147638 h 1235869"/>
              <a:gd name="connsiteX15" fmla="*/ 130969 w 500062"/>
              <a:gd name="connsiteY15" fmla="*/ 197644 h 1235869"/>
              <a:gd name="connsiteX16" fmla="*/ 150019 w 500062"/>
              <a:gd name="connsiteY16" fmla="*/ 242888 h 1235869"/>
              <a:gd name="connsiteX17" fmla="*/ 183356 w 500062"/>
              <a:gd name="connsiteY17" fmla="*/ 361950 h 1235869"/>
              <a:gd name="connsiteX18" fmla="*/ 204787 w 500062"/>
              <a:gd name="connsiteY18" fmla="*/ 450057 h 1235869"/>
              <a:gd name="connsiteX19" fmla="*/ 221456 w 500062"/>
              <a:gd name="connsiteY19" fmla="*/ 545307 h 1235869"/>
              <a:gd name="connsiteX20" fmla="*/ 228600 w 500062"/>
              <a:gd name="connsiteY20" fmla="*/ 621507 h 1235869"/>
              <a:gd name="connsiteX21" fmla="*/ 233362 w 500062"/>
              <a:gd name="connsiteY21" fmla="*/ 678657 h 1235869"/>
              <a:gd name="connsiteX22" fmla="*/ 235744 w 500062"/>
              <a:gd name="connsiteY22" fmla="*/ 754857 h 1235869"/>
              <a:gd name="connsiteX23" fmla="*/ 233362 w 500062"/>
              <a:gd name="connsiteY23" fmla="*/ 859632 h 1235869"/>
              <a:gd name="connsiteX24" fmla="*/ 230981 w 500062"/>
              <a:gd name="connsiteY24" fmla="*/ 912019 h 1235869"/>
              <a:gd name="connsiteX25" fmla="*/ 233362 w 500062"/>
              <a:gd name="connsiteY25" fmla="*/ 957263 h 1235869"/>
              <a:gd name="connsiteX26" fmla="*/ 238125 w 500062"/>
              <a:gd name="connsiteY26" fmla="*/ 992982 h 1235869"/>
              <a:gd name="connsiteX27" fmla="*/ 252412 w 500062"/>
              <a:gd name="connsiteY27" fmla="*/ 1042988 h 1235869"/>
              <a:gd name="connsiteX28" fmla="*/ 273844 w 500062"/>
              <a:gd name="connsiteY28" fmla="*/ 1092994 h 1235869"/>
              <a:gd name="connsiteX29" fmla="*/ 300037 w 500062"/>
              <a:gd name="connsiteY29" fmla="*/ 1143000 h 1235869"/>
              <a:gd name="connsiteX30" fmla="*/ 328612 w 500062"/>
              <a:gd name="connsiteY30" fmla="*/ 1178719 h 1235869"/>
              <a:gd name="connsiteX31" fmla="*/ 354806 w 500062"/>
              <a:gd name="connsiteY31" fmla="*/ 1202532 h 1235869"/>
              <a:gd name="connsiteX32" fmla="*/ 376237 w 500062"/>
              <a:gd name="connsiteY32" fmla="*/ 1221582 h 1235869"/>
              <a:gd name="connsiteX33" fmla="*/ 395287 w 500062"/>
              <a:gd name="connsiteY33" fmla="*/ 1233488 h 1235869"/>
              <a:gd name="connsiteX34" fmla="*/ 416719 w 500062"/>
              <a:gd name="connsiteY34" fmla="*/ 1235869 h 1235869"/>
              <a:gd name="connsiteX35" fmla="*/ 431006 w 500062"/>
              <a:gd name="connsiteY35" fmla="*/ 1233488 h 1235869"/>
              <a:gd name="connsiteX36" fmla="*/ 452437 w 500062"/>
              <a:gd name="connsiteY36" fmla="*/ 1226344 h 1235869"/>
              <a:gd name="connsiteX37" fmla="*/ 471487 w 500062"/>
              <a:gd name="connsiteY37" fmla="*/ 1204913 h 1235869"/>
              <a:gd name="connsiteX38" fmla="*/ 488156 w 500062"/>
              <a:gd name="connsiteY38" fmla="*/ 1169194 h 1235869"/>
              <a:gd name="connsiteX39" fmla="*/ 492919 w 500062"/>
              <a:gd name="connsiteY39" fmla="*/ 1145382 h 1235869"/>
              <a:gd name="connsiteX40" fmla="*/ 500062 w 500062"/>
              <a:gd name="connsiteY40" fmla="*/ 1095375 h 1235869"/>
              <a:gd name="connsiteX41" fmla="*/ 481012 w 500062"/>
              <a:gd name="connsiteY41" fmla="*/ 1004888 h 1235869"/>
              <a:gd name="connsiteX42" fmla="*/ 452437 w 500062"/>
              <a:gd name="connsiteY42" fmla="*/ 669132 h 1235869"/>
              <a:gd name="connsiteX43" fmla="*/ 395287 w 500062"/>
              <a:gd name="connsiteY43" fmla="*/ 302419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0062" h="1235869">
                <a:moveTo>
                  <a:pt x="395287" y="302419"/>
                </a:moveTo>
                <a:lnTo>
                  <a:pt x="383381" y="223838"/>
                </a:lnTo>
                <a:lnTo>
                  <a:pt x="338137" y="88107"/>
                </a:lnTo>
                <a:lnTo>
                  <a:pt x="292894" y="61913"/>
                </a:lnTo>
                <a:lnTo>
                  <a:pt x="235744" y="35719"/>
                </a:lnTo>
                <a:lnTo>
                  <a:pt x="183356" y="16669"/>
                </a:lnTo>
                <a:lnTo>
                  <a:pt x="128587" y="7144"/>
                </a:lnTo>
                <a:lnTo>
                  <a:pt x="64294" y="0"/>
                </a:lnTo>
                <a:lnTo>
                  <a:pt x="26194" y="2382"/>
                </a:lnTo>
                <a:lnTo>
                  <a:pt x="4762" y="9525"/>
                </a:lnTo>
                <a:lnTo>
                  <a:pt x="0" y="21432"/>
                </a:lnTo>
                <a:lnTo>
                  <a:pt x="7144" y="38100"/>
                </a:lnTo>
                <a:lnTo>
                  <a:pt x="23812" y="57150"/>
                </a:lnTo>
                <a:lnTo>
                  <a:pt x="61912" y="97632"/>
                </a:lnTo>
                <a:lnTo>
                  <a:pt x="102394" y="147638"/>
                </a:lnTo>
                <a:lnTo>
                  <a:pt x="130969" y="197644"/>
                </a:lnTo>
                <a:lnTo>
                  <a:pt x="150019" y="242888"/>
                </a:lnTo>
                <a:lnTo>
                  <a:pt x="183356" y="361950"/>
                </a:lnTo>
                <a:lnTo>
                  <a:pt x="204787" y="450057"/>
                </a:lnTo>
                <a:lnTo>
                  <a:pt x="221456" y="545307"/>
                </a:lnTo>
                <a:lnTo>
                  <a:pt x="228600" y="621507"/>
                </a:lnTo>
                <a:lnTo>
                  <a:pt x="233362" y="678657"/>
                </a:lnTo>
                <a:lnTo>
                  <a:pt x="235744" y="754857"/>
                </a:lnTo>
                <a:lnTo>
                  <a:pt x="233362" y="859632"/>
                </a:lnTo>
                <a:lnTo>
                  <a:pt x="230981" y="912019"/>
                </a:lnTo>
                <a:lnTo>
                  <a:pt x="233362" y="957263"/>
                </a:lnTo>
                <a:lnTo>
                  <a:pt x="238125" y="992982"/>
                </a:lnTo>
                <a:lnTo>
                  <a:pt x="252412" y="1042988"/>
                </a:lnTo>
                <a:lnTo>
                  <a:pt x="273844" y="1092994"/>
                </a:lnTo>
                <a:lnTo>
                  <a:pt x="300037" y="1143000"/>
                </a:lnTo>
                <a:lnTo>
                  <a:pt x="328612" y="1178719"/>
                </a:lnTo>
                <a:lnTo>
                  <a:pt x="354806" y="1202532"/>
                </a:lnTo>
                <a:lnTo>
                  <a:pt x="376237" y="1221582"/>
                </a:lnTo>
                <a:lnTo>
                  <a:pt x="395287" y="1233488"/>
                </a:lnTo>
                <a:lnTo>
                  <a:pt x="416719" y="1235869"/>
                </a:lnTo>
                <a:lnTo>
                  <a:pt x="431006" y="1233488"/>
                </a:lnTo>
                <a:lnTo>
                  <a:pt x="452437" y="1226344"/>
                </a:lnTo>
                <a:lnTo>
                  <a:pt x="471487" y="1204913"/>
                </a:lnTo>
                <a:lnTo>
                  <a:pt x="488156" y="1169194"/>
                </a:lnTo>
                <a:lnTo>
                  <a:pt x="492919" y="1145382"/>
                </a:lnTo>
                <a:lnTo>
                  <a:pt x="500062" y="1095375"/>
                </a:lnTo>
                <a:lnTo>
                  <a:pt x="481012" y="1004888"/>
                </a:lnTo>
                <a:lnTo>
                  <a:pt x="452437" y="669132"/>
                </a:lnTo>
                <a:lnTo>
                  <a:pt x="395287" y="3024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E9144953-D577-194E-85F6-0995063F9F93}"/>
              </a:ext>
            </a:extLst>
          </p:cNvPr>
          <p:cNvSpPr/>
          <p:nvPr/>
        </p:nvSpPr>
        <p:spPr>
          <a:xfrm>
            <a:off x="3798888" y="1512888"/>
            <a:ext cx="2705100" cy="1260475"/>
          </a:xfrm>
          <a:custGeom>
            <a:avLst/>
            <a:gdLst>
              <a:gd name="connsiteX0" fmla="*/ 1042987 w 2705100"/>
              <a:gd name="connsiteY0" fmla="*/ 152400 h 1262062"/>
              <a:gd name="connsiteX1" fmla="*/ 657225 w 2705100"/>
              <a:gd name="connsiteY1" fmla="*/ 188119 h 1262062"/>
              <a:gd name="connsiteX2" fmla="*/ 278606 w 2705100"/>
              <a:gd name="connsiteY2" fmla="*/ 223837 h 1262062"/>
              <a:gd name="connsiteX3" fmla="*/ 0 w 2705100"/>
              <a:gd name="connsiteY3" fmla="*/ 247650 h 1262062"/>
              <a:gd name="connsiteX4" fmla="*/ 19050 w 2705100"/>
              <a:gd name="connsiteY4" fmla="*/ 383381 h 1262062"/>
              <a:gd name="connsiteX5" fmla="*/ 290512 w 2705100"/>
              <a:gd name="connsiteY5" fmla="*/ 354806 h 1262062"/>
              <a:gd name="connsiteX6" fmla="*/ 635794 w 2705100"/>
              <a:gd name="connsiteY6" fmla="*/ 319087 h 1262062"/>
              <a:gd name="connsiteX7" fmla="*/ 1054894 w 2705100"/>
              <a:gd name="connsiteY7" fmla="*/ 278606 h 1262062"/>
              <a:gd name="connsiteX8" fmla="*/ 1350169 w 2705100"/>
              <a:gd name="connsiteY8" fmla="*/ 254794 h 1262062"/>
              <a:gd name="connsiteX9" fmla="*/ 1659731 w 2705100"/>
              <a:gd name="connsiteY9" fmla="*/ 233362 h 1262062"/>
              <a:gd name="connsiteX10" fmla="*/ 1955006 w 2705100"/>
              <a:gd name="connsiteY10" fmla="*/ 223837 h 1262062"/>
              <a:gd name="connsiteX11" fmla="*/ 2152650 w 2705100"/>
              <a:gd name="connsiteY11" fmla="*/ 219075 h 1262062"/>
              <a:gd name="connsiteX12" fmla="*/ 2245519 w 2705100"/>
              <a:gd name="connsiteY12" fmla="*/ 221456 h 1262062"/>
              <a:gd name="connsiteX13" fmla="*/ 2276475 w 2705100"/>
              <a:gd name="connsiteY13" fmla="*/ 228600 h 1262062"/>
              <a:gd name="connsiteX14" fmla="*/ 2288381 w 2705100"/>
              <a:gd name="connsiteY14" fmla="*/ 238125 h 1262062"/>
              <a:gd name="connsiteX15" fmla="*/ 2300287 w 2705100"/>
              <a:gd name="connsiteY15" fmla="*/ 252412 h 1262062"/>
              <a:gd name="connsiteX16" fmla="*/ 2309812 w 2705100"/>
              <a:gd name="connsiteY16" fmla="*/ 273844 h 1262062"/>
              <a:gd name="connsiteX17" fmla="*/ 2309812 w 2705100"/>
              <a:gd name="connsiteY17" fmla="*/ 300037 h 1262062"/>
              <a:gd name="connsiteX18" fmla="*/ 2293144 w 2705100"/>
              <a:gd name="connsiteY18" fmla="*/ 397669 h 1262062"/>
              <a:gd name="connsiteX19" fmla="*/ 2262187 w 2705100"/>
              <a:gd name="connsiteY19" fmla="*/ 552450 h 1262062"/>
              <a:gd name="connsiteX20" fmla="*/ 2243137 w 2705100"/>
              <a:gd name="connsiteY20" fmla="*/ 688181 h 1262062"/>
              <a:gd name="connsiteX21" fmla="*/ 2169319 w 2705100"/>
              <a:gd name="connsiteY21" fmla="*/ 1038225 h 1262062"/>
              <a:gd name="connsiteX22" fmla="*/ 2193131 w 2705100"/>
              <a:gd name="connsiteY22" fmla="*/ 1173956 h 1262062"/>
              <a:gd name="connsiteX23" fmla="*/ 2212181 w 2705100"/>
              <a:gd name="connsiteY23" fmla="*/ 1216819 h 1262062"/>
              <a:gd name="connsiteX24" fmla="*/ 2228850 w 2705100"/>
              <a:gd name="connsiteY24" fmla="*/ 1240631 h 1262062"/>
              <a:gd name="connsiteX25" fmla="*/ 2240756 w 2705100"/>
              <a:gd name="connsiteY25" fmla="*/ 1250156 h 1262062"/>
              <a:gd name="connsiteX26" fmla="*/ 2266950 w 2705100"/>
              <a:gd name="connsiteY26" fmla="*/ 1262062 h 1262062"/>
              <a:gd name="connsiteX27" fmla="*/ 2281237 w 2705100"/>
              <a:gd name="connsiteY27" fmla="*/ 1262062 h 1262062"/>
              <a:gd name="connsiteX28" fmla="*/ 2307431 w 2705100"/>
              <a:gd name="connsiteY28" fmla="*/ 1252537 h 1262062"/>
              <a:gd name="connsiteX29" fmla="*/ 2321719 w 2705100"/>
              <a:gd name="connsiteY29" fmla="*/ 1240631 h 1262062"/>
              <a:gd name="connsiteX30" fmla="*/ 2347912 w 2705100"/>
              <a:gd name="connsiteY30" fmla="*/ 1214437 h 1262062"/>
              <a:gd name="connsiteX31" fmla="*/ 2371725 w 2705100"/>
              <a:gd name="connsiteY31" fmla="*/ 1183481 h 1262062"/>
              <a:gd name="connsiteX32" fmla="*/ 2388394 w 2705100"/>
              <a:gd name="connsiteY32" fmla="*/ 1152525 h 1262062"/>
              <a:gd name="connsiteX33" fmla="*/ 2409825 w 2705100"/>
              <a:gd name="connsiteY33" fmla="*/ 1102519 h 1262062"/>
              <a:gd name="connsiteX34" fmla="*/ 2431256 w 2705100"/>
              <a:gd name="connsiteY34" fmla="*/ 1028700 h 1262062"/>
              <a:gd name="connsiteX35" fmla="*/ 2505075 w 2705100"/>
              <a:gd name="connsiteY35" fmla="*/ 740569 h 1262062"/>
              <a:gd name="connsiteX36" fmla="*/ 2557462 w 2705100"/>
              <a:gd name="connsiteY36" fmla="*/ 538162 h 1262062"/>
              <a:gd name="connsiteX37" fmla="*/ 2578894 w 2705100"/>
              <a:gd name="connsiteY37" fmla="*/ 450056 h 1262062"/>
              <a:gd name="connsiteX38" fmla="*/ 2588419 w 2705100"/>
              <a:gd name="connsiteY38" fmla="*/ 419100 h 1262062"/>
              <a:gd name="connsiteX39" fmla="*/ 2607469 w 2705100"/>
              <a:gd name="connsiteY39" fmla="*/ 390525 h 1262062"/>
              <a:gd name="connsiteX40" fmla="*/ 2626519 w 2705100"/>
              <a:gd name="connsiteY40" fmla="*/ 361950 h 1262062"/>
              <a:gd name="connsiteX41" fmla="*/ 2643187 w 2705100"/>
              <a:gd name="connsiteY41" fmla="*/ 345281 h 1262062"/>
              <a:gd name="connsiteX42" fmla="*/ 2671762 w 2705100"/>
              <a:gd name="connsiteY42" fmla="*/ 328612 h 1262062"/>
              <a:gd name="connsiteX43" fmla="*/ 2693194 w 2705100"/>
              <a:gd name="connsiteY43" fmla="*/ 309562 h 1262062"/>
              <a:gd name="connsiteX44" fmla="*/ 2702719 w 2705100"/>
              <a:gd name="connsiteY44" fmla="*/ 292894 h 1262062"/>
              <a:gd name="connsiteX45" fmla="*/ 2705100 w 2705100"/>
              <a:gd name="connsiteY45" fmla="*/ 273844 h 1262062"/>
              <a:gd name="connsiteX46" fmla="*/ 2702719 w 2705100"/>
              <a:gd name="connsiteY46" fmla="*/ 252412 h 1262062"/>
              <a:gd name="connsiteX47" fmla="*/ 2693194 w 2705100"/>
              <a:gd name="connsiteY47" fmla="*/ 221456 h 1262062"/>
              <a:gd name="connsiteX48" fmla="*/ 2671762 w 2705100"/>
              <a:gd name="connsiteY48" fmla="*/ 185737 h 1262062"/>
              <a:gd name="connsiteX49" fmla="*/ 2628900 w 2705100"/>
              <a:gd name="connsiteY49" fmla="*/ 138112 h 1262062"/>
              <a:gd name="connsiteX50" fmla="*/ 2583656 w 2705100"/>
              <a:gd name="connsiteY50" fmla="*/ 95250 h 1262062"/>
              <a:gd name="connsiteX51" fmla="*/ 2536031 w 2705100"/>
              <a:gd name="connsiteY51" fmla="*/ 61912 h 1262062"/>
              <a:gd name="connsiteX52" fmla="*/ 2464594 w 2705100"/>
              <a:gd name="connsiteY52" fmla="*/ 26194 h 1262062"/>
              <a:gd name="connsiteX53" fmla="*/ 2402681 w 2705100"/>
              <a:gd name="connsiteY53" fmla="*/ 4762 h 1262062"/>
              <a:gd name="connsiteX54" fmla="*/ 2383631 w 2705100"/>
              <a:gd name="connsiteY54" fmla="*/ 0 h 1262062"/>
              <a:gd name="connsiteX55" fmla="*/ 2326481 w 2705100"/>
              <a:gd name="connsiteY55" fmla="*/ 4762 h 1262062"/>
              <a:gd name="connsiteX56" fmla="*/ 2171700 w 2705100"/>
              <a:gd name="connsiteY56" fmla="*/ 28575 h 1262062"/>
              <a:gd name="connsiteX57" fmla="*/ 1905000 w 2705100"/>
              <a:gd name="connsiteY57" fmla="*/ 61912 h 1262062"/>
              <a:gd name="connsiteX58" fmla="*/ 1464469 w 2705100"/>
              <a:gd name="connsiteY58" fmla="*/ 111919 h 1262062"/>
              <a:gd name="connsiteX59" fmla="*/ 1042987 w 2705100"/>
              <a:gd name="connsiteY59" fmla="*/ 152400 h 126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705100" h="1262062">
                <a:moveTo>
                  <a:pt x="1042987" y="152400"/>
                </a:moveTo>
                <a:lnTo>
                  <a:pt x="657225" y="188119"/>
                </a:lnTo>
                <a:lnTo>
                  <a:pt x="278606" y="223837"/>
                </a:lnTo>
                <a:lnTo>
                  <a:pt x="0" y="247650"/>
                </a:lnTo>
                <a:cubicBezTo>
                  <a:pt x="21555" y="384165"/>
                  <a:pt x="67235" y="383381"/>
                  <a:pt x="19050" y="383381"/>
                </a:cubicBezTo>
                <a:lnTo>
                  <a:pt x="290512" y="354806"/>
                </a:lnTo>
                <a:lnTo>
                  <a:pt x="635794" y="319087"/>
                </a:lnTo>
                <a:lnTo>
                  <a:pt x="1054894" y="278606"/>
                </a:lnTo>
                <a:lnTo>
                  <a:pt x="1350169" y="254794"/>
                </a:lnTo>
                <a:lnTo>
                  <a:pt x="1659731" y="233362"/>
                </a:lnTo>
                <a:lnTo>
                  <a:pt x="1955006" y="223837"/>
                </a:lnTo>
                <a:lnTo>
                  <a:pt x="2152650" y="219075"/>
                </a:lnTo>
                <a:lnTo>
                  <a:pt x="2245519" y="221456"/>
                </a:lnTo>
                <a:lnTo>
                  <a:pt x="2276475" y="228600"/>
                </a:lnTo>
                <a:lnTo>
                  <a:pt x="2288381" y="238125"/>
                </a:lnTo>
                <a:lnTo>
                  <a:pt x="2300287" y="252412"/>
                </a:lnTo>
                <a:lnTo>
                  <a:pt x="2309812" y="273844"/>
                </a:lnTo>
                <a:lnTo>
                  <a:pt x="2309812" y="300037"/>
                </a:lnTo>
                <a:lnTo>
                  <a:pt x="2293144" y="397669"/>
                </a:lnTo>
                <a:lnTo>
                  <a:pt x="2262187" y="552450"/>
                </a:lnTo>
                <a:lnTo>
                  <a:pt x="2243137" y="688181"/>
                </a:lnTo>
                <a:lnTo>
                  <a:pt x="2169319" y="1038225"/>
                </a:lnTo>
                <a:lnTo>
                  <a:pt x="2193131" y="1173956"/>
                </a:lnTo>
                <a:lnTo>
                  <a:pt x="2212181" y="1216819"/>
                </a:lnTo>
                <a:lnTo>
                  <a:pt x="2228850" y="1240631"/>
                </a:lnTo>
                <a:lnTo>
                  <a:pt x="2240756" y="1250156"/>
                </a:lnTo>
                <a:lnTo>
                  <a:pt x="2266950" y="1262062"/>
                </a:lnTo>
                <a:lnTo>
                  <a:pt x="2281237" y="1262062"/>
                </a:lnTo>
                <a:lnTo>
                  <a:pt x="2307431" y="1252537"/>
                </a:lnTo>
                <a:lnTo>
                  <a:pt x="2321719" y="1240631"/>
                </a:lnTo>
                <a:lnTo>
                  <a:pt x="2347912" y="1214437"/>
                </a:lnTo>
                <a:lnTo>
                  <a:pt x="2371725" y="1183481"/>
                </a:lnTo>
                <a:lnTo>
                  <a:pt x="2388394" y="1152525"/>
                </a:lnTo>
                <a:lnTo>
                  <a:pt x="2409825" y="1102519"/>
                </a:lnTo>
                <a:lnTo>
                  <a:pt x="2431256" y="1028700"/>
                </a:lnTo>
                <a:lnTo>
                  <a:pt x="2505075" y="740569"/>
                </a:lnTo>
                <a:lnTo>
                  <a:pt x="2557462" y="538162"/>
                </a:lnTo>
                <a:lnTo>
                  <a:pt x="2578894" y="450056"/>
                </a:lnTo>
                <a:lnTo>
                  <a:pt x="2588419" y="419100"/>
                </a:lnTo>
                <a:lnTo>
                  <a:pt x="2607469" y="390525"/>
                </a:lnTo>
                <a:lnTo>
                  <a:pt x="2626519" y="361950"/>
                </a:lnTo>
                <a:lnTo>
                  <a:pt x="2643187" y="345281"/>
                </a:lnTo>
                <a:lnTo>
                  <a:pt x="2671762" y="328612"/>
                </a:lnTo>
                <a:lnTo>
                  <a:pt x="2693194" y="309562"/>
                </a:lnTo>
                <a:lnTo>
                  <a:pt x="2702719" y="292894"/>
                </a:lnTo>
                <a:lnTo>
                  <a:pt x="2705100" y="273844"/>
                </a:lnTo>
                <a:lnTo>
                  <a:pt x="2702719" y="252412"/>
                </a:lnTo>
                <a:lnTo>
                  <a:pt x="2693194" y="221456"/>
                </a:lnTo>
                <a:lnTo>
                  <a:pt x="2671762" y="185737"/>
                </a:lnTo>
                <a:lnTo>
                  <a:pt x="2628900" y="138112"/>
                </a:lnTo>
                <a:lnTo>
                  <a:pt x="2583656" y="95250"/>
                </a:lnTo>
                <a:lnTo>
                  <a:pt x="2536031" y="61912"/>
                </a:lnTo>
                <a:lnTo>
                  <a:pt x="2464594" y="26194"/>
                </a:lnTo>
                <a:lnTo>
                  <a:pt x="2402681" y="4762"/>
                </a:lnTo>
                <a:lnTo>
                  <a:pt x="2383631" y="0"/>
                </a:lnTo>
                <a:lnTo>
                  <a:pt x="2326481" y="4762"/>
                </a:lnTo>
                <a:lnTo>
                  <a:pt x="2171700" y="28575"/>
                </a:lnTo>
                <a:lnTo>
                  <a:pt x="1905000" y="61912"/>
                </a:lnTo>
                <a:lnTo>
                  <a:pt x="1464469" y="111919"/>
                </a:lnTo>
                <a:lnTo>
                  <a:pt x="1042987" y="152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FEFE50EE-E0EE-9E45-B481-F3A49EE5B1EF}"/>
              </a:ext>
            </a:extLst>
          </p:cNvPr>
          <p:cNvSpPr/>
          <p:nvPr/>
        </p:nvSpPr>
        <p:spPr>
          <a:xfrm>
            <a:off x="3868738" y="2046288"/>
            <a:ext cx="2235200" cy="268287"/>
          </a:xfrm>
          <a:custGeom>
            <a:avLst/>
            <a:gdLst>
              <a:gd name="connsiteX0" fmla="*/ 890588 w 2233613"/>
              <a:gd name="connsiteY0" fmla="*/ 78581 h 269081"/>
              <a:gd name="connsiteX1" fmla="*/ 1388269 w 2233613"/>
              <a:gd name="connsiteY1" fmla="*/ 45244 h 269081"/>
              <a:gd name="connsiteX2" fmla="*/ 1757363 w 2233613"/>
              <a:gd name="connsiteY2" fmla="*/ 21431 h 269081"/>
              <a:gd name="connsiteX3" fmla="*/ 2062163 w 2233613"/>
              <a:gd name="connsiteY3" fmla="*/ 7144 h 269081"/>
              <a:gd name="connsiteX4" fmla="*/ 2233613 w 2233613"/>
              <a:gd name="connsiteY4" fmla="*/ 0 h 269081"/>
              <a:gd name="connsiteX5" fmla="*/ 2228850 w 2233613"/>
              <a:gd name="connsiteY5" fmla="*/ 183356 h 269081"/>
              <a:gd name="connsiteX6" fmla="*/ 1833563 w 2233613"/>
              <a:gd name="connsiteY6" fmla="*/ 164306 h 269081"/>
              <a:gd name="connsiteX7" fmla="*/ 1676400 w 2233613"/>
              <a:gd name="connsiteY7" fmla="*/ 154781 h 269081"/>
              <a:gd name="connsiteX8" fmla="*/ 1562100 w 2233613"/>
              <a:gd name="connsiteY8" fmla="*/ 164306 h 269081"/>
              <a:gd name="connsiteX9" fmla="*/ 1207294 w 2233613"/>
              <a:gd name="connsiteY9" fmla="*/ 188119 h 269081"/>
              <a:gd name="connsiteX10" fmla="*/ 921544 w 2233613"/>
              <a:gd name="connsiteY10" fmla="*/ 209550 h 269081"/>
              <a:gd name="connsiteX11" fmla="*/ 654844 w 2233613"/>
              <a:gd name="connsiteY11" fmla="*/ 228600 h 269081"/>
              <a:gd name="connsiteX12" fmla="*/ 392907 w 2233613"/>
              <a:gd name="connsiteY12" fmla="*/ 245269 h 269081"/>
              <a:gd name="connsiteX13" fmla="*/ 11907 w 2233613"/>
              <a:gd name="connsiteY13" fmla="*/ 269081 h 269081"/>
              <a:gd name="connsiteX14" fmla="*/ 0 w 2233613"/>
              <a:gd name="connsiteY14" fmla="*/ 140494 h 269081"/>
              <a:gd name="connsiteX15" fmla="*/ 292894 w 2233613"/>
              <a:gd name="connsiteY15" fmla="*/ 119062 h 269081"/>
              <a:gd name="connsiteX16" fmla="*/ 890588 w 2233613"/>
              <a:gd name="connsiteY16" fmla="*/ 78581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33613" h="269081">
                <a:moveTo>
                  <a:pt x="890588" y="78581"/>
                </a:moveTo>
                <a:lnTo>
                  <a:pt x="1388269" y="45244"/>
                </a:lnTo>
                <a:lnTo>
                  <a:pt x="1757363" y="21431"/>
                </a:lnTo>
                <a:lnTo>
                  <a:pt x="2062163" y="7144"/>
                </a:lnTo>
                <a:lnTo>
                  <a:pt x="2233613" y="0"/>
                </a:lnTo>
                <a:lnTo>
                  <a:pt x="2228850" y="183356"/>
                </a:lnTo>
                <a:lnTo>
                  <a:pt x="1833563" y="164306"/>
                </a:lnTo>
                <a:lnTo>
                  <a:pt x="1676400" y="154781"/>
                </a:lnTo>
                <a:lnTo>
                  <a:pt x="1562100" y="164306"/>
                </a:lnTo>
                <a:lnTo>
                  <a:pt x="1207294" y="188119"/>
                </a:lnTo>
                <a:lnTo>
                  <a:pt x="921544" y="209550"/>
                </a:lnTo>
                <a:lnTo>
                  <a:pt x="654844" y="228600"/>
                </a:lnTo>
                <a:lnTo>
                  <a:pt x="392907" y="245269"/>
                </a:lnTo>
                <a:lnTo>
                  <a:pt x="11907" y="269081"/>
                </a:lnTo>
                <a:lnTo>
                  <a:pt x="0" y="140494"/>
                </a:lnTo>
                <a:lnTo>
                  <a:pt x="292894" y="119062"/>
                </a:lnTo>
                <a:lnTo>
                  <a:pt x="890588" y="78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445CA63B-34CA-F94A-925E-9006F6F1A278}"/>
              </a:ext>
            </a:extLst>
          </p:cNvPr>
          <p:cNvSpPr/>
          <p:nvPr/>
        </p:nvSpPr>
        <p:spPr>
          <a:xfrm>
            <a:off x="3906838" y="2513013"/>
            <a:ext cx="2122487" cy="315912"/>
          </a:xfrm>
          <a:custGeom>
            <a:avLst/>
            <a:gdLst>
              <a:gd name="connsiteX0" fmla="*/ 890588 w 2121694"/>
              <a:gd name="connsiteY0" fmla="*/ 92869 h 316706"/>
              <a:gd name="connsiteX1" fmla="*/ 2119313 w 2121694"/>
              <a:gd name="connsiteY1" fmla="*/ 0 h 316706"/>
              <a:gd name="connsiteX2" fmla="*/ 2121694 w 2121694"/>
              <a:gd name="connsiteY2" fmla="*/ 178594 h 316706"/>
              <a:gd name="connsiteX3" fmla="*/ 1638300 w 2121694"/>
              <a:gd name="connsiteY3" fmla="*/ 197644 h 316706"/>
              <a:gd name="connsiteX4" fmla="*/ 1271588 w 2121694"/>
              <a:gd name="connsiteY4" fmla="*/ 219075 h 316706"/>
              <a:gd name="connsiteX5" fmla="*/ 904875 w 2121694"/>
              <a:gd name="connsiteY5" fmla="*/ 245269 h 316706"/>
              <a:gd name="connsiteX6" fmla="*/ 442913 w 2121694"/>
              <a:gd name="connsiteY6" fmla="*/ 283369 h 316706"/>
              <a:gd name="connsiteX7" fmla="*/ 54769 w 2121694"/>
              <a:gd name="connsiteY7" fmla="*/ 316706 h 316706"/>
              <a:gd name="connsiteX8" fmla="*/ 0 w 2121694"/>
              <a:gd name="connsiteY8" fmla="*/ 161925 h 316706"/>
              <a:gd name="connsiteX9" fmla="*/ 547688 w 2121694"/>
              <a:gd name="connsiteY9" fmla="*/ 121444 h 316706"/>
              <a:gd name="connsiteX10" fmla="*/ 890588 w 2121694"/>
              <a:gd name="connsiteY10" fmla="*/ 92869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1694" h="316706">
                <a:moveTo>
                  <a:pt x="890588" y="92869"/>
                </a:moveTo>
                <a:lnTo>
                  <a:pt x="2119313" y="0"/>
                </a:lnTo>
                <a:cubicBezTo>
                  <a:pt x="2120107" y="59531"/>
                  <a:pt x="2120900" y="119063"/>
                  <a:pt x="2121694" y="178594"/>
                </a:cubicBezTo>
                <a:lnTo>
                  <a:pt x="1638300" y="197644"/>
                </a:lnTo>
                <a:lnTo>
                  <a:pt x="1271588" y="219075"/>
                </a:lnTo>
                <a:lnTo>
                  <a:pt x="904875" y="245269"/>
                </a:lnTo>
                <a:lnTo>
                  <a:pt x="442913" y="283369"/>
                </a:lnTo>
                <a:lnTo>
                  <a:pt x="54769" y="316706"/>
                </a:lnTo>
                <a:lnTo>
                  <a:pt x="0" y="161925"/>
                </a:lnTo>
                <a:lnTo>
                  <a:pt x="547688" y="121444"/>
                </a:lnTo>
                <a:lnTo>
                  <a:pt x="890588" y="928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3BA37D7-7D92-554E-B06D-DB1E98F45BA5}"/>
              </a:ext>
            </a:extLst>
          </p:cNvPr>
          <p:cNvSpPr/>
          <p:nvPr/>
        </p:nvSpPr>
        <p:spPr>
          <a:xfrm>
            <a:off x="3868738" y="3427413"/>
            <a:ext cx="2493962" cy="1276350"/>
          </a:xfrm>
          <a:custGeom>
            <a:avLst/>
            <a:gdLst>
              <a:gd name="connsiteX0" fmla="*/ 616744 w 2493169"/>
              <a:gd name="connsiteY0" fmla="*/ 207169 h 1276350"/>
              <a:gd name="connsiteX1" fmla="*/ 0 w 2493169"/>
              <a:gd name="connsiteY1" fmla="*/ 252412 h 1276350"/>
              <a:gd name="connsiteX2" fmla="*/ 66675 w 2493169"/>
              <a:gd name="connsiteY2" fmla="*/ 411956 h 1276350"/>
              <a:gd name="connsiteX3" fmla="*/ 369094 w 2493169"/>
              <a:gd name="connsiteY3" fmla="*/ 376237 h 1276350"/>
              <a:gd name="connsiteX4" fmla="*/ 600075 w 2493169"/>
              <a:gd name="connsiteY4" fmla="*/ 357187 h 1276350"/>
              <a:gd name="connsiteX5" fmla="*/ 859632 w 2493169"/>
              <a:gd name="connsiteY5" fmla="*/ 340519 h 1276350"/>
              <a:gd name="connsiteX6" fmla="*/ 1240632 w 2493169"/>
              <a:gd name="connsiteY6" fmla="*/ 304800 h 1276350"/>
              <a:gd name="connsiteX7" fmla="*/ 1583532 w 2493169"/>
              <a:gd name="connsiteY7" fmla="*/ 273844 h 1276350"/>
              <a:gd name="connsiteX8" fmla="*/ 1897857 w 2493169"/>
              <a:gd name="connsiteY8" fmla="*/ 242887 h 1276350"/>
              <a:gd name="connsiteX9" fmla="*/ 2102644 w 2493169"/>
              <a:gd name="connsiteY9" fmla="*/ 223837 h 1276350"/>
              <a:gd name="connsiteX10" fmla="*/ 2126457 w 2493169"/>
              <a:gd name="connsiteY10" fmla="*/ 228600 h 1276350"/>
              <a:gd name="connsiteX11" fmla="*/ 2145507 w 2493169"/>
              <a:gd name="connsiteY11" fmla="*/ 235744 h 1276350"/>
              <a:gd name="connsiteX12" fmla="*/ 2162175 w 2493169"/>
              <a:gd name="connsiteY12" fmla="*/ 247650 h 1276350"/>
              <a:gd name="connsiteX13" fmla="*/ 2169319 w 2493169"/>
              <a:gd name="connsiteY13" fmla="*/ 259556 h 1276350"/>
              <a:gd name="connsiteX14" fmla="*/ 2171700 w 2493169"/>
              <a:gd name="connsiteY14" fmla="*/ 271462 h 1276350"/>
              <a:gd name="connsiteX15" fmla="*/ 2171700 w 2493169"/>
              <a:gd name="connsiteY15" fmla="*/ 292894 h 1276350"/>
              <a:gd name="connsiteX16" fmla="*/ 2121694 w 2493169"/>
              <a:gd name="connsiteY16" fmla="*/ 571500 h 1276350"/>
              <a:gd name="connsiteX17" fmla="*/ 2033588 w 2493169"/>
              <a:gd name="connsiteY17" fmla="*/ 1057275 h 1276350"/>
              <a:gd name="connsiteX18" fmla="*/ 2014538 w 2493169"/>
              <a:gd name="connsiteY18" fmla="*/ 1171575 h 1276350"/>
              <a:gd name="connsiteX19" fmla="*/ 2021682 w 2493169"/>
              <a:gd name="connsiteY19" fmla="*/ 1204912 h 1276350"/>
              <a:gd name="connsiteX20" fmla="*/ 2033588 w 2493169"/>
              <a:gd name="connsiteY20" fmla="*/ 1228725 h 1276350"/>
              <a:gd name="connsiteX21" fmla="*/ 2043113 w 2493169"/>
              <a:gd name="connsiteY21" fmla="*/ 1240631 h 1276350"/>
              <a:gd name="connsiteX22" fmla="*/ 2059782 w 2493169"/>
              <a:gd name="connsiteY22" fmla="*/ 1250156 h 1276350"/>
              <a:gd name="connsiteX23" fmla="*/ 2088357 w 2493169"/>
              <a:gd name="connsiteY23" fmla="*/ 1264444 h 1276350"/>
              <a:gd name="connsiteX24" fmla="*/ 2119313 w 2493169"/>
              <a:gd name="connsiteY24" fmla="*/ 1273969 h 1276350"/>
              <a:gd name="connsiteX25" fmla="*/ 2138363 w 2493169"/>
              <a:gd name="connsiteY25" fmla="*/ 1276350 h 1276350"/>
              <a:gd name="connsiteX26" fmla="*/ 2178844 w 2493169"/>
              <a:gd name="connsiteY26" fmla="*/ 1264444 h 1276350"/>
              <a:gd name="connsiteX27" fmla="*/ 2197894 w 2493169"/>
              <a:gd name="connsiteY27" fmla="*/ 1250156 h 1276350"/>
              <a:gd name="connsiteX28" fmla="*/ 2212182 w 2493169"/>
              <a:gd name="connsiteY28" fmla="*/ 1233487 h 1276350"/>
              <a:gd name="connsiteX29" fmla="*/ 2224088 w 2493169"/>
              <a:gd name="connsiteY29" fmla="*/ 1204912 h 1276350"/>
              <a:gd name="connsiteX30" fmla="*/ 2235994 w 2493169"/>
              <a:gd name="connsiteY30" fmla="*/ 1169194 h 1276350"/>
              <a:gd name="connsiteX31" fmla="*/ 2286000 w 2493169"/>
              <a:gd name="connsiteY31" fmla="*/ 909637 h 1276350"/>
              <a:gd name="connsiteX32" fmla="*/ 2321719 w 2493169"/>
              <a:gd name="connsiteY32" fmla="*/ 740569 h 1276350"/>
              <a:gd name="connsiteX33" fmla="*/ 2340769 w 2493169"/>
              <a:gd name="connsiteY33" fmla="*/ 659606 h 1276350"/>
              <a:gd name="connsiteX34" fmla="*/ 2366963 w 2493169"/>
              <a:gd name="connsiteY34" fmla="*/ 571500 h 1276350"/>
              <a:gd name="connsiteX35" fmla="*/ 2409825 w 2493169"/>
              <a:gd name="connsiteY35" fmla="*/ 461962 h 1276350"/>
              <a:gd name="connsiteX36" fmla="*/ 2443163 w 2493169"/>
              <a:gd name="connsiteY36" fmla="*/ 404812 h 1276350"/>
              <a:gd name="connsiteX37" fmla="*/ 2459832 w 2493169"/>
              <a:gd name="connsiteY37" fmla="*/ 383381 h 1276350"/>
              <a:gd name="connsiteX38" fmla="*/ 2476500 w 2493169"/>
              <a:gd name="connsiteY38" fmla="*/ 364331 h 1276350"/>
              <a:gd name="connsiteX39" fmla="*/ 2486025 w 2493169"/>
              <a:gd name="connsiteY39" fmla="*/ 350044 h 1276350"/>
              <a:gd name="connsiteX40" fmla="*/ 2490788 w 2493169"/>
              <a:gd name="connsiteY40" fmla="*/ 330994 h 1276350"/>
              <a:gd name="connsiteX41" fmla="*/ 2493169 w 2493169"/>
              <a:gd name="connsiteY41" fmla="*/ 311944 h 1276350"/>
              <a:gd name="connsiteX42" fmla="*/ 2490788 w 2493169"/>
              <a:gd name="connsiteY42" fmla="*/ 295275 h 1276350"/>
              <a:gd name="connsiteX43" fmla="*/ 2486025 w 2493169"/>
              <a:gd name="connsiteY43" fmla="*/ 276225 h 1276350"/>
              <a:gd name="connsiteX44" fmla="*/ 2455069 w 2493169"/>
              <a:gd name="connsiteY44" fmla="*/ 242887 h 1276350"/>
              <a:gd name="connsiteX45" fmla="*/ 2369344 w 2493169"/>
              <a:gd name="connsiteY45" fmla="*/ 164306 h 1276350"/>
              <a:gd name="connsiteX46" fmla="*/ 2278857 w 2493169"/>
              <a:gd name="connsiteY46" fmla="*/ 90487 h 1276350"/>
              <a:gd name="connsiteX47" fmla="*/ 2205038 w 2493169"/>
              <a:gd name="connsiteY47" fmla="*/ 42862 h 1276350"/>
              <a:gd name="connsiteX48" fmla="*/ 2174082 w 2493169"/>
              <a:gd name="connsiteY48" fmla="*/ 23812 h 1276350"/>
              <a:gd name="connsiteX49" fmla="*/ 2159794 w 2493169"/>
              <a:gd name="connsiteY49" fmla="*/ 11906 h 1276350"/>
              <a:gd name="connsiteX50" fmla="*/ 2133600 w 2493169"/>
              <a:gd name="connsiteY50" fmla="*/ 2381 h 1276350"/>
              <a:gd name="connsiteX51" fmla="*/ 2109788 w 2493169"/>
              <a:gd name="connsiteY51" fmla="*/ 0 h 1276350"/>
              <a:gd name="connsiteX52" fmla="*/ 2090738 w 2493169"/>
              <a:gd name="connsiteY52" fmla="*/ 7144 h 1276350"/>
              <a:gd name="connsiteX53" fmla="*/ 2057400 w 2493169"/>
              <a:gd name="connsiteY53" fmla="*/ 26194 h 1276350"/>
              <a:gd name="connsiteX54" fmla="*/ 1983582 w 2493169"/>
              <a:gd name="connsiteY54" fmla="*/ 50006 h 1276350"/>
              <a:gd name="connsiteX55" fmla="*/ 1857375 w 2493169"/>
              <a:gd name="connsiteY55" fmla="*/ 85725 h 1276350"/>
              <a:gd name="connsiteX56" fmla="*/ 1754982 w 2493169"/>
              <a:gd name="connsiteY56" fmla="*/ 100012 h 1276350"/>
              <a:gd name="connsiteX57" fmla="*/ 1335882 w 2493169"/>
              <a:gd name="connsiteY57" fmla="*/ 142875 h 1276350"/>
              <a:gd name="connsiteX58" fmla="*/ 866775 w 2493169"/>
              <a:gd name="connsiteY58" fmla="*/ 185737 h 1276350"/>
              <a:gd name="connsiteX59" fmla="*/ 616744 w 2493169"/>
              <a:gd name="connsiteY59" fmla="*/ 207169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93169" h="1276350">
                <a:moveTo>
                  <a:pt x="616744" y="207169"/>
                </a:moveTo>
                <a:lnTo>
                  <a:pt x="0" y="252412"/>
                </a:lnTo>
                <a:lnTo>
                  <a:pt x="66675" y="411956"/>
                </a:lnTo>
                <a:lnTo>
                  <a:pt x="369094" y="376237"/>
                </a:lnTo>
                <a:lnTo>
                  <a:pt x="600075" y="357187"/>
                </a:lnTo>
                <a:lnTo>
                  <a:pt x="859632" y="340519"/>
                </a:lnTo>
                <a:lnTo>
                  <a:pt x="1240632" y="304800"/>
                </a:lnTo>
                <a:lnTo>
                  <a:pt x="1583532" y="273844"/>
                </a:lnTo>
                <a:lnTo>
                  <a:pt x="1897857" y="242887"/>
                </a:lnTo>
                <a:lnTo>
                  <a:pt x="2102644" y="223837"/>
                </a:lnTo>
                <a:lnTo>
                  <a:pt x="2126457" y="228600"/>
                </a:lnTo>
                <a:lnTo>
                  <a:pt x="2145507" y="235744"/>
                </a:lnTo>
                <a:lnTo>
                  <a:pt x="2162175" y="247650"/>
                </a:lnTo>
                <a:lnTo>
                  <a:pt x="2169319" y="259556"/>
                </a:lnTo>
                <a:lnTo>
                  <a:pt x="2171700" y="271462"/>
                </a:lnTo>
                <a:lnTo>
                  <a:pt x="2171700" y="292894"/>
                </a:lnTo>
                <a:lnTo>
                  <a:pt x="2121694" y="571500"/>
                </a:lnTo>
                <a:lnTo>
                  <a:pt x="2033588" y="1057275"/>
                </a:lnTo>
                <a:lnTo>
                  <a:pt x="2014538" y="1171575"/>
                </a:lnTo>
                <a:lnTo>
                  <a:pt x="2021682" y="1204912"/>
                </a:lnTo>
                <a:lnTo>
                  <a:pt x="2033588" y="1228725"/>
                </a:lnTo>
                <a:lnTo>
                  <a:pt x="2043113" y="1240631"/>
                </a:lnTo>
                <a:lnTo>
                  <a:pt x="2059782" y="1250156"/>
                </a:lnTo>
                <a:lnTo>
                  <a:pt x="2088357" y="1264444"/>
                </a:lnTo>
                <a:lnTo>
                  <a:pt x="2119313" y="1273969"/>
                </a:lnTo>
                <a:lnTo>
                  <a:pt x="2138363" y="1276350"/>
                </a:lnTo>
                <a:lnTo>
                  <a:pt x="2178844" y="1264444"/>
                </a:lnTo>
                <a:lnTo>
                  <a:pt x="2197894" y="1250156"/>
                </a:lnTo>
                <a:lnTo>
                  <a:pt x="2212182" y="1233487"/>
                </a:lnTo>
                <a:lnTo>
                  <a:pt x="2224088" y="1204912"/>
                </a:lnTo>
                <a:lnTo>
                  <a:pt x="2235994" y="1169194"/>
                </a:lnTo>
                <a:lnTo>
                  <a:pt x="2286000" y="909637"/>
                </a:lnTo>
                <a:lnTo>
                  <a:pt x="2321719" y="740569"/>
                </a:lnTo>
                <a:lnTo>
                  <a:pt x="2340769" y="659606"/>
                </a:lnTo>
                <a:lnTo>
                  <a:pt x="2366963" y="571500"/>
                </a:lnTo>
                <a:lnTo>
                  <a:pt x="2409825" y="461962"/>
                </a:lnTo>
                <a:lnTo>
                  <a:pt x="2443163" y="404812"/>
                </a:lnTo>
                <a:lnTo>
                  <a:pt x="2459832" y="383381"/>
                </a:lnTo>
                <a:lnTo>
                  <a:pt x="2476500" y="364331"/>
                </a:lnTo>
                <a:lnTo>
                  <a:pt x="2486025" y="350044"/>
                </a:lnTo>
                <a:lnTo>
                  <a:pt x="2490788" y="330994"/>
                </a:lnTo>
                <a:lnTo>
                  <a:pt x="2493169" y="311944"/>
                </a:lnTo>
                <a:lnTo>
                  <a:pt x="2490788" y="295275"/>
                </a:lnTo>
                <a:lnTo>
                  <a:pt x="2486025" y="276225"/>
                </a:lnTo>
                <a:lnTo>
                  <a:pt x="2455069" y="242887"/>
                </a:lnTo>
                <a:lnTo>
                  <a:pt x="2369344" y="164306"/>
                </a:lnTo>
                <a:lnTo>
                  <a:pt x="2278857" y="90487"/>
                </a:lnTo>
                <a:lnTo>
                  <a:pt x="2205038" y="42862"/>
                </a:lnTo>
                <a:lnTo>
                  <a:pt x="2174082" y="23812"/>
                </a:lnTo>
                <a:lnTo>
                  <a:pt x="2159794" y="11906"/>
                </a:lnTo>
                <a:lnTo>
                  <a:pt x="2133600" y="2381"/>
                </a:lnTo>
                <a:lnTo>
                  <a:pt x="2109788" y="0"/>
                </a:lnTo>
                <a:lnTo>
                  <a:pt x="2090738" y="7144"/>
                </a:lnTo>
                <a:lnTo>
                  <a:pt x="2057400" y="26194"/>
                </a:lnTo>
                <a:lnTo>
                  <a:pt x="1983582" y="50006"/>
                </a:lnTo>
                <a:lnTo>
                  <a:pt x="1857375" y="85725"/>
                </a:lnTo>
                <a:lnTo>
                  <a:pt x="1754982" y="100012"/>
                </a:lnTo>
                <a:lnTo>
                  <a:pt x="1335882" y="142875"/>
                </a:lnTo>
                <a:lnTo>
                  <a:pt x="866775" y="185737"/>
                </a:lnTo>
                <a:lnTo>
                  <a:pt x="616744" y="207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0B605043-04B1-9F49-A378-08D933D31549}"/>
              </a:ext>
            </a:extLst>
          </p:cNvPr>
          <p:cNvSpPr/>
          <p:nvPr/>
        </p:nvSpPr>
        <p:spPr>
          <a:xfrm>
            <a:off x="3960813" y="3962400"/>
            <a:ext cx="2073275" cy="319088"/>
          </a:xfrm>
          <a:custGeom>
            <a:avLst/>
            <a:gdLst>
              <a:gd name="connsiteX0" fmla="*/ 1238250 w 2074069"/>
              <a:gd name="connsiteY0" fmla="*/ 61913 h 319088"/>
              <a:gd name="connsiteX1" fmla="*/ 1509712 w 2074069"/>
              <a:gd name="connsiteY1" fmla="*/ 47625 h 319088"/>
              <a:gd name="connsiteX2" fmla="*/ 1797844 w 2074069"/>
              <a:gd name="connsiteY2" fmla="*/ 23813 h 319088"/>
              <a:gd name="connsiteX3" fmla="*/ 2074069 w 2074069"/>
              <a:gd name="connsiteY3" fmla="*/ 0 h 319088"/>
              <a:gd name="connsiteX4" fmla="*/ 2050256 w 2074069"/>
              <a:gd name="connsiteY4" fmla="*/ 157163 h 319088"/>
              <a:gd name="connsiteX5" fmla="*/ 1731169 w 2074069"/>
              <a:gd name="connsiteY5" fmla="*/ 185738 h 319088"/>
              <a:gd name="connsiteX6" fmla="*/ 1402556 w 2074069"/>
              <a:gd name="connsiteY6" fmla="*/ 209550 h 319088"/>
              <a:gd name="connsiteX7" fmla="*/ 1109662 w 2074069"/>
              <a:gd name="connsiteY7" fmla="*/ 226219 h 319088"/>
              <a:gd name="connsiteX8" fmla="*/ 678656 w 2074069"/>
              <a:gd name="connsiteY8" fmla="*/ 266700 h 319088"/>
              <a:gd name="connsiteX9" fmla="*/ 452437 w 2074069"/>
              <a:gd name="connsiteY9" fmla="*/ 288131 h 319088"/>
              <a:gd name="connsiteX10" fmla="*/ 252412 w 2074069"/>
              <a:gd name="connsiteY10" fmla="*/ 307181 h 319088"/>
              <a:gd name="connsiteX11" fmla="*/ 21431 w 2074069"/>
              <a:gd name="connsiteY11" fmla="*/ 319088 h 319088"/>
              <a:gd name="connsiteX12" fmla="*/ 0 w 2074069"/>
              <a:gd name="connsiteY12" fmla="*/ 164306 h 319088"/>
              <a:gd name="connsiteX13" fmla="*/ 252412 w 2074069"/>
              <a:gd name="connsiteY13" fmla="*/ 150019 h 319088"/>
              <a:gd name="connsiteX14" fmla="*/ 578644 w 2074069"/>
              <a:gd name="connsiteY14" fmla="*/ 123825 h 319088"/>
              <a:gd name="connsiteX15" fmla="*/ 881062 w 2074069"/>
              <a:gd name="connsiteY15" fmla="*/ 92869 h 319088"/>
              <a:gd name="connsiteX16" fmla="*/ 1073944 w 2074069"/>
              <a:gd name="connsiteY16" fmla="*/ 69056 h 319088"/>
              <a:gd name="connsiteX17" fmla="*/ 1238250 w 2074069"/>
              <a:gd name="connsiteY17" fmla="*/ 61913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74069" h="319088">
                <a:moveTo>
                  <a:pt x="1238250" y="61913"/>
                </a:moveTo>
                <a:lnTo>
                  <a:pt x="1509712" y="47625"/>
                </a:lnTo>
                <a:lnTo>
                  <a:pt x="1797844" y="23813"/>
                </a:lnTo>
                <a:lnTo>
                  <a:pt x="2074069" y="0"/>
                </a:lnTo>
                <a:lnTo>
                  <a:pt x="2050256" y="157163"/>
                </a:lnTo>
                <a:lnTo>
                  <a:pt x="1731169" y="185738"/>
                </a:lnTo>
                <a:lnTo>
                  <a:pt x="1402556" y="209550"/>
                </a:lnTo>
                <a:lnTo>
                  <a:pt x="1109662" y="226219"/>
                </a:lnTo>
                <a:lnTo>
                  <a:pt x="678656" y="266700"/>
                </a:lnTo>
                <a:lnTo>
                  <a:pt x="452437" y="288131"/>
                </a:lnTo>
                <a:lnTo>
                  <a:pt x="252412" y="307181"/>
                </a:lnTo>
                <a:lnTo>
                  <a:pt x="21431" y="319088"/>
                </a:lnTo>
                <a:lnTo>
                  <a:pt x="0" y="164306"/>
                </a:lnTo>
                <a:lnTo>
                  <a:pt x="252412" y="150019"/>
                </a:lnTo>
                <a:lnTo>
                  <a:pt x="578644" y="123825"/>
                </a:lnTo>
                <a:lnTo>
                  <a:pt x="881062" y="92869"/>
                </a:lnTo>
                <a:lnTo>
                  <a:pt x="1073944" y="69056"/>
                </a:lnTo>
                <a:lnTo>
                  <a:pt x="1238250" y="619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EA0BACF2-4A91-6B45-9010-4291C2C80A02}"/>
              </a:ext>
            </a:extLst>
          </p:cNvPr>
          <p:cNvSpPr/>
          <p:nvPr/>
        </p:nvSpPr>
        <p:spPr>
          <a:xfrm>
            <a:off x="4029075" y="4456113"/>
            <a:ext cx="1924050" cy="249237"/>
          </a:xfrm>
          <a:custGeom>
            <a:avLst/>
            <a:gdLst>
              <a:gd name="connsiteX0" fmla="*/ 478631 w 1924050"/>
              <a:gd name="connsiteY0" fmla="*/ 88106 h 250031"/>
              <a:gd name="connsiteX1" fmla="*/ 819150 w 1924050"/>
              <a:gd name="connsiteY1" fmla="*/ 66675 h 250031"/>
              <a:gd name="connsiteX2" fmla="*/ 1009650 w 1924050"/>
              <a:gd name="connsiteY2" fmla="*/ 47625 h 250031"/>
              <a:gd name="connsiteX3" fmla="*/ 1333500 w 1924050"/>
              <a:gd name="connsiteY3" fmla="*/ 28575 h 250031"/>
              <a:gd name="connsiteX4" fmla="*/ 1652588 w 1924050"/>
              <a:gd name="connsiteY4" fmla="*/ 14287 h 250031"/>
              <a:gd name="connsiteX5" fmla="*/ 1924050 w 1924050"/>
              <a:gd name="connsiteY5" fmla="*/ 0 h 250031"/>
              <a:gd name="connsiteX6" fmla="*/ 1907381 w 1924050"/>
              <a:gd name="connsiteY6" fmla="*/ 133350 h 250031"/>
              <a:gd name="connsiteX7" fmla="*/ 1688306 w 1924050"/>
              <a:gd name="connsiteY7" fmla="*/ 145256 h 250031"/>
              <a:gd name="connsiteX8" fmla="*/ 1369219 w 1924050"/>
              <a:gd name="connsiteY8" fmla="*/ 161925 h 250031"/>
              <a:gd name="connsiteX9" fmla="*/ 1004888 w 1924050"/>
              <a:gd name="connsiteY9" fmla="*/ 183356 h 250031"/>
              <a:gd name="connsiteX10" fmla="*/ 804863 w 1924050"/>
              <a:gd name="connsiteY10" fmla="*/ 204787 h 250031"/>
              <a:gd name="connsiteX11" fmla="*/ 452438 w 1924050"/>
              <a:gd name="connsiteY11" fmla="*/ 223837 h 250031"/>
              <a:gd name="connsiteX12" fmla="*/ 126206 w 1924050"/>
              <a:gd name="connsiteY12" fmla="*/ 242887 h 250031"/>
              <a:gd name="connsiteX13" fmla="*/ 11906 w 1924050"/>
              <a:gd name="connsiteY13" fmla="*/ 250031 h 250031"/>
              <a:gd name="connsiteX14" fmla="*/ 0 w 1924050"/>
              <a:gd name="connsiteY14" fmla="*/ 114300 h 250031"/>
              <a:gd name="connsiteX15" fmla="*/ 478631 w 1924050"/>
              <a:gd name="connsiteY15" fmla="*/ 88106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24050" h="250031">
                <a:moveTo>
                  <a:pt x="478631" y="88106"/>
                </a:moveTo>
                <a:lnTo>
                  <a:pt x="819150" y="66675"/>
                </a:lnTo>
                <a:lnTo>
                  <a:pt x="1009650" y="47625"/>
                </a:lnTo>
                <a:lnTo>
                  <a:pt x="1333500" y="28575"/>
                </a:lnTo>
                <a:lnTo>
                  <a:pt x="1652588" y="14287"/>
                </a:lnTo>
                <a:lnTo>
                  <a:pt x="1924050" y="0"/>
                </a:lnTo>
                <a:lnTo>
                  <a:pt x="1907381" y="133350"/>
                </a:lnTo>
                <a:lnTo>
                  <a:pt x="1688306" y="145256"/>
                </a:lnTo>
                <a:lnTo>
                  <a:pt x="1369219" y="161925"/>
                </a:lnTo>
                <a:lnTo>
                  <a:pt x="1004888" y="183356"/>
                </a:lnTo>
                <a:lnTo>
                  <a:pt x="804863" y="204787"/>
                </a:lnTo>
                <a:lnTo>
                  <a:pt x="452438" y="223837"/>
                </a:lnTo>
                <a:lnTo>
                  <a:pt x="126206" y="242887"/>
                </a:lnTo>
                <a:lnTo>
                  <a:pt x="11906" y="250031"/>
                </a:lnTo>
                <a:lnTo>
                  <a:pt x="0" y="114300"/>
                </a:lnTo>
                <a:lnTo>
                  <a:pt x="478631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C8B25F56-12B6-C64A-8E00-07D436CE7C36}"/>
              </a:ext>
            </a:extLst>
          </p:cNvPr>
          <p:cNvSpPr/>
          <p:nvPr/>
        </p:nvSpPr>
        <p:spPr>
          <a:xfrm>
            <a:off x="4751388" y="3711575"/>
            <a:ext cx="306387" cy="1917700"/>
          </a:xfrm>
          <a:custGeom>
            <a:avLst/>
            <a:gdLst>
              <a:gd name="connsiteX0" fmla="*/ 58903 w 305735"/>
              <a:gd name="connsiteY0" fmla="*/ 1060255 h 1918557"/>
              <a:gd name="connsiteX1" fmla="*/ 58903 w 305735"/>
              <a:gd name="connsiteY1" fmla="*/ 471225 h 1918557"/>
              <a:gd name="connsiteX2" fmla="*/ 58903 w 305735"/>
              <a:gd name="connsiteY2" fmla="*/ 353419 h 1918557"/>
              <a:gd name="connsiteX3" fmla="*/ 64513 w 305735"/>
              <a:gd name="connsiteY3" fmla="*/ 294516 h 1918557"/>
              <a:gd name="connsiteX4" fmla="*/ 67318 w 305735"/>
              <a:gd name="connsiteY4" fmla="*/ 238417 h 1918557"/>
              <a:gd name="connsiteX5" fmla="*/ 64513 w 305735"/>
              <a:gd name="connsiteY5" fmla="*/ 190734 h 1918557"/>
              <a:gd name="connsiteX6" fmla="*/ 56098 w 305735"/>
              <a:gd name="connsiteY6" fmla="*/ 148660 h 1918557"/>
              <a:gd name="connsiteX7" fmla="*/ 42074 w 305735"/>
              <a:gd name="connsiteY7" fmla="*/ 100977 h 1918557"/>
              <a:gd name="connsiteX8" fmla="*/ 0 w 305735"/>
              <a:gd name="connsiteY8" fmla="*/ 5610 h 1918557"/>
              <a:gd name="connsiteX9" fmla="*/ 207563 w 305735"/>
              <a:gd name="connsiteY9" fmla="*/ 0 h 1918557"/>
              <a:gd name="connsiteX10" fmla="*/ 260857 w 305735"/>
              <a:gd name="connsiteY10" fmla="*/ 50489 h 1918557"/>
              <a:gd name="connsiteX11" fmla="*/ 280491 w 305735"/>
              <a:gd name="connsiteY11" fmla="*/ 89757 h 1918557"/>
              <a:gd name="connsiteX12" fmla="*/ 288906 w 305735"/>
              <a:gd name="connsiteY12" fmla="*/ 117806 h 1918557"/>
              <a:gd name="connsiteX13" fmla="*/ 297320 w 305735"/>
              <a:gd name="connsiteY13" fmla="*/ 157075 h 1918557"/>
              <a:gd name="connsiteX14" fmla="*/ 305735 w 305735"/>
              <a:gd name="connsiteY14" fmla="*/ 230003 h 1918557"/>
              <a:gd name="connsiteX15" fmla="*/ 305735 w 305735"/>
              <a:gd name="connsiteY15" fmla="*/ 330979 h 1918557"/>
              <a:gd name="connsiteX16" fmla="*/ 305735 w 305735"/>
              <a:gd name="connsiteY16" fmla="*/ 1912947 h 1918557"/>
              <a:gd name="connsiteX17" fmla="*/ 64513 w 305735"/>
              <a:gd name="connsiteY17" fmla="*/ 1918557 h 1918557"/>
              <a:gd name="connsiteX18" fmla="*/ 58903 w 305735"/>
              <a:gd name="connsiteY18" fmla="*/ 1060255 h 1918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5735" h="1918557">
                <a:moveTo>
                  <a:pt x="58903" y="1060255"/>
                </a:moveTo>
                <a:lnTo>
                  <a:pt x="58903" y="471225"/>
                </a:lnTo>
                <a:lnTo>
                  <a:pt x="58903" y="353419"/>
                </a:lnTo>
                <a:lnTo>
                  <a:pt x="64513" y="294516"/>
                </a:lnTo>
                <a:lnTo>
                  <a:pt x="67318" y="238417"/>
                </a:lnTo>
                <a:lnTo>
                  <a:pt x="64513" y="190734"/>
                </a:lnTo>
                <a:lnTo>
                  <a:pt x="56098" y="148660"/>
                </a:lnTo>
                <a:lnTo>
                  <a:pt x="42074" y="100977"/>
                </a:lnTo>
                <a:lnTo>
                  <a:pt x="0" y="5610"/>
                </a:lnTo>
                <a:lnTo>
                  <a:pt x="207563" y="0"/>
                </a:lnTo>
                <a:lnTo>
                  <a:pt x="260857" y="50489"/>
                </a:lnTo>
                <a:lnTo>
                  <a:pt x="280491" y="89757"/>
                </a:lnTo>
                <a:lnTo>
                  <a:pt x="288906" y="117806"/>
                </a:lnTo>
                <a:lnTo>
                  <a:pt x="297320" y="157075"/>
                </a:lnTo>
                <a:lnTo>
                  <a:pt x="305735" y="230003"/>
                </a:lnTo>
                <a:lnTo>
                  <a:pt x="305735" y="330979"/>
                </a:lnTo>
                <a:lnTo>
                  <a:pt x="305735" y="1912947"/>
                </a:lnTo>
                <a:lnTo>
                  <a:pt x="64513" y="1918557"/>
                </a:lnTo>
                <a:lnTo>
                  <a:pt x="58903" y="106025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8B01CF6B-3709-F746-B2E8-728947B03405}"/>
              </a:ext>
            </a:extLst>
          </p:cNvPr>
          <p:cNvSpPr/>
          <p:nvPr/>
        </p:nvSpPr>
        <p:spPr>
          <a:xfrm>
            <a:off x="3538538" y="4906963"/>
            <a:ext cx="2635250" cy="377825"/>
          </a:xfrm>
          <a:custGeom>
            <a:avLst/>
            <a:gdLst>
              <a:gd name="connsiteX0" fmla="*/ 802481 w 2636043"/>
              <a:gd name="connsiteY0" fmla="*/ 171450 h 376238"/>
              <a:gd name="connsiteX1" fmla="*/ 1302543 w 2636043"/>
              <a:gd name="connsiteY1" fmla="*/ 128588 h 376238"/>
              <a:gd name="connsiteX2" fmla="*/ 1631156 w 2636043"/>
              <a:gd name="connsiteY2" fmla="*/ 97632 h 376238"/>
              <a:gd name="connsiteX3" fmla="*/ 1826418 w 2636043"/>
              <a:gd name="connsiteY3" fmla="*/ 78582 h 376238"/>
              <a:gd name="connsiteX4" fmla="*/ 2038350 w 2636043"/>
              <a:gd name="connsiteY4" fmla="*/ 52388 h 376238"/>
              <a:gd name="connsiteX5" fmla="*/ 2207418 w 2636043"/>
              <a:gd name="connsiteY5" fmla="*/ 26194 h 376238"/>
              <a:gd name="connsiteX6" fmla="*/ 2250281 w 2636043"/>
              <a:gd name="connsiteY6" fmla="*/ 16669 h 376238"/>
              <a:gd name="connsiteX7" fmla="*/ 2274093 w 2636043"/>
              <a:gd name="connsiteY7" fmla="*/ 4763 h 376238"/>
              <a:gd name="connsiteX8" fmla="*/ 2290762 w 2636043"/>
              <a:gd name="connsiteY8" fmla="*/ 0 h 376238"/>
              <a:gd name="connsiteX9" fmla="*/ 2319337 w 2636043"/>
              <a:gd name="connsiteY9" fmla="*/ 0 h 376238"/>
              <a:gd name="connsiteX10" fmla="*/ 2350293 w 2636043"/>
              <a:gd name="connsiteY10" fmla="*/ 2382 h 376238"/>
              <a:gd name="connsiteX11" fmla="*/ 2397918 w 2636043"/>
              <a:gd name="connsiteY11" fmla="*/ 16669 h 376238"/>
              <a:gd name="connsiteX12" fmla="*/ 2447925 w 2636043"/>
              <a:gd name="connsiteY12" fmla="*/ 38100 h 376238"/>
              <a:gd name="connsiteX13" fmla="*/ 2512218 w 2636043"/>
              <a:gd name="connsiteY13" fmla="*/ 76200 h 376238"/>
              <a:gd name="connsiteX14" fmla="*/ 2566987 w 2636043"/>
              <a:gd name="connsiteY14" fmla="*/ 111919 h 376238"/>
              <a:gd name="connsiteX15" fmla="*/ 2593181 w 2636043"/>
              <a:gd name="connsiteY15" fmla="*/ 130969 h 376238"/>
              <a:gd name="connsiteX16" fmla="*/ 2616993 w 2636043"/>
              <a:gd name="connsiteY16" fmla="*/ 154782 h 376238"/>
              <a:gd name="connsiteX17" fmla="*/ 2631281 w 2636043"/>
              <a:gd name="connsiteY17" fmla="*/ 183357 h 376238"/>
              <a:gd name="connsiteX18" fmla="*/ 2636043 w 2636043"/>
              <a:gd name="connsiteY18" fmla="*/ 200025 h 376238"/>
              <a:gd name="connsiteX19" fmla="*/ 2633662 w 2636043"/>
              <a:gd name="connsiteY19" fmla="*/ 209550 h 376238"/>
              <a:gd name="connsiteX20" fmla="*/ 2621756 w 2636043"/>
              <a:gd name="connsiteY20" fmla="*/ 221457 h 376238"/>
              <a:gd name="connsiteX21" fmla="*/ 2597943 w 2636043"/>
              <a:gd name="connsiteY21" fmla="*/ 235744 h 376238"/>
              <a:gd name="connsiteX22" fmla="*/ 2566987 w 2636043"/>
              <a:gd name="connsiteY22" fmla="*/ 242888 h 376238"/>
              <a:gd name="connsiteX23" fmla="*/ 2490787 w 2636043"/>
              <a:gd name="connsiteY23" fmla="*/ 240507 h 376238"/>
              <a:gd name="connsiteX24" fmla="*/ 2269331 w 2636043"/>
              <a:gd name="connsiteY24" fmla="*/ 233363 h 376238"/>
              <a:gd name="connsiteX25" fmla="*/ 1964531 w 2636043"/>
              <a:gd name="connsiteY25" fmla="*/ 235744 h 376238"/>
              <a:gd name="connsiteX26" fmla="*/ 1688306 w 2636043"/>
              <a:gd name="connsiteY26" fmla="*/ 250032 h 376238"/>
              <a:gd name="connsiteX27" fmla="*/ 1488281 w 2636043"/>
              <a:gd name="connsiteY27" fmla="*/ 269082 h 376238"/>
              <a:gd name="connsiteX28" fmla="*/ 1012031 w 2636043"/>
              <a:gd name="connsiteY28" fmla="*/ 309563 h 376238"/>
              <a:gd name="connsiteX29" fmla="*/ 750093 w 2636043"/>
              <a:gd name="connsiteY29" fmla="*/ 333375 h 376238"/>
              <a:gd name="connsiteX30" fmla="*/ 621506 w 2636043"/>
              <a:gd name="connsiteY30" fmla="*/ 352425 h 376238"/>
              <a:gd name="connsiteX31" fmla="*/ 488156 w 2636043"/>
              <a:gd name="connsiteY31" fmla="*/ 371475 h 376238"/>
              <a:gd name="connsiteX32" fmla="*/ 438150 w 2636043"/>
              <a:gd name="connsiteY32" fmla="*/ 376238 h 376238"/>
              <a:gd name="connsiteX33" fmla="*/ 383381 w 2636043"/>
              <a:gd name="connsiteY33" fmla="*/ 376238 h 376238"/>
              <a:gd name="connsiteX34" fmla="*/ 314325 w 2636043"/>
              <a:gd name="connsiteY34" fmla="*/ 364332 h 376238"/>
              <a:gd name="connsiteX35" fmla="*/ 247650 w 2636043"/>
              <a:gd name="connsiteY35" fmla="*/ 335757 h 376238"/>
              <a:gd name="connsiteX36" fmla="*/ 188118 w 2636043"/>
              <a:gd name="connsiteY36" fmla="*/ 297657 h 376238"/>
              <a:gd name="connsiteX37" fmla="*/ 135731 w 2636043"/>
              <a:gd name="connsiteY37" fmla="*/ 261938 h 376238"/>
              <a:gd name="connsiteX38" fmla="*/ 71437 w 2636043"/>
              <a:gd name="connsiteY38" fmla="*/ 197644 h 376238"/>
              <a:gd name="connsiteX39" fmla="*/ 35718 w 2636043"/>
              <a:gd name="connsiteY39" fmla="*/ 152400 h 376238"/>
              <a:gd name="connsiteX40" fmla="*/ 7143 w 2636043"/>
              <a:gd name="connsiteY40" fmla="*/ 104775 h 376238"/>
              <a:gd name="connsiteX41" fmla="*/ 0 w 2636043"/>
              <a:gd name="connsiteY41" fmla="*/ 83344 h 376238"/>
              <a:gd name="connsiteX42" fmla="*/ 0 w 2636043"/>
              <a:gd name="connsiteY42" fmla="*/ 73819 h 376238"/>
              <a:gd name="connsiteX43" fmla="*/ 4762 w 2636043"/>
              <a:gd name="connsiteY43" fmla="*/ 64294 h 376238"/>
              <a:gd name="connsiteX44" fmla="*/ 11906 w 2636043"/>
              <a:gd name="connsiteY44" fmla="*/ 61913 h 376238"/>
              <a:gd name="connsiteX45" fmla="*/ 30956 w 2636043"/>
              <a:gd name="connsiteY45" fmla="*/ 66675 h 376238"/>
              <a:gd name="connsiteX46" fmla="*/ 71437 w 2636043"/>
              <a:gd name="connsiteY46" fmla="*/ 88107 h 376238"/>
              <a:gd name="connsiteX47" fmla="*/ 130968 w 2636043"/>
              <a:gd name="connsiteY47" fmla="*/ 126207 h 376238"/>
              <a:gd name="connsiteX48" fmla="*/ 185737 w 2636043"/>
              <a:gd name="connsiteY48" fmla="*/ 154782 h 376238"/>
              <a:gd name="connsiteX49" fmla="*/ 226218 w 2636043"/>
              <a:gd name="connsiteY49" fmla="*/ 171450 h 376238"/>
              <a:gd name="connsiteX50" fmla="*/ 297656 w 2636043"/>
              <a:gd name="connsiteY50" fmla="*/ 190500 h 376238"/>
              <a:gd name="connsiteX51" fmla="*/ 378618 w 2636043"/>
              <a:gd name="connsiteY51" fmla="*/ 197644 h 376238"/>
              <a:gd name="connsiteX52" fmla="*/ 802481 w 2636043"/>
              <a:gd name="connsiteY52" fmla="*/ 171450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36043" h="376238">
                <a:moveTo>
                  <a:pt x="802481" y="171450"/>
                </a:moveTo>
                <a:lnTo>
                  <a:pt x="1302543" y="128588"/>
                </a:lnTo>
                <a:lnTo>
                  <a:pt x="1631156" y="97632"/>
                </a:lnTo>
                <a:lnTo>
                  <a:pt x="1826418" y="78582"/>
                </a:lnTo>
                <a:lnTo>
                  <a:pt x="2038350" y="52388"/>
                </a:lnTo>
                <a:lnTo>
                  <a:pt x="2207418" y="26194"/>
                </a:lnTo>
                <a:lnTo>
                  <a:pt x="2250281" y="16669"/>
                </a:lnTo>
                <a:lnTo>
                  <a:pt x="2274093" y="4763"/>
                </a:lnTo>
                <a:lnTo>
                  <a:pt x="2290762" y="0"/>
                </a:lnTo>
                <a:lnTo>
                  <a:pt x="2319337" y="0"/>
                </a:lnTo>
                <a:lnTo>
                  <a:pt x="2350293" y="2382"/>
                </a:lnTo>
                <a:lnTo>
                  <a:pt x="2397918" y="16669"/>
                </a:lnTo>
                <a:lnTo>
                  <a:pt x="2447925" y="38100"/>
                </a:lnTo>
                <a:lnTo>
                  <a:pt x="2512218" y="76200"/>
                </a:lnTo>
                <a:lnTo>
                  <a:pt x="2566987" y="111919"/>
                </a:lnTo>
                <a:lnTo>
                  <a:pt x="2593181" y="130969"/>
                </a:lnTo>
                <a:lnTo>
                  <a:pt x="2616993" y="154782"/>
                </a:lnTo>
                <a:lnTo>
                  <a:pt x="2631281" y="183357"/>
                </a:lnTo>
                <a:lnTo>
                  <a:pt x="2636043" y="200025"/>
                </a:lnTo>
                <a:lnTo>
                  <a:pt x="2633662" y="209550"/>
                </a:lnTo>
                <a:lnTo>
                  <a:pt x="2621756" y="221457"/>
                </a:lnTo>
                <a:lnTo>
                  <a:pt x="2597943" y="235744"/>
                </a:lnTo>
                <a:lnTo>
                  <a:pt x="2566987" y="242888"/>
                </a:lnTo>
                <a:lnTo>
                  <a:pt x="2490787" y="240507"/>
                </a:lnTo>
                <a:lnTo>
                  <a:pt x="2269331" y="233363"/>
                </a:lnTo>
                <a:lnTo>
                  <a:pt x="1964531" y="235744"/>
                </a:lnTo>
                <a:lnTo>
                  <a:pt x="1688306" y="250032"/>
                </a:lnTo>
                <a:lnTo>
                  <a:pt x="1488281" y="269082"/>
                </a:lnTo>
                <a:lnTo>
                  <a:pt x="1012031" y="309563"/>
                </a:lnTo>
                <a:lnTo>
                  <a:pt x="750093" y="333375"/>
                </a:lnTo>
                <a:lnTo>
                  <a:pt x="621506" y="352425"/>
                </a:lnTo>
                <a:lnTo>
                  <a:pt x="488156" y="371475"/>
                </a:lnTo>
                <a:lnTo>
                  <a:pt x="438150" y="376238"/>
                </a:lnTo>
                <a:lnTo>
                  <a:pt x="383381" y="376238"/>
                </a:lnTo>
                <a:lnTo>
                  <a:pt x="314325" y="364332"/>
                </a:lnTo>
                <a:lnTo>
                  <a:pt x="247650" y="335757"/>
                </a:lnTo>
                <a:lnTo>
                  <a:pt x="188118" y="297657"/>
                </a:lnTo>
                <a:lnTo>
                  <a:pt x="135731" y="261938"/>
                </a:lnTo>
                <a:lnTo>
                  <a:pt x="71437" y="197644"/>
                </a:lnTo>
                <a:lnTo>
                  <a:pt x="35718" y="152400"/>
                </a:lnTo>
                <a:lnTo>
                  <a:pt x="7143" y="104775"/>
                </a:lnTo>
                <a:lnTo>
                  <a:pt x="0" y="83344"/>
                </a:lnTo>
                <a:lnTo>
                  <a:pt x="0" y="73819"/>
                </a:lnTo>
                <a:lnTo>
                  <a:pt x="4762" y="64294"/>
                </a:lnTo>
                <a:lnTo>
                  <a:pt x="11906" y="61913"/>
                </a:lnTo>
                <a:lnTo>
                  <a:pt x="30956" y="66675"/>
                </a:lnTo>
                <a:lnTo>
                  <a:pt x="71437" y="88107"/>
                </a:lnTo>
                <a:lnTo>
                  <a:pt x="130968" y="126207"/>
                </a:lnTo>
                <a:lnTo>
                  <a:pt x="185737" y="154782"/>
                </a:lnTo>
                <a:lnTo>
                  <a:pt x="226218" y="171450"/>
                </a:lnTo>
                <a:lnTo>
                  <a:pt x="297656" y="190500"/>
                </a:lnTo>
                <a:lnTo>
                  <a:pt x="378618" y="197644"/>
                </a:lnTo>
                <a:lnTo>
                  <a:pt x="802481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08257AC9-60F4-314B-9895-98127E021EAF}"/>
              </a:ext>
            </a:extLst>
          </p:cNvPr>
          <p:cNvSpPr/>
          <p:nvPr/>
        </p:nvSpPr>
        <p:spPr>
          <a:xfrm>
            <a:off x="2970213" y="5459413"/>
            <a:ext cx="4025900" cy="450850"/>
          </a:xfrm>
          <a:custGeom>
            <a:avLst/>
            <a:gdLst>
              <a:gd name="connsiteX0" fmla="*/ 2253108 w 4025992"/>
              <a:gd name="connsiteY0" fmla="*/ 108544 h 450622"/>
              <a:gd name="connsiteX1" fmla="*/ 2703730 w 4025992"/>
              <a:gd name="connsiteY1" fmla="*/ 82231 h 450622"/>
              <a:gd name="connsiteX2" fmla="*/ 3118170 w 4025992"/>
              <a:gd name="connsiteY2" fmla="*/ 55917 h 450622"/>
              <a:gd name="connsiteX3" fmla="*/ 3246449 w 4025992"/>
              <a:gd name="connsiteY3" fmla="*/ 42760 h 450622"/>
              <a:gd name="connsiteX4" fmla="*/ 3345126 w 4025992"/>
              <a:gd name="connsiteY4" fmla="*/ 19736 h 450622"/>
              <a:gd name="connsiteX5" fmla="*/ 3420777 w 4025992"/>
              <a:gd name="connsiteY5" fmla="*/ 3290 h 450622"/>
              <a:gd name="connsiteX6" fmla="*/ 3470116 w 4025992"/>
              <a:gd name="connsiteY6" fmla="*/ 0 h 450622"/>
              <a:gd name="connsiteX7" fmla="*/ 3512875 w 4025992"/>
              <a:gd name="connsiteY7" fmla="*/ 3290 h 450622"/>
              <a:gd name="connsiteX8" fmla="*/ 3562213 w 4025992"/>
              <a:gd name="connsiteY8" fmla="*/ 6579 h 450622"/>
              <a:gd name="connsiteX9" fmla="*/ 3637865 w 4025992"/>
              <a:gd name="connsiteY9" fmla="*/ 19736 h 450622"/>
              <a:gd name="connsiteX10" fmla="*/ 3703649 w 4025992"/>
              <a:gd name="connsiteY10" fmla="*/ 42760 h 450622"/>
              <a:gd name="connsiteX11" fmla="*/ 3805615 w 4025992"/>
              <a:gd name="connsiteY11" fmla="*/ 82231 h 450622"/>
              <a:gd name="connsiteX12" fmla="*/ 3881267 w 4025992"/>
              <a:gd name="connsiteY12" fmla="*/ 118412 h 450622"/>
              <a:gd name="connsiteX13" fmla="*/ 3910869 w 4025992"/>
              <a:gd name="connsiteY13" fmla="*/ 131569 h 450622"/>
              <a:gd name="connsiteX14" fmla="*/ 3940472 w 4025992"/>
              <a:gd name="connsiteY14" fmla="*/ 154593 h 450622"/>
              <a:gd name="connsiteX15" fmla="*/ 3970075 w 4025992"/>
              <a:gd name="connsiteY15" fmla="*/ 180907 h 450622"/>
              <a:gd name="connsiteX16" fmla="*/ 3993100 w 4025992"/>
              <a:gd name="connsiteY16" fmla="*/ 203931 h 450622"/>
              <a:gd name="connsiteX17" fmla="*/ 4012835 w 4025992"/>
              <a:gd name="connsiteY17" fmla="*/ 226956 h 450622"/>
              <a:gd name="connsiteX18" fmla="*/ 4025992 w 4025992"/>
              <a:gd name="connsiteY18" fmla="*/ 246691 h 450622"/>
              <a:gd name="connsiteX19" fmla="*/ 4025992 w 4025992"/>
              <a:gd name="connsiteY19" fmla="*/ 263137 h 450622"/>
              <a:gd name="connsiteX20" fmla="*/ 4019413 w 4025992"/>
              <a:gd name="connsiteY20" fmla="*/ 282872 h 450622"/>
              <a:gd name="connsiteX21" fmla="*/ 3999678 w 4025992"/>
              <a:gd name="connsiteY21" fmla="*/ 299318 h 450622"/>
              <a:gd name="connsiteX22" fmla="*/ 3950340 w 4025992"/>
              <a:gd name="connsiteY22" fmla="*/ 312475 h 450622"/>
              <a:gd name="connsiteX23" fmla="*/ 3910869 w 4025992"/>
              <a:gd name="connsiteY23" fmla="*/ 312475 h 450622"/>
              <a:gd name="connsiteX24" fmla="*/ 3825350 w 4025992"/>
              <a:gd name="connsiteY24" fmla="*/ 299318 h 450622"/>
              <a:gd name="connsiteX25" fmla="*/ 3687203 w 4025992"/>
              <a:gd name="connsiteY25" fmla="*/ 282872 h 450622"/>
              <a:gd name="connsiteX26" fmla="*/ 3489851 w 4025992"/>
              <a:gd name="connsiteY26" fmla="*/ 266426 h 450622"/>
              <a:gd name="connsiteX27" fmla="*/ 3216846 w 4025992"/>
              <a:gd name="connsiteY27" fmla="*/ 249980 h 450622"/>
              <a:gd name="connsiteX28" fmla="*/ 2904372 w 4025992"/>
              <a:gd name="connsiteY28" fmla="*/ 246691 h 450622"/>
              <a:gd name="connsiteX29" fmla="*/ 2598475 w 4025992"/>
              <a:gd name="connsiteY29" fmla="*/ 256559 h 450622"/>
              <a:gd name="connsiteX30" fmla="*/ 2177457 w 4025992"/>
              <a:gd name="connsiteY30" fmla="*/ 269715 h 450622"/>
              <a:gd name="connsiteX31" fmla="*/ 1802487 w 4025992"/>
              <a:gd name="connsiteY31" fmla="*/ 289451 h 450622"/>
              <a:gd name="connsiteX32" fmla="*/ 1542639 w 4025992"/>
              <a:gd name="connsiteY32" fmla="*/ 309186 h 450622"/>
              <a:gd name="connsiteX33" fmla="*/ 1282792 w 4025992"/>
              <a:gd name="connsiteY33" fmla="*/ 338789 h 450622"/>
              <a:gd name="connsiteX34" fmla="*/ 1092018 w 4025992"/>
              <a:gd name="connsiteY34" fmla="*/ 365102 h 450622"/>
              <a:gd name="connsiteX35" fmla="*/ 763097 w 4025992"/>
              <a:gd name="connsiteY35" fmla="*/ 421019 h 450622"/>
              <a:gd name="connsiteX36" fmla="*/ 611793 w 4025992"/>
              <a:gd name="connsiteY36" fmla="*/ 450622 h 450622"/>
              <a:gd name="connsiteX37" fmla="*/ 569033 w 4025992"/>
              <a:gd name="connsiteY37" fmla="*/ 447333 h 450622"/>
              <a:gd name="connsiteX38" fmla="*/ 486803 w 4025992"/>
              <a:gd name="connsiteY38" fmla="*/ 424308 h 450622"/>
              <a:gd name="connsiteX39" fmla="*/ 404573 w 4025992"/>
              <a:gd name="connsiteY39" fmla="*/ 394705 h 450622"/>
              <a:gd name="connsiteX40" fmla="*/ 315764 w 4025992"/>
              <a:gd name="connsiteY40" fmla="*/ 358524 h 450622"/>
              <a:gd name="connsiteX41" fmla="*/ 213799 w 4025992"/>
              <a:gd name="connsiteY41" fmla="*/ 302608 h 450622"/>
              <a:gd name="connsiteX42" fmla="*/ 118412 w 4025992"/>
              <a:gd name="connsiteY42" fmla="*/ 236823 h 450622"/>
              <a:gd name="connsiteX43" fmla="*/ 65785 w 4025992"/>
              <a:gd name="connsiteY43" fmla="*/ 187485 h 450622"/>
              <a:gd name="connsiteX44" fmla="*/ 36182 w 4025992"/>
              <a:gd name="connsiteY44" fmla="*/ 151304 h 450622"/>
              <a:gd name="connsiteX45" fmla="*/ 9868 w 4025992"/>
              <a:gd name="connsiteY45" fmla="*/ 115123 h 450622"/>
              <a:gd name="connsiteX46" fmla="*/ 0 w 4025992"/>
              <a:gd name="connsiteY46" fmla="*/ 82231 h 450622"/>
              <a:gd name="connsiteX47" fmla="*/ 0 w 4025992"/>
              <a:gd name="connsiteY47" fmla="*/ 69074 h 450622"/>
              <a:gd name="connsiteX48" fmla="*/ 6579 w 4025992"/>
              <a:gd name="connsiteY48" fmla="*/ 55917 h 450622"/>
              <a:gd name="connsiteX49" fmla="*/ 16446 w 4025992"/>
              <a:gd name="connsiteY49" fmla="*/ 52628 h 450622"/>
              <a:gd name="connsiteX50" fmla="*/ 52628 w 4025992"/>
              <a:gd name="connsiteY50" fmla="*/ 69074 h 450622"/>
              <a:gd name="connsiteX51" fmla="*/ 115123 w 4025992"/>
              <a:gd name="connsiteY51" fmla="*/ 111833 h 450622"/>
              <a:gd name="connsiteX52" fmla="*/ 184196 w 4025992"/>
              <a:gd name="connsiteY52" fmla="*/ 151304 h 450622"/>
              <a:gd name="connsiteX53" fmla="*/ 236823 w 4025992"/>
              <a:gd name="connsiteY53" fmla="*/ 174328 h 450622"/>
              <a:gd name="connsiteX54" fmla="*/ 328921 w 4025992"/>
              <a:gd name="connsiteY54" fmla="*/ 207220 h 450622"/>
              <a:gd name="connsiteX55" fmla="*/ 401284 w 4025992"/>
              <a:gd name="connsiteY55" fmla="*/ 217088 h 450622"/>
              <a:gd name="connsiteX56" fmla="*/ 496671 w 4025992"/>
              <a:gd name="connsiteY56" fmla="*/ 226956 h 450622"/>
              <a:gd name="connsiteX57" fmla="*/ 713759 w 4025992"/>
              <a:gd name="connsiteY57" fmla="*/ 213799 h 450622"/>
              <a:gd name="connsiteX58" fmla="*/ 1042680 w 4025992"/>
              <a:gd name="connsiteY58" fmla="*/ 187485 h 450622"/>
              <a:gd name="connsiteX59" fmla="*/ 1470277 w 4025992"/>
              <a:gd name="connsiteY59" fmla="*/ 148015 h 450622"/>
              <a:gd name="connsiteX60" fmla="*/ 1864982 w 4025992"/>
              <a:gd name="connsiteY60" fmla="*/ 111833 h 450622"/>
              <a:gd name="connsiteX61" fmla="*/ 2065623 w 4025992"/>
              <a:gd name="connsiteY61" fmla="*/ 111833 h 450622"/>
              <a:gd name="connsiteX62" fmla="*/ 2253108 w 4025992"/>
              <a:gd name="connsiteY62" fmla="*/ 108544 h 45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025992" h="450622">
                <a:moveTo>
                  <a:pt x="2253108" y="108544"/>
                </a:moveTo>
                <a:lnTo>
                  <a:pt x="2703730" y="82231"/>
                </a:lnTo>
                <a:lnTo>
                  <a:pt x="3118170" y="55917"/>
                </a:lnTo>
                <a:lnTo>
                  <a:pt x="3246449" y="42760"/>
                </a:lnTo>
                <a:lnTo>
                  <a:pt x="3345126" y="19736"/>
                </a:lnTo>
                <a:lnTo>
                  <a:pt x="3420777" y="3290"/>
                </a:lnTo>
                <a:lnTo>
                  <a:pt x="3470116" y="0"/>
                </a:lnTo>
                <a:lnTo>
                  <a:pt x="3512875" y="3290"/>
                </a:lnTo>
                <a:lnTo>
                  <a:pt x="3562213" y="6579"/>
                </a:lnTo>
                <a:lnTo>
                  <a:pt x="3637865" y="19736"/>
                </a:lnTo>
                <a:lnTo>
                  <a:pt x="3703649" y="42760"/>
                </a:lnTo>
                <a:lnTo>
                  <a:pt x="3805615" y="82231"/>
                </a:lnTo>
                <a:lnTo>
                  <a:pt x="3881267" y="118412"/>
                </a:lnTo>
                <a:lnTo>
                  <a:pt x="3910869" y="131569"/>
                </a:lnTo>
                <a:lnTo>
                  <a:pt x="3940472" y="154593"/>
                </a:lnTo>
                <a:lnTo>
                  <a:pt x="3970075" y="180907"/>
                </a:lnTo>
                <a:lnTo>
                  <a:pt x="3993100" y="203931"/>
                </a:lnTo>
                <a:lnTo>
                  <a:pt x="4012835" y="226956"/>
                </a:lnTo>
                <a:lnTo>
                  <a:pt x="4025992" y="246691"/>
                </a:lnTo>
                <a:lnTo>
                  <a:pt x="4025992" y="263137"/>
                </a:lnTo>
                <a:lnTo>
                  <a:pt x="4019413" y="282872"/>
                </a:lnTo>
                <a:lnTo>
                  <a:pt x="3999678" y="299318"/>
                </a:lnTo>
                <a:lnTo>
                  <a:pt x="3950340" y="312475"/>
                </a:lnTo>
                <a:lnTo>
                  <a:pt x="3910869" y="312475"/>
                </a:lnTo>
                <a:lnTo>
                  <a:pt x="3825350" y="299318"/>
                </a:lnTo>
                <a:lnTo>
                  <a:pt x="3687203" y="282872"/>
                </a:lnTo>
                <a:lnTo>
                  <a:pt x="3489851" y="266426"/>
                </a:lnTo>
                <a:lnTo>
                  <a:pt x="3216846" y="249980"/>
                </a:lnTo>
                <a:lnTo>
                  <a:pt x="2904372" y="246691"/>
                </a:lnTo>
                <a:lnTo>
                  <a:pt x="2598475" y="256559"/>
                </a:lnTo>
                <a:lnTo>
                  <a:pt x="2177457" y="269715"/>
                </a:lnTo>
                <a:lnTo>
                  <a:pt x="1802487" y="289451"/>
                </a:lnTo>
                <a:lnTo>
                  <a:pt x="1542639" y="309186"/>
                </a:lnTo>
                <a:lnTo>
                  <a:pt x="1282792" y="338789"/>
                </a:lnTo>
                <a:lnTo>
                  <a:pt x="1092018" y="365102"/>
                </a:lnTo>
                <a:lnTo>
                  <a:pt x="763097" y="421019"/>
                </a:lnTo>
                <a:lnTo>
                  <a:pt x="611793" y="450622"/>
                </a:lnTo>
                <a:lnTo>
                  <a:pt x="569033" y="447333"/>
                </a:lnTo>
                <a:lnTo>
                  <a:pt x="486803" y="424308"/>
                </a:lnTo>
                <a:lnTo>
                  <a:pt x="404573" y="394705"/>
                </a:lnTo>
                <a:lnTo>
                  <a:pt x="315764" y="358524"/>
                </a:lnTo>
                <a:lnTo>
                  <a:pt x="213799" y="302608"/>
                </a:lnTo>
                <a:lnTo>
                  <a:pt x="118412" y="236823"/>
                </a:lnTo>
                <a:lnTo>
                  <a:pt x="65785" y="187485"/>
                </a:lnTo>
                <a:lnTo>
                  <a:pt x="36182" y="151304"/>
                </a:lnTo>
                <a:lnTo>
                  <a:pt x="9868" y="115123"/>
                </a:lnTo>
                <a:lnTo>
                  <a:pt x="0" y="82231"/>
                </a:lnTo>
                <a:lnTo>
                  <a:pt x="0" y="69074"/>
                </a:lnTo>
                <a:lnTo>
                  <a:pt x="6579" y="55917"/>
                </a:lnTo>
                <a:lnTo>
                  <a:pt x="16446" y="52628"/>
                </a:lnTo>
                <a:lnTo>
                  <a:pt x="52628" y="69074"/>
                </a:lnTo>
                <a:lnTo>
                  <a:pt x="115123" y="111833"/>
                </a:lnTo>
                <a:lnTo>
                  <a:pt x="184196" y="151304"/>
                </a:lnTo>
                <a:lnTo>
                  <a:pt x="236823" y="174328"/>
                </a:lnTo>
                <a:lnTo>
                  <a:pt x="328921" y="207220"/>
                </a:lnTo>
                <a:lnTo>
                  <a:pt x="401284" y="217088"/>
                </a:lnTo>
                <a:lnTo>
                  <a:pt x="496671" y="226956"/>
                </a:lnTo>
                <a:lnTo>
                  <a:pt x="713759" y="213799"/>
                </a:lnTo>
                <a:lnTo>
                  <a:pt x="1042680" y="187485"/>
                </a:lnTo>
                <a:lnTo>
                  <a:pt x="1470277" y="148015"/>
                </a:lnTo>
                <a:lnTo>
                  <a:pt x="1864982" y="111833"/>
                </a:lnTo>
                <a:lnTo>
                  <a:pt x="2065623" y="111833"/>
                </a:lnTo>
                <a:lnTo>
                  <a:pt x="2253108" y="108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07A348-EA37-40FE-82EA-63BFAECE5373}"/>
              </a:ext>
            </a:extLst>
          </p:cNvPr>
          <p:cNvGrpSpPr/>
          <p:nvPr/>
        </p:nvGrpSpPr>
        <p:grpSpPr>
          <a:xfrm>
            <a:off x="2776922" y="1500155"/>
            <a:ext cx="4349750" cy="4397375"/>
            <a:chOff x="2930525" y="1665288"/>
            <a:chExt cx="4349750" cy="4397375"/>
          </a:xfrm>
        </p:grpSpPr>
        <p:sp>
          <p:nvSpPr>
            <p:cNvPr id="14" name="フリーフォーム 105">
              <a:extLst>
                <a:ext uri="{FF2B5EF4-FFF2-40B4-BE49-F238E27FC236}">
                  <a16:creationId xmlns:a16="http://schemas.microsoft.com/office/drawing/2014/main" id="{19A8AC41-ED75-4BCD-81E1-060514A141C8}"/>
                </a:ext>
              </a:extLst>
            </p:cNvPr>
            <p:cNvSpPr/>
            <p:nvPr/>
          </p:nvSpPr>
          <p:spPr>
            <a:xfrm>
              <a:off x="3652838" y="1789113"/>
              <a:ext cx="508000" cy="1266825"/>
            </a:xfrm>
            <a:custGeom>
              <a:avLst/>
              <a:gdLst>
                <a:gd name="connsiteX0" fmla="*/ 392906 w 507206"/>
                <a:gd name="connsiteY0" fmla="*/ 371475 h 1266825"/>
                <a:gd name="connsiteX1" fmla="*/ 371475 w 507206"/>
                <a:gd name="connsiteY1" fmla="*/ 223837 h 1266825"/>
                <a:gd name="connsiteX2" fmla="*/ 345281 w 507206"/>
                <a:gd name="connsiteY2" fmla="*/ 119062 h 1266825"/>
                <a:gd name="connsiteX3" fmla="*/ 300037 w 507206"/>
                <a:gd name="connsiteY3" fmla="*/ 92869 h 1266825"/>
                <a:gd name="connsiteX4" fmla="*/ 245268 w 507206"/>
                <a:gd name="connsiteY4" fmla="*/ 66675 h 1266825"/>
                <a:gd name="connsiteX5" fmla="*/ 200025 w 507206"/>
                <a:gd name="connsiteY5" fmla="*/ 50006 h 1266825"/>
                <a:gd name="connsiteX6" fmla="*/ 133350 w 507206"/>
                <a:gd name="connsiteY6" fmla="*/ 28575 h 1266825"/>
                <a:gd name="connsiteX7" fmla="*/ 78581 w 507206"/>
                <a:gd name="connsiteY7" fmla="*/ 11906 h 1266825"/>
                <a:gd name="connsiteX8" fmla="*/ 26193 w 507206"/>
                <a:gd name="connsiteY8" fmla="*/ 0 h 1266825"/>
                <a:gd name="connsiteX9" fmla="*/ 16668 w 507206"/>
                <a:gd name="connsiteY9" fmla="*/ 0 h 1266825"/>
                <a:gd name="connsiteX10" fmla="*/ 4762 w 507206"/>
                <a:gd name="connsiteY10" fmla="*/ 4762 h 1266825"/>
                <a:gd name="connsiteX11" fmla="*/ 0 w 507206"/>
                <a:gd name="connsiteY11" fmla="*/ 19050 h 1266825"/>
                <a:gd name="connsiteX12" fmla="*/ 9525 w 507206"/>
                <a:gd name="connsiteY12" fmla="*/ 40481 h 1266825"/>
                <a:gd name="connsiteX13" fmla="*/ 35718 w 507206"/>
                <a:gd name="connsiteY13" fmla="*/ 73819 h 1266825"/>
                <a:gd name="connsiteX14" fmla="*/ 66675 w 507206"/>
                <a:gd name="connsiteY14" fmla="*/ 111919 h 1266825"/>
                <a:gd name="connsiteX15" fmla="*/ 95250 w 507206"/>
                <a:gd name="connsiteY15" fmla="*/ 157162 h 1266825"/>
                <a:gd name="connsiteX16" fmla="*/ 119062 w 507206"/>
                <a:gd name="connsiteY16" fmla="*/ 204787 h 1266825"/>
                <a:gd name="connsiteX17" fmla="*/ 150018 w 507206"/>
                <a:gd name="connsiteY17" fmla="*/ 278606 h 1266825"/>
                <a:gd name="connsiteX18" fmla="*/ 166687 w 507206"/>
                <a:gd name="connsiteY18" fmla="*/ 342900 h 1266825"/>
                <a:gd name="connsiteX19" fmla="*/ 183356 w 507206"/>
                <a:gd name="connsiteY19" fmla="*/ 447675 h 1266825"/>
                <a:gd name="connsiteX20" fmla="*/ 216693 w 507206"/>
                <a:gd name="connsiteY20" fmla="*/ 678656 h 1266825"/>
                <a:gd name="connsiteX21" fmla="*/ 238125 w 507206"/>
                <a:gd name="connsiteY21" fmla="*/ 847725 h 1266825"/>
                <a:gd name="connsiteX22" fmla="*/ 240506 w 507206"/>
                <a:gd name="connsiteY22" fmla="*/ 921544 h 1266825"/>
                <a:gd name="connsiteX23" fmla="*/ 240506 w 507206"/>
                <a:gd name="connsiteY23" fmla="*/ 966787 h 1266825"/>
                <a:gd name="connsiteX24" fmla="*/ 245268 w 507206"/>
                <a:gd name="connsiteY24" fmla="*/ 1012031 h 1266825"/>
                <a:gd name="connsiteX25" fmla="*/ 257175 w 507206"/>
                <a:gd name="connsiteY25" fmla="*/ 1064419 h 1266825"/>
                <a:gd name="connsiteX26" fmla="*/ 280987 w 507206"/>
                <a:gd name="connsiteY26" fmla="*/ 1119187 h 1266825"/>
                <a:gd name="connsiteX27" fmla="*/ 300037 w 507206"/>
                <a:gd name="connsiteY27" fmla="*/ 1152525 h 1266825"/>
                <a:gd name="connsiteX28" fmla="*/ 323850 w 507206"/>
                <a:gd name="connsiteY28" fmla="*/ 1188244 h 1266825"/>
                <a:gd name="connsiteX29" fmla="*/ 345281 w 507206"/>
                <a:gd name="connsiteY29" fmla="*/ 1209675 h 1266825"/>
                <a:gd name="connsiteX30" fmla="*/ 366712 w 507206"/>
                <a:gd name="connsiteY30" fmla="*/ 1226344 h 1266825"/>
                <a:gd name="connsiteX31" fmla="*/ 409575 w 507206"/>
                <a:gd name="connsiteY31" fmla="*/ 1254919 h 1266825"/>
                <a:gd name="connsiteX32" fmla="*/ 433387 w 507206"/>
                <a:gd name="connsiteY32" fmla="*/ 1264444 h 1266825"/>
                <a:gd name="connsiteX33" fmla="*/ 450056 w 507206"/>
                <a:gd name="connsiteY33" fmla="*/ 1266825 h 1266825"/>
                <a:gd name="connsiteX34" fmla="*/ 473868 w 507206"/>
                <a:gd name="connsiteY34" fmla="*/ 1259681 h 1266825"/>
                <a:gd name="connsiteX35" fmla="*/ 490537 w 507206"/>
                <a:gd name="connsiteY35" fmla="*/ 1243012 h 1266825"/>
                <a:gd name="connsiteX36" fmla="*/ 500062 w 507206"/>
                <a:gd name="connsiteY36" fmla="*/ 1221581 h 1266825"/>
                <a:gd name="connsiteX37" fmla="*/ 504825 w 507206"/>
                <a:gd name="connsiteY37" fmla="*/ 1197769 h 1266825"/>
                <a:gd name="connsiteX38" fmla="*/ 507206 w 507206"/>
                <a:gd name="connsiteY38" fmla="*/ 1166812 h 1266825"/>
                <a:gd name="connsiteX39" fmla="*/ 466725 w 507206"/>
                <a:gd name="connsiteY39" fmla="*/ 1054894 h 1266825"/>
                <a:gd name="connsiteX40" fmla="*/ 416718 w 507206"/>
                <a:gd name="connsiteY40" fmla="*/ 650081 h 1266825"/>
                <a:gd name="connsiteX41" fmla="*/ 423862 w 507206"/>
                <a:gd name="connsiteY41" fmla="*/ 566737 h 1266825"/>
                <a:gd name="connsiteX42" fmla="*/ 392906 w 507206"/>
                <a:gd name="connsiteY42" fmla="*/ 37147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266825">
                  <a:moveTo>
                    <a:pt x="392906" y="371475"/>
                  </a:moveTo>
                  <a:lnTo>
                    <a:pt x="371475" y="223837"/>
                  </a:lnTo>
                  <a:lnTo>
                    <a:pt x="345281" y="119062"/>
                  </a:lnTo>
                  <a:lnTo>
                    <a:pt x="300037" y="92869"/>
                  </a:lnTo>
                  <a:lnTo>
                    <a:pt x="245268" y="66675"/>
                  </a:lnTo>
                  <a:lnTo>
                    <a:pt x="200025" y="50006"/>
                  </a:lnTo>
                  <a:lnTo>
                    <a:pt x="133350" y="28575"/>
                  </a:lnTo>
                  <a:lnTo>
                    <a:pt x="78581" y="11906"/>
                  </a:lnTo>
                  <a:lnTo>
                    <a:pt x="26193" y="0"/>
                  </a:lnTo>
                  <a:lnTo>
                    <a:pt x="16668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9525" y="40481"/>
                  </a:lnTo>
                  <a:lnTo>
                    <a:pt x="35718" y="73819"/>
                  </a:lnTo>
                  <a:lnTo>
                    <a:pt x="66675" y="111919"/>
                  </a:lnTo>
                  <a:lnTo>
                    <a:pt x="95250" y="157162"/>
                  </a:lnTo>
                  <a:lnTo>
                    <a:pt x="119062" y="204787"/>
                  </a:lnTo>
                  <a:lnTo>
                    <a:pt x="150018" y="278606"/>
                  </a:lnTo>
                  <a:lnTo>
                    <a:pt x="166687" y="342900"/>
                  </a:lnTo>
                  <a:lnTo>
                    <a:pt x="183356" y="447675"/>
                  </a:lnTo>
                  <a:lnTo>
                    <a:pt x="216693" y="678656"/>
                  </a:lnTo>
                  <a:lnTo>
                    <a:pt x="238125" y="847725"/>
                  </a:lnTo>
                  <a:cubicBezTo>
                    <a:pt x="238919" y="872331"/>
                    <a:pt x="239316" y="901700"/>
                    <a:pt x="240506" y="921544"/>
                  </a:cubicBezTo>
                  <a:lnTo>
                    <a:pt x="240506" y="966787"/>
                  </a:lnTo>
                  <a:lnTo>
                    <a:pt x="245268" y="1012031"/>
                  </a:lnTo>
                  <a:lnTo>
                    <a:pt x="257175" y="1064419"/>
                  </a:lnTo>
                  <a:lnTo>
                    <a:pt x="280987" y="1119187"/>
                  </a:lnTo>
                  <a:lnTo>
                    <a:pt x="300037" y="1152525"/>
                  </a:lnTo>
                  <a:lnTo>
                    <a:pt x="323850" y="1188244"/>
                  </a:lnTo>
                  <a:lnTo>
                    <a:pt x="345281" y="1209675"/>
                  </a:lnTo>
                  <a:lnTo>
                    <a:pt x="366712" y="1226344"/>
                  </a:lnTo>
                  <a:lnTo>
                    <a:pt x="409575" y="1254919"/>
                  </a:lnTo>
                  <a:lnTo>
                    <a:pt x="433387" y="1264444"/>
                  </a:lnTo>
                  <a:lnTo>
                    <a:pt x="450056" y="1266825"/>
                  </a:lnTo>
                  <a:lnTo>
                    <a:pt x="473868" y="1259681"/>
                  </a:lnTo>
                  <a:lnTo>
                    <a:pt x="490537" y="1243012"/>
                  </a:lnTo>
                  <a:lnTo>
                    <a:pt x="500062" y="1221581"/>
                  </a:lnTo>
                  <a:lnTo>
                    <a:pt x="504825" y="1197769"/>
                  </a:lnTo>
                  <a:lnTo>
                    <a:pt x="507206" y="1166812"/>
                  </a:lnTo>
                  <a:lnTo>
                    <a:pt x="466725" y="1054894"/>
                  </a:lnTo>
                  <a:lnTo>
                    <a:pt x="416718" y="650081"/>
                  </a:lnTo>
                  <a:lnTo>
                    <a:pt x="423862" y="566737"/>
                  </a:lnTo>
                  <a:lnTo>
                    <a:pt x="392906" y="3714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9">
              <a:extLst>
                <a:ext uri="{FF2B5EF4-FFF2-40B4-BE49-F238E27FC236}">
                  <a16:creationId xmlns:a16="http://schemas.microsoft.com/office/drawing/2014/main" id="{F4AC0EC6-E8B6-4A3F-91CF-83C2D06100D3}"/>
                </a:ext>
              </a:extLst>
            </p:cNvPr>
            <p:cNvSpPr/>
            <p:nvPr/>
          </p:nvSpPr>
          <p:spPr>
            <a:xfrm>
              <a:off x="2930525" y="3022600"/>
              <a:ext cx="4349750" cy="596900"/>
            </a:xfrm>
            <a:custGeom>
              <a:avLst/>
              <a:gdLst>
                <a:gd name="connsiteX0" fmla="*/ 2220686 w 4349578"/>
                <a:gd name="connsiteY0" fmla="*/ 176525 h 596655"/>
                <a:gd name="connsiteX1" fmla="*/ 2834993 w 4349578"/>
                <a:gd name="connsiteY1" fmla="*/ 123568 h 596655"/>
                <a:gd name="connsiteX2" fmla="*/ 3166860 w 4349578"/>
                <a:gd name="connsiteY2" fmla="*/ 95324 h 596655"/>
                <a:gd name="connsiteX3" fmla="*/ 3466953 w 4349578"/>
                <a:gd name="connsiteY3" fmla="*/ 70610 h 596655"/>
                <a:gd name="connsiteX4" fmla="*/ 3541093 w 4349578"/>
                <a:gd name="connsiteY4" fmla="*/ 63549 h 596655"/>
                <a:gd name="connsiteX5" fmla="*/ 3678783 w 4349578"/>
                <a:gd name="connsiteY5" fmla="*/ 42366 h 596655"/>
                <a:gd name="connsiteX6" fmla="*/ 3827064 w 4349578"/>
                <a:gd name="connsiteY6" fmla="*/ 3531 h 596655"/>
                <a:gd name="connsiteX7" fmla="*/ 3851778 w 4349578"/>
                <a:gd name="connsiteY7" fmla="*/ 0 h 596655"/>
                <a:gd name="connsiteX8" fmla="*/ 3901205 w 4349578"/>
                <a:gd name="connsiteY8" fmla="*/ 10592 h 596655"/>
                <a:gd name="connsiteX9" fmla="*/ 4028303 w 4349578"/>
                <a:gd name="connsiteY9" fmla="*/ 42366 h 596655"/>
                <a:gd name="connsiteX10" fmla="*/ 4141279 w 4349578"/>
                <a:gd name="connsiteY10" fmla="*/ 84732 h 596655"/>
                <a:gd name="connsiteX11" fmla="*/ 4229541 w 4349578"/>
                <a:gd name="connsiteY11" fmla="*/ 127098 h 596655"/>
                <a:gd name="connsiteX12" fmla="*/ 4289560 w 4349578"/>
                <a:gd name="connsiteY12" fmla="*/ 162403 h 596655"/>
                <a:gd name="connsiteX13" fmla="*/ 4314273 w 4349578"/>
                <a:gd name="connsiteY13" fmla="*/ 183586 h 596655"/>
                <a:gd name="connsiteX14" fmla="*/ 4338987 w 4349578"/>
                <a:gd name="connsiteY14" fmla="*/ 208300 h 596655"/>
                <a:gd name="connsiteX15" fmla="*/ 4349578 w 4349578"/>
                <a:gd name="connsiteY15" fmla="*/ 229483 h 596655"/>
                <a:gd name="connsiteX16" fmla="*/ 4349578 w 4349578"/>
                <a:gd name="connsiteY16" fmla="*/ 243605 h 596655"/>
                <a:gd name="connsiteX17" fmla="*/ 4328395 w 4349578"/>
                <a:gd name="connsiteY17" fmla="*/ 271849 h 596655"/>
                <a:gd name="connsiteX18" fmla="*/ 4268377 w 4349578"/>
                <a:gd name="connsiteY18" fmla="*/ 307154 h 596655"/>
                <a:gd name="connsiteX19" fmla="*/ 4236602 w 4349578"/>
                <a:gd name="connsiteY19" fmla="*/ 314215 h 596655"/>
                <a:gd name="connsiteX20" fmla="*/ 4134218 w 4349578"/>
                <a:gd name="connsiteY20" fmla="*/ 307154 h 596655"/>
                <a:gd name="connsiteX21" fmla="*/ 3872961 w 4349578"/>
                <a:gd name="connsiteY21" fmla="*/ 300093 h 596655"/>
                <a:gd name="connsiteX22" fmla="*/ 3594051 w 4349578"/>
                <a:gd name="connsiteY22" fmla="*/ 293032 h 596655"/>
                <a:gd name="connsiteX23" fmla="*/ 3180982 w 4349578"/>
                <a:gd name="connsiteY23" fmla="*/ 289501 h 596655"/>
                <a:gd name="connsiteX24" fmla="*/ 2690242 w 4349578"/>
                <a:gd name="connsiteY24" fmla="*/ 300093 h 596655"/>
                <a:gd name="connsiteX25" fmla="*/ 2404272 w 4349578"/>
                <a:gd name="connsiteY25" fmla="*/ 310684 h 596655"/>
                <a:gd name="connsiteX26" fmla="*/ 1962959 w 4349578"/>
                <a:gd name="connsiteY26" fmla="*/ 342459 h 596655"/>
                <a:gd name="connsiteX27" fmla="*/ 1701702 w 4349578"/>
                <a:gd name="connsiteY27" fmla="*/ 370703 h 596655"/>
                <a:gd name="connsiteX28" fmla="*/ 1475750 w 4349578"/>
                <a:gd name="connsiteY28" fmla="*/ 402477 h 596655"/>
                <a:gd name="connsiteX29" fmla="*/ 1203901 w 4349578"/>
                <a:gd name="connsiteY29" fmla="*/ 451904 h 596655"/>
                <a:gd name="connsiteX30" fmla="*/ 907339 w 4349578"/>
                <a:gd name="connsiteY30" fmla="*/ 518984 h 596655"/>
                <a:gd name="connsiteX31" fmla="*/ 688448 w 4349578"/>
                <a:gd name="connsiteY31" fmla="*/ 575472 h 596655"/>
                <a:gd name="connsiteX32" fmla="*/ 624899 w 4349578"/>
                <a:gd name="connsiteY32" fmla="*/ 593124 h 596655"/>
                <a:gd name="connsiteX33" fmla="*/ 600185 w 4349578"/>
                <a:gd name="connsiteY33" fmla="*/ 596655 h 596655"/>
                <a:gd name="connsiteX34" fmla="*/ 564880 w 4349578"/>
                <a:gd name="connsiteY34" fmla="*/ 596655 h 596655"/>
                <a:gd name="connsiteX35" fmla="*/ 497801 w 4349578"/>
                <a:gd name="connsiteY35" fmla="*/ 586063 h 596655"/>
                <a:gd name="connsiteX36" fmla="*/ 427191 w 4349578"/>
                <a:gd name="connsiteY36" fmla="*/ 561350 h 596655"/>
                <a:gd name="connsiteX37" fmla="*/ 353050 w 4349578"/>
                <a:gd name="connsiteY37" fmla="*/ 526045 h 596655"/>
                <a:gd name="connsiteX38" fmla="*/ 257727 w 4349578"/>
                <a:gd name="connsiteY38" fmla="*/ 473087 h 596655"/>
                <a:gd name="connsiteX39" fmla="*/ 144751 w 4349578"/>
                <a:gd name="connsiteY39" fmla="*/ 391886 h 596655"/>
                <a:gd name="connsiteX40" fmla="*/ 35305 w 4349578"/>
                <a:gd name="connsiteY40" fmla="*/ 303623 h 596655"/>
                <a:gd name="connsiteX41" fmla="*/ 21183 w 4349578"/>
                <a:gd name="connsiteY41" fmla="*/ 289501 h 596655"/>
                <a:gd name="connsiteX42" fmla="*/ 14122 w 4349578"/>
                <a:gd name="connsiteY42" fmla="*/ 275379 h 596655"/>
                <a:gd name="connsiteX43" fmla="*/ 7061 w 4349578"/>
                <a:gd name="connsiteY43" fmla="*/ 261257 h 596655"/>
                <a:gd name="connsiteX44" fmla="*/ 0 w 4349578"/>
                <a:gd name="connsiteY44" fmla="*/ 243605 h 596655"/>
                <a:gd name="connsiteX45" fmla="*/ 0 w 4349578"/>
                <a:gd name="connsiteY45" fmla="*/ 229483 h 596655"/>
                <a:gd name="connsiteX46" fmla="*/ 10592 w 4349578"/>
                <a:gd name="connsiteY46" fmla="*/ 218891 h 596655"/>
                <a:gd name="connsiteX47" fmla="*/ 28244 w 4349578"/>
                <a:gd name="connsiteY47" fmla="*/ 222422 h 596655"/>
                <a:gd name="connsiteX48" fmla="*/ 63549 w 4349578"/>
                <a:gd name="connsiteY48" fmla="*/ 233013 h 596655"/>
                <a:gd name="connsiteX49" fmla="*/ 109446 w 4349578"/>
                <a:gd name="connsiteY49" fmla="*/ 257727 h 596655"/>
                <a:gd name="connsiteX50" fmla="*/ 144751 w 4349578"/>
                <a:gd name="connsiteY50" fmla="*/ 278910 h 596655"/>
                <a:gd name="connsiteX51" fmla="*/ 183586 w 4349578"/>
                <a:gd name="connsiteY51" fmla="*/ 300093 h 596655"/>
                <a:gd name="connsiteX52" fmla="*/ 254196 w 4349578"/>
                <a:gd name="connsiteY52" fmla="*/ 324806 h 596655"/>
                <a:gd name="connsiteX53" fmla="*/ 402477 w 4349578"/>
                <a:gd name="connsiteY53" fmla="*/ 353050 h 596655"/>
                <a:gd name="connsiteX54" fmla="*/ 490740 w 4349578"/>
                <a:gd name="connsiteY54" fmla="*/ 360111 h 596655"/>
                <a:gd name="connsiteX55" fmla="*/ 596655 w 4349578"/>
                <a:gd name="connsiteY55" fmla="*/ 349520 h 596655"/>
                <a:gd name="connsiteX56" fmla="*/ 833198 w 4349578"/>
                <a:gd name="connsiteY56" fmla="*/ 317745 h 596655"/>
                <a:gd name="connsiteX57" fmla="*/ 1309816 w 4349578"/>
                <a:gd name="connsiteY57" fmla="*/ 264788 h 596655"/>
                <a:gd name="connsiteX58" fmla="*/ 1874697 w 4349578"/>
                <a:gd name="connsiteY58" fmla="*/ 208300 h 596655"/>
                <a:gd name="connsiteX59" fmla="*/ 2220686 w 4349578"/>
                <a:gd name="connsiteY59" fmla="*/ 176525 h 59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96655">
                  <a:moveTo>
                    <a:pt x="2220686" y="176525"/>
                  </a:moveTo>
                  <a:lnTo>
                    <a:pt x="2834993" y="123568"/>
                  </a:lnTo>
                  <a:lnTo>
                    <a:pt x="3166860" y="95324"/>
                  </a:lnTo>
                  <a:lnTo>
                    <a:pt x="3466953" y="70610"/>
                  </a:lnTo>
                  <a:lnTo>
                    <a:pt x="3541093" y="63549"/>
                  </a:lnTo>
                  <a:lnTo>
                    <a:pt x="3678783" y="42366"/>
                  </a:lnTo>
                  <a:lnTo>
                    <a:pt x="3827064" y="3531"/>
                  </a:lnTo>
                  <a:lnTo>
                    <a:pt x="3851778" y="0"/>
                  </a:lnTo>
                  <a:lnTo>
                    <a:pt x="3901205" y="10592"/>
                  </a:lnTo>
                  <a:lnTo>
                    <a:pt x="4028303" y="42366"/>
                  </a:lnTo>
                  <a:lnTo>
                    <a:pt x="4141279" y="84732"/>
                  </a:lnTo>
                  <a:lnTo>
                    <a:pt x="4229541" y="127098"/>
                  </a:lnTo>
                  <a:lnTo>
                    <a:pt x="4289560" y="162403"/>
                  </a:lnTo>
                  <a:lnTo>
                    <a:pt x="4314273" y="183586"/>
                  </a:lnTo>
                  <a:lnTo>
                    <a:pt x="4338987" y="208300"/>
                  </a:lnTo>
                  <a:lnTo>
                    <a:pt x="4349578" y="229483"/>
                  </a:lnTo>
                  <a:lnTo>
                    <a:pt x="4349578" y="243605"/>
                  </a:lnTo>
                  <a:lnTo>
                    <a:pt x="4328395" y="271849"/>
                  </a:lnTo>
                  <a:lnTo>
                    <a:pt x="4268377" y="307154"/>
                  </a:lnTo>
                  <a:lnTo>
                    <a:pt x="4236602" y="314215"/>
                  </a:lnTo>
                  <a:lnTo>
                    <a:pt x="4134218" y="307154"/>
                  </a:lnTo>
                  <a:lnTo>
                    <a:pt x="3872961" y="300093"/>
                  </a:lnTo>
                  <a:lnTo>
                    <a:pt x="3594051" y="293032"/>
                  </a:lnTo>
                  <a:lnTo>
                    <a:pt x="3180982" y="289501"/>
                  </a:lnTo>
                  <a:lnTo>
                    <a:pt x="2690242" y="300093"/>
                  </a:lnTo>
                  <a:lnTo>
                    <a:pt x="2404272" y="310684"/>
                  </a:lnTo>
                  <a:lnTo>
                    <a:pt x="1962959" y="342459"/>
                  </a:lnTo>
                  <a:lnTo>
                    <a:pt x="1701702" y="370703"/>
                  </a:lnTo>
                  <a:lnTo>
                    <a:pt x="1475750" y="402477"/>
                  </a:lnTo>
                  <a:lnTo>
                    <a:pt x="1203901" y="451904"/>
                  </a:lnTo>
                  <a:lnTo>
                    <a:pt x="907339" y="518984"/>
                  </a:lnTo>
                  <a:lnTo>
                    <a:pt x="688448" y="575472"/>
                  </a:lnTo>
                  <a:lnTo>
                    <a:pt x="624899" y="593124"/>
                  </a:lnTo>
                  <a:lnTo>
                    <a:pt x="600185" y="596655"/>
                  </a:lnTo>
                  <a:lnTo>
                    <a:pt x="564880" y="596655"/>
                  </a:lnTo>
                  <a:lnTo>
                    <a:pt x="497801" y="586063"/>
                  </a:lnTo>
                  <a:lnTo>
                    <a:pt x="427191" y="561350"/>
                  </a:lnTo>
                  <a:lnTo>
                    <a:pt x="353050" y="526045"/>
                  </a:lnTo>
                  <a:lnTo>
                    <a:pt x="257727" y="473087"/>
                  </a:lnTo>
                  <a:lnTo>
                    <a:pt x="144751" y="391886"/>
                  </a:lnTo>
                  <a:lnTo>
                    <a:pt x="35305" y="303623"/>
                  </a:lnTo>
                  <a:lnTo>
                    <a:pt x="21183" y="289501"/>
                  </a:lnTo>
                  <a:lnTo>
                    <a:pt x="14122" y="275379"/>
                  </a:lnTo>
                  <a:lnTo>
                    <a:pt x="7061" y="261257"/>
                  </a:lnTo>
                  <a:lnTo>
                    <a:pt x="0" y="243605"/>
                  </a:lnTo>
                  <a:lnTo>
                    <a:pt x="0" y="229483"/>
                  </a:lnTo>
                  <a:lnTo>
                    <a:pt x="10592" y="218891"/>
                  </a:lnTo>
                  <a:lnTo>
                    <a:pt x="28244" y="222422"/>
                  </a:lnTo>
                  <a:lnTo>
                    <a:pt x="63549" y="233013"/>
                  </a:lnTo>
                  <a:lnTo>
                    <a:pt x="109446" y="257727"/>
                  </a:lnTo>
                  <a:lnTo>
                    <a:pt x="144751" y="278910"/>
                  </a:lnTo>
                  <a:lnTo>
                    <a:pt x="183586" y="300093"/>
                  </a:lnTo>
                  <a:lnTo>
                    <a:pt x="254196" y="324806"/>
                  </a:lnTo>
                  <a:lnTo>
                    <a:pt x="402477" y="353050"/>
                  </a:lnTo>
                  <a:lnTo>
                    <a:pt x="490740" y="360111"/>
                  </a:lnTo>
                  <a:lnTo>
                    <a:pt x="596655" y="349520"/>
                  </a:lnTo>
                  <a:lnTo>
                    <a:pt x="833198" y="317745"/>
                  </a:lnTo>
                  <a:lnTo>
                    <a:pt x="1309816" y="264788"/>
                  </a:lnTo>
                  <a:lnTo>
                    <a:pt x="1874697" y="208300"/>
                  </a:lnTo>
                  <a:lnTo>
                    <a:pt x="2220686" y="176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0">
              <a:extLst>
                <a:ext uri="{FF2B5EF4-FFF2-40B4-BE49-F238E27FC236}">
                  <a16:creationId xmlns:a16="http://schemas.microsoft.com/office/drawing/2014/main" id="{A1A5D616-5E50-4CFE-A7CB-C0AAA3E0EADA}"/>
                </a:ext>
              </a:extLst>
            </p:cNvPr>
            <p:cNvSpPr/>
            <p:nvPr/>
          </p:nvSpPr>
          <p:spPr>
            <a:xfrm>
              <a:off x="3751263" y="3735388"/>
              <a:ext cx="498475" cy="1236662"/>
            </a:xfrm>
            <a:custGeom>
              <a:avLst/>
              <a:gdLst>
                <a:gd name="connsiteX0" fmla="*/ 395287 w 500062"/>
                <a:gd name="connsiteY0" fmla="*/ 302419 h 1235869"/>
                <a:gd name="connsiteX1" fmla="*/ 383381 w 500062"/>
                <a:gd name="connsiteY1" fmla="*/ 223838 h 1235869"/>
                <a:gd name="connsiteX2" fmla="*/ 338137 w 500062"/>
                <a:gd name="connsiteY2" fmla="*/ 88107 h 1235869"/>
                <a:gd name="connsiteX3" fmla="*/ 292894 w 500062"/>
                <a:gd name="connsiteY3" fmla="*/ 61913 h 1235869"/>
                <a:gd name="connsiteX4" fmla="*/ 235744 w 500062"/>
                <a:gd name="connsiteY4" fmla="*/ 35719 h 1235869"/>
                <a:gd name="connsiteX5" fmla="*/ 183356 w 500062"/>
                <a:gd name="connsiteY5" fmla="*/ 16669 h 1235869"/>
                <a:gd name="connsiteX6" fmla="*/ 128587 w 500062"/>
                <a:gd name="connsiteY6" fmla="*/ 7144 h 1235869"/>
                <a:gd name="connsiteX7" fmla="*/ 64294 w 500062"/>
                <a:gd name="connsiteY7" fmla="*/ 0 h 1235869"/>
                <a:gd name="connsiteX8" fmla="*/ 26194 w 500062"/>
                <a:gd name="connsiteY8" fmla="*/ 2382 h 1235869"/>
                <a:gd name="connsiteX9" fmla="*/ 4762 w 500062"/>
                <a:gd name="connsiteY9" fmla="*/ 9525 h 1235869"/>
                <a:gd name="connsiteX10" fmla="*/ 0 w 500062"/>
                <a:gd name="connsiteY10" fmla="*/ 21432 h 1235869"/>
                <a:gd name="connsiteX11" fmla="*/ 7144 w 500062"/>
                <a:gd name="connsiteY11" fmla="*/ 38100 h 1235869"/>
                <a:gd name="connsiteX12" fmla="*/ 23812 w 500062"/>
                <a:gd name="connsiteY12" fmla="*/ 57150 h 1235869"/>
                <a:gd name="connsiteX13" fmla="*/ 61912 w 500062"/>
                <a:gd name="connsiteY13" fmla="*/ 97632 h 1235869"/>
                <a:gd name="connsiteX14" fmla="*/ 102394 w 500062"/>
                <a:gd name="connsiteY14" fmla="*/ 147638 h 1235869"/>
                <a:gd name="connsiteX15" fmla="*/ 130969 w 500062"/>
                <a:gd name="connsiteY15" fmla="*/ 197644 h 1235869"/>
                <a:gd name="connsiteX16" fmla="*/ 150019 w 500062"/>
                <a:gd name="connsiteY16" fmla="*/ 242888 h 1235869"/>
                <a:gd name="connsiteX17" fmla="*/ 183356 w 500062"/>
                <a:gd name="connsiteY17" fmla="*/ 361950 h 1235869"/>
                <a:gd name="connsiteX18" fmla="*/ 204787 w 500062"/>
                <a:gd name="connsiteY18" fmla="*/ 450057 h 1235869"/>
                <a:gd name="connsiteX19" fmla="*/ 221456 w 500062"/>
                <a:gd name="connsiteY19" fmla="*/ 545307 h 1235869"/>
                <a:gd name="connsiteX20" fmla="*/ 228600 w 500062"/>
                <a:gd name="connsiteY20" fmla="*/ 621507 h 1235869"/>
                <a:gd name="connsiteX21" fmla="*/ 233362 w 500062"/>
                <a:gd name="connsiteY21" fmla="*/ 678657 h 1235869"/>
                <a:gd name="connsiteX22" fmla="*/ 235744 w 500062"/>
                <a:gd name="connsiteY22" fmla="*/ 754857 h 1235869"/>
                <a:gd name="connsiteX23" fmla="*/ 233362 w 500062"/>
                <a:gd name="connsiteY23" fmla="*/ 859632 h 1235869"/>
                <a:gd name="connsiteX24" fmla="*/ 230981 w 500062"/>
                <a:gd name="connsiteY24" fmla="*/ 912019 h 1235869"/>
                <a:gd name="connsiteX25" fmla="*/ 233362 w 500062"/>
                <a:gd name="connsiteY25" fmla="*/ 957263 h 1235869"/>
                <a:gd name="connsiteX26" fmla="*/ 238125 w 500062"/>
                <a:gd name="connsiteY26" fmla="*/ 992982 h 1235869"/>
                <a:gd name="connsiteX27" fmla="*/ 252412 w 500062"/>
                <a:gd name="connsiteY27" fmla="*/ 1042988 h 1235869"/>
                <a:gd name="connsiteX28" fmla="*/ 273844 w 500062"/>
                <a:gd name="connsiteY28" fmla="*/ 1092994 h 1235869"/>
                <a:gd name="connsiteX29" fmla="*/ 300037 w 500062"/>
                <a:gd name="connsiteY29" fmla="*/ 1143000 h 1235869"/>
                <a:gd name="connsiteX30" fmla="*/ 328612 w 500062"/>
                <a:gd name="connsiteY30" fmla="*/ 1178719 h 1235869"/>
                <a:gd name="connsiteX31" fmla="*/ 354806 w 500062"/>
                <a:gd name="connsiteY31" fmla="*/ 1202532 h 1235869"/>
                <a:gd name="connsiteX32" fmla="*/ 376237 w 500062"/>
                <a:gd name="connsiteY32" fmla="*/ 1221582 h 1235869"/>
                <a:gd name="connsiteX33" fmla="*/ 395287 w 500062"/>
                <a:gd name="connsiteY33" fmla="*/ 1233488 h 1235869"/>
                <a:gd name="connsiteX34" fmla="*/ 416719 w 500062"/>
                <a:gd name="connsiteY34" fmla="*/ 1235869 h 1235869"/>
                <a:gd name="connsiteX35" fmla="*/ 431006 w 500062"/>
                <a:gd name="connsiteY35" fmla="*/ 1233488 h 1235869"/>
                <a:gd name="connsiteX36" fmla="*/ 452437 w 500062"/>
                <a:gd name="connsiteY36" fmla="*/ 1226344 h 1235869"/>
                <a:gd name="connsiteX37" fmla="*/ 471487 w 500062"/>
                <a:gd name="connsiteY37" fmla="*/ 1204913 h 1235869"/>
                <a:gd name="connsiteX38" fmla="*/ 488156 w 500062"/>
                <a:gd name="connsiteY38" fmla="*/ 1169194 h 1235869"/>
                <a:gd name="connsiteX39" fmla="*/ 492919 w 500062"/>
                <a:gd name="connsiteY39" fmla="*/ 1145382 h 1235869"/>
                <a:gd name="connsiteX40" fmla="*/ 500062 w 500062"/>
                <a:gd name="connsiteY40" fmla="*/ 1095375 h 1235869"/>
                <a:gd name="connsiteX41" fmla="*/ 481012 w 500062"/>
                <a:gd name="connsiteY41" fmla="*/ 1004888 h 1235869"/>
                <a:gd name="connsiteX42" fmla="*/ 452437 w 500062"/>
                <a:gd name="connsiteY42" fmla="*/ 669132 h 1235869"/>
                <a:gd name="connsiteX43" fmla="*/ 395287 w 500062"/>
                <a:gd name="connsiteY43" fmla="*/ 302419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0062" h="1235869">
                  <a:moveTo>
                    <a:pt x="395287" y="302419"/>
                  </a:moveTo>
                  <a:lnTo>
                    <a:pt x="383381" y="223838"/>
                  </a:lnTo>
                  <a:lnTo>
                    <a:pt x="338137" y="88107"/>
                  </a:lnTo>
                  <a:lnTo>
                    <a:pt x="292894" y="61913"/>
                  </a:lnTo>
                  <a:lnTo>
                    <a:pt x="235744" y="35719"/>
                  </a:lnTo>
                  <a:lnTo>
                    <a:pt x="183356" y="16669"/>
                  </a:lnTo>
                  <a:lnTo>
                    <a:pt x="128587" y="7144"/>
                  </a:lnTo>
                  <a:lnTo>
                    <a:pt x="64294" y="0"/>
                  </a:lnTo>
                  <a:lnTo>
                    <a:pt x="26194" y="2382"/>
                  </a:lnTo>
                  <a:lnTo>
                    <a:pt x="4762" y="9525"/>
                  </a:lnTo>
                  <a:lnTo>
                    <a:pt x="0" y="21432"/>
                  </a:lnTo>
                  <a:lnTo>
                    <a:pt x="7144" y="38100"/>
                  </a:lnTo>
                  <a:lnTo>
                    <a:pt x="23812" y="57150"/>
                  </a:lnTo>
                  <a:lnTo>
                    <a:pt x="61912" y="97632"/>
                  </a:lnTo>
                  <a:lnTo>
                    <a:pt x="102394" y="147638"/>
                  </a:lnTo>
                  <a:lnTo>
                    <a:pt x="130969" y="197644"/>
                  </a:lnTo>
                  <a:lnTo>
                    <a:pt x="150019" y="242888"/>
                  </a:lnTo>
                  <a:lnTo>
                    <a:pt x="183356" y="361950"/>
                  </a:lnTo>
                  <a:lnTo>
                    <a:pt x="204787" y="450057"/>
                  </a:lnTo>
                  <a:lnTo>
                    <a:pt x="221456" y="545307"/>
                  </a:lnTo>
                  <a:lnTo>
                    <a:pt x="228600" y="621507"/>
                  </a:lnTo>
                  <a:lnTo>
                    <a:pt x="233362" y="678657"/>
                  </a:lnTo>
                  <a:lnTo>
                    <a:pt x="235744" y="754857"/>
                  </a:lnTo>
                  <a:lnTo>
                    <a:pt x="233362" y="859632"/>
                  </a:lnTo>
                  <a:lnTo>
                    <a:pt x="230981" y="912019"/>
                  </a:lnTo>
                  <a:lnTo>
                    <a:pt x="233362" y="957263"/>
                  </a:lnTo>
                  <a:lnTo>
                    <a:pt x="238125" y="992982"/>
                  </a:lnTo>
                  <a:lnTo>
                    <a:pt x="252412" y="1042988"/>
                  </a:lnTo>
                  <a:lnTo>
                    <a:pt x="273844" y="1092994"/>
                  </a:lnTo>
                  <a:lnTo>
                    <a:pt x="300037" y="1143000"/>
                  </a:lnTo>
                  <a:lnTo>
                    <a:pt x="328612" y="1178719"/>
                  </a:lnTo>
                  <a:lnTo>
                    <a:pt x="354806" y="1202532"/>
                  </a:lnTo>
                  <a:lnTo>
                    <a:pt x="376237" y="1221582"/>
                  </a:lnTo>
                  <a:lnTo>
                    <a:pt x="395287" y="1233488"/>
                  </a:lnTo>
                  <a:lnTo>
                    <a:pt x="416719" y="1235869"/>
                  </a:lnTo>
                  <a:lnTo>
                    <a:pt x="431006" y="1233488"/>
                  </a:lnTo>
                  <a:lnTo>
                    <a:pt x="452437" y="1226344"/>
                  </a:lnTo>
                  <a:lnTo>
                    <a:pt x="471487" y="1204913"/>
                  </a:lnTo>
                  <a:lnTo>
                    <a:pt x="488156" y="1169194"/>
                  </a:lnTo>
                  <a:lnTo>
                    <a:pt x="492919" y="1145382"/>
                  </a:lnTo>
                  <a:lnTo>
                    <a:pt x="500062" y="1095375"/>
                  </a:lnTo>
                  <a:lnTo>
                    <a:pt x="481012" y="1004888"/>
                  </a:lnTo>
                  <a:lnTo>
                    <a:pt x="452437" y="669132"/>
                  </a:lnTo>
                  <a:lnTo>
                    <a:pt x="395287" y="3024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6">
              <a:extLst>
                <a:ext uri="{FF2B5EF4-FFF2-40B4-BE49-F238E27FC236}">
                  <a16:creationId xmlns:a16="http://schemas.microsoft.com/office/drawing/2014/main" id="{7B09731C-B448-4008-BA04-DD5721D72761}"/>
                </a:ext>
              </a:extLst>
            </p:cNvPr>
            <p:cNvSpPr/>
            <p:nvPr/>
          </p:nvSpPr>
          <p:spPr>
            <a:xfrm>
              <a:off x="3951288" y="1665288"/>
              <a:ext cx="2705100" cy="1260475"/>
            </a:xfrm>
            <a:custGeom>
              <a:avLst/>
              <a:gdLst>
                <a:gd name="connsiteX0" fmla="*/ 1042987 w 2705100"/>
                <a:gd name="connsiteY0" fmla="*/ 152400 h 1262062"/>
                <a:gd name="connsiteX1" fmla="*/ 657225 w 2705100"/>
                <a:gd name="connsiteY1" fmla="*/ 188119 h 1262062"/>
                <a:gd name="connsiteX2" fmla="*/ 278606 w 2705100"/>
                <a:gd name="connsiteY2" fmla="*/ 223837 h 1262062"/>
                <a:gd name="connsiteX3" fmla="*/ 0 w 2705100"/>
                <a:gd name="connsiteY3" fmla="*/ 247650 h 1262062"/>
                <a:gd name="connsiteX4" fmla="*/ 19050 w 2705100"/>
                <a:gd name="connsiteY4" fmla="*/ 383381 h 1262062"/>
                <a:gd name="connsiteX5" fmla="*/ 290512 w 2705100"/>
                <a:gd name="connsiteY5" fmla="*/ 354806 h 1262062"/>
                <a:gd name="connsiteX6" fmla="*/ 635794 w 2705100"/>
                <a:gd name="connsiteY6" fmla="*/ 319087 h 1262062"/>
                <a:gd name="connsiteX7" fmla="*/ 1054894 w 2705100"/>
                <a:gd name="connsiteY7" fmla="*/ 278606 h 1262062"/>
                <a:gd name="connsiteX8" fmla="*/ 1350169 w 2705100"/>
                <a:gd name="connsiteY8" fmla="*/ 254794 h 1262062"/>
                <a:gd name="connsiteX9" fmla="*/ 1659731 w 2705100"/>
                <a:gd name="connsiteY9" fmla="*/ 233362 h 1262062"/>
                <a:gd name="connsiteX10" fmla="*/ 1955006 w 2705100"/>
                <a:gd name="connsiteY10" fmla="*/ 223837 h 1262062"/>
                <a:gd name="connsiteX11" fmla="*/ 2152650 w 2705100"/>
                <a:gd name="connsiteY11" fmla="*/ 219075 h 1262062"/>
                <a:gd name="connsiteX12" fmla="*/ 2245519 w 2705100"/>
                <a:gd name="connsiteY12" fmla="*/ 221456 h 1262062"/>
                <a:gd name="connsiteX13" fmla="*/ 2276475 w 2705100"/>
                <a:gd name="connsiteY13" fmla="*/ 228600 h 1262062"/>
                <a:gd name="connsiteX14" fmla="*/ 2288381 w 2705100"/>
                <a:gd name="connsiteY14" fmla="*/ 238125 h 1262062"/>
                <a:gd name="connsiteX15" fmla="*/ 2300287 w 2705100"/>
                <a:gd name="connsiteY15" fmla="*/ 252412 h 1262062"/>
                <a:gd name="connsiteX16" fmla="*/ 2309812 w 2705100"/>
                <a:gd name="connsiteY16" fmla="*/ 273844 h 1262062"/>
                <a:gd name="connsiteX17" fmla="*/ 2309812 w 2705100"/>
                <a:gd name="connsiteY17" fmla="*/ 300037 h 1262062"/>
                <a:gd name="connsiteX18" fmla="*/ 2293144 w 2705100"/>
                <a:gd name="connsiteY18" fmla="*/ 397669 h 1262062"/>
                <a:gd name="connsiteX19" fmla="*/ 2262187 w 2705100"/>
                <a:gd name="connsiteY19" fmla="*/ 552450 h 1262062"/>
                <a:gd name="connsiteX20" fmla="*/ 2243137 w 2705100"/>
                <a:gd name="connsiteY20" fmla="*/ 688181 h 1262062"/>
                <a:gd name="connsiteX21" fmla="*/ 2169319 w 2705100"/>
                <a:gd name="connsiteY21" fmla="*/ 1038225 h 1262062"/>
                <a:gd name="connsiteX22" fmla="*/ 2193131 w 2705100"/>
                <a:gd name="connsiteY22" fmla="*/ 1173956 h 1262062"/>
                <a:gd name="connsiteX23" fmla="*/ 2212181 w 2705100"/>
                <a:gd name="connsiteY23" fmla="*/ 1216819 h 1262062"/>
                <a:gd name="connsiteX24" fmla="*/ 2228850 w 2705100"/>
                <a:gd name="connsiteY24" fmla="*/ 1240631 h 1262062"/>
                <a:gd name="connsiteX25" fmla="*/ 2240756 w 2705100"/>
                <a:gd name="connsiteY25" fmla="*/ 1250156 h 1262062"/>
                <a:gd name="connsiteX26" fmla="*/ 2266950 w 2705100"/>
                <a:gd name="connsiteY26" fmla="*/ 1262062 h 1262062"/>
                <a:gd name="connsiteX27" fmla="*/ 2281237 w 2705100"/>
                <a:gd name="connsiteY27" fmla="*/ 1262062 h 1262062"/>
                <a:gd name="connsiteX28" fmla="*/ 2307431 w 2705100"/>
                <a:gd name="connsiteY28" fmla="*/ 1252537 h 1262062"/>
                <a:gd name="connsiteX29" fmla="*/ 2321719 w 2705100"/>
                <a:gd name="connsiteY29" fmla="*/ 1240631 h 1262062"/>
                <a:gd name="connsiteX30" fmla="*/ 2347912 w 2705100"/>
                <a:gd name="connsiteY30" fmla="*/ 1214437 h 1262062"/>
                <a:gd name="connsiteX31" fmla="*/ 2371725 w 2705100"/>
                <a:gd name="connsiteY31" fmla="*/ 1183481 h 1262062"/>
                <a:gd name="connsiteX32" fmla="*/ 2388394 w 2705100"/>
                <a:gd name="connsiteY32" fmla="*/ 1152525 h 1262062"/>
                <a:gd name="connsiteX33" fmla="*/ 2409825 w 2705100"/>
                <a:gd name="connsiteY33" fmla="*/ 1102519 h 1262062"/>
                <a:gd name="connsiteX34" fmla="*/ 2431256 w 2705100"/>
                <a:gd name="connsiteY34" fmla="*/ 1028700 h 1262062"/>
                <a:gd name="connsiteX35" fmla="*/ 2505075 w 2705100"/>
                <a:gd name="connsiteY35" fmla="*/ 740569 h 1262062"/>
                <a:gd name="connsiteX36" fmla="*/ 2557462 w 2705100"/>
                <a:gd name="connsiteY36" fmla="*/ 538162 h 1262062"/>
                <a:gd name="connsiteX37" fmla="*/ 2578894 w 2705100"/>
                <a:gd name="connsiteY37" fmla="*/ 450056 h 1262062"/>
                <a:gd name="connsiteX38" fmla="*/ 2588419 w 2705100"/>
                <a:gd name="connsiteY38" fmla="*/ 419100 h 1262062"/>
                <a:gd name="connsiteX39" fmla="*/ 2607469 w 2705100"/>
                <a:gd name="connsiteY39" fmla="*/ 390525 h 1262062"/>
                <a:gd name="connsiteX40" fmla="*/ 2626519 w 2705100"/>
                <a:gd name="connsiteY40" fmla="*/ 361950 h 1262062"/>
                <a:gd name="connsiteX41" fmla="*/ 2643187 w 2705100"/>
                <a:gd name="connsiteY41" fmla="*/ 345281 h 1262062"/>
                <a:gd name="connsiteX42" fmla="*/ 2671762 w 2705100"/>
                <a:gd name="connsiteY42" fmla="*/ 328612 h 1262062"/>
                <a:gd name="connsiteX43" fmla="*/ 2693194 w 2705100"/>
                <a:gd name="connsiteY43" fmla="*/ 309562 h 1262062"/>
                <a:gd name="connsiteX44" fmla="*/ 2702719 w 2705100"/>
                <a:gd name="connsiteY44" fmla="*/ 292894 h 1262062"/>
                <a:gd name="connsiteX45" fmla="*/ 2705100 w 2705100"/>
                <a:gd name="connsiteY45" fmla="*/ 273844 h 1262062"/>
                <a:gd name="connsiteX46" fmla="*/ 2702719 w 2705100"/>
                <a:gd name="connsiteY46" fmla="*/ 252412 h 1262062"/>
                <a:gd name="connsiteX47" fmla="*/ 2693194 w 2705100"/>
                <a:gd name="connsiteY47" fmla="*/ 221456 h 1262062"/>
                <a:gd name="connsiteX48" fmla="*/ 2671762 w 2705100"/>
                <a:gd name="connsiteY48" fmla="*/ 185737 h 1262062"/>
                <a:gd name="connsiteX49" fmla="*/ 2628900 w 2705100"/>
                <a:gd name="connsiteY49" fmla="*/ 138112 h 1262062"/>
                <a:gd name="connsiteX50" fmla="*/ 2583656 w 2705100"/>
                <a:gd name="connsiteY50" fmla="*/ 95250 h 1262062"/>
                <a:gd name="connsiteX51" fmla="*/ 2536031 w 2705100"/>
                <a:gd name="connsiteY51" fmla="*/ 61912 h 1262062"/>
                <a:gd name="connsiteX52" fmla="*/ 2464594 w 2705100"/>
                <a:gd name="connsiteY52" fmla="*/ 26194 h 1262062"/>
                <a:gd name="connsiteX53" fmla="*/ 2402681 w 2705100"/>
                <a:gd name="connsiteY53" fmla="*/ 4762 h 1262062"/>
                <a:gd name="connsiteX54" fmla="*/ 2383631 w 2705100"/>
                <a:gd name="connsiteY54" fmla="*/ 0 h 1262062"/>
                <a:gd name="connsiteX55" fmla="*/ 2326481 w 2705100"/>
                <a:gd name="connsiteY55" fmla="*/ 4762 h 1262062"/>
                <a:gd name="connsiteX56" fmla="*/ 2171700 w 2705100"/>
                <a:gd name="connsiteY56" fmla="*/ 28575 h 1262062"/>
                <a:gd name="connsiteX57" fmla="*/ 1905000 w 2705100"/>
                <a:gd name="connsiteY57" fmla="*/ 61912 h 1262062"/>
                <a:gd name="connsiteX58" fmla="*/ 1464469 w 2705100"/>
                <a:gd name="connsiteY58" fmla="*/ 111919 h 1262062"/>
                <a:gd name="connsiteX59" fmla="*/ 1042987 w 2705100"/>
                <a:gd name="connsiteY59" fmla="*/ 152400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05100" h="1262062">
                  <a:moveTo>
                    <a:pt x="1042987" y="152400"/>
                  </a:moveTo>
                  <a:lnTo>
                    <a:pt x="657225" y="188119"/>
                  </a:lnTo>
                  <a:lnTo>
                    <a:pt x="278606" y="223837"/>
                  </a:lnTo>
                  <a:lnTo>
                    <a:pt x="0" y="247650"/>
                  </a:lnTo>
                  <a:cubicBezTo>
                    <a:pt x="21555" y="384165"/>
                    <a:pt x="67235" y="383381"/>
                    <a:pt x="19050" y="383381"/>
                  </a:cubicBezTo>
                  <a:lnTo>
                    <a:pt x="290512" y="354806"/>
                  </a:lnTo>
                  <a:lnTo>
                    <a:pt x="635794" y="319087"/>
                  </a:lnTo>
                  <a:lnTo>
                    <a:pt x="1054894" y="278606"/>
                  </a:lnTo>
                  <a:lnTo>
                    <a:pt x="1350169" y="254794"/>
                  </a:lnTo>
                  <a:lnTo>
                    <a:pt x="1659731" y="233362"/>
                  </a:lnTo>
                  <a:lnTo>
                    <a:pt x="1955006" y="223837"/>
                  </a:lnTo>
                  <a:lnTo>
                    <a:pt x="2152650" y="219075"/>
                  </a:lnTo>
                  <a:lnTo>
                    <a:pt x="2245519" y="221456"/>
                  </a:lnTo>
                  <a:lnTo>
                    <a:pt x="2276475" y="228600"/>
                  </a:lnTo>
                  <a:lnTo>
                    <a:pt x="2288381" y="238125"/>
                  </a:lnTo>
                  <a:lnTo>
                    <a:pt x="2300287" y="252412"/>
                  </a:lnTo>
                  <a:lnTo>
                    <a:pt x="2309812" y="273844"/>
                  </a:lnTo>
                  <a:lnTo>
                    <a:pt x="2309812" y="300037"/>
                  </a:lnTo>
                  <a:lnTo>
                    <a:pt x="2293144" y="397669"/>
                  </a:lnTo>
                  <a:lnTo>
                    <a:pt x="2262187" y="552450"/>
                  </a:lnTo>
                  <a:lnTo>
                    <a:pt x="2243137" y="688181"/>
                  </a:lnTo>
                  <a:lnTo>
                    <a:pt x="2169319" y="1038225"/>
                  </a:lnTo>
                  <a:lnTo>
                    <a:pt x="2193131" y="1173956"/>
                  </a:lnTo>
                  <a:lnTo>
                    <a:pt x="2212181" y="1216819"/>
                  </a:lnTo>
                  <a:lnTo>
                    <a:pt x="2228850" y="1240631"/>
                  </a:lnTo>
                  <a:lnTo>
                    <a:pt x="2240756" y="1250156"/>
                  </a:lnTo>
                  <a:lnTo>
                    <a:pt x="2266950" y="1262062"/>
                  </a:lnTo>
                  <a:lnTo>
                    <a:pt x="2281237" y="1262062"/>
                  </a:lnTo>
                  <a:lnTo>
                    <a:pt x="2307431" y="1252537"/>
                  </a:lnTo>
                  <a:lnTo>
                    <a:pt x="2321719" y="1240631"/>
                  </a:lnTo>
                  <a:lnTo>
                    <a:pt x="2347912" y="1214437"/>
                  </a:lnTo>
                  <a:lnTo>
                    <a:pt x="2371725" y="1183481"/>
                  </a:lnTo>
                  <a:lnTo>
                    <a:pt x="2388394" y="1152525"/>
                  </a:lnTo>
                  <a:lnTo>
                    <a:pt x="2409825" y="1102519"/>
                  </a:lnTo>
                  <a:lnTo>
                    <a:pt x="2431256" y="1028700"/>
                  </a:lnTo>
                  <a:lnTo>
                    <a:pt x="2505075" y="740569"/>
                  </a:lnTo>
                  <a:lnTo>
                    <a:pt x="2557462" y="538162"/>
                  </a:lnTo>
                  <a:lnTo>
                    <a:pt x="2578894" y="450056"/>
                  </a:lnTo>
                  <a:lnTo>
                    <a:pt x="2588419" y="419100"/>
                  </a:lnTo>
                  <a:lnTo>
                    <a:pt x="2607469" y="390525"/>
                  </a:lnTo>
                  <a:lnTo>
                    <a:pt x="2626519" y="361950"/>
                  </a:lnTo>
                  <a:lnTo>
                    <a:pt x="2643187" y="345281"/>
                  </a:lnTo>
                  <a:lnTo>
                    <a:pt x="2671762" y="328612"/>
                  </a:lnTo>
                  <a:lnTo>
                    <a:pt x="2693194" y="309562"/>
                  </a:lnTo>
                  <a:lnTo>
                    <a:pt x="2702719" y="292894"/>
                  </a:lnTo>
                  <a:lnTo>
                    <a:pt x="2705100" y="273844"/>
                  </a:lnTo>
                  <a:lnTo>
                    <a:pt x="2702719" y="252412"/>
                  </a:lnTo>
                  <a:lnTo>
                    <a:pt x="2693194" y="221456"/>
                  </a:lnTo>
                  <a:lnTo>
                    <a:pt x="2671762" y="185737"/>
                  </a:lnTo>
                  <a:lnTo>
                    <a:pt x="2628900" y="138112"/>
                  </a:lnTo>
                  <a:lnTo>
                    <a:pt x="2583656" y="95250"/>
                  </a:lnTo>
                  <a:lnTo>
                    <a:pt x="2536031" y="61912"/>
                  </a:lnTo>
                  <a:lnTo>
                    <a:pt x="2464594" y="26194"/>
                  </a:lnTo>
                  <a:lnTo>
                    <a:pt x="2402681" y="4762"/>
                  </a:lnTo>
                  <a:lnTo>
                    <a:pt x="2383631" y="0"/>
                  </a:lnTo>
                  <a:lnTo>
                    <a:pt x="2326481" y="4762"/>
                  </a:lnTo>
                  <a:lnTo>
                    <a:pt x="2171700" y="28575"/>
                  </a:lnTo>
                  <a:lnTo>
                    <a:pt x="1905000" y="61912"/>
                  </a:lnTo>
                  <a:lnTo>
                    <a:pt x="1464469" y="111919"/>
                  </a:lnTo>
                  <a:lnTo>
                    <a:pt x="1042987" y="152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7">
              <a:extLst>
                <a:ext uri="{FF2B5EF4-FFF2-40B4-BE49-F238E27FC236}">
                  <a16:creationId xmlns:a16="http://schemas.microsoft.com/office/drawing/2014/main" id="{C1302BBC-73C5-4498-9EE1-DE84432156F8}"/>
                </a:ext>
              </a:extLst>
            </p:cNvPr>
            <p:cNvSpPr/>
            <p:nvPr/>
          </p:nvSpPr>
          <p:spPr>
            <a:xfrm>
              <a:off x="4021138" y="2198688"/>
              <a:ext cx="2235200" cy="268287"/>
            </a:xfrm>
            <a:custGeom>
              <a:avLst/>
              <a:gdLst>
                <a:gd name="connsiteX0" fmla="*/ 890588 w 2233613"/>
                <a:gd name="connsiteY0" fmla="*/ 78581 h 269081"/>
                <a:gd name="connsiteX1" fmla="*/ 1388269 w 2233613"/>
                <a:gd name="connsiteY1" fmla="*/ 45244 h 269081"/>
                <a:gd name="connsiteX2" fmla="*/ 1757363 w 2233613"/>
                <a:gd name="connsiteY2" fmla="*/ 21431 h 269081"/>
                <a:gd name="connsiteX3" fmla="*/ 2062163 w 2233613"/>
                <a:gd name="connsiteY3" fmla="*/ 7144 h 269081"/>
                <a:gd name="connsiteX4" fmla="*/ 2233613 w 2233613"/>
                <a:gd name="connsiteY4" fmla="*/ 0 h 269081"/>
                <a:gd name="connsiteX5" fmla="*/ 2228850 w 2233613"/>
                <a:gd name="connsiteY5" fmla="*/ 183356 h 269081"/>
                <a:gd name="connsiteX6" fmla="*/ 1833563 w 2233613"/>
                <a:gd name="connsiteY6" fmla="*/ 164306 h 269081"/>
                <a:gd name="connsiteX7" fmla="*/ 1676400 w 2233613"/>
                <a:gd name="connsiteY7" fmla="*/ 154781 h 269081"/>
                <a:gd name="connsiteX8" fmla="*/ 1562100 w 2233613"/>
                <a:gd name="connsiteY8" fmla="*/ 164306 h 269081"/>
                <a:gd name="connsiteX9" fmla="*/ 1207294 w 2233613"/>
                <a:gd name="connsiteY9" fmla="*/ 188119 h 269081"/>
                <a:gd name="connsiteX10" fmla="*/ 921544 w 2233613"/>
                <a:gd name="connsiteY10" fmla="*/ 209550 h 269081"/>
                <a:gd name="connsiteX11" fmla="*/ 654844 w 2233613"/>
                <a:gd name="connsiteY11" fmla="*/ 228600 h 269081"/>
                <a:gd name="connsiteX12" fmla="*/ 392907 w 2233613"/>
                <a:gd name="connsiteY12" fmla="*/ 245269 h 269081"/>
                <a:gd name="connsiteX13" fmla="*/ 11907 w 2233613"/>
                <a:gd name="connsiteY13" fmla="*/ 269081 h 269081"/>
                <a:gd name="connsiteX14" fmla="*/ 0 w 2233613"/>
                <a:gd name="connsiteY14" fmla="*/ 140494 h 269081"/>
                <a:gd name="connsiteX15" fmla="*/ 292894 w 2233613"/>
                <a:gd name="connsiteY15" fmla="*/ 119062 h 269081"/>
                <a:gd name="connsiteX16" fmla="*/ 890588 w 2233613"/>
                <a:gd name="connsiteY16" fmla="*/ 78581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3613" h="269081">
                  <a:moveTo>
                    <a:pt x="890588" y="78581"/>
                  </a:moveTo>
                  <a:lnTo>
                    <a:pt x="1388269" y="45244"/>
                  </a:lnTo>
                  <a:lnTo>
                    <a:pt x="1757363" y="21431"/>
                  </a:lnTo>
                  <a:lnTo>
                    <a:pt x="2062163" y="7144"/>
                  </a:lnTo>
                  <a:lnTo>
                    <a:pt x="2233613" y="0"/>
                  </a:lnTo>
                  <a:lnTo>
                    <a:pt x="2228850" y="183356"/>
                  </a:lnTo>
                  <a:lnTo>
                    <a:pt x="1833563" y="164306"/>
                  </a:lnTo>
                  <a:lnTo>
                    <a:pt x="1676400" y="154781"/>
                  </a:lnTo>
                  <a:lnTo>
                    <a:pt x="1562100" y="164306"/>
                  </a:lnTo>
                  <a:lnTo>
                    <a:pt x="1207294" y="188119"/>
                  </a:lnTo>
                  <a:lnTo>
                    <a:pt x="921544" y="209550"/>
                  </a:lnTo>
                  <a:lnTo>
                    <a:pt x="654844" y="228600"/>
                  </a:lnTo>
                  <a:lnTo>
                    <a:pt x="392907" y="245269"/>
                  </a:lnTo>
                  <a:lnTo>
                    <a:pt x="11907" y="269081"/>
                  </a:lnTo>
                  <a:lnTo>
                    <a:pt x="0" y="140494"/>
                  </a:lnTo>
                  <a:lnTo>
                    <a:pt x="292894" y="119062"/>
                  </a:lnTo>
                  <a:lnTo>
                    <a:pt x="890588" y="78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8">
              <a:extLst>
                <a:ext uri="{FF2B5EF4-FFF2-40B4-BE49-F238E27FC236}">
                  <a16:creationId xmlns:a16="http://schemas.microsoft.com/office/drawing/2014/main" id="{1DCCF2EB-8A96-4317-9351-88B94BFF936A}"/>
                </a:ext>
              </a:extLst>
            </p:cNvPr>
            <p:cNvSpPr/>
            <p:nvPr/>
          </p:nvSpPr>
          <p:spPr>
            <a:xfrm>
              <a:off x="4059238" y="2665413"/>
              <a:ext cx="2122487" cy="315912"/>
            </a:xfrm>
            <a:custGeom>
              <a:avLst/>
              <a:gdLst>
                <a:gd name="connsiteX0" fmla="*/ 890588 w 2121694"/>
                <a:gd name="connsiteY0" fmla="*/ 92869 h 316706"/>
                <a:gd name="connsiteX1" fmla="*/ 2119313 w 2121694"/>
                <a:gd name="connsiteY1" fmla="*/ 0 h 316706"/>
                <a:gd name="connsiteX2" fmla="*/ 2121694 w 2121694"/>
                <a:gd name="connsiteY2" fmla="*/ 178594 h 316706"/>
                <a:gd name="connsiteX3" fmla="*/ 1638300 w 2121694"/>
                <a:gd name="connsiteY3" fmla="*/ 197644 h 316706"/>
                <a:gd name="connsiteX4" fmla="*/ 1271588 w 2121694"/>
                <a:gd name="connsiteY4" fmla="*/ 219075 h 316706"/>
                <a:gd name="connsiteX5" fmla="*/ 904875 w 2121694"/>
                <a:gd name="connsiteY5" fmla="*/ 245269 h 316706"/>
                <a:gd name="connsiteX6" fmla="*/ 442913 w 2121694"/>
                <a:gd name="connsiteY6" fmla="*/ 283369 h 316706"/>
                <a:gd name="connsiteX7" fmla="*/ 54769 w 2121694"/>
                <a:gd name="connsiteY7" fmla="*/ 316706 h 316706"/>
                <a:gd name="connsiteX8" fmla="*/ 0 w 2121694"/>
                <a:gd name="connsiteY8" fmla="*/ 161925 h 316706"/>
                <a:gd name="connsiteX9" fmla="*/ 547688 w 2121694"/>
                <a:gd name="connsiteY9" fmla="*/ 121444 h 316706"/>
                <a:gd name="connsiteX10" fmla="*/ 890588 w 2121694"/>
                <a:gd name="connsiteY10" fmla="*/ 928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1694" h="316706">
                  <a:moveTo>
                    <a:pt x="890588" y="92869"/>
                  </a:moveTo>
                  <a:lnTo>
                    <a:pt x="2119313" y="0"/>
                  </a:lnTo>
                  <a:cubicBezTo>
                    <a:pt x="2120107" y="59531"/>
                    <a:pt x="2120900" y="119063"/>
                    <a:pt x="2121694" y="178594"/>
                  </a:cubicBezTo>
                  <a:lnTo>
                    <a:pt x="1638300" y="197644"/>
                  </a:lnTo>
                  <a:lnTo>
                    <a:pt x="1271588" y="219075"/>
                  </a:lnTo>
                  <a:lnTo>
                    <a:pt x="904875" y="245269"/>
                  </a:lnTo>
                  <a:lnTo>
                    <a:pt x="442913" y="283369"/>
                  </a:lnTo>
                  <a:lnTo>
                    <a:pt x="54769" y="316706"/>
                  </a:lnTo>
                  <a:lnTo>
                    <a:pt x="0" y="161925"/>
                  </a:lnTo>
                  <a:lnTo>
                    <a:pt x="547688" y="121444"/>
                  </a:lnTo>
                  <a:lnTo>
                    <a:pt x="890588" y="928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2F07D41F-EAF7-466A-B8E5-CE184954513E}"/>
                </a:ext>
              </a:extLst>
            </p:cNvPr>
            <p:cNvSpPr/>
            <p:nvPr/>
          </p:nvSpPr>
          <p:spPr>
            <a:xfrm>
              <a:off x="4021138" y="3579813"/>
              <a:ext cx="2493962" cy="1276350"/>
            </a:xfrm>
            <a:custGeom>
              <a:avLst/>
              <a:gdLst>
                <a:gd name="connsiteX0" fmla="*/ 616744 w 2493169"/>
                <a:gd name="connsiteY0" fmla="*/ 207169 h 1276350"/>
                <a:gd name="connsiteX1" fmla="*/ 0 w 2493169"/>
                <a:gd name="connsiteY1" fmla="*/ 252412 h 1276350"/>
                <a:gd name="connsiteX2" fmla="*/ 66675 w 2493169"/>
                <a:gd name="connsiteY2" fmla="*/ 411956 h 1276350"/>
                <a:gd name="connsiteX3" fmla="*/ 369094 w 2493169"/>
                <a:gd name="connsiteY3" fmla="*/ 376237 h 1276350"/>
                <a:gd name="connsiteX4" fmla="*/ 600075 w 2493169"/>
                <a:gd name="connsiteY4" fmla="*/ 357187 h 1276350"/>
                <a:gd name="connsiteX5" fmla="*/ 859632 w 2493169"/>
                <a:gd name="connsiteY5" fmla="*/ 340519 h 1276350"/>
                <a:gd name="connsiteX6" fmla="*/ 1240632 w 2493169"/>
                <a:gd name="connsiteY6" fmla="*/ 304800 h 1276350"/>
                <a:gd name="connsiteX7" fmla="*/ 1583532 w 2493169"/>
                <a:gd name="connsiteY7" fmla="*/ 273844 h 1276350"/>
                <a:gd name="connsiteX8" fmla="*/ 1897857 w 2493169"/>
                <a:gd name="connsiteY8" fmla="*/ 242887 h 1276350"/>
                <a:gd name="connsiteX9" fmla="*/ 2102644 w 2493169"/>
                <a:gd name="connsiteY9" fmla="*/ 223837 h 1276350"/>
                <a:gd name="connsiteX10" fmla="*/ 2126457 w 2493169"/>
                <a:gd name="connsiteY10" fmla="*/ 228600 h 1276350"/>
                <a:gd name="connsiteX11" fmla="*/ 2145507 w 2493169"/>
                <a:gd name="connsiteY11" fmla="*/ 235744 h 1276350"/>
                <a:gd name="connsiteX12" fmla="*/ 2162175 w 2493169"/>
                <a:gd name="connsiteY12" fmla="*/ 247650 h 1276350"/>
                <a:gd name="connsiteX13" fmla="*/ 2169319 w 2493169"/>
                <a:gd name="connsiteY13" fmla="*/ 259556 h 1276350"/>
                <a:gd name="connsiteX14" fmla="*/ 2171700 w 2493169"/>
                <a:gd name="connsiteY14" fmla="*/ 271462 h 1276350"/>
                <a:gd name="connsiteX15" fmla="*/ 2171700 w 2493169"/>
                <a:gd name="connsiteY15" fmla="*/ 292894 h 1276350"/>
                <a:gd name="connsiteX16" fmla="*/ 2121694 w 2493169"/>
                <a:gd name="connsiteY16" fmla="*/ 571500 h 1276350"/>
                <a:gd name="connsiteX17" fmla="*/ 2033588 w 2493169"/>
                <a:gd name="connsiteY17" fmla="*/ 1057275 h 1276350"/>
                <a:gd name="connsiteX18" fmla="*/ 2014538 w 2493169"/>
                <a:gd name="connsiteY18" fmla="*/ 1171575 h 1276350"/>
                <a:gd name="connsiteX19" fmla="*/ 2021682 w 2493169"/>
                <a:gd name="connsiteY19" fmla="*/ 1204912 h 1276350"/>
                <a:gd name="connsiteX20" fmla="*/ 2033588 w 2493169"/>
                <a:gd name="connsiteY20" fmla="*/ 1228725 h 1276350"/>
                <a:gd name="connsiteX21" fmla="*/ 2043113 w 2493169"/>
                <a:gd name="connsiteY21" fmla="*/ 1240631 h 1276350"/>
                <a:gd name="connsiteX22" fmla="*/ 2059782 w 2493169"/>
                <a:gd name="connsiteY22" fmla="*/ 1250156 h 1276350"/>
                <a:gd name="connsiteX23" fmla="*/ 2088357 w 2493169"/>
                <a:gd name="connsiteY23" fmla="*/ 1264444 h 1276350"/>
                <a:gd name="connsiteX24" fmla="*/ 2119313 w 2493169"/>
                <a:gd name="connsiteY24" fmla="*/ 1273969 h 1276350"/>
                <a:gd name="connsiteX25" fmla="*/ 2138363 w 2493169"/>
                <a:gd name="connsiteY25" fmla="*/ 1276350 h 1276350"/>
                <a:gd name="connsiteX26" fmla="*/ 2178844 w 2493169"/>
                <a:gd name="connsiteY26" fmla="*/ 1264444 h 1276350"/>
                <a:gd name="connsiteX27" fmla="*/ 2197894 w 2493169"/>
                <a:gd name="connsiteY27" fmla="*/ 1250156 h 1276350"/>
                <a:gd name="connsiteX28" fmla="*/ 2212182 w 2493169"/>
                <a:gd name="connsiteY28" fmla="*/ 1233487 h 1276350"/>
                <a:gd name="connsiteX29" fmla="*/ 2224088 w 2493169"/>
                <a:gd name="connsiteY29" fmla="*/ 1204912 h 1276350"/>
                <a:gd name="connsiteX30" fmla="*/ 2235994 w 2493169"/>
                <a:gd name="connsiteY30" fmla="*/ 1169194 h 1276350"/>
                <a:gd name="connsiteX31" fmla="*/ 2286000 w 2493169"/>
                <a:gd name="connsiteY31" fmla="*/ 909637 h 1276350"/>
                <a:gd name="connsiteX32" fmla="*/ 2321719 w 2493169"/>
                <a:gd name="connsiteY32" fmla="*/ 740569 h 1276350"/>
                <a:gd name="connsiteX33" fmla="*/ 2340769 w 2493169"/>
                <a:gd name="connsiteY33" fmla="*/ 659606 h 1276350"/>
                <a:gd name="connsiteX34" fmla="*/ 2366963 w 2493169"/>
                <a:gd name="connsiteY34" fmla="*/ 571500 h 1276350"/>
                <a:gd name="connsiteX35" fmla="*/ 2409825 w 2493169"/>
                <a:gd name="connsiteY35" fmla="*/ 461962 h 1276350"/>
                <a:gd name="connsiteX36" fmla="*/ 2443163 w 2493169"/>
                <a:gd name="connsiteY36" fmla="*/ 404812 h 1276350"/>
                <a:gd name="connsiteX37" fmla="*/ 2459832 w 2493169"/>
                <a:gd name="connsiteY37" fmla="*/ 383381 h 1276350"/>
                <a:gd name="connsiteX38" fmla="*/ 2476500 w 2493169"/>
                <a:gd name="connsiteY38" fmla="*/ 364331 h 1276350"/>
                <a:gd name="connsiteX39" fmla="*/ 2486025 w 2493169"/>
                <a:gd name="connsiteY39" fmla="*/ 350044 h 1276350"/>
                <a:gd name="connsiteX40" fmla="*/ 2490788 w 2493169"/>
                <a:gd name="connsiteY40" fmla="*/ 330994 h 1276350"/>
                <a:gd name="connsiteX41" fmla="*/ 2493169 w 2493169"/>
                <a:gd name="connsiteY41" fmla="*/ 311944 h 1276350"/>
                <a:gd name="connsiteX42" fmla="*/ 2490788 w 2493169"/>
                <a:gd name="connsiteY42" fmla="*/ 295275 h 1276350"/>
                <a:gd name="connsiteX43" fmla="*/ 2486025 w 2493169"/>
                <a:gd name="connsiteY43" fmla="*/ 276225 h 1276350"/>
                <a:gd name="connsiteX44" fmla="*/ 2455069 w 2493169"/>
                <a:gd name="connsiteY44" fmla="*/ 242887 h 1276350"/>
                <a:gd name="connsiteX45" fmla="*/ 2369344 w 2493169"/>
                <a:gd name="connsiteY45" fmla="*/ 164306 h 1276350"/>
                <a:gd name="connsiteX46" fmla="*/ 2278857 w 2493169"/>
                <a:gd name="connsiteY46" fmla="*/ 90487 h 1276350"/>
                <a:gd name="connsiteX47" fmla="*/ 2205038 w 2493169"/>
                <a:gd name="connsiteY47" fmla="*/ 42862 h 1276350"/>
                <a:gd name="connsiteX48" fmla="*/ 2174082 w 2493169"/>
                <a:gd name="connsiteY48" fmla="*/ 23812 h 1276350"/>
                <a:gd name="connsiteX49" fmla="*/ 2159794 w 2493169"/>
                <a:gd name="connsiteY49" fmla="*/ 11906 h 1276350"/>
                <a:gd name="connsiteX50" fmla="*/ 2133600 w 2493169"/>
                <a:gd name="connsiteY50" fmla="*/ 2381 h 1276350"/>
                <a:gd name="connsiteX51" fmla="*/ 2109788 w 2493169"/>
                <a:gd name="connsiteY51" fmla="*/ 0 h 1276350"/>
                <a:gd name="connsiteX52" fmla="*/ 2090738 w 2493169"/>
                <a:gd name="connsiteY52" fmla="*/ 7144 h 1276350"/>
                <a:gd name="connsiteX53" fmla="*/ 2057400 w 2493169"/>
                <a:gd name="connsiteY53" fmla="*/ 26194 h 1276350"/>
                <a:gd name="connsiteX54" fmla="*/ 1983582 w 2493169"/>
                <a:gd name="connsiteY54" fmla="*/ 50006 h 1276350"/>
                <a:gd name="connsiteX55" fmla="*/ 1857375 w 2493169"/>
                <a:gd name="connsiteY55" fmla="*/ 85725 h 1276350"/>
                <a:gd name="connsiteX56" fmla="*/ 1754982 w 2493169"/>
                <a:gd name="connsiteY56" fmla="*/ 100012 h 1276350"/>
                <a:gd name="connsiteX57" fmla="*/ 1335882 w 2493169"/>
                <a:gd name="connsiteY57" fmla="*/ 142875 h 1276350"/>
                <a:gd name="connsiteX58" fmla="*/ 866775 w 2493169"/>
                <a:gd name="connsiteY58" fmla="*/ 185737 h 1276350"/>
                <a:gd name="connsiteX59" fmla="*/ 616744 w 2493169"/>
                <a:gd name="connsiteY59" fmla="*/ 20716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93169" h="1276350">
                  <a:moveTo>
                    <a:pt x="616744" y="207169"/>
                  </a:moveTo>
                  <a:lnTo>
                    <a:pt x="0" y="252412"/>
                  </a:lnTo>
                  <a:lnTo>
                    <a:pt x="66675" y="411956"/>
                  </a:lnTo>
                  <a:lnTo>
                    <a:pt x="369094" y="376237"/>
                  </a:lnTo>
                  <a:lnTo>
                    <a:pt x="600075" y="357187"/>
                  </a:lnTo>
                  <a:lnTo>
                    <a:pt x="859632" y="340519"/>
                  </a:lnTo>
                  <a:lnTo>
                    <a:pt x="1240632" y="304800"/>
                  </a:lnTo>
                  <a:lnTo>
                    <a:pt x="1583532" y="273844"/>
                  </a:lnTo>
                  <a:lnTo>
                    <a:pt x="1897857" y="242887"/>
                  </a:lnTo>
                  <a:lnTo>
                    <a:pt x="2102644" y="223837"/>
                  </a:lnTo>
                  <a:lnTo>
                    <a:pt x="2126457" y="228600"/>
                  </a:lnTo>
                  <a:lnTo>
                    <a:pt x="2145507" y="235744"/>
                  </a:lnTo>
                  <a:lnTo>
                    <a:pt x="2162175" y="247650"/>
                  </a:lnTo>
                  <a:lnTo>
                    <a:pt x="2169319" y="259556"/>
                  </a:lnTo>
                  <a:lnTo>
                    <a:pt x="2171700" y="271462"/>
                  </a:lnTo>
                  <a:lnTo>
                    <a:pt x="2171700" y="292894"/>
                  </a:lnTo>
                  <a:lnTo>
                    <a:pt x="2121694" y="571500"/>
                  </a:lnTo>
                  <a:lnTo>
                    <a:pt x="2033588" y="1057275"/>
                  </a:lnTo>
                  <a:lnTo>
                    <a:pt x="2014538" y="1171575"/>
                  </a:lnTo>
                  <a:lnTo>
                    <a:pt x="2021682" y="1204912"/>
                  </a:lnTo>
                  <a:lnTo>
                    <a:pt x="2033588" y="1228725"/>
                  </a:lnTo>
                  <a:lnTo>
                    <a:pt x="2043113" y="1240631"/>
                  </a:lnTo>
                  <a:lnTo>
                    <a:pt x="2059782" y="1250156"/>
                  </a:lnTo>
                  <a:lnTo>
                    <a:pt x="2088357" y="1264444"/>
                  </a:lnTo>
                  <a:lnTo>
                    <a:pt x="2119313" y="1273969"/>
                  </a:lnTo>
                  <a:lnTo>
                    <a:pt x="2138363" y="1276350"/>
                  </a:lnTo>
                  <a:lnTo>
                    <a:pt x="2178844" y="1264444"/>
                  </a:lnTo>
                  <a:lnTo>
                    <a:pt x="2197894" y="1250156"/>
                  </a:lnTo>
                  <a:lnTo>
                    <a:pt x="2212182" y="1233487"/>
                  </a:lnTo>
                  <a:lnTo>
                    <a:pt x="2224088" y="1204912"/>
                  </a:lnTo>
                  <a:lnTo>
                    <a:pt x="2235994" y="1169194"/>
                  </a:lnTo>
                  <a:lnTo>
                    <a:pt x="2286000" y="909637"/>
                  </a:lnTo>
                  <a:lnTo>
                    <a:pt x="2321719" y="740569"/>
                  </a:lnTo>
                  <a:lnTo>
                    <a:pt x="2340769" y="659606"/>
                  </a:lnTo>
                  <a:lnTo>
                    <a:pt x="2366963" y="571500"/>
                  </a:lnTo>
                  <a:lnTo>
                    <a:pt x="2409825" y="461962"/>
                  </a:lnTo>
                  <a:lnTo>
                    <a:pt x="2443163" y="404812"/>
                  </a:lnTo>
                  <a:lnTo>
                    <a:pt x="2459832" y="383381"/>
                  </a:lnTo>
                  <a:lnTo>
                    <a:pt x="2476500" y="364331"/>
                  </a:lnTo>
                  <a:lnTo>
                    <a:pt x="2486025" y="350044"/>
                  </a:lnTo>
                  <a:lnTo>
                    <a:pt x="2490788" y="330994"/>
                  </a:lnTo>
                  <a:lnTo>
                    <a:pt x="2493169" y="311944"/>
                  </a:lnTo>
                  <a:lnTo>
                    <a:pt x="2490788" y="295275"/>
                  </a:lnTo>
                  <a:lnTo>
                    <a:pt x="2486025" y="276225"/>
                  </a:lnTo>
                  <a:lnTo>
                    <a:pt x="2455069" y="242887"/>
                  </a:lnTo>
                  <a:lnTo>
                    <a:pt x="2369344" y="164306"/>
                  </a:lnTo>
                  <a:lnTo>
                    <a:pt x="2278857" y="90487"/>
                  </a:lnTo>
                  <a:lnTo>
                    <a:pt x="2205038" y="42862"/>
                  </a:lnTo>
                  <a:lnTo>
                    <a:pt x="2174082" y="23812"/>
                  </a:lnTo>
                  <a:lnTo>
                    <a:pt x="2159794" y="11906"/>
                  </a:lnTo>
                  <a:lnTo>
                    <a:pt x="2133600" y="2381"/>
                  </a:lnTo>
                  <a:lnTo>
                    <a:pt x="2109788" y="0"/>
                  </a:lnTo>
                  <a:lnTo>
                    <a:pt x="2090738" y="7144"/>
                  </a:lnTo>
                  <a:lnTo>
                    <a:pt x="2057400" y="26194"/>
                  </a:lnTo>
                  <a:lnTo>
                    <a:pt x="1983582" y="50006"/>
                  </a:lnTo>
                  <a:lnTo>
                    <a:pt x="1857375" y="85725"/>
                  </a:lnTo>
                  <a:lnTo>
                    <a:pt x="1754982" y="100012"/>
                  </a:lnTo>
                  <a:lnTo>
                    <a:pt x="1335882" y="142875"/>
                  </a:lnTo>
                  <a:lnTo>
                    <a:pt x="866775" y="185737"/>
                  </a:lnTo>
                  <a:lnTo>
                    <a:pt x="616744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2">
              <a:extLst>
                <a:ext uri="{FF2B5EF4-FFF2-40B4-BE49-F238E27FC236}">
                  <a16:creationId xmlns:a16="http://schemas.microsoft.com/office/drawing/2014/main" id="{823DDBDA-CE35-4256-B6F8-CC773878DE3A}"/>
                </a:ext>
              </a:extLst>
            </p:cNvPr>
            <p:cNvSpPr/>
            <p:nvPr/>
          </p:nvSpPr>
          <p:spPr>
            <a:xfrm>
              <a:off x="4113213" y="4114800"/>
              <a:ext cx="2073275" cy="319088"/>
            </a:xfrm>
            <a:custGeom>
              <a:avLst/>
              <a:gdLst>
                <a:gd name="connsiteX0" fmla="*/ 1238250 w 2074069"/>
                <a:gd name="connsiteY0" fmla="*/ 61913 h 319088"/>
                <a:gd name="connsiteX1" fmla="*/ 1509712 w 2074069"/>
                <a:gd name="connsiteY1" fmla="*/ 47625 h 319088"/>
                <a:gd name="connsiteX2" fmla="*/ 1797844 w 2074069"/>
                <a:gd name="connsiteY2" fmla="*/ 23813 h 319088"/>
                <a:gd name="connsiteX3" fmla="*/ 2074069 w 2074069"/>
                <a:gd name="connsiteY3" fmla="*/ 0 h 319088"/>
                <a:gd name="connsiteX4" fmla="*/ 2050256 w 2074069"/>
                <a:gd name="connsiteY4" fmla="*/ 157163 h 319088"/>
                <a:gd name="connsiteX5" fmla="*/ 1731169 w 2074069"/>
                <a:gd name="connsiteY5" fmla="*/ 185738 h 319088"/>
                <a:gd name="connsiteX6" fmla="*/ 1402556 w 2074069"/>
                <a:gd name="connsiteY6" fmla="*/ 209550 h 319088"/>
                <a:gd name="connsiteX7" fmla="*/ 1109662 w 2074069"/>
                <a:gd name="connsiteY7" fmla="*/ 226219 h 319088"/>
                <a:gd name="connsiteX8" fmla="*/ 678656 w 2074069"/>
                <a:gd name="connsiteY8" fmla="*/ 266700 h 319088"/>
                <a:gd name="connsiteX9" fmla="*/ 452437 w 2074069"/>
                <a:gd name="connsiteY9" fmla="*/ 288131 h 319088"/>
                <a:gd name="connsiteX10" fmla="*/ 252412 w 2074069"/>
                <a:gd name="connsiteY10" fmla="*/ 307181 h 319088"/>
                <a:gd name="connsiteX11" fmla="*/ 21431 w 2074069"/>
                <a:gd name="connsiteY11" fmla="*/ 319088 h 319088"/>
                <a:gd name="connsiteX12" fmla="*/ 0 w 2074069"/>
                <a:gd name="connsiteY12" fmla="*/ 164306 h 319088"/>
                <a:gd name="connsiteX13" fmla="*/ 252412 w 2074069"/>
                <a:gd name="connsiteY13" fmla="*/ 150019 h 319088"/>
                <a:gd name="connsiteX14" fmla="*/ 578644 w 2074069"/>
                <a:gd name="connsiteY14" fmla="*/ 123825 h 319088"/>
                <a:gd name="connsiteX15" fmla="*/ 881062 w 2074069"/>
                <a:gd name="connsiteY15" fmla="*/ 92869 h 319088"/>
                <a:gd name="connsiteX16" fmla="*/ 1073944 w 2074069"/>
                <a:gd name="connsiteY16" fmla="*/ 69056 h 319088"/>
                <a:gd name="connsiteX17" fmla="*/ 1238250 w 2074069"/>
                <a:gd name="connsiteY17" fmla="*/ 619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4069" h="319088">
                  <a:moveTo>
                    <a:pt x="1238250" y="61913"/>
                  </a:moveTo>
                  <a:lnTo>
                    <a:pt x="1509712" y="47625"/>
                  </a:lnTo>
                  <a:lnTo>
                    <a:pt x="1797844" y="23813"/>
                  </a:lnTo>
                  <a:lnTo>
                    <a:pt x="2074069" y="0"/>
                  </a:lnTo>
                  <a:lnTo>
                    <a:pt x="2050256" y="157163"/>
                  </a:lnTo>
                  <a:lnTo>
                    <a:pt x="1731169" y="185738"/>
                  </a:lnTo>
                  <a:lnTo>
                    <a:pt x="1402556" y="209550"/>
                  </a:lnTo>
                  <a:lnTo>
                    <a:pt x="1109662" y="226219"/>
                  </a:lnTo>
                  <a:lnTo>
                    <a:pt x="678656" y="266700"/>
                  </a:lnTo>
                  <a:lnTo>
                    <a:pt x="452437" y="288131"/>
                  </a:lnTo>
                  <a:lnTo>
                    <a:pt x="252412" y="307181"/>
                  </a:lnTo>
                  <a:lnTo>
                    <a:pt x="21431" y="319088"/>
                  </a:lnTo>
                  <a:lnTo>
                    <a:pt x="0" y="164306"/>
                  </a:lnTo>
                  <a:lnTo>
                    <a:pt x="252412" y="150019"/>
                  </a:lnTo>
                  <a:lnTo>
                    <a:pt x="578644" y="123825"/>
                  </a:lnTo>
                  <a:lnTo>
                    <a:pt x="881062" y="92869"/>
                  </a:lnTo>
                  <a:lnTo>
                    <a:pt x="1073944" y="69056"/>
                  </a:lnTo>
                  <a:lnTo>
                    <a:pt x="1238250" y="619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3">
              <a:extLst>
                <a:ext uri="{FF2B5EF4-FFF2-40B4-BE49-F238E27FC236}">
                  <a16:creationId xmlns:a16="http://schemas.microsoft.com/office/drawing/2014/main" id="{5B5EAC08-B7DE-496A-9973-91165275D615}"/>
                </a:ext>
              </a:extLst>
            </p:cNvPr>
            <p:cNvSpPr/>
            <p:nvPr/>
          </p:nvSpPr>
          <p:spPr>
            <a:xfrm>
              <a:off x="4181475" y="4608513"/>
              <a:ext cx="1924050" cy="249237"/>
            </a:xfrm>
            <a:custGeom>
              <a:avLst/>
              <a:gdLst>
                <a:gd name="connsiteX0" fmla="*/ 478631 w 1924050"/>
                <a:gd name="connsiteY0" fmla="*/ 88106 h 250031"/>
                <a:gd name="connsiteX1" fmla="*/ 819150 w 1924050"/>
                <a:gd name="connsiteY1" fmla="*/ 66675 h 250031"/>
                <a:gd name="connsiteX2" fmla="*/ 1009650 w 1924050"/>
                <a:gd name="connsiteY2" fmla="*/ 47625 h 250031"/>
                <a:gd name="connsiteX3" fmla="*/ 1333500 w 1924050"/>
                <a:gd name="connsiteY3" fmla="*/ 28575 h 250031"/>
                <a:gd name="connsiteX4" fmla="*/ 1652588 w 1924050"/>
                <a:gd name="connsiteY4" fmla="*/ 14287 h 250031"/>
                <a:gd name="connsiteX5" fmla="*/ 1924050 w 1924050"/>
                <a:gd name="connsiteY5" fmla="*/ 0 h 250031"/>
                <a:gd name="connsiteX6" fmla="*/ 1907381 w 1924050"/>
                <a:gd name="connsiteY6" fmla="*/ 133350 h 250031"/>
                <a:gd name="connsiteX7" fmla="*/ 1688306 w 1924050"/>
                <a:gd name="connsiteY7" fmla="*/ 145256 h 250031"/>
                <a:gd name="connsiteX8" fmla="*/ 1369219 w 1924050"/>
                <a:gd name="connsiteY8" fmla="*/ 161925 h 250031"/>
                <a:gd name="connsiteX9" fmla="*/ 1004888 w 1924050"/>
                <a:gd name="connsiteY9" fmla="*/ 183356 h 250031"/>
                <a:gd name="connsiteX10" fmla="*/ 804863 w 1924050"/>
                <a:gd name="connsiteY10" fmla="*/ 204787 h 250031"/>
                <a:gd name="connsiteX11" fmla="*/ 452438 w 1924050"/>
                <a:gd name="connsiteY11" fmla="*/ 223837 h 250031"/>
                <a:gd name="connsiteX12" fmla="*/ 126206 w 1924050"/>
                <a:gd name="connsiteY12" fmla="*/ 242887 h 250031"/>
                <a:gd name="connsiteX13" fmla="*/ 11906 w 1924050"/>
                <a:gd name="connsiteY13" fmla="*/ 250031 h 250031"/>
                <a:gd name="connsiteX14" fmla="*/ 0 w 1924050"/>
                <a:gd name="connsiteY14" fmla="*/ 114300 h 250031"/>
                <a:gd name="connsiteX15" fmla="*/ 478631 w 1924050"/>
                <a:gd name="connsiteY15" fmla="*/ 88106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050" h="250031">
                  <a:moveTo>
                    <a:pt x="478631" y="88106"/>
                  </a:moveTo>
                  <a:lnTo>
                    <a:pt x="819150" y="66675"/>
                  </a:lnTo>
                  <a:lnTo>
                    <a:pt x="1009650" y="47625"/>
                  </a:lnTo>
                  <a:lnTo>
                    <a:pt x="1333500" y="28575"/>
                  </a:lnTo>
                  <a:lnTo>
                    <a:pt x="1652588" y="14287"/>
                  </a:lnTo>
                  <a:lnTo>
                    <a:pt x="1924050" y="0"/>
                  </a:lnTo>
                  <a:lnTo>
                    <a:pt x="1907381" y="133350"/>
                  </a:lnTo>
                  <a:lnTo>
                    <a:pt x="1688306" y="145256"/>
                  </a:lnTo>
                  <a:lnTo>
                    <a:pt x="1369219" y="161925"/>
                  </a:lnTo>
                  <a:lnTo>
                    <a:pt x="1004888" y="183356"/>
                  </a:lnTo>
                  <a:lnTo>
                    <a:pt x="804863" y="204787"/>
                  </a:lnTo>
                  <a:lnTo>
                    <a:pt x="452438" y="223837"/>
                  </a:lnTo>
                  <a:lnTo>
                    <a:pt x="126206" y="242887"/>
                  </a:lnTo>
                  <a:lnTo>
                    <a:pt x="11906" y="250031"/>
                  </a:lnTo>
                  <a:lnTo>
                    <a:pt x="0" y="114300"/>
                  </a:lnTo>
                  <a:lnTo>
                    <a:pt x="478631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6">
              <a:extLst>
                <a:ext uri="{FF2B5EF4-FFF2-40B4-BE49-F238E27FC236}">
                  <a16:creationId xmlns:a16="http://schemas.microsoft.com/office/drawing/2014/main" id="{B99EEBC1-D397-426E-85B8-DC480FA7F5BB}"/>
                </a:ext>
              </a:extLst>
            </p:cNvPr>
            <p:cNvSpPr/>
            <p:nvPr/>
          </p:nvSpPr>
          <p:spPr>
            <a:xfrm>
              <a:off x="4903788" y="3863975"/>
              <a:ext cx="306387" cy="1917700"/>
            </a:xfrm>
            <a:custGeom>
              <a:avLst/>
              <a:gdLst>
                <a:gd name="connsiteX0" fmla="*/ 58903 w 305735"/>
                <a:gd name="connsiteY0" fmla="*/ 1060255 h 1918557"/>
                <a:gd name="connsiteX1" fmla="*/ 58903 w 305735"/>
                <a:gd name="connsiteY1" fmla="*/ 471225 h 1918557"/>
                <a:gd name="connsiteX2" fmla="*/ 58903 w 305735"/>
                <a:gd name="connsiteY2" fmla="*/ 353419 h 1918557"/>
                <a:gd name="connsiteX3" fmla="*/ 64513 w 305735"/>
                <a:gd name="connsiteY3" fmla="*/ 294516 h 1918557"/>
                <a:gd name="connsiteX4" fmla="*/ 67318 w 305735"/>
                <a:gd name="connsiteY4" fmla="*/ 238417 h 1918557"/>
                <a:gd name="connsiteX5" fmla="*/ 64513 w 305735"/>
                <a:gd name="connsiteY5" fmla="*/ 190734 h 1918557"/>
                <a:gd name="connsiteX6" fmla="*/ 56098 w 305735"/>
                <a:gd name="connsiteY6" fmla="*/ 148660 h 1918557"/>
                <a:gd name="connsiteX7" fmla="*/ 42074 w 305735"/>
                <a:gd name="connsiteY7" fmla="*/ 100977 h 1918557"/>
                <a:gd name="connsiteX8" fmla="*/ 0 w 305735"/>
                <a:gd name="connsiteY8" fmla="*/ 5610 h 1918557"/>
                <a:gd name="connsiteX9" fmla="*/ 207563 w 305735"/>
                <a:gd name="connsiteY9" fmla="*/ 0 h 1918557"/>
                <a:gd name="connsiteX10" fmla="*/ 260857 w 305735"/>
                <a:gd name="connsiteY10" fmla="*/ 50489 h 1918557"/>
                <a:gd name="connsiteX11" fmla="*/ 280491 w 305735"/>
                <a:gd name="connsiteY11" fmla="*/ 89757 h 1918557"/>
                <a:gd name="connsiteX12" fmla="*/ 288906 w 305735"/>
                <a:gd name="connsiteY12" fmla="*/ 117806 h 1918557"/>
                <a:gd name="connsiteX13" fmla="*/ 297320 w 305735"/>
                <a:gd name="connsiteY13" fmla="*/ 157075 h 1918557"/>
                <a:gd name="connsiteX14" fmla="*/ 305735 w 305735"/>
                <a:gd name="connsiteY14" fmla="*/ 230003 h 1918557"/>
                <a:gd name="connsiteX15" fmla="*/ 305735 w 305735"/>
                <a:gd name="connsiteY15" fmla="*/ 330979 h 1918557"/>
                <a:gd name="connsiteX16" fmla="*/ 305735 w 305735"/>
                <a:gd name="connsiteY16" fmla="*/ 1912947 h 1918557"/>
                <a:gd name="connsiteX17" fmla="*/ 64513 w 305735"/>
                <a:gd name="connsiteY17" fmla="*/ 1918557 h 1918557"/>
                <a:gd name="connsiteX18" fmla="*/ 58903 w 305735"/>
                <a:gd name="connsiteY18" fmla="*/ 1060255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5735" h="1918557">
                  <a:moveTo>
                    <a:pt x="58903" y="1060255"/>
                  </a:moveTo>
                  <a:lnTo>
                    <a:pt x="58903" y="471225"/>
                  </a:lnTo>
                  <a:lnTo>
                    <a:pt x="58903" y="353419"/>
                  </a:lnTo>
                  <a:lnTo>
                    <a:pt x="64513" y="294516"/>
                  </a:lnTo>
                  <a:lnTo>
                    <a:pt x="67318" y="238417"/>
                  </a:lnTo>
                  <a:lnTo>
                    <a:pt x="64513" y="190734"/>
                  </a:lnTo>
                  <a:lnTo>
                    <a:pt x="56098" y="148660"/>
                  </a:lnTo>
                  <a:lnTo>
                    <a:pt x="42074" y="100977"/>
                  </a:lnTo>
                  <a:lnTo>
                    <a:pt x="0" y="5610"/>
                  </a:lnTo>
                  <a:lnTo>
                    <a:pt x="207563" y="0"/>
                  </a:lnTo>
                  <a:lnTo>
                    <a:pt x="260857" y="50489"/>
                  </a:lnTo>
                  <a:lnTo>
                    <a:pt x="280491" y="89757"/>
                  </a:lnTo>
                  <a:lnTo>
                    <a:pt x="288906" y="117806"/>
                  </a:lnTo>
                  <a:lnTo>
                    <a:pt x="297320" y="157075"/>
                  </a:lnTo>
                  <a:lnTo>
                    <a:pt x="305735" y="230003"/>
                  </a:lnTo>
                  <a:lnTo>
                    <a:pt x="305735" y="330979"/>
                  </a:lnTo>
                  <a:lnTo>
                    <a:pt x="305735" y="1912947"/>
                  </a:lnTo>
                  <a:lnTo>
                    <a:pt x="64513" y="1918557"/>
                  </a:lnTo>
                  <a:lnTo>
                    <a:pt x="58903" y="106025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4">
              <a:extLst>
                <a:ext uri="{FF2B5EF4-FFF2-40B4-BE49-F238E27FC236}">
                  <a16:creationId xmlns:a16="http://schemas.microsoft.com/office/drawing/2014/main" id="{2E9CBABB-CC1E-4B70-B38C-E1748D3F1A16}"/>
                </a:ext>
              </a:extLst>
            </p:cNvPr>
            <p:cNvSpPr/>
            <p:nvPr/>
          </p:nvSpPr>
          <p:spPr>
            <a:xfrm>
              <a:off x="3690938" y="5059363"/>
              <a:ext cx="2635250" cy="377825"/>
            </a:xfrm>
            <a:custGeom>
              <a:avLst/>
              <a:gdLst>
                <a:gd name="connsiteX0" fmla="*/ 802481 w 2636043"/>
                <a:gd name="connsiteY0" fmla="*/ 171450 h 376238"/>
                <a:gd name="connsiteX1" fmla="*/ 1302543 w 2636043"/>
                <a:gd name="connsiteY1" fmla="*/ 128588 h 376238"/>
                <a:gd name="connsiteX2" fmla="*/ 1631156 w 2636043"/>
                <a:gd name="connsiteY2" fmla="*/ 97632 h 376238"/>
                <a:gd name="connsiteX3" fmla="*/ 1826418 w 2636043"/>
                <a:gd name="connsiteY3" fmla="*/ 78582 h 376238"/>
                <a:gd name="connsiteX4" fmla="*/ 2038350 w 2636043"/>
                <a:gd name="connsiteY4" fmla="*/ 52388 h 376238"/>
                <a:gd name="connsiteX5" fmla="*/ 2207418 w 2636043"/>
                <a:gd name="connsiteY5" fmla="*/ 26194 h 376238"/>
                <a:gd name="connsiteX6" fmla="*/ 2250281 w 2636043"/>
                <a:gd name="connsiteY6" fmla="*/ 16669 h 376238"/>
                <a:gd name="connsiteX7" fmla="*/ 2274093 w 2636043"/>
                <a:gd name="connsiteY7" fmla="*/ 4763 h 376238"/>
                <a:gd name="connsiteX8" fmla="*/ 2290762 w 2636043"/>
                <a:gd name="connsiteY8" fmla="*/ 0 h 376238"/>
                <a:gd name="connsiteX9" fmla="*/ 2319337 w 2636043"/>
                <a:gd name="connsiteY9" fmla="*/ 0 h 376238"/>
                <a:gd name="connsiteX10" fmla="*/ 2350293 w 2636043"/>
                <a:gd name="connsiteY10" fmla="*/ 2382 h 376238"/>
                <a:gd name="connsiteX11" fmla="*/ 2397918 w 2636043"/>
                <a:gd name="connsiteY11" fmla="*/ 16669 h 376238"/>
                <a:gd name="connsiteX12" fmla="*/ 2447925 w 2636043"/>
                <a:gd name="connsiteY12" fmla="*/ 38100 h 376238"/>
                <a:gd name="connsiteX13" fmla="*/ 2512218 w 2636043"/>
                <a:gd name="connsiteY13" fmla="*/ 76200 h 376238"/>
                <a:gd name="connsiteX14" fmla="*/ 2566987 w 2636043"/>
                <a:gd name="connsiteY14" fmla="*/ 111919 h 376238"/>
                <a:gd name="connsiteX15" fmla="*/ 2593181 w 2636043"/>
                <a:gd name="connsiteY15" fmla="*/ 130969 h 376238"/>
                <a:gd name="connsiteX16" fmla="*/ 2616993 w 2636043"/>
                <a:gd name="connsiteY16" fmla="*/ 154782 h 376238"/>
                <a:gd name="connsiteX17" fmla="*/ 2631281 w 2636043"/>
                <a:gd name="connsiteY17" fmla="*/ 183357 h 376238"/>
                <a:gd name="connsiteX18" fmla="*/ 2636043 w 2636043"/>
                <a:gd name="connsiteY18" fmla="*/ 200025 h 376238"/>
                <a:gd name="connsiteX19" fmla="*/ 2633662 w 2636043"/>
                <a:gd name="connsiteY19" fmla="*/ 209550 h 376238"/>
                <a:gd name="connsiteX20" fmla="*/ 2621756 w 2636043"/>
                <a:gd name="connsiteY20" fmla="*/ 221457 h 376238"/>
                <a:gd name="connsiteX21" fmla="*/ 2597943 w 2636043"/>
                <a:gd name="connsiteY21" fmla="*/ 235744 h 376238"/>
                <a:gd name="connsiteX22" fmla="*/ 2566987 w 2636043"/>
                <a:gd name="connsiteY22" fmla="*/ 242888 h 376238"/>
                <a:gd name="connsiteX23" fmla="*/ 2490787 w 2636043"/>
                <a:gd name="connsiteY23" fmla="*/ 240507 h 376238"/>
                <a:gd name="connsiteX24" fmla="*/ 2269331 w 2636043"/>
                <a:gd name="connsiteY24" fmla="*/ 233363 h 376238"/>
                <a:gd name="connsiteX25" fmla="*/ 1964531 w 2636043"/>
                <a:gd name="connsiteY25" fmla="*/ 235744 h 376238"/>
                <a:gd name="connsiteX26" fmla="*/ 1688306 w 2636043"/>
                <a:gd name="connsiteY26" fmla="*/ 250032 h 376238"/>
                <a:gd name="connsiteX27" fmla="*/ 1488281 w 2636043"/>
                <a:gd name="connsiteY27" fmla="*/ 269082 h 376238"/>
                <a:gd name="connsiteX28" fmla="*/ 1012031 w 2636043"/>
                <a:gd name="connsiteY28" fmla="*/ 309563 h 376238"/>
                <a:gd name="connsiteX29" fmla="*/ 750093 w 2636043"/>
                <a:gd name="connsiteY29" fmla="*/ 333375 h 376238"/>
                <a:gd name="connsiteX30" fmla="*/ 621506 w 2636043"/>
                <a:gd name="connsiteY30" fmla="*/ 352425 h 376238"/>
                <a:gd name="connsiteX31" fmla="*/ 488156 w 2636043"/>
                <a:gd name="connsiteY31" fmla="*/ 371475 h 376238"/>
                <a:gd name="connsiteX32" fmla="*/ 438150 w 2636043"/>
                <a:gd name="connsiteY32" fmla="*/ 376238 h 376238"/>
                <a:gd name="connsiteX33" fmla="*/ 383381 w 2636043"/>
                <a:gd name="connsiteY33" fmla="*/ 376238 h 376238"/>
                <a:gd name="connsiteX34" fmla="*/ 314325 w 2636043"/>
                <a:gd name="connsiteY34" fmla="*/ 364332 h 376238"/>
                <a:gd name="connsiteX35" fmla="*/ 247650 w 2636043"/>
                <a:gd name="connsiteY35" fmla="*/ 335757 h 376238"/>
                <a:gd name="connsiteX36" fmla="*/ 188118 w 2636043"/>
                <a:gd name="connsiteY36" fmla="*/ 297657 h 376238"/>
                <a:gd name="connsiteX37" fmla="*/ 135731 w 2636043"/>
                <a:gd name="connsiteY37" fmla="*/ 261938 h 376238"/>
                <a:gd name="connsiteX38" fmla="*/ 71437 w 2636043"/>
                <a:gd name="connsiteY38" fmla="*/ 197644 h 376238"/>
                <a:gd name="connsiteX39" fmla="*/ 35718 w 2636043"/>
                <a:gd name="connsiteY39" fmla="*/ 152400 h 376238"/>
                <a:gd name="connsiteX40" fmla="*/ 7143 w 2636043"/>
                <a:gd name="connsiteY40" fmla="*/ 104775 h 376238"/>
                <a:gd name="connsiteX41" fmla="*/ 0 w 2636043"/>
                <a:gd name="connsiteY41" fmla="*/ 83344 h 376238"/>
                <a:gd name="connsiteX42" fmla="*/ 0 w 2636043"/>
                <a:gd name="connsiteY42" fmla="*/ 73819 h 376238"/>
                <a:gd name="connsiteX43" fmla="*/ 4762 w 2636043"/>
                <a:gd name="connsiteY43" fmla="*/ 64294 h 376238"/>
                <a:gd name="connsiteX44" fmla="*/ 11906 w 2636043"/>
                <a:gd name="connsiteY44" fmla="*/ 61913 h 376238"/>
                <a:gd name="connsiteX45" fmla="*/ 30956 w 2636043"/>
                <a:gd name="connsiteY45" fmla="*/ 66675 h 376238"/>
                <a:gd name="connsiteX46" fmla="*/ 71437 w 2636043"/>
                <a:gd name="connsiteY46" fmla="*/ 88107 h 376238"/>
                <a:gd name="connsiteX47" fmla="*/ 130968 w 2636043"/>
                <a:gd name="connsiteY47" fmla="*/ 126207 h 376238"/>
                <a:gd name="connsiteX48" fmla="*/ 185737 w 2636043"/>
                <a:gd name="connsiteY48" fmla="*/ 154782 h 376238"/>
                <a:gd name="connsiteX49" fmla="*/ 226218 w 2636043"/>
                <a:gd name="connsiteY49" fmla="*/ 171450 h 376238"/>
                <a:gd name="connsiteX50" fmla="*/ 297656 w 2636043"/>
                <a:gd name="connsiteY50" fmla="*/ 190500 h 376238"/>
                <a:gd name="connsiteX51" fmla="*/ 378618 w 2636043"/>
                <a:gd name="connsiteY51" fmla="*/ 197644 h 376238"/>
                <a:gd name="connsiteX52" fmla="*/ 802481 w 2636043"/>
                <a:gd name="connsiteY52" fmla="*/ 171450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36043" h="376238">
                  <a:moveTo>
                    <a:pt x="802481" y="171450"/>
                  </a:moveTo>
                  <a:lnTo>
                    <a:pt x="1302543" y="128588"/>
                  </a:lnTo>
                  <a:lnTo>
                    <a:pt x="1631156" y="97632"/>
                  </a:lnTo>
                  <a:lnTo>
                    <a:pt x="1826418" y="78582"/>
                  </a:lnTo>
                  <a:lnTo>
                    <a:pt x="2038350" y="52388"/>
                  </a:lnTo>
                  <a:lnTo>
                    <a:pt x="2207418" y="26194"/>
                  </a:lnTo>
                  <a:lnTo>
                    <a:pt x="2250281" y="16669"/>
                  </a:lnTo>
                  <a:lnTo>
                    <a:pt x="2274093" y="4763"/>
                  </a:lnTo>
                  <a:lnTo>
                    <a:pt x="2290762" y="0"/>
                  </a:lnTo>
                  <a:lnTo>
                    <a:pt x="2319337" y="0"/>
                  </a:lnTo>
                  <a:lnTo>
                    <a:pt x="2350293" y="2382"/>
                  </a:lnTo>
                  <a:lnTo>
                    <a:pt x="2397918" y="16669"/>
                  </a:lnTo>
                  <a:lnTo>
                    <a:pt x="2447925" y="38100"/>
                  </a:lnTo>
                  <a:lnTo>
                    <a:pt x="2512218" y="76200"/>
                  </a:lnTo>
                  <a:lnTo>
                    <a:pt x="2566987" y="111919"/>
                  </a:lnTo>
                  <a:lnTo>
                    <a:pt x="2593181" y="130969"/>
                  </a:lnTo>
                  <a:lnTo>
                    <a:pt x="2616993" y="154782"/>
                  </a:lnTo>
                  <a:lnTo>
                    <a:pt x="2631281" y="183357"/>
                  </a:lnTo>
                  <a:lnTo>
                    <a:pt x="2636043" y="200025"/>
                  </a:lnTo>
                  <a:lnTo>
                    <a:pt x="2633662" y="209550"/>
                  </a:lnTo>
                  <a:lnTo>
                    <a:pt x="2621756" y="221457"/>
                  </a:lnTo>
                  <a:lnTo>
                    <a:pt x="2597943" y="235744"/>
                  </a:lnTo>
                  <a:lnTo>
                    <a:pt x="2566987" y="242888"/>
                  </a:lnTo>
                  <a:lnTo>
                    <a:pt x="2490787" y="240507"/>
                  </a:lnTo>
                  <a:lnTo>
                    <a:pt x="2269331" y="233363"/>
                  </a:lnTo>
                  <a:lnTo>
                    <a:pt x="1964531" y="235744"/>
                  </a:lnTo>
                  <a:lnTo>
                    <a:pt x="1688306" y="250032"/>
                  </a:lnTo>
                  <a:lnTo>
                    <a:pt x="1488281" y="269082"/>
                  </a:lnTo>
                  <a:lnTo>
                    <a:pt x="1012031" y="309563"/>
                  </a:lnTo>
                  <a:lnTo>
                    <a:pt x="750093" y="333375"/>
                  </a:lnTo>
                  <a:lnTo>
                    <a:pt x="621506" y="352425"/>
                  </a:lnTo>
                  <a:lnTo>
                    <a:pt x="488156" y="371475"/>
                  </a:lnTo>
                  <a:lnTo>
                    <a:pt x="438150" y="376238"/>
                  </a:lnTo>
                  <a:lnTo>
                    <a:pt x="383381" y="376238"/>
                  </a:lnTo>
                  <a:lnTo>
                    <a:pt x="314325" y="364332"/>
                  </a:lnTo>
                  <a:lnTo>
                    <a:pt x="247650" y="335757"/>
                  </a:lnTo>
                  <a:lnTo>
                    <a:pt x="188118" y="297657"/>
                  </a:lnTo>
                  <a:lnTo>
                    <a:pt x="135731" y="261938"/>
                  </a:lnTo>
                  <a:lnTo>
                    <a:pt x="71437" y="197644"/>
                  </a:lnTo>
                  <a:lnTo>
                    <a:pt x="35718" y="152400"/>
                  </a:lnTo>
                  <a:lnTo>
                    <a:pt x="7143" y="104775"/>
                  </a:lnTo>
                  <a:lnTo>
                    <a:pt x="0" y="83344"/>
                  </a:lnTo>
                  <a:lnTo>
                    <a:pt x="0" y="73819"/>
                  </a:lnTo>
                  <a:lnTo>
                    <a:pt x="4762" y="64294"/>
                  </a:lnTo>
                  <a:lnTo>
                    <a:pt x="11906" y="61913"/>
                  </a:lnTo>
                  <a:lnTo>
                    <a:pt x="30956" y="66675"/>
                  </a:lnTo>
                  <a:lnTo>
                    <a:pt x="71437" y="88107"/>
                  </a:lnTo>
                  <a:lnTo>
                    <a:pt x="130968" y="126207"/>
                  </a:lnTo>
                  <a:lnTo>
                    <a:pt x="185737" y="154782"/>
                  </a:lnTo>
                  <a:lnTo>
                    <a:pt x="226218" y="171450"/>
                  </a:lnTo>
                  <a:lnTo>
                    <a:pt x="297656" y="190500"/>
                  </a:lnTo>
                  <a:lnTo>
                    <a:pt x="378618" y="197644"/>
                  </a:lnTo>
                  <a:lnTo>
                    <a:pt x="802481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5">
              <a:extLst>
                <a:ext uri="{FF2B5EF4-FFF2-40B4-BE49-F238E27FC236}">
                  <a16:creationId xmlns:a16="http://schemas.microsoft.com/office/drawing/2014/main" id="{BDF0ED86-F22F-460A-B877-D1A05B2F2B07}"/>
                </a:ext>
              </a:extLst>
            </p:cNvPr>
            <p:cNvSpPr/>
            <p:nvPr/>
          </p:nvSpPr>
          <p:spPr>
            <a:xfrm>
              <a:off x="3122613" y="5611813"/>
              <a:ext cx="4025900" cy="450850"/>
            </a:xfrm>
            <a:custGeom>
              <a:avLst/>
              <a:gdLst>
                <a:gd name="connsiteX0" fmla="*/ 2253108 w 4025992"/>
                <a:gd name="connsiteY0" fmla="*/ 108544 h 450622"/>
                <a:gd name="connsiteX1" fmla="*/ 2703730 w 4025992"/>
                <a:gd name="connsiteY1" fmla="*/ 82231 h 450622"/>
                <a:gd name="connsiteX2" fmla="*/ 3118170 w 4025992"/>
                <a:gd name="connsiteY2" fmla="*/ 55917 h 450622"/>
                <a:gd name="connsiteX3" fmla="*/ 3246449 w 4025992"/>
                <a:gd name="connsiteY3" fmla="*/ 42760 h 450622"/>
                <a:gd name="connsiteX4" fmla="*/ 3345126 w 4025992"/>
                <a:gd name="connsiteY4" fmla="*/ 19736 h 450622"/>
                <a:gd name="connsiteX5" fmla="*/ 3420777 w 4025992"/>
                <a:gd name="connsiteY5" fmla="*/ 3290 h 450622"/>
                <a:gd name="connsiteX6" fmla="*/ 3470116 w 4025992"/>
                <a:gd name="connsiteY6" fmla="*/ 0 h 450622"/>
                <a:gd name="connsiteX7" fmla="*/ 3512875 w 4025992"/>
                <a:gd name="connsiteY7" fmla="*/ 3290 h 450622"/>
                <a:gd name="connsiteX8" fmla="*/ 3562213 w 4025992"/>
                <a:gd name="connsiteY8" fmla="*/ 6579 h 450622"/>
                <a:gd name="connsiteX9" fmla="*/ 3637865 w 4025992"/>
                <a:gd name="connsiteY9" fmla="*/ 19736 h 450622"/>
                <a:gd name="connsiteX10" fmla="*/ 3703649 w 4025992"/>
                <a:gd name="connsiteY10" fmla="*/ 42760 h 450622"/>
                <a:gd name="connsiteX11" fmla="*/ 3805615 w 4025992"/>
                <a:gd name="connsiteY11" fmla="*/ 82231 h 450622"/>
                <a:gd name="connsiteX12" fmla="*/ 3881267 w 4025992"/>
                <a:gd name="connsiteY12" fmla="*/ 118412 h 450622"/>
                <a:gd name="connsiteX13" fmla="*/ 3910869 w 4025992"/>
                <a:gd name="connsiteY13" fmla="*/ 131569 h 450622"/>
                <a:gd name="connsiteX14" fmla="*/ 3940472 w 4025992"/>
                <a:gd name="connsiteY14" fmla="*/ 154593 h 450622"/>
                <a:gd name="connsiteX15" fmla="*/ 3970075 w 4025992"/>
                <a:gd name="connsiteY15" fmla="*/ 180907 h 450622"/>
                <a:gd name="connsiteX16" fmla="*/ 3993100 w 4025992"/>
                <a:gd name="connsiteY16" fmla="*/ 203931 h 450622"/>
                <a:gd name="connsiteX17" fmla="*/ 4012835 w 4025992"/>
                <a:gd name="connsiteY17" fmla="*/ 226956 h 450622"/>
                <a:gd name="connsiteX18" fmla="*/ 4025992 w 4025992"/>
                <a:gd name="connsiteY18" fmla="*/ 246691 h 450622"/>
                <a:gd name="connsiteX19" fmla="*/ 4025992 w 4025992"/>
                <a:gd name="connsiteY19" fmla="*/ 263137 h 450622"/>
                <a:gd name="connsiteX20" fmla="*/ 4019413 w 4025992"/>
                <a:gd name="connsiteY20" fmla="*/ 282872 h 450622"/>
                <a:gd name="connsiteX21" fmla="*/ 3999678 w 4025992"/>
                <a:gd name="connsiteY21" fmla="*/ 299318 h 450622"/>
                <a:gd name="connsiteX22" fmla="*/ 3950340 w 4025992"/>
                <a:gd name="connsiteY22" fmla="*/ 312475 h 450622"/>
                <a:gd name="connsiteX23" fmla="*/ 3910869 w 4025992"/>
                <a:gd name="connsiteY23" fmla="*/ 312475 h 450622"/>
                <a:gd name="connsiteX24" fmla="*/ 3825350 w 4025992"/>
                <a:gd name="connsiteY24" fmla="*/ 299318 h 450622"/>
                <a:gd name="connsiteX25" fmla="*/ 3687203 w 4025992"/>
                <a:gd name="connsiteY25" fmla="*/ 282872 h 450622"/>
                <a:gd name="connsiteX26" fmla="*/ 3489851 w 4025992"/>
                <a:gd name="connsiteY26" fmla="*/ 266426 h 450622"/>
                <a:gd name="connsiteX27" fmla="*/ 3216846 w 4025992"/>
                <a:gd name="connsiteY27" fmla="*/ 249980 h 450622"/>
                <a:gd name="connsiteX28" fmla="*/ 2904372 w 4025992"/>
                <a:gd name="connsiteY28" fmla="*/ 246691 h 450622"/>
                <a:gd name="connsiteX29" fmla="*/ 2598475 w 4025992"/>
                <a:gd name="connsiteY29" fmla="*/ 256559 h 450622"/>
                <a:gd name="connsiteX30" fmla="*/ 2177457 w 4025992"/>
                <a:gd name="connsiteY30" fmla="*/ 269715 h 450622"/>
                <a:gd name="connsiteX31" fmla="*/ 1802487 w 4025992"/>
                <a:gd name="connsiteY31" fmla="*/ 289451 h 450622"/>
                <a:gd name="connsiteX32" fmla="*/ 1542639 w 4025992"/>
                <a:gd name="connsiteY32" fmla="*/ 309186 h 450622"/>
                <a:gd name="connsiteX33" fmla="*/ 1282792 w 4025992"/>
                <a:gd name="connsiteY33" fmla="*/ 338789 h 450622"/>
                <a:gd name="connsiteX34" fmla="*/ 1092018 w 4025992"/>
                <a:gd name="connsiteY34" fmla="*/ 365102 h 450622"/>
                <a:gd name="connsiteX35" fmla="*/ 763097 w 4025992"/>
                <a:gd name="connsiteY35" fmla="*/ 421019 h 450622"/>
                <a:gd name="connsiteX36" fmla="*/ 611793 w 4025992"/>
                <a:gd name="connsiteY36" fmla="*/ 450622 h 450622"/>
                <a:gd name="connsiteX37" fmla="*/ 569033 w 4025992"/>
                <a:gd name="connsiteY37" fmla="*/ 447333 h 450622"/>
                <a:gd name="connsiteX38" fmla="*/ 486803 w 4025992"/>
                <a:gd name="connsiteY38" fmla="*/ 424308 h 450622"/>
                <a:gd name="connsiteX39" fmla="*/ 404573 w 4025992"/>
                <a:gd name="connsiteY39" fmla="*/ 394705 h 450622"/>
                <a:gd name="connsiteX40" fmla="*/ 315764 w 4025992"/>
                <a:gd name="connsiteY40" fmla="*/ 358524 h 450622"/>
                <a:gd name="connsiteX41" fmla="*/ 213799 w 4025992"/>
                <a:gd name="connsiteY41" fmla="*/ 302608 h 450622"/>
                <a:gd name="connsiteX42" fmla="*/ 118412 w 4025992"/>
                <a:gd name="connsiteY42" fmla="*/ 236823 h 450622"/>
                <a:gd name="connsiteX43" fmla="*/ 65785 w 4025992"/>
                <a:gd name="connsiteY43" fmla="*/ 187485 h 450622"/>
                <a:gd name="connsiteX44" fmla="*/ 36182 w 4025992"/>
                <a:gd name="connsiteY44" fmla="*/ 151304 h 450622"/>
                <a:gd name="connsiteX45" fmla="*/ 9868 w 4025992"/>
                <a:gd name="connsiteY45" fmla="*/ 115123 h 450622"/>
                <a:gd name="connsiteX46" fmla="*/ 0 w 4025992"/>
                <a:gd name="connsiteY46" fmla="*/ 82231 h 450622"/>
                <a:gd name="connsiteX47" fmla="*/ 0 w 4025992"/>
                <a:gd name="connsiteY47" fmla="*/ 69074 h 450622"/>
                <a:gd name="connsiteX48" fmla="*/ 6579 w 4025992"/>
                <a:gd name="connsiteY48" fmla="*/ 55917 h 450622"/>
                <a:gd name="connsiteX49" fmla="*/ 16446 w 4025992"/>
                <a:gd name="connsiteY49" fmla="*/ 52628 h 450622"/>
                <a:gd name="connsiteX50" fmla="*/ 52628 w 4025992"/>
                <a:gd name="connsiteY50" fmla="*/ 69074 h 450622"/>
                <a:gd name="connsiteX51" fmla="*/ 115123 w 4025992"/>
                <a:gd name="connsiteY51" fmla="*/ 111833 h 450622"/>
                <a:gd name="connsiteX52" fmla="*/ 184196 w 4025992"/>
                <a:gd name="connsiteY52" fmla="*/ 151304 h 450622"/>
                <a:gd name="connsiteX53" fmla="*/ 236823 w 4025992"/>
                <a:gd name="connsiteY53" fmla="*/ 174328 h 450622"/>
                <a:gd name="connsiteX54" fmla="*/ 328921 w 4025992"/>
                <a:gd name="connsiteY54" fmla="*/ 207220 h 450622"/>
                <a:gd name="connsiteX55" fmla="*/ 401284 w 4025992"/>
                <a:gd name="connsiteY55" fmla="*/ 217088 h 450622"/>
                <a:gd name="connsiteX56" fmla="*/ 496671 w 4025992"/>
                <a:gd name="connsiteY56" fmla="*/ 226956 h 450622"/>
                <a:gd name="connsiteX57" fmla="*/ 713759 w 4025992"/>
                <a:gd name="connsiteY57" fmla="*/ 213799 h 450622"/>
                <a:gd name="connsiteX58" fmla="*/ 1042680 w 4025992"/>
                <a:gd name="connsiteY58" fmla="*/ 187485 h 450622"/>
                <a:gd name="connsiteX59" fmla="*/ 1470277 w 4025992"/>
                <a:gd name="connsiteY59" fmla="*/ 148015 h 450622"/>
                <a:gd name="connsiteX60" fmla="*/ 1864982 w 4025992"/>
                <a:gd name="connsiteY60" fmla="*/ 111833 h 450622"/>
                <a:gd name="connsiteX61" fmla="*/ 2065623 w 4025992"/>
                <a:gd name="connsiteY61" fmla="*/ 111833 h 450622"/>
                <a:gd name="connsiteX62" fmla="*/ 2253108 w 4025992"/>
                <a:gd name="connsiteY62" fmla="*/ 108544 h 45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25992" h="450622">
                  <a:moveTo>
                    <a:pt x="2253108" y="108544"/>
                  </a:moveTo>
                  <a:lnTo>
                    <a:pt x="2703730" y="82231"/>
                  </a:lnTo>
                  <a:lnTo>
                    <a:pt x="3118170" y="55917"/>
                  </a:lnTo>
                  <a:lnTo>
                    <a:pt x="3246449" y="42760"/>
                  </a:lnTo>
                  <a:lnTo>
                    <a:pt x="3345126" y="19736"/>
                  </a:lnTo>
                  <a:lnTo>
                    <a:pt x="3420777" y="3290"/>
                  </a:lnTo>
                  <a:lnTo>
                    <a:pt x="3470116" y="0"/>
                  </a:lnTo>
                  <a:lnTo>
                    <a:pt x="3512875" y="3290"/>
                  </a:lnTo>
                  <a:lnTo>
                    <a:pt x="3562213" y="6579"/>
                  </a:lnTo>
                  <a:lnTo>
                    <a:pt x="3637865" y="19736"/>
                  </a:lnTo>
                  <a:lnTo>
                    <a:pt x="3703649" y="42760"/>
                  </a:lnTo>
                  <a:lnTo>
                    <a:pt x="3805615" y="82231"/>
                  </a:lnTo>
                  <a:lnTo>
                    <a:pt x="3881267" y="118412"/>
                  </a:lnTo>
                  <a:lnTo>
                    <a:pt x="3910869" y="131569"/>
                  </a:lnTo>
                  <a:lnTo>
                    <a:pt x="3940472" y="154593"/>
                  </a:lnTo>
                  <a:lnTo>
                    <a:pt x="3970075" y="180907"/>
                  </a:lnTo>
                  <a:lnTo>
                    <a:pt x="3993100" y="203931"/>
                  </a:lnTo>
                  <a:lnTo>
                    <a:pt x="4012835" y="226956"/>
                  </a:lnTo>
                  <a:lnTo>
                    <a:pt x="4025992" y="246691"/>
                  </a:lnTo>
                  <a:lnTo>
                    <a:pt x="4025992" y="263137"/>
                  </a:lnTo>
                  <a:lnTo>
                    <a:pt x="4019413" y="282872"/>
                  </a:lnTo>
                  <a:lnTo>
                    <a:pt x="3999678" y="299318"/>
                  </a:lnTo>
                  <a:lnTo>
                    <a:pt x="3950340" y="312475"/>
                  </a:lnTo>
                  <a:lnTo>
                    <a:pt x="3910869" y="312475"/>
                  </a:lnTo>
                  <a:lnTo>
                    <a:pt x="3825350" y="299318"/>
                  </a:lnTo>
                  <a:lnTo>
                    <a:pt x="3687203" y="282872"/>
                  </a:lnTo>
                  <a:lnTo>
                    <a:pt x="3489851" y="266426"/>
                  </a:lnTo>
                  <a:lnTo>
                    <a:pt x="3216846" y="249980"/>
                  </a:lnTo>
                  <a:lnTo>
                    <a:pt x="2904372" y="246691"/>
                  </a:lnTo>
                  <a:lnTo>
                    <a:pt x="2598475" y="256559"/>
                  </a:lnTo>
                  <a:lnTo>
                    <a:pt x="2177457" y="269715"/>
                  </a:lnTo>
                  <a:lnTo>
                    <a:pt x="1802487" y="289451"/>
                  </a:lnTo>
                  <a:lnTo>
                    <a:pt x="1542639" y="309186"/>
                  </a:lnTo>
                  <a:lnTo>
                    <a:pt x="1282792" y="338789"/>
                  </a:lnTo>
                  <a:lnTo>
                    <a:pt x="1092018" y="365102"/>
                  </a:lnTo>
                  <a:lnTo>
                    <a:pt x="763097" y="421019"/>
                  </a:lnTo>
                  <a:lnTo>
                    <a:pt x="611793" y="450622"/>
                  </a:lnTo>
                  <a:lnTo>
                    <a:pt x="569033" y="447333"/>
                  </a:lnTo>
                  <a:lnTo>
                    <a:pt x="486803" y="424308"/>
                  </a:lnTo>
                  <a:lnTo>
                    <a:pt x="404573" y="394705"/>
                  </a:lnTo>
                  <a:lnTo>
                    <a:pt x="315764" y="358524"/>
                  </a:lnTo>
                  <a:lnTo>
                    <a:pt x="213799" y="302608"/>
                  </a:lnTo>
                  <a:lnTo>
                    <a:pt x="118412" y="236823"/>
                  </a:lnTo>
                  <a:lnTo>
                    <a:pt x="65785" y="187485"/>
                  </a:lnTo>
                  <a:lnTo>
                    <a:pt x="36182" y="151304"/>
                  </a:lnTo>
                  <a:lnTo>
                    <a:pt x="9868" y="115123"/>
                  </a:lnTo>
                  <a:lnTo>
                    <a:pt x="0" y="82231"/>
                  </a:lnTo>
                  <a:lnTo>
                    <a:pt x="0" y="69074"/>
                  </a:lnTo>
                  <a:lnTo>
                    <a:pt x="6579" y="55917"/>
                  </a:lnTo>
                  <a:lnTo>
                    <a:pt x="16446" y="52628"/>
                  </a:lnTo>
                  <a:lnTo>
                    <a:pt x="52628" y="69074"/>
                  </a:lnTo>
                  <a:lnTo>
                    <a:pt x="115123" y="111833"/>
                  </a:lnTo>
                  <a:lnTo>
                    <a:pt x="184196" y="151304"/>
                  </a:lnTo>
                  <a:lnTo>
                    <a:pt x="236823" y="174328"/>
                  </a:lnTo>
                  <a:lnTo>
                    <a:pt x="328921" y="207220"/>
                  </a:lnTo>
                  <a:lnTo>
                    <a:pt x="401284" y="217088"/>
                  </a:lnTo>
                  <a:lnTo>
                    <a:pt x="496671" y="226956"/>
                  </a:lnTo>
                  <a:lnTo>
                    <a:pt x="713759" y="213799"/>
                  </a:lnTo>
                  <a:lnTo>
                    <a:pt x="1042680" y="187485"/>
                  </a:lnTo>
                  <a:lnTo>
                    <a:pt x="1470277" y="148015"/>
                  </a:lnTo>
                  <a:lnTo>
                    <a:pt x="1864982" y="111833"/>
                  </a:lnTo>
                  <a:lnTo>
                    <a:pt x="2065623" y="111833"/>
                  </a:lnTo>
                  <a:lnTo>
                    <a:pt x="2253108" y="108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A97953C-82E7-4885-9267-B3298769A8E6}"/>
              </a:ext>
            </a:extLst>
          </p:cNvPr>
          <p:cNvGrpSpPr/>
          <p:nvPr/>
        </p:nvGrpSpPr>
        <p:grpSpPr>
          <a:xfrm>
            <a:off x="2778125" y="1512888"/>
            <a:ext cx="4349750" cy="4397375"/>
            <a:chOff x="2778125" y="1512888"/>
            <a:chExt cx="4349750" cy="4397375"/>
          </a:xfrm>
        </p:grpSpPr>
        <p:sp>
          <p:nvSpPr>
            <p:cNvPr id="28" name="フリーフォーム 105">
              <a:extLst>
                <a:ext uri="{FF2B5EF4-FFF2-40B4-BE49-F238E27FC236}">
                  <a16:creationId xmlns:a16="http://schemas.microsoft.com/office/drawing/2014/main" id="{5B93CDBE-8BEC-4E2D-979F-C84B4CDFD6F9}"/>
                </a:ext>
              </a:extLst>
            </p:cNvPr>
            <p:cNvSpPr/>
            <p:nvPr/>
          </p:nvSpPr>
          <p:spPr>
            <a:xfrm>
              <a:off x="3500438" y="1636713"/>
              <a:ext cx="508000" cy="1266825"/>
            </a:xfrm>
            <a:custGeom>
              <a:avLst/>
              <a:gdLst>
                <a:gd name="connsiteX0" fmla="*/ 392906 w 507206"/>
                <a:gd name="connsiteY0" fmla="*/ 371475 h 1266825"/>
                <a:gd name="connsiteX1" fmla="*/ 371475 w 507206"/>
                <a:gd name="connsiteY1" fmla="*/ 223837 h 1266825"/>
                <a:gd name="connsiteX2" fmla="*/ 345281 w 507206"/>
                <a:gd name="connsiteY2" fmla="*/ 119062 h 1266825"/>
                <a:gd name="connsiteX3" fmla="*/ 300037 w 507206"/>
                <a:gd name="connsiteY3" fmla="*/ 92869 h 1266825"/>
                <a:gd name="connsiteX4" fmla="*/ 245268 w 507206"/>
                <a:gd name="connsiteY4" fmla="*/ 66675 h 1266825"/>
                <a:gd name="connsiteX5" fmla="*/ 200025 w 507206"/>
                <a:gd name="connsiteY5" fmla="*/ 50006 h 1266825"/>
                <a:gd name="connsiteX6" fmla="*/ 133350 w 507206"/>
                <a:gd name="connsiteY6" fmla="*/ 28575 h 1266825"/>
                <a:gd name="connsiteX7" fmla="*/ 78581 w 507206"/>
                <a:gd name="connsiteY7" fmla="*/ 11906 h 1266825"/>
                <a:gd name="connsiteX8" fmla="*/ 26193 w 507206"/>
                <a:gd name="connsiteY8" fmla="*/ 0 h 1266825"/>
                <a:gd name="connsiteX9" fmla="*/ 16668 w 507206"/>
                <a:gd name="connsiteY9" fmla="*/ 0 h 1266825"/>
                <a:gd name="connsiteX10" fmla="*/ 4762 w 507206"/>
                <a:gd name="connsiteY10" fmla="*/ 4762 h 1266825"/>
                <a:gd name="connsiteX11" fmla="*/ 0 w 507206"/>
                <a:gd name="connsiteY11" fmla="*/ 19050 h 1266825"/>
                <a:gd name="connsiteX12" fmla="*/ 9525 w 507206"/>
                <a:gd name="connsiteY12" fmla="*/ 40481 h 1266825"/>
                <a:gd name="connsiteX13" fmla="*/ 35718 w 507206"/>
                <a:gd name="connsiteY13" fmla="*/ 73819 h 1266825"/>
                <a:gd name="connsiteX14" fmla="*/ 66675 w 507206"/>
                <a:gd name="connsiteY14" fmla="*/ 111919 h 1266825"/>
                <a:gd name="connsiteX15" fmla="*/ 95250 w 507206"/>
                <a:gd name="connsiteY15" fmla="*/ 157162 h 1266825"/>
                <a:gd name="connsiteX16" fmla="*/ 119062 w 507206"/>
                <a:gd name="connsiteY16" fmla="*/ 204787 h 1266825"/>
                <a:gd name="connsiteX17" fmla="*/ 150018 w 507206"/>
                <a:gd name="connsiteY17" fmla="*/ 278606 h 1266825"/>
                <a:gd name="connsiteX18" fmla="*/ 166687 w 507206"/>
                <a:gd name="connsiteY18" fmla="*/ 342900 h 1266825"/>
                <a:gd name="connsiteX19" fmla="*/ 183356 w 507206"/>
                <a:gd name="connsiteY19" fmla="*/ 447675 h 1266825"/>
                <a:gd name="connsiteX20" fmla="*/ 216693 w 507206"/>
                <a:gd name="connsiteY20" fmla="*/ 678656 h 1266825"/>
                <a:gd name="connsiteX21" fmla="*/ 238125 w 507206"/>
                <a:gd name="connsiteY21" fmla="*/ 847725 h 1266825"/>
                <a:gd name="connsiteX22" fmla="*/ 240506 w 507206"/>
                <a:gd name="connsiteY22" fmla="*/ 921544 h 1266825"/>
                <a:gd name="connsiteX23" fmla="*/ 240506 w 507206"/>
                <a:gd name="connsiteY23" fmla="*/ 966787 h 1266825"/>
                <a:gd name="connsiteX24" fmla="*/ 245268 w 507206"/>
                <a:gd name="connsiteY24" fmla="*/ 1012031 h 1266825"/>
                <a:gd name="connsiteX25" fmla="*/ 257175 w 507206"/>
                <a:gd name="connsiteY25" fmla="*/ 1064419 h 1266825"/>
                <a:gd name="connsiteX26" fmla="*/ 280987 w 507206"/>
                <a:gd name="connsiteY26" fmla="*/ 1119187 h 1266825"/>
                <a:gd name="connsiteX27" fmla="*/ 300037 w 507206"/>
                <a:gd name="connsiteY27" fmla="*/ 1152525 h 1266825"/>
                <a:gd name="connsiteX28" fmla="*/ 323850 w 507206"/>
                <a:gd name="connsiteY28" fmla="*/ 1188244 h 1266825"/>
                <a:gd name="connsiteX29" fmla="*/ 345281 w 507206"/>
                <a:gd name="connsiteY29" fmla="*/ 1209675 h 1266825"/>
                <a:gd name="connsiteX30" fmla="*/ 366712 w 507206"/>
                <a:gd name="connsiteY30" fmla="*/ 1226344 h 1266825"/>
                <a:gd name="connsiteX31" fmla="*/ 409575 w 507206"/>
                <a:gd name="connsiteY31" fmla="*/ 1254919 h 1266825"/>
                <a:gd name="connsiteX32" fmla="*/ 433387 w 507206"/>
                <a:gd name="connsiteY32" fmla="*/ 1264444 h 1266825"/>
                <a:gd name="connsiteX33" fmla="*/ 450056 w 507206"/>
                <a:gd name="connsiteY33" fmla="*/ 1266825 h 1266825"/>
                <a:gd name="connsiteX34" fmla="*/ 473868 w 507206"/>
                <a:gd name="connsiteY34" fmla="*/ 1259681 h 1266825"/>
                <a:gd name="connsiteX35" fmla="*/ 490537 w 507206"/>
                <a:gd name="connsiteY35" fmla="*/ 1243012 h 1266825"/>
                <a:gd name="connsiteX36" fmla="*/ 500062 w 507206"/>
                <a:gd name="connsiteY36" fmla="*/ 1221581 h 1266825"/>
                <a:gd name="connsiteX37" fmla="*/ 504825 w 507206"/>
                <a:gd name="connsiteY37" fmla="*/ 1197769 h 1266825"/>
                <a:gd name="connsiteX38" fmla="*/ 507206 w 507206"/>
                <a:gd name="connsiteY38" fmla="*/ 1166812 h 1266825"/>
                <a:gd name="connsiteX39" fmla="*/ 466725 w 507206"/>
                <a:gd name="connsiteY39" fmla="*/ 1054894 h 1266825"/>
                <a:gd name="connsiteX40" fmla="*/ 416718 w 507206"/>
                <a:gd name="connsiteY40" fmla="*/ 650081 h 1266825"/>
                <a:gd name="connsiteX41" fmla="*/ 423862 w 507206"/>
                <a:gd name="connsiteY41" fmla="*/ 566737 h 1266825"/>
                <a:gd name="connsiteX42" fmla="*/ 392906 w 507206"/>
                <a:gd name="connsiteY42" fmla="*/ 37147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266825">
                  <a:moveTo>
                    <a:pt x="392906" y="371475"/>
                  </a:moveTo>
                  <a:lnTo>
                    <a:pt x="371475" y="223837"/>
                  </a:lnTo>
                  <a:lnTo>
                    <a:pt x="345281" y="119062"/>
                  </a:lnTo>
                  <a:lnTo>
                    <a:pt x="300037" y="92869"/>
                  </a:lnTo>
                  <a:lnTo>
                    <a:pt x="245268" y="66675"/>
                  </a:lnTo>
                  <a:lnTo>
                    <a:pt x="200025" y="50006"/>
                  </a:lnTo>
                  <a:lnTo>
                    <a:pt x="133350" y="28575"/>
                  </a:lnTo>
                  <a:lnTo>
                    <a:pt x="78581" y="11906"/>
                  </a:lnTo>
                  <a:lnTo>
                    <a:pt x="26193" y="0"/>
                  </a:lnTo>
                  <a:lnTo>
                    <a:pt x="16668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9525" y="40481"/>
                  </a:lnTo>
                  <a:lnTo>
                    <a:pt x="35718" y="73819"/>
                  </a:lnTo>
                  <a:lnTo>
                    <a:pt x="66675" y="111919"/>
                  </a:lnTo>
                  <a:lnTo>
                    <a:pt x="95250" y="157162"/>
                  </a:lnTo>
                  <a:lnTo>
                    <a:pt x="119062" y="204787"/>
                  </a:lnTo>
                  <a:lnTo>
                    <a:pt x="150018" y="278606"/>
                  </a:lnTo>
                  <a:lnTo>
                    <a:pt x="166687" y="342900"/>
                  </a:lnTo>
                  <a:lnTo>
                    <a:pt x="183356" y="447675"/>
                  </a:lnTo>
                  <a:lnTo>
                    <a:pt x="216693" y="678656"/>
                  </a:lnTo>
                  <a:lnTo>
                    <a:pt x="238125" y="847725"/>
                  </a:lnTo>
                  <a:cubicBezTo>
                    <a:pt x="238919" y="872331"/>
                    <a:pt x="239316" y="901700"/>
                    <a:pt x="240506" y="921544"/>
                  </a:cubicBezTo>
                  <a:lnTo>
                    <a:pt x="240506" y="966787"/>
                  </a:lnTo>
                  <a:lnTo>
                    <a:pt x="245268" y="1012031"/>
                  </a:lnTo>
                  <a:lnTo>
                    <a:pt x="257175" y="1064419"/>
                  </a:lnTo>
                  <a:lnTo>
                    <a:pt x="280987" y="1119187"/>
                  </a:lnTo>
                  <a:lnTo>
                    <a:pt x="300037" y="1152525"/>
                  </a:lnTo>
                  <a:lnTo>
                    <a:pt x="323850" y="1188244"/>
                  </a:lnTo>
                  <a:lnTo>
                    <a:pt x="345281" y="1209675"/>
                  </a:lnTo>
                  <a:lnTo>
                    <a:pt x="366712" y="1226344"/>
                  </a:lnTo>
                  <a:lnTo>
                    <a:pt x="409575" y="1254919"/>
                  </a:lnTo>
                  <a:lnTo>
                    <a:pt x="433387" y="1264444"/>
                  </a:lnTo>
                  <a:lnTo>
                    <a:pt x="450056" y="1266825"/>
                  </a:lnTo>
                  <a:lnTo>
                    <a:pt x="473868" y="1259681"/>
                  </a:lnTo>
                  <a:lnTo>
                    <a:pt x="490537" y="1243012"/>
                  </a:lnTo>
                  <a:lnTo>
                    <a:pt x="500062" y="1221581"/>
                  </a:lnTo>
                  <a:lnTo>
                    <a:pt x="504825" y="1197769"/>
                  </a:lnTo>
                  <a:lnTo>
                    <a:pt x="507206" y="1166812"/>
                  </a:lnTo>
                  <a:lnTo>
                    <a:pt x="466725" y="1054894"/>
                  </a:lnTo>
                  <a:lnTo>
                    <a:pt x="416718" y="650081"/>
                  </a:lnTo>
                  <a:lnTo>
                    <a:pt x="423862" y="566737"/>
                  </a:lnTo>
                  <a:lnTo>
                    <a:pt x="39290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9">
              <a:extLst>
                <a:ext uri="{FF2B5EF4-FFF2-40B4-BE49-F238E27FC236}">
                  <a16:creationId xmlns:a16="http://schemas.microsoft.com/office/drawing/2014/main" id="{BF6FF517-7BFC-4EAC-A696-11483AEDD41E}"/>
                </a:ext>
              </a:extLst>
            </p:cNvPr>
            <p:cNvSpPr/>
            <p:nvPr/>
          </p:nvSpPr>
          <p:spPr>
            <a:xfrm>
              <a:off x="2778125" y="2870200"/>
              <a:ext cx="4349750" cy="596900"/>
            </a:xfrm>
            <a:custGeom>
              <a:avLst/>
              <a:gdLst>
                <a:gd name="connsiteX0" fmla="*/ 2220686 w 4349578"/>
                <a:gd name="connsiteY0" fmla="*/ 176525 h 596655"/>
                <a:gd name="connsiteX1" fmla="*/ 2834993 w 4349578"/>
                <a:gd name="connsiteY1" fmla="*/ 123568 h 596655"/>
                <a:gd name="connsiteX2" fmla="*/ 3166860 w 4349578"/>
                <a:gd name="connsiteY2" fmla="*/ 95324 h 596655"/>
                <a:gd name="connsiteX3" fmla="*/ 3466953 w 4349578"/>
                <a:gd name="connsiteY3" fmla="*/ 70610 h 596655"/>
                <a:gd name="connsiteX4" fmla="*/ 3541093 w 4349578"/>
                <a:gd name="connsiteY4" fmla="*/ 63549 h 596655"/>
                <a:gd name="connsiteX5" fmla="*/ 3678783 w 4349578"/>
                <a:gd name="connsiteY5" fmla="*/ 42366 h 596655"/>
                <a:gd name="connsiteX6" fmla="*/ 3827064 w 4349578"/>
                <a:gd name="connsiteY6" fmla="*/ 3531 h 596655"/>
                <a:gd name="connsiteX7" fmla="*/ 3851778 w 4349578"/>
                <a:gd name="connsiteY7" fmla="*/ 0 h 596655"/>
                <a:gd name="connsiteX8" fmla="*/ 3901205 w 4349578"/>
                <a:gd name="connsiteY8" fmla="*/ 10592 h 596655"/>
                <a:gd name="connsiteX9" fmla="*/ 4028303 w 4349578"/>
                <a:gd name="connsiteY9" fmla="*/ 42366 h 596655"/>
                <a:gd name="connsiteX10" fmla="*/ 4141279 w 4349578"/>
                <a:gd name="connsiteY10" fmla="*/ 84732 h 596655"/>
                <a:gd name="connsiteX11" fmla="*/ 4229541 w 4349578"/>
                <a:gd name="connsiteY11" fmla="*/ 127098 h 596655"/>
                <a:gd name="connsiteX12" fmla="*/ 4289560 w 4349578"/>
                <a:gd name="connsiteY12" fmla="*/ 162403 h 596655"/>
                <a:gd name="connsiteX13" fmla="*/ 4314273 w 4349578"/>
                <a:gd name="connsiteY13" fmla="*/ 183586 h 596655"/>
                <a:gd name="connsiteX14" fmla="*/ 4338987 w 4349578"/>
                <a:gd name="connsiteY14" fmla="*/ 208300 h 596655"/>
                <a:gd name="connsiteX15" fmla="*/ 4349578 w 4349578"/>
                <a:gd name="connsiteY15" fmla="*/ 229483 h 596655"/>
                <a:gd name="connsiteX16" fmla="*/ 4349578 w 4349578"/>
                <a:gd name="connsiteY16" fmla="*/ 243605 h 596655"/>
                <a:gd name="connsiteX17" fmla="*/ 4328395 w 4349578"/>
                <a:gd name="connsiteY17" fmla="*/ 271849 h 596655"/>
                <a:gd name="connsiteX18" fmla="*/ 4268377 w 4349578"/>
                <a:gd name="connsiteY18" fmla="*/ 307154 h 596655"/>
                <a:gd name="connsiteX19" fmla="*/ 4236602 w 4349578"/>
                <a:gd name="connsiteY19" fmla="*/ 314215 h 596655"/>
                <a:gd name="connsiteX20" fmla="*/ 4134218 w 4349578"/>
                <a:gd name="connsiteY20" fmla="*/ 307154 h 596655"/>
                <a:gd name="connsiteX21" fmla="*/ 3872961 w 4349578"/>
                <a:gd name="connsiteY21" fmla="*/ 300093 h 596655"/>
                <a:gd name="connsiteX22" fmla="*/ 3594051 w 4349578"/>
                <a:gd name="connsiteY22" fmla="*/ 293032 h 596655"/>
                <a:gd name="connsiteX23" fmla="*/ 3180982 w 4349578"/>
                <a:gd name="connsiteY23" fmla="*/ 289501 h 596655"/>
                <a:gd name="connsiteX24" fmla="*/ 2690242 w 4349578"/>
                <a:gd name="connsiteY24" fmla="*/ 300093 h 596655"/>
                <a:gd name="connsiteX25" fmla="*/ 2404272 w 4349578"/>
                <a:gd name="connsiteY25" fmla="*/ 310684 h 596655"/>
                <a:gd name="connsiteX26" fmla="*/ 1962959 w 4349578"/>
                <a:gd name="connsiteY26" fmla="*/ 342459 h 596655"/>
                <a:gd name="connsiteX27" fmla="*/ 1701702 w 4349578"/>
                <a:gd name="connsiteY27" fmla="*/ 370703 h 596655"/>
                <a:gd name="connsiteX28" fmla="*/ 1475750 w 4349578"/>
                <a:gd name="connsiteY28" fmla="*/ 402477 h 596655"/>
                <a:gd name="connsiteX29" fmla="*/ 1203901 w 4349578"/>
                <a:gd name="connsiteY29" fmla="*/ 451904 h 596655"/>
                <a:gd name="connsiteX30" fmla="*/ 907339 w 4349578"/>
                <a:gd name="connsiteY30" fmla="*/ 518984 h 596655"/>
                <a:gd name="connsiteX31" fmla="*/ 688448 w 4349578"/>
                <a:gd name="connsiteY31" fmla="*/ 575472 h 596655"/>
                <a:gd name="connsiteX32" fmla="*/ 624899 w 4349578"/>
                <a:gd name="connsiteY32" fmla="*/ 593124 h 596655"/>
                <a:gd name="connsiteX33" fmla="*/ 600185 w 4349578"/>
                <a:gd name="connsiteY33" fmla="*/ 596655 h 596655"/>
                <a:gd name="connsiteX34" fmla="*/ 564880 w 4349578"/>
                <a:gd name="connsiteY34" fmla="*/ 596655 h 596655"/>
                <a:gd name="connsiteX35" fmla="*/ 497801 w 4349578"/>
                <a:gd name="connsiteY35" fmla="*/ 586063 h 596655"/>
                <a:gd name="connsiteX36" fmla="*/ 427191 w 4349578"/>
                <a:gd name="connsiteY36" fmla="*/ 561350 h 596655"/>
                <a:gd name="connsiteX37" fmla="*/ 353050 w 4349578"/>
                <a:gd name="connsiteY37" fmla="*/ 526045 h 596655"/>
                <a:gd name="connsiteX38" fmla="*/ 257727 w 4349578"/>
                <a:gd name="connsiteY38" fmla="*/ 473087 h 596655"/>
                <a:gd name="connsiteX39" fmla="*/ 144751 w 4349578"/>
                <a:gd name="connsiteY39" fmla="*/ 391886 h 596655"/>
                <a:gd name="connsiteX40" fmla="*/ 35305 w 4349578"/>
                <a:gd name="connsiteY40" fmla="*/ 303623 h 596655"/>
                <a:gd name="connsiteX41" fmla="*/ 21183 w 4349578"/>
                <a:gd name="connsiteY41" fmla="*/ 289501 h 596655"/>
                <a:gd name="connsiteX42" fmla="*/ 14122 w 4349578"/>
                <a:gd name="connsiteY42" fmla="*/ 275379 h 596655"/>
                <a:gd name="connsiteX43" fmla="*/ 7061 w 4349578"/>
                <a:gd name="connsiteY43" fmla="*/ 261257 h 596655"/>
                <a:gd name="connsiteX44" fmla="*/ 0 w 4349578"/>
                <a:gd name="connsiteY44" fmla="*/ 243605 h 596655"/>
                <a:gd name="connsiteX45" fmla="*/ 0 w 4349578"/>
                <a:gd name="connsiteY45" fmla="*/ 229483 h 596655"/>
                <a:gd name="connsiteX46" fmla="*/ 10592 w 4349578"/>
                <a:gd name="connsiteY46" fmla="*/ 218891 h 596655"/>
                <a:gd name="connsiteX47" fmla="*/ 28244 w 4349578"/>
                <a:gd name="connsiteY47" fmla="*/ 222422 h 596655"/>
                <a:gd name="connsiteX48" fmla="*/ 63549 w 4349578"/>
                <a:gd name="connsiteY48" fmla="*/ 233013 h 596655"/>
                <a:gd name="connsiteX49" fmla="*/ 109446 w 4349578"/>
                <a:gd name="connsiteY49" fmla="*/ 257727 h 596655"/>
                <a:gd name="connsiteX50" fmla="*/ 144751 w 4349578"/>
                <a:gd name="connsiteY50" fmla="*/ 278910 h 596655"/>
                <a:gd name="connsiteX51" fmla="*/ 183586 w 4349578"/>
                <a:gd name="connsiteY51" fmla="*/ 300093 h 596655"/>
                <a:gd name="connsiteX52" fmla="*/ 254196 w 4349578"/>
                <a:gd name="connsiteY52" fmla="*/ 324806 h 596655"/>
                <a:gd name="connsiteX53" fmla="*/ 402477 w 4349578"/>
                <a:gd name="connsiteY53" fmla="*/ 353050 h 596655"/>
                <a:gd name="connsiteX54" fmla="*/ 490740 w 4349578"/>
                <a:gd name="connsiteY54" fmla="*/ 360111 h 596655"/>
                <a:gd name="connsiteX55" fmla="*/ 596655 w 4349578"/>
                <a:gd name="connsiteY55" fmla="*/ 349520 h 596655"/>
                <a:gd name="connsiteX56" fmla="*/ 833198 w 4349578"/>
                <a:gd name="connsiteY56" fmla="*/ 317745 h 596655"/>
                <a:gd name="connsiteX57" fmla="*/ 1309816 w 4349578"/>
                <a:gd name="connsiteY57" fmla="*/ 264788 h 596655"/>
                <a:gd name="connsiteX58" fmla="*/ 1874697 w 4349578"/>
                <a:gd name="connsiteY58" fmla="*/ 208300 h 596655"/>
                <a:gd name="connsiteX59" fmla="*/ 2220686 w 4349578"/>
                <a:gd name="connsiteY59" fmla="*/ 176525 h 59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96655">
                  <a:moveTo>
                    <a:pt x="2220686" y="176525"/>
                  </a:moveTo>
                  <a:lnTo>
                    <a:pt x="2834993" y="123568"/>
                  </a:lnTo>
                  <a:lnTo>
                    <a:pt x="3166860" y="95324"/>
                  </a:lnTo>
                  <a:lnTo>
                    <a:pt x="3466953" y="70610"/>
                  </a:lnTo>
                  <a:lnTo>
                    <a:pt x="3541093" y="63549"/>
                  </a:lnTo>
                  <a:lnTo>
                    <a:pt x="3678783" y="42366"/>
                  </a:lnTo>
                  <a:lnTo>
                    <a:pt x="3827064" y="3531"/>
                  </a:lnTo>
                  <a:lnTo>
                    <a:pt x="3851778" y="0"/>
                  </a:lnTo>
                  <a:lnTo>
                    <a:pt x="3901205" y="10592"/>
                  </a:lnTo>
                  <a:lnTo>
                    <a:pt x="4028303" y="42366"/>
                  </a:lnTo>
                  <a:lnTo>
                    <a:pt x="4141279" y="84732"/>
                  </a:lnTo>
                  <a:lnTo>
                    <a:pt x="4229541" y="127098"/>
                  </a:lnTo>
                  <a:lnTo>
                    <a:pt x="4289560" y="162403"/>
                  </a:lnTo>
                  <a:lnTo>
                    <a:pt x="4314273" y="183586"/>
                  </a:lnTo>
                  <a:lnTo>
                    <a:pt x="4338987" y="208300"/>
                  </a:lnTo>
                  <a:lnTo>
                    <a:pt x="4349578" y="229483"/>
                  </a:lnTo>
                  <a:lnTo>
                    <a:pt x="4349578" y="243605"/>
                  </a:lnTo>
                  <a:lnTo>
                    <a:pt x="4328395" y="271849"/>
                  </a:lnTo>
                  <a:lnTo>
                    <a:pt x="4268377" y="307154"/>
                  </a:lnTo>
                  <a:lnTo>
                    <a:pt x="4236602" y="314215"/>
                  </a:lnTo>
                  <a:lnTo>
                    <a:pt x="4134218" y="307154"/>
                  </a:lnTo>
                  <a:lnTo>
                    <a:pt x="3872961" y="300093"/>
                  </a:lnTo>
                  <a:lnTo>
                    <a:pt x="3594051" y="293032"/>
                  </a:lnTo>
                  <a:lnTo>
                    <a:pt x="3180982" y="289501"/>
                  </a:lnTo>
                  <a:lnTo>
                    <a:pt x="2690242" y="300093"/>
                  </a:lnTo>
                  <a:lnTo>
                    <a:pt x="2404272" y="310684"/>
                  </a:lnTo>
                  <a:lnTo>
                    <a:pt x="1962959" y="342459"/>
                  </a:lnTo>
                  <a:lnTo>
                    <a:pt x="1701702" y="370703"/>
                  </a:lnTo>
                  <a:lnTo>
                    <a:pt x="1475750" y="402477"/>
                  </a:lnTo>
                  <a:lnTo>
                    <a:pt x="1203901" y="451904"/>
                  </a:lnTo>
                  <a:lnTo>
                    <a:pt x="907339" y="518984"/>
                  </a:lnTo>
                  <a:lnTo>
                    <a:pt x="688448" y="575472"/>
                  </a:lnTo>
                  <a:lnTo>
                    <a:pt x="624899" y="593124"/>
                  </a:lnTo>
                  <a:lnTo>
                    <a:pt x="600185" y="596655"/>
                  </a:lnTo>
                  <a:lnTo>
                    <a:pt x="564880" y="596655"/>
                  </a:lnTo>
                  <a:lnTo>
                    <a:pt x="497801" y="586063"/>
                  </a:lnTo>
                  <a:lnTo>
                    <a:pt x="427191" y="561350"/>
                  </a:lnTo>
                  <a:lnTo>
                    <a:pt x="353050" y="526045"/>
                  </a:lnTo>
                  <a:lnTo>
                    <a:pt x="257727" y="473087"/>
                  </a:lnTo>
                  <a:lnTo>
                    <a:pt x="144751" y="391886"/>
                  </a:lnTo>
                  <a:lnTo>
                    <a:pt x="35305" y="303623"/>
                  </a:lnTo>
                  <a:lnTo>
                    <a:pt x="21183" y="289501"/>
                  </a:lnTo>
                  <a:lnTo>
                    <a:pt x="14122" y="275379"/>
                  </a:lnTo>
                  <a:lnTo>
                    <a:pt x="7061" y="261257"/>
                  </a:lnTo>
                  <a:lnTo>
                    <a:pt x="0" y="243605"/>
                  </a:lnTo>
                  <a:lnTo>
                    <a:pt x="0" y="229483"/>
                  </a:lnTo>
                  <a:lnTo>
                    <a:pt x="10592" y="218891"/>
                  </a:lnTo>
                  <a:lnTo>
                    <a:pt x="28244" y="222422"/>
                  </a:lnTo>
                  <a:lnTo>
                    <a:pt x="63549" y="233013"/>
                  </a:lnTo>
                  <a:lnTo>
                    <a:pt x="109446" y="257727"/>
                  </a:lnTo>
                  <a:lnTo>
                    <a:pt x="144751" y="278910"/>
                  </a:lnTo>
                  <a:lnTo>
                    <a:pt x="183586" y="300093"/>
                  </a:lnTo>
                  <a:lnTo>
                    <a:pt x="254196" y="324806"/>
                  </a:lnTo>
                  <a:lnTo>
                    <a:pt x="402477" y="353050"/>
                  </a:lnTo>
                  <a:lnTo>
                    <a:pt x="490740" y="360111"/>
                  </a:lnTo>
                  <a:lnTo>
                    <a:pt x="596655" y="349520"/>
                  </a:lnTo>
                  <a:lnTo>
                    <a:pt x="833198" y="317745"/>
                  </a:lnTo>
                  <a:lnTo>
                    <a:pt x="1309816" y="264788"/>
                  </a:lnTo>
                  <a:lnTo>
                    <a:pt x="1874697" y="208300"/>
                  </a:lnTo>
                  <a:lnTo>
                    <a:pt x="2220686" y="17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0">
              <a:extLst>
                <a:ext uri="{FF2B5EF4-FFF2-40B4-BE49-F238E27FC236}">
                  <a16:creationId xmlns:a16="http://schemas.microsoft.com/office/drawing/2014/main" id="{DCC66D49-4A0B-4308-89A5-B761BB3E80AF}"/>
                </a:ext>
              </a:extLst>
            </p:cNvPr>
            <p:cNvSpPr/>
            <p:nvPr/>
          </p:nvSpPr>
          <p:spPr>
            <a:xfrm>
              <a:off x="3598863" y="3582988"/>
              <a:ext cx="498475" cy="1236662"/>
            </a:xfrm>
            <a:custGeom>
              <a:avLst/>
              <a:gdLst>
                <a:gd name="connsiteX0" fmla="*/ 395287 w 500062"/>
                <a:gd name="connsiteY0" fmla="*/ 302419 h 1235869"/>
                <a:gd name="connsiteX1" fmla="*/ 383381 w 500062"/>
                <a:gd name="connsiteY1" fmla="*/ 223838 h 1235869"/>
                <a:gd name="connsiteX2" fmla="*/ 338137 w 500062"/>
                <a:gd name="connsiteY2" fmla="*/ 88107 h 1235869"/>
                <a:gd name="connsiteX3" fmla="*/ 292894 w 500062"/>
                <a:gd name="connsiteY3" fmla="*/ 61913 h 1235869"/>
                <a:gd name="connsiteX4" fmla="*/ 235744 w 500062"/>
                <a:gd name="connsiteY4" fmla="*/ 35719 h 1235869"/>
                <a:gd name="connsiteX5" fmla="*/ 183356 w 500062"/>
                <a:gd name="connsiteY5" fmla="*/ 16669 h 1235869"/>
                <a:gd name="connsiteX6" fmla="*/ 128587 w 500062"/>
                <a:gd name="connsiteY6" fmla="*/ 7144 h 1235869"/>
                <a:gd name="connsiteX7" fmla="*/ 64294 w 500062"/>
                <a:gd name="connsiteY7" fmla="*/ 0 h 1235869"/>
                <a:gd name="connsiteX8" fmla="*/ 26194 w 500062"/>
                <a:gd name="connsiteY8" fmla="*/ 2382 h 1235869"/>
                <a:gd name="connsiteX9" fmla="*/ 4762 w 500062"/>
                <a:gd name="connsiteY9" fmla="*/ 9525 h 1235869"/>
                <a:gd name="connsiteX10" fmla="*/ 0 w 500062"/>
                <a:gd name="connsiteY10" fmla="*/ 21432 h 1235869"/>
                <a:gd name="connsiteX11" fmla="*/ 7144 w 500062"/>
                <a:gd name="connsiteY11" fmla="*/ 38100 h 1235869"/>
                <a:gd name="connsiteX12" fmla="*/ 23812 w 500062"/>
                <a:gd name="connsiteY12" fmla="*/ 57150 h 1235869"/>
                <a:gd name="connsiteX13" fmla="*/ 61912 w 500062"/>
                <a:gd name="connsiteY13" fmla="*/ 97632 h 1235869"/>
                <a:gd name="connsiteX14" fmla="*/ 102394 w 500062"/>
                <a:gd name="connsiteY14" fmla="*/ 147638 h 1235869"/>
                <a:gd name="connsiteX15" fmla="*/ 130969 w 500062"/>
                <a:gd name="connsiteY15" fmla="*/ 197644 h 1235869"/>
                <a:gd name="connsiteX16" fmla="*/ 150019 w 500062"/>
                <a:gd name="connsiteY16" fmla="*/ 242888 h 1235869"/>
                <a:gd name="connsiteX17" fmla="*/ 183356 w 500062"/>
                <a:gd name="connsiteY17" fmla="*/ 361950 h 1235869"/>
                <a:gd name="connsiteX18" fmla="*/ 204787 w 500062"/>
                <a:gd name="connsiteY18" fmla="*/ 450057 h 1235869"/>
                <a:gd name="connsiteX19" fmla="*/ 221456 w 500062"/>
                <a:gd name="connsiteY19" fmla="*/ 545307 h 1235869"/>
                <a:gd name="connsiteX20" fmla="*/ 228600 w 500062"/>
                <a:gd name="connsiteY20" fmla="*/ 621507 h 1235869"/>
                <a:gd name="connsiteX21" fmla="*/ 233362 w 500062"/>
                <a:gd name="connsiteY21" fmla="*/ 678657 h 1235869"/>
                <a:gd name="connsiteX22" fmla="*/ 235744 w 500062"/>
                <a:gd name="connsiteY22" fmla="*/ 754857 h 1235869"/>
                <a:gd name="connsiteX23" fmla="*/ 233362 w 500062"/>
                <a:gd name="connsiteY23" fmla="*/ 859632 h 1235869"/>
                <a:gd name="connsiteX24" fmla="*/ 230981 w 500062"/>
                <a:gd name="connsiteY24" fmla="*/ 912019 h 1235869"/>
                <a:gd name="connsiteX25" fmla="*/ 233362 w 500062"/>
                <a:gd name="connsiteY25" fmla="*/ 957263 h 1235869"/>
                <a:gd name="connsiteX26" fmla="*/ 238125 w 500062"/>
                <a:gd name="connsiteY26" fmla="*/ 992982 h 1235869"/>
                <a:gd name="connsiteX27" fmla="*/ 252412 w 500062"/>
                <a:gd name="connsiteY27" fmla="*/ 1042988 h 1235869"/>
                <a:gd name="connsiteX28" fmla="*/ 273844 w 500062"/>
                <a:gd name="connsiteY28" fmla="*/ 1092994 h 1235869"/>
                <a:gd name="connsiteX29" fmla="*/ 300037 w 500062"/>
                <a:gd name="connsiteY29" fmla="*/ 1143000 h 1235869"/>
                <a:gd name="connsiteX30" fmla="*/ 328612 w 500062"/>
                <a:gd name="connsiteY30" fmla="*/ 1178719 h 1235869"/>
                <a:gd name="connsiteX31" fmla="*/ 354806 w 500062"/>
                <a:gd name="connsiteY31" fmla="*/ 1202532 h 1235869"/>
                <a:gd name="connsiteX32" fmla="*/ 376237 w 500062"/>
                <a:gd name="connsiteY32" fmla="*/ 1221582 h 1235869"/>
                <a:gd name="connsiteX33" fmla="*/ 395287 w 500062"/>
                <a:gd name="connsiteY33" fmla="*/ 1233488 h 1235869"/>
                <a:gd name="connsiteX34" fmla="*/ 416719 w 500062"/>
                <a:gd name="connsiteY34" fmla="*/ 1235869 h 1235869"/>
                <a:gd name="connsiteX35" fmla="*/ 431006 w 500062"/>
                <a:gd name="connsiteY35" fmla="*/ 1233488 h 1235869"/>
                <a:gd name="connsiteX36" fmla="*/ 452437 w 500062"/>
                <a:gd name="connsiteY36" fmla="*/ 1226344 h 1235869"/>
                <a:gd name="connsiteX37" fmla="*/ 471487 w 500062"/>
                <a:gd name="connsiteY37" fmla="*/ 1204913 h 1235869"/>
                <a:gd name="connsiteX38" fmla="*/ 488156 w 500062"/>
                <a:gd name="connsiteY38" fmla="*/ 1169194 h 1235869"/>
                <a:gd name="connsiteX39" fmla="*/ 492919 w 500062"/>
                <a:gd name="connsiteY39" fmla="*/ 1145382 h 1235869"/>
                <a:gd name="connsiteX40" fmla="*/ 500062 w 500062"/>
                <a:gd name="connsiteY40" fmla="*/ 1095375 h 1235869"/>
                <a:gd name="connsiteX41" fmla="*/ 481012 w 500062"/>
                <a:gd name="connsiteY41" fmla="*/ 1004888 h 1235869"/>
                <a:gd name="connsiteX42" fmla="*/ 452437 w 500062"/>
                <a:gd name="connsiteY42" fmla="*/ 669132 h 1235869"/>
                <a:gd name="connsiteX43" fmla="*/ 395287 w 500062"/>
                <a:gd name="connsiteY43" fmla="*/ 302419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0062" h="1235869">
                  <a:moveTo>
                    <a:pt x="395287" y="302419"/>
                  </a:moveTo>
                  <a:lnTo>
                    <a:pt x="383381" y="223838"/>
                  </a:lnTo>
                  <a:lnTo>
                    <a:pt x="338137" y="88107"/>
                  </a:lnTo>
                  <a:lnTo>
                    <a:pt x="292894" y="61913"/>
                  </a:lnTo>
                  <a:lnTo>
                    <a:pt x="235744" y="35719"/>
                  </a:lnTo>
                  <a:lnTo>
                    <a:pt x="183356" y="16669"/>
                  </a:lnTo>
                  <a:lnTo>
                    <a:pt x="128587" y="7144"/>
                  </a:lnTo>
                  <a:lnTo>
                    <a:pt x="64294" y="0"/>
                  </a:lnTo>
                  <a:lnTo>
                    <a:pt x="26194" y="2382"/>
                  </a:lnTo>
                  <a:lnTo>
                    <a:pt x="4762" y="9525"/>
                  </a:lnTo>
                  <a:lnTo>
                    <a:pt x="0" y="21432"/>
                  </a:lnTo>
                  <a:lnTo>
                    <a:pt x="7144" y="38100"/>
                  </a:lnTo>
                  <a:lnTo>
                    <a:pt x="23812" y="57150"/>
                  </a:lnTo>
                  <a:lnTo>
                    <a:pt x="61912" y="97632"/>
                  </a:lnTo>
                  <a:lnTo>
                    <a:pt x="102394" y="147638"/>
                  </a:lnTo>
                  <a:lnTo>
                    <a:pt x="130969" y="197644"/>
                  </a:lnTo>
                  <a:lnTo>
                    <a:pt x="150019" y="242888"/>
                  </a:lnTo>
                  <a:lnTo>
                    <a:pt x="183356" y="361950"/>
                  </a:lnTo>
                  <a:lnTo>
                    <a:pt x="204787" y="450057"/>
                  </a:lnTo>
                  <a:lnTo>
                    <a:pt x="221456" y="545307"/>
                  </a:lnTo>
                  <a:lnTo>
                    <a:pt x="228600" y="621507"/>
                  </a:lnTo>
                  <a:lnTo>
                    <a:pt x="233362" y="678657"/>
                  </a:lnTo>
                  <a:lnTo>
                    <a:pt x="235744" y="754857"/>
                  </a:lnTo>
                  <a:lnTo>
                    <a:pt x="233362" y="859632"/>
                  </a:lnTo>
                  <a:lnTo>
                    <a:pt x="230981" y="912019"/>
                  </a:lnTo>
                  <a:lnTo>
                    <a:pt x="233362" y="957263"/>
                  </a:lnTo>
                  <a:lnTo>
                    <a:pt x="238125" y="992982"/>
                  </a:lnTo>
                  <a:lnTo>
                    <a:pt x="252412" y="1042988"/>
                  </a:lnTo>
                  <a:lnTo>
                    <a:pt x="273844" y="1092994"/>
                  </a:lnTo>
                  <a:lnTo>
                    <a:pt x="300037" y="1143000"/>
                  </a:lnTo>
                  <a:lnTo>
                    <a:pt x="328612" y="1178719"/>
                  </a:lnTo>
                  <a:lnTo>
                    <a:pt x="354806" y="1202532"/>
                  </a:lnTo>
                  <a:lnTo>
                    <a:pt x="376237" y="1221582"/>
                  </a:lnTo>
                  <a:lnTo>
                    <a:pt x="395287" y="1233488"/>
                  </a:lnTo>
                  <a:lnTo>
                    <a:pt x="416719" y="1235869"/>
                  </a:lnTo>
                  <a:lnTo>
                    <a:pt x="431006" y="1233488"/>
                  </a:lnTo>
                  <a:lnTo>
                    <a:pt x="452437" y="1226344"/>
                  </a:lnTo>
                  <a:lnTo>
                    <a:pt x="471487" y="1204913"/>
                  </a:lnTo>
                  <a:lnTo>
                    <a:pt x="488156" y="1169194"/>
                  </a:lnTo>
                  <a:lnTo>
                    <a:pt x="492919" y="1145382"/>
                  </a:lnTo>
                  <a:lnTo>
                    <a:pt x="500062" y="1095375"/>
                  </a:lnTo>
                  <a:lnTo>
                    <a:pt x="481012" y="1004888"/>
                  </a:lnTo>
                  <a:lnTo>
                    <a:pt x="452437" y="669132"/>
                  </a:lnTo>
                  <a:lnTo>
                    <a:pt x="39528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6">
              <a:extLst>
                <a:ext uri="{FF2B5EF4-FFF2-40B4-BE49-F238E27FC236}">
                  <a16:creationId xmlns:a16="http://schemas.microsoft.com/office/drawing/2014/main" id="{A0F51D21-4582-4EBE-AE63-0479B8BD2741}"/>
                </a:ext>
              </a:extLst>
            </p:cNvPr>
            <p:cNvSpPr/>
            <p:nvPr/>
          </p:nvSpPr>
          <p:spPr>
            <a:xfrm>
              <a:off x="3798888" y="1512888"/>
              <a:ext cx="2705100" cy="1260475"/>
            </a:xfrm>
            <a:custGeom>
              <a:avLst/>
              <a:gdLst>
                <a:gd name="connsiteX0" fmla="*/ 1042987 w 2705100"/>
                <a:gd name="connsiteY0" fmla="*/ 152400 h 1262062"/>
                <a:gd name="connsiteX1" fmla="*/ 657225 w 2705100"/>
                <a:gd name="connsiteY1" fmla="*/ 188119 h 1262062"/>
                <a:gd name="connsiteX2" fmla="*/ 278606 w 2705100"/>
                <a:gd name="connsiteY2" fmla="*/ 223837 h 1262062"/>
                <a:gd name="connsiteX3" fmla="*/ 0 w 2705100"/>
                <a:gd name="connsiteY3" fmla="*/ 247650 h 1262062"/>
                <a:gd name="connsiteX4" fmla="*/ 19050 w 2705100"/>
                <a:gd name="connsiteY4" fmla="*/ 383381 h 1262062"/>
                <a:gd name="connsiteX5" fmla="*/ 290512 w 2705100"/>
                <a:gd name="connsiteY5" fmla="*/ 354806 h 1262062"/>
                <a:gd name="connsiteX6" fmla="*/ 635794 w 2705100"/>
                <a:gd name="connsiteY6" fmla="*/ 319087 h 1262062"/>
                <a:gd name="connsiteX7" fmla="*/ 1054894 w 2705100"/>
                <a:gd name="connsiteY7" fmla="*/ 278606 h 1262062"/>
                <a:gd name="connsiteX8" fmla="*/ 1350169 w 2705100"/>
                <a:gd name="connsiteY8" fmla="*/ 254794 h 1262062"/>
                <a:gd name="connsiteX9" fmla="*/ 1659731 w 2705100"/>
                <a:gd name="connsiteY9" fmla="*/ 233362 h 1262062"/>
                <a:gd name="connsiteX10" fmla="*/ 1955006 w 2705100"/>
                <a:gd name="connsiteY10" fmla="*/ 223837 h 1262062"/>
                <a:gd name="connsiteX11" fmla="*/ 2152650 w 2705100"/>
                <a:gd name="connsiteY11" fmla="*/ 219075 h 1262062"/>
                <a:gd name="connsiteX12" fmla="*/ 2245519 w 2705100"/>
                <a:gd name="connsiteY12" fmla="*/ 221456 h 1262062"/>
                <a:gd name="connsiteX13" fmla="*/ 2276475 w 2705100"/>
                <a:gd name="connsiteY13" fmla="*/ 228600 h 1262062"/>
                <a:gd name="connsiteX14" fmla="*/ 2288381 w 2705100"/>
                <a:gd name="connsiteY14" fmla="*/ 238125 h 1262062"/>
                <a:gd name="connsiteX15" fmla="*/ 2300287 w 2705100"/>
                <a:gd name="connsiteY15" fmla="*/ 252412 h 1262062"/>
                <a:gd name="connsiteX16" fmla="*/ 2309812 w 2705100"/>
                <a:gd name="connsiteY16" fmla="*/ 273844 h 1262062"/>
                <a:gd name="connsiteX17" fmla="*/ 2309812 w 2705100"/>
                <a:gd name="connsiteY17" fmla="*/ 300037 h 1262062"/>
                <a:gd name="connsiteX18" fmla="*/ 2293144 w 2705100"/>
                <a:gd name="connsiteY18" fmla="*/ 397669 h 1262062"/>
                <a:gd name="connsiteX19" fmla="*/ 2262187 w 2705100"/>
                <a:gd name="connsiteY19" fmla="*/ 552450 h 1262062"/>
                <a:gd name="connsiteX20" fmla="*/ 2243137 w 2705100"/>
                <a:gd name="connsiteY20" fmla="*/ 688181 h 1262062"/>
                <a:gd name="connsiteX21" fmla="*/ 2169319 w 2705100"/>
                <a:gd name="connsiteY21" fmla="*/ 1038225 h 1262062"/>
                <a:gd name="connsiteX22" fmla="*/ 2193131 w 2705100"/>
                <a:gd name="connsiteY22" fmla="*/ 1173956 h 1262062"/>
                <a:gd name="connsiteX23" fmla="*/ 2212181 w 2705100"/>
                <a:gd name="connsiteY23" fmla="*/ 1216819 h 1262062"/>
                <a:gd name="connsiteX24" fmla="*/ 2228850 w 2705100"/>
                <a:gd name="connsiteY24" fmla="*/ 1240631 h 1262062"/>
                <a:gd name="connsiteX25" fmla="*/ 2240756 w 2705100"/>
                <a:gd name="connsiteY25" fmla="*/ 1250156 h 1262062"/>
                <a:gd name="connsiteX26" fmla="*/ 2266950 w 2705100"/>
                <a:gd name="connsiteY26" fmla="*/ 1262062 h 1262062"/>
                <a:gd name="connsiteX27" fmla="*/ 2281237 w 2705100"/>
                <a:gd name="connsiteY27" fmla="*/ 1262062 h 1262062"/>
                <a:gd name="connsiteX28" fmla="*/ 2307431 w 2705100"/>
                <a:gd name="connsiteY28" fmla="*/ 1252537 h 1262062"/>
                <a:gd name="connsiteX29" fmla="*/ 2321719 w 2705100"/>
                <a:gd name="connsiteY29" fmla="*/ 1240631 h 1262062"/>
                <a:gd name="connsiteX30" fmla="*/ 2347912 w 2705100"/>
                <a:gd name="connsiteY30" fmla="*/ 1214437 h 1262062"/>
                <a:gd name="connsiteX31" fmla="*/ 2371725 w 2705100"/>
                <a:gd name="connsiteY31" fmla="*/ 1183481 h 1262062"/>
                <a:gd name="connsiteX32" fmla="*/ 2388394 w 2705100"/>
                <a:gd name="connsiteY32" fmla="*/ 1152525 h 1262062"/>
                <a:gd name="connsiteX33" fmla="*/ 2409825 w 2705100"/>
                <a:gd name="connsiteY33" fmla="*/ 1102519 h 1262062"/>
                <a:gd name="connsiteX34" fmla="*/ 2431256 w 2705100"/>
                <a:gd name="connsiteY34" fmla="*/ 1028700 h 1262062"/>
                <a:gd name="connsiteX35" fmla="*/ 2505075 w 2705100"/>
                <a:gd name="connsiteY35" fmla="*/ 740569 h 1262062"/>
                <a:gd name="connsiteX36" fmla="*/ 2557462 w 2705100"/>
                <a:gd name="connsiteY36" fmla="*/ 538162 h 1262062"/>
                <a:gd name="connsiteX37" fmla="*/ 2578894 w 2705100"/>
                <a:gd name="connsiteY37" fmla="*/ 450056 h 1262062"/>
                <a:gd name="connsiteX38" fmla="*/ 2588419 w 2705100"/>
                <a:gd name="connsiteY38" fmla="*/ 419100 h 1262062"/>
                <a:gd name="connsiteX39" fmla="*/ 2607469 w 2705100"/>
                <a:gd name="connsiteY39" fmla="*/ 390525 h 1262062"/>
                <a:gd name="connsiteX40" fmla="*/ 2626519 w 2705100"/>
                <a:gd name="connsiteY40" fmla="*/ 361950 h 1262062"/>
                <a:gd name="connsiteX41" fmla="*/ 2643187 w 2705100"/>
                <a:gd name="connsiteY41" fmla="*/ 345281 h 1262062"/>
                <a:gd name="connsiteX42" fmla="*/ 2671762 w 2705100"/>
                <a:gd name="connsiteY42" fmla="*/ 328612 h 1262062"/>
                <a:gd name="connsiteX43" fmla="*/ 2693194 w 2705100"/>
                <a:gd name="connsiteY43" fmla="*/ 309562 h 1262062"/>
                <a:gd name="connsiteX44" fmla="*/ 2702719 w 2705100"/>
                <a:gd name="connsiteY44" fmla="*/ 292894 h 1262062"/>
                <a:gd name="connsiteX45" fmla="*/ 2705100 w 2705100"/>
                <a:gd name="connsiteY45" fmla="*/ 273844 h 1262062"/>
                <a:gd name="connsiteX46" fmla="*/ 2702719 w 2705100"/>
                <a:gd name="connsiteY46" fmla="*/ 252412 h 1262062"/>
                <a:gd name="connsiteX47" fmla="*/ 2693194 w 2705100"/>
                <a:gd name="connsiteY47" fmla="*/ 221456 h 1262062"/>
                <a:gd name="connsiteX48" fmla="*/ 2671762 w 2705100"/>
                <a:gd name="connsiteY48" fmla="*/ 185737 h 1262062"/>
                <a:gd name="connsiteX49" fmla="*/ 2628900 w 2705100"/>
                <a:gd name="connsiteY49" fmla="*/ 138112 h 1262062"/>
                <a:gd name="connsiteX50" fmla="*/ 2583656 w 2705100"/>
                <a:gd name="connsiteY50" fmla="*/ 95250 h 1262062"/>
                <a:gd name="connsiteX51" fmla="*/ 2536031 w 2705100"/>
                <a:gd name="connsiteY51" fmla="*/ 61912 h 1262062"/>
                <a:gd name="connsiteX52" fmla="*/ 2464594 w 2705100"/>
                <a:gd name="connsiteY52" fmla="*/ 26194 h 1262062"/>
                <a:gd name="connsiteX53" fmla="*/ 2402681 w 2705100"/>
                <a:gd name="connsiteY53" fmla="*/ 4762 h 1262062"/>
                <a:gd name="connsiteX54" fmla="*/ 2383631 w 2705100"/>
                <a:gd name="connsiteY54" fmla="*/ 0 h 1262062"/>
                <a:gd name="connsiteX55" fmla="*/ 2326481 w 2705100"/>
                <a:gd name="connsiteY55" fmla="*/ 4762 h 1262062"/>
                <a:gd name="connsiteX56" fmla="*/ 2171700 w 2705100"/>
                <a:gd name="connsiteY56" fmla="*/ 28575 h 1262062"/>
                <a:gd name="connsiteX57" fmla="*/ 1905000 w 2705100"/>
                <a:gd name="connsiteY57" fmla="*/ 61912 h 1262062"/>
                <a:gd name="connsiteX58" fmla="*/ 1464469 w 2705100"/>
                <a:gd name="connsiteY58" fmla="*/ 111919 h 1262062"/>
                <a:gd name="connsiteX59" fmla="*/ 1042987 w 2705100"/>
                <a:gd name="connsiteY59" fmla="*/ 152400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05100" h="1262062">
                  <a:moveTo>
                    <a:pt x="1042987" y="152400"/>
                  </a:moveTo>
                  <a:lnTo>
                    <a:pt x="657225" y="188119"/>
                  </a:lnTo>
                  <a:lnTo>
                    <a:pt x="278606" y="223837"/>
                  </a:lnTo>
                  <a:lnTo>
                    <a:pt x="0" y="247650"/>
                  </a:lnTo>
                  <a:cubicBezTo>
                    <a:pt x="21555" y="384165"/>
                    <a:pt x="67235" y="383381"/>
                    <a:pt x="19050" y="383381"/>
                  </a:cubicBezTo>
                  <a:lnTo>
                    <a:pt x="290512" y="354806"/>
                  </a:lnTo>
                  <a:lnTo>
                    <a:pt x="635794" y="319087"/>
                  </a:lnTo>
                  <a:lnTo>
                    <a:pt x="1054894" y="278606"/>
                  </a:lnTo>
                  <a:lnTo>
                    <a:pt x="1350169" y="254794"/>
                  </a:lnTo>
                  <a:lnTo>
                    <a:pt x="1659731" y="233362"/>
                  </a:lnTo>
                  <a:lnTo>
                    <a:pt x="1955006" y="223837"/>
                  </a:lnTo>
                  <a:lnTo>
                    <a:pt x="2152650" y="219075"/>
                  </a:lnTo>
                  <a:lnTo>
                    <a:pt x="2245519" y="221456"/>
                  </a:lnTo>
                  <a:lnTo>
                    <a:pt x="2276475" y="228600"/>
                  </a:lnTo>
                  <a:lnTo>
                    <a:pt x="2288381" y="238125"/>
                  </a:lnTo>
                  <a:lnTo>
                    <a:pt x="2300287" y="252412"/>
                  </a:lnTo>
                  <a:lnTo>
                    <a:pt x="2309812" y="273844"/>
                  </a:lnTo>
                  <a:lnTo>
                    <a:pt x="2309812" y="300037"/>
                  </a:lnTo>
                  <a:lnTo>
                    <a:pt x="2293144" y="397669"/>
                  </a:lnTo>
                  <a:lnTo>
                    <a:pt x="2262187" y="552450"/>
                  </a:lnTo>
                  <a:lnTo>
                    <a:pt x="2243137" y="688181"/>
                  </a:lnTo>
                  <a:lnTo>
                    <a:pt x="2169319" y="1038225"/>
                  </a:lnTo>
                  <a:lnTo>
                    <a:pt x="2193131" y="1173956"/>
                  </a:lnTo>
                  <a:lnTo>
                    <a:pt x="2212181" y="1216819"/>
                  </a:lnTo>
                  <a:lnTo>
                    <a:pt x="2228850" y="1240631"/>
                  </a:lnTo>
                  <a:lnTo>
                    <a:pt x="2240756" y="1250156"/>
                  </a:lnTo>
                  <a:lnTo>
                    <a:pt x="2266950" y="1262062"/>
                  </a:lnTo>
                  <a:lnTo>
                    <a:pt x="2281237" y="1262062"/>
                  </a:lnTo>
                  <a:lnTo>
                    <a:pt x="2307431" y="1252537"/>
                  </a:lnTo>
                  <a:lnTo>
                    <a:pt x="2321719" y="1240631"/>
                  </a:lnTo>
                  <a:lnTo>
                    <a:pt x="2347912" y="1214437"/>
                  </a:lnTo>
                  <a:lnTo>
                    <a:pt x="2371725" y="1183481"/>
                  </a:lnTo>
                  <a:lnTo>
                    <a:pt x="2388394" y="1152525"/>
                  </a:lnTo>
                  <a:lnTo>
                    <a:pt x="2409825" y="1102519"/>
                  </a:lnTo>
                  <a:lnTo>
                    <a:pt x="2431256" y="1028700"/>
                  </a:lnTo>
                  <a:lnTo>
                    <a:pt x="2505075" y="740569"/>
                  </a:lnTo>
                  <a:lnTo>
                    <a:pt x="2557462" y="538162"/>
                  </a:lnTo>
                  <a:lnTo>
                    <a:pt x="2578894" y="450056"/>
                  </a:lnTo>
                  <a:lnTo>
                    <a:pt x="2588419" y="419100"/>
                  </a:lnTo>
                  <a:lnTo>
                    <a:pt x="2607469" y="390525"/>
                  </a:lnTo>
                  <a:lnTo>
                    <a:pt x="2626519" y="361950"/>
                  </a:lnTo>
                  <a:lnTo>
                    <a:pt x="2643187" y="345281"/>
                  </a:lnTo>
                  <a:lnTo>
                    <a:pt x="2671762" y="328612"/>
                  </a:lnTo>
                  <a:lnTo>
                    <a:pt x="2693194" y="309562"/>
                  </a:lnTo>
                  <a:lnTo>
                    <a:pt x="2702719" y="292894"/>
                  </a:lnTo>
                  <a:lnTo>
                    <a:pt x="2705100" y="273844"/>
                  </a:lnTo>
                  <a:lnTo>
                    <a:pt x="2702719" y="252412"/>
                  </a:lnTo>
                  <a:lnTo>
                    <a:pt x="2693194" y="221456"/>
                  </a:lnTo>
                  <a:lnTo>
                    <a:pt x="2671762" y="185737"/>
                  </a:lnTo>
                  <a:lnTo>
                    <a:pt x="2628900" y="138112"/>
                  </a:lnTo>
                  <a:lnTo>
                    <a:pt x="2583656" y="95250"/>
                  </a:lnTo>
                  <a:lnTo>
                    <a:pt x="2536031" y="61912"/>
                  </a:lnTo>
                  <a:lnTo>
                    <a:pt x="2464594" y="26194"/>
                  </a:lnTo>
                  <a:lnTo>
                    <a:pt x="2402681" y="4762"/>
                  </a:lnTo>
                  <a:lnTo>
                    <a:pt x="2383631" y="0"/>
                  </a:lnTo>
                  <a:lnTo>
                    <a:pt x="2326481" y="4762"/>
                  </a:lnTo>
                  <a:lnTo>
                    <a:pt x="2171700" y="28575"/>
                  </a:lnTo>
                  <a:lnTo>
                    <a:pt x="1905000" y="61912"/>
                  </a:lnTo>
                  <a:lnTo>
                    <a:pt x="1464469" y="111919"/>
                  </a:lnTo>
                  <a:lnTo>
                    <a:pt x="1042987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7">
              <a:extLst>
                <a:ext uri="{FF2B5EF4-FFF2-40B4-BE49-F238E27FC236}">
                  <a16:creationId xmlns:a16="http://schemas.microsoft.com/office/drawing/2014/main" id="{997220D4-E110-4F42-8829-6DE0745C8C76}"/>
                </a:ext>
              </a:extLst>
            </p:cNvPr>
            <p:cNvSpPr/>
            <p:nvPr/>
          </p:nvSpPr>
          <p:spPr>
            <a:xfrm>
              <a:off x="3868738" y="2046288"/>
              <a:ext cx="2235200" cy="268287"/>
            </a:xfrm>
            <a:custGeom>
              <a:avLst/>
              <a:gdLst>
                <a:gd name="connsiteX0" fmla="*/ 890588 w 2233613"/>
                <a:gd name="connsiteY0" fmla="*/ 78581 h 269081"/>
                <a:gd name="connsiteX1" fmla="*/ 1388269 w 2233613"/>
                <a:gd name="connsiteY1" fmla="*/ 45244 h 269081"/>
                <a:gd name="connsiteX2" fmla="*/ 1757363 w 2233613"/>
                <a:gd name="connsiteY2" fmla="*/ 21431 h 269081"/>
                <a:gd name="connsiteX3" fmla="*/ 2062163 w 2233613"/>
                <a:gd name="connsiteY3" fmla="*/ 7144 h 269081"/>
                <a:gd name="connsiteX4" fmla="*/ 2233613 w 2233613"/>
                <a:gd name="connsiteY4" fmla="*/ 0 h 269081"/>
                <a:gd name="connsiteX5" fmla="*/ 2228850 w 2233613"/>
                <a:gd name="connsiteY5" fmla="*/ 183356 h 269081"/>
                <a:gd name="connsiteX6" fmla="*/ 1833563 w 2233613"/>
                <a:gd name="connsiteY6" fmla="*/ 164306 h 269081"/>
                <a:gd name="connsiteX7" fmla="*/ 1676400 w 2233613"/>
                <a:gd name="connsiteY7" fmla="*/ 154781 h 269081"/>
                <a:gd name="connsiteX8" fmla="*/ 1562100 w 2233613"/>
                <a:gd name="connsiteY8" fmla="*/ 164306 h 269081"/>
                <a:gd name="connsiteX9" fmla="*/ 1207294 w 2233613"/>
                <a:gd name="connsiteY9" fmla="*/ 188119 h 269081"/>
                <a:gd name="connsiteX10" fmla="*/ 921544 w 2233613"/>
                <a:gd name="connsiteY10" fmla="*/ 209550 h 269081"/>
                <a:gd name="connsiteX11" fmla="*/ 654844 w 2233613"/>
                <a:gd name="connsiteY11" fmla="*/ 228600 h 269081"/>
                <a:gd name="connsiteX12" fmla="*/ 392907 w 2233613"/>
                <a:gd name="connsiteY12" fmla="*/ 245269 h 269081"/>
                <a:gd name="connsiteX13" fmla="*/ 11907 w 2233613"/>
                <a:gd name="connsiteY13" fmla="*/ 269081 h 269081"/>
                <a:gd name="connsiteX14" fmla="*/ 0 w 2233613"/>
                <a:gd name="connsiteY14" fmla="*/ 140494 h 269081"/>
                <a:gd name="connsiteX15" fmla="*/ 292894 w 2233613"/>
                <a:gd name="connsiteY15" fmla="*/ 119062 h 269081"/>
                <a:gd name="connsiteX16" fmla="*/ 890588 w 2233613"/>
                <a:gd name="connsiteY16" fmla="*/ 78581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3613" h="269081">
                  <a:moveTo>
                    <a:pt x="890588" y="78581"/>
                  </a:moveTo>
                  <a:lnTo>
                    <a:pt x="1388269" y="45244"/>
                  </a:lnTo>
                  <a:lnTo>
                    <a:pt x="1757363" y="21431"/>
                  </a:lnTo>
                  <a:lnTo>
                    <a:pt x="2062163" y="7144"/>
                  </a:lnTo>
                  <a:lnTo>
                    <a:pt x="2233613" y="0"/>
                  </a:lnTo>
                  <a:lnTo>
                    <a:pt x="2228850" y="183356"/>
                  </a:lnTo>
                  <a:lnTo>
                    <a:pt x="1833563" y="164306"/>
                  </a:lnTo>
                  <a:lnTo>
                    <a:pt x="1676400" y="154781"/>
                  </a:lnTo>
                  <a:lnTo>
                    <a:pt x="1562100" y="164306"/>
                  </a:lnTo>
                  <a:lnTo>
                    <a:pt x="1207294" y="188119"/>
                  </a:lnTo>
                  <a:lnTo>
                    <a:pt x="921544" y="209550"/>
                  </a:lnTo>
                  <a:lnTo>
                    <a:pt x="654844" y="228600"/>
                  </a:lnTo>
                  <a:lnTo>
                    <a:pt x="392907" y="245269"/>
                  </a:lnTo>
                  <a:lnTo>
                    <a:pt x="11907" y="269081"/>
                  </a:lnTo>
                  <a:lnTo>
                    <a:pt x="0" y="140494"/>
                  </a:lnTo>
                  <a:lnTo>
                    <a:pt x="292894" y="119062"/>
                  </a:lnTo>
                  <a:lnTo>
                    <a:pt x="890588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1850741D-F48C-4ADA-9D6E-9832394309CD}"/>
                </a:ext>
              </a:extLst>
            </p:cNvPr>
            <p:cNvSpPr/>
            <p:nvPr/>
          </p:nvSpPr>
          <p:spPr>
            <a:xfrm>
              <a:off x="3906838" y="2513013"/>
              <a:ext cx="2122487" cy="315912"/>
            </a:xfrm>
            <a:custGeom>
              <a:avLst/>
              <a:gdLst>
                <a:gd name="connsiteX0" fmla="*/ 890588 w 2121694"/>
                <a:gd name="connsiteY0" fmla="*/ 92869 h 316706"/>
                <a:gd name="connsiteX1" fmla="*/ 2119313 w 2121694"/>
                <a:gd name="connsiteY1" fmla="*/ 0 h 316706"/>
                <a:gd name="connsiteX2" fmla="*/ 2121694 w 2121694"/>
                <a:gd name="connsiteY2" fmla="*/ 178594 h 316706"/>
                <a:gd name="connsiteX3" fmla="*/ 1638300 w 2121694"/>
                <a:gd name="connsiteY3" fmla="*/ 197644 h 316706"/>
                <a:gd name="connsiteX4" fmla="*/ 1271588 w 2121694"/>
                <a:gd name="connsiteY4" fmla="*/ 219075 h 316706"/>
                <a:gd name="connsiteX5" fmla="*/ 904875 w 2121694"/>
                <a:gd name="connsiteY5" fmla="*/ 245269 h 316706"/>
                <a:gd name="connsiteX6" fmla="*/ 442913 w 2121694"/>
                <a:gd name="connsiteY6" fmla="*/ 283369 h 316706"/>
                <a:gd name="connsiteX7" fmla="*/ 54769 w 2121694"/>
                <a:gd name="connsiteY7" fmla="*/ 316706 h 316706"/>
                <a:gd name="connsiteX8" fmla="*/ 0 w 2121694"/>
                <a:gd name="connsiteY8" fmla="*/ 161925 h 316706"/>
                <a:gd name="connsiteX9" fmla="*/ 547688 w 2121694"/>
                <a:gd name="connsiteY9" fmla="*/ 121444 h 316706"/>
                <a:gd name="connsiteX10" fmla="*/ 890588 w 2121694"/>
                <a:gd name="connsiteY10" fmla="*/ 928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1694" h="316706">
                  <a:moveTo>
                    <a:pt x="890588" y="92869"/>
                  </a:moveTo>
                  <a:lnTo>
                    <a:pt x="2119313" y="0"/>
                  </a:lnTo>
                  <a:cubicBezTo>
                    <a:pt x="2120107" y="59531"/>
                    <a:pt x="2120900" y="119063"/>
                    <a:pt x="2121694" y="178594"/>
                  </a:cubicBezTo>
                  <a:lnTo>
                    <a:pt x="1638300" y="197644"/>
                  </a:lnTo>
                  <a:lnTo>
                    <a:pt x="1271588" y="219075"/>
                  </a:lnTo>
                  <a:lnTo>
                    <a:pt x="904875" y="245269"/>
                  </a:lnTo>
                  <a:lnTo>
                    <a:pt x="442913" y="283369"/>
                  </a:lnTo>
                  <a:lnTo>
                    <a:pt x="54769" y="316706"/>
                  </a:lnTo>
                  <a:lnTo>
                    <a:pt x="0" y="161925"/>
                  </a:lnTo>
                  <a:lnTo>
                    <a:pt x="547688" y="121444"/>
                  </a:lnTo>
                  <a:lnTo>
                    <a:pt x="8905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1">
              <a:extLst>
                <a:ext uri="{FF2B5EF4-FFF2-40B4-BE49-F238E27FC236}">
                  <a16:creationId xmlns:a16="http://schemas.microsoft.com/office/drawing/2014/main" id="{0E9B47F1-22D0-45C7-A365-2AE9CCDFEE3B}"/>
                </a:ext>
              </a:extLst>
            </p:cNvPr>
            <p:cNvSpPr/>
            <p:nvPr/>
          </p:nvSpPr>
          <p:spPr>
            <a:xfrm>
              <a:off x="3868738" y="3427413"/>
              <a:ext cx="2493962" cy="1276350"/>
            </a:xfrm>
            <a:custGeom>
              <a:avLst/>
              <a:gdLst>
                <a:gd name="connsiteX0" fmla="*/ 616744 w 2493169"/>
                <a:gd name="connsiteY0" fmla="*/ 207169 h 1276350"/>
                <a:gd name="connsiteX1" fmla="*/ 0 w 2493169"/>
                <a:gd name="connsiteY1" fmla="*/ 252412 h 1276350"/>
                <a:gd name="connsiteX2" fmla="*/ 66675 w 2493169"/>
                <a:gd name="connsiteY2" fmla="*/ 411956 h 1276350"/>
                <a:gd name="connsiteX3" fmla="*/ 369094 w 2493169"/>
                <a:gd name="connsiteY3" fmla="*/ 376237 h 1276350"/>
                <a:gd name="connsiteX4" fmla="*/ 600075 w 2493169"/>
                <a:gd name="connsiteY4" fmla="*/ 357187 h 1276350"/>
                <a:gd name="connsiteX5" fmla="*/ 859632 w 2493169"/>
                <a:gd name="connsiteY5" fmla="*/ 340519 h 1276350"/>
                <a:gd name="connsiteX6" fmla="*/ 1240632 w 2493169"/>
                <a:gd name="connsiteY6" fmla="*/ 304800 h 1276350"/>
                <a:gd name="connsiteX7" fmla="*/ 1583532 w 2493169"/>
                <a:gd name="connsiteY7" fmla="*/ 273844 h 1276350"/>
                <a:gd name="connsiteX8" fmla="*/ 1897857 w 2493169"/>
                <a:gd name="connsiteY8" fmla="*/ 242887 h 1276350"/>
                <a:gd name="connsiteX9" fmla="*/ 2102644 w 2493169"/>
                <a:gd name="connsiteY9" fmla="*/ 223837 h 1276350"/>
                <a:gd name="connsiteX10" fmla="*/ 2126457 w 2493169"/>
                <a:gd name="connsiteY10" fmla="*/ 228600 h 1276350"/>
                <a:gd name="connsiteX11" fmla="*/ 2145507 w 2493169"/>
                <a:gd name="connsiteY11" fmla="*/ 235744 h 1276350"/>
                <a:gd name="connsiteX12" fmla="*/ 2162175 w 2493169"/>
                <a:gd name="connsiteY12" fmla="*/ 247650 h 1276350"/>
                <a:gd name="connsiteX13" fmla="*/ 2169319 w 2493169"/>
                <a:gd name="connsiteY13" fmla="*/ 259556 h 1276350"/>
                <a:gd name="connsiteX14" fmla="*/ 2171700 w 2493169"/>
                <a:gd name="connsiteY14" fmla="*/ 271462 h 1276350"/>
                <a:gd name="connsiteX15" fmla="*/ 2171700 w 2493169"/>
                <a:gd name="connsiteY15" fmla="*/ 292894 h 1276350"/>
                <a:gd name="connsiteX16" fmla="*/ 2121694 w 2493169"/>
                <a:gd name="connsiteY16" fmla="*/ 571500 h 1276350"/>
                <a:gd name="connsiteX17" fmla="*/ 2033588 w 2493169"/>
                <a:gd name="connsiteY17" fmla="*/ 1057275 h 1276350"/>
                <a:gd name="connsiteX18" fmla="*/ 2014538 w 2493169"/>
                <a:gd name="connsiteY18" fmla="*/ 1171575 h 1276350"/>
                <a:gd name="connsiteX19" fmla="*/ 2021682 w 2493169"/>
                <a:gd name="connsiteY19" fmla="*/ 1204912 h 1276350"/>
                <a:gd name="connsiteX20" fmla="*/ 2033588 w 2493169"/>
                <a:gd name="connsiteY20" fmla="*/ 1228725 h 1276350"/>
                <a:gd name="connsiteX21" fmla="*/ 2043113 w 2493169"/>
                <a:gd name="connsiteY21" fmla="*/ 1240631 h 1276350"/>
                <a:gd name="connsiteX22" fmla="*/ 2059782 w 2493169"/>
                <a:gd name="connsiteY22" fmla="*/ 1250156 h 1276350"/>
                <a:gd name="connsiteX23" fmla="*/ 2088357 w 2493169"/>
                <a:gd name="connsiteY23" fmla="*/ 1264444 h 1276350"/>
                <a:gd name="connsiteX24" fmla="*/ 2119313 w 2493169"/>
                <a:gd name="connsiteY24" fmla="*/ 1273969 h 1276350"/>
                <a:gd name="connsiteX25" fmla="*/ 2138363 w 2493169"/>
                <a:gd name="connsiteY25" fmla="*/ 1276350 h 1276350"/>
                <a:gd name="connsiteX26" fmla="*/ 2178844 w 2493169"/>
                <a:gd name="connsiteY26" fmla="*/ 1264444 h 1276350"/>
                <a:gd name="connsiteX27" fmla="*/ 2197894 w 2493169"/>
                <a:gd name="connsiteY27" fmla="*/ 1250156 h 1276350"/>
                <a:gd name="connsiteX28" fmla="*/ 2212182 w 2493169"/>
                <a:gd name="connsiteY28" fmla="*/ 1233487 h 1276350"/>
                <a:gd name="connsiteX29" fmla="*/ 2224088 w 2493169"/>
                <a:gd name="connsiteY29" fmla="*/ 1204912 h 1276350"/>
                <a:gd name="connsiteX30" fmla="*/ 2235994 w 2493169"/>
                <a:gd name="connsiteY30" fmla="*/ 1169194 h 1276350"/>
                <a:gd name="connsiteX31" fmla="*/ 2286000 w 2493169"/>
                <a:gd name="connsiteY31" fmla="*/ 909637 h 1276350"/>
                <a:gd name="connsiteX32" fmla="*/ 2321719 w 2493169"/>
                <a:gd name="connsiteY32" fmla="*/ 740569 h 1276350"/>
                <a:gd name="connsiteX33" fmla="*/ 2340769 w 2493169"/>
                <a:gd name="connsiteY33" fmla="*/ 659606 h 1276350"/>
                <a:gd name="connsiteX34" fmla="*/ 2366963 w 2493169"/>
                <a:gd name="connsiteY34" fmla="*/ 571500 h 1276350"/>
                <a:gd name="connsiteX35" fmla="*/ 2409825 w 2493169"/>
                <a:gd name="connsiteY35" fmla="*/ 461962 h 1276350"/>
                <a:gd name="connsiteX36" fmla="*/ 2443163 w 2493169"/>
                <a:gd name="connsiteY36" fmla="*/ 404812 h 1276350"/>
                <a:gd name="connsiteX37" fmla="*/ 2459832 w 2493169"/>
                <a:gd name="connsiteY37" fmla="*/ 383381 h 1276350"/>
                <a:gd name="connsiteX38" fmla="*/ 2476500 w 2493169"/>
                <a:gd name="connsiteY38" fmla="*/ 364331 h 1276350"/>
                <a:gd name="connsiteX39" fmla="*/ 2486025 w 2493169"/>
                <a:gd name="connsiteY39" fmla="*/ 350044 h 1276350"/>
                <a:gd name="connsiteX40" fmla="*/ 2490788 w 2493169"/>
                <a:gd name="connsiteY40" fmla="*/ 330994 h 1276350"/>
                <a:gd name="connsiteX41" fmla="*/ 2493169 w 2493169"/>
                <a:gd name="connsiteY41" fmla="*/ 311944 h 1276350"/>
                <a:gd name="connsiteX42" fmla="*/ 2490788 w 2493169"/>
                <a:gd name="connsiteY42" fmla="*/ 295275 h 1276350"/>
                <a:gd name="connsiteX43" fmla="*/ 2486025 w 2493169"/>
                <a:gd name="connsiteY43" fmla="*/ 276225 h 1276350"/>
                <a:gd name="connsiteX44" fmla="*/ 2455069 w 2493169"/>
                <a:gd name="connsiteY44" fmla="*/ 242887 h 1276350"/>
                <a:gd name="connsiteX45" fmla="*/ 2369344 w 2493169"/>
                <a:gd name="connsiteY45" fmla="*/ 164306 h 1276350"/>
                <a:gd name="connsiteX46" fmla="*/ 2278857 w 2493169"/>
                <a:gd name="connsiteY46" fmla="*/ 90487 h 1276350"/>
                <a:gd name="connsiteX47" fmla="*/ 2205038 w 2493169"/>
                <a:gd name="connsiteY47" fmla="*/ 42862 h 1276350"/>
                <a:gd name="connsiteX48" fmla="*/ 2174082 w 2493169"/>
                <a:gd name="connsiteY48" fmla="*/ 23812 h 1276350"/>
                <a:gd name="connsiteX49" fmla="*/ 2159794 w 2493169"/>
                <a:gd name="connsiteY49" fmla="*/ 11906 h 1276350"/>
                <a:gd name="connsiteX50" fmla="*/ 2133600 w 2493169"/>
                <a:gd name="connsiteY50" fmla="*/ 2381 h 1276350"/>
                <a:gd name="connsiteX51" fmla="*/ 2109788 w 2493169"/>
                <a:gd name="connsiteY51" fmla="*/ 0 h 1276350"/>
                <a:gd name="connsiteX52" fmla="*/ 2090738 w 2493169"/>
                <a:gd name="connsiteY52" fmla="*/ 7144 h 1276350"/>
                <a:gd name="connsiteX53" fmla="*/ 2057400 w 2493169"/>
                <a:gd name="connsiteY53" fmla="*/ 26194 h 1276350"/>
                <a:gd name="connsiteX54" fmla="*/ 1983582 w 2493169"/>
                <a:gd name="connsiteY54" fmla="*/ 50006 h 1276350"/>
                <a:gd name="connsiteX55" fmla="*/ 1857375 w 2493169"/>
                <a:gd name="connsiteY55" fmla="*/ 85725 h 1276350"/>
                <a:gd name="connsiteX56" fmla="*/ 1754982 w 2493169"/>
                <a:gd name="connsiteY56" fmla="*/ 100012 h 1276350"/>
                <a:gd name="connsiteX57" fmla="*/ 1335882 w 2493169"/>
                <a:gd name="connsiteY57" fmla="*/ 142875 h 1276350"/>
                <a:gd name="connsiteX58" fmla="*/ 866775 w 2493169"/>
                <a:gd name="connsiteY58" fmla="*/ 185737 h 1276350"/>
                <a:gd name="connsiteX59" fmla="*/ 616744 w 2493169"/>
                <a:gd name="connsiteY59" fmla="*/ 20716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93169" h="1276350">
                  <a:moveTo>
                    <a:pt x="616744" y="207169"/>
                  </a:moveTo>
                  <a:lnTo>
                    <a:pt x="0" y="252412"/>
                  </a:lnTo>
                  <a:lnTo>
                    <a:pt x="66675" y="411956"/>
                  </a:lnTo>
                  <a:lnTo>
                    <a:pt x="369094" y="376237"/>
                  </a:lnTo>
                  <a:lnTo>
                    <a:pt x="600075" y="357187"/>
                  </a:lnTo>
                  <a:lnTo>
                    <a:pt x="859632" y="340519"/>
                  </a:lnTo>
                  <a:lnTo>
                    <a:pt x="1240632" y="304800"/>
                  </a:lnTo>
                  <a:lnTo>
                    <a:pt x="1583532" y="273844"/>
                  </a:lnTo>
                  <a:lnTo>
                    <a:pt x="1897857" y="242887"/>
                  </a:lnTo>
                  <a:lnTo>
                    <a:pt x="2102644" y="223837"/>
                  </a:lnTo>
                  <a:lnTo>
                    <a:pt x="2126457" y="228600"/>
                  </a:lnTo>
                  <a:lnTo>
                    <a:pt x="2145507" y="235744"/>
                  </a:lnTo>
                  <a:lnTo>
                    <a:pt x="2162175" y="247650"/>
                  </a:lnTo>
                  <a:lnTo>
                    <a:pt x="2169319" y="259556"/>
                  </a:lnTo>
                  <a:lnTo>
                    <a:pt x="2171700" y="271462"/>
                  </a:lnTo>
                  <a:lnTo>
                    <a:pt x="2171700" y="292894"/>
                  </a:lnTo>
                  <a:lnTo>
                    <a:pt x="2121694" y="571500"/>
                  </a:lnTo>
                  <a:lnTo>
                    <a:pt x="2033588" y="1057275"/>
                  </a:lnTo>
                  <a:lnTo>
                    <a:pt x="2014538" y="1171575"/>
                  </a:lnTo>
                  <a:lnTo>
                    <a:pt x="2021682" y="1204912"/>
                  </a:lnTo>
                  <a:lnTo>
                    <a:pt x="2033588" y="1228725"/>
                  </a:lnTo>
                  <a:lnTo>
                    <a:pt x="2043113" y="1240631"/>
                  </a:lnTo>
                  <a:lnTo>
                    <a:pt x="2059782" y="1250156"/>
                  </a:lnTo>
                  <a:lnTo>
                    <a:pt x="2088357" y="1264444"/>
                  </a:lnTo>
                  <a:lnTo>
                    <a:pt x="2119313" y="1273969"/>
                  </a:lnTo>
                  <a:lnTo>
                    <a:pt x="2138363" y="1276350"/>
                  </a:lnTo>
                  <a:lnTo>
                    <a:pt x="2178844" y="1264444"/>
                  </a:lnTo>
                  <a:lnTo>
                    <a:pt x="2197894" y="1250156"/>
                  </a:lnTo>
                  <a:lnTo>
                    <a:pt x="2212182" y="1233487"/>
                  </a:lnTo>
                  <a:lnTo>
                    <a:pt x="2224088" y="1204912"/>
                  </a:lnTo>
                  <a:lnTo>
                    <a:pt x="2235994" y="1169194"/>
                  </a:lnTo>
                  <a:lnTo>
                    <a:pt x="2286000" y="909637"/>
                  </a:lnTo>
                  <a:lnTo>
                    <a:pt x="2321719" y="740569"/>
                  </a:lnTo>
                  <a:lnTo>
                    <a:pt x="2340769" y="659606"/>
                  </a:lnTo>
                  <a:lnTo>
                    <a:pt x="2366963" y="571500"/>
                  </a:lnTo>
                  <a:lnTo>
                    <a:pt x="2409825" y="461962"/>
                  </a:lnTo>
                  <a:lnTo>
                    <a:pt x="2443163" y="404812"/>
                  </a:lnTo>
                  <a:lnTo>
                    <a:pt x="2459832" y="383381"/>
                  </a:lnTo>
                  <a:lnTo>
                    <a:pt x="2476500" y="364331"/>
                  </a:lnTo>
                  <a:lnTo>
                    <a:pt x="2486025" y="350044"/>
                  </a:lnTo>
                  <a:lnTo>
                    <a:pt x="2490788" y="330994"/>
                  </a:lnTo>
                  <a:lnTo>
                    <a:pt x="2493169" y="311944"/>
                  </a:lnTo>
                  <a:lnTo>
                    <a:pt x="2490788" y="295275"/>
                  </a:lnTo>
                  <a:lnTo>
                    <a:pt x="2486025" y="276225"/>
                  </a:lnTo>
                  <a:lnTo>
                    <a:pt x="2455069" y="242887"/>
                  </a:lnTo>
                  <a:lnTo>
                    <a:pt x="2369344" y="164306"/>
                  </a:lnTo>
                  <a:lnTo>
                    <a:pt x="2278857" y="90487"/>
                  </a:lnTo>
                  <a:lnTo>
                    <a:pt x="2205038" y="42862"/>
                  </a:lnTo>
                  <a:lnTo>
                    <a:pt x="2174082" y="23812"/>
                  </a:lnTo>
                  <a:lnTo>
                    <a:pt x="2159794" y="11906"/>
                  </a:lnTo>
                  <a:lnTo>
                    <a:pt x="2133600" y="2381"/>
                  </a:lnTo>
                  <a:lnTo>
                    <a:pt x="2109788" y="0"/>
                  </a:lnTo>
                  <a:lnTo>
                    <a:pt x="2090738" y="7144"/>
                  </a:lnTo>
                  <a:lnTo>
                    <a:pt x="2057400" y="26194"/>
                  </a:lnTo>
                  <a:lnTo>
                    <a:pt x="1983582" y="50006"/>
                  </a:lnTo>
                  <a:lnTo>
                    <a:pt x="1857375" y="85725"/>
                  </a:lnTo>
                  <a:lnTo>
                    <a:pt x="1754982" y="100012"/>
                  </a:lnTo>
                  <a:lnTo>
                    <a:pt x="1335882" y="142875"/>
                  </a:lnTo>
                  <a:lnTo>
                    <a:pt x="866775" y="185737"/>
                  </a:lnTo>
                  <a:lnTo>
                    <a:pt x="6167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2">
              <a:extLst>
                <a:ext uri="{FF2B5EF4-FFF2-40B4-BE49-F238E27FC236}">
                  <a16:creationId xmlns:a16="http://schemas.microsoft.com/office/drawing/2014/main" id="{5536DF57-7808-4C7B-8BDC-6D51D29FAA22}"/>
                </a:ext>
              </a:extLst>
            </p:cNvPr>
            <p:cNvSpPr/>
            <p:nvPr/>
          </p:nvSpPr>
          <p:spPr>
            <a:xfrm>
              <a:off x="3960813" y="3962400"/>
              <a:ext cx="2073275" cy="319088"/>
            </a:xfrm>
            <a:custGeom>
              <a:avLst/>
              <a:gdLst>
                <a:gd name="connsiteX0" fmla="*/ 1238250 w 2074069"/>
                <a:gd name="connsiteY0" fmla="*/ 61913 h 319088"/>
                <a:gd name="connsiteX1" fmla="*/ 1509712 w 2074069"/>
                <a:gd name="connsiteY1" fmla="*/ 47625 h 319088"/>
                <a:gd name="connsiteX2" fmla="*/ 1797844 w 2074069"/>
                <a:gd name="connsiteY2" fmla="*/ 23813 h 319088"/>
                <a:gd name="connsiteX3" fmla="*/ 2074069 w 2074069"/>
                <a:gd name="connsiteY3" fmla="*/ 0 h 319088"/>
                <a:gd name="connsiteX4" fmla="*/ 2050256 w 2074069"/>
                <a:gd name="connsiteY4" fmla="*/ 157163 h 319088"/>
                <a:gd name="connsiteX5" fmla="*/ 1731169 w 2074069"/>
                <a:gd name="connsiteY5" fmla="*/ 185738 h 319088"/>
                <a:gd name="connsiteX6" fmla="*/ 1402556 w 2074069"/>
                <a:gd name="connsiteY6" fmla="*/ 209550 h 319088"/>
                <a:gd name="connsiteX7" fmla="*/ 1109662 w 2074069"/>
                <a:gd name="connsiteY7" fmla="*/ 226219 h 319088"/>
                <a:gd name="connsiteX8" fmla="*/ 678656 w 2074069"/>
                <a:gd name="connsiteY8" fmla="*/ 266700 h 319088"/>
                <a:gd name="connsiteX9" fmla="*/ 452437 w 2074069"/>
                <a:gd name="connsiteY9" fmla="*/ 288131 h 319088"/>
                <a:gd name="connsiteX10" fmla="*/ 252412 w 2074069"/>
                <a:gd name="connsiteY10" fmla="*/ 307181 h 319088"/>
                <a:gd name="connsiteX11" fmla="*/ 21431 w 2074069"/>
                <a:gd name="connsiteY11" fmla="*/ 319088 h 319088"/>
                <a:gd name="connsiteX12" fmla="*/ 0 w 2074069"/>
                <a:gd name="connsiteY12" fmla="*/ 164306 h 319088"/>
                <a:gd name="connsiteX13" fmla="*/ 252412 w 2074069"/>
                <a:gd name="connsiteY13" fmla="*/ 150019 h 319088"/>
                <a:gd name="connsiteX14" fmla="*/ 578644 w 2074069"/>
                <a:gd name="connsiteY14" fmla="*/ 123825 h 319088"/>
                <a:gd name="connsiteX15" fmla="*/ 881062 w 2074069"/>
                <a:gd name="connsiteY15" fmla="*/ 92869 h 319088"/>
                <a:gd name="connsiteX16" fmla="*/ 1073944 w 2074069"/>
                <a:gd name="connsiteY16" fmla="*/ 69056 h 319088"/>
                <a:gd name="connsiteX17" fmla="*/ 1238250 w 2074069"/>
                <a:gd name="connsiteY17" fmla="*/ 619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4069" h="319088">
                  <a:moveTo>
                    <a:pt x="1238250" y="61913"/>
                  </a:moveTo>
                  <a:lnTo>
                    <a:pt x="1509712" y="47625"/>
                  </a:lnTo>
                  <a:lnTo>
                    <a:pt x="1797844" y="23813"/>
                  </a:lnTo>
                  <a:lnTo>
                    <a:pt x="2074069" y="0"/>
                  </a:lnTo>
                  <a:lnTo>
                    <a:pt x="2050256" y="157163"/>
                  </a:lnTo>
                  <a:lnTo>
                    <a:pt x="1731169" y="185738"/>
                  </a:lnTo>
                  <a:lnTo>
                    <a:pt x="1402556" y="209550"/>
                  </a:lnTo>
                  <a:lnTo>
                    <a:pt x="1109662" y="226219"/>
                  </a:lnTo>
                  <a:lnTo>
                    <a:pt x="678656" y="266700"/>
                  </a:lnTo>
                  <a:lnTo>
                    <a:pt x="452437" y="288131"/>
                  </a:lnTo>
                  <a:lnTo>
                    <a:pt x="252412" y="307181"/>
                  </a:lnTo>
                  <a:lnTo>
                    <a:pt x="21431" y="319088"/>
                  </a:lnTo>
                  <a:lnTo>
                    <a:pt x="0" y="164306"/>
                  </a:lnTo>
                  <a:lnTo>
                    <a:pt x="252412" y="150019"/>
                  </a:lnTo>
                  <a:lnTo>
                    <a:pt x="578644" y="123825"/>
                  </a:lnTo>
                  <a:lnTo>
                    <a:pt x="881062" y="92869"/>
                  </a:lnTo>
                  <a:lnTo>
                    <a:pt x="1073944" y="69056"/>
                  </a:lnTo>
                  <a:lnTo>
                    <a:pt x="12382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3">
              <a:extLst>
                <a:ext uri="{FF2B5EF4-FFF2-40B4-BE49-F238E27FC236}">
                  <a16:creationId xmlns:a16="http://schemas.microsoft.com/office/drawing/2014/main" id="{854CD1D3-3412-4D25-9520-FD82E19AA48A}"/>
                </a:ext>
              </a:extLst>
            </p:cNvPr>
            <p:cNvSpPr/>
            <p:nvPr/>
          </p:nvSpPr>
          <p:spPr>
            <a:xfrm>
              <a:off x="4029075" y="4456113"/>
              <a:ext cx="1924050" cy="249237"/>
            </a:xfrm>
            <a:custGeom>
              <a:avLst/>
              <a:gdLst>
                <a:gd name="connsiteX0" fmla="*/ 478631 w 1924050"/>
                <a:gd name="connsiteY0" fmla="*/ 88106 h 250031"/>
                <a:gd name="connsiteX1" fmla="*/ 819150 w 1924050"/>
                <a:gd name="connsiteY1" fmla="*/ 66675 h 250031"/>
                <a:gd name="connsiteX2" fmla="*/ 1009650 w 1924050"/>
                <a:gd name="connsiteY2" fmla="*/ 47625 h 250031"/>
                <a:gd name="connsiteX3" fmla="*/ 1333500 w 1924050"/>
                <a:gd name="connsiteY3" fmla="*/ 28575 h 250031"/>
                <a:gd name="connsiteX4" fmla="*/ 1652588 w 1924050"/>
                <a:gd name="connsiteY4" fmla="*/ 14287 h 250031"/>
                <a:gd name="connsiteX5" fmla="*/ 1924050 w 1924050"/>
                <a:gd name="connsiteY5" fmla="*/ 0 h 250031"/>
                <a:gd name="connsiteX6" fmla="*/ 1907381 w 1924050"/>
                <a:gd name="connsiteY6" fmla="*/ 133350 h 250031"/>
                <a:gd name="connsiteX7" fmla="*/ 1688306 w 1924050"/>
                <a:gd name="connsiteY7" fmla="*/ 145256 h 250031"/>
                <a:gd name="connsiteX8" fmla="*/ 1369219 w 1924050"/>
                <a:gd name="connsiteY8" fmla="*/ 161925 h 250031"/>
                <a:gd name="connsiteX9" fmla="*/ 1004888 w 1924050"/>
                <a:gd name="connsiteY9" fmla="*/ 183356 h 250031"/>
                <a:gd name="connsiteX10" fmla="*/ 804863 w 1924050"/>
                <a:gd name="connsiteY10" fmla="*/ 204787 h 250031"/>
                <a:gd name="connsiteX11" fmla="*/ 452438 w 1924050"/>
                <a:gd name="connsiteY11" fmla="*/ 223837 h 250031"/>
                <a:gd name="connsiteX12" fmla="*/ 126206 w 1924050"/>
                <a:gd name="connsiteY12" fmla="*/ 242887 h 250031"/>
                <a:gd name="connsiteX13" fmla="*/ 11906 w 1924050"/>
                <a:gd name="connsiteY13" fmla="*/ 250031 h 250031"/>
                <a:gd name="connsiteX14" fmla="*/ 0 w 1924050"/>
                <a:gd name="connsiteY14" fmla="*/ 114300 h 250031"/>
                <a:gd name="connsiteX15" fmla="*/ 478631 w 1924050"/>
                <a:gd name="connsiteY15" fmla="*/ 88106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050" h="250031">
                  <a:moveTo>
                    <a:pt x="478631" y="88106"/>
                  </a:moveTo>
                  <a:lnTo>
                    <a:pt x="819150" y="66675"/>
                  </a:lnTo>
                  <a:lnTo>
                    <a:pt x="1009650" y="47625"/>
                  </a:lnTo>
                  <a:lnTo>
                    <a:pt x="1333500" y="28575"/>
                  </a:lnTo>
                  <a:lnTo>
                    <a:pt x="1652588" y="14287"/>
                  </a:lnTo>
                  <a:lnTo>
                    <a:pt x="1924050" y="0"/>
                  </a:lnTo>
                  <a:lnTo>
                    <a:pt x="1907381" y="133350"/>
                  </a:lnTo>
                  <a:lnTo>
                    <a:pt x="1688306" y="145256"/>
                  </a:lnTo>
                  <a:lnTo>
                    <a:pt x="1369219" y="161925"/>
                  </a:lnTo>
                  <a:lnTo>
                    <a:pt x="1004888" y="183356"/>
                  </a:lnTo>
                  <a:lnTo>
                    <a:pt x="804863" y="204787"/>
                  </a:lnTo>
                  <a:lnTo>
                    <a:pt x="452438" y="223837"/>
                  </a:lnTo>
                  <a:lnTo>
                    <a:pt x="126206" y="242887"/>
                  </a:lnTo>
                  <a:lnTo>
                    <a:pt x="11906" y="250031"/>
                  </a:lnTo>
                  <a:lnTo>
                    <a:pt x="0" y="114300"/>
                  </a:lnTo>
                  <a:lnTo>
                    <a:pt x="478631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6">
              <a:extLst>
                <a:ext uri="{FF2B5EF4-FFF2-40B4-BE49-F238E27FC236}">
                  <a16:creationId xmlns:a16="http://schemas.microsoft.com/office/drawing/2014/main" id="{879C04B9-02F3-4668-85A7-D007C1CDD8ED}"/>
                </a:ext>
              </a:extLst>
            </p:cNvPr>
            <p:cNvSpPr/>
            <p:nvPr/>
          </p:nvSpPr>
          <p:spPr>
            <a:xfrm>
              <a:off x="4751388" y="3711575"/>
              <a:ext cx="306387" cy="1917700"/>
            </a:xfrm>
            <a:custGeom>
              <a:avLst/>
              <a:gdLst>
                <a:gd name="connsiteX0" fmla="*/ 58903 w 305735"/>
                <a:gd name="connsiteY0" fmla="*/ 1060255 h 1918557"/>
                <a:gd name="connsiteX1" fmla="*/ 58903 w 305735"/>
                <a:gd name="connsiteY1" fmla="*/ 471225 h 1918557"/>
                <a:gd name="connsiteX2" fmla="*/ 58903 w 305735"/>
                <a:gd name="connsiteY2" fmla="*/ 353419 h 1918557"/>
                <a:gd name="connsiteX3" fmla="*/ 64513 w 305735"/>
                <a:gd name="connsiteY3" fmla="*/ 294516 h 1918557"/>
                <a:gd name="connsiteX4" fmla="*/ 67318 w 305735"/>
                <a:gd name="connsiteY4" fmla="*/ 238417 h 1918557"/>
                <a:gd name="connsiteX5" fmla="*/ 64513 w 305735"/>
                <a:gd name="connsiteY5" fmla="*/ 190734 h 1918557"/>
                <a:gd name="connsiteX6" fmla="*/ 56098 w 305735"/>
                <a:gd name="connsiteY6" fmla="*/ 148660 h 1918557"/>
                <a:gd name="connsiteX7" fmla="*/ 42074 w 305735"/>
                <a:gd name="connsiteY7" fmla="*/ 100977 h 1918557"/>
                <a:gd name="connsiteX8" fmla="*/ 0 w 305735"/>
                <a:gd name="connsiteY8" fmla="*/ 5610 h 1918557"/>
                <a:gd name="connsiteX9" fmla="*/ 207563 w 305735"/>
                <a:gd name="connsiteY9" fmla="*/ 0 h 1918557"/>
                <a:gd name="connsiteX10" fmla="*/ 260857 w 305735"/>
                <a:gd name="connsiteY10" fmla="*/ 50489 h 1918557"/>
                <a:gd name="connsiteX11" fmla="*/ 280491 w 305735"/>
                <a:gd name="connsiteY11" fmla="*/ 89757 h 1918557"/>
                <a:gd name="connsiteX12" fmla="*/ 288906 w 305735"/>
                <a:gd name="connsiteY12" fmla="*/ 117806 h 1918557"/>
                <a:gd name="connsiteX13" fmla="*/ 297320 w 305735"/>
                <a:gd name="connsiteY13" fmla="*/ 157075 h 1918557"/>
                <a:gd name="connsiteX14" fmla="*/ 305735 w 305735"/>
                <a:gd name="connsiteY14" fmla="*/ 230003 h 1918557"/>
                <a:gd name="connsiteX15" fmla="*/ 305735 w 305735"/>
                <a:gd name="connsiteY15" fmla="*/ 330979 h 1918557"/>
                <a:gd name="connsiteX16" fmla="*/ 305735 w 305735"/>
                <a:gd name="connsiteY16" fmla="*/ 1912947 h 1918557"/>
                <a:gd name="connsiteX17" fmla="*/ 64513 w 305735"/>
                <a:gd name="connsiteY17" fmla="*/ 1918557 h 1918557"/>
                <a:gd name="connsiteX18" fmla="*/ 58903 w 305735"/>
                <a:gd name="connsiteY18" fmla="*/ 1060255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5735" h="1918557">
                  <a:moveTo>
                    <a:pt x="58903" y="1060255"/>
                  </a:moveTo>
                  <a:lnTo>
                    <a:pt x="58903" y="471225"/>
                  </a:lnTo>
                  <a:lnTo>
                    <a:pt x="58903" y="353419"/>
                  </a:lnTo>
                  <a:lnTo>
                    <a:pt x="64513" y="294516"/>
                  </a:lnTo>
                  <a:lnTo>
                    <a:pt x="67318" y="238417"/>
                  </a:lnTo>
                  <a:lnTo>
                    <a:pt x="64513" y="190734"/>
                  </a:lnTo>
                  <a:lnTo>
                    <a:pt x="56098" y="148660"/>
                  </a:lnTo>
                  <a:lnTo>
                    <a:pt x="42074" y="100977"/>
                  </a:lnTo>
                  <a:lnTo>
                    <a:pt x="0" y="5610"/>
                  </a:lnTo>
                  <a:lnTo>
                    <a:pt x="207563" y="0"/>
                  </a:lnTo>
                  <a:lnTo>
                    <a:pt x="260857" y="50489"/>
                  </a:lnTo>
                  <a:lnTo>
                    <a:pt x="280491" y="89757"/>
                  </a:lnTo>
                  <a:lnTo>
                    <a:pt x="288906" y="117806"/>
                  </a:lnTo>
                  <a:lnTo>
                    <a:pt x="297320" y="157075"/>
                  </a:lnTo>
                  <a:lnTo>
                    <a:pt x="305735" y="230003"/>
                  </a:lnTo>
                  <a:lnTo>
                    <a:pt x="305735" y="330979"/>
                  </a:lnTo>
                  <a:lnTo>
                    <a:pt x="305735" y="1912947"/>
                  </a:lnTo>
                  <a:lnTo>
                    <a:pt x="64513" y="1918557"/>
                  </a:lnTo>
                  <a:lnTo>
                    <a:pt x="58903" y="1060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4">
              <a:extLst>
                <a:ext uri="{FF2B5EF4-FFF2-40B4-BE49-F238E27FC236}">
                  <a16:creationId xmlns:a16="http://schemas.microsoft.com/office/drawing/2014/main" id="{F5E8BB0F-BE6D-49EB-9597-88BD78DBB3B5}"/>
                </a:ext>
              </a:extLst>
            </p:cNvPr>
            <p:cNvSpPr/>
            <p:nvPr/>
          </p:nvSpPr>
          <p:spPr>
            <a:xfrm>
              <a:off x="3538538" y="4906963"/>
              <a:ext cx="2635250" cy="377825"/>
            </a:xfrm>
            <a:custGeom>
              <a:avLst/>
              <a:gdLst>
                <a:gd name="connsiteX0" fmla="*/ 802481 w 2636043"/>
                <a:gd name="connsiteY0" fmla="*/ 171450 h 376238"/>
                <a:gd name="connsiteX1" fmla="*/ 1302543 w 2636043"/>
                <a:gd name="connsiteY1" fmla="*/ 128588 h 376238"/>
                <a:gd name="connsiteX2" fmla="*/ 1631156 w 2636043"/>
                <a:gd name="connsiteY2" fmla="*/ 97632 h 376238"/>
                <a:gd name="connsiteX3" fmla="*/ 1826418 w 2636043"/>
                <a:gd name="connsiteY3" fmla="*/ 78582 h 376238"/>
                <a:gd name="connsiteX4" fmla="*/ 2038350 w 2636043"/>
                <a:gd name="connsiteY4" fmla="*/ 52388 h 376238"/>
                <a:gd name="connsiteX5" fmla="*/ 2207418 w 2636043"/>
                <a:gd name="connsiteY5" fmla="*/ 26194 h 376238"/>
                <a:gd name="connsiteX6" fmla="*/ 2250281 w 2636043"/>
                <a:gd name="connsiteY6" fmla="*/ 16669 h 376238"/>
                <a:gd name="connsiteX7" fmla="*/ 2274093 w 2636043"/>
                <a:gd name="connsiteY7" fmla="*/ 4763 h 376238"/>
                <a:gd name="connsiteX8" fmla="*/ 2290762 w 2636043"/>
                <a:gd name="connsiteY8" fmla="*/ 0 h 376238"/>
                <a:gd name="connsiteX9" fmla="*/ 2319337 w 2636043"/>
                <a:gd name="connsiteY9" fmla="*/ 0 h 376238"/>
                <a:gd name="connsiteX10" fmla="*/ 2350293 w 2636043"/>
                <a:gd name="connsiteY10" fmla="*/ 2382 h 376238"/>
                <a:gd name="connsiteX11" fmla="*/ 2397918 w 2636043"/>
                <a:gd name="connsiteY11" fmla="*/ 16669 h 376238"/>
                <a:gd name="connsiteX12" fmla="*/ 2447925 w 2636043"/>
                <a:gd name="connsiteY12" fmla="*/ 38100 h 376238"/>
                <a:gd name="connsiteX13" fmla="*/ 2512218 w 2636043"/>
                <a:gd name="connsiteY13" fmla="*/ 76200 h 376238"/>
                <a:gd name="connsiteX14" fmla="*/ 2566987 w 2636043"/>
                <a:gd name="connsiteY14" fmla="*/ 111919 h 376238"/>
                <a:gd name="connsiteX15" fmla="*/ 2593181 w 2636043"/>
                <a:gd name="connsiteY15" fmla="*/ 130969 h 376238"/>
                <a:gd name="connsiteX16" fmla="*/ 2616993 w 2636043"/>
                <a:gd name="connsiteY16" fmla="*/ 154782 h 376238"/>
                <a:gd name="connsiteX17" fmla="*/ 2631281 w 2636043"/>
                <a:gd name="connsiteY17" fmla="*/ 183357 h 376238"/>
                <a:gd name="connsiteX18" fmla="*/ 2636043 w 2636043"/>
                <a:gd name="connsiteY18" fmla="*/ 200025 h 376238"/>
                <a:gd name="connsiteX19" fmla="*/ 2633662 w 2636043"/>
                <a:gd name="connsiteY19" fmla="*/ 209550 h 376238"/>
                <a:gd name="connsiteX20" fmla="*/ 2621756 w 2636043"/>
                <a:gd name="connsiteY20" fmla="*/ 221457 h 376238"/>
                <a:gd name="connsiteX21" fmla="*/ 2597943 w 2636043"/>
                <a:gd name="connsiteY21" fmla="*/ 235744 h 376238"/>
                <a:gd name="connsiteX22" fmla="*/ 2566987 w 2636043"/>
                <a:gd name="connsiteY22" fmla="*/ 242888 h 376238"/>
                <a:gd name="connsiteX23" fmla="*/ 2490787 w 2636043"/>
                <a:gd name="connsiteY23" fmla="*/ 240507 h 376238"/>
                <a:gd name="connsiteX24" fmla="*/ 2269331 w 2636043"/>
                <a:gd name="connsiteY24" fmla="*/ 233363 h 376238"/>
                <a:gd name="connsiteX25" fmla="*/ 1964531 w 2636043"/>
                <a:gd name="connsiteY25" fmla="*/ 235744 h 376238"/>
                <a:gd name="connsiteX26" fmla="*/ 1688306 w 2636043"/>
                <a:gd name="connsiteY26" fmla="*/ 250032 h 376238"/>
                <a:gd name="connsiteX27" fmla="*/ 1488281 w 2636043"/>
                <a:gd name="connsiteY27" fmla="*/ 269082 h 376238"/>
                <a:gd name="connsiteX28" fmla="*/ 1012031 w 2636043"/>
                <a:gd name="connsiteY28" fmla="*/ 309563 h 376238"/>
                <a:gd name="connsiteX29" fmla="*/ 750093 w 2636043"/>
                <a:gd name="connsiteY29" fmla="*/ 333375 h 376238"/>
                <a:gd name="connsiteX30" fmla="*/ 621506 w 2636043"/>
                <a:gd name="connsiteY30" fmla="*/ 352425 h 376238"/>
                <a:gd name="connsiteX31" fmla="*/ 488156 w 2636043"/>
                <a:gd name="connsiteY31" fmla="*/ 371475 h 376238"/>
                <a:gd name="connsiteX32" fmla="*/ 438150 w 2636043"/>
                <a:gd name="connsiteY32" fmla="*/ 376238 h 376238"/>
                <a:gd name="connsiteX33" fmla="*/ 383381 w 2636043"/>
                <a:gd name="connsiteY33" fmla="*/ 376238 h 376238"/>
                <a:gd name="connsiteX34" fmla="*/ 314325 w 2636043"/>
                <a:gd name="connsiteY34" fmla="*/ 364332 h 376238"/>
                <a:gd name="connsiteX35" fmla="*/ 247650 w 2636043"/>
                <a:gd name="connsiteY35" fmla="*/ 335757 h 376238"/>
                <a:gd name="connsiteX36" fmla="*/ 188118 w 2636043"/>
                <a:gd name="connsiteY36" fmla="*/ 297657 h 376238"/>
                <a:gd name="connsiteX37" fmla="*/ 135731 w 2636043"/>
                <a:gd name="connsiteY37" fmla="*/ 261938 h 376238"/>
                <a:gd name="connsiteX38" fmla="*/ 71437 w 2636043"/>
                <a:gd name="connsiteY38" fmla="*/ 197644 h 376238"/>
                <a:gd name="connsiteX39" fmla="*/ 35718 w 2636043"/>
                <a:gd name="connsiteY39" fmla="*/ 152400 h 376238"/>
                <a:gd name="connsiteX40" fmla="*/ 7143 w 2636043"/>
                <a:gd name="connsiteY40" fmla="*/ 104775 h 376238"/>
                <a:gd name="connsiteX41" fmla="*/ 0 w 2636043"/>
                <a:gd name="connsiteY41" fmla="*/ 83344 h 376238"/>
                <a:gd name="connsiteX42" fmla="*/ 0 w 2636043"/>
                <a:gd name="connsiteY42" fmla="*/ 73819 h 376238"/>
                <a:gd name="connsiteX43" fmla="*/ 4762 w 2636043"/>
                <a:gd name="connsiteY43" fmla="*/ 64294 h 376238"/>
                <a:gd name="connsiteX44" fmla="*/ 11906 w 2636043"/>
                <a:gd name="connsiteY44" fmla="*/ 61913 h 376238"/>
                <a:gd name="connsiteX45" fmla="*/ 30956 w 2636043"/>
                <a:gd name="connsiteY45" fmla="*/ 66675 h 376238"/>
                <a:gd name="connsiteX46" fmla="*/ 71437 w 2636043"/>
                <a:gd name="connsiteY46" fmla="*/ 88107 h 376238"/>
                <a:gd name="connsiteX47" fmla="*/ 130968 w 2636043"/>
                <a:gd name="connsiteY47" fmla="*/ 126207 h 376238"/>
                <a:gd name="connsiteX48" fmla="*/ 185737 w 2636043"/>
                <a:gd name="connsiteY48" fmla="*/ 154782 h 376238"/>
                <a:gd name="connsiteX49" fmla="*/ 226218 w 2636043"/>
                <a:gd name="connsiteY49" fmla="*/ 171450 h 376238"/>
                <a:gd name="connsiteX50" fmla="*/ 297656 w 2636043"/>
                <a:gd name="connsiteY50" fmla="*/ 190500 h 376238"/>
                <a:gd name="connsiteX51" fmla="*/ 378618 w 2636043"/>
                <a:gd name="connsiteY51" fmla="*/ 197644 h 376238"/>
                <a:gd name="connsiteX52" fmla="*/ 802481 w 2636043"/>
                <a:gd name="connsiteY52" fmla="*/ 171450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36043" h="376238">
                  <a:moveTo>
                    <a:pt x="802481" y="171450"/>
                  </a:moveTo>
                  <a:lnTo>
                    <a:pt x="1302543" y="128588"/>
                  </a:lnTo>
                  <a:lnTo>
                    <a:pt x="1631156" y="97632"/>
                  </a:lnTo>
                  <a:lnTo>
                    <a:pt x="1826418" y="78582"/>
                  </a:lnTo>
                  <a:lnTo>
                    <a:pt x="2038350" y="52388"/>
                  </a:lnTo>
                  <a:lnTo>
                    <a:pt x="2207418" y="26194"/>
                  </a:lnTo>
                  <a:lnTo>
                    <a:pt x="2250281" y="16669"/>
                  </a:lnTo>
                  <a:lnTo>
                    <a:pt x="2274093" y="4763"/>
                  </a:lnTo>
                  <a:lnTo>
                    <a:pt x="2290762" y="0"/>
                  </a:lnTo>
                  <a:lnTo>
                    <a:pt x="2319337" y="0"/>
                  </a:lnTo>
                  <a:lnTo>
                    <a:pt x="2350293" y="2382"/>
                  </a:lnTo>
                  <a:lnTo>
                    <a:pt x="2397918" y="16669"/>
                  </a:lnTo>
                  <a:lnTo>
                    <a:pt x="2447925" y="38100"/>
                  </a:lnTo>
                  <a:lnTo>
                    <a:pt x="2512218" y="76200"/>
                  </a:lnTo>
                  <a:lnTo>
                    <a:pt x="2566987" y="111919"/>
                  </a:lnTo>
                  <a:lnTo>
                    <a:pt x="2593181" y="130969"/>
                  </a:lnTo>
                  <a:lnTo>
                    <a:pt x="2616993" y="154782"/>
                  </a:lnTo>
                  <a:lnTo>
                    <a:pt x="2631281" y="183357"/>
                  </a:lnTo>
                  <a:lnTo>
                    <a:pt x="2636043" y="200025"/>
                  </a:lnTo>
                  <a:lnTo>
                    <a:pt x="2633662" y="209550"/>
                  </a:lnTo>
                  <a:lnTo>
                    <a:pt x="2621756" y="221457"/>
                  </a:lnTo>
                  <a:lnTo>
                    <a:pt x="2597943" y="235744"/>
                  </a:lnTo>
                  <a:lnTo>
                    <a:pt x="2566987" y="242888"/>
                  </a:lnTo>
                  <a:lnTo>
                    <a:pt x="2490787" y="240507"/>
                  </a:lnTo>
                  <a:lnTo>
                    <a:pt x="2269331" y="233363"/>
                  </a:lnTo>
                  <a:lnTo>
                    <a:pt x="1964531" y="235744"/>
                  </a:lnTo>
                  <a:lnTo>
                    <a:pt x="1688306" y="250032"/>
                  </a:lnTo>
                  <a:lnTo>
                    <a:pt x="1488281" y="269082"/>
                  </a:lnTo>
                  <a:lnTo>
                    <a:pt x="1012031" y="309563"/>
                  </a:lnTo>
                  <a:lnTo>
                    <a:pt x="750093" y="333375"/>
                  </a:lnTo>
                  <a:lnTo>
                    <a:pt x="621506" y="352425"/>
                  </a:lnTo>
                  <a:lnTo>
                    <a:pt x="488156" y="371475"/>
                  </a:lnTo>
                  <a:lnTo>
                    <a:pt x="438150" y="376238"/>
                  </a:lnTo>
                  <a:lnTo>
                    <a:pt x="383381" y="376238"/>
                  </a:lnTo>
                  <a:lnTo>
                    <a:pt x="314325" y="364332"/>
                  </a:lnTo>
                  <a:lnTo>
                    <a:pt x="247650" y="335757"/>
                  </a:lnTo>
                  <a:lnTo>
                    <a:pt x="188118" y="297657"/>
                  </a:lnTo>
                  <a:lnTo>
                    <a:pt x="135731" y="261938"/>
                  </a:lnTo>
                  <a:lnTo>
                    <a:pt x="71437" y="197644"/>
                  </a:lnTo>
                  <a:lnTo>
                    <a:pt x="35718" y="152400"/>
                  </a:lnTo>
                  <a:lnTo>
                    <a:pt x="7143" y="104775"/>
                  </a:lnTo>
                  <a:lnTo>
                    <a:pt x="0" y="83344"/>
                  </a:lnTo>
                  <a:lnTo>
                    <a:pt x="0" y="73819"/>
                  </a:lnTo>
                  <a:lnTo>
                    <a:pt x="4762" y="64294"/>
                  </a:lnTo>
                  <a:lnTo>
                    <a:pt x="11906" y="61913"/>
                  </a:lnTo>
                  <a:lnTo>
                    <a:pt x="30956" y="66675"/>
                  </a:lnTo>
                  <a:lnTo>
                    <a:pt x="71437" y="88107"/>
                  </a:lnTo>
                  <a:lnTo>
                    <a:pt x="130968" y="126207"/>
                  </a:lnTo>
                  <a:lnTo>
                    <a:pt x="185737" y="154782"/>
                  </a:lnTo>
                  <a:lnTo>
                    <a:pt x="226218" y="171450"/>
                  </a:lnTo>
                  <a:lnTo>
                    <a:pt x="297656" y="190500"/>
                  </a:lnTo>
                  <a:lnTo>
                    <a:pt x="378618" y="197644"/>
                  </a:lnTo>
                  <a:lnTo>
                    <a:pt x="802481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5">
              <a:extLst>
                <a:ext uri="{FF2B5EF4-FFF2-40B4-BE49-F238E27FC236}">
                  <a16:creationId xmlns:a16="http://schemas.microsoft.com/office/drawing/2014/main" id="{CA5E1605-21F2-4D4D-B8FD-976180A29C1C}"/>
                </a:ext>
              </a:extLst>
            </p:cNvPr>
            <p:cNvSpPr/>
            <p:nvPr/>
          </p:nvSpPr>
          <p:spPr>
            <a:xfrm>
              <a:off x="2970213" y="5459413"/>
              <a:ext cx="4025900" cy="450850"/>
            </a:xfrm>
            <a:custGeom>
              <a:avLst/>
              <a:gdLst>
                <a:gd name="connsiteX0" fmla="*/ 2253108 w 4025992"/>
                <a:gd name="connsiteY0" fmla="*/ 108544 h 450622"/>
                <a:gd name="connsiteX1" fmla="*/ 2703730 w 4025992"/>
                <a:gd name="connsiteY1" fmla="*/ 82231 h 450622"/>
                <a:gd name="connsiteX2" fmla="*/ 3118170 w 4025992"/>
                <a:gd name="connsiteY2" fmla="*/ 55917 h 450622"/>
                <a:gd name="connsiteX3" fmla="*/ 3246449 w 4025992"/>
                <a:gd name="connsiteY3" fmla="*/ 42760 h 450622"/>
                <a:gd name="connsiteX4" fmla="*/ 3345126 w 4025992"/>
                <a:gd name="connsiteY4" fmla="*/ 19736 h 450622"/>
                <a:gd name="connsiteX5" fmla="*/ 3420777 w 4025992"/>
                <a:gd name="connsiteY5" fmla="*/ 3290 h 450622"/>
                <a:gd name="connsiteX6" fmla="*/ 3470116 w 4025992"/>
                <a:gd name="connsiteY6" fmla="*/ 0 h 450622"/>
                <a:gd name="connsiteX7" fmla="*/ 3512875 w 4025992"/>
                <a:gd name="connsiteY7" fmla="*/ 3290 h 450622"/>
                <a:gd name="connsiteX8" fmla="*/ 3562213 w 4025992"/>
                <a:gd name="connsiteY8" fmla="*/ 6579 h 450622"/>
                <a:gd name="connsiteX9" fmla="*/ 3637865 w 4025992"/>
                <a:gd name="connsiteY9" fmla="*/ 19736 h 450622"/>
                <a:gd name="connsiteX10" fmla="*/ 3703649 w 4025992"/>
                <a:gd name="connsiteY10" fmla="*/ 42760 h 450622"/>
                <a:gd name="connsiteX11" fmla="*/ 3805615 w 4025992"/>
                <a:gd name="connsiteY11" fmla="*/ 82231 h 450622"/>
                <a:gd name="connsiteX12" fmla="*/ 3881267 w 4025992"/>
                <a:gd name="connsiteY12" fmla="*/ 118412 h 450622"/>
                <a:gd name="connsiteX13" fmla="*/ 3910869 w 4025992"/>
                <a:gd name="connsiteY13" fmla="*/ 131569 h 450622"/>
                <a:gd name="connsiteX14" fmla="*/ 3940472 w 4025992"/>
                <a:gd name="connsiteY14" fmla="*/ 154593 h 450622"/>
                <a:gd name="connsiteX15" fmla="*/ 3970075 w 4025992"/>
                <a:gd name="connsiteY15" fmla="*/ 180907 h 450622"/>
                <a:gd name="connsiteX16" fmla="*/ 3993100 w 4025992"/>
                <a:gd name="connsiteY16" fmla="*/ 203931 h 450622"/>
                <a:gd name="connsiteX17" fmla="*/ 4012835 w 4025992"/>
                <a:gd name="connsiteY17" fmla="*/ 226956 h 450622"/>
                <a:gd name="connsiteX18" fmla="*/ 4025992 w 4025992"/>
                <a:gd name="connsiteY18" fmla="*/ 246691 h 450622"/>
                <a:gd name="connsiteX19" fmla="*/ 4025992 w 4025992"/>
                <a:gd name="connsiteY19" fmla="*/ 263137 h 450622"/>
                <a:gd name="connsiteX20" fmla="*/ 4019413 w 4025992"/>
                <a:gd name="connsiteY20" fmla="*/ 282872 h 450622"/>
                <a:gd name="connsiteX21" fmla="*/ 3999678 w 4025992"/>
                <a:gd name="connsiteY21" fmla="*/ 299318 h 450622"/>
                <a:gd name="connsiteX22" fmla="*/ 3950340 w 4025992"/>
                <a:gd name="connsiteY22" fmla="*/ 312475 h 450622"/>
                <a:gd name="connsiteX23" fmla="*/ 3910869 w 4025992"/>
                <a:gd name="connsiteY23" fmla="*/ 312475 h 450622"/>
                <a:gd name="connsiteX24" fmla="*/ 3825350 w 4025992"/>
                <a:gd name="connsiteY24" fmla="*/ 299318 h 450622"/>
                <a:gd name="connsiteX25" fmla="*/ 3687203 w 4025992"/>
                <a:gd name="connsiteY25" fmla="*/ 282872 h 450622"/>
                <a:gd name="connsiteX26" fmla="*/ 3489851 w 4025992"/>
                <a:gd name="connsiteY26" fmla="*/ 266426 h 450622"/>
                <a:gd name="connsiteX27" fmla="*/ 3216846 w 4025992"/>
                <a:gd name="connsiteY27" fmla="*/ 249980 h 450622"/>
                <a:gd name="connsiteX28" fmla="*/ 2904372 w 4025992"/>
                <a:gd name="connsiteY28" fmla="*/ 246691 h 450622"/>
                <a:gd name="connsiteX29" fmla="*/ 2598475 w 4025992"/>
                <a:gd name="connsiteY29" fmla="*/ 256559 h 450622"/>
                <a:gd name="connsiteX30" fmla="*/ 2177457 w 4025992"/>
                <a:gd name="connsiteY30" fmla="*/ 269715 h 450622"/>
                <a:gd name="connsiteX31" fmla="*/ 1802487 w 4025992"/>
                <a:gd name="connsiteY31" fmla="*/ 289451 h 450622"/>
                <a:gd name="connsiteX32" fmla="*/ 1542639 w 4025992"/>
                <a:gd name="connsiteY32" fmla="*/ 309186 h 450622"/>
                <a:gd name="connsiteX33" fmla="*/ 1282792 w 4025992"/>
                <a:gd name="connsiteY33" fmla="*/ 338789 h 450622"/>
                <a:gd name="connsiteX34" fmla="*/ 1092018 w 4025992"/>
                <a:gd name="connsiteY34" fmla="*/ 365102 h 450622"/>
                <a:gd name="connsiteX35" fmla="*/ 763097 w 4025992"/>
                <a:gd name="connsiteY35" fmla="*/ 421019 h 450622"/>
                <a:gd name="connsiteX36" fmla="*/ 611793 w 4025992"/>
                <a:gd name="connsiteY36" fmla="*/ 450622 h 450622"/>
                <a:gd name="connsiteX37" fmla="*/ 569033 w 4025992"/>
                <a:gd name="connsiteY37" fmla="*/ 447333 h 450622"/>
                <a:gd name="connsiteX38" fmla="*/ 486803 w 4025992"/>
                <a:gd name="connsiteY38" fmla="*/ 424308 h 450622"/>
                <a:gd name="connsiteX39" fmla="*/ 404573 w 4025992"/>
                <a:gd name="connsiteY39" fmla="*/ 394705 h 450622"/>
                <a:gd name="connsiteX40" fmla="*/ 315764 w 4025992"/>
                <a:gd name="connsiteY40" fmla="*/ 358524 h 450622"/>
                <a:gd name="connsiteX41" fmla="*/ 213799 w 4025992"/>
                <a:gd name="connsiteY41" fmla="*/ 302608 h 450622"/>
                <a:gd name="connsiteX42" fmla="*/ 118412 w 4025992"/>
                <a:gd name="connsiteY42" fmla="*/ 236823 h 450622"/>
                <a:gd name="connsiteX43" fmla="*/ 65785 w 4025992"/>
                <a:gd name="connsiteY43" fmla="*/ 187485 h 450622"/>
                <a:gd name="connsiteX44" fmla="*/ 36182 w 4025992"/>
                <a:gd name="connsiteY44" fmla="*/ 151304 h 450622"/>
                <a:gd name="connsiteX45" fmla="*/ 9868 w 4025992"/>
                <a:gd name="connsiteY45" fmla="*/ 115123 h 450622"/>
                <a:gd name="connsiteX46" fmla="*/ 0 w 4025992"/>
                <a:gd name="connsiteY46" fmla="*/ 82231 h 450622"/>
                <a:gd name="connsiteX47" fmla="*/ 0 w 4025992"/>
                <a:gd name="connsiteY47" fmla="*/ 69074 h 450622"/>
                <a:gd name="connsiteX48" fmla="*/ 6579 w 4025992"/>
                <a:gd name="connsiteY48" fmla="*/ 55917 h 450622"/>
                <a:gd name="connsiteX49" fmla="*/ 16446 w 4025992"/>
                <a:gd name="connsiteY49" fmla="*/ 52628 h 450622"/>
                <a:gd name="connsiteX50" fmla="*/ 52628 w 4025992"/>
                <a:gd name="connsiteY50" fmla="*/ 69074 h 450622"/>
                <a:gd name="connsiteX51" fmla="*/ 115123 w 4025992"/>
                <a:gd name="connsiteY51" fmla="*/ 111833 h 450622"/>
                <a:gd name="connsiteX52" fmla="*/ 184196 w 4025992"/>
                <a:gd name="connsiteY52" fmla="*/ 151304 h 450622"/>
                <a:gd name="connsiteX53" fmla="*/ 236823 w 4025992"/>
                <a:gd name="connsiteY53" fmla="*/ 174328 h 450622"/>
                <a:gd name="connsiteX54" fmla="*/ 328921 w 4025992"/>
                <a:gd name="connsiteY54" fmla="*/ 207220 h 450622"/>
                <a:gd name="connsiteX55" fmla="*/ 401284 w 4025992"/>
                <a:gd name="connsiteY55" fmla="*/ 217088 h 450622"/>
                <a:gd name="connsiteX56" fmla="*/ 496671 w 4025992"/>
                <a:gd name="connsiteY56" fmla="*/ 226956 h 450622"/>
                <a:gd name="connsiteX57" fmla="*/ 713759 w 4025992"/>
                <a:gd name="connsiteY57" fmla="*/ 213799 h 450622"/>
                <a:gd name="connsiteX58" fmla="*/ 1042680 w 4025992"/>
                <a:gd name="connsiteY58" fmla="*/ 187485 h 450622"/>
                <a:gd name="connsiteX59" fmla="*/ 1470277 w 4025992"/>
                <a:gd name="connsiteY59" fmla="*/ 148015 h 450622"/>
                <a:gd name="connsiteX60" fmla="*/ 1864982 w 4025992"/>
                <a:gd name="connsiteY60" fmla="*/ 111833 h 450622"/>
                <a:gd name="connsiteX61" fmla="*/ 2065623 w 4025992"/>
                <a:gd name="connsiteY61" fmla="*/ 111833 h 450622"/>
                <a:gd name="connsiteX62" fmla="*/ 2253108 w 4025992"/>
                <a:gd name="connsiteY62" fmla="*/ 108544 h 45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25992" h="450622">
                  <a:moveTo>
                    <a:pt x="2253108" y="108544"/>
                  </a:moveTo>
                  <a:lnTo>
                    <a:pt x="2703730" y="82231"/>
                  </a:lnTo>
                  <a:lnTo>
                    <a:pt x="3118170" y="55917"/>
                  </a:lnTo>
                  <a:lnTo>
                    <a:pt x="3246449" y="42760"/>
                  </a:lnTo>
                  <a:lnTo>
                    <a:pt x="3345126" y="19736"/>
                  </a:lnTo>
                  <a:lnTo>
                    <a:pt x="3420777" y="3290"/>
                  </a:lnTo>
                  <a:lnTo>
                    <a:pt x="3470116" y="0"/>
                  </a:lnTo>
                  <a:lnTo>
                    <a:pt x="3512875" y="3290"/>
                  </a:lnTo>
                  <a:lnTo>
                    <a:pt x="3562213" y="6579"/>
                  </a:lnTo>
                  <a:lnTo>
                    <a:pt x="3637865" y="19736"/>
                  </a:lnTo>
                  <a:lnTo>
                    <a:pt x="3703649" y="42760"/>
                  </a:lnTo>
                  <a:lnTo>
                    <a:pt x="3805615" y="82231"/>
                  </a:lnTo>
                  <a:lnTo>
                    <a:pt x="3881267" y="118412"/>
                  </a:lnTo>
                  <a:lnTo>
                    <a:pt x="3910869" y="131569"/>
                  </a:lnTo>
                  <a:lnTo>
                    <a:pt x="3940472" y="154593"/>
                  </a:lnTo>
                  <a:lnTo>
                    <a:pt x="3970075" y="180907"/>
                  </a:lnTo>
                  <a:lnTo>
                    <a:pt x="3993100" y="203931"/>
                  </a:lnTo>
                  <a:lnTo>
                    <a:pt x="4012835" y="226956"/>
                  </a:lnTo>
                  <a:lnTo>
                    <a:pt x="4025992" y="246691"/>
                  </a:lnTo>
                  <a:lnTo>
                    <a:pt x="4025992" y="263137"/>
                  </a:lnTo>
                  <a:lnTo>
                    <a:pt x="4019413" y="282872"/>
                  </a:lnTo>
                  <a:lnTo>
                    <a:pt x="3999678" y="299318"/>
                  </a:lnTo>
                  <a:lnTo>
                    <a:pt x="3950340" y="312475"/>
                  </a:lnTo>
                  <a:lnTo>
                    <a:pt x="3910869" y="312475"/>
                  </a:lnTo>
                  <a:lnTo>
                    <a:pt x="3825350" y="299318"/>
                  </a:lnTo>
                  <a:lnTo>
                    <a:pt x="3687203" y="282872"/>
                  </a:lnTo>
                  <a:lnTo>
                    <a:pt x="3489851" y="266426"/>
                  </a:lnTo>
                  <a:lnTo>
                    <a:pt x="3216846" y="249980"/>
                  </a:lnTo>
                  <a:lnTo>
                    <a:pt x="2904372" y="246691"/>
                  </a:lnTo>
                  <a:lnTo>
                    <a:pt x="2598475" y="256559"/>
                  </a:lnTo>
                  <a:lnTo>
                    <a:pt x="2177457" y="269715"/>
                  </a:lnTo>
                  <a:lnTo>
                    <a:pt x="1802487" y="289451"/>
                  </a:lnTo>
                  <a:lnTo>
                    <a:pt x="1542639" y="309186"/>
                  </a:lnTo>
                  <a:lnTo>
                    <a:pt x="1282792" y="338789"/>
                  </a:lnTo>
                  <a:lnTo>
                    <a:pt x="1092018" y="365102"/>
                  </a:lnTo>
                  <a:lnTo>
                    <a:pt x="763097" y="421019"/>
                  </a:lnTo>
                  <a:lnTo>
                    <a:pt x="611793" y="450622"/>
                  </a:lnTo>
                  <a:lnTo>
                    <a:pt x="569033" y="447333"/>
                  </a:lnTo>
                  <a:lnTo>
                    <a:pt x="486803" y="424308"/>
                  </a:lnTo>
                  <a:lnTo>
                    <a:pt x="404573" y="394705"/>
                  </a:lnTo>
                  <a:lnTo>
                    <a:pt x="315764" y="358524"/>
                  </a:lnTo>
                  <a:lnTo>
                    <a:pt x="213799" y="302608"/>
                  </a:lnTo>
                  <a:lnTo>
                    <a:pt x="118412" y="236823"/>
                  </a:lnTo>
                  <a:lnTo>
                    <a:pt x="65785" y="187485"/>
                  </a:lnTo>
                  <a:lnTo>
                    <a:pt x="36182" y="151304"/>
                  </a:lnTo>
                  <a:lnTo>
                    <a:pt x="9868" y="115123"/>
                  </a:lnTo>
                  <a:lnTo>
                    <a:pt x="0" y="82231"/>
                  </a:lnTo>
                  <a:lnTo>
                    <a:pt x="0" y="69074"/>
                  </a:lnTo>
                  <a:lnTo>
                    <a:pt x="6579" y="55917"/>
                  </a:lnTo>
                  <a:lnTo>
                    <a:pt x="16446" y="52628"/>
                  </a:lnTo>
                  <a:lnTo>
                    <a:pt x="52628" y="69074"/>
                  </a:lnTo>
                  <a:lnTo>
                    <a:pt x="115123" y="111833"/>
                  </a:lnTo>
                  <a:lnTo>
                    <a:pt x="184196" y="151304"/>
                  </a:lnTo>
                  <a:lnTo>
                    <a:pt x="236823" y="174328"/>
                  </a:lnTo>
                  <a:lnTo>
                    <a:pt x="328921" y="207220"/>
                  </a:lnTo>
                  <a:lnTo>
                    <a:pt x="401284" y="217088"/>
                  </a:lnTo>
                  <a:lnTo>
                    <a:pt x="496671" y="226956"/>
                  </a:lnTo>
                  <a:lnTo>
                    <a:pt x="713759" y="213799"/>
                  </a:lnTo>
                  <a:lnTo>
                    <a:pt x="1042680" y="187485"/>
                  </a:lnTo>
                  <a:lnTo>
                    <a:pt x="1470277" y="148015"/>
                  </a:lnTo>
                  <a:lnTo>
                    <a:pt x="1864982" y="111833"/>
                  </a:lnTo>
                  <a:lnTo>
                    <a:pt x="2065623" y="111833"/>
                  </a:lnTo>
                  <a:lnTo>
                    <a:pt x="2253108" y="108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01417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BE7BC73-0D9E-4DAA-B129-D26DE82524D3}"/>
              </a:ext>
            </a:extLst>
          </p:cNvPr>
          <p:cNvGrpSpPr/>
          <p:nvPr/>
        </p:nvGrpSpPr>
        <p:grpSpPr>
          <a:xfrm>
            <a:off x="2778125" y="1512888"/>
            <a:ext cx="4349750" cy="4397375"/>
            <a:chOff x="2778125" y="1512888"/>
            <a:chExt cx="4349750" cy="4397375"/>
          </a:xfrm>
        </p:grpSpPr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D6EBFC4E-B7EC-5D4A-91BE-14954FF94482}"/>
                </a:ext>
              </a:extLst>
            </p:cNvPr>
            <p:cNvSpPr/>
            <p:nvPr/>
          </p:nvSpPr>
          <p:spPr>
            <a:xfrm>
              <a:off x="3500438" y="1636713"/>
              <a:ext cx="508000" cy="1266825"/>
            </a:xfrm>
            <a:custGeom>
              <a:avLst/>
              <a:gdLst>
                <a:gd name="connsiteX0" fmla="*/ 392906 w 507206"/>
                <a:gd name="connsiteY0" fmla="*/ 371475 h 1266825"/>
                <a:gd name="connsiteX1" fmla="*/ 371475 w 507206"/>
                <a:gd name="connsiteY1" fmla="*/ 223837 h 1266825"/>
                <a:gd name="connsiteX2" fmla="*/ 345281 w 507206"/>
                <a:gd name="connsiteY2" fmla="*/ 119062 h 1266825"/>
                <a:gd name="connsiteX3" fmla="*/ 300037 w 507206"/>
                <a:gd name="connsiteY3" fmla="*/ 92869 h 1266825"/>
                <a:gd name="connsiteX4" fmla="*/ 245268 w 507206"/>
                <a:gd name="connsiteY4" fmla="*/ 66675 h 1266825"/>
                <a:gd name="connsiteX5" fmla="*/ 200025 w 507206"/>
                <a:gd name="connsiteY5" fmla="*/ 50006 h 1266825"/>
                <a:gd name="connsiteX6" fmla="*/ 133350 w 507206"/>
                <a:gd name="connsiteY6" fmla="*/ 28575 h 1266825"/>
                <a:gd name="connsiteX7" fmla="*/ 78581 w 507206"/>
                <a:gd name="connsiteY7" fmla="*/ 11906 h 1266825"/>
                <a:gd name="connsiteX8" fmla="*/ 26193 w 507206"/>
                <a:gd name="connsiteY8" fmla="*/ 0 h 1266825"/>
                <a:gd name="connsiteX9" fmla="*/ 16668 w 507206"/>
                <a:gd name="connsiteY9" fmla="*/ 0 h 1266825"/>
                <a:gd name="connsiteX10" fmla="*/ 4762 w 507206"/>
                <a:gd name="connsiteY10" fmla="*/ 4762 h 1266825"/>
                <a:gd name="connsiteX11" fmla="*/ 0 w 507206"/>
                <a:gd name="connsiteY11" fmla="*/ 19050 h 1266825"/>
                <a:gd name="connsiteX12" fmla="*/ 9525 w 507206"/>
                <a:gd name="connsiteY12" fmla="*/ 40481 h 1266825"/>
                <a:gd name="connsiteX13" fmla="*/ 35718 w 507206"/>
                <a:gd name="connsiteY13" fmla="*/ 73819 h 1266825"/>
                <a:gd name="connsiteX14" fmla="*/ 66675 w 507206"/>
                <a:gd name="connsiteY14" fmla="*/ 111919 h 1266825"/>
                <a:gd name="connsiteX15" fmla="*/ 95250 w 507206"/>
                <a:gd name="connsiteY15" fmla="*/ 157162 h 1266825"/>
                <a:gd name="connsiteX16" fmla="*/ 119062 w 507206"/>
                <a:gd name="connsiteY16" fmla="*/ 204787 h 1266825"/>
                <a:gd name="connsiteX17" fmla="*/ 150018 w 507206"/>
                <a:gd name="connsiteY17" fmla="*/ 278606 h 1266825"/>
                <a:gd name="connsiteX18" fmla="*/ 166687 w 507206"/>
                <a:gd name="connsiteY18" fmla="*/ 342900 h 1266825"/>
                <a:gd name="connsiteX19" fmla="*/ 183356 w 507206"/>
                <a:gd name="connsiteY19" fmla="*/ 447675 h 1266825"/>
                <a:gd name="connsiteX20" fmla="*/ 216693 w 507206"/>
                <a:gd name="connsiteY20" fmla="*/ 678656 h 1266825"/>
                <a:gd name="connsiteX21" fmla="*/ 238125 w 507206"/>
                <a:gd name="connsiteY21" fmla="*/ 847725 h 1266825"/>
                <a:gd name="connsiteX22" fmla="*/ 240506 w 507206"/>
                <a:gd name="connsiteY22" fmla="*/ 921544 h 1266825"/>
                <a:gd name="connsiteX23" fmla="*/ 240506 w 507206"/>
                <a:gd name="connsiteY23" fmla="*/ 966787 h 1266825"/>
                <a:gd name="connsiteX24" fmla="*/ 245268 w 507206"/>
                <a:gd name="connsiteY24" fmla="*/ 1012031 h 1266825"/>
                <a:gd name="connsiteX25" fmla="*/ 257175 w 507206"/>
                <a:gd name="connsiteY25" fmla="*/ 1064419 h 1266825"/>
                <a:gd name="connsiteX26" fmla="*/ 280987 w 507206"/>
                <a:gd name="connsiteY26" fmla="*/ 1119187 h 1266825"/>
                <a:gd name="connsiteX27" fmla="*/ 300037 w 507206"/>
                <a:gd name="connsiteY27" fmla="*/ 1152525 h 1266825"/>
                <a:gd name="connsiteX28" fmla="*/ 323850 w 507206"/>
                <a:gd name="connsiteY28" fmla="*/ 1188244 h 1266825"/>
                <a:gd name="connsiteX29" fmla="*/ 345281 w 507206"/>
                <a:gd name="connsiteY29" fmla="*/ 1209675 h 1266825"/>
                <a:gd name="connsiteX30" fmla="*/ 366712 w 507206"/>
                <a:gd name="connsiteY30" fmla="*/ 1226344 h 1266825"/>
                <a:gd name="connsiteX31" fmla="*/ 409575 w 507206"/>
                <a:gd name="connsiteY31" fmla="*/ 1254919 h 1266825"/>
                <a:gd name="connsiteX32" fmla="*/ 433387 w 507206"/>
                <a:gd name="connsiteY32" fmla="*/ 1264444 h 1266825"/>
                <a:gd name="connsiteX33" fmla="*/ 450056 w 507206"/>
                <a:gd name="connsiteY33" fmla="*/ 1266825 h 1266825"/>
                <a:gd name="connsiteX34" fmla="*/ 473868 w 507206"/>
                <a:gd name="connsiteY34" fmla="*/ 1259681 h 1266825"/>
                <a:gd name="connsiteX35" fmla="*/ 490537 w 507206"/>
                <a:gd name="connsiteY35" fmla="*/ 1243012 h 1266825"/>
                <a:gd name="connsiteX36" fmla="*/ 500062 w 507206"/>
                <a:gd name="connsiteY36" fmla="*/ 1221581 h 1266825"/>
                <a:gd name="connsiteX37" fmla="*/ 504825 w 507206"/>
                <a:gd name="connsiteY37" fmla="*/ 1197769 h 1266825"/>
                <a:gd name="connsiteX38" fmla="*/ 507206 w 507206"/>
                <a:gd name="connsiteY38" fmla="*/ 1166812 h 1266825"/>
                <a:gd name="connsiteX39" fmla="*/ 466725 w 507206"/>
                <a:gd name="connsiteY39" fmla="*/ 1054894 h 1266825"/>
                <a:gd name="connsiteX40" fmla="*/ 416718 w 507206"/>
                <a:gd name="connsiteY40" fmla="*/ 650081 h 1266825"/>
                <a:gd name="connsiteX41" fmla="*/ 423862 w 507206"/>
                <a:gd name="connsiteY41" fmla="*/ 566737 h 1266825"/>
                <a:gd name="connsiteX42" fmla="*/ 392906 w 507206"/>
                <a:gd name="connsiteY42" fmla="*/ 371475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266825">
                  <a:moveTo>
                    <a:pt x="392906" y="371475"/>
                  </a:moveTo>
                  <a:lnTo>
                    <a:pt x="371475" y="223837"/>
                  </a:lnTo>
                  <a:lnTo>
                    <a:pt x="345281" y="119062"/>
                  </a:lnTo>
                  <a:lnTo>
                    <a:pt x="300037" y="92869"/>
                  </a:lnTo>
                  <a:lnTo>
                    <a:pt x="245268" y="66675"/>
                  </a:lnTo>
                  <a:lnTo>
                    <a:pt x="200025" y="50006"/>
                  </a:lnTo>
                  <a:lnTo>
                    <a:pt x="133350" y="28575"/>
                  </a:lnTo>
                  <a:lnTo>
                    <a:pt x="78581" y="11906"/>
                  </a:lnTo>
                  <a:lnTo>
                    <a:pt x="26193" y="0"/>
                  </a:lnTo>
                  <a:lnTo>
                    <a:pt x="16668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9525" y="40481"/>
                  </a:lnTo>
                  <a:lnTo>
                    <a:pt x="35718" y="73819"/>
                  </a:lnTo>
                  <a:lnTo>
                    <a:pt x="66675" y="111919"/>
                  </a:lnTo>
                  <a:lnTo>
                    <a:pt x="95250" y="157162"/>
                  </a:lnTo>
                  <a:lnTo>
                    <a:pt x="119062" y="204787"/>
                  </a:lnTo>
                  <a:lnTo>
                    <a:pt x="150018" y="278606"/>
                  </a:lnTo>
                  <a:lnTo>
                    <a:pt x="166687" y="342900"/>
                  </a:lnTo>
                  <a:lnTo>
                    <a:pt x="183356" y="447675"/>
                  </a:lnTo>
                  <a:lnTo>
                    <a:pt x="216693" y="678656"/>
                  </a:lnTo>
                  <a:lnTo>
                    <a:pt x="238125" y="847725"/>
                  </a:lnTo>
                  <a:cubicBezTo>
                    <a:pt x="238919" y="872331"/>
                    <a:pt x="239316" y="901700"/>
                    <a:pt x="240506" y="921544"/>
                  </a:cubicBezTo>
                  <a:lnTo>
                    <a:pt x="240506" y="966787"/>
                  </a:lnTo>
                  <a:lnTo>
                    <a:pt x="245268" y="1012031"/>
                  </a:lnTo>
                  <a:lnTo>
                    <a:pt x="257175" y="1064419"/>
                  </a:lnTo>
                  <a:lnTo>
                    <a:pt x="280987" y="1119187"/>
                  </a:lnTo>
                  <a:lnTo>
                    <a:pt x="300037" y="1152525"/>
                  </a:lnTo>
                  <a:lnTo>
                    <a:pt x="323850" y="1188244"/>
                  </a:lnTo>
                  <a:lnTo>
                    <a:pt x="345281" y="1209675"/>
                  </a:lnTo>
                  <a:lnTo>
                    <a:pt x="366712" y="1226344"/>
                  </a:lnTo>
                  <a:lnTo>
                    <a:pt x="409575" y="1254919"/>
                  </a:lnTo>
                  <a:lnTo>
                    <a:pt x="433387" y="1264444"/>
                  </a:lnTo>
                  <a:lnTo>
                    <a:pt x="450056" y="1266825"/>
                  </a:lnTo>
                  <a:lnTo>
                    <a:pt x="473868" y="1259681"/>
                  </a:lnTo>
                  <a:lnTo>
                    <a:pt x="490537" y="1243012"/>
                  </a:lnTo>
                  <a:lnTo>
                    <a:pt x="500062" y="1221581"/>
                  </a:lnTo>
                  <a:lnTo>
                    <a:pt x="504825" y="1197769"/>
                  </a:lnTo>
                  <a:lnTo>
                    <a:pt x="507206" y="1166812"/>
                  </a:lnTo>
                  <a:lnTo>
                    <a:pt x="466725" y="1054894"/>
                  </a:lnTo>
                  <a:lnTo>
                    <a:pt x="416718" y="650081"/>
                  </a:lnTo>
                  <a:lnTo>
                    <a:pt x="423862" y="566737"/>
                  </a:lnTo>
                  <a:lnTo>
                    <a:pt x="39290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522717EB-F299-514D-8CAB-A061A03BB6A1}"/>
                </a:ext>
              </a:extLst>
            </p:cNvPr>
            <p:cNvSpPr/>
            <p:nvPr/>
          </p:nvSpPr>
          <p:spPr>
            <a:xfrm>
              <a:off x="2778125" y="2870200"/>
              <a:ext cx="4349750" cy="596900"/>
            </a:xfrm>
            <a:custGeom>
              <a:avLst/>
              <a:gdLst>
                <a:gd name="connsiteX0" fmla="*/ 2220686 w 4349578"/>
                <a:gd name="connsiteY0" fmla="*/ 176525 h 596655"/>
                <a:gd name="connsiteX1" fmla="*/ 2834993 w 4349578"/>
                <a:gd name="connsiteY1" fmla="*/ 123568 h 596655"/>
                <a:gd name="connsiteX2" fmla="*/ 3166860 w 4349578"/>
                <a:gd name="connsiteY2" fmla="*/ 95324 h 596655"/>
                <a:gd name="connsiteX3" fmla="*/ 3466953 w 4349578"/>
                <a:gd name="connsiteY3" fmla="*/ 70610 h 596655"/>
                <a:gd name="connsiteX4" fmla="*/ 3541093 w 4349578"/>
                <a:gd name="connsiteY4" fmla="*/ 63549 h 596655"/>
                <a:gd name="connsiteX5" fmla="*/ 3678783 w 4349578"/>
                <a:gd name="connsiteY5" fmla="*/ 42366 h 596655"/>
                <a:gd name="connsiteX6" fmla="*/ 3827064 w 4349578"/>
                <a:gd name="connsiteY6" fmla="*/ 3531 h 596655"/>
                <a:gd name="connsiteX7" fmla="*/ 3851778 w 4349578"/>
                <a:gd name="connsiteY7" fmla="*/ 0 h 596655"/>
                <a:gd name="connsiteX8" fmla="*/ 3901205 w 4349578"/>
                <a:gd name="connsiteY8" fmla="*/ 10592 h 596655"/>
                <a:gd name="connsiteX9" fmla="*/ 4028303 w 4349578"/>
                <a:gd name="connsiteY9" fmla="*/ 42366 h 596655"/>
                <a:gd name="connsiteX10" fmla="*/ 4141279 w 4349578"/>
                <a:gd name="connsiteY10" fmla="*/ 84732 h 596655"/>
                <a:gd name="connsiteX11" fmla="*/ 4229541 w 4349578"/>
                <a:gd name="connsiteY11" fmla="*/ 127098 h 596655"/>
                <a:gd name="connsiteX12" fmla="*/ 4289560 w 4349578"/>
                <a:gd name="connsiteY12" fmla="*/ 162403 h 596655"/>
                <a:gd name="connsiteX13" fmla="*/ 4314273 w 4349578"/>
                <a:gd name="connsiteY13" fmla="*/ 183586 h 596655"/>
                <a:gd name="connsiteX14" fmla="*/ 4338987 w 4349578"/>
                <a:gd name="connsiteY14" fmla="*/ 208300 h 596655"/>
                <a:gd name="connsiteX15" fmla="*/ 4349578 w 4349578"/>
                <a:gd name="connsiteY15" fmla="*/ 229483 h 596655"/>
                <a:gd name="connsiteX16" fmla="*/ 4349578 w 4349578"/>
                <a:gd name="connsiteY16" fmla="*/ 243605 h 596655"/>
                <a:gd name="connsiteX17" fmla="*/ 4328395 w 4349578"/>
                <a:gd name="connsiteY17" fmla="*/ 271849 h 596655"/>
                <a:gd name="connsiteX18" fmla="*/ 4268377 w 4349578"/>
                <a:gd name="connsiteY18" fmla="*/ 307154 h 596655"/>
                <a:gd name="connsiteX19" fmla="*/ 4236602 w 4349578"/>
                <a:gd name="connsiteY19" fmla="*/ 314215 h 596655"/>
                <a:gd name="connsiteX20" fmla="*/ 4134218 w 4349578"/>
                <a:gd name="connsiteY20" fmla="*/ 307154 h 596655"/>
                <a:gd name="connsiteX21" fmla="*/ 3872961 w 4349578"/>
                <a:gd name="connsiteY21" fmla="*/ 300093 h 596655"/>
                <a:gd name="connsiteX22" fmla="*/ 3594051 w 4349578"/>
                <a:gd name="connsiteY22" fmla="*/ 293032 h 596655"/>
                <a:gd name="connsiteX23" fmla="*/ 3180982 w 4349578"/>
                <a:gd name="connsiteY23" fmla="*/ 289501 h 596655"/>
                <a:gd name="connsiteX24" fmla="*/ 2690242 w 4349578"/>
                <a:gd name="connsiteY24" fmla="*/ 300093 h 596655"/>
                <a:gd name="connsiteX25" fmla="*/ 2404272 w 4349578"/>
                <a:gd name="connsiteY25" fmla="*/ 310684 h 596655"/>
                <a:gd name="connsiteX26" fmla="*/ 1962959 w 4349578"/>
                <a:gd name="connsiteY26" fmla="*/ 342459 h 596655"/>
                <a:gd name="connsiteX27" fmla="*/ 1701702 w 4349578"/>
                <a:gd name="connsiteY27" fmla="*/ 370703 h 596655"/>
                <a:gd name="connsiteX28" fmla="*/ 1475750 w 4349578"/>
                <a:gd name="connsiteY28" fmla="*/ 402477 h 596655"/>
                <a:gd name="connsiteX29" fmla="*/ 1203901 w 4349578"/>
                <a:gd name="connsiteY29" fmla="*/ 451904 h 596655"/>
                <a:gd name="connsiteX30" fmla="*/ 907339 w 4349578"/>
                <a:gd name="connsiteY30" fmla="*/ 518984 h 596655"/>
                <a:gd name="connsiteX31" fmla="*/ 688448 w 4349578"/>
                <a:gd name="connsiteY31" fmla="*/ 575472 h 596655"/>
                <a:gd name="connsiteX32" fmla="*/ 624899 w 4349578"/>
                <a:gd name="connsiteY32" fmla="*/ 593124 h 596655"/>
                <a:gd name="connsiteX33" fmla="*/ 600185 w 4349578"/>
                <a:gd name="connsiteY33" fmla="*/ 596655 h 596655"/>
                <a:gd name="connsiteX34" fmla="*/ 564880 w 4349578"/>
                <a:gd name="connsiteY34" fmla="*/ 596655 h 596655"/>
                <a:gd name="connsiteX35" fmla="*/ 497801 w 4349578"/>
                <a:gd name="connsiteY35" fmla="*/ 586063 h 596655"/>
                <a:gd name="connsiteX36" fmla="*/ 427191 w 4349578"/>
                <a:gd name="connsiteY36" fmla="*/ 561350 h 596655"/>
                <a:gd name="connsiteX37" fmla="*/ 353050 w 4349578"/>
                <a:gd name="connsiteY37" fmla="*/ 526045 h 596655"/>
                <a:gd name="connsiteX38" fmla="*/ 257727 w 4349578"/>
                <a:gd name="connsiteY38" fmla="*/ 473087 h 596655"/>
                <a:gd name="connsiteX39" fmla="*/ 144751 w 4349578"/>
                <a:gd name="connsiteY39" fmla="*/ 391886 h 596655"/>
                <a:gd name="connsiteX40" fmla="*/ 35305 w 4349578"/>
                <a:gd name="connsiteY40" fmla="*/ 303623 h 596655"/>
                <a:gd name="connsiteX41" fmla="*/ 21183 w 4349578"/>
                <a:gd name="connsiteY41" fmla="*/ 289501 h 596655"/>
                <a:gd name="connsiteX42" fmla="*/ 14122 w 4349578"/>
                <a:gd name="connsiteY42" fmla="*/ 275379 h 596655"/>
                <a:gd name="connsiteX43" fmla="*/ 7061 w 4349578"/>
                <a:gd name="connsiteY43" fmla="*/ 261257 h 596655"/>
                <a:gd name="connsiteX44" fmla="*/ 0 w 4349578"/>
                <a:gd name="connsiteY44" fmla="*/ 243605 h 596655"/>
                <a:gd name="connsiteX45" fmla="*/ 0 w 4349578"/>
                <a:gd name="connsiteY45" fmla="*/ 229483 h 596655"/>
                <a:gd name="connsiteX46" fmla="*/ 10592 w 4349578"/>
                <a:gd name="connsiteY46" fmla="*/ 218891 h 596655"/>
                <a:gd name="connsiteX47" fmla="*/ 28244 w 4349578"/>
                <a:gd name="connsiteY47" fmla="*/ 222422 h 596655"/>
                <a:gd name="connsiteX48" fmla="*/ 63549 w 4349578"/>
                <a:gd name="connsiteY48" fmla="*/ 233013 h 596655"/>
                <a:gd name="connsiteX49" fmla="*/ 109446 w 4349578"/>
                <a:gd name="connsiteY49" fmla="*/ 257727 h 596655"/>
                <a:gd name="connsiteX50" fmla="*/ 144751 w 4349578"/>
                <a:gd name="connsiteY50" fmla="*/ 278910 h 596655"/>
                <a:gd name="connsiteX51" fmla="*/ 183586 w 4349578"/>
                <a:gd name="connsiteY51" fmla="*/ 300093 h 596655"/>
                <a:gd name="connsiteX52" fmla="*/ 254196 w 4349578"/>
                <a:gd name="connsiteY52" fmla="*/ 324806 h 596655"/>
                <a:gd name="connsiteX53" fmla="*/ 402477 w 4349578"/>
                <a:gd name="connsiteY53" fmla="*/ 353050 h 596655"/>
                <a:gd name="connsiteX54" fmla="*/ 490740 w 4349578"/>
                <a:gd name="connsiteY54" fmla="*/ 360111 h 596655"/>
                <a:gd name="connsiteX55" fmla="*/ 596655 w 4349578"/>
                <a:gd name="connsiteY55" fmla="*/ 349520 h 596655"/>
                <a:gd name="connsiteX56" fmla="*/ 833198 w 4349578"/>
                <a:gd name="connsiteY56" fmla="*/ 317745 h 596655"/>
                <a:gd name="connsiteX57" fmla="*/ 1309816 w 4349578"/>
                <a:gd name="connsiteY57" fmla="*/ 264788 h 596655"/>
                <a:gd name="connsiteX58" fmla="*/ 1874697 w 4349578"/>
                <a:gd name="connsiteY58" fmla="*/ 208300 h 596655"/>
                <a:gd name="connsiteX59" fmla="*/ 2220686 w 4349578"/>
                <a:gd name="connsiteY59" fmla="*/ 176525 h 59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96655">
                  <a:moveTo>
                    <a:pt x="2220686" y="176525"/>
                  </a:moveTo>
                  <a:lnTo>
                    <a:pt x="2834993" y="123568"/>
                  </a:lnTo>
                  <a:lnTo>
                    <a:pt x="3166860" y="95324"/>
                  </a:lnTo>
                  <a:lnTo>
                    <a:pt x="3466953" y="70610"/>
                  </a:lnTo>
                  <a:lnTo>
                    <a:pt x="3541093" y="63549"/>
                  </a:lnTo>
                  <a:lnTo>
                    <a:pt x="3678783" y="42366"/>
                  </a:lnTo>
                  <a:lnTo>
                    <a:pt x="3827064" y="3531"/>
                  </a:lnTo>
                  <a:lnTo>
                    <a:pt x="3851778" y="0"/>
                  </a:lnTo>
                  <a:lnTo>
                    <a:pt x="3901205" y="10592"/>
                  </a:lnTo>
                  <a:lnTo>
                    <a:pt x="4028303" y="42366"/>
                  </a:lnTo>
                  <a:lnTo>
                    <a:pt x="4141279" y="84732"/>
                  </a:lnTo>
                  <a:lnTo>
                    <a:pt x="4229541" y="127098"/>
                  </a:lnTo>
                  <a:lnTo>
                    <a:pt x="4289560" y="162403"/>
                  </a:lnTo>
                  <a:lnTo>
                    <a:pt x="4314273" y="183586"/>
                  </a:lnTo>
                  <a:lnTo>
                    <a:pt x="4338987" y="208300"/>
                  </a:lnTo>
                  <a:lnTo>
                    <a:pt x="4349578" y="229483"/>
                  </a:lnTo>
                  <a:lnTo>
                    <a:pt x="4349578" y="243605"/>
                  </a:lnTo>
                  <a:lnTo>
                    <a:pt x="4328395" y="271849"/>
                  </a:lnTo>
                  <a:lnTo>
                    <a:pt x="4268377" y="307154"/>
                  </a:lnTo>
                  <a:lnTo>
                    <a:pt x="4236602" y="314215"/>
                  </a:lnTo>
                  <a:lnTo>
                    <a:pt x="4134218" y="307154"/>
                  </a:lnTo>
                  <a:lnTo>
                    <a:pt x="3872961" y="300093"/>
                  </a:lnTo>
                  <a:lnTo>
                    <a:pt x="3594051" y="293032"/>
                  </a:lnTo>
                  <a:lnTo>
                    <a:pt x="3180982" y="289501"/>
                  </a:lnTo>
                  <a:lnTo>
                    <a:pt x="2690242" y="300093"/>
                  </a:lnTo>
                  <a:lnTo>
                    <a:pt x="2404272" y="310684"/>
                  </a:lnTo>
                  <a:lnTo>
                    <a:pt x="1962959" y="342459"/>
                  </a:lnTo>
                  <a:lnTo>
                    <a:pt x="1701702" y="370703"/>
                  </a:lnTo>
                  <a:lnTo>
                    <a:pt x="1475750" y="402477"/>
                  </a:lnTo>
                  <a:lnTo>
                    <a:pt x="1203901" y="451904"/>
                  </a:lnTo>
                  <a:lnTo>
                    <a:pt x="907339" y="518984"/>
                  </a:lnTo>
                  <a:lnTo>
                    <a:pt x="688448" y="575472"/>
                  </a:lnTo>
                  <a:lnTo>
                    <a:pt x="624899" y="593124"/>
                  </a:lnTo>
                  <a:lnTo>
                    <a:pt x="600185" y="596655"/>
                  </a:lnTo>
                  <a:lnTo>
                    <a:pt x="564880" y="596655"/>
                  </a:lnTo>
                  <a:lnTo>
                    <a:pt x="497801" y="586063"/>
                  </a:lnTo>
                  <a:lnTo>
                    <a:pt x="427191" y="561350"/>
                  </a:lnTo>
                  <a:lnTo>
                    <a:pt x="353050" y="526045"/>
                  </a:lnTo>
                  <a:lnTo>
                    <a:pt x="257727" y="473087"/>
                  </a:lnTo>
                  <a:lnTo>
                    <a:pt x="144751" y="391886"/>
                  </a:lnTo>
                  <a:lnTo>
                    <a:pt x="35305" y="303623"/>
                  </a:lnTo>
                  <a:lnTo>
                    <a:pt x="21183" y="289501"/>
                  </a:lnTo>
                  <a:lnTo>
                    <a:pt x="14122" y="275379"/>
                  </a:lnTo>
                  <a:lnTo>
                    <a:pt x="7061" y="261257"/>
                  </a:lnTo>
                  <a:lnTo>
                    <a:pt x="0" y="243605"/>
                  </a:lnTo>
                  <a:lnTo>
                    <a:pt x="0" y="229483"/>
                  </a:lnTo>
                  <a:lnTo>
                    <a:pt x="10592" y="218891"/>
                  </a:lnTo>
                  <a:lnTo>
                    <a:pt x="28244" y="222422"/>
                  </a:lnTo>
                  <a:lnTo>
                    <a:pt x="63549" y="233013"/>
                  </a:lnTo>
                  <a:lnTo>
                    <a:pt x="109446" y="257727"/>
                  </a:lnTo>
                  <a:lnTo>
                    <a:pt x="144751" y="278910"/>
                  </a:lnTo>
                  <a:lnTo>
                    <a:pt x="183586" y="300093"/>
                  </a:lnTo>
                  <a:lnTo>
                    <a:pt x="254196" y="324806"/>
                  </a:lnTo>
                  <a:lnTo>
                    <a:pt x="402477" y="353050"/>
                  </a:lnTo>
                  <a:lnTo>
                    <a:pt x="490740" y="360111"/>
                  </a:lnTo>
                  <a:lnTo>
                    <a:pt x="596655" y="349520"/>
                  </a:lnTo>
                  <a:lnTo>
                    <a:pt x="833198" y="317745"/>
                  </a:lnTo>
                  <a:lnTo>
                    <a:pt x="1309816" y="264788"/>
                  </a:lnTo>
                  <a:lnTo>
                    <a:pt x="1874697" y="208300"/>
                  </a:lnTo>
                  <a:lnTo>
                    <a:pt x="2220686" y="17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B1CBCC49-253A-D849-93A7-8C30D93C1F12}"/>
                </a:ext>
              </a:extLst>
            </p:cNvPr>
            <p:cNvSpPr/>
            <p:nvPr/>
          </p:nvSpPr>
          <p:spPr>
            <a:xfrm>
              <a:off x="3598863" y="3582988"/>
              <a:ext cx="498475" cy="1236662"/>
            </a:xfrm>
            <a:custGeom>
              <a:avLst/>
              <a:gdLst>
                <a:gd name="connsiteX0" fmla="*/ 395287 w 500062"/>
                <a:gd name="connsiteY0" fmla="*/ 302419 h 1235869"/>
                <a:gd name="connsiteX1" fmla="*/ 383381 w 500062"/>
                <a:gd name="connsiteY1" fmla="*/ 223838 h 1235869"/>
                <a:gd name="connsiteX2" fmla="*/ 338137 w 500062"/>
                <a:gd name="connsiteY2" fmla="*/ 88107 h 1235869"/>
                <a:gd name="connsiteX3" fmla="*/ 292894 w 500062"/>
                <a:gd name="connsiteY3" fmla="*/ 61913 h 1235869"/>
                <a:gd name="connsiteX4" fmla="*/ 235744 w 500062"/>
                <a:gd name="connsiteY4" fmla="*/ 35719 h 1235869"/>
                <a:gd name="connsiteX5" fmla="*/ 183356 w 500062"/>
                <a:gd name="connsiteY5" fmla="*/ 16669 h 1235869"/>
                <a:gd name="connsiteX6" fmla="*/ 128587 w 500062"/>
                <a:gd name="connsiteY6" fmla="*/ 7144 h 1235869"/>
                <a:gd name="connsiteX7" fmla="*/ 64294 w 500062"/>
                <a:gd name="connsiteY7" fmla="*/ 0 h 1235869"/>
                <a:gd name="connsiteX8" fmla="*/ 26194 w 500062"/>
                <a:gd name="connsiteY8" fmla="*/ 2382 h 1235869"/>
                <a:gd name="connsiteX9" fmla="*/ 4762 w 500062"/>
                <a:gd name="connsiteY9" fmla="*/ 9525 h 1235869"/>
                <a:gd name="connsiteX10" fmla="*/ 0 w 500062"/>
                <a:gd name="connsiteY10" fmla="*/ 21432 h 1235869"/>
                <a:gd name="connsiteX11" fmla="*/ 7144 w 500062"/>
                <a:gd name="connsiteY11" fmla="*/ 38100 h 1235869"/>
                <a:gd name="connsiteX12" fmla="*/ 23812 w 500062"/>
                <a:gd name="connsiteY12" fmla="*/ 57150 h 1235869"/>
                <a:gd name="connsiteX13" fmla="*/ 61912 w 500062"/>
                <a:gd name="connsiteY13" fmla="*/ 97632 h 1235869"/>
                <a:gd name="connsiteX14" fmla="*/ 102394 w 500062"/>
                <a:gd name="connsiteY14" fmla="*/ 147638 h 1235869"/>
                <a:gd name="connsiteX15" fmla="*/ 130969 w 500062"/>
                <a:gd name="connsiteY15" fmla="*/ 197644 h 1235869"/>
                <a:gd name="connsiteX16" fmla="*/ 150019 w 500062"/>
                <a:gd name="connsiteY16" fmla="*/ 242888 h 1235869"/>
                <a:gd name="connsiteX17" fmla="*/ 183356 w 500062"/>
                <a:gd name="connsiteY17" fmla="*/ 361950 h 1235869"/>
                <a:gd name="connsiteX18" fmla="*/ 204787 w 500062"/>
                <a:gd name="connsiteY18" fmla="*/ 450057 h 1235869"/>
                <a:gd name="connsiteX19" fmla="*/ 221456 w 500062"/>
                <a:gd name="connsiteY19" fmla="*/ 545307 h 1235869"/>
                <a:gd name="connsiteX20" fmla="*/ 228600 w 500062"/>
                <a:gd name="connsiteY20" fmla="*/ 621507 h 1235869"/>
                <a:gd name="connsiteX21" fmla="*/ 233362 w 500062"/>
                <a:gd name="connsiteY21" fmla="*/ 678657 h 1235869"/>
                <a:gd name="connsiteX22" fmla="*/ 235744 w 500062"/>
                <a:gd name="connsiteY22" fmla="*/ 754857 h 1235869"/>
                <a:gd name="connsiteX23" fmla="*/ 233362 w 500062"/>
                <a:gd name="connsiteY23" fmla="*/ 859632 h 1235869"/>
                <a:gd name="connsiteX24" fmla="*/ 230981 w 500062"/>
                <a:gd name="connsiteY24" fmla="*/ 912019 h 1235869"/>
                <a:gd name="connsiteX25" fmla="*/ 233362 w 500062"/>
                <a:gd name="connsiteY25" fmla="*/ 957263 h 1235869"/>
                <a:gd name="connsiteX26" fmla="*/ 238125 w 500062"/>
                <a:gd name="connsiteY26" fmla="*/ 992982 h 1235869"/>
                <a:gd name="connsiteX27" fmla="*/ 252412 w 500062"/>
                <a:gd name="connsiteY27" fmla="*/ 1042988 h 1235869"/>
                <a:gd name="connsiteX28" fmla="*/ 273844 w 500062"/>
                <a:gd name="connsiteY28" fmla="*/ 1092994 h 1235869"/>
                <a:gd name="connsiteX29" fmla="*/ 300037 w 500062"/>
                <a:gd name="connsiteY29" fmla="*/ 1143000 h 1235869"/>
                <a:gd name="connsiteX30" fmla="*/ 328612 w 500062"/>
                <a:gd name="connsiteY30" fmla="*/ 1178719 h 1235869"/>
                <a:gd name="connsiteX31" fmla="*/ 354806 w 500062"/>
                <a:gd name="connsiteY31" fmla="*/ 1202532 h 1235869"/>
                <a:gd name="connsiteX32" fmla="*/ 376237 w 500062"/>
                <a:gd name="connsiteY32" fmla="*/ 1221582 h 1235869"/>
                <a:gd name="connsiteX33" fmla="*/ 395287 w 500062"/>
                <a:gd name="connsiteY33" fmla="*/ 1233488 h 1235869"/>
                <a:gd name="connsiteX34" fmla="*/ 416719 w 500062"/>
                <a:gd name="connsiteY34" fmla="*/ 1235869 h 1235869"/>
                <a:gd name="connsiteX35" fmla="*/ 431006 w 500062"/>
                <a:gd name="connsiteY35" fmla="*/ 1233488 h 1235869"/>
                <a:gd name="connsiteX36" fmla="*/ 452437 w 500062"/>
                <a:gd name="connsiteY36" fmla="*/ 1226344 h 1235869"/>
                <a:gd name="connsiteX37" fmla="*/ 471487 w 500062"/>
                <a:gd name="connsiteY37" fmla="*/ 1204913 h 1235869"/>
                <a:gd name="connsiteX38" fmla="*/ 488156 w 500062"/>
                <a:gd name="connsiteY38" fmla="*/ 1169194 h 1235869"/>
                <a:gd name="connsiteX39" fmla="*/ 492919 w 500062"/>
                <a:gd name="connsiteY39" fmla="*/ 1145382 h 1235869"/>
                <a:gd name="connsiteX40" fmla="*/ 500062 w 500062"/>
                <a:gd name="connsiteY40" fmla="*/ 1095375 h 1235869"/>
                <a:gd name="connsiteX41" fmla="*/ 481012 w 500062"/>
                <a:gd name="connsiteY41" fmla="*/ 1004888 h 1235869"/>
                <a:gd name="connsiteX42" fmla="*/ 452437 w 500062"/>
                <a:gd name="connsiteY42" fmla="*/ 669132 h 1235869"/>
                <a:gd name="connsiteX43" fmla="*/ 395287 w 500062"/>
                <a:gd name="connsiteY43" fmla="*/ 302419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0062" h="1235869">
                  <a:moveTo>
                    <a:pt x="395287" y="302419"/>
                  </a:moveTo>
                  <a:lnTo>
                    <a:pt x="383381" y="223838"/>
                  </a:lnTo>
                  <a:lnTo>
                    <a:pt x="338137" y="88107"/>
                  </a:lnTo>
                  <a:lnTo>
                    <a:pt x="292894" y="61913"/>
                  </a:lnTo>
                  <a:lnTo>
                    <a:pt x="235744" y="35719"/>
                  </a:lnTo>
                  <a:lnTo>
                    <a:pt x="183356" y="16669"/>
                  </a:lnTo>
                  <a:lnTo>
                    <a:pt x="128587" y="7144"/>
                  </a:lnTo>
                  <a:lnTo>
                    <a:pt x="64294" y="0"/>
                  </a:lnTo>
                  <a:lnTo>
                    <a:pt x="26194" y="2382"/>
                  </a:lnTo>
                  <a:lnTo>
                    <a:pt x="4762" y="9525"/>
                  </a:lnTo>
                  <a:lnTo>
                    <a:pt x="0" y="21432"/>
                  </a:lnTo>
                  <a:lnTo>
                    <a:pt x="7144" y="38100"/>
                  </a:lnTo>
                  <a:lnTo>
                    <a:pt x="23812" y="57150"/>
                  </a:lnTo>
                  <a:lnTo>
                    <a:pt x="61912" y="97632"/>
                  </a:lnTo>
                  <a:lnTo>
                    <a:pt x="102394" y="147638"/>
                  </a:lnTo>
                  <a:lnTo>
                    <a:pt x="130969" y="197644"/>
                  </a:lnTo>
                  <a:lnTo>
                    <a:pt x="150019" y="242888"/>
                  </a:lnTo>
                  <a:lnTo>
                    <a:pt x="183356" y="361950"/>
                  </a:lnTo>
                  <a:lnTo>
                    <a:pt x="204787" y="450057"/>
                  </a:lnTo>
                  <a:lnTo>
                    <a:pt x="221456" y="545307"/>
                  </a:lnTo>
                  <a:lnTo>
                    <a:pt x="228600" y="621507"/>
                  </a:lnTo>
                  <a:lnTo>
                    <a:pt x="233362" y="678657"/>
                  </a:lnTo>
                  <a:lnTo>
                    <a:pt x="235744" y="754857"/>
                  </a:lnTo>
                  <a:lnTo>
                    <a:pt x="233362" y="859632"/>
                  </a:lnTo>
                  <a:lnTo>
                    <a:pt x="230981" y="912019"/>
                  </a:lnTo>
                  <a:lnTo>
                    <a:pt x="233362" y="957263"/>
                  </a:lnTo>
                  <a:lnTo>
                    <a:pt x="238125" y="992982"/>
                  </a:lnTo>
                  <a:lnTo>
                    <a:pt x="252412" y="1042988"/>
                  </a:lnTo>
                  <a:lnTo>
                    <a:pt x="273844" y="1092994"/>
                  </a:lnTo>
                  <a:lnTo>
                    <a:pt x="300037" y="1143000"/>
                  </a:lnTo>
                  <a:lnTo>
                    <a:pt x="328612" y="1178719"/>
                  </a:lnTo>
                  <a:lnTo>
                    <a:pt x="354806" y="1202532"/>
                  </a:lnTo>
                  <a:lnTo>
                    <a:pt x="376237" y="1221582"/>
                  </a:lnTo>
                  <a:lnTo>
                    <a:pt x="395287" y="1233488"/>
                  </a:lnTo>
                  <a:lnTo>
                    <a:pt x="416719" y="1235869"/>
                  </a:lnTo>
                  <a:lnTo>
                    <a:pt x="431006" y="1233488"/>
                  </a:lnTo>
                  <a:lnTo>
                    <a:pt x="452437" y="1226344"/>
                  </a:lnTo>
                  <a:lnTo>
                    <a:pt x="471487" y="1204913"/>
                  </a:lnTo>
                  <a:lnTo>
                    <a:pt x="488156" y="1169194"/>
                  </a:lnTo>
                  <a:lnTo>
                    <a:pt x="492919" y="1145382"/>
                  </a:lnTo>
                  <a:lnTo>
                    <a:pt x="500062" y="1095375"/>
                  </a:lnTo>
                  <a:lnTo>
                    <a:pt x="481012" y="1004888"/>
                  </a:lnTo>
                  <a:lnTo>
                    <a:pt x="452437" y="669132"/>
                  </a:lnTo>
                  <a:lnTo>
                    <a:pt x="395287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D8BC08D4-41B6-A741-8456-1CE12A9E2241}"/>
                </a:ext>
              </a:extLst>
            </p:cNvPr>
            <p:cNvSpPr/>
            <p:nvPr/>
          </p:nvSpPr>
          <p:spPr>
            <a:xfrm>
              <a:off x="3798888" y="1512888"/>
              <a:ext cx="2705100" cy="1260475"/>
            </a:xfrm>
            <a:custGeom>
              <a:avLst/>
              <a:gdLst>
                <a:gd name="connsiteX0" fmla="*/ 1042987 w 2705100"/>
                <a:gd name="connsiteY0" fmla="*/ 152400 h 1262062"/>
                <a:gd name="connsiteX1" fmla="*/ 657225 w 2705100"/>
                <a:gd name="connsiteY1" fmla="*/ 188119 h 1262062"/>
                <a:gd name="connsiteX2" fmla="*/ 278606 w 2705100"/>
                <a:gd name="connsiteY2" fmla="*/ 223837 h 1262062"/>
                <a:gd name="connsiteX3" fmla="*/ 0 w 2705100"/>
                <a:gd name="connsiteY3" fmla="*/ 247650 h 1262062"/>
                <a:gd name="connsiteX4" fmla="*/ 19050 w 2705100"/>
                <a:gd name="connsiteY4" fmla="*/ 383381 h 1262062"/>
                <a:gd name="connsiteX5" fmla="*/ 290512 w 2705100"/>
                <a:gd name="connsiteY5" fmla="*/ 354806 h 1262062"/>
                <a:gd name="connsiteX6" fmla="*/ 635794 w 2705100"/>
                <a:gd name="connsiteY6" fmla="*/ 319087 h 1262062"/>
                <a:gd name="connsiteX7" fmla="*/ 1054894 w 2705100"/>
                <a:gd name="connsiteY7" fmla="*/ 278606 h 1262062"/>
                <a:gd name="connsiteX8" fmla="*/ 1350169 w 2705100"/>
                <a:gd name="connsiteY8" fmla="*/ 254794 h 1262062"/>
                <a:gd name="connsiteX9" fmla="*/ 1659731 w 2705100"/>
                <a:gd name="connsiteY9" fmla="*/ 233362 h 1262062"/>
                <a:gd name="connsiteX10" fmla="*/ 1955006 w 2705100"/>
                <a:gd name="connsiteY10" fmla="*/ 223837 h 1262062"/>
                <a:gd name="connsiteX11" fmla="*/ 2152650 w 2705100"/>
                <a:gd name="connsiteY11" fmla="*/ 219075 h 1262062"/>
                <a:gd name="connsiteX12" fmla="*/ 2245519 w 2705100"/>
                <a:gd name="connsiteY12" fmla="*/ 221456 h 1262062"/>
                <a:gd name="connsiteX13" fmla="*/ 2276475 w 2705100"/>
                <a:gd name="connsiteY13" fmla="*/ 228600 h 1262062"/>
                <a:gd name="connsiteX14" fmla="*/ 2288381 w 2705100"/>
                <a:gd name="connsiteY14" fmla="*/ 238125 h 1262062"/>
                <a:gd name="connsiteX15" fmla="*/ 2300287 w 2705100"/>
                <a:gd name="connsiteY15" fmla="*/ 252412 h 1262062"/>
                <a:gd name="connsiteX16" fmla="*/ 2309812 w 2705100"/>
                <a:gd name="connsiteY16" fmla="*/ 273844 h 1262062"/>
                <a:gd name="connsiteX17" fmla="*/ 2309812 w 2705100"/>
                <a:gd name="connsiteY17" fmla="*/ 300037 h 1262062"/>
                <a:gd name="connsiteX18" fmla="*/ 2293144 w 2705100"/>
                <a:gd name="connsiteY18" fmla="*/ 397669 h 1262062"/>
                <a:gd name="connsiteX19" fmla="*/ 2262187 w 2705100"/>
                <a:gd name="connsiteY19" fmla="*/ 552450 h 1262062"/>
                <a:gd name="connsiteX20" fmla="*/ 2243137 w 2705100"/>
                <a:gd name="connsiteY20" fmla="*/ 688181 h 1262062"/>
                <a:gd name="connsiteX21" fmla="*/ 2169319 w 2705100"/>
                <a:gd name="connsiteY21" fmla="*/ 1038225 h 1262062"/>
                <a:gd name="connsiteX22" fmla="*/ 2193131 w 2705100"/>
                <a:gd name="connsiteY22" fmla="*/ 1173956 h 1262062"/>
                <a:gd name="connsiteX23" fmla="*/ 2212181 w 2705100"/>
                <a:gd name="connsiteY23" fmla="*/ 1216819 h 1262062"/>
                <a:gd name="connsiteX24" fmla="*/ 2228850 w 2705100"/>
                <a:gd name="connsiteY24" fmla="*/ 1240631 h 1262062"/>
                <a:gd name="connsiteX25" fmla="*/ 2240756 w 2705100"/>
                <a:gd name="connsiteY25" fmla="*/ 1250156 h 1262062"/>
                <a:gd name="connsiteX26" fmla="*/ 2266950 w 2705100"/>
                <a:gd name="connsiteY26" fmla="*/ 1262062 h 1262062"/>
                <a:gd name="connsiteX27" fmla="*/ 2281237 w 2705100"/>
                <a:gd name="connsiteY27" fmla="*/ 1262062 h 1262062"/>
                <a:gd name="connsiteX28" fmla="*/ 2307431 w 2705100"/>
                <a:gd name="connsiteY28" fmla="*/ 1252537 h 1262062"/>
                <a:gd name="connsiteX29" fmla="*/ 2321719 w 2705100"/>
                <a:gd name="connsiteY29" fmla="*/ 1240631 h 1262062"/>
                <a:gd name="connsiteX30" fmla="*/ 2347912 w 2705100"/>
                <a:gd name="connsiteY30" fmla="*/ 1214437 h 1262062"/>
                <a:gd name="connsiteX31" fmla="*/ 2371725 w 2705100"/>
                <a:gd name="connsiteY31" fmla="*/ 1183481 h 1262062"/>
                <a:gd name="connsiteX32" fmla="*/ 2388394 w 2705100"/>
                <a:gd name="connsiteY32" fmla="*/ 1152525 h 1262062"/>
                <a:gd name="connsiteX33" fmla="*/ 2409825 w 2705100"/>
                <a:gd name="connsiteY33" fmla="*/ 1102519 h 1262062"/>
                <a:gd name="connsiteX34" fmla="*/ 2431256 w 2705100"/>
                <a:gd name="connsiteY34" fmla="*/ 1028700 h 1262062"/>
                <a:gd name="connsiteX35" fmla="*/ 2505075 w 2705100"/>
                <a:gd name="connsiteY35" fmla="*/ 740569 h 1262062"/>
                <a:gd name="connsiteX36" fmla="*/ 2557462 w 2705100"/>
                <a:gd name="connsiteY36" fmla="*/ 538162 h 1262062"/>
                <a:gd name="connsiteX37" fmla="*/ 2578894 w 2705100"/>
                <a:gd name="connsiteY37" fmla="*/ 450056 h 1262062"/>
                <a:gd name="connsiteX38" fmla="*/ 2588419 w 2705100"/>
                <a:gd name="connsiteY38" fmla="*/ 419100 h 1262062"/>
                <a:gd name="connsiteX39" fmla="*/ 2607469 w 2705100"/>
                <a:gd name="connsiteY39" fmla="*/ 390525 h 1262062"/>
                <a:gd name="connsiteX40" fmla="*/ 2626519 w 2705100"/>
                <a:gd name="connsiteY40" fmla="*/ 361950 h 1262062"/>
                <a:gd name="connsiteX41" fmla="*/ 2643187 w 2705100"/>
                <a:gd name="connsiteY41" fmla="*/ 345281 h 1262062"/>
                <a:gd name="connsiteX42" fmla="*/ 2671762 w 2705100"/>
                <a:gd name="connsiteY42" fmla="*/ 328612 h 1262062"/>
                <a:gd name="connsiteX43" fmla="*/ 2693194 w 2705100"/>
                <a:gd name="connsiteY43" fmla="*/ 309562 h 1262062"/>
                <a:gd name="connsiteX44" fmla="*/ 2702719 w 2705100"/>
                <a:gd name="connsiteY44" fmla="*/ 292894 h 1262062"/>
                <a:gd name="connsiteX45" fmla="*/ 2705100 w 2705100"/>
                <a:gd name="connsiteY45" fmla="*/ 273844 h 1262062"/>
                <a:gd name="connsiteX46" fmla="*/ 2702719 w 2705100"/>
                <a:gd name="connsiteY46" fmla="*/ 252412 h 1262062"/>
                <a:gd name="connsiteX47" fmla="*/ 2693194 w 2705100"/>
                <a:gd name="connsiteY47" fmla="*/ 221456 h 1262062"/>
                <a:gd name="connsiteX48" fmla="*/ 2671762 w 2705100"/>
                <a:gd name="connsiteY48" fmla="*/ 185737 h 1262062"/>
                <a:gd name="connsiteX49" fmla="*/ 2628900 w 2705100"/>
                <a:gd name="connsiteY49" fmla="*/ 138112 h 1262062"/>
                <a:gd name="connsiteX50" fmla="*/ 2583656 w 2705100"/>
                <a:gd name="connsiteY50" fmla="*/ 95250 h 1262062"/>
                <a:gd name="connsiteX51" fmla="*/ 2536031 w 2705100"/>
                <a:gd name="connsiteY51" fmla="*/ 61912 h 1262062"/>
                <a:gd name="connsiteX52" fmla="*/ 2464594 w 2705100"/>
                <a:gd name="connsiteY52" fmla="*/ 26194 h 1262062"/>
                <a:gd name="connsiteX53" fmla="*/ 2402681 w 2705100"/>
                <a:gd name="connsiteY53" fmla="*/ 4762 h 1262062"/>
                <a:gd name="connsiteX54" fmla="*/ 2383631 w 2705100"/>
                <a:gd name="connsiteY54" fmla="*/ 0 h 1262062"/>
                <a:gd name="connsiteX55" fmla="*/ 2326481 w 2705100"/>
                <a:gd name="connsiteY55" fmla="*/ 4762 h 1262062"/>
                <a:gd name="connsiteX56" fmla="*/ 2171700 w 2705100"/>
                <a:gd name="connsiteY56" fmla="*/ 28575 h 1262062"/>
                <a:gd name="connsiteX57" fmla="*/ 1905000 w 2705100"/>
                <a:gd name="connsiteY57" fmla="*/ 61912 h 1262062"/>
                <a:gd name="connsiteX58" fmla="*/ 1464469 w 2705100"/>
                <a:gd name="connsiteY58" fmla="*/ 111919 h 1262062"/>
                <a:gd name="connsiteX59" fmla="*/ 1042987 w 2705100"/>
                <a:gd name="connsiteY59" fmla="*/ 152400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05100" h="1262062">
                  <a:moveTo>
                    <a:pt x="1042987" y="152400"/>
                  </a:moveTo>
                  <a:lnTo>
                    <a:pt x="657225" y="188119"/>
                  </a:lnTo>
                  <a:lnTo>
                    <a:pt x="278606" y="223837"/>
                  </a:lnTo>
                  <a:lnTo>
                    <a:pt x="0" y="247650"/>
                  </a:lnTo>
                  <a:cubicBezTo>
                    <a:pt x="21555" y="384165"/>
                    <a:pt x="67235" y="383381"/>
                    <a:pt x="19050" y="383381"/>
                  </a:cubicBezTo>
                  <a:lnTo>
                    <a:pt x="290512" y="354806"/>
                  </a:lnTo>
                  <a:lnTo>
                    <a:pt x="635794" y="319087"/>
                  </a:lnTo>
                  <a:lnTo>
                    <a:pt x="1054894" y="278606"/>
                  </a:lnTo>
                  <a:lnTo>
                    <a:pt x="1350169" y="254794"/>
                  </a:lnTo>
                  <a:lnTo>
                    <a:pt x="1659731" y="233362"/>
                  </a:lnTo>
                  <a:lnTo>
                    <a:pt x="1955006" y="223837"/>
                  </a:lnTo>
                  <a:lnTo>
                    <a:pt x="2152650" y="219075"/>
                  </a:lnTo>
                  <a:lnTo>
                    <a:pt x="2245519" y="221456"/>
                  </a:lnTo>
                  <a:lnTo>
                    <a:pt x="2276475" y="228600"/>
                  </a:lnTo>
                  <a:lnTo>
                    <a:pt x="2288381" y="238125"/>
                  </a:lnTo>
                  <a:lnTo>
                    <a:pt x="2300287" y="252412"/>
                  </a:lnTo>
                  <a:lnTo>
                    <a:pt x="2309812" y="273844"/>
                  </a:lnTo>
                  <a:lnTo>
                    <a:pt x="2309812" y="300037"/>
                  </a:lnTo>
                  <a:lnTo>
                    <a:pt x="2293144" y="397669"/>
                  </a:lnTo>
                  <a:lnTo>
                    <a:pt x="2262187" y="552450"/>
                  </a:lnTo>
                  <a:lnTo>
                    <a:pt x="2243137" y="688181"/>
                  </a:lnTo>
                  <a:lnTo>
                    <a:pt x="2169319" y="1038225"/>
                  </a:lnTo>
                  <a:lnTo>
                    <a:pt x="2193131" y="1173956"/>
                  </a:lnTo>
                  <a:lnTo>
                    <a:pt x="2212181" y="1216819"/>
                  </a:lnTo>
                  <a:lnTo>
                    <a:pt x="2228850" y="1240631"/>
                  </a:lnTo>
                  <a:lnTo>
                    <a:pt x="2240756" y="1250156"/>
                  </a:lnTo>
                  <a:lnTo>
                    <a:pt x="2266950" y="1262062"/>
                  </a:lnTo>
                  <a:lnTo>
                    <a:pt x="2281237" y="1262062"/>
                  </a:lnTo>
                  <a:lnTo>
                    <a:pt x="2307431" y="1252537"/>
                  </a:lnTo>
                  <a:lnTo>
                    <a:pt x="2321719" y="1240631"/>
                  </a:lnTo>
                  <a:lnTo>
                    <a:pt x="2347912" y="1214437"/>
                  </a:lnTo>
                  <a:lnTo>
                    <a:pt x="2371725" y="1183481"/>
                  </a:lnTo>
                  <a:lnTo>
                    <a:pt x="2388394" y="1152525"/>
                  </a:lnTo>
                  <a:lnTo>
                    <a:pt x="2409825" y="1102519"/>
                  </a:lnTo>
                  <a:lnTo>
                    <a:pt x="2431256" y="1028700"/>
                  </a:lnTo>
                  <a:lnTo>
                    <a:pt x="2505075" y="740569"/>
                  </a:lnTo>
                  <a:lnTo>
                    <a:pt x="2557462" y="538162"/>
                  </a:lnTo>
                  <a:lnTo>
                    <a:pt x="2578894" y="450056"/>
                  </a:lnTo>
                  <a:lnTo>
                    <a:pt x="2588419" y="419100"/>
                  </a:lnTo>
                  <a:lnTo>
                    <a:pt x="2607469" y="390525"/>
                  </a:lnTo>
                  <a:lnTo>
                    <a:pt x="2626519" y="361950"/>
                  </a:lnTo>
                  <a:lnTo>
                    <a:pt x="2643187" y="345281"/>
                  </a:lnTo>
                  <a:lnTo>
                    <a:pt x="2671762" y="328612"/>
                  </a:lnTo>
                  <a:lnTo>
                    <a:pt x="2693194" y="309562"/>
                  </a:lnTo>
                  <a:lnTo>
                    <a:pt x="2702719" y="292894"/>
                  </a:lnTo>
                  <a:lnTo>
                    <a:pt x="2705100" y="273844"/>
                  </a:lnTo>
                  <a:lnTo>
                    <a:pt x="2702719" y="252412"/>
                  </a:lnTo>
                  <a:lnTo>
                    <a:pt x="2693194" y="221456"/>
                  </a:lnTo>
                  <a:lnTo>
                    <a:pt x="2671762" y="185737"/>
                  </a:lnTo>
                  <a:lnTo>
                    <a:pt x="2628900" y="138112"/>
                  </a:lnTo>
                  <a:lnTo>
                    <a:pt x="2583656" y="95250"/>
                  </a:lnTo>
                  <a:lnTo>
                    <a:pt x="2536031" y="61912"/>
                  </a:lnTo>
                  <a:lnTo>
                    <a:pt x="2464594" y="26194"/>
                  </a:lnTo>
                  <a:lnTo>
                    <a:pt x="2402681" y="4762"/>
                  </a:lnTo>
                  <a:lnTo>
                    <a:pt x="2383631" y="0"/>
                  </a:lnTo>
                  <a:lnTo>
                    <a:pt x="2326481" y="4762"/>
                  </a:lnTo>
                  <a:lnTo>
                    <a:pt x="2171700" y="28575"/>
                  </a:lnTo>
                  <a:lnTo>
                    <a:pt x="1905000" y="61912"/>
                  </a:lnTo>
                  <a:lnTo>
                    <a:pt x="1464469" y="111919"/>
                  </a:lnTo>
                  <a:lnTo>
                    <a:pt x="1042987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F84B4DCA-1A54-F94B-8350-D685AE0E5886}"/>
                </a:ext>
              </a:extLst>
            </p:cNvPr>
            <p:cNvSpPr/>
            <p:nvPr/>
          </p:nvSpPr>
          <p:spPr>
            <a:xfrm>
              <a:off x="3868738" y="2046288"/>
              <a:ext cx="2235200" cy="268287"/>
            </a:xfrm>
            <a:custGeom>
              <a:avLst/>
              <a:gdLst>
                <a:gd name="connsiteX0" fmla="*/ 890588 w 2233613"/>
                <a:gd name="connsiteY0" fmla="*/ 78581 h 269081"/>
                <a:gd name="connsiteX1" fmla="*/ 1388269 w 2233613"/>
                <a:gd name="connsiteY1" fmla="*/ 45244 h 269081"/>
                <a:gd name="connsiteX2" fmla="*/ 1757363 w 2233613"/>
                <a:gd name="connsiteY2" fmla="*/ 21431 h 269081"/>
                <a:gd name="connsiteX3" fmla="*/ 2062163 w 2233613"/>
                <a:gd name="connsiteY3" fmla="*/ 7144 h 269081"/>
                <a:gd name="connsiteX4" fmla="*/ 2233613 w 2233613"/>
                <a:gd name="connsiteY4" fmla="*/ 0 h 269081"/>
                <a:gd name="connsiteX5" fmla="*/ 2228850 w 2233613"/>
                <a:gd name="connsiteY5" fmla="*/ 183356 h 269081"/>
                <a:gd name="connsiteX6" fmla="*/ 1833563 w 2233613"/>
                <a:gd name="connsiteY6" fmla="*/ 164306 h 269081"/>
                <a:gd name="connsiteX7" fmla="*/ 1676400 w 2233613"/>
                <a:gd name="connsiteY7" fmla="*/ 154781 h 269081"/>
                <a:gd name="connsiteX8" fmla="*/ 1562100 w 2233613"/>
                <a:gd name="connsiteY8" fmla="*/ 164306 h 269081"/>
                <a:gd name="connsiteX9" fmla="*/ 1207294 w 2233613"/>
                <a:gd name="connsiteY9" fmla="*/ 188119 h 269081"/>
                <a:gd name="connsiteX10" fmla="*/ 921544 w 2233613"/>
                <a:gd name="connsiteY10" fmla="*/ 209550 h 269081"/>
                <a:gd name="connsiteX11" fmla="*/ 654844 w 2233613"/>
                <a:gd name="connsiteY11" fmla="*/ 228600 h 269081"/>
                <a:gd name="connsiteX12" fmla="*/ 392907 w 2233613"/>
                <a:gd name="connsiteY12" fmla="*/ 245269 h 269081"/>
                <a:gd name="connsiteX13" fmla="*/ 11907 w 2233613"/>
                <a:gd name="connsiteY13" fmla="*/ 269081 h 269081"/>
                <a:gd name="connsiteX14" fmla="*/ 0 w 2233613"/>
                <a:gd name="connsiteY14" fmla="*/ 140494 h 269081"/>
                <a:gd name="connsiteX15" fmla="*/ 292894 w 2233613"/>
                <a:gd name="connsiteY15" fmla="*/ 119062 h 269081"/>
                <a:gd name="connsiteX16" fmla="*/ 890588 w 2233613"/>
                <a:gd name="connsiteY16" fmla="*/ 78581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3613" h="269081">
                  <a:moveTo>
                    <a:pt x="890588" y="78581"/>
                  </a:moveTo>
                  <a:lnTo>
                    <a:pt x="1388269" y="45244"/>
                  </a:lnTo>
                  <a:lnTo>
                    <a:pt x="1757363" y="21431"/>
                  </a:lnTo>
                  <a:lnTo>
                    <a:pt x="2062163" y="7144"/>
                  </a:lnTo>
                  <a:lnTo>
                    <a:pt x="2233613" y="0"/>
                  </a:lnTo>
                  <a:lnTo>
                    <a:pt x="2228850" y="183356"/>
                  </a:lnTo>
                  <a:lnTo>
                    <a:pt x="1833563" y="164306"/>
                  </a:lnTo>
                  <a:lnTo>
                    <a:pt x="1676400" y="154781"/>
                  </a:lnTo>
                  <a:lnTo>
                    <a:pt x="1562100" y="164306"/>
                  </a:lnTo>
                  <a:lnTo>
                    <a:pt x="1207294" y="188119"/>
                  </a:lnTo>
                  <a:lnTo>
                    <a:pt x="921544" y="209550"/>
                  </a:lnTo>
                  <a:lnTo>
                    <a:pt x="654844" y="228600"/>
                  </a:lnTo>
                  <a:lnTo>
                    <a:pt x="392907" y="245269"/>
                  </a:lnTo>
                  <a:lnTo>
                    <a:pt x="11907" y="269081"/>
                  </a:lnTo>
                  <a:lnTo>
                    <a:pt x="0" y="140494"/>
                  </a:lnTo>
                  <a:lnTo>
                    <a:pt x="292894" y="119062"/>
                  </a:lnTo>
                  <a:lnTo>
                    <a:pt x="890588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0D9FB5FA-72F3-E044-8EF7-7741842AE344}"/>
                </a:ext>
              </a:extLst>
            </p:cNvPr>
            <p:cNvSpPr/>
            <p:nvPr/>
          </p:nvSpPr>
          <p:spPr>
            <a:xfrm>
              <a:off x="3906838" y="2513013"/>
              <a:ext cx="2122487" cy="315912"/>
            </a:xfrm>
            <a:custGeom>
              <a:avLst/>
              <a:gdLst>
                <a:gd name="connsiteX0" fmla="*/ 890588 w 2121694"/>
                <a:gd name="connsiteY0" fmla="*/ 92869 h 316706"/>
                <a:gd name="connsiteX1" fmla="*/ 2119313 w 2121694"/>
                <a:gd name="connsiteY1" fmla="*/ 0 h 316706"/>
                <a:gd name="connsiteX2" fmla="*/ 2121694 w 2121694"/>
                <a:gd name="connsiteY2" fmla="*/ 178594 h 316706"/>
                <a:gd name="connsiteX3" fmla="*/ 1638300 w 2121694"/>
                <a:gd name="connsiteY3" fmla="*/ 197644 h 316706"/>
                <a:gd name="connsiteX4" fmla="*/ 1271588 w 2121694"/>
                <a:gd name="connsiteY4" fmla="*/ 219075 h 316706"/>
                <a:gd name="connsiteX5" fmla="*/ 904875 w 2121694"/>
                <a:gd name="connsiteY5" fmla="*/ 245269 h 316706"/>
                <a:gd name="connsiteX6" fmla="*/ 442913 w 2121694"/>
                <a:gd name="connsiteY6" fmla="*/ 283369 h 316706"/>
                <a:gd name="connsiteX7" fmla="*/ 54769 w 2121694"/>
                <a:gd name="connsiteY7" fmla="*/ 316706 h 316706"/>
                <a:gd name="connsiteX8" fmla="*/ 0 w 2121694"/>
                <a:gd name="connsiteY8" fmla="*/ 161925 h 316706"/>
                <a:gd name="connsiteX9" fmla="*/ 547688 w 2121694"/>
                <a:gd name="connsiteY9" fmla="*/ 121444 h 316706"/>
                <a:gd name="connsiteX10" fmla="*/ 890588 w 2121694"/>
                <a:gd name="connsiteY10" fmla="*/ 928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1694" h="316706">
                  <a:moveTo>
                    <a:pt x="890588" y="92869"/>
                  </a:moveTo>
                  <a:lnTo>
                    <a:pt x="2119313" y="0"/>
                  </a:lnTo>
                  <a:cubicBezTo>
                    <a:pt x="2120107" y="59531"/>
                    <a:pt x="2120900" y="119063"/>
                    <a:pt x="2121694" y="178594"/>
                  </a:cubicBezTo>
                  <a:lnTo>
                    <a:pt x="1638300" y="197644"/>
                  </a:lnTo>
                  <a:lnTo>
                    <a:pt x="1271588" y="219075"/>
                  </a:lnTo>
                  <a:lnTo>
                    <a:pt x="904875" y="245269"/>
                  </a:lnTo>
                  <a:lnTo>
                    <a:pt x="442913" y="283369"/>
                  </a:lnTo>
                  <a:lnTo>
                    <a:pt x="54769" y="316706"/>
                  </a:lnTo>
                  <a:lnTo>
                    <a:pt x="0" y="161925"/>
                  </a:lnTo>
                  <a:lnTo>
                    <a:pt x="547688" y="121444"/>
                  </a:lnTo>
                  <a:lnTo>
                    <a:pt x="8905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65C340B3-5832-234B-A857-0EADEE807789}"/>
                </a:ext>
              </a:extLst>
            </p:cNvPr>
            <p:cNvSpPr/>
            <p:nvPr/>
          </p:nvSpPr>
          <p:spPr>
            <a:xfrm>
              <a:off x="3868738" y="3427413"/>
              <a:ext cx="2493962" cy="1276350"/>
            </a:xfrm>
            <a:custGeom>
              <a:avLst/>
              <a:gdLst>
                <a:gd name="connsiteX0" fmla="*/ 616744 w 2493169"/>
                <a:gd name="connsiteY0" fmla="*/ 207169 h 1276350"/>
                <a:gd name="connsiteX1" fmla="*/ 0 w 2493169"/>
                <a:gd name="connsiteY1" fmla="*/ 252412 h 1276350"/>
                <a:gd name="connsiteX2" fmla="*/ 66675 w 2493169"/>
                <a:gd name="connsiteY2" fmla="*/ 411956 h 1276350"/>
                <a:gd name="connsiteX3" fmla="*/ 369094 w 2493169"/>
                <a:gd name="connsiteY3" fmla="*/ 376237 h 1276350"/>
                <a:gd name="connsiteX4" fmla="*/ 600075 w 2493169"/>
                <a:gd name="connsiteY4" fmla="*/ 357187 h 1276350"/>
                <a:gd name="connsiteX5" fmla="*/ 859632 w 2493169"/>
                <a:gd name="connsiteY5" fmla="*/ 340519 h 1276350"/>
                <a:gd name="connsiteX6" fmla="*/ 1240632 w 2493169"/>
                <a:gd name="connsiteY6" fmla="*/ 304800 h 1276350"/>
                <a:gd name="connsiteX7" fmla="*/ 1583532 w 2493169"/>
                <a:gd name="connsiteY7" fmla="*/ 273844 h 1276350"/>
                <a:gd name="connsiteX8" fmla="*/ 1897857 w 2493169"/>
                <a:gd name="connsiteY8" fmla="*/ 242887 h 1276350"/>
                <a:gd name="connsiteX9" fmla="*/ 2102644 w 2493169"/>
                <a:gd name="connsiteY9" fmla="*/ 223837 h 1276350"/>
                <a:gd name="connsiteX10" fmla="*/ 2126457 w 2493169"/>
                <a:gd name="connsiteY10" fmla="*/ 228600 h 1276350"/>
                <a:gd name="connsiteX11" fmla="*/ 2145507 w 2493169"/>
                <a:gd name="connsiteY11" fmla="*/ 235744 h 1276350"/>
                <a:gd name="connsiteX12" fmla="*/ 2162175 w 2493169"/>
                <a:gd name="connsiteY12" fmla="*/ 247650 h 1276350"/>
                <a:gd name="connsiteX13" fmla="*/ 2169319 w 2493169"/>
                <a:gd name="connsiteY13" fmla="*/ 259556 h 1276350"/>
                <a:gd name="connsiteX14" fmla="*/ 2171700 w 2493169"/>
                <a:gd name="connsiteY14" fmla="*/ 271462 h 1276350"/>
                <a:gd name="connsiteX15" fmla="*/ 2171700 w 2493169"/>
                <a:gd name="connsiteY15" fmla="*/ 292894 h 1276350"/>
                <a:gd name="connsiteX16" fmla="*/ 2121694 w 2493169"/>
                <a:gd name="connsiteY16" fmla="*/ 571500 h 1276350"/>
                <a:gd name="connsiteX17" fmla="*/ 2033588 w 2493169"/>
                <a:gd name="connsiteY17" fmla="*/ 1057275 h 1276350"/>
                <a:gd name="connsiteX18" fmla="*/ 2014538 w 2493169"/>
                <a:gd name="connsiteY18" fmla="*/ 1171575 h 1276350"/>
                <a:gd name="connsiteX19" fmla="*/ 2021682 w 2493169"/>
                <a:gd name="connsiteY19" fmla="*/ 1204912 h 1276350"/>
                <a:gd name="connsiteX20" fmla="*/ 2033588 w 2493169"/>
                <a:gd name="connsiteY20" fmla="*/ 1228725 h 1276350"/>
                <a:gd name="connsiteX21" fmla="*/ 2043113 w 2493169"/>
                <a:gd name="connsiteY21" fmla="*/ 1240631 h 1276350"/>
                <a:gd name="connsiteX22" fmla="*/ 2059782 w 2493169"/>
                <a:gd name="connsiteY22" fmla="*/ 1250156 h 1276350"/>
                <a:gd name="connsiteX23" fmla="*/ 2088357 w 2493169"/>
                <a:gd name="connsiteY23" fmla="*/ 1264444 h 1276350"/>
                <a:gd name="connsiteX24" fmla="*/ 2119313 w 2493169"/>
                <a:gd name="connsiteY24" fmla="*/ 1273969 h 1276350"/>
                <a:gd name="connsiteX25" fmla="*/ 2138363 w 2493169"/>
                <a:gd name="connsiteY25" fmla="*/ 1276350 h 1276350"/>
                <a:gd name="connsiteX26" fmla="*/ 2178844 w 2493169"/>
                <a:gd name="connsiteY26" fmla="*/ 1264444 h 1276350"/>
                <a:gd name="connsiteX27" fmla="*/ 2197894 w 2493169"/>
                <a:gd name="connsiteY27" fmla="*/ 1250156 h 1276350"/>
                <a:gd name="connsiteX28" fmla="*/ 2212182 w 2493169"/>
                <a:gd name="connsiteY28" fmla="*/ 1233487 h 1276350"/>
                <a:gd name="connsiteX29" fmla="*/ 2224088 w 2493169"/>
                <a:gd name="connsiteY29" fmla="*/ 1204912 h 1276350"/>
                <a:gd name="connsiteX30" fmla="*/ 2235994 w 2493169"/>
                <a:gd name="connsiteY30" fmla="*/ 1169194 h 1276350"/>
                <a:gd name="connsiteX31" fmla="*/ 2286000 w 2493169"/>
                <a:gd name="connsiteY31" fmla="*/ 909637 h 1276350"/>
                <a:gd name="connsiteX32" fmla="*/ 2321719 w 2493169"/>
                <a:gd name="connsiteY32" fmla="*/ 740569 h 1276350"/>
                <a:gd name="connsiteX33" fmla="*/ 2340769 w 2493169"/>
                <a:gd name="connsiteY33" fmla="*/ 659606 h 1276350"/>
                <a:gd name="connsiteX34" fmla="*/ 2366963 w 2493169"/>
                <a:gd name="connsiteY34" fmla="*/ 571500 h 1276350"/>
                <a:gd name="connsiteX35" fmla="*/ 2409825 w 2493169"/>
                <a:gd name="connsiteY35" fmla="*/ 461962 h 1276350"/>
                <a:gd name="connsiteX36" fmla="*/ 2443163 w 2493169"/>
                <a:gd name="connsiteY36" fmla="*/ 404812 h 1276350"/>
                <a:gd name="connsiteX37" fmla="*/ 2459832 w 2493169"/>
                <a:gd name="connsiteY37" fmla="*/ 383381 h 1276350"/>
                <a:gd name="connsiteX38" fmla="*/ 2476500 w 2493169"/>
                <a:gd name="connsiteY38" fmla="*/ 364331 h 1276350"/>
                <a:gd name="connsiteX39" fmla="*/ 2486025 w 2493169"/>
                <a:gd name="connsiteY39" fmla="*/ 350044 h 1276350"/>
                <a:gd name="connsiteX40" fmla="*/ 2490788 w 2493169"/>
                <a:gd name="connsiteY40" fmla="*/ 330994 h 1276350"/>
                <a:gd name="connsiteX41" fmla="*/ 2493169 w 2493169"/>
                <a:gd name="connsiteY41" fmla="*/ 311944 h 1276350"/>
                <a:gd name="connsiteX42" fmla="*/ 2490788 w 2493169"/>
                <a:gd name="connsiteY42" fmla="*/ 295275 h 1276350"/>
                <a:gd name="connsiteX43" fmla="*/ 2486025 w 2493169"/>
                <a:gd name="connsiteY43" fmla="*/ 276225 h 1276350"/>
                <a:gd name="connsiteX44" fmla="*/ 2455069 w 2493169"/>
                <a:gd name="connsiteY44" fmla="*/ 242887 h 1276350"/>
                <a:gd name="connsiteX45" fmla="*/ 2369344 w 2493169"/>
                <a:gd name="connsiteY45" fmla="*/ 164306 h 1276350"/>
                <a:gd name="connsiteX46" fmla="*/ 2278857 w 2493169"/>
                <a:gd name="connsiteY46" fmla="*/ 90487 h 1276350"/>
                <a:gd name="connsiteX47" fmla="*/ 2205038 w 2493169"/>
                <a:gd name="connsiteY47" fmla="*/ 42862 h 1276350"/>
                <a:gd name="connsiteX48" fmla="*/ 2174082 w 2493169"/>
                <a:gd name="connsiteY48" fmla="*/ 23812 h 1276350"/>
                <a:gd name="connsiteX49" fmla="*/ 2159794 w 2493169"/>
                <a:gd name="connsiteY49" fmla="*/ 11906 h 1276350"/>
                <a:gd name="connsiteX50" fmla="*/ 2133600 w 2493169"/>
                <a:gd name="connsiteY50" fmla="*/ 2381 h 1276350"/>
                <a:gd name="connsiteX51" fmla="*/ 2109788 w 2493169"/>
                <a:gd name="connsiteY51" fmla="*/ 0 h 1276350"/>
                <a:gd name="connsiteX52" fmla="*/ 2090738 w 2493169"/>
                <a:gd name="connsiteY52" fmla="*/ 7144 h 1276350"/>
                <a:gd name="connsiteX53" fmla="*/ 2057400 w 2493169"/>
                <a:gd name="connsiteY53" fmla="*/ 26194 h 1276350"/>
                <a:gd name="connsiteX54" fmla="*/ 1983582 w 2493169"/>
                <a:gd name="connsiteY54" fmla="*/ 50006 h 1276350"/>
                <a:gd name="connsiteX55" fmla="*/ 1857375 w 2493169"/>
                <a:gd name="connsiteY55" fmla="*/ 85725 h 1276350"/>
                <a:gd name="connsiteX56" fmla="*/ 1754982 w 2493169"/>
                <a:gd name="connsiteY56" fmla="*/ 100012 h 1276350"/>
                <a:gd name="connsiteX57" fmla="*/ 1335882 w 2493169"/>
                <a:gd name="connsiteY57" fmla="*/ 142875 h 1276350"/>
                <a:gd name="connsiteX58" fmla="*/ 866775 w 2493169"/>
                <a:gd name="connsiteY58" fmla="*/ 185737 h 1276350"/>
                <a:gd name="connsiteX59" fmla="*/ 616744 w 2493169"/>
                <a:gd name="connsiteY59" fmla="*/ 207169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93169" h="1276350">
                  <a:moveTo>
                    <a:pt x="616744" y="207169"/>
                  </a:moveTo>
                  <a:lnTo>
                    <a:pt x="0" y="252412"/>
                  </a:lnTo>
                  <a:lnTo>
                    <a:pt x="66675" y="411956"/>
                  </a:lnTo>
                  <a:lnTo>
                    <a:pt x="369094" y="376237"/>
                  </a:lnTo>
                  <a:lnTo>
                    <a:pt x="600075" y="357187"/>
                  </a:lnTo>
                  <a:lnTo>
                    <a:pt x="859632" y="340519"/>
                  </a:lnTo>
                  <a:lnTo>
                    <a:pt x="1240632" y="304800"/>
                  </a:lnTo>
                  <a:lnTo>
                    <a:pt x="1583532" y="273844"/>
                  </a:lnTo>
                  <a:lnTo>
                    <a:pt x="1897857" y="242887"/>
                  </a:lnTo>
                  <a:lnTo>
                    <a:pt x="2102644" y="223837"/>
                  </a:lnTo>
                  <a:lnTo>
                    <a:pt x="2126457" y="228600"/>
                  </a:lnTo>
                  <a:lnTo>
                    <a:pt x="2145507" y="235744"/>
                  </a:lnTo>
                  <a:lnTo>
                    <a:pt x="2162175" y="247650"/>
                  </a:lnTo>
                  <a:lnTo>
                    <a:pt x="2169319" y="259556"/>
                  </a:lnTo>
                  <a:lnTo>
                    <a:pt x="2171700" y="271462"/>
                  </a:lnTo>
                  <a:lnTo>
                    <a:pt x="2171700" y="292894"/>
                  </a:lnTo>
                  <a:lnTo>
                    <a:pt x="2121694" y="571500"/>
                  </a:lnTo>
                  <a:lnTo>
                    <a:pt x="2033588" y="1057275"/>
                  </a:lnTo>
                  <a:lnTo>
                    <a:pt x="2014538" y="1171575"/>
                  </a:lnTo>
                  <a:lnTo>
                    <a:pt x="2021682" y="1204912"/>
                  </a:lnTo>
                  <a:lnTo>
                    <a:pt x="2033588" y="1228725"/>
                  </a:lnTo>
                  <a:lnTo>
                    <a:pt x="2043113" y="1240631"/>
                  </a:lnTo>
                  <a:lnTo>
                    <a:pt x="2059782" y="1250156"/>
                  </a:lnTo>
                  <a:lnTo>
                    <a:pt x="2088357" y="1264444"/>
                  </a:lnTo>
                  <a:lnTo>
                    <a:pt x="2119313" y="1273969"/>
                  </a:lnTo>
                  <a:lnTo>
                    <a:pt x="2138363" y="1276350"/>
                  </a:lnTo>
                  <a:lnTo>
                    <a:pt x="2178844" y="1264444"/>
                  </a:lnTo>
                  <a:lnTo>
                    <a:pt x="2197894" y="1250156"/>
                  </a:lnTo>
                  <a:lnTo>
                    <a:pt x="2212182" y="1233487"/>
                  </a:lnTo>
                  <a:lnTo>
                    <a:pt x="2224088" y="1204912"/>
                  </a:lnTo>
                  <a:lnTo>
                    <a:pt x="2235994" y="1169194"/>
                  </a:lnTo>
                  <a:lnTo>
                    <a:pt x="2286000" y="909637"/>
                  </a:lnTo>
                  <a:lnTo>
                    <a:pt x="2321719" y="740569"/>
                  </a:lnTo>
                  <a:lnTo>
                    <a:pt x="2340769" y="659606"/>
                  </a:lnTo>
                  <a:lnTo>
                    <a:pt x="2366963" y="571500"/>
                  </a:lnTo>
                  <a:lnTo>
                    <a:pt x="2409825" y="461962"/>
                  </a:lnTo>
                  <a:lnTo>
                    <a:pt x="2443163" y="404812"/>
                  </a:lnTo>
                  <a:lnTo>
                    <a:pt x="2459832" y="383381"/>
                  </a:lnTo>
                  <a:lnTo>
                    <a:pt x="2476500" y="364331"/>
                  </a:lnTo>
                  <a:lnTo>
                    <a:pt x="2486025" y="350044"/>
                  </a:lnTo>
                  <a:lnTo>
                    <a:pt x="2490788" y="330994"/>
                  </a:lnTo>
                  <a:lnTo>
                    <a:pt x="2493169" y="311944"/>
                  </a:lnTo>
                  <a:lnTo>
                    <a:pt x="2490788" y="295275"/>
                  </a:lnTo>
                  <a:lnTo>
                    <a:pt x="2486025" y="276225"/>
                  </a:lnTo>
                  <a:lnTo>
                    <a:pt x="2455069" y="242887"/>
                  </a:lnTo>
                  <a:lnTo>
                    <a:pt x="2369344" y="164306"/>
                  </a:lnTo>
                  <a:lnTo>
                    <a:pt x="2278857" y="90487"/>
                  </a:lnTo>
                  <a:lnTo>
                    <a:pt x="2205038" y="42862"/>
                  </a:lnTo>
                  <a:lnTo>
                    <a:pt x="2174082" y="23812"/>
                  </a:lnTo>
                  <a:lnTo>
                    <a:pt x="2159794" y="11906"/>
                  </a:lnTo>
                  <a:lnTo>
                    <a:pt x="2133600" y="2381"/>
                  </a:lnTo>
                  <a:lnTo>
                    <a:pt x="2109788" y="0"/>
                  </a:lnTo>
                  <a:lnTo>
                    <a:pt x="2090738" y="7144"/>
                  </a:lnTo>
                  <a:lnTo>
                    <a:pt x="2057400" y="26194"/>
                  </a:lnTo>
                  <a:lnTo>
                    <a:pt x="1983582" y="50006"/>
                  </a:lnTo>
                  <a:lnTo>
                    <a:pt x="1857375" y="85725"/>
                  </a:lnTo>
                  <a:lnTo>
                    <a:pt x="1754982" y="100012"/>
                  </a:lnTo>
                  <a:lnTo>
                    <a:pt x="1335882" y="142875"/>
                  </a:lnTo>
                  <a:lnTo>
                    <a:pt x="866775" y="185737"/>
                  </a:lnTo>
                  <a:lnTo>
                    <a:pt x="616744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DA3FEE40-1384-8E46-A180-5C56C2C58C91}"/>
                </a:ext>
              </a:extLst>
            </p:cNvPr>
            <p:cNvSpPr/>
            <p:nvPr/>
          </p:nvSpPr>
          <p:spPr>
            <a:xfrm>
              <a:off x="3960813" y="3962400"/>
              <a:ext cx="2073275" cy="319088"/>
            </a:xfrm>
            <a:custGeom>
              <a:avLst/>
              <a:gdLst>
                <a:gd name="connsiteX0" fmla="*/ 1238250 w 2074069"/>
                <a:gd name="connsiteY0" fmla="*/ 61913 h 319088"/>
                <a:gd name="connsiteX1" fmla="*/ 1509712 w 2074069"/>
                <a:gd name="connsiteY1" fmla="*/ 47625 h 319088"/>
                <a:gd name="connsiteX2" fmla="*/ 1797844 w 2074069"/>
                <a:gd name="connsiteY2" fmla="*/ 23813 h 319088"/>
                <a:gd name="connsiteX3" fmla="*/ 2074069 w 2074069"/>
                <a:gd name="connsiteY3" fmla="*/ 0 h 319088"/>
                <a:gd name="connsiteX4" fmla="*/ 2050256 w 2074069"/>
                <a:gd name="connsiteY4" fmla="*/ 157163 h 319088"/>
                <a:gd name="connsiteX5" fmla="*/ 1731169 w 2074069"/>
                <a:gd name="connsiteY5" fmla="*/ 185738 h 319088"/>
                <a:gd name="connsiteX6" fmla="*/ 1402556 w 2074069"/>
                <a:gd name="connsiteY6" fmla="*/ 209550 h 319088"/>
                <a:gd name="connsiteX7" fmla="*/ 1109662 w 2074069"/>
                <a:gd name="connsiteY7" fmla="*/ 226219 h 319088"/>
                <a:gd name="connsiteX8" fmla="*/ 678656 w 2074069"/>
                <a:gd name="connsiteY8" fmla="*/ 266700 h 319088"/>
                <a:gd name="connsiteX9" fmla="*/ 452437 w 2074069"/>
                <a:gd name="connsiteY9" fmla="*/ 288131 h 319088"/>
                <a:gd name="connsiteX10" fmla="*/ 252412 w 2074069"/>
                <a:gd name="connsiteY10" fmla="*/ 307181 h 319088"/>
                <a:gd name="connsiteX11" fmla="*/ 21431 w 2074069"/>
                <a:gd name="connsiteY11" fmla="*/ 319088 h 319088"/>
                <a:gd name="connsiteX12" fmla="*/ 0 w 2074069"/>
                <a:gd name="connsiteY12" fmla="*/ 164306 h 319088"/>
                <a:gd name="connsiteX13" fmla="*/ 252412 w 2074069"/>
                <a:gd name="connsiteY13" fmla="*/ 150019 h 319088"/>
                <a:gd name="connsiteX14" fmla="*/ 578644 w 2074069"/>
                <a:gd name="connsiteY14" fmla="*/ 123825 h 319088"/>
                <a:gd name="connsiteX15" fmla="*/ 881062 w 2074069"/>
                <a:gd name="connsiteY15" fmla="*/ 92869 h 319088"/>
                <a:gd name="connsiteX16" fmla="*/ 1073944 w 2074069"/>
                <a:gd name="connsiteY16" fmla="*/ 69056 h 319088"/>
                <a:gd name="connsiteX17" fmla="*/ 1238250 w 2074069"/>
                <a:gd name="connsiteY17" fmla="*/ 61913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4069" h="319088">
                  <a:moveTo>
                    <a:pt x="1238250" y="61913"/>
                  </a:moveTo>
                  <a:lnTo>
                    <a:pt x="1509712" y="47625"/>
                  </a:lnTo>
                  <a:lnTo>
                    <a:pt x="1797844" y="23813"/>
                  </a:lnTo>
                  <a:lnTo>
                    <a:pt x="2074069" y="0"/>
                  </a:lnTo>
                  <a:lnTo>
                    <a:pt x="2050256" y="157163"/>
                  </a:lnTo>
                  <a:lnTo>
                    <a:pt x="1731169" y="185738"/>
                  </a:lnTo>
                  <a:lnTo>
                    <a:pt x="1402556" y="209550"/>
                  </a:lnTo>
                  <a:lnTo>
                    <a:pt x="1109662" y="226219"/>
                  </a:lnTo>
                  <a:lnTo>
                    <a:pt x="678656" y="266700"/>
                  </a:lnTo>
                  <a:lnTo>
                    <a:pt x="452437" y="288131"/>
                  </a:lnTo>
                  <a:lnTo>
                    <a:pt x="252412" y="307181"/>
                  </a:lnTo>
                  <a:lnTo>
                    <a:pt x="21431" y="319088"/>
                  </a:lnTo>
                  <a:lnTo>
                    <a:pt x="0" y="164306"/>
                  </a:lnTo>
                  <a:lnTo>
                    <a:pt x="252412" y="150019"/>
                  </a:lnTo>
                  <a:lnTo>
                    <a:pt x="578644" y="123825"/>
                  </a:lnTo>
                  <a:lnTo>
                    <a:pt x="881062" y="92869"/>
                  </a:lnTo>
                  <a:lnTo>
                    <a:pt x="1073944" y="69056"/>
                  </a:lnTo>
                  <a:lnTo>
                    <a:pt x="12382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2BC77BFC-40D9-B649-847A-4C9A0E48FBCD}"/>
                </a:ext>
              </a:extLst>
            </p:cNvPr>
            <p:cNvSpPr/>
            <p:nvPr/>
          </p:nvSpPr>
          <p:spPr>
            <a:xfrm>
              <a:off x="4029075" y="4456113"/>
              <a:ext cx="1924050" cy="249237"/>
            </a:xfrm>
            <a:custGeom>
              <a:avLst/>
              <a:gdLst>
                <a:gd name="connsiteX0" fmla="*/ 478631 w 1924050"/>
                <a:gd name="connsiteY0" fmla="*/ 88106 h 250031"/>
                <a:gd name="connsiteX1" fmla="*/ 819150 w 1924050"/>
                <a:gd name="connsiteY1" fmla="*/ 66675 h 250031"/>
                <a:gd name="connsiteX2" fmla="*/ 1009650 w 1924050"/>
                <a:gd name="connsiteY2" fmla="*/ 47625 h 250031"/>
                <a:gd name="connsiteX3" fmla="*/ 1333500 w 1924050"/>
                <a:gd name="connsiteY3" fmla="*/ 28575 h 250031"/>
                <a:gd name="connsiteX4" fmla="*/ 1652588 w 1924050"/>
                <a:gd name="connsiteY4" fmla="*/ 14287 h 250031"/>
                <a:gd name="connsiteX5" fmla="*/ 1924050 w 1924050"/>
                <a:gd name="connsiteY5" fmla="*/ 0 h 250031"/>
                <a:gd name="connsiteX6" fmla="*/ 1907381 w 1924050"/>
                <a:gd name="connsiteY6" fmla="*/ 133350 h 250031"/>
                <a:gd name="connsiteX7" fmla="*/ 1688306 w 1924050"/>
                <a:gd name="connsiteY7" fmla="*/ 145256 h 250031"/>
                <a:gd name="connsiteX8" fmla="*/ 1369219 w 1924050"/>
                <a:gd name="connsiteY8" fmla="*/ 161925 h 250031"/>
                <a:gd name="connsiteX9" fmla="*/ 1004888 w 1924050"/>
                <a:gd name="connsiteY9" fmla="*/ 183356 h 250031"/>
                <a:gd name="connsiteX10" fmla="*/ 804863 w 1924050"/>
                <a:gd name="connsiteY10" fmla="*/ 204787 h 250031"/>
                <a:gd name="connsiteX11" fmla="*/ 452438 w 1924050"/>
                <a:gd name="connsiteY11" fmla="*/ 223837 h 250031"/>
                <a:gd name="connsiteX12" fmla="*/ 126206 w 1924050"/>
                <a:gd name="connsiteY12" fmla="*/ 242887 h 250031"/>
                <a:gd name="connsiteX13" fmla="*/ 11906 w 1924050"/>
                <a:gd name="connsiteY13" fmla="*/ 250031 h 250031"/>
                <a:gd name="connsiteX14" fmla="*/ 0 w 1924050"/>
                <a:gd name="connsiteY14" fmla="*/ 114300 h 250031"/>
                <a:gd name="connsiteX15" fmla="*/ 478631 w 1924050"/>
                <a:gd name="connsiteY15" fmla="*/ 88106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050" h="250031">
                  <a:moveTo>
                    <a:pt x="478631" y="88106"/>
                  </a:moveTo>
                  <a:lnTo>
                    <a:pt x="819150" y="66675"/>
                  </a:lnTo>
                  <a:lnTo>
                    <a:pt x="1009650" y="47625"/>
                  </a:lnTo>
                  <a:lnTo>
                    <a:pt x="1333500" y="28575"/>
                  </a:lnTo>
                  <a:lnTo>
                    <a:pt x="1652588" y="14287"/>
                  </a:lnTo>
                  <a:lnTo>
                    <a:pt x="1924050" y="0"/>
                  </a:lnTo>
                  <a:lnTo>
                    <a:pt x="1907381" y="133350"/>
                  </a:lnTo>
                  <a:lnTo>
                    <a:pt x="1688306" y="145256"/>
                  </a:lnTo>
                  <a:lnTo>
                    <a:pt x="1369219" y="161925"/>
                  </a:lnTo>
                  <a:lnTo>
                    <a:pt x="1004888" y="183356"/>
                  </a:lnTo>
                  <a:lnTo>
                    <a:pt x="804863" y="204787"/>
                  </a:lnTo>
                  <a:lnTo>
                    <a:pt x="452438" y="223837"/>
                  </a:lnTo>
                  <a:lnTo>
                    <a:pt x="126206" y="242887"/>
                  </a:lnTo>
                  <a:lnTo>
                    <a:pt x="11906" y="250031"/>
                  </a:lnTo>
                  <a:lnTo>
                    <a:pt x="0" y="114300"/>
                  </a:lnTo>
                  <a:lnTo>
                    <a:pt x="478631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FCB3281A-D5E6-0D48-9C5B-35C9031D3205}"/>
                </a:ext>
              </a:extLst>
            </p:cNvPr>
            <p:cNvSpPr/>
            <p:nvPr/>
          </p:nvSpPr>
          <p:spPr>
            <a:xfrm>
              <a:off x="4751388" y="3711575"/>
              <a:ext cx="306387" cy="1917700"/>
            </a:xfrm>
            <a:custGeom>
              <a:avLst/>
              <a:gdLst>
                <a:gd name="connsiteX0" fmla="*/ 58903 w 305735"/>
                <a:gd name="connsiteY0" fmla="*/ 1060255 h 1918557"/>
                <a:gd name="connsiteX1" fmla="*/ 58903 w 305735"/>
                <a:gd name="connsiteY1" fmla="*/ 471225 h 1918557"/>
                <a:gd name="connsiteX2" fmla="*/ 58903 w 305735"/>
                <a:gd name="connsiteY2" fmla="*/ 353419 h 1918557"/>
                <a:gd name="connsiteX3" fmla="*/ 64513 w 305735"/>
                <a:gd name="connsiteY3" fmla="*/ 294516 h 1918557"/>
                <a:gd name="connsiteX4" fmla="*/ 67318 w 305735"/>
                <a:gd name="connsiteY4" fmla="*/ 238417 h 1918557"/>
                <a:gd name="connsiteX5" fmla="*/ 64513 w 305735"/>
                <a:gd name="connsiteY5" fmla="*/ 190734 h 1918557"/>
                <a:gd name="connsiteX6" fmla="*/ 56098 w 305735"/>
                <a:gd name="connsiteY6" fmla="*/ 148660 h 1918557"/>
                <a:gd name="connsiteX7" fmla="*/ 42074 w 305735"/>
                <a:gd name="connsiteY7" fmla="*/ 100977 h 1918557"/>
                <a:gd name="connsiteX8" fmla="*/ 0 w 305735"/>
                <a:gd name="connsiteY8" fmla="*/ 5610 h 1918557"/>
                <a:gd name="connsiteX9" fmla="*/ 207563 w 305735"/>
                <a:gd name="connsiteY9" fmla="*/ 0 h 1918557"/>
                <a:gd name="connsiteX10" fmla="*/ 260857 w 305735"/>
                <a:gd name="connsiteY10" fmla="*/ 50489 h 1918557"/>
                <a:gd name="connsiteX11" fmla="*/ 280491 w 305735"/>
                <a:gd name="connsiteY11" fmla="*/ 89757 h 1918557"/>
                <a:gd name="connsiteX12" fmla="*/ 288906 w 305735"/>
                <a:gd name="connsiteY12" fmla="*/ 117806 h 1918557"/>
                <a:gd name="connsiteX13" fmla="*/ 297320 w 305735"/>
                <a:gd name="connsiteY13" fmla="*/ 157075 h 1918557"/>
                <a:gd name="connsiteX14" fmla="*/ 305735 w 305735"/>
                <a:gd name="connsiteY14" fmla="*/ 230003 h 1918557"/>
                <a:gd name="connsiteX15" fmla="*/ 305735 w 305735"/>
                <a:gd name="connsiteY15" fmla="*/ 330979 h 1918557"/>
                <a:gd name="connsiteX16" fmla="*/ 305735 w 305735"/>
                <a:gd name="connsiteY16" fmla="*/ 1912947 h 1918557"/>
                <a:gd name="connsiteX17" fmla="*/ 64513 w 305735"/>
                <a:gd name="connsiteY17" fmla="*/ 1918557 h 1918557"/>
                <a:gd name="connsiteX18" fmla="*/ 58903 w 305735"/>
                <a:gd name="connsiteY18" fmla="*/ 1060255 h 19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5735" h="1918557">
                  <a:moveTo>
                    <a:pt x="58903" y="1060255"/>
                  </a:moveTo>
                  <a:lnTo>
                    <a:pt x="58903" y="471225"/>
                  </a:lnTo>
                  <a:lnTo>
                    <a:pt x="58903" y="353419"/>
                  </a:lnTo>
                  <a:lnTo>
                    <a:pt x="64513" y="294516"/>
                  </a:lnTo>
                  <a:lnTo>
                    <a:pt x="67318" y="238417"/>
                  </a:lnTo>
                  <a:lnTo>
                    <a:pt x="64513" y="190734"/>
                  </a:lnTo>
                  <a:lnTo>
                    <a:pt x="56098" y="148660"/>
                  </a:lnTo>
                  <a:lnTo>
                    <a:pt x="42074" y="100977"/>
                  </a:lnTo>
                  <a:lnTo>
                    <a:pt x="0" y="5610"/>
                  </a:lnTo>
                  <a:lnTo>
                    <a:pt x="207563" y="0"/>
                  </a:lnTo>
                  <a:lnTo>
                    <a:pt x="260857" y="50489"/>
                  </a:lnTo>
                  <a:lnTo>
                    <a:pt x="280491" y="89757"/>
                  </a:lnTo>
                  <a:lnTo>
                    <a:pt x="288906" y="117806"/>
                  </a:lnTo>
                  <a:lnTo>
                    <a:pt x="297320" y="157075"/>
                  </a:lnTo>
                  <a:lnTo>
                    <a:pt x="305735" y="230003"/>
                  </a:lnTo>
                  <a:lnTo>
                    <a:pt x="305735" y="330979"/>
                  </a:lnTo>
                  <a:lnTo>
                    <a:pt x="305735" y="1912947"/>
                  </a:lnTo>
                  <a:lnTo>
                    <a:pt x="64513" y="1918557"/>
                  </a:lnTo>
                  <a:lnTo>
                    <a:pt x="58903" y="1060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FFB0DD7-EA6A-DE46-BDEE-6DC983A754B2}"/>
                </a:ext>
              </a:extLst>
            </p:cNvPr>
            <p:cNvSpPr/>
            <p:nvPr/>
          </p:nvSpPr>
          <p:spPr>
            <a:xfrm>
              <a:off x="3538538" y="4906963"/>
              <a:ext cx="2635250" cy="377825"/>
            </a:xfrm>
            <a:custGeom>
              <a:avLst/>
              <a:gdLst>
                <a:gd name="connsiteX0" fmla="*/ 802481 w 2636043"/>
                <a:gd name="connsiteY0" fmla="*/ 171450 h 376238"/>
                <a:gd name="connsiteX1" fmla="*/ 1302543 w 2636043"/>
                <a:gd name="connsiteY1" fmla="*/ 128588 h 376238"/>
                <a:gd name="connsiteX2" fmla="*/ 1631156 w 2636043"/>
                <a:gd name="connsiteY2" fmla="*/ 97632 h 376238"/>
                <a:gd name="connsiteX3" fmla="*/ 1826418 w 2636043"/>
                <a:gd name="connsiteY3" fmla="*/ 78582 h 376238"/>
                <a:gd name="connsiteX4" fmla="*/ 2038350 w 2636043"/>
                <a:gd name="connsiteY4" fmla="*/ 52388 h 376238"/>
                <a:gd name="connsiteX5" fmla="*/ 2207418 w 2636043"/>
                <a:gd name="connsiteY5" fmla="*/ 26194 h 376238"/>
                <a:gd name="connsiteX6" fmla="*/ 2250281 w 2636043"/>
                <a:gd name="connsiteY6" fmla="*/ 16669 h 376238"/>
                <a:gd name="connsiteX7" fmla="*/ 2274093 w 2636043"/>
                <a:gd name="connsiteY7" fmla="*/ 4763 h 376238"/>
                <a:gd name="connsiteX8" fmla="*/ 2290762 w 2636043"/>
                <a:gd name="connsiteY8" fmla="*/ 0 h 376238"/>
                <a:gd name="connsiteX9" fmla="*/ 2319337 w 2636043"/>
                <a:gd name="connsiteY9" fmla="*/ 0 h 376238"/>
                <a:gd name="connsiteX10" fmla="*/ 2350293 w 2636043"/>
                <a:gd name="connsiteY10" fmla="*/ 2382 h 376238"/>
                <a:gd name="connsiteX11" fmla="*/ 2397918 w 2636043"/>
                <a:gd name="connsiteY11" fmla="*/ 16669 h 376238"/>
                <a:gd name="connsiteX12" fmla="*/ 2447925 w 2636043"/>
                <a:gd name="connsiteY12" fmla="*/ 38100 h 376238"/>
                <a:gd name="connsiteX13" fmla="*/ 2512218 w 2636043"/>
                <a:gd name="connsiteY13" fmla="*/ 76200 h 376238"/>
                <a:gd name="connsiteX14" fmla="*/ 2566987 w 2636043"/>
                <a:gd name="connsiteY14" fmla="*/ 111919 h 376238"/>
                <a:gd name="connsiteX15" fmla="*/ 2593181 w 2636043"/>
                <a:gd name="connsiteY15" fmla="*/ 130969 h 376238"/>
                <a:gd name="connsiteX16" fmla="*/ 2616993 w 2636043"/>
                <a:gd name="connsiteY16" fmla="*/ 154782 h 376238"/>
                <a:gd name="connsiteX17" fmla="*/ 2631281 w 2636043"/>
                <a:gd name="connsiteY17" fmla="*/ 183357 h 376238"/>
                <a:gd name="connsiteX18" fmla="*/ 2636043 w 2636043"/>
                <a:gd name="connsiteY18" fmla="*/ 200025 h 376238"/>
                <a:gd name="connsiteX19" fmla="*/ 2633662 w 2636043"/>
                <a:gd name="connsiteY19" fmla="*/ 209550 h 376238"/>
                <a:gd name="connsiteX20" fmla="*/ 2621756 w 2636043"/>
                <a:gd name="connsiteY20" fmla="*/ 221457 h 376238"/>
                <a:gd name="connsiteX21" fmla="*/ 2597943 w 2636043"/>
                <a:gd name="connsiteY21" fmla="*/ 235744 h 376238"/>
                <a:gd name="connsiteX22" fmla="*/ 2566987 w 2636043"/>
                <a:gd name="connsiteY22" fmla="*/ 242888 h 376238"/>
                <a:gd name="connsiteX23" fmla="*/ 2490787 w 2636043"/>
                <a:gd name="connsiteY23" fmla="*/ 240507 h 376238"/>
                <a:gd name="connsiteX24" fmla="*/ 2269331 w 2636043"/>
                <a:gd name="connsiteY24" fmla="*/ 233363 h 376238"/>
                <a:gd name="connsiteX25" fmla="*/ 1964531 w 2636043"/>
                <a:gd name="connsiteY25" fmla="*/ 235744 h 376238"/>
                <a:gd name="connsiteX26" fmla="*/ 1688306 w 2636043"/>
                <a:gd name="connsiteY26" fmla="*/ 250032 h 376238"/>
                <a:gd name="connsiteX27" fmla="*/ 1488281 w 2636043"/>
                <a:gd name="connsiteY27" fmla="*/ 269082 h 376238"/>
                <a:gd name="connsiteX28" fmla="*/ 1012031 w 2636043"/>
                <a:gd name="connsiteY28" fmla="*/ 309563 h 376238"/>
                <a:gd name="connsiteX29" fmla="*/ 750093 w 2636043"/>
                <a:gd name="connsiteY29" fmla="*/ 333375 h 376238"/>
                <a:gd name="connsiteX30" fmla="*/ 621506 w 2636043"/>
                <a:gd name="connsiteY30" fmla="*/ 352425 h 376238"/>
                <a:gd name="connsiteX31" fmla="*/ 488156 w 2636043"/>
                <a:gd name="connsiteY31" fmla="*/ 371475 h 376238"/>
                <a:gd name="connsiteX32" fmla="*/ 438150 w 2636043"/>
                <a:gd name="connsiteY32" fmla="*/ 376238 h 376238"/>
                <a:gd name="connsiteX33" fmla="*/ 383381 w 2636043"/>
                <a:gd name="connsiteY33" fmla="*/ 376238 h 376238"/>
                <a:gd name="connsiteX34" fmla="*/ 314325 w 2636043"/>
                <a:gd name="connsiteY34" fmla="*/ 364332 h 376238"/>
                <a:gd name="connsiteX35" fmla="*/ 247650 w 2636043"/>
                <a:gd name="connsiteY35" fmla="*/ 335757 h 376238"/>
                <a:gd name="connsiteX36" fmla="*/ 188118 w 2636043"/>
                <a:gd name="connsiteY36" fmla="*/ 297657 h 376238"/>
                <a:gd name="connsiteX37" fmla="*/ 135731 w 2636043"/>
                <a:gd name="connsiteY37" fmla="*/ 261938 h 376238"/>
                <a:gd name="connsiteX38" fmla="*/ 71437 w 2636043"/>
                <a:gd name="connsiteY38" fmla="*/ 197644 h 376238"/>
                <a:gd name="connsiteX39" fmla="*/ 35718 w 2636043"/>
                <a:gd name="connsiteY39" fmla="*/ 152400 h 376238"/>
                <a:gd name="connsiteX40" fmla="*/ 7143 w 2636043"/>
                <a:gd name="connsiteY40" fmla="*/ 104775 h 376238"/>
                <a:gd name="connsiteX41" fmla="*/ 0 w 2636043"/>
                <a:gd name="connsiteY41" fmla="*/ 83344 h 376238"/>
                <a:gd name="connsiteX42" fmla="*/ 0 w 2636043"/>
                <a:gd name="connsiteY42" fmla="*/ 73819 h 376238"/>
                <a:gd name="connsiteX43" fmla="*/ 4762 w 2636043"/>
                <a:gd name="connsiteY43" fmla="*/ 64294 h 376238"/>
                <a:gd name="connsiteX44" fmla="*/ 11906 w 2636043"/>
                <a:gd name="connsiteY44" fmla="*/ 61913 h 376238"/>
                <a:gd name="connsiteX45" fmla="*/ 30956 w 2636043"/>
                <a:gd name="connsiteY45" fmla="*/ 66675 h 376238"/>
                <a:gd name="connsiteX46" fmla="*/ 71437 w 2636043"/>
                <a:gd name="connsiteY46" fmla="*/ 88107 h 376238"/>
                <a:gd name="connsiteX47" fmla="*/ 130968 w 2636043"/>
                <a:gd name="connsiteY47" fmla="*/ 126207 h 376238"/>
                <a:gd name="connsiteX48" fmla="*/ 185737 w 2636043"/>
                <a:gd name="connsiteY48" fmla="*/ 154782 h 376238"/>
                <a:gd name="connsiteX49" fmla="*/ 226218 w 2636043"/>
                <a:gd name="connsiteY49" fmla="*/ 171450 h 376238"/>
                <a:gd name="connsiteX50" fmla="*/ 297656 w 2636043"/>
                <a:gd name="connsiteY50" fmla="*/ 190500 h 376238"/>
                <a:gd name="connsiteX51" fmla="*/ 378618 w 2636043"/>
                <a:gd name="connsiteY51" fmla="*/ 197644 h 376238"/>
                <a:gd name="connsiteX52" fmla="*/ 802481 w 2636043"/>
                <a:gd name="connsiteY52" fmla="*/ 171450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36043" h="376238">
                  <a:moveTo>
                    <a:pt x="802481" y="171450"/>
                  </a:moveTo>
                  <a:lnTo>
                    <a:pt x="1302543" y="128588"/>
                  </a:lnTo>
                  <a:lnTo>
                    <a:pt x="1631156" y="97632"/>
                  </a:lnTo>
                  <a:lnTo>
                    <a:pt x="1826418" y="78582"/>
                  </a:lnTo>
                  <a:lnTo>
                    <a:pt x="2038350" y="52388"/>
                  </a:lnTo>
                  <a:lnTo>
                    <a:pt x="2207418" y="26194"/>
                  </a:lnTo>
                  <a:lnTo>
                    <a:pt x="2250281" y="16669"/>
                  </a:lnTo>
                  <a:lnTo>
                    <a:pt x="2274093" y="4763"/>
                  </a:lnTo>
                  <a:lnTo>
                    <a:pt x="2290762" y="0"/>
                  </a:lnTo>
                  <a:lnTo>
                    <a:pt x="2319337" y="0"/>
                  </a:lnTo>
                  <a:lnTo>
                    <a:pt x="2350293" y="2382"/>
                  </a:lnTo>
                  <a:lnTo>
                    <a:pt x="2397918" y="16669"/>
                  </a:lnTo>
                  <a:lnTo>
                    <a:pt x="2447925" y="38100"/>
                  </a:lnTo>
                  <a:lnTo>
                    <a:pt x="2512218" y="76200"/>
                  </a:lnTo>
                  <a:lnTo>
                    <a:pt x="2566987" y="111919"/>
                  </a:lnTo>
                  <a:lnTo>
                    <a:pt x="2593181" y="130969"/>
                  </a:lnTo>
                  <a:lnTo>
                    <a:pt x="2616993" y="154782"/>
                  </a:lnTo>
                  <a:lnTo>
                    <a:pt x="2631281" y="183357"/>
                  </a:lnTo>
                  <a:lnTo>
                    <a:pt x="2636043" y="200025"/>
                  </a:lnTo>
                  <a:lnTo>
                    <a:pt x="2633662" y="209550"/>
                  </a:lnTo>
                  <a:lnTo>
                    <a:pt x="2621756" y="221457"/>
                  </a:lnTo>
                  <a:lnTo>
                    <a:pt x="2597943" y="235744"/>
                  </a:lnTo>
                  <a:lnTo>
                    <a:pt x="2566987" y="242888"/>
                  </a:lnTo>
                  <a:lnTo>
                    <a:pt x="2490787" y="240507"/>
                  </a:lnTo>
                  <a:lnTo>
                    <a:pt x="2269331" y="233363"/>
                  </a:lnTo>
                  <a:lnTo>
                    <a:pt x="1964531" y="235744"/>
                  </a:lnTo>
                  <a:lnTo>
                    <a:pt x="1688306" y="250032"/>
                  </a:lnTo>
                  <a:lnTo>
                    <a:pt x="1488281" y="269082"/>
                  </a:lnTo>
                  <a:lnTo>
                    <a:pt x="1012031" y="309563"/>
                  </a:lnTo>
                  <a:lnTo>
                    <a:pt x="750093" y="333375"/>
                  </a:lnTo>
                  <a:lnTo>
                    <a:pt x="621506" y="352425"/>
                  </a:lnTo>
                  <a:lnTo>
                    <a:pt x="488156" y="371475"/>
                  </a:lnTo>
                  <a:lnTo>
                    <a:pt x="438150" y="376238"/>
                  </a:lnTo>
                  <a:lnTo>
                    <a:pt x="383381" y="376238"/>
                  </a:lnTo>
                  <a:lnTo>
                    <a:pt x="314325" y="364332"/>
                  </a:lnTo>
                  <a:lnTo>
                    <a:pt x="247650" y="335757"/>
                  </a:lnTo>
                  <a:lnTo>
                    <a:pt x="188118" y="297657"/>
                  </a:lnTo>
                  <a:lnTo>
                    <a:pt x="135731" y="261938"/>
                  </a:lnTo>
                  <a:lnTo>
                    <a:pt x="71437" y="197644"/>
                  </a:lnTo>
                  <a:lnTo>
                    <a:pt x="35718" y="152400"/>
                  </a:lnTo>
                  <a:lnTo>
                    <a:pt x="7143" y="104775"/>
                  </a:lnTo>
                  <a:lnTo>
                    <a:pt x="0" y="83344"/>
                  </a:lnTo>
                  <a:lnTo>
                    <a:pt x="0" y="73819"/>
                  </a:lnTo>
                  <a:lnTo>
                    <a:pt x="4762" y="64294"/>
                  </a:lnTo>
                  <a:lnTo>
                    <a:pt x="11906" y="61913"/>
                  </a:lnTo>
                  <a:lnTo>
                    <a:pt x="30956" y="66675"/>
                  </a:lnTo>
                  <a:lnTo>
                    <a:pt x="71437" y="88107"/>
                  </a:lnTo>
                  <a:lnTo>
                    <a:pt x="130968" y="126207"/>
                  </a:lnTo>
                  <a:lnTo>
                    <a:pt x="185737" y="154782"/>
                  </a:lnTo>
                  <a:lnTo>
                    <a:pt x="226218" y="171450"/>
                  </a:lnTo>
                  <a:lnTo>
                    <a:pt x="297656" y="190500"/>
                  </a:lnTo>
                  <a:lnTo>
                    <a:pt x="378618" y="197644"/>
                  </a:lnTo>
                  <a:lnTo>
                    <a:pt x="802481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9A52A200-5C55-1248-9307-3D0B97FB40A4}"/>
                </a:ext>
              </a:extLst>
            </p:cNvPr>
            <p:cNvSpPr/>
            <p:nvPr/>
          </p:nvSpPr>
          <p:spPr>
            <a:xfrm>
              <a:off x="2970213" y="5459413"/>
              <a:ext cx="4025900" cy="450850"/>
            </a:xfrm>
            <a:custGeom>
              <a:avLst/>
              <a:gdLst>
                <a:gd name="connsiteX0" fmla="*/ 2253108 w 4025992"/>
                <a:gd name="connsiteY0" fmla="*/ 108544 h 450622"/>
                <a:gd name="connsiteX1" fmla="*/ 2703730 w 4025992"/>
                <a:gd name="connsiteY1" fmla="*/ 82231 h 450622"/>
                <a:gd name="connsiteX2" fmla="*/ 3118170 w 4025992"/>
                <a:gd name="connsiteY2" fmla="*/ 55917 h 450622"/>
                <a:gd name="connsiteX3" fmla="*/ 3246449 w 4025992"/>
                <a:gd name="connsiteY3" fmla="*/ 42760 h 450622"/>
                <a:gd name="connsiteX4" fmla="*/ 3345126 w 4025992"/>
                <a:gd name="connsiteY4" fmla="*/ 19736 h 450622"/>
                <a:gd name="connsiteX5" fmla="*/ 3420777 w 4025992"/>
                <a:gd name="connsiteY5" fmla="*/ 3290 h 450622"/>
                <a:gd name="connsiteX6" fmla="*/ 3470116 w 4025992"/>
                <a:gd name="connsiteY6" fmla="*/ 0 h 450622"/>
                <a:gd name="connsiteX7" fmla="*/ 3512875 w 4025992"/>
                <a:gd name="connsiteY7" fmla="*/ 3290 h 450622"/>
                <a:gd name="connsiteX8" fmla="*/ 3562213 w 4025992"/>
                <a:gd name="connsiteY8" fmla="*/ 6579 h 450622"/>
                <a:gd name="connsiteX9" fmla="*/ 3637865 w 4025992"/>
                <a:gd name="connsiteY9" fmla="*/ 19736 h 450622"/>
                <a:gd name="connsiteX10" fmla="*/ 3703649 w 4025992"/>
                <a:gd name="connsiteY10" fmla="*/ 42760 h 450622"/>
                <a:gd name="connsiteX11" fmla="*/ 3805615 w 4025992"/>
                <a:gd name="connsiteY11" fmla="*/ 82231 h 450622"/>
                <a:gd name="connsiteX12" fmla="*/ 3881267 w 4025992"/>
                <a:gd name="connsiteY12" fmla="*/ 118412 h 450622"/>
                <a:gd name="connsiteX13" fmla="*/ 3910869 w 4025992"/>
                <a:gd name="connsiteY13" fmla="*/ 131569 h 450622"/>
                <a:gd name="connsiteX14" fmla="*/ 3940472 w 4025992"/>
                <a:gd name="connsiteY14" fmla="*/ 154593 h 450622"/>
                <a:gd name="connsiteX15" fmla="*/ 3970075 w 4025992"/>
                <a:gd name="connsiteY15" fmla="*/ 180907 h 450622"/>
                <a:gd name="connsiteX16" fmla="*/ 3993100 w 4025992"/>
                <a:gd name="connsiteY16" fmla="*/ 203931 h 450622"/>
                <a:gd name="connsiteX17" fmla="*/ 4012835 w 4025992"/>
                <a:gd name="connsiteY17" fmla="*/ 226956 h 450622"/>
                <a:gd name="connsiteX18" fmla="*/ 4025992 w 4025992"/>
                <a:gd name="connsiteY18" fmla="*/ 246691 h 450622"/>
                <a:gd name="connsiteX19" fmla="*/ 4025992 w 4025992"/>
                <a:gd name="connsiteY19" fmla="*/ 263137 h 450622"/>
                <a:gd name="connsiteX20" fmla="*/ 4019413 w 4025992"/>
                <a:gd name="connsiteY20" fmla="*/ 282872 h 450622"/>
                <a:gd name="connsiteX21" fmla="*/ 3999678 w 4025992"/>
                <a:gd name="connsiteY21" fmla="*/ 299318 h 450622"/>
                <a:gd name="connsiteX22" fmla="*/ 3950340 w 4025992"/>
                <a:gd name="connsiteY22" fmla="*/ 312475 h 450622"/>
                <a:gd name="connsiteX23" fmla="*/ 3910869 w 4025992"/>
                <a:gd name="connsiteY23" fmla="*/ 312475 h 450622"/>
                <a:gd name="connsiteX24" fmla="*/ 3825350 w 4025992"/>
                <a:gd name="connsiteY24" fmla="*/ 299318 h 450622"/>
                <a:gd name="connsiteX25" fmla="*/ 3687203 w 4025992"/>
                <a:gd name="connsiteY25" fmla="*/ 282872 h 450622"/>
                <a:gd name="connsiteX26" fmla="*/ 3489851 w 4025992"/>
                <a:gd name="connsiteY26" fmla="*/ 266426 h 450622"/>
                <a:gd name="connsiteX27" fmla="*/ 3216846 w 4025992"/>
                <a:gd name="connsiteY27" fmla="*/ 249980 h 450622"/>
                <a:gd name="connsiteX28" fmla="*/ 2904372 w 4025992"/>
                <a:gd name="connsiteY28" fmla="*/ 246691 h 450622"/>
                <a:gd name="connsiteX29" fmla="*/ 2598475 w 4025992"/>
                <a:gd name="connsiteY29" fmla="*/ 256559 h 450622"/>
                <a:gd name="connsiteX30" fmla="*/ 2177457 w 4025992"/>
                <a:gd name="connsiteY30" fmla="*/ 269715 h 450622"/>
                <a:gd name="connsiteX31" fmla="*/ 1802487 w 4025992"/>
                <a:gd name="connsiteY31" fmla="*/ 289451 h 450622"/>
                <a:gd name="connsiteX32" fmla="*/ 1542639 w 4025992"/>
                <a:gd name="connsiteY32" fmla="*/ 309186 h 450622"/>
                <a:gd name="connsiteX33" fmla="*/ 1282792 w 4025992"/>
                <a:gd name="connsiteY33" fmla="*/ 338789 h 450622"/>
                <a:gd name="connsiteX34" fmla="*/ 1092018 w 4025992"/>
                <a:gd name="connsiteY34" fmla="*/ 365102 h 450622"/>
                <a:gd name="connsiteX35" fmla="*/ 763097 w 4025992"/>
                <a:gd name="connsiteY35" fmla="*/ 421019 h 450622"/>
                <a:gd name="connsiteX36" fmla="*/ 611793 w 4025992"/>
                <a:gd name="connsiteY36" fmla="*/ 450622 h 450622"/>
                <a:gd name="connsiteX37" fmla="*/ 569033 w 4025992"/>
                <a:gd name="connsiteY37" fmla="*/ 447333 h 450622"/>
                <a:gd name="connsiteX38" fmla="*/ 486803 w 4025992"/>
                <a:gd name="connsiteY38" fmla="*/ 424308 h 450622"/>
                <a:gd name="connsiteX39" fmla="*/ 404573 w 4025992"/>
                <a:gd name="connsiteY39" fmla="*/ 394705 h 450622"/>
                <a:gd name="connsiteX40" fmla="*/ 315764 w 4025992"/>
                <a:gd name="connsiteY40" fmla="*/ 358524 h 450622"/>
                <a:gd name="connsiteX41" fmla="*/ 213799 w 4025992"/>
                <a:gd name="connsiteY41" fmla="*/ 302608 h 450622"/>
                <a:gd name="connsiteX42" fmla="*/ 118412 w 4025992"/>
                <a:gd name="connsiteY42" fmla="*/ 236823 h 450622"/>
                <a:gd name="connsiteX43" fmla="*/ 65785 w 4025992"/>
                <a:gd name="connsiteY43" fmla="*/ 187485 h 450622"/>
                <a:gd name="connsiteX44" fmla="*/ 36182 w 4025992"/>
                <a:gd name="connsiteY44" fmla="*/ 151304 h 450622"/>
                <a:gd name="connsiteX45" fmla="*/ 9868 w 4025992"/>
                <a:gd name="connsiteY45" fmla="*/ 115123 h 450622"/>
                <a:gd name="connsiteX46" fmla="*/ 0 w 4025992"/>
                <a:gd name="connsiteY46" fmla="*/ 82231 h 450622"/>
                <a:gd name="connsiteX47" fmla="*/ 0 w 4025992"/>
                <a:gd name="connsiteY47" fmla="*/ 69074 h 450622"/>
                <a:gd name="connsiteX48" fmla="*/ 6579 w 4025992"/>
                <a:gd name="connsiteY48" fmla="*/ 55917 h 450622"/>
                <a:gd name="connsiteX49" fmla="*/ 16446 w 4025992"/>
                <a:gd name="connsiteY49" fmla="*/ 52628 h 450622"/>
                <a:gd name="connsiteX50" fmla="*/ 52628 w 4025992"/>
                <a:gd name="connsiteY50" fmla="*/ 69074 h 450622"/>
                <a:gd name="connsiteX51" fmla="*/ 115123 w 4025992"/>
                <a:gd name="connsiteY51" fmla="*/ 111833 h 450622"/>
                <a:gd name="connsiteX52" fmla="*/ 184196 w 4025992"/>
                <a:gd name="connsiteY52" fmla="*/ 151304 h 450622"/>
                <a:gd name="connsiteX53" fmla="*/ 236823 w 4025992"/>
                <a:gd name="connsiteY53" fmla="*/ 174328 h 450622"/>
                <a:gd name="connsiteX54" fmla="*/ 328921 w 4025992"/>
                <a:gd name="connsiteY54" fmla="*/ 207220 h 450622"/>
                <a:gd name="connsiteX55" fmla="*/ 401284 w 4025992"/>
                <a:gd name="connsiteY55" fmla="*/ 217088 h 450622"/>
                <a:gd name="connsiteX56" fmla="*/ 496671 w 4025992"/>
                <a:gd name="connsiteY56" fmla="*/ 226956 h 450622"/>
                <a:gd name="connsiteX57" fmla="*/ 713759 w 4025992"/>
                <a:gd name="connsiteY57" fmla="*/ 213799 h 450622"/>
                <a:gd name="connsiteX58" fmla="*/ 1042680 w 4025992"/>
                <a:gd name="connsiteY58" fmla="*/ 187485 h 450622"/>
                <a:gd name="connsiteX59" fmla="*/ 1470277 w 4025992"/>
                <a:gd name="connsiteY59" fmla="*/ 148015 h 450622"/>
                <a:gd name="connsiteX60" fmla="*/ 1864982 w 4025992"/>
                <a:gd name="connsiteY60" fmla="*/ 111833 h 450622"/>
                <a:gd name="connsiteX61" fmla="*/ 2065623 w 4025992"/>
                <a:gd name="connsiteY61" fmla="*/ 111833 h 450622"/>
                <a:gd name="connsiteX62" fmla="*/ 2253108 w 4025992"/>
                <a:gd name="connsiteY62" fmla="*/ 108544 h 45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25992" h="450622">
                  <a:moveTo>
                    <a:pt x="2253108" y="108544"/>
                  </a:moveTo>
                  <a:lnTo>
                    <a:pt x="2703730" y="82231"/>
                  </a:lnTo>
                  <a:lnTo>
                    <a:pt x="3118170" y="55917"/>
                  </a:lnTo>
                  <a:lnTo>
                    <a:pt x="3246449" y="42760"/>
                  </a:lnTo>
                  <a:lnTo>
                    <a:pt x="3345126" y="19736"/>
                  </a:lnTo>
                  <a:lnTo>
                    <a:pt x="3420777" y="3290"/>
                  </a:lnTo>
                  <a:lnTo>
                    <a:pt x="3470116" y="0"/>
                  </a:lnTo>
                  <a:lnTo>
                    <a:pt x="3512875" y="3290"/>
                  </a:lnTo>
                  <a:lnTo>
                    <a:pt x="3562213" y="6579"/>
                  </a:lnTo>
                  <a:lnTo>
                    <a:pt x="3637865" y="19736"/>
                  </a:lnTo>
                  <a:lnTo>
                    <a:pt x="3703649" y="42760"/>
                  </a:lnTo>
                  <a:lnTo>
                    <a:pt x="3805615" y="82231"/>
                  </a:lnTo>
                  <a:lnTo>
                    <a:pt x="3881267" y="118412"/>
                  </a:lnTo>
                  <a:lnTo>
                    <a:pt x="3910869" y="131569"/>
                  </a:lnTo>
                  <a:lnTo>
                    <a:pt x="3940472" y="154593"/>
                  </a:lnTo>
                  <a:lnTo>
                    <a:pt x="3970075" y="180907"/>
                  </a:lnTo>
                  <a:lnTo>
                    <a:pt x="3993100" y="203931"/>
                  </a:lnTo>
                  <a:lnTo>
                    <a:pt x="4012835" y="226956"/>
                  </a:lnTo>
                  <a:lnTo>
                    <a:pt x="4025992" y="246691"/>
                  </a:lnTo>
                  <a:lnTo>
                    <a:pt x="4025992" y="263137"/>
                  </a:lnTo>
                  <a:lnTo>
                    <a:pt x="4019413" y="282872"/>
                  </a:lnTo>
                  <a:lnTo>
                    <a:pt x="3999678" y="299318"/>
                  </a:lnTo>
                  <a:lnTo>
                    <a:pt x="3950340" y="312475"/>
                  </a:lnTo>
                  <a:lnTo>
                    <a:pt x="3910869" y="312475"/>
                  </a:lnTo>
                  <a:lnTo>
                    <a:pt x="3825350" y="299318"/>
                  </a:lnTo>
                  <a:lnTo>
                    <a:pt x="3687203" y="282872"/>
                  </a:lnTo>
                  <a:lnTo>
                    <a:pt x="3489851" y="266426"/>
                  </a:lnTo>
                  <a:lnTo>
                    <a:pt x="3216846" y="249980"/>
                  </a:lnTo>
                  <a:lnTo>
                    <a:pt x="2904372" y="246691"/>
                  </a:lnTo>
                  <a:lnTo>
                    <a:pt x="2598475" y="256559"/>
                  </a:lnTo>
                  <a:lnTo>
                    <a:pt x="2177457" y="269715"/>
                  </a:lnTo>
                  <a:lnTo>
                    <a:pt x="1802487" y="289451"/>
                  </a:lnTo>
                  <a:lnTo>
                    <a:pt x="1542639" y="309186"/>
                  </a:lnTo>
                  <a:lnTo>
                    <a:pt x="1282792" y="338789"/>
                  </a:lnTo>
                  <a:lnTo>
                    <a:pt x="1092018" y="365102"/>
                  </a:lnTo>
                  <a:lnTo>
                    <a:pt x="763097" y="421019"/>
                  </a:lnTo>
                  <a:lnTo>
                    <a:pt x="611793" y="450622"/>
                  </a:lnTo>
                  <a:lnTo>
                    <a:pt x="569033" y="447333"/>
                  </a:lnTo>
                  <a:lnTo>
                    <a:pt x="486803" y="424308"/>
                  </a:lnTo>
                  <a:lnTo>
                    <a:pt x="404573" y="394705"/>
                  </a:lnTo>
                  <a:lnTo>
                    <a:pt x="315764" y="358524"/>
                  </a:lnTo>
                  <a:lnTo>
                    <a:pt x="213799" y="302608"/>
                  </a:lnTo>
                  <a:lnTo>
                    <a:pt x="118412" y="236823"/>
                  </a:lnTo>
                  <a:lnTo>
                    <a:pt x="65785" y="187485"/>
                  </a:lnTo>
                  <a:lnTo>
                    <a:pt x="36182" y="151304"/>
                  </a:lnTo>
                  <a:lnTo>
                    <a:pt x="9868" y="115123"/>
                  </a:lnTo>
                  <a:lnTo>
                    <a:pt x="0" y="82231"/>
                  </a:lnTo>
                  <a:lnTo>
                    <a:pt x="0" y="69074"/>
                  </a:lnTo>
                  <a:lnTo>
                    <a:pt x="6579" y="55917"/>
                  </a:lnTo>
                  <a:lnTo>
                    <a:pt x="16446" y="52628"/>
                  </a:lnTo>
                  <a:lnTo>
                    <a:pt x="52628" y="69074"/>
                  </a:lnTo>
                  <a:lnTo>
                    <a:pt x="115123" y="111833"/>
                  </a:lnTo>
                  <a:lnTo>
                    <a:pt x="184196" y="151304"/>
                  </a:lnTo>
                  <a:lnTo>
                    <a:pt x="236823" y="174328"/>
                  </a:lnTo>
                  <a:lnTo>
                    <a:pt x="328921" y="207220"/>
                  </a:lnTo>
                  <a:lnTo>
                    <a:pt x="401284" y="217088"/>
                  </a:lnTo>
                  <a:lnTo>
                    <a:pt x="496671" y="226956"/>
                  </a:lnTo>
                  <a:lnTo>
                    <a:pt x="713759" y="213799"/>
                  </a:lnTo>
                  <a:lnTo>
                    <a:pt x="1042680" y="187485"/>
                  </a:lnTo>
                  <a:lnTo>
                    <a:pt x="1470277" y="148015"/>
                  </a:lnTo>
                  <a:lnTo>
                    <a:pt x="1864982" y="111833"/>
                  </a:lnTo>
                  <a:lnTo>
                    <a:pt x="2065623" y="111833"/>
                  </a:lnTo>
                  <a:lnTo>
                    <a:pt x="2253108" y="108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9209282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慣用句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CN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借 仲 底 浅 焼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9932563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9F488AB-3EDB-BC43-89F7-176D1BEC690F}"/>
              </a:ext>
            </a:extLst>
          </p:cNvPr>
          <p:cNvSpPr/>
          <p:nvPr/>
        </p:nvSpPr>
        <p:spPr>
          <a:xfrm>
            <a:off x="2636838" y="1636713"/>
            <a:ext cx="1787525" cy="830262"/>
          </a:xfrm>
          <a:custGeom>
            <a:avLst/>
            <a:gdLst>
              <a:gd name="connsiteX0" fmla="*/ 1383506 w 1788319"/>
              <a:gd name="connsiteY0" fmla="*/ 514350 h 831056"/>
              <a:gd name="connsiteX1" fmla="*/ 1021556 w 1788319"/>
              <a:gd name="connsiteY1" fmla="*/ 614362 h 831056"/>
              <a:gd name="connsiteX2" fmla="*/ 881062 w 1788319"/>
              <a:gd name="connsiteY2" fmla="*/ 657225 h 831056"/>
              <a:gd name="connsiteX3" fmla="*/ 738187 w 1788319"/>
              <a:gd name="connsiteY3" fmla="*/ 697706 h 831056"/>
              <a:gd name="connsiteX4" fmla="*/ 607219 w 1788319"/>
              <a:gd name="connsiteY4" fmla="*/ 728662 h 831056"/>
              <a:gd name="connsiteX5" fmla="*/ 478631 w 1788319"/>
              <a:gd name="connsiteY5" fmla="*/ 757237 h 831056"/>
              <a:gd name="connsiteX6" fmla="*/ 352425 w 1788319"/>
              <a:gd name="connsiteY6" fmla="*/ 783431 h 831056"/>
              <a:gd name="connsiteX7" fmla="*/ 173831 w 1788319"/>
              <a:gd name="connsiteY7" fmla="*/ 814387 h 831056"/>
              <a:gd name="connsiteX8" fmla="*/ 69056 w 1788319"/>
              <a:gd name="connsiteY8" fmla="*/ 828675 h 831056"/>
              <a:gd name="connsiteX9" fmla="*/ 35719 w 1788319"/>
              <a:gd name="connsiteY9" fmla="*/ 831056 h 831056"/>
              <a:gd name="connsiteX10" fmla="*/ 14287 w 1788319"/>
              <a:gd name="connsiteY10" fmla="*/ 826294 h 831056"/>
              <a:gd name="connsiteX11" fmla="*/ 2381 w 1788319"/>
              <a:gd name="connsiteY11" fmla="*/ 819150 h 831056"/>
              <a:gd name="connsiteX12" fmla="*/ 0 w 1788319"/>
              <a:gd name="connsiteY12" fmla="*/ 804862 h 831056"/>
              <a:gd name="connsiteX13" fmla="*/ 7144 w 1788319"/>
              <a:gd name="connsiteY13" fmla="*/ 790575 h 831056"/>
              <a:gd name="connsiteX14" fmla="*/ 64294 w 1788319"/>
              <a:gd name="connsiteY14" fmla="*/ 766762 h 831056"/>
              <a:gd name="connsiteX15" fmla="*/ 228600 w 1788319"/>
              <a:gd name="connsiteY15" fmla="*/ 709612 h 831056"/>
              <a:gd name="connsiteX16" fmla="*/ 435769 w 1788319"/>
              <a:gd name="connsiteY16" fmla="*/ 631031 h 831056"/>
              <a:gd name="connsiteX17" fmla="*/ 671512 w 1788319"/>
              <a:gd name="connsiteY17" fmla="*/ 542925 h 831056"/>
              <a:gd name="connsiteX18" fmla="*/ 895350 w 1788319"/>
              <a:gd name="connsiteY18" fmla="*/ 454819 h 831056"/>
              <a:gd name="connsiteX19" fmla="*/ 1000125 w 1788319"/>
              <a:gd name="connsiteY19" fmla="*/ 409575 h 831056"/>
              <a:gd name="connsiteX20" fmla="*/ 1145381 w 1788319"/>
              <a:gd name="connsiteY20" fmla="*/ 335756 h 831056"/>
              <a:gd name="connsiteX21" fmla="*/ 1247775 w 1788319"/>
              <a:gd name="connsiteY21" fmla="*/ 276225 h 831056"/>
              <a:gd name="connsiteX22" fmla="*/ 1323975 w 1788319"/>
              <a:gd name="connsiteY22" fmla="*/ 221456 h 831056"/>
              <a:gd name="connsiteX23" fmla="*/ 1345406 w 1788319"/>
              <a:gd name="connsiteY23" fmla="*/ 197644 h 831056"/>
              <a:gd name="connsiteX24" fmla="*/ 1354931 w 1788319"/>
              <a:gd name="connsiteY24" fmla="*/ 173831 h 831056"/>
              <a:gd name="connsiteX25" fmla="*/ 1354931 w 1788319"/>
              <a:gd name="connsiteY25" fmla="*/ 154781 h 831056"/>
              <a:gd name="connsiteX26" fmla="*/ 1347787 w 1788319"/>
              <a:gd name="connsiteY26" fmla="*/ 123825 h 831056"/>
              <a:gd name="connsiteX27" fmla="*/ 1326356 w 1788319"/>
              <a:gd name="connsiteY27" fmla="*/ 95250 h 831056"/>
              <a:gd name="connsiteX28" fmla="*/ 1304925 w 1788319"/>
              <a:gd name="connsiteY28" fmla="*/ 76200 h 831056"/>
              <a:gd name="connsiteX29" fmla="*/ 1285875 w 1788319"/>
              <a:gd name="connsiteY29" fmla="*/ 52387 h 831056"/>
              <a:gd name="connsiteX30" fmla="*/ 1276350 w 1788319"/>
              <a:gd name="connsiteY30" fmla="*/ 26194 h 831056"/>
              <a:gd name="connsiteX31" fmla="*/ 1278731 w 1788319"/>
              <a:gd name="connsiteY31" fmla="*/ 9525 h 831056"/>
              <a:gd name="connsiteX32" fmla="*/ 1288256 w 1788319"/>
              <a:gd name="connsiteY32" fmla="*/ 0 h 831056"/>
              <a:gd name="connsiteX33" fmla="*/ 1319212 w 1788319"/>
              <a:gd name="connsiteY33" fmla="*/ 2381 h 831056"/>
              <a:gd name="connsiteX34" fmla="*/ 1376362 w 1788319"/>
              <a:gd name="connsiteY34" fmla="*/ 23812 h 831056"/>
              <a:gd name="connsiteX35" fmla="*/ 1469231 w 1788319"/>
              <a:gd name="connsiteY35" fmla="*/ 64294 h 831056"/>
              <a:gd name="connsiteX36" fmla="*/ 1543050 w 1788319"/>
              <a:gd name="connsiteY36" fmla="*/ 102394 h 831056"/>
              <a:gd name="connsiteX37" fmla="*/ 1609725 w 1788319"/>
              <a:gd name="connsiteY37" fmla="*/ 138112 h 831056"/>
              <a:gd name="connsiteX38" fmla="*/ 1654969 w 1788319"/>
              <a:gd name="connsiteY38" fmla="*/ 169069 h 831056"/>
              <a:gd name="connsiteX39" fmla="*/ 1697831 w 1788319"/>
              <a:gd name="connsiteY39" fmla="*/ 200025 h 831056"/>
              <a:gd name="connsiteX40" fmla="*/ 1733550 w 1788319"/>
              <a:gd name="connsiteY40" fmla="*/ 230981 h 831056"/>
              <a:gd name="connsiteX41" fmla="*/ 1771650 w 1788319"/>
              <a:gd name="connsiteY41" fmla="*/ 273844 h 831056"/>
              <a:gd name="connsiteX42" fmla="*/ 1783556 w 1788319"/>
              <a:gd name="connsiteY42" fmla="*/ 297656 h 831056"/>
              <a:gd name="connsiteX43" fmla="*/ 1788319 w 1788319"/>
              <a:gd name="connsiteY43" fmla="*/ 323850 h 831056"/>
              <a:gd name="connsiteX44" fmla="*/ 1785937 w 1788319"/>
              <a:gd name="connsiteY44" fmla="*/ 342900 h 831056"/>
              <a:gd name="connsiteX45" fmla="*/ 1778794 w 1788319"/>
              <a:gd name="connsiteY45" fmla="*/ 364331 h 831056"/>
              <a:gd name="connsiteX46" fmla="*/ 1764506 w 1788319"/>
              <a:gd name="connsiteY46" fmla="*/ 381000 h 831056"/>
              <a:gd name="connsiteX47" fmla="*/ 1719262 w 1788319"/>
              <a:gd name="connsiteY47" fmla="*/ 400050 h 831056"/>
              <a:gd name="connsiteX48" fmla="*/ 1619250 w 1788319"/>
              <a:gd name="connsiteY48" fmla="*/ 426244 h 831056"/>
              <a:gd name="connsiteX49" fmla="*/ 1528762 w 1788319"/>
              <a:gd name="connsiteY49" fmla="*/ 457200 h 831056"/>
              <a:gd name="connsiteX50" fmla="*/ 1383506 w 1788319"/>
              <a:gd name="connsiteY50" fmla="*/ 514350 h 831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88319" h="831056">
                <a:moveTo>
                  <a:pt x="1383506" y="514350"/>
                </a:moveTo>
                <a:lnTo>
                  <a:pt x="1021556" y="614362"/>
                </a:lnTo>
                <a:lnTo>
                  <a:pt x="881062" y="657225"/>
                </a:lnTo>
                <a:lnTo>
                  <a:pt x="738187" y="697706"/>
                </a:lnTo>
                <a:lnTo>
                  <a:pt x="607219" y="728662"/>
                </a:lnTo>
                <a:lnTo>
                  <a:pt x="478631" y="757237"/>
                </a:lnTo>
                <a:lnTo>
                  <a:pt x="352425" y="783431"/>
                </a:lnTo>
                <a:lnTo>
                  <a:pt x="173831" y="814387"/>
                </a:lnTo>
                <a:lnTo>
                  <a:pt x="69056" y="828675"/>
                </a:lnTo>
                <a:lnTo>
                  <a:pt x="35719" y="831056"/>
                </a:lnTo>
                <a:lnTo>
                  <a:pt x="14287" y="826294"/>
                </a:lnTo>
                <a:lnTo>
                  <a:pt x="2381" y="819150"/>
                </a:lnTo>
                <a:lnTo>
                  <a:pt x="0" y="804862"/>
                </a:lnTo>
                <a:lnTo>
                  <a:pt x="7144" y="790575"/>
                </a:lnTo>
                <a:lnTo>
                  <a:pt x="64294" y="766762"/>
                </a:lnTo>
                <a:lnTo>
                  <a:pt x="228600" y="709612"/>
                </a:lnTo>
                <a:lnTo>
                  <a:pt x="435769" y="631031"/>
                </a:lnTo>
                <a:lnTo>
                  <a:pt x="671512" y="542925"/>
                </a:lnTo>
                <a:lnTo>
                  <a:pt x="895350" y="454819"/>
                </a:lnTo>
                <a:lnTo>
                  <a:pt x="1000125" y="409575"/>
                </a:lnTo>
                <a:lnTo>
                  <a:pt x="1145381" y="335756"/>
                </a:lnTo>
                <a:lnTo>
                  <a:pt x="1247775" y="276225"/>
                </a:lnTo>
                <a:lnTo>
                  <a:pt x="1323975" y="221456"/>
                </a:lnTo>
                <a:lnTo>
                  <a:pt x="1345406" y="197644"/>
                </a:lnTo>
                <a:lnTo>
                  <a:pt x="1354931" y="173831"/>
                </a:lnTo>
                <a:lnTo>
                  <a:pt x="1354931" y="154781"/>
                </a:lnTo>
                <a:lnTo>
                  <a:pt x="1347787" y="123825"/>
                </a:lnTo>
                <a:lnTo>
                  <a:pt x="1326356" y="95250"/>
                </a:lnTo>
                <a:lnTo>
                  <a:pt x="1304925" y="76200"/>
                </a:lnTo>
                <a:lnTo>
                  <a:pt x="1285875" y="52387"/>
                </a:lnTo>
                <a:lnTo>
                  <a:pt x="1276350" y="26194"/>
                </a:lnTo>
                <a:lnTo>
                  <a:pt x="1278731" y="9525"/>
                </a:lnTo>
                <a:lnTo>
                  <a:pt x="1288256" y="0"/>
                </a:lnTo>
                <a:lnTo>
                  <a:pt x="1319212" y="2381"/>
                </a:lnTo>
                <a:lnTo>
                  <a:pt x="1376362" y="23812"/>
                </a:lnTo>
                <a:lnTo>
                  <a:pt x="1469231" y="64294"/>
                </a:lnTo>
                <a:lnTo>
                  <a:pt x="1543050" y="102394"/>
                </a:lnTo>
                <a:lnTo>
                  <a:pt x="1609725" y="138112"/>
                </a:lnTo>
                <a:lnTo>
                  <a:pt x="1654969" y="169069"/>
                </a:lnTo>
                <a:lnTo>
                  <a:pt x="1697831" y="200025"/>
                </a:lnTo>
                <a:lnTo>
                  <a:pt x="1733550" y="230981"/>
                </a:lnTo>
                <a:lnTo>
                  <a:pt x="1771650" y="273844"/>
                </a:lnTo>
                <a:lnTo>
                  <a:pt x="1783556" y="297656"/>
                </a:lnTo>
                <a:lnTo>
                  <a:pt x="1788319" y="323850"/>
                </a:lnTo>
                <a:lnTo>
                  <a:pt x="1785937" y="342900"/>
                </a:lnTo>
                <a:lnTo>
                  <a:pt x="1778794" y="364331"/>
                </a:lnTo>
                <a:lnTo>
                  <a:pt x="1764506" y="381000"/>
                </a:lnTo>
                <a:lnTo>
                  <a:pt x="1719262" y="400050"/>
                </a:lnTo>
                <a:lnTo>
                  <a:pt x="1619250" y="426244"/>
                </a:lnTo>
                <a:lnTo>
                  <a:pt x="1528762" y="457200"/>
                </a:lnTo>
                <a:lnTo>
                  <a:pt x="1383506" y="514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4F6326A-F6B8-AD4C-A533-85D9C57A4F6B}"/>
              </a:ext>
            </a:extLst>
          </p:cNvPr>
          <p:cNvSpPr/>
          <p:nvPr/>
        </p:nvSpPr>
        <p:spPr>
          <a:xfrm>
            <a:off x="2495550" y="2690813"/>
            <a:ext cx="1866900" cy="557212"/>
          </a:xfrm>
          <a:custGeom>
            <a:avLst/>
            <a:gdLst>
              <a:gd name="connsiteX0" fmla="*/ 1509713 w 1866900"/>
              <a:gd name="connsiteY0" fmla="*/ 278606 h 557212"/>
              <a:gd name="connsiteX1" fmla="*/ 1295400 w 1866900"/>
              <a:gd name="connsiteY1" fmla="*/ 316706 h 557212"/>
              <a:gd name="connsiteX2" fmla="*/ 962025 w 1866900"/>
              <a:gd name="connsiteY2" fmla="*/ 407193 h 557212"/>
              <a:gd name="connsiteX3" fmla="*/ 733425 w 1866900"/>
              <a:gd name="connsiteY3" fmla="*/ 459581 h 557212"/>
              <a:gd name="connsiteX4" fmla="*/ 440531 w 1866900"/>
              <a:gd name="connsiteY4" fmla="*/ 538162 h 557212"/>
              <a:gd name="connsiteX5" fmla="*/ 416719 w 1866900"/>
              <a:gd name="connsiteY5" fmla="*/ 550068 h 557212"/>
              <a:gd name="connsiteX6" fmla="*/ 397669 w 1866900"/>
              <a:gd name="connsiteY6" fmla="*/ 554831 h 557212"/>
              <a:gd name="connsiteX7" fmla="*/ 366713 w 1866900"/>
              <a:gd name="connsiteY7" fmla="*/ 557212 h 557212"/>
              <a:gd name="connsiteX8" fmla="*/ 347663 w 1866900"/>
              <a:gd name="connsiteY8" fmla="*/ 554831 h 557212"/>
              <a:gd name="connsiteX9" fmla="*/ 297656 w 1866900"/>
              <a:gd name="connsiteY9" fmla="*/ 542925 h 557212"/>
              <a:gd name="connsiteX10" fmla="*/ 238125 w 1866900"/>
              <a:gd name="connsiteY10" fmla="*/ 509587 h 557212"/>
              <a:gd name="connsiteX11" fmla="*/ 173831 w 1866900"/>
              <a:gd name="connsiteY11" fmla="*/ 464343 h 557212"/>
              <a:gd name="connsiteX12" fmla="*/ 109538 w 1866900"/>
              <a:gd name="connsiteY12" fmla="*/ 411956 h 557212"/>
              <a:gd name="connsiteX13" fmla="*/ 47625 w 1866900"/>
              <a:gd name="connsiteY13" fmla="*/ 354806 h 557212"/>
              <a:gd name="connsiteX14" fmla="*/ 16669 w 1866900"/>
              <a:gd name="connsiteY14" fmla="*/ 319087 h 557212"/>
              <a:gd name="connsiteX15" fmla="*/ 2381 w 1866900"/>
              <a:gd name="connsiteY15" fmla="*/ 288131 h 557212"/>
              <a:gd name="connsiteX16" fmla="*/ 0 w 1866900"/>
              <a:gd name="connsiteY16" fmla="*/ 264318 h 557212"/>
              <a:gd name="connsiteX17" fmla="*/ 2381 w 1866900"/>
              <a:gd name="connsiteY17" fmla="*/ 250031 h 557212"/>
              <a:gd name="connsiteX18" fmla="*/ 14288 w 1866900"/>
              <a:gd name="connsiteY18" fmla="*/ 242887 h 557212"/>
              <a:gd name="connsiteX19" fmla="*/ 38100 w 1866900"/>
              <a:gd name="connsiteY19" fmla="*/ 242887 h 557212"/>
              <a:gd name="connsiteX20" fmla="*/ 61913 w 1866900"/>
              <a:gd name="connsiteY20" fmla="*/ 259556 h 557212"/>
              <a:gd name="connsiteX21" fmla="*/ 114300 w 1866900"/>
              <a:gd name="connsiteY21" fmla="*/ 288131 h 557212"/>
              <a:gd name="connsiteX22" fmla="*/ 176213 w 1866900"/>
              <a:gd name="connsiteY22" fmla="*/ 314325 h 557212"/>
              <a:gd name="connsiteX23" fmla="*/ 238125 w 1866900"/>
              <a:gd name="connsiteY23" fmla="*/ 335756 h 557212"/>
              <a:gd name="connsiteX24" fmla="*/ 307181 w 1866900"/>
              <a:gd name="connsiteY24" fmla="*/ 350043 h 557212"/>
              <a:gd name="connsiteX25" fmla="*/ 359569 w 1866900"/>
              <a:gd name="connsiteY25" fmla="*/ 350043 h 557212"/>
              <a:gd name="connsiteX26" fmla="*/ 478631 w 1866900"/>
              <a:gd name="connsiteY26" fmla="*/ 323850 h 557212"/>
              <a:gd name="connsiteX27" fmla="*/ 769144 w 1866900"/>
              <a:gd name="connsiteY27" fmla="*/ 257175 h 557212"/>
              <a:gd name="connsiteX28" fmla="*/ 1088231 w 1866900"/>
              <a:gd name="connsiteY28" fmla="*/ 180975 h 557212"/>
              <a:gd name="connsiteX29" fmla="*/ 1326356 w 1866900"/>
              <a:gd name="connsiteY29" fmla="*/ 109537 h 557212"/>
              <a:gd name="connsiteX30" fmla="*/ 1540669 w 1866900"/>
              <a:gd name="connsiteY30" fmla="*/ 47625 h 557212"/>
              <a:gd name="connsiteX31" fmla="*/ 1626394 w 1866900"/>
              <a:gd name="connsiteY31" fmla="*/ 0 h 557212"/>
              <a:gd name="connsiteX32" fmla="*/ 1650206 w 1866900"/>
              <a:gd name="connsiteY32" fmla="*/ 0 h 557212"/>
              <a:gd name="connsiteX33" fmla="*/ 1709738 w 1866900"/>
              <a:gd name="connsiteY33" fmla="*/ 14287 h 557212"/>
              <a:gd name="connsiteX34" fmla="*/ 1754981 w 1866900"/>
              <a:gd name="connsiteY34" fmla="*/ 33337 h 557212"/>
              <a:gd name="connsiteX35" fmla="*/ 1790700 w 1866900"/>
              <a:gd name="connsiteY35" fmla="*/ 54768 h 557212"/>
              <a:gd name="connsiteX36" fmla="*/ 1819275 w 1866900"/>
              <a:gd name="connsiteY36" fmla="*/ 76200 h 557212"/>
              <a:gd name="connsiteX37" fmla="*/ 1857375 w 1866900"/>
              <a:gd name="connsiteY37" fmla="*/ 121443 h 557212"/>
              <a:gd name="connsiteX38" fmla="*/ 1866900 w 1866900"/>
              <a:gd name="connsiteY38" fmla="*/ 147637 h 557212"/>
              <a:gd name="connsiteX39" fmla="*/ 1866900 w 1866900"/>
              <a:gd name="connsiteY39" fmla="*/ 180975 h 557212"/>
              <a:gd name="connsiteX40" fmla="*/ 1852613 w 1866900"/>
              <a:gd name="connsiteY40" fmla="*/ 204787 h 557212"/>
              <a:gd name="connsiteX41" fmla="*/ 1821656 w 1866900"/>
              <a:gd name="connsiteY41" fmla="*/ 230981 h 557212"/>
              <a:gd name="connsiteX42" fmla="*/ 1785938 w 1866900"/>
              <a:gd name="connsiteY42" fmla="*/ 247650 h 557212"/>
              <a:gd name="connsiteX43" fmla="*/ 1693069 w 1866900"/>
              <a:gd name="connsiteY43" fmla="*/ 252412 h 557212"/>
              <a:gd name="connsiteX44" fmla="*/ 1509713 w 1866900"/>
              <a:gd name="connsiteY44" fmla="*/ 278606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66900" h="557212">
                <a:moveTo>
                  <a:pt x="1509713" y="278606"/>
                </a:moveTo>
                <a:lnTo>
                  <a:pt x="1295400" y="316706"/>
                </a:lnTo>
                <a:lnTo>
                  <a:pt x="962025" y="407193"/>
                </a:lnTo>
                <a:lnTo>
                  <a:pt x="733425" y="459581"/>
                </a:lnTo>
                <a:lnTo>
                  <a:pt x="440531" y="538162"/>
                </a:lnTo>
                <a:lnTo>
                  <a:pt x="416719" y="550068"/>
                </a:lnTo>
                <a:lnTo>
                  <a:pt x="397669" y="554831"/>
                </a:lnTo>
                <a:lnTo>
                  <a:pt x="366713" y="557212"/>
                </a:lnTo>
                <a:lnTo>
                  <a:pt x="347663" y="554831"/>
                </a:lnTo>
                <a:lnTo>
                  <a:pt x="297656" y="542925"/>
                </a:lnTo>
                <a:lnTo>
                  <a:pt x="238125" y="509587"/>
                </a:lnTo>
                <a:lnTo>
                  <a:pt x="173831" y="464343"/>
                </a:lnTo>
                <a:lnTo>
                  <a:pt x="109538" y="411956"/>
                </a:lnTo>
                <a:lnTo>
                  <a:pt x="47625" y="354806"/>
                </a:lnTo>
                <a:lnTo>
                  <a:pt x="16669" y="319087"/>
                </a:lnTo>
                <a:lnTo>
                  <a:pt x="2381" y="288131"/>
                </a:lnTo>
                <a:lnTo>
                  <a:pt x="0" y="264318"/>
                </a:lnTo>
                <a:lnTo>
                  <a:pt x="2381" y="250031"/>
                </a:lnTo>
                <a:lnTo>
                  <a:pt x="14288" y="242887"/>
                </a:lnTo>
                <a:lnTo>
                  <a:pt x="38100" y="242887"/>
                </a:lnTo>
                <a:lnTo>
                  <a:pt x="61913" y="259556"/>
                </a:lnTo>
                <a:lnTo>
                  <a:pt x="114300" y="288131"/>
                </a:lnTo>
                <a:lnTo>
                  <a:pt x="176213" y="314325"/>
                </a:lnTo>
                <a:lnTo>
                  <a:pt x="238125" y="335756"/>
                </a:lnTo>
                <a:lnTo>
                  <a:pt x="307181" y="350043"/>
                </a:lnTo>
                <a:lnTo>
                  <a:pt x="359569" y="350043"/>
                </a:lnTo>
                <a:lnTo>
                  <a:pt x="478631" y="323850"/>
                </a:lnTo>
                <a:lnTo>
                  <a:pt x="769144" y="257175"/>
                </a:lnTo>
                <a:lnTo>
                  <a:pt x="1088231" y="180975"/>
                </a:lnTo>
                <a:lnTo>
                  <a:pt x="1326356" y="109537"/>
                </a:lnTo>
                <a:lnTo>
                  <a:pt x="1540669" y="47625"/>
                </a:lnTo>
                <a:lnTo>
                  <a:pt x="1626394" y="0"/>
                </a:lnTo>
                <a:lnTo>
                  <a:pt x="1650206" y="0"/>
                </a:lnTo>
                <a:lnTo>
                  <a:pt x="1709738" y="14287"/>
                </a:lnTo>
                <a:lnTo>
                  <a:pt x="1754981" y="33337"/>
                </a:lnTo>
                <a:lnTo>
                  <a:pt x="1790700" y="54768"/>
                </a:lnTo>
                <a:lnTo>
                  <a:pt x="1819275" y="76200"/>
                </a:lnTo>
                <a:lnTo>
                  <a:pt x="1857375" y="121443"/>
                </a:lnTo>
                <a:lnTo>
                  <a:pt x="1866900" y="147637"/>
                </a:lnTo>
                <a:lnTo>
                  <a:pt x="1866900" y="180975"/>
                </a:lnTo>
                <a:lnTo>
                  <a:pt x="1852613" y="204787"/>
                </a:lnTo>
                <a:lnTo>
                  <a:pt x="1821656" y="230981"/>
                </a:lnTo>
                <a:lnTo>
                  <a:pt x="1785938" y="247650"/>
                </a:lnTo>
                <a:lnTo>
                  <a:pt x="1693069" y="252412"/>
                </a:lnTo>
                <a:lnTo>
                  <a:pt x="1509713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3DFC769-0147-BD49-BAFF-C36905E53458}"/>
              </a:ext>
            </a:extLst>
          </p:cNvPr>
          <p:cNvSpPr/>
          <p:nvPr/>
        </p:nvSpPr>
        <p:spPr>
          <a:xfrm>
            <a:off x="4605338" y="1547813"/>
            <a:ext cx="1993900" cy="787400"/>
          </a:xfrm>
          <a:custGeom>
            <a:avLst/>
            <a:gdLst>
              <a:gd name="connsiteX0" fmla="*/ 1340643 w 1993106"/>
              <a:gd name="connsiteY0" fmla="*/ 516731 h 788193"/>
              <a:gd name="connsiteX1" fmla="*/ 1009650 w 1993106"/>
              <a:gd name="connsiteY1" fmla="*/ 616743 h 788193"/>
              <a:gd name="connsiteX2" fmla="*/ 809625 w 1993106"/>
              <a:gd name="connsiteY2" fmla="*/ 661987 h 788193"/>
              <a:gd name="connsiteX3" fmla="*/ 604837 w 1993106"/>
              <a:gd name="connsiteY3" fmla="*/ 697706 h 788193"/>
              <a:gd name="connsiteX4" fmla="*/ 323850 w 1993106"/>
              <a:gd name="connsiteY4" fmla="*/ 742950 h 788193"/>
              <a:gd name="connsiteX5" fmla="*/ 95250 w 1993106"/>
              <a:gd name="connsiteY5" fmla="*/ 783431 h 788193"/>
              <a:gd name="connsiteX6" fmla="*/ 64293 w 1993106"/>
              <a:gd name="connsiteY6" fmla="*/ 788193 h 788193"/>
              <a:gd name="connsiteX7" fmla="*/ 33337 w 1993106"/>
              <a:gd name="connsiteY7" fmla="*/ 783431 h 788193"/>
              <a:gd name="connsiteX8" fmla="*/ 11906 w 1993106"/>
              <a:gd name="connsiteY8" fmla="*/ 773906 h 788193"/>
              <a:gd name="connsiteX9" fmla="*/ 0 w 1993106"/>
              <a:gd name="connsiteY9" fmla="*/ 759618 h 788193"/>
              <a:gd name="connsiteX10" fmla="*/ 2381 w 1993106"/>
              <a:gd name="connsiteY10" fmla="*/ 740568 h 788193"/>
              <a:gd name="connsiteX11" fmla="*/ 21431 w 1993106"/>
              <a:gd name="connsiteY11" fmla="*/ 723900 h 788193"/>
              <a:gd name="connsiteX12" fmla="*/ 150018 w 1993106"/>
              <a:gd name="connsiteY12" fmla="*/ 685800 h 788193"/>
              <a:gd name="connsiteX13" fmla="*/ 431006 w 1993106"/>
              <a:gd name="connsiteY13" fmla="*/ 607218 h 788193"/>
              <a:gd name="connsiteX14" fmla="*/ 728662 w 1993106"/>
              <a:gd name="connsiteY14" fmla="*/ 511968 h 788193"/>
              <a:gd name="connsiteX15" fmla="*/ 1012031 w 1993106"/>
              <a:gd name="connsiteY15" fmla="*/ 411956 h 788193"/>
              <a:gd name="connsiteX16" fmla="*/ 1252537 w 1993106"/>
              <a:gd name="connsiteY16" fmla="*/ 319087 h 788193"/>
              <a:gd name="connsiteX17" fmla="*/ 1416843 w 1993106"/>
              <a:gd name="connsiteY17" fmla="*/ 250031 h 788193"/>
              <a:gd name="connsiteX18" fmla="*/ 1433512 w 1993106"/>
              <a:gd name="connsiteY18" fmla="*/ 233362 h 788193"/>
              <a:gd name="connsiteX19" fmla="*/ 1443037 w 1993106"/>
              <a:gd name="connsiteY19" fmla="*/ 211931 h 788193"/>
              <a:gd name="connsiteX20" fmla="*/ 1452562 w 1993106"/>
              <a:gd name="connsiteY20" fmla="*/ 188118 h 788193"/>
              <a:gd name="connsiteX21" fmla="*/ 1457325 w 1993106"/>
              <a:gd name="connsiteY21" fmla="*/ 161925 h 788193"/>
              <a:gd name="connsiteX22" fmla="*/ 1447800 w 1993106"/>
              <a:gd name="connsiteY22" fmla="*/ 138112 h 788193"/>
              <a:gd name="connsiteX23" fmla="*/ 1428750 w 1993106"/>
              <a:gd name="connsiteY23" fmla="*/ 114300 h 788193"/>
              <a:gd name="connsiteX24" fmla="*/ 1402556 w 1993106"/>
              <a:gd name="connsiteY24" fmla="*/ 88106 h 788193"/>
              <a:gd name="connsiteX25" fmla="*/ 1385887 w 1993106"/>
              <a:gd name="connsiteY25" fmla="*/ 61912 h 788193"/>
              <a:gd name="connsiteX26" fmla="*/ 1378743 w 1993106"/>
              <a:gd name="connsiteY26" fmla="*/ 35718 h 788193"/>
              <a:gd name="connsiteX27" fmla="*/ 1378743 w 1993106"/>
              <a:gd name="connsiteY27" fmla="*/ 14287 h 788193"/>
              <a:gd name="connsiteX28" fmla="*/ 1388268 w 1993106"/>
              <a:gd name="connsiteY28" fmla="*/ 4762 h 788193"/>
              <a:gd name="connsiteX29" fmla="*/ 1409700 w 1993106"/>
              <a:gd name="connsiteY29" fmla="*/ 0 h 788193"/>
              <a:gd name="connsiteX30" fmla="*/ 1438275 w 1993106"/>
              <a:gd name="connsiteY30" fmla="*/ 0 h 788193"/>
              <a:gd name="connsiteX31" fmla="*/ 1476375 w 1993106"/>
              <a:gd name="connsiteY31" fmla="*/ 11906 h 788193"/>
              <a:gd name="connsiteX32" fmla="*/ 1554956 w 1993106"/>
              <a:gd name="connsiteY32" fmla="*/ 40481 h 788193"/>
              <a:gd name="connsiteX33" fmla="*/ 1664493 w 1993106"/>
              <a:gd name="connsiteY33" fmla="*/ 88106 h 788193"/>
              <a:gd name="connsiteX34" fmla="*/ 1754981 w 1993106"/>
              <a:gd name="connsiteY34" fmla="*/ 130968 h 788193"/>
              <a:gd name="connsiteX35" fmla="*/ 1843087 w 1993106"/>
              <a:gd name="connsiteY35" fmla="*/ 173831 h 788193"/>
              <a:gd name="connsiteX36" fmla="*/ 1907381 w 1993106"/>
              <a:gd name="connsiteY36" fmla="*/ 211931 h 788193"/>
              <a:gd name="connsiteX37" fmla="*/ 1950243 w 1993106"/>
              <a:gd name="connsiteY37" fmla="*/ 245268 h 788193"/>
              <a:gd name="connsiteX38" fmla="*/ 1974056 w 1993106"/>
              <a:gd name="connsiteY38" fmla="*/ 264318 h 788193"/>
              <a:gd name="connsiteX39" fmla="*/ 1983581 w 1993106"/>
              <a:gd name="connsiteY39" fmla="*/ 278606 h 788193"/>
              <a:gd name="connsiteX40" fmla="*/ 1993106 w 1993106"/>
              <a:gd name="connsiteY40" fmla="*/ 295275 h 788193"/>
              <a:gd name="connsiteX41" fmla="*/ 1993106 w 1993106"/>
              <a:gd name="connsiteY41" fmla="*/ 319087 h 788193"/>
              <a:gd name="connsiteX42" fmla="*/ 1985962 w 1993106"/>
              <a:gd name="connsiteY42" fmla="*/ 338137 h 788193"/>
              <a:gd name="connsiteX43" fmla="*/ 1969293 w 1993106"/>
              <a:gd name="connsiteY43" fmla="*/ 352425 h 788193"/>
              <a:gd name="connsiteX44" fmla="*/ 1916906 w 1993106"/>
              <a:gd name="connsiteY44" fmla="*/ 369093 h 788193"/>
              <a:gd name="connsiteX45" fmla="*/ 1783556 w 1993106"/>
              <a:gd name="connsiteY45" fmla="*/ 390525 h 788193"/>
              <a:gd name="connsiteX46" fmla="*/ 1640681 w 1993106"/>
              <a:gd name="connsiteY46" fmla="*/ 409575 h 788193"/>
              <a:gd name="connsiteX47" fmla="*/ 1340643 w 1993106"/>
              <a:gd name="connsiteY47" fmla="*/ 516731 h 788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93106" h="788193">
                <a:moveTo>
                  <a:pt x="1340643" y="516731"/>
                </a:moveTo>
                <a:lnTo>
                  <a:pt x="1009650" y="616743"/>
                </a:lnTo>
                <a:lnTo>
                  <a:pt x="809625" y="661987"/>
                </a:lnTo>
                <a:lnTo>
                  <a:pt x="604837" y="697706"/>
                </a:lnTo>
                <a:lnTo>
                  <a:pt x="323850" y="742950"/>
                </a:lnTo>
                <a:lnTo>
                  <a:pt x="95250" y="783431"/>
                </a:lnTo>
                <a:lnTo>
                  <a:pt x="64293" y="788193"/>
                </a:lnTo>
                <a:lnTo>
                  <a:pt x="33337" y="783431"/>
                </a:lnTo>
                <a:lnTo>
                  <a:pt x="11906" y="773906"/>
                </a:lnTo>
                <a:lnTo>
                  <a:pt x="0" y="759618"/>
                </a:lnTo>
                <a:lnTo>
                  <a:pt x="2381" y="740568"/>
                </a:lnTo>
                <a:lnTo>
                  <a:pt x="21431" y="723900"/>
                </a:lnTo>
                <a:lnTo>
                  <a:pt x="150018" y="685800"/>
                </a:lnTo>
                <a:lnTo>
                  <a:pt x="431006" y="607218"/>
                </a:lnTo>
                <a:lnTo>
                  <a:pt x="728662" y="511968"/>
                </a:lnTo>
                <a:lnTo>
                  <a:pt x="1012031" y="411956"/>
                </a:lnTo>
                <a:lnTo>
                  <a:pt x="1252537" y="319087"/>
                </a:lnTo>
                <a:lnTo>
                  <a:pt x="1416843" y="250031"/>
                </a:lnTo>
                <a:lnTo>
                  <a:pt x="1433512" y="233362"/>
                </a:lnTo>
                <a:lnTo>
                  <a:pt x="1443037" y="211931"/>
                </a:lnTo>
                <a:lnTo>
                  <a:pt x="1452562" y="188118"/>
                </a:lnTo>
                <a:lnTo>
                  <a:pt x="1457325" y="161925"/>
                </a:lnTo>
                <a:lnTo>
                  <a:pt x="1447800" y="138112"/>
                </a:lnTo>
                <a:lnTo>
                  <a:pt x="1428750" y="114300"/>
                </a:lnTo>
                <a:lnTo>
                  <a:pt x="1402556" y="88106"/>
                </a:lnTo>
                <a:lnTo>
                  <a:pt x="1385887" y="61912"/>
                </a:lnTo>
                <a:lnTo>
                  <a:pt x="1378743" y="35718"/>
                </a:lnTo>
                <a:lnTo>
                  <a:pt x="1378743" y="14287"/>
                </a:lnTo>
                <a:lnTo>
                  <a:pt x="1388268" y="4762"/>
                </a:lnTo>
                <a:lnTo>
                  <a:pt x="1409700" y="0"/>
                </a:lnTo>
                <a:lnTo>
                  <a:pt x="1438275" y="0"/>
                </a:lnTo>
                <a:lnTo>
                  <a:pt x="1476375" y="11906"/>
                </a:lnTo>
                <a:lnTo>
                  <a:pt x="1554956" y="40481"/>
                </a:lnTo>
                <a:lnTo>
                  <a:pt x="1664493" y="88106"/>
                </a:lnTo>
                <a:lnTo>
                  <a:pt x="1754981" y="130968"/>
                </a:lnTo>
                <a:lnTo>
                  <a:pt x="1843087" y="173831"/>
                </a:lnTo>
                <a:lnTo>
                  <a:pt x="1907381" y="211931"/>
                </a:lnTo>
                <a:lnTo>
                  <a:pt x="1950243" y="245268"/>
                </a:lnTo>
                <a:lnTo>
                  <a:pt x="1974056" y="264318"/>
                </a:lnTo>
                <a:lnTo>
                  <a:pt x="1983581" y="278606"/>
                </a:lnTo>
                <a:lnTo>
                  <a:pt x="1993106" y="295275"/>
                </a:lnTo>
                <a:lnTo>
                  <a:pt x="1993106" y="319087"/>
                </a:lnTo>
                <a:lnTo>
                  <a:pt x="1985962" y="338137"/>
                </a:lnTo>
                <a:lnTo>
                  <a:pt x="1969293" y="352425"/>
                </a:lnTo>
                <a:lnTo>
                  <a:pt x="1916906" y="369093"/>
                </a:lnTo>
                <a:lnTo>
                  <a:pt x="1783556" y="390525"/>
                </a:lnTo>
                <a:lnTo>
                  <a:pt x="1640681" y="409575"/>
                </a:lnTo>
                <a:lnTo>
                  <a:pt x="1340643" y="516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13A7C86-4B7F-F043-8819-7EA63CDA8260}"/>
              </a:ext>
            </a:extLst>
          </p:cNvPr>
          <p:cNvSpPr/>
          <p:nvPr/>
        </p:nvSpPr>
        <p:spPr>
          <a:xfrm>
            <a:off x="4576763" y="3192463"/>
            <a:ext cx="433387" cy="1444625"/>
          </a:xfrm>
          <a:custGeom>
            <a:avLst/>
            <a:gdLst>
              <a:gd name="connsiteX0" fmla="*/ 164306 w 433387"/>
              <a:gd name="connsiteY0" fmla="*/ 878682 h 1443038"/>
              <a:gd name="connsiteX1" fmla="*/ 157162 w 433387"/>
              <a:gd name="connsiteY1" fmla="*/ 626269 h 1443038"/>
              <a:gd name="connsiteX2" fmla="*/ 142875 w 433387"/>
              <a:gd name="connsiteY2" fmla="*/ 478632 h 1443038"/>
              <a:gd name="connsiteX3" fmla="*/ 121443 w 433387"/>
              <a:gd name="connsiteY3" fmla="*/ 359569 h 1443038"/>
              <a:gd name="connsiteX4" fmla="*/ 92868 w 433387"/>
              <a:gd name="connsiteY4" fmla="*/ 261938 h 1443038"/>
              <a:gd name="connsiteX5" fmla="*/ 59531 w 433387"/>
              <a:gd name="connsiteY5" fmla="*/ 154782 h 1443038"/>
              <a:gd name="connsiteX6" fmla="*/ 21431 w 433387"/>
              <a:gd name="connsiteY6" fmla="*/ 80963 h 1443038"/>
              <a:gd name="connsiteX7" fmla="*/ 4762 w 433387"/>
              <a:gd name="connsiteY7" fmla="*/ 52388 h 1443038"/>
              <a:gd name="connsiteX8" fmla="*/ 0 w 433387"/>
              <a:gd name="connsiteY8" fmla="*/ 30957 h 1443038"/>
              <a:gd name="connsiteX9" fmla="*/ 4762 w 433387"/>
              <a:gd name="connsiteY9" fmla="*/ 9525 h 1443038"/>
              <a:gd name="connsiteX10" fmla="*/ 30956 w 433387"/>
              <a:gd name="connsiteY10" fmla="*/ 0 h 1443038"/>
              <a:gd name="connsiteX11" fmla="*/ 78581 w 433387"/>
              <a:gd name="connsiteY11" fmla="*/ 4763 h 1443038"/>
              <a:gd name="connsiteX12" fmla="*/ 157162 w 433387"/>
              <a:gd name="connsiteY12" fmla="*/ 33338 h 1443038"/>
              <a:gd name="connsiteX13" fmla="*/ 292893 w 433387"/>
              <a:gd name="connsiteY13" fmla="*/ 97632 h 1443038"/>
              <a:gd name="connsiteX14" fmla="*/ 323850 w 433387"/>
              <a:gd name="connsiteY14" fmla="*/ 238125 h 1443038"/>
              <a:gd name="connsiteX15" fmla="*/ 369093 w 433387"/>
              <a:gd name="connsiteY15" fmla="*/ 602457 h 1443038"/>
              <a:gd name="connsiteX16" fmla="*/ 390525 w 433387"/>
              <a:gd name="connsiteY16" fmla="*/ 757238 h 1443038"/>
              <a:gd name="connsiteX17" fmla="*/ 416718 w 433387"/>
              <a:gd name="connsiteY17" fmla="*/ 1143000 h 1443038"/>
              <a:gd name="connsiteX18" fmla="*/ 433387 w 433387"/>
              <a:gd name="connsiteY18" fmla="*/ 1312069 h 1443038"/>
              <a:gd name="connsiteX19" fmla="*/ 428625 w 433387"/>
              <a:gd name="connsiteY19" fmla="*/ 1371600 h 1443038"/>
              <a:gd name="connsiteX20" fmla="*/ 416718 w 433387"/>
              <a:gd name="connsiteY20" fmla="*/ 1412082 h 1443038"/>
              <a:gd name="connsiteX21" fmla="*/ 400050 w 433387"/>
              <a:gd name="connsiteY21" fmla="*/ 1431132 h 1443038"/>
              <a:gd name="connsiteX22" fmla="*/ 376237 w 433387"/>
              <a:gd name="connsiteY22" fmla="*/ 1438275 h 1443038"/>
              <a:gd name="connsiteX23" fmla="*/ 347662 w 433387"/>
              <a:gd name="connsiteY23" fmla="*/ 1443038 h 1443038"/>
              <a:gd name="connsiteX24" fmla="*/ 309562 w 433387"/>
              <a:gd name="connsiteY24" fmla="*/ 1438275 h 1443038"/>
              <a:gd name="connsiteX25" fmla="*/ 288131 w 433387"/>
              <a:gd name="connsiteY25" fmla="*/ 1433513 h 1443038"/>
              <a:gd name="connsiteX26" fmla="*/ 264318 w 433387"/>
              <a:gd name="connsiteY26" fmla="*/ 1421607 h 1443038"/>
              <a:gd name="connsiteX27" fmla="*/ 245268 w 433387"/>
              <a:gd name="connsiteY27" fmla="*/ 1407319 h 1443038"/>
              <a:gd name="connsiteX28" fmla="*/ 221456 w 433387"/>
              <a:gd name="connsiteY28" fmla="*/ 1381125 h 1443038"/>
              <a:gd name="connsiteX29" fmla="*/ 200025 w 433387"/>
              <a:gd name="connsiteY29" fmla="*/ 1323975 h 1443038"/>
              <a:gd name="connsiteX30" fmla="*/ 173831 w 433387"/>
              <a:gd name="connsiteY30" fmla="*/ 1212057 h 1443038"/>
              <a:gd name="connsiteX31" fmla="*/ 171450 w 433387"/>
              <a:gd name="connsiteY31" fmla="*/ 1150144 h 1443038"/>
              <a:gd name="connsiteX32" fmla="*/ 164306 w 433387"/>
              <a:gd name="connsiteY32" fmla="*/ 878682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3387" h="1443038">
                <a:moveTo>
                  <a:pt x="164306" y="878682"/>
                </a:moveTo>
                <a:lnTo>
                  <a:pt x="157162" y="626269"/>
                </a:lnTo>
                <a:lnTo>
                  <a:pt x="142875" y="478632"/>
                </a:lnTo>
                <a:lnTo>
                  <a:pt x="121443" y="359569"/>
                </a:lnTo>
                <a:lnTo>
                  <a:pt x="92868" y="261938"/>
                </a:lnTo>
                <a:lnTo>
                  <a:pt x="59531" y="154782"/>
                </a:lnTo>
                <a:lnTo>
                  <a:pt x="21431" y="80963"/>
                </a:lnTo>
                <a:lnTo>
                  <a:pt x="4762" y="52388"/>
                </a:lnTo>
                <a:lnTo>
                  <a:pt x="0" y="30957"/>
                </a:lnTo>
                <a:lnTo>
                  <a:pt x="4762" y="9525"/>
                </a:lnTo>
                <a:lnTo>
                  <a:pt x="30956" y="0"/>
                </a:lnTo>
                <a:lnTo>
                  <a:pt x="78581" y="4763"/>
                </a:lnTo>
                <a:lnTo>
                  <a:pt x="157162" y="33338"/>
                </a:lnTo>
                <a:lnTo>
                  <a:pt x="292893" y="97632"/>
                </a:lnTo>
                <a:lnTo>
                  <a:pt x="323850" y="238125"/>
                </a:lnTo>
                <a:lnTo>
                  <a:pt x="369093" y="602457"/>
                </a:lnTo>
                <a:lnTo>
                  <a:pt x="390525" y="757238"/>
                </a:lnTo>
                <a:lnTo>
                  <a:pt x="416718" y="1143000"/>
                </a:lnTo>
                <a:lnTo>
                  <a:pt x="433387" y="1312069"/>
                </a:lnTo>
                <a:lnTo>
                  <a:pt x="428625" y="1371600"/>
                </a:lnTo>
                <a:lnTo>
                  <a:pt x="416718" y="1412082"/>
                </a:lnTo>
                <a:lnTo>
                  <a:pt x="400050" y="1431132"/>
                </a:lnTo>
                <a:lnTo>
                  <a:pt x="376237" y="1438275"/>
                </a:lnTo>
                <a:lnTo>
                  <a:pt x="347662" y="1443038"/>
                </a:lnTo>
                <a:lnTo>
                  <a:pt x="309562" y="1438275"/>
                </a:lnTo>
                <a:lnTo>
                  <a:pt x="288131" y="1433513"/>
                </a:lnTo>
                <a:lnTo>
                  <a:pt x="264318" y="1421607"/>
                </a:lnTo>
                <a:lnTo>
                  <a:pt x="245268" y="1407319"/>
                </a:lnTo>
                <a:lnTo>
                  <a:pt x="221456" y="1381125"/>
                </a:lnTo>
                <a:lnTo>
                  <a:pt x="200025" y="1323975"/>
                </a:lnTo>
                <a:lnTo>
                  <a:pt x="173831" y="1212057"/>
                </a:lnTo>
                <a:cubicBezTo>
                  <a:pt x="173037" y="1191419"/>
                  <a:pt x="172244" y="1170782"/>
                  <a:pt x="171450" y="1150144"/>
                </a:cubicBezTo>
                <a:lnTo>
                  <a:pt x="164306" y="878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8D882D5-5E2B-124A-9152-0E79FAAA0332}"/>
              </a:ext>
            </a:extLst>
          </p:cNvPr>
          <p:cNvSpPr/>
          <p:nvPr/>
        </p:nvSpPr>
        <p:spPr>
          <a:xfrm rot="16200000">
            <a:off x="1816100" y="3873501"/>
            <a:ext cx="3730625" cy="374650"/>
          </a:xfrm>
          <a:custGeom>
            <a:avLst/>
            <a:gdLst>
              <a:gd name="connsiteX0" fmla="*/ 1597025 w 3730625"/>
              <a:gd name="connsiteY0" fmla="*/ 295275 h 374650"/>
              <a:gd name="connsiteX1" fmla="*/ 1101725 w 3730625"/>
              <a:gd name="connsiteY1" fmla="*/ 292100 h 374650"/>
              <a:gd name="connsiteX2" fmla="*/ 692150 w 3730625"/>
              <a:gd name="connsiteY2" fmla="*/ 292100 h 374650"/>
              <a:gd name="connsiteX3" fmla="*/ 320675 w 3730625"/>
              <a:gd name="connsiteY3" fmla="*/ 292100 h 374650"/>
              <a:gd name="connsiteX4" fmla="*/ 234950 w 3730625"/>
              <a:gd name="connsiteY4" fmla="*/ 285750 h 374650"/>
              <a:gd name="connsiteX5" fmla="*/ 165100 w 3730625"/>
              <a:gd name="connsiteY5" fmla="*/ 273050 h 374650"/>
              <a:gd name="connsiteX6" fmla="*/ 95250 w 3730625"/>
              <a:gd name="connsiteY6" fmla="*/ 254000 h 374650"/>
              <a:gd name="connsiteX7" fmla="*/ 53975 w 3730625"/>
              <a:gd name="connsiteY7" fmla="*/ 231775 h 374650"/>
              <a:gd name="connsiteX8" fmla="*/ 22225 w 3730625"/>
              <a:gd name="connsiteY8" fmla="*/ 206375 h 374650"/>
              <a:gd name="connsiteX9" fmla="*/ 3175 w 3730625"/>
              <a:gd name="connsiteY9" fmla="*/ 184150 h 374650"/>
              <a:gd name="connsiteX10" fmla="*/ 0 w 3730625"/>
              <a:gd name="connsiteY10" fmla="*/ 149225 h 374650"/>
              <a:gd name="connsiteX11" fmla="*/ 12700 w 3730625"/>
              <a:gd name="connsiteY11" fmla="*/ 127000 h 374650"/>
              <a:gd name="connsiteX12" fmla="*/ 31750 w 3730625"/>
              <a:gd name="connsiteY12" fmla="*/ 107950 h 374650"/>
              <a:gd name="connsiteX13" fmla="*/ 63500 w 3730625"/>
              <a:gd name="connsiteY13" fmla="*/ 85725 h 374650"/>
              <a:gd name="connsiteX14" fmla="*/ 101600 w 3730625"/>
              <a:gd name="connsiteY14" fmla="*/ 69850 h 374650"/>
              <a:gd name="connsiteX15" fmla="*/ 155575 w 3730625"/>
              <a:gd name="connsiteY15" fmla="*/ 50800 h 374650"/>
              <a:gd name="connsiteX16" fmla="*/ 209550 w 3730625"/>
              <a:gd name="connsiteY16" fmla="*/ 38100 h 374650"/>
              <a:gd name="connsiteX17" fmla="*/ 288925 w 3730625"/>
              <a:gd name="connsiteY17" fmla="*/ 22225 h 374650"/>
              <a:gd name="connsiteX18" fmla="*/ 384175 w 3730625"/>
              <a:gd name="connsiteY18" fmla="*/ 9525 h 374650"/>
              <a:gd name="connsiteX19" fmla="*/ 514350 w 3730625"/>
              <a:gd name="connsiteY19" fmla="*/ 0 h 374650"/>
              <a:gd name="connsiteX20" fmla="*/ 546100 w 3730625"/>
              <a:gd name="connsiteY20" fmla="*/ 15875 h 374650"/>
              <a:gd name="connsiteX21" fmla="*/ 609600 w 3730625"/>
              <a:gd name="connsiteY21" fmla="*/ 34925 h 374650"/>
              <a:gd name="connsiteX22" fmla="*/ 771525 w 3730625"/>
              <a:gd name="connsiteY22" fmla="*/ 57150 h 374650"/>
              <a:gd name="connsiteX23" fmla="*/ 962025 w 3730625"/>
              <a:gd name="connsiteY23" fmla="*/ 73025 h 374650"/>
              <a:gd name="connsiteX24" fmla="*/ 1362075 w 3730625"/>
              <a:gd name="connsiteY24" fmla="*/ 88900 h 374650"/>
              <a:gd name="connsiteX25" fmla="*/ 1873250 w 3730625"/>
              <a:gd name="connsiteY25" fmla="*/ 95250 h 374650"/>
              <a:gd name="connsiteX26" fmla="*/ 2486025 w 3730625"/>
              <a:gd name="connsiteY26" fmla="*/ 88900 h 374650"/>
              <a:gd name="connsiteX27" fmla="*/ 3051175 w 3730625"/>
              <a:gd name="connsiteY27" fmla="*/ 92075 h 374650"/>
              <a:gd name="connsiteX28" fmla="*/ 3273425 w 3730625"/>
              <a:gd name="connsiteY28" fmla="*/ 88900 h 374650"/>
              <a:gd name="connsiteX29" fmla="*/ 3435350 w 3730625"/>
              <a:gd name="connsiteY29" fmla="*/ 82550 h 374650"/>
              <a:gd name="connsiteX30" fmla="*/ 3549650 w 3730625"/>
              <a:gd name="connsiteY30" fmla="*/ 66675 h 374650"/>
              <a:gd name="connsiteX31" fmla="*/ 3702050 w 3730625"/>
              <a:gd name="connsiteY31" fmla="*/ 28575 h 374650"/>
              <a:gd name="connsiteX32" fmla="*/ 3730625 w 3730625"/>
              <a:gd name="connsiteY32" fmla="*/ 120650 h 374650"/>
              <a:gd name="connsiteX33" fmla="*/ 3629025 w 3730625"/>
              <a:gd name="connsiteY33" fmla="*/ 247650 h 374650"/>
              <a:gd name="connsiteX34" fmla="*/ 3581400 w 3730625"/>
              <a:gd name="connsiteY34" fmla="*/ 307975 h 374650"/>
              <a:gd name="connsiteX35" fmla="*/ 3536950 w 3730625"/>
              <a:gd name="connsiteY35" fmla="*/ 346075 h 374650"/>
              <a:gd name="connsiteX36" fmla="*/ 3498850 w 3730625"/>
              <a:gd name="connsiteY36" fmla="*/ 368300 h 374650"/>
              <a:gd name="connsiteX37" fmla="*/ 3467100 w 3730625"/>
              <a:gd name="connsiteY37" fmla="*/ 374650 h 374650"/>
              <a:gd name="connsiteX38" fmla="*/ 3432175 w 3730625"/>
              <a:gd name="connsiteY38" fmla="*/ 371475 h 374650"/>
              <a:gd name="connsiteX39" fmla="*/ 3397250 w 3730625"/>
              <a:gd name="connsiteY39" fmla="*/ 352425 h 374650"/>
              <a:gd name="connsiteX40" fmla="*/ 3327400 w 3730625"/>
              <a:gd name="connsiteY40" fmla="*/ 339725 h 374650"/>
              <a:gd name="connsiteX41" fmla="*/ 3251200 w 3730625"/>
              <a:gd name="connsiteY41" fmla="*/ 330200 h 374650"/>
              <a:gd name="connsiteX42" fmla="*/ 3098800 w 3730625"/>
              <a:gd name="connsiteY42" fmla="*/ 311150 h 374650"/>
              <a:gd name="connsiteX43" fmla="*/ 2930525 w 3730625"/>
              <a:gd name="connsiteY43" fmla="*/ 311150 h 374650"/>
              <a:gd name="connsiteX44" fmla="*/ 2552700 w 3730625"/>
              <a:gd name="connsiteY44" fmla="*/ 307975 h 374650"/>
              <a:gd name="connsiteX45" fmla="*/ 2470150 w 3730625"/>
              <a:gd name="connsiteY45" fmla="*/ 311150 h 374650"/>
              <a:gd name="connsiteX46" fmla="*/ 1597025 w 3730625"/>
              <a:gd name="connsiteY46" fmla="*/ 295275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30625" h="374650">
                <a:moveTo>
                  <a:pt x="1597025" y="295275"/>
                </a:moveTo>
                <a:lnTo>
                  <a:pt x="1101725" y="292100"/>
                </a:lnTo>
                <a:lnTo>
                  <a:pt x="692150" y="292100"/>
                </a:lnTo>
                <a:lnTo>
                  <a:pt x="320675" y="292100"/>
                </a:lnTo>
                <a:lnTo>
                  <a:pt x="234950" y="285750"/>
                </a:lnTo>
                <a:lnTo>
                  <a:pt x="165100" y="273050"/>
                </a:lnTo>
                <a:lnTo>
                  <a:pt x="95250" y="254000"/>
                </a:lnTo>
                <a:lnTo>
                  <a:pt x="53975" y="231775"/>
                </a:lnTo>
                <a:lnTo>
                  <a:pt x="22225" y="206375"/>
                </a:lnTo>
                <a:lnTo>
                  <a:pt x="3175" y="184150"/>
                </a:lnTo>
                <a:lnTo>
                  <a:pt x="0" y="149225"/>
                </a:lnTo>
                <a:lnTo>
                  <a:pt x="12700" y="127000"/>
                </a:lnTo>
                <a:lnTo>
                  <a:pt x="31750" y="107950"/>
                </a:lnTo>
                <a:lnTo>
                  <a:pt x="63500" y="85725"/>
                </a:lnTo>
                <a:lnTo>
                  <a:pt x="101600" y="69850"/>
                </a:lnTo>
                <a:lnTo>
                  <a:pt x="155575" y="50800"/>
                </a:lnTo>
                <a:lnTo>
                  <a:pt x="209550" y="38100"/>
                </a:lnTo>
                <a:lnTo>
                  <a:pt x="288925" y="22225"/>
                </a:lnTo>
                <a:lnTo>
                  <a:pt x="384175" y="9525"/>
                </a:lnTo>
                <a:lnTo>
                  <a:pt x="514350" y="0"/>
                </a:lnTo>
                <a:lnTo>
                  <a:pt x="546100" y="15875"/>
                </a:lnTo>
                <a:lnTo>
                  <a:pt x="609600" y="34925"/>
                </a:lnTo>
                <a:lnTo>
                  <a:pt x="771525" y="57150"/>
                </a:lnTo>
                <a:lnTo>
                  <a:pt x="962025" y="73025"/>
                </a:lnTo>
                <a:lnTo>
                  <a:pt x="1362075" y="88900"/>
                </a:lnTo>
                <a:lnTo>
                  <a:pt x="1873250" y="95250"/>
                </a:lnTo>
                <a:lnTo>
                  <a:pt x="2486025" y="88900"/>
                </a:lnTo>
                <a:lnTo>
                  <a:pt x="3051175" y="92075"/>
                </a:lnTo>
                <a:lnTo>
                  <a:pt x="3273425" y="88900"/>
                </a:lnTo>
                <a:lnTo>
                  <a:pt x="3435350" y="82550"/>
                </a:lnTo>
                <a:lnTo>
                  <a:pt x="3549650" y="66675"/>
                </a:lnTo>
                <a:lnTo>
                  <a:pt x="3702050" y="28575"/>
                </a:lnTo>
                <a:lnTo>
                  <a:pt x="3730625" y="120650"/>
                </a:lnTo>
                <a:lnTo>
                  <a:pt x="3629025" y="247650"/>
                </a:lnTo>
                <a:lnTo>
                  <a:pt x="3581400" y="307975"/>
                </a:lnTo>
                <a:lnTo>
                  <a:pt x="3536950" y="346075"/>
                </a:lnTo>
                <a:lnTo>
                  <a:pt x="3498850" y="368300"/>
                </a:lnTo>
                <a:lnTo>
                  <a:pt x="3467100" y="374650"/>
                </a:lnTo>
                <a:lnTo>
                  <a:pt x="3432175" y="371475"/>
                </a:lnTo>
                <a:lnTo>
                  <a:pt x="3397250" y="352425"/>
                </a:lnTo>
                <a:lnTo>
                  <a:pt x="3327400" y="339725"/>
                </a:lnTo>
                <a:lnTo>
                  <a:pt x="3251200" y="330200"/>
                </a:lnTo>
                <a:lnTo>
                  <a:pt x="3098800" y="311150"/>
                </a:lnTo>
                <a:lnTo>
                  <a:pt x="2930525" y="311150"/>
                </a:lnTo>
                <a:lnTo>
                  <a:pt x="2552700" y="307975"/>
                </a:lnTo>
                <a:lnTo>
                  <a:pt x="2470150" y="311150"/>
                </a:lnTo>
                <a:lnTo>
                  <a:pt x="1597025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F123453-DD03-754B-B84C-3DADE0082F76}"/>
              </a:ext>
            </a:extLst>
          </p:cNvPr>
          <p:cNvSpPr/>
          <p:nvPr/>
        </p:nvSpPr>
        <p:spPr>
          <a:xfrm rot="16200000">
            <a:off x="2172494" y="3337719"/>
            <a:ext cx="1806575" cy="1128713"/>
          </a:xfrm>
          <a:custGeom>
            <a:avLst/>
            <a:gdLst>
              <a:gd name="connsiteX0" fmla="*/ 719138 w 1807369"/>
              <a:gd name="connsiteY0" fmla="*/ 700087 h 1128712"/>
              <a:gd name="connsiteX1" fmla="*/ 550069 w 1807369"/>
              <a:gd name="connsiteY1" fmla="*/ 571500 h 1128712"/>
              <a:gd name="connsiteX2" fmla="*/ 428625 w 1807369"/>
              <a:gd name="connsiteY2" fmla="*/ 473869 h 1128712"/>
              <a:gd name="connsiteX3" fmla="*/ 323850 w 1807369"/>
              <a:gd name="connsiteY3" fmla="*/ 383381 h 1128712"/>
              <a:gd name="connsiteX4" fmla="*/ 223838 w 1807369"/>
              <a:gd name="connsiteY4" fmla="*/ 288131 h 1128712"/>
              <a:gd name="connsiteX5" fmla="*/ 90488 w 1807369"/>
              <a:gd name="connsiteY5" fmla="*/ 157162 h 1128712"/>
              <a:gd name="connsiteX6" fmla="*/ 11906 w 1807369"/>
              <a:gd name="connsiteY6" fmla="*/ 69056 h 1128712"/>
              <a:gd name="connsiteX7" fmla="*/ 2381 w 1807369"/>
              <a:gd name="connsiteY7" fmla="*/ 47625 h 1128712"/>
              <a:gd name="connsiteX8" fmla="*/ 0 w 1807369"/>
              <a:gd name="connsiteY8" fmla="*/ 26194 h 1128712"/>
              <a:gd name="connsiteX9" fmla="*/ 2381 w 1807369"/>
              <a:gd name="connsiteY9" fmla="*/ 11906 h 1128712"/>
              <a:gd name="connsiteX10" fmla="*/ 9525 w 1807369"/>
              <a:gd name="connsiteY10" fmla="*/ 4762 h 1128712"/>
              <a:gd name="connsiteX11" fmla="*/ 26194 w 1807369"/>
              <a:gd name="connsiteY11" fmla="*/ 0 h 1128712"/>
              <a:gd name="connsiteX12" fmla="*/ 42863 w 1807369"/>
              <a:gd name="connsiteY12" fmla="*/ 7144 h 1128712"/>
              <a:gd name="connsiteX13" fmla="*/ 157163 w 1807369"/>
              <a:gd name="connsiteY13" fmla="*/ 109537 h 1128712"/>
              <a:gd name="connsiteX14" fmla="*/ 278606 w 1807369"/>
              <a:gd name="connsiteY14" fmla="*/ 207169 h 1128712"/>
              <a:gd name="connsiteX15" fmla="*/ 411956 w 1807369"/>
              <a:gd name="connsiteY15" fmla="*/ 307181 h 1128712"/>
              <a:gd name="connsiteX16" fmla="*/ 511969 w 1807369"/>
              <a:gd name="connsiteY16" fmla="*/ 381000 h 1128712"/>
              <a:gd name="connsiteX17" fmla="*/ 669131 w 1807369"/>
              <a:gd name="connsiteY17" fmla="*/ 481012 h 1128712"/>
              <a:gd name="connsiteX18" fmla="*/ 864394 w 1807369"/>
              <a:gd name="connsiteY18" fmla="*/ 595312 h 1128712"/>
              <a:gd name="connsiteX19" fmla="*/ 1085850 w 1807369"/>
              <a:gd name="connsiteY19" fmla="*/ 707231 h 1128712"/>
              <a:gd name="connsiteX20" fmla="*/ 1266825 w 1807369"/>
              <a:gd name="connsiteY20" fmla="*/ 790575 h 1128712"/>
              <a:gd name="connsiteX21" fmla="*/ 1450181 w 1807369"/>
              <a:gd name="connsiteY21" fmla="*/ 866775 h 1128712"/>
              <a:gd name="connsiteX22" fmla="*/ 1640681 w 1807369"/>
              <a:gd name="connsiteY22" fmla="*/ 940594 h 1128712"/>
              <a:gd name="connsiteX23" fmla="*/ 1797844 w 1807369"/>
              <a:gd name="connsiteY23" fmla="*/ 1000125 h 1128712"/>
              <a:gd name="connsiteX24" fmla="*/ 1807369 w 1807369"/>
              <a:gd name="connsiteY24" fmla="*/ 1128712 h 1128712"/>
              <a:gd name="connsiteX25" fmla="*/ 1426369 w 1807369"/>
              <a:gd name="connsiteY25" fmla="*/ 1102519 h 1128712"/>
              <a:gd name="connsiteX26" fmla="*/ 1285875 w 1807369"/>
              <a:gd name="connsiteY26" fmla="*/ 1038225 h 1128712"/>
              <a:gd name="connsiteX27" fmla="*/ 1126331 w 1807369"/>
              <a:gd name="connsiteY27" fmla="*/ 952500 h 1128712"/>
              <a:gd name="connsiteX28" fmla="*/ 959644 w 1807369"/>
              <a:gd name="connsiteY28" fmla="*/ 857250 h 1128712"/>
              <a:gd name="connsiteX29" fmla="*/ 719138 w 1807369"/>
              <a:gd name="connsiteY29" fmla="*/ 700087 h 112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807369" h="1128712">
                <a:moveTo>
                  <a:pt x="719138" y="700087"/>
                </a:moveTo>
                <a:lnTo>
                  <a:pt x="550069" y="571500"/>
                </a:lnTo>
                <a:lnTo>
                  <a:pt x="428625" y="473869"/>
                </a:lnTo>
                <a:lnTo>
                  <a:pt x="323850" y="383381"/>
                </a:lnTo>
                <a:lnTo>
                  <a:pt x="223838" y="288131"/>
                </a:lnTo>
                <a:lnTo>
                  <a:pt x="90488" y="157162"/>
                </a:lnTo>
                <a:lnTo>
                  <a:pt x="11906" y="69056"/>
                </a:lnTo>
                <a:lnTo>
                  <a:pt x="2381" y="47625"/>
                </a:lnTo>
                <a:lnTo>
                  <a:pt x="0" y="26194"/>
                </a:lnTo>
                <a:lnTo>
                  <a:pt x="2381" y="11906"/>
                </a:lnTo>
                <a:lnTo>
                  <a:pt x="9525" y="4762"/>
                </a:lnTo>
                <a:lnTo>
                  <a:pt x="26194" y="0"/>
                </a:lnTo>
                <a:lnTo>
                  <a:pt x="42863" y="7144"/>
                </a:lnTo>
                <a:lnTo>
                  <a:pt x="157163" y="109537"/>
                </a:lnTo>
                <a:lnTo>
                  <a:pt x="278606" y="207169"/>
                </a:lnTo>
                <a:lnTo>
                  <a:pt x="411956" y="307181"/>
                </a:lnTo>
                <a:lnTo>
                  <a:pt x="511969" y="381000"/>
                </a:lnTo>
                <a:lnTo>
                  <a:pt x="669131" y="481012"/>
                </a:lnTo>
                <a:lnTo>
                  <a:pt x="864394" y="595312"/>
                </a:lnTo>
                <a:lnTo>
                  <a:pt x="1085850" y="707231"/>
                </a:lnTo>
                <a:lnTo>
                  <a:pt x="1266825" y="790575"/>
                </a:lnTo>
                <a:lnTo>
                  <a:pt x="1450181" y="866775"/>
                </a:lnTo>
                <a:lnTo>
                  <a:pt x="1640681" y="940594"/>
                </a:lnTo>
                <a:lnTo>
                  <a:pt x="1797844" y="1000125"/>
                </a:lnTo>
                <a:lnTo>
                  <a:pt x="1807369" y="1128712"/>
                </a:lnTo>
                <a:lnTo>
                  <a:pt x="1426369" y="1102519"/>
                </a:lnTo>
                <a:lnTo>
                  <a:pt x="1285875" y="1038225"/>
                </a:lnTo>
                <a:lnTo>
                  <a:pt x="1126331" y="952500"/>
                </a:lnTo>
                <a:lnTo>
                  <a:pt x="959644" y="857250"/>
                </a:lnTo>
                <a:lnTo>
                  <a:pt x="719138" y="700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36DF806-EAD5-0A44-9B72-D8B03A1A50B4}"/>
              </a:ext>
            </a:extLst>
          </p:cNvPr>
          <p:cNvSpPr/>
          <p:nvPr/>
        </p:nvSpPr>
        <p:spPr>
          <a:xfrm>
            <a:off x="3716338" y="3316288"/>
            <a:ext cx="666750" cy="708025"/>
          </a:xfrm>
          <a:custGeom>
            <a:avLst/>
            <a:gdLst>
              <a:gd name="connsiteX0" fmla="*/ 361950 w 666750"/>
              <a:gd name="connsiteY0" fmla="*/ 431007 h 707232"/>
              <a:gd name="connsiteX1" fmla="*/ 269082 w 666750"/>
              <a:gd name="connsiteY1" fmla="*/ 316707 h 707232"/>
              <a:gd name="connsiteX2" fmla="*/ 197644 w 666750"/>
              <a:gd name="connsiteY2" fmla="*/ 247650 h 707232"/>
              <a:gd name="connsiteX3" fmla="*/ 97632 w 666750"/>
              <a:gd name="connsiteY3" fmla="*/ 161925 h 707232"/>
              <a:gd name="connsiteX4" fmla="*/ 9525 w 666750"/>
              <a:gd name="connsiteY4" fmla="*/ 107157 h 707232"/>
              <a:gd name="connsiteX5" fmla="*/ 0 w 666750"/>
              <a:gd name="connsiteY5" fmla="*/ 0 h 707232"/>
              <a:gd name="connsiteX6" fmla="*/ 116682 w 666750"/>
              <a:gd name="connsiteY6" fmla="*/ 30957 h 707232"/>
              <a:gd name="connsiteX7" fmla="*/ 180975 w 666750"/>
              <a:gd name="connsiteY7" fmla="*/ 50007 h 707232"/>
              <a:gd name="connsiteX8" fmla="*/ 259557 w 666750"/>
              <a:gd name="connsiteY8" fmla="*/ 80963 h 707232"/>
              <a:gd name="connsiteX9" fmla="*/ 333375 w 666750"/>
              <a:gd name="connsiteY9" fmla="*/ 114300 h 707232"/>
              <a:gd name="connsiteX10" fmla="*/ 435769 w 666750"/>
              <a:gd name="connsiteY10" fmla="*/ 164307 h 707232"/>
              <a:gd name="connsiteX11" fmla="*/ 495300 w 666750"/>
              <a:gd name="connsiteY11" fmla="*/ 197644 h 707232"/>
              <a:gd name="connsiteX12" fmla="*/ 545307 w 666750"/>
              <a:gd name="connsiteY12" fmla="*/ 228600 h 707232"/>
              <a:gd name="connsiteX13" fmla="*/ 585788 w 666750"/>
              <a:gd name="connsiteY13" fmla="*/ 292894 h 707232"/>
              <a:gd name="connsiteX14" fmla="*/ 626269 w 666750"/>
              <a:gd name="connsiteY14" fmla="*/ 376238 h 707232"/>
              <a:gd name="connsiteX15" fmla="*/ 650082 w 666750"/>
              <a:gd name="connsiteY15" fmla="*/ 445294 h 707232"/>
              <a:gd name="connsiteX16" fmla="*/ 661988 w 666750"/>
              <a:gd name="connsiteY16" fmla="*/ 507207 h 707232"/>
              <a:gd name="connsiteX17" fmla="*/ 666750 w 666750"/>
              <a:gd name="connsiteY17" fmla="*/ 561975 h 707232"/>
              <a:gd name="connsiteX18" fmla="*/ 666750 w 666750"/>
              <a:gd name="connsiteY18" fmla="*/ 607219 h 707232"/>
              <a:gd name="connsiteX19" fmla="*/ 661988 w 666750"/>
              <a:gd name="connsiteY19" fmla="*/ 640557 h 707232"/>
              <a:gd name="connsiteX20" fmla="*/ 647700 w 666750"/>
              <a:gd name="connsiteY20" fmla="*/ 676275 h 707232"/>
              <a:gd name="connsiteX21" fmla="*/ 628650 w 666750"/>
              <a:gd name="connsiteY21" fmla="*/ 697707 h 707232"/>
              <a:gd name="connsiteX22" fmla="*/ 604838 w 666750"/>
              <a:gd name="connsiteY22" fmla="*/ 707232 h 707232"/>
              <a:gd name="connsiteX23" fmla="*/ 576263 w 666750"/>
              <a:gd name="connsiteY23" fmla="*/ 707232 h 707232"/>
              <a:gd name="connsiteX24" fmla="*/ 545307 w 666750"/>
              <a:gd name="connsiteY24" fmla="*/ 700088 h 707232"/>
              <a:gd name="connsiteX25" fmla="*/ 514350 w 666750"/>
              <a:gd name="connsiteY25" fmla="*/ 676275 h 707232"/>
              <a:gd name="connsiteX26" fmla="*/ 483394 w 666750"/>
              <a:gd name="connsiteY26" fmla="*/ 619125 h 707232"/>
              <a:gd name="connsiteX27" fmla="*/ 419100 w 666750"/>
              <a:gd name="connsiteY27" fmla="*/ 511969 h 707232"/>
              <a:gd name="connsiteX28" fmla="*/ 361950 w 666750"/>
              <a:gd name="connsiteY28" fmla="*/ 431007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6750" h="707232">
                <a:moveTo>
                  <a:pt x="361950" y="431007"/>
                </a:moveTo>
                <a:lnTo>
                  <a:pt x="269082" y="316707"/>
                </a:lnTo>
                <a:lnTo>
                  <a:pt x="197644" y="247650"/>
                </a:lnTo>
                <a:lnTo>
                  <a:pt x="97632" y="161925"/>
                </a:lnTo>
                <a:lnTo>
                  <a:pt x="9525" y="107157"/>
                </a:lnTo>
                <a:lnTo>
                  <a:pt x="0" y="0"/>
                </a:lnTo>
                <a:lnTo>
                  <a:pt x="116682" y="30957"/>
                </a:lnTo>
                <a:lnTo>
                  <a:pt x="180975" y="50007"/>
                </a:lnTo>
                <a:lnTo>
                  <a:pt x="259557" y="80963"/>
                </a:lnTo>
                <a:lnTo>
                  <a:pt x="333375" y="114300"/>
                </a:lnTo>
                <a:lnTo>
                  <a:pt x="435769" y="164307"/>
                </a:lnTo>
                <a:lnTo>
                  <a:pt x="495300" y="197644"/>
                </a:lnTo>
                <a:lnTo>
                  <a:pt x="545307" y="228600"/>
                </a:lnTo>
                <a:lnTo>
                  <a:pt x="585788" y="292894"/>
                </a:lnTo>
                <a:lnTo>
                  <a:pt x="626269" y="376238"/>
                </a:lnTo>
                <a:lnTo>
                  <a:pt x="650082" y="445294"/>
                </a:lnTo>
                <a:lnTo>
                  <a:pt x="661988" y="507207"/>
                </a:lnTo>
                <a:lnTo>
                  <a:pt x="666750" y="561975"/>
                </a:lnTo>
                <a:lnTo>
                  <a:pt x="666750" y="607219"/>
                </a:lnTo>
                <a:lnTo>
                  <a:pt x="661988" y="640557"/>
                </a:lnTo>
                <a:lnTo>
                  <a:pt x="647700" y="676275"/>
                </a:lnTo>
                <a:lnTo>
                  <a:pt x="628650" y="697707"/>
                </a:lnTo>
                <a:lnTo>
                  <a:pt x="604838" y="707232"/>
                </a:lnTo>
                <a:lnTo>
                  <a:pt x="576263" y="707232"/>
                </a:lnTo>
                <a:lnTo>
                  <a:pt x="545307" y="700088"/>
                </a:lnTo>
                <a:lnTo>
                  <a:pt x="514350" y="676275"/>
                </a:lnTo>
                <a:lnTo>
                  <a:pt x="483394" y="619125"/>
                </a:lnTo>
                <a:lnTo>
                  <a:pt x="419100" y="511969"/>
                </a:lnTo>
                <a:lnTo>
                  <a:pt x="361950" y="4310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C85AED3-98B8-FC42-95D9-286F040E97DC}"/>
              </a:ext>
            </a:extLst>
          </p:cNvPr>
          <p:cNvSpPr/>
          <p:nvPr/>
        </p:nvSpPr>
        <p:spPr>
          <a:xfrm>
            <a:off x="4329113" y="2400300"/>
            <a:ext cx="2814637" cy="538163"/>
          </a:xfrm>
          <a:custGeom>
            <a:avLst/>
            <a:gdLst>
              <a:gd name="connsiteX0" fmla="*/ 1864518 w 2814637"/>
              <a:gd name="connsiteY0" fmla="*/ 297656 h 538163"/>
              <a:gd name="connsiteX1" fmla="*/ 1543050 w 2814637"/>
              <a:gd name="connsiteY1" fmla="*/ 340519 h 538163"/>
              <a:gd name="connsiteX2" fmla="*/ 1276350 w 2814637"/>
              <a:gd name="connsiteY2" fmla="*/ 383381 h 538163"/>
              <a:gd name="connsiteX3" fmla="*/ 1040606 w 2814637"/>
              <a:gd name="connsiteY3" fmla="*/ 411956 h 538163"/>
              <a:gd name="connsiteX4" fmla="*/ 764381 w 2814637"/>
              <a:gd name="connsiteY4" fmla="*/ 459581 h 538163"/>
              <a:gd name="connsiteX5" fmla="*/ 681037 w 2814637"/>
              <a:gd name="connsiteY5" fmla="*/ 476250 h 538163"/>
              <a:gd name="connsiteX6" fmla="*/ 619125 w 2814637"/>
              <a:gd name="connsiteY6" fmla="*/ 490538 h 538163"/>
              <a:gd name="connsiteX7" fmla="*/ 545306 w 2814637"/>
              <a:gd name="connsiteY7" fmla="*/ 509588 h 538163"/>
              <a:gd name="connsiteX8" fmla="*/ 502443 w 2814637"/>
              <a:gd name="connsiteY8" fmla="*/ 526256 h 538163"/>
              <a:gd name="connsiteX9" fmla="*/ 466725 w 2814637"/>
              <a:gd name="connsiteY9" fmla="*/ 533400 h 538163"/>
              <a:gd name="connsiteX10" fmla="*/ 423862 w 2814637"/>
              <a:gd name="connsiteY10" fmla="*/ 538163 h 538163"/>
              <a:gd name="connsiteX11" fmla="*/ 381000 w 2814637"/>
              <a:gd name="connsiteY11" fmla="*/ 535781 h 538163"/>
              <a:gd name="connsiteX12" fmla="*/ 335756 w 2814637"/>
              <a:gd name="connsiteY12" fmla="*/ 528638 h 538163"/>
              <a:gd name="connsiteX13" fmla="*/ 276225 w 2814637"/>
              <a:gd name="connsiteY13" fmla="*/ 509588 h 538163"/>
              <a:gd name="connsiteX14" fmla="*/ 195262 w 2814637"/>
              <a:gd name="connsiteY14" fmla="*/ 469106 h 538163"/>
              <a:gd name="connsiteX15" fmla="*/ 116681 w 2814637"/>
              <a:gd name="connsiteY15" fmla="*/ 423863 h 538163"/>
              <a:gd name="connsiteX16" fmla="*/ 47625 w 2814637"/>
              <a:gd name="connsiteY16" fmla="*/ 373856 h 538163"/>
              <a:gd name="connsiteX17" fmla="*/ 11906 w 2814637"/>
              <a:gd name="connsiteY17" fmla="*/ 338138 h 538163"/>
              <a:gd name="connsiteX18" fmla="*/ 2381 w 2814637"/>
              <a:gd name="connsiteY18" fmla="*/ 319088 h 538163"/>
              <a:gd name="connsiteX19" fmla="*/ 0 w 2814637"/>
              <a:gd name="connsiteY19" fmla="*/ 295275 h 538163"/>
              <a:gd name="connsiteX20" fmla="*/ 11906 w 2814637"/>
              <a:gd name="connsiteY20" fmla="*/ 280988 h 538163"/>
              <a:gd name="connsiteX21" fmla="*/ 33337 w 2814637"/>
              <a:gd name="connsiteY21" fmla="*/ 278606 h 538163"/>
              <a:gd name="connsiteX22" fmla="*/ 85725 w 2814637"/>
              <a:gd name="connsiteY22" fmla="*/ 292894 h 538163"/>
              <a:gd name="connsiteX23" fmla="*/ 185737 w 2814637"/>
              <a:gd name="connsiteY23" fmla="*/ 316706 h 538163"/>
              <a:gd name="connsiteX24" fmla="*/ 259556 w 2814637"/>
              <a:gd name="connsiteY24" fmla="*/ 330994 h 538163"/>
              <a:gd name="connsiteX25" fmla="*/ 323850 w 2814637"/>
              <a:gd name="connsiteY25" fmla="*/ 338138 h 538163"/>
              <a:gd name="connsiteX26" fmla="*/ 395287 w 2814637"/>
              <a:gd name="connsiteY26" fmla="*/ 335756 h 538163"/>
              <a:gd name="connsiteX27" fmla="*/ 554831 w 2814637"/>
              <a:gd name="connsiteY27" fmla="*/ 314325 h 538163"/>
              <a:gd name="connsiteX28" fmla="*/ 909637 w 2814637"/>
              <a:gd name="connsiteY28" fmla="*/ 257175 h 538163"/>
              <a:gd name="connsiteX29" fmla="*/ 1302543 w 2814637"/>
              <a:gd name="connsiteY29" fmla="*/ 202406 h 538163"/>
              <a:gd name="connsiteX30" fmla="*/ 1566862 w 2814637"/>
              <a:gd name="connsiteY30" fmla="*/ 159544 h 538163"/>
              <a:gd name="connsiteX31" fmla="*/ 2119312 w 2814637"/>
              <a:gd name="connsiteY31" fmla="*/ 88106 h 538163"/>
              <a:gd name="connsiteX32" fmla="*/ 2264568 w 2814637"/>
              <a:gd name="connsiteY32" fmla="*/ 69056 h 538163"/>
              <a:gd name="connsiteX33" fmla="*/ 2297906 w 2814637"/>
              <a:gd name="connsiteY33" fmla="*/ 59531 h 538163"/>
              <a:gd name="connsiteX34" fmla="*/ 2362200 w 2814637"/>
              <a:gd name="connsiteY34" fmla="*/ 28575 h 538163"/>
              <a:gd name="connsiteX35" fmla="*/ 2409825 w 2814637"/>
              <a:gd name="connsiteY35" fmla="*/ 0 h 538163"/>
              <a:gd name="connsiteX36" fmla="*/ 2502693 w 2814637"/>
              <a:gd name="connsiteY36" fmla="*/ 14288 h 538163"/>
              <a:gd name="connsiteX37" fmla="*/ 2588418 w 2814637"/>
              <a:gd name="connsiteY37" fmla="*/ 42863 h 538163"/>
              <a:gd name="connsiteX38" fmla="*/ 2647950 w 2814637"/>
              <a:gd name="connsiteY38" fmla="*/ 66675 h 538163"/>
              <a:gd name="connsiteX39" fmla="*/ 2700337 w 2814637"/>
              <a:gd name="connsiteY39" fmla="*/ 92869 h 538163"/>
              <a:gd name="connsiteX40" fmla="*/ 2738437 w 2814637"/>
              <a:gd name="connsiteY40" fmla="*/ 114300 h 538163"/>
              <a:gd name="connsiteX41" fmla="*/ 2778918 w 2814637"/>
              <a:gd name="connsiteY41" fmla="*/ 142875 h 538163"/>
              <a:gd name="connsiteX42" fmla="*/ 2800350 w 2814637"/>
              <a:gd name="connsiteY42" fmla="*/ 171450 h 538163"/>
              <a:gd name="connsiteX43" fmla="*/ 2812256 w 2814637"/>
              <a:gd name="connsiteY43" fmla="*/ 195263 h 538163"/>
              <a:gd name="connsiteX44" fmla="*/ 2814637 w 2814637"/>
              <a:gd name="connsiteY44" fmla="*/ 223838 h 538163"/>
              <a:gd name="connsiteX45" fmla="*/ 2809875 w 2814637"/>
              <a:gd name="connsiteY45" fmla="*/ 242888 h 538163"/>
              <a:gd name="connsiteX46" fmla="*/ 2786062 w 2814637"/>
              <a:gd name="connsiteY46" fmla="*/ 266700 h 538163"/>
              <a:gd name="connsiteX47" fmla="*/ 2745581 w 2814637"/>
              <a:gd name="connsiteY47" fmla="*/ 290513 h 538163"/>
              <a:gd name="connsiteX48" fmla="*/ 2566987 w 2814637"/>
              <a:gd name="connsiteY48" fmla="*/ 278606 h 538163"/>
              <a:gd name="connsiteX49" fmla="*/ 2402681 w 2814637"/>
              <a:gd name="connsiteY49" fmla="*/ 269081 h 538163"/>
              <a:gd name="connsiteX50" fmla="*/ 2286000 w 2814637"/>
              <a:gd name="connsiteY50" fmla="*/ 269081 h 538163"/>
              <a:gd name="connsiteX51" fmla="*/ 2171700 w 2814637"/>
              <a:gd name="connsiteY51" fmla="*/ 276225 h 538163"/>
              <a:gd name="connsiteX52" fmla="*/ 1864518 w 2814637"/>
              <a:gd name="connsiteY52" fmla="*/ 297656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814637" h="538163">
                <a:moveTo>
                  <a:pt x="1864518" y="297656"/>
                </a:moveTo>
                <a:lnTo>
                  <a:pt x="1543050" y="340519"/>
                </a:lnTo>
                <a:lnTo>
                  <a:pt x="1276350" y="383381"/>
                </a:lnTo>
                <a:lnTo>
                  <a:pt x="1040606" y="411956"/>
                </a:lnTo>
                <a:lnTo>
                  <a:pt x="764381" y="459581"/>
                </a:lnTo>
                <a:lnTo>
                  <a:pt x="681037" y="476250"/>
                </a:lnTo>
                <a:lnTo>
                  <a:pt x="619125" y="490538"/>
                </a:lnTo>
                <a:lnTo>
                  <a:pt x="545306" y="509588"/>
                </a:lnTo>
                <a:lnTo>
                  <a:pt x="502443" y="526256"/>
                </a:lnTo>
                <a:lnTo>
                  <a:pt x="466725" y="533400"/>
                </a:lnTo>
                <a:lnTo>
                  <a:pt x="423862" y="538163"/>
                </a:lnTo>
                <a:lnTo>
                  <a:pt x="381000" y="535781"/>
                </a:lnTo>
                <a:lnTo>
                  <a:pt x="335756" y="528638"/>
                </a:lnTo>
                <a:lnTo>
                  <a:pt x="276225" y="509588"/>
                </a:lnTo>
                <a:lnTo>
                  <a:pt x="195262" y="469106"/>
                </a:lnTo>
                <a:lnTo>
                  <a:pt x="116681" y="423863"/>
                </a:lnTo>
                <a:lnTo>
                  <a:pt x="47625" y="373856"/>
                </a:lnTo>
                <a:lnTo>
                  <a:pt x="11906" y="338138"/>
                </a:lnTo>
                <a:lnTo>
                  <a:pt x="2381" y="319088"/>
                </a:lnTo>
                <a:lnTo>
                  <a:pt x="0" y="295275"/>
                </a:lnTo>
                <a:lnTo>
                  <a:pt x="11906" y="280988"/>
                </a:lnTo>
                <a:lnTo>
                  <a:pt x="33337" y="278606"/>
                </a:lnTo>
                <a:lnTo>
                  <a:pt x="85725" y="292894"/>
                </a:lnTo>
                <a:lnTo>
                  <a:pt x="185737" y="316706"/>
                </a:lnTo>
                <a:lnTo>
                  <a:pt x="259556" y="330994"/>
                </a:lnTo>
                <a:lnTo>
                  <a:pt x="323850" y="338138"/>
                </a:lnTo>
                <a:lnTo>
                  <a:pt x="395287" y="335756"/>
                </a:lnTo>
                <a:lnTo>
                  <a:pt x="554831" y="314325"/>
                </a:lnTo>
                <a:lnTo>
                  <a:pt x="909637" y="257175"/>
                </a:lnTo>
                <a:lnTo>
                  <a:pt x="1302543" y="202406"/>
                </a:lnTo>
                <a:lnTo>
                  <a:pt x="1566862" y="159544"/>
                </a:lnTo>
                <a:lnTo>
                  <a:pt x="2119312" y="88106"/>
                </a:lnTo>
                <a:lnTo>
                  <a:pt x="2264568" y="69056"/>
                </a:lnTo>
                <a:lnTo>
                  <a:pt x="2297906" y="59531"/>
                </a:lnTo>
                <a:lnTo>
                  <a:pt x="2362200" y="28575"/>
                </a:lnTo>
                <a:lnTo>
                  <a:pt x="2409825" y="0"/>
                </a:lnTo>
                <a:lnTo>
                  <a:pt x="2502693" y="14288"/>
                </a:lnTo>
                <a:lnTo>
                  <a:pt x="2588418" y="42863"/>
                </a:lnTo>
                <a:lnTo>
                  <a:pt x="2647950" y="66675"/>
                </a:lnTo>
                <a:lnTo>
                  <a:pt x="2700337" y="92869"/>
                </a:lnTo>
                <a:lnTo>
                  <a:pt x="2738437" y="114300"/>
                </a:lnTo>
                <a:lnTo>
                  <a:pt x="2778918" y="142875"/>
                </a:lnTo>
                <a:lnTo>
                  <a:pt x="2800350" y="171450"/>
                </a:lnTo>
                <a:lnTo>
                  <a:pt x="2812256" y="195263"/>
                </a:lnTo>
                <a:lnTo>
                  <a:pt x="2814637" y="223838"/>
                </a:lnTo>
                <a:lnTo>
                  <a:pt x="2809875" y="242888"/>
                </a:lnTo>
                <a:lnTo>
                  <a:pt x="2786062" y="266700"/>
                </a:lnTo>
                <a:lnTo>
                  <a:pt x="2745581" y="290513"/>
                </a:lnTo>
                <a:lnTo>
                  <a:pt x="2566987" y="278606"/>
                </a:lnTo>
                <a:lnTo>
                  <a:pt x="2402681" y="269081"/>
                </a:lnTo>
                <a:lnTo>
                  <a:pt x="2286000" y="269081"/>
                </a:lnTo>
                <a:lnTo>
                  <a:pt x="2171700" y="276225"/>
                </a:lnTo>
                <a:lnTo>
                  <a:pt x="1864518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FBB2E07-6ACA-544E-83DF-3A52A66CD8D6}"/>
              </a:ext>
            </a:extLst>
          </p:cNvPr>
          <p:cNvSpPr/>
          <p:nvPr/>
        </p:nvSpPr>
        <p:spPr>
          <a:xfrm>
            <a:off x="4773613" y="3048000"/>
            <a:ext cx="2165350" cy="1408113"/>
          </a:xfrm>
          <a:custGeom>
            <a:avLst/>
            <a:gdLst>
              <a:gd name="connsiteX0" fmla="*/ 540544 w 2164557"/>
              <a:gd name="connsiteY0" fmla="*/ 330994 h 1407319"/>
              <a:gd name="connsiteX1" fmla="*/ 73819 w 2164557"/>
              <a:gd name="connsiteY1" fmla="*/ 392906 h 1407319"/>
              <a:gd name="connsiteX2" fmla="*/ 0 w 2164557"/>
              <a:gd name="connsiteY2" fmla="*/ 235744 h 1407319"/>
              <a:gd name="connsiteX3" fmla="*/ 240507 w 2164557"/>
              <a:gd name="connsiteY3" fmla="*/ 192881 h 1407319"/>
              <a:gd name="connsiteX4" fmla="*/ 542925 w 2164557"/>
              <a:gd name="connsiteY4" fmla="*/ 145256 h 1407319"/>
              <a:gd name="connsiteX5" fmla="*/ 840582 w 2164557"/>
              <a:gd name="connsiteY5" fmla="*/ 109538 h 1407319"/>
              <a:gd name="connsiteX6" fmla="*/ 1092994 w 2164557"/>
              <a:gd name="connsiteY6" fmla="*/ 66675 h 1407319"/>
              <a:gd name="connsiteX7" fmla="*/ 1323975 w 2164557"/>
              <a:gd name="connsiteY7" fmla="*/ 47625 h 1407319"/>
              <a:gd name="connsiteX8" fmla="*/ 1631157 w 2164557"/>
              <a:gd name="connsiteY8" fmla="*/ 23813 h 1407319"/>
              <a:gd name="connsiteX9" fmla="*/ 1666875 w 2164557"/>
              <a:gd name="connsiteY9" fmla="*/ 19050 h 1407319"/>
              <a:gd name="connsiteX10" fmla="*/ 1752600 w 2164557"/>
              <a:gd name="connsiteY10" fmla="*/ 2381 h 1407319"/>
              <a:gd name="connsiteX11" fmla="*/ 1788319 w 2164557"/>
              <a:gd name="connsiteY11" fmla="*/ 0 h 1407319"/>
              <a:gd name="connsiteX12" fmla="*/ 1824038 w 2164557"/>
              <a:gd name="connsiteY12" fmla="*/ 4763 h 1407319"/>
              <a:gd name="connsiteX13" fmla="*/ 1857375 w 2164557"/>
              <a:gd name="connsiteY13" fmla="*/ 16669 h 1407319"/>
              <a:gd name="connsiteX14" fmla="*/ 1902619 w 2164557"/>
              <a:gd name="connsiteY14" fmla="*/ 33338 h 1407319"/>
              <a:gd name="connsiteX15" fmla="*/ 1952625 w 2164557"/>
              <a:gd name="connsiteY15" fmla="*/ 59531 h 1407319"/>
              <a:gd name="connsiteX16" fmla="*/ 2047875 w 2164557"/>
              <a:gd name="connsiteY16" fmla="*/ 123825 h 1407319"/>
              <a:gd name="connsiteX17" fmla="*/ 2102644 w 2164557"/>
              <a:gd name="connsiteY17" fmla="*/ 169069 h 1407319"/>
              <a:gd name="connsiteX18" fmla="*/ 2145507 w 2164557"/>
              <a:gd name="connsiteY18" fmla="*/ 209550 h 1407319"/>
              <a:gd name="connsiteX19" fmla="*/ 2162175 w 2164557"/>
              <a:gd name="connsiteY19" fmla="*/ 235744 h 1407319"/>
              <a:gd name="connsiteX20" fmla="*/ 2164557 w 2164557"/>
              <a:gd name="connsiteY20" fmla="*/ 264319 h 1407319"/>
              <a:gd name="connsiteX21" fmla="*/ 2145507 w 2164557"/>
              <a:gd name="connsiteY21" fmla="*/ 304800 h 1407319"/>
              <a:gd name="connsiteX22" fmla="*/ 2107407 w 2164557"/>
              <a:gd name="connsiteY22" fmla="*/ 350044 h 1407319"/>
              <a:gd name="connsiteX23" fmla="*/ 2085975 w 2164557"/>
              <a:gd name="connsiteY23" fmla="*/ 397669 h 1407319"/>
              <a:gd name="connsiteX24" fmla="*/ 1997869 w 2164557"/>
              <a:gd name="connsiteY24" fmla="*/ 809625 h 1407319"/>
              <a:gd name="connsiteX25" fmla="*/ 1924050 w 2164557"/>
              <a:gd name="connsiteY25" fmla="*/ 1102519 h 1407319"/>
              <a:gd name="connsiteX26" fmla="*/ 1866900 w 2164557"/>
              <a:gd name="connsiteY26" fmla="*/ 1326356 h 1407319"/>
              <a:gd name="connsiteX27" fmla="*/ 1857375 w 2164557"/>
              <a:gd name="connsiteY27" fmla="*/ 1345406 h 1407319"/>
              <a:gd name="connsiteX28" fmla="*/ 1821657 w 2164557"/>
              <a:gd name="connsiteY28" fmla="*/ 1371600 h 1407319"/>
              <a:gd name="connsiteX29" fmla="*/ 1778794 w 2164557"/>
              <a:gd name="connsiteY29" fmla="*/ 1400175 h 1407319"/>
              <a:gd name="connsiteX30" fmla="*/ 1754982 w 2164557"/>
              <a:gd name="connsiteY30" fmla="*/ 1407319 h 1407319"/>
              <a:gd name="connsiteX31" fmla="*/ 1724025 w 2164557"/>
              <a:gd name="connsiteY31" fmla="*/ 1404938 h 1407319"/>
              <a:gd name="connsiteX32" fmla="*/ 1702594 w 2164557"/>
              <a:gd name="connsiteY32" fmla="*/ 1395413 h 1407319"/>
              <a:gd name="connsiteX33" fmla="*/ 1685925 w 2164557"/>
              <a:gd name="connsiteY33" fmla="*/ 1366838 h 1407319"/>
              <a:gd name="connsiteX34" fmla="*/ 1671638 w 2164557"/>
              <a:gd name="connsiteY34" fmla="*/ 1281113 h 1407319"/>
              <a:gd name="connsiteX35" fmla="*/ 1688307 w 2164557"/>
              <a:gd name="connsiteY35" fmla="*/ 1138238 h 1407319"/>
              <a:gd name="connsiteX36" fmla="*/ 1757363 w 2164557"/>
              <a:gd name="connsiteY36" fmla="*/ 766763 h 1407319"/>
              <a:gd name="connsiteX37" fmla="*/ 1778794 w 2164557"/>
              <a:gd name="connsiteY37" fmla="*/ 550069 h 1407319"/>
              <a:gd name="connsiteX38" fmla="*/ 1800225 w 2164557"/>
              <a:gd name="connsiteY38" fmla="*/ 309563 h 1407319"/>
              <a:gd name="connsiteX39" fmla="*/ 1795463 w 2164557"/>
              <a:gd name="connsiteY39" fmla="*/ 285750 h 1407319"/>
              <a:gd name="connsiteX40" fmla="*/ 1783557 w 2164557"/>
              <a:gd name="connsiteY40" fmla="*/ 259556 h 1407319"/>
              <a:gd name="connsiteX41" fmla="*/ 1759744 w 2164557"/>
              <a:gd name="connsiteY41" fmla="*/ 233363 h 1407319"/>
              <a:gd name="connsiteX42" fmla="*/ 1735932 w 2164557"/>
              <a:gd name="connsiteY42" fmla="*/ 211931 h 1407319"/>
              <a:gd name="connsiteX43" fmla="*/ 1697832 w 2164557"/>
              <a:gd name="connsiteY43" fmla="*/ 202406 h 1407319"/>
              <a:gd name="connsiteX44" fmla="*/ 1640682 w 2164557"/>
              <a:gd name="connsiteY44" fmla="*/ 200025 h 1407319"/>
              <a:gd name="connsiteX45" fmla="*/ 1450182 w 2164557"/>
              <a:gd name="connsiteY45" fmla="*/ 207169 h 1407319"/>
              <a:gd name="connsiteX46" fmla="*/ 1088232 w 2164557"/>
              <a:gd name="connsiteY46" fmla="*/ 245269 h 1407319"/>
              <a:gd name="connsiteX47" fmla="*/ 831057 w 2164557"/>
              <a:gd name="connsiteY47" fmla="*/ 292894 h 1407319"/>
              <a:gd name="connsiteX48" fmla="*/ 540544 w 2164557"/>
              <a:gd name="connsiteY48" fmla="*/ 330994 h 1407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64557" h="1407319">
                <a:moveTo>
                  <a:pt x="540544" y="330994"/>
                </a:moveTo>
                <a:lnTo>
                  <a:pt x="73819" y="392906"/>
                </a:lnTo>
                <a:lnTo>
                  <a:pt x="0" y="235744"/>
                </a:lnTo>
                <a:lnTo>
                  <a:pt x="240507" y="192881"/>
                </a:lnTo>
                <a:lnTo>
                  <a:pt x="542925" y="145256"/>
                </a:lnTo>
                <a:lnTo>
                  <a:pt x="840582" y="109538"/>
                </a:lnTo>
                <a:lnTo>
                  <a:pt x="1092994" y="66675"/>
                </a:lnTo>
                <a:lnTo>
                  <a:pt x="1323975" y="47625"/>
                </a:lnTo>
                <a:lnTo>
                  <a:pt x="1631157" y="23813"/>
                </a:lnTo>
                <a:lnTo>
                  <a:pt x="1666875" y="19050"/>
                </a:lnTo>
                <a:lnTo>
                  <a:pt x="1752600" y="2381"/>
                </a:lnTo>
                <a:lnTo>
                  <a:pt x="1788319" y="0"/>
                </a:lnTo>
                <a:lnTo>
                  <a:pt x="1824038" y="4763"/>
                </a:lnTo>
                <a:lnTo>
                  <a:pt x="1857375" y="16669"/>
                </a:lnTo>
                <a:lnTo>
                  <a:pt x="1902619" y="33338"/>
                </a:lnTo>
                <a:lnTo>
                  <a:pt x="1952625" y="59531"/>
                </a:lnTo>
                <a:lnTo>
                  <a:pt x="2047875" y="123825"/>
                </a:lnTo>
                <a:lnTo>
                  <a:pt x="2102644" y="169069"/>
                </a:lnTo>
                <a:lnTo>
                  <a:pt x="2145507" y="209550"/>
                </a:lnTo>
                <a:lnTo>
                  <a:pt x="2162175" y="235744"/>
                </a:lnTo>
                <a:lnTo>
                  <a:pt x="2164557" y="264319"/>
                </a:lnTo>
                <a:lnTo>
                  <a:pt x="2145507" y="304800"/>
                </a:lnTo>
                <a:lnTo>
                  <a:pt x="2107407" y="350044"/>
                </a:lnTo>
                <a:lnTo>
                  <a:pt x="2085975" y="397669"/>
                </a:lnTo>
                <a:lnTo>
                  <a:pt x="1997869" y="809625"/>
                </a:lnTo>
                <a:lnTo>
                  <a:pt x="1924050" y="1102519"/>
                </a:lnTo>
                <a:lnTo>
                  <a:pt x="1866900" y="1326356"/>
                </a:lnTo>
                <a:lnTo>
                  <a:pt x="1857375" y="1345406"/>
                </a:lnTo>
                <a:lnTo>
                  <a:pt x="1821657" y="1371600"/>
                </a:lnTo>
                <a:lnTo>
                  <a:pt x="1778794" y="1400175"/>
                </a:lnTo>
                <a:lnTo>
                  <a:pt x="1754982" y="1407319"/>
                </a:lnTo>
                <a:lnTo>
                  <a:pt x="1724025" y="1404938"/>
                </a:lnTo>
                <a:lnTo>
                  <a:pt x="1702594" y="1395413"/>
                </a:lnTo>
                <a:lnTo>
                  <a:pt x="1685925" y="1366838"/>
                </a:lnTo>
                <a:lnTo>
                  <a:pt x="1671638" y="1281113"/>
                </a:lnTo>
                <a:lnTo>
                  <a:pt x="1688307" y="1138238"/>
                </a:lnTo>
                <a:lnTo>
                  <a:pt x="1757363" y="766763"/>
                </a:lnTo>
                <a:lnTo>
                  <a:pt x="1778794" y="550069"/>
                </a:lnTo>
                <a:lnTo>
                  <a:pt x="1800225" y="309563"/>
                </a:lnTo>
                <a:lnTo>
                  <a:pt x="1795463" y="285750"/>
                </a:lnTo>
                <a:lnTo>
                  <a:pt x="1783557" y="259556"/>
                </a:lnTo>
                <a:lnTo>
                  <a:pt x="1759744" y="233363"/>
                </a:lnTo>
                <a:lnTo>
                  <a:pt x="1735932" y="211931"/>
                </a:lnTo>
                <a:lnTo>
                  <a:pt x="1697832" y="202406"/>
                </a:lnTo>
                <a:lnTo>
                  <a:pt x="1640682" y="200025"/>
                </a:lnTo>
                <a:lnTo>
                  <a:pt x="1450182" y="207169"/>
                </a:lnTo>
                <a:lnTo>
                  <a:pt x="1088232" y="245269"/>
                </a:lnTo>
                <a:lnTo>
                  <a:pt x="831057" y="292894"/>
                </a:lnTo>
                <a:lnTo>
                  <a:pt x="540544" y="330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505D818-CA19-5142-AB2C-6CE0610251EE}"/>
              </a:ext>
            </a:extLst>
          </p:cNvPr>
          <p:cNvSpPr/>
          <p:nvPr/>
        </p:nvSpPr>
        <p:spPr>
          <a:xfrm>
            <a:off x="4876800" y="3602038"/>
            <a:ext cx="1733550" cy="346075"/>
          </a:xfrm>
          <a:custGeom>
            <a:avLst/>
            <a:gdLst>
              <a:gd name="connsiteX0" fmla="*/ 371475 w 1733550"/>
              <a:gd name="connsiteY0" fmla="*/ 316707 h 345282"/>
              <a:gd name="connsiteX1" fmla="*/ 35719 w 1733550"/>
              <a:gd name="connsiteY1" fmla="*/ 345282 h 345282"/>
              <a:gd name="connsiteX2" fmla="*/ 0 w 1733550"/>
              <a:gd name="connsiteY2" fmla="*/ 188119 h 345282"/>
              <a:gd name="connsiteX3" fmla="*/ 740569 w 1733550"/>
              <a:gd name="connsiteY3" fmla="*/ 90488 h 345282"/>
              <a:gd name="connsiteX4" fmla="*/ 990600 w 1733550"/>
              <a:gd name="connsiteY4" fmla="*/ 69057 h 345282"/>
              <a:gd name="connsiteX5" fmla="*/ 1240631 w 1733550"/>
              <a:gd name="connsiteY5" fmla="*/ 40482 h 345282"/>
              <a:gd name="connsiteX6" fmla="*/ 1440656 w 1733550"/>
              <a:gd name="connsiteY6" fmla="*/ 16669 h 345282"/>
              <a:gd name="connsiteX7" fmla="*/ 1595438 w 1733550"/>
              <a:gd name="connsiteY7" fmla="*/ 4763 h 345282"/>
              <a:gd name="connsiteX8" fmla="*/ 1733550 w 1733550"/>
              <a:gd name="connsiteY8" fmla="*/ 0 h 345282"/>
              <a:gd name="connsiteX9" fmla="*/ 1716881 w 1733550"/>
              <a:gd name="connsiteY9" fmla="*/ 207169 h 345282"/>
              <a:gd name="connsiteX10" fmla="*/ 1428750 w 1733550"/>
              <a:gd name="connsiteY10" fmla="*/ 211932 h 345282"/>
              <a:gd name="connsiteX11" fmla="*/ 1223963 w 1733550"/>
              <a:gd name="connsiteY11" fmla="*/ 228600 h 345282"/>
              <a:gd name="connsiteX12" fmla="*/ 981075 w 1733550"/>
              <a:gd name="connsiteY12" fmla="*/ 250032 h 345282"/>
              <a:gd name="connsiteX13" fmla="*/ 719138 w 1733550"/>
              <a:gd name="connsiteY13" fmla="*/ 278607 h 345282"/>
              <a:gd name="connsiteX14" fmla="*/ 371475 w 1733550"/>
              <a:gd name="connsiteY14" fmla="*/ 316707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33550" h="345282">
                <a:moveTo>
                  <a:pt x="371475" y="316707"/>
                </a:moveTo>
                <a:lnTo>
                  <a:pt x="35719" y="345282"/>
                </a:lnTo>
                <a:lnTo>
                  <a:pt x="0" y="188119"/>
                </a:lnTo>
                <a:lnTo>
                  <a:pt x="740569" y="90488"/>
                </a:lnTo>
                <a:lnTo>
                  <a:pt x="990600" y="69057"/>
                </a:lnTo>
                <a:lnTo>
                  <a:pt x="1240631" y="40482"/>
                </a:lnTo>
                <a:lnTo>
                  <a:pt x="1440656" y="16669"/>
                </a:lnTo>
                <a:lnTo>
                  <a:pt x="1595438" y="4763"/>
                </a:lnTo>
                <a:lnTo>
                  <a:pt x="1733550" y="0"/>
                </a:lnTo>
                <a:lnTo>
                  <a:pt x="1716881" y="207169"/>
                </a:lnTo>
                <a:lnTo>
                  <a:pt x="1428750" y="211932"/>
                </a:lnTo>
                <a:lnTo>
                  <a:pt x="1223963" y="228600"/>
                </a:lnTo>
                <a:lnTo>
                  <a:pt x="981075" y="250032"/>
                </a:lnTo>
                <a:lnTo>
                  <a:pt x="719138" y="278607"/>
                </a:lnTo>
                <a:lnTo>
                  <a:pt x="371475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7B8C545-3814-2A46-94D9-6BE06161C6C7}"/>
              </a:ext>
            </a:extLst>
          </p:cNvPr>
          <p:cNvSpPr/>
          <p:nvPr/>
        </p:nvSpPr>
        <p:spPr>
          <a:xfrm>
            <a:off x="4924425" y="4186238"/>
            <a:ext cx="1598613" cy="323850"/>
          </a:xfrm>
          <a:custGeom>
            <a:avLst/>
            <a:gdLst>
              <a:gd name="connsiteX0" fmla="*/ 371475 w 1597819"/>
              <a:gd name="connsiteY0" fmla="*/ 283368 h 323850"/>
              <a:gd name="connsiteX1" fmla="*/ 23813 w 1597819"/>
              <a:gd name="connsiteY1" fmla="*/ 323850 h 323850"/>
              <a:gd name="connsiteX2" fmla="*/ 0 w 1597819"/>
              <a:gd name="connsiteY2" fmla="*/ 145256 h 323850"/>
              <a:gd name="connsiteX3" fmla="*/ 385763 w 1597819"/>
              <a:gd name="connsiteY3" fmla="*/ 102393 h 323850"/>
              <a:gd name="connsiteX4" fmla="*/ 695325 w 1597819"/>
              <a:gd name="connsiteY4" fmla="*/ 66675 h 323850"/>
              <a:gd name="connsiteX5" fmla="*/ 940594 w 1597819"/>
              <a:gd name="connsiteY5" fmla="*/ 45243 h 323850"/>
              <a:gd name="connsiteX6" fmla="*/ 1243013 w 1597819"/>
              <a:gd name="connsiteY6" fmla="*/ 14287 h 323850"/>
              <a:gd name="connsiteX7" fmla="*/ 1433513 w 1597819"/>
              <a:gd name="connsiteY7" fmla="*/ 2381 h 323850"/>
              <a:gd name="connsiteX8" fmla="*/ 1581150 w 1597819"/>
              <a:gd name="connsiteY8" fmla="*/ 0 h 323850"/>
              <a:gd name="connsiteX9" fmla="*/ 1597819 w 1597819"/>
              <a:gd name="connsiteY9" fmla="*/ 176212 h 323850"/>
              <a:gd name="connsiteX10" fmla="*/ 1221581 w 1597819"/>
              <a:gd name="connsiteY10" fmla="*/ 195262 h 323850"/>
              <a:gd name="connsiteX11" fmla="*/ 935831 w 1597819"/>
              <a:gd name="connsiteY11" fmla="*/ 221456 h 323850"/>
              <a:gd name="connsiteX12" fmla="*/ 652463 w 1597819"/>
              <a:gd name="connsiteY12" fmla="*/ 252412 h 323850"/>
              <a:gd name="connsiteX13" fmla="*/ 371475 w 1597819"/>
              <a:gd name="connsiteY13" fmla="*/ 283368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97819" h="323850">
                <a:moveTo>
                  <a:pt x="371475" y="283368"/>
                </a:moveTo>
                <a:lnTo>
                  <a:pt x="23813" y="323850"/>
                </a:lnTo>
                <a:lnTo>
                  <a:pt x="0" y="145256"/>
                </a:lnTo>
                <a:lnTo>
                  <a:pt x="385763" y="102393"/>
                </a:lnTo>
                <a:lnTo>
                  <a:pt x="695325" y="66675"/>
                </a:lnTo>
                <a:lnTo>
                  <a:pt x="940594" y="45243"/>
                </a:lnTo>
                <a:lnTo>
                  <a:pt x="1243013" y="14287"/>
                </a:lnTo>
                <a:lnTo>
                  <a:pt x="1433513" y="2381"/>
                </a:lnTo>
                <a:lnTo>
                  <a:pt x="1581150" y="0"/>
                </a:lnTo>
                <a:lnTo>
                  <a:pt x="1597819" y="176212"/>
                </a:lnTo>
                <a:lnTo>
                  <a:pt x="1221581" y="195262"/>
                </a:lnTo>
                <a:lnTo>
                  <a:pt x="935831" y="221456"/>
                </a:lnTo>
                <a:lnTo>
                  <a:pt x="652463" y="252412"/>
                </a:lnTo>
                <a:lnTo>
                  <a:pt x="371475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6C4B095-6FCC-E54E-8F07-39A51671F34C}"/>
              </a:ext>
            </a:extLst>
          </p:cNvPr>
          <p:cNvSpPr/>
          <p:nvPr/>
        </p:nvSpPr>
        <p:spPr>
          <a:xfrm rot="16200000">
            <a:off x="3957638" y="3589338"/>
            <a:ext cx="3409950" cy="495300"/>
          </a:xfrm>
          <a:custGeom>
            <a:avLst/>
            <a:gdLst>
              <a:gd name="connsiteX0" fmla="*/ 952500 w 3409950"/>
              <a:gd name="connsiteY0" fmla="*/ 444500 h 495300"/>
              <a:gd name="connsiteX1" fmla="*/ 6350 w 3409950"/>
              <a:gd name="connsiteY1" fmla="*/ 447675 h 495300"/>
              <a:gd name="connsiteX2" fmla="*/ 0 w 3409950"/>
              <a:gd name="connsiteY2" fmla="*/ 203200 h 495300"/>
              <a:gd name="connsiteX3" fmla="*/ 1143000 w 3409950"/>
              <a:gd name="connsiteY3" fmla="*/ 196850 h 495300"/>
              <a:gd name="connsiteX4" fmla="*/ 2244725 w 3409950"/>
              <a:gd name="connsiteY4" fmla="*/ 200025 h 495300"/>
              <a:gd name="connsiteX5" fmla="*/ 2787650 w 3409950"/>
              <a:gd name="connsiteY5" fmla="*/ 203200 h 495300"/>
              <a:gd name="connsiteX6" fmla="*/ 2933700 w 3409950"/>
              <a:gd name="connsiteY6" fmla="*/ 200025 h 495300"/>
              <a:gd name="connsiteX7" fmla="*/ 3079750 w 3409950"/>
              <a:gd name="connsiteY7" fmla="*/ 187325 h 495300"/>
              <a:gd name="connsiteX8" fmla="*/ 3171825 w 3409950"/>
              <a:gd name="connsiteY8" fmla="*/ 171450 h 495300"/>
              <a:gd name="connsiteX9" fmla="*/ 3232150 w 3409950"/>
              <a:gd name="connsiteY9" fmla="*/ 152400 h 495300"/>
              <a:gd name="connsiteX10" fmla="*/ 3282950 w 3409950"/>
              <a:gd name="connsiteY10" fmla="*/ 130175 h 495300"/>
              <a:gd name="connsiteX11" fmla="*/ 3321050 w 3409950"/>
              <a:gd name="connsiteY11" fmla="*/ 79375 h 495300"/>
              <a:gd name="connsiteX12" fmla="*/ 3371850 w 3409950"/>
              <a:gd name="connsiteY12" fmla="*/ 0 h 495300"/>
              <a:gd name="connsiteX13" fmla="*/ 3409950 w 3409950"/>
              <a:gd name="connsiteY13" fmla="*/ 171450 h 495300"/>
              <a:gd name="connsiteX14" fmla="*/ 3378200 w 3409950"/>
              <a:gd name="connsiteY14" fmla="*/ 250825 h 495300"/>
              <a:gd name="connsiteX15" fmla="*/ 3343275 w 3409950"/>
              <a:gd name="connsiteY15" fmla="*/ 381000 h 495300"/>
              <a:gd name="connsiteX16" fmla="*/ 3324225 w 3409950"/>
              <a:gd name="connsiteY16" fmla="*/ 419100 h 495300"/>
              <a:gd name="connsiteX17" fmla="*/ 3295650 w 3409950"/>
              <a:gd name="connsiteY17" fmla="*/ 454025 h 495300"/>
              <a:gd name="connsiteX18" fmla="*/ 3248025 w 3409950"/>
              <a:gd name="connsiteY18" fmla="*/ 485775 h 495300"/>
              <a:gd name="connsiteX19" fmla="*/ 3219450 w 3409950"/>
              <a:gd name="connsiteY19" fmla="*/ 495300 h 495300"/>
              <a:gd name="connsiteX20" fmla="*/ 3175000 w 3409950"/>
              <a:gd name="connsiteY20" fmla="*/ 485775 h 495300"/>
              <a:gd name="connsiteX21" fmla="*/ 3114675 w 3409950"/>
              <a:gd name="connsiteY21" fmla="*/ 476250 h 495300"/>
              <a:gd name="connsiteX22" fmla="*/ 3019425 w 3409950"/>
              <a:gd name="connsiteY22" fmla="*/ 469900 h 495300"/>
              <a:gd name="connsiteX23" fmla="*/ 2838450 w 3409950"/>
              <a:gd name="connsiteY23" fmla="*/ 469900 h 495300"/>
              <a:gd name="connsiteX24" fmla="*/ 2406650 w 3409950"/>
              <a:gd name="connsiteY24" fmla="*/ 450850 h 495300"/>
              <a:gd name="connsiteX25" fmla="*/ 2260600 w 3409950"/>
              <a:gd name="connsiteY25" fmla="*/ 444500 h 495300"/>
              <a:gd name="connsiteX26" fmla="*/ 1828800 w 3409950"/>
              <a:gd name="connsiteY26" fmla="*/ 447675 h 495300"/>
              <a:gd name="connsiteX27" fmla="*/ 1285875 w 3409950"/>
              <a:gd name="connsiteY27" fmla="*/ 441325 h 495300"/>
              <a:gd name="connsiteX28" fmla="*/ 952500 w 3409950"/>
              <a:gd name="connsiteY28" fmla="*/ 4445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409950" h="495300">
                <a:moveTo>
                  <a:pt x="952500" y="444500"/>
                </a:moveTo>
                <a:lnTo>
                  <a:pt x="6350" y="447675"/>
                </a:lnTo>
                <a:lnTo>
                  <a:pt x="0" y="203200"/>
                </a:lnTo>
                <a:lnTo>
                  <a:pt x="1143000" y="196850"/>
                </a:lnTo>
                <a:lnTo>
                  <a:pt x="2244725" y="200025"/>
                </a:lnTo>
                <a:lnTo>
                  <a:pt x="2787650" y="203200"/>
                </a:lnTo>
                <a:lnTo>
                  <a:pt x="2933700" y="200025"/>
                </a:lnTo>
                <a:lnTo>
                  <a:pt x="3079750" y="187325"/>
                </a:lnTo>
                <a:lnTo>
                  <a:pt x="3171825" y="171450"/>
                </a:lnTo>
                <a:lnTo>
                  <a:pt x="3232150" y="152400"/>
                </a:lnTo>
                <a:lnTo>
                  <a:pt x="3282950" y="130175"/>
                </a:lnTo>
                <a:lnTo>
                  <a:pt x="3321050" y="79375"/>
                </a:lnTo>
                <a:lnTo>
                  <a:pt x="3371850" y="0"/>
                </a:lnTo>
                <a:lnTo>
                  <a:pt x="3409950" y="171450"/>
                </a:lnTo>
                <a:lnTo>
                  <a:pt x="3378200" y="250825"/>
                </a:lnTo>
                <a:lnTo>
                  <a:pt x="3343275" y="381000"/>
                </a:lnTo>
                <a:lnTo>
                  <a:pt x="3324225" y="419100"/>
                </a:lnTo>
                <a:lnTo>
                  <a:pt x="3295650" y="454025"/>
                </a:lnTo>
                <a:lnTo>
                  <a:pt x="3248025" y="485775"/>
                </a:lnTo>
                <a:lnTo>
                  <a:pt x="3219450" y="495300"/>
                </a:lnTo>
                <a:lnTo>
                  <a:pt x="3175000" y="485775"/>
                </a:lnTo>
                <a:lnTo>
                  <a:pt x="3114675" y="476250"/>
                </a:lnTo>
                <a:lnTo>
                  <a:pt x="3019425" y="469900"/>
                </a:lnTo>
                <a:lnTo>
                  <a:pt x="2838450" y="469900"/>
                </a:lnTo>
                <a:lnTo>
                  <a:pt x="2406650" y="450850"/>
                </a:lnTo>
                <a:lnTo>
                  <a:pt x="2260600" y="444500"/>
                </a:lnTo>
                <a:lnTo>
                  <a:pt x="1828800" y="447675"/>
                </a:lnTo>
                <a:lnTo>
                  <a:pt x="1285875" y="441325"/>
                </a:lnTo>
                <a:lnTo>
                  <a:pt x="952500" y="444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8513D0B-AD80-5942-93E5-5445A45CF19C}"/>
              </a:ext>
            </a:extLst>
          </p:cNvPr>
          <p:cNvSpPr/>
          <p:nvPr/>
        </p:nvSpPr>
        <p:spPr>
          <a:xfrm>
            <a:off x="4602163" y="4703763"/>
            <a:ext cx="2171700" cy="406400"/>
          </a:xfrm>
          <a:custGeom>
            <a:avLst/>
            <a:gdLst>
              <a:gd name="connsiteX0" fmla="*/ 1552575 w 2171700"/>
              <a:gd name="connsiteY0" fmla="*/ 266700 h 407194"/>
              <a:gd name="connsiteX1" fmla="*/ 1245394 w 2171700"/>
              <a:gd name="connsiteY1" fmla="*/ 288131 h 407194"/>
              <a:gd name="connsiteX2" fmla="*/ 971550 w 2171700"/>
              <a:gd name="connsiteY2" fmla="*/ 316706 h 407194"/>
              <a:gd name="connsiteX3" fmla="*/ 776288 w 2171700"/>
              <a:gd name="connsiteY3" fmla="*/ 335756 h 407194"/>
              <a:gd name="connsiteX4" fmla="*/ 633413 w 2171700"/>
              <a:gd name="connsiteY4" fmla="*/ 359569 h 407194"/>
              <a:gd name="connsiteX5" fmla="*/ 492919 w 2171700"/>
              <a:gd name="connsiteY5" fmla="*/ 388144 h 407194"/>
              <a:gd name="connsiteX6" fmla="*/ 414338 w 2171700"/>
              <a:gd name="connsiteY6" fmla="*/ 404812 h 407194"/>
              <a:gd name="connsiteX7" fmla="*/ 369094 w 2171700"/>
              <a:gd name="connsiteY7" fmla="*/ 407194 h 407194"/>
              <a:gd name="connsiteX8" fmla="*/ 335757 w 2171700"/>
              <a:gd name="connsiteY8" fmla="*/ 404812 h 407194"/>
              <a:gd name="connsiteX9" fmla="*/ 302419 w 2171700"/>
              <a:gd name="connsiteY9" fmla="*/ 395287 h 407194"/>
              <a:gd name="connsiteX10" fmla="*/ 266700 w 2171700"/>
              <a:gd name="connsiteY10" fmla="*/ 381000 h 407194"/>
              <a:gd name="connsiteX11" fmla="*/ 207169 w 2171700"/>
              <a:gd name="connsiteY11" fmla="*/ 342900 h 407194"/>
              <a:gd name="connsiteX12" fmla="*/ 116682 w 2171700"/>
              <a:gd name="connsiteY12" fmla="*/ 283369 h 407194"/>
              <a:gd name="connsiteX13" fmla="*/ 73819 w 2171700"/>
              <a:gd name="connsiteY13" fmla="*/ 245269 h 407194"/>
              <a:gd name="connsiteX14" fmla="*/ 42863 w 2171700"/>
              <a:gd name="connsiteY14" fmla="*/ 211931 h 407194"/>
              <a:gd name="connsiteX15" fmla="*/ 14288 w 2171700"/>
              <a:gd name="connsiteY15" fmla="*/ 171450 h 407194"/>
              <a:gd name="connsiteX16" fmla="*/ 0 w 2171700"/>
              <a:gd name="connsiteY16" fmla="*/ 140494 h 407194"/>
              <a:gd name="connsiteX17" fmla="*/ 0 w 2171700"/>
              <a:gd name="connsiteY17" fmla="*/ 111919 h 407194"/>
              <a:gd name="connsiteX18" fmla="*/ 4763 w 2171700"/>
              <a:gd name="connsiteY18" fmla="*/ 102394 h 407194"/>
              <a:gd name="connsiteX19" fmla="*/ 16669 w 2171700"/>
              <a:gd name="connsiteY19" fmla="*/ 92869 h 407194"/>
              <a:gd name="connsiteX20" fmla="*/ 40482 w 2171700"/>
              <a:gd name="connsiteY20" fmla="*/ 95250 h 407194"/>
              <a:gd name="connsiteX21" fmla="*/ 104775 w 2171700"/>
              <a:gd name="connsiteY21" fmla="*/ 126206 h 407194"/>
              <a:gd name="connsiteX22" fmla="*/ 202407 w 2171700"/>
              <a:gd name="connsiteY22" fmla="*/ 161925 h 407194"/>
              <a:gd name="connsiteX23" fmla="*/ 311944 w 2171700"/>
              <a:gd name="connsiteY23" fmla="*/ 190500 h 407194"/>
              <a:gd name="connsiteX24" fmla="*/ 373857 w 2171700"/>
              <a:gd name="connsiteY24" fmla="*/ 197644 h 407194"/>
              <a:gd name="connsiteX25" fmla="*/ 459582 w 2171700"/>
              <a:gd name="connsiteY25" fmla="*/ 192881 h 407194"/>
              <a:gd name="connsiteX26" fmla="*/ 738188 w 2171700"/>
              <a:gd name="connsiteY26" fmla="*/ 152400 h 407194"/>
              <a:gd name="connsiteX27" fmla="*/ 1004888 w 2171700"/>
              <a:gd name="connsiteY27" fmla="*/ 107156 h 407194"/>
              <a:gd name="connsiteX28" fmla="*/ 1266825 w 2171700"/>
              <a:gd name="connsiteY28" fmla="*/ 88106 h 407194"/>
              <a:gd name="connsiteX29" fmla="*/ 1431132 w 2171700"/>
              <a:gd name="connsiteY29" fmla="*/ 66675 h 407194"/>
              <a:gd name="connsiteX30" fmla="*/ 1685925 w 2171700"/>
              <a:gd name="connsiteY30" fmla="*/ 42862 h 407194"/>
              <a:gd name="connsiteX31" fmla="*/ 1788319 w 2171700"/>
              <a:gd name="connsiteY31" fmla="*/ 0 h 407194"/>
              <a:gd name="connsiteX32" fmla="*/ 1826419 w 2171700"/>
              <a:gd name="connsiteY32" fmla="*/ 4762 h 407194"/>
              <a:gd name="connsiteX33" fmla="*/ 1928813 w 2171700"/>
              <a:gd name="connsiteY33" fmla="*/ 33337 h 407194"/>
              <a:gd name="connsiteX34" fmla="*/ 2005013 w 2171700"/>
              <a:gd name="connsiteY34" fmla="*/ 57150 h 407194"/>
              <a:gd name="connsiteX35" fmla="*/ 2055019 w 2171700"/>
              <a:gd name="connsiteY35" fmla="*/ 83344 h 407194"/>
              <a:gd name="connsiteX36" fmla="*/ 2119313 w 2171700"/>
              <a:gd name="connsiteY36" fmla="*/ 123825 h 407194"/>
              <a:gd name="connsiteX37" fmla="*/ 2155032 w 2171700"/>
              <a:gd name="connsiteY37" fmla="*/ 161925 h 407194"/>
              <a:gd name="connsiteX38" fmla="*/ 2166938 w 2171700"/>
              <a:gd name="connsiteY38" fmla="*/ 183356 h 407194"/>
              <a:gd name="connsiteX39" fmla="*/ 2171700 w 2171700"/>
              <a:gd name="connsiteY39" fmla="*/ 207169 h 407194"/>
              <a:gd name="connsiteX40" fmla="*/ 2164557 w 2171700"/>
              <a:gd name="connsiteY40" fmla="*/ 230981 h 407194"/>
              <a:gd name="connsiteX41" fmla="*/ 2126457 w 2171700"/>
              <a:gd name="connsiteY41" fmla="*/ 264319 h 407194"/>
              <a:gd name="connsiteX42" fmla="*/ 2083594 w 2171700"/>
              <a:gd name="connsiteY42" fmla="*/ 283369 h 407194"/>
              <a:gd name="connsiteX43" fmla="*/ 1974057 w 2171700"/>
              <a:gd name="connsiteY43" fmla="*/ 276225 h 407194"/>
              <a:gd name="connsiteX44" fmla="*/ 1552575 w 2171700"/>
              <a:gd name="connsiteY44" fmla="*/ 266700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171700" h="407194">
                <a:moveTo>
                  <a:pt x="1552575" y="266700"/>
                </a:moveTo>
                <a:lnTo>
                  <a:pt x="1245394" y="288131"/>
                </a:lnTo>
                <a:lnTo>
                  <a:pt x="971550" y="316706"/>
                </a:lnTo>
                <a:lnTo>
                  <a:pt x="776288" y="335756"/>
                </a:lnTo>
                <a:lnTo>
                  <a:pt x="633413" y="359569"/>
                </a:lnTo>
                <a:lnTo>
                  <a:pt x="492919" y="388144"/>
                </a:lnTo>
                <a:lnTo>
                  <a:pt x="414338" y="404812"/>
                </a:lnTo>
                <a:lnTo>
                  <a:pt x="369094" y="407194"/>
                </a:lnTo>
                <a:lnTo>
                  <a:pt x="335757" y="404812"/>
                </a:lnTo>
                <a:lnTo>
                  <a:pt x="302419" y="395287"/>
                </a:lnTo>
                <a:lnTo>
                  <a:pt x="266700" y="381000"/>
                </a:lnTo>
                <a:lnTo>
                  <a:pt x="207169" y="342900"/>
                </a:lnTo>
                <a:lnTo>
                  <a:pt x="116682" y="283369"/>
                </a:lnTo>
                <a:lnTo>
                  <a:pt x="73819" y="245269"/>
                </a:lnTo>
                <a:lnTo>
                  <a:pt x="42863" y="211931"/>
                </a:lnTo>
                <a:lnTo>
                  <a:pt x="14288" y="171450"/>
                </a:lnTo>
                <a:lnTo>
                  <a:pt x="0" y="140494"/>
                </a:lnTo>
                <a:lnTo>
                  <a:pt x="0" y="111919"/>
                </a:lnTo>
                <a:lnTo>
                  <a:pt x="4763" y="102394"/>
                </a:lnTo>
                <a:lnTo>
                  <a:pt x="16669" y="92869"/>
                </a:lnTo>
                <a:lnTo>
                  <a:pt x="40482" y="95250"/>
                </a:lnTo>
                <a:lnTo>
                  <a:pt x="104775" y="126206"/>
                </a:lnTo>
                <a:lnTo>
                  <a:pt x="202407" y="161925"/>
                </a:lnTo>
                <a:lnTo>
                  <a:pt x="311944" y="190500"/>
                </a:lnTo>
                <a:lnTo>
                  <a:pt x="373857" y="197644"/>
                </a:lnTo>
                <a:lnTo>
                  <a:pt x="459582" y="192881"/>
                </a:lnTo>
                <a:lnTo>
                  <a:pt x="738188" y="152400"/>
                </a:lnTo>
                <a:lnTo>
                  <a:pt x="1004888" y="107156"/>
                </a:lnTo>
                <a:lnTo>
                  <a:pt x="1266825" y="88106"/>
                </a:lnTo>
                <a:lnTo>
                  <a:pt x="1431132" y="66675"/>
                </a:lnTo>
                <a:lnTo>
                  <a:pt x="1685925" y="42862"/>
                </a:lnTo>
                <a:lnTo>
                  <a:pt x="1788319" y="0"/>
                </a:lnTo>
                <a:lnTo>
                  <a:pt x="1826419" y="4762"/>
                </a:lnTo>
                <a:lnTo>
                  <a:pt x="1928813" y="33337"/>
                </a:lnTo>
                <a:lnTo>
                  <a:pt x="2005013" y="57150"/>
                </a:lnTo>
                <a:lnTo>
                  <a:pt x="2055019" y="83344"/>
                </a:lnTo>
                <a:lnTo>
                  <a:pt x="2119313" y="123825"/>
                </a:lnTo>
                <a:lnTo>
                  <a:pt x="2155032" y="161925"/>
                </a:lnTo>
                <a:lnTo>
                  <a:pt x="2166938" y="183356"/>
                </a:lnTo>
                <a:lnTo>
                  <a:pt x="2171700" y="207169"/>
                </a:lnTo>
                <a:lnTo>
                  <a:pt x="2164557" y="230981"/>
                </a:lnTo>
                <a:lnTo>
                  <a:pt x="2126457" y="264319"/>
                </a:lnTo>
                <a:lnTo>
                  <a:pt x="2083594" y="283369"/>
                </a:lnTo>
                <a:lnTo>
                  <a:pt x="1974057" y="276225"/>
                </a:lnTo>
                <a:lnTo>
                  <a:pt x="1552575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3C8724F8-2D84-E748-B801-3629C924DA3A}"/>
              </a:ext>
            </a:extLst>
          </p:cNvPr>
          <p:cNvSpPr/>
          <p:nvPr/>
        </p:nvSpPr>
        <p:spPr>
          <a:xfrm>
            <a:off x="4127500" y="5370513"/>
            <a:ext cx="3182938" cy="446087"/>
          </a:xfrm>
          <a:custGeom>
            <a:avLst/>
            <a:gdLst>
              <a:gd name="connsiteX0" fmla="*/ 1992652 w 3181900"/>
              <a:gd name="connsiteY0" fmla="*/ 282777 h 446629"/>
              <a:gd name="connsiteX1" fmla="*/ 1590950 w 3181900"/>
              <a:gd name="connsiteY1" fmla="*/ 301276 h 446629"/>
              <a:gd name="connsiteX2" fmla="*/ 1408599 w 3181900"/>
              <a:gd name="connsiteY2" fmla="*/ 314490 h 446629"/>
              <a:gd name="connsiteX3" fmla="*/ 1213033 w 3181900"/>
              <a:gd name="connsiteY3" fmla="*/ 335632 h 446629"/>
              <a:gd name="connsiteX4" fmla="*/ 956684 w 3181900"/>
              <a:gd name="connsiteY4" fmla="*/ 375274 h 446629"/>
              <a:gd name="connsiteX5" fmla="*/ 790189 w 3181900"/>
              <a:gd name="connsiteY5" fmla="*/ 404344 h 446629"/>
              <a:gd name="connsiteX6" fmla="*/ 578768 w 3181900"/>
              <a:gd name="connsiteY6" fmla="*/ 446629 h 446629"/>
              <a:gd name="connsiteX7" fmla="*/ 539126 w 3181900"/>
              <a:gd name="connsiteY7" fmla="*/ 446629 h 446629"/>
              <a:gd name="connsiteX8" fmla="*/ 470414 w 3181900"/>
              <a:gd name="connsiteY8" fmla="*/ 438700 h 446629"/>
              <a:gd name="connsiteX9" fmla="*/ 406987 w 3181900"/>
              <a:gd name="connsiteY9" fmla="*/ 428129 h 446629"/>
              <a:gd name="connsiteX10" fmla="*/ 351489 w 3181900"/>
              <a:gd name="connsiteY10" fmla="*/ 409630 h 446629"/>
              <a:gd name="connsiteX11" fmla="*/ 277491 w 3181900"/>
              <a:gd name="connsiteY11" fmla="*/ 383202 h 446629"/>
              <a:gd name="connsiteX12" fmla="*/ 184994 w 3181900"/>
              <a:gd name="connsiteY12" fmla="*/ 330347 h 446629"/>
              <a:gd name="connsiteX13" fmla="*/ 113639 w 3181900"/>
              <a:gd name="connsiteY13" fmla="*/ 280134 h 446629"/>
              <a:gd name="connsiteX14" fmla="*/ 44927 w 3181900"/>
              <a:gd name="connsiteY14" fmla="*/ 219350 h 446629"/>
              <a:gd name="connsiteX15" fmla="*/ 15857 w 3181900"/>
              <a:gd name="connsiteY15" fmla="*/ 177066 h 446629"/>
              <a:gd name="connsiteX16" fmla="*/ 2643 w 3181900"/>
              <a:gd name="connsiteY16" fmla="*/ 140067 h 446629"/>
              <a:gd name="connsiteX17" fmla="*/ 0 w 3181900"/>
              <a:gd name="connsiteY17" fmla="*/ 116282 h 446629"/>
              <a:gd name="connsiteX18" fmla="*/ 7928 w 3181900"/>
              <a:gd name="connsiteY18" fmla="*/ 103068 h 446629"/>
              <a:gd name="connsiteX19" fmla="*/ 26428 w 3181900"/>
              <a:gd name="connsiteY19" fmla="*/ 100425 h 446629"/>
              <a:gd name="connsiteX20" fmla="*/ 47570 w 3181900"/>
              <a:gd name="connsiteY20" fmla="*/ 105711 h 446629"/>
              <a:gd name="connsiteX21" fmla="*/ 113639 w 3181900"/>
              <a:gd name="connsiteY21" fmla="*/ 145353 h 446629"/>
              <a:gd name="connsiteX22" fmla="*/ 171780 w 3181900"/>
              <a:gd name="connsiteY22" fmla="*/ 171780 h 446629"/>
              <a:gd name="connsiteX23" fmla="*/ 264277 w 3181900"/>
              <a:gd name="connsiteY23" fmla="*/ 203494 h 446629"/>
              <a:gd name="connsiteX24" fmla="*/ 332989 w 3181900"/>
              <a:gd name="connsiteY24" fmla="*/ 219350 h 446629"/>
              <a:gd name="connsiteX25" fmla="*/ 401702 w 3181900"/>
              <a:gd name="connsiteY25" fmla="*/ 221993 h 446629"/>
              <a:gd name="connsiteX26" fmla="*/ 578768 w 3181900"/>
              <a:gd name="connsiteY26" fmla="*/ 214065 h 446629"/>
              <a:gd name="connsiteX27" fmla="*/ 898543 w 3181900"/>
              <a:gd name="connsiteY27" fmla="*/ 179709 h 446629"/>
              <a:gd name="connsiteX28" fmla="*/ 1215676 w 3181900"/>
              <a:gd name="connsiteY28" fmla="*/ 142710 h 446629"/>
              <a:gd name="connsiteX29" fmla="*/ 1487882 w 3181900"/>
              <a:gd name="connsiteY29" fmla="*/ 113639 h 446629"/>
              <a:gd name="connsiteX30" fmla="*/ 1746874 w 3181900"/>
              <a:gd name="connsiteY30" fmla="*/ 92497 h 446629"/>
              <a:gd name="connsiteX31" fmla="*/ 2101006 w 3181900"/>
              <a:gd name="connsiteY31" fmla="*/ 68712 h 446629"/>
              <a:gd name="connsiteX32" fmla="*/ 2502707 w 3181900"/>
              <a:gd name="connsiteY32" fmla="*/ 44927 h 446629"/>
              <a:gd name="connsiteX33" fmla="*/ 2629561 w 3181900"/>
              <a:gd name="connsiteY33" fmla="*/ 0 h 446629"/>
              <a:gd name="connsiteX34" fmla="*/ 2729986 w 3181900"/>
              <a:gd name="connsiteY34" fmla="*/ 13214 h 446629"/>
              <a:gd name="connsiteX35" fmla="*/ 2846268 w 3181900"/>
              <a:gd name="connsiteY35" fmla="*/ 44927 h 446629"/>
              <a:gd name="connsiteX36" fmla="*/ 2936122 w 3181900"/>
              <a:gd name="connsiteY36" fmla="*/ 79283 h 446629"/>
              <a:gd name="connsiteX37" fmla="*/ 3041833 w 3181900"/>
              <a:gd name="connsiteY37" fmla="*/ 126853 h 446629"/>
              <a:gd name="connsiteX38" fmla="*/ 3097332 w 3181900"/>
              <a:gd name="connsiteY38" fmla="*/ 166495 h 446629"/>
              <a:gd name="connsiteX39" fmla="*/ 3142259 w 3181900"/>
              <a:gd name="connsiteY39" fmla="*/ 208779 h 446629"/>
              <a:gd name="connsiteX40" fmla="*/ 3158115 w 3181900"/>
              <a:gd name="connsiteY40" fmla="*/ 229921 h 446629"/>
              <a:gd name="connsiteX41" fmla="*/ 3176615 w 3181900"/>
              <a:gd name="connsiteY41" fmla="*/ 256349 h 446629"/>
              <a:gd name="connsiteX42" fmla="*/ 3181900 w 3181900"/>
              <a:gd name="connsiteY42" fmla="*/ 277491 h 446629"/>
              <a:gd name="connsiteX43" fmla="*/ 3173972 w 3181900"/>
              <a:gd name="connsiteY43" fmla="*/ 301276 h 446629"/>
              <a:gd name="connsiteX44" fmla="*/ 3136973 w 3181900"/>
              <a:gd name="connsiteY44" fmla="*/ 319776 h 446629"/>
              <a:gd name="connsiteX45" fmla="*/ 3092046 w 3181900"/>
              <a:gd name="connsiteY45" fmla="*/ 335632 h 446629"/>
              <a:gd name="connsiteX46" fmla="*/ 3002192 w 3181900"/>
              <a:gd name="connsiteY46" fmla="*/ 327704 h 446629"/>
              <a:gd name="connsiteX47" fmla="*/ 2740557 w 3181900"/>
              <a:gd name="connsiteY47" fmla="*/ 290705 h 446629"/>
              <a:gd name="connsiteX48" fmla="*/ 2423424 w 3181900"/>
              <a:gd name="connsiteY48" fmla="*/ 269563 h 446629"/>
              <a:gd name="connsiteX49" fmla="*/ 1992652 w 3181900"/>
              <a:gd name="connsiteY49" fmla="*/ 282777 h 446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181900" h="446629">
                <a:moveTo>
                  <a:pt x="1992652" y="282777"/>
                </a:moveTo>
                <a:lnTo>
                  <a:pt x="1590950" y="301276"/>
                </a:lnTo>
                <a:lnTo>
                  <a:pt x="1408599" y="314490"/>
                </a:lnTo>
                <a:lnTo>
                  <a:pt x="1213033" y="335632"/>
                </a:lnTo>
                <a:lnTo>
                  <a:pt x="956684" y="375274"/>
                </a:lnTo>
                <a:lnTo>
                  <a:pt x="790189" y="404344"/>
                </a:lnTo>
                <a:lnTo>
                  <a:pt x="578768" y="446629"/>
                </a:lnTo>
                <a:lnTo>
                  <a:pt x="539126" y="446629"/>
                </a:lnTo>
                <a:lnTo>
                  <a:pt x="470414" y="438700"/>
                </a:lnTo>
                <a:lnTo>
                  <a:pt x="406987" y="428129"/>
                </a:lnTo>
                <a:lnTo>
                  <a:pt x="351489" y="409630"/>
                </a:lnTo>
                <a:lnTo>
                  <a:pt x="277491" y="383202"/>
                </a:lnTo>
                <a:lnTo>
                  <a:pt x="184994" y="330347"/>
                </a:lnTo>
                <a:lnTo>
                  <a:pt x="113639" y="280134"/>
                </a:lnTo>
                <a:lnTo>
                  <a:pt x="44927" y="219350"/>
                </a:lnTo>
                <a:lnTo>
                  <a:pt x="15857" y="177066"/>
                </a:lnTo>
                <a:lnTo>
                  <a:pt x="2643" y="140067"/>
                </a:lnTo>
                <a:lnTo>
                  <a:pt x="0" y="116282"/>
                </a:lnTo>
                <a:lnTo>
                  <a:pt x="7928" y="103068"/>
                </a:lnTo>
                <a:lnTo>
                  <a:pt x="26428" y="100425"/>
                </a:lnTo>
                <a:lnTo>
                  <a:pt x="47570" y="105711"/>
                </a:lnTo>
                <a:lnTo>
                  <a:pt x="113639" y="145353"/>
                </a:lnTo>
                <a:lnTo>
                  <a:pt x="171780" y="171780"/>
                </a:lnTo>
                <a:lnTo>
                  <a:pt x="264277" y="203494"/>
                </a:lnTo>
                <a:lnTo>
                  <a:pt x="332989" y="219350"/>
                </a:lnTo>
                <a:lnTo>
                  <a:pt x="401702" y="221993"/>
                </a:lnTo>
                <a:lnTo>
                  <a:pt x="578768" y="214065"/>
                </a:lnTo>
                <a:lnTo>
                  <a:pt x="898543" y="179709"/>
                </a:lnTo>
                <a:lnTo>
                  <a:pt x="1215676" y="142710"/>
                </a:lnTo>
                <a:lnTo>
                  <a:pt x="1487882" y="113639"/>
                </a:lnTo>
                <a:lnTo>
                  <a:pt x="1746874" y="92497"/>
                </a:lnTo>
                <a:lnTo>
                  <a:pt x="2101006" y="68712"/>
                </a:lnTo>
                <a:lnTo>
                  <a:pt x="2502707" y="44927"/>
                </a:lnTo>
                <a:lnTo>
                  <a:pt x="2629561" y="0"/>
                </a:lnTo>
                <a:lnTo>
                  <a:pt x="2729986" y="13214"/>
                </a:lnTo>
                <a:lnTo>
                  <a:pt x="2846268" y="44927"/>
                </a:lnTo>
                <a:lnTo>
                  <a:pt x="2936122" y="79283"/>
                </a:lnTo>
                <a:lnTo>
                  <a:pt x="3041833" y="126853"/>
                </a:lnTo>
                <a:lnTo>
                  <a:pt x="3097332" y="166495"/>
                </a:lnTo>
                <a:lnTo>
                  <a:pt x="3142259" y="208779"/>
                </a:lnTo>
                <a:lnTo>
                  <a:pt x="3158115" y="229921"/>
                </a:lnTo>
                <a:lnTo>
                  <a:pt x="3176615" y="256349"/>
                </a:lnTo>
                <a:lnTo>
                  <a:pt x="3181900" y="277491"/>
                </a:lnTo>
                <a:cubicBezTo>
                  <a:pt x="3173663" y="299458"/>
                  <a:pt x="3173972" y="291106"/>
                  <a:pt x="3173972" y="301276"/>
                </a:cubicBezTo>
                <a:lnTo>
                  <a:pt x="3136973" y="319776"/>
                </a:lnTo>
                <a:lnTo>
                  <a:pt x="3092046" y="335632"/>
                </a:lnTo>
                <a:lnTo>
                  <a:pt x="3002192" y="327704"/>
                </a:lnTo>
                <a:lnTo>
                  <a:pt x="2740557" y="290705"/>
                </a:lnTo>
                <a:lnTo>
                  <a:pt x="2423424" y="269563"/>
                </a:lnTo>
                <a:lnTo>
                  <a:pt x="1992652" y="28277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CB3637-3551-48BF-ABA5-5BF162E7FBF3}"/>
              </a:ext>
            </a:extLst>
          </p:cNvPr>
          <p:cNvGrpSpPr/>
          <p:nvPr/>
        </p:nvGrpSpPr>
        <p:grpSpPr>
          <a:xfrm>
            <a:off x="2525378" y="1565275"/>
            <a:ext cx="4814888" cy="4378325"/>
            <a:chOff x="2647950" y="1700213"/>
            <a:chExt cx="4814888" cy="43783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C61C338E-F606-4336-BA53-F478A3CB5F6C}"/>
                </a:ext>
              </a:extLst>
            </p:cNvPr>
            <p:cNvSpPr/>
            <p:nvPr/>
          </p:nvSpPr>
          <p:spPr>
            <a:xfrm>
              <a:off x="2789238" y="1789113"/>
              <a:ext cx="1787525" cy="830262"/>
            </a:xfrm>
            <a:custGeom>
              <a:avLst/>
              <a:gdLst>
                <a:gd name="connsiteX0" fmla="*/ 1383506 w 1788319"/>
                <a:gd name="connsiteY0" fmla="*/ 514350 h 831056"/>
                <a:gd name="connsiteX1" fmla="*/ 1021556 w 1788319"/>
                <a:gd name="connsiteY1" fmla="*/ 614362 h 831056"/>
                <a:gd name="connsiteX2" fmla="*/ 881062 w 1788319"/>
                <a:gd name="connsiteY2" fmla="*/ 657225 h 831056"/>
                <a:gd name="connsiteX3" fmla="*/ 738187 w 1788319"/>
                <a:gd name="connsiteY3" fmla="*/ 697706 h 831056"/>
                <a:gd name="connsiteX4" fmla="*/ 607219 w 1788319"/>
                <a:gd name="connsiteY4" fmla="*/ 728662 h 831056"/>
                <a:gd name="connsiteX5" fmla="*/ 478631 w 1788319"/>
                <a:gd name="connsiteY5" fmla="*/ 757237 h 831056"/>
                <a:gd name="connsiteX6" fmla="*/ 352425 w 1788319"/>
                <a:gd name="connsiteY6" fmla="*/ 783431 h 831056"/>
                <a:gd name="connsiteX7" fmla="*/ 173831 w 1788319"/>
                <a:gd name="connsiteY7" fmla="*/ 814387 h 831056"/>
                <a:gd name="connsiteX8" fmla="*/ 69056 w 1788319"/>
                <a:gd name="connsiteY8" fmla="*/ 828675 h 831056"/>
                <a:gd name="connsiteX9" fmla="*/ 35719 w 1788319"/>
                <a:gd name="connsiteY9" fmla="*/ 831056 h 831056"/>
                <a:gd name="connsiteX10" fmla="*/ 14287 w 1788319"/>
                <a:gd name="connsiteY10" fmla="*/ 826294 h 831056"/>
                <a:gd name="connsiteX11" fmla="*/ 2381 w 1788319"/>
                <a:gd name="connsiteY11" fmla="*/ 819150 h 831056"/>
                <a:gd name="connsiteX12" fmla="*/ 0 w 1788319"/>
                <a:gd name="connsiteY12" fmla="*/ 804862 h 831056"/>
                <a:gd name="connsiteX13" fmla="*/ 7144 w 1788319"/>
                <a:gd name="connsiteY13" fmla="*/ 790575 h 831056"/>
                <a:gd name="connsiteX14" fmla="*/ 64294 w 1788319"/>
                <a:gd name="connsiteY14" fmla="*/ 766762 h 831056"/>
                <a:gd name="connsiteX15" fmla="*/ 228600 w 1788319"/>
                <a:gd name="connsiteY15" fmla="*/ 709612 h 831056"/>
                <a:gd name="connsiteX16" fmla="*/ 435769 w 1788319"/>
                <a:gd name="connsiteY16" fmla="*/ 631031 h 831056"/>
                <a:gd name="connsiteX17" fmla="*/ 671512 w 1788319"/>
                <a:gd name="connsiteY17" fmla="*/ 542925 h 831056"/>
                <a:gd name="connsiteX18" fmla="*/ 895350 w 1788319"/>
                <a:gd name="connsiteY18" fmla="*/ 454819 h 831056"/>
                <a:gd name="connsiteX19" fmla="*/ 1000125 w 1788319"/>
                <a:gd name="connsiteY19" fmla="*/ 409575 h 831056"/>
                <a:gd name="connsiteX20" fmla="*/ 1145381 w 1788319"/>
                <a:gd name="connsiteY20" fmla="*/ 335756 h 831056"/>
                <a:gd name="connsiteX21" fmla="*/ 1247775 w 1788319"/>
                <a:gd name="connsiteY21" fmla="*/ 276225 h 831056"/>
                <a:gd name="connsiteX22" fmla="*/ 1323975 w 1788319"/>
                <a:gd name="connsiteY22" fmla="*/ 221456 h 831056"/>
                <a:gd name="connsiteX23" fmla="*/ 1345406 w 1788319"/>
                <a:gd name="connsiteY23" fmla="*/ 197644 h 831056"/>
                <a:gd name="connsiteX24" fmla="*/ 1354931 w 1788319"/>
                <a:gd name="connsiteY24" fmla="*/ 173831 h 831056"/>
                <a:gd name="connsiteX25" fmla="*/ 1354931 w 1788319"/>
                <a:gd name="connsiteY25" fmla="*/ 154781 h 831056"/>
                <a:gd name="connsiteX26" fmla="*/ 1347787 w 1788319"/>
                <a:gd name="connsiteY26" fmla="*/ 123825 h 831056"/>
                <a:gd name="connsiteX27" fmla="*/ 1326356 w 1788319"/>
                <a:gd name="connsiteY27" fmla="*/ 95250 h 831056"/>
                <a:gd name="connsiteX28" fmla="*/ 1304925 w 1788319"/>
                <a:gd name="connsiteY28" fmla="*/ 76200 h 831056"/>
                <a:gd name="connsiteX29" fmla="*/ 1285875 w 1788319"/>
                <a:gd name="connsiteY29" fmla="*/ 52387 h 831056"/>
                <a:gd name="connsiteX30" fmla="*/ 1276350 w 1788319"/>
                <a:gd name="connsiteY30" fmla="*/ 26194 h 831056"/>
                <a:gd name="connsiteX31" fmla="*/ 1278731 w 1788319"/>
                <a:gd name="connsiteY31" fmla="*/ 9525 h 831056"/>
                <a:gd name="connsiteX32" fmla="*/ 1288256 w 1788319"/>
                <a:gd name="connsiteY32" fmla="*/ 0 h 831056"/>
                <a:gd name="connsiteX33" fmla="*/ 1319212 w 1788319"/>
                <a:gd name="connsiteY33" fmla="*/ 2381 h 831056"/>
                <a:gd name="connsiteX34" fmla="*/ 1376362 w 1788319"/>
                <a:gd name="connsiteY34" fmla="*/ 23812 h 831056"/>
                <a:gd name="connsiteX35" fmla="*/ 1469231 w 1788319"/>
                <a:gd name="connsiteY35" fmla="*/ 64294 h 831056"/>
                <a:gd name="connsiteX36" fmla="*/ 1543050 w 1788319"/>
                <a:gd name="connsiteY36" fmla="*/ 102394 h 831056"/>
                <a:gd name="connsiteX37" fmla="*/ 1609725 w 1788319"/>
                <a:gd name="connsiteY37" fmla="*/ 138112 h 831056"/>
                <a:gd name="connsiteX38" fmla="*/ 1654969 w 1788319"/>
                <a:gd name="connsiteY38" fmla="*/ 169069 h 831056"/>
                <a:gd name="connsiteX39" fmla="*/ 1697831 w 1788319"/>
                <a:gd name="connsiteY39" fmla="*/ 200025 h 831056"/>
                <a:gd name="connsiteX40" fmla="*/ 1733550 w 1788319"/>
                <a:gd name="connsiteY40" fmla="*/ 230981 h 831056"/>
                <a:gd name="connsiteX41" fmla="*/ 1771650 w 1788319"/>
                <a:gd name="connsiteY41" fmla="*/ 273844 h 831056"/>
                <a:gd name="connsiteX42" fmla="*/ 1783556 w 1788319"/>
                <a:gd name="connsiteY42" fmla="*/ 297656 h 831056"/>
                <a:gd name="connsiteX43" fmla="*/ 1788319 w 1788319"/>
                <a:gd name="connsiteY43" fmla="*/ 323850 h 831056"/>
                <a:gd name="connsiteX44" fmla="*/ 1785937 w 1788319"/>
                <a:gd name="connsiteY44" fmla="*/ 342900 h 831056"/>
                <a:gd name="connsiteX45" fmla="*/ 1778794 w 1788319"/>
                <a:gd name="connsiteY45" fmla="*/ 364331 h 831056"/>
                <a:gd name="connsiteX46" fmla="*/ 1764506 w 1788319"/>
                <a:gd name="connsiteY46" fmla="*/ 381000 h 831056"/>
                <a:gd name="connsiteX47" fmla="*/ 1719262 w 1788319"/>
                <a:gd name="connsiteY47" fmla="*/ 400050 h 831056"/>
                <a:gd name="connsiteX48" fmla="*/ 1619250 w 1788319"/>
                <a:gd name="connsiteY48" fmla="*/ 426244 h 831056"/>
                <a:gd name="connsiteX49" fmla="*/ 1528762 w 1788319"/>
                <a:gd name="connsiteY49" fmla="*/ 457200 h 831056"/>
                <a:gd name="connsiteX50" fmla="*/ 1383506 w 1788319"/>
                <a:gd name="connsiteY50" fmla="*/ 51435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88319" h="831056">
                  <a:moveTo>
                    <a:pt x="1383506" y="514350"/>
                  </a:moveTo>
                  <a:lnTo>
                    <a:pt x="1021556" y="614362"/>
                  </a:lnTo>
                  <a:lnTo>
                    <a:pt x="881062" y="657225"/>
                  </a:lnTo>
                  <a:lnTo>
                    <a:pt x="738187" y="697706"/>
                  </a:lnTo>
                  <a:lnTo>
                    <a:pt x="607219" y="728662"/>
                  </a:lnTo>
                  <a:lnTo>
                    <a:pt x="478631" y="757237"/>
                  </a:lnTo>
                  <a:lnTo>
                    <a:pt x="352425" y="783431"/>
                  </a:lnTo>
                  <a:lnTo>
                    <a:pt x="173831" y="814387"/>
                  </a:lnTo>
                  <a:lnTo>
                    <a:pt x="69056" y="828675"/>
                  </a:lnTo>
                  <a:lnTo>
                    <a:pt x="35719" y="831056"/>
                  </a:lnTo>
                  <a:lnTo>
                    <a:pt x="14287" y="826294"/>
                  </a:lnTo>
                  <a:lnTo>
                    <a:pt x="2381" y="819150"/>
                  </a:lnTo>
                  <a:lnTo>
                    <a:pt x="0" y="804862"/>
                  </a:lnTo>
                  <a:lnTo>
                    <a:pt x="7144" y="790575"/>
                  </a:lnTo>
                  <a:lnTo>
                    <a:pt x="64294" y="766762"/>
                  </a:lnTo>
                  <a:lnTo>
                    <a:pt x="228600" y="709612"/>
                  </a:lnTo>
                  <a:lnTo>
                    <a:pt x="435769" y="631031"/>
                  </a:lnTo>
                  <a:lnTo>
                    <a:pt x="671512" y="542925"/>
                  </a:lnTo>
                  <a:lnTo>
                    <a:pt x="895350" y="454819"/>
                  </a:lnTo>
                  <a:lnTo>
                    <a:pt x="1000125" y="409575"/>
                  </a:lnTo>
                  <a:lnTo>
                    <a:pt x="1145381" y="335756"/>
                  </a:lnTo>
                  <a:lnTo>
                    <a:pt x="1247775" y="276225"/>
                  </a:lnTo>
                  <a:lnTo>
                    <a:pt x="1323975" y="221456"/>
                  </a:lnTo>
                  <a:lnTo>
                    <a:pt x="1345406" y="197644"/>
                  </a:lnTo>
                  <a:lnTo>
                    <a:pt x="1354931" y="173831"/>
                  </a:lnTo>
                  <a:lnTo>
                    <a:pt x="1354931" y="154781"/>
                  </a:lnTo>
                  <a:lnTo>
                    <a:pt x="1347787" y="123825"/>
                  </a:lnTo>
                  <a:lnTo>
                    <a:pt x="1326356" y="95250"/>
                  </a:lnTo>
                  <a:lnTo>
                    <a:pt x="1304925" y="76200"/>
                  </a:lnTo>
                  <a:lnTo>
                    <a:pt x="1285875" y="52387"/>
                  </a:lnTo>
                  <a:lnTo>
                    <a:pt x="1276350" y="26194"/>
                  </a:lnTo>
                  <a:lnTo>
                    <a:pt x="1278731" y="9525"/>
                  </a:lnTo>
                  <a:lnTo>
                    <a:pt x="1288256" y="0"/>
                  </a:lnTo>
                  <a:lnTo>
                    <a:pt x="1319212" y="2381"/>
                  </a:lnTo>
                  <a:lnTo>
                    <a:pt x="1376362" y="23812"/>
                  </a:lnTo>
                  <a:lnTo>
                    <a:pt x="1469231" y="64294"/>
                  </a:lnTo>
                  <a:lnTo>
                    <a:pt x="1543050" y="102394"/>
                  </a:lnTo>
                  <a:lnTo>
                    <a:pt x="1609725" y="138112"/>
                  </a:lnTo>
                  <a:lnTo>
                    <a:pt x="1654969" y="169069"/>
                  </a:lnTo>
                  <a:lnTo>
                    <a:pt x="1697831" y="200025"/>
                  </a:lnTo>
                  <a:lnTo>
                    <a:pt x="1733550" y="230981"/>
                  </a:lnTo>
                  <a:lnTo>
                    <a:pt x="1771650" y="273844"/>
                  </a:lnTo>
                  <a:lnTo>
                    <a:pt x="1783556" y="297656"/>
                  </a:lnTo>
                  <a:lnTo>
                    <a:pt x="1788319" y="323850"/>
                  </a:lnTo>
                  <a:lnTo>
                    <a:pt x="1785937" y="342900"/>
                  </a:lnTo>
                  <a:lnTo>
                    <a:pt x="1778794" y="364331"/>
                  </a:lnTo>
                  <a:lnTo>
                    <a:pt x="1764506" y="381000"/>
                  </a:lnTo>
                  <a:lnTo>
                    <a:pt x="1719262" y="400050"/>
                  </a:lnTo>
                  <a:lnTo>
                    <a:pt x="1619250" y="426244"/>
                  </a:lnTo>
                  <a:lnTo>
                    <a:pt x="1528762" y="457200"/>
                  </a:lnTo>
                  <a:lnTo>
                    <a:pt x="1383506" y="514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28E140D9-67CB-4F23-B130-5BA32376BA28}"/>
                </a:ext>
              </a:extLst>
            </p:cNvPr>
            <p:cNvSpPr/>
            <p:nvPr/>
          </p:nvSpPr>
          <p:spPr>
            <a:xfrm>
              <a:off x="2647950" y="2843213"/>
              <a:ext cx="1866900" cy="557212"/>
            </a:xfrm>
            <a:custGeom>
              <a:avLst/>
              <a:gdLst>
                <a:gd name="connsiteX0" fmla="*/ 1509713 w 1866900"/>
                <a:gd name="connsiteY0" fmla="*/ 278606 h 557212"/>
                <a:gd name="connsiteX1" fmla="*/ 1295400 w 1866900"/>
                <a:gd name="connsiteY1" fmla="*/ 316706 h 557212"/>
                <a:gd name="connsiteX2" fmla="*/ 962025 w 1866900"/>
                <a:gd name="connsiteY2" fmla="*/ 407193 h 557212"/>
                <a:gd name="connsiteX3" fmla="*/ 733425 w 1866900"/>
                <a:gd name="connsiteY3" fmla="*/ 459581 h 557212"/>
                <a:gd name="connsiteX4" fmla="*/ 440531 w 1866900"/>
                <a:gd name="connsiteY4" fmla="*/ 538162 h 557212"/>
                <a:gd name="connsiteX5" fmla="*/ 416719 w 1866900"/>
                <a:gd name="connsiteY5" fmla="*/ 550068 h 557212"/>
                <a:gd name="connsiteX6" fmla="*/ 397669 w 1866900"/>
                <a:gd name="connsiteY6" fmla="*/ 554831 h 557212"/>
                <a:gd name="connsiteX7" fmla="*/ 366713 w 1866900"/>
                <a:gd name="connsiteY7" fmla="*/ 557212 h 557212"/>
                <a:gd name="connsiteX8" fmla="*/ 347663 w 1866900"/>
                <a:gd name="connsiteY8" fmla="*/ 554831 h 557212"/>
                <a:gd name="connsiteX9" fmla="*/ 297656 w 1866900"/>
                <a:gd name="connsiteY9" fmla="*/ 542925 h 557212"/>
                <a:gd name="connsiteX10" fmla="*/ 238125 w 1866900"/>
                <a:gd name="connsiteY10" fmla="*/ 509587 h 557212"/>
                <a:gd name="connsiteX11" fmla="*/ 173831 w 1866900"/>
                <a:gd name="connsiteY11" fmla="*/ 464343 h 557212"/>
                <a:gd name="connsiteX12" fmla="*/ 109538 w 1866900"/>
                <a:gd name="connsiteY12" fmla="*/ 411956 h 557212"/>
                <a:gd name="connsiteX13" fmla="*/ 47625 w 1866900"/>
                <a:gd name="connsiteY13" fmla="*/ 354806 h 557212"/>
                <a:gd name="connsiteX14" fmla="*/ 16669 w 1866900"/>
                <a:gd name="connsiteY14" fmla="*/ 319087 h 557212"/>
                <a:gd name="connsiteX15" fmla="*/ 2381 w 1866900"/>
                <a:gd name="connsiteY15" fmla="*/ 288131 h 557212"/>
                <a:gd name="connsiteX16" fmla="*/ 0 w 1866900"/>
                <a:gd name="connsiteY16" fmla="*/ 264318 h 557212"/>
                <a:gd name="connsiteX17" fmla="*/ 2381 w 1866900"/>
                <a:gd name="connsiteY17" fmla="*/ 250031 h 557212"/>
                <a:gd name="connsiteX18" fmla="*/ 14288 w 1866900"/>
                <a:gd name="connsiteY18" fmla="*/ 242887 h 557212"/>
                <a:gd name="connsiteX19" fmla="*/ 38100 w 1866900"/>
                <a:gd name="connsiteY19" fmla="*/ 242887 h 557212"/>
                <a:gd name="connsiteX20" fmla="*/ 61913 w 1866900"/>
                <a:gd name="connsiteY20" fmla="*/ 259556 h 557212"/>
                <a:gd name="connsiteX21" fmla="*/ 114300 w 1866900"/>
                <a:gd name="connsiteY21" fmla="*/ 288131 h 557212"/>
                <a:gd name="connsiteX22" fmla="*/ 176213 w 1866900"/>
                <a:gd name="connsiteY22" fmla="*/ 314325 h 557212"/>
                <a:gd name="connsiteX23" fmla="*/ 238125 w 1866900"/>
                <a:gd name="connsiteY23" fmla="*/ 335756 h 557212"/>
                <a:gd name="connsiteX24" fmla="*/ 307181 w 1866900"/>
                <a:gd name="connsiteY24" fmla="*/ 350043 h 557212"/>
                <a:gd name="connsiteX25" fmla="*/ 359569 w 1866900"/>
                <a:gd name="connsiteY25" fmla="*/ 350043 h 557212"/>
                <a:gd name="connsiteX26" fmla="*/ 478631 w 1866900"/>
                <a:gd name="connsiteY26" fmla="*/ 323850 h 557212"/>
                <a:gd name="connsiteX27" fmla="*/ 769144 w 1866900"/>
                <a:gd name="connsiteY27" fmla="*/ 257175 h 557212"/>
                <a:gd name="connsiteX28" fmla="*/ 1088231 w 1866900"/>
                <a:gd name="connsiteY28" fmla="*/ 180975 h 557212"/>
                <a:gd name="connsiteX29" fmla="*/ 1326356 w 1866900"/>
                <a:gd name="connsiteY29" fmla="*/ 109537 h 557212"/>
                <a:gd name="connsiteX30" fmla="*/ 1540669 w 1866900"/>
                <a:gd name="connsiteY30" fmla="*/ 47625 h 557212"/>
                <a:gd name="connsiteX31" fmla="*/ 1626394 w 1866900"/>
                <a:gd name="connsiteY31" fmla="*/ 0 h 557212"/>
                <a:gd name="connsiteX32" fmla="*/ 1650206 w 1866900"/>
                <a:gd name="connsiteY32" fmla="*/ 0 h 557212"/>
                <a:gd name="connsiteX33" fmla="*/ 1709738 w 1866900"/>
                <a:gd name="connsiteY33" fmla="*/ 14287 h 557212"/>
                <a:gd name="connsiteX34" fmla="*/ 1754981 w 1866900"/>
                <a:gd name="connsiteY34" fmla="*/ 33337 h 557212"/>
                <a:gd name="connsiteX35" fmla="*/ 1790700 w 1866900"/>
                <a:gd name="connsiteY35" fmla="*/ 54768 h 557212"/>
                <a:gd name="connsiteX36" fmla="*/ 1819275 w 1866900"/>
                <a:gd name="connsiteY36" fmla="*/ 76200 h 557212"/>
                <a:gd name="connsiteX37" fmla="*/ 1857375 w 1866900"/>
                <a:gd name="connsiteY37" fmla="*/ 121443 h 557212"/>
                <a:gd name="connsiteX38" fmla="*/ 1866900 w 1866900"/>
                <a:gd name="connsiteY38" fmla="*/ 147637 h 557212"/>
                <a:gd name="connsiteX39" fmla="*/ 1866900 w 1866900"/>
                <a:gd name="connsiteY39" fmla="*/ 180975 h 557212"/>
                <a:gd name="connsiteX40" fmla="*/ 1852613 w 1866900"/>
                <a:gd name="connsiteY40" fmla="*/ 204787 h 557212"/>
                <a:gd name="connsiteX41" fmla="*/ 1821656 w 1866900"/>
                <a:gd name="connsiteY41" fmla="*/ 230981 h 557212"/>
                <a:gd name="connsiteX42" fmla="*/ 1785938 w 1866900"/>
                <a:gd name="connsiteY42" fmla="*/ 247650 h 557212"/>
                <a:gd name="connsiteX43" fmla="*/ 1693069 w 1866900"/>
                <a:gd name="connsiteY43" fmla="*/ 252412 h 557212"/>
                <a:gd name="connsiteX44" fmla="*/ 1509713 w 1866900"/>
                <a:gd name="connsiteY44" fmla="*/ 2786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6900" h="557212">
                  <a:moveTo>
                    <a:pt x="1509713" y="278606"/>
                  </a:moveTo>
                  <a:lnTo>
                    <a:pt x="1295400" y="316706"/>
                  </a:lnTo>
                  <a:lnTo>
                    <a:pt x="962025" y="407193"/>
                  </a:lnTo>
                  <a:lnTo>
                    <a:pt x="733425" y="459581"/>
                  </a:lnTo>
                  <a:lnTo>
                    <a:pt x="440531" y="538162"/>
                  </a:lnTo>
                  <a:lnTo>
                    <a:pt x="416719" y="550068"/>
                  </a:lnTo>
                  <a:lnTo>
                    <a:pt x="397669" y="554831"/>
                  </a:lnTo>
                  <a:lnTo>
                    <a:pt x="366713" y="557212"/>
                  </a:lnTo>
                  <a:lnTo>
                    <a:pt x="347663" y="554831"/>
                  </a:lnTo>
                  <a:lnTo>
                    <a:pt x="297656" y="542925"/>
                  </a:lnTo>
                  <a:lnTo>
                    <a:pt x="238125" y="509587"/>
                  </a:lnTo>
                  <a:lnTo>
                    <a:pt x="173831" y="464343"/>
                  </a:lnTo>
                  <a:lnTo>
                    <a:pt x="109538" y="411956"/>
                  </a:lnTo>
                  <a:lnTo>
                    <a:pt x="47625" y="354806"/>
                  </a:lnTo>
                  <a:lnTo>
                    <a:pt x="16669" y="319087"/>
                  </a:lnTo>
                  <a:lnTo>
                    <a:pt x="2381" y="288131"/>
                  </a:lnTo>
                  <a:lnTo>
                    <a:pt x="0" y="264318"/>
                  </a:lnTo>
                  <a:lnTo>
                    <a:pt x="2381" y="250031"/>
                  </a:lnTo>
                  <a:lnTo>
                    <a:pt x="14288" y="242887"/>
                  </a:lnTo>
                  <a:lnTo>
                    <a:pt x="38100" y="242887"/>
                  </a:lnTo>
                  <a:lnTo>
                    <a:pt x="61913" y="259556"/>
                  </a:lnTo>
                  <a:lnTo>
                    <a:pt x="114300" y="288131"/>
                  </a:lnTo>
                  <a:lnTo>
                    <a:pt x="176213" y="314325"/>
                  </a:lnTo>
                  <a:lnTo>
                    <a:pt x="238125" y="335756"/>
                  </a:lnTo>
                  <a:lnTo>
                    <a:pt x="307181" y="350043"/>
                  </a:lnTo>
                  <a:lnTo>
                    <a:pt x="359569" y="350043"/>
                  </a:lnTo>
                  <a:lnTo>
                    <a:pt x="478631" y="323850"/>
                  </a:lnTo>
                  <a:lnTo>
                    <a:pt x="769144" y="257175"/>
                  </a:lnTo>
                  <a:lnTo>
                    <a:pt x="1088231" y="180975"/>
                  </a:lnTo>
                  <a:lnTo>
                    <a:pt x="1326356" y="109537"/>
                  </a:lnTo>
                  <a:lnTo>
                    <a:pt x="1540669" y="47625"/>
                  </a:lnTo>
                  <a:lnTo>
                    <a:pt x="1626394" y="0"/>
                  </a:lnTo>
                  <a:lnTo>
                    <a:pt x="1650206" y="0"/>
                  </a:lnTo>
                  <a:lnTo>
                    <a:pt x="1709738" y="14287"/>
                  </a:lnTo>
                  <a:lnTo>
                    <a:pt x="1754981" y="33337"/>
                  </a:lnTo>
                  <a:lnTo>
                    <a:pt x="1790700" y="54768"/>
                  </a:lnTo>
                  <a:lnTo>
                    <a:pt x="1819275" y="76200"/>
                  </a:lnTo>
                  <a:lnTo>
                    <a:pt x="1857375" y="121443"/>
                  </a:lnTo>
                  <a:lnTo>
                    <a:pt x="1866900" y="147637"/>
                  </a:lnTo>
                  <a:lnTo>
                    <a:pt x="1866900" y="180975"/>
                  </a:lnTo>
                  <a:lnTo>
                    <a:pt x="1852613" y="204787"/>
                  </a:lnTo>
                  <a:lnTo>
                    <a:pt x="1821656" y="230981"/>
                  </a:lnTo>
                  <a:lnTo>
                    <a:pt x="1785938" y="247650"/>
                  </a:lnTo>
                  <a:lnTo>
                    <a:pt x="1693069" y="252412"/>
                  </a:lnTo>
                  <a:lnTo>
                    <a:pt x="1509713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2C5A5F1D-5AB7-4DB6-B50B-4BAF8B265E5D}"/>
                </a:ext>
              </a:extLst>
            </p:cNvPr>
            <p:cNvSpPr/>
            <p:nvPr/>
          </p:nvSpPr>
          <p:spPr>
            <a:xfrm>
              <a:off x="4757738" y="1700213"/>
              <a:ext cx="1993900" cy="787400"/>
            </a:xfrm>
            <a:custGeom>
              <a:avLst/>
              <a:gdLst>
                <a:gd name="connsiteX0" fmla="*/ 1340643 w 1993106"/>
                <a:gd name="connsiteY0" fmla="*/ 516731 h 788193"/>
                <a:gd name="connsiteX1" fmla="*/ 1009650 w 1993106"/>
                <a:gd name="connsiteY1" fmla="*/ 616743 h 788193"/>
                <a:gd name="connsiteX2" fmla="*/ 809625 w 1993106"/>
                <a:gd name="connsiteY2" fmla="*/ 661987 h 788193"/>
                <a:gd name="connsiteX3" fmla="*/ 604837 w 1993106"/>
                <a:gd name="connsiteY3" fmla="*/ 697706 h 788193"/>
                <a:gd name="connsiteX4" fmla="*/ 323850 w 1993106"/>
                <a:gd name="connsiteY4" fmla="*/ 742950 h 788193"/>
                <a:gd name="connsiteX5" fmla="*/ 95250 w 1993106"/>
                <a:gd name="connsiteY5" fmla="*/ 783431 h 788193"/>
                <a:gd name="connsiteX6" fmla="*/ 64293 w 1993106"/>
                <a:gd name="connsiteY6" fmla="*/ 788193 h 788193"/>
                <a:gd name="connsiteX7" fmla="*/ 33337 w 1993106"/>
                <a:gd name="connsiteY7" fmla="*/ 783431 h 788193"/>
                <a:gd name="connsiteX8" fmla="*/ 11906 w 1993106"/>
                <a:gd name="connsiteY8" fmla="*/ 773906 h 788193"/>
                <a:gd name="connsiteX9" fmla="*/ 0 w 1993106"/>
                <a:gd name="connsiteY9" fmla="*/ 759618 h 788193"/>
                <a:gd name="connsiteX10" fmla="*/ 2381 w 1993106"/>
                <a:gd name="connsiteY10" fmla="*/ 740568 h 788193"/>
                <a:gd name="connsiteX11" fmla="*/ 21431 w 1993106"/>
                <a:gd name="connsiteY11" fmla="*/ 723900 h 788193"/>
                <a:gd name="connsiteX12" fmla="*/ 150018 w 1993106"/>
                <a:gd name="connsiteY12" fmla="*/ 685800 h 788193"/>
                <a:gd name="connsiteX13" fmla="*/ 431006 w 1993106"/>
                <a:gd name="connsiteY13" fmla="*/ 607218 h 788193"/>
                <a:gd name="connsiteX14" fmla="*/ 728662 w 1993106"/>
                <a:gd name="connsiteY14" fmla="*/ 511968 h 788193"/>
                <a:gd name="connsiteX15" fmla="*/ 1012031 w 1993106"/>
                <a:gd name="connsiteY15" fmla="*/ 411956 h 788193"/>
                <a:gd name="connsiteX16" fmla="*/ 1252537 w 1993106"/>
                <a:gd name="connsiteY16" fmla="*/ 319087 h 788193"/>
                <a:gd name="connsiteX17" fmla="*/ 1416843 w 1993106"/>
                <a:gd name="connsiteY17" fmla="*/ 250031 h 788193"/>
                <a:gd name="connsiteX18" fmla="*/ 1433512 w 1993106"/>
                <a:gd name="connsiteY18" fmla="*/ 233362 h 788193"/>
                <a:gd name="connsiteX19" fmla="*/ 1443037 w 1993106"/>
                <a:gd name="connsiteY19" fmla="*/ 211931 h 788193"/>
                <a:gd name="connsiteX20" fmla="*/ 1452562 w 1993106"/>
                <a:gd name="connsiteY20" fmla="*/ 188118 h 788193"/>
                <a:gd name="connsiteX21" fmla="*/ 1457325 w 1993106"/>
                <a:gd name="connsiteY21" fmla="*/ 161925 h 788193"/>
                <a:gd name="connsiteX22" fmla="*/ 1447800 w 1993106"/>
                <a:gd name="connsiteY22" fmla="*/ 138112 h 788193"/>
                <a:gd name="connsiteX23" fmla="*/ 1428750 w 1993106"/>
                <a:gd name="connsiteY23" fmla="*/ 114300 h 788193"/>
                <a:gd name="connsiteX24" fmla="*/ 1402556 w 1993106"/>
                <a:gd name="connsiteY24" fmla="*/ 88106 h 788193"/>
                <a:gd name="connsiteX25" fmla="*/ 1385887 w 1993106"/>
                <a:gd name="connsiteY25" fmla="*/ 61912 h 788193"/>
                <a:gd name="connsiteX26" fmla="*/ 1378743 w 1993106"/>
                <a:gd name="connsiteY26" fmla="*/ 35718 h 788193"/>
                <a:gd name="connsiteX27" fmla="*/ 1378743 w 1993106"/>
                <a:gd name="connsiteY27" fmla="*/ 14287 h 788193"/>
                <a:gd name="connsiteX28" fmla="*/ 1388268 w 1993106"/>
                <a:gd name="connsiteY28" fmla="*/ 4762 h 788193"/>
                <a:gd name="connsiteX29" fmla="*/ 1409700 w 1993106"/>
                <a:gd name="connsiteY29" fmla="*/ 0 h 788193"/>
                <a:gd name="connsiteX30" fmla="*/ 1438275 w 1993106"/>
                <a:gd name="connsiteY30" fmla="*/ 0 h 788193"/>
                <a:gd name="connsiteX31" fmla="*/ 1476375 w 1993106"/>
                <a:gd name="connsiteY31" fmla="*/ 11906 h 788193"/>
                <a:gd name="connsiteX32" fmla="*/ 1554956 w 1993106"/>
                <a:gd name="connsiteY32" fmla="*/ 40481 h 788193"/>
                <a:gd name="connsiteX33" fmla="*/ 1664493 w 1993106"/>
                <a:gd name="connsiteY33" fmla="*/ 88106 h 788193"/>
                <a:gd name="connsiteX34" fmla="*/ 1754981 w 1993106"/>
                <a:gd name="connsiteY34" fmla="*/ 130968 h 788193"/>
                <a:gd name="connsiteX35" fmla="*/ 1843087 w 1993106"/>
                <a:gd name="connsiteY35" fmla="*/ 173831 h 788193"/>
                <a:gd name="connsiteX36" fmla="*/ 1907381 w 1993106"/>
                <a:gd name="connsiteY36" fmla="*/ 211931 h 788193"/>
                <a:gd name="connsiteX37" fmla="*/ 1950243 w 1993106"/>
                <a:gd name="connsiteY37" fmla="*/ 245268 h 788193"/>
                <a:gd name="connsiteX38" fmla="*/ 1974056 w 1993106"/>
                <a:gd name="connsiteY38" fmla="*/ 264318 h 788193"/>
                <a:gd name="connsiteX39" fmla="*/ 1983581 w 1993106"/>
                <a:gd name="connsiteY39" fmla="*/ 278606 h 788193"/>
                <a:gd name="connsiteX40" fmla="*/ 1993106 w 1993106"/>
                <a:gd name="connsiteY40" fmla="*/ 295275 h 788193"/>
                <a:gd name="connsiteX41" fmla="*/ 1993106 w 1993106"/>
                <a:gd name="connsiteY41" fmla="*/ 319087 h 788193"/>
                <a:gd name="connsiteX42" fmla="*/ 1985962 w 1993106"/>
                <a:gd name="connsiteY42" fmla="*/ 338137 h 788193"/>
                <a:gd name="connsiteX43" fmla="*/ 1969293 w 1993106"/>
                <a:gd name="connsiteY43" fmla="*/ 352425 h 788193"/>
                <a:gd name="connsiteX44" fmla="*/ 1916906 w 1993106"/>
                <a:gd name="connsiteY44" fmla="*/ 369093 h 788193"/>
                <a:gd name="connsiteX45" fmla="*/ 1783556 w 1993106"/>
                <a:gd name="connsiteY45" fmla="*/ 390525 h 788193"/>
                <a:gd name="connsiteX46" fmla="*/ 1640681 w 1993106"/>
                <a:gd name="connsiteY46" fmla="*/ 409575 h 788193"/>
                <a:gd name="connsiteX47" fmla="*/ 1340643 w 1993106"/>
                <a:gd name="connsiteY47" fmla="*/ 516731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3106" h="788193">
                  <a:moveTo>
                    <a:pt x="1340643" y="516731"/>
                  </a:moveTo>
                  <a:lnTo>
                    <a:pt x="1009650" y="616743"/>
                  </a:lnTo>
                  <a:lnTo>
                    <a:pt x="809625" y="661987"/>
                  </a:lnTo>
                  <a:lnTo>
                    <a:pt x="604837" y="697706"/>
                  </a:lnTo>
                  <a:lnTo>
                    <a:pt x="323850" y="742950"/>
                  </a:lnTo>
                  <a:lnTo>
                    <a:pt x="95250" y="783431"/>
                  </a:lnTo>
                  <a:lnTo>
                    <a:pt x="64293" y="788193"/>
                  </a:lnTo>
                  <a:lnTo>
                    <a:pt x="33337" y="783431"/>
                  </a:lnTo>
                  <a:lnTo>
                    <a:pt x="11906" y="773906"/>
                  </a:lnTo>
                  <a:lnTo>
                    <a:pt x="0" y="759618"/>
                  </a:lnTo>
                  <a:lnTo>
                    <a:pt x="2381" y="740568"/>
                  </a:lnTo>
                  <a:lnTo>
                    <a:pt x="21431" y="723900"/>
                  </a:lnTo>
                  <a:lnTo>
                    <a:pt x="150018" y="685800"/>
                  </a:lnTo>
                  <a:lnTo>
                    <a:pt x="431006" y="607218"/>
                  </a:lnTo>
                  <a:lnTo>
                    <a:pt x="728662" y="511968"/>
                  </a:lnTo>
                  <a:lnTo>
                    <a:pt x="1012031" y="411956"/>
                  </a:lnTo>
                  <a:lnTo>
                    <a:pt x="1252537" y="319087"/>
                  </a:lnTo>
                  <a:lnTo>
                    <a:pt x="1416843" y="250031"/>
                  </a:lnTo>
                  <a:lnTo>
                    <a:pt x="1433512" y="233362"/>
                  </a:lnTo>
                  <a:lnTo>
                    <a:pt x="1443037" y="211931"/>
                  </a:lnTo>
                  <a:lnTo>
                    <a:pt x="1452562" y="188118"/>
                  </a:lnTo>
                  <a:lnTo>
                    <a:pt x="1457325" y="161925"/>
                  </a:lnTo>
                  <a:lnTo>
                    <a:pt x="1447800" y="138112"/>
                  </a:lnTo>
                  <a:lnTo>
                    <a:pt x="1428750" y="114300"/>
                  </a:lnTo>
                  <a:lnTo>
                    <a:pt x="1402556" y="88106"/>
                  </a:lnTo>
                  <a:lnTo>
                    <a:pt x="1385887" y="61912"/>
                  </a:lnTo>
                  <a:lnTo>
                    <a:pt x="1378743" y="35718"/>
                  </a:lnTo>
                  <a:lnTo>
                    <a:pt x="1378743" y="14287"/>
                  </a:lnTo>
                  <a:lnTo>
                    <a:pt x="1388268" y="4762"/>
                  </a:lnTo>
                  <a:lnTo>
                    <a:pt x="1409700" y="0"/>
                  </a:lnTo>
                  <a:lnTo>
                    <a:pt x="1438275" y="0"/>
                  </a:lnTo>
                  <a:lnTo>
                    <a:pt x="1476375" y="11906"/>
                  </a:lnTo>
                  <a:lnTo>
                    <a:pt x="1554956" y="40481"/>
                  </a:lnTo>
                  <a:lnTo>
                    <a:pt x="1664493" y="88106"/>
                  </a:lnTo>
                  <a:lnTo>
                    <a:pt x="1754981" y="130968"/>
                  </a:lnTo>
                  <a:lnTo>
                    <a:pt x="1843087" y="173831"/>
                  </a:lnTo>
                  <a:lnTo>
                    <a:pt x="1907381" y="211931"/>
                  </a:lnTo>
                  <a:lnTo>
                    <a:pt x="1950243" y="245268"/>
                  </a:lnTo>
                  <a:lnTo>
                    <a:pt x="1974056" y="264318"/>
                  </a:lnTo>
                  <a:lnTo>
                    <a:pt x="1983581" y="278606"/>
                  </a:lnTo>
                  <a:lnTo>
                    <a:pt x="1993106" y="295275"/>
                  </a:lnTo>
                  <a:lnTo>
                    <a:pt x="1993106" y="319087"/>
                  </a:lnTo>
                  <a:lnTo>
                    <a:pt x="1985962" y="338137"/>
                  </a:lnTo>
                  <a:lnTo>
                    <a:pt x="1969293" y="352425"/>
                  </a:lnTo>
                  <a:lnTo>
                    <a:pt x="1916906" y="369093"/>
                  </a:lnTo>
                  <a:lnTo>
                    <a:pt x="1783556" y="390525"/>
                  </a:lnTo>
                  <a:lnTo>
                    <a:pt x="1640681" y="409575"/>
                  </a:lnTo>
                  <a:lnTo>
                    <a:pt x="1340643" y="516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9881719A-9D96-43F2-A4EF-BA12B5355275}"/>
                </a:ext>
              </a:extLst>
            </p:cNvPr>
            <p:cNvSpPr/>
            <p:nvPr/>
          </p:nvSpPr>
          <p:spPr>
            <a:xfrm>
              <a:off x="4729163" y="3344863"/>
              <a:ext cx="433387" cy="1444625"/>
            </a:xfrm>
            <a:custGeom>
              <a:avLst/>
              <a:gdLst>
                <a:gd name="connsiteX0" fmla="*/ 164306 w 433387"/>
                <a:gd name="connsiteY0" fmla="*/ 878682 h 1443038"/>
                <a:gd name="connsiteX1" fmla="*/ 157162 w 433387"/>
                <a:gd name="connsiteY1" fmla="*/ 626269 h 1443038"/>
                <a:gd name="connsiteX2" fmla="*/ 142875 w 433387"/>
                <a:gd name="connsiteY2" fmla="*/ 478632 h 1443038"/>
                <a:gd name="connsiteX3" fmla="*/ 121443 w 433387"/>
                <a:gd name="connsiteY3" fmla="*/ 359569 h 1443038"/>
                <a:gd name="connsiteX4" fmla="*/ 92868 w 433387"/>
                <a:gd name="connsiteY4" fmla="*/ 261938 h 1443038"/>
                <a:gd name="connsiteX5" fmla="*/ 59531 w 433387"/>
                <a:gd name="connsiteY5" fmla="*/ 154782 h 1443038"/>
                <a:gd name="connsiteX6" fmla="*/ 21431 w 433387"/>
                <a:gd name="connsiteY6" fmla="*/ 80963 h 1443038"/>
                <a:gd name="connsiteX7" fmla="*/ 4762 w 433387"/>
                <a:gd name="connsiteY7" fmla="*/ 52388 h 1443038"/>
                <a:gd name="connsiteX8" fmla="*/ 0 w 433387"/>
                <a:gd name="connsiteY8" fmla="*/ 30957 h 1443038"/>
                <a:gd name="connsiteX9" fmla="*/ 4762 w 433387"/>
                <a:gd name="connsiteY9" fmla="*/ 9525 h 1443038"/>
                <a:gd name="connsiteX10" fmla="*/ 30956 w 433387"/>
                <a:gd name="connsiteY10" fmla="*/ 0 h 1443038"/>
                <a:gd name="connsiteX11" fmla="*/ 78581 w 433387"/>
                <a:gd name="connsiteY11" fmla="*/ 4763 h 1443038"/>
                <a:gd name="connsiteX12" fmla="*/ 157162 w 433387"/>
                <a:gd name="connsiteY12" fmla="*/ 33338 h 1443038"/>
                <a:gd name="connsiteX13" fmla="*/ 292893 w 433387"/>
                <a:gd name="connsiteY13" fmla="*/ 97632 h 1443038"/>
                <a:gd name="connsiteX14" fmla="*/ 323850 w 433387"/>
                <a:gd name="connsiteY14" fmla="*/ 238125 h 1443038"/>
                <a:gd name="connsiteX15" fmla="*/ 369093 w 433387"/>
                <a:gd name="connsiteY15" fmla="*/ 602457 h 1443038"/>
                <a:gd name="connsiteX16" fmla="*/ 390525 w 433387"/>
                <a:gd name="connsiteY16" fmla="*/ 757238 h 1443038"/>
                <a:gd name="connsiteX17" fmla="*/ 416718 w 433387"/>
                <a:gd name="connsiteY17" fmla="*/ 1143000 h 1443038"/>
                <a:gd name="connsiteX18" fmla="*/ 433387 w 433387"/>
                <a:gd name="connsiteY18" fmla="*/ 1312069 h 1443038"/>
                <a:gd name="connsiteX19" fmla="*/ 428625 w 433387"/>
                <a:gd name="connsiteY19" fmla="*/ 1371600 h 1443038"/>
                <a:gd name="connsiteX20" fmla="*/ 416718 w 433387"/>
                <a:gd name="connsiteY20" fmla="*/ 1412082 h 1443038"/>
                <a:gd name="connsiteX21" fmla="*/ 400050 w 433387"/>
                <a:gd name="connsiteY21" fmla="*/ 1431132 h 1443038"/>
                <a:gd name="connsiteX22" fmla="*/ 376237 w 433387"/>
                <a:gd name="connsiteY22" fmla="*/ 1438275 h 1443038"/>
                <a:gd name="connsiteX23" fmla="*/ 347662 w 433387"/>
                <a:gd name="connsiteY23" fmla="*/ 1443038 h 1443038"/>
                <a:gd name="connsiteX24" fmla="*/ 309562 w 433387"/>
                <a:gd name="connsiteY24" fmla="*/ 1438275 h 1443038"/>
                <a:gd name="connsiteX25" fmla="*/ 288131 w 433387"/>
                <a:gd name="connsiteY25" fmla="*/ 1433513 h 1443038"/>
                <a:gd name="connsiteX26" fmla="*/ 264318 w 433387"/>
                <a:gd name="connsiteY26" fmla="*/ 1421607 h 1443038"/>
                <a:gd name="connsiteX27" fmla="*/ 245268 w 433387"/>
                <a:gd name="connsiteY27" fmla="*/ 1407319 h 1443038"/>
                <a:gd name="connsiteX28" fmla="*/ 221456 w 433387"/>
                <a:gd name="connsiteY28" fmla="*/ 1381125 h 1443038"/>
                <a:gd name="connsiteX29" fmla="*/ 200025 w 433387"/>
                <a:gd name="connsiteY29" fmla="*/ 1323975 h 1443038"/>
                <a:gd name="connsiteX30" fmla="*/ 173831 w 433387"/>
                <a:gd name="connsiteY30" fmla="*/ 1212057 h 1443038"/>
                <a:gd name="connsiteX31" fmla="*/ 171450 w 433387"/>
                <a:gd name="connsiteY31" fmla="*/ 1150144 h 1443038"/>
                <a:gd name="connsiteX32" fmla="*/ 164306 w 433387"/>
                <a:gd name="connsiteY32" fmla="*/ 878682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3387" h="1443038">
                  <a:moveTo>
                    <a:pt x="164306" y="878682"/>
                  </a:moveTo>
                  <a:lnTo>
                    <a:pt x="157162" y="626269"/>
                  </a:lnTo>
                  <a:lnTo>
                    <a:pt x="142875" y="478632"/>
                  </a:lnTo>
                  <a:lnTo>
                    <a:pt x="121443" y="359569"/>
                  </a:lnTo>
                  <a:lnTo>
                    <a:pt x="92868" y="261938"/>
                  </a:lnTo>
                  <a:lnTo>
                    <a:pt x="59531" y="154782"/>
                  </a:lnTo>
                  <a:lnTo>
                    <a:pt x="21431" y="80963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30956" y="0"/>
                  </a:lnTo>
                  <a:lnTo>
                    <a:pt x="78581" y="4763"/>
                  </a:lnTo>
                  <a:lnTo>
                    <a:pt x="157162" y="33338"/>
                  </a:lnTo>
                  <a:lnTo>
                    <a:pt x="292893" y="97632"/>
                  </a:lnTo>
                  <a:lnTo>
                    <a:pt x="323850" y="238125"/>
                  </a:lnTo>
                  <a:lnTo>
                    <a:pt x="369093" y="602457"/>
                  </a:lnTo>
                  <a:lnTo>
                    <a:pt x="390525" y="757238"/>
                  </a:lnTo>
                  <a:lnTo>
                    <a:pt x="416718" y="1143000"/>
                  </a:lnTo>
                  <a:lnTo>
                    <a:pt x="433387" y="1312069"/>
                  </a:lnTo>
                  <a:lnTo>
                    <a:pt x="428625" y="1371600"/>
                  </a:lnTo>
                  <a:lnTo>
                    <a:pt x="416718" y="1412082"/>
                  </a:lnTo>
                  <a:lnTo>
                    <a:pt x="400050" y="1431132"/>
                  </a:lnTo>
                  <a:lnTo>
                    <a:pt x="376237" y="1438275"/>
                  </a:lnTo>
                  <a:lnTo>
                    <a:pt x="347662" y="1443038"/>
                  </a:lnTo>
                  <a:lnTo>
                    <a:pt x="309562" y="1438275"/>
                  </a:lnTo>
                  <a:lnTo>
                    <a:pt x="288131" y="1433513"/>
                  </a:lnTo>
                  <a:lnTo>
                    <a:pt x="264318" y="1421607"/>
                  </a:lnTo>
                  <a:lnTo>
                    <a:pt x="245268" y="1407319"/>
                  </a:lnTo>
                  <a:lnTo>
                    <a:pt x="221456" y="1381125"/>
                  </a:lnTo>
                  <a:lnTo>
                    <a:pt x="200025" y="1323975"/>
                  </a:lnTo>
                  <a:lnTo>
                    <a:pt x="173831" y="1212057"/>
                  </a:lnTo>
                  <a:cubicBezTo>
                    <a:pt x="173037" y="1191419"/>
                    <a:pt x="172244" y="1170782"/>
                    <a:pt x="171450" y="1150144"/>
                  </a:cubicBezTo>
                  <a:lnTo>
                    <a:pt x="164306" y="878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7">
              <a:extLst>
                <a:ext uri="{FF2B5EF4-FFF2-40B4-BE49-F238E27FC236}">
                  <a16:creationId xmlns:a16="http://schemas.microsoft.com/office/drawing/2014/main" id="{FFC7D081-7B0E-4AE1-BE24-FA23E3C15719}"/>
                </a:ext>
              </a:extLst>
            </p:cNvPr>
            <p:cNvSpPr/>
            <p:nvPr/>
          </p:nvSpPr>
          <p:spPr>
            <a:xfrm rot="16200000">
              <a:off x="1968500" y="4025901"/>
              <a:ext cx="3730625" cy="374650"/>
            </a:xfrm>
            <a:custGeom>
              <a:avLst/>
              <a:gdLst>
                <a:gd name="connsiteX0" fmla="*/ 1597025 w 3730625"/>
                <a:gd name="connsiteY0" fmla="*/ 295275 h 374650"/>
                <a:gd name="connsiteX1" fmla="*/ 1101725 w 3730625"/>
                <a:gd name="connsiteY1" fmla="*/ 292100 h 374650"/>
                <a:gd name="connsiteX2" fmla="*/ 692150 w 3730625"/>
                <a:gd name="connsiteY2" fmla="*/ 292100 h 374650"/>
                <a:gd name="connsiteX3" fmla="*/ 320675 w 3730625"/>
                <a:gd name="connsiteY3" fmla="*/ 292100 h 374650"/>
                <a:gd name="connsiteX4" fmla="*/ 234950 w 3730625"/>
                <a:gd name="connsiteY4" fmla="*/ 285750 h 374650"/>
                <a:gd name="connsiteX5" fmla="*/ 165100 w 3730625"/>
                <a:gd name="connsiteY5" fmla="*/ 273050 h 374650"/>
                <a:gd name="connsiteX6" fmla="*/ 95250 w 3730625"/>
                <a:gd name="connsiteY6" fmla="*/ 254000 h 374650"/>
                <a:gd name="connsiteX7" fmla="*/ 53975 w 3730625"/>
                <a:gd name="connsiteY7" fmla="*/ 231775 h 374650"/>
                <a:gd name="connsiteX8" fmla="*/ 22225 w 3730625"/>
                <a:gd name="connsiteY8" fmla="*/ 206375 h 374650"/>
                <a:gd name="connsiteX9" fmla="*/ 3175 w 3730625"/>
                <a:gd name="connsiteY9" fmla="*/ 184150 h 374650"/>
                <a:gd name="connsiteX10" fmla="*/ 0 w 3730625"/>
                <a:gd name="connsiteY10" fmla="*/ 149225 h 374650"/>
                <a:gd name="connsiteX11" fmla="*/ 12700 w 3730625"/>
                <a:gd name="connsiteY11" fmla="*/ 127000 h 374650"/>
                <a:gd name="connsiteX12" fmla="*/ 31750 w 3730625"/>
                <a:gd name="connsiteY12" fmla="*/ 107950 h 374650"/>
                <a:gd name="connsiteX13" fmla="*/ 63500 w 3730625"/>
                <a:gd name="connsiteY13" fmla="*/ 85725 h 374650"/>
                <a:gd name="connsiteX14" fmla="*/ 101600 w 3730625"/>
                <a:gd name="connsiteY14" fmla="*/ 69850 h 374650"/>
                <a:gd name="connsiteX15" fmla="*/ 155575 w 3730625"/>
                <a:gd name="connsiteY15" fmla="*/ 50800 h 374650"/>
                <a:gd name="connsiteX16" fmla="*/ 209550 w 3730625"/>
                <a:gd name="connsiteY16" fmla="*/ 38100 h 374650"/>
                <a:gd name="connsiteX17" fmla="*/ 288925 w 3730625"/>
                <a:gd name="connsiteY17" fmla="*/ 22225 h 374650"/>
                <a:gd name="connsiteX18" fmla="*/ 384175 w 3730625"/>
                <a:gd name="connsiteY18" fmla="*/ 9525 h 374650"/>
                <a:gd name="connsiteX19" fmla="*/ 514350 w 3730625"/>
                <a:gd name="connsiteY19" fmla="*/ 0 h 374650"/>
                <a:gd name="connsiteX20" fmla="*/ 546100 w 3730625"/>
                <a:gd name="connsiteY20" fmla="*/ 15875 h 374650"/>
                <a:gd name="connsiteX21" fmla="*/ 609600 w 3730625"/>
                <a:gd name="connsiteY21" fmla="*/ 34925 h 374650"/>
                <a:gd name="connsiteX22" fmla="*/ 771525 w 3730625"/>
                <a:gd name="connsiteY22" fmla="*/ 57150 h 374650"/>
                <a:gd name="connsiteX23" fmla="*/ 962025 w 3730625"/>
                <a:gd name="connsiteY23" fmla="*/ 73025 h 374650"/>
                <a:gd name="connsiteX24" fmla="*/ 1362075 w 3730625"/>
                <a:gd name="connsiteY24" fmla="*/ 88900 h 374650"/>
                <a:gd name="connsiteX25" fmla="*/ 1873250 w 3730625"/>
                <a:gd name="connsiteY25" fmla="*/ 95250 h 374650"/>
                <a:gd name="connsiteX26" fmla="*/ 2486025 w 3730625"/>
                <a:gd name="connsiteY26" fmla="*/ 88900 h 374650"/>
                <a:gd name="connsiteX27" fmla="*/ 3051175 w 3730625"/>
                <a:gd name="connsiteY27" fmla="*/ 92075 h 374650"/>
                <a:gd name="connsiteX28" fmla="*/ 3273425 w 3730625"/>
                <a:gd name="connsiteY28" fmla="*/ 88900 h 374650"/>
                <a:gd name="connsiteX29" fmla="*/ 3435350 w 3730625"/>
                <a:gd name="connsiteY29" fmla="*/ 82550 h 374650"/>
                <a:gd name="connsiteX30" fmla="*/ 3549650 w 3730625"/>
                <a:gd name="connsiteY30" fmla="*/ 66675 h 374650"/>
                <a:gd name="connsiteX31" fmla="*/ 3702050 w 3730625"/>
                <a:gd name="connsiteY31" fmla="*/ 28575 h 374650"/>
                <a:gd name="connsiteX32" fmla="*/ 3730625 w 3730625"/>
                <a:gd name="connsiteY32" fmla="*/ 120650 h 374650"/>
                <a:gd name="connsiteX33" fmla="*/ 3629025 w 3730625"/>
                <a:gd name="connsiteY33" fmla="*/ 247650 h 374650"/>
                <a:gd name="connsiteX34" fmla="*/ 3581400 w 3730625"/>
                <a:gd name="connsiteY34" fmla="*/ 307975 h 374650"/>
                <a:gd name="connsiteX35" fmla="*/ 3536950 w 3730625"/>
                <a:gd name="connsiteY35" fmla="*/ 346075 h 374650"/>
                <a:gd name="connsiteX36" fmla="*/ 3498850 w 3730625"/>
                <a:gd name="connsiteY36" fmla="*/ 368300 h 374650"/>
                <a:gd name="connsiteX37" fmla="*/ 3467100 w 3730625"/>
                <a:gd name="connsiteY37" fmla="*/ 374650 h 374650"/>
                <a:gd name="connsiteX38" fmla="*/ 3432175 w 3730625"/>
                <a:gd name="connsiteY38" fmla="*/ 371475 h 374650"/>
                <a:gd name="connsiteX39" fmla="*/ 3397250 w 3730625"/>
                <a:gd name="connsiteY39" fmla="*/ 352425 h 374650"/>
                <a:gd name="connsiteX40" fmla="*/ 3327400 w 3730625"/>
                <a:gd name="connsiteY40" fmla="*/ 339725 h 374650"/>
                <a:gd name="connsiteX41" fmla="*/ 3251200 w 3730625"/>
                <a:gd name="connsiteY41" fmla="*/ 330200 h 374650"/>
                <a:gd name="connsiteX42" fmla="*/ 3098800 w 3730625"/>
                <a:gd name="connsiteY42" fmla="*/ 311150 h 374650"/>
                <a:gd name="connsiteX43" fmla="*/ 2930525 w 3730625"/>
                <a:gd name="connsiteY43" fmla="*/ 311150 h 374650"/>
                <a:gd name="connsiteX44" fmla="*/ 2552700 w 3730625"/>
                <a:gd name="connsiteY44" fmla="*/ 307975 h 374650"/>
                <a:gd name="connsiteX45" fmla="*/ 2470150 w 3730625"/>
                <a:gd name="connsiteY45" fmla="*/ 311150 h 374650"/>
                <a:gd name="connsiteX46" fmla="*/ 1597025 w 3730625"/>
                <a:gd name="connsiteY46" fmla="*/ 295275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30625" h="374650">
                  <a:moveTo>
                    <a:pt x="1597025" y="295275"/>
                  </a:moveTo>
                  <a:lnTo>
                    <a:pt x="1101725" y="292100"/>
                  </a:lnTo>
                  <a:lnTo>
                    <a:pt x="692150" y="292100"/>
                  </a:lnTo>
                  <a:lnTo>
                    <a:pt x="320675" y="292100"/>
                  </a:lnTo>
                  <a:lnTo>
                    <a:pt x="234950" y="285750"/>
                  </a:lnTo>
                  <a:lnTo>
                    <a:pt x="165100" y="273050"/>
                  </a:lnTo>
                  <a:lnTo>
                    <a:pt x="95250" y="254000"/>
                  </a:lnTo>
                  <a:lnTo>
                    <a:pt x="53975" y="231775"/>
                  </a:lnTo>
                  <a:lnTo>
                    <a:pt x="22225" y="206375"/>
                  </a:lnTo>
                  <a:lnTo>
                    <a:pt x="3175" y="184150"/>
                  </a:lnTo>
                  <a:lnTo>
                    <a:pt x="0" y="149225"/>
                  </a:lnTo>
                  <a:lnTo>
                    <a:pt x="12700" y="127000"/>
                  </a:lnTo>
                  <a:lnTo>
                    <a:pt x="31750" y="107950"/>
                  </a:lnTo>
                  <a:lnTo>
                    <a:pt x="63500" y="85725"/>
                  </a:lnTo>
                  <a:lnTo>
                    <a:pt x="101600" y="69850"/>
                  </a:lnTo>
                  <a:lnTo>
                    <a:pt x="155575" y="50800"/>
                  </a:lnTo>
                  <a:lnTo>
                    <a:pt x="209550" y="38100"/>
                  </a:lnTo>
                  <a:lnTo>
                    <a:pt x="288925" y="22225"/>
                  </a:lnTo>
                  <a:lnTo>
                    <a:pt x="384175" y="9525"/>
                  </a:lnTo>
                  <a:lnTo>
                    <a:pt x="514350" y="0"/>
                  </a:lnTo>
                  <a:lnTo>
                    <a:pt x="546100" y="15875"/>
                  </a:lnTo>
                  <a:lnTo>
                    <a:pt x="609600" y="34925"/>
                  </a:lnTo>
                  <a:lnTo>
                    <a:pt x="771525" y="57150"/>
                  </a:lnTo>
                  <a:lnTo>
                    <a:pt x="962025" y="73025"/>
                  </a:lnTo>
                  <a:lnTo>
                    <a:pt x="1362075" y="88900"/>
                  </a:lnTo>
                  <a:lnTo>
                    <a:pt x="1873250" y="95250"/>
                  </a:lnTo>
                  <a:lnTo>
                    <a:pt x="2486025" y="88900"/>
                  </a:lnTo>
                  <a:lnTo>
                    <a:pt x="3051175" y="92075"/>
                  </a:lnTo>
                  <a:lnTo>
                    <a:pt x="3273425" y="88900"/>
                  </a:lnTo>
                  <a:lnTo>
                    <a:pt x="3435350" y="82550"/>
                  </a:lnTo>
                  <a:lnTo>
                    <a:pt x="3549650" y="66675"/>
                  </a:lnTo>
                  <a:lnTo>
                    <a:pt x="3702050" y="28575"/>
                  </a:lnTo>
                  <a:lnTo>
                    <a:pt x="3730625" y="120650"/>
                  </a:lnTo>
                  <a:lnTo>
                    <a:pt x="3629025" y="247650"/>
                  </a:lnTo>
                  <a:lnTo>
                    <a:pt x="3581400" y="307975"/>
                  </a:lnTo>
                  <a:lnTo>
                    <a:pt x="3536950" y="346075"/>
                  </a:lnTo>
                  <a:lnTo>
                    <a:pt x="3498850" y="368300"/>
                  </a:lnTo>
                  <a:lnTo>
                    <a:pt x="3467100" y="374650"/>
                  </a:lnTo>
                  <a:lnTo>
                    <a:pt x="3432175" y="371475"/>
                  </a:lnTo>
                  <a:lnTo>
                    <a:pt x="3397250" y="352425"/>
                  </a:lnTo>
                  <a:lnTo>
                    <a:pt x="3327400" y="339725"/>
                  </a:lnTo>
                  <a:lnTo>
                    <a:pt x="3251200" y="330200"/>
                  </a:lnTo>
                  <a:lnTo>
                    <a:pt x="3098800" y="311150"/>
                  </a:lnTo>
                  <a:lnTo>
                    <a:pt x="2930525" y="311150"/>
                  </a:lnTo>
                  <a:lnTo>
                    <a:pt x="2552700" y="307975"/>
                  </a:lnTo>
                  <a:lnTo>
                    <a:pt x="2470150" y="311150"/>
                  </a:lnTo>
                  <a:lnTo>
                    <a:pt x="1597025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1">
              <a:extLst>
                <a:ext uri="{FF2B5EF4-FFF2-40B4-BE49-F238E27FC236}">
                  <a16:creationId xmlns:a16="http://schemas.microsoft.com/office/drawing/2014/main" id="{A1CD0199-932E-406D-A3D9-F867502D8653}"/>
                </a:ext>
              </a:extLst>
            </p:cNvPr>
            <p:cNvSpPr/>
            <p:nvPr/>
          </p:nvSpPr>
          <p:spPr>
            <a:xfrm rot="16200000">
              <a:off x="2324894" y="3490119"/>
              <a:ext cx="1806575" cy="1128713"/>
            </a:xfrm>
            <a:custGeom>
              <a:avLst/>
              <a:gdLst>
                <a:gd name="connsiteX0" fmla="*/ 719138 w 1807369"/>
                <a:gd name="connsiteY0" fmla="*/ 700087 h 1128712"/>
                <a:gd name="connsiteX1" fmla="*/ 550069 w 1807369"/>
                <a:gd name="connsiteY1" fmla="*/ 571500 h 1128712"/>
                <a:gd name="connsiteX2" fmla="*/ 428625 w 1807369"/>
                <a:gd name="connsiteY2" fmla="*/ 473869 h 1128712"/>
                <a:gd name="connsiteX3" fmla="*/ 323850 w 1807369"/>
                <a:gd name="connsiteY3" fmla="*/ 383381 h 1128712"/>
                <a:gd name="connsiteX4" fmla="*/ 223838 w 1807369"/>
                <a:gd name="connsiteY4" fmla="*/ 288131 h 1128712"/>
                <a:gd name="connsiteX5" fmla="*/ 90488 w 1807369"/>
                <a:gd name="connsiteY5" fmla="*/ 157162 h 1128712"/>
                <a:gd name="connsiteX6" fmla="*/ 11906 w 1807369"/>
                <a:gd name="connsiteY6" fmla="*/ 69056 h 1128712"/>
                <a:gd name="connsiteX7" fmla="*/ 2381 w 1807369"/>
                <a:gd name="connsiteY7" fmla="*/ 47625 h 1128712"/>
                <a:gd name="connsiteX8" fmla="*/ 0 w 1807369"/>
                <a:gd name="connsiteY8" fmla="*/ 26194 h 1128712"/>
                <a:gd name="connsiteX9" fmla="*/ 2381 w 1807369"/>
                <a:gd name="connsiteY9" fmla="*/ 11906 h 1128712"/>
                <a:gd name="connsiteX10" fmla="*/ 9525 w 1807369"/>
                <a:gd name="connsiteY10" fmla="*/ 4762 h 1128712"/>
                <a:gd name="connsiteX11" fmla="*/ 26194 w 1807369"/>
                <a:gd name="connsiteY11" fmla="*/ 0 h 1128712"/>
                <a:gd name="connsiteX12" fmla="*/ 42863 w 1807369"/>
                <a:gd name="connsiteY12" fmla="*/ 7144 h 1128712"/>
                <a:gd name="connsiteX13" fmla="*/ 157163 w 1807369"/>
                <a:gd name="connsiteY13" fmla="*/ 109537 h 1128712"/>
                <a:gd name="connsiteX14" fmla="*/ 278606 w 1807369"/>
                <a:gd name="connsiteY14" fmla="*/ 207169 h 1128712"/>
                <a:gd name="connsiteX15" fmla="*/ 411956 w 1807369"/>
                <a:gd name="connsiteY15" fmla="*/ 307181 h 1128712"/>
                <a:gd name="connsiteX16" fmla="*/ 511969 w 1807369"/>
                <a:gd name="connsiteY16" fmla="*/ 381000 h 1128712"/>
                <a:gd name="connsiteX17" fmla="*/ 669131 w 1807369"/>
                <a:gd name="connsiteY17" fmla="*/ 481012 h 1128712"/>
                <a:gd name="connsiteX18" fmla="*/ 864394 w 1807369"/>
                <a:gd name="connsiteY18" fmla="*/ 595312 h 1128712"/>
                <a:gd name="connsiteX19" fmla="*/ 1085850 w 1807369"/>
                <a:gd name="connsiteY19" fmla="*/ 707231 h 1128712"/>
                <a:gd name="connsiteX20" fmla="*/ 1266825 w 1807369"/>
                <a:gd name="connsiteY20" fmla="*/ 790575 h 1128712"/>
                <a:gd name="connsiteX21" fmla="*/ 1450181 w 1807369"/>
                <a:gd name="connsiteY21" fmla="*/ 866775 h 1128712"/>
                <a:gd name="connsiteX22" fmla="*/ 1640681 w 1807369"/>
                <a:gd name="connsiteY22" fmla="*/ 940594 h 1128712"/>
                <a:gd name="connsiteX23" fmla="*/ 1797844 w 1807369"/>
                <a:gd name="connsiteY23" fmla="*/ 1000125 h 1128712"/>
                <a:gd name="connsiteX24" fmla="*/ 1807369 w 1807369"/>
                <a:gd name="connsiteY24" fmla="*/ 1128712 h 1128712"/>
                <a:gd name="connsiteX25" fmla="*/ 1426369 w 1807369"/>
                <a:gd name="connsiteY25" fmla="*/ 1102519 h 1128712"/>
                <a:gd name="connsiteX26" fmla="*/ 1285875 w 1807369"/>
                <a:gd name="connsiteY26" fmla="*/ 1038225 h 1128712"/>
                <a:gd name="connsiteX27" fmla="*/ 1126331 w 1807369"/>
                <a:gd name="connsiteY27" fmla="*/ 952500 h 1128712"/>
                <a:gd name="connsiteX28" fmla="*/ 959644 w 1807369"/>
                <a:gd name="connsiteY28" fmla="*/ 857250 h 1128712"/>
                <a:gd name="connsiteX29" fmla="*/ 719138 w 1807369"/>
                <a:gd name="connsiteY29" fmla="*/ 700087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7369" h="1128712">
                  <a:moveTo>
                    <a:pt x="719138" y="700087"/>
                  </a:moveTo>
                  <a:lnTo>
                    <a:pt x="550069" y="571500"/>
                  </a:lnTo>
                  <a:lnTo>
                    <a:pt x="428625" y="473869"/>
                  </a:lnTo>
                  <a:lnTo>
                    <a:pt x="323850" y="383381"/>
                  </a:lnTo>
                  <a:lnTo>
                    <a:pt x="223838" y="288131"/>
                  </a:lnTo>
                  <a:lnTo>
                    <a:pt x="90488" y="157162"/>
                  </a:lnTo>
                  <a:lnTo>
                    <a:pt x="11906" y="69056"/>
                  </a:lnTo>
                  <a:lnTo>
                    <a:pt x="2381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157163" y="109537"/>
                  </a:lnTo>
                  <a:lnTo>
                    <a:pt x="278606" y="207169"/>
                  </a:lnTo>
                  <a:lnTo>
                    <a:pt x="411956" y="307181"/>
                  </a:lnTo>
                  <a:lnTo>
                    <a:pt x="511969" y="381000"/>
                  </a:lnTo>
                  <a:lnTo>
                    <a:pt x="669131" y="481012"/>
                  </a:lnTo>
                  <a:lnTo>
                    <a:pt x="864394" y="595312"/>
                  </a:lnTo>
                  <a:lnTo>
                    <a:pt x="1085850" y="707231"/>
                  </a:lnTo>
                  <a:lnTo>
                    <a:pt x="1266825" y="790575"/>
                  </a:lnTo>
                  <a:lnTo>
                    <a:pt x="1450181" y="866775"/>
                  </a:lnTo>
                  <a:lnTo>
                    <a:pt x="1640681" y="940594"/>
                  </a:lnTo>
                  <a:lnTo>
                    <a:pt x="1797844" y="1000125"/>
                  </a:lnTo>
                  <a:lnTo>
                    <a:pt x="1807369" y="1128712"/>
                  </a:lnTo>
                  <a:lnTo>
                    <a:pt x="1426369" y="1102519"/>
                  </a:lnTo>
                  <a:lnTo>
                    <a:pt x="1285875" y="1038225"/>
                  </a:lnTo>
                  <a:lnTo>
                    <a:pt x="1126331" y="952500"/>
                  </a:lnTo>
                  <a:lnTo>
                    <a:pt x="959644" y="857250"/>
                  </a:lnTo>
                  <a:lnTo>
                    <a:pt x="719138" y="700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D749417B-8798-4850-9689-4D5614BF2683}"/>
                </a:ext>
              </a:extLst>
            </p:cNvPr>
            <p:cNvSpPr/>
            <p:nvPr/>
          </p:nvSpPr>
          <p:spPr>
            <a:xfrm>
              <a:off x="3868738" y="3468688"/>
              <a:ext cx="666750" cy="708025"/>
            </a:xfrm>
            <a:custGeom>
              <a:avLst/>
              <a:gdLst>
                <a:gd name="connsiteX0" fmla="*/ 361950 w 666750"/>
                <a:gd name="connsiteY0" fmla="*/ 431007 h 707232"/>
                <a:gd name="connsiteX1" fmla="*/ 269082 w 666750"/>
                <a:gd name="connsiteY1" fmla="*/ 316707 h 707232"/>
                <a:gd name="connsiteX2" fmla="*/ 197644 w 666750"/>
                <a:gd name="connsiteY2" fmla="*/ 247650 h 707232"/>
                <a:gd name="connsiteX3" fmla="*/ 97632 w 666750"/>
                <a:gd name="connsiteY3" fmla="*/ 161925 h 707232"/>
                <a:gd name="connsiteX4" fmla="*/ 9525 w 666750"/>
                <a:gd name="connsiteY4" fmla="*/ 107157 h 707232"/>
                <a:gd name="connsiteX5" fmla="*/ 0 w 666750"/>
                <a:gd name="connsiteY5" fmla="*/ 0 h 707232"/>
                <a:gd name="connsiteX6" fmla="*/ 116682 w 666750"/>
                <a:gd name="connsiteY6" fmla="*/ 30957 h 707232"/>
                <a:gd name="connsiteX7" fmla="*/ 180975 w 666750"/>
                <a:gd name="connsiteY7" fmla="*/ 50007 h 707232"/>
                <a:gd name="connsiteX8" fmla="*/ 259557 w 666750"/>
                <a:gd name="connsiteY8" fmla="*/ 80963 h 707232"/>
                <a:gd name="connsiteX9" fmla="*/ 333375 w 666750"/>
                <a:gd name="connsiteY9" fmla="*/ 114300 h 707232"/>
                <a:gd name="connsiteX10" fmla="*/ 435769 w 666750"/>
                <a:gd name="connsiteY10" fmla="*/ 164307 h 707232"/>
                <a:gd name="connsiteX11" fmla="*/ 495300 w 666750"/>
                <a:gd name="connsiteY11" fmla="*/ 197644 h 707232"/>
                <a:gd name="connsiteX12" fmla="*/ 545307 w 666750"/>
                <a:gd name="connsiteY12" fmla="*/ 228600 h 707232"/>
                <a:gd name="connsiteX13" fmla="*/ 585788 w 666750"/>
                <a:gd name="connsiteY13" fmla="*/ 292894 h 707232"/>
                <a:gd name="connsiteX14" fmla="*/ 626269 w 666750"/>
                <a:gd name="connsiteY14" fmla="*/ 376238 h 707232"/>
                <a:gd name="connsiteX15" fmla="*/ 650082 w 666750"/>
                <a:gd name="connsiteY15" fmla="*/ 445294 h 707232"/>
                <a:gd name="connsiteX16" fmla="*/ 661988 w 666750"/>
                <a:gd name="connsiteY16" fmla="*/ 507207 h 707232"/>
                <a:gd name="connsiteX17" fmla="*/ 666750 w 666750"/>
                <a:gd name="connsiteY17" fmla="*/ 561975 h 707232"/>
                <a:gd name="connsiteX18" fmla="*/ 666750 w 666750"/>
                <a:gd name="connsiteY18" fmla="*/ 607219 h 707232"/>
                <a:gd name="connsiteX19" fmla="*/ 661988 w 666750"/>
                <a:gd name="connsiteY19" fmla="*/ 640557 h 707232"/>
                <a:gd name="connsiteX20" fmla="*/ 647700 w 666750"/>
                <a:gd name="connsiteY20" fmla="*/ 676275 h 707232"/>
                <a:gd name="connsiteX21" fmla="*/ 628650 w 666750"/>
                <a:gd name="connsiteY21" fmla="*/ 697707 h 707232"/>
                <a:gd name="connsiteX22" fmla="*/ 604838 w 666750"/>
                <a:gd name="connsiteY22" fmla="*/ 707232 h 707232"/>
                <a:gd name="connsiteX23" fmla="*/ 576263 w 666750"/>
                <a:gd name="connsiteY23" fmla="*/ 707232 h 707232"/>
                <a:gd name="connsiteX24" fmla="*/ 545307 w 666750"/>
                <a:gd name="connsiteY24" fmla="*/ 700088 h 707232"/>
                <a:gd name="connsiteX25" fmla="*/ 514350 w 666750"/>
                <a:gd name="connsiteY25" fmla="*/ 676275 h 707232"/>
                <a:gd name="connsiteX26" fmla="*/ 483394 w 666750"/>
                <a:gd name="connsiteY26" fmla="*/ 619125 h 707232"/>
                <a:gd name="connsiteX27" fmla="*/ 419100 w 666750"/>
                <a:gd name="connsiteY27" fmla="*/ 511969 h 707232"/>
                <a:gd name="connsiteX28" fmla="*/ 361950 w 666750"/>
                <a:gd name="connsiteY28" fmla="*/ 431007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6750" h="707232">
                  <a:moveTo>
                    <a:pt x="361950" y="431007"/>
                  </a:moveTo>
                  <a:lnTo>
                    <a:pt x="269082" y="316707"/>
                  </a:lnTo>
                  <a:lnTo>
                    <a:pt x="197644" y="247650"/>
                  </a:lnTo>
                  <a:lnTo>
                    <a:pt x="97632" y="161925"/>
                  </a:lnTo>
                  <a:lnTo>
                    <a:pt x="9525" y="107157"/>
                  </a:lnTo>
                  <a:lnTo>
                    <a:pt x="0" y="0"/>
                  </a:lnTo>
                  <a:lnTo>
                    <a:pt x="116682" y="30957"/>
                  </a:lnTo>
                  <a:lnTo>
                    <a:pt x="180975" y="50007"/>
                  </a:lnTo>
                  <a:lnTo>
                    <a:pt x="259557" y="80963"/>
                  </a:lnTo>
                  <a:lnTo>
                    <a:pt x="333375" y="114300"/>
                  </a:lnTo>
                  <a:lnTo>
                    <a:pt x="435769" y="164307"/>
                  </a:lnTo>
                  <a:lnTo>
                    <a:pt x="495300" y="197644"/>
                  </a:lnTo>
                  <a:lnTo>
                    <a:pt x="545307" y="228600"/>
                  </a:lnTo>
                  <a:lnTo>
                    <a:pt x="585788" y="292894"/>
                  </a:lnTo>
                  <a:lnTo>
                    <a:pt x="626269" y="376238"/>
                  </a:lnTo>
                  <a:lnTo>
                    <a:pt x="650082" y="445294"/>
                  </a:lnTo>
                  <a:lnTo>
                    <a:pt x="661988" y="507207"/>
                  </a:lnTo>
                  <a:lnTo>
                    <a:pt x="666750" y="561975"/>
                  </a:lnTo>
                  <a:lnTo>
                    <a:pt x="666750" y="607219"/>
                  </a:lnTo>
                  <a:lnTo>
                    <a:pt x="661988" y="640557"/>
                  </a:lnTo>
                  <a:lnTo>
                    <a:pt x="647700" y="676275"/>
                  </a:lnTo>
                  <a:lnTo>
                    <a:pt x="628650" y="697707"/>
                  </a:lnTo>
                  <a:lnTo>
                    <a:pt x="604838" y="707232"/>
                  </a:lnTo>
                  <a:lnTo>
                    <a:pt x="576263" y="707232"/>
                  </a:lnTo>
                  <a:lnTo>
                    <a:pt x="545307" y="700088"/>
                  </a:lnTo>
                  <a:lnTo>
                    <a:pt x="514350" y="676275"/>
                  </a:lnTo>
                  <a:lnTo>
                    <a:pt x="483394" y="619125"/>
                  </a:lnTo>
                  <a:lnTo>
                    <a:pt x="419100" y="511969"/>
                  </a:lnTo>
                  <a:lnTo>
                    <a:pt x="361950" y="4310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7A935BD6-5F43-4CA1-AFAA-C865EA59E8E7}"/>
                </a:ext>
              </a:extLst>
            </p:cNvPr>
            <p:cNvSpPr/>
            <p:nvPr/>
          </p:nvSpPr>
          <p:spPr>
            <a:xfrm>
              <a:off x="4481513" y="2552700"/>
              <a:ext cx="2814637" cy="538163"/>
            </a:xfrm>
            <a:custGeom>
              <a:avLst/>
              <a:gdLst>
                <a:gd name="connsiteX0" fmla="*/ 1864518 w 2814637"/>
                <a:gd name="connsiteY0" fmla="*/ 297656 h 538163"/>
                <a:gd name="connsiteX1" fmla="*/ 1543050 w 2814637"/>
                <a:gd name="connsiteY1" fmla="*/ 340519 h 538163"/>
                <a:gd name="connsiteX2" fmla="*/ 1276350 w 2814637"/>
                <a:gd name="connsiteY2" fmla="*/ 383381 h 538163"/>
                <a:gd name="connsiteX3" fmla="*/ 1040606 w 2814637"/>
                <a:gd name="connsiteY3" fmla="*/ 411956 h 538163"/>
                <a:gd name="connsiteX4" fmla="*/ 764381 w 2814637"/>
                <a:gd name="connsiteY4" fmla="*/ 459581 h 538163"/>
                <a:gd name="connsiteX5" fmla="*/ 681037 w 2814637"/>
                <a:gd name="connsiteY5" fmla="*/ 476250 h 538163"/>
                <a:gd name="connsiteX6" fmla="*/ 619125 w 2814637"/>
                <a:gd name="connsiteY6" fmla="*/ 490538 h 538163"/>
                <a:gd name="connsiteX7" fmla="*/ 545306 w 2814637"/>
                <a:gd name="connsiteY7" fmla="*/ 509588 h 538163"/>
                <a:gd name="connsiteX8" fmla="*/ 502443 w 2814637"/>
                <a:gd name="connsiteY8" fmla="*/ 526256 h 538163"/>
                <a:gd name="connsiteX9" fmla="*/ 466725 w 2814637"/>
                <a:gd name="connsiteY9" fmla="*/ 533400 h 538163"/>
                <a:gd name="connsiteX10" fmla="*/ 423862 w 2814637"/>
                <a:gd name="connsiteY10" fmla="*/ 538163 h 538163"/>
                <a:gd name="connsiteX11" fmla="*/ 381000 w 2814637"/>
                <a:gd name="connsiteY11" fmla="*/ 535781 h 538163"/>
                <a:gd name="connsiteX12" fmla="*/ 335756 w 2814637"/>
                <a:gd name="connsiteY12" fmla="*/ 528638 h 538163"/>
                <a:gd name="connsiteX13" fmla="*/ 276225 w 2814637"/>
                <a:gd name="connsiteY13" fmla="*/ 509588 h 538163"/>
                <a:gd name="connsiteX14" fmla="*/ 195262 w 2814637"/>
                <a:gd name="connsiteY14" fmla="*/ 469106 h 538163"/>
                <a:gd name="connsiteX15" fmla="*/ 116681 w 2814637"/>
                <a:gd name="connsiteY15" fmla="*/ 423863 h 538163"/>
                <a:gd name="connsiteX16" fmla="*/ 47625 w 2814637"/>
                <a:gd name="connsiteY16" fmla="*/ 373856 h 538163"/>
                <a:gd name="connsiteX17" fmla="*/ 11906 w 2814637"/>
                <a:gd name="connsiteY17" fmla="*/ 338138 h 538163"/>
                <a:gd name="connsiteX18" fmla="*/ 2381 w 2814637"/>
                <a:gd name="connsiteY18" fmla="*/ 319088 h 538163"/>
                <a:gd name="connsiteX19" fmla="*/ 0 w 2814637"/>
                <a:gd name="connsiteY19" fmla="*/ 295275 h 538163"/>
                <a:gd name="connsiteX20" fmla="*/ 11906 w 2814637"/>
                <a:gd name="connsiteY20" fmla="*/ 280988 h 538163"/>
                <a:gd name="connsiteX21" fmla="*/ 33337 w 2814637"/>
                <a:gd name="connsiteY21" fmla="*/ 278606 h 538163"/>
                <a:gd name="connsiteX22" fmla="*/ 85725 w 2814637"/>
                <a:gd name="connsiteY22" fmla="*/ 292894 h 538163"/>
                <a:gd name="connsiteX23" fmla="*/ 185737 w 2814637"/>
                <a:gd name="connsiteY23" fmla="*/ 316706 h 538163"/>
                <a:gd name="connsiteX24" fmla="*/ 259556 w 2814637"/>
                <a:gd name="connsiteY24" fmla="*/ 330994 h 538163"/>
                <a:gd name="connsiteX25" fmla="*/ 323850 w 2814637"/>
                <a:gd name="connsiteY25" fmla="*/ 338138 h 538163"/>
                <a:gd name="connsiteX26" fmla="*/ 395287 w 2814637"/>
                <a:gd name="connsiteY26" fmla="*/ 335756 h 538163"/>
                <a:gd name="connsiteX27" fmla="*/ 554831 w 2814637"/>
                <a:gd name="connsiteY27" fmla="*/ 314325 h 538163"/>
                <a:gd name="connsiteX28" fmla="*/ 909637 w 2814637"/>
                <a:gd name="connsiteY28" fmla="*/ 257175 h 538163"/>
                <a:gd name="connsiteX29" fmla="*/ 1302543 w 2814637"/>
                <a:gd name="connsiteY29" fmla="*/ 202406 h 538163"/>
                <a:gd name="connsiteX30" fmla="*/ 1566862 w 2814637"/>
                <a:gd name="connsiteY30" fmla="*/ 159544 h 538163"/>
                <a:gd name="connsiteX31" fmla="*/ 2119312 w 2814637"/>
                <a:gd name="connsiteY31" fmla="*/ 88106 h 538163"/>
                <a:gd name="connsiteX32" fmla="*/ 2264568 w 2814637"/>
                <a:gd name="connsiteY32" fmla="*/ 69056 h 538163"/>
                <a:gd name="connsiteX33" fmla="*/ 2297906 w 2814637"/>
                <a:gd name="connsiteY33" fmla="*/ 59531 h 538163"/>
                <a:gd name="connsiteX34" fmla="*/ 2362200 w 2814637"/>
                <a:gd name="connsiteY34" fmla="*/ 28575 h 538163"/>
                <a:gd name="connsiteX35" fmla="*/ 2409825 w 2814637"/>
                <a:gd name="connsiteY35" fmla="*/ 0 h 538163"/>
                <a:gd name="connsiteX36" fmla="*/ 2502693 w 2814637"/>
                <a:gd name="connsiteY36" fmla="*/ 14288 h 538163"/>
                <a:gd name="connsiteX37" fmla="*/ 2588418 w 2814637"/>
                <a:gd name="connsiteY37" fmla="*/ 42863 h 538163"/>
                <a:gd name="connsiteX38" fmla="*/ 2647950 w 2814637"/>
                <a:gd name="connsiteY38" fmla="*/ 66675 h 538163"/>
                <a:gd name="connsiteX39" fmla="*/ 2700337 w 2814637"/>
                <a:gd name="connsiteY39" fmla="*/ 92869 h 538163"/>
                <a:gd name="connsiteX40" fmla="*/ 2738437 w 2814637"/>
                <a:gd name="connsiteY40" fmla="*/ 114300 h 538163"/>
                <a:gd name="connsiteX41" fmla="*/ 2778918 w 2814637"/>
                <a:gd name="connsiteY41" fmla="*/ 142875 h 538163"/>
                <a:gd name="connsiteX42" fmla="*/ 2800350 w 2814637"/>
                <a:gd name="connsiteY42" fmla="*/ 171450 h 538163"/>
                <a:gd name="connsiteX43" fmla="*/ 2812256 w 2814637"/>
                <a:gd name="connsiteY43" fmla="*/ 195263 h 538163"/>
                <a:gd name="connsiteX44" fmla="*/ 2814637 w 2814637"/>
                <a:gd name="connsiteY44" fmla="*/ 223838 h 538163"/>
                <a:gd name="connsiteX45" fmla="*/ 2809875 w 2814637"/>
                <a:gd name="connsiteY45" fmla="*/ 242888 h 538163"/>
                <a:gd name="connsiteX46" fmla="*/ 2786062 w 2814637"/>
                <a:gd name="connsiteY46" fmla="*/ 266700 h 538163"/>
                <a:gd name="connsiteX47" fmla="*/ 2745581 w 2814637"/>
                <a:gd name="connsiteY47" fmla="*/ 290513 h 538163"/>
                <a:gd name="connsiteX48" fmla="*/ 2566987 w 2814637"/>
                <a:gd name="connsiteY48" fmla="*/ 278606 h 538163"/>
                <a:gd name="connsiteX49" fmla="*/ 2402681 w 2814637"/>
                <a:gd name="connsiteY49" fmla="*/ 269081 h 538163"/>
                <a:gd name="connsiteX50" fmla="*/ 2286000 w 2814637"/>
                <a:gd name="connsiteY50" fmla="*/ 269081 h 538163"/>
                <a:gd name="connsiteX51" fmla="*/ 2171700 w 2814637"/>
                <a:gd name="connsiteY51" fmla="*/ 276225 h 538163"/>
                <a:gd name="connsiteX52" fmla="*/ 1864518 w 2814637"/>
                <a:gd name="connsiteY52" fmla="*/ 2976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14637" h="538163">
                  <a:moveTo>
                    <a:pt x="1864518" y="297656"/>
                  </a:moveTo>
                  <a:lnTo>
                    <a:pt x="1543050" y="340519"/>
                  </a:lnTo>
                  <a:lnTo>
                    <a:pt x="1276350" y="383381"/>
                  </a:lnTo>
                  <a:lnTo>
                    <a:pt x="1040606" y="411956"/>
                  </a:lnTo>
                  <a:lnTo>
                    <a:pt x="764381" y="459581"/>
                  </a:lnTo>
                  <a:lnTo>
                    <a:pt x="681037" y="476250"/>
                  </a:lnTo>
                  <a:lnTo>
                    <a:pt x="619125" y="490538"/>
                  </a:lnTo>
                  <a:lnTo>
                    <a:pt x="545306" y="509588"/>
                  </a:lnTo>
                  <a:lnTo>
                    <a:pt x="502443" y="526256"/>
                  </a:lnTo>
                  <a:lnTo>
                    <a:pt x="466725" y="533400"/>
                  </a:lnTo>
                  <a:lnTo>
                    <a:pt x="423862" y="538163"/>
                  </a:lnTo>
                  <a:lnTo>
                    <a:pt x="381000" y="535781"/>
                  </a:lnTo>
                  <a:lnTo>
                    <a:pt x="335756" y="528638"/>
                  </a:lnTo>
                  <a:lnTo>
                    <a:pt x="276225" y="509588"/>
                  </a:lnTo>
                  <a:lnTo>
                    <a:pt x="195262" y="469106"/>
                  </a:lnTo>
                  <a:lnTo>
                    <a:pt x="116681" y="423863"/>
                  </a:lnTo>
                  <a:lnTo>
                    <a:pt x="47625" y="373856"/>
                  </a:lnTo>
                  <a:lnTo>
                    <a:pt x="11906" y="338138"/>
                  </a:lnTo>
                  <a:lnTo>
                    <a:pt x="2381" y="319088"/>
                  </a:lnTo>
                  <a:lnTo>
                    <a:pt x="0" y="295275"/>
                  </a:lnTo>
                  <a:lnTo>
                    <a:pt x="11906" y="280988"/>
                  </a:lnTo>
                  <a:lnTo>
                    <a:pt x="33337" y="278606"/>
                  </a:lnTo>
                  <a:lnTo>
                    <a:pt x="85725" y="292894"/>
                  </a:lnTo>
                  <a:lnTo>
                    <a:pt x="185737" y="316706"/>
                  </a:lnTo>
                  <a:lnTo>
                    <a:pt x="259556" y="330994"/>
                  </a:lnTo>
                  <a:lnTo>
                    <a:pt x="323850" y="338138"/>
                  </a:lnTo>
                  <a:lnTo>
                    <a:pt x="395287" y="335756"/>
                  </a:lnTo>
                  <a:lnTo>
                    <a:pt x="554831" y="314325"/>
                  </a:lnTo>
                  <a:lnTo>
                    <a:pt x="909637" y="257175"/>
                  </a:lnTo>
                  <a:lnTo>
                    <a:pt x="1302543" y="202406"/>
                  </a:lnTo>
                  <a:lnTo>
                    <a:pt x="1566862" y="159544"/>
                  </a:lnTo>
                  <a:lnTo>
                    <a:pt x="2119312" y="88106"/>
                  </a:lnTo>
                  <a:lnTo>
                    <a:pt x="2264568" y="69056"/>
                  </a:lnTo>
                  <a:lnTo>
                    <a:pt x="2297906" y="59531"/>
                  </a:lnTo>
                  <a:lnTo>
                    <a:pt x="2362200" y="28575"/>
                  </a:lnTo>
                  <a:lnTo>
                    <a:pt x="2409825" y="0"/>
                  </a:lnTo>
                  <a:lnTo>
                    <a:pt x="2502693" y="14288"/>
                  </a:lnTo>
                  <a:lnTo>
                    <a:pt x="2588418" y="42863"/>
                  </a:lnTo>
                  <a:lnTo>
                    <a:pt x="2647950" y="66675"/>
                  </a:lnTo>
                  <a:lnTo>
                    <a:pt x="2700337" y="92869"/>
                  </a:lnTo>
                  <a:lnTo>
                    <a:pt x="2738437" y="114300"/>
                  </a:lnTo>
                  <a:lnTo>
                    <a:pt x="2778918" y="142875"/>
                  </a:lnTo>
                  <a:lnTo>
                    <a:pt x="2800350" y="171450"/>
                  </a:lnTo>
                  <a:lnTo>
                    <a:pt x="2812256" y="195263"/>
                  </a:lnTo>
                  <a:lnTo>
                    <a:pt x="2814637" y="223838"/>
                  </a:lnTo>
                  <a:lnTo>
                    <a:pt x="2809875" y="242888"/>
                  </a:lnTo>
                  <a:lnTo>
                    <a:pt x="2786062" y="266700"/>
                  </a:lnTo>
                  <a:lnTo>
                    <a:pt x="2745581" y="290513"/>
                  </a:lnTo>
                  <a:lnTo>
                    <a:pt x="2566987" y="278606"/>
                  </a:lnTo>
                  <a:lnTo>
                    <a:pt x="2402681" y="269081"/>
                  </a:lnTo>
                  <a:lnTo>
                    <a:pt x="2286000" y="269081"/>
                  </a:lnTo>
                  <a:lnTo>
                    <a:pt x="2171700" y="276225"/>
                  </a:lnTo>
                  <a:lnTo>
                    <a:pt x="1864518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EF0732BF-784F-4DA1-9AEC-EA06305A33FD}"/>
                </a:ext>
              </a:extLst>
            </p:cNvPr>
            <p:cNvSpPr/>
            <p:nvPr/>
          </p:nvSpPr>
          <p:spPr>
            <a:xfrm>
              <a:off x="4926013" y="3200400"/>
              <a:ext cx="2165350" cy="1408113"/>
            </a:xfrm>
            <a:custGeom>
              <a:avLst/>
              <a:gdLst>
                <a:gd name="connsiteX0" fmla="*/ 540544 w 2164557"/>
                <a:gd name="connsiteY0" fmla="*/ 330994 h 1407319"/>
                <a:gd name="connsiteX1" fmla="*/ 73819 w 2164557"/>
                <a:gd name="connsiteY1" fmla="*/ 392906 h 1407319"/>
                <a:gd name="connsiteX2" fmla="*/ 0 w 2164557"/>
                <a:gd name="connsiteY2" fmla="*/ 235744 h 1407319"/>
                <a:gd name="connsiteX3" fmla="*/ 240507 w 2164557"/>
                <a:gd name="connsiteY3" fmla="*/ 192881 h 1407319"/>
                <a:gd name="connsiteX4" fmla="*/ 542925 w 2164557"/>
                <a:gd name="connsiteY4" fmla="*/ 145256 h 1407319"/>
                <a:gd name="connsiteX5" fmla="*/ 840582 w 2164557"/>
                <a:gd name="connsiteY5" fmla="*/ 109538 h 1407319"/>
                <a:gd name="connsiteX6" fmla="*/ 1092994 w 2164557"/>
                <a:gd name="connsiteY6" fmla="*/ 66675 h 1407319"/>
                <a:gd name="connsiteX7" fmla="*/ 1323975 w 2164557"/>
                <a:gd name="connsiteY7" fmla="*/ 47625 h 1407319"/>
                <a:gd name="connsiteX8" fmla="*/ 1631157 w 2164557"/>
                <a:gd name="connsiteY8" fmla="*/ 23813 h 1407319"/>
                <a:gd name="connsiteX9" fmla="*/ 1666875 w 2164557"/>
                <a:gd name="connsiteY9" fmla="*/ 19050 h 1407319"/>
                <a:gd name="connsiteX10" fmla="*/ 1752600 w 2164557"/>
                <a:gd name="connsiteY10" fmla="*/ 2381 h 1407319"/>
                <a:gd name="connsiteX11" fmla="*/ 1788319 w 2164557"/>
                <a:gd name="connsiteY11" fmla="*/ 0 h 1407319"/>
                <a:gd name="connsiteX12" fmla="*/ 1824038 w 2164557"/>
                <a:gd name="connsiteY12" fmla="*/ 4763 h 1407319"/>
                <a:gd name="connsiteX13" fmla="*/ 1857375 w 2164557"/>
                <a:gd name="connsiteY13" fmla="*/ 16669 h 1407319"/>
                <a:gd name="connsiteX14" fmla="*/ 1902619 w 2164557"/>
                <a:gd name="connsiteY14" fmla="*/ 33338 h 1407319"/>
                <a:gd name="connsiteX15" fmla="*/ 1952625 w 2164557"/>
                <a:gd name="connsiteY15" fmla="*/ 59531 h 1407319"/>
                <a:gd name="connsiteX16" fmla="*/ 2047875 w 2164557"/>
                <a:gd name="connsiteY16" fmla="*/ 123825 h 1407319"/>
                <a:gd name="connsiteX17" fmla="*/ 2102644 w 2164557"/>
                <a:gd name="connsiteY17" fmla="*/ 169069 h 1407319"/>
                <a:gd name="connsiteX18" fmla="*/ 2145507 w 2164557"/>
                <a:gd name="connsiteY18" fmla="*/ 209550 h 1407319"/>
                <a:gd name="connsiteX19" fmla="*/ 2162175 w 2164557"/>
                <a:gd name="connsiteY19" fmla="*/ 235744 h 1407319"/>
                <a:gd name="connsiteX20" fmla="*/ 2164557 w 2164557"/>
                <a:gd name="connsiteY20" fmla="*/ 264319 h 1407319"/>
                <a:gd name="connsiteX21" fmla="*/ 2145507 w 2164557"/>
                <a:gd name="connsiteY21" fmla="*/ 304800 h 1407319"/>
                <a:gd name="connsiteX22" fmla="*/ 2107407 w 2164557"/>
                <a:gd name="connsiteY22" fmla="*/ 350044 h 1407319"/>
                <a:gd name="connsiteX23" fmla="*/ 2085975 w 2164557"/>
                <a:gd name="connsiteY23" fmla="*/ 397669 h 1407319"/>
                <a:gd name="connsiteX24" fmla="*/ 1997869 w 2164557"/>
                <a:gd name="connsiteY24" fmla="*/ 809625 h 1407319"/>
                <a:gd name="connsiteX25" fmla="*/ 1924050 w 2164557"/>
                <a:gd name="connsiteY25" fmla="*/ 1102519 h 1407319"/>
                <a:gd name="connsiteX26" fmla="*/ 1866900 w 2164557"/>
                <a:gd name="connsiteY26" fmla="*/ 1326356 h 1407319"/>
                <a:gd name="connsiteX27" fmla="*/ 1857375 w 2164557"/>
                <a:gd name="connsiteY27" fmla="*/ 1345406 h 1407319"/>
                <a:gd name="connsiteX28" fmla="*/ 1821657 w 2164557"/>
                <a:gd name="connsiteY28" fmla="*/ 1371600 h 1407319"/>
                <a:gd name="connsiteX29" fmla="*/ 1778794 w 2164557"/>
                <a:gd name="connsiteY29" fmla="*/ 1400175 h 1407319"/>
                <a:gd name="connsiteX30" fmla="*/ 1754982 w 2164557"/>
                <a:gd name="connsiteY30" fmla="*/ 1407319 h 1407319"/>
                <a:gd name="connsiteX31" fmla="*/ 1724025 w 2164557"/>
                <a:gd name="connsiteY31" fmla="*/ 1404938 h 1407319"/>
                <a:gd name="connsiteX32" fmla="*/ 1702594 w 2164557"/>
                <a:gd name="connsiteY32" fmla="*/ 1395413 h 1407319"/>
                <a:gd name="connsiteX33" fmla="*/ 1685925 w 2164557"/>
                <a:gd name="connsiteY33" fmla="*/ 1366838 h 1407319"/>
                <a:gd name="connsiteX34" fmla="*/ 1671638 w 2164557"/>
                <a:gd name="connsiteY34" fmla="*/ 1281113 h 1407319"/>
                <a:gd name="connsiteX35" fmla="*/ 1688307 w 2164557"/>
                <a:gd name="connsiteY35" fmla="*/ 1138238 h 1407319"/>
                <a:gd name="connsiteX36" fmla="*/ 1757363 w 2164557"/>
                <a:gd name="connsiteY36" fmla="*/ 766763 h 1407319"/>
                <a:gd name="connsiteX37" fmla="*/ 1778794 w 2164557"/>
                <a:gd name="connsiteY37" fmla="*/ 550069 h 1407319"/>
                <a:gd name="connsiteX38" fmla="*/ 1800225 w 2164557"/>
                <a:gd name="connsiteY38" fmla="*/ 309563 h 1407319"/>
                <a:gd name="connsiteX39" fmla="*/ 1795463 w 2164557"/>
                <a:gd name="connsiteY39" fmla="*/ 285750 h 1407319"/>
                <a:gd name="connsiteX40" fmla="*/ 1783557 w 2164557"/>
                <a:gd name="connsiteY40" fmla="*/ 259556 h 1407319"/>
                <a:gd name="connsiteX41" fmla="*/ 1759744 w 2164557"/>
                <a:gd name="connsiteY41" fmla="*/ 233363 h 1407319"/>
                <a:gd name="connsiteX42" fmla="*/ 1735932 w 2164557"/>
                <a:gd name="connsiteY42" fmla="*/ 211931 h 1407319"/>
                <a:gd name="connsiteX43" fmla="*/ 1697832 w 2164557"/>
                <a:gd name="connsiteY43" fmla="*/ 202406 h 1407319"/>
                <a:gd name="connsiteX44" fmla="*/ 1640682 w 2164557"/>
                <a:gd name="connsiteY44" fmla="*/ 200025 h 1407319"/>
                <a:gd name="connsiteX45" fmla="*/ 1450182 w 2164557"/>
                <a:gd name="connsiteY45" fmla="*/ 207169 h 1407319"/>
                <a:gd name="connsiteX46" fmla="*/ 1088232 w 2164557"/>
                <a:gd name="connsiteY46" fmla="*/ 245269 h 1407319"/>
                <a:gd name="connsiteX47" fmla="*/ 831057 w 2164557"/>
                <a:gd name="connsiteY47" fmla="*/ 292894 h 1407319"/>
                <a:gd name="connsiteX48" fmla="*/ 540544 w 2164557"/>
                <a:gd name="connsiteY48" fmla="*/ 330994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4557" h="1407319">
                  <a:moveTo>
                    <a:pt x="540544" y="330994"/>
                  </a:moveTo>
                  <a:lnTo>
                    <a:pt x="73819" y="392906"/>
                  </a:lnTo>
                  <a:lnTo>
                    <a:pt x="0" y="235744"/>
                  </a:lnTo>
                  <a:lnTo>
                    <a:pt x="240507" y="192881"/>
                  </a:lnTo>
                  <a:lnTo>
                    <a:pt x="542925" y="145256"/>
                  </a:lnTo>
                  <a:lnTo>
                    <a:pt x="840582" y="109538"/>
                  </a:lnTo>
                  <a:lnTo>
                    <a:pt x="1092994" y="66675"/>
                  </a:lnTo>
                  <a:lnTo>
                    <a:pt x="1323975" y="47625"/>
                  </a:lnTo>
                  <a:lnTo>
                    <a:pt x="1631157" y="23813"/>
                  </a:lnTo>
                  <a:lnTo>
                    <a:pt x="1666875" y="19050"/>
                  </a:lnTo>
                  <a:lnTo>
                    <a:pt x="1752600" y="2381"/>
                  </a:lnTo>
                  <a:lnTo>
                    <a:pt x="1788319" y="0"/>
                  </a:lnTo>
                  <a:lnTo>
                    <a:pt x="1824038" y="4763"/>
                  </a:lnTo>
                  <a:lnTo>
                    <a:pt x="1857375" y="16669"/>
                  </a:lnTo>
                  <a:lnTo>
                    <a:pt x="1902619" y="33338"/>
                  </a:lnTo>
                  <a:lnTo>
                    <a:pt x="1952625" y="59531"/>
                  </a:lnTo>
                  <a:lnTo>
                    <a:pt x="2047875" y="123825"/>
                  </a:lnTo>
                  <a:lnTo>
                    <a:pt x="2102644" y="169069"/>
                  </a:lnTo>
                  <a:lnTo>
                    <a:pt x="2145507" y="209550"/>
                  </a:lnTo>
                  <a:lnTo>
                    <a:pt x="2162175" y="235744"/>
                  </a:lnTo>
                  <a:lnTo>
                    <a:pt x="2164557" y="264319"/>
                  </a:lnTo>
                  <a:lnTo>
                    <a:pt x="2145507" y="304800"/>
                  </a:lnTo>
                  <a:lnTo>
                    <a:pt x="2107407" y="350044"/>
                  </a:lnTo>
                  <a:lnTo>
                    <a:pt x="2085975" y="397669"/>
                  </a:lnTo>
                  <a:lnTo>
                    <a:pt x="1997869" y="809625"/>
                  </a:lnTo>
                  <a:lnTo>
                    <a:pt x="1924050" y="1102519"/>
                  </a:lnTo>
                  <a:lnTo>
                    <a:pt x="1866900" y="1326356"/>
                  </a:lnTo>
                  <a:lnTo>
                    <a:pt x="1857375" y="1345406"/>
                  </a:lnTo>
                  <a:lnTo>
                    <a:pt x="1821657" y="1371600"/>
                  </a:lnTo>
                  <a:lnTo>
                    <a:pt x="1778794" y="1400175"/>
                  </a:lnTo>
                  <a:lnTo>
                    <a:pt x="1754982" y="1407319"/>
                  </a:lnTo>
                  <a:lnTo>
                    <a:pt x="1724025" y="1404938"/>
                  </a:lnTo>
                  <a:lnTo>
                    <a:pt x="1702594" y="1395413"/>
                  </a:lnTo>
                  <a:lnTo>
                    <a:pt x="1685925" y="1366838"/>
                  </a:lnTo>
                  <a:lnTo>
                    <a:pt x="1671638" y="1281113"/>
                  </a:lnTo>
                  <a:lnTo>
                    <a:pt x="1688307" y="1138238"/>
                  </a:lnTo>
                  <a:lnTo>
                    <a:pt x="1757363" y="766763"/>
                  </a:lnTo>
                  <a:lnTo>
                    <a:pt x="1778794" y="550069"/>
                  </a:lnTo>
                  <a:lnTo>
                    <a:pt x="1800225" y="309563"/>
                  </a:lnTo>
                  <a:lnTo>
                    <a:pt x="1795463" y="285750"/>
                  </a:lnTo>
                  <a:lnTo>
                    <a:pt x="1783557" y="259556"/>
                  </a:lnTo>
                  <a:lnTo>
                    <a:pt x="1759744" y="233363"/>
                  </a:lnTo>
                  <a:lnTo>
                    <a:pt x="1735932" y="211931"/>
                  </a:lnTo>
                  <a:lnTo>
                    <a:pt x="1697832" y="202406"/>
                  </a:lnTo>
                  <a:lnTo>
                    <a:pt x="1640682" y="200025"/>
                  </a:lnTo>
                  <a:lnTo>
                    <a:pt x="1450182" y="207169"/>
                  </a:lnTo>
                  <a:lnTo>
                    <a:pt x="1088232" y="245269"/>
                  </a:lnTo>
                  <a:lnTo>
                    <a:pt x="831057" y="292894"/>
                  </a:lnTo>
                  <a:lnTo>
                    <a:pt x="540544" y="330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D6F93235-5824-4491-A31A-8A71B0380414}"/>
                </a:ext>
              </a:extLst>
            </p:cNvPr>
            <p:cNvSpPr/>
            <p:nvPr/>
          </p:nvSpPr>
          <p:spPr>
            <a:xfrm>
              <a:off x="5029200" y="3754438"/>
              <a:ext cx="1733550" cy="346075"/>
            </a:xfrm>
            <a:custGeom>
              <a:avLst/>
              <a:gdLst>
                <a:gd name="connsiteX0" fmla="*/ 371475 w 1733550"/>
                <a:gd name="connsiteY0" fmla="*/ 316707 h 345282"/>
                <a:gd name="connsiteX1" fmla="*/ 35719 w 1733550"/>
                <a:gd name="connsiteY1" fmla="*/ 345282 h 345282"/>
                <a:gd name="connsiteX2" fmla="*/ 0 w 1733550"/>
                <a:gd name="connsiteY2" fmla="*/ 188119 h 345282"/>
                <a:gd name="connsiteX3" fmla="*/ 740569 w 1733550"/>
                <a:gd name="connsiteY3" fmla="*/ 90488 h 345282"/>
                <a:gd name="connsiteX4" fmla="*/ 990600 w 1733550"/>
                <a:gd name="connsiteY4" fmla="*/ 69057 h 345282"/>
                <a:gd name="connsiteX5" fmla="*/ 1240631 w 1733550"/>
                <a:gd name="connsiteY5" fmla="*/ 40482 h 345282"/>
                <a:gd name="connsiteX6" fmla="*/ 1440656 w 1733550"/>
                <a:gd name="connsiteY6" fmla="*/ 16669 h 345282"/>
                <a:gd name="connsiteX7" fmla="*/ 1595438 w 1733550"/>
                <a:gd name="connsiteY7" fmla="*/ 4763 h 345282"/>
                <a:gd name="connsiteX8" fmla="*/ 1733550 w 1733550"/>
                <a:gd name="connsiteY8" fmla="*/ 0 h 345282"/>
                <a:gd name="connsiteX9" fmla="*/ 1716881 w 1733550"/>
                <a:gd name="connsiteY9" fmla="*/ 207169 h 345282"/>
                <a:gd name="connsiteX10" fmla="*/ 1428750 w 1733550"/>
                <a:gd name="connsiteY10" fmla="*/ 211932 h 345282"/>
                <a:gd name="connsiteX11" fmla="*/ 1223963 w 1733550"/>
                <a:gd name="connsiteY11" fmla="*/ 228600 h 345282"/>
                <a:gd name="connsiteX12" fmla="*/ 981075 w 1733550"/>
                <a:gd name="connsiteY12" fmla="*/ 250032 h 345282"/>
                <a:gd name="connsiteX13" fmla="*/ 719138 w 1733550"/>
                <a:gd name="connsiteY13" fmla="*/ 278607 h 345282"/>
                <a:gd name="connsiteX14" fmla="*/ 371475 w 1733550"/>
                <a:gd name="connsiteY14" fmla="*/ 316707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3550" h="345282">
                  <a:moveTo>
                    <a:pt x="371475" y="316707"/>
                  </a:moveTo>
                  <a:lnTo>
                    <a:pt x="35719" y="345282"/>
                  </a:lnTo>
                  <a:lnTo>
                    <a:pt x="0" y="188119"/>
                  </a:lnTo>
                  <a:lnTo>
                    <a:pt x="740569" y="90488"/>
                  </a:lnTo>
                  <a:lnTo>
                    <a:pt x="990600" y="69057"/>
                  </a:lnTo>
                  <a:lnTo>
                    <a:pt x="1240631" y="40482"/>
                  </a:lnTo>
                  <a:lnTo>
                    <a:pt x="1440656" y="16669"/>
                  </a:lnTo>
                  <a:lnTo>
                    <a:pt x="1595438" y="4763"/>
                  </a:lnTo>
                  <a:lnTo>
                    <a:pt x="1733550" y="0"/>
                  </a:lnTo>
                  <a:lnTo>
                    <a:pt x="1716881" y="207169"/>
                  </a:lnTo>
                  <a:lnTo>
                    <a:pt x="1428750" y="211932"/>
                  </a:lnTo>
                  <a:lnTo>
                    <a:pt x="1223963" y="228600"/>
                  </a:lnTo>
                  <a:lnTo>
                    <a:pt x="981075" y="250032"/>
                  </a:lnTo>
                  <a:lnTo>
                    <a:pt x="719138" y="278607"/>
                  </a:lnTo>
                  <a:lnTo>
                    <a:pt x="371475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950BB309-7806-4367-BF46-D28AA997B2CB}"/>
                </a:ext>
              </a:extLst>
            </p:cNvPr>
            <p:cNvSpPr/>
            <p:nvPr/>
          </p:nvSpPr>
          <p:spPr>
            <a:xfrm>
              <a:off x="5076825" y="4338638"/>
              <a:ext cx="1598613" cy="323850"/>
            </a:xfrm>
            <a:custGeom>
              <a:avLst/>
              <a:gdLst>
                <a:gd name="connsiteX0" fmla="*/ 371475 w 1597819"/>
                <a:gd name="connsiteY0" fmla="*/ 283368 h 323850"/>
                <a:gd name="connsiteX1" fmla="*/ 23813 w 1597819"/>
                <a:gd name="connsiteY1" fmla="*/ 323850 h 323850"/>
                <a:gd name="connsiteX2" fmla="*/ 0 w 1597819"/>
                <a:gd name="connsiteY2" fmla="*/ 145256 h 323850"/>
                <a:gd name="connsiteX3" fmla="*/ 385763 w 1597819"/>
                <a:gd name="connsiteY3" fmla="*/ 102393 h 323850"/>
                <a:gd name="connsiteX4" fmla="*/ 695325 w 1597819"/>
                <a:gd name="connsiteY4" fmla="*/ 66675 h 323850"/>
                <a:gd name="connsiteX5" fmla="*/ 940594 w 1597819"/>
                <a:gd name="connsiteY5" fmla="*/ 45243 h 323850"/>
                <a:gd name="connsiteX6" fmla="*/ 1243013 w 1597819"/>
                <a:gd name="connsiteY6" fmla="*/ 14287 h 323850"/>
                <a:gd name="connsiteX7" fmla="*/ 1433513 w 1597819"/>
                <a:gd name="connsiteY7" fmla="*/ 2381 h 323850"/>
                <a:gd name="connsiteX8" fmla="*/ 1581150 w 1597819"/>
                <a:gd name="connsiteY8" fmla="*/ 0 h 323850"/>
                <a:gd name="connsiteX9" fmla="*/ 1597819 w 1597819"/>
                <a:gd name="connsiteY9" fmla="*/ 176212 h 323850"/>
                <a:gd name="connsiteX10" fmla="*/ 1221581 w 1597819"/>
                <a:gd name="connsiteY10" fmla="*/ 195262 h 323850"/>
                <a:gd name="connsiteX11" fmla="*/ 935831 w 1597819"/>
                <a:gd name="connsiteY11" fmla="*/ 221456 h 323850"/>
                <a:gd name="connsiteX12" fmla="*/ 652463 w 1597819"/>
                <a:gd name="connsiteY12" fmla="*/ 252412 h 323850"/>
                <a:gd name="connsiteX13" fmla="*/ 371475 w 1597819"/>
                <a:gd name="connsiteY13" fmla="*/ 28336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7819" h="323850">
                  <a:moveTo>
                    <a:pt x="371475" y="28336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85763" y="102393"/>
                  </a:lnTo>
                  <a:lnTo>
                    <a:pt x="695325" y="66675"/>
                  </a:lnTo>
                  <a:lnTo>
                    <a:pt x="940594" y="45243"/>
                  </a:lnTo>
                  <a:lnTo>
                    <a:pt x="1243013" y="14287"/>
                  </a:lnTo>
                  <a:lnTo>
                    <a:pt x="1433513" y="2381"/>
                  </a:lnTo>
                  <a:lnTo>
                    <a:pt x="1581150" y="0"/>
                  </a:lnTo>
                  <a:lnTo>
                    <a:pt x="1597819" y="176212"/>
                  </a:lnTo>
                  <a:lnTo>
                    <a:pt x="1221581" y="195262"/>
                  </a:lnTo>
                  <a:lnTo>
                    <a:pt x="935831" y="221456"/>
                  </a:lnTo>
                  <a:lnTo>
                    <a:pt x="652463" y="252412"/>
                  </a:lnTo>
                  <a:lnTo>
                    <a:pt x="371475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6">
              <a:extLst>
                <a:ext uri="{FF2B5EF4-FFF2-40B4-BE49-F238E27FC236}">
                  <a16:creationId xmlns:a16="http://schemas.microsoft.com/office/drawing/2014/main" id="{5B9F264B-56F2-4A1F-B893-D9C9F2A8F28B}"/>
                </a:ext>
              </a:extLst>
            </p:cNvPr>
            <p:cNvSpPr/>
            <p:nvPr/>
          </p:nvSpPr>
          <p:spPr>
            <a:xfrm rot="16200000">
              <a:off x="4110038" y="3741738"/>
              <a:ext cx="3409950" cy="495300"/>
            </a:xfrm>
            <a:custGeom>
              <a:avLst/>
              <a:gdLst>
                <a:gd name="connsiteX0" fmla="*/ 952500 w 3409950"/>
                <a:gd name="connsiteY0" fmla="*/ 444500 h 495300"/>
                <a:gd name="connsiteX1" fmla="*/ 6350 w 3409950"/>
                <a:gd name="connsiteY1" fmla="*/ 447675 h 495300"/>
                <a:gd name="connsiteX2" fmla="*/ 0 w 3409950"/>
                <a:gd name="connsiteY2" fmla="*/ 203200 h 495300"/>
                <a:gd name="connsiteX3" fmla="*/ 1143000 w 3409950"/>
                <a:gd name="connsiteY3" fmla="*/ 196850 h 495300"/>
                <a:gd name="connsiteX4" fmla="*/ 2244725 w 3409950"/>
                <a:gd name="connsiteY4" fmla="*/ 200025 h 495300"/>
                <a:gd name="connsiteX5" fmla="*/ 2787650 w 3409950"/>
                <a:gd name="connsiteY5" fmla="*/ 203200 h 495300"/>
                <a:gd name="connsiteX6" fmla="*/ 2933700 w 3409950"/>
                <a:gd name="connsiteY6" fmla="*/ 200025 h 495300"/>
                <a:gd name="connsiteX7" fmla="*/ 3079750 w 3409950"/>
                <a:gd name="connsiteY7" fmla="*/ 187325 h 495300"/>
                <a:gd name="connsiteX8" fmla="*/ 3171825 w 3409950"/>
                <a:gd name="connsiteY8" fmla="*/ 171450 h 495300"/>
                <a:gd name="connsiteX9" fmla="*/ 3232150 w 3409950"/>
                <a:gd name="connsiteY9" fmla="*/ 152400 h 495300"/>
                <a:gd name="connsiteX10" fmla="*/ 3282950 w 3409950"/>
                <a:gd name="connsiteY10" fmla="*/ 130175 h 495300"/>
                <a:gd name="connsiteX11" fmla="*/ 3321050 w 3409950"/>
                <a:gd name="connsiteY11" fmla="*/ 79375 h 495300"/>
                <a:gd name="connsiteX12" fmla="*/ 3371850 w 3409950"/>
                <a:gd name="connsiteY12" fmla="*/ 0 h 495300"/>
                <a:gd name="connsiteX13" fmla="*/ 3409950 w 3409950"/>
                <a:gd name="connsiteY13" fmla="*/ 171450 h 495300"/>
                <a:gd name="connsiteX14" fmla="*/ 3378200 w 3409950"/>
                <a:gd name="connsiteY14" fmla="*/ 250825 h 495300"/>
                <a:gd name="connsiteX15" fmla="*/ 3343275 w 3409950"/>
                <a:gd name="connsiteY15" fmla="*/ 381000 h 495300"/>
                <a:gd name="connsiteX16" fmla="*/ 3324225 w 3409950"/>
                <a:gd name="connsiteY16" fmla="*/ 419100 h 495300"/>
                <a:gd name="connsiteX17" fmla="*/ 3295650 w 3409950"/>
                <a:gd name="connsiteY17" fmla="*/ 454025 h 495300"/>
                <a:gd name="connsiteX18" fmla="*/ 3248025 w 3409950"/>
                <a:gd name="connsiteY18" fmla="*/ 485775 h 495300"/>
                <a:gd name="connsiteX19" fmla="*/ 3219450 w 3409950"/>
                <a:gd name="connsiteY19" fmla="*/ 495300 h 495300"/>
                <a:gd name="connsiteX20" fmla="*/ 3175000 w 3409950"/>
                <a:gd name="connsiteY20" fmla="*/ 485775 h 495300"/>
                <a:gd name="connsiteX21" fmla="*/ 3114675 w 3409950"/>
                <a:gd name="connsiteY21" fmla="*/ 476250 h 495300"/>
                <a:gd name="connsiteX22" fmla="*/ 3019425 w 3409950"/>
                <a:gd name="connsiteY22" fmla="*/ 469900 h 495300"/>
                <a:gd name="connsiteX23" fmla="*/ 2838450 w 3409950"/>
                <a:gd name="connsiteY23" fmla="*/ 469900 h 495300"/>
                <a:gd name="connsiteX24" fmla="*/ 2406650 w 3409950"/>
                <a:gd name="connsiteY24" fmla="*/ 450850 h 495300"/>
                <a:gd name="connsiteX25" fmla="*/ 2260600 w 3409950"/>
                <a:gd name="connsiteY25" fmla="*/ 444500 h 495300"/>
                <a:gd name="connsiteX26" fmla="*/ 1828800 w 3409950"/>
                <a:gd name="connsiteY26" fmla="*/ 447675 h 495300"/>
                <a:gd name="connsiteX27" fmla="*/ 1285875 w 3409950"/>
                <a:gd name="connsiteY27" fmla="*/ 441325 h 495300"/>
                <a:gd name="connsiteX28" fmla="*/ 952500 w 3409950"/>
                <a:gd name="connsiteY28" fmla="*/ 4445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09950" h="495300">
                  <a:moveTo>
                    <a:pt x="952500" y="444500"/>
                  </a:moveTo>
                  <a:lnTo>
                    <a:pt x="6350" y="447675"/>
                  </a:lnTo>
                  <a:lnTo>
                    <a:pt x="0" y="203200"/>
                  </a:lnTo>
                  <a:lnTo>
                    <a:pt x="1143000" y="196850"/>
                  </a:lnTo>
                  <a:lnTo>
                    <a:pt x="2244725" y="200025"/>
                  </a:lnTo>
                  <a:lnTo>
                    <a:pt x="2787650" y="203200"/>
                  </a:lnTo>
                  <a:lnTo>
                    <a:pt x="2933700" y="200025"/>
                  </a:lnTo>
                  <a:lnTo>
                    <a:pt x="3079750" y="187325"/>
                  </a:lnTo>
                  <a:lnTo>
                    <a:pt x="3171825" y="171450"/>
                  </a:lnTo>
                  <a:lnTo>
                    <a:pt x="3232150" y="152400"/>
                  </a:lnTo>
                  <a:lnTo>
                    <a:pt x="3282950" y="130175"/>
                  </a:lnTo>
                  <a:lnTo>
                    <a:pt x="3321050" y="79375"/>
                  </a:lnTo>
                  <a:lnTo>
                    <a:pt x="3371850" y="0"/>
                  </a:lnTo>
                  <a:lnTo>
                    <a:pt x="3409950" y="171450"/>
                  </a:lnTo>
                  <a:lnTo>
                    <a:pt x="3378200" y="250825"/>
                  </a:lnTo>
                  <a:lnTo>
                    <a:pt x="3343275" y="381000"/>
                  </a:lnTo>
                  <a:lnTo>
                    <a:pt x="3324225" y="419100"/>
                  </a:lnTo>
                  <a:lnTo>
                    <a:pt x="3295650" y="454025"/>
                  </a:lnTo>
                  <a:lnTo>
                    <a:pt x="3248025" y="485775"/>
                  </a:lnTo>
                  <a:lnTo>
                    <a:pt x="3219450" y="495300"/>
                  </a:lnTo>
                  <a:lnTo>
                    <a:pt x="3175000" y="485775"/>
                  </a:lnTo>
                  <a:lnTo>
                    <a:pt x="3114675" y="476250"/>
                  </a:lnTo>
                  <a:lnTo>
                    <a:pt x="3019425" y="469900"/>
                  </a:lnTo>
                  <a:lnTo>
                    <a:pt x="2838450" y="469900"/>
                  </a:lnTo>
                  <a:lnTo>
                    <a:pt x="2406650" y="450850"/>
                  </a:lnTo>
                  <a:lnTo>
                    <a:pt x="2260600" y="444500"/>
                  </a:lnTo>
                  <a:lnTo>
                    <a:pt x="1828800" y="447675"/>
                  </a:lnTo>
                  <a:lnTo>
                    <a:pt x="1285875" y="441325"/>
                  </a:lnTo>
                  <a:lnTo>
                    <a:pt x="952500" y="444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2ABDE04D-E555-42CF-9A0C-79461C71A540}"/>
                </a:ext>
              </a:extLst>
            </p:cNvPr>
            <p:cNvSpPr/>
            <p:nvPr/>
          </p:nvSpPr>
          <p:spPr>
            <a:xfrm>
              <a:off x="4754563" y="4856163"/>
              <a:ext cx="2171700" cy="406400"/>
            </a:xfrm>
            <a:custGeom>
              <a:avLst/>
              <a:gdLst>
                <a:gd name="connsiteX0" fmla="*/ 1552575 w 2171700"/>
                <a:gd name="connsiteY0" fmla="*/ 266700 h 407194"/>
                <a:gd name="connsiteX1" fmla="*/ 1245394 w 2171700"/>
                <a:gd name="connsiteY1" fmla="*/ 288131 h 407194"/>
                <a:gd name="connsiteX2" fmla="*/ 971550 w 2171700"/>
                <a:gd name="connsiteY2" fmla="*/ 316706 h 407194"/>
                <a:gd name="connsiteX3" fmla="*/ 776288 w 2171700"/>
                <a:gd name="connsiteY3" fmla="*/ 335756 h 407194"/>
                <a:gd name="connsiteX4" fmla="*/ 633413 w 2171700"/>
                <a:gd name="connsiteY4" fmla="*/ 359569 h 407194"/>
                <a:gd name="connsiteX5" fmla="*/ 492919 w 2171700"/>
                <a:gd name="connsiteY5" fmla="*/ 388144 h 407194"/>
                <a:gd name="connsiteX6" fmla="*/ 414338 w 2171700"/>
                <a:gd name="connsiteY6" fmla="*/ 404812 h 407194"/>
                <a:gd name="connsiteX7" fmla="*/ 369094 w 2171700"/>
                <a:gd name="connsiteY7" fmla="*/ 407194 h 407194"/>
                <a:gd name="connsiteX8" fmla="*/ 335757 w 2171700"/>
                <a:gd name="connsiteY8" fmla="*/ 404812 h 407194"/>
                <a:gd name="connsiteX9" fmla="*/ 302419 w 2171700"/>
                <a:gd name="connsiteY9" fmla="*/ 395287 h 407194"/>
                <a:gd name="connsiteX10" fmla="*/ 266700 w 2171700"/>
                <a:gd name="connsiteY10" fmla="*/ 381000 h 407194"/>
                <a:gd name="connsiteX11" fmla="*/ 207169 w 2171700"/>
                <a:gd name="connsiteY11" fmla="*/ 342900 h 407194"/>
                <a:gd name="connsiteX12" fmla="*/ 116682 w 2171700"/>
                <a:gd name="connsiteY12" fmla="*/ 283369 h 407194"/>
                <a:gd name="connsiteX13" fmla="*/ 73819 w 2171700"/>
                <a:gd name="connsiteY13" fmla="*/ 245269 h 407194"/>
                <a:gd name="connsiteX14" fmla="*/ 42863 w 2171700"/>
                <a:gd name="connsiteY14" fmla="*/ 211931 h 407194"/>
                <a:gd name="connsiteX15" fmla="*/ 14288 w 2171700"/>
                <a:gd name="connsiteY15" fmla="*/ 171450 h 407194"/>
                <a:gd name="connsiteX16" fmla="*/ 0 w 2171700"/>
                <a:gd name="connsiteY16" fmla="*/ 140494 h 407194"/>
                <a:gd name="connsiteX17" fmla="*/ 0 w 2171700"/>
                <a:gd name="connsiteY17" fmla="*/ 111919 h 407194"/>
                <a:gd name="connsiteX18" fmla="*/ 4763 w 2171700"/>
                <a:gd name="connsiteY18" fmla="*/ 102394 h 407194"/>
                <a:gd name="connsiteX19" fmla="*/ 16669 w 2171700"/>
                <a:gd name="connsiteY19" fmla="*/ 92869 h 407194"/>
                <a:gd name="connsiteX20" fmla="*/ 40482 w 2171700"/>
                <a:gd name="connsiteY20" fmla="*/ 95250 h 407194"/>
                <a:gd name="connsiteX21" fmla="*/ 104775 w 2171700"/>
                <a:gd name="connsiteY21" fmla="*/ 126206 h 407194"/>
                <a:gd name="connsiteX22" fmla="*/ 202407 w 2171700"/>
                <a:gd name="connsiteY22" fmla="*/ 161925 h 407194"/>
                <a:gd name="connsiteX23" fmla="*/ 311944 w 2171700"/>
                <a:gd name="connsiteY23" fmla="*/ 190500 h 407194"/>
                <a:gd name="connsiteX24" fmla="*/ 373857 w 2171700"/>
                <a:gd name="connsiteY24" fmla="*/ 197644 h 407194"/>
                <a:gd name="connsiteX25" fmla="*/ 459582 w 2171700"/>
                <a:gd name="connsiteY25" fmla="*/ 192881 h 407194"/>
                <a:gd name="connsiteX26" fmla="*/ 738188 w 2171700"/>
                <a:gd name="connsiteY26" fmla="*/ 152400 h 407194"/>
                <a:gd name="connsiteX27" fmla="*/ 1004888 w 2171700"/>
                <a:gd name="connsiteY27" fmla="*/ 107156 h 407194"/>
                <a:gd name="connsiteX28" fmla="*/ 1266825 w 2171700"/>
                <a:gd name="connsiteY28" fmla="*/ 88106 h 407194"/>
                <a:gd name="connsiteX29" fmla="*/ 1431132 w 2171700"/>
                <a:gd name="connsiteY29" fmla="*/ 66675 h 407194"/>
                <a:gd name="connsiteX30" fmla="*/ 1685925 w 2171700"/>
                <a:gd name="connsiteY30" fmla="*/ 42862 h 407194"/>
                <a:gd name="connsiteX31" fmla="*/ 1788319 w 2171700"/>
                <a:gd name="connsiteY31" fmla="*/ 0 h 407194"/>
                <a:gd name="connsiteX32" fmla="*/ 1826419 w 2171700"/>
                <a:gd name="connsiteY32" fmla="*/ 4762 h 407194"/>
                <a:gd name="connsiteX33" fmla="*/ 1928813 w 2171700"/>
                <a:gd name="connsiteY33" fmla="*/ 33337 h 407194"/>
                <a:gd name="connsiteX34" fmla="*/ 2005013 w 2171700"/>
                <a:gd name="connsiteY34" fmla="*/ 57150 h 407194"/>
                <a:gd name="connsiteX35" fmla="*/ 2055019 w 2171700"/>
                <a:gd name="connsiteY35" fmla="*/ 83344 h 407194"/>
                <a:gd name="connsiteX36" fmla="*/ 2119313 w 2171700"/>
                <a:gd name="connsiteY36" fmla="*/ 123825 h 407194"/>
                <a:gd name="connsiteX37" fmla="*/ 2155032 w 2171700"/>
                <a:gd name="connsiteY37" fmla="*/ 161925 h 407194"/>
                <a:gd name="connsiteX38" fmla="*/ 2166938 w 2171700"/>
                <a:gd name="connsiteY38" fmla="*/ 183356 h 407194"/>
                <a:gd name="connsiteX39" fmla="*/ 2171700 w 2171700"/>
                <a:gd name="connsiteY39" fmla="*/ 207169 h 407194"/>
                <a:gd name="connsiteX40" fmla="*/ 2164557 w 2171700"/>
                <a:gd name="connsiteY40" fmla="*/ 230981 h 407194"/>
                <a:gd name="connsiteX41" fmla="*/ 2126457 w 2171700"/>
                <a:gd name="connsiteY41" fmla="*/ 264319 h 407194"/>
                <a:gd name="connsiteX42" fmla="*/ 2083594 w 2171700"/>
                <a:gd name="connsiteY42" fmla="*/ 283369 h 407194"/>
                <a:gd name="connsiteX43" fmla="*/ 1974057 w 2171700"/>
                <a:gd name="connsiteY43" fmla="*/ 276225 h 407194"/>
                <a:gd name="connsiteX44" fmla="*/ 1552575 w 2171700"/>
                <a:gd name="connsiteY44" fmla="*/ 266700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71700" h="407194">
                  <a:moveTo>
                    <a:pt x="1552575" y="266700"/>
                  </a:moveTo>
                  <a:lnTo>
                    <a:pt x="1245394" y="288131"/>
                  </a:lnTo>
                  <a:lnTo>
                    <a:pt x="971550" y="316706"/>
                  </a:lnTo>
                  <a:lnTo>
                    <a:pt x="776288" y="335756"/>
                  </a:lnTo>
                  <a:lnTo>
                    <a:pt x="633413" y="359569"/>
                  </a:lnTo>
                  <a:lnTo>
                    <a:pt x="492919" y="388144"/>
                  </a:lnTo>
                  <a:lnTo>
                    <a:pt x="414338" y="404812"/>
                  </a:lnTo>
                  <a:lnTo>
                    <a:pt x="369094" y="407194"/>
                  </a:lnTo>
                  <a:lnTo>
                    <a:pt x="335757" y="404812"/>
                  </a:lnTo>
                  <a:lnTo>
                    <a:pt x="302419" y="395287"/>
                  </a:lnTo>
                  <a:lnTo>
                    <a:pt x="266700" y="381000"/>
                  </a:lnTo>
                  <a:lnTo>
                    <a:pt x="207169" y="342900"/>
                  </a:lnTo>
                  <a:lnTo>
                    <a:pt x="116682" y="283369"/>
                  </a:lnTo>
                  <a:lnTo>
                    <a:pt x="73819" y="245269"/>
                  </a:lnTo>
                  <a:lnTo>
                    <a:pt x="42863" y="211931"/>
                  </a:lnTo>
                  <a:lnTo>
                    <a:pt x="14288" y="171450"/>
                  </a:lnTo>
                  <a:lnTo>
                    <a:pt x="0" y="140494"/>
                  </a:lnTo>
                  <a:lnTo>
                    <a:pt x="0" y="111919"/>
                  </a:lnTo>
                  <a:lnTo>
                    <a:pt x="4763" y="102394"/>
                  </a:lnTo>
                  <a:lnTo>
                    <a:pt x="16669" y="92869"/>
                  </a:lnTo>
                  <a:lnTo>
                    <a:pt x="40482" y="95250"/>
                  </a:lnTo>
                  <a:lnTo>
                    <a:pt x="104775" y="126206"/>
                  </a:lnTo>
                  <a:lnTo>
                    <a:pt x="202407" y="161925"/>
                  </a:lnTo>
                  <a:lnTo>
                    <a:pt x="311944" y="190500"/>
                  </a:lnTo>
                  <a:lnTo>
                    <a:pt x="373857" y="197644"/>
                  </a:lnTo>
                  <a:lnTo>
                    <a:pt x="459582" y="192881"/>
                  </a:lnTo>
                  <a:lnTo>
                    <a:pt x="738188" y="152400"/>
                  </a:lnTo>
                  <a:lnTo>
                    <a:pt x="1004888" y="107156"/>
                  </a:lnTo>
                  <a:lnTo>
                    <a:pt x="1266825" y="88106"/>
                  </a:lnTo>
                  <a:lnTo>
                    <a:pt x="1431132" y="66675"/>
                  </a:lnTo>
                  <a:lnTo>
                    <a:pt x="1685925" y="42862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928813" y="33337"/>
                  </a:lnTo>
                  <a:lnTo>
                    <a:pt x="2005013" y="57150"/>
                  </a:lnTo>
                  <a:lnTo>
                    <a:pt x="2055019" y="83344"/>
                  </a:lnTo>
                  <a:lnTo>
                    <a:pt x="2119313" y="123825"/>
                  </a:lnTo>
                  <a:lnTo>
                    <a:pt x="2155032" y="161925"/>
                  </a:lnTo>
                  <a:lnTo>
                    <a:pt x="2166938" y="183356"/>
                  </a:lnTo>
                  <a:lnTo>
                    <a:pt x="2171700" y="207169"/>
                  </a:lnTo>
                  <a:lnTo>
                    <a:pt x="2164557" y="230981"/>
                  </a:lnTo>
                  <a:lnTo>
                    <a:pt x="2126457" y="264319"/>
                  </a:lnTo>
                  <a:lnTo>
                    <a:pt x="2083594" y="283369"/>
                  </a:lnTo>
                  <a:lnTo>
                    <a:pt x="1974057" y="276225"/>
                  </a:lnTo>
                  <a:lnTo>
                    <a:pt x="1552575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4">
              <a:extLst>
                <a:ext uri="{FF2B5EF4-FFF2-40B4-BE49-F238E27FC236}">
                  <a16:creationId xmlns:a16="http://schemas.microsoft.com/office/drawing/2014/main" id="{5A975635-E200-475A-8F67-EE8E7AA88FCF}"/>
                </a:ext>
              </a:extLst>
            </p:cNvPr>
            <p:cNvSpPr/>
            <p:nvPr/>
          </p:nvSpPr>
          <p:spPr>
            <a:xfrm>
              <a:off x="4279900" y="5522913"/>
              <a:ext cx="3182938" cy="446087"/>
            </a:xfrm>
            <a:custGeom>
              <a:avLst/>
              <a:gdLst>
                <a:gd name="connsiteX0" fmla="*/ 1992652 w 3181900"/>
                <a:gd name="connsiteY0" fmla="*/ 282777 h 446629"/>
                <a:gd name="connsiteX1" fmla="*/ 1590950 w 3181900"/>
                <a:gd name="connsiteY1" fmla="*/ 301276 h 446629"/>
                <a:gd name="connsiteX2" fmla="*/ 1408599 w 3181900"/>
                <a:gd name="connsiteY2" fmla="*/ 314490 h 446629"/>
                <a:gd name="connsiteX3" fmla="*/ 1213033 w 3181900"/>
                <a:gd name="connsiteY3" fmla="*/ 335632 h 446629"/>
                <a:gd name="connsiteX4" fmla="*/ 956684 w 3181900"/>
                <a:gd name="connsiteY4" fmla="*/ 375274 h 446629"/>
                <a:gd name="connsiteX5" fmla="*/ 790189 w 3181900"/>
                <a:gd name="connsiteY5" fmla="*/ 404344 h 446629"/>
                <a:gd name="connsiteX6" fmla="*/ 578768 w 3181900"/>
                <a:gd name="connsiteY6" fmla="*/ 446629 h 446629"/>
                <a:gd name="connsiteX7" fmla="*/ 539126 w 3181900"/>
                <a:gd name="connsiteY7" fmla="*/ 446629 h 446629"/>
                <a:gd name="connsiteX8" fmla="*/ 470414 w 3181900"/>
                <a:gd name="connsiteY8" fmla="*/ 438700 h 446629"/>
                <a:gd name="connsiteX9" fmla="*/ 406987 w 3181900"/>
                <a:gd name="connsiteY9" fmla="*/ 428129 h 446629"/>
                <a:gd name="connsiteX10" fmla="*/ 351489 w 3181900"/>
                <a:gd name="connsiteY10" fmla="*/ 409630 h 446629"/>
                <a:gd name="connsiteX11" fmla="*/ 277491 w 3181900"/>
                <a:gd name="connsiteY11" fmla="*/ 383202 h 446629"/>
                <a:gd name="connsiteX12" fmla="*/ 184994 w 3181900"/>
                <a:gd name="connsiteY12" fmla="*/ 330347 h 446629"/>
                <a:gd name="connsiteX13" fmla="*/ 113639 w 3181900"/>
                <a:gd name="connsiteY13" fmla="*/ 280134 h 446629"/>
                <a:gd name="connsiteX14" fmla="*/ 44927 w 3181900"/>
                <a:gd name="connsiteY14" fmla="*/ 219350 h 446629"/>
                <a:gd name="connsiteX15" fmla="*/ 15857 w 3181900"/>
                <a:gd name="connsiteY15" fmla="*/ 177066 h 446629"/>
                <a:gd name="connsiteX16" fmla="*/ 2643 w 3181900"/>
                <a:gd name="connsiteY16" fmla="*/ 140067 h 446629"/>
                <a:gd name="connsiteX17" fmla="*/ 0 w 3181900"/>
                <a:gd name="connsiteY17" fmla="*/ 116282 h 446629"/>
                <a:gd name="connsiteX18" fmla="*/ 7928 w 3181900"/>
                <a:gd name="connsiteY18" fmla="*/ 103068 h 446629"/>
                <a:gd name="connsiteX19" fmla="*/ 26428 w 3181900"/>
                <a:gd name="connsiteY19" fmla="*/ 100425 h 446629"/>
                <a:gd name="connsiteX20" fmla="*/ 47570 w 3181900"/>
                <a:gd name="connsiteY20" fmla="*/ 105711 h 446629"/>
                <a:gd name="connsiteX21" fmla="*/ 113639 w 3181900"/>
                <a:gd name="connsiteY21" fmla="*/ 145353 h 446629"/>
                <a:gd name="connsiteX22" fmla="*/ 171780 w 3181900"/>
                <a:gd name="connsiteY22" fmla="*/ 171780 h 446629"/>
                <a:gd name="connsiteX23" fmla="*/ 264277 w 3181900"/>
                <a:gd name="connsiteY23" fmla="*/ 203494 h 446629"/>
                <a:gd name="connsiteX24" fmla="*/ 332989 w 3181900"/>
                <a:gd name="connsiteY24" fmla="*/ 219350 h 446629"/>
                <a:gd name="connsiteX25" fmla="*/ 401702 w 3181900"/>
                <a:gd name="connsiteY25" fmla="*/ 221993 h 446629"/>
                <a:gd name="connsiteX26" fmla="*/ 578768 w 3181900"/>
                <a:gd name="connsiteY26" fmla="*/ 214065 h 446629"/>
                <a:gd name="connsiteX27" fmla="*/ 898543 w 3181900"/>
                <a:gd name="connsiteY27" fmla="*/ 179709 h 446629"/>
                <a:gd name="connsiteX28" fmla="*/ 1215676 w 3181900"/>
                <a:gd name="connsiteY28" fmla="*/ 142710 h 446629"/>
                <a:gd name="connsiteX29" fmla="*/ 1487882 w 3181900"/>
                <a:gd name="connsiteY29" fmla="*/ 113639 h 446629"/>
                <a:gd name="connsiteX30" fmla="*/ 1746874 w 3181900"/>
                <a:gd name="connsiteY30" fmla="*/ 92497 h 446629"/>
                <a:gd name="connsiteX31" fmla="*/ 2101006 w 3181900"/>
                <a:gd name="connsiteY31" fmla="*/ 68712 h 446629"/>
                <a:gd name="connsiteX32" fmla="*/ 2502707 w 3181900"/>
                <a:gd name="connsiteY32" fmla="*/ 44927 h 446629"/>
                <a:gd name="connsiteX33" fmla="*/ 2629561 w 3181900"/>
                <a:gd name="connsiteY33" fmla="*/ 0 h 446629"/>
                <a:gd name="connsiteX34" fmla="*/ 2729986 w 3181900"/>
                <a:gd name="connsiteY34" fmla="*/ 13214 h 446629"/>
                <a:gd name="connsiteX35" fmla="*/ 2846268 w 3181900"/>
                <a:gd name="connsiteY35" fmla="*/ 44927 h 446629"/>
                <a:gd name="connsiteX36" fmla="*/ 2936122 w 3181900"/>
                <a:gd name="connsiteY36" fmla="*/ 79283 h 446629"/>
                <a:gd name="connsiteX37" fmla="*/ 3041833 w 3181900"/>
                <a:gd name="connsiteY37" fmla="*/ 126853 h 446629"/>
                <a:gd name="connsiteX38" fmla="*/ 3097332 w 3181900"/>
                <a:gd name="connsiteY38" fmla="*/ 166495 h 446629"/>
                <a:gd name="connsiteX39" fmla="*/ 3142259 w 3181900"/>
                <a:gd name="connsiteY39" fmla="*/ 208779 h 446629"/>
                <a:gd name="connsiteX40" fmla="*/ 3158115 w 3181900"/>
                <a:gd name="connsiteY40" fmla="*/ 229921 h 446629"/>
                <a:gd name="connsiteX41" fmla="*/ 3176615 w 3181900"/>
                <a:gd name="connsiteY41" fmla="*/ 256349 h 446629"/>
                <a:gd name="connsiteX42" fmla="*/ 3181900 w 3181900"/>
                <a:gd name="connsiteY42" fmla="*/ 277491 h 446629"/>
                <a:gd name="connsiteX43" fmla="*/ 3173972 w 3181900"/>
                <a:gd name="connsiteY43" fmla="*/ 301276 h 446629"/>
                <a:gd name="connsiteX44" fmla="*/ 3136973 w 3181900"/>
                <a:gd name="connsiteY44" fmla="*/ 319776 h 446629"/>
                <a:gd name="connsiteX45" fmla="*/ 3092046 w 3181900"/>
                <a:gd name="connsiteY45" fmla="*/ 335632 h 446629"/>
                <a:gd name="connsiteX46" fmla="*/ 3002192 w 3181900"/>
                <a:gd name="connsiteY46" fmla="*/ 327704 h 446629"/>
                <a:gd name="connsiteX47" fmla="*/ 2740557 w 3181900"/>
                <a:gd name="connsiteY47" fmla="*/ 290705 h 446629"/>
                <a:gd name="connsiteX48" fmla="*/ 2423424 w 3181900"/>
                <a:gd name="connsiteY48" fmla="*/ 269563 h 446629"/>
                <a:gd name="connsiteX49" fmla="*/ 1992652 w 3181900"/>
                <a:gd name="connsiteY49" fmla="*/ 28277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81900" h="446629">
                  <a:moveTo>
                    <a:pt x="1992652" y="282777"/>
                  </a:moveTo>
                  <a:lnTo>
                    <a:pt x="1590950" y="301276"/>
                  </a:lnTo>
                  <a:lnTo>
                    <a:pt x="1408599" y="314490"/>
                  </a:lnTo>
                  <a:lnTo>
                    <a:pt x="1213033" y="335632"/>
                  </a:lnTo>
                  <a:lnTo>
                    <a:pt x="956684" y="375274"/>
                  </a:lnTo>
                  <a:lnTo>
                    <a:pt x="790189" y="404344"/>
                  </a:lnTo>
                  <a:lnTo>
                    <a:pt x="578768" y="446629"/>
                  </a:lnTo>
                  <a:lnTo>
                    <a:pt x="539126" y="446629"/>
                  </a:lnTo>
                  <a:lnTo>
                    <a:pt x="470414" y="438700"/>
                  </a:lnTo>
                  <a:lnTo>
                    <a:pt x="406987" y="428129"/>
                  </a:lnTo>
                  <a:lnTo>
                    <a:pt x="351489" y="409630"/>
                  </a:lnTo>
                  <a:lnTo>
                    <a:pt x="277491" y="383202"/>
                  </a:lnTo>
                  <a:lnTo>
                    <a:pt x="184994" y="330347"/>
                  </a:lnTo>
                  <a:lnTo>
                    <a:pt x="113639" y="280134"/>
                  </a:lnTo>
                  <a:lnTo>
                    <a:pt x="44927" y="219350"/>
                  </a:lnTo>
                  <a:lnTo>
                    <a:pt x="15857" y="177066"/>
                  </a:lnTo>
                  <a:lnTo>
                    <a:pt x="2643" y="140067"/>
                  </a:lnTo>
                  <a:lnTo>
                    <a:pt x="0" y="116282"/>
                  </a:lnTo>
                  <a:lnTo>
                    <a:pt x="7928" y="103068"/>
                  </a:lnTo>
                  <a:lnTo>
                    <a:pt x="26428" y="100425"/>
                  </a:lnTo>
                  <a:lnTo>
                    <a:pt x="47570" y="105711"/>
                  </a:lnTo>
                  <a:lnTo>
                    <a:pt x="113639" y="145353"/>
                  </a:lnTo>
                  <a:lnTo>
                    <a:pt x="171780" y="171780"/>
                  </a:lnTo>
                  <a:lnTo>
                    <a:pt x="264277" y="203494"/>
                  </a:lnTo>
                  <a:lnTo>
                    <a:pt x="332989" y="219350"/>
                  </a:lnTo>
                  <a:lnTo>
                    <a:pt x="401702" y="221993"/>
                  </a:lnTo>
                  <a:lnTo>
                    <a:pt x="578768" y="214065"/>
                  </a:lnTo>
                  <a:lnTo>
                    <a:pt x="898543" y="179709"/>
                  </a:lnTo>
                  <a:lnTo>
                    <a:pt x="1215676" y="142710"/>
                  </a:lnTo>
                  <a:lnTo>
                    <a:pt x="1487882" y="113639"/>
                  </a:lnTo>
                  <a:lnTo>
                    <a:pt x="1746874" y="92497"/>
                  </a:lnTo>
                  <a:lnTo>
                    <a:pt x="2101006" y="68712"/>
                  </a:lnTo>
                  <a:lnTo>
                    <a:pt x="2502707" y="44927"/>
                  </a:lnTo>
                  <a:lnTo>
                    <a:pt x="2629561" y="0"/>
                  </a:lnTo>
                  <a:lnTo>
                    <a:pt x="2729986" y="13214"/>
                  </a:lnTo>
                  <a:lnTo>
                    <a:pt x="2846268" y="44927"/>
                  </a:lnTo>
                  <a:lnTo>
                    <a:pt x="2936122" y="79283"/>
                  </a:lnTo>
                  <a:lnTo>
                    <a:pt x="3041833" y="126853"/>
                  </a:lnTo>
                  <a:lnTo>
                    <a:pt x="3097332" y="166495"/>
                  </a:lnTo>
                  <a:lnTo>
                    <a:pt x="3142259" y="208779"/>
                  </a:lnTo>
                  <a:lnTo>
                    <a:pt x="3158115" y="229921"/>
                  </a:lnTo>
                  <a:lnTo>
                    <a:pt x="3176615" y="256349"/>
                  </a:lnTo>
                  <a:lnTo>
                    <a:pt x="3181900" y="277491"/>
                  </a:lnTo>
                  <a:cubicBezTo>
                    <a:pt x="3173663" y="299458"/>
                    <a:pt x="3173972" y="291106"/>
                    <a:pt x="3173972" y="301276"/>
                  </a:cubicBezTo>
                  <a:lnTo>
                    <a:pt x="3136973" y="319776"/>
                  </a:lnTo>
                  <a:lnTo>
                    <a:pt x="3092046" y="335632"/>
                  </a:lnTo>
                  <a:lnTo>
                    <a:pt x="3002192" y="327704"/>
                  </a:lnTo>
                  <a:lnTo>
                    <a:pt x="2740557" y="290705"/>
                  </a:lnTo>
                  <a:lnTo>
                    <a:pt x="2423424" y="269563"/>
                  </a:lnTo>
                  <a:lnTo>
                    <a:pt x="1992652" y="28277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42BC1400-9979-4D07-9AF2-3FDECB0C2B70}"/>
              </a:ext>
            </a:extLst>
          </p:cNvPr>
          <p:cNvGrpSpPr/>
          <p:nvPr/>
        </p:nvGrpSpPr>
        <p:grpSpPr>
          <a:xfrm>
            <a:off x="2495550" y="1547813"/>
            <a:ext cx="4814888" cy="4378325"/>
            <a:chOff x="2495550" y="1547813"/>
            <a:chExt cx="4814888" cy="4378325"/>
          </a:xfrm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2B4BFF6C-2AD5-4CD5-B211-4CEFE0FD47AF}"/>
                </a:ext>
              </a:extLst>
            </p:cNvPr>
            <p:cNvSpPr/>
            <p:nvPr/>
          </p:nvSpPr>
          <p:spPr>
            <a:xfrm>
              <a:off x="2636838" y="1636713"/>
              <a:ext cx="1787525" cy="830262"/>
            </a:xfrm>
            <a:custGeom>
              <a:avLst/>
              <a:gdLst>
                <a:gd name="connsiteX0" fmla="*/ 1383506 w 1788319"/>
                <a:gd name="connsiteY0" fmla="*/ 514350 h 831056"/>
                <a:gd name="connsiteX1" fmla="*/ 1021556 w 1788319"/>
                <a:gd name="connsiteY1" fmla="*/ 614362 h 831056"/>
                <a:gd name="connsiteX2" fmla="*/ 881062 w 1788319"/>
                <a:gd name="connsiteY2" fmla="*/ 657225 h 831056"/>
                <a:gd name="connsiteX3" fmla="*/ 738187 w 1788319"/>
                <a:gd name="connsiteY3" fmla="*/ 697706 h 831056"/>
                <a:gd name="connsiteX4" fmla="*/ 607219 w 1788319"/>
                <a:gd name="connsiteY4" fmla="*/ 728662 h 831056"/>
                <a:gd name="connsiteX5" fmla="*/ 478631 w 1788319"/>
                <a:gd name="connsiteY5" fmla="*/ 757237 h 831056"/>
                <a:gd name="connsiteX6" fmla="*/ 352425 w 1788319"/>
                <a:gd name="connsiteY6" fmla="*/ 783431 h 831056"/>
                <a:gd name="connsiteX7" fmla="*/ 173831 w 1788319"/>
                <a:gd name="connsiteY7" fmla="*/ 814387 h 831056"/>
                <a:gd name="connsiteX8" fmla="*/ 69056 w 1788319"/>
                <a:gd name="connsiteY8" fmla="*/ 828675 h 831056"/>
                <a:gd name="connsiteX9" fmla="*/ 35719 w 1788319"/>
                <a:gd name="connsiteY9" fmla="*/ 831056 h 831056"/>
                <a:gd name="connsiteX10" fmla="*/ 14287 w 1788319"/>
                <a:gd name="connsiteY10" fmla="*/ 826294 h 831056"/>
                <a:gd name="connsiteX11" fmla="*/ 2381 w 1788319"/>
                <a:gd name="connsiteY11" fmla="*/ 819150 h 831056"/>
                <a:gd name="connsiteX12" fmla="*/ 0 w 1788319"/>
                <a:gd name="connsiteY12" fmla="*/ 804862 h 831056"/>
                <a:gd name="connsiteX13" fmla="*/ 7144 w 1788319"/>
                <a:gd name="connsiteY13" fmla="*/ 790575 h 831056"/>
                <a:gd name="connsiteX14" fmla="*/ 64294 w 1788319"/>
                <a:gd name="connsiteY14" fmla="*/ 766762 h 831056"/>
                <a:gd name="connsiteX15" fmla="*/ 228600 w 1788319"/>
                <a:gd name="connsiteY15" fmla="*/ 709612 h 831056"/>
                <a:gd name="connsiteX16" fmla="*/ 435769 w 1788319"/>
                <a:gd name="connsiteY16" fmla="*/ 631031 h 831056"/>
                <a:gd name="connsiteX17" fmla="*/ 671512 w 1788319"/>
                <a:gd name="connsiteY17" fmla="*/ 542925 h 831056"/>
                <a:gd name="connsiteX18" fmla="*/ 895350 w 1788319"/>
                <a:gd name="connsiteY18" fmla="*/ 454819 h 831056"/>
                <a:gd name="connsiteX19" fmla="*/ 1000125 w 1788319"/>
                <a:gd name="connsiteY19" fmla="*/ 409575 h 831056"/>
                <a:gd name="connsiteX20" fmla="*/ 1145381 w 1788319"/>
                <a:gd name="connsiteY20" fmla="*/ 335756 h 831056"/>
                <a:gd name="connsiteX21" fmla="*/ 1247775 w 1788319"/>
                <a:gd name="connsiteY21" fmla="*/ 276225 h 831056"/>
                <a:gd name="connsiteX22" fmla="*/ 1323975 w 1788319"/>
                <a:gd name="connsiteY22" fmla="*/ 221456 h 831056"/>
                <a:gd name="connsiteX23" fmla="*/ 1345406 w 1788319"/>
                <a:gd name="connsiteY23" fmla="*/ 197644 h 831056"/>
                <a:gd name="connsiteX24" fmla="*/ 1354931 w 1788319"/>
                <a:gd name="connsiteY24" fmla="*/ 173831 h 831056"/>
                <a:gd name="connsiteX25" fmla="*/ 1354931 w 1788319"/>
                <a:gd name="connsiteY25" fmla="*/ 154781 h 831056"/>
                <a:gd name="connsiteX26" fmla="*/ 1347787 w 1788319"/>
                <a:gd name="connsiteY26" fmla="*/ 123825 h 831056"/>
                <a:gd name="connsiteX27" fmla="*/ 1326356 w 1788319"/>
                <a:gd name="connsiteY27" fmla="*/ 95250 h 831056"/>
                <a:gd name="connsiteX28" fmla="*/ 1304925 w 1788319"/>
                <a:gd name="connsiteY28" fmla="*/ 76200 h 831056"/>
                <a:gd name="connsiteX29" fmla="*/ 1285875 w 1788319"/>
                <a:gd name="connsiteY29" fmla="*/ 52387 h 831056"/>
                <a:gd name="connsiteX30" fmla="*/ 1276350 w 1788319"/>
                <a:gd name="connsiteY30" fmla="*/ 26194 h 831056"/>
                <a:gd name="connsiteX31" fmla="*/ 1278731 w 1788319"/>
                <a:gd name="connsiteY31" fmla="*/ 9525 h 831056"/>
                <a:gd name="connsiteX32" fmla="*/ 1288256 w 1788319"/>
                <a:gd name="connsiteY32" fmla="*/ 0 h 831056"/>
                <a:gd name="connsiteX33" fmla="*/ 1319212 w 1788319"/>
                <a:gd name="connsiteY33" fmla="*/ 2381 h 831056"/>
                <a:gd name="connsiteX34" fmla="*/ 1376362 w 1788319"/>
                <a:gd name="connsiteY34" fmla="*/ 23812 h 831056"/>
                <a:gd name="connsiteX35" fmla="*/ 1469231 w 1788319"/>
                <a:gd name="connsiteY35" fmla="*/ 64294 h 831056"/>
                <a:gd name="connsiteX36" fmla="*/ 1543050 w 1788319"/>
                <a:gd name="connsiteY36" fmla="*/ 102394 h 831056"/>
                <a:gd name="connsiteX37" fmla="*/ 1609725 w 1788319"/>
                <a:gd name="connsiteY37" fmla="*/ 138112 h 831056"/>
                <a:gd name="connsiteX38" fmla="*/ 1654969 w 1788319"/>
                <a:gd name="connsiteY38" fmla="*/ 169069 h 831056"/>
                <a:gd name="connsiteX39" fmla="*/ 1697831 w 1788319"/>
                <a:gd name="connsiteY39" fmla="*/ 200025 h 831056"/>
                <a:gd name="connsiteX40" fmla="*/ 1733550 w 1788319"/>
                <a:gd name="connsiteY40" fmla="*/ 230981 h 831056"/>
                <a:gd name="connsiteX41" fmla="*/ 1771650 w 1788319"/>
                <a:gd name="connsiteY41" fmla="*/ 273844 h 831056"/>
                <a:gd name="connsiteX42" fmla="*/ 1783556 w 1788319"/>
                <a:gd name="connsiteY42" fmla="*/ 297656 h 831056"/>
                <a:gd name="connsiteX43" fmla="*/ 1788319 w 1788319"/>
                <a:gd name="connsiteY43" fmla="*/ 323850 h 831056"/>
                <a:gd name="connsiteX44" fmla="*/ 1785937 w 1788319"/>
                <a:gd name="connsiteY44" fmla="*/ 342900 h 831056"/>
                <a:gd name="connsiteX45" fmla="*/ 1778794 w 1788319"/>
                <a:gd name="connsiteY45" fmla="*/ 364331 h 831056"/>
                <a:gd name="connsiteX46" fmla="*/ 1764506 w 1788319"/>
                <a:gd name="connsiteY46" fmla="*/ 381000 h 831056"/>
                <a:gd name="connsiteX47" fmla="*/ 1719262 w 1788319"/>
                <a:gd name="connsiteY47" fmla="*/ 400050 h 831056"/>
                <a:gd name="connsiteX48" fmla="*/ 1619250 w 1788319"/>
                <a:gd name="connsiteY48" fmla="*/ 426244 h 831056"/>
                <a:gd name="connsiteX49" fmla="*/ 1528762 w 1788319"/>
                <a:gd name="connsiteY49" fmla="*/ 457200 h 831056"/>
                <a:gd name="connsiteX50" fmla="*/ 1383506 w 1788319"/>
                <a:gd name="connsiteY50" fmla="*/ 51435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88319" h="831056">
                  <a:moveTo>
                    <a:pt x="1383506" y="514350"/>
                  </a:moveTo>
                  <a:lnTo>
                    <a:pt x="1021556" y="614362"/>
                  </a:lnTo>
                  <a:lnTo>
                    <a:pt x="881062" y="657225"/>
                  </a:lnTo>
                  <a:lnTo>
                    <a:pt x="738187" y="697706"/>
                  </a:lnTo>
                  <a:lnTo>
                    <a:pt x="607219" y="728662"/>
                  </a:lnTo>
                  <a:lnTo>
                    <a:pt x="478631" y="757237"/>
                  </a:lnTo>
                  <a:lnTo>
                    <a:pt x="352425" y="783431"/>
                  </a:lnTo>
                  <a:lnTo>
                    <a:pt x="173831" y="814387"/>
                  </a:lnTo>
                  <a:lnTo>
                    <a:pt x="69056" y="828675"/>
                  </a:lnTo>
                  <a:lnTo>
                    <a:pt x="35719" y="831056"/>
                  </a:lnTo>
                  <a:lnTo>
                    <a:pt x="14287" y="826294"/>
                  </a:lnTo>
                  <a:lnTo>
                    <a:pt x="2381" y="819150"/>
                  </a:lnTo>
                  <a:lnTo>
                    <a:pt x="0" y="804862"/>
                  </a:lnTo>
                  <a:lnTo>
                    <a:pt x="7144" y="790575"/>
                  </a:lnTo>
                  <a:lnTo>
                    <a:pt x="64294" y="766762"/>
                  </a:lnTo>
                  <a:lnTo>
                    <a:pt x="228600" y="709612"/>
                  </a:lnTo>
                  <a:lnTo>
                    <a:pt x="435769" y="631031"/>
                  </a:lnTo>
                  <a:lnTo>
                    <a:pt x="671512" y="542925"/>
                  </a:lnTo>
                  <a:lnTo>
                    <a:pt x="895350" y="454819"/>
                  </a:lnTo>
                  <a:lnTo>
                    <a:pt x="1000125" y="409575"/>
                  </a:lnTo>
                  <a:lnTo>
                    <a:pt x="1145381" y="335756"/>
                  </a:lnTo>
                  <a:lnTo>
                    <a:pt x="1247775" y="276225"/>
                  </a:lnTo>
                  <a:lnTo>
                    <a:pt x="1323975" y="221456"/>
                  </a:lnTo>
                  <a:lnTo>
                    <a:pt x="1345406" y="197644"/>
                  </a:lnTo>
                  <a:lnTo>
                    <a:pt x="1354931" y="173831"/>
                  </a:lnTo>
                  <a:lnTo>
                    <a:pt x="1354931" y="154781"/>
                  </a:lnTo>
                  <a:lnTo>
                    <a:pt x="1347787" y="123825"/>
                  </a:lnTo>
                  <a:lnTo>
                    <a:pt x="1326356" y="95250"/>
                  </a:lnTo>
                  <a:lnTo>
                    <a:pt x="1304925" y="76200"/>
                  </a:lnTo>
                  <a:lnTo>
                    <a:pt x="1285875" y="52387"/>
                  </a:lnTo>
                  <a:lnTo>
                    <a:pt x="1276350" y="26194"/>
                  </a:lnTo>
                  <a:lnTo>
                    <a:pt x="1278731" y="9525"/>
                  </a:lnTo>
                  <a:lnTo>
                    <a:pt x="1288256" y="0"/>
                  </a:lnTo>
                  <a:lnTo>
                    <a:pt x="1319212" y="2381"/>
                  </a:lnTo>
                  <a:lnTo>
                    <a:pt x="1376362" y="23812"/>
                  </a:lnTo>
                  <a:lnTo>
                    <a:pt x="1469231" y="64294"/>
                  </a:lnTo>
                  <a:lnTo>
                    <a:pt x="1543050" y="102394"/>
                  </a:lnTo>
                  <a:lnTo>
                    <a:pt x="1609725" y="138112"/>
                  </a:lnTo>
                  <a:lnTo>
                    <a:pt x="1654969" y="169069"/>
                  </a:lnTo>
                  <a:lnTo>
                    <a:pt x="1697831" y="200025"/>
                  </a:lnTo>
                  <a:lnTo>
                    <a:pt x="1733550" y="230981"/>
                  </a:lnTo>
                  <a:lnTo>
                    <a:pt x="1771650" y="273844"/>
                  </a:lnTo>
                  <a:lnTo>
                    <a:pt x="1783556" y="297656"/>
                  </a:lnTo>
                  <a:lnTo>
                    <a:pt x="1788319" y="323850"/>
                  </a:lnTo>
                  <a:lnTo>
                    <a:pt x="1785937" y="342900"/>
                  </a:lnTo>
                  <a:lnTo>
                    <a:pt x="1778794" y="364331"/>
                  </a:lnTo>
                  <a:lnTo>
                    <a:pt x="1764506" y="381000"/>
                  </a:lnTo>
                  <a:lnTo>
                    <a:pt x="1719262" y="400050"/>
                  </a:lnTo>
                  <a:lnTo>
                    <a:pt x="1619250" y="426244"/>
                  </a:lnTo>
                  <a:lnTo>
                    <a:pt x="1528762" y="457200"/>
                  </a:lnTo>
                  <a:lnTo>
                    <a:pt x="1383506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C65BD792-99CA-464C-B998-5BE71AA3C209}"/>
                </a:ext>
              </a:extLst>
            </p:cNvPr>
            <p:cNvSpPr/>
            <p:nvPr/>
          </p:nvSpPr>
          <p:spPr>
            <a:xfrm>
              <a:off x="2495550" y="2690813"/>
              <a:ext cx="1866900" cy="557212"/>
            </a:xfrm>
            <a:custGeom>
              <a:avLst/>
              <a:gdLst>
                <a:gd name="connsiteX0" fmla="*/ 1509713 w 1866900"/>
                <a:gd name="connsiteY0" fmla="*/ 278606 h 557212"/>
                <a:gd name="connsiteX1" fmla="*/ 1295400 w 1866900"/>
                <a:gd name="connsiteY1" fmla="*/ 316706 h 557212"/>
                <a:gd name="connsiteX2" fmla="*/ 962025 w 1866900"/>
                <a:gd name="connsiteY2" fmla="*/ 407193 h 557212"/>
                <a:gd name="connsiteX3" fmla="*/ 733425 w 1866900"/>
                <a:gd name="connsiteY3" fmla="*/ 459581 h 557212"/>
                <a:gd name="connsiteX4" fmla="*/ 440531 w 1866900"/>
                <a:gd name="connsiteY4" fmla="*/ 538162 h 557212"/>
                <a:gd name="connsiteX5" fmla="*/ 416719 w 1866900"/>
                <a:gd name="connsiteY5" fmla="*/ 550068 h 557212"/>
                <a:gd name="connsiteX6" fmla="*/ 397669 w 1866900"/>
                <a:gd name="connsiteY6" fmla="*/ 554831 h 557212"/>
                <a:gd name="connsiteX7" fmla="*/ 366713 w 1866900"/>
                <a:gd name="connsiteY7" fmla="*/ 557212 h 557212"/>
                <a:gd name="connsiteX8" fmla="*/ 347663 w 1866900"/>
                <a:gd name="connsiteY8" fmla="*/ 554831 h 557212"/>
                <a:gd name="connsiteX9" fmla="*/ 297656 w 1866900"/>
                <a:gd name="connsiteY9" fmla="*/ 542925 h 557212"/>
                <a:gd name="connsiteX10" fmla="*/ 238125 w 1866900"/>
                <a:gd name="connsiteY10" fmla="*/ 509587 h 557212"/>
                <a:gd name="connsiteX11" fmla="*/ 173831 w 1866900"/>
                <a:gd name="connsiteY11" fmla="*/ 464343 h 557212"/>
                <a:gd name="connsiteX12" fmla="*/ 109538 w 1866900"/>
                <a:gd name="connsiteY12" fmla="*/ 411956 h 557212"/>
                <a:gd name="connsiteX13" fmla="*/ 47625 w 1866900"/>
                <a:gd name="connsiteY13" fmla="*/ 354806 h 557212"/>
                <a:gd name="connsiteX14" fmla="*/ 16669 w 1866900"/>
                <a:gd name="connsiteY14" fmla="*/ 319087 h 557212"/>
                <a:gd name="connsiteX15" fmla="*/ 2381 w 1866900"/>
                <a:gd name="connsiteY15" fmla="*/ 288131 h 557212"/>
                <a:gd name="connsiteX16" fmla="*/ 0 w 1866900"/>
                <a:gd name="connsiteY16" fmla="*/ 264318 h 557212"/>
                <a:gd name="connsiteX17" fmla="*/ 2381 w 1866900"/>
                <a:gd name="connsiteY17" fmla="*/ 250031 h 557212"/>
                <a:gd name="connsiteX18" fmla="*/ 14288 w 1866900"/>
                <a:gd name="connsiteY18" fmla="*/ 242887 h 557212"/>
                <a:gd name="connsiteX19" fmla="*/ 38100 w 1866900"/>
                <a:gd name="connsiteY19" fmla="*/ 242887 h 557212"/>
                <a:gd name="connsiteX20" fmla="*/ 61913 w 1866900"/>
                <a:gd name="connsiteY20" fmla="*/ 259556 h 557212"/>
                <a:gd name="connsiteX21" fmla="*/ 114300 w 1866900"/>
                <a:gd name="connsiteY21" fmla="*/ 288131 h 557212"/>
                <a:gd name="connsiteX22" fmla="*/ 176213 w 1866900"/>
                <a:gd name="connsiteY22" fmla="*/ 314325 h 557212"/>
                <a:gd name="connsiteX23" fmla="*/ 238125 w 1866900"/>
                <a:gd name="connsiteY23" fmla="*/ 335756 h 557212"/>
                <a:gd name="connsiteX24" fmla="*/ 307181 w 1866900"/>
                <a:gd name="connsiteY24" fmla="*/ 350043 h 557212"/>
                <a:gd name="connsiteX25" fmla="*/ 359569 w 1866900"/>
                <a:gd name="connsiteY25" fmla="*/ 350043 h 557212"/>
                <a:gd name="connsiteX26" fmla="*/ 478631 w 1866900"/>
                <a:gd name="connsiteY26" fmla="*/ 323850 h 557212"/>
                <a:gd name="connsiteX27" fmla="*/ 769144 w 1866900"/>
                <a:gd name="connsiteY27" fmla="*/ 257175 h 557212"/>
                <a:gd name="connsiteX28" fmla="*/ 1088231 w 1866900"/>
                <a:gd name="connsiteY28" fmla="*/ 180975 h 557212"/>
                <a:gd name="connsiteX29" fmla="*/ 1326356 w 1866900"/>
                <a:gd name="connsiteY29" fmla="*/ 109537 h 557212"/>
                <a:gd name="connsiteX30" fmla="*/ 1540669 w 1866900"/>
                <a:gd name="connsiteY30" fmla="*/ 47625 h 557212"/>
                <a:gd name="connsiteX31" fmla="*/ 1626394 w 1866900"/>
                <a:gd name="connsiteY31" fmla="*/ 0 h 557212"/>
                <a:gd name="connsiteX32" fmla="*/ 1650206 w 1866900"/>
                <a:gd name="connsiteY32" fmla="*/ 0 h 557212"/>
                <a:gd name="connsiteX33" fmla="*/ 1709738 w 1866900"/>
                <a:gd name="connsiteY33" fmla="*/ 14287 h 557212"/>
                <a:gd name="connsiteX34" fmla="*/ 1754981 w 1866900"/>
                <a:gd name="connsiteY34" fmla="*/ 33337 h 557212"/>
                <a:gd name="connsiteX35" fmla="*/ 1790700 w 1866900"/>
                <a:gd name="connsiteY35" fmla="*/ 54768 h 557212"/>
                <a:gd name="connsiteX36" fmla="*/ 1819275 w 1866900"/>
                <a:gd name="connsiteY36" fmla="*/ 76200 h 557212"/>
                <a:gd name="connsiteX37" fmla="*/ 1857375 w 1866900"/>
                <a:gd name="connsiteY37" fmla="*/ 121443 h 557212"/>
                <a:gd name="connsiteX38" fmla="*/ 1866900 w 1866900"/>
                <a:gd name="connsiteY38" fmla="*/ 147637 h 557212"/>
                <a:gd name="connsiteX39" fmla="*/ 1866900 w 1866900"/>
                <a:gd name="connsiteY39" fmla="*/ 180975 h 557212"/>
                <a:gd name="connsiteX40" fmla="*/ 1852613 w 1866900"/>
                <a:gd name="connsiteY40" fmla="*/ 204787 h 557212"/>
                <a:gd name="connsiteX41" fmla="*/ 1821656 w 1866900"/>
                <a:gd name="connsiteY41" fmla="*/ 230981 h 557212"/>
                <a:gd name="connsiteX42" fmla="*/ 1785938 w 1866900"/>
                <a:gd name="connsiteY42" fmla="*/ 247650 h 557212"/>
                <a:gd name="connsiteX43" fmla="*/ 1693069 w 1866900"/>
                <a:gd name="connsiteY43" fmla="*/ 252412 h 557212"/>
                <a:gd name="connsiteX44" fmla="*/ 1509713 w 1866900"/>
                <a:gd name="connsiteY44" fmla="*/ 2786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6900" h="557212">
                  <a:moveTo>
                    <a:pt x="1509713" y="278606"/>
                  </a:moveTo>
                  <a:lnTo>
                    <a:pt x="1295400" y="316706"/>
                  </a:lnTo>
                  <a:lnTo>
                    <a:pt x="962025" y="407193"/>
                  </a:lnTo>
                  <a:lnTo>
                    <a:pt x="733425" y="459581"/>
                  </a:lnTo>
                  <a:lnTo>
                    <a:pt x="440531" y="538162"/>
                  </a:lnTo>
                  <a:lnTo>
                    <a:pt x="416719" y="550068"/>
                  </a:lnTo>
                  <a:lnTo>
                    <a:pt x="397669" y="554831"/>
                  </a:lnTo>
                  <a:lnTo>
                    <a:pt x="366713" y="557212"/>
                  </a:lnTo>
                  <a:lnTo>
                    <a:pt x="347663" y="554831"/>
                  </a:lnTo>
                  <a:lnTo>
                    <a:pt x="297656" y="542925"/>
                  </a:lnTo>
                  <a:lnTo>
                    <a:pt x="238125" y="509587"/>
                  </a:lnTo>
                  <a:lnTo>
                    <a:pt x="173831" y="464343"/>
                  </a:lnTo>
                  <a:lnTo>
                    <a:pt x="109538" y="411956"/>
                  </a:lnTo>
                  <a:lnTo>
                    <a:pt x="47625" y="354806"/>
                  </a:lnTo>
                  <a:lnTo>
                    <a:pt x="16669" y="319087"/>
                  </a:lnTo>
                  <a:lnTo>
                    <a:pt x="2381" y="288131"/>
                  </a:lnTo>
                  <a:lnTo>
                    <a:pt x="0" y="264318"/>
                  </a:lnTo>
                  <a:lnTo>
                    <a:pt x="2381" y="250031"/>
                  </a:lnTo>
                  <a:lnTo>
                    <a:pt x="14288" y="242887"/>
                  </a:lnTo>
                  <a:lnTo>
                    <a:pt x="38100" y="242887"/>
                  </a:lnTo>
                  <a:lnTo>
                    <a:pt x="61913" y="259556"/>
                  </a:lnTo>
                  <a:lnTo>
                    <a:pt x="114300" y="288131"/>
                  </a:lnTo>
                  <a:lnTo>
                    <a:pt x="176213" y="314325"/>
                  </a:lnTo>
                  <a:lnTo>
                    <a:pt x="238125" y="335756"/>
                  </a:lnTo>
                  <a:lnTo>
                    <a:pt x="307181" y="350043"/>
                  </a:lnTo>
                  <a:lnTo>
                    <a:pt x="359569" y="350043"/>
                  </a:lnTo>
                  <a:lnTo>
                    <a:pt x="478631" y="323850"/>
                  </a:lnTo>
                  <a:lnTo>
                    <a:pt x="769144" y="257175"/>
                  </a:lnTo>
                  <a:lnTo>
                    <a:pt x="1088231" y="180975"/>
                  </a:lnTo>
                  <a:lnTo>
                    <a:pt x="1326356" y="109537"/>
                  </a:lnTo>
                  <a:lnTo>
                    <a:pt x="1540669" y="47625"/>
                  </a:lnTo>
                  <a:lnTo>
                    <a:pt x="1626394" y="0"/>
                  </a:lnTo>
                  <a:lnTo>
                    <a:pt x="1650206" y="0"/>
                  </a:lnTo>
                  <a:lnTo>
                    <a:pt x="1709738" y="14287"/>
                  </a:lnTo>
                  <a:lnTo>
                    <a:pt x="1754981" y="33337"/>
                  </a:lnTo>
                  <a:lnTo>
                    <a:pt x="1790700" y="54768"/>
                  </a:lnTo>
                  <a:lnTo>
                    <a:pt x="1819275" y="76200"/>
                  </a:lnTo>
                  <a:lnTo>
                    <a:pt x="1857375" y="121443"/>
                  </a:lnTo>
                  <a:lnTo>
                    <a:pt x="1866900" y="147637"/>
                  </a:lnTo>
                  <a:lnTo>
                    <a:pt x="1866900" y="180975"/>
                  </a:lnTo>
                  <a:lnTo>
                    <a:pt x="1852613" y="204787"/>
                  </a:lnTo>
                  <a:lnTo>
                    <a:pt x="1821656" y="230981"/>
                  </a:lnTo>
                  <a:lnTo>
                    <a:pt x="1785938" y="247650"/>
                  </a:lnTo>
                  <a:lnTo>
                    <a:pt x="1693069" y="252412"/>
                  </a:lnTo>
                  <a:lnTo>
                    <a:pt x="1509713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9F9795E3-E512-42B9-B5A6-816620815A40}"/>
                </a:ext>
              </a:extLst>
            </p:cNvPr>
            <p:cNvSpPr/>
            <p:nvPr/>
          </p:nvSpPr>
          <p:spPr>
            <a:xfrm>
              <a:off x="4605338" y="1547813"/>
              <a:ext cx="1993900" cy="787400"/>
            </a:xfrm>
            <a:custGeom>
              <a:avLst/>
              <a:gdLst>
                <a:gd name="connsiteX0" fmla="*/ 1340643 w 1993106"/>
                <a:gd name="connsiteY0" fmla="*/ 516731 h 788193"/>
                <a:gd name="connsiteX1" fmla="*/ 1009650 w 1993106"/>
                <a:gd name="connsiteY1" fmla="*/ 616743 h 788193"/>
                <a:gd name="connsiteX2" fmla="*/ 809625 w 1993106"/>
                <a:gd name="connsiteY2" fmla="*/ 661987 h 788193"/>
                <a:gd name="connsiteX3" fmla="*/ 604837 w 1993106"/>
                <a:gd name="connsiteY3" fmla="*/ 697706 h 788193"/>
                <a:gd name="connsiteX4" fmla="*/ 323850 w 1993106"/>
                <a:gd name="connsiteY4" fmla="*/ 742950 h 788193"/>
                <a:gd name="connsiteX5" fmla="*/ 95250 w 1993106"/>
                <a:gd name="connsiteY5" fmla="*/ 783431 h 788193"/>
                <a:gd name="connsiteX6" fmla="*/ 64293 w 1993106"/>
                <a:gd name="connsiteY6" fmla="*/ 788193 h 788193"/>
                <a:gd name="connsiteX7" fmla="*/ 33337 w 1993106"/>
                <a:gd name="connsiteY7" fmla="*/ 783431 h 788193"/>
                <a:gd name="connsiteX8" fmla="*/ 11906 w 1993106"/>
                <a:gd name="connsiteY8" fmla="*/ 773906 h 788193"/>
                <a:gd name="connsiteX9" fmla="*/ 0 w 1993106"/>
                <a:gd name="connsiteY9" fmla="*/ 759618 h 788193"/>
                <a:gd name="connsiteX10" fmla="*/ 2381 w 1993106"/>
                <a:gd name="connsiteY10" fmla="*/ 740568 h 788193"/>
                <a:gd name="connsiteX11" fmla="*/ 21431 w 1993106"/>
                <a:gd name="connsiteY11" fmla="*/ 723900 h 788193"/>
                <a:gd name="connsiteX12" fmla="*/ 150018 w 1993106"/>
                <a:gd name="connsiteY12" fmla="*/ 685800 h 788193"/>
                <a:gd name="connsiteX13" fmla="*/ 431006 w 1993106"/>
                <a:gd name="connsiteY13" fmla="*/ 607218 h 788193"/>
                <a:gd name="connsiteX14" fmla="*/ 728662 w 1993106"/>
                <a:gd name="connsiteY14" fmla="*/ 511968 h 788193"/>
                <a:gd name="connsiteX15" fmla="*/ 1012031 w 1993106"/>
                <a:gd name="connsiteY15" fmla="*/ 411956 h 788193"/>
                <a:gd name="connsiteX16" fmla="*/ 1252537 w 1993106"/>
                <a:gd name="connsiteY16" fmla="*/ 319087 h 788193"/>
                <a:gd name="connsiteX17" fmla="*/ 1416843 w 1993106"/>
                <a:gd name="connsiteY17" fmla="*/ 250031 h 788193"/>
                <a:gd name="connsiteX18" fmla="*/ 1433512 w 1993106"/>
                <a:gd name="connsiteY18" fmla="*/ 233362 h 788193"/>
                <a:gd name="connsiteX19" fmla="*/ 1443037 w 1993106"/>
                <a:gd name="connsiteY19" fmla="*/ 211931 h 788193"/>
                <a:gd name="connsiteX20" fmla="*/ 1452562 w 1993106"/>
                <a:gd name="connsiteY20" fmla="*/ 188118 h 788193"/>
                <a:gd name="connsiteX21" fmla="*/ 1457325 w 1993106"/>
                <a:gd name="connsiteY21" fmla="*/ 161925 h 788193"/>
                <a:gd name="connsiteX22" fmla="*/ 1447800 w 1993106"/>
                <a:gd name="connsiteY22" fmla="*/ 138112 h 788193"/>
                <a:gd name="connsiteX23" fmla="*/ 1428750 w 1993106"/>
                <a:gd name="connsiteY23" fmla="*/ 114300 h 788193"/>
                <a:gd name="connsiteX24" fmla="*/ 1402556 w 1993106"/>
                <a:gd name="connsiteY24" fmla="*/ 88106 h 788193"/>
                <a:gd name="connsiteX25" fmla="*/ 1385887 w 1993106"/>
                <a:gd name="connsiteY25" fmla="*/ 61912 h 788193"/>
                <a:gd name="connsiteX26" fmla="*/ 1378743 w 1993106"/>
                <a:gd name="connsiteY26" fmla="*/ 35718 h 788193"/>
                <a:gd name="connsiteX27" fmla="*/ 1378743 w 1993106"/>
                <a:gd name="connsiteY27" fmla="*/ 14287 h 788193"/>
                <a:gd name="connsiteX28" fmla="*/ 1388268 w 1993106"/>
                <a:gd name="connsiteY28" fmla="*/ 4762 h 788193"/>
                <a:gd name="connsiteX29" fmla="*/ 1409700 w 1993106"/>
                <a:gd name="connsiteY29" fmla="*/ 0 h 788193"/>
                <a:gd name="connsiteX30" fmla="*/ 1438275 w 1993106"/>
                <a:gd name="connsiteY30" fmla="*/ 0 h 788193"/>
                <a:gd name="connsiteX31" fmla="*/ 1476375 w 1993106"/>
                <a:gd name="connsiteY31" fmla="*/ 11906 h 788193"/>
                <a:gd name="connsiteX32" fmla="*/ 1554956 w 1993106"/>
                <a:gd name="connsiteY32" fmla="*/ 40481 h 788193"/>
                <a:gd name="connsiteX33" fmla="*/ 1664493 w 1993106"/>
                <a:gd name="connsiteY33" fmla="*/ 88106 h 788193"/>
                <a:gd name="connsiteX34" fmla="*/ 1754981 w 1993106"/>
                <a:gd name="connsiteY34" fmla="*/ 130968 h 788193"/>
                <a:gd name="connsiteX35" fmla="*/ 1843087 w 1993106"/>
                <a:gd name="connsiteY35" fmla="*/ 173831 h 788193"/>
                <a:gd name="connsiteX36" fmla="*/ 1907381 w 1993106"/>
                <a:gd name="connsiteY36" fmla="*/ 211931 h 788193"/>
                <a:gd name="connsiteX37" fmla="*/ 1950243 w 1993106"/>
                <a:gd name="connsiteY37" fmla="*/ 245268 h 788193"/>
                <a:gd name="connsiteX38" fmla="*/ 1974056 w 1993106"/>
                <a:gd name="connsiteY38" fmla="*/ 264318 h 788193"/>
                <a:gd name="connsiteX39" fmla="*/ 1983581 w 1993106"/>
                <a:gd name="connsiteY39" fmla="*/ 278606 h 788193"/>
                <a:gd name="connsiteX40" fmla="*/ 1993106 w 1993106"/>
                <a:gd name="connsiteY40" fmla="*/ 295275 h 788193"/>
                <a:gd name="connsiteX41" fmla="*/ 1993106 w 1993106"/>
                <a:gd name="connsiteY41" fmla="*/ 319087 h 788193"/>
                <a:gd name="connsiteX42" fmla="*/ 1985962 w 1993106"/>
                <a:gd name="connsiteY42" fmla="*/ 338137 h 788193"/>
                <a:gd name="connsiteX43" fmla="*/ 1969293 w 1993106"/>
                <a:gd name="connsiteY43" fmla="*/ 352425 h 788193"/>
                <a:gd name="connsiteX44" fmla="*/ 1916906 w 1993106"/>
                <a:gd name="connsiteY44" fmla="*/ 369093 h 788193"/>
                <a:gd name="connsiteX45" fmla="*/ 1783556 w 1993106"/>
                <a:gd name="connsiteY45" fmla="*/ 390525 h 788193"/>
                <a:gd name="connsiteX46" fmla="*/ 1640681 w 1993106"/>
                <a:gd name="connsiteY46" fmla="*/ 409575 h 788193"/>
                <a:gd name="connsiteX47" fmla="*/ 1340643 w 1993106"/>
                <a:gd name="connsiteY47" fmla="*/ 516731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3106" h="788193">
                  <a:moveTo>
                    <a:pt x="1340643" y="516731"/>
                  </a:moveTo>
                  <a:lnTo>
                    <a:pt x="1009650" y="616743"/>
                  </a:lnTo>
                  <a:lnTo>
                    <a:pt x="809625" y="661987"/>
                  </a:lnTo>
                  <a:lnTo>
                    <a:pt x="604837" y="697706"/>
                  </a:lnTo>
                  <a:lnTo>
                    <a:pt x="323850" y="742950"/>
                  </a:lnTo>
                  <a:lnTo>
                    <a:pt x="95250" y="783431"/>
                  </a:lnTo>
                  <a:lnTo>
                    <a:pt x="64293" y="788193"/>
                  </a:lnTo>
                  <a:lnTo>
                    <a:pt x="33337" y="783431"/>
                  </a:lnTo>
                  <a:lnTo>
                    <a:pt x="11906" y="773906"/>
                  </a:lnTo>
                  <a:lnTo>
                    <a:pt x="0" y="759618"/>
                  </a:lnTo>
                  <a:lnTo>
                    <a:pt x="2381" y="740568"/>
                  </a:lnTo>
                  <a:lnTo>
                    <a:pt x="21431" y="723900"/>
                  </a:lnTo>
                  <a:lnTo>
                    <a:pt x="150018" y="685800"/>
                  </a:lnTo>
                  <a:lnTo>
                    <a:pt x="431006" y="607218"/>
                  </a:lnTo>
                  <a:lnTo>
                    <a:pt x="728662" y="511968"/>
                  </a:lnTo>
                  <a:lnTo>
                    <a:pt x="1012031" y="411956"/>
                  </a:lnTo>
                  <a:lnTo>
                    <a:pt x="1252537" y="319087"/>
                  </a:lnTo>
                  <a:lnTo>
                    <a:pt x="1416843" y="250031"/>
                  </a:lnTo>
                  <a:lnTo>
                    <a:pt x="1433512" y="233362"/>
                  </a:lnTo>
                  <a:lnTo>
                    <a:pt x="1443037" y="211931"/>
                  </a:lnTo>
                  <a:lnTo>
                    <a:pt x="1452562" y="188118"/>
                  </a:lnTo>
                  <a:lnTo>
                    <a:pt x="1457325" y="161925"/>
                  </a:lnTo>
                  <a:lnTo>
                    <a:pt x="1447800" y="138112"/>
                  </a:lnTo>
                  <a:lnTo>
                    <a:pt x="1428750" y="114300"/>
                  </a:lnTo>
                  <a:lnTo>
                    <a:pt x="1402556" y="88106"/>
                  </a:lnTo>
                  <a:lnTo>
                    <a:pt x="1385887" y="61912"/>
                  </a:lnTo>
                  <a:lnTo>
                    <a:pt x="1378743" y="35718"/>
                  </a:lnTo>
                  <a:lnTo>
                    <a:pt x="1378743" y="14287"/>
                  </a:lnTo>
                  <a:lnTo>
                    <a:pt x="1388268" y="4762"/>
                  </a:lnTo>
                  <a:lnTo>
                    <a:pt x="1409700" y="0"/>
                  </a:lnTo>
                  <a:lnTo>
                    <a:pt x="1438275" y="0"/>
                  </a:lnTo>
                  <a:lnTo>
                    <a:pt x="1476375" y="11906"/>
                  </a:lnTo>
                  <a:lnTo>
                    <a:pt x="1554956" y="40481"/>
                  </a:lnTo>
                  <a:lnTo>
                    <a:pt x="1664493" y="88106"/>
                  </a:lnTo>
                  <a:lnTo>
                    <a:pt x="1754981" y="130968"/>
                  </a:lnTo>
                  <a:lnTo>
                    <a:pt x="1843087" y="173831"/>
                  </a:lnTo>
                  <a:lnTo>
                    <a:pt x="1907381" y="211931"/>
                  </a:lnTo>
                  <a:lnTo>
                    <a:pt x="1950243" y="245268"/>
                  </a:lnTo>
                  <a:lnTo>
                    <a:pt x="1974056" y="264318"/>
                  </a:lnTo>
                  <a:lnTo>
                    <a:pt x="1983581" y="278606"/>
                  </a:lnTo>
                  <a:lnTo>
                    <a:pt x="1993106" y="295275"/>
                  </a:lnTo>
                  <a:lnTo>
                    <a:pt x="1993106" y="319087"/>
                  </a:lnTo>
                  <a:lnTo>
                    <a:pt x="1985962" y="338137"/>
                  </a:lnTo>
                  <a:lnTo>
                    <a:pt x="1969293" y="352425"/>
                  </a:lnTo>
                  <a:lnTo>
                    <a:pt x="1916906" y="369093"/>
                  </a:lnTo>
                  <a:lnTo>
                    <a:pt x="1783556" y="390525"/>
                  </a:lnTo>
                  <a:lnTo>
                    <a:pt x="1640681" y="409575"/>
                  </a:lnTo>
                  <a:lnTo>
                    <a:pt x="134064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3AB0ED90-23DF-4EB7-B1BB-58D479B29EB2}"/>
                </a:ext>
              </a:extLst>
            </p:cNvPr>
            <p:cNvSpPr/>
            <p:nvPr/>
          </p:nvSpPr>
          <p:spPr>
            <a:xfrm>
              <a:off x="4576763" y="3192463"/>
              <a:ext cx="433387" cy="1444625"/>
            </a:xfrm>
            <a:custGeom>
              <a:avLst/>
              <a:gdLst>
                <a:gd name="connsiteX0" fmla="*/ 164306 w 433387"/>
                <a:gd name="connsiteY0" fmla="*/ 878682 h 1443038"/>
                <a:gd name="connsiteX1" fmla="*/ 157162 w 433387"/>
                <a:gd name="connsiteY1" fmla="*/ 626269 h 1443038"/>
                <a:gd name="connsiteX2" fmla="*/ 142875 w 433387"/>
                <a:gd name="connsiteY2" fmla="*/ 478632 h 1443038"/>
                <a:gd name="connsiteX3" fmla="*/ 121443 w 433387"/>
                <a:gd name="connsiteY3" fmla="*/ 359569 h 1443038"/>
                <a:gd name="connsiteX4" fmla="*/ 92868 w 433387"/>
                <a:gd name="connsiteY4" fmla="*/ 261938 h 1443038"/>
                <a:gd name="connsiteX5" fmla="*/ 59531 w 433387"/>
                <a:gd name="connsiteY5" fmla="*/ 154782 h 1443038"/>
                <a:gd name="connsiteX6" fmla="*/ 21431 w 433387"/>
                <a:gd name="connsiteY6" fmla="*/ 80963 h 1443038"/>
                <a:gd name="connsiteX7" fmla="*/ 4762 w 433387"/>
                <a:gd name="connsiteY7" fmla="*/ 52388 h 1443038"/>
                <a:gd name="connsiteX8" fmla="*/ 0 w 433387"/>
                <a:gd name="connsiteY8" fmla="*/ 30957 h 1443038"/>
                <a:gd name="connsiteX9" fmla="*/ 4762 w 433387"/>
                <a:gd name="connsiteY9" fmla="*/ 9525 h 1443038"/>
                <a:gd name="connsiteX10" fmla="*/ 30956 w 433387"/>
                <a:gd name="connsiteY10" fmla="*/ 0 h 1443038"/>
                <a:gd name="connsiteX11" fmla="*/ 78581 w 433387"/>
                <a:gd name="connsiteY11" fmla="*/ 4763 h 1443038"/>
                <a:gd name="connsiteX12" fmla="*/ 157162 w 433387"/>
                <a:gd name="connsiteY12" fmla="*/ 33338 h 1443038"/>
                <a:gd name="connsiteX13" fmla="*/ 292893 w 433387"/>
                <a:gd name="connsiteY13" fmla="*/ 97632 h 1443038"/>
                <a:gd name="connsiteX14" fmla="*/ 323850 w 433387"/>
                <a:gd name="connsiteY14" fmla="*/ 238125 h 1443038"/>
                <a:gd name="connsiteX15" fmla="*/ 369093 w 433387"/>
                <a:gd name="connsiteY15" fmla="*/ 602457 h 1443038"/>
                <a:gd name="connsiteX16" fmla="*/ 390525 w 433387"/>
                <a:gd name="connsiteY16" fmla="*/ 757238 h 1443038"/>
                <a:gd name="connsiteX17" fmla="*/ 416718 w 433387"/>
                <a:gd name="connsiteY17" fmla="*/ 1143000 h 1443038"/>
                <a:gd name="connsiteX18" fmla="*/ 433387 w 433387"/>
                <a:gd name="connsiteY18" fmla="*/ 1312069 h 1443038"/>
                <a:gd name="connsiteX19" fmla="*/ 428625 w 433387"/>
                <a:gd name="connsiteY19" fmla="*/ 1371600 h 1443038"/>
                <a:gd name="connsiteX20" fmla="*/ 416718 w 433387"/>
                <a:gd name="connsiteY20" fmla="*/ 1412082 h 1443038"/>
                <a:gd name="connsiteX21" fmla="*/ 400050 w 433387"/>
                <a:gd name="connsiteY21" fmla="*/ 1431132 h 1443038"/>
                <a:gd name="connsiteX22" fmla="*/ 376237 w 433387"/>
                <a:gd name="connsiteY22" fmla="*/ 1438275 h 1443038"/>
                <a:gd name="connsiteX23" fmla="*/ 347662 w 433387"/>
                <a:gd name="connsiteY23" fmla="*/ 1443038 h 1443038"/>
                <a:gd name="connsiteX24" fmla="*/ 309562 w 433387"/>
                <a:gd name="connsiteY24" fmla="*/ 1438275 h 1443038"/>
                <a:gd name="connsiteX25" fmla="*/ 288131 w 433387"/>
                <a:gd name="connsiteY25" fmla="*/ 1433513 h 1443038"/>
                <a:gd name="connsiteX26" fmla="*/ 264318 w 433387"/>
                <a:gd name="connsiteY26" fmla="*/ 1421607 h 1443038"/>
                <a:gd name="connsiteX27" fmla="*/ 245268 w 433387"/>
                <a:gd name="connsiteY27" fmla="*/ 1407319 h 1443038"/>
                <a:gd name="connsiteX28" fmla="*/ 221456 w 433387"/>
                <a:gd name="connsiteY28" fmla="*/ 1381125 h 1443038"/>
                <a:gd name="connsiteX29" fmla="*/ 200025 w 433387"/>
                <a:gd name="connsiteY29" fmla="*/ 1323975 h 1443038"/>
                <a:gd name="connsiteX30" fmla="*/ 173831 w 433387"/>
                <a:gd name="connsiteY30" fmla="*/ 1212057 h 1443038"/>
                <a:gd name="connsiteX31" fmla="*/ 171450 w 433387"/>
                <a:gd name="connsiteY31" fmla="*/ 1150144 h 1443038"/>
                <a:gd name="connsiteX32" fmla="*/ 164306 w 433387"/>
                <a:gd name="connsiteY32" fmla="*/ 878682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3387" h="1443038">
                  <a:moveTo>
                    <a:pt x="164306" y="878682"/>
                  </a:moveTo>
                  <a:lnTo>
                    <a:pt x="157162" y="626269"/>
                  </a:lnTo>
                  <a:lnTo>
                    <a:pt x="142875" y="478632"/>
                  </a:lnTo>
                  <a:lnTo>
                    <a:pt x="121443" y="359569"/>
                  </a:lnTo>
                  <a:lnTo>
                    <a:pt x="92868" y="261938"/>
                  </a:lnTo>
                  <a:lnTo>
                    <a:pt x="59531" y="154782"/>
                  </a:lnTo>
                  <a:lnTo>
                    <a:pt x="21431" y="80963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30956" y="0"/>
                  </a:lnTo>
                  <a:lnTo>
                    <a:pt x="78581" y="4763"/>
                  </a:lnTo>
                  <a:lnTo>
                    <a:pt x="157162" y="33338"/>
                  </a:lnTo>
                  <a:lnTo>
                    <a:pt x="292893" y="97632"/>
                  </a:lnTo>
                  <a:lnTo>
                    <a:pt x="323850" y="238125"/>
                  </a:lnTo>
                  <a:lnTo>
                    <a:pt x="369093" y="602457"/>
                  </a:lnTo>
                  <a:lnTo>
                    <a:pt x="390525" y="757238"/>
                  </a:lnTo>
                  <a:lnTo>
                    <a:pt x="416718" y="1143000"/>
                  </a:lnTo>
                  <a:lnTo>
                    <a:pt x="433387" y="1312069"/>
                  </a:lnTo>
                  <a:lnTo>
                    <a:pt x="428625" y="1371600"/>
                  </a:lnTo>
                  <a:lnTo>
                    <a:pt x="416718" y="1412082"/>
                  </a:lnTo>
                  <a:lnTo>
                    <a:pt x="400050" y="1431132"/>
                  </a:lnTo>
                  <a:lnTo>
                    <a:pt x="376237" y="1438275"/>
                  </a:lnTo>
                  <a:lnTo>
                    <a:pt x="347662" y="1443038"/>
                  </a:lnTo>
                  <a:lnTo>
                    <a:pt x="309562" y="1438275"/>
                  </a:lnTo>
                  <a:lnTo>
                    <a:pt x="288131" y="1433513"/>
                  </a:lnTo>
                  <a:lnTo>
                    <a:pt x="264318" y="1421607"/>
                  </a:lnTo>
                  <a:lnTo>
                    <a:pt x="245268" y="1407319"/>
                  </a:lnTo>
                  <a:lnTo>
                    <a:pt x="221456" y="1381125"/>
                  </a:lnTo>
                  <a:lnTo>
                    <a:pt x="200025" y="1323975"/>
                  </a:lnTo>
                  <a:lnTo>
                    <a:pt x="173831" y="1212057"/>
                  </a:lnTo>
                  <a:cubicBezTo>
                    <a:pt x="173037" y="1191419"/>
                    <a:pt x="172244" y="1170782"/>
                    <a:pt x="171450" y="1150144"/>
                  </a:cubicBezTo>
                  <a:lnTo>
                    <a:pt x="164306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7">
              <a:extLst>
                <a:ext uri="{FF2B5EF4-FFF2-40B4-BE49-F238E27FC236}">
                  <a16:creationId xmlns:a16="http://schemas.microsoft.com/office/drawing/2014/main" id="{21E2DC31-36CD-4E1B-B39D-E483C69ED956}"/>
                </a:ext>
              </a:extLst>
            </p:cNvPr>
            <p:cNvSpPr/>
            <p:nvPr/>
          </p:nvSpPr>
          <p:spPr>
            <a:xfrm rot="16200000">
              <a:off x="1816100" y="3873501"/>
              <a:ext cx="3730625" cy="374650"/>
            </a:xfrm>
            <a:custGeom>
              <a:avLst/>
              <a:gdLst>
                <a:gd name="connsiteX0" fmla="*/ 1597025 w 3730625"/>
                <a:gd name="connsiteY0" fmla="*/ 295275 h 374650"/>
                <a:gd name="connsiteX1" fmla="*/ 1101725 w 3730625"/>
                <a:gd name="connsiteY1" fmla="*/ 292100 h 374650"/>
                <a:gd name="connsiteX2" fmla="*/ 692150 w 3730625"/>
                <a:gd name="connsiteY2" fmla="*/ 292100 h 374650"/>
                <a:gd name="connsiteX3" fmla="*/ 320675 w 3730625"/>
                <a:gd name="connsiteY3" fmla="*/ 292100 h 374650"/>
                <a:gd name="connsiteX4" fmla="*/ 234950 w 3730625"/>
                <a:gd name="connsiteY4" fmla="*/ 285750 h 374650"/>
                <a:gd name="connsiteX5" fmla="*/ 165100 w 3730625"/>
                <a:gd name="connsiteY5" fmla="*/ 273050 h 374650"/>
                <a:gd name="connsiteX6" fmla="*/ 95250 w 3730625"/>
                <a:gd name="connsiteY6" fmla="*/ 254000 h 374650"/>
                <a:gd name="connsiteX7" fmla="*/ 53975 w 3730625"/>
                <a:gd name="connsiteY7" fmla="*/ 231775 h 374650"/>
                <a:gd name="connsiteX8" fmla="*/ 22225 w 3730625"/>
                <a:gd name="connsiteY8" fmla="*/ 206375 h 374650"/>
                <a:gd name="connsiteX9" fmla="*/ 3175 w 3730625"/>
                <a:gd name="connsiteY9" fmla="*/ 184150 h 374650"/>
                <a:gd name="connsiteX10" fmla="*/ 0 w 3730625"/>
                <a:gd name="connsiteY10" fmla="*/ 149225 h 374650"/>
                <a:gd name="connsiteX11" fmla="*/ 12700 w 3730625"/>
                <a:gd name="connsiteY11" fmla="*/ 127000 h 374650"/>
                <a:gd name="connsiteX12" fmla="*/ 31750 w 3730625"/>
                <a:gd name="connsiteY12" fmla="*/ 107950 h 374650"/>
                <a:gd name="connsiteX13" fmla="*/ 63500 w 3730625"/>
                <a:gd name="connsiteY13" fmla="*/ 85725 h 374650"/>
                <a:gd name="connsiteX14" fmla="*/ 101600 w 3730625"/>
                <a:gd name="connsiteY14" fmla="*/ 69850 h 374650"/>
                <a:gd name="connsiteX15" fmla="*/ 155575 w 3730625"/>
                <a:gd name="connsiteY15" fmla="*/ 50800 h 374650"/>
                <a:gd name="connsiteX16" fmla="*/ 209550 w 3730625"/>
                <a:gd name="connsiteY16" fmla="*/ 38100 h 374650"/>
                <a:gd name="connsiteX17" fmla="*/ 288925 w 3730625"/>
                <a:gd name="connsiteY17" fmla="*/ 22225 h 374650"/>
                <a:gd name="connsiteX18" fmla="*/ 384175 w 3730625"/>
                <a:gd name="connsiteY18" fmla="*/ 9525 h 374650"/>
                <a:gd name="connsiteX19" fmla="*/ 514350 w 3730625"/>
                <a:gd name="connsiteY19" fmla="*/ 0 h 374650"/>
                <a:gd name="connsiteX20" fmla="*/ 546100 w 3730625"/>
                <a:gd name="connsiteY20" fmla="*/ 15875 h 374650"/>
                <a:gd name="connsiteX21" fmla="*/ 609600 w 3730625"/>
                <a:gd name="connsiteY21" fmla="*/ 34925 h 374650"/>
                <a:gd name="connsiteX22" fmla="*/ 771525 w 3730625"/>
                <a:gd name="connsiteY22" fmla="*/ 57150 h 374650"/>
                <a:gd name="connsiteX23" fmla="*/ 962025 w 3730625"/>
                <a:gd name="connsiteY23" fmla="*/ 73025 h 374650"/>
                <a:gd name="connsiteX24" fmla="*/ 1362075 w 3730625"/>
                <a:gd name="connsiteY24" fmla="*/ 88900 h 374650"/>
                <a:gd name="connsiteX25" fmla="*/ 1873250 w 3730625"/>
                <a:gd name="connsiteY25" fmla="*/ 95250 h 374650"/>
                <a:gd name="connsiteX26" fmla="*/ 2486025 w 3730625"/>
                <a:gd name="connsiteY26" fmla="*/ 88900 h 374650"/>
                <a:gd name="connsiteX27" fmla="*/ 3051175 w 3730625"/>
                <a:gd name="connsiteY27" fmla="*/ 92075 h 374650"/>
                <a:gd name="connsiteX28" fmla="*/ 3273425 w 3730625"/>
                <a:gd name="connsiteY28" fmla="*/ 88900 h 374650"/>
                <a:gd name="connsiteX29" fmla="*/ 3435350 w 3730625"/>
                <a:gd name="connsiteY29" fmla="*/ 82550 h 374650"/>
                <a:gd name="connsiteX30" fmla="*/ 3549650 w 3730625"/>
                <a:gd name="connsiteY30" fmla="*/ 66675 h 374650"/>
                <a:gd name="connsiteX31" fmla="*/ 3702050 w 3730625"/>
                <a:gd name="connsiteY31" fmla="*/ 28575 h 374650"/>
                <a:gd name="connsiteX32" fmla="*/ 3730625 w 3730625"/>
                <a:gd name="connsiteY32" fmla="*/ 120650 h 374650"/>
                <a:gd name="connsiteX33" fmla="*/ 3629025 w 3730625"/>
                <a:gd name="connsiteY33" fmla="*/ 247650 h 374650"/>
                <a:gd name="connsiteX34" fmla="*/ 3581400 w 3730625"/>
                <a:gd name="connsiteY34" fmla="*/ 307975 h 374650"/>
                <a:gd name="connsiteX35" fmla="*/ 3536950 w 3730625"/>
                <a:gd name="connsiteY35" fmla="*/ 346075 h 374650"/>
                <a:gd name="connsiteX36" fmla="*/ 3498850 w 3730625"/>
                <a:gd name="connsiteY36" fmla="*/ 368300 h 374650"/>
                <a:gd name="connsiteX37" fmla="*/ 3467100 w 3730625"/>
                <a:gd name="connsiteY37" fmla="*/ 374650 h 374650"/>
                <a:gd name="connsiteX38" fmla="*/ 3432175 w 3730625"/>
                <a:gd name="connsiteY38" fmla="*/ 371475 h 374650"/>
                <a:gd name="connsiteX39" fmla="*/ 3397250 w 3730625"/>
                <a:gd name="connsiteY39" fmla="*/ 352425 h 374650"/>
                <a:gd name="connsiteX40" fmla="*/ 3327400 w 3730625"/>
                <a:gd name="connsiteY40" fmla="*/ 339725 h 374650"/>
                <a:gd name="connsiteX41" fmla="*/ 3251200 w 3730625"/>
                <a:gd name="connsiteY41" fmla="*/ 330200 h 374650"/>
                <a:gd name="connsiteX42" fmla="*/ 3098800 w 3730625"/>
                <a:gd name="connsiteY42" fmla="*/ 311150 h 374650"/>
                <a:gd name="connsiteX43" fmla="*/ 2930525 w 3730625"/>
                <a:gd name="connsiteY43" fmla="*/ 311150 h 374650"/>
                <a:gd name="connsiteX44" fmla="*/ 2552700 w 3730625"/>
                <a:gd name="connsiteY44" fmla="*/ 307975 h 374650"/>
                <a:gd name="connsiteX45" fmla="*/ 2470150 w 3730625"/>
                <a:gd name="connsiteY45" fmla="*/ 311150 h 374650"/>
                <a:gd name="connsiteX46" fmla="*/ 1597025 w 3730625"/>
                <a:gd name="connsiteY46" fmla="*/ 295275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30625" h="374650">
                  <a:moveTo>
                    <a:pt x="1597025" y="295275"/>
                  </a:moveTo>
                  <a:lnTo>
                    <a:pt x="1101725" y="292100"/>
                  </a:lnTo>
                  <a:lnTo>
                    <a:pt x="692150" y="292100"/>
                  </a:lnTo>
                  <a:lnTo>
                    <a:pt x="320675" y="292100"/>
                  </a:lnTo>
                  <a:lnTo>
                    <a:pt x="234950" y="285750"/>
                  </a:lnTo>
                  <a:lnTo>
                    <a:pt x="165100" y="273050"/>
                  </a:lnTo>
                  <a:lnTo>
                    <a:pt x="95250" y="254000"/>
                  </a:lnTo>
                  <a:lnTo>
                    <a:pt x="53975" y="231775"/>
                  </a:lnTo>
                  <a:lnTo>
                    <a:pt x="22225" y="206375"/>
                  </a:lnTo>
                  <a:lnTo>
                    <a:pt x="3175" y="184150"/>
                  </a:lnTo>
                  <a:lnTo>
                    <a:pt x="0" y="149225"/>
                  </a:lnTo>
                  <a:lnTo>
                    <a:pt x="12700" y="127000"/>
                  </a:lnTo>
                  <a:lnTo>
                    <a:pt x="31750" y="107950"/>
                  </a:lnTo>
                  <a:lnTo>
                    <a:pt x="63500" y="85725"/>
                  </a:lnTo>
                  <a:lnTo>
                    <a:pt x="101600" y="69850"/>
                  </a:lnTo>
                  <a:lnTo>
                    <a:pt x="155575" y="50800"/>
                  </a:lnTo>
                  <a:lnTo>
                    <a:pt x="209550" y="38100"/>
                  </a:lnTo>
                  <a:lnTo>
                    <a:pt x="288925" y="22225"/>
                  </a:lnTo>
                  <a:lnTo>
                    <a:pt x="384175" y="9525"/>
                  </a:lnTo>
                  <a:lnTo>
                    <a:pt x="514350" y="0"/>
                  </a:lnTo>
                  <a:lnTo>
                    <a:pt x="546100" y="15875"/>
                  </a:lnTo>
                  <a:lnTo>
                    <a:pt x="609600" y="34925"/>
                  </a:lnTo>
                  <a:lnTo>
                    <a:pt x="771525" y="57150"/>
                  </a:lnTo>
                  <a:lnTo>
                    <a:pt x="962025" y="73025"/>
                  </a:lnTo>
                  <a:lnTo>
                    <a:pt x="1362075" y="88900"/>
                  </a:lnTo>
                  <a:lnTo>
                    <a:pt x="1873250" y="95250"/>
                  </a:lnTo>
                  <a:lnTo>
                    <a:pt x="2486025" y="88900"/>
                  </a:lnTo>
                  <a:lnTo>
                    <a:pt x="3051175" y="92075"/>
                  </a:lnTo>
                  <a:lnTo>
                    <a:pt x="3273425" y="88900"/>
                  </a:lnTo>
                  <a:lnTo>
                    <a:pt x="3435350" y="82550"/>
                  </a:lnTo>
                  <a:lnTo>
                    <a:pt x="3549650" y="66675"/>
                  </a:lnTo>
                  <a:lnTo>
                    <a:pt x="3702050" y="28575"/>
                  </a:lnTo>
                  <a:lnTo>
                    <a:pt x="3730625" y="120650"/>
                  </a:lnTo>
                  <a:lnTo>
                    <a:pt x="3629025" y="247650"/>
                  </a:lnTo>
                  <a:lnTo>
                    <a:pt x="3581400" y="307975"/>
                  </a:lnTo>
                  <a:lnTo>
                    <a:pt x="3536950" y="346075"/>
                  </a:lnTo>
                  <a:lnTo>
                    <a:pt x="3498850" y="368300"/>
                  </a:lnTo>
                  <a:lnTo>
                    <a:pt x="3467100" y="374650"/>
                  </a:lnTo>
                  <a:lnTo>
                    <a:pt x="3432175" y="371475"/>
                  </a:lnTo>
                  <a:lnTo>
                    <a:pt x="3397250" y="352425"/>
                  </a:lnTo>
                  <a:lnTo>
                    <a:pt x="3327400" y="339725"/>
                  </a:lnTo>
                  <a:lnTo>
                    <a:pt x="3251200" y="330200"/>
                  </a:lnTo>
                  <a:lnTo>
                    <a:pt x="3098800" y="311150"/>
                  </a:lnTo>
                  <a:lnTo>
                    <a:pt x="2930525" y="311150"/>
                  </a:lnTo>
                  <a:lnTo>
                    <a:pt x="2552700" y="307975"/>
                  </a:lnTo>
                  <a:lnTo>
                    <a:pt x="2470150" y="311150"/>
                  </a:lnTo>
                  <a:lnTo>
                    <a:pt x="1597025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16CF6402-149E-479A-8B7F-E41C74F58BD7}"/>
                </a:ext>
              </a:extLst>
            </p:cNvPr>
            <p:cNvSpPr/>
            <p:nvPr/>
          </p:nvSpPr>
          <p:spPr>
            <a:xfrm rot="16200000">
              <a:off x="2172494" y="3337719"/>
              <a:ext cx="1806575" cy="1128713"/>
            </a:xfrm>
            <a:custGeom>
              <a:avLst/>
              <a:gdLst>
                <a:gd name="connsiteX0" fmla="*/ 719138 w 1807369"/>
                <a:gd name="connsiteY0" fmla="*/ 700087 h 1128712"/>
                <a:gd name="connsiteX1" fmla="*/ 550069 w 1807369"/>
                <a:gd name="connsiteY1" fmla="*/ 571500 h 1128712"/>
                <a:gd name="connsiteX2" fmla="*/ 428625 w 1807369"/>
                <a:gd name="connsiteY2" fmla="*/ 473869 h 1128712"/>
                <a:gd name="connsiteX3" fmla="*/ 323850 w 1807369"/>
                <a:gd name="connsiteY3" fmla="*/ 383381 h 1128712"/>
                <a:gd name="connsiteX4" fmla="*/ 223838 w 1807369"/>
                <a:gd name="connsiteY4" fmla="*/ 288131 h 1128712"/>
                <a:gd name="connsiteX5" fmla="*/ 90488 w 1807369"/>
                <a:gd name="connsiteY5" fmla="*/ 157162 h 1128712"/>
                <a:gd name="connsiteX6" fmla="*/ 11906 w 1807369"/>
                <a:gd name="connsiteY6" fmla="*/ 69056 h 1128712"/>
                <a:gd name="connsiteX7" fmla="*/ 2381 w 1807369"/>
                <a:gd name="connsiteY7" fmla="*/ 47625 h 1128712"/>
                <a:gd name="connsiteX8" fmla="*/ 0 w 1807369"/>
                <a:gd name="connsiteY8" fmla="*/ 26194 h 1128712"/>
                <a:gd name="connsiteX9" fmla="*/ 2381 w 1807369"/>
                <a:gd name="connsiteY9" fmla="*/ 11906 h 1128712"/>
                <a:gd name="connsiteX10" fmla="*/ 9525 w 1807369"/>
                <a:gd name="connsiteY10" fmla="*/ 4762 h 1128712"/>
                <a:gd name="connsiteX11" fmla="*/ 26194 w 1807369"/>
                <a:gd name="connsiteY11" fmla="*/ 0 h 1128712"/>
                <a:gd name="connsiteX12" fmla="*/ 42863 w 1807369"/>
                <a:gd name="connsiteY12" fmla="*/ 7144 h 1128712"/>
                <a:gd name="connsiteX13" fmla="*/ 157163 w 1807369"/>
                <a:gd name="connsiteY13" fmla="*/ 109537 h 1128712"/>
                <a:gd name="connsiteX14" fmla="*/ 278606 w 1807369"/>
                <a:gd name="connsiteY14" fmla="*/ 207169 h 1128712"/>
                <a:gd name="connsiteX15" fmla="*/ 411956 w 1807369"/>
                <a:gd name="connsiteY15" fmla="*/ 307181 h 1128712"/>
                <a:gd name="connsiteX16" fmla="*/ 511969 w 1807369"/>
                <a:gd name="connsiteY16" fmla="*/ 381000 h 1128712"/>
                <a:gd name="connsiteX17" fmla="*/ 669131 w 1807369"/>
                <a:gd name="connsiteY17" fmla="*/ 481012 h 1128712"/>
                <a:gd name="connsiteX18" fmla="*/ 864394 w 1807369"/>
                <a:gd name="connsiteY18" fmla="*/ 595312 h 1128712"/>
                <a:gd name="connsiteX19" fmla="*/ 1085850 w 1807369"/>
                <a:gd name="connsiteY19" fmla="*/ 707231 h 1128712"/>
                <a:gd name="connsiteX20" fmla="*/ 1266825 w 1807369"/>
                <a:gd name="connsiteY20" fmla="*/ 790575 h 1128712"/>
                <a:gd name="connsiteX21" fmla="*/ 1450181 w 1807369"/>
                <a:gd name="connsiteY21" fmla="*/ 866775 h 1128712"/>
                <a:gd name="connsiteX22" fmla="*/ 1640681 w 1807369"/>
                <a:gd name="connsiteY22" fmla="*/ 940594 h 1128712"/>
                <a:gd name="connsiteX23" fmla="*/ 1797844 w 1807369"/>
                <a:gd name="connsiteY23" fmla="*/ 1000125 h 1128712"/>
                <a:gd name="connsiteX24" fmla="*/ 1807369 w 1807369"/>
                <a:gd name="connsiteY24" fmla="*/ 1128712 h 1128712"/>
                <a:gd name="connsiteX25" fmla="*/ 1426369 w 1807369"/>
                <a:gd name="connsiteY25" fmla="*/ 1102519 h 1128712"/>
                <a:gd name="connsiteX26" fmla="*/ 1285875 w 1807369"/>
                <a:gd name="connsiteY26" fmla="*/ 1038225 h 1128712"/>
                <a:gd name="connsiteX27" fmla="*/ 1126331 w 1807369"/>
                <a:gd name="connsiteY27" fmla="*/ 952500 h 1128712"/>
                <a:gd name="connsiteX28" fmla="*/ 959644 w 1807369"/>
                <a:gd name="connsiteY28" fmla="*/ 857250 h 1128712"/>
                <a:gd name="connsiteX29" fmla="*/ 719138 w 1807369"/>
                <a:gd name="connsiteY29" fmla="*/ 700087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7369" h="1128712">
                  <a:moveTo>
                    <a:pt x="719138" y="700087"/>
                  </a:moveTo>
                  <a:lnTo>
                    <a:pt x="550069" y="571500"/>
                  </a:lnTo>
                  <a:lnTo>
                    <a:pt x="428625" y="473869"/>
                  </a:lnTo>
                  <a:lnTo>
                    <a:pt x="323850" y="383381"/>
                  </a:lnTo>
                  <a:lnTo>
                    <a:pt x="223838" y="288131"/>
                  </a:lnTo>
                  <a:lnTo>
                    <a:pt x="90488" y="157162"/>
                  </a:lnTo>
                  <a:lnTo>
                    <a:pt x="11906" y="69056"/>
                  </a:lnTo>
                  <a:lnTo>
                    <a:pt x="2381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157163" y="109537"/>
                  </a:lnTo>
                  <a:lnTo>
                    <a:pt x="278606" y="207169"/>
                  </a:lnTo>
                  <a:lnTo>
                    <a:pt x="411956" y="307181"/>
                  </a:lnTo>
                  <a:lnTo>
                    <a:pt x="511969" y="381000"/>
                  </a:lnTo>
                  <a:lnTo>
                    <a:pt x="669131" y="481012"/>
                  </a:lnTo>
                  <a:lnTo>
                    <a:pt x="864394" y="595312"/>
                  </a:lnTo>
                  <a:lnTo>
                    <a:pt x="1085850" y="707231"/>
                  </a:lnTo>
                  <a:lnTo>
                    <a:pt x="1266825" y="790575"/>
                  </a:lnTo>
                  <a:lnTo>
                    <a:pt x="1450181" y="866775"/>
                  </a:lnTo>
                  <a:lnTo>
                    <a:pt x="1640681" y="940594"/>
                  </a:lnTo>
                  <a:lnTo>
                    <a:pt x="1797844" y="1000125"/>
                  </a:lnTo>
                  <a:lnTo>
                    <a:pt x="1807369" y="1128712"/>
                  </a:lnTo>
                  <a:lnTo>
                    <a:pt x="1426369" y="1102519"/>
                  </a:lnTo>
                  <a:lnTo>
                    <a:pt x="1285875" y="1038225"/>
                  </a:lnTo>
                  <a:lnTo>
                    <a:pt x="1126331" y="952500"/>
                  </a:lnTo>
                  <a:lnTo>
                    <a:pt x="959644" y="857250"/>
                  </a:lnTo>
                  <a:lnTo>
                    <a:pt x="719138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5F8DF5E2-B0E7-4625-85B7-1B074F0146C1}"/>
                </a:ext>
              </a:extLst>
            </p:cNvPr>
            <p:cNvSpPr/>
            <p:nvPr/>
          </p:nvSpPr>
          <p:spPr>
            <a:xfrm>
              <a:off x="3716338" y="3316288"/>
              <a:ext cx="666750" cy="708025"/>
            </a:xfrm>
            <a:custGeom>
              <a:avLst/>
              <a:gdLst>
                <a:gd name="connsiteX0" fmla="*/ 361950 w 666750"/>
                <a:gd name="connsiteY0" fmla="*/ 431007 h 707232"/>
                <a:gd name="connsiteX1" fmla="*/ 269082 w 666750"/>
                <a:gd name="connsiteY1" fmla="*/ 316707 h 707232"/>
                <a:gd name="connsiteX2" fmla="*/ 197644 w 666750"/>
                <a:gd name="connsiteY2" fmla="*/ 247650 h 707232"/>
                <a:gd name="connsiteX3" fmla="*/ 97632 w 666750"/>
                <a:gd name="connsiteY3" fmla="*/ 161925 h 707232"/>
                <a:gd name="connsiteX4" fmla="*/ 9525 w 666750"/>
                <a:gd name="connsiteY4" fmla="*/ 107157 h 707232"/>
                <a:gd name="connsiteX5" fmla="*/ 0 w 666750"/>
                <a:gd name="connsiteY5" fmla="*/ 0 h 707232"/>
                <a:gd name="connsiteX6" fmla="*/ 116682 w 666750"/>
                <a:gd name="connsiteY6" fmla="*/ 30957 h 707232"/>
                <a:gd name="connsiteX7" fmla="*/ 180975 w 666750"/>
                <a:gd name="connsiteY7" fmla="*/ 50007 h 707232"/>
                <a:gd name="connsiteX8" fmla="*/ 259557 w 666750"/>
                <a:gd name="connsiteY8" fmla="*/ 80963 h 707232"/>
                <a:gd name="connsiteX9" fmla="*/ 333375 w 666750"/>
                <a:gd name="connsiteY9" fmla="*/ 114300 h 707232"/>
                <a:gd name="connsiteX10" fmla="*/ 435769 w 666750"/>
                <a:gd name="connsiteY10" fmla="*/ 164307 h 707232"/>
                <a:gd name="connsiteX11" fmla="*/ 495300 w 666750"/>
                <a:gd name="connsiteY11" fmla="*/ 197644 h 707232"/>
                <a:gd name="connsiteX12" fmla="*/ 545307 w 666750"/>
                <a:gd name="connsiteY12" fmla="*/ 228600 h 707232"/>
                <a:gd name="connsiteX13" fmla="*/ 585788 w 666750"/>
                <a:gd name="connsiteY13" fmla="*/ 292894 h 707232"/>
                <a:gd name="connsiteX14" fmla="*/ 626269 w 666750"/>
                <a:gd name="connsiteY14" fmla="*/ 376238 h 707232"/>
                <a:gd name="connsiteX15" fmla="*/ 650082 w 666750"/>
                <a:gd name="connsiteY15" fmla="*/ 445294 h 707232"/>
                <a:gd name="connsiteX16" fmla="*/ 661988 w 666750"/>
                <a:gd name="connsiteY16" fmla="*/ 507207 h 707232"/>
                <a:gd name="connsiteX17" fmla="*/ 666750 w 666750"/>
                <a:gd name="connsiteY17" fmla="*/ 561975 h 707232"/>
                <a:gd name="connsiteX18" fmla="*/ 666750 w 666750"/>
                <a:gd name="connsiteY18" fmla="*/ 607219 h 707232"/>
                <a:gd name="connsiteX19" fmla="*/ 661988 w 666750"/>
                <a:gd name="connsiteY19" fmla="*/ 640557 h 707232"/>
                <a:gd name="connsiteX20" fmla="*/ 647700 w 666750"/>
                <a:gd name="connsiteY20" fmla="*/ 676275 h 707232"/>
                <a:gd name="connsiteX21" fmla="*/ 628650 w 666750"/>
                <a:gd name="connsiteY21" fmla="*/ 697707 h 707232"/>
                <a:gd name="connsiteX22" fmla="*/ 604838 w 666750"/>
                <a:gd name="connsiteY22" fmla="*/ 707232 h 707232"/>
                <a:gd name="connsiteX23" fmla="*/ 576263 w 666750"/>
                <a:gd name="connsiteY23" fmla="*/ 707232 h 707232"/>
                <a:gd name="connsiteX24" fmla="*/ 545307 w 666750"/>
                <a:gd name="connsiteY24" fmla="*/ 700088 h 707232"/>
                <a:gd name="connsiteX25" fmla="*/ 514350 w 666750"/>
                <a:gd name="connsiteY25" fmla="*/ 676275 h 707232"/>
                <a:gd name="connsiteX26" fmla="*/ 483394 w 666750"/>
                <a:gd name="connsiteY26" fmla="*/ 619125 h 707232"/>
                <a:gd name="connsiteX27" fmla="*/ 419100 w 666750"/>
                <a:gd name="connsiteY27" fmla="*/ 511969 h 707232"/>
                <a:gd name="connsiteX28" fmla="*/ 361950 w 666750"/>
                <a:gd name="connsiteY28" fmla="*/ 431007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6750" h="707232">
                  <a:moveTo>
                    <a:pt x="361950" y="431007"/>
                  </a:moveTo>
                  <a:lnTo>
                    <a:pt x="269082" y="316707"/>
                  </a:lnTo>
                  <a:lnTo>
                    <a:pt x="197644" y="247650"/>
                  </a:lnTo>
                  <a:lnTo>
                    <a:pt x="97632" y="161925"/>
                  </a:lnTo>
                  <a:lnTo>
                    <a:pt x="9525" y="107157"/>
                  </a:lnTo>
                  <a:lnTo>
                    <a:pt x="0" y="0"/>
                  </a:lnTo>
                  <a:lnTo>
                    <a:pt x="116682" y="30957"/>
                  </a:lnTo>
                  <a:lnTo>
                    <a:pt x="180975" y="50007"/>
                  </a:lnTo>
                  <a:lnTo>
                    <a:pt x="259557" y="80963"/>
                  </a:lnTo>
                  <a:lnTo>
                    <a:pt x="333375" y="114300"/>
                  </a:lnTo>
                  <a:lnTo>
                    <a:pt x="435769" y="164307"/>
                  </a:lnTo>
                  <a:lnTo>
                    <a:pt x="495300" y="197644"/>
                  </a:lnTo>
                  <a:lnTo>
                    <a:pt x="545307" y="228600"/>
                  </a:lnTo>
                  <a:lnTo>
                    <a:pt x="585788" y="292894"/>
                  </a:lnTo>
                  <a:lnTo>
                    <a:pt x="626269" y="376238"/>
                  </a:lnTo>
                  <a:lnTo>
                    <a:pt x="650082" y="445294"/>
                  </a:lnTo>
                  <a:lnTo>
                    <a:pt x="661988" y="507207"/>
                  </a:lnTo>
                  <a:lnTo>
                    <a:pt x="666750" y="561975"/>
                  </a:lnTo>
                  <a:lnTo>
                    <a:pt x="666750" y="607219"/>
                  </a:lnTo>
                  <a:lnTo>
                    <a:pt x="661988" y="640557"/>
                  </a:lnTo>
                  <a:lnTo>
                    <a:pt x="647700" y="676275"/>
                  </a:lnTo>
                  <a:lnTo>
                    <a:pt x="628650" y="697707"/>
                  </a:lnTo>
                  <a:lnTo>
                    <a:pt x="604838" y="707232"/>
                  </a:lnTo>
                  <a:lnTo>
                    <a:pt x="576263" y="707232"/>
                  </a:lnTo>
                  <a:lnTo>
                    <a:pt x="545307" y="700088"/>
                  </a:lnTo>
                  <a:lnTo>
                    <a:pt x="514350" y="676275"/>
                  </a:lnTo>
                  <a:lnTo>
                    <a:pt x="483394" y="619125"/>
                  </a:lnTo>
                  <a:lnTo>
                    <a:pt x="419100" y="511969"/>
                  </a:lnTo>
                  <a:lnTo>
                    <a:pt x="361950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49AF88F6-40A4-4D3E-8CBB-53BA71ABCEB3}"/>
                </a:ext>
              </a:extLst>
            </p:cNvPr>
            <p:cNvSpPr/>
            <p:nvPr/>
          </p:nvSpPr>
          <p:spPr>
            <a:xfrm>
              <a:off x="4329113" y="2400300"/>
              <a:ext cx="2814637" cy="538163"/>
            </a:xfrm>
            <a:custGeom>
              <a:avLst/>
              <a:gdLst>
                <a:gd name="connsiteX0" fmla="*/ 1864518 w 2814637"/>
                <a:gd name="connsiteY0" fmla="*/ 297656 h 538163"/>
                <a:gd name="connsiteX1" fmla="*/ 1543050 w 2814637"/>
                <a:gd name="connsiteY1" fmla="*/ 340519 h 538163"/>
                <a:gd name="connsiteX2" fmla="*/ 1276350 w 2814637"/>
                <a:gd name="connsiteY2" fmla="*/ 383381 h 538163"/>
                <a:gd name="connsiteX3" fmla="*/ 1040606 w 2814637"/>
                <a:gd name="connsiteY3" fmla="*/ 411956 h 538163"/>
                <a:gd name="connsiteX4" fmla="*/ 764381 w 2814637"/>
                <a:gd name="connsiteY4" fmla="*/ 459581 h 538163"/>
                <a:gd name="connsiteX5" fmla="*/ 681037 w 2814637"/>
                <a:gd name="connsiteY5" fmla="*/ 476250 h 538163"/>
                <a:gd name="connsiteX6" fmla="*/ 619125 w 2814637"/>
                <a:gd name="connsiteY6" fmla="*/ 490538 h 538163"/>
                <a:gd name="connsiteX7" fmla="*/ 545306 w 2814637"/>
                <a:gd name="connsiteY7" fmla="*/ 509588 h 538163"/>
                <a:gd name="connsiteX8" fmla="*/ 502443 w 2814637"/>
                <a:gd name="connsiteY8" fmla="*/ 526256 h 538163"/>
                <a:gd name="connsiteX9" fmla="*/ 466725 w 2814637"/>
                <a:gd name="connsiteY9" fmla="*/ 533400 h 538163"/>
                <a:gd name="connsiteX10" fmla="*/ 423862 w 2814637"/>
                <a:gd name="connsiteY10" fmla="*/ 538163 h 538163"/>
                <a:gd name="connsiteX11" fmla="*/ 381000 w 2814637"/>
                <a:gd name="connsiteY11" fmla="*/ 535781 h 538163"/>
                <a:gd name="connsiteX12" fmla="*/ 335756 w 2814637"/>
                <a:gd name="connsiteY12" fmla="*/ 528638 h 538163"/>
                <a:gd name="connsiteX13" fmla="*/ 276225 w 2814637"/>
                <a:gd name="connsiteY13" fmla="*/ 509588 h 538163"/>
                <a:gd name="connsiteX14" fmla="*/ 195262 w 2814637"/>
                <a:gd name="connsiteY14" fmla="*/ 469106 h 538163"/>
                <a:gd name="connsiteX15" fmla="*/ 116681 w 2814637"/>
                <a:gd name="connsiteY15" fmla="*/ 423863 h 538163"/>
                <a:gd name="connsiteX16" fmla="*/ 47625 w 2814637"/>
                <a:gd name="connsiteY16" fmla="*/ 373856 h 538163"/>
                <a:gd name="connsiteX17" fmla="*/ 11906 w 2814637"/>
                <a:gd name="connsiteY17" fmla="*/ 338138 h 538163"/>
                <a:gd name="connsiteX18" fmla="*/ 2381 w 2814637"/>
                <a:gd name="connsiteY18" fmla="*/ 319088 h 538163"/>
                <a:gd name="connsiteX19" fmla="*/ 0 w 2814637"/>
                <a:gd name="connsiteY19" fmla="*/ 295275 h 538163"/>
                <a:gd name="connsiteX20" fmla="*/ 11906 w 2814637"/>
                <a:gd name="connsiteY20" fmla="*/ 280988 h 538163"/>
                <a:gd name="connsiteX21" fmla="*/ 33337 w 2814637"/>
                <a:gd name="connsiteY21" fmla="*/ 278606 h 538163"/>
                <a:gd name="connsiteX22" fmla="*/ 85725 w 2814637"/>
                <a:gd name="connsiteY22" fmla="*/ 292894 h 538163"/>
                <a:gd name="connsiteX23" fmla="*/ 185737 w 2814637"/>
                <a:gd name="connsiteY23" fmla="*/ 316706 h 538163"/>
                <a:gd name="connsiteX24" fmla="*/ 259556 w 2814637"/>
                <a:gd name="connsiteY24" fmla="*/ 330994 h 538163"/>
                <a:gd name="connsiteX25" fmla="*/ 323850 w 2814637"/>
                <a:gd name="connsiteY25" fmla="*/ 338138 h 538163"/>
                <a:gd name="connsiteX26" fmla="*/ 395287 w 2814637"/>
                <a:gd name="connsiteY26" fmla="*/ 335756 h 538163"/>
                <a:gd name="connsiteX27" fmla="*/ 554831 w 2814637"/>
                <a:gd name="connsiteY27" fmla="*/ 314325 h 538163"/>
                <a:gd name="connsiteX28" fmla="*/ 909637 w 2814637"/>
                <a:gd name="connsiteY28" fmla="*/ 257175 h 538163"/>
                <a:gd name="connsiteX29" fmla="*/ 1302543 w 2814637"/>
                <a:gd name="connsiteY29" fmla="*/ 202406 h 538163"/>
                <a:gd name="connsiteX30" fmla="*/ 1566862 w 2814637"/>
                <a:gd name="connsiteY30" fmla="*/ 159544 h 538163"/>
                <a:gd name="connsiteX31" fmla="*/ 2119312 w 2814637"/>
                <a:gd name="connsiteY31" fmla="*/ 88106 h 538163"/>
                <a:gd name="connsiteX32" fmla="*/ 2264568 w 2814637"/>
                <a:gd name="connsiteY32" fmla="*/ 69056 h 538163"/>
                <a:gd name="connsiteX33" fmla="*/ 2297906 w 2814637"/>
                <a:gd name="connsiteY33" fmla="*/ 59531 h 538163"/>
                <a:gd name="connsiteX34" fmla="*/ 2362200 w 2814637"/>
                <a:gd name="connsiteY34" fmla="*/ 28575 h 538163"/>
                <a:gd name="connsiteX35" fmla="*/ 2409825 w 2814637"/>
                <a:gd name="connsiteY35" fmla="*/ 0 h 538163"/>
                <a:gd name="connsiteX36" fmla="*/ 2502693 w 2814637"/>
                <a:gd name="connsiteY36" fmla="*/ 14288 h 538163"/>
                <a:gd name="connsiteX37" fmla="*/ 2588418 w 2814637"/>
                <a:gd name="connsiteY37" fmla="*/ 42863 h 538163"/>
                <a:gd name="connsiteX38" fmla="*/ 2647950 w 2814637"/>
                <a:gd name="connsiteY38" fmla="*/ 66675 h 538163"/>
                <a:gd name="connsiteX39" fmla="*/ 2700337 w 2814637"/>
                <a:gd name="connsiteY39" fmla="*/ 92869 h 538163"/>
                <a:gd name="connsiteX40" fmla="*/ 2738437 w 2814637"/>
                <a:gd name="connsiteY40" fmla="*/ 114300 h 538163"/>
                <a:gd name="connsiteX41" fmla="*/ 2778918 w 2814637"/>
                <a:gd name="connsiteY41" fmla="*/ 142875 h 538163"/>
                <a:gd name="connsiteX42" fmla="*/ 2800350 w 2814637"/>
                <a:gd name="connsiteY42" fmla="*/ 171450 h 538163"/>
                <a:gd name="connsiteX43" fmla="*/ 2812256 w 2814637"/>
                <a:gd name="connsiteY43" fmla="*/ 195263 h 538163"/>
                <a:gd name="connsiteX44" fmla="*/ 2814637 w 2814637"/>
                <a:gd name="connsiteY44" fmla="*/ 223838 h 538163"/>
                <a:gd name="connsiteX45" fmla="*/ 2809875 w 2814637"/>
                <a:gd name="connsiteY45" fmla="*/ 242888 h 538163"/>
                <a:gd name="connsiteX46" fmla="*/ 2786062 w 2814637"/>
                <a:gd name="connsiteY46" fmla="*/ 266700 h 538163"/>
                <a:gd name="connsiteX47" fmla="*/ 2745581 w 2814637"/>
                <a:gd name="connsiteY47" fmla="*/ 290513 h 538163"/>
                <a:gd name="connsiteX48" fmla="*/ 2566987 w 2814637"/>
                <a:gd name="connsiteY48" fmla="*/ 278606 h 538163"/>
                <a:gd name="connsiteX49" fmla="*/ 2402681 w 2814637"/>
                <a:gd name="connsiteY49" fmla="*/ 269081 h 538163"/>
                <a:gd name="connsiteX50" fmla="*/ 2286000 w 2814637"/>
                <a:gd name="connsiteY50" fmla="*/ 269081 h 538163"/>
                <a:gd name="connsiteX51" fmla="*/ 2171700 w 2814637"/>
                <a:gd name="connsiteY51" fmla="*/ 276225 h 538163"/>
                <a:gd name="connsiteX52" fmla="*/ 1864518 w 2814637"/>
                <a:gd name="connsiteY52" fmla="*/ 2976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14637" h="538163">
                  <a:moveTo>
                    <a:pt x="1864518" y="297656"/>
                  </a:moveTo>
                  <a:lnTo>
                    <a:pt x="1543050" y="340519"/>
                  </a:lnTo>
                  <a:lnTo>
                    <a:pt x="1276350" y="383381"/>
                  </a:lnTo>
                  <a:lnTo>
                    <a:pt x="1040606" y="411956"/>
                  </a:lnTo>
                  <a:lnTo>
                    <a:pt x="764381" y="459581"/>
                  </a:lnTo>
                  <a:lnTo>
                    <a:pt x="681037" y="476250"/>
                  </a:lnTo>
                  <a:lnTo>
                    <a:pt x="619125" y="490538"/>
                  </a:lnTo>
                  <a:lnTo>
                    <a:pt x="545306" y="509588"/>
                  </a:lnTo>
                  <a:lnTo>
                    <a:pt x="502443" y="526256"/>
                  </a:lnTo>
                  <a:lnTo>
                    <a:pt x="466725" y="533400"/>
                  </a:lnTo>
                  <a:lnTo>
                    <a:pt x="423862" y="538163"/>
                  </a:lnTo>
                  <a:lnTo>
                    <a:pt x="381000" y="535781"/>
                  </a:lnTo>
                  <a:lnTo>
                    <a:pt x="335756" y="528638"/>
                  </a:lnTo>
                  <a:lnTo>
                    <a:pt x="276225" y="509588"/>
                  </a:lnTo>
                  <a:lnTo>
                    <a:pt x="195262" y="469106"/>
                  </a:lnTo>
                  <a:lnTo>
                    <a:pt x="116681" y="423863"/>
                  </a:lnTo>
                  <a:lnTo>
                    <a:pt x="47625" y="373856"/>
                  </a:lnTo>
                  <a:lnTo>
                    <a:pt x="11906" y="338138"/>
                  </a:lnTo>
                  <a:lnTo>
                    <a:pt x="2381" y="319088"/>
                  </a:lnTo>
                  <a:lnTo>
                    <a:pt x="0" y="295275"/>
                  </a:lnTo>
                  <a:lnTo>
                    <a:pt x="11906" y="280988"/>
                  </a:lnTo>
                  <a:lnTo>
                    <a:pt x="33337" y="278606"/>
                  </a:lnTo>
                  <a:lnTo>
                    <a:pt x="85725" y="292894"/>
                  </a:lnTo>
                  <a:lnTo>
                    <a:pt x="185737" y="316706"/>
                  </a:lnTo>
                  <a:lnTo>
                    <a:pt x="259556" y="330994"/>
                  </a:lnTo>
                  <a:lnTo>
                    <a:pt x="323850" y="338138"/>
                  </a:lnTo>
                  <a:lnTo>
                    <a:pt x="395287" y="335756"/>
                  </a:lnTo>
                  <a:lnTo>
                    <a:pt x="554831" y="314325"/>
                  </a:lnTo>
                  <a:lnTo>
                    <a:pt x="909637" y="257175"/>
                  </a:lnTo>
                  <a:lnTo>
                    <a:pt x="1302543" y="202406"/>
                  </a:lnTo>
                  <a:lnTo>
                    <a:pt x="1566862" y="159544"/>
                  </a:lnTo>
                  <a:lnTo>
                    <a:pt x="2119312" y="88106"/>
                  </a:lnTo>
                  <a:lnTo>
                    <a:pt x="2264568" y="69056"/>
                  </a:lnTo>
                  <a:lnTo>
                    <a:pt x="2297906" y="59531"/>
                  </a:lnTo>
                  <a:lnTo>
                    <a:pt x="2362200" y="28575"/>
                  </a:lnTo>
                  <a:lnTo>
                    <a:pt x="2409825" y="0"/>
                  </a:lnTo>
                  <a:lnTo>
                    <a:pt x="2502693" y="14288"/>
                  </a:lnTo>
                  <a:lnTo>
                    <a:pt x="2588418" y="42863"/>
                  </a:lnTo>
                  <a:lnTo>
                    <a:pt x="2647950" y="66675"/>
                  </a:lnTo>
                  <a:lnTo>
                    <a:pt x="2700337" y="92869"/>
                  </a:lnTo>
                  <a:lnTo>
                    <a:pt x="2738437" y="114300"/>
                  </a:lnTo>
                  <a:lnTo>
                    <a:pt x="2778918" y="142875"/>
                  </a:lnTo>
                  <a:lnTo>
                    <a:pt x="2800350" y="171450"/>
                  </a:lnTo>
                  <a:lnTo>
                    <a:pt x="2812256" y="195263"/>
                  </a:lnTo>
                  <a:lnTo>
                    <a:pt x="2814637" y="223838"/>
                  </a:lnTo>
                  <a:lnTo>
                    <a:pt x="2809875" y="242888"/>
                  </a:lnTo>
                  <a:lnTo>
                    <a:pt x="2786062" y="266700"/>
                  </a:lnTo>
                  <a:lnTo>
                    <a:pt x="2745581" y="290513"/>
                  </a:lnTo>
                  <a:lnTo>
                    <a:pt x="2566987" y="278606"/>
                  </a:lnTo>
                  <a:lnTo>
                    <a:pt x="2402681" y="269081"/>
                  </a:lnTo>
                  <a:lnTo>
                    <a:pt x="2286000" y="269081"/>
                  </a:lnTo>
                  <a:lnTo>
                    <a:pt x="2171700" y="276225"/>
                  </a:lnTo>
                  <a:lnTo>
                    <a:pt x="1864518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076A3DB5-F42D-433A-BF24-E5290538AE17}"/>
                </a:ext>
              </a:extLst>
            </p:cNvPr>
            <p:cNvSpPr/>
            <p:nvPr/>
          </p:nvSpPr>
          <p:spPr>
            <a:xfrm>
              <a:off x="4773613" y="3048000"/>
              <a:ext cx="2165350" cy="1408113"/>
            </a:xfrm>
            <a:custGeom>
              <a:avLst/>
              <a:gdLst>
                <a:gd name="connsiteX0" fmla="*/ 540544 w 2164557"/>
                <a:gd name="connsiteY0" fmla="*/ 330994 h 1407319"/>
                <a:gd name="connsiteX1" fmla="*/ 73819 w 2164557"/>
                <a:gd name="connsiteY1" fmla="*/ 392906 h 1407319"/>
                <a:gd name="connsiteX2" fmla="*/ 0 w 2164557"/>
                <a:gd name="connsiteY2" fmla="*/ 235744 h 1407319"/>
                <a:gd name="connsiteX3" fmla="*/ 240507 w 2164557"/>
                <a:gd name="connsiteY3" fmla="*/ 192881 h 1407319"/>
                <a:gd name="connsiteX4" fmla="*/ 542925 w 2164557"/>
                <a:gd name="connsiteY4" fmla="*/ 145256 h 1407319"/>
                <a:gd name="connsiteX5" fmla="*/ 840582 w 2164557"/>
                <a:gd name="connsiteY5" fmla="*/ 109538 h 1407319"/>
                <a:gd name="connsiteX6" fmla="*/ 1092994 w 2164557"/>
                <a:gd name="connsiteY6" fmla="*/ 66675 h 1407319"/>
                <a:gd name="connsiteX7" fmla="*/ 1323975 w 2164557"/>
                <a:gd name="connsiteY7" fmla="*/ 47625 h 1407319"/>
                <a:gd name="connsiteX8" fmla="*/ 1631157 w 2164557"/>
                <a:gd name="connsiteY8" fmla="*/ 23813 h 1407319"/>
                <a:gd name="connsiteX9" fmla="*/ 1666875 w 2164557"/>
                <a:gd name="connsiteY9" fmla="*/ 19050 h 1407319"/>
                <a:gd name="connsiteX10" fmla="*/ 1752600 w 2164557"/>
                <a:gd name="connsiteY10" fmla="*/ 2381 h 1407319"/>
                <a:gd name="connsiteX11" fmla="*/ 1788319 w 2164557"/>
                <a:gd name="connsiteY11" fmla="*/ 0 h 1407319"/>
                <a:gd name="connsiteX12" fmla="*/ 1824038 w 2164557"/>
                <a:gd name="connsiteY12" fmla="*/ 4763 h 1407319"/>
                <a:gd name="connsiteX13" fmla="*/ 1857375 w 2164557"/>
                <a:gd name="connsiteY13" fmla="*/ 16669 h 1407319"/>
                <a:gd name="connsiteX14" fmla="*/ 1902619 w 2164557"/>
                <a:gd name="connsiteY14" fmla="*/ 33338 h 1407319"/>
                <a:gd name="connsiteX15" fmla="*/ 1952625 w 2164557"/>
                <a:gd name="connsiteY15" fmla="*/ 59531 h 1407319"/>
                <a:gd name="connsiteX16" fmla="*/ 2047875 w 2164557"/>
                <a:gd name="connsiteY16" fmla="*/ 123825 h 1407319"/>
                <a:gd name="connsiteX17" fmla="*/ 2102644 w 2164557"/>
                <a:gd name="connsiteY17" fmla="*/ 169069 h 1407319"/>
                <a:gd name="connsiteX18" fmla="*/ 2145507 w 2164557"/>
                <a:gd name="connsiteY18" fmla="*/ 209550 h 1407319"/>
                <a:gd name="connsiteX19" fmla="*/ 2162175 w 2164557"/>
                <a:gd name="connsiteY19" fmla="*/ 235744 h 1407319"/>
                <a:gd name="connsiteX20" fmla="*/ 2164557 w 2164557"/>
                <a:gd name="connsiteY20" fmla="*/ 264319 h 1407319"/>
                <a:gd name="connsiteX21" fmla="*/ 2145507 w 2164557"/>
                <a:gd name="connsiteY21" fmla="*/ 304800 h 1407319"/>
                <a:gd name="connsiteX22" fmla="*/ 2107407 w 2164557"/>
                <a:gd name="connsiteY22" fmla="*/ 350044 h 1407319"/>
                <a:gd name="connsiteX23" fmla="*/ 2085975 w 2164557"/>
                <a:gd name="connsiteY23" fmla="*/ 397669 h 1407319"/>
                <a:gd name="connsiteX24" fmla="*/ 1997869 w 2164557"/>
                <a:gd name="connsiteY24" fmla="*/ 809625 h 1407319"/>
                <a:gd name="connsiteX25" fmla="*/ 1924050 w 2164557"/>
                <a:gd name="connsiteY25" fmla="*/ 1102519 h 1407319"/>
                <a:gd name="connsiteX26" fmla="*/ 1866900 w 2164557"/>
                <a:gd name="connsiteY26" fmla="*/ 1326356 h 1407319"/>
                <a:gd name="connsiteX27" fmla="*/ 1857375 w 2164557"/>
                <a:gd name="connsiteY27" fmla="*/ 1345406 h 1407319"/>
                <a:gd name="connsiteX28" fmla="*/ 1821657 w 2164557"/>
                <a:gd name="connsiteY28" fmla="*/ 1371600 h 1407319"/>
                <a:gd name="connsiteX29" fmla="*/ 1778794 w 2164557"/>
                <a:gd name="connsiteY29" fmla="*/ 1400175 h 1407319"/>
                <a:gd name="connsiteX30" fmla="*/ 1754982 w 2164557"/>
                <a:gd name="connsiteY30" fmla="*/ 1407319 h 1407319"/>
                <a:gd name="connsiteX31" fmla="*/ 1724025 w 2164557"/>
                <a:gd name="connsiteY31" fmla="*/ 1404938 h 1407319"/>
                <a:gd name="connsiteX32" fmla="*/ 1702594 w 2164557"/>
                <a:gd name="connsiteY32" fmla="*/ 1395413 h 1407319"/>
                <a:gd name="connsiteX33" fmla="*/ 1685925 w 2164557"/>
                <a:gd name="connsiteY33" fmla="*/ 1366838 h 1407319"/>
                <a:gd name="connsiteX34" fmla="*/ 1671638 w 2164557"/>
                <a:gd name="connsiteY34" fmla="*/ 1281113 h 1407319"/>
                <a:gd name="connsiteX35" fmla="*/ 1688307 w 2164557"/>
                <a:gd name="connsiteY35" fmla="*/ 1138238 h 1407319"/>
                <a:gd name="connsiteX36" fmla="*/ 1757363 w 2164557"/>
                <a:gd name="connsiteY36" fmla="*/ 766763 h 1407319"/>
                <a:gd name="connsiteX37" fmla="*/ 1778794 w 2164557"/>
                <a:gd name="connsiteY37" fmla="*/ 550069 h 1407319"/>
                <a:gd name="connsiteX38" fmla="*/ 1800225 w 2164557"/>
                <a:gd name="connsiteY38" fmla="*/ 309563 h 1407319"/>
                <a:gd name="connsiteX39" fmla="*/ 1795463 w 2164557"/>
                <a:gd name="connsiteY39" fmla="*/ 285750 h 1407319"/>
                <a:gd name="connsiteX40" fmla="*/ 1783557 w 2164557"/>
                <a:gd name="connsiteY40" fmla="*/ 259556 h 1407319"/>
                <a:gd name="connsiteX41" fmla="*/ 1759744 w 2164557"/>
                <a:gd name="connsiteY41" fmla="*/ 233363 h 1407319"/>
                <a:gd name="connsiteX42" fmla="*/ 1735932 w 2164557"/>
                <a:gd name="connsiteY42" fmla="*/ 211931 h 1407319"/>
                <a:gd name="connsiteX43" fmla="*/ 1697832 w 2164557"/>
                <a:gd name="connsiteY43" fmla="*/ 202406 h 1407319"/>
                <a:gd name="connsiteX44" fmla="*/ 1640682 w 2164557"/>
                <a:gd name="connsiteY44" fmla="*/ 200025 h 1407319"/>
                <a:gd name="connsiteX45" fmla="*/ 1450182 w 2164557"/>
                <a:gd name="connsiteY45" fmla="*/ 207169 h 1407319"/>
                <a:gd name="connsiteX46" fmla="*/ 1088232 w 2164557"/>
                <a:gd name="connsiteY46" fmla="*/ 245269 h 1407319"/>
                <a:gd name="connsiteX47" fmla="*/ 831057 w 2164557"/>
                <a:gd name="connsiteY47" fmla="*/ 292894 h 1407319"/>
                <a:gd name="connsiteX48" fmla="*/ 540544 w 2164557"/>
                <a:gd name="connsiteY48" fmla="*/ 330994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4557" h="1407319">
                  <a:moveTo>
                    <a:pt x="540544" y="330994"/>
                  </a:moveTo>
                  <a:lnTo>
                    <a:pt x="73819" y="392906"/>
                  </a:lnTo>
                  <a:lnTo>
                    <a:pt x="0" y="235744"/>
                  </a:lnTo>
                  <a:lnTo>
                    <a:pt x="240507" y="192881"/>
                  </a:lnTo>
                  <a:lnTo>
                    <a:pt x="542925" y="145256"/>
                  </a:lnTo>
                  <a:lnTo>
                    <a:pt x="840582" y="109538"/>
                  </a:lnTo>
                  <a:lnTo>
                    <a:pt x="1092994" y="66675"/>
                  </a:lnTo>
                  <a:lnTo>
                    <a:pt x="1323975" y="47625"/>
                  </a:lnTo>
                  <a:lnTo>
                    <a:pt x="1631157" y="23813"/>
                  </a:lnTo>
                  <a:lnTo>
                    <a:pt x="1666875" y="19050"/>
                  </a:lnTo>
                  <a:lnTo>
                    <a:pt x="1752600" y="2381"/>
                  </a:lnTo>
                  <a:lnTo>
                    <a:pt x="1788319" y="0"/>
                  </a:lnTo>
                  <a:lnTo>
                    <a:pt x="1824038" y="4763"/>
                  </a:lnTo>
                  <a:lnTo>
                    <a:pt x="1857375" y="16669"/>
                  </a:lnTo>
                  <a:lnTo>
                    <a:pt x="1902619" y="33338"/>
                  </a:lnTo>
                  <a:lnTo>
                    <a:pt x="1952625" y="59531"/>
                  </a:lnTo>
                  <a:lnTo>
                    <a:pt x="2047875" y="123825"/>
                  </a:lnTo>
                  <a:lnTo>
                    <a:pt x="2102644" y="169069"/>
                  </a:lnTo>
                  <a:lnTo>
                    <a:pt x="2145507" y="209550"/>
                  </a:lnTo>
                  <a:lnTo>
                    <a:pt x="2162175" y="235744"/>
                  </a:lnTo>
                  <a:lnTo>
                    <a:pt x="2164557" y="264319"/>
                  </a:lnTo>
                  <a:lnTo>
                    <a:pt x="2145507" y="304800"/>
                  </a:lnTo>
                  <a:lnTo>
                    <a:pt x="2107407" y="350044"/>
                  </a:lnTo>
                  <a:lnTo>
                    <a:pt x="2085975" y="397669"/>
                  </a:lnTo>
                  <a:lnTo>
                    <a:pt x="1997869" y="809625"/>
                  </a:lnTo>
                  <a:lnTo>
                    <a:pt x="1924050" y="1102519"/>
                  </a:lnTo>
                  <a:lnTo>
                    <a:pt x="1866900" y="1326356"/>
                  </a:lnTo>
                  <a:lnTo>
                    <a:pt x="1857375" y="1345406"/>
                  </a:lnTo>
                  <a:lnTo>
                    <a:pt x="1821657" y="1371600"/>
                  </a:lnTo>
                  <a:lnTo>
                    <a:pt x="1778794" y="1400175"/>
                  </a:lnTo>
                  <a:lnTo>
                    <a:pt x="1754982" y="1407319"/>
                  </a:lnTo>
                  <a:lnTo>
                    <a:pt x="1724025" y="1404938"/>
                  </a:lnTo>
                  <a:lnTo>
                    <a:pt x="1702594" y="1395413"/>
                  </a:lnTo>
                  <a:lnTo>
                    <a:pt x="1685925" y="1366838"/>
                  </a:lnTo>
                  <a:lnTo>
                    <a:pt x="1671638" y="1281113"/>
                  </a:lnTo>
                  <a:lnTo>
                    <a:pt x="1688307" y="1138238"/>
                  </a:lnTo>
                  <a:lnTo>
                    <a:pt x="1757363" y="766763"/>
                  </a:lnTo>
                  <a:lnTo>
                    <a:pt x="1778794" y="550069"/>
                  </a:lnTo>
                  <a:lnTo>
                    <a:pt x="1800225" y="309563"/>
                  </a:lnTo>
                  <a:lnTo>
                    <a:pt x="1795463" y="285750"/>
                  </a:lnTo>
                  <a:lnTo>
                    <a:pt x="1783557" y="259556"/>
                  </a:lnTo>
                  <a:lnTo>
                    <a:pt x="1759744" y="233363"/>
                  </a:lnTo>
                  <a:lnTo>
                    <a:pt x="1735932" y="211931"/>
                  </a:lnTo>
                  <a:lnTo>
                    <a:pt x="1697832" y="202406"/>
                  </a:lnTo>
                  <a:lnTo>
                    <a:pt x="1640682" y="200025"/>
                  </a:lnTo>
                  <a:lnTo>
                    <a:pt x="1450182" y="207169"/>
                  </a:lnTo>
                  <a:lnTo>
                    <a:pt x="1088232" y="245269"/>
                  </a:lnTo>
                  <a:lnTo>
                    <a:pt x="831057" y="292894"/>
                  </a:lnTo>
                  <a:lnTo>
                    <a:pt x="5405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106D692D-7726-45FB-9B67-F2D778B662CB}"/>
                </a:ext>
              </a:extLst>
            </p:cNvPr>
            <p:cNvSpPr/>
            <p:nvPr/>
          </p:nvSpPr>
          <p:spPr>
            <a:xfrm>
              <a:off x="4876800" y="3602038"/>
              <a:ext cx="1733550" cy="346075"/>
            </a:xfrm>
            <a:custGeom>
              <a:avLst/>
              <a:gdLst>
                <a:gd name="connsiteX0" fmla="*/ 371475 w 1733550"/>
                <a:gd name="connsiteY0" fmla="*/ 316707 h 345282"/>
                <a:gd name="connsiteX1" fmla="*/ 35719 w 1733550"/>
                <a:gd name="connsiteY1" fmla="*/ 345282 h 345282"/>
                <a:gd name="connsiteX2" fmla="*/ 0 w 1733550"/>
                <a:gd name="connsiteY2" fmla="*/ 188119 h 345282"/>
                <a:gd name="connsiteX3" fmla="*/ 740569 w 1733550"/>
                <a:gd name="connsiteY3" fmla="*/ 90488 h 345282"/>
                <a:gd name="connsiteX4" fmla="*/ 990600 w 1733550"/>
                <a:gd name="connsiteY4" fmla="*/ 69057 h 345282"/>
                <a:gd name="connsiteX5" fmla="*/ 1240631 w 1733550"/>
                <a:gd name="connsiteY5" fmla="*/ 40482 h 345282"/>
                <a:gd name="connsiteX6" fmla="*/ 1440656 w 1733550"/>
                <a:gd name="connsiteY6" fmla="*/ 16669 h 345282"/>
                <a:gd name="connsiteX7" fmla="*/ 1595438 w 1733550"/>
                <a:gd name="connsiteY7" fmla="*/ 4763 h 345282"/>
                <a:gd name="connsiteX8" fmla="*/ 1733550 w 1733550"/>
                <a:gd name="connsiteY8" fmla="*/ 0 h 345282"/>
                <a:gd name="connsiteX9" fmla="*/ 1716881 w 1733550"/>
                <a:gd name="connsiteY9" fmla="*/ 207169 h 345282"/>
                <a:gd name="connsiteX10" fmla="*/ 1428750 w 1733550"/>
                <a:gd name="connsiteY10" fmla="*/ 211932 h 345282"/>
                <a:gd name="connsiteX11" fmla="*/ 1223963 w 1733550"/>
                <a:gd name="connsiteY11" fmla="*/ 228600 h 345282"/>
                <a:gd name="connsiteX12" fmla="*/ 981075 w 1733550"/>
                <a:gd name="connsiteY12" fmla="*/ 250032 h 345282"/>
                <a:gd name="connsiteX13" fmla="*/ 719138 w 1733550"/>
                <a:gd name="connsiteY13" fmla="*/ 278607 h 345282"/>
                <a:gd name="connsiteX14" fmla="*/ 371475 w 1733550"/>
                <a:gd name="connsiteY14" fmla="*/ 316707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3550" h="345282">
                  <a:moveTo>
                    <a:pt x="371475" y="316707"/>
                  </a:moveTo>
                  <a:lnTo>
                    <a:pt x="35719" y="345282"/>
                  </a:lnTo>
                  <a:lnTo>
                    <a:pt x="0" y="188119"/>
                  </a:lnTo>
                  <a:lnTo>
                    <a:pt x="740569" y="90488"/>
                  </a:lnTo>
                  <a:lnTo>
                    <a:pt x="990600" y="69057"/>
                  </a:lnTo>
                  <a:lnTo>
                    <a:pt x="1240631" y="40482"/>
                  </a:lnTo>
                  <a:lnTo>
                    <a:pt x="1440656" y="16669"/>
                  </a:lnTo>
                  <a:lnTo>
                    <a:pt x="1595438" y="4763"/>
                  </a:lnTo>
                  <a:lnTo>
                    <a:pt x="1733550" y="0"/>
                  </a:lnTo>
                  <a:lnTo>
                    <a:pt x="1716881" y="207169"/>
                  </a:lnTo>
                  <a:lnTo>
                    <a:pt x="1428750" y="211932"/>
                  </a:lnTo>
                  <a:lnTo>
                    <a:pt x="1223963" y="228600"/>
                  </a:lnTo>
                  <a:lnTo>
                    <a:pt x="981075" y="250032"/>
                  </a:lnTo>
                  <a:lnTo>
                    <a:pt x="719138" y="278607"/>
                  </a:lnTo>
                  <a:lnTo>
                    <a:pt x="371475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15AFC5BC-1879-4F06-BD56-1FE1A2ED9353}"/>
                </a:ext>
              </a:extLst>
            </p:cNvPr>
            <p:cNvSpPr/>
            <p:nvPr/>
          </p:nvSpPr>
          <p:spPr>
            <a:xfrm>
              <a:off x="4924425" y="4186238"/>
              <a:ext cx="1598613" cy="323850"/>
            </a:xfrm>
            <a:custGeom>
              <a:avLst/>
              <a:gdLst>
                <a:gd name="connsiteX0" fmla="*/ 371475 w 1597819"/>
                <a:gd name="connsiteY0" fmla="*/ 283368 h 323850"/>
                <a:gd name="connsiteX1" fmla="*/ 23813 w 1597819"/>
                <a:gd name="connsiteY1" fmla="*/ 323850 h 323850"/>
                <a:gd name="connsiteX2" fmla="*/ 0 w 1597819"/>
                <a:gd name="connsiteY2" fmla="*/ 145256 h 323850"/>
                <a:gd name="connsiteX3" fmla="*/ 385763 w 1597819"/>
                <a:gd name="connsiteY3" fmla="*/ 102393 h 323850"/>
                <a:gd name="connsiteX4" fmla="*/ 695325 w 1597819"/>
                <a:gd name="connsiteY4" fmla="*/ 66675 h 323850"/>
                <a:gd name="connsiteX5" fmla="*/ 940594 w 1597819"/>
                <a:gd name="connsiteY5" fmla="*/ 45243 h 323850"/>
                <a:gd name="connsiteX6" fmla="*/ 1243013 w 1597819"/>
                <a:gd name="connsiteY6" fmla="*/ 14287 h 323850"/>
                <a:gd name="connsiteX7" fmla="*/ 1433513 w 1597819"/>
                <a:gd name="connsiteY7" fmla="*/ 2381 h 323850"/>
                <a:gd name="connsiteX8" fmla="*/ 1581150 w 1597819"/>
                <a:gd name="connsiteY8" fmla="*/ 0 h 323850"/>
                <a:gd name="connsiteX9" fmla="*/ 1597819 w 1597819"/>
                <a:gd name="connsiteY9" fmla="*/ 176212 h 323850"/>
                <a:gd name="connsiteX10" fmla="*/ 1221581 w 1597819"/>
                <a:gd name="connsiteY10" fmla="*/ 195262 h 323850"/>
                <a:gd name="connsiteX11" fmla="*/ 935831 w 1597819"/>
                <a:gd name="connsiteY11" fmla="*/ 221456 h 323850"/>
                <a:gd name="connsiteX12" fmla="*/ 652463 w 1597819"/>
                <a:gd name="connsiteY12" fmla="*/ 252412 h 323850"/>
                <a:gd name="connsiteX13" fmla="*/ 371475 w 1597819"/>
                <a:gd name="connsiteY13" fmla="*/ 28336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7819" h="323850">
                  <a:moveTo>
                    <a:pt x="371475" y="28336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85763" y="102393"/>
                  </a:lnTo>
                  <a:lnTo>
                    <a:pt x="695325" y="66675"/>
                  </a:lnTo>
                  <a:lnTo>
                    <a:pt x="940594" y="45243"/>
                  </a:lnTo>
                  <a:lnTo>
                    <a:pt x="1243013" y="14287"/>
                  </a:lnTo>
                  <a:lnTo>
                    <a:pt x="1433513" y="2381"/>
                  </a:lnTo>
                  <a:lnTo>
                    <a:pt x="1581150" y="0"/>
                  </a:lnTo>
                  <a:lnTo>
                    <a:pt x="1597819" y="176212"/>
                  </a:lnTo>
                  <a:lnTo>
                    <a:pt x="1221581" y="195262"/>
                  </a:lnTo>
                  <a:lnTo>
                    <a:pt x="935831" y="221456"/>
                  </a:lnTo>
                  <a:lnTo>
                    <a:pt x="652463" y="252412"/>
                  </a:lnTo>
                  <a:lnTo>
                    <a:pt x="371475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81D96B9B-F2D8-4510-9EBF-749320F7FD7C}"/>
                </a:ext>
              </a:extLst>
            </p:cNvPr>
            <p:cNvSpPr/>
            <p:nvPr/>
          </p:nvSpPr>
          <p:spPr>
            <a:xfrm rot="16200000">
              <a:off x="3957638" y="3589338"/>
              <a:ext cx="3409950" cy="495300"/>
            </a:xfrm>
            <a:custGeom>
              <a:avLst/>
              <a:gdLst>
                <a:gd name="connsiteX0" fmla="*/ 952500 w 3409950"/>
                <a:gd name="connsiteY0" fmla="*/ 444500 h 495300"/>
                <a:gd name="connsiteX1" fmla="*/ 6350 w 3409950"/>
                <a:gd name="connsiteY1" fmla="*/ 447675 h 495300"/>
                <a:gd name="connsiteX2" fmla="*/ 0 w 3409950"/>
                <a:gd name="connsiteY2" fmla="*/ 203200 h 495300"/>
                <a:gd name="connsiteX3" fmla="*/ 1143000 w 3409950"/>
                <a:gd name="connsiteY3" fmla="*/ 196850 h 495300"/>
                <a:gd name="connsiteX4" fmla="*/ 2244725 w 3409950"/>
                <a:gd name="connsiteY4" fmla="*/ 200025 h 495300"/>
                <a:gd name="connsiteX5" fmla="*/ 2787650 w 3409950"/>
                <a:gd name="connsiteY5" fmla="*/ 203200 h 495300"/>
                <a:gd name="connsiteX6" fmla="*/ 2933700 w 3409950"/>
                <a:gd name="connsiteY6" fmla="*/ 200025 h 495300"/>
                <a:gd name="connsiteX7" fmla="*/ 3079750 w 3409950"/>
                <a:gd name="connsiteY7" fmla="*/ 187325 h 495300"/>
                <a:gd name="connsiteX8" fmla="*/ 3171825 w 3409950"/>
                <a:gd name="connsiteY8" fmla="*/ 171450 h 495300"/>
                <a:gd name="connsiteX9" fmla="*/ 3232150 w 3409950"/>
                <a:gd name="connsiteY9" fmla="*/ 152400 h 495300"/>
                <a:gd name="connsiteX10" fmla="*/ 3282950 w 3409950"/>
                <a:gd name="connsiteY10" fmla="*/ 130175 h 495300"/>
                <a:gd name="connsiteX11" fmla="*/ 3321050 w 3409950"/>
                <a:gd name="connsiteY11" fmla="*/ 79375 h 495300"/>
                <a:gd name="connsiteX12" fmla="*/ 3371850 w 3409950"/>
                <a:gd name="connsiteY12" fmla="*/ 0 h 495300"/>
                <a:gd name="connsiteX13" fmla="*/ 3409950 w 3409950"/>
                <a:gd name="connsiteY13" fmla="*/ 171450 h 495300"/>
                <a:gd name="connsiteX14" fmla="*/ 3378200 w 3409950"/>
                <a:gd name="connsiteY14" fmla="*/ 250825 h 495300"/>
                <a:gd name="connsiteX15" fmla="*/ 3343275 w 3409950"/>
                <a:gd name="connsiteY15" fmla="*/ 381000 h 495300"/>
                <a:gd name="connsiteX16" fmla="*/ 3324225 w 3409950"/>
                <a:gd name="connsiteY16" fmla="*/ 419100 h 495300"/>
                <a:gd name="connsiteX17" fmla="*/ 3295650 w 3409950"/>
                <a:gd name="connsiteY17" fmla="*/ 454025 h 495300"/>
                <a:gd name="connsiteX18" fmla="*/ 3248025 w 3409950"/>
                <a:gd name="connsiteY18" fmla="*/ 485775 h 495300"/>
                <a:gd name="connsiteX19" fmla="*/ 3219450 w 3409950"/>
                <a:gd name="connsiteY19" fmla="*/ 495300 h 495300"/>
                <a:gd name="connsiteX20" fmla="*/ 3175000 w 3409950"/>
                <a:gd name="connsiteY20" fmla="*/ 485775 h 495300"/>
                <a:gd name="connsiteX21" fmla="*/ 3114675 w 3409950"/>
                <a:gd name="connsiteY21" fmla="*/ 476250 h 495300"/>
                <a:gd name="connsiteX22" fmla="*/ 3019425 w 3409950"/>
                <a:gd name="connsiteY22" fmla="*/ 469900 h 495300"/>
                <a:gd name="connsiteX23" fmla="*/ 2838450 w 3409950"/>
                <a:gd name="connsiteY23" fmla="*/ 469900 h 495300"/>
                <a:gd name="connsiteX24" fmla="*/ 2406650 w 3409950"/>
                <a:gd name="connsiteY24" fmla="*/ 450850 h 495300"/>
                <a:gd name="connsiteX25" fmla="*/ 2260600 w 3409950"/>
                <a:gd name="connsiteY25" fmla="*/ 444500 h 495300"/>
                <a:gd name="connsiteX26" fmla="*/ 1828800 w 3409950"/>
                <a:gd name="connsiteY26" fmla="*/ 447675 h 495300"/>
                <a:gd name="connsiteX27" fmla="*/ 1285875 w 3409950"/>
                <a:gd name="connsiteY27" fmla="*/ 441325 h 495300"/>
                <a:gd name="connsiteX28" fmla="*/ 952500 w 3409950"/>
                <a:gd name="connsiteY28" fmla="*/ 4445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09950" h="495300">
                  <a:moveTo>
                    <a:pt x="952500" y="444500"/>
                  </a:moveTo>
                  <a:lnTo>
                    <a:pt x="6350" y="447675"/>
                  </a:lnTo>
                  <a:lnTo>
                    <a:pt x="0" y="203200"/>
                  </a:lnTo>
                  <a:lnTo>
                    <a:pt x="1143000" y="196850"/>
                  </a:lnTo>
                  <a:lnTo>
                    <a:pt x="2244725" y="200025"/>
                  </a:lnTo>
                  <a:lnTo>
                    <a:pt x="2787650" y="203200"/>
                  </a:lnTo>
                  <a:lnTo>
                    <a:pt x="2933700" y="200025"/>
                  </a:lnTo>
                  <a:lnTo>
                    <a:pt x="3079750" y="187325"/>
                  </a:lnTo>
                  <a:lnTo>
                    <a:pt x="3171825" y="171450"/>
                  </a:lnTo>
                  <a:lnTo>
                    <a:pt x="3232150" y="152400"/>
                  </a:lnTo>
                  <a:lnTo>
                    <a:pt x="3282950" y="130175"/>
                  </a:lnTo>
                  <a:lnTo>
                    <a:pt x="3321050" y="79375"/>
                  </a:lnTo>
                  <a:lnTo>
                    <a:pt x="3371850" y="0"/>
                  </a:lnTo>
                  <a:lnTo>
                    <a:pt x="3409950" y="171450"/>
                  </a:lnTo>
                  <a:lnTo>
                    <a:pt x="3378200" y="250825"/>
                  </a:lnTo>
                  <a:lnTo>
                    <a:pt x="3343275" y="381000"/>
                  </a:lnTo>
                  <a:lnTo>
                    <a:pt x="3324225" y="419100"/>
                  </a:lnTo>
                  <a:lnTo>
                    <a:pt x="3295650" y="454025"/>
                  </a:lnTo>
                  <a:lnTo>
                    <a:pt x="3248025" y="485775"/>
                  </a:lnTo>
                  <a:lnTo>
                    <a:pt x="3219450" y="495300"/>
                  </a:lnTo>
                  <a:lnTo>
                    <a:pt x="3175000" y="485775"/>
                  </a:lnTo>
                  <a:lnTo>
                    <a:pt x="3114675" y="476250"/>
                  </a:lnTo>
                  <a:lnTo>
                    <a:pt x="3019425" y="469900"/>
                  </a:lnTo>
                  <a:lnTo>
                    <a:pt x="2838450" y="469900"/>
                  </a:lnTo>
                  <a:lnTo>
                    <a:pt x="2406650" y="450850"/>
                  </a:lnTo>
                  <a:lnTo>
                    <a:pt x="2260600" y="444500"/>
                  </a:lnTo>
                  <a:lnTo>
                    <a:pt x="1828800" y="447675"/>
                  </a:lnTo>
                  <a:lnTo>
                    <a:pt x="1285875" y="441325"/>
                  </a:lnTo>
                  <a:lnTo>
                    <a:pt x="952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4543046B-63EB-4F3A-95A6-596DFE66420D}"/>
                </a:ext>
              </a:extLst>
            </p:cNvPr>
            <p:cNvSpPr/>
            <p:nvPr/>
          </p:nvSpPr>
          <p:spPr>
            <a:xfrm>
              <a:off x="4602163" y="4703763"/>
              <a:ext cx="2171700" cy="406400"/>
            </a:xfrm>
            <a:custGeom>
              <a:avLst/>
              <a:gdLst>
                <a:gd name="connsiteX0" fmla="*/ 1552575 w 2171700"/>
                <a:gd name="connsiteY0" fmla="*/ 266700 h 407194"/>
                <a:gd name="connsiteX1" fmla="*/ 1245394 w 2171700"/>
                <a:gd name="connsiteY1" fmla="*/ 288131 h 407194"/>
                <a:gd name="connsiteX2" fmla="*/ 971550 w 2171700"/>
                <a:gd name="connsiteY2" fmla="*/ 316706 h 407194"/>
                <a:gd name="connsiteX3" fmla="*/ 776288 w 2171700"/>
                <a:gd name="connsiteY3" fmla="*/ 335756 h 407194"/>
                <a:gd name="connsiteX4" fmla="*/ 633413 w 2171700"/>
                <a:gd name="connsiteY4" fmla="*/ 359569 h 407194"/>
                <a:gd name="connsiteX5" fmla="*/ 492919 w 2171700"/>
                <a:gd name="connsiteY5" fmla="*/ 388144 h 407194"/>
                <a:gd name="connsiteX6" fmla="*/ 414338 w 2171700"/>
                <a:gd name="connsiteY6" fmla="*/ 404812 h 407194"/>
                <a:gd name="connsiteX7" fmla="*/ 369094 w 2171700"/>
                <a:gd name="connsiteY7" fmla="*/ 407194 h 407194"/>
                <a:gd name="connsiteX8" fmla="*/ 335757 w 2171700"/>
                <a:gd name="connsiteY8" fmla="*/ 404812 h 407194"/>
                <a:gd name="connsiteX9" fmla="*/ 302419 w 2171700"/>
                <a:gd name="connsiteY9" fmla="*/ 395287 h 407194"/>
                <a:gd name="connsiteX10" fmla="*/ 266700 w 2171700"/>
                <a:gd name="connsiteY10" fmla="*/ 381000 h 407194"/>
                <a:gd name="connsiteX11" fmla="*/ 207169 w 2171700"/>
                <a:gd name="connsiteY11" fmla="*/ 342900 h 407194"/>
                <a:gd name="connsiteX12" fmla="*/ 116682 w 2171700"/>
                <a:gd name="connsiteY12" fmla="*/ 283369 h 407194"/>
                <a:gd name="connsiteX13" fmla="*/ 73819 w 2171700"/>
                <a:gd name="connsiteY13" fmla="*/ 245269 h 407194"/>
                <a:gd name="connsiteX14" fmla="*/ 42863 w 2171700"/>
                <a:gd name="connsiteY14" fmla="*/ 211931 h 407194"/>
                <a:gd name="connsiteX15" fmla="*/ 14288 w 2171700"/>
                <a:gd name="connsiteY15" fmla="*/ 171450 h 407194"/>
                <a:gd name="connsiteX16" fmla="*/ 0 w 2171700"/>
                <a:gd name="connsiteY16" fmla="*/ 140494 h 407194"/>
                <a:gd name="connsiteX17" fmla="*/ 0 w 2171700"/>
                <a:gd name="connsiteY17" fmla="*/ 111919 h 407194"/>
                <a:gd name="connsiteX18" fmla="*/ 4763 w 2171700"/>
                <a:gd name="connsiteY18" fmla="*/ 102394 h 407194"/>
                <a:gd name="connsiteX19" fmla="*/ 16669 w 2171700"/>
                <a:gd name="connsiteY19" fmla="*/ 92869 h 407194"/>
                <a:gd name="connsiteX20" fmla="*/ 40482 w 2171700"/>
                <a:gd name="connsiteY20" fmla="*/ 95250 h 407194"/>
                <a:gd name="connsiteX21" fmla="*/ 104775 w 2171700"/>
                <a:gd name="connsiteY21" fmla="*/ 126206 h 407194"/>
                <a:gd name="connsiteX22" fmla="*/ 202407 w 2171700"/>
                <a:gd name="connsiteY22" fmla="*/ 161925 h 407194"/>
                <a:gd name="connsiteX23" fmla="*/ 311944 w 2171700"/>
                <a:gd name="connsiteY23" fmla="*/ 190500 h 407194"/>
                <a:gd name="connsiteX24" fmla="*/ 373857 w 2171700"/>
                <a:gd name="connsiteY24" fmla="*/ 197644 h 407194"/>
                <a:gd name="connsiteX25" fmla="*/ 459582 w 2171700"/>
                <a:gd name="connsiteY25" fmla="*/ 192881 h 407194"/>
                <a:gd name="connsiteX26" fmla="*/ 738188 w 2171700"/>
                <a:gd name="connsiteY26" fmla="*/ 152400 h 407194"/>
                <a:gd name="connsiteX27" fmla="*/ 1004888 w 2171700"/>
                <a:gd name="connsiteY27" fmla="*/ 107156 h 407194"/>
                <a:gd name="connsiteX28" fmla="*/ 1266825 w 2171700"/>
                <a:gd name="connsiteY28" fmla="*/ 88106 h 407194"/>
                <a:gd name="connsiteX29" fmla="*/ 1431132 w 2171700"/>
                <a:gd name="connsiteY29" fmla="*/ 66675 h 407194"/>
                <a:gd name="connsiteX30" fmla="*/ 1685925 w 2171700"/>
                <a:gd name="connsiteY30" fmla="*/ 42862 h 407194"/>
                <a:gd name="connsiteX31" fmla="*/ 1788319 w 2171700"/>
                <a:gd name="connsiteY31" fmla="*/ 0 h 407194"/>
                <a:gd name="connsiteX32" fmla="*/ 1826419 w 2171700"/>
                <a:gd name="connsiteY32" fmla="*/ 4762 h 407194"/>
                <a:gd name="connsiteX33" fmla="*/ 1928813 w 2171700"/>
                <a:gd name="connsiteY33" fmla="*/ 33337 h 407194"/>
                <a:gd name="connsiteX34" fmla="*/ 2005013 w 2171700"/>
                <a:gd name="connsiteY34" fmla="*/ 57150 h 407194"/>
                <a:gd name="connsiteX35" fmla="*/ 2055019 w 2171700"/>
                <a:gd name="connsiteY35" fmla="*/ 83344 h 407194"/>
                <a:gd name="connsiteX36" fmla="*/ 2119313 w 2171700"/>
                <a:gd name="connsiteY36" fmla="*/ 123825 h 407194"/>
                <a:gd name="connsiteX37" fmla="*/ 2155032 w 2171700"/>
                <a:gd name="connsiteY37" fmla="*/ 161925 h 407194"/>
                <a:gd name="connsiteX38" fmla="*/ 2166938 w 2171700"/>
                <a:gd name="connsiteY38" fmla="*/ 183356 h 407194"/>
                <a:gd name="connsiteX39" fmla="*/ 2171700 w 2171700"/>
                <a:gd name="connsiteY39" fmla="*/ 207169 h 407194"/>
                <a:gd name="connsiteX40" fmla="*/ 2164557 w 2171700"/>
                <a:gd name="connsiteY40" fmla="*/ 230981 h 407194"/>
                <a:gd name="connsiteX41" fmla="*/ 2126457 w 2171700"/>
                <a:gd name="connsiteY41" fmla="*/ 264319 h 407194"/>
                <a:gd name="connsiteX42" fmla="*/ 2083594 w 2171700"/>
                <a:gd name="connsiteY42" fmla="*/ 283369 h 407194"/>
                <a:gd name="connsiteX43" fmla="*/ 1974057 w 2171700"/>
                <a:gd name="connsiteY43" fmla="*/ 276225 h 407194"/>
                <a:gd name="connsiteX44" fmla="*/ 1552575 w 2171700"/>
                <a:gd name="connsiteY44" fmla="*/ 266700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71700" h="407194">
                  <a:moveTo>
                    <a:pt x="1552575" y="266700"/>
                  </a:moveTo>
                  <a:lnTo>
                    <a:pt x="1245394" y="288131"/>
                  </a:lnTo>
                  <a:lnTo>
                    <a:pt x="971550" y="316706"/>
                  </a:lnTo>
                  <a:lnTo>
                    <a:pt x="776288" y="335756"/>
                  </a:lnTo>
                  <a:lnTo>
                    <a:pt x="633413" y="359569"/>
                  </a:lnTo>
                  <a:lnTo>
                    <a:pt x="492919" y="388144"/>
                  </a:lnTo>
                  <a:lnTo>
                    <a:pt x="414338" y="404812"/>
                  </a:lnTo>
                  <a:lnTo>
                    <a:pt x="369094" y="407194"/>
                  </a:lnTo>
                  <a:lnTo>
                    <a:pt x="335757" y="404812"/>
                  </a:lnTo>
                  <a:lnTo>
                    <a:pt x="302419" y="395287"/>
                  </a:lnTo>
                  <a:lnTo>
                    <a:pt x="266700" y="381000"/>
                  </a:lnTo>
                  <a:lnTo>
                    <a:pt x="207169" y="342900"/>
                  </a:lnTo>
                  <a:lnTo>
                    <a:pt x="116682" y="283369"/>
                  </a:lnTo>
                  <a:lnTo>
                    <a:pt x="73819" y="245269"/>
                  </a:lnTo>
                  <a:lnTo>
                    <a:pt x="42863" y="211931"/>
                  </a:lnTo>
                  <a:lnTo>
                    <a:pt x="14288" y="171450"/>
                  </a:lnTo>
                  <a:lnTo>
                    <a:pt x="0" y="140494"/>
                  </a:lnTo>
                  <a:lnTo>
                    <a:pt x="0" y="111919"/>
                  </a:lnTo>
                  <a:lnTo>
                    <a:pt x="4763" y="102394"/>
                  </a:lnTo>
                  <a:lnTo>
                    <a:pt x="16669" y="92869"/>
                  </a:lnTo>
                  <a:lnTo>
                    <a:pt x="40482" y="95250"/>
                  </a:lnTo>
                  <a:lnTo>
                    <a:pt x="104775" y="126206"/>
                  </a:lnTo>
                  <a:lnTo>
                    <a:pt x="202407" y="161925"/>
                  </a:lnTo>
                  <a:lnTo>
                    <a:pt x="311944" y="190500"/>
                  </a:lnTo>
                  <a:lnTo>
                    <a:pt x="373857" y="197644"/>
                  </a:lnTo>
                  <a:lnTo>
                    <a:pt x="459582" y="192881"/>
                  </a:lnTo>
                  <a:lnTo>
                    <a:pt x="738188" y="152400"/>
                  </a:lnTo>
                  <a:lnTo>
                    <a:pt x="1004888" y="107156"/>
                  </a:lnTo>
                  <a:lnTo>
                    <a:pt x="1266825" y="88106"/>
                  </a:lnTo>
                  <a:lnTo>
                    <a:pt x="1431132" y="66675"/>
                  </a:lnTo>
                  <a:lnTo>
                    <a:pt x="1685925" y="42862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928813" y="33337"/>
                  </a:lnTo>
                  <a:lnTo>
                    <a:pt x="2005013" y="57150"/>
                  </a:lnTo>
                  <a:lnTo>
                    <a:pt x="2055019" y="83344"/>
                  </a:lnTo>
                  <a:lnTo>
                    <a:pt x="2119313" y="123825"/>
                  </a:lnTo>
                  <a:lnTo>
                    <a:pt x="2155032" y="161925"/>
                  </a:lnTo>
                  <a:lnTo>
                    <a:pt x="2166938" y="183356"/>
                  </a:lnTo>
                  <a:lnTo>
                    <a:pt x="2171700" y="207169"/>
                  </a:lnTo>
                  <a:lnTo>
                    <a:pt x="2164557" y="230981"/>
                  </a:lnTo>
                  <a:lnTo>
                    <a:pt x="2126457" y="264319"/>
                  </a:lnTo>
                  <a:lnTo>
                    <a:pt x="2083594" y="283369"/>
                  </a:lnTo>
                  <a:lnTo>
                    <a:pt x="1974057" y="276225"/>
                  </a:lnTo>
                  <a:lnTo>
                    <a:pt x="15525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4">
              <a:extLst>
                <a:ext uri="{FF2B5EF4-FFF2-40B4-BE49-F238E27FC236}">
                  <a16:creationId xmlns:a16="http://schemas.microsoft.com/office/drawing/2014/main" id="{44754B5D-3A29-4D0A-A6C4-7A1BC4785391}"/>
                </a:ext>
              </a:extLst>
            </p:cNvPr>
            <p:cNvSpPr/>
            <p:nvPr/>
          </p:nvSpPr>
          <p:spPr>
            <a:xfrm>
              <a:off x="4127500" y="5370513"/>
              <a:ext cx="3182938" cy="446087"/>
            </a:xfrm>
            <a:custGeom>
              <a:avLst/>
              <a:gdLst>
                <a:gd name="connsiteX0" fmla="*/ 1992652 w 3181900"/>
                <a:gd name="connsiteY0" fmla="*/ 282777 h 446629"/>
                <a:gd name="connsiteX1" fmla="*/ 1590950 w 3181900"/>
                <a:gd name="connsiteY1" fmla="*/ 301276 h 446629"/>
                <a:gd name="connsiteX2" fmla="*/ 1408599 w 3181900"/>
                <a:gd name="connsiteY2" fmla="*/ 314490 h 446629"/>
                <a:gd name="connsiteX3" fmla="*/ 1213033 w 3181900"/>
                <a:gd name="connsiteY3" fmla="*/ 335632 h 446629"/>
                <a:gd name="connsiteX4" fmla="*/ 956684 w 3181900"/>
                <a:gd name="connsiteY4" fmla="*/ 375274 h 446629"/>
                <a:gd name="connsiteX5" fmla="*/ 790189 w 3181900"/>
                <a:gd name="connsiteY5" fmla="*/ 404344 h 446629"/>
                <a:gd name="connsiteX6" fmla="*/ 578768 w 3181900"/>
                <a:gd name="connsiteY6" fmla="*/ 446629 h 446629"/>
                <a:gd name="connsiteX7" fmla="*/ 539126 w 3181900"/>
                <a:gd name="connsiteY7" fmla="*/ 446629 h 446629"/>
                <a:gd name="connsiteX8" fmla="*/ 470414 w 3181900"/>
                <a:gd name="connsiteY8" fmla="*/ 438700 h 446629"/>
                <a:gd name="connsiteX9" fmla="*/ 406987 w 3181900"/>
                <a:gd name="connsiteY9" fmla="*/ 428129 h 446629"/>
                <a:gd name="connsiteX10" fmla="*/ 351489 w 3181900"/>
                <a:gd name="connsiteY10" fmla="*/ 409630 h 446629"/>
                <a:gd name="connsiteX11" fmla="*/ 277491 w 3181900"/>
                <a:gd name="connsiteY11" fmla="*/ 383202 h 446629"/>
                <a:gd name="connsiteX12" fmla="*/ 184994 w 3181900"/>
                <a:gd name="connsiteY12" fmla="*/ 330347 h 446629"/>
                <a:gd name="connsiteX13" fmla="*/ 113639 w 3181900"/>
                <a:gd name="connsiteY13" fmla="*/ 280134 h 446629"/>
                <a:gd name="connsiteX14" fmla="*/ 44927 w 3181900"/>
                <a:gd name="connsiteY14" fmla="*/ 219350 h 446629"/>
                <a:gd name="connsiteX15" fmla="*/ 15857 w 3181900"/>
                <a:gd name="connsiteY15" fmla="*/ 177066 h 446629"/>
                <a:gd name="connsiteX16" fmla="*/ 2643 w 3181900"/>
                <a:gd name="connsiteY16" fmla="*/ 140067 h 446629"/>
                <a:gd name="connsiteX17" fmla="*/ 0 w 3181900"/>
                <a:gd name="connsiteY17" fmla="*/ 116282 h 446629"/>
                <a:gd name="connsiteX18" fmla="*/ 7928 w 3181900"/>
                <a:gd name="connsiteY18" fmla="*/ 103068 h 446629"/>
                <a:gd name="connsiteX19" fmla="*/ 26428 w 3181900"/>
                <a:gd name="connsiteY19" fmla="*/ 100425 h 446629"/>
                <a:gd name="connsiteX20" fmla="*/ 47570 w 3181900"/>
                <a:gd name="connsiteY20" fmla="*/ 105711 h 446629"/>
                <a:gd name="connsiteX21" fmla="*/ 113639 w 3181900"/>
                <a:gd name="connsiteY21" fmla="*/ 145353 h 446629"/>
                <a:gd name="connsiteX22" fmla="*/ 171780 w 3181900"/>
                <a:gd name="connsiteY22" fmla="*/ 171780 h 446629"/>
                <a:gd name="connsiteX23" fmla="*/ 264277 w 3181900"/>
                <a:gd name="connsiteY23" fmla="*/ 203494 h 446629"/>
                <a:gd name="connsiteX24" fmla="*/ 332989 w 3181900"/>
                <a:gd name="connsiteY24" fmla="*/ 219350 h 446629"/>
                <a:gd name="connsiteX25" fmla="*/ 401702 w 3181900"/>
                <a:gd name="connsiteY25" fmla="*/ 221993 h 446629"/>
                <a:gd name="connsiteX26" fmla="*/ 578768 w 3181900"/>
                <a:gd name="connsiteY26" fmla="*/ 214065 h 446629"/>
                <a:gd name="connsiteX27" fmla="*/ 898543 w 3181900"/>
                <a:gd name="connsiteY27" fmla="*/ 179709 h 446629"/>
                <a:gd name="connsiteX28" fmla="*/ 1215676 w 3181900"/>
                <a:gd name="connsiteY28" fmla="*/ 142710 h 446629"/>
                <a:gd name="connsiteX29" fmla="*/ 1487882 w 3181900"/>
                <a:gd name="connsiteY29" fmla="*/ 113639 h 446629"/>
                <a:gd name="connsiteX30" fmla="*/ 1746874 w 3181900"/>
                <a:gd name="connsiteY30" fmla="*/ 92497 h 446629"/>
                <a:gd name="connsiteX31" fmla="*/ 2101006 w 3181900"/>
                <a:gd name="connsiteY31" fmla="*/ 68712 h 446629"/>
                <a:gd name="connsiteX32" fmla="*/ 2502707 w 3181900"/>
                <a:gd name="connsiteY32" fmla="*/ 44927 h 446629"/>
                <a:gd name="connsiteX33" fmla="*/ 2629561 w 3181900"/>
                <a:gd name="connsiteY33" fmla="*/ 0 h 446629"/>
                <a:gd name="connsiteX34" fmla="*/ 2729986 w 3181900"/>
                <a:gd name="connsiteY34" fmla="*/ 13214 h 446629"/>
                <a:gd name="connsiteX35" fmla="*/ 2846268 w 3181900"/>
                <a:gd name="connsiteY35" fmla="*/ 44927 h 446629"/>
                <a:gd name="connsiteX36" fmla="*/ 2936122 w 3181900"/>
                <a:gd name="connsiteY36" fmla="*/ 79283 h 446629"/>
                <a:gd name="connsiteX37" fmla="*/ 3041833 w 3181900"/>
                <a:gd name="connsiteY37" fmla="*/ 126853 h 446629"/>
                <a:gd name="connsiteX38" fmla="*/ 3097332 w 3181900"/>
                <a:gd name="connsiteY38" fmla="*/ 166495 h 446629"/>
                <a:gd name="connsiteX39" fmla="*/ 3142259 w 3181900"/>
                <a:gd name="connsiteY39" fmla="*/ 208779 h 446629"/>
                <a:gd name="connsiteX40" fmla="*/ 3158115 w 3181900"/>
                <a:gd name="connsiteY40" fmla="*/ 229921 h 446629"/>
                <a:gd name="connsiteX41" fmla="*/ 3176615 w 3181900"/>
                <a:gd name="connsiteY41" fmla="*/ 256349 h 446629"/>
                <a:gd name="connsiteX42" fmla="*/ 3181900 w 3181900"/>
                <a:gd name="connsiteY42" fmla="*/ 277491 h 446629"/>
                <a:gd name="connsiteX43" fmla="*/ 3173972 w 3181900"/>
                <a:gd name="connsiteY43" fmla="*/ 301276 h 446629"/>
                <a:gd name="connsiteX44" fmla="*/ 3136973 w 3181900"/>
                <a:gd name="connsiteY44" fmla="*/ 319776 h 446629"/>
                <a:gd name="connsiteX45" fmla="*/ 3092046 w 3181900"/>
                <a:gd name="connsiteY45" fmla="*/ 335632 h 446629"/>
                <a:gd name="connsiteX46" fmla="*/ 3002192 w 3181900"/>
                <a:gd name="connsiteY46" fmla="*/ 327704 h 446629"/>
                <a:gd name="connsiteX47" fmla="*/ 2740557 w 3181900"/>
                <a:gd name="connsiteY47" fmla="*/ 290705 h 446629"/>
                <a:gd name="connsiteX48" fmla="*/ 2423424 w 3181900"/>
                <a:gd name="connsiteY48" fmla="*/ 269563 h 446629"/>
                <a:gd name="connsiteX49" fmla="*/ 1992652 w 3181900"/>
                <a:gd name="connsiteY49" fmla="*/ 28277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81900" h="446629">
                  <a:moveTo>
                    <a:pt x="1992652" y="282777"/>
                  </a:moveTo>
                  <a:lnTo>
                    <a:pt x="1590950" y="301276"/>
                  </a:lnTo>
                  <a:lnTo>
                    <a:pt x="1408599" y="314490"/>
                  </a:lnTo>
                  <a:lnTo>
                    <a:pt x="1213033" y="335632"/>
                  </a:lnTo>
                  <a:lnTo>
                    <a:pt x="956684" y="375274"/>
                  </a:lnTo>
                  <a:lnTo>
                    <a:pt x="790189" y="404344"/>
                  </a:lnTo>
                  <a:lnTo>
                    <a:pt x="578768" y="446629"/>
                  </a:lnTo>
                  <a:lnTo>
                    <a:pt x="539126" y="446629"/>
                  </a:lnTo>
                  <a:lnTo>
                    <a:pt x="470414" y="438700"/>
                  </a:lnTo>
                  <a:lnTo>
                    <a:pt x="406987" y="428129"/>
                  </a:lnTo>
                  <a:lnTo>
                    <a:pt x="351489" y="409630"/>
                  </a:lnTo>
                  <a:lnTo>
                    <a:pt x="277491" y="383202"/>
                  </a:lnTo>
                  <a:lnTo>
                    <a:pt x="184994" y="330347"/>
                  </a:lnTo>
                  <a:lnTo>
                    <a:pt x="113639" y="280134"/>
                  </a:lnTo>
                  <a:lnTo>
                    <a:pt x="44927" y="219350"/>
                  </a:lnTo>
                  <a:lnTo>
                    <a:pt x="15857" y="177066"/>
                  </a:lnTo>
                  <a:lnTo>
                    <a:pt x="2643" y="140067"/>
                  </a:lnTo>
                  <a:lnTo>
                    <a:pt x="0" y="116282"/>
                  </a:lnTo>
                  <a:lnTo>
                    <a:pt x="7928" y="103068"/>
                  </a:lnTo>
                  <a:lnTo>
                    <a:pt x="26428" y="100425"/>
                  </a:lnTo>
                  <a:lnTo>
                    <a:pt x="47570" y="105711"/>
                  </a:lnTo>
                  <a:lnTo>
                    <a:pt x="113639" y="145353"/>
                  </a:lnTo>
                  <a:lnTo>
                    <a:pt x="171780" y="171780"/>
                  </a:lnTo>
                  <a:lnTo>
                    <a:pt x="264277" y="203494"/>
                  </a:lnTo>
                  <a:lnTo>
                    <a:pt x="332989" y="219350"/>
                  </a:lnTo>
                  <a:lnTo>
                    <a:pt x="401702" y="221993"/>
                  </a:lnTo>
                  <a:lnTo>
                    <a:pt x="578768" y="214065"/>
                  </a:lnTo>
                  <a:lnTo>
                    <a:pt x="898543" y="179709"/>
                  </a:lnTo>
                  <a:lnTo>
                    <a:pt x="1215676" y="142710"/>
                  </a:lnTo>
                  <a:lnTo>
                    <a:pt x="1487882" y="113639"/>
                  </a:lnTo>
                  <a:lnTo>
                    <a:pt x="1746874" y="92497"/>
                  </a:lnTo>
                  <a:lnTo>
                    <a:pt x="2101006" y="68712"/>
                  </a:lnTo>
                  <a:lnTo>
                    <a:pt x="2502707" y="44927"/>
                  </a:lnTo>
                  <a:lnTo>
                    <a:pt x="2629561" y="0"/>
                  </a:lnTo>
                  <a:lnTo>
                    <a:pt x="2729986" y="13214"/>
                  </a:lnTo>
                  <a:lnTo>
                    <a:pt x="2846268" y="44927"/>
                  </a:lnTo>
                  <a:lnTo>
                    <a:pt x="2936122" y="79283"/>
                  </a:lnTo>
                  <a:lnTo>
                    <a:pt x="3041833" y="126853"/>
                  </a:lnTo>
                  <a:lnTo>
                    <a:pt x="3097332" y="166495"/>
                  </a:lnTo>
                  <a:lnTo>
                    <a:pt x="3142259" y="208779"/>
                  </a:lnTo>
                  <a:lnTo>
                    <a:pt x="3158115" y="229921"/>
                  </a:lnTo>
                  <a:lnTo>
                    <a:pt x="3176615" y="256349"/>
                  </a:lnTo>
                  <a:lnTo>
                    <a:pt x="3181900" y="277491"/>
                  </a:lnTo>
                  <a:cubicBezTo>
                    <a:pt x="3173663" y="299458"/>
                    <a:pt x="3173972" y="291106"/>
                    <a:pt x="3173972" y="301276"/>
                  </a:cubicBezTo>
                  <a:lnTo>
                    <a:pt x="3136973" y="319776"/>
                  </a:lnTo>
                  <a:lnTo>
                    <a:pt x="3092046" y="335632"/>
                  </a:lnTo>
                  <a:lnTo>
                    <a:pt x="3002192" y="327704"/>
                  </a:lnTo>
                  <a:lnTo>
                    <a:pt x="2740557" y="290705"/>
                  </a:lnTo>
                  <a:lnTo>
                    <a:pt x="2423424" y="269563"/>
                  </a:lnTo>
                  <a:lnTo>
                    <a:pt x="1992652" y="2827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14550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6EA9019-3E86-1742-B7F2-A3DF022CFF29}"/>
              </a:ext>
            </a:extLst>
          </p:cNvPr>
          <p:cNvSpPr/>
          <p:nvPr/>
        </p:nvSpPr>
        <p:spPr>
          <a:xfrm>
            <a:off x="4265613" y="2306638"/>
            <a:ext cx="2578100" cy="466725"/>
          </a:xfrm>
          <a:custGeom>
            <a:avLst/>
            <a:gdLst>
              <a:gd name="connsiteX0" fmla="*/ 1352550 w 2578894"/>
              <a:gd name="connsiteY0" fmla="*/ 309563 h 466725"/>
              <a:gd name="connsiteX1" fmla="*/ 954881 w 2578894"/>
              <a:gd name="connsiteY1" fmla="*/ 364332 h 466725"/>
              <a:gd name="connsiteX2" fmla="*/ 783431 w 2578894"/>
              <a:gd name="connsiteY2" fmla="*/ 407194 h 466725"/>
              <a:gd name="connsiteX3" fmla="*/ 681037 w 2578894"/>
              <a:gd name="connsiteY3" fmla="*/ 419100 h 466725"/>
              <a:gd name="connsiteX4" fmla="*/ 564356 w 2578894"/>
              <a:gd name="connsiteY4" fmla="*/ 438150 h 466725"/>
              <a:gd name="connsiteX5" fmla="*/ 507206 w 2578894"/>
              <a:gd name="connsiteY5" fmla="*/ 452438 h 466725"/>
              <a:gd name="connsiteX6" fmla="*/ 478631 w 2578894"/>
              <a:gd name="connsiteY6" fmla="*/ 461963 h 466725"/>
              <a:gd name="connsiteX7" fmla="*/ 442912 w 2578894"/>
              <a:gd name="connsiteY7" fmla="*/ 466725 h 466725"/>
              <a:gd name="connsiteX8" fmla="*/ 402431 w 2578894"/>
              <a:gd name="connsiteY8" fmla="*/ 461963 h 466725"/>
              <a:gd name="connsiteX9" fmla="*/ 371475 w 2578894"/>
              <a:gd name="connsiteY9" fmla="*/ 454819 h 466725"/>
              <a:gd name="connsiteX10" fmla="*/ 328612 w 2578894"/>
              <a:gd name="connsiteY10" fmla="*/ 435769 h 466725"/>
              <a:gd name="connsiteX11" fmla="*/ 261937 w 2578894"/>
              <a:gd name="connsiteY11" fmla="*/ 400050 h 466725"/>
              <a:gd name="connsiteX12" fmla="*/ 183356 w 2578894"/>
              <a:gd name="connsiteY12" fmla="*/ 338138 h 466725"/>
              <a:gd name="connsiteX13" fmla="*/ 92869 w 2578894"/>
              <a:gd name="connsiteY13" fmla="*/ 259557 h 466725"/>
              <a:gd name="connsiteX14" fmla="*/ 40481 w 2578894"/>
              <a:gd name="connsiteY14" fmla="*/ 207169 h 466725"/>
              <a:gd name="connsiteX15" fmla="*/ 14287 w 2578894"/>
              <a:gd name="connsiteY15" fmla="*/ 176213 h 466725"/>
              <a:gd name="connsiteX16" fmla="*/ 4762 w 2578894"/>
              <a:gd name="connsiteY16" fmla="*/ 154782 h 466725"/>
              <a:gd name="connsiteX17" fmla="*/ 0 w 2578894"/>
              <a:gd name="connsiteY17" fmla="*/ 130969 h 466725"/>
              <a:gd name="connsiteX18" fmla="*/ 2381 w 2578894"/>
              <a:gd name="connsiteY18" fmla="*/ 114300 h 466725"/>
              <a:gd name="connsiteX19" fmla="*/ 11906 w 2578894"/>
              <a:gd name="connsiteY19" fmla="*/ 107157 h 466725"/>
              <a:gd name="connsiteX20" fmla="*/ 28575 w 2578894"/>
              <a:gd name="connsiteY20" fmla="*/ 104775 h 466725"/>
              <a:gd name="connsiteX21" fmla="*/ 52387 w 2578894"/>
              <a:gd name="connsiteY21" fmla="*/ 111919 h 466725"/>
              <a:gd name="connsiteX22" fmla="*/ 119062 w 2578894"/>
              <a:gd name="connsiteY22" fmla="*/ 152400 h 466725"/>
              <a:gd name="connsiteX23" fmla="*/ 200025 w 2578894"/>
              <a:gd name="connsiteY23" fmla="*/ 192882 h 466725"/>
              <a:gd name="connsiteX24" fmla="*/ 259556 w 2578894"/>
              <a:gd name="connsiteY24" fmla="*/ 214313 h 466725"/>
              <a:gd name="connsiteX25" fmla="*/ 352425 w 2578894"/>
              <a:gd name="connsiteY25" fmla="*/ 238125 h 466725"/>
              <a:gd name="connsiteX26" fmla="*/ 411956 w 2578894"/>
              <a:gd name="connsiteY26" fmla="*/ 247650 h 466725"/>
              <a:gd name="connsiteX27" fmla="*/ 454819 w 2578894"/>
              <a:gd name="connsiteY27" fmla="*/ 247650 h 466725"/>
              <a:gd name="connsiteX28" fmla="*/ 526256 w 2578894"/>
              <a:gd name="connsiteY28" fmla="*/ 238125 h 466725"/>
              <a:gd name="connsiteX29" fmla="*/ 742950 w 2578894"/>
              <a:gd name="connsiteY29" fmla="*/ 207169 h 466725"/>
              <a:gd name="connsiteX30" fmla="*/ 978694 w 2578894"/>
              <a:gd name="connsiteY30" fmla="*/ 183357 h 466725"/>
              <a:gd name="connsiteX31" fmla="*/ 1309687 w 2578894"/>
              <a:gd name="connsiteY31" fmla="*/ 138113 h 466725"/>
              <a:gd name="connsiteX32" fmla="*/ 1669256 w 2578894"/>
              <a:gd name="connsiteY32" fmla="*/ 90488 h 466725"/>
              <a:gd name="connsiteX33" fmla="*/ 1912144 w 2578894"/>
              <a:gd name="connsiteY33" fmla="*/ 69057 h 466725"/>
              <a:gd name="connsiteX34" fmla="*/ 2031206 w 2578894"/>
              <a:gd name="connsiteY34" fmla="*/ 50007 h 466725"/>
              <a:gd name="connsiteX35" fmla="*/ 2088356 w 2578894"/>
              <a:gd name="connsiteY35" fmla="*/ 33338 h 466725"/>
              <a:gd name="connsiteX36" fmla="*/ 2178844 w 2578894"/>
              <a:gd name="connsiteY36" fmla="*/ 0 h 466725"/>
              <a:gd name="connsiteX37" fmla="*/ 2266950 w 2578894"/>
              <a:gd name="connsiteY37" fmla="*/ 11907 h 466725"/>
              <a:gd name="connsiteX38" fmla="*/ 2345531 w 2578894"/>
              <a:gd name="connsiteY38" fmla="*/ 35719 h 466725"/>
              <a:gd name="connsiteX39" fmla="*/ 2405062 w 2578894"/>
              <a:gd name="connsiteY39" fmla="*/ 59532 h 466725"/>
              <a:gd name="connsiteX40" fmla="*/ 2476500 w 2578894"/>
              <a:gd name="connsiteY40" fmla="*/ 88107 h 466725"/>
              <a:gd name="connsiteX41" fmla="*/ 2519362 w 2578894"/>
              <a:gd name="connsiteY41" fmla="*/ 107157 h 466725"/>
              <a:gd name="connsiteX42" fmla="*/ 2540794 w 2578894"/>
              <a:gd name="connsiteY42" fmla="*/ 121444 h 466725"/>
              <a:gd name="connsiteX43" fmla="*/ 2557462 w 2578894"/>
              <a:gd name="connsiteY43" fmla="*/ 138113 h 466725"/>
              <a:gd name="connsiteX44" fmla="*/ 2571750 w 2578894"/>
              <a:gd name="connsiteY44" fmla="*/ 166688 h 466725"/>
              <a:gd name="connsiteX45" fmla="*/ 2578894 w 2578894"/>
              <a:gd name="connsiteY45" fmla="*/ 188119 h 466725"/>
              <a:gd name="connsiteX46" fmla="*/ 2578894 w 2578894"/>
              <a:gd name="connsiteY46" fmla="*/ 204788 h 466725"/>
              <a:gd name="connsiteX47" fmla="*/ 2569369 w 2578894"/>
              <a:gd name="connsiteY47" fmla="*/ 226219 h 466725"/>
              <a:gd name="connsiteX48" fmla="*/ 2547937 w 2578894"/>
              <a:gd name="connsiteY48" fmla="*/ 247650 h 466725"/>
              <a:gd name="connsiteX49" fmla="*/ 2481262 w 2578894"/>
              <a:gd name="connsiteY49" fmla="*/ 276225 h 466725"/>
              <a:gd name="connsiteX50" fmla="*/ 2386012 w 2578894"/>
              <a:gd name="connsiteY50" fmla="*/ 259557 h 466725"/>
              <a:gd name="connsiteX51" fmla="*/ 2226469 w 2578894"/>
              <a:gd name="connsiteY51" fmla="*/ 242888 h 466725"/>
              <a:gd name="connsiteX52" fmla="*/ 2066925 w 2578894"/>
              <a:gd name="connsiteY52" fmla="*/ 242888 h 466725"/>
              <a:gd name="connsiteX53" fmla="*/ 1907381 w 2578894"/>
              <a:gd name="connsiteY53" fmla="*/ 250032 h 466725"/>
              <a:gd name="connsiteX54" fmla="*/ 1619250 w 2578894"/>
              <a:gd name="connsiteY54" fmla="*/ 278607 h 466725"/>
              <a:gd name="connsiteX55" fmla="*/ 1352550 w 2578894"/>
              <a:gd name="connsiteY55" fmla="*/ 3095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78894" h="466725">
                <a:moveTo>
                  <a:pt x="1352550" y="309563"/>
                </a:moveTo>
                <a:lnTo>
                  <a:pt x="954881" y="364332"/>
                </a:lnTo>
                <a:lnTo>
                  <a:pt x="783431" y="407194"/>
                </a:lnTo>
                <a:lnTo>
                  <a:pt x="681037" y="419100"/>
                </a:lnTo>
                <a:lnTo>
                  <a:pt x="564356" y="438150"/>
                </a:lnTo>
                <a:lnTo>
                  <a:pt x="507206" y="452438"/>
                </a:lnTo>
                <a:lnTo>
                  <a:pt x="478631" y="461963"/>
                </a:lnTo>
                <a:lnTo>
                  <a:pt x="442912" y="466725"/>
                </a:lnTo>
                <a:lnTo>
                  <a:pt x="402431" y="461963"/>
                </a:lnTo>
                <a:lnTo>
                  <a:pt x="371475" y="454819"/>
                </a:lnTo>
                <a:lnTo>
                  <a:pt x="328612" y="435769"/>
                </a:lnTo>
                <a:lnTo>
                  <a:pt x="261937" y="400050"/>
                </a:lnTo>
                <a:lnTo>
                  <a:pt x="183356" y="338138"/>
                </a:lnTo>
                <a:lnTo>
                  <a:pt x="92869" y="259557"/>
                </a:lnTo>
                <a:lnTo>
                  <a:pt x="40481" y="207169"/>
                </a:lnTo>
                <a:lnTo>
                  <a:pt x="14287" y="176213"/>
                </a:lnTo>
                <a:lnTo>
                  <a:pt x="4762" y="154782"/>
                </a:lnTo>
                <a:lnTo>
                  <a:pt x="0" y="130969"/>
                </a:lnTo>
                <a:lnTo>
                  <a:pt x="2381" y="114300"/>
                </a:lnTo>
                <a:lnTo>
                  <a:pt x="11906" y="107157"/>
                </a:lnTo>
                <a:lnTo>
                  <a:pt x="28575" y="104775"/>
                </a:lnTo>
                <a:lnTo>
                  <a:pt x="52387" y="111919"/>
                </a:lnTo>
                <a:lnTo>
                  <a:pt x="119062" y="152400"/>
                </a:lnTo>
                <a:lnTo>
                  <a:pt x="200025" y="192882"/>
                </a:lnTo>
                <a:lnTo>
                  <a:pt x="259556" y="214313"/>
                </a:lnTo>
                <a:lnTo>
                  <a:pt x="352425" y="238125"/>
                </a:lnTo>
                <a:lnTo>
                  <a:pt x="411956" y="247650"/>
                </a:lnTo>
                <a:lnTo>
                  <a:pt x="454819" y="247650"/>
                </a:lnTo>
                <a:lnTo>
                  <a:pt x="526256" y="238125"/>
                </a:lnTo>
                <a:lnTo>
                  <a:pt x="742950" y="207169"/>
                </a:lnTo>
                <a:lnTo>
                  <a:pt x="978694" y="183357"/>
                </a:lnTo>
                <a:lnTo>
                  <a:pt x="1309687" y="138113"/>
                </a:lnTo>
                <a:lnTo>
                  <a:pt x="1669256" y="90488"/>
                </a:lnTo>
                <a:lnTo>
                  <a:pt x="1912144" y="69057"/>
                </a:lnTo>
                <a:lnTo>
                  <a:pt x="2031206" y="50007"/>
                </a:lnTo>
                <a:lnTo>
                  <a:pt x="2088356" y="33338"/>
                </a:lnTo>
                <a:lnTo>
                  <a:pt x="2178844" y="0"/>
                </a:lnTo>
                <a:lnTo>
                  <a:pt x="2266950" y="11907"/>
                </a:lnTo>
                <a:lnTo>
                  <a:pt x="2345531" y="35719"/>
                </a:lnTo>
                <a:lnTo>
                  <a:pt x="2405062" y="59532"/>
                </a:lnTo>
                <a:lnTo>
                  <a:pt x="2476500" y="88107"/>
                </a:lnTo>
                <a:lnTo>
                  <a:pt x="2519362" y="107157"/>
                </a:lnTo>
                <a:lnTo>
                  <a:pt x="2540794" y="121444"/>
                </a:lnTo>
                <a:lnTo>
                  <a:pt x="2557462" y="138113"/>
                </a:lnTo>
                <a:lnTo>
                  <a:pt x="2571750" y="166688"/>
                </a:lnTo>
                <a:lnTo>
                  <a:pt x="2578894" y="188119"/>
                </a:lnTo>
                <a:lnTo>
                  <a:pt x="2578894" y="204788"/>
                </a:lnTo>
                <a:lnTo>
                  <a:pt x="2569369" y="226219"/>
                </a:lnTo>
                <a:lnTo>
                  <a:pt x="2547937" y="247650"/>
                </a:lnTo>
                <a:lnTo>
                  <a:pt x="2481262" y="276225"/>
                </a:lnTo>
                <a:lnTo>
                  <a:pt x="2386012" y="259557"/>
                </a:lnTo>
                <a:lnTo>
                  <a:pt x="2226469" y="242888"/>
                </a:lnTo>
                <a:lnTo>
                  <a:pt x="2066925" y="242888"/>
                </a:lnTo>
                <a:lnTo>
                  <a:pt x="1907381" y="250032"/>
                </a:lnTo>
                <a:lnTo>
                  <a:pt x="1619250" y="278607"/>
                </a:lnTo>
                <a:lnTo>
                  <a:pt x="1352550" y="3095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DAE8F35-A249-DF41-8A63-9242B96A4083}"/>
              </a:ext>
            </a:extLst>
          </p:cNvPr>
          <p:cNvSpPr/>
          <p:nvPr/>
        </p:nvSpPr>
        <p:spPr>
          <a:xfrm rot="16200000">
            <a:off x="2057400" y="2093913"/>
            <a:ext cx="2505075" cy="1489075"/>
          </a:xfrm>
          <a:custGeom>
            <a:avLst/>
            <a:gdLst>
              <a:gd name="connsiteX0" fmla="*/ 1414463 w 2505075"/>
              <a:gd name="connsiteY0" fmla="*/ 1112043 h 1488281"/>
              <a:gd name="connsiteX1" fmla="*/ 1121569 w 2505075"/>
              <a:gd name="connsiteY1" fmla="*/ 945356 h 1488281"/>
              <a:gd name="connsiteX2" fmla="*/ 992981 w 2505075"/>
              <a:gd name="connsiteY2" fmla="*/ 857250 h 1488281"/>
              <a:gd name="connsiteX3" fmla="*/ 785813 w 2505075"/>
              <a:gd name="connsiteY3" fmla="*/ 719137 h 1488281"/>
              <a:gd name="connsiteX4" fmla="*/ 611981 w 2505075"/>
              <a:gd name="connsiteY4" fmla="*/ 588168 h 1488281"/>
              <a:gd name="connsiteX5" fmla="*/ 433388 w 2505075"/>
              <a:gd name="connsiteY5" fmla="*/ 447675 h 1488281"/>
              <a:gd name="connsiteX6" fmla="*/ 302419 w 2505075"/>
              <a:gd name="connsiteY6" fmla="*/ 330993 h 1488281"/>
              <a:gd name="connsiteX7" fmla="*/ 126206 w 2505075"/>
              <a:gd name="connsiteY7" fmla="*/ 171450 h 1488281"/>
              <a:gd name="connsiteX8" fmla="*/ 19050 w 2505075"/>
              <a:gd name="connsiteY8" fmla="*/ 71437 h 1488281"/>
              <a:gd name="connsiteX9" fmla="*/ 4763 w 2505075"/>
              <a:gd name="connsiteY9" fmla="*/ 50006 h 1488281"/>
              <a:gd name="connsiteX10" fmla="*/ 0 w 2505075"/>
              <a:gd name="connsiteY10" fmla="*/ 28575 h 1488281"/>
              <a:gd name="connsiteX11" fmla="*/ 0 w 2505075"/>
              <a:gd name="connsiteY11" fmla="*/ 14287 h 1488281"/>
              <a:gd name="connsiteX12" fmla="*/ 4763 w 2505075"/>
              <a:gd name="connsiteY12" fmla="*/ 2381 h 1488281"/>
              <a:gd name="connsiteX13" fmla="*/ 21431 w 2505075"/>
              <a:gd name="connsiteY13" fmla="*/ 0 h 1488281"/>
              <a:gd name="connsiteX14" fmla="*/ 54769 w 2505075"/>
              <a:gd name="connsiteY14" fmla="*/ 9525 h 1488281"/>
              <a:gd name="connsiteX15" fmla="*/ 166688 w 2505075"/>
              <a:gd name="connsiteY15" fmla="*/ 92868 h 1488281"/>
              <a:gd name="connsiteX16" fmla="*/ 378619 w 2505075"/>
              <a:gd name="connsiteY16" fmla="*/ 250031 h 1488281"/>
              <a:gd name="connsiteX17" fmla="*/ 540544 w 2505075"/>
              <a:gd name="connsiteY17" fmla="*/ 364331 h 1488281"/>
              <a:gd name="connsiteX18" fmla="*/ 769144 w 2505075"/>
              <a:gd name="connsiteY18" fmla="*/ 511968 h 1488281"/>
              <a:gd name="connsiteX19" fmla="*/ 992981 w 2505075"/>
              <a:gd name="connsiteY19" fmla="*/ 645318 h 1488281"/>
              <a:gd name="connsiteX20" fmla="*/ 1202531 w 2505075"/>
              <a:gd name="connsiteY20" fmla="*/ 759618 h 1488281"/>
              <a:gd name="connsiteX21" fmla="*/ 1464469 w 2505075"/>
              <a:gd name="connsiteY21" fmla="*/ 881062 h 1488281"/>
              <a:gd name="connsiteX22" fmla="*/ 1759744 w 2505075"/>
              <a:gd name="connsiteY22" fmla="*/ 1014412 h 1488281"/>
              <a:gd name="connsiteX23" fmla="*/ 2019300 w 2505075"/>
              <a:gd name="connsiteY23" fmla="*/ 1121568 h 1488281"/>
              <a:gd name="connsiteX24" fmla="*/ 2152650 w 2505075"/>
              <a:gd name="connsiteY24" fmla="*/ 1164431 h 1488281"/>
              <a:gd name="connsiteX25" fmla="*/ 2197894 w 2505075"/>
              <a:gd name="connsiteY25" fmla="*/ 1173956 h 1488281"/>
              <a:gd name="connsiteX26" fmla="*/ 2240756 w 2505075"/>
              <a:gd name="connsiteY26" fmla="*/ 1173956 h 1488281"/>
              <a:gd name="connsiteX27" fmla="*/ 2271713 w 2505075"/>
              <a:gd name="connsiteY27" fmla="*/ 1166812 h 1488281"/>
              <a:gd name="connsiteX28" fmla="*/ 2309813 w 2505075"/>
              <a:gd name="connsiteY28" fmla="*/ 1157287 h 1488281"/>
              <a:gd name="connsiteX29" fmla="*/ 2366963 w 2505075"/>
              <a:gd name="connsiteY29" fmla="*/ 1121568 h 1488281"/>
              <a:gd name="connsiteX30" fmla="*/ 2419350 w 2505075"/>
              <a:gd name="connsiteY30" fmla="*/ 1088231 h 1488281"/>
              <a:gd name="connsiteX31" fmla="*/ 2450306 w 2505075"/>
              <a:gd name="connsiteY31" fmla="*/ 1062037 h 1488281"/>
              <a:gd name="connsiteX32" fmla="*/ 2471738 w 2505075"/>
              <a:gd name="connsiteY32" fmla="*/ 1050131 h 1488281"/>
              <a:gd name="connsiteX33" fmla="*/ 2488406 w 2505075"/>
              <a:gd name="connsiteY33" fmla="*/ 1047750 h 1488281"/>
              <a:gd name="connsiteX34" fmla="*/ 2502694 w 2505075"/>
              <a:gd name="connsiteY34" fmla="*/ 1052512 h 1488281"/>
              <a:gd name="connsiteX35" fmla="*/ 2505075 w 2505075"/>
              <a:gd name="connsiteY35" fmla="*/ 1066800 h 1488281"/>
              <a:gd name="connsiteX36" fmla="*/ 2476500 w 2505075"/>
              <a:gd name="connsiteY36" fmla="*/ 1133475 h 1488281"/>
              <a:gd name="connsiteX37" fmla="*/ 2431256 w 2505075"/>
              <a:gd name="connsiteY37" fmla="*/ 1221581 h 1488281"/>
              <a:gd name="connsiteX38" fmla="*/ 2393156 w 2505075"/>
              <a:gd name="connsiteY38" fmla="*/ 1273968 h 1488281"/>
              <a:gd name="connsiteX39" fmla="*/ 2321719 w 2505075"/>
              <a:gd name="connsiteY39" fmla="*/ 1340643 h 1488281"/>
              <a:gd name="connsiteX40" fmla="*/ 2240756 w 2505075"/>
              <a:gd name="connsiteY40" fmla="*/ 1421606 h 1488281"/>
              <a:gd name="connsiteX41" fmla="*/ 2164556 w 2505075"/>
              <a:gd name="connsiteY41" fmla="*/ 1471612 h 1488281"/>
              <a:gd name="connsiteX42" fmla="*/ 2128838 w 2505075"/>
              <a:gd name="connsiteY42" fmla="*/ 1485900 h 1488281"/>
              <a:gd name="connsiteX43" fmla="*/ 2112169 w 2505075"/>
              <a:gd name="connsiteY43" fmla="*/ 1488281 h 1488281"/>
              <a:gd name="connsiteX44" fmla="*/ 2078831 w 2505075"/>
              <a:gd name="connsiteY44" fmla="*/ 1485900 h 1488281"/>
              <a:gd name="connsiteX45" fmla="*/ 2052638 w 2505075"/>
              <a:gd name="connsiteY45" fmla="*/ 1471612 h 1488281"/>
              <a:gd name="connsiteX46" fmla="*/ 2026444 w 2505075"/>
              <a:gd name="connsiteY46" fmla="*/ 1450181 h 1488281"/>
              <a:gd name="connsiteX47" fmla="*/ 1964531 w 2505075"/>
              <a:gd name="connsiteY47" fmla="*/ 1381125 h 1488281"/>
              <a:gd name="connsiteX48" fmla="*/ 1809750 w 2505075"/>
              <a:gd name="connsiteY48" fmla="*/ 1307306 h 1488281"/>
              <a:gd name="connsiteX49" fmla="*/ 1609725 w 2505075"/>
              <a:gd name="connsiteY49" fmla="*/ 1212056 h 1488281"/>
              <a:gd name="connsiteX50" fmla="*/ 1414463 w 2505075"/>
              <a:gd name="connsiteY50" fmla="*/ 1112043 h 148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05075" h="1488281">
                <a:moveTo>
                  <a:pt x="1414463" y="1112043"/>
                </a:moveTo>
                <a:lnTo>
                  <a:pt x="1121569" y="945356"/>
                </a:lnTo>
                <a:lnTo>
                  <a:pt x="992981" y="857250"/>
                </a:lnTo>
                <a:lnTo>
                  <a:pt x="785813" y="719137"/>
                </a:lnTo>
                <a:lnTo>
                  <a:pt x="611981" y="588168"/>
                </a:lnTo>
                <a:lnTo>
                  <a:pt x="433388" y="447675"/>
                </a:lnTo>
                <a:lnTo>
                  <a:pt x="302419" y="330993"/>
                </a:lnTo>
                <a:lnTo>
                  <a:pt x="126206" y="171450"/>
                </a:lnTo>
                <a:lnTo>
                  <a:pt x="19050" y="71437"/>
                </a:lnTo>
                <a:lnTo>
                  <a:pt x="4763" y="50006"/>
                </a:lnTo>
                <a:lnTo>
                  <a:pt x="0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21431" y="0"/>
                </a:lnTo>
                <a:lnTo>
                  <a:pt x="54769" y="9525"/>
                </a:lnTo>
                <a:lnTo>
                  <a:pt x="166688" y="92868"/>
                </a:lnTo>
                <a:lnTo>
                  <a:pt x="378619" y="250031"/>
                </a:lnTo>
                <a:lnTo>
                  <a:pt x="540544" y="364331"/>
                </a:lnTo>
                <a:lnTo>
                  <a:pt x="769144" y="511968"/>
                </a:lnTo>
                <a:lnTo>
                  <a:pt x="992981" y="645318"/>
                </a:lnTo>
                <a:lnTo>
                  <a:pt x="1202531" y="759618"/>
                </a:lnTo>
                <a:lnTo>
                  <a:pt x="1464469" y="881062"/>
                </a:lnTo>
                <a:lnTo>
                  <a:pt x="1759744" y="1014412"/>
                </a:lnTo>
                <a:lnTo>
                  <a:pt x="2019300" y="1121568"/>
                </a:lnTo>
                <a:lnTo>
                  <a:pt x="2152650" y="1164431"/>
                </a:lnTo>
                <a:lnTo>
                  <a:pt x="2197894" y="1173956"/>
                </a:lnTo>
                <a:lnTo>
                  <a:pt x="2240756" y="1173956"/>
                </a:lnTo>
                <a:lnTo>
                  <a:pt x="2271713" y="1166812"/>
                </a:lnTo>
                <a:lnTo>
                  <a:pt x="2309813" y="1157287"/>
                </a:lnTo>
                <a:lnTo>
                  <a:pt x="2366963" y="1121568"/>
                </a:lnTo>
                <a:lnTo>
                  <a:pt x="2419350" y="1088231"/>
                </a:lnTo>
                <a:lnTo>
                  <a:pt x="2450306" y="1062037"/>
                </a:lnTo>
                <a:lnTo>
                  <a:pt x="2471738" y="1050131"/>
                </a:lnTo>
                <a:lnTo>
                  <a:pt x="2488406" y="1047750"/>
                </a:lnTo>
                <a:lnTo>
                  <a:pt x="2502694" y="1052512"/>
                </a:lnTo>
                <a:lnTo>
                  <a:pt x="2505075" y="1066800"/>
                </a:lnTo>
                <a:lnTo>
                  <a:pt x="2476500" y="1133475"/>
                </a:lnTo>
                <a:lnTo>
                  <a:pt x="2431256" y="1221581"/>
                </a:lnTo>
                <a:lnTo>
                  <a:pt x="2393156" y="1273968"/>
                </a:lnTo>
                <a:lnTo>
                  <a:pt x="2321719" y="1340643"/>
                </a:lnTo>
                <a:lnTo>
                  <a:pt x="2240756" y="1421606"/>
                </a:lnTo>
                <a:lnTo>
                  <a:pt x="2164556" y="1471612"/>
                </a:lnTo>
                <a:lnTo>
                  <a:pt x="2128838" y="1485900"/>
                </a:lnTo>
                <a:lnTo>
                  <a:pt x="2112169" y="1488281"/>
                </a:lnTo>
                <a:lnTo>
                  <a:pt x="2078831" y="1485900"/>
                </a:lnTo>
                <a:lnTo>
                  <a:pt x="2052638" y="1471612"/>
                </a:lnTo>
                <a:lnTo>
                  <a:pt x="2026444" y="1450181"/>
                </a:lnTo>
                <a:lnTo>
                  <a:pt x="1964531" y="1381125"/>
                </a:lnTo>
                <a:lnTo>
                  <a:pt x="1809750" y="1307306"/>
                </a:lnTo>
                <a:lnTo>
                  <a:pt x="1609725" y="1212056"/>
                </a:lnTo>
                <a:lnTo>
                  <a:pt x="1414463" y="11120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1660B24-CF3B-EA43-B3A4-B01D632710E1}"/>
              </a:ext>
            </a:extLst>
          </p:cNvPr>
          <p:cNvSpPr/>
          <p:nvPr/>
        </p:nvSpPr>
        <p:spPr>
          <a:xfrm rot="16200000">
            <a:off x="3740151" y="4719637"/>
            <a:ext cx="2081212" cy="423863"/>
          </a:xfrm>
          <a:custGeom>
            <a:avLst/>
            <a:gdLst>
              <a:gd name="connsiteX0" fmla="*/ 885825 w 2081212"/>
              <a:gd name="connsiteY0" fmla="*/ 404812 h 423862"/>
              <a:gd name="connsiteX1" fmla="*/ 342900 w 2081212"/>
              <a:gd name="connsiteY1" fmla="*/ 423862 h 423862"/>
              <a:gd name="connsiteX2" fmla="*/ 197643 w 2081212"/>
              <a:gd name="connsiteY2" fmla="*/ 423862 h 423862"/>
              <a:gd name="connsiteX3" fmla="*/ 130968 w 2081212"/>
              <a:gd name="connsiteY3" fmla="*/ 414337 h 423862"/>
              <a:gd name="connsiteX4" fmla="*/ 78581 w 2081212"/>
              <a:gd name="connsiteY4" fmla="*/ 407194 h 423862"/>
              <a:gd name="connsiteX5" fmla="*/ 54768 w 2081212"/>
              <a:gd name="connsiteY5" fmla="*/ 400050 h 423862"/>
              <a:gd name="connsiteX6" fmla="*/ 33337 w 2081212"/>
              <a:gd name="connsiteY6" fmla="*/ 390525 h 423862"/>
              <a:gd name="connsiteX7" fmla="*/ 9525 w 2081212"/>
              <a:gd name="connsiteY7" fmla="*/ 376237 h 423862"/>
              <a:gd name="connsiteX8" fmla="*/ 0 w 2081212"/>
              <a:gd name="connsiteY8" fmla="*/ 354806 h 423862"/>
              <a:gd name="connsiteX9" fmla="*/ 4762 w 2081212"/>
              <a:gd name="connsiteY9" fmla="*/ 321469 h 423862"/>
              <a:gd name="connsiteX10" fmla="*/ 21431 w 2081212"/>
              <a:gd name="connsiteY10" fmla="*/ 288131 h 423862"/>
              <a:gd name="connsiteX11" fmla="*/ 52387 w 2081212"/>
              <a:gd name="connsiteY11" fmla="*/ 250031 h 423862"/>
              <a:gd name="connsiteX12" fmla="*/ 90487 w 2081212"/>
              <a:gd name="connsiteY12" fmla="*/ 221456 h 423862"/>
              <a:gd name="connsiteX13" fmla="*/ 135731 w 2081212"/>
              <a:gd name="connsiteY13" fmla="*/ 200025 h 423862"/>
              <a:gd name="connsiteX14" fmla="*/ 178593 w 2081212"/>
              <a:gd name="connsiteY14" fmla="*/ 185737 h 423862"/>
              <a:gd name="connsiteX15" fmla="*/ 285750 w 2081212"/>
              <a:gd name="connsiteY15" fmla="*/ 176212 h 423862"/>
              <a:gd name="connsiteX16" fmla="*/ 497681 w 2081212"/>
              <a:gd name="connsiteY16" fmla="*/ 173831 h 423862"/>
              <a:gd name="connsiteX17" fmla="*/ 945356 w 2081212"/>
              <a:gd name="connsiteY17" fmla="*/ 166687 h 423862"/>
              <a:gd name="connsiteX18" fmla="*/ 1447800 w 2081212"/>
              <a:gd name="connsiteY18" fmla="*/ 157162 h 423862"/>
              <a:gd name="connsiteX19" fmla="*/ 1683543 w 2081212"/>
              <a:gd name="connsiteY19" fmla="*/ 152400 h 423862"/>
              <a:gd name="connsiteX20" fmla="*/ 1733550 w 2081212"/>
              <a:gd name="connsiteY20" fmla="*/ 142875 h 423862"/>
              <a:gd name="connsiteX21" fmla="*/ 1788318 w 2081212"/>
              <a:gd name="connsiteY21" fmla="*/ 130969 h 423862"/>
              <a:gd name="connsiteX22" fmla="*/ 1845468 w 2081212"/>
              <a:gd name="connsiteY22" fmla="*/ 111919 h 423862"/>
              <a:gd name="connsiteX23" fmla="*/ 1907381 w 2081212"/>
              <a:gd name="connsiteY23" fmla="*/ 83344 h 423862"/>
              <a:gd name="connsiteX24" fmla="*/ 1955006 w 2081212"/>
              <a:gd name="connsiteY24" fmla="*/ 54769 h 423862"/>
              <a:gd name="connsiteX25" fmla="*/ 2005012 w 2081212"/>
              <a:gd name="connsiteY25" fmla="*/ 23812 h 423862"/>
              <a:gd name="connsiteX26" fmla="*/ 2035968 w 2081212"/>
              <a:gd name="connsiteY26" fmla="*/ 4762 h 423862"/>
              <a:gd name="connsiteX27" fmla="*/ 2059781 w 2081212"/>
              <a:gd name="connsiteY27" fmla="*/ 0 h 423862"/>
              <a:gd name="connsiteX28" fmla="*/ 2069306 w 2081212"/>
              <a:gd name="connsiteY28" fmla="*/ 0 h 423862"/>
              <a:gd name="connsiteX29" fmla="*/ 2076450 w 2081212"/>
              <a:gd name="connsiteY29" fmla="*/ 2381 h 423862"/>
              <a:gd name="connsiteX30" fmla="*/ 2081212 w 2081212"/>
              <a:gd name="connsiteY30" fmla="*/ 16669 h 423862"/>
              <a:gd name="connsiteX31" fmla="*/ 2071687 w 2081212"/>
              <a:gd name="connsiteY31" fmla="*/ 52387 h 423862"/>
              <a:gd name="connsiteX32" fmla="*/ 2021681 w 2081212"/>
              <a:gd name="connsiteY32" fmla="*/ 176212 h 423862"/>
              <a:gd name="connsiteX33" fmla="*/ 1964531 w 2081212"/>
              <a:gd name="connsiteY33" fmla="*/ 273844 h 423862"/>
              <a:gd name="connsiteX34" fmla="*/ 1864518 w 2081212"/>
              <a:gd name="connsiteY34" fmla="*/ 409575 h 423862"/>
              <a:gd name="connsiteX35" fmla="*/ 1747837 w 2081212"/>
              <a:gd name="connsiteY35" fmla="*/ 400050 h 423862"/>
              <a:gd name="connsiteX36" fmla="*/ 1357312 w 2081212"/>
              <a:gd name="connsiteY36" fmla="*/ 400050 h 423862"/>
              <a:gd name="connsiteX37" fmla="*/ 1188243 w 2081212"/>
              <a:gd name="connsiteY37" fmla="*/ 397669 h 423862"/>
              <a:gd name="connsiteX38" fmla="*/ 885825 w 2081212"/>
              <a:gd name="connsiteY38" fmla="*/ 404812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081212" h="423862">
                <a:moveTo>
                  <a:pt x="885825" y="404812"/>
                </a:moveTo>
                <a:lnTo>
                  <a:pt x="342900" y="423862"/>
                </a:lnTo>
                <a:lnTo>
                  <a:pt x="197643" y="423862"/>
                </a:lnTo>
                <a:lnTo>
                  <a:pt x="130968" y="414337"/>
                </a:lnTo>
                <a:lnTo>
                  <a:pt x="78581" y="407194"/>
                </a:lnTo>
                <a:lnTo>
                  <a:pt x="54768" y="400050"/>
                </a:lnTo>
                <a:lnTo>
                  <a:pt x="33337" y="390525"/>
                </a:lnTo>
                <a:lnTo>
                  <a:pt x="9525" y="376237"/>
                </a:lnTo>
                <a:lnTo>
                  <a:pt x="0" y="354806"/>
                </a:lnTo>
                <a:lnTo>
                  <a:pt x="4762" y="321469"/>
                </a:lnTo>
                <a:lnTo>
                  <a:pt x="21431" y="288131"/>
                </a:lnTo>
                <a:lnTo>
                  <a:pt x="52387" y="250031"/>
                </a:lnTo>
                <a:lnTo>
                  <a:pt x="90487" y="221456"/>
                </a:lnTo>
                <a:lnTo>
                  <a:pt x="135731" y="200025"/>
                </a:lnTo>
                <a:lnTo>
                  <a:pt x="178593" y="185737"/>
                </a:lnTo>
                <a:lnTo>
                  <a:pt x="285750" y="176212"/>
                </a:lnTo>
                <a:lnTo>
                  <a:pt x="497681" y="173831"/>
                </a:lnTo>
                <a:lnTo>
                  <a:pt x="945356" y="166687"/>
                </a:lnTo>
                <a:lnTo>
                  <a:pt x="1447800" y="157162"/>
                </a:lnTo>
                <a:lnTo>
                  <a:pt x="1683543" y="152400"/>
                </a:lnTo>
                <a:lnTo>
                  <a:pt x="1733550" y="142875"/>
                </a:lnTo>
                <a:lnTo>
                  <a:pt x="1788318" y="130969"/>
                </a:lnTo>
                <a:lnTo>
                  <a:pt x="1845468" y="111919"/>
                </a:lnTo>
                <a:lnTo>
                  <a:pt x="1907381" y="83344"/>
                </a:lnTo>
                <a:lnTo>
                  <a:pt x="1955006" y="54769"/>
                </a:lnTo>
                <a:lnTo>
                  <a:pt x="2005012" y="23812"/>
                </a:lnTo>
                <a:lnTo>
                  <a:pt x="2035968" y="4762"/>
                </a:lnTo>
                <a:lnTo>
                  <a:pt x="2059781" y="0"/>
                </a:lnTo>
                <a:lnTo>
                  <a:pt x="2069306" y="0"/>
                </a:lnTo>
                <a:lnTo>
                  <a:pt x="2076450" y="2381"/>
                </a:lnTo>
                <a:lnTo>
                  <a:pt x="2081212" y="16669"/>
                </a:lnTo>
                <a:lnTo>
                  <a:pt x="2071687" y="52387"/>
                </a:lnTo>
                <a:lnTo>
                  <a:pt x="2021681" y="176212"/>
                </a:lnTo>
                <a:lnTo>
                  <a:pt x="1964531" y="273844"/>
                </a:lnTo>
                <a:lnTo>
                  <a:pt x="1864518" y="409575"/>
                </a:lnTo>
                <a:lnTo>
                  <a:pt x="1747837" y="400050"/>
                </a:lnTo>
                <a:lnTo>
                  <a:pt x="1357312" y="400050"/>
                </a:lnTo>
                <a:lnTo>
                  <a:pt x="1188243" y="397669"/>
                </a:lnTo>
                <a:lnTo>
                  <a:pt x="885825" y="4048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A6EF30A-9E6D-4B43-A4C8-A4B00BAA70D3}"/>
              </a:ext>
            </a:extLst>
          </p:cNvPr>
          <p:cNvSpPr/>
          <p:nvPr/>
        </p:nvSpPr>
        <p:spPr>
          <a:xfrm rot="16200000">
            <a:off x="1998663" y="4237038"/>
            <a:ext cx="2990850" cy="355600"/>
          </a:xfrm>
          <a:custGeom>
            <a:avLst/>
            <a:gdLst>
              <a:gd name="connsiteX0" fmla="*/ 1254579 w 2990850"/>
              <a:gd name="connsiteY0" fmla="*/ 318408 h 356508"/>
              <a:gd name="connsiteX1" fmla="*/ 713014 w 2990850"/>
              <a:gd name="connsiteY1" fmla="*/ 302079 h 356508"/>
              <a:gd name="connsiteX2" fmla="*/ 391886 w 2990850"/>
              <a:gd name="connsiteY2" fmla="*/ 293915 h 356508"/>
              <a:gd name="connsiteX3" fmla="*/ 244929 w 2990850"/>
              <a:gd name="connsiteY3" fmla="*/ 288472 h 356508"/>
              <a:gd name="connsiteX4" fmla="*/ 190500 w 2990850"/>
              <a:gd name="connsiteY4" fmla="*/ 283029 h 356508"/>
              <a:gd name="connsiteX5" fmla="*/ 133350 w 2990850"/>
              <a:gd name="connsiteY5" fmla="*/ 272143 h 356508"/>
              <a:gd name="connsiteX6" fmla="*/ 78921 w 2990850"/>
              <a:gd name="connsiteY6" fmla="*/ 261258 h 356508"/>
              <a:gd name="connsiteX7" fmla="*/ 32657 w 2990850"/>
              <a:gd name="connsiteY7" fmla="*/ 242208 h 356508"/>
              <a:gd name="connsiteX8" fmla="*/ 8164 w 2990850"/>
              <a:gd name="connsiteY8" fmla="*/ 220436 h 356508"/>
              <a:gd name="connsiteX9" fmla="*/ 0 w 2990850"/>
              <a:gd name="connsiteY9" fmla="*/ 201386 h 356508"/>
              <a:gd name="connsiteX10" fmla="*/ 0 w 2990850"/>
              <a:gd name="connsiteY10" fmla="*/ 168729 h 356508"/>
              <a:gd name="connsiteX11" fmla="*/ 10886 w 2990850"/>
              <a:gd name="connsiteY11" fmla="*/ 144236 h 356508"/>
              <a:gd name="connsiteX12" fmla="*/ 38100 w 2990850"/>
              <a:gd name="connsiteY12" fmla="*/ 117022 h 356508"/>
              <a:gd name="connsiteX13" fmla="*/ 73479 w 2990850"/>
              <a:gd name="connsiteY13" fmla="*/ 95250 h 356508"/>
              <a:gd name="connsiteX14" fmla="*/ 127907 w 2990850"/>
              <a:gd name="connsiteY14" fmla="*/ 68036 h 356508"/>
              <a:gd name="connsiteX15" fmla="*/ 176893 w 2990850"/>
              <a:gd name="connsiteY15" fmla="*/ 48986 h 356508"/>
              <a:gd name="connsiteX16" fmla="*/ 242207 w 2990850"/>
              <a:gd name="connsiteY16" fmla="*/ 27215 h 356508"/>
              <a:gd name="connsiteX17" fmla="*/ 329293 w 2990850"/>
              <a:gd name="connsiteY17" fmla="*/ 8165 h 356508"/>
              <a:gd name="connsiteX18" fmla="*/ 400050 w 2990850"/>
              <a:gd name="connsiteY18" fmla="*/ 0 h 356508"/>
              <a:gd name="connsiteX19" fmla="*/ 438150 w 2990850"/>
              <a:gd name="connsiteY19" fmla="*/ 10886 h 356508"/>
              <a:gd name="connsiteX20" fmla="*/ 500743 w 2990850"/>
              <a:gd name="connsiteY20" fmla="*/ 27215 h 356508"/>
              <a:gd name="connsiteX21" fmla="*/ 625929 w 2990850"/>
              <a:gd name="connsiteY21" fmla="*/ 48986 h 356508"/>
              <a:gd name="connsiteX22" fmla="*/ 827314 w 2990850"/>
              <a:gd name="connsiteY22" fmla="*/ 73479 h 356508"/>
              <a:gd name="connsiteX23" fmla="*/ 1025979 w 2990850"/>
              <a:gd name="connsiteY23" fmla="*/ 95250 h 356508"/>
              <a:gd name="connsiteX24" fmla="*/ 1382486 w 2990850"/>
              <a:gd name="connsiteY24" fmla="*/ 122465 h 356508"/>
              <a:gd name="connsiteX25" fmla="*/ 1828800 w 2990850"/>
              <a:gd name="connsiteY25" fmla="*/ 146958 h 356508"/>
              <a:gd name="connsiteX26" fmla="*/ 2207079 w 2990850"/>
              <a:gd name="connsiteY26" fmla="*/ 166008 h 356508"/>
              <a:gd name="connsiteX27" fmla="*/ 2549979 w 2990850"/>
              <a:gd name="connsiteY27" fmla="*/ 179615 h 356508"/>
              <a:gd name="connsiteX28" fmla="*/ 2637064 w 2990850"/>
              <a:gd name="connsiteY28" fmla="*/ 179615 h 356508"/>
              <a:gd name="connsiteX29" fmla="*/ 2710543 w 2990850"/>
              <a:gd name="connsiteY29" fmla="*/ 171450 h 356508"/>
              <a:gd name="connsiteX30" fmla="*/ 2764971 w 2990850"/>
              <a:gd name="connsiteY30" fmla="*/ 163286 h 356508"/>
              <a:gd name="connsiteX31" fmla="*/ 2930979 w 2990850"/>
              <a:gd name="connsiteY31" fmla="*/ 108858 h 356508"/>
              <a:gd name="connsiteX32" fmla="*/ 2990850 w 2990850"/>
              <a:gd name="connsiteY32" fmla="*/ 157843 h 356508"/>
              <a:gd name="connsiteX33" fmla="*/ 2917371 w 2990850"/>
              <a:gd name="connsiteY33" fmla="*/ 220436 h 356508"/>
              <a:gd name="connsiteX34" fmla="*/ 2871107 w 2990850"/>
              <a:gd name="connsiteY34" fmla="*/ 255815 h 356508"/>
              <a:gd name="connsiteX35" fmla="*/ 2816679 w 2990850"/>
              <a:gd name="connsiteY35" fmla="*/ 291193 h 356508"/>
              <a:gd name="connsiteX36" fmla="*/ 2748643 w 2990850"/>
              <a:gd name="connsiteY36" fmla="*/ 329293 h 356508"/>
              <a:gd name="connsiteX37" fmla="*/ 2699657 w 2990850"/>
              <a:gd name="connsiteY37" fmla="*/ 348343 h 356508"/>
              <a:gd name="connsiteX38" fmla="*/ 2653393 w 2990850"/>
              <a:gd name="connsiteY38" fmla="*/ 356508 h 356508"/>
              <a:gd name="connsiteX39" fmla="*/ 2305050 w 2990850"/>
              <a:gd name="connsiteY39" fmla="*/ 348343 h 356508"/>
              <a:gd name="connsiteX40" fmla="*/ 1934936 w 2990850"/>
              <a:gd name="connsiteY40" fmla="*/ 334736 h 356508"/>
              <a:gd name="connsiteX41" fmla="*/ 1254579 w 2990850"/>
              <a:gd name="connsiteY41" fmla="*/ 318408 h 356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90850" h="356508">
                <a:moveTo>
                  <a:pt x="1254579" y="318408"/>
                </a:moveTo>
                <a:lnTo>
                  <a:pt x="713014" y="302079"/>
                </a:lnTo>
                <a:lnTo>
                  <a:pt x="391886" y="293915"/>
                </a:lnTo>
                <a:lnTo>
                  <a:pt x="244929" y="288472"/>
                </a:lnTo>
                <a:lnTo>
                  <a:pt x="190500" y="283029"/>
                </a:lnTo>
                <a:lnTo>
                  <a:pt x="133350" y="272143"/>
                </a:lnTo>
                <a:lnTo>
                  <a:pt x="78921" y="261258"/>
                </a:lnTo>
                <a:lnTo>
                  <a:pt x="32657" y="242208"/>
                </a:lnTo>
                <a:lnTo>
                  <a:pt x="8164" y="220436"/>
                </a:lnTo>
                <a:lnTo>
                  <a:pt x="0" y="201386"/>
                </a:lnTo>
                <a:lnTo>
                  <a:pt x="0" y="168729"/>
                </a:lnTo>
                <a:lnTo>
                  <a:pt x="10886" y="144236"/>
                </a:lnTo>
                <a:lnTo>
                  <a:pt x="38100" y="117022"/>
                </a:lnTo>
                <a:lnTo>
                  <a:pt x="73479" y="95250"/>
                </a:lnTo>
                <a:lnTo>
                  <a:pt x="127907" y="68036"/>
                </a:lnTo>
                <a:lnTo>
                  <a:pt x="176893" y="48986"/>
                </a:lnTo>
                <a:lnTo>
                  <a:pt x="242207" y="27215"/>
                </a:lnTo>
                <a:lnTo>
                  <a:pt x="329293" y="8165"/>
                </a:lnTo>
                <a:lnTo>
                  <a:pt x="400050" y="0"/>
                </a:lnTo>
                <a:lnTo>
                  <a:pt x="438150" y="10886"/>
                </a:lnTo>
                <a:lnTo>
                  <a:pt x="500743" y="27215"/>
                </a:lnTo>
                <a:lnTo>
                  <a:pt x="625929" y="48986"/>
                </a:lnTo>
                <a:lnTo>
                  <a:pt x="827314" y="73479"/>
                </a:lnTo>
                <a:lnTo>
                  <a:pt x="1025979" y="95250"/>
                </a:lnTo>
                <a:lnTo>
                  <a:pt x="1382486" y="122465"/>
                </a:lnTo>
                <a:lnTo>
                  <a:pt x="1828800" y="146958"/>
                </a:lnTo>
                <a:lnTo>
                  <a:pt x="2207079" y="166008"/>
                </a:lnTo>
                <a:lnTo>
                  <a:pt x="2549979" y="179615"/>
                </a:lnTo>
                <a:lnTo>
                  <a:pt x="2637064" y="179615"/>
                </a:lnTo>
                <a:lnTo>
                  <a:pt x="2710543" y="171450"/>
                </a:lnTo>
                <a:lnTo>
                  <a:pt x="2764971" y="163286"/>
                </a:lnTo>
                <a:lnTo>
                  <a:pt x="2930979" y="108858"/>
                </a:lnTo>
                <a:lnTo>
                  <a:pt x="2990850" y="157843"/>
                </a:lnTo>
                <a:lnTo>
                  <a:pt x="2917371" y="220436"/>
                </a:lnTo>
                <a:lnTo>
                  <a:pt x="2871107" y="255815"/>
                </a:lnTo>
                <a:lnTo>
                  <a:pt x="2816679" y="291193"/>
                </a:lnTo>
                <a:lnTo>
                  <a:pt x="2748643" y="329293"/>
                </a:lnTo>
                <a:lnTo>
                  <a:pt x="2699657" y="348343"/>
                </a:lnTo>
                <a:lnTo>
                  <a:pt x="2653393" y="356508"/>
                </a:lnTo>
                <a:lnTo>
                  <a:pt x="2305050" y="348343"/>
                </a:lnTo>
                <a:lnTo>
                  <a:pt x="1934936" y="334736"/>
                </a:lnTo>
                <a:lnTo>
                  <a:pt x="1254579" y="31840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8EE7B4A-D0A3-704D-B80B-9053842389A2}"/>
              </a:ext>
            </a:extLst>
          </p:cNvPr>
          <p:cNvSpPr/>
          <p:nvPr/>
        </p:nvSpPr>
        <p:spPr>
          <a:xfrm rot="16200000">
            <a:off x="4169569" y="2324894"/>
            <a:ext cx="1733550" cy="465138"/>
          </a:xfrm>
          <a:custGeom>
            <a:avLst/>
            <a:gdLst>
              <a:gd name="connsiteX0" fmla="*/ 531019 w 1733550"/>
              <a:gd name="connsiteY0" fmla="*/ 431006 h 464343"/>
              <a:gd name="connsiteX1" fmla="*/ 35719 w 1733550"/>
              <a:gd name="connsiteY1" fmla="*/ 433387 h 464343"/>
              <a:gd name="connsiteX2" fmla="*/ 0 w 1733550"/>
              <a:gd name="connsiteY2" fmla="*/ 235743 h 464343"/>
              <a:gd name="connsiteX3" fmla="*/ 711994 w 1733550"/>
              <a:gd name="connsiteY3" fmla="*/ 211931 h 464343"/>
              <a:gd name="connsiteX4" fmla="*/ 907256 w 1733550"/>
              <a:gd name="connsiteY4" fmla="*/ 211931 h 464343"/>
              <a:gd name="connsiteX5" fmla="*/ 1226344 w 1733550"/>
              <a:gd name="connsiteY5" fmla="*/ 192881 h 464343"/>
              <a:gd name="connsiteX6" fmla="*/ 1395413 w 1733550"/>
              <a:gd name="connsiteY6" fmla="*/ 188118 h 464343"/>
              <a:gd name="connsiteX7" fmla="*/ 1457325 w 1733550"/>
              <a:gd name="connsiteY7" fmla="*/ 178593 h 464343"/>
              <a:gd name="connsiteX8" fmla="*/ 1493044 w 1733550"/>
              <a:gd name="connsiteY8" fmla="*/ 166687 h 464343"/>
              <a:gd name="connsiteX9" fmla="*/ 1540669 w 1733550"/>
              <a:gd name="connsiteY9" fmla="*/ 145256 h 464343"/>
              <a:gd name="connsiteX10" fmla="*/ 1578769 w 1733550"/>
              <a:gd name="connsiteY10" fmla="*/ 119062 h 464343"/>
              <a:gd name="connsiteX11" fmla="*/ 1624013 w 1733550"/>
              <a:gd name="connsiteY11" fmla="*/ 76200 h 464343"/>
              <a:gd name="connsiteX12" fmla="*/ 1671638 w 1733550"/>
              <a:gd name="connsiteY12" fmla="*/ 28575 h 464343"/>
              <a:gd name="connsiteX13" fmla="*/ 1690688 w 1733550"/>
              <a:gd name="connsiteY13" fmla="*/ 11906 h 464343"/>
              <a:gd name="connsiteX14" fmla="*/ 1709738 w 1733550"/>
              <a:gd name="connsiteY14" fmla="*/ 0 h 464343"/>
              <a:gd name="connsiteX15" fmla="*/ 1724025 w 1733550"/>
              <a:gd name="connsiteY15" fmla="*/ 2381 h 464343"/>
              <a:gd name="connsiteX16" fmla="*/ 1733550 w 1733550"/>
              <a:gd name="connsiteY16" fmla="*/ 19050 h 464343"/>
              <a:gd name="connsiteX17" fmla="*/ 1733550 w 1733550"/>
              <a:gd name="connsiteY17" fmla="*/ 59531 h 464343"/>
              <a:gd name="connsiteX18" fmla="*/ 1724025 w 1733550"/>
              <a:gd name="connsiteY18" fmla="*/ 121443 h 464343"/>
              <a:gd name="connsiteX19" fmla="*/ 1697831 w 1733550"/>
              <a:gd name="connsiteY19" fmla="*/ 190500 h 464343"/>
              <a:gd name="connsiteX20" fmla="*/ 1676400 w 1733550"/>
              <a:gd name="connsiteY20" fmla="*/ 245268 h 464343"/>
              <a:gd name="connsiteX21" fmla="*/ 1643063 w 1733550"/>
              <a:gd name="connsiteY21" fmla="*/ 300037 h 464343"/>
              <a:gd name="connsiteX22" fmla="*/ 1604963 w 1733550"/>
              <a:gd name="connsiteY22" fmla="*/ 352425 h 464343"/>
              <a:gd name="connsiteX23" fmla="*/ 1569244 w 1733550"/>
              <a:gd name="connsiteY23" fmla="*/ 392906 h 464343"/>
              <a:gd name="connsiteX24" fmla="*/ 1531144 w 1733550"/>
              <a:gd name="connsiteY24" fmla="*/ 426243 h 464343"/>
              <a:gd name="connsiteX25" fmla="*/ 1497806 w 1733550"/>
              <a:gd name="connsiteY25" fmla="*/ 447675 h 464343"/>
              <a:gd name="connsiteX26" fmla="*/ 1471613 w 1733550"/>
              <a:gd name="connsiteY26" fmla="*/ 459581 h 464343"/>
              <a:gd name="connsiteX27" fmla="*/ 1445419 w 1733550"/>
              <a:gd name="connsiteY27" fmla="*/ 464343 h 464343"/>
              <a:gd name="connsiteX28" fmla="*/ 1416844 w 1733550"/>
              <a:gd name="connsiteY28" fmla="*/ 457200 h 464343"/>
              <a:gd name="connsiteX29" fmla="*/ 1371600 w 1733550"/>
              <a:gd name="connsiteY29" fmla="*/ 445293 h 464343"/>
              <a:gd name="connsiteX30" fmla="*/ 1307306 w 1733550"/>
              <a:gd name="connsiteY30" fmla="*/ 433387 h 464343"/>
              <a:gd name="connsiteX31" fmla="*/ 1162050 w 1733550"/>
              <a:gd name="connsiteY31" fmla="*/ 426243 h 464343"/>
              <a:gd name="connsiteX32" fmla="*/ 921544 w 1733550"/>
              <a:gd name="connsiteY32" fmla="*/ 431006 h 464343"/>
              <a:gd name="connsiteX33" fmla="*/ 757238 w 1733550"/>
              <a:gd name="connsiteY33" fmla="*/ 431006 h 464343"/>
              <a:gd name="connsiteX34" fmla="*/ 531019 w 1733550"/>
              <a:gd name="connsiteY34" fmla="*/ 431006 h 464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733550" h="464343">
                <a:moveTo>
                  <a:pt x="531019" y="431006"/>
                </a:moveTo>
                <a:lnTo>
                  <a:pt x="35719" y="433387"/>
                </a:lnTo>
                <a:lnTo>
                  <a:pt x="0" y="235743"/>
                </a:lnTo>
                <a:lnTo>
                  <a:pt x="711994" y="211931"/>
                </a:lnTo>
                <a:lnTo>
                  <a:pt x="907256" y="211931"/>
                </a:lnTo>
                <a:lnTo>
                  <a:pt x="1226344" y="192881"/>
                </a:lnTo>
                <a:lnTo>
                  <a:pt x="1395413" y="188118"/>
                </a:lnTo>
                <a:lnTo>
                  <a:pt x="1457325" y="178593"/>
                </a:lnTo>
                <a:lnTo>
                  <a:pt x="1493044" y="166687"/>
                </a:lnTo>
                <a:lnTo>
                  <a:pt x="1540669" y="145256"/>
                </a:lnTo>
                <a:lnTo>
                  <a:pt x="1578769" y="119062"/>
                </a:lnTo>
                <a:lnTo>
                  <a:pt x="1624013" y="76200"/>
                </a:lnTo>
                <a:lnTo>
                  <a:pt x="1671638" y="28575"/>
                </a:lnTo>
                <a:lnTo>
                  <a:pt x="1690688" y="11906"/>
                </a:lnTo>
                <a:lnTo>
                  <a:pt x="1709738" y="0"/>
                </a:lnTo>
                <a:lnTo>
                  <a:pt x="1724025" y="2381"/>
                </a:lnTo>
                <a:lnTo>
                  <a:pt x="1733550" y="19050"/>
                </a:lnTo>
                <a:lnTo>
                  <a:pt x="1733550" y="59531"/>
                </a:lnTo>
                <a:lnTo>
                  <a:pt x="1724025" y="121443"/>
                </a:lnTo>
                <a:lnTo>
                  <a:pt x="1697831" y="190500"/>
                </a:lnTo>
                <a:lnTo>
                  <a:pt x="1676400" y="245268"/>
                </a:lnTo>
                <a:lnTo>
                  <a:pt x="1643063" y="300037"/>
                </a:lnTo>
                <a:lnTo>
                  <a:pt x="1604963" y="352425"/>
                </a:lnTo>
                <a:lnTo>
                  <a:pt x="1569244" y="392906"/>
                </a:lnTo>
                <a:lnTo>
                  <a:pt x="1531144" y="426243"/>
                </a:lnTo>
                <a:lnTo>
                  <a:pt x="1497806" y="447675"/>
                </a:lnTo>
                <a:lnTo>
                  <a:pt x="1471613" y="459581"/>
                </a:lnTo>
                <a:lnTo>
                  <a:pt x="1445419" y="464343"/>
                </a:lnTo>
                <a:lnTo>
                  <a:pt x="1416844" y="457200"/>
                </a:lnTo>
                <a:lnTo>
                  <a:pt x="1371600" y="445293"/>
                </a:lnTo>
                <a:lnTo>
                  <a:pt x="1307306" y="433387"/>
                </a:lnTo>
                <a:lnTo>
                  <a:pt x="1162050" y="426243"/>
                </a:lnTo>
                <a:lnTo>
                  <a:pt x="921544" y="431006"/>
                </a:lnTo>
                <a:lnTo>
                  <a:pt x="757238" y="431006"/>
                </a:lnTo>
                <a:lnTo>
                  <a:pt x="531019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520276D-0907-E54C-B752-C29B0F786E8F}"/>
              </a:ext>
            </a:extLst>
          </p:cNvPr>
          <p:cNvSpPr/>
          <p:nvPr/>
        </p:nvSpPr>
        <p:spPr>
          <a:xfrm rot="16200000">
            <a:off x="5100637" y="2173288"/>
            <a:ext cx="1801813" cy="509588"/>
          </a:xfrm>
          <a:custGeom>
            <a:avLst/>
            <a:gdLst>
              <a:gd name="connsiteX0" fmla="*/ 578644 w 1802606"/>
              <a:gd name="connsiteY0" fmla="*/ 411956 h 509587"/>
              <a:gd name="connsiteX1" fmla="*/ 38100 w 1802606"/>
              <a:gd name="connsiteY1" fmla="*/ 381000 h 509587"/>
              <a:gd name="connsiteX2" fmla="*/ 0 w 1802606"/>
              <a:gd name="connsiteY2" fmla="*/ 157162 h 509587"/>
              <a:gd name="connsiteX3" fmla="*/ 461963 w 1802606"/>
              <a:gd name="connsiteY3" fmla="*/ 171450 h 509587"/>
              <a:gd name="connsiteX4" fmla="*/ 750094 w 1802606"/>
              <a:gd name="connsiteY4" fmla="*/ 183356 h 509587"/>
              <a:gd name="connsiteX5" fmla="*/ 928688 w 1802606"/>
              <a:gd name="connsiteY5" fmla="*/ 183356 h 509587"/>
              <a:gd name="connsiteX6" fmla="*/ 1214438 w 1802606"/>
              <a:gd name="connsiteY6" fmla="*/ 195262 h 509587"/>
              <a:gd name="connsiteX7" fmla="*/ 1443038 w 1802606"/>
              <a:gd name="connsiteY7" fmla="*/ 202406 h 509587"/>
              <a:gd name="connsiteX8" fmla="*/ 1483519 w 1802606"/>
              <a:gd name="connsiteY8" fmla="*/ 200025 h 509587"/>
              <a:gd name="connsiteX9" fmla="*/ 1516856 w 1802606"/>
              <a:gd name="connsiteY9" fmla="*/ 190500 h 509587"/>
              <a:gd name="connsiteX10" fmla="*/ 1554956 w 1802606"/>
              <a:gd name="connsiteY10" fmla="*/ 176212 h 509587"/>
              <a:gd name="connsiteX11" fmla="*/ 1609725 w 1802606"/>
              <a:gd name="connsiteY11" fmla="*/ 142875 h 509587"/>
              <a:gd name="connsiteX12" fmla="*/ 1666875 w 1802606"/>
              <a:gd name="connsiteY12" fmla="*/ 104775 h 509587"/>
              <a:gd name="connsiteX13" fmla="*/ 1714500 w 1802606"/>
              <a:gd name="connsiteY13" fmla="*/ 61912 h 509587"/>
              <a:gd name="connsiteX14" fmla="*/ 1752600 w 1802606"/>
              <a:gd name="connsiteY14" fmla="*/ 26193 h 509587"/>
              <a:gd name="connsiteX15" fmla="*/ 1774031 w 1802606"/>
              <a:gd name="connsiteY15" fmla="*/ 7143 h 509587"/>
              <a:gd name="connsiteX16" fmla="*/ 1788319 w 1802606"/>
              <a:gd name="connsiteY16" fmla="*/ 0 h 509587"/>
              <a:gd name="connsiteX17" fmla="*/ 1802606 w 1802606"/>
              <a:gd name="connsiteY17" fmla="*/ 7143 h 509587"/>
              <a:gd name="connsiteX18" fmla="*/ 1802606 w 1802606"/>
              <a:gd name="connsiteY18" fmla="*/ 30956 h 509587"/>
              <a:gd name="connsiteX19" fmla="*/ 1783556 w 1802606"/>
              <a:gd name="connsiteY19" fmla="*/ 111918 h 509587"/>
              <a:gd name="connsiteX20" fmla="*/ 1754981 w 1802606"/>
              <a:gd name="connsiteY20" fmla="*/ 202406 h 509587"/>
              <a:gd name="connsiteX21" fmla="*/ 1724025 w 1802606"/>
              <a:gd name="connsiteY21" fmla="*/ 288131 h 509587"/>
              <a:gd name="connsiteX22" fmla="*/ 1700213 w 1802606"/>
              <a:gd name="connsiteY22" fmla="*/ 340518 h 509587"/>
              <a:gd name="connsiteX23" fmla="*/ 1669256 w 1802606"/>
              <a:gd name="connsiteY23" fmla="*/ 388143 h 509587"/>
              <a:gd name="connsiteX24" fmla="*/ 1621631 w 1802606"/>
              <a:gd name="connsiteY24" fmla="*/ 450056 h 509587"/>
              <a:gd name="connsiteX25" fmla="*/ 1583531 w 1802606"/>
              <a:gd name="connsiteY25" fmla="*/ 483393 h 509587"/>
              <a:gd name="connsiteX26" fmla="*/ 1545431 w 1802606"/>
              <a:gd name="connsiteY26" fmla="*/ 502443 h 509587"/>
              <a:gd name="connsiteX27" fmla="*/ 1524000 w 1802606"/>
              <a:gd name="connsiteY27" fmla="*/ 509587 h 509587"/>
              <a:gd name="connsiteX28" fmla="*/ 1488281 w 1802606"/>
              <a:gd name="connsiteY28" fmla="*/ 507206 h 509587"/>
              <a:gd name="connsiteX29" fmla="*/ 1454944 w 1802606"/>
              <a:gd name="connsiteY29" fmla="*/ 492918 h 509587"/>
              <a:gd name="connsiteX30" fmla="*/ 1414463 w 1802606"/>
              <a:gd name="connsiteY30" fmla="*/ 473868 h 509587"/>
              <a:gd name="connsiteX31" fmla="*/ 1364456 w 1802606"/>
              <a:gd name="connsiteY31" fmla="*/ 459581 h 509587"/>
              <a:gd name="connsiteX32" fmla="*/ 1297781 w 1802606"/>
              <a:gd name="connsiteY32" fmla="*/ 447675 h 509587"/>
              <a:gd name="connsiteX33" fmla="*/ 947738 w 1802606"/>
              <a:gd name="connsiteY33" fmla="*/ 428625 h 509587"/>
              <a:gd name="connsiteX34" fmla="*/ 578644 w 1802606"/>
              <a:gd name="connsiteY34" fmla="*/ 41195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802606" h="509587">
                <a:moveTo>
                  <a:pt x="578644" y="411956"/>
                </a:moveTo>
                <a:lnTo>
                  <a:pt x="38100" y="381000"/>
                </a:lnTo>
                <a:lnTo>
                  <a:pt x="0" y="157162"/>
                </a:lnTo>
                <a:lnTo>
                  <a:pt x="461963" y="171450"/>
                </a:lnTo>
                <a:lnTo>
                  <a:pt x="750094" y="183356"/>
                </a:lnTo>
                <a:lnTo>
                  <a:pt x="928688" y="183356"/>
                </a:lnTo>
                <a:lnTo>
                  <a:pt x="1214438" y="195262"/>
                </a:lnTo>
                <a:lnTo>
                  <a:pt x="1443038" y="202406"/>
                </a:lnTo>
                <a:lnTo>
                  <a:pt x="1483519" y="200025"/>
                </a:lnTo>
                <a:lnTo>
                  <a:pt x="1516856" y="190500"/>
                </a:lnTo>
                <a:lnTo>
                  <a:pt x="1554956" y="176212"/>
                </a:lnTo>
                <a:lnTo>
                  <a:pt x="1609725" y="142875"/>
                </a:lnTo>
                <a:lnTo>
                  <a:pt x="1666875" y="104775"/>
                </a:lnTo>
                <a:lnTo>
                  <a:pt x="1714500" y="61912"/>
                </a:lnTo>
                <a:lnTo>
                  <a:pt x="1752600" y="26193"/>
                </a:lnTo>
                <a:lnTo>
                  <a:pt x="1774031" y="7143"/>
                </a:lnTo>
                <a:lnTo>
                  <a:pt x="1788319" y="0"/>
                </a:lnTo>
                <a:lnTo>
                  <a:pt x="1802606" y="7143"/>
                </a:lnTo>
                <a:lnTo>
                  <a:pt x="1802606" y="30956"/>
                </a:lnTo>
                <a:lnTo>
                  <a:pt x="1783556" y="111918"/>
                </a:lnTo>
                <a:lnTo>
                  <a:pt x="1754981" y="202406"/>
                </a:lnTo>
                <a:lnTo>
                  <a:pt x="1724025" y="288131"/>
                </a:lnTo>
                <a:lnTo>
                  <a:pt x="1700213" y="340518"/>
                </a:lnTo>
                <a:lnTo>
                  <a:pt x="1669256" y="388143"/>
                </a:lnTo>
                <a:lnTo>
                  <a:pt x="1621631" y="450056"/>
                </a:lnTo>
                <a:lnTo>
                  <a:pt x="1583531" y="483393"/>
                </a:lnTo>
                <a:lnTo>
                  <a:pt x="1545431" y="502443"/>
                </a:lnTo>
                <a:lnTo>
                  <a:pt x="1524000" y="509587"/>
                </a:lnTo>
                <a:lnTo>
                  <a:pt x="1488281" y="507206"/>
                </a:lnTo>
                <a:lnTo>
                  <a:pt x="1454944" y="492918"/>
                </a:lnTo>
                <a:lnTo>
                  <a:pt x="1414463" y="473868"/>
                </a:lnTo>
                <a:lnTo>
                  <a:pt x="1364456" y="459581"/>
                </a:lnTo>
                <a:lnTo>
                  <a:pt x="1297781" y="447675"/>
                </a:lnTo>
                <a:lnTo>
                  <a:pt x="947738" y="428625"/>
                </a:lnTo>
                <a:lnTo>
                  <a:pt x="578644" y="411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AED2826-0518-C040-83F1-3B9631E0FCC3}"/>
              </a:ext>
            </a:extLst>
          </p:cNvPr>
          <p:cNvSpPr/>
          <p:nvPr/>
        </p:nvSpPr>
        <p:spPr>
          <a:xfrm>
            <a:off x="3970338" y="3138488"/>
            <a:ext cx="3246437" cy="496887"/>
          </a:xfrm>
          <a:custGeom>
            <a:avLst/>
            <a:gdLst>
              <a:gd name="connsiteX0" fmla="*/ 1692729 w 3246665"/>
              <a:gd name="connsiteY0" fmla="*/ 334736 h 498022"/>
              <a:gd name="connsiteX1" fmla="*/ 1115786 w 3246665"/>
              <a:gd name="connsiteY1" fmla="*/ 405493 h 498022"/>
              <a:gd name="connsiteX2" fmla="*/ 859972 w 3246665"/>
              <a:gd name="connsiteY2" fmla="*/ 440872 h 498022"/>
              <a:gd name="connsiteX3" fmla="*/ 574222 w 3246665"/>
              <a:gd name="connsiteY3" fmla="*/ 478972 h 498022"/>
              <a:gd name="connsiteX4" fmla="*/ 484415 w 3246665"/>
              <a:gd name="connsiteY4" fmla="*/ 495300 h 498022"/>
              <a:gd name="connsiteX5" fmla="*/ 413657 w 3246665"/>
              <a:gd name="connsiteY5" fmla="*/ 498022 h 498022"/>
              <a:gd name="connsiteX6" fmla="*/ 351065 w 3246665"/>
              <a:gd name="connsiteY6" fmla="*/ 492579 h 498022"/>
              <a:gd name="connsiteX7" fmla="*/ 296636 w 3246665"/>
              <a:gd name="connsiteY7" fmla="*/ 476250 h 498022"/>
              <a:gd name="connsiteX8" fmla="*/ 255815 w 3246665"/>
              <a:gd name="connsiteY8" fmla="*/ 459922 h 498022"/>
              <a:gd name="connsiteX9" fmla="*/ 187779 w 3246665"/>
              <a:gd name="connsiteY9" fmla="*/ 424543 h 498022"/>
              <a:gd name="connsiteX10" fmla="*/ 111579 w 3246665"/>
              <a:gd name="connsiteY10" fmla="*/ 370114 h 498022"/>
              <a:gd name="connsiteX11" fmla="*/ 62593 w 3246665"/>
              <a:gd name="connsiteY11" fmla="*/ 326572 h 498022"/>
              <a:gd name="connsiteX12" fmla="*/ 19050 w 3246665"/>
              <a:gd name="connsiteY12" fmla="*/ 283029 h 498022"/>
              <a:gd name="connsiteX13" fmla="*/ 2722 w 3246665"/>
              <a:gd name="connsiteY13" fmla="*/ 261257 h 498022"/>
              <a:gd name="connsiteX14" fmla="*/ 0 w 3246665"/>
              <a:gd name="connsiteY14" fmla="*/ 242207 h 498022"/>
              <a:gd name="connsiteX15" fmla="*/ 2722 w 3246665"/>
              <a:gd name="connsiteY15" fmla="*/ 220436 h 498022"/>
              <a:gd name="connsiteX16" fmla="*/ 13607 w 3246665"/>
              <a:gd name="connsiteY16" fmla="*/ 212272 h 498022"/>
              <a:gd name="connsiteX17" fmla="*/ 43543 w 3246665"/>
              <a:gd name="connsiteY17" fmla="*/ 214993 h 498022"/>
              <a:gd name="connsiteX18" fmla="*/ 108857 w 3246665"/>
              <a:gd name="connsiteY18" fmla="*/ 242207 h 498022"/>
              <a:gd name="connsiteX19" fmla="*/ 193222 w 3246665"/>
              <a:gd name="connsiteY19" fmla="*/ 266700 h 498022"/>
              <a:gd name="connsiteX20" fmla="*/ 277586 w 3246665"/>
              <a:gd name="connsiteY20" fmla="*/ 288472 h 498022"/>
              <a:gd name="connsiteX21" fmla="*/ 345622 w 3246665"/>
              <a:gd name="connsiteY21" fmla="*/ 293914 h 498022"/>
              <a:gd name="connsiteX22" fmla="*/ 465365 w 3246665"/>
              <a:gd name="connsiteY22" fmla="*/ 285750 h 498022"/>
              <a:gd name="connsiteX23" fmla="*/ 702129 w 3246665"/>
              <a:gd name="connsiteY23" fmla="*/ 269422 h 498022"/>
              <a:gd name="connsiteX24" fmla="*/ 1066800 w 3246665"/>
              <a:gd name="connsiteY24" fmla="*/ 225879 h 498022"/>
              <a:gd name="connsiteX25" fmla="*/ 1276350 w 3246665"/>
              <a:gd name="connsiteY25" fmla="*/ 201386 h 498022"/>
              <a:gd name="connsiteX26" fmla="*/ 1649186 w 3246665"/>
              <a:gd name="connsiteY26" fmla="*/ 152400 h 498022"/>
              <a:gd name="connsiteX27" fmla="*/ 1937657 w 3246665"/>
              <a:gd name="connsiteY27" fmla="*/ 114300 h 498022"/>
              <a:gd name="connsiteX28" fmla="*/ 2160815 w 3246665"/>
              <a:gd name="connsiteY28" fmla="*/ 87086 h 498022"/>
              <a:gd name="connsiteX29" fmla="*/ 2514600 w 3246665"/>
              <a:gd name="connsiteY29" fmla="*/ 68036 h 498022"/>
              <a:gd name="connsiteX30" fmla="*/ 2579915 w 3246665"/>
              <a:gd name="connsiteY30" fmla="*/ 43543 h 498022"/>
              <a:gd name="connsiteX31" fmla="*/ 2667000 w 3246665"/>
              <a:gd name="connsiteY31" fmla="*/ 10886 h 498022"/>
              <a:gd name="connsiteX32" fmla="*/ 2705100 w 3246665"/>
              <a:gd name="connsiteY32" fmla="*/ 0 h 498022"/>
              <a:gd name="connsiteX33" fmla="*/ 2781300 w 3246665"/>
              <a:gd name="connsiteY33" fmla="*/ 10886 h 498022"/>
              <a:gd name="connsiteX34" fmla="*/ 2901043 w 3246665"/>
              <a:gd name="connsiteY34" fmla="*/ 46264 h 498022"/>
              <a:gd name="connsiteX35" fmla="*/ 3004457 w 3246665"/>
              <a:gd name="connsiteY35" fmla="*/ 78922 h 498022"/>
              <a:gd name="connsiteX36" fmla="*/ 3094265 w 3246665"/>
              <a:gd name="connsiteY36" fmla="*/ 111579 h 498022"/>
              <a:gd name="connsiteX37" fmla="*/ 3143250 w 3246665"/>
              <a:gd name="connsiteY37" fmla="*/ 136072 h 498022"/>
              <a:gd name="connsiteX38" fmla="*/ 3189515 w 3246665"/>
              <a:gd name="connsiteY38" fmla="*/ 163286 h 498022"/>
              <a:gd name="connsiteX39" fmla="*/ 3214007 w 3246665"/>
              <a:gd name="connsiteY39" fmla="*/ 182336 h 498022"/>
              <a:gd name="connsiteX40" fmla="*/ 3235779 w 3246665"/>
              <a:gd name="connsiteY40" fmla="*/ 206829 h 498022"/>
              <a:gd name="connsiteX41" fmla="*/ 3246665 w 3246665"/>
              <a:gd name="connsiteY41" fmla="*/ 225879 h 498022"/>
              <a:gd name="connsiteX42" fmla="*/ 3246665 w 3246665"/>
              <a:gd name="connsiteY42" fmla="*/ 236764 h 498022"/>
              <a:gd name="connsiteX43" fmla="*/ 3243943 w 3246665"/>
              <a:gd name="connsiteY43" fmla="*/ 261257 h 498022"/>
              <a:gd name="connsiteX44" fmla="*/ 3219450 w 3246665"/>
              <a:gd name="connsiteY44" fmla="*/ 288472 h 498022"/>
              <a:gd name="connsiteX45" fmla="*/ 3181350 w 3246665"/>
              <a:gd name="connsiteY45" fmla="*/ 310243 h 498022"/>
              <a:gd name="connsiteX46" fmla="*/ 3116036 w 3246665"/>
              <a:gd name="connsiteY46" fmla="*/ 310243 h 498022"/>
              <a:gd name="connsiteX47" fmla="*/ 3034393 w 3246665"/>
              <a:gd name="connsiteY47" fmla="*/ 299357 h 498022"/>
              <a:gd name="connsiteX48" fmla="*/ 2849336 w 3246665"/>
              <a:gd name="connsiteY48" fmla="*/ 280307 h 498022"/>
              <a:gd name="connsiteX49" fmla="*/ 2683329 w 3246665"/>
              <a:gd name="connsiteY49" fmla="*/ 266700 h 498022"/>
              <a:gd name="connsiteX50" fmla="*/ 2443843 w 3246665"/>
              <a:gd name="connsiteY50" fmla="*/ 266700 h 498022"/>
              <a:gd name="connsiteX51" fmla="*/ 2130879 w 3246665"/>
              <a:gd name="connsiteY51" fmla="*/ 283029 h 498022"/>
              <a:gd name="connsiteX52" fmla="*/ 1692729 w 3246665"/>
              <a:gd name="connsiteY52" fmla="*/ 334736 h 498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246665" h="498022">
                <a:moveTo>
                  <a:pt x="1692729" y="334736"/>
                </a:moveTo>
                <a:lnTo>
                  <a:pt x="1115786" y="405493"/>
                </a:lnTo>
                <a:lnTo>
                  <a:pt x="859972" y="440872"/>
                </a:lnTo>
                <a:lnTo>
                  <a:pt x="574222" y="478972"/>
                </a:lnTo>
                <a:lnTo>
                  <a:pt x="484415" y="495300"/>
                </a:lnTo>
                <a:lnTo>
                  <a:pt x="413657" y="498022"/>
                </a:lnTo>
                <a:lnTo>
                  <a:pt x="351065" y="492579"/>
                </a:lnTo>
                <a:lnTo>
                  <a:pt x="296636" y="476250"/>
                </a:lnTo>
                <a:lnTo>
                  <a:pt x="255815" y="459922"/>
                </a:lnTo>
                <a:lnTo>
                  <a:pt x="187779" y="424543"/>
                </a:lnTo>
                <a:lnTo>
                  <a:pt x="111579" y="370114"/>
                </a:lnTo>
                <a:lnTo>
                  <a:pt x="62593" y="326572"/>
                </a:lnTo>
                <a:lnTo>
                  <a:pt x="19050" y="283029"/>
                </a:lnTo>
                <a:lnTo>
                  <a:pt x="2722" y="261257"/>
                </a:lnTo>
                <a:lnTo>
                  <a:pt x="0" y="242207"/>
                </a:lnTo>
                <a:lnTo>
                  <a:pt x="2722" y="220436"/>
                </a:lnTo>
                <a:lnTo>
                  <a:pt x="13607" y="212272"/>
                </a:lnTo>
                <a:lnTo>
                  <a:pt x="43543" y="214993"/>
                </a:lnTo>
                <a:lnTo>
                  <a:pt x="108857" y="242207"/>
                </a:lnTo>
                <a:lnTo>
                  <a:pt x="193222" y="266700"/>
                </a:lnTo>
                <a:lnTo>
                  <a:pt x="277586" y="288472"/>
                </a:lnTo>
                <a:lnTo>
                  <a:pt x="345622" y="293914"/>
                </a:lnTo>
                <a:lnTo>
                  <a:pt x="465365" y="285750"/>
                </a:lnTo>
                <a:lnTo>
                  <a:pt x="702129" y="269422"/>
                </a:lnTo>
                <a:lnTo>
                  <a:pt x="1066800" y="225879"/>
                </a:lnTo>
                <a:lnTo>
                  <a:pt x="1276350" y="201386"/>
                </a:lnTo>
                <a:lnTo>
                  <a:pt x="1649186" y="152400"/>
                </a:lnTo>
                <a:lnTo>
                  <a:pt x="1937657" y="114300"/>
                </a:lnTo>
                <a:lnTo>
                  <a:pt x="2160815" y="87086"/>
                </a:lnTo>
                <a:lnTo>
                  <a:pt x="2514600" y="68036"/>
                </a:lnTo>
                <a:lnTo>
                  <a:pt x="2579915" y="43543"/>
                </a:lnTo>
                <a:lnTo>
                  <a:pt x="2667000" y="10886"/>
                </a:lnTo>
                <a:lnTo>
                  <a:pt x="2705100" y="0"/>
                </a:lnTo>
                <a:lnTo>
                  <a:pt x="2781300" y="10886"/>
                </a:lnTo>
                <a:lnTo>
                  <a:pt x="2901043" y="46264"/>
                </a:lnTo>
                <a:lnTo>
                  <a:pt x="3004457" y="78922"/>
                </a:lnTo>
                <a:lnTo>
                  <a:pt x="3094265" y="111579"/>
                </a:lnTo>
                <a:lnTo>
                  <a:pt x="3143250" y="136072"/>
                </a:lnTo>
                <a:lnTo>
                  <a:pt x="3189515" y="163286"/>
                </a:lnTo>
                <a:lnTo>
                  <a:pt x="3214007" y="182336"/>
                </a:lnTo>
                <a:lnTo>
                  <a:pt x="3235779" y="206829"/>
                </a:lnTo>
                <a:lnTo>
                  <a:pt x="3246665" y="225879"/>
                </a:lnTo>
                <a:lnTo>
                  <a:pt x="3246665" y="236764"/>
                </a:lnTo>
                <a:lnTo>
                  <a:pt x="3243943" y="261257"/>
                </a:lnTo>
                <a:lnTo>
                  <a:pt x="3219450" y="288472"/>
                </a:lnTo>
                <a:lnTo>
                  <a:pt x="3181350" y="310243"/>
                </a:lnTo>
                <a:lnTo>
                  <a:pt x="3116036" y="310243"/>
                </a:lnTo>
                <a:lnTo>
                  <a:pt x="3034393" y="299357"/>
                </a:lnTo>
                <a:lnTo>
                  <a:pt x="2849336" y="280307"/>
                </a:lnTo>
                <a:lnTo>
                  <a:pt x="2683329" y="266700"/>
                </a:lnTo>
                <a:lnTo>
                  <a:pt x="2443843" y="266700"/>
                </a:lnTo>
                <a:lnTo>
                  <a:pt x="2130879" y="283029"/>
                </a:lnTo>
                <a:lnTo>
                  <a:pt x="1692729" y="3347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27D5C7D-C92E-364E-A6F6-39096DB69906}"/>
              </a:ext>
            </a:extLst>
          </p:cNvPr>
          <p:cNvSpPr/>
          <p:nvPr/>
        </p:nvSpPr>
        <p:spPr>
          <a:xfrm rot="16200000">
            <a:off x="4734718" y="3936207"/>
            <a:ext cx="1985963" cy="1828800"/>
          </a:xfrm>
          <a:custGeom>
            <a:avLst/>
            <a:gdLst>
              <a:gd name="connsiteX0" fmla="*/ 954881 w 1985963"/>
              <a:gd name="connsiteY0" fmla="*/ 1702593 h 1828800"/>
              <a:gd name="connsiteX1" fmla="*/ 423863 w 1985963"/>
              <a:gd name="connsiteY1" fmla="*/ 1695450 h 1828800"/>
              <a:gd name="connsiteX2" fmla="*/ 176213 w 1985963"/>
              <a:gd name="connsiteY2" fmla="*/ 1695450 h 1828800"/>
              <a:gd name="connsiteX3" fmla="*/ 116681 w 1985963"/>
              <a:gd name="connsiteY3" fmla="*/ 1693068 h 1828800"/>
              <a:gd name="connsiteX4" fmla="*/ 92869 w 1985963"/>
              <a:gd name="connsiteY4" fmla="*/ 1690687 h 1828800"/>
              <a:gd name="connsiteX5" fmla="*/ 71438 w 1985963"/>
              <a:gd name="connsiteY5" fmla="*/ 1678781 h 1828800"/>
              <a:gd name="connsiteX6" fmla="*/ 47625 w 1985963"/>
              <a:gd name="connsiteY6" fmla="*/ 1659731 h 1828800"/>
              <a:gd name="connsiteX7" fmla="*/ 21431 w 1985963"/>
              <a:gd name="connsiteY7" fmla="*/ 1628775 h 1828800"/>
              <a:gd name="connsiteX8" fmla="*/ 4763 w 1985963"/>
              <a:gd name="connsiteY8" fmla="*/ 1595437 h 1828800"/>
              <a:gd name="connsiteX9" fmla="*/ 0 w 1985963"/>
              <a:gd name="connsiteY9" fmla="*/ 1562100 h 1828800"/>
              <a:gd name="connsiteX10" fmla="*/ 9525 w 1985963"/>
              <a:gd name="connsiteY10" fmla="*/ 1528762 h 1828800"/>
              <a:gd name="connsiteX11" fmla="*/ 30956 w 1985963"/>
              <a:gd name="connsiteY11" fmla="*/ 1493043 h 1828800"/>
              <a:gd name="connsiteX12" fmla="*/ 109538 w 1985963"/>
              <a:gd name="connsiteY12" fmla="*/ 1440656 h 1828800"/>
              <a:gd name="connsiteX13" fmla="*/ 359569 w 1985963"/>
              <a:gd name="connsiteY13" fmla="*/ 1469231 h 1828800"/>
              <a:gd name="connsiteX14" fmla="*/ 1014413 w 1985963"/>
              <a:gd name="connsiteY14" fmla="*/ 1471612 h 1828800"/>
              <a:gd name="connsiteX15" fmla="*/ 1295400 w 1985963"/>
              <a:gd name="connsiteY15" fmla="*/ 1478756 h 1828800"/>
              <a:gd name="connsiteX16" fmla="*/ 1552575 w 1985963"/>
              <a:gd name="connsiteY16" fmla="*/ 1490662 h 1828800"/>
              <a:gd name="connsiteX17" fmla="*/ 1674019 w 1985963"/>
              <a:gd name="connsiteY17" fmla="*/ 1493043 h 1828800"/>
              <a:gd name="connsiteX18" fmla="*/ 1697831 w 1985963"/>
              <a:gd name="connsiteY18" fmla="*/ 1483518 h 1828800"/>
              <a:gd name="connsiteX19" fmla="*/ 1733550 w 1985963"/>
              <a:gd name="connsiteY19" fmla="*/ 1450181 h 1828800"/>
              <a:gd name="connsiteX20" fmla="*/ 1745456 w 1985963"/>
              <a:gd name="connsiteY20" fmla="*/ 1407318 h 1828800"/>
              <a:gd name="connsiteX21" fmla="*/ 1752600 w 1985963"/>
              <a:gd name="connsiteY21" fmla="*/ 1343025 h 1828800"/>
              <a:gd name="connsiteX22" fmla="*/ 1750219 w 1985963"/>
              <a:gd name="connsiteY22" fmla="*/ 1273968 h 1828800"/>
              <a:gd name="connsiteX23" fmla="*/ 1733550 w 1985963"/>
              <a:gd name="connsiteY23" fmla="*/ 1188243 h 1828800"/>
              <a:gd name="connsiteX24" fmla="*/ 1695450 w 1985963"/>
              <a:gd name="connsiteY24" fmla="*/ 935831 h 1828800"/>
              <a:gd name="connsiteX25" fmla="*/ 1654969 w 1985963"/>
              <a:gd name="connsiteY25" fmla="*/ 681037 h 1828800"/>
              <a:gd name="connsiteX26" fmla="*/ 1600200 w 1985963"/>
              <a:gd name="connsiteY26" fmla="*/ 261937 h 1828800"/>
              <a:gd name="connsiteX27" fmla="*/ 1583531 w 1985963"/>
              <a:gd name="connsiteY27" fmla="*/ 100012 h 1828800"/>
              <a:gd name="connsiteX28" fmla="*/ 1750219 w 1985963"/>
              <a:gd name="connsiteY28" fmla="*/ 0 h 1828800"/>
              <a:gd name="connsiteX29" fmla="*/ 1788319 w 1985963"/>
              <a:gd name="connsiteY29" fmla="*/ 326231 h 1828800"/>
              <a:gd name="connsiteX30" fmla="*/ 1843088 w 1985963"/>
              <a:gd name="connsiteY30" fmla="*/ 742950 h 1828800"/>
              <a:gd name="connsiteX31" fmla="*/ 1876425 w 1985963"/>
              <a:gd name="connsiteY31" fmla="*/ 981075 h 1828800"/>
              <a:gd name="connsiteX32" fmla="*/ 1907381 w 1985963"/>
              <a:gd name="connsiteY32" fmla="*/ 1214437 h 1828800"/>
              <a:gd name="connsiteX33" fmla="*/ 1924050 w 1985963"/>
              <a:gd name="connsiteY33" fmla="*/ 1359693 h 1828800"/>
              <a:gd name="connsiteX34" fmla="*/ 1935956 w 1985963"/>
              <a:gd name="connsiteY34" fmla="*/ 1393031 h 1828800"/>
              <a:gd name="connsiteX35" fmla="*/ 1962150 w 1985963"/>
              <a:gd name="connsiteY35" fmla="*/ 1440656 h 1828800"/>
              <a:gd name="connsiteX36" fmla="*/ 1985963 w 1985963"/>
              <a:gd name="connsiteY36" fmla="*/ 1466850 h 1828800"/>
              <a:gd name="connsiteX37" fmla="*/ 1983581 w 1985963"/>
              <a:gd name="connsiteY37" fmla="*/ 1497806 h 1828800"/>
              <a:gd name="connsiteX38" fmla="*/ 1952625 w 1985963"/>
              <a:gd name="connsiteY38" fmla="*/ 1571625 h 1828800"/>
              <a:gd name="connsiteX39" fmla="*/ 1924050 w 1985963"/>
              <a:gd name="connsiteY39" fmla="*/ 1619250 h 1828800"/>
              <a:gd name="connsiteX40" fmla="*/ 1874044 w 1985963"/>
              <a:gd name="connsiteY40" fmla="*/ 1688306 h 1828800"/>
              <a:gd name="connsiteX41" fmla="*/ 1826419 w 1985963"/>
              <a:gd name="connsiteY41" fmla="*/ 1743075 h 1828800"/>
              <a:gd name="connsiteX42" fmla="*/ 1800225 w 1985963"/>
              <a:gd name="connsiteY42" fmla="*/ 1766887 h 1828800"/>
              <a:gd name="connsiteX43" fmla="*/ 1771650 w 1985963"/>
              <a:gd name="connsiteY43" fmla="*/ 1802606 h 1828800"/>
              <a:gd name="connsiteX44" fmla="*/ 1750219 w 1985963"/>
              <a:gd name="connsiteY44" fmla="*/ 1819275 h 1828800"/>
              <a:gd name="connsiteX45" fmla="*/ 1721644 w 1985963"/>
              <a:gd name="connsiteY45" fmla="*/ 1828800 h 1828800"/>
              <a:gd name="connsiteX46" fmla="*/ 1688306 w 1985963"/>
              <a:gd name="connsiteY46" fmla="*/ 1824037 h 1828800"/>
              <a:gd name="connsiteX47" fmla="*/ 1659731 w 1985963"/>
              <a:gd name="connsiteY47" fmla="*/ 1809750 h 1828800"/>
              <a:gd name="connsiteX48" fmla="*/ 1626394 w 1985963"/>
              <a:gd name="connsiteY48" fmla="*/ 1781175 h 1828800"/>
              <a:gd name="connsiteX49" fmla="*/ 1595438 w 1985963"/>
              <a:gd name="connsiteY49" fmla="*/ 1757362 h 1828800"/>
              <a:gd name="connsiteX50" fmla="*/ 1550194 w 1985963"/>
              <a:gd name="connsiteY50" fmla="*/ 1738312 h 1828800"/>
              <a:gd name="connsiteX51" fmla="*/ 1500188 w 1985963"/>
              <a:gd name="connsiteY51" fmla="*/ 1724025 h 1828800"/>
              <a:gd name="connsiteX52" fmla="*/ 1433513 w 1985963"/>
              <a:gd name="connsiteY52" fmla="*/ 1712118 h 1828800"/>
              <a:gd name="connsiteX53" fmla="*/ 954881 w 1985963"/>
              <a:gd name="connsiteY53" fmla="*/ 1702593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85963" h="1828800">
                <a:moveTo>
                  <a:pt x="954881" y="1702593"/>
                </a:moveTo>
                <a:lnTo>
                  <a:pt x="423863" y="1695450"/>
                </a:lnTo>
                <a:lnTo>
                  <a:pt x="176213" y="1695450"/>
                </a:lnTo>
                <a:lnTo>
                  <a:pt x="116681" y="1693068"/>
                </a:lnTo>
                <a:lnTo>
                  <a:pt x="92869" y="1690687"/>
                </a:lnTo>
                <a:lnTo>
                  <a:pt x="71438" y="1678781"/>
                </a:lnTo>
                <a:lnTo>
                  <a:pt x="47625" y="1659731"/>
                </a:lnTo>
                <a:lnTo>
                  <a:pt x="21431" y="1628775"/>
                </a:lnTo>
                <a:lnTo>
                  <a:pt x="4763" y="1595437"/>
                </a:lnTo>
                <a:lnTo>
                  <a:pt x="0" y="1562100"/>
                </a:lnTo>
                <a:lnTo>
                  <a:pt x="9525" y="1528762"/>
                </a:lnTo>
                <a:lnTo>
                  <a:pt x="30956" y="1493043"/>
                </a:lnTo>
                <a:lnTo>
                  <a:pt x="109538" y="1440656"/>
                </a:lnTo>
                <a:lnTo>
                  <a:pt x="359569" y="1469231"/>
                </a:lnTo>
                <a:lnTo>
                  <a:pt x="1014413" y="1471612"/>
                </a:lnTo>
                <a:lnTo>
                  <a:pt x="1295400" y="1478756"/>
                </a:lnTo>
                <a:lnTo>
                  <a:pt x="1552575" y="1490662"/>
                </a:lnTo>
                <a:lnTo>
                  <a:pt x="1674019" y="1493043"/>
                </a:lnTo>
                <a:lnTo>
                  <a:pt x="1697831" y="1483518"/>
                </a:lnTo>
                <a:lnTo>
                  <a:pt x="1733550" y="1450181"/>
                </a:lnTo>
                <a:lnTo>
                  <a:pt x="1745456" y="1407318"/>
                </a:lnTo>
                <a:lnTo>
                  <a:pt x="1752600" y="1343025"/>
                </a:lnTo>
                <a:cubicBezTo>
                  <a:pt x="1751806" y="1320006"/>
                  <a:pt x="1751013" y="1296987"/>
                  <a:pt x="1750219" y="1273968"/>
                </a:cubicBezTo>
                <a:lnTo>
                  <a:pt x="1733550" y="1188243"/>
                </a:lnTo>
                <a:lnTo>
                  <a:pt x="1695450" y="935831"/>
                </a:lnTo>
                <a:lnTo>
                  <a:pt x="1654969" y="681037"/>
                </a:lnTo>
                <a:lnTo>
                  <a:pt x="1600200" y="261937"/>
                </a:lnTo>
                <a:lnTo>
                  <a:pt x="1583531" y="100012"/>
                </a:lnTo>
                <a:lnTo>
                  <a:pt x="1750219" y="0"/>
                </a:lnTo>
                <a:lnTo>
                  <a:pt x="1788319" y="326231"/>
                </a:lnTo>
                <a:lnTo>
                  <a:pt x="1843088" y="742950"/>
                </a:lnTo>
                <a:lnTo>
                  <a:pt x="1876425" y="981075"/>
                </a:lnTo>
                <a:lnTo>
                  <a:pt x="1907381" y="1214437"/>
                </a:lnTo>
                <a:lnTo>
                  <a:pt x="1924050" y="1359693"/>
                </a:lnTo>
                <a:lnTo>
                  <a:pt x="1935956" y="1393031"/>
                </a:lnTo>
                <a:lnTo>
                  <a:pt x="1962150" y="1440656"/>
                </a:lnTo>
                <a:lnTo>
                  <a:pt x="1985963" y="1466850"/>
                </a:lnTo>
                <a:lnTo>
                  <a:pt x="1983581" y="1497806"/>
                </a:lnTo>
                <a:lnTo>
                  <a:pt x="1952625" y="1571625"/>
                </a:lnTo>
                <a:lnTo>
                  <a:pt x="1924050" y="1619250"/>
                </a:lnTo>
                <a:lnTo>
                  <a:pt x="1874044" y="1688306"/>
                </a:lnTo>
                <a:lnTo>
                  <a:pt x="1826419" y="1743075"/>
                </a:lnTo>
                <a:lnTo>
                  <a:pt x="1800225" y="1766887"/>
                </a:lnTo>
                <a:lnTo>
                  <a:pt x="1771650" y="1802606"/>
                </a:lnTo>
                <a:lnTo>
                  <a:pt x="1750219" y="1819275"/>
                </a:lnTo>
                <a:lnTo>
                  <a:pt x="1721644" y="1828800"/>
                </a:lnTo>
                <a:lnTo>
                  <a:pt x="1688306" y="1824037"/>
                </a:lnTo>
                <a:lnTo>
                  <a:pt x="1659731" y="1809750"/>
                </a:lnTo>
                <a:lnTo>
                  <a:pt x="1626394" y="1781175"/>
                </a:lnTo>
                <a:lnTo>
                  <a:pt x="1595438" y="1757362"/>
                </a:lnTo>
                <a:lnTo>
                  <a:pt x="1550194" y="1738312"/>
                </a:lnTo>
                <a:lnTo>
                  <a:pt x="1500188" y="1724025"/>
                </a:lnTo>
                <a:lnTo>
                  <a:pt x="1433513" y="1712118"/>
                </a:lnTo>
                <a:lnTo>
                  <a:pt x="954881" y="17025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F2E89EF-8599-8042-86EC-35C0C1CE3D58}"/>
              </a:ext>
            </a:extLst>
          </p:cNvPr>
          <p:cNvSpPr/>
          <p:nvPr/>
        </p:nvSpPr>
        <p:spPr>
          <a:xfrm>
            <a:off x="4881563" y="4627563"/>
            <a:ext cx="1481137" cy="307975"/>
          </a:xfrm>
          <a:custGeom>
            <a:avLst/>
            <a:gdLst>
              <a:gd name="connsiteX0" fmla="*/ 600075 w 1481137"/>
              <a:gd name="connsiteY0" fmla="*/ 252412 h 309562"/>
              <a:gd name="connsiteX1" fmla="*/ 7143 w 1481137"/>
              <a:gd name="connsiteY1" fmla="*/ 309562 h 309562"/>
              <a:gd name="connsiteX2" fmla="*/ 0 w 1481137"/>
              <a:gd name="connsiteY2" fmla="*/ 147637 h 309562"/>
              <a:gd name="connsiteX3" fmla="*/ 269081 w 1481137"/>
              <a:gd name="connsiteY3" fmla="*/ 121444 h 309562"/>
              <a:gd name="connsiteX4" fmla="*/ 852487 w 1481137"/>
              <a:gd name="connsiteY4" fmla="*/ 59531 h 309562"/>
              <a:gd name="connsiteX5" fmla="*/ 1283493 w 1481137"/>
              <a:gd name="connsiteY5" fmla="*/ 19050 h 309562"/>
              <a:gd name="connsiteX6" fmla="*/ 1471612 w 1481137"/>
              <a:gd name="connsiteY6" fmla="*/ 0 h 309562"/>
              <a:gd name="connsiteX7" fmla="*/ 1481137 w 1481137"/>
              <a:gd name="connsiteY7" fmla="*/ 209550 h 309562"/>
              <a:gd name="connsiteX8" fmla="*/ 1157287 w 1481137"/>
              <a:gd name="connsiteY8" fmla="*/ 211931 h 309562"/>
              <a:gd name="connsiteX9" fmla="*/ 840581 w 1481137"/>
              <a:gd name="connsiteY9" fmla="*/ 233362 h 309562"/>
              <a:gd name="connsiteX10" fmla="*/ 600075 w 1481137"/>
              <a:gd name="connsiteY10" fmla="*/ 252412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81137" h="309562">
                <a:moveTo>
                  <a:pt x="600075" y="252412"/>
                </a:moveTo>
                <a:lnTo>
                  <a:pt x="7143" y="309562"/>
                </a:lnTo>
                <a:lnTo>
                  <a:pt x="0" y="147637"/>
                </a:lnTo>
                <a:lnTo>
                  <a:pt x="269081" y="121444"/>
                </a:lnTo>
                <a:lnTo>
                  <a:pt x="852487" y="59531"/>
                </a:lnTo>
                <a:lnTo>
                  <a:pt x="1283493" y="19050"/>
                </a:lnTo>
                <a:lnTo>
                  <a:pt x="1471612" y="0"/>
                </a:lnTo>
                <a:lnTo>
                  <a:pt x="1481137" y="209550"/>
                </a:lnTo>
                <a:lnTo>
                  <a:pt x="1157287" y="211931"/>
                </a:lnTo>
                <a:lnTo>
                  <a:pt x="840581" y="233362"/>
                </a:lnTo>
                <a:lnTo>
                  <a:pt x="600075" y="2524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3C9EE8B-9072-B54F-A726-E6AB75CAEA6E}"/>
              </a:ext>
            </a:extLst>
          </p:cNvPr>
          <p:cNvSpPr/>
          <p:nvPr/>
        </p:nvSpPr>
        <p:spPr>
          <a:xfrm>
            <a:off x="4908550" y="5468938"/>
            <a:ext cx="1457325" cy="317500"/>
          </a:xfrm>
          <a:custGeom>
            <a:avLst/>
            <a:gdLst>
              <a:gd name="connsiteX0" fmla="*/ 414338 w 1457325"/>
              <a:gd name="connsiteY0" fmla="*/ 252413 h 316707"/>
              <a:gd name="connsiteX1" fmla="*/ 11907 w 1457325"/>
              <a:gd name="connsiteY1" fmla="*/ 316707 h 316707"/>
              <a:gd name="connsiteX2" fmla="*/ 0 w 1457325"/>
              <a:gd name="connsiteY2" fmla="*/ 164307 h 316707"/>
              <a:gd name="connsiteX3" fmla="*/ 242888 w 1457325"/>
              <a:gd name="connsiteY3" fmla="*/ 121444 h 316707"/>
              <a:gd name="connsiteX4" fmla="*/ 640557 w 1457325"/>
              <a:gd name="connsiteY4" fmla="*/ 61913 h 316707"/>
              <a:gd name="connsiteX5" fmla="*/ 919163 w 1457325"/>
              <a:gd name="connsiteY5" fmla="*/ 28575 h 316707"/>
              <a:gd name="connsiteX6" fmla="*/ 1100138 w 1457325"/>
              <a:gd name="connsiteY6" fmla="*/ 14288 h 316707"/>
              <a:gd name="connsiteX7" fmla="*/ 1159669 w 1457325"/>
              <a:gd name="connsiteY7" fmla="*/ 4763 h 316707"/>
              <a:gd name="connsiteX8" fmla="*/ 1245394 w 1457325"/>
              <a:gd name="connsiteY8" fmla="*/ 0 h 316707"/>
              <a:gd name="connsiteX9" fmla="*/ 1326357 w 1457325"/>
              <a:gd name="connsiteY9" fmla="*/ 2382 h 316707"/>
              <a:gd name="connsiteX10" fmla="*/ 1393032 w 1457325"/>
              <a:gd name="connsiteY10" fmla="*/ 9525 h 316707"/>
              <a:gd name="connsiteX11" fmla="*/ 1457325 w 1457325"/>
              <a:gd name="connsiteY11" fmla="*/ 28575 h 316707"/>
              <a:gd name="connsiteX12" fmla="*/ 1443038 w 1457325"/>
              <a:gd name="connsiteY12" fmla="*/ 309563 h 316707"/>
              <a:gd name="connsiteX13" fmla="*/ 1381125 w 1457325"/>
              <a:gd name="connsiteY13" fmla="*/ 309563 h 316707"/>
              <a:gd name="connsiteX14" fmla="*/ 1343025 w 1457325"/>
              <a:gd name="connsiteY14" fmla="*/ 273844 h 316707"/>
              <a:gd name="connsiteX15" fmla="*/ 1285875 w 1457325"/>
              <a:gd name="connsiteY15" fmla="*/ 228600 h 316707"/>
              <a:gd name="connsiteX16" fmla="*/ 1226344 w 1457325"/>
              <a:gd name="connsiteY16" fmla="*/ 195263 h 316707"/>
              <a:gd name="connsiteX17" fmla="*/ 1140619 w 1457325"/>
              <a:gd name="connsiteY17" fmla="*/ 188119 h 316707"/>
              <a:gd name="connsiteX18" fmla="*/ 947738 w 1457325"/>
              <a:gd name="connsiteY18" fmla="*/ 195263 h 316707"/>
              <a:gd name="connsiteX19" fmla="*/ 678657 w 1457325"/>
              <a:gd name="connsiteY19" fmla="*/ 223838 h 316707"/>
              <a:gd name="connsiteX20" fmla="*/ 414338 w 1457325"/>
              <a:gd name="connsiteY20" fmla="*/ 252413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7325" h="316707">
                <a:moveTo>
                  <a:pt x="414338" y="252413"/>
                </a:moveTo>
                <a:lnTo>
                  <a:pt x="11907" y="316707"/>
                </a:lnTo>
                <a:lnTo>
                  <a:pt x="0" y="164307"/>
                </a:lnTo>
                <a:lnTo>
                  <a:pt x="242888" y="121444"/>
                </a:lnTo>
                <a:lnTo>
                  <a:pt x="640557" y="61913"/>
                </a:lnTo>
                <a:lnTo>
                  <a:pt x="919163" y="28575"/>
                </a:lnTo>
                <a:lnTo>
                  <a:pt x="1100138" y="14288"/>
                </a:lnTo>
                <a:lnTo>
                  <a:pt x="1159669" y="4763"/>
                </a:lnTo>
                <a:lnTo>
                  <a:pt x="1245394" y="0"/>
                </a:lnTo>
                <a:lnTo>
                  <a:pt x="1326357" y="2382"/>
                </a:lnTo>
                <a:lnTo>
                  <a:pt x="1393032" y="9525"/>
                </a:lnTo>
                <a:lnTo>
                  <a:pt x="1457325" y="28575"/>
                </a:lnTo>
                <a:lnTo>
                  <a:pt x="1443038" y="309563"/>
                </a:lnTo>
                <a:lnTo>
                  <a:pt x="1381125" y="309563"/>
                </a:lnTo>
                <a:lnTo>
                  <a:pt x="1343025" y="273844"/>
                </a:lnTo>
                <a:lnTo>
                  <a:pt x="1285875" y="228600"/>
                </a:lnTo>
                <a:lnTo>
                  <a:pt x="1226344" y="195263"/>
                </a:lnTo>
                <a:lnTo>
                  <a:pt x="1140619" y="188119"/>
                </a:lnTo>
                <a:lnTo>
                  <a:pt x="947738" y="195263"/>
                </a:lnTo>
                <a:lnTo>
                  <a:pt x="678657" y="223838"/>
                </a:lnTo>
                <a:lnTo>
                  <a:pt x="414338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4526828-B068-451A-9C71-20DAB6707FF6}"/>
              </a:ext>
            </a:extLst>
          </p:cNvPr>
          <p:cNvGrpSpPr/>
          <p:nvPr/>
        </p:nvGrpSpPr>
        <p:grpSpPr>
          <a:xfrm>
            <a:off x="2574925" y="1527175"/>
            <a:ext cx="4651375" cy="4445000"/>
            <a:chOff x="2717800" y="1679575"/>
            <a:chExt cx="4651375" cy="444500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35A62CA7-EB2A-404B-A325-56E372B74918}"/>
                </a:ext>
              </a:extLst>
            </p:cNvPr>
            <p:cNvSpPr/>
            <p:nvPr/>
          </p:nvSpPr>
          <p:spPr>
            <a:xfrm>
              <a:off x="4418013" y="2459038"/>
              <a:ext cx="2578100" cy="466725"/>
            </a:xfrm>
            <a:custGeom>
              <a:avLst/>
              <a:gdLst>
                <a:gd name="connsiteX0" fmla="*/ 1352550 w 2578894"/>
                <a:gd name="connsiteY0" fmla="*/ 309563 h 466725"/>
                <a:gd name="connsiteX1" fmla="*/ 954881 w 2578894"/>
                <a:gd name="connsiteY1" fmla="*/ 364332 h 466725"/>
                <a:gd name="connsiteX2" fmla="*/ 783431 w 2578894"/>
                <a:gd name="connsiteY2" fmla="*/ 407194 h 466725"/>
                <a:gd name="connsiteX3" fmla="*/ 681037 w 2578894"/>
                <a:gd name="connsiteY3" fmla="*/ 419100 h 466725"/>
                <a:gd name="connsiteX4" fmla="*/ 564356 w 2578894"/>
                <a:gd name="connsiteY4" fmla="*/ 438150 h 466725"/>
                <a:gd name="connsiteX5" fmla="*/ 507206 w 2578894"/>
                <a:gd name="connsiteY5" fmla="*/ 452438 h 466725"/>
                <a:gd name="connsiteX6" fmla="*/ 478631 w 2578894"/>
                <a:gd name="connsiteY6" fmla="*/ 461963 h 466725"/>
                <a:gd name="connsiteX7" fmla="*/ 442912 w 2578894"/>
                <a:gd name="connsiteY7" fmla="*/ 466725 h 466725"/>
                <a:gd name="connsiteX8" fmla="*/ 402431 w 2578894"/>
                <a:gd name="connsiteY8" fmla="*/ 461963 h 466725"/>
                <a:gd name="connsiteX9" fmla="*/ 371475 w 2578894"/>
                <a:gd name="connsiteY9" fmla="*/ 454819 h 466725"/>
                <a:gd name="connsiteX10" fmla="*/ 328612 w 2578894"/>
                <a:gd name="connsiteY10" fmla="*/ 435769 h 466725"/>
                <a:gd name="connsiteX11" fmla="*/ 261937 w 2578894"/>
                <a:gd name="connsiteY11" fmla="*/ 400050 h 466725"/>
                <a:gd name="connsiteX12" fmla="*/ 183356 w 2578894"/>
                <a:gd name="connsiteY12" fmla="*/ 338138 h 466725"/>
                <a:gd name="connsiteX13" fmla="*/ 92869 w 2578894"/>
                <a:gd name="connsiteY13" fmla="*/ 259557 h 466725"/>
                <a:gd name="connsiteX14" fmla="*/ 40481 w 2578894"/>
                <a:gd name="connsiteY14" fmla="*/ 207169 h 466725"/>
                <a:gd name="connsiteX15" fmla="*/ 14287 w 2578894"/>
                <a:gd name="connsiteY15" fmla="*/ 176213 h 466725"/>
                <a:gd name="connsiteX16" fmla="*/ 4762 w 2578894"/>
                <a:gd name="connsiteY16" fmla="*/ 154782 h 466725"/>
                <a:gd name="connsiteX17" fmla="*/ 0 w 2578894"/>
                <a:gd name="connsiteY17" fmla="*/ 130969 h 466725"/>
                <a:gd name="connsiteX18" fmla="*/ 2381 w 2578894"/>
                <a:gd name="connsiteY18" fmla="*/ 114300 h 466725"/>
                <a:gd name="connsiteX19" fmla="*/ 11906 w 2578894"/>
                <a:gd name="connsiteY19" fmla="*/ 107157 h 466725"/>
                <a:gd name="connsiteX20" fmla="*/ 28575 w 2578894"/>
                <a:gd name="connsiteY20" fmla="*/ 104775 h 466725"/>
                <a:gd name="connsiteX21" fmla="*/ 52387 w 2578894"/>
                <a:gd name="connsiteY21" fmla="*/ 111919 h 466725"/>
                <a:gd name="connsiteX22" fmla="*/ 119062 w 2578894"/>
                <a:gd name="connsiteY22" fmla="*/ 152400 h 466725"/>
                <a:gd name="connsiteX23" fmla="*/ 200025 w 2578894"/>
                <a:gd name="connsiteY23" fmla="*/ 192882 h 466725"/>
                <a:gd name="connsiteX24" fmla="*/ 259556 w 2578894"/>
                <a:gd name="connsiteY24" fmla="*/ 214313 h 466725"/>
                <a:gd name="connsiteX25" fmla="*/ 352425 w 2578894"/>
                <a:gd name="connsiteY25" fmla="*/ 238125 h 466725"/>
                <a:gd name="connsiteX26" fmla="*/ 411956 w 2578894"/>
                <a:gd name="connsiteY26" fmla="*/ 247650 h 466725"/>
                <a:gd name="connsiteX27" fmla="*/ 454819 w 2578894"/>
                <a:gd name="connsiteY27" fmla="*/ 247650 h 466725"/>
                <a:gd name="connsiteX28" fmla="*/ 526256 w 2578894"/>
                <a:gd name="connsiteY28" fmla="*/ 238125 h 466725"/>
                <a:gd name="connsiteX29" fmla="*/ 742950 w 2578894"/>
                <a:gd name="connsiteY29" fmla="*/ 207169 h 466725"/>
                <a:gd name="connsiteX30" fmla="*/ 978694 w 2578894"/>
                <a:gd name="connsiteY30" fmla="*/ 183357 h 466725"/>
                <a:gd name="connsiteX31" fmla="*/ 1309687 w 2578894"/>
                <a:gd name="connsiteY31" fmla="*/ 138113 h 466725"/>
                <a:gd name="connsiteX32" fmla="*/ 1669256 w 2578894"/>
                <a:gd name="connsiteY32" fmla="*/ 90488 h 466725"/>
                <a:gd name="connsiteX33" fmla="*/ 1912144 w 2578894"/>
                <a:gd name="connsiteY33" fmla="*/ 69057 h 466725"/>
                <a:gd name="connsiteX34" fmla="*/ 2031206 w 2578894"/>
                <a:gd name="connsiteY34" fmla="*/ 50007 h 466725"/>
                <a:gd name="connsiteX35" fmla="*/ 2088356 w 2578894"/>
                <a:gd name="connsiteY35" fmla="*/ 33338 h 466725"/>
                <a:gd name="connsiteX36" fmla="*/ 2178844 w 2578894"/>
                <a:gd name="connsiteY36" fmla="*/ 0 h 466725"/>
                <a:gd name="connsiteX37" fmla="*/ 2266950 w 2578894"/>
                <a:gd name="connsiteY37" fmla="*/ 11907 h 466725"/>
                <a:gd name="connsiteX38" fmla="*/ 2345531 w 2578894"/>
                <a:gd name="connsiteY38" fmla="*/ 35719 h 466725"/>
                <a:gd name="connsiteX39" fmla="*/ 2405062 w 2578894"/>
                <a:gd name="connsiteY39" fmla="*/ 59532 h 466725"/>
                <a:gd name="connsiteX40" fmla="*/ 2476500 w 2578894"/>
                <a:gd name="connsiteY40" fmla="*/ 88107 h 466725"/>
                <a:gd name="connsiteX41" fmla="*/ 2519362 w 2578894"/>
                <a:gd name="connsiteY41" fmla="*/ 107157 h 466725"/>
                <a:gd name="connsiteX42" fmla="*/ 2540794 w 2578894"/>
                <a:gd name="connsiteY42" fmla="*/ 121444 h 466725"/>
                <a:gd name="connsiteX43" fmla="*/ 2557462 w 2578894"/>
                <a:gd name="connsiteY43" fmla="*/ 138113 h 466725"/>
                <a:gd name="connsiteX44" fmla="*/ 2571750 w 2578894"/>
                <a:gd name="connsiteY44" fmla="*/ 166688 h 466725"/>
                <a:gd name="connsiteX45" fmla="*/ 2578894 w 2578894"/>
                <a:gd name="connsiteY45" fmla="*/ 188119 h 466725"/>
                <a:gd name="connsiteX46" fmla="*/ 2578894 w 2578894"/>
                <a:gd name="connsiteY46" fmla="*/ 204788 h 466725"/>
                <a:gd name="connsiteX47" fmla="*/ 2569369 w 2578894"/>
                <a:gd name="connsiteY47" fmla="*/ 226219 h 466725"/>
                <a:gd name="connsiteX48" fmla="*/ 2547937 w 2578894"/>
                <a:gd name="connsiteY48" fmla="*/ 247650 h 466725"/>
                <a:gd name="connsiteX49" fmla="*/ 2481262 w 2578894"/>
                <a:gd name="connsiteY49" fmla="*/ 276225 h 466725"/>
                <a:gd name="connsiteX50" fmla="*/ 2386012 w 2578894"/>
                <a:gd name="connsiteY50" fmla="*/ 259557 h 466725"/>
                <a:gd name="connsiteX51" fmla="*/ 2226469 w 2578894"/>
                <a:gd name="connsiteY51" fmla="*/ 242888 h 466725"/>
                <a:gd name="connsiteX52" fmla="*/ 2066925 w 2578894"/>
                <a:gd name="connsiteY52" fmla="*/ 242888 h 466725"/>
                <a:gd name="connsiteX53" fmla="*/ 1907381 w 2578894"/>
                <a:gd name="connsiteY53" fmla="*/ 250032 h 466725"/>
                <a:gd name="connsiteX54" fmla="*/ 1619250 w 2578894"/>
                <a:gd name="connsiteY54" fmla="*/ 278607 h 466725"/>
                <a:gd name="connsiteX55" fmla="*/ 1352550 w 2578894"/>
                <a:gd name="connsiteY55" fmla="*/ 3095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78894" h="466725">
                  <a:moveTo>
                    <a:pt x="1352550" y="309563"/>
                  </a:moveTo>
                  <a:lnTo>
                    <a:pt x="954881" y="364332"/>
                  </a:lnTo>
                  <a:lnTo>
                    <a:pt x="783431" y="407194"/>
                  </a:lnTo>
                  <a:lnTo>
                    <a:pt x="681037" y="419100"/>
                  </a:lnTo>
                  <a:lnTo>
                    <a:pt x="564356" y="438150"/>
                  </a:lnTo>
                  <a:lnTo>
                    <a:pt x="507206" y="452438"/>
                  </a:lnTo>
                  <a:lnTo>
                    <a:pt x="478631" y="461963"/>
                  </a:lnTo>
                  <a:lnTo>
                    <a:pt x="442912" y="466725"/>
                  </a:lnTo>
                  <a:lnTo>
                    <a:pt x="402431" y="461963"/>
                  </a:lnTo>
                  <a:lnTo>
                    <a:pt x="371475" y="454819"/>
                  </a:lnTo>
                  <a:lnTo>
                    <a:pt x="328612" y="435769"/>
                  </a:lnTo>
                  <a:lnTo>
                    <a:pt x="261937" y="400050"/>
                  </a:lnTo>
                  <a:lnTo>
                    <a:pt x="183356" y="338138"/>
                  </a:lnTo>
                  <a:lnTo>
                    <a:pt x="92869" y="259557"/>
                  </a:lnTo>
                  <a:lnTo>
                    <a:pt x="40481" y="207169"/>
                  </a:lnTo>
                  <a:lnTo>
                    <a:pt x="14287" y="176213"/>
                  </a:lnTo>
                  <a:lnTo>
                    <a:pt x="4762" y="154782"/>
                  </a:lnTo>
                  <a:lnTo>
                    <a:pt x="0" y="130969"/>
                  </a:lnTo>
                  <a:lnTo>
                    <a:pt x="2381" y="114300"/>
                  </a:lnTo>
                  <a:lnTo>
                    <a:pt x="11906" y="107157"/>
                  </a:lnTo>
                  <a:lnTo>
                    <a:pt x="28575" y="104775"/>
                  </a:lnTo>
                  <a:lnTo>
                    <a:pt x="52387" y="111919"/>
                  </a:lnTo>
                  <a:lnTo>
                    <a:pt x="119062" y="152400"/>
                  </a:lnTo>
                  <a:lnTo>
                    <a:pt x="200025" y="192882"/>
                  </a:lnTo>
                  <a:lnTo>
                    <a:pt x="259556" y="214313"/>
                  </a:lnTo>
                  <a:lnTo>
                    <a:pt x="352425" y="238125"/>
                  </a:lnTo>
                  <a:lnTo>
                    <a:pt x="411956" y="247650"/>
                  </a:lnTo>
                  <a:lnTo>
                    <a:pt x="454819" y="247650"/>
                  </a:lnTo>
                  <a:lnTo>
                    <a:pt x="526256" y="238125"/>
                  </a:lnTo>
                  <a:lnTo>
                    <a:pt x="742950" y="207169"/>
                  </a:lnTo>
                  <a:lnTo>
                    <a:pt x="978694" y="183357"/>
                  </a:lnTo>
                  <a:lnTo>
                    <a:pt x="1309687" y="138113"/>
                  </a:lnTo>
                  <a:lnTo>
                    <a:pt x="1669256" y="90488"/>
                  </a:lnTo>
                  <a:lnTo>
                    <a:pt x="1912144" y="69057"/>
                  </a:lnTo>
                  <a:lnTo>
                    <a:pt x="2031206" y="50007"/>
                  </a:lnTo>
                  <a:lnTo>
                    <a:pt x="2088356" y="33338"/>
                  </a:lnTo>
                  <a:lnTo>
                    <a:pt x="2178844" y="0"/>
                  </a:lnTo>
                  <a:lnTo>
                    <a:pt x="2266950" y="11907"/>
                  </a:lnTo>
                  <a:lnTo>
                    <a:pt x="2345531" y="35719"/>
                  </a:lnTo>
                  <a:lnTo>
                    <a:pt x="2405062" y="59532"/>
                  </a:lnTo>
                  <a:lnTo>
                    <a:pt x="2476500" y="88107"/>
                  </a:lnTo>
                  <a:lnTo>
                    <a:pt x="2519362" y="107157"/>
                  </a:lnTo>
                  <a:lnTo>
                    <a:pt x="2540794" y="121444"/>
                  </a:lnTo>
                  <a:lnTo>
                    <a:pt x="2557462" y="138113"/>
                  </a:lnTo>
                  <a:lnTo>
                    <a:pt x="2571750" y="166688"/>
                  </a:lnTo>
                  <a:lnTo>
                    <a:pt x="2578894" y="188119"/>
                  </a:lnTo>
                  <a:lnTo>
                    <a:pt x="2578894" y="204788"/>
                  </a:lnTo>
                  <a:lnTo>
                    <a:pt x="2569369" y="226219"/>
                  </a:lnTo>
                  <a:lnTo>
                    <a:pt x="2547937" y="247650"/>
                  </a:lnTo>
                  <a:lnTo>
                    <a:pt x="2481262" y="276225"/>
                  </a:lnTo>
                  <a:lnTo>
                    <a:pt x="2386012" y="259557"/>
                  </a:lnTo>
                  <a:lnTo>
                    <a:pt x="2226469" y="242888"/>
                  </a:lnTo>
                  <a:lnTo>
                    <a:pt x="2066925" y="242888"/>
                  </a:lnTo>
                  <a:lnTo>
                    <a:pt x="1907381" y="250032"/>
                  </a:lnTo>
                  <a:lnTo>
                    <a:pt x="1619250" y="278607"/>
                  </a:lnTo>
                  <a:lnTo>
                    <a:pt x="1352550" y="3095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8A81A027-8A71-4AAA-BB04-0ADDB14FD0D2}"/>
                </a:ext>
              </a:extLst>
            </p:cNvPr>
            <p:cNvSpPr/>
            <p:nvPr/>
          </p:nvSpPr>
          <p:spPr>
            <a:xfrm rot="16200000">
              <a:off x="2209800" y="2246313"/>
              <a:ext cx="2505075" cy="1489075"/>
            </a:xfrm>
            <a:custGeom>
              <a:avLst/>
              <a:gdLst>
                <a:gd name="connsiteX0" fmla="*/ 1414463 w 2505075"/>
                <a:gd name="connsiteY0" fmla="*/ 1112043 h 1488281"/>
                <a:gd name="connsiteX1" fmla="*/ 1121569 w 2505075"/>
                <a:gd name="connsiteY1" fmla="*/ 945356 h 1488281"/>
                <a:gd name="connsiteX2" fmla="*/ 992981 w 2505075"/>
                <a:gd name="connsiteY2" fmla="*/ 857250 h 1488281"/>
                <a:gd name="connsiteX3" fmla="*/ 785813 w 2505075"/>
                <a:gd name="connsiteY3" fmla="*/ 719137 h 1488281"/>
                <a:gd name="connsiteX4" fmla="*/ 611981 w 2505075"/>
                <a:gd name="connsiteY4" fmla="*/ 588168 h 1488281"/>
                <a:gd name="connsiteX5" fmla="*/ 433388 w 2505075"/>
                <a:gd name="connsiteY5" fmla="*/ 447675 h 1488281"/>
                <a:gd name="connsiteX6" fmla="*/ 302419 w 2505075"/>
                <a:gd name="connsiteY6" fmla="*/ 330993 h 1488281"/>
                <a:gd name="connsiteX7" fmla="*/ 126206 w 2505075"/>
                <a:gd name="connsiteY7" fmla="*/ 171450 h 1488281"/>
                <a:gd name="connsiteX8" fmla="*/ 19050 w 2505075"/>
                <a:gd name="connsiteY8" fmla="*/ 71437 h 1488281"/>
                <a:gd name="connsiteX9" fmla="*/ 4763 w 2505075"/>
                <a:gd name="connsiteY9" fmla="*/ 50006 h 1488281"/>
                <a:gd name="connsiteX10" fmla="*/ 0 w 2505075"/>
                <a:gd name="connsiteY10" fmla="*/ 28575 h 1488281"/>
                <a:gd name="connsiteX11" fmla="*/ 0 w 2505075"/>
                <a:gd name="connsiteY11" fmla="*/ 14287 h 1488281"/>
                <a:gd name="connsiteX12" fmla="*/ 4763 w 2505075"/>
                <a:gd name="connsiteY12" fmla="*/ 2381 h 1488281"/>
                <a:gd name="connsiteX13" fmla="*/ 21431 w 2505075"/>
                <a:gd name="connsiteY13" fmla="*/ 0 h 1488281"/>
                <a:gd name="connsiteX14" fmla="*/ 54769 w 2505075"/>
                <a:gd name="connsiteY14" fmla="*/ 9525 h 1488281"/>
                <a:gd name="connsiteX15" fmla="*/ 166688 w 2505075"/>
                <a:gd name="connsiteY15" fmla="*/ 92868 h 1488281"/>
                <a:gd name="connsiteX16" fmla="*/ 378619 w 2505075"/>
                <a:gd name="connsiteY16" fmla="*/ 250031 h 1488281"/>
                <a:gd name="connsiteX17" fmla="*/ 540544 w 2505075"/>
                <a:gd name="connsiteY17" fmla="*/ 364331 h 1488281"/>
                <a:gd name="connsiteX18" fmla="*/ 769144 w 2505075"/>
                <a:gd name="connsiteY18" fmla="*/ 511968 h 1488281"/>
                <a:gd name="connsiteX19" fmla="*/ 992981 w 2505075"/>
                <a:gd name="connsiteY19" fmla="*/ 645318 h 1488281"/>
                <a:gd name="connsiteX20" fmla="*/ 1202531 w 2505075"/>
                <a:gd name="connsiteY20" fmla="*/ 759618 h 1488281"/>
                <a:gd name="connsiteX21" fmla="*/ 1464469 w 2505075"/>
                <a:gd name="connsiteY21" fmla="*/ 881062 h 1488281"/>
                <a:gd name="connsiteX22" fmla="*/ 1759744 w 2505075"/>
                <a:gd name="connsiteY22" fmla="*/ 1014412 h 1488281"/>
                <a:gd name="connsiteX23" fmla="*/ 2019300 w 2505075"/>
                <a:gd name="connsiteY23" fmla="*/ 1121568 h 1488281"/>
                <a:gd name="connsiteX24" fmla="*/ 2152650 w 2505075"/>
                <a:gd name="connsiteY24" fmla="*/ 1164431 h 1488281"/>
                <a:gd name="connsiteX25" fmla="*/ 2197894 w 2505075"/>
                <a:gd name="connsiteY25" fmla="*/ 1173956 h 1488281"/>
                <a:gd name="connsiteX26" fmla="*/ 2240756 w 2505075"/>
                <a:gd name="connsiteY26" fmla="*/ 1173956 h 1488281"/>
                <a:gd name="connsiteX27" fmla="*/ 2271713 w 2505075"/>
                <a:gd name="connsiteY27" fmla="*/ 1166812 h 1488281"/>
                <a:gd name="connsiteX28" fmla="*/ 2309813 w 2505075"/>
                <a:gd name="connsiteY28" fmla="*/ 1157287 h 1488281"/>
                <a:gd name="connsiteX29" fmla="*/ 2366963 w 2505075"/>
                <a:gd name="connsiteY29" fmla="*/ 1121568 h 1488281"/>
                <a:gd name="connsiteX30" fmla="*/ 2419350 w 2505075"/>
                <a:gd name="connsiteY30" fmla="*/ 1088231 h 1488281"/>
                <a:gd name="connsiteX31" fmla="*/ 2450306 w 2505075"/>
                <a:gd name="connsiteY31" fmla="*/ 1062037 h 1488281"/>
                <a:gd name="connsiteX32" fmla="*/ 2471738 w 2505075"/>
                <a:gd name="connsiteY32" fmla="*/ 1050131 h 1488281"/>
                <a:gd name="connsiteX33" fmla="*/ 2488406 w 2505075"/>
                <a:gd name="connsiteY33" fmla="*/ 1047750 h 1488281"/>
                <a:gd name="connsiteX34" fmla="*/ 2502694 w 2505075"/>
                <a:gd name="connsiteY34" fmla="*/ 1052512 h 1488281"/>
                <a:gd name="connsiteX35" fmla="*/ 2505075 w 2505075"/>
                <a:gd name="connsiteY35" fmla="*/ 1066800 h 1488281"/>
                <a:gd name="connsiteX36" fmla="*/ 2476500 w 2505075"/>
                <a:gd name="connsiteY36" fmla="*/ 1133475 h 1488281"/>
                <a:gd name="connsiteX37" fmla="*/ 2431256 w 2505075"/>
                <a:gd name="connsiteY37" fmla="*/ 1221581 h 1488281"/>
                <a:gd name="connsiteX38" fmla="*/ 2393156 w 2505075"/>
                <a:gd name="connsiteY38" fmla="*/ 1273968 h 1488281"/>
                <a:gd name="connsiteX39" fmla="*/ 2321719 w 2505075"/>
                <a:gd name="connsiteY39" fmla="*/ 1340643 h 1488281"/>
                <a:gd name="connsiteX40" fmla="*/ 2240756 w 2505075"/>
                <a:gd name="connsiteY40" fmla="*/ 1421606 h 1488281"/>
                <a:gd name="connsiteX41" fmla="*/ 2164556 w 2505075"/>
                <a:gd name="connsiteY41" fmla="*/ 1471612 h 1488281"/>
                <a:gd name="connsiteX42" fmla="*/ 2128838 w 2505075"/>
                <a:gd name="connsiteY42" fmla="*/ 1485900 h 1488281"/>
                <a:gd name="connsiteX43" fmla="*/ 2112169 w 2505075"/>
                <a:gd name="connsiteY43" fmla="*/ 1488281 h 1488281"/>
                <a:gd name="connsiteX44" fmla="*/ 2078831 w 2505075"/>
                <a:gd name="connsiteY44" fmla="*/ 1485900 h 1488281"/>
                <a:gd name="connsiteX45" fmla="*/ 2052638 w 2505075"/>
                <a:gd name="connsiteY45" fmla="*/ 1471612 h 1488281"/>
                <a:gd name="connsiteX46" fmla="*/ 2026444 w 2505075"/>
                <a:gd name="connsiteY46" fmla="*/ 1450181 h 1488281"/>
                <a:gd name="connsiteX47" fmla="*/ 1964531 w 2505075"/>
                <a:gd name="connsiteY47" fmla="*/ 1381125 h 1488281"/>
                <a:gd name="connsiteX48" fmla="*/ 1809750 w 2505075"/>
                <a:gd name="connsiteY48" fmla="*/ 1307306 h 1488281"/>
                <a:gd name="connsiteX49" fmla="*/ 1609725 w 2505075"/>
                <a:gd name="connsiteY49" fmla="*/ 1212056 h 1488281"/>
                <a:gd name="connsiteX50" fmla="*/ 1414463 w 2505075"/>
                <a:gd name="connsiteY50" fmla="*/ 1112043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5075" h="1488281">
                  <a:moveTo>
                    <a:pt x="1414463" y="1112043"/>
                  </a:moveTo>
                  <a:lnTo>
                    <a:pt x="1121569" y="945356"/>
                  </a:lnTo>
                  <a:lnTo>
                    <a:pt x="992981" y="857250"/>
                  </a:lnTo>
                  <a:lnTo>
                    <a:pt x="785813" y="719137"/>
                  </a:lnTo>
                  <a:lnTo>
                    <a:pt x="611981" y="588168"/>
                  </a:lnTo>
                  <a:lnTo>
                    <a:pt x="433388" y="447675"/>
                  </a:lnTo>
                  <a:lnTo>
                    <a:pt x="302419" y="330993"/>
                  </a:lnTo>
                  <a:lnTo>
                    <a:pt x="126206" y="171450"/>
                  </a:lnTo>
                  <a:lnTo>
                    <a:pt x="19050" y="71437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4769" y="9525"/>
                  </a:lnTo>
                  <a:lnTo>
                    <a:pt x="166688" y="92868"/>
                  </a:lnTo>
                  <a:lnTo>
                    <a:pt x="378619" y="250031"/>
                  </a:lnTo>
                  <a:lnTo>
                    <a:pt x="540544" y="364331"/>
                  </a:lnTo>
                  <a:lnTo>
                    <a:pt x="769144" y="511968"/>
                  </a:lnTo>
                  <a:lnTo>
                    <a:pt x="992981" y="645318"/>
                  </a:lnTo>
                  <a:lnTo>
                    <a:pt x="1202531" y="759618"/>
                  </a:lnTo>
                  <a:lnTo>
                    <a:pt x="1464469" y="881062"/>
                  </a:lnTo>
                  <a:lnTo>
                    <a:pt x="1759744" y="1014412"/>
                  </a:lnTo>
                  <a:lnTo>
                    <a:pt x="2019300" y="1121568"/>
                  </a:lnTo>
                  <a:lnTo>
                    <a:pt x="2152650" y="1164431"/>
                  </a:lnTo>
                  <a:lnTo>
                    <a:pt x="2197894" y="1173956"/>
                  </a:lnTo>
                  <a:lnTo>
                    <a:pt x="2240756" y="1173956"/>
                  </a:lnTo>
                  <a:lnTo>
                    <a:pt x="2271713" y="1166812"/>
                  </a:lnTo>
                  <a:lnTo>
                    <a:pt x="2309813" y="1157287"/>
                  </a:lnTo>
                  <a:lnTo>
                    <a:pt x="2366963" y="1121568"/>
                  </a:lnTo>
                  <a:lnTo>
                    <a:pt x="2419350" y="1088231"/>
                  </a:lnTo>
                  <a:lnTo>
                    <a:pt x="2450306" y="1062037"/>
                  </a:lnTo>
                  <a:lnTo>
                    <a:pt x="2471738" y="1050131"/>
                  </a:lnTo>
                  <a:lnTo>
                    <a:pt x="2488406" y="1047750"/>
                  </a:lnTo>
                  <a:lnTo>
                    <a:pt x="2502694" y="1052512"/>
                  </a:lnTo>
                  <a:lnTo>
                    <a:pt x="2505075" y="1066800"/>
                  </a:lnTo>
                  <a:lnTo>
                    <a:pt x="2476500" y="1133475"/>
                  </a:lnTo>
                  <a:lnTo>
                    <a:pt x="2431256" y="1221581"/>
                  </a:lnTo>
                  <a:lnTo>
                    <a:pt x="2393156" y="1273968"/>
                  </a:lnTo>
                  <a:lnTo>
                    <a:pt x="2321719" y="1340643"/>
                  </a:lnTo>
                  <a:lnTo>
                    <a:pt x="2240756" y="1421606"/>
                  </a:lnTo>
                  <a:lnTo>
                    <a:pt x="2164556" y="1471612"/>
                  </a:lnTo>
                  <a:lnTo>
                    <a:pt x="2128838" y="1485900"/>
                  </a:lnTo>
                  <a:lnTo>
                    <a:pt x="2112169" y="1488281"/>
                  </a:lnTo>
                  <a:lnTo>
                    <a:pt x="2078831" y="1485900"/>
                  </a:lnTo>
                  <a:lnTo>
                    <a:pt x="2052638" y="1471612"/>
                  </a:lnTo>
                  <a:lnTo>
                    <a:pt x="2026444" y="1450181"/>
                  </a:lnTo>
                  <a:lnTo>
                    <a:pt x="1964531" y="1381125"/>
                  </a:lnTo>
                  <a:lnTo>
                    <a:pt x="1809750" y="1307306"/>
                  </a:lnTo>
                  <a:lnTo>
                    <a:pt x="1609725" y="1212056"/>
                  </a:lnTo>
                  <a:lnTo>
                    <a:pt x="1414463" y="11120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A328DD71-635B-49C2-9EF7-EE5287B0EF2A}"/>
                </a:ext>
              </a:extLst>
            </p:cNvPr>
            <p:cNvSpPr/>
            <p:nvPr/>
          </p:nvSpPr>
          <p:spPr>
            <a:xfrm rot="16200000">
              <a:off x="3892551" y="4872037"/>
              <a:ext cx="2081212" cy="423863"/>
            </a:xfrm>
            <a:custGeom>
              <a:avLst/>
              <a:gdLst>
                <a:gd name="connsiteX0" fmla="*/ 885825 w 2081212"/>
                <a:gd name="connsiteY0" fmla="*/ 404812 h 423862"/>
                <a:gd name="connsiteX1" fmla="*/ 342900 w 2081212"/>
                <a:gd name="connsiteY1" fmla="*/ 423862 h 423862"/>
                <a:gd name="connsiteX2" fmla="*/ 197643 w 2081212"/>
                <a:gd name="connsiteY2" fmla="*/ 423862 h 423862"/>
                <a:gd name="connsiteX3" fmla="*/ 130968 w 2081212"/>
                <a:gd name="connsiteY3" fmla="*/ 414337 h 423862"/>
                <a:gd name="connsiteX4" fmla="*/ 78581 w 2081212"/>
                <a:gd name="connsiteY4" fmla="*/ 407194 h 423862"/>
                <a:gd name="connsiteX5" fmla="*/ 54768 w 2081212"/>
                <a:gd name="connsiteY5" fmla="*/ 400050 h 423862"/>
                <a:gd name="connsiteX6" fmla="*/ 33337 w 2081212"/>
                <a:gd name="connsiteY6" fmla="*/ 390525 h 423862"/>
                <a:gd name="connsiteX7" fmla="*/ 9525 w 2081212"/>
                <a:gd name="connsiteY7" fmla="*/ 376237 h 423862"/>
                <a:gd name="connsiteX8" fmla="*/ 0 w 2081212"/>
                <a:gd name="connsiteY8" fmla="*/ 354806 h 423862"/>
                <a:gd name="connsiteX9" fmla="*/ 4762 w 2081212"/>
                <a:gd name="connsiteY9" fmla="*/ 321469 h 423862"/>
                <a:gd name="connsiteX10" fmla="*/ 21431 w 2081212"/>
                <a:gd name="connsiteY10" fmla="*/ 288131 h 423862"/>
                <a:gd name="connsiteX11" fmla="*/ 52387 w 2081212"/>
                <a:gd name="connsiteY11" fmla="*/ 250031 h 423862"/>
                <a:gd name="connsiteX12" fmla="*/ 90487 w 2081212"/>
                <a:gd name="connsiteY12" fmla="*/ 221456 h 423862"/>
                <a:gd name="connsiteX13" fmla="*/ 135731 w 2081212"/>
                <a:gd name="connsiteY13" fmla="*/ 200025 h 423862"/>
                <a:gd name="connsiteX14" fmla="*/ 178593 w 2081212"/>
                <a:gd name="connsiteY14" fmla="*/ 185737 h 423862"/>
                <a:gd name="connsiteX15" fmla="*/ 285750 w 2081212"/>
                <a:gd name="connsiteY15" fmla="*/ 176212 h 423862"/>
                <a:gd name="connsiteX16" fmla="*/ 497681 w 2081212"/>
                <a:gd name="connsiteY16" fmla="*/ 173831 h 423862"/>
                <a:gd name="connsiteX17" fmla="*/ 945356 w 2081212"/>
                <a:gd name="connsiteY17" fmla="*/ 166687 h 423862"/>
                <a:gd name="connsiteX18" fmla="*/ 1447800 w 2081212"/>
                <a:gd name="connsiteY18" fmla="*/ 157162 h 423862"/>
                <a:gd name="connsiteX19" fmla="*/ 1683543 w 2081212"/>
                <a:gd name="connsiteY19" fmla="*/ 152400 h 423862"/>
                <a:gd name="connsiteX20" fmla="*/ 1733550 w 2081212"/>
                <a:gd name="connsiteY20" fmla="*/ 142875 h 423862"/>
                <a:gd name="connsiteX21" fmla="*/ 1788318 w 2081212"/>
                <a:gd name="connsiteY21" fmla="*/ 130969 h 423862"/>
                <a:gd name="connsiteX22" fmla="*/ 1845468 w 2081212"/>
                <a:gd name="connsiteY22" fmla="*/ 111919 h 423862"/>
                <a:gd name="connsiteX23" fmla="*/ 1907381 w 2081212"/>
                <a:gd name="connsiteY23" fmla="*/ 83344 h 423862"/>
                <a:gd name="connsiteX24" fmla="*/ 1955006 w 2081212"/>
                <a:gd name="connsiteY24" fmla="*/ 54769 h 423862"/>
                <a:gd name="connsiteX25" fmla="*/ 2005012 w 2081212"/>
                <a:gd name="connsiteY25" fmla="*/ 23812 h 423862"/>
                <a:gd name="connsiteX26" fmla="*/ 2035968 w 2081212"/>
                <a:gd name="connsiteY26" fmla="*/ 4762 h 423862"/>
                <a:gd name="connsiteX27" fmla="*/ 2059781 w 2081212"/>
                <a:gd name="connsiteY27" fmla="*/ 0 h 423862"/>
                <a:gd name="connsiteX28" fmla="*/ 2069306 w 2081212"/>
                <a:gd name="connsiteY28" fmla="*/ 0 h 423862"/>
                <a:gd name="connsiteX29" fmla="*/ 2076450 w 2081212"/>
                <a:gd name="connsiteY29" fmla="*/ 2381 h 423862"/>
                <a:gd name="connsiteX30" fmla="*/ 2081212 w 2081212"/>
                <a:gd name="connsiteY30" fmla="*/ 16669 h 423862"/>
                <a:gd name="connsiteX31" fmla="*/ 2071687 w 2081212"/>
                <a:gd name="connsiteY31" fmla="*/ 52387 h 423862"/>
                <a:gd name="connsiteX32" fmla="*/ 2021681 w 2081212"/>
                <a:gd name="connsiteY32" fmla="*/ 176212 h 423862"/>
                <a:gd name="connsiteX33" fmla="*/ 1964531 w 2081212"/>
                <a:gd name="connsiteY33" fmla="*/ 273844 h 423862"/>
                <a:gd name="connsiteX34" fmla="*/ 1864518 w 2081212"/>
                <a:gd name="connsiteY34" fmla="*/ 409575 h 423862"/>
                <a:gd name="connsiteX35" fmla="*/ 1747837 w 2081212"/>
                <a:gd name="connsiteY35" fmla="*/ 400050 h 423862"/>
                <a:gd name="connsiteX36" fmla="*/ 1357312 w 2081212"/>
                <a:gd name="connsiteY36" fmla="*/ 400050 h 423862"/>
                <a:gd name="connsiteX37" fmla="*/ 1188243 w 2081212"/>
                <a:gd name="connsiteY37" fmla="*/ 397669 h 423862"/>
                <a:gd name="connsiteX38" fmla="*/ 885825 w 2081212"/>
                <a:gd name="connsiteY38" fmla="*/ 40481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81212" h="423862">
                  <a:moveTo>
                    <a:pt x="885825" y="404812"/>
                  </a:moveTo>
                  <a:lnTo>
                    <a:pt x="342900" y="423862"/>
                  </a:lnTo>
                  <a:lnTo>
                    <a:pt x="197643" y="423862"/>
                  </a:lnTo>
                  <a:lnTo>
                    <a:pt x="130968" y="414337"/>
                  </a:lnTo>
                  <a:lnTo>
                    <a:pt x="78581" y="407194"/>
                  </a:lnTo>
                  <a:lnTo>
                    <a:pt x="54768" y="400050"/>
                  </a:lnTo>
                  <a:lnTo>
                    <a:pt x="33337" y="390525"/>
                  </a:lnTo>
                  <a:lnTo>
                    <a:pt x="9525" y="376237"/>
                  </a:lnTo>
                  <a:lnTo>
                    <a:pt x="0" y="354806"/>
                  </a:lnTo>
                  <a:lnTo>
                    <a:pt x="4762" y="321469"/>
                  </a:lnTo>
                  <a:lnTo>
                    <a:pt x="21431" y="288131"/>
                  </a:lnTo>
                  <a:lnTo>
                    <a:pt x="52387" y="250031"/>
                  </a:lnTo>
                  <a:lnTo>
                    <a:pt x="90487" y="221456"/>
                  </a:lnTo>
                  <a:lnTo>
                    <a:pt x="135731" y="200025"/>
                  </a:lnTo>
                  <a:lnTo>
                    <a:pt x="178593" y="185737"/>
                  </a:lnTo>
                  <a:lnTo>
                    <a:pt x="285750" y="176212"/>
                  </a:lnTo>
                  <a:lnTo>
                    <a:pt x="497681" y="173831"/>
                  </a:lnTo>
                  <a:lnTo>
                    <a:pt x="945356" y="166687"/>
                  </a:lnTo>
                  <a:lnTo>
                    <a:pt x="1447800" y="157162"/>
                  </a:lnTo>
                  <a:lnTo>
                    <a:pt x="1683543" y="152400"/>
                  </a:lnTo>
                  <a:lnTo>
                    <a:pt x="1733550" y="142875"/>
                  </a:lnTo>
                  <a:lnTo>
                    <a:pt x="1788318" y="130969"/>
                  </a:lnTo>
                  <a:lnTo>
                    <a:pt x="1845468" y="111919"/>
                  </a:lnTo>
                  <a:lnTo>
                    <a:pt x="1907381" y="83344"/>
                  </a:lnTo>
                  <a:lnTo>
                    <a:pt x="1955006" y="54769"/>
                  </a:lnTo>
                  <a:lnTo>
                    <a:pt x="2005012" y="23812"/>
                  </a:lnTo>
                  <a:lnTo>
                    <a:pt x="2035968" y="4762"/>
                  </a:lnTo>
                  <a:lnTo>
                    <a:pt x="2059781" y="0"/>
                  </a:lnTo>
                  <a:lnTo>
                    <a:pt x="2069306" y="0"/>
                  </a:lnTo>
                  <a:lnTo>
                    <a:pt x="2076450" y="2381"/>
                  </a:lnTo>
                  <a:lnTo>
                    <a:pt x="2081212" y="16669"/>
                  </a:lnTo>
                  <a:lnTo>
                    <a:pt x="2071687" y="52387"/>
                  </a:lnTo>
                  <a:lnTo>
                    <a:pt x="2021681" y="176212"/>
                  </a:lnTo>
                  <a:lnTo>
                    <a:pt x="1964531" y="273844"/>
                  </a:lnTo>
                  <a:lnTo>
                    <a:pt x="1864518" y="409575"/>
                  </a:lnTo>
                  <a:lnTo>
                    <a:pt x="1747837" y="400050"/>
                  </a:lnTo>
                  <a:lnTo>
                    <a:pt x="1357312" y="400050"/>
                  </a:lnTo>
                  <a:lnTo>
                    <a:pt x="1188243" y="397669"/>
                  </a:lnTo>
                  <a:lnTo>
                    <a:pt x="885825" y="4048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B514C0F8-BFFA-404D-87A1-B72AAE7A4FA0}"/>
                </a:ext>
              </a:extLst>
            </p:cNvPr>
            <p:cNvSpPr/>
            <p:nvPr/>
          </p:nvSpPr>
          <p:spPr>
            <a:xfrm rot="16200000">
              <a:off x="2151063" y="4389438"/>
              <a:ext cx="2990850" cy="355600"/>
            </a:xfrm>
            <a:custGeom>
              <a:avLst/>
              <a:gdLst>
                <a:gd name="connsiteX0" fmla="*/ 1254579 w 2990850"/>
                <a:gd name="connsiteY0" fmla="*/ 318408 h 356508"/>
                <a:gd name="connsiteX1" fmla="*/ 713014 w 2990850"/>
                <a:gd name="connsiteY1" fmla="*/ 302079 h 356508"/>
                <a:gd name="connsiteX2" fmla="*/ 391886 w 2990850"/>
                <a:gd name="connsiteY2" fmla="*/ 293915 h 356508"/>
                <a:gd name="connsiteX3" fmla="*/ 244929 w 2990850"/>
                <a:gd name="connsiteY3" fmla="*/ 288472 h 356508"/>
                <a:gd name="connsiteX4" fmla="*/ 190500 w 2990850"/>
                <a:gd name="connsiteY4" fmla="*/ 283029 h 356508"/>
                <a:gd name="connsiteX5" fmla="*/ 133350 w 2990850"/>
                <a:gd name="connsiteY5" fmla="*/ 272143 h 356508"/>
                <a:gd name="connsiteX6" fmla="*/ 78921 w 2990850"/>
                <a:gd name="connsiteY6" fmla="*/ 261258 h 356508"/>
                <a:gd name="connsiteX7" fmla="*/ 32657 w 2990850"/>
                <a:gd name="connsiteY7" fmla="*/ 242208 h 356508"/>
                <a:gd name="connsiteX8" fmla="*/ 8164 w 2990850"/>
                <a:gd name="connsiteY8" fmla="*/ 220436 h 356508"/>
                <a:gd name="connsiteX9" fmla="*/ 0 w 2990850"/>
                <a:gd name="connsiteY9" fmla="*/ 201386 h 356508"/>
                <a:gd name="connsiteX10" fmla="*/ 0 w 2990850"/>
                <a:gd name="connsiteY10" fmla="*/ 168729 h 356508"/>
                <a:gd name="connsiteX11" fmla="*/ 10886 w 2990850"/>
                <a:gd name="connsiteY11" fmla="*/ 144236 h 356508"/>
                <a:gd name="connsiteX12" fmla="*/ 38100 w 2990850"/>
                <a:gd name="connsiteY12" fmla="*/ 117022 h 356508"/>
                <a:gd name="connsiteX13" fmla="*/ 73479 w 2990850"/>
                <a:gd name="connsiteY13" fmla="*/ 95250 h 356508"/>
                <a:gd name="connsiteX14" fmla="*/ 127907 w 2990850"/>
                <a:gd name="connsiteY14" fmla="*/ 68036 h 356508"/>
                <a:gd name="connsiteX15" fmla="*/ 176893 w 2990850"/>
                <a:gd name="connsiteY15" fmla="*/ 48986 h 356508"/>
                <a:gd name="connsiteX16" fmla="*/ 242207 w 2990850"/>
                <a:gd name="connsiteY16" fmla="*/ 27215 h 356508"/>
                <a:gd name="connsiteX17" fmla="*/ 329293 w 2990850"/>
                <a:gd name="connsiteY17" fmla="*/ 8165 h 356508"/>
                <a:gd name="connsiteX18" fmla="*/ 400050 w 2990850"/>
                <a:gd name="connsiteY18" fmla="*/ 0 h 356508"/>
                <a:gd name="connsiteX19" fmla="*/ 438150 w 2990850"/>
                <a:gd name="connsiteY19" fmla="*/ 10886 h 356508"/>
                <a:gd name="connsiteX20" fmla="*/ 500743 w 2990850"/>
                <a:gd name="connsiteY20" fmla="*/ 27215 h 356508"/>
                <a:gd name="connsiteX21" fmla="*/ 625929 w 2990850"/>
                <a:gd name="connsiteY21" fmla="*/ 48986 h 356508"/>
                <a:gd name="connsiteX22" fmla="*/ 827314 w 2990850"/>
                <a:gd name="connsiteY22" fmla="*/ 73479 h 356508"/>
                <a:gd name="connsiteX23" fmla="*/ 1025979 w 2990850"/>
                <a:gd name="connsiteY23" fmla="*/ 95250 h 356508"/>
                <a:gd name="connsiteX24" fmla="*/ 1382486 w 2990850"/>
                <a:gd name="connsiteY24" fmla="*/ 122465 h 356508"/>
                <a:gd name="connsiteX25" fmla="*/ 1828800 w 2990850"/>
                <a:gd name="connsiteY25" fmla="*/ 146958 h 356508"/>
                <a:gd name="connsiteX26" fmla="*/ 2207079 w 2990850"/>
                <a:gd name="connsiteY26" fmla="*/ 166008 h 356508"/>
                <a:gd name="connsiteX27" fmla="*/ 2549979 w 2990850"/>
                <a:gd name="connsiteY27" fmla="*/ 179615 h 356508"/>
                <a:gd name="connsiteX28" fmla="*/ 2637064 w 2990850"/>
                <a:gd name="connsiteY28" fmla="*/ 179615 h 356508"/>
                <a:gd name="connsiteX29" fmla="*/ 2710543 w 2990850"/>
                <a:gd name="connsiteY29" fmla="*/ 171450 h 356508"/>
                <a:gd name="connsiteX30" fmla="*/ 2764971 w 2990850"/>
                <a:gd name="connsiteY30" fmla="*/ 163286 h 356508"/>
                <a:gd name="connsiteX31" fmla="*/ 2930979 w 2990850"/>
                <a:gd name="connsiteY31" fmla="*/ 108858 h 356508"/>
                <a:gd name="connsiteX32" fmla="*/ 2990850 w 2990850"/>
                <a:gd name="connsiteY32" fmla="*/ 157843 h 356508"/>
                <a:gd name="connsiteX33" fmla="*/ 2917371 w 2990850"/>
                <a:gd name="connsiteY33" fmla="*/ 220436 h 356508"/>
                <a:gd name="connsiteX34" fmla="*/ 2871107 w 2990850"/>
                <a:gd name="connsiteY34" fmla="*/ 255815 h 356508"/>
                <a:gd name="connsiteX35" fmla="*/ 2816679 w 2990850"/>
                <a:gd name="connsiteY35" fmla="*/ 291193 h 356508"/>
                <a:gd name="connsiteX36" fmla="*/ 2748643 w 2990850"/>
                <a:gd name="connsiteY36" fmla="*/ 329293 h 356508"/>
                <a:gd name="connsiteX37" fmla="*/ 2699657 w 2990850"/>
                <a:gd name="connsiteY37" fmla="*/ 348343 h 356508"/>
                <a:gd name="connsiteX38" fmla="*/ 2653393 w 2990850"/>
                <a:gd name="connsiteY38" fmla="*/ 356508 h 356508"/>
                <a:gd name="connsiteX39" fmla="*/ 2305050 w 2990850"/>
                <a:gd name="connsiteY39" fmla="*/ 348343 h 356508"/>
                <a:gd name="connsiteX40" fmla="*/ 1934936 w 2990850"/>
                <a:gd name="connsiteY40" fmla="*/ 334736 h 356508"/>
                <a:gd name="connsiteX41" fmla="*/ 1254579 w 2990850"/>
                <a:gd name="connsiteY41" fmla="*/ 318408 h 35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90850" h="356508">
                  <a:moveTo>
                    <a:pt x="1254579" y="318408"/>
                  </a:moveTo>
                  <a:lnTo>
                    <a:pt x="713014" y="302079"/>
                  </a:lnTo>
                  <a:lnTo>
                    <a:pt x="391886" y="293915"/>
                  </a:lnTo>
                  <a:lnTo>
                    <a:pt x="244929" y="288472"/>
                  </a:lnTo>
                  <a:lnTo>
                    <a:pt x="190500" y="283029"/>
                  </a:lnTo>
                  <a:lnTo>
                    <a:pt x="133350" y="272143"/>
                  </a:lnTo>
                  <a:lnTo>
                    <a:pt x="78921" y="261258"/>
                  </a:lnTo>
                  <a:lnTo>
                    <a:pt x="32657" y="242208"/>
                  </a:lnTo>
                  <a:lnTo>
                    <a:pt x="8164" y="220436"/>
                  </a:lnTo>
                  <a:lnTo>
                    <a:pt x="0" y="201386"/>
                  </a:lnTo>
                  <a:lnTo>
                    <a:pt x="0" y="168729"/>
                  </a:lnTo>
                  <a:lnTo>
                    <a:pt x="10886" y="144236"/>
                  </a:lnTo>
                  <a:lnTo>
                    <a:pt x="38100" y="117022"/>
                  </a:lnTo>
                  <a:lnTo>
                    <a:pt x="73479" y="95250"/>
                  </a:lnTo>
                  <a:lnTo>
                    <a:pt x="127907" y="68036"/>
                  </a:lnTo>
                  <a:lnTo>
                    <a:pt x="176893" y="48986"/>
                  </a:lnTo>
                  <a:lnTo>
                    <a:pt x="242207" y="27215"/>
                  </a:lnTo>
                  <a:lnTo>
                    <a:pt x="329293" y="8165"/>
                  </a:lnTo>
                  <a:lnTo>
                    <a:pt x="400050" y="0"/>
                  </a:lnTo>
                  <a:lnTo>
                    <a:pt x="438150" y="10886"/>
                  </a:lnTo>
                  <a:lnTo>
                    <a:pt x="500743" y="27215"/>
                  </a:lnTo>
                  <a:lnTo>
                    <a:pt x="625929" y="48986"/>
                  </a:lnTo>
                  <a:lnTo>
                    <a:pt x="827314" y="73479"/>
                  </a:lnTo>
                  <a:lnTo>
                    <a:pt x="1025979" y="95250"/>
                  </a:lnTo>
                  <a:lnTo>
                    <a:pt x="1382486" y="122465"/>
                  </a:lnTo>
                  <a:lnTo>
                    <a:pt x="1828800" y="146958"/>
                  </a:lnTo>
                  <a:lnTo>
                    <a:pt x="2207079" y="166008"/>
                  </a:lnTo>
                  <a:lnTo>
                    <a:pt x="2549979" y="179615"/>
                  </a:lnTo>
                  <a:lnTo>
                    <a:pt x="2637064" y="179615"/>
                  </a:lnTo>
                  <a:lnTo>
                    <a:pt x="2710543" y="171450"/>
                  </a:lnTo>
                  <a:lnTo>
                    <a:pt x="2764971" y="163286"/>
                  </a:lnTo>
                  <a:lnTo>
                    <a:pt x="2930979" y="108858"/>
                  </a:lnTo>
                  <a:lnTo>
                    <a:pt x="2990850" y="157843"/>
                  </a:lnTo>
                  <a:lnTo>
                    <a:pt x="2917371" y="220436"/>
                  </a:lnTo>
                  <a:lnTo>
                    <a:pt x="2871107" y="255815"/>
                  </a:lnTo>
                  <a:lnTo>
                    <a:pt x="2816679" y="291193"/>
                  </a:lnTo>
                  <a:lnTo>
                    <a:pt x="2748643" y="329293"/>
                  </a:lnTo>
                  <a:lnTo>
                    <a:pt x="2699657" y="348343"/>
                  </a:lnTo>
                  <a:lnTo>
                    <a:pt x="2653393" y="356508"/>
                  </a:lnTo>
                  <a:lnTo>
                    <a:pt x="2305050" y="348343"/>
                  </a:lnTo>
                  <a:lnTo>
                    <a:pt x="1934936" y="334736"/>
                  </a:lnTo>
                  <a:lnTo>
                    <a:pt x="1254579" y="31840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80FB37C5-B607-45C0-BB9B-734FCDC7E8E9}"/>
                </a:ext>
              </a:extLst>
            </p:cNvPr>
            <p:cNvSpPr/>
            <p:nvPr/>
          </p:nvSpPr>
          <p:spPr>
            <a:xfrm rot="16200000">
              <a:off x="4321969" y="2477294"/>
              <a:ext cx="1733550" cy="465138"/>
            </a:xfrm>
            <a:custGeom>
              <a:avLst/>
              <a:gdLst>
                <a:gd name="connsiteX0" fmla="*/ 531019 w 1733550"/>
                <a:gd name="connsiteY0" fmla="*/ 431006 h 464343"/>
                <a:gd name="connsiteX1" fmla="*/ 35719 w 1733550"/>
                <a:gd name="connsiteY1" fmla="*/ 433387 h 464343"/>
                <a:gd name="connsiteX2" fmla="*/ 0 w 1733550"/>
                <a:gd name="connsiteY2" fmla="*/ 235743 h 464343"/>
                <a:gd name="connsiteX3" fmla="*/ 711994 w 1733550"/>
                <a:gd name="connsiteY3" fmla="*/ 211931 h 464343"/>
                <a:gd name="connsiteX4" fmla="*/ 907256 w 1733550"/>
                <a:gd name="connsiteY4" fmla="*/ 211931 h 464343"/>
                <a:gd name="connsiteX5" fmla="*/ 1226344 w 1733550"/>
                <a:gd name="connsiteY5" fmla="*/ 192881 h 464343"/>
                <a:gd name="connsiteX6" fmla="*/ 1395413 w 1733550"/>
                <a:gd name="connsiteY6" fmla="*/ 188118 h 464343"/>
                <a:gd name="connsiteX7" fmla="*/ 1457325 w 1733550"/>
                <a:gd name="connsiteY7" fmla="*/ 178593 h 464343"/>
                <a:gd name="connsiteX8" fmla="*/ 1493044 w 1733550"/>
                <a:gd name="connsiteY8" fmla="*/ 166687 h 464343"/>
                <a:gd name="connsiteX9" fmla="*/ 1540669 w 1733550"/>
                <a:gd name="connsiteY9" fmla="*/ 145256 h 464343"/>
                <a:gd name="connsiteX10" fmla="*/ 1578769 w 1733550"/>
                <a:gd name="connsiteY10" fmla="*/ 119062 h 464343"/>
                <a:gd name="connsiteX11" fmla="*/ 1624013 w 1733550"/>
                <a:gd name="connsiteY11" fmla="*/ 76200 h 464343"/>
                <a:gd name="connsiteX12" fmla="*/ 1671638 w 1733550"/>
                <a:gd name="connsiteY12" fmla="*/ 28575 h 464343"/>
                <a:gd name="connsiteX13" fmla="*/ 1690688 w 1733550"/>
                <a:gd name="connsiteY13" fmla="*/ 11906 h 464343"/>
                <a:gd name="connsiteX14" fmla="*/ 1709738 w 1733550"/>
                <a:gd name="connsiteY14" fmla="*/ 0 h 464343"/>
                <a:gd name="connsiteX15" fmla="*/ 1724025 w 1733550"/>
                <a:gd name="connsiteY15" fmla="*/ 2381 h 464343"/>
                <a:gd name="connsiteX16" fmla="*/ 1733550 w 1733550"/>
                <a:gd name="connsiteY16" fmla="*/ 19050 h 464343"/>
                <a:gd name="connsiteX17" fmla="*/ 1733550 w 1733550"/>
                <a:gd name="connsiteY17" fmla="*/ 59531 h 464343"/>
                <a:gd name="connsiteX18" fmla="*/ 1724025 w 1733550"/>
                <a:gd name="connsiteY18" fmla="*/ 121443 h 464343"/>
                <a:gd name="connsiteX19" fmla="*/ 1697831 w 1733550"/>
                <a:gd name="connsiteY19" fmla="*/ 190500 h 464343"/>
                <a:gd name="connsiteX20" fmla="*/ 1676400 w 1733550"/>
                <a:gd name="connsiteY20" fmla="*/ 245268 h 464343"/>
                <a:gd name="connsiteX21" fmla="*/ 1643063 w 1733550"/>
                <a:gd name="connsiteY21" fmla="*/ 300037 h 464343"/>
                <a:gd name="connsiteX22" fmla="*/ 1604963 w 1733550"/>
                <a:gd name="connsiteY22" fmla="*/ 352425 h 464343"/>
                <a:gd name="connsiteX23" fmla="*/ 1569244 w 1733550"/>
                <a:gd name="connsiteY23" fmla="*/ 392906 h 464343"/>
                <a:gd name="connsiteX24" fmla="*/ 1531144 w 1733550"/>
                <a:gd name="connsiteY24" fmla="*/ 426243 h 464343"/>
                <a:gd name="connsiteX25" fmla="*/ 1497806 w 1733550"/>
                <a:gd name="connsiteY25" fmla="*/ 447675 h 464343"/>
                <a:gd name="connsiteX26" fmla="*/ 1471613 w 1733550"/>
                <a:gd name="connsiteY26" fmla="*/ 459581 h 464343"/>
                <a:gd name="connsiteX27" fmla="*/ 1445419 w 1733550"/>
                <a:gd name="connsiteY27" fmla="*/ 464343 h 464343"/>
                <a:gd name="connsiteX28" fmla="*/ 1416844 w 1733550"/>
                <a:gd name="connsiteY28" fmla="*/ 457200 h 464343"/>
                <a:gd name="connsiteX29" fmla="*/ 1371600 w 1733550"/>
                <a:gd name="connsiteY29" fmla="*/ 445293 h 464343"/>
                <a:gd name="connsiteX30" fmla="*/ 1307306 w 1733550"/>
                <a:gd name="connsiteY30" fmla="*/ 433387 h 464343"/>
                <a:gd name="connsiteX31" fmla="*/ 1162050 w 1733550"/>
                <a:gd name="connsiteY31" fmla="*/ 426243 h 464343"/>
                <a:gd name="connsiteX32" fmla="*/ 921544 w 1733550"/>
                <a:gd name="connsiteY32" fmla="*/ 431006 h 464343"/>
                <a:gd name="connsiteX33" fmla="*/ 757238 w 1733550"/>
                <a:gd name="connsiteY33" fmla="*/ 431006 h 464343"/>
                <a:gd name="connsiteX34" fmla="*/ 531019 w 1733550"/>
                <a:gd name="connsiteY34" fmla="*/ 431006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33550" h="464343">
                  <a:moveTo>
                    <a:pt x="531019" y="431006"/>
                  </a:moveTo>
                  <a:lnTo>
                    <a:pt x="35719" y="433387"/>
                  </a:lnTo>
                  <a:lnTo>
                    <a:pt x="0" y="235743"/>
                  </a:lnTo>
                  <a:lnTo>
                    <a:pt x="711994" y="211931"/>
                  </a:lnTo>
                  <a:lnTo>
                    <a:pt x="907256" y="211931"/>
                  </a:lnTo>
                  <a:lnTo>
                    <a:pt x="1226344" y="192881"/>
                  </a:lnTo>
                  <a:lnTo>
                    <a:pt x="1395413" y="188118"/>
                  </a:lnTo>
                  <a:lnTo>
                    <a:pt x="1457325" y="178593"/>
                  </a:lnTo>
                  <a:lnTo>
                    <a:pt x="1493044" y="166687"/>
                  </a:lnTo>
                  <a:lnTo>
                    <a:pt x="1540669" y="145256"/>
                  </a:lnTo>
                  <a:lnTo>
                    <a:pt x="1578769" y="119062"/>
                  </a:lnTo>
                  <a:lnTo>
                    <a:pt x="1624013" y="76200"/>
                  </a:lnTo>
                  <a:lnTo>
                    <a:pt x="1671638" y="28575"/>
                  </a:lnTo>
                  <a:lnTo>
                    <a:pt x="1690688" y="11906"/>
                  </a:lnTo>
                  <a:lnTo>
                    <a:pt x="1709738" y="0"/>
                  </a:lnTo>
                  <a:lnTo>
                    <a:pt x="1724025" y="2381"/>
                  </a:lnTo>
                  <a:lnTo>
                    <a:pt x="1733550" y="19050"/>
                  </a:lnTo>
                  <a:lnTo>
                    <a:pt x="1733550" y="59531"/>
                  </a:lnTo>
                  <a:lnTo>
                    <a:pt x="1724025" y="121443"/>
                  </a:lnTo>
                  <a:lnTo>
                    <a:pt x="1697831" y="190500"/>
                  </a:lnTo>
                  <a:lnTo>
                    <a:pt x="1676400" y="245268"/>
                  </a:lnTo>
                  <a:lnTo>
                    <a:pt x="1643063" y="300037"/>
                  </a:lnTo>
                  <a:lnTo>
                    <a:pt x="1604963" y="352425"/>
                  </a:lnTo>
                  <a:lnTo>
                    <a:pt x="1569244" y="392906"/>
                  </a:lnTo>
                  <a:lnTo>
                    <a:pt x="1531144" y="426243"/>
                  </a:lnTo>
                  <a:lnTo>
                    <a:pt x="1497806" y="447675"/>
                  </a:lnTo>
                  <a:lnTo>
                    <a:pt x="1471613" y="459581"/>
                  </a:lnTo>
                  <a:lnTo>
                    <a:pt x="1445419" y="464343"/>
                  </a:lnTo>
                  <a:lnTo>
                    <a:pt x="1416844" y="457200"/>
                  </a:lnTo>
                  <a:lnTo>
                    <a:pt x="1371600" y="445293"/>
                  </a:lnTo>
                  <a:lnTo>
                    <a:pt x="1307306" y="433387"/>
                  </a:lnTo>
                  <a:lnTo>
                    <a:pt x="1162050" y="426243"/>
                  </a:lnTo>
                  <a:lnTo>
                    <a:pt x="921544" y="431006"/>
                  </a:lnTo>
                  <a:lnTo>
                    <a:pt x="757238" y="431006"/>
                  </a:lnTo>
                  <a:lnTo>
                    <a:pt x="531019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9DD78A25-9B24-4817-92F8-BE3CA06386EF}"/>
                </a:ext>
              </a:extLst>
            </p:cNvPr>
            <p:cNvSpPr/>
            <p:nvPr/>
          </p:nvSpPr>
          <p:spPr>
            <a:xfrm rot="16200000">
              <a:off x="5253037" y="2325688"/>
              <a:ext cx="1801813" cy="509588"/>
            </a:xfrm>
            <a:custGeom>
              <a:avLst/>
              <a:gdLst>
                <a:gd name="connsiteX0" fmla="*/ 578644 w 1802606"/>
                <a:gd name="connsiteY0" fmla="*/ 411956 h 509587"/>
                <a:gd name="connsiteX1" fmla="*/ 38100 w 1802606"/>
                <a:gd name="connsiteY1" fmla="*/ 381000 h 509587"/>
                <a:gd name="connsiteX2" fmla="*/ 0 w 1802606"/>
                <a:gd name="connsiteY2" fmla="*/ 157162 h 509587"/>
                <a:gd name="connsiteX3" fmla="*/ 461963 w 1802606"/>
                <a:gd name="connsiteY3" fmla="*/ 171450 h 509587"/>
                <a:gd name="connsiteX4" fmla="*/ 750094 w 1802606"/>
                <a:gd name="connsiteY4" fmla="*/ 183356 h 509587"/>
                <a:gd name="connsiteX5" fmla="*/ 928688 w 1802606"/>
                <a:gd name="connsiteY5" fmla="*/ 183356 h 509587"/>
                <a:gd name="connsiteX6" fmla="*/ 1214438 w 1802606"/>
                <a:gd name="connsiteY6" fmla="*/ 195262 h 509587"/>
                <a:gd name="connsiteX7" fmla="*/ 1443038 w 1802606"/>
                <a:gd name="connsiteY7" fmla="*/ 202406 h 509587"/>
                <a:gd name="connsiteX8" fmla="*/ 1483519 w 1802606"/>
                <a:gd name="connsiteY8" fmla="*/ 200025 h 509587"/>
                <a:gd name="connsiteX9" fmla="*/ 1516856 w 1802606"/>
                <a:gd name="connsiteY9" fmla="*/ 190500 h 509587"/>
                <a:gd name="connsiteX10" fmla="*/ 1554956 w 1802606"/>
                <a:gd name="connsiteY10" fmla="*/ 176212 h 509587"/>
                <a:gd name="connsiteX11" fmla="*/ 1609725 w 1802606"/>
                <a:gd name="connsiteY11" fmla="*/ 142875 h 509587"/>
                <a:gd name="connsiteX12" fmla="*/ 1666875 w 1802606"/>
                <a:gd name="connsiteY12" fmla="*/ 104775 h 509587"/>
                <a:gd name="connsiteX13" fmla="*/ 1714500 w 1802606"/>
                <a:gd name="connsiteY13" fmla="*/ 61912 h 509587"/>
                <a:gd name="connsiteX14" fmla="*/ 1752600 w 1802606"/>
                <a:gd name="connsiteY14" fmla="*/ 26193 h 509587"/>
                <a:gd name="connsiteX15" fmla="*/ 1774031 w 1802606"/>
                <a:gd name="connsiteY15" fmla="*/ 7143 h 509587"/>
                <a:gd name="connsiteX16" fmla="*/ 1788319 w 1802606"/>
                <a:gd name="connsiteY16" fmla="*/ 0 h 509587"/>
                <a:gd name="connsiteX17" fmla="*/ 1802606 w 1802606"/>
                <a:gd name="connsiteY17" fmla="*/ 7143 h 509587"/>
                <a:gd name="connsiteX18" fmla="*/ 1802606 w 1802606"/>
                <a:gd name="connsiteY18" fmla="*/ 30956 h 509587"/>
                <a:gd name="connsiteX19" fmla="*/ 1783556 w 1802606"/>
                <a:gd name="connsiteY19" fmla="*/ 111918 h 509587"/>
                <a:gd name="connsiteX20" fmla="*/ 1754981 w 1802606"/>
                <a:gd name="connsiteY20" fmla="*/ 202406 h 509587"/>
                <a:gd name="connsiteX21" fmla="*/ 1724025 w 1802606"/>
                <a:gd name="connsiteY21" fmla="*/ 288131 h 509587"/>
                <a:gd name="connsiteX22" fmla="*/ 1700213 w 1802606"/>
                <a:gd name="connsiteY22" fmla="*/ 340518 h 509587"/>
                <a:gd name="connsiteX23" fmla="*/ 1669256 w 1802606"/>
                <a:gd name="connsiteY23" fmla="*/ 388143 h 509587"/>
                <a:gd name="connsiteX24" fmla="*/ 1621631 w 1802606"/>
                <a:gd name="connsiteY24" fmla="*/ 450056 h 509587"/>
                <a:gd name="connsiteX25" fmla="*/ 1583531 w 1802606"/>
                <a:gd name="connsiteY25" fmla="*/ 483393 h 509587"/>
                <a:gd name="connsiteX26" fmla="*/ 1545431 w 1802606"/>
                <a:gd name="connsiteY26" fmla="*/ 502443 h 509587"/>
                <a:gd name="connsiteX27" fmla="*/ 1524000 w 1802606"/>
                <a:gd name="connsiteY27" fmla="*/ 509587 h 509587"/>
                <a:gd name="connsiteX28" fmla="*/ 1488281 w 1802606"/>
                <a:gd name="connsiteY28" fmla="*/ 507206 h 509587"/>
                <a:gd name="connsiteX29" fmla="*/ 1454944 w 1802606"/>
                <a:gd name="connsiteY29" fmla="*/ 492918 h 509587"/>
                <a:gd name="connsiteX30" fmla="*/ 1414463 w 1802606"/>
                <a:gd name="connsiteY30" fmla="*/ 473868 h 509587"/>
                <a:gd name="connsiteX31" fmla="*/ 1364456 w 1802606"/>
                <a:gd name="connsiteY31" fmla="*/ 459581 h 509587"/>
                <a:gd name="connsiteX32" fmla="*/ 1297781 w 1802606"/>
                <a:gd name="connsiteY32" fmla="*/ 447675 h 509587"/>
                <a:gd name="connsiteX33" fmla="*/ 947738 w 1802606"/>
                <a:gd name="connsiteY33" fmla="*/ 428625 h 509587"/>
                <a:gd name="connsiteX34" fmla="*/ 578644 w 1802606"/>
                <a:gd name="connsiteY34" fmla="*/ 4119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02606" h="509587">
                  <a:moveTo>
                    <a:pt x="578644" y="411956"/>
                  </a:moveTo>
                  <a:lnTo>
                    <a:pt x="38100" y="381000"/>
                  </a:lnTo>
                  <a:lnTo>
                    <a:pt x="0" y="157162"/>
                  </a:lnTo>
                  <a:lnTo>
                    <a:pt x="461963" y="171450"/>
                  </a:lnTo>
                  <a:lnTo>
                    <a:pt x="750094" y="183356"/>
                  </a:lnTo>
                  <a:lnTo>
                    <a:pt x="928688" y="183356"/>
                  </a:lnTo>
                  <a:lnTo>
                    <a:pt x="1214438" y="195262"/>
                  </a:lnTo>
                  <a:lnTo>
                    <a:pt x="1443038" y="202406"/>
                  </a:lnTo>
                  <a:lnTo>
                    <a:pt x="1483519" y="200025"/>
                  </a:lnTo>
                  <a:lnTo>
                    <a:pt x="1516856" y="190500"/>
                  </a:lnTo>
                  <a:lnTo>
                    <a:pt x="1554956" y="176212"/>
                  </a:lnTo>
                  <a:lnTo>
                    <a:pt x="1609725" y="142875"/>
                  </a:lnTo>
                  <a:lnTo>
                    <a:pt x="1666875" y="104775"/>
                  </a:lnTo>
                  <a:lnTo>
                    <a:pt x="1714500" y="61912"/>
                  </a:lnTo>
                  <a:lnTo>
                    <a:pt x="1752600" y="26193"/>
                  </a:lnTo>
                  <a:lnTo>
                    <a:pt x="1774031" y="7143"/>
                  </a:lnTo>
                  <a:lnTo>
                    <a:pt x="1788319" y="0"/>
                  </a:lnTo>
                  <a:lnTo>
                    <a:pt x="1802606" y="7143"/>
                  </a:lnTo>
                  <a:lnTo>
                    <a:pt x="1802606" y="30956"/>
                  </a:lnTo>
                  <a:lnTo>
                    <a:pt x="1783556" y="111918"/>
                  </a:lnTo>
                  <a:lnTo>
                    <a:pt x="1754981" y="202406"/>
                  </a:lnTo>
                  <a:lnTo>
                    <a:pt x="1724025" y="288131"/>
                  </a:lnTo>
                  <a:lnTo>
                    <a:pt x="1700213" y="340518"/>
                  </a:lnTo>
                  <a:lnTo>
                    <a:pt x="1669256" y="388143"/>
                  </a:lnTo>
                  <a:lnTo>
                    <a:pt x="1621631" y="450056"/>
                  </a:lnTo>
                  <a:lnTo>
                    <a:pt x="1583531" y="483393"/>
                  </a:lnTo>
                  <a:lnTo>
                    <a:pt x="1545431" y="502443"/>
                  </a:lnTo>
                  <a:lnTo>
                    <a:pt x="1524000" y="509587"/>
                  </a:lnTo>
                  <a:lnTo>
                    <a:pt x="1488281" y="507206"/>
                  </a:lnTo>
                  <a:lnTo>
                    <a:pt x="1454944" y="492918"/>
                  </a:lnTo>
                  <a:lnTo>
                    <a:pt x="1414463" y="473868"/>
                  </a:lnTo>
                  <a:lnTo>
                    <a:pt x="1364456" y="459581"/>
                  </a:lnTo>
                  <a:lnTo>
                    <a:pt x="1297781" y="447675"/>
                  </a:lnTo>
                  <a:lnTo>
                    <a:pt x="947738" y="428625"/>
                  </a:lnTo>
                  <a:lnTo>
                    <a:pt x="578644" y="411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6FD8D337-46DE-4419-923B-2E02A4A8DE5B}"/>
                </a:ext>
              </a:extLst>
            </p:cNvPr>
            <p:cNvSpPr/>
            <p:nvPr/>
          </p:nvSpPr>
          <p:spPr>
            <a:xfrm>
              <a:off x="4122738" y="3290888"/>
              <a:ext cx="3246437" cy="496887"/>
            </a:xfrm>
            <a:custGeom>
              <a:avLst/>
              <a:gdLst>
                <a:gd name="connsiteX0" fmla="*/ 1692729 w 3246665"/>
                <a:gd name="connsiteY0" fmla="*/ 334736 h 498022"/>
                <a:gd name="connsiteX1" fmla="*/ 1115786 w 3246665"/>
                <a:gd name="connsiteY1" fmla="*/ 405493 h 498022"/>
                <a:gd name="connsiteX2" fmla="*/ 859972 w 3246665"/>
                <a:gd name="connsiteY2" fmla="*/ 440872 h 498022"/>
                <a:gd name="connsiteX3" fmla="*/ 574222 w 3246665"/>
                <a:gd name="connsiteY3" fmla="*/ 478972 h 498022"/>
                <a:gd name="connsiteX4" fmla="*/ 484415 w 3246665"/>
                <a:gd name="connsiteY4" fmla="*/ 495300 h 498022"/>
                <a:gd name="connsiteX5" fmla="*/ 413657 w 3246665"/>
                <a:gd name="connsiteY5" fmla="*/ 498022 h 498022"/>
                <a:gd name="connsiteX6" fmla="*/ 351065 w 3246665"/>
                <a:gd name="connsiteY6" fmla="*/ 492579 h 498022"/>
                <a:gd name="connsiteX7" fmla="*/ 296636 w 3246665"/>
                <a:gd name="connsiteY7" fmla="*/ 476250 h 498022"/>
                <a:gd name="connsiteX8" fmla="*/ 255815 w 3246665"/>
                <a:gd name="connsiteY8" fmla="*/ 459922 h 498022"/>
                <a:gd name="connsiteX9" fmla="*/ 187779 w 3246665"/>
                <a:gd name="connsiteY9" fmla="*/ 424543 h 498022"/>
                <a:gd name="connsiteX10" fmla="*/ 111579 w 3246665"/>
                <a:gd name="connsiteY10" fmla="*/ 370114 h 498022"/>
                <a:gd name="connsiteX11" fmla="*/ 62593 w 3246665"/>
                <a:gd name="connsiteY11" fmla="*/ 326572 h 498022"/>
                <a:gd name="connsiteX12" fmla="*/ 19050 w 3246665"/>
                <a:gd name="connsiteY12" fmla="*/ 283029 h 498022"/>
                <a:gd name="connsiteX13" fmla="*/ 2722 w 3246665"/>
                <a:gd name="connsiteY13" fmla="*/ 261257 h 498022"/>
                <a:gd name="connsiteX14" fmla="*/ 0 w 3246665"/>
                <a:gd name="connsiteY14" fmla="*/ 242207 h 498022"/>
                <a:gd name="connsiteX15" fmla="*/ 2722 w 3246665"/>
                <a:gd name="connsiteY15" fmla="*/ 220436 h 498022"/>
                <a:gd name="connsiteX16" fmla="*/ 13607 w 3246665"/>
                <a:gd name="connsiteY16" fmla="*/ 212272 h 498022"/>
                <a:gd name="connsiteX17" fmla="*/ 43543 w 3246665"/>
                <a:gd name="connsiteY17" fmla="*/ 214993 h 498022"/>
                <a:gd name="connsiteX18" fmla="*/ 108857 w 3246665"/>
                <a:gd name="connsiteY18" fmla="*/ 242207 h 498022"/>
                <a:gd name="connsiteX19" fmla="*/ 193222 w 3246665"/>
                <a:gd name="connsiteY19" fmla="*/ 266700 h 498022"/>
                <a:gd name="connsiteX20" fmla="*/ 277586 w 3246665"/>
                <a:gd name="connsiteY20" fmla="*/ 288472 h 498022"/>
                <a:gd name="connsiteX21" fmla="*/ 345622 w 3246665"/>
                <a:gd name="connsiteY21" fmla="*/ 293914 h 498022"/>
                <a:gd name="connsiteX22" fmla="*/ 465365 w 3246665"/>
                <a:gd name="connsiteY22" fmla="*/ 285750 h 498022"/>
                <a:gd name="connsiteX23" fmla="*/ 702129 w 3246665"/>
                <a:gd name="connsiteY23" fmla="*/ 269422 h 498022"/>
                <a:gd name="connsiteX24" fmla="*/ 1066800 w 3246665"/>
                <a:gd name="connsiteY24" fmla="*/ 225879 h 498022"/>
                <a:gd name="connsiteX25" fmla="*/ 1276350 w 3246665"/>
                <a:gd name="connsiteY25" fmla="*/ 201386 h 498022"/>
                <a:gd name="connsiteX26" fmla="*/ 1649186 w 3246665"/>
                <a:gd name="connsiteY26" fmla="*/ 152400 h 498022"/>
                <a:gd name="connsiteX27" fmla="*/ 1937657 w 3246665"/>
                <a:gd name="connsiteY27" fmla="*/ 114300 h 498022"/>
                <a:gd name="connsiteX28" fmla="*/ 2160815 w 3246665"/>
                <a:gd name="connsiteY28" fmla="*/ 87086 h 498022"/>
                <a:gd name="connsiteX29" fmla="*/ 2514600 w 3246665"/>
                <a:gd name="connsiteY29" fmla="*/ 68036 h 498022"/>
                <a:gd name="connsiteX30" fmla="*/ 2579915 w 3246665"/>
                <a:gd name="connsiteY30" fmla="*/ 43543 h 498022"/>
                <a:gd name="connsiteX31" fmla="*/ 2667000 w 3246665"/>
                <a:gd name="connsiteY31" fmla="*/ 10886 h 498022"/>
                <a:gd name="connsiteX32" fmla="*/ 2705100 w 3246665"/>
                <a:gd name="connsiteY32" fmla="*/ 0 h 498022"/>
                <a:gd name="connsiteX33" fmla="*/ 2781300 w 3246665"/>
                <a:gd name="connsiteY33" fmla="*/ 10886 h 498022"/>
                <a:gd name="connsiteX34" fmla="*/ 2901043 w 3246665"/>
                <a:gd name="connsiteY34" fmla="*/ 46264 h 498022"/>
                <a:gd name="connsiteX35" fmla="*/ 3004457 w 3246665"/>
                <a:gd name="connsiteY35" fmla="*/ 78922 h 498022"/>
                <a:gd name="connsiteX36" fmla="*/ 3094265 w 3246665"/>
                <a:gd name="connsiteY36" fmla="*/ 111579 h 498022"/>
                <a:gd name="connsiteX37" fmla="*/ 3143250 w 3246665"/>
                <a:gd name="connsiteY37" fmla="*/ 136072 h 498022"/>
                <a:gd name="connsiteX38" fmla="*/ 3189515 w 3246665"/>
                <a:gd name="connsiteY38" fmla="*/ 163286 h 498022"/>
                <a:gd name="connsiteX39" fmla="*/ 3214007 w 3246665"/>
                <a:gd name="connsiteY39" fmla="*/ 182336 h 498022"/>
                <a:gd name="connsiteX40" fmla="*/ 3235779 w 3246665"/>
                <a:gd name="connsiteY40" fmla="*/ 206829 h 498022"/>
                <a:gd name="connsiteX41" fmla="*/ 3246665 w 3246665"/>
                <a:gd name="connsiteY41" fmla="*/ 225879 h 498022"/>
                <a:gd name="connsiteX42" fmla="*/ 3246665 w 3246665"/>
                <a:gd name="connsiteY42" fmla="*/ 236764 h 498022"/>
                <a:gd name="connsiteX43" fmla="*/ 3243943 w 3246665"/>
                <a:gd name="connsiteY43" fmla="*/ 261257 h 498022"/>
                <a:gd name="connsiteX44" fmla="*/ 3219450 w 3246665"/>
                <a:gd name="connsiteY44" fmla="*/ 288472 h 498022"/>
                <a:gd name="connsiteX45" fmla="*/ 3181350 w 3246665"/>
                <a:gd name="connsiteY45" fmla="*/ 310243 h 498022"/>
                <a:gd name="connsiteX46" fmla="*/ 3116036 w 3246665"/>
                <a:gd name="connsiteY46" fmla="*/ 310243 h 498022"/>
                <a:gd name="connsiteX47" fmla="*/ 3034393 w 3246665"/>
                <a:gd name="connsiteY47" fmla="*/ 299357 h 498022"/>
                <a:gd name="connsiteX48" fmla="*/ 2849336 w 3246665"/>
                <a:gd name="connsiteY48" fmla="*/ 280307 h 498022"/>
                <a:gd name="connsiteX49" fmla="*/ 2683329 w 3246665"/>
                <a:gd name="connsiteY49" fmla="*/ 266700 h 498022"/>
                <a:gd name="connsiteX50" fmla="*/ 2443843 w 3246665"/>
                <a:gd name="connsiteY50" fmla="*/ 266700 h 498022"/>
                <a:gd name="connsiteX51" fmla="*/ 2130879 w 3246665"/>
                <a:gd name="connsiteY51" fmla="*/ 283029 h 498022"/>
                <a:gd name="connsiteX52" fmla="*/ 1692729 w 3246665"/>
                <a:gd name="connsiteY52" fmla="*/ 334736 h 4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5" h="498022">
                  <a:moveTo>
                    <a:pt x="1692729" y="334736"/>
                  </a:moveTo>
                  <a:lnTo>
                    <a:pt x="1115786" y="405493"/>
                  </a:lnTo>
                  <a:lnTo>
                    <a:pt x="859972" y="440872"/>
                  </a:lnTo>
                  <a:lnTo>
                    <a:pt x="574222" y="478972"/>
                  </a:lnTo>
                  <a:lnTo>
                    <a:pt x="484415" y="495300"/>
                  </a:lnTo>
                  <a:lnTo>
                    <a:pt x="413657" y="498022"/>
                  </a:lnTo>
                  <a:lnTo>
                    <a:pt x="351065" y="492579"/>
                  </a:lnTo>
                  <a:lnTo>
                    <a:pt x="296636" y="476250"/>
                  </a:lnTo>
                  <a:lnTo>
                    <a:pt x="255815" y="459922"/>
                  </a:lnTo>
                  <a:lnTo>
                    <a:pt x="187779" y="424543"/>
                  </a:lnTo>
                  <a:lnTo>
                    <a:pt x="111579" y="370114"/>
                  </a:lnTo>
                  <a:lnTo>
                    <a:pt x="62593" y="326572"/>
                  </a:lnTo>
                  <a:lnTo>
                    <a:pt x="19050" y="283029"/>
                  </a:lnTo>
                  <a:lnTo>
                    <a:pt x="2722" y="261257"/>
                  </a:lnTo>
                  <a:lnTo>
                    <a:pt x="0" y="242207"/>
                  </a:lnTo>
                  <a:lnTo>
                    <a:pt x="2722" y="220436"/>
                  </a:lnTo>
                  <a:lnTo>
                    <a:pt x="13607" y="212272"/>
                  </a:lnTo>
                  <a:lnTo>
                    <a:pt x="43543" y="214993"/>
                  </a:lnTo>
                  <a:lnTo>
                    <a:pt x="108857" y="242207"/>
                  </a:lnTo>
                  <a:lnTo>
                    <a:pt x="193222" y="266700"/>
                  </a:lnTo>
                  <a:lnTo>
                    <a:pt x="277586" y="288472"/>
                  </a:lnTo>
                  <a:lnTo>
                    <a:pt x="345622" y="293914"/>
                  </a:lnTo>
                  <a:lnTo>
                    <a:pt x="465365" y="285750"/>
                  </a:lnTo>
                  <a:lnTo>
                    <a:pt x="702129" y="269422"/>
                  </a:lnTo>
                  <a:lnTo>
                    <a:pt x="1066800" y="225879"/>
                  </a:lnTo>
                  <a:lnTo>
                    <a:pt x="1276350" y="201386"/>
                  </a:lnTo>
                  <a:lnTo>
                    <a:pt x="1649186" y="152400"/>
                  </a:lnTo>
                  <a:lnTo>
                    <a:pt x="1937657" y="114300"/>
                  </a:lnTo>
                  <a:lnTo>
                    <a:pt x="2160815" y="87086"/>
                  </a:lnTo>
                  <a:lnTo>
                    <a:pt x="2514600" y="68036"/>
                  </a:lnTo>
                  <a:lnTo>
                    <a:pt x="2579915" y="43543"/>
                  </a:lnTo>
                  <a:lnTo>
                    <a:pt x="2667000" y="10886"/>
                  </a:lnTo>
                  <a:lnTo>
                    <a:pt x="2705100" y="0"/>
                  </a:lnTo>
                  <a:lnTo>
                    <a:pt x="2781300" y="10886"/>
                  </a:lnTo>
                  <a:lnTo>
                    <a:pt x="2901043" y="46264"/>
                  </a:lnTo>
                  <a:lnTo>
                    <a:pt x="3004457" y="78922"/>
                  </a:lnTo>
                  <a:lnTo>
                    <a:pt x="3094265" y="111579"/>
                  </a:lnTo>
                  <a:lnTo>
                    <a:pt x="3143250" y="136072"/>
                  </a:lnTo>
                  <a:lnTo>
                    <a:pt x="3189515" y="163286"/>
                  </a:lnTo>
                  <a:lnTo>
                    <a:pt x="3214007" y="182336"/>
                  </a:lnTo>
                  <a:lnTo>
                    <a:pt x="3235779" y="206829"/>
                  </a:lnTo>
                  <a:lnTo>
                    <a:pt x="3246665" y="225879"/>
                  </a:lnTo>
                  <a:lnTo>
                    <a:pt x="3246665" y="236764"/>
                  </a:lnTo>
                  <a:lnTo>
                    <a:pt x="3243943" y="261257"/>
                  </a:lnTo>
                  <a:lnTo>
                    <a:pt x="3219450" y="288472"/>
                  </a:lnTo>
                  <a:lnTo>
                    <a:pt x="3181350" y="310243"/>
                  </a:lnTo>
                  <a:lnTo>
                    <a:pt x="3116036" y="310243"/>
                  </a:lnTo>
                  <a:lnTo>
                    <a:pt x="3034393" y="299357"/>
                  </a:lnTo>
                  <a:lnTo>
                    <a:pt x="2849336" y="280307"/>
                  </a:lnTo>
                  <a:lnTo>
                    <a:pt x="2683329" y="266700"/>
                  </a:lnTo>
                  <a:lnTo>
                    <a:pt x="2443843" y="266700"/>
                  </a:lnTo>
                  <a:lnTo>
                    <a:pt x="2130879" y="283029"/>
                  </a:lnTo>
                  <a:lnTo>
                    <a:pt x="1692729" y="3347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882AD1ED-9B50-4A5A-89ED-6F65D41A2A5A}"/>
                </a:ext>
              </a:extLst>
            </p:cNvPr>
            <p:cNvSpPr/>
            <p:nvPr/>
          </p:nvSpPr>
          <p:spPr>
            <a:xfrm rot="16200000">
              <a:off x="4887118" y="4088607"/>
              <a:ext cx="1985963" cy="1828800"/>
            </a:xfrm>
            <a:custGeom>
              <a:avLst/>
              <a:gdLst>
                <a:gd name="connsiteX0" fmla="*/ 954881 w 1985963"/>
                <a:gd name="connsiteY0" fmla="*/ 1702593 h 1828800"/>
                <a:gd name="connsiteX1" fmla="*/ 423863 w 1985963"/>
                <a:gd name="connsiteY1" fmla="*/ 1695450 h 1828800"/>
                <a:gd name="connsiteX2" fmla="*/ 176213 w 1985963"/>
                <a:gd name="connsiteY2" fmla="*/ 1695450 h 1828800"/>
                <a:gd name="connsiteX3" fmla="*/ 116681 w 1985963"/>
                <a:gd name="connsiteY3" fmla="*/ 1693068 h 1828800"/>
                <a:gd name="connsiteX4" fmla="*/ 92869 w 1985963"/>
                <a:gd name="connsiteY4" fmla="*/ 1690687 h 1828800"/>
                <a:gd name="connsiteX5" fmla="*/ 71438 w 1985963"/>
                <a:gd name="connsiteY5" fmla="*/ 1678781 h 1828800"/>
                <a:gd name="connsiteX6" fmla="*/ 47625 w 1985963"/>
                <a:gd name="connsiteY6" fmla="*/ 1659731 h 1828800"/>
                <a:gd name="connsiteX7" fmla="*/ 21431 w 1985963"/>
                <a:gd name="connsiteY7" fmla="*/ 1628775 h 1828800"/>
                <a:gd name="connsiteX8" fmla="*/ 4763 w 1985963"/>
                <a:gd name="connsiteY8" fmla="*/ 1595437 h 1828800"/>
                <a:gd name="connsiteX9" fmla="*/ 0 w 1985963"/>
                <a:gd name="connsiteY9" fmla="*/ 1562100 h 1828800"/>
                <a:gd name="connsiteX10" fmla="*/ 9525 w 1985963"/>
                <a:gd name="connsiteY10" fmla="*/ 1528762 h 1828800"/>
                <a:gd name="connsiteX11" fmla="*/ 30956 w 1985963"/>
                <a:gd name="connsiteY11" fmla="*/ 1493043 h 1828800"/>
                <a:gd name="connsiteX12" fmla="*/ 109538 w 1985963"/>
                <a:gd name="connsiteY12" fmla="*/ 1440656 h 1828800"/>
                <a:gd name="connsiteX13" fmla="*/ 359569 w 1985963"/>
                <a:gd name="connsiteY13" fmla="*/ 1469231 h 1828800"/>
                <a:gd name="connsiteX14" fmla="*/ 1014413 w 1985963"/>
                <a:gd name="connsiteY14" fmla="*/ 1471612 h 1828800"/>
                <a:gd name="connsiteX15" fmla="*/ 1295400 w 1985963"/>
                <a:gd name="connsiteY15" fmla="*/ 1478756 h 1828800"/>
                <a:gd name="connsiteX16" fmla="*/ 1552575 w 1985963"/>
                <a:gd name="connsiteY16" fmla="*/ 1490662 h 1828800"/>
                <a:gd name="connsiteX17" fmla="*/ 1674019 w 1985963"/>
                <a:gd name="connsiteY17" fmla="*/ 1493043 h 1828800"/>
                <a:gd name="connsiteX18" fmla="*/ 1697831 w 1985963"/>
                <a:gd name="connsiteY18" fmla="*/ 1483518 h 1828800"/>
                <a:gd name="connsiteX19" fmla="*/ 1733550 w 1985963"/>
                <a:gd name="connsiteY19" fmla="*/ 1450181 h 1828800"/>
                <a:gd name="connsiteX20" fmla="*/ 1745456 w 1985963"/>
                <a:gd name="connsiteY20" fmla="*/ 1407318 h 1828800"/>
                <a:gd name="connsiteX21" fmla="*/ 1752600 w 1985963"/>
                <a:gd name="connsiteY21" fmla="*/ 1343025 h 1828800"/>
                <a:gd name="connsiteX22" fmla="*/ 1750219 w 1985963"/>
                <a:gd name="connsiteY22" fmla="*/ 1273968 h 1828800"/>
                <a:gd name="connsiteX23" fmla="*/ 1733550 w 1985963"/>
                <a:gd name="connsiteY23" fmla="*/ 1188243 h 1828800"/>
                <a:gd name="connsiteX24" fmla="*/ 1695450 w 1985963"/>
                <a:gd name="connsiteY24" fmla="*/ 935831 h 1828800"/>
                <a:gd name="connsiteX25" fmla="*/ 1654969 w 1985963"/>
                <a:gd name="connsiteY25" fmla="*/ 681037 h 1828800"/>
                <a:gd name="connsiteX26" fmla="*/ 1600200 w 1985963"/>
                <a:gd name="connsiteY26" fmla="*/ 261937 h 1828800"/>
                <a:gd name="connsiteX27" fmla="*/ 1583531 w 1985963"/>
                <a:gd name="connsiteY27" fmla="*/ 100012 h 1828800"/>
                <a:gd name="connsiteX28" fmla="*/ 1750219 w 1985963"/>
                <a:gd name="connsiteY28" fmla="*/ 0 h 1828800"/>
                <a:gd name="connsiteX29" fmla="*/ 1788319 w 1985963"/>
                <a:gd name="connsiteY29" fmla="*/ 326231 h 1828800"/>
                <a:gd name="connsiteX30" fmla="*/ 1843088 w 1985963"/>
                <a:gd name="connsiteY30" fmla="*/ 742950 h 1828800"/>
                <a:gd name="connsiteX31" fmla="*/ 1876425 w 1985963"/>
                <a:gd name="connsiteY31" fmla="*/ 981075 h 1828800"/>
                <a:gd name="connsiteX32" fmla="*/ 1907381 w 1985963"/>
                <a:gd name="connsiteY32" fmla="*/ 1214437 h 1828800"/>
                <a:gd name="connsiteX33" fmla="*/ 1924050 w 1985963"/>
                <a:gd name="connsiteY33" fmla="*/ 1359693 h 1828800"/>
                <a:gd name="connsiteX34" fmla="*/ 1935956 w 1985963"/>
                <a:gd name="connsiteY34" fmla="*/ 1393031 h 1828800"/>
                <a:gd name="connsiteX35" fmla="*/ 1962150 w 1985963"/>
                <a:gd name="connsiteY35" fmla="*/ 1440656 h 1828800"/>
                <a:gd name="connsiteX36" fmla="*/ 1985963 w 1985963"/>
                <a:gd name="connsiteY36" fmla="*/ 1466850 h 1828800"/>
                <a:gd name="connsiteX37" fmla="*/ 1983581 w 1985963"/>
                <a:gd name="connsiteY37" fmla="*/ 1497806 h 1828800"/>
                <a:gd name="connsiteX38" fmla="*/ 1952625 w 1985963"/>
                <a:gd name="connsiteY38" fmla="*/ 1571625 h 1828800"/>
                <a:gd name="connsiteX39" fmla="*/ 1924050 w 1985963"/>
                <a:gd name="connsiteY39" fmla="*/ 1619250 h 1828800"/>
                <a:gd name="connsiteX40" fmla="*/ 1874044 w 1985963"/>
                <a:gd name="connsiteY40" fmla="*/ 1688306 h 1828800"/>
                <a:gd name="connsiteX41" fmla="*/ 1826419 w 1985963"/>
                <a:gd name="connsiteY41" fmla="*/ 1743075 h 1828800"/>
                <a:gd name="connsiteX42" fmla="*/ 1800225 w 1985963"/>
                <a:gd name="connsiteY42" fmla="*/ 1766887 h 1828800"/>
                <a:gd name="connsiteX43" fmla="*/ 1771650 w 1985963"/>
                <a:gd name="connsiteY43" fmla="*/ 1802606 h 1828800"/>
                <a:gd name="connsiteX44" fmla="*/ 1750219 w 1985963"/>
                <a:gd name="connsiteY44" fmla="*/ 1819275 h 1828800"/>
                <a:gd name="connsiteX45" fmla="*/ 1721644 w 1985963"/>
                <a:gd name="connsiteY45" fmla="*/ 1828800 h 1828800"/>
                <a:gd name="connsiteX46" fmla="*/ 1688306 w 1985963"/>
                <a:gd name="connsiteY46" fmla="*/ 1824037 h 1828800"/>
                <a:gd name="connsiteX47" fmla="*/ 1659731 w 1985963"/>
                <a:gd name="connsiteY47" fmla="*/ 1809750 h 1828800"/>
                <a:gd name="connsiteX48" fmla="*/ 1626394 w 1985963"/>
                <a:gd name="connsiteY48" fmla="*/ 1781175 h 1828800"/>
                <a:gd name="connsiteX49" fmla="*/ 1595438 w 1985963"/>
                <a:gd name="connsiteY49" fmla="*/ 1757362 h 1828800"/>
                <a:gd name="connsiteX50" fmla="*/ 1550194 w 1985963"/>
                <a:gd name="connsiteY50" fmla="*/ 1738312 h 1828800"/>
                <a:gd name="connsiteX51" fmla="*/ 1500188 w 1985963"/>
                <a:gd name="connsiteY51" fmla="*/ 1724025 h 1828800"/>
                <a:gd name="connsiteX52" fmla="*/ 1433513 w 1985963"/>
                <a:gd name="connsiteY52" fmla="*/ 1712118 h 1828800"/>
                <a:gd name="connsiteX53" fmla="*/ 954881 w 1985963"/>
                <a:gd name="connsiteY53" fmla="*/ 1702593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85963" h="1828800">
                  <a:moveTo>
                    <a:pt x="954881" y="1702593"/>
                  </a:moveTo>
                  <a:lnTo>
                    <a:pt x="423863" y="1695450"/>
                  </a:lnTo>
                  <a:lnTo>
                    <a:pt x="176213" y="1695450"/>
                  </a:lnTo>
                  <a:lnTo>
                    <a:pt x="116681" y="1693068"/>
                  </a:lnTo>
                  <a:lnTo>
                    <a:pt x="92869" y="1690687"/>
                  </a:lnTo>
                  <a:lnTo>
                    <a:pt x="71438" y="1678781"/>
                  </a:lnTo>
                  <a:lnTo>
                    <a:pt x="47625" y="1659731"/>
                  </a:lnTo>
                  <a:lnTo>
                    <a:pt x="21431" y="1628775"/>
                  </a:lnTo>
                  <a:lnTo>
                    <a:pt x="4763" y="1595437"/>
                  </a:lnTo>
                  <a:lnTo>
                    <a:pt x="0" y="1562100"/>
                  </a:lnTo>
                  <a:lnTo>
                    <a:pt x="9525" y="1528762"/>
                  </a:lnTo>
                  <a:lnTo>
                    <a:pt x="30956" y="1493043"/>
                  </a:lnTo>
                  <a:lnTo>
                    <a:pt x="109538" y="1440656"/>
                  </a:lnTo>
                  <a:lnTo>
                    <a:pt x="359569" y="1469231"/>
                  </a:lnTo>
                  <a:lnTo>
                    <a:pt x="1014413" y="1471612"/>
                  </a:lnTo>
                  <a:lnTo>
                    <a:pt x="1295400" y="1478756"/>
                  </a:lnTo>
                  <a:lnTo>
                    <a:pt x="1552575" y="1490662"/>
                  </a:lnTo>
                  <a:lnTo>
                    <a:pt x="1674019" y="1493043"/>
                  </a:lnTo>
                  <a:lnTo>
                    <a:pt x="1697831" y="1483518"/>
                  </a:lnTo>
                  <a:lnTo>
                    <a:pt x="1733550" y="1450181"/>
                  </a:lnTo>
                  <a:lnTo>
                    <a:pt x="1745456" y="1407318"/>
                  </a:lnTo>
                  <a:lnTo>
                    <a:pt x="1752600" y="1343025"/>
                  </a:lnTo>
                  <a:cubicBezTo>
                    <a:pt x="1751806" y="1320006"/>
                    <a:pt x="1751013" y="1296987"/>
                    <a:pt x="1750219" y="1273968"/>
                  </a:cubicBezTo>
                  <a:lnTo>
                    <a:pt x="1733550" y="1188243"/>
                  </a:lnTo>
                  <a:lnTo>
                    <a:pt x="1695450" y="935831"/>
                  </a:lnTo>
                  <a:lnTo>
                    <a:pt x="1654969" y="681037"/>
                  </a:lnTo>
                  <a:lnTo>
                    <a:pt x="1600200" y="261937"/>
                  </a:lnTo>
                  <a:lnTo>
                    <a:pt x="1583531" y="100012"/>
                  </a:lnTo>
                  <a:lnTo>
                    <a:pt x="1750219" y="0"/>
                  </a:lnTo>
                  <a:lnTo>
                    <a:pt x="1788319" y="326231"/>
                  </a:lnTo>
                  <a:lnTo>
                    <a:pt x="1843088" y="742950"/>
                  </a:lnTo>
                  <a:lnTo>
                    <a:pt x="1876425" y="981075"/>
                  </a:lnTo>
                  <a:lnTo>
                    <a:pt x="1907381" y="1214437"/>
                  </a:lnTo>
                  <a:lnTo>
                    <a:pt x="1924050" y="1359693"/>
                  </a:lnTo>
                  <a:lnTo>
                    <a:pt x="1935956" y="1393031"/>
                  </a:lnTo>
                  <a:lnTo>
                    <a:pt x="1962150" y="1440656"/>
                  </a:lnTo>
                  <a:lnTo>
                    <a:pt x="1985963" y="1466850"/>
                  </a:lnTo>
                  <a:lnTo>
                    <a:pt x="1983581" y="1497806"/>
                  </a:lnTo>
                  <a:lnTo>
                    <a:pt x="1952625" y="1571625"/>
                  </a:lnTo>
                  <a:lnTo>
                    <a:pt x="1924050" y="1619250"/>
                  </a:lnTo>
                  <a:lnTo>
                    <a:pt x="1874044" y="1688306"/>
                  </a:lnTo>
                  <a:lnTo>
                    <a:pt x="1826419" y="1743075"/>
                  </a:lnTo>
                  <a:lnTo>
                    <a:pt x="1800225" y="1766887"/>
                  </a:lnTo>
                  <a:lnTo>
                    <a:pt x="1771650" y="1802606"/>
                  </a:lnTo>
                  <a:lnTo>
                    <a:pt x="1750219" y="1819275"/>
                  </a:lnTo>
                  <a:lnTo>
                    <a:pt x="1721644" y="1828800"/>
                  </a:lnTo>
                  <a:lnTo>
                    <a:pt x="1688306" y="1824037"/>
                  </a:lnTo>
                  <a:lnTo>
                    <a:pt x="1659731" y="1809750"/>
                  </a:lnTo>
                  <a:lnTo>
                    <a:pt x="1626394" y="1781175"/>
                  </a:lnTo>
                  <a:lnTo>
                    <a:pt x="1595438" y="1757362"/>
                  </a:lnTo>
                  <a:lnTo>
                    <a:pt x="1550194" y="1738312"/>
                  </a:lnTo>
                  <a:lnTo>
                    <a:pt x="1500188" y="1724025"/>
                  </a:lnTo>
                  <a:lnTo>
                    <a:pt x="1433513" y="1712118"/>
                  </a:lnTo>
                  <a:lnTo>
                    <a:pt x="954881" y="17025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4C119B36-DCED-411B-B3F8-17FB7437DB4D}"/>
                </a:ext>
              </a:extLst>
            </p:cNvPr>
            <p:cNvSpPr/>
            <p:nvPr/>
          </p:nvSpPr>
          <p:spPr>
            <a:xfrm>
              <a:off x="5033963" y="4779963"/>
              <a:ext cx="1481137" cy="307975"/>
            </a:xfrm>
            <a:custGeom>
              <a:avLst/>
              <a:gdLst>
                <a:gd name="connsiteX0" fmla="*/ 600075 w 1481137"/>
                <a:gd name="connsiteY0" fmla="*/ 252412 h 309562"/>
                <a:gd name="connsiteX1" fmla="*/ 7143 w 1481137"/>
                <a:gd name="connsiteY1" fmla="*/ 309562 h 309562"/>
                <a:gd name="connsiteX2" fmla="*/ 0 w 1481137"/>
                <a:gd name="connsiteY2" fmla="*/ 147637 h 309562"/>
                <a:gd name="connsiteX3" fmla="*/ 269081 w 1481137"/>
                <a:gd name="connsiteY3" fmla="*/ 121444 h 309562"/>
                <a:gd name="connsiteX4" fmla="*/ 852487 w 1481137"/>
                <a:gd name="connsiteY4" fmla="*/ 59531 h 309562"/>
                <a:gd name="connsiteX5" fmla="*/ 1283493 w 1481137"/>
                <a:gd name="connsiteY5" fmla="*/ 19050 h 309562"/>
                <a:gd name="connsiteX6" fmla="*/ 1471612 w 1481137"/>
                <a:gd name="connsiteY6" fmla="*/ 0 h 309562"/>
                <a:gd name="connsiteX7" fmla="*/ 1481137 w 1481137"/>
                <a:gd name="connsiteY7" fmla="*/ 209550 h 309562"/>
                <a:gd name="connsiteX8" fmla="*/ 1157287 w 1481137"/>
                <a:gd name="connsiteY8" fmla="*/ 211931 h 309562"/>
                <a:gd name="connsiteX9" fmla="*/ 840581 w 1481137"/>
                <a:gd name="connsiteY9" fmla="*/ 233362 h 309562"/>
                <a:gd name="connsiteX10" fmla="*/ 600075 w 1481137"/>
                <a:gd name="connsiteY10" fmla="*/ 2524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1137" h="309562">
                  <a:moveTo>
                    <a:pt x="600075" y="252412"/>
                  </a:moveTo>
                  <a:lnTo>
                    <a:pt x="7143" y="309562"/>
                  </a:lnTo>
                  <a:lnTo>
                    <a:pt x="0" y="147637"/>
                  </a:lnTo>
                  <a:lnTo>
                    <a:pt x="269081" y="121444"/>
                  </a:lnTo>
                  <a:lnTo>
                    <a:pt x="852487" y="59531"/>
                  </a:lnTo>
                  <a:lnTo>
                    <a:pt x="1283493" y="19050"/>
                  </a:lnTo>
                  <a:lnTo>
                    <a:pt x="1471612" y="0"/>
                  </a:lnTo>
                  <a:lnTo>
                    <a:pt x="1481137" y="209550"/>
                  </a:lnTo>
                  <a:lnTo>
                    <a:pt x="1157287" y="211931"/>
                  </a:lnTo>
                  <a:lnTo>
                    <a:pt x="840581" y="233362"/>
                  </a:lnTo>
                  <a:lnTo>
                    <a:pt x="600075" y="2524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4944BF97-4B05-45D0-8E3E-83335FDC2B43}"/>
                </a:ext>
              </a:extLst>
            </p:cNvPr>
            <p:cNvSpPr/>
            <p:nvPr/>
          </p:nvSpPr>
          <p:spPr>
            <a:xfrm>
              <a:off x="5060950" y="5621338"/>
              <a:ext cx="1457325" cy="317500"/>
            </a:xfrm>
            <a:custGeom>
              <a:avLst/>
              <a:gdLst>
                <a:gd name="connsiteX0" fmla="*/ 414338 w 1457325"/>
                <a:gd name="connsiteY0" fmla="*/ 252413 h 316707"/>
                <a:gd name="connsiteX1" fmla="*/ 11907 w 1457325"/>
                <a:gd name="connsiteY1" fmla="*/ 316707 h 316707"/>
                <a:gd name="connsiteX2" fmla="*/ 0 w 1457325"/>
                <a:gd name="connsiteY2" fmla="*/ 164307 h 316707"/>
                <a:gd name="connsiteX3" fmla="*/ 242888 w 1457325"/>
                <a:gd name="connsiteY3" fmla="*/ 121444 h 316707"/>
                <a:gd name="connsiteX4" fmla="*/ 640557 w 1457325"/>
                <a:gd name="connsiteY4" fmla="*/ 61913 h 316707"/>
                <a:gd name="connsiteX5" fmla="*/ 919163 w 1457325"/>
                <a:gd name="connsiteY5" fmla="*/ 28575 h 316707"/>
                <a:gd name="connsiteX6" fmla="*/ 1100138 w 1457325"/>
                <a:gd name="connsiteY6" fmla="*/ 14288 h 316707"/>
                <a:gd name="connsiteX7" fmla="*/ 1159669 w 1457325"/>
                <a:gd name="connsiteY7" fmla="*/ 4763 h 316707"/>
                <a:gd name="connsiteX8" fmla="*/ 1245394 w 1457325"/>
                <a:gd name="connsiteY8" fmla="*/ 0 h 316707"/>
                <a:gd name="connsiteX9" fmla="*/ 1326357 w 1457325"/>
                <a:gd name="connsiteY9" fmla="*/ 2382 h 316707"/>
                <a:gd name="connsiteX10" fmla="*/ 1393032 w 1457325"/>
                <a:gd name="connsiteY10" fmla="*/ 9525 h 316707"/>
                <a:gd name="connsiteX11" fmla="*/ 1457325 w 1457325"/>
                <a:gd name="connsiteY11" fmla="*/ 28575 h 316707"/>
                <a:gd name="connsiteX12" fmla="*/ 1443038 w 1457325"/>
                <a:gd name="connsiteY12" fmla="*/ 309563 h 316707"/>
                <a:gd name="connsiteX13" fmla="*/ 1381125 w 1457325"/>
                <a:gd name="connsiteY13" fmla="*/ 309563 h 316707"/>
                <a:gd name="connsiteX14" fmla="*/ 1343025 w 1457325"/>
                <a:gd name="connsiteY14" fmla="*/ 273844 h 316707"/>
                <a:gd name="connsiteX15" fmla="*/ 1285875 w 1457325"/>
                <a:gd name="connsiteY15" fmla="*/ 228600 h 316707"/>
                <a:gd name="connsiteX16" fmla="*/ 1226344 w 1457325"/>
                <a:gd name="connsiteY16" fmla="*/ 195263 h 316707"/>
                <a:gd name="connsiteX17" fmla="*/ 1140619 w 1457325"/>
                <a:gd name="connsiteY17" fmla="*/ 188119 h 316707"/>
                <a:gd name="connsiteX18" fmla="*/ 947738 w 1457325"/>
                <a:gd name="connsiteY18" fmla="*/ 195263 h 316707"/>
                <a:gd name="connsiteX19" fmla="*/ 678657 w 1457325"/>
                <a:gd name="connsiteY19" fmla="*/ 223838 h 316707"/>
                <a:gd name="connsiteX20" fmla="*/ 414338 w 1457325"/>
                <a:gd name="connsiteY20" fmla="*/ 252413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7325" h="316707">
                  <a:moveTo>
                    <a:pt x="414338" y="252413"/>
                  </a:moveTo>
                  <a:lnTo>
                    <a:pt x="11907" y="316707"/>
                  </a:lnTo>
                  <a:lnTo>
                    <a:pt x="0" y="164307"/>
                  </a:lnTo>
                  <a:lnTo>
                    <a:pt x="242888" y="121444"/>
                  </a:lnTo>
                  <a:lnTo>
                    <a:pt x="640557" y="61913"/>
                  </a:lnTo>
                  <a:lnTo>
                    <a:pt x="919163" y="28575"/>
                  </a:lnTo>
                  <a:lnTo>
                    <a:pt x="1100138" y="14288"/>
                  </a:lnTo>
                  <a:lnTo>
                    <a:pt x="1159669" y="4763"/>
                  </a:lnTo>
                  <a:lnTo>
                    <a:pt x="1245394" y="0"/>
                  </a:lnTo>
                  <a:lnTo>
                    <a:pt x="1326357" y="2382"/>
                  </a:lnTo>
                  <a:lnTo>
                    <a:pt x="1393032" y="9525"/>
                  </a:lnTo>
                  <a:lnTo>
                    <a:pt x="1457325" y="28575"/>
                  </a:lnTo>
                  <a:lnTo>
                    <a:pt x="1443038" y="309563"/>
                  </a:lnTo>
                  <a:lnTo>
                    <a:pt x="1381125" y="309563"/>
                  </a:lnTo>
                  <a:lnTo>
                    <a:pt x="1343025" y="273844"/>
                  </a:lnTo>
                  <a:lnTo>
                    <a:pt x="1285875" y="228600"/>
                  </a:lnTo>
                  <a:lnTo>
                    <a:pt x="1226344" y="195263"/>
                  </a:lnTo>
                  <a:lnTo>
                    <a:pt x="1140619" y="188119"/>
                  </a:lnTo>
                  <a:lnTo>
                    <a:pt x="947738" y="195263"/>
                  </a:lnTo>
                  <a:lnTo>
                    <a:pt x="678657" y="223838"/>
                  </a:lnTo>
                  <a:lnTo>
                    <a:pt x="414338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4F70E1E9-74BF-4B64-9E57-BCF3F7DED4A6}"/>
              </a:ext>
            </a:extLst>
          </p:cNvPr>
          <p:cNvGrpSpPr/>
          <p:nvPr/>
        </p:nvGrpSpPr>
        <p:grpSpPr>
          <a:xfrm>
            <a:off x="2565400" y="1527175"/>
            <a:ext cx="4651375" cy="4445000"/>
            <a:chOff x="2565400" y="1527175"/>
            <a:chExt cx="4651375" cy="4445000"/>
          </a:xfrm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58358B62-E231-4EC6-994B-9AA65190CBD8}"/>
                </a:ext>
              </a:extLst>
            </p:cNvPr>
            <p:cNvSpPr/>
            <p:nvPr/>
          </p:nvSpPr>
          <p:spPr>
            <a:xfrm>
              <a:off x="4265613" y="2306638"/>
              <a:ext cx="2578100" cy="466725"/>
            </a:xfrm>
            <a:custGeom>
              <a:avLst/>
              <a:gdLst>
                <a:gd name="connsiteX0" fmla="*/ 1352550 w 2578894"/>
                <a:gd name="connsiteY0" fmla="*/ 309563 h 466725"/>
                <a:gd name="connsiteX1" fmla="*/ 954881 w 2578894"/>
                <a:gd name="connsiteY1" fmla="*/ 364332 h 466725"/>
                <a:gd name="connsiteX2" fmla="*/ 783431 w 2578894"/>
                <a:gd name="connsiteY2" fmla="*/ 407194 h 466725"/>
                <a:gd name="connsiteX3" fmla="*/ 681037 w 2578894"/>
                <a:gd name="connsiteY3" fmla="*/ 419100 h 466725"/>
                <a:gd name="connsiteX4" fmla="*/ 564356 w 2578894"/>
                <a:gd name="connsiteY4" fmla="*/ 438150 h 466725"/>
                <a:gd name="connsiteX5" fmla="*/ 507206 w 2578894"/>
                <a:gd name="connsiteY5" fmla="*/ 452438 h 466725"/>
                <a:gd name="connsiteX6" fmla="*/ 478631 w 2578894"/>
                <a:gd name="connsiteY6" fmla="*/ 461963 h 466725"/>
                <a:gd name="connsiteX7" fmla="*/ 442912 w 2578894"/>
                <a:gd name="connsiteY7" fmla="*/ 466725 h 466725"/>
                <a:gd name="connsiteX8" fmla="*/ 402431 w 2578894"/>
                <a:gd name="connsiteY8" fmla="*/ 461963 h 466725"/>
                <a:gd name="connsiteX9" fmla="*/ 371475 w 2578894"/>
                <a:gd name="connsiteY9" fmla="*/ 454819 h 466725"/>
                <a:gd name="connsiteX10" fmla="*/ 328612 w 2578894"/>
                <a:gd name="connsiteY10" fmla="*/ 435769 h 466725"/>
                <a:gd name="connsiteX11" fmla="*/ 261937 w 2578894"/>
                <a:gd name="connsiteY11" fmla="*/ 400050 h 466725"/>
                <a:gd name="connsiteX12" fmla="*/ 183356 w 2578894"/>
                <a:gd name="connsiteY12" fmla="*/ 338138 h 466725"/>
                <a:gd name="connsiteX13" fmla="*/ 92869 w 2578894"/>
                <a:gd name="connsiteY13" fmla="*/ 259557 h 466725"/>
                <a:gd name="connsiteX14" fmla="*/ 40481 w 2578894"/>
                <a:gd name="connsiteY14" fmla="*/ 207169 h 466725"/>
                <a:gd name="connsiteX15" fmla="*/ 14287 w 2578894"/>
                <a:gd name="connsiteY15" fmla="*/ 176213 h 466725"/>
                <a:gd name="connsiteX16" fmla="*/ 4762 w 2578894"/>
                <a:gd name="connsiteY16" fmla="*/ 154782 h 466725"/>
                <a:gd name="connsiteX17" fmla="*/ 0 w 2578894"/>
                <a:gd name="connsiteY17" fmla="*/ 130969 h 466725"/>
                <a:gd name="connsiteX18" fmla="*/ 2381 w 2578894"/>
                <a:gd name="connsiteY18" fmla="*/ 114300 h 466725"/>
                <a:gd name="connsiteX19" fmla="*/ 11906 w 2578894"/>
                <a:gd name="connsiteY19" fmla="*/ 107157 h 466725"/>
                <a:gd name="connsiteX20" fmla="*/ 28575 w 2578894"/>
                <a:gd name="connsiteY20" fmla="*/ 104775 h 466725"/>
                <a:gd name="connsiteX21" fmla="*/ 52387 w 2578894"/>
                <a:gd name="connsiteY21" fmla="*/ 111919 h 466725"/>
                <a:gd name="connsiteX22" fmla="*/ 119062 w 2578894"/>
                <a:gd name="connsiteY22" fmla="*/ 152400 h 466725"/>
                <a:gd name="connsiteX23" fmla="*/ 200025 w 2578894"/>
                <a:gd name="connsiteY23" fmla="*/ 192882 h 466725"/>
                <a:gd name="connsiteX24" fmla="*/ 259556 w 2578894"/>
                <a:gd name="connsiteY24" fmla="*/ 214313 h 466725"/>
                <a:gd name="connsiteX25" fmla="*/ 352425 w 2578894"/>
                <a:gd name="connsiteY25" fmla="*/ 238125 h 466725"/>
                <a:gd name="connsiteX26" fmla="*/ 411956 w 2578894"/>
                <a:gd name="connsiteY26" fmla="*/ 247650 h 466725"/>
                <a:gd name="connsiteX27" fmla="*/ 454819 w 2578894"/>
                <a:gd name="connsiteY27" fmla="*/ 247650 h 466725"/>
                <a:gd name="connsiteX28" fmla="*/ 526256 w 2578894"/>
                <a:gd name="connsiteY28" fmla="*/ 238125 h 466725"/>
                <a:gd name="connsiteX29" fmla="*/ 742950 w 2578894"/>
                <a:gd name="connsiteY29" fmla="*/ 207169 h 466725"/>
                <a:gd name="connsiteX30" fmla="*/ 978694 w 2578894"/>
                <a:gd name="connsiteY30" fmla="*/ 183357 h 466725"/>
                <a:gd name="connsiteX31" fmla="*/ 1309687 w 2578894"/>
                <a:gd name="connsiteY31" fmla="*/ 138113 h 466725"/>
                <a:gd name="connsiteX32" fmla="*/ 1669256 w 2578894"/>
                <a:gd name="connsiteY32" fmla="*/ 90488 h 466725"/>
                <a:gd name="connsiteX33" fmla="*/ 1912144 w 2578894"/>
                <a:gd name="connsiteY33" fmla="*/ 69057 h 466725"/>
                <a:gd name="connsiteX34" fmla="*/ 2031206 w 2578894"/>
                <a:gd name="connsiteY34" fmla="*/ 50007 h 466725"/>
                <a:gd name="connsiteX35" fmla="*/ 2088356 w 2578894"/>
                <a:gd name="connsiteY35" fmla="*/ 33338 h 466725"/>
                <a:gd name="connsiteX36" fmla="*/ 2178844 w 2578894"/>
                <a:gd name="connsiteY36" fmla="*/ 0 h 466725"/>
                <a:gd name="connsiteX37" fmla="*/ 2266950 w 2578894"/>
                <a:gd name="connsiteY37" fmla="*/ 11907 h 466725"/>
                <a:gd name="connsiteX38" fmla="*/ 2345531 w 2578894"/>
                <a:gd name="connsiteY38" fmla="*/ 35719 h 466725"/>
                <a:gd name="connsiteX39" fmla="*/ 2405062 w 2578894"/>
                <a:gd name="connsiteY39" fmla="*/ 59532 h 466725"/>
                <a:gd name="connsiteX40" fmla="*/ 2476500 w 2578894"/>
                <a:gd name="connsiteY40" fmla="*/ 88107 h 466725"/>
                <a:gd name="connsiteX41" fmla="*/ 2519362 w 2578894"/>
                <a:gd name="connsiteY41" fmla="*/ 107157 h 466725"/>
                <a:gd name="connsiteX42" fmla="*/ 2540794 w 2578894"/>
                <a:gd name="connsiteY42" fmla="*/ 121444 h 466725"/>
                <a:gd name="connsiteX43" fmla="*/ 2557462 w 2578894"/>
                <a:gd name="connsiteY43" fmla="*/ 138113 h 466725"/>
                <a:gd name="connsiteX44" fmla="*/ 2571750 w 2578894"/>
                <a:gd name="connsiteY44" fmla="*/ 166688 h 466725"/>
                <a:gd name="connsiteX45" fmla="*/ 2578894 w 2578894"/>
                <a:gd name="connsiteY45" fmla="*/ 188119 h 466725"/>
                <a:gd name="connsiteX46" fmla="*/ 2578894 w 2578894"/>
                <a:gd name="connsiteY46" fmla="*/ 204788 h 466725"/>
                <a:gd name="connsiteX47" fmla="*/ 2569369 w 2578894"/>
                <a:gd name="connsiteY47" fmla="*/ 226219 h 466725"/>
                <a:gd name="connsiteX48" fmla="*/ 2547937 w 2578894"/>
                <a:gd name="connsiteY48" fmla="*/ 247650 h 466725"/>
                <a:gd name="connsiteX49" fmla="*/ 2481262 w 2578894"/>
                <a:gd name="connsiteY49" fmla="*/ 276225 h 466725"/>
                <a:gd name="connsiteX50" fmla="*/ 2386012 w 2578894"/>
                <a:gd name="connsiteY50" fmla="*/ 259557 h 466725"/>
                <a:gd name="connsiteX51" fmla="*/ 2226469 w 2578894"/>
                <a:gd name="connsiteY51" fmla="*/ 242888 h 466725"/>
                <a:gd name="connsiteX52" fmla="*/ 2066925 w 2578894"/>
                <a:gd name="connsiteY52" fmla="*/ 242888 h 466725"/>
                <a:gd name="connsiteX53" fmla="*/ 1907381 w 2578894"/>
                <a:gd name="connsiteY53" fmla="*/ 250032 h 466725"/>
                <a:gd name="connsiteX54" fmla="*/ 1619250 w 2578894"/>
                <a:gd name="connsiteY54" fmla="*/ 278607 h 466725"/>
                <a:gd name="connsiteX55" fmla="*/ 1352550 w 2578894"/>
                <a:gd name="connsiteY55" fmla="*/ 3095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78894" h="466725">
                  <a:moveTo>
                    <a:pt x="1352550" y="309563"/>
                  </a:moveTo>
                  <a:lnTo>
                    <a:pt x="954881" y="364332"/>
                  </a:lnTo>
                  <a:lnTo>
                    <a:pt x="783431" y="407194"/>
                  </a:lnTo>
                  <a:lnTo>
                    <a:pt x="681037" y="419100"/>
                  </a:lnTo>
                  <a:lnTo>
                    <a:pt x="564356" y="438150"/>
                  </a:lnTo>
                  <a:lnTo>
                    <a:pt x="507206" y="452438"/>
                  </a:lnTo>
                  <a:lnTo>
                    <a:pt x="478631" y="461963"/>
                  </a:lnTo>
                  <a:lnTo>
                    <a:pt x="442912" y="466725"/>
                  </a:lnTo>
                  <a:lnTo>
                    <a:pt x="402431" y="461963"/>
                  </a:lnTo>
                  <a:lnTo>
                    <a:pt x="371475" y="454819"/>
                  </a:lnTo>
                  <a:lnTo>
                    <a:pt x="328612" y="435769"/>
                  </a:lnTo>
                  <a:lnTo>
                    <a:pt x="261937" y="400050"/>
                  </a:lnTo>
                  <a:lnTo>
                    <a:pt x="183356" y="338138"/>
                  </a:lnTo>
                  <a:lnTo>
                    <a:pt x="92869" y="259557"/>
                  </a:lnTo>
                  <a:lnTo>
                    <a:pt x="40481" y="207169"/>
                  </a:lnTo>
                  <a:lnTo>
                    <a:pt x="14287" y="176213"/>
                  </a:lnTo>
                  <a:lnTo>
                    <a:pt x="4762" y="154782"/>
                  </a:lnTo>
                  <a:lnTo>
                    <a:pt x="0" y="130969"/>
                  </a:lnTo>
                  <a:lnTo>
                    <a:pt x="2381" y="114300"/>
                  </a:lnTo>
                  <a:lnTo>
                    <a:pt x="11906" y="107157"/>
                  </a:lnTo>
                  <a:lnTo>
                    <a:pt x="28575" y="104775"/>
                  </a:lnTo>
                  <a:lnTo>
                    <a:pt x="52387" y="111919"/>
                  </a:lnTo>
                  <a:lnTo>
                    <a:pt x="119062" y="152400"/>
                  </a:lnTo>
                  <a:lnTo>
                    <a:pt x="200025" y="192882"/>
                  </a:lnTo>
                  <a:lnTo>
                    <a:pt x="259556" y="214313"/>
                  </a:lnTo>
                  <a:lnTo>
                    <a:pt x="352425" y="238125"/>
                  </a:lnTo>
                  <a:lnTo>
                    <a:pt x="411956" y="247650"/>
                  </a:lnTo>
                  <a:lnTo>
                    <a:pt x="454819" y="247650"/>
                  </a:lnTo>
                  <a:lnTo>
                    <a:pt x="526256" y="238125"/>
                  </a:lnTo>
                  <a:lnTo>
                    <a:pt x="742950" y="207169"/>
                  </a:lnTo>
                  <a:lnTo>
                    <a:pt x="978694" y="183357"/>
                  </a:lnTo>
                  <a:lnTo>
                    <a:pt x="1309687" y="138113"/>
                  </a:lnTo>
                  <a:lnTo>
                    <a:pt x="1669256" y="90488"/>
                  </a:lnTo>
                  <a:lnTo>
                    <a:pt x="1912144" y="69057"/>
                  </a:lnTo>
                  <a:lnTo>
                    <a:pt x="2031206" y="50007"/>
                  </a:lnTo>
                  <a:lnTo>
                    <a:pt x="2088356" y="33338"/>
                  </a:lnTo>
                  <a:lnTo>
                    <a:pt x="2178844" y="0"/>
                  </a:lnTo>
                  <a:lnTo>
                    <a:pt x="2266950" y="11907"/>
                  </a:lnTo>
                  <a:lnTo>
                    <a:pt x="2345531" y="35719"/>
                  </a:lnTo>
                  <a:lnTo>
                    <a:pt x="2405062" y="59532"/>
                  </a:lnTo>
                  <a:lnTo>
                    <a:pt x="2476500" y="88107"/>
                  </a:lnTo>
                  <a:lnTo>
                    <a:pt x="2519362" y="107157"/>
                  </a:lnTo>
                  <a:lnTo>
                    <a:pt x="2540794" y="121444"/>
                  </a:lnTo>
                  <a:lnTo>
                    <a:pt x="2557462" y="138113"/>
                  </a:lnTo>
                  <a:lnTo>
                    <a:pt x="2571750" y="166688"/>
                  </a:lnTo>
                  <a:lnTo>
                    <a:pt x="2578894" y="188119"/>
                  </a:lnTo>
                  <a:lnTo>
                    <a:pt x="2578894" y="204788"/>
                  </a:lnTo>
                  <a:lnTo>
                    <a:pt x="2569369" y="226219"/>
                  </a:lnTo>
                  <a:lnTo>
                    <a:pt x="2547937" y="247650"/>
                  </a:lnTo>
                  <a:lnTo>
                    <a:pt x="2481262" y="276225"/>
                  </a:lnTo>
                  <a:lnTo>
                    <a:pt x="2386012" y="259557"/>
                  </a:lnTo>
                  <a:lnTo>
                    <a:pt x="2226469" y="242888"/>
                  </a:lnTo>
                  <a:lnTo>
                    <a:pt x="2066925" y="242888"/>
                  </a:lnTo>
                  <a:lnTo>
                    <a:pt x="1907381" y="250032"/>
                  </a:lnTo>
                  <a:lnTo>
                    <a:pt x="1619250" y="278607"/>
                  </a:lnTo>
                  <a:lnTo>
                    <a:pt x="1352550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ACDF5B0-CE9F-4FF6-9B8E-79093AFDE7EB}"/>
                </a:ext>
              </a:extLst>
            </p:cNvPr>
            <p:cNvSpPr/>
            <p:nvPr/>
          </p:nvSpPr>
          <p:spPr>
            <a:xfrm rot="16200000">
              <a:off x="2057400" y="2093913"/>
              <a:ext cx="2505075" cy="1489075"/>
            </a:xfrm>
            <a:custGeom>
              <a:avLst/>
              <a:gdLst>
                <a:gd name="connsiteX0" fmla="*/ 1414463 w 2505075"/>
                <a:gd name="connsiteY0" fmla="*/ 1112043 h 1488281"/>
                <a:gd name="connsiteX1" fmla="*/ 1121569 w 2505075"/>
                <a:gd name="connsiteY1" fmla="*/ 945356 h 1488281"/>
                <a:gd name="connsiteX2" fmla="*/ 992981 w 2505075"/>
                <a:gd name="connsiteY2" fmla="*/ 857250 h 1488281"/>
                <a:gd name="connsiteX3" fmla="*/ 785813 w 2505075"/>
                <a:gd name="connsiteY3" fmla="*/ 719137 h 1488281"/>
                <a:gd name="connsiteX4" fmla="*/ 611981 w 2505075"/>
                <a:gd name="connsiteY4" fmla="*/ 588168 h 1488281"/>
                <a:gd name="connsiteX5" fmla="*/ 433388 w 2505075"/>
                <a:gd name="connsiteY5" fmla="*/ 447675 h 1488281"/>
                <a:gd name="connsiteX6" fmla="*/ 302419 w 2505075"/>
                <a:gd name="connsiteY6" fmla="*/ 330993 h 1488281"/>
                <a:gd name="connsiteX7" fmla="*/ 126206 w 2505075"/>
                <a:gd name="connsiteY7" fmla="*/ 171450 h 1488281"/>
                <a:gd name="connsiteX8" fmla="*/ 19050 w 2505075"/>
                <a:gd name="connsiteY8" fmla="*/ 71437 h 1488281"/>
                <a:gd name="connsiteX9" fmla="*/ 4763 w 2505075"/>
                <a:gd name="connsiteY9" fmla="*/ 50006 h 1488281"/>
                <a:gd name="connsiteX10" fmla="*/ 0 w 2505075"/>
                <a:gd name="connsiteY10" fmla="*/ 28575 h 1488281"/>
                <a:gd name="connsiteX11" fmla="*/ 0 w 2505075"/>
                <a:gd name="connsiteY11" fmla="*/ 14287 h 1488281"/>
                <a:gd name="connsiteX12" fmla="*/ 4763 w 2505075"/>
                <a:gd name="connsiteY12" fmla="*/ 2381 h 1488281"/>
                <a:gd name="connsiteX13" fmla="*/ 21431 w 2505075"/>
                <a:gd name="connsiteY13" fmla="*/ 0 h 1488281"/>
                <a:gd name="connsiteX14" fmla="*/ 54769 w 2505075"/>
                <a:gd name="connsiteY14" fmla="*/ 9525 h 1488281"/>
                <a:gd name="connsiteX15" fmla="*/ 166688 w 2505075"/>
                <a:gd name="connsiteY15" fmla="*/ 92868 h 1488281"/>
                <a:gd name="connsiteX16" fmla="*/ 378619 w 2505075"/>
                <a:gd name="connsiteY16" fmla="*/ 250031 h 1488281"/>
                <a:gd name="connsiteX17" fmla="*/ 540544 w 2505075"/>
                <a:gd name="connsiteY17" fmla="*/ 364331 h 1488281"/>
                <a:gd name="connsiteX18" fmla="*/ 769144 w 2505075"/>
                <a:gd name="connsiteY18" fmla="*/ 511968 h 1488281"/>
                <a:gd name="connsiteX19" fmla="*/ 992981 w 2505075"/>
                <a:gd name="connsiteY19" fmla="*/ 645318 h 1488281"/>
                <a:gd name="connsiteX20" fmla="*/ 1202531 w 2505075"/>
                <a:gd name="connsiteY20" fmla="*/ 759618 h 1488281"/>
                <a:gd name="connsiteX21" fmla="*/ 1464469 w 2505075"/>
                <a:gd name="connsiteY21" fmla="*/ 881062 h 1488281"/>
                <a:gd name="connsiteX22" fmla="*/ 1759744 w 2505075"/>
                <a:gd name="connsiteY22" fmla="*/ 1014412 h 1488281"/>
                <a:gd name="connsiteX23" fmla="*/ 2019300 w 2505075"/>
                <a:gd name="connsiteY23" fmla="*/ 1121568 h 1488281"/>
                <a:gd name="connsiteX24" fmla="*/ 2152650 w 2505075"/>
                <a:gd name="connsiteY24" fmla="*/ 1164431 h 1488281"/>
                <a:gd name="connsiteX25" fmla="*/ 2197894 w 2505075"/>
                <a:gd name="connsiteY25" fmla="*/ 1173956 h 1488281"/>
                <a:gd name="connsiteX26" fmla="*/ 2240756 w 2505075"/>
                <a:gd name="connsiteY26" fmla="*/ 1173956 h 1488281"/>
                <a:gd name="connsiteX27" fmla="*/ 2271713 w 2505075"/>
                <a:gd name="connsiteY27" fmla="*/ 1166812 h 1488281"/>
                <a:gd name="connsiteX28" fmla="*/ 2309813 w 2505075"/>
                <a:gd name="connsiteY28" fmla="*/ 1157287 h 1488281"/>
                <a:gd name="connsiteX29" fmla="*/ 2366963 w 2505075"/>
                <a:gd name="connsiteY29" fmla="*/ 1121568 h 1488281"/>
                <a:gd name="connsiteX30" fmla="*/ 2419350 w 2505075"/>
                <a:gd name="connsiteY30" fmla="*/ 1088231 h 1488281"/>
                <a:gd name="connsiteX31" fmla="*/ 2450306 w 2505075"/>
                <a:gd name="connsiteY31" fmla="*/ 1062037 h 1488281"/>
                <a:gd name="connsiteX32" fmla="*/ 2471738 w 2505075"/>
                <a:gd name="connsiteY32" fmla="*/ 1050131 h 1488281"/>
                <a:gd name="connsiteX33" fmla="*/ 2488406 w 2505075"/>
                <a:gd name="connsiteY33" fmla="*/ 1047750 h 1488281"/>
                <a:gd name="connsiteX34" fmla="*/ 2502694 w 2505075"/>
                <a:gd name="connsiteY34" fmla="*/ 1052512 h 1488281"/>
                <a:gd name="connsiteX35" fmla="*/ 2505075 w 2505075"/>
                <a:gd name="connsiteY35" fmla="*/ 1066800 h 1488281"/>
                <a:gd name="connsiteX36" fmla="*/ 2476500 w 2505075"/>
                <a:gd name="connsiteY36" fmla="*/ 1133475 h 1488281"/>
                <a:gd name="connsiteX37" fmla="*/ 2431256 w 2505075"/>
                <a:gd name="connsiteY37" fmla="*/ 1221581 h 1488281"/>
                <a:gd name="connsiteX38" fmla="*/ 2393156 w 2505075"/>
                <a:gd name="connsiteY38" fmla="*/ 1273968 h 1488281"/>
                <a:gd name="connsiteX39" fmla="*/ 2321719 w 2505075"/>
                <a:gd name="connsiteY39" fmla="*/ 1340643 h 1488281"/>
                <a:gd name="connsiteX40" fmla="*/ 2240756 w 2505075"/>
                <a:gd name="connsiteY40" fmla="*/ 1421606 h 1488281"/>
                <a:gd name="connsiteX41" fmla="*/ 2164556 w 2505075"/>
                <a:gd name="connsiteY41" fmla="*/ 1471612 h 1488281"/>
                <a:gd name="connsiteX42" fmla="*/ 2128838 w 2505075"/>
                <a:gd name="connsiteY42" fmla="*/ 1485900 h 1488281"/>
                <a:gd name="connsiteX43" fmla="*/ 2112169 w 2505075"/>
                <a:gd name="connsiteY43" fmla="*/ 1488281 h 1488281"/>
                <a:gd name="connsiteX44" fmla="*/ 2078831 w 2505075"/>
                <a:gd name="connsiteY44" fmla="*/ 1485900 h 1488281"/>
                <a:gd name="connsiteX45" fmla="*/ 2052638 w 2505075"/>
                <a:gd name="connsiteY45" fmla="*/ 1471612 h 1488281"/>
                <a:gd name="connsiteX46" fmla="*/ 2026444 w 2505075"/>
                <a:gd name="connsiteY46" fmla="*/ 1450181 h 1488281"/>
                <a:gd name="connsiteX47" fmla="*/ 1964531 w 2505075"/>
                <a:gd name="connsiteY47" fmla="*/ 1381125 h 1488281"/>
                <a:gd name="connsiteX48" fmla="*/ 1809750 w 2505075"/>
                <a:gd name="connsiteY48" fmla="*/ 1307306 h 1488281"/>
                <a:gd name="connsiteX49" fmla="*/ 1609725 w 2505075"/>
                <a:gd name="connsiteY49" fmla="*/ 1212056 h 1488281"/>
                <a:gd name="connsiteX50" fmla="*/ 1414463 w 2505075"/>
                <a:gd name="connsiteY50" fmla="*/ 1112043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5075" h="1488281">
                  <a:moveTo>
                    <a:pt x="1414463" y="1112043"/>
                  </a:moveTo>
                  <a:lnTo>
                    <a:pt x="1121569" y="945356"/>
                  </a:lnTo>
                  <a:lnTo>
                    <a:pt x="992981" y="857250"/>
                  </a:lnTo>
                  <a:lnTo>
                    <a:pt x="785813" y="719137"/>
                  </a:lnTo>
                  <a:lnTo>
                    <a:pt x="611981" y="588168"/>
                  </a:lnTo>
                  <a:lnTo>
                    <a:pt x="433388" y="447675"/>
                  </a:lnTo>
                  <a:lnTo>
                    <a:pt x="302419" y="330993"/>
                  </a:lnTo>
                  <a:lnTo>
                    <a:pt x="126206" y="171450"/>
                  </a:lnTo>
                  <a:lnTo>
                    <a:pt x="19050" y="71437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4769" y="9525"/>
                  </a:lnTo>
                  <a:lnTo>
                    <a:pt x="166688" y="92868"/>
                  </a:lnTo>
                  <a:lnTo>
                    <a:pt x="378619" y="250031"/>
                  </a:lnTo>
                  <a:lnTo>
                    <a:pt x="540544" y="364331"/>
                  </a:lnTo>
                  <a:lnTo>
                    <a:pt x="769144" y="511968"/>
                  </a:lnTo>
                  <a:lnTo>
                    <a:pt x="992981" y="645318"/>
                  </a:lnTo>
                  <a:lnTo>
                    <a:pt x="1202531" y="759618"/>
                  </a:lnTo>
                  <a:lnTo>
                    <a:pt x="1464469" y="881062"/>
                  </a:lnTo>
                  <a:lnTo>
                    <a:pt x="1759744" y="1014412"/>
                  </a:lnTo>
                  <a:lnTo>
                    <a:pt x="2019300" y="1121568"/>
                  </a:lnTo>
                  <a:lnTo>
                    <a:pt x="2152650" y="1164431"/>
                  </a:lnTo>
                  <a:lnTo>
                    <a:pt x="2197894" y="1173956"/>
                  </a:lnTo>
                  <a:lnTo>
                    <a:pt x="2240756" y="1173956"/>
                  </a:lnTo>
                  <a:lnTo>
                    <a:pt x="2271713" y="1166812"/>
                  </a:lnTo>
                  <a:lnTo>
                    <a:pt x="2309813" y="1157287"/>
                  </a:lnTo>
                  <a:lnTo>
                    <a:pt x="2366963" y="1121568"/>
                  </a:lnTo>
                  <a:lnTo>
                    <a:pt x="2419350" y="1088231"/>
                  </a:lnTo>
                  <a:lnTo>
                    <a:pt x="2450306" y="1062037"/>
                  </a:lnTo>
                  <a:lnTo>
                    <a:pt x="2471738" y="1050131"/>
                  </a:lnTo>
                  <a:lnTo>
                    <a:pt x="2488406" y="1047750"/>
                  </a:lnTo>
                  <a:lnTo>
                    <a:pt x="2502694" y="1052512"/>
                  </a:lnTo>
                  <a:lnTo>
                    <a:pt x="2505075" y="1066800"/>
                  </a:lnTo>
                  <a:lnTo>
                    <a:pt x="2476500" y="1133475"/>
                  </a:lnTo>
                  <a:lnTo>
                    <a:pt x="2431256" y="1221581"/>
                  </a:lnTo>
                  <a:lnTo>
                    <a:pt x="2393156" y="1273968"/>
                  </a:lnTo>
                  <a:lnTo>
                    <a:pt x="2321719" y="1340643"/>
                  </a:lnTo>
                  <a:lnTo>
                    <a:pt x="2240756" y="1421606"/>
                  </a:lnTo>
                  <a:lnTo>
                    <a:pt x="2164556" y="1471612"/>
                  </a:lnTo>
                  <a:lnTo>
                    <a:pt x="2128838" y="1485900"/>
                  </a:lnTo>
                  <a:lnTo>
                    <a:pt x="2112169" y="1488281"/>
                  </a:lnTo>
                  <a:lnTo>
                    <a:pt x="2078831" y="1485900"/>
                  </a:lnTo>
                  <a:lnTo>
                    <a:pt x="2052638" y="1471612"/>
                  </a:lnTo>
                  <a:lnTo>
                    <a:pt x="2026444" y="1450181"/>
                  </a:lnTo>
                  <a:lnTo>
                    <a:pt x="1964531" y="1381125"/>
                  </a:lnTo>
                  <a:lnTo>
                    <a:pt x="1809750" y="1307306"/>
                  </a:lnTo>
                  <a:lnTo>
                    <a:pt x="1609725" y="1212056"/>
                  </a:lnTo>
                  <a:lnTo>
                    <a:pt x="1414463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8ECA06EB-6EB2-4CD4-B9A9-4EECC2E8B314}"/>
                </a:ext>
              </a:extLst>
            </p:cNvPr>
            <p:cNvSpPr/>
            <p:nvPr/>
          </p:nvSpPr>
          <p:spPr>
            <a:xfrm rot="16200000">
              <a:off x="3740151" y="4719637"/>
              <a:ext cx="2081212" cy="423863"/>
            </a:xfrm>
            <a:custGeom>
              <a:avLst/>
              <a:gdLst>
                <a:gd name="connsiteX0" fmla="*/ 885825 w 2081212"/>
                <a:gd name="connsiteY0" fmla="*/ 404812 h 423862"/>
                <a:gd name="connsiteX1" fmla="*/ 342900 w 2081212"/>
                <a:gd name="connsiteY1" fmla="*/ 423862 h 423862"/>
                <a:gd name="connsiteX2" fmla="*/ 197643 w 2081212"/>
                <a:gd name="connsiteY2" fmla="*/ 423862 h 423862"/>
                <a:gd name="connsiteX3" fmla="*/ 130968 w 2081212"/>
                <a:gd name="connsiteY3" fmla="*/ 414337 h 423862"/>
                <a:gd name="connsiteX4" fmla="*/ 78581 w 2081212"/>
                <a:gd name="connsiteY4" fmla="*/ 407194 h 423862"/>
                <a:gd name="connsiteX5" fmla="*/ 54768 w 2081212"/>
                <a:gd name="connsiteY5" fmla="*/ 400050 h 423862"/>
                <a:gd name="connsiteX6" fmla="*/ 33337 w 2081212"/>
                <a:gd name="connsiteY6" fmla="*/ 390525 h 423862"/>
                <a:gd name="connsiteX7" fmla="*/ 9525 w 2081212"/>
                <a:gd name="connsiteY7" fmla="*/ 376237 h 423862"/>
                <a:gd name="connsiteX8" fmla="*/ 0 w 2081212"/>
                <a:gd name="connsiteY8" fmla="*/ 354806 h 423862"/>
                <a:gd name="connsiteX9" fmla="*/ 4762 w 2081212"/>
                <a:gd name="connsiteY9" fmla="*/ 321469 h 423862"/>
                <a:gd name="connsiteX10" fmla="*/ 21431 w 2081212"/>
                <a:gd name="connsiteY10" fmla="*/ 288131 h 423862"/>
                <a:gd name="connsiteX11" fmla="*/ 52387 w 2081212"/>
                <a:gd name="connsiteY11" fmla="*/ 250031 h 423862"/>
                <a:gd name="connsiteX12" fmla="*/ 90487 w 2081212"/>
                <a:gd name="connsiteY12" fmla="*/ 221456 h 423862"/>
                <a:gd name="connsiteX13" fmla="*/ 135731 w 2081212"/>
                <a:gd name="connsiteY13" fmla="*/ 200025 h 423862"/>
                <a:gd name="connsiteX14" fmla="*/ 178593 w 2081212"/>
                <a:gd name="connsiteY14" fmla="*/ 185737 h 423862"/>
                <a:gd name="connsiteX15" fmla="*/ 285750 w 2081212"/>
                <a:gd name="connsiteY15" fmla="*/ 176212 h 423862"/>
                <a:gd name="connsiteX16" fmla="*/ 497681 w 2081212"/>
                <a:gd name="connsiteY16" fmla="*/ 173831 h 423862"/>
                <a:gd name="connsiteX17" fmla="*/ 945356 w 2081212"/>
                <a:gd name="connsiteY17" fmla="*/ 166687 h 423862"/>
                <a:gd name="connsiteX18" fmla="*/ 1447800 w 2081212"/>
                <a:gd name="connsiteY18" fmla="*/ 157162 h 423862"/>
                <a:gd name="connsiteX19" fmla="*/ 1683543 w 2081212"/>
                <a:gd name="connsiteY19" fmla="*/ 152400 h 423862"/>
                <a:gd name="connsiteX20" fmla="*/ 1733550 w 2081212"/>
                <a:gd name="connsiteY20" fmla="*/ 142875 h 423862"/>
                <a:gd name="connsiteX21" fmla="*/ 1788318 w 2081212"/>
                <a:gd name="connsiteY21" fmla="*/ 130969 h 423862"/>
                <a:gd name="connsiteX22" fmla="*/ 1845468 w 2081212"/>
                <a:gd name="connsiteY22" fmla="*/ 111919 h 423862"/>
                <a:gd name="connsiteX23" fmla="*/ 1907381 w 2081212"/>
                <a:gd name="connsiteY23" fmla="*/ 83344 h 423862"/>
                <a:gd name="connsiteX24" fmla="*/ 1955006 w 2081212"/>
                <a:gd name="connsiteY24" fmla="*/ 54769 h 423862"/>
                <a:gd name="connsiteX25" fmla="*/ 2005012 w 2081212"/>
                <a:gd name="connsiteY25" fmla="*/ 23812 h 423862"/>
                <a:gd name="connsiteX26" fmla="*/ 2035968 w 2081212"/>
                <a:gd name="connsiteY26" fmla="*/ 4762 h 423862"/>
                <a:gd name="connsiteX27" fmla="*/ 2059781 w 2081212"/>
                <a:gd name="connsiteY27" fmla="*/ 0 h 423862"/>
                <a:gd name="connsiteX28" fmla="*/ 2069306 w 2081212"/>
                <a:gd name="connsiteY28" fmla="*/ 0 h 423862"/>
                <a:gd name="connsiteX29" fmla="*/ 2076450 w 2081212"/>
                <a:gd name="connsiteY29" fmla="*/ 2381 h 423862"/>
                <a:gd name="connsiteX30" fmla="*/ 2081212 w 2081212"/>
                <a:gd name="connsiteY30" fmla="*/ 16669 h 423862"/>
                <a:gd name="connsiteX31" fmla="*/ 2071687 w 2081212"/>
                <a:gd name="connsiteY31" fmla="*/ 52387 h 423862"/>
                <a:gd name="connsiteX32" fmla="*/ 2021681 w 2081212"/>
                <a:gd name="connsiteY32" fmla="*/ 176212 h 423862"/>
                <a:gd name="connsiteX33" fmla="*/ 1964531 w 2081212"/>
                <a:gd name="connsiteY33" fmla="*/ 273844 h 423862"/>
                <a:gd name="connsiteX34" fmla="*/ 1864518 w 2081212"/>
                <a:gd name="connsiteY34" fmla="*/ 409575 h 423862"/>
                <a:gd name="connsiteX35" fmla="*/ 1747837 w 2081212"/>
                <a:gd name="connsiteY35" fmla="*/ 400050 h 423862"/>
                <a:gd name="connsiteX36" fmla="*/ 1357312 w 2081212"/>
                <a:gd name="connsiteY36" fmla="*/ 400050 h 423862"/>
                <a:gd name="connsiteX37" fmla="*/ 1188243 w 2081212"/>
                <a:gd name="connsiteY37" fmla="*/ 397669 h 423862"/>
                <a:gd name="connsiteX38" fmla="*/ 885825 w 2081212"/>
                <a:gd name="connsiteY38" fmla="*/ 40481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81212" h="423862">
                  <a:moveTo>
                    <a:pt x="885825" y="404812"/>
                  </a:moveTo>
                  <a:lnTo>
                    <a:pt x="342900" y="423862"/>
                  </a:lnTo>
                  <a:lnTo>
                    <a:pt x="197643" y="423862"/>
                  </a:lnTo>
                  <a:lnTo>
                    <a:pt x="130968" y="414337"/>
                  </a:lnTo>
                  <a:lnTo>
                    <a:pt x="78581" y="407194"/>
                  </a:lnTo>
                  <a:lnTo>
                    <a:pt x="54768" y="400050"/>
                  </a:lnTo>
                  <a:lnTo>
                    <a:pt x="33337" y="390525"/>
                  </a:lnTo>
                  <a:lnTo>
                    <a:pt x="9525" y="376237"/>
                  </a:lnTo>
                  <a:lnTo>
                    <a:pt x="0" y="354806"/>
                  </a:lnTo>
                  <a:lnTo>
                    <a:pt x="4762" y="321469"/>
                  </a:lnTo>
                  <a:lnTo>
                    <a:pt x="21431" y="288131"/>
                  </a:lnTo>
                  <a:lnTo>
                    <a:pt x="52387" y="250031"/>
                  </a:lnTo>
                  <a:lnTo>
                    <a:pt x="90487" y="221456"/>
                  </a:lnTo>
                  <a:lnTo>
                    <a:pt x="135731" y="200025"/>
                  </a:lnTo>
                  <a:lnTo>
                    <a:pt x="178593" y="185737"/>
                  </a:lnTo>
                  <a:lnTo>
                    <a:pt x="285750" y="176212"/>
                  </a:lnTo>
                  <a:lnTo>
                    <a:pt x="497681" y="173831"/>
                  </a:lnTo>
                  <a:lnTo>
                    <a:pt x="945356" y="166687"/>
                  </a:lnTo>
                  <a:lnTo>
                    <a:pt x="1447800" y="157162"/>
                  </a:lnTo>
                  <a:lnTo>
                    <a:pt x="1683543" y="152400"/>
                  </a:lnTo>
                  <a:lnTo>
                    <a:pt x="1733550" y="142875"/>
                  </a:lnTo>
                  <a:lnTo>
                    <a:pt x="1788318" y="130969"/>
                  </a:lnTo>
                  <a:lnTo>
                    <a:pt x="1845468" y="111919"/>
                  </a:lnTo>
                  <a:lnTo>
                    <a:pt x="1907381" y="83344"/>
                  </a:lnTo>
                  <a:lnTo>
                    <a:pt x="1955006" y="54769"/>
                  </a:lnTo>
                  <a:lnTo>
                    <a:pt x="2005012" y="23812"/>
                  </a:lnTo>
                  <a:lnTo>
                    <a:pt x="2035968" y="4762"/>
                  </a:lnTo>
                  <a:lnTo>
                    <a:pt x="2059781" y="0"/>
                  </a:lnTo>
                  <a:lnTo>
                    <a:pt x="2069306" y="0"/>
                  </a:lnTo>
                  <a:lnTo>
                    <a:pt x="2076450" y="2381"/>
                  </a:lnTo>
                  <a:lnTo>
                    <a:pt x="2081212" y="16669"/>
                  </a:lnTo>
                  <a:lnTo>
                    <a:pt x="2071687" y="52387"/>
                  </a:lnTo>
                  <a:lnTo>
                    <a:pt x="2021681" y="176212"/>
                  </a:lnTo>
                  <a:lnTo>
                    <a:pt x="1964531" y="273844"/>
                  </a:lnTo>
                  <a:lnTo>
                    <a:pt x="1864518" y="409575"/>
                  </a:lnTo>
                  <a:lnTo>
                    <a:pt x="1747837" y="400050"/>
                  </a:lnTo>
                  <a:lnTo>
                    <a:pt x="1357312" y="400050"/>
                  </a:lnTo>
                  <a:lnTo>
                    <a:pt x="1188243" y="397669"/>
                  </a:lnTo>
                  <a:lnTo>
                    <a:pt x="8858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F8F32B7D-37BC-49FE-B35D-0EC75DA885BE}"/>
                </a:ext>
              </a:extLst>
            </p:cNvPr>
            <p:cNvSpPr/>
            <p:nvPr/>
          </p:nvSpPr>
          <p:spPr>
            <a:xfrm rot="16200000">
              <a:off x="1998663" y="4237038"/>
              <a:ext cx="2990850" cy="355600"/>
            </a:xfrm>
            <a:custGeom>
              <a:avLst/>
              <a:gdLst>
                <a:gd name="connsiteX0" fmla="*/ 1254579 w 2990850"/>
                <a:gd name="connsiteY0" fmla="*/ 318408 h 356508"/>
                <a:gd name="connsiteX1" fmla="*/ 713014 w 2990850"/>
                <a:gd name="connsiteY1" fmla="*/ 302079 h 356508"/>
                <a:gd name="connsiteX2" fmla="*/ 391886 w 2990850"/>
                <a:gd name="connsiteY2" fmla="*/ 293915 h 356508"/>
                <a:gd name="connsiteX3" fmla="*/ 244929 w 2990850"/>
                <a:gd name="connsiteY3" fmla="*/ 288472 h 356508"/>
                <a:gd name="connsiteX4" fmla="*/ 190500 w 2990850"/>
                <a:gd name="connsiteY4" fmla="*/ 283029 h 356508"/>
                <a:gd name="connsiteX5" fmla="*/ 133350 w 2990850"/>
                <a:gd name="connsiteY5" fmla="*/ 272143 h 356508"/>
                <a:gd name="connsiteX6" fmla="*/ 78921 w 2990850"/>
                <a:gd name="connsiteY6" fmla="*/ 261258 h 356508"/>
                <a:gd name="connsiteX7" fmla="*/ 32657 w 2990850"/>
                <a:gd name="connsiteY7" fmla="*/ 242208 h 356508"/>
                <a:gd name="connsiteX8" fmla="*/ 8164 w 2990850"/>
                <a:gd name="connsiteY8" fmla="*/ 220436 h 356508"/>
                <a:gd name="connsiteX9" fmla="*/ 0 w 2990850"/>
                <a:gd name="connsiteY9" fmla="*/ 201386 h 356508"/>
                <a:gd name="connsiteX10" fmla="*/ 0 w 2990850"/>
                <a:gd name="connsiteY10" fmla="*/ 168729 h 356508"/>
                <a:gd name="connsiteX11" fmla="*/ 10886 w 2990850"/>
                <a:gd name="connsiteY11" fmla="*/ 144236 h 356508"/>
                <a:gd name="connsiteX12" fmla="*/ 38100 w 2990850"/>
                <a:gd name="connsiteY12" fmla="*/ 117022 h 356508"/>
                <a:gd name="connsiteX13" fmla="*/ 73479 w 2990850"/>
                <a:gd name="connsiteY13" fmla="*/ 95250 h 356508"/>
                <a:gd name="connsiteX14" fmla="*/ 127907 w 2990850"/>
                <a:gd name="connsiteY14" fmla="*/ 68036 h 356508"/>
                <a:gd name="connsiteX15" fmla="*/ 176893 w 2990850"/>
                <a:gd name="connsiteY15" fmla="*/ 48986 h 356508"/>
                <a:gd name="connsiteX16" fmla="*/ 242207 w 2990850"/>
                <a:gd name="connsiteY16" fmla="*/ 27215 h 356508"/>
                <a:gd name="connsiteX17" fmla="*/ 329293 w 2990850"/>
                <a:gd name="connsiteY17" fmla="*/ 8165 h 356508"/>
                <a:gd name="connsiteX18" fmla="*/ 400050 w 2990850"/>
                <a:gd name="connsiteY18" fmla="*/ 0 h 356508"/>
                <a:gd name="connsiteX19" fmla="*/ 438150 w 2990850"/>
                <a:gd name="connsiteY19" fmla="*/ 10886 h 356508"/>
                <a:gd name="connsiteX20" fmla="*/ 500743 w 2990850"/>
                <a:gd name="connsiteY20" fmla="*/ 27215 h 356508"/>
                <a:gd name="connsiteX21" fmla="*/ 625929 w 2990850"/>
                <a:gd name="connsiteY21" fmla="*/ 48986 h 356508"/>
                <a:gd name="connsiteX22" fmla="*/ 827314 w 2990850"/>
                <a:gd name="connsiteY22" fmla="*/ 73479 h 356508"/>
                <a:gd name="connsiteX23" fmla="*/ 1025979 w 2990850"/>
                <a:gd name="connsiteY23" fmla="*/ 95250 h 356508"/>
                <a:gd name="connsiteX24" fmla="*/ 1382486 w 2990850"/>
                <a:gd name="connsiteY24" fmla="*/ 122465 h 356508"/>
                <a:gd name="connsiteX25" fmla="*/ 1828800 w 2990850"/>
                <a:gd name="connsiteY25" fmla="*/ 146958 h 356508"/>
                <a:gd name="connsiteX26" fmla="*/ 2207079 w 2990850"/>
                <a:gd name="connsiteY26" fmla="*/ 166008 h 356508"/>
                <a:gd name="connsiteX27" fmla="*/ 2549979 w 2990850"/>
                <a:gd name="connsiteY27" fmla="*/ 179615 h 356508"/>
                <a:gd name="connsiteX28" fmla="*/ 2637064 w 2990850"/>
                <a:gd name="connsiteY28" fmla="*/ 179615 h 356508"/>
                <a:gd name="connsiteX29" fmla="*/ 2710543 w 2990850"/>
                <a:gd name="connsiteY29" fmla="*/ 171450 h 356508"/>
                <a:gd name="connsiteX30" fmla="*/ 2764971 w 2990850"/>
                <a:gd name="connsiteY30" fmla="*/ 163286 h 356508"/>
                <a:gd name="connsiteX31" fmla="*/ 2930979 w 2990850"/>
                <a:gd name="connsiteY31" fmla="*/ 108858 h 356508"/>
                <a:gd name="connsiteX32" fmla="*/ 2990850 w 2990850"/>
                <a:gd name="connsiteY32" fmla="*/ 157843 h 356508"/>
                <a:gd name="connsiteX33" fmla="*/ 2917371 w 2990850"/>
                <a:gd name="connsiteY33" fmla="*/ 220436 h 356508"/>
                <a:gd name="connsiteX34" fmla="*/ 2871107 w 2990850"/>
                <a:gd name="connsiteY34" fmla="*/ 255815 h 356508"/>
                <a:gd name="connsiteX35" fmla="*/ 2816679 w 2990850"/>
                <a:gd name="connsiteY35" fmla="*/ 291193 h 356508"/>
                <a:gd name="connsiteX36" fmla="*/ 2748643 w 2990850"/>
                <a:gd name="connsiteY36" fmla="*/ 329293 h 356508"/>
                <a:gd name="connsiteX37" fmla="*/ 2699657 w 2990850"/>
                <a:gd name="connsiteY37" fmla="*/ 348343 h 356508"/>
                <a:gd name="connsiteX38" fmla="*/ 2653393 w 2990850"/>
                <a:gd name="connsiteY38" fmla="*/ 356508 h 356508"/>
                <a:gd name="connsiteX39" fmla="*/ 2305050 w 2990850"/>
                <a:gd name="connsiteY39" fmla="*/ 348343 h 356508"/>
                <a:gd name="connsiteX40" fmla="*/ 1934936 w 2990850"/>
                <a:gd name="connsiteY40" fmla="*/ 334736 h 356508"/>
                <a:gd name="connsiteX41" fmla="*/ 1254579 w 2990850"/>
                <a:gd name="connsiteY41" fmla="*/ 318408 h 35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90850" h="356508">
                  <a:moveTo>
                    <a:pt x="1254579" y="318408"/>
                  </a:moveTo>
                  <a:lnTo>
                    <a:pt x="713014" y="302079"/>
                  </a:lnTo>
                  <a:lnTo>
                    <a:pt x="391886" y="293915"/>
                  </a:lnTo>
                  <a:lnTo>
                    <a:pt x="244929" y="288472"/>
                  </a:lnTo>
                  <a:lnTo>
                    <a:pt x="190500" y="283029"/>
                  </a:lnTo>
                  <a:lnTo>
                    <a:pt x="133350" y="272143"/>
                  </a:lnTo>
                  <a:lnTo>
                    <a:pt x="78921" y="261258"/>
                  </a:lnTo>
                  <a:lnTo>
                    <a:pt x="32657" y="242208"/>
                  </a:lnTo>
                  <a:lnTo>
                    <a:pt x="8164" y="220436"/>
                  </a:lnTo>
                  <a:lnTo>
                    <a:pt x="0" y="201386"/>
                  </a:lnTo>
                  <a:lnTo>
                    <a:pt x="0" y="168729"/>
                  </a:lnTo>
                  <a:lnTo>
                    <a:pt x="10886" y="144236"/>
                  </a:lnTo>
                  <a:lnTo>
                    <a:pt x="38100" y="117022"/>
                  </a:lnTo>
                  <a:lnTo>
                    <a:pt x="73479" y="95250"/>
                  </a:lnTo>
                  <a:lnTo>
                    <a:pt x="127907" y="68036"/>
                  </a:lnTo>
                  <a:lnTo>
                    <a:pt x="176893" y="48986"/>
                  </a:lnTo>
                  <a:lnTo>
                    <a:pt x="242207" y="27215"/>
                  </a:lnTo>
                  <a:lnTo>
                    <a:pt x="329293" y="8165"/>
                  </a:lnTo>
                  <a:lnTo>
                    <a:pt x="400050" y="0"/>
                  </a:lnTo>
                  <a:lnTo>
                    <a:pt x="438150" y="10886"/>
                  </a:lnTo>
                  <a:lnTo>
                    <a:pt x="500743" y="27215"/>
                  </a:lnTo>
                  <a:lnTo>
                    <a:pt x="625929" y="48986"/>
                  </a:lnTo>
                  <a:lnTo>
                    <a:pt x="827314" y="73479"/>
                  </a:lnTo>
                  <a:lnTo>
                    <a:pt x="1025979" y="95250"/>
                  </a:lnTo>
                  <a:lnTo>
                    <a:pt x="1382486" y="122465"/>
                  </a:lnTo>
                  <a:lnTo>
                    <a:pt x="1828800" y="146958"/>
                  </a:lnTo>
                  <a:lnTo>
                    <a:pt x="2207079" y="166008"/>
                  </a:lnTo>
                  <a:lnTo>
                    <a:pt x="2549979" y="179615"/>
                  </a:lnTo>
                  <a:lnTo>
                    <a:pt x="2637064" y="179615"/>
                  </a:lnTo>
                  <a:lnTo>
                    <a:pt x="2710543" y="171450"/>
                  </a:lnTo>
                  <a:lnTo>
                    <a:pt x="2764971" y="163286"/>
                  </a:lnTo>
                  <a:lnTo>
                    <a:pt x="2930979" y="108858"/>
                  </a:lnTo>
                  <a:lnTo>
                    <a:pt x="2990850" y="157843"/>
                  </a:lnTo>
                  <a:lnTo>
                    <a:pt x="2917371" y="220436"/>
                  </a:lnTo>
                  <a:lnTo>
                    <a:pt x="2871107" y="255815"/>
                  </a:lnTo>
                  <a:lnTo>
                    <a:pt x="2816679" y="291193"/>
                  </a:lnTo>
                  <a:lnTo>
                    <a:pt x="2748643" y="329293"/>
                  </a:lnTo>
                  <a:lnTo>
                    <a:pt x="2699657" y="348343"/>
                  </a:lnTo>
                  <a:lnTo>
                    <a:pt x="2653393" y="356508"/>
                  </a:lnTo>
                  <a:lnTo>
                    <a:pt x="2305050" y="348343"/>
                  </a:lnTo>
                  <a:lnTo>
                    <a:pt x="1934936" y="334736"/>
                  </a:lnTo>
                  <a:lnTo>
                    <a:pt x="1254579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05D12FE0-F30F-4F3A-A044-6506C445A9D2}"/>
                </a:ext>
              </a:extLst>
            </p:cNvPr>
            <p:cNvSpPr/>
            <p:nvPr/>
          </p:nvSpPr>
          <p:spPr>
            <a:xfrm rot="16200000">
              <a:off x="4169569" y="2324894"/>
              <a:ext cx="1733550" cy="465138"/>
            </a:xfrm>
            <a:custGeom>
              <a:avLst/>
              <a:gdLst>
                <a:gd name="connsiteX0" fmla="*/ 531019 w 1733550"/>
                <a:gd name="connsiteY0" fmla="*/ 431006 h 464343"/>
                <a:gd name="connsiteX1" fmla="*/ 35719 w 1733550"/>
                <a:gd name="connsiteY1" fmla="*/ 433387 h 464343"/>
                <a:gd name="connsiteX2" fmla="*/ 0 w 1733550"/>
                <a:gd name="connsiteY2" fmla="*/ 235743 h 464343"/>
                <a:gd name="connsiteX3" fmla="*/ 711994 w 1733550"/>
                <a:gd name="connsiteY3" fmla="*/ 211931 h 464343"/>
                <a:gd name="connsiteX4" fmla="*/ 907256 w 1733550"/>
                <a:gd name="connsiteY4" fmla="*/ 211931 h 464343"/>
                <a:gd name="connsiteX5" fmla="*/ 1226344 w 1733550"/>
                <a:gd name="connsiteY5" fmla="*/ 192881 h 464343"/>
                <a:gd name="connsiteX6" fmla="*/ 1395413 w 1733550"/>
                <a:gd name="connsiteY6" fmla="*/ 188118 h 464343"/>
                <a:gd name="connsiteX7" fmla="*/ 1457325 w 1733550"/>
                <a:gd name="connsiteY7" fmla="*/ 178593 h 464343"/>
                <a:gd name="connsiteX8" fmla="*/ 1493044 w 1733550"/>
                <a:gd name="connsiteY8" fmla="*/ 166687 h 464343"/>
                <a:gd name="connsiteX9" fmla="*/ 1540669 w 1733550"/>
                <a:gd name="connsiteY9" fmla="*/ 145256 h 464343"/>
                <a:gd name="connsiteX10" fmla="*/ 1578769 w 1733550"/>
                <a:gd name="connsiteY10" fmla="*/ 119062 h 464343"/>
                <a:gd name="connsiteX11" fmla="*/ 1624013 w 1733550"/>
                <a:gd name="connsiteY11" fmla="*/ 76200 h 464343"/>
                <a:gd name="connsiteX12" fmla="*/ 1671638 w 1733550"/>
                <a:gd name="connsiteY12" fmla="*/ 28575 h 464343"/>
                <a:gd name="connsiteX13" fmla="*/ 1690688 w 1733550"/>
                <a:gd name="connsiteY13" fmla="*/ 11906 h 464343"/>
                <a:gd name="connsiteX14" fmla="*/ 1709738 w 1733550"/>
                <a:gd name="connsiteY14" fmla="*/ 0 h 464343"/>
                <a:gd name="connsiteX15" fmla="*/ 1724025 w 1733550"/>
                <a:gd name="connsiteY15" fmla="*/ 2381 h 464343"/>
                <a:gd name="connsiteX16" fmla="*/ 1733550 w 1733550"/>
                <a:gd name="connsiteY16" fmla="*/ 19050 h 464343"/>
                <a:gd name="connsiteX17" fmla="*/ 1733550 w 1733550"/>
                <a:gd name="connsiteY17" fmla="*/ 59531 h 464343"/>
                <a:gd name="connsiteX18" fmla="*/ 1724025 w 1733550"/>
                <a:gd name="connsiteY18" fmla="*/ 121443 h 464343"/>
                <a:gd name="connsiteX19" fmla="*/ 1697831 w 1733550"/>
                <a:gd name="connsiteY19" fmla="*/ 190500 h 464343"/>
                <a:gd name="connsiteX20" fmla="*/ 1676400 w 1733550"/>
                <a:gd name="connsiteY20" fmla="*/ 245268 h 464343"/>
                <a:gd name="connsiteX21" fmla="*/ 1643063 w 1733550"/>
                <a:gd name="connsiteY21" fmla="*/ 300037 h 464343"/>
                <a:gd name="connsiteX22" fmla="*/ 1604963 w 1733550"/>
                <a:gd name="connsiteY22" fmla="*/ 352425 h 464343"/>
                <a:gd name="connsiteX23" fmla="*/ 1569244 w 1733550"/>
                <a:gd name="connsiteY23" fmla="*/ 392906 h 464343"/>
                <a:gd name="connsiteX24" fmla="*/ 1531144 w 1733550"/>
                <a:gd name="connsiteY24" fmla="*/ 426243 h 464343"/>
                <a:gd name="connsiteX25" fmla="*/ 1497806 w 1733550"/>
                <a:gd name="connsiteY25" fmla="*/ 447675 h 464343"/>
                <a:gd name="connsiteX26" fmla="*/ 1471613 w 1733550"/>
                <a:gd name="connsiteY26" fmla="*/ 459581 h 464343"/>
                <a:gd name="connsiteX27" fmla="*/ 1445419 w 1733550"/>
                <a:gd name="connsiteY27" fmla="*/ 464343 h 464343"/>
                <a:gd name="connsiteX28" fmla="*/ 1416844 w 1733550"/>
                <a:gd name="connsiteY28" fmla="*/ 457200 h 464343"/>
                <a:gd name="connsiteX29" fmla="*/ 1371600 w 1733550"/>
                <a:gd name="connsiteY29" fmla="*/ 445293 h 464343"/>
                <a:gd name="connsiteX30" fmla="*/ 1307306 w 1733550"/>
                <a:gd name="connsiteY30" fmla="*/ 433387 h 464343"/>
                <a:gd name="connsiteX31" fmla="*/ 1162050 w 1733550"/>
                <a:gd name="connsiteY31" fmla="*/ 426243 h 464343"/>
                <a:gd name="connsiteX32" fmla="*/ 921544 w 1733550"/>
                <a:gd name="connsiteY32" fmla="*/ 431006 h 464343"/>
                <a:gd name="connsiteX33" fmla="*/ 757238 w 1733550"/>
                <a:gd name="connsiteY33" fmla="*/ 431006 h 464343"/>
                <a:gd name="connsiteX34" fmla="*/ 531019 w 1733550"/>
                <a:gd name="connsiteY34" fmla="*/ 431006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33550" h="464343">
                  <a:moveTo>
                    <a:pt x="531019" y="431006"/>
                  </a:moveTo>
                  <a:lnTo>
                    <a:pt x="35719" y="433387"/>
                  </a:lnTo>
                  <a:lnTo>
                    <a:pt x="0" y="235743"/>
                  </a:lnTo>
                  <a:lnTo>
                    <a:pt x="711994" y="211931"/>
                  </a:lnTo>
                  <a:lnTo>
                    <a:pt x="907256" y="211931"/>
                  </a:lnTo>
                  <a:lnTo>
                    <a:pt x="1226344" y="192881"/>
                  </a:lnTo>
                  <a:lnTo>
                    <a:pt x="1395413" y="188118"/>
                  </a:lnTo>
                  <a:lnTo>
                    <a:pt x="1457325" y="178593"/>
                  </a:lnTo>
                  <a:lnTo>
                    <a:pt x="1493044" y="166687"/>
                  </a:lnTo>
                  <a:lnTo>
                    <a:pt x="1540669" y="145256"/>
                  </a:lnTo>
                  <a:lnTo>
                    <a:pt x="1578769" y="119062"/>
                  </a:lnTo>
                  <a:lnTo>
                    <a:pt x="1624013" y="76200"/>
                  </a:lnTo>
                  <a:lnTo>
                    <a:pt x="1671638" y="28575"/>
                  </a:lnTo>
                  <a:lnTo>
                    <a:pt x="1690688" y="11906"/>
                  </a:lnTo>
                  <a:lnTo>
                    <a:pt x="1709738" y="0"/>
                  </a:lnTo>
                  <a:lnTo>
                    <a:pt x="1724025" y="2381"/>
                  </a:lnTo>
                  <a:lnTo>
                    <a:pt x="1733550" y="19050"/>
                  </a:lnTo>
                  <a:lnTo>
                    <a:pt x="1733550" y="59531"/>
                  </a:lnTo>
                  <a:lnTo>
                    <a:pt x="1724025" y="121443"/>
                  </a:lnTo>
                  <a:lnTo>
                    <a:pt x="1697831" y="190500"/>
                  </a:lnTo>
                  <a:lnTo>
                    <a:pt x="1676400" y="245268"/>
                  </a:lnTo>
                  <a:lnTo>
                    <a:pt x="1643063" y="300037"/>
                  </a:lnTo>
                  <a:lnTo>
                    <a:pt x="1604963" y="352425"/>
                  </a:lnTo>
                  <a:lnTo>
                    <a:pt x="1569244" y="392906"/>
                  </a:lnTo>
                  <a:lnTo>
                    <a:pt x="1531144" y="426243"/>
                  </a:lnTo>
                  <a:lnTo>
                    <a:pt x="1497806" y="447675"/>
                  </a:lnTo>
                  <a:lnTo>
                    <a:pt x="1471613" y="459581"/>
                  </a:lnTo>
                  <a:lnTo>
                    <a:pt x="1445419" y="464343"/>
                  </a:lnTo>
                  <a:lnTo>
                    <a:pt x="1416844" y="457200"/>
                  </a:lnTo>
                  <a:lnTo>
                    <a:pt x="1371600" y="445293"/>
                  </a:lnTo>
                  <a:lnTo>
                    <a:pt x="1307306" y="433387"/>
                  </a:lnTo>
                  <a:lnTo>
                    <a:pt x="1162050" y="426243"/>
                  </a:lnTo>
                  <a:lnTo>
                    <a:pt x="921544" y="431006"/>
                  </a:lnTo>
                  <a:lnTo>
                    <a:pt x="757238" y="431006"/>
                  </a:lnTo>
                  <a:lnTo>
                    <a:pt x="5310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473490B7-AC83-4949-89E7-6ADE7CBB540A}"/>
                </a:ext>
              </a:extLst>
            </p:cNvPr>
            <p:cNvSpPr/>
            <p:nvPr/>
          </p:nvSpPr>
          <p:spPr>
            <a:xfrm rot="16200000">
              <a:off x="5100637" y="2173288"/>
              <a:ext cx="1801813" cy="509588"/>
            </a:xfrm>
            <a:custGeom>
              <a:avLst/>
              <a:gdLst>
                <a:gd name="connsiteX0" fmla="*/ 578644 w 1802606"/>
                <a:gd name="connsiteY0" fmla="*/ 411956 h 509587"/>
                <a:gd name="connsiteX1" fmla="*/ 38100 w 1802606"/>
                <a:gd name="connsiteY1" fmla="*/ 381000 h 509587"/>
                <a:gd name="connsiteX2" fmla="*/ 0 w 1802606"/>
                <a:gd name="connsiteY2" fmla="*/ 157162 h 509587"/>
                <a:gd name="connsiteX3" fmla="*/ 461963 w 1802606"/>
                <a:gd name="connsiteY3" fmla="*/ 171450 h 509587"/>
                <a:gd name="connsiteX4" fmla="*/ 750094 w 1802606"/>
                <a:gd name="connsiteY4" fmla="*/ 183356 h 509587"/>
                <a:gd name="connsiteX5" fmla="*/ 928688 w 1802606"/>
                <a:gd name="connsiteY5" fmla="*/ 183356 h 509587"/>
                <a:gd name="connsiteX6" fmla="*/ 1214438 w 1802606"/>
                <a:gd name="connsiteY6" fmla="*/ 195262 h 509587"/>
                <a:gd name="connsiteX7" fmla="*/ 1443038 w 1802606"/>
                <a:gd name="connsiteY7" fmla="*/ 202406 h 509587"/>
                <a:gd name="connsiteX8" fmla="*/ 1483519 w 1802606"/>
                <a:gd name="connsiteY8" fmla="*/ 200025 h 509587"/>
                <a:gd name="connsiteX9" fmla="*/ 1516856 w 1802606"/>
                <a:gd name="connsiteY9" fmla="*/ 190500 h 509587"/>
                <a:gd name="connsiteX10" fmla="*/ 1554956 w 1802606"/>
                <a:gd name="connsiteY10" fmla="*/ 176212 h 509587"/>
                <a:gd name="connsiteX11" fmla="*/ 1609725 w 1802606"/>
                <a:gd name="connsiteY11" fmla="*/ 142875 h 509587"/>
                <a:gd name="connsiteX12" fmla="*/ 1666875 w 1802606"/>
                <a:gd name="connsiteY12" fmla="*/ 104775 h 509587"/>
                <a:gd name="connsiteX13" fmla="*/ 1714500 w 1802606"/>
                <a:gd name="connsiteY13" fmla="*/ 61912 h 509587"/>
                <a:gd name="connsiteX14" fmla="*/ 1752600 w 1802606"/>
                <a:gd name="connsiteY14" fmla="*/ 26193 h 509587"/>
                <a:gd name="connsiteX15" fmla="*/ 1774031 w 1802606"/>
                <a:gd name="connsiteY15" fmla="*/ 7143 h 509587"/>
                <a:gd name="connsiteX16" fmla="*/ 1788319 w 1802606"/>
                <a:gd name="connsiteY16" fmla="*/ 0 h 509587"/>
                <a:gd name="connsiteX17" fmla="*/ 1802606 w 1802606"/>
                <a:gd name="connsiteY17" fmla="*/ 7143 h 509587"/>
                <a:gd name="connsiteX18" fmla="*/ 1802606 w 1802606"/>
                <a:gd name="connsiteY18" fmla="*/ 30956 h 509587"/>
                <a:gd name="connsiteX19" fmla="*/ 1783556 w 1802606"/>
                <a:gd name="connsiteY19" fmla="*/ 111918 h 509587"/>
                <a:gd name="connsiteX20" fmla="*/ 1754981 w 1802606"/>
                <a:gd name="connsiteY20" fmla="*/ 202406 h 509587"/>
                <a:gd name="connsiteX21" fmla="*/ 1724025 w 1802606"/>
                <a:gd name="connsiteY21" fmla="*/ 288131 h 509587"/>
                <a:gd name="connsiteX22" fmla="*/ 1700213 w 1802606"/>
                <a:gd name="connsiteY22" fmla="*/ 340518 h 509587"/>
                <a:gd name="connsiteX23" fmla="*/ 1669256 w 1802606"/>
                <a:gd name="connsiteY23" fmla="*/ 388143 h 509587"/>
                <a:gd name="connsiteX24" fmla="*/ 1621631 w 1802606"/>
                <a:gd name="connsiteY24" fmla="*/ 450056 h 509587"/>
                <a:gd name="connsiteX25" fmla="*/ 1583531 w 1802606"/>
                <a:gd name="connsiteY25" fmla="*/ 483393 h 509587"/>
                <a:gd name="connsiteX26" fmla="*/ 1545431 w 1802606"/>
                <a:gd name="connsiteY26" fmla="*/ 502443 h 509587"/>
                <a:gd name="connsiteX27" fmla="*/ 1524000 w 1802606"/>
                <a:gd name="connsiteY27" fmla="*/ 509587 h 509587"/>
                <a:gd name="connsiteX28" fmla="*/ 1488281 w 1802606"/>
                <a:gd name="connsiteY28" fmla="*/ 507206 h 509587"/>
                <a:gd name="connsiteX29" fmla="*/ 1454944 w 1802606"/>
                <a:gd name="connsiteY29" fmla="*/ 492918 h 509587"/>
                <a:gd name="connsiteX30" fmla="*/ 1414463 w 1802606"/>
                <a:gd name="connsiteY30" fmla="*/ 473868 h 509587"/>
                <a:gd name="connsiteX31" fmla="*/ 1364456 w 1802606"/>
                <a:gd name="connsiteY31" fmla="*/ 459581 h 509587"/>
                <a:gd name="connsiteX32" fmla="*/ 1297781 w 1802606"/>
                <a:gd name="connsiteY32" fmla="*/ 447675 h 509587"/>
                <a:gd name="connsiteX33" fmla="*/ 947738 w 1802606"/>
                <a:gd name="connsiteY33" fmla="*/ 428625 h 509587"/>
                <a:gd name="connsiteX34" fmla="*/ 578644 w 1802606"/>
                <a:gd name="connsiteY34" fmla="*/ 4119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02606" h="509587">
                  <a:moveTo>
                    <a:pt x="578644" y="411956"/>
                  </a:moveTo>
                  <a:lnTo>
                    <a:pt x="38100" y="381000"/>
                  </a:lnTo>
                  <a:lnTo>
                    <a:pt x="0" y="157162"/>
                  </a:lnTo>
                  <a:lnTo>
                    <a:pt x="461963" y="171450"/>
                  </a:lnTo>
                  <a:lnTo>
                    <a:pt x="750094" y="183356"/>
                  </a:lnTo>
                  <a:lnTo>
                    <a:pt x="928688" y="183356"/>
                  </a:lnTo>
                  <a:lnTo>
                    <a:pt x="1214438" y="195262"/>
                  </a:lnTo>
                  <a:lnTo>
                    <a:pt x="1443038" y="202406"/>
                  </a:lnTo>
                  <a:lnTo>
                    <a:pt x="1483519" y="200025"/>
                  </a:lnTo>
                  <a:lnTo>
                    <a:pt x="1516856" y="190500"/>
                  </a:lnTo>
                  <a:lnTo>
                    <a:pt x="1554956" y="176212"/>
                  </a:lnTo>
                  <a:lnTo>
                    <a:pt x="1609725" y="142875"/>
                  </a:lnTo>
                  <a:lnTo>
                    <a:pt x="1666875" y="104775"/>
                  </a:lnTo>
                  <a:lnTo>
                    <a:pt x="1714500" y="61912"/>
                  </a:lnTo>
                  <a:lnTo>
                    <a:pt x="1752600" y="26193"/>
                  </a:lnTo>
                  <a:lnTo>
                    <a:pt x="1774031" y="7143"/>
                  </a:lnTo>
                  <a:lnTo>
                    <a:pt x="1788319" y="0"/>
                  </a:lnTo>
                  <a:lnTo>
                    <a:pt x="1802606" y="7143"/>
                  </a:lnTo>
                  <a:lnTo>
                    <a:pt x="1802606" y="30956"/>
                  </a:lnTo>
                  <a:lnTo>
                    <a:pt x="1783556" y="111918"/>
                  </a:lnTo>
                  <a:lnTo>
                    <a:pt x="1754981" y="202406"/>
                  </a:lnTo>
                  <a:lnTo>
                    <a:pt x="1724025" y="288131"/>
                  </a:lnTo>
                  <a:lnTo>
                    <a:pt x="1700213" y="340518"/>
                  </a:lnTo>
                  <a:lnTo>
                    <a:pt x="1669256" y="388143"/>
                  </a:lnTo>
                  <a:lnTo>
                    <a:pt x="1621631" y="450056"/>
                  </a:lnTo>
                  <a:lnTo>
                    <a:pt x="1583531" y="483393"/>
                  </a:lnTo>
                  <a:lnTo>
                    <a:pt x="1545431" y="502443"/>
                  </a:lnTo>
                  <a:lnTo>
                    <a:pt x="1524000" y="509587"/>
                  </a:lnTo>
                  <a:lnTo>
                    <a:pt x="1488281" y="507206"/>
                  </a:lnTo>
                  <a:lnTo>
                    <a:pt x="1454944" y="492918"/>
                  </a:lnTo>
                  <a:lnTo>
                    <a:pt x="1414463" y="473868"/>
                  </a:lnTo>
                  <a:lnTo>
                    <a:pt x="1364456" y="459581"/>
                  </a:lnTo>
                  <a:lnTo>
                    <a:pt x="1297781" y="447675"/>
                  </a:lnTo>
                  <a:lnTo>
                    <a:pt x="947738" y="428625"/>
                  </a:lnTo>
                  <a:lnTo>
                    <a:pt x="5786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413640D3-01AB-4DDB-9015-9646979C785C}"/>
                </a:ext>
              </a:extLst>
            </p:cNvPr>
            <p:cNvSpPr/>
            <p:nvPr/>
          </p:nvSpPr>
          <p:spPr>
            <a:xfrm>
              <a:off x="3970338" y="3138488"/>
              <a:ext cx="3246437" cy="496887"/>
            </a:xfrm>
            <a:custGeom>
              <a:avLst/>
              <a:gdLst>
                <a:gd name="connsiteX0" fmla="*/ 1692729 w 3246665"/>
                <a:gd name="connsiteY0" fmla="*/ 334736 h 498022"/>
                <a:gd name="connsiteX1" fmla="*/ 1115786 w 3246665"/>
                <a:gd name="connsiteY1" fmla="*/ 405493 h 498022"/>
                <a:gd name="connsiteX2" fmla="*/ 859972 w 3246665"/>
                <a:gd name="connsiteY2" fmla="*/ 440872 h 498022"/>
                <a:gd name="connsiteX3" fmla="*/ 574222 w 3246665"/>
                <a:gd name="connsiteY3" fmla="*/ 478972 h 498022"/>
                <a:gd name="connsiteX4" fmla="*/ 484415 w 3246665"/>
                <a:gd name="connsiteY4" fmla="*/ 495300 h 498022"/>
                <a:gd name="connsiteX5" fmla="*/ 413657 w 3246665"/>
                <a:gd name="connsiteY5" fmla="*/ 498022 h 498022"/>
                <a:gd name="connsiteX6" fmla="*/ 351065 w 3246665"/>
                <a:gd name="connsiteY6" fmla="*/ 492579 h 498022"/>
                <a:gd name="connsiteX7" fmla="*/ 296636 w 3246665"/>
                <a:gd name="connsiteY7" fmla="*/ 476250 h 498022"/>
                <a:gd name="connsiteX8" fmla="*/ 255815 w 3246665"/>
                <a:gd name="connsiteY8" fmla="*/ 459922 h 498022"/>
                <a:gd name="connsiteX9" fmla="*/ 187779 w 3246665"/>
                <a:gd name="connsiteY9" fmla="*/ 424543 h 498022"/>
                <a:gd name="connsiteX10" fmla="*/ 111579 w 3246665"/>
                <a:gd name="connsiteY10" fmla="*/ 370114 h 498022"/>
                <a:gd name="connsiteX11" fmla="*/ 62593 w 3246665"/>
                <a:gd name="connsiteY11" fmla="*/ 326572 h 498022"/>
                <a:gd name="connsiteX12" fmla="*/ 19050 w 3246665"/>
                <a:gd name="connsiteY12" fmla="*/ 283029 h 498022"/>
                <a:gd name="connsiteX13" fmla="*/ 2722 w 3246665"/>
                <a:gd name="connsiteY13" fmla="*/ 261257 h 498022"/>
                <a:gd name="connsiteX14" fmla="*/ 0 w 3246665"/>
                <a:gd name="connsiteY14" fmla="*/ 242207 h 498022"/>
                <a:gd name="connsiteX15" fmla="*/ 2722 w 3246665"/>
                <a:gd name="connsiteY15" fmla="*/ 220436 h 498022"/>
                <a:gd name="connsiteX16" fmla="*/ 13607 w 3246665"/>
                <a:gd name="connsiteY16" fmla="*/ 212272 h 498022"/>
                <a:gd name="connsiteX17" fmla="*/ 43543 w 3246665"/>
                <a:gd name="connsiteY17" fmla="*/ 214993 h 498022"/>
                <a:gd name="connsiteX18" fmla="*/ 108857 w 3246665"/>
                <a:gd name="connsiteY18" fmla="*/ 242207 h 498022"/>
                <a:gd name="connsiteX19" fmla="*/ 193222 w 3246665"/>
                <a:gd name="connsiteY19" fmla="*/ 266700 h 498022"/>
                <a:gd name="connsiteX20" fmla="*/ 277586 w 3246665"/>
                <a:gd name="connsiteY20" fmla="*/ 288472 h 498022"/>
                <a:gd name="connsiteX21" fmla="*/ 345622 w 3246665"/>
                <a:gd name="connsiteY21" fmla="*/ 293914 h 498022"/>
                <a:gd name="connsiteX22" fmla="*/ 465365 w 3246665"/>
                <a:gd name="connsiteY22" fmla="*/ 285750 h 498022"/>
                <a:gd name="connsiteX23" fmla="*/ 702129 w 3246665"/>
                <a:gd name="connsiteY23" fmla="*/ 269422 h 498022"/>
                <a:gd name="connsiteX24" fmla="*/ 1066800 w 3246665"/>
                <a:gd name="connsiteY24" fmla="*/ 225879 h 498022"/>
                <a:gd name="connsiteX25" fmla="*/ 1276350 w 3246665"/>
                <a:gd name="connsiteY25" fmla="*/ 201386 h 498022"/>
                <a:gd name="connsiteX26" fmla="*/ 1649186 w 3246665"/>
                <a:gd name="connsiteY26" fmla="*/ 152400 h 498022"/>
                <a:gd name="connsiteX27" fmla="*/ 1937657 w 3246665"/>
                <a:gd name="connsiteY27" fmla="*/ 114300 h 498022"/>
                <a:gd name="connsiteX28" fmla="*/ 2160815 w 3246665"/>
                <a:gd name="connsiteY28" fmla="*/ 87086 h 498022"/>
                <a:gd name="connsiteX29" fmla="*/ 2514600 w 3246665"/>
                <a:gd name="connsiteY29" fmla="*/ 68036 h 498022"/>
                <a:gd name="connsiteX30" fmla="*/ 2579915 w 3246665"/>
                <a:gd name="connsiteY30" fmla="*/ 43543 h 498022"/>
                <a:gd name="connsiteX31" fmla="*/ 2667000 w 3246665"/>
                <a:gd name="connsiteY31" fmla="*/ 10886 h 498022"/>
                <a:gd name="connsiteX32" fmla="*/ 2705100 w 3246665"/>
                <a:gd name="connsiteY32" fmla="*/ 0 h 498022"/>
                <a:gd name="connsiteX33" fmla="*/ 2781300 w 3246665"/>
                <a:gd name="connsiteY33" fmla="*/ 10886 h 498022"/>
                <a:gd name="connsiteX34" fmla="*/ 2901043 w 3246665"/>
                <a:gd name="connsiteY34" fmla="*/ 46264 h 498022"/>
                <a:gd name="connsiteX35" fmla="*/ 3004457 w 3246665"/>
                <a:gd name="connsiteY35" fmla="*/ 78922 h 498022"/>
                <a:gd name="connsiteX36" fmla="*/ 3094265 w 3246665"/>
                <a:gd name="connsiteY36" fmla="*/ 111579 h 498022"/>
                <a:gd name="connsiteX37" fmla="*/ 3143250 w 3246665"/>
                <a:gd name="connsiteY37" fmla="*/ 136072 h 498022"/>
                <a:gd name="connsiteX38" fmla="*/ 3189515 w 3246665"/>
                <a:gd name="connsiteY38" fmla="*/ 163286 h 498022"/>
                <a:gd name="connsiteX39" fmla="*/ 3214007 w 3246665"/>
                <a:gd name="connsiteY39" fmla="*/ 182336 h 498022"/>
                <a:gd name="connsiteX40" fmla="*/ 3235779 w 3246665"/>
                <a:gd name="connsiteY40" fmla="*/ 206829 h 498022"/>
                <a:gd name="connsiteX41" fmla="*/ 3246665 w 3246665"/>
                <a:gd name="connsiteY41" fmla="*/ 225879 h 498022"/>
                <a:gd name="connsiteX42" fmla="*/ 3246665 w 3246665"/>
                <a:gd name="connsiteY42" fmla="*/ 236764 h 498022"/>
                <a:gd name="connsiteX43" fmla="*/ 3243943 w 3246665"/>
                <a:gd name="connsiteY43" fmla="*/ 261257 h 498022"/>
                <a:gd name="connsiteX44" fmla="*/ 3219450 w 3246665"/>
                <a:gd name="connsiteY44" fmla="*/ 288472 h 498022"/>
                <a:gd name="connsiteX45" fmla="*/ 3181350 w 3246665"/>
                <a:gd name="connsiteY45" fmla="*/ 310243 h 498022"/>
                <a:gd name="connsiteX46" fmla="*/ 3116036 w 3246665"/>
                <a:gd name="connsiteY46" fmla="*/ 310243 h 498022"/>
                <a:gd name="connsiteX47" fmla="*/ 3034393 w 3246665"/>
                <a:gd name="connsiteY47" fmla="*/ 299357 h 498022"/>
                <a:gd name="connsiteX48" fmla="*/ 2849336 w 3246665"/>
                <a:gd name="connsiteY48" fmla="*/ 280307 h 498022"/>
                <a:gd name="connsiteX49" fmla="*/ 2683329 w 3246665"/>
                <a:gd name="connsiteY49" fmla="*/ 266700 h 498022"/>
                <a:gd name="connsiteX50" fmla="*/ 2443843 w 3246665"/>
                <a:gd name="connsiteY50" fmla="*/ 266700 h 498022"/>
                <a:gd name="connsiteX51" fmla="*/ 2130879 w 3246665"/>
                <a:gd name="connsiteY51" fmla="*/ 283029 h 498022"/>
                <a:gd name="connsiteX52" fmla="*/ 1692729 w 3246665"/>
                <a:gd name="connsiteY52" fmla="*/ 334736 h 4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5" h="498022">
                  <a:moveTo>
                    <a:pt x="1692729" y="334736"/>
                  </a:moveTo>
                  <a:lnTo>
                    <a:pt x="1115786" y="405493"/>
                  </a:lnTo>
                  <a:lnTo>
                    <a:pt x="859972" y="440872"/>
                  </a:lnTo>
                  <a:lnTo>
                    <a:pt x="574222" y="478972"/>
                  </a:lnTo>
                  <a:lnTo>
                    <a:pt x="484415" y="495300"/>
                  </a:lnTo>
                  <a:lnTo>
                    <a:pt x="413657" y="498022"/>
                  </a:lnTo>
                  <a:lnTo>
                    <a:pt x="351065" y="492579"/>
                  </a:lnTo>
                  <a:lnTo>
                    <a:pt x="296636" y="476250"/>
                  </a:lnTo>
                  <a:lnTo>
                    <a:pt x="255815" y="459922"/>
                  </a:lnTo>
                  <a:lnTo>
                    <a:pt x="187779" y="424543"/>
                  </a:lnTo>
                  <a:lnTo>
                    <a:pt x="111579" y="370114"/>
                  </a:lnTo>
                  <a:lnTo>
                    <a:pt x="62593" y="326572"/>
                  </a:lnTo>
                  <a:lnTo>
                    <a:pt x="19050" y="283029"/>
                  </a:lnTo>
                  <a:lnTo>
                    <a:pt x="2722" y="261257"/>
                  </a:lnTo>
                  <a:lnTo>
                    <a:pt x="0" y="242207"/>
                  </a:lnTo>
                  <a:lnTo>
                    <a:pt x="2722" y="220436"/>
                  </a:lnTo>
                  <a:lnTo>
                    <a:pt x="13607" y="212272"/>
                  </a:lnTo>
                  <a:lnTo>
                    <a:pt x="43543" y="214993"/>
                  </a:lnTo>
                  <a:lnTo>
                    <a:pt x="108857" y="242207"/>
                  </a:lnTo>
                  <a:lnTo>
                    <a:pt x="193222" y="266700"/>
                  </a:lnTo>
                  <a:lnTo>
                    <a:pt x="277586" y="288472"/>
                  </a:lnTo>
                  <a:lnTo>
                    <a:pt x="345622" y="293914"/>
                  </a:lnTo>
                  <a:lnTo>
                    <a:pt x="465365" y="285750"/>
                  </a:lnTo>
                  <a:lnTo>
                    <a:pt x="702129" y="269422"/>
                  </a:lnTo>
                  <a:lnTo>
                    <a:pt x="1066800" y="225879"/>
                  </a:lnTo>
                  <a:lnTo>
                    <a:pt x="1276350" y="201386"/>
                  </a:lnTo>
                  <a:lnTo>
                    <a:pt x="1649186" y="152400"/>
                  </a:lnTo>
                  <a:lnTo>
                    <a:pt x="1937657" y="114300"/>
                  </a:lnTo>
                  <a:lnTo>
                    <a:pt x="2160815" y="87086"/>
                  </a:lnTo>
                  <a:lnTo>
                    <a:pt x="2514600" y="68036"/>
                  </a:lnTo>
                  <a:lnTo>
                    <a:pt x="2579915" y="43543"/>
                  </a:lnTo>
                  <a:lnTo>
                    <a:pt x="2667000" y="10886"/>
                  </a:lnTo>
                  <a:lnTo>
                    <a:pt x="2705100" y="0"/>
                  </a:lnTo>
                  <a:lnTo>
                    <a:pt x="2781300" y="10886"/>
                  </a:lnTo>
                  <a:lnTo>
                    <a:pt x="2901043" y="46264"/>
                  </a:lnTo>
                  <a:lnTo>
                    <a:pt x="3004457" y="78922"/>
                  </a:lnTo>
                  <a:lnTo>
                    <a:pt x="3094265" y="111579"/>
                  </a:lnTo>
                  <a:lnTo>
                    <a:pt x="3143250" y="136072"/>
                  </a:lnTo>
                  <a:lnTo>
                    <a:pt x="3189515" y="163286"/>
                  </a:lnTo>
                  <a:lnTo>
                    <a:pt x="3214007" y="182336"/>
                  </a:lnTo>
                  <a:lnTo>
                    <a:pt x="3235779" y="206829"/>
                  </a:lnTo>
                  <a:lnTo>
                    <a:pt x="3246665" y="225879"/>
                  </a:lnTo>
                  <a:lnTo>
                    <a:pt x="3246665" y="236764"/>
                  </a:lnTo>
                  <a:lnTo>
                    <a:pt x="3243943" y="261257"/>
                  </a:lnTo>
                  <a:lnTo>
                    <a:pt x="3219450" y="288472"/>
                  </a:lnTo>
                  <a:lnTo>
                    <a:pt x="3181350" y="310243"/>
                  </a:lnTo>
                  <a:lnTo>
                    <a:pt x="3116036" y="310243"/>
                  </a:lnTo>
                  <a:lnTo>
                    <a:pt x="3034393" y="299357"/>
                  </a:lnTo>
                  <a:lnTo>
                    <a:pt x="2849336" y="280307"/>
                  </a:lnTo>
                  <a:lnTo>
                    <a:pt x="2683329" y="266700"/>
                  </a:lnTo>
                  <a:lnTo>
                    <a:pt x="2443843" y="266700"/>
                  </a:lnTo>
                  <a:lnTo>
                    <a:pt x="2130879" y="283029"/>
                  </a:lnTo>
                  <a:lnTo>
                    <a:pt x="1692729" y="334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43A66C5B-2965-462D-90D6-BEADE2C450E6}"/>
                </a:ext>
              </a:extLst>
            </p:cNvPr>
            <p:cNvSpPr/>
            <p:nvPr/>
          </p:nvSpPr>
          <p:spPr>
            <a:xfrm rot="16200000">
              <a:off x="4734718" y="3936207"/>
              <a:ext cx="1985963" cy="1828800"/>
            </a:xfrm>
            <a:custGeom>
              <a:avLst/>
              <a:gdLst>
                <a:gd name="connsiteX0" fmla="*/ 954881 w 1985963"/>
                <a:gd name="connsiteY0" fmla="*/ 1702593 h 1828800"/>
                <a:gd name="connsiteX1" fmla="*/ 423863 w 1985963"/>
                <a:gd name="connsiteY1" fmla="*/ 1695450 h 1828800"/>
                <a:gd name="connsiteX2" fmla="*/ 176213 w 1985963"/>
                <a:gd name="connsiteY2" fmla="*/ 1695450 h 1828800"/>
                <a:gd name="connsiteX3" fmla="*/ 116681 w 1985963"/>
                <a:gd name="connsiteY3" fmla="*/ 1693068 h 1828800"/>
                <a:gd name="connsiteX4" fmla="*/ 92869 w 1985963"/>
                <a:gd name="connsiteY4" fmla="*/ 1690687 h 1828800"/>
                <a:gd name="connsiteX5" fmla="*/ 71438 w 1985963"/>
                <a:gd name="connsiteY5" fmla="*/ 1678781 h 1828800"/>
                <a:gd name="connsiteX6" fmla="*/ 47625 w 1985963"/>
                <a:gd name="connsiteY6" fmla="*/ 1659731 h 1828800"/>
                <a:gd name="connsiteX7" fmla="*/ 21431 w 1985963"/>
                <a:gd name="connsiteY7" fmla="*/ 1628775 h 1828800"/>
                <a:gd name="connsiteX8" fmla="*/ 4763 w 1985963"/>
                <a:gd name="connsiteY8" fmla="*/ 1595437 h 1828800"/>
                <a:gd name="connsiteX9" fmla="*/ 0 w 1985963"/>
                <a:gd name="connsiteY9" fmla="*/ 1562100 h 1828800"/>
                <a:gd name="connsiteX10" fmla="*/ 9525 w 1985963"/>
                <a:gd name="connsiteY10" fmla="*/ 1528762 h 1828800"/>
                <a:gd name="connsiteX11" fmla="*/ 30956 w 1985963"/>
                <a:gd name="connsiteY11" fmla="*/ 1493043 h 1828800"/>
                <a:gd name="connsiteX12" fmla="*/ 109538 w 1985963"/>
                <a:gd name="connsiteY12" fmla="*/ 1440656 h 1828800"/>
                <a:gd name="connsiteX13" fmla="*/ 359569 w 1985963"/>
                <a:gd name="connsiteY13" fmla="*/ 1469231 h 1828800"/>
                <a:gd name="connsiteX14" fmla="*/ 1014413 w 1985963"/>
                <a:gd name="connsiteY14" fmla="*/ 1471612 h 1828800"/>
                <a:gd name="connsiteX15" fmla="*/ 1295400 w 1985963"/>
                <a:gd name="connsiteY15" fmla="*/ 1478756 h 1828800"/>
                <a:gd name="connsiteX16" fmla="*/ 1552575 w 1985963"/>
                <a:gd name="connsiteY16" fmla="*/ 1490662 h 1828800"/>
                <a:gd name="connsiteX17" fmla="*/ 1674019 w 1985963"/>
                <a:gd name="connsiteY17" fmla="*/ 1493043 h 1828800"/>
                <a:gd name="connsiteX18" fmla="*/ 1697831 w 1985963"/>
                <a:gd name="connsiteY18" fmla="*/ 1483518 h 1828800"/>
                <a:gd name="connsiteX19" fmla="*/ 1733550 w 1985963"/>
                <a:gd name="connsiteY19" fmla="*/ 1450181 h 1828800"/>
                <a:gd name="connsiteX20" fmla="*/ 1745456 w 1985963"/>
                <a:gd name="connsiteY20" fmla="*/ 1407318 h 1828800"/>
                <a:gd name="connsiteX21" fmla="*/ 1752600 w 1985963"/>
                <a:gd name="connsiteY21" fmla="*/ 1343025 h 1828800"/>
                <a:gd name="connsiteX22" fmla="*/ 1750219 w 1985963"/>
                <a:gd name="connsiteY22" fmla="*/ 1273968 h 1828800"/>
                <a:gd name="connsiteX23" fmla="*/ 1733550 w 1985963"/>
                <a:gd name="connsiteY23" fmla="*/ 1188243 h 1828800"/>
                <a:gd name="connsiteX24" fmla="*/ 1695450 w 1985963"/>
                <a:gd name="connsiteY24" fmla="*/ 935831 h 1828800"/>
                <a:gd name="connsiteX25" fmla="*/ 1654969 w 1985963"/>
                <a:gd name="connsiteY25" fmla="*/ 681037 h 1828800"/>
                <a:gd name="connsiteX26" fmla="*/ 1600200 w 1985963"/>
                <a:gd name="connsiteY26" fmla="*/ 261937 h 1828800"/>
                <a:gd name="connsiteX27" fmla="*/ 1583531 w 1985963"/>
                <a:gd name="connsiteY27" fmla="*/ 100012 h 1828800"/>
                <a:gd name="connsiteX28" fmla="*/ 1750219 w 1985963"/>
                <a:gd name="connsiteY28" fmla="*/ 0 h 1828800"/>
                <a:gd name="connsiteX29" fmla="*/ 1788319 w 1985963"/>
                <a:gd name="connsiteY29" fmla="*/ 326231 h 1828800"/>
                <a:gd name="connsiteX30" fmla="*/ 1843088 w 1985963"/>
                <a:gd name="connsiteY30" fmla="*/ 742950 h 1828800"/>
                <a:gd name="connsiteX31" fmla="*/ 1876425 w 1985963"/>
                <a:gd name="connsiteY31" fmla="*/ 981075 h 1828800"/>
                <a:gd name="connsiteX32" fmla="*/ 1907381 w 1985963"/>
                <a:gd name="connsiteY32" fmla="*/ 1214437 h 1828800"/>
                <a:gd name="connsiteX33" fmla="*/ 1924050 w 1985963"/>
                <a:gd name="connsiteY33" fmla="*/ 1359693 h 1828800"/>
                <a:gd name="connsiteX34" fmla="*/ 1935956 w 1985963"/>
                <a:gd name="connsiteY34" fmla="*/ 1393031 h 1828800"/>
                <a:gd name="connsiteX35" fmla="*/ 1962150 w 1985963"/>
                <a:gd name="connsiteY35" fmla="*/ 1440656 h 1828800"/>
                <a:gd name="connsiteX36" fmla="*/ 1985963 w 1985963"/>
                <a:gd name="connsiteY36" fmla="*/ 1466850 h 1828800"/>
                <a:gd name="connsiteX37" fmla="*/ 1983581 w 1985963"/>
                <a:gd name="connsiteY37" fmla="*/ 1497806 h 1828800"/>
                <a:gd name="connsiteX38" fmla="*/ 1952625 w 1985963"/>
                <a:gd name="connsiteY38" fmla="*/ 1571625 h 1828800"/>
                <a:gd name="connsiteX39" fmla="*/ 1924050 w 1985963"/>
                <a:gd name="connsiteY39" fmla="*/ 1619250 h 1828800"/>
                <a:gd name="connsiteX40" fmla="*/ 1874044 w 1985963"/>
                <a:gd name="connsiteY40" fmla="*/ 1688306 h 1828800"/>
                <a:gd name="connsiteX41" fmla="*/ 1826419 w 1985963"/>
                <a:gd name="connsiteY41" fmla="*/ 1743075 h 1828800"/>
                <a:gd name="connsiteX42" fmla="*/ 1800225 w 1985963"/>
                <a:gd name="connsiteY42" fmla="*/ 1766887 h 1828800"/>
                <a:gd name="connsiteX43" fmla="*/ 1771650 w 1985963"/>
                <a:gd name="connsiteY43" fmla="*/ 1802606 h 1828800"/>
                <a:gd name="connsiteX44" fmla="*/ 1750219 w 1985963"/>
                <a:gd name="connsiteY44" fmla="*/ 1819275 h 1828800"/>
                <a:gd name="connsiteX45" fmla="*/ 1721644 w 1985963"/>
                <a:gd name="connsiteY45" fmla="*/ 1828800 h 1828800"/>
                <a:gd name="connsiteX46" fmla="*/ 1688306 w 1985963"/>
                <a:gd name="connsiteY46" fmla="*/ 1824037 h 1828800"/>
                <a:gd name="connsiteX47" fmla="*/ 1659731 w 1985963"/>
                <a:gd name="connsiteY47" fmla="*/ 1809750 h 1828800"/>
                <a:gd name="connsiteX48" fmla="*/ 1626394 w 1985963"/>
                <a:gd name="connsiteY48" fmla="*/ 1781175 h 1828800"/>
                <a:gd name="connsiteX49" fmla="*/ 1595438 w 1985963"/>
                <a:gd name="connsiteY49" fmla="*/ 1757362 h 1828800"/>
                <a:gd name="connsiteX50" fmla="*/ 1550194 w 1985963"/>
                <a:gd name="connsiteY50" fmla="*/ 1738312 h 1828800"/>
                <a:gd name="connsiteX51" fmla="*/ 1500188 w 1985963"/>
                <a:gd name="connsiteY51" fmla="*/ 1724025 h 1828800"/>
                <a:gd name="connsiteX52" fmla="*/ 1433513 w 1985963"/>
                <a:gd name="connsiteY52" fmla="*/ 1712118 h 1828800"/>
                <a:gd name="connsiteX53" fmla="*/ 954881 w 1985963"/>
                <a:gd name="connsiteY53" fmla="*/ 1702593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85963" h="1828800">
                  <a:moveTo>
                    <a:pt x="954881" y="1702593"/>
                  </a:moveTo>
                  <a:lnTo>
                    <a:pt x="423863" y="1695450"/>
                  </a:lnTo>
                  <a:lnTo>
                    <a:pt x="176213" y="1695450"/>
                  </a:lnTo>
                  <a:lnTo>
                    <a:pt x="116681" y="1693068"/>
                  </a:lnTo>
                  <a:lnTo>
                    <a:pt x="92869" y="1690687"/>
                  </a:lnTo>
                  <a:lnTo>
                    <a:pt x="71438" y="1678781"/>
                  </a:lnTo>
                  <a:lnTo>
                    <a:pt x="47625" y="1659731"/>
                  </a:lnTo>
                  <a:lnTo>
                    <a:pt x="21431" y="1628775"/>
                  </a:lnTo>
                  <a:lnTo>
                    <a:pt x="4763" y="1595437"/>
                  </a:lnTo>
                  <a:lnTo>
                    <a:pt x="0" y="1562100"/>
                  </a:lnTo>
                  <a:lnTo>
                    <a:pt x="9525" y="1528762"/>
                  </a:lnTo>
                  <a:lnTo>
                    <a:pt x="30956" y="1493043"/>
                  </a:lnTo>
                  <a:lnTo>
                    <a:pt x="109538" y="1440656"/>
                  </a:lnTo>
                  <a:lnTo>
                    <a:pt x="359569" y="1469231"/>
                  </a:lnTo>
                  <a:lnTo>
                    <a:pt x="1014413" y="1471612"/>
                  </a:lnTo>
                  <a:lnTo>
                    <a:pt x="1295400" y="1478756"/>
                  </a:lnTo>
                  <a:lnTo>
                    <a:pt x="1552575" y="1490662"/>
                  </a:lnTo>
                  <a:lnTo>
                    <a:pt x="1674019" y="1493043"/>
                  </a:lnTo>
                  <a:lnTo>
                    <a:pt x="1697831" y="1483518"/>
                  </a:lnTo>
                  <a:lnTo>
                    <a:pt x="1733550" y="1450181"/>
                  </a:lnTo>
                  <a:lnTo>
                    <a:pt x="1745456" y="1407318"/>
                  </a:lnTo>
                  <a:lnTo>
                    <a:pt x="1752600" y="1343025"/>
                  </a:lnTo>
                  <a:cubicBezTo>
                    <a:pt x="1751806" y="1320006"/>
                    <a:pt x="1751013" y="1296987"/>
                    <a:pt x="1750219" y="1273968"/>
                  </a:cubicBezTo>
                  <a:lnTo>
                    <a:pt x="1733550" y="1188243"/>
                  </a:lnTo>
                  <a:lnTo>
                    <a:pt x="1695450" y="935831"/>
                  </a:lnTo>
                  <a:lnTo>
                    <a:pt x="1654969" y="681037"/>
                  </a:lnTo>
                  <a:lnTo>
                    <a:pt x="1600200" y="261937"/>
                  </a:lnTo>
                  <a:lnTo>
                    <a:pt x="1583531" y="100012"/>
                  </a:lnTo>
                  <a:lnTo>
                    <a:pt x="1750219" y="0"/>
                  </a:lnTo>
                  <a:lnTo>
                    <a:pt x="1788319" y="326231"/>
                  </a:lnTo>
                  <a:lnTo>
                    <a:pt x="1843088" y="742950"/>
                  </a:lnTo>
                  <a:lnTo>
                    <a:pt x="1876425" y="981075"/>
                  </a:lnTo>
                  <a:lnTo>
                    <a:pt x="1907381" y="1214437"/>
                  </a:lnTo>
                  <a:lnTo>
                    <a:pt x="1924050" y="1359693"/>
                  </a:lnTo>
                  <a:lnTo>
                    <a:pt x="1935956" y="1393031"/>
                  </a:lnTo>
                  <a:lnTo>
                    <a:pt x="1962150" y="1440656"/>
                  </a:lnTo>
                  <a:lnTo>
                    <a:pt x="1985963" y="1466850"/>
                  </a:lnTo>
                  <a:lnTo>
                    <a:pt x="1983581" y="1497806"/>
                  </a:lnTo>
                  <a:lnTo>
                    <a:pt x="1952625" y="1571625"/>
                  </a:lnTo>
                  <a:lnTo>
                    <a:pt x="1924050" y="1619250"/>
                  </a:lnTo>
                  <a:lnTo>
                    <a:pt x="1874044" y="1688306"/>
                  </a:lnTo>
                  <a:lnTo>
                    <a:pt x="1826419" y="1743075"/>
                  </a:lnTo>
                  <a:lnTo>
                    <a:pt x="1800225" y="1766887"/>
                  </a:lnTo>
                  <a:lnTo>
                    <a:pt x="1771650" y="1802606"/>
                  </a:lnTo>
                  <a:lnTo>
                    <a:pt x="1750219" y="1819275"/>
                  </a:lnTo>
                  <a:lnTo>
                    <a:pt x="1721644" y="1828800"/>
                  </a:lnTo>
                  <a:lnTo>
                    <a:pt x="1688306" y="1824037"/>
                  </a:lnTo>
                  <a:lnTo>
                    <a:pt x="1659731" y="1809750"/>
                  </a:lnTo>
                  <a:lnTo>
                    <a:pt x="1626394" y="1781175"/>
                  </a:lnTo>
                  <a:lnTo>
                    <a:pt x="1595438" y="1757362"/>
                  </a:lnTo>
                  <a:lnTo>
                    <a:pt x="1550194" y="1738312"/>
                  </a:lnTo>
                  <a:lnTo>
                    <a:pt x="1500188" y="1724025"/>
                  </a:lnTo>
                  <a:lnTo>
                    <a:pt x="1433513" y="1712118"/>
                  </a:lnTo>
                  <a:lnTo>
                    <a:pt x="954881" y="1702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3EBBF0F1-288E-433D-9510-0A238D6333B6}"/>
                </a:ext>
              </a:extLst>
            </p:cNvPr>
            <p:cNvSpPr/>
            <p:nvPr/>
          </p:nvSpPr>
          <p:spPr>
            <a:xfrm>
              <a:off x="4881563" y="4627563"/>
              <a:ext cx="1481137" cy="307975"/>
            </a:xfrm>
            <a:custGeom>
              <a:avLst/>
              <a:gdLst>
                <a:gd name="connsiteX0" fmla="*/ 600075 w 1481137"/>
                <a:gd name="connsiteY0" fmla="*/ 252412 h 309562"/>
                <a:gd name="connsiteX1" fmla="*/ 7143 w 1481137"/>
                <a:gd name="connsiteY1" fmla="*/ 309562 h 309562"/>
                <a:gd name="connsiteX2" fmla="*/ 0 w 1481137"/>
                <a:gd name="connsiteY2" fmla="*/ 147637 h 309562"/>
                <a:gd name="connsiteX3" fmla="*/ 269081 w 1481137"/>
                <a:gd name="connsiteY3" fmla="*/ 121444 h 309562"/>
                <a:gd name="connsiteX4" fmla="*/ 852487 w 1481137"/>
                <a:gd name="connsiteY4" fmla="*/ 59531 h 309562"/>
                <a:gd name="connsiteX5" fmla="*/ 1283493 w 1481137"/>
                <a:gd name="connsiteY5" fmla="*/ 19050 h 309562"/>
                <a:gd name="connsiteX6" fmla="*/ 1471612 w 1481137"/>
                <a:gd name="connsiteY6" fmla="*/ 0 h 309562"/>
                <a:gd name="connsiteX7" fmla="*/ 1481137 w 1481137"/>
                <a:gd name="connsiteY7" fmla="*/ 209550 h 309562"/>
                <a:gd name="connsiteX8" fmla="*/ 1157287 w 1481137"/>
                <a:gd name="connsiteY8" fmla="*/ 211931 h 309562"/>
                <a:gd name="connsiteX9" fmla="*/ 840581 w 1481137"/>
                <a:gd name="connsiteY9" fmla="*/ 233362 h 309562"/>
                <a:gd name="connsiteX10" fmla="*/ 600075 w 1481137"/>
                <a:gd name="connsiteY10" fmla="*/ 2524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1137" h="309562">
                  <a:moveTo>
                    <a:pt x="600075" y="252412"/>
                  </a:moveTo>
                  <a:lnTo>
                    <a:pt x="7143" y="309562"/>
                  </a:lnTo>
                  <a:lnTo>
                    <a:pt x="0" y="147637"/>
                  </a:lnTo>
                  <a:lnTo>
                    <a:pt x="269081" y="121444"/>
                  </a:lnTo>
                  <a:lnTo>
                    <a:pt x="852487" y="59531"/>
                  </a:lnTo>
                  <a:lnTo>
                    <a:pt x="1283493" y="19050"/>
                  </a:lnTo>
                  <a:lnTo>
                    <a:pt x="1471612" y="0"/>
                  </a:lnTo>
                  <a:lnTo>
                    <a:pt x="1481137" y="209550"/>
                  </a:lnTo>
                  <a:lnTo>
                    <a:pt x="1157287" y="211931"/>
                  </a:lnTo>
                  <a:lnTo>
                    <a:pt x="840581" y="233362"/>
                  </a:lnTo>
                  <a:lnTo>
                    <a:pt x="6000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035E00E9-7545-47D1-9A84-D1DC6F717491}"/>
                </a:ext>
              </a:extLst>
            </p:cNvPr>
            <p:cNvSpPr/>
            <p:nvPr/>
          </p:nvSpPr>
          <p:spPr>
            <a:xfrm>
              <a:off x="4908550" y="5468938"/>
              <a:ext cx="1457325" cy="317500"/>
            </a:xfrm>
            <a:custGeom>
              <a:avLst/>
              <a:gdLst>
                <a:gd name="connsiteX0" fmla="*/ 414338 w 1457325"/>
                <a:gd name="connsiteY0" fmla="*/ 252413 h 316707"/>
                <a:gd name="connsiteX1" fmla="*/ 11907 w 1457325"/>
                <a:gd name="connsiteY1" fmla="*/ 316707 h 316707"/>
                <a:gd name="connsiteX2" fmla="*/ 0 w 1457325"/>
                <a:gd name="connsiteY2" fmla="*/ 164307 h 316707"/>
                <a:gd name="connsiteX3" fmla="*/ 242888 w 1457325"/>
                <a:gd name="connsiteY3" fmla="*/ 121444 h 316707"/>
                <a:gd name="connsiteX4" fmla="*/ 640557 w 1457325"/>
                <a:gd name="connsiteY4" fmla="*/ 61913 h 316707"/>
                <a:gd name="connsiteX5" fmla="*/ 919163 w 1457325"/>
                <a:gd name="connsiteY5" fmla="*/ 28575 h 316707"/>
                <a:gd name="connsiteX6" fmla="*/ 1100138 w 1457325"/>
                <a:gd name="connsiteY6" fmla="*/ 14288 h 316707"/>
                <a:gd name="connsiteX7" fmla="*/ 1159669 w 1457325"/>
                <a:gd name="connsiteY7" fmla="*/ 4763 h 316707"/>
                <a:gd name="connsiteX8" fmla="*/ 1245394 w 1457325"/>
                <a:gd name="connsiteY8" fmla="*/ 0 h 316707"/>
                <a:gd name="connsiteX9" fmla="*/ 1326357 w 1457325"/>
                <a:gd name="connsiteY9" fmla="*/ 2382 h 316707"/>
                <a:gd name="connsiteX10" fmla="*/ 1393032 w 1457325"/>
                <a:gd name="connsiteY10" fmla="*/ 9525 h 316707"/>
                <a:gd name="connsiteX11" fmla="*/ 1457325 w 1457325"/>
                <a:gd name="connsiteY11" fmla="*/ 28575 h 316707"/>
                <a:gd name="connsiteX12" fmla="*/ 1443038 w 1457325"/>
                <a:gd name="connsiteY12" fmla="*/ 309563 h 316707"/>
                <a:gd name="connsiteX13" fmla="*/ 1381125 w 1457325"/>
                <a:gd name="connsiteY13" fmla="*/ 309563 h 316707"/>
                <a:gd name="connsiteX14" fmla="*/ 1343025 w 1457325"/>
                <a:gd name="connsiteY14" fmla="*/ 273844 h 316707"/>
                <a:gd name="connsiteX15" fmla="*/ 1285875 w 1457325"/>
                <a:gd name="connsiteY15" fmla="*/ 228600 h 316707"/>
                <a:gd name="connsiteX16" fmla="*/ 1226344 w 1457325"/>
                <a:gd name="connsiteY16" fmla="*/ 195263 h 316707"/>
                <a:gd name="connsiteX17" fmla="*/ 1140619 w 1457325"/>
                <a:gd name="connsiteY17" fmla="*/ 188119 h 316707"/>
                <a:gd name="connsiteX18" fmla="*/ 947738 w 1457325"/>
                <a:gd name="connsiteY18" fmla="*/ 195263 h 316707"/>
                <a:gd name="connsiteX19" fmla="*/ 678657 w 1457325"/>
                <a:gd name="connsiteY19" fmla="*/ 223838 h 316707"/>
                <a:gd name="connsiteX20" fmla="*/ 414338 w 1457325"/>
                <a:gd name="connsiteY20" fmla="*/ 252413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7325" h="316707">
                  <a:moveTo>
                    <a:pt x="414338" y="252413"/>
                  </a:moveTo>
                  <a:lnTo>
                    <a:pt x="11907" y="316707"/>
                  </a:lnTo>
                  <a:lnTo>
                    <a:pt x="0" y="164307"/>
                  </a:lnTo>
                  <a:lnTo>
                    <a:pt x="242888" y="121444"/>
                  </a:lnTo>
                  <a:lnTo>
                    <a:pt x="640557" y="61913"/>
                  </a:lnTo>
                  <a:lnTo>
                    <a:pt x="919163" y="28575"/>
                  </a:lnTo>
                  <a:lnTo>
                    <a:pt x="1100138" y="14288"/>
                  </a:lnTo>
                  <a:lnTo>
                    <a:pt x="1159669" y="4763"/>
                  </a:lnTo>
                  <a:lnTo>
                    <a:pt x="1245394" y="0"/>
                  </a:lnTo>
                  <a:lnTo>
                    <a:pt x="1326357" y="2382"/>
                  </a:lnTo>
                  <a:lnTo>
                    <a:pt x="1393032" y="9525"/>
                  </a:lnTo>
                  <a:lnTo>
                    <a:pt x="1457325" y="28575"/>
                  </a:lnTo>
                  <a:lnTo>
                    <a:pt x="1443038" y="309563"/>
                  </a:lnTo>
                  <a:lnTo>
                    <a:pt x="1381125" y="309563"/>
                  </a:lnTo>
                  <a:lnTo>
                    <a:pt x="1343025" y="273844"/>
                  </a:lnTo>
                  <a:lnTo>
                    <a:pt x="1285875" y="228600"/>
                  </a:lnTo>
                  <a:lnTo>
                    <a:pt x="1226344" y="195263"/>
                  </a:lnTo>
                  <a:lnTo>
                    <a:pt x="1140619" y="188119"/>
                  </a:lnTo>
                  <a:lnTo>
                    <a:pt x="947738" y="195263"/>
                  </a:lnTo>
                  <a:lnTo>
                    <a:pt x="678657" y="223838"/>
                  </a:lnTo>
                  <a:lnTo>
                    <a:pt x="414338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4795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03025D-ED14-45A1-A6BE-9E8C06CC9763}"/>
              </a:ext>
            </a:extLst>
          </p:cNvPr>
          <p:cNvGrpSpPr/>
          <p:nvPr/>
        </p:nvGrpSpPr>
        <p:grpSpPr>
          <a:xfrm>
            <a:off x="2565400" y="1527175"/>
            <a:ext cx="4651375" cy="4445000"/>
            <a:chOff x="2565400" y="1527175"/>
            <a:chExt cx="4651375" cy="4445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A644F6E-EF0F-3D43-AD2D-96B01D177D24}"/>
                </a:ext>
              </a:extLst>
            </p:cNvPr>
            <p:cNvSpPr/>
            <p:nvPr/>
          </p:nvSpPr>
          <p:spPr>
            <a:xfrm>
              <a:off x="4265613" y="2306638"/>
              <a:ext cx="2578100" cy="466725"/>
            </a:xfrm>
            <a:custGeom>
              <a:avLst/>
              <a:gdLst>
                <a:gd name="connsiteX0" fmla="*/ 1352550 w 2578894"/>
                <a:gd name="connsiteY0" fmla="*/ 309563 h 466725"/>
                <a:gd name="connsiteX1" fmla="*/ 954881 w 2578894"/>
                <a:gd name="connsiteY1" fmla="*/ 364332 h 466725"/>
                <a:gd name="connsiteX2" fmla="*/ 783431 w 2578894"/>
                <a:gd name="connsiteY2" fmla="*/ 407194 h 466725"/>
                <a:gd name="connsiteX3" fmla="*/ 681037 w 2578894"/>
                <a:gd name="connsiteY3" fmla="*/ 419100 h 466725"/>
                <a:gd name="connsiteX4" fmla="*/ 564356 w 2578894"/>
                <a:gd name="connsiteY4" fmla="*/ 438150 h 466725"/>
                <a:gd name="connsiteX5" fmla="*/ 507206 w 2578894"/>
                <a:gd name="connsiteY5" fmla="*/ 452438 h 466725"/>
                <a:gd name="connsiteX6" fmla="*/ 478631 w 2578894"/>
                <a:gd name="connsiteY6" fmla="*/ 461963 h 466725"/>
                <a:gd name="connsiteX7" fmla="*/ 442912 w 2578894"/>
                <a:gd name="connsiteY7" fmla="*/ 466725 h 466725"/>
                <a:gd name="connsiteX8" fmla="*/ 402431 w 2578894"/>
                <a:gd name="connsiteY8" fmla="*/ 461963 h 466725"/>
                <a:gd name="connsiteX9" fmla="*/ 371475 w 2578894"/>
                <a:gd name="connsiteY9" fmla="*/ 454819 h 466725"/>
                <a:gd name="connsiteX10" fmla="*/ 328612 w 2578894"/>
                <a:gd name="connsiteY10" fmla="*/ 435769 h 466725"/>
                <a:gd name="connsiteX11" fmla="*/ 261937 w 2578894"/>
                <a:gd name="connsiteY11" fmla="*/ 400050 h 466725"/>
                <a:gd name="connsiteX12" fmla="*/ 183356 w 2578894"/>
                <a:gd name="connsiteY12" fmla="*/ 338138 h 466725"/>
                <a:gd name="connsiteX13" fmla="*/ 92869 w 2578894"/>
                <a:gd name="connsiteY13" fmla="*/ 259557 h 466725"/>
                <a:gd name="connsiteX14" fmla="*/ 40481 w 2578894"/>
                <a:gd name="connsiteY14" fmla="*/ 207169 h 466725"/>
                <a:gd name="connsiteX15" fmla="*/ 14287 w 2578894"/>
                <a:gd name="connsiteY15" fmla="*/ 176213 h 466725"/>
                <a:gd name="connsiteX16" fmla="*/ 4762 w 2578894"/>
                <a:gd name="connsiteY16" fmla="*/ 154782 h 466725"/>
                <a:gd name="connsiteX17" fmla="*/ 0 w 2578894"/>
                <a:gd name="connsiteY17" fmla="*/ 130969 h 466725"/>
                <a:gd name="connsiteX18" fmla="*/ 2381 w 2578894"/>
                <a:gd name="connsiteY18" fmla="*/ 114300 h 466725"/>
                <a:gd name="connsiteX19" fmla="*/ 11906 w 2578894"/>
                <a:gd name="connsiteY19" fmla="*/ 107157 h 466725"/>
                <a:gd name="connsiteX20" fmla="*/ 28575 w 2578894"/>
                <a:gd name="connsiteY20" fmla="*/ 104775 h 466725"/>
                <a:gd name="connsiteX21" fmla="*/ 52387 w 2578894"/>
                <a:gd name="connsiteY21" fmla="*/ 111919 h 466725"/>
                <a:gd name="connsiteX22" fmla="*/ 119062 w 2578894"/>
                <a:gd name="connsiteY22" fmla="*/ 152400 h 466725"/>
                <a:gd name="connsiteX23" fmla="*/ 200025 w 2578894"/>
                <a:gd name="connsiteY23" fmla="*/ 192882 h 466725"/>
                <a:gd name="connsiteX24" fmla="*/ 259556 w 2578894"/>
                <a:gd name="connsiteY24" fmla="*/ 214313 h 466725"/>
                <a:gd name="connsiteX25" fmla="*/ 352425 w 2578894"/>
                <a:gd name="connsiteY25" fmla="*/ 238125 h 466725"/>
                <a:gd name="connsiteX26" fmla="*/ 411956 w 2578894"/>
                <a:gd name="connsiteY26" fmla="*/ 247650 h 466725"/>
                <a:gd name="connsiteX27" fmla="*/ 454819 w 2578894"/>
                <a:gd name="connsiteY27" fmla="*/ 247650 h 466725"/>
                <a:gd name="connsiteX28" fmla="*/ 526256 w 2578894"/>
                <a:gd name="connsiteY28" fmla="*/ 238125 h 466725"/>
                <a:gd name="connsiteX29" fmla="*/ 742950 w 2578894"/>
                <a:gd name="connsiteY29" fmla="*/ 207169 h 466725"/>
                <a:gd name="connsiteX30" fmla="*/ 978694 w 2578894"/>
                <a:gd name="connsiteY30" fmla="*/ 183357 h 466725"/>
                <a:gd name="connsiteX31" fmla="*/ 1309687 w 2578894"/>
                <a:gd name="connsiteY31" fmla="*/ 138113 h 466725"/>
                <a:gd name="connsiteX32" fmla="*/ 1669256 w 2578894"/>
                <a:gd name="connsiteY32" fmla="*/ 90488 h 466725"/>
                <a:gd name="connsiteX33" fmla="*/ 1912144 w 2578894"/>
                <a:gd name="connsiteY33" fmla="*/ 69057 h 466725"/>
                <a:gd name="connsiteX34" fmla="*/ 2031206 w 2578894"/>
                <a:gd name="connsiteY34" fmla="*/ 50007 h 466725"/>
                <a:gd name="connsiteX35" fmla="*/ 2088356 w 2578894"/>
                <a:gd name="connsiteY35" fmla="*/ 33338 h 466725"/>
                <a:gd name="connsiteX36" fmla="*/ 2178844 w 2578894"/>
                <a:gd name="connsiteY36" fmla="*/ 0 h 466725"/>
                <a:gd name="connsiteX37" fmla="*/ 2266950 w 2578894"/>
                <a:gd name="connsiteY37" fmla="*/ 11907 h 466725"/>
                <a:gd name="connsiteX38" fmla="*/ 2345531 w 2578894"/>
                <a:gd name="connsiteY38" fmla="*/ 35719 h 466725"/>
                <a:gd name="connsiteX39" fmla="*/ 2405062 w 2578894"/>
                <a:gd name="connsiteY39" fmla="*/ 59532 h 466725"/>
                <a:gd name="connsiteX40" fmla="*/ 2476500 w 2578894"/>
                <a:gd name="connsiteY40" fmla="*/ 88107 h 466725"/>
                <a:gd name="connsiteX41" fmla="*/ 2519362 w 2578894"/>
                <a:gd name="connsiteY41" fmla="*/ 107157 h 466725"/>
                <a:gd name="connsiteX42" fmla="*/ 2540794 w 2578894"/>
                <a:gd name="connsiteY42" fmla="*/ 121444 h 466725"/>
                <a:gd name="connsiteX43" fmla="*/ 2557462 w 2578894"/>
                <a:gd name="connsiteY43" fmla="*/ 138113 h 466725"/>
                <a:gd name="connsiteX44" fmla="*/ 2571750 w 2578894"/>
                <a:gd name="connsiteY44" fmla="*/ 166688 h 466725"/>
                <a:gd name="connsiteX45" fmla="*/ 2578894 w 2578894"/>
                <a:gd name="connsiteY45" fmla="*/ 188119 h 466725"/>
                <a:gd name="connsiteX46" fmla="*/ 2578894 w 2578894"/>
                <a:gd name="connsiteY46" fmla="*/ 204788 h 466725"/>
                <a:gd name="connsiteX47" fmla="*/ 2569369 w 2578894"/>
                <a:gd name="connsiteY47" fmla="*/ 226219 h 466725"/>
                <a:gd name="connsiteX48" fmla="*/ 2547937 w 2578894"/>
                <a:gd name="connsiteY48" fmla="*/ 247650 h 466725"/>
                <a:gd name="connsiteX49" fmla="*/ 2481262 w 2578894"/>
                <a:gd name="connsiteY49" fmla="*/ 276225 h 466725"/>
                <a:gd name="connsiteX50" fmla="*/ 2386012 w 2578894"/>
                <a:gd name="connsiteY50" fmla="*/ 259557 h 466725"/>
                <a:gd name="connsiteX51" fmla="*/ 2226469 w 2578894"/>
                <a:gd name="connsiteY51" fmla="*/ 242888 h 466725"/>
                <a:gd name="connsiteX52" fmla="*/ 2066925 w 2578894"/>
                <a:gd name="connsiteY52" fmla="*/ 242888 h 466725"/>
                <a:gd name="connsiteX53" fmla="*/ 1907381 w 2578894"/>
                <a:gd name="connsiteY53" fmla="*/ 250032 h 466725"/>
                <a:gd name="connsiteX54" fmla="*/ 1619250 w 2578894"/>
                <a:gd name="connsiteY54" fmla="*/ 278607 h 466725"/>
                <a:gd name="connsiteX55" fmla="*/ 1352550 w 2578894"/>
                <a:gd name="connsiteY55" fmla="*/ 3095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78894" h="466725">
                  <a:moveTo>
                    <a:pt x="1352550" y="309563"/>
                  </a:moveTo>
                  <a:lnTo>
                    <a:pt x="954881" y="364332"/>
                  </a:lnTo>
                  <a:lnTo>
                    <a:pt x="783431" y="407194"/>
                  </a:lnTo>
                  <a:lnTo>
                    <a:pt x="681037" y="419100"/>
                  </a:lnTo>
                  <a:lnTo>
                    <a:pt x="564356" y="438150"/>
                  </a:lnTo>
                  <a:lnTo>
                    <a:pt x="507206" y="452438"/>
                  </a:lnTo>
                  <a:lnTo>
                    <a:pt x="478631" y="461963"/>
                  </a:lnTo>
                  <a:lnTo>
                    <a:pt x="442912" y="466725"/>
                  </a:lnTo>
                  <a:lnTo>
                    <a:pt x="402431" y="461963"/>
                  </a:lnTo>
                  <a:lnTo>
                    <a:pt x="371475" y="454819"/>
                  </a:lnTo>
                  <a:lnTo>
                    <a:pt x="328612" y="435769"/>
                  </a:lnTo>
                  <a:lnTo>
                    <a:pt x="261937" y="400050"/>
                  </a:lnTo>
                  <a:lnTo>
                    <a:pt x="183356" y="338138"/>
                  </a:lnTo>
                  <a:lnTo>
                    <a:pt x="92869" y="259557"/>
                  </a:lnTo>
                  <a:lnTo>
                    <a:pt x="40481" y="207169"/>
                  </a:lnTo>
                  <a:lnTo>
                    <a:pt x="14287" y="176213"/>
                  </a:lnTo>
                  <a:lnTo>
                    <a:pt x="4762" y="154782"/>
                  </a:lnTo>
                  <a:lnTo>
                    <a:pt x="0" y="130969"/>
                  </a:lnTo>
                  <a:lnTo>
                    <a:pt x="2381" y="114300"/>
                  </a:lnTo>
                  <a:lnTo>
                    <a:pt x="11906" y="107157"/>
                  </a:lnTo>
                  <a:lnTo>
                    <a:pt x="28575" y="104775"/>
                  </a:lnTo>
                  <a:lnTo>
                    <a:pt x="52387" y="111919"/>
                  </a:lnTo>
                  <a:lnTo>
                    <a:pt x="119062" y="152400"/>
                  </a:lnTo>
                  <a:lnTo>
                    <a:pt x="200025" y="192882"/>
                  </a:lnTo>
                  <a:lnTo>
                    <a:pt x="259556" y="214313"/>
                  </a:lnTo>
                  <a:lnTo>
                    <a:pt x="352425" y="238125"/>
                  </a:lnTo>
                  <a:lnTo>
                    <a:pt x="411956" y="247650"/>
                  </a:lnTo>
                  <a:lnTo>
                    <a:pt x="454819" y="247650"/>
                  </a:lnTo>
                  <a:lnTo>
                    <a:pt x="526256" y="238125"/>
                  </a:lnTo>
                  <a:lnTo>
                    <a:pt x="742950" y="207169"/>
                  </a:lnTo>
                  <a:lnTo>
                    <a:pt x="978694" y="183357"/>
                  </a:lnTo>
                  <a:lnTo>
                    <a:pt x="1309687" y="138113"/>
                  </a:lnTo>
                  <a:lnTo>
                    <a:pt x="1669256" y="90488"/>
                  </a:lnTo>
                  <a:lnTo>
                    <a:pt x="1912144" y="69057"/>
                  </a:lnTo>
                  <a:lnTo>
                    <a:pt x="2031206" y="50007"/>
                  </a:lnTo>
                  <a:lnTo>
                    <a:pt x="2088356" y="33338"/>
                  </a:lnTo>
                  <a:lnTo>
                    <a:pt x="2178844" y="0"/>
                  </a:lnTo>
                  <a:lnTo>
                    <a:pt x="2266950" y="11907"/>
                  </a:lnTo>
                  <a:lnTo>
                    <a:pt x="2345531" y="35719"/>
                  </a:lnTo>
                  <a:lnTo>
                    <a:pt x="2405062" y="59532"/>
                  </a:lnTo>
                  <a:lnTo>
                    <a:pt x="2476500" y="88107"/>
                  </a:lnTo>
                  <a:lnTo>
                    <a:pt x="2519362" y="107157"/>
                  </a:lnTo>
                  <a:lnTo>
                    <a:pt x="2540794" y="121444"/>
                  </a:lnTo>
                  <a:lnTo>
                    <a:pt x="2557462" y="138113"/>
                  </a:lnTo>
                  <a:lnTo>
                    <a:pt x="2571750" y="166688"/>
                  </a:lnTo>
                  <a:lnTo>
                    <a:pt x="2578894" y="188119"/>
                  </a:lnTo>
                  <a:lnTo>
                    <a:pt x="2578894" y="204788"/>
                  </a:lnTo>
                  <a:lnTo>
                    <a:pt x="2569369" y="226219"/>
                  </a:lnTo>
                  <a:lnTo>
                    <a:pt x="2547937" y="247650"/>
                  </a:lnTo>
                  <a:lnTo>
                    <a:pt x="2481262" y="276225"/>
                  </a:lnTo>
                  <a:lnTo>
                    <a:pt x="2386012" y="259557"/>
                  </a:lnTo>
                  <a:lnTo>
                    <a:pt x="2226469" y="242888"/>
                  </a:lnTo>
                  <a:lnTo>
                    <a:pt x="2066925" y="242888"/>
                  </a:lnTo>
                  <a:lnTo>
                    <a:pt x="1907381" y="250032"/>
                  </a:lnTo>
                  <a:lnTo>
                    <a:pt x="1619250" y="278607"/>
                  </a:lnTo>
                  <a:lnTo>
                    <a:pt x="1352550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170989F-4B0D-8145-AA9B-DF438624B146}"/>
                </a:ext>
              </a:extLst>
            </p:cNvPr>
            <p:cNvSpPr/>
            <p:nvPr/>
          </p:nvSpPr>
          <p:spPr>
            <a:xfrm rot="16200000">
              <a:off x="2057400" y="2093913"/>
              <a:ext cx="2505075" cy="1489075"/>
            </a:xfrm>
            <a:custGeom>
              <a:avLst/>
              <a:gdLst>
                <a:gd name="connsiteX0" fmla="*/ 1414463 w 2505075"/>
                <a:gd name="connsiteY0" fmla="*/ 1112043 h 1488281"/>
                <a:gd name="connsiteX1" fmla="*/ 1121569 w 2505075"/>
                <a:gd name="connsiteY1" fmla="*/ 945356 h 1488281"/>
                <a:gd name="connsiteX2" fmla="*/ 992981 w 2505075"/>
                <a:gd name="connsiteY2" fmla="*/ 857250 h 1488281"/>
                <a:gd name="connsiteX3" fmla="*/ 785813 w 2505075"/>
                <a:gd name="connsiteY3" fmla="*/ 719137 h 1488281"/>
                <a:gd name="connsiteX4" fmla="*/ 611981 w 2505075"/>
                <a:gd name="connsiteY4" fmla="*/ 588168 h 1488281"/>
                <a:gd name="connsiteX5" fmla="*/ 433388 w 2505075"/>
                <a:gd name="connsiteY5" fmla="*/ 447675 h 1488281"/>
                <a:gd name="connsiteX6" fmla="*/ 302419 w 2505075"/>
                <a:gd name="connsiteY6" fmla="*/ 330993 h 1488281"/>
                <a:gd name="connsiteX7" fmla="*/ 126206 w 2505075"/>
                <a:gd name="connsiteY7" fmla="*/ 171450 h 1488281"/>
                <a:gd name="connsiteX8" fmla="*/ 19050 w 2505075"/>
                <a:gd name="connsiteY8" fmla="*/ 71437 h 1488281"/>
                <a:gd name="connsiteX9" fmla="*/ 4763 w 2505075"/>
                <a:gd name="connsiteY9" fmla="*/ 50006 h 1488281"/>
                <a:gd name="connsiteX10" fmla="*/ 0 w 2505075"/>
                <a:gd name="connsiteY10" fmla="*/ 28575 h 1488281"/>
                <a:gd name="connsiteX11" fmla="*/ 0 w 2505075"/>
                <a:gd name="connsiteY11" fmla="*/ 14287 h 1488281"/>
                <a:gd name="connsiteX12" fmla="*/ 4763 w 2505075"/>
                <a:gd name="connsiteY12" fmla="*/ 2381 h 1488281"/>
                <a:gd name="connsiteX13" fmla="*/ 21431 w 2505075"/>
                <a:gd name="connsiteY13" fmla="*/ 0 h 1488281"/>
                <a:gd name="connsiteX14" fmla="*/ 54769 w 2505075"/>
                <a:gd name="connsiteY14" fmla="*/ 9525 h 1488281"/>
                <a:gd name="connsiteX15" fmla="*/ 166688 w 2505075"/>
                <a:gd name="connsiteY15" fmla="*/ 92868 h 1488281"/>
                <a:gd name="connsiteX16" fmla="*/ 378619 w 2505075"/>
                <a:gd name="connsiteY16" fmla="*/ 250031 h 1488281"/>
                <a:gd name="connsiteX17" fmla="*/ 540544 w 2505075"/>
                <a:gd name="connsiteY17" fmla="*/ 364331 h 1488281"/>
                <a:gd name="connsiteX18" fmla="*/ 769144 w 2505075"/>
                <a:gd name="connsiteY18" fmla="*/ 511968 h 1488281"/>
                <a:gd name="connsiteX19" fmla="*/ 992981 w 2505075"/>
                <a:gd name="connsiteY19" fmla="*/ 645318 h 1488281"/>
                <a:gd name="connsiteX20" fmla="*/ 1202531 w 2505075"/>
                <a:gd name="connsiteY20" fmla="*/ 759618 h 1488281"/>
                <a:gd name="connsiteX21" fmla="*/ 1464469 w 2505075"/>
                <a:gd name="connsiteY21" fmla="*/ 881062 h 1488281"/>
                <a:gd name="connsiteX22" fmla="*/ 1759744 w 2505075"/>
                <a:gd name="connsiteY22" fmla="*/ 1014412 h 1488281"/>
                <a:gd name="connsiteX23" fmla="*/ 2019300 w 2505075"/>
                <a:gd name="connsiteY23" fmla="*/ 1121568 h 1488281"/>
                <a:gd name="connsiteX24" fmla="*/ 2152650 w 2505075"/>
                <a:gd name="connsiteY24" fmla="*/ 1164431 h 1488281"/>
                <a:gd name="connsiteX25" fmla="*/ 2197894 w 2505075"/>
                <a:gd name="connsiteY25" fmla="*/ 1173956 h 1488281"/>
                <a:gd name="connsiteX26" fmla="*/ 2240756 w 2505075"/>
                <a:gd name="connsiteY26" fmla="*/ 1173956 h 1488281"/>
                <a:gd name="connsiteX27" fmla="*/ 2271713 w 2505075"/>
                <a:gd name="connsiteY27" fmla="*/ 1166812 h 1488281"/>
                <a:gd name="connsiteX28" fmla="*/ 2309813 w 2505075"/>
                <a:gd name="connsiteY28" fmla="*/ 1157287 h 1488281"/>
                <a:gd name="connsiteX29" fmla="*/ 2366963 w 2505075"/>
                <a:gd name="connsiteY29" fmla="*/ 1121568 h 1488281"/>
                <a:gd name="connsiteX30" fmla="*/ 2419350 w 2505075"/>
                <a:gd name="connsiteY30" fmla="*/ 1088231 h 1488281"/>
                <a:gd name="connsiteX31" fmla="*/ 2450306 w 2505075"/>
                <a:gd name="connsiteY31" fmla="*/ 1062037 h 1488281"/>
                <a:gd name="connsiteX32" fmla="*/ 2471738 w 2505075"/>
                <a:gd name="connsiteY32" fmla="*/ 1050131 h 1488281"/>
                <a:gd name="connsiteX33" fmla="*/ 2488406 w 2505075"/>
                <a:gd name="connsiteY33" fmla="*/ 1047750 h 1488281"/>
                <a:gd name="connsiteX34" fmla="*/ 2502694 w 2505075"/>
                <a:gd name="connsiteY34" fmla="*/ 1052512 h 1488281"/>
                <a:gd name="connsiteX35" fmla="*/ 2505075 w 2505075"/>
                <a:gd name="connsiteY35" fmla="*/ 1066800 h 1488281"/>
                <a:gd name="connsiteX36" fmla="*/ 2476500 w 2505075"/>
                <a:gd name="connsiteY36" fmla="*/ 1133475 h 1488281"/>
                <a:gd name="connsiteX37" fmla="*/ 2431256 w 2505075"/>
                <a:gd name="connsiteY37" fmla="*/ 1221581 h 1488281"/>
                <a:gd name="connsiteX38" fmla="*/ 2393156 w 2505075"/>
                <a:gd name="connsiteY38" fmla="*/ 1273968 h 1488281"/>
                <a:gd name="connsiteX39" fmla="*/ 2321719 w 2505075"/>
                <a:gd name="connsiteY39" fmla="*/ 1340643 h 1488281"/>
                <a:gd name="connsiteX40" fmla="*/ 2240756 w 2505075"/>
                <a:gd name="connsiteY40" fmla="*/ 1421606 h 1488281"/>
                <a:gd name="connsiteX41" fmla="*/ 2164556 w 2505075"/>
                <a:gd name="connsiteY41" fmla="*/ 1471612 h 1488281"/>
                <a:gd name="connsiteX42" fmla="*/ 2128838 w 2505075"/>
                <a:gd name="connsiteY42" fmla="*/ 1485900 h 1488281"/>
                <a:gd name="connsiteX43" fmla="*/ 2112169 w 2505075"/>
                <a:gd name="connsiteY43" fmla="*/ 1488281 h 1488281"/>
                <a:gd name="connsiteX44" fmla="*/ 2078831 w 2505075"/>
                <a:gd name="connsiteY44" fmla="*/ 1485900 h 1488281"/>
                <a:gd name="connsiteX45" fmla="*/ 2052638 w 2505075"/>
                <a:gd name="connsiteY45" fmla="*/ 1471612 h 1488281"/>
                <a:gd name="connsiteX46" fmla="*/ 2026444 w 2505075"/>
                <a:gd name="connsiteY46" fmla="*/ 1450181 h 1488281"/>
                <a:gd name="connsiteX47" fmla="*/ 1964531 w 2505075"/>
                <a:gd name="connsiteY47" fmla="*/ 1381125 h 1488281"/>
                <a:gd name="connsiteX48" fmla="*/ 1809750 w 2505075"/>
                <a:gd name="connsiteY48" fmla="*/ 1307306 h 1488281"/>
                <a:gd name="connsiteX49" fmla="*/ 1609725 w 2505075"/>
                <a:gd name="connsiteY49" fmla="*/ 1212056 h 1488281"/>
                <a:gd name="connsiteX50" fmla="*/ 1414463 w 2505075"/>
                <a:gd name="connsiteY50" fmla="*/ 1112043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5075" h="1488281">
                  <a:moveTo>
                    <a:pt x="1414463" y="1112043"/>
                  </a:moveTo>
                  <a:lnTo>
                    <a:pt x="1121569" y="945356"/>
                  </a:lnTo>
                  <a:lnTo>
                    <a:pt x="992981" y="857250"/>
                  </a:lnTo>
                  <a:lnTo>
                    <a:pt x="785813" y="719137"/>
                  </a:lnTo>
                  <a:lnTo>
                    <a:pt x="611981" y="588168"/>
                  </a:lnTo>
                  <a:lnTo>
                    <a:pt x="433388" y="447675"/>
                  </a:lnTo>
                  <a:lnTo>
                    <a:pt x="302419" y="330993"/>
                  </a:lnTo>
                  <a:lnTo>
                    <a:pt x="126206" y="171450"/>
                  </a:lnTo>
                  <a:lnTo>
                    <a:pt x="19050" y="71437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4769" y="9525"/>
                  </a:lnTo>
                  <a:lnTo>
                    <a:pt x="166688" y="92868"/>
                  </a:lnTo>
                  <a:lnTo>
                    <a:pt x="378619" y="250031"/>
                  </a:lnTo>
                  <a:lnTo>
                    <a:pt x="540544" y="364331"/>
                  </a:lnTo>
                  <a:lnTo>
                    <a:pt x="769144" y="511968"/>
                  </a:lnTo>
                  <a:lnTo>
                    <a:pt x="992981" y="645318"/>
                  </a:lnTo>
                  <a:lnTo>
                    <a:pt x="1202531" y="759618"/>
                  </a:lnTo>
                  <a:lnTo>
                    <a:pt x="1464469" y="881062"/>
                  </a:lnTo>
                  <a:lnTo>
                    <a:pt x="1759744" y="1014412"/>
                  </a:lnTo>
                  <a:lnTo>
                    <a:pt x="2019300" y="1121568"/>
                  </a:lnTo>
                  <a:lnTo>
                    <a:pt x="2152650" y="1164431"/>
                  </a:lnTo>
                  <a:lnTo>
                    <a:pt x="2197894" y="1173956"/>
                  </a:lnTo>
                  <a:lnTo>
                    <a:pt x="2240756" y="1173956"/>
                  </a:lnTo>
                  <a:lnTo>
                    <a:pt x="2271713" y="1166812"/>
                  </a:lnTo>
                  <a:lnTo>
                    <a:pt x="2309813" y="1157287"/>
                  </a:lnTo>
                  <a:lnTo>
                    <a:pt x="2366963" y="1121568"/>
                  </a:lnTo>
                  <a:lnTo>
                    <a:pt x="2419350" y="1088231"/>
                  </a:lnTo>
                  <a:lnTo>
                    <a:pt x="2450306" y="1062037"/>
                  </a:lnTo>
                  <a:lnTo>
                    <a:pt x="2471738" y="1050131"/>
                  </a:lnTo>
                  <a:lnTo>
                    <a:pt x="2488406" y="1047750"/>
                  </a:lnTo>
                  <a:lnTo>
                    <a:pt x="2502694" y="1052512"/>
                  </a:lnTo>
                  <a:lnTo>
                    <a:pt x="2505075" y="1066800"/>
                  </a:lnTo>
                  <a:lnTo>
                    <a:pt x="2476500" y="1133475"/>
                  </a:lnTo>
                  <a:lnTo>
                    <a:pt x="2431256" y="1221581"/>
                  </a:lnTo>
                  <a:lnTo>
                    <a:pt x="2393156" y="1273968"/>
                  </a:lnTo>
                  <a:lnTo>
                    <a:pt x="2321719" y="1340643"/>
                  </a:lnTo>
                  <a:lnTo>
                    <a:pt x="2240756" y="1421606"/>
                  </a:lnTo>
                  <a:lnTo>
                    <a:pt x="2164556" y="1471612"/>
                  </a:lnTo>
                  <a:lnTo>
                    <a:pt x="2128838" y="1485900"/>
                  </a:lnTo>
                  <a:lnTo>
                    <a:pt x="2112169" y="1488281"/>
                  </a:lnTo>
                  <a:lnTo>
                    <a:pt x="2078831" y="1485900"/>
                  </a:lnTo>
                  <a:lnTo>
                    <a:pt x="2052638" y="1471612"/>
                  </a:lnTo>
                  <a:lnTo>
                    <a:pt x="2026444" y="1450181"/>
                  </a:lnTo>
                  <a:lnTo>
                    <a:pt x="1964531" y="1381125"/>
                  </a:lnTo>
                  <a:lnTo>
                    <a:pt x="1809750" y="1307306"/>
                  </a:lnTo>
                  <a:lnTo>
                    <a:pt x="1609725" y="1212056"/>
                  </a:lnTo>
                  <a:lnTo>
                    <a:pt x="1414463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887F8B4-C323-584F-96F8-6DAEF091133B}"/>
                </a:ext>
              </a:extLst>
            </p:cNvPr>
            <p:cNvSpPr/>
            <p:nvPr/>
          </p:nvSpPr>
          <p:spPr>
            <a:xfrm rot="16200000">
              <a:off x="3740151" y="4719637"/>
              <a:ext cx="2081212" cy="423863"/>
            </a:xfrm>
            <a:custGeom>
              <a:avLst/>
              <a:gdLst>
                <a:gd name="connsiteX0" fmla="*/ 885825 w 2081212"/>
                <a:gd name="connsiteY0" fmla="*/ 404812 h 423862"/>
                <a:gd name="connsiteX1" fmla="*/ 342900 w 2081212"/>
                <a:gd name="connsiteY1" fmla="*/ 423862 h 423862"/>
                <a:gd name="connsiteX2" fmla="*/ 197643 w 2081212"/>
                <a:gd name="connsiteY2" fmla="*/ 423862 h 423862"/>
                <a:gd name="connsiteX3" fmla="*/ 130968 w 2081212"/>
                <a:gd name="connsiteY3" fmla="*/ 414337 h 423862"/>
                <a:gd name="connsiteX4" fmla="*/ 78581 w 2081212"/>
                <a:gd name="connsiteY4" fmla="*/ 407194 h 423862"/>
                <a:gd name="connsiteX5" fmla="*/ 54768 w 2081212"/>
                <a:gd name="connsiteY5" fmla="*/ 400050 h 423862"/>
                <a:gd name="connsiteX6" fmla="*/ 33337 w 2081212"/>
                <a:gd name="connsiteY6" fmla="*/ 390525 h 423862"/>
                <a:gd name="connsiteX7" fmla="*/ 9525 w 2081212"/>
                <a:gd name="connsiteY7" fmla="*/ 376237 h 423862"/>
                <a:gd name="connsiteX8" fmla="*/ 0 w 2081212"/>
                <a:gd name="connsiteY8" fmla="*/ 354806 h 423862"/>
                <a:gd name="connsiteX9" fmla="*/ 4762 w 2081212"/>
                <a:gd name="connsiteY9" fmla="*/ 321469 h 423862"/>
                <a:gd name="connsiteX10" fmla="*/ 21431 w 2081212"/>
                <a:gd name="connsiteY10" fmla="*/ 288131 h 423862"/>
                <a:gd name="connsiteX11" fmla="*/ 52387 w 2081212"/>
                <a:gd name="connsiteY11" fmla="*/ 250031 h 423862"/>
                <a:gd name="connsiteX12" fmla="*/ 90487 w 2081212"/>
                <a:gd name="connsiteY12" fmla="*/ 221456 h 423862"/>
                <a:gd name="connsiteX13" fmla="*/ 135731 w 2081212"/>
                <a:gd name="connsiteY13" fmla="*/ 200025 h 423862"/>
                <a:gd name="connsiteX14" fmla="*/ 178593 w 2081212"/>
                <a:gd name="connsiteY14" fmla="*/ 185737 h 423862"/>
                <a:gd name="connsiteX15" fmla="*/ 285750 w 2081212"/>
                <a:gd name="connsiteY15" fmla="*/ 176212 h 423862"/>
                <a:gd name="connsiteX16" fmla="*/ 497681 w 2081212"/>
                <a:gd name="connsiteY16" fmla="*/ 173831 h 423862"/>
                <a:gd name="connsiteX17" fmla="*/ 945356 w 2081212"/>
                <a:gd name="connsiteY17" fmla="*/ 166687 h 423862"/>
                <a:gd name="connsiteX18" fmla="*/ 1447800 w 2081212"/>
                <a:gd name="connsiteY18" fmla="*/ 157162 h 423862"/>
                <a:gd name="connsiteX19" fmla="*/ 1683543 w 2081212"/>
                <a:gd name="connsiteY19" fmla="*/ 152400 h 423862"/>
                <a:gd name="connsiteX20" fmla="*/ 1733550 w 2081212"/>
                <a:gd name="connsiteY20" fmla="*/ 142875 h 423862"/>
                <a:gd name="connsiteX21" fmla="*/ 1788318 w 2081212"/>
                <a:gd name="connsiteY21" fmla="*/ 130969 h 423862"/>
                <a:gd name="connsiteX22" fmla="*/ 1845468 w 2081212"/>
                <a:gd name="connsiteY22" fmla="*/ 111919 h 423862"/>
                <a:gd name="connsiteX23" fmla="*/ 1907381 w 2081212"/>
                <a:gd name="connsiteY23" fmla="*/ 83344 h 423862"/>
                <a:gd name="connsiteX24" fmla="*/ 1955006 w 2081212"/>
                <a:gd name="connsiteY24" fmla="*/ 54769 h 423862"/>
                <a:gd name="connsiteX25" fmla="*/ 2005012 w 2081212"/>
                <a:gd name="connsiteY25" fmla="*/ 23812 h 423862"/>
                <a:gd name="connsiteX26" fmla="*/ 2035968 w 2081212"/>
                <a:gd name="connsiteY26" fmla="*/ 4762 h 423862"/>
                <a:gd name="connsiteX27" fmla="*/ 2059781 w 2081212"/>
                <a:gd name="connsiteY27" fmla="*/ 0 h 423862"/>
                <a:gd name="connsiteX28" fmla="*/ 2069306 w 2081212"/>
                <a:gd name="connsiteY28" fmla="*/ 0 h 423862"/>
                <a:gd name="connsiteX29" fmla="*/ 2076450 w 2081212"/>
                <a:gd name="connsiteY29" fmla="*/ 2381 h 423862"/>
                <a:gd name="connsiteX30" fmla="*/ 2081212 w 2081212"/>
                <a:gd name="connsiteY30" fmla="*/ 16669 h 423862"/>
                <a:gd name="connsiteX31" fmla="*/ 2071687 w 2081212"/>
                <a:gd name="connsiteY31" fmla="*/ 52387 h 423862"/>
                <a:gd name="connsiteX32" fmla="*/ 2021681 w 2081212"/>
                <a:gd name="connsiteY32" fmla="*/ 176212 h 423862"/>
                <a:gd name="connsiteX33" fmla="*/ 1964531 w 2081212"/>
                <a:gd name="connsiteY33" fmla="*/ 273844 h 423862"/>
                <a:gd name="connsiteX34" fmla="*/ 1864518 w 2081212"/>
                <a:gd name="connsiteY34" fmla="*/ 409575 h 423862"/>
                <a:gd name="connsiteX35" fmla="*/ 1747837 w 2081212"/>
                <a:gd name="connsiteY35" fmla="*/ 400050 h 423862"/>
                <a:gd name="connsiteX36" fmla="*/ 1357312 w 2081212"/>
                <a:gd name="connsiteY36" fmla="*/ 400050 h 423862"/>
                <a:gd name="connsiteX37" fmla="*/ 1188243 w 2081212"/>
                <a:gd name="connsiteY37" fmla="*/ 397669 h 423862"/>
                <a:gd name="connsiteX38" fmla="*/ 885825 w 2081212"/>
                <a:gd name="connsiteY38" fmla="*/ 404812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81212" h="423862">
                  <a:moveTo>
                    <a:pt x="885825" y="404812"/>
                  </a:moveTo>
                  <a:lnTo>
                    <a:pt x="342900" y="423862"/>
                  </a:lnTo>
                  <a:lnTo>
                    <a:pt x="197643" y="423862"/>
                  </a:lnTo>
                  <a:lnTo>
                    <a:pt x="130968" y="414337"/>
                  </a:lnTo>
                  <a:lnTo>
                    <a:pt x="78581" y="407194"/>
                  </a:lnTo>
                  <a:lnTo>
                    <a:pt x="54768" y="400050"/>
                  </a:lnTo>
                  <a:lnTo>
                    <a:pt x="33337" y="390525"/>
                  </a:lnTo>
                  <a:lnTo>
                    <a:pt x="9525" y="376237"/>
                  </a:lnTo>
                  <a:lnTo>
                    <a:pt x="0" y="354806"/>
                  </a:lnTo>
                  <a:lnTo>
                    <a:pt x="4762" y="321469"/>
                  </a:lnTo>
                  <a:lnTo>
                    <a:pt x="21431" y="288131"/>
                  </a:lnTo>
                  <a:lnTo>
                    <a:pt x="52387" y="250031"/>
                  </a:lnTo>
                  <a:lnTo>
                    <a:pt x="90487" y="221456"/>
                  </a:lnTo>
                  <a:lnTo>
                    <a:pt x="135731" y="200025"/>
                  </a:lnTo>
                  <a:lnTo>
                    <a:pt x="178593" y="185737"/>
                  </a:lnTo>
                  <a:lnTo>
                    <a:pt x="285750" y="176212"/>
                  </a:lnTo>
                  <a:lnTo>
                    <a:pt x="497681" y="173831"/>
                  </a:lnTo>
                  <a:lnTo>
                    <a:pt x="945356" y="166687"/>
                  </a:lnTo>
                  <a:lnTo>
                    <a:pt x="1447800" y="157162"/>
                  </a:lnTo>
                  <a:lnTo>
                    <a:pt x="1683543" y="152400"/>
                  </a:lnTo>
                  <a:lnTo>
                    <a:pt x="1733550" y="142875"/>
                  </a:lnTo>
                  <a:lnTo>
                    <a:pt x="1788318" y="130969"/>
                  </a:lnTo>
                  <a:lnTo>
                    <a:pt x="1845468" y="111919"/>
                  </a:lnTo>
                  <a:lnTo>
                    <a:pt x="1907381" y="83344"/>
                  </a:lnTo>
                  <a:lnTo>
                    <a:pt x="1955006" y="54769"/>
                  </a:lnTo>
                  <a:lnTo>
                    <a:pt x="2005012" y="23812"/>
                  </a:lnTo>
                  <a:lnTo>
                    <a:pt x="2035968" y="4762"/>
                  </a:lnTo>
                  <a:lnTo>
                    <a:pt x="2059781" y="0"/>
                  </a:lnTo>
                  <a:lnTo>
                    <a:pt x="2069306" y="0"/>
                  </a:lnTo>
                  <a:lnTo>
                    <a:pt x="2076450" y="2381"/>
                  </a:lnTo>
                  <a:lnTo>
                    <a:pt x="2081212" y="16669"/>
                  </a:lnTo>
                  <a:lnTo>
                    <a:pt x="2071687" y="52387"/>
                  </a:lnTo>
                  <a:lnTo>
                    <a:pt x="2021681" y="176212"/>
                  </a:lnTo>
                  <a:lnTo>
                    <a:pt x="1964531" y="273844"/>
                  </a:lnTo>
                  <a:lnTo>
                    <a:pt x="1864518" y="409575"/>
                  </a:lnTo>
                  <a:lnTo>
                    <a:pt x="1747837" y="400050"/>
                  </a:lnTo>
                  <a:lnTo>
                    <a:pt x="1357312" y="400050"/>
                  </a:lnTo>
                  <a:lnTo>
                    <a:pt x="1188243" y="397669"/>
                  </a:lnTo>
                  <a:lnTo>
                    <a:pt x="8858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CBA62B6-6836-DE48-B577-F25833F6AC04}"/>
                </a:ext>
              </a:extLst>
            </p:cNvPr>
            <p:cNvSpPr/>
            <p:nvPr/>
          </p:nvSpPr>
          <p:spPr>
            <a:xfrm rot="16200000">
              <a:off x="1998663" y="4237038"/>
              <a:ext cx="2990850" cy="355600"/>
            </a:xfrm>
            <a:custGeom>
              <a:avLst/>
              <a:gdLst>
                <a:gd name="connsiteX0" fmla="*/ 1254579 w 2990850"/>
                <a:gd name="connsiteY0" fmla="*/ 318408 h 356508"/>
                <a:gd name="connsiteX1" fmla="*/ 713014 w 2990850"/>
                <a:gd name="connsiteY1" fmla="*/ 302079 h 356508"/>
                <a:gd name="connsiteX2" fmla="*/ 391886 w 2990850"/>
                <a:gd name="connsiteY2" fmla="*/ 293915 h 356508"/>
                <a:gd name="connsiteX3" fmla="*/ 244929 w 2990850"/>
                <a:gd name="connsiteY3" fmla="*/ 288472 h 356508"/>
                <a:gd name="connsiteX4" fmla="*/ 190500 w 2990850"/>
                <a:gd name="connsiteY4" fmla="*/ 283029 h 356508"/>
                <a:gd name="connsiteX5" fmla="*/ 133350 w 2990850"/>
                <a:gd name="connsiteY5" fmla="*/ 272143 h 356508"/>
                <a:gd name="connsiteX6" fmla="*/ 78921 w 2990850"/>
                <a:gd name="connsiteY6" fmla="*/ 261258 h 356508"/>
                <a:gd name="connsiteX7" fmla="*/ 32657 w 2990850"/>
                <a:gd name="connsiteY7" fmla="*/ 242208 h 356508"/>
                <a:gd name="connsiteX8" fmla="*/ 8164 w 2990850"/>
                <a:gd name="connsiteY8" fmla="*/ 220436 h 356508"/>
                <a:gd name="connsiteX9" fmla="*/ 0 w 2990850"/>
                <a:gd name="connsiteY9" fmla="*/ 201386 h 356508"/>
                <a:gd name="connsiteX10" fmla="*/ 0 w 2990850"/>
                <a:gd name="connsiteY10" fmla="*/ 168729 h 356508"/>
                <a:gd name="connsiteX11" fmla="*/ 10886 w 2990850"/>
                <a:gd name="connsiteY11" fmla="*/ 144236 h 356508"/>
                <a:gd name="connsiteX12" fmla="*/ 38100 w 2990850"/>
                <a:gd name="connsiteY12" fmla="*/ 117022 h 356508"/>
                <a:gd name="connsiteX13" fmla="*/ 73479 w 2990850"/>
                <a:gd name="connsiteY13" fmla="*/ 95250 h 356508"/>
                <a:gd name="connsiteX14" fmla="*/ 127907 w 2990850"/>
                <a:gd name="connsiteY14" fmla="*/ 68036 h 356508"/>
                <a:gd name="connsiteX15" fmla="*/ 176893 w 2990850"/>
                <a:gd name="connsiteY15" fmla="*/ 48986 h 356508"/>
                <a:gd name="connsiteX16" fmla="*/ 242207 w 2990850"/>
                <a:gd name="connsiteY16" fmla="*/ 27215 h 356508"/>
                <a:gd name="connsiteX17" fmla="*/ 329293 w 2990850"/>
                <a:gd name="connsiteY17" fmla="*/ 8165 h 356508"/>
                <a:gd name="connsiteX18" fmla="*/ 400050 w 2990850"/>
                <a:gd name="connsiteY18" fmla="*/ 0 h 356508"/>
                <a:gd name="connsiteX19" fmla="*/ 438150 w 2990850"/>
                <a:gd name="connsiteY19" fmla="*/ 10886 h 356508"/>
                <a:gd name="connsiteX20" fmla="*/ 500743 w 2990850"/>
                <a:gd name="connsiteY20" fmla="*/ 27215 h 356508"/>
                <a:gd name="connsiteX21" fmla="*/ 625929 w 2990850"/>
                <a:gd name="connsiteY21" fmla="*/ 48986 h 356508"/>
                <a:gd name="connsiteX22" fmla="*/ 827314 w 2990850"/>
                <a:gd name="connsiteY22" fmla="*/ 73479 h 356508"/>
                <a:gd name="connsiteX23" fmla="*/ 1025979 w 2990850"/>
                <a:gd name="connsiteY23" fmla="*/ 95250 h 356508"/>
                <a:gd name="connsiteX24" fmla="*/ 1382486 w 2990850"/>
                <a:gd name="connsiteY24" fmla="*/ 122465 h 356508"/>
                <a:gd name="connsiteX25" fmla="*/ 1828800 w 2990850"/>
                <a:gd name="connsiteY25" fmla="*/ 146958 h 356508"/>
                <a:gd name="connsiteX26" fmla="*/ 2207079 w 2990850"/>
                <a:gd name="connsiteY26" fmla="*/ 166008 h 356508"/>
                <a:gd name="connsiteX27" fmla="*/ 2549979 w 2990850"/>
                <a:gd name="connsiteY27" fmla="*/ 179615 h 356508"/>
                <a:gd name="connsiteX28" fmla="*/ 2637064 w 2990850"/>
                <a:gd name="connsiteY28" fmla="*/ 179615 h 356508"/>
                <a:gd name="connsiteX29" fmla="*/ 2710543 w 2990850"/>
                <a:gd name="connsiteY29" fmla="*/ 171450 h 356508"/>
                <a:gd name="connsiteX30" fmla="*/ 2764971 w 2990850"/>
                <a:gd name="connsiteY30" fmla="*/ 163286 h 356508"/>
                <a:gd name="connsiteX31" fmla="*/ 2930979 w 2990850"/>
                <a:gd name="connsiteY31" fmla="*/ 108858 h 356508"/>
                <a:gd name="connsiteX32" fmla="*/ 2990850 w 2990850"/>
                <a:gd name="connsiteY32" fmla="*/ 157843 h 356508"/>
                <a:gd name="connsiteX33" fmla="*/ 2917371 w 2990850"/>
                <a:gd name="connsiteY33" fmla="*/ 220436 h 356508"/>
                <a:gd name="connsiteX34" fmla="*/ 2871107 w 2990850"/>
                <a:gd name="connsiteY34" fmla="*/ 255815 h 356508"/>
                <a:gd name="connsiteX35" fmla="*/ 2816679 w 2990850"/>
                <a:gd name="connsiteY35" fmla="*/ 291193 h 356508"/>
                <a:gd name="connsiteX36" fmla="*/ 2748643 w 2990850"/>
                <a:gd name="connsiteY36" fmla="*/ 329293 h 356508"/>
                <a:gd name="connsiteX37" fmla="*/ 2699657 w 2990850"/>
                <a:gd name="connsiteY37" fmla="*/ 348343 h 356508"/>
                <a:gd name="connsiteX38" fmla="*/ 2653393 w 2990850"/>
                <a:gd name="connsiteY38" fmla="*/ 356508 h 356508"/>
                <a:gd name="connsiteX39" fmla="*/ 2305050 w 2990850"/>
                <a:gd name="connsiteY39" fmla="*/ 348343 h 356508"/>
                <a:gd name="connsiteX40" fmla="*/ 1934936 w 2990850"/>
                <a:gd name="connsiteY40" fmla="*/ 334736 h 356508"/>
                <a:gd name="connsiteX41" fmla="*/ 1254579 w 2990850"/>
                <a:gd name="connsiteY41" fmla="*/ 318408 h 35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90850" h="356508">
                  <a:moveTo>
                    <a:pt x="1254579" y="318408"/>
                  </a:moveTo>
                  <a:lnTo>
                    <a:pt x="713014" y="302079"/>
                  </a:lnTo>
                  <a:lnTo>
                    <a:pt x="391886" y="293915"/>
                  </a:lnTo>
                  <a:lnTo>
                    <a:pt x="244929" y="288472"/>
                  </a:lnTo>
                  <a:lnTo>
                    <a:pt x="190500" y="283029"/>
                  </a:lnTo>
                  <a:lnTo>
                    <a:pt x="133350" y="272143"/>
                  </a:lnTo>
                  <a:lnTo>
                    <a:pt x="78921" y="261258"/>
                  </a:lnTo>
                  <a:lnTo>
                    <a:pt x="32657" y="242208"/>
                  </a:lnTo>
                  <a:lnTo>
                    <a:pt x="8164" y="220436"/>
                  </a:lnTo>
                  <a:lnTo>
                    <a:pt x="0" y="201386"/>
                  </a:lnTo>
                  <a:lnTo>
                    <a:pt x="0" y="168729"/>
                  </a:lnTo>
                  <a:lnTo>
                    <a:pt x="10886" y="144236"/>
                  </a:lnTo>
                  <a:lnTo>
                    <a:pt x="38100" y="117022"/>
                  </a:lnTo>
                  <a:lnTo>
                    <a:pt x="73479" y="95250"/>
                  </a:lnTo>
                  <a:lnTo>
                    <a:pt x="127907" y="68036"/>
                  </a:lnTo>
                  <a:lnTo>
                    <a:pt x="176893" y="48986"/>
                  </a:lnTo>
                  <a:lnTo>
                    <a:pt x="242207" y="27215"/>
                  </a:lnTo>
                  <a:lnTo>
                    <a:pt x="329293" y="8165"/>
                  </a:lnTo>
                  <a:lnTo>
                    <a:pt x="400050" y="0"/>
                  </a:lnTo>
                  <a:lnTo>
                    <a:pt x="438150" y="10886"/>
                  </a:lnTo>
                  <a:lnTo>
                    <a:pt x="500743" y="27215"/>
                  </a:lnTo>
                  <a:lnTo>
                    <a:pt x="625929" y="48986"/>
                  </a:lnTo>
                  <a:lnTo>
                    <a:pt x="827314" y="73479"/>
                  </a:lnTo>
                  <a:lnTo>
                    <a:pt x="1025979" y="95250"/>
                  </a:lnTo>
                  <a:lnTo>
                    <a:pt x="1382486" y="122465"/>
                  </a:lnTo>
                  <a:lnTo>
                    <a:pt x="1828800" y="146958"/>
                  </a:lnTo>
                  <a:lnTo>
                    <a:pt x="2207079" y="166008"/>
                  </a:lnTo>
                  <a:lnTo>
                    <a:pt x="2549979" y="179615"/>
                  </a:lnTo>
                  <a:lnTo>
                    <a:pt x="2637064" y="179615"/>
                  </a:lnTo>
                  <a:lnTo>
                    <a:pt x="2710543" y="171450"/>
                  </a:lnTo>
                  <a:lnTo>
                    <a:pt x="2764971" y="163286"/>
                  </a:lnTo>
                  <a:lnTo>
                    <a:pt x="2930979" y="108858"/>
                  </a:lnTo>
                  <a:lnTo>
                    <a:pt x="2990850" y="157843"/>
                  </a:lnTo>
                  <a:lnTo>
                    <a:pt x="2917371" y="220436"/>
                  </a:lnTo>
                  <a:lnTo>
                    <a:pt x="2871107" y="255815"/>
                  </a:lnTo>
                  <a:lnTo>
                    <a:pt x="2816679" y="291193"/>
                  </a:lnTo>
                  <a:lnTo>
                    <a:pt x="2748643" y="329293"/>
                  </a:lnTo>
                  <a:lnTo>
                    <a:pt x="2699657" y="348343"/>
                  </a:lnTo>
                  <a:lnTo>
                    <a:pt x="2653393" y="356508"/>
                  </a:lnTo>
                  <a:lnTo>
                    <a:pt x="2305050" y="348343"/>
                  </a:lnTo>
                  <a:lnTo>
                    <a:pt x="1934936" y="334736"/>
                  </a:lnTo>
                  <a:lnTo>
                    <a:pt x="1254579" y="3184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8085FA2-53FB-E64E-B7BB-5C09B2AD7266}"/>
                </a:ext>
              </a:extLst>
            </p:cNvPr>
            <p:cNvSpPr/>
            <p:nvPr/>
          </p:nvSpPr>
          <p:spPr>
            <a:xfrm rot="16200000">
              <a:off x="4169569" y="2324894"/>
              <a:ext cx="1733550" cy="465138"/>
            </a:xfrm>
            <a:custGeom>
              <a:avLst/>
              <a:gdLst>
                <a:gd name="connsiteX0" fmla="*/ 531019 w 1733550"/>
                <a:gd name="connsiteY0" fmla="*/ 431006 h 464343"/>
                <a:gd name="connsiteX1" fmla="*/ 35719 w 1733550"/>
                <a:gd name="connsiteY1" fmla="*/ 433387 h 464343"/>
                <a:gd name="connsiteX2" fmla="*/ 0 w 1733550"/>
                <a:gd name="connsiteY2" fmla="*/ 235743 h 464343"/>
                <a:gd name="connsiteX3" fmla="*/ 711994 w 1733550"/>
                <a:gd name="connsiteY3" fmla="*/ 211931 h 464343"/>
                <a:gd name="connsiteX4" fmla="*/ 907256 w 1733550"/>
                <a:gd name="connsiteY4" fmla="*/ 211931 h 464343"/>
                <a:gd name="connsiteX5" fmla="*/ 1226344 w 1733550"/>
                <a:gd name="connsiteY5" fmla="*/ 192881 h 464343"/>
                <a:gd name="connsiteX6" fmla="*/ 1395413 w 1733550"/>
                <a:gd name="connsiteY6" fmla="*/ 188118 h 464343"/>
                <a:gd name="connsiteX7" fmla="*/ 1457325 w 1733550"/>
                <a:gd name="connsiteY7" fmla="*/ 178593 h 464343"/>
                <a:gd name="connsiteX8" fmla="*/ 1493044 w 1733550"/>
                <a:gd name="connsiteY8" fmla="*/ 166687 h 464343"/>
                <a:gd name="connsiteX9" fmla="*/ 1540669 w 1733550"/>
                <a:gd name="connsiteY9" fmla="*/ 145256 h 464343"/>
                <a:gd name="connsiteX10" fmla="*/ 1578769 w 1733550"/>
                <a:gd name="connsiteY10" fmla="*/ 119062 h 464343"/>
                <a:gd name="connsiteX11" fmla="*/ 1624013 w 1733550"/>
                <a:gd name="connsiteY11" fmla="*/ 76200 h 464343"/>
                <a:gd name="connsiteX12" fmla="*/ 1671638 w 1733550"/>
                <a:gd name="connsiteY12" fmla="*/ 28575 h 464343"/>
                <a:gd name="connsiteX13" fmla="*/ 1690688 w 1733550"/>
                <a:gd name="connsiteY13" fmla="*/ 11906 h 464343"/>
                <a:gd name="connsiteX14" fmla="*/ 1709738 w 1733550"/>
                <a:gd name="connsiteY14" fmla="*/ 0 h 464343"/>
                <a:gd name="connsiteX15" fmla="*/ 1724025 w 1733550"/>
                <a:gd name="connsiteY15" fmla="*/ 2381 h 464343"/>
                <a:gd name="connsiteX16" fmla="*/ 1733550 w 1733550"/>
                <a:gd name="connsiteY16" fmla="*/ 19050 h 464343"/>
                <a:gd name="connsiteX17" fmla="*/ 1733550 w 1733550"/>
                <a:gd name="connsiteY17" fmla="*/ 59531 h 464343"/>
                <a:gd name="connsiteX18" fmla="*/ 1724025 w 1733550"/>
                <a:gd name="connsiteY18" fmla="*/ 121443 h 464343"/>
                <a:gd name="connsiteX19" fmla="*/ 1697831 w 1733550"/>
                <a:gd name="connsiteY19" fmla="*/ 190500 h 464343"/>
                <a:gd name="connsiteX20" fmla="*/ 1676400 w 1733550"/>
                <a:gd name="connsiteY20" fmla="*/ 245268 h 464343"/>
                <a:gd name="connsiteX21" fmla="*/ 1643063 w 1733550"/>
                <a:gd name="connsiteY21" fmla="*/ 300037 h 464343"/>
                <a:gd name="connsiteX22" fmla="*/ 1604963 w 1733550"/>
                <a:gd name="connsiteY22" fmla="*/ 352425 h 464343"/>
                <a:gd name="connsiteX23" fmla="*/ 1569244 w 1733550"/>
                <a:gd name="connsiteY23" fmla="*/ 392906 h 464343"/>
                <a:gd name="connsiteX24" fmla="*/ 1531144 w 1733550"/>
                <a:gd name="connsiteY24" fmla="*/ 426243 h 464343"/>
                <a:gd name="connsiteX25" fmla="*/ 1497806 w 1733550"/>
                <a:gd name="connsiteY25" fmla="*/ 447675 h 464343"/>
                <a:gd name="connsiteX26" fmla="*/ 1471613 w 1733550"/>
                <a:gd name="connsiteY26" fmla="*/ 459581 h 464343"/>
                <a:gd name="connsiteX27" fmla="*/ 1445419 w 1733550"/>
                <a:gd name="connsiteY27" fmla="*/ 464343 h 464343"/>
                <a:gd name="connsiteX28" fmla="*/ 1416844 w 1733550"/>
                <a:gd name="connsiteY28" fmla="*/ 457200 h 464343"/>
                <a:gd name="connsiteX29" fmla="*/ 1371600 w 1733550"/>
                <a:gd name="connsiteY29" fmla="*/ 445293 h 464343"/>
                <a:gd name="connsiteX30" fmla="*/ 1307306 w 1733550"/>
                <a:gd name="connsiteY30" fmla="*/ 433387 h 464343"/>
                <a:gd name="connsiteX31" fmla="*/ 1162050 w 1733550"/>
                <a:gd name="connsiteY31" fmla="*/ 426243 h 464343"/>
                <a:gd name="connsiteX32" fmla="*/ 921544 w 1733550"/>
                <a:gd name="connsiteY32" fmla="*/ 431006 h 464343"/>
                <a:gd name="connsiteX33" fmla="*/ 757238 w 1733550"/>
                <a:gd name="connsiteY33" fmla="*/ 431006 h 464343"/>
                <a:gd name="connsiteX34" fmla="*/ 531019 w 1733550"/>
                <a:gd name="connsiteY34" fmla="*/ 431006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33550" h="464343">
                  <a:moveTo>
                    <a:pt x="531019" y="431006"/>
                  </a:moveTo>
                  <a:lnTo>
                    <a:pt x="35719" y="433387"/>
                  </a:lnTo>
                  <a:lnTo>
                    <a:pt x="0" y="235743"/>
                  </a:lnTo>
                  <a:lnTo>
                    <a:pt x="711994" y="211931"/>
                  </a:lnTo>
                  <a:lnTo>
                    <a:pt x="907256" y="211931"/>
                  </a:lnTo>
                  <a:lnTo>
                    <a:pt x="1226344" y="192881"/>
                  </a:lnTo>
                  <a:lnTo>
                    <a:pt x="1395413" y="188118"/>
                  </a:lnTo>
                  <a:lnTo>
                    <a:pt x="1457325" y="178593"/>
                  </a:lnTo>
                  <a:lnTo>
                    <a:pt x="1493044" y="166687"/>
                  </a:lnTo>
                  <a:lnTo>
                    <a:pt x="1540669" y="145256"/>
                  </a:lnTo>
                  <a:lnTo>
                    <a:pt x="1578769" y="119062"/>
                  </a:lnTo>
                  <a:lnTo>
                    <a:pt x="1624013" y="76200"/>
                  </a:lnTo>
                  <a:lnTo>
                    <a:pt x="1671638" y="28575"/>
                  </a:lnTo>
                  <a:lnTo>
                    <a:pt x="1690688" y="11906"/>
                  </a:lnTo>
                  <a:lnTo>
                    <a:pt x="1709738" y="0"/>
                  </a:lnTo>
                  <a:lnTo>
                    <a:pt x="1724025" y="2381"/>
                  </a:lnTo>
                  <a:lnTo>
                    <a:pt x="1733550" y="19050"/>
                  </a:lnTo>
                  <a:lnTo>
                    <a:pt x="1733550" y="59531"/>
                  </a:lnTo>
                  <a:lnTo>
                    <a:pt x="1724025" y="121443"/>
                  </a:lnTo>
                  <a:lnTo>
                    <a:pt x="1697831" y="190500"/>
                  </a:lnTo>
                  <a:lnTo>
                    <a:pt x="1676400" y="245268"/>
                  </a:lnTo>
                  <a:lnTo>
                    <a:pt x="1643063" y="300037"/>
                  </a:lnTo>
                  <a:lnTo>
                    <a:pt x="1604963" y="352425"/>
                  </a:lnTo>
                  <a:lnTo>
                    <a:pt x="1569244" y="392906"/>
                  </a:lnTo>
                  <a:lnTo>
                    <a:pt x="1531144" y="426243"/>
                  </a:lnTo>
                  <a:lnTo>
                    <a:pt x="1497806" y="447675"/>
                  </a:lnTo>
                  <a:lnTo>
                    <a:pt x="1471613" y="459581"/>
                  </a:lnTo>
                  <a:lnTo>
                    <a:pt x="1445419" y="464343"/>
                  </a:lnTo>
                  <a:lnTo>
                    <a:pt x="1416844" y="457200"/>
                  </a:lnTo>
                  <a:lnTo>
                    <a:pt x="1371600" y="445293"/>
                  </a:lnTo>
                  <a:lnTo>
                    <a:pt x="1307306" y="433387"/>
                  </a:lnTo>
                  <a:lnTo>
                    <a:pt x="1162050" y="426243"/>
                  </a:lnTo>
                  <a:lnTo>
                    <a:pt x="921544" y="431006"/>
                  </a:lnTo>
                  <a:lnTo>
                    <a:pt x="757238" y="431006"/>
                  </a:lnTo>
                  <a:lnTo>
                    <a:pt x="5310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2424825-11CE-924A-8DE3-E396F37CA404}"/>
                </a:ext>
              </a:extLst>
            </p:cNvPr>
            <p:cNvSpPr/>
            <p:nvPr/>
          </p:nvSpPr>
          <p:spPr>
            <a:xfrm rot="16200000">
              <a:off x="5100637" y="2173288"/>
              <a:ext cx="1801813" cy="509588"/>
            </a:xfrm>
            <a:custGeom>
              <a:avLst/>
              <a:gdLst>
                <a:gd name="connsiteX0" fmla="*/ 578644 w 1802606"/>
                <a:gd name="connsiteY0" fmla="*/ 411956 h 509587"/>
                <a:gd name="connsiteX1" fmla="*/ 38100 w 1802606"/>
                <a:gd name="connsiteY1" fmla="*/ 381000 h 509587"/>
                <a:gd name="connsiteX2" fmla="*/ 0 w 1802606"/>
                <a:gd name="connsiteY2" fmla="*/ 157162 h 509587"/>
                <a:gd name="connsiteX3" fmla="*/ 461963 w 1802606"/>
                <a:gd name="connsiteY3" fmla="*/ 171450 h 509587"/>
                <a:gd name="connsiteX4" fmla="*/ 750094 w 1802606"/>
                <a:gd name="connsiteY4" fmla="*/ 183356 h 509587"/>
                <a:gd name="connsiteX5" fmla="*/ 928688 w 1802606"/>
                <a:gd name="connsiteY5" fmla="*/ 183356 h 509587"/>
                <a:gd name="connsiteX6" fmla="*/ 1214438 w 1802606"/>
                <a:gd name="connsiteY6" fmla="*/ 195262 h 509587"/>
                <a:gd name="connsiteX7" fmla="*/ 1443038 w 1802606"/>
                <a:gd name="connsiteY7" fmla="*/ 202406 h 509587"/>
                <a:gd name="connsiteX8" fmla="*/ 1483519 w 1802606"/>
                <a:gd name="connsiteY8" fmla="*/ 200025 h 509587"/>
                <a:gd name="connsiteX9" fmla="*/ 1516856 w 1802606"/>
                <a:gd name="connsiteY9" fmla="*/ 190500 h 509587"/>
                <a:gd name="connsiteX10" fmla="*/ 1554956 w 1802606"/>
                <a:gd name="connsiteY10" fmla="*/ 176212 h 509587"/>
                <a:gd name="connsiteX11" fmla="*/ 1609725 w 1802606"/>
                <a:gd name="connsiteY11" fmla="*/ 142875 h 509587"/>
                <a:gd name="connsiteX12" fmla="*/ 1666875 w 1802606"/>
                <a:gd name="connsiteY12" fmla="*/ 104775 h 509587"/>
                <a:gd name="connsiteX13" fmla="*/ 1714500 w 1802606"/>
                <a:gd name="connsiteY13" fmla="*/ 61912 h 509587"/>
                <a:gd name="connsiteX14" fmla="*/ 1752600 w 1802606"/>
                <a:gd name="connsiteY14" fmla="*/ 26193 h 509587"/>
                <a:gd name="connsiteX15" fmla="*/ 1774031 w 1802606"/>
                <a:gd name="connsiteY15" fmla="*/ 7143 h 509587"/>
                <a:gd name="connsiteX16" fmla="*/ 1788319 w 1802606"/>
                <a:gd name="connsiteY16" fmla="*/ 0 h 509587"/>
                <a:gd name="connsiteX17" fmla="*/ 1802606 w 1802606"/>
                <a:gd name="connsiteY17" fmla="*/ 7143 h 509587"/>
                <a:gd name="connsiteX18" fmla="*/ 1802606 w 1802606"/>
                <a:gd name="connsiteY18" fmla="*/ 30956 h 509587"/>
                <a:gd name="connsiteX19" fmla="*/ 1783556 w 1802606"/>
                <a:gd name="connsiteY19" fmla="*/ 111918 h 509587"/>
                <a:gd name="connsiteX20" fmla="*/ 1754981 w 1802606"/>
                <a:gd name="connsiteY20" fmla="*/ 202406 h 509587"/>
                <a:gd name="connsiteX21" fmla="*/ 1724025 w 1802606"/>
                <a:gd name="connsiteY21" fmla="*/ 288131 h 509587"/>
                <a:gd name="connsiteX22" fmla="*/ 1700213 w 1802606"/>
                <a:gd name="connsiteY22" fmla="*/ 340518 h 509587"/>
                <a:gd name="connsiteX23" fmla="*/ 1669256 w 1802606"/>
                <a:gd name="connsiteY23" fmla="*/ 388143 h 509587"/>
                <a:gd name="connsiteX24" fmla="*/ 1621631 w 1802606"/>
                <a:gd name="connsiteY24" fmla="*/ 450056 h 509587"/>
                <a:gd name="connsiteX25" fmla="*/ 1583531 w 1802606"/>
                <a:gd name="connsiteY25" fmla="*/ 483393 h 509587"/>
                <a:gd name="connsiteX26" fmla="*/ 1545431 w 1802606"/>
                <a:gd name="connsiteY26" fmla="*/ 502443 h 509587"/>
                <a:gd name="connsiteX27" fmla="*/ 1524000 w 1802606"/>
                <a:gd name="connsiteY27" fmla="*/ 509587 h 509587"/>
                <a:gd name="connsiteX28" fmla="*/ 1488281 w 1802606"/>
                <a:gd name="connsiteY28" fmla="*/ 507206 h 509587"/>
                <a:gd name="connsiteX29" fmla="*/ 1454944 w 1802606"/>
                <a:gd name="connsiteY29" fmla="*/ 492918 h 509587"/>
                <a:gd name="connsiteX30" fmla="*/ 1414463 w 1802606"/>
                <a:gd name="connsiteY30" fmla="*/ 473868 h 509587"/>
                <a:gd name="connsiteX31" fmla="*/ 1364456 w 1802606"/>
                <a:gd name="connsiteY31" fmla="*/ 459581 h 509587"/>
                <a:gd name="connsiteX32" fmla="*/ 1297781 w 1802606"/>
                <a:gd name="connsiteY32" fmla="*/ 447675 h 509587"/>
                <a:gd name="connsiteX33" fmla="*/ 947738 w 1802606"/>
                <a:gd name="connsiteY33" fmla="*/ 428625 h 509587"/>
                <a:gd name="connsiteX34" fmla="*/ 578644 w 1802606"/>
                <a:gd name="connsiteY34" fmla="*/ 4119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02606" h="509587">
                  <a:moveTo>
                    <a:pt x="578644" y="411956"/>
                  </a:moveTo>
                  <a:lnTo>
                    <a:pt x="38100" y="381000"/>
                  </a:lnTo>
                  <a:lnTo>
                    <a:pt x="0" y="157162"/>
                  </a:lnTo>
                  <a:lnTo>
                    <a:pt x="461963" y="171450"/>
                  </a:lnTo>
                  <a:lnTo>
                    <a:pt x="750094" y="183356"/>
                  </a:lnTo>
                  <a:lnTo>
                    <a:pt x="928688" y="183356"/>
                  </a:lnTo>
                  <a:lnTo>
                    <a:pt x="1214438" y="195262"/>
                  </a:lnTo>
                  <a:lnTo>
                    <a:pt x="1443038" y="202406"/>
                  </a:lnTo>
                  <a:lnTo>
                    <a:pt x="1483519" y="200025"/>
                  </a:lnTo>
                  <a:lnTo>
                    <a:pt x="1516856" y="190500"/>
                  </a:lnTo>
                  <a:lnTo>
                    <a:pt x="1554956" y="176212"/>
                  </a:lnTo>
                  <a:lnTo>
                    <a:pt x="1609725" y="142875"/>
                  </a:lnTo>
                  <a:lnTo>
                    <a:pt x="1666875" y="104775"/>
                  </a:lnTo>
                  <a:lnTo>
                    <a:pt x="1714500" y="61912"/>
                  </a:lnTo>
                  <a:lnTo>
                    <a:pt x="1752600" y="26193"/>
                  </a:lnTo>
                  <a:lnTo>
                    <a:pt x="1774031" y="7143"/>
                  </a:lnTo>
                  <a:lnTo>
                    <a:pt x="1788319" y="0"/>
                  </a:lnTo>
                  <a:lnTo>
                    <a:pt x="1802606" y="7143"/>
                  </a:lnTo>
                  <a:lnTo>
                    <a:pt x="1802606" y="30956"/>
                  </a:lnTo>
                  <a:lnTo>
                    <a:pt x="1783556" y="111918"/>
                  </a:lnTo>
                  <a:lnTo>
                    <a:pt x="1754981" y="202406"/>
                  </a:lnTo>
                  <a:lnTo>
                    <a:pt x="1724025" y="288131"/>
                  </a:lnTo>
                  <a:lnTo>
                    <a:pt x="1700213" y="340518"/>
                  </a:lnTo>
                  <a:lnTo>
                    <a:pt x="1669256" y="388143"/>
                  </a:lnTo>
                  <a:lnTo>
                    <a:pt x="1621631" y="450056"/>
                  </a:lnTo>
                  <a:lnTo>
                    <a:pt x="1583531" y="483393"/>
                  </a:lnTo>
                  <a:lnTo>
                    <a:pt x="1545431" y="502443"/>
                  </a:lnTo>
                  <a:lnTo>
                    <a:pt x="1524000" y="509587"/>
                  </a:lnTo>
                  <a:lnTo>
                    <a:pt x="1488281" y="507206"/>
                  </a:lnTo>
                  <a:lnTo>
                    <a:pt x="1454944" y="492918"/>
                  </a:lnTo>
                  <a:lnTo>
                    <a:pt x="1414463" y="473868"/>
                  </a:lnTo>
                  <a:lnTo>
                    <a:pt x="1364456" y="459581"/>
                  </a:lnTo>
                  <a:lnTo>
                    <a:pt x="1297781" y="447675"/>
                  </a:lnTo>
                  <a:lnTo>
                    <a:pt x="947738" y="428625"/>
                  </a:lnTo>
                  <a:lnTo>
                    <a:pt x="5786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F6087DC-FA30-9F40-AFB5-B94A73FCA936}"/>
                </a:ext>
              </a:extLst>
            </p:cNvPr>
            <p:cNvSpPr/>
            <p:nvPr/>
          </p:nvSpPr>
          <p:spPr>
            <a:xfrm>
              <a:off x="3970338" y="3138488"/>
              <a:ext cx="3246437" cy="496887"/>
            </a:xfrm>
            <a:custGeom>
              <a:avLst/>
              <a:gdLst>
                <a:gd name="connsiteX0" fmla="*/ 1692729 w 3246665"/>
                <a:gd name="connsiteY0" fmla="*/ 334736 h 498022"/>
                <a:gd name="connsiteX1" fmla="*/ 1115786 w 3246665"/>
                <a:gd name="connsiteY1" fmla="*/ 405493 h 498022"/>
                <a:gd name="connsiteX2" fmla="*/ 859972 w 3246665"/>
                <a:gd name="connsiteY2" fmla="*/ 440872 h 498022"/>
                <a:gd name="connsiteX3" fmla="*/ 574222 w 3246665"/>
                <a:gd name="connsiteY3" fmla="*/ 478972 h 498022"/>
                <a:gd name="connsiteX4" fmla="*/ 484415 w 3246665"/>
                <a:gd name="connsiteY4" fmla="*/ 495300 h 498022"/>
                <a:gd name="connsiteX5" fmla="*/ 413657 w 3246665"/>
                <a:gd name="connsiteY5" fmla="*/ 498022 h 498022"/>
                <a:gd name="connsiteX6" fmla="*/ 351065 w 3246665"/>
                <a:gd name="connsiteY6" fmla="*/ 492579 h 498022"/>
                <a:gd name="connsiteX7" fmla="*/ 296636 w 3246665"/>
                <a:gd name="connsiteY7" fmla="*/ 476250 h 498022"/>
                <a:gd name="connsiteX8" fmla="*/ 255815 w 3246665"/>
                <a:gd name="connsiteY8" fmla="*/ 459922 h 498022"/>
                <a:gd name="connsiteX9" fmla="*/ 187779 w 3246665"/>
                <a:gd name="connsiteY9" fmla="*/ 424543 h 498022"/>
                <a:gd name="connsiteX10" fmla="*/ 111579 w 3246665"/>
                <a:gd name="connsiteY10" fmla="*/ 370114 h 498022"/>
                <a:gd name="connsiteX11" fmla="*/ 62593 w 3246665"/>
                <a:gd name="connsiteY11" fmla="*/ 326572 h 498022"/>
                <a:gd name="connsiteX12" fmla="*/ 19050 w 3246665"/>
                <a:gd name="connsiteY12" fmla="*/ 283029 h 498022"/>
                <a:gd name="connsiteX13" fmla="*/ 2722 w 3246665"/>
                <a:gd name="connsiteY13" fmla="*/ 261257 h 498022"/>
                <a:gd name="connsiteX14" fmla="*/ 0 w 3246665"/>
                <a:gd name="connsiteY14" fmla="*/ 242207 h 498022"/>
                <a:gd name="connsiteX15" fmla="*/ 2722 w 3246665"/>
                <a:gd name="connsiteY15" fmla="*/ 220436 h 498022"/>
                <a:gd name="connsiteX16" fmla="*/ 13607 w 3246665"/>
                <a:gd name="connsiteY16" fmla="*/ 212272 h 498022"/>
                <a:gd name="connsiteX17" fmla="*/ 43543 w 3246665"/>
                <a:gd name="connsiteY17" fmla="*/ 214993 h 498022"/>
                <a:gd name="connsiteX18" fmla="*/ 108857 w 3246665"/>
                <a:gd name="connsiteY18" fmla="*/ 242207 h 498022"/>
                <a:gd name="connsiteX19" fmla="*/ 193222 w 3246665"/>
                <a:gd name="connsiteY19" fmla="*/ 266700 h 498022"/>
                <a:gd name="connsiteX20" fmla="*/ 277586 w 3246665"/>
                <a:gd name="connsiteY20" fmla="*/ 288472 h 498022"/>
                <a:gd name="connsiteX21" fmla="*/ 345622 w 3246665"/>
                <a:gd name="connsiteY21" fmla="*/ 293914 h 498022"/>
                <a:gd name="connsiteX22" fmla="*/ 465365 w 3246665"/>
                <a:gd name="connsiteY22" fmla="*/ 285750 h 498022"/>
                <a:gd name="connsiteX23" fmla="*/ 702129 w 3246665"/>
                <a:gd name="connsiteY23" fmla="*/ 269422 h 498022"/>
                <a:gd name="connsiteX24" fmla="*/ 1066800 w 3246665"/>
                <a:gd name="connsiteY24" fmla="*/ 225879 h 498022"/>
                <a:gd name="connsiteX25" fmla="*/ 1276350 w 3246665"/>
                <a:gd name="connsiteY25" fmla="*/ 201386 h 498022"/>
                <a:gd name="connsiteX26" fmla="*/ 1649186 w 3246665"/>
                <a:gd name="connsiteY26" fmla="*/ 152400 h 498022"/>
                <a:gd name="connsiteX27" fmla="*/ 1937657 w 3246665"/>
                <a:gd name="connsiteY27" fmla="*/ 114300 h 498022"/>
                <a:gd name="connsiteX28" fmla="*/ 2160815 w 3246665"/>
                <a:gd name="connsiteY28" fmla="*/ 87086 h 498022"/>
                <a:gd name="connsiteX29" fmla="*/ 2514600 w 3246665"/>
                <a:gd name="connsiteY29" fmla="*/ 68036 h 498022"/>
                <a:gd name="connsiteX30" fmla="*/ 2579915 w 3246665"/>
                <a:gd name="connsiteY30" fmla="*/ 43543 h 498022"/>
                <a:gd name="connsiteX31" fmla="*/ 2667000 w 3246665"/>
                <a:gd name="connsiteY31" fmla="*/ 10886 h 498022"/>
                <a:gd name="connsiteX32" fmla="*/ 2705100 w 3246665"/>
                <a:gd name="connsiteY32" fmla="*/ 0 h 498022"/>
                <a:gd name="connsiteX33" fmla="*/ 2781300 w 3246665"/>
                <a:gd name="connsiteY33" fmla="*/ 10886 h 498022"/>
                <a:gd name="connsiteX34" fmla="*/ 2901043 w 3246665"/>
                <a:gd name="connsiteY34" fmla="*/ 46264 h 498022"/>
                <a:gd name="connsiteX35" fmla="*/ 3004457 w 3246665"/>
                <a:gd name="connsiteY35" fmla="*/ 78922 h 498022"/>
                <a:gd name="connsiteX36" fmla="*/ 3094265 w 3246665"/>
                <a:gd name="connsiteY36" fmla="*/ 111579 h 498022"/>
                <a:gd name="connsiteX37" fmla="*/ 3143250 w 3246665"/>
                <a:gd name="connsiteY37" fmla="*/ 136072 h 498022"/>
                <a:gd name="connsiteX38" fmla="*/ 3189515 w 3246665"/>
                <a:gd name="connsiteY38" fmla="*/ 163286 h 498022"/>
                <a:gd name="connsiteX39" fmla="*/ 3214007 w 3246665"/>
                <a:gd name="connsiteY39" fmla="*/ 182336 h 498022"/>
                <a:gd name="connsiteX40" fmla="*/ 3235779 w 3246665"/>
                <a:gd name="connsiteY40" fmla="*/ 206829 h 498022"/>
                <a:gd name="connsiteX41" fmla="*/ 3246665 w 3246665"/>
                <a:gd name="connsiteY41" fmla="*/ 225879 h 498022"/>
                <a:gd name="connsiteX42" fmla="*/ 3246665 w 3246665"/>
                <a:gd name="connsiteY42" fmla="*/ 236764 h 498022"/>
                <a:gd name="connsiteX43" fmla="*/ 3243943 w 3246665"/>
                <a:gd name="connsiteY43" fmla="*/ 261257 h 498022"/>
                <a:gd name="connsiteX44" fmla="*/ 3219450 w 3246665"/>
                <a:gd name="connsiteY44" fmla="*/ 288472 h 498022"/>
                <a:gd name="connsiteX45" fmla="*/ 3181350 w 3246665"/>
                <a:gd name="connsiteY45" fmla="*/ 310243 h 498022"/>
                <a:gd name="connsiteX46" fmla="*/ 3116036 w 3246665"/>
                <a:gd name="connsiteY46" fmla="*/ 310243 h 498022"/>
                <a:gd name="connsiteX47" fmla="*/ 3034393 w 3246665"/>
                <a:gd name="connsiteY47" fmla="*/ 299357 h 498022"/>
                <a:gd name="connsiteX48" fmla="*/ 2849336 w 3246665"/>
                <a:gd name="connsiteY48" fmla="*/ 280307 h 498022"/>
                <a:gd name="connsiteX49" fmla="*/ 2683329 w 3246665"/>
                <a:gd name="connsiteY49" fmla="*/ 266700 h 498022"/>
                <a:gd name="connsiteX50" fmla="*/ 2443843 w 3246665"/>
                <a:gd name="connsiteY50" fmla="*/ 266700 h 498022"/>
                <a:gd name="connsiteX51" fmla="*/ 2130879 w 3246665"/>
                <a:gd name="connsiteY51" fmla="*/ 283029 h 498022"/>
                <a:gd name="connsiteX52" fmla="*/ 1692729 w 3246665"/>
                <a:gd name="connsiteY52" fmla="*/ 334736 h 49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246665" h="498022">
                  <a:moveTo>
                    <a:pt x="1692729" y="334736"/>
                  </a:moveTo>
                  <a:lnTo>
                    <a:pt x="1115786" y="405493"/>
                  </a:lnTo>
                  <a:lnTo>
                    <a:pt x="859972" y="440872"/>
                  </a:lnTo>
                  <a:lnTo>
                    <a:pt x="574222" y="478972"/>
                  </a:lnTo>
                  <a:lnTo>
                    <a:pt x="484415" y="495300"/>
                  </a:lnTo>
                  <a:lnTo>
                    <a:pt x="413657" y="498022"/>
                  </a:lnTo>
                  <a:lnTo>
                    <a:pt x="351065" y="492579"/>
                  </a:lnTo>
                  <a:lnTo>
                    <a:pt x="296636" y="476250"/>
                  </a:lnTo>
                  <a:lnTo>
                    <a:pt x="255815" y="459922"/>
                  </a:lnTo>
                  <a:lnTo>
                    <a:pt x="187779" y="424543"/>
                  </a:lnTo>
                  <a:lnTo>
                    <a:pt x="111579" y="370114"/>
                  </a:lnTo>
                  <a:lnTo>
                    <a:pt x="62593" y="326572"/>
                  </a:lnTo>
                  <a:lnTo>
                    <a:pt x="19050" y="283029"/>
                  </a:lnTo>
                  <a:lnTo>
                    <a:pt x="2722" y="261257"/>
                  </a:lnTo>
                  <a:lnTo>
                    <a:pt x="0" y="242207"/>
                  </a:lnTo>
                  <a:lnTo>
                    <a:pt x="2722" y="220436"/>
                  </a:lnTo>
                  <a:lnTo>
                    <a:pt x="13607" y="212272"/>
                  </a:lnTo>
                  <a:lnTo>
                    <a:pt x="43543" y="214993"/>
                  </a:lnTo>
                  <a:lnTo>
                    <a:pt x="108857" y="242207"/>
                  </a:lnTo>
                  <a:lnTo>
                    <a:pt x="193222" y="266700"/>
                  </a:lnTo>
                  <a:lnTo>
                    <a:pt x="277586" y="288472"/>
                  </a:lnTo>
                  <a:lnTo>
                    <a:pt x="345622" y="293914"/>
                  </a:lnTo>
                  <a:lnTo>
                    <a:pt x="465365" y="285750"/>
                  </a:lnTo>
                  <a:lnTo>
                    <a:pt x="702129" y="269422"/>
                  </a:lnTo>
                  <a:lnTo>
                    <a:pt x="1066800" y="225879"/>
                  </a:lnTo>
                  <a:lnTo>
                    <a:pt x="1276350" y="201386"/>
                  </a:lnTo>
                  <a:lnTo>
                    <a:pt x="1649186" y="152400"/>
                  </a:lnTo>
                  <a:lnTo>
                    <a:pt x="1937657" y="114300"/>
                  </a:lnTo>
                  <a:lnTo>
                    <a:pt x="2160815" y="87086"/>
                  </a:lnTo>
                  <a:lnTo>
                    <a:pt x="2514600" y="68036"/>
                  </a:lnTo>
                  <a:lnTo>
                    <a:pt x="2579915" y="43543"/>
                  </a:lnTo>
                  <a:lnTo>
                    <a:pt x="2667000" y="10886"/>
                  </a:lnTo>
                  <a:lnTo>
                    <a:pt x="2705100" y="0"/>
                  </a:lnTo>
                  <a:lnTo>
                    <a:pt x="2781300" y="10886"/>
                  </a:lnTo>
                  <a:lnTo>
                    <a:pt x="2901043" y="46264"/>
                  </a:lnTo>
                  <a:lnTo>
                    <a:pt x="3004457" y="78922"/>
                  </a:lnTo>
                  <a:lnTo>
                    <a:pt x="3094265" y="111579"/>
                  </a:lnTo>
                  <a:lnTo>
                    <a:pt x="3143250" y="136072"/>
                  </a:lnTo>
                  <a:lnTo>
                    <a:pt x="3189515" y="163286"/>
                  </a:lnTo>
                  <a:lnTo>
                    <a:pt x="3214007" y="182336"/>
                  </a:lnTo>
                  <a:lnTo>
                    <a:pt x="3235779" y="206829"/>
                  </a:lnTo>
                  <a:lnTo>
                    <a:pt x="3246665" y="225879"/>
                  </a:lnTo>
                  <a:lnTo>
                    <a:pt x="3246665" y="236764"/>
                  </a:lnTo>
                  <a:lnTo>
                    <a:pt x="3243943" y="261257"/>
                  </a:lnTo>
                  <a:lnTo>
                    <a:pt x="3219450" y="288472"/>
                  </a:lnTo>
                  <a:lnTo>
                    <a:pt x="3181350" y="310243"/>
                  </a:lnTo>
                  <a:lnTo>
                    <a:pt x="3116036" y="310243"/>
                  </a:lnTo>
                  <a:lnTo>
                    <a:pt x="3034393" y="299357"/>
                  </a:lnTo>
                  <a:lnTo>
                    <a:pt x="2849336" y="280307"/>
                  </a:lnTo>
                  <a:lnTo>
                    <a:pt x="2683329" y="266700"/>
                  </a:lnTo>
                  <a:lnTo>
                    <a:pt x="2443843" y="266700"/>
                  </a:lnTo>
                  <a:lnTo>
                    <a:pt x="2130879" y="283029"/>
                  </a:lnTo>
                  <a:lnTo>
                    <a:pt x="1692729" y="334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EA8AEA4-BF70-8947-BE32-EBBDF16131D7}"/>
                </a:ext>
              </a:extLst>
            </p:cNvPr>
            <p:cNvSpPr/>
            <p:nvPr/>
          </p:nvSpPr>
          <p:spPr>
            <a:xfrm rot="16200000">
              <a:off x="4734718" y="3936207"/>
              <a:ext cx="1985963" cy="1828800"/>
            </a:xfrm>
            <a:custGeom>
              <a:avLst/>
              <a:gdLst>
                <a:gd name="connsiteX0" fmla="*/ 954881 w 1985963"/>
                <a:gd name="connsiteY0" fmla="*/ 1702593 h 1828800"/>
                <a:gd name="connsiteX1" fmla="*/ 423863 w 1985963"/>
                <a:gd name="connsiteY1" fmla="*/ 1695450 h 1828800"/>
                <a:gd name="connsiteX2" fmla="*/ 176213 w 1985963"/>
                <a:gd name="connsiteY2" fmla="*/ 1695450 h 1828800"/>
                <a:gd name="connsiteX3" fmla="*/ 116681 w 1985963"/>
                <a:gd name="connsiteY3" fmla="*/ 1693068 h 1828800"/>
                <a:gd name="connsiteX4" fmla="*/ 92869 w 1985963"/>
                <a:gd name="connsiteY4" fmla="*/ 1690687 h 1828800"/>
                <a:gd name="connsiteX5" fmla="*/ 71438 w 1985963"/>
                <a:gd name="connsiteY5" fmla="*/ 1678781 h 1828800"/>
                <a:gd name="connsiteX6" fmla="*/ 47625 w 1985963"/>
                <a:gd name="connsiteY6" fmla="*/ 1659731 h 1828800"/>
                <a:gd name="connsiteX7" fmla="*/ 21431 w 1985963"/>
                <a:gd name="connsiteY7" fmla="*/ 1628775 h 1828800"/>
                <a:gd name="connsiteX8" fmla="*/ 4763 w 1985963"/>
                <a:gd name="connsiteY8" fmla="*/ 1595437 h 1828800"/>
                <a:gd name="connsiteX9" fmla="*/ 0 w 1985963"/>
                <a:gd name="connsiteY9" fmla="*/ 1562100 h 1828800"/>
                <a:gd name="connsiteX10" fmla="*/ 9525 w 1985963"/>
                <a:gd name="connsiteY10" fmla="*/ 1528762 h 1828800"/>
                <a:gd name="connsiteX11" fmla="*/ 30956 w 1985963"/>
                <a:gd name="connsiteY11" fmla="*/ 1493043 h 1828800"/>
                <a:gd name="connsiteX12" fmla="*/ 109538 w 1985963"/>
                <a:gd name="connsiteY12" fmla="*/ 1440656 h 1828800"/>
                <a:gd name="connsiteX13" fmla="*/ 359569 w 1985963"/>
                <a:gd name="connsiteY13" fmla="*/ 1469231 h 1828800"/>
                <a:gd name="connsiteX14" fmla="*/ 1014413 w 1985963"/>
                <a:gd name="connsiteY14" fmla="*/ 1471612 h 1828800"/>
                <a:gd name="connsiteX15" fmla="*/ 1295400 w 1985963"/>
                <a:gd name="connsiteY15" fmla="*/ 1478756 h 1828800"/>
                <a:gd name="connsiteX16" fmla="*/ 1552575 w 1985963"/>
                <a:gd name="connsiteY16" fmla="*/ 1490662 h 1828800"/>
                <a:gd name="connsiteX17" fmla="*/ 1674019 w 1985963"/>
                <a:gd name="connsiteY17" fmla="*/ 1493043 h 1828800"/>
                <a:gd name="connsiteX18" fmla="*/ 1697831 w 1985963"/>
                <a:gd name="connsiteY18" fmla="*/ 1483518 h 1828800"/>
                <a:gd name="connsiteX19" fmla="*/ 1733550 w 1985963"/>
                <a:gd name="connsiteY19" fmla="*/ 1450181 h 1828800"/>
                <a:gd name="connsiteX20" fmla="*/ 1745456 w 1985963"/>
                <a:gd name="connsiteY20" fmla="*/ 1407318 h 1828800"/>
                <a:gd name="connsiteX21" fmla="*/ 1752600 w 1985963"/>
                <a:gd name="connsiteY21" fmla="*/ 1343025 h 1828800"/>
                <a:gd name="connsiteX22" fmla="*/ 1750219 w 1985963"/>
                <a:gd name="connsiteY22" fmla="*/ 1273968 h 1828800"/>
                <a:gd name="connsiteX23" fmla="*/ 1733550 w 1985963"/>
                <a:gd name="connsiteY23" fmla="*/ 1188243 h 1828800"/>
                <a:gd name="connsiteX24" fmla="*/ 1695450 w 1985963"/>
                <a:gd name="connsiteY24" fmla="*/ 935831 h 1828800"/>
                <a:gd name="connsiteX25" fmla="*/ 1654969 w 1985963"/>
                <a:gd name="connsiteY25" fmla="*/ 681037 h 1828800"/>
                <a:gd name="connsiteX26" fmla="*/ 1600200 w 1985963"/>
                <a:gd name="connsiteY26" fmla="*/ 261937 h 1828800"/>
                <a:gd name="connsiteX27" fmla="*/ 1583531 w 1985963"/>
                <a:gd name="connsiteY27" fmla="*/ 100012 h 1828800"/>
                <a:gd name="connsiteX28" fmla="*/ 1750219 w 1985963"/>
                <a:gd name="connsiteY28" fmla="*/ 0 h 1828800"/>
                <a:gd name="connsiteX29" fmla="*/ 1788319 w 1985963"/>
                <a:gd name="connsiteY29" fmla="*/ 326231 h 1828800"/>
                <a:gd name="connsiteX30" fmla="*/ 1843088 w 1985963"/>
                <a:gd name="connsiteY30" fmla="*/ 742950 h 1828800"/>
                <a:gd name="connsiteX31" fmla="*/ 1876425 w 1985963"/>
                <a:gd name="connsiteY31" fmla="*/ 981075 h 1828800"/>
                <a:gd name="connsiteX32" fmla="*/ 1907381 w 1985963"/>
                <a:gd name="connsiteY32" fmla="*/ 1214437 h 1828800"/>
                <a:gd name="connsiteX33" fmla="*/ 1924050 w 1985963"/>
                <a:gd name="connsiteY33" fmla="*/ 1359693 h 1828800"/>
                <a:gd name="connsiteX34" fmla="*/ 1935956 w 1985963"/>
                <a:gd name="connsiteY34" fmla="*/ 1393031 h 1828800"/>
                <a:gd name="connsiteX35" fmla="*/ 1962150 w 1985963"/>
                <a:gd name="connsiteY35" fmla="*/ 1440656 h 1828800"/>
                <a:gd name="connsiteX36" fmla="*/ 1985963 w 1985963"/>
                <a:gd name="connsiteY36" fmla="*/ 1466850 h 1828800"/>
                <a:gd name="connsiteX37" fmla="*/ 1983581 w 1985963"/>
                <a:gd name="connsiteY37" fmla="*/ 1497806 h 1828800"/>
                <a:gd name="connsiteX38" fmla="*/ 1952625 w 1985963"/>
                <a:gd name="connsiteY38" fmla="*/ 1571625 h 1828800"/>
                <a:gd name="connsiteX39" fmla="*/ 1924050 w 1985963"/>
                <a:gd name="connsiteY39" fmla="*/ 1619250 h 1828800"/>
                <a:gd name="connsiteX40" fmla="*/ 1874044 w 1985963"/>
                <a:gd name="connsiteY40" fmla="*/ 1688306 h 1828800"/>
                <a:gd name="connsiteX41" fmla="*/ 1826419 w 1985963"/>
                <a:gd name="connsiteY41" fmla="*/ 1743075 h 1828800"/>
                <a:gd name="connsiteX42" fmla="*/ 1800225 w 1985963"/>
                <a:gd name="connsiteY42" fmla="*/ 1766887 h 1828800"/>
                <a:gd name="connsiteX43" fmla="*/ 1771650 w 1985963"/>
                <a:gd name="connsiteY43" fmla="*/ 1802606 h 1828800"/>
                <a:gd name="connsiteX44" fmla="*/ 1750219 w 1985963"/>
                <a:gd name="connsiteY44" fmla="*/ 1819275 h 1828800"/>
                <a:gd name="connsiteX45" fmla="*/ 1721644 w 1985963"/>
                <a:gd name="connsiteY45" fmla="*/ 1828800 h 1828800"/>
                <a:gd name="connsiteX46" fmla="*/ 1688306 w 1985963"/>
                <a:gd name="connsiteY46" fmla="*/ 1824037 h 1828800"/>
                <a:gd name="connsiteX47" fmla="*/ 1659731 w 1985963"/>
                <a:gd name="connsiteY47" fmla="*/ 1809750 h 1828800"/>
                <a:gd name="connsiteX48" fmla="*/ 1626394 w 1985963"/>
                <a:gd name="connsiteY48" fmla="*/ 1781175 h 1828800"/>
                <a:gd name="connsiteX49" fmla="*/ 1595438 w 1985963"/>
                <a:gd name="connsiteY49" fmla="*/ 1757362 h 1828800"/>
                <a:gd name="connsiteX50" fmla="*/ 1550194 w 1985963"/>
                <a:gd name="connsiteY50" fmla="*/ 1738312 h 1828800"/>
                <a:gd name="connsiteX51" fmla="*/ 1500188 w 1985963"/>
                <a:gd name="connsiteY51" fmla="*/ 1724025 h 1828800"/>
                <a:gd name="connsiteX52" fmla="*/ 1433513 w 1985963"/>
                <a:gd name="connsiteY52" fmla="*/ 1712118 h 1828800"/>
                <a:gd name="connsiteX53" fmla="*/ 954881 w 1985963"/>
                <a:gd name="connsiteY53" fmla="*/ 1702593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85963" h="1828800">
                  <a:moveTo>
                    <a:pt x="954881" y="1702593"/>
                  </a:moveTo>
                  <a:lnTo>
                    <a:pt x="423863" y="1695450"/>
                  </a:lnTo>
                  <a:lnTo>
                    <a:pt x="176213" y="1695450"/>
                  </a:lnTo>
                  <a:lnTo>
                    <a:pt x="116681" y="1693068"/>
                  </a:lnTo>
                  <a:lnTo>
                    <a:pt x="92869" y="1690687"/>
                  </a:lnTo>
                  <a:lnTo>
                    <a:pt x="71438" y="1678781"/>
                  </a:lnTo>
                  <a:lnTo>
                    <a:pt x="47625" y="1659731"/>
                  </a:lnTo>
                  <a:lnTo>
                    <a:pt x="21431" y="1628775"/>
                  </a:lnTo>
                  <a:lnTo>
                    <a:pt x="4763" y="1595437"/>
                  </a:lnTo>
                  <a:lnTo>
                    <a:pt x="0" y="1562100"/>
                  </a:lnTo>
                  <a:lnTo>
                    <a:pt x="9525" y="1528762"/>
                  </a:lnTo>
                  <a:lnTo>
                    <a:pt x="30956" y="1493043"/>
                  </a:lnTo>
                  <a:lnTo>
                    <a:pt x="109538" y="1440656"/>
                  </a:lnTo>
                  <a:lnTo>
                    <a:pt x="359569" y="1469231"/>
                  </a:lnTo>
                  <a:lnTo>
                    <a:pt x="1014413" y="1471612"/>
                  </a:lnTo>
                  <a:lnTo>
                    <a:pt x="1295400" y="1478756"/>
                  </a:lnTo>
                  <a:lnTo>
                    <a:pt x="1552575" y="1490662"/>
                  </a:lnTo>
                  <a:lnTo>
                    <a:pt x="1674019" y="1493043"/>
                  </a:lnTo>
                  <a:lnTo>
                    <a:pt x="1697831" y="1483518"/>
                  </a:lnTo>
                  <a:lnTo>
                    <a:pt x="1733550" y="1450181"/>
                  </a:lnTo>
                  <a:lnTo>
                    <a:pt x="1745456" y="1407318"/>
                  </a:lnTo>
                  <a:lnTo>
                    <a:pt x="1752600" y="1343025"/>
                  </a:lnTo>
                  <a:cubicBezTo>
                    <a:pt x="1751806" y="1320006"/>
                    <a:pt x="1751013" y="1296987"/>
                    <a:pt x="1750219" y="1273968"/>
                  </a:cubicBezTo>
                  <a:lnTo>
                    <a:pt x="1733550" y="1188243"/>
                  </a:lnTo>
                  <a:lnTo>
                    <a:pt x="1695450" y="935831"/>
                  </a:lnTo>
                  <a:lnTo>
                    <a:pt x="1654969" y="681037"/>
                  </a:lnTo>
                  <a:lnTo>
                    <a:pt x="1600200" y="261937"/>
                  </a:lnTo>
                  <a:lnTo>
                    <a:pt x="1583531" y="100012"/>
                  </a:lnTo>
                  <a:lnTo>
                    <a:pt x="1750219" y="0"/>
                  </a:lnTo>
                  <a:lnTo>
                    <a:pt x="1788319" y="326231"/>
                  </a:lnTo>
                  <a:lnTo>
                    <a:pt x="1843088" y="742950"/>
                  </a:lnTo>
                  <a:lnTo>
                    <a:pt x="1876425" y="981075"/>
                  </a:lnTo>
                  <a:lnTo>
                    <a:pt x="1907381" y="1214437"/>
                  </a:lnTo>
                  <a:lnTo>
                    <a:pt x="1924050" y="1359693"/>
                  </a:lnTo>
                  <a:lnTo>
                    <a:pt x="1935956" y="1393031"/>
                  </a:lnTo>
                  <a:lnTo>
                    <a:pt x="1962150" y="1440656"/>
                  </a:lnTo>
                  <a:lnTo>
                    <a:pt x="1985963" y="1466850"/>
                  </a:lnTo>
                  <a:lnTo>
                    <a:pt x="1983581" y="1497806"/>
                  </a:lnTo>
                  <a:lnTo>
                    <a:pt x="1952625" y="1571625"/>
                  </a:lnTo>
                  <a:lnTo>
                    <a:pt x="1924050" y="1619250"/>
                  </a:lnTo>
                  <a:lnTo>
                    <a:pt x="1874044" y="1688306"/>
                  </a:lnTo>
                  <a:lnTo>
                    <a:pt x="1826419" y="1743075"/>
                  </a:lnTo>
                  <a:lnTo>
                    <a:pt x="1800225" y="1766887"/>
                  </a:lnTo>
                  <a:lnTo>
                    <a:pt x="1771650" y="1802606"/>
                  </a:lnTo>
                  <a:lnTo>
                    <a:pt x="1750219" y="1819275"/>
                  </a:lnTo>
                  <a:lnTo>
                    <a:pt x="1721644" y="1828800"/>
                  </a:lnTo>
                  <a:lnTo>
                    <a:pt x="1688306" y="1824037"/>
                  </a:lnTo>
                  <a:lnTo>
                    <a:pt x="1659731" y="1809750"/>
                  </a:lnTo>
                  <a:lnTo>
                    <a:pt x="1626394" y="1781175"/>
                  </a:lnTo>
                  <a:lnTo>
                    <a:pt x="1595438" y="1757362"/>
                  </a:lnTo>
                  <a:lnTo>
                    <a:pt x="1550194" y="1738312"/>
                  </a:lnTo>
                  <a:lnTo>
                    <a:pt x="1500188" y="1724025"/>
                  </a:lnTo>
                  <a:lnTo>
                    <a:pt x="1433513" y="1712118"/>
                  </a:lnTo>
                  <a:lnTo>
                    <a:pt x="954881" y="1702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CA2CA29-C573-8740-9ABD-34D6FB13DD43}"/>
                </a:ext>
              </a:extLst>
            </p:cNvPr>
            <p:cNvSpPr/>
            <p:nvPr/>
          </p:nvSpPr>
          <p:spPr>
            <a:xfrm>
              <a:off x="4881563" y="4627563"/>
              <a:ext cx="1481137" cy="307975"/>
            </a:xfrm>
            <a:custGeom>
              <a:avLst/>
              <a:gdLst>
                <a:gd name="connsiteX0" fmla="*/ 600075 w 1481137"/>
                <a:gd name="connsiteY0" fmla="*/ 252412 h 309562"/>
                <a:gd name="connsiteX1" fmla="*/ 7143 w 1481137"/>
                <a:gd name="connsiteY1" fmla="*/ 309562 h 309562"/>
                <a:gd name="connsiteX2" fmla="*/ 0 w 1481137"/>
                <a:gd name="connsiteY2" fmla="*/ 147637 h 309562"/>
                <a:gd name="connsiteX3" fmla="*/ 269081 w 1481137"/>
                <a:gd name="connsiteY3" fmla="*/ 121444 h 309562"/>
                <a:gd name="connsiteX4" fmla="*/ 852487 w 1481137"/>
                <a:gd name="connsiteY4" fmla="*/ 59531 h 309562"/>
                <a:gd name="connsiteX5" fmla="*/ 1283493 w 1481137"/>
                <a:gd name="connsiteY5" fmla="*/ 19050 h 309562"/>
                <a:gd name="connsiteX6" fmla="*/ 1471612 w 1481137"/>
                <a:gd name="connsiteY6" fmla="*/ 0 h 309562"/>
                <a:gd name="connsiteX7" fmla="*/ 1481137 w 1481137"/>
                <a:gd name="connsiteY7" fmla="*/ 209550 h 309562"/>
                <a:gd name="connsiteX8" fmla="*/ 1157287 w 1481137"/>
                <a:gd name="connsiteY8" fmla="*/ 211931 h 309562"/>
                <a:gd name="connsiteX9" fmla="*/ 840581 w 1481137"/>
                <a:gd name="connsiteY9" fmla="*/ 233362 h 309562"/>
                <a:gd name="connsiteX10" fmla="*/ 600075 w 1481137"/>
                <a:gd name="connsiteY10" fmla="*/ 2524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1137" h="309562">
                  <a:moveTo>
                    <a:pt x="600075" y="252412"/>
                  </a:moveTo>
                  <a:lnTo>
                    <a:pt x="7143" y="309562"/>
                  </a:lnTo>
                  <a:lnTo>
                    <a:pt x="0" y="147637"/>
                  </a:lnTo>
                  <a:lnTo>
                    <a:pt x="269081" y="121444"/>
                  </a:lnTo>
                  <a:lnTo>
                    <a:pt x="852487" y="59531"/>
                  </a:lnTo>
                  <a:lnTo>
                    <a:pt x="1283493" y="19050"/>
                  </a:lnTo>
                  <a:lnTo>
                    <a:pt x="1471612" y="0"/>
                  </a:lnTo>
                  <a:lnTo>
                    <a:pt x="1481137" y="209550"/>
                  </a:lnTo>
                  <a:lnTo>
                    <a:pt x="1157287" y="211931"/>
                  </a:lnTo>
                  <a:lnTo>
                    <a:pt x="840581" y="233362"/>
                  </a:lnTo>
                  <a:lnTo>
                    <a:pt x="6000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021B527-BBDE-E84A-B655-0496481CD424}"/>
                </a:ext>
              </a:extLst>
            </p:cNvPr>
            <p:cNvSpPr/>
            <p:nvPr/>
          </p:nvSpPr>
          <p:spPr>
            <a:xfrm>
              <a:off x="4908550" y="5468938"/>
              <a:ext cx="1457325" cy="317500"/>
            </a:xfrm>
            <a:custGeom>
              <a:avLst/>
              <a:gdLst>
                <a:gd name="connsiteX0" fmla="*/ 414338 w 1457325"/>
                <a:gd name="connsiteY0" fmla="*/ 252413 h 316707"/>
                <a:gd name="connsiteX1" fmla="*/ 11907 w 1457325"/>
                <a:gd name="connsiteY1" fmla="*/ 316707 h 316707"/>
                <a:gd name="connsiteX2" fmla="*/ 0 w 1457325"/>
                <a:gd name="connsiteY2" fmla="*/ 164307 h 316707"/>
                <a:gd name="connsiteX3" fmla="*/ 242888 w 1457325"/>
                <a:gd name="connsiteY3" fmla="*/ 121444 h 316707"/>
                <a:gd name="connsiteX4" fmla="*/ 640557 w 1457325"/>
                <a:gd name="connsiteY4" fmla="*/ 61913 h 316707"/>
                <a:gd name="connsiteX5" fmla="*/ 919163 w 1457325"/>
                <a:gd name="connsiteY5" fmla="*/ 28575 h 316707"/>
                <a:gd name="connsiteX6" fmla="*/ 1100138 w 1457325"/>
                <a:gd name="connsiteY6" fmla="*/ 14288 h 316707"/>
                <a:gd name="connsiteX7" fmla="*/ 1159669 w 1457325"/>
                <a:gd name="connsiteY7" fmla="*/ 4763 h 316707"/>
                <a:gd name="connsiteX8" fmla="*/ 1245394 w 1457325"/>
                <a:gd name="connsiteY8" fmla="*/ 0 h 316707"/>
                <a:gd name="connsiteX9" fmla="*/ 1326357 w 1457325"/>
                <a:gd name="connsiteY9" fmla="*/ 2382 h 316707"/>
                <a:gd name="connsiteX10" fmla="*/ 1393032 w 1457325"/>
                <a:gd name="connsiteY10" fmla="*/ 9525 h 316707"/>
                <a:gd name="connsiteX11" fmla="*/ 1457325 w 1457325"/>
                <a:gd name="connsiteY11" fmla="*/ 28575 h 316707"/>
                <a:gd name="connsiteX12" fmla="*/ 1443038 w 1457325"/>
                <a:gd name="connsiteY12" fmla="*/ 309563 h 316707"/>
                <a:gd name="connsiteX13" fmla="*/ 1381125 w 1457325"/>
                <a:gd name="connsiteY13" fmla="*/ 309563 h 316707"/>
                <a:gd name="connsiteX14" fmla="*/ 1343025 w 1457325"/>
                <a:gd name="connsiteY14" fmla="*/ 273844 h 316707"/>
                <a:gd name="connsiteX15" fmla="*/ 1285875 w 1457325"/>
                <a:gd name="connsiteY15" fmla="*/ 228600 h 316707"/>
                <a:gd name="connsiteX16" fmla="*/ 1226344 w 1457325"/>
                <a:gd name="connsiteY16" fmla="*/ 195263 h 316707"/>
                <a:gd name="connsiteX17" fmla="*/ 1140619 w 1457325"/>
                <a:gd name="connsiteY17" fmla="*/ 188119 h 316707"/>
                <a:gd name="connsiteX18" fmla="*/ 947738 w 1457325"/>
                <a:gd name="connsiteY18" fmla="*/ 195263 h 316707"/>
                <a:gd name="connsiteX19" fmla="*/ 678657 w 1457325"/>
                <a:gd name="connsiteY19" fmla="*/ 223838 h 316707"/>
                <a:gd name="connsiteX20" fmla="*/ 414338 w 1457325"/>
                <a:gd name="connsiteY20" fmla="*/ 252413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7325" h="316707">
                  <a:moveTo>
                    <a:pt x="414338" y="252413"/>
                  </a:moveTo>
                  <a:lnTo>
                    <a:pt x="11907" y="316707"/>
                  </a:lnTo>
                  <a:lnTo>
                    <a:pt x="0" y="164307"/>
                  </a:lnTo>
                  <a:lnTo>
                    <a:pt x="242888" y="121444"/>
                  </a:lnTo>
                  <a:lnTo>
                    <a:pt x="640557" y="61913"/>
                  </a:lnTo>
                  <a:lnTo>
                    <a:pt x="919163" y="28575"/>
                  </a:lnTo>
                  <a:lnTo>
                    <a:pt x="1100138" y="14288"/>
                  </a:lnTo>
                  <a:lnTo>
                    <a:pt x="1159669" y="4763"/>
                  </a:lnTo>
                  <a:lnTo>
                    <a:pt x="1245394" y="0"/>
                  </a:lnTo>
                  <a:lnTo>
                    <a:pt x="1326357" y="2382"/>
                  </a:lnTo>
                  <a:lnTo>
                    <a:pt x="1393032" y="9525"/>
                  </a:lnTo>
                  <a:lnTo>
                    <a:pt x="1457325" y="28575"/>
                  </a:lnTo>
                  <a:lnTo>
                    <a:pt x="1443038" y="309563"/>
                  </a:lnTo>
                  <a:lnTo>
                    <a:pt x="1381125" y="309563"/>
                  </a:lnTo>
                  <a:lnTo>
                    <a:pt x="1343025" y="273844"/>
                  </a:lnTo>
                  <a:lnTo>
                    <a:pt x="1285875" y="228600"/>
                  </a:lnTo>
                  <a:lnTo>
                    <a:pt x="1226344" y="195263"/>
                  </a:lnTo>
                  <a:lnTo>
                    <a:pt x="1140619" y="188119"/>
                  </a:lnTo>
                  <a:lnTo>
                    <a:pt x="947738" y="195263"/>
                  </a:lnTo>
                  <a:lnTo>
                    <a:pt x="678657" y="223838"/>
                  </a:lnTo>
                  <a:lnTo>
                    <a:pt x="414338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105090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F8A0F31-0A71-8544-B87D-50C59B2B1D2C}"/>
              </a:ext>
            </a:extLst>
          </p:cNvPr>
          <p:cNvSpPr/>
          <p:nvPr/>
        </p:nvSpPr>
        <p:spPr>
          <a:xfrm>
            <a:off x="4094163" y="2868613"/>
            <a:ext cx="476250" cy="1447800"/>
          </a:xfrm>
          <a:custGeom>
            <a:avLst/>
            <a:gdLst>
              <a:gd name="connsiteX0" fmla="*/ 423862 w 476250"/>
              <a:gd name="connsiteY0" fmla="*/ 554832 h 1447800"/>
              <a:gd name="connsiteX1" fmla="*/ 404812 w 476250"/>
              <a:gd name="connsiteY1" fmla="*/ 311944 h 1447800"/>
              <a:gd name="connsiteX2" fmla="*/ 383381 w 476250"/>
              <a:gd name="connsiteY2" fmla="*/ 159544 h 1447800"/>
              <a:gd name="connsiteX3" fmla="*/ 340519 w 476250"/>
              <a:gd name="connsiteY3" fmla="*/ 128588 h 1447800"/>
              <a:gd name="connsiteX4" fmla="*/ 269081 w 476250"/>
              <a:gd name="connsiteY4" fmla="*/ 90488 h 1447800"/>
              <a:gd name="connsiteX5" fmla="*/ 200025 w 476250"/>
              <a:gd name="connsiteY5" fmla="*/ 59532 h 1447800"/>
              <a:gd name="connsiteX6" fmla="*/ 135731 w 476250"/>
              <a:gd name="connsiteY6" fmla="*/ 33338 h 1447800"/>
              <a:gd name="connsiteX7" fmla="*/ 92869 w 476250"/>
              <a:gd name="connsiteY7" fmla="*/ 19050 h 1447800"/>
              <a:gd name="connsiteX8" fmla="*/ 38100 w 476250"/>
              <a:gd name="connsiteY8" fmla="*/ 0 h 1447800"/>
              <a:gd name="connsiteX9" fmla="*/ 19050 w 476250"/>
              <a:gd name="connsiteY9" fmla="*/ 0 h 1447800"/>
              <a:gd name="connsiteX10" fmla="*/ 4762 w 476250"/>
              <a:gd name="connsiteY10" fmla="*/ 2382 h 1447800"/>
              <a:gd name="connsiteX11" fmla="*/ 0 w 476250"/>
              <a:gd name="connsiteY11" fmla="*/ 11907 h 1447800"/>
              <a:gd name="connsiteX12" fmla="*/ 0 w 476250"/>
              <a:gd name="connsiteY12" fmla="*/ 30957 h 1447800"/>
              <a:gd name="connsiteX13" fmla="*/ 7144 w 476250"/>
              <a:gd name="connsiteY13" fmla="*/ 52388 h 1447800"/>
              <a:gd name="connsiteX14" fmla="*/ 33337 w 476250"/>
              <a:gd name="connsiteY14" fmla="*/ 85725 h 1447800"/>
              <a:gd name="connsiteX15" fmla="*/ 80962 w 476250"/>
              <a:gd name="connsiteY15" fmla="*/ 157163 h 1447800"/>
              <a:gd name="connsiteX16" fmla="*/ 123825 w 476250"/>
              <a:gd name="connsiteY16" fmla="*/ 235744 h 1447800"/>
              <a:gd name="connsiteX17" fmla="*/ 150019 w 476250"/>
              <a:gd name="connsiteY17" fmla="*/ 311944 h 1447800"/>
              <a:gd name="connsiteX18" fmla="*/ 164306 w 476250"/>
              <a:gd name="connsiteY18" fmla="*/ 392907 h 1447800"/>
              <a:gd name="connsiteX19" fmla="*/ 195262 w 476250"/>
              <a:gd name="connsiteY19" fmla="*/ 690563 h 1447800"/>
              <a:gd name="connsiteX20" fmla="*/ 233362 w 476250"/>
              <a:gd name="connsiteY20" fmla="*/ 1088232 h 1447800"/>
              <a:gd name="connsiteX21" fmla="*/ 245269 w 476250"/>
              <a:gd name="connsiteY21" fmla="*/ 1221582 h 1447800"/>
              <a:gd name="connsiteX22" fmla="*/ 257175 w 476250"/>
              <a:gd name="connsiteY22" fmla="*/ 1269207 h 1447800"/>
              <a:gd name="connsiteX23" fmla="*/ 278606 w 476250"/>
              <a:gd name="connsiteY23" fmla="*/ 1321594 h 1447800"/>
              <a:gd name="connsiteX24" fmla="*/ 304800 w 476250"/>
              <a:gd name="connsiteY24" fmla="*/ 1364457 h 1447800"/>
              <a:gd name="connsiteX25" fmla="*/ 326231 w 476250"/>
              <a:gd name="connsiteY25" fmla="*/ 1393032 h 1447800"/>
              <a:gd name="connsiteX26" fmla="*/ 347662 w 476250"/>
              <a:gd name="connsiteY26" fmla="*/ 1416844 h 1447800"/>
              <a:gd name="connsiteX27" fmla="*/ 376237 w 476250"/>
              <a:gd name="connsiteY27" fmla="*/ 1438275 h 1447800"/>
              <a:gd name="connsiteX28" fmla="*/ 400050 w 476250"/>
              <a:gd name="connsiteY28" fmla="*/ 1447800 h 1447800"/>
              <a:gd name="connsiteX29" fmla="*/ 409575 w 476250"/>
              <a:gd name="connsiteY29" fmla="*/ 1447800 h 1447800"/>
              <a:gd name="connsiteX30" fmla="*/ 431006 w 476250"/>
              <a:gd name="connsiteY30" fmla="*/ 1428750 h 1447800"/>
              <a:gd name="connsiteX31" fmla="*/ 450056 w 476250"/>
              <a:gd name="connsiteY31" fmla="*/ 1400175 h 1447800"/>
              <a:gd name="connsiteX32" fmla="*/ 464344 w 476250"/>
              <a:gd name="connsiteY32" fmla="*/ 1354932 h 1447800"/>
              <a:gd name="connsiteX33" fmla="*/ 476250 w 476250"/>
              <a:gd name="connsiteY33" fmla="*/ 1304925 h 1447800"/>
              <a:gd name="connsiteX34" fmla="*/ 476250 w 476250"/>
              <a:gd name="connsiteY34" fmla="*/ 1185863 h 1447800"/>
              <a:gd name="connsiteX35" fmla="*/ 423862 w 476250"/>
              <a:gd name="connsiteY35" fmla="*/ 554832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6250" h="1447800">
                <a:moveTo>
                  <a:pt x="423862" y="554832"/>
                </a:moveTo>
                <a:lnTo>
                  <a:pt x="404812" y="311944"/>
                </a:lnTo>
                <a:lnTo>
                  <a:pt x="383381" y="159544"/>
                </a:lnTo>
                <a:lnTo>
                  <a:pt x="340519" y="128588"/>
                </a:lnTo>
                <a:lnTo>
                  <a:pt x="269081" y="90488"/>
                </a:lnTo>
                <a:lnTo>
                  <a:pt x="200025" y="59532"/>
                </a:lnTo>
                <a:lnTo>
                  <a:pt x="135731" y="33338"/>
                </a:lnTo>
                <a:lnTo>
                  <a:pt x="92869" y="19050"/>
                </a:lnTo>
                <a:lnTo>
                  <a:pt x="38100" y="0"/>
                </a:lnTo>
                <a:lnTo>
                  <a:pt x="19050" y="0"/>
                </a:lnTo>
                <a:lnTo>
                  <a:pt x="4762" y="2382"/>
                </a:lnTo>
                <a:lnTo>
                  <a:pt x="0" y="11907"/>
                </a:lnTo>
                <a:lnTo>
                  <a:pt x="0" y="30957"/>
                </a:lnTo>
                <a:lnTo>
                  <a:pt x="7144" y="52388"/>
                </a:lnTo>
                <a:lnTo>
                  <a:pt x="33337" y="85725"/>
                </a:lnTo>
                <a:lnTo>
                  <a:pt x="80962" y="157163"/>
                </a:lnTo>
                <a:lnTo>
                  <a:pt x="123825" y="235744"/>
                </a:lnTo>
                <a:lnTo>
                  <a:pt x="150019" y="311944"/>
                </a:lnTo>
                <a:lnTo>
                  <a:pt x="164306" y="392907"/>
                </a:lnTo>
                <a:lnTo>
                  <a:pt x="195262" y="690563"/>
                </a:lnTo>
                <a:lnTo>
                  <a:pt x="233362" y="1088232"/>
                </a:lnTo>
                <a:lnTo>
                  <a:pt x="245269" y="1221582"/>
                </a:lnTo>
                <a:lnTo>
                  <a:pt x="257175" y="1269207"/>
                </a:lnTo>
                <a:lnTo>
                  <a:pt x="278606" y="1321594"/>
                </a:lnTo>
                <a:lnTo>
                  <a:pt x="304800" y="1364457"/>
                </a:lnTo>
                <a:lnTo>
                  <a:pt x="326231" y="1393032"/>
                </a:lnTo>
                <a:lnTo>
                  <a:pt x="347662" y="1416844"/>
                </a:lnTo>
                <a:lnTo>
                  <a:pt x="376237" y="1438275"/>
                </a:lnTo>
                <a:lnTo>
                  <a:pt x="400050" y="1447800"/>
                </a:lnTo>
                <a:lnTo>
                  <a:pt x="409575" y="1447800"/>
                </a:lnTo>
                <a:lnTo>
                  <a:pt x="431006" y="1428750"/>
                </a:lnTo>
                <a:lnTo>
                  <a:pt x="450056" y="1400175"/>
                </a:lnTo>
                <a:lnTo>
                  <a:pt x="464344" y="1354932"/>
                </a:lnTo>
                <a:lnTo>
                  <a:pt x="476250" y="1304925"/>
                </a:lnTo>
                <a:lnTo>
                  <a:pt x="476250" y="1185863"/>
                </a:lnTo>
                <a:lnTo>
                  <a:pt x="423862" y="554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36D8118-8B9F-E846-A001-9865540EED06}"/>
              </a:ext>
            </a:extLst>
          </p:cNvPr>
          <p:cNvSpPr/>
          <p:nvPr/>
        </p:nvSpPr>
        <p:spPr>
          <a:xfrm>
            <a:off x="2568575" y="1660525"/>
            <a:ext cx="1533525" cy="2403475"/>
          </a:xfrm>
          <a:custGeom>
            <a:avLst/>
            <a:gdLst>
              <a:gd name="connsiteX0" fmla="*/ 847725 w 1533525"/>
              <a:gd name="connsiteY0" fmla="*/ 1050925 h 2403475"/>
              <a:gd name="connsiteX1" fmla="*/ 908050 w 1533525"/>
              <a:gd name="connsiteY1" fmla="*/ 920750 h 2403475"/>
              <a:gd name="connsiteX2" fmla="*/ 949325 w 1533525"/>
              <a:gd name="connsiteY2" fmla="*/ 828675 h 2403475"/>
              <a:gd name="connsiteX3" fmla="*/ 993775 w 1533525"/>
              <a:gd name="connsiteY3" fmla="*/ 727075 h 2403475"/>
              <a:gd name="connsiteX4" fmla="*/ 1044575 w 1533525"/>
              <a:gd name="connsiteY4" fmla="*/ 584200 h 2403475"/>
              <a:gd name="connsiteX5" fmla="*/ 1095375 w 1533525"/>
              <a:gd name="connsiteY5" fmla="*/ 425450 h 2403475"/>
              <a:gd name="connsiteX6" fmla="*/ 1127125 w 1533525"/>
              <a:gd name="connsiteY6" fmla="*/ 301625 h 2403475"/>
              <a:gd name="connsiteX7" fmla="*/ 1143000 w 1533525"/>
              <a:gd name="connsiteY7" fmla="*/ 234950 h 2403475"/>
              <a:gd name="connsiteX8" fmla="*/ 1149350 w 1533525"/>
              <a:gd name="connsiteY8" fmla="*/ 196850 h 2403475"/>
              <a:gd name="connsiteX9" fmla="*/ 1146175 w 1533525"/>
              <a:gd name="connsiteY9" fmla="*/ 174625 h 2403475"/>
              <a:gd name="connsiteX10" fmla="*/ 1127125 w 1533525"/>
              <a:gd name="connsiteY10" fmla="*/ 133350 h 2403475"/>
              <a:gd name="connsiteX11" fmla="*/ 1098550 w 1533525"/>
              <a:gd name="connsiteY11" fmla="*/ 92075 h 2403475"/>
              <a:gd name="connsiteX12" fmla="*/ 1073150 w 1533525"/>
              <a:gd name="connsiteY12" fmla="*/ 63500 h 2403475"/>
              <a:gd name="connsiteX13" fmla="*/ 1063625 w 1533525"/>
              <a:gd name="connsiteY13" fmla="*/ 57150 h 2403475"/>
              <a:gd name="connsiteX14" fmla="*/ 1057275 w 1533525"/>
              <a:gd name="connsiteY14" fmla="*/ 44450 h 2403475"/>
              <a:gd name="connsiteX15" fmla="*/ 1057275 w 1533525"/>
              <a:gd name="connsiteY15" fmla="*/ 25400 h 2403475"/>
              <a:gd name="connsiteX16" fmla="*/ 1060450 w 1533525"/>
              <a:gd name="connsiteY16" fmla="*/ 9525 h 2403475"/>
              <a:gd name="connsiteX17" fmla="*/ 1069975 w 1533525"/>
              <a:gd name="connsiteY17" fmla="*/ 0 h 2403475"/>
              <a:gd name="connsiteX18" fmla="*/ 1104900 w 1533525"/>
              <a:gd name="connsiteY18" fmla="*/ 3175 h 2403475"/>
              <a:gd name="connsiteX19" fmla="*/ 1203325 w 1533525"/>
              <a:gd name="connsiteY19" fmla="*/ 31750 h 2403475"/>
              <a:gd name="connsiteX20" fmla="*/ 1295400 w 1533525"/>
              <a:gd name="connsiteY20" fmla="*/ 73025 h 2403475"/>
              <a:gd name="connsiteX21" fmla="*/ 1327150 w 1533525"/>
              <a:gd name="connsiteY21" fmla="*/ 92075 h 2403475"/>
              <a:gd name="connsiteX22" fmla="*/ 1362075 w 1533525"/>
              <a:gd name="connsiteY22" fmla="*/ 133350 h 2403475"/>
              <a:gd name="connsiteX23" fmla="*/ 1431925 w 1533525"/>
              <a:gd name="connsiteY23" fmla="*/ 225425 h 2403475"/>
              <a:gd name="connsiteX24" fmla="*/ 1489075 w 1533525"/>
              <a:gd name="connsiteY24" fmla="*/ 307975 h 2403475"/>
              <a:gd name="connsiteX25" fmla="*/ 1520825 w 1533525"/>
              <a:gd name="connsiteY25" fmla="*/ 365125 h 2403475"/>
              <a:gd name="connsiteX26" fmla="*/ 1530350 w 1533525"/>
              <a:gd name="connsiteY26" fmla="*/ 393700 h 2403475"/>
              <a:gd name="connsiteX27" fmla="*/ 1533525 w 1533525"/>
              <a:gd name="connsiteY27" fmla="*/ 419100 h 2403475"/>
              <a:gd name="connsiteX28" fmla="*/ 1527175 w 1533525"/>
              <a:gd name="connsiteY28" fmla="*/ 438150 h 2403475"/>
              <a:gd name="connsiteX29" fmla="*/ 1517650 w 1533525"/>
              <a:gd name="connsiteY29" fmla="*/ 457200 h 2403475"/>
              <a:gd name="connsiteX30" fmla="*/ 1482725 w 1533525"/>
              <a:gd name="connsiteY30" fmla="*/ 485775 h 2403475"/>
              <a:gd name="connsiteX31" fmla="*/ 1438275 w 1533525"/>
              <a:gd name="connsiteY31" fmla="*/ 511175 h 2403475"/>
              <a:gd name="connsiteX32" fmla="*/ 1393825 w 1533525"/>
              <a:gd name="connsiteY32" fmla="*/ 558800 h 2403475"/>
              <a:gd name="connsiteX33" fmla="*/ 1339850 w 1533525"/>
              <a:gd name="connsiteY33" fmla="*/ 625475 h 2403475"/>
              <a:gd name="connsiteX34" fmla="*/ 1216025 w 1533525"/>
              <a:gd name="connsiteY34" fmla="*/ 866775 h 2403475"/>
              <a:gd name="connsiteX35" fmla="*/ 1063625 w 1533525"/>
              <a:gd name="connsiteY35" fmla="*/ 1136650 h 2403475"/>
              <a:gd name="connsiteX36" fmla="*/ 939800 w 1533525"/>
              <a:gd name="connsiteY36" fmla="*/ 1333500 h 2403475"/>
              <a:gd name="connsiteX37" fmla="*/ 812800 w 1533525"/>
              <a:gd name="connsiteY37" fmla="*/ 1530350 h 2403475"/>
              <a:gd name="connsiteX38" fmla="*/ 685800 w 1533525"/>
              <a:gd name="connsiteY38" fmla="*/ 1695450 h 2403475"/>
              <a:gd name="connsiteX39" fmla="*/ 479425 w 1533525"/>
              <a:gd name="connsiteY39" fmla="*/ 1939925 h 2403475"/>
              <a:gd name="connsiteX40" fmla="*/ 244475 w 1533525"/>
              <a:gd name="connsiteY40" fmla="*/ 2197100 h 2403475"/>
              <a:gd name="connsiteX41" fmla="*/ 104775 w 1533525"/>
              <a:gd name="connsiteY41" fmla="*/ 2346325 h 2403475"/>
              <a:gd name="connsiteX42" fmla="*/ 53975 w 1533525"/>
              <a:gd name="connsiteY42" fmla="*/ 2393950 h 2403475"/>
              <a:gd name="connsiteX43" fmla="*/ 31750 w 1533525"/>
              <a:gd name="connsiteY43" fmla="*/ 2403475 h 2403475"/>
              <a:gd name="connsiteX44" fmla="*/ 9525 w 1533525"/>
              <a:gd name="connsiteY44" fmla="*/ 2403475 h 2403475"/>
              <a:gd name="connsiteX45" fmla="*/ 3175 w 1533525"/>
              <a:gd name="connsiteY45" fmla="*/ 2400300 h 2403475"/>
              <a:gd name="connsiteX46" fmla="*/ 0 w 1533525"/>
              <a:gd name="connsiteY46" fmla="*/ 2390775 h 2403475"/>
              <a:gd name="connsiteX47" fmla="*/ 6350 w 1533525"/>
              <a:gd name="connsiteY47" fmla="*/ 2362200 h 2403475"/>
              <a:gd name="connsiteX48" fmla="*/ 34925 w 1533525"/>
              <a:gd name="connsiteY48" fmla="*/ 2317750 h 2403475"/>
              <a:gd name="connsiteX49" fmla="*/ 142875 w 1533525"/>
              <a:gd name="connsiteY49" fmla="*/ 2171700 h 2403475"/>
              <a:gd name="connsiteX50" fmla="*/ 254000 w 1533525"/>
              <a:gd name="connsiteY50" fmla="*/ 2016125 h 2403475"/>
              <a:gd name="connsiteX51" fmla="*/ 365125 w 1533525"/>
              <a:gd name="connsiteY51" fmla="*/ 1857375 h 2403475"/>
              <a:gd name="connsiteX52" fmla="*/ 495300 w 1533525"/>
              <a:gd name="connsiteY52" fmla="*/ 1666875 h 2403475"/>
              <a:gd name="connsiteX53" fmla="*/ 628650 w 1533525"/>
              <a:gd name="connsiteY53" fmla="*/ 1457325 h 2403475"/>
              <a:gd name="connsiteX54" fmla="*/ 774700 w 1533525"/>
              <a:gd name="connsiteY54" fmla="*/ 1196975 h 2403475"/>
              <a:gd name="connsiteX55" fmla="*/ 847725 w 1533525"/>
              <a:gd name="connsiteY55" fmla="*/ 1050925 h 240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33525" h="2403475">
                <a:moveTo>
                  <a:pt x="847725" y="1050925"/>
                </a:moveTo>
                <a:lnTo>
                  <a:pt x="908050" y="920750"/>
                </a:lnTo>
                <a:lnTo>
                  <a:pt x="949325" y="828675"/>
                </a:lnTo>
                <a:lnTo>
                  <a:pt x="993775" y="727075"/>
                </a:lnTo>
                <a:lnTo>
                  <a:pt x="1044575" y="584200"/>
                </a:lnTo>
                <a:lnTo>
                  <a:pt x="1095375" y="425450"/>
                </a:lnTo>
                <a:lnTo>
                  <a:pt x="1127125" y="301625"/>
                </a:lnTo>
                <a:lnTo>
                  <a:pt x="1143000" y="234950"/>
                </a:lnTo>
                <a:lnTo>
                  <a:pt x="1149350" y="196850"/>
                </a:lnTo>
                <a:lnTo>
                  <a:pt x="1146175" y="174625"/>
                </a:lnTo>
                <a:lnTo>
                  <a:pt x="1127125" y="133350"/>
                </a:lnTo>
                <a:lnTo>
                  <a:pt x="1098550" y="92075"/>
                </a:lnTo>
                <a:lnTo>
                  <a:pt x="1073150" y="63500"/>
                </a:lnTo>
                <a:lnTo>
                  <a:pt x="1063625" y="57150"/>
                </a:lnTo>
                <a:lnTo>
                  <a:pt x="1057275" y="44450"/>
                </a:lnTo>
                <a:lnTo>
                  <a:pt x="1057275" y="25400"/>
                </a:lnTo>
                <a:lnTo>
                  <a:pt x="1060450" y="9525"/>
                </a:lnTo>
                <a:lnTo>
                  <a:pt x="1069975" y="0"/>
                </a:lnTo>
                <a:lnTo>
                  <a:pt x="1104900" y="3175"/>
                </a:lnTo>
                <a:lnTo>
                  <a:pt x="1203325" y="31750"/>
                </a:lnTo>
                <a:lnTo>
                  <a:pt x="1295400" y="73025"/>
                </a:lnTo>
                <a:lnTo>
                  <a:pt x="1327150" y="92075"/>
                </a:lnTo>
                <a:lnTo>
                  <a:pt x="1362075" y="133350"/>
                </a:lnTo>
                <a:lnTo>
                  <a:pt x="1431925" y="225425"/>
                </a:lnTo>
                <a:lnTo>
                  <a:pt x="1489075" y="307975"/>
                </a:lnTo>
                <a:lnTo>
                  <a:pt x="1520825" y="365125"/>
                </a:lnTo>
                <a:lnTo>
                  <a:pt x="1530350" y="393700"/>
                </a:lnTo>
                <a:lnTo>
                  <a:pt x="1533525" y="419100"/>
                </a:lnTo>
                <a:lnTo>
                  <a:pt x="1527175" y="438150"/>
                </a:lnTo>
                <a:lnTo>
                  <a:pt x="1517650" y="457200"/>
                </a:lnTo>
                <a:lnTo>
                  <a:pt x="1482725" y="485775"/>
                </a:lnTo>
                <a:lnTo>
                  <a:pt x="1438275" y="511175"/>
                </a:lnTo>
                <a:lnTo>
                  <a:pt x="1393825" y="558800"/>
                </a:lnTo>
                <a:lnTo>
                  <a:pt x="1339850" y="625475"/>
                </a:lnTo>
                <a:lnTo>
                  <a:pt x="1216025" y="866775"/>
                </a:lnTo>
                <a:lnTo>
                  <a:pt x="1063625" y="1136650"/>
                </a:lnTo>
                <a:lnTo>
                  <a:pt x="939800" y="1333500"/>
                </a:lnTo>
                <a:lnTo>
                  <a:pt x="812800" y="1530350"/>
                </a:lnTo>
                <a:lnTo>
                  <a:pt x="685800" y="1695450"/>
                </a:lnTo>
                <a:lnTo>
                  <a:pt x="479425" y="1939925"/>
                </a:lnTo>
                <a:lnTo>
                  <a:pt x="244475" y="2197100"/>
                </a:lnTo>
                <a:lnTo>
                  <a:pt x="104775" y="2346325"/>
                </a:lnTo>
                <a:lnTo>
                  <a:pt x="53975" y="2393950"/>
                </a:lnTo>
                <a:lnTo>
                  <a:pt x="31750" y="2403475"/>
                </a:lnTo>
                <a:lnTo>
                  <a:pt x="9525" y="2403475"/>
                </a:lnTo>
                <a:lnTo>
                  <a:pt x="3175" y="2400300"/>
                </a:lnTo>
                <a:lnTo>
                  <a:pt x="0" y="2390775"/>
                </a:lnTo>
                <a:lnTo>
                  <a:pt x="6350" y="2362200"/>
                </a:lnTo>
                <a:lnTo>
                  <a:pt x="34925" y="2317750"/>
                </a:lnTo>
                <a:lnTo>
                  <a:pt x="142875" y="2171700"/>
                </a:lnTo>
                <a:lnTo>
                  <a:pt x="254000" y="2016125"/>
                </a:lnTo>
                <a:lnTo>
                  <a:pt x="365125" y="1857375"/>
                </a:lnTo>
                <a:lnTo>
                  <a:pt x="495300" y="1666875"/>
                </a:lnTo>
                <a:lnTo>
                  <a:pt x="628650" y="1457325"/>
                </a:lnTo>
                <a:lnTo>
                  <a:pt x="774700" y="1196975"/>
                </a:lnTo>
                <a:lnTo>
                  <a:pt x="847725" y="1050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05B5C8E-3C82-AD4F-8162-CB1F120B0BE7}"/>
              </a:ext>
            </a:extLst>
          </p:cNvPr>
          <p:cNvSpPr/>
          <p:nvPr/>
        </p:nvSpPr>
        <p:spPr>
          <a:xfrm rot="16200000">
            <a:off x="2057400" y="4243388"/>
            <a:ext cx="2919413" cy="357187"/>
          </a:xfrm>
          <a:custGeom>
            <a:avLst/>
            <a:gdLst>
              <a:gd name="connsiteX0" fmla="*/ 1345406 w 2919413"/>
              <a:gd name="connsiteY0" fmla="*/ 107156 h 357187"/>
              <a:gd name="connsiteX1" fmla="*/ 1824038 w 2919413"/>
              <a:gd name="connsiteY1" fmla="*/ 126206 h 357187"/>
              <a:gd name="connsiteX2" fmla="*/ 2202656 w 2919413"/>
              <a:gd name="connsiteY2" fmla="*/ 142875 h 357187"/>
              <a:gd name="connsiteX3" fmla="*/ 2414588 w 2919413"/>
              <a:gd name="connsiteY3" fmla="*/ 150019 h 357187"/>
              <a:gd name="connsiteX4" fmla="*/ 2483644 w 2919413"/>
              <a:gd name="connsiteY4" fmla="*/ 152400 h 357187"/>
              <a:gd name="connsiteX5" fmla="*/ 2531269 w 2919413"/>
              <a:gd name="connsiteY5" fmla="*/ 154781 h 357187"/>
              <a:gd name="connsiteX6" fmla="*/ 2559844 w 2919413"/>
              <a:gd name="connsiteY6" fmla="*/ 152400 h 357187"/>
              <a:gd name="connsiteX7" fmla="*/ 2590800 w 2919413"/>
              <a:gd name="connsiteY7" fmla="*/ 152400 h 357187"/>
              <a:gd name="connsiteX8" fmla="*/ 2628900 w 2919413"/>
              <a:gd name="connsiteY8" fmla="*/ 142875 h 357187"/>
              <a:gd name="connsiteX9" fmla="*/ 2659856 w 2919413"/>
              <a:gd name="connsiteY9" fmla="*/ 130969 h 357187"/>
              <a:gd name="connsiteX10" fmla="*/ 2688431 w 2919413"/>
              <a:gd name="connsiteY10" fmla="*/ 114300 h 357187"/>
              <a:gd name="connsiteX11" fmla="*/ 2707481 w 2919413"/>
              <a:gd name="connsiteY11" fmla="*/ 95250 h 357187"/>
              <a:gd name="connsiteX12" fmla="*/ 2724150 w 2919413"/>
              <a:gd name="connsiteY12" fmla="*/ 66675 h 357187"/>
              <a:gd name="connsiteX13" fmla="*/ 2736056 w 2919413"/>
              <a:gd name="connsiteY13" fmla="*/ 19050 h 357187"/>
              <a:gd name="connsiteX14" fmla="*/ 2919413 w 2919413"/>
              <a:gd name="connsiteY14" fmla="*/ 138112 h 357187"/>
              <a:gd name="connsiteX15" fmla="*/ 2881313 w 2919413"/>
              <a:gd name="connsiteY15" fmla="*/ 197644 h 357187"/>
              <a:gd name="connsiteX16" fmla="*/ 2850356 w 2919413"/>
              <a:gd name="connsiteY16" fmla="*/ 235744 h 357187"/>
              <a:gd name="connsiteX17" fmla="*/ 2814638 w 2919413"/>
              <a:gd name="connsiteY17" fmla="*/ 271462 h 357187"/>
              <a:gd name="connsiteX18" fmla="*/ 2769394 w 2919413"/>
              <a:gd name="connsiteY18" fmla="*/ 307181 h 357187"/>
              <a:gd name="connsiteX19" fmla="*/ 2736056 w 2919413"/>
              <a:gd name="connsiteY19" fmla="*/ 330994 h 357187"/>
              <a:gd name="connsiteX20" fmla="*/ 2700338 w 2919413"/>
              <a:gd name="connsiteY20" fmla="*/ 347662 h 357187"/>
              <a:gd name="connsiteX21" fmla="*/ 2664619 w 2919413"/>
              <a:gd name="connsiteY21" fmla="*/ 357187 h 357187"/>
              <a:gd name="connsiteX22" fmla="*/ 2609850 w 2919413"/>
              <a:gd name="connsiteY22" fmla="*/ 357187 h 357187"/>
              <a:gd name="connsiteX23" fmla="*/ 2440781 w 2919413"/>
              <a:gd name="connsiteY23" fmla="*/ 352425 h 357187"/>
              <a:gd name="connsiteX24" fmla="*/ 2133600 w 2919413"/>
              <a:gd name="connsiteY24" fmla="*/ 345281 h 357187"/>
              <a:gd name="connsiteX25" fmla="*/ 1795463 w 2919413"/>
              <a:gd name="connsiteY25" fmla="*/ 338137 h 357187"/>
              <a:gd name="connsiteX26" fmla="*/ 1359694 w 2919413"/>
              <a:gd name="connsiteY26" fmla="*/ 326231 h 357187"/>
              <a:gd name="connsiteX27" fmla="*/ 962025 w 2919413"/>
              <a:gd name="connsiteY27" fmla="*/ 316706 h 357187"/>
              <a:gd name="connsiteX28" fmla="*/ 766763 w 2919413"/>
              <a:gd name="connsiteY28" fmla="*/ 314325 h 357187"/>
              <a:gd name="connsiteX29" fmla="*/ 585788 w 2919413"/>
              <a:gd name="connsiteY29" fmla="*/ 311944 h 357187"/>
              <a:gd name="connsiteX30" fmla="*/ 338138 w 2919413"/>
              <a:gd name="connsiteY30" fmla="*/ 311944 h 357187"/>
              <a:gd name="connsiteX31" fmla="*/ 221456 w 2919413"/>
              <a:gd name="connsiteY31" fmla="*/ 309562 h 357187"/>
              <a:gd name="connsiteX32" fmla="*/ 142875 w 2919413"/>
              <a:gd name="connsiteY32" fmla="*/ 300037 h 357187"/>
              <a:gd name="connsiteX33" fmla="*/ 64294 w 2919413"/>
              <a:gd name="connsiteY33" fmla="*/ 280987 h 357187"/>
              <a:gd name="connsiteX34" fmla="*/ 42863 w 2919413"/>
              <a:gd name="connsiteY34" fmla="*/ 271462 h 357187"/>
              <a:gd name="connsiteX35" fmla="*/ 21431 w 2919413"/>
              <a:gd name="connsiteY35" fmla="*/ 250031 h 357187"/>
              <a:gd name="connsiteX36" fmla="*/ 7144 w 2919413"/>
              <a:gd name="connsiteY36" fmla="*/ 223837 h 357187"/>
              <a:gd name="connsiteX37" fmla="*/ 0 w 2919413"/>
              <a:gd name="connsiteY37" fmla="*/ 200025 h 357187"/>
              <a:gd name="connsiteX38" fmla="*/ 2381 w 2919413"/>
              <a:gd name="connsiteY38" fmla="*/ 169069 h 357187"/>
              <a:gd name="connsiteX39" fmla="*/ 11906 w 2919413"/>
              <a:gd name="connsiteY39" fmla="*/ 138112 h 357187"/>
              <a:gd name="connsiteX40" fmla="*/ 35719 w 2919413"/>
              <a:gd name="connsiteY40" fmla="*/ 114300 h 357187"/>
              <a:gd name="connsiteX41" fmla="*/ 80963 w 2919413"/>
              <a:gd name="connsiteY41" fmla="*/ 85725 h 357187"/>
              <a:gd name="connsiteX42" fmla="*/ 135731 w 2919413"/>
              <a:gd name="connsiteY42" fmla="*/ 61912 h 357187"/>
              <a:gd name="connsiteX43" fmla="*/ 204788 w 2919413"/>
              <a:gd name="connsiteY43" fmla="*/ 45244 h 357187"/>
              <a:gd name="connsiteX44" fmla="*/ 266700 w 2919413"/>
              <a:gd name="connsiteY44" fmla="*/ 30956 h 357187"/>
              <a:gd name="connsiteX45" fmla="*/ 376238 w 2919413"/>
              <a:gd name="connsiteY45" fmla="*/ 9525 h 357187"/>
              <a:gd name="connsiteX46" fmla="*/ 469106 w 2919413"/>
              <a:gd name="connsiteY46" fmla="*/ 0 h 357187"/>
              <a:gd name="connsiteX47" fmla="*/ 542925 w 2919413"/>
              <a:gd name="connsiteY47" fmla="*/ 0 h 357187"/>
              <a:gd name="connsiteX48" fmla="*/ 578644 w 2919413"/>
              <a:gd name="connsiteY48" fmla="*/ 9525 h 357187"/>
              <a:gd name="connsiteX49" fmla="*/ 633413 w 2919413"/>
              <a:gd name="connsiteY49" fmla="*/ 28575 h 357187"/>
              <a:gd name="connsiteX50" fmla="*/ 740569 w 2919413"/>
              <a:gd name="connsiteY50" fmla="*/ 57150 h 357187"/>
              <a:gd name="connsiteX51" fmla="*/ 859631 w 2919413"/>
              <a:gd name="connsiteY51" fmla="*/ 78581 h 357187"/>
              <a:gd name="connsiteX52" fmla="*/ 931069 w 2919413"/>
              <a:gd name="connsiteY52" fmla="*/ 88106 h 357187"/>
              <a:gd name="connsiteX53" fmla="*/ 1092994 w 2919413"/>
              <a:gd name="connsiteY53" fmla="*/ 95250 h 357187"/>
              <a:gd name="connsiteX54" fmla="*/ 1295400 w 2919413"/>
              <a:gd name="connsiteY54" fmla="*/ 104775 h 357187"/>
              <a:gd name="connsiteX55" fmla="*/ 1345406 w 2919413"/>
              <a:gd name="connsiteY55" fmla="*/ 107156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919413" h="357187">
                <a:moveTo>
                  <a:pt x="1345406" y="107156"/>
                </a:moveTo>
                <a:lnTo>
                  <a:pt x="1824038" y="126206"/>
                </a:lnTo>
                <a:lnTo>
                  <a:pt x="2202656" y="142875"/>
                </a:lnTo>
                <a:lnTo>
                  <a:pt x="2414588" y="150019"/>
                </a:lnTo>
                <a:lnTo>
                  <a:pt x="2483644" y="152400"/>
                </a:lnTo>
                <a:lnTo>
                  <a:pt x="2531269" y="154781"/>
                </a:lnTo>
                <a:lnTo>
                  <a:pt x="2559844" y="152400"/>
                </a:lnTo>
                <a:lnTo>
                  <a:pt x="2590800" y="152400"/>
                </a:lnTo>
                <a:lnTo>
                  <a:pt x="2628900" y="142875"/>
                </a:lnTo>
                <a:lnTo>
                  <a:pt x="2659856" y="130969"/>
                </a:lnTo>
                <a:lnTo>
                  <a:pt x="2688431" y="114300"/>
                </a:lnTo>
                <a:lnTo>
                  <a:pt x="2707481" y="95250"/>
                </a:lnTo>
                <a:lnTo>
                  <a:pt x="2724150" y="66675"/>
                </a:lnTo>
                <a:lnTo>
                  <a:pt x="2736056" y="19050"/>
                </a:lnTo>
                <a:lnTo>
                  <a:pt x="2919413" y="138112"/>
                </a:lnTo>
                <a:lnTo>
                  <a:pt x="2881313" y="197644"/>
                </a:lnTo>
                <a:lnTo>
                  <a:pt x="2850356" y="235744"/>
                </a:lnTo>
                <a:lnTo>
                  <a:pt x="2814638" y="271462"/>
                </a:lnTo>
                <a:lnTo>
                  <a:pt x="2769394" y="307181"/>
                </a:lnTo>
                <a:lnTo>
                  <a:pt x="2736056" y="330994"/>
                </a:lnTo>
                <a:lnTo>
                  <a:pt x="2700338" y="347662"/>
                </a:lnTo>
                <a:lnTo>
                  <a:pt x="2664619" y="357187"/>
                </a:lnTo>
                <a:lnTo>
                  <a:pt x="2609850" y="357187"/>
                </a:lnTo>
                <a:lnTo>
                  <a:pt x="2440781" y="352425"/>
                </a:lnTo>
                <a:lnTo>
                  <a:pt x="2133600" y="345281"/>
                </a:lnTo>
                <a:lnTo>
                  <a:pt x="1795463" y="338137"/>
                </a:lnTo>
                <a:lnTo>
                  <a:pt x="1359694" y="326231"/>
                </a:lnTo>
                <a:lnTo>
                  <a:pt x="962025" y="316706"/>
                </a:lnTo>
                <a:lnTo>
                  <a:pt x="766763" y="314325"/>
                </a:lnTo>
                <a:lnTo>
                  <a:pt x="585788" y="311944"/>
                </a:lnTo>
                <a:lnTo>
                  <a:pt x="338138" y="311944"/>
                </a:lnTo>
                <a:lnTo>
                  <a:pt x="221456" y="309562"/>
                </a:lnTo>
                <a:lnTo>
                  <a:pt x="142875" y="300037"/>
                </a:lnTo>
                <a:lnTo>
                  <a:pt x="64294" y="280987"/>
                </a:lnTo>
                <a:lnTo>
                  <a:pt x="42863" y="271462"/>
                </a:lnTo>
                <a:lnTo>
                  <a:pt x="21431" y="250031"/>
                </a:lnTo>
                <a:lnTo>
                  <a:pt x="7144" y="223837"/>
                </a:lnTo>
                <a:lnTo>
                  <a:pt x="0" y="200025"/>
                </a:lnTo>
                <a:lnTo>
                  <a:pt x="2381" y="169069"/>
                </a:lnTo>
                <a:lnTo>
                  <a:pt x="11906" y="138112"/>
                </a:lnTo>
                <a:lnTo>
                  <a:pt x="35719" y="114300"/>
                </a:lnTo>
                <a:lnTo>
                  <a:pt x="80963" y="85725"/>
                </a:lnTo>
                <a:lnTo>
                  <a:pt x="135731" y="61912"/>
                </a:lnTo>
                <a:lnTo>
                  <a:pt x="204788" y="45244"/>
                </a:lnTo>
                <a:lnTo>
                  <a:pt x="266700" y="30956"/>
                </a:lnTo>
                <a:lnTo>
                  <a:pt x="376238" y="9525"/>
                </a:lnTo>
                <a:lnTo>
                  <a:pt x="469106" y="0"/>
                </a:lnTo>
                <a:lnTo>
                  <a:pt x="542925" y="0"/>
                </a:lnTo>
                <a:lnTo>
                  <a:pt x="578644" y="9525"/>
                </a:lnTo>
                <a:lnTo>
                  <a:pt x="633413" y="28575"/>
                </a:lnTo>
                <a:lnTo>
                  <a:pt x="740569" y="57150"/>
                </a:lnTo>
                <a:lnTo>
                  <a:pt x="859631" y="78581"/>
                </a:lnTo>
                <a:lnTo>
                  <a:pt x="931069" y="88106"/>
                </a:lnTo>
                <a:lnTo>
                  <a:pt x="1092994" y="95250"/>
                </a:lnTo>
                <a:lnTo>
                  <a:pt x="1295400" y="104775"/>
                </a:lnTo>
                <a:lnTo>
                  <a:pt x="1345406" y="107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51DF71F-A656-B549-9DF4-EC0C65EDA79B}"/>
              </a:ext>
            </a:extLst>
          </p:cNvPr>
          <p:cNvSpPr/>
          <p:nvPr/>
        </p:nvSpPr>
        <p:spPr>
          <a:xfrm>
            <a:off x="4413250" y="2716213"/>
            <a:ext cx="2738438" cy="1436687"/>
          </a:xfrm>
          <a:custGeom>
            <a:avLst/>
            <a:gdLst>
              <a:gd name="connsiteX0" fmla="*/ 800100 w 2738438"/>
              <a:gd name="connsiteY0" fmla="*/ 228600 h 1435894"/>
              <a:gd name="connsiteX1" fmla="*/ 402432 w 2738438"/>
              <a:gd name="connsiteY1" fmla="*/ 273844 h 1435894"/>
              <a:gd name="connsiteX2" fmla="*/ 0 w 2738438"/>
              <a:gd name="connsiteY2" fmla="*/ 319088 h 1435894"/>
              <a:gd name="connsiteX3" fmla="*/ 33338 w 2738438"/>
              <a:gd name="connsiteY3" fmla="*/ 492919 h 1435894"/>
              <a:gd name="connsiteX4" fmla="*/ 371475 w 2738438"/>
              <a:gd name="connsiteY4" fmla="*/ 457200 h 1435894"/>
              <a:gd name="connsiteX5" fmla="*/ 754857 w 2738438"/>
              <a:gd name="connsiteY5" fmla="*/ 411957 h 1435894"/>
              <a:gd name="connsiteX6" fmla="*/ 1076325 w 2738438"/>
              <a:gd name="connsiteY6" fmla="*/ 376238 h 1435894"/>
              <a:gd name="connsiteX7" fmla="*/ 1293019 w 2738438"/>
              <a:gd name="connsiteY7" fmla="*/ 359569 h 1435894"/>
              <a:gd name="connsiteX8" fmla="*/ 1583532 w 2738438"/>
              <a:gd name="connsiteY8" fmla="*/ 323850 h 1435894"/>
              <a:gd name="connsiteX9" fmla="*/ 2009775 w 2738438"/>
              <a:gd name="connsiteY9" fmla="*/ 271463 h 1435894"/>
              <a:gd name="connsiteX10" fmla="*/ 2247900 w 2738438"/>
              <a:gd name="connsiteY10" fmla="*/ 245269 h 1435894"/>
              <a:gd name="connsiteX11" fmla="*/ 2269332 w 2738438"/>
              <a:gd name="connsiteY11" fmla="*/ 245269 h 1435894"/>
              <a:gd name="connsiteX12" fmla="*/ 2293144 w 2738438"/>
              <a:gd name="connsiteY12" fmla="*/ 247650 h 1435894"/>
              <a:gd name="connsiteX13" fmla="*/ 2314575 w 2738438"/>
              <a:gd name="connsiteY13" fmla="*/ 254794 h 1435894"/>
              <a:gd name="connsiteX14" fmla="*/ 2336007 w 2738438"/>
              <a:gd name="connsiteY14" fmla="*/ 269082 h 1435894"/>
              <a:gd name="connsiteX15" fmla="*/ 2347913 w 2738438"/>
              <a:gd name="connsiteY15" fmla="*/ 283369 h 1435894"/>
              <a:gd name="connsiteX16" fmla="*/ 2355057 w 2738438"/>
              <a:gd name="connsiteY16" fmla="*/ 300038 h 1435894"/>
              <a:gd name="connsiteX17" fmla="*/ 2359819 w 2738438"/>
              <a:gd name="connsiteY17" fmla="*/ 319088 h 1435894"/>
              <a:gd name="connsiteX18" fmla="*/ 2364582 w 2738438"/>
              <a:gd name="connsiteY18" fmla="*/ 352425 h 1435894"/>
              <a:gd name="connsiteX19" fmla="*/ 2345532 w 2738438"/>
              <a:gd name="connsiteY19" fmla="*/ 426244 h 1435894"/>
              <a:gd name="connsiteX20" fmla="*/ 2255044 w 2738438"/>
              <a:gd name="connsiteY20" fmla="*/ 809625 h 1435894"/>
              <a:gd name="connsiteX21" fmla="*/ 2178844 w 2738438"/>
              <a:gd name="connsiteY21" fmla="*/ 1126332 h 1435894"/>
              <a:gd name="connsiteX22" fmla="*/ 2097882 w 2738438"/>
              <a:gd name="connsiteY22" fmla="*/ 1278732 h 1435894"/>
              <a:gd name="connsiteX23" fmla="*/ 2105025 w 2738438"/>
              <a:gd name="connsiteY23" fmla="*/ 1309688 h 1435894"/>
              <a:gd name="connsiteX24" fmla="*/ 2124075 w 2738438"/>
              <a:gd name="connsiteY24" fmla="*/ 1357313 h 1435894"/>
              <a:gd name="connsiteX25" fmla="*/ 2140744 w 2738438"/>
              <a:gd name="connsiteY25" fmla="*/ 1383507 h 1435894"/>
              <a:gd name="connsiteX26" fmla="*/ 2159794 w 2738438"/>
              <a:gd name="connsiteY26" fmla="*/ 1407319 h 1435894"/>
              <a:gd name="connsiteX27" fmla="*/ 2183607 w 2738438"/>
              <a:gd name="connsiteY27" fmla="*/ 1423988 h 1435894"/>
              <a:gd name="connsiteX28" fmla="*/ 2205038 w 2738438"/>
              <a:gd name="connsiteY28" fmla="*/ 1433513 h 1435894"/>
              <a:gd name="connsiteX29" fmla="*/ 2231232 w 2738438"/>
              <a:gd name="connsiteY29" fmla="*/ 1435894 h 1435894"/>
              <a:gd name="connsiteX30" fmla="*/ 2257425 w 2738438"/>
              <a:gd name="connsiteY30" fmla="*/ 1423988 h 1435894"/>
              <a:gd name="connsiteX31" fmla="*/ 2278857 w 2738438"/>
              <a:gd name="connsiteY31" fmla="*/ 1407319 h 1435894"/>
              <a:gd name="connsiteX32" fmla="*/ 2305050 w 2738438"/>
              <a:gd name="connsiteY32" fmla="*/ 1383507 h 1435894"/>
              <a:gd name="connsiteX33" fmla="*/ 2316957 w 2738438"/>
              <a:gd name="connsiteY33" fmla="*/ 1366838 h 1435894"/>
              <a:gd name="connsiteX34" fmla="*/ 2369344 w 2738438"/>
              <a:gd name="connsiteY34" fmla="*/ 1226344 h 1435894"/>
              <a:gd name="connsiteX35" fmla="*/ 2424113 w 2738438"/>
              <a:gd name="connsiteY35" fmla="*/ 1076325 h 1435894"/>
              <a:gd name="connsiteX36" fmla="*/ 2497932 w 2738438"/>
              <a:gd name="connsiteY36" fmla="*/ 876300 h 1435894"/>
              <a:gd name="connsiteX37" fmla="*/ 2559844 w 2738438"/>
              <a:gd name="connsiteY37" fmla="*/ 704850 h 1435894"/>
              <a:gd name="connsiteX38" fmla="*/ 2619375 w 2738438"/>
              <a:gd name="connsiteY38" fmla="*/ 545307 h 1435894"/>
              <a:gd name="connsiteX39" fmla="*/ 2650332 w 2738438"/>
              <a:gd name="connsiteY39" fmla="*/ 461963 h 1435894"/>
              <a:gd name="connsiteX40" fmla="*/ 2659857 w 2738438"/>
              <a:gd name="connsiteY40" fmla="*/ 442913 h 1435894"/>
              <a:gd name="connsiteX41" fmla="*/ 2678907 w 2738438"/>
              <a:gd name="connsiteY41" fmla="*/ 419100 h 1435894"/>
              <a:gd name="connsiteX42" fmla="*/ 2707482 w 2738438"/>
              <a:gd name="connsiteY42" fmla="*/ 390525 h 1435894"/>
              <a:gd name="connsiteX43" fmla="*/ 2731294 w 2738438"/>
              <a:gd name="connsiteY43" fmla="*/ 350044 h 1435894"/>
              <a:gd name="connsiteX44" fmla="*/ 2738438 w 2738438"/>
              <a:gd name="connsiteY44" fmla="*/ 311944 h 1435894"/>
              <a:gd name="connsiteX45" fmla="*/ 2738438 w 2738438"/>
              <a:gd name="connsiteY45" fmla="*/ 292894 h 1435894"/>
              <a:gd name="connsiteX46" fmla="*/ 2726532 w 2738438"/>
              <a:gd name="connsiteY46" fmla="*/ 266700 h 1435894"/>
              <a:gd name="connsiteX47" fmla="*/ 2676525 w 2738438"/>
              <a:gd name="connsiteY47" fmla="*/ 216694 h 1435894"/>
              <a:gd name="connsiteX48" fmla="*/ 2595563 w 2738438"/>
              <a:gd name="connsiteY48" fmla="*/ 145257 h 1435894"/>
              <a:gd name="connsiteX49" fmla="*/ 2521744 w 2738438"/>
              <a:gd name="connsiteY49" fmla="*/ 92869 h 1435894"/>
              <a:gd name="connsiteX50" fmla="*/ 2436019 w 2738438"/>
              <a:gd name="connsiteY50" fmla="*/ 45244 h 1435894"/>
              <a:gd name="connsiteX51" fmla="*/ 2355057 w 2738438"/>
              <a:gd name="connsiteY51" fmla="*/ 4763 h 1435894"/>
              <a:gd name="connsiteX52" fmla="*/ 2336007 w 2738438"/>
              <a:gd name="connsiteY52" fmla="*/ 0 h 1435894"/>
              <a:gd name="connsiteX53" fmla="*/ 2319338 w 2738438"/>
              <a:gd name="connsiteY53" fmla="*/ 4763 h 1435894"/>
              <a:gd name="connsiteX54" fmla="*/ 2219325 w 2738438"/>
              <a:gd name="connsiteY54" fmla="*/ 40482 h 1435894"/>
              <a:gd name="connsiteX55" fmla="*/ 2140744 w 2738438"/>
              <a:gd name="connsiteY55" fmla="*/ 64294 h 1435894"/>
              <a:gd name="connsiteX56" fmla="*/ 2064544 w 2738438"/>
              <a:gd name="connsiteY56" fmla="*/ 76200 h 1435894"/>
              <a:gd name="connsiteX57" fmla="*/ 1721644 w 2738438"/>
              <a:gd name="connsiteY57" fmla="*/ 121444 h 1435894"/>
              <a:gd name="connsiteX58" fmla="*/ 1283494 w 2738438"/>
              <a:gd name="connsiteY58" fmla="*/ 180975 h 1435894"/>
              <a:gd name="connsiteX59" fmla="*/ 957263 w 2738438"/>
              <a:gd name="connsiteY59" fmla="*/ 209550 h 1435894"/>
              <a:gd name="connsiteX60" fmla="*/ 800100 w 2738438"/>
              <a:gd name="connsiteY60" fmla="*/ 228600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38438" h="1435894">
                <a:moveTo>
                  <a:pt x="800100" y="228600"/>
                </a:moveTo>
                <a:lnTo>
                  <a:pt x="402432" y="273844"/>
                </a:lnTo>
                <a:lnTo>
                  <a:pt x="0" y="319088"/>
                </a:lnTo>
                <a:lnTo>
                  <a:pt x="33338" y="492919"/>
                </a:lnTo>
                <a:lnTo>
                  <a:pt x="371475" y="457200"/>
                </a:lnTo>
                <a:lnTo>
                  <a:pt x="754857" y="411957"/>
                </a:lnTo>
                <a:lnTo>
                  <a:pt x="1076325" y="376238"/>
                </a:lnTo>
                <a:lnTo>
                  <a:pt x="1293019" y="359569"/>
                </a:lnTo>
                <a:lnTo>
                  <a:pt x="1583532" y="323850"/>
                </a:lnTo>
                <a:lnTo>
                  <a:pt x="2009775" y="271463"/>
                </a:lnTo>
                <a:lnTo>
                  <a:pt x="2247900" y="245269"/>
                </a:lnTo>
                <a:lnTo>
                  <a:pt x="2269332" y="245269"/>
                </a:lnTo>
                <a:lnTo>
                  <a:pt x="2293144" y="247650"/>
                </a:lnTo>
                <a:lnTo>
                  <a:pt x="2314575" y="254794"/>
                </a:lnTo>
                <a:lnTo>
                  <a:pt x="2336007" y="269082"/>
                </a:lnTo>
                <a:lnTo>
                  <a:pt x="2347913" y="283369"/>
                </a:lnTo>
                <a:lnTo>
                  <a:pt x="2355057" y="300038"/>
                </a:lnTo>
                <a:lnTo>
                  <a:pt x="2359819" y="319088"/>
                </a:lnTo>
                <a:lnTo>
                  <a:pt x="2364582" y="352425"/>
                </a:lnTo>
                <a:lnTo>
                  <a:pt x="2345532" y="426244"/>
                </a:lnTo>
                <a:lnTo>
                  <a:pt x="2255044" y="809625"/>
                </a:lnTo>
                <a:lnTo>
                  <a:pt x="2178844" y="1126332"/>
                </a:lnTo>
                <a:lnTo>
                  <a:pt x="2097882" y="1278732"/>
                </a:lnTo>
                <a:lnTo>
                  <a:pt x="2105025" y="1309688"/>
                </a:lnTo>
                <a:lnTo>
                  <a:pt x="2124075" y="1357313"/>
                </a:lnTo>
                <a:lnTo>
                  <a:pt x="2140744" y="1383507"/>
                </a:lnTo>
                <a:lnTo>
                  <a:pt x="2159794" y="1407319"/>
                </a:lnTo>
                <a:lnTo>
                  <a:pt x="2183607" y="1423988"/>
                </a:lnTo>
                <a:lnTo>
                  <a:pt x="2205038" y="1433513"/>
                </a:lnTo>
                <a:lnTo>
                  <a:pt x="2231232" y="1435894"/>
                </a:lnTo>
                <a:lnTo>
                  <a:pt x="2257425" y="1423988"/>
                </a:lnTo>
                <a:lnTo>
                  <a:pt x="2278857" y="1407319"/>
                </a:lnTo>
                <a:lnTo>
                  <a:pt x="2305050" y="1383507"/>
                </a:lnTo>
                <a:lnTo>
                  <a:pt x="2316957" y="1366838"/>
                </a:lnTo>
                <a:lnTo>
                  <a:pt x="2369344" y="1226344"/>
                </a:lnTo>
                <a:lnTo>
                  <a:pt x="2424113" y="1076325"/>
                </a:lnTo>
                <a:lnTo>
                  <a:pt x="2497932" y="876300"/>
                </a:lnTo>
                <a:lnTo>
                  <a:pt x="2559844" y="704850"/>
                </a:lnTo>
                <a:lnTo>
                  <a:pt x="2619375" y="545307"/>
                </a:lnTo>
                <a:lnTo>
                  <a:pt x="2650332" y="461963"/>
                </a:lnTo>
                <a:lnTo>
                  <a:pt x="2659857" y="442913"/>
                </a:lnTo>
                <a:lnTo>
                  <a:pt x="2678907" y="419100"/>
                </a:lnTo>
                <a:lnTo>
                  <a:pt x="2707482" y="390525"/>
                </a:lnTo>
                <a:lnTo>
                  <a:pt x="2731294" y="350044"/>
                </a:lnTo>
                <a:lnTo>
                  <a:pt x="2738438" y="311944"/>
                </a:lnTo>
                <a:lnTo>
                  <a:pt x="2738438" y="292894"/>
                </a:lnTo>
                <a:lnTo>
                  <a:pt x="2726532" y="266700"/>
                </a:lnTo>
                <a:lnTo>
                  <a:pt x="2676525" y="216694"/>
                </a:lnTo>
                <a:lnTo>
                  <a:pt x="2595563" y="145257"/>
                </a:lnTo>
                <a:lnTo>
                  <a:pt x="2521744" y="92869"/>
                </a:lnTo>
                <a:lnTo>
                  <a:pt x="2436019" y="45244"/>
                </a:lnTo>
                <a:lnTo>
                  <a:pt x="2355057" y="4763"/>
                </a:lnTo>
                <a:lnTo>
                  <a:pt x="2336007" y="0"/>
                </a:lnTo>
                <a:lnTo>
                  <a:pt x="2319338" y="4763"/>
                </a:lnTo>
                <a:lnTo>
                  <a:pt x="2219325" y="40482"/>
                </a:lnTo>
                <a:lnTo>
                  <a:pt x="2140744" y="64294"/>
                </a:lnTo>
                <a:lnTo>
                  <a:pt x="2064544" y="76200"/>
                </a:lnTo>
                <a:lnTo>
                  <a:pt x="1721644" y="121444"/>
                </a:lnTo>
                <a:lnTo>
                  <a:pt x="1283494" y="180975"/>
                </a:lnTo>
                <a:lnTo>
                  <a:pt x="957263" y="209550"/>
                </a:lnTo>
                <a:lnTo>
                  <a:pt x="800100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85B8C6B-5D73-904F-B26C-48B60CA9F1A5}"/>
              </a:ext>
            </a:extLst>
          </p:cNvPr>
          <p:cNvSpPr/>
          <p:nvPr/>
        </p:nvSpPr>
        <p:spPr>
          <a:xfrm>
            <a:off x="4527550" y="3763963"/>
            <a:ext cx="2116138" cy="428625"/>
          </a:xfrm>
          <a:custGeom>
            <a:avLst/>
            <a:gdLst>
              <a:gd name="connsiteX0" fmla="*/ 788194 w 2116932"/>
              <a:gd name="connsiteY0" fmla="*/ 176213 h 428625"/>
              <a:gd name="connsiteX1" fmla="*/ 957263 w 2116932"/>
              <a:gd name="connsiteY1" fmla="*/ 152400 h 428625"/>
              <a:gd name="connsiteX2" fmla="*/ 1176338 w 2116932"/>
              <a:gd name="connsiteY2" fmla="*/ 116682 h 428625"/>
              <a:gd name="connsiteX3" fmla="*/ 1402557 w 2116932"/>
              <a:gd name="connsiteY3" fmla="*/ 90488 h 428625"/>
              <a:gd name="connsiteX4" fmla="*/ 1571625 w 2116932"/>
              <a:gd name="connsiteY4" fmla="*/ 61913 h 428625"/>
              <a:gd name="connsiteX5" fmla="*/ 1743075 w 2116932"/>
              <a:gd name="connsiteY5" fmla="*/ 30957 h 428625"/>
              <a:gd name="connsiteX6" fmla="*/ 1885950 w 2116932"/>
              <a:gd name="connsiteY6" fmla="*/ 0 h 428625"/>
              <a:gd name="connsiteX7" fmla="*/ 1895475 w 2116932"/>
              <a:gd name="connsiteY7" fmla="*/ 2382 h 428625"/>
              <a:gd name="connsiteX8" fmla="*/ 1935957 w 2116932"/>
              <a:gd name="connsiteY8" fmla="*/ 16669 h 428625"/>
              <a:gd name="connsiteX9" fmla="*/ 1974057 w 2116932"/>
              <a:gd name="connsiteY9" fmla="*/ 28575 h 428625"/>
              <a:gd name="connsiteX10" fmla="*/ 2009775 w 2116932"/>
              <a:gd name="connsiteY10" fmla="*/ 38100 h 428625"/>
              <a:gd name="connsiteX11" fmla="*/ 2057400 w 2116932"/>
              <a:gd name="connsiteY11" fmla="*/ 45244 h 428625"/>
              <a:gd name="connsiteX12" fmla="*/ 2102644 w 2116932"/>
              <a:gd name="connsiteY12" fmla="*/ 47625 h 428625"/>
              <a:gd name="connsiteX13" fmla="*/ 2116932 w 2116932"/>
              <a:gd name="connsiteY13" fmla="*/ 47625 h 428625"/>
              <a:gd name="connsiteX14" fmla="*/ 2016919 w 2116932"/>
              <a:gd name="connsiteY14" fmla="*/ 314325 h 428625"/>
              <a:gd name="connsiteX15" fmla="*/ 2002632 w 2116932"/>
              <a:gd name="connsiteY15" fmla="*/ 285750 h 428625"/>
              <a:gd name="connsiteX16" fmla="*/ 1981200 w 2116932"/>
              <a:gd name="connsiteY16" fmla="*/ 226219 h 428625"/>
              <a:gd name="connsiteX17" fmla="*/ 1921669 w 2116932"/>
              <a:gd name="connsiteY17" fmla="*/ 223838 h 428625"/>
              <a:gd name="connsiteX18" fmla="*/ 1802607 w 2116932"/>
              <a:gd name="connsiteY18" fmla="*/ 226219 h 428625"/>
              <a:gd name="connsiteX19" fmla="*/ 1633538 w 2116932"/>
              <a:gd name="connsiteY19" fmla="*/ 233363 h 428625"/>
              <a:gd name="connsiteX20" fmla="*/ 1478757 w 2116932"/>
              <a:gd name="connsiteY20" fmla="*/ 245269 h 428625"/>
              <a:gd name="connsiteX21" fmla="*/ 1323975 w 2116932"/>
              <a:gd name="connsiteY21" fmla="*/ 266700 h 428625"/>
              <a:gd name="connsiteX22" fmla="*/ 1176338 w 2116932"/>
              <a:gd name="connsiteY22" fmla="*/ 295275 h 428625"/>
              <a:gd name="connsiteX23" fmla="*/ 888207 w 2116932"/>
              <a:gd name="connsiteY23" fmla="*/ 316707 h 428625"/>
              <a:gd name="connsiteX24" fmla="*/ 671513 w 2116932"/>
              <a:gd name="connsiteY24" fmla="*/ 340519 h 428625"/>
              <a:gd name="connsiteX25" fmla="*/ 388144 w 2116932"/>
              <a:gd name="connsiteY25" fmla="*/ 373857 h 428625"/>
              <a:gd name="connsiteX26" fmla="*/ 147638 w 2116932"/>
              <a:gd name="connsiteY26" fmla="*/ 407194 h 428625"/>
              <a:gd name="connsiteX27" fmla="*/ 2382 w 2116932"/>
              <a:gd name="connsiteY27" fmla="*/ 428625 h 428625"/>
              <a:gd name="connsiteX28" fmla="*/ 0 w 2116932"/>
              <a:gd name="connsiteY28" fmla="*/ 273844 h 428625"/>
              <a:gd name="connsiteX29" fmla="*/ 361950 w 2116932"/>
              <a:gd name="connsiteY29" fmla="*/ 233363 h 428625"/>
              <a:gd name="connsiteX30" fmla="*/ 683419 w 2116932"/>
              <a:gd name="connsiteY30" fmla="*/ 192882 h 428625"/>
              <a:gd name="connsiteX31" fmla="*/ 788194 w 2116932"/>
              <a:gd name="connsiteY31" fmla="*/ 17621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16932" h="428625">
                <a:moveTo>
                  <a:pt x="788194" y="176213"/>
                </a:moveTo>
                <a:lnTo>
                  <a:pt x="957263" y="152400"/>
                </a:lnTo>
                <a:lnTo>
                  <a:pt x="1176338" y="116682"/>
                </a:lnTo>
                <a:lnTo>
                  <a:pt x="1402557" y="90488"/>
                </a:lnTo>
                <a:lnTo>
                  <a:pt x="1571625" y="61913"/>
                </a:lnTo>
                <a:lnTo>
                  <a:pt x="1743075" y="30957"/>
                </a:lnTo>
                <a:lnTo>
                  <a:pt x="1885950" y="0"/>
                </a:lnTo>
                <a:lnTo>
                  <a:pt x="1895475" y="2382"/>
                </a:lnTo>
                <a:lnTo>
                  <a:pt x="1935957" y="16669"/>
                </a:lnTo>
                <a:lnTo>
                  <a:pt x="1974057" y="28575"/>
                </a:lnTo>
                <a:lnTo>
                  <a:pt x="2009775" y="38100"/>
                </a:lnTo>
                <a:lnTo>
                  <a:pt x="2057400" y="45244"/>
                </a:lnTo>
                <a:lnTo>
                  <a:pt x="2102644" y="47625"/>
                </a:lnTo>
                <a:lnTo>
                  <a:pt x="2116932" y="47625"/>
                </a:lnTo>
                <a:lnTo>
                  <a:pt x="2016919" y="314325"/>
                </a:lnTo>
                <a:lnTo>
                  <a:pt x="2002632" y="285750"/>
                </a:lnTo>
                <a:lnTo>
                  <a:pt x="1981200" y="226219"/>
                </a:lnTo>
                <a:lnTo>
                  <a:pt x="1921669" y="223838"/>
                </a:lnTo>
                <a:lnTo>
                  <a:pt x="1802607" y="226219"/>
                </a:lnTo>
                <a:lnTo>
                  <a:pt x="1633538" y="233363"/>
                </a:lnTo>
                <a:lnTo>
                  <a:pt x="1478757" y="245269"/>
                </a:lnTo>
                <a:lnTo>
                  <a:pt x="1323975" y="266700"/>
                </a:lnTo>
                <a:lnTo>
                  <a:pt x="1176338" y="295275"/>
                </a:lnTo>
                <a:lnTo>
                  <a:pt x="888207" y="316707"/>
                </a:lnTo>
                <a:lnTo>
                  <a:pt x="671513" y="340519"/>
                </a:lnTo>
                <a:lnTo>
                  <a:pt x="388144" y="373857"/>
                </a:lnTo>
                <a:lnTo>
                  <a:pt x="147638" y="407194"/>
                </a:lnTo>
                <a:lnTo>
                  <a:pt x="2382" y="428625"/>
                </a:lnTo>
                <a:lnTo>
                  <a:pt x="0" y="273844"/>
                </a:lnTo>
                <a:lnTo>
                  <a:pt x="361950" y="233363"/>
                </a:lnTo>
                <a:lnTo>
                  <a:pt x="683419" y="192882"/>
                </a:lnTo>
                <a:lnTo>
                  <a:pt x="788194" y="176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6E7AF64-E0B4-F440-B970-C95146E71635}"/>
              </a:ext>
            </a:extLst>
          </p:cNvPr>
          <p:cNvSpPr/>
          <p:nvPr/>
        </p:nvSpPr>
        <p:spPr>
          <a:xfrm rot="16200000">
            <a:off x="3373438" y="3503613"/>
            <a:ext cx="4278312" cy="588962"/>
          </a:xfrm>
          <a:custGeom>
            <a:avLst/>
            <a:gdLst>
              <a:gd name="connsiteX0" fmla="*/ 2258291 w 4277591"/>
              <a:gd name="connsiteY0" fmla="*/ 242455 h 588818"/>
              <a:gd name="connsiteX1" fmla="*/ 2871354 w 4277591"/>
              <a:gd name="connsiteY1" fmla="*/ 242455 h 588818"/>
              <a:gd name="connsiteX2" fmla="*/ 3501736 w 4277591"/>
              <a:gd name="connsiteY2" fmla="*/ 242455 h 588818"/>
              <a:gd name="connsiteX3" fmla="*/ 3789218 w 4277591"/>
              <a:gd name="connsiteY3" fmla="*/ 242455 h 588818"/>
              <a:gd name="connsiteX4" fmla="*/ 3855027 w 4277591"/>
              <a:gd name="connsiteY4" fmla="*/ 242455 h 588818"/>
              <a:gd name="connsiteX5" fmla="*/ 3917372 w 4277591"/>
              <a:gd name="connsiteY5" fmla="*/ 238991 h 588818"/>
              <a:gd name="connsiteX6" fmla="*/ 3958936 w 4277591"/>
              <a:gd name="connsiteY6" fmla="*/ 228600 h 588818"/>
              <a:gd name="connsiteX7" fmla="*/ 4014354 w 4277591"/>
              <a:gd name="connsiteY7" fmla="*/ 204355 h 588818"/>
              <a:gd name="connsiteX8" fmla="*/ 4052454 w 4277591"/>
              <a:gd name="connsiteY8" fmla="*/ 180109 h 588818"/>
              <a:gd name="connsiteX9" fmla="*/ 4094018 w 4277591"/>
              <a:gd name="connsiteY9" fmla="*/ 145473 h 588818"/>
              <a:gd name="connsiteX10" fmla="*/ 4135582 w 4277591"/>
              <a:gd name="connsiteY10" fmla="*/ 103909 h 588818"/>
              <a:gd name="connsiteX11" fmla="*/ 4173682 w 4277591"/>
              <a:gd name="connsiteY11" fmla="*/ 55418 h 588818"/>
              <a:gd name="connsiteX12" fmla="*/ 4194463 w 4277591"/>
              <a:gd name="connsiteY12" fmla="*/ 24245 h 588818"/>
              <a:gd name="connsiteX13" fmla="*/ 4218709 w 4277591"/>
              <a:gd name="connsiteY13" fmla="*/ 3464 h 588818"/>
              <a:gd name="connsiteX14" fmla="*/ 4236027 w 4277591"/>
              <a:gd name="connsiteY14" fmla="*/ 0 h 588818"/>
              <a:gd name="connsiteX15" fmla="*/ 4256809 w 4277591"/>
              <a:gd name="connsiteY15" fmla="*/ 3464 h 588818"/>
              <a:gd name="connsiteX16" fmla="*/ 4267200 w 4277591"/>
              <a:gd name="connsiteY16" fmla="*/ 20782 h 588818"/>
              <a:gd name="connsiteX17" fmla="*/ 4274127 w 4277591"/>
              <a:gd name="connsiteY17" fmla="*/ 83127 h 588818"/>
              <a:gd name="connsiteX18" fmla="*/ 4277591 w 4277591"/>
              <a:gd name="connsiteY18" fmla="*/ 155864 h 588818"/>
              <a:gd name="connsiteX19" fmla="*/ 4277591 w 4277591"/>
              <a:gd name="connsiteY19" fmla="*/ 228600 h 588818"/>
              <a:gd name="connsiteX20" fmla="*/ 4267200 w 4277591"/>
              <a:gd name="connsiteY20" fmla="*/ 284018 h 588818"/>
              <a:gd name="connsiteX21" fmla="*/ 4249882 w 4277591"/>
              <a:gd name="connsiteY21" fmla="*/ 322118 h 588818"/>
              <a:gd name="connsiteX22" fmla="*/ 4204854 w 4277591"/>
              <a:gd name="connsiteY22" fmla="*/ 394855 h 588818"/>
              <a:gd name="connsiteX23" fmla="*/ 4139045 w 4277591"/>
              <a:gd name="connsiteY23" fmla="*/ 477982 h 588818"/>
              <a:gd name="connsiteX24" fmla="*/ 4073236 w 4277591"/>
              <a:gd name="connsiteY24" fmla="*/ 554182 h 588818"/>
              <a:gd name="connsiteX25" fmla="*/ 4035136 w 4277591"/>
              <a:gd name="connsiteY25" fmla="*/ 581891 h 588818"/>
              <a:gd name="connsiteX26" fmla="*/ 4000500 w 4277591"/>
              <a:gd name="connsiteY26" fmla="*/ 588818 h 588818"/>
              <a:gd name="connsiteX27" fmla="*/ 3965863 w 4277591"/>
              <a:gd name="connsiteY27" fmla="*/ 581891 h 588818"/>
              <a:gd name="connsiteX28" fmla="*/ 3924300 w 4277591"/>
              <a:gd name="connsiteY28" fmla="*/ 564573 h 588818"/>
              <a:gd name="connsiteX29" fmla="*/ 3882736 w 4277591"/>
              <a:gd name="connsiteY29" fmla="*/ 547255 h 588818"/>
              <a:gd name="connsiteX30" fmla="*/ 3806536 w 4277591"/>
              <a:gd name="connsiteY30" fmla="*/ 526473 h 588818"/>
              <a:gd name="connsiteX31" fmla="*/ 3706091 w 4277591"/>
              <a:gd name="connsiteY31" fmla="*/ 512618 h 588818"/>
              <a:gd name="connsiteX32" fmla="*/ 3491345 w 4277591"/>
              <a:gd name="connsiteY32" fmla="*/ 509155 h 588818"/>
              <a:gd name="connsiteX33" fmla="*/ 3030682 w 4277591"/>
              <a:gd name="connsiteY33" fmla="*/ 509155 h 588818"/>
              <a:gd name="connsiteX34" fmla="*/ 2497282 w 4277591"/>
              <a:gd name="connsiteY34" fmla="*/ 509155 h 588818"/>
              <a:gd name="connsiteX35" fmla="*/ 1666009 w 4277591"/>
              <a:gd name="connsiteY35" fmla="*/ 505691 h 588818"/>
              <a:gd name="connsiteX36" fmla="*/ 1298863 w 4277591"/>
              <a:gd name="connsiteY36" fmla="*/ 502227 h 588818"/>
              <a:gd name="connsiteX37" fmla="*/ 952500 w 4277591"/>
              <a:gd name="connsiteY37" fmla="*/ 498764 h 588818"/>
              <a:gd name="connsiteX38" fmla="*/ 606136 w 4277591"/>
              <a:gd name="connsiteY38" fmla="*/ 491836 h 588818"/>
              <a:gd name="connsiteX39" fmla="*/ 387927 w 4277591"/>
              <a:gd name="connsiteY39" fmla="*/ 491836 h 588818"/>
              <a:gd name="connsiteX40" fmla="*/ 245918 w 4277591"/>
              <a:gd name="connsiteY40" fmla="*/ 491836 h 588818"/>
              <a:gd name="connsiteX41" fmla="*/ 204354 w 4277591"/>
              <a:gd name="connsiteY41" fmla="*/ 481445 h 588818"/>
              <a:gd name="connsiteX42" fmla="*/ 159327 w 4277591"/>
              <a:gd name="connsiteY42" fmla="*/ 464127 h 588818"/>
              <a:gd name="connsiteX43" fmla="*/ 96982 w 4277591"/>
              <a:gd name="connsiteY43" fmla="*/ 439882 h 588818"/>
              <a:gd name="connsiteX44" fmla="*/ 45027 w 4277591"/>
              <a:gd name="connsiteY44" fmla="*/ 419100 h 588818"/>
              <a:gd name="connsiteX45" fmla="*/ 17318 w 4277591"/>
              <a:gd name="connsiteY45" fmla="*/ 405245 h 588818"/>
              <a:gd name="connsiteX46" fmla="*/ 3463 w 4277591"/>
              <a:gd name="connsiteY46" fmla="*/ 387927 h 588818"/>
              <a:gd name="connsiteX47" fmla="*/ 0 w 4277591"/>
              <a:gd name="connsiteY47" fmla="*/ 374073 h 588818"/>
              <a:gd name="connsiteX48" fmla="*/ 6927 w 4277591"/>
              <a:gd name="connsiteY48" fmla="*/ 353291 h 588818"/>
              <a:gd name="connsiteX49" fmla="*/ 34636 w 4277591"/>
              <a:gd name="connsiteY49" fmla="*/ 325582 h 588818"/>
              <a:gd name="connsiteX50" fmla="*/ 79663 w 4277591"/>
              <a:gd name="connsiteY50" fmla="*/ 294409 h 588818"/>
              <a:gd name="connsiteX51" fmla="*/ 117763 w 4277591"/>
              <a:gd name="connsiteY51" fmla="*/ 280555 h 588818"/>
              <a:gd name="connsiteX52" fmla="*/ 238991 w 4277591"/>
              <a:gd name="connsiteY52" fmla="*/ 263236 h 588818"/>
              <a:gd name="connsiteX53" fmla="*/ 398318 w 4277591"/>
              <a:gd name="connsiteY53" fmla="*/ 249382 h 588818"/>
              <a:gd name="connsiteX54" fmla="*/ 678872 w 4277591"/>
              <a:gd name="connsiteY54" fmla="*/ 238991 h 588818"/>
              <a:gd name="connsiteX55" fmla="*/ 990600 w 4277591"/>
              <a:gd name="connsiteY55" fmla="*/ 242455 h 588818"/>
              <a:gd name="connsiteX56" fmla="*/ 1364672 w 4277591"/>
              <a:gd name="connsiteY56" fmla="*/ 242455 h 588818"/>
              <a:gd name="connsiteX57" fmla="*/ 2258291 w 4277591"/>
              <a:gd name="connsiteY57" fmla="*/ 242455 h 58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277591" h="588818">
                <a:moveTo>
                  <a:pt x="2258291" y="242455"/>
                </a:moveTo>
                <a:lnTo>
                  <a:pt x="2871354" y="242455"/>
                </a:lnTo>
                <a:lnTo>
                  <a:pt x="3501736" y="242455"/>
                </a:lnTo>
                <a:lnTo>
                  <a:pt x="3789218" y="242455"/>
                </a:lnTo>
                <a:lnTo>
                  <a:pt x="3855027" y="242455"/>
                </a:lnTo>
                <a:lnTo>
                  <a:pt x="3917372" y="238991"/>
                </a:lnTo>
                <a:lnTo>
                  <a:pt x="3958936" y="228600"/>
                </a:lnTo>
                <a:lnTo>
                  <a:pt x="4014354" y="204355"/>
                </a:lnTo>
                <a:lnTo>
                  <a:pt x="4052454" y="180109"/>
                </a:lnTo>
                <a:lnTo>
                  <a:pt x="4094018" y="145473"/>
                </a:lnTo>
                <a:lnTo>
                  <a:pt x="4135582" y="103909"/>
                </a:lnTo>
                <a:lnTo>
                  <a:pt x="4173682" y="55418"/>
                </a:lnTo>
                <a:lnTo>
                  <a:pt x="4194463" y="24245"/>
                </a:lnTo>
                <a:lnTo>
                  <a:pt x="4218709" y="3464"/>
                </a:lnTo>
                <a:lnTo>
                  <a:pt x="4236027" y="0"/>
                </a:lnTo>
                <a:lnTo>
                  <a:pt x="4256809" y="3464"/>
                </a:lnTo>
                <a:lnTo>
                  <a:pt x="4267200" y="20782"/>
                </a:lnTo>
                <a:lnTo>
                  <a:pt x="4274127" y="83127"/>
                </a:lnTo>
                <a:lnTo>
                  <a:pt x="4277591" y="155864"/>
                </a:lnTo>
                <a:lnTo>
                  <a:pt x="4277591" y="228600"/>
                </a:lnTo>
                <a:lnTo>
                  <a:pt x="4267200" y="284018"/>
                </a:lnTo>
                <a:lnTo>
                  <a:pt x="4249882" y="322118"/>
                </a:lnTo>
                <a:lnTo>
                  <a:pt x="4204854" y="394855"/>
                </a:lnTo>
                <a:lnTo>
                  <a:pt x="4139045" y="477982"/>
                </a:lnTo>
                <a:lnTo>
                  <a:pt x="4073236" y="554182"/>
                </a:lnTo>
                <a:lnTo>
                  <a:pt x="4035136" y="581891"/>
                </a:lnTo>
                <a:lnTo>
                  <a:pt x="4000500" y="588818"/>
                </a:lnTo>
                <a:lnTo>
                  <a:pt x="3965863" y="581891"/>
                </a:lnTo>
                <a:lnTo>
                  <a:pt x="3924300" y="564573"/>
                </a:lnTo>
                <a:lnTo>
                  <a:pt x="3882736" y="547255"/>
                </a:lnTo>
                <a:lnTo>
                  <a:pt x="3806536" y="526473"/>
                </a:lnTo>
                <a:lnTo>
                  <a:pt x="3706091" y="512618"/>
                </a:lnTo>
                <a:lnTo>
                  <a:pt x="3491345" y="509155"/>
                </a:lnTo>
                <a:lnTo>
                  <a:pt x="3030682" y="509155"/>
                </a:lnTo>
                <a:lnTo>
                  <a:pt x="2497282" y="509155"/>
                </a:lnTo>
                <a:lnTo>
                  <a:pt x="1666009" y="505691"/>
                </a:lnTo>
                <a:lnTo>
                  <a:pt x="1298863" y="502227"/>
                </a:lnTo>
                <a:lnTo>
                  <a:pt x="952500" y="498764"/>
                </a:lnTo>
                <a:lnTo>
                  <a:pt x="606136" y="491836"/>
                </a:lnTo>
                <a:lnTo>
                  <a:pt x="387927" y="491836"/>
                </a:lnTo>
                <a:lnTo>
                  <a:pt x="245918" y="491836"/>
                </a:lnTo>
                <a:lnTo>
                  <a:pt x="204354" y="481445"/>
                </a:lnTo>
                <a:lnTo>
                  <a:pt x="159327" y="464127"/>
                </a:lnTo>
                <a:lnTo>
                  <a:pt x="96982" y="439882"/>
                </a:lnTo>
                <a:lnTo>
                  <a:pt x="45027" y="419100"/>
                </a:lnTo>
                <a:lnTo>
                  <a:pt x="17318" y="405245"/>
                </a:lnTo>
                <a:lnTo>
                  <a:pt x="3463" y="387927"/>
                </a:lnTo>
                <a:lnTo>
                  <a:pt x="0" y="374073"/>
                </a:lnTo>
                <a:lnTo>
                  <a:pt x="6927" y="353291"/>
                </a:lnTo>
                <a:lnTo>
                  <a:pt x="34636" y="325582"/>
                </a:lnTo>
                <a:lnTo>
                  <a:pt x="79663" y="294409"/>
                </a:lnTo>
                <a:lnTo>
                  <a:pt x="117763" y="280555"/>
                </a:lnTo>
                <a:lnTo>
                  <a:pt x="238991" y="263236"/>
                </a:lnTo>
                <a:lnTo>
                  <a:pt x="398318" y="249382"/>
                </a:lnTo>
                <a:lnTo>
                  <a:pt x="678872" y="238991"/>
                </a:lnTo>
                <a:lnTo>
                  <a:pt x="990600" y="242455"/>
                </a:lnTo>
                <a:lnTo>
                  <a:pt x="1364672" y="242455"/>
                </a:lnTo>
                <a:lnTo>
                  <a:pt x="2258291" y="24245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0663E61-AC6A-45C9-84D1-61EB8F4FCED1}"/>
              </a:ext>
            </a:extLst>
          </p:cNvPr>
          <p:cNvGrpSpPr/>
          <p:nvPr/>
        </p:nvGrpSpPr>
        <p:grpSpPr>
          <a:xfrm>
            <a:off x="2568575" y="1643965"/>
            <a:ext cx="4583113" cy="4278312"/>
            <a:chOff x="2720975" y="1811338"/>
            <a:chExt cx="4583113" cy="4278312"/>
          </a:xfrm>
        </p:grpSpPr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4158EE21-BC57-44B5-800D-99CE6BEDD3FA}"/>
                </a:ext>
              </a:extLst>
            </p:cNvPr>
            <p:cNvSpPr/>
            <p:nvPr/>
          </p:nvSpPr>
          <p:spPr>
            <a:xfrm>
              <a:off x="4246563" y="3021013"/>
              <a:ext cx="476250" cy="1447800"/>
            </a:xfrm>
            <a:custGeom>
              <a:avLst/>
              <a:gdLst>
                <a:gd name="connsiteX0" fmla="*/ 423862 w 476250"/>
                <a:gd name="connsiteY0" fmla="*/ 554832 h 1447800"/>
                <a:gd name="connsiteX1" fmla="*/ 404812 w 476250"/>
                <a:gd name="connsiteY1" fmla="*/ 311944 h 1447800"/>
                <a:gd name="connsiteX2" fmla="*/ 383381 w 476250"/>
                <a:gd name="connsiteY2" fmla="*/ 159544 h 1447800"/>
                <a:gd name="connsiteX3" fmla="*/ 340519 w 476250"/>
                <a:gd name="connsiteY3" fmla="*/ 128588 h 1447800"/>
                <a:gd name="connsiteX4" fmla="*/ 269081 w 476250"/>
                <a:gd name="connsiteY4" fmla="*/ 90488 h 1447800"/>
                <a:gd name="connsiteX5" fmla="*/ 200025 w 476250"/>
                <a:gd name="connsiteY5" fmla="*/ 59532 h 1447800"/>
                <a:gd name="connsiteX6" fmla="*/ 135731 w 476250"/>
                <a:gd name="connsiteY6" fmla="*/ 33338 h 1447800"/>
                <a:gd name="connsiteX7" fmla="*/ 92869 w 476250"/>
                <a:gd name="connsiteY7" fmla="*/ 19050 h 1447800"/>
                <a:gd name="connsiteX8" fmla="*/ 38100 w 476250"/>
                <a:gd name="connsiteY8" fmla="*/ 0 h 1447800"/>
                <a:gd name="connsiteX9" fmla="*/ 19050 w 476250"/>
                <a:gd name="connsiteY9" fmla="*/ 0 h 1447800"/>
                <a:gd name="connsiteX10" fmla="*/ 4762 w 476250"/>
                <a:gd name="connsiteY10" fmla="*/ 2382 h 1447800"/>
                <a:gd name="connsiteX11" fmla="*/ 0 w 476250"/>
                <a:gd name="connsiteY11" fmla="*/ 11907 h 1447800"/>
                <a:gd name="connsiteX12" fmla="*/ 0 w 476250"/>
                <a:gd name="connsiteY12" fmla="*/ 30957 h 1447800"/>
                <a:gd name="connsiteX13" fmla="*/ 7144 w 476250"/>
                <a:gd name="connsiteY13" fmla="*/ 52388 h 1447800"/>
                <a:gd name="connsiteX14" fmla="*/ 33337 w 476250"/>
                <a:gd name="connsiteY14" fmla="*/ 85725 h 1447800"/>
                <a:gd name="connsiteX15" fmla="*/ 80962 w 476250"/>
                <a:gd name="connsiteY15" fmla="*/ 157163 h 1447800"/>
                <a:gd name="connsiteX16" fmla="*/ 123825 w 476250"/>
                <a:gd name="connsiteY16" fmla="*/ 235744 h 1447800"/>
                <a:gd name="connsiteX17" fmla="*/ 150019 w 476250"/>
                <a:gd name="connsiteY17" fmla="*/ 311944 h 1447800"/>
                <a:gd name="connsiteX18" fmla="*/ 164306 w 476250"/>
                <a:gd name="connsiteY18" fmla="*/ 392907 h 1447800"/>
                <a:gd name="connsiteX19" fmla="*/ 195262 w 476250"/>
                <a:gd name="connsiteY19" fmla="*/ 690563 h 1447800"/>
                <a:gd name="connsiteX20" fmla="*/ 233362 w 476250"/>
                <a:gd name="connsiteY20" fmla="*/ 1088232 h 1447800"/>
                <a:gd name="connsiteX21" fmla="*/ 245269 w 476250"/>
                <a:gd name="connsiteY21" fmla="*/ 1221582 h 1447800"/>
                <a:gd name="connsiteX22" fmla="*/ 257175 w 476250"/>
                <a:gd name="connsiteY22" fmla="*/ 1269207 h 1447800"/>
                <a:gd name="connsiteX23" fmla="*/ 278606 w 476250"/>
                <a:gd name="connsiteY23" fmla="*/ 1321594 h 1447800"/>
                <a:gd name="connsiteX24" fmla="*/ 304800 w 476250"/>
                <a:gd name="connsiteY24" fmla="*/ 1364457 h 1447800"/>
                <a:gd name="connsiteX25" fmla="*/ 326231 w 476250"/>
                <a:gd name="connsiteY25" fmla="*/ 1393032 h 1447800"/>
                <a:gd name="connsiteX26" fmla="*/ 347662 w 476250"/>
                <a:gd name="connsiteY26" fmla="*/ 1416844 h 1447800"/>
                <a:gd name="connsiteX27" fmla="*/ 376237 w 476250"/>
                <a:gd name="connsiteY27" fmla="*/ 1438275 h 1447800"/>
                <a:gd name="connsiteX28" fmla="*/ 400050 w 476250"/>
                <a:gd name="connsiteY28" fmla="*/ 1447800 h 1447800"/>
                <a:gd name="connsiteX29" fmla="*/ 409575 w 476250"/>
                <a:gd name="connsiteY29" fmla="*/ 1447800 h 1447800"/>
                <a:gd name="connsiteX30" fmla="*/ 431006 w 476250"/>
                <a:gd name="connsiteY30" fmla="*/ 1428750 h 1447800"/>
                <a:gd name="connsiteX31" fmla="*/ 450056 w 476250"/>
                <a:gd name="connsiteY31" fmla="*/ 1400175 h 1447800"/>
                <a:gd name="connsiteX32" fmla="*/ 464344 w 476250"/>
                <a:gd name="connsiteY32" fmla="*/ 1354932 h 1447800"/>
                <a:gd name="connsiteX33" fmla="*/ 476250 w 476250"/>
                <a:gd name="connsiteY33" fmla="*/ 1304925 h 1447800"/>
                <a:gd name="connsiteX34" fmla="*/ 476250 w 476250"/>
                <a:gd name="connsiteY34" fmla="*/ 1185863 h 1447800"/>
                <a:gd name="connsiteX35" fmla="*/ 423862 w 476250"/>
                <a:gd name="connsiteY35" fmla="*/ 55483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6250" h="1447800">
                  <a:moveTo>
                    <a:pt x="423862" y="554832"/>
                  </a:moveTo>
                  <a:lnTo>
                    <a:pt x="404812" y="311944"/>
                  </a:lnTo>
                  <a:lnTo>
                    <a:pt x="383381" y="159544"/>
                  </a:lnTo>
                  <a:lnTo>
                    <a:pt x="340519" y="128588"/>
                  </a:lnTo>
                  <a:lnTo>
                    <a:pt x="269081" y="90488"/>
                  </a:lnTo>
                  <a:lnTo>
                    <a:pt x="200025" y="59532"/>
                  </a:lnTo>
                  <a:lnTo>
                    <a:pt x="135731" y="33338"/>
                  </a:lnTo>
                  <a:lnTo>
                    <a:pt x="92869" y="19050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0" y="30957"/>
                  </a:lnTo>
                  <a:lnTo>
                    <a:pt x="7144" y="52388"/>
                  </a:lnTo>
                  <a:lnTo>
                    <a:pt x="33337" y="85725"/>
                  </a:lnTo>
                  <a:lnTo>
                    <a:pt x="80962" y="157163"/>
                  </a:lnTo>
                  <a:lnTo>
                    <a:pt x="123825" y="235744"/>
                  </a:lnTo>
                  <a:lnTo>
                    <a:pt x="150019" y="311944"/>
                  </a:lnTo>
                  <a:lnTo>
                    <a:pt x="164306" y="392907"/>
                  </a:lnTo>
                  <a:lnTo>
                    <a:pt x="195262" y="690563"/>
                  </a:lnTo>
                  <a:lnTo>
                    <a:pt x="233362" y="1088232"/>
                  </a:lnTo>
                  <a:lnTo>
                    <a:pt x="245269" y="1221582"/>
                  </a:lnTo>
                  <a:lnTo>
                    <a:pt x="257175" y="1269207"/>
                  </a:lnTo>
                  <a:lnTo>
                    <a:pt x="278606" y="1321594"/>
                  </a:lnTo>
                  <a:lnTo>
                    <a:pt x="304800" y="1364457"/>
                  </a:lnTo>
                  <a:lnTo>
                    <a:pt x="326231" y="1393032"/>
                  </a:lnTo>
                  <a:lnTo>
                    <a:pt x="347662" y="1416844"/>
                  </a:lnTo>
                  <a:lnTo>
                    <a:pt x="376237" y="1438275"/>
                  </a:lnTo>
                  <a:lnTo>
                    <a:pt x="400050" y="1447800"/>
                  </a:lnTo>
                  <a:lnTo>
                    <a:pt x="409575" y="1447800"/>
                  </a:lnTo>
                  <a:lnTo>
                    <a:pt x="431006" y="1428750"/>
                  </a:lnTo>
                  <a:lnTo>
                    <a:pt x="450056" y="1400175"/>
                  </a:lnTo>
                  <a:lnTo>
                    <a:pt x="464344" y="1354932"/>
                  </a:lnTo>
                  <a:lnTo>
                    <a:pt x="476250" y="1304925"/>
                  </a:lnTo>
                  <a:lnTo>
                    <a:pt x="476250" y="1185863"/>
                  </a:lnTo>
                  <a:lnTo>
                    <a:pt x="423862" y="554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9E3B87D2-51B1-4781-BD07-9FFF4856B4D6}"/>
                </a:ext>
              </a:extLst>
            </p:cNvPr>
            <p:cNvSpPr/>
            <p:nvPr/>
          </p:nvSpPr>
          <p:spPr>
            <a:xfrm>
              <a:off x="2720975" y="1812925"/>
              <a:ext cx="1533525" cy="2403475"/>
            </a:xfrm>
            <a:custGeom>
              <a:avLst/>
              <a:gdLst>
                <a:gd name="connsiteX0" fmla="*/ 847725 w 1533525"/>
                <a:gd name="connsiteY0" fmla="*/ 1050925 h 2403475"/>
                <a:gd name="connsiteX1" fmla="*/ 908050 w 1533525"/>
                <a:gd name="connsiteY1" fmla="*/ 920750 h 2403475"/>
                <a:gd name="connsiteX2" fmla="*/ 949325 w 1533525"/>
                <a:gd name="connsiteY2" fmla="*/ 828675 h 2403475"/>
                <a:gd name="connsiteX3" fmla="*/ 993775 w 1533525"/>
                <a:gd name="connsiteY3" fmla="*/ 727075 h 2403475"/>
                <a:gd name="connsiteX4" fmla="*/ 1044575 w 1533525"/>
                <a:gd name="connsiteY4" fmla="*/ 584200 h 2403475"/>
                <a:gd name="connsiteX5" fmla="*/ 1095375 w 1533525"/>
                <a:gd name="connsiteY5" fmla="*/ 425450 h 2403475"/>
                <a:gd name="connsiteX6" fmla="*/ 1127125 w 1533525"/>
                <a:gd name="connsiteY6" fmla="*/ 301625 h 2403475"/>
                <a:gd name="connsiteX7" fmla="*/ 1143000 w 1533525"/>
                <a:gd name="connsiteY7" fmla="*/ 234950 h 2403475"/>
                <a:gd name="connsiteX8" fmla="*/ 1149350 w 1533525"/>
                <a:gd name="connsiteY8" fmla="*/ 196850 h 2403475"/>
                <a:gd name="connsiteX9" fmla="*/ 1146175 w 1533525"/>
                <a:gd name="connsiteY9" fmla="*/ 174625 h 2403475"/>
                <a:gd name="connsiteX10" fmla="*/ 1127125 w 1533525"/>
                <a:gd name="connsiteY10" fmla="*/ 133350 h 2403475"/>
                <a:gd name="connsiteX11" fmla="*/ 1098550 w 1533525"/>
                <a:gd name="connsiteY11" fmla="*/ 92075 h 2403475"/>
                <a:gd name="connsiteX12" fmla="*/ 1073150 w 1533525"/>
                <a:gd name="connsiteY12" fmla="*/ 63500 h 2403475"/>
                <a:gd name="connsiteX13" fmla="*/ 1063625 w 1533525"/>
                <a:gd name="connsiteY13" fmla="*/ 57150 h 2403475"/>
                <a:gd name="connsiteX14" fmla="*/ 1057275 w 1533525"/>
                <a:gd name="connsiteY14" fmla="*/ 44450 h 2403475"/>
                <a:gd name="connsiteX15" fmla="*/ 1057275 w 1533525"/>
                <a:gd name="connsiteY15" fmla="*/ 25400 h 2403475"/>
                <a:gd name="connsiteX16" fmla="*/ 1060450 w 1533525"/>
                <a:gd name="connsiteY16" fmla="*/ 9525 h 2403475"/>
                <a:gd name="connsiteX17" fmla="*/ 1069975 w 1533525"/>
                <a:gd name="connsiteY17" fmla="*/ 0 h 2403475"/>
                <a:gd name="connsiteX18" fmla="*/ 1104900 w 1533525"/>
                <a:gd name="connsiteY18" fmla="*/ 3175 h 2403475"/>
                <a:gd name="connsiteX19" fmla="*/ 1203325 w 1533525"/>
                <a:gd name="connsiteY19" fmla="*/ 31750 h 2403475"/>
                <a:gd name="connsiteX20" fmla="*/ 1295400 w 1533525"/>
                <a:gd name="connsiteY20" fmla="*/ 73025 h 2403475"/>
                <a:gd name="connsiteX21" fmla="*/ 1327150 w 1533525"/>
                <a:gd name="connsiteY21" fmla="*/ 92075 h 2403475"/>
                <a:gd name="connsiteX22" fmla="*/ 1362075 w 1533525"/>
                <a:gd name="connsiteY22" fmla="*/ 133350 h 2403475"/>
                <a:gd name="connsiteX23" fmla="*/ 1431925 w 1533525"/>
                <a:gd name="connsiteY23" fmla="*/ 225425 h 2403475"/>
                <a:gd name="connsiteX24" fmla="*/ 1489075 w 1533525"/>
                <a:gd name="connsiteY24" fmla="*/ 307975 h 2403475"/>
                <a:gd name="connsiteX25" fmla="*/ 1520825 w 1533525"/>
                <a:gd name="connsiteY25" fmla="*/ 365125 h 2403475"/>
                <a:gd name="connsiteX26" fmla="*/ 1530350 w 1533525"/>
                <a:gd name="connsiteY26" fmla="*/ 393700 h 2403475"/>
                <a:gd name="connsiteX27" fmla="*/ 1533525 w 1533525"/>
                <a:gd name="connsiteY27" fmla="*/ 419100 h 2403475"/>
                <a:gd name="connsiteX28" fmla="*/ 1527175 w 1533525"/>
                <a:gd name="connsiteY28" fmla="*/ 438150 h 2403475"/>
                <a:gd name="connsiteX29" fmla="*/ 1517650 w 1533525"/>
                <a:gd name="connsiteY29" fmla="*/ 457200 h 2403475"/>
                <a:gd name="connsiteX30" fmla="*/ 1482725 w 1533525"/>
                <a:gd name="connsiteY30" fmla="*/ 485775 h 2403475"/>
                <a:gd name="connsiteX31" fmla="*/ 1438275 w 1533525"/>
                <a:gd name="connsiteY31" fmla="*/ 511175 h 2403475"/>
                <a:gd name="connsiteX32" fmla="*/ 1393825 w 1533525"/>
                <a:gd name="connsiteY32" fmla="*/ 558800 h 2403475"/>
                <a:gd name="connsiteX33" fmla="*/ 1339850 w 1533525"/>
                <a:gd name="connsiteY33" fmla="*/ 625475 h 2403475"/>
                <a:gd name="connsiteX34" fmla="*/ 1216025 w 1533525"/>
                <a:gd name="connsiteY34" fmla="*/ 866775 h 2403475"/>
                <a:gd name="connsiteX35" fmla="*/ 1063625 w 1533525"/>
                <a:gd name="connsiteY35" fmla="*/ 1136650 h 2403475"/>
                <a:gd name="connsiteX36" fmla="*/ 939800 w 1533525"/>
                <a:gd name="connsiteY36" fmla="*/ 1333500 h 2403475"/>
                <a:gd name="connsiteX37" fmla="*/ 812800 w 1533525"/>
                <a:gd name="connsiteY37" fmla="*/ 1530350 h 2403475"/>
                <a:gd name="connsiteX38" fmla="*/ 685800 w 1533525"/>
                <a:gd name="connsiteY38" fmla="*/ 1695450 h 2403475"/>
                <a:gd name="connsiteX39" fmla="*/ 479425 w 1533525"/>
                <a:gd name="connsiteY39" fmla="*/ 1939925 h 2403475"/>
                <a:gd name="connsiteX40" fmla="*/ 244475 w 1533525"/>
                <a:gd name="connsiteY40" fmla="*/ 2197100 h 2403475"/>
                <a:gd name="connsiteX41" fmla="*/ 104775 w 1533525"/>
                <a:gd name="connsiteY41" fmla="*/ 2346325 h 2403475"/>
                <a:gd name="connsiteX42" fmla="*/ 53975 w 1533525"/>
                <a:gd name="connsiteY42" fmla="*/ 2393950 h 2403475"/>
                <a:gd name="connsiteX43" fmla="*/ 31750 w 1533525"/>
                <a:gd name="connsiteY43" fmla="*/ 2403475 h 2403475"/>
                <a:gd name="connsiteX44" fmla="*/ 9525 w 1533525"/>
                <a:gd name="connsiteY44" fmla="*/ 2403475 h 2403475"/>
                <a:gd name="connsiteX45" fmla="*/ 3175 w 1533525"/>
                <a:gd name="connsiteY45" fmla="*/ 2400300 h 2403475"/>
                <a:gd name="connsiteX46" fmla="*/ 0 w 1533525"/>
                <a:gd name="connsiteY46" fmla="*/ 2390775 h 2403475"/>
                <a:gd name="connsiteX47" fmla="*/ 6350 w 1533525"/>
                <a:gd name="connsiteY47" fmla="*/ 2362200 h 2403475"/>
                <a:gd name="connsiteX48" fmla="*/ 34925 w 1533525"/>
                <a:gd name="connsiteY48" fmla="*/ 2317750 h 2403475"/>
                <a:gd name="connsiteX49" fmla="*/ 142875 w 1533525"/>
                <a:gd name="connsiteY49" fmla="*/ 2171700 h 2403475"/>
                <a:gd name="connsiteX50" fmla="*/ 254000 w 1533525"/>
                <a:gd name="connsiteY50" fmla="*/ 2016125 h 2403475"/>
                <a:gd name="connsiteX51" fmla="*/ 365125 w 1533525"/>
                <a:gd name="connsiteY51" fmla="*/ 1857375 h 2403475"/>
                <a:gd name="connsiteX52" fmla="*/ 495300 w 1533525"/>
                <a:gd name="connsiteY52" fmla="*/ 1666875 h 2403475"/>
                <a:gd name="connsiteX53" fmla="*/ 628650 w 1533525"/>
                <a:gd name="connsiteY53" fmla="*/ 1457325 h 2403475"/>
                <a:gd name="connsiteX54" fmla="*/ 774700 w 1533525"/>
                <a:gd name="connsiteY54" fmla="*/ 1196975 h 2403475"/>
                <a:gd name="connsiteX55" fmla="*/ 847725 w 1533525"/>
                <a:gd name="connsiteY55" fmla="*/ 1050925 h 240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33525" h="2403475">
                  <a:moveTo>
                    <a:pt x="847725" y="1050925"/>
                  </a:moveTo>
                  <a:lnTo>
                    <a:pt x="908050" y="920750"/>
                  </a:lnTo>
                  <a:lnTo>
                    <a:pt x="949325" y="828675"/>
                  </a:lnTo>
                  <a:lnTo>
                    <a:pt x="993775" y="727075"/>
                  </a:lnTo>
                  <a:lnTo>
                    <a:pt x="1044575" y="584200"/>
                  </a:lnTo>
                  <a:lnTo>
                    <a:pt x="1095375" y="425450"/>
                  </a:lnTo>
                  <a:lnTo>
                    <a:pt x="1127125" y="301625"/>
                  </a:lnTo>
                  <a:lnTo>
                    <a:pt x="1143000" y="234950"/>
                  </a:lnTo>
                  <a:lnTo>
                    <a:pt x="1149350" y="196850"/>
                  </a:lnTo>
                  <a:lnTo>
                    <a:pt x="1146175" y="174625"/>
                  </a:lnTo>
                  <a:lnTo>
                    <a:pt x="1127125" y="133350"/>
                  </a:lnTo>
                  <a:lnTo>
                    <a:pt x="1098550" y="92075"/>
                  </a:lnTo>
                  <a:lnTo>
                    <a:pt x="1073150" y="63500"/>
                  </a:lnTo>
                  <a:lnTo>
                    <a:pt x="1063625" y="57150"/>
                  </a:lnTo>
                  <a:lnTo>
                    <a:pt x="1057275" y="44450"/>
                  </a:lnTo>
                  <a:lnTo>
                    <a:pt x="1057275" y="25400"/>
                  </a:lnTo>
                  <a:lnTo>
                    <a:pt x="1060450" y="9525"/>
                  </a:lnTo>
                  <a:lnTo>
                    <a:pt x="1069975" y="0"/>
                  </a:lnTo>
                  <a:lnTo>
                    <a:pt x="1104900" y="3175"/>
                  </a:lnTo>
                  <a:lnTo>
                    <a:pt x="1203325" y="31750"/>
                  </a:lnTo>
                  <a:lnTo>
                    <a:pt x="1295400" y="73025"/>
                  </a:lnTo>
                  <a:lnTo>
                    <a:pt x="1327150" y="92075"/>
                  </a:lnTo>
                  <a:lnTo>
                    <a:pt x="1362075" y="133350"/>
                  </a:lnTo>
                  <a:lnTo>
                    <a:pt x="1431925" y="225425"/>
                  </a:lnTo>
                  <a:lnTo>
                    <a:pt x="1489075" y="307975"/>
                  </a:lnTo>
                  <a:lnTo>
                    <a:pt x="1520825" y="365125"/>
                  </a:lnTo>
                  <a:lnTo>
                    <a:pt x="1530350" y="393700"/>
                  </a:lnTo>
                  <a:lnTo>
                    <a:pt x="1533525" y="419100"/>
                  </a:lnTo>
                  <a:lnTo>
                    <a:pt x="1527175" y="438150"/>
                  </a:lnTo>
                  <a:lnTo>
                    <a:pt x="1517650" y="457200"/>
                  </a:lnTo>
                  <a:lnTo>
                    <a:pt x="1482725" y="485775"/>
                  </a:lnTo>
                  <a:lnTo>
                    <a:pt x="1438275" y="511175"/>
                  </a:lnTo>
                  <a:lnTo>
                    <a:pt x="1393825" y="558800"/>
                  </a:lnTo>
                  <a:lnTo>
                    <a:pt x="1339850" y="625475"/>
                  </a:lnTo>
                  <a:lnTo>
                    <a:pt x="1216025" y="866775"/>
                  </a:lnTo>
                  <a:lnTo>
                    <a:pt x="1063625" y="1136650"/>
                  </a:lnTo>
                  <a:lnTo>
                    <a:pt x="939800" y="1333500"/>
                  </a:lnTo>
                  <a:lnTo>
                    <a:pt x="812800" y="1530350"/>
                  </a:lnTo>
                  <a:lnTo>
                    <a:pt x="685800" y="1695450"/>
                  </a:lnTo>
                  <a:lnTo>
                    <a:pt x="479425" y="1939925"/>
                  </a:lnTo>
                  <a:lnTo>
                    <a:pt x="244475" y="2197100"/>
                  </a:lnTo>
                  <a:lnTo>
                    <a:pt x="104775" y="2346325"/>
                  </a:lnTo>
                  <a:lnTo>
                    <a:pt x="53975" y="2393950"/>
                  </a:lnTo>
                  <a:lnTo>
                    <a:pt x="31750" y="2403475"/>
                  </a:lnTo>
                  <a:lnTo>
                    <a:pt x="9525" y="2403475"/>
                  </a:lnTo>
                  <a:lnTo>
                    <a:pt x="3175" y="2400300"/>
                  </a:lnTo>
                  <a:lnTo>
                    <a:pt x="0" y="2390775"/>
                  </a:lnTo>
                  <a:lnTo>
                    <a:pt x="6350" y="2362200"/>
                  </a:lnTo>
                  <a:lnTo>
                    <a:pt x="34925" y="2317750"/>
                  </a:lnTo>
                  <a:lnTo>
                    <a:pt x="142875" y="2171700"/>
                  </a:lnTo>
                  <a:lnTo>
                    <a:pt x="254000" y="2016125"/>
                  </a:lnTo>
                  <a:lnTo>
                    <a:pt x="365125" y="1857375"/>
                  </a:lnTo>
                  <a:lnTo>
                    <a:pt x="495300" y="1666875"/>
                  </a:lnTo>
                  <a:lnTo>
                    <a:pt x="628650" y="1457325"/>
                  </a:lnTo>
                  <a:lnTo>
                    <a:pt x="774700" y="1196975"/>
                  </a:lnTo>
                  <a:lnTo>
                    <a:pt x="847725" y="1050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4" name="フリーフォーム 14">
              <a:extLst>
                <a:ext uri="{FF2B5EF4-FFF2-40B4-BE49-F238E27FC236}">
                  <a16:creationId xmlns:a16="http://schemas.microsoft.com/office/drawing/2014/main" id="{CDD88F0C-EC3D-421F-B233-2B282A2F867F}"/>
                </a:ext>
              </a:extLst>
            </p:cNvPr>
            <p:cNvSpPr/>
            <p:nvPr/>
          </p:nvSpPr>
          <p:spPr>
            <a:xfrm rot="16200000">
              <a:off x="2209800" y="4395788"/>
              <a:ext cx="2919413" cy="357187"/>
            </a:xfrm>
            <a:custGeom>
              <a:avLst/>
              <a:gdLst>
                <a:gd name="connsiteX0" fmla="*/ 1345406 w 2919413"/>
                <a:gd name="connsiteY0" fmla="*/ 107156 h 357187"/>
                <a:gd name="connsiteX1" fmla="*/ 1824038 w 2919413"/>
                <a:gd name="connsiteY1" fmla="*/ 126206 h 357187"/>
                <a:gd name="connsiteX2" fmla="*/ 2202656 w 2919413"/>
                <a:gd name="connsiteY2" fmla="*/ 142875 h 357187"/>
                <a:gd name="connsiteX3" fmla="*/ 2414588 w 2919413"/>
                <a:gd name="connsiteY3" fmla="*/ 150019 h 357187"/>
                <a:gd name="connsiteX4" fmla="*/ 2483644 w 2919413"/>
                <a:gd name="connsiteY4" fmla="*/ 152400 h 357187"/>
                <a:gd name="connsiteX5" fmla="*/ 2531269 w 2919413"/>
                <a:gd name="connsiteY5" fmla="*/ 154781 h 357187"/>
                <a:gd name="connsiteX6" fmla="*/ 2559844 w 2919413"/>
                <a:gd name="connsiteY6" fmla="*/ 152400 h 357187"/>
                <a:gd name="connsiteX7" fmla="*/ 2590800 w 2919413"/>
                <a:gd name="connsiteY7" fmla="*/ 152400 h 357187"/>
                <a:gd name="connsiteX8" fmla="*/ 2628900 w 2919413"/>
                <a:gd name="connsiteY8" fmla="*/ 142875 h 357187"/>
                <a:gd name="connsiteX9" fmla="*/ 2659856 w 2919413"/>
                <a:gd name="connsiteY9" fmla="*/ 130969 h 357187"/>
                <a:gd name="connsiteX10" fmla="*/ 2688431 w 2919413"/>
                <a:gd name="connsiteY10" fmla="*/ 114300 h 357187"/>
                <a:gd name="connsiteX11" fmla="*/ 2707481 w 2919413"/>
                <a:gd name="connsiteY11" fmla="*/ 95250 h 357187"/>
                <a:gd name="connsiteX12" fmla="*/ 2724150 w 2919413"/>
                <a:gd name="connsiteY12" fmla="*/ 66675 h 357187"/>
                <a:gd name="connsiteX13" fmla="*/ 2736056 w 2919413"/>
                <a:gd name="connsiteY13" fmla="*/ 19050 h 357187"/>
                <a:gd name="connsiteX14" fmla="*/ 2919413 w 2919413"/>
                <a:gd name="connsiteY14" fmla="*/ 138112 h 357187"/>
                <a:gd name="connsiteX15" fmla="*/ 2881313 w 2919413"/>
                <a:gd name="connsiteY15" fmla="*/ 197644 h 357187"/>
                <a:gd name="connsiteX16" fmla="*/ 2850356 w 2919413"/>
                <a:gd name="connsiteY16" fmla="*/ 235744 h 357187"/>
                <a:gd name="connsiteX17" fmla="*/ 2814638 w 2919413"/>
                <a:gd name="connsiteY17" fmla="*/ 271462 h 357187"/>
                <a:gd name="connsiteX18" fmla="*/ 2769394 w 2919413"/>
                <a:gd name="connsiteY18" fmla="*/ 307181 h 357187"/>
                <a:gd name="connsiteX19" fmla="*/ 2736056 w 2919413"/>
                <a:gd name="connsiteY19" fmla="*/ 330994 h 357187"/>
                <a:gd name="connsiteX20" fmla="*/ 2700338 w 2919413"/>
                <a:gd name="connsiteY20" fmla="*/ 347662 h 357187"/>
                <a:gd name="connsiteX21" fmla="*/ 2664619 w 2919413"/>
                <a:gd name="connsiteY21" fmla="*/ 357187 h 357187"/>
                <a:gd name="connsiteX22" fmla="*/ 2609850 w 2919413"/>
                <a:gd name="connsiteY22" fmla="*/ 357187 h 357187"/>
                <a:gd name="connsiteX23" fmla="*/ 2440781 w 2919413"/>
                <a:gd name="connsiteY23" fmla="*/ 352425 h 357187"/>
                <a:gd name="connsiteX24" fmla="*/ 2133600 w 2919413"/>
                <a:gd name="connsiteY24" fmla="*/ 345281 h 357187"/>
                <a:gd name="connsiteX25" fmla="*/ 1795463 w 2919413"/>
                <a:gd name="connsiteY25" fmla="*/ 338137 h 357187"/>
                <a:gd name="connsiteX26" fmla="*/ 1359694 w 2919413"/>
                <a:gd name="connsiteY26" fmla="*/ 326231 h 357187"/>
                <a:gd name="connsiteX27" fmla="*/ 962025 w 2919413"/>
                <a:gd name="connsiteY27" fmla="*/ 316706 h 357187"/>
                <a:gd name="connsiteX28" fmla="*/ 766763 w 2919413"/>
                <a:gd name="connsiteY28" fmla="*/ 314325 h 357187"/>
                <a:gd name="connsiteX29" fmla="*/ 585788 w 2919413"/>
                <a:gd name="connsiteY29" fmla="*/ 311944 h 357187"/>
                <a:gd name="connsiteX30" fmla="*/ 338138 w 2919413"/>
                <a:gd name="connsiteY30" fmla="*/ 311944 h 357187"/>
                <a:gd name="connsiteX31" fmla="*/ 221456 w 2919413"/>
                <a:gd name="connsiteY31" fmla="*/ 309562 h 357187"/>
                <a:gd name="connsiteX32" fmla="*/ 142875 w 2919413"/>
                <a:gd name="connsiteY32" fmla="*/ 300037 h 357187"/>
                <a:gd name="connsiteX33" fmla="*/ 64294 w 2919413"/>
                <a:gd name="connsiteY33" fmla="*/ 280987 h 357187"/>
                <a:gd name="connsiteX34" fmla="*/ 42863 w 2919413"/>
                <a:gd name="connsiteY34" fmla="*/ 271462 h 357187"/>
                <a:gd name="connsiteX35" fmla="*/ 21431 w 2919413"/>
                <a:gd name="connsiteY35" fmla="*/ 250031 h 357187"/>
                <a:gd name="connsiteX36" fmla="*/ 7144 w 2919413"/>
                <a:gd name="connsiteY36" fmla="*/ 223837 h 357187"/>
                <a:gd name="connsiteX37" fmla="*/ 0 w 2919413"/>
                <a:gd name="connsiteY37" fmla="*/ 200025 h 357187"/>
                <a:gd name="connsiteX38" fmla="*/ 2381 w 2919413"/>
                <a:gd name="connsiteY38" fmla="*/ 169069 h 357187"/>
                <a:gd name="connsiteX39" fmla="*/ 11906 w 2919413"/>
                <a:gd name="connsiteY39" fmla="*/ 138112 h 357187"/>
                <a:gd name="connsiteX40" fmla="*/ 35719 w 2919413"/>
                <a:gd name="connsiteY40" fmla="*/ 114300 h 357187"/>
                <a:gd name="connsiteX41" fmla="*/ 80963 w 2919413"/>
                <a:gd name="connsiteY41" fmla="*/ 85725 h 357187"/>
                <a:gd name="connsiteX42" fmla="*/ 135731 w 2919413"/>
                <a:gd name="connsiteY42" fmla="*/ 61912 h 357187"/>
                <a:gd name="connsiteX43" fmla="*/ 204788 w 2919413"/>
                <a:gd name="connsiteY43" fmla="*/ 45244 h 357187"/>
                <a:gd name="connsiteX44" fmla="*/ 266700 w 2919413"/>
                <a:gd name="connsiteY44" fmla="*/ 30956 h 357187"/>
                <a:gd name="connsiteX45" fmla="*/ 376238 w 2919413"/>
                <a:gd name="connsiteY45" fmla="*/ 9525 h 357187"/>
                <a:gd name="connsiteX46" fmla="*/ 469106 w 2919413"/>
                <a:gd name="connsiteY46" fmla="*/ 0 h 357187"/>
                <a:gd name="connsiteX47" fmla="*/ 542925 w 2919413"/>
                <a:gd name="connsiteY47" fmla="*/ 0 h 357187"/>
                <a:gd name="connsiteX48" fmla="*/ 578644 w 2919413"/>
                <a:gd name="connsiteY48" fmla="*/ 9525 h 357187"/>
                <a:gd name="connsiteX49" fmla="*/ 633413 w 2919413"/>
                <a:gd name="connsiteY49" fmla="*/ 28575 h 357187"/>
                <a:gd name="connsiteX50" fmla="*/ 740569 w 2919413"/>
                <a:gd name="connsiteY50" fmla="*/ 57150 h 357187"/>
                <a:gd name="connsiteX51" fmla="*/ 859631 w 2919413"/>
                <a:gd name="connsiteY51" fmla="*/ 78581 h 357187"/>
                <a:gd name="connsiteX52" fmla="*/ 931069 w 2919413"/>
                <a:gd name="connsiteY52" fmla="*/ 88106 h 357187"/>
                <a:gd name="connsiteX53" fmla="*/ 1092994 w 2919413"/>
                <a:gd name="connsiteY53" fmla="*/ 95250 h 357187"/>
                <a:gd name="connsiteX54" fmla="*/ 1295400 w 2919413"/>
                <a:gd name="connsiteY54" fmla="*/ 104775 h 357187"/>
                <a:gd name="connsiteX55" fmla="*/ 1345406 w 2919413"/>
                <a:gd name="connsiteY55" fmla="*/ 1071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19413" h="357187">
                  <a:moveTo>
                    <a:pt x="1345406" y="107156"/>
                  </a:moveTo>
                  <a:lnTo>
                    <a:pt x="1824038" y="126206"/>
                  </a:lnTo>
                  <a:lnTo>
                    <a:pt x="2202656" y="142875"/>
                  </a:lnTo>
                  <a:lnTo>
                    <a:pt x="2414588" y="150019"/>
                  </a:lnTo>
                  <a:lnTo>
                    <a:pt x="2483644" y="152400"/>
                  </a:lnTo>
                  <a:lnTo>
                    <a:pt x="2531269" y="154781"/>
                  </a:lnTo>
                  <a:lnTo>
                    <a:pt x="2559844" y="152400"/>
                  </a:lnTo>
                  <a:lnTo>
                    <a:pt x="2590800" y="152400"/>
                  </a:lnTo>
                  <a:lnTo>
                    <a:pt x="2628900" y="142875"/>
                  </a:lnTo>
                  <a:lnTo>
                    <a:pt x="2659856" y="130969"/>
                  </a:lnTo>
                  <a:lnTo>
                    <a:pt x="2688431" y="114300"/>
                  </a:lnTo>
                  <a:lnTo>
                    <a:pt x="2707481" y="95250"/>
                  </a:lnTo>
                  <a:lnTo>
                    <a:pt x="2724150" y="66675"/>
                  </a:lnTo>
                  <a:lnTo>
                    <a:pt x="2736056" y="19050"/>
                  </a:lnTo>
                  <a:lnTo>
                    <a:pt x="2919413" y="138112"/>
                  </a:lnTo>
                  <a:lnTo>
                    <a:pt x="2881313" y="197644"/>
                  </a:lnTo>
                  <a:lnTo>
                    <a:pt x="2850356" y="235744"/>
                  </a:lnTo>
                  <a:lnTo>
                    <a:pt x="2814638" y="271462"/>
                  </a:lnTo>
                  <a:lnTo>
                    <a:pt x="2769394" y="307181"/>
                  </a:lnTo>
                  <a:lnTo>
                    <a:pt x="2736056" y="330994"/>
                  </a:lnTo>
                  <a:lnTo>
                    <a:pt x="2700338" y="347662"/>
                  </a:lnTo>
                  <a:lnTo>
                    <a:pt x="2664619" y="357187"/>
                  </a:lnTo>
                  <a:lnTo>
                    <a:pt x="2609850" y="357187"/>
                  </a:lnTo>
                  <a:lnTo>
                    <a:pt x="2440781" y="352425"/>
                  </a:lnTo>
                  <a:lnTo>
                    <a:pt x="2133600" y="345281"/>
                  </a:lnTo>
                  <a:lnTo>
                    <a:pt x="1795463" y="338137"/>
                  </a:lnTo>
                  <a:lnTo>
                    <a:pt x="1359694" y="326231"/>
                  </a:lnTo>
                  <a:lnTo>
                    <a:pt x="962025" y="316706"/>
                  </a:lnTo>
                  <a:lnTo>
                    <a:pt x="766763" y="314325"/>
                  </a:lnTo>
                  <a:lnTo>
                    <a:pt x="585788" y="311944"/>
                  </a:lnTo>
                  <a:lnTo>
                    <a:pt x="338138" y="311944"/>
                  </a:lnTo>
                  <a:lnTo>
                    <a:pt x="221456" y="309562"/>
                  </a:lnTo>
                  <a:lnTo>
                    <a:pt x="142875" y="300037"/>
                  </a:lnTo>
                  <a:lnTo>
                    <a:pt x="64294" y="280987"/>
                  </a:lnTo>
                  <a:lnTo>
                    <a:pt x="42863" y="271462"/>
                  </a:lnTo>
                  <a:lnTo>
                    <a:pt x="21431" y="250031"/>
                  </a:lnTo>
                  <a:lnTo>
                    <a:pt x="7144" y="223837"/>
                  </a:lnTo>
                  <a:lnTo>
                    <a:pt x="0" y="200025"/>
                  </a:lnTo>
                  <a:lnTo>
                    <a:pt x="2381" y="169069"/>
                  </a:lnTo>
                  <a:lnTo>
                    <a:pt x="11906" y="138112"/>
                  </a:lnTo>
                  <a:lnTo>
                    <a:pt x="35719" y="114300"/>
                  </a:lnTo>
                  <a:lnTo>
                    <a:pt x="80963" y="85725"/>
                  </a:lnTo>
                  <a:lnTo>
                    <a:pt x="135731" y="61912"/>
                  </a:lnTo>
                  <a:lnTo>
                    <a:pt x="204788" y="45244"/>
                  </a:lnTo>
                  <a:lnTo>
                    <a:pt x="266700" y="30956"/>
                  </a:lnTo>
                  <a:lnTo>
                    <a:pt x="376238" y="9525"/>
                  </a:lnTo>
                  <a:lnTo>
                    <a:pt x="469106" y="0"/>
                  </a:lnTo>
                  <a:lnTo>
                    <a:pt x="542925" y="0"/>
                  </a:lnTo>
                  <a:lnTo>
                    <a:pt x="578644" y="9525"/>
                  </a:lnTo>
                  <a:lnTo>
                    <a:pt x="633413" y="28575"/>
                  </a:lnTo>
                  <a:lnTo>
                    <a:pt x="740569" y="57150"/>
                  </a:lnTo>
                  <a:lnTo>
                    <a:pt x="859631" y="78581"/>
                  </a:lnTo>
                  <a:lnTo>
                    <a:pt x="931069" y="88106"/>
                  </a:lnTo>
                  <a:lnTo>
                    <a:pt x="1092994" y="95250"/>
                  </a:lnTo>
                  <a:lnTo>
                    <a:pt x="1295400" y="104775"/>
                  </a:lnTo>
                  <a:lnTo>
                    <a:pt x="1345406" y="107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F23DC3A4-C2AB-40DC-B4B4-0D4F509BD6E2}"/>
                </a:ext>
              </a:extLst>
            </p:cNvPr>
            <p:cNvSpPr/>
            <p:nvPr/>
          </p:nvSpPr>
          <p:spPr>
            <a:xfrm>
              <a:off x="4565650" y="2868613"/>
              <a:ext cx="2738438" cy="1436687"/>
            </a:xfrm>
            <a:custGeom>
              <a:avLst/>
              <a:gdLst>
                <a:gd name="connsiteX0" fmla="*/ 800100 w 2738438"/>
                <a:gd name="connsiteY0" fmla="*/ 228600 h 1435894"/>
                <a:gd name="connsiteX1" fmla="*/ 402432 w 2738438"/>
                <a:gd name="connsiteY1" fmla="*/ 273844 h 1435894"/>
                <a:gd name="connsiteX2" fmla="*/ 0 w 2738438"/>
                <a:gd name="connsiteY2" fmla="*/ 319088 h 1435894"/>
                <a:gd name="connsiteX3" fmla="*/ 33338 w 2738438"/>
                <a:gd name="connsiteY3" fmla="*/ 492919 h 1435894"/>
                <a:gd name="connsiteX4" fmla="*/ 371475 w 2738438"/>
                <a:gd name="connsiteY4" fmla="*/ 457200 h 1435894"/>
                <a:gd name="connsiteX5" fmla="*/ 754857 w 2738438"/>
                <a:gd name="connsiteY5" fmla="*/ 411957 h 1435894"/>
                <a:gd name="connsiteX6" fmla="*/ 1076325 w 2738438"/>
                <a:gd name="connsiteY6" fmla="*/ 376238 h 1435894"/>
                <a:gd name="connsiteX7" fmla="*/ 1293019 w 2738438"/>
                <a:gd name="connsiteY7" fmla="*/ 359569 h 1435894"/>
                <a:gd name="connsiteX8" fmla="*/ 1583532 w 2738438"/>
                <a:gd name="connsiteY8" fmla="*/ 323850 h 1435894"/>
                <a:gd name="connsiteX9" fmla="*/ 2009775 w 2738438"/>
                <a:gd name="connsiteY9" fmla="*/ 271463 h 1435894"/>
                <a:gd name="connsiteX10" fmla="*/ 2247900 w 2738438"/>
                <a:gd name="connsiteY10" fmla="*/ 245269 h 1435894"/>
                <a:gd name="connsiteX11" fmla="*/ 2269332 w 2738438"/>
                <a:gd name="connsiteY11" fmla="*/ 245269 h 1435894"/>
                <a:gd name="connsiteX12" fmla="*/ 2293144 w 2738438"/>
                <a:gd name="connsiteY12" fmla="*/ 247650 h 1435894"/>
                <a:gd name="connsiteX13" fmla="*/ 2314575 w 2738438"/>
                <a:gd name="connsiteY13" fmla="*/ 254794 h 1435894"/>
                <a:gd name="connsiteX14" fmla="*/ 2336007 w 2738438"/>
                <a:gd name="connsiteY14" fmla="*/ 269082 h 1435894"/>
                <a:gd name="connsiteX15" fmla="*/ 2347913 w 2738438"/>
                <a:gd name="connsiteY15" fmla="*/ 283369 h 1435894"/>
                <a:gd name="connsiteX16" fmla="*/ 2355057 w 2738438"/>
                <a:gd name="connsiteY16" fmla="*/ 300038 h 1435894"/>
                <a:gd name="connsiteX17" fmla="*/ 2359819 w 2738438"/>
                <a:gd name="connsiteY17" fmla="*/ 319088 h 1435894"/>
                <a:gd name="connsiteX18" fmla="*/ 2364582 w 2738438"/>
                <a:gd name="connsiteY18" fmla="*/ 352425 h 1435894"/>
                <a:gd name="connsiteX19" fmla="*/ 2345532 w 2738438"/>
                <a:gd name="connsiteY19" fmla="*/ 426244 h 1435894"/>
                <a:gd name="connsiteX20" fmla="*/ 2255044 w 2738438"/>
                <a:gd name="connsiteY20" fmla="*/ 809625 h 1435894"/>
                <a:gd name="connsiteX21" fmla="*/ 2178844 w 2738438"/>
                <a:gd name="connsiteY21" fmla="*/ 1126332 h 1435894"/>
                <a:gd name="connsiteX22" fmla="*/ 2097882 w 2738438"/>
                <a:gd name="connsiteY22" fmla="*/ 1278732 h 1435894"/>
                <a:gd name="connsiteX23" fmla="*/ 2105025 w 2738438"/>
                <a:gd name="connsiteY23" fmla="*/ 1309688 h 1435894"/>
                <a:gd name="connsiteX24" fmla="*/ 2124075 w 2738438"/>
                <a:gd name="connsiteY24" fmla="*/ 1357313 h 1435894"/>
                <a:gd name="connsiteX25" fmla="*/ 2140744 w 2738438"/>
                <a:gd name="connsiteY25" fmla="*/ 1383507 h 1435894"/>
                <a:gd name="connsiteX26" fmla="*/ 2159794 w 2738438"/>
                <a:gd name="connsiteY26" fmla="*/ 1407319 h 1435894"/>
                <a:gd name="connsiteX27" fmla="*/ 2183607 w 2738438"/>
                <a:gd name="connsiteY27" fmla="*/ 1423988 h 1435894"/>
                <a:gd name="connsiteX28" fmla="*/ 2205038 w 2738438"/>
                <a:gd name="connsiteY28" fmla="*/ 1433513 h 1435894"/>
                <a:gd name="connsiteX29" fmla="*/ 2231232 w 2738438"/>
                <a:gd name="connsiteY29" fmla="*/ 1435894 h 1435894"/>
                <a:gd name="connsiteX30" fmla="*/ 2257425 w 2738438"/>
                <a:gd name="connsiteY30" fmla="*/ 1423988 h 1435894"/>
                <a:gd name="connsiteX31" fmla="*/ 2278857 w 2738438"/>
                <a:gd name="connsiteY31" fmla="*/ 1407319 h 1435894"/>
                <a:gd name="connsiteX32" fmla="*/ 2305050 w 2738438"/>
                <a:gd name="connsiteY32" fmla="*/ 1383507 h 1435894"/>
                <a:gd name="connsiteX33" fmla="*/ 2316957 w 2738438"/>
                <a:gd name="connsiteY33" fmla="*/ 1366838 h 1435894"/>
                <a:gd name="connsiteX34" fmla="*/ 2369344 w 2738438"/>
                <a:gd name="connsiteY34" fmla="*/ 1226344 h 1435894"/>
                <a:gd name="connsiteX35" fmla="*/ 2424113 w 2738438"/>
                <a:gd name="connsiteY35" fmla="*/ 1076325 h 1435894"/>
                <a:gd name="connsiteX36" fmla="*/ 2497932 w 2738438"/>
                <a:gd name="connsiteY36" fmla="*/ 876300 h 1435894"/>
                <a:gd name="connsiteX37" fmla="*/ 2559844 w 2738438"/>
                <a:gd name="connsiteY37" fmla="*/ 704850 h 1435894"/>
                <a:gd name="connsiteX38" fmla="*/ 2619375 w 2738438"/>
                <a:gd name="connsiteY38" fmla="*/ 545307 h 1435894"/>
                <a:gd name="connsiteX39" fmla="*/ 2650332 w 2738438"/>
                <a:gd name="connsiteY39" fmla="*/ 461963 h 1435894"/>
                <a:gd name="connsiteX40" fmla="*/ 2659857 w 2738438"/>
                <a:gd name="connsiteY40" fmla="*/ 442913 h 1435894"/>
                <a:gd name="connsiteX41" fmla="*/ 2678907 w 2738438"/>
                <a:gd name="connsiteY41" fmla="*/ 419100 h 1435894"/>
                <a:gd name="connsiteX42" fmla="*/ 2707482 w 2738438"/>
                <a:gd name="connsiteY42" fmla="*/ 390525 h 1435894"/>
                <a:gd name="connsiteX43" fmla="*/ 2731294 w 2738438"/>
                <a:gd name="connsiteY43" fmla="*/ 350044 h 1435894"/>
                <a:gd name="connsiteX44" fmla="*/ 2738438 w 2738438"/>
                <a:gd name="connsiteY44" fmla="*/ 311944 h 1435894"/>
                <a:gd name="connsiteX45" fmla="*/ 2738438 w 2738438"/>
                <a:gd name="connsiteY45" fmla="*/ 292894 h 1435894"/>
                <a:gd name="connsiteX46" fmla="*/ 2726532 w 2738438"/>
                <a:gd name="connsiteY46" fmla="*/ 266700 h 1435894"/>
                <a:gd name="connsiteX47" fmla="*/ 2676525 w 2738438"/>
                <a:gd name="connsiteY47" fmla="*/ 216694 h 1435894"/>
                <a:gd name="connsiteX48" fmla="*/ 2595563 w 2738438"/>
                <a:gd name="connsiteY48" fmla="*/ 145257 h 1435894"/>
                <a:gd name="connsiteX49" fmla="*/ 2521744 w 2738438"/>
                <a:gd name="connsiteY49" fmla="*/ 92869 h 1435894"/>
                <a:gd name="connsiteX50" fmla="*/ 2436019 w 2738438"/>
                <a:gd name="connsiteY50" fmla="*/ 45244 h 1435894"/>
                <a:gd name="connsiteX51" fmla="*/ 2355057 w 2738438"/>
                <a:gd name="connsiteY51" fmla="*/ 4763 h 1435894"/>
                <a:gd name="connsiteX52" fmla="*/ 2336007 w 2738438"/>
                <a:gd name="connsiteY52" fmla="*/ 0 h 1435894"/>
                <a:gd name="connsiteX53" fmla="*/ 2319338 w 2738438"/>
                <a:gd name="connsiteY53" fmla="*/ 4763 h 1435894"/>
                <a:gd name="connsiteX54" fmla="*/ 2219325 w 2738438"/>
                <a:gd name="connsiteY54" fmla="*/ 40482 h 1435894"/>
                <a:gd name="connsiteX55" fmla="*/ 2140744 w 2738438"/>
                <a:gd name="connsiteY55" fmla="*/ 64294 h 1435894"/>
                <a:gd name="connsiteX56" fmla="*/ 2064544 w 2738438"/>
                <a:gd name="connsiteY56" fmla="*/ 76200 h 1435894"/>
                <a:gd name="connsiteX57" fmla="*/ 1721644 w 2738438"/>
                <a:gd name="connsiteY57" fmla="*/ 121444 h 1435894"/>
                <a:gd name="connsiteX58" fmla="*/ 1283494 w 2738438"/>
                <a:gd name="connsiteY58" fmla="*/ 180975 h 1435894"/>
                <a:gd name="connsiteX59" fmla="*/ 957263 w 2738438"/>
                <a:gd name="connsiteY59" fmla="*/ 209550 h 1435894"/>
                <a:gd name="connsiteX60" fmla="*/ 800100 w 2738438"/>
                <a:gd name="connsiteY60" fmla="*/ 228600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38438" h="1435894">
                  <a:moveTo>
                    <a:pt x="800100" y="228600"/>
                  </a:moveTo>
                  <a:lnTo>
                    <a:pt x="402432" y="273844"/>
                  </a:lnTo>
                  <a:lnTo>
                    <a:pt x="0" y="319088"/>
                  </a:lnTo>
                  <a:lnTo>
                    <a:pt x="33338" y="492919"/>
                  </a:lnTo>
                  <a:lnTo>
                    <a:pt x="371475" y="457200"/>
                  </a:lnTo>
                  <a:lnTo>
                    <a:pt x="754857" y="411957"/>
                  </a:lnTo>
                  <a:lnTo>
                    <a:pt x="1076325" y="376238"/>
                  </a:lnTo>
                  <a:lnTo>
                    <a:pt x="1293019" y="359569"/>
                  </a:lnTo>
                  <a:lnTo>
                    <a:pt x="1583532" y="323850"/>
                  </a:lnTo>
                  <a:lnTo>
                    <a:pt x="2009775" y="271463"/>
                  </a:lnTo>
                  <a:lnTo>
                    <a:pt x="2247900" y="245269"/>
                  </a:lnTo>
                  <a:lnTo>
                    <a:pt x="2269332" y="245269"/>
                  </a:lnTo>
                  <a:lnTo>
                    <a:pt x="2293144" y="247650"/>
                  </a:lnTo>
                  <a:lnTo>
                    <a:pt x="2314575" y="254794"/>
                  </a:lnTo>
                  <a:lnTo>
                    <a:pt x="2336007" y="269082"/>
                  </a:lnTo>
                  <a:lnTo>
                    <a:pt x="2347913" y="283369"/>
                  </a:lnTo>
                  <a:lnTo>
                    <a:pt x="2355057" y="300038"/>
                  </a:lnTo>
                  <a:lnTo>
                    <a:pt x="2359819" y="319088"/>
                  </a:lnTo>
                  <a:lnTo>
                    <a:pt x="2364582" y="352425"/>
                  </a:lnTo>
                  <a:lnTo>
                    <a:pt x="2345532" y="426244"/>
                  </a:lnTo>
                  <a:lnTo>
                    <a:pt x="2255044" y="809625"/>
                  </a:lnTo>
                  <a:lnTo>
                    <a:pt x="2178844" y="1126332"/>
                  </a:lnTo>
                  <a:lnTo>
                    <a:pt x="2097882" y="1278732"/>
                  </a:lnTo>
                  <a:lnTo>
                    <a:pt x="2105025" y="1309688"/>
                  </a:lnTo>
                  <a:lnTo>
                    <a:pt x="2124075" y="1357313"/>
                  </a:lnTo>
                  <a:lnTo>
                    <a:pt x="2140744" y="1383507"/>
                  </a:lnTo>
                  <a:lnTo>
                    <a:pt x="2159794" y="1407319"/>
                  </a:lnTo>
                  <a:lnTo>
                    <a:pt x="2183607" y="1423988"/>
                  </a:lnTo>
                  <a:lnTo>
                    <a:pt x="2205038" y="1433513"/>
                  </a:lnTo>
                  <a:lnTo>
                    <a:pt x="2231232" y="1435894"/>
                  </a:lnTo>
                  <a:lnTo>
                    <a:pt x="2257425" y="1423988"/>
                  </a:lnTo>
                  <a:lnTo>
                    <a:pt x="2278857" y="1407319"/>
                  </a:lnTo>
                  <a:lnTo>
                    <a:pt x="2305050" y="1383507"/>
                  </a:lnTo>
                  <a:lnTo>
                    <a:pt x="2316957" y="1366838"/>
                  </a:lnTo>
                  <a:lnTo>
                    <a:pt x="2369344" y="1226344"/>
                  </a:lnTo>
                  <a:lnTo>
                    <a:pt x="2424113" y="1076325"/>
                  </a:lnTo>
                  <a:lnTo>
                    <a:pt x="2497932" y="876300"/>
                  </a:lnTo>
                  <a:lnTo>
                    <a:pt x="2559844" y="704850"/>
                  </a:lnTo>
                  <a:lnTo>
                    <a:pt x="2619375" y="545307"/>
                  </a:lnTo>
                  <a:lnTo>
                    <a:pt x="2650332" y="461963"/>
                  </a:lnTo>
                  <a:lnTo>
                    <a:pt x="2659857" y="442913"/>
                  </a:lnTo>
                  <a:lnTo>
                    <a:pt x="2678907" y="419100"/>
                  </a:lnTo>
                  <a:lnTo>
                    <a:pt x="2707482" y="390525"/>
                  </a:lnTo>
                  <a:lnTo>
                    <a:pt x="2731294" y="350044"/>
                  </a:lnTo>
                  <a:lnTo>
                    <a:pt x="2738438" y="311944"/>
                  </a:lnTo>
                  <a:lnTo>
                    <a:pt x="2738438" y="292894"/>
                  </a:lnTo>
                  <a:lnTo>
                    <a:pt x="2726532" y="266700"/>
                  </a:lnTo>
                  <a:lnTo>
                    <a:pt x="2676525" y="216694"/>
                  </a:lnTo>
                  <a:lnTo>
                    <a:pt x="2595563" y="145257"/>
                  </a:lnTo>
                  <a:lnTo>
                    <a:pt x="2521744" y="92869"/>
                  </a:lnTo>
                  <a:lnTo>
                    <a:pt x="2436019" y="45244"/>
                  </a:lnTo>
                  <a:lnTo>
                    <a:pt x="2355057" y="4763"/>
                  </a:lnTo>
                  <a:lnTo>
                    <a:pt x="2336007" y="0"/>
                  </a:lnTo>
                  <a:lnTo>
                    <a:pt x="2319338" y="4763"/>
                  </a:lnTo>
                  <a:lnTo>
                    <a:pt x="2219325" y="40482"/>
                  </a:lnTo>
                  <a:lnTo>
                    <a:pt x="2140744" y="64294"/>
                  </a:lnTo>
                  <a:lnTo>
                    <a:pt x="2064544" y="76200"/>
                  </a:lnTo>
                  <a:lnTo>
                    <a:pt x="1721644" y="121444"/>
                  </a:lnTo>
                  <a:lnTo>
                    <a:pt x="1283494" y="180975"/>
                  </a:lnTo>
                  <a:lnTo>
                    <a:pt x="957263" y="209550"/>
                  </a:lnTo>
                  <a:lnTo>
                    <a:pt x="800100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AECEAB76-30FA-48F7-BB6E-E34068B6D5B2}"/>
                </a:ext>
              </a:extLst>
            </p:cNvPr>
            <p:cNvSpPr/>
            <p:nvPr/>
          </p:nvSpPr>
          <p:spPr>
            <a:xfrm>
              <a:off x="4679950" y="3916363"/>
              <a:ext cx="2116138" cy="428625"/>
            </a:xfrm>
            <a:custGeom>
              <a:avLst/>
              <a:gdLst>
                <a:gd name="connsiteX0" fmla="*/ 788194 w 2116932"/>
                <a:gd name="connsiteY0" fmla="*/ 176213 h 428625"/>
                <a:gd name="connsiteX1" fmla="*/ 957263 w 2116932"/>
                <a:gd name="connsiteY1" fmla="*/ 152400 h 428625"/>
                <a:gd name="connsiteX2" fmla="*/ 1176338 w 2116932"/>
                <a:gd name="connsiteY2" fmla="*/ 116682 h 428625"/>
                <a:gd name="connsiteX3" fmla="*/ 1402557 w 2116932"/>
                <a:gd name="connsiteY3" fmla="*/ 90488 h 428625"/>
                <a:gd name="connsiteX4" fmla="*/ 1571625 w 2116932"/>
                <a:gd name="connsiteY4" fmla="*/ 61913 h 428625"/>
                <a:gd name="connsiteX5" fmla="*/ 1743075 w 2116932"/>
                <a:gd name="connsiteY5" fmla="*/ 30957 h 428625"/>
                <a:gd name="connsiteX6" fmla="*/ 1885950 w 2116932"/>
                <a:gd name="connsiteY6" fmla="*/ 0 h 428625"/>
                <a:gd name="connsiteX7" fmla="*/ 1895475 w 2116932"/>
                <a:gd name="connsiteY7" fmla="*/ 2382 h 428625"/>
                <a:gd name="connsiteX8" fmla="*/ 1935957 w 2116932"/>
                <a:gd name="connsiteY8" fmla="*/ 16669 h 428625"/>
                <a:gd name="connsiteX9" fmla="*/ 1974057 w 2116932"/>
                <a:gd name="connsiteY9" fmla="*/ 28575 h 428625"/>
                <a:gd name="connsiteX10" fmla="*/ 2009775 w 2116932"/>
                <a:gd name="connsiteY10" fmla="*/ 38100 h 428625"/>
                <a:gd name="connsiteX11" fmla="*/ 2057400 w 2116932"/>
                <a:gd name="connsiteY11" fmla="*/ 45244 h 428625"/>
                <a:gd name="connsiteX12" fmla="*/ 2102644 w 2116932"/>
                <a:gd name="connsiteY12" fmla="*/ 47625 h 428625"/>
                <a:gd name="connsiteX13" fmla="*/ 2116932 w 2116932"/>
                <a:gd name="connsiteY13" fmla="*/ 47625 h 428625"/>
                <a:gd name="connsiteX14" fmla="*/ 2016919 w 2116932"/>
                <a:gd name="connsiteY14" fmla="*/ 314325 h 428625"/>
                <a:gd name="connsiteX15" fmla="*/ 2002632 w 2116932"/>
                <a:gd name="connsiteY15" fmla="*/ 285750 h 428625"/>
                <a:gd name="connsiteX16" fmla="*/ 1981200 w 2116932"/>
                <a:gd name="connsiteY16" fmla="*/ 226219 h 428625"/>
                <a:gd name="connsiteX17" fmla="*/ 1921669 w 2116932"/>
                <a:gd name="connsiteY17" fmla="*/ 223838 h 428625"/>
                <a:gd name="connsiteX18" fmla="*/ 1802607 w 2116932"/>
                <a:gd name="connsiteY18" fmla="*/ 226219 h 428625"/>
                <a:gd name="connsiteX19" fmla="*/ 1633538 w 2116932"/>
                <a:gd name="connsiteY19" fmla="*/ 233363 h 428625"/>
                <a:gd name="connsiteX20" fmla="*/ 1478757 w 2116932"/>
                <a:gd name="connsiteY20" fmla="*/ 245269 h 428625"/>
                <a:gd name="connsiteX21" fmla="*/ 1323975 w 2116932"/>
                <a:gd name="connsiteY21" fmla="*/ 266700 h 428625"/>
                <a:gd name="connsiteX22" fmla="*/ 1176338 w 2116932"/>
                <a:gd name="connsiteY22" fmla="*/ 295275 h 428625"/>
                <a:gd name="connsiteX23" fmla="*/ 888207 w 2116932"/>
                <a:gd name="connsiteY23" fmla="*/ 316707 h 428625"/>
                <a:gd name="connsiteX24" fmla="*/ 671513 w 2116932"/>
                <a:gd name="connsiteY24" fmla="*/ 340519 h 428625"/>
                <a:gd name="connsiteX25" fmla="*/ 388144 w 2116932"/>
                <a:gd name="connsiteY25" fmla="*/ 373857 h 428625"/>
                <a:gd name="connsiteX26" fmla="*/ 147638 w 2116932"/>
                <a:gd name="connsiteY26" fmla="*/ 407194 h 428625"/>
                <a:gd name="connsiteX27" fmla="*/ 2382 w 2116932"/>
                <a:gd name="connsiteY27" fmla="*/ 428625 h 428625"/>
                <a:gd name="connsiteX28" fmla="*/ 0 w 2116932"/>
                <a:gd name="connsiteY28" fmla="*/ 273844 h 428625"/>
                <a:gd name="connsiteX29" fmla="*/ 361950 w 2116932"/>
                <a:gd name="connsiteY29" fmla="*/ 233363 h 428625"/>
                <a:gd name="connsiteX30" fmla="*/ 683419 w 2116932"/>
                <a:gd name="connsiteY30" fmla="*/ 192882 h 428625"/>
                <a:gd name="connsiteX31" fmla="*/ 788194 w 2116932"/>
                <a:gd name="connsiteY31" fmla="*/ 1762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16932" h="428625">
                  <a:moveTo>
                    <a:pt x="788194" y="176213"/>
                  </a:moveTo>
                  <a:lnTo>
                    <a:pt x="957263" y="152400"/>
                  </a:lnTo>
                  <a:lnTo>
                    <a:pt x="1176338" y="116682"/>
                  </a:lnTo>
                  <a:lnTo>
                    <a:pt x="1402557" y="90488"/>
                  </a:lnTo>
                  <a:lnTo>
                    <a:pt x="1571625" y="61913"/>
                  </a:lnTo>
                  <a:lnTo>
                    <a:pt x="1743075" y="30957"/>
                  </a:lnTo>
                  <a:lnTo>
                    <a:pt x="1885950" y="0"/>
                  </a:lnTo>
                  <a:lnTo>
                    <a:pt x="1895475" y="2382"/>
                  </a:lnTo>
                  <a:lnTo>
                    <a:pt x="1935957" y="16669"/>
                  </a:lnTo>
                  <a:lnTo>
                    <a:pt x="1974057" y="28575"/>
                  </a:lnTo>
                  <a:lnTo>
                    <a:pt x="2009775" y="38100"/>
                  </a:lnTo>
                  <a:lnTo>
                    <a:pt x="2057400" y="45244"/>
                  </a:lnTo>
                  <a:lnTo>
                    <a:pt x="2102644" y="47625"/>
                  </a:lnTo>
                  <a:lnTo>
                    <a:pt x="2116932" y="47625"/>
                  </a:lnTo>
                  <a:lnTo>
                    <a:pt x="2016919" y="314325"/>
                  </a:lnTo>
                  <a:lnTo>
                    <a:pt x="2002632" y="285750"/>
                  </a:lnTo>
                  <a:lnTo>
                    <a:pt x="1981200" y="226219"/>
                  </a:lnTo>
                  <a:lnTo>
                    <a:pt x="1921669" y="223838"/>
                  </a:lnTo>
                  <a:lnTo>
                    <a:pt x="1802607" y="226219"/>
                  </a:lnTo>
                  <a:lnTo>
                    <a:pt x="1633538" y="233363"/>
                  </a:lnTo>
                  <a:lnTo>
                    <a:pt x="1478757" y="245269"/>
                  </a:lnTo>
                  <a:lnTo>
                    <a:pt x="1323975" y="266700"/>
                  </a:lnTo>
                  <a:lnTo>
                    <a:pt x="1176338" y="295275"/>
                  </a:lnTo>
                  <a:lnTo>
                    <a:pt x="888207" y="316707"/>
                  </a:lnTo>
                  <a:lnTo>
                    <a:pt x="671513" y="340519"/>
                  </a:lnTo>
                  <a:lnTo>
                    <a:pt x="388144" y="373857"/>
                  </a:lnTo>
                  <a:lnTo>
                    <a:pt x="147638" y="407194"/>
                  </a:lnTo>
                  <a:lnTo>
                    <a:pt x="2382" y="428625"/>
                  </a:lnTo>
                  <a:lnTo>
                    <a:pt x="0" y="273844"/>
                  </a:lnTo>
                  <a:lnTo>
                    <a:pt x="361950" y="233363"/>
                  </a:lnTo>
                  <a:lnTo>
                    <a:pt x="683419" y="192882"/>
                  </a:lnTo>
                  <a:lnTo>
                    <a:pt x="788194" y="176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9" name="フリーフォーム 15">
              <a:extLst>
                <a:ext uri="{FF2B5EF4-FFF2-40B4-BE49-F238E27FC236}">
                  <a16:creationId xmlns:a16="http://schemas.microsoft.com/office/drawing/2014/main" id="{8B481D49-BAB4-4229-A5D6-B54487F48C4C}"/>
                </a:ext>
              </a:extLst>
            </p:cNvPr>
            <p:cNvSpPr/>
            <p:nvPr/>
          </p:nvSpPr>
          <p:spPr>
            <a:xfrm rot="16200000">
              <a:off x="3525838" y="3656013"/>
              <a:ext cx="4278312" cy="588962"/>
            </a:xfrm>
            <a:custGeom>
              <a:avLst/>
              <a:gdLst>
                <a:gd name="connsiteX0" fmla="*/ 2258291 w 4277591"/>
                <a:gd name="connsiteY0" fmla="*/ 242455 h 588818"/>
                <a:gd name="connsiteX1" fmla="*/ 2871354 w 4277591"/>
                <a:gd name="connsiteY1" fmla="*/ 242455 h 588818"/>
                <a:gd name="connsiteX2" fmla="*/ 3501736 w 4277591"/>
                <a:gd name="connsiteY2" fmla="*/ 242455 h 588818"/>
                <a:gd name="connsiteX3" fmla="*/ 3789218 w 4277591"/>
                <a:gd name="connsiteY3" fmla="*/ 242455 h 588818"/>
                <a:gd name="connsiteX4" fmla="*/ 3855027 w 4277591"/>
                <a:gd name="connsiteY4" fmla="*/ 242455 h 588818"/>
                <a:gd name="connsiteX5" fmla="*/ 3917372 w 4277591"/>
                <a:gd name="connsiteY5" fmla="*/ 238991 h 588818"/>
                <a:gd name="connsiteX6" fmla="*/ 3958936 w 4277591"/>
                <a:gd name="connsiteY6" fmla="*/ 228600 h 588818"/>
                <a:gd name="connsiteX7" fmla="*/ 4014354 w 4277591"/>
                <a:gd name="connsiteY7" fmla="*/ 204355 h 588818"/>
                <a:gd name="connsiteX8" fmla="*/ 4052454 w 4277591"/>
                <a:gd name="connsiteY8" fmla="*/ 180109 h 588818"/>
                <a:gd name="connsiteX9" fmla="*/ 4094018 w 4277591"/>
                <a:gd name="connsiteY9" fmla="*/ 145473 h 588818"/>
                <a:gd name="connsiteX10" fmla="*/ 4135582 w 4277591"/>
                <a:gd name="connsiteY10" fmla="*/ 103909 h 588818"/>
                <a:gd name="connsiteX11" fmla="*/ 4173682 w 4277591"/>
                <a:gd name="connsiteY11" fmla="*/ 55418 h 588818"/>
                <a:gd name="connsiteX12" fmla="*/ 4194463 w 4277591"/>
                <a:gd name="connsiteY12" fmla="*/ 24245 h 588818"/>
                <a:gd name="connsiteX13" fmla="*/ 4218709 w 4277591"/>
                <a:gd name="connsiteY13" fmla="*/ 3464 h 588818"/>
                <a:gd name="connsiteX14" fmla="*/ 4236027 w 4277591"/>
                <a:gd name="connsiteY14" fmla="*/ 0 h 588818"/>
                <a:gd name="connsiteX15" fmla="*/ 4256809 w 4277591"/>
                <a:gd name="connsiteY15" fmla="*/ 3464 h 588818"/>
                <a:gd name="connsiteX16" fmla="*/ 4267200 w 4277591"/>
                <a:gd name="connsiteY16" fmla="*/ 20782 h 588818"/>
                <a:gd name="connsiteX17" fmla="*/ 4274127 w 4277591"/>
                <a:gd name="connsiteY17" fmla="*/ 83127 h 588818"/>
                <a:gd name="connsiteX18" fmla="*/ 4277591 w 4277591"/>
                <a:gd name="connsiteY18" fmla="*/ 155864 h 588818"/>
                <a:gd name="connsiteX19" fmla="*/ 4277591 w 4277591"/>
                <a:gd name="connsiteY19" fmla="*/ 228600 h 588818"/>
                <a:gd name="connsiteX20" fmla="*/ 4267200 w 4277591"/>
                <a:gd name="connsiteY20" fmla="*/ 284018 h 588818"/>
                <a:gd name="connsiteX21" fmla="*/ 4249882 w 4277591"/>
                <a:gd name="connsiteY21" fmla="*/ 322118 h 588818"/>
                <a:gd name="connsiteX22" fmla="*/ 4204854 w 4277591"/>
                <a:gd name="connsiteY22" fmla="*/ 394855 h 588818"/>
                <a:gd name="connsiteX23" fmla="*/ 4139045 w 4277591"/>
                <a:gd name="connsiteY23" fmla="*/ 477982 h 588818"/>
                <a:gd name="connsiteX24" fmla="*/ 4073236 w 4277591"/>
                <a:gd name="connsiteY24" fmla="*/ 554182 h 588818"/>
                <a:gd name="connsiteX25" fmla="*/ 4035136 w 4277591"/>
                <a:gd name="connsiteY25" fmla="*/ 581891 h 588818"/>
                <a:gd name="connsiteX26" fmla="*/ 4000500 w 4277591"/>
                <a:gd name="connsiteY26" fmla="*/ 588818 h 588818"/>
                <a:gd name="connsiteX27" fmla="*/ 3965863 w 4277591"/>
                <a:gd name="connsiteY27" fmla="*/ 581891 h 588818"/>
                <a:gd name="connsiteX28" fmla="*/ 3924300 w 4277591"/>
                <a:gd name="connsiteY28" fmla="*/ 564573 h 588818"/>
                <a:gd name="connsiteX29" fmla="*/ 3882736 w 4277591"/>
                <a:gd name="connsiteY29" fmla="*/ 547255 h 588818"/>
                <a:gd name="connsiteX30" fmla="*/ 3806536 w 4277591"/>
                <a:gd name="connsiteY30" fmla="*/ 526473 h 588818"/>
                <a:gd name="connsiteX31" fmla="*/ 3706091 w 4277591"/>
                <a:gd name="connsiteY31" fmla="*/ 512618 h 588818"/>
                <a:gd name="connsiteX32" fmla="*/ 3491345 w 4277591"/>
                <a:gd name="connsiteY32" fmla="*/ 509155 h 588818"/>
                <a:gd name="connsiteX33" fmla="*/ 3030682 w 4277591"/>
                <a:gd name="connsiteY33" fmla="*/ 509155 h 588818"/>
                <a:gd name="connsiteX34" fmla="*/ 2497282 w 4277591"/>
                <a:gd name="connsiteY34" fmla="*/ 509155 h 588818"/>
                <a:gd name="connsiteX35" fmla="*/ 1666009 w 4277591"/>
                <a:gd name="connsiteY35" fmla="*/ 505691 h 588818"/>
                <a:gd name="connsiteX36" fmla="*/ 1298863 w 4277591"/>
                <a:gd name="connsiteY36" fmla="*/ 502227 h 588818"/>
                <a:gd name="connsiteX37" fmla="*/ 952500 w 4277591"/>
                <a:gd name="connsiteY37" fmla="*/ 498764 h 588818"/>
                <a:gd name="connsiteX38" fmla="*/ 606136 w 4277591"/>
                <a:gd name="connsiteY38" fmla="*/ 491836 h 588818"/>
                <a:gd name="connsiteX39" fmla="*/ 387927 w 4277591"/>
                <a:gd name="connsiteY39" fmla="*/ 491836 h 588818"/>
                <a:gd name="connsiteX40" fmla="*/ 245918 w 4277591"/>
                <a:gd name="connsiteY40" fmla="*/ 491836 h 588818"/>
                <a:gd name="connsiteX41" fmla="*/ 204354 w 4277591"/>
                <a:gd name="connsiteY41" fmla="*/ 481445 h 588818"/>
                <a:gd name="connsiteX42" fmla="*/ 159327 w 4277591"/>
                <a:gd name="connsiteY42" fmla="*/ 464127 h 588818"/>
                <a:gd name="connsiteX43" fmla="*/ 96982 w 4277591"/>
                <a:gd name="connsiteY43" fmla="*/ 439882 h 588818"/>
                <a:gd name="connsiteX44" fmla="*/ 45027 w 4277591"/>
                <a:gd name="connsiteY44" fmla="*/ 419100 h 588818"/>
                <a:gd name="connsiteX45" fmla="*/ 17318 w 4277591"/>
                <a:gd name="connsiteY45" fmla="*/ 405245 h 588818"/>
                <a:gd name="connsiteX46" fmla="*/ 3463 w 4277591"/>
                <a:gd name="connsiteY46" fmla="*/ 387927 h 588818"/>
                <a:gd name="connsiteX47" fmla="*/ 0 w 4277591"/>
                <a:gd name="connsiteY47" fmla="*/ 374073 h 588818"/>
                <a:gd name="connsiteX48" fmla="*/ 6927 w 4277591"/>
                <a:gd name="connsiteY48" fmla="*/ 353291 h 588818"/>
                <a:gd name="connsiteX49" fmla="*/ 34636 w 4277591"/>
                <a:gd name="connsiteY49" fmla="*/ 325582 h 588818"/>
                <a:gd name="connsiteX50" fmla="*/ 79663 w 4277591"/>
                <a:gd name="connsiteY50" fmla="*/ 294409 h 588818"/>
                <a:gd name="connsiteX51" fmla="*/ 117763 w 4277591"/>
                <a:gd name="connsiteY51" fmla="*/ 280555 h 588818"/>
                <a:gd name="connsiteX52" fmla="*/ 238991 w 4277591"/>
                <a:gd name="connsiteY52" fmla="*/ 263236 h 588818"/>
                <a:gd name="connsiteX53" fmla="*/ 398318 w 4277591"/>
                <a:gd name="connsiteY53" fmla="*/ 249382 h 588818"/>
                <a:gd name="connsiteX54" fmla="*/ 678872 w 4277591"/>
                <a:gd name="connsiteY54" fmla="*/ 238991 h 588818"/>
                <a:gd name="connsiteX55" fmla="*/ 990600 w 4277591"/>
                <a:gd name="connsiteY55" fmla="*/ 242455 h 588818"/>
                <a:gd name="connsiteX56" fmla="*/ 1364672 w 4277591"/>
                <a:gd name="connsiteY56" fmla="*/ 242455 h 588818"/>
                <a:gd name="connsiteX57" fmla="*/ 2258291 w 4277591"/>
                <a:gd name="connsiteY57" fmla="*/ 242455 h 58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77591" h="588818">
                  <a:moveTo>
                    <a:pt x="2258291" y="242455"/>
                  </a:moveTo>
                  <a:lnTo>
                    <a:pt x="2871354" y="242455"/>
                  </a:lnTo>
                  <a:lnTo>
                    <a:pt x="3501736" y="242455"/>
                  </a:lnTo>
                  <a:lnTo>
                    <a:pt x="3789218" y="242455"/>
                  </a:lnTo>
                  <a:lnTo>
                    <a:pt x="3855027" y="242455"/>
                  </a:lnTo>
                  <a:lnTo>
                    <a:pt x="3917372" y="238991"/>
                  </a:lnTo>
                  <a:lnTo>
                    <a:pt x="3958936" y="228600"/>
                  </a:lnTo>
                  <a:lnTo>
                    <a:pt x="4014354" y="204355"/>
                  </a:lnTo>
                  <a:lnTo>
                    <a:pt x="4052454" y="180109"/>
                  </a:lnTo>
                  <a:lnTo>
                    <a:pt x="4094018" y="145473"/>
                  </a:lnTo>
                  <a:lnTo>
                    <a:pt x="4135582" y="103909"/>
                  </a:lnTo>
                  <a:lnTo>
                    <a:pt x="4173682" y="55418"/>
                  </a:lnTo>
                  <a:lnTo>
                    <a:pt x="4194463" y="24245"/>
                  </a:lnTo>
                  <a:lnTo>
                    <a:pt x="4218709" y="3464"/>
                  </a:lnTo>
                  <a:lnTo>
                    <a:pt x="4236027" y="0"/>
                  </a:lnTo>
                  <a:lnTo>
                    <a:pt x="4256809" y="3464"/>
                  </a:lnTo>
                  <a:lnTo>
                    <a:pt x="4267200" y="20782"/>
                  </a:lnTo>
                  <a:lnTo>
                    <a:pt x="4274127" y="83127"/>
                  </a:lnTo>
                  <a:lnTo>
                    <a:pt x="4277591" y="155864"/>
                  </a:lnTo>
                  <a:lnTo>
                    <a:pt x="4277591" y="228600"/>
                  </a:lnTo>
                  <a:lnTo>
                    <a:pt x="4267200" y="284018"/>
                  </a:lnTo>
                  <a:lnTo>
                    <a:pt x="4249882" y="322118"/>
                  </a:lnTo>
                  <a:lnTo>
                    <a:pt x="4204854" y="394855"/>
                  </a:lnTo>
                  <a:lnTo>
                    <a:pt x="4139045" y="477982"/>
                  </a:lnTo>
                  <a:lnTo>
                    <a:pt x="4073236" y="554182"/>
                  </a:lnTo>
                  <a:lnTo>
                    <a:pt x="4035136" y="581891"/>
                  </a:lnTo>
                  <a:lnTo>
                    <a:pt x="4000500" y="588818"/>
                  </a:lnTo>
                  <a:lnTo>
                    <a:pt x="3965863" y="581891"/>
                  </a:lnTo>
                  <a:lnTo>
                    <a:pt x="3924300" y="564573"/>
                  </a:lnTo>
                  <a:lnTo>
                    <a:pt x="3882736" y="547255"/>
                  </a:lnTo>
                  <a:lnTo>
                    <a:pt x="3806536" y="526473"/>
                  </a:lnTo>
                  <a:lnTo>
                    <a:pt x="3706091" y="512618"/>
                  </a:lnTo>
                  <a:lnTo>
                    <a:pt x="3491345" y="509155"/>
                  </a:lnTo>
                  <a:lnTo>
                    <a:pt x="3030682" y="509155"/>
                  </a:lnTo>
                  <a:lnTo>
                    <a:pt x="2497282" y="509155"/>
                  </a:lnTo>
                  <a:lnTo>
                    <a:pt x="1666009" y="505691"/>
                  </a:lnTo>
                  <a:lnTo>
                    <a:pt x="1298863" y="502227"/>
                  </a:lnTo>
                  <a:lnTo>
                    <a:pt x="952500" y="498764"/>
                  </a:lnTo>
                  <a:lnTo>
                    <a:pt x="606136" y="491836"/>
                  </a:lnTo>
                  <a:lnTo>
                    <a:pt x="387927" y="491836"/>
                  </a:lnTo>
                  <a:lnTo>
                    <a:pt x="245918" y="491836"/>
                  </a:lnTo>
                  <a:lnTo>
                    <a:pt x="204354" y="481445"/>
                  </a:lnTo>
                  <a:lnTo>
                    <a:pt x="159327" y="464127"/>
                  </a:lnTo>
                  <a:lnTo>
                    <a:pt x="96982" y="439882"/>
                  </a:lnTo>
                  <a:lnTo>
                    <a:pt x="45027" y="419100"/>
                  </a:lnTo>
                  <a:lnTo>
                    <a:pt x="17318" y="405245"/>
                  </a:lnTo>
                  <a:lnTo>
                    <a:pt x="3463" y="387927"/>
                  </a:lnTo>
                  <a:lnTo>
                    <a:pt x="0" y="374073"/>
                  </a:lnTo>
                  <a:lnTo>
                    <a:pt x="6927" y="353291"/>
                  </a:lnTo>
                  <a:lnTo>
                    <a:pt x="34636" y="325582"/>
                  </a:lnTo>
                  <a:lnTo>
                    <a:pt x="79663" y="294409"/>
                  </a:lnTo>
                  <a:lnTo>
                    <a:pt x="117763" y="280555"/>
                  </a:lnTo>
                  <a:lnTo>
                    <a:pt x="238991" y="263236"/>
                  </a:lnTo>
                  <a:lnTo>
                    <a:pt x="398318" y="249382"/>
                  </a:lnTo>
                  <a:lnTo>
                    <a:pt x="678872" y="238991"/>
                  </a:lnTo>
                  <a:lnTo>
                    <a:pt x="990600" y="242455"/>
                  </a:lnTo>
                  <a:lnTo>
                    <a:pt x="1364672" y="242455"/>
                  </a:lnTo>
                  <a:lnTo>
                    <a:pt x="2258291" y="2424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2093504A-2D18-4F61-977F-C599C8C5D2B3}"/>
              </a:ext>
            </a:extLst>
          </p:cNvPr>
          <p:cNvGrpSpPr/>
          <p:nvPr/>
        </p:nvGrpSpPr>
        <p:grpSpPr>
          <a:xfrm>
            <a:off x="2568575" y="1658938"/>
            <a:ext cx="4583113" cy="4278312"/>
            <a:chOff x="2568575" y="1658938"/>
            <a:chExt cx="4583113" cy="4278312"/>
          </a:xfrm>
        </p:grpSpPr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8085F71-5445-4908-9D94-C91F45C4C35B}"/>
                </a:ext>
              </a:extLst>
            </p:cNvPr>
            <p:cNvSpPr/>
            <p:nvPr/>
          </p:nvSpPr>
          <p:spPr>
            <a:xfrm>
              <a:off x="4094163" y="2868613"/>
              <a:ext cx="476250" cy="1447800"/>
            </a:xfrm>
            <a:custGeom>
              <a:avLst/>
              <a:gdLst>
                <a:gd name="connsiteX0" fmla="*/ 423862 w 476250"/>
                <a:gd name="connsiteY0" fmla="*/ 554832 h 1447800"/>
                <a:gd name="connsiteX1" fmla="*/ 404812 w 476250"/>
                <a:gd name="connsiteY1" fmla="*/ 311944 h 1447800"/>
                <a:gd name="connsiteX2" fmla="*/ 383381 w 476250"/>
                <a:gd name="connsiteY2" fmla="*/ 159544 h 1447800"/>
                <a:gd name="connsiteX3" fmla="*/ 340519 w 476250"/>
                <a:gd name="connsiteY3" fmla="*/ 128588 h 1447800"/>
                <a:gd name="connsiteX4" fmla="*/ 269081 w 476250"/>
                <a:gd name="connsiteY4" fmla="*/ 90488 h 1447800"/>
                <a:gd name="connsiteX5" fmla="*/ 200025 w 476250"/>
                <a:gd name="connsiteY5" fmla="*/ 59532 h 1447800"/>
                <a:gd name="connsiteX6" fmla="*/ 135731 w 476250"/>
                <a:gd name="connsiteY6" fmla="*/ 33338 h 1447800"/>
                <a:gd name="connsiteX7" fmla="*/ 92869 w 476250"/>
                <a:gd name="connsiteY7" fmla="*/ 19050 h 1447800"/>
                <a:gd name="connsiteX8" fmla="*/ 38100 w 476250"/>
                <a:gd name="connsiteY8" fmla="*/ 0 h 1447800"/>
                <a:gd name="connsiteX9" fmla="*/ 19050 w 476250"/>
                <a:gd name="connsiteY9" fmla="*/ 0 h 1447800"/>
                <a:gd name="connsiteX10" fmla="*/ 4762 w 476250"/>
                <a:gd name="connsiteY10" fmla="*/ 2382 h 1447800"/>
                <a:gd name="connsiteX11" fmla="*/ 0 w 476250"/>
                <a:gd name="connsiteY11" fmla="*/ 11907 h 1447800"/>
                <a:gd name="connsiteX12" fmla="*/ 0 w 476250"/>
                <a:gd name="connsiteY12" fmla="*/ 30957 h 1447800"/>
                <a:gd name="connsiteX13" fmla="*/ 7144 w 476250"/>
                <a:gd name="connsiteY13" fmla="*/ 52388 h 1447800"/>
                <a:gd name="connsiteX14" fmla="*/ 33337 w 476250"/>
                <a:gd name="connsiteY14" fmla="*/ 85725 h 1447800"/>
                <a:gd name="connsiteX15" fmla="*/ 80962 w 476250"/>
                <a:gd name="connsiteY15" fmla="*/ 157163 h 1447800"/>
                <a:gd name="connsiteX16" fmla="*/ 123825 w 476250"/>
                <a:gd name="connsiteY16" fmla="*/ 235744 h 1447800"/>
                <a:gd name="connsiteX17" fmla="*/ 150019 w 476250"/>
                <a:gd name="connsiteY17" fmla="*/ 311944 h 1447800"/>
                <a:gd name="connsiteX18" fmla="*/ 164306 w 476250"/>
                <a:gd name="connsiteY18" fmla="*/ 392907 h 1447800"/>
                <a:gd name="connsiteX19" fmla="*/ 195262 w 476250"/>
                <a:gd name="connsiteY19" fmla="*/ 690563 h 1447800"/>
                <a:gd name="connsiteX20" fmla="*/ 233362 w 476250"/>
                <a:gd name="connsiteY20" fmla="*/ 1088232 h 1447800"/>
                <a:gd name="connsiteX21" fmla="*/ 245269 w 476250"/>
                <a:gd name="connsiteY21" fmla="*/ 1221582 h 1447800"/>
                <a:gd name="connsiteX22" fmla="*/ 257175 w 476250"/>
                <a:gd name="connsiteY22" fmla="*/ 1269207 h 1447800"/>
                <a:gd name="connsiteX23" fmla="*/ 278606 w 476250"/>
                <a:gd name="connsiteY23" fmla="*/ 1321594 h 1447800"/>
                <a:gd name="connsiteX24" fmla="*/ 304800 w 476250"/>
                <a:gd name="connsiteY24" fmla="*/ 1364457 h 1447800"/>
                <a:gd name="connsiteX25" fmla="*/ 326231 w 476250"/>
                <a:gd name="connsiteY25" fmla="*/ 1393032 h 1447800"/>
                <a:gd name="connsiteX26" fmla="*/ 347662 w 476250"/>
                <a:gd name="connsiteY26" fmla="*/ 1416844 h 1447800"/>
                <a:gd name="connsiteX27" fmla="*/ 376237 w 476250"/>
                <a:gd name="connsiteY27" fmla="*/ 1438275 h 1447800"/>
                <a:gd name="connsiteX28" fmla="*/ 400050 w 476250"/>
                <a:gd name="connsiteY28" fmla="*/ 1447800 h 1447800"/>
                <a:gd name="connsiteX29" fmla="*/ 409575 w 476250"/>
                <a:gd name="connsiteY29" fmla="*/ 1447800 h 1447800"/>
                <a:gd name="connsiteX30" fmla="*/ 431006 w 476250"/>
                <a:gd name="connsiteY30" fmla="*/ 1428750 h 1447800"/>
                <a:gd name="connsiteX31" fmla="*/ 450056 w 476250"/>
                <a:gd name="connsiteY31" fmla="*/ 1400175 h 1447800"/>
                <a:gd name="connsiteX32" fmla="*/ 464344 w 476250"/>
                <a:gd name="connsiteY32" fmla="*/ 1354932 h 1447800"/>
                <a:gd name="connsiteX33" fmla="*/ 476250 w 476250"/>
                <a:gd name="connsiteY33" fmla="*/ 1304925 h 1447800"/>
                <a:gd name="connsiteX34" fmla="*/ 476250 w 476250"/>
                <a:gd name="connsiteY34" fmla="*/ 1185863 h 1447800"/>
                <a:gd name="connsiteX35" fmla="*/ 423862 w 476250"/>
                <a:gd name="connsiteY35" fmla="*/ 55483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6250" h="1447800">
                  <a:moveTo>
                    <a:pt x="423862" y="554832"/>
                  </a:moveTo>
                  <a:lnTo>
                    <a:pt x="404812" y="311944"/>
                  </a:lnTo>
                  <a:lnTo>
                    <a:pt x="383381" y="159544"/>
                  </a:lnTo>
                  <a:lnTo>
                    <a:pt x="340519" y="128588"/>
                  </a:lnTo>
                  <a:lnTo>
                    <a:pt x="269081" y="90488"/>
                  </a:lnTo>
                  <a:lnTo>
                    <a:pt x="200025" y="59532"/>
                  </a:lnTo>
                  <a:lnTo>
                    <a:pt x="135731" y="33338"/>
                  </a:lnTo>
                  <a:lnTo>
                    <a:pt x="92869" y="19050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0" y="30957"/>
                  </a:lnTo>
                  <a:lnTo>
                    <a:pt x="7144" y="52388"/>
                  </a:lnTo>
                  <a:lnTo>
                    <a:pt x="33337" y="85725"/>
                  </a:lnTo>
                  <a:lnTo>
                    <a:pt x="80962" y="157163"/>
                  </a:lnTo>
                  <a:lnTo>
                    <a:pt x="123825" y="235744"/>
                  </a:lnTo>
                  <a:lnTo>
                    <a:pt x="150019" y="311944"/>
                  </a:lnTo>
                  <a:lnTo>
                    <a:pt x="164306" y="392907"/>
                  </a:lnTo>
                  <a:lnTo>
                    <a:pt x="195262" y="690563"/>
                  </a:lnTo>
                  <a:lnTo>
                    <a:pt x="233362" y="1088232"/>
                  </a:lnTo>
                  <a:lnTo>
                    <a:pt x="245269" y="1221582"/>
                  </a:lnTo>
                  <a:lnTo>
                    <a:pt x="257175" y="1269207"/>
                  </a:lnTo>
                  <a:lnTo>
                    <a:pt x="278606" y="1321594"/>
                  </a:lnTo>
                  <a:lnTo>
                    <a:pt x="304800" y="1364457"/>
                  </a:lnTo>
                  <a:lnTo>
                    <a:pt x="326231" y="1393032"/>
                  </a:lnTo>
                  <a:lnTo>
                    <a:pt x="347662" y="1416844"/>
                  </a:lnTo>
                  <a:lnTo>
                    <a:pt x="376237" y="1438275"/>
                  </a:lnTo>
                  <a:lnTo>
                    <a:pt x="400050" y="1447800"/>
                  </a:lnTo>
                  <a:lnTo>
                    <a:pt x="409575" y="1447800"/>
                  </a:lnTo>
                  <a:lnTo>
                    <a:pt x="431006" y="1428750"/>
                  </a:lnTo>
                  <a:lnTo>
                    <a:pt x="450056" y="1400175"/>
                  </a:lnTo>
                  <a:lnTo>
                    <a:pt x="464344" y="1354932"/>
                  </a:lnTo>
                  <a:lnTo>
                    <a:pt x="476250" y="1304925"/>
                  </a:lnTo>
                  <a:lnTo>
                    <a:pt x="476250" y="1185863"/>
                  </a:lnTo>
                  <a:lnTo>
                    <a:pt x="423862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F3B58105-6B8C-4829-8BF5-54BE5AD330BB}"/>
                </a:ext>
              </a:extLst>
            </p:cNvPr>
            <p:cNvSpPr/>
            <p:nvPr/>
          </p:nvSpPr>
          <p:spPr>
            <a:xfrm>
              <a:off x="2568575" y="1660525"/>
              <a:ext cx="1533525" cy="2403475"/>
            </a:xfrm>
            <a:custGeom>
              <a:avLst/>
              <a:gdLst>
                <a:gd name="connsiteX0" fmla="*/ 847725 w 1533525"/>
                <a:gd name="connsiteY0" fmla="*/ 1050925 h 2403475"/>
                <a:gd name="connsiteX1" fmla="*/ 908050 w 1533525"/>
                <a:gd name="connsiteY1" fmla="*/ 920750 h 2403475"/>
                <a:gd name="connsiteX2" fmla="*/ 949325 w 1533525"/>
                <a:gd name="connsiteY2" fmla="*/ 828675 h 2403475"/>
                <a:gd name="connsiteX3" fmla="*/ 993775 w 1533525"/>
                <a:gd name="connsiteY3" fmla="*/ 727075 h 2403475"/>
                <a:gd name="connsiteX4" fmla="*/ 1044575 w 1533525"/>
                <a:gd name="connsiteY4" fmla="*/ 584200 h 2403475"/>
                <a:gd name="connsiteX5" fmla="*/ 1095375 w 1533525"/>
                <a:gd name="connsiteY5" fmla="*/ 425450 h 2403475"/>
                <a:gd name="connsiteX6" fmla="*/ 1127125 w 1533525"/>
                <a:gd name="connsiteY6" fmla="*/ 301625 h 2403475"/>
                <a:gd name="connsiteX7" fmla="*/ 1143000 w 1533525"/>
                <a:gd name="connsiteY7" fmla="*/ 234950 h 2403475"/>
                <a:gd name="connsiteX8" fmla="*/ 1149350 w 1533525"/>
                <a:gd name="connsiteY8" fmla="*/ 196850 h 2403475"/>
                <a:gd name="connsiteX9" fmla="*/ 1146175 w 1533525"/>
                <a:gd name="connsiteY9" fmla="*/ 174625 h 2403475"/>
                <a:gd name="connsiteX10" fmla="*/ 1127125 w 1533525"/>
                <a:gd name="connsiteY10" fmla="*/ 133350 h 2403475"/>
                <a:gd name="connsiteX11" fmla="*/ 1098550 w 1533525"/>
                <a:gd name="connsiteY11" fmla="*/ 92075 h 2403475"/>
                <a:gd name="connsiteX12" fmla="*/ 1073150 w 1533525"/>
                <a:gd name="connsiteY12" fmla="*/ 63500 h 2403475"/>
                <a:gd name="connsiteX13" fmla="*/ 1063625 w 1533525"/>
                <a:gd name="connsiteY13" fmla="*/ 57150 h 2403475"/>
                <a:gd name="connsiteX14" fmla="*/ 1057275 w 1533525"/>
                <a:gd name="connsiteY14" fmla="*/ 44450 h 2403475"/>
                <a:gd name="connsiteX15" fmla="*/ 1057275 w 1533525"/>
                <a:gd name="connsiteY15" fmla="*/ 25400 h 2403475"/>
                <a:gd name="connsiteX16" fmla="*/ 1060450 w 1533525"/>
                <a:gd name="connsiteY16" fmla="*/ 9525 h 2403475"/>
                <a:gd name="connsiteX17" fmla="*/ 1069975 w 1533525"/>
                <a:gd name="connsiteY17" fmla="*/ 0 h 2403475"/>
                <a:gd name="connsiteX18" fmla="*/ 1104900 w 1533525"/>
                <a:gd name="connsiteY18" fmla="*/ 3175 h 2403475"/>
                <a:gd name="connsiteX19" fmla="*/ 1203325 w 1533525"/>
                <a:gd name="connsiteY19" fmla="*/ 31750 h 2403475"/>
                <a:gd name="connsiteX20" fmla="*/ 1295400 w 1533525"/>
                <a:gd name="connsiteY20" fmla="*/ 73025 h 2403475"/>
                <a:gd name="connsiteX21" fmla="*/ 1327150 w 1533525"/>
                <a:gd name="connsiteY21" fmla="*/ 92075 h 2403475"/>
                <a:gd name="connsiteX22" fmla="*/ 1362075 w 1533525"/>
                <a:gd name="connsiteY22" fmla="*/ 133350 h 2403475"/>
                <a:gd name="connsiteX23" fmla="*/ 1431925 w 1533525"/>
                <a:gd name="connsiteY23" fmla="*/ 225425 h 2403475"/>
                <a:gd name="connsiteX24" fmla="*/ 1489075 w 1533525"/>
                <a:gd name="connsiteY24" fmla="*/ 307975 h 2403475"/>
                <a:gd name="connsiteX25" fmla="*/ 1520825 w 1533525"/>
                <a:gd name="connsiteY25" fmla="*/ 365125 h 2403475"/>
                <a:gd name="connsiteX26" fmla="*/ 1530350 w 1533525"/>
                <a:gd name="connsiteY26" fmla="*/ 393700 h 2403475"/>
                <a:gd name="connsiteX27" fmla="*/ 1533525 w 1533525"/>
                <a:gd name="connsiteY27" fmla="*/ 419100 h 2403475"/>
                <a:gd name="connsiteX28" fmla="*/ 1527175 w 1533525"/>
                <a:gd name="connsiteY28" fmla="*/ 438150 h 2403475"/>
                <a:gd name="connsiteX29" fmla="*/ 1517650 w 1533525"/>
                <a:gd name="connsiteY29" fmla="*/ 457200 h 2403475"/>
                <a:gd name="connsiteX30" fmla="*/ 1482725 w 1533525"/>
                <a:gd name="connsiteY30" fmla="*/ 485775 h 2403475"/>
                <a:gd name="connsiteX31" fmla="*/ 1438275 w 1533525"/>
                <a:gd name="connsiteY31" fmla="*/ 511175 h 2403475"/>
                <a:gd name="connsiteX32" fmla="*/ 1393825 w 1533525"/>
                <a:gd name="connsiteY32" fmla="*/ 558800 h 2403475"/>
                <a:gd name="connsiteX33" fmla="*/ 1339850 w 1533525"/>
                <a:gd name="connsiteY33" fmla="*/ 625475 h 2403475"/>
                <a:gd name="connsiteX34" fmla="*/ 1216025 w 1533525"/>
                <a:gd name="connsiteY34" fmla="*/ 866775 h 2403475"/>
                <a:gd name="connsiteX35" fmla="*/ 1063625 w 1533525"/>
                <a:gd name="connsiteY35" fmla="*/ 1136650 h 2403475"/>
                <a:gd name="connsiteX36" fmla="*/ 939800 w 1533525"/>
                <a:gd name="connsiteY36" fmla="*/ 1333500 h 2403475"/>
                <a:gd name="connsiteX37" fmla="*/ 812800 w 1533525"/>
                <a:gd name="connsiteY37" fmla="*/ 1530350 h 2403475"/>
                <a:gd name="connsiteX38" fmla="*/ 685800 w 1533525"/>
                <a:gd name="connsiteY38" fmla="*/ 1695450 h 2403475"/>
                <a:gd name="connsiteX39" fmla="*/ 479425 w 1533525"/>
                <a:gd name="connsiteY39" fmla="*/ 1939925 h 2403475"/>
                <a:gd name="connsiteX40" fmla="*/ 244475 w 1533525"/>
                <a:gd name="connsiteY40" fmla="*/ 2197100 h 2403475"/>
                <a:gd name="connsiteX41" fmla="*/ 104775 w 1533525"/>
                <a:gd name="connsiteY41" fmla="*/ 2346325 h 2403475"/>
                <a:gd name="connsiteX42" fmla="*/ 53975 w 1533525"/>
                <a:gd name="connsiteY42" fmla="*/ 2393950 h 2403475"/>
                <a:gd name="connsiteX43" fmla="*/ 31750 w 1533525"/>
                <a:gd name="connsiteY43" fmla="*/ 2403475 h 2403475"/>
                <a:gd name="connsiteX44" fmla="*/ 9525 w 1533525"/>
                <a:gd name="connsiteY44" fmla="*/ 2403475 h 2403475"/>
                <a:gd name="connsiteX45" fmla="*/ 3175 w 1533525"/>
                <a:gd name="connsiteY45" fmla="*/ 2400300 h 2403475"/>
                <a:gd name="connsiteX46" fmla="*/ 0 w 1533525"/>
                <a:gd name="connsiteY46" fmla="*/ 2390775 h 2403475"/>
                <a:gd name="connsiteX47" fmla="*/ 6350 w 1533525"/>
                <a:gd name="connsiteY47" fmla="*/ 2362200 h 2403475"/>
                <a:gd name="connsiteX48" fmla="*/ 34925 w 1533525"/>
                <a:gd name="connsiteY48" fmla="*/ 2317750 h 2403475"/>
                <a:gd name="connsiteX49" fmla="*/ 142875 w 1533525"/>
                <a:gd name="connsiteY49" fmla="*/ 2171700 h 2403475"/>
                <a:gd name="connsiteX50" fmla="*/ 254000 w 1533525"/>
                <a:gd name="connsiteY50" fmla="*/ 2016125 h 2403475"/>
                <a:gd name="connsiteX51" fmla="*/ 365125 w 1533525"/>
                <a:gd name="connsiteY51" fmla="*/ 1857375 h 2403475"/>
                <a:gd name="connsiteX52" fmla="*/ 495300 w 1533525"/>
                <a:gd name="connsiteY52" fmla="*/ 1666875 h 2403475"/>
                <a:gd name="connsiteX53" fmla="*/ 628650 w 1533525"/>
                <a:gd name="connsiteY53" fmla="*/ 1457325 h 2403475"/>
                <a:gd name="connsiteX54" fmla="*/ 774700 w 1533525"/>
                <a:gd name="connsiteY54" fmla="*/ 1196975 h 2403475"/>
                <a:gd name="connsiteX55" fmla="*/ 847725 w 1533525"/>
                <a:gd name="connsiteY55" fmla="*/ 1050925 h 240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33525" h="2403475">
                  <a:moveTo>
                    <a:pt x="847725" y="1050925"/>
                  </a:moveTo>
                  <a:lnTo>
                    <a:pt x="908050" y="920750"/>
                  </a:lnTo>
                  <a:lnTo>
                    <a:pt x="949325" y="828675"/>
                  </a:lnTo>
                  <a:lnTo>
                    <a:pt x="993775" y="727075"/>
                  </a:lnTo>
                  <a:lnTo>
                    <a:pt x="1044575" y="584200"/>
                  </a:lnTo>
                  <a:lnTo>
                    <a:pt x="1095375" y="425450"/>
                  </a:lnTo>
                  <a:lnTo>
                    <a:pt x="1127125" y="301625"/>
                  </a:lnTo>
                  <a:lnTo>
                    <a:pt x="1143000" y="234950"/>
                  </a:lnTo>
                  <a:lnTo>
                    <a:pt x="1149350" y="196850"/>
                  </a:lnTo>
                  <a:lnTo>
                    <a:pt x="1146175" y="174625"/>
                  </a:lnTo>
                  <a:lnTo>
                    <a:pt x="1127125" y="133350"/>
                  </a:lnTo>
                  <a:lnTo>
                    <a:pt x="1098550" y="92075"/>
                  </a:lnTo>
                  <a:lnTo>
                    <a:pt x="1073150" y="63500"/>
                  </a:lnTo>
                  <a:lnTo>
                    <a:pt x="1063625" y="57150"/>
                  </a:lnTo>
                  <a:lnTo>
                    <a:pt x="1057275" y="44450"/>
                  </a:lnTo>
                  <a:lnTo>
                    <a:pt x="1057275" y="25400"/>
                  </a:lnTo>
                  <a:lnTo>
                    <a:pt x="1060450" y="9525"/>
                  </a:lnTo>
                  <a:lnTo>
                    <a:pt x="1069975" y="0"/>
                  </a:lnTo>
                  <a:lnTo>
                    <a:pt x="1104900" y="3175"/>
                  </a:lnTo>
                  <a:lnTo>
                    <a:pt x="1203325" y="31750"/>
                  </a:lnTo>
                  <a:lnTo>
                    <a:pt x="1295400" y="73025"/>
                  </a:lnTo>
                  <a:lnTo>
                    <a:pt x="1327150" y="92075"/>
                  </a:lnTo>
                  <a:lnTo>
                    <a:pt x="1362075" y="133350"/>
                  </a:lnTo>
                  <a:lnTo>
                    <a:pt x="1431925" y="225425"/>
                  </a:lnTo>
                  <a:lnTo>
                    <a:pt x="1489075" y="307975"/>
                  </a:lnTo>
                  <a:lnTo>
                    <a:pt x="1520825" y="365125"/>
                  </a:lnTo>
                  <a:lnTo>
                    <a:pt x="1530350" y="393700"/>
                  </a:lnTo>
                  <a:lnTo>
                    <a:pt x="1533525" y="419100"/>
                  </a:lnTo>
                  <a:lnTo>
                    <a:pt x="1527175" y="438150"/>
                  </a:lnTo>
                  <a:lnTo>
                    <a:pt x="1517650" y="457200"/>
                  </a:lnTo>
                  <a:lnTo>
                    <a:pt x="1482725" y="485775"/>
                  </a:lnTo>
                  <a:lnTo>
                    <a:pt x="1438275" y="511175"/>
                  </a:lnTo>
                  <a:lnTo>
                    <a:pt x="1393825" y="558800"/>
                  </a:lnTo>
                  <a:lnTo>
                    <a:pt x="1339850" y="625475"/>
                  </a:lnTo>
                  <a:lnTo>
                    <a:pt x="1216025" y="866775"/>
                  </a:lnTo>
                  <a:lnTo>
                    <a:pt x="1063625" y="1136650"/>
                  </a:lnTo>
                  <a:lnTo>
                    <a:pt x="939800" y="1333500"/>
                  </a:lnTo>
                  <a:lnTo>
                    <a:pt x="812800" y="1530350"/>
                  </a:lnTo>
                  <a:lnTo>
                    <a:pt x="685800" y="1695450"/>
                  </a:lnTo>
                  <a:lnTo>
                    <a:pt x="479425" y="1939925"/>
                  </a:lnTo>
                  <a:lnTo>
                    <a:pt x="244475" y="2197100"/>
                  </a:lnTo>
                  <a:lnTo>
                    <a:pt x="104775" y="2346325"/>
                  </a:lnTo>
                  <a:lnTo>
                    <a:pt x="53975" y="2393950"/>
                  </a:lnTo>
                  <a:lnTo>
                    <a:pt x="31750" y="2403475"/>
                  </a:lnTo>
                  <a:lnTo>
                    <a:pt x="9525" y="2403475"/>
                  </a:lnTo>
                  <a:lnTo>
                    <a:pt x="3175" y="2400300"/>
                  </a:lnTo>
                  <a:lnTo>
                    <a:pt x="0" y="2390775"/>
                  </a:lnTo>
                  <a:lnTo>
                    <a:pt x="6350" y="2362200"/>
                  </a:lnTo>
                  <a:lnTo>
                    <a:pt x="34925" y="2317750"/>
                  </a:lnTo>
                  <a:lnTo>
                    <a:pt x="142875" y="2171700"/>
                  </a:lnTo>
                  <a:lnTo>
                    <a:pt x="254000" y="2016125"/>
                  </a:lnTo>
                  <a:lnTo>
                    <a:pt x="365125" y="1857375"/>
                  </a:lnTo>
                  <a:lnTo>
                    <a:pt x="495300" y="1666875"/>
                  </a:lnTo>
                  <a:lnTo>
                    <a:pt x="628650" y="1457325"/>
                  </a:lnTo>
                  <a:lnTo>
                    <a:pt x="774700" y="1196975"/>
                  </a:lnTo>
                  <a:lnTo>
                    <a:pt x="847725" y="10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3" name="フリーフォーム 14">
              <a:extLst>
                <a:ext uri="{FF2B5EF4-FFF2-40B4-BE49-F238E27FC236}">
                  <a16:creationId xmlns:a16="http://schemas.microsoft.com/office/drawing/2014/main" id="{B27A7075-5342-4F84-8CF3-D6EF58762C6D}"/>
                </a:ext>
              </a:extLst>
            </p:cNvPr>
            <p:cNvSpPr/>
            <p:nvPr/>
          </p:nvSpPr>
          <p:spPr>
            <a:xfrm rot="16200000">
              <a:off x="2057400" y="4243388"/>
              <a:ext cx="2919413" cy="357187"/>
            </a:xfrm>
            <a:custGeom>
              <a:avLst/>
              <a:gdLst>
                <a:gd name="connsiteX0" fmla="*/ 1345406 w 2919413"/>
                <a:gd name="connsiteY0" fmla="*/ 107156 h 357187"/>
                <a:gd name="connsiteX1" fmla="*/ 1824038 w 2919413"/>
                <a:gd name="connsiteY1" fmla="*/ 126206 h 357187"/>
                <a:gd name="connsiteX2" fmla="*/ 2202656 w 2919413"/>
                <a:gd name="connsiteY2" fmla="*/ 142875 h 357187"/>
                <a:gd name="connsiteX3" fmla="*/ 2414588 w 2919413"/>
                <a:gd name="connsiteY3" fmla="*/ 150019 h 357187"/>
                <a:gd name="connsiteX4" fmla="*/ 2483644 w 2919413"/>
                <a:gd name="connsiteY4" fmla="*/ 152400 h 357187"/>
                <a:gd name="connsiteX5" fmla="*/ 2531269 w 2919413"/>
                <a:gd name="connsiteY5" fmla="*/ 154781 h 357187"/>
                <a:gd name="connsiteX6" fmla="*/ 2559844 w 2919413"/>
                <a:gd name="connsiteY6" fmla="*/ 152400 h 357187"/>
                <a:gd name="connsiteX7" fmla="*/ 2590800 w 2919413"/>
                <a:gd name="connsiteY7" fmla="*/ 152400 h 357187"/>
                <a:gd name="connsiteX8" fmla="*/ 2628900 w 2919413"/>
                <a:gd name="connsiteY8" fmla="*/ 142875 h 357187"/>
                <a:gd name="connsiteX9" fmla="*/ 2659856 w 2919413"/>
                <a:gd name="connsiteY9" fmla="*/ 130969 h 357187"/>
                <a:gd name="connsiteX10" fmla="*/ 2688431 w 2919413"/>
                <a:gd name="connsiteY10" fmla="*/ 114300 h 357187"/>
                <a:gd name="connsiteX11" fmla="*/ 2707481 w 2919413"/>
                <a:gd name="connsiteY11" fmla="*/ 95250 h 357187"/>
                <a:gd name="connsiteX12" fmla="*/ 2724150 w 2919413"/>
                <a:gd name="connsiteY12" fmla="*/ 66675 h 357187"/>
                <a:gd name="connsiteX13" fmla="*/ 2736056 w 2919413"/>
                <a:gd name="connsiteY13" fmla="*/ 19050 h 357187"/>
                <a:gd name="connsiteX14" fmla="*/ 2919413 w 2919413"/>
                <a:gd name="connsiteY14" fmla="*/ 138112 h 357187"/>
                <a:gd name="connsiteX15" fmla="*/ 2881313 w 2919413"/>
                <a:gd name="connsiteY15" fmla="*/ 197644 h 357187"/>
                <a:gd name="connsiteX16" fmla="*/ 2850356 w 2919413"/>
                <a:gd name="connsiteY16" fmla="*/ 235744 h 357187"/>
                <a:gd name="connsiteX17" fmla="*/ 2814638 w 2919413"/>
                <a:gd name="connsiteY17" fmla="*/ 271462 h 357187"/>
                <a:gd name="connsiteX18" fmla="*/ 2769394 w 2919413"/>
                <a:gd name="connsiteY18" fmla="*/ 307181 h 357187"/>
                <a:gd name="connsiteX19" fmla="*/ 2736056 w 2919413"/>
                <a:gd name="connsiteY19" fmla="*/ 330994 h 357187"/>
                <a:gd name="connsiteX20" fmla="*/ 2700338 w 2919413"/>
                <a:gd name="connsiteY20" fmla="*/ 347662 h 357187"/>
                <a:gd name="connsiteX21" fmla="*/ 2664619 w 2919413"/>
                <a:gd name="connsiteY21" fmla="*/ 357187 h 357187"/>
                <a:gd name="connsiteX22" fmla="*/ 2609850 w 2919413"/>
                <a:gd name="connsiteY22" fmla="*/ 357187 h 357187"/>
                <a:gd name="connsiteX23" fmla="*/ 2440781 w 2919413"/>
                <a:gd name="connsiteY23" fmla="*/ 352425 h 357187"/>
                <a:gd name="connsiteX24" fmla="*/ 2133600 w 2919413"/>
                <a:gd name="connsiteY24" fmla="*/ 345281 h 357187"/>
                <a:gd name="connsiteX25" fmla="*/ 1795463 w 2919413"/>
                <a:gd name="connsiteY25" fmla="*/ 338137 h 357187"/>
                <a:gd name="connsiteX26" fmla="*/ 1359694 w 2919413"/>
                <a:gd name="connsiteY26" fmla="*/ 326231 h 357187"/>
                <a:gd name="connsiteX27" fmla="*/ 962025 w 2919413"/>
                <a:gd name="connsiteY27" fmla="*/ 316706 h 357187"/>
                <a:gd name="connsiteX28" fmla="*/ 766763 w 2919413"/>
                <a:gd name="connsiteY28" fmla="*/ 314325 h 357187"/>
                <a:gd name="connsiteX29" fmla="*/ 585788 w 2919413"/>
                <a:gd name="connsiteY29" fmla="*/ 311944 h 357187"/>
                <a:gd name="connsiteX30" fmla="*/ 338138 w 2919413"/>
                <a:gd name="connsiteY30" fmla="*/ 311944 h 357187"/>
                <a:gd name="connsiteX31" fmla="*/ 221456 w 2919413"/>
                <a:gd name="connsiteY31" fmla="*/ 309562 h 357187"/>
                <a:gd name="connsiteX32" fmla="*/ 142875 w 2919413"/>
                <a:gd name="connsiteY32" fmla="*/ 300037 h 357187"/>
                <a:gd name="connsiteX33" fmla="*/ 64294 w 2919413"/>
                <a:gd name="connsiteY33" fmla="*/ 280987 h 357187"/>
                <a:gd name="connsiteX34" fmla="*/ 42863 w 2919413"/>
                <a:gd name="connsiteY34" fmla="*/ 271462 h 357187"/>
                <a:gd name="connsiteX35" fmla="*/ 21431 w 2919413"/>
                <a:gd name="connsiteY35" fmla="*/ 250031 h 357187"/>
                <a:gd name="connsiteX36" fmla="*/ 7144 w 2919413"/>
                <a:gd name="connsiteY36" fmla="*/ 223837 h 357187"/>
                <a:gd name="connsiteX37" fmla="*/ 0 w 2919413"/>
                <a:gd name="connsiteY37" fmla="*/ 200025 h 357187"/>
                <a:gd name="connsiteX38" fmla="*/ 2381 w 2919413"/>
                <a:gd name="connsiteY38" fmla="*/ 169069 h 357187"/>
                <a:gd name="connsiteX39" fmla="*/ 11906 w 2919413"/>
                <a:gd name="connsiteY39" fmla="*/ 138112 h 357187"/>
                <a:gd name="connsiteX40" fmla="*/ 35719 w 2919413"/>
                <a:gd name="connsiteY40" fmla="*/ 114300 h 357187"/>
                <a:gd name="connsiteX41" fmla="*/ 80963 w 2919413"/>
                <a:gd name="connsiteY41" fmla="*/ 85725 h 357187"/>
                <a:gd name="connsiteX42" fmla="*/ 135731 w 2919413"/>
                <a:gd name="connsiteY42" fmla="*/ 61912 h 357187"/>
                <a:gd name="connsiteX43" fmla="*/ 204788 w 2919413"/>
                <a:gd name="connsiteY43" fmla="*/ 45244 h 357187"/>
                <a:gd name="connsiteX44" fmla="*/ 266700 w 2919413"/>
                <a:gd name="connsiteY44" fmla="*/ 30956 h 357187"/>
                <a:gd name="connsiteX45" fmla="*/ 376238 w 2919413"/>
                <a:gd name="connsiteY45" fmla="*/ 9525 h 357187"/>
                <a:gd name="connsiteX46" fmla="*/ 469106 w 2919413"/>
                <a:gd name="connsiteY46" fmla="*/ 0 h 357187"/>
                <a:gd name="connsiteX47" fmla="*/ 542925 w 2919413"/>
                <a:gd name="connsiteY47" fmla="*/ 0 h 357187"/>
                <a:gd name="connsiteX48" fmla="*/ 578644 w 2919413"/>
                <a:gd name="connsiteY48" fmla="*/ 9525 h 357187"/>
                <a:gd name="connsiteX49" fmla="*/ 633413 w 2919413"/>
                <a:gd name="connsiteY49" fmla="*/ 28575 h 357187"/>
                <a:gd name="connsiteX50" fmla="*/ 740569 w 2919413"/>
                <a:gd name="connsiteY50" fmla="*/ 57150 h 357187"/>
                <a:gd name="connsiteX51" fmla="*/ 859631 w 2919413"/>
                <a:gd name="connsiteY51" fmla="*/ 78581 h 357187"/>
                <a:gd name="connsiteX52" fmla="*/ 931069 w 2919413"/>
                <a:gd name="connsiteY52" fmla="*/ 88106 h 357187"/>
                <a:gd name="connsiteX53" fmla="*/ 1092994 w 2919413"/>
                <a:gd name="connsiteY53" fmla="*/ 95250 h 357187"/>
                <a:gd name="connsiteX54" fmla="*/ 1295400 w 2919413"/>
                <a:gd name="connsiteY54" fmla="*/ 104775 h 357187"/>
                <a:gd name="connsiteX55" fmla="*/ 1345406 w 2919413"/>
                <a:gd name="connsiteY55" fmla="*/ 1071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19413" h="357187">
                  <a:moveTo>
                    <a:pt x="1345406" y="107156"/>
                  </a:moveTo>
                  <a:lnTo>
                    <a:pt x="1824038" y="126206"/>
                  </a:lnTo>
                  <a:lnTo>
                    <a:pt x="2202656" y="142875"/>
                  </a:lnTo>
                  <a:lnTo>
                    <a:pt x="2414588" y="150019"/>
                  </a:lnTo>
                  <a:lnTo>
                    <a:pt x="2483644" y="152400"/>
                  </a:lnTo>
                  <a:lnTo>
                    <a:pt x="2531269" y="154781"/>
                  </a:lnTo>
                  <a:lnTo>
                    <a:pt x="2559844" y="152400"/>
                  </a:lnTo>
                  <a:lnTo>
                    <a:pt x="2590800" y="152400"/>
                  </a:lnTo>
                  <a:lnTo>
                    <a:pt x="2628900" y="142875"/>
                  </a:lnTo>
                  <a:lnTo>
                    <a:pt x="2659856" y="130969"/>
                  </a:lnTo>
                  <a:lnTo>
                    <a:pt x="2688431" y="114300"/>
                  </a:lnTo>
                  <a:lnTo>
                    <a:pt x="2707481" y="95250"/>
                  </a:lnTo>
                  <a:lnTo>
                    <a:pt x="2724150" y="66675"/>
                  </a:lnTo>
                  <a:lnTo>
                    <a:pt x="2736056" y="19050"/>
                  </a:lnTo>
                  <a:lnTo>
                    <a:pt x="2919413" y="138112"/>
                  </a:lnTo>
                  <a:lnTo>
                    <a:pt x="2881313" y="197644"/>
                  </a:lnTo>
                  <a:lnTo>
                    <a:pt x="2850356" y="235744"/>
                  </a:lnTo>
                  <a:lnTo>
                    <a:pt x="2814638" y="271462"/>
                  </a:lnTo>
                  <a:lnTo>
                    <a:pt x="2769394" y="307181"/>
                  </a:lnTo>
                  <a:lnTo>
                    <a:pt x="2736056" y="330994"/>
                  </a:lnTo>
                  <a:lnTo>
                    <a:pt x="2700338" y="347662"/>
                  </a:lnTo>
                  <a:lnTo>
                    <a:pt x="2664619" y="357187"/>
                  </a:lnTo>
                  <a:lnTo>
                    <a:pt x="2609850" y="357187"/>
                  </a:lnTo>
                  <a:lnTo>
                    <a:pt x="2440781" y="352425"/>
                  </a:lnTo>
                  <a:lnTo>
                    <a:pt x="2133600" y="345281"/>
                  </a:lnTo>
                  <a:lnTo>
                    <a:pt x="1795463" y="338137"/>
                  </a:lnTo>
                  <a:lnTo>
                    <a:pt x="1359694" y="326231"/>
                  </a:lnTo>
                  <a:lnTo>
                    <a:pt x="962025" y="316706"/>
                  </a:lnTo>
                  <a:lnTo>
                    <a:pt x="766763" y="314325"/>
                  </a:lnTo>
                  <a:lnTo>
                    <a:pt x="585788" y="311944"/>
                  </a:lnTo>
                  <a:lnTo>
                    <a:pt x="338138" y="311944"/>
                  </a:lnTo>
                  <a:lnTo>
                    <a:pt x="221456" y="309562"/>
                  </a:lnTo>
                  <a:lnTo>
                    <a:pt x="142875" y="300037"/>
                  </a:lnTo>
                  <a:lnTo>
                    <a:pt x="64294" y="280987"/>
                  </a:lnTo>
                  <a:lnTo>
                    <a:pt x="42863" y="271462"/>
                  </a:lnTo>
                  <a:lnTo>
                    <a:pt x="21431" y="250031"/>
                  </a:lnTo>
                  <a:lnTo>
                    <a:pt x="7144" y="223837"/>
                  </a:lnTo>
                  <a:lnTo>
                    <a:pt x="0" y="200025"/>
                  </a:lnTo>
                  <a:lnTo>
                    <a:pt x="2381" y="169069"/>
                  </a:lnTo>
                  <a:lnTo>
                    <a:pt x="11906" y="138112"/>
                  </a:lnTo>
                  <a:lnTo>
                    <a:pt x="35719" y="114300"/>
                  </a:lnTo>
                  <a:lnTo>
                    <a:pt x="80963" y="85725"/>
                  </a:lnTo>
                  <a:lnTo>
                    <a:pt x="135731" y="61912"/>
                  </a:lnTo>
                  <a:lnTo>
                    <a:pt x="204788" y="45244"/>
                  </a:lnTo>
                  <a:lnTo>
                    <a:pt x="266700" y="30956"/>
                  </a:lnTo>
                  <a:lnTo>
                    <a:pt x="376238" y="9525"/>
                  </a:lnTo>
                  <a:lnTo>
                    <a:pt x="469106" y="0"/>
                  </a:lnTo>
                  <a:lnTo>
                    <a:pt x="542925" y="0"/>
                  </a:lnTo>
                  <a:lnTo>
                    <a:pt x="578644" y="9525"/>
                  </a:lnTo>
                  <a:lnTo>
                    <a:pt x="633413" y="28575"/>
                  </a:lnTo>
                  <a:lnTo>
                    <a:pt x="740569" y="57150"/>
                  </a:lnTo>
                  <a:lnTo>
                    <a:pt x="859631" y="78581"/>
                  </a:lnTo>
                  <a:lnTo>
                    <a:pt x="931069" y="88106"/>
                  </a:lnTo>
                  <a:lnTo>
                    <a:pt x="1092994" y="95250"/>
                  </a:lnTo>
                  <a:lnTo>
                    <a:pt x="1295400" y="104775"/>
                  </a:lnTo>
                  <a:lnTo>
                    <a:pt x="134540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99AEF569-FEC5-4E3F-8125-E2DE0861E375}"/>
                </a:ext>
              </a:extLst>
            </p:cNvPr>
            <p:cNvSpPr/>
            <p:nvPr/>
          </p:nvSpPr>
          <p:spPr>
            <a:xfrm>
              <a:off x="4413250" y="2716213"/>
              <a:ext cx="2738438" cy="1436687"/>
            </a:xfrm>
            <a:custGeom>
              <a:avLst/>
              <a:gdLst>
                <a:gd name="connsiteX0" fmla="*/ 800100 w 2738438"/>
                <a:gd name="connsiteY0" fmla="*/ 228600 h 1435894"/>
                <a:gd name="connsiteX1" fmla="*/ 402432 w 2738438"/>
                <a:gd name="connsiteY1" fmla="*/ 273844 h 1435894"/>
                <a:gd name="connsiteX2" fmla="*/ 0 w 2738438"/>
                <a:gd name="connsiteY2" fmla="*/ 319088 h 1435894"/>
                <a:gd name="connsiteX3" fmla="*/ 33338 w 2738438"/>
                <a:gd name="connsiteY3" fmla="*/ 492919 h 1435894"/>
                <a:gd name="connsiteX4" fmla="*/ 371475 w 2738438"/>
                <a:gd name="connsiteY4" fmla="*/ 457200 h 1435894"/>
                <a:gd name="connsiteX5" fmla="*/ 754857 w 2738438"/>
                <a:gd name="connsiteY5" fmla="*/ 411957 h 1435894"/>
                <a:gd name="connsiteX6" fmla="*/ 1076325 w 2738438"/>
                <a:gd name="connsiteY6" fmla="*/ 376238 h 1435894"/>
                <a:gd name="connsiteX7" fmla="*/ 1293019 w 2738438"/>
                <a:gd name="connsiteY7" fmla="*/ 359569 h 1435894"/>
                <a:gd name="connsiteX8" fmla="*/ 1583532 w 2738438"/>
                <a:gd name="connsiteY8" fmla="*/ 323850 h 1435894"/>
                <a:gd name="connsiteX9" fmla="*/ 2009775 w 2738438"/>
                <a:gd name="connsiteY9" fmla="*/ 271463 h 1435894"/>
                <a:gd name="connsiteX10" fmla="*/ 2247900 w 2738438"/>
                <a:gd name="connsiteY10" fmla="*/ 245269 h 1435894"/>
                <a:gd name="connsiteX11" fmla="*/ 2269332 w 2738438"/>
                <a:gd name="connsiteY11" fmla="*/ 245269 h 1435894"/>
                <a:gd name="connsiteX12" fmla="*/ 2293144 w 2738438"/>
                <a:gd name="connsiteY12" fmla="*/ 247650 h 1435894"/>
                <a:gd name="connsiteX13" fmla="*/ 2314575 w 2738438"/>
                <a:gd name="connsiteY13" fmla="*/ 254794 h 1435894"/>
                <a:gd name="connsiteX14" fmla="*/ 2336007 w 2738438"/>
                <a:gd name="connsiteY14" fmla="*/ 269082 h 1435894"/>
                <a:gd name="connsiteX15" fmla="*/ 2347913 w 2738438"/>
                <a:gd name="connsiteY15" fmla="*/ 283369 h 1435894"/>
                <a:gd name="connsiteX16" fmla="*/ 2355057 w 2738438"/>
                <a:gd name="connsiteY16" fmla="*/ 300038 h 1435894"/>
                <a:gd name="connsiteX17" fmla="*/ 2359819 w 2738438"/>
                <a:gd name="connsiteY17" fmla="*/ 319088 h 1435894"/>
                <a:gd name="connsiteX18" fmla="*/ 2364582 w 2738438"/>
                <a:gd name="connsiteY18" fmla="*/ 352425 h 1435894"/>
                <a:gd name="connsiteX19" fmla="*/ 2345532 w 2738438"/>
                <a:gd name="connsiteY19" fmla="*/ 426244 h 1435894"/>
                <a:gd name="connsiteX20" fmla="*/ 2255044 w 2738438"/>
                <a:gd name="connsiteY20" fmla="*/ 809625 h 1435894"/>
                <a:gd name="connsiteX21" fmla="*/ 2178844 w 2738438"/>
                <a:gd name="connsiteY21" fmla="*/ 1126332 h 1435894"/>
                <a:gd name="connsiteX22" fmla="*/ 2097882 w 2738438"/>
                <a:gd name="connsiteY22" fmla="*/ 1278732 h 1435894"/>
                <a:gd name="connsiteX23" fmla="*/ 2105025 w 2738438"/>
                <a:gd name="connsiteY23" fmla="*/ 1309688 h 1435894"/>
                <a:gd name="connsiteX24" fmla="*/ 2124075 w 2738438"/>
                <a:gd name="connsiteY24" fmla="*/ 1357313 h 1435894"/>
                <a:gd name="connsiteX25" fmla="*/ 2140744 w 2738438"/>
                <a:gd name="connsiteY25" fmla="*/ 1383507 h 1435894"/>
                <a:gd name="connsiteX26" fmla="*/ 2159794 w 2738438"/>
                <a:gd name="connsiteY26" fmla="*/ 1407319 h 1435894"/>
                <a:gd name="connsiteX27" fmla="*/ 2183607 w 2738438"/>
                <a:gd name="connsiteY27" fmla="*/ 1423988 h 1435894"/>
                <a:gd name="connsiteX28" fmla="*/ 2205038 w 2738438"/>
                <a:gd name="connsiteY28" fmla="*/ 1433513 h 1435894"/>
                <a:gd name="connsiteX29" fmla="*/ 2231232 w 2738438"/>
                <a:gd name="connsiteY29" fmla="*/ 1435894 h 1435894"/>
                <a:gd name="connsiteX30" fmla="*/ 2257425 w 2738438"/>
                <a:gd name="connsiteY30" fmla="*/ 1423988 h 1435894"/>
                <a:gd name="connsiteX31" fmla="*/ 2278857 w 2738438"/>
                <a:gd name="connsiteY31" fmla="*/ 1407319 h 1435894"/>
                <a:gd name="connsiteX32" fmla="*/ 2305050 w 2738438"/>
                <a:gd name="connsiteY32" fmla="*/ 1383507 h 1435894"/>
                <a:gd name="connsiteX33" fmla="*/ 2316957 w 2738438"/>
                <a:gd name="connsiteY33" fmla="*/ 1366838 h 1435894"/>
                <a:gd name="connsiteX34" fmla="*/ 2369344 w 2738438"/>
                <a:gd name="connsiteY34" fmla="*/ 1226344 h 1435894"/>
                <a:gd name="connsiteX35" fmla="*/ 2424113 w 2738438"/>
                <a:gd name="connsiteY35" fmla="*/ 1076325 h 1435894"/>
                <a:gd name="connsiteX36" fmla="*/ 2497932 w 2738438"/>
                <a:gd name="connsiteY36" fmla="*/ 876300 h 1435894"/>
                <a:gd name="connsiteX37" fmla="*/ 2559844 w 2738438"/>
                <a:gd name="connsiteY37" fmla="*/ 704850 h 1435894"/>
                <a:gd name="connsiteX38" fmla="*/ 2619375 w 2738438"/>
                <a:gd name="connsiteY38" fmla="*/ 545307 h 1435894"/>
                <a:gd name="connsiteX39" fmla="*/ 2650332 w 2738438"/>
                <a:gd name="connsiteY39" fmla="*/ 461963 h 1435894"/>
                <a:gd name="connsiteX40" fmla="*/ 2659857 w 2738438"/>
                <a:gd name="connsiteY40" fmla="*/ 442913 h 1435894"/>
                <a:gd name="connsiteX41" fmla="*/ 2678907 w 2738438"/>
                <a:gd name="connsiteY41" fmla="*/ 419100 h 1435894"/>
                <a:gd name="connsiteX42" fmla="*/ 2707482 w 2738438"/>
                <a:gd name="connsiteY42" fmla="*/ 390525 h 1435894"/>
                <a:gd name="connsiteX43" fmla="*/ 2731294 w 2738438"/>
                <a:gd name="connsiteY43" fmla="*/ 350044 h 1435894"/>
                <a:gd name="connsiteX44" fmla="*/ 2738438 w 2738438"/>
                <a:gd name="connsiteY44" fmla="*/ 311944 h 1435894"/>
                <a:gd name="connsiteX45" fmla="*/ 2738438 w 2738438"/>
                <a:gd name="connsiteY45" fmla="*/ 292894 h 1435894"/>
                <a:gd name="connsiteX46" fmla="*/ 2726532 w 2738438"/>
                <a:gd name="connsiteY46" fmla="*/ 266700 h 1435894"/>
                <a:gd name="connsiteX47" fmla="*/ 2676525 w 2738438"/>
                <a:gd name="connsiteY47" fmla="*/ 216694 h 1435894"/>
                <a:gd name="connsiteX48" fmla="*/ 2595563 w 2738438"/>
                <a:gd name="connsiteY48" fmla="*/ 145257 h 1435894"/>
                <a:gd name="connsiteX49" fmla="*/ 2521744 w 2738438"/>
                <a:gd name="connsiteY49" fmla="*/ 92869 h 1435894"/>
                <a:gd name="connsiteX50" fmla="*/ 2436019 w 2738438"/>
                <a:gd name="connsiteY50" fmla="*/ 45244 h 1435894"/>
                <a:gd name="connsiteX51" fmla="*/ 2355057 w 2738438"/>
                <a:gd name="connsiteY51" fmla="*/ 4763 h 1435894"/>
                <a:gd name="connsiteX52" fmla="*/ 2336007 w 2738438"/>
                <a:gd name="connsiteY52" fmla="*/ 0 h 1435894"/>
                <a:gd name="connsiteX53" fmla="*/ 2319338 w 2738438"/>
                <a:gd name="connsiteY53" fmla="*/ 4763 h 1435894"/>
                <a:gd name="connsiteX54" fmla="*/ 2219325 w 2738438"/>
                <a:gd name="connsiteY54" fmla="*/ 40482 h 1435894"/>
                <a:gd name="connsiteX55" fmla="*/ 2140744 w 2738438"/>
                <a:gd name="connsiteY55" fmla="*/ 64294 h 1435894"/>
                <a:gd name="connsiteX56" fmla="*/ 2064544 w 2738438"/>
                <a:gd name="connsiteY56" fmla="*/ 76200 h 1435894"/>
                <a:gd name="connsiteX57" fmla="*/ 1721644 w 2738438"/>
                <a:gd name="connsiteY57" fmla="*/ 121444 h 1435894"/>
                <a:gd name="connsiteX58" fmla="*/ 1283494 w 2738438"/>
                <a:gd name="connsiteY58" fmla="*/ 180975 h 1435894"/>
                <a:gd name="connsiteX59" fmla="*/ 957263 w 2738438"/>
                <a:gd name="connsiteY59" fmla="*/ 209550 h 1435894"/>
                <a:gd name="connsiteX60" fmla="*/ 800100 w 2738438"/>
                <a:gd name="connsiteY60" fmla="*/ 228600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38438" h="1435894">
                  <a:moveTo>
                    <a:pt x="800100" y="228600"/>
                  </a:moveTo>
                  <a:lnTo>
                    <a:pt x="402432" y="273844"/>
                  </a:lnTo>
                  <a:lnTo>
                    <a:pt x="0" y="319088"/>
                  </a:lnTo>
                  <a:lnTo>
                    <a:pt x="33338" y="492919"/>
                  </a:lnTo>
                  <a:lnTo>
                    <a:pt x="371475" y="457200"/>
                  </a:lnTo>
                  <a:lnTo>
                    <a:pt x="754857" y="411957"/>
                  </a:lnTo>
                  <a:lnTo>
                    <a:pt x="1076325" y="376238"/>
                  </a:lnTo>
                  <a:lnTo>
                    <a:pt x="1293019" y="359569"/>
                  </a:lnTo>
                  <a:lnTo>
                    <a:pt x="1583532" y="323850"/>
                  </a:lnTo>
                  <a:lnTo>
                    <a:pt x="2009775" y="271463"/>
                  </a:lnTo>
                  <a:lnTo>
                    <a:pt x="2247900" y="245269"/>
                  </a:lnTo>
                  <a:lnTo>
                    <a:pt x="2269332" y="245269"/>
                  </a:lnTo>
                  <a:lnTo>
                    <a:pt x="2293144" y="247650"/>
                  </a:lnTo>
                  <a:lnTo>
                    <a:pt x="2314575" y="254794"/>
                  </a:lnTo>
                  <a:lnTo>
                    <a:pt x="2336007" y="269082"/>
                  </a:lnTo>
                  <a:lnTo>
                    <a:pt x="2347913" y="283369"/>
                  </a:lnTo>
                  <a:lnTo>
                    <a:pt x="2355057" y="300038"/>
                  </a:lnTo>
                  <a:lnTo>
                    <a:pt x="2359819" y="319088"/>
                  </a:lnTo>
                  <a:lnTo>
                    <a:pt x="2364582" y="352425"/>
                  </a:lnTo>
                  <a:lnTo>
                    <a:pt x="2345532" y="426244"/>
                  </a:lnTo>
                  <a:lnTo>
                    <a:pt x="2255044" y="809625"/>
                  </a:lnTo>
                  <a:lnTo>
                    <a:pt x="2178844" y="1126332"/>
                  </a:lnTo>
                  <a:lnTo>
                    <a:pt x="2097882" y="1278732"/>
                  </a:lnTo>
                  <a:lnTo>
                    <a:pt x="2105025" y="1309688"/>
                  </a:lnTo>
                  <a:lnTo>
                    <a:pt x="2124075" y="1357313"/>
                  </a:lnTo>
                  <a:lnTo>
                    <a:pt x="2140744" y="1383507"/>
                  </a:lnTo>
                  <a:lnTo>
                    <a:pt x="2159794" y="1407319"/>
                  </a:lnTo>
                  <a:lnTo>
                    <a:pt x="2183607" y="1423988"/>
                  </a:lnTo>
                  <a:lnTo>
                    <a:pt x="2205038" y="1433513"/>
                  </a:lnTo>
                  <a:lnTo>
                    <a:pt x="2231232" y="1435894"/>
                  </a:lnTo>
                  <a:lnTo>
                    <a:pt x="2257425" y="1423988"/>
                  </a:lnTo>
                  <a:lnTo>
                    <a:pt x="2278857" y="1407319"/>
                  </a:lnTo>
                  <a:lnTo>
                    <a:pt x="2305050" y="1383507"/>
                  </a:lnTo>
                  <a:lnTo>
                    <a:pt x="2316957" y="1366838"/>
                  </a:lnTo>
                  <a:lnTo>
                    <a:pt x="2369344" y="1226344"/>
                  </a:lnTo>
                  <a:lnTo>
                    <a:pt x="2424113" y="1076325"/>
                  </a:lnTo>
                  <a:lnTo>
                    <a:pt x="2497932" y="876300"/>
                  </a:lnTo>
                  <a:lnTo>
                    <a:pt x="2559844" y="704850"/>
                  </a:lnTo>
                  <a:lnTo>
                    <a:pt x="2619375" y="545307"/>
                  </a:lnTo>
                  <a:lnTo>
                    <a:pt x="2650332" y="461963"/>
                  </a:lnTo>
                  <a:lnTo>
                    <a:pt x="2659857" y="442913"/>
                  </a:lnTo>
                  <a:lnTo>
                    <a:pt x="2678907" y="419100"/>
                  </a:lnTo>
                  <a:lnTo>
                    <a:pt x="2707482" y="390525"/>
                  </a:lnTo>
                  <a:lnTo>
                    <a:pt x="2731294" y="350044"/>
                  </a:lnTo>
                  <a:lnTo>
                    <a:pt x="2738438" y="311944"/>
                  </a:lnTo>
                  <a:lnTo>
                    <a:pt x="2738438" y="292894"/>
                  </a:lnTo>
                  <a:lnTo>
                    <a:pt x="2726532" y="266700"/>
                  </a:lnTo>
                  <a:lnTo>
                    <a:pt x="2676525" y="216694"/>
                  </a:lnTo>
                  <a:lnTo>
                    <a:pt x="2595563" y="145257"/>
                  </a:lnTo>
                  <a:lnTo>
                    <a:pt x="2521744" y="92869"/>
                  </a:lnTo>
                  <a:lnTo>
                    <a:pt x="2436019" y="45244"/>
                  </a:lnTo>
                  <a:lnTo>
                    <a:pt x="2355057" y="4763"/>
                  </a:lnTo>
                  <a:lnTo>
                    <a:pt x="2336007" y="0"/>
                  </a:lnTo>
                  <a:lnTo>
                    <a:pt x="2319338" y="4763"/>
                  </a:lnTo>
                  <a:lnTo>
                    <a:pt x="2219325" y="40482"/>
                  </a:lnTo>
                  <a:lnTo>
                    <a:pt x="2140744" y="64294"/>
                  </a:lnTo>
                  <a:lnTo>
                    <a:pt x="2064544" y="76200"/>
                  </a:lnTo>
                  <a:lnTo>
                    <a:pt x="1721644" y="121444"/>
                  </a:lnTo>
                  <a:lnTo>
                    <a:pt x="1283494" y="180975"/>
                  </a:lnTo>
                  <a:lnTo>
                    <a:pt x="957263" y="209550"/>
                  </a:lnTo>
                  <a:lnTo>
                    <a:pt x="8001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866A1522-E06F-4D46-A539-13D4A7B37D5A}"/>
                </a:ext>
              </a:extLst>
            </p:cNvPr>
            <p:cNvSpPr/>
            <p:nvPr/>
          </p:nvSpPr>
          <p:spPr>
            <a:xfrm>
              <a:off x="4527550" y="3763963"/>
              <a:ext cx="2116138" cy="428625"/>
            </a:xfrm>
            <a:custGeom>
              <a:avLst/>
              <a:gdLst>
                <a:gd name="connsiteX0" fmla="*/ 788194 w 2116932"/>
                <a:gd name="connsiteY0" fmla="*/ 176213 h 428625"/>
                <a:gd name="connsiteX1" fmla="*/ 957263 w 2116932"/>
                <a:gd name="connsiteY1" fmla="*/ 152400 h 428625"/>
                <a:gd name="connsiteX2" fmla="*/ 1176338 w 2116932"/>
                <a:gd name="connsiteY2" fmla="*/ 116682 h 428625"/>
                <a:gd name="connsiteX3" fmla="*/ 1402557 w 2116932"/>
                <a:gd name="connsiteY3" fmla="*/ 90488 h 428625"/>
                <a:gd name="connsiteX4" fmla="*/ 1571625 w 2116932"/>
                <a:gd name="connsiteY4" fmla="*/ 61913 h 428625"/>
                <a:gd name="connsiteX5" fmla="*/ 1743075 w 2116932"/>
                <a:gd name="connsiteY5" fmla="*/ 30957 h 428625"/>
                <a:gd name="connsiteX6" fmla="*/ 1885950 w 2116932"/>
                <a:gd name="connsiteY6" fmla="*/ 0 h 428625"/>
                <a:gd name="connsiteX7" fmla="*/ 1895475 w 2116932"/>
                <a:gd name="connsiteY7" fmla="*/ 2382 h 428625"/>
                <a:gd name="connsiteX8" fmla="*/ 1935957 w 2116932"/>
                <a:gd name="connsiteY8" fmla="*/ 16669 h 428625"/>
                <a:gd name="connsiteX9" fmla="*/ 1974057 w 2116932"/>
                <a:gd name="connsiteY9" fmla="*/ 28575 h 428625"/>
                <a:gd name="connsiteX10" fmla="*/ 2009775 w 2116932"/>
                <a:gd name="connsiteY10" fmla="*/ 38100 h 428625"/>
                <a:gd name="connsiteX11" fmla="*/ 2057400 w 2116932"/>
                <a:gd name="connsiteY11" fmla="*/ 45244 h 428625"/>
                <a:gd name="connsiteX12" fmla="*/ 2102644 w 2116932"/>
                <a:gd name="connsiteY12" fmla="*/ 47625 h 428625"/>
                <a:gd name="connsiteX13" fmla="*/ 2116932 w 2116932"/>
                <a:gd name="connsiteY13" fmla="*/ 47625 h 428625"/>
                <a:gd name="connsiteX14" fmla="*/ 2016919 w 2116932"/>
                <a:gd name="connsiteY14" fmla="*/ 314325 h 428625"/>
                <a:gd name="connsiteX15" fmla="*/ 2002632 w 2116932"/>
                <a:gd name="connsiteY15" fmla="*/ 285750 h 428625"/>
                <a:gd name="connsiteX16" fmla="*/ 1981200 w 2116932"/>
                <a:gd name="connsiteY16" fmla="*/ 226219 h 428625"/>
                <a:gd name="connsiteX17" fmla="*/ 1921669 w 2116932"/>
                <a:gd name="connsiteY17" fmla="*/ 223838 h 428625"/>
                <a:gd name="connsiteX18" fmla="*/ 1802607 w 2116932"/>
                <a:gd name="connsiteY18" fmla="*/ 226219 h 428625"/>
                <a:gd name="connsiteX19" fmla="*/ 1633538 w 2116932"/>
                <a:gd name="connsiteY19" fmla="*/ 233363 h 428625"/>
                <a:gd name="connsiteX20" fmla="*/ 1478757 w 2116932"/>
                <a:gd name="connsiteY20" fmla="*/ 245269 h 428625"/>
                <a:gd name="connsiteX21" fmla="*/ 1323975 w 2116932"/>
                <a:gd name="connsiteY21" fmla="*/ 266700 h 428625"/>
                <a:gd name="connsiteX22" fmla="*/ 1176338 w 2116932"/>
                <a:gd name="connsiteY22" fmla="*/ 295275 h 428625"/>
                <a:gd name="connsiteX23" fmla="*/ 888207 w 2116932"/>
                <a:gd name="connsiteY23" fmla="*/ 316707 h 428625"/>
                <a:gd name="connsiteX24" fmla="*/ 671513 w 2116932"/>
                <a:gd name="connsiteY24" fmla="*/ 340519 h 428625"/>
                <a:gd name="connsiteX25" fmla="*/ 388144 w 2116932"/>
                <a:gd name="connsiteY25" fmla="*/ 373857 h 428625"/>
                <a:gd name="connsiteX26" fmla="*/ 147638 w 2116932"/>
                <a:gd name="connsiteY26" fmla="*/ 407194 h 428625"/>
                <a:gd name="connsiteX27" fmla="*/ 2382 w 2116932"/>
                <a:gd name="connsiteY27" fmla="*/ 428625 h 428625"/>
                <a:gd name="connsiteX28" fmla="*/ 0 w 2116932"/>
                <a:gd name="connsiteY28" fmla="*/ 273844 h 428625"/>
                <a:gd name="connsiteX29" fmla="*/ 361950 w 2116932"/>
                <a:gd name="connsiteY29" fmla="*/ 233363 h 428625"/>
                <a:gd name="connsiteX30" fmla="*/ 683419 w 2116932"/>
                <a:gd name="connsiteY30" fmla="*/ 192882 h 428625"/>
                <a:gd name="connsiteX31" fmla="*/ 788194 w 2116932"/>
                <a:gd name="connsiteY31" fmla="*/ 1762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16932" h="428625">
                  <a:moveTo>
                    <a:pt x="788194" y="176213"/>
                  </a:moveTo>
                  <a:lnTo>
                    <a:pt x="957263" y="152400"/>
                  </a:lnTo>
                  <a:lnTo>
                    <a:pt x="1176338" y="116682"/>
                  </a:lnTo>
                  <a:lnTo>
                    <a:pt x="1402557" y="90488"/>
                  </a:lnTo>
                  <a:lnTo>
                    <a:pt x="1571625" y="61913"/>
                  </a:lnTo>
                  <a:lnTo>
                    <a:pt x="1743075" y="30957"/>
                  </a:lnTo>
                  <a:lnTo>
                    <a:pt x="1885950" y="0"/>
                  </a:lnTo>
                  <a:lnTo>
                    <a:pt x="1895475" y="2382"/>
                  </a:lnTo>
                  <a:lnTo>
                    <a:pt x="1935957" y="16669"/>
                  </a:lnTo>
                  <a:lnTo>
                    <a:pt x="1974057" y="28575"/>
                  </a:lnTo>
                  <a:lnTo>
                    <a:pt x="2009775" y="38100"/>
                  </a:lnTo>
                  <a:lnTo>
                    <a:pt x="2057400" y="45244"/>
                  </a:lnTo>
                  <a:lnTo>
                    <a:pt x="2102644" y="47625"/>
                  </a:lnTo>
                  <a:lnTo>
                    <a:pt x="2116932" y="47625"/>
                  </a:lnTo>
                  <a:lnTo>
                    <a:pt x="2016919" y="314325"/>
                  </a:lnTo>
                  <a:lnTo>
                    <a:pt x="2002632" y="285750"/>
                  </a:lnTo>
                  <a:lnTo>
                    <a:pt x="1981200" y="226219"/>
                  </a:lnTo>
                  <a:lnTo>
                    <a:pt x="1921669" y="223838"/>
                  </a:lnTo>
                  <a:lnTo>
                    <a:pt x="1802607" y="226219"/>
                  </a:lnTo>
                  <a:lnTo>
                    <a:pt x="1633538" y="233363"/>
                  </a:lnTo>
                  <a:lnTo>
                    <a:pt x="1478757" y="245269"/>
                  </a:lnTo>
                  <a:lnTo>
                    <a:pt x="1323975" y="266700"/>
                  </a:lnTo>
                  <a:lnTo>
                    <a:pt x="1176338" y="295275"/>
                  </a:lnTo>
                  <a:lnTo>
                    <a:pt x="888207" y="316707"/>
                  </a:lnTo>
                  <a:lnTo>
                    <a:pt x="671513" y="340519"/>
                  </a:lnTo>
                  <a:lnTo>
                    <a:pt x="388144" y="373857"/>
                  </a:lnTo>
                  <a:lnTo>
                    <a:pt x="147638" y="407194"/>
                  </a:lnTo>
                  <a:lnTo>
                    <a:pt x="2382" y="428625"/>
                  </a:lnTo>
                  <a:lnTo>
                    <a:pt x="0" y="273844"/>
                  </a:lnTo>
                  <a:lnTo>
                    <a:pt x="361950" y="233363"/>
                  </a:lnTo>
                  <a:lnTo>
                    <a:pt x="683419" y="192882"/>
                  </a:lnTo>
                  <a:lnTo>
                    <a:pt x="788194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227788E3-71AC-4F58-91A7-8429EDF67936}"/>
                </a:ext>
              </a:extLst>
            </p:cNvPr>
            <p:cNvSpPr/>
            <p:nvPr/>
          </p:nvSpPr>
          <p:spPr>
            <a:xfrm rot="16200000">
              <a:off x="3373438" y="3503613"/>
              <a:ext cx="4278312" cy="588962"/>
            </a:xfrm>
            <a:custGeom>
              <a:avLst/>
              <a:gdLst>
                <a:gd name="connsiteX0" fmla="*/ 2258291 w 4277591"/>
                <a:gd name="connsiteY0" fmla="*/ 242455 h 588818"/>
                <a:gd name="connsiteX1" fmla="*/ 2871354 w 4277591"/>
                <a:gd name="connsiteY1" fmla="*/ 242455 h 588818"/>
                <a:gd name="connsiteX2" fmla="*/ 3501736 w 4277591"/>
                <a:gd name="connsiteY2" fmla="*/ 242455 h 588818"/>
                <a:gd name="connsiteX3" fmla="*/ 3789218 w 4277591"/>
                <a:gd name="connsiteY3" fmla="*/ 242455 h 588818"/>
                <a:gd name="connsiteX4" fmla="*/ 3855027 w 4277591"/>
                <a:gd name="connsiteY4" fmla="*/ 242455 h 588818"/>
                <a:gd name="connsiteX5" fmla="*/ 3917372 w 4277591"/>
                <a:gd name="connsiteY5" fmla="*/ 238991 h 588818"/>
                <a:gd name="connsiteX6" fmla="*/ 3958936 w 4277591"/>
                <a:gd name="connsiteY6" fmla="*/ 228600 h 588818"/>
                <a:gd name="connsiteX7" fmla="*/ 4014354 w 4277591"/>
                <a:gd name="connsiteY7" fmla="*/ 204355 h 588818"/>
                <a:gd name="connsiteX8" fmla="*/ 4052454 w 4277591"/>
                <a:gd name="connsiteY8" fmla="*/ 180109 h 588818"/>
                <a:gd name="connsiteX9" fmla="*/ 4094018 w 4277591"/>
                <a:gd name="connsiteY9" fmla="*/ 145473 h 588818"/>
                <a:gd name="connsiteX10" fmla="*/ 4135582 w 4277591"/>
                <a:gd name="connsiteY10" fmla="*/ 103909 h 588818"/>
                <a:gd name="connsiteX11" fmla="*/ 4173682 w 4277591"/>
                <a:gd name="connsiteY11" fmla="*/ 55418 h 588818"/>
                <a:gd name="connsiteX12" fmla="*/ 4194463 w 4277591"/>
                <a:gd name="connsiteY12" fmla="*/ 24245 h 588818"/>
                <a:gd name="connsiteX13" fmla="*/ 4218709 w 4277591"/>
                <a:gd name="connsiteY13" fmla="*/ 3464 h 588818"/>
                <a:gd name="connsiteX14" fmla="*/ 4236027 w 4277591"/>
                <a:gd name="connsiteY14" fmla="*/ 0 h 588818"/>
                <a:gd name="connsiteX15" fmla="*/ 4256809 w 4277591"/>
                <a:gd name="connsiteY15" fmla="*/ 3464 h 588818"/>
                <a:gd name="connsiteX16" fmla="*/ 4267200 w 4277591"/>
                <a:gd name="connsiteY16" fmla="*/ 20782 h 588818"/>
                <a:gd name="connsiteX17" fmla="*/ 4274127 w 4277591"/>
                <a:gd name="connsiteY17" fmla="*/ 83127 h 588818"/>
                <a:gd name="connsiteX18" fmla="*/ 4277591 w 4277591"/>
                <a:gd name="connsiteY18" fmla="*/ 155864 h 588818"/>
                <a:gd name="connsiteX19" fmla="*/ 4277591 w 4277591"/>
                <a:gd name="connsiteY19" fmla="*/ 228600 h 588818"/>
                <a:gd name="connsiteX20" fmla="*/ 4267200 w 4277591"/>
                <a:gd name="connsiteY20" fmla="*/ 284018 h 588818"/>
                <a:gd name="connsiteX21" fmla="*/ 4249882 w 4277591"/>
                <a:gd name="connsiteY21" fmla="*/ 322118 h 588818"/>
                <a:gd name="connsiteX22" fmla="*/ 4204854 w 4277591"/>
                <a:gd name="connsiteY22" fmla="*/ 394855 h 588818"/>
                <a:gd name="connsiteX23" fmla="*/ 4139045 w 4277591"/>
                <a:gd name="connsiteY23" fmla="*/ 477982 h 588818"/>
                <a:gd name="connsiteX24" fmla="*/ 4073236 w 4277591"/>
                <a:gd name="connsiteY24" fmla="*/ 554182 h 588818"/>
                <a:gd name="connsiteX25" fmla="*/ 4035136 w 4277591"/>
                <a:gd name="connsiteY25" fmla="*/ 581891 h 588818"/>
                <a:gd name="connsiteX26" fmla="*/ 4000500 w 4277591"/>
                <a:gd name="connsiteY26" fmla="*/ 588818 h 588818"/>
                <a:gd name="connsiteX27" fmla="*/ 3965863 w 4277591"/>
                <a:gd name="connsiteY27" fmla="*/ 581891 h 588818"/>
                <a:gd name="connsiteX28" fmla="*/ 3924300 w 4277591"/>
                <a:gd name="connsiteY28" fmla="*/ 564573 h 588818"/>
                <a:gd name="connsiteX29" fmla="*/ 3882736 w 4277591"/>
                <a:gd name="connsiteY29" fmla="*/ 547255 h 588818"/>
                <a:gd name="connsiteX30" fmla="*/ 3806536 w 4277591"/>
                <a:gd name="connsiteY30" fmla="*/ 526473 h 588818"/>
                <a:gd name="connsiteX31" fmla="*/ 3706091 w 4277591"/>
                <a:gd name="connsiteY31" fmla="*/ 512618 h 588818"/>
                <a:gd name="connsiteX32" fmla="*/ 3491345 w 4277591"/>
                <a:gd name="connsiteY32" fmla="*/ 509155 h 588818"/>
                <a:gd name="connsiteX33" fmla="*/ 3030682 w 4277591"/>
                <a:gd name="connsiteY33" fmla="*/ 509155 h 588818"/>
                <a:gd name="connsiteX34" fmla="*/ 2497282 w 4277591"/>
                <a:gd name="connsiteY34" fmla="*/ 509155 h 588818"/>
                <a:gd name="connsiteX35" fmla="*/ 1666009 w 4277591"/>
                <a:gd name="connsiteY35" fmla="*/ 505691 h 588818"/>
                <a:gd name="connsiteX36" fmla="*/ 1298863 w 4277591"/>
                <a:gd name="connsiteY36" fmla="*/ 502227 h 588818"/>
                <a:gd name="connsiteX37" fmla="*/ 952500 w 4277591"/>
                <a:gd name="connsiteY37" fmla="*/ 498764 h 588818"/>
                <a:gd name="connsiteX38" fmla="*/ 606136 w 4277591"/>
                <a:gd name="connsiteY38" fmla="*/ 491836 h 588818"/>
                <a:gd name="connsiteX39" fmla="*/ 387927 w 4277591"/>
                <a:gd name="connsiteY39" fmla="*/ 491836 h 588818"/>
                <a:gd name="connsiteX40" fmla="*/ 245918 w 4277591"/>
                <a:gd name="connsiteY40" fmla="*/ 491836 h 588818"/>
                <a:gd name="connsiteX41" fmla="*/ 204354 w 4277591"/>
                <a:gd name="connsiteY41" fmla="*/ 481445 h 588818"/>
                <a:gd name="connsiteX42" fmla="*/ 159327 w 4277591"/>
                <a:gd name="connsiteY42" fmla="*/ 464127 h 588818"/>
                <a:gd name="connsiteX43" fmla="*/ 96982 w 4277591"/>
                <a:gd name="connsiteY43" fmla="*/ 439882 h 588818"/>
                <a:gd name="connsiteX44" fmla="*/ 45027 w 4277591"/>
                <a:gd name="connsiteY44" fmla="*/ 419100 h 588818"/>
                <a:gd name="connsiteX45" fmla="*/ 17318 w 4277591"/>
                <a:gd name="connsiteY45" fmla="*/ 405245 h 588818"/>
                <a:gd name="connsiteX46" fmla="*/ 3463 w 4277591"/>
                <a:gd name="connsiteY46" fmla="*/ 387927 h 588818"/>
                <a:gd name="connsiteX47" fmla="*/ 0 w 4277591"/>
                <a:gd name="connsiteY47" fmla="*/ 374073 h 588818"/>
                <a:gd name="connsiteX48" fmla="*/ 6927 w 4277591"/>
                <a:gd name="connsiteY48" fmla="*/ 353291 h 588818"/>
                <a:gd name="connsiteX49" fmla="*/ 34636 w 4277591"/>
                <a:gd name="connsiteY49" fmla="*/ 325582 h 588818"/>
                <a:gd name="connsiteX50" fmla="*/ 79663 w 4277591"/>
                <a:gd name="connsiteY50" fmla="*/ 294409 h 588818"/>
                <a:gd name="connsiteX51" fmla="*/ 117763 w 4277591"/>
                <a:gd name="connsiteY51" fmla="*/ 280555 h 588818"/>
                <a:gd name="connsiteX52" fmla="*/ 238991 w 4277591"/>
                <a:gd name="connsiteY52" fmla="*/ 263236 h 588818"/>
                <a:gd name="connsiteX53" fmla="*/ 398318 w 4277591"/>
                <a:gd name="connsiteY53" fmla="*/ 249382 h 588818"/>
                <a:gd name="connsiteX54" fmla="*/ 678872 w 4277591"/>
                <a:gd name="connsiteY54" fmla="*/ 238991 h 588818"/>
                <a:gd name="connsiteX55" fmla="*/ 990600 w 4277591"/>
                <a:gd name="connsiteY55" fmla="*/ 242455 h 588818"/>
                <a:gd name="connsiteX56" fmla="*/ 1364672 w 4277591"/>
                <a:gd name="connsiteY56" fmla="*/ 242455 h 588818"/>
                <a:gd name="connsiteX57" fmla="*/ 2258291 w 4277591"/>
                <a:gd name="connsiteY57" fmla="*/ 242455 h 58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77591" h="588818">
                  <a:moveTo>
                    <a:pt x="2258291" y="242455"/>
                  </a:moveTo>
                  <a:lnTo>
                    <a:pt x="2871354" y="242455"/>
                  </a:lnTo>
                  <a:lnTo>
                    <a:pt x="3501736" y="242455"/>
                  </a:lnTo>
                  <a:lnTo>
                    <a:pt x="3789218" y="242455"/>
                  </a:lnTo>
                  <a:lnTo>
                    <a:pt x="3855027" y="242455"/>
                  </a:lnTo>
                  <a:lnTo>
                    <a:pt x="3917372" y="238991"/>
                  </a:lnTo>
                  <a:lnTo>
                    <a:pt x="3958936" y="228600"/>
                  </a:lnTo>
                  <a:lnTo>
                    <a:pt x="4014354" y="204355"/>
                  </a:lnTo>
                  <a:lnTo>
                    <a:pt x="4052454" y="180109"/>
                  </a:lnTo>
                  <a:lnTo>
                    <a:pt x="4094018" y="145473"/>
                  </a:lnTo>
                  <a:lnTo>
                    <a:pt x="4135582" y="103909"/>
                  </a:lnTo>
                  <a:lnTo>
                    <a:pt x="4173682" y="55418"/>
                  </a:lnTo>
                  <a:lnTo>
                    <a:pt x="4194463" y="24245"/>
                  </a:lnTo>
                  <a:lnTo>
                    <a:pt x="4218709" y="3464"/>
                  </a:lnTo>
                  <a:lnTo>
                    <a:pt x="4236027" y="0"/>
                  </a:lnTo>
                  <a:lnTo>
                    <a:pt x="4256809" y="3464"/>
                  </a:lnTo>
                  <a:lnTo>
                    <a:pt x="4267200" y="20782"/>
                  </a:lnTo>
                  <a:lnTo>
                    <a:pt x="4274127" y="83127"/>
                  </a:lnTo>
                  <a:lnTo>
                    <a:pt x="4277591" y="155864"/>
                  </a:lnTo>
                  <a:lnTo>
                    <a:pt x="4277591" y="228600"/>
                  </a:lnTo>
                  <a:lnTo>
                    <a:pt x="4267200" y="284018"/>
                  </a:lnTo>
                  <a:lnTo>
                    <a:pt x="4249882" y="322118"/>
                  </a:lnTo>
                  <a:lnTo>
                    <a:pt x="4204854" y="394855"/>
                  </a:lnTo>
                  <a:lnTo>
                    <a:pt x="4139045" y="477982"/>
                  </a:lnTo>
                  <a:lnTo>
                    <a:pt x="4073236" y="554182"/>
                  </a:lnTo>
                  <a:lnTo>
                    <a:pt x="4035136" y="581891"/>
                  </a:lnTo>
                  <a:lnTo>
                    <a:pt x="4000500" y="588818"/>
                  </a:lnTo>
                  <a:lnTo>
                    <a:pt x="3965863" y="581891"/>
                  </a:lnTo>
                  <a:lnTo>
                    <a:pt x="3924300" y="564573"/>
                  </a:lnTo>
                  <a:lnTo>
                    <a:pt x="3882736" y="547255"/>
                  </a:lnTo>
                  <a:lnTo>
                    <a:pt x="3806536" y="526473"/>
                  </a:lnTo>
                  <a:lnTo>
                    <a:pt x="3706091" y="512618"/>
                  </a:lnTo>
                  <a:lnTo>
                    <a:pt x="3491345" y="509155"/>
                  </a:lnTo>
                  <a:lnTo>
                    <a:pt x="3030682" y="509155"/>
                  </a:lnTo>
                  <a:lnTo>
                    <a:pt x="2497282" y="509155"/>
                  </a:lnTo>
                  <a:lnTo>
                    <a:pt x="1666009" y="505691"/>
                  </a:lnTo>
                  <a:lnTo>
                    <a:pt x="1298863" y="502227"/>
                  </a:lnTo>
                  <a:lnTo>
                    <a:pt x="952500" y="498764"/>
                  </a:lnTo>
                  <a:lnTo>
                    <a:pt x="606136" y="491836"/>
                  </a:lnTo>
                  <a:lnTo>
                    <a:pt x="387927" y="491836"/>
                  </a:lnTo>
                  <a:lnTo>
                    <a:pt x="245918" y="491836"/>
                  </a:lnTo>
                  <a:lnTo>
                    <a:pt x="204354" y="481445"/>
                  </a:lnTo>
                  <a:lnTo>
                    <a:pt x="159327" y="464127"/>
                  </a:lnTo>
                  <a:lnTo>
                    <a:pt x="96982" y="439882"/>
                  </a:lnTo>
                  <a:lnTo>
                    <a:pt x="45027" y="419100"/>
                  </a:lnTo>
                  <a:lnTo>
                    <a:pt x="17318" y="405245"/>
                  </a:lnTo>
                  <a:lnTo>
                    <a:pt x="3463" y="387927"/>
                  </a:lnTo>
                  <a:lnTo>
                    <a:pt x="0" y="374073"/>
                  </a:lnTo>
                  <a:lnTo>
                    <a:pt x="6927" y="353291"/>
                  </a:lnTo>
                  <a:lnTo>
                    <a:pt x="34636" y="325582"/>
                  </a:lnTo>
                  <a:lnTo>
                    <a:pt x="79663" y="294409"/>
                  </a:lnTo>
                  <a:lnTo>
                    <a:pt x="117763" y="280555"/>
                  </a:lnTo>
                  <a:lnTo>
                    <a:pt x="238991" y="263236"/>
                  </a:lnTo>
                  <a:lnTo>
                    <a:pt x="398318" y="249382"/>
                  </a:lnTo>
                  <a:lnTo>
                    <a:pt x="678872" y="238991"/>
                  </a:lnTo>
                  <a:lnTo>
                    <a:pt x="990600" y="242455"/>
                  </a:lnTo>
                  <a:lnTo>
                    <a:pt x="1364672" y="242455"/>
                  </a:lnTo>
                  <a:lnTo>
                    <a:pt x="2258291" y="2424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672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FBBAB1-77D4-4173-AED3-62B9237BD0DD}"/>
              </a:ext>
            </a:extLst>
          </p:cNvPr>
          <p:cNvGrpSpPr/>
          <p:nvPr/>
        </p:nvGrpSpPr>
        <p:grpSpPr>
          <a:xfrm>
            <a:off x="2568575" y="1658938"/>
            <a:ext cx="4583113" cy="4278312"/>
            <a:chOff x="2568575" y="1658938"/>
            <a:chExt cx="4583113" cy="4278312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52F1094-9364-134D-9FD8-39E55C38C427}"/>
                </a:ext>
              </a:extLst>
            </p:cNvPr>
            <p:cNvSpPr/>
            <p:nvPr/>
          </p:nvSpPr>
          <p:spPr>
            <a:xfrm>
              <a:off x="4094163" y="2868613"/>
              <a:ext cx="476250" cy="1447800"/>
            </a:xfrm>
            <a:custGeom>
              <a:avLst/>
              <a:gdLst>
                <a:gd name="connsiteX0" fmla="*/ 423862 w 476250"/>
                <a:gd name="connsiteY0" fmla="*/ 554832 h 1447800"/>
                <a:gd name="connsiteX1" fmla="*/ 404812 w 476250"/>
                <a:gd name="connsiteY1" fmla="*/ 311944 h 1447800"/>
                <a:gd name="connsiteX2" fmla="*/ 383381 w 476250"/>
                <a:gd name="connsiteY2" fmla="*/ 159544 h 1447800"/>
                <a:gd name="connsiteX3" fmla="*/ 340519 w 476250"/>
                <a:gd name="connsiteY3" fmla="*/ 128588 h 1447800"/>
                <a:gd name="connsiteX4" fmla="*/ 269081 w 476250"/>
                <a:gd name="connsiteY4" fmla="*/ 90488 h 1447800"/>
                <a:gd name="connsiteX5" fmla="*/ 200025 w 476250"/>
                <a:gd name="connsiteY5" fmla="*/ 59532 h 1447800"/>
                <a:gd name="connsiteX6" fmla="*/ 135731 w 476250"/>
                <a:gd name="connsiteY6" fmla="*/ 33338 h 1447800"/>
                <a:gd name="connsiteX7" fmla="*/ 92869 w 476250"/>
                <a:gd name="connsiteY7" fmla="*/ 19050 h 1447800"/>
                <a:gd name="connsiteX8" fmla="*/ 38100 w 476250"/>
                <a:gd name="connsiteY8" fmla="*/ 0 h 1447800"/>
                <a:gd name="connsiteX9" fmla="*/ 19050 w 476250"/>
                <a:gd name="connsiteY9" fmla="*/ 0 h 1447800"/>
                <a:gd name="connsiteX10" fmla="*/ 4762 w 476250"/>
                <a:gd name="connsiteY10" fmla="*/ 2382 h 1447800"/>
                <a:gd name="connsiteX11" fmla="*/ 0 w 476250"/>
                <a:gd name="connsiteY11" fmla="*/ 11907 h 1447800"/>
                <a:gd name="connsiteX12" fmla="*/ 0 w 476250"/>
                <a:gd name="connsiteY12" fmla="*/ 30957 h 1447800"/>
                <a:gd name="connsiteX13" fmla="*/ 7144 w 476250"/>
                <a:gd name="connsiteY13" fmla="*/ 52388 h 1447800"/>
                <a:gd name="connsiteX14" fmla="*/ 33337 w 476250"/>
                <a:gd name="connsiteY14" fmla="*/ 85725 h 1447800"/>
                <a:gd name="connsiteX15" fmla="*/ 80962 w 476250"/>
                <a:gd name="connsiteY15" fmla="*/ 157163 h 1447800"/>
                <a:gd name="connsiteX16" fmla="*/ 123825 w 476250"/>
                <a:gd name="connsiteY16" fmla="*/ 235744 h 1447800"/>
                <a:gd name="connsiteX17" fmla="*/ 150019 w 476250"/>
                <a:gd name="connsiteY17" fmla="*/ 311944 h 1447800"/>
                <a:gd name="connsiteX18" fmla="*/ 164306 w 476250"/>
                <a:gd name="connsiteY18" fmla="*/ 392907 h 1447800"/>
                <a:gd name="connsiteX19" fmla="*/ 195262 w 476250"/>
                <a:gd name="connsiteY19" fmla="*/ 690563 h 1447800"/>
                <a:gd name="connsiteX20" fmla="*/ 233362 w 476250"/>
                <a:gd name="connsiteY20" fmla="*/ 1088232 h 1447800"/>
                <a:gd name="connsiteX21" fmla="*/ 245269 w 476250"/>
                <a:gd name="connsiteY21" fmla="*/ 1221582 h 1447800"/>
                <a:gd name="connsiteX22" fmla="*/ 257175 w 476250"/>
                <a:gd name="connsiteY22" fmla="*/ 1269207 h 1447800"/>
                <a:gd name="connsiteX23" fmla="*/ 278606 w 476250"/>
                <a:gd name="connsiteY23" fmla="*/ 1321594 h 1447800"/>
                <a:gd name="connsiteX24" fmla="*/ 304800 w 476250"/>
                <a:gd name="connsiteY24" fmla="*/ 1364457 h 1447800"/>
                <a:gd name="connsiteX25" fmla="*/ 326231 w 476250"/>
                <a:gd name="connsiteY25" fmla="*/ 1393032 h 1447800"/>
                <a:gd name="connsiteX26" fmla="*/ 347662 w 476250"/>
                <a:gd name="connsiteY26" fmla="*/ 1416844 h 1447800"/>
                <a:gd name="connsiteX27" fmla="*/ 376237 w 476250"/>
                <a:gd name="connsiteY27" fmla="*/ 1438275 h 1447800"/>
                <a:gd name="connsiteX28" fmla="*/ 400050 w 476250"/>
                <a:gd name="connsiteY28" fmla="*/ 1447800 h 1447800"/>
                <a:gd name="connsiteX29" fmla="*/ 409575 w 476250"/>
                <a:gd name="connsiteY29" fmla="*/ 1447800 h 1447800"/>
                <a:gd name="connsiteX30" fmla="*/ 431006 w 476250"/>
                <a:gd name="connsiteY30" fmla="*/ 1428750 h 1447800"/>
                <a:gd name="connsiteX31" fmla="*/ 450056 w 476250"/>
                <a:gd name="connsiteY31" fmla="*/ 1400175 h 1447800"/>
                <a:gd name="connsiteX32" fmla="*/ 464344 w 476250"/>
                <a:gd name="connsiteY32" fmla="*/ 1354932 h 1447800"/>
                <a:gd name="connsiteX33" fmla="*/ 476250 w 476250"/>
                <a:gd name="connsiteY33" fmla="*/ 1304925 h 1447800"/>
                <a:gd name="connsiteX34" fmla="*/ 476250 w 476250"/>
                <a:gd name="connsiteY34" fmla="*/ 1185863 h 1447800"/>
                <a:gd name="connsiteX35" fmla="*/ 423862 w 476250"/>
                <a:gd name="connsiteY35" fmla="*/ 55483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6250" h="1447800">
                  <a:moveTo>
                    <a:pt x="423862" y="554832"/>
                  </a:moveTo>
                  <a:lnTo>
                    <a:pt x="404812" y="311944"/>
                  </a:lnTo>
                  <a:lnTo>
                    <a:pt x="383381" y="159544"/>
                  </a:lnTo>
                  <a:lnTo>
                    <a:pt x="340519" y="128588"/>
                  </a:lnTo>
                  <a:lnTo>
                    <a:pt x="269081" y="90488"/>
                  </a:lnTo>
                  <a:lnTo>
                    <a:pt x="200025" y="59532"/>
                  </a:lnTo>
                  <a:lnTo>
                    <a:pt x="135731" y="33338"/>
                  </a:lnTo>
                  <a:lnTo>
                    <a:pt x="92869" y="19050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0" y="30957"/>
                  </a:lnTo>
                  <a:lnTo>
                    <a:pt x="7144" y="52388"/>
                  </a:lnTo>
                  <a:lnTo>
                    <a:pt x="33337" y="85725"/>
                  </a:lnTo>
                  <a:lnTo>
                    <a:pt x="80962" y="157163"/>
                  </a:lnTo>
                  <a:lnTo>
                    <a:pt x="123825" y="235744"/>
                  </a:lnTo>
                  <a:lnTo>
                    <a:pt x="150019" y="311944"/>
                  </a:lnTo>
                  <a:lnTo>
                    <a:pt x="164306" y="392907"/>
                  </a:lnTo>
                  <a:lnTo>
                    <a:pt x="195262" y="690563"/>
                  </a:lnTo>
                  <a:lnTo>
                    <a:pt x="233362" y="1088232"/>
                  </a:lnTo>
                  <a:lnTo>
                    <a:pt x="245269" y="1221582"/>
                  </a:lnTo>
                  <a:lnTo>
                    <a:pt x="257175" y="1269207"/>
                  </a:lnTo>
                  <a:lnTo>
                    <a:pt x="278606" y="1321594"/>
                  </a:lnTo>
                  <a:lnTo>
                    <a:pt x="304800" y="1364457"/>
                  </a:lnTo>
                  <a:lnTo>
                    <a:pt x="326231" y="1393032"/>
                  </a:lnTo>
                  <a:lnTo>
                    <a:pt x="347662" y="1416844"/>
                  </a:lnTo>
                  <a:lnTo>
                    <a:pt x="376237" y="1438275"/>
                  </a:lnTo>
                  <a:lnTo>
                    <a:pt x="400050" y="1447800"/>
                  </a:lnTo>
                  <a:lnTo>
                    <a:pt x="409575" y="1447800"/>
                  </a:lnTo>
                  <a:lnTo>
                    <a:pt x="431006" y="1428750"/>
                  </a:lnTo>
                  <a:lnTo>
                    <a:pt x="450056" y="1400175"/>
                  </a:lnTo>
                  <a:lnTo>
                    <a:pt x="464344" y="1354932"/>
                  </a:lnTo>
                  <a:lnTo>
                    <a:pt x="476250" y="1304925"/>
                  </a:lnTo>
                  <a:lnTo>
                    <a:pt x="476250" y="1185863"/>
                  </a:lnTo>
                  <a:lnTo>
                    <a:pt x="423862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515A5B9B-3C11-3247-9E43-DE5352BCB034}"/>
                </a:ext>
              </a:extLst>
            </p:cNvPr>
            <p:cNvSpPr/>
            <p:nvPr/>
          </p:nvSpPr>
          <p:spPr>
            <a:xfrm>
              <a:off x="2568575" y="1660525"/>
              <a:ext cx="1533525" cy="2403475"/>
            </a:xfrm>
            <a:custGeom>
              <a:avLst/>
              <a:gdLst>
                <a:gd name="connsiteX0" fmla="*/ 847725 w 1533525"/>
                <a:gd name="connsiteY0" fmla="*/ 1050925 h 2403475"/>
                <a:gd name="connsiteX1" fmla="*/ 908050 w 1533525"/>
                <a:gd name="connsiteY1" fmla="*/ 920750 h 2403475"/>
                <a:gd name="connsiteX2" fmla="*/ 949325 w 1533525"/>
                <a:gd name="connsiteY2" fmla="*/ 828675 h 2403475"/>
                <a:gd name="connsiteX3" fmla="*/ 993775 w 1533525"/>
                <a:gd name="connsiteY3" fmla="*/ 727075 h 2403475"/>
                <a:gd name="connsiteX4" fmla="*/ 1044575 w 1533525"/>
                <a:gd name="connsiteY4" fmla="*/ 584200 h 2403475"/>
                <a:gd name="connsiteX5" fmla="*/ 1095375 w 1533525"/>
                <a:gd name="connsiteY5" fmla="*/ 425450 h 2403475"/>
                <a:gd name="connsiteX6" fmla="*/ 1127125 w 1533525"/>
                <a:gd name="connsiteY6" fmla="*/ 301625 h 2403475"/>
                <a:gd name="connsiteX7" fmla="*/ 1143000 w 1533525"/>
                <a:gd name="connsiteY7" fmla="*/ 234950 h 2403475"/>
                <a:gd name="connsiteX8" fmla="*/ 1149350 w 1533525"/>
                <a:gd name="connsiteY8" fmla="*/ 196850 h 2403475"/>
                <a:gd name="connsiteX9" fmla="*/ 1146175 w 1533525"/>
                <a:gd name="connsiteY9" fmla="*/ 174625 h 2403475"/>
                <a:gd name="connsiteX10" fmla="*/ 1127125 w 1533525"/>
                <a:gd name="connsiteY10" fmla="*/ 133350 h 2403475"/>
                <a:gd name="connsiteX11" fmla="*/ 1098550 w 1533525"/>
                <a:gd name="connsiteY11" fmla="*/ 92075 h 2403475"/>
                <a:gd name="connsiteX12" fmla="*/ 1073150 w 1533525"/>
                <a:gd name="connsiteY12" fmla="*/ 63500 h 2403475"/>
                <a:gd name="connsiteX13" fmla="*/ 1063625 w 1533525"/>
                <a:gd name="connsiteY13" fmla="*/ 57150 h 2403475"/>
                <a:gd name="connsiteX14" fmla="*/ 1057275 w 1533525"/>
                <a:gd name="connsiteY14" fmla="*/ 44450 h 2403475"/>
                <a:gd name="connsiteX15" fmla="*/ 1057275 w 1533525"/>
                <a:gd name="connsiteY15" fmla="*/ 25400 h 2403475"/>
                <a:gd name="connsiteX16" fmla="*/ 1060450 w 1533525"/>
                <a:gd name="connsiteY16" fmla="*/ 9525 h 2403475"/>
                <a:gd name="connsiteX17" fmla="*/ 1069975 w 1533525"/>
                <a:gd name="connsiteY17" fmla="*/ 0 h 2403475"/>
                <a:gd name="connsiteX18" fmla="*/ 1104900 w 1533525"/>
                <a:gd name="connsiteY18" fmla="*/ 3175 h 2403475"/>
                <a:gd name="connsiteX19" fmla="*/ 1203325 w 1533525"/>
                <a:gd name="connsiteY19" fmla="*/ 31750 h 2403475"/>
                <a:gd name="connsiteX20" fmla="*/ 1295400 w 1533525"/>
                <a:gd name="connsiteY20" fmla="*/ 73025 h 2403475"/>
                <a:gd name="connsiteX21" fmla="*/ 1327150 w 1533525"/>
                <a:gd name="connsiteY21" fmla="*/ 92075 h 2403475"/>
                <a:gd name="connsiteX22" fmla="*/ 1362075 w 1533525"/>
                <a:gd name="connsiteY22" fmla="*/ 133350 h 2403475"/>
                <a:gd name="connsiteX23" fmla="*/ 1431925 w 1533525"/>
                <a:gd name="connsiteY23" fmla="*/ 225425 h 2403475"/>
                <a:gd name="connsiteX24" fmla="*/ 1489075 w 1533525"/>
                <a:gd name="connsiteY24" fmla="*/ 307975 h 2403475"/>
                <a:gd name="connsiteX25" fmla="*/ 1520825 w 1533525"/>
                <a:gd name="connsiteY25" fmla="*/ 365125 h 2403475"/>
                <a:gd name="connsiteX26" fmla="*/ 1530350 w 1533525"/>
                <a:gd name="connsiteY26" fmla="*/ 393700 h 2403475"/>
                <a:gd name="connsiteX27" fmla="*/ 1533525 w 1533525"/>
                <a:gd name="connsiteY27" fmla="*/ 419100 h 2403475"/>
                <a:gd name="connsiteX28" fmla="*/ 1527175 w 1533525"/>
                <a:gd name="connsiteY28" fmla="*/ 438150 h 2403475"/>
                <a:gd name="connsiteX29" fmla="*/ 1517650 w 1533525"/>
                <a:gd name="connsiteY29" fmla="*/ 457200 h 2403475"/>
                <a:gd name="connsiteX30" fmla="*/ 1482725 w 1533525"/>
                <a:gd name="connsiteY30" fmla="*/ 485775 h 2403475"/>
                <a:gd name="connsiteX31" fmla="*/ 1438275 w 1533525"/>
                <a:gd name="connsiteY31" fmla="*/ 511175 h 2403475"/>
                <a:gd name="connsiteX32" fmla="*/ 1393825 w 1533525"/>
                <a:gd name="connsiteY32" fmla="*/ 558800 h 2403475"/>
                <a:gd name="connsiteX33" fmla="*/ 1339850 w 1533525"/>
                <a:gd name="connsiteY33" fmla="*/ 625475 h 2403475"/>
                <a:gd name="connsiteX34" fmla="*/ 1216025 w 1533525"/>
                <a:gd name="connsiteY34" fmla="*/ 866775 h 2403475"/>
                <a:gd name="connsiteX35" fmla="*/ 1063625 w 1533525"/>
                <a:gd name="connsiteY35" fmla="*/ 1136650 h 2403475"/>
                <a:gd name="connsiteX36" fmla="*/ 939800 w 1533525"/>
                <a:gd name="connsiteY36" fmla="*/ 1333500 h 2403475"/>
                <a:gd name="connsiteX37" fmla="*/ 812800 w 1533525"/>
                <a:gd name="connsiteY37" fmla="*/ 1530350 h 2403475"/>
                <a:gd name="connsiteX38" fmla="*/ 685800 w 1533525"/>
                <a:gd name="connsiteY38" fmla="*/ 1695450 h 2403475"/>
                <a:gd name="connsiteX39" fmla="*/ 479425 w 1533525"/>
                <a:gd name="connsiteY39" fmla="*/ 1939925 h 2403475"/>
                <a:gd name="connsiteX40" fmla="*/ 244475 w 1533525"/>
                <a:gd name="connsiteY40" fmla="*/ 2197100 h 2403475"/>
                <a:gd name="connsiteX41" fmla="*/ 104775 w 1533525"/>
                <a:gd name="connsiteY41" fmla="*/ 2346325 h 2403475"/>
                <a:gd name="connsiteX42" fmla="*/ 53975 w 1533525"/>
                <a:gd name="connsiteY42" fmla="*/ 2393950 h 2403475"/>
                <a:gd name="connsiteX43" fmla="*/ 31750 w 1533525"/>
                <a:gd name="connsiteY43" fmla="*/ 2403475 h 2403475"/>
                <a:gd name="connsiteX44" fmla="*/ 9525 w 1533525"/>
                <a:gd name="connsiteY44" fmla="*/ 2403475 h 2403475"/>
                <a:gd name="connsiteX45" fmla="*/ 3175 w 1533525"/>
                <a:gd name="connsiteY45" fmla="*/ 2400300 h 2403475"/>
                <a:gd name="connsiteX46" fmla="*/ 0 w 1533525"/>
                <a:gd name="connsiteY46" fmla="*/ 2390775 h 2403475"/>
                <a:gd name="connsiteX47" fmla="*/ 6350 w 1533525"/>
                <a:gd name="connsiteY47" fmla="*/ 2362200 h 2403475"/>
                <a:gd name="connsiteX48" fmla="*/ 34925 w 1533525"/>
                <a:gd name="connsiteY48" fmla="*/ 2317750 h 2403475"/>
                <a:gd name="connsiteX49" fmla="*/ 142875 w 1533525"/>
                <a:gd name="connsiteY49" fmla="*/ 2171700 h 2403475"/>
                <a:gd name="connsiteX50" fmla="*/ 254000 w 1533525"/>
                <a:gd name="connsiteY50" fmla="*/ 2016125 h 2403475"/>
                <a:gd name="connsiteX51" fmla="*/ 365125 w 1533525"/>
                <a:gd name="connsiteY51" fmla="*/ 1857375 h 2403475"/>
                <a:gd name="connsiteX52" fmla="*/ 495300 w 1533525"/>
                <a:gd name="connsiteY52" fmla="*/ 1666875 h 2403475"/>
                <a:gd name="connsiteX53" fmla="*/ 628650 w 1533525"/>
                <a:gd name="connsiteY53" fmla="*/ 1457325 h 2403475"/>
                <a:gd name="connsiteX54" fmla="*/ 774700 w 1533525"/>
                <a:gd name="connsiteY54" fmla="*/ 1196975 h 2403475"/>
                <a:gd name="connsiteX55" fmla="*/ 847725 w 1533525"/>
                <a:gd name="connsiteY55" fmla="*/ 1050925 h 240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33525" h="2403475">
                  <a:moveTo>
                    <a:pt x="847725" y="1050925"/>
                  </a:moveTo>
                  <a:lnTo>
                    <a:pt x="908050" y="920750"/>
                  </a:lnTo>
                  <a:lnTo>
                    <a:pt x="949325" y="828675"/>
                  </a:lnTo>
                  <a:lnTo>
                    <a:pt x="993775" y="727075"/>
                  </a:lnTo>
                  <a:lnTo>
                    <a:pt x="1044575" y="584200"/>
                  </a:lnTo>
                  <a:lnTo>
                    <a:pt x="1095375" y="425450"/>
                  </a:lnTo>
                  <a:lnTo>
                    <a:pt x="1127125" y="301625"/>
                  </a:lnTo>
                  <a:lnTo>
                    <a:pt x="1143000" y="234950"/>
                  </a:lnTo>
                  <a:lnTo>
                    <a:pt x="1149350" y="196850"/>
                  </a:lnTo>
                  <a:lnTo>
                    <a:pt x="1146175" y="174625"/>
                  </a:lnTo>
                  <a:lnTo>
                    <a:pt x="1127125" y="133350"/>
                  </a:lnTo>
                  <a:lnTo>
                    <a:pt x="1098550" y="92075"/>
                  </a:lnTo>
                  <a:lnTo>
                    <a:pt x="1073150" y="63500"/>
                  </a:lnTo>
                  <a:lnTo>
                    <a:pt x="1063625" y="57150"/>
                  </a:lnTo>
                  <a:lnTo>
                    <a:pt x="1057275" y="44450"/>
                  </a:lnTo>
                  <a:lnTo>
                    <a:pt x="1057275" y="25400"/>
                  </a:lnTo>
                  <a:lnTo>
                    <a:pt x="1060450" y="9525"/>
                  </a:lnTo>
                  <a:lnTo>
                    <a:pt x="1069975" y="0"/>
                  </a:lnTo>
                  <a:lnTo>
                    <a:pt x="1104900" y="3175"/>
                  </a:lnTo>
                  <a:lnTo>
                    <a:pt x="1203325" y="31750"/>
                  </a:lnTo>
                  <a:lnTo>
                    <a:pt x="1295400" y="73025"/>
                  </a:lnTo>
                  <a:lnTo>
                    <a:pt x="1327150" y="92075"/>
                  </a:lnTo>
                  <a:lnTo>
                    <a:pt x="1362075" y="133350"/>
                  </a:lnTo>
                  <a:lnTo>
                    <a:pt x="1431925" y="225425"/>
                  </a:lnTo>
                  <a:lnTo>
                    <a:pt x="1489075" y="307975"/>
                  </a:lnTo>
                  <a:lnTo>
                    <a:pt x="1520825" y="365125"/>
                  </a:lnTo>
                  <a:lnTo>
                    <a:pt x="1530350" y="393700"/>
                  </a:lnTo>
                  <a:lnTo>
                    <a:pt x="1533525" y="419100"/>
                  </a:lnTo>
                  <a:lnTo>
                    <a:pt x="1527175" y="438150"/>
                  </a:lnTo>
                  <a:lnTo>
                    <a:pt x="1517650" y="457200"/>
                  </a:lnTo>
                  <a:lnTo>
                    <a:pt x="1482725" y="485775"/>
                  </a:lnTo>
                  <a:lnTo>
                    <a:pt x="1438275" y="511175"/>
                  </a:lnTo>
                  <a:lnTo>
                    <a:pt x="1393825" y="558800"/>
                  </a:lnTo>
                  <a:lnTo>
                    <a:pt x="1339850" y="625475"/>
                  </a:lnTo>
                  <a:lnTo>
                    <a:pt x="1216025" y="866775"/>
                  </a:lnTo>
                  <a:lnTo>
                    <a:pt x="1063625" y="1136650"/>
                  </a:lnTo>
                  <a:lnTo>
                    <a:pt x="939800" y="1333500"/>
                  </a:lnTo>
                  <a:lnTo>
                    <a:pt x="812800" y="1530350"/>
                  </a:lnTo>
                  <a:lnTo>
                    <a:pt x="685800" y="1695450"/>
                  </a:lnTo>
                  <a:lnTo>
                    <a:pt x="479425" y="1939925"/>
                  </a:lnTo>
                  <a:lnTo>
                    <a:pt x="244475" y="2197100"/>
                  </a:lnTo>
                  <a:lnTo>
                    <a:pt x="104775" y="2346325"/>
                  </a:lnTo>
                  <a:lnTo>
                    <a:pt x="53975" y="2393950"/>
                  </a:lnTo>
                  <a:lnTo>
                    <a:pt x="31750" y="2403475"/>
                  </a:lnTo>
                  <a:lnTo>
                    <a:pt x="9525" y="2403475"/>
                  </a:lnTo>
                  <a:lnTo>
                    <a:pt x="3175" y="2400300"/>
                  </a:lnTo>
                  <a:lnTo>
                    <a:pt x="0" y="2390775"/>
                  </a:lnTo>
                  <a:lnTo>
                    <a:pt x="6350" y="2362200"/>
                  </a:lnTo>
                  <a:lnTo>
                    <a:pt x="34925" y="2317750"/>
                  </a:lnTo>
                  <a:lnTo>
                    <a:pt x="142875" y="2171700"/>
                  </a:lnTo>
                  <a:lnTo>
                    <a:pt x="254000" y="2016125"/>
                  </a:lnTo>
                  <a:lnTo>
                    <a:pt x="365125" y="1857375"/>
                  </a:lnTo>
                  <a:lnTo>
                    <a:pt x="495300" y="1666875"/>
                  </a:lnTo>
                  <a:lnTo>
                    <a:pt x="628650" y="1457325"/>
                  </a:lnTo>
                  <a:lnTo>
                    <a:pt x="774700" y="1196975"/>
                  </a:lnTo>
                  <a:lnTo>
                    <a:pt x="847725" y="1050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F52B340C-4692-D742-8396-F49FAD6A82D7}"/>
                </a:ext>
              </a:extLst>
            </p:cNvPr>
            <p:cNvSpPr/>
            <p:nvPr/>
          </p:nvSpPr>
          <p:spPr>
            <a:xfrm rot="16200000">
              <a:off x="2057400" y="4243388"/>
              <a:ext cx="2919413" cy="357187"/>
            </a:xfrm>
            <a:custGeom>
              <a:avLst/>
              <a:gdLst>
                <a:gd name="connsiteX0" fmla="*/ 1345406 w 2919413"/>
                <a:gd name="connsiteY0" fmla="*/ 107156 h 357187"/>
                <a:gd name="connsiteX1" fmla="*/ 1824038 w 2919413"/>
                <a:gd name="connsiteY1" fmla="*/ 126206 h 357187"/>
                <a:gd name="connsiteX2" fmla="*/ 2202656 w 2919413"/>
                <a:gd name="connsiteY2" fmla="*/ 142875 h 357187"/>
                <a:gd name="connsiteX3" fmla="*/ 2414588 w 2919413"/>
                <a:gd name="connsiteY3" fmla="*/ 150019 h 357187"/>
                <a:gd name="connsiteX4" fmla="*/ 2483644 w 2919413"/>
                <a:gd name="connsiteY4" fmla="*/ 152400 h 357187"/>
                <a:gd name="connsiteX5" fmla="*/ 2531269 w 2919413"/>
                <a:gd name="connsiteY5" fmla="*/ 154781 h 357187"/>
                <a:gd name="connsiteX6" fmla="*/ 2559844 w 2919413"/>
                <a:gd name="connsiteY6" fmla="*/ 152400 h 357187"/>
                <a:gd name="connsiteX7" fmla="*/ 2590800 w 2919413"/>
                <a:gd name="connsiteY7" fmla="*/ 152400 h 357187"/>
                <a:gd name="connsiteX8" fmla="*/ 2628900 w 2919413"/>
                <a:gd name="connsiteY8" fmla="*/ 142875 h 357187"/>
                <a:gd name="connsiteX9" fmla="*/ 2659856 w 2919413"/>
                <a:gd name="connsiteY9" fmla="*/ 130969 h 357187"/>
                <a:gd name="connsiteX10" fmla="*/ 2688431 w 2919413"/>
                <a:gd name="connsiteY10" fmla="*/ 114300 h 357187"/>
                <a:gd name="connsiteX11" fmla="*/ 2707481 w 2919413"/>
                <a:gd name="connsiteY11" fmla="*/ 95250 h 357187"/>
                <a:gd name="connsiteX12" fmla="*/ 2724150 w 2919413"/>
                <a:gd name="connsiteY12" fmla="*/ 66675 h 357187"/>
                <a:gd name="connsiteX13" fmla="*/ 2736056 w 2919413"/>
                <a:gd name="connsiteY13" fmla="*/ 19050 h 357187"/>
                <a:gd name="connsiteX14" fmla="*/ 2919413 w 2919413"/>
                <a:gd name="connsiteY14" fmla="*/ 138112 h 357187"/>
                <a:gd name="connsiteX15" fmla="*/ 2881313 w 2919413"/>
                <a:gd name="connsiteY15" fmla="*/ 197644 h 357187"/>
                <a:gd name="connsiteX16" fmla="*/ 2850356 w 2919413"/>
                <a:gd name="connsiteY16" fmla="*/ 235744 h 357187"/>
                <a:gd name="connsiteX17" fmla="*/ 2814638 w 2919413"/>
                <a:gd name="connsiteY17" fmla="*/ 271462 h 357187"/>
                <a:gd name="connsiteX18" fmla="*/ 2769394 w 2919413"/>
                <a:gd name="connsiteY18" fmla="*/ 307181 h 357187"/>
                <a:gd name="connsiteX19" fmla="*/ 2736056 w 2919413"/>
                <a:gd name="connsiteY19" fmla="*/ 330994 h 357187"/>
                <a:gd name="connsiteX20" fmla="*/ 2700338 w 2919413"/>
                <a:gd name="connsiteY20" fmla="*/ 347662 h 357187"/>
                <a:gd name="connsiteX21" fmla="*/ 2664619 w 2919413"/>
                <a:gd name="connsiteY21" fmla="*/ 357187 h 357187"/>
                <a:gd name="connsiteX22" fmla="*/ 2609850 w 2919413"/>
                <a:gd name="connsiteY22" fmla="*/ 357187 h 357187"/>
                <a:gd name="connsiteX23" fmla="*/ 2440781 w 2919413"/>
                <a:gd name="connsiteY23" fmla="*/ 352425 h 357187"/>
                <a:gd name="connsiteX24" fmla="*/ 2133600 w 2919413"/>
                <a:gd name="connsiteY24" fmla="*/ 345281 h 357187"/>
                <a:gd name="connsiteX25" fmla="*/ 1795463 w 2919413"/>
                <a:gd name="connsiteY25" fmla="*/ 338137 h 357187"/>
                <a:gd name="connsiteX26" fmla="*/ 1359694 w 2919413"/>
                <a:gd name="connsiteY26" fmla="*/ 326231 h 357187"/>
                <a:gd name="connsiteX27" fmla="*/ 962025 w 2919413"/>
                <a:gd name="connsiteY27" fmla="*/ 316706 h 357187"/>
                <a:gd name="connsiteX28" fmla="*/ 766763 w 2919413"/>
                <a:gd name="connsiteY28" fmla="*/ 314325 h 357187"/>
                <a:gd name="connsiteX29" fmla="*/ 585788 w 2919413"/>
                <a:gd name="connsiteY29" fmla="*/ 311944 h 357187"/>
                <a:gd name="connsiteX30" fmla="*/ 338138 w 2919413"/>
                <a:gd name="connsiteY30" fmla="*/ 311944 h 357187"/>
                <a:gd name="connsiteX31" fmla="*/ 221456 w 2919413"/>
                <a:gd name="connsiteY31" fmla="*/ 309562 h 357187"/>
                <a:gd name="connsiteX32" fmla="*/ 142875 w 2919413"/>
                <a:gd name="connsiteY32" fmla="*/ 300037 h 357187"/>
                <a:gd name="connsiteX33" fmla="*/ 64294 w 2919413"/>
                <a:gd name="connsiteY33" fmla="*/ 280987 h 357187"/>
                <a:gd name="connsiteX34" fmla="*/ 42863 w 2919413"/>
                <a:gd name="connsiteY34" fmla="*/ 271462 h 357187"/>
                <a:gd name="connsiteX35" fmla="*/ 21431 w 2919413"/>
                <a:gd name="connsiteY35" fmla="*/ 250031 h 357187"/>
                <a:gd name="connsiteX36" fmla="*/ 7144 w 2919413"/>
                <a:gd name="connsiteY36" fmla="*/ 223837 h 357187"/>
                <a:gd name="connsiteX37" fmla="*/ 0 w 2919413"/>
                <a:gd name="connsiteY37" fmla="*/ 200025 h 357187"/>
                <a:gd name="connsiteX38" fmla="*/ 2381 w 2919413"/>
                <a:gd name="connsiteY38" fmla="*/ 169069 h 357187"/>
                <a:gd name="connsiteX39" fmla="*/ 11906 w 2919413"/>
                <a:gd name="connsiteY39" fmla="*/ 138112 h 357187"/>
                <a:gd name="connsiteX40" fmla="*/ 35719 w 2919413"/>
                <a:gd name="connsiteY40" fmla="*/ 114300 h 357187"/>
                <a:gd name="connsiteX41" fmla="*/ 80963 w 2919413"/>
                <a:gd name="connsiteY41" fmla="*/ 85725 h 357187"/>
                <a:gd name="connsiteX42" fmla="*/ 135731 w 2919413"/>
                <a:gd name="connsiteY42" fmla="*/ 61912 h 357187"/>
                <a:gd name="connsiteX43" fmla="*/ 204788 w 2919413"/>
                <a:gd name="connsiteY43" fmla="*/ 45244 h 357187"/>
                <a:gd name="connsiteX44" fmla="*/ 266700 w 2919413"/>
                <a:gd name="connsiteY44" fmla="*/ 30956 h 357187"/>
                <a:gd name="connsiteX45" fmla="*/ 376238 w 2919413"/>
                <a:gd name="connsiteY45" fmla="*/ 9525 h 357187"/>
                <a:gd name="connsiteX46" fmla="*/ 469106 w 2919413"/>
                <a:gd name="connsiteY46" fmla="*/ 0 h 357187"/>
                <a:gd name="connsiteX47" fmla="*/ 542925 w 2919413"/>
                <a:gd name="connsiteY47" fmla="*/ 0 h 357187"/>
                <a:gd name="connsiteX48" fmla="*/ 578644 w 2919413"/>
                <a:gd name="connsiteY48" fmla="*/ 9525 h 357187"/>
                <a:gd name="connsiteX49" fmla="*/ 633413 w 2919413"/>
                <a:gd name="connsiteY49" fmla="*/ 28575 h 357187"/>
                <a:gd name="connsiteX50" fmla="*/ 740569 w 2919413"/>
                <a:gd name="connsiteY50" fmla="*/ 57150 h 357187"/>
                <a:gd name="connsiteX51" fmla="*/ 859631 w 2919413"/>
                <a:gd name="connsiteY51" fmla="*/ 78581 h 357187"/>
                <a:gd name="connsiteX52" fmla="*/ 931069 w 2919413"/>
                <a:gd name="connsiteY52" fmla="*/ 88106 h 357187"/>
                <a:gd name="connsiteX53" fmla="*/ 1092994 w 2919413"/>
                <a:gd name="connsiteY53" fmla="*/ 95250 h 357187"/>
                <a:gd name="connsiteX54" fmla="*/ 1295400 w 2919413"/>
                <a:gd name="connsiteY54" fmla="*/ 104775 h 357187"/>
                <a:gd name="connsiteX55" fmla="*/ 1345406 w 2919413"/>
                <a:gd name="connsiteY55" fmla="*/ 1071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919413" h="357187">
                  <a:moveTo>
                    <a:pt x="1345406" y="107156"/>
                  </a:moveTo>
                  <a:lnTo>
                    <a:pt x="1824038" y="126206"/>
                  </a:lnTo>
                  <a:lnTo>
                    <a:pt x="2202656" y="142875"/>
                  </a:lnTo>
                  <a:lnTo>
                    <a:pt x="2414588" y="150019"/>
                  </a:lnTo>
                  <a:lnTo>
                    <a:pt x="2483644" y="152400"/>
                  </a:lnTo>
                  <a:lnTo>
                    <a:pt x="2531269" y="154781"/>
                  </a:lnTo>
                  <a:lnTo>
                    <a:pt x="2559844" y="152400"/>
                  </a:lnTo>
                  <a:lnTo>
                    <a:pt x="2590800" y="152400"/>
                  </a:lnTo>
                  <a:lnTo>
                    <a:pt x="2628900" y="142875"/>
                  </a:lnTo>
                  <a:lnTo>
                    <a:pt x="2659856" y="130969"/>
                  </a:lnTo>
                  <a:lnTo>
                    <a:pt x="2688431" y="114300"/>
                  </a:lnTo>
                  <a:lnTo>
                    <a:pt x="2707481" y="95250"/>
                  </a:lnTo>
                  <a:lnTo>
                    <a:pt x="2724150" y="66675"/>
                  </a:lnTo>
                  <a:lnTo>
                    <a:pt x="2736056" y="19050"/>
                  </a:lnTo>
                  <a:lnTo>
                    <a:pt x="2919413" y="138112"/>
                  </a:lnTo>
                  <a:lnTo>
                    <a:pt x="2881313" y="197644"/>
                  </a:lnTo>
                  <a:lnTo>
                    <a:pt x="2850356" y="235744"/>
                  </a:lnTo>
                  <a:lnTo>
                    <a:pt x="2814638" y="271462"/>
                  </a:lnTo>
                  <a:lnTo>
                    <a:pt x="2769394" y="307181"/>
                  </a:lnTo>
                  <a:lnTo>
                    <a:pt x="2736056" y="330994"/>
                  </a:lnTo>
                  <a:lnTo>
                    <a:pt x="2700338" y="347662"/>
                  </a:lnTo>
                  <a:lnTo>
                    <a:pt x="2664619" y="357187"/>
                  </a:lnTo>
                  <a:lnTo>
                    <a:pt x="2609850" y="357187"/>
                  </a:lnTo>
                  <a:lnTo>
                    <a:pt x="2440781" y="352425"/>
                  </a:lnTo>
                  <a:lnTo>
                    <a:pt x="2133600" y="345281"/>
                  </a:lnTo>
                  <a:lnTo>
                    <a:pt x="1795463" y="338137"/>
                  </a:lnTo>
                  <a:lnTo>
                    <a:pt x="1359694" y="326231"/>
                  </a:lnTo>
                  <a:lnTo>
                    <a:pt x="962025" y="316706"/>
                  </a:lnTo>
                  <a:lnTo>
                    <a:pt x="766763" y="314325"/>
                  </a:lnTo>
                  <a:lnTo>
                    <a:pt x="585788" y="311944"/>
                  </a:lnTo>
                  <a:lnTo>
                    <a:pt x="338138" y="311944"/>
                  </a:lnTo>
                  <a:lnTo>
                    <a:pt x="221456" y="309562"/>
                  </a:lnTo>
                  <a:lnTo>
                    <a:pt x="142875" y="300037"/>
                  </a:lnTo>
                  <a:lnTo>
                    <a:pt x="64294" y="280987"/>
                  </a:lnTo>
                  <a:lnTo>
                    <a:pt x="42863" y="271462"/>
                  </a:lnTo>
                  <a:lnTo>
                    <a:pt x="21431" y="250031"/>
                  </a:lnTo>
                  <a:lnTo>
                    <a:pt x="7144" y="223837"/>
                  </a:lnTo>
                  <a:lnTo>
                    <a:pt x="0" y="200025"/>
                  </a:lnTo>
                  <a:lnTo>
                    <a:pt x="2381" y="169069"/>
                  </a:lnTo>
                  <a:lnTo>
                    <a:pt x="11906" y="138112"/>
                  </a:lnTo>
                  <a:lnTo>
                    <a:pt x="35719" y="114300"/>
                  </a:lnTo>
                  <a:lnTo>
                    <a:pt x="80963" y="85725"/>
                  </a:lnTo>
                  <a:lnTo>
                    <a:pt x="135731" y="61912"/>
                  </a:lnTo>
                  <a:lnTo>
                    <a:pt x="204788" y="45244"/>
                  </a:lnTo>
                  <a:lnTo>
                    <a:pt x="266700" y="30956"/>
                  </a:lnTo>
                  <a:lnTo>
                    <a:pt x="376238" y="9525"/>
                  </a:lnTo>
                  <a:lnTo>
                    <a:pt x="469106" y="0"/>
                  </a:lnTo>
                  <a:lnTo>
                    <a:pt x="542925" y="0"/>
                  </a:lnTo>
                  <a:lnTo>
                    <a:pt x="578644" y="9525"/>
                  </a:lnTo>
                  <a:lnTo>
                    <a:pt x="633413" y="28575"/>
                  </a:lnTo>
                  <a:lnTo>
                    <a:pt x="740569" y="57150"/>
                  </a:lnTo>
                  <a:lnTo>
                    <a:pt x="859631" y="78581"/>
                  </a:lnTo>
                  <a:lnTo>
                    <a:pt x="931069" y="88106"/>
                  </a:lnTo>
                  <a:lnTo>
                    <a:pt x="1092994" y="95250"/>
                  </a:lnTo>
                  <a:lnTo>
                    <a:pt x="1295400" y="104775"/>
                  </a:lnTo>
                  <a:lnTo>
                    <a:pt x="134540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FB1D012-092D-1446-927E-9D886117A17F}"/>
                </a:ext>
              </a:extLst>
            </p:cNvPr>
            <p:cNvSpPr/>
            <p:nvPr/>
          </p:nvSpPr>
          <p:spPr>
            <a:xfrm>
              <a:off x="4413250" y="2716213"/>
              <a:ext cx="2738438" cy="1436687"/>
            </a:xfrm>
            <a:custGeom>
              <a:avLst/>
              <a:gdLst>
                <a:gd name="connsiteX0" fmla="*/ 800100 w 2738438"/>
                <a:gd name="connsiteY0" fmla="*/ 228600 h 1435894"/>
                <a:gd name="connsiteX1" fmla="*/ 402432 w 2738438"/>
                <a:gd name="connsiteY1" fmla="*/ 273844 h 1435894"/>
                <a:gd name="connsiteX2" fmla="*/ 0 w 2738438"/>
                <a:gd name="connsiteY2" fmla="*/ 319088 h 1435894"/>
                <a:gd name="connsiteX3" fmla="*/ 33338 w 2738438"/>
                <a:gd name="connsiteY3" fmla="*/ 492919 h 1435894"/>
                <a:gd name="connsiteX4" fmla="*/ 371475 w 2738438"/>
                <a:gd name="connsiteY4" fmla="*/ 457200 h 1435894"/>
                <a:gd name="connsiteX5" fmla="*/ 754857 w 2738438"/>
                <a:gd name="connsiteY5" fmla="*/ 411957 h 1435894"/>
                <a:gd name="connsiteX6" fmla="*/ 1076325 w 2738438"/>
                <a:gd name="connsiteY6" fmla="*/ 376238 h 1435894"/>
                <a:gd name="connsiteX7" fmla="*/ 1293019 w 2738438"/>
                <a:gd name="connsiteY7" fmla="*/ 359569 h 1435894"/>
                <a:gd name="connsiteX8" fmla="*/ 1583532 w 2738438"/>
                <a:gd name="connsiteY8" fmla="*/ 323850 h 1435894"/>
                <a:gd name="connsiteX9" fmla="*/ 2009775 w 2738438"/>
                <a:gd name="connsiteY9" fmla="*/ 271463 h 1435894"/>
                <a:gd name="connsiteX10" fmla="*/ 2247900 w 2738438"/>
                <a:gd name="connsiteY10" fmla="*/ 245269 h 1435894"/>
                <a:gd name="connsiteX11" fmla="*/ 2269332 w 2738438"/>
                <a:gd name="connsiteY11" fmla="*/ 245269 h 1435894"/>
                <a:gd name="connsiteX12" fmla="*/ 2293144 w 2738438"/>
                <a:gd name="connsiteY12" fmla="*/ 247650 h 1435894"/>
                <a:gd name="connsiteX13" fmla="*/ 2314575 w 2738438"/>
                <a:gd name="connsiteY13" fmla="*/ 254794 h 1435894"/>
                <a:gd name="connsiteX14" fmla="*/ 2336007 w 2738438"/>
                <a:gd name="connsiteY14" fmla="*/ 269082 h 1435894"/>
                <a:gd name="connsiteX15" fmla="*/ 2347913 w 2738438"/>
                <a:gd name="connsiteY15" fmla="*/ 283369 h 1435894"/>
                <a:gd name="connsiteX16" fmla="*/ 2355057 w 2738438"/>
                <a:gd name="connsiteY16" fmla="*/ 300038 h 1435894"/>
                <a:gd name="connsiteX17" fmla="*/ 2359819 w 2738438"/>
                <a:gd name="connsiteY17" fmla="*/ 319088 h 1435894"/>
                <a:gd name="connsiteX18" fmla="*/ 2364582 w 2738438"/>
                <a:gd name="connsiteY18" fmla="*/ 352425 h 1435894"/>
                <a:gd name="connsiteX19" fmla="*/ 2345532 w 2738438"/>
                <a:gd name="connsiteY19" fmla="*/ 426244 h 1435894"/>
                <a:gd name="connsiteX20" fmla="*/ 2255044 w 2738438"/>
                <a:gd name="connsiteY20" fmla="*/ 809625 h 1435894"/>
                <a:gd name="connsiteX21" fmla="*/ 2178844 w 2738438"/>
                <a:gd name="connsiteY21" fmla="*/ 1126332 h 1435894"/>
                <a:gd name="connsiteX22" fmla="*/ 2097882 w 2738438"/>
                <a:gd name="connsiteY22" fmla="*/ 1278732 h 1435894"/>
                <a:gd name="connsiteX23" fmla="*/ 2105025 w 2738438"/>
                <a:gd name="connsiteY23" fmla="*/ 1309688 h 1435894"/>
                <a:gd name="connsiteX24" fmla="*/ 2124075 w 2738438"/>
                <a:gd name="connsiteY24" fmla="*/ 1357313 h 1435894"/>
                <a:gd name="connsiteX25" fmla="*/ 2140744 w 2738438"/>
                <a:gd name="connsiteY25" fmla="*/ 1383507 h 1435894"/>
                <a:gd name="connsiteX26" fmla="*/ 2159794 w 2738438"/>
                <a:gd name="connsiteY26" fmla="*/ 1407319 h 1435894"/>
                <a:gd name="connsiteX27" fmla="*/ 2183607 w 2738438"/>
                <a:gd name="connsiteY27" fmla="*/ 1423988 h 1435894"/>
                <a:gd name="connsiteX28" fmla="*/ 2205038 w 2738438"/>
                <a:gd name="connsiteY28" fmla="*/ 1433513 h 1435894"/>
                <a:gd name="connsiteX29" fmla="*/ 2231232 w 2738438"/>
                <a:gd name="connsiteY29" fmla="*/ 1435894 h 1435894"/>
                <a:gd name="connsiteX30" fmla="*/ 2257425 w 2738438"/>
                <a:gd name="connsiteY30" fmla="*/ 1423988 h 1435894"/>
                <a:gd name="connsiteX31" fmla="*/ 2278857 w 2738438"/>
                <a:gd name="connsiteY31" fmla="*/ 1407319 h 1435894"/>
                <a:gd name="connsiteX32" fmla="*/ 2305050 w 2738438"/>
                <a:gd name="connsiteY32" fmla="*/ 1383507 h 1435894"/>
                <a:gd name="connsiteX33" fmla="*/ 2316957 w 2738438"/>
                <a:gd name="connsiteY33" fmla="*/ 1366838 h 1435894"/>
                <a:gd name="connsiteX34" fmla="*/ 2369344 w 2738438"/>
                <a:gd name="connsiteY34" fmla="*/ 1226344 h 1435894"/>
                <a:gd name="connsiteX35" fmla="*/ 2424113 w 2738438"/>
                <a:gd name="connsiteY35" fmla="*/ 1076325 h 1435894"/>
                <a:gd name="connsiteX36" fmla="*/ 2497932 w 2738438"/>
                <a:gd name="connsiteY36" fmla="*/ 876300 h 1435894"/>
                <a:gd name="connsiteX37" fmla="*/ 2559844 w 2738438"/>
                <a:gd name="connsiteY37" fmla="*/ 704850 h 1435894"/>
                <a:gd name="connsiteX38" fmla="*/ 2619375 w 2738438"/>
                <a:gd name="connsiteY38" fmla="*/ 545307 h 1435894"/>
                <a:gd name="connsiteX39" fmla="*/ 2650332 w 2738438"/>
                <a:gd name="connsiteY39" fmla="*/ 461963 h 1435894"/>
                <a:gd name="connsiteX40" fmla="*/ 2659857 w 2738438"/>
                <a:gd name="connsiteY40" fmla="*/ 442913 h 1435894"/>
                <a:gd name="connsiteX41" fmla="*/ 2678907 w 2738438"/>
                <a:gd name="connsiteY41" fmla="*/ 419100 h 1435894"/>
                <a:gd name="connsiteX42" fmla="*/ 2707482 w 2738438"/>
                <a:gd name="connsiteY42" fmla="*/ 390525 h 1435894"/>
                <a:gd name="connsiteX43" fmla="*/ 2731294 w 2738438"/>
                <a:gd name="connsiteY43" fmla="*/ 350044 h 1435894"/>
                <a:gd name="connsiteX44" fmla="*/ 2738438 w 2738438"/>
                <a:gd name="connsiteY44" fmla="*/ 311944 h 1435894"/>
                <a:gd name="connsiteX45" fmla="*/ 2738438 w 2738438"/>
                <a:gd name="connsiteY45" fmla="*/ 292894 h 1435894"/>
                <a:gd name="connsiteX46" fmla="*/ 2726532 w 2738438"/>
                <a:gd name="connsiteY46" fmla="*/ 266700 h 1435894"/>
                <a:gd name="connsiteX47" fmla="*/ 2676525 w 2738438"/>
                <a:gd name="connsiteY47" fmla="*/ 216694 h 1435894"/>
                <a:gd name="connsiteX48" fmla="*/ 2595563 w 2738438"/>
                <a:gd name="connsiteY48" fmla="*/ 145257 h 1435894"/>
                <a:gd name="connsiteX49" fmla="*/ 2521744 w 2738438"/>
                <a:gd name="connsiteY49" fmla="*/ 92869 h 1435894"/>
                <a:gd name="connsiteX50" fmla="*/ 2436019 w 2738438"/>
                <a:gd name="connsiteY50" fmla="*/ 45244 h 1435894"/>
                <a:gd name="connsiteX51" fmla="*/ 2355057 w 2738438"/>
                <a:gd name="connsiteY51" fmla="*/ 4763 h 1435894"/>
                <a:gd name="connsiteX52" fmla="*/ 2336007 w 2738438"/>
                <a:gd name="connsiteY52" fmla="*/ 0 h 1435894"/>
                <a:gd name="connsiteX53" fmla="*/ 2319338 w 2738438"/>
                <a:gd name="connsiteY53" fmla="*/ 4763 h 1435894"/>
                <a:gd name="connsiteX54" fmla="*/ 2219325 w 2738438"/>
                <a:gd name="connsiteY54" fmla="*/ 40482 h 1435894"/>
                <a:gd name="connsiteX55" fmla="*/ 2140744 w 2738438"/>
                <a:gd name="connsiteY55" fmla="*/ 64294 h 1435894"/>
                <a:gd name="connsiteX56" fmla="*/ 2064544 w 2738438"/>
                <a:gd name="connsiteY56" fmla="*/ 76200 h 1435894"/>
                <a:gd name="connsiteX57" fmla="*/ 1721644 w 2738438"/>
                <a:gd name="connsiteY57" fmla="*/ 121444 h 1435894"/>
                <a:gd name="connsiteX58" fmla="*/ 1283494 w 2738438"/>
                <a:gd name="connsiteY58" fmla="*/ 180975 h 1435894"/>
                <a:gd name="connsiteX59" fmla="*/ 957263 w 2738438"/>
                <a:gd name="connsiteY59" fmla="*/ 209550 h 1435894"/>
                <a:gd name="connsiteX60" fmla="*/ 800100 w 2738438"/>
                <a:gd name="connsiteY60" fmla="*/ 228600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38438" h="1435894">
                  <a:moveTo>
                    <a:pt x="800100" y="228600"/>
                  </a:moveTo>
                  <a:lnTo>
                    <a:pt x="402432" y="273844"/>
                  </a:lnTo>
                  <a:lnTo>
                    <a:pt x="0" y="319088"/>
                  </a:lnTo>
                  <a:lnTo>
                    <a:pt x="33338" y="492919"/>
                  </a:lnTo>
                  <a:lnTo>
                    <a:pt x="371475" y="457200"/>
                  </a:lnTo>
                  <a:lnTo>
                    <a:pt x="754857" y="411957"/>
                  </a:lnTo>
                  <a:lnTo>
                    <a:pt x="1076325" y="376238"/>
                  </a:lnTo>
                  <a:lnTo>
                    <a:pt x="1293019" y="359569"/>
                  </a:lnTo>
                  <a:lnTo>
                    <a:pt x="1583532" y="323850"/>
                  </a:lnTo>
                  <a:lnTo>
                    <a:pt x="2009775" y="271463"/>
                  </a:lnTo>
                  <a:lnTo>
                    <a:pt x="2247900" y="245269"/>
                  </a:lnTo>
                  <a:lnTo>
                    <a:pt x="2269332" y="245269"/>
                  </a:lnTo>
                  <a:lnTo>
                    <a:pt x="2293144" y="247650"/>
                  </a:lnTo>
                  <a:lnTo>
                    <a:pt x="2314575" y="254794"/>
                  </a:lnTo>
                  <a:lnTo>
                    <a:pt x="2336007" y="269082"/>
                  </a:lnTo>
                  <a:lnTo>
                    <a:pt x="2347913" y="283369"/>
                  </a:lnTo>
                  <a:lnTo>
                    <a:pt x="2355057" y="300038"/>
                  </a:lnTo>
                  <a:lnTo>
                    <a:pt x="2359819" y="319088"/>
                  </a:lnTo>
                  <a:lnTo>
                    <a:pt x="2364582" y="352425"/>
                  </a:lnTo>
                  <a:lnTo>
                    <a:pt x="2345532" y="426244"/>
                  </a:lnTo>
                  <a:lnTo>
                    <a:pt x="2255044" y="809625"/>
                  </a:lnTo>
                  <a:lnTo>
                    <a:pt x="2178844" y="1126332"/>
                  </a:lnTo>
                  <a:lnTo>
                    <a:pt x="2097882" y="1278732"/>
                  </a:lnTo>
                  <a:lnTo>
                    <a:pt x="2105025" y="1309688"/>
                  </a:lnTo>
                  <a:lnTo>
                    <a:pt x="2124075" y="1357313"/>
                  </a:lnTo>
                  <a:lnTo>
                    <a:pt x="2140744" y="1383507"/>
                  </a:lnTo>
                  <a:lnTo>
                    <a:pt x="2159794" y="1407319"/>
                  </a:lnTo>
                  <a:lnTo>
                    <a:pt x="2183607" y="1423988"/>
                  </a:lnTo>
                  <a:lnTo>
                    <a:pt x="2205038" y="1433513"/>
                  </a:lnTo>
                  <a:lnTo>
                    <a:pt x="2231232" y="1435894"/>
                  </a:lnTo>
                  <a:lnTo>
                    <a:pt x="2257425" y="1423988"/>
                  </a:lnTo>
                  <a:lnTo>
                    <a:pt x="2278857" y="1407319"/>
                  </a:lnTo>
                  <a:lnTo>
                    <a:pt x="2305050" y="1383507"/>
                  </a:lnTo>
                  <a:lnTo>
                    <a:pt x="2316957" y="1366838"/>
                  </a:lnTo>
                  <a:lnTo>
                    <a:pt x="2369344" y="1226344"/>
                  </a:lnTo>
                  <a:lnTo>
                    <a:pt x="2424113" y="1076325"/>
                  </a:lnTo>
                  <a:lnTo>
                    <a:pt x="2497932" y="876300"/>
                  </a:lnTo>
                  <a:lnTo>
                    <a:pt x="2559844" y="704850"/>
                  </a:lnTo>
                  <a:lnTo>
                    <a:pt x="2619375" y="545307"/>
                  </a:lnTo>
                  <a:lnTo>
                    <a:pt x="2650332" y="461963"/>
                  </a:lnTo>
                  <a:lnTo>
                    <a:pt x="2659857" y="442913"/>
                  </a:lnTo>
                  <a:lnTo>
                    <a:pt x="2678907" y="419100"/>
                  </a:lnTo>
                  <a:lnTo>
                    <a:pt x="2707482" y="390525"/>
                  </a:lnTo>
                  <a:lnTo>
                    <a:pt x="2731294" y="350044"/>
                  </a:lnTo>
                  <a:lnTo>
                    <a:pt x="2738438" y="311944"/>
                  </a:lnTo>
                  <a:lnTo>
                    <a:pt x="2738438" y="292894"/>
                  </a:lnTo>
                  <a:lnTo>
                    <a:pt x="2726532" y="266700"/>
                  </a:lnTo>
                  <a:lnTo>
                    <a:pt x="2676525" y="216694"/>
                  </a:lnTo>
                  <a:lnTo>
                    <a:pt x="2595563" y="145257"/>
                  </a:lnTo>
                  <a:lnTo>
                    <a:pt x="2521744" y="92869"/>
                  </a:lnTo>
                  <a:lnTo>
                    <a:pt x="2436019" y="45244"/>
                  </a:lnTo>
                  <a:lnTo>
                    <a:pt x="2355057" y="4763"/>
                  </a:lnTo>
                  <a:lnTo>
                    <a:pt x="2336007" y="0"/>
                  </a:lnTo>
                  <a:lnTo>
                    <a:pt x="2319338" y="4763"/>
                  </a:lnTo>
                  <a:lnTo>
                    <a:pt x="2219325" y="40482"/>
                  </a:lnTo>
                  <a:lnTo>
                    <a:pt x="2140744" y="64294"/>
                  </a:lnTo>
                  <a:lnTo>
                    <a:pt x="2064544" y="76200"/>
                  </a:lnTo>
                  <a:lnTo>
                    <a:pt x="1721644" y="121444"/>
                  </a:lnTo>
                  <a:lnTo>
                    <a:pt x="1283494" y="180975"/>
                  </a:lnTo>
                  <a:lnTo>
                    <a:pt x="957263" y="209550"/>
                  </a:lnTo>
                  <a:lnTo>
                    <a:pt x="80010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095DC6A-6768-5143-9A3D-306B51A5660D}"/>
                </a:ext>
              </a:extLst>
            </p:cNvPr>
            <p:cNvSpPr/>
            <p:nvPr/>
          </p:nvSpPr>
          <p:spPr>
            <a:xfrm>
              <a:off x="4527550" y="3763963"/>
              <a:ext cx="2116138" cy="428625"/>
            </a:xfrm>
            <a:custGeom>
              <a:avLst/>
              <a:gdLst>
                <a:gd name="connsiteX0" fmla="*/ 788194 w 2116932"/>
                <a:gd name="connsiteY0" fmla="*/ 176213 h 428625"/>
                <a:gd name="connsiteX1" fmla="*/ 957263 w 2116932"/>
                <a:gd name="connsiteY1" fmla="*/ 152400 h 428625"/>
                <a:gd name="connsiteX2" fmla="*/ 1176338 w 2116932"/>
                <a:gd name="connsiteY2" fmla="*/ 116682 h 428625"/>
                <a:gd name="connsiteX3" fmla="*/ 1402557 w 2116932"/>
                <a:gd name="connsiteY3" fmla="*/ 90488 h 428625"/>
                <a:gd name="connsiteX4" fmla="*/ 1571625 w 2116932"/>
                <a:gd name="connsiteY4" fmla="*/ 61913 h 428625"/>
                <a:gd name="connsiteX5" fmla="*/ 1743075 w 2116932"/>
                <a:gd name="connsiteY5" fmla="*/ 30957 h 428625"/>
                <a:gd name="connsiteX6" fmla="*/ 1885950 w 2116932"/>
                <a:gd name="connsiteY6" fmla="*/ 0 h 428625"/>
                <a:gd name="connsiteX7" fmla="*/ 1895475 w 2116932"/>
                <a:gd name="connsiteY7" fmla="*/ 2382 h 428625"/>
                <a:gd name="connsiteX8" fmla="*/ 1935957 w 2116932"/>
                <a:gd name="connsiteY8" fmla="*/ 16669 h 428625"/>
                <a:gd name="connsiteX9" fmla="*/ 1974057 w 2116932"/>
                <a:gd name="connsiteY9" fmla="*/ 28575 h 428625"/>
                <a:gd name="connsiteX10" fmla="*/ 2009775 w 2116932"/>
                <a:gd name="connsiteY10" fmla="*/ 38100 h 428625"/>
                <a:gd name="connsiteX11" fmla="*/ 2057400 w 2116932"/>
                <a:gd name="connsiteY11" fmla="*/ 45244 h 428625"/>
                <a:gd name="connsiteX12" fmla="*/ 2102644 w 2116932"/>
                <a:gd name="connsiteY12" fmla="*/ 47625 h 428625"/>
                <a:gd name="connsiteX13" fmla="*/ 2116932 w 2116932"/>
                <a:gd name="connsiteY13" fmla="*/ 47625 h 428625"/>
                <a:gd name="connsiteX14" fmla="*/ 2016919 w 2116932"/>
                <a:gd name="connsiteY14" fmla="*/ 314325 h 428625"/>
                <a:gd name="connsiteX15" fmla="*/ 2002632 w 2116932"/>
                <a:gd name="connsiteY15" fmla="*/ 285750 h 428625"/>
                <a:gd name="connsiteX16" fmla="*/ 1981200 w 2116932"/>
                <a:gd name="connsiteY16" fmla="*/ 226219 h 428625"/>
                <a:gd name="connsiteX17" fmla="*/ 1921669 w 2116932"/>
                <a:gd name="connsiteY17" fmla="*/ 223838 h 428625"/>
                <a:gd name="connsiteX18" fmla="*/ 1802607 w 2116932"/>
                <a:gd name="connsiteY18" fmla="*/ 226219 h 428625"/>
                <a:gd name="connsiteX19" fmla="*/ 1633538 w 2116932"/>
                <a:gd name="connsiteY19" fmla="*/ 233363 h 428625"/>
                <a:gd name="connsiteX20" fmla="*/ 1478757 w 2116932"/>
                <a:gd name="connsiteY20" fmla="*/ 245269 h 428625"/>
                <a:gd name="connsiteX21" fmla="*/ 1323975 w 2116932"/>
                <a:gd name="connsiteY21" fmla="*/ 266700 h 428625"/>
                <a:gd name="connsiteX22" fmla="*/ 1176338 w 2116932"/>
                <a:gd name="connsiteY22" fmla="*/ 295275 h 428625"/>
                <a:gd name="connsiteX23" fmla="*/ 888207 w 2116932"/>
                <a:gd name="connsiteY23" fmla="*/ 316707 h 428625"/>
                <a:gd name="connsiteX24" fmla="*/ 671513 w 2116932"/>
                <a:gd name="connsiteY24" fmla="*/ 340519 h 428625"/>
                <a:gd name="connsiteX25" fmla="*/ 388144 w 2116932"/>
                <a:gd name="connsiteY25" fmla="*/ 373857 h 428625"/>
                <a:gd name="connsiteX26" fmla="*/ 147638 w 2116932"/>
                <a:gd name="connsiteY26" fmla="*/ 407194 h 428625"/>
                <a:gd name="connsiteX27" fmla="*/ 2382 w 2116932"/>
                <a:gd name="connsiteY27" fmla="*/ 428625 h 428625"/>
                <a:gd name="connsiteX28" fmla="*/ 0 w 2116932"/>
                <a:gd name="connsiteY28" fmla="*/ 273844 h 428625"/>
                <a:gd name="connsiteX29" fmla="*/ 361950 w 2116932"/>
                <a:gd name="connsiteY29" fmla="*/ 233363 h 428625"/>
                <a:gd name="connsiteX30" fmla="*/ 683419 w 2116932"/>
                <a:gd name="connsiteY30" fmla="*/ 192882 h 428625"/>
                <a:gd name="connsiteX31" fmla="*/ 788194 w 2116932"/>
                <a:gd name="connsiteY31" fmla="*/ 1762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16932" h="428625">
                  <a:moveTo>
                    <a:pt x="788194" y="176213"/>
                  </a:moveTo>
                  <a:lnTo>
                    <a:pt x="957263" y="152400"/>
                  </a:lnTo>
                  <a:lnTo>
                    <a:pt x="1176338" y="116682"/>
                  </a:lnTo>
                  <a:lnTo>
                    <a:pt x="1402557" y="90488"/>
                  </a:lnTo>
                  <a:lnTo>
                    <a:pt x="1571625" y="61913"/>
                  </a:lnTo>
                  <a:lnTo>
                    <a:pt x="1743075" y="30957"/>
                  </a:lnTo>
                  <a:lnTo>
                    <a:pt x="1885950" y="0"/>
                  </a:lnTo>
                  <a:lnTo>
                    <a:pt x="1895475" y="2382"/>
                  </a:lnTo>
                  <a:lnTo>
                    <a:pt x="1935957" y="16669"/>
                  </a:lnTo>
                  <a:lnTo>
                    <a:pt x="1974057" y="28575"/>
                  </a:lnTo>
                  <a:lnTo>
                    <a:pt x="2009775" y="38100"/>
                  </a:lnTo>
                  <a:lnTo>
                    <a:pt x="2057400" y="45244"/>
                  </a:lnTo>
                  <a:lnTo>
                    <a:pt x="2102644" y="47625"/>
                  </a:lnTo>
                  <a:lnTo>
                    <a:pt x="2116932" y="47625"/>
                  </a:lnTo>
                  <a:lnTo>
                    <a:pt x="2016919" y="314325"/>
                  </a:lnTo>
                  <a:lnTo>
                    <a:pt x="2002632" y="285750"/>
                  </a:lnTo>
                  <a:lnTo>
                    <a:pt x="1981200" y="226219"/>
                  </a:lnTo>
                  <a:lnTo>
                    <a:pt x="1921669" y="223838"/>
                  </a:lnTo>
                  <a:lnTo>
                    <a:pt x="1802607" y="226219"/>
                  </a:lnTo>
                  <a:lnTo>
                    <a:pt x="1633538" y="233363"/>
                  </a:lnTo>
                  <a:lnTo>
                    <a:pt x="1478757" y="245269"/>
                  </a:lnTo>
                  <a:lnTo>
                    <a:pt x="1323975" y="266700"/>
                  </a:lnTo>
                  <a:lnTo>
                    <a:pt x="1176338" y="295275"/>
                  </a:lnTo>
                  <a:lnTo>
                    <a:pt x="888207" y="316707"/>
                  </a:lnTo>
                  <a:lnTo>
                    <a:pt x="671513" y="340519"/>
                  </a:lnTo>
                  <a:lnTo>
                    <a:pt x="388144" y="373857"/>
                  </a:lnTo>
                  <a:lnTo>
                    <a:pt x="147638" y="407194"/>
                  </a:lnTo>
                  <a:lnTo>
                    <a:pt x="2382" y="428625"/>
                  </a:lnTo>
                  <a:lnTo>
                    <a:pt x="0" y="273844"/>
                  </a:lnTo>
                  <a:lnTo>
                    <a:pt x="361950" y="233363"/>
                  </a:lnTo>
                  <a:lnTo>
                    <a:pt x="683419" y="192882"/>
                  </a:lnTo>
                  <a:lnTo>
                    <a:pt x="788194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AAC19807-AEF5-4B42-8336-6CAFD720F22A}"/>
                </a:ext>
              </a:extLst>
            </p:cNvPr>
            <p:cNvSpPr/>
            <p:nvPr/>
          </p:nvSpPr>
          <p:spPr>
            <a:xfrm rot="16200000">
              <a:off x="3373438" y="3503613"/>
              <a:ext cx="4278312" cy="588962"/>
            </a:xfrm>
            <a:custGeom>
              <a:avLst/>
              <a:gdLst>
                <a:gd name="connsiteX0" fmla="*/ 2258291 w 4277591"/>
                <a:gd name="connsiteY0" fmla="*/ 242455 h 588818"/>
                <a:gd name="connsiteX1" fmla="*/ 2871354 w 4277591"/>
                <a:gd name="connsiteY1" fmla="*/ 242455 h 588818"/>
                <a:gd name="connsiteX2" fmla="*/ 3501736 w 4277591"/>
                <a:gd name="connsiteY2" fmla="*/ 242455 h 588818"/>
                <a:gd name="connsiteX3" fmla="*/ 3789218 w 4277591"/>
                <a:gd name="connsiteY3" fmla="*/ 242455 h 588818"/>
                <a:gd name="connsiteX4" fmla="*/ 3855027 w 4277591"/>
                <a:gd name="connsiteY4" fmla="*/ 242455 h 588818"/>
                <a:gd name="connsiteX5" fmla="*/ 3917372 w 4277591"/>
                <a:gd name="connsiteY5" fmla="*/ 238991 h 588818"/>
                <a:gd name="connsiteX6" fmla="*/ 3958936 w 4277591"/>
                <a:gd name="connsiteY6" fmla="*/ 228600 h 588818"/>
                <a:gd name="connsiteX7" fmla="*/ 4014354 w 4277591"/>
                <a:gd name="connsiteY7" fmla="*/ 204355 h 588818"/>
                <a:gd name="connsiteX8" fmla="*/ 4052454 w 4277591"/>
                <a:gd name="connsiteY8" fmla="*/ 180109 h 588818"/>
                <a:gd name="connsiteX9" fmla="*/ 4094018 w 4277591"/>
                <a:gd name="connsiteY9" fmla="*/ 145473 h 588818"/>
                <a:gd name="connsiteX10" fmla="*/ 4135582 w 4277591"/>
                <a:gd name="connsiteY10" fmla="*/ 103909 h 588818"/>
                <a:gd name="connsiteX11" fmla="*/ 4173682 w 4277591"/>
                <a:gd name="connsiteY11" fmla="*/ 55418 h 588818"/>
                <a:gd name="connsiteX12" fmla="*/ 4194463 w 4277591"/>
                <a:gd name="connsiteY12" fmla="*/ 24245 h 588818"/>
                <a:gd name="connsiteX13" fmla="*/ 4218709 w 4277591"/>
                <a:gd name="connsiteY13" fmla="*/ 3464 h 588818"/>
                <a:gd name="connsiteX14" fmla="*/ 4236027 w 4277591"/>
                <a:gd name="connsiteY14" fmla="*/ 0 h 588818"/>
                <a:gd name="connsiteX15" fmla="*/ 4256809 w 4277591"/>
                <a:gd name="connsiteY15" fmla="*/ 3464 h 588818"/>
                <a:gd name="connsiteX16" fmla="*/ 4267200 w 4277591"/>
                <a:gd name="connsiteY16" fmla="*/ 20782 h 588818"/>
                <a:gd name="connsiteX17" fmla="*/ 4274127 w 4277591"/>
                <a:gd name="connsiteY17" fmla="*/ 83127 h 588818"/>
                <a:gd name="connsiteX18" fmla="*/ 4277591 w 4277591"/>
                <a:gd name="connsiteY18" fmla="*/ 155864 h 588818"/>
                <a:gd name="connsiteX19" fmla="*/ 4277591 w 4277591"/>
                <a:gd name="connsiteY19" fmla="*/ 228600 h 588818"/>
                <a:gd name="connsiteX20" fmla="*/ 4267200 w 4277591"/>
                <a:gd name="connsiteY20" fmla="*/ 284018 h 588818"/>
                <a:gd name="connsiteX21" fmla="*/ 4249882 w 4277591"/>
                <a:gd name="connsiteY21" fmla="*/ 322118 h 588818"/>
                <a:gd name="connsiteX22" fmla="*/ 4204854 w 4277591"/>
                <a:gd name="connsiteY22" fmla="*/ 394855 h 588818"/>
                <a:gd name="connsiteX23" fmla="*/ 4139045 w 4277591"/>
                <a:gd name="connsiteY23" fmla="*/ 477982 h 588818"/>
                <a:gd name="connsiteX24" fmla="*/ 4073236 w 4277591"/>
                <a:gd name="connsiteY24" fmla="*/ 554182 h 588818"/>
                <a:gd name="connsiteX25" fmla="*/ 4035136 w 4277591"/>
                <a:gd name="connsiteY25" fmla="*/ 581891 h 588818"/>
                <a:gd name="connsiteX26" fmla="*/ 4000500 w 4277591"/>
                <a:gd name="connsiteY26" fmla="*/ 588818 h 588818"/>
                <a:gd name="connsiteX27" fmla="*/ 3965863 w 4277591"/>
                <a:gd name="connsiteY27" fmla="*/ 581891 h 588818"/>
                <a:gd name="connsiteX28" fmla="*/ 3924300 w 4277591"/>
                <a:gd name="connsiteY28" fmla="*/ 564573 h 588818"/>
                <a:gd name="connsiteX29" fmla="*/ 3882736 w 4277591"/>
                <a:gd name="connsiteY29" fmla="*/ 547255 h 588818"/>
                <a:gd name="connsiteX30" fmla="*/ 3806536 w 4277591"/>
                <a:gd name="connsiteY30" fmla="*/ 526473 h 588818"/>
                <a:gd name="connsiteX31" fmla="*/ 3706091 w 4277591"/>
                <a:gd name="connsiteY31" fmla="*/ 512618 h 588818"/>
                <a:gd name="connsiteX32" fmla="*/ 3491345 w 4277591"/>
                <a:gd name="connsiteY32" fmla="*/ 509155 h 588818"/>
                <a:gd name="connsiteX33" fmla="*/ 3030682 w 4277591"/>
                <a:gd name="connsiteY33" fmla="*/ 509155 h 588818"/>
                <a:gd name="connsiteX34" fmla="*/ 2497282 w 4277591"/>
                <a:gd name="connsiteY34" fmla="*/ 509155 h 588818"/>
                <a:gd name="connsiteX35" fmla="*/ 1666009 w 4277591"/>
                <a:gd name="connsiteY35" fmla="*/ 505691 h 588818"/>
                <a:gd name="connsiteX36" fmla="*/ 1298863 w 4277591"/>
                <a:gd name="connsiteY36" fmla="*/ 502227 h 588818"/>
                <a:gd name="connsiteX37" fmla="*/ 952500 w 4277591"/>
                <a:gd name="connsiteY37" fmla="*/ 498764 h 588818"/>
                <a:gd name="connsiteX38" fmla="*/ 606136 w 4277591"/>
                <a:gd name="connsiteY38" fmla="*/ 491836 h 588818"/>
                <a:gd name="connsiteX39" fmla="*/ 387927 w 4277591"/>
                <a:gd name="connsiteY39" fmla="*/ 491836 h 588818"/>
                <a:gd name="connsiteX40" fmla="*/ 245918 w 4277591"/>
                <a:gd name="connsiteY40" fmla="*/ 491836 h 588818"/>
                <a:gd name="connsiteX41" fmla="*/ 204354 w 4277591"/>
                <a:gd name="connsiteY41" fmla="*/ 481445 h 588818"/>
                <a:gd name="connsiteX42" fmla="*/ 159327 w 4277591"/>
                <a:gd name="connsiteY42" fmla="*/ 464127 h 588818"/>
                <a:gd name="connsiteX43" fmla="*/ 96982 w 4277591"/>
                <a:gd name="connsiteY43" fmla="*/ 439882 h 588818"/>
                <a:gd name="connsiteX44" fmla="*/ 45027 w 4277591"/>
                <a:gd name="connsiteY44" fmla="*/ 419100 h 588818"/>
                <a:gd name="connsiteX45" fmla="*/ 17318 w 4277591"/>
                <a:gd name="connsiteY45" fmla="*/ 405245 h 588818"/>
                <a:gd name="connsiteX46" fmla="*/ 3463 w 4277591"/>
                <a:gd name="connsiteY46" fmla="*/ 387927 h 588818"/>
                <a:gd name="connsiteX47" fmla="*/ 0 w 4277591"/>
                <a:gd name="connsiteY47" fmla="*/ 374073 h 588818"/>
                <a:gd name="connsiteX48" fmla="*/ 6927 w 4277591"/>
                <a:gd name="connsiteY48" fmla="*/ 353291 h 588818"/>
                <a:gd name="connsiteX49" fmla="*/ 34636 w 4277591"/>
                <a:gd name="connsiteY49" fmla="*/ 325582 h 588818"/>
                <a:gd name="connsiteX50" fmla="*/ 79663 w 4277591"/>
                <a:gd name="connsiteY50" fmla="*/ 294409 h 588818"/>
                <a:gd name="connsiteX51" fmla="*/ 117763 w 4277591"/>
                <a:gd name="connsiteY51" fmla="*/ 280555 h 588818"/>
                <a:gd name="connsiteX52" fmla="*/ 238991 w 4277591"/>
                <a:gd name="connsiteY52" fmla="*/ 263236 h 588818"/>
                <a:gd name="connsiteX53" fmla="*/ 398318 w 4277591"/>
                <a:gd name="connsiteY53" fmla="*/ 249382 h 588818"/>
                <a:gd name="connsiteX54" fmla="*/ 678872 w 4277591"/>
                <a:gd name="connsiteY54" fmla="*/ 238991 h 588818"/>
                <a:gd name="connsiteX55" fmla="*/ 990600 w 4277591"/>
                <a:gd name="connsiteY55" fmla="*/ 242455 h 588818"/>
                <a:gd name="connsiteX56" fmla="*/ 1364672 w 4277591"/>
                <a:gd name="connsiteY56" fmla="*/ 242455 h 588818"/>
                <a:gd name="connsiteX57" fmla="*/ 2258291 w 4277591"/>
                <a:gd name="connsiteY57" fmla="*/ 242455 h 58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77591" h="588818">
                  <a:moveTo>
                    <a:pt x="2258291" y="242455"/>
                  </a:moveTo>
                  <a:lnTo>
                    <a:pt x="2871354" y="242455"/>
                  </a:lnTo>
                  <a:lnTo>
                    <a:pt x="3501736" y="242455"/>
                  </a:lnTo>
                  <a:lnTo>
                    <a:pt x="3789218" y="242455"/>
                  </a:lnTo>
                  <a:lnTo>
                    <a:pt x="3855027" y="242455"/>
                  </a:lnTo>
                  <a:lnTo>
                    <a:pt x="3917372" y="238991"/>
                  </a:lnTo>
                  <a:lnTo>
                    <a:pt x="3958936" y="228600"/>
                  </a:lnTo>
                  <a:lnTo>
                    <a:pt x="4014354" y="204355"/>
                  </a:lnTo>
                  <a:lnTo>
                    <a:pt x="4052454" y="180109"/>
                  </a:lnTo>
                  <a:lnTo>
                    <a:pt x="4094018" y="145473"/>
                  </a:lnTo>
                  <a:lnTo>
                    <a:pt x="4135582" y="103909"/>
                  </a:lnTo>
                  <a:lnTo>
                    <a:pt x="4173682" y="55418"/>
                  </a:lnTo>
                  <a:lnTo>
                    <a:pt x="4194463" y="24245"/>
                  </a:lnTo>
                  <a:lnTo>
                    <a:pt x="4218709" y="3464"/>
                  </a:lnTo>
                  <a:lnTo>
                    <a:pt x="4236027" y="0"/>
                  </a:lnTo>
                  <a:lnTo>
                    <a:pt x="4256809" y="3464"/>
                  </a:lnTo>
                  <a:lnTo>
                    <a:pt x="4267200" y="20782"/>
                  </a:lnTo>
                  <a:lnTo>
                    <a:pt x="4274127" y="83127"/>
                  </a:lnTo>
                  <a:lnTo>
                    <a:pt x="4277591" y="155864"/>
                  </a:lnTo>
                  <a:lnTo>
                    <a:pt x="4277591" y="228600"/>
                  </a:lnTo>
                  <a:lnTo>
                    <a:pt x="4267200" y="284018"/>
                  </a:lnTo>
                  <a:lnTo>
                    <a:pt x="4249882" y="322118"/>
                  </a:lnTo>
                  <a:lnTo>
                    <a:pt x="4204854" y="394855"/>
                  </a:lnTo>
                  <a:lnTo>
                    <a:pt x="4139045" y="477982"/>
                  </a:lnTo>
                  <a:lnTo>
                    <a:pt x="4073236" y="554182"/>
                  </a:lnTo>
                  <a:lnTo>
                    <a:pt x="4035136" y="581891"/>
                  </a:lnTo>
                  <a:lnTo>
                    <a:pt x="4000500" y="588818"/>
                  </a:lnTo>
                  <a:lnTo>
                    <a:pt x="3965863" y="581891"/>
                  </a:lnTo>
                  <a:lnTo>
                    <a:pt x="3924300" y="564573"/>
                  </a:lnTo>
                  <a:lnTo>
                    <a:pt x="3882736" y="547255"/>
                  </a:lnTo>
                  <a:lnTo>
                    <a:pt x="3806536" y="526473"/>
                  </a:lnTo>
                  <a:lnTo>
                    <a:pt x="3706091" y="512618"/>
                  </a:lnTo>
                  <a:lnTo>
                    <a:pt x="3491345" y="509155"/>
                  </a:lnTo>
                  <a:lnTo>
                    <a:pt x="3030682" y="509155"/>
                  </a:lnTo>
                  <a:lnTo>
                    <a:pt x="2497282" y="509155"/>
                  </a:lnTo>
                  <a:lnTo>
                    <a:pt x="1666009" y="505691"/>
                  </a:lnTo>
                  <a:lnTo>
                    <a:pt x="1298863" y="502227"/>
                  </a:lnTo>
                  <a:lnTo>
                    <a:pt x="952500" y="498764"/>
                  </a:lnTo>
                  <a:lnTo>
                    <a:pt x="606136" y="491836"/>
                  </a:lnTo>
                  <a:lnTo>
                    <a:pt x="387927" y="491836"/>
                  </a:lnTo>
                  <a:lnTo>
                    <a:pt x="245918" y="491836"/>
                  </a:lnTo>
                  <a:lnTo>
                    <a:pt x="204354" y="481445"/>
                  </a:lnTo>
                  <a:lnTo>
                    <a:pt x="159327" y="464127"/>
                  </a:lnTo>
                  <a:lnTo>
                    <a:pt x="96982" y="439882"/>
                  </a:lnTo>
                  <a:lnTo>
                    <a:pt x="45027" y="419100"/>
                  </a:lnTo>
                  <a:lnTo>
                    <a:pt x="17318" y="405245"/>
                  </a:lnTo>
                  <a:lnTo>
                    <a:pt x="3463" y="387927"/>
                  </a:lnTo>
                  <a:lnTo>
                    <a:pt x="0" y="374073"/>
                  </a:lnTo>
                  <a:lnTo>
                    <a:pt x="6927" y="353291"/>
                  </a:lnTo>
                  <a:lnTo>
                    <a:pt x="34636" y="325582"/>
                  </a:lnTo>
                  <a:lnTo>
                    <a:pt x="79663" y="294409"/>
                  </a:lnTo>
                  <a:lnTo>
                    <a:pt x="117763" y="280555"/>
                  </a:lnTo>
                  <a:lnTo>
                    <a:pt x="238991" y="263236"/>
                  </a:lnTo>
                  <a:lnTo>
                    <a:pt x="398318" y="249382"/>
                  </a:lnTo>
                  <a:lnTo>
                    <a:pt x="678872" y="238991"/>
                  </a:lnTo>
                  <a:lnTo>
                    <a:pt x="990600" y="242455"/>
                  </a:lnTo>
                  <a:lnTo>
                    <a:pt x="1364672" y="242455"/>
                  </a:lnTo>
                  <a:lnTo>
                    <a:pt x="2258291" y="2424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6758369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4DEBB9A-D4E9-3447-ACF8-46D76CF417E1}"/>
              </a:ext>
            </a:extLst>
          </p:cNvPr>
          <p:cNvSpPr/>
          <p:nvPr/>
        </p:nvSpPr>
        <p:spPr>
          <a:xfrm>
            <a:off x="4516438" y="1420813"/>
            <a:ext cx="606425" cy="654050"/>
          </a:xfrm>
          <a:custGeom>
            <a:avLst/>
            <a:gdLst>
              <a:gd name="connsiteX0" fmla="*/ 261938 w 604838"/>
              <a:gd name="connsiteY0" fmla="*/ 323850 h 652463"/>
              <a:gd name="connsiteX1" fmla="*/ 252413 w 604838"/>
              <a:gd name="connsiteY1" fmla="*/ 252413 h 652463"/>
              <a:gd name="connsiteX2" fmla="*/ 235744 w 604838"/>
              <a:gd name="connsiteY2" fmla="*/ 228600 h 652463"/>
              <a:gd name="connsiteX3" fmla="*/ 190500 w 604838"/>
              <a:gd name="connsiteY3" fmla="*/ 190500 h 652463"/>
              <a:gd name="connsiteX4" fmla="*/ 150019 w 604838"/>
              <a:gd name="connsiteY4" fmla="*/ 159544 h 652463"/>
              <a:gd name="connsiteX5" fmla="*/ 107157 w 604838"/>
              <a:gd name="connsiteY5" fmla="*/ 126207 h 652463"/>
              <a:gd name="connsiteX6" fmla="*/ 76200 w 604838"/>
              <a:gd name="connsiteY6" fmla="*/ 107157 h 652463"/>
              <a:gd name="connsiteX7" fmla="*/ 35719 w 604838"/>
              <a:gd name="connsiteY7" fmla="*/ 78582 h 652463"/>
              <a:gd name="connsiteX8" fmla="*/ 14288 w 604838"/>
              <a:gd name="connsiteY8" fmla="*/ 57150 h 652463"/>
              <a:gd name="connsiteX9" fmla="*/ 4763 w 604838"/>
              <a:gd name="connsiteY9" fmla="*/ 38100 h 652463"/>
              <a:gd name="connsiteX10" fmla="*/ 0 w 604838"/>
              <a:gd name="connsiteY10" fmla="*/ 26194 h 652463"/>
              <a:gd name="connsiteX11" fmla="*/ 4763 w 604838"/>
              <a:gd name="connsiteY11" fmla="*/ 14288 h 652463"/>
              <a:gd name="connsiteX12" fmla="*/ 21432 w 604838"/>
              <a:gd name="connsiteY12" fmla="*/ 4763 h 652463"/>
              <a:gd name="connsiteX13" fmla="*/ 64294 w 604838"/>
              <a:gd name="connsiteY13" fmla="*/ 0 h 652463"/>
              <a:gd name="connsiteX14" fmla="*/ 104775 w 604838"/>
              <a:gd name="connsiteY14" fmla="*/ 2382 h 652463"/>
              <a:gd name="connsiteX15" fmla="*/ 192882 w 604838"/>
              <a:gd name="connsiteY15" fmla="*/ 16669 h 652463"/>
              <a:gd name="connsiteX16" fmla="*/ 276225 w 604838"/>
              <a:gd name="connsiteY16" fmla="*/ 35719 h 652463"/>
              <a:gd name="connsiteX17" fmla="*/ 340519 w 604838"/>
              <a:gd name="connsiteY17" fmla="*/ 50007 h 652463"/>
              <a:gd name="connsiteX18" fmla="*/ 397669 w 604838"/>
              <a:gd name="connsiteY18" fmla="*/ 66675 h 652463"/>
              <a:gd name="connsiteX19" fmla="*/ 469107 w 604838"/>
              <a:gd name="connsiteY19" fmla="*/ 83344 h 652463"/>
              <a:gd name="connsiteX20" fmla="*/ 504825 w 604838"/>
              <a:gd name="connsiteY20" fmla="*/ 97632 h 652463"/>
              <a:gd name="connsiteX21" fmla="*/ 540544 w 604838"/>
              <a:gd name="connsiteY21" fmla="*/ 114300 h 652463"/>
              <a:gd name="connsiteX22" fmla="*/ 569119 w 604838"/>
              <a:gd name="connsiteY22" fmla="*/ 133350 h 652463"/>
              <a:gd name="connsiteX23" fmla="*/ 583407 w 604838"/>
              <a:gd name="connsiteY23" fmla="*/ 150019 h 652463"/>
              <a:gd name="connsiteX24" fmla="*/ 597694 w 604838"/>
              <a:gd name="connsiteY24" fmla="*/ 176213 h 652463"/>
              <a:gd name="connsiteX25" fmla="*/ 604838 w 604838"/>
              <a:gd name="connsiteY25" fmla="*/ 204788 h 652463"/>
              <a:gd name="connsiteX26" fmla="*/ 604838 w 604838"/>
              <a:gd name="connsiteY26" fmla="*/ 242888 h 652463"/>
              <a:gd name="connsiteX27" fmla="*/ 592932 w 604838"/>
              <a:gd name="connsiteY27" fmla="*/ 273844 h 652463"/>
              <a:gd name="connsiteX28" fmla="*/ 581025 w 604838"/>
              <a:gd name="connsiteY28" fmla="*/ 295275 h 652463"/>
              <a:gd name="connsiteX29" fmla="*/ 573882 w 604838"/>
              <a:gd name="connsiteY29" fmla="*/ 330994 h 652463"/>
              <a:gd name="connsiteX30" fmla="*/ 564357 w 604838"/>
              <a:gd name="connsiteY30" fmla="*/ 416719 h 652463"/>
              <a:gd name="connsiteX31" fmla="*/ 561975 w 604838"/>
              <a:gd name="connsiteY31" fmla="*/ 502444 h 652463"/>
              <a:gd name="connsiteX32" fmla="*/ 564357 w 604838"/>
              <a:gd name="connsiteY32" fmla="*/ 621507 h 652463"/>
              <a:gd name="connsiteX33" fmla="*/ 271463 w 604838"/>
              <a:gd name="connsiteY33" fmla="*/ 652463 h 652463"/>
              <a:gd name="connsiteX34" fmla="*/ 269082 w 604838"/>
              <a:gd name="connsiteY34" fmla="*/ 516732 h 652463"/>
              <a:gd name="connsiteX35" fmla="*/ 269082 w 604838"/>
              <a:gd name="connsiteY35" fmla="*/ 431007 h 652463"/>
              <a:gd name="connsiteX36" fmla="*/ 261938 w 604838"/>
              <a:gd name="connsiteY36" fmla="*/ 323850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04838" h="652463">
                <a:moveTo>
                  <a:pt x="261938" y="323850"/>
                </a:moveTo>
                <a:lnTo>
                  <a:pt x="252413" y="252413"/>
                </a:lnTo>
                <a:lnTo>
                  <a:pt x="235744" y="228600"/>
                </a:lnTo>
                <a:lnTo>
                  <a:pt x="190500" y="190500"/>
                </a:lnTo>
                <a:lnTo>
                  <a:pt x="150019" y="159544"/>
                </a:lnTo>
                <a:lnTo>
                  <a:pt x="107157" y="126207"/>
                </a:lnTo>
                <a:lnTo>
                  <a:pt x="76200" y="107157"/>
                </a:lnTo>
                <a:lnTo>
                  <a:pt x="35719" y="78582"/>
                </a:lnTo>
                <a:lnTo>
                  <a:pt x="14288" y="57150"/>
                </a:lnTo>
                <a:lnTo>
                  <a:pt x="4763" y="38100"/>
                </a:lnTo>
                <a:lnTo>
                  <a:pt x="0" y="26194"/>
                </a:lnTo>
                <a:lnTo>
                  <a:pt x="4763" y="14288"/>
                </a:lnTo>
                <a:lnTo>
                  <a:pt x="21432" y="4763"/>
                </a:lnTo>
                <a:lnTo>
                  <a:pt x="64294" y="0"/>
                </a:lnTo>
                <a:lnTo>
                  <a:pt x="104775" y="2382"/>
                </a:lnTo>
                <a:lnTo>
                  <a:pt x="192882" y="16669"/>
                </a:lnTo>
                <a:lnTo>
                  <a:pt x="276225" y="35719"/>
                </a:lnTo>
                <a:lnTo>
                  <a:pt x="340519" y="50007"/>
                </a:lnTo>
                <a:lnTo>
                  <a:pt x="397669" y="66675"/>
                </a:lnTo>
                <a:lnTo>
                  <a:pt x="469107" y="83344"/>
                </a:lnTo>
                <a:lnTo>
                  <a:pt x="504825" y="97632"/>
                </a:lnTo>
                <a:lnTo>
                  <a:pt x="540544" y="114300"/>
                </a:lnTo>
                <a:lnTo>
                  <a:pt x="569119" y="133350"/>
                </a:lnTo>
                <a:lnTo>
                  <a:pt x="583407" y="150019"/>
                </a:lnTo>
                <a:lnTo>
                  <a:pt x="597694" y="176213"/>
                </a:lnTo>
                <a:lnTo>
                  <a:pt x="604838" y="204788"/>
                </a:lnTo>
                <a:lnTo>
                  <a:pt x="604838" y="242888"/>
                </a:lnTo>
                <a:lnTo>
                  <a:pt x="592932" y="273844"/>
                </a:lnTo>
                <a:lnTo>
                  <a:pt x="581025" y="295275"/>
                </a:lnTo>
                <a:lnTo>
                  <a:pt x="573882" y="330994"/>
                </a:lnTo>
                <a:lnTo>
                  <a:pt x="564357" y="416719"/>
                </a:lnTo>
                <a:lnTo>
                  <a:pt x="561975" y="502444"/>
                </a:lnTo>
                <a:lnTo>
                  <a:pt x="564357" y="621507"/>
                </a:lnTo>
                <a:lnTo>
                  <a:pt x="271463" y="652463"/>
                </a:lnTo>
                <a:cubicBezTo>
                  <a:pt x="270669" y="607219"/>
                  <a:pt x="269876" y="561976"/>
                  <a:pt x="269082" y="516732"/>
                </a:cubicBezTo>
                <a:lnTo>
                  <a:pt x="269082" y="431007"/>
                </a:lnTo>
                <a:lnTo>
                  <a:pt x="261938" y="323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AD759E65-C10D-814D-8DF3-E8C2F6FC1528}"/>
              </a:ext>
            </a:extLst>
          </p:cNvPr>
          <p:cNvSpPr/>
          <p:nvPr/>
        </p:nvSpPr>
        <p:spPr>
          <a:xfrm>
            <a:off x="4060825" y="2187575"/>
            <a:ext cx="1622425" cy="1023938"/>
          </a:xfrm>
          <a:custGeom>
            <a:avLst/>
            <a:gdLst>
              <a:gd name="connsiteX0" fmla="*/ 869521 w 1621237"/>
              <a:gd name="connsiteY0" fmla="*/ 420736 h 1023792"/>
              <a:gd name="connsiteX1" fmla="*/ 1001352 w 1621237"/>
              <a:gd name="connsiteY1" fmla="*/ 316955 h 1023792"/>
              <a:gd name="connsiteX2" fmla="*/ 1093914 w 1621237"/>
              <a:gd name="connsiteY2" fmla="*/ 241222 h 1023792"/>
              <a:gd name="connsiteX3" fmla="*/ 1124768 w 1621237"/>
              <a:gd name="connsiteY3" fmla="*/ 218783 h 1023792"/>
              <a:gd name="connsiteX4" fmla="*/ 1127573 w 1621237"/>
              <a:gd name="connsiteY4" fmla="*/ 204759 h 1023792"/>
              <a:gd name="connsiteX5" fmla="*/ 1096719 w 1621237"/>
              <a:gd name="connsiteY5" fmla="*/ 159880 h 1023792"/>
              <a:gd name="connsiteX6" fmla="*/ 1063060 w 1621237"/>
              <a:gd name="connsiteY6" fmla="*/ 109392 h 1023792"/>
              <a:gd name="connsiteX7" fmla="*/ 1043426 w 1621237"/>
              <a:gd name="connsiteY7" fmla="*/ 78538 h 1023792"/>
              <a:gd name="connsiteX8" fmla="*/ 1029401 w 1621237"/>
              <a:gd name="connsiteY8" fmla="*/ 44879 h 1023792"/>
              <a:gd name="connsiteX9" fmla="*/ 1029401 w 1621237"/>
              <a:gd name="connsiteY9" fmla="*/ 28049 h 1023792"/>
              <a:gd name="connsiteX10" fmla="*/ 1032206 w 1621237"/>
              <a:gd name="connsiteY10" fmla="*/ 8415 h 1023792"/>
              <a:gd name="connsiteX11" fmla="*/ 1049035 w 1621237"/>
              <a:gd name="connsiteY11" fmla="*/ 0 h 1023792"/>
              <a:gd name="connsiteX12" fmla="*/ 1093914 w 1621237"/>
              <a:gd name="connsiteY12" fmla="*/ 8415 h 1023792"/>
              <a:gd name="connsiteX13" fmla="*/ 1164037 w 1621237"/>
              <a:gd name="connsiteY13" fmla="*/ 33659 h 1023792"/>
              <a:gd name="connsiteX14" fmla="*/ 1301477 w 1621237"/>
              <a:gd name="connsiteY14" fmla="*/ 86952 h 1023792"/>
              <a:gd name="connsiteX15" fmla="*/ 1466967 w 1621237"/>
              <a:gd name="connsiteY15" fmla="*/ 148660 h 1023792"/>
              <a:gd name="connsiteX16" fmla="*/ 1562333 w 1621237"/>
              <a:gd name="connsiteY16" fmla="*/ 185124 h 1023792"/>
              <a:gd name="connsiteX17" fmla="*/ 1573553 w 1621237"/>
              <a:gd name="connsiteY17" fmla="*/ 190734 h 1023792"/>
              <a:gd name="connsiteX18" fmla="*/ 1584773 w 1621237"/>
              <a:gd name="connsiteY18" fmla="*/ 199149 h 1023792"/>
              <a:gd name="connsiteX19" fmla="*/ 1604407 w 1621237"/>
              <a:gd name="connsiteY19" fmla="*/ 230003 h 1023792"/>
              <a:gd name="connsiteX20" fmla="*/ 1615627 w 1621237"/>
              <a:gd name="connsiteY20" fmla="*/ 246832 h 1023792"/>
              <a:gd name="connsiteX21" fmla="*/ 1621237 w 1621237"/>
              <a:gd name="connsiteY21" fmla="*/ 260857 h 1023792"/>
              <a:gd name="connsiteX22" fmla="*/ 1612822 w 1621237"/>
              <a:gd name="connsiteY22" fmla="*/ 280491 h 1023792"/>
              <a:gd name="connsiteX23" fmla="*/ 1570748 w 1621237"/>
              <a:gd name="connsiteY23" fmla="*/ 294516 h 1023792"/>
              <a:gd name="connsiteX24" fmla="*/ 1523065 w 1621237"/>
              <a:gd name="connsiteY24" fmla="*/ 308540 h 1023792"/>
              <a:gd name="connsiteX25" fmla="*/ 1464162 w 1621237"/>
              <a:gd name="connsiteY25" fmla="*/ 325370 h 1023792"/>
              <a:gd name="connsiteX26" fmla="*/ 1385624 w 1621237"/>
              <a:gd name="connsiteY26" fmla="*/ 375858 h 1023792"/>
              <a:gd name="connsiteX27" fmla="*/ 1178061 w 1621237"/>
              <a:gd name="connsiteY27" fmla="*/ 513298 h 1023792"/>
              <a:gd name="connsiteX28" fmla="*/ 992937 w 1621237"/>
              <a:gd name="connsiteY28" fmla="*/ 631105 h 1023792"/>
              <a:gd name="connsiteX29" fmla="*/ 751715 w 1621237"/>
              <a:gd name="connsiteY29" fmla="*/ 723666 h 1023792"/>
              <a:gd name="connsiteX30" fmla="*/ 558176 w 1621237"/>
              <a:gd name="connsiteY30" fmla="*/ 810619 h 1023792"/>
              <a:gd name="connsiteX31" fmla="*/ 375857 w 1621237"/>
              <a:gd name="connsiteY31" fmla="*/ 891961 h 1023792"/>
              <a:gd name="connsiteX32" fmla="*/ 213173 w 1621237"/>
              <a:gd name="connsiteY32" fmla="*/ 964889 h 1023792"/>
              <a:gd name="connsiteX33" fmla="*/ 75732 w 1621237"/>
              <a:gd name="connsiteY33" fmla="*/ 1023792 h 1023792"/>
              <a:gd name="connsiteX34" fmla="*/ 0 w 1621237"/>
              <a:gd name="connsiteY34" fmla="*/ 959279 h 1023792"/>
              <a:gd name="connsiteX35" fmla="*/ 162684 w 1621237"/>
              <a:gd name="connsiteY35" fmla="*/ 875132 h 1023792"/>
              <a:gd name="connsiteX36" fmla="*/ 328174 w 1621237"/>
              <a:gd name="connsiteY36" fmla="*/ 785374 h 1023792"/>
              <a:gd name="connsiteX37" fmla="*/ 488054 w 1621237"/>
              <a:gd name="connsiteY37" fmla="*/ 690008 h 1023792"/>
              <a:gd name="connsiteX38" fmla="*/ 681592 w 1621237"/>
              <a:gd name="connsiteY38" fmla="*/ 560982 h 1023792"/>
              <a:gd name="connsiteX39" fmla="*/ 869521 w 1621237"/>
              <a:gd name="connsiteY39" fmla="*/ 420736 h 1023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21237" h="1023792">
                <a:moveTo>
                  <a:pt x="869521" y="420736"/>
                </a:moveTo>
                <a:lnTo>
                  <a:pt x="1001352" y="316955"/>
                </a:lnTo>
                <a:lnTo>
                  <a:pt x="1093914" y="241222"/>
                </a:lnTo>
                <a:lnTo>
                  <a:pt x="1124768" y="218783"/>
                </a:lnTo>
                <a:lnTo>
                  <a:pt x="1127573" y="204759"/>
                </a:lnTo>
                <a:lnTo>
                  <a:pt x="1096719" y="159880"/>
                </a:lnTo>
                <a:lnTo>
                  <a:pt x="1063060" y="109392"/>
                </a:lnTo>
                <a:lnTo>
                  <a:pt x="1043426" y="78538"/>
                </a:lnTo>
                <a:lnTo>
                  <a:pt x="1029401" y="44879"/>
                </a:lnTo>
                <a:lnTo>
                  <a:pt x="1029401" y="28049"/>
                </a:lnTo>
                <a:lnTo>
                  <a:pt x="1032206" y="8415"/>
                </a:lnTo>
                <a:lnTo>
                  <a:pt x="1049035" y="0"/>
                </a:lnTo>
                <a:lnTo>
                  <a:pt x="1093914" y="8415"/>
                </a:lnTo>
                <a:lnTo>
                  <a:pt x="1164037" y="33659"/>
                </a:lnTo>
                <a:lnTo>
                  <a:pt x="1301477" y="86952"/>
                </a:lnTo>
                <a:lnTo>
                  <a:pt x="1466967" y="148660"/>
                </a:lnTo>
                <a:lnTo>
                  <a:pt x="1562333" y="185124"/>
                </a:lnTo>
                <a:lnTo>
                  <a:pt x="1573553" y="190734"/>
                </a:lnTo>
                <a:lnTo>
                  <a:pt x="1584773" y="199149"/>
                </a:lnTo>
                <a:lnTo>
                  <a:pt x="1604407" y="230003"/>
                </a:lnTo>
                <a:lnTo>
                  <a:pt x="1615627" y="246832"/>
                </a:lnTo>
                <a:lnTo>
                  <a:pt x="1621237" y="260857"/>
                </a:lnTo>
                <a:lnTo>
                  <a:pt x="1612822" y="280491"/>
                </a:lnTo>
                <a:lnTo>
                  <a:pt x="1570748" y="294516"/>
                </a:lnTo>
                <a:lnTo>
                  <a:pt x="1523065" y="308540"/>
                </a:lnTo>
                <a:lnTo>
                  <a:pt x="1464162" y="325370"/>
                </a:lnTo>
                <a:lnTo>
                  <a:pt x="1385624" y="375858"/>
                </a:lnTo>
                <a:lnTo>
                  <a:pt x="1178061" y="513298"/>
                </a:lnTo>
                <a:lnTo>
                  <a:pt x="992937" y="631105"/>
                </a:lnTo>
                <a:lnTo>
                  <a:pt x="751715" y="723666"/>
                </a:lnTo>
                <a:lnTo>
                  <a:pt x="558176" y="810619"/>
                </a:lnTo>
                <a:lnTo>
                  <a:pt x="375857" y="891961"/>
                </a:lnTo>
                <a:lnTo>
                  <a:pt x="213173" y="964889"/>
                </a:lnTo>
                <a:lnTo>
                  <a:pt x="75732" y="1023792"/>
                </a:lnTo>
                <a:lnTo>
                  <a:pt x="0" y="959279"/>
                </a:lnTo>
                <a:lnTo>
                  <a:pt x="162684" y="875132"/>
                </a:lnTo>
                <a:lnTo>
                  <a:pt x="328174" y="785374"/>
                </a:lnTo>
                <a:lnTo>
                  <a:pt x="488054" y="690008"/>
                </a:lnTo>
                <a:lnTo>
                  <a:pt x="681592" y="560982"/>
                </a:lnTo>
                <a:lnTo>
                  <a:pt x="869521" y="4207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3DE9C589-FAB6-2A4B-A9F1-02FDB0B6C8D8}"/>
              </a:ext>
            </a:extLst>
          </p:cNvPr>
          <p:cNvSpPr/>
          <p:nvPr/>
        </p:nvSpPr>
        <p:spPr>
          <a:xfrm>
            <a:off x="3714750" y="5440363"/>
            <a:ext cx="2655888" cy="444500"/>
          </a:xfrm>
          <a:custGeom>
            <a:avLst/>
            <a:gdLst>
              <a:gd name="connsiteX0" fmla="*/ 1152525 w 2655094"/>
              <a:gd name="connsiteY0" fmla="*/ 142875 h 442913"/>
              <a:gd name="connsiteX1" fmla="*/ 1514475 w 2655094"/>
              <a:gd name="connsiteY1" fmla="*/ 109538 h 442913"/>
              <a:gd name="connsiteX2" fmla="*/ 1859756 w 2655094"/>
              <a:gd name="connsiteY2" fmla="*/ 78582 h 442913"/>
              <a:gd name="connsiteX3" fmla="*/ 2007394 w 2655094"/>
              <a:gd name="connsiteY3" fmla="*/ 66675 h 442913"/>
              <a:gd name="connsiteX4" fmla="*/ 2085975 w 2655094"/>
              <a:gd name="connsiteY4" fmla="*/ 40482 h 442913"/>
              <a:gd name="connsiteX5" fmla="*/ 2205038 w 2655094"/>
              <a:gd name="connsiteY5" fmla="*/ 2382 h 442913"/>
              <a:gd name="connsiteX6" fmla="*/ 2221706 w 2655094"/>
              <a:gd name="connsiteY6" fmla="*/ 0 h 442913"/>
              <a:gd name="connsiteX7" fmla="*/ 2257425 w 2655094"/>
              <a:gd name="connsiteY7" fmla="*/ 9525 h 442913"/>
              <a:gd name="connsiteX8" fmla="*/ 2347913 w 2655094"/>
              <a:gd name="connsiteY8" fmla="*/ 38100 h 442913"/>
              <a:gd name="connsiteX9" fmla="*/ 2452688 w 2655094"/>
              <a:gd name="connsiteY9" fmla="*/ 73819 h 442913"/>
              <a:gd name="connsiteX10" fmla="*/ 2536031 w 2655094"/>
              <a:gd name="connsiteY10" fmla="*/ 104775 h 442913"/>
              <a:gd name="connsiteX11" fmla="*/ 2578894 w 2655094"/>
              <a:gd name="connsiteY11" fmla="*/ 121444 h 442913"/>
              <a:gd name="connsiteX12" fmla="*/ 2595563 w 2655094"/>
              <a:gd name="connsiteY12" fmla="*/ 128588 h 442913"/>
              <a:gd name="connsiteX13" fmla="*/ 2616994 w 2655094"/>
              <a:gd name="connsiteY13" fmla="*/ 142875 h 442913"/>
              <a:gd name="connsiteX14" fmla="*/ 2633663 w 2655094"/>
              <a:gd name="connsiteY14" fmla="*/ 164307 h 442913"/>
              <a:gd name="connsiteX15" fmla="*/ 2647950 w 2655094"/>
              <a:gd name="connsiteY15" fmla="*/ 192882 h 442913"/>
              <a:gd name="connsiteX16" fmla="*/ 2655094 w 2655094"/>
              <a:gd name="connsiteY16" fmla="*/ 216694 h 442913"/>
              <a:gd name="connsiteX17" fmla="*/ 2650331 w 2655094"/>
              <a:gd name="connsiteY17" fmla="*/ 233363 h 442913"/>
              <a:gd name="connsiteX18" fmla="*/ 2645569 w 2655094"/>
              <a:gd name="connsiteY18" fmla="*/ 250032 h 442913"/>
              <a:gd name="connsiteX19" fmla="*/ 2621756 w 2655094"/>
              <a:gd name="connsiteY19" fmla="*/ 264319 h 442913"/>
              <a:gd name="connsiteX20" fmla="*/ 2571750 w 2655094"/>
              <a:gd name="connsiteY20" fmla="*/ 278607 h 442913"/>
              <a:gd name="connsiteX21" fmla="*/ 2505075 w 2655094"/>
              <a:gd name="connsiteY21" fmla="*/ 288132 h 442913"/>
              <a:gd name="connsiteX22" fmla="*/ 2409825 w 2655094"/>
              <a:gd name="connsiteY22" fmla="*/ 288132 h 442913"/>
              <a:gd name="connsiteX23" fmla="*/ 2266950 w 2655094"/>
              <a:gd name="connsiteY23" fmla="*/ 288132 h 442913"/>
              <a:gd name="connsiteX24" fmla="*/ 2033588 w 2655094"/>
              <a:gd name="connsiteY24" fmla="*/ 290513 h 442913"/>
              <a:gd name="connsiteX25" fmla="*/ 1752600 w 2655094"/>
              <a:gd name="connsiteY25" fmla="*/ 302419 h 442913"/>
              <a:gd name="connsiteX26" fmla="*/ 1471613 w 2655094"/>
              <a:gd name="connsiteY26" fmla="*/ 316707 h 442913"/>
              <a:gd name="connsiteX27" fmla="*/ 1250156 w 2655094"/>
              <a:gd name="connsiteY27" fmla="*/ 333375 h 442913"/>
              <a:gd name="connsiteX28" fmla="*/ 1019175 w 2655094"/>
              <a:gd name="connsiteY28" fmla="*/ 354807 h 442913"/>
              <a:gd name="connsiteX29" fmla="*/ 635794 w 2655094"/>
              <a:gd name="connsiteY29" fmla="*/ 395288 h 442913"/>
              <a:gd name="connsiteX30" fmla="*/ 576263 w 2655094"/>
              <a:gd name="connsiteY30" fmla="*/ 402432 h 442913"/>
              <a:gd name="connsiteX31" fmla="*/ 533400 w 2655094"/>
              <a:gd name="connsiteY31" fmla="*/ 419100 h 442913"/>
              <a:gd name="connsiteX32" fmla="*/ 483394 w 2655094"/>
              <a:gd name="connsiteY32" fmla="*/ 435769 h 442913"/>
              <a:gd name="connsiteX33" fmla="*/ 445294 w 2655094"/>
              <a:gd name="connsiteY33" fmla="*/ 442913 h 442913"/>
              <a:gd name="connsiteX34" fmla="*/ 407194 w 2655094"/>
              <a:gd name="connsiteY34" fmla="*/ 442913 h 442913"/>
              <a:gd name="connsiteX35" fmla="*/ 361950 w 2655094"/>
              <a:gd name="connsiteY35" fmla="*/ 438150 h 442913"/>
              <a:gd name="connsiteX36" fmla="*/ 314325 w 2655094"/>
              <a:gd name="connsiteY36" fmla="*/ 421482 h 442913"/>
              <a:gd name="connsiteX37" fmla="*/ 278606 w 2655094"/>
              <a:gd name="connsiteY37" fmla="*/ 392907 h 442913"/>
              <a:gd name="connsiteX38" fmla="*/ 190500 w 2655094"/>
              <a:gd name="connsiteY38" fmla="*/ 316707 h 442913"/>
              <a:gd name="connsiteX39" fmla="*/ 95250 w 2655094"/>
              <a:gd name="connsiteY39" fmla="*/ 230982 h 442913"/>
              <a:gd name="connsiteX40" fmla="*/ 11906 w 2655094"/>
              <a:gd name="connsiteY40" fmla="*/ 147638 h 442913"/>
              <a:gd name="connsiteX41" fmla="*/ 0 w 2655094"/>
              <a:gd name="connsiteY41" fmla="*/ 121444 h 442913"/>
              <a:gd name="connsiteX42" fmla="*/ 0 w 2655094"/>
              <a:gd name="connsiteY42" fmla="*/ 100013 h 442913"/>
              <a:gd name="connsiteX43" fmla="*/ 2381 w 2655094"/>
              <a:gd name="connsiteY43" fmla="*/ 83344 h 442913"/>
              <a:gd name="connsiteX44" fmla="*/ 14288 w 2655094"/>
              <a:gd name="connsiteY44" fmla="*/ 73819 h 442913"/>
              <a:gd name="connsiteX45" fmla="*/ 23813 w 2655094"/>
              <a:gd name="connsiteY45" fmla="*/ 71438 h 442913"/>
              <a:gd name="connsiteX46" fmla="*/ 42863 w 2655094"/>
              <a:gd name="connsiteY46" fmla="*/ 73819 h 442913"/>
              <a:gd name="connsiteX47" fmla="*/ 64294 w 2655094"/>
              <a:gd name="connsiteY47" fmla="*/ 83344 h 442913"/>
              <a:gd name="connsiteX48" fmla="*/ 102394 w 2655094"/>
              <a:gd name="connsiteY48" fmla="*/ 111919 h 442913"/>
              <a:gd name="connsiteX49" fmla="*/ 145256 w 2655094"/>
              <a:gd name="connsiteY49" fmla="*/ 140494 h 442913"/>
              <a:gd name="connsiteX50" fmla="*/ 180975 w 2655094"/>
              <a:gd name="connsiteY50" fmla="*/ 157163 h 442913"/>
              <a:gd name="connsiteX51" fmla="*/ 266700 w 2655094"/>
              <a:gd name="connsiteY51" fmla="*/ 185738 h 442913"/>
              <a:gd name="connsiteX52" fmla="*/ 335756 w 2655094"/>
              <a:gd name="connsiteY52" fmla="*/ 197644 h 442913"/>
              <a:gd name="connsiteX53" fmla="*/ 426244 w 2655094"/>
              <a:gd name="connsiteY53" fmla="*/ 204788 h 442913"/>
              <a:gd name="connsiteX54" fmla="*/ 600075 w 2655094"/>
              <a:gd name="connsiteY54" fmla="*/ 190500 h 442913"/>
              <a:gd name="connsiteX55" fmla="*/ 895350 w 2655094"/>
              <a:gd name="connsiteY55" fmla="*/ 164307 h 442913"/>
              <a:gd name="connsiteX56" fmla="*/ 1152525 w 2655094"/>
              <a:gd name="connsiteY56" fmla="*/ 142875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655094" h="442913">
                <a:moveTo>
                  <a:pt x="1152525" y="142875"/>
                </a:moveTo>
                <a:lnTo>
                  <a:pt x="1514475" y="109538"/>
                </a:lnTo>
                <a:lnTo>
                  <a:pt x="1859756" y="78582"/>
                </a:lnTo>
                <a:lnTo>
                  <a:pt x="2007394" y="66675"/>
                </a:lnTo>
                <a:lnTo>
                  <a:pt x="2085975" y="40482"/>
                </a:lnTo>
                <a:lnTo>
                  <a:pt x="2205038" y="2382"/>
                </a:lnTo>
                <a:lnTo>
                  <a:pt x="2221706" y="0"/>
                </a:lnTo>
                <a:lnTo>
                  <a:pt x="2257425" y="9525"/>
                </a:lnTo>
                <a:lnTo>
                  <a:pt x="2347913" y="38100"/>
                </a:lnTo>
                <a:lnTo>
                  <a:pt x="2452688" y="73819"/>
                </a:lnTo>
                <a:lnTo>
                  <a:pt x="2536031" y="104775"/>
                </a:lnTo>
                <a:lnTo>
                  <a:pt x="2578894" y="121444"/>
                </a:lnTo>
                <a:lnTo>
                  <a:pt x="2595563" y="128588"/>
                </a:lnTo>
                <a:lnTo>
                  <a:pt x="2616994" y="142875"/>
                </a:lnTo>
                <a:lnTo>
                  <a:pt x="2633663" y="164307"/>
                </a:lnTo>
                <a:lnTo>
                  <a:pt x="2647950" y="192882"/>
                </a:lnTo>
                <a:lnTo>
                  <a:pt x="2655094" y="216694"/>
                </a:lnTo>
                <a:lnTo>
                  <a:pt x="2650331" y="233363"/>
                </a:lnTo>
                <a:lnTo>
                  <a:pt x="2645569" y="250032"/>
                </a:lnTo>
                <a:lnTo>
                  <a:pt x="2621756" y="264319"/>
                </a:lnTo>
                <a:lnTo>
                  <a:pt x="2571750" y="278607"/>
                </a:lnTo>
                <a:lnTo>
                  <a:pt x="2505075" y="288132"/>
                </a:lnTo>
                <a:lnTo>
                  <a:pt x="2409825" y="288132"/>
                </a:lnTo>
                <a:lnTo>
                  <a:pt x="2266950" y="288132"/>
                </a:lnTo>
                <a:lnTo>
                  <a:pt x="2033588" y="290513"/>
                </a:lnTo>
                <a:lnTo>
                  <a:pt x="1752600" y="302419"/>
                </a:lnTo>
                <a:lnTo>
                  <a:pt x="1471613" y="316707"/>
                </a:lnTo>
                <a:lnTo>
                  <a:pt x="1250156" y="333375"/>
                </a:lnTo>
                <a:lnTo>
                  <a:pt x="1019175" y="354807"/>
                </a:lnTo>
                <a:lnTo>
                  <a:pt x="635794" y="395288"/>
                </a:lnTo>
                <a:lnTo>
                  <a:pt x="576263" y="402432"/>
                </a:lnTo>
                <a:lnTo>
                  <a:pt x="533400" y="419100"/>
                </a:lnTo>
                <a:lnTo>
                  <a:pt x="483394" y="435769"/>
                </a:lnTo>
                <a:lnTo>
                  <a:pt x="445294" y="442913"/>
                </a:lnTo>
                <a:lnTo>
                  <a:pt x="407194" y="442913"/>
                </a:lnTo>
                <a:lnTo>
                  <a:pt x="361950" y="438150"/>
                </a:lnTo>
                <a:lnTo>
                  <a:pt x="314325" y="421482"/>
                </a:lnTo>
                <a:lnTo>
                  <a:pt x="278606" y="392907"/>
                </a:lnTo>
                <a:lnTo>
                  <a:pt x="190500" y="316707"/>
                </a:lnTo>
                <a:lnTo>
                  <a:pt x="95250" y="230982"/>
                </a:lnTo>
                <a:lnTo>
                  <a:pt x="11906" y="147638"/>
                </a:lnTo>
                <a:lnTo>
                  <a:pt x="0" y="121444"/>
                </a:lnTo>
                <a:lnTo>
                  <a:pt x="0" y="100013"/>
                </a:lnTo>
                <a:cubicBezTo>
                  <a:pt x="2511" y="84942"/>
                  <a:pt x="2381" y="90553"/>
                  <a:pt x="2381" y="83344"/>
                </a:cubicBezTo>
                <a:lnTo>
                  <a:pt x="14288" y="73819"/>
                </a:lnTo>
                <a:lnTo>
                  <a:pt x="23813" y="71438"/>
                </a:lnTo>
                <a:lnTo>
                  <a:pt x="42863" y="73819"/>
                </a:lnTo>
                <a:lnTo>
                  <a:pt x="64294" y="83344"/>
                </a:lnTo>
                <a:lnTo>
                  <a:pt x="102394" y="111919"/>
                </a:lnTo>
                <a:lnTo>
                  <a:pt x="145256" y="140494"/>
                </a:lnTo>
                <a:lnTo>
                  <a:pt x="180975" y="157163"/>
                </a:lnTo>
                <a:lnTo>
                  <a:pt x="266700" y="185738"/>
                </a:lnTo>
                <a:lnTo>
                  <a:pt x="335756" y="197644"/>
                </a:lnTo>
                <a:lnTo>
                  <a:pt x="426244" y="204788"/>
                </a:lnTo>
                <a:lnTo>
                  <a:pt x="600075" y="190500"/>
                </a:lnTo>
                <a:lnTo>
                  <a:pt x="895350" y="164307"/>
                </a:lnTo>
                <a:lnTo>
                  <a:pt x="1152525" y="142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D8B7F253-2AEA-FB4E-8671-938602B22733}"/>
              </a:ext>
            </a:extLst>
          </p:cNvPr>
          <p:cNvSpPr/>
          <p:nvPr/>
        </p:nvSpPr>
        <p:spPr>
          <a:xfrm>
            <a:off x="3573463" y="1795463"/>
            <a:ext cx="3105150" cy="552450"/>
          </a:xfrm>
          <a:custGeom>
            <a:avLst/>
            <a:gdLst>
              <a:gd name="connsiteX0" fmla="*/ 908790 w 3105033"/>
              <a:gd name="connsiteY0" fmla="*/ 252442 h 552567"/>
              <a:gd name="connsiteX1" fmla="*/ 1220135 w 3105033"/>
              <a:gd name="connsiteY1" fmla="*/ 204758 h 552567"/>
              <a:gd name="connsiteX2" fmla="*/ 1497821 w 3105033"/>
              <a:gd name="connsiteY2" fmla="*/ 159880 h 552567"/>
              <a:gd name="connsiteX3" fmla="*/ 1741848 w 3105033"/>
              <a:gd name="connsiteY3" fmla="*/ 137441 h 552567"/>
              <a:gd name="connsiteX4" fmla="*/ 2019534 w 3105033"/>
              <a:gd name="connsiteY4" fmla="*/ 109392 h 552567"/>
              <a:gd name="connsiteX5" fmla="*/ 2196243 w 3105033"/>
              <a:gd name="connsiteY5" fmla="*/ 92562 h 552567"/>
              <a:gd name="connsiteX6" fmla="*/ 2370147 w 3105033"/>
              <a:gd name="connsiteY6" fmla="*/ 75733 h 552567"/>
              <a:gd name="connsiteX7" fmla="*/ 2434660 w 3105033"/>
              <a:gd name="connsiteY7" fmla="*/ 72928 h 552567"/>
              <a:gd name="connsiteX8" fmla="*/ 2482343 w 3105033"/>
              <a:gd name="connsiteY8" fmla="*/ 58903 h 552567"/>
              <a:gd name="connsiteX9" fmla="*/ 2566491 w 3105033"/>
              <a:gd name="connsiteY9" fmla="*/ 28049 h 552567"/>
              <a:gd name="connsiteX10" fmla="*/ 2639418 w 3105033"/>
              <a:gd name="connsiteY10" fmla="*/ 5610 h 552567"/>
              <a:gd name="connsiteX11" fmla="*/ 2681492 w 3105033"/>
              <a:gd name="connsiteY11" fmla="*/ 0 h 552567"/>
              <a:gd name="connsiteX12" fmla="*/ 2717956 w 3105033"/>
              <a:gd name="connsiteY12" fmla="*/ 2805 h 552567"/>
              <a:gd name="connsiteX13" fmla="*/ 2757224 w 3105033"/>
              <a:gd name="connsiteY13" fmla="*/ 8415 h 552567"/>
              <a:gd name="connsiteX14" fmla="*/ 2821737 w 3105033"/>
              <a:gd name="connsiteY14" fmla="*/ 28049 h 552567"/>
              <a:gd name="connsiteX15" fmla="*/ 2908689 w 3105033"/>
              <a:gd name="connsiteY15" fmla="*/ 61708 h 552567"/>
              <a:gd name="connsiteX16" fmla="*/ 2981617 w 3105033"/>
              <a:gd name="connsiteY16" fmla="*/ 100977 h 552567"/>
              <a:gd name="connsiteX17" fmla="*/ 3034910 w 3105033"/>
              <a:gd name="connsiteY17" fmla="*/ 129026 h 552567"/>
              <a:gd name="connsiteX18" fmla="*/ 3074179 w 3105033"/>
              <a:gd name="connsiteY18" fmla="*/ 154270 h 552567"/>
              <a:gd name="connsiteX19" fmla="*/ 3093813 w 3105033"/>
              <a:gd name="connsiteY19" fmla="*/ 173904 h 552567"/>
              <a:gd name="connsiteX20" fmla="*/ 3105033 w 3105033"/>
              <a:gd name="connsiteY20" fmla="*/ 193539 h 552567"/>
              <a:gd name="connsiteX21" fmla="*/ 3105033 w 3105033"/>
              <a:gd name="connsiteY21" fmla="*/ 207563 h 552567"/>
              <a:gd name="connsiteX22" fmla="*/ 3096618 w 3105033"/>
              <a:gd name="connsiteY22" fmla="*/ 227198 h 552567"/>
              <a:gd name="connsiteX23" fmla="*/ 3065764 w 3105033"/>
              <a:gd name="connsiteY23" fmla="*/ 249637 h 552567"/>
              <a:gd name="connsiteX24" fmla="*/ 3020886 w 3105033"/>
              <a:gd name="connsiteY24" fmla="*/ 269271 h 552567"/>
              <a:gd name="connsiteX25" fmla="*/ 2978812 w 3105033"/>
              <a:gd name="connsiteY25" fmla="*/ 272076 h 552567"/>
              <a:gd name="connsiteX26" fmla="*/ 2754419 w 3105033"/>
              <a:gd name="connsiteY26" fmla="*/ 272076 h 552567"/>
              <a:gd name="connsiteX27" fmla="*/ 2527222 w 3105033"/>
              <a:gd name="connsiteY27" fmla="*/ 274881 h 552567"/>
              <a:gd name="connsiteX28" fmla="*/ 2193438 w 3105033"/>
              <a:gd name="connsiteY28" fmla="*/ 280491 h 552567"/>
              <a:gd name="connsiteX29" fmla="*/ 1918557 w 3105033"/>
              <a:gd name="connsiteY29" fmla="*/ 291711 h 552567"/>
              <a:gd name="connsiteX30" fmla="*/ 1767092 w 3105033"/>
              <a:gd name="connsiteY30" fmla="*/ 305735 h 552567"/>
              <a:gd name="connsiteX31" fmla="*/ 1433308 w 3105033"/>
              <a:gd name="connsiteY31" fmla="*/ 347809 h 552567"/>
              <a:gd name="connsiteX32" fmla="*/ 1074280 w 3105033"/>
              <a:gd name="connsiteY32" fmla="*/ 395492 h 552567"/>
              <a:gd name="connsiteX33" fmla="*/ 667568 w 3105033"/>
              <a:gd name="connsiteY33" fmla="*/ 454395 h 552567"/>
              <a:gd name="connsiteX34" fmla="*/ 252441 w 3105033"/>
              <a:gd name="connsiteY34" fmla="*/ 516103 h 552567"/>
              <a:gd name="connsiteX35" fmla="*/ 22439 w 3105033"/>
              <a:gd name="connsiteY35" fmla="*/ 552567 h 552567"/>
              <a:gd name="connsiteX36" fmla="*/ 0 w 3105033"/>
              <a:gd name="connsiteY36" fmla="*/ 392687 h 552567"/>
              <a:gd name="connsiteX37" fmla="*/ 207563 w 3105033"/>
              <a:gd name="connsiteY37" fmla="*/ 364638 h 552567"/>
              <a:gd name="connsiteX38" fmla="*/ 482444 w 3105033"/>
              <a:gd name="connsiteY38" fmla="*/ 319760 h 552567"/>
              <a:gd name="connsiteX39" fmla="*/ 908790 w 3105033"/>
              <a:gd name="connsiteY39" fmla="*/ 252442 h 552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05033" h="552567">
                <a:moveTo>
                  <a:pt x="908790" y="252442"/>
                </a:moveTo>
                <a:lnTo>
                  <a:pt x="1220135" y="204758"/>
                </a:lnTo>
                <a:lnTo>
                  <a:pt x="1497821" y="159880"/>
                </a:lnTo>
                <a:lnTo>
                  <a:pt x="1741848" y="137441"/>
                </a:lnTo>
                <a:lnTo>
                  <a:pt x="2019534" y="109392"/>
                </a:lnTo>
                <a:lnTo>
                  <a:pt x="2196243" y="92562"/>
                </a:lnTo>
                <a:lnTo>
                  <a:pt x="2370147" y="75733"/>
                </a:lnTo>
                <a:lnTo>
                  <a:pt x="2434660" y="72928"/>
                </a:lnTo>
                <a:lnTo>
                  <a:pt x="2482343" y="58903"/>
                </a:lnTo>
                <a:lnTo>
                  <a:pt x="2566491" y="28049"/>
                </a:lnTo>
                <a:lnTo>
                  <a:pt x="2639418" y="5610"/>
                </a:lnTo>
                <a:lnTo>
                  <a:pt x="2681492" y="0"/>
                </a:lnTo>
                <a:lnTo>
                  <a:pt x="2717956" y="2805"/>
                </a:lnTo>
                <a:lnTo>
                  <a:pt x="2757224" y="8415"/>
                </a:lnTo>
                <a:lnTo>
                  <a:pt x="2821737" y="28049"/>
                </a:lnTo>
                <a:lnTo>
                  <a:pt x="2908689" y="61708"/>
                </a:lnTo>
                <a:lnTo>
                  <a:pt x="2981617" y="100977"/>
                </a:lnTo>
                <a:lnTo>
                  <a:pt x="3034910" y="129026"/>
                </a:lnTo>
                <a:lnTo>
                  <a:pt x="3074179" y="154270"/>
                </a:lnTo>
                <a:lnTo>
                  <a:pt x="3093813" y="173904"/>
                </a:lnTo>
                <a:lnTo>
                  <a:pt x="3105033" y="193539"/>
                </a:lnTo>
                <a:lnTo>
                  <a:pt x="3105033" y="207563"/>
                </a:lnTo>
                <a:lnTo>
                  <a:pt x="3096618" y="227198"/>
                </a:lnTo>
                <a:lnTo>
                  <a:pt x="3065764" y="249637"/>
                </a:lnTo>
                <a:lnTo>
                  <a:pt x="3020886" y="269271"/>
                </a:lnTo>
                <a:lnTo>
                  <a:pt x="2978812" y="272076"/>
                </a:lnTo>
                <a:lnTo>
                  <a:pt x="2754419" y="272076"/>
                </a:lnTo>
                <a:lnTo>
                  <a:pt x="2527222" y="274881"/>
                </a:lnTo>
                <a:lnTo>
                  <a:pt x="2193438" y="280491"/>
                </a:lnTo>
                <a:lnTo>
                  <a:pt x="1918557" y="291711"/>
                </a:lnTo>
                <a:lnTo>
                  <a:pt x="1767092" y="305735"/>
                </a:lnTo>
                <a:lnTo>
                  <a:pt x="1433308" y="347809"/>
                </a:lnTo>
                <a:lnTo>
                  <a:pt x="1074280" y="395492"/>
                </a:lnTo>
                <a:lnTo>
                  <a:pt x="667568" y="454395"/>
                </a:lnTo>
                <a:lnTo>
                  <a:pt x="252441" y="516103"/>
                </a:lnTo>
                <a:lnTo>
                  <a:pt x="22439" y="552567"/>
                </a:lnTo>
                <a:lnTo>
                  <a:pt x="0" y="392687"/>
                </a:lnTo>
                <a:lnTo>
                  <a:pt x="207563" y="364638"/>
                </a:lnTo>
                <a:lnTo>
                  <a:pt x="482444" y="319760"/>
                </a:lnTo>
                <a:lnTo>
                  <a:pt x="908790" y="25244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3AEEAAA5-5831-684C-A06C-E60E3A0BB554}"/>
              </a:ext>
            </a:extLst>
          </p:cNvPr>
          <p:cNvSpPr/>
          <p:nvPr/>
        </p:nvSpPr>
        <p:spPr>
          <a:xfrm>
            <a:off x="2574925" y="2062163"/>
            <a:ext cx="1100138" cy="3316287"/>
          </a:xfrm>
          <a:custGeom>
            <a:avLst/>
            <a:gdLst>
              <a:gd name="connsiteX0" fmla="*/ 801725 w 1100747"/>
              <a:gd name="connsiteY0" fmla="*/ 793058 h 3315242"/>
              <a:gd name="connsiteX1" fmla="*/ 806058 w 1100747"/>
              <a:gd name="connsiteY1" fmla="*/ 550374 h 3315242"/>
              <a:gd name="connsiteX2" fmla="*/ 806058 w 1100747"/>
              <a:gd name="connsiteY2" fmla="*/ 355359 h 3315242"/>
              <a:gd name="connsiteX3" fmla="*/ 806058 w 1100747"/>
              <a:gd name="connsiteY3" fmla="*/ 329357 h 3315242"/>
              <a:gd name="connsiteX4" fmla="*/ 793057 w 1100747"/>
              <a:gd name="connsiteY4" fmla="*/ 286021 h 3315242"/>
              <a:gd name="connsiteX5" fmla="*/ 780057 w 1100747"/>
              <a:gd name="connsiteY5" fmla="*/ 247018 h 3315242"/>
              <a:gd name="connsiteX6" fmla="*/ 741054 w 1100747"/>
              <a:gd name="connsiteY6" fmla="*/ 173346 h 3315242"/>
              <a:gd name="connsiteX7" fmla="*/ 706385 w 1100747"/>
              <a:gd name="connsiteY7" fmla="*/ 125676 h 3315242"/>
              <a:gd name="connsiteX8" fmla="*/ 671715 w 1100747"/>
              <a:gd name="connsiteY8" fmla="*/ 91007 h 3315242"/>
              <a:gd name="connsiteX9" fmla="*/ 650047 w 1100747"/>
              <a:gd name="connsiteY9" fmla="*/ 69338 h 3315242"/>
              <a:gd name="connsiteX10" fmla="*/ 637046 w 1100747"/>
              <a:gd name="connsiteY10" fmla="*/ 43337 h 3315242"/>
              <a:gd name="connsiteX11" fmla="*/ 628379 w 1100747"/>
              <a:gd name="connsiteY11" fmla="*/ 21668 h 3315242"/>
              <a:gd name="connsiteX12" fmla="*/ 632712 w 1100747"/>
              <a:gd name="connsiteY12" fmla="*/ 4334 h 3315242"/>
              <a:gd name="connsiteX13" fmla="*/ 641380 w 1100747"/>
              <a:gd name="connsiteY13" fmla="*/ 0 h 3315242"/>
              <a:gd name="connsiteX14" fmla="*/ 663048 w 1100747"/>
              <a:gd name="connsiteY14" fmla="*/ 0 h 3315242"/>
              <a:gd name="connsiteX15" fmla="*/ 728053 w 1100747"/>
              <a:gd name="connsiteY15" fmla="*/ 8667 h 3315242"/>
              <a:gd name="connsiteX16" fmla="*/ 814726 w 1100747"/>
              <a:gd name="connsiteY16" fmla="*/ 26002 h 3315242"/>
              <a:gd name="connsiteX17" fmla="*/ 897065 w 1100747"/>
              <a:gd name="connsiteY17" fmla="*/ 47670 h 3315242"/>
              <a:gd name="connsiteX18" fmla="*/ 983738 w 1100747"/>
              <a:gd name="connsiteY18" fmla="*/ 78006 h 3315242"/>
              <a:gd name="connsiteX19" fmla="*/ 1057410 w 1100747"/>
              <a:gd name="connsiteY19" fmla="*/ 104008 h 3315242"/>
              <a:gd name="connsiteX20" fmla="*/ 1087746 w 1100747"/>
              <a:gd name="connsiteY20" fmla="*/ 121342 h 3315242"/>
              <a:gd name="connsiteX21" fmla="*/ 1100747 w 1100747"/>
              <a:gd name="connsiteY21" fmla="*/ 268686 h 3315242"/>
              <a:gd name="connsiteX22" fmla="*/ 1100747 w 1100747"/>
              <a:gd name="connsiteY22" fmla="*/ 385695 h 3315242"/>
              <a:gd name="connsiteX23" fmla="*/ 1092079 w 1100747"/>
              <a:gd name="connsiteY23" fmla="*/ 667382 h 3315242"/>
              <a:gd name="connsiteX24" fmla="*/ 1079078 w 1100747"/>
              <a:gd name="connsiteY24" fmla="*/ 901399 h 3315242"/>
              <a:gd name="connsiteX25" fmla="*/ 1057410 w 1100747"/>
              <a:gd name="connsiteY25" fmla="*/ 1100747 h 3315242"/>
              <a:gd name="connsiteX26" fmla="*/ 1031408 w 1100747"/>
              <a:gd name="connsiteY26" fmla="*/ 1317429 h 3315242"/>
              <a:gd name="connsiteX27" fmla="*/ 996739 w 1100747"/>
              <a:gd name="connsiteY27" fmla="*/ 1534112 h 3315242"/>
              <a:gd name="connsiteX28" fmla="*/ 949069 w 1100747"/>
              <a:gd name="connsiteY28" fmla="*/ 1750794 h 3315242"/>
              <a:gd name="connsiteX29" fmla="*/ 897065 w 1100747"/>
              <a:gd name="connsiteY29" fmla="*/ 1967477 h 3315242"/>
              <a:gd name="connsiteX30" fmla="*/ 845061 w 1100747"/>
              <a:gd name="connsiteY30" fmla="*/ 2145156 h 3315242"/>
              <a:gd name="connsiteX31" fmla="*/ 780057 w 1100747"/>
              <a:gd name="connsiteY31" fmla="*/ 2309835 h 3315242"/>
              <a:gd name="connsiteX32" fmla="*/ 736720 w 1100747"/>
              <a:gd name="connsiteY32" fmla="*/ 2413843 h 3315242"/>
              <a:gd name="connsiteX33" fmla="*/ 650047 w 1100747"/>
              <a:gd name="connsiteY33" fmla="*/ 2574188 h 3315242"/>
              <a:gd name="connsiteX34" fmla="*/ 559040 w 1100747"/>
              <a:gd name="connsiteY34" fmla="*/ 2725865 h 3315242"/>
              <a:gd name="connsiteX35" fmla="*/ 450699 w 1100747"/>
              <a:gd name="connsiteY35" fmla="*/ 2886210 h 3315242"/>
              <a:gd name="connsiteX36" fmla="*/ 342358 w 1100747"/>
              <a:gd name="connsiteY36" fmla="*/ 3024887 h 3315242"/>
              <a:gd name="connsiteX37" fmla="*/ 234017 w 1100747"/>
              <a:gd name="connsiteY37" fmla="*/ 3141896 h 3315242"/>
              <a:gd name="connsiteX38" fmla="*/ 121342 w 1100747"/>
              <a:gd name="connsiteY38" fmla="*/ 3263238 h 3315242"/>
              <a:gd name="connsiteX39" fmla="*/ 86673 w 1100747"/>
              <a:gd name="connsiteY39" fmla="*/ 3297907 h 3315242"/>
              <a:gd name="connsiteX40" fmla="*/ 69338 w 1100747"/>
              <a:gd name="connsiteY40" fmla="*/ 3310908 h 3315242"/>
              <a:gd name="connsiteX41" fmla="*/ 52003 w 1100747"/>
              <a:gd name="connsiteY41" fmla="*/ 3315242 h 3315242"/>
              <a:gd name="connsiteX42" fmla="*/ 17334 w 1100747"/>
              <a:gd name="connsiteY42" fmla="*/ 3315242 h 3315242"/>
              <a:gd name="connsiteX43" fmla="*/ 4333 w 1100747"/>
              <a:gd name="connsiteY43" fmla="*/ 3302241 h 3315242"/>
              <a:gd name="connsiteX44" fmla="*/ 0 w 1100747"/>
              <a:gd name="connsiteY44" fmla="*/ 3284906 h 3315242"/>
              <a:gd name="connsiteX45" fmla="*/ 8667 w 1100747"/>
              <a:gd name="connsiteY45" fmla="*/ 3258904 h 3315242"/>
              <a:gd name="connsiteX46" fmla="*/ 56337 w 1100747"/>
              <a:gd name="connsiteY46" fmla="*/ 3198233 h 3315242"/>
              <a:gd name="connsiteX47" fmla="*/ 147344 w 1100747"/>
              <a:gd name="connsiteY47" fmla="*/ 3076891 h 3315242"/>
              <a:gd name="connsiteX48" fmla="*/ 225349 w 1100747"/>
              <a:gd name="connsiteY48" fmla="*/ 2968550 h 3315242"/>
              <a:gd name="connsiteX49" fmla="*/ 312022 w 1100747"/>
              <a:gd name="connsiteY49" fmla="*/ 2829873 h 3315242"/>
              <a:gd name="connsiteX50" fmla="*/ 372694 w 1100747"/>
              <a:gd name="connsiteY50" fmla="*/ 2730199 h 3315242"/>
              <a:gd name="connsiteX51" fmla="*/ 450699 w 1100747"/>
              <a:gd name="connsiteY51" fmla="*/ 2578521 h 3315242"/>
              <a:gd name="connsiteX52" fmla="*/ 485368 w 1100747"/>
              <a:gd name="connsiteY52" fmla="*/ 2504849 h 3315242"/>
              <a:gd name="connsiteX53" fmla="*/ 533039 w 1100747"/>
              <a:gd name="connsiteY53" fmla="*/ 2392174 h 3315242"/>
              <a:gd name="connsiteX54" fmla="*/ 567708 w 1100747"/>
              <a:gd name="connsiteY54" fmla="*/ 2283833 h 3315242"/>
              <a:gd name="connsiteX55" fmla="*/ 606711 w 1100747"/>
              <a:gd name="connsiteY55" fmla="*/ 2158157 h 3315242"/>
              <a:gd name="connsiteX56" fmla="*/ 632712 w 1100747"/>
              <a:gd name="connsiteY56" fmla="*/ 2080152 h 3315242"/>
              <a:gd name="connsiteX57" fmla="*/ 676049 w 1100747"/>
              <a:gd name="connsiteY57" fmla="*/ 1928474 h 3315242"/>
              <a:gd name="connsiteX58" fmla="*/ 706385 w 1100747"/>
              <a:gd name="connsiteY58" fmla="*/ 1776796 h 3315242"/>
              <a:gd name="connsiteX59" fmla="*/ 728053 w 1100747"/>
              <a:gd name="connsiteY59" fmla="*/ 1646787 h 3315242"/>
              <a:gd name="connsiteX60" fmla="*/ 754055 w 1100747"/>
              <a:gd name="connsiteY60" fmla="*/ 1499443 h 3315242"/>
              <a:gd name="connsiteX61" fmla="*/ 767056 w 1100747"/>
              <a:gd name="connsiteY61" fmla="*/ 1343431 h 3315242"/>
              <a:gd name="connsiteX62" fmla="*/ 784390 w 1100747"/>
              <a:gd name="connsiteY62" fmla="*/ 1161418 h 3315242"/>
              <a:gd name="connsiteX63" fmla="*/ 801725 w 1100747"/>
              <a:gd name="connsiteY63" fmla="*/ 793058 h 3315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100747" h="3315242">
                <a:moveTo>
                  <a:pt x="801725" y="793058"/>
                </a:moveTo>
                <a:cubicBezTo>
                  <a:pt x="803169" y="712163"/>
                  <a:pt x="804614" y="631269"/>
                  <a:pt x="806058" y="550374"/>
                </a:cubicBezTo>
                <a:lnTo>
                  <a:pt x="806058" y="355359"/>
                </a:lnTo>
                <a:lnTo>
                  <a:pt x="806058" y="329357"/>
                </a:lnTo>
                <a:lnTo>
                  <a:pt x="793057" y="286021"/>
                </a:lnTo>
                <a:lnTo>
                  <a:pt x="780057" y="247018"/>
                </a:lnTo>
                <a:lnTo>
                  <a:pt x="741054" y="173346"/>
                </a:lnTo>
                <a:lnTo>
                  <a:pt x="706385" y="125676"/>
                </a:lnTo>
                <a:lnTo>
                  <a:pt x="671715" y="91007"/>
                </a:lnTo>
                <a:lnTo>
                  <a:pt x="650047" y="69338"/>
                </a:lnTo>
                <a:lnTo>
                  <a:pt x="637046" y="43337"/>
                </a:lnTo>
                <a:lnTo>
                  <a:pt x="628379" y="21668"/>
                </a:lnTo>
                <a:lnTo>
                  <a:pt x="632712" y="4334"/>
                </a:lnTo>
                <a:lnTo>
                  <a:pt x="641380" y="0"/>
                </a:lnTo>
                <a:lnTo>
                  <a:pt x="663048" y="0"/>
                </a:lnTo>
                <a:lnTo>
                  <a:pt x="728053" y="8667"/>
                </a:lnTo>
                <a:lnTo>
                  <a:pt x="814726" y="26002"/>
                </a:lnTo>
                <a:lnTo>
                  <a:pt x="897065" y="47670"/>
                </a:lnTo>
                <a:lnTo>
                  <a:pt x="983738" y="78006"/>
                </a:lnTo>
                <a:lnTo>
                  <a:pt x="1057410" y="104008"/>
                </a:lnTo>
                <a:lnTo>
                  <a:pt x="1087746" y="121342"/>
                </a:lnTo>
                <a:lnTo>
                  <a:pt x="1100747" y="268686"/>
                </a:lnTo>
                <a:lnTo>
                  <a:pt x="1100747" y="385695"/>
                </a:lnTo>
                <a:lnTo>
                  <a:pt x="1092079" y="667382"/>
                </a:lnTo>
                <a:lnTo>
                  <a:pt x="1079078" y="901399"/>
                </a:lnTo>
                <a:lnTo>
                  <a:pt x="1057410" y="1100747"/>
                </a:lnTo>
                <a:lnTo>
                  <a:pt x="1031408" y="1317429"/>
                </a:lnTo>
                <a:lnTo>
                  <a:pt x="996739" y="1534112"/>
                </a:lnTo>
                <a:lnTo>
                  <a:pt x="949069" y="1750794"/>
                </a:lnTo>
                <a:lnTo>
                  <a:pt x="897065" y="1967477"/>
                </a:lnTo>
                <a:lnTo>
                  <a:pt x="845061" y="2145156"/>
                </a:lnTo>
                <a:lnTo>
                  <a:pt x="780057" y="2309835"/>
                </a:lnTo>
                <a:lnTo>
                  <a:pt x="736720" y="2413843"/>
                </a:lnTo>
                <a:lnTo>
                  <a:pt x="650047" y="2574188"/>
                </a:lnTo>
                <a:lnTo>
                  <a:pt x="559040" y="2725865"/>
                </a:lnTo>
                <a:lnTo>
                  <a:pt x="450699" y="2886210"/>
                </a:lnTo>
                <a:lnTo>
                  <a:pt x="342358" y="3024887"/>
                </a:lnTo>
                <a:lnTo>
                  <a:pt x="234017" y="3141896"/>
                </a:lnTo>
                <a:lnTo>
                  <a:pt x="121342" y="3263238"/>
                </a:lnTo>
                <a:lnTo>
                  <a:pt x="86673" y="3297907"/>
                </a:lnTo>
                <a:lnTo>
                  <a:pt x="69338" y="3310908"/>
                </a:lnTo>
                <a:lnTo>
                  <a:pt x="52003" y="3315242"/>
                </a:lnTo>
                <a:lnTo>
                  <a:pt x="17334" y="3315242"/>
                </a:lnTo>
                <a:lnTo>
                  <a:pt x="4333" y="3302241"/>
                </a:lnTo>
                <a:lnTo>
                  <a:pt x="0" y="3284906"/>
                </a:lnTo>
                <a:lnTo>
                  <a:pt x="8667" y="3258904"/>
                </a:lnTo>
                <a:lnTo>
                  <a:pt x="56337" y="3198233"/>
                </a:lnTo>
                <a:lnTo>
                  <a:pt x="147344" y="3076891"/>
                </a:lnTo>
                <a:lnTo>
                  <a:pt x="225349" y="2968550"/>
                </a:lnTo>
                <a:lnTo>
                  <a:pt x="312022" y="2829873"/>
                </a:lnTo>
                <a:lnTo>
                  <a:pt x="372694" y="2730199"/>
                </a:lnTo>
                <a:lnTo>
                  <a:pt x="450699" y="2578521"/>
                </a:lnTo>
                <a:lnTo>
                  <a:pt x="485368" y="2504849"/>
                </a:lnTo>
                <a:lnTo>
                  <a:pt x="533039" y="2392174"/>
                </a:lnTo>
                <a:lnTo>
                  <a:pt x="567708" y="2283833"/>
                </a:lnTo>
                <a:lnTo>
                  <a:pt x="606711" y="2158157"/>
                </a:lnTo>
                <a:lnTo>
                  <a:pt x="632712" y="2080152"/>
                </a:lnTo>
                <a:lnTo>
                  <a:pt x="676049" y="1928474"/>
                </a:lnTo>
                <a:lnTo>
                  <a:pt x="706385" y="1776796"/>
                </a:lnTo>
                <a:lnTo>
                  <a:pt x="728053" y="1646787"/>
                </a:lnTo>
                <a:lnTo>
                  <a:pt x="754055" y="1499443"/>
                </a:lnTo>
                <a:lnTo>
                  <a:pt x="767056" y="1343431"/>
                </a:lnTo>
                <a:lnTo>
                  <a:pt x="784390" y="1161418"/>
                </a:lnTo>
                <a:lnTo>
                  <a:pt x="801725" y="79305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18F265D5-5285-D44C-8837-0FE65C6B8173}"/>
              </a:ext>
            </a:extLst>
          </p:cNvPr>
          <p:cNvSpPr/>
          <p:nvPr/>
        </p:nvSpPr>
        <p:spPr>
          <a:xfrm>
            <a:off x="3890963" y="3065463"/>
            <a:ext cx="431800" cy="2128837"/>
          </a:xfrm>
          <a:custGeom>
            <a:avLst/>
            <a:gdLst>
              <a:gd name="connsiteX0" fmla="*/ 384273 w 431956"/>
              <a:gd name="connsiteY0" fmla="*/ 1020987 h 2128926"/>
              <a:gd name="connsiteX1" fmla="*/ 409517 w 431956"/>
              <a:gd name="connsiteY1" fmla="*/ 661959 h 2128926"/>
              <a:gd name="connsiteX2" fmla="*/ 431956 w 431956"/>
              <a:gd name="connsiteY2" fmla="*/ 566592 h 2128926"/>
              <a:gd name="connsiteX3" fmla="*/ 429151 w 431956"/>
              <a:gd name="connsiteY3" fmla="*/ 398297 h 2128926"/>
              <a:gd name="connsiteX4" fmla="*/ 426346 w 431956"/>
              <a:gd name="connsiteY4" fmla="*/ 311345 h 2128926"/>
              <a:gd name="connsiteX5" fmla="*/ 420737 w 431956"/>
              <a:gd name="connsiteY5" fmla="*/ 266467 h 2128926"/>
              <a:gd name="connsiteX6" fmla="*/ 412322 w 431956"/>
              <a:gd name="connsiteY6" fmla="*/ 215978 h 2128926"/>
              <a:gd name="connsiteX7" fmla="*/ 401102 w 431956"/>
              <a:gd name="connsiteY7" fmla="*/ 176710 h 2128926"/>
              <a:gd name="connsiteX8" fmla="*/ 381468 w 431956"/>
              <a:gd name="connsiteY8" fmla="*/ 126221 h 2128926"/>
              <a:gd name="connsiteX9" fmla="*/ 353419 w 431956"/>
              <a:gd name="connsiteY9" fmla="*/ 81343 h 2128926"/>
              <a:gd name="connsiteX10" fmla="*/ 179514 w 431956"/>
              <a:gd name="connsiteY10" fmla="*/ 33659 h 2128926"/>
              <a:gd name="connsiteX11" fmla="*/ 72928 w 431956"/>
              <a:gd name="connsiteY11" fmla="*/ 5610 h 2128926"/>
              <a:gd name="connsiteX12" fmla="*/ 42074 w 431956"/>
              <a:gd name="connsiteY12" fmla="*/ 0 h 2128926"/>
              <a:gd name="connsiteX13" fmla="*/ 19635 w 431956"/>
              <a:gd name="connsiteY13" fmla="*/ 2805 h 2128926"/>
              <a:gd name="connsiteX14" fmla="*/ 8415 w 431956"/>
              <a:gd name="connsiteY14" fmla="*/ 11220 h 2128926"/>
              <a:gd name="connsiteX15" fmla="*/ 0 w 431956"/>
              <a:gd name="connsiteY15" fmla="*/ 33659 h 2128926"/>
              <a:gd name="connsiteX16" fmla="*/ 8415 w 431956"/>
              <a:gd name="connsiteY16" fmla="*/ 50489 h 2128926"/>
              <a:gd name="connsiteX17" fmla="*/ 44879 w 431956"/>
              <a:gd name="connsiteY17" fmla="*/ 70123 h 2128926"/>
              <a:gd name="connsiteX18" fmla="*/ 70123 w 431956"/>
              <a:gd name="connsiteY18" fmla="*/ 89757 h 2128926"/>
              <a:gd name="connsiteX19" fmla="*/ 98172 w 431956"/>
              <a:gd name="connsiteY19" fmla="*/ 112197 h 2128926"/>
              <a:gd name="connsiteX20" fmla="*/ 131831 w 431956"/>
              <a:gd name="connsiteY20" fmla="*/ 143051 h 2128926"/>
              <a:gd name="connsiteX21" fmla="*/ 154270 w 431956"/>
              <a:gd name="connsiteY21" fmla="*/ 168295 h 2128926"/>
              <a:gd name="connsiteX22" fmla="*/ 173905 w 431956"/>
              <a:gd name="connsiteY22" fmla="*/ 199149 h 2128926"/>
              <a:gd name="connsiteX23" fmla="*/ 193539 w 431956"/>
              <a:gd name="connsiteY23" fmla="*/ 238418 h 2128926"/>
              <a:gd name="connsiteX24" fmla="*/ 204759 w 431956"/>
              <a:gd name="connsiteY24" fmla="*/ 294516 h 2128926"/>
              <a:gd name="connsiteX25" fmla="*/ 204759 w 431956"/>
              <a:gd name="connsiteY25" fmla="*/ 403907 h 2128926"/>
              <a:gd name="connsiteX26" fmla="*/ 190734 w 431956"/>
              <a:gd name="connsiteY26" fmla="*/ 816229 h 2128926"/>
              <a:gd name="connsiteX27" fmla="*/ 173905 w 431956"/>
              <a:gd name="connsiteY27" fmla="*/ 1256599 h 2128926"/>
              <a:gd name="connsiteX28" fmla="*/ 162685 w 431956"/>
              <a:gd name="connsiteY28" fmla="*/ 1646481 h 2128926"/>
              <a:gd name="connsiteX29" fmla="*/ 148660 w 431956"/>
              <a:gd name="connsiteY29" fmla="*/ 1680140 h 2128926"/>
              <a:gd name="connsiteX30" fmla="*/ 98172 w 431956"/>
              <a:gd name="connsiteY30" fmla="*/ 1761483 h 2128926"/>
              <a:gd name="connsiteX31" fmla="*/ 56099 w 431956"/>
              <a:gd name="connsiteY31" fmla="*/ 1823191 h 2128926"/>
              <a:gd name="connsiteX32" fmla="*/ 53294 w 431956"/>
              <a:gd name="connsiteY32" fmla="*/ 1831605 h 2128926"/>
              <a:gd name="connsiteX33" fmla="*/ 70123 w 431956"/>
              <a:gd name="connsiteY33" fmla="*/ 1865264 h 2128926"/>
              <a:gd name="connsiteX34" fmla="*/ 98172 w 431956"/>
              <a:gd name="connsiteY34" fmla="*/ 1907338 h 2128926"/>
              <a:gd name="connsiteX35" fmla="*/ 134636 w 431956"/>
              <a:gd name="connsiteY35" fmla="*/ 1969046 h 2128926"/>
              <a:gd name="connsiteX36" fmla="*/ 168295 w 431956"/>
              <a:gd name="connsiteY36" fmla="*/ 2033559 h 2128926"/>
              <a:gd name="connsiteX37" fmla="*/ 199149 w 431956"/>
              <a:gd name="connsiteY37" fmla="*/ 2089657 h 2128926"/>
              <a:gd name="connsiteX38" fmla="*/ 210368 w 431956"/>
              <a:gd name="connsiteY38" fmla="*/ 2109291 h 2128926"/>
              <a:gd name="connsiteX39" fmla="*/ 230003 w 431956"/>
              <a:gd name="connsiteY39" fmla="*/ 2123316 h 2128926"/>
              <a:gd name="connsiteX40" fmla="*/ 249637 w 431956"/>
              <a:gd name="connsiteY40" fmla="*/ 2128926 h 2128926"/>
              <a:gd name="connsiteX41" fmla="*/ 260857 w 431956"/>
              <a:gd name="connsiteY41" fmla="*/ 2128926 h 2128926"/>
              <a:gd name="connsiteX42" fmla="*/ 286101 w 431956"/>
              <a:gd name="connsiteY42" fmla="*/ 2123316 h 2128926"/>
              <a:gd name="connsiteX43" fmla="*/ 314150 w 431956"/>
              <a:gd name="connsiteY43" fmla="*/ 2109291 h 2128926"/>
              <a:gd name="connsiteX44" fmla="*/ 339394 w 431956"/>
              <a:gd name="connsiteY44" fmla="*/ 2084047 h 2128926"/>
              <a:gd name="connsiteX45" fmla="*/ 345004 w 431956"/>
              <a:gd name="connsiteY45" fmla="*/ 1668921 h 2128926"/>
              <a:gd name="connsiteX46" fmla="*/ 356224 w 431956"/>
              <a:gd name="connsiteY46" fmla="*/ 1511846 h 2128926"/>
              <a:gd name="connsiteX47" fmla="*/ 375858 w 431956"/>
              <a:gd name="connsiteY47" fmla="*/ 1203306 h 2128926"/>
              <a:gd name="connsiteX48" fmla="*/ 384273 w 431956"/>
              <a:gd name="connsiteY48" fmla="*/ 1020987 h 2128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31956" h="2128926">
                <a:moveTo>
                  <a:pt x="384273" y="1020987"/>
                </a:moveTo>
                <a:lnTo>
                  <a:pt x="409517" y="661959"/>
                </a:lnTo>
                <a:lnTo>
                  <a:pt x="431956" y="566592"/>
                </a:lnTo>
                <a:lnTo>
                  <a:pt x="429151" y="398297"/>
                </a:lnTo>
                <a:lnTo>
                  <a:pt x="426346" y="311345"/>
                </a:lnTo>
                <a:lnTo>
                  <a:pt x="420737" y="266467"/>
                </a:lnTo>
                <a:lnTo>
                  <a:pt x="412322" y="215978"/>
                </a:lnTo>
                <a:lnTo>
                  <a:pt x="401102" y="176710"/>
                </a:lnTo>
                <a:lnTo>
                  <a:pt x="381468" y="126221"/>
                </a:lnTo>
                <a:lnTo>
                  <a:pt x="353419" y="81343"/>
                </a:lnTo>
                <a:lnTo>
                  <a:pt x="179514" y="33659"/>
                </a:lnTo>
                <a:lnTo>
                  <a:pt x="72928" y="5610"/>
                </a:lnTo>
                <a:lnTo>
                  <a:pt x="42074" y="0"/>
                </a:lnTo>
                <a:lnTo>
                  <a:pt x="19635" y="2805"/>
                </a:lnTo>
                <a:lnTo>
                  <a:pt x="8415" y="11220"/>
                </a:lnTo>
                <a:lnTo>
                  <a:pt x="0" y="33659"/>
                </a:lnTo>
                <a:lnTo>
                  <a:pt x="8415" y="50489"/>
                </a:lnTo>
                <a:lnTo>
                  <a:pt x="44879" y="70123"/>
                </a:lnTo>
                <a:lnTo>
                  <a:pt x="70123" y="89757"/>
                </a:lnTo>
                <a:lnTo>
                  <a:pt x="98172" y="112197"/>
                </a:lnTo>
                <a:lnTo>
                  <a:pt x="131831" y="143051"/>
                </a:lnTo>
                <a:lnTo>
                  <a:pt x="154270" y="168295"/>
                </a:lnTo>
                <a:lnTo>
                  <a:pt x="173905" y="199149"/>
                </a:lnTo>
                <a:lnTo>
                  <a:pt x="193539" y="238418"/>
                </a:lnTo>
                <a:lnTo>
                  <a:pt x="204759" y="294516"/>
                </a:lnTo>
                <a:lnTo>
                  <a:pt x="204759" y="403907"/>
                </a:lnTo>
                <a:lnTo>
                  <a:pt x="190734" y="816229"/>
                </a:lnTo>
                <a:lnTo>
                  <a:pt x="173905" y="1256599"/>
                </a:lnTo>
                <a:lnTo>
                  <a:pt x="162685" y="1646481"/>
                </a:lnTo>
                <a:lnTo>
                  <a:pt x="148660" y="1680140"/>
                </a:lnTo>
                <a:lnTo>
                  <a:pt x="98172" y="1761483"/>
                </a:lnTo>
                <a:lnTo>
                  <a:pt x="56099" y="1823191"/>
                </a:lnTo>
                <a:lnTo>
                  <a:pt x="53294" y="1831605"/>
                </a:lnTo>
                <a:lnTo>
                  <a:pt x="70123" y="1865264"/>
                </a:lnTo>
                <a:lnTo>
                  <a:pt x="98172" y="1907338"/>
                </a:lnTo>
                <a:lnTo>
                  <a:pt x="134636" y="1969046"/>
                </a:lnTo>
                <a:lnTo>
                  <a:pt x="168295" y="2033559"/>
                </a:lnTo>
                <a:lnTo>
                  <a:pt x="199149" y="2089657"/>
                </a:lnTo>
                <a:lnTo>
                  <a:pt x="210368" y="2109291"/>
                </a:lnTo>
                <a:lnTo>
                  <a:pt x="230003" y="2123316"/>
                </a:lnTo>
                <a:lnTo>
                  <a:pt x="249637" y="2128926"/>
                </a:lnTo>
                <a:lnTo>
                  <a:pt x="260857" y="2128926"/>
                </a:lnTo>
                <a:lnTo>
                  <a:pt x="286101" y="2123316"/>
                </a:lnTo>
                <a:lnTo>
                  <a:pt x="314150" y="2109291"/>
                </a:lnTo>
                <a:lnTo>
                  <a:pt x="339394" y="2084047"/>
                </a:lnTo>
                <a:lnTo>
                  <a:pt x="345004" y="1668921"/>
                </a:lnTo>
                <a:lnTo>
                  <a:pt x="356224" y="1511846"/>
                </a:lnTo>
                <a:lnTo>
                  <a:pt x="375858" y="1203306"/>
                </a:lnTo>
                <a:lnTo>
                  <a:pt x="384273" y="102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D27A7A27-8B3D-EC4D-9BC8-42CCFE67401C}"/>
              </a:ext>
            </a:extLst>
          </p:cNvPr>
          <p:cNvSpPr/>
          <p:nvPr/>
        </p:nvSpPr>
        <p:spPr>
          <a:xfrm>
            <a:off x="4122738" y="4294188"/>
            <a:ext cx="1316037" cy="889000"/>
          </a:xfrm>
          <a:custGeom>
            <a:avLst/>
            <a:gdLst>
              <a:gd name="connsiteX0" fmla="*/ 532932 w 1315502"/>
              <a:gd name="connsiteY0" fmla="*/ 350614 h 889156"/>
              <a:gd name="connsiteX1" fmla="*/ 378662 w 1315502"/>
              <a:gd name="connsiteY1" fmla="*/ 417931 h 889156"/>
              <a:gd name="connsiteX2" fmla="*/ 230002 w 1315502"/>
              <a:gd name="connsiteY2" fmla="*/ 476834 h 889156"/>
              <a:gd name="connsiteX3" fmla="*/ 86952 w 1315502"/>
              <a:gd name="connsiteY3" fmla="*/ 527323 h 889156"/>
              <a:gd name="connsiteX4" fmla="*/ 0 w 1315502"/>
              <a:gd name="connsiteY4" fmla="*/ 552567 h 889156"/>
              <a:gd name="connsiteX5" fmla="*/ 53293 w 1315502"/>
              <a:gd name="connsiteY5" fmla="*/ 889156 h 889156"/>
              <a:gd name="connsiteX6" fmla="*/ 75732 w 1315502"/>
              <a:gd name="connsiteY6" fmla="*/ 880741 h 889156"/>
              <a:gd name="connsiteX7" fmla="*/ 106586 w 1315502"/>
              <a:gd name="connsiteY7" fmla="*/ 855497 h 889156"/>
              <a:gd name="connsiteX8" fmla="*/ 129025 w 1315502"/>
              <a:gd name="connsiteY8" fmla="*/ 827448 h 889156"/>
              <a:gd name="connsiteX9" fmla="*/ 151465 w 1315502"/>
              <a:gd name="connsiteY9" fmla="*/ 793789 h 889156"/>
              <a:gd name="connsiteX10" fmla="*/ 171099 w 1315502"/>
              <a:gd name="connsiteY10" fmla="*/ 768545 h 889156"/>
              <a:gd name="connsiteX11" fmla="*/ 302930 w 1315502"/>
              <a:gd name="connsiteY11" fmla="*/ 687203 h 889156"/>
              <a:gd name="connsiteX12" fmla="*/ 569396 w 1315502"/>
              <a:gd name="connsiteY12" fmla="*/ 527323 h 889156"/>
              <a:gd name="connsiteX13" fmla="*/ 813423 w 1315502"/>
              <a:gd name="connsiteY13" fmla="*/ 375858 h 889156"/>
              <a:gd name="connsiteX14" fmla="*/ 1006962 w 1315502"/>
              <a:gd name="connsiteY14" fmla="*/ 252442 h 889156"/>
              <a:gd name="connsiteX15" fmla="*/ 1197695 w 1315502"/>
              <a:gd name="connsiteY15" fmla="*/ 131831 h 889156"/>
              <a:gd name="connsiteX16" fmla="*/ 1290257 w 1315502"/>
              <a:gd name="connsiteY16" fmla="*/ 72928 h 889156"/>
              <a:gd name="connsiteX17" fmla="*/ 1301477 w 1315502"/>
              <a:gd name="connsiteY17" fmla="*/ 56098 h 889156"/>
              <a:gd name="connsiteX18" fmla="*/ 1315502 w 1315502"/>
              <a:gd name="connsiteY18" fmla="*/ 30854 h 889156"/>
              <a:gd name="connsiteX19" fmla="*/ 1315502 w 1315502"/>
              <a:gd name="connsiteY19" fmla="*/ 16830 h 889156"/>
              <a:gd name="connsiteX20" fmla="*/ 1301477 w 1315502"/>
              <a:gd name="connsiteY20" fmla="*/ 0 h 889156"/>
              <a:gd name="connsiteX21" fmla="*/ 1284648 w 1315502"/>
              <a:gd name="connsiteY21" fmla="*/ 0 h 889156"/>
              <a:gd name="connsiteX22" fmla="*/ 1242574 w 1315502"/>
              <a:gd name="connsiteY22" fmla="*/ 5610 h 889156"/>
              <a:gd name="connsiteX23" fmla="*/ 1161232 w 1315502"/>
              <a:gd name="connsiteY23" fmla="*/ 47684 h 889156"/>
              <a:gd name="connsiteX24" fmla="*/ 956473 w 1315502"/>
              <a:gd name="connsiteY24" fmla="*/ 151465 h 889156"/>
              <a:gd name="connsiteX25" fmla="*/ 701227 w 1315502"/>
              <a:gd name="connsiteY25" fmla="*/ 272076 h 889156"/>
              <a:gd name="connsiteX26" fmla="*/ 532932 w 1315502"/>
              <a:gd name="connsiteY26" fmla="*/ 350614 h 88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15502" h="889156">
                <a:moveTo>
                  <a:pt x="532932" y="350614"/>
                </a:moveTo>
                <a:lnTo>
                  <a:pt x="378662" y="417931"/>
                </a:lnTo>
                <a:lnTo>
                  <a:pt x="230002" y="476834"/>
                </a:lnTo>
                <a:lnTo>
                  <a:pt x="86952" y="527323"/>
                </a:lnTo>
                <a:lnTo>
                  <a:pt x="0" y="552567"/>
                </a:lnTo>
                <a:lnTo>
                  <a:pt x="53293" y="889156"/>
                </a:lnTo>
                <a:lnTo>
                  <a:pt x="75732" y="880741"/>
                </a:lnTo>
                <a:lnTo>
                  <a:pt x="106586" y="855497"/>
                </a:lnTo>
                <a:lnTo>
                  <a:pt x="129025" y="827448"/>
                </a:lnTo>
                <a:lnTo>
                  <a:pt x="151465" y="793789"/>
                </a:lnTo>
                <a:lnTo>
                  <a:pt x="171099" y="768545"/>
                </a:lnTo>
                <a:lnTo>
                  <a:pt x="302930" y="687203"/>
                </a:lnTo>
                <a:lnTo>
                  <a:pt x="569396" y="527323"/>
                </a:lnTo>
                <a:lnTo>
                  <a:pt x="813423" y="375858"/>
                </a:lnTo>
                <a:lnTo>
                  <a:pt x="1006962" y="252442"/>
                </a:lnTo>
                <a:lnTo>
                  <a:pt x="1197695" y="131831"/>
                </a:lnTo>
                <a:lnTo>
                  <a:pt x="1290257" y="72928"/>
                </a:lnTo>
                <a:lnTo>
                  <a:pt x="1301477" y="56098"/>
                </a:lnTo>
                <a:lnTo>
                  <a:pt x="1315502" y="30854"/>
                </a:lnTo>
                <a:lnTo>
                  <a:pt x="1315502" y="16830"/>
                </a:lnTo>
                <a:lnTo>
                  <a:pt x="1301477" y="0"/>
                </a:lnTo>
                <a:lnTo>
                  <a:pt x="1284648" y="0"/>
                </a:lnTo>
                <a:lnTo>
                  <a:pt x="1242574" y="5610"/>
                </a:lnTo>
                <a:lnTo>
                  <a:pt x="1161232" y="47684"/>
                </a:lnTo>
                <a:lnTo>
                  <a:pt x="956473" y="151465"/>
                </a:lnTo>
                <a:lnTo>
                  <a:pt x="701227" y="272076"/>
                </a:lnTo>
                <a:lnTo>
                  <a:pt x="532932" y="3506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8C1EBB59-FA44-DB41-8668-EB4D9B8B87D1}"/>
              </a:ext>
            </a:extLst>
          </p:cNvPr>
          <p:cNvSpPr/>
          <p:nvPr/>
        </p:nvSpPr>
        <p:spPr>
          <a:xfrm>
            <a:off x="4235450" y="3113088"/>
            <a:ext cx="2482850" cy="687387"/>
          </a:xfrm>
          <a:custGeom>
            <a:avLst/>
            <a:gdLst>
              <a:gd name="connsiteX0" fmla="*/ 746106 w 2482344"/>
              <a:gd name="connsiteY0" fmla="*/ 415126 h 687202"/>
              <a:gd name="connsiteX1" fmla="*/ 1020987 w 2482344"/>
              <a:gd name="connsiteY1" fmla="*/ 356223 h 687202"/>
              <a:gd name="connsiteX2" fmla="*/ 1287453 w 2482344"/>
              <a:gd name="connsiteY2" fmla="*/ 283296 h 687202"/>
              <a:gd name="connsiteX3" fmla="*/ 1565139 w 2482344"/>
              <a:gd name="connsiteY3" fmla="*/ 215978 h 687202"/>
              <a:gd name="connsiteX4" fmla="*/ 1837215 w 2482344"/>
              <a:gd name="connsiteY4" fmla="*/ 151465 h 687202"/>
              <a:gd name="connsiteX5" fmla="*/ 1890508 w 2482344"/>
              <a:gd name="connsiteY5" fmla="*/ 137440 h 687202"/>
              <a:gd name="connsiteX6" fmla="*/ 1921362 w 2482344"/>
              <a:gd name="connsiteY6" fmla="*/ 115001 h 687202"/>
              <a:gd name="connsiteX7" fmla="*/ 2002704 w 2482344"/>
              <a:gd name="connsiteY7" fmla="*/ 47683 h 687202"/>
              <a:gd name="connsiteX8" fmla="*/ 2047583 w 2482344"/>
              <a:gd name="connsiteY8" fmla="*/ 5610 h 687202"/>
              <a:gd name="connsiteX9" fmla="*/ 2070022 w 2482344"/>
              <a:gd name="connsiteY9" fmla="*/ 0 h 687202"/>
              <a:gd name="connsiteX10" fmla="*/ 2142950 w 2482344"/>
              <a:gd name="connsiteY10" fmla="*/ 2805 h 687202"/>
              <a:gd name="connsiteX11" fmla="*/ 2246731 w 2482344"/>
              <a:gd name="connsiteY11" fmla="*/ 11219 h 687202"/>
              <a:gd name="connsiteX12" fmla="*/ 2316854 w 2482344"/>
              <a:gd name="connsiteY12" fmla="*/ 22439 h 687202"/>
              <a:gd name="connsiteX13" fmla="*/ 2364537 w 2482344"/>
              <a:gd name="connsiteY13" fmla="*/ 33659 h 687202"/>
              <a:gd name="connsiteX14" fmla="*/ 2398196 w 2482344"/>
              <a:gd name="connsiteY14" fmla="*/ 47683 h 687202"/>
              <a:gd name="connsiteX15" fmla="*/ 2431855 w 2482344"/>
              <a:gd name="connsiteY15" fmla="*/ 67318 h 687202"/>
              <a:gd name="connsiteX16" fmla="*/ 2465514 w 2482344"/>
              <a:gd name="connsiteY16" fmla="*/ 86952 h 687202"/>
              <a:gd name="connsiteX17" fmla="*/ 2473929 w 2482344"/>
              <a:gd name="connsiteY17" fmla="*/ 95367 h 687202"/>
              <a:gd name="connsiteX18" fmla="*/ 2482344 w 2482344"/>
              <a:gd name="connsiteY18" fmla="*/ 115001 h 687202"/>
              <a:gd name="connsiteX19" fmla="*/ 2482344 w 2482344"/>
              <a:gd name="connsiteY19" fmla="*/ 126221 h 687202"/>
              <a:gd name="connsiteX20" fmla="*/ 2473929 w 2482344"/>
              <a:gd name="connsiteY20" fmla="*/ 151465 h 687202"/>
              <a:gd name="connsiteX21" fmla="*/ 2462709 w 2482344"/>
              <a:gd name="connsiteY21" fmla="*/ 173904 h 687202"/>
              <a:gd name="connsiteX22" fmla="*/ 2437465 w 2482344"/>
              <a:gd name="connsiteY22" fmla="*/ 190734 h 687202"/>
              <a:gd name="connsiteX23" fmla="*/ 2333683 w 2482344"/>
              <a:gd name="connsiteY23" fmla="*/ 221588 h 687202"/>
              <a:gd name="connsiteX24" fmla="*/ 2156974 w 2482344"/>
              <a:gd name="connsiteY24" fmla="*/ 269271 h 687202"/>
              <a:gd name="connsiteX25" fmla="*/ 1971850 w 2482344"/>
              <a:gd name="connsiteY25" fmla="*/ 319759 h 687202"/>
              <a:gd name="connsiteX26" fmla="*/ 1781117 w 2482344"/>
              <a:gd name="connsiteY26" fmla="*/ 364638 h 687202"/>
              <a:gd name="connsiteX27" fmla="*/ 1531480 w 2482344"/>
              <a:gd name="connsiteY27" fmla="*/ 420736 h 687202"/>
              <a:gd name="connsiteX28" fmla="*/ 1290258 w 2482344"/>
              <a:gd name="connsiteY28" fmla="*/ 476834 h 687202"/>
              <a:gd name="connsiteX29" fmla="*/ 894766 w 2482344"/>
              <a:gd name="connsiteY29" fmla="*/ 552567 h 687202"/>
              <a:gd name="connsiteX30" fmla="*/ 659153 w 2482344"/>
              <a:gd name="connsiteY30" fmla="*/ 600250 h 687202"/>
              <a:gd name="connsiteX31" fmla="*/ 412322 w 2482344"/>
              <a:gd name="connsiteY31" fmla="*/ 650739 h 687202"/>
              <a:gd name="connsiteX32" fmla="*/ 291710 w 2482344"/>
              <a:gd name="connsiteY32" fmla="*/ 675983 h 687202"/>
              <a:gd name="connsiteX33" fmla="*/ 244027 w 2482344"/>
              <a:gd name="connsiteY33" fmla="*/ 684397 h 687202"/>
              <a:gd name="connsiteX34" fmla="*/ 218783 w 2482344"/>
              <a:gd name="connsiteY34" fmla="*/ 687202 h 687202"/>
              <a:gd name="connsiteX35" fmla="*/ 182319 w 2482344"/>
              <a:gd name="connsiteY35" fmla="*/ 687202 h 687202"/>
              <a:gd name="connsiteX36" fmla="*/ 131831 w 2482344"/>
              <a:gd name="connsiteY36" fmla="*/ 675983 h 687202"/>
              <a:gd name="connsiteX37" fmla="*/ 98172 w 2482344"/>
              <a:gd name="connsiteY37" fmla="*/ 659153 h 687202"/>
              <a:gd name="connsiteX38" fmla="*/ 47683 w 2482344"/>
              <a:gd name="connsiteY38" fmla="*/ 617080 h 687202"/>
              <a:gd name="connsiteX39" fmla="*/ 0 w 2482344"/>
              <a:gd name="connsiteY39" fmla="*/ 563786 h 687202"/>
              <a:gd name="connsiteX40" fmla="*/ 2805 w 2482344"/>
              <a:gd name="connsiteY40" fmla="*/ 510493 h 687202"/>
              <a:gd name="connsiteX41" fmla="*/ 274881 w 2482344"/>
              <a:gd name="connsiteY41" fmla="*/ 516103 h 687202"/>
              <a:gd name="connsiteX42" fmla="*/ 345004 w 2482344"/>
              <a:gd name="connsiteY42" fmla="*/ 504883 h 687202"/>
              <a:gd name="connsiteX43" fmla="*/ 549762 w 2482344"/>
              <a:gd name="connsiteY43" fmla="*/ 457200 h 687202"/>
              <a:gd name="connsiteX44" fmla="*/ 746106 w 2482344"/>
              <a:gd name="connsiteY44" fmla="*/ 415126 h 68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82344" h="687202">
                <a:moveTo>
                  <a:pt x="746106" y="415126"/>
                </a:moveTo>
                <a:lnTo>
                  <a:pt x="1020987" y="356223"/>
                </a:lnTo>
                <a:lnTo>
                  <a:pt x="1287453" y="283296"/>
                </a:lnTo>
                <a:lnTo>
                  <a:pt x="1565139" y="215978"/>
                </a:lnTo>
                <a:lnTo>
                  <a:pt x="1837215" y="151465"/>
                </a:lnTo>
                <a:lnTo>
                  <a:pt x="1890508" y="137440"/>
                </a:lnTo>
                <a:lnTo>
                  <a:pt x="1921362" y="115001"/>
                </a:lnTo>
                <a:lnTo>
                  <a:pt x="2002704" y="47683"/>
                </a:lnTo>
                <a:lnTo>
                  <a:pt x="2047583" y="5610"/>
                </a:lnTo>
                <a:lnTo>
                  <a:pt x="2070022" y="0"/>
                </a:lnTo>
                <a:lnTo>
                  <a:pt x="2142950" y="2805"/>
                </a:lnTo>
                <a:lnTo>
                  <a:pt x="2246731" y="11219"/>
                </a:lnTo>
                <a:lnTo>
                  <a:pt x="2316854" y="22439"/>
                </a:lnTo>
                <a:lnTo>
                  <a:pt x="2364537" y="33659"/>
                </a:lnTo>
                <a:lnTo>
                  <a:pt x="2398196" y="47683"/>
                </a:lnTo>
                <a:lnTo>
                  <a:pt x="2431855" y="67318"/>
                </a:lnTo>
                <a:lnTo>
                  <a:pt x="2465514" y="86952"/>
                </a:lnTo>
                <a:lnTo>
                  <a:pt x="2473929" y="95367"/>
                </a:lnTo>
                <a:lnTo>
                  <a:pt x="2482344" y="115001"/>
                </a:lnTo>
                <a:lnTo>
                  <a:pt x="2482344" y="126221"/>
                </a:lnTo>
                <a:lnTo>
                  <a:pt x="2473929" y="151465"/>
                </a:lnTo>
                <a:lnTo>
                  <a:pt x="2462709" y="173904"/>
                </a:lnTo>
                <a:lnTo>
                  <a:pt x="2437465" y="190734"/>
                </a:lnTo>
                <a:lnTo>
                  <a:pt x="2333683" y="221588"/>
                </a:lnTo>
                <a:lnTo>
                  <a:pt x="2156974" y="269271"/>
                </a:lnTo>
                <a:lnTo>
                  <a:pt x="1971850" y="319759"/>
                </a:lnTo>
                <a:lnTo>
                  <a:pt x="1781117" y="364638"/>
                </a:lnTo>
                <a:lnTo>
                  <a:pt x="1531480" y="420736"/>
                </a:lnTo>
                <a:lnTo>
                  <a:pt x="1290258" y="476834"/>
                </a:lnTo>
                <a:lnTo>
                  <a:pt x="894766" y="552567"/>
                </a:lnTo>
                <a:lnTo>
                  <a:pt x="659153" y="600250"/>
                </a:lnTo>
                <a:lnTo>
                  <a:pt x="412322" y="650739"/>
                </a:lnTo>
                <a:lnTo>
                  <a:pt x="291710" y="675983"/>
                </a:lnTo>
                <a:lnTo>
                  <a:pt x="244027" y="684397"/>
                </a:lnTo>
                <a:lnTo>
                  <a:pt x="218783" y="687202"/>
                </a:lnTo>
                <a:lnTo>
                  <a:pt x="182319" y="687202"/>
                </a:lnTo>
                <a:lnTo>
                  <a:pt x="131831" y="675983"/>
                </a:lnTo>
                <a:lnTo>
                  <a:pt x="98172" y="659153"/>
                </a:lnTo>
                <a:lnTo>
                  <a:pt x="47683" y="617080"/>
                </a:lnTo>
                <a:lnTo>
                  <a:pt x="0" y="563786"/>
                </a:lnTo>
                <a:lnTo>
                  <a:pt x="2805" y="510493"/>
                </a:lnTo>
                <a:lnTo>
                  <a:pt x="274881" y="516103"/>
                </a:lnTo>
                <a:lnTo>
                  <a:pt x="345004" y="504883"/>
                </a:lnTo>
                <a:lnTo>
                  <a:pt x="549762" y="457200"/>
                </a:lnTo>
                <a:lnTo>
                  <a:pt x="746106" y="4151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9DA8029-6866-CD42-BAA3-26B454EFBA82}"/>
              </a:ext>
            </a:extLst>
          </p:cNvPr>
          <p:cNvSpPr/>
          <p:nvPr/>
        </p:nvSpPr>
        <p:spPr>
          <a:xfrm>
            <a:off x="4776788" y="2776538"/>
            <a:ext cx="2466975" cy="2936875"/>
          </a:xfrm>
          <a:custGeom>
            <a:avLst/>
            <a:gdLst>
              <a:gd name="connsiteX0" fmla="*/ 403083 w 2467014"/>
              <a:gd name="connsiteY0" fmla="*/ 552372 h 2937277"/>
              <a:gd name="connsiteX1" fmla="*/ 350831 w 2467014"/>
              <a:gd name="connsiteY1" fmla="*/ 425476 h 2937277"/>
              <a:gd name="connsiteX2" fmla="*/ 306045 w 2467014"/>
              <a:gd name="connsiteY2" fmla="*/ 324706 h 2937277"/>
              <a:gd name="connsiteX3" fmla="*/ 268722 w 2467014"/>
              <a:gd name="connsiteY3" fmla="*/ 235132 h 2937277"/>
              <a:gd name="connsiteX4" fmla="*/ 250061 w 2467014"/>
              <a:gd name="connsiteY4" fmla="*/ 197809 h 2937277"/>
              <a:gd name="connsiteX5" fmla="*/ 223935 w 2467014"/>
              <a:gd name="connsiteY5" fmla="*/ 164219 h 2937277"/>
              <a:gd name="connsiteX6" fmla="*/ 201542 w 2467014"/>
              <a:gd name="connsiteY6" fmla="*/ 141826 h 2937277"/>
              <a:gd name="connsiteX7" fmla="*/ 171684 w 2467014"/>
              <a:gd name="connsiteY7" fmla="*/ 119432 h 2937277"/>
              <a:gd name="connsiteX8" fmla="*/ 141826 w 2467014"/>
              <a:gd name="connsiteY8" fmla="*/ 104503 h 2937277"/>
              <a:gd name="connsiteX9" fmla="*/ 0 w 2467014"/>
              <a:gd name="connsiteY9" fmla="*/ 78377 h 2937277"/>
              <a:gd name="connsiteX10" fmla="*/ 220203 w 2467014"/>
              <a:gd name="connsiteY10" fmla="*/ 0 h 2937277"/>
              <a:gd name="connsiteX11" fmla="*/ 343367 w 2467014"/>
              <a:gd name="connsiteY11" fmla="*/ 37323 h 2937277"/>
              <a:gd name="connsiteX12" fmla="*/ 399351 w 2467014"/>
              <a:gd name="connsiteY12" fmla="*/ 59716 h 2937277"/>
              <a:gd name="connsiteX13" fmla="*/ 451602 w 2467014"/>
              <a:gd name="connsiteY13" fmla="*/ 89574 h 2937277"/>
              <a:gd name="connsiteX14" fmla="*/ 473996 w 2467014"/>
              <a:gd name="connsiteY14" fmla="*/ 104503 h 2937277"/>
              <a:gd name="connsiteX15" fmla="*/ 496389 w 2467014"/>
              <a:gd name="connsiteY15" fmla="*/ 123164 h 2937277"/>
              <a:gd name="connsiteX16" fmla="*/ 500121 w 2467014"/>
              <a:gd name="connsiteY16" fmla="*/ 138093 h 2937277"/>
              <a:gd name="connsiteX17" fmla="*/ 503854 w 2467014"/>
              <a:gd name="connsiteY17" fmla="*/ 167951 h 2937277"/>
              <a:gd name="connsiteX18" fmla="*/ 518783 w 2467014"/>
              <a:gd name="connsiteY18" fmla="*/ 231399 h 2937277"/>
              <a:gd name="connsiteX19" fmla="*/ 548640 w 2467014"/>
              <a:gd name="connsiteY19" fmla="*/ 317241 h 2937277"/>
              <a:gd name="connsiteX20" fmla="*/ 597160 w 2467014"/>
              <a:gd name="connsiteY20" fmla="*/ 429208 h 2937277"/>
              <a:gd name="connsiteX21" fmla="*/ 641947 w 2467014"/>
              <a:gd name="connsiteY21" fmla="*/ 515050 h 2937277"/>
              <a:gd name="connsiteX22" fmla="*/ 705395 w 2467014"/>
              <a:gd name="connsiteY22" fmla="*/ 630750 h 2937277"/>
              <a:gd name="connsiteX23" fmla="*/ 765111 w 2467014"/>
              <a:gd name="connsiteY23" fmla="*/ 802433 h 2937277"/>
              <a:gd name="connsiteX24" fmla="*/ 821094 w 2467014"/>
              <a:gd name="connsiteY24" fmla="*/ 906936 h 2937277"/>
              <a:gd name="connsiteX25" fmla="*/ 903204 w 2467014"/>
              <a:gd name="connsiteY25" fmla="*/ 1063690 h 2937277"/>
              <a:gd name="connsiteX26" fmla="*/ 962920 w 2467014"/>
              <a:gd name="connsiteY26" fmla="*/ 1168193 h 2937277"/>
              <a:gd name="connsiteX27" fmla="*/ 1041297 w 2467014"/>
              <a:gd name="connsiteY27" fmla="*/ 1295089 h 2937277"/>
              <a:gd name="connsiteX28" fmla="*/ 1104745 w 2467014"/>
              <a:gd name="connsiteY28" fmla="*/ 1395860 h 2937277"/>
              <a:gd name="connsiteX29" fmla="*/ 1198051 w 2467014"/>
              <a:gd name="connsiteY29" fmla="*/ 1533953 h 2937277"/>
              <a:gd name="connsiteX30" fmla="*/ 1332412 w 2467014"/>
              <a:gd name="connsiteY30" fmla="*/ 1720565 h 2937277"/>
              <a:gd name="connsiteX31" fmla="*/ 1440647 w 2467014"/>
              <a:gd name="connsiteY31" fmla="*/ 1858658 h 2937277"/>
              <a:gd name="connsiteX32" fmla="*/ 1533953 w 2467014"/>
              <a:gd name="connsiteY32" fmla="*/ 1974358 h 2937277"/>
              <a:gd name="connsiteX33" fmla="*/ 1642188 w 2467014"/>
              <a:gd name="connsiteY33" fmla="*/ 2078861 h 2937277"/>
              <a:gd name="connsiteX34" fmla="*/ 1761620 w 2467014"/>
              <a:gd name="connsiteY34" fmla="*/ 2183363 h 2937277"/>
              <a:gd name="connsiteX35" fmla="*/ 1836265 w 2467014"/>
              <a:gd name="connsiteY35" fmla="*/ 2243079 h 2937277"/>
              <a:gd name="connsiteX36" fmla="*/ 1903445 w 2467014"/>
              <a:gd name="connsiteY36" fmla="*/ 2287866 h 2937277"/>
              <a:gd name="connsiteX37" fmla="*/ 1970626 w 2467014"/>
              <a:gd name="connsiteY37" fmla="*/ 2317724 h 2937277"/>
              <a:gd name="connsiteX38" fmla="*/ 2448353 w 2467014"/>
              <a:gd name="connsiteY38" fmla="*/ 2724539 h 2937277"/>
              <a:gd name="connsiteX39" fmla="*/ 2459550 w 2467014"/>
              <a:gd name="connsiteY39" fmla="*/ 2773058 h 2937277"/>
              <a:gd name="connsiteX40" fmla="*/ 2467014 w 2467014"/>
              <a:gd name="connsiteY40" fmla="*/ 2836506 h 2937277"/>
              <a:gd name="connsiteX41" fmla="*/ 2467014 w 2467014"/>
              <a:gd name="connsiteY41" fmla="*/ 2870097 h 2937277"/>
              <a:gd name="connsiteX42" fmla="*/ 2459550 w 2467014"/>
              <a:gd name="connsiteY42" fmla="*/ 2896222 h 2937277"/>
              <a:gd name="connsiteX43" fmla="*/ 2429692 w 2467014"/>
              <a:gd name="connsiteY43" fmla="*/ 2922348 h 2937277"/>
              <a:gd name="connsiteX44" fmla="*/ 2407298 w 2467014"/>
              <a:gd name="connsiteY44" fmla="*/ 2933545 h 2937277"/>
              <a:gd name="connsiteX45" fmla="*/ 2362511 w 2467014"/>
              <a:gd name="connsiteY45" fmla="*/ 2937277 h 2937277"/>
              <a:gd name="connsiteX46" fmla="*/ 2325189 w 2467014"/>
              <a:gd name="connsiteY46" fmla="*/ 2926080 h 2937277"/>
              <a:gd name="connsiteX47" fmla="*/ 2216954 w 2467014"/>
              <a:gd name="connsiteY47" fmla="*/ 2866364 h 2937277"/>
              <a:gd name="connsiteX48" fmla="*/ 2060200 w 2467014"/>
              <a:gd name="connsiteY48" fmla="*/ 2765594 h 2937277"/>
              <a:gd name="connsiteX49" fmla="*/ 1907178 w 2467014"/>
              <a:gd name="connsiteY49" fmla="*/ 2653626 h 2937277"/>
              <a:gd name="connsiteX50" fmla="*/ 1754156 w 2467014"/>
              <a:gd name="connsiteY50" fmla="*/ 2522998 h 2937277"/>
              <a:gd name="connsiteX51" fmla="*/ 1601134 w 2467014"/>
              <a:gd name="connsiteY51" fmla="*/ 2381172 h 2937277"/>
              <a:gd name="connsiteX52" fmla="*/ 1451844 w 2467014"/>
              <a:gd name="connsiteY52" fmla="*/ 2228150 h 2937277"/>
              <a:gd name="connsiteX53" fmla="*/ 1291357 w 2467014"/>
              <a:gd name="connsiteY53" fmla="*/ 2045270 h 2937277"/>
              <a:gd name="connsiteX54" fmla="*/ 1227909 w 2467014"/>
              <a:gd name="connsiteY54" fmla="*/ 1966893 h 2937277"/>
              <a:gd name="connsiteX55" fmla="*/ 1059958 w 2467014"/>
              <a:gd name="connsiteY55" fmla="*/ 1739226 h 2937277"/>
              <a:gd name="connsiteX56" fmla="*/ 880810 w 2467014"/>
              <a:gd name="connsiteY56" fmla="*/ 1474237 h 2937277"/>
              <a:gd name="connsiteX57" fmla="*/ 705395 w 2467014"/>
              <a:gd name="connsiteY57" fmla="*/ 1183122 h 2937277"/>
              <a:gd name="connsiteX58" fmla="*/ 630750 w 2467014"/>
              <a:gd name="connsiteY58" fmla="*/ 1052493 h 2937277"/>
              <a:gd name="connsiteX59" fmla="*/ 515050 w 2467014"/>
              <a:gd name="connsiteY59" fmla="*/ 836023 h 2937277"/>
              <a:gd name="connsiteX60" fmla="*/ 403083 w 2467014"/>
              <a:gd name="connsiteY60" fmla="*/ 552372 h 2937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67014" h="2937277">
                <a:moveTo>
                  <a:pt x="403083" y="552372"/>
                </a:moveTo>
                <a:lnTo>
                  <a:pt x="350831" y="425476"/>
                </a:lnTo>
                <a:lnTo>
                  <a:pt x="306045" y="324706"/>
                </a:lnTo>
                <a:lnTo>
                  <a:pt x="268722" y="235132"/>
                </a:lnTo>
                <a:lnTo>
                  <a:pt x="250061" y="197809"/>
                </a:lnTo>
                <a:lnTo>
                  <a:pt x="223935" y="164219"/>
                </a:lnTo>
                <a:lnTo>
                  <a:pt x="201542" y="141826"/>
                </a:lnTo>
                <a:lnTo>
                  <a:pt x="171684" y="119432"/>
                </a:lnTo>
                <a:lnTo>
                  <a:pt x="141826" y="104503"/>
                </a:lnTo>
                <a:lnTo>
                  <a:pt x="0" y="78377"/>
                </a:lnTo>
                <a:lnTo>
                  <a:pt x="220203" y="0"/>
                </a:lnTo>
                <a:lnTo>
                  <a:pt x="343367" y="37323"/>
                </a:lnTo>
                <a:lnTo>
                  <a:pt x="399351" y="59716"/>
                </a:lnTo>
                <a:lnTo>
                  <a:pt x="451602" y="89574"/>
                </a:lnTo>
                <a:lnTo>
                  <a:pt x="473996" y="104503"/>
                </a:lnTo>
                <a:lnTo>
                  <a:pt x="496389" y="123164"/>
                </a:lnTo>
                <a:lnTo>
                  <a:pt x="500121" y="138093"/>
                </a:lnTo>
                <a:lnTo>
                  <a:pt x="503854" y="167951"/>
                </a:lnTo>
                <a:lnTo>
                  <a:pt x="518783" y="231399"/>
                </a:lnTo>
                <a:lnTo>
                  <a:pt x="548640" y="317241"/>
                </a:lnTo>
                <a:lnTo>
                  <a:pt x="597160" y="429208"/>
                </a:lnTo>
                <a:lnTo>
                  <a:pt x="641947" y="515050"/>
                </a:lnTo>
                <a:lnTo>
                  <a:pt x="705395" y="630750"/>
                </a:lnTo>
                <a:lnTo>
                  <a:pt x="765111" y="802433"/>
                </a:lnTo>
                <a:lnTo>
                  <a:pt x="821094" y="906936"/>
                </a:lnTo>
                <a:lnTo>
                  <a:pt x="903204" y="1063690"/>
                </a:lnTo>
                <a:lnTo>
                  <a:pt x="962920" y="1168193"/>
                </a:lnTo>
                <a:lnTo>
                  <a:pt x="1041297" y="1295089"/>
                </a:lnTo>
                <a:lnTo>
                  <a:pt x="1104745" y="1395860"/>
                </a:lnTo>
                <a:lnTo>
                  <a:pt x="1198051" y="1533953"/>
                </a:lnTo>
                <a:lnTo>
                  <a:pt x="1332412" y="1720565"/>
                </a:lnTo>
                <a:lnTo>
                  <a:pt x="1440647" y="1858658"/>
                </a:lnTo>
                <a:lnTo>
                  <a:pt x="1533953" y="1974358"/>
                </a:lnTo>
                <a:lnTo>
                  <a:pt x="1642188" y="2078861"/>
                </a:lnTo>
                <a:lnTo>
                  <a:pt x="1761620" y="2183363"/>
                </a:lnTo>
                <a:lnTo>
                  <a:pt x="1836265" y="2243079"/>
                </a:lnTo>
                <a:lnTo>
                  <a:pt x="1903445" y="2287866"/>
                </a:lnTo>
                <a:lnTo>
                  <a:pt x="1970626" y="2317724"/>
                </a:lnTo>
                <a:lnTo>
                  <a:pt x="2448353" y="2724539"/>
                </a:lnTo>
                <a:lnTo>
                  <a:pt x="2459550" y="2773058"/>
                </a:lnTo>
                <a:lnTo>
                  <a:pt x="2467014" y="2836506"/>
                </a:lnTo>
                <a:lnTo>
                  <a:pt x="2467014" y="2870097"/>
                </a:lnTo>
                <a:lnTo>
                  <a:pt x="2459550" y="2896222"/>
                </a:lnTo>
                <a:lnTo>
                  <a:pt x="2429692" y="2922348"/>
                </a:lnTo>
                <a:lnTo>
                  <a:pt x="2407298" y="2933545"/>
                </a:lnTo>
                <a:lnTo>
                  <a:pt x="2362511" y="2937277"/>
                </a:lnTo>
                <a:lnTo>
                  <a:pt x="2325189" y="2926080"/>
                </a:lnTo>
                <a:lnTo>
                  <a:pt x="2216954" y="2866364"/>
                </a:lnTo>
                <a:lnTo>
                  <a:pt x="2060200" y="2765594"/>
                </a:lnTo>
                <a:lnTo>
                  <a:pt x="1907178" y="2653626"/>
                </a:lnTo>
                <a:lnTo>
                  <a:pt x="1754156" y="2522998"/>
                </a:lnTo>
                <a:lnTo>
                  <a:pt x="1601134" y="2381172"/>
                </a:lnTo>
                <a:lnTo>
                  <a:pt x="1451844" y="2228150"/>
                </a:lnTo>
                <a:lnTo>
                  <a:pt x="1291357" y="2045270"/>
                </a:lnTo>
                <a:lnTo>
                  <a:pt x="1227909" y="1966893"/>
                </a:lnTo>
                <a:lnTo>
                  <a:pt x="1059958" y="1739226"/>
                </a:lnTo>
                <a:lnTo>
                  <a:pt x="880810" y="1474237"/>
                </a:lnTo>
                <a:lnTo>
                  <a:pt x="705395" y="1183122"/>
                </a:lnTo>
                <a:lnTo>
                  <a:pt x="630750" y="1052493"/>
                </a:lnTo>
                <a:lnTo>
                  <a:pt x="515050" y="836023"/>
                </a:lnTo>
                <a:lnTo>
                  <a:pt x="403083" y="5523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3E5F7F85-C12E-6F4B-886D-1DBDD6EC0FE3}"/>
              </a:ext>
            </a:extLst>
          </p:cNvPr>
          <p:cNvSpPr/>
          <p:nvPr/>
        </p:nvSpPr>
        <p:spPr>
          <a:xfrm>
            <a:off x="6662738" y="4475163"/>
            <a:ext cx="577850" cy="1162050"/>
          </a:xfrm>
          <a:custGeom>
            <a:avLst/>
            <a:gdLst>
              <a:gd name="connsiteX0" fmla="*/ 492918 w 578643"/>
              <a:gd name="connsiteY0" fmla="*/ 266700 h 1162050"/>
              <a:gd name="connsiteX1" fmla="*/ 492918 w 578643"/>
              <a:gd name="connsiteY1" fmla="*/ 33337 h 1162050"/>
              <a:gd name="connsiteX2" fmla="*/ 488156 w 578643"/>
              <a:gd name="connsiteY2" fmla="*/ 9525 h 1162050"/>
              <a:gd name="connsiteX3" fmla="*/ 473868 w 578643"/>
              <a:gd name="connsiteY3" fmla="*/ 0 h 1162050"/>
              <a:gd name="connsiteX4" fmla="*/ 457200 w 578643"/>
              <a:gd name="connsiteY4" fmla="*/ 4762 h 1162050"/>
              <a:gd name="connsiteX5" fmla="*/ 433387 w 578643"/>
              <a:gd name="connsiteY5" fmla="*/ 33337 h 1162050"/>
              <a:gd name="connsiteX6" fmla="*/ 421481 w 578643"/>
              <a:gd name="connsiteY6" fmla="*/ 66675 h 1162050"/>
              <a:gd name="connsiteX7" fmla="*/ 407193 w 578643"/>
              <a:gd name="connsiteY7" fmla="*/ 150019 h 1162050"/>
              <a:gd name="connsiteX8" fmla="*/ 378618 w 578643"/>
              <a:gd name="connsiteY8" fmla="*/ 285750 h 1162050"/>
              <a:gd name="connsiteX9" fmla="*/ 345281 w 578643"/>
              <a:gd name="connsiteY9" fmla="*/ 404812 h 1162050"/>
              <a:gd name="connsiteX10" fmla="*/ 321468 w 578643"/>
              <a:gd name="connsiteY10" fmla="*/ 478631 h 1162050"/>
              <a:gd name="connsiteX11" fmla="*/ 307181 w 578643"/>
              <a:gd name="connsiteY11" fmla="*/ 509587 h 1162050"/>
              <a:gd name="connsiteX12" fmla="*/ 278606 w 578643"/>
              <a:gd name="connsiteY12" fmla="*/ 564356 h 1162050"/>
              <a:gd name="connsiteX13" fmla="*/ 252412 w 578643"/>
              <a:gd name="connsiteY13" fmla="*/ 592931 h 1162050"/>
              <a:gd name="connsiteX14" fmla="*/ 219075 w 578643"/>
              <a:gd name="connsiteY14" fmla="*/ 614362 h 1162050"/>
              <a:gd name="connsiteX15" fmla="*/ 183356 w 578643"/>
              <a:gd name="connsiteY15" fmla="*/ 626269 h 1162050"/>
              <a:gd name="connsiteX16" fmla="*/ 145256 w 578643"/>
              <a:gd name="connsiteY16" fmla="*/ 631031 h 1162050"/>
              <a:gd name="connsiteX17" fmla="*/ 100012 w 578643"/>
              <a:gd name="connsiteY17" fmla="*/ 626269 h 1162050"/>
              <a:gd name="connsiteX18" fmla="*/ 76200 w 578643"/>
              <a:gd name="connsiteY18" fmla="*/ 619125 h 1162050"/>
              <a:gd name="connsiteX19" fmla="*/ 0 w 578643"/>
              <a:gd name="connsiteY19" fmla="*/ 583406 h 1162050"/>
              <a:gd name="connsiteX20" fmla="*/ 578643 w 578643"/>
              <a:gd name="connsiteY20" fmla="*/ 1162050 h 1162050"/>
              <a:gd name="connsiteX21" fmla="*/ 569118 w 578643"/>
              <a:gd name="connsiteY21" fmla="*/ 1073944 h 1162050"/>
              <a:gd name="connsiteX22" fmla="*/ 561975 w 578643"/>
              <a:gd name="connsiteY22" fmla="*/ 1028700 h 1162050"/>
              <a:gd name="connsiteX23" fmla="*/ 547687 w 578643"/>
              <a:gd name="connsiteY23" fmla="*/ 985837 h 1162050"/>
              <a:gd name="connsiteX24" fmla="*/ 521493 w 578643"/>
              <a:gd name="connsiteY24" fmla="*/ 921544 h 1162050"/>
              <a:gd name="connsiteX25" fmla="*/ 502443 w 578643"/>
              <a:gd name="connsiteY25" fmla="*/ 859631 h 1162050"/>
              <a:gd name="connsiteX26" fmla="*/ 492918 w 578643"/>
              <a:gd name="connsiteY26" fmla="*/ 812006 h 1162050"/>
              <a:gd name="connsiteX27" fmla="*/ 492918 w 578643"/>
              <a:gd name="connsiteY27" fmla="*/ 661987 h 1162050"/>
              <a:gd name="connsiteX28" fmla="*/ 492918 w 578643"/>
              <a:gd name="connsiteY28" fmla="*/ 26670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8643" h="1162050">
                <a:moveTo>
                  <a:pt x="492918" y="266700"/>
                </a:moveTo>
                <a:lnTo>
                  <a:pt x="492918" y="33337"/>
                </a:lnTo>
                <a:lnTo>
                  <a:pt x="488156" y="9525"/>
                </a:lnTo>
                <a:lnTo>
                  <a:pt x="473868" y="0"/>
                </a:lnTo>
                <a:lnTo>
                  <a:pt x="457200" y="4762"/>
                </a:lnTo>
                <a:lnTo>
                  <a:pt x="433387" y="33337"/>
                </a:lnTo>
                <a:lnTo>
                  <a:pt x="421481" y="66675"/>
                </a:lnTo>
                <a:lnTo>
                  <a:pt x="407193" y="150019"/>
                </a:lnTo>
                <a:lnTo>
                  <a:pt x="378618" y="285750"/>
                </a:lnTo>
                <a:lnTo>
                  <a:pt x="345281" y="404812"/>
                </a:lnTo>
                <a:lnTo>
                  <a:pt x="321468" y="478631"/>
                </a:lnTo>
                <a:lnTo>
                  <a:pt x="307181" y="509587"/>
                </a:lnTo>
                <a:lnTo>
                  <a:pt x="278606" y="564356"/>
                </a:lnTo>
                <a:lnTo>
                  <a:pt x="252412" y="592931"/>
                </a:lnTo>
                <a:lnTo>
                  <a:pt x="219075" y="614362"/>
                </a:lnTo>
                <a:lnTo>
                  <a:pt x="183356" y="626269"/>
                </a:lnTo>
                <a:lnTo>
                  <a:pt x="145256" y="631031"/>
                </a:lnTo>
                <a:lnTo>
                  <a:pt x="100012" y="626269"/>
                </a:lnTo>
                <a:lnTo>
                  <a:pt x="76200" y="619125"/>
                </a:lnTo>
                <a:lnTo>
                  <a:pt x="0" y="583406"/>
                </a:lnTo>
                <a:lnTo>
                  <a:pt x="578643" y="1162050"/>
                </a:lnTo>
                <a:lnTo>
                  <a:pt x="569118" y="1073944"/>
                </a:lnTo>
                <a:lnTo>
                  <a:pt x="561975" y="1028700"/>
                </a:lnTo>
                <a:lnTo>
                  <a:pt x="547687" y="985837"/>
                </a:lnTo>
                <a:lnTo>
                  <a:pt x="521493" y="921544"/>
                </a:lnTo>
                <a:lnTo>
                  <a:pt x="502443" y="859631"/>
                </a:lnTo>
                <a:lnTo>
                  <a:pt x="492918" y="812006"/>
                </a:lnTo>
                <a:lnTo>
                  <a:pt x="492918" y="661987"/>
                </a:lnTo>
                <a:cubicBezTo>
                  <a:pt x="492124" y="537368"/>
                  <a:pt x="491331" y="412750"/>
                  <a:pt x="492918" y="2667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F7D84C1-2565-4339-8EC0-2DFE5DE79EB6}"/>
              </a:ext>
            </a:extLst>
          </p:cNvPr>
          <p:cNvGrpSpPr/>
          <p:nvPr/>
        </p:nvGrpSpPr>
        <p:grpSpPr>
          <a:xfrm>
            <a:off x="2574925" y="1420813"/>
            <a:ext cx="4668838" cy="4464050"/>
            <a:chOff x="2727325" y="1573213"/>
            <a:chExt cx="4668838" cy="4464050"/>
          </a:xfrm>
        </p:grpSpPr>
        <p:sp>
          <p:nvSpPr>
            <p:cNvPr id="12" name="フリーフォーム 72">
              <a:extLst>
                <a:ext uri="{FF2B5EF4-FFF2-40B4-BE49-F238E27FC236}">
                  <a16:creationId xmlns:a16="http://schemas.microsoft.com/office/drawing/2014/main" id="{E493D4A9-D9B7-4B07-98FE-2217E4D1BD35}"/>
                </a:ext>
              </a:extLst>
            </p:cNvPr>
            <p:cNvSpPr/>
            <p:nvPr/>
          </p:nvSpPr>
          <p:spPr>
            <a:xfrm>
              <a:off x="4668838" y="1573213"/>
              <a:ext cx="606425" cy="654050"/>
            </a:xfrm>
            <a:custGeom>
              <a:avLst/>
              <a:gdLst>
                <a:gd name="connsiteX0" fmla="*/ 261938 w 604838"/>
                <a:gd name="connsiteY0" fmla="*/ 323850 h 652463"/>
                <a:gd name="connsiteX1" fmla="*/ 252413 w 604838"/>
                <a:gd name="connsiteY1" fmla="*/ 252413 h 652463"/>
                <a:gd name="connsiteX2" fmla="*/ 235744 w 604838"/>
                <a:gd name="connsiteY2" fmla="*/ 228600 h 652463"/>
                <a:gd name="connsiteX3" fmla="*/ 190500 w 604838"/>
                <a:gd name="connsiteY3" fmla="*/ 190500 h 652463"/>
                <a:gd name="connsiteX4" fmla="*/ 150019 w 604838"/>
                <a:gd name="connsiteY4" fmla="*/ 159544 h 652463"/>
                <a:gd name="connsiteX5" fmla="*/ 107157 w 604838"/>
                <a:gd name="connsiteY5" fmla="*/ 126207 h 652463"/>
                <a:gd name="connsiteX6" fmla="*/ 76200 w 604838"/>
                <a:gd name="connsiteY6" fmla="*/ 107157 h 652463"/>
                <a:gd name="connsiteX7" fmla="*/ 35719 w 604838"/>
                <a:gd name="connsiteY7" fmla="*/ 78582 h 652463"/>
                <a:gd name="connsiteX8" fmla="*/ 14288 w 604838"/>
                <a:gd name="connsiteY8" fmla="*/ 57150 h 652463"/>
                <a:gd name="connsiteX9" fmla="*/ 4763 w 604838"/>
                <a:gd name="connsiteY9" fmla="*/ 38100 h 652463"/>
                <a:gd name="connsiteX10" fmla="*/ 0 w 604838"/>
                <a:gd name="connsiteY10" fmla="*/ 26194 h 652463"/>
                <a:gd name="connsiteX11" fmla="*/ 4763 w 604838"/>
                <a:gd name="connsiteY11" fmla="*/ 14288 h 652463"/>
                <a:gd name="connsiteX12" fmla="*/ 21432 w 604838"/>
                <a:gd name="connsiteY12" fmla="*/ 4763 h 652463"/>
                <a:gd name="connsiteX13" fmla="*/ 64294 w 604838"/>
                <a:gd name="connsiteY13" fmla="*/ 0 h 652463"/>
                <a:gd name="connsiteX14" fmla="*/ 104775 w 604838"/>
                <a:gd name="connsiteY14" fmla="*/ 2382 h 652463"/>
                <a:gd name="connsiteX15" fmla="*/ 192882 w 604838"/>
                <a:gd name="connsiteY15" fmla="*/ 16669 h 652463"/>
                <a:gd name="connsiteX16" fmla="*/ 276225 w 604838"/>
                <a:gd name="connsiteY16" fmla="*/ 35719 h 652463"/>
                <a:gd name="connsiteX17" fmla="*/ 340519 w 604838"/>
                <a:gd name="connsiteY17" fmla="*/ 50007 h 652463"/>
                <a:gd name="connsiteX18" fmla="*/ 397669 w 604838"/>
                <a:gd name="connsiteY18" fmla="*/ 66675 h 652463"/>
                <a:gd name="connsiteX19" fmla="*/ 469107 w 604838"/>
                <a:gd name="connsiteY19" fmla="*/ 83344 h 652463"/>
                <a:gd name="connsiteX20" fmla="*/ 504825 w 604838"/>
                <a:gd name="connsiteY20" fmla="*/ 97632 h 652463"/>
                <a:gd name="connsiteX21" fmla="*/ 540544 w 604838"/>
                <a:gd name="connsiteY21" fmla="*/ 114300 h 652463"/>
                <a:gd name="connsiteX22" fmla="*/ 569119 w 604838"/>
                <a:gd name="connsiteY22" fmla="*/ 133350 h 652463"/>
                <a:gd name="connsiteX23" fmla="*/ 583407 w 604838"/>
                <a:gd name="connsiteY23" fmla="*/ 150019 h 652463"/>
                <a:gd name="connsiteX24" fmla="*/ 597694 w 604838"/>
                <a:gd name="connsiteY24" fmla="*/ 176213 h 652463"/>
                <a:gd name="connsiteX25" fmla="*/ 604838 w 604838"/>
                <a:gd name="connsiteY25" fmla="*/ 204788 h 652463"/>
                <a:gd name="connsiteX26" fmla="*/ 604838 w 604838"/>
                <a:gd name="connsiteY26" fmla="*/ 242888 h 652463"/>
                <a:gd name="connsiteX27" fmla="*/ 592932 w 604838"/>
                <a:gd name="connsiteY27" fmla="*/ 273844 h 652463"/>
                <a:gd name="connsiteX28" fmla="*/ 581025 w 604838"/>
                <a:gd name="connsiteY28" fmla="*/ 295275 h 652463"/>
                <a:gd name="connsiteX29" fmla="*/ 573882 w 604838"/>
                <a:gd name="connsiteY29" fmla="*/ 330994 h 652463"/>
                <a:gd name="connsiteX30" fmla="*/ 564357 w 604838"/>
                <a:gd name="connsiteY30" fmla="*/ 416719 h 652463"/>
                <a:gd name="connsiteX31" fmla="*/ 561975 w 604838"/>
                <a:gd name="connsiteY31" fmla="*/ 502444 h 652463"/>
                <a:gd name="connsiteX32" fmla="*/ 564357 w 604838"/>
                <a:gd name="connsiteY32" fmla="*/ 621507 h 652463"/>
                <a:gd name="connsiteX33" fmla="*/ 271463 w 604838"/>
                <a:gd name="connsiteY33" fmla="*/ 652463 h 652463"/>
                <a:gd name="connsiteX34" fmla="*/ 269082 w 604838"/>
                <a:gd name="connsiteY34" fmla="*/ 516732 h 652463"/>
                <a:gd name="connsiteX35" fmla="*/ 269082 w 604838"/>
                <a:gd name="connsiteY35" fmla="*/ 431007 h 652463"/>
                <a:gd name="connsiteX36" fmla="*/ 261938 w 604838"/>
                <a:gd name="connsiteY36" fmla="*/ 3238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4838" h="652463">
                  <a:moveTo>
                    <a:pt x="261938" y="323850"/>
                  </a:moveTo>
                  <a:lnTo>
                    <a:pt x="252413" y="252413"/>
                  </a:lnTo>
                  <a:lnTo>
                    <a:pt x="235744" y="228600"/>
                  </a:lnTo>
                  <a:lnTo>
                    <a:pt x="190500" y="190500"/>
                  </a:lnTo>
                  <a:lnTo>
                    <a:pt x="150019" y="159544"/>
                  </a:lnTo>
                  <a:lnTo>
                    <a:pt x="107157" y="126207"/>
                  </a:lnTo>
                  <a:lnTo>
                    <a:pt x="76200" y="107157"/>
                  </a:lnTo>
                  <a:lnTo>
                    <a:pt x="35719" y="78582"/>
                  </a:lnTo>
                  <a:lnTo>
                    <a:pt x="14288" y="57150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4763" y="14288"/>
                  </a:lnTo>
                  <a:lnTo>
                    <a:pt x="21432" y="4763"/>
                  </a:lnTo>
                  <a:lnTo>
                    <a:pt x="64294" y="0"/>
                  </a:lnTo>
                  <a:lnTo>
                    <a:pt x="104775" y="2382"/>
                  </a:lnTo>
                  <a:lnTo>
                    <a:pt x="192882" y="16669"/>
                  </a:lnTo>
                  <a:lnTo>
                    <a:pt x="276225" y="35719"/>
                  </a:lnTo>
                  <a:lnTo>
                    <a:pt x="340519" y="50007"/>
                  </a:lnTo>
                  <a:lnTo>
                    <a:pt x="397669" y="66675"/>
                  </a:lnTo>
                  <a:lnTo>
                    <a:pt x="469107" y="83344"/>
                  </a:lnTo>
                  <a:lnTo>
                    <a:pt x="504825" y="97632"/>
                  </a:lnTo>
                  <a:lnTo>
                    <a:pt x="540544" y="114300"/>
                  </a:lnTo>
                  <a:lnTo>
                    <a:pt x="569119" y="133350"/>
                  </a:lnTo>
                  <a:lnTo>
                    <a:pt x="583407" y="150019"/>
                  </a:lnTo>
                  <a:lnTo>
                    <a:pt x="597694" y="176213"/>
                  </a:lnTo>
                  <a:lnTo>
                    <a:pt x="604838" y="204788"/>
                  </a:lnTo>
                  <a:lnTo>
                    <a:pt x="604838" y="242888"/>
                  </a:lnTo>
                  <a:lnTo>
                    <a:pt x="592932" y="273844"/>
                  </a:lnTo>
                  <a:lnTo>
                    <a:pt x="581025" y="295275"/>
                  </a:lnTo>
                  <a:lnTo>
                    <a:pt x="573882" y="330994"/>
                  </a:lnTo>
                  <a:lnTo>
                    <a:pt x="564357" y="416719"/>
                  </a:lnTo>
                  <a:lnTo>
                    <a:pt x="561975" y="502444"/>
                  </a:lnTo>
                  <a:lnTo>
                    <a:pt x="564357" y="621507"/>
                  </a:lnTo>
                  <a:lnTo>
                    <a:pt x="271463" y="652463"/>
                  </a:lnTo>
                  <a:cubicBezTo>
                    <a:pt x="270669" y="607219"/>
                    <a:pt x="269876" y="561976"/>
                    <a:pt x="269082" y="516732"/>
                  </a:cubicBezTo>
                  <a:lnTo>
                    <a:pt x="269082" y="431007"/>
                  </a:lnTo>
                  <a:lnTo>
                    <a:pt x="261938" y="323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4">
              <a:extLst>
                <a:ext uri="{FF2B5EF4-FFF2-40B4-BE49-F238E27FC236}">
                  <a16:creationId xmlns:a16="http://schemas.microsoft.com/office/drawing/2014/main" id="{2483E711-6460-49AE-A32B-F4D3DB054F45}"/>
                </a:ext>
              </a:extLst>
            </p:cNvPr>
            <p:cNvSpPr/>
            <p:nvPr/>
          </p:nvSpPr>
          <p:spPr>
            <a:xfrm>
              <a:off x="4213225" y="2339975"/>
              <a:ext cx="1622425" cy="1023938"/>
            </a:xfrm>
            <a:custGeom>
              <a:avLst/>
              <a:gdLst>
                <a:gd name="connsiteX0" fmla="*/ 869521 w 1621237"/>
                <a:gd name="connsiteY0" fmla="*/ 420736 h 1023792"/>
                <a:gd name="connsiteX1" fmla="*/ 1001352 w 1621237"/>
                <a:gd name="connsiteY1" fmla="*/ 316955 h 1023792"/>
                <a:gd name="connsiteX2" fmla="*/ 1093914 w 1621237"/>
                <a:gd name="connsiteY2" fmla="*/ 241222 h 1023792"/>
                <a:gd name="connsiteX3" fmla="*/ 1124768 w 1621237"/>
                <a:gd name="connsiteY3" fmla="*/ 218783 h 1023792"/>
                <a:gd name="connsiteX4" fmla="*/ 1127573 w 1621237"/>
                <a:gd name="connsiteY4" fmla="*/ 204759 h 1023792"/>
                <a:gd name="connsiteX5" fmla="*/ 1096719 w 1621237"/>
                <a:gd name="connsiteY5" fmla="*/ 159880 h 1023792"/>
                <a:gd name="connsiteX6" fmla="*/ 1063060 w 1621237"/>
                <a:gd name="connsiteY6" fmla="*/ 109392 h 1023792"/>
                <a:gd name="connsiteX7" fmla="*/ 1043426 w 1621237"/>
                <a:gd name="connsiteY7" fmla="*/ 78538 h 1023792"/>
                <a:gd name="connsiteX8" fmla="*/ 1029401 w 1621237"/>
                <a:gd name="connsiteY8" fmla="*/ 44879 h 1023792"/>
                <a:gd name="connsiteX9" fmla="*/ 1029401 w 1621237"/>
                <a:gd name="connsiteY9" fmla="*/ 28049 h 1023792"/>
                <a:gd name="connsiteX10" fmla="*/ 1032206 w 1621237"/>
                <a:gd name="connsiteY10" fmla="*/ 8415 h 1023792"/>
                <a:gd name="connsiteX11" fmla="*/ 1049035 w 1621237"/>
                <a:gd name="connsiteY11" fmla="*/ 0 h 1023792"/>
                <a:gd name="connsiteX12" fmla="*/ 1093914 w 1621237"/>
                <a:gd name="connsiteY12" fmla="*/ 8415 h 1023792"/>
                <a:gd name="connsiteX13" fmla="*/ 1164037 w 1621237"/>
                <a:gd name="connsiteY13" fmla="*/ 33659 h 1023792"/>
                <a:gd name="connsiteX14" fmla="*/ 1301477 w 1621237"/>
                <a:gd name="connsiteY14" fmla="*/ 86952 h 1023792"/>
                <a:gd name="connsiteX15" fmla="*/ 1466967 w 1621237"/>
                <a:gd name="connsiteY15" fmla="*/ 148660 h 1023792"/>
                <a:gd name="connsiteX16" fmla="*/ 1562333 w 1621237"/>
                <a:gd name="connsiteY16" fmla="*/ 185124 h 1023792"/>
                <a:gd name="connsiteX17" fmla="*/ 1573553 w 1621237"/>
                <a:gd name="connsiteY17" fmla="*/ 190734 h 1023792"/>
                <a:gd name="connsiteX18" fmla="*/ 1584773 w 1621237"/>
                <a:gd name="connsiteY18" fmla="*/ 199149 h 1023792"/>
                <a:gd name="connsiteX19" fmla="*/ 1604407 w 1621237"/>
                <a:gd name="connsiteY19" fmla="*/ 230003 h 1023792"/>
                <a:gd name="connsiteX20" fmla="*/ 1615627 w 1621237"/>
                <a:gd name="connsiteY20" fmla="*/ 246832 h 1023792"/>
                <a:gd name="connsiteX21" fmla="*/ 1621237 w 1621237"/>
                <a:gd name="connsiteY21" fmla="*/ 260857 h 1023792"/>
                <a:gd name="connsiteX22" fmla="*/ 1612822 w 1621237"/>
                <a:gd name="connsiteY22" fmla="*/ 280491 h 1023792"/>
                <a:gd name="connsiteX23" fmla="*/ 1570748 w 1621237"/>
                <a:gd name="connsiteY23" fmla="*/ 294516 h 1023792"/>
                <a:gd name="connsiteX24" fmla="*/ 1523065 w 1621237"/>
                <a:gd name="connsiteY24" fmla="*/ 308540 h 1023792"/>
                <a:gd name="connsiteX25" fmla="*/ 1464162 w 1621237"/>
                <a:gd name="connsiteY25" fmla="*/ 325370 h 1023792"/>
                <a:gd name="connsiteX26" fmla="*/ 1385624 w 1621237"/>
                <a:gd name="connsiteY26" fmla="*/ 375858 h 1023792"/>
                <a:gd name="connsiteX27" fmla="*/ 1178061 w 1621237"/>
                <a:gd name="connsiteY27" fmla="*/ 513298 h 1023792"/>
                <a:gd name="connsiteX28" fmla="*/ 992937 w 1621237"/>
                <a:gd name="connsiteY28" fmla="*/ 631105 h 1023792"/>
                <a:gd name="connsiteX29" fmla="*/ 751715 w 1621237"/>
                <a:gd name="connsiteY29" fmla="*/ 723666 h 1023792"/>
                <a:gd name="connsiteX30" fmla="*/ 558176 w 1621237"/>
                <a:gd name="connsiteY30" fmla="*/ 810619 h 1023792"/>
                <a:gd name="connsiteX31" fmla="*/ 375857 w 1621237"/>
                <a:gd name="connsiteY31" fmla="*/ 891961 h 1023792"/>
                <a:gd name="connsiteX32" fmla="*/ 213173 w 1621237"/>
                <a:gd name="connsiteY32" fmla="*/ 964889 h 1023792"/>
                <a:gd name="connsiteX33" fmla="*/ 75732 w 1621237"/>
                <a:gd name="connsiteY33" fmla="*/ 1023792 h 1023792"/>
                <a:gd name="connsiteX34" fmla="*/ 0 w 1621237"/>
                <a:gd name="connsiteY34" fmla="*/ 959279 h 1023792"/>
                <a:gd name="connsiteX35" fmla="*/ 162684 w 1621237"/>
                <a:gd name="connsiteY35" fmla="*/ 875132 h 1023792"/>
                <a:gd name="connsiteX36" fmla="*/ 328174 w 1621237"/>
                <a:gd name="connsiteY36" fmla="*/ 785374 h 1023792"/>
                <a:gd name="connsiteX37" fmla="*/ 488054 w 1621237"/>
                <a:gd name="connsiteY37" fmla="*/ 690008 h 1023792"/>
                <a:gd name="connsiteX38" fmla="*/ 681592 w 1621237"/>
                <a:gd name="connsiteY38" fmla="*/ 560982 h 1023792"/>
                <a:gd name="connsiteX39" fmla="*/ 869521 w 1621237"/>
                <a:gd name="connsiteY39" fmla="*/ 420736 h 102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21237" h="1023792">
                  <a:moveTo>
                    <a:pt x="869521" y="420736"/>
                  </a:moveTo>
                  <a:lnTo>
                    <a:pt x="1001352" y="316955"/>
                  </a:lnTo>
                  <a:lnTo>
                    <a:pt x="1093914" y="241222"/>
                  </a:lnTo>
                  <a:lnTo>
                    <a:pt x="1124768" y="218783"/>
                  </a:lnTo>
                  <a:lnTo>
                    <a:pt x="1127573" y="204759"/>
                  </a:lnTo>
                  <a:lnTo>
                    <a:pt x="1096719" y="159880"/>
                  </a:lnTo>
                  <a:lnTo>
                    <a:pt x="1063060" y="109392"/>
                  </a:lnTo>
                  <a:lnTo>
                    <a:pt x="1043426" y="78538"/>
                  </a:lnTo>
                  <a:lnTo>
                    <a:pt x="1029401" y="44879"/>
                  </a:lnTo>
                  <a:lnTo>
                    <a:pt x="1029401" y="28049"/>
                  </a:lnTo>
                  <a:lnTo>
                    <a:pt x="1032206" y="8415"/>
                  </a:lnTo>
                  <a:lnTo>
                    <a:pt x="1049035" y="0"/>
                  </a:lnTo>
                  <a:lnTo>
                    <a:pt x="1093914" y="8415"/>
                  </a:lnTo>
                  <a:lnTo>
                    <a:pt x="1164037" y="33659"/>
                  </a:lnTo>
                  <a:lnTo>
                    <a:pt x="1301477" y="86952"/>
                  </a:lnTo>
                  <a:lnTo>
                    <a:pt x="1466967" y="148660"/>
                  </a:lnTo>
                  <a:lnTo>
                    <a:pt x="1562333" y="185124"/>
                  </a:lnTo>
                  <a:lnTo>
                    <a:pt x="1573553" y="190734"/>
                  </a:lnTo>
                  <a:lnTo>
                    <a:pt x="1584773" y="199149"/>
                  </a:lnTo>
                  <a:lnTo>
                    <a:pt x="1604407" y="230003"/>
                  </a:lnTo>
                  <a:lnTo>
                    <a:pt x="1615627" y="246832"/>
                  </a:lnTo>
                  <a:lnTo>
                    <a:pt x="1621237" y="260857"/>
                  </a:lnTo>
                  <a:lnTo>
                    <a:pt x="1612822" y="280491"/>
                  </a:lnTo>
                  <a:lnTo>
                    <a:pt x="1570748" y="294516"/>
                  </a:lnTo>
                  <a:lnTo>
                    <a:pt x="1523065" y="308540"/>
                  </a:lnTo>
                  <a:lnTo>
                    <a:pt x="1464162" y="325370"/>
                  </a:lnTo>
                  <a:lnTo>
                    <a:pt x="1385624" y="375858"/>
                  </a:lnTo>
                  <a:lnTo>
                    <a:pt x="1178061" y="513298"/>
                  </a:lnTo>
                  <a:lnTo>
                    <a:pt x="992937" y="631105"/>
                  </a:lnTo>
                  <a:lnTo>
                    <a:pt x="751715" y="723666"/>
                  </a:lnTo>
                  <a:lnTo>
                    <a:pt x="558176" y="810619"/>
                  </a:lnTo>
                  <a:lnTo>
                    <a:pt x="375857" y="891961"/>
                  </a:lnTo>
                  <a:lnTo>
                    <a:pt x="213173" y="964889"/>
                  </a:lnTo>
                  <a:lnTo>
                    <a:pt x="75732" y="1023792"/>
                  </a:lnTo>
                  <a:lnTo>
                    <a:pt x="0" y="959279"/>
                  </a:lnTo>
                  <a:lnTo>
                    <a:pt x="162684" y="875132"/>
                  </a:lnTo>
                  <a:lnTo>
                    <a:pt x="328174" y="785374"/>
                  </a:lnTo>
                  <a:lnTo>
                    <a:pt x="488054" y="690008"/>
                  </a:lnTo>
                  <a:lnTo>
                    <a:pt x="681592" y="560982"/>
                  </a:lnTo>
                  <a:lnTo>
                    <a:pt x="869521" y="4207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0">
              <a:extLst>
                <a:ext uri="{FF2B5EF4-FFF2-40B4-BE49-F238E27FC236}">
                  <a16:creationId xmlns:a16="http://schemas.microsoft.com/office/drawing/2014/main" id="{316BF601-9E58-4314-9164-11AA4B55761F}"/>
                </a:ext>
              </a:extLst>
            </p:cNvPr>
            <p:cNvSpPr/>
            <p:nvPr/>
          </p:nvSpPr>
          <p:spPr>
            <a:xfrm>
              <a:off x="3867150" y="5592763"/>
              <a:ext cx="2655888" cy="444500"/>
            </a:xfrm>
            <a:custGeom>
              <a:avLst/>
              <a:gdLst>
                <a:gd name="connsiteX0" fmla="*/ 1152525 w 2655094"/>
                <a:gd name="connsiteY0" fmla="*/ 142875 h 442913"/>
                <a:gd name="connsiteX1" fmla="*/ 1514475 w 2655094"/>
                <a:gd name="connsiteY1" fmla="*/ 109538 h 442913"/>
                <a:gd name="connsiteX2" fmla="*/ 1859756 w 2655094"/>
                <a:gd name="connsiteY2" fmla="*/ 78582 h 442913"/>
                <a:gd name="connsiteX3" fmla="*/ 2007394 w 2655094"/>
                <a:gd name="connsiteY3" fmla="*/ 66675 h 442913"/>
                <a:gd name="connsiteX4" fmla="*/ 2085975 w 2655094"/>
                <a:gd name="connsiteY4" fmla="*/ 40482 h 442913"/>
                <a:gd name="connsiteX5" fmla="*/ 2205038 w 2655094"/>
                <a:gd name="connsiteY5" fmla="*/ 2382 h 442913"/>
                <a:gd name="connsiteX6" fmla="*/ 2221706 w 2655094"/>
                <a:gd name="connsiteY6" fmla="*/ 0 h 442913"/>
                <a:gd name="connsiteX7" fmla="*/ 2257425 w 2655094"/>
                <a:gd name="connsiteY7" fmla="*/ 9525 h 442913"/>
                <a:gd name="connsiteX8" fmla="*/ 2347913 w 2655094"/>
                <a:gd name="connsiteY8" fmla="*/ 38100 h 442913"/>
                <a:gd name="connsiteX9" fmla="*/ 2452688 w 2655094"/>
                <a:gd name="connsiteY9" fmla="*/ 73819 h 442913"/>
                <a:gd name="connsiteX10" fmla="*/ 2536031 w 2655094"/>
                <a:gd name="connsiteY10" fmla="*/ 104775 h 442913"/>
                <a:gd name="connsiteX11" fmla="*/ 2578894 w 2655094"/>
                <a:gd name="connsiteY11" fmla="*/ 121444 h 442913"/>
                <a:gd name="connsiteX12" fmla="*/ 2595563 w 2655094"/>
                <a:gd name="connsiteY12" fmla="*/ 128588 h 442913"/>
                <a:gd name="connsiteX13" fmla="*/ 2616994 w 2655094"/>
                <a:gd name="connsiteY13" fmla="*/ 142875 h 442913"/>
                <a:gd name="connsiteX14" fmla="*/ 2633663 w 2655094"/>
                <a:gd name="connsiteY14" fmla="*/ 164307 h 442913"/>
                <a:gd name="connsiteX15" fmla="*/ 2647950 w 2655094"/>
                <a:gd name="connsiteY15" fmla="*/ 192882 h 442913"/>
                <a:gd name="connsiteX16" fmla="*/ 2655094 w 2655094"/>
                <a:gd name="connsiteY16" fmla="*/ 216694 h 442913"/>
                <a:gd name="connsiteX17" fmla="*/ 2650331 w 2655094"/>
                <a:gd name="connsiteY17" fmla="*/ 233363 h 442913"/>
                <a:gd name="connsiteX18" fmla="*/ 2645569 w 2655094"/>
                <a:gd name="connsiteY18" fmla="*/ 250032 h 442913"/>
                <a:gd name="connsiteX19" fmla="*/ 2621756 w 2655094"/>
                <a:gd name="connsiteY19" fmla="*/ 264319 h 442913"/>
                <a:gd name="connsiteX20" fmla="*/ 2571750 w 2655094"/>
                <a:gd name="connsiteY20" fmla="*/ 278607 h 442913"/>
                <a:gd name="connsiteX21" fmla="*/ 2505075 w 2655094"/>
                <a:gd name="connsiteY21" fmla="*/ 288132 h 442913"/>
                <a:gd name="connsiteX22" fmla="*/ 2409825 w 2655094"/>
                <a:gd name="connsiteY22" fmla="*/ 288132 h 442913"/>
                <a:gd name="connsiteX23" fmla="*/ 2266950 w 2655094"/>
                <a:gd name="connsiteY23" fmla="*/ 288132 h 442913"/>
                <a:gd name="connsiteX24" fmla="*/ 2033588 w 2655094"/>
                <a:gd name="connsiteY24" fmla="*/ 290513 h 442913"/>
                <a:gd name="connsiteX25" fmla="*/ 1752600 w 2655094"/>
                <a:gd name="connsiteY25" fmla="*/ 302419 h 442913"/>
                <a:gd name="connsiteX26" fmla="*/ 1471613 w 2655094"/>
                <a:gd name="connsiteY26" fmla="*/ 316707 h 442913"/>
                <a:gd name="connsiteX27" fmla="*/ 1250156 w 2655094"/>
                <a:gd name="connsiteY27" fmla="*/ 333375 h 442913"/>
                <a:gd name="connsiteX28" fmla="*/ 1019175 w 2655094"/>
                <a:gd name="connsiteY28" fmla="*/ 354807 h 442913"/>
                <a:gd name="connsiteX29" fmla="*/ 635794 w 2655094"/>
                <a:gd name="connsiteY29" fmla="*/ 395288 h 442913"/>
                <a:gd name="connsiteX30" fmla="*/ 576263 w 2655094"/>
                <a:gd name="connsiteY30" fmla="*/ 402432 h 442913"/>
                <a:gd name="connsiteX31" fmla="*/ 533400 w 2655094"/>
                <a:gd name="connsiteY31" fmla="*/ 419100 h 442913"/>
                <a:gd name="connsiteX32" fmla="*/ 483394 w 2655094"/>
                <a:gd name="connsiteY32" fmla="*/ 435769 h 442913"/>
                <a:gd name="connsiteX33" fmla="*/ 445294 w 2655094"/>
                <a:gd name="connsiteY33" fmla="*/ 442913 h 442913"/>
                <a:gd name="connsiteX34" fmla="*/ 407194 w 2655094"/>
                <a:gd name="connsiteY34" fmla="*/ 442913 h 442913"/>
                <a:gd name="connsiteX35" fmla="*/ 361950 w 2655094"/>
                <a:gd name="connsiteY35" fmla="*/ 438150 h 442913"/>
                <a:gd name="connsiteX36" fmla="*/ 314325 w 2655094"/>
                <a:gd name="connsiteY36" fmla="*/ 421482 h 442913"/>
                <a:gd name="connsiteX37" fmla="*/ 278606 w 2655094"/>
                <a:gd name="connsiteY37" fmla="*/ 392907 h 442913"/>
                <a:gd name="connsiteX38" fmla="*/ 190500 w 2655094"/>
                <a:gd name="connsiteY38" fmla="*/ 316707 h 442913"/>
                <a:gd name="connsiteX39" fmla="*/ 95250 w 2655094"/>
                <a:gd name="connsiteY39" fmla="*/ 230982 h 442913"/>
                <a:gd name="connsiteX40" fmla="*/ 11906 w 2655094"/>
                <a:gd name="connsiteY40" fmla="*/ 147638 h 442913"/>
                <a:gd name="connsiteX41" fmla="*/ 0 w 2655094"/>
                <a:gd name="connsiteY41" fmla="*/ 121444 h 442913"/>
                <a:gd name="connsiteX42" fmla="*/ 0 w 2655094"/>
                <a:gd name="connsiteY42" fmla="*/ 100013 h 442913"/>
                <a:gd name="connsiteX43" fmla="*/ 2381 w 2655094"/>
                <a:gd name="connsiteY43" fmla="*/ 83344 h 442913"/>
                <a:gd name="connsiteX44" fmla="*/ 14288 w 2655094"/>
                <a:gd name="connsiteY44" fmla="*/ 73819 h 442913"/>
                <a:gd name="connsiteX45" fmla="*/ 23813 w 2655094"/>
                <a:gd name="connsiteY45" fmla="*/ 71438 h 442913"/>
                <a:gd name="connsiteX46" fmla="*/ 42863 w 2655094"/>
                <a:gd name="connsiteY46" fmla="*/ 73819 h 442913"/>
                <a:gd name="connsiteX47" fmla="*/ 64294 w 2655094"/>
                <a:gd name="connsiteY47" fmla="*/ 83344 h 442913"/>
                <a:gd name="connsiteX48" fmla="*/ 102394 w 2655094"/>
                <a:gd name="connsiteY48" fmla="*/ 111919 h 442913"/>
                <a:gd name="connsiteX49" fmla="*/ 145256 w 2655094"/>
                <a:gd name="connsiteY49" fmla="*/ 140494 h 442913"/>
                <a:gd name="connsiteX50" fmla="*/ 180975 w 2655094"/>
                <a:gd name="connsiteY50" fmla="*/ 157163 h 442913"/>
                <a:gd name="connsiteX51" fmla="*/ 266700 w 2655094"/>
                <a:gd name="connsiteY51" fmla="*/ 185738 h 442913"/>
                <a:gd name="connsiteX52" fmla="*/ 335756 w 2655094"/>
                <a:gd name="connsiteY52" fmla="*/ 197644 h 442913"/>
                <a:gd name="connsiteX53" fmla="*/ 426244 w 2655094"/>
                <a:gd name="connsiteY53" fmla="*/ 204788 h 442913"/>
                <a:gd name="connsiteX54" fmla="*/ 600075 w 2655094"/>
                <a:gd name="connsiteY54" fmla="*/ 190500 h 442913"/>
                <a:gd name="connsiteX55" fmla="*/ 895350 w 2655094"/>
                <a:gd name="connsiteY55" fmla="*/ 164307 h 442913"/>
                <a:gd name="connsiteX56" fmla="*/ 1152525 w 2655094"/>
                <a:gd name="connsiteY56" fmla="*/ 14287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55094" h="442913">
                  <a:moveTo>
                    <a:pt x="1152525" y="142875"/>
                  </a:moveTo>
                  <a:lnTo>
                    <a:pt x="1514475" y="109538"/>
                  </a:lnTo>
                  <a:lnTo>
                    <a:pt x="1859756" y="78582"/>
                  </a:lnTo>
                  <a:lnTo>
                    <a:pt x="2007394" y="66675"/>
                  </a:lnTo>
                  <a:lnTo>
                    <a:pt x="2085975" y="40482"/>
                  </a:lnTo>
                  <a:lnTo>
                    <a:pt x="2205038" y="2382"/>
                  </a:lnTo>
                  <a:lnTo>
                    <a:pt x="2221706" y="0"/>
                  </a:lnTo>
                  <a:lnTo>
                    <a:pt x="2257425" y="9525"/>
                  </a:lnTo>
                  <a:lnTo>
                    <a:pt x="2347913" y="38100"/>
                  </a:lnTo>
                  <a:lnTo>
                    <a:pt x="2452688" y="73819"/>
                  </a:lnTo>
                  <a:lnTo>
                    <a:pt x="2536031" y="104775"/>
                  </a:lnTo>
                  <a:lnTo>
                    <a:pt x="2578894" y="121444"/>
                  </a:lnTo>
                  <a:lnTo>
                    <a:pt x="2595563" y="128588"/>
                  </a:lnTo>
                  <a:lnTo>
                    <a:pt x="2616994" y="142875"/>
                  </a:lnTo>
                  <a:lnTo>
                    <a:pt x="2633663" y="164307"/>
                  </a:lnTo>
                  <a:lnTo>
                    <a:pt x="2647950" y="192882"/>
                  </a:lnTo>
                  <a:lnTo>
                    <a:pt x="2655094" y="216694"/>
                  </a:lnTo>
                  <a:lnTo>
                    <a:pt x="2650331" y="233363"/>
                  </a:lnTo>
                  <a:lnTo>
                    <a:pt x="2645569" y="250032"/>
                  </a:lnTo>
                  <a:lnTo>
                    <a:pt x="2621756" y="264319"/>
                  </a:lnTo>
                  <a:lnTo>
                    <a:pt x="2571750" y="278607"/>
                  </a:lnTo>
                  <a:lnTo>
                    <a:pt x="2505075" y="288132"/>
                  </a:lnTo>
                  <a:lnTo>
                    <a:pt x="2409825" y="288132"/>
                  </a:lnTo>
                  <a:lnTo>
                    <a:pt x="2266950" y="288132"/>
                  </a:lnTo>
                  <a:lnTo>
                    <a:pt x="2033588" y="290513"/>
                  </a:lnTo>
                  <a:lnTo>
                    <a:pt x="1752600" y="302419"/>
                  </a:lnTo>
                  <a:lnTo>
                    <a:pt x="1471613" y="316707"/>
                  </a:lnTo>
                  <a:lnTo>
                    <a:pt x="1250156" y="333375"/>
                  </a:lnTo>
                  <a:lnTo>
                    <a:pt x="1019175" y="354807"/>
                  </a:lnTo>
                  <a:lnTo>
                    <a:pt x="635794" y="395288"/>
                  </a:lnTo>
                  <a:lnTo>
                    <a:pt x="576263" y="402432"/>
                  </a:lnTo>
                  <a:lnTo>
                    <a:pt x="533400" y="419100"/>
                  </a:lnTo>
                  <a:lnTo>
                    <a:pt x="483394" y="435769"/>
                  </a:lnTo>
                  <a:lnTo>
                    <a:pt x="445294" y="442913"/>
                  </a:lnTo>
                  <a:lnTo>
                    <a:pt x="407194" y="442913"/>
                  </a:lnTo>
                  <a:lnTo>
                    <a:pt x="361950" y="438150"/>
                  </a:lnTo>
                  <a:lnTo>
                    <a:pt x="314325" y="421482"/>
                  </a:lnTo>
                  <a:lnTo>
                    <a:pt x="278606" y="392907"/>
                  </a:lnTo>
                  <a:lnTo>
                    <a:pt x="190500" y="316707"/>
                  </a:lnTo>
                  <a:lnTo>
                    <a:pt x="95250" y="230982"/>
                  </a:lnTo>
                  <a:lnTo>
                    <a:pt x="11906" y="147638"/>
                  </a:lnTo>
                  <a:lnTo>
                    <a:pt x="0" y="121444"/>
                  </a:lnTo>
                  <a:lnTo>
                    <a:pt x="0" y="100013"/>
                  </a:lnTo>
                  <a:cubicBezTo>
                    <a:pt x="2511" y="84942"/>
                    <a:pt x="2381" y="90553"/>
                    <a:pt x="2381" y="83344"/>
                  </a:cubicBezTo>
                  <a:lnTo>
                    <a:pt x="14288" y="73819"/>
                  </a:lnTo>
                  <a:lnTo>
                    <a:pt x="23813" y="71438"/>
                  </a:lnTo>
                  <a:lnTo>
                    <a:pt x="42863" y="73819"/>
                  </a:lnTo>
                  <a:lnTo>
                    <a:pt x="64294" y="83344"/>
                  </a:lnTo>
                  <a:lnTo>
                    <a:pt x="102394" y="111919"/>
                  </a:lnTo>
                  <a:lnTo>
                    <a:pt x="145256" y="140494"/>
                  </a:lnTo>
                  <a:lnTo>
                    <a:pt x="180975" y="157163"/>
                  </a:lnTo>
                  <a:lnTo>
                    <a:pt x="266700" y="185738"/>
                  </a:lnTo>
                  <a:lnTo>
                    <a:pt x="335756" y="197644"/>
                  </a:lnTo>
                  <a:lnTo>
                    <a:pt x="426244" y="204788"/>
                  </a:lnTo>
                  <a:lnTo>
                    <a:pt x="600075" y="190500"/>
                  </a:lnTo>
                  <a:lnTo>
                    <a:pt x="895350" y="164307"/>
                  </a:lnTo>
                  <a:lnTo>
                    <a:pt x="1152525" y="142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3">
              <a:extLst>
                <a:ext uri="{FF2B5EF4-FFF2-40B4-BE49-F238E27FC236}">
                  <a16:creationId xmlns:a16="http://schemas.microsoft.com/office/drawing/2014/main" id="{16874FBE-9724-45E1-AFE3-99AA506AB76E}"/>
                </a:ext>
              </a:extLst>
            </p:cNvPr>
            <p:cNvSpPr/>
            <p:nvPr/>
          </p:nvSpPr>
          <p:spPr>
            <a:xfrm>
              <a:off x="3725863" y="1947863"/>
              <a:ext cx="3105150" cy="552450"/>
            </a:xfrm>
            <a:custGeom>
              <a:avLst/>
              <a:gdLst>
                <a:gd name="connsiteX0" fmla="*/ 908790 w 3105033"/>
                <a:gd name="connsiteY0" fmla="*/ 252442 h 552567"/>
                <a:gd name="connsiteX1" fmla="*/ 1220135 w 3105033"/>
                <a:gd name="connsiteY1" fmla="*/ 204758 h 552567"/>
                <a:gd name="connsiteX2" fmla="*/ 1497821 w 3105033"/>
                <a:gd name="connsiteY2" fmla="*/ 159880 h 552567"/>
                <a:gd name="connsiteX3" fmla="*/ 1741848 w 3105033"/>
                <a:gd name="connsiteY3" fmla="*/ 137441 h 552567"/>
                <a:gd name="connsiteX4" fmla="*/ 2019534 w 3105033"/>
                <a:gd name="connsiteY4" fmla="*/ 109392 h 552567"/>
                <a:gd name="connsiteX5" fmla="*/ 2196243 w 3105033"/>
                <a:gd name="connsiteY5" fmla="*/ 92562 h 552567"/>
                <a:gd name="connsiteX6" fmla="*/ 2370147 w 3105033"/>
                <a:gd name="connsiteY6" fmla="*/ 75733 h 552567"/>
                <a:gd name="connsiteX7" fmla="*/ 2434660 w 3105033"/>
                <a:gd name="connsiteY7" fmla="*/ 72928 h 552567"/>
                <a:gd name="connsiteX8" fmla="*/ 2482343 w 3105033"/>
                <a:gd name="connsiteY8" fmla="*/ 58903 h 552567"/>
                <a:gd name="connsiteX9" fmla="*/ 2566491 w 3105033"/>
                <a:gd name="connsiteY9" fmla="*/ 28049 h 552567"/>
                <a:gd name="connsiteX10" fmla="*/ 2639418 w 3105033"/>
                <a:gd name="connsiteY10" fmla="*/ 5610 h 552567"/>
                <a:gd name="connsiteX11" fmla="*/ 2681492 w 3105033"/>
                <a:gd name="connsiteY11" fmla="*/ 0 h 552567"/>
                <a:gd name="connsiteX12" fmla="*/ 2717956 w 3105033"/>
                <a:gd name="connsiteY12" fmla="*/ 2805 h 552567"/>
                <a:gd name="connsiteX13" fmla="*/ 2757224 w 3105033"/>
                <a:gd name="connsiteY13" fmla="*/ 8415 h 552567"/>
                <a:gd name="connsiteX14" fmla="*/ 2821737 w 3105033"/>
                <a:gd name="connsiteY14" fmla="*/ 28049 h 552567"/>
                <a:gd name="connsiteX15" fmla="*/ 2908689 w 3105033"/>
                <a:gd name="connsiteY15" fmla="*/ 61708 h 552567"/>
                <a:gd name="connsiteX16" fmla="*/ 2981617 w 3105033"/>
                <a:gd name="connsiteY16" fmla="*/ 100977 h 552567"/>
                <a:gd name="connsiteX17" fmla="*/ 3034910 w 3105033"/>
                <a:gd name="connsiteY17" fmla="*/ 129026 h 552567"/>
                <a:gd name="connsiteX18" fmla="*/ 3074179 w 3105033"/>
                <a:gd name="connsiteY18" fmla="*/ 154270 h 552567"/>
                <a:gd name="connsiteX19" fmla="*/ 3093813 w 3105033"/>
                <a:gd name="connsiteY19" fmla="*/ 173904 h 552567"/>
                <a:gd name="connsiteX20" fmla="*/ 3105033 w 3105033"/>
                <a:gd name="connsiteY20" fmla="*/ 193539 h 552567"/>
                <a:gd name="connsiteX21" fmla="*/ 3105033 w 3105033"/>
                <a:gd name="connsiteY21" fmla="*/ 207563 h 552567"/>
                <a:gd name="connsiteX22" fmla="*/ 3096618 w 3105033"/>
                <a:gd name="connsiteY22" fmla="*/ 227198 h 552567"/>
                <a:gd name="connsiteX23" fmla="*/ 3065764 w 3105033"/>
                <a:gd name="connsiteY23" fmla="*/ 249637 h 552567"/>
                <a:gd name="connsiteX24" fmla="*/ 3020886 w 3105033"/>
                <a:gd name="connsiteY24" fmla="*/ 269271 h 552567"/>
                <a:gd name="connsiteX25" fmla="*/ 2978812 w 3105033"/>
                <a:gd name="connsiteY25" fmla="*/ 272076 h 552567"/>
                <a:gd name="connsiteX26" fmla="*/ 2754419 w 3105033"/>
                <a:gd name="connsiteY26" fmla="*/ 272076 h 552567"/>
                <a:gd name="connsiteX27" fmla="*/ 2527222 w 3105033"/>
                <a:gd name="connsiteY27" fmla="*/ 274881 h 552567"/>
                <a:gd name="connsiteX28" fmla="*/ 2193438 w 3105033"/>
                <a:gd name="connsiteY28" fmla="*/ 280491 h 552567"/>
                <a:gd name="connsiteX29" fmla="*/ 1918557 w 3105033"/>
                <a:gd name="connsiteY29" fmla="*/ 291711 h 552567"/>
                <a:gd name="connsiteX30" fmla="*/ 1767092 w 3105033"/>
                <a:gd name="connsiteY30" fmla="*/ 305735 h 552567"/>
                <a:gd name="connsiteX31" fmla="*/ 1433308 w 3105033"/>
                <a:gd name="connsiteY31" fmla="*/ 347809 h 552567"/>
                <a:gd name="connsiteX32" fmla="*/ 1074280 w 3105033"/>
                <a:gd name="connsiteY32" fmla="*/ 395492 h 552567"/>
                <a:gd name="connsiteX33" fmla="*/ 667568 w 3105033"/>
                <a:gd name="connsiteY33" fmla="*/ 454395 h 552567"/>
                <a:gd name="connsiteX34" fmla="*/ 252441 w 3105033"/>
                <a:gd name="connsiteY34" fmla="*/ 516103 h 552567"/>
                <a:gd name="connsiteX35" fmla="*/ 22439 w 3105033"/>
                <a:gd name="connsiteY35" fmla="*/ 552567 h 552567"/>
                <a:gd name="connsiteX36" fmla="*/ 0 w 3105033"/>
                <a:gd name="connsiteY36" fmla="*/ 392687 h 552567"/>
                <a:gd name="connsiteX37" fmla="*/ 207563 w 3105033"/>
                <a:gd name="connsiteY37" fmla="*/ 364638 h 552567"/>
                <a:gd name="connsiteX38" fmla="*/ 482444 w 3105033"/>
                <a:gd name="connsiteY38" fmla="*/ 319760 h 552567"/>
                <a:gd name="connsiteX39" fmla="*/ 908790 w 3105033"/>
                <a:gd name="connsiteY39" fmla="*/ 252442 h 5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05033" h="552567">
                  <a:moveTo>
                    <a:pt x="908790" y="252442"/>
                  </a:moveTo>
                  <a:lnTo>
                    <a:pt x="1220135" y="204758"/>
                  </a:lnTo>
                  <a:lnTo>
                    <a:pt x="1497821" y="159880"/>
                  </a:lnTo>
                  <a:lnTo>
                    <a:pt x="1741848" y="137441"/>
                  </a:lnTo>
                  <a:lnTo>
                    <a:pt x="2019534" y="109392"/>
                  </a:lnTo>
                  <a:lnTo>
                    <a:pt x="2196243" y="92562"/>
                  </a:lnTo>
                  <a:lnTo>
                    <a:pt x="2370147" y="75733"/>
                  </a:lnTo>
                  <a:lnTo>
                    <a:pt x="2434660" y="72928"/>
                  </a:lnTo>
                  <a:lnTo>
                    <a:pt x="2482343" y="58903"/>
                  </a:lnTo>
                  <a:lnTo>
                    <a:pt x="2566491" y="28049"/>
                  </a:lnTo>
                  <a:lnTo>
                    <a:pt x="2639418" y="5610"/>
                  </a:lnTo>
                  <a:lnTo>
                    <a:pt x="2681492" y="0"/>
                  </a:lnTo>
                  <a:lnTo>
                    <a:pt x="2717956" y="2805"/>
                  </a:lnTo>
                  <a:lnTo>
                    <a:pt x="2757224" y="8415"/>
                  </a:lnTo>
                  <a:lnTo>
                    <a:pt x="2821737" y="28049"/>
                  </a:lnTo>
                  <a:lnTo>
                    <a:pt x="2908689" y="61708"/>
                  </a:lnTo>
                  <a:lnTo>
                    <a:pt x="2981617" y="100977"/>
                  </a:lnTo>
                  <a:lnTo>
                    <a:pt x="3034910" y="129026"/>
                  </a:lnTo>
                  <a:lnTo>
                    <a:pt x="3074179" y="154270"/>
                  </a:lnTo>
                  <a:lnTo>
                    <a:pt x="3093813" y="173904"/>
                  </a:lnTo>
                  <a:lnTo>
                    <a:pt x="3105033" y="193539"/>
                  </a:lnTo>
                  <a:lnTo>
                    <a:pt x="3105033" y="207563"/>
                  </a:lnTo>
                  <a:lnTo>
                    <a:pt x="3096618" y="227198"/>
                  </a:lnTo>
                  <a:lnTo>
                    <a:pt x="3065764" y="249637"/>
                  </a:lnTo>
                  <a:lnTo>
                    <a:pt x="3020886" y="269271"/>
                  </a:lnTo>
                  <a:lnTo>
                    <a:pt x="2978812" y="272076"/>
                  </a:lnTo>
                  <a:lnTo>
                    <a:pt x="2754419" y="272076"/>
                  </a:lnTo>
                  <a:lnTo>
                    <a:pt x="2527222" y="274881"/>
                  </a:lnTo>
                  <a:lnTo>
                    <a:pt x="2193438" y="280491"/>
                  </a:lnTo>
                  <a:lnTo>
                    <a:pt x="1918557" y="291711"/>
                  </a:lnTo>
                  <a:lnTo>
                    <a:pt x="1767092" y="305735"/>
                  </a:lnTo>
                  <a:lnTo>
                    <a:pt x="1433308" y="347809"/>
                  </a:lnTo>
                  <a:lnTo>
                    <a:pt x="1074280" y="395492"/>
                  </a:lnTo>
                  <a:lnTo>
                    <a:pt x="667568" y="454395"/>
                  </a:lnTo>
                  <a:lnTo>
                    <a:pt x="252441" y="516103"/>
                  </a:lnTo>
                  <a:lnTo>
                    <a:pt x="22439" y="552567"/>
                  </a:lnTo>
                  <a:lnTo>
                    <a:pt x="0" y="392687"/>
                  </a:lnTo>
                  <a:lnTo>
                    <a:pt x="207563" y="364638"/>
                  </a:lnTo>
                  <a:lnTo>
                    <a:pt x="482444" y="319760"/>
                  </a:lnTo>
                  <a:lnTo>
                    <a:pt x="908790" y="25244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1">
              <a:extLst>
                <a:ext uri="{FF2B5EF4-FFF2-40B4-BE49-F238E27FC236}">
                  <a16:creationId xmlns:a16="http://schemas.microsoft.com/office/drawing/2014/main" id="{285AE383-6B18-401F-A82B-737931EC283D}"/>
                </a:ext>
              </a:extLst>
            </p:cNvPr>
            <p:cNvSpPr/>
            <p:nvPr/>
          </p:nvSpPr>
          <p:spPr>
            <a:xfrm>
              <a:off x="2727325" y="2214563"/>
              <a:ext cx="1100138" cy="3316287"/>
            </a:xfrm>
            <a:custGeom>
              <a:avLst/>
              <a:gdLst>
                <a:gd name="connsiteX0" fmla="*/ 801725 w 1100747"/>
                <a:gd name="connsiteY0" fmla="*/ 793058 h 3315242"/>
                <a:gd name="connsiteX1" fmla="*/ 806058 w 1100747"/>
                <a:gd name="connsiteY1" fmla="*/ 550374 h 3315242"/>
                <a:gd name="connsiteX2" fmla="*/ 806058 w 1100747"/>
                <a:gd name="connsiteY2" fmla="*/ 355359 h 3315242"/>
                <a:gd name="connsiteX3" fmla="*/ 806058 w 1100747"/>
                <a:gd name="connsiteY3" fmla="*/ 329357 h 3315242"/>
                <a:gd name="connsiteX4" fmla="*/ 793057 w 1100747"/>
                <a:gd name="connsiteY4" fmla="*/ 286021 h 3315242"/>
                <a:gd name="connsiteX5" fmla="*/ 780057 w 1100747"/>
                <a:gd name="connsiteY5" fmla="*/ 247018 h 3315242"/>
                <a:gd name="connsiteX6" fmla="*/ 741054 w 1100747"/>
                <a:gd name="connsiteY6" fmla="*/ 173346 h 3315242"/>
                <a:gd name="connsiteX7" fmla="*/ 706385 w 1100747"/>
                <a:gd name="connsiteY7" fmla="*/ 125676 h 3315242"/>
                <a:gd name="connsiteX8" fmla="*/ 671715 w 1100747"/>
                <a:gd name="connsiteY8" fmla="*/ 91007 h 3315242"/>
                <a:gd name="connsiteX9" fmla="*/ 650047 w 1100747"/>
                <a:gd name="connsiteY9" fmla="*/ 69338 h 3315242"/>
                <a:gd name="connsiteX10" fmla="*/ 637046 w 1100747"/>
                <a:gd name="connsiteY10" fmla="*/ 43337 h 3315242"/>
                <a:gd name="connsiteX11" fmla="*/ 628379 w 1100747"/>
                <a:gd name="connsiteY11" fmla="*/ 21668 h 3315242"/>
                <a:gd name="connsiteX12" fmla="*/ 632712 w 1100747"/>
                <a:gd name="connsiteY12" fmla="*/ 4334 h 3315242"/>
                <a:gd name="connsiteX13" fmla="*/ 641380 w 1100747"/>
                <a:gd name="connsiteY13" fmla="*/ 0 h 3315242"/>
                <a:gd name="connsiteX14" fmla="*/ 663048 w 1100747"/>
                <a:gd name="connsiteY14" fmla="*/ 0 h 3315242"/>
                <a:gd name="connsiteX15" fmla="*/ 728053 w 1100747"/>
                <a:gd name="connsiteY15" fmla="*/ 8667 h 3315242"/>
                <a:gd name="connsiteX16" fmla="*/ 814726 w 1100747"/>
                <a:gd name="connsiteY16" fmla="*/ 26002 h 3315242"/>
                <a:gd name="connsiteX17" fmla="*/ 897065 w 1100747"/>
                <a:gd name="connsiteY17" fmla="*/ 47670 h 3315242"/>
                <a:gd name="connsiteX18" fmla="*/ 983738 w 1100747"/>
                <a:gd name="connsiteY18" fmla="*/ 78006 h 3315242"/>
                <a:gd name="connsiteX19" fmla="*/ 1057410 w 1100747"/>
                <a:gd name="connsiteY19" fmla="*/ 104008 h 3315242"/>
                <a:gd name="connsiteX20" fmla="*/ 1087746 w 1100747"/>
                <a:gd name="connsiteY20" fmla="*/ 121342 h 3315242"/>
                <a:gd name="connsiteX21" fmla="*/ 1100747 w 1100747"/>
                <a:gd name="connsiteY21" fmla="*/ 268686 h 3315242"/>
                <a:gd name="connsiteX22" fmla="*/ 1100747 w 1100747"/>
                <a:gd name="connsiteY22" fmla="*/ 385695 h 3315242"/>
                <a:gd name="connsiteX23" fmla="*/ 1092079 w 1100747"/>
                <a:gd name="connsiteY23" fmla="*/ 667382 h 3315242"/>
                <a:gd name="connsiteX24" fmla="*/ 1079078 w 1100747"/>
                <a:gd name="connsiteY24" fmla="*/ 901399 h 3315242"/>
                <a:gd name="connsiteX25" fmla="*/ 1057410 w 1100747"/>
                <a:gd name="connsiteY25" fmla="*/ 1100747 h 3315242"/>
                <a:gd name="connsiteX26" fmla="*/ 1031408 w 1100747"/>
                <a:gd name="connsiteY26" fmla="*/ 1317429 h 3315242"/>
                <a:gd name="connsiteX27" fmla="*/ 996739 w 1100747"/>
                <a:gd name="connsiteY27" fmla="*/ 1534112 h 3315242"/>
                <a:gd name="connsiteX28" fmla="*/ 949069 w 1100747"/>
                <a:gd name="connsiteY28" fmla="*/ 1750794 h 3315242"/>
                <a:gd name="connsiteX29" fmla="*/ 897065 w 1100747"/>
                <a:gd name="connsiteY29" fmla="*/ 1967477 h 3315242"/>
                <a:gd name="connsiteX30" fmla="*/ 845061 w 1100747"/>
                <a:gd name="connsiteY30" fmla="*/ 2145156 h 3315242"/>
                <a:gd name="connsiteX31" fmla="*/ 780057 w 1100747"/>
                <a:gd name="connsiteY31" fmla="*/ 2309835 h 3315242"/>
                <a:gd name="connsiteX32" fmla="*/ 736720 w 1100747"/>
                <a:gd name="connsiteY32" fmla="*/ 2413843 h 3315242"/>
                <a:gd name="connsiteX33" fmla="*/ 650047 w 1100747"/>
                <a:gd name="connsiteY33" fmla="*/ 2574188 h 3315242"/>
                <a:gd name="connsiteX34" fmla="*/ 559040 w 1100747"/>
                <a:gd name="connsiteY34" fmla="*/ 2725865 h 3315242"/>
                <a:gd name="connsiteX35" fmla="*/ 450699 w 1100747"/>
                <a:gd name="connsiteY35" fmla="*/ 2886210 h 3315242"/>
                <a:gd name="connsiteX36" fmla="*/ 342358 w 1100747"/>
                <a:gd name="connsiteY36" fmla="*/ 3024887 h 3315242"/>
                <a:gd name="connsiteX37" fmla="*/ 234017 w 1100747"/>
                <a:gd name="connsiteY37" fmla="*/ 3141896 h 3315242"/>
                <a:gd name="connsiteX38" fmla="*/ 121342 w 1100747"/>
                <a:gd name="connsiteY38" fmla="*/ 3263238 h 3315242"/>
                <a:gd name="connsiteX39" fmla="*/ 86673 w 1100747"/>
                <a:gd name="connsiteY39" fmla="*/ 3297907 h 3315242"/>
                <a:gd name="connsiteX40" fmla="*/ 69338 w 1100747"/>
                <a:gd name="connsiteY40" fmla="*/ 3310908 h 3315242"/>
                <a:gd name="connsiteX41" fmla="*/ 52003 w 1100747"/>
                <a:gd name="connsiteY41" fmla="*/ 3315242 h 3315242"/>
                <a:gd name="connsiteX42" fmla="*/ 17334 w 1100747"/>
                <a:gd name="connsiteY42" fmla="*/ 3315242 h 3315242"/>
                <a:gd name="connsiteX43" fmla="*/ 4333 w 1100747"/>
                <a:gd name="connsiteY43" fmla="*/ 3302241 h 3315242"/>
                <a:gd name="connsiteX44" fmla="*/ 0 w 1100747"/>
                <a:gd name="connsiteY44" fmla="*/ 3284906 h 3315242"/>
                <a:gd name="connsiteX45" fmla="*/ 8667 w 1100747"/>
                <a:gd name="connsiteY45" fmla="*/ 3258904 h 3315242"/>
                <a:gd name="connsiteX46" fmla="*/ 56337 w 1100747"/>
                <a:gd name="connsiteY46" fmla="*/ 3198233 h 3315242"/>
                <a:gd name="connsiteX47" fmla="*/ 147344 w 1100747"/>
                <a:gd name="connsiteY47" fmla="*/ 3076891 h 3315242"/>
                <a:gd name="connsiteX48" fmla="*/ 225349 w 1100747"/>
                <a:gd name="connsiteY48" fmla="*/ 2968550 h 3315242"/>
                <a:gd name="connsiteX49" fmla="*/ 312022 w 1100747"/>
                <a:gd name="connsiteY49" fmla="*/ 2829873 h 3315242"/>
                <a:gd name="connsiteX50" fmla="*/ 372694 w 1100747"/>
                <a:gd name="connsiteY50" fmla="*/ 2730199 h 3315242"/>
                <a:gd name="connsiteX51" fmla="*/ 450699 w 1100747"/>
                <a:gd name="connsiteY51" fmla="*/ 2578521 h 3315242"/>
                <a:gd name="connsiteX52" fmla="*/ 485368 w 1100747"/>
                <a:gd name="connsiteY52" fmla="*/ 2504849 h 3315242"/>
                <a:gd name="connsiteX53" fmla="*/ 533039 w 1100747"/>
                <a:gd name="connsiteY53" fmla="*/ 2392174 h 3315242"/>
                <a:gd name="connsiteX54" fmla="*/ 567708 w 1100747"/>
                <a:gd name="connsiteY54" fmla="*/ 2283833 h 3315242"/>
                <a:gd name="connsiteX55" fmla="*/ 606711 w 1100747"/>
                <a:gd name="connsiteY55" fmla="*/ 2158157 h 3315242"/>
                <a:gd name="connsiteX56" fmla="*/ 632712 w 1100747"/>
                <a:gd name="connsiteY56" fmla="*/ 2080152 h 3315242"/>
                <a:gd name="connsiteX57" fmla="*/ 676049 w 1100747"/>
                <a:gd name="connsiteY57" fmla="*/ 1928474 h 3315242"/>
                <a:gd name="connsiteX58" fmla="*/ 706385 w 1100747"/>
                <a:gd name="connsiteY58" fmla="*/ 1776796 h 3315242"/>
                <a:gd name="connsiteX59" fmla="*/ 728053 w 1100747"/>
                <a:gd name="connsiteY59" fmla="*/ 1646787 h 3315242"/>
                <a:gd name="connsiteX60" fmla="*/ 754055 w 1100747"/>
                <a:gd name="connsiteY60" fmla="*/ 1499443 h 3315242"/>
                <a:gd name="connsiteX61" fmla="*/ 767056 w 1100747"/>
                <a:gd name="connsiteY61" fmla="*/ 1343431 h 3315242"/>
                <a:gd name="connsiteX62" fmla="*/ 784390 w 1100747"/>
                <a:gd name="connsiteY62" fmla="*/ 1161418 h 3315242"/>
                <a:gd name="connsiteX63" fmla="*/ 801725 w 1100747"/>
                <a:gd name="connsiteY63" fmla="*/ 793058 h 331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00747" h="3315242">
                  <a:moveTo>
                    <a:pt x="801725" y="793058"/>
                  </a:moveTo>
                  <a:cubicBezTo>
                    <a:pt x="803169" y="712163"/>
                    <a:pt x="804614" y="631269"/>
                    <a:pt x="806058" y="550374"/>
                  </a:cubicBezTo>
                  <a:lnTo>
                    <a:pt x="806058" y="355359"/>
                  </a:lnTo>
                  <a:lnTo>
                    <a:pt x="806058" y="329357"/>
                  </a:lnTo>
                  <a:lnTo>
                    <a:pt x="793057" y="286021"/>
                  </a:lnTo>
                  <a:lnTo>
                    <a:pt x="780057" y="247018"/>
                  </a:lnTo>
                  <a:lnTo>
                    <a:pt x="741054" y="173346"/>
                  </a:lnTo>
                  <a:lnTo>
                    <a:pt x="706385" y="125676"/>
                  </a:lnTo>
                  <a:lnTo>
                    <a:pt x="671715" y="91007"/>
                  </a:lnTo>
                  <a:lnTo>
                    <a:pt x="650047" y="69338"/>
                  </a:lnTo>
                  <a:lnTo>
                    <a:pt x="637046" y="43337"/>
                  </a:lnTo>
                  <a:lnTo>
                    <a:pt x="628379" y="21668"/>
                  </a:lnTo>
                  <a:lnTo>
                    <a:pt x="632712" y="4334"/>
                  </a:lnTo>
                  <a:lnTo>
                    <a:pt x="641380" y="0"/>
                  </a:lnTo>
                  <a:lnTo>
                    <a:pt x="663048" y="0"/>
                  </a:lnTo>
                  <a:lnTo>
                    <a:pt x="728053" y="8667"/>
                  </a:lnTo>
                  <a:lnTo>
                    <a:pt x="814726" y="26002"/>
                  </a:lnTo>
                  <a:lnTo>
                    <a:pt x="897065" y="47670"/>
                  </a:lnTo>
                  <a:lnTo>
                    <a:pt x="983738" y="78006"/>
                  </a:lnTo>
                  <a:lnTo>
                    <a:pt x="1057410" y="104008"/>
                  </a:lnTo>
                  <a:lnTo>
                    <a:pt x="1087746" y="121342"/>
                  </a:lnTo>
                  <a:lnTo>
                    <a:pt x="1100747" y="268686"/>
                  </a:lnTo>
                  <a:lnTo>
                    <a:pt x="1100747" y="385695"/>
                  </a:lnTo>
                  <a:lnTo>
                    <a:pt x="1092079" y="667382"/>
                  </a:lnTo>
                  <a:lnTo>
                    <a:pt x="1079078" y="901399"/>
                  </a:lnTo>
                  <a:lnTo>
                    <a:pt x="1057410" y="1100747"/>
                  </a:lnTo>
                  <a:lnTo>
                    <a:pt x="1031408" y="1317429"/>
                  </a:lnTo>
                  <a:lnTo>
                    <a:pt x="996739" y="1534112"/>
                  </a:lnTo>
                  <a:lnTo>
                    <a:pt x="949069" y="1750794"/>
                  </a:lnTo>
                  <a:lnTo>
                    <a:pt x="897065" y="1967477"/>
                  </a:lnTo>
                  <a:lnTo>
                    <a:pt x="845061" y="2145156"/>
                  </a:lnTo>
                  <a:lnTo>
                    <a:pt x="780057" y="2309835"/>
                  </a:lnTo>
                  <a:lnTo>
                    <a:pt x="736720" y="2413843"/>
                  </a:lnTo>
                  <a:lnTo>
                    <a:pt x="650047" y="2574188"/>
                  </a:lnTo>
                  <a:lnTo>
                    <a:pt x="559040" y="2725865"/>
                  </a:lnTo>
                  <a:lnTo>
                    <a:pt x="450699" y="2886210"/>
                  </a:lnTo>
                  <a:lnTo>
                    <a:pt x="342358" y="3024887"/>
                  </a:lnTo>
                  <a:lnTo>
                    <a:pt x="234017" y="3141896"/>
                  </a:lnTo>
                  <a:lnTo>
                    <a:pt x="121342" y="3263238"/>
                  </a:lnTo>
                  <a:lnTo>
                    <a:pt x="86673" y="3297907"/>
                  </a:lnTo>
                  <a:lnTo>
                    <a:pt x="69338" y="3310908"/>
                  </a:lnTo>
                  <a:lnTo>
                    <a:pt x="52003" y="3315242"/>
                  </a:lnTo>
                  <a:lnTo>
                    <a:pt x="17334" y="3315242"/>
                  </a:lnTo>
                  <a:lnTo>
                    <a:pt x="4333" y="3302241"/>
                  </a:lnTo>
                  <a:lnTo>
                    <a:pt x="0" y="3284906"/>
                  </a:lnTo>
                  <a:lnTo>
                    <a:pt x="8667" y="3258904"/>
                  </a:lnTo>
                  <a:lnTo>
                    <a:pt x="56337" y="3198233"/>
                  </a:lnTo>
                  <a:lnTo>
                    <a:pt x="147344" y="3076891"/>
                  </a:lnTo>
                  <a:lnTo>
                    <a:pt x="225349" y="2968550"/>
                  </a:lnTo>
                  <a:lnTo>
                    <a:pt x="312022" y="2829873"/>
                  </a:lnTo>
                  <a:lnTo>
                    <a:pt x="372694" y="2730199"/>
                  </a:lnTo>
                  <a:lnTo>
                    <a:pt x="450699" y="2578521"/>
                  </a:lnTo>
                  <a:lnTo>
                    <a:pt x="485368" y="2504849"/>
                  </a:lnTo>
                  <a:lnTo>
                    <a:pt x="533039" y="2392174"/>
                  </a:lnTo>
                  <a:lnTo>
                    <a:pt x="567708" y="2283833"/>
                  </a:lnTo>
                  <a:lnTo>
                    <a:pt x="606711" y="2158157"/>
                  </a:lnTo>
                  <a:lnTo>
                    <a:pt x="632712" y="2080152"/>
                  </a:lnTo>
                  <a:lnTo>
                    <a:pt x="676049" y="1928474"/>
                  </a:lnTo>
                  <a:lnTo>
                    <a:pt x="706385" y="1776796"/>
                  </a:lnTo>
                  <a:lnTo>
                    <a:pt x="728053" y="1646787"/>
                  </a:lnTo>
                  <a:lnTo>
                    <a:pt x="754055" y="1499443"/>
                  </a:lnTo>
                  <a:lnTo>
                    <a:pt x="767056" y="1343431"/>
                  </a:lnTo>
                  <a:lnTo>
                    <a:pt x="784390" y="1161418"/>
                  </a:lnTo>
                  <a:lnTo>
                    <a:pt x="801725" y="79305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BDE716FE-2143-4666-85EA-9CB97D92D416}"/>
                </a:ext>
              </a:extLst>
            </p:cNvPr>
            <p:cNvSpPr/>
            <p:nvPr/>
          </p:nvSpPr>
          <p:spPr>
            <a:xfrm>
              <a:off x="4043363" y="3217863"/>
              <a:ext cx="431800" cy="2128837"/>
            </a:xfrm>
            <a:custGeom>
              <a:avLst/>
              <a:gdLst>
                <a:gd name="connsiteX0" fmla="*/ 384273 w 431956"/>
                <a:gd name="connsiteY0" fmla="*/ 1020987 h 2128926"/>
                <a:gd name="connsiteX1" fmla="*/ 409517 w 431956"/>
                <a:gd name="connsiteY1" fmla="*/ 661959 h 2128926"/>
                <a:gd name="connsiteX2" fmla="*/ 431956 w 431956"/>
                <a:gd name="connsiteY2" fmla="*/ 566592 h 2128926"/>
                <a:gd name="connsiteX3" fmla="*/ 429151 w 431956"/>
                <a:gd name="connsiteY3" fmla="*/ 398297 h 2128926"/>
                <a:gd name="connsiteX4" fmla="*/ 426346 w 431956"/>
                <a:gd name="connsiteY4" fmla="*/ 311345 h 2128926"/>
                <a:gd name="connsiteX5" fmla="*/ 420737 w 431956"/>
                <a:gd name="connsiteY5" fmla="*/ 266467 h 2128926"/>
                <a:gd name="connsiteX6" fmla="*/ 412322 w 431956"/>
                <a:gd name="connsiteY6" fmla="*/ 215978 h 2128926"/>
                <a:gd name="connsiteX7" fmla="*/ 401102 w 431956"/>
                <a:gd name="connsiteY7" fmla="*/ 176710 h 2128926"/>
                <a:gd name="connsiteX8" fmla="*/ 381468 w 431956"/>
                <a:gd name="connsiteY8" fmla="*/ 126221 h 2128926"/>
                <a:gd name="connsiteX9" fmla="*/ 353419 w 431956"/>
                <a:gd name="connsiteY9" fmla="*/ 81343 h 2128926"/>
                <a:gd name="connsiteX10" fmla="*/ 179514 w 431956"/>
                <a:gd name="connsiteY10" fmla="*/ 33659 h 2128926"/>
                <a:gd name="connsiteX11" fmla="*/ 72928 w 431956"/>
                <a:gd name="connsiteY11" fmla="*/ 5610 h 2128926"/>
                <a:gd name="connsiteX12" fmla="*/ 42074 w 431956"/>
                <a:gd name="connsiteY12" fmla="*/ 0 h 2128926"/>
                <a:gd name="connsiteX13" fmla="*/ 19635 w 431956"/>
                <a:gd name="connsiteY13" fmla="*/ 2805 h 2128926"/>
                <a:gd name="connsiteX14" fmla="*/ 8415 w 431956"/>
                <a:gd name="connsiteY14" fmla="*/ 11220 h 2128926"/>
                <a:gd name="connsiteX15" fmla="*/ 0 w 431956"/>
                <a:gd name="connsiteY15" fmla="*/ 33659 h 2128926"/>
                <a:gd name="connsiteX16" fmla="*/ 8415 w 431956"/>
                <a:gd name="connsiteY16" fmla="*/ 50489 h 2128926"/>
                <a:gd name="connsiteX17" fmla="*/ 44879 w 431956"/>
                <a:gd name="connsiteY17" fmla="*/ 70123 h 2128926"/>
                <a:gd name="connsiteX18" fmla="*/ 70123 w 431956"/>
                <a:gd name="connsiteY18" fmla="*/ 89757 h 2128926"/>
                <a:gd name="connsiteX19" fmla="*/ 98172 w 431956"/>
                <a:gd name="connsiteY19" fmla="*/ 112197 h 2128926"/>
                <a:gd name="connsiteX20" fmla="*/ 131831 w 431956"/>
                <a:gd name="connsiteY20" fmla="*/ 143051 h 2128926"/>
                <a:gd name="connsiteX21" fmla="*/ 154270 w 431956"/>
                <a:gd name="connsiteY21" fmla="*/ 168295 h 2128926"/>
                <a:gd name="connsiteX22" fmla="*/ 173905 w 431956"/>
                <a:gd name="connsiteY22" fmla="*/ 199149 h 2128926"/>
                <a:gd name="connsiteX23" fmla="*/ 193539 w 431956"/>
                <a:gd name="connsiteY23" fmla="*/ 238418 h 2128926"/>
                <a:gd name="connsiteX24" fmla="*/ 204759 w 431956"/>
                <a:gd name="connsiteY24" fmla="*/ 294516 h 2128926"/>
                <a:gd name="connsiteX25" fmla="*/ 204759 w 431956"/>
                <a:gd name="connsiteY25" fmla="*/ 403907 h 2128926"/>
                <a:gd name="connsiteX26" fmla="*/ 190734 w 431956"/>
                <a:gd name="connsiteY26" fmla="*/ 816229 h 2128926"/>
                <a:gd name="connsiteX27" fmla="*/ 173905 w 431956"/>
                <a:gd name="connsiteY27" fmla="*/ 1256599 h 2128926"/>
                <a:gd name="connsiteX28" fmla="*/ 162685 w 431956"/>
                <a:gd name="connsiteY28" fmla="*/ 1646481 h 2128926"/>
                <a:gd name="connsiteX29" fmla="*/ 148660 w 431956"/>
                <a:gd name="connsiteY29" fmla="*/ 1680140 h 2128926"/>
                <a:gd name="connsiteX30" fmla="*/ 98172 w 431956"/>
                <a:gd name="connsiteY30" fmla="*/ 1761483 h 2128926"/>
                <a:gd name="connsiteX31" fmla="*/ 56099 w 431956"/>
                <a:gd name="connsiteY31" fmla="*/ 1823191 h 2128926"/>
                <a:gd name="connsiteX32" fmla="*/ 53294 w 431956"/>
                <a:gd name="connsiteY32" fmla="*/ 1831605 h 2128926"/>
                <a:gd name="connsiteX33" fmla="*/ 70123 w 431956"/>
                <a:gd name="connsiteY33" fmla="*/ 1865264 h 2128926"/>
                <a:gd name="connsiteX34" fmla="*/ 98172 w 431956"/>
                <a:gd name="connsiteY34" fmla="*/ 1907338 h 2128926"/>
                <a:gd name="connsiteX35" fmla="*/ 134636 w 431956"/>
                <a:gd name="connsiteY35" fmla="*/ 1969046 h 2128926"/>
                <a:gd name="connsiteX36" fmla="*/ 168295 w 431956"/>
                <a:gd name="connsiteY36" fmla="*/ 2033559 h 2128926"/>
                <a:gd name="connsiteX37" fmla="*/ 199149 w 431956"/>
                <a:gd name="connsiteY37" fmla="*/ 2089657 h 2128926"/>
                <a:gd name="connsiteX38" fmla="*/ 210368 w 431956"/>
                <a:gd name="connsiteY38" fmla="*/ 2109291 h 2128926"/>
                <a:gd name="connsiteX39" fmla="*/ 230003 w 431956"/>
                <a:gd name="connsiteY39" fmla="*/ 2123316 h 2128926"/>
                <a:gd name="connsiteX40" fmla="*/ 249637 w 431956"/>
                <a:gd name="connsiteY40" fmla="*/ 2128926 h 2128926"/>
                <a:gd name="connsiteX41" fmla="*/ 260857 w 431956"/>
                <a:gd name="connsiteY41" fmla="*/ 2128926 h 2128926"/>
                <a:gd name="connsiteX42" fmla="*/ 286101 w 431956"/>
                <a:gd name="connsiteY42" fmla="*/ 2123316 h 2128926"/>
                <a:gd name="connsiteX43" fmla="*/ 314150 w 431956"/>
                <a:gd name="connsiteY43" fmla="*/ 2109291 h 2128926"/>
                <a:gd name="connsiteX44" fmla="*/ 339394 w 431956"/>
                <a:gd name="connsiteY44" fmla="*/ 2084047 h 2128926"/>
                <a:gd name="connsiteX45" fmla="*/ 345004 w 431956"/>
                <a:gd name="connsiteY45" fmla="*/ 1668921 h 2128926"/>
                <a:gd name="connsiteX46" fmla="*/ 356224 w 431956"/>
                <a:gd name="connsiteY46" fmla="*/ 1511846 h 2128926"/>
                <a:gd name="connsiteX47" fmla="*/ 375858 w 431956"/>
                <a:gd name="connsiteY47" fmla="*/ 1203306 h 2128926"/>
                <a:gd name="connsiteX48" fmla="*/ 384273 w 431956"/>
                <a:gd name="connsiteY48" fmla="*/ 1020987 h 21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1956" h="2128926">
                  <a:moveTo>
                    <a:pt x="384273" y="1020987"/>
                  </a:moveTo>
                  <a:lnTo>
                    <a:pt x="409517" y="661959"/>
                  </a:lnTo>
                  <a:lnTo>
                    <a:pt x="431956" y="566592"/>
                  </a:lnTo>
                  <a:lnTo>
                    <a:pt x="429151" y="398297"/>
                  </a:lnTo>
                  <a:lnTo>
                    <a:pt x="426346" y="311345"/>
                  </a:lnTo>
                  <a:lnTo>
                    <a:pt x="420737" y="266467"/>
                  </a:lnTo>
                  <a:lnTo>
                    <a:pt x="412322" y="215978"/>
                  </a:lnTo>
                  <a:lnTo>
                    <a:pt x="401102" y="176710"/>
                  </a:lnTo>
                  <a:lnTo>
                    <a:pt x="381468" y="126221"/>
                  </a:lnTo>
                  <a:lnTo>
                    <a:pt x="353419" y="81343"/>
                  </a:lnTo>
                  <a:lnTo>
                    <a:pt x="179514" y="33659"/>
                  </a:lnTo>
                  <a:lnTo>
                    <a:pt x="72928" y="5610"/>
                  </a:lnTo>
                  <a:lnTo>
                    <a:pt x="42074" y="0"/>
                  </a:lnTo>
                  <a:lnTo>
                    <a:pt x="19635" y="2805"/>
                  </a:lnTo>
                  <a:lnTo>
                    <a:pt x="8415" y="11220"/>
                  </a:lnTo>
                  <a:lnTo>
                    <a:pt x="0" y="33659"/>
                  </a:lnTo>
                  <a:lnTo>
                    <a:pt x="8415" y="50489"/>
                  </a:lnTo>
                  <a:lnTo>
                    <a:pt x="44879" y="70123"/>
                  </a:lnTo>
                  <a:lnTo>
                    <a:pt x="70123" y="89757"/>
                  </a:lnTo>
                  <a:lnTo>
                    <a:pt x="98172" y="112197"/>
                  </a:lnTo>
                  <a:lnTo>
                    <a:pt x="131831" y="143051"/>
                  </a:lnTo>
                  <a:lnTo>
                    <a:pt x="154270" y="168295"/>
                  </a:lnTo>
                  <a:lnTo>
                    <a:pt x="173905" y="199149"/>
                  </a:lnTo>
                  <a:lnTo>
                    <a:pt x="193539" y="238418"/>
                  </a:lnTo>
                  <a:lnTo>
                    <a:pt x="204759" y="294516"/>
                  </a:lnTo>
                  <a:lnTo>
                    <a:pt x="204759" y="403907"/>
                  </a:lnTo>
                  <a:lnTo>
                    <a:pt x="190734" y="816229"/>
                  </a:lnTo>
                  <a:lnTo>
                    <a:pt x="173905" y="1256599"/>
                  </a:lnTo>
                  <a:lnTo>
                    <a:pt x="162685" y="1646481"/>
                  </a:lnTo>
                  <a:lnTo>
                    <a:pt x="148660" y="1680140"/>
                  </a:lnTo>
                  <a:lnTo>
                    <a:pt x="98172" y="1761483"/>
                  </a:lnTo>
                  <a:lnTo>
                    <a:pt x="56099" y="1823191"/>
                  </a:lnTo>
                  <a:lnTo>
                    <a:pt x="53294" y="1831605"/>
                  </a:lnTo>
                  <a:lnTo>
                    <a:pt x="70123" y="1865264"/>
                  </a:lnTo>
                  <a:lnTo>
                    <a:pt x="98172" y="1907338"/>
                  </a:lnTo>
                  <a:lnTo>
                    <a:pt x="134636" y="1969046"/>
                  </a:lnTo>
                  <a:lnTo>
                    <a:pt x="168295" y="2033559"/>
                  </a:lnTo>
                  <a:lnTo>
                    <a:pt x="199149" y="2089657"/>
                  </a:lnTo>
                  <a:lnTo>
                    <a:pt x="210368" y="2109291"/>
                  </a:lnTo>
                  <a:lnTo>
                    <a:pt x="230003" y="2123316"/>
                  </a:lnTo>
                  <a:lnTo>
                    <a:pt x="249637" y="2128926"/>
                  </a:lnTo>
                  <a:lnTo>
                    <a:pt x="260857" y="2128926"/>
                  </a:lnTo>
                  <a:lnTo>
                    <a:pt x="286101" y="2123316"/>
                  </a:lnTo>
                  <a:lnTo>
                    <a:pt x="314150" y="2109291"/>
                  </a:lnTo>
                  <a:lnTo>
                    <a:pt x="339394" y="2084047"/>
                  </a:lnTo>
                  <a:lnTo>
                    <a:pt x="345004" y="1668921"/>
                  </a:lnTo>
                  <a:lnTo>
                    <a:pt x="356224" y="1511846"/>
                  </a:lnTo>
                  <a:lnTo>
                    <a:pt x="375858" y="1203306"/>
                  </a:lnTo>
                  <a:lnTo>
                    <a:pt x="384273" y="102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7">
              <a:extLst>
                <a:ext uri="{FF2B5EF4-FFF2-40B4-BE49-F238E27FC236}">
                  <a16:creationId xmlns:a16="http://schemas.microsoft.com/office/drawing/2014/main" id="{678B0BE0-F96B-4FF1-B65C-60FEAA922A03}"/>
                </a:ext>
              </a:extLst>
            </p:cNvPr>
            <p:cNvSpPr/>
            <p:nvPr/>
          </p:nvSpPr>
          <p:spPr>
            <a:xfrm>
              <a:off x="4275138" y="4446588"/>
              <a:ext cx="1316037" cy="889000"/>
            </a:xfrm>
            <a:custGeom>
              <a:avLst/>
              <a:gdLst>
                <a:gd name="connsiteX0" fmla="*/ 532932 w 1315502"/>
                <a:gd name="connsiteY0" fmla="*/ 350614 h 889156"/>
                <a:gd name="connsiteX1" fmla="*/ 378662 w 1315502"/>
                <a:gd name="connsiteY1" fmla="*/ 417931 h 889156"/>
                <a:gd name="connsiteX2" fmla="*/ 230002 w 1315502"/>
                <a:gd name="connsiteY2" fmla="*/ 476834 h 889156"/>
                <a:gd name="connsiteX3" fmla="*/ 86952 w 1315502"/>
                <a:gd name="connsiteY3" fmla="*/ 527323 h 889156"/>
                <a:gd name="connsiteX4" fmla="*/ 0 w 1315502"/>
                <a:gd name="connsiteY4" fmla="*/ 552567 h 889156"/>
                <a:gd name="connsiteX5" fmla="*/ 53293 w 1315502"/>
                <a:gd name="connsiteY5" fmla="*/ 889156 h 889156"/>
                <a:gd name="connsiteX6" fmla="*/ 75732 w 1315502"/>
                <a:gd name="connsiteY6" fmla="*/ 880741 h 889156"/>
                <a:gd name="connsiteX7" fmla="*/ 106586 w 1315502"/>
                <a:gd name="connsiteY7" fmla="*/ 855497 h 889156"/>
                <a:gd name="connsiteX8" fmla="*/ 129025 w 1315502"/>
                <a:gd name="connsiteY8" fmla="*/ 827448 h 889156"/>
                <a:gd name="connsiteX9" fmla="*/ 151465 w 1315502"/>
                <a:gd name="connsiteY9" fmla="*/ 793789 h 889156"/>
                <a:gd name="connsiteX10" fmla="*/ 171099 w 1315502"/>
                <a:gd name="connsiteY10" fmla="*/ 768545 h 889156"/>
                <a:gd name="connsiteX11" fmla="*/ 302930 w 1315502"/>
                <a:gd name="connsiteY11" fmla="*/ 687203 h 889156"/>
                <a:gd name="connsiteX12" fmla="*/ 569396 w 1315502"/>
                <a:gd name="connsiteY12" fmla="*/ 527323 h 889156"/>
                <a:gd name="connsiteX13" fmla="*/ 813423 w 1315502"/>
                <a:gd name="connsiteY13" fmla="*/ 375858 h 889156"/>
                <a:gd name="connsiteX14" fmla="*/ 1006962 w 1315502"/>
                <a:gd name="connsiteY14" fmla="*/ 252442 h 889156"/>
                <a:gd name="connsiteX15" fmla="*/ 1197695 w 1315502"/>
                <a:gd name="connsiteY15" fmla="*/ 131831 h 889156"/>
                <a:gd name="connsiteX16" fmla="*/ 1290257 w 1315502"/>
                <a:gd name="connsiteY16" fmla="*/ 72928 h 889156"/>
                <a:gd name="connsiteX17" fmla="*/ 1301477 w 1315502"/>
                <a:gd name="connsiteY17" fmla="*/ 56098 h 889156"/>
                <a:gd name="connsiteX18" fmla="*/ 1315502 w 1315502"/>
                <a:gd name="connsiteY18" fmla="*/ 30854 h 889156"/>
                <a:gd name="connsiteX19" fmla="*/ 1315502 w 1315502"/>
                <a:gd name="connsiteY19" fmla="*/ 16830 h 889156"/>
                <a:gd name="connsiteX20" fmla="*/ 1301477 w 1315502"/>
                <a:gd name="connsiteY20" fmla="*/ 0 h 889156"/>
                <a:gd name="connsiteX21" fmla="*/ 1284648 w 1315502"/>
                <a:gd name="connsiteY21" fmla="*/ 0 h 889156"/>
                <a:gd name="connsiteX22" fmla="*/ 1242574 w 1315502"/>
                <a:gd name="connsiteY22" fmla="*/ 5610 h 889156"/>
                <a:gd name="connsiteX23" fmla="*/ 1161232 w 1315502"/>
                <a:gd name="connsiteY23" fmla="*/ 47684 h 889156"/>
                <a:gd name="connsiteX24" fmla="*/ 956473 w 1315502"/>
                <a:gd name="connsiteY24" fmla="*/ 151465 h 889156"/>
                <a:gd name="connsiteX25" fmla="*/ 701227 w 1315502"/>
                <a:gd name="connsiteY25" fmla="*/ 272076 h 889156"/>
                <a:gd name="connsiteX26" fmla="*/ 532932 w 1315502"/>
                <a:gd name="connsiteY26" fmla="*/ 350614 h 88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15502" h="889156">
                  <a:moveTo>
                    <a:pt x="532932" y="350614"/>
                  </a:moveTo>
                  <a:lnTo>
                    <a:pt x="378662" y="417931"/>
                  </a:lnTo>
                  <a:lnTo>
                    <a:pt x="230002" y="476834"/>
                  </a:lnTo>
                  <a:lnTo>
                    <a:pt x="86952" y="527323"/>
                  </a:lnTo>
                  <a:lnTo>
                    <a:pt x="0" y="552567"/>
                  </a:lnTo>
                  <a:lnTo>
                    <a:pt x="53293" y="889156"/>
                  </a:lnTo>
                  <a:lnTo>
                    <a:pt x="75732" y="880741"/>
                  </a:lnTo>
                  <a:lnTo>
                    <a:pt x="106586" y="855497"/>
                  </a:lnTo>
                  <a:lnTo>
                    <a:pt x="129025" y="827448"/>
                  </a:lnTo>
                  <a:lnTo>
                    <a:pt x="151465" y="793789"/>
                  </a:lnTo>
                  <a:lnTo>
                    <a:pt x="171099" y="768545"/>
                  </a:lnTo>
                  <a:lnTo>
                    <a:pt x="302930" y="687203"/>
                  </a:lnTo>
                  <a:lnTo>
                    <a:pt x="569396" y="527323"/>
                  </a:lnTo>
                  <a:lnTo>
                    <a:pt x="813423" y="375858"/>
                  </a:lnTo>
                  <a:lnTo>
                    <a:pt x="1006962" y="252442"/>
                  </a:lnTo>
                  <a:lnTo>
                    <a:pt x="1197695" y="131831"/>
                  </a:lnTo>
                  <a:lnTo>
                    <a:pt x="1290257" y="72928"/>
                  </a:lnTo>
                  <a:lnTo>
                    <a:pt x="1301477" y="56098"/>
                  </a:lnTo>
                  <a:lnTo>
                    <a:pt x="1315502" y="30854"/>
                  </a:lnTo>
                  <a:lnTo>
                    <a:pt x="1315502" y="16830"/>
                  </a:lnTo>
                  <a:lnTo>
                    <a:pt x="1301477" y="0"/>
                  </a:lnTo>
                  <a:lnTo>
                    <a:pt x="1284648" y="0"/>
                  </a:lnTo>
                  <a:lnTo>
                    <a:pt x="1242574" y="5610"/>
                  </a:lnTo>
                  <a:lnTo>
                    <a:pt x="1161232" y="47684"/>
                  </a:lnTo>
                  <a:lnTo>
                    <a:pt x="956473" y="151465"/>
                  </a:lnTo>
                  <a:lnTo>
                    <a:pt x="701227" y="272076"/>
                  </a:lnTo>
                  <a:lnTo>
                    <a:pt x="532932" y="3506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1603540D-11F8-47CF-B74E-0269E1D20AEC}"/>
                </a:ext>
              </a:extLst>
            </p:cNvPr>
            <p:cNvSpPr/>
            <p:nvPr/>
          </p:nvSpPr>
          <p:spPr>
            <a:xfrm>
              <a:off x="4387850" y="3265488"/>
              <a:ext cx="2482850" cy="687387"/>
            </a:xfrm>
            <a:custGeom>
              <a:avLst/>
              <a:gdLst>
                <a:gd name="connsiteX0" fmla="*/ 746106 w 2482344"/>
                <a:gd name="connsiteY0" fmla="*/ 415126 h 687202"/>
                <a:gd name="connsiteX1" fmla="*/ 1020987 w 2482344"/>
                <a:gd name="connsiteY1" fmla="*/ 356223 h 687202"/>
                <a:gd name="connsiteX2" fmla="*/ 1287453 w 2482344"/>
                <a:gd name="connsiteY2" fmla="*/ 283296 h 687202"/>
                <a:gd name="connsiteX3" fmla="*/ 1565139 w 2482344"/>
                <a:gd name="connsiteY3" fmla="*/ 215978 h 687202"/>
                <a:gd name="connsiteX4" fmla="*/ 1837215 w 2482344"/>
                <a:gd name="connsiteY4" fmla="*/ 151465 h 687202"/>
                <a:gd name="connsiteX5" fmla="*/ 1890508 w 2482344"/>
                <a:gd name="connsiteY5" fmla="*/ 137440 h 687202"/>
                <a:gd name="connsiteX6" fmla="*/ 1921362 w 2482344"/>
                <a:gd name="connsiteY6" fmla="*/ 115001 h 687202"/>
                <a:gd name="connsiteX7" fmla="*/ 2002704 w 2482344"/>
                <a:gd name="connsiteY7" fmla="*/ 47683 h 687202"/>
                <a:gd name="connsiteX8" fmla="*/ 2047583 w 2482344"/>
                <a:gd name="connsiteY8" fmla="*/ 5610 h 687202"/>
                <a:gd name="connsiteX9" fmla="*/ 2070022 w 2482344"/>
                <a:gd name="connsiteY9" fmla="*/ 0 h 687202"/>
                <a:gd name="connsiteX10" fmla="*/ 2142950 w 2482344"/>
                <a:gd name="connsiteY10" fmla="*/ 2805 h 687202"/>
                <a:gd name="connsiteX11" fmla="*/ 2246731 w 2482344"/>
                <a:gd name="connsiteY11" fmla="*/ 11219 h 687202"/>
                <a:gd name="connsiteX12" fmla="*/ 2316854 w 2482344"/>
                <a:gd name="connsiteY12" fmla="*/ 22439 h 687202"/>
                <a:gd name="connsiteX13" fmla="*/ 2364537 w 2482344"/>
                <a:gd name="connsiteY13" fmla="*/ 33659 h 687202"/>
                <a:gd name="connsiteX14" fmla="*/ 2398196 w 2482344"/>
                <a:gd name="connsiteY14" fmla="*/ 47683 h 687202"/>
                <a:gd name="connsiteX15" fmla="*/ 2431855 w 2482344"/>
                <a:gd name="connsiteY15" fmla="*/ 67318 h 687202"/>
                <a:gd name="connsiteX16" fmla="*/ 2465514 w 2482344"/>
                <a:gd name="connsiteY16" fmla="*/ 86952 h 687202"/>
                <a:gd name="connsiteX17" fmla="*/ 2473929 w 2482344"/>
                <a:gd name="connsiteY17" fmla="*/ 95367 h 687202"/>
                <a:gd name="connsiteX18" fmla="*/ 2482344 w 2482344"/>
                <a:gd name="connsiteY18" fmla="*/ 115001 h 687202"/>
                <a:gd name="connsiteX19" fmla="*/ 2482344 w 2482344"/>
                <a:gd name="connsiteY19" fmla="*/ 126221 h 687202"/>
                <a:gd name="connsiteX20" fmla="*/ 2473929 w 2482344"/>
                <a:gd name="connsiteY20" fmla="*/ 151465 h 687202"/>
                <a:gd name="connsiteX21" fmla="*/ 2462709 w 2482344"/>
                <a:gd name="connsiteY21" fmla="*/ 173904 h 687202"/>
                <a:gd name="connsiteX22" fmla="*/ 2437465 w 2482344"/>
                <a:gd name="connsiteY22" fmla="*/ 190734 h 687202"/>
                <a:gd name="connsiteX23" fmla="*/ 2333683 w 2482344"/>
                <a:gd name="connsiteY23" fmla="*/ 221588 h 687202"/>
                <a:gd name="connsiteX24" fmla="*/ 2156974 w 2482344"/>
                <a:gd name="connsiteY24" fmla="*/ 269271 h 687202"/>
                <a:gd name="connsiteX25" fmla="*/ 1971850 w 2482344"/>
                <a:gd name="connsiteY25" fmla="*/ 319759 h 687202"/>
                <a:gd name="connsiteX26" fmla="*/ 1781117 w 2482344"/>
                <a:gd name="connsiteY26" fmla="*/ 364638 h 687202"/>
                <a:gd name="connsiteX27" fmla="*/ 1531480 w 2482344"/>
                <a:gd name="connsiteY27" fmla="*/ 420736 h 687202"/>
                <a:gd name="connsiteX28" fmla="*/ 1290258 w 2482344"/>
                <a:gd name="connsiteY28" fmla="*/ 476834 h 687202"/>
                <a:gd name="connsiteX29" fmla="*/ 894766 w 2482344"/>
                <a:gd name="connsiteY29" fmla="*/ 552567 h 687202"/>
                <a:gd name="connsiteX30" fmla="*/ 659153 w 2482344"/>
                <a:gd name="connsiteY30" fmla="*/ 600250 h 687202"/>
                <a:gd name="connsiteX31" fmla="*/ 412322 w 2482344"/>
                <a:gd name="connsiteY31" fmla="*/ 650739 h 687202"/>
                <a:gd name="connsiteX32" fmla="*/ 291710 w 2482344"/>
                <a:gd name="connsiteY32" fmla="*/ 675983 h 687202"/>
                <a:gd name="connsiteX33" fmla="*/ 244027 w 2482344"/>
                <a:gd name="connsiteY33" fmla="*/ 684397 h 687202"/>
                <a:gd name="connsiteX34" fmla="*/ 218783 w 2482344"/>
                <a:gd name="connsiteY34" fmla="*/ 687202 h 687202"/>
                <a:gd name="connsiteX35" fmla="*/ 182319 w 2482344"/>
                <a:gd name="connsiteY35" fmla="*/ 687202 h 687202"/>
                <a:gd name="connsiteX36" fmla="*/ 131831 w 2482344"/>
                <a:gd name="connsiteY36" fmla="*/ 675983 h 687202"/>
                <a:gd name="connsiteX37" fmla="*/ 98172 w 2482344"/>
                <a:gd name="connsiteY37" fmla="*/ 659153 h 687202"/>
                <a:gd name="connsiteX38" fmla="*/ 47683 w 2482344"/>
                <a:gd name="connsiteY38" fmla="*/ 617080 h 687202"/>
                <a:gd name="connsiteX39" fmla="*/ 0 w 2482344"/>
                <a:gd name="connsiteY39" fmla="*/ 563786 h 687202"/>
                <a:gd name="connsiteX40" fmla="*/ 2805 w 2482344"/>
                <a:gd name="connsiteY40" fmla="*/ 510493 h 687202"/>
                <a:gd name="connsiteX41" fmla="*/ 274881 w 2482344"/>
                <a:gd name="connsiteY41" fmla="*/ 516103 h 687202"/>
                <a:gd name="connsiteX42" fmla="*/ 345004 w 2482344"/>
                <a:gd name="connsiteY42" fmla="*/ 504883 h 687202"/>
                <a:gd name="connsiteX43" fmla="*/ 549762 w 2482344"/>
                <a:gd name="connsiteY43" fmla="*/ 457200 h 687202"/>
                <a:gd name="connsiteX44" fmla="*/ 746106 w 2482344"/>
                <a:gd name="connsiteY44" fmla="*/ 415126 h 6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82344" h="687202">
                  <a:moveTo>
                    <a:pt x="746106" y="415126"/>
                  </a:moveTo>
                  <a:lnTo>
                    <a:pt x="1020987" y="356223"/>
                  </a:lnTo>
                  <a:lnTo>
                    <a:pt x="1287453" y="283296"/>
                  </a:lnTo>
                  <a:lnTo>
                    <a:pt x="1565139" y="215978"/>
                  </a:lnTo>
                  <a:lnTo>
                    <a:pt x="1837215" y="151465"/>
                  </a:lnTo>
                  <a:lnTo>
                    <a:pt x="1890508" y="137440"/>
                  </a:lnTo>
                  <a:lnTo>
                    <a:pt x="1921362" y="115001"/>
                  </a:lnTo>
                  <a:lnTo>
                    <a:pt x="2002704" y="47683"/>
                  </a:lnTo>
                  <a:lnTo>
                    <a:pt x="2047583" y="5610"/>
                  </a:lnTo>
                  <a:lnTo>
                    <a:pt x="2070022" y="0"/>
                  </a:lnTo>
                  <a:lnTo>
                    <a:pt x="2142950" y="2805"/>
                  </a:lnTo>
                  <a:lnTo>
                    <a:pt x="2246731" y="11219"/>
                  </a:lnTo>
                  <a:lnTo>
                    <a:pt x="2316854" y="22439"/>
                  </a:lnTo>
                  <a:lnTo>
                    <a:pt x="2364537" y="33659"/>
                  </a:lnTo>
                  <a:lnTo>
                    <a:pt x="2398196" y="47683"/>
                  </a:lnTo>
                  <a:lnTo>
                    <a:pt x="2431855" y="67318"/>
                  </a:lnTo>
                  <a:lnTo>
                    <a:pt x="2465514" y="86952"/>
                  </a:lnTo>
                  <a:lnTo>
                    <a:pt x="2473929" y="95367"/>
                  </a:lnTo>
                  <a:lnTo>
                    <a:pt x="2482344" y="115001"/>
                  </a:lnTo>
                  <a:lnTo>
                    <a:pt x="2482344" y="126221"/>
                  </a:lnTo>
                  <a:lnTo>
                    <a:pt x="2473929" y="151465"/>
                  </a:lnTo>
                  <a:lnTo>
                    <a:pt x="2462709" y="173904"/>
                  </a:lnTo>
                  <a:lnTo>
                    <a:pt x="2437465" y="190734"/>
                  </a:lnTo>
                  <a:lnTo>
                    <a:pt x="2333683" y="221588"/>
                  </a:lnTo>
                  <a:lnTo>
                    <a:pt x="2156974" y="269271"/>
                  </a:lnTo>
                  <a:lnTo>
                    <a:pt x="1971850" y="319759"/>
                  </a:lnTo>
                  <a:lnTo>
                    <a:pt x="1781117" y="364638"/>
                  </a:lnTo>
                  <a:lnTo>
                    <a:pt x="1531480" y="420736"/>
                  </a:lnTo>
                  <a:lnTo>
                    <a:pt x="1290258" y="476834"/>
                  </a:lnTo>
                  <a:lnTo>
                    <a:pt x="894766" y="552567"/>
                  </a:lnTo>
                  <a:lnTo>
                    <a:pt x="659153" y="600250"/>
                  </a:lnTo>
                  <a:lnTo>
                    <a:pt x="412322" y="650739"/>
                  </a:lnTo>
                  <a:lnTo>
                    <a:pt x="291710" y="675983"/>
                  </a:lnTo>
                  <a:lnTo>
                    <a:pt x="244027" y="684397"/>
                  </a:lnTo>
                  <a:lnTo>
                    <a:pt x="218783" y="687202"/>
                  </a:lnTo>
                  <a:lnTo>
                    <a:pt x="182319" y="687202"/>
                  </a:lnTo>
                  <a:lnTo>
                    <a:pt x="131831" y="675983"/>
                  </a:lnTo>
                  <a:lnTo>
                    <a:pt x="98172" y="659153"/>
                  </a:lnTo>
                  <a:lnTo>
                    <a:pt x="47683" y="617080"/>
                  </a:lnTo>
                  <a:lnTo>
                    <a:pt x="0" y="563786"/>
                  </a:lnTo>
                  <a:lnTo>
                    <a:pt x="2805" y="510493"/>
                  </a:lnTo>
                  <a:lnTo>
                    <a:pt x="274881" y="516103"/>
                  </a:lnTo>
                  <a:lnTo>
                    <a:pt x="345004" y="504883"/>
                  </a:lnTo>
                  <a:lnTo>
                    <a:pt x="549762" y="457200"/>
                  </a:lnTo>
                  <a:lnTo>
                    <a:pt x="746106" y="4151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3F8E4F6E-2429-460E-B943-3CFE97D14542}"/>
                </a:ext>
              </a:extLst>
            </p:cNvPr>
            <p:cNvSpPr/>
            <p:nvPr/>
          </p:nvSpPr>
          <p:spPr>
            <a:xfrm>
              <a:off x="4929188" y="2928938"/>
              <a:ext cx="2466975" cy="2936875"/>
            </a:xfrm>
            <a:custGeom>
              <a:avLst/>
              <a:gdLst>
                <a:gd name="connsiteX0" fmla="*/ 403083 w 2467014"/>
                <a:gd name="connsiteY0" fmla="*/ 552372 h 2937277"/>
                <a:gd name="connsiteX1" fmla="*/ 350831 w 2467014"/>
                <a:gd name="connsiteY1" fmla="*/ 425476 h 2937277"/>
                <a:gd name="connsiteX2" fmla="*/ 306045 w 2467014"/>
                <a:gd name="connsiteY2" fmla="*/ 324706 h 2937277"/>
                <a:gd name="connsiteX3" fmla="*/ 268722 w 2467014"/>
                <a:gd name="connsiteY3" fmla="*/ 235132 h 2937277"/>
                <a:gd name="connsiteX4" fmla="*/ 250061 w 2467014"/>
                <a:gd name="connsiteY4" fmla="*/ 197809 h 2937277"/>
                <a:gd name="connsiteX5" fmla="*/ 223935 w 2467014"/>
                <a:gd name="connsiteY5" fmla="*/ 164219 h 2937277"/>
                <a:gd name="connsiteX6" fmla="*/ 201542 w 2467014"/>
                <a:gd name="connsiteY6" fmla="*/ 141826 h 2937277"/>
                <a:gd name="connsiteX7" fmla="*/ 171684 w 2467014"/>
                <a:gd name="connsiteY7" fmla="*/ 119432 h 2937277"/>
                <a:gd name="connsiteX8" fmla="*/ 141826 w 2467014"/>
                <a:gd name="connsiteY8" fmla="*/ 104503 h 2937277"/>
                <a:gd name="connsiteX9" fmla="*/ 0 w 2467014"/>
                <a:gd name="connsiteY9" fmla="*/ 78377 h 2937277"/>
                <a:gd name="connsiteX10" fmla="*/ 220203 w 2467014"/>
                <a:gd name="connsiteY10" fmla="*/ 0 h 2937277"/>
                <a:gd name="connsiteX11" fmla="*/ 343367 w 2467014"/>
                <a:gd name="connsiteY11" fmla="*/ 37323 h 2937277"/>
                <a:gd name="connsiteX12" fmla="*/ 399351 w 2467014"/>
                <a:gd name="connsiteY12" fmla="*/ 59716 h 2937277"/>
                <a:gd name="connsiteX13" fmla="*/ 451602 w 2467014"/>
                <a:gd name="connsiteY13" fmla="*/ 89574 h 2937277"/>
                <a:gd name="connsiteX14" fmla="*/ 473996 w 2467014"/>
                <a:gd name="connsiteY14" fmla="*/ 104503 h 2937277"/>
                <a:gd name="connsiteX15" fmla="*/ 496389 w 2467014"/>
                <a:gd name="connsiteY15" fmla="*/ 123164 h 2937277"/>
                <a:gd name="connsiteX16" fmla="*/ 500121 w 2467014"/>
                <a:gd name="connsiteY16" fmla="*/ 138093 h 2937277"/>
                <a:gd name="connsiteX17" fmla="*/ 503854 w 2467014"/>
                <a:gd name="connsiteY17" fmla="*/ 167951 h 2937277"/>
                <a:gd name="connsiteX18" fmla="*/ 518783 w 2467014"/>
                <a:gd name="connsiteY18" fmla="*/ 231399 h 2937277"/>
                <a:gd name="connsiteX19" fmla="*/ 548640 w 2467014"/>
                <a:gd name="connsiteY19" fmla="*/ 317241 h 2937277"/>
                <a:gd name="connsiteX20" fmla="*/ 597160 w 2467014"/>
                <a:gd name="connsiteY20" fmla="*/ 429208 h 2937277"/>
                <a:gd name="connsiteX21" fmla="*/ 641947 w 2467014"/>
                <a:gd name="connsiteY21" fmla="*/ 515050 h 2937277"/>
                <a:gd name="connsiteX22" fmla="*/ 705395 w 2467014"/>
                <a:gd name="connsiteY22" fmla="*/ 630750 h 2937277"/>
                <a:gd name="connsiteX23" fmla="*/ 765111 w 2467014"/>
                <a:gd name="connsiteY23" fmla="*/ 802433 h 2937277"/>
                <a:gd name="connsiteX24" fmla="*/ 821094 w 2467014"/>
                <a:gd name="connsiteY24" fmla="*/ 906936 h 2937277"/>
                <a:gd name="connsiteX25" fmla="*/ 903204 w 2467014"/>
                <a:gd name="connsiteY25" fmla="*/ 1063690 h 2937277"/>
                <a:gd name="connsiteX26" fmla="*/ 962920 w 2467014"/>
                <a:gd name="connsiteY26" fmla="*/ 1168193 h 2937277"/>
                <a:gd name="connsiteX27" fmla="*/ 1041297 w 2467014"/>
                <a:gd name="connsiteY27" fmla="*/ 1295089 h 2937277"/>
                <a:gd name="connsiteX28" fmla="*/ 1104745 w 2467014"/>
                <a:gd name="connsiteY28" fmla="*/ 1395860 h 2937277"/>
                <a:gd name="connsiteX29" fmla="*/ 1198051 w 2467014"/>
                <a:gd name="connsiteY29" fmla="*/ 1533953 h 2937277"/>
                <a:gd name="connsiteX30" fmla="*/ 1332412 w 2467014"/>
                <a:gd name="connsiteY30" fmla="*/ 1720565 h 2937277"/>
                <a:gd name="connsiteX31" fmla="*/ 1440647 w 2467014"/>
                <a:gd name="connsiteY31" fmla="*/ 1858658 h 2937277"/>
                <a:gd name="connsiteX32" fmla="*/ 1533953 w 2467014"/>
                <a:gd name="connsiteY32" fmla="*/ 1974358 h 2937277"/>
                <a:gd name="connsiteX33" fmla="*/ 1642188 w 2467014"/>
                <a:gd name="connsiteY33" fmla="*/ 2078861 h 2937277"/>
                <a:gd name="connsiteX34" fmla="*/ 1761620 w 2467014"/>
                <a:gd name="connsiteY34" fmla="*/ 2183363 h 2937277"/>
                <a:gd name="connsiteX35" fmla="*/ 1836265 w 2467014"/>
                <a:gd name="connsiteY35" fmla="*/ 2243079 h 2937277"/>
                <a:gd name="connsiteX36" fmla="*/ 1903445 w 2467014"/>
                <a:gd name="connsiteY36" fmla="*/ 2287866 h 2937277"/>
                <a:gd name="connsiteX37" fmla="*/ 1970626 w 2467014"/>
                <a:gd name="connsiteY37" fmla="*/ 2317724 h 2937277"/>
                <a:gd name="connsiteX38" fmla="*/ 2448353 w 2467014"/>
                <a:gd name="connsiteY38" fmla="*/ 2724539 h 2937277"/>
                <a:gd name="connsiteX39" fmla="*/ 2459550 w 2467014"/>
                <a:gd name="connsiteY39" fmla="*/ 2773058 h 2937277"/>
                <a:gd name="connsiteX40" fmla="*/ 2467014 w 2467014"/>
                <a:gd name="connsiteY40" fmla="*/ 2836506 h 2937277"/>
                <a:gd name="connsiteX41" fmla="*/ 2467014 w 2467014"/>
                <a:gd name="connsiteY41" fmla="*/ 2870097 h 2937277"/>
                <a:gd name="connsiteX42" fmla="*/ 2459550 w 2467014"/>
                <a:gd name="connsiteY42" fmla="*/ 2896222 h 2937277"/>
                <a:gd name="connsiteX43" fmla="*/ 2429692 w 2467014"/>
                <a:gd name="connsiteY43" fmla="*/ 2922348 h 2937277"/>
                <a:gd name="connsiteX44" fmla="*/ 2407298 w 2467014"/>
                <a:gd name="connsiteY44" fmla="*/ 2933545 h 2937277"/>
                <a:gd name="connsiteX45" fmla="*/ 2362511 w 2467014"/>
                <a:gd name="connsiteY45" fmla="*/ 2937277 h 2937277"/>
                <a:gd name="connsiteX46" fmla="*/ 2325189 w 2467014"/>
                <a:gd name="connsiteY46" fmla="*/ 2926080 h 2937277"/>
                <a:gd name="connsiteX47" fmla="*/ 2216954 w 2467014"/>
                <a:gd name="connsiteY47" fmla="*/ 2866364 h 2937277"/>
                <a:gd name="connsiteX48" fmla="*/ 2060200 w 2467014"/>
                <a:gd name="connsiteY48" fmla="*/ 2765594 h 2937277"/>
                <a:gd name="connsiteX49" fmla="*/ 1907178 w 2467014"/>
                <a:gd name="connsiteY49" fmla="*/ 2653626 h 2937277"/>
                <a:gd name="connsiteX50" fmla="*/ 1754156 w 2467014"/>
                <a:gd name="connsiteY50" fmla="*/ 2522998 h 2937277"/>
                <a:gd name="connsiteX51" fmla="*/ 1601134 w 2467014"/>
                <a:gd name="connsiteY51" fmla="*/ 2381172 h 2937277"/>
                <a:gd name="connsiteX52" fmla="*/ 1451844 w 2467014"/>
                <a:gd name="connsiteY52" fmla="*/ 2228150 h 2937277"/>
                <a:gd name="connsiteX53" fmla="*/ 1291357 w 2467014"/>
                <a:gd name="connsiteY53" fmla="*/ 2045270 h 2937277"/>
                <a:gd name="connsiteX54" fmla="*/ 1227909 w 2467014"/>
                <a:gd name="connsiteY54" fmla="*/ 1966893 h 2937277"/>
                <a:gd name="connsiteX55" fmla="*/ 1059958 w 2467014"/>
                <a:gd name="connsiteY55" fmla="*/ 1739226 h 2937277"/>
                <a:gd name="connsiteX56" fmla="*/ 880810 w 2467014"/>
                <a:gd name="connsiteY56" fmla="*/ 1474237 h 2937277"/>
                <a:gd name="connsiteX57" fmla="*/ 705395 w 2467014"/>
                <a:gd name="connsiteY57" fmla="*/ 1183122 h 2937277"/>
                <a:gd name="connsiteX58" fmla="*/ 630750 w 2467014"/>
                <a:gd name="connsiteY58" fmla="*/ 1052493 h 2937277"/>
                <a:gd name="connsiteX59" fmla="*/ 515050 w 2467014"/>
                <a:gd name="connsiteY59" fmla="*/ 836023 h 2937277"/>
                <a:gd name="connsiteX60" fmla="*/ 403083 w 2467014"/>
                <a:gd name="connsiteY60" fmla="*/ 552372 h 29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7014" h="2937277">
                  <a:moveTo>
                    <a:pt x="403083" y="552372"/>
                  </a:moveTo>
                  <a:lnTo>
                    <a:pt x="350831" y="425476"/>
                  </a:lnTo>
                  <a:lnTo>
                    <a:pt x="306045" y="324706"/>
                  </a:lnTo>
                  <a:lnTo>
                    <a:pt x="268722" y="235132"/>
                  </a:lnTo>
                  <a:lnTo>
                    <a:pt x="250061" y="197809"/>
                  </a:lnTo>
                  <a:lnTo>
                    <a:pt x="223935" y="164219"/>
                  </a:lnTo>
                  <a:lnTo>
                    <a:pt x="201542" y="141826"/>
                  </a:lnTo>
                  <a:lnTo>
                    <a:pt x="171684" y="119432"/>
                  </a:lnTo>
                  <a:lnTo>
                    <a:pt x="141826" y="104503"/>
                  </a:lnTo>
                  <a:lnTo>
                    <a:pt x="0" y="78377"/>
                  </a:lnTo>
                  <a:lnTo>
                    <a:pt x="220203" y="0"/>
                  </a:lnTo>
                  <a:lnTo>
                    <a:pt x="343367" y="37323"/>
                  </a:lnTo>
                  <a:lnTo>
                    <a:pt x="399351" y="59716"/>
                  </a:lnTo>
                  <a:lnTo>
                    <a:pt x="451602" y="89574"/>
                  </a:lnTo>
                  <a:lnTo>
                    <a:pt x="473996" y="104503"/>
                  </a:lnTo>
                  <a:lnTo>
                    <a:pt x="496389" y="123164"/>
                  </a:lnTo>
                  <a:lnTo>
                    <a:pt x="500121" y="138093"/>
                  </a:lnTo>
                  <a:lnTo>
                    <a:pt x="503854" y="167951"/>
                  </a:lnTo>
                  <a:lnTo>
                    <a:pt x="518783" y="231399"/>
                  </a:lnTo>
                  <a:lnTo>
                    <a:pt x="548640" y="317241"/>
                  </a:lnTo>
                  <a:lnTo>
                    <a:pt x="597160" y="429208"/>
                  </a:lnTo>
                  <a:lnTo>
                    <a:pt x="641947" y="515050"/>
                  </a:lnTo>
                  <a:lnTo>
                    <a:pt x="705395" y="630750"/>
                  </a:lnTo>
                  <a:lnTo>
                    <a:pt x="765111" y="802433"/>
                  </a:lnTo>
                  <a:lnTo>
                    <a:pt x="821094" y="906936"/>
                  </a:lnTo>
                  <a:lnTo>
                    <a:pt x="903204" y="1063690"/>
                  </a:lnTo>
                  <a:lnTo>
                    <a:pt x="962920" y="1168193"/>
                  </a:lnTo>
                  <a:lnTo>
                    <a:pt x="1041297" y="1295089"/>
                  </a:lnTo>
                  <a:lnTo>
                    <a:pt x="1104745" y="1395860"/>
                  </a:lnTo>
                  <a:lnTo>
                    <a:pt x="1198051" y="1533953"/>
                  </a:lnTo>
                  <a:lnTo>
                    <a:pt x="1332412" y="1720565"/>
                  </a:lnTo>
                  <a:lnTo>
                    <a:pt x="1440647" y="1858658"/>
                  </a:lnTo>
                  <a:lnTo>
                    <a:pt x="1533953" y="1974358"/>
                  </a:lnTo>
                  <a:lnTo>
                    <a:pt x="1642188" y="2078861"/>
                  </a:lnTo>
                  <a:lnTo>
                    <a:pt x="1761620" y="2183363"/>
                  </a:lnTo>
                  <a:lnTo>
                    <a:pt x="1836265" y="2243079"/>
                  </a:lnTo>
                  <a:lnTo>
                    <a:pt x="1903445" y="2287866"/>
                  </a:lnTo>
                  <a:lnTo>
                    <a:pt x="1970626" y="2317724"/>
                  </a:lnTo>
                  <a:lnTo>
                    <a:pt x="2448353" y="2724539"/>
                  </a:lnTo>
                  <a:lnTo>
                    <a:pt x="2459550" y="2773058"/>
                  </a:lnTo>
                  <a:lnTo>
                    <a:pt x="2467014" y="2836506"/>
                  </a:lnTo>
                  <a:lnTo>
                    <a:pt x="2467014" y="2870097"/>
                  </a:lnTo>
                  <a:lnTo>
                    <a:pt x="2459550" y="2896222"/>
                  </a:lnTo>
                  <a:lnTo>
                    <a:pt x="2429692" y="2922348"/>
                  </a:lnTo>
                  <a:lnTo>
                    <a:pt x="2407298" y="2933545"/>
                  </a:lnTo>
                  <a:lnTo>
                    <a:pt x="2362511" y="2937277"/>
                  </a:lnTo>
                  <a:lnTo>
                    <a:pt x="2325189" y="2926080"/>
                  </a:lnTo>
                  <a:lnTo>
                    <a:pt x="2216954" y="2866364"/>
                  </a:lnTo>
                  <a:lnTo>
                    <a:pt x="2060200" y="2765594"/>
                  </a:lnTo>
                  <a:lnTo>
                    <a:pt x="1907178" y="2653626"/>
                  </a:lnTo>
                  <a:lnTo>
                    <a:pt x="1754156" y="2522998"/>
                  </a:lnTo>
                  <a:lnTo>
                    <a:pt x="1601134" y="2381172"/>
                  </a:lnTo>
                  <a:lnTo>
                    <a:pt x="1451844" y="2228150"/>
                  </a:lnTo>
                  <a:lnTo>
                    <a:pt x="1291357" y="2045270"/>
                  </a:lnTo>
                  <a:lnTo>
                    <a:pt x="1227909" y="1966893"/>
                  </a:lnTo>
                  <a:lnTo>
                    <a:pt x="1059958" y="1739226"/>
                  </a:lnTo>
                  <a:lnTo>
                    <a:pt x="880810" y="1474237"/>
                  </a:lnTo>
                  <a:lnTo>
                    <a:pt x="705395" y="1183122"/>
                  </a:lnTo>
                  <a:lnTo>
                    <a:pt x="630750" y="1052493"/>
                  </a:lnTo>
                  <a:lnTo>
                    <a:pt x="515050" y="836023"/>
                  </a:lnTo>
                  <a:lnTo>
                    <a:pt x="403083" y="5523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9">
              <a:extLst>
                <a:ext uri="{FF2B5EF4-FFF2-40B4-BE49-F238E27FC236}">
                  <a16:creationId xmlns:a16="http://schemas.microsoft.com/office/drawing/2014/main" id="{3ABD939D-65FB-421C-8101-A4788D77B7E3}"/>
                </a:ext>
              </a:extLst>
            </p:cNvPr>
            <p:cNvSpPr/>
            <p:nvPr/>
          </p:nvSpPr>
          <p:spPr>
            <a:xfrm>
              <a:off x="6815138" y="4627563"/>
              <a:ext cx="577850" cy="1162050"/>
            </a:xfrm>
            <a:custGeom>
              <a:avLst/>
              <a:gdLst>
                <a:gd name="connsiteX0" fmla="*/ 492918 w 578643"/>
                <a:gd name="connsiteY0" fmla="*/ 266700 h 1162050"/>
                <a:gd name="connsiteX1" fmla="*/ 492918 w 578643"/>
                <a:gd name="connsiteY1" fmla="*/ 33337 h 1162050"/>
                <a:gd name="connsiteX2" fmla="*/ 488156 w 578643"/>
                <a:gd name="connsiteY2" fmla="*/ 9525 h 1162050"/>
                <a:gd name="connsiteX3" fmla="*/ 473868 w 578643"/>
                <a:gd name="connsiteY3" fmla="*/ 0 h 1162050"/>
                <a:gd name="connsiteX4" fmla="*/ 457200 w 578643"/>
                <a:gd name="connsiteY4" fmla="*/ 4762 h 1162050"/>
                <a:gd name="connsiteX5" fmla="*/ 433387 w 578643"/>
                <a:gd name="connsiteY5" fmla="*/ 33337 h 1162050"/>
                <a:gd name="connsiteX6" fmla="*/ 421481 w 578643"/>
                <a:gd name="connsiteY6" fmla="*/ 66675 h 1162050"/>
                <a:gd name="connsiteX7" fmla="*/ 407193 w 578643"/>
                <a:gd name="connsiteY7" fmla="*/ 150019 h 1162050"/>
                <a:gd name="connsiteX8" fmla="*/ 378618 w 578643"/>
                <a:gd name="connsiteY8" fmla="*/ 285750 h 1162050"/>
                <a:gd name="connsiteX9" fmla="*/ 345281 w 578643"/>
                <a:gd name="connsiteY9" fmla="*/ 404812 h 1162050"/>
                <a:gd name="connsiteX10" fmla="*/ 321468 w 578643"/>
                <a:gd name="connsiteY10" fmla="*/ 478631 h 1162050"/>
                <a:gd name="connsiteX11" fmla="*/ 307181 w 578643"/>
                <a:gd name="connsiteY11" fmla="*/ 509587 h 1162050"/>
                <a:gd name="connsiteX12" fmla="*/ 278606 w 578643"/>
                <a:gd name="connsiteY12" fmla="*/ 564356 h 1162050"/>
                <a:gd name="connsiteX13" fmla="*/ 252412 w 578643"/>
                <a:gd name="connsiteY13" fmla="*/ 592931 h 1162050"/>
                <a:gd name="connsiteX14" fmla="*/ 219075 w 578643"/>
                <a:gd name="connsiteY14" fmla="*/ 614362 h 1162050"/>
                <a:gd name="connsiteX15" fmla="*/ 183356 w 578643"/>
                <a:gd name="connsiteY15" fmla="*/ 626269 h 1162050"/>
                <a:gd name="connsiteX16" fmla="*/ 145256 w 578643"/>
                <a:gd name="connsiteY16" fmla="*/ 631031 h 1162050"/>
                <a:gd name="connsiteX17" fmla="*/ 100012 w 578643"/>
                <a:gd name="connsiteY17" fmla="*/ 626269 h 1162050"/>
                <a:gd name="connsiteX18" fmla="*/ 76200 w 578643"/>
                <a:gd name="connsiteY18" fmla="*/ 619125 h 1162050"/>
                <a:gd name="connsiteX19" fmla="*/ 0 w 578643"/>
                <a:gd name="connsiteY19" fmla="*/ 583406 h 1162050"/>
                <a:gd name="connsiteX20" fmla="*/ 578643 w 578643"/>
                <a:gd name="connsiteY20" fmla="*/ 1162050 h 1162050"/>
                <a:gd name="connsiteX21" fmla="*/ 569118 w 578643"/>
                <a:gd name="connsiteY21" fmla="*/ 1073944 h 1162050"/>
                <a:gd name="connsiteX22" fmla="*/ 561975 w 578643"/>
                <a:gd name="connsiteY22" fmla="*/ 1028700 h 1162050"/>
                <a:gd name="connsiteX23" fmla="*/ 547687 w 578643"/>
                <a:gd name="connsiteY23" fmla="*/ 985837 h 1162050"/>
                <a:gd name="connsiteX24" fmla="*/ 521493 w 578643"/>
                <a:gd name="connsiteY24" fmla="*/ 921544 h 1162050"/>
                <a:gd name="connsiteX25" fmla="*/ 502443 w 578643"/>
                <a:gd name="connsiteY25" fmla="*/ 859631 h 1162050"/>
                <a:gd name="connsiteX26" fmla="*/ 492918 w 578643"/>
                <a:gd name="connsiteY26" fmla="*/ 812006 h 1162050"/>
                <a:gd name="connsiteX27" fmla="*/ 492918 w 578643"/>
                <a:gd name="connsiteY27" fmla="*/ 661987 h 1162050"/>
                <a:gd name="connsiteX28" fmla="*/ 492918 w 578643"/>
                <a:gd name="connsiteY28" fmla="*/ 26670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1162050">
                  <a:moveTo>
                    <a:pt x="492918" y="266700"/>
                  </a:moveTo>
                  <a:lnTo>
                    <a:pt x="492918" y="33337"/>
                  </a:lnTo>
                  <a:lnTo>
                    <a:pt x="488156" y="9525"/>
                  </a:lnTo>
                  <a:lnTo>
                    <a:pt x="473868" y="0"/>
                  </a:lnTo>
                  <a:lnTo>
                    <a:pt x="457200" y="4762"/>
                  </a:lnTo>
                  <a:lnTo>
                    <a:pt x="433387" y="33337"/>
                  </a:lnTo>
                  <a:lnTo>
                    <a:pt x="421481" y="66675"/>
                  </a:lnTo>
                  <a:lnTo>
                    <a:pt x="407193" y="150019"/>
                  </a:lnTo>
                  <a:lnTo>
                    <a:pt x="378618" y="285750"/>
                  </a:lnTo>
                  <a:lnTo>
                    <a:pt x="345281" y="404812"/>
                  </a:lnTo>
                  <a:lnTo>
                    <a:pt x="321468" y="478631"/>
                  </a:lnTo>
                  <a:lnTo>
                    <a:pt x="307181" y="509587"/>
                  </a:lnTo>
                  <a:lnTo>
                    <a:pt x="278606" y="564356"/>
                  </a:lnTo>
                  <a:lnTo>
                    <a:pt x="252412" y="592931"/>
                  </a:lnTo>
                  <a:lnTo>
                    <a:pt x="219075" y="614362"/>
                  </a:lnTo>
                  <a:lnTo>
                    <a:pt x="183356" y="626269"/>
                  </a:lnTo>
                  <a:lnTo>
                    <a:pt x="145256" y="631031"/>
                  </a:lnTo>
                  <a:lnTo>
                    <a:pt x="100012" y="626269"/>
                  </a:lnTo>
                  <a:lnTo>
                    <a:pt x="76200" y="619125"/>
                  </a:lnTo>
                  <a:lnTo>
                    <a:pt x="0" y="583406"/>
                  </a:lnTo>
                  <a:lnTo>
                    <a:pt x="578643" y="1162050"/>
                  </a:lnTo>
                  <a:lnTo>
                    <a:pt x="569118" y="1073944"/>
                  </a:lnTo>
                  <a:lnTo>
                    <a:pt x="561975" y="1028700"/>
                  </a:lnTo>
                  <a:lnTo>
                    <a:pt x="547687" y="985837"/>
                  </a:lnTo>
                  <a:lnTo>
                    <a:pt x="521493" y="921544"/>
                  </a:lnTo>
                  <a:lnTo>
                    <a:pt x="502443" y="859631"/>
                  </a:lnTo>
                  <a:lnTo>
                    <a:pt x="492918" y="812006"/>
                  </a:lnTo>
                  <a:lnTo>
                    <a:pt x="492918" y="661987"/>
                  </a:lnTo>
                  <a:cubicBezTo>
                    <a:pt x="492124" y="537368"/>
                    <a:pt x="491331" y="412750"/>
                    <a:pt x="492918" y="2667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D42B5811-DEEF-4907-B95B-E0F3A2CB4A80}"/>
              </a:ext>
            </a:extLst>
          </p:cNvPr>
          <p:cNvGrpSpPr/>
          <p:nvPr/>
        </p:nvGrpSpPr>
        <p:grpSpPr>
          <a:xfrm>
            <a:off x="2571750" y="1420813"/>
            <a:ext cx="4668838" cy="4464050"/>
            <a:chOff x="2574925" y="1420813"/>
            <a:chExt cx="4668838" cy="4464050"/>
          </a:xfrm>
        </p:grpSpPr>
        <p:sp>
          <p:nvSpPr>
            <p:cNvPr id="24" name="フリーフォーム 72">
              <a:extLst>
                <a:ext uri="{FF2B5EF4-FFF2-40B4-BE49-F238E27FC236}">
                  <a16:creationId xmlns:a16="http://schemas.microsoft.com/office/drawing/2014/main" id="{64C268D6-4129-4A88-BC76-95ACFB1783DE}"/>
                </a:ext>
              </a:extLst>
            </p:cNvPr>
            <p:cNvSpPr/>
            <p:nvPr/>
          </p:nvSpPr>
          <p:spPr>
            <a:xfrm>
              <a:off x="4516438" y="1420813"/>
              <a:ext cx="606425" cy="654050"/>
            </a:xfrm>
            <a:custGeom>
              <a:avLst/>
              <a:gdLst>
                <a:gd name="connsiteX0" fmla="*/ 261938 w 604838"/>
                <a:gd name="connsiteY0" fmla="*/ 323850 h 652463"/>
                <a:gd name="connsiteX1" fmla="*/ 252413 w 604838"/>
                <a:gd name="connsiteY1" fmla="*/ 252413 h 652463"/>
                <a:gd name="connsiteX2" fmla="*/ 235744 w 604838"/>
                <a:gd name="connsiteY2" fmla="*/ 228600 h 652463"/>
                <a:gd name="connsiteX3" fmla="*/ 190500 w 604838"/>
                <a:gd name="connsiteY3" fmla="*/ 190500 h 652463"/>
                <a:gd name="connsiteX4" fmla="*/ 150019 w 604838"/>
                <a:gd name="connsiteY4" fmla="*/ 159544 h 652463"/>
                <a:gd name="connsiteX5" fmla="*/ 107157 w 604838"/>
                <a:gd name="connsiteY5" fmla="*/ 126207 h 652463"/>
                <a:gd name="connsiteX6" fmla="*/ 76200 w 604838"/>
                <a:gd name="connsiteY6" fmla="*/ 107157 h 652463"/>
                <a:gd name="connsiteX7" fmla="*/ 35719 w 604838"/>
                <a:gd name="connsiteY7" fmla="*/ 78582 h 652463"/>
                <a:gd name="connsiteX8" fmla="*/ 14288 w 604838"/>
                <a:gd name="connsiteY8" fmla="*/ 57150 h 652463"/>
                <a:gd name="connsiteX9" fmla="*/ 4763 w 604838"/>
                <a:gd name="connsiteY9" fmla="*/ 38100 h 652463"/>
                <a:gd name="connsiteX10" fmla="*/ 0 w 604838"/>
                <a:gd name="connsiteY10" fmla="*/ 26194 h 652463"/>
                <a:gd name="connsiteX11" fmla="*/ 4763 w 604838"/>
                <a:gd name="connsiteY11" fmla="*/ 14288 h 652463"/>
                <a:gd name="connsiteX12" fmla="*/ 21432 w 604838"/>
                <a:gd name="connsiteY12" fmla="*/ 4763 h 652463"/>
                <a:gd name="connsiteX13" fmla="*/ 64294 w 604838"/>
                <a:gd name="connsiteY13" fmla="*/ 0 h 652463"/>
                <a:gd name="connsiteX14" fmla="*/ 104775 w 604838"/>
                <a:gd name="connsiteY14" fmla="*/ 2382 h 652463"/>
                <a:gd name="connsiteX15" fmla="*/ 192882 w 604838"/>
                <a:gd name="connsiteY15" fmla="*/ 16669 h 652463"/>
                <a:gd name="connsiteX16" fmla="*/ 276225 w 604838"/>
                <a:gd name="connsiteY16" fmla="*/ 35719 h 652463"/>
                <a:gd name="connsiteX17" fmla="*/ 340519 w 604838"/>
                <a:gd name="connsiteY17" fmla="*/ 50007 h 652463"/>
                <a:gd name="connsiteX18" fmla="*/ 397669 w 604838"/>
                <a:gd name="connsiteY18" fmla="*/ 66675 h 652463"/>
                <a:gd name="connsiteX19" fmla="*/ 469107 w 604838"/>
                <a:gd name="connsiteY19" fmla="*/ 83344 h 652463"/>
                <a:gd name="connsiteX20" fmla="*/ 504825 w 604838"/>
                <a:gd name="connsiteY20" fmla="*/ 97632 h 652463"/>
                <a:gd name="connsiteX21" fmla="*/ 540544 w 604838"/>
                <a:gd name="connsiteY21" fmla="*/ 114300 h 652463"/>
                <a:gd name="connsiteX22" fmla="*/ 569119 w 604838"/>
                <a:gd name="connsiteY22" fmla="*/ 133350 h 652463"/>
                <a:gd name="connsiteX23" fmla="*/ 583407 w 604838"/>
                <a:gd name="connsiteY23" fmla="*/ 150019 h 652463"/>
                <a:gd name="connsiteX24" fmla="*/ 597694 w 604838"/>
                <a:gd name="connsiteY24" fmla="*/ 176213 h 652463"/>
                <a:gd name="connsiteX25" fmla="*/ 604838 w 604838"/>
                <a:gd name="connsiteY25" fmla="*/ 204788 h 652463"/>
                <a:gd name="connsiteX26" fmla="*/ 604838 w 604838"/>
                <a:gd name="connsiteY26" fmla="*/ 242888 h 652463"/>
                <a:gd name="connsiteX27" fmla="*/ 592932 w 604838"/>
                <a:gd name="connsiteY27" fmla="*/ 273844 h 652463"/>
                <a:gd name="connsiteX28" fmla="*/ 581025 w 604838"/>
                <a:gd name="connsiteY28" fmla="*/ 295275 h 652463"/>
                <a:gd name="connsiteX29" fmla="*/ 573882 w 604838"/>
                <a:gd name="connsiteY29" fmla="*/ 330994 h 652463"/>
                <a:gd name="connsiteX30" fmla="*/ 564357 w 604838"/>
                <a:gd name="connsiteY30" fmla="*/ 416719 h 652463"/>
                <a:gd name="connsiteX31" fmla="*/ 561975 w 604838"/>
                <a:gd name="connsiteY31" fmla="*/ 502444 h 652463"/>
                <a:gd name="connsiteX32" fmla="*/ 564357 w 604838"/>
                <a:gd name="connsiteY32" fmla="*/ 621507 h 652463"/>
                <a:gd name="connsiteX33" fmla="*/ 271463 w 604838"/>
                <a:gd name="connsiteY33" fmla="*/ 652463 h 652463"/>
                <a:gd name="connsiteX34" fmla="*/ 269082 w 604838"/>
                <a:gd name="connsiteY34" fmla="*/ 516732 h 652463"/>
                <a:gd name="connsiteX35" fmla="*/ 269082 w 604838"/>
                <a:gd name="connsiteY35" fmla="*/ 431007 h 652463"/>
                <a:gd name="connsiteX36" fmla="*/ 261938 w 604838"/>
                <a:gd name="connsiteY36" fmla="*/ 3238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4838" h="652463">
                  <a:moveTo>
                    <a:pt x="261938" y="323850"/>
                  </a:moveTo>
                  <a:lnTo>
                    <a:pt x="252413" y="252413"/>
                  </a:lnTo>
                  <a:lnTo>
                    <a:pt x="235744" y="228600"/>
                  </a:lnTo>
                  <a:lnTo>
                    <a:pt x="190500" y="190500"/>
                  </a:lnTo>
                  <a:lnTo>
                    <a:pt x="150019" y="159544"/>
                  </a:lnTo>
                  <a:lnTo>
                    <a:pt x="107157" y="126207"/>
                  </a:lnTo>
                  <a:lnTo>
                    <a:pt x="76200" y="107157"/>
                  </a:lnTo>
                  <a:lnTo>
                    <a:pt x="35719" y="78582"/>
                  </a:lnTo>
                  <a:lnTo>
                    <a:pt x="14288" y="57150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4763" y="14288"/>
                  </a:lnTo>
                  <a:lnTo>
                    <a:pt x="21432" y="4763"/>
                  </a:lnTo>
                  <a:lnTo>
                    <a:pt x="64294" y="0"/>
                  </a:lnTo>
                  <a:lnTo>
                    <a:pt x="104775" y="2382"/>
                  </a:lnTo>
                  <a:lnTo>
                    <a:pt x="192882" y="16669"/>
                  </a:lnTo>
                  <a:lnTo>
                    <a:pt x="276225" y="35719"/>
                  </a:lnTo>
                  <a:lnTo>
                    <a:pt x="340519" y="50007"/>
                  </a:lnTo>
                  <a:lnTo>
                    <a:pt x="397669" y="66675"/>
                  </a:lnTo>
                  <a:lnTo>
                    <a:pt x="469107" y="83344"/>
                  </a:lnTo>
                  <a:lnTo>
                    <a:pt x="504825" y="97632"/>
                  </a:lnTo>
                  <a:lnTo>
                    <a:pt x="540544" y="114300"/>
                  </a:lnTo>
                  <a:lnTo>
                    <a:pt x="569119" y="133350"/>
                  </a:lnTo>
                  <a:lnTo>
                    <a:pt x="583407" y="150019"/>
                  </a:lnTo>
                  <a:lnTo>
                    <a:pt x="597694" y="176213"/>
                  </a:lnTo>
                  <a:lnTo>
                    <a:pt x="604838" y="204788"/>
                  </a:lnTo>
                  <a:lnTo>
                    <a:pt x="604838" y="242888"/>
                  </a:lnTo>
                  <a:lnTo>
                    <a:pt x="592932" y="273844"/>
                  </a:lnTo>
                  <a:lnTo>
                    <a:pt x="581025" y="295275"/>
                  </a:lnTo>
                  <a:lnTo>
                    <a:pt x="573882" y="330994"/>
                  </a:lnTo>
                  <a:lnTo>
                    <a:pt x="564357" y="416719"/>
                  </a:lnTo>
                  <a:lnTo>
                    <a:pt x="561975" y="502444"/>
                  </a:lnTo>
                  <a:lnTo>
                    <a:pt x="564357" y="621507"/>
                  </a:lnTo>
                  <a:lnTo>
                    <a:pt x="271463" y="652463"/>
                  </a:lnTo>
                  <a:cubicBezTo>
                    <a:pt x="270669" y="607219"/>
                    <a:pt x="269876" y="561976"/>
                    <a:pt x="269082" y="516732"/>
                  </a:cubicBezTo>
                  <a:lnTo>
                    <a:pt x="269082" y="431007"/>
                  </a:lnTo>
                  <a:lnTo>
                    <a:pt x="261938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4">
              <a:extLst>
                <a:ext uri="{FF2B5EF4-FFF2-40B4-BE49-F238E27FC236}">
                  <a16:creationId xmlns:a16="http://schemas.microsoft.com/office/drawing/2014/main" id="{877E2029-8697-44E9-87B7-5BBF9799BE01}"/>
                </a:ext>
              </a:extLst>
            </p:cNvPr>
            <p:cNvSpPr/>
            <p:nvPr/>
          </p:nvSpPr>
          <p:spPr>
            <a:xfrm>
              <a:off x="4060825" y="2187575"/>
              <a:ext cx="1622425" cy="1023938"/>
            </a:xfrm>
            <a:custGeom>
              <a:avLst/>
              <a:gdLst>
                <a:gd name="connsiteX0" fmla="*/ 869521 w 1621237"/>
                <a:gd name="connsiteY0" fmla="*/ 420736 h 1023792"/>
                <a:gd name="connsiteX1" fmla="*/ 1001352 w 1621237"/>
                <a:gd name="connsiteY1" fmla="*/ 316955 h 1023792"/>
                <a:gd name="connsiteX2" fmla="*/ 1093914 w 1621237"/>
                <a:gd name="connsiteY2" fmla="*/ 241222 h 1023792"/>
                <a:gd name="connsiteX3" fmla="*/ 1124768 w 1621237"/>
                <a:gd name="connsiteY3" fmla="*/ 218783 h 1023792"/>
                <a:gd name="connsiteX4" fmla="*/ 1127573 w 1621237"/>
                <a:gd name="connsiteY4" fmla="*/ 204759 h 1023792"/>
                <a:gd name="connsiteX5" fmla="*/ 1096719 w 1621237"/>
                <a:gd name="connsiteY5" fmla="*/ 159880 h 1023792"/>
                <a:gd name="connsiteX6" fmla="*/ 1063060 w 1621237"/>
                <a:gd name="connsiteY6" fmla="*/ 109392 h 1023792"/>
                <a:gd name="connsiteX7" fmla="*/ 1043426 w 1621237"/>
                <a:gd name="connsiteY7" fmla="*/ 78538 h 1023792"/>
                <a:gd name="connsiteX8" fmla="*/ 1029401 w 1621237"/>
                <a:gd name="connsiteY8" fmla="*/ 44879 h 1023792"/>
                <a:gd name="connsiteX9" fmla="*/ 1029401 w 1621237"/>
                <a:gd name="connsiteY9" fmla="*/ 28049 h 1023792"/>
                <a:gd name="connsiteX10" fmla="*/ 1032206 w 1621237"/>
                <a:gd name="connsiteY10" fmla="*/ 8415 h 1023792"/>
                <a:gd name="connsiteX11" fmla="*/ 1049035 w 1621237"/>
                <a:gd name="connsiteY11" fmla="*/ 0 h 1023792"/>
                <a:gd name="connsiteX12" fmla="*/ 1093914 w 1621237"/>
                <a:gd name="connsiteY12" fmla="*/ 8415 h 1023792"/>
                <a:gd name="connsiteX13" fmla="*/ 1164037 w 1621237"/>
                <a:gd name="connsiteY13" fmla="*/ 33659 h 1023792"/>
                <a:gd name="connsiteX14" fmla="*/ 1301477 w 1621237"/>
                <a:gd name="connsiteY14" fmla="*/ 86952 h 1023792"/>
                <a:gd name="connsiteX15" fmla="*/ 1466967 w 1621237"/>
                <a:gd name="connsiteY15" fmla="*/ 148660 h 1023792"/>
                <a:gd name="connsiteX16" fmla="*/ 1562333 w 1621237"/>
                <a:gd name="connsiteY16" fmla="*/ 185124 h 1023792"/>
                <a:gd name="connsiteX17" fmla="*/ 1573553 w 1621237"/>
                <a:gd name="connsiteY17" fmla="*/ 190734 h 1023792"/>
                <a:gd name="connsiteX18" fmla="*/ 1584773 w 1621237"/>
                <a:gd name="connsiteY18" fmla="*/ 199149 h 1023792"/>
                <a:gd name="connsiteX19" fmla="*/ 1604407 w 1621237"/>
                <a:gd name="connsiteY19" fmla="*/ 230003 h 1023792"/>
                <a:gd name="connsiteX20" fmla="*/ 1615627 w 1621237"/>
                <a:gd name="connsiteY20" fmla="*/ 246832 h 1023792"/>
                <a:gd name="connsiteX21" fmla="*/ 1621237 w 1621237"/>
                <a:gd name="connsiteY21" fmla="*/ 260857 h 1023792"/>
                <a:gd name="connsiteX22" fmla="*/ 1612822 w 1621237"/>
                <a:gd name="connsiteY22" fmla="*/ 280491 h 1023792"/>
                <a:gd name="connsiteX23" fmla="*/ 1570748 w 1621237"/>
                <a:gd name="connsiteY23" fmla="*/ 294516 h 1023792"/>
                <a:gd name="connsiteX24" fmla="*/ 1523065 w 1621237"/>
                <a:gd name="connsiteY24" fmla="*/ 308540 h 1023792"/>
                <a:gd name="connsiteX25" fmla="*/ 1464162 w 1621237"/>
                <a:gd name="connsiteY25" fmla="*/ 325370 h 1023792"/>
                <a:gd name="connsiteX26" fmla="*/ 1385624 w 1621237"/>
                <a:gd name="connsiteY26" fmla="*/ 375858 h 1023792"/>
                <a:gd name="connsiteX27" fmla="*/ 1178061 w 1621237"/>
                <a:gd name="connsiteY27" fmla="*/ 513298 h 1023792"/>
                <a:gd name="connsiteX28" fmla="*/ 992937 w 1621237"/>
                <a:gd name="connsiteY28" fmla="*/ 631105 h 1023792"/>
                <a:gd name="connsiteX29" fmla="*/ 751715 w 1621237"/>
                <a:gd name="connsiteY29" fmla="*/ 723666 h 1023792"/>
                <a:gd name="connsiteX30" fmla="*/ 558176 w 1621237"/>
                <a:gd name="connsiteY30" fmla="*/ 810619 h 1023792"/>
                <a:gd name="connsiteX31" fmla="*/ 375857 w 1621237"/>
                <a:gd name="connsiteY31" fmla="*/ 891961 h 1023792"/>
                <a:gd name="connsiteX32" fmla="*/ 213173 w 1621237"/>
                <a:gd name="connsiteY32" fmla="*/ 964889 h 1023792"/>
                <a:gd name="connsiteX33" fmla="*/ 75732 w 1621237"/>
                <a:gd name="connsiteY33" fmla="*/ 1023792 h 1023792"/>
                <a:gd name="connsiteX34" fmla="*/ 0 w 1621237"/>
                <a:gd name="connsiteY34" fmla="*/ 959279 h 1023792"/>
                <a:gd name="connsiteX35" fmla="*/ 162684 w 1621237"/>
                <a:gd name="connsiteY35" fmla="*/ 875132 h 1023792"/>
                <a:gd name="connsiteX36" fmla="*/ 328174 w 1621237"/>
                <a:gd name="connsiteY36" fmla="*/ 785374 h 1023792"/>
                <a:gd name="connsiteX37" fmla="*/ 488054 w 1621237"/>
                <a:gd name="connsiteY37" fmla="*/ 690008 h 1023792"/>
                <a:gd name="connsiteX38" fmla="*/ 681592 w 1621237"/>
                <a:gd name="connsiteY38" fmla="*/ 560982 h 1023792"/>
                <a:gd name="connsiteX39" fmla="*/ 869521 w 1621237"/>
                <a:gd name="connsiteY39" fmla="*/ 420736 h 102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21237" h="1023792">
                  <a:moveTo>
                    <a:pt x="869521" y="420736"/>
                  </a:moveTo>
                  <a:lnTo>
                    <a:pt x="1001352" y="316955"/>
                  </a:lnTo>
                  <a:lnTo>
                    <a:pt x="1093914" y="241222"/>
                  </a:lnTo>
                  <a:lnTo>
                    <a:pt x="1124768" y="218783"/>
                  </a:lnTo>
                  <a:lnTo>
                    <a:pt x="1127573" y="204759"/>
                  </a:lnTo>
                  <a:lnTo>
                    <a:pt x="1096719" y="159880"/>
                  </a:lnTo>
                  <a:lnTo>
                    <a:pt x="1063060" y="109392"/>
                  </a:lnTo>
                  <a:lnTo>
                    <a:pt x="1043426" y="78538"/>
                  </a:lnTo>
                  <a:lnTo>
                    <a:pt x="1029401" y="44879"/>
                  </a:lnTo>
                  <a:lnTo>
                    <a:pt x="1029401" y="28049"/>
                  </a:lnTo>
                  <a:lnTo>
                    <a:pt x="1032206" y="8415"/>
                  </a:lnTo>
                  <a:lnTo>
                    <a:pt x="1049035" y="0"/>
                  </a:lnTo>
                  <a:lnTo>
                    <a:pt x="1093914" y="8415"/>
                  </a:lnTo>
                  <a:lnTo>
                    <a:pt x="1164037" y="33659"/>
                  </a:lnTo>
                  <a:lnTo>
                    <a:pt x="1301477" y="86952"/>
                  </a:lnTo>
                  <a:lnTo>
                    <a:pt x="1466967" y="148660"/>
                  </a:lnTo>
                  <a:lnTo>
                    <a:pt x="1562333" y="185124"/>
                  </a:lnTo>
                  <a:lnTo>
                    <a:pt x="1573553" y="190734"/>
                  </a:lnTo>
                  <a:lnTo>
                    <a:pt x="1584773" y="199149"/>
                  </a:lnTo>
                  <a:lnTo>
                    <a:pt x="1604407" y="230003"/>
                  </a:lnTo>
                  <a:lnTo>
                    <a:pt x="1615627" y="246832"/>
                  </a:lnTo>
                  <a:lnTo>
                    <a:pt x="1621237" y="260857"/>
                  </a:lnTo>
                  <a:lnTo>
                    <a:pt x="1612822" y="280491"/>
                  </a:lnTo>
                  <a:lnTo>
                    <a:pt x="1570748" y="294516"/>
                  </a:lnTo>
                  <a:lnTo>
                    <a:pt x="1523065" y="308540"/>
                  </a:lnTo>
                  <a:lnTo>
                    <a:pt x="1464162" y="325370"/>
                  </a:lnTo>
                  <a:lnTo>
                    <a:pt x="1385624" y="375858"/>
                  </a:lnTo>
                  <a:lnTo>
                    <a:pt x="1178061" y="513298"/>
                  </a:lnTo>
                  <a:lnTo>
                    <a:pt x="992937" y="631105"/>
                  </a:lnTo>
                  <a:lnTo>
                    <a:pt x="751715" y="723666"/>
                  </a:lnTo>
                  <a:lnTo>
                    <a:pt x="558176" y="810619"/>
                  </a:lnTo>
                  <a:lnTo>
                    <a:pt x="375857" y="891961"/>
                  </a:lnTo>
                  <a:lnTo>
                    <a:pt x="213173" y="964889"/>
                  </a:lnTo>
                  <a:lnTo>
                    <a:pt x="75732" y="1023792"/>
                  </a:lnTo>
                  <a:lnTo>
                    <a:pt x="0" y="959279"/>
                  </a:lnTo>
                  <a:lnTo>
                    <a:pt x="162684" y="875132"/>
                  </a:lnTo>
                  <a:lnTo>
                    <a:pt x="328174" y="785374"/>
                  </a:lnTo>
                  <a:lnTo>
                    <a:pt x="488054" y="690008"/>
                  </a:lnTo>
                  <a:lnTo>
                    <a:pt x="681592" y="560982"/>
                  </a:lnTo>
                  <a:lnTo>
                    <a:pt x="869521" y="420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10F47ED3-AFE4-4627-B782-045025BA1F15}"/>
                </a:ext>
              </a:extLst>
            </p:cNvPr>
            <p:cNvSpPr/>
            <p:nvPr/>
          </p:nvSpPr>
          <p:spPr>
            <a:xfrm>
              <a:off x="3714750" y="5440363"/>
              <a:ext cx="2655888" cy="444500"/>
            </a:xfrm>
            <a:custGeom>
              <a:avLst/>
              <a:gdLst>
                <a:gd name="connsiteX0" fmla="*/ 1152525 w 2655094"/>
                <a:gd name="connsiteY0" fmla="*/ 142875 h 442913"/>
                <a:gd name="connsiteX1" fmla="*/ 1514475 w 2655094"/>
                <a:gd name="connsiteY1" fmla="*/ 109538 h 442913"/>
                <a:gd name="connsiteX2" fmla="*/ 1859756 w 2655094"/>
                <a:gd name="connsiteY2" fmla="*/ 78582 h 442913"/>
                <a:gd name="connsiteX3" fmla="*/ 2007394 w 2655094"/>
                <a:gd name="connsiteY3" fmla="*/ 66675 h 442913"/>
                <a:gd name="connsiteX4" fmla="*/ 2085975 w 2655094"/>
                <a:gd name="connsiteY4" fmla="*/ 40482 h 442913"/>
                <a:gd name="connsiteX5" fmla="*/ 2205038 w 2655094"/>
                <a:gd name="connsiteY5" fmla="*/ 2382 h 442913"/>
                <a:gd name="connsiteX6" fmla="*/ 2221706 w 2655094"/>
                <a:gd name="connsiteY6" fmla="*/ 0 h 442913"/>
                <a:gd name="connsiteX7" fmla="*/ 2257425 w 2655094"/>
                <a:gd name="connsiteY7" fmla="*/ 9525 h 442913"/>
                <a:gd name="connsiteX8" fmla="*/ 2347913 w 2655094"/>
                <a:gd name="connsiteY8" fmla="*/ 38100 h 442913"/>
                <a:gd name="connsiteX9" fmla="*/ 2452688 w 2655094"/>
                <a:gd name="connsiteY9" fmla="*/ 73819 h 442913"/>
                <a:gd name="connsiteX10" fmla="*/ 2536031 w 2655094"/>
                <a:gd name="connsiteY10" fmla="*/ 104775 h 442913"/>
                <a:gd name="connsiteX11" fmla="*/ 2578894 w 2655094"/>
                <a:gd name="connsiteY11" fmla="*/ 121444 h 442913"/>
                <a:gd name="connsiteX12" fmla="*/ 2595563 w 2655094"/>
                <a:gd name="connsiteY12" fmla="*/ 128588 h 442913"/>
                <a:gd name="connsiteX13" fmla="*/ 2616994 w 2655094"/>
                <a:gd name="connsiteY13" fmla="*/ 142875 h 442913"/>
                <a:gd name="connsiteX14" fmla="*/ 2633663 w 2655094"/>
                <a:gd name="connsiteY14" fmla="*/ 164307 h 442913"/>
                <a:gd name="connsiteX15" fmla="*/ 2647950 w 2655094"/>
                <a:gd name="connsiteY15" fmla="*/ 192882 h 442913"/>
                <a:gd name="connsiteX16" fmla="*/ 2655094 w 2655094"/>
                <a:gd name="connsiteY16" fmla="*/ 216694 h 442913"/>
                <a:gd name="connsiteX17" fmla="*/ 2650331 w 2655094"/>
                <a:gd name="connsiteY17" fmla="*/ 233363 h 442913"/>
                <a:gd name="connsiteX18" fmla="*/ 2645569 w 2655094"/>
                <a:gd name="connsiteY18" fmla="*/ 250032 h 442913"/>
                <a:gd name="connsiteX19" fmla="*/ 2621756 w 2655094"/>
                <a:gd name="connsiteY19" fmla="*/ 264319 h 442913"/>
                <a:gd name="connsiteX20" fmla="*/ 2571750 w 2655094"/>
                <a:gd name="connsiteY20" fmla="*/ 278607 h 442913"/>
                <a:gd name="connsiteX21" fmla="*/ 2505075 w 2655094"/>
                <a:gd name="connsiteY21" fmla="*/ 288132 h 442913"/>
                <a:gd name="connsiteX22" fmla="*/ 2409825 w 2655094"/>
                <a:gd name="connsiteY22" fmla="*/ 288132 h 442913"/>
                <a:gd name="connsiteX23" fmla="*/ 2266950 w 2655094"/>
                <a:gd name="connsiteY23" fmla="*/ 288132 h 442913"/>
                <a:gd name="connsiteX24" fmla="*/ 2033588 w 2655094"/>
                <a:gd name="connsiteY24" fmla="*/ 290513 h 442913"/>
                <a:gd name="connsiteX25" fmla="*/ 1752600 w 2655094"/>
                <a:gd name="connsiteY25" fmla="*/ 302419 h 442913"/>
                <a:gd name="connsiteX26" fmla="*/ 1471613 w 2655094"/>
                <a:gd name="connsiteY26" fmla="*/ 316707 h 442913"/>
                <a:gd name="connsiteX27" fmla="*/ 1250156 w 2655094"/>
                <a:gd name="connsiteY27" fmla="*/ 333375 h 442913"/>
                <a:gd name="connsiteX28" fmla="*/ 1019175 w 2655094"/>
                <a:gd name="connsiteY28" fmla="*/ 354807 h 442913"/>
                <a:gd name="connsiteX29" fmla="*/ 635794 w 2655094"/>
                <a:gd name="connsiteY29" fmla="*/ 395288 h 442913"/>
                <a:gd name="connsiteX30" fmla="*/ 576263 w 2655094"/>
                <a:gd name="connsiteY30" fmla="*/ 402432 h 442913"/>
                <a:gd name="connsiteX31" fmla="*/ 533400 w 2655094"/>
                <a:gd name="connsiteY31" fmla="*/ 419100 h 442913"/>
                <a:gd name="connsiteX32" fmla="*/ 483394 w 2655094"/>
                <a:gd name="connsiteY32" fmla="*/ 435769 h 442913"/>
                <a:gd name="connsiteX33" fmla="*/ 445294 w 2655094"/>
                <a:gd name="connsiteY33" fmla="*/ 442913 h 442913"/>
                <a:gd name="connsiteX34" fmla="*/ 407194 w 2655094"/>
                <a:gd name="connsiteY34" fmla="*/ 442913 h 442913"/>
                <a:gd name="connsiteX35" fmla="*/ 361950 w 2655094"/>
                <a:gd name="connsiteY35" fmla="*/ 438150 h 442913"/>
                <a:gd name="connsiteX36" fmla="*/ 314325 w 2655094"/>
                <a:gd name="connsiteY36" fmla="*/ 421482 h 442913"/>
                <a:gd name="connsiteX37" fmla="*/ 278606 w 2655094"/>
                <a:gd name="connsiteY37" fmla="*/ 392907 h 442913"/>
                <a:gd name="connsiteX38" fmla="*/ 190500 w 2655094"/>
                <a:gd name="connsiteY38" fmla="*/ 316707 h 442913"/>
                <a:gd name="connsiteX39" fmla="*/ 95250 w 2655094"/>
                <a:gd name="connsiteY39" fmla="*/ 230982 h 442913"/>
                <a:gd name="connsiteX40" fmla="*/ 11906 w 2655094"/>
                <a:gd name="connsiteY40" fmla="*/ 147638 h 442913"/>
                <a:gd name="connsiteX41" fmla="*/ 0 w 2655094"/>
                <a:gd name="connsiteY41" fmla="*/ 121444 h 442913"/>
                <a:gd name="connsiteX42" fmla="*/ 0 w 2655094"/>
                <a:gd name="connsiteY42" fmla="*/ 100013 h 442913"/>
                <a:gd name="connsiteX43" fmla="*/ 2381 w 2655094"/>
                <a:gd name="connsiteY43" fmla="*/ 83344 h 442913"/>
                <a:gd name="connsiteX44" fmla="*/ 14288 w 2655094"/>
                <a:gd name="connsiteY44" fmla="*/ 73819 h 442913"/>
                <a:gd name="connsiteX45" fmla="*/ 23813 w 2655094"/>
                <a:gd name="connsiteY45" fmla="*/ 71438 h 442913"/>
                <a:gd name="connsiteX46" fmla="*/ 42863 w 2655094"/>
                <a:gd name="connsiteY46" fmla="*/ 73819 h 442913"/>
                <a:gd name="connsiteX47" fmla="*/ 64294 w 2655094"/>
                <a:gd name="connsiteY47" fmla="*/ 83344 h 442913"/>
                <a:gd name="connsiteX48" fmla="*/ 102394 w 2655094"/>
                <a:gd name="connsiteY48" fmla="*/ 111919 h 442913"/>
                <a:gd name="connsiteX49" fmla="*/ 145256 w 2655094"/>
                <a:gd name="connsiteY49" fmla="*/ 140494 h 442913"/>
                <a:gd name="connsiteX50" fmla="*/ 180975 w 2655094"/>
                <a:gd name="connsiteY50" fmla="*/ 157163 h 442913"/>
                <a:gd name="connsiteX51" fmla="*/ 266700 w 2655094"/>
                <a:gd name="connsiteY51" fmla="*/ 185738 h 442913"/>
                <a:gd name="connsiteX52" fmla="*/ 335756 w 2655094"/>
                <a:gd name="connsiteY52" fmla="*/ 197644 h 442913"/>
                <a:gd name="connsiteX53" fmla="*/ 426244 w 2655094"/>
                <a:gd name="connsiteY53" fmla="*/ 204788 h 442913"/>
                <a:gd name="connsiteX54" fmla="*/ 600075 w 2655094"/>
                <a:gd name="connsiteY54" fmla="*/ 190500 h 442913"/>
                <a:gd name="connsiteX55" fmla="*/ 895350 w 2655094"/>
                <a:gd name="connsiteY55" fmla="*/ 164307 h 442913"/>
                <a:gd name="connsiteX56" fmla="*/ 1152525 w 2655094"/>
                <a:gd name="connsiteY56" fmla="*/ 14287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55094" h="442913">
                  <a:moveTo>
                    <a:pt x="1152525" y="142875"/>
                  </a:moveTo>
                  <a:lnTo>
                    <a:pt x="1514475" y="109538"/>
                  </a:lnTo>
                  <a:lnTo>
                    <a:pt x="1859756" y="78582"/>
                  </a:lnTo>
                  <a:lnTo>
                    <a:pt x="2007394" y="66675"/>
                  </a:lnTo>
                  <a:lnTo>
                    <a:pt x="2085975" y="40482"/>
                  </a:lnTo>
                  <a:lnTo>
                    <a:pt x="2205038" y="2382"/>
                  </a:lnTo>
                  <a:lnTo>
                    <a:pt x="2221706" y="0"/>
                  </a:lnTo>
                  <a:lnTo>
                    <a:pt x="2257425" y="9525"/>
                  </a:lnTo>
                  <a:lnTo>
                    <a:pt x="2347913" y="38100"/>
                  </a:lnTo>
                  <a:lnTo>
                    <a:pt x="2452688" y="73819"/>
                  </a:lnTo>
                  <a:lnTo>
                    <a:pt x="2536031" y="104775"/>
                  </a:lnTo>
                  <a:lnTo>
                    <a:pt x="2578894" y="121444"/>
                  </a:lnTo>
                  <a:lnTo>
                    <a:pt x="2595563" y="128588"/>
                  </a:lnTo>
                  <a:lnTo>
                    <a:pt x="2616994" y="142875"/>
                  </a:lnTo>
                  <a:lnTo>
                    <a:pt x="2633663" y="164307"/>
                  </a:lnTo>
                  <a:lnTo>
                    <a:pt x="2647950" y="192882"/>
                  </a:lnTo>
                  <a:lnTo>
                    <a:pt x="2655094" y="216694"/>
                  </a:lnTo>
                  <a:lnTo>
                    <a:pt x="2650331" y="233363"/>
                  </a:lnTo>
                  <a:lnTo>
                    <a:pt x="2645569" y="250032"/>
                  </a:lnTo>
                  <a:lnTo>
                    <a:pt x="2621756" y="264319"/>
                  </a:lnTo>
                  <a:lnTo>
                    <a:pt x="2571750" y="278607"/>
                  </a:lnTo>
                  <a:lnTo>
                    <a:pt x="2505075" y="288132"/>
                  </a:lnTo>
                  <a:lnTo>
                    <a:pt x="2409825" y="288132"/>
                  </a:lnTo>
                  <a:lnTo>
                    <a:pt x="2266950" y="288132"/>
                  </a:lnTo>
                  <a:lnTo>
                    <a:pt x="2033588" y="290513"/>
                  </a:lnTo>
                  <a:lnTo>
                    <a:pt x="1752600" y="302419"/>
                  </a:lnTo>
                  <a:lnTo>
                    <a:pt x="1471613" y="316707"/>
                  </a:lnTo>
                  <a:lnTo>
                    <a:pt x="1250156" y="333375"/>
                  </a:lnTo>
                  <a:lnTo>
                    <a:pt x="1019175" y="354807"/>
                  </a:lnTo>
                  <a:lnTo>
                    <a:pt x="635794" y="395288"/>
                  </a:lnTo>
                  <a:lnTo>
                    <a:pt x="576263" y="402432"/>
                  </a:lnTo>
                  <a:lnTo>
                    <a:pt x="533400" y="419100"/>
                  </a:lnTo>
                  <a:lnTo>
                    <a:pt x="483394" y="435769"/>
                  </a:lnTo>
                  <a:lnTo>
                    <a:pt x="445294" y="442913"/>
                  </a:lnTo>
                  <a:lnTo>
                    <a:pt x="407194" y="442913"/>
                  </a:lnTo>
                  <a:lnTo>
                    <a:pt x="361950" y="438150"/>
                  </a:lnTo>
                  <a:lnTo>
                    <a:pt x="314325" y="421482"/>
                  </a:lnTo>
                  <a:lnTo>
                    <a:pt x="278606" y="392907"/>
                  </a:lnTo>
                  <a:lnTo>
                    <a:pt x="190500" y="316707"/>
                  </a:lnTo>
                  <a:lnTo>
                    <a:pt x="95250" y="230982"/>
                  </a:lnTo>
                  <a:lnTo>
                    <a:pt x="11906" y="147638"/>
                  </a:lnTo>
                  <a:lnTo>
                    <a:pt x="0" y="121444"/>
                  </a:lnTo>
                  <a:lnTo>
                    <a:pt x="0" y="100013"/>
                  </a:lnTo>
                  <a:cubicBezTo>
                    <a:pt x="2511" y="84942"/>
                    <a:pt x="2381" y="90553"/>
                    <a:pt x="2381" y="83344"/>
                  </a:cubicBezTo>
                  <a:lnTo>
                    <a:pt x="14288" y="73819"/>
                  </a:lnTo>
                  <a:lnTo>
                    <a:pt x="23813" y="71438"/>
                  </a:lnTo>
                  <a:lnTo>
                    <a:pt x="42863" y="73819"/>
                  </a:lnTo>
                  <a:lnTo>
                    <a:pt x="64294" y="83344"/>
                  </a:lnTo>
                  <a:lnTo>
                    <a:pt x="102394" y="111919"/>
                  </a:lnTo>
                  <a:lnTo>
                    <a:pt x="145256" y="140494"/>
                  </a:lnTo>
                  <a:lnTo>
                    <a:pt x="180975" y="157163"/>
                  </a:lnTo>
                  <a:lnTo>
                    <a:pt x="266700" y="185738"/>
                  </a:lnTo>
                  <a:lnTo>
                    <a:pt x="335756" y="197644"/>
                  </a:lnTo>
                  <a:lnTo>
                    <a:pt x="426244" y="204788"/>
                  </a:lnTo>
                  <a:lnTo>
                    <a:pt x="600075" y="190500"/>
                  </a:lnTo>
                  <a:lnTo>
                    <a:pt x="895350" y="164307"/>
                  </a:lnTo>
                  <a:lnTo>
                    <a:pt x="1152525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3">
              <a:extLst>
                <a:ext uri="{FF2B5EF4-FFF2-40B4-BE49-F238E27FC236}">
                  <a16:creationId xmlns:a16="http://schemas.microsoft.com/office/drawing/2014/main" id="{257994C3-AFE0-448B-8A36-693EE694594D}"/>
                </a:ext>
              </a:extLst>
            </p:cNvPr>
            <p:cNvSpPr/>
            <p:nvPr/>
          </p:nvSpPr>
          <p:spPr>
            <a:xfrm>
              <a:off x="3573463" y="1795463"/>
              <a:ext cx="3105150" cy="552450"/>
            </a:xfrm>
            <a:custGeom>
              <a:avLst/>
              <a:gdLst>
                <a:gd name="connsiteX0" fmla="*/ 908790 w 3105033"/>
                <a:gd name="connsiteY0" fmla="*/ 252442 h 552567"/>
                <a:gd name="connsiteX1" fmla="*/ 1220135 w 3105033"/>
                <a:gd name="connsiteY1" fmla="*/ 204758 h 552567"/>
                <a:gd name="connsiteX2" fmla="*/ 1497821 w 3105033"/>
                <a:gd name="connsiteY2" fmla="*/ 159880 h 552567"/>
                <a:gd name="connsiteX3" fmla="*/ 1741848 w 3105033"/>
                <a:gd name="connsiteY3" fmla="*/ 137441 h 552567"/>
                <a:gd name="connsiteX4" fmla="*/ 2019534 w 3105033"/>
                <a:gd name="connsiteY4" fmla="*/ 109392 h 552567"/>
                <a:gd name="connsiteX5" fmla="*/ 2196243 w 3105033"/>
                <a:gd name="connsiteY5" fmla="*/ 92562 h 552567"/>
                <a:gd name="connsiteX6" fmla="*/ 2370147 w 3105033"/>
                <a:gd name="connsiteY6" fmla="*/ 75733 h 552567"/>
                <a:gd name="connsiteX7" fmla="*/ 2434660 w 3105033"/>
                <a:gd name="connsiteY7" fmla="*/ 72928 h 552567"/>
                <a:gd name="connsiteX8" fmla="*/ 2482343 w 3105033"/>
                <a:gd name="connsiteY8" fmla="*/ 58903 h 552567"/>
                <a:gd name="connsiteX9" fmla="*/ 2566491 w 3105033"/>
                <a:gd name="connsiteY9" fmla="*/ 28049 h 552567"/>
                <a:gd name="connsiteX10" fmla="*/ 2639418 w 3105033"/>
                <a:gd name="connsiteY10" fmla="*/ 5610 h 552567"/>
                <a:gd name="connsiteX11" fmla="*/ 2681492 w 3105033"/>
                <a:gd name="connsiteY11" fmla="*/ 0 h 552567"/>
                <a:gd name="connsiteX12" fmla="*/ 2717956 w 3105033"/>
                <a:gd name="connsiteY12" fmla="*/ 2805 h 552567"/>
                <a:gd name="connsiteX13" fmla="*/ 2757224 w 3105033"/>
                <a:gd name="connsiteY13" fmla="*/ 8415 h 552567"/>
                <a:gd name="connsiteX14" fmla="*/ 2821737 w 3105033"/>
                <a:gd name="connsiteY14" fmla="*/ 28049 h 552567"/>
                <a:gd name="connsiteX15" fmla="*/ 2908689 w 3105033"/>
                <a:gd name="connsiteY15" fmla="*/ 61708 h 552567"/>
                <a:gd name="connsiteX16" fmla="*/ 2981617 w 3105033"/>
                <a:gd name="connsiteY16" fmla="*/ 100977 h 552567"/>
                <a:gd name="connsiteX17" fmla="*/ 3034910 w 3105033"/>
                <a:gd name="connsiteY17" fmla="*/ 129026 h 552567"/>
                <a:gd name="connsiteX18" fmla="*/ 3074179 w 3105033"/>
                <a:gd name="connsiteY18" fmla="*/ 154270 h 552567"/>
                <a:gd name="connsiteX19" fmla="*/ 3093813 w 3105033"/>
                <a:gd name="connsiteY19" fmla="*/ 173904 h 552567"/>
                <a:gd name="connsiteX20" fmla="*/ 3105033 w 3105033"/>
                <a:gd name="connsiteY20" fmla="*/ 193539 h 552567"/>
                <a:gd name="connsiteX21" fmla="*/ 3105033 w 3105033"/>
                <a:gd name="connsiteY21" fmla="*/ 207563 h 552567"/>
                <a:gd name="connsiteX22" fmla="*/ 3096618 w 3105033"/>
                <a:gd name="connsiteY22" fmla="*/ 227198 h 552567"/>
                <a:gd name="connsiteX23" fmla="*/ 3065764 w 3105033"/>
                <a:gd name="connsiteY23" fmla="*/ 249637 h 552567"/>
                <a:gd name="connsiteX24" fmla="*/ 3020886 w 3105033"/>
                <a:gd name="connsiteY24" fmla="*/ 269271 h 552567"/>
                <a:gd name="connsiteX25" fmla="*/ 2978812 w 3105033"/>
                <a:gd name="connsiteY25" fmla="*/ 272076 h 552567"/>
                <a:gd name="connsiteX26" fmla="*/ 2754419 w 3105033"/>
                <a:gd name="connsiteY26" fmla="*/ 272076 h 552567"/>
                <a:gd name="connsiteX27" fmla="*/ 2527222 w 3105033"/>
                <a:gd name="connsiteY27" fmla="*/ 274881 h 552567"/>
                <a:gd name="connsiteX28" fmla="*/ 2193438 w 3105033"/>
                <a:gd name="connsiteY28" fmla="*/ 280491 h 552567"/>
                <a:gd name="connsiteX29" fmla="*/ 1918557 w 3105033"/>
                <a:gd name="connsiteY29" fmla="*/ 291711 h 552567"/>
                <a:gd name="connsiteX30" fmla="*/ 1767092 w 3105033"/>
                <a:gd name="connsiteY30" fmla="*/ 305735 h 552567"/>
                <a:gd name="connsiteX31" fmla="*/ 1433308 w 3105033"/>
                <a:gd name="connsiteY31" fmla="*/ 347809 h 552567"/>
                <a:gd name="connsiteX32" fmla="*/ 1074280 w 3105033"/>
                <a:gd name="connsiteY32" fmla="*/ 395492 h 552567"/>
                <a:gd name="connsiteX33" fmla="*/ 667568 w 3105033"/>
                <a:gd name="connsiteY33" fmla="*/ 454395 h 552567"/>
                <a:gd name="connsiteX34" fmla="*/ 252441 w 3105033"/>
                <a:gd name="connsiteY34" fmla="*/ 516103 h 552567"/>
                <a:gd name="connsiteX35" fmla="*/ 22439 w 3105033"/>
                <a:gd name="connsiteY35" fmla="*/ 552567 h 552567"/>
                <a:gd name="connsiteX36" fmla="*/ 0 w 3105033"/>
                <a:gd name="connsiteY36" fmla="*/ 392687 h 552567"/>
                <a:gd name="connsiteX37" fmla="*/ 207563 w 3105033"/>
                <a:gd name="connsiteY37" fmla="*/ 364638 h 552567"/>
                <a:gd name="connsiteX38" fmla="*/ 482444 w 3105033"/>
                <a:gd name="connsiteY38" fmla="*/ 319760 h 552567"/>
                <a:gd name="connsiteX39" fmla="*/ 908790 w 3105033"/>
                <a:gd name="connsiteY39" fmla="*/ 252442 h 5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05033" h="552567">
                  <a:moveTo>
                    <a:pt x="908790" y="252442"/>
                  </a:moveTo>
                  <a:lnTo>
                    <a:pt x="1220135" y="204758"/>
                  </a:lnTo>
                  <a:lnTo>
                    <a:pt x="1497821" y="159880"/>
                  </a:lnTo>
                  <a:lnTo>
                    <a:pt x="1741848" y="137441"/>
                  </a:lnTo>
                  <a:lnTo>
                    <a:pt x="2019534" y="109392"/>
                  </a:lnTo>
                  <a:lnTo>
                    <a:pt x="2196243" y="92562"/>
                  </a:lnTo>
                  <a:lnTo>
                    <a:pt x="2370147" y="75733"/>
                  </a:lnTo>
                  <a:lnTo>
                    <a:pt x="2434660" y="72928"/>
                  </a:lnTo>
                  <a:lnTo>
                    <a:pt x="2482343" y="58903"/>
                  </a:lnTo>
                  <a:lnTo>
                    <a:pt x="2566491" y="28049"/>
                  </a:lnTo>
                  <a:lnTo>
                    <a:pt x="2639418" y="5610"/>
                  </a:lnTo>
                  <a:lnTo>
                    <a:pt x="2681492" y="0"/>
                  </a:lnTo>
                  <a:lnTo>
                    <a:pt x="2717956" y="2805"/>
                  </a:lnTo>
                  <a:lnTo>
                    <a:pt x="2757224" y="8415"/>
                  </a:lnTo>
                  <a:lnTo>
                    <a:pt x="2821737" y="28049"/>
                  </a:lnTo>
                  <a:lnTo>
                    <a:pt x="2908689" y="61708"/>
                  </a:lnTo>
                  <a:lnTo>
                    <a:pt x="2981617" y="100977"/>
                  </a:lnTo>
                  <a:lnTo>
                    <a:pt x="3034910" y="129026"/>
                  </a:lnTo>
                  <a:lnTo>
                    <a:pt x="3074179" y="154270"/>
                  </a:lnTo>
                  <a:lnTo>
                    <a:pt x="3093813" y="173904"/>
                  </a:lnTo>
                  <a:lnTo>
                    <a:pt x="3105033" y="193539"/>
                  </a:lnTo>
                  <a:lnTo>
                    <a:pt x="3105033" y="207563"/>
                  </a:lnTo>
                  <a:lnTo>
                    <a:pt x="3096618" y="227198"/>
                  </a:lnTo>
                  <a:lnTo>
                    <a:pt x="3065764" y="249637"/>
                  </a:lnTo>
                  <a:lnTo>
                    <a:pt x="3020886" y="269271"/>
                  </a:lnTo>
                  <a:lnTo>
                    <a:pt x="2978812" y="272076"/>
                  </a:lnTo>
                  <a:lnTo>
                    <a:pt x="2754419" y="272076"/>
                  </a:lnTo>
                  <a:lnTo>
                    <a:pt x="2527222" y="274881"/>
                  </a:lnTo>
                  <a:lnTo>
                    <a:pt x="2193438" y="280491"/>
                  </a:lnTo>
                  <a:lnTo>
                    <a:pt x="1918557" y="291711"/>
                  </a:lnTo>
                  <a:lnTo>
                    <a:pt x="1767092" y="305735"/>
                  </a:lnTo>
                  <a:lnTo>
                    <a:pt x="1433308" y="347809"/>
                  </a:lnTo>
                  <a:lnTo>
                    <a:pt x="1074280" y="395492"/>
                  </a:lnTo>
                  <a:lnTo>
                    <a:pt x="667568" y="454395"/>
                  </a:lnTo>
                  <a:lnTo>
                    <a:pt x="252441" y="516103"/>
                  </a:lnTo>
                  <a:lnTo>
                    <a:pt x="22439" y="552567"/>
                  </a:lnTo>
                  <a:lnTo>
                    <a:pt x="0" y="392687"/>
                  </a:lnTo>
                  <a:lnTo>
                    <a:pt x="207563" y="364638"/>
                  </a:lnTo>
                  <a:lnTo>
                    <a:pt x="482444" y="319760"/>
                  </a:lnTo>
                  <a:lnTo>
                    <a:pt x="908790" y="2524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B195C734-3AE0-45E9-9608-0743445882F6}"/>
                </a:ext>
              </a:extLst>
            </p:cNvPr>
            <p:cNvSpPr/>
            <p:nvPr/>
          </p:nvSpPr>
          <p:spPr>
            <a:xfrm>
              <a:off x="2574925" y="2062163"/>
              <a:ext cx="1100138" cy="3316287"/>
            </a:xfrm>
            <a:custGeom>
              <a:avLst/>
              <a:gdLst>
                <a:gd name="connsiteX0" fmla="*/ 801725 w 1100747"/>
                <a:gd name="connsiteY0" fmla="*/ 793058 h 3315242"/>
                <a:gd name="connsiteX1" fmla="*/ 806058 w 1100747"/>
                <a:gd name="connsiteY1" fmla="*/ 550374 h 3315242"/>
                <a:gd name="connsiteX2" fmla="*/ 806058 w 1100747"/>
                <a:gd name="connsiteY2" fmla="*/ 355359 h 3315242"/>
                <a:gd name="connsiteX3" fmla="*/ 806058 w 1100747"/>
                <a:gd name="connsiteY3" fmla="*/ 329357 h 3315242"/>
                <a:gd name="connsiteX4" fmla="*/ 793057 w 1100747"/>
                <a:gd name="connsiteY4" fmla="*/ 286021 h 3315242"/>
                <a:gd name="connsiteX5" fmla="*/ 780057 w 1100747"/>
                <a:gd name="connsiteY5" fmla="*/ 247018 h 3315242"/>
                <a:gd name="connsiteX6" fmla="*/ 741054 w 1100747"/>
                <a:gd name="connsiteY6" fmla="*/ 173346 h 3315242"/>
                <a:gd name="connsiteX7" fmla="*/ 706385 w 1100747"/>
                <a:gd name="connsiteY7" fmla="*/ 125676 h 3315242"/>
                <a:gd name="connsiteX8" fmla="*/ 671715 w 1100747"/>
                <a:gd name="connsiteY8" fmla="*/ 91007 h 3315242"/>
                <a:gd name="connsiteX9" fmla="*/ 650047 w 1100747"/>
                <a:gd name="connsiteY9" fmla="*/ 69338 h 3315242"/>
                <a:gd name="connsiteX10" fmla="*/ 637046 w 1100747"/>
                <a:gd name="connsiteY10" fmla="*/ 43337 h 3315242"/>
                <a:gd name="connsiteX11" fmla="*/ 628379 w 1100747"/>
                <a:gd name="connsiteY11" fmla="*/ 21668 h 3315242"/>
                <a:gd name="connsiteX12" fmla="*/ 632712 w 1100747"/>
                <a:gd name="connsiteY12" fmla="*/ 4334 h 3315242"/>
                <a:gd name="connsiteX13" fmla="*/ 641380 w 1100747"/>
                <a:gd name="connsiteY13" fmla="*/ 0 h 3315242"/>
                <a:gd name="connsiteX14" fmla="*/ 663048 w 1100747"/>
                <a:gd name="connsiteY14" fmla="*/ 0 h 3315242"/>
                <a:gd name="connsiteX15" fmla="*/ 728053 w 1100747"/>
                <a:gd name="connsiteY15" fmla="*/ 8667 h 3315242"/>
                <a:gd name="connsiteX16" fmla="*/ 814726 w 1100747"/>
                <a:gd name="connsiteY16" fmla="*/ 26002 h 3315242"/>
                <a:gd name="connsiteX17" fmla="*/ 897065 w 1100747"/>
                <a:gd name="connsiteY17" fmla="*/ 47670 h 3315242"/>
                <a:gd name="connsiteX18" fmla="*/ 983738 w 1100747"/>
                <a:gd name="connsiteY18" fmla="*/ 78006 h 3315242"/>
                <a:gd name="connsiteX19" fmla="*/ 1057410 w 1100747"/>
                <a:gd name="connsiteY19" fmla="*/ 104008 h 3315242"/>
                <a:gd name="connsiteX20" fmla="*/ 1087746 w 1100747"/>
                <a:gd name="connsiteY20" fmla="*/ 121342 h 3315242"/>
                <a:gd name="connsiteX21" fmla="*/ 1100747 w 1100747"/>
                <a:gd name="connsiteY21" fmla="*/ 268686 h 3315242"/>
                <a:gd name="connsiteX22" fmla="*/ 1100747 w 1100747"/>
                <a:gd name="connsiteY22" fmla="*/ 385695 h 3315242"/>
                <a:gd name="connsiteX23" fmla="*/ 1092079 w 1100747"/>
                <a:gd name="connsiteY23" fmla="*/ 667382 h 3315242"/>
                <a:gd name="connsiteX24" fmla="*/ 1079078 w 1100747"/>
                <a:gd name="connsiteY24" fmla="*/ 901399 h 3315242"/>
                <a:gd name="connsiteX25" fmla="*/ 1057410 w 1100747"/>
                <a:gd name="connsiteY25" fmla="*/ 1100747 h 3315242"/>
                <a:gd name="connsiteX26" fmla="*/ 1031408 w 1100747"/>
                <a:gd name="connsiteY26" fmla="*/ 1317429 h 3315242"/>
                <a:gd name="connsiteX27" fmla="*/ 996739 w 1100747"/>
                <a:gd name="connsiteY27" fmla="*/ 1534112 h 3315242"/>
                <a:gd name="connsiteX28" fmla="*/ 949069 w 1100747"/>
                <a:gd name="connsiteY28" fmla="*/ 1750794 h 3315242"/>
                <a:gd name="connsiteX29" fmla="*/ 897065 w 1100747"/>
                <a:gd name="connsiteY29" fmla="*/ 1967477 h 3315242"/>
                <a:gd name="connsiteX30" fmla="*/ 845061 w 1100747"/>
                <a:gd name="connsiteY30" fmla="*/ 2145156 h 3315242"/>
                <a:gd name="connsiteX31" fmla="*/ 780057 w 1100747"/>
                <a:gd name="connsiteY31" fmla="*/ 2309835 h 3315242"/>
                <a:gd name="connsiteX32" fmla="*/ 736720 w 1100747"/>
                <a:gd name="connsiteY32" fmla="*/ 2413843 h 3315242"/>
                <a:gd name="connsiteX33" fmla="*/ 650047 w 1100747"/>
                <a:gd name="connsiteY33" fmla="*/ 2574188 h 3315242"/>
                <a:gd name="connsiteX34" fmla="*/ 559040 w 1100747"/>
                <a:gd name="connsiteY34" fmla="*/ 2725865 h 3315242"/>
                <a:gd name="connsiteX35" fmla="*/ 450699 w 1100747"/>
                <a:gd name="connsiteY35" fmla="*/ 2886210 h 3315242"/>
                <a:gd name="connsiteX36" fmla="*/ 342358 w 1100747"/>
                <a:gd name="connsiteY36" fmla="*/ 3024887 h 3315242"/>
                <a:gd name="connsiteX37" fmla="*/ 234017 w 1100747"/>
                <a:gd name="connsiteY37" fmla="*/ 3141896 h 3315242"/>
                <a:gd name="connsiteX38" fmla="*/ 121342 w 1100747"/>
                <a:gd name="connsiteY38" fmla="*/ 3263238 h 3315242"/>
                <a:gd name="connsiteX39" fmla="*/ 86673 w 1100747"/>
                <a:gd name="connsiteY39" fmla="*/ 3297907 h 3315242"/>
                <a:gd name="connsiteX40" fmla="*/ 69338 w 1100747"/>
                <a:gd name="connsiteY40" fmla="*/ 3310908 h 3315242"/>
                <a:gd name="connsiteX41" fmla="*/ 52003 w 1100747"/>
                <a:gd name="connsiteY41" fmla="*/ 3315242 h 3315242"/>
                <a:gd name="connsiteX42" fmla="*/ 17334 w 1100747"/>
                <a:gd name="connsiteY42" fmla="*/ 3315242 h 3315242"/>
                <a:gd name="connsiteX43" fmla="*/ 4333 w 1100747"/>
                <a:gd name="connsiteY43" fmla="*/ 3302241 h 3315242"/>
                <a:gd name="connsiteX44" fmla="*/ 0 w 1100747"/>
                <a:gd name="connsiteY44" fmla="*/ 3284906 h 3315242"/>
                <a:gd name="connsiteX45" fmla="*/ 8667 w 1100747"/>
                <a:gd name="connsiteY45" fmla="*/ 3258904 h 3315242"/>
                <a:gd name="connsiteX46" fmla="*/ 56337 w 1100747"/>
                <a:gd name="connsiteY46" fmla="*/ 3198233 h 3315242"/>
                <a:gd name="connsiteX47" fmla="*/ 147344 w 1100747"/>
                <a:gd name="connsiteY47" fmla="*/ 3076891 h 3315242"/>
                <a:gd name="connsiteX48" fmla="*/ 225349 w 1100747"/>
                <a:gd name="connsiteY48" fmla="*/ 2968550 h 3315242"/>
                <a:gd name="connsiteX49" fmla="*/ 312022 w 1100747"/>
                <a:gd name="connsiteY49" fmla="*/ 2829873 h 3315242"/>
                <a:gd name="connsiteX50" fmla="*/ 372694 w 1100747"/>
                <a:gd name="connsiteY50" fmla="*/ 2730199 h 3315242"/>
                <a:gd name="connsiteX51" fmla="*/ 450699 w 1100747"/>
                <a:gd name="connsiteY51" fmla="*/ 2578521 h 3315242"/>
                <a:gd name="connsiteX52" fmla="*/ 485368 w 1100747"/>
                <a:gd name="connsiteY52" fmla="*/ 2504849 h 3315242"/>
                <a:gd name="connsiteX53" fmla="*/ 533039 w 1100747"/>
                <a:gd name="connsiteY53" fmla="*/ 2392174 h 3315242"/>
                <a:gd name="connsiteX54" fmla="*/ 567708 w 1100747"/>
                <a:gd name="connsiteY54" fmla="*/ 2283833 h 3315242"/>
                <a:gd name="connsiteX55" fmla="*/ 606711 w 1100747"/>
                <a:gd name="connsiteY55" fmla="*/ 2158157 h 3315242"/>
                <a:gd name="connsiteX56" fmla="*/ 632712 w 1100747"/>
                <a:gd name="connsiteY56" fmla="*/ 2080152 h 3315242"/>
                <a:gd name="connsiteX57" fmla="*/ 676049 w 1100747"/>
                <a:gd name="connsiteY57" fmla="*/ 1928474 h 3315242"/>
                <a:gd name="connsiteX58" fmla="*/ 706385 w 1100747"/>
                <a:gd name="connsiteY58" fmla="*/ 1776796 h 3315242"/>
                <a:gd name="connsiteX59" fmla="*/ 728053 w 1100747"/>
                <a:gd name="connsiteY59" fmla="*/ 1646787 h 3315242"/>
                <a:gd name="connsiteX60" fmla="*/ 754055 w 1100747"/>
                <a:gd name="connsiteY60" fmla="*/ 1499443 h 3315242"/>
                <a:gd name="connsiteX61" fmla="*/ 767056 w 1100747"/>
                <a:gd name="connsiteY61" fmla="*/ 1343431 h 3315242"/>
                <a:gd name="connsiteX62" fmla="*/ 784390 w 1100747"/>
                <a:gd name="connsiteY62" fmla="*/ 1161418 h 3315242"/>
                <a:gd name="connsiteX63" fmla="*/ 801725 w 1100747"/>
                <a:gd name="connsiteY63" fmla="*/ 793058 h 331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00747" h="3315242">
                  <a:moveTo>
                    <a:pt x="801725" y="793058"/>
                  </a:moveTo>
                  <a:cubicBezTo>
                    <a:pt x="803169" y="712163"/>
                    <a:pt x="804614" y="631269"/>
                    <a:pt x="806058" y="550374"/>
                  </a:cubicBezTo>
                  <a:lnTo>
                    <a:pt x="806058" y="355359"/>
                  </a:lnTo>
                  <a:lnTo>
                    <a:pt x="806058" y="329357"/>
                  </a:lnTo>
                  <a:lnTo>
                    <a:pt x="793057" y="286021"/>
                  </a:lnTo>
                  <a:lnTo>
                    <a:pt x="780057" y="247018"/>
                  </a:lnTo>
                  <a:lnTo>
                    <a:pt x="741054" y="173346"/>
                  </a:lnTo>
                  <a:lnTo>
                    <a:pt x="706385" y="125676"/>
                  </a:lnTo>
                  <a:lnTo>
                    <a:pt x="671715" y="91007"/>
                  </a:lnTo>
                  <a:lnTo>
                    <a:pt x="650047" y="69338"/>
                  </a:lnTo>
                  <a:lnTo>
                    <a:pt x="637046" y="43337"/>
                  </a:lnTo>
                  <a:lnTo>
                    <a:pt x="628379" y="21668"/>
                  </a:lnTo>
                  <a:lnTo>
                    <a:pt x="632712" y="4334"/>
                  </a:lnTo>
                  <a:lnTo>
                    <a:pt x="641380" y="0"/>
                  </a:lnTo>
                  <a:lnTo>
                    <a:pt x="663048" y="0"/>
                  </a:lnTo>
                  <a:lnTo>
                    <a:pt x="728053" y="8667"/>
                  </a:lnTo>
                  <a:lnTo>
                    <a:pt x="814726" y="26002"/>
                  </a:lnTo>
                  <a:lnTo>
                    <a:pt x="897065" y="47670"/>
                  </a:lnTo>
                  <a:lnTo>
                    <a:pt x="983738" y="78006"/>
                  </a:lnTo>
                  <a:lnTo>
                    <a:pt x="1057410" y="104008"/>
                  </a:lnTo>
                  <a:lnTo>
                    <a:pt x="1087746" y="121342"/>
                  </a:lnTo>
                  <a:lnTo>
                    <a:pt x="1100747" y="268686"/>
                  </a:lnTo>
                  <a:lnTo>
                    <a:pt x="1100747" y="385695"/>
                  </a:lnTo>
                  <a:lnTo>
                    <a:pt x="1092079" y="667382"/>
                  </a:lnTo>
                  <a:lnTo>
                    <a:pt x="1079078" y="901399"/>
                  </a:lnTo>
                  <a:lnTo>
                    <a:pt x="1057410" y="1100747"/>
                  </a:lnTo>
                  <a:lnTo>
                    <a:pt x="1031408" y="1317429"/>
                  </a:lnTo>
                  <a:lnTo>
                    <a:pt x="996739" y="1534112"/>
                  </a:lnTo>
                  <a:lnTo>
                    <a:pt x="949069" y="1750794"/>
                  </a:lnTo>
                  <a:lnTo>
                    <a:pt x="897065" y="1967477"/>
                  </a:lnTo>
                  <a:lnTo>
                    <a:pt x="845061" y="2145156"/>
                  </a:lnTo>
                  <a:lnTo>
                    <a:pt x="780057" y="2309835"/>
                  </a:lnTo>
                  <a:lnTo>
                    <a:pt x="736720" y="2413843"/>
                  </a:lnTo>
                  <a:lnTo>
                    <a:pt x="650047" y="2574188"/>
                  </a:lnTo>
                  <a:lnTo>
                    <a:pt x="559040" y="2725865"/>
                  </a:lnTo>
                  <a:lnTo>
                    <a:pt x="450699" y="2886210"/>
                  </a:lnTo>
                  <a:lnTo>
                    <a:pt x="342358" y="3024887"/>
                  </a:lnTo>
                  <a:lnTo>
                    <a:pt x="234017" y="3141896"/>
                  </a:lnTo>
                  <a:lnTo>
                    <a:pt x="121342" y="3263238"/>
                  </a:lnTo>
                  <a:lnTo>
                    <a:pt x="86673" y="3297907"/>
                  </a:lnTo>
                  <a:lnTo>
                    <a:pt x="69338" y="3310908"/>
                  </a:lnTo>
                  <a:lnTo>
                    <a:pt x="52003" y="3315242"/>
                  </a:lnTo>
                  <a:lnTo>
                    <a:pt x="17334" y="3315242"/>
                  </a:lnTo>
                  <a:lnTo>
                    <a:pt x="4333" y="3302241"/>
                  </a:lnTo>
                  <a:lnTo>
                    <a:pt x="0" y="3284906"/>
                  </a:lnTo>
                  <a:lnTo>
                    <a:pt x="8667" y="3258904"/>
                  </a:lnTo>
                  <a:lnTo>
                    <a:pt x="56337" y="3198233"/>
                  </a:lnTo>
                  <a:lnTo>
                    <a:pt x="147344" y="3076891"/>
                  </a:lnTo>
                  <a:lnTo>
                    <a:pt x="225349" y="2968550"/>
                  </a:lnTo>
                  <a:lnTo>
                    <a:pt x="312022" y="2829873"/>
                  </a:lnTo>
                  <a:lnTo>
                    <a:pt x="372694" y="2730199"/>
                  </a:lnTo>
                  <a:lnTo>
                    <a:pt x="450699" y="2578521"/>
                  </a:lnTo>
                  <a:lnTo>
                    <a:pt x="485368" y="2504849"/>
                  </a:lnTo>
                  <a:lnTo>
                    <a:pt x="533039" y="2392174"/>
                  </a:lnTo>
                  <a:lnTo>
                    <a:pt x="567708" y="2283833"/>
                  </a:lnTo>
                  <a:lnTo>
                    <a:pt x="606711" y="2158157"/>
                  </a:lnTo>
                  <a:lnTo>
                    <a:pt x="632712" y="2080152"/>
                  </a:lnTo>
                  <a:lnTo>
                    <a:pt x="676049" y="1928474"/>
                  </a:lnTo>
                  <a:lnTo>
                    <a:pt x="706385" y="1776796"/>
                  </a:lnTo>
                  <a:lnTo>
                    <a:pt x="728053" y="1646787"/>
                  </a:lnTo>
                  <a:lnTo>
                    <a:pt x="754055" y="1499443"/>
                  </a:lnTo>
                  <a:lnTo>
                    <a:pt x="767056" y="1343431"/>
                  </a:lnTo>
                  <a:lnTo>
                    <a:pt x="784390" y="1161418"/>
                  </a:lnTo>
                  <a:lnTo>
                    <a:pt x="801725" y="793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6">
              <a:extLst>
                <a:ext uri="{FF2B5EF4-FFF2-40B4-BE49-F238E27FC236}">
                  <a16:creationId xmlns:a16="http://schemas.microsoft.com/office/drawing/2014/main" id="{386181FF-90B5-444A-8829-E58887073E2A}"/>
                </a:ext>
              </a:extLst>
            </p:cNvPr>
            <p:cNvSpPr/>
            <p:nvPr/>
          </p:nvSpPr>
          <p:spPr>
            <a:xfrm>
              <a:off x="3890963" y="3065463"/>
              <a:ext cx="431800" cy="2128837"/>
            </a:xfrm>
            <a:custGeom>
              <a:avLst/>
              <a:gdLst>
                <a:gd name="connsiteX0" fmla="*/ 384273 w 431956"/>
                <a:gd name="connsiteY0" fmla="*/ 1020987 h 2128926"/>
                <a:gd name="connsiteX1" fmla="*/ 409517 w 431956"/>
                <a:gd name="connsiteY1" fmla="*/ 661959 h 2128926"/>
                <a:gd name="connsiteX2" fmla="*/ 431956 w 431956"/>
                <a:gd name="connsiteY2" fmla="*/ 566592 h 2128926"/>
                <a:gd name="connsiteX3" fmla="*/ 429151 w 431956"/>
                <a:gd name="connsiteY3" fmla="*/ 398297 h 2128926"/>
                <a:gd name="connsiteX4" fmla="*/ 426346 w 431956"/>
                <a:gd name="connsiteY4" fmla="*/ 311345 h 2128926"/>
                <a:gd name="connsiteX5" fmla="*/ 420737 w 431956"/>
                <a:gd name="connsiteY5" fmla="*/ 266467 h 2128926"/>
                <a:gd name="connsiteX6" fmla="*/ 412322 w 431956"/>
                <a:gd name="connsiteY6" fmla="*/ 215978 h 2128926"/>
                <a:gd name="connsiteX7" fmla="*/ 401102 w 431956"/>
                <a:gd name="connsiteY7" fmla="*/ 176710 h 2128926"/>
                <a:gd name="connsiteX8" fmla="*/ 381468 w 431956"/>
                <a:gd name="connsiteY8" fmla="*/ 126221 h 2128926"/>
                <a:gd name="connsiteX9" fmla="*/ 353419 w 431956"/>
                <a:gd name="connsiteY9" fmla="*/ 81343 h 2128926"/>
                <a:gd name="connsiteX10" fmla="*/ 179514 w 431956"/>
                <a:gd name="connsiteY10" fmla="*/ 33659 h 2128926"/>
                <a:gd name="connsiteX11" fmla="*/ 72928 w 431956"/>
                <a:gd name="connsiteY11" fmla="*/ 5610 h 2128926"/>
                <a:gd name="connsiteX12" fmla="*/ 42074 w 431956"/>
                <a:gd name="connsiteY12" fmla="*/ 0 h 2128926"/>
                <a:gd name="connsiteX13" fmla="*/ 19635 w 431956"/>
                <a:gd name="connsiteY13" fmla="*/ 2805 h 2128926"/>
                <a:gd name="connsiteX14" fmla="*/ 8415 w 431956"/>
                <a:gd name="connsiteY14" fmla="*/ 11220 h 2128926"/>
                <a:gd name="connsiteX15" fmla="*/ 0 w 431956"/>
                <a:gd name="connsiteY15" fmla="*/ 33659 h 2128926"/>
                <a:gd name="connsiteX16" fmla="*/ 8415 w 431956"/>
                <a:gd name="connsiteY16" fmla="*/ 50489 h 2128926"/>
                <a:gd name="connsiteX17" fmla="*/ 44879 w 431956"/>
                <a:gd name="connsiteY17" fmla="*/ 70123 h 2128926"/>
                <a:gd name="connsiteX18" fmla="*/ 70123 w 431956"/>
                <a:gd name="connsiteY18" fmla="*/ 89757 h 2128926"/>
                <a:gd name="connsiteX19" fmla="*/ 98172 w 431956"/>
                <a:gd name="connsiteY19" fmla="*/ 112197 h 2128926"/>
                <a:gd name="connsiteX20" fmla="*/ 131831 w 431956"/>
                <a:gd name="connsiteY20" fmla="*/ 143051 h 2128926"/>
                <a:gd name="connsiteX21" fmla="*/ 154270 w 431956"/>
                <a:gd name="connsiteY21" fmla="*/ 168295 h 2128926"/>
                <a:gd name="connsiteX22" fmla="*/ 173905 w 431956"/>
                <a:gd name="connsiteY22" fmla="*/ 199149 h 2128926"/>
                <a:gd name="connsiteX23" fmla="*/ 193539 w 431956"/>
                <a:gd name="connsiteY23" fmla="*/ 238418 h 2128926"/>
                <a:gd name="connsiteX24" fmla="*/ 204759 w 431956"/>
                <a:gd name="connsiteY24" fmla="*/ 294516 h 2128926"/>
                <a:gd name="connsiteX25" fmla="*/ 204759 w 431956"/>
                <a:gd name="connsiteY25" fmla="*/ 403907 h 2128926"/>
                <a:gd name="connsiteX26" fmla="*/ 190734 w 431956"/>
                <a:gd name="connsiteY26" fmla="*/ 816229 h 2128926"/>
                <a:gd name="connsiteX27" fmla="*/ 173905 w 431956"/>
                <a:gd name="connsiteY27" fmla="*/ 1256599 h 2128926"/>
                <a:gd name="connsiteX28" fmla="*/ 162685 w 431956"/>
                <a:gd name="connsiteY28" fmla="*/ 1646481 h 2128926"/>
                <a:gd name="connsiteX29" fmla="*/ 148660 w 431956"/>
                <a:gd name="connsiteY29" fmla="*/ 1680140 h 2128926"/>
                <a:gd name="connsiteX30" fmla="*/ 98172 w 431956"/>
                <a:gd name="connsiteY30" fmla="*/ 1761483 h 2128926"/>
                <a:gd name="connsiteX31" fmla="*/ 56099 w 431956"/>
                <a:gd name="connsiteY31" fmla="*/ 1823191 h 2128926"/>
                <a:gd name="connsiteX32" fmla="*/ 53294 w 431956"/>
                <a:gd name="connsiteY32" fmla="*/ 1831605 h 2128926"/>
                <a:gd name="connsiteX33" fmla="*/ 70123 w 431956"/>
                <a:gd name="connsiteY33" fmla="*/ 1865264 h 2128926"/>
                <a:gd name="connsiteX34" fmla="*/ 98172 w 431956"/>
                <a:gd name="connsiteY34" fmla="*/ 1907338 h 2128926"/>
                <a:gd name="connsiteX35" fmla="*/ 134636 w 431956"/>
                <a:gd name="connsiteY35" fmla="*/ 1969046 h 2128926"/>
                <a:gd name="connsiteX36" fmla="*/ 168295 w 431956"/>
                <a:gd name="connsiteY36" fmla="*/ 2033559 h 2128926"/>
                <a:gd name="connsiteX37" fmla="*/ 199149 w 431956"/>
                <a:gd name="connsiteY37" fmla="*/ 2089657 h 2128926"/>
                <a:gd name="connsiteX38" fmla="*/ 210368 w 431956"/>
                <a:gd name="connsiteY38" fmla="*/ 2109291 h 2128926"/>
                <a:gd name="connsiteX39" fmla="*/ 230003 w 431956"/>
                <a:gd name="connsiteY39" fmla="*/ 2123316 h 2128926"/>
                <a:gd name="connsiteX40" fmla="*/ 249637 w 431956"/>
                <a:gd name="connsiteY40" fmla="*/ 2128926 h 2128926"/>
                <a:gd name="connsiteX41" fmla="*/ 260857 w 431956"/>
                <a:gd name="connsiteY41" fmla="*/ 2128926 h 2128926"/>
                <a:gd name="connsiteX42" fmla="*/ 286101 w 431956"/>
                <a:gd name="connsiteY42" fmla="*/ 2123316 h 2128926"/>
                <a:gd name="connsiteX43" fmla="*/ 314150 w 431956"/>
                <a:gd name="connsiteY43" fmla="*/ 2109291 h 2128926"/>
                <a:gd name="connsiteX44" fmla="*/ 339394 w 431956"/>
                <a:gd name="connsiteY44" fmla="*/ 2084047 h 2128926"/>
                <a:gd name="connsiteX45" fmla="*/ 345004 w 431956"/>
                <a:gd name="connsiteY45" fmla="*/ 1668921 h 2128926"/>
                <a:gd name="connsiteX46" fmla="*/ 356224 w 431956"/>
                <a:gd name="connsiteY46" fmla="*/ 1511846 h 2128926"/>
                <a:gd name="connsiteX47" fmla="*/ 375858 w 431956"/>
                <a:gd name="connsiteY47" fmla="*/ 1203306 h 2128926"/>
                <a:gd name="connsiteX48" fmla="*/ 384273 w 431956"/>
                <a:gd name="connsiteY48" fmla="*/ 1020987 h 21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1956" h="2128926">
                  <a:moveTo>
                    <a:pt x="384273" y="1020987"/>
                  </a:moveTo>
                  <a:lnTo>
                    <a:pt x="409517" y="661959"/>
                  </a:lnTo>
                  <a:lnTo>
                    <a:pt x="431956" y="566592"/>
                  </a:lnTo>
                  <a:lnTo>
                    <a:pt x="429151" y="398297"/>
                  </a:lnTo>
                  <a:lnTo>
                    <a:pt x="426346" y="311345"/>
                  </a:lnTo>
                  <a:lnTo>
                    <a:pt x="420737" y="266467"/>
                  </a:lnTo>
                  <a:lnTo>
                    <a:pt x="412322" y="215978"/>
                  </a:lnTo>
                  <a:lnTo>
                    <a:pt x="401102" y="176710"/>
                  </a:lnTo>
                  <a:lnTo>
                    <a:pt x="381468" y="126221"/>
                  </a:lnTo>
                  <a:lnTo>
                    <a:pt x="353419" y="81343"/>
                  </a:lnTo>
                  <a:lnTo>
                    <a:pt x="179514" y="33659"/>
                  </a:lnTo>
                  <a:lnTo>
                    <a:pt x="72928" y="5610"/>
                  </a:lnTo>
                  <a:lnTo>
                    <a:pt x="42074" y="0"/>
                  </a:lnTo>
                  <a:lnTo>
                    <a:pt x="19635" y="2805"/>
                  </a:lnTo>
                  <a:lnTo>
                    <a:pt x="8415" y="11220"/>
                  </a:lnTo>
                  <a:lnTo>
                    <a:pt x="0" y="33659"/>
                  </a:lnTo>
                  <a:lnTo>
                    <a:pt x="8415" y="50489"/>
                  </a:lnTo>
                  <a:lnTo>
                    <a:pt x="44879" y="70123"/>
                  </a:lnTo>
                  <a:lnTo>
                    <a:pt x="70123" y="89757"/>
                  </a:lnTo>
                  <a:lnTo>
                    <a:pt x="98172" y="112197"/>
                  </a:lnTo>
                  <a:lnTo>
                    <a:pt x="131831" y="143051"/>
                  </a:lnTo>
                  <a:lnTo>
                    <a:pt x="154270" y="168295"/>
                  </a:lnTo>
                  <a:lnTo>
                    <a:pt x="173905" y="199149"/>
                  </a:lnTo>
                  <a:lnTo>
                    <a:pt x="193539" y="238418"/>
                  </a:lnTo>
                  <a:lnTo>
                    <a:pt x="204759" y="294516"/>
                  </a:lnTo>
                  <a:lnTo>
                    <a:pt x="204759" y="403907"/>
                  </a:lnTo>
                  <a:lnTo>
                    <a:pt x="190734" y="816229"/>
                  </a:lnTo>
                  <a:lnTo>
                    <a:pt x="173905" y="1256599"/>
                  </a:lnTo>
                  <a:lnTo>
                    <a:pt x="162685" y="1646481"/>
                  </a:lnTo>
                  <a:lnTo>
                    <a:pt x="148660" y="1680140"/>
                  </a:lnTo>
                  <a:lnTo>
                    <a:pt x="98172" y="1761483"/>
                  </a:lnTo>
                  <a:lnTo>
                    <a:pt x="56099" y="1823191"/>
                  </a:lnTo>
                  <a:lnTo>
                    <a:pt x="53294" y="1831605"/>
                  </a:lnTo>
                  <a:lnTo>
                    <a:pt x="70123" y="1865264"/>
                  </a:lnTo>
                  <a:lnTo>
                    <a:pt x="98172" y="1907338"/>
                  </a:lnTo>
                  <a:lnTo>
                    <a:pt x="134636" y="1969046"/>
                  </a:lnTo>
                  <a:lnTo>
                    <a:pt x="168295" y="2033559"/>
                  </a:lnTo>
                  <a:lnTo>
                    <a:pt x="199149" y="2089657"/>
                  </a:lnTo>
                  <a:lnTo>
                    <a:pt x="210368" y="2109291"/>
                  </a:lnTo>
                  <a:lnTo>
                    <a:pt x="230003" y="2123316"/>
                  </a:lnTo>
                  <a:lnTo>
                    <a:pt x="249637" y="2128926"/>
                  </a:lnTo>
                  <a:lnTo>
                    <a:pt x="260857" y="2128926"/>
                  </a:lnTo>
                  <a:lnTo>
                    <a:pt x="286101" y="2123316"/>
                  </a:lnTo>
                  <a:lnTo>
                    <a:pt x="314150" y="2109291"/>
                  </a:lnTo>
                  <a:lnTo>
                    <a:pt x="339394" y="2084047"/>
                  </a:lnTo>
                  <a:lnTo>
                    <a:pt x="345004" y="1668921"/>
                  </a:lnTo>
                  <a:lnTo>
                    <a:pt x="356224" y="1511846"/>
                  </a:lnTo>
                  <a:lnTo>
                    <a:pt x="375858" y="1203306"/>
                  </a:lnTo>
                  <a:lnTo>
                    <a:pt x="384273" y="102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7">
              <a:extLst>
                <a:ext uri="{FF2B5EF4-FFF2-40B4-BE49-F238E27FC236}">
                  <a16:creationId xmlns:a16="http://schemas.microsoft.com/office/drawing/2014/main" id="{86F2AED9-2E4F-4B06-B3F2-C98032E27F2F}"/>
                </a:ext>
              </a:extLst>
            </p:cNvPr>
            <p:cNvSpPr/>
            <p:nvPr/>
          </p:nvSpPr>
          <p:spPr>
            <a:xfrm>
              <a:off x="4122738" y="4294188"/>
              <a:ext cx="1316037" cy="889000"/>
            </a:xfrm>
            <a:custGeom>
              <a:avLst/>
              <a:gdLst>
                <a:gd name="connsiteX0" fmla="*/ 532932 w 1315502"/>
                <a:gd name="connsiteY0" fmla="*/ 350614 h 889156"/>
                <a:gd name="connsiteX1" fmla="*/ 378662 w 1315502"/>
                <a:gd name="connsiteY1" fmla="*/ 417931 h 889156"/>
                <a:gd name="connsiteX2" fmla="*/ 230002 w 1315502"/>
                <a:gd name="connsiteY2" fmla="*/ 476834 h 889156"/>
                <a:gd name="connsiteX3" fmla="*/ 86952 w 1315502"/>
                <a:gd name="connsiteY3" fmla="*/ 527323 h 889156"/>
                <a:gd name="connsiteX4" fmla="*/ 0 w 1315502"/>
                <a:gd name="connsiteY4" fmla="*/ 552567 h 889156"/>
                <a:gd name="connsiteX5" fmla="*/ 53293 w 1315502"/>
                <a:gd name="connsiteY5" fmla="*/ 889156 h 889156"/>
                <a:gd name="connsiteX6" fmla="*/ 75732 w 1315502"/>
                <a:gd name="connsiteY6" fmla="*/ 880741 h 889156"/>
                <a:gd name="connsiteX7" fmla="*/ 106586 w 1315502"/>
                <a:gd name="connsiteY7" fmla="*/ 855497 h 889156"/>
                <a:gd name="connsiteX8" fmla="*/ 129025 w 1315502"/>
                <a:gd name="connsiteY8" fmla="*/ 827448 h 889156"/>
                <a:gd name="connsiteX9" fmla="*/ 151465 w 1315502"/>
                <a:gd name="connsiteY9" fmla="*/ 793789 h 889156"/>
                <a:gd name="connsiteX10" fmla="*/ 171099 w 1315502"/>
                <a:gd name="connsiteY10" fmla="*/ 768545 h 889156"/>
                <a:gd name="connsiteX11" fmla="*/ 302930 w 1315502"/>
                <a:gd name="connsiteY11" fmla="*/ 687203 h 889156"/>
                <a:gd name="connsiteX12" fmla="*/ 569396 w 1315502"/>
                <a:gd name="connsiteY12" fmla="*/ 527323 h 889156"/>
                <a:gd name="connsiteX13" fmla="*/ 813423 w 1315502"/>
                <a:gd name="connsiteY13" fmla="*/ 375858 h 889156"/>
                <a:gd name="connsiteX14" fmla="*/ 1006962 w 1315502"/>
                <a:gd name="connsiteY14" fmla="*/ 252442 h 889156"/>
                <a:gd name="connsiteX15" fmla="*/ 1197695 w 1315502"/>
                <a:gd name="connsiteY15" fmla="*/ 131831 h 889156"/>
                <a:gd name="connsiteX16" fmla="*/ 1290257 w 1315502"/>
                <a:gd name="connsiteY16" fmla="*/ 72928 h 889156"/>
                <a:gd name="connsiteX17" fmla="*/ 1301477 w 1315502"/>
                <a:gd name="connsiteY17" fmla="*/ 56098 h 889156"/>
                <a:gd name="connsiteX18" fmla="*/ 1315502 w 1315502"/>
                <a:gd name="connsiteY18" fmla="*/ 30854 h 889156"/>
                <a:gd name="connsiteX19" fmla="*/ 1315502 w 1315502"/>
                <a:gd name="connsiteY19" fmla="*/ 16830 h 889156"/>
                <a:gd name="connsiteX20" fmla="*/ 1301477 w 1315502"/>
                <a:gd name="connsiteY20" fmla="*/ 0 h 889156"/>
                <a:gd name="connsiteX21" fmla="*/ 1284648 w 1315502"/>
                <a:gd name="connsiteY21" fmla="*/ 0 h 889156"/>
                <a:gd name="connsiteX22" fmla="*/ 1242574 w 1315502"/>
                <a:gd name="connsiteY22" fmla="*/ 5610 h 889156"/>
                <a:gd name="connsiteX23" fmla="*/ 1161232 w 1315502"/>
                <a:gd name="connsiteY23" fmla="*/ 47684 h 889156"/>
                <a:gd name="connsiteX24" fmla="*/ 956473 w 1315502"/>
                <a:gd name="connsiteY24" fmla="*/ 151465 h 889156"/>
                <a:gd name="connsiteX25" fmla="*/ 701227 w 1315502"/>
                <a:gd name="connsiteY25" fmla="*/ 272076 h 889156"/>
                <a:gd name="connsiteX26" fmla="*/ 532932 w 1315502"/>
                <a:gd name="connsiteY26" fmla="*/ 350614 h 88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15502" h="889156">
                  <a:moveTo>
                    <a:pt x="532932" y="350614"/>
                  </a:moveTo>
                  <a:lnTo>
                    <a:pt x="378662" y="417931"/>
                  </a:lnTo>
                  <a:lnTo>
                    <a:pt x="230002" y="476834"/>
                  </a:lnTo>
                  <a:lnTo>
                    <a:pt x="86952" y="527323"/>
                  </a:lnTo>
                  <a:lnTo>
                    <a:pt x="0" y="552567"/>
                  </a:lnTo>
                  <a:lnTo>
                    <a:pt x="53293" y="889156"/>
                  </a:lnTo>
                  <a:lnTo>
                    <a:pt x="75732" y="880741"/>
                  </a:lnTo>
                  <a:lnTo>
                    <a:pt x="106586" y="855497"/>
                  </a:lnTo>
                  <a:lnTo>
                    <a:pt x="129025" y="827448"/>
                  </a:lnTo>
                  <a:lnTo>
                    <a:pt x="151465" y="793789"/>
                  </a:lnTo>
                  <a:lnTo>
                    <a:pt x="171099" y="768545"/>
                  </a:lnTo>
                  <a:lnTo>
                    <a:pt x="302930" y="687203"/>
                  </a:lnTo>
                  <a:lnTo>
                    <a:pt x="569396" y="527323"/>
                  </a:lnTo>
                  <a:lnTo>
                    <a:pt x="813423" y="375858"/>
                  </a:lnTo>
                  <a:lnTo>
                    <a:pt x="1006962" y="252442"/>
                  </a:lnTo>
                  <a:lnTo>
                    <a:pt x="1197695" y="131831"/>
                  </a:lnTo>
                  <a:lnTo>
                    <a:pt x="1290257" y="72928"/>
                  </a:lnTo>
                  <a:lnTo>
                    <a:pt x="1301477" y="56098"/>
                  </a:lnTo>
                  <a:lnTo>
                    <a:pt x="1315502" y="30854"/>
                  </a:lnTo>
                  <a:lnTo>
                    <a:pt x="1315502" y="16830"/>
                  </a:lnTo>
                  <a:lnTo>
                    <a:pt x="1301477" y="0"/>
                  </a:lnTo>
                  <a:lnTo>
                    <a:pt x="1284648" y="0"/>
                  </a:lnTo>
                  <a:lnTo>
                    <a:pt x="1242574" y="5610"/>
                  </a:lnTo>
                  <a:lnTo>
                    <a:pt x="1161232" y="47684"/>
                  </a:lnTo>
                  <a:lnTo>
                    <a:pt x="956473" y="151465"/>
                  </a:lnTo>
                  <a:lnTo>
                    <a:pt x="701227" y="272076"/>
                  </a:lnTo>
                  <a:lnTo>
                    <a:pt x="532932" y="35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0B727886-C396-4228-81F1-934DE2B4B00F}"/>
                </a:ext>
              </a:extLst>
            </p:cNvPr>
            <p:cNvSpPr/>
            <p:nvPr/>
          </p:nvSpPr>
          <p:spPr>
            <a:xfrm>
              <a:off x="4235450" y="3113088"/>
              <a:ext cx="2482850" cy="687387"/>
            </a:xfrm>
            <a:custGeom>
              <a:avLst/>
              <a:gdLst>
                <a:gd name="connsiteX0" fmla="*/ 746106 w 2482344"/>
                <a:gd name="connsiteY0" fmla="*/ 415126 h 687202"/>
                <a:gd name="connsiteX1" fmla="*/ 1020987 w 2482344"/>
                <a:gd name="connsiteY1" fmla="*/ 356223 h 687202"/>
                <a:gd name="connsiteX2" fmla="*/ 1287453 w 2482344"/>
                <a:gd name="connsiteY2" fmla="*/ 283296 h 687202"/>
                <a:gd name="connsiteX3" fmla="*/ 1565139 w 2482344"/>
                <a:gd name="connsiteY3" fmla="*/ 215978 h 687202"/>
                <a:gd name="connsiteX4" fmla="*/ 1837215 w 2482344"/>
                <a:gd name="connsiteY4" fmla="*/ 151465 h 687202"/>
                <a:gd name="connsiteX5" fmla="*/ 1890508 w 2482344"/>
                <a:gd name="connsiteY5" fmla="*/ 137440 h 687202"/>
                <a:gd name="connsiteX6" fmla="*/ 1921362 w 2482344"/>
                <a:gd name="connsiteY6" fmla="*/ 115001 h 687202"/>
                <a:gd name="connsiteX7" fmla="*/ 2002704 w 2482344"/>
                <a:gd name="connsiteY7" fmla="*/ 47683 h 687202"/>
                <a:gd name="connsiteX8" fmla="*/ 2047583 w 2482344"/>
                <a:gd name="connsiteY8" fmla="*/ 5610 h 687202"/>
                <a:gd name="connsiteX9" fmla="*/ 2070022 w 2482344"/>
                <a:gd name="connsiteY9" fmla="*/ 0 h 687202"/>
                <a:gd name="connsiteX10" fmla="*/ 2142950 w 2482344"/>
                <a:gd name="connsiteY10" fmla="*/ 2805 h 687202"/>
                <a:gd name="connsiteX11" fmla="*/ 2246731 w 2482344"/>
                <a:gd name="connsiteY11" fmla="*/ 11219 h 687202"/>
                <a:gd name="connsiteX12" fmla="*/ 2316854 w 2482344"/>
                <a:gd name="connsiteY12" fmla="*/ 22439 h 687202"/>
                <a:gd name="connsiteX13" fmla="*/ 2364537 w 2482344"/>
                <a:gd name="connsiteY13" fmla="*/ 33659 h 687202"/>
                <a:gd name="connsiteX14" fmla="*/ 2398196 w 2482344"/>
                <a:gd name="connsiteY14" fmla="*/ 47683 h 687202"/>
                <a:gd name="connsiteX15" fmla="*/ 2431855 w 2482344"/>
                <a:gd name="connsiteY15" fmla="*/ 67318 h 687202"/>
                <a:gd name="connsiteX16" fmla="*/ 2465514 w 2482344"/>
                <a:gd name="connsiteY16" fmla="*/ 86952 h 687202"/>
                <a:gd name="connsiteX17" fmla="*/ 2473929 w 2482344"/>
                <a:gd name="connsiteY17" fmla="*/ 95367 h 687202"/>
                <a:gd name="connsiteX18" fmla="*/ 2482344 w 2482344"/>
                <a:gd name="connsiteY18" fmla="*/ 115001 h 687202"/>
                <a:gd name="connsiteX19" fmla="*/ 2482344 w 2482344"/>
                <a:gd name="connsiteY19" fmla="*/ 126221 h 687202"/>
                <a:gd name="connsiteX20" fmla="*/ 2473929 w 2482344"/>
                <a:gd name="connsiteY20" fmla="*/ 151465 h 687202"/>
                <a:gd name="connsiteX21" fmla="*/ 2462709 w 2482344"/>
                <a:gd name="connsiteY21" fmla="*/ 173904 h 687202"/>
                <a:gd name="connsiteX22" fmla="*/ 2437465 w 2482344"/>
                <a:gd name="connsiteY22" fmla="*/ 190734 h 687202"/>
                <a:gd name="connsiteX23" fmla="*/ 2333683 w 2482344"/>
                <a:gd name="connsiteY23" fmla="*/ 221588 h 687202"/>
                <a:gd name="connsiteX24" fmla="*/ 2156974 w 2482344"/>
                <a:gd name="connsiteY24" fmla="*/ 269271 h 687202"/>
                <a:gd name="connsiteX25" fmla="*/ 1971850 w 2482344"/>
                <a:gd name="connsiteY25" fmla="*/ 319759 h 687202"/>
                <a:gd name="connsiteX26" fmla="*/ 1781117 w 2482344"/>
                <a:gd name="connsiteY26" fmla="*/ 364638 h 687202"/>
                <a:gd name="connsiteX27" fmla="*/ 1531480 w 2482344"/>
                <a:gd name="connsiteY27" fmla="*/ 420736 h 687202"/>
                <a:gd name="connsiteX28" fmla="*/ 1290258 w 2482344"/>
                <a:gd name="connsiteY28" fmla="*/ 476834 h 687202"/>
                <a:gd name="connsiteX29" fmla="*/ 894766 w 2482344"/>
                <a:gd name="connsiteY29" fmla="*/ 552567 h 687202"/>
                <a:gd name="connsiteX30" fmla="*/ 659153 w 2482344"/>
                <a:gd name="connsiteY30" fmla="*/ 600250 h 687202"/>
                <a:gd name="connsiteX31" fmla="*/ 412322 w 2482344"/>
                <a:gd name="connsiteY31" fmla="*/ 650739 h 687202"/>
                <a:gd name="connsiteX32" fmla="*/ 291710 w 2482344"/>
                <a:gd name="connsiteY32" fmla="*/ 675983 h 687202"/>
                <a:gd name="connsiteX33" fmla="*/ 244027 w 2482344"/>
                <a:gd name="connsiteY33" fmla="*/ 684397 h 687202"/>
                <a:gd name="connsiteX34" fmla="*/ 218783 w 2482344"/>
                <a:gd name="connsiteY34" fmla="*/ 687202 h 687202"/>
                <a:gd name="connsiteX35" fmla="*/ 182319 w 2482344"/>
                <a:gd name="connsiteY35" fmla="*/ 687202 h 687202"/>
                <a:gd name="connsiteX36" fmla="*/ 131831 w 2482344"/>
                <a:gd name="connsiteY36" fmla="*/ 675983 h 687202"/>
                <a:gd name="connsiteX37" fmla="*/ 98172 w 2482344"/>
                <a:gd name="connsiteY37" fmla="*/ 659153 h 687202"/>
                <a:gd name="connsiteX38" fmla="*/ 47683 w 2482344"/>
                <a:gd name="connsiteY38" fmla="*/ 617080 h 687202"/>
                <a:gd name="connsiteX39" fmla="*/ 0 w 2482344"/>
                <a:gd name="connsiteY39" fmla="*/ 563786 h 687202"/>
                <a:gd name="connsiteX40" fmla="*/ 2805 w 2482344"/>
                <a:gd name="connsiteY40" fmla="*/ 510493 h 687202"/>
                <a:gd name="connsiteX41" fmla="*/ 274881 w 2482344"/>
                <a:gd name="connsiteY41" fmla="*/ 516103 h 687202"/>
                <a:gd name="connsiteX42" fmla="*/ 345004 w 2482344"/>
                <a:gd name="connsiteY42" fmla="*/ 504883 h 687202"/>
                <a:gd name="connsiteX43" fmla="*/ 549762 w 2482344"/>
                <a:gd name="connsiteY43" fmla="*/ 457200 h 687202"/>
                <a:gd name="connsiteX44" fmla="*/ 746106 w 2482344"/>
                <a:gd name="connsiteY44" fmla="*/ 415126 h 6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82344" h="687202">
                  <a:moveTo>
                    <a:pt x="746106" y="415126"/>
                  </a:moveTo>
                  <a:lnTo>
                    <a:pt x="1020987" y="356223"/>
                  </a:lnTo>
                  <a:lnTo>
                    <a:pt x="1287453" y="283296"/>
                  </a:lnTo>
                  <a:lnTo>
                    <a:pt x="1565139" y="215978"/>
                  </a:lnTo>
                  <a:lnTo>
                    <a:pt x="1837215" y="151465"/>
                  </a:lnTo>
                  <a:lnTo>
                    <a:pt x="1890508" y="137440"/>
                  </a:lnTo>
                  <a:lnTo>
                    <a:pt x="1921362" y="115001"/>
                  </a:lnTo>
                  <a:lnTo>
                    <a:pt x="2002704" y="47683"/>
                  </a:lnTo>
                  <a:lnTo>
                    <a:pt x="2047583" y="5610"/>
                  </a:lnTo>
                  <a:lnTo>
                    <a:pt x="2070022" y="0"/>
                  </a:lnTo>
                  <a:lnTo>
                    <a:pt x="2142950" y="2805"/>
                  </a:lnTo>
                  <a:lnTo>
                    <a:pt x="2246731" y="11219"/>
                  </a:lnTo>
                  <a:lnTo>
                    <a:pt x="2316854" y="22439"/>
                  </a:lnTo>
                  <a:lnTo>
                    <a:pt x="2364537" y="33659"/>
                  </a:lnTo>
                  <a:lnTo>
                    <a:pt x="2398196" y="47683"/>
                  </a:lnTo>
                  <a:lnTo>
                    <a:pt x="2431855" y="67318"/>
                  </a:lnTo>
                  <a:lnTo>
                    <a:pt x="2465514" y="86952"/>
                  </a:lnTo>
                  <a:lnTo>
                    <a:pt x="2473929" y="95367"/>
                  </a:lnTo>
                  <a:lnTo>
                    <a:pt x="2482344" y="115001"/>
                  </a:lnTo>
                  <a:lnTo>
                    <a:pt x="2482344" y="126221"/>
                  </a:lnTo>
                  <a:lnTo>
                    <a:pt x="2473929" y="151465"/>
                  </a:lnTo>
                  <a:lnTo>
                    <a:pt x="2462709" y="173904"/>
                  </a:lnTo>
                  <a:lnTo>
                    <a:pt x="2437465" y="190734"/>
                  </a:lnTo>
                  <a:lnTo>
                    <a:pt x="2333683" y="221588"/>
                  </a:lnTo>
                  <a:lnTo>
                    <a:pt x="2156974" y="269271"/>
                  </a:lnTo>
                  <a:lnTo>
                    <a:pt x="1971850" y="319759"/>
                  </a:lnTo>
                  <a:lnTo>
                    <a:pt x="1781117" y="364638"/>
                  </a:lnTo>
                  <a:lnTo>
                    <a:pt x="1531480" y="420736"/>
                  </a:lnTo>
                  <a:lnTo>
                    <a:pt x="1290258" y="476834"/>
                  </a:lnTo>
                  <a:lnTo>
                    <a:pt x="894766" y="552567"/>
                  </a:lnTo>
                  <a:lnTo>
                    <a:pt x="659153" y="600250"/>
                  </a:lnTo>
                  <a:lnTo>
                    <a:pt x="412322" y="650739"/>
                  </a:lnTo>
                  <a:lnTo>
                    <a:pt x="291710" y="675983"/>
                  </a:lnTo>
                  <a:lnTo>
                    <a:pt x="244027" y="684397"/>
                  </a:lnTo>
                  <a:lnTo>
                    <a:pt x="218783" y="687202"/>
                  </a:lnTo>
                  <a:lnTo>
                    <a:pt x="182319" y="687202"/>
                  </a:lnTo>
                  <a:lnTo>
                    <a:pt x="131831" y="675983"/>
                  </a:lnTo>
                  <a:lnTo>
                    <a:pt x="98172" y="659153"/>
                  </a:lnTo>
                  <a:lnTo>
                    <a:pt x="47683" y="617080"/>
                  </a:lnTo>
                  <a:lnTo>
                    <a:pt x="0" y="563786"/>
                  </a:lnTo>
                  <a:lnTo>
                    <a:pt x="2805" y="510493"/>
                  </a:lnTo>
                  <a:lnTo>
                    <a:pt x="274881" y="516103"/>
                  </a:lnTo>
                  <a:lnTo>
                    <a:pt x="345004" y="504883"/>
                  </a:lnTo>
                  <a:lnTo>
                    <a:pt x="549762" y="457200"/>
                  </a:lnTo>
                  <a:lnTo>
                    <a:pt x="746106" y="415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8">
              <a:extLst>
                <a:ext uri="{FF2B5EF4-FFF2-40B4-BE49-F238E27FC236}">
                  <a16:creationId xmlns:a16="http://schemas.microsoft.com/office/drawing/2014/main" id="{45F3D339-D011-4A18-9F39-F0211DAFEC6E}"/>
                </a:ext>
              </a:extLst>
            </p:cNvPr>
            <p:cNvSpPr/>
            <p:nvPr/>
          </p:nvSpPr>
          <p:spPr>
            <a:xfrm>
              <a:off x="4776788" y="2776538"/>
              <a:ext cx="2466975" cy="2936875"/>
            </a:xfrm>
            <a:custGeom>
              <a:avLst/>
              <a:gdLst>
                <a:gd name="connsiteX0" fmla="*/ 403083 w 2467014"/>
                <a:gd name="connsiteY0" fmla="*/ 552372 h 2937277"/>
                <a:gd name="connsiteX1" fmla="*/ 350831 w 2467014"/>
                <a:gd name="connsiteY1" fmla="*/ 425476 h 2937277"/>
                <a:gd name="connsiteX2" fmla="*/ 306045 w 2467014"/>
                <a:gd name="connsiteY2" fmla="*/ 324706 h 2937277"/>
                <a:gd name="connsiteX3" fmla="*/ 268722 w 2467014"/>
                <a:gd name="connsiteY3" fmla="*/ 235132 h 2937277"/>
                <a:gd name="connsiteX4" fmla="*/ 250061 w 2467014"/>
                <a:gd name="connsiteY4" fmla="*/ 197809 h 2937277"/>
                <a:gd name="connsiteX5" fmla="*/ 223935 w 2467014"/>
                <a:gd name="connsiteY5" fmla="*/ 164219 h 2937277"/>
                <a:gd name="connsiteX6" fmla="*/ 201542 w 2467014"/>
                <a:gd name="connsiteY6" fmla="*/ 141826 h 2937277"/>
                <a:gd name="connsiteX7" fmla="*/ 171684 w 2467014"/>
                <a:gd name="connsiteY7" fmla="*/ 119432 h 2937277"/>
                <a:gd name="connsiteX8" fmla="*/ 141826 w 2467014"/>
                <a:gd name="connsiteY8" fmla="*/ 104503 h 2937277"/>
                <a:gd name="connsiteX9" fmla="*/ 0 w 2467014"/>
                <a:gd name="connsiteY9" fmla="*/ 78377 h 2937277"/>
                <a:gd name="connsiteX10" fmla="*/ 220203 w 2467014"/>
                <a:gd name="connsiteY10" fmla="*/ 0 h 2937277"/>
                <a:gd name="connsiteX11" fmla="*/ 343367 w 2467014"/>
                <a:gd name="connsiteY11" fmla="*/ 37323 h 2937277"/>
                <a:gd name="connsiteX12" fmla="*/ 399351 w 2467014"/>
                <a:gd name="connsiteY12" fmla="*/ 59716 h 2937277"/>
                <a:gd name="connsiteX13" fmla="*/ 451602 w 2467014"/>
                <a:gd name="connsiteY13" fmla="*/ 89574 h 2937277"/>
                <a:gd name="connsiteX14" fmla="*/ 473996 w 2467014"/>
                <a:gd name="connsiteY14" fmla="*/ 104503 h 2937277"/>
                <a:gd name="connsiteX15" fmla="*/ 496389 w 2467014"/>
                <a:gd name="connsiteY15" fmla="*/ 123164 h 2937277"/>
                <a:gd name="connsiteX16" fmla="*/ 500121 w 2467014"/>
                <a:gd name="connsiteY16" fmla="*/ 138093 h 2937277"/>
                <a:gd name="connsiteX17" fmla="*/ 503854 w 2467014"/>
                <a:gd name="connsiteY17" fmla="*/ 167951 h 2937277"/>
                <a:gd name="connsiteX18" fmla="*/ 518783 w 2467014"/>
                <a:gd name="connsiteY18" fmla="*/ 231399 h 2937277"/>
                <a:gd name="connsiteX19" fmla="*/ 548640 w 2467014"/>
                <a:gd name="connsiteY19" fmla="*/ 317241 h 2937277"/>
                <a:gd name="connsiteX20" fmla="*/ 597160 w 2467014"/>
                <a:gd name="connsiteY20" fmla="*/ 429208 h 2937277"/>
                <a:gd name="connsiteX21" fmla="*/ 641947 w 2467014"/>
                <a:gd name="connsiteY21" fmla="*/ 515050 h 2937277"/>
                <a:gd name="connsiteX22" fmla="*/ 705395 w 2467014"/>
                <a:gd name="connsiteY22" fmla="*/ 630750 h 2937277"/>
                <a:gd name="connsiteX23" fmla="*/ 765111 w 2467014"/>
                <a:gd name="connsiteY23" fmla="*/ 802433 h 2937277"/>
                <a:gd name="connsiteX24" fmla="*/ 821094 w 2467014"/>
                <a:gd name="connsiteY24" fmla="*/ 906936 h 2937277"/>
                <a:gd name="connsiteX25" fmla="*/ 903204 w 2467014"/>
                <a:gd name="connsiteY25" fmla="*/ 1063690 h 2937277"/>
                <a:gd name="connsiteX26" fmla="*/ 962920 w 2467014"/>
                <a:gd name="connsiteY26" fmla="*/ 1168193 h 2937277"/>
                <a:gd name="connsiteX27" fmla="*/ 1041297 w 2467014"/>
                <a:gd name="connsiteY27" fmla="*/ 1295089 h 2937277"/>
                <a:gd name="connsiteX28" fmla="*/ 1104745 w 2467014"/>
                <a:gd name="connsiteY28" fmla="*/ 1395860 h 2937277"/>
                <a:gd name="connsiteX29" fmla="*/ 1198051 w 2467014"/>
                <a:gd name="connsiteY29" fmla="*/ 1533953 h 2937277"/>
                <a:gd name="connsiteX30" fmla="*/ 1332412 w 2467014"/>
                <a:gd name="connsiteY30" fmla="*/ 1720565 h 2937277"/>
                <a:gd name="connsiteX31" fmla="*/ 1440647 w 2467014"/>
                <a:gd name="connsiteY31" fmla="*/ 1858658 h 2937277"/>
                <a:gd name="connsiteX32" fmla="*/ 1533953 w 2467014"/>
                <a:gd name="connsiteY32" fmla="*/ 1974358 h 2937277"/>
                <a:gd name="connsiteX33" fmla="*/ 1642188 w 2467014"/>
                <a:gd name="connsiteY33" fmla="*/ 2078861 h 2937277"/>
                <a:gd name="connsiteX34" fmla="*/ 1761620 w 2467014"/>
                <a:gd name="connsiteY34" fmla="*/ 2183363 h 2937277"/>
                <a:gd name="connsiteX35" fmla="*/ 1836265 w 2467014"/>
                <a:gd name="connsiteY35" fmla="*/ 2243079 h 2937277"/>
                <a:gd name="connsiteX36" fmla="*/ 1903445 w 2467014"/>
                <a:gd name="connsiteY36" fmla="*/ 2287866 h 2937277"/>
                <a:gd name="connsiteX37" fmla="*/ 1970626 w 2467014"/>
                <a:gd name="connsiteY37" fmla="*/ 2317724 h 2937277"/>
                <a:gd name="connsiteX38" fmla="*/ 2448353 w 2467014"/>
                <a:gd name="connsiteY38" fmla="*/ 2724539 h 2937277"/>
                <a:gd name="connsiteX39" fmla="*/ 2459550 w 2467014"/>
                <a:gd name="connsiteY39" fmla="*/ 2773058 h 2937277"/>
                <a:gd name="connsiteX40" fmla="*/ 2467014 w 2467014"/>
                <a:gd name="connsiteY40" fmla="*/ 2836506 h 2937277"/>
                <a:gd name="connsiteX41" fmla="*/ 2467014 w 2467014"/>
                <a:gd name="connsiteY41" fmla="*/ 2870097 h 2937277"/>
                <a:gd name="connsiteX42" fmla="*/ 2459550 w 2467014"/>
                <a:gd name="connsiteY42" fmla="*/ 2896222 h 2937277"/>
                <a:gd name="connsiteX43" fmla="*/ 2429692 w 2467014"/>
                <a:gd name="connsiteY43" fmla="*/ 2922348 h 2937277"/>
                <a:gd name="connsiteX44" fmla="*/ 2407298 w 2467014"/>
                <a:gd name="connsiteY44" fmla="*/ 2933545 h 2937277"/>
                <a:gd name="connsiteX45" fmla="*/ 2362511 w 2467014"/>
                <a:gd name="connsiteY45" fmla="*/ 2937277 h 2937277"/>
                <a:gd name="connsiteX46" fmla="*/ 2325189 w 2467014"/>
                <a:gd name="connsiteY46" fmla="*/ 2926080 h 2937277"/>
                <a:gd name="connsiteX47" fmla="*/ 2216954 w 2467014"/>
                <a:gd name="connsiteY47" fmla="*/ 2866364 h 2937277"/>
                <a:gd name="connsiteX48" fmla="*/ 2060200 w 2467014"/>
                <a:gd name="connsiteY48" fmla="*/ 2765594 h 2937277"/>
                <a:gd name="connsiteX49" fmla="*/ 1907178 w 2467014"/>
                <a:gd name="connsiteY49" fmla="*/ 2653626 h 2937277"/>
                <a:gd name="connsiteX50" fmla="*/ 1754156 w 2467014"/>
                <a:gd name="connsiteY50" fmla="*/ 2522998 h 2937277"/>
                <a:gd name="connsiteX51" fmla="*/ 1601134 w 2467014"/>
                <a:gd name="connsiteY51" fmla="*/ 2381172 h 2937277"/>
                <a:gd name="connsiteX52" fmla="*/ 1451844 w 2467014"/>
                <a:gd name="connsiteY52" fmla="*/ 2228150 h 2937277"/>
                <a:gd name="connsiteX53" fmla="*/ 1291357 w 2467014"/>
                <a:gd name="connsiteY53" fmla="*/ 2045270 h 2937277"/>
                <a:gd name="connsiteX54" fmla="*/ 1227909 w 2467014"/>
                <a:gd name="connsiteY54" fmla="*/ 1966893 h 2937277"/>
                <a:gd name="connsiteX55" fmla="*/ 1059958 w 2467014"/>
                <a:gd name="connsiteY55" fmla="*/ 1739226 h 2937277"/>
                <a:gd name="connsiteX56" fmla="*/ 880810 w 2467014"/>
                <a:gd name="connsiteY56" fmla="*/ 1474237 h 2937277"/>
                <a:gd name="connsiteX57" fmla="*/ 705395 w 2467014"/>
                <a:gd name="connsiteY57" fmla="*/ 1183122 h 2937277"/>
                <a:gd name="connsiteX58" fmla="*/ 630750 w 2467014"/>
                <a:gd name="connsiteY58" fmla="*/ 1052493 h 2937277"/>
                <a:gd name="connsiteX59" fmla="*/ 515050 w 2467014"/>
                <a:gd name="connsiteY59" fmla="*/ 836023 h 2937277"/>
                <a:gd name="connsiteX60" fmla="*/ 403083 w 2467014"/>
                <a:gd name="connsiteY60" fmla="*/ 552372 h 29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7014" h="2937277">
                  <a:moveTo>
                    <a:pt x="403083" y="552372"/>
                  </a:moveTo>
                  <a:lnTo>
                    <a:pt x="350831" y="425476"/>
                  </a:lnTo>
                  <a:lnTo>
                    <a:pt x="306045" y="324706"/>
                  </a:lnTo>
                  <a:lnTo>
                    <a:pt x="268722" y="235132"/>
                  </a:lnTo>
                  <a:lnTo>
                    <a:pt x="250061" y="197809"/>
                  </a:lnTo>
                  <a:lnTo>
                    <a:pt x="223935" y="164219"/>
                  </a:lnTo>
                  <a:lnTo>
                    <a:pt x="201542" y="141826"/>
                  </a:lnTo>
                  <a:lnTo>
                    <a:pt x="171684" y="119432"/>
                  </a:lnTo>
                  <a:lnTo>
                    <a:pt x="141826" y="104503"/>
                  </a:lnTo>
                  <a:lnTo>
                    <a:pt x="0" y="78377"/>
                  </a:lnTo>
                  <a:lnTo>
                    <a:pt x="220203" y="0"/>
                  </a:lnTo>
                  <a:lnTo>
                    <a:pt x="343367" y="37323"/>
                  </a:lnTo>
                  <a:lnTo>
                    <a:pt x="399351" y="59716"/>
                  </a:lnTo>
                  <a:lnTo>
                    <a:pt x="451602" y="89574"/>
                  </a:lnTo>
                  <a:lnTo>
                    <a:pt x="473996" y="104503"/>
                  </a:lnTo>
                  <a:lnTo>
                    <a:pt x="496389" y="123164"/>
                  </a:lnTo>
                  <a:lnTo>
                    <a:pt x="500121" y="138093"/>
                  </a:lnTo>
                  <a:lnTo>
                    <a:pt x="503854" y="167951"/>
                  </a:lnTo>
                  <a:lnTo>
                    <a:pt x="518783" y="231399"/>
                  </a:lnTo>
                  <a:lnTo>
                    <a:pt x="548640" y="317241"/>
                  </a:lnTo>
                  <a:lnTo>
                    <a:pt x="597160" y="429208"/>
                  </a:lnTo>
                  <a:lnTo>
                    <a:pt x="641947" y="515050"/>
                  </a:lnTo>
                  <a:lnTo>
                    <a:pt x="705395" y="630750"/>
                  </a:lnTo>
                  <a:lnTo>
                    <a:pt x="765111" y="802433"/>
                  </a:lnTo>
                  <a:lnTo>
                    <a:pt x="821094" y="906936"/>
                  </a:lnTo>
                  <a:lnTo>
                    <a:pt x="903204" y="1063690"/>
                  </a:lnTo>
                  <a:lnTo>
                    <a:pt x="962920" y="1168193"/>
                  </a:lnTo>
                  <a:lnTo>
                    <a:pt x="1041297" y="1295089"/>
                  </a:lnTo>
                  <a:lnTo>
                    <a:pt x="1104745" y="1395860"/>
                  </a:lnTo>
                  <a:lnTo>
                    <a:pt x="1198051" y="1533953"/>
                  </a:lnTo>
                  <a:lnTo>
                    <a:pt x="1332412" y="1720565"/>
                  </a:lnTo>
                  <a:lnTo>
                    <a:pt x="1440647" y="1858658"/>
                  </a:lnTo>
                  <a:lnTo>
                    <a:pt x="1533953" y="1974358"/>
                  </a:lnTo>
                  <a:lnTo>
                    <a:pt x="1642188" y="2078861"/>
                  </a:lnTo>
                  <a:lnTo>
                    <a:pt x="1761620" y="2183363"/>
                  </a:lnTo>
                  <a:lnTo>
                    <a:pt x="1836265" y="2243079"/>
                  </a:lnTo>
                  <a:lnTo>
                    <a:pt x="1903445" y="2287866"/>
                  </a:lnTo>
                  <a:lnTo>
                    <a:pt x="1970626" y="2317724"/>
                  </a:lnTo>
                  <a:lnTo>
                    <a:pt x="2448353" y="2724539"/>
                  </a:lnTo>
                  <a:lnTo>
                    <a:pt x="2459550" y="2773058"/>
                  </a:lnTo>
                  <a:lnTo>
                    <a:pt x="2467014" y="2836506"/>
                  </a:lnTo>
                  <a:lnTo>
                    <a:pt x="2467014" y="2870097"/>
                  </a:lnTo>
                  <a:lnTo>
                    <a:pt x="2459550" y="2896222"/>
                  </a:lnTo>
                  <a:lnTo>
                    <a:pt x="2429692" y="2922348"/>
                  </a:lnTo>
                  <a:lnTo>
                    <a:pt x="2407298" y="2933545"/>
                  </a:lnTo>
                  <a:lnTo>
                    <a:pt x="2362511" y="2937277"/>
                  </a:lnTo>
                  <a:lnTo>
                    <a:pt x="2325189" y="2926080"/>
                  </a:lnTo>
                  <a:lnTo>
                    <a:pt x="2216954" y="2866364"/>
                  </a:lnTo>
                  <a:lnTo>
                    <a:pt x="2060200" y="2765594"/>
                  </a:lnTo>
                  <a:lnTo>
                    <a:pt x="1907178" y="2653626"/>
                  </a:lnTo>
                  <a:lnTo>
                    <a:pt x="1754156" y="2522998"/>
                  </a:lnTo>
                  <a:lnTo>
                    <a:pt x="1601134" y="2381172"/>
                  </a:lnTo>
                  <a:lnTo>
                    <a:pt x="1451844" y="2228150"/>
                  </a:lnTo>
                  <a:lnTo>
                    <a:pt x="1291357" y="2045270"/>
                  </a:lnTo>
                  <a:lnTo>
                    <a:pt x="1227909" y="1966893"/>
                  </a:lnTo>
                  <a:lnTo>
                    <a:pt x="1059958" y="1739226"/>
                  </a:lnTo>
                  <a:lnTo>
                    <a:pt x="880810" y="1474237"/>
                  </a:lnTo>
                  <a:lnTo>
                    <a:pt x="705395" y="1183122"/>
                  </a:lnTo>
                  <a:lnTo>
                    <a:pt x="630750" y="1052493"/>
                  </a:lnTo>
                  <a:lnTo>
                    <a:pt x="515050" y="836023"/>
                  </a:lnTo>
                  <a:lnTo>
                    <a:pt x="403083" y="552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9">
              <a:extLst>
                <a:ext uri="{FF2B5EF4-FFF2-40B4-BE49-F238E27FC236}">
                  <a16:creationId xmlns:a16="http://schemas.microsoft.com/office/drawing/2014/main" id="{F6779B58-13DB-4788-9227-CBFBC8460807}"/>
                </a:ext>
              </a:extLst>
            </p:cNvPr>
            <p:cNvSpPr/>
            <p:nvPr/>
          </p:nvSpPr>
          <p:spPr>
            <a:xfrm>
              <a:off x="6662738" y="4475163"/>
              <a:ext cx="577850" cy="1162050"/>
            </a:xfrm>
            <a:custGeom>
              <a:avLst/>
              <a:gdLst>
                <a:gd name="connsiteX0" fmla="*/ 492918 w 578643"/>
                <a:gd name="connsiteY0" fmla="*/ 266700 h 1162050"/>
                <a:gd name="connsiteX1" fmla="*/ 492918 w 578643"/>
                <a:gd name="connsiteY1" fmla="*/ 33337 h 1162050"/>
                <a:gd name="connsiteX2" fmla="*/ 488156 w 578643"/>
                <a:gd name="connsiteY2" fmla="*/ 9525 h 1162050"/>
                <a:gd name="connsiteX3" fmla="*/ 473868 w 578643"/>
                <a:gd name="connsiteY3" fmla="*/ 0 h 1162050"/>
                <a:gd name="connsiteX4" fmla="*/ 457200 w 578643"/>
                <a:gd name="connsiteY4" fmla="*/ 4762 h 1162050"/>
                <a:gd name="connsiteX5" fmla="*/ 433387 w 578643"/>
                <a:gd name="connsiteY5" fmla="*/ 33337 h 1162050"/>
                <a:gd name="connsiteX6" fmla="*/ 421481 w 578643"/>
                <a:gd name="connsiteY6" fmla="*/ 66675 h 1162050"/>
                <a:gd name="connsiteX7" fmla="*/ 407193 w 578643"/>
                <a:gd name="connsiteY7" fmla="*/ 150019 h 1162050"/>
                <a:gd name="connsiteX8" fmla="*/ 378618 w 578643"/>
                <a:gd name="connsiteY8" fmla="*/ 285750 h 1162050"/>
                <a:gd name="connsiteX9" fmla="*/ 345281 w 578643"/>
                <a:gd name="connsiteY9" fmla="*/ 404812 h 1162050"/>
                <a:gd name="connsiteX10" fmla="*/ 321468 w 578643"/>
                <a:gd name="connsiteY10" fmla="*/ 478631 h 1162050"/>
                <a:gd name="connsiteX11" fmla="*/ 307181 w 578643"/>
                <a:gd name="connsiteY11" fmla="*/ 509587 h 1162050"/>
                <a:gd name="connsiteX12" fmla="*/ 278606 w 578643"/>
                <a:gd name="connsiteY12" fmla="*/ 564356 h 1162050"/>
                <a:gd name="connsiteX13" fmla="*/ 252412 w 578643"/>
                <a:gd name="connsiteY13" fmla="*/ 592931 h 1162050"/>
                <a:gd name="connsiteX14" fmla="*/ 219075 w 578643"/>
                <a:gd name="connsiteY14" fmla="*/ 614362 h 1162050"/>
                <a:gd name="connsiteX15" fmla="*/ 183356 w 578643"/>
                <a:gd name="connsiteY15" fmla="*/ 626269 h 1162050"/>
                <a:gd name="connsiteX16" fmla="*/ 145256 w 578643"/>
                <a:gd name="connsiteY16" fmla="*/ 631031 h 1162050"/>
                <a:gd name="connsiteX17" fmla="*/ 100012 w 578643"/>
                <a:gd name="connsiteY17" fmla="*/ 626269 h 1162050"/>
                <a:gd name="connsiteX18" fmla="*/ 76200 w 578643"/>
                <a:gd name="connsiteY18" fmla="*/ 619125 h 1162050"/>
                <a:gd name="connsiteX19" fmla="*/ 0 w 578643"/>
                <a:gd name="connsiteY19" fmla="*/ 583406 h 1162050"/>
                <a:gd name="connsiteX20" fmla="*/ 578643 w 578643"/>
                <a:gd name="connsiteY20" fmla="*/ 1162050 h 1162050"/>
                <a:gd name="connsiteX21" fmla="*/ 569118 w 578643"/>
                <a:gd name="connsiteY21" fmla="*/ 1073944 h 1162050"/>
                <a:gd name="connsiteX22" fmla="*/ 561975 w 578643"/>
                <a:gd name="connsiteY22" fmla="*/ 1028700 h 1162050"/>
                <a:gd name="connsiteX23" fmla="*/ 547687 w 578643"/>
                <a:gd name="connsiteY23" fmla="*/ 985837 h 1162050"/>
                <a:gd name="connsiteX24" fmla="*/ 521493 w 578643"/>
                <a:gd name="connsiteY24" fmla="*/ 921544 h 1162050"/>
                <a:gd name="connsiteX25" fmla="*/ 502443 w 578643"/>
                <a:gd name="connsiteY25" fmla="*/ 859631 h 1162050"/>
                <a:gd name="connsiteX26" fmla="*/ 492918 w 578643"/>
                <a:gd name="connsiteY26" fmla="*/ 812006 h 1162050"/>
                <a:gd name="connsiteX27" fmla="*/ 492918 w 578643"/>
                <a:gd name="connsiteY27" fmla="*/ 661987 h 1162050"/>
                <a:gd name="connsiteX28" fmla="*/ 492918 w 578643"/>
                <a:gd name="connsiteY28" fmla="*/ 26670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1162050">
                  <a:moveTo>
                    <a:pt x="492918" y="266700"/>
                  </a:moveTo>
                  <a:lnTo>
                    <a:pt x="492918" y="33337"/>
                  </a:lnTo>
                  <a:lnTo>
                    <a:pt x="488156" y="9525"/>
                  </a:lnTo>
                  <a:lnTo>
                    <a:pt x="473868" y="0"/>
                  </a:lnTo>
                  <a:lnTo>
                    <a:pt x="457200" y="4762"/>
                  </a:lnTo>
                  <a:lnTo>
                    <a:pt x="433387" y="33337"/>
                  </a:lnTo>
                  <a:lnTo>
                    <a:pt x="421481" y="66675"/>
                  </a:lnTo>
                  <a:lnTo>
                    <a:pt x="407193" y="150019"/>
                  </a:lnTo>
                  <a:lnTo>
                    <a:pt x="378618" y="285750"/>
                  </a:lnTo>
                  <a:lnTo>
                    <a:pt x="345281" y="404812"/>
                  </a:lnTo>
                  <a:lnTo>
                    <a:pt x="321468" y="478631"/>
                  </a:lnTo>
                  <a:lnTo>
                    <a:pt x="307181" y="509587"/>
                  </a:lnTo>
                  <a:lnTo>
                    <a:pt x="278606" y="564356"/>
                  </a:lnTo>
                  <a:lnTo>
                    <a:pt x="252412" y="592931"/>
                  </a:lnTo>
                  <a:lnTo>
                    <a:pt x="219075" y="614362"/>
                  </a:lnTo>
                  <a:lnTo>
                    <a:pt x="183356" y="626269"/>
                  </a:lnTo>
                  <a:lnTo>
                    <a:pt x="145256" y="631031"/>
                  </a:lnTo>
                  <a:lnTo>
                    <a:pt x="100012" y="626269"/>
                  </a:lnTo>
                  <a:lnTo>
                    <a:pt x="76200" y="619125"/>
                  </a:lnTo>
                  <a:lnTo>
                    <a:pt x="0" y="583406"/>
                  </a:lnTo>
                  <a:lnTo>
                    <a:pt x="578643" y="1162050"/>
                  </a:lnTo>
                  <a:lnTo>
                    <a:pt x="569118" y="1073944"/>
                  </a:lnTo>
                  <a:lnTo>
                    <a:pt x="561975" y="1028700"/>
                  </a:lnTo>
                  <a:lnTo>
                    <a:pt x="547687" y="985837"/>
                  </a:lnTo>
                  <a:lnTo>
                    <a:pt x="521493" y="921544"/>
                  </a:lnTo>
                  <a:lnTo>
                    <a:pt x="502443" y="859631"/>
                  </a:lnTo>
                  <a:lnTo>
                    <a:pt x="492918" y="812006"/>
                  </a:lnTo>
                  <a:lnTo>
                    <a:pt x="492918" y="661987"/>
                  </a:lnTo>
                  <a:cubicBezTo>
                    <a:pt x="492124" y="537368"/>
                    <a:pt x="491331" y="412750"/>
                    <a:pt x="492918" y="266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905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574FA481-58FE-EF4B-887A-2007E6D583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0D8180D-2CC2-4DCC-943D-9BB70358ECFD}"/>
              </a:ext>
            </a:extLst>
          </p:cNvPr>
          <p:cNvGrpSpPr/>
          <p:nvPr/>
        </p:nvGrpSpPr>
        <p:grpSpPr>
          <a:xfrm>
            <a:off x="2574925" y="1420813"/>
            <a:ext cx="4668838" cy="4464050"/>
            <a:chOff x="2574925" y="1420813"/>
            <a:chExt cx="4668838" cy="4464050"/>
          </a:xfrm>
        </p:grpSpPr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EEB32298-A08C-664E-A341-CEDC0D8B7FBD}"/>
                </a:ext>
              </a:extLst>
            </p:cNvPr>
            <p:cNvSpPr/>
            <p:nvPr/>
          </p:nvSpPr>
          <p:spPr>
            <a:xfrm>
              <a:off x="4516438" y="1420813"/>
              <a:ext cx="606425" cy="654050"/>
            </a:xfrm>
            <a:custGeom>
              <a:avLst/>
              <a:gdLst>
                <a:gd name="connsiteX0" fmla="*/ 261938 w 604838"/>
                <a:gd name="connsiteY0" fmla="*/ 323850 h 652463"/>
                <a:gd name="connsiteX1" fmla="*/ 252413 w 604838"/>
                <a:gd name="connsiteY1" fmla="*/ 252413 h 652463"/>
                <a:gd name="connsiteX2" fmla="*/ 235744 w 604838"/>
                <a:gd name="connsiteY2" fmla="*/ 228600 h 652463"/>
                <a:gd name="connsiteX3" fmla="*/ 190500 w 604838"/>
                <a:gd name="connsiteY3" fmla="*/ 190500 h 652463"/>
                <a:gd name="connsiteX4" fmla="*/ 150019 w 604838"/>
                <a:gd name="connsiteY4" fmla="*/ 159544 h 652463"/>
                <a:gd name="connsiteX5" fmla="*/ 107157 w 604838"/>
                <a:gd name="connsiteY5" fmla="*/ 126207 h 652463"/>
                <a:gd name="connsiteX6" fmla="*/ 76200 w 604838"/>
                <a:gd name="connsiteY6" fmla="*/ 107157 h 652463"/>
                <a:gd name="connsiteX7" fmla="*/ 35719 w 604838"/>
                <a:gd name="connsiteY7" fmla="*/ 78582 h 652463"/>
                <a:gd name="connsiteX8" fmla="*/ 14288 w 604838"/>
                <a:gd name="connsiteY8" fmla="*/ 57150 h 652463"/>
                <a:gd name="connsiteX9" fmla="*/ 4763 w 604838"/>
                <a:gd name="connsiteY9" fmla="*/ 38100 h 652463"/>
                <a:gd name="connsiteX10" fmla="*/ 0 w 604838"/>
                <a:gd name="connsiteY10" fmla="*/ 26194 h 652463"/>
                <a:gd name="connsiteX11" fmla="*/ 4763 w 604838"/>
                <a:gd name="connsiteY11" fmla="*/ 14288 h 652463"/>
                <a:gd name="connsiteX12" fmla="*/ 21432 w 604838"/>
                <a:gd name="connsiteY12" fmla="*/ 4763 h 652463"/>
                <a:gd name="connsiteX13" fmla="*/ 64294 w 604838"/>
                <a:gd name="connsiteY13" fmla="*/ 0 h 652463"/>
                <a:gd name="connsiteX14" fmla="*/ 104775 w 604838"/>
                <a:gd name="connsiteY14" fmla="*/ 2382 h 652463"/>
                <a:gd name="connsiteX15" fmla="*/ 192882 w 604838"/>
                <a:gd name="connsiteY15" fmla="*/ 16669 h 652463"/>
                <a:gd name="connsiteX16" fmla="*/ 276225 w 604838"/>
                <a:gd name="connsiteY16" fmla="*/ 35719 h 652463"/>
                <a:gd name="connsiteX17" fmla="*/ 340519 w 604838"/>
                <a:gd name="connsiteY17" fmla="*/ 50007 h 652463"/>
                <a:gd name="connsiteX18" fmla="*/ 397669 w 604838"/>
                <a:gd name="connsiteY18" fmla="*/ 66675 h 652463"/>
                <a:gd name="connsiteX19" fmla="*/ 469107 w 604838"/>
                <a:gd name="connsiteY19" fmla="*/ 83344 h 652463"/>
                <a:gd name="connsiteX20" fmla="*/ 504825 w 604838"/>
                <a:gd name="connsiteY20" fmla="*/ 97632 h 652463"/>
                <a:gd name="connsiteX21" fmla="*/ 540544 w 604838"/>
                <a:gd name="connsiteY21" fmla="*/ 114300 h 652463"/>
                <a:gd name="connsiteX22" fmla="*/ 569119 w 604838"/>
                <a:gd name="connsiteY22" fmla="*/ 133350 h 652463"/>
                <a:gd name="connsiteX23" fmla="*/ 583407 w 604838"/>
                <a:gd name="connsiteY23" fmla="*/ 150019 h 652463"/>
                <a:gd name="connsiteX24" fmla="*/ 597694 w 604838"/>
                <a:gd name="connsiteY24" fmla="*/ 176213 h 652463"/>
                <a:gd name="connsiteX25" fmla="*/ 604838 w 604838"/>
                <a:gd name="connsiteY25" fmla="*/ 204788 h 652463"/>
                <a:gd name="connsiteX26" fmla="*/ 604838 w 604838"/>
                <a:gd name="connsiteY26" fmla="*/ 242888 h 652463"/>
                <a:gd name="connsiteX27" fmla="*/ 592932 w 604838"/>
                <a:gd name="connsiteY27" fmla="*/ 273844 h 652463"/>
                <a:gd name="connsiteX28" fmla="*/ 581025 w 604838"/>
                <a:gd name="connsiteY28" fmla="*/ 295275 h 652463"/>
                <a:gd name="connsiteX29" fmla="*/ 573882 w 604838"/>
                <a:gd name="connsiteY29" fmla="*/ 330994 h 652463"/>
                <a:gd name="connsiteX30" fmla="*/ 564357 w 604838"/>
                <a:gd name="connsiteY30" fmla="*/ 416719 h 652463"/>
                <a:gd name="connsiteX31" fmla="*/ 561975 w 604838"/>
                <a:gd name="connsiteY31" fmla="*/ 502444 h 652463"/>
                <a:gd name="connsiteX32" fmla="*/ 564357 w 604838"/>
                <a:gd name="connsiteY32" fmla="*/ 621507 h 652463"/>
                <a:gd name="connsiteX33" fmla="*/ 271463 w 604838"/>
                <a:gd name="connsiteY33" fmla="*/ 652463 h 652463"/>
                <a:gd name="connsiteX34" fmla="*/ 269082 w 604838"/>
                <a:gd name="connsiteY34" fmla="*/ 516732 h 652463"/>
                <a:gd name="connsiteX35" fmla="*/ 269082 w 604838"/>
                <a:gd name="connsiteY35" fmla="*/ 431007 h 652463"/>
                <a:gd name="connsiteX36" fmla="*/ 261938 w 604838"/>
                <a:gd name="connsiteY36" fmla="*/ 3238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4838" h="652463">
                  <a:moveTo>
                    <a:pt x="261938" y="323850"/>
                  </a:moveTo>
                  <a:lnTo>
                    <a:pt x="252413" y="252413"/>
                  </a:lnTo>
                  <a:lnTo>
                    <a:pt x="235744" y="228600"/>
                  </a:lnTo>
                  <a:lnTo>
                    <a:pt x="190500" y="190500"/>
                  </a:lnTo>
                  <a:lnTo>
                    <a:pt x="150019" y="159544"/>
                  </a:lnTo>
                  <a:lnTo>
                    <a:pt x="107157" y="126207"/>
                  </a:lnTo>
                  <a:lnTo>
                    <a:pt x="76200" y="107157"/>
                  </a:lnTo>
                  <a:lnTo>
                    <a:pt x="35719" y="78582"/>
                  </a:lnTo>
                  <a:lnTo>
                    <a:pt x="14288" y="57150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4763" y="14288"/>
                  </a:lnTo>
                  <a:lnTo>
                    <a:pt x="21432" y="4763"/>
                  </a:lnTo>
                  <a:lnTo>
                    <a:pt x="64294" y="0"/>
                  </a:lnTo>
                  <a:lnTo>
                    <a:pt x="104775" y="2382"/>
                  </a:lnTo>
                  <a:lnTo>
                    <a:pt x="192882" y="16669"/>
                  </a:lnTo>
                  <a:lnTo>
                    <a:pt x="276225" y="35719"/>
                  </a:lnTo>
                  <a:lnTo>
                    <a:pt x="340519" y="50007"/>
                  </a:lnTo>
                  <a:lnTo>
                    <a:pt x="397669" y="66675"/>
                  </a:lnTo>
                  <a:lnTo>
                    <a:pt x="469107" y="83344"/>
                  </a:lnTo>
                  <a:lnTo>
                    <a:pt x="504825" y="97632"/>
                  </a:lnTo>
                  <a:lnTo>
                    <a:pt x="540544" y="114300"/>
                  </a:lnTo>
                  <a:lnTo>
                    <a:pt x="569119" y="133350"/>
                  </a:lnTo>
                  <a:lnTo>
                    <a:pt x="583407" y="150019"/>
                  </a:lnTo>
                  <a:lnTo>
                    <a:pt x="597694" y="176213"/>
                  </a:lnTo>
                  <a:lnTo>
                    <a:pt x="604838" y="204788"/>
                  </a:lnTo>
                  <a:lnTo>
                    <a:pt x="604838" y="242888"/>
                  </a:lnTo>
                  <a:lnTo>
                    <a:pt x="592932" y="273844"/>
                  </a:lnTo>
                  <a:lnTo>
                    <a:pt x="581025" y="295275"/>
                  </a:lnTo>
                  <a:lnTo>
                    <a:pt x="573882" y="330994"/>
                  </a:lnTo>
                  <a:lnTo>
                    <a:pt x="564357" y="416719"/>
                  </a:lnTo>
                  <a:lnTo>
                    <a:pt x="561975" y="502444"/>
                  </a:lnTo>
                  <a:lnTo>
                    <a:pt x="564357" y="621507"/>
                  </a:lnTo>
                  <a:lnTo>
                    <a:pt x="271463" y="652463"/>
                  </a:lnTo>
                  <a:cubicBezTo>
                    <a:pt x="270669" y="607219"/>
                    <a:pt x="269876" y="561976"/>
                    <a:pt x="269082" y="516732"/>
                  </a:cubicBezTo>
                  <a:lnTo>
                    <a:pt x="269082" y="431007"/>
                  </a:lnTo>
                  <a:lnTo>
                    <a:pt x="261938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E72F4663-F2D3-DF44-A97E-4268B8EE3CD4}"/>
                </a:ext>
              </a:extLst>
            </p:cNvPr>
            <p:cNvSpPr/>
            <p:nvPr/>
          </p:nvSpPr>
          <p:spPr>
            <a:xfrm>
              <a:off x="4060825" y="2187575"/>
              <a:ext cx="1622425" cy="1023938"/>
            </a:xfrm>
            <a:custGeom>
              <a:avLst/>
              <a:gdLst>
                <a:gd name="connsiteX0" fmla="*/ 869521 w 1621237"/>
                <a:gd name="connsiteY0" fmla="*/ 420736 h 1023792"/>
                <a:gd name="connsiteX1" fmla="*/ 1001352 w 1621237"/>
                <a:gd name="connsiteY1" fmla="*/ 316955 h 1023792"/>
                <a:gd name="connsiteX2" fmla="*/ 1093914 w 1621237"/>
                <a:gd name="connsiteY2" fmla="*/ 241222 h 1023792"/>
                <a:gd name="connsiteX3" fmla="*/ 1124768 w 1621237"/>
                <a:gd name="connsiteY3" fmla="*/ 218783 h 1023792"/>
                <a:gd name="connsiteX4" fmla="*/ 1127573 w 1621237"/>
                <a:gd name="connsiteY4" fmla="*/ 204759 h 1023792"/>
                <a:gd name="connsiteX5" fmla="*/ 1096719 w 1621237"/>
                <a:gd name="connsiteY5" fmla="*/ 159880 h 1023792"/>
                <a:gd name="connsiteX6" fmla="*/ 1063060 w 1621237"/>
                <a:gd name="connsiteY6" fmla="*/ 109392 h 1023792"/>
                <a:gd name="connsiteX7" fmla="*/ 1043426 w 1621237"/>
                <a:gd name="connsiteY7" fmla="*/ 78538 h 1023792"/>
                <a:gd name="connsiteX8" fmla="*/ 1029401 w 1621237"/>
                <a:gd name="connsiteY8" fmla="*/ 44879 h 1023792"/>
                <a:gd name="connsiteX9" fmla="*/ 1029401 w 1621237"/>
                <a:gd name="connsiteY9" fmla="*/ 28049 h 1023792"/>
                <a:gd name="connsiteX10" fmla="*/ 1032206 w 1621237"/>
                <a:gd name="connsiteY10" fmla="*/ 8415 h 1023792"/>
                <a:gd name="connsiteX11" fmla="*/ 1049035 w 1621237"/>
                <a:gd name="connsiteY11" fmla="*/ 0 h 1023792"/>
                <a:gd name="connsiteX12" fmla="*/ 1093914 w 1621237"/>
                <a:gd name="connsiteY12" fmla="*/ 8415 h 1023792"/>
                <a:gd name="connsiteX13" fmla="*/ 1164037 w 1621237"/>
                <a:gd name="connsiteY13" fmla="*/ 33659 h 1023792"/>
                <a:gd name="connsiteX14" fmla="*/ 1301477 w 1621237"/>
                <a:gd name="connsiteY14" fmla="*/ 86952 h 1023792"/>
                <a:gd name="connsiteX15" fmla="*/ 1466967 w 1621237"/>
                <a:gd name="connsiteY15" fmla="*/ 148660 h 1023792"/>
                <a:gd name="connsiteX16" fmla="*/ 1562333 w 1621237"/>
                <a:gd name="connsiteY16" fmla="*/ 185124 h 1023792"/>
                <a:gd name="connsiteX17" fmla="*/ 1573553 w 1621237"/>
                <a:gd name="connsiteY17" fmla="*/ 190734 h 1023792"/>
                <a:gd name="connsiteX18" fmla="*/ 1584773 w 1621237"/>
                <a:gd name="connsiteY18" fmla="*/ 199149 h 1023792"/>
                <a:gd name="connsiteX19" fmla="*/ 1604407 w 1621237"/>
                <a:gd name="connsiteY19" fmla="*/ 230003 h 1023792"/>
                <a:gd name="connsiteX20" fmla="*/ 1615627 w 1621237"/>
                <a:gd name="connsiteY20" fmla="*/ 246832 h 1023792"/>
                <a:gd name="connsiteX21" fmla="*/ 1621237 w 1621237"/>
                <a:gd name="connsiteY21" fmla="*/ 260857 h 1023792"/>
                <a:gd name="connsiteX22" fmla="*/ 1612822 w 1621237"/>
                <a:gd name="connsiteY22" fmla="*/ 280491 h 1023792"/>
                <a:gd name="connsiteX23" fmla="*/ 1570748 w 1621237"/>
                <a:gd name="connsiteY23" fmla="*/ 294516 h 1023792"/>
                <a:gd name="connsiteX24" fmla="*/ 1523065 w 1621237"/>
                <a:gd name="connsiteY24" fmla="*/ 308540 h 1023792"/>
                <a:gd name="connsiteX25" fmla="*/ 1464162 w 1621237"/>
                <a:gd name="connsiteY25" fmla="*/ 325370 h 1023792"/>
                <a:gd name="connsiteX26" fmla="*/ 1385624 w 1621237"/>
                <a:gd name="connsiteY26" fmla="*/ 375858 h 1023792"/>
                <a:gd name="connsiteX27" fmla="*/ 1178061 w 1621237"/>
                <a:gd name="connsiteY27" fmla="*/ 513298 h 1023792"/>
                <a:gd name="connsiteX28" fmla="*/ 992937 w 1621237"/>
                <a:gd name="connsiteY28" fmla="*/ 631105 h 1023792"/>
                <a:gd name="connsiteX29" fmla="*/ 751715 w 1621237"/>
                <a:gd name="connsiteY29" fmla="*/ 723666 h 1023792"/>
                <a:gd name="connsiteX30" fmla="*/ 558176 w 1621237"/>
                <a:gd name="connsiteY30" fmla="*/ 810619 h 1023792"/>
                <a:gd name="connsiteX31" fmla="*/ 375857 w 1621237"/>
                <a:gd name="connsiteY31" fmla="*/ 891961 h 1023792"/>
                <a:gd name="connsiteX32" fmla="*/ 213173 w 1621237"/>
                <a:gd name="connsiteY32" fmla="*/ 964889 h 1023792"/>
                <a:gd name="connsiteX33" fmla="*/ 75732 w 1621237"/>
                <a:gd name="connsiteY33" fmla="*/ 1023792 h 1023792"/>
                <a:gd name="connsiteX34" fmla="*/ 0 w 1621237"/>
                <a:gd name="connsiteY34" fmla="*/ 959279 h 1023792"/>
                <a:gd name="connsiteX35" fmla="*/ 162684 w 1621237"/>
                <a:gd name="connsiteY35" fmla="*/ 875132 h 1023792"/>
                <a:gd name="connsiteX36" fmla="*/ 328174 w 1621237"/>
                <a:gd name="connsiteY36" fmla="*/ 785374 h 1023792"/>
                <a:gd name="connsiteX37" fmla="*/ 488054 w 1621237"/>
                <a:gd name="connsiteY37" fmla="*/ 690008 h 1023792"/>
                <a:gd name="connsiteX38" fmla="*/ 681592 w 1621237"/>
                <a:gd name="connsiteY38" fmla="*/ 560982 h 1023792"/>
                <a:gd name="connsiteX39" fmla="*/ 869521 w 1621237"/>
                <a:gd name="connsiteY39" fmla="*/ 420736 h 102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21237" h="1023792">
                  <a:moveTo>
                    <a:pt x="869521" y="420736"/>
                  </a:moveTo>
                  <a:lnTo>
                    <a:pt x="1001352" y="316955"/>
                  </a:lnTo>
                  <a:lnTo>
                    <a:pt x="1093914" y="241222"/>
                  </a:lnTo>
                  <a:lnTo>
                    <a:pt x="1124768" y="218783"/>
                  </a:lnTo>
                  <a:lnTo>
                    <a:pt x="1127573" y="204759"/>
                  </a:lnTo>
                  <a:lnTo>
                    <a:pt x="1096719" y="159880"/>
                  </a:lnTo>
                  <a:lnTo>
                    <a:pt x="1063060" y="109392"/>
                  </a:lnTo>
                  <a:lnTo>
                    <a:pt x="1043426" y="78538"/>
                  </a:lnTo>
                  <a:lnTo>
                    <a:pt x="1029401" y="44879"/>
                  </a:lnTo>
                  <a:lnTo>
                    <a:pt x="1029401" y="28049"/>
                  </a:lnTo>
                  <a:lnTo>
                    <a:pt x="1032206" y="8415"/>
                  </a:lnTo>
                  <a:lnTo>
                    <a:pt x="1049035" y="0"/>
                  </a:lnTo>
                  <a:lnTo>
                    <a:pt x="1093914" y="8415"/>
                  </a:lnTo>
                  <a:lnTo>
                    <a:pt x="1164037" y="33659"/>
                  </a:lnTo>
                  <a:lnTo>
                    <a:pt x="1301477" y="86952"/>
                  </a:lnTo>
                  <a:lnTo>
                    <a:pt x="1466967" y="148660"/>
                  </a:lnTo>
                  <a:lnTo>
                    <a:pt x="1562333" y="185124"/>
                  </a:lnTo>
                  <a:lnTo>
                    <a:pt x="1573553" y="190734"/>
                  </a:lnTo>
                  <a:lnTo>
                    <a:pt x="1584773" y="199149"/>
                  </a:lnTo>
                  <a:lnTo>
                    <a:pt x="1604407" y="230003"/>
                  </a:lnTo>
                  <a:lnTo>
                    <a:pt x="1615627" y="246832"/>
                  </a:lnTo>
                  <a:lnTo>
                    <a:pt x="1621237" y="260857"/>
                  </a:lnTo>
                  <a:lnTo>
                    <a:pt x="1612822" y="280491"/>
                  </a:lnTo>
                  <a:lnTo>
                    <a:pt x="1570748" y="294516"/>
                  </a:lnTo>
                  <a:lnTo>
                    <a:pt x="1523065" y="308540"/>
                  </a:lnTo>
                  <a:lnTo>
                    <a:pt x="1464162" y="325370"/>
                  </a:lnTo>
                  <a:lnTo>
                    <a:pt x="1385624" y="375858"/>
                  </a:lnTo>
                  <a:lnTo>
                    <a:pt x="1178061" y="513298"/>
                  </a:lnTo>
                  <a:lnTo>
                    <a:pt x="992937" y="631105"/>
                  </a:lnTo>
                  <a:lnTo>
                    <a:pt x="751715" y="723666"/>
                  </a:lnTo>
                  <a:lnTo>
                    <a:pt x="558176" y="810619"/>
                  </a:lnTo>
                  <a:lnTo>
                    <a:pt x="375857" y="891961"/>
                  </a:lnTo>
                  <a:lnTo>
                    <a:pt x="213173" y="964889"/>
                  </a:lnTo>
                  <a:lnTo>
                    <a:pt x="75732" y="1023792"/>
                  </a:lnTo>
                  <a:lnTo>
                    <a:pt x="0" y="959279"/>
                  </a:lnTo>
                  <a:lnTo>
                    <a:pt x="162684" y="875132"/>
                  </a:lnTo>
                  <a:lnTo>
                    <a:pt x="328174" y="785374"/>
                  </a:lnTo>
                  <a:lnTo>
                    <a:pt x="488054" y="690008"/>
                  </a:lnTo>
                  <a:lnTo>
                    <a:pt x="681592" y="560982"/>
                  </a:lnTo>
                  <a:lnTo>
                    <a:pt x="869521" y="420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D2C3282F-3A91-974D-9DAF-8BC0CC17D506}"/>
                </a:ext>
              </a:extLst>
            </p:cNvPr>
            <p:cNvSpPr/>
            <p:nvPr/>
          </p:nvSpPr>
          <p:spPr>
            <a:xfrm>
              <a:off x="3714750" y="5440363"/>
              <a:ext cx="2655888" cy="444500"/>
            </a:xfrm>
            <a:custGeom>
              <a:avLst/>
              <a:gdLst>
                <a:gd name="connsiteX0" fmla="*/ 1152525 w 2655094"/>
                <a:gd name="connsiteY0" fmla="*/ 142875 h 442913"/>
                <a:gd name="connsiteX1" fmla="*/ 1514475 w 2655094"/>
                <a:gd name="connsiteY1" fmla="*/ 109538 h 442913"/>
                <a:gd name="connsiteX2" fmla="*/ 1859756 w 2655094"/>
                <a:gd name="connsiteY2" fmla="*/ 78582 h 442913"/>
                <a:gd name="connsiteX3" fmla="*/ 2007394 w 2655094"/>
                <a:gd name="connsiteY3" fmla="*/ 66675 h 442913"/>
                <a:gd name="connsiteX4" fmla="*/ 2085975 w 2655094"/>
                <a:gd name="connsiteY4" fmla="*/ 40482 h 442913"/>
                <a:gd name="connsiteX5" fmla="*/ 2205038 w 2655094"/>
                <a:gd name="connsiteY5" fmla="*/ 2382 h 442913"/>
                <a:gd name="connsiteX6" fmla="*/ 2221706 w 2655094"/>
                <a:gd name="connsiteY6" fmla="*/ 0 h 442913"/>
                <a:gd name="connsiteX7" fmla="*/ 2257425 w 2655094"/>
                <a:gd name="connsiteY7" fmla="*/ 9525 h 442913"/>
                <a:gd name="connsiteX8" fmla="*/ 2347913 w 2655094"/>
                <a:gd name="connsiteY8" fmla="*/ 38100 h 442913"/>
                <a:gd name="connsiteX9" fmla="*/ 2452688 w 2655094"/>
                <a:gd name="connsiteY9" fmla="*/ 73819 h 442913"/>
                <a:gd name="connsiteX10" fmla="*/ 2536031 w 2655094"/>
                <a:gd name="connsiteY10" fmla="*/ 104775 h 442913"/>
                <a:gd name="connsiteX11" fmla="*/ 2578894 w 2655094"/>
                <a:gd name="connsiteY11" fmla="*/ 121444 h 442913"/>
                <a:gd name="connsiteX12" fmla="*/ 2595563 w 2655094"/>
                <a:gd name="connsiteY12" fmla="*/ 128588 h 442913"/>
                <a:gd name="connsiteX13" fmla="*/ 2616994 w 2655094"/>
                <a:gd name="connsiteY13" fmla="*/ 142875 h 442913"/>
                <a:gd name="connsiteX14" fmla="*/ 2633663 w 2655094"/>
                <a:gd name="connsiteY14" fmla="*/ 164307 h 442913"/>
                <a:gd name="connsiteX15" fmla="*/ 2647950 w 2655094"/>
                <a:gd name="connsiteY15" fmla="*/ 192882 h 442913"/>
                <a:gd name="connsiteX16" fmla="*/ 2655094 w 2655094"/>
                <a:gd name="connsiteY16" fmla="*/ 216694 h 442913"/>
                <a:gd name="connsiteX17" fmla="*/ 2650331 w 2655094"/>
                <a:gd name="connsiteY17" fmla="*/ 233363 h 442913"/>
                <a:gd name="connsiteX18" fmla="*/ 2645569 w 2655094"/>
                <a:gd name="connsiteY18" fmla="*/ 250032 h 442913"/>
                <a:gd name="connsiteX19" fmla="*/ 2621756 w 2655094"/>
                <a:gd name="connsiteY19" fmla="*/ 264319 h 442913"/>
                <a:gd name="connsiteX20" fmla="*/ 2571750 w 2655094"/>
                <a:gd name="connsiteY20" fmla="*/ 278607 h 442913"/>
                <a:gd name="connsiteX21" fmla="*/ 2505075 w 2655094"/>
                <a:gd name="connsiteY21" fmla="*/ 288132 h 442913"/>
                <a:gd name="connsiteX22" fmla="*/ 2409825 w 2655094"/>
                <a:gd name="connsiteY22" fmla="*/ 288132 h 442913"/>
                <a:gd name="connsiteX23" fmla="*/ 2266950 w 2655094"/>
                <a:gd name="connsiteY23" fmla="*/ 288132 h 442913"/>
                <a:gd name="connsiteX24" fmla="*/ 2033588 w 2655094"/>
                <a:gd name="connsiteY24" fmla="*/ 290513 h 442913"/>
                <a:gd name="connsiteX25" fmla="*/ 1752600 w 2655094"/>
                <a:gd name="connsiteY25" fmla="*/ 302419 h 442913"/>
                <a:gd name="connsiteX26" fmla="*/ 1471613 w 2655094"/>
                <a:gd name="connsiteY26" fmla="*/ 316707 h 442913"/>
                <a:gd name="connsiteX27" fmla="*/ 1250156 w 2655094"/>
                <a:gd name="connsiteY27" fmla="*/ 333375 h 442913"/>
                <a:gd name="connsiteX28" fmla="*/ 1019175 w 2655094"/>
                <a:gd name="connsiteY28" fmla="*/ 354807 h 442913"/>
                <a:gd name="connsiteX29" fmla="*/ 635794 w 2655094"/>
                <a:gd name="connsiteY29" fmla="*/ 395288 h 442913"/>
                <a:gd name="connsiteX30" fmla="*/ 576263 w 2655094"/>
                <a:gd name="connsiteY30" fmla="*/ 402432 h 442913"/>
                <a:gd name="connsiteX31" fmla="*/ 533400 w 2655094"/>
                <a:gd name="connsiteY31" fmla="*/ 419100 h 442913"/>
                <a:gd name="connsiteX32" fmla="*/ 483394 w 2655094"/>
                <a:gd name="connsiteY32" fmla="*/ 435769 h 442913"/>
                <a:gd name="connsiteX33" fmla="*/ 445294 w 2655094"/>
                <a:gd name="connsiteY33" fmla="*/ 442913 h 442913"/>
                <a:gd name="connsiteX34" fmla="*/ 407194 w 2655094"/>
                <a:gd name="connsiteY34" fmla="*/ 442913 h 442913"/>
                <a:gd name="connsiteX35" fmla="*/ 361950 w 2655094"/>
                <a:gd name="connsiteY35" fmla="*/ 438150 h 442913"/>
                <a:gd name="connsiteX36" fmla="*/ 314325 w 2655094"/>
                <a:gd name="connsiteY36" fmla="*/ 421482 h 442913"/>
                <a:gd name="connsiteX37" fmla="*/ 278606 w 2655094"/>
                <a:gd name="connsiteY37" fmla="*/ 392907 h 442913"/>
                <a:gd name="connsiteX38" fmla="*/ 190500 w 2655094"/>
                <a:gd name="connsiteY38" fmla="*/ 316707 h 442913"/>
                <a:gd name="connsiteX39" fmla="*/ 95250 w 2655094"/>
                <a:gd name="connsiteY39" fmla="*/ 230982 h 442913"/>
                <a:gd name="connsiteX40" fmla="*/ 11906 w 2655094"/>
                <a:gd name="connsiteY40" fmla="*/ 147638 h 442913"/>
                <a:gd name="connsiteX41" fmla="*/ 0 w 2655094"/>
                <a:gd name="connsiteY41" fmla="*/ 121444 h 442913"/>
                <a:gd name="connsiteX42" fmla="*/ 0 w 2655094"/>
                <a:gd name="connsiteY42" fmla="*/ 100013 h 442913"/>
                <a:gd name="connsiteX43" fmla="*/ 2381 w 2655094"/>
                <a:gd name="connsiteY43" fmla="*/ 83344 h 442913"/>
                <a:gd name="connsiteX44" fmla="*/ 14288 w 2655094"/>
                <a:gd name="connsiteY44" fmla="*/ 73819 h 442913"/>
                <a:gd name="connsiteX45" fmla="*/ 23813 w 2655094"/>
                <a:gd name="connsiteY45" fmla="*/ 71438 h 442913"/>
                <a:gd name="connsiteX46" fmla="*/ 42863 w 2655094"/>
                <a:gd name="connsiteY46" fmla="*/ 73819 h 442913"/>
                <a:gd name="connsiteX47" fmla="*/ 64294 w 2655094"/>
                <a:gd name="connsiteY47" fmla="*/ 83344 h 442913"/>
                <a:gd name="connsiteX48" fmla="*/ 102394 w 2655094"/>
                <a:gd name="connsiteY48" fmla="*/ 111919 h 442913"/>
                <a:gd name="connsiteX49" fmla="*/ 145256 w 2655094"/>
                <a:gd name="connsiteY49" fmla="*/ 140494 h 442913"/>
                <a:gd name="connsiteX50" fmla="*/ 180975 w 2655094"/>
                <a:gd name="connsiteY50" fmla="*/ 157163 h 442913"/>
                <a:gd name="connsiteX51" fmla="*/ 266700 w 2655094"/>
                <a:gd name="connsiteY51" fmla="*/ 185738 h 442913"/>
                <a:gd name="connsiteX52" fmla="*/ 335756 w 2655094"/>
                <a:gd name="connsiteY52" fmla="*/ 197644 h 442913"/>
                <a:gd name="connsiteX53" fmla="*/ 426244 w 2655094"/>
                <a:gd name="connsiteY53" fmla="*/ 204788 h 442913"/>
                <a:gd name="connsiteX54" fmla="*/ 600075 w 2655094"/>
                <a:gd name="connsiteY54" fmla="*/ 190500 h 442913"/>
                <a:gd name="connsiteX55" fmla="*/ 895350 w 2655094"/>
                <a:gd name="connsiteY55" fmla="*/ 164307 h 442913"/>
                <a:gd name="connsiteX56" fmla="*/ 1152525 w 2655094"/>
                <a:gd name="connsiteY56" fmla="*/ 14287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655094" h="442913">
                  <a:moveTo>
                    <a:pt x="1152525" y="142875"/>
                  </a:moveTo>
                  <a:lnTo>
                    <a:pt x="1514475" y="109538"/>
                  </a:lnTo>
                  <a:lnTo>
                    <a:pt x="1859756" y="78582"/>
                  </a:lnTo>
                  <a:lnTo>
                    <a:pt x="2007394" y="66675"/>
                  </a:lnTo>
                  <a:lnTo>
                    <a:pt x="2085975" y="40482"/>
                  </a:lnTo>
                  <a:lnTo>
                    <a:pt x="2205038" y="2382"/>
                  </a:lnTo>
                  <a:lnTo>
                    <a:pt x="2221706" y="0"/>
                  </a:lnTo>
                  <a:lnTo>
                    <a:pt x="2257425" y="9525"/>
                  </a:lnTo>
                  <a:lnTo>
                    <a:pt x="2347913" y="38100"/>
                  </a:lnTo>
                  <a:lnTo>
                    <a:pt x="2452688" y="73819"/>
                  </a:lnTo>
                  <a:lnTo>
                    <a:pt x="2536031" y="104775"/>
                  </a:lnTo>
                  <a:lnTo>
                    <a:pt x="2578894" y="121444"/>
                  </a:lnTo>
                  <a:lnTo>
                    <a:pt x="2595563" y="128588"/>
                  </a:lnTo>
                  <a:lnTo>
                    <a:pt x="2616994" y="142875"/>
                  </a:lnTo>
                  <a:lnTo>
                    <a:pt x="2633663" y="164307"/>
                  </a:lnTo>
                  <a:lnTo>
                    <a:pt x="2647950" y="192882"/>
                  </a:lnTo>
                  <a:lnTo>
                    <a:pt x="2655094" y="216694"/>
                  </a:lnTo>
                  <a:lnTo>
                    <a:pt x="2650331" y="233363"/>
                  </a:lnTo>
                  <a:lnTo>
                    <a:pt x="2645569" y="250032"/>
                  </a:lnTo>
                  <a:lnTo>
                    <a:pt x="2621756" y="264319"/>
                  </a:lnTo>
                  <a:lnTo>
                    <a:pt x="2571750" y="278607"/>
                  </a:lnTo>
                  <a:lnTo>
                    <a:pt x="2505075" y="288132"/>
                  </a:lnTo>
                  <a:lnTo>
                    <a:pt x="2409825" y="288132"/>
                  </a:lnTo>
                  <a:lnTo>
                    <a:pt x="2266950" y="288132"/>
                  </a:lnTo>
                  <a:lnTo>
                    <a:pt x="2033588" y="290513"/>
                  </a:lnTo>
                  <a:lnTo>
                    <a:pt x="1752600" y="302419"/>
                  </a:lnTo>
                  <a:lnTo>
                    <a:pt x="1471613" y="316707"/>
                  </a:lnTo>
                  <a:lnTo>
                    <a:pt x="1250156" y="333375"/>
                  </a:lnTo>
                  <a:lnTo>
                    <a:pt x="1019175" y="354807"/>
                  </a:lnTo>
                  <a:lnTo>
                    <a:pt x="635794" y="395288"/>
                  </a:lnTo>
                  <a:lnTo>
                    <a:pt x="576263" y="402432"/>
                  </a:lnTo>
                  <a:lnTo>
                    <a:pt x="533400" y="419100"/>
                  </a:lnTo>
                  <a:lnTo>
                    <a:pt x="483394" y="435769"/>
                  </a:lnTo>
                  <a:lnTo>
                    <a:pt x="445294" y="442913"/>
                  </a:lnTo>
                  <a:lnTo>
                    <a:pt x="407194" y="442913"/>
                  </a:lnTo>
                  <a:lnTo>
                    <a:pt x="361950" y="438150"/>
                  </a:lnTo>
                  <a:lnTo>
                    <a:pt x="314325" y="421482"/>
                  </a:lnTo>
                  <a:lnTo>
                    <a:pt x="278606" y="392907"/>
                  </a:lnTo>
                  <a:lnTo>
                    <a:pt x="190500" y="316707"/>
                  </a:lnTo>
                  <a:lnTo>
                    <a:pt x="95250" y="230982"/>
                  </a:lnTo>
                  <a:lnTo>
                    <a:pt x="11906" y="147638"/>
                  </a:lnTo>
                  <a:lnTo>
                    <a:pt x="0" y="121444"/>
                  </a:lnTo>
                  <a:lnTo>
                    <a:pt x="0" y="100013"/>
                  </a:lnTo>
                  <a:cubicBezTo>
                    <a:pt x="2511" y="84942"/>
                    <a:pt x="2381" y="90553"/>
                    <a:pt x="2381" y="83344"/>
                  </a:cubicBezTo>
                  <a:lnTo>
                    <a:pt x="14288" y="73819"/>
                  </a:lnTo>
                  <a:lnTo>
                    <a:pt x="23813" y="71438"/>
                  </a:lnTo>
                  <a:lnTo>
                    <a:pt x="42863" y="73819"/>
                  </a:lnTo>
                  <a:lnTo>
                    <a:pt x="64294" y="83344"/>
                  </a:lnTo>
                  <a:lnTo>
                    <a:pt x="102394" y="111919"/>
                  </a:lnTo>
                  <a:lnTo>
                    <a:pt x="145256" y="140494"/>
                  </a:lnTo>
                  <a:lnTo>
                    <a:pt x="180975" y="157163"/>
                  </a:lnTo>
                  <a:lnTo>
                    <a:pt x="266700" y="185738"/>
                  </a:lnTo>
                  <a:lnTo>
                    <a:pt x="335756" y="197644"/>
                  </a:lnTo>
                  <a:lnTo>
                    <a:pt x="426244" y="204788"/>
                  </a:lnTo>
                  <a:lnTo>
                    <a:pt x="600075" y="190500"/>
                  </a:lnTo>
                  <a:lnTo>
                    <a:pt x="895350" y="164307"/>
                  </a:lnTo>
                  <a:lnTo>
                    <a:pt x="1152525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7D5DBBC6-DA94-314F-AE8E-9ADFC3AAA91F}"/>
                </a:ext>
              </a:extLst>
            </p:cNvPr>
            <p:cNvSpPr/>
            <p:nvPr/>
          </p:nvSpPr>
          <p:spPr>
            <a:xfrm>
              <a:off x="3573463" y="1795463"/>
              <a:ext cx="3105150" cy="552450"/>
            </a:xfrm>
            <a:custGeom>
              <a:avLst/>
              <a:gdLst>
                <a:gd name="connsiteX0" fmla="*/ 908790 w 3105033"/>
                <a:gd name="connsiteY0" fmla="*/ 252442 h 552567"/>
                <a:gd name="connsiteX1" fmla="*/ 1220135 w 3105033"/>
                <a:gd name="connsiteY1" fmla="*/ 204758 h 552567"/>
                <a:gd name="connsiteX2" fmla="*/ 1497821 w 3105033"/>
                <a:gd name="connsiteY2" fmla="*/ 159880 h 552567"/>
                <a:gd name="connsiteX3" fmla="*/ 1741848 w 3105033"/>
                <a:gd name="connsiteY3" fmla="*/ 137441 h 552567"/>
                <a:gd name="connsiteX4" fmla="*/ 2019534 w 3105033"/>
                <a:gd name="connsiteY4" fmla="*/ 109392 h 552567"/>
                <a:gd name="connsiteX5" fmla="*/ 2196243 w 3105033"/>
                <a:gd name="connsiteY5" fmla="*/ 92562 h 552567"/>
                <a:gd name="connsiteX6" fmla="*/ 2370147 w 3105033"/>
                <a:gd name="connsiteY6" fmla="*/ 75733 h 552567"/>
                <a:gd name="connsiteX7" fmla="*/ 2434660 w 3105033"/>
                <a:gd name="connsiteY7" fmla="*/ 72928 h 552567"/>
                <a:gd name="connsiteX8" fmla="*/ 2482343 w 3105033"/>
                <a:gd name="connsiteY8" fmla="*/ 58903 h 552567"/>
                <a:gd name="connsiteX9" fmla="*/ 2566491 w 3105033"/>
                <a:gd name="connsiteY9" fmla="*/ 28049 h 552567"/>
                <a:gd name="connsiteX10" fmla="*/ 2639418 w 3105033"/>
                <a:gd name="connsiteY10" fmla="*/ 5610 h 552567"/>
                <a:gd name="connsiteX11" fmla="*/ 2681492 w 3105033"/>
                <a:gd name="connsiteY11" fmla="*/ 0 h 552567"/>
                <a:gd name="connsiteX12" fmla="*/ 2717956 w 3105033"/>
                <a:gd name="connsiteY12" fmla="*/ 2805 h 552567"/>
                <a:gd name="connsiteX13" fmla="*/ 2757224 w 3105033"/>
                <a:gd name="connsiteY13" fmla="*/ 8415 h 552567"/>
                <a:gd name="connsiteX14" fmla="*/ 2821737 w 3105033"/>
                <a:gd name="connsiteY14" fmla="*/ 28049 h 552567"/>
                <a:gd name="connsiteX15" fmla="*/ 2908689 w 3105033"/>
                <a:gd name="connsiteY15" fmla="*/ 61708 h 552567"/>
                <a:gd name="connsiteX16" fmla="*/ 2981617 w 3105033"/>
                <a:gd name="connsiteY16" fmla="*/ 100977 h 552567"/>
                <a:gd name="connsiteX17" fmla="*/ 3034910 w 3105033"/>
                <a:gd name="connsiteY17" fmla="*/ 129026 h 552567"/>
                <a:gd name="connsiteX18" fmla="*/ 3074179 w 3105033"/>
                <a:gd name="connsiteY18" fmla="*/ 154270 h 552567"/>
                <a:gd name="connsiteX19" fmla="*/ 3093813 w 3105033"/>
                <a:gd name="connsiteY19" fmla="*/ 173904 h 552567"/>
                <a:gd name="connsiteX20" fmla="*/ 3105033 w 3105033"/>
                <a:gd name="connsiteY20" fmla="*/ 193539 h 552567"/>
                <a:gd name="connsiteX21" fmla="*/ 3105033 w 3105033"/>
                <a:gd name="connsiteY21" fmla="*/ 207563 h 552567"/>
                <a:gd name="connsiteX22" fmla="*/ 3096618 w 3105033"/>
                <a:gd name="connsiteY22" fmla="*/ 227198 h 552567"/>
                <a:gd name="connsiteX23" fmla="*/ 3065764 w 3105033"/>
                <a:gd name="connsiteY23" fmla="*/ 249637 h 552567"/>
                <a:gd name="connsiteX24" fmla="*/ 3020886 w 3105033"/>
                <a:gd name="connsiteY24" fmla="*/ 269271 h 552567"/>
                <a:gd name="connsiteX25" fmla="*/ 2978812 w 3105033"/>
                <a:gd name="connsiteY25" fmla="*/ 272076 h 552567"/>
                <a:gd name="connsiteX26" fmla="*/ 2754419 w 3105033"/>
                <a:gd name="connsiteY26" fmla="*/ 272076 h 552567"/>
                <a:gd name="connsiteX27" fmla="*/ 2527222 w 3105033"/>
                <a:gd name="connsiteY27" fmla="*/ 274881 h 552567"/>
                <a:gd name="connsiteX28" fmla="*/ 2193438 w 3105033"/>
                <a:gd name="connsiteY28" fmla="*/ 280491 h 552567"/>
                <a:gd name="connsiteX29" fmla="*/ 1918557 w 3105033"/>
                <a:gd name="connsiteY29" fmla="*/ 291711 h 552567"/>
                <a:gd name="connsiteX30" fmla="*/ 1767092 w 3105033"/>
                <a:gd name="connsiteY30" fmla="*/ 305735 h 552567"/>
                <a:gd name="connsiteX31" fmla="*/ 1433308 w 3105033"/>
                <a:gd name="connsiteY31" fmla="*/ 347809 h 552567"/>
                <a:gd name="connsiteX32" fmla="*/ 1074280 w 3105033"/>
                <a:gd name="connsiteY32" fmla="*/ 395492 h 552567"/>
                <a:gd name="connsiteX33" fmla="*/ 667568 w 3105033"/>
                <a:gd name="connsiteY33" fmla="*/ 454395 h 552567"/>
                <a:gd name="connsiteX34" fmla="*/ 252441 w 3105033"/>
                <a:gd name="connsiteY34" fmla="*/ 516103 h 552567"/>
                <a:gd name="connsiteX35" fmla="*/ 22439 w 3105033"/>
                <a:gd name="connsiteY35" fmla="*/ 552567 h 552567"/>
                <a:gd name="connsiteX36" fmla="*/ 0 w 3105033"/>
                <a:gd name="connsiteY36" fmla="*/ 392687 h 552567"/>
                <a:gd name="connsiteX37" fmla="*/ 207563 w 3105033"/>
                <a:gd name="connsiteY37" fmla="*/ 364638 h 552567"/>
                <a:gd name="connsiteX38" fmla="*/ 482444 w 3105033"/>
                <a:gd name="connsiteY38" fmla="*/ 319760 h 552567"/>
                <a:gd name="connsiteX39" fmla="*/ 908790 w 3105033"/>
                <a:gd name="connsiteY39" fmla="*/ 252442 h 552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05033" h="552567">
                  <a:moveTo>
                    <a:pt x="908790" y="252442"/>
                  </a:moveTo>
                  <a:lnTo>
                    <a:pt x="1220135" y="204758"/>
                  </a:lnTo>
                  <a:lnTo>
                    <a:pt x="1497821" y="159880"/>
                  </a:lnTo>
                  <a:lnTo>
                    <a:pt x="1741848" y="137441"/>
                  </a:lnTo>
                  <a:lnTo>
                    <a:pt x="2019534" y="109392"/>
                  </a:lnTo>
                  <a:lnTo>
                    <a:pt x="2196243" y="92562"/>
                  </a:lnTo>
                  <a:lnTo>
                    <a:pt x="2370147" y="75733"/>
                  </a:lnTo>
                  <a:lnTo>
                    <a:pt x="2434660" y="72928"/>
                  </a:lnTo>
                  <a:lnTo>
                    <a:pt x="2482343" y="58903"/>
                  </a:lnTo>
                  <a:lnTo>
                    <a:pt x="2566491" y="28049"/>
                  </a:lnTo>
                  <a:lnTo>
                    <a:pt x="2639418" y="5610"/>
                  </a:lnTo>
                  <a:lnTo>
                    <a:pt x="2681492" y="0"/>
                  </a:lnTo>
                  <a:lnTo>
                    <a:pt x="2717956" y="2805"/>
                  </a:lnTo>
                  <a:lnTo>
                    <a:pt x="2757224" y="8415"/>
                  </a:lnTo>
                  <a:lnTo>
                    <a:pt x="2821737" y="28049"/>
                  </a:lnTo>
                  <a:lnTo>
                    <a:pt x="2908689" y="61708"/>
                  </a:lnTo>
                  <a:lnTo>
                    <a:pt x="2981617" y="100977"/>
                  </a:lnTo>
                  <a:lnTo>
                    <a:pt x="3034910" y="129026"/>
                  </a:lnTo>
                  <a:lnTo>
                    <a:pt x="3074179" y="154270"/>
                  </a:lnTo>
                  <a:lnTo>
                    <a:pt x="3093813" y="173904"/>
                  </a:lnTo>
                  <a:lnTo>
                    <a:pt x="3105033" y="193539"/>
                  </a:lnTo>
                  <a:lnTo>
                    <a:pt x="3105033" y="207563"/>
                  </a:lnTo>
                  <a:lnTo>
                    <a:pt x="3096618" y="227198"/>
                  </a:lnTo>
                  <a:lnTo>
                    <a:pt x="3065764" y="249637"/>
                  </a:lnTo>
                  <a:lnTo>
                    <a:pt x="3020886" y="269271"/>
                  </a:lnTo>
                  <a:lnTo>
                    <a:pt x="2978812" y="272076"/>
                  </a:lnTo>
                  <a:lnTo>
                    <a:pt x="2754419" y="272076"/>
                  </a:lnTo>
                  <a:lnTo>
                    <a:pt x="2527222" y="274881"/>
                  </a:lnTo>
                  <a:lnTo>
                    <a:pt x="2193438" y="280491"/>
                  </a:lnTo>
                  <a:lnTo>
                    <a:pt x="1918557" y="291711"/>
                  </a:lnTo>
                  <a:lnTo>
                    <a:pt x="1767092" y="305735"/>
                  </a:lnTo>
                  <a:lnTo>
                    <a:pt x="1433308" y="347809"/>
                  </a:lnTo>
                  <a:lnTo>
                    <a:pt x="1074280" y="395492"/>
                  </a:lnTo>
                  <a:lnTo>
                    <a:pt x="667568" y="454395"/>
                  </a:lnTo>
                  <a:lnTo>
                    <a:pt x="252441" y="516103"/>
                  </a:lnTo>
                  <a:lnTo>
                    <a:pt x="22439" y="552567"/>
                  </a:lnTo>
                  <a:lnTo>
                    <a:pt x="0" y="392687"/>
                  </a:lnTo>
                  <a:lnTo>
                    <a:pt x="207563" y="364638"/>
                  </a:lnTo>
                  <a:lnTo>
                    <a:pt x="482444" y="319760"/>
                  </a:lnTo>
                  <a:lnTo>
                    <a:pt x="908790" y="2524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2A6C450-F8C9-B84C-AFC1-4BB65052ED16}"/>
                </a:ext>
              </a:extLst>
            </p:cNvPr>
            <p:cNvSpPr/>
            <p:nvPr/>
          </p:nvSpPr>
          <p:spPr>
            <a:xfrm>
              <a:off x="2574925" y="2062163"/>
              <a:ext cx="1100138" cy="3316287"/>
            </a:xfrm>
            <a:custGeom>
              <a:avLst/>
              <a:gdLst>
                <a:gd name="connsiteX0" fmla="*/ 801725 w 1100747"/>
                <a:gd name="connsiteY0" fmla="*/ 793058 h 3315242"/>
                <a:gd name="connsiteX1" fmla="*/ 806058 w 1100747"/>
                <a:gd name="connsiteY1" fmla="*/ 550374 h 3315242"/>
                <a:gd name="connsiteX2" fmla="*/ 806058 w 1100747"/>
                <a:gd name="connsiteY2" fmla="*/ 355359 h 3315242"/>
                <a:gd name="connsiteX3" fmla="*/ 806058 w 1100747"/>
                <a:gd name="connsiteY3" fmla="*/ 329357 h 3315242"/>
                <a:gd name="connsiteX4" fmla="*/ 793057 w 1100747"/>
                <a:gd name="connsiteY4" fmla="*/ 286021 h 3315242"/>
                <a:gd name="connsiteX5" fmla="*/ 780057 w 1100747"/>
                <a:gd name="connsiteY5" fmla="*/ 247018 h 3315242"/>
                <a:gd name="connsiteX6" fmla="*/ 741054 w 1100747"/>
                <a:gd name="connsiteY6" fmla="*/ 173346 h 3315242"/>
                <a:gd name="connsiteX7" fmla="*/ 706385 w 1100747"/>
                <a:gd name="connsiteY7" fmla="*/ 125676 h 3315242"/>
                <a:gd name="connsiteX8" fmla="*/ 671715 w 1100747"/>
                <a:gd name="connsiteY8" fmla="*/ 91007 h 3315242"/>
                <a:gd name="connsiteX9" fmla="*/ 650047 w 1100747"/>
                <a:gd name="connsiteY9" fmla="*/ 69338 h 3315242"/>
                <a:gd name="connsiteX10" fmla="*/ 637046 w 1100747"/>
                <a:gd name="connsiteY10" fmla="*/ 43337 h 3315242"/>
                <a:gd name="connsiteX11" fmla="*/ 628379 w 1100747"/>
                <a:gd name="connsiteY11" fmla="*/ 21668 h 3315242"/>
                <a:gd name="connsiteX12" fmla="*/ 632712 w 1100747"/>
                <a:gd name="connsiteY12" fmla="*/ 4334 h 3315242"/>
                <a:gd name="connsiteX13" fmla="*/ 641380 w 1100747"/>
                <a:gd name="connsiteY13" fmla="*/ 0 h 3315242"/>
                <a:gd name="connsiteX14" fmla="*/ 663048 w 1100747"/>
                <a:gd name="connsiteY14" fmla="*/ 0 h 3315242"/>
                <a:gd name="connsiteX15" fmla="*/ 728053 w 1100747"/>
                <a:gd name="connsiteY15" fmla="*/ 8667 h 3315242"/>
                <a:gd name="connsiteX16" fmla="*/ 814726 w 1100747"/>
                <a:gd name="connsiteY16" fmla="*/ 26002 h 3315242"/>
                <a:gd name="connsiteX17" fmla="*/ 897065 w 1100747"/>
                <a:gd name="connsiteY17" fmla="*/ 47670 h 3315242"/>
                <a:gd name="connsiteX18" fmla="*/ 983738 w 1100747"/>
                <a:gd name="connsiteY18" fmla="*/ 78006 h 3315242"/>
                <a:gd name="connsiteX19" fmla="*/ 1057410 w 1100747"/>
                <a:gd name="connsiteY19" fmla="*/ 104008 h 3315242"/>
                <a:gd name="connsiteX20" fmla="*/ 1087746 w 1100747"/>
                <a:gd name="connsiteY20" fmla="*/ 121342 h 3315242"/>
                <a:gd name="connsiteX21" fmla="*/ 1100747 w 1100747"/>
                <a:gd name="connsiteY21" fmla="*/ 268686 h 3315242"/>
                <a:gd name="connsiteX22" fmla="*/ 1100747 w 1100747"/>
                <a:gd name="connsiteY22" fmla="*/ 385695 h 3315242"/>
                <a:gd name="connsiteX23" fmla="*/ 1092079 w 1100747"/>
                <a:gd name="connsiteY23" fmla="*/ 667382 h 3315242"/>
                <a:gd name="connsiteX24" fmla="*/ 1079078 w 1100747"/>
                <a:gd name="connsiteY24" fmla="*/ 901399 h 3315242"/>
                <a:gd name="connsiteX25" fmla="*/ 1057410 w 1100747"/>
                <a:gd name="connsiteY25" fmla="*/ 1100747 h 3315242"/>
                <a:gd name="connsiteX26" fmla="*/ 1031408 w 1100747"/>
                <a:gd name="connsiteY26" fmla="*/ 1317429 h 3315242"/>
                <a:gd name="connsiteX27" fmla="*/ 996739 w 1100747"/>
                <a:gd name="connsiteY27" fmla="*/ 1534112 h 3315242"/>
                <a:gd name="connsiteX28" fmla="*/ 949069 w 1100747"/>
                <a:gd name="connsiteY28" fmla="*/ 1750794 h 3315242"/>
                <a:gd name="connsiteX29" fmla="*/ 897065 w 1100747"/>
                <a:gd name="connsiteY29" fmla="*/ 1967477 h 3315242"/>
                <a:gd name="connsiteX30" fmla="*/ 845061 w 1100747"/>
                <a:gd name="connsiteY30" fmla="*/ 2145156 h 3315242"/>
                <a:gd name="connsiteX31" fmla="*/ 780057 w 1100747"/>
                <a:gd name="connsiteY31" fmla="*/ 2309835 h 3315242"/>
                <a:gd name="connsiteX32" fmla="*/ 736720 w 1100747"/>
                <a:gd name="connsiteY32" fmla="*/ 2413843 h 3315242"/>
                <a:gd name="connsiteX33" fmla="*/ 650047 w 1100747"/>
                <a:gd name="connsiteY33" fmla="*/ 2574188 h 3315242"/>
                <a:gd name="connsiteX34" fmla="*/ 559040 w 1100747"/>
                <a:gd name="connsiteY34" fmla="*/ 2725865 h 3315242"/>
                <a:gd name="connsiteX35" fmla="*/ 450699 w 1100747"/>
                <a:gd name="connsiteY35" fmla="*/ 2886210 h 3315242"/>
                <a:gd name="connsiteX36" fmla="*/ 342358 w 1100747"/>
                <a:gd name="connsiteY36" fmla="*/ 3024887 h 3315242"/>
                <a:gd name="connsiteX37" fmla="*/ 234017 w 1100747"/>
                <a:gd name="connsiteY37" fmla="*/ 3141896 h 3315242"/>
                <a:gd name="connsiteX38" fmla="*/ 121342 w 1100747"/>
                <a:gd name="connsiteY38" fmla="*/ 3263238 h 3315242"/>
                <a:gd name="connsiteX39" fmla="*/ 86673 w 1100747"/>
                <a:gd name="connsiteY39" fmla="*/ 3297907 h 3315242"/>
                <a:gd name="connsiteX40" fmla="*/ 69338 w 1100747"/>
                <a:gd name="connsiteY40" fmla="*/ 3310908 h 3315242"/>
                <a:gd name="connsiteX41" fmla="*/ 52003 w 1100747"/>
                <a:gd name="connsiteY41" fmla="*/ 3315242 h 3315242"/>
                <a:gd name="connsiteX42" fmla="*/ 17334 w 1100747"/>
                <a:gd name="connsiteY42" fmla="*/ 3315242 h 3315242"/>
                <a:gd name="connsiteX43" fmla="*/ 4333 w 1100747"/>
                <a:gd name="connsiteY43" fmla="*/ 3302241 h 3315242"/>
                <a:gd name="connsiteX44" fmla="*/ 0 w 1100747"/>
                <a:gd name="connsiteY44" fmla="*/ 3284906 h 3315242"/>
                <a:gd name="connsiteX45" fmla="*/ 8667 w 1100747"/>
                <a:gd name="connsiteY45" fmla="*/ 3258904 h 3315242"/>
                <a:gd name="connsiteX46" fmla="*/ 56337 w 1100747"/>
                <a:gd name="connsiteY46" fmla="*/ 3198233 h 3315242"/>
                <a:gd name="connsiteX47" fmla="*/ 147344 w 1100747"/>
                <a:gd name="connsiteY47" fmla="*/ 3076891 h 3315242"/>
                <a:gd name="connsiteX48" fmla="*/ 225349 w 1100747"/>
                <a:gd name="connsiteY48" fmla="*/ 2968550 h 3315242"/>
                <a:gd name="connsiteX49" fmla="*/ 312022 w 1100747"/>
                <a:gd name="connsiteY49" fmla="*/ 2829873 h 3315242"/>
                <a:gd name="connsiteX50" fmla="*/ 372694 w 1100747"/>
                <a:gd name="connsiteY50" fmla="*/ 2730199 h 3315242"/>
                <a:gd name="connsiteX51" fmla="*/ 450699 w 1100747"/>
                <a:gd name="connsiteY51" fmla="*/ 2578521 h 3315242"/>
                <a:gd name="connsiteX52" fmla="*/ 485368 w 1100747"/>
                <a:gd name="connsiteY52" fmla="*/ 2504849 h 3315242"/>
                <a:gd name="connsiteX53" fmla="*/ 533039 w 1100747"/>
                <a:gd name="connsiteY53" fmla="*/ 2392174 h 3315242"/>
                <a:gd name="connsiteX54" fmla="*/ 567708 w 1100747"/>
                <a:gd name="connsiteY54" fmla="*/ 2283833 h 3315242"/>
                <a:gd name="connsiteX55" fmla="*/ 606711 w 1100747"/>
                <a:gd name="connsiteY55" fmla="*/ 2158157 h 3315242"/>
                <a:gd name="connsiteX56" fmla="*/ 632712 w 1100747"/>
                <a:gd name="connsiteY56" fmla="*/ 2080152 h 3315242"/>
                <a:gd name="connsiteX57" fmla="*/ 676049 w 1100747"/>
                <a:gd name="connsiteY57" fmla="*/ 1928474 h 3315242"/>
                <a:gd name="connsiteX58" fmla="*/ 706385 w 1100747"/>
                <a:gd name="connsiteY58" fmla="*/ 1776796 h 3315242"/>
                <a:gd name="connsiteX59" fmla="*/ 728053 w 1100747"/>
                <a:gd name="connsiteY59" fmla="*/ 1646787 h 3315242"/>
                <a:gd name="connsiteX60" fmla="*/ 754055 w 1100747"/>
                <a:gd name="connsiteY60" fmla="*/ 1499443 h 3315242"/>
                <a:gd name="connsiteX61" fmla="*/ 767056 w 1100747"/>
                <a:gd name="connsiteY61" fmla="*/ 1343431 h 3315242"/>
                <a:gd name="connsiteX62" fmla="*/ 784390 w 1100747"/>
                <a:gd name="connsiteY62" fmla="*/ 1161418 h 3315242"/>
                <a:gd name="connsiteX63" fmla="*/ 801725 w 1100747"/>
                <a:gd name="connsiteY63" fmla="*/ 793058 h 331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00747" h="3315242">
                  <a:moveTo>
                    <a:pt x="801725" y="793058"/>
                  </a:moveTo>
                  <a:cubicBezTo>
                    <a:pt x="803169" y="712163"/>
                    <a:pt x="804614" y="631269"/>
                    <a:pt x="806058" y="550374"/>
                  </a:cubicBezTo>
                  <a:lnTo>
                    <a:pt x="806058" y="355359"/>
                  </a:lnTo>
                  <a:lnTo>
                    <a:pt x="806058" y="329357"/>
                  </a:lnTo>
                  <a:lnTo>
                    <a:pt x="793057" y="286021"/>
                  </a:lnTo>
                  <a:lnTo>
                    <a:pt x="780057" y="247018"/>
                  </a:lnTo>
                  <a:lnTo>
                    <a:pt x="741054" y="173346"/>
                  </a:lnTo>
                  <a:lnTo>
                    <a:pt x="706385" y="125676"/>
                  </a:lnTo>
                  <a:lnTo>
                    <a:pt x="671715" y="91007"/>
                  </a:lnTo>
                  <a:lnTo>
                    <a:pt x="650047" y="69338"/>
                  </a:lnTo>
                  <a:lnTo>
                    <a:pt x="637046" y="43337"/>
                  </a:lnTo>
                  <a:lnTo>
                    <a:pt x="628379" y="21668"/>
                  </a:lnTo>
                  <a:lnTo>
                    <a:pt x="632712" y="4334"/>
                  </a:lnTo>
                  <a:lnTo>
                    <a:pt x="641380" y="0"/>
                  </a:lnTo>
                  <a:lnTo>
                    <a:pt x="663048" y="0"/>
                  </a:lnTo>
                  <a:lnTo>
                    <a:pt x="728053" y="8667"/>
                  </a:lnTo>
                  <a:lnTo>
                    <a:pt x="814726" y="26002"/>
                  </a:lnTo>
                  <a:lnTo>
                    <a:pt x="897065" y="47670"/>
                  </a:lnTo>
                  <a:lnTo>
                    <a:pt x="983738" y="78006"/>
                  </a:lnTo>
                  <a:lnTo>
                    <a:pt x="1057410" y="104008"/>
                  </a:lnTo>
                  <a:lnTo>
                    <a:pt x="1087746" y="121342"/>
                  </a:lnTo>
                  <a:lnTo>
                    <a:pt x="1100747" y="268686"/>
                  </a:lnTo>
                  <a:lnTo>
                    <a:pt x="1100747" y="385695"/>
                  </a:lnTo>
                  <a:lnTo>
                    <a:pt x="1092079" y="667382"/>
                  </a:lnTo>
                  <a:lnTo>
                    <a:pt x="1079078" y="901399"/>
                  </a:lnTo>
                  <a:lnTo>
                    <a:pt x="1057410" y="1100747"/>
                  </a:lnTo>
                  <a:lnTo>
                    <a:pt x="1031408" y="1317429"/>
                  </a:lnTo>
                  <a:lnTo>
                    <a:pt x="996739" y="1534112"/>
                  </a:lnTo>
                  <a:lnTo>
                    <a:pt x="949069" y="1750794"/>
                  </a:lnTo>
                  <a:lnTo>
                    <a:pt x="897065" y="1967477"/>
                  </a:lnTo>
                  <a:lnTo>
                    <a:pt x="845061" y="2145156"/>
                  </a:lnTo>
                  <a:lnTo>
                    <a:pt x="780057" y="2309835"/>
                  </a:lnTo>
                  <a:lnTo>
                    <a:pt x="736720" y="2413843"/>
                  </a:lnTo>
                  <a:lnTo>
                    <a:pt x="650047" y="2574188"/>
                  </a:lnTo>
                  <a:lnTo>
                    <a:pt x="559040" y="2725865"/>
                  </a:lnTo>
                  <a:lnTo>
                    <a:pt x="450699" y="2886210"/>
                  </a:lnTo>
                  <a:lnTo>
                    <a:pt x="342358" y="3024887"/>
                  </a:lnTo>
                  <a:lnTo>
                    <a:pt x="234017" y="3141896"/>
                  </a:lnTo>
                  <a:lnTo>
                    <a:pt x="121342" y="3263238"/>
                  </a:lnTo>
                  <a:lnTo>
                    <a:pt x="86673" y="3297907"/>
                  </a:lnTo>
                  <a:lnTo>
                    <a:pt x="69338" y="3310908"/>
                  </a:lnTo>
                  <a:lnTo>
                    <a:pt x="52003" y="3315242"/>
                  </a:lnTo>
                  <a:lnTo>
                    <a:pt x="17334" y="3315242"/>
                  </a:lnTo>
                  <a:lnTo>
                    <a:pt x="4333" y="3302241"/>
                  </a:lnTo>
                  <a:lnTo>
                    <a:pt x="0" y="3284906"/>
                  </a:lnTo>
                  <a:lnTo>
                    <a:pt x="8667" y="3258904"/>
                  </a:lnTo>
                  <a:lnTo>
                    <a:pt x="56337" y="3198233"/>
                  </a:lnTo>
                  <a:lnTo>
                    <a:pt x="147344" y="3076891"/>
                  </a:lnTo>
                  <a:lnTo>
                    <a:pt x="225349" y="2968550"/>
                  </a:lnTo>
                  <a:lnTo>
                    <a:pt x="312022" y="2829873"/>
                  </a:lnTo>
                  <a:lnTo>
                    <a:pt x="372694" y="2730199"/>
                  </a:lnTo>
                  <a:lnTo>
                    <a:pt x="450699" y="2578521"/>
                  </a:lnTo>
                  <a:lnTo>
                    <a:pt x="485368" y="2504849"/>
                  </a:lnTo>
                  <a:lnTo>
                    <a:pt x="533039" y="2392174"/>
                  </a:lnTo>
                  <a:lnTo>
                    <a:pt x="567708" y="2283833"/>
                  </a:lnTo>
                  <a:lnTo>
                    <a:pt x="606711" y="2158157"/>
                  </a:lnTo>
                  <a:lnTo>
                    <a:pt x="632712" y="2080152"/>
                  </a:lnTo>
                  <a:lnTo>
                    <a:pt x="676049" y="1928474"/>
                  </a:lnTo>
                  <a:lnTo>
                    <a:pt x="706385" y="1776796"/>
                  </a:lnTo>
                  <a:lnTo>
                    <a:pt x="728053" y="1646787"/>
                  </a:lnTo>
                  <a:lnTo>
                    <a:pt x="754055" y="1499443"/>
                  </a:lnTo>
                  <a:lnTo>
                    <a:pt x="767056" y="1343431"/>
                  </a:lnTo>
                  <a:lnTo>
                    <a:pt x="784390" y="1161418"/>
                  </a:lnTo>
                  <a:lnTo>
                    <a:pt x="801725" y="7930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ADA88A85-3AF2-CE4C-8156-12BC32CEC5A8}"/>
                </a:ext>
              </a:extLst>
            </p:cNvPr>
            <p:cNvSpPr/>
            <p:nvPr/>
          </p:nvSpPr>
          <p:spPr>
            <a:xfrm>
              <a:off x="3890963" y="3065463"/>
              <a:ext cx="431800" cy="2128837"/>
            </a:xfrm>
            <a:custGeom>
              <a:avLst/>
              <a:gdLst>
                <a:gd name="connsiteX0" fmla="*/ 384273 w 431956"/>
                <a:gd name="connsiteY0" fmla="*/ 1020987 h 2128926"/>
                <a:gd name="connsiteX1" fmla="*/ 409517 w 431956"/>
                <a:gd name="connsiteY1" fmla="*/ 661959 h 2128926"/>
                <a:gd name="connsiteX2" fmla="*/ 431956 w 431956"/>
                <a:gd name="connsiteY2" fmla="*/ 566592 h 2128926"/>
                <a:gd name="connsiteX3" fmla="*/ 429151 w 431956"/>
                <a:gd name="connsiteY3" fmla="*/ 398297 h 2128926"/>
                <a:gd name="connsiteX4" fmla="*/ 426346 w 431956"/>
                <a:gd name="connsiteY4" fmla="*/ 311345 h 2128926"/>
                <a:gd name="connsiteX5" fmla="*/ 420737 w 431956"/>
                <a:gd name="connsiteY5" fmla="*/ 266467 h 2128926"/>
                <a:gd name="connsiteX6" fmla="*/ 412322 w 431956"/>
                <a:gd name="connsiteY6" fmla="*/ 215978 h 2128926"/>
                <a:gd name="connsiteX7" fmla="*/ 401102 w 431956"/>
                <a:gd name="connsiteY7" fmla="*/ 176710 h 2128926"/>
                <a:gd name="connsiteX8" fmla="*/ 381468 w 431956"/>
                <a:gd name="connsiteY8" fmla="*/ 126221 h 2128926"/>
                <a:gd name="connsiteX9" fmla="*/ 353419 w 431956"/>
                <a:gd name="connsiteY9" fmla="*/ 81343 h 2128926"/>
                <a:gd name="connsiteX10" fmla="*/ 179514 w 431956"/>
                <a:gd name="connsiteY10" fmla="*/ 33659 h 2128926"/>
                <a:gd name="connsiteX11" fmla="*/ 72928 w 431956"/>
                <a:gd name="connsiteY11" fmla="*/ 5610 h 2128926"/>
                <a:gd name="connsiteX12" fmla="*/ 42074 w 431956"/>
                <a:gd name="connsiteY12" fmla="*/ 0 h 2128926"/>
                <a:gd name="connsiteX13" fmla="*/ 19635 w 431956"/>
                <a:gd name="connsiteY13" fmla="*/ 2805 h 2128926"/>
                <a:gd name="connsiteX14" fmla="*/ 8415 w 431956"/>
                <a:gd name="connsiteY14" fmla="*/ 11220 h 2128926"/>
                <a:gd name="connsiteX15" fmla="*/ 0 w 431956"/>
                <a:gd name="connsiteY15" fmla="*/ 33659 h 2128926"/>
                <a:gd name="connsiteX16" fmla="*/ 8415 w 431956"/>
                <a:gd name="connsiteY16" fmla="*/ 50489 h 2128926"/>
                <a:gd name="connsiteX17" fmla="*/ 44879 w 431956"/>
                <a:gd name="connsiteY17" fmla="*/ 70123 h 2128926"/>
                <a:gd name="connsiteX18" fmla="*/ 70123 w 431956"/>
                <a:gd name="connsiteY18" fmla="*/ 89757 h 2128926"/>
                <a:gd name="connsiteX19" fmla="*/ 98172 w 431956"/>
                <a:gd name="connsiteY19" fmla="*/ 112197 h 2128926"/>
                <a:gd name="connsiteX20" fmla="*/ 131831 w 431956"/>
                <a:gd name="connsiteY20" fmla="*/ 143051 h 2128926"/>
                <a:gd name="connsiteX21" fmla="*/ 154270 w 431956"/>
                <a:gd name="connsiteY21" fmla="*/ 168295 h 2128926"/>
                <a:gd name="connsiteX22" fmla="*/ 173905 w 431956"/>
                <a:gd name="connsiteY22" fmla="*/ 199149 h 2128926"/>
                <a:gd name="connsiteX23" fmla="*/ 193539 w 431956"/>
                <a:gd name="connsiteY23" fmla="*/ 238418 h 2128926"/>
                <a:gd name="connsiteX24" fmla="*/ 204759 w 431956"/>
                <a:gd name="connsiteY24" fmla="*/ 294516 h 2128926"/>
                <a:gd name="connsiteX25" fmla="*/ 204759 w 431956"/>
                <a:gd name="connsiteY25" fmla="*/ 403907 h 2128926"/>
                <a:gd name="connsiteX26" fmla="*/ 190734 w 431956"/>
                <a:gd name="connsiteY26" fmla="*/ 816229 h 2128926"/>
                <a:gd name="connsiteX27" fmla="*/ 173905 w 431956"/>
                <a:gd name="connsiteY27" fmla="*/ 1256599 h 2128926"/>
                <a:gd name="connsiteX28" fmla="*/ 162685 w 431956"/>
                <a:gd name="connsiteY28" fmla="*/ 1646481 h 2128926"/>
                <a:gd name="connsiteX29" fmla="*/ 148660 w 431956"/>
                <a:gd name="connsiteY29" fmla="*/ 1680140 h 2128926"/>
                <a:gd name="connsiteX30" fmla="*/ 98172 w 431956"/>
                <a:gd name="connsiteY30" fmla="*/ 1761483 h 2128926"/>
                <a:gd name="connsiteX31" fmla="*/ 56099 w 431956"/>
                <a:gd name="connsiteY31" fmla="*/ 1823191 h 2128926"/>
                <a:gd name="connsiteX32" fmla="*/ 53294 w 431956"/>
                <a:gd name="connsiteY32" fmla="*/ 1831605 h 2128926"/>
                <a:gd name="connsiteX33" fmla="*/ 70123 w 431956"/>
                <a:gd name="connsiteY33" fmla="*/ 1865264 h 2128926"/>
                <a:gd name="connsiteX34" fmla="*/ 98172 w 431956"/>
                <a:gd name="connsiteY34" fmla="*/ 1907338 h 2128926"/>
                <a:gd name="connsiteX35" fmla="*/ 134636 w 431956"/>
                <a:gd name="connsiteY35" fmla="*/ 1969046 h 2128926"/>
                <a:gd name="connsiteX36" fmla="*/ 168295 w 431956"/>
                <a:gd name="connsiteY36" fmla="*/ 2033559 h 2128926"/>
                <a:gd name="connsiteX37" fmla="*/ 199149 w 431956"/>
                <a:gd name="connsiteY37" fmla="*/ 2089657 h 2128926"/>
                <a:gd name="connsiteX38" fmla="*/ 210368 w 431956"/>
                <a:gd name="connsiteY38" fmla="*/ 2109291 h 2128926"/>
                <a:gd name="connsiteX39" fmla="*/ 230003 w 431956"/>
                <a:gd name="connsiteY39" fmla="*/ 2123316 h 2128926"/>
                <a:gd name="connsiteX40" fmla="*/ 249637 w 431956"/>
                <a:gd name="connsiteY40" fmla="*/ 2128926 h 2128926"/>
                <a:gd name="connsiteX41" fmla="*/ 260857 w 431956"/>
                <a:gd name="connsiteY41" fmla="*/ 2128926 h 2128926"/>
                <a:gd name="connsiteX42" fmla="*/ 286101 w 431956"/>
                <a:gd name="connsiteY42" fmla="*/ 2123316 h 2128926"/>
                <a:gd name="connsiteX43" fmla="*/ 314150 w 431956"/>
                <a:gd name="connsiteY43" fmla="*/ 2109291 h 2128926"/>
                <a:gd name="connsiteX44" fmla="*/ 339394 w 431956"/>
                <a:gd name="connsiteY44" fmla="*/ 2084047 h 2128926"/>
                <a:gd name="connsiteX45" fmla="*/ 345004 w 431956"/>
                <a:gd name="connsiteY45" fmla="*/ 1668921 h 2128926"/>
                <a:gd name="connsiteX46" fmla="*/ 356224 w 431956"/>
                <a:gd name="connsiteY46" fmla="*/ 1511846 h 2128926"/>
                <a:gd name="connsiteX47" fmla="*/ 375858 w 431956"/>
                <a:gd name="connsiteY47" fmla="*/ 1203306 h 2128926"/>
                <a:gd name="connsiteX48" fmla="*/ 384273 w 431956"/>
                <a:gd name="connsiteY48" fmla="*/ 1020987 h 21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1956" h="2128926">
                  <a:moveTo>
                    <a:pt x="384273" y="1020987"/>
                  </a:moveTo>
                  <a:lnTo>
                    <a:pt x="409517" y="661959"/>
                  </a:lnTo>
                  <a:lnTo>
                    <a:pt x="431956" y="566592"/>
                  </a:lnTo>
                  <a:lnTo>
                    <a:pt x="429151" y="398297"/>
                  </a:lnTo>
                  <a:lnTo>
                    <a:pt x="426346" y="311345"/>
                  </a:lnTo>
                  <a:lnTo>
                    <a:pt x="420737" y="266467"/>
                  </a:lnTo>
                  <a:lnTo>
                    <a:pt x="412322" y="215978"/>
                  </a:lnTo>
                  <a:lnTo>
                    <a:pt x="401102" y="176710"/>
                  </a:lnTo>
                  <a:lnTo>
                    <a:pt x="381468" y="126221"/>
                  </a:lnTo>
                  <a:lnTo>
                    <a:pt x="353419" y="81343"/>
                  </a:lnTo>
                  <a:lnTo>
                    <a:pt x="179514" y="33659"/>
                  </a:lnTo>
                  <a:lnTo>
                    <a:pt x="72928" y="5610"/>
                  </a:lnTo>
                  <a:lnTo>
                    <a:pt x="42074" y="0"/>
                  </a:lnTo>
                  <a:lnTo>
                    <a:pt x="19635" y="2805"/>
                  </a:lnTo>
                  <a:lnTo>
                    <a:pt x="8415" y="11220"/>
                  </a:lnTo>
                  <a:lnTo>
                    <a:pt x="0" y="33659"/>
                  </a:lnTo>
                  <a:lnTo>
                    <a:pt x="8415" y="50489"/>
                  </a:lnTo>
                  <a:lnTo>
                    <a:pt x="44879" y="70123"/>
                  </a:lnTo>
                  <a:lnTo>
                    <a:pt x="70123" y="89757"/>
                  </a:lnTo>
                  <a:lnTo>
                    <a:pt x="98172" y="112197"/>
                  </a:lnTo>
                  <a:lnTo>
                    <a:pt x="131831" y="143051"/>
                  </a:lnTo>
                  <a:lnTo>
                    <a:pt x="154270" y="168295"/>
                  </a:lnTo>
                  <a:lnTo>
                    <a:pt x="173905" y="199149"/>
                  </a:lnTo>
                  <a:lnTo>
                    <a:pt x="193539" y="238418"/>
                  </a:lnTo>
                  <a:lnTo>
                    <a:pt x="204759" y="294516"/>
                  </a:lnTo>
                  <a:lnTo>
                    <a:pt x="204759" y="403907"/>
                  </a:lnTo>
                  <a:lnTo>
                    <a:pt x="190734" y="816229"/>
                  </a:lnTo>
                  <a:lnTo>
                    <a:pt x="173905" y="1256599"/>
                  </a:lnTo>
                  <a:lnTo>
                    <a:pt x="162685" y="1646481"/>
                  </a:lnTo>
                  <a:lnTo>
                    <a:pt x="148660" y="1680140"/>
                  </a:lnTo>
                  <a:lnTo>
                    <a:pt x="98172" y="1761483"/>
                  </a:lnTo>
                  <a:lnTo>
                    <a:pt x="56099" y="1823191"/>
                  </a:lnTo>
                  <a:lnTo>
                    <a:pt x="53294" y="1831605"/>
                  </a:lnTo>
                  <a:lnTo>
                    <a:pt x="70123" y="1865264"/>
                  </a:lnTo>
                  <a:lnTo>
                    <a:pt x="98172" y="1907338"/>
                  </a:lnTo>
                  <a:lnTo>
                    <a:pt x="134636" y="1969046"/>
                  </a:lnTo>
                  <a:lnTo>
                    <a:pt x="168295" y="2033559"/>
                  </a:lnTo>
                  <a:lnTo>
                    <a:pt x="199149" y="2089657"/>
                  </a:lnTo>
                  <a:lnTo>
                    <a:pt x="210368" y="2109291"/>
                  </a:lnTo>
                  <a:lnTo>
                    <a:pt x="230003" y="2123316"/>
                  </a:lnTo>
                  <a:lnTo>
                    <a:pt x="249637" y="2128926"/>
                  </a:lnTo>
                  <a:lnTo>
                    <a:pt x="260857" y="2128926"/>
                  </a:lnTo>
                  <a:lnTo>
                    <a:pt x="286101" y="2123316"/>
                  </a:lnTo>
                  <a:lnTo>
                    <a:pt x="314150" y="2109291"/>
                  </a:lnTo>
                  <a:lnTo>
                    <a:pt x="339394" y="2084047"/>
                  </a:lnTo>
                  <a:lnTo>
                    <a:pt x="345004" y="1668921"/>
                  </a:lnTo>
                  <a:lnTo>
                    <a:pt x="356224" y="1511846"/>
                  </a:lnTo>
                  <a:lnTo>
                    <a:pt x="375858" y="1203306"/>
                  </a:lnTo>
                  <a:lnTo>
                    <a:pt x="384273" y="102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4A685AAD-3BB2-7441-B4DB-FA722DB2E7CB}"/>
                </a:ext>
              </a:extLst>
            </p:cNvPr>
            <p:cNvSpPr/>
            <p:nvPr/>
          </p:nvSpPr>
          <p:spPr>
            <a:xfrm>
              <a:off x="4122738" y="4294188"/>
              <a:ext cx="1316037" cy="889000"/>
            </a:xfrm>
            <a:custGeom>
              <a:avLst/>
              <a:gdLst>
                <a:gd name="connsiteX0" fmla="*/ 532932 w 1315502"/>
                <a:gd name="connsiteY0" fmla="*/ 350614 h 889156"/>
                <a:gd name="connsiteX1" fmla="*/ 378662 w 1315502"/>
                <a:gd name="connsiteY1" fmla="*/ 417931 h 889156"/>
                <a:gd name="connsiteX2" fmla="*/ 230002 w 1315502"/>
                <a:gd name="connsiteY2" fmla="*/ 476834 h 889156"/>
                <a:gd name="connsiteX3" fmla="*/ 86952 w 1315502"/>
                <a:gd name="connsiteY3" fmla="*/ 527323 h 889156"/>
                <a:gd name="connsiteX4" fmla="*/ 0 w 1315502"/>
                <a:gd name="connsiteY4" fmla="*/ 552567 h 889156"/>
                <a:gd name="connsiteX5" fmla="*/ 53293 w 1315502"/>
                <a:gd name="connsiteY5" fmla="*/ 889156 h 889156"/>
                <a:gd name="connsiteX6" fmla="*/ 75732 w 1315502"/>
                <a:gd name="connsiteY6" fmla="*/ 880741 h 889156"/>
                <a:gd name="connsiteX7" fmla="*/ 106586 w 1315502"/>
                <a:gd name="connsiteY7" fmla="*/ 855497 h 889156"/>
                <a:gd name="connsiteX8" fmla="*/ 129025 w 1315502"/>
                <a:gd name="connsiteY8" fmla="*/ 827448 h 889156"/>
                <a:gd name="connsiteX9" fmla="*/ 151465 w 1315502"/>
                <a:gd name="connsiteY9" fmla="*/ 793789 h 889156"/>
                <a:gd name="connsiteX10" fmla="*/ 171099 w 1315502"/>
                <a:gd name="connsiteY10" fmla="*/ 768545 h 889156"/>
                <a:gd name="connsiteX11" fmla="*/ 302930 w 1315502"/>
                <a:gd name="connsiteY11" fmla="*/ 687203 h 889156"/>
                <a:gd name="connsiteX12" fmla="*/ 569396 w 1315502"/>
                <a:gd name="connsiteY12" fmla="*/ 527323 h 889156"/>
                <a:gd name="connsiteX13" fmla="*/ 813423 w 1315502"/>
                <a:gd name="connsiteY13" fmla="*/ 375858 h 889156"/>
                <a:gd name="connsiteX14" fmla="*/ 1006962 w 1315502"/>
                <a:gd name="connsiteY14" fmla="*/ 252442 h 889156"/>
                <a:gd name="connsiteX15" fmla="*/ 1197695 w 1315502"/>
                <a:gd name="connsiteY15" fmla="*/ 131831 h 889156"/>
                <a:gd name="connsiteX16" fmla="*/ 1290257 w 1315502"/>
                <a:gd name="connsiteY16" fmla="*/ 72928 h 889156"/>
                <a:gd name="connsiteX17" fmla="*/ 1301477 w 1315502"/>
                <a:gd name="connsiteY17" fmla="*/ 56098 h 889156"/>
                <a:gd name="connsiteX18" fmla="*/ 1315502 w 1315502"/>
                <a:gd name="connsiteY18" fmla="*/ 30854 h 889156"/>
                <a:gd name="connsiteX19" fmla="*/ 1315502 w 1315502"/>
                <a:gd name="connsiteY19" fmla="*/ 16830 h 889156"/>
                <a:gd name="connsiteX20" fmla="*/ 1301477 w 1315502"/>
                <a:gd name="connsiteY20" fmla="*/ 0 h 889156"/>
                <a:gd name="connsiteX21" fmla="*/ 1284648 w 1315502"/>
                <a:gd name="connsiteY21" fmla="*/ 0 h 889156"/>
                <a:gd name="connsiteX22" fmla="*/ 1242574 w 1315502"/>
                <a:gd name="connsiteY22" fmla="*/ 5610 h 889156"/>
                <a:gd name="connsiteX23" fmla="*/ 1161232 w 1315502"/>
                <a:gd name="connsiteY23" fmla="*/ 47684 h 889156"/>
                <a:gd name="connsiteX24" fmla="*/ 956473 w 1315502"/>
                <a:gd name="connsiteY24" fmla="*/ 151465 h 889156"/>
                <a:gd name="connsiteX25" fmla="*/ 701227 w 1315502"/>
                <a:gd name="connsiteY25" fmla="*/ 272076 h 889156"/>
                <a:gd name="connsiteX26" fmla="*/ 532932 w 1315502"/>
                <a:gd name="connsiteY26" fmla="*/ 350614 h 88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15502" h="889156">
                  <a:moveTo>
                    <a:pt x="532932" y="350614"/>
                  </a:moveTo>
                  <a:lnTo>
                    <a:pt x="378662" y="417931"/>
                  </a:lnTo>
                  <a:lnTo>
                    <a:pt x="230002" y="476834"/>
                  </a:lnTo>
                  <a:lnTo>
                    <a:pt x="86952" y="527323"/>
                  </a:lnTo>
                  <a:lnTo>
                    <a:pt x="0" y="552567"/>
                  </a:lnTo>
                  <a:lnTo>
                    <a:pt x="53293" y="889156"/>
                  </a:lnTo>
                  <a:lnTo>
                    <a:pt x="75732" y="880741"/>
                  </a:lnTo>
                  <a:lnTo>
                    <a:pt x="106586" y="855497"/>
                  </a:lnTo>
                  <a:lnTo>
                    <a:pt x="129025" y="827448"/>
                  </a:lnTo>
                  <a:lnTo>
                    <a:pt x="151465" y="793789"/>
                  </a:lnTo>
                  <a:lnTo>
                    <a:pt x="171099" y="768545"/>
                  </a:lnTo>
                  <a:lnTo>
                    <a:pt x="302930" y="687203"/>
                  </a:lnTo>
                  <a:lnTo>
                    <a:pt x="569396" y="527323"/>
                  </a:lnTo>
                  <a:lnTo>
                    <a:pt x="813423" y="375858"/>
                  </a:lnTo>
                  <a:lnTo>
                    <a:pt x="1006962" y="252442"/>
                  </a:lnTo>
                  <a:lnTo>
                    <a:pt x="1197695" y="131831"/>
                  </a:lnTo>
                  <a:lnTo>
                    <a:pt x="1290257" y="72928"/>
                  </a:lnTo>
                  <a:lnTo>
                    <a:pt x="1301477" y="56098"/>
                  </a:lnTo>
                  <a:lnTo>
                    <a:pt x="1315502" y="30854"/>
                  </a:lnTo>
                  <a:lnTo>
                    <a:pt x="1315502" y="16830"/>
                  </a:lnTo>
                  <a:lnTo>
                    <a:pt x="1301477" y="0"/>
                  </a:lnTo>
                  <a:lnTo>
                    <a:pt x="1284648" y="0"/>
                  </a:lnTo>
                  <a:lnTo>
                    <a:pt x="1242574" y="5610"/>
                  </a:lnTo>
                  <a:lnTo>
                    <a:pt x="1161232" y="47684"/>
                  </a:lnTo>
                  <a:lnTo>
                    <a:pt x="956473" y="151465"/>
                  </a:lnTo>
                  <a:lnTo>
                    <a:pt x="701227" y="272076"/>
                  </a:lnTo>
                  <a:lnTo>
                    <a:pt x="532932" y="35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228158EB-F908-FF49-8C47-657464ACA382}"/>
                </a:ext>
              </a:extLst>
            </p:cNvPr>
            <p:cNvSpPr/>
            <p:nvPr/>
          </p:nvSpPr>
          <p:spPr>
            <a:xfrm>
              <a:off x="4235450" y="3113088"/>
              <a:ext cx="2482850" cy="687387"/>
            </a:xfrm>
            <a:custGeom>
              <a:avLst/>
              <a:gdLst>
                <a:gd name="connsiteX0" fmla="*/ 746106 w 2482344"/>
                <a:gd name="connsiteY0" fmla="*/ 415126 h 687202"/>
                <a:gd name="connsiteX1" fmla="*/ 1020987 w 2482344"/>
                <a:gd name="connsiteY1" fmla="*/ 356223 h 687202"/>
                <a:gd name="connsiteX2" fmla="*/ 1287453 w 2482344"/>
                <a:gd name="connsiteY2" fmla="*/ 283296 h 687202"/>
                <a:gd name="connsiteX3" fmla="*/ 1565139 w 2482344"/>
                <a:gd name="connsiteY3" fmla="*/ 215978 h 687202"/>
                <a:gd name="connsiteX4" fmla="*/ 1837215 w 2482344"/>
                <a:gd name="connsiteY4" fmla="*/ 151465 h 687202"/>
                <a:gd name="connsiteX5" fmla="*/ 1890508 w 2482344"/>
                <a:gd name="connsiteY5" fmla="*/ 137440 h 687202"/>
                <a:gd name="connsiteX6" fmla="*/ 1921362 w 2482344"/>
                <a:gd name="connsiteY6" fmla="*/ 115001 h 687202"/>
                <a:gd name="connsiteX7" fmla="*/ 2002704 w 2482344"/>
                <a:gd name="connsiteY7" fmla="*/ 47683 h 687202"/>
                <a:gd name="connsiteX8" fmla="*/ 2047583 w 2482344"/>
                <a:gd name="connsiteY8" fmla="*/ 5610 h 687202"/>
                <a:gd name="connsiteX9" fmla="*/ 2070022 w 2482344"/>
                <a:gd name="connsiteY9" fmla="*/ 0 h 687202"/>
                <a:gd name="connsiteX10" fmla="*/ 2142950 w 2482344"/>
                <a:gd name="connsiteY10" fmla="*/ 2805 h 687202"/>
                <a:gd name="connsiteX11" fmla="*/ 2246731 w 2482344"/>
                <a:gd name="connsiteY11" fmla="*/ 11219 h 687202"/>
                <a:gd name="connsiteX12" fmla="*/ 2316854 w 2482344"/>
                <a:gd name="connsiteY12" fmla="*/ 22439 h 687202"/>
                <a:gd name="connsiteX13" fmla="*/ 2364537 w 2482344"/>
                <a:gd name="connsiteY13" fmla="*/ 33659 h 687202"/>
                <a:gd name="connsiteX14" fmla="*/ 2398196 w 2482344"/>
                <a:gd name="connsiteY14" fmla="*/ 47683 h 687202"/>
                <a:gd name="connsiteX15" fmla="*/ 2431855 w 2482344"/>
                <a:gd name="connsiteY15" fmla="*/ 67318 h 687202"/>
                <a:gd name="connsiteX16" fmla="*/ 2465514 w 2482344"/>
                <a:gd name="connsiteY16" fmla="*/ 86952 h 687202"/>
                <a:gd name="connsiteX17" fmla="*/ 2473929 w 2482344"/>
                <a:gd name="connsiteY17" fmla="*/ 95367 h 687202"/>
                <a:gd name="connsiteX18" fmla="*/ 2482344 w 2482344"/>
                <a:gd name="connsiteY18" fmla="*/ 115001 h 687202"/>
                <a:gd name="connsiteX19" fmla="*/ 2482344 w 2482344"/>
                <a:gd name="connsiteY19" fmla="*/ 126221 h 687202"/>
                <a:gd name="connsiteX20" fmla="*/ 2473929 w 2482344"/>
                <a:gd name="connsiteY20" fmla="*/ 151465 h 687202"/>
                <a:gd name="connsiteX21" fmla="*/ 2462709 w 2482344"/>
                <a:gd name="connsiteY21" fmla="*/ 173904 h 687202"/>
                <a:gd name="connsiteX22" fmla="*/ 2437465 w 2482344"/>
                <a:gd name="connsiteY22" fmla="*/ 190734 h 687202"/>
                <a:gd name="connsiteX23" fmla="*/ 2333683 w 2482344"/>
                <a:gd name="connsiteY23" fmla="*/ 221588 h 687202"/>
                <a:gd name="connsiteX24" fmla="*/ 2156974 w 2482344"/>
                <a:gd name="connsiteY24" fmla="*/ 269271 h 687202"/>
                <a:gd name="connsiteX25" fmla="*/ 1971850 w 2482344"/>
                <a:gd name="connsiteY25" fmla="*/ 319759 h 687202"/>
                <a:gd name="connsiteX26" fmla="*/ 1781117 w 2482344"/>
                <a:gd name="connsiteY26" fmla="*/ 364638 h 687202"/>
                <a:gd name="connsiteX27" fmla="*/ 1531480 w 2482344"/>
                <a:gd name="connsiteY27" fmla="*/ 420736 h 687202"/>
                <a:gd name="connsiteX28" fmla="*/ 1290258 w 2482344"/>
                <a:gd name="connsiteY28" fmla="*/ 476834 h 687202"/>
                <a:gd name="connsiteX29" fmla="*/ 894766 w 2482344"/>
                <a:gd name="connsiteY29" fmla="*/ 552567 h 687202"/>
                <a:gd name="connsiteX30" fmla="*/ 659153 w 2482344"/>
                <a:gd name="connsiteY30" fmla="*/ 600250 h 687202"/>
                <a:gd name="connsiteX31" fmla="*/ 412322 w 2482344"/>
                <a:gd name="connsiteY31" fmla="*/ 650739 h 687202"/>
                <a:gd name="connsiteX32" fmla="*/ 291710 w 2482344"/>
                <a:gd name="connsiteY32" fmla="*/ 675983 h 687202"/>
                <a:gd name="connsiteX33" fmla="*/ 244027 w 2482344"/>
                <a:gd name="connsiteY33" fmla="*/ 684397 h 687202"/>
                <a:gd name="connsiteX34" fmla="*/ 218783 w 2482344"/>
                <a:gd name="connsiteY34" fmla="*/ 687202 h 687202"/>
                <a:gd name="connsiteX35" fmla="*/ 182319 w 2482344"/>
                <a:gd name="connsiteY35" fmla="*/ 687202 h 687202"/>
                <a:gd name="connsiteX36" fmla="*/ 131831 w 2482344"/>
                <a:gd name="connsiteY36" fmla="*/ 675983 h 687202"/>
                <a:gd name="connsiteX37" fmla="*/ 98172 w 2482344"/>
                <a:gd name="connsiteY37" fmla="*/ 659153 h 687202"/>
                <a:gd name="connsiteX38" fmla="*/ 47683 w 2482344"/>
                <a:gd name="connsiteY38" fmla="*/ 617080 h 687202"/>
                <a:gd name="connsiteX39" fmla="*/ 0 w 2482344"/>
                <a:gd name="connsiteY39" fmla="*/ 563786 h 687202"/>
                <a:gd name="connsiteX40" fmla="*/ 2805 w 2482344"/>
                <a:gd name="connsiteY40" fmla="*/ 510493 h 687202"/>
                <a:gd name="connsiteX41" fmla="*/ 274881 w 2482344"/>
                <a:gd name="connsiteY41" fmla="*/ 516103 h 687202"/>
                <a:gd name="connsiteX42" fmla="*/ 345004 w 2482344"/>
                <a:gd name="connsiteY42" fmla="*/ 504883 h 687202"/>
                <a:gd name="connsiteX43" fmla="*/ 549762 w 2482344"/>
                <a:gd name="connsiteY43" fmla="*/ 457200 h 687202"/>
                <a:gd name="connsiteX44" fmla="*/ 746106 w 2482344"/>
                <a:gd name="connsiteY44" fmla="*/ 415126 h 6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82344" h="687202">
                  <a:moveTo>
                    <a:pt x="746106" y="415126"/>
                  </a:moveTo>
                  <a:lnTo>
                    <a:pt x="1020987" y="356223"/>
                  </a:lnTo>
                  <a:lnTo>
                    <a:pt x="1287453" y="283296"/>
                  </a:lnTo>
                  <a:lnTo>
                    <a:pt x="1565139" y="215978"/>
                  </a:lnTo>
                  <a:lnTo>
                    <a:pt x="1837215" y="151465"/>
                  </a:lnTo>
                  <a:lnTo>
                    <a:pt x="1890508" y="137440"/>
                  </a:lnTo>
                  <a:lnTo>
                    <a:pt x="1921362" y="115001"/>
                  </a:lnTo>
                  <a:lnTo>
                    <a:pt x="2002704" y="47683"/>
                  </a:lnTo>
                  <a:lnTo>
                    <a:pt x="2047583" y="5610"/>
                  </a:lnTo>
                  <a:lnTo>
                    <a:pt x="2070022" y="0"/>
                  </a:lnTo>
                  <a:lnTo>
                    <a:pt x="2142950" y="2805"/>
                  </a:lnTo>
                  <a:lnTo>
                    <a:pt x="2246731" y="11219"/>
                  </a:lnTo>
                  <a:lnTo>
                    <a:pt x="2316854" y="22439"/>
                  </a:lnTo>
                  <a:lnTo>
                    <a:pt x="2364537" y="33659"/>
                  </a:lnTo>
                  <a:lnTo>
                    <a:pt x="2398196" y="47683"/>
                  </a:lnTo>
                  <a:lnTo>
                    <a:pt x="2431855" y="67318"/>
                  </a:lnTo>
                  <a:lnTo>
                    <a:pt x="2465514" y="86952"/>
                  </a:lnTo>
                  <a:lnTo>
                    <a:pt x="2473929" y="95367"/>
                  </a:lnTo>
                  <a:lnTo>
                    <a:pt x="2482344" y="115001"/>
                  </a:lnTo>
                  <a:lnTo>
                    <a:pt x="2482344" y="126221"/>
                  </a:lnTo>
                  <a:lnTo>
                    <a:pt x="2473929" y="151465"/>
                  </a:lnTo>
                  <a:lnTo>
                    <a:pt x="2462709" y="173904"/>
                  </a:lnTo>
                  <a:lnTo>
                    <a:pt x="2437465" y="190734"/>
                  </a:lnTo>
                  <a:lnTo>
                    <a:pt x="2333683" y="221588"/>
                  </a:lnTo>
                  <a:lnTo>
                    <a:pt x="2156974" y="269271"/>
                  </a:lnTo>
                  <a:lnTo>
                    <a:pt x="1971850" y="319759"/>
                  </a:lnTo>
                  <a:lnTo>
                    <a:pt x="1781117" y="364638"/>
                  </a:lnTo>
                  <a:lnTo>
                    <a:pt x="1531480" y="420736"/>
                  </a:lnTo>
                  <a:lnTo>
                    <a:pt x="1290258" y="476834"/>
                  </a:lnTo>
                  <a:lnTo>
                    <a:pt x="894766" y="552567"/>
                  </a:lnTo>
                  <a:lnTo>
                    <a:pt x="659153" y="600250"/>
                  </a:lnTo>
                  <a:lnTo>
                    <a:pt x="412322" y="650739"/>
                  </a:lnTo>
                  <a:lnTo>
                    <a:pt x="291710" y="675983"/>
                  </a:lnTo>
                  <a:lnTo>
                    <a:pt x="244027" y="684397"/>
                  </a:lnTo>
                  <a:lnTo>
                    <a:pt x="218783" y="687202"/>
                  </a:lnTo>
                  <a:lnTo>
                    <a:pt x="182319" y="687202"/>
                  </a:lnTo>
                  <a:lnTo>
                    <a:pt x="131831" y="675983"/>
                  </a:lnTo>
                  <a:lnTo>
                    <a:pt x="98172" y="659153"/>
                  </a:lnTo>
                  <a:lnTo>
                    <a:pt x="47683" y="617080"/>
                  </a:lnTo>
                  <a:lnTo>
                    <a:pt x="0" y="563786"/>
                  </a:lnTo>
                  <a:lnTo>
                    <a:pt x="2805" y="510493"/>
                  </a:lnTo>
                  <a:lnTo>
                    <a:pt x="274881" y="516103"/>
                  </a:lnTo>
                  <a:lnTo>
                    <a:pt x="345004" y="504883"/>
                  </a:lnTo>
                  <a:lnTo>
                    <a:pt x="549762" y="457200"/>
                  </a:lnTo>
                  <a:lnTo>
                    <a:pt x="746106" y="415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DCBA3953-809D-924B-BF83-5B78B50269D5}"/>
                </a:ext>
              </a:extLst>
            </p:cNvPr>
            <p:cNvSpPr/>
            <p:nvPr/>
          </p:nvSpPr>
          <p:spPr>
            <a:xfrm>
              <a:off x="4776788" y="2776538"/>
              <a:ext cx="2466975" cy="2936875"/>
            </a:xfrm>
            <a:custGeom>
              <a:avLst/>
              <a:gdLst>
                <a:gd name="connsiteX0" fmla="*/ 403083 w 2467014"/>
                <a:gd name="connsiteY0" fmla="*/ 552372 h 2937277"/>
                <a:gd name="connsiteX1" fmla="*/ 350831 w 2467014"/>
                <a:gd name="connsiteY1" fmla="*/ 425476 h 2937277"/>
                <a:gd name="connsiteX2" fmla="*/ 306045 w 2467014"/>
                <a:gd name="connsiteY2" fmla="*/ 324706 h 2937277"/>
                <a:gd name="connsiteX3" fmla="*/ 268722 w 2467014"/>
                <a:gd name="connsiteY3" fmla="*/ 235132 h 2937277"/>
                <a:gd name="connsiteX4" fmla="*/ 250061 w 2467014"/>
                <a:gd name="connsiteY4" fmla="*/ 197809 h 2937277"/>
                <a:gd name="connsiteX5" fmla="*/ 223935 w 2467014"/>
                <a:gd name="connsiteY5" fmla="*/ 164219 h 2937277"/>
                <a:gd name="connsiteX6" fmla="*/ 201542 w 2467014"/>
                <a:gd name="connsiteY6" fmla="*/ 141826 h 2937277"/>
                <a:gd name="connsiteX7" fmla="*/ 171684 w 2467014"/>
                <a:gd name="connsiteY7" fmla="*/ 119432 h 2937277"/>
                <a:gd name="connsiteX8" fmla="*/ 141826 w 2467014"/>
                <a:gd name="connsiteY8" fmla="*/ 104503 h 2937277"/>
                <a:gd name="connsiteX9" fmla="*/ 0 w 2467014"/>
                <a:gd name="connsiteY9" fmla="*/ 78377 h 2937277"/>
                <a:gd name="connsiteX10" fmla="*/ 220203 w 2467014"/>
                <a:gd name="connsiteY10" fmla="*/ 0 h 2937277"/>
                <a:gd name="connsiteX11" fmla="*/ 343367 w 2467014"/>
                <a:gd name="connsiteY11" fmla="*/ 37323 h 2937277"/>
                <a:gd name="connsiteX12" fmla="*/ 399351 w 2467014"/>
                <a:gd name="connsiteY12" fmla="*/ 59716 h 2937277"/>
                <a:gd name="connsiteX13" fmla="*/ 451602 w 2467014"/>
                <a:gd name="connsiteY13" fmla="*/ 89574 h 2937277"/>
                <a:gd name="connsiteX14" fmla="*/ 473996 w 2467014"/>
                <a:gd name="connsiteY14" fmla="*/ 104503 h 2937277"/>
                <a:gd name="connsiteX15" fmla="*/ 496389 w 2467014"/>
                <a:gd name="connsiteY15" fmla="*/ 123164 h 2937277"/>
                <a:gd name="connsiteX16" fmla="*/ 500121 w 2467014"/>
                <a:gd name="connsiteY16" fmla="*/ 138093 h 2937277"/>
                <a:gd name="connsiteX17" fmla="*/ 503854 w 2467014"/>
                <a:gd name="connsiteY17" fmla="*/ 167951 h 2937277"/>
                <a:gd name="connsiteX18" fmla="*/ 518783 w 2467014"/>
                <a:gd name="connsiteY18" fmla="*/ 231399 h 2937277"/>
                <a:gd name="connsiteX19" fmla="*/ 548640 w 2467014"/>
                <a:gd name="connsiteY19" fmla="*/ 317241 h 2937277"/>
                <a:gd name="connsiteX20" fmla="*/ 597160 w 2467014"/>
                <a:gd name="connsiteY20" fmla="*/ 429208 h 2937277"/>
                <a:gd name="connsiteX21" fmla="*/ 641947 w 2467014"/>
                <a:gd name="connsiteY21" fmla="*/ 515050 h 2937277"/>
                <a:gd name="connsiteX22" fmla="*/ 705395 w 2467014"/>
                <a:gd name="connsiteY22" fmla="*/ 630750 h 2937277"/>
                <a:gd name="connsiteX23" fmla="*/ 765111 w 2467014"/>
                <a:gd name="connsiteY23" fmla="*/ 802433 h 2937277"/>
                <a:gd name="connsiteX24" fmla="*/ 821094 w 2467014"/>
                <a:gd name="connsiteY24" fmla="*/ 906936 h 2937277"/>
                <a:gd name="connsiteX25" fmla="*/ 903204 w 2467014"/>
                <a:gd name="connsiteY25" fmla="*/ 1063690 h 2937277"/>
                <a:gd name="connsiteX26" fmla="*/ 962920 w 2467014"/>
                <a:gd name="connsiteY26" fmla="*/ 1168193 h 2937277"/>
                <a:gd name="connsiteX27" fmla="*/ 1041297 w 2467014"/>
                <a:gd name="connsiteY27" fmla="*/ 1295089 h 2937277"/>
                <a:gd name="connsiteX28" fmla="*/ 1104745 w 2467014"/>
                <a:gd name="connsiteY28" fmla="*/ 1395860 h 2937277"/>
                <a:gd name="connsiteX29" fmla="*/ 1198051 w 2467014"/>
                <a:gd name="connsiteY29" fmla="*/ 1533953 h 2937277"/>
                <a:gd name="connsiteX30" fmla="*/ 1332412 w 2467014"/>
                <a:gd name="connsiteY30" fmla="*/ 1720565 h 2937277"/>
                <a:gd name="connsiteX31" fmla="*/ 1440647 w 2467014"/>
                <a:gd name="connsiteY31" fmla="*/ 1858658 h 2937277"/>
                <a:gd name="connsiteX32" fmla="*/ 1533953 w 2467014"/>
                <a:gd name="connsiteY32" fmla="*/ 1974358 h 2937277"/>
                <a:gd name="connsiteX33" fmla="*/ 1642188 w 2467014"/>
                <a:gd name="connsiteY33" fmla="*/ 2078861 h 2937277"/>
                <a:gd name="connsiteX34" fmla="*/ 1761620 w 2467014"/>
                <a:gd name="connsiteY34" fmla="*/ 2183363 h 2937277"/>
                <a:gd name="connsiteX35" fmla="*/ 1836265 w 2467014"/>
                <a:gd name="connsiteY35" fmla="*/ 2243079 h 2937277"/>
                <a:gd name="connsiteX36" fmla="*/ 1903445 w 2467014"/>
                <a:gd name="connsiteY36" fmla="*/ 2287866 h 2937277"/>
                <a:gd name="connsiteX37" fmla="*/ 1970626 w 2467014"/>
                <a:gd name="connsiteY37" fmla="*/ 2317724 h 2937277"/>
                <a:gd name="connsiteX38" fmla="*/ 2448353 w 2467014"/>
                <a:gd name="connsiteY38" fmla="*/ 2724539 h 2937277"/>
                <a:gd name="connsiteX39" fmla="*/ 2459550 w 2467014"/>
                <a:gd name="connsiteY39" fmla="*/ 2773058 h 2937277"/>
                <a:gd name="connsiteX40" fmla="*/ 2467014 w 2467014"/>
                <a:gd name="connsiteY40" fmla="*/ 2836506 h 2937277"/>
                <a:gd name="connsiteX41" fmla="*/ 2467014 w 2467014"/>
                <a:gd name="connsiteY41" fmla="*/ 2870097 h 2937277"/>
                <a:gd name="connsiteX42" fmla="*/ 2459550 w 2467014"/>
                <a:gd name="connsiteY42" fmla="*/ 2896222 h 2937277"/>
                <a:gd name="connsiteX43" fmla="*/ 2429692 w 2467014"/>
                <a:gd name="connsiteY43" fmla="*/ 2922348 h 2937277"/>
                <a:gd name="connsiteX44" fmla="*/ 2407298 w 2467014"/>
                <a:gd name="connsiteY44" fmla="*/ 2933545 h 2937277"/>
                <a:gd name="connsiteX45" fmla="*/ 2362511 w 2467014"/>
                <a:gd name="connsiteY45" fmla="*/ 2937277 h 2937277"/>
                <a:gd name="connsiteX46" fmla="*/ 2325189 w 2467014"/>
                <a:gd name="connsiteY46" fmla="*/ 2926080 h 2937277"/>
                <a:gd name="connsiteX47" fmla="*/ 2216954 w 2467014"/>
                <a:gd name="connsiteY47" fmla="*/ 2866364 h 2937277"/>
                <a:gd name="connsiteX48" fmla="*/ 2060200 w 2467014"/>
                <a:gd name="connsiteY48" fmla="*/ 2765594 h 2937277"/>
                <a:gd name="connsiteX49" fmla="*/ 1907178 w 2467014"/>
                <a:gd name="connsiteY49" fmla="*/ 2653626 h 2937277"/>
                <a:gd name="connsiteX50" fmla="*/ 1754156 w 2467014"/>
                <a:gd name="connsiteY50" fmla="*/ 2522998 h 2937277"/>
                <a:gd name="connsiteX51" fmla="*/ 1601134 w 2467014"/>
                <a:gd name="connsiteY51" fmla="*/ 2381172 h 2937277"/>
                <a:gd name="connsiteX52" fmla="*/ 1451844 w 2467014"/>
                <a:gd name="connsiteY52" fmla="*/ 2228150 h 2937277"/>
                <a:gd name="connsiteX53" fmla="*/ 1291357 w 2467014"/>
                <a:gd name="connsiteY53" fmla="*/ 2045270 h 2937277"/>
                <a:gd name="connsiteX54" fmla="*/ 1227909 w 2467014"/>
                <a:gd name="connsiteY54" fmla="*/ 1966893 h 2937277"/>
                <a:gd name="connsiteX55" fmla="*/ 1059958 w 2467014"/>
                <a:gd name="connsiteY55" fmla="*/ 1739226 h 2937277"/>
                <a:gd name="connsiteX56" fmla="*/ 880810 w 2467014"/>
                <a:gd name="connsiteY56" fmla="*/ 1474237 h 2937277"/>
                <a:gd name="connsiteX57" fmla="*/ 705395 w 2467014"/>
                <a:gd name="connsiteY57" fmla="*/ 1183122 h 2937277"/>
                <a:gd name="connsiteX58" fmla="*/ 630750 w 2467014"/>
                <a:gd name="connsiteY58" fmla="*/ 1052493 h 2937277"/>
                <a:gd name="connsiteX59" fmla="*/ 515050 w 2467014"/>
                <a:gd name="connsiteY59" fmla="*/ 836023 h 2937277"/>
                <a:gd name="connsiteX60" fmla="*/ 403083 w 2467014"/>
                <a:gd name="connsiteY60" fmla="*/ 552372 h 293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7014" h="2937277">
                  <a:moveTo>
                    <a:pt x="403083" y="552372"/>
                  </a:moveTo>
                  <a:lnTo>
                    <a:pt x="350831" y="425476"/>
                  </a:lnTo>
                  <a:lnTo>
                    <a:pt x="306045" y="324706"/>
                  </a:lnTo>
                  <a:lnTo>
                    <a:pt x="268722" y="235132"/>
                  </a:lnTo>
                  <a:lnTo>
                    <a:pt x="250061" y="197809"/>
                  </a:lnTo>
                  <a:lnTo>
                    <a:pt x="223935" y="164219"/>
                  </a:lnTo>
                  <a:lnTo>
                    <a:pt x="201542" y="141826"/>
                  </a:lnTo>
                  <a:lnTo>
                    <a:pt x="171684" y="119432"/>
                  </a:lnTo>
                  <a:lnTo>
                    <a:pt x="141826" y="104503"/>
                  </a:lnTo>
                  <a:lnTo>
                    <a:pt x="0" y="78377"/>
                  </a:lnTo>
                  <a:lnTo>
                    <a:pt x="220203" y="0"/>
                  </a:lnTo>
                  <a:lnTo>
                    <a:pt x="343367" y="37323"/>
                  </a:lnTo>
                  <a:lnTo>
                    <a:pt x="399351" y="59716"/>
                  </a:lnTo>
                  <a:lnTo>
                    <a:pt x="451602" y="89574"/>
                  </a:lnTo>
                  <a:lnTo>
                    <a:pt x="473996" y="104503"/>
                  </a:lnTo>
                  <a:lnTo>
                    <a:pt x="496389" y="123164"/>
                  </a:lnTo>
                  <a:lnTo>
                    <a:pt x="500121" y="138093"/>
                  </a:lnTo>
                  <a:lnTo>
                    <a:pt x="503854" y="167951"/>
                  </a:lnTo>
                  <a:lnTo>
                    <a:pt x="518783" y="231399"/>
                  </a:lnTo>
                  <a:lnTo>
                    <a:pt x="548640" y="317241"/>
                  </a:lnTo>
                  <a:lnTo>
                    <a:pt x="597160" y="429208"/>
                  </a:lnTo>
                  <a:lnTo>
                    <a:pt x="641947" y="515050"/>
                  </a:lnTo>
                  <a:lnTo>
                    <a:pt x="705395" y="630750"/>
                  </a:lnTo>
                  <a:lnTo>
                    <a:pt x="765111" y="802433"/>
                  </a:lnTo>
                  <a:lnTo>
                    <a:pt x="821094" y="906936"/>
                  </a:lnTo>
                  <a:lnTo>
                    <a:pt x="903204" y="1063690"/>
                  </a:lnTo>
                  <a:lnTo>
                    <a:pt x="962920" y="1168193"/>
                  </a:lnTo>
                  <a:lnTo>
                    <a:pt x="1041297" y="1295089"/>
                  </a:lnTo>
                  <a:lnTo>
                    <a:pt x="1104745" y="1395860"/>
                  </a:lnTo>
                  <a:lnTo>
                    <a:pt x="1198051" y="1533953"/>
                  </a:lnTo>
                  <a:lnTo>
                    <a:pt x="1332412" y="1720565"/>
                  </a:lnTo>
                  <a:lnTo>
                    <a:pt x="1440647" y="1858658"/>
                  </a:lnTo>
                  <a:lnTo>
                    <a:pt x="1533953" y="1974358"/>
                  </a:lnTo>
                  <a:lnTo>
                    <a:pt x="1642188" y="2078861"/>
                  </a:lnTo>
                  <a:lnTo>
                    <a:pt x="1761620" y="2183363"/>
                  </a:lnTo>
                  <a:lnTo>
                    <a:pt x="1836265" y="2243079"/>
                  </a:lnTo>
                  <a:lnTo>
                    <a:pt x="1903445" y="2287866"/>
                  </a:lnTo>
                  <a:lnTo>
                    <a:pt x="1970626" y="2317724"/>
                  </a:lnTo>
                  <a:lnTo>
                    <a:pt x="2448353" y="2724539"/>
                  </a:lnTo>
                  <a:lnTo>
                    <a:pt x="2459550" y="2773058"/>
                  </a:lnTo>
                  <a:lnTo>
                    <a:pt x="2467014" y="2836506"/>
                  </a:lnTo>
                  <a:lnTo>
                    <a:pt x="2467014" y="2870097"/>
                  </a:lnTo>
                  <a:lnTo>
                    <a:pt x="2459550" y="2896222"/>
                  </a:lnTo>
                  <a:lnTo>
                    <a:pt x="2429692" y="2922348"/>
                  </a:lnTo>
                  <a:lnTo>
                    <a:pt x="2407298" y="2933545"/>
                  </a:lnTo>
                  <a:lnTo>
                    <a:pt x="2362511" y="2937277"/>
                  </a:lnTo>
                  <a:lnTo>
                    <a:pt x="2325189" y="2926080"/>
                  </a:lnTo>
                  <a:lnTo>
                    <a:pt x="2216954" y="2866364"/>
                  </a:lnTo>
                  <a:lnTo>
                    <a:pt x="2060200" y="2765594"/>
                  </a:lnTo>
                  <a:lnTo>
                    <a:pt x="1907178" y="2653626"/>
                  </a:lnTo>
                  <a:lnTo>
                    <a:pt x="1754156" y="2522998"/>
                  </a:lnTo>
                  <a:lnTo>
                    <a:pt x="1601134" y="2381172"/>
                  </a:lnTo>
                  <a:lnTo>
                    <a:pt x="1451844" y="2228150"/>
                  </a:lnTo>
                  <a:lnTo>
                    <a:pt x="1291357" y="2045270"/>
                  </a:lnTo>
                  <a:lnTo>
                    <a:pt x="1227909" y="1966893"/>
                  </a:lnTo>
                  <a:lnTo>
                    <a:pt x="1059958" y="1739226"/>
                  </a:lnTo>
                  <a:lnTo>
                    <a:pt x="880810" y="1474237"/>
                  </a:lnTo>
                  <a:lnTo>
                    <a:pt x="705395" y="1183122"/>
                  </a:lnTo>
                  <a:lnTo>
                    <a:pt x="630750" y="1052493"/>
                  </a:lnTo>
                  <a:lnTo>
                    <a:pt x="515050" y="836023"/>
                  </a:lnTo>
                  <a:lnTo>
                    <a:pt x="403083" y="552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E0EED306-189B-9E4C-A034-77331C63A429}"/>
                </a:ext>
              </a:extLst>
            </p:cNvPr>
            <p:cNvSpPr/>
            <p:nvPr/>
          </p:nvSpPr>
          <p:spPr>
            <a:xfrm>
              <a:off x="6662738" y="4475163"/>
              <a:ext cx="577850" cy="1162050"/>
            </a:xfrm>
            <a:custGeom>
              <a:avLst/>
              <a:gdLst>
                <a:gd name="connsiteX0" fmla="*/ 492918 w 578643"/>
                <a:gd name="connsiteY0" fmla="*/ 266700 h 1162050"/>
                <a:gd name="connsiteX1" fmla="*/ 492918 w 578643"/>
                <a:gd name="connsiteY1" fmla="*/ 33337 h 1162050"/>
                <a:gd name="connsiteX2" fmla="*/ 488156 w 578643"/>
                <a:gd name="connsiteY2" fmla="*/ 9525 h 1162050"/>
                <a:gd name="connsiteX3" fmla="*/ 473868 w 578643"/>
                <a:gd name="connsiteY3" fmla="*/ 0 h 1162050"/>
                <a:gd name="connsiteX4" fmla="*/ 457200 w 578643"/>
                <a:gd name="connsiteY4" fmla="*/ 4762 h 1162050"/>
                <a:gd name="connsiteX5" fmla="*/ 433387 w 578643"/>
                <a:gd name="connsiteY5" fmla="*/ 33337 h 1162050"/>
                <a:gd name="connsiteX6" fmla="*/ 421481 w 578643"/>
                <a:gd name="connsiteY6" fmla="*/ 66675 h 1162050"/>
                <a:gd name="connsiteX7" fmla="*/ 407193 w 578643"/>
                <a:gd name="connsiteY7" fmla="*/ 150019 h 1162050"/>
                <a:gd name="connsiteX8" fmla="*/ 378618 w 578643"/>
                <a:gd name="connsiteY8" fmla="*/ 285750 h 1162050"/>
                <a:gd name="connsiteX9" fmla="*/ 345281 w 578643"/>
                <a:gd name="connsiteY9" fmla="*/ 404812 h 1162050"/>
                <a:gd name="connsiteX10" fmla="*/ 321468 w 578643"/>
                <a:gd name="connsiteY10" fmla="*/ 478631 h 1162050"/>
                <a:gd name="connsiteX11" fmla="*/ 307181 w 578643"/>
                <a:gd name="connsiteY11" fmla="*/ 509587 h 1162050"/>
                <a:gd name="connsiteX12" fmla="*/ 278606 w 578643"/>
                <a:gd name="connsiteY12" fmla="*/ 564356 h 1162050"/>
                <a:gd name="connsiteX13" fmla="*/ 252412 w 578643"/>
                <a:gd name="connsiteY13" fmla="*/ 592931 h 1162050"/>
                <a:gd name="connsiteX14" fmla="*/ 219075 w 578643"/>
                <a:gd name="connsiteY14" fmla="*/ 614362 h 1162050"/>
                <a:gd name="connsiteX15" fmla="*/ 183356 w 578643"/>
                <a:gd name="connsiteY15" fmla="*/ 626269 h 1162050"/>
                <a:gd name="connsiteX16" fmla="*/ 145256 w 578643"/>
                <a:gd name="connsiteY16" fmla="*/ 631031 h 1162050"/>
                <a:gd name="connsiteX17" fmla="*/ 100012 w 578643"/>
                <a:gd name="connsiteY17" fmla="*/ 626269 h 1162050"/>
                <a:gd name="connsiteX18" fmla="*/ 76200 w 578643"/>
                <a:gd name="connsiteY18" fmla="*/ 619125 h 1162050"/>
                <a:gd name="connsiteX19" fmla="*/ 0 w 578643"/>
                <a:gd name="connsiteY19" fmla="*/ 583406 h 1162050"/>
                <a:gd name="connsiteX20" fmla="*/ 578643 w 578643"/>
                <a:gd name="connsiteY20" fmla="*/ 1162050 h 1162050"/>
                <a:gd name="connsiteX21" fmla="*/ 569118 w 578643"/>
                <a:gd name="connsiteY21" fmla="*/ 1073944 h 1162050"/>
                <a:gd name="connsiteX22" fmla="*/ 561975 w 578643"/>
                <a:gd name="connsiteY22" fmla="*/ 1028700 h 1162050"/>
                <a:gd name="connsiteX23" fmla="*/ 547687 w 578643"/>
                <a:gd name="connsiteY23" fmla="*/ 985837 h 1162050"/>
                <a:gd name="connsiteX24" fmla="*/ 521493 w 578643"/>
                <a:gd name="connsiteY24" fmla="*/ 921544 h 1162050"/>
                <a:gd name="connsiteX25" fmla="*/ 502443 w 578643"/>
                <a:gd name="connsiteY25" fmla="*/ 859631 h 1162050"/>
                <a:gd name="connsiteX26" fmla="*/ 492918 w 578643"/>
                <a:gd name="connsiteY26" fmla="*/ 812006 h 1162050"/>
                <a:gd name="connsiteX27" fmla="*/ 492918 w 578643"/>
                <a:gd name="connsiteY27" fmla="*/ 661987 h 1162050"/>
                <a:gd name="connsiteX28" fmla="*/ 492918 w 578643"/>
                <a:gd name="connsiteY28" fmla="*/ 26670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8643" h="1162050">
                  <a:moveTo>
                    <a:pt x="492918" y="266700"/>
                  </a:moveTo>
                  <a:lnTo>
                    <a:pt x="492918" y="33337"/>
                  </a:lnTo>
                  <a:lnTo>
                    <a:pt x="488156" y="9525"/>
                  </a:lnTo>
                  <a:lnTo>
                    <a:pt x="473868" y="0"/>
                  </a:lnTo>
                  <a:lnTo>
                    <a:pt x="457200" y="4762"/>
                  </a:lnTo>
                  <a:lnTo>
                    <a:pt x="433387" y="33337"/>
                  </a:lnTo>
                  <a:lnTo>
                    <a:pt x="421481" y="66675"/>
                  </a:lnTo>
                  <a:lnTo>
                    <a:pt x="407193" y="150019"/>
                  </a:lnTo>
                  <a:lnTo>
                    <a:pt x="378618" y="285750"/>
                  </a:lnTo>
                  <a:lnTo>
                    <a:pt x="345281" y="404812"/>
                  </a:lnTo>
                  <a:lnTo>
                    <a:pt x="321468" y="478631"/>
                  </a:lnTo>
                  <a:lnTo>
                    <a:pt x="307181" y="509587"/>
                  </a:lnTo>
                  <a:lnTo>
                    <a:pt x="278606" y="564356"/>
                  </a:lnTo>
                  <a:lnTo>
                    <a:pt x="252412" y="592931"/>
                  </a:lnTo>
                  <a:lnTo>
                    <a:pt x="219075" y="614362"/>
                  </a:lnTo>
                  <a:lnTo>
                    <a:pt x="183356" y="626269"/>
                  </a:lnTo>
                  <a:lnTo>
                    <a:pt x="145256" y="631031"/>
                  </a:lnTo>
                  <a:lnTo>
                    <a:pt x="100012" y="626269"/>
                  </a:lnTo>
                  <a:lnTo>
                    <a:pt x="76200" y="619125"/>
                  </a:lnTo>
                  <a:lnTo>
                    <a:pt x="0" y="583406"/>
                  </a:lnTo>
                  <a:lnTo>
                    <a:pt x="578643" y="1162050"/>
                  </a:lnTo>
                  <a:lnTo>
                    <a:pt x="569118" y="1073944"/>
                  </a:lnTo>
                  <a:lnTo>
                    <a:pt x="561975" y="1028700"/>
                  </a:lnTo>
                  <a:lnTo>
                    <a:pt x="547687" y="985837"/>
                  </a:lnTo>
                  <a:lnTo>
                    <a:pt x="521493" y="921544"/>
                  </a:lnTo>
                  <a:lnTo>
                    <a:pt x="502443" y="859631"/>
                  </a:lnTo>
                  <a:lnTo>
                    <a:pt x="492918" y="812006"/>
                  </a:lnTo>
                  <a:lnTo>
                    <a:pt x="492918" y="661987"/>
                  </a:lnTo>
                  <a:cubicBezTo>
                    <a:pt x="492124" y="537368"/>
                    <a:pt x="491331" y="412750"/>
                    <a:pt x="492918" y="266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7824025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52F49B6C-9F28-EA49-B509-1B706FD51E99}"/>
              </a:ext>
            </a:extLst>
          </p:cNvPr>
          <p:cNvSpPr/>
          <p:nvPr/>
        </p:nvSpPr>
        <p:spPr>
          <a:xfrm>
            <a:off x="4138613" y="1925638"/>
            <a:ext cx="2193925" cy="695325"/>
          </a:xfrm>
          <a:custGeom>
            <a:avLst/>
            <a:gdLst>
              <a:gd name="connsiteX0" fmla="*/ 726281 w 2193131"/>
              <a:gd name="connsiteY0" fmla="*/ 352425 h 695325"/>
              <a:gd name="connsiteX1" fmla="*/ 1009650 w 2193131"/>
              <a:gd name="connsiteY1" fmla="*/ 266700 h 695325"/>
              <a:gd name="connsiteX2" fmla="*/ 1193006 w 2193131"/>
              <a:gd name="connsiteY2" fmla="*/ 214313 h 695325"/>
              <a:gd name="connsiteX3" fmla="*/ 1409700 w 2193131"/>
              <a:gd name="connsiteY3" fmla="*/ 157163 h 695325"/>
              <a:gd name="connsiteX4" fmla="*/ 1559718 w 2193131"/>
              <a:gd name="connsiteY4" fmla="*/ 119063 h 695325"/>
              <a:gd name="connsiteX5" fmla="*/ 1645443 w 2193131"/>
              <a:gd name="connsiteY5" fmla="*/ 100013 h 695325"/>
              <a:gd name="connsiteX6" fmla="*/ 1704975 w 2193131"/>
              <a:gd name="connsiteY6" fmla="*/ 76200 h 695325"/>
              <a:gd name="connsiteX7" fmla="*/ 1816893 w 2193131"/>
              <a:gd name="connsiteY7" fmla="*/ 33338 h 695325"/>
              <a:gd name="connsiteX8" fmla="*/ 1871662 w 2193131"/>
              <a:gd name="connsiteY8" fmla="*/ 7144 h 695325"/>
              <a:gd name="connsiteX9" fmla="*/ 1893093 w 2193131"/>
              <a:gd name="connsiteY9" fmla="*/ 0 h 695325"/>
              <a:gd name="connsiteX10" fmla="*/ 1935956 w 2193131"/>
              <a:gd name="connsiteY10" fmla="*/ 7144 h 695325"/>
              <a:gd name="connsiteX11" fmla="*/ 1995487 w 2193131"/>
              <a:gd name="connsiteY11" fmla="*/ 28575 h 695325"/>
              <a:gd name="connsiteX12" fmla="*/ 2085975 w 2193131"/>
              <a:gd name="connsiteY12" fmla="*/ 66675 h 695325"/>
              <a:gd name="connsiteX13" fmla="*/ 2135981 w 2193131"/>
              <a:gd name="connsiteY13" fmla="*/ 90488 h 695325"/>
              <a:gd name="connsiteX14" fmla="*/ 2152650 w 2193131"/>
              <a:gd name="connsiteY14" fmla="*/ 97632 h 695325"/>
              <a:gd name="connsiteX15" fmla="*/ 2166937 w 2193131"/>
              <a:gd name="connsiteY15" fmla="*/ 109538 h 695325"/>
              <a:gd name="connsiteX16" fmla="*/ 2176462 w 2193131"/>
              <a:gd name="connsiteY16" fmla="*/ 121444 h 695325"/>
              <a:gd name="connsiteX17" fmla="*/ 2185987 w 2193131"/>
              <a:gd name="connsiteY17" fmla="*/ 135732 h 695325"/>
              <a:gd name="connsiteX18" fmla="*/ 2190750 w 2193131"/>
              <a:gd name="connsiteY18" fmla="*/ 152400 h 695325"/>
              <a:gd name="connsiteX19" fmla="*/ 2193131 w 2193131"/>
              <a:gd name="connsiteY19" fmla="*/ 169069 h 695325"/>
              <a:gd name="connsiteX20" fmla="*/ 2183606 w 2193131"/>
              <a:gd name="connsiteY20" fmla="*/ 192882 h 695325"/>
              <a:gd name="connsiteX21" fmla="*/ 2162175 w 2193131"/>
              <a:gd name="connsiteY21" fmla="*/ 219075 h 695325"/>
              <a:gd name="connsiteX22" fmla="*/ 2135981 w 2193131"/>
              <a:gd name="connsiteY22" fmla="*/ 238125 h 695325"/>
              <a:gd name="connsiteX23" fmla="*/ 2112168 w 2193131"/>
              <a:gd name="connsiteY23" fmla="*/ 245269 h 695325"/>
              <a:gd name="connsiteX24" fmla="*/ 2064543 w 2193131"/>
              <a:gd name="connsiteY24" fmla="*/ 250032 h 695325"/>
              <a:gd name="connsiteX25" fmla="*/ 1983581 w 2193131"/>
              <a:gd name="connsiteY25" fmla="*/ 252413 h 695325"/>
              <a:gd name="connsiteX26" fmla="*/ 1921668 w 2193131"/>
              <a:gd name="connsiteY26" fmla="*/ 252413 h 695325"/>
              <a:gd name="connsiteX27" fmla="*/ 1804987 w 2193131"/>
              <a:gd name="connsiteY27" fmla="*/ 266700 h 695325"/>
              <a:gd name="connsiteX28" fmla="*/ 1624012 w 2193131"/>
              <a:gd name="connsiteY28" fmla="*/ 302419 h 695325"/>
              <a:gd name="connsiteX29" fmla="*/ 1454943 w 2193131"/>
              <a:gd name="connsiteY29" fmla="*/ 345282 h 695325"/>
              <a:gd name="connsiteX30" fmla="*/ 1278731 w 2193131"/>
              <a:gd name="connsiteY30" fmla="*/ 392907 h 695325"/>
              <a:gd name="connsiteX31" fmla="*/ 1195387 w 2193131"/>
              <a:gd name="connsiteY31" fmla="*/ 416719 h 695325"/>
              <a:gd name="connsiteX32" fmla="*/ 1012031 w 2193131"/>
              <a:gd name="connsiteY32" fmla="*/ 478632 h 695325"/>
              <a:gd name="connsiteX33" fmla="*/ 873918 w 2193131"/>
              <a:gd name="connsiteY33" fmla="*/ 519113 h 695325"/>
              <a:gd name="connsiteX34" fmla="*/ 688181 w 2193131"/>
              <a:gd name="connsiteY34" fmla="*/ 585788 h 695325"/>
              <a:gd name="connsiteX35" fmla="*/ 566737 w 2193131"/>
              <a:gd name="connsiteY35" fmla="*/ 633413 h 695325"/>
              <a:gd name="connsiteX36" fmla="*/ 466725 w 2193131"/>
              <a:gd name="connsiteY36" fmla="*/ 678657 h 695325"/>
              <a:gd name="connsiteX37" fmla="*/ 433387 w 2193131"/>
              <a:gd name="connsiteY37" fmla="*/ 695325 h 695325"/>
              <a:gd name="connsiteX38" fmla="*/ 423862 w 2193131"/>
              <a:gd name="connsiteY38" fmla="*/ 695325 h 695325"/>
              <a:gd name="connsiteX39" fmla="*/ 388143 w 2193131"/>
              <a:gd name="connsiteY39" fmla="*/ 685800 h 695325"/>
              <a:gd name="connsiteX40" fmla="*/ 323850 w 2193131"/>
              <a:gd name="connsiteY40" fmla="*/ 652463 h 695325"/>
              <a:gd name="connsiteX41" fmla="*/ 257175 w 2193131"/>
              <a:gd name="connsiteY41" fmla="*/ 614363 h 695325"/>
              <a:gd name="connsiteX42" fmla="*/ 178593 w 2193131"/>
              <a:gd name="connsiteY42" fmla="*/ 566738 h 695325"/>
              <a:gd name="connsiteX43" fmla="*/ 128587 w 2193131"/>
              <a:gd name="connsiteY43" fmla="*/ 528638 h 695325"/>
              <a:gd name="connsiteX44" fmla="*/ 61912 w 2193131"/>
              <a:gd name="connsiteY44" fmla="*/ 471488 h 695325"/>
              <a:gd name="connsiteX45" fmla="*/ 19050 w 2193131"/>
              <a:gd name="connsiteY45" fmla="*/ 426244 h 695325"/>
              <a:gd name="connsiteX46" fmla="*/ 2381 w 2193131"/>
              <a:gd name="connsiteY46" fmla="*/ 402432 h 695325"/>
              <a:gd name="connsiteX47" fmla="*/ 0 w 2193131"/>
              <a:gd name="connsiteY47" fmla="*/ 390525 h 695325"/>
              <a:gd name="connsiteX48" fmla="*/ 0 w 2193131"/>
              <a:gd name="connsiteY48" fmla="*/ 376238 h 695325"/>
              <a:gd name="connsiteX49" fmla="*/ 7143 w 2193131"/>
              <a:gd name="connsiteY49" fmla="*/ 369094 h 695325"/>
              <a:gd name="connsiteX50" fmla="*/ 35718 w 2193131"/>
              <a:gd name="connsiteY50" fmla="*/ 364332 h 695325"/>
              <a:gd name="connsiteX51" fmla="*/ 57150 w 2193131"/>
              <a:gd name="connsiteY51" fmla="*/ 371475 h 695325"/>
              <a:gd name="connsiteX52" fmla="*/ 116681 w 2193131"/>
              <a:gd name="connsiteY52" fmla="*/ 395288 h 695325"/>
              <a:gd name="connsiteX53" fmla="*/ 207168 w 2193131"/>
              <a:gd name="connsiteY53" fmla="*/ 423863 h 695325"/>
              <a:gd name="connsiteX54" fmla="*/ 283368 w 2193131"/>
              <a:gd name="connsiteY54" fmla="*/ 440532 h 695325"/>
              <a:gd name="connsiteX55" fmla="*/ 333375 w 2193131"/>
              <a:gd name="connsiteY55" fmla="*/ 445294 h 695325"/>
              <a:gd name="connsiteX56" fmla="*/ 402431 w 2193131"/>
              <a:gd name="connsiteY56" fmla="*/ 440532 h 695325"/>
              <a:gd name="connsiteX57" fmla="*/ 511968 w 2193131"/>
              <a:gd name="connsiteY57" fmla="*/ 411957 h 695325"/>
              <a:gd name="connsiteX58" fmla="*/ 726281 w 2193131"/>
              <a:gd name="connsiteY58" fmla="*/ 352425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93131" h="695325">
                <a:moveTo>
                  <a:pt x="726281" y="352425"/>
                </a:moveTo>
                <a:lnTo>
                  <a:pt x="1009650" y="266700"/>
                </a:lnTo>
                <a:lnTo>
                  <a:pt x="1193006" y="214313"/>
                </a:lnTo>
                <a:lnTo>
                  <a:pt x="1409700" y="157163"/>
                </a:lnTo>
                <a:lnTo>
                  <a:pt x="1559718" y="119063"/>
                </a:lnTo>
                <a:lnTo>
                  <a:pt x="1645443" y="100013"/>
                </a:lnTo>
                <a:lnTo>
                  <a:pt x="1704975" y="76200"/>
                </a:lnTo>
                <a:lnTo>
                  <a:pt x="1816893" y="33338"/>
                </a:lnTo>
                <a:lnTo>
                  <a:pt x="1871662" y="7144"/>
                </a:lnTo>
                <a:lnTo>
                  <a:pt x="1893093" y="0"/>
                </a:lnTo>
                <a:lnTo>
                  <a:pt x="1935956" y="7144"/>
                </a:lnTo>
                <a:lnTo>
                  <a:pt x="1995487" y="28575"/>
                </a:lnTo>
                <a:lnTo>
                  <a:pt x="2085975" y="66675"/>
                </a:lnTo>
                <a:lnTo>
                  <a:pt x="2135981" y="90488"/>
                </a:lnTo>
                <a:lnTo>
                  <a:pt x="2152650" y="97632"/>
                </a:lnTo>
                <a:lnTo>
                  <a:pt x="2166937" y="109538"/>
                </a:lnTo>
                <a:lnTo>
                  <a:pt x="2176462" y="121444"/>
                </a:lnTo>
                <a:lnTo>
                  <a:pt x="2185987" y="135732"/>
                </a:lnTo>
                <a:lnTo>
                  <a:pt x="2190750" y="152400"/>
                </a:lnTo>
                <a:lnTo>
                  <a:pt x="2193131" y="169069"/>
                </a:lnTo>
                <a:lnTo>
                  <a:pt x="2183606" y="192882"/>
                </a:lnTo>
                <a:lnTo>
                  <a:pt x="2162175" y="219075"/>
                </a:lnTo>
                <a:lnTo>
                  <a:pt x="2135981" y="238125"/>
                </a:lnTo>
                <a:lnTo>
                  <a:pt x="2112168" y="245269"/>
                </a:lnTo>
                <a:lnTo>
                  <a:pt x="2064543" y="250032"/>
                </a:lnTo>
                <a:lnTo>
                  <a:pt x="1983581" y="252413"/>
                </a:lnTo>
                <a:lnTo>
                  <a:pt x="1921668" y="252413"/>
                </a:lnTo>
                <a:lnTo>
                  <a:pt x="1804987" y="266700"/>
                </a:lnTo>
                <a:lnTo>
                  <a:pt x="1624012" y="302419"/>
                </a:lnTo>
                <a:lnTo>
                  <a:pt x="1454943" y="345282"/>
                </a:lnTo>
                <a:lnTo>
                  <a:pt x="1278731" y="392907"/>
                </a:lnTo>
                <a:lnTo>
                  <a:pt x="1195387" y="416719"/>
                </a:lnTo>
                <a:lnTo>
                  <a:pt x="1012031" y="478632"/>
                </a:lnTo>
                <a:lnTo>
                  <a:pt x="873918" y="519113"/>
                </a:lnTo>
                <a:lnTo>
                  <a:pt x="688181" y="585788"/>
                </a:lnTo>
                <a:lnTo>
                  <a:pt x="566737" y="633413"/>
                </a:lnTo>
                <a:lnTo>
                  <a:pt x="466725" y="678657"/>
                </a:lnTo>
                <a:lnTo>
                  <a:pt x="433387" y="695325"/>
                </a:lnTo>
                <a:lnTo>
                  <a:pt x="423862" y="695325"/>
                </a:lnTo>
                <a:lnTo>
                  <a:pt x="388143" y="685800"/>
                </a:lnTo>
                <a:lnTo>
                  <a:pt x="323850" y="652463"/>
                </a:lnTo>
                <a:lnTo>
                  <a:pt x="257175" y="614363"/>
                </a:lnTo>
                <a:lnTo>
                  <a:pt x="178593" y="566738"/>
                </a:lnTo>
                <a:lnTo>
                  <a:pt x="128587" y="528638"/>
                </a:lnTo>
                <a:lnTo>
                  <a:pt x="61912" y="471488"/>
                </a:lnTo>
                <a:lnTo>
                  <a:pt x="19050" y="426244"/>
                </a:lnTo>
                <a:lnTo>
                  <a:pt x="2381" y="402432"/>
                </a:lnTo>
                <a:lnTo>
                  <a:pt x="0" y="390525"/>
                </a:lnTo>
                <a:lnTo>
                  <a:pt x="0" y="376238"/>
                </a:lnTo>
                <a:lnTo>
                  <a:pt x="7143" y="369094"/>
                </a:lnTo>
                <a:lnTo>
                  <a:pt x="35718" y="364332"/>
                </a:lnTo>
                <a:lnTo>
                  <a:pt x="57150" y="371475"/>
                </a:lnTo>
                <a:lnTo>
                  <a:pt x="116681" y="395288"/>
                </a:lnTo>
                <a:lnTo>
                  <a:pt x="207168" y="423863"/>
                </a:lnTo>
                <a:lnTo>
                  <a:pt x="283368" y="440532"/>
                </a:lnTo>
                <a:lnTo>
                  <a:pt x="333375" y="445294"/>
                </a:lnTo>
                <a:lnTo>
                  <a:pt x="402431" y="440532"/>
                </a:lnTo>
                <a:lnTo>
                  <a:pt x="511968" y="411957"/>
                </a:lnTo>
                <a:lnTo>
                  <a:pt x="726281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0F71E76D-47D8-2042-971D-8052A6FFCAFC}"/>
              </a:ext>
            </a:extLst>
          </p:cNvPr>
          <p:cNvSpPr/>
          <p:nvPr/>
        </p:nvSpPr>
        <p:spPr>
          <a:xfrm>
            <a:off x="4186238" y="2647950"/>
            <a:ext cx="2157412" cy="604838"/>
          </a:xfrm>
          <a:custGeom>
            <a:avLst/>
            <a:gdLst>
              <a:gd name="connsiteX0" fmla="*/ 664368 w 2157412"/>
              <a:gd name="connsiteY0" fmla="*/ 342900 h 604838"/>
              <a:gd name="connsiteX1" fmla="*/ 445293 w 2157412"/>
              <a:gd name="connsiteY1" fmla="*/ 397669 h 604838"/>
              <a:gd name="connsiteX2" fmla="*/ 392906 w 2157412"/>
              <a:gd name="connsiteY2" fmla="*/ 407194 h 604838"/>
              <a:gd name="connsiteX3" fmla="*/ 359568 w 2157412"/>
              <a:gd name="connsiteY3" fmla="*/ 407194 h 604838"/>
              <a:gd name="connsiteX4" fmla="*/ 290512 w 2157412"/>
              <a:gd name="connsiteY4" fmla="*/ 404813 h 604838"/>
              <a:gd name="connsiteX5" fmla="*/ 178593 w 2157412"/>
              <a:gd name="connsiteY5" fmla="*/ 385763 h 604838"/>
              <a:gd name="connsiteX6" fmla="*/ 78581 w 2157412"/>
              <a:gd name="connsiteY6" fmla="*/ 364331 h 604838"/>
              <a:gd name="connsiteX7" fmla="*/ 52387 w 2157412"/>
              <a:gd name="connsiteY7" fmla="*/ 359569 h 604838"/>
              <a:gd name="connsiteX8" fmla="*/ 38100 w 2157412"/>
              <a:gd name="connsiteY8" fmla="*/ 359569 h 604838"/>
              <a:gd name="connsiteX9" fmla="*/ 11906 w 2157412"/>
              <a:gd name="connsiteY9" fmla="*/ 361950 h 604838"/>
              <a:gd name="connsiteX10" fmla="*/ 0 w 2157412"/>
              <a:gd name="connsiteY10" fmla="*/ 371475 h 604838"/>
              <a:gd name="connsiteX11" fmla="*/ 0 w 2157412"/>
              <a:gd name="connsiteY11" fmla="*/ 383381 h 604838"/>
              <a:gd name="connsiteX12" fmla="*/ 4762 w 2157412"/>
              <a:gd name="connsiteY12" fmla="*/ 400050 h 604838"/>
              <a:gd name="connsiteX13" fmla="*/ 16668 w 2157412"/>
              <a:gd name="connsiteY13" fmla="*/ 416719 h 604838"/>
              <a:gd name="connsiteX14" fmla="*/ 38100 w 2157412"/>
              <a:gd name="connsiteY14" fmla="*/ 435769 h 604838"/>
              <a:gd name="connsiteX15" fmla="*/ 114300 w 2157412"/>
              <a:gd name="connsiteY15" fmla="*/ 469106 h 604838"/>
              <a:gd name="connsiteX16" fmla="*/ 254793 w 2157412"/>
              <a:gd name="connsiteY16" fmla="*/ 540544 h 604838"/>
              <a:gd name="connsiteX17" fmla="*/ 350043 w 2157412"/>
              <a:gd name="connsiteY17" fmla="*/ 588169 h 604838"/>
              <a:gd name="connsiteX18" fmla="*/ 383381 w 2157412"/>
              <a:gd name="connsiteY18" fmla="*/ 604838 h 604838"/>
              <a:gd name="connsiteX19" fmla="*/ 452437 w 2157412"/>
              <a:gd name="connsiteY19" fmla="*/ 590550 h 604838"/>
              <a:gd name="connsiteX20" fmla="*/ 602456 w 2157412"/>
              <a:gd name="connsiteY20" fmla="*/ 552450 h 604838"/>
              <a:gd name="connsiteX21" fmla="*/ 738187 w 2157412"/>
              <a:gd name="connsiteY21" fmla="*/ 516731 h 604838"/>
              <a:gd name="connsiteX22" fmla="*/ 981075 w 2157412"/>
              <a:gd name="connsiteY22" fmla="*/ 447675 h 604838"/>
              <a:gd name="connsiteX23" fmla="*/ 1107281 w 2157412"/>
              <a:gd name="connsiteY23" fmla="*/ 411956 h 604838"/>
              <a:gd name="connsiteX24" fmla="*/ 1273968 w 2157412"/>
              <a:gd name="connsiteY24" fmla="*/ 361950 h 604838"/>
              <a:gd name="connsiteX25" fmla="*/ 1464468 w 2157412"/>
              <a:gd name="connsiteY25" fmla="*/ 323850 h 604838"/>
              <a:gd name="connsiteX26" fmla="*/ 1638300 w 2157412"/>
              <a:gd name="connsiteY26" fmla="*/ 295275 h 604838"/>
              <a:gd name="connsiteX27" fmla="*/ 1776412 w 2157412"/>
              <a:gd name="connsiteY27" fmla="*/ 271463 h 604838"/>
              <a:gd name="connsiteX28" fmla="*/ 1835943 w 2157412"/>
              <a:gd name="connsiteY28" fmla="*/ 264319 h 604838"/>
              <a:gd name="connsiteX29" fmla="*/ 1916906 w 2157412"/>
              <a:gd name="connsiteY29" fmla="*/ 257175 h 604838"/>
              <a:gd name="connsiteX30" fmla="*/ 2005012 w 2157412"/>
              <a:gd name="connsiteY30" fmla="*/ 242888 h 604838"/>
              <a:gd name="connsiteX31" fmla="*/ 2069306 w 2157412"/>
              <a:gd name="connsiteY31" fmla="*/ 230981 h 604838"/>
              <a:gd name="connsiteX32" fmla="*/ 2109787 w 2157412"/>
              <a:gd name="connsiteY32" fmla="*/ 214313 h 604838"/>
              <a:gd name="connsiteX33" fmla="*/ 2124075 w 2157412"/>
              <a:gd name="connsiteY33" fmla="*/ 202406 h 604838"/>
              <a:gd name="connsiteX34" fmla="*/ 2143125 w 2157412"/>
              <a:gd name="connsiteY34" fmla="*/ 169069 h 604838"/>
              <a:gd name="connsiteX35" fmla="*/ 2155031 w 2157412"/>
              <a:gd name="connsiteY35" fmla="*/ 138113 h 604838"/>
              <a:gd name="connsiteX36" fmla="*/ 2157412 w 2157412"/>
              <a:gd name="connsiteY36" fmla="*/ 116681 h 604838"/>
              <a:gd name="connsiteX37" fmla="*/ 2150268 w 2157412"/>
              <a:gd name="connsiteY37" fmla="*/ 92869 h 604838"/>
              <a:gd name="connsiteX38" fmla="*/ 2131218 w 2157412"/>
              <a:gd name="connsiteY38" fmla="*/ 71438 h 604838"/>
              <a:gd name="connsiteX39" fmla="*/ 2083593 w 2157412"/>
              <a:gd name="connsiteY39" fmla="*/ 52388 h 604838"/>
              <a:gd name="connsiteX40" fmla="*/ 2021681 w 2157412"/>
              <a:gd name="connsiteY40" fmla="*/ 33338 h 604838"/>
              <a:gd name="connsiteX41" fmla="*/ 1943100 w 2157412"/>
              <a:gd name="connsiteY41" fmla="*/ 9525 h 604838"/>
              <a:gd name="connsiteX42" fmla="*/ 1821656 w 2157412"/>
              <a:gd name="connsiteY42" fmla="*/ 0 h 604838"/>
              <a:gd name="connsiteX43" fmla="*/ 1778793 w 2157412"/>
              <a:gd name="connsiteY43" fmla="*/ 4763 h 604838"/>
              <a:gd name="connsiteX44" fmla="*/ 1731168 w 2157412"/>
              <a:gd name="connsiteY44" fmla="*/ 26194 h 604838"/>
              <a:gd name="connsiteX45" fmla="*/ 1669256 w 2157412"/>
              <a:gd name="connsiteY45" fmla="*/ 54769 h 604838"/>
              <a:gd name="connsiteX46" fmla="*/ 1574006 w 2157412"/>
              <a:gd name="connsiteY46" fmla="*/ 92869 h 604838"/>
              <a:gd name="connsiteX47" fmla="*/ 1395412 w 2157412"/>
              <a:gd name="connsiteY47" fmla="*/ 140494 h 604838"/>
              <a:gd name="connsiteX48" fmla="*/ 1226343 w 2157412"/>
              <a:gd name="connsiteY48" fmla="*/ 185738 h 604838"/>
              <a:gd name="connsiteX49" fmla="*/ 1050131 w 2157412"/>
              <a:gd name="connsiteY49" fmla="*/ 245269 h 604838"/>
              <a:gd name="connsiteX50" fmla="*/ 792956 w 2157412"/>
              <a:gd name="connsiteY50" fmla="*/ 311944 h 604838"/>
              <a:gd name="connsiteX51" fmla="*/ 664368 w 2157412"/>
              <a:gd name="connsiteY51" fmla="*/ 342900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57412" h="604838">
                <a:moveTo>
                  <a:pt x="664368" y="342900"/>
                </a:moveTo>
                <a:lnTo>
                  <a:pt x="445293" y="397669"/>
                </a:lnTo>
                <a:lnTo>
                  <a:pt x="392906" y="407194"/>
                </a:lnTo>
                <a:lnTo>
                  <a:pt x="359568" y="407194"/>
                </a:lnTo>
                <a:lnTo>
                  <a:pt x="290512" y="404813"/>
                </a:lnTo>
                <a:lnTo>
                  <a:pt x="178593" y="385763"/>
                </a:lnTo>
                <a:lnTo>
                  <a:pt x="78581" y="364331"/>
                </a:lnTo>
                <a:lnTo>
                  <a:pt x="52387" y="359569"/>
                </a:lnTo>
                <a:lnTo>
                  <a:pt x="38100" y="359569"/>
                </a:lnTo>
                <a:lnTo>
                  <a:pt x="11906" y="361950"/>
                </a:lnTo>
                <a:lnTo>
                  <a:pt x="0" y="371475"/>
                </a:lnTo>
                <a:lnTo>
                  <a:pt x="0" y="383381"/>
                </a:lnTo>
                <a:lnTo>
                  <a:pt x="4762" y="400050"/>
                </a:lnTo>
                <a:lnTo>
                  <a:pt x="16668" y="416719"/>
                </a:lnTo>
                <a:lnTo>
                  <a:pt x="38100" y="435769"/>
                </a:lnTo>
                <a:lnTo>
                  <a:pt x="114300" y="469106"/>
                </a:lnTo>
                <a:lnTo>
                  <a:pt x="254793" y="540544"/>
                </a:lnTo>
                <a:lnTo>
                  <a:pt x="350043" y="588169"/>
                </a:lnTo>
                <a:lnTo>
                  <a:pt x="383381" y="604838"/>
                </a:lnTo>
                <a:lnTo>
                  <a:pt x="452437" y="590550"/>
                </a:lnTo>
                <a:lnTo>
                  <a:pt x="602456" y="552450"/>
                </a:lnTo>
                <a:lnTo>
                  <a:pt x="738187" y="516731"/>
                </a:lnTo>
                <a:lnTo>
                  <a:pt x="981075" y="447675"/>
                </a:lnTo>
                <a:lnTo>
                  <a:pt x="1107281" y="411956"/>
                </a:lnTo>
                <a:lnTo>
                  <a:pt x="1273968" y="361950"/>
                </a:lnTo>
                <a:lnTo>
                  <a:pt x="1464468" y="323850"/>
                </a:lnTo>
                <a:lnTo>
                  <a:pt x="1638300" y="295275"/>
                </a:lnTo>
                <a:lnTo>
                  <a:pt x="1776412" y="271463"/>
                </a:lnTo>
                <a:lnTo>
                  <a:pt x="1835943" y="264319"/>
                </a:lnTo>
                <a:lnTo>
                  <a:pt x="1916906" y="257175"/>
                </a:lnTo>
                <a:lnTo>
                  <a:pt x="2005012" y="242888"/>
                </a:lnTo>
                <a:lnTo>
                  <a:pt x="2069306" y="230981"/>
                </a:lnTo>
                <a:lnTo>
                  <a:pt x="2109787" y="214313"/>
                </a:lnTo>
                <a:lnTo>
                  <a:pt x="2124075" y="202406"/>
                </a:lnTo>
                <a:lnTo>
                  <a:pt x="2143125" y="169069"/>
                </a:lnTo>
                <a:lnTo>
                  <a:pt x="2155031" y="138113"/>
                </a:lnTo>
                <a:lnTo>
                  <a:pt x="2157412" y="116681"/>
                </a:lnTo>
                <a:lnTo>
                  <a:pt x="2150268" y="92869"/>
                </a:lnTo>
                <a:lnTo>
                  <a:pt x="2131218" y="71438"/>
                </a:lnTo>
                <a:lnTo>
                  <a:pt x="2083593" y="52388"/>
                </a:lnTo>
                <a:lnTo>
                  <a:pt x="2021681" y="33338"/>
                </a:lnTo>
                <a:lnTo>
                  <a:pt x="1943100" y="9525"/>
                </a:lnTo>
                <a:lnTo>
                  <a:pt x="1821656" y="0"/>
                </a:lnTo>
                <a:lnTo>
                  <a:pt x="1778793" y="4763"/>
                </a:lnTo>
                <a:lnTo>
                  <a:pt x="1731168" y="26194"/>
                </a:lnTo>
                <a:lnTo>
                  <a:pt x="1669256" y="54769"/>
                </a:lnTo>
                <a:lnTo>
                  <a:pt x="1574006" y="92869"/>
                </a:lnTo>
                <a:lnTo>
                  <a:pt x="1395412" y="140494"/>
                </a:lnTo>
                <a:lnTo>
                  <a:pt x="1226343" y="185738"/>
                </a:lnTo>
                <a:lnTo>
                  <a:pt x="1050131" y="245269"/>
                </a:lnTo>
                <a:lnTo>
                  <a:pt x="792956" y="311944"/>
                </a:lnTo>
                <a:lnTo>
                  <a:pt x="664368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57AC01A-21FD-254F-AA5F-25094A453520}"/>
              </a:ext>
            </a:extLst>
          </p:cNvPr>
          <p:cNvSpPr/>
          <p:nvPr/>
        </p:nvSpPr>
        <p:spPr>
          <a:xfrm>
            <a:off x="6386513" y="1741488"/>
            <a:ext cx="723900" cy="762000"/>
          </a:xfrm>
          <a:custGeom>
            <a:avLst/>
            <a:gdLst>
              <a:gd name="connsiteX0" fmla="*/ 452437 w 723900"/>
              <a:gd name="connsiteY0" fmla="*/ 183356 h 762000"/>
              <a:gd name="connsiteX1" fmla="*/ 564356 w 723900"/>
              <a:gd name="connsiteY1" fmla="*/ 235744 h 762000"/>
              <a:gd name="connsiteX2" fmla="*/ 602456 w 723900"/>
              <a:gd name="connsiteY2" fmla="*/ 252412 h 762000"/>
              <a:gd name="connsiteX3" fmla="*/ 623887 w 723900"/>
              <a:gd name="connsiteY3" fmla="*/ 266700 h 762000"/>
              <a:gd name="connsiteX4" fmla="*/ 642937 w 723900"/>
              <a:gd name="connsiteY4" fmla="*/ 290512 h 762000"/>
              <a:gd name="connsiteX5" fmla="*/ 659606 w 723900"/>
              <a:gd name="connsiteY5" fmla="*/ 314325 h 762000"/>
              <a:gd name="connsiteX6" fmla="*/ 678656 w 723900"/>
              <a:gd name="connsiteY6" fmla="*/ 347662 h 762000"/>
              <a:gd name="connsiteX7" fmla="*/ 692943 w 723900"/>
              <a:gd name="connsiteY7" fmla="*/ 381000 h 762000"/>
              <a:gd name="connsiteX8" fmla="*/ 702468 w 723900"/>
              <a:gd name="connsiteY8" fmla="*/ 409575 h 762000"/>
              <a:gd name="connsiteX9" fmla="*/ 709612 w 723900"/>
              <a:gd name="connsiteY9" fmla="*/ 438150 h 762000"/>
              <a:gd name="connsiteX10" fmla="*/ 716756 w 723900"/>
              <a:gd name="connsiteY10" fmla="*/ 466725 h 762000"/>
              <a:gd name="connsiteX11" fmla="*/ 723900 w 723900"/>
              <a:gd name="connsiteY11" fmla="*/ 521494 h 762000"/>
              <a:gd name="connsiteX12" fmla="*/ 723900 w 723900"/>
              <a:gd name="connsiteY12" fmla="*/ 559594 h 762000"/>
              <a:gd name="connsiteX13" fmla="*/ 723900 w 723900"/>
              <a:gd name="connsiteY13" fmla="*/ 595312 h 762000"/>
              <a:gd name="connsiteX14" fmla="*/ 719137 w 723900"/>
              <a:gd name="connsiteY14" fmla="*/ 631031 h 762000"/>
              <a:gd name="connsiteX15" fmla="*/ 707231 w 723900"/>
              <a:gd name="connsiteY15" fmla="*/ 673894 h 762000"/>
              <a:gd name="connsiteX16" fmla="*/ 683418 w 723900"/>
              <a:gd name="connsiteY16" fmla="*/ 721519 h 762000"/>
              <a:gd name="connsiteX17" fmla="*/ 657225 w 723900"/>
              <a:gd name="connsiteY17" fmla="*/ 754856 h 762000"/>
              <a:gd name="connsiteX18" fmla="*/ 633412 w 723900"/>
              <a:gd name="connsiteY18" fmla="*/ 762000 h 762000"/>
              <a:gd name="connsiteX19" fmla="*/ 602456 w 723900"/>
              <a:gd name="connsiteY19" fmla="*/ 752475 h 762000"/>
              <a:gd name="connsiteX20" fmla="*/ 561975 w 723900"/>
              <a:gd name="connsiteY20" fmla="*/ 726281 h 762000"/>
              <a:gd name="connsiteX21" fmla="*/ 526256 w 723900"/>
              <a:gd name="connsiteY21" fmla="*/ 685800 h 762000"/>
              <a:gd name="connsiteX22" fmla="*/ 483393 w 723900"/>
              <a:gd name="connsiteY22" fmla="*/ 597694 h 762000"/>
              <a:gd name="connsiteX23" fmla="*/ 433387 w 723900"/>
              <a:gd name="connsiteY23" fmla="*/ 509587 h 762000"/>
              <a:gd name="connsiteX24" fmla="*/ 361950 w 723900"/>
              <a:gd name="connsiteY24" fmla="*/ 409575 h 762000"/>
              <a:gd name="connsiteX25" fmla="*/ 309562 w 723900"/>
              <a:gd name="connsiteY25" fmla="*/ 342900 h 762000"/>
              <a:gd name="connsiteX26" fmla="*/ 238125 w 723900"/>
              <a:gd name="connsiteY26" fmla="*/ 261937 h 762000"/>
              <a:gd name="connsiteX27" fmla="*/ 154781 w 723900"/>
              <a:gd name="connsiteY27" fmla="*/ 180975 h 762000"/>
              <a:gd name="connsiteX28" fmla="*/ 69056 w 723900"/>
              <a:gd name="connsiteY28" fmla="*/ 107156 h 762000"/>
              <a:gd name="connsiteX29" fmla="*/ 9525 w 723900"/>
              <a:gd name="connsiteY29" fmla="*/ 59531 h 762000"/>
              <a:gd name="connsiteX30" fmla="*/ 0 w 723900"/>
              <a:gd name="connsiteY30" fmla="*/ 40481 h 762000"/>
              <a:gd name="connsiteX31" fmla="*/ 0 w 723900"/>
              <a:gd name="connsiteY31" fmla="*/ 21431 h 762000"/>
              <a:gd name="connsiteX32" fmla="*/ 2381 w 723900"/>
              <a:gd name="connsiteY32" fmla="*/ 7144 h 762000"/>
              <a:gd name="connsiteX33" fmla="*/ 14287 w 723900"/>
              <a:gd name="connsiteY33" fmla="*/ 0 h 762000"/>
              <a:gd name="connsiteX34" fmla="*/ 33337 w 723900"/>
              <a:gd name="connsiteY34" fmla="*/ 0 h 762000"/>
              <a:gd name="connsiteX35" fmla="*/ 90487 w 723900"/>
              <a:gd name="connsiteY35" fmla="*/ 19050 h 762000"/>
              <a:gd name="connsiteX36" fmla="*/ 195262 w 723900"/>
              <a:gd name="connsiteY36" fmla="*/ 66675 h 762000"/>
              <a:gd name="connsiteX37" fmla="*/ 407193 w 723900"/>
              <a:gd name="connsiteY37" fmla="*/ 161925 h 762000"/>
              <a:gd name="connsiteX38" fmla="*/ 452437 w 723900"/>
              <a:gd name="connsiteY38" fmla="*/ 183356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23900" h="762000">
                <a:moveTo>
                  <a:pt x="452437" y="183356"/>
                </a:moveTo>
                <a:lnTo>
                  <a:pt x="564356" y="235744"/>
                </a:lnTo>
                <a:lnTo>
                  <a:pt x="602456" y="252412"/>
                </a:lnTo>
                <a:lnTo>
                  <a:pt x="623887" y="266700"/>
                </a:lnTo>
                <a:lnTo>
                  <a:pt x="642937" y="290512"/>
                </a:lnTo>
                <a:lnTo>
                  <a:pt x="659606" y="314325"/>
                </a:lnTo>
                <a:lnTo>
                  <a:pt x="678656" y="347662"/>
                </a:lnTo>
                <a:lnTo>
                  <a:pt x="692943" y="381000"/>
                </a:lnTo>
                <a:lnTo>
                  <a:pt x="702468" y="409575"/>
                </a:lnTo>
                <a:lnTo>
                  <a:pt x="709612" y="438150"/>
                </a:lnTo>
                <a:lnTo>
                  <a:pt x="716756" y="466725"/>
                </a:lnTo>
                <a:lnTo>
                  <a:pt x="723900" y="521494"/>
                </a:lnTo>
                <a:lnTo>
                  <a:pt x="723900" y="559594"/>
                </a:lnTo>
                <a:lnTo>
                  <a:pt x="723900" y="595312"/>
                </a:lnTo>
                <a:lnTo>
                  <a:pt x="719137" y="631031"/>
                </a:lnTo>
                <a:lnTo>
                  <a:pt x="707231" y="673894"/>
                </a:lnTo>
                <a:lnTo>
                  <a:pt x="683418" y="721519"/>
                </a:lnTo>
                <a:lnTo>
                  <a:pt x="657225" y="754856"/>
                </a:lnTo>
                <a:lnTo>
                  <a:pt x="633412" y="762000"/>
                </a:lnTo>
                <a:lnTo>
                  <a:pt x="602456" y="752475"/>
                </a:lnTo>
                <a:lnTo>
                  <a:pt x="561975" y="726281"/>
                </a:lnTo>
                <a:lnTo>
                  <a:pt x="526256" y="685800"/>
                </a:lnTo>
                <a:lnTo>
                  <a:pt x="483393" y="597694"/>
                </a:lnTo>
                <a:lnTo>
                  <a:pt x="433387" y="509587"/>
                </a:lnTo>
                <a:lnTo>
                  <a:pt x="361950" y="409575"/>
                </a:lnTo>
                <a:lnTo>
                  <a:pt x="309562" y="342900"/>
                </a:lnTo>
                <a:lnTo>
                  <a:pt x="238125" y="261937"/>
                </a:lnTo>
                <a:lnTo>
                  <a:pt x="154781" y="180975"/>
                </a:lnTo>
                <a:lnTo>
                  <a:pt x="69056" y="107156"/>
                </a:lnTo>
                <a:lnTo>
                  <a:pt x="9525" y="59531"/>
                </a:lnTo>
                <a:lnTo>
                  <a:pt x="0" y="40481"/>
                </a:lnTo>
                <a:lnTo>
                  <a:pt x="0" y="21431"/>
                </a:lnTo>
                <a:lnTo>
                  <a:pt x="2381" y="7144"/>
                </a:lnTo>
                <a:lnTo>
                  <a:pt x="14287" y="0"/>
                </a:lnTo>
                <a:lnTo>
                  <a:pt x="33337" y="0"/>
                </a:lnTo>
                <a:lnTo>
                  <a:pt x="90487" y="19050"/>
                </a:lnTo>
                <a:lnTo>
                  <a:pt x="195262" y="66675"/>
                </a:lnTo>
                <a:lnTo>
                  <a:pt x="407193" y="161925"/>
                </a:lnTo>
                <a:lnTo>
                  <a:pt x="452437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70B3EA9-2B03-8144-B171-6AA6325DCB09}"/>
              </a:ext>
            </a:extLst>
          </p:cNvPr>
          <p:cNvSpPr/>
          <p:nvPr/>
        </p:nvSpPr>
        <p:spPr>
          <a:xfrm>
            <a:off x="2928938" y="1757363"/>
            <a:ext cx="903287" cy="633412"/>
          </a:xfrm>
          <a:custGeom>
            <a:avLst/>
            <a:gdLst>
              <a:gd name="connsiteX0" fmla="*/ 350043 w 902493"/>
              <a:gd name="connsiteY0" fmla="*/ 366712 h 633412"/>
              <a:gd name="connsiteX1" fmla="*/ 252412 w 902493"/>
              <a:gd name="connsiteY1" fmla="*/ 285750 h 633412"/>
              <a:gd name="connsiteX2" fmla="*/ 178593 w 902493"/>
              <a:gd name="connsiteY2" fmla="*/ 214312 h 633412"/>
              <a:gd name="connsiteX3" fmla="*/ 71437 w 902493"/>
              <a:gd name="connsiteY3" fmla="*/ 111918 h 633412"/>
              <a:gd name="connsiteX4" fmla="*/ 11906 w 902493"/>
              <a:gd name="connsiteY4" fmla="*/ 47625 h 633412"/>
              <a:gd name="connsiteX5" fmla="*/ 0 w 902493"/>
              <a:gd name="connsiteY5" fmla="*/ 26193 h 633412"/>
              <a:gd name="connsiteX6" fmla="*/ 4762 w 902493"/>
              <a:gd name="connsiteY6" fmla="*/ 9525 h 633412"/>
              <a:gd name="connsiteX7" fmla="*/ 26193 w 902493"/>
              <a:gd name="connsiteY7" fmla="*/ 0 h 633412"/>
              <a:gd name="connsiteX8" fmla="*/ 45243 w 902493"/>
              <a:gd name="connsiteY8" fmla="*/ 0 h 633412"/>
              <a:gd name="connsiteX9" fmla="*/ 69056 w 902493"/>
              <a:gd name="connsiteY9" fmla="*/ 7143 h 633412"/>
              <a:gd name="connsiteX10" fmla="*/ 133350 w 902493"/>
              <a:gd name="connsiteY10" fmla="*/ 35718 h 633412"/>
              <a:gd name="connsiteX11" fmla="*/ 257175 w 902493"/>
              <a:gd name="connsiteY11" fmla="*/ 90487 h 633412"/>
              <a:gd name="connsiteX12" fmla="*/ 357187 w 902493"/>
              <a:gd name="connsiteY12" fmla="*/ 130968 h 633412"/>
              <a:gd name="connsiteX13" fmla="*/ 428625 w 902493"/>
              <a:gd name="connsiteY13" fmla="*/ 150018 h 633412"/>
              <a:gd name="connsiteX14" fmla="*/ 592931 w 902493"/>
              <a:gd name="connsiteY14" fmla="*/ 183356 h 633412"/>
              <a:gd name="connsiteX15" fmla="*/ 688181 w 902493"/>
              <a:gd name="connsiteY15" fmla="*/ 197643 h 633412"/>
              <a:gd name="connsiteX16" fmla="*/ 709612 w 902493"/>
              <a:gd name="connsiteY16" fmla="*/ 204787 h 633412"/>
              <a:gd name="connsiteX17" fmla="*/ 728662 w 902493"/>
              <a:gd name="connsiteY17" fmla="*/ 221456 h 633412"/>
              <a:gd name="connsiteX18" fmla="*/ 773906 w 902493"/>
              <a:gd name="connsiteY18" fmla="*/ 264318 h 633412"/>
              <a:gd name="connsiteX19" fmla="*/ 816768 w 902493"/>
              <a:gd name="connsiteY19" fmla="*/ 311943 h 633412"/>
              <a:gd name="connsiteX20" fmla="*/ 842962 w 902493"/>
              <a:gd name="connsiteY20" fmla="*/ 345281 h 633412"/>
              <a:gd name="connsiteX21" fmla="*/ 857250 w 902493"/>
              <a:gd name="connsiteY21" fmla="*/ 366712 h 633412"/>
              <a:gd name="connsiteX22" fmla="*/ 876300 w 902493"/>
              <a:gd name="connsiteY22" fmla="*/ 402431 h 633412"/>
              <a:gd name="connsiteX23" fmla="*/ 888206 w 902493"/>
              <a:gd name="connsiteY23" fmla="*/ 438150 h 633412"/>
              <a:gd name="connsiteX24" fmla="*/ 895350 w 902493"/>
              <a:gd name="connsiteY24" fmla="*/ 469106 h 633412"/>
              <a:gd name="connsiteX25" fmla="*/ 900112 w 902493"/>
              <a:gd name="connsiteY25" fmla="*/ 495300 h 633412"/>
              <a:gd name="connsiteX26" fmla="*/ 902493 w 902493"/>
              <a:gd name="connsiteY26" fmla="*/ 535781 h 633412"/>
              <a:gd name="connsiteX27" fmla="*/ 895350 w 902493"/>
              <a:gd name="connsiteY27" fmla="*/ 581025 h 633412"/>
              <a:gd name="connsiteX28" fmla="*/ 883443 w 902493"/>
              <a:gd name="connsiteY28" fmla="*/ 604837 h 633412"/>
              <a:gd name="connsiteX29" fmla="*/ 862012 w 902493"/>
              <a:gd name="connsiteY29" fmla="*/ 623887 h 633412"/>
              <a:gd name="connsiteX30" fmla="*/ 835818 w 902493"/>
              <a:gd name="connsiteY30" fmla="*/ 633412 h 633412"/>
              <a:gd name="connsiteX31" fmla="*/ 807243 w 902493"/>
              <a:gd name="connsiteY31" fmla="*/ 633412 h 633412"/>
              <a:gd name="connsiteX32" fmla="*/ 759618 w 902493"/>
              <a:gd name="connsiteY32" fmla="*/ 619125 h 633412"/>
              <a:gd name="connsiteX33" fmla="*/ 678656 w 902493"/>
              <a:gd name="connsiteY33" fmla="*/ 583406 h 633412"/>
              <a:gd name="connsiteX34" fmla="*/ 592931 w 902493"/>
              <a:gd name="connsiteY34" fmla="*/ 538162 h 633412"/>
              <a:gd name="connsiteX35" fmla="*/ 516731 w 902493"/>
              <a:gd name="connsiteY35" fmla="*/ 490537 h 633412"/>
              <a:gd name="connsiteX36" fmla="*/ 421481 w 902493"/>
              <a:gd name="connsiteY36" fmla="*/ 423862 h 633412"/>
              <a:gd name="connsiteX37" fmla="*/ 350043 w 902493"/>
              <a:gd name="connsiteY37" fmla="*/ 366712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02493" h="633412">
                <a:moveTo>
                  <a:pt x="350043" y="366712"/>
                </a:moveTo>
                <a:lnTo>
                  <a:pt x="252412" y="285750"/>
                </a:lnTo>
                <a:lnTo>
                  <a:pt x="178593" y="214312"/>
                </a:lnTo>
                <a:lnTo>
                  <a:pt x="71437" y="111918"/>
                </a:lnTo>
                <a:lnTo>
                  <a:pt x="11906" y="47625"/>
                </a:lnTo>
                <a:lnTo>
                  <a:pt x="0" y="26193"/>
                </a:lnTo>
                <a:lnTo>
                  <a:pt x="4762" y="9525"/>
                </a:lnTo>
                <a:lnTo>
                  <a:pt x="26193" y="0"/>
                </a:lnTo>
                <a:lnTo>
                  <a:pt x="45243" y="0"/>
                </a:lnTo>
                <a:lnTo>
                  <a:pt x="69056" y="7143"/>
                </a:lnTo>
                <a:lnTo>
                  <a:pt x="133350" y="35718"/>
                </a:lnTo>
                <a:lnTo>
                  <a:pt x="257175" y="90487"/>
                </a:lnTo>
                <a:lnTo>
                  <a:pt x="357187" y="130968"/>
                </a:lnTo>
                <a:lnTo>
                  <a:pt x="428625" y="150018"/>
                </a:lnTo>
                <a:lnTo>
                  <a:pt x="592931" y="183356"/>
                </a:lnTo>
                <a:lnTo>
                  <a:pt x="688181" y="197643"/>
                </a:lnTo>
                <a:lnTo>
                  <a:pt x="709612" y="204787"/>
                </a:lnTo>
                <a:lnTo>
                  <a:pt x="728662" y="221456"/>
                </a:lnTo>
                <a:lnTo>
                  <a:pt x="773906" y="264318"/>
                </a:lnTo>
                <a:lnTo>
                  <a:pt x="816768" y="311943"/>
                </a:lnTo>
                <a:lnTo>
                  <a:pt x="842962" y="345281"/>
                </a:lnTo>
                <a:lnTo>
                  <a:pt x="857250" y="366712"/>
                </a:lnTo>
                <a:lnTo>
                  <a:pt x="876300" y="402431"/>
                </a:lnTo>
                <a:lnTo>
                  <a:pt x="888206" y="438150"/>
                </a:lnTo>
                <a:lnTo>
                  <a:pt x="895350" y="469106"/>
                </a:lnTo>
                <a:lnTo>
                  <a:pt x="900112" y="495300"/>
                </a:lnTo>
                <a:lnTo>
                  <a:pt x="902493" y="535781"/>
                </a:lnTo>
                <a:lnTo>
                  <a:pt x="895350" y="581025"/>
                </a:lnTo>
                <a:lnTo>
                  <a:pt x="883443" y="604837"/>
                </a:lnTo>
                <a:lnTo>
                  <a:pt x="862012" y="623887"/>
                </a:lnTo>
                <a:lnTo>
                  <a:pt x="835818" y="633412"/>
                </a:lnTo>
                <a:lnTo>
                  <a:pt x="807243" y="633412"/>
                </a:lnTo>
                <a:lnTo>
                  <a:pt x="759618" y="619125"/>
                </a:lnTo>
                <a:lnTo>
                  <a:pt x="678656" y="583406"/>
                </a:lnTo>
                <a:lnTo>
                  <a:pt x="592931" y="538162"/>
                </a:lnTo>
                <a:lnTo>
                  <a:pt x="516731" y="490537"/>
                </a:lnTo>
                <a:lnTo>
                  <a:pt x="421481" y="423862"/>
                </a:lnTo>
                <a:lnTo>
                  <a:pt x="350043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7A48EE72-5617-A448-A944-D74E646FB741}"/>
              </a:ext>
            </a:extLst>
          </p:cNvPr>
          <p:cNvSpPr/>
          <p:nvPr/>
        </p:nvSpPr>
        <p:spPr>
          <a:xfrm>
            <a:off x="2660650" y="2881313"/>
            <a:ext cx="814388" cy="657225"/>
          </a:xfrm>
          <a:custGeom>
            <a:avLst/>
            <a:gdLst>
              <a:gd name="connsiteX0" fmla="*/ 371475 w 814388"/>
              <a:gd name="connsiteY0" fmla="*/ 442912 h 657225"/>
              <a:gd name="connsiteX1" fmla="*/ 416719 w 814388"/>
              <a:gd name="connsiteY1" fmla="*/ 485775 h 657225"/>
              <a:gd name="connsiteX2" fmla="*/ 457200 w 814388"/>
              <a:gd name="connsiteY2" fmla="*/ 514350 h 657225"/>
              <a:gd name="connsiteX3" fmla="*/ 514350 w 814388"/>
              <a:gd name="connsiteY3" fmla="*/ 550068 h 657225"/>
              <a:gd name="connsiteX4" fmla="*/ 564357 w 814388"/>
              <a:gd name="connsiteY4" fmla="*/ 576262 h 657225"/>
              <a:gd name="connsiteX5" fmla="*/ 635794 w 814388"/>
              <a:gd name="connsiteY5" fmla="*/ 609600 h 657225"/>
              <a:gd name="connsiteX6" fmla="*/ 719138 w 814388"/>
              <a:gd name="connsiteY6" fmla="*/ 645318 h 657225"/>
              <a:gd name="connsiteX7" fmla="*/ 733425 w 814388"/>
              <a:gd name="connsiteY7" fmla="*/ 652462 h 657225"/>
              <a:gd name="connsiteX8" fmla="*/ 754857 w 814388"/>
              <a:gd name="connsiteY8" fmla="*/ 657225 h 657225"/>
              <a:gd name="connsiteX9" fmla="*/ 776288 w 814388"/>
              <a:gd name="connsiteY9" fmla="*/ 654843 h 657225"/>
              <a:gd name="connsiteX10" fmla="*/ 792957 w 814388"/>
              <a:gd name="connsiteY10" fmla="*/ 647700 h 657225"/>
              <a:gd name="connsiteX11" fmla="*/ 804863 w 814388"/>
              <a:gd name="connsiteY11" fmla="*/ 631031 h 657225"/>
              <a:gd name="connsiteX12" fmla="*/ 812007 w 814388"/>
              <a:gd name="connsiteY12" fmla="*/ 611981 h 657225"/>
              <a:gd name="connsiteX13" fmla="*/ 814388 w 814388"/>
              <a:gd name="connsiteY13" fmla="*/ 583406 h 657225"/>
              <a:gd name="connsiteX14" fmla="*/ 812007 w 814388"/>
              <a:gd name="connsiteY14" fmla="*/ 528637 h 657225"/>
              <a:gd name="connsiteX15" fmla="*/ 807244 w 814388"/>
              <a:gd name="connsiteY15" fmla="*/ 464343 h 657225"/>
              <a:gd name="connsiteX16" fmla="*/ 797719 w 814388"/>
              <a:gd name="connsiteY16" fmla="*/ 416718 h 657225"/>
              <a:gd name="connsiteX17" fmla="*/ 781050 w 814388"/>
              <a:gd name="connsiteY17" fmla="*/ 371475 h 657225"/>
              <a:gd name="connsiteX18" fmla="*/ 762000 w 814388"/>
              <a:gd name="connsiteY18" fmla="*/ 345281 h 657225"/>
              <a:gd name="connsiteX19" fmla="*/ 721519 w 814388"/>
              <a:gd name="connsiteY19" fmla="*/ 311943 h 657225"/>
              <a:gd name="connsiteX20" fmla="*/ 645319 w 814388"/>
              <a:gd name="connsiteY20" fmla="*/ 264318 h 657225"/>
              <a:gd name="connsiteX21" fmla="*/ 590550 w 814388"/>
              <a:gd name="connsiteY21" fmla="*/ 245268 h 657225"/>
              <a:gd name="connsiteX22" fmla="*/ 426244 w 814388"/>
              <a:gd name="connsiteY22" fmla="*/ 185737 h 657225"/>
              <a:gd name="connsiteX23" fmla="*/ 314325 w 814388"/>
              <a:gd name="connsiteY23" fmla="*/ 138112 h 657225"/>
              <a:gd name="connsiteX24" fmla="*/ 230982 w 814388"/>
              <a:gd name="connsiteY24" fmla="*/ 100012 h 657225"/>
              <a:gd name="connsiteX25" fmla="*/ 138113 w 814388"/>
              <a:gd name="connsiteY25" fmla="*/ 50006 h 657225"/>
              <a:gd name="connsiteX26" fmla="*/ 83344 w 814388"/>
              <a:gd name="connsiteY26" fmla="*/ 16668 h 657225"/>
              <a:gd name="connsiteX27" fmla="*/ 52388 w 814388"/>
              <a:gd name="connsiteY27" fmla="*/ 2381 h 657225"/>
              <a:gd name="connsiteX28" fmla="*/ 28575 w 814388"/>
              <a:gd name="connsiteY28" fmla="*/ 0 h 657225"/>
              <a:gd name="connsiteX29" fmla="*/ 4763 w 814388"/>
              <a:gd name="connsiteY29" fmla="*/ 2381 h 657225"/>
              <a:gd name="connsiteX30" fmla="*/ 0 w 814388"/>
              <a:gd name="connsiteY30" fmla="*/ 14287 h 657225"/>
              <a:gd name="connsiteX31" fmla="*/ 2382 w 814388"/>
              <a:gd name="connsiteY31" fmla="*/ 30956 h 657225"/>
              <a:gd name="connsiteX32" fmla="*/ 16669 w 814388"/>
              <a:gd name="connsiteY32" fmla="*/ 61912 h 657225"/>
              <a:gd name="connsiteX33" fmla="*/ 66675 w 814388"/>
              <a:gd name="connsiteY33" fmla="*/ 119062 h 657225"/>
              <a:gd name="connsiteX34" fmla="*/ 164307 w 814388"/>
              <a:gd name="connsiteY34" fmla="*/ 223837 h 657225"/>
              <a:gd name="connsiteX35" fmla="*/ 271463 w 814388"/>
              <a:gd name="connsiteY35" fmla="*/ 335756 h 657225"/>
              <a:gd name="connsiteX36" fmla="*/ 371475 w 814388"/>
              <a:gd name="connsiteY36" fmla="*/ 442912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14388" h="657225">
                <a:moveTo>
                  <a:pt x="371475" y="442912"/>
                </a:moveTo>
                <a:lnTo>
                  <a:pt x="416719" y="485775"/>
                </a:lnTo>
                <a:lnTo>
                  <a:pt x="457200" y="514350"/>
                </a:lnTo>
                <a:lnTo>
                  <a:pt x="514350" y="550068"/>
                </a:lnTo>
                <a:lnTo>
                  <a:pt x="564357" y="576262"/>
                </a:lnTo>
                <a:lnTo>
                  <a:pt x="635794" y="609600"/>
                </a:lnTo>
                <a:lnTo>
                  <a:pt x="719138" y="645318"/>
                </a:lnTo>
                <a:lnTo>
                  <a:pt x="733425" y="652462"/>
                </a:lnTo>
                <a:lnTo>
                  <a:pt x="754857" y="657225"/>
                </a:lnTo>
                <a:lnTo>
                  <a:pt x="776288" y="654843"/>
                </a:lnTo>
                <a:lnTo>
                  <a:pt x="792957" y="647700"/>
                </a:lnTo>
                <a:lnTo>
                  <a:pt x="804863" y="631031"/>
                </a:lnTo>
                <a:lnTo>
                  <a:pt x="812007" y="611981"/>
                </a:lnTo>
                <a:lnTo>
                  <a:pt x="814388" y="583406"/>
                </a:lnTo>
                <a:cubicBezTo>
                  <a:pt x="813594" y="565150"/>
                  <a:pt x="812801" y="546893"/>
                  <a:pt x="812007" y="528637"/>
                </a:cubicBezTo>
                <a:lnTo>
                  <a:pt x="807244" y="464343"/>
                </a:lnTo>
                <a:lnTo>
                  <a:pt x="797719" y="416718"/>
                </a:lnTo>
                <a:lnTo>
                  <a:pt x="781050" y="371475"/>
                </a:lnTo>
                <a:lnTo>
                  <a:pt x="762000" y="345281"/>
                </a:lnTo>
                <a:lnTo>
                  <a:pt x="721519" y="311943"/>
                </a:lnTo>
                <a:lnTo>
                  <a:pt x="645319" y="264318"/>
                </a:lnTo>
                <a:lnTo>
                  <a:pt x="590550" y="245268"/>
                </a:lnTo>
                <a:lnTo>
                  <a:pt x="426244" y="185737"/>
                </a:lnTo>
                <a:lnTo>
                  <a:pt x="314325" y="138112"/>
                </a:lnTo>
                <a:lnTo>
                  <a:pt x="230982" y="100012"/>
                </a:lnTo>
                <a:lnTo>
                  <a:pt x="138113" y="50006"/>
                </a:lnTo>
                <a:lnTo>
                  <a:pt x="83344" y="16668"/>
                </a:lnTo>
                <a:lnTo>
                  <a:pt x="52388" y="2381"/>
                </a:lnTo>
                <a:lnTo>
                  <a:pt x="28575" y="0"/>
                </a:lnTo>
                <a:lnTo>
                  <a:pt x="4763" y="2381"/>
                </a:lnTo>
                <a:lnTo>
                  <a:pt x="0" y="14287"/>
                </a:lnTo>
                <a:lnTo>
                  <a:pt x="2382" y="30956"/>
                </a:lnTo>
                <a:lnTo>
                  <a:pt x="16669" y="61912"/>
                </a:lnTo>
                <a:lnTo>
                  <a:pt x="66675" y="119062"/>
                </a:lnTo>
                <a:lnTo>
                  <a:pt x="164307" y="223837"/>
                </a:lnTo>
                <a:lnTo>
                  <a:pt x="271463" y="335756"/>
                </a:lnTo>
                <a:lnTo>
                  <a:pt x="371475" y="442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E64DFCD-934C-2E49-92EF-AF0BF75E7262}"/>
              </a:ext>
            </a:extLst>
          </p:cNvPr>
          <p:cNvSpPr/>
          <p:nvPr/>
        </p:nvSpPr>
        <p:spPr>
          <a:xfrm>
            <a:off x="2574925" y="5233988"/>
            <a:ext cx="534988" cy="657225"/>
          </a:xfrm>
          <a:custGeom>
            <a:avLst/>
            <a:gdLst>
              <a:gd name="connsiteX0" fmla="*/ 257175 w 535782"/>
              <a:gd name="connsiteY0" fmla="*/ 492918 h 657225"/>
              <a:gd name="connsiteX1" fmla="*/ 190500 w 535782"/>
              <a:gd name="connsiteY1" fmla="*/ 421481 h 657225"/>
              <a:gd name="connsiteX2" fmla="*/ 126207 w 535782"/>
              <a:gd name="connsiteY2" fmla="*/ 352425 h 657225"/>
              <a:gd name="connsiteX3" fmla="*/ 116682 w 535782"/>
              <a:gd name="connsiteY3" fmla="*/ 340518 h 657225"/>
              <a:gd name="connsiteX4" fmla="*/ 85725 w 535782"/>
              <a:gd name="connsiteY4" fmla="*/ 271462 h 657225"/>
              <a:gd name="connsiteX5" fmla="*/ 30957 w 535782"/>
              <a:gd name="connsiteY5" fmla="*/ 130968 h 657225"/>
              <a:gd name="connsiteX6" fmla="*/ 2382 w 535782"/>
              <a:gd name="connsiteY6" fmla="*/ 64293 h 657225"/>
              <a:gd name="connsiteX7" fmla="*/ 0 w 535782"/>
              <a:gd name="connsiteY7" fmla="*/ 50006 h 657225"/>
              <a:gd name="connsiteX8" fmla="*/ 0 w 535782"/>
              <a:gd name="connsiteY8" fmla="*/ 30956 h 657225"/>
              <a:gd name="connsiteX9" fmla="*/ 4763 w 535782"/>
              <a:gd name="connsiteY9" fmla="*/ 14287 h 657225"/>
              <a:gd name="connsiteX10" fmla="*/ 14288 w 535782"/>
              <a:gd name="connsiteY10" fmla="*/ 7143 h 657225"/>
              <a:gd name="connsiteX11" fmla="*/ 33338 w 535782"/>
              <a:gd name="connsiteY11" fmla="*/ 2381 h 657225"/>
              <a:gd name="connsiteX12" fmla="*/ 50007 w 535782"/>
              <a:gd name="connsiteY12" fmla="*/ 0 h 657225"/>
              <a:gd name="connsiteX13" fmla="*/ 66675 w 535782"/>
              <a:gd name="connsiteY13" fmla="*/ 2381 h 657225"/>
              <a:gd name="connsiteX14" fmla="*/ 83344 w 535782"/>
              <a:gd name="connsiteY14" fmla="*/ 16668 h 657225"/>
              <a:gd name="connsiteX15" fmla="*/ 135732 w 535782"/>
              <a:gd name="connsiteY15" fmla="*/ 78581 h 657225"/>
              <a:gd name="connsiteX16" fmla="*/ 183357 w 535782"/>
              <a:gd name="connsiteY16" fmla="*/ 133350 h 657225"/>
              <a:gd name="connsiteX17" fmla="*/ 197644 w 535782"/>
              <a:gd name="connsiteY17" fmla="*/ 147637 h 657225"/>
              <a:gd name="connsiteX18" fmla="*/ 535782 w 535782"/>
              <a:gd name="connsiteY18" fmla="*/ 304800 h 657225"/>
              <a:gd name="connsiteX19" fmla="*/ 521494 w 535782"/>
              <a:gd name="connsiteY19" fmla="*/ 416718 h 657225"/>
              <a:gd name="connsiteX20" fmla="*/ 507207 w 535782"/>
              <a:gd name="connsiteY20" fmla="*/ 521493 h 657225"/>
              <a:gd name="connsiteX21" fmla="*/ 500063 w 535782"/>
              <a:gd name="connsiteY21" fmla="*/ 578643 h 657225"/>
              <a:gd name="connsiteX22" fmla="*/ 495300 w 535782"/>
              <a:gd name="connsiteY22" fmla="*/ 609600 h 657225"/>
              <a:gd name="connsiteX23" fmla="*/ 476250 w 535782"/>
              <a:gd name="connsiteY23" fmla="*/ 640556 h 657225"/>
              <a:gd name="connsiteX24" fmla="*/ 457200 w 535782"/>
              <a:gd name="connsiteY24" fmla="*/ 654843 h 657225"/>
              <a:gd name="connsiteX25" fmla="*/ 442913 w 535782"/>
              <a:gd name="connsiteY25" fmla="*/ 657225 h 657225"/>
              <a:gd name="connsiteX26" fmla="*/ 416719 w 535782"/>
              <a:gd name="connsiteY26" fmla="*/ 652462 h 657225"/>
              <a:gd name="connsiteX27" fmla="*/ 376238 w 535782"/>
              <a:gd name="connsiteY27" fmla="*/ 621506 h 657225"/>
              <a:gd name="connsiteX28" fmla="*/ 300038 w 535782"/>
              <a:gd name="connsiteY28" fmla="*/ 535781 h 657225"/>
              <a:gd name="connsiteX29" fmla="*/ 257175 w 535782"/>
              <a:gd name="connsiteY29" fmla="*/ 492918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35782" h="657225">
                <a:moveTo>
                  <a:pt x="257175" y="492918"/>
                </a:moveTo>
                <a:lnTo>
                  <a:pt x="190500" y="421481"/>
                </a:lnTo>
                <a:lnTo>
                  <a:pt x="126207" y="352425"/>
                </a:lnTo>
                <a:lnTo>
                  <a:pt x="116682" y="340518"/>
                </a:lnTo>
                <a:lnTo>
                  <a:pt x="85725" y="271462"/>
                </a:lnTo>
                <a:lnTo>
                  <a:pt x="30957" y="130968"/>
                </a:lnTo>
                <a:lnTo>
                  <a:pt x="2382" y="64293"/>
                </a:lnTo>
                <a:lnTo>
                  <a:pt x="0" y="50006"/>
                </a:lnTo>
                <a:lnTo>
                  <a:pt x="0" y="30956"/>
                </a:lnTo>
                <a:lnTo>
                  <a:pt x="4763" y="14287"/>
                </a:lnTo>
                <a:lnTo>
                  <a:pt x="14288" y="7143"/>
                </a:lnTo>
                <a:lnTo>
                  <a:pt x="33338" y="2381"/>
                </a:lnTo>
                <a:lnTo>
                  <a:pt x="50007" y="0"/>
                </a:lnTo>
                <a:lnTo>
                  <a:pt x="66675" y="2381"/>
                </a:lnTo>
                <a:lnTo>
                  <a:pt x="83344" y="16668"/>
                </a:lnTo>
                <a:lnTo>
                  <a:pt x="135732" y="78581"/>
                </a:lnTo>
                <a:lnTo>
                  <a:pt x="183357" y="133350"/>
                </a:lnTo>
                <a:lnTo>
                  <a:pt x="197644" y="147637"/>
                </a:lnTo>
                <a:lnTo>
                  <a:pt x="535782" y="304800"/>
                </a:lnTo>
                <a:lnTo>
                  <a:pt x="521494" y="416718"/>
                </a:lnTo>
                <a:lnTo>
                  <a:pt x="507207" y="521493"/>
                </a:lnTo>
                <a:lnTo>
                  <a:pt x="500063" y="578643"/>
                </a:lnTo>
                <a:lnTo>
                  <a:pt x="495300" y="609600"/>
                </a:lnTo>
                <a:lnTo>
                  <a:pt x="476250" y="640556"/>
                </a:lnTo>
                <a:lnTo>
                  <a:pt x="457200" y="654843"/>
                </a:lnTo>
                <a:lnTo>
                  <a:pt x="442913" y="657225"/>
                </a:lnTo>
                <a:lnTo>
                  <a:pt x="416719" y="652462"/>
                </a:lnTo>
                <a:lnTo>
                  <a:pt x="376238" y="621506"/>
                </a:lnTo>
                <a:lnTo>
                  <a:pt x="300038" y="535781"/>
                </a:lnTo>
                <a:lnTo>
                  <a:pt x="257175" y="492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66CAD38-508E-F44A-8908-06C993C4C451}"/>
              </a:ext>
            </a:extLst>
          </p:cNvPr>
          <p:cNvSpPr/>
          <p:nvPr/>
        </p:nvSpPr>
        <p:spPr>
          <a:xfrm>
            <a:off x="4038600" y="3275013"/>
            <a:ext cx="2876550" cy="825500"/>
          </a:xfrm>
          <a:custGeom>
            <a:avLst/>
            <a:gdLst>
              <a:gd name="connsiteX0" fmla="*/ 1012031 w 2876550"/>
              <a:gd name="connsiteY0" fmla="*/ 388144 h 826294"/>
              <a:gd name="connsiteX1" fmla="*/ 1219200 w 2876550"/>
              <a:gd name="connsiteY1" fmla="*/ 323850 h 826294"/>
              <a:gd name="connsiteX2" fmla="*/ 1354931 w 2876550"/>
              <a:gd name="connsiteY2" fmla="*/ 280987 h 826294"/>
              <a:gd name="connsiteX3" fmla="*/ 1526381 w 2876550"/>
              <a:gd name="connsiteY3" fmla="*/ 230981 h 826294"/>
              <a:gd name="connsiteX4" fmla="*/ 1735931 w 2876550"/>
              <a:gd name="connsiteY4" fmla="*/ 180975 h 826294"/>
              <a:gd name="connsiteX5" fmla="*/ 1916906 w 2876550"/>
              <a:gd name="connsiteY5" fmla="*/ 140494 h 826294"/>
              <a:gd name="connsiteX6" fmla="*/ 2131219 w 2876550"/>
              <a:gd name="connsiteY6" fmla="*/ 90487 h 826294"/>
              <a:gd name="connsiteX7" fmla="*/ 2243138 w 2876550"/>
              <a:gd name="connsiteY7" fmla="*/ 66675 h 826294"/>
              <a:gd name="connsiteX8" fmla="*/ 2340769 w 2876550"/>
              <a:gd name="connsiteY8" fmla="*/ 28575 h 826294"/>
              <a:gd name="connsiteX9" fmla="*/ 2416969 w 2876550"/>
              <a:gd name="connsiteY9" fmla="*/ 0 h 826294"/>
              <a:gd name="connsiteX10" fmla="*/ 2436019 w 2876550"/>
              <a:gd name="connsiteY10" fmla="*/ 0 h 826294"/>
              <a:gd name="connsiteX11" fmla="*/ 2486025 w 2876550"/>
              <a:gd name="connsiteY11" fmla="*/ 4762 h 826294"/>
              <a:gd name="connsiteX12" fmla="*/ 2566988 w 2876550"/>
              <a:gd name="connsiteY12" fmla="*/ 16669 h 826294"/>
              <a:gd name="connsiteX13" fmla="*/ 2647950 w 2876550"/>
              <a:gd name="connsiteY13" fmla="*/ 38100 h 826294"/>
              <a:gd name="connsiteX14" fmla="*/ 2705100 w 2876550"/>
              <a:gd name="connsiteY14" fmla="*/ 59531 h 826294"/>
              <a:gd name="connsiteX15" fmla="*/ 2747963 w 2876550"/>
              <a:gd name="connsiteY15" fmla="*/ 78581 h 826294"/>
              <a:gd name="connsiteX16" fmla="*/ 2793206 w 2876550"/>
              <a:gd name="connsiteY16" fmla="*/ 107156 h 826294"/>
              <a:gd name="connsiteX17" fmla="*/ 2817019 w 2876550"/>
              <a:gd name="connsiteY17" fmla="*/ 123825 h 826294"/>
              <a:gd name="connsiteX18" fmla="*/ 2838450 w 2876550"/>
              <a:gd name="connsiteY18" fmla="*/ 140494 h 826294"/>
              <a:gd name="connsiteX19" fmla="*/ 2859881 w 2876550"/>
              <a:gd name="connsiteY19" fmla="*/ 164306 h 826294"/>
              <a:gd name="connsiteX20" fmla="*/ 2871788 w 2876550"/>
              <a:gd name="connsiteY20" fmla="*/ 183356 h 826294"/>
              <a:gd name="connsiteX21" fmla="*/ 2876550 w 2876550"/>
              <a:gd name="connsiteY21" fmla="*/ 195262 h 826294"/>
              <a:gd name="connsiteX22" fmla="*/ 2876550 w 2876550"/>
              <a:gd name="connsiteY22" fmla="*/ 209550 h 826294"/>
              <a:gd name="connsiteX23" fmla="*/ 2862263 w 2876550"/>
              <a:gd name="connsiteY23" fmla="*/ 235744 h 826294"/>
              <a:gd name="connsiteX24" fmla="*/ 2824163 w 2876550"/>
              <a:gd name="connsiteY24" fmla="*/ 261937 h 826294"/>
              <a:gd name="connsiteX25" fmla="*/ 2788444 w 2876550"/>
              <a:gd name="connsiteY25" fmla="*/ 271462 h 826294"/>
              <a:gd name="connsiteX26" fmla="*/ 2707481 w 2876550"/>
              <a:gd name="connsiteY26" fmla="*/ 280987 h 826294"/>
              <a:gd name="connsiteX27" fmla="*/ 2597944 w 2876550"/>
              <a:gd name="connsiteY27" fmla="*/ 288131 h 826294"/>
              <a:gd name="connsiteX28" fmla="*/ 2502694 w 2876550"/>
              <a:gd name="connsiteY28" fmla="*/ 288131 h 826294"/>
              <a:gd name="connsiteX29" fmla="*/ 2366963 w 2876550"/>
              <a:gd name="connsiteY29" fmla="*/ 290512 h 826294"/>
              <a:gd name="connsiteX30" fmla="*/ 2209800 w 2876550"/>
              <a:gd name="connsiteY30" fmla="*/ 302419 h 826294"/>
              <a:gd name="connsiteX31" fmla="*/ 1952625 w 2876550"/>
              <a:gd name="connsiteY31" fmla="*/ 333375 h 826294"/>
              <a:gd name="connsiteX32" fmla="*/ 1719263 w 2876550"/>
              <a:gd name="connsiteY32" fmla="*/ 376237 h 826294"/>
              <a:gd name="connsiteX33" fmla="*/ 1571625 w 2876550"/>
              <a:gd name="connsiteY33" fmla="*/ 404812 h 826294"/>
              <a:gd name="connsiteX34" fmla="*/ 1350169 w 2876550"/>
              <a:gd name="connsiteY34" fmla="*/ 476250 h 826294"/>
              <a:gd name="connsiteX35" fmla="*/ 1143000 w 2876550"/>
              <a:gd name="connsiteY35" fmla="*/ 550069 h 826294"/>
              <a:gd name="connsiteX36" fmla="*/ 945356 w 2876550"/>
              <a:gd name="connsiteY36" fmla="*/ 623887 h 826294"/>
              <a:gd name="connsiteX37" fmla="*/ 769144 w 2876550"/>
              <a:gd name="connsiteY37" fmla="*/ 695325 h 826294"/>
              <a:gd name="connsiteX38" fmla="*/ 719138 w 2876550"/>
              <a:gd name="connsiteY38" fmla="*/ 716756 h 826294"/>
              <a:gd name="connsiteX39" fmla="*/ 671513 w 2876550"/>
              <a:gd name="connsiteY39" fmla="*/ 747712 h 826294"/>
              <a:gd name="connsiteX40" fmla="*/ 623888 w 2876550"/>
              <a:gd name="connsiteY40" fmla="*/ 771525 h 826294"/>
              <a:gd name="connsiteX41" fmla="*/ 569119 w 2876550"/>
              <a:gd name="connsiteY41" fmla="*/ 792956 h 826294"/>
              <a:gd name="connsiteX42" fmla="*/ 533400 w 2876550"/>
              <a:gd name="connsiteY42" fmla="*/ 804862 h 826294"/>
              <a:gd name="connsiteX43" fmla="*/ 485775 w 2876550"/>
              <a:gd name="connsiteY43" fmla="*/ 816769 h 826294"/>
              <a:gd name="connsiteX44" fmla="*/ 438150 w 2876550"/>
              <a:gd name="connsiteY44" fmla="*/ 823912 h 826294"/>
              <a:gd name="connsiteX45" fmla="*/ 395288 w 2876550"/>
              <a:gd name="connsiteY45" fmla="*/ 826294 h 826294"/>
              <a:gd name="connsiteX46" fmla="*/ 330994 w 2876550"/>
              <a:gd name="connsiteY46" fmla="*/ 819150 h 826294"/>
              <a:gd name="connsiteX47" fmla="*/ 285750 w 2876550"/>
              <a:gd name="connsiteY47" fmla="*/ 807244 h 826294"/>
              <a:gd name="connsiteX48" fmla="*/ 226219 w 2876550"/>
              <a:gd name="connsiteY48" fmla="*/ 781050 h 826294"/>
              <a:gd name="connsiteX49" fmla="*/ 176213 w 2876550"/>
              <a:gd name="connsiteY49" fmla="*/ 754856 h 826294"/>
              <a:gd name="connsiteX50" fmla="*/ 130969 w 2876550"/>
              <a:gd name="connsiteY50" fmla="*/ 726281 h 826294"/>
              <a:gd name="connsiteX51" fmla="*/ 92869 w 2876550"/>
              <a:gd name="connsiteY51" fmla="*/ 695325 h 826294"/>
              <a:gd name="connsiteX52" fmla="*/ 54769 w 2876550"/>
              <a:gd name="connsiteY52" fmla="*/ 654844 h 826294"/>
              <a:gd name="connsiteX53" fmla="*/ 14288 w 2876550"/>
              <a:gd name="connsiteY53" fmla="*/ 604837 h 826294"/>
              <a:gd name="connsiteX54" fmla="*/ 2381 w 2876550"/>
              <a:gd name="connsiteY54" fmla="*/ 581025 h 826294"/>
              <a:gd name="connsiteX55" fmla="*/ 0 w 2876550"/>
              <a:gd name="connsiteY55" fmla="*/ 566737 h 826294"/>
              <a:gd name="connsiteX56" fmla="*/ 4763 w 2876550"/>
              <a:gd name="connsiteY56" fmla="*/ 554831 h 826294"/>
              <a:gd name="connsiteX57" fmla="*/ 19050 w 2876550"/>
              <a:gd name="connsiteY57" fmla="*/ 552450 h 826294"/>
              <a:gd name="connsiteX58" fmla="*/ 59531 w 2876550"/>
              <a:gd name="connsiteY58" fmla="*/ 559594 h 826294"/>
              <a:gd name="connsiteX59" fmla="*/ 130969 w 2876550"/>
              <a:gd name="connsiteY59" fmla="*/ 581025 h 826294"/>
              <a:gd name="connsiteX60" fmla="*/ 200025 w 2876550"/>
              <a:gd name="connsiteY60" fmla="*/ 595312 h 826294"/>
              <a:gd name="connsiteX61" fmla="*/ 254794 w 2876550"/>
              <a:gd name="connsiteY61" fmla="*/ 602456 h 826294"/>
              <a:gd name="connsiteX62" fmla="*/ 288131 w 2876550"/>
              <a:gd name="connsiteY62" fmla="*/ 602456 h 826294"/>
              <a:gd name="connsiteX63" fmla="*/ 359569 w 2876550"/>
              <a:gd name="connsiteY63" fmla="*/ 592931 h 826294"/>
              <a:gd name="connsiteX64" fmla="*/ 445294 w 2876550"/>
              <a:gd name="connsiteY64" fmla="*/ 576262 h 826294"/>
              <a:gd name="connsiteX65" fmla="*/ 604838 w 2876550"/>
              <a:gd name="connsiteY65" fmla="*/ 523875 h 826294"/>
              <a:gd name="connsiteX66" fmla="*/ 873919 w 2876550"/>
              <a:gd name="connsiteY66" fmla="*/ 433387 h 826294"/>
              <a:gd name="connsiteX67" fmla="*/ 1012031 w 2876550"/>
              <a:gd name="connsiteY67" fmla="*/ 388144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876550" h="826294">
                <a:moveTo>
                  <a:pt x="1012031" y="388144"/>
                </a:moveTo>
                <a:lnTo>
                  <a:pt x="1219200" y="323850"/>
                </a:lnTo>
                <a:lnTo>
                  <a:pt x="1354931" y="280987"/>
                </a:lnTo>
                <a:lnTo>
                  <a:pt x="1526381" y="230981"/>
                </a:lnTo>
                <a:lnTo>
                  <a:pt x="1735931" y="180975"/>
                </a:lnTo>
                <a:lnTo>
                  <a:pt x="1916906" y="140494"/>
                </a:lnTo>
                <a:lnTo>
                  <a:pt x="2131219" y="90487"/>
                </a:lnTo>
                <a:lnTo>
                  <a:pt x="2243138" y="66675"/>
                </a:lnTo>
                <a:lnTo>
                  <a:pt x="2340769" y="28575"/>
                </a:lnTo>
                <a:lnTo>
                  <a:pt x="2416969" y="0"/>
                </a:lnTo>
                <a:lnTo>
                  <a:pt x="2436019" y="0"/>
                </a:lnTo>
                <a:lnTo>
                  <a:pt x="2486025" y="4762"/>
                </a:lnTo>
                <a:lnTo>
                  <a:pt x="2566988" y="16669"/>
                </a:lnTo>
                <a:lnTo>
                  <a:pt x="2647950" y="38100"/>
                </a:lnTo>
                <a:lnTo>
                  <a:pt x="2705100" y="59531"/>
                </a:lnTo>
                <a:lnTo>
                  <a:pt x="2747963" y="78581"/>
                </a:lnTo>
                <a:lnTo>
                  <a:pt x="2793206" y="107156"/>
                </a:lnTo>
                <a:lnTo>
                  <a:pt x="2817019" y="123825"/>
                </a:lnTo>
                <a:lnTo>
                  <a:pt x="2838450" y="140494"/>
                </a:lnTo>
                <a:lnTo>
                  <a:pt x="2859881" y="164306"/>
                </a:lnTo>
                <a:lnTo>
                  <a:pt x="2871788" y="183356"/>
                </a:lnTo>
                <a:lnTo>
                  <a:pt x="2876550" y="195262"/>
                </a:lnTo>
                <a:lnTo>
                  <a:pt x="2876550" y="209550"/>
                </a:lnTo>
                <a:lnTo>
                  <a:pt x="2862263" y="235744"/>
                </a:lnTo>
                <a:lnTo>
                  <a:pt x="2824163" y="261937"/>
                </a:lnTo>
                <a:lnTo>
                  <a:pt x="2788444" y="271462"/>
                </a:lnTo>
                <a:lnTo>
                  <a:pt x="2707481" y="280987"/>
                </a:lnTo>
                <a:lnTo>
                  <a:pt x="2597944" y="288131"/>
                </a:lnTo>
                <a:lnTo>
                  <a:pt x="2502694" y="288131"/>
                </a:lnTo>
                <a:lnTo>
                  <a:pt x="2366963" y="290512"/>
                </a:lnTo>
                <a:lnTo>
                  <a:pt x="2209800" y="302419"/>
                </a:lnTo>
                <a:lnTo>
                  <a:pt x="1952625" y="333375"/>
                </a:lnTo>
                <a:lnTo>
                  <a:pt x="1719263" y="376237"/>
                </a:lnTo>
                <a:lnTo>
                  <a:pt x="1571625" y="404812"/>
                </a:lnTo>
                <a:lnTo>
                  <a:pt x="1350169" y="476250"/>
                </a:lnTo>
                <a:lnTo>
                  <a:pt x="1143000" y="550069"/>
                </a:lnTo>
                <a:lnTo>
                  <a:pt x="945356" y="623887"/>
                </a:lnTo>
                <a:lnTo>
                  <a:pt x="769144" y="695325"/>
                </a:lnTo>
                <a:lnTo>
                  <a:pt x="719138" y="716756"/>
                </a:lnTo>
                <a:lnTo>
                  <a:pt x="671513" y="747712"/>
                </a:lnTo>
                <a:lnTo>
                  <a:pt x="623888" y="771525"/>
                </a:lnTo>
                <a:lnTo>
                  <a:pt x="569119" y="792956"/>
                </a:lnTo>
                <a:lnTo>
                  <a:pt x="533400" y="804862"/>
                </a:lnTo>
                <a:lnTo>
                  <a:pt x="485775" y="816769"/>
                </a:lnTo>
                <a:lnTo>
                  <a:pt x="438150" y="823912"/>
                </a:lnTo>
                <a:lnTo>
                  <a:pt x="395288" y="826294"/>
                </a:lnTo>
                <a:lnTo>
                  <a:pt x="330994" y="819150"/>
                </a:lnTo>
                <a:lnTo>
                  <a:pt x="285750" y="807244"/>
                </a:lnTo>
                <a:lnTo>
                  <a:pt x="226219" y="781050"/>
                </a:lnTo>
                <a:lnTo>
                  <a:pt x="176213" y="754856"/>
                </a:lnTo>
                <a:lnTo>
                  <a:pt x="130969" y="726281"/>
                </a:lnTo>
                <a:lnTo>
                  <a:pt x="92869" y="695325"/>
                </a:lnTo>
                <a:lnTo>
                  <a:pt x="54769" y="654844"/>
                </a:lnTo>
                <a:lnTo>
                  <a:pt x="14288" y="604837"/>
                </a:lnTo>
                <a:lnTo>
                  <a:pt x="2381" y="581025"/>
                </a:lnTo>
                <a:lnTo>
                  <a:pt x="0" y="566737"/>
                </a:lnTo>
                <a:lnTo>
                  <a:pt x="4763" y="554831"/>
                </a:lnTo>
                <a:lnTo>
                  <a:pt x="19050" y="552450"/>
                </a:lnTo>
                <a:lnTo>
                  <a:pt x="59531" y="559594"/>
                </a:lnTo>
                <a:lnTo>
                  <a:pt x="130969" y="581025"/>
                </a:lnTo>
                <a:lnTo>
                  <a:pt x="200025" y="595312"/>
                </a:lnTo>
                <a:lnTo>
                  <a:pt x="254794" y="602456"/>
                </a:lnTo>
                <a:lnTo>
                  <a:pt x="288131" y="602456"/>
                </a:lnTo>
                <a:lnTo>
                  <a:pt x="359569" y="592931"/>
                </a:lnTo>
                <a:lnTo>
                  <a:pt x="445294" y="576262"/>
                </a:lnTo>
                <a:lnTo>
                  <a:pt x="604838" y="523875"/>
                </a:lnTo>
                <a:lnTo>
                  <a:pt x="873919" y="433387"/>
                </a:lnTo>
                <a:lnTo>
                  <a:pt x="1012031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9D2C208F-9F17-EA42-A3B4-5F77853B0A92}"/>
              </a:ext>
            </a:extLst>
          </p:cNvPr>
          <p:cNvSpPr/>
          <p:nvPr/>
        </p:nvSpPr>
        <p:spPr>
          <a:xfrm>
            <a:off x="2751138" y="3862388"/>
            <a:ext cx="1076325" cy="1765300"/>
          </a:xfrm>
          <a:custGeom>
            <a:avLst/>
            <a:gdLst>
              <a:gd name="connsiteX0" fmla="*/ 764381 w 1076325"/>
              <a:gd name="connsiteY0" fmla="*/ 526256 h 1764506"/>
              <a:gd name="connsiteX1" fmla="*/ 845344 w 1076325"/>
              <a:gd name="connsiteY1" fmla="*/ 373856 h 1764506"/>
              <a:gd name="connsiteX2" fmla="*/ 907256 w 1076325"/>
              <a:gd name="connsiteY2" fmla="*/ 242887 h 1764506"/>
              <a:gd name="connsiteX3" fmla="*/ 966787 w 1076325"/>
              <a:gd name="connsiteY3" fmla="*/ 111918 h 1764506"/>
              <a:gd name="connsiteX4" fmla="*/ 1007269 w 1076325"/>
              <a:gd name="connsiteY4" fmla="*/ 23812 h 1764506"/>
              <a:gd name="connsiteX5" fmla="*/ 1014412 w 1076325"/>
              <a:gd name="connsiteY5" fmla="*/ 11906 h 1764506"/>
              <a:gd name="connsiteX6" fmla="*/ 1035844 w 1076325"/>
              <a:gd name="connsiteY6" fmla="*/ 0 h 1764506"/>
              <a:gd name="connsiteX7" fmla="*/ 1052512 w 1076325"/>
              <a:gd name="connsiteY7" fmla="*/ 0 h 1764506"/>
              <a:gd name="connsiteX8" fmla="*/ 1062037 w 1076325"/>
              <a:gd name="connsiteY8" fmla="*/ 2381 h 1764506"/>
              <a:gd name="connsiteX9" fmla="*/ 1071562 w 1076325"/>
              <a:gd name="connsiteY9" fmla="*/ 16668 h 1764506"/>
              <a:gd name="connsiteX10" fmla="*/ 1076325 w 1076325"/>
              <a:gd name="connsiteY10" fmla="*/ 40481 h 1764506"/>
              <a:gd name="connsiteX11" fmla="*/ 1076325 w 1076325"/>
              <a:gd name="connsiteY11" fmla="*/ 64293 h 1764506"/>
              <a:gd name="connsiteX12" fmla="*/ 1047750 w 1076325"/>
              <a:gd name="connsiteY12" fmla="*/ 169068 h 1764506"/>
              <a:gd name="connsiteX13" fmla="*/ 978694 w 1076325"/>
              <a:gd name="connsiteY13" fmla="*/ 392906 h 1764506"/>
              <a:gd name="connsiteX14" fmla="*/ 873919 w 1076325"/>
              <a:gd name="connsiteY14" fmla="*/ 673893 h 1764506"/>
              <a:gd name="connsiteX15" fmla="*/ 771525 w 1076325"/>
              <a:gd name="connsiteY15" fmla="*/ 907256 h 1764506"/>
              <a:gd name="connsiteX16" fmla="*/ 628650 w 1076325"/>
              <a:gd name="connsiteY16" fmla="*/ 1207293 h 1764506"/>
              <a:gd name="connsiteX17" fmla="*/ 495300 w 1076325"/>
              <a:gd name="connsiteY17" fmla="*/ 1450181 h 1764506"/>
              <a:gd name="connsiteX18" fmla="*/ 376237 w 1076325"/>
              <a:gd name="connsiteY18" fmla="*/ 1645443 h 1764506"/>
              <a:gd name="connsiteX19" fmla="*/ 359569 w 1076325"/>
              <a:gd name="connsiteY19" fmla="*/ 1676400 h 1764506"/>
              <a:gd name="connsiteX20" fmla="*/ 345281 w 1076325"/>
              <a:gd name="connsiteY20" fmla="*/ 1764506 h 1764506"/>
              <a:gd name="connsiteX21" fmla="*/ 0 w 1076325"/>
              <a:gd name="connsiteY21" fmla="*/ 1504950 h 1764506"/>
              <a:gd name="connsiteX22" fmla="*/ 26194 w 1076325"/>
              <a:gd name="connsiteY22" fmla="*/ 1519237 h 1764506"/>
              <a:gd name="connsiteX23" fmla="*/ 42862 w 1076325"/>
              <a:gd name="connsiteY23" fmla="*/ 1521618 h 1764506"/>
              <a:gd name="connsiteX24" fmla="*/ 83344 w 1076325"/>
              <a:gd name="connsiteY24" fmla="*/ 1507331 h 1764506"/>
              <a:gd name="connsiteX25" fmla="*/ 138112 w 1076325"/>
              <a:gd name="connsiteY25" fmla="*/ 1466850 h 1764506"/>
              <a:gd name="connsiteX26" fmla="*/ 173831 w 1076325"/>
              <a:gd name="connsiteY26" fmla="*/ 1431131 h 1764506"/>
              <a:gd name="connsiteX27" fmla="*/ 254794 w 1076325"/>
              <a:gd name="connsiteY27" fmla="*/ 1328737 h 1764506"/>
              <a:gd name="connsiteX28" fmla="*/ 438150 w 1076325"/>
              <a:gd name="connsiteY28" fmla="*/ 1076325 h 1764506"/>
              <a:gd name="connsiteX29" fmla="*/ 635794 w 1076325"/>
              <a:gd name="connsiteY29" fmla="*/ 762000 h 1764506"/>
              <a:gd name="connsiteX30" fmla="*/ 764381 w 1076325"/>
              <a:gd name="connsiteY30" fmla="*/ 526256 h 176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76325" h="1764506">
                <a:moveTo>
                  <a:pt x="764381" y="526256"/>
                </a:moveTo>
                <a:lnTo>
                  <a:pt x="845344" y="373856"/>
                </a:lnTo>
                <a:lnTo>
                  <a:pt x="907256" y="242887"/>
                </a:lnTo>
                <a:lnTo>
                  <a:pt x="966787" y="111918"/>
                </a:lnTo>
                <a:lnTo>
                  <a:pt x="1007269" y="23812"/>
                </a:lnTo>
                <a:lnTo>
                  <a:pt x="1014412" y="11906"/>
                </a:lnTo>
                <a:lnTo>
                  <a:pt x="1035844" y="0"/>
                </a:lnTo>
                <a:lnTo>
                  <a:pt x="1052512" y="0"/>
                </a:lnTo>
                <a:lnTo>
                  <a:pt x="1062037" y="2381"/>
                </a:lnTo>
                <a:lnTo>
                  <a:pt x="1071562" y="16668"/>
                </a:lnTo>
                <a:lnTo>
                  <a:pt x="1076325" y="40481"/>
                </a:lnTo>
                <a:lnTo>
                  <a:pt x="1076325" y="64293"/>
                </a:lnTo>
                <a:lnTo>
                  <a:pt x="1047750" y="169068"/>
                </a:lnTo>
                <a:lnTo>
                  <a:pt x="978694" y="392906"/>
                </a:lnTo>
                <a:lnTo>
                  <a:pt x="873919" y="673893"/>
                </a:lnTo>
                <a:lnTo>
                  <a:pt x="771525" y="907256"/>
                </a:lnTo>
                <a:lnTo>
                  <a:pt x="628650" y="1207293"/>
                </a:lnTo>
                <a:lnTo>
                  <a:pt x="495300" y="1450181"/>
                </a:lnTo>
                <a:lnTo>
                  <a:pt x="376237" y="1645443"/>
                </a:lnTo>
                <a:lnTo>
                  <a:pt x="359569" y="1676400"/>
                </a:lnTo>
                <a:lnTo>
                  <a:pt x="345281" y="1764506"/>
                </a:lnTo>
                <a:lnTo>
                  <a:pt x="0" y="1504950"/>
                </a:lnTo>
                <a:lnTo>
                  <a:pt x="26194" y="1519237"/>
                </a:lnTo>
                <a:lnTo>
                  <a:pt x="42862" y="1521618"/>
                </a:lnTo>
                <a:lnTo>
                  <a:pt x="83344" y="1507331"/>
                </a:lnTo>
                <a:lnTo>
                  <a:pt x="138112" y="1466850"/>
                </a:lnTo>
                <a:lnTo>
                  <a:pt x="173831" y="1431131"/>
                </a:lnTo>
                <a:lnTo>
                  <a:pt x="254794" y="1328737"/>
                </a:lnTo>
                <a:lnTo>
                  <a:pt x="438150" y="1076325"/>
                </a:lnTo>
                <a:lnTo>
                  <a:pt x="635794" y="762000"/>
                </a:lnTo>
                <a:lnTo>
                  <a:pt x="764381" y="5262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DC41308A-A41C-E649-807F-AD9524856A3F}"/>
              </a:ext>
            </a:extLst>
          </p:cNvPr>
          <p:cNvSpPr/>
          <p:nvPr/>
        </p:nvSpPr>
        <p:spPr>
          <a:xfrm rot="16200000">
            <a:off x="3690144" y="2693194"/>
            <a:ext cx="4560888" cy="2235200"/>
          </a:xfrm>
          <a:custGeom>
            <a:avLst/>
            <a:gdLst>
              <a:gd name="connsiteX0" fmla="*/ 1810139 w 4560803"/>
              <a:gd name="connsiteY0" fmla="*/ 746449 h 2235614"/>
              <a:gd name="connsiteX1" fmla="*/ 1974357 w 4560803"/>
              <a:gd name="connsiteY1" fmla="*/ 683000 h 2235614"/>
              <a:gd name="connsiteX2" fmla="*/ 2146041 w 4560803"/>
              <a:gd name="connsiteY2" fmla="*/ 623284 h 2235614"/>
              <a:gd name="connsiteX3" fmla="*/ 2362511 w 4560803"/>
              <a:gd name="connsiteY3" fmla="*/ 556104 h 2235614"/>
              <a:gd name="connsiteX4" fmla="*/ 2564052 w 4560803"/>
              <a:gd name="connsiteY4" fmla="*/ 503853 h 2235614"/>
              <a:gd name="connsiteX5" fmla="*/ 2717074 w 4560803"/>
              <a:gd name="connsiteY5" fmla="*/ 462798 h 2235614"/>
              <a:gd name="connsiteX6" fmla="*/ 2855167 w 4560803"/>
              <a:gd name="connsiteY6" fmla="*/ 432940 h 2235614"/>
              <a:gd name="connsiteX7" fmla="*/ 3026851 w 4560803"/>
              <a:gd name="connsiteY7" fmla="*/ 403082 h 2235614"/>
              <a:gd name="connsiteX8" fmla="*/ 3191069 w 4560803"/>
              <a:gd name="connsiteY8" fmla="*/ 384421 h 2235614"/>
              <a:gd name="connsiteX9" fmla="*/ 3377682 w 4560803"/>
              <a:gd name="connsiteY9" fmla="*/ 347098 h 2235614"/>
              <a:gd name="connsiteX10" fmla="*/ 3549365 w 4560803"/>
              <a:gd name="connsiteY10" fmla="*/ 313508 h 2235614"/>
              <a:gd name="connsiteX11" fmla="*/ 3706119 w 4560803"/>
              <a:gd name="connsiteY11" fmla="*/ 287382 h 2235614"/>
              <a:gd name="connsiteX12" fmla="*/ 3881535 w 4560803"/>
              <a:gd name="connsiteY12" fmla="*/ 272453 h 2235614"/>
              <a:gd name="connsiteX13" fmla="*/ 4015895 w 4560803"/>
              <a:gd name="connsiteY13" fmla="*/ 246328 h 2235614"/>
              <a:gd name="connsiteX14" fmla="*/ 4153989 w 4560803"/>
              <a:gd name="connsiteY14" fmla="*/ 212738 h 2235614"/>
              <a:gd name="connsiteX15" fmla="*/ 4251027 w 4560803"/>
              <a:gd name="connsiteY15" fmla="*/ 182880 h 2235614"/>
              <a:gd name="connsiteX16" fmla="*/ 4307011 w 4560803"/>
              <a:gd name="connsiteY16" fmla="*/ 160486 h 2235614"/>
              <a:gd name="connsiteX17" fmla="*/ 4355530 w 4560803"/>
              <a:gd name="connsiteY17" fmla="*/ 134360 h 2235614"/>
              <a:gd name="connsiteX18" fmla="*/ 4411513 w 4560803"/>
              <a:gd name="connsiteY18" fmla="*/ 93306 h 2235614"/>
              <a:gd name="connsiteX19" fmla="*/ 4456300 w 4560803"/>
              <a:gd name="connsiteY19" fmla="*/ 48519 h 2235614"/>
              <a:gd name="connsiteX20" fmla="*/ 4478694 w 4560803"/>
              <a:gd name="connsiteY20" fmla="*/ 18661 h 2235614"/>
              <a:gd name="connsiteX21" fmla="*/ 4497355 w 4560803"/>
              <a:gd name="connsiteY21" fmla="*/ 7464 h 2235614"/>
              <a:gd name="connsiteX22" fmla="*/ 4508552 w 4560803"/>
              <a:gd name="connsiteY22" fmla="*/ 0 h 2235614"/>
              <a:gd name="connsiteX23" fmla="*/ 4538410 w 4560803"/>
              <a:gd name="connsiteY23" fmla="*/ 0 h 2235614"/>
              <a:gd name="connsiteX24" fmla="*/ 4545874 w 4560803"/>
              <a:gd name="connsiteY24" fmla="*/ 3732 h 2235614"/>
              <a:gd name="connsiteX25" fmla="*/ 4553339 w 4560803"/>
              <a:gd name="connsiteY25" fmla="*/ 11196 h 2235614"/>
              <a:gd name="connsiteX26" fmla="*/ 4560803 w 4560803"/>
              <a:gd name="connsiteY26" fmla="*/ 26125 h 2235614"/>
              <a:gd name="connsiteX27" fmla="*/ 4560803 w 4560803"/>
              <a:gd name="connsiteY27" fmla="*/ 44786 h 2235614"/>
              <a:gd name="connsiteX28" fmla="*/ 4545874 w 4560803"/>
              <a:gd name="connsiteY28" fmla="*/ 119431 h 2235614"/>
              <a:gd name="connsiteX29" fmla="*/ 4504820 w 4560803"/>
              <a:gd name="connsiteY29" fmla="*/ 242595 h 2235614"/>
              <a:gd name="connsiteX30" fmla="*/ 4460033 w 4560803"/>
              <a:gd name="connsiteY30" fmla="*/ 335902 h 2235614"/>
              <a:gd name="connsiteX31" fmla="*/ 4430175 w 4560803"/>
              <a:gd name="connsiteY31" fmla="*/ 388153 h 2235614"/>
              <a:gd name="connsiteX32" fmla="*/ 4385388 w 4560803"/>
              <a:gd name="connsiteY32" fmla="*/ 444137 h 2235614"/>
              <a:gd name="connsiteX33" fmla="*/ 4333136 w 4560803"/>
              <a:gd name="connsiteY33" fmla="*/ 492656 h 2235614"/>
              <a:gd name="connsiteX34" fmla="*/ 4284617 w 4560803"/>
              <a:gd name="connsiteY34" fmla="*/ 522514 h 2235614"/>
              <a:gd name="connsiteX35" fmla="*/ 4221169 w 4560803"/>
              <a:gd name="connsiteY35" fmla="*/ 537443 h 2235614"/>
              <a:gd name="connsiteX36" fmla="*/ 4168917 w 4560803"/>
              <a:gd name="connsiteY36" fmla="*/ 537443 h 2235614"/>
              <a:gd name="connsiteX37" fmla="*/ 4105469 w 4560803"/>
              <a:gd name="connsiteY37" fmla="*/ 518782 h 2235614"/>
              <a:gd name="connsiteX38" fmla="*/ 4038289 w 4560803"/>
              <a:gd name="connsiteY38" fmla="*/ 503853 h 2235614"/>
              <a:gd name="connsiteX39" fmla="*/ 3959912 w 4560803"/>
              <a:gd name="connsiteY39" fmla="*/ 492656 h 2235614"/>
              <a:gd name="connsiteX40" fmla="*/ 3922589 w 4560803"/>
              <a:gd name="connsiteY40" fmla="*/ 492656 h 2235614"/>
              <a:gd name="connsiteX41" fmla="*/ 3762103 w 4560803"/>
              <a:gd name="connsiteY41" fmla="*/ 515049 h 2235614"/>
              <a:gd name="connsiteX42" fmla="*/ 3564294 w 4560803"/>
              <a:gd name="connsiteY42" fmla="*/ 537443 h 2235614"/>
              <a:gd name="connsiteX43" fmla="*/ 3295572 w 4560803"/>
              <a:gd name="connsiteY43" fmla="*/ 578498 h 2235614"/>
              <a:gd name="connsiteX44" fmla="*/ 3239589 w 4560803"/>
              <a:gd name="connsiteY44" fmla="*/ 585962 h 2235614"/>
              <a:gd name="connsiteX45" fmla="*/ 3090299 w 4560803"/>
              <a:gd name="connsiteY45" fmla="*/ 627017 h 2235614"/>
              <a:gd name="connsiteX46" fmla="*/ 2929812 w 4560803"/>
              <a:gd name="connsiteY46" fmla="*/ 656875 h 2235614"/>
              <a:gd name="connsiteX47" fmla="*/ 2758129 w 4560803"/>
              <a:gd name="connsiteY47" fmla="*/ 694197 h 2235614"/>
              <a:gd name="connsiteX48" fmla="*/ 2578981 w 4560803"/>
              <a:gd name="connsiteY48" fmla="*/ 742716 h 2235614"/>
              <a:gd name="connsiteX49" fmla="*/ 2418495 w 4560803"/>
              <a:gd name="connsiteY49" fmla="*/ 780039 h 2235614"/>
              <a:gd name="connsiteX50" fmla="*/ 2317724 w 4560803"/>
              <a:gd name="connsiteY50" fmla="*/ 813629 h 2235614"/>
              <a:gd name="connsiteX51" fmla="*/ 2037806 w 4560803"/>
              <a:gd name="connsiteY51" fmla="*/ 906935 h 2235614"/>
              <a:gd name="connsiteX52" fmla="*/ 1851193 w 4560803"/>
              <a:gd name="connsiteY52" fmla="*/ 985312 h 2235614"/>
              <a:gd name="connsiteX53" fmla="*/ 1675778 w 4560803"/>
              <a:gd name="connsiteY53" fmla="*/ 1059957 h 2235614"/>
              <a:gd name="connsiteX54" fmla="*/ 1463040 w 4560803"/>
              <a:gd name="connsiteY54" fmla="*/ 1156995 h 2235614"/>
              <a:gd name="connsiteX55" fmla="*/ 1336144 w 4560803"/>
              <a:gd name="connsiteY55" fmla="*/ 1231640 h 2235614"/>
              <a:gd name="connsiteX56" fmla="*/ 1190586 w 4560803"/>
              <a:gd name="connsiteY56" fmla="*/ 1321214 h 2235614"/>
              <a:gd name="connsiteX57" fmla="*/ 1056225 w 4560803"/>
              <a:gd name="connsiteY57" fmla="*/ 1407056 h 2235614"/>
              <a:gd name="connsiteX58" fmla="*/ 962919 w 4560803"/>
              <a:gd name="connsiteY58" fmla="*/ 1470504 h 2235614"/>
              <a:gd name="connsiteX59" fmla="*/ 862149 w 4560803"/>
              <a:gd name="connsiteY59" fmla="*/ 1548881 h 2235614"/>
              <a:gd name="connsiteX60" fmla="*/ 768842 w 4560803"/>
              <a:gd name="connsiteY60" fmla="*/ 1619794 h 2235614"/>
              <a:gd name="connsiteX61" fmla="*/ 705394 w 4560803"/>
              <a:gd name="connsiteY61" fmla="*/ 1679510 h 2235614"/>
              <a:gd name="connsiteX62" fmla="*/ 630749 w 4560803"/>
              <a:gd name="connsiteY62" fmla="*/ 1754155 h 2235614"/>
              <a:gd name="connsiteX63" fmla="*/ 571033 w 4560803"/>
              <a:gd name="connsiteY63" fmla="*/ 1825067 h 2235614"/>
              <a:gd name="connsiteX64" fmla="*/ 537443 w 4560803"/>
              <a:gd name="connsiteY64" fmla="*/ 1877319 h 2235614"/>
              <a:gd name="connsiteX65" fmla="*/ 190344 w 4560803"/>
              <a:gd name="connsiteY65" fmla="*/ 2213221 h 2235614"/>
              <a:gd name="connsiteX66" fmla="*/ 134361 w 4560803"/>
              <a:gd name="connsiteY66" fmla="*/ 2228150 h 2235614"/>
              <a:gd name="connsiteX67" fmla="*/ 93306 w 4560803"/>
              <a:gd name="connsiteY67" fmla="*/ 2235614 h 2235614"/>
              <a:gd name="connsiteX68" fmla="*/ 63448 w 4560803"/>
              <a:gd name="connsiteY68" fmla="*/ 2235614 h 2235614"/>
              <a:gd name="connsiteX69" fmla="*/ 26126 w 4560803"/>
              <a:gd name="connsiteY69" fmla="*/ 2220685 h 2235614"/>
              <a:gd name="connsiteX70" fmla="*/ 7464 w 4560803"/>
              <a:gd name="connsiteY70" fmla="*/ 2198292 h 2235614"/>
              <a:gd name="connsiteX71" fmla="*/ 0 w 4560803"/>
              <a:gd name="connsiteY71" fmla="*/ 2164702 h 2235614"/>
              <a:gd name="connsiteX72" fmla="*/ 0 w 4560803"/>
              <a:gd name="connsiteY72" fmla="*/ 2138576 h 2235614"/>
              <a:gd name="connsiteX73" fmla="*/ 18661 w 4560803"/>
              <a:gd name="connsiteY73" fmla="*/ 2078860 h 2235614"/>
              <a:gd name="connsiteX74" fmla="*/ 48519 w 4560803"/>
              <a:gd name="connsiteY74" fmla="*/ 2007947 h 2235614"/>
              <a:gd name="connsiteX75" fmla="*/ 93306 w 4560803"/>
              <a:gd name="connsiteY75" fmla="*/ 1929570 h 2235614"/>
              <a:gd name="connsiteX76" fmla="*/ 164219 w 4560803"/>
              <a:gd name="connsiteY76" fmla="*/ 1832532 h 2235614"/>
              <a:gd name="connsiteX77" fmla="*/ 238864 w 4560803"/>
              <a:gd name="connsiteY77" fmla="*/ 1742958 h 2235614"/>
              <a:gd name="connsiteX78" fmla="*/ 324705 w 4560803"/>
              <a:gd name="connsiteY78" fmla="*/ 1657116 h 2235614"/>
              <a:gd name="connsiteX79" fmla="*/ 425476 w 4560803"/>
              <a:gd name="connsiteY79" fmla="*/ 1563810 h 2235614"/>
              <a:gd name="connsiteX80" fmla="*/ 537443 w 4560803"/>
              <a:gd name="connsiteY80" fmla="*/ 1474236 h 2235614"/>
              <a:gd name="connsiteX81" fmla="*/ 656875 w 4560803"/>
              <a:gd name="connsiteY81" fmla="*/ 1384662 h 2235614"/>
              <a:gd name="connsiteX82" fmla="*/ 761378 w 4560803"/>
              <a:gd name="connsiteY82" fmla="*/ 1310018 h 2235614"/>
              <a:gd name="connsiteX83" fmla="*/ 903203 w 4560803"/>
              <a:gd name="connsiteY83" fmla="*/ 1216711 h 2235614"/>
              <a:gd name="connsiteX84" fmla="*/ 1086083 w 4560803"/>
              <a:gd name="connsiteY84" fmla="*/ 1104744 h 2235614"/>
              <a:gd name="connsiteX85" fmla="*/ 1268963 w 4560803"/>
              <a:gd name="connsiteY85" fmla="*/ 1000241 h 2235614"/>
              <a:gd name="connsiteX86" fmla="*/ 1556346 w 4560803"/>
              <a:gd name="connsiteY86" fmla="*/ 858416 h 2235614"/>
              <a:gd name="connsiteX87" fmla="*/ 1701904 w 4560803"/>
              <a:gd name="connsiteY87" fmla="*/ 794968 h 2235614"/>
              <a:gd name="connsiteX88" fmla="*/ 1765352 w 4560803"/>
              <a:gd name="connsiteY88" fmla="*/ 768842 h 2235614"/>
              <a:gd name="connsiteX89" fmla="*/ 1810139 w 4560803"/>
              <a:gd name="connsiteY89" fmla="*/ 746449 h 223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4560803" h="2235614">
                <a:moveTo>
                  <a:pt x="1810139" y="746449"/>
                </a:moveTo>
                <a:lnTo>
                  <a:pt x="1974357" y="683000"/>
                </a:lnTo>
                <a:lnTo>
                  <a:pt x="2146041" y="623284"/>
                </a:lnTo>
                <a:lnTo>
                  <a:pt x="2362511" y="556104"/>
                </a:lnTo>
                <a:lnTo>
                  <a:pt x="2564052" y="503853"/>
                </a:lnTo>
                <a:lnTo>
                  <a:pt x="2717074" y="462798"/>
                </a:lnTo>
                <a:lnTo>
                  <a:pt x="2855167" y="432940"/>
                </a:lnTo>
                <a:lnTo>
                  <a:pt x="3026851" y="403082"/>
                </a:lnTo>
                <a:lnTo>
                  <a:pt x="3191069" y="384421"/>
                </a:lnTo>
                <a:lnTo>
                  <a:pt x="3377682" y="347098"/>
                </a:lnTo>
                <a:lnTo>
                  <a:pt x="3549365" y="313508"/>
                </a:lnTo>
                <a:lnTo>
                  <a:pt x="3706119" y="287382"/>
                </a:lnTo>
                <a:lnTo>
                  <a:pt x="3881535" y="272453"/>
                </a:lnTo>
                <a:lnTo>
                  <a:pt x="4015895" y="246328"/>
                </a:lnTo>
                <a:lnTo>
                  <a:pt x="4153989" y="212738"/>
                </a:lnTo>
                <a:lnTo>
                  <a:pt x="4251027" y="182880"/>
                </a:lnTo>
                <a:lnTo>
                  <a:pt x="4307011" y="160486"/>
                </a:lnTo>
                <a:lnTo>
                  <a:pt x="4355530" y="134360"/>
                </a:lnTo>
                <a:lnTo>
                  <a:pt x="4411513" y="93306"/>
                </a:lnTo>
                <a:lnTo>
                  <a:pt x="4456300" y="48519"/>
                </a:lnTo>
                <a:lnTo>
                  <a:pt x="4478694" y="18661"/>
                </a:lnTo>
                <a:lnTo>
                  <a:pt x="4497355" y="7464"/>
                </a:lnTo>
                <a:lnTo>
                  <a:pt x="4508552" y="0"/>
                </a:lnTo>
                <a:lnTo>
                  <a:pt x="4538410" y="0"/>
                </a:lnTo>
                <a:lnTo>
                  <a:pt x="4545874" y="3732"/>
                </a:lnTo>
                <a:lnTo>
                  <a:pt x="4553339" y="11196"/>
                </a:lnTo>
                <a:lnTo>
                  <a:pt x="4560803" y="26125"/>
                </a:lnTo>
                <a:lnTo>
                  <a:pt x="4560803" y="44786"/>
                </a:lnTo>
                <a:lnTo>
                  <a:pt x="4545874" y="119431"/>
                </a:lnTo>
                <a:lnTo>
                  <a:pt x="4504820" y="242595"/>
                </a:lnTo>
                <a:lnTo>
                  <a:pt x="4460033" y="335902"/>
                </a:lnTo>
                <a:lnTo>
                  <a:pt x="4430175" y="388153"/>
                </a:lnTo>
                <a:lnTo>
                  <a:pt x="4385388" y="444137"/>
                </a:lnTo>
                <a:lnTo>
                  <a:pt x="4333136" y="492656"/>
                </a:lnTo>
                <a:lnTo>
                  <a:pt x="4284617" y="522514"/>
                </a:lnTo>
                <a:lnTo>
                  <a:pt x="4221169" y="537443"/>
                </a:lnTo>
                <a:lnTo>
                  <a:pt x="4168917" y="537443"/>
                </a:lnTo>
                <a:lnTo>
                  <a:pt x="4105469" y="518782"/>
                </a:lnTo>
                <a:lnTo>
                  <a:pt x="4038289" y="503853"/>
                </a:lnTo>
                <a:lnTo>
                  <a:pt x="3959912" y="492656"/>
                </a:lnTo>
                <a:lnTo>
                  <a:pt x="3922589" y="492656"/>
                </a:lnTo>
                <a:lnTo>
                  <a:pt x="3762103" y="515049"/>
                </a:lnTo>
                <a:lnTo>
                  <a:pt x="3564294" y="537443"/>
                </a:lnTo>
                <a:lnTo>
                  <a:pt x="3295572" y="578498"/>
                </a:lnTo>
                <a:lnTo>
                  <a:pt x="3239589" y="585962"/>
                </a:lnTo>
                <a:lnTo>
                  <a:pt x="3090299" y="627017"/>
                </a:lnTo>
                <a:lnTo>
                  <a:pt x="2929812" y="656875"/>
                </a:lnTo>
                <a:lnTo>
                  <a:pt x="2758129" y="694197"/>
                </a:lnTo>
                <a:lnTo>
                  <a:pt x="2578981" y="742716"/>
                </a:lnTo>
                <a:lnTo>
                  <a:pt x="2418495" y="780039"/>
                </a:lnTo>
                <a:lnTo>
                  <a:pt x="2317724" y="813629"/>
                </a:lnTo>
                <a:lnTo>
                  <a:pt x="2037806" y="906935"/>
                </a:lnTo>
                <a:lnTo>
                  <a:pt x="1851193" y="985312"/>
                </a:lnTo>
                <a:lnTo>
                  <a:pt x="1675778" y="1059957"/>
                </a:lnTo>
                <a:lnTo>
                  <a:pt x="1463040" y="1156995"/>
                </a:lnTo>
                <a:lnTo>
                  <a:pt x="1336144" y="1231640"/>
                </a:lnTo>
                <a:lnTo>
                  <a:pt x="1190586" y="1321214"/>
                </a:lnTo>
                <a:lnTo>
                  <a:pt x="1056225" y="1407056"/>
                </a:lnTo>
                <a:lnTo>
                  <a:pt x="962919" y="1470504"/>
                </a:lnTo>
                <a:lnTo>
                  <a:pt x="862149" y="1548881"/>
                </a:lnTo>
                <a:lnTo>
                  <a:pt x="768842" y="1619794"/>
                </a:lnTo>
                <a:lnTo>
                  <a:pt x="705394" y="1679510"/>
                </a:lnTo>
                <a:lnTo>
                  <a:pt x="630749" y="1754155"/>
                </a:lnTo>
                <a:lnTo>
                  <a:pt x="571033" y="1825067"/>
                </a:lnTo>
                <a:lnTo>
                  <a:pt x="537443" y="1877319"/>
                </a:lnTo>
                <a:lnTo>
                  <a:pt x="190344" y="2213221"/>
                </a:lnTo>
                <a:lnTo>
                  <a:pt x="134361" y="2228150"/>
                </a:lnTo>
                <a:lnTo>
                  <a:pt x="93306" y="2235614"/>
                </a:lnTo>
                <a:lnTo>
                  <a:pt x="63448" y="2235614"/>
                </a:lnTo>
                <a:lnTo>
                  <a:pt x="26126" y="2220685"/>
                </a:lnTo>
                <a:lnTo>
                  <a:pt x="7464" y="2198292"/>
                </a:lnTo>
                <a:lnTo>
                  <a:pt x="0" y="2164702"/>
                </a:lnTo>
                <a:lnTo>
                  <a:pt x="0" y="2138576"/>
                </a:lnTo>
                <a:lnTo>
                  <a:pt x="18661" y="2078860"/>
                </a:lnTo>
                <a:lnTo>
                  <a:pt x="48519" y="2007947"/>
                </a:lnTo>
                <a:lnTo>
                  <a:pt x="93306" y="1929570"/>
                </a:lnTo>
                <a:lnTo>
                  <a:pt x="164219" y="1832532"/>
                </a:lnTo>
                <a:lnTo>
                  <a:pt x="238864" y="1742958"/>
                </a:lnTo>
                <a:lnTo>
                  <a:pt x="324705" y="1657116"/>
                </a:lnTo>
                <a:lnTo>
                  <a:pt x="425476" y="1563810"/>
                </a:lnTo>
                <a:lnTo>
                  <a:pt x="537443" y="1474236"/>
                </a:lnTo>
                <a:lnTo>
                  <a:pt x="656875" y="1384662"/>
                </a:lnTo>
                <a:lnTo>
                  <a:pt x="761378" y="1310018"/>
                </a:lnTo>
                <a:lnTo>
                  <a:pt x="903203" y="1216711"/>
                </a:lnTo>
                <a:lnTo>
                  <a:pt x="1086083" y="1104744"/>
                </a:lnTo>
                <a:lnTo>
                  <a:pt x="1268963" y="1000241"/>
                </a:lnTo>
                <a:lnTo>
                  <a:pt x="1556346" y="858416"/>
                </a:lnTo>
                <a:lnTo>
                  <a:pt x="1701904" y="794968"/>
                </a:lnTo>
                <a:lnTo>
                  <a:pt x="1765352" y="768842"/>
                </a:lnTo>
                <a:lnTo>
                  <a:pt x="1810139" y="7464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236734C-6037-D44A-ADC7-06D68D3E2305}"/>
              </a:ext>
            </a:extLst>
          </p:cNvPr>
          <p:cNvSpPr/>
          <p:nvPr/>
        </p:nvSpPr>
        <p:spPr>
          <a:xfrm rot="16200000">
            <a:off x="6256338" y="5048250"/>
            <a:ext cx="1344612" cy="541338"/>
          </a:xfrm>
          <a:custGeom>
            <a:avLst/>
            <a:gdLst>
              <a:gd name="connsiteX0" fmla="*/ 978693 w 1345406"/>
              <a:gd name="connsiteY0" fmla="*/ 350044 h 540544"/>
              <a:gd name="connsiteX1" fmla="*/ 835818 w 1345406"/>
              <a:gd name="connsiteY1" fmla="*/ 295275 h 540544"/>
              <a:gd name="connsiteX2" fmla="*/ 669131 w 1345406"/>
              <a:gd name="connsiteY2" fmla="*/ 233363 h 540544"/>
              <a:gd name="connsiteX3" fmla="*/ 597693 w 1345406"/>
              <a:gd name="connsiteY3" fmla="*/ 207169 h 540544"/>
              <a:gd name="connsiteX4" fmla="*/ 535781 w 1345406"/>
              <a:gd name="connsiteY4" fmla="*/ 180975 h 540544"/>
              <a:gd name="connsiteX5" fmla="*/ 497681 w 1345406"/>
              <a:gd name="connsiteY5" fmla="*/ 161925 h 540544"/>
              <a:gd name="connsiteX6" fmla="*/ 476250 w 1345406"/>
              <a:gd name="connsiteY6" fmla="*/ 147638 h 540544"/>
              <a:gd name="connsiteX7" fmla="*/ 459581 w 1345406"/>
              <a:gd name="connsiteY7" fmla="*/ 128588 h 540544"/>
              <a:gd name="connsiteX8" fmla="*/ 450056 w 1345406"/>
              <a:gd name="connsiteY8" fmla="*/ 104775 h 540544"/>
              <a:gd name="connsiteX9" fmla="*/ 445293 w 1345406"/>
              <a:gd name="connsiteY9" fmla="*/ 80963 h 540544"/>
              <a:gd name="connsiteX10" fmla="*/ 447675 w 1345406"/>
              <a:gd name="connsiteY10" fmla="*/ 57150 h 540544"/>
              <a:gd name="connsiteX11" fmla="*/ 476250 w 1345406"/>
              <a:gd name="connsiteY11" fmla="*/ 0 h 540544"/>
              <a:gd name="connsiteX12" fmla="*/ 0 w 1345406"/>
              <a:gd name="connsiteY12" fmla="*/ 426244 h 540544"/>
              <a:gd name="connsiteX13" fmla="*/ 54768 w 1345406"/>
              <a:gd name="connsiteY13" fmla="*/ 414338 h 540544"/>
              <a:gd name="connsiteX14" fmla="*/ 90487 w 1345406"/>
              <a:gd name="connsiteY14" fmla="*/ 407194 h 540544"/>
              <a:gd name="connsiteX15" fmla="*/ 150018 w 1345406"/>
              <a:gd name="connsiteY15" fmla="*/ 390525 h 540544"/>
              <a:gd name="connsiteX16" fmla="*/ 216693 w 1345406"/>
              <a:gd name="connsiteY16" fmla="*/ 378619 h 540544"/>
              <a:gd name="connsiteX17" fmla="*/ 254793 w 1345406"/>
              <a:gd name="connsiteY17" fmla="*/ 373857 h 540544"/>
              <a:gd name="connsiteX18" fmla="*/ 333375 w 1345406"/>
              <a:gd name="connsiteY18" fmla="*/ 376238 h 540544"/>
              <a:gd name="connsiteX19" fmla="*/ 438150 w 1345406"/>
              <a:gd name="connsiteY19" fmla="*/ 388144 h 540544"/>
              <a:gd name="connsiteX20" fmla="*/ 645318 w 1345406"/>
              <a:gd name="connsiteY20" fmla="*/ 428625 h 540544"/>
              <a:gd name="connsiteX21" fmla="*/ 814387 w 1345406"/>
              <a:gd name="connsiteY21" fmla="*/ 457200 h 540544"/>
              <a:gd name="connsiteX22" fmla="*/ 1054893 w 1345406"/>
              <a:gd name="connsiteY22" fmla="*/ 500063 h 540544"/>
              <a:gd name="connsiteX23" fmla="*/ 1195387 w 1345406"/>
              <a:gd name="connsiteY23" fmla="*/ 523875 h 540544"/>
              <a:gd name="connsiteX24" fmla="*/ 1283493 w 1345406"/>
              <a:gd name="connsiteY24" fmla="*/ 540544 h 540544"/>
              <a:gd name="connsiteX25" fmla="*/ 1323975 w 1345406"/>
              <a:gd name="connsiteY25" fmla="*/ 538163 h 540544"/>
              <a:gd name="connsiteX26" fmla="*/ 1338262 w 1345406"/>
              <a:gd name="connsiteY26" fmla="*/ 531019 h 540544"/>
              <a:gd name="connsiteX27" fmla="*/ 1345406 w 1345406"/>
              <a:gd name="connsiteY27" fmla="*/ 521494 h 540544"/>
              <a:gd name="connsiteX28" fmla="*/ 1345406 w 1345406"/>
              <a:gd name="connsiteY28" fmla="*/ 511969 h 540544"/>
              <a:gd name="connsiteX29" fmla="*/ 1335881 w 1345406"/>
              <a:gd name="connsiteY29" fmla="*/ 495300 h 540544"/>
              <a:gd name="connsiteX30" fmla="*/ 1316831 w 1345406"/>
              <a:gd name="connsiteY30" fmla="*/ 476250 h 540544"/>
              <a:gd name="connsiteX31" fmla="*/ 1262062 w 1345406"/>
              <a:gd name="connsiteY31" fmla="*/ 454819 h 540544"/>
              <a:gd name="connsiteX32" fmla="*/ 1169193 w 1345406"/>
              <a:gd name="connsiteY32" fmla="*/ 421482 h 540544"/>
              <a:gd name="connsiteX33" fmla="*/ 1042987 w 1345406"/>
              <a:gd name="connsiteY33" fmla="*/ 373857 h 540544"/>
              <a:gd name="connsiteX34" fmla="*/ 978693 w 1345406"/>
              <a:gd name="connsiteY34" fmla="*/ 35004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45406" h="540544">
                <a:moveTo>
                  <a:pt x="978693" y="350044"/>
                </a:moveTo>
                <a:lnTo>
                  <a:pt x="835818" y="295275"/>
                </a:lnTo>
                <a:lnTo>
                  <a:pt x="669131" y="233363"/>
                </a:lnTo>
                <a:lnTo>
                  <a:pt x="597693" y="207169"/>
                </a:lnTo>
                <a:lnTo>
                  <a:pt x="535781" y="180975"/>
                </a:lnTo>
                <a:lnTo>
                  <a:pt x="497681" y="161925"/>
                </a:lnTo>
                <a:lnTo>
                  <a:pt x="476250" y="147638"/>
                </a:lnTo>
                <a:lnTo>
                  <a:pt x="459581" y="128588"/>
                </a:lnTo>
                <a:lnTo>
                  <a:pt x="450056" y="104775"/>
                </a:lnTo>
                <a:lnTo>
                  <a:pt x="445293" y="80963"/>
                </a:lnTo>
                <a:lnTo>
                  <a:pt x="447675" y="57150"/>
                </a:lnTo>
                <a:lnTo>
                  <a:pt x="476250" y="0"/>
                </a:lnTo>
                <a:lnTo>
                  <a:pt x="0" y="426244"/>
                </a:lnTo>
                <a:lnTo>
                  <a:pt x="54768" y="414338"/>
                </a:lnTo>
                <a:lnTo>
                  <a:pt x="90487" y="407194"/>
                </a:lnTo>
                <a:lnTo>
                  <a:pt x="150018" y="390525"/>
                </a:lnTo>
                <a:lnTo>
                  <a:pt x="216693" y="378619"/>
                </a:lnTo>
                <a:lnTo>
                  <a:pt x="254793" y="373857"/>
                </a:lnTo>
                <a:lnTo>
                  <a:pt x="333375" y="376238"/>
                </a:lnTo>
                <a:lnTo>
                  <a:pt x="438150" y="388144"/>
                </a:lnTo>
                <a:lnTo>
                  <a:pt x="645318" y="428625"/>
                </a:lnTo>
                <a:lnTo>
                  <a:pt x="814387" y="457200"/>
                </a:lnTo>
                <a:lnTo>
                  <a:pt x="1054893" y="500063"/>
                </a:lnTo>
                <a:lnTo>
                  <a:pt x="1195387" y="523875"/>
                </a:lnTo>
                <a:lnTo>
                  <a:pt x="1283493" y="540544"/>
                </a:lnTo>
                <a:lnTo>
                  <a:pt x="1323975" y="538163"/>
                </a:lnTo>
                <a:lnTo>
                  <a:pt x="1338262" y="531019"/>
                </a:lnTo>
                <a:lnTo>
                  <a:pt x="1345406" y="521494"/>
                </a:lnTo>
                <a:lnTo>
                  <a:pt x="1345406" y="511969"/>
                </a:lnTo>
                <a:lnTo>
                  <a:pt x="1335881" y="495300"/>
                </a:lnTo>
                <a:lnTo>
                  <a:pt x="1316831" y="476250"/>
                </a:lnTo>
                <a:lnTo>
                  <a:pt x="1262062" y="454819"/>
                </a:lnTo>
                <a:lnTo>
                  <a:pt x="1169193" y="421482"/>
                </a:lnTo>
                <a:lnTo>
                  <a:pt x="1042987" y="373857"/>
                </a:lnTo>
                <a:lnTo>
                  <a:pt x="978693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B338A8E-6A15-9841-ACF9-3D268859958D}"/>
              </a:ext>
            </a:extLst>
          </p:cNvPr>
          <p:cNvSpPr/>
          <p:nvPr/>
        </p:nvSpPr>
        <p:spPr>
          <a:xfrm>
            <a:off x="4273550" y="3743325"/>
            <a:ext cx="2287588" cy="1941513"/>
          </a:xfrm>
          <a:custGeom>
            <a:avLst/>
            <a:gdLst>
              <a:gd name="connsiteX0" fmla="*/ 1377863 w 2287252"/>
              <a:gd name="connsiteY0" fmla="*/ 906884 h 1941534"/>
              <a:gd name="connsiteX1" fmla="*/ 1470555 w 2287252"/>
              <a:gd name="connsiteY1" fmla="*/ 811687 h 1941534"/>
              <a:gd name="connsiteX2" fmla="*/ 1648425 w 2287252"/>
              <a:gd name="connsiteY2" fmla="*/ 628807 h 1941534"/>
              <a:gd name="connsiteX3" fmla="*/ 1738612 w 2287252"/>
              <a:gd name="connsiteY3" fmla="*/ 516072 h 1941534"/>
              <a:gd name="connsiteX4" fmla="*/ 1788716 w 2287252"/>
              <a:gd name="connsiteY4" fmla="*/ 445927 h 1941534"/>
              <a:gd name="connsiteX5" fmla="*/ 1846336 w 2287252"/>
              <a:gd name="connsiteY5" fmla="*/ 363255 h 1941534"/>
              <a:gd name="connsiteX6" fmla="*/ 1886419 w 2287252"/>
              <a:gd name="connsiteY6" fmla="*/ 300625 h 1941534"/>
              <a:gd name="connsiteX7" fmla="*/ 1903956 w 2287252"/>
              <a:gd name="connsiteY7" fmla="*/ 265552 h 1941534"/>
              <a:gd name="connsiteX8" fmla="*/ 1913977 w 2287252"/>
              <a:gd name="connsiteY8" fmla="*/ 232984 h 1941534"/>
              <a:gd name="connsiteX9" fmla="*/ 1916482 w 2287252"/>
              <a:gd name="connsiteY9" fmla="*/ 205427 h 1941534"/>
              <a:gd name="connsiteX10" fmla="*/ 1911471 w 2287252"/>
              <a:gd name="connsiteY10" fmla="*/ 180375 h 1941534"/>
              <a:gd name="connsiteX11" fmla="*/ 1898945 w 2287252"/>
              <a:gd name="connsiteY11" fmla="*/ 157828 h 1941534"/>
              <a:gd name="connsiteX12" fmla="*/ 1873893 w 2287252"/>
              <a:gd name="connsiteY12" fmla="*/ 130271 h 1941534"/>
              <a:gd name="connsiteX13" fmla="*/ 1826294 w 2287252"/>
              <a:gd name="connsiteY13" fmla="*/ 85177 h 1941534"/>
              <a:gd name="connsiteX14" fmla="*/ 1801242 w 2287252"/>
              <a:gd name="connsiteY14" fmla="*/ 57620 h 1941534"/>
              <a:gd name="connsiteX15" fmla="*/ 1793727 w 2287252"/>
              <a:gd name="connsiteY15" fmla="*/ 32568 h 1941534"/>
              <a:gd name="connsiteX16" fmla="*/ 1793727 w 2287252"/>
              <a:gd name="connsiteY16" fmla="*/ 15031 h 1941534"/>
              <a:gd name="connsiteX17" fmla="*/ 1801242 w 2287252"/>
              <a:gd name="connsiteY17" fmla="*/ 5010 h 1941534"/>
              <a:gd name="connsiteX18" fmla="*/ 1828800 w 2287252"/>
              <a:gd name="connsiteY18" fmla="*/ 0 h 1941534"/>
              <a:gd name="connsiteX19" fmla="*/ 1873893 w 2287252"/>
              <a:gd name="connsiteY19" fmla="*/ 2505 h 1941534"/>
              <a:gd name="connsiteX20" fmla="*/ 1923997 w 2287252"/>
              <a:gd name="connsiteY20" fmla="*/ 17536 h 1941534"/>
              <a:gd name="connsiteX21" fmla="*/ 1976607 w 2287252"/>
              <a:gd name="connsiteY21" fmla="*/ 37578 h 1941534"/>
              <a:gd name="connsiteX22" fmla="*/ 2034226 w 2287252"/>
              <a:gd name="connsiteY22" fmla="*/ 65135 h 1941534"/>
              <a:gd name="connsiteX23" fmla="*/ 2086836 w 2287252"/>
              <a:gd name="connsiteY23" fmla="*/ 95198 h 1941534"/>
              <a:gd name="connsiteX24" fmla="*/ 2156981 w 2287252"/>
              <a:gd name="connsiteY24" fmla="*/ 140291 h 1941534"/>
              <a:gd name="connsiteX25" fmla="*/ 2204580 w 2287252"/>
              <a:gd name="connsiteY25" fmla="*/ 177870 h 1941534"/>
              <a:gd name="connsiteX26" fmla="*/ 2234643 w 2287252"/>
              <a:gd name="connsiteY26" fmla="*/ 202922 h 1941534"/>
              <a:gd name="connsiteX27" fmla="*/ 2264705 w 2287252"/>
              <a:gd name="connsiteY27" fmla="*/ 232984 h 1941534"/>
              <a:gd name="connsiteX28" fmla="*/ 2277231 w 2287252"/>
              <a:gd name="connsiteY28" fmla="*/ 250521 h 1941534"/>
              <a:gd name="connsiteX29" fmla="*/ 2287252 w 2287252"/>
              <a:gd name="connsiteY29" fmla="*/ 275573 h 1941534"/>
              <a:gd name="connsiteX30" fmla="*/ 2287252 w 2287252"/>
              <a:gd name="connsiteY30" fmla="*/ 293109 h 1941534"/>
              <a:gd name="connsiteX31" fmla="*/ 2279737 w 2287252"/>
              <a:gd name="connsiteY31" fmla="*/ 315656 h 1941534"/>
              <a:gd name="connsiteX32" fmla="*/ 2264705 w 2287252"/>
              <a:gd name="connsiteY32" fmla="*/ 330687 h 1941534"/>
              <a:gd name="connsiteX33" fmla="*/ 2229632 w 2287252"/>
              <a:gd name="connsiteY33" fmla="*/ 345718 h 1941534"/>
              <a:gd name="connsiteX34" fmla="*/ 2192054 w 2287252"/>
              <a:gd name="connsiteY34" fmla="*/ 363255 h 1941534"/>
              <a:gd name="connsiteX35" fmla="*/ 2146961 w 2287252"/>
              <a:gd name="connsiteY35" fmla="*/ 398328 h 1941534"/>
              <a:gd name="connsiteX36" fmla="*/ 2081825 w 2287252"/>
              <a:gd name="connsiteY36" fmla="*/ 488515 h 1941534"/>
              <a:gd name="connsiteX37" fmla="*/ 1999154 w 2287252"/>
              <a:gd name="connsiteY37" fmla="*/ 591228 h 1941534"/>
              <a:gd name="connsiteX38" fmla="*/ 1896440 w 2287252"/>
              <a:gd name="connsiteY38" fmla="*/ 718994 h 1941534"/>
              <a:gd name="connsiteX39" fmla="*/ 1793727 w 2287252"/>
              <a:gd name="connsiteY39" fmla="*/ 836739 h 1941534"/>
              <a:gd name="connsiteX40" fmla="*/ 1728591 w 2287252"/>
              <a:gd name="connsiteY40" fmla="*/ 906884 h 1941534"/>
              <a:gd name="connsiteX41" fmla="*/ 1490597 w 2287252"/>
              <a:gd name="connsiteY41" fmla="*/ 1114816 h 1941534"/>
              <a:gd name="connsiteX42" fmla="*/ 1455524 w 2287252"/>
              <a:gd name="connsiteY42" fmla="*/ 1147384 h 1941534"/>
              <a:gd name="connsiteX43" fmla="*/ 1372852 w 2287252"/>
              <a:gd name="connsiteY43" fmla="*/ 1217530 h 1941534"/>
              <a:gd name="connsiteX44" fmla="*/ 1265128 w 2287252"/>
              <a:gd name="connsiteY44" fmla="*/ 1305212 h 1941534"/>
              <a:gd name="connsiteX45" fmla="*/ 1134858 w 2287252"/>
              <a:gd name="connsiteY45" fmla="*/ 1402915 h 1941534"/>
              <a:gd name="connsiteX46" fmla="*/ 1032144 w 2287252"/>
              <a:gd name="connsiteY46" fmla="*/ 1473061 h 1941534"/>
              <a:gd name="connsiteX47" fmla="*/ 914400 w 2287252"/>
              <a:gd name="connsiteY47" fmla="*/ 1548217 h 1941534"/>
              <a:gd name="connsiteX48" fmla="*/ 794150 w 2287252"/>
              <a:gd name="connsiteY48" fmla="*/ 1615858 h 1941534"/>
              <a:gd name="connsiteX49" fmla="*/ 653858 w 2287252"/>
              <a:gd name="connsiteY49" fmla="*/ 1688508 h 1941534"/>
              <a:gd name="connsiteX50" fmla="*/ 518577 w 2287252"/>
              <a:gd name="connsiteY50" fmla="*/ 1751139 h 1941534"/>
              <a:gd name="connsiteX51" fmla="*/ 410853 w 2287252"/>
              <a:gd name="connsiteY51" fmla="*/ 1801243 h 1941534"/>
              <a:gd name="connsiteX52" fmla="*/ 300624 w 2287252"/>
              <a:gd name="connsiteY52" fmla="*/ 1846336 h 1941534"/>
              <a:gd name="connsiteX53" fmla="*/ 150312 w 2287252"/>
              <a:gd name="connsiteY53" fmla="*/ 1903956 h 1941534"/>
              <a:gd name="connsiteX54" fmla="*/ 47598 w 2287252"/>
              <a:gd name="connsiteY54" fmla="*/ 1941534 h 1941534"/>
              <a:gd name="connsiteX55" fmla="*/ 37578 w 2287252"/>
              <a:gd name="connsiteY55" fmla="*/ 1941534 h 1941534"/>
              <a:gd name="connsiteX56" fmla="*/ 22546 w 2287252"/>
              <a:gd name="connsiteY56" fmla="*/ 1939029 h 1941534"/>
              <a:gd name="connsiteX57" fmla="*/ 5010 w 2287252"/>
              <a:gd name="connsiteY57" fmla="*/ 1929008 h 1941534"/>
              <a:gd name="connsiteX58" fmla="*/ 0 w 2287252"/>
              <a:gd name="connsiteY58" fmla="*/ 1916482 h 1941534"/>
              <a:gd name="connsiteX59" fmla="*/ 0 w 2287252"/>
              <a:gd name="connsiteY59" fmla="*/ 1888925 h 1941534"/>
              <a:gd name="connsiteX60" fmla="*/ 7515 w 2287252"/>
              <a:gd name="connsiteY60" fmla="*/ 1871388 h 1941534"/>
              <a:gd name="connsiteX61" fmla="*/ 107723 w 2287252"/>
              <a:gd name="connsiteY61" fmla="*/ 1818779 h 1941534"/>
              <a:gd name="connsiteX62" fmla="*/ 283088 w 2287252"/>
              <a:gd name="connsiteY62" fmla="*/ 1726087 h 1941534"/>
              <a:gd name="connsiteX63" fmla="*/ 526093 w 2287252"/>
              <a:gd name="connsiteY63" fmla="*/ 1588300 h 1941534"/>
              <a:gd name="connsiteX64" fmla="*/ 693941 w 2287252"/>
              <a:gd name="connsiteY64" fmla="*/ 1485587 h 1941534"/>
              <a:gd name="connsiteX65" fmla="*/ 821707 w 2287252"/>
              <a:gd name="connsiteY65" fmla="*/ 1397905 h 1941534"/>
              <a:gd name="connsiteX66" fmla="*/ 961998 w 2287252"/>
              <a:gd name="connsiteY66" fmla="*/ 1292686 h 1941534"/>
              <a:gd name="connsiteX67" fmla="*/ 1092269 w 2287252"/>
              <a:gd name="connsiteY67" fmla="*/ 1182457 h 1941534"/>
              <a:gd name="connsiteX68" fmla="*/ 1217529 w 2287252"/>
              <a:gd name="connsiteY68" fmla="*/ 1064712 h 1941534"/>
              <a:gd name="connsiteX69" fmla="*/ 1377863 w 2287252"/>
              <a:gd name="connsiteY69" fmla="*/ 906884 h 194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287252" h="1941534">
                <a:moveTo>
                  <a:pt x="1377863" y="906884"/>
                </a:moveTo>
                <a:lnTo>
                  <a:pt x="1470555" y="811687"/>
                </a:lnTo>
                <a:lnTo>
                  <a:pt x="1648425" y="628807"/>
                </a:lnTo>
                <a:lnTo>
                  <a:pt x="1738612" y="516072"/>
                </a:lnTo>
                <a:lnTo>
                  <a:pt x="1788716" y="445927"/>
                </a:lnTo>
                <a:lnTo>
                  <a:pt x="1846336" y="363255"/>
                </a:lnTo>
                <a:lnTo>
                  <a:pt x="1886419" y="300625"/>
                </a:lnTo>
                <a:lnTo>
                  <a:pt x="1903956" y="265552"/>
                </a:lnTo>
                <a:lnTo>
                  <a:pt x="1913977" y="232984"/>
                </a:lnTo>
                <a:lnTo>
                  <a:pt x="1916482" y="205427"/>
                </a:lnTo>
                <a:lnTo>
                  <a:pt x="1911471" y="180375"/>
                </a:lnTo>
                <a:lnTo>
                  <a:pt x="1898945" y="157828"/>
                </a:lnTo>
                <a:lnTo>
                  <a:pt x="1873893" y="130271"/>
                </a:lnTo>
                <a:lnTo>
                  <a:pt x="1826294" y="85177"/>
                </a:lnTo>
                <a:lnTo>
                  <a:pt x="1801242" y="57620"/>
                </a:lnTo>
                <a:lnTo>
                  <a:pt x="1793727" y="32568"/>
                </a:lnTo>
                <a:lnTo>
                  <a:pt x="1793727" y="15031"/>
                </a:lnTo>
                <a:lnTo>
                  <a:pt x="1801242" y="5010"/>
                </a:lnTo>
                <a:lnTo>
                  <a:pt x="1828800" y="0"/>
                </a:lnTo>
                <a:lnTo>
                  <a:pt x="1873893" y="2505"/>
                </a:lnTo>
                <a:lnTo>
                  <a:pt x="1923997" y="17536"/>
                </a:lnTo>
                <a:lnTo>
                  <a:pt x="1976607" y="37578"/>
                </a:lnTo>
                <a:lnTo>
                  <a:pt x="2034226" y="65135"/>
                </a:lnTo>
                <a:lnTo>
                  <a:pt x="2086836" y="95198"/>
                </a:lnTo>
                <a:lnTo>
                  <a:pt x="2156981" y="140291"/>
                </a:lnTo>
                <a:lnTo>
                  <a:pt x="2204580" y="177870"/>
                </a:lnTo>
                <a:lnTo>
                  <a:pt x="2234643" y="202922"/>
                </a:lnTo>
                <a:lnTo>
                  <a:pt x="2264705" y="232984"/>
                </a:lnTo>
                <a:lnTo>
                  <a:pt x="2277231" y="250521"/>
                </a:lnTo>
                <a:lnTo>
                  <a:pt x="2287252" y="275573"/>
                </a:lnTo>
                <a:lnTo>
                  <a:pt x="2287252" y="293109"/>
                </a:lnTo>
                <a:lnTo>
                  <a:pt x="2279737" y="315656"/>
                </a:lnTo>
                <a:lnTo>
                  <a:pt x="2264705" y="330687"/>
                </a:lnTo>
                <a:lnTo>
                  <a:pt x="2229632" y="345718"/>
                </a:lnTo>
                <a:lnTo>
                  <a:pt x="2192054" y="363255"/>
                </a:lnTo>
                <a:lnTo>
                  <a:pt x="2146961" y="398328"/>
                </a:lnTo>
                <a:lnTo>
                  <a:pt x="2081825" y="488515"/>
                </a:lnTo>
                <a:lnTo>
                  <a:pt x="1999154" y="591228"/>
                </a:lnTo>
                <a:lnTo>
                  <a:pt x="1896440" y="718994"/>
                </a:lnTo>
                <a:lnTo>
                  <a:pt x="1793727" y="836739"/>
                </a:lnTo>
                <a:lnTo>
                  <a:pt x="1728591" y="906884"/>
                </a:lnTo>
                <a:lnTo>
                  <a:pt x="1490597" y="1114816"/>
                </a:lnTo>
                <a:lnTo>
                  <a:pt x="1455524" y="1147384"/>
                </a:lnTo>
                <a:lnTo>
                  <a:pt x="1372852" y="1217530"/>
                </a:lnTo>
                <a:lnTo>
                  <a:pt x="1265128" y="1305212"/>
                </a:lnTo>
                <a:lnTo>
                  <a:pt x="1134858" y="1402915"/>
                </a:lnTo>
                <a:lnTo>
                  <a:pt x="1032144" y="1473061"/>
                </a:lnTo>
                <a:lnTo>
                  <a:pt x="914400" y="1548217"/>
                </a:lnTo>
                <a:lnTo>
                  <a:pt x="794150" y="1615858"/>
                </a:lnTo>
                <a:lnTo>
                  <a:pt x="653858" y="1688508"/>
                </a:lnTo>
                <a:lnTo>
                  <a:pt x="518577" y="1751139"/>
                </a:lnTo>
                <a:lnTo>
                  <a:pt x="410853" y="1801243"/>
                </a:lnTo>
                <a:lnTo>
                  <a:pt x="300624" y="1846336"/>
                </a:lnTo>
                <a:lnTo>
                  <a:pt x="150312" y="1903956"/>
                </a:lnTo>
                <a:lnTo>
                  <a:pt x="47598" y="1941534"/>
                </a:lnTo>
                <a:lnTo>
                  <a:pt x="37578" y="1941534"/>
                </a:lnTo>
                <a:lnTo>
                  <a:pt x="22546" y="1939029"/>
                </a:lnTo>
                <a:lnTo>
                  <a:pt x="5010" y="1929008"/>
                </a:lnTo>
                <a:lnTo>
                  <a:pt x="0" y="1916482"/>
                </a:lnTo>
                <a:lnTo>
                  <a:pt x="0" y="1888925"/>
                </a:lnTo>
                <a:lnTo>
                  <a:pt x="7515" y="1871388"/>
                </a:lnTo>
                <a:lnTo>
                  <a:pt x="107723" y="1818779"/>
                </a:lnTo>
                <a:lnTo>
                  <a:pt x="283088" y="1726087"/>
                </a:lnTo>
                <a:lnTo>
                  <a:pt x="526093" y="1588300"/>
                </a:lnTo>
                <a:lnTo>
                  <a:pt x="693941" y="1485587"/>
                </a:lnTo>
                <a:lnTo>
                  <a:pt x="821707" y="1397905"/>
                </a:lnTo>
                <a:lnTo>
                  <a:pt x="961998" y="1292686"/>
                </a:lnTo>
                <a:lnTo>
                  <a:pt x="1092269" y="1182457"/>
                </a:lnTo>
                <a:lnTo>
                  <a:pt x="1217529" y="1064712"/>
                </a:lnTo>
                <a:lnTo>
                  <a:pt x="1377863" y="9068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BF2748-860D-428B-AAEC-C59923DAC058}"/>
              </a:ext>
            </a:extLst>
          </p:cNvPr>
          <p:cNvGrpSpPr/>
          <p:nvPr/>
        </p:nvGrpSpPr>
        <p:grpSpPr>
          <a:xfrm>
            <a:off x="2574925" y="1530349"/>
            <a:ext cx="4624388" cy="4560888"/>
            <a:chOff x="2727325" y="1682750"/>
            <a:chExt cx="4624388" cy="4560888"/>
          </a:xfrm>
        </p:grpSpPr>
        <p:sp>
          <p:nvSpPr>
            <p:cNvPr id="35" name="フリーフォーム 37">
              <a:extLst>
                <a:ext uri="{FF2B5EF4-FFF2-40B4-BE49-F238E27FC236}">
                  <a16:creationId xmlns:a16="http://schemas.microsoft.com/office/drawing/2014/main" id="{D0002C09-D7C7-451B-B770-E3D9843C8EE2}"/>
                </a:ext>
              </a:extLst>
            </p:cNvPr>
            <p:cNvSpPr/>
            <p:nvPr/>
          </p:nvSpPr>
          <p:spPr>
            <a:xfrm>
              <a:off x="4291013" y="2078038"/>
              <a:ext cx="2193925" cy="695325"/>
            </a:xfrm>
            <a:custGeom>
              <a:avLst/>
              <a:gdLst>
                <a:gd name="connsiteX0" fmla="*/ 726281 w 2193131"/>
                <a:gd name="connsiteY0" fmla="*/ 352425 h 695325"/>
                <a:gd name="connsiteX1" fmla="*/ 1009650 w 2193131"/>
                <a:gd name="connsiteY1" fmla="*/ 266700 h 695325"/>
                <a:gd name="connsiteX2" fmla="*/ 1193006 w 2193131"/>
                <a:gd name="connsiteY2" fmla="*/ 214313 h 695325"/>
                <a:gd name="connsiteX3" fmla="*/ 1409700 w 2193131"/>
                <a:gd name="connsiteY3" fmla="*/ 157163 h 695325"/>
                <a:gd name="connsiteX4" fmla="*/ 1559718 w 2193131"/>
                <a:gd name="connsiteY4" fmla="*/ 119063 h 695325"/>
                <a:gd name="connsiteX5" fmla="*/ 1645443 w 2193131"/>
                <a:gd name="connsiteY5" fmla="*/ 100013 h 695325"/>
                <a:gd name="connsiteX6" fmla="*/ 1704975 w 2193131"/>
                <a:gd name="connsiteY6" fmla="*/ 76200 h 695325"/>
                <a:gd name="connsiteX7" fmla="*/ 1816893 w 2193131"/>
                <a:gd name="connsiteY7" fmla="*/ 33338 h 695325"/>
                <a:gd name="connsiteX8" fmla="*/ 1871662 w 2193131"/>
                <a:gd name="connsiteY8" fmla="*/ 7144 h 695325"/>
                <a:gd name="connsiteX9" fmla="*/ 1893093 w 2193131"/>
                <a:gd name="connsiteY9" fmla="*/ 0 h 695325"/>
                <a:gd name="connsiteX10" fmla="*/ 1935956 w 2193131"/>
                <a:gd name="connsiteY10" fmla="*/ 7144 h 695325"/>
                <a:gd name="connsiteX11" fmla="*/ 1995487 w 2193131"/>
                <a:gd name="connsiteY11" fmla="*/ 28575 h 695325"/>
                <a:gd name="connsiteX12" fmla="*/ 2085975 w 2193131"/>
                <a:gd name="connsiteY12" fmla="*/ 66675 h 695325"/>
                <a:gd name="connsiteX13" fmla="*/ 2135981 w 2193131"/>
                <a:gd name="connsiteY13" fmla="*/ 90488 h 695325"/>
                <a:gd name="connsiteX14" fmla="*/ 2152650 w 2193131"/>
                <a:gd name="connsiteY14" fmla="*/ 97632 h 695325"/>
                <a:gd name="connsiteX15" fmla="*/ 2166937 w 2193131"/>
                <a:gd name="connsiteY15" fmla="*/ 109538 h 695325"/>
                <a:gd name="connsiteX16" fmla="*/ 2176462 w 2193131"/>
                <a:gd name="connsiteY16" fmla="*/ 121444 h 695325"/>
                <a:gd name="connsiteX17" fmla="*/ 2185987 w 2193131"/>
                <a:gd name="connsiteY17" fmla="*/ 135732 h 695325"/>
                <a:gd name="connsiteX18" fmla="*/ 2190750 w 2193131"/>
                <a:gd name="connsiteY18" fmla="*/ 152400 h 695325"/>
                <a:gd name="connsiteX19" fmla="*/ 2193131 w 2193131"/>
                <a:gd name="connsiteY19" fmla="*/ 169069 h 695325"/>
                <a:gd name="connsiteX20" fmla="*/ 2183606 w 2193131"/>
                <a:gd name="connsiteY20" fmla="*/ 192882 h 695325"/>
                <a:gd name="connsiteX21" fmla="*/ 2162175 w 2193131"/>
                <a:gd name="connsiteY21" fmla="*/ 219075 h 695325"/>
                <a:gd name="connsiteX22" fmla="*/ 2135981 w 2193131"/>
                <a:gd name="connsiteY22" fmla="*/ 238125 h 695325"/>
                <a:gd name="connsiteX23" fmla="*/ 2112168 w 2193131"/>
                <a:gd name="connsiteY23" fmla="*/ 245269 h 695325"/>
                <a:gd name="connsiteX24" fmla="*/ 2064543 w 2193131"/>
                <a:gd name="connsiteY24" fmla="*/ 250032 h 695325"/>
                <a:gd name="connsiteX25" fmla="*/ 1983581 w 2193131"/>
                <a:gd name="connsiteY25" fmla="*/ 252413 h 695325"/>
                <a:gd name="connsiteX26" fmla="*/ 1921668 w 2193131"/>
                <a:gd name="connsiteY26" fmla="*/ 252413 h 695325"/>
                <a:gd name="connsiteX27" fmla="*/ 1804987 w 2193131"/>
                <a:gd name="connsiteY27" fmla="*/ 266700 h 695325"/>
                <a:gd name="connsiteX28" fmla="*/ 1624012 w 2193131"/>
                <a:gd name="connsiteY28" fmla="*/ 302419 h 695325"/>
                <a:gd name="connsiteX29" fmla="*/ 1454943 w 2193131"/>
                <a:gd name="connsiteY29" fmla="*/ 345282 h 695325"/>
                <a:gd name="connsiteX30" fmla="*/ 1278731 w 2193131"/>
                <a:gd name="connsiteY30" fmla="*/ 392907 h 695325"/>
                <a:gd name="connsiteX31" fmla="*/ 1195387 w 2193131"/>
                <a:gd name="connsiteY31" fmla="*/ 416719 h 695325"/>
                <a:gd name="connsiteX32" fmla="*/ 1012031 w 2193131"/>
                <a:gd name="connsiteY32" fmla="*/ 478632 h 695325"/>
                <a:gd name="connsiteX33" fmla="*/ 873918 w 2193131"/>
                <a:gd name="connsiteY33" fmla="*/ 519113 h 695325"/>
                <a:gd name="connsiteX34" fmla="*/ 688181 w 2193131"/>
                <a:gd name="connsiteY34" fmla="*/ 585788 h 695325"/>
                <a:gd name="connsiteX35" fmla="*/ 566737 w 2193131"/>
                <a:gd name="connsiteY35" fmla="*/ 633413 h 695325"/>
                <a:gd name="connsiteX36" fmla="*/ 466725 w 2193131"/>
                <a:gd name="connsiteY36" fmla="*/ 678657 h 695325"/>
                <a:gd name="connsiteX37" fmla="*/ 433387 w 2193131"/>
                <a:gd name="connsiteY37" fmla="*/ 695325 h 695325"/>
                <a:gd name="connsiteX38" fmla="*/ 423862 w 2193131"/>
                <a:gd name="connsiteY38" fmla="*/ 695325 h 695325"/>
                <a:gd name="connsiteX39" fmla="*/ 388143 w 2193131"/>
                <a:gd name="connsiteY39" fmla="*/ 685800 h 695325"/>
                <a:gd name="connsiteX40" fmla="*/ 323850 w 2193131"/>
                <a:gd name="connsiteY40" fmla="*/ 652463 h 695325"/>
                <a:gd name="connsiteX41" fmla="*/ 257175 w 2193131"/>
                <a:gd name="connsiteY41" fmla="*/ 614363 h 695325"/>
                <a:gd name="connsiteX42" fmla="*/ 178593 w 2193131"/>
                <a:gd name="connsiteY42" fmla="*/ 566738 h 695325"/>
                <a:gd name="connsiteX43" fmla="*/ 128587 w 2193131"/>
                <a:gd name="connsiteY43" fmla="*/ 528638 h 695325"/>
                <a:gd name="connsiteX44" fmla="*/ 61912 w 2193131"/>
                <a:gd name="connsiteY44" fmla="*/ 471488 h 695325"/>
                <a:gd name="connsiteX45" fmla="*/ 19050 w 2193131"/>
                <a:gd name="connsiteY45" fmla="*/ 426244 h 695325"/>
                <a:gd name="connsiteX46" fmla="*/ 2381 w 2193131"/>
                <a:gd name="connsiteY46" fmla="*/ 402432 h 695325"/>
                <a:gd name="connsiteX47" fmla="*/ 0 w 2193131"/>
                <a:gd name="connsiteY47" fmla="*/ 390525 h 695325"/>
                <a:gd name="connsiteX48" fmla="*/ 0 w 2193131"/>
                <a:gd name="connsiteY48" fmla="*/ 376238 h 695325"/>
                <a:gd name="connsiteX49" fmla="*/ 7143 w 2193131"/>
                <a:gd name="connsiteY49" fmla="*/ 369094 h 695325"/>
                <a:gd name="connsiteX50" fmla="*/ 35718 w 2193131"/>
                <a:gd name="connsiteY50" fmla="*/ 364332 h 695325"/>
                <a:gd name="connsiteX51" fmla="*/ 57150 w 2193131"/>
                <a:gd name="connsiteY51" fmla="*/ 371475 h 695325"/>
                <a:gd name="connsiteX52" fmla="*/ 116681 w 2193131"/>
                <a:gd name="connsiteY52" fmla="*/ 395288 h 695325"/>
                <a:gd name="connsiteX53" fmla="*/ 207168 w 2193131"/>
                <a:gd name="connsiteY53" fmla="*/ 423863 h 695325"/>
                <a:gd name="connsiteX54" fmla="*/ 283368 w 2193131"/>
                <a:gd name="connsiteY54" fmla="*/ 440532 h 695325"/>
                <a:gd name="connsiteX55" fmla="*/ 333375 w 2193131"/>
                <a:gd name="connsiteY55" fmla="*/ 445294 h 695325"/>
                <a:gd name="connsiteX56" fmla="*/ 402431 w 2193131"/>
                <a:gd name="connsiteY56" fmla="*/ 440532 h 695325"/>
                <a:gd name="connsiteX57" fmla="*/ 511968 w 2193131"/>
                <a:gd name="connsiteY57" fmla="*/ 411957 h 695325"/>
                <a:gd name="connsiteX58" fmla="*/ 726281 w 2193131"/>
                <a:gd name="connsiteY58" fmla="*/ 352425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3131" h="695325">
                  <a:moveTo>
                    <a:pt x="726281" y="352425"/>
                  </a:moveTo>
                  <a:lnTo>
                    <a:pt x="1009650" y="266700"/>
                  </a:lnTo>
                  <a:lnTo>
                    <a:pt x="1193006" y="214313"/>
                  </a:lnTo>
                  <a:lnTo>
                    <a:pt x="1409700" y="157163"/>
                  </a:lnTo>
                  <a:lnTo>
                    <a:pt x="1559718" y="119063"/>
                  </a:lnTo>
                  <a:lnTo>
                    <a:pt x="1645443" y="100013"/>
                  </a:lnTo>
                  <a:lnTo>
                    <a:pt x="1704975" y="76200"/>
                  </a:lnTo>
                  <a:lnTo>
                    <a:pt x="1816893" y="33338"/>
                  </a:lnTo>
                  <a:lnTo>
                    <a:pt x="1871662" y="7144"/>
                  </a:lnTo>
                  <a:lnTo>
                    <a:pt x="1893093" y="0"/>
                  </a:lnTo>
                  <a:lnTo>
                    <a:pt x="1935956" y="7144"/>
                  </a:lnTo>
                  <a:lnTo>
                    <a:pt x="1995487" y="28575"/>
                  </a:lnTo>
                  <a:lnTo>
                    <a:pt x="2085975" y="66675"/>
                  </a:lnTo>
                  <a:lnTo>
                    <a:pt x="2135981" y="90488"/>
                  </a:lnTo>
                  <a:lnTo>
                    <a:pt x="2152650" y="97632"/>
                  </a:lnTo>
                  <a:lnTo>
                    <a:pt x="2166937" y="109538"/>
                  </a:lnTo>
                  <a:lnTo>
                    <a:pt x="2176462" y="121444"/>
                  </a:lnTo>
                  <a:lnTo>
                    <a:pt x="2185987" y="135732"/>
                  </a:lnTo>
                  <a:lnTo>
                    <a:pt x="2190750" y="152400"/>
                  </a:lnTo>
                  <a:lnTo>
                    <a:pt x="2193131" y="169069"/>
                  </a:lnTo>
                  <a:lnTo>
                    <a:pt x="2183606" y="192882"/>
                  </a:lnTo>
                  <a:lnTo>
                    <a:pt x="2162175" y="219075"/>
                  </a:lnTo>
                  <a:lnTo>
                    <a:pt x="2135981" y="238125"/>
                  </a:lnTo>
                  <a:lnTo>
                    <a:pt x="2112168" y="245269"/>
                  </a:lnTo>
                  <a:lnTo>
                    <a:pt x="2064543" y="250032"/>
                  </a:lnTo>
                  <a:lnTo>
                    <a:pt x="1983581" y="252413"/>
                  </a:lnTo>
                  <a:lnTo>
                    <a:pt x="1921668" y="252413"/>
                  </a:lnTo>
                  <a:lnTo>
                    <a:pt x="1804987" y="266700"/>
                  </a:lnTo>
                  <a:lnTo>
                    <a:pt x="1624012" y="302419"/>
                  </a:lnTo>
                  <a:lnTo>
                    <a:pt x="1454943" y="345282"/>
                  </a:lnTo>
                  <a:lnTo>
                    <a:pt x="1278731" y="392907"/>
                  </a:lnTo>
                  <a:lnTo>
                    <a:pt x="1195387" y="416719"/>
                  </a:lnTo>
                  <a:lnTo>
                    <a:pt x="1012031" y="478632"/>
                  </a:lnTo>
                  <a:lnTo>
                    <a:pt x="873918" y="519113"/>
                  </a:lnTo>
                  <a:lnTo>
                    <a:pt x="688181" y="585788"/>
                  </a:lnTo>
                  <a:lnTo>
                    <a:pt x="566737" y="633413"/>
                  </a:lnTo>
                  <a:lnTo>
                    <a:pt x="466725" y="678657"/>
                  </a:lnTo>
                  <a:lnTo>
                    <a:pt x="433387" y="695325"/>
                  </a:lnTo>
                  <a:lnTo>
                    <a:pt x="423862" y="695325"/>
                  </a:lnTo>
                  <a:lnTo>
                    <a:pt x="388143" y="685800"/>
                  </a:lnTo>
                  <a:lnTo>
                    <a:pt x="323850" y="652463"/>
                  </a:lnTo>
                  <a:lnTo>
                    <a:pt x="257175" y="614363"/>
                  </a:lnTo>
                  <a:lnTo>
                    <a:pt x="178593" y="566738"/>
                  </a:lnTo>
                  <a:lnTo>
                    <a:pt x="128587" y="528638"/>
                  </a:lnTo>
                  <a:lnTo>
                    <a:pt x="61912" y="471488"/>
                  </a:lnTo>
                  <a:lnTo>
                    <a:pt x="19050" y="426244"/>
                  </a:lnTo>
                  <a:lnTo>
                    <a:pt x="2381" y="402432"/>
                  </a:lnTo>
                  <a:lnTo>
                    <a:pt x="0" y="390525"/>
                  </a:lnTo>
                  <a:lnTo>
                    <a:pt x="0" y="376238"/>
                  </a:lnTo>
                  <a:lnTo>
                    <a:pt x="7143" y="369094"/>
                  </a:lnTo>
                  <a:lnTo>
                    <a:pt x="35718" y="364332"/>
                  </a:lnTo>
                  <a:lnTo>
                    <a:pt x="57150" y="371475"/>
                  </a:lnTo>
                  <a:lnTo>
                    <a:pt x="116681" y="395288"/>
                  </a:lnTo>
                  <a:lnTo>
                    <a:pt x="207168" y="423863"/>
                  </a:lnTo>
                  <a:lnTo>
                    <a:pt x="283368" y="440532"/>
                  </a:lnTo>
                  <a:lnTo>
                    <a:pt x="333375" y="445294"/>
                  </a:lnTo>
                  <a:lnTo>
                    <a:pt x="402431" y="440532"/>
                  </a:lnTo>
                  <a:lnTo>
                    <a:pt x="511968" y="411957"/>
                  </a:lnTo>
                  <a:lnTo>
                    <a:pt x="726281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8">
              <a:extLst>
                <a:ext uri="{FF2B5EF4-FFF2-40B4-BE49-F238E27FC236}">
                  <a16:creationId xmlns:a16="http://schemas.microsoft.com/office/drawing/2014/main" id="{6B2F9376-277F-4E78-AA51-6FB288DCD1B4}"/>
                </a:ext>
              </a:extLst>
            </p:cNvPr>
            <p:cNvSpPr/>
            <p:nvPr/>
          </p:nvSpPr>
          <p:spPr>
            <a:xfrm>
              <a:off x="4338638" y="2800350"/>
              <a:ext cx="2157412" cy="604838"/>
            </a:xfrm>
            <a:custGeom>
              <a:avLst/>
              <a:gdLst>
                <a:gd name="connsiteX0" fmla="*/ 664368 w 2157412"/>
                <a:gd name="connsiteY0" fmla="*/ 342900 h 604838"/>
                <a:gd name="connsiteX1" fmla="*/ 445293 w 2157412"/>
                <a:gd name="connsiteY1" fmla="*/ 397669 h 604838"/>
                <a:gd name="connsiteX2" fmla="*/ 392906 w 2157412"/>
                <a:gd name="connsiteY2" fmla="*/ 407194 h 604838"/>
                <a:gd name="connsiteX3" fmla="*/ 359568 w 2157412"/>
                <a:gd name="connsiteY3" fmla="*/ 407194 h 604838"/>
                <a:gd name="connsiteX4" fmla="*/ 290512 w 2157412"/>
                <a:gd name="connsiteY4" fmla="*/ 404813 h 604838"/>
                <a:gd name="connsiteX5" fmla="*/ 178593 w 2157412"/>
                <a:gd name="connsiteY5" fmla="*/ 385763 h 604838"/>
                <a:gd name="connsiteX6" fmla="*/ 78581 w 2157412"/>
                <a:gd name="connsiteY6" fmla="*/ 364331 h 604838"/>
                <a:gd name="connsiteX7" fmla="*/ 52387 w 2157412"/>
                <a:gd name="connsiteY7" fmla="*/ 359569 h 604838"/>
                <a:gd name="connsiteX8" fmla="*/ 38100 w 2157412"/>
                <a:gd name="connsiteY8" fmla="*/ 359569 h 604838"/>
                <a:gd name="connsiteX9" fmla="*/ 11906 w 2157412"/>
                <a:gd name="connsiteY9" fmla="*/ 361950 h 604838"/>
                <a:gd name="connsiteX10" fmla="*/ 0 w 2157412"/>
                <a:gd name="connsiteY10" fmla="*/ 371475 h 604838"/>
                <a:gd name="connsiteX11" fmla="*/ 0 w 2157412"/>
                <a:gd name="connsiteY11" fmla="*/ 383381 h 604838"/>
                <a:gd name="connsiteX12" fmla="*/ 4762 w 2157412"/>
                <a:gd name="connsiteY12" fmla="*/ 400050 h 604838"/>
                <a:gd name="connsiteX13" fmla="*/ 16668 w 2157412"/>
                <a:gd name="connsiteY13" fmla="*/ 416719 h 604838"/>
                <a:gd name="connsiteX14" fmla="*/ 38100 w 2157412"/>
                <a:gd name="connsiteY14" fmla="*/ 435769 h 604838"/>
                <a:gd name="connsiteX15" fmla="*/ 114300 w 2157412"/>
                <a:gd name="connsiteY15" fmla="*/ 469106 h 604838"/>
                <a:gd name="connsiteX16" fmla="*/ 254793 w 2157412"/>
                <a:gd name="connsiteY16" fmla="*/ 540544 h 604838"/>
                <a:gd name="connsiteX17" fmla="*/ 350043 w 2157412"/>
                <a:gd name="connsiteY17" fmla="*/ 588169 h 604838"/>
                <a:gd name="connsiteX18" fmla="*/ 383381 w 2157412"/>
                <a:gd name="connsiteY18" fmla="*/ 604838 h 604838"/>
                <a:gd name="connsiteX19" fmla="*/ 452437 w 2157412"/>
                <a:gd name="connsiteY19" fmla="*/ 590550 h 604838"/>
                <a:gd name="connsiteX20" fmla="*/ 602456 w 2157412"/>
                <a:gd name="connsiteY20" fmla="*/ 552450 h 604838"/>
                <a:gd name="connsiteX21" fmla="*/ 738187 w 2157412"/>
                <a:gd name="connsiteY21" fmla="*/ 516731 h 604838"/>
                <a:gd name="connsiteX22" fmla="*/ 981075 w 2157412"/>
                <a:gd name="connsiteY22" fmla="*/ 447675 h 604838"/>
                <a:gd name="connsiteX23" fmla="*/ 1107281 w 2157412"/>
                <a:gd name="connsiteY23" fmla="*/ 411956 h 604838"/>
                <a:gd name="connsiteX24" fmla="*/ 1273968 w 2157412"/>
                <a:gd name="connsiteY24" fmla="*/ 361950 h 604838"/>
                <a:gd name="connsiteX25" fmla="*/ 1464468 w 2157412"/>
                <a:gd name="connsiteY25" fmla="*/ 323850 h 604838"/>
                <a:gd name="connsiteX26" fmla="*/ 1638300 w 2157412"/>
                <a:gd name="connsiteY26" fmla="*/ 295275 h 604838"/>
                <a:gd name="connsiteX27" fmla="*/ 1776412 w 2157412"/>
                <a:gd name="connsiteY27" fmla="*/ 271463 h 604838"/>
                <a:gd name="connsiteX28" fmla="*/ 1835943 w 2157412"/>
                <a:gd name="connsiteY28" fmla="*/ 264319 h 604838"/>
                <a:gd name="connsiteX29" fmla="*/ 1916906 w 2157412"/>
                <a:gd name="connsiteY29" fmla="*/ 257175 h 604838"/>
                <a:gd name="connsiteX30" fmla="*/ 2005012 w 2157412"/>
                <a:gd name="connsiteY30" fmla="*/ 242888 h 604838"/>
                <a:gd name="connsiteX31" fmla="*/ 2069306 w 2157412"/>
                <a:gd name="connsiteY31" fmla="*/ 230981 h 604838"/>
                <a:gd name="connsiteX32" fmla="*/ 2109787 w 2157412"/>
                <a:gd name="connsiteY32" fmla="*/ 214313 h 604838"/>
                <a:gd name="connsiteX33" fmla="*/ 2124075 w 2157412"/>
                <a:gd name="connsiteY33" fmla="*/ 202406 h 604838"/>
                <a:gd name="connsiteX34" fmla="*/ 2143125 w 2157412"/>
                <a:gd name="connsiteY34" fmla="*/ 169069 h 604838"/>
                <a:gd name="connsiteX35" fmla="*/ 2155031 w 2157412"/>
                <a:gd name="connsiteY35" fmla="*/ 138113 h 604838"/>
                <a:gd name="connsiteX36" fmla="*/ 2157412 w 2157412"/>
                <a:gd name="connsiteY36" fmla="*/ 116681 h 604838"/>
                <a:gd name="connsiteX37" fmla="*/ 2150268 w 2157412"/>
                <a:gd name="connsiteY37" fmla="*/ 92869 h 604838"/>
                <a:gd name="connsiteX38" fmla="*/ 2131218 w 2157412"/>
                <a:gd name="connsiteY38" fmla="*/ 71438 h 604838"/>
                <a:gd name="connsiteX39" fmla="*/ 2083593 w 2157412"/>
                <a:gd name="connsiteY39" fmla="*/ 52388 h 604838"/>
                <a:gd name="connsiteX40" fmla="*/ 2021681 w 2157412"/>
                <a:gd name="connsiteY40" fmla="*/ 33338 h 604838"/>
                <a:gd name="connsiteX41" fmla="*/ 1943100 w 2157412"/>
                <a:gd name="connsiteY41" fmla="*/ 9525 h 604838"/>
                <a:gd name="connsiteX42" fmla="*/ 1821656 w 2157412"/>
                <a:gd name="connsiteY42" fmla="*/ 0 h 604838"/>
                <a:gd name="connsiteX43" fmla="*/ 1778793 w 2157412"/>
                <a:gd name="connsiteY43" fmla="*/ 4763 h 604838"/>
                <a:gd name="connsiteX44" fmla="*/ 1731168 w 2157412"/>
                <a:gd name="connsiteY44" fmla="*/ 26194 h 604838"/>
                <a:gd name="connsiteX45" fmla="*/ 1669256 w 2157412"/>
                <a:gd name="connsiteY45" fmla="*/ 54769 h 604838"/>
                <a:gd name="connsiteX46" fmla="*/ 1574006 w 2157412"/>
                <a:gd name="connsiteY46" fmla="*/ 92869 h 604838"/>
                <a:gd name="connsiteX47" fmla="*/ 1395412 w 2157412"/>
                <a:gd name="connsiteY47" fmla="*/ 140494 h 604838"/>
                <a:gd name="connsiteX48" fmla="*/ 1226343 w 2157412"/>
                <a:gd name="connsiteY48" fmla="*/ 185738 h 604838"/>
                <a:gd name="connsiteX49" fmla="*/ 1050131 w 2157412"/>
                <a:gd name="connsiteY49" fmla="*/ 245269 h 604838"/>
                <a:gd name="connsiteX50" fmla="*/ 792956 w 2157412"/>
                <a:gd name="connsiteY50" fmla="*/ 311944 h 604838"/>
                <a:gd name="connsiteX51" fmla="*/ 664368 w 2157412"/>
                <a:gd name="connsiteY51" fmla="*/ 342900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57412" h="604838">
                  <a:moveTo>
                    <a:pt x="664368" y="342900"/>
                  </a:moveTo>
                  <a:lnTo>
                    <a:pt x="445293" y="397669"/>
                  </a:lnTo>
                  <a:lnTo>
                    <a:pt x="392906" y="407194"/>
                  </a:lnTo>
                  <a:lnTo>
                    <a:pt x="359568" y="407194"/>
                  </a:lnTo>
                  <a:lnTo>
                    <a:pt x="290512" y="404813"/>
                  </a:lnTo>
                  <a:lnTo>
                    <a:pt x="178593" y="385763"/>
                  </a:lnTo>
                  <a:lnTo>
                    <a:pt x="78581" y="364331"/>
                  </a:lnTo>
                  <a:lnTo>
                    <a:pt x="52387" y="359569"/>
                  </a:lnTo>
                  <a:lnTo>
                    <a:pt x="38100" y="359569"/>
                  </a:lnTo>
                  <a:lnTo>
                    <a:pt x="11906" y="361950"/>
                  </a:lnTo>
                  <a:lnTo>
                    <a:pt x="0" y="371475"/>
                  </a:lnTo>
                  <a:lnTo>
                    <a:pt x="0" y="383381"/>
                  </a:lnTo>
                  <a:lnTo>
                    <a:pt x="4762" y="400050"/>
                  </a:lnTo>
                  <a:lnTo>
                    <a:pt x="16668" y="416719"/>
                  </a:lnTo>
                  <a:lnTo>
                    <a:pt x="38100" y="435769"/>
                  </a:lnTo>
                  <a:lnTo>
                    <a:pt x="114300" y="469106"/>
                  </a:lnTo>
                  <a:lnTo>
                    <a:pt x="254793" y="540544"/>
                  </a:lnTo>
                  <a:lnTo>
                    <a:pt x="350043" y="588169"/>
                  </a:lnTo>
                  <a:lnTo>
                    <a:pt x="383381" y="604838"/>
                  </a:lnTo>
                  <a:lnTo>
                    <a:pt x="452437" y="590550"/>
                  </a:lnTo>
                  <a:lnTo>
                    <a:pt x="602456" y="552450"/>
                  </a:lnTo>
                  <a:lnTo>
                    <a:pt x="738187" y="516731"/>
                  </a:lnTo>
                  <a:lnTo>
                    <a:pt x="981075" y="447675"/>
                  </a:lnTo>
                  <a:lnTo>
                    <a:pt x="1107281" y="411956"/>
                  </a:lnTo>
                  <a:lnTo>
                    <a:pt x="1273968" y="361950"/>
                  </a:lnTo>
                  <a:lnTo>
                    <a:pt x="1464468" y="323850"/>
                  </a:lnTo>
                  <a:lnTo>
                    <a:pt x="1638300" y="295275"/>
                  </a:lnTo>
                  <a:lnTo>
                    <a:pt x="1776412" y="271463"/>
                  </a:lnTo>
                  <a:lnTo>
                    <a:pt x="1835943" y="264319"/>
                  </a:lnTo>
                  <a:lnTo>
                    <a:pt x="1916906" y="257175"/>
                  </a:lnTo>
                  <a:lnTo>
                    <a:pt x="2005012" y="242888"/>
                  </a:lnTo>
                  <a:lnTo>
                    <a:pt x="2069306" y="230981"/>
                  </a:lnTo>
                  <a:lnTo>
                    <a:pt x="2109787" y="214313"/>
                  </a:lnTo>
                  <a:lnTo>
                    <a:pt x="2124075" y="202406"/>
                  </a:lnTo>
                  <a:lnTo>
                    <a:pt x="2143125" y="169069"/>
                  </a:lnTo>
                  <a:lnTo>
                    <a:pt x="2155031" y="138113"/>
                  </a:lnTo>
                  <a:lnTo>
                    <a:pt x="2157412" y="116681"/>
                  </a:lnTo>
                  <a:lnTo>
                    <a:pt x="2150268" y="92869"/>
                  </a:lnTo>
                  <a:lnTo>
                    <a:pt x="2131218" y="71438"/>
                  </a:lnTo>
                  <a:lnTo>
                    <a:pt x="2083593" y="52388"/>
                  </a:lnTo>
                  <a:lnTo>
                    <a:pt x="2021681" y="33338"/>
                  </a:lnTo>
                  <a:lnTo>
                    <a:pt x="1943100" y="9525"/>
                  </a:lnTo>
                  <a:lnTo>
                    <a:pt x="1821656" y="0"/>
                  </a:lnTo>
                  <a:lnTo>
                    <a:pt x="1778793" y="4763"/>
                  </a:lnTo>
                  <a:lnTo>
                    <a:pt x="1731168" y="26194"/>
                  </a:lnTo>
                  <a:lnTo>
                    <a:pt x="1669256" y="54769"/>
                  </a:lnTo>
                  <a:lnTo>
                    <a:pt x="1574006" y="92869"/>
                  </a:lnTo>
                  <a:lnTo>
                    <a:pt x="1395412" y="140494"/>
                  </a:lnTo>
                  <a:lnTo>
                    <a:pt x="1226343" y="185738"/>
                  </a:lnTo>
                  <a:lnTo>
                    <a:pt x="1050131" y="245269"/>
                  </a:lnTo>
                  <a:lnTo>
                    <a:pt x="792956" y="311944"/>
                  </a:lnTo>
                  <a:lnTo>
                    <a:pt x="664368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9">
              <a:extLst>
                <a:ext uri="{FF2B5EF4-FFF2-40B4-BE49-F238E27FC236}">
                  <a16:creationId xmlns:a16="http://schemas.microsoft.com/office/drawing/2014/main" id="{61D5E08F-44A2-46A1-9D72-899A5F9FD6C4}"/>
                </a:ext>
              </a:extLst>
            </p:cNvPr>
            <p:cNvSpPr/>
            <p:nvPr/>
          </p:nvSpPr>
          <p:spPr>
            <a:xfrm>
              <a:off x="6538913" y="1893888"/>
              <a:ext cx="723900" cy="762000"/>
            </a:xfrm>
            <a:custGeom>
              <a:avLst/>
              <a:gdLst>
                <a:gd name="connsiteX0" fmla="*/ 452437 w 723900"/>
                <a:gd name="connsiteY0" fmla="*/ 183356 h 762000"/>
                <a:gd name="connsiteX1" fmla="*/ 564356 w 723900"/>
                <a:gd name="connsiteY1" fmla="*/ 235744 h 762000"/>
                <a:gd name="connsiteX2" fmla="*/ 602456 w 723900"/>
                <a:gd name="connsiteY2" fmla="*/ 252412 h 762000"/>
                <a:gd name="connsiteX3" fmla="*/ 623887 w 723900"/>
                <a:gd name="connsiteY3" fmla="*/ 266700 h 762000"/>
                <a:gd name="connsiteX4" fmla="*/ 642937 w 723900"/>
                <a:gd name="connsiteY4" fmla="*/ 290512 h 762000"/>
                <a:gd name="connsiteX5" fmla="*/ 659606 w 723900"/>
                <a:gd name="connsiteY5" fmla="*/ 314325 h 762000"/>
                <a:gd name="connsiteX6" fmla="*/ 678656 w 723900"/>
                <a:gd name="connsiteY6" fmla="*/ 347662 h 762000"/>
                <a:gd name="connsiteX7" fmla="*/ 692943 w 723900"/>
                <a:gd name="connsiteY7" fmla="*/ 381000 h 762000"/>
                <a:gd name="connsiteX8" fmla="*/ 702468 w 723900"/>
                <a:gd name="connsiteY8" fmla="*/ 409575 h 762000"/>
                <a:gd name="connsiteX9" fmla="*/ 709612 w 723900"/>
                <a:gd name="connsiteY9" fmla="*/ 438150 h 762000"/>
                <a:gd name="connsiteX10" fmla="*/ 716756 w 723900"/>
                <a:gd name="connsiteY10" fmla="*/ 466725 h 762000"/>
                <a:gd name="connsiteX11" fmla="*/ 723900 w 723900"/>
                <a:gd name="connsiteY11" fmla="*/ 521494 h 762000"/>
                <a:gd name="connsiteX12" fmla="*/ 723900 w 723900"/>
                <a:gd name="connsiteY12" fmla="*/ 559594 h 762000"/>
                <a:gd name="connsiteX13" fmla="*/ 723900 w 723900"/>
                <a:gd name="connsiteY13" fmla="*/ 595312 h 762000"/>
                <a:gd name="connsiteX14" fmla="*/ 719137 w 723900"/>
                <a:gd name="connsiteY14" fmla="*/ 631031 h 762000"/>
                <a:gd name="connsiteX15" fmla="*/ 707231 w 723900"/>
                <a:gd name="connsiteY15" fmla="*/ 673894 h 762000"/>
                <a:gd name="connsiteX16" fmla="*/ 683418 w 723900"/>
                <a:gd name="connsiteY16" fmla="*/ 721519 h 762000"/>
                <a:gd name="connsiteX17" fmla="*/ 657225 w 723900"/>
                <a:gd name="connsiteY17" fmla="*/ 754856 h 762000"/>
                <a:gd name="connsiteX18" fmla="*/ 633412 w 723900"/>
                <a:gd name="connsiteY18" fmla="*/ 762000 h 762000"/>
                <a:gd name="connsiteX19" fmla="*/ 602456 w 723900"/>
                <a:gd name="connsiteY19" fmla="*/ 752475 h 762000"/>
                <a:gd name="connsiteX20" fmla="*/ 561975 w 723900"/>
                <a:gd name="connsiteY20" fmla="*/ 726281 h 762000"/>
                <a:gd name="connsiteX21" fmla="*/ 526256 w 723900"/>
                <a:gd name="connsiteY21" fmla="*/ 685800 h 762000"/>
                <a:gd name="connsiteX22" fmla="*/ 483393 w 723900"/>
                <a:gd name="connsiteY22" fmla="*/ 597694 h 762000"/>
                <a:gd name="connsiteX23" fmla="*/ 433387 w 723900"/>
                <a:gd name="connsiteY23" fmla="*/ 509587 h 762000"/>
                <a:gd name="connsiteX24" fmla="*/ 361950 w 723900"/>
                <a:gd name="connsiteY24" fmla="*/ 409575 h 762000"/>
                <a:gd name="connsiteX25" fmla="*/ 309562 w 723900"/>
                <a:gd name="connsiteY25" fmla="*/ 342900 h 762000"/>
                <a:gd name="connsiteX26" fmla="*/ 238125 w 723900"/>
                <a:gd name="connsiteY26" fmla="*/ 261937 h 762000"/>
                <a:gd name="connsiteX27" fmla="*/ 154781 w 723900"/>
                <a:gd name="connsiteY27" fmla="*/ 180975 h 762000"/>
                <a:gd name="connsiteX28" fmla="*/ 69056 w 723900"/>
                <a:gd name="connsiteY28" fmla="*/ 107156 h 762000"/>
                <a:gd name="connsiteX29" fmla="*/ 9525 w 723900"/>
                <a:gd name="connsiteY29" fmla="*/ 59531 h 762000"/>
                <a:gd name="connsiteX30" fmla="*/ 0 w 723900"/>
                <a:gd name="connsiteY30" fmla="*/ 40481 h 762000"/>
                <a:gd name="connsiteX31" fmla="*/ 0 w 723900"/>
                <a:gd name="connsiteY31" fmla="*/ 21431 h 762000"/>
                <a:gd name="connsiteX32" fmla="*/ 2381 w 723900"/>
                <a:gd name="connsiteY32" fmla="*/ 7144 h 762000"/>
                <a:gd name="connsiteX33" fmla="*/ 14287 w 723900"/>
                <a:gd name="connsiteY33" fmla="*/ 0 h 762000"/>
                <a:gd name="connsiteX34" fmla="*/ 33337 w 723900"/>
                <a:gd name="connsiteY34" fmla="*/ 0 h 762000"/>
                <a:gd name="connsiteX35" fmla="*/ 90487 w 723900"/>
                <a:gd name="connsiteY35" fmla="*/ 19050 h 762000"/>
                <a:gd name="connsiteX36" fmla="*/ 195262 w 723900"/>
                <a:gd name="connsiteY36" fmla="*/ 66675 h 762000"/>
                <a:gd name="connsiteX37" fmla="*/ 407193 w 723900"/>
                <a:gd name="connsiteY37" fmla="*/ 161925 h 762000"/>
                <a:gd name="connsiteX38" fmla="*/ 452437 w 723900"/>
                <a:gd name="connsiteY38" fmla="*/ 183356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3900" h="762000">
                  <a:moveTo>
                    <a:pt x="452437" y="183356"/>
                  </a:moveTo>
                  <a:lnTo>
                    <a:pt x="564356" y="235744"/>
                  </a:lnTo>
                  <a:lnTo>
                    <a:pt x="602456" y="252412"/>
                  </a:lnTo>
                  <a:lnTo>
                    <a:pt x="623887" y="266700"/>
                  </a:lnTo>
                  <a:lnTo>
                    <a:pt x="642937" y="290512"/>
                  </a:lnTo>
                  <a:lnTo>
                    <a:pt x="659606" y="314325"/>
                  </a:lnTo>
                  <a:lnTo>
                    <a:pt x="678656" y="347662"/>
                  </a:lnTo>
                  <a:lnTo>
                    <a:pt x="692943" y="381000"/>
                  </a:lnTo>
                  <a:lnTo>
                    <a:pt x="702468" y="409575"/>
                  </a:lnTo>
                  <a:lnTo>
                    <a:pt x="709612" y="438150"/>
                  </a:lnTo>
                  <a:lnTo>
                    <a:pt x="716756" y="466725"/>
                  </a:lnTo>
                  <a:lnTo>
                    <a:pt x="723900" y="521494"/>
                  </a:lnTo>
                  <a:lnTo>
                    <a:pt x="723900" y="559594"/>
                  </a:lnTo>
                  <a:lnTo>
                    <a:pt x="723900" y="595312"/>
                  </a:lnTo>
                  <a:lnTo>
                    <a:pt x="719137" y="631031"/>
                  </a:lnTo>
                  <a:lnTo>
                    <a:pt x="707231" y="673894"/>
                  </a:lnTo>
                  <a:lnTo>
                    <a:pt x="683418" y="721519"/>
                  </a:lnTo>
                  <a:lnTo>
                    <a:pt x="657225" y="754856"/>
                  </a:lnTo>
                  <a:lnTo>
                    <a:pt x="633412" y="762000"/>
                  </a:lnTo>
                  <a:lnTo>
                    <a:pt x="602456" y="752475"/>
                  </a:lnTo>
                  <a:lnTo>
                    <a:pt x="561975" y="726281"/>
                  </a:lnTo>
                  <a:lnTo>
                    <a:pt x="526256" y="685800"/>
                  </a:lnTo>
                  <a:lnTo>
                    <a:pt x="483393" y="597694"/>
                  </a:lnTo>
                  <a:lnTo>
                    <a:pt x="433387" y="509587"/>
                  </a:lnTo>
                  <a:lnTo>
                    <a:pt x="361950" y="409575"/>
                  </a:lnTo>
                  <a:lnTo>
                    <a:pt x="309562" y="342900"/>
                  </a:lnTo>
                  <a:lnTo>
                    <a:pt x="238125" y="261937"/>
                  </a:lnTo>
                  <a:lnTo>
                    <a:pt x="154781" y="180975"/>
                  </a:lnTo>
                  <a:lnTo>
                    <a:pt x="69056" y="107156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0487" y="19050"/>
                  </a:lnTo>
                  <a:lnTo>
                    <a:pt x="195262" y="66675"/>
                  </a:lnTo>
                  <a:lnTo>
                    <a:pt x="407193" y="161925"/>
                  </a:lnTo>
                  <a:lnTo>
                    <a:pt x="452437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0">
              <a:extLst>
                <a:ext uri="{FF2B5EF4-FFF2-40B4-BE49-F238E27FC236}">
                  <a16:creationId xmlns:a16="http://schemas.microsoft.com/office/drawing/2014/main" id="{F91211CE-2841-4043-844F-AFAEE3EE0573}"/>
                </a:ext>
              </a:extLst>
            </p:cNvPr>
            <p:cNvSpPr/>
            <p:nvPr/>
          </p:nvSpPr>
          <p:spPr>
            <a:xfrm>
              <a:off x="3081338" y="1909763"/>
              <a:ext cx="903287" cy="633412"/>
            </a:xfrm>
            <a:custGeom>
              <a:avLst/>
              <a:gdLst>
                <a:gd name="connsiteX0" fmla="*/ 350043 w 902493"/>
                <a:gd name="connsiteY0" fmla="*/ 366712 h 633412"/>
                <a:gd name="connsiteX1" fmla="*/ 252412 w 902493"/>
                <a:gd name="connsiteY1" fmla="*/ 285750 h 633412"/>
                <a:gd name="connsiteX2" fmla="*/ 178593 w 902493"/>
                <a:gd name="connsiteY2" fmla="*/ 214312 h 633412"/>
                <a:gd name="connsiteX3" fmla="*/ 71437 w 902493"/>
                <a:gd name="connsiteY3" fmla="*/ 111918 h 633412"/>
                <a:gd name="connsiteX4" fmla="*/ 11906 w 902493"/>
                <a:gd name="connsiteY4" fmla="*/ 47625 h 633412"/>
                <a:gd name="connsiteX5" fmla="*/ 0 w 902493"/>
                <a:gd name="connsiteY5" fmla="*/ 26193 h 633412"/>
                <a:gd name="connsiteX6" fmla="*/ 4762 w 902493"/>
                <a:gd name="connsiteY6" fmla="*/ 9525 h 633412"/>
                <a:gd name="connsiteX7" fmla="*/ 26193 w 902493"/>
                <a:gd name="connsiteY7" fmla="*/ 0 h 633412"/>
                <a:gd name="connsiteX8" fmla="*/ 45243 w 902493"/>
                <a:gd name="connsiteY8" fmla="*/ 0 h 633412"/>
                <a:gd name="connsiteX9" fmla="*/ 69056 w 902493"/>
                <a:gd name="connsiteY9" fmla="*/ 7143 h 633412"/>
                <a:gd name="connsiteX10" fmla="*/ 133350 w 902493"/>
                <a:gd name="connsiteY10" fmla="*/ 35718 h 633412"/>
                <a:gd name="connsiteX11" fmla="*/ 257175 w 902493"/>
                <a:gd name="connsiteY11" fmla="*/ 90487 h 633412"/>
                <a:gd name="connsiteX12" fmla="*/ 357187 w 902493"/>
                <a:gd name="connsiteY12" fmla="*/ 130968 h 633412"/>
                <a:gd name="connsiteX13" fmla="*/ 428625 w 902493"/>
                <a:gd name="connsiteY13" fmla="*/ 150018 h 633412"/>
                <a:gd name="connsiteX14" fmla="*/ 592931 w 902493"/>
                <a:gd name="connsiteY14" fmla="*/ 183356 h 633412"/>
                <a:gd name="connsiteX15" fmla="*/ 688181 w 902493"/>
                <a:gd name="connsiteY15" fmla="*/ 197643 h 633412"/>
                <a:gd name="connsiteX16" fmla="*/ 709612 w 902493"/>
                <a:gd name="connsiteY16" fmla="*/ 204787 h 633412"/>
                <a:gd name="connsiteX17" fmla="*/ 728662 w 902493"/>
                <a:gd name="connsiteY17" fmla="*/ 221456 h 633412"/>
                <a:gd name="connsiteX18" fmla="*/ 773906 w 902493"/>
                <a:gd name="connsiteY18" fmla="*/ 264318 h 633412"/>
                <a:gd name="connsiteX19" fmla="*/ 816768 w 902493"/>
                <a:gd name="connsiteY19" fmla="*/ 311943 h 633412"/>
                <a:gd name="connsiteX20" fmla="*/ 842962 w 902493"/>
                <a:gd name="connsiteY20" fmla="*/ 345281 h 633412"/>
                <a:gd name="connsiteX21" fmla="*/ 857250 w 902493"/>
                <a:gd name="connsiteY21" fmla="*/ 366712 h 633412"/>
                <a:gd name="connsiteX22" fmla="*/ 876300 w 902493"/>
                <a:gd name="connsiteY22" fmla="*/ 402431 h 633412"/>
                <a:gd name="connsiteX23" fmla="*/ 888206 w 902493"/>
                <a:gd name="connsiteY23" fmla="*/ 438150 h 633412"/>
                <a:gd name="connsiteX24" fmla="*/ 895350 w 902493"/>
                <a:gd name="connsiteY24" fmla="*/ 469106 h 633412"/>
                <a:gd name="connsiteX25" fmla="*/ 900112 w 902493"/>
                <a:gd name="connsiteY25" fmla="*/ 495300 h 633412"/>
                <a:gd name="connsiteX26" fmla="*/ 902493 w 902493"/>
                <a:gd name="connsiteY26" fmla="*/ 535781 h 633412"/>
                <a:gd name="connsiteX27" fmla="*/ 895350 w 902493"/>
                <a:gd name="connsiteY27" fmla="*/ 581025 h 633412"/>
                <a:gd name="connsiteX28" fmla="*/ 883443 w 902493"/>
                <a:gd name="connsiteY28" fmla="*/ 604837 h 633412"/>
                <a:gd name="connsiteX29" fmla="*/ 862012 w 902493"/>
                <a:gd name="connsiteY29" fmla="*/ 623887 h 633412"/>
                <a:gd name="connsiteX30" fmla="*/ 835818 w 902493"/>
                <a:gd name="connsiteY30" fmla="*/ 633412 h 633412"/>
                <a:gd name="connsiteX31" fmla="*/ 807243 w 902493"/>
                <a:gd name="connsiteY31" fmla="*/ 633412 h 633412"/>
                <a:gd name="connsiteX32" fmla="*/ 759618 w 902493"/>
                <a:gd name="connsiteY32" fmla="*/ 619125 h 633412"/>
                <a:gd name="connsiteX33" fmla="*/ 678656 w 902493"/>
                <a:gd name="connsiteY33" fmla="*/ 583406 h 633412"/>
                <a:gd name="connsiteX34" fmla="*/ 592931 w 902493"/>
                <a:gd name="connsiteY34" fmla="*/ 538162 h 633412"/>
                <a:gd name="connsiteX35" fmla="*/ 516731 w 902493"/>
                <a:gd name="connsiteY35" fmla="*/ 490537 h 633412"/>
                <a:gd name="connsiteX36" fmla="*/ 421481 w 902493"/>
                <a:gd name="connsiteY36" fmla="*/ 423862 h 633412"/>
                <a:gd name="connsiteX37" fmla="*/ 350043 w 902493"/>
                <a:gd name="connsiteY37" fmla="*/ 366712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2493" h="633412">
                  <a:moveTo>
                    <a:pt x="350043" y="366712"/>
                  </a:moveTo>
                  <a:lnTo>
                    <a:pt x="252412" y="285750"/>
                  </a:lnTo>
                  <a:lnTo>
                    <a:pt x="178593" y="214312"/>
                  </a:lnTo>
                  <a:lnTo>
                    <a:pt x="71437" y="111918"/>
                  </a:lnTo>
                  <a:lnTo>
                    <a:pt x="11906" y="47625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6193" y="0"/>
                  </a:lnTo>
                  <a:lnTo>
                    <a:pt x="45243" y="0"/>
                  </a:lnTo>
                  <a:lnTo>
                    <a:pt x="69056" y="7143"/>
                  </a:lnTo>
                  <a:lnTo>
                    <a:pt x="133350" y="35718"/>
                  </a:lnTo>
                  <a:lnTo>
                    <a:pt x="257175" y="90487"/>
                  </a:lnTo>
                  <a:lnTo>
                    <a:pt x="357187" y="130968"/>
                  </a:lnTo>
                  <a:lnTo>
                    <a:pt x="428625" y="150018"/>
                  </a:lnTo>
                  <a:lnTo>
                    <a:pt x="592931" y="183356"/>
                  </a:lnTo>
                  <a:lnTo>
                    <a:pt x="688181" y="197643"/>
                  </a:lnTo>
                  <a:lnTo>
                    <a:pt x="709612" y="204787"/>
                  </a:lnTo>
                  <a:lnTo>
                    <a:pt x="728662" y="221456"/>
                  </a:lnTo>
                  <a:lnTo>
                    <a:pt x="773906" y="264318"/>
                  </a:lnTo>
                  <a:lnTo>
                    <a:pt x="816768" y="311943"/>
                  </a:lnTo>
                  <a:lnTo>
                    <a:pt x="842962" y="345281"/>
                  </a:lnTo>
                  <a:lnTo>
                    <a:pt x="857250" y="366712"/>
                  </a:lnTo>
                  <a:lnTo>
                    <a:pt x="876300" y="402431"/>
                  </a:lnTo>
                  <a:lnTo>
                    <a:pt x="888206" y="438150"/>
                  </a:lnTo>
                  <a:lnTo>
                    <a:pt x="895350" y="469106"/>
                  </a:lnTo>
                  <a:lnTo>
                    <a:pt x="900112" y="495300"/>
                  </a:lnTo>
                  <a:lnTo>
                    <a:pt x="902493" y="535781"/>
                  </a:lnTo>
                  <a:lnTo>
                    <a:pt x="895350" y="581025"/>
                  </a:lnTo>
                  <a:lnTo>
                    <a:pt x="883443" y="604837"/>
                  </a:lnTo>
                  <a:lnTo>
                    <a:pt x="862012" y="623887"/>
                  </a:lnTo>
                  <a:lnTo>
                    <a:pt x="835818" y="633412"/>
                  </a:lnTo>
                  <a:lnTo>
                    <a:pt x="807243" y="633412"/>
                  </a:lnTo>
                  <a:lnTo>
                    <a:pt x="759618" y="619125"/>
                  </a:lnTo>
                  <a:lnTo>
                    <a:pt x="678656" y="583406"/>
                  </a:lnTo>
                  <a:lnTo>
                    <a:pt x="592931" y="538162"/>
                  </a:lnTo>
                  <a:lnTo>
                    <a:pt x="516731" y="490537"/>
                  </a:lnTo>
                  <a:lnTo>
                    <a:pt x="421481" y="423862"/>
                  </a:lnTo>
                  <a:lnTo>
                    <a:pt x="350043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1">
              <a:extLst>
                <a:ext uri="{FF2B5EF4-FFF2-40B4-BE49-F238E27FC236}">
                  <a16:creationId xmlns:a16="http://schemas.microsoft.com/office/drawing/2014/main" id="{57DEBB05-E69E-4578-B6F2-4B5CB3D85CAC}"/>
                </a:ext>
              </a:extLst>
            </p:cNvPr>
            <p:cNvSpPr/>
            <p:nvPr/>
          </p:nvSpPr>
          <p:spPr>
            <a:xfrm>
              <a:off x="2813050" y="3033713"/>
              <a:ext cx="814388" cy="657225"/>
            </a:xfrm>
            <a:custGeom>
              <a:avLst/>
              <a:gdLst>
                <a:gd name="connsiteX0" fmla="*/ 371475 w 814388"/>
                <a:gd name="connsiteY0" fmla="*/ 442912 h 657225"/>
                <a:gd name="connsiteX1" fmla="*/ 416719 w 814388"/>
                <a:gd name="connsiteY1" fmla="*/ 485775 h 657225"/>
                <a:gd name="connsiteX2" fmla="*/ 457200 w 814388"/>
                <a:gd name="connsiteY2" fmla="*/ 514350 h 657225"/>
                <a:gd name="connsiteX3" fmla="*/ 514350 w 814388"/>
                <a:gd name="connsiteY3" fmla="*/ 550068 h 657225"/>
                <a:gd name="connsiteX4" fmla="*/ 564357 w 814388"/>
                <a:gd name="connsiteY4" fmla="*/ 576262 h 657225"/>
                <a:gd name="connsiteX5" fmla="*/ 635794 w 814388"/>
                <a:gd name="connsiteY5" fmla="*/ 609600 h 657225"/>
                <a:gd name="connsiteX6" fmla="*/ 719138 w 814388"/>
                <a:gd name="connsiteY6" fmla="*/ 645318 h 657225"/>
                <a:gd name="connsiteX7" fmla="*/ 733425 w 814388"/>
                <a:gd name="connsiteY7" fmla="*/ 652462 h 657225"/>
                <a:gd name="connsiteX8" fmla="*/ 754857 w 814388"/>
                <a:gd name="connsiteY8" fmla="*/ 657225 h 657225"/>
                <a:gd name="connsiteX9" fmla="*/ 776288 w 814388"/>
                <a:gd name="connsiteY9" fmla="*/ 654843 h 657225"/>
                <a:gd name="connsiteX10" fmla="*/ 792957 w 814388"/>
                <a:gd name="connsiteY10" fmla="*/ 647700 h 657225"/>
                <a:gd name="connsiteX11" fmla="*/ 804863 w 814388"/>
                <a:gd name="connsiteY11" fmla="*/ 631031 h 657225"/>
                <a:gd name="connsiteX12" fmla="*/ 812007 w 814388"/>
                <a:gd name="connsiteY12" fmla="*/ 611981 h 657225"/>
                <a:gd name="connsiteX13" fmla="*/ 814388 w 814388"/>
                <a:gd name="connsiteY13" fmla="*/ 583406 h 657225"/>
                <a:gd name="connsiteX14" fmla="*/ 812007 w 814388"/>
                <a:gd name="connsiteY14" fmla="*/ 528637 h 657225"/>
                <a:gd name="connsiteX15" fmla="*/ 807244 w 814388"/>
                <a:gd name="connsiteY15" fmla="*/ 464343 h 657225"/>
                <a:gd name="connsiteX16" fmla="*/ 797719 w 814388"/>
                <a:gd name="connsiteY16" fmla="*/ 416718 h 657225"/>
                <a:gd name="connsiteX17" fmla="*/ 781050 w 814388"/>
                <a:gd name="connsiteY17" fmla="*/ 371475 h 657225"/>
                <a:gd name="connsiteX18" fmla="*/ 762000 w 814388"/>
                <a:gd name="connsiteY18" fmla="*/ 345281 h 657225"/>
                <a:gd name="connsiteX19" fmla="*/ 721519 w 814388"/>
                <a:gd name="connsiteY19" fmla="*/ 311943 h 657225"/>
                <a:gd name="connsiteX20" fmla="*/ 645319 w 814388"/>
                <a:gd name="connsiteY20" fmla="*/ 264318 h 657225"/>
                <a:gd name="connsiteX21" fmla="*/ 590550 w 814388"/>
                <a:gd name="connsiteY21" fmla="*/ 245268 h 657225"/>
                <a:gd name="connsiteX22" fmla="*/ 426244 w 814388"/>
                <a:gd name="connsiteY22" fmla="*/ 185737 h 657225"/>
                <a:gd name="connsiteX23" fmla="*/ 314325 w 814388"/>
                <a:gd name="connsiteY23" fmla="*/ 138112 h 657225"/>
                <a:gd name="connsiteX24" fmla="*/ 230982 w 814388"/>
                <a:gd name="connsiteY24" fmla="*/ 100012 h 657225"/>
                <a:gd name="connsiteX25" fmla="*/ 138113 w 814388"/>
                <a:gd name="connsiteY25" fmla="*/ 50006 h 657225"/>
                <a:gd name="connsiteX26" fmla="*/ 83344 w 814388"/>
                <a:gd name="connsiteY26" fmla="*/ 16668 h 657225"/>
                <a:gd name="connsiteX27" fmla="*/ 52388 w 814388"/>
                <a:gd name="connsiteY27" fmla="*/ 2381 h 657225"/>
                <a:gd name="connsiteX28" fmla="*/ 28575 w 814388"/>
                <a:gd name="connsiteY28" fmla="*/ 0 h 657225"/>
                <a:gd name="connsiteX29" fmla="*/ 4763 w 814388"/>
                <a:gd name="connsiteY29" fmla="*/ 2381 h 657225"/>
                <a:gd name="connsiteX30" fmla="*/ 0 w 814388"/>
                <a:gd name="connsiteY30" fmla="*/ 14287 h 657225"/>
                <a:gd name="connsiteX31" fmla="*/ 2382 w 814388"/>
                <a:gd name="connsiteY31" fmla="*/ 30956 h 657225"/>
                <a:gd name="connsiteX32" fmla="*/ 16669 w 814388"/>
                <a:gd name="connsiteY32" fmla="*/ 61912 h 657225"/>
                <a:gd name="connsiteX33" fmla="*/ 66675 w 814388"/>
                <a:gd name="connsiteY33" fmla="*/ 119062 h 657225"/>
                <a:gd name="connsiteX34" fmla="*/ 164307 w 814388"/>
                <a:gd name="connsiteY34" fmla="*/ 223837 h 657225"/>
                <a:gd name="connsiteX35" fmla="*/ 271463 w 814388"/>
                <a:gd name="connsiteY35" fmla="*/ 335756 h 657225"/>
                <a:gd name="connsiteX36" fmla="*/ 371475 w 814388"/>
                <a:gd name="connsiteY36" fmla="*/ 44291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4388" h="657225">
                  <a:moveTo>
                    <a:pt x="371475" y="442912"/>
                  </a:moveTo>
                  <a:lnTo>
                    <a:pt x="416719" y="485775"/>
                  </a:lnTo>
                  <a:lnTo>
                    <a:pt x="457200" y="514350"/>
                  </a:lnTo>
                  <a:lnTo>
                    <a:pt x="514350" y="550068"/>
                  </a:lnTo>
                  <a:lnTo>
                    <a:pt x="564357" y="576262"/>
                  </a:lnTo>
                  <a:lnTo>
                    <a:pt x="635794" y="609600"/>
                  </a:lnTo>
                  <a:lnTo>
                    <a:pt x="719138" y="645318"/>
                  </a:lnTo>
                  <a:lnTo>
                    <a:pt x="733425" y="652462"/>
                  </a:lnTo>
                  <a:lnTo>
                    <a:pt x="754857" y="657225"/>
                  </a:lnTo>
                  <a:lnTo>
                    <a:pt x="776288" y="654843"/>
                  </a:lnTo>
                  <a:lnTo>
                    <a:pt x="792957" y="647700"/>
                  </a:lnTo>
                  <a:lnTo>
                    <a:pt x="804863" y="631031"/>
                  </a:lnTo>
                  <a:lnTo>
                    <a:pt x="812007" y="611981"/>
                  </a:lnTo>
                  <a:lnTo>
                    <a:pt x="814388" y="583406"/>
                  </a:lnTo>
                  <a:cubicBezTo>
                    <a:pt x="813594" y="565150"/>
                    <a:pt x="812801" y="546893"/>
                    <a:pt x="812007" y="528637"/>
                  </a:cubicBezTo>
                  <a:lnTo>
                    <a:pt x="807244" y="464343"/>
                  </a:lnTo>
                  <a:lnTo>
                    <a:pt x="797719" y="416718"/>
                  </a:lnTo>
                  <a:lnTo>
                    <a:pt x="781050" y="371475"/>
                  </a:lnTo>
                  <a:lnTo>
                    <a:pt x="762000" y="345281"/>
                  </a:lnTo>
                  <a:lnTo>
                    <a:pt x="721519" y="311943"/>
                  </a:lnTo>
                  <a:lnTo>
                    <a:pt x="645319" y="264318"/>
                  </a:lnTo>
                  <a:lnTo>
                    <a:pt x="590550" y="245268"/>
                  </a:lnTo>
                  <a:lnTo>
                    <a:pt x="426244" y="185737"/>
                  </a:lnTo>
                  <a:lnTo>
                    <a:pt x="314325" y="138112"/>
                  </a:lnTo>
                  <a:lnTo>
                    <a:pt x="230982" y="100012"/>
                  </a:lnTo>
                  <a:lnTo>
                    <a:pt x="138113" y="50006"/>
                  </a:lnTo>
                  <a:lnTo>
                    <a:pt x="83344" y="16668"/>
                  </a:lnTo>
                  <a:lnTo>
                    <a:pt x="52388" y="2381"/>
                  </a:lnTo>
                  <a:lnTo>
                    <a:pt x="28575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30956"/>
                  </a:lnTo>
                  <a:lnTo>
                    <a:pt x="16669" y="61912"/>
                  </a:lnTo>
                  <a:lnTo>
                    <a:pt x="66675" y="119062"/>
                  </a:lnTo>
                  <a:lnTo>
                    <a:pt x="164307" y="223837"/>
                  </a:lnTo>
                  <a:lnTo>
                    <a:pt x="271463" y="335756"/>
                  </a:lnTo>
                  <a:lnTo>
                    <a:pt x="371475" y="442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2">
              <a:extLst>
                <a:ext uri="{FF2B5EF4-FFF2-40B4-BE49-F238E27FC236}">
                  <a16:creationId xmlns:a16="http://schemas.microsoft.com/office/drawing/2014/main" id="{6FD71F9C-F66D-4BD6-BC9C-1F2D33F1A4EE}"/>
                </a:ext>
              </a:extLst>
            </p:cNvPr>
            <p:cNvSpPr/>
            <p:nvPr/>
          </p:nvSpPr>
          <p:spPr>
            <a:xfrm>
              <a:off x="2727325" y="5386388"/>
              <a:ext cx="534988" cy="657225"/>
            </a:xfrm>
            <a:custGeom>
              <a:avLst/>
              <a:gdLst>
                <a:gd name="connsiteX0" fmla="*/ 257175 w 535782"/>
                <a:gd name="connsiteY0" fmla="*/ 492918 h 657225"/>
                <a:gd name="connsiteX1" fmla="*/ 190500 w 535782"/>
                <a:gd name="connsiteY1" fmla="*/ 421481 h 657225"/>
                <a:gd name="connsiteX2" fmla="*/ 126207 w 535782"/>
                <a:gd name="connsiteY2" fmla="*/ 352425 h 657225"/>
                <a:gd name="connsiteX3" fmla="*/ 116682 w 535782"/>
                <a:gd name="connsiteY3" fmla="*/ 340518 h 657225"/>
                <a:gd name="connsiteX4" fmla="*/ 85725 w 535782"/>
                <a:gd name="connsiteY4" fmla="*/ 271462 h 657225"/>
                <a:gd name="connsiteX5" fmla="*/ 30957 w 535782"/>
                <a:gd name="connsiteY5" fmla="*/ 130968 h 657225"/>
                <a:gd name="connsiteX6" fmla="*/ 2382 w 535782"/>
                <a:gd name="connsiteY6" fmla="*/ 64293 h 657225"/>
                <a:gd name="connsiteX7" fmla="*/ 0 w 535782"/>
                <a:gd name="connsiteY7" fmla="*/ 50006 h 657225"/>
                <a:gd name="connsiteX8" fmla="*/ 0 w 535782"/>
                <a:gd name="connsiteY8" fmla="*/ 30956 h 657225"/>
                <a:gd name="connsiteX9" fmla="*/ 4763 w 535782"/>
                <a:gd name="connsiteY9" fmla="*/ 14287 h 657225"/>
                <a:gd name="connsiteX10" fmla="*/ 14288 w 535782"/>
                <a:gd name="connsiteY10" fmla="*/ 7143 h 657225"/>
                <a:gd name="connsiteX11" fmla="*/ 33338 w 535782"/>
                <a:gd name="connsiteY11" fmla="*/ 2381 h 657225"/>
                <a:gd name="connsiteX12" fmla="*/ 50007 w 535782"/>
                <a:gd name="connsiteY12" fmla="*/ 0 h 657225"/>
                <a:gd name="connsiteX13" fmla="*/ 66675 w 535782"/>
                <a:gd name="connsiteY13" fmla="*/ 2381 h 657225"/>
                <a:gd name="connsiteX14" fmla="*/ 83344 w 535782"/>
                <a:gd name="connsiteY14" fmla="*/ 16668 h 657225"/>
                <a:gd name="connsiteX15" fmla="*/ 135732 w 535782"/>
                <a:gd name="connsiteY15" fmla="*/ 78581 h 657225"/>
                <a:gd name="connsiteX16" fmla="*/ 183357 w 535782"/>
                <a:gd name="connsiteY16" fmla="*/ 133350 h 657225"/>
                <a:gd name="connsiteX17" fmla="*/ 197644 w 535782"/>
                <a:gd name="connsiteY17" fmla="*/ 147637 h 657225"/>
                <a:gd name="connsiteX18" fmla="*/ 535782 w 535782"/>
                <a:gd name="connsiteY18" fmla="*/ 304800 h 657225"/>
                <a:gd name="connsiteX19" fmla="*/ 521494 w 535782"/>
                <a:gd name="connsiteY19" fmla="*/ 416718 h 657225"/>
                <a:gd name="connsiteX20" fmla="*/ 507207 w 535782"/>
                <a:gd name="connsiteY20" fmla="*/ 521493 h 657225"/>
                <a:gd name="connsiteX21" fmla="*/ 500063 w 535782"/>
                <a:gd name="connsiteY21" fmla="*/ 578643 h 657225"/>
                <a:gd name="connsiteX22" fmla="*/ 495300 w 535782"/>
                <a:gd name="connsiteY22" fmla="*/ 609600 h 657225"/>
                <a:gd name="connsiteX23" fmla="*/ 476250 w 535782"/>
                <a:gd name="connsiteY23" fmla="*/ 640556 h 657225"/>
                <a:gd name="connsiteX24" fmla="*/ 457200 w 535782"/>
                <a:gd name="connsiteY24" fmla="*/ 654843 h 657225"/>
                <a:gd name="connsiteX25" fmla="*/ 442913 w 535782"/>
                <a:gd name="connsiteY25" fmla="*/ 657225 h 657225"/>
                <a:gd name="connsiteX26" fmla="*/ 416719 w 535782"/>
                <a:gd name="connsiteY26" fmla="*/ 652462 h 657225"/>
                <a:gd name="connsiteX27" fmla="*/ 376238 w 535782"/>
                <a:gd name="connsiteY27" fmla="*/ 621506 h 657225"/>
                <a:gd name="connsiteX28" fmla="*/ 300038 w 535782"/>
                <a:gd name="connsiteY28" fmla="*/ 535781 h 657225"/>
                <a:gd name="connsiteX29" fmla="*/ 257175 w 535782"/>
                <a:gd name="connsiteY29" fmla="*/ 49291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5782" h="657225">
                  <a:moveTo>
                    <a:pt x="257175" y="492918"/>
                  </a:moveTo>
                  <a:lnTo>
                    <a:pt x="190500" y="421481"/>
                  </a:lnTo>
                  <a:lnTo>
                    <a:pt x="126207" y="352425"/>
                  </a:lnTo>
                  <a:lnTo>
                    <a:pt x="116682" y="340518"/>
                  </a:lnTo>
                  <a:lnTo>
                    <a:pt x="85725" y="271462"/>
                  </a:lnTo>
                  <a:lnTo>
                    <a:pt x="30957" y="130968"/>
                  </a:lnTo>
                  <a:lnTo>
                    <a:pt x="2382" y="64293"/>
                  </a:lnTo>
                  <a:lnTo>
                    <a:pt x="0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4288" y="7143"/>
                  </a:lnTo>
                  <a:lnTo>
                    <a:pt x="33338" y="2381"/>
                  </a:lnTo>
                  <a:lnTo>
                    <a:pt x="50007" y="0"/>
                  </a:lnTo>
                  <a:lnTo>
                    <a:pt x="66675" y="2381"/>
                  </a:lnTo>
                  <a:lnTo>
                    <a:pt x="83344" y="16668"/>
                  </a:lnTo>
                  <a:lnTo>
                    <a:pt x="135732" y="78581"/>
                  </a:lnTo>
                  <a:lnTo>
                    <a:pt x="183357" y="133350"/>
                  </a:lnTo>
                  <a:lnTo>
                    <a:pt x="197644" y="147637"/>
                  </a:lnTo>
                  <a:lnTo>
                    <a:pt x="535782" y="304800"/>
                  </a:lnTo>
                  <a:lnTo>
                    <a:pt x="521494" y="416718"/>
                  </a:lnTo>
                  <a:lnTo>
                    <a:pt x="507207" y="521493"/>
                  </a:lnTo>
                  <a:lnTo>
                    <a:pt x="500063" y="578643"/>
                  </a:lnTo>
                  <a:lnTo>
                    <a:pt x="495300" y="609600"/>
                  </a:lnTo>
                  <a:lnTo>
                    <a:pt x="476250" y="640556"/>
                  </a:lnTo>
                  <a:lnTo>
                    <a:pt x="457200" y="654843"/>
                  </a:lnTo>
                  <a:lnTo>
                    <a:pt x="442913" y="657225"/>
                  </a:lnTo>
                  <a:lnTo>
                    <a:pt x="416719" y="652462"/>
                  </a:lnTo>
                  <a:lnTo>
                    <a:pt x="376238" y="621506"/>
                  </a:lnTo>
                  <a:lnTo>
                    <a:pt x="300038" y="535781"/>
                  </a:lnTo>
                  <a:lnTo>
                    <a:pt x="257175" y="492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4">
              <a:extLst>
                <a:ext uri="{FF2B5EF4-FFF2-40B4-BE49-F238E27FC236}">
                  <a16:creationId xmlns:a16="http://schemas.microsoft.com/office/drawing/2014/main" id="{EA0329E5-A241-439F-9759-86FF4C1A0715}"/>
                </a:ext>
              </a:extLst>
            </p:cNvPr>
            <p:cNvSpPr/>
            <p:nvPr/>
          </p:nvSpPr>
          <p:spPr>
            <a:xfrm>
              <a:off x="4191000" y="3427413"/>
              <a:ext cx="2876550" cy="825500"/>
            </a:xfrm>
            <a:custGeom>
              <a:avLst/>
              <a:gdLst>
                <a:gd name="connsiteX0" fmla="*/ 1012031 w 2876550"/>
                <a:gd name="connsiteY0" fmla="*/ 388144 h 826294"/>
                <a:gd name="connsiteX1" fmla="*/ 1219200 w 2876550"/>
                <a:gd name="connsiteY1" fmla="*/ 323850 h 826294"/>
                <a:gd name="connsiteX2" fmla="*/ 1354931 w 2876550"/>
                <a:gd name="connsiteY2" fmla="*/ 280987 h 826294"/>
                <a:gd name="connsiteX3" fmla="*/ 1526381 w 2876550"/>
                <a:gd name="connsiteY3" fmla="*/ 230981 h 826294"/>
                <a:gd name="connsiteX4" fmla="*/ 1735931 w 2876550"/>
                <a:gd name="connsiteY4" fmla="*/ 180975 h 826294"/>
                <a:gd name="connsiteX5" fmla="*/ 1916906 w 2876550"/>
                <a:gd name="connsiteY5" fmla="*/ 140494 h 826294"/>
                <a:gd name="connsiteX6" fmla="*/ 2131219 w 2876550"/>
                <a:gd name="connsiteY6" fmla="*/ 90487 h 826294"/>
                <a:gd name="connsiteX7" fmla="*/ 2243138 w 2876550"/>
                <a:gd name="connsiteY7" fmla="*/ 66675 h 826294"/>
                <a:gd name="connsiteX8" fmla="*/ 2340769 w 2876550"/>
                <a:gd name="connsiteY8" fmla="*/ 28575 h 826294"/>
                <a:gd name="connsiteX9" fmla="*/ 2416969 w 2876550"/>
                <a:gd name="connsiteY9" fmla="*/ 0 h 826294"/>
                <a:gd name="connsiteX10" fmla="*/ 2436019 w 2876550"/>
                <a:gd name="connsiteY10" fmla="*/ 0 h 826294"/>
                <a:gd name="connsiteX11" fmla="*/ 2486025 w 2876550"/>
                <a:gd name="connsiteY11" fmla="*/ 4762 h 826294"/>
                <a:gd name="connsiteX12" fmla="*/ 2566988 w 2876550"/>
                <a:gd name="connsiteY12" fmla="*/ 16669 h 826294"/>
                <a:gd name="connsiteX13" fmla="*/ 2647950 w 2876550"/>
                <a:gd name="connsiteY13" fmla="*/ 38100 h 826294"/>
                <a:gd name="connsiteX14" fmla="*/ 2705100 w 2876550"/>
                <a:gd name="connsiteY14" fmla="*/ 59531 h 826294"/>
                <a:gd name="connsiteX15" fmla="*/ 2747963 w 2876550"/>
                <a:gd name="connsiteY15" fmla="*/ 78581 h 826294"/>
                <a:gd name="connsiteX16" fmla="*/ 2793206 w 2876550"/>
                <a:gd name="connsiteY16" fmla="*/ 107156 h 826294"/>
                <a:gd name="connsiteX17" fmla="*/ 2817019 w 2876550"/>
                <a:gd name="connsiteY17" fmla="*/ 123825 h 826294"/>
                <a:gd name="connsiteX18" fmla="*/ 2838450 w 2876550"/>
                <a:gd name="connsiteY18" fmla="*/ 140494 h 826294"/>
                <a:gd name="connsiteX19" fmla="*/ 2859881 w 2876550"/>
                <a:gd name="connsiteY19" fmla="*/ 164306 h 826294"/>
                <a:gd name="connsiteX20" fmla="*/ 2871788 w 2876550"/>
                <a:gd name="connsiteY20" fmla="*/ 183356 h 826294"/>
                <a:gd name="connsiteX21" fmla="*/ 2876550 w 2876550"/>
                <a:gd name="connsiteY21" fmla="*/ 195262 h 826294"/>
                <a:gd name="connsiteX22" fmla="*/ 2876550 w 2876550"/>
                <a:gd name="connsiteY22" fmla="*/ 209550 h 826294"/>
                <a:gd name="connsiteX23" fmla="*/ 2862263 w 2876550"/>
                <a:gd name="connsiteY23" fmla="*/ 235744 h 826294"/>
                <a:gd name="connsiteX24" fmla="*/ 2824163 w 2876550"/>
                <a:gd name="connsiteY24" fmla="*/ 261937 h 826294"/>
                <a:gd name="connsiteX25" fmla="*/ 2788444 w 2876550"/>
                <a:gd name="connsiteY25" fmla="*/ 271462 h 826294"/>
                <a:gd name="connsiteX26" fmla="*/ 2707481 w 2876550"/>
                <a:gd name="connsiteY26" fmla="*/ 280987 h 826294"/>
                <a:gd name="connsiteX27" fmla="*/ 2597944 w 2876550"/>
                <a:gd name="connsiteY27" fmla="*/ 288131 h 826294"/>
                <a:gd name="connsiteX28" fmla="*/ 2502694 w 2876550"/>
                <a:gd name="connsiteY28" fmla="*/ 288131 h 826294"/>
                <a:gd name="connsiteX29" fmla="*/ 2366963 w 2876550"/>
                <a:gd name="connsiteY29" fmla="*/ 290512 h 826294"/>
                <a:gd name="connsiteX30" fmla="*/ 2209800 w 2876550"/>
                <a:gd name="connsiteY30" fmla="*/ 302419 h 826294"/>
                <a:gd name="connsiteX31" fmla="*/ 1952625 w 2876550"/>
                <a:gd name="connsiteY31" fmla="*/ 333375 h 826294"/>
                <a:gd name="connsiteX32" fmla="*/ 1719263 w 2876550"/>
                <a:gd name="connsiteY32" fmla="*/ 376237 h 826294"/>
                <a:gd name="connsiteX33" fmla="*/ 1571625 w 2876550"/>
                <a:gd name="connsiteY33" fmla="*/ 404812 h 826294"/>
                <a:gd name="connsiteX34" fmla="*/ 1350169 w 2876550"/>
                <a:gd name="connsiteY34" fmla="*/ 476250 h 826294"/>
                <a:gd name="connsiteX35" fmla="*/ 1143000 w 2876550"/>
                <a:gd name="connsiteY35" fmla="*/ 550069 h 826294"/>
                <a:gd name="connsiteX36" fmla="*/ 945356 w 2876550"/>
                <a:gd name="connsiteY36" fmla="*/ 623887 h 826294"/>
                <a:gd name="connsiteX37" fmla="*/ 769144 w 2876550"/>
                <a:gd name="connsiteY37" fmla="*/ 695325 h 826294"/>
                <a:gd name="connsiteX38" fmla="*/ 719138 w 2876550"/>
                <a:gd name="connsiteY38" fmla="*/ 716756 h 826294"/>
                <a:gd name="connsiteX39" fmla="*/ 671513 w 2876550"/>
                <a:gd name="connsiteY39" fmla="*/ 747712 h 826294"/>
                <a:gd name="connsiteX40" fmla="*/ 623888 w 2876550"/>
                <a:gd name="connsiteY40" fmla="*/ 771525 h 826294"/>
                <a:gd name="connsiteX41" fmla="*/ 569119 w 2876550"/>
                <a:gd name="connsiteY41" fmla="*/ 792956 h 826294"/>
                <a:gd name="connsiteX42" fmla="*/ 533400 w 2876550"/>
                <a:gd name="connsiteY42" fmla="*/ 804862 h 826294"/>
                <a:gd name="connsiteX43" fmla="*/ 485775 w 2876550"/>
                <a:gd name="connsiteY43" fmla="*/ 816769 h 826294"/>
                <a:gd name="connsiteX44" fmla="*/ 438150 w 2876550"/>
                <a:gd name="connsiteY44" fmla="*/ 823912 h 826294"/>
                <a:gd name="connsiteX45" fmla="*/ 395288 w 2876550"/>
                <a:gd name="connsiteY45" fmla="*/ 826294 h 826294"/>
                <a:gd name="connsiteX46" fmla="*/ 330994 w 2876550"/>
                <a:gd name="connsiteY46" fmla="*/ 819150 h 826294"/>
                <a:gd name="connsiteX47" fmla="*/ 285750 w 2876550"/>
                <a:gd name="connsiteY47" fmla="*/ 807244 h 826294"/>
                <a:gd name="connsiteX48" fmla="*/ 226219 w 2876550"/>
                <a:gd name="connsiteY48" fmla="*/ 781050 h 826294"/>
                <a:gd name="connsiteX49" fmla="*/ 176213 w 2876550"/>
                <a:gd name="connsiteY49" fmla="*/ 754856 h 826294"/>
                <a:gd name="connsiteX50" fmla="*/ 130969 w 2876550"/>
                <a:gd name="connsiteY50" fmla="*/ 726281 h 826294"/>
                <a:gd name="connsiteX51" fmla="*/ 92869 w 2876550"/>
                <a:gd name="connsiteY51" fmla="*/ 695325 h 826294"/>
                <a:gd name="connsiteX52" fmla="*/ 54769 w 2876550"/>
                <a:gd name="connsiteY52" fmla="*/ 654844 h 826294"/>
                <a:gd name="connsiteX53" fmla="*/ 14288 w 2876550"/>
                <a:gd name="connsiteY53" fmla="*/ 604837 h 826294"/>
                <a:gd name="connsiteX54" fmla="*/ 2381 w 2876550"/>
                <a:gd name="connsiteY54" fmla="*/ 581025 h 826294"/>
                <a:gd name="connsiteX55" fmla="*/ 0 w 2876550"/>
                <a:gd name="connsiteY55" fmla="*/ 566737 h 826294"/>
                <a:gd name="connsiteX56" fmla="*/ 4763 w 2876550"/>
                <a:gd name="connsiteY56" fmla="*/ 554831 h 826294"/>
                <a:gd name="connsiteX57" fmla="*/ 19050 w 2876550"/>
                <a:gd name="connsiteY57" fmla="*/ 552450 h 826294"/>
                <a:gd name="connsiteX58" fmla="*/ 59531 w 2876550"/>
                <a:gd name="connsiteY58" fmla="*/ 559594 h 826294"/>
                <a:gd name="connsiteX59" fmla="*/ 130969 w 2876550"/>
                <a:gd name="connsiteY59" fmla="*/ 581025 h 826294"/>
                <a:gd name="connsiteX60" fmla="*/ 200025 w 2876550"/>
                <a:gd name="connsiteY60" fmla="*/ 595312 h 826294"/>
                <a:gd name="connsiteX61" fmla="*/ 254794 w 2876550"/>
                <a:gd name="connsiteY61" fmla="*/ 602456 h 826294"/>
                <a:gd name="connsiteX62" fmla="*/ 288131 w 2876550"/>
                <a:gd name="connsiteY62" fmla="*/ 602456 h 826294"/>
                <a:gd name="connsiteX63" fmla="*/ 359569 w 2876550"/>
                <a:gd name="connsiteY63" fmla="*/ 592931 h 826294"/>
                <a:gd name="connsiteX64" fmla="*/ 445294 w 2876550"/>
                <a:gd name="connsiteY64" fmla="*/ 576262 h 826294"/>
                <a:gd name="connsiteX65" fmla="*/ 604838 w 2876550"/>
                <a:gd name="connsiteY65" fmla="*/ 523875 h 826294"/>
                <a:gd name="connsiteX66" fmla="*/ 873919 w 2876550"/>
                <a:gd name="connsiteY66" fmla="*/ 433387 h 826294"/>
                <a:gd name="connsiteX67" fmla="*/ 1012031 w 2876550"/>
                <a:gd name="connsiteY67" fmla="*/ 38814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826294">
                  <a:moveTo>
                    <a:pt x="1012031" y="388144"/>
                  </a:moveTo>
                  <a:lnTo>
                    <a:pt x="1219200" y="323850"/>
                  </a:lnTo>
                  <a:lnTo>
                    <a:pt x="1354931" y="280987"/>
                  </a:lnTo>
                  <a:lnTo>
                    <a:pt x="1526381" y="230981"/>
                  </a:lnTo>
                  <a:lnTo>
                    <a:pt x="1735931" y="180975"/>
                  </a:lnTo>
                  <a:lnTo>
                    <a:pt x="1916906" y="140494"/>
                  </a:lnTo>
                  <a:lnTo>
                    <a:pt x="2131219" y="90487"/>
                  </a:lnTo>
                  <a:lnTo>
                    <a:pt x="2243138" y="66675"/>
                  </a:lnTo>
                  <a:lnTo>
                    <a:pt x="2340769" y="28575"/>
                  </a:lnTo>
                  <a:lnTo>
                    <a:pt x="2416969" y="0"/>
                  </a:lnTo>
                  <a:lnTo>
                    <a:pt x="2436019" y="0"/>
                  </a:lnTo>
                  <a:lnTo>
                    <a:pt x="2486025" y="4762"/>
                  </a:lnTo>
                  <a:lnTo>
                    <a:pt x="2566988" y="16669"/>
                  </a:lnTo>
                  <a:lnTo>
                    <a:pt x="2647950" y="38100"/>
                  </a:lnTo>
                  <a:lnTo>
                    <a:pt x="2705100" y="59531"/>
                  </a:lnTo>
                  <a:lnTo>
                    <a:pt x="2747963" y="78581"/>
                  </a:lnTo>
                  <a:lnTo>
                    <a:pt x="2793206" y="107156"/>
                  </a:lnTo>
                  <a:lnTo>
                    <a:pt x="2817019" y="123825"/>
                  </a:lnTo>
                  <a:lnTo>
                    <a:pt x="2838450" y="140494"/>
                  </a:lnTo>
                  <a:lnTo>
                    <a:pt x="2859881" y="164306"/>
                  </a:lnTo>
                  <a:lnTo>
                    <a:pt x="2871788" y="183356"/>
                  </a:lnTo>
                  <a:lnTo>
                    <a:pt x="2876550" y="195262"/>
                  </a:lnTo>
                  <a:lnTo>
                    <a:pt x="2876550" y="209550"/>
                  </a:lnTo>
                  <a:lnTo>
                    <a:pt x="2862263" y="235744"/>
                  </a:lnTo>
                  <a:lnTo>
                    <a:pt x="2824163" y="261937"/>
                  </a:lnTo>
                  <a:lnTo>
                    <a:pt x="2788444" y="271462"/>
                  </a:lnTo>
                  <a:lnTo>
                    <a:pt x="2707481" y="280987"/>
                  </a:lnTo>
                  <a:lnTo>
                    <a:pt x="2597944" y="288131"/>
                  </a:lnTo>
                  <a:lnTo>
                    <a:pt x="2502694" y="288131"/>
                  </a:lnTo>
                  <a:lnTo>
                    <a:pt x="2366963" y="290512"/>
                  </a:lnTo>
                  <a:lnTo>
                    <a:pt x="2209800" y="302419"/>
                  </a:lnTo>
                  <a:lnTo>
                    <a:pt x="1952625" y="333375"/>
                  </a:lnTo>
                  <a:lnTo>
                    <a:pt x="1719263" y="376237"/>
                  </a:lnTo>
                  <a:lnTo>
                    <a:pt x="1571625" y="404812"/>
                  </a:lnTo>
                  <a:lnTo>
                    <a:pt x="1350169" y="476250"/>
                  </a:lnTo>
                  <a:lnTo>
                    <a:pt x="1143000" y="550069"/>
                  </a:lnTo>
                  <a:lnTo>
                    <a:pt x="945356" y="623887"/>
                  </a:lnTo>
                  <a:lnTo>
                    <a:pt x="769144" y="695325"/>
                  </a:lnTo>
                  <a:lnTo>
                    <a:pt x="719138" y="716756"/>
                  </a:lnTo>
                  <a:lnTo>
                    <a:pt x="671513" y="747712"/>
                  </a:lnTo>
                  <a:lnTo>
                    <a:pt x="623888" y="771525"/>
                  </a:lnTo>
                  <a:lnTo>
                    <a:pt x="569119" y="792956"/>
                  </a:lnTo>
                  <a:lnTo>
                    <a:pt x="533400" y="804862"/>
                  </a:lnTo>
                  <a:lnTo>
                    <a:pt x="485775" y="816769"/>
                  </a:lnTo>
                  <a:lnTo>
                    <a:pt x="438150" y="823912"/>
                  </a:lnTo>
                  <a:lnTo>
                    <a:pt x="395288" y="826294"/>
                  </a:lnTo>
                  <a:lnTo>
                    <a:pt x="330994" y="819150"/>
                  </a:lnTo>
                  <a:lnTo>
                    <a:pt x="285750" y="807244"/>
                  </a:lnTo>
                  <a:lnTo>
                    <a:pt x="226219" y="781050"/>
                  </a:lnTo>
                  <a:lnTo>
                    <a:pt x="176213" y="754856"/>
                  </a:lnTo>
                  <a:lnTo>
                    <a:pt x="130969" y="726281"/>
                  </a:lnTo>
                  <a:lnTo>
                    <a:pt x="92869" y="695325"/>
                  </a:lnTo>
                  <a:lnTo>
                    <a:pt x="54769" y="654844"/>
                  </a:lnTo>
                  <a:lnTo>
                    <a:pt x="14288" y="604837"/>
                  </a:lnTo>
                  <a:lnTo>
                    <a:pt x="2381" y="581025"/>
                  </a:lnTo>
                  <a:lnTo>
                    <a:pt x="0" y="566737"/>
                  </a:lnTo>
                  <a:lnTo>
                    <a:pt x="4763" y="554831"/>
                  </a:lnTo>
                  <a:lnTo>
                    <a:pt x="19050" y="552450"/>
                  </a:lnTo>
                  <a:lnTo>
                    <a:pt x="59531" y="559594"/>
                  </a:lnTo>
                  <a:lnTo>
                    <a:pt x="130969" y="581025"/>
                  </a:lnTo>
                  <a:lnTo>
                    <a:pt x="200025" y="595312"/>
                  </a:lnTo>
                  <a:lnTo>
                    <a:pt x="254794" y="602456"/>
                  </a:lnTo>
                  <a:lnTo>
                    <a:pt x="288131" y="602456"/>
                  </a:lnTo>
                  <a:lnTo>
                    <a:pt x="359569" y="592931"/>
                  </a:lnTo>
                  <a:lnTo>
                    <a:pt x="445294" y="576262"/>
                  </a:lnTo>
                  <a:lnTo>
                    <a:pt x="604838" y="523875"/>
                  </a:lnTo>
                  <a:lnTo>
                    <a:pt x="873919" y="433387"/>
                  </a:lnTo>
                  <a:lnTo>
                    <a:pt x="1012031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3">
              <a:extLst>
                <a:ext uri="{FF2B5EF4-FFF2-40B4-BE49-F238E27FC236}">
                  <a16:creationId xmlns:a16="http://schemas.microsoft.com/office/drawing/2014/main" id="{D583770E-5409-4874-A2C8-B13D7C3E6195}"/>
                </a:ext>
              </a:extLst>
            </p:cNvPr>
            <p:cNvSpPr/>
            <p:nvPr/>
          </p:nvSpPr>
          <p:spPr>
            <a:xfrm>
              <a:off x="2903538" y="4014788"/>
              <a:ext cx="1076325" cy="1765300"/>
            </a:xfrm>
            <a:custGeom>
              <a:avLst/>
              <a:gdLst>
                <a:gd name="connsiteX0" fmla="*/ 764381 w 1076325"/>
                <a:gd name="connsiteY0" fmla="*/ 526256 h 1764506"/>
                <a:gd name="connsiteX1" fmla="*/ 845344 w 1076325"/>
                <a:gd name="connsiteY1" fmla="*/ 373856 h 1764506"/>
                <a:gd name="connsiteX2" fmla="*/ 907256 w 1076325"/>
                <a:gd name="connsiteY2" fmla="*/ 242887 h 1764506"/>
                <a:gd name="connsiteX3" fmla="*/ 966787 w 1076325"/>
                <a:gd name="connsiteY3" fmla="*/ 111918 h 1764506"/>
                <a:gd name="connsiteX4" fmla="*/ 1007269 w 1076325"/>
                <a:gd name="connsiteY4" fmla="*/ 23812 h 1764506"/>
                <a:gd name="connsiteX5" fmla="*/ 1014412 w 1076325"/>
                <a:gd name="connsiteY5" fmla="*/ 11906 h 1764506"/>
                <a:gd name="connsiteX6" fmla="*/ 1035844 w 1076325"/>
                <a:gd name="connsiteY6" fmla="*/ 0 h 1764506"/>
                <a:gd name="connsiteX7" fmla="*/ 1052512 w 1076325"/>
                <a:gd name="connsiteY7" fmla="*/ 0 h 1764506"/>
                <a:gd name="connsiteX8" fmla="*/ 1062037 w 1076325"/>
                <a:gd name="connsiteY8" fmla="*/ 2381 h 1764506"/>
                <a:gd name="connsiteX9" fmla="*/ 1071562 w 1076325"/>
                <a:gd name="connsiteY9" fmla="*/ 16668 h 1764506"/>
                <a:gd name="connsiteX10" fmla="*/ 1076325 w 1076325"/>
                <a:gd name="connsiteY10" fmla="*/ 40481 h 1764506"/>
                <a:gd name="connsiteX11" fmla="*/ 1076325 w 1076325"/>
                <a:gd name="connsiteY11" fmla="*/ 64293 h 1764506"/>
                <a:gd name="connsiteX12" fmla="*/ 1047750 w 1076325"/>
                <a:gd name="connsiteY12" fmla="*/ 169068 h 1764506"/>
                <a:gd name="connsiteX13" fmla="*/ 978694 w 1076325"/>
                <a:gd name="connsiteY13" fmla="*/ 392906 h 1764506"/>
                <a:gd name="connsiteX14" fmla="*/ 873919 w 1076325"/>
                <a:gd name="connsiteY14" fmla="*/ 673893 h 1764506"/>
                <a:gd name="connsiteX15" fmla="*/ 771525 w 1076325"/>
                <a:gd name="connsiteY15" fmla="*/ 907256 h 1764506"/>
                <a:gd name="connsiteX16" fmla="*/ 628650 w 1076325"/>
                <a:gd name="connsiteY16" fmla="*/ 1207293 h 1764506"/>
                <a:gd name="connsiteX17" fmla="*/ 495300 w 1076325"/>
                <a:gd name="connsiteY17" fmla="*/ 1450181 h 1764506"/>
                <a:gd name="connsiteX18" fmla="*/ 376237 w 1076325"/>
                <a:gd name="connsiteY18" fmla="*/ 1645443 h 1764506"/>
                <a:gd name="connsiteX19" fmla="*/ 359569 w 1076325"/>
                <a:gd name="connsiteY19" fmla="*/ 1676400 h 1764506"/>
                <a:gd name="connsiteX20" fmla="*/ 345281 w 1076325"/>
                <a:gd name="connsiteY20" fmla="*/ 1764506 h 1764506"/>
                <a:gd name="connsiteX21" fmla="*/ 0 w 1076325"/>
                <a:gd name="connsiteY21" fmla="*/ 1504950 h 1764506"/>
                <a:gd name="connsiteX22" fmla="*/ 26194 w 1076325"/>
                <a:gd name="connsiteY22" fmla="*/ 1519237 h 1764506"/>
                <a:gd name="connsiteX23" fmla="*/ 42862 w 1076325"/>
                <a:gd name="connsiteY23" fmla="*/ 1521618 h 1764506"/>
                <a:gd name="connsiteX24" fmla="*/ 83344 w 1076325"/>
                <a:gd name="connsiteY24" fmla="*/ 1507331 h 1764506"/>
                <a:gd name="connsiteX25" fmla="*/ 138112 w 1076325"/>
                <a:gd name="connsiteY25" fmla="*/ 1466850 h 1764506"/>
                <a:gd name="connsiteX26" fmla="*/ 173831 w 1076325"/>
                <a:gd name="connsiteY26" fmla="*/ 1431131 h 1764506"/>
                <a:gd name="connsiteX27" fmla="*/ 254794 w 1076325"/>
                <a:gd name="connsiteY27" fmla="*/ 1328737 h 1764506"/>
                <a:gd name="connsiteX28" fmla="*/ 438150 w 1076325"/>
                <a:gd name="connsiteY28" fmla="*/ 1076325 h 1764506"/>
                <a:gd name="connsiteX29" fmla="*/ 635794 w 1076325"/>
                <a:gd name="connsiteY29" fmla="*/ 762000 h 1764506"/>
                <a:gd name="connsiteX30" fmla="*/ 764381 w 1076325"/>
                <a:gd name="connsiteY30" fmla="*/ 526256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1764506">
                  <a:moveTo>
                    <a:pt x="764381" y="526256"/>
                  </a:moveTo>
                  <a:lnTo>
                    <a:pt x="845344" y="373856"/>
                  </a:lnTo>
                  <a:lnTo>
                    <a:pt x="907256" y="242887"/>
                  </a:lnTo>
                  <a:lnTo>
                    <a:pt x="966787" y="111918"/>
                  </a:lnTo>
                  <a:lnTo>
                    <a:pt x="1007269" y="23812"/>
                  </a:lnTo>
                  <a:lnTo>
                    <a:pt x="1014412" y="11906"/>
                  </a:lnTo>
                  <a:lnTo>
                    <a:pt x="1035844" y="0"/>
                  </a:lnTo>
                  <a:lnTo>
                    <a:pt x="1052512" y="0"/>
                  </a:lnTo>
                  <a:lnTo>
                    <a:pt x="1062037" y="2381"/>
                  </a:lnTo>
                  <a:lnTo>
                    <a:pt x="1071562" y="16668"/>
                  </a:lnTo>
                  <a:lnTo>
                    <a:pt x="1076325" y="40481"/>
                  </a:lnTo>
                  <a:lnTo>
                    <a:pt x="1076325" y="64293"/>
                  </a:lnTo>
                  <a:lnTo>
                    <a:pt x="1047750" y="169068"/>
                  </a:lnTo>
                  <a:lnTo>
                    <a:pt x="978694" y="392906"/>
                  </a:lnTo>
                  <a:lnTo>
                    <a:pt x="873919" y="673893"/>
                  </a:lnTo>
                  <a:lnTo>
                    <a:pt x="771525" y="907256"/>
                  </a:lnTo>
                  <a:lnTo>
                    <a:pt x="628650" y="1207293"/>
                  </a:lnTo>
                  <a:lnTo>
                    <a:pt x="495300" y="1450181"/>
                  </a:lnTo>
                  <a:lnTo>
                    <a:pt x="376237" y="1645443"/>
                  </a:lnTo>
                  <a:lnTo>
                    <a:pt x="359569" y="1676400"/>
                  </a:lnTo>
                  <a:lnTo>
                    <a:pt x="345281" y="1764506"/>
                  </a:lnTo>
                  <a:lnTo>
                    <a:pt x="0" y="1504950"/>
                  </a:lnTo>
                  <a:lnTo>
                    <a:pt x="26194" y="1519237"/>
                  </a:lnTo>
                  <a:lnTo>
                    <a:pt x="42862" y="1521618"/>
                  </a:lnTo>
                  <a:lnTo>
                    <a:pt x="83344" y="1507331"/>
                  </a:lnTo>
                  <a:lnTo>
                    <a:pt x="138112" y="1466850"/>
                  </a:lnTo>
                  <a:lnTo>
                    <a:pt x="173831" y="1431131"/>
                  </a:lnTo>
                  <a:lnTo>
                    <a:pt x="254794" y="1328737"/>
                  </a:lnTo>
                  <a:lnTo>
                    <a:pt x="438150" y="1076325"/>
                  </a:lnTo>
                  <a:lnTo>
                    <a:pt x="635794" y="762000"/>
                  </a:lnTo>
                  <a:lnTo>
                    <a:pt x="764381" y="5262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7">
              <a:extLst>
                <a:ext uri="{FF2B5EF4-FFF2-40B4-BE49-F238E27FC236}">
                  <a16:creationId xmlns:a16="http://schemas.microsoft.com/office/drawing/2014/main" id="{7F1EBCAC-AF8C-4856-A9C8-065A29619A4C}"/>
                </a:ext>
              </a:extLst>
            </p:cNvPr>
            <p:cNvSpPr/>
            <p:nvPr/>
          </p:nvSpPr>
          <p:spPr>
            <a:xfrm rot="16200000">
              <a:off x="3842544" y="2845594"/>
              <a:ext cx="4560888" cy="2235200"/>
            </a:xfrm>
            <a:custGeom>
              <a:avLst/>
              <a:gdLst>
                <a:gd name="connsiteX0" fmla="*/ 1810139 w 4560803"/>
                <a:gd name="connsiteY0" fmla="*/ 746449 h 2235614"/>
                <a:gd name="connsiteX1" fmla="*/ 1974357 w 4560803"/>
                <a:gd name="connsiteY1" fmla="*/ 683000 h 2235614"/>
                <a:gd name="connsiteX2" fmla="*/ 2146041 w 4560803"/>
                <a:gd name="connsiteY2" fmla="*/ 623284 h 2235614"/>
                <a:gd name="connsiteX3" fmla="*/ 2362511 w 4560803"/>
                <a:gd name="connsiteY3" fmla="*/ 556104 h 2235614"/>
                <a:gd name="connsiteX4" fmla="*/ 2564052 w 4560803"/>
                <a:gd name="connsiteY4" fmla="*/ 503853 h 2235614"/>
                <a:gd name="connsiteX5" fmla="*/ 2717074 w 4560803"/>
                <a:gd name="connsiteY5" fmla="*/ 462798 h 2235614"/>
                <a:gd name="connsiteX6" fmla="*/ 2855167 w 4560803"/>
                <a:gd name="connsiteY6" fmla="*/ 432940 h 2235614"/>
                <a:gd name="connsiteX7" fmla="*/ 3026851 w 4560803"/>
                <a:gd name="connsiteY7" fmla="*/ 403082 h 2235614"/>
                <a:gd name="connsiteX8" fmla="*/ 3191069 w 4560803"/>
                <a:gd name="connsiteY8" fmla="*/ 384421 h 2235614"/>
                <a:gd name="connsiteX9" fmla="*/ 3377682 w 4560803"/>
                <a:gd name="connsiteY9" fmla="*/ 347098 h 2235614"/>
                <a:gd name="connsiteX10" fmla="*/ 3549365 w 4560803"/>
                <a:gd name="connsiteY10" fmla="*/ 313508 h 2235614"/>
                <a:gd name="connsiteX11" fmla="*/ 3706119 w 4560803"/>
                <a:gd name="connsiteY11" fmla="*/ 287382 h 2235614"/>
                <a:gd name="connsiteX12" fmla="*/ 3881535 w 4560803"/>
                <a:gd name="connsiteY12" fmla="*/ 272453 h 2235614"/>
                <a:gd name="connsiteX13" fmla="*/ 4015895 w 4560803"/>
                <a:gd name="connsiteY13" fmla="*/ 246328 h 2235614"/>
                <a:gd name="connsiteX14" fmla="*/ 4153989 w 4560803"/>
                <a:gd name="connsiteY14" fmla="*/ 212738 h 2235614"/>
                <a:gd name="connsiteX15" fmla="*/ 4251027 w 4560803"/>
                <a:gd name="connsiteY15" fmla="*/ 182880 h 2235614"/>
                <a:gd name="connsiteX16" fmla="*/ 4307011 w 4560803"/>
                <a:gd name="connsiteY16" fmla="*/ 160486 h 2235614"/>
                <a:gd name="connsiteX17" fmla="*/ 4355530 w 4560803"/>
                <a:gd name="connsiteY17" fmla="*/ 134360 h 2235614"/>
                <a:gd name="connsiteX18" fmla="*/ 4411513 w 4560803"/>
                <a:gd name="connsiteY18" fmla="*/ 93306 h 2235614"/>
                <a:gd name="connsiteX19" fmla="*/ 4456300 w 4560803"/>
                <a:gd name="connsiteY19" fmla="*/ 48519 h 2235614"/>
                <a:gd name="connsiteX20" fmla="*/ 4478694 w 4560803"/>
                <a:gd name="connsiteY20" fmla="*/ 18661 h 2235614"/>
                <a:gd name="connsiteX21" fmla="*/ 4497355 w 4560803"/>
                <a:gd name="connsiteY21" fmla="*/ 7464 h 2235614"/>
                <a:gd name="connsiteX22" fmla="*/ 4508552 w 4560803"/>
                <a:gd name="connsiteY22" fmla="*/ 0 h 2235614"/>
                <a:gd name="connsiteX23" fmla="*/ 4538410 w 4560803"/>
                <a:gd name="connsiteY23" fmla="*/ 0 h 2235614"/>
                <a:gd name="connsiteX24" fmla="*/ 4545874 w 4560803"/>
                <a:gd name="connsiteY24" fmla="*/ 3732 h 2235614"/>
                <a:gd name="connsiteX25" fmla="*/ 4553339 w 4560803"/>
                <a:gd name="connsiteY25" fmla="*/ 11196 h 2235614"/>
                <a:gd name="connsiteX26" fmla="*/ 4560803 w 4560803"/>
                <a:gd name="connsiteY26" fmla="*/ 26125 h 2235614"/>
                <a:gd name="connsiteX27" fmla="*/ 4560803 w 4560803"/>
                <a:gd name="connsiteY27" fmla="*/ 44786 h 2235614"/>
                <a:gd name="connsiteX28" fmla="*/ 4545874 w 4560803"/>
                <a:gd name="connsiteY28" fmla="*/ 119431 h 2235614"/>
                <a:gd name="connsiteX29" fmla="*/ 4504820 w 4560803"/>
                <a:gd name="connsiteY29" fmla="*/ 242595 h 2235614"/>
                <a:gd name="connsiteX30" fmla="*/ 4460033 w 4560803"/>
                <a:gd name="connsiteY30" fmla="*/ 335902 h 2235614"/>
                <a:gd name="connsiteX31" fmla="*/ 4430175 w 4560803"/>
                <a:gd name="connsiteY31" fmla="*/ 388153 h 2235614"/>
                <a:gd name="connsiteX32" fmla="*/ 4385388 w 4560803"/>
                <a:gd name="connsiteY32" fmla="*/ 444137 h 2235614"/>
                <a:gd name="connsiteX33" fmla="*/ 4333136 w 4560803"/>
                <a:gd name="connsiteY33" fmla="*/ 492656 h 2235614"/>
                <a:gd name="connsiteX34" fmla="*/ 4284617 w 4560803"/>
                <a:gd name="connsiteY34" fmla="*/ 522514 h 2235614"/>
                <a:gd name="connsiteX35" fmla="*/ 4221169 w 4560803"/>
                <a:gd name="connsiteY35" fmla="*/ 537443 h 2235614"/>
                <a:gd name="connsiteX36" fmla="*/ 4168917 w 4560803"/>
                <a:gd name="connsiteY36" fmla="*/ 537443 h 2235614"/>
                <a:gd name="connsiteX37" fmla="*/ 4105469 w 4560803"/>
                <a:gd name="connsiteY37" fmla="*/ 518782 h 2235614"/>
                <a:gd name="connsiteX38" fmla="*/ 4038289 w 4560803"/>
                <a:gd name="connsiteY38" fmla="*/ 503853 h 2235614"/>
                <a:gd name="connsiteX39" fmla="*/ 3959912 w 4560803"/>
                <a:gd name="connsiteY39" fmla="*/ 492656 h 2235614"/>
                <a:gd name="connsiteX40" fmla="*/ 3922589 w 4560803"/>
                <a:gd name="connsiteY40" fmla="*/ 492656 h 2235614"/>
                <a:gd name="connsiteX41" fmla="*/ 3762103 w 4560803"/>
                <a:gd name="connsiteY41" fmla="*/ 515049 h 2235614"/>
                <a:gd name="connsiteX42" fmla="*/ 3564294 w 4560803"/>
                <a:gd name="connsiteY42" fmla="*/ 537443 h 2235614"/>
                <a:gd name="connsiteX43" fmla="*/ 3295572 w 4560803"/>
                <a:gd name="connsiteY43" fmla="*/ 578498 h 2235614"/>
                <a:gd name="connsiteX44" fmla="*/ 3239589 w 4560803"/>
                <a:gd name="connsiteY44" fmla="*/ 585962 h 2235614"/>
                <a:gd name="connsiteX45" fmla="*/ 3090299 w 4560803"/>
                <a:gd name="connsiteY45" fmla="*/ 627017 h 2235614"/>
                <a:gd name="connsiteX46" fmla="*/ 2929812 w 4560803"/>
                <a:gd name="connsiteY46" fmla="*/ 656875 h 2235614"/>
                <a:gd name="connsiteX47" fmla="*/ 2758129 w 4560803"/>
                <a:gd name="connsiteY47" fmla="*/ 694197 h 2235614"/>
                <a:gd name="connsiteX48" fmla="*/ 2578981 w 4560803"/>
                <a:gd name="connsiteY48" fmla="*/ 742716 h 2235614"/>
                <a:gd name="connsiteX49" fmla="*/ 2418495 w 4560803"/>
                <a:gd name="connsiteY49" fmla="*/ 780039 h 2235614"/>
                <a:gd name="connsiteX50" fmla="*/ 2317724 w 4560803"/>
                <a:gd name="connsiteY50" fmla="*/ 813629 h 2235614"/>
                <a:gd name="connsiteX51" fmla="*/ 2037806 w 4560803"/>
                <a:gd name="connsiteY51" fmla="*/ 906935 h 2235614"/>
                <a:gd name="connsiteX52" fmla="*/ 1851193 w 4560803"/>
                <a:gd name="connsiteY52" fmla="*/ 985312 h 2235614"/>
                <a:gd name="connsiteX53" fmla="*/ 1675778 w 4560803"/>
                <a:gd name="connsiteY53" fmla="*/ 1059957 h 2235614"/>
                <a:gd name="connsiteX54" fmla="*/ 1463040 w 4560803"/>
                <a:gd name="connsiteY54" fmla="*/ 1156995 h 2235614"/>
                <a:gd name="connsiteX55" fmla="*/ 1336144 w 4560803"/>
                <a:gd name="connsiteY55" fmla="*/ 1231640 h 2235614"/>
                <a:gd name="connsiteX56" fmla="*/ 1190586 w 4560803"/>
                <a:gd name="connsiteY56" fmla="*/ 1321214 h 2235614"/>
                <a:gd name="connsiteX57" fmla="*/ 1056225 w 4560803"/>
                <a:gd name="connsiteY57" fmla="*/ 1407056 h 2235614"/>
                <a:gd name="connsiteX58" fmla="*/ 962919 w 4560803"/>
                <a:gd name="connsiteY58" fmla="*/ 1470504 h 2235614"/>
                <a:gd name="connsiteX59" fmla="*/ 862149 w 4560803"/>
                <a:gd name="connsiteY59" fmla="*/ 1548881 h 2235614"/>
                <a:gd name="connsiteX60" fmla="*/ 768842 w 4560803"/>
                <a:gd name="connsiteY60" fmla="*/ 1619794 h 2235614"/>
                <a:gd name="connsiteX61" fmla="*/ 705394 w 4560803"/>
                <a:gd name="connsiteY61" fmla="*/ 1679510 h 2235614"/>
                <a:gd name="connsiteX62" fmla="*/ 630749 w 4560803"/>
                <a:gd name="connsiteY62" fmla="*/ 1754155 h 2235614"/>
                <a:gd name="connsiteX63" fmla="*/ 571033 w 4560803"/>
                <a:gd name="connsiteY63" fmla="*/ 1825067 h 2235614"/>
                <a:gd name="connsiteX64" fmla="*/ 537443 w 4560803"/>
                <a:gd name="connsiteY64" fmla="*/ 1877319 h 2235614"/>
                <a:gd name="connsiteX65" fmla="*/ 190344 w 4560803"/>
                <a:gd name="connsiteY65" fmla="*/ 2213221 h 2235614"/>
                <a:gd name="connsiteX66" fmla="*/ 134361 w 4560803"/>
                <a:gd name="connsiteY66" fmla="*/ 2228150 h 2235614"/>
                <a:gd name="connsiteX67" fmla="*/ 93306 w 4560803"/>
                <a:gd name="connsiteY67" fmla="*/ 2235614 h 2235614"/>
                <a:gd name="connsiteX68" fmla="*/ 63448 w 4560803"/>
                <a:gd name="connsiteY68" fmla="*/ 2235614 h 2235614"/>
                <a:gd name="connsiteX69" fmla="*/ 26126 w 4560803"/>
                <a:gd name="connsiteY69" fmla="*/ 2220685 h 2235614"/>
                <a:gd name="connsiteX70" fmla="*/ 7464 w 4560803"/>
                <a:gd name="connsiteY70" fmla="*/ 2198292 h 2235614"/>
                <a:gd name="connsiteX71" fmla="*/ 0 w 4560803"/>
                <a:gd name="connsiteY71" fmla="*/ 2164702 h 2235614"/>
                <a:gd name="connsiteX72" fmla="*/ 0 w 4560803"/>
                <a:gd name="connsiteY72" fmla="*/ 2138576 h 2235614"/>
                <a:gd name="connsiteX73" fmla="*/ 18661 w 4560803"/>
                <a:gd name="connsiteY73" fmla="*/ 2078860 h 2235614"/>
                <a:gd name="connsiteX74" fmla="*/ 48519 w 4560803"/>
                <a:gd name="connsiteY74" fmla="*/ 2007947 h 2235614"/>
                <a:gd name="connsiteX75" fmla="*/ 93306 w 4560803"/>
                <a:gd name="connsiteY75" fmla="*/ 1929570 h 2235614"/>
                <a:gd name="connsiteX76" fmla="*/ 164219 w 4560803"/>
                <a:gd name="connsiteY76" fmla="*/ 1832532 h 2235614"/>
                <a:gd name="connsiteX77" fmla="*/ 238864 w 4560803"/>
                <a:gd name="connsiteY77" fmla="*/ 1742958 h 2235614"/>
                <a:gd name="connsiteX78" fmla="*/ 324705 w 4560803"/>
                <a:gd name="connsiteY78" fmla="*/ 1657116 h 2235614"/>
                <a:gd name="connsiteX79" fmla="*/ 425476 w 4560803"/>
                <a:gd name="connsiteY79" fmla="*/ 1563810 h 2235614"/>
                <a:gd name="connsiteX80" fmla="*/ 537443 w 4560803"/>
                <a:gd name="connsiteY80" fmla="*/ 1474236 h 2235614"/>
                <a:gd name="connsiteX81" fmla="*/ 656875 w 4560803"/>
                <a:gd name="connsiteY81" fmla="*/ 1384662 h 2235614"/>
                <a:gd name="connsiteX82" fmla="*/ 761378 w 4560803"/>
                <a:gd name="connsiteY82" fmla="*/ 1310018 h 2235614"/>
                <a:gd name="connsiteX83" fmla="*/ 903203 w 4560803"/>
                <a:gd name="connsiteY83" fmla="*/ 1216711 h 2235614"/>
                <a:gd name="connsiteX84" fmla="*/ 1086083 w 4560803"/>
                <a:gd name="connsiteY84" fmla="*/ 1104744 h 2235614"/>
                <a:gd name="connsiteX85" fmla="*/ 1268963 w 4560803"/>
                <a:gd name="connsiteY85" fmla="*/ 1000241 h 2235614"/>
                <a:gd name="connsiteX86" fmla="*/ 1556346 w 4560803"/>
                <a:gd name="connsiteY86" fmla="*/ 858416 h 2235614"/>
                <a:gd name="connsiteX87" fmla="*/ 1701904 w 4560803"/>
                <a:gd name="connsiteY87" fmla="*/ 794968 h 2235614"/>
                <a:gd name="connsiteX88" fmla="*/ 1765352 w 4560803"/>
                <a:gd name="connsiteY88" fmla="*/ 768842 h 2235614"/>
                <a:gd name="connsiteX89" fmla="*/ 1810139 w 4560803"/>
                <a:gd name="connsiteY89" fmla="*/ 746449 h 223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560803" h="2235614">
                  <a:moveTo>
                    <a:pt x="1810139" y="746449"/>
                  </a:moveTo>
                  <a:lnTo>
                    <a:pt x="1974357" y="683000"/>
                  </a:lnTo>
                  <a:lnTo>
                    <a:pt x="2146041" y="623284"/>
                  </a:lnTo>
                  <a:lnTo>
                    <a:pt x="2362511" y="556104"/>
                  </a:lnTo>
                  <a:lnTo>
                    <a:pt x="2564052" y="503853"/>
                  </a:lnTo>
                  <a:lnTo>
                    <a:pt x="2717074" y="462798"/>
                  </a:lnTo>
                  <a:lnTo>
                    <a:pt x="2855167" y="432940"/>
                  </a:lnTo>
                  <a:lnTo>
                    <a:pt x="3026851" y="403082"/>
                  </a:lnTo>
                  <a:lnTo>
                    <a:pt x="3191069" y="384421"/>
                  </a:lnTo>
                  <a:lnTo>
                    <a:pt x="3377682" y="347098"/>
                  </a:lnTo>
                  <a:lnTo>
                    <a:pt x="3549365" y="313508"/>
                  </a:lnTo>
                  <a:lnTo>
                    <a:pt x="3706119" y="287382"/>
                  </a:lnTo>
                  <a:lnTo>
                    <a:pt x="3881535" y="272453"/>
                  </a:lnTo>
                  <a:lnTo>
                    <a:pt x="4015895" y="246328"/>
                  </a:lnTo>
                  <a:lnTo>
                    <a:pt x="4153989" y="212738"/>
                  </a:lnTo>
                  <a:lnTo>
                    <a:pt x="4251027" y="182880"/>
                  </a:lnTo>
                  <a:lnTo>
                    <a:pt x="4307011" y="160486"/>
                  </a:lnTo>
                  <a:lnTo>
                    <a:pt x="4355530" y="134360"/>
                  </a:lnTo>
                  <a:lnTo>
                    <a:pt x="4411513" y="93306"/>
                  </a:lnTo>
                  <a:lnTo>
                    <a:pt x="4456300" y="48519"/>
                  </a:lnTo>
                  <a:lnTo>
                    <a:pt x="4478694" y="18661"/>
                  </a:lnTo>
                  <a:lnTo>
                    <a:pt x="4497355" y="7464"/>
                  </a:lnTo>
                  <a:lnTo>
                    <a:pt x="4508552" y="0"/>
                  </a:lnTo>
                  <a:lnTo>
                    <a:pt x="4538410" y="0"/>
                  </a:lnTo>
                  <a:lnTo>
                    <a:pt x="4545874" y="3732"/>
                  </a:lnTo>
                  <a:lnTo>
                    <a:pt x="4553339" y="11196"/>
                  </a:lnTo>
                  <a:lnTo>
                    <a:pt x="4560803" y="26125"/>
                  </a:lnTo>
                  <a:lnTo>
                    <a:pt x="4560803" y="44786"/>
                  </a:lnTo>
                  <a:lnTo>
                    <a:pt x="4545874" y="119431"/>
                  </a:lnTo>
                  <a:lnTo>
                    <a:pt x="4504820" y="242595"/>
                  </a:lnTo>
                  <a:lnTo>
                    <a:pt x="4460033" y="335902"/>
                  </a:lnTo>
                  <a:lnTo>
                    <a:pt x="4430175" y="388153"/>
                  </a:lnTo>
                  <a:lnTo>
                    <a:pt x="4385388" y="444137"/>
                  </a:lnTo>
                  <a:lnTo>
                    <a:pt x="4333136" y="492656"/>
                  </a:lnTo>
                  <a:lnTo>
                    <a:pt x="4284617" y="522514"/>
                  </a:lnTo>
                  <a:lnTo>
                    <a:pt x="4221169" y="537443"/>
                  </a:lnTo>
                  <a:lnTo>
                    <a:pt x="4168917" y="537443"/>
                  </a:lnTo>
                  <a:lnTo>
                    <a:pt x="4105469" y="518782"/>
                  </a:lnTo>
                  <a:lnTo>
                    <a:pt x="4038289" y="503853"/>
                  </a:lnTo>
                  <a:lnTo>
                    <a:pt x="3959912" y="492656"/>
                  </a:lnTo>
                  <a:lnTo>
                    <a:pt x="3922589" y="492656"/>
                  </a:lnTo>
                  <a:lnTo>
                    <a:pt x="3762103" y="515049"/>
                  </a:lnTo>
                  <a:lnTo>
                    <a:pt x="3564294" y="537443"/>
                  </a:lnTo>
                  <a:lnTo>
                    <a:pt x="3295572" y="578498"/>
                  </a:lnTo>
                  <a:lnTo>
                    <a:pt x="3239589" y="585962"/>
                  </a:lnTo>
                  <a:lnTo>
                    <a:pt x="3090299" y="627017"/>
                  </a:lnTo>
                  <a:lnTo>
                    <a:pt x="2929812" y="656875"/>
                  </a:lnTo>
                  <a:lnTo>
                    <a:pt x="2758129" y="694197"/>
                  </a:lnTo>
                  <a:lnTo>
                    <a:pt x="2578981" y="742716"/>
                  </a:lnTo>
                  <a:lnTo>
                    <a:pt x="2418495" y="780039"/>
                  </a:lnTo>
                  <a:lnTo>
                    <a:pt x="2317724" y="813629"/>
                  </a:lnTo>
                  <a:lnTo>
                    <a:pt x="2037806" y="906935"/>
                  </a:lnTo>
                  <a:lnTo>
                    <a:pt x="1851193" y="985312"/>
                  </a:lnTo>
                  <a:lnTo>
                    <a:pt x="1675778" y="1059957"/>
                  </a:lnTo>
                  <a:lnTo>
                    <a:pt x="1463040" y="1156995"/>
                  </a:lnTo>
                  <a:lnTo>
                    <a:pt x="1336144" y="1231640"/>
                  </a:lnTo>
                  <a:lnTo>
                    <a:pt x="1190586" y="1321214"/>
                  </a:lnTo>
                  <a:lnTo>
                    <a:pt x="1056225" y="1407056"/>
                  </a:lnTo>
                  <a:lnTo>
                    <a:pt x="962919" y="1470504"/>
                  </a:lnTo>
                  <a:lnTo>
                    <a:pt x="862149" y="1548881"/>
                  </a:lnTo>
                  <a:lnTo>
                    <a:pt x="768842" y="1619794"/>
                  </a:lnTo>
                  <a:lnTo>
                    <a:pt x="705394" y="1679510"/>
                  </a:lnTo>
                  <a:lnTo>
                    <a:pt x="630749" y="1754155"/>
                  </a:lnTo>
                  <a:lnTo>
                    <a:pt x="571033" y="1825067"/>
                  </a:lnTo>
                  <a:lnTo>
                    <a:pt x="537443" y="1877319"/>
                  </a:lnTo>
                  <a:lnTo>
                    <a:pt x="190344" y="2213221"/>
                  </a:lnTo>
                  <a:lnTo>
                    <a:pt x="134361" y="2228150"/>
                  </a:lnTo>
                  <a:lnTo>
                    <a:pt x="93306" y="2235614"/>
                  </a:lnTo>
                  <a:lnTo>
                    <a:pt x="63448" y="2235614"/>
                  </a:lnTo>
                  <a:lnTo>
                    <a:pt x="26126" y="2220685"/>
                  </a:lnTo>
                  <a:lnTo>
                    <a:pt x="7464" y="2198292"/>
                  </a:lnTo>
                  <a:lnTo>
                    <a:pt x="0" y="2164702"/>
                  </a:lnTo>
                  <a:lnTo>
                    <a:pt x="0" y="2138576"/>
                  </a:lnTo>
                  <a:lnTo>
                    <a:pt x="18661" y="2078860"/>
                  </a:lnTo>
                  <a:lnTo>
                    <a:pt x="48519" y="2007947"/>
                  </a:lnTo>
                  <a:lnTo>
                    <a:pt x="93306" y="1929570"/>
                  </a:lnTo>
                  <a:lnTo>
                    <a:pt x="164219" y="1832532"/>
                  </a:lnTo>
                  <a:lnTo>
                    <a:pt x="238864" y="1742958"/>
                  </a:lnTo>
                  <a:lnTo>
                    <a:pt x="324705" y="1657116"/>
                  </a:lnTo>
                  <a:lnTo>
                    <a:pt x="425476" y="1563810"/>
                  </a:lnTo>
                  <a:lnTo>
                    <a:pt x="537443" y="1474236"/>
                  </a:lnTo>
                  <a:lnTo>
                    <a:pt x="656875" y="1384662"/>
                  </a:lnTo>
                  <a:lnTo>
                    <a:pt x="761378" y="1310018"/>
                  </a:lnTo>
                  <a:lnTo>
                    <a:pt x="903203" y="1216711"/>
                  </a:lnTo>
                  <a:lnTo>
                    <a:pt x="1086083" y="1104744"/>
                  </a:lnTo>
                  <a:lnTo>
                    <a:pt x="1268963" y="1000241"/>
                  </a:lnTo>
                  <a:lnTo>
                    <a:pt x="1556346" y="858416"/>
                  </a:lnTo>
                  <a:lnTo>
                    <a:pt x="1701904" y="794968"/>
                  </a:lnTo>
                  <a:lnTo>
                    <a:pt x="1765352" y="768842"/>
                  </a:lnTo>
                  <a:lnTo>
                    <a:pt x="1810139" y="7464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8">
              <a:extLst>
                <a:ext uri="{FF2B5EF4-FFF2-40B4-BE49-F238E27FC236}">
                  <a16:creationId xmlns:a16="http://schemas.microsoft.com/office/drawing/2014/main" id="{5054A6D7-D9DE-4029-AE31-A2543B2AE99C}"/>
                </a:ext>
              </a:extLst>
            </p:cNvPr>
            <p:cNvSpPr/>
            <p:nvPr/>
          </p:nvSpPr>
          <p:spPr>
            <a:xfrm rot="16200000">
              <a:off x="6408738" y="5200650"/>
              <a:ext cx="1344612" cy="541338"/>
            </a:xfrm>
            <a:custGeom>
              <a:avLst/>
              <a:gdLst>
                <a:gd name="connsiteX0" fmla="*/ 978693 w 1345406"/>
                <a:gd name="connsiteY0" fmla="*/ 350044 h 540544"/>
                <a:gd name="connsiteX1" fmla="*/ 835818 w 1345406"/>
                <a:gd name="connsiteY1" fmla="*/ 295275 h 540544"/>
                <a:gd name="connsiteX2" fmla="*/ 669131 w 1345406"/>
                <a:gd name="connsiteY2" fmla="*/ 233363 h 540544"/>
                <a:gd name="connsiteX3" fmla="*/ 597693 w 1345406"/>
                <a:gd name="connsiteY3" fmla="*/ 207169 h 540544"/>
                <a:gd name="connsiteX4" fmla="*/ 535781 w 1345406"/>
                <a:gd name="connsiteY4" fmla="*/ 180975 h 540544"/>
                <a:gd name="connsiteX5" fmla="*/ 497681 w 1345406"/>
                <a:gd name="connsiteY5" fmla="*/ 161925 h 540544"/>
                <a:gd name="connsiteX6" fmla="*/ 476250 w 1345406"/>
                <a:gd name="connsiteY6" fmla="*/ 147638 h 540544"/>
                <a:gd name="connsiteX7" fmla="*/ 459581 w 1345406"/>
                <a:gd name="connsiteY7" fmla="*/ 128588 h 540544"/>
                <a:gd name="connsiteX8" fmla="*/ 450056 w 1345406"/>
                <a:gd name="connsiteY8" fmla="*/ 104775 h 540544"/>
                <a:gd name="connsiteX9" fmla="*/ 445293 w 1345406"/>
                <a:gd name="connsiteY9" fmla="*/ 80963 h 540544"/>
                <a:gd name="connsiteX10" fmla="*/ 447675 w 1345406"/>
                <a:gd name="connsiteY10" fmla="*/ 57150 h 540544"/>
                <a:gd name="connsiteX11" fmla="*/ 476250 w 1345406"/>
                <a:gd name="connsiteY11" fmla="*/ 0 h 540544"/>
                <a:gd name="connsiteX12" fmla="*/ 0 w 1345406"/>
                <a:gd name="connsiteY12" fmla="*/ 426244 h 540544"/>
                <a:gd name="connsiteX13" fmla="*/ 54768 w 1345406"/>
                <a:gd name="connsiteY13" fmla="*/ 414338 h 540544"/>
                <a:gd name="connsiteX14" fmla="*/ 90487 w 1345406"/>
                <a:gd name="connsiteY14" fmla="*/ 407194 h 540544"/>
                <a:gd name="connsiteX15" fmla="*/ 150018 w 1345406"/>
                <a:gd name="connsiteY15" fmla="*/ 390525 h 540544"/>
                <a:gd name="connsiteX16" fmla="*/ 216693 w 1345406"/>
                <a:gd name="connsiteY16" fmla="*/ 378619 h 540544"/>
                <a:gd name="connsiteX17" fmla="*/ 254793 w 1345406"/>
                <a:gd name="connsiteY17" fmla="*/ 373857 h 540544"/>
                <a:gd name="connsiteX18" fmla="*/ 333375 w 1345406"/>
                <a:gd name="connsiteY18" fmla="*/ 376238 h 540544"/>
                <a:gd name="connsiteX19" fmla="*/ 438150 w 1345406"/>
                <a:gd name="connsiteY19" fmla="*/ 388144 h 540544"/>
                <a:gd name="connsiteX20" fmla="*/ 645318 w 1345406"/>
                <a:gd name="connsiteY20" fmla="*/ 428625 h 540544"/>
                <a:gd name="connsiteX21" fmla="*/ 814387 w 1345406"/>
                <a:gd name="connsiteY21" fmla="*/ 457200 h 540544"/>
                <a:gd name="connsiteX22" fmla="*/ 1054893 w 1345406"/>
                <a:gd name="connsiteY22" fmla="*/ 500063 h 540544"/>
                <a:gd name="connsiteX23" fmla="*/ 1195387 w 1345406"/>
                <a:gd name="connsiteY23" fmla="*/ 523875 h 540544"/>
                <a:gd name="connsiteX24" fmla="*/ 1283493 w 1345406"/>
                <a:gd name="connsiteY24" fmla="*/ 540544 h 540544"/>
                <a:gd name="connsiteX25" fmla="*/ 1323975 w 1345406"/>
                <a:gd name="connsiteY25" fmla="*/ 538163 h 540544"/>
                <a:gd name="connsiteX26" fmla="*/ 1338262 w 1345406"/>
                <a:gd name="connsiteY26" fmla="*/ 531019 h 540544"/>
                <a:gd name="connsiteX27" fmla="*/ 1345406 w 1345406"/>
                <a:gd name="connsiteY27" fmla="*/ 521494 h 540544"/>
                <a:gd name="connsiteX28" fmla="*/ 1345406 w 1345406"/>
                <a:gd name="connsiteY28" fmla="*/ 511969 h 540544"/>
                <a:gd name="connsiteX29" fmla="*/ 1335881 w 1345406"/>
                <a:gd name="connsiteY29" fmla="*/ 495300 h 540544"/>
                <a:gd name="connsiteX30" fmla="*/ 1316831 w 1345406"/>
                <a:gd name="connsiteY30" fmla="*/ 476250 h 540544"/>
                <a:gd name="connsiteX31" fmla="*/ 1262062 w 1345406"/>
                <a:gd name="connsiteY31" fmla="*/ 454819 h 540544"/>
                <a:gd name="connsiteX32" fmla="*/ 1169193 w 1345406"/>
                <a:gd name="connsiteY32" fmla="*/ 421482 h 540544"/>
                <a:gd name="connsiteX33" fmla="*/ 1042987 w 1345406"/>
                <a:gd name="connsiteY33" fmla="*/ 373857 h 540544"/>
                <a:gd name="connsiteX34" fmla="*/ 978693 w 1345406"/>
                <a:gd name="connsiteY34" fmla="*/ 3500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5406" h="540544">
                  <a:moveTo>
                    <a:pt x="978693" y="350044"/>
                  </a:moveTo>
                  <a:lnTo>
                    <a:pt x="835818" y="295275"/>
                  </a:lnTo>
                  <a:lnTo>
                    <a:pt x="669131" y="233363"/>
                  </a:lnTo>
                  <a:lnTo>
                    <a:pt x="597693" y="207169"/>
                  </a:lnTo>
                  <a:lnTo>
                    <a:pt x="535781" y="180975"/>
                  </a:lnTo>
                  <a:lnTo>
                    <a:pt x="497681" y="161925"/>
                  </a:lnTo>
                  <a:lnTo>
                    <a:pt x="476250" y="147638"/>
                  </a:lnTo>
                  <a:lnTo>
                    <a:pt x="459581" y="128588"/>
                  </a:lnTo>
                  <a:lnTo>
                    <a:pt x="450056" y="104775"/>
                  </a:lnTo>
                  <a:lnTo>
                    <a:pt x="445293" y="80963"/>
                  </a:lnTo>
                  <a:lnTo>
                    <a:pt x="447675" y="57150"/>
                  </a:lnTo>
                  <a:lnTo>
                    <a:pt x="476250" y="0"/>
                  </a:lnTo>
                  <a:lnTo>
                    <a:pt x="0" y="426244"/>
                  </a:lnTo>
                  <a:lnTo>
                    <a:pt x="54768" y="414338"/>
                  </a:lnTo>
                  <a:lnTo>
                    <a:pt x="90487" y="407194"/>
                  </a:lnTo>
                  <a:lnTo>
                    <a:pt x="150018" y="390525"/>
                  </a:lnTo>
                  <a:lnTo>
                    <a:pt x="216693" y="378619"/>
                  </a:lnTo>
                  <a:lnTo>
                    <a:pt x="254793" y="373857"/>
                  </a:lnTo>
                  <a:lnTo>
                    <a:pt x="333375" y="376238"/>
                  </a:lnTo>
                  <a:lnTo>
                    <a:pt x="438150" y="388144"/>
                  </a:lnTo>
                  <a:lnTo>
                    <a:pt x="645318" y="428625"/>
                  </a:lnTo>
                  <a:lnTo>
                    <a:pt x="814387" y="457200"/>
                  </a:lnTo>
                  <a:lnTo>
                    <a:pt x="1054893" y="500063"/>
                  </a:lnTo>
                  <a:lnTo>
                    <a:pt x="1195387" y="523875"/>
                  </a:lnTo>
                  <a:lnTo>
                    <a:pt x="1283493" y="540544"/>
                  </a:lnTo>
                  <a:lnTo>
                    <a:pt x="1323975" y="538163"/>
                  </a:lnTo>
                  <a:lnTo>
                    <a:pt x="1338262" y="531019"/>
                  </a:lnTo>
                  <a:lnTo>
                    <a:pt x="1345406" y="521494"/>
                  </a:lnTo>
                  <a:lnTo>
                    <a:pt x="1345406" y="511969"/>
                  </a:lnTo>
                  <a:lnTo>
                    <a:pt x="1335881" y="495300"/>
                  </a:lnTo>
                  <a:lnTo>
                    <a:pt x="1316831" y="476250"/>
                  </a:lnTo>
                  <a:lnTo>
                    <a:pt x="1262062" y="454819"/>
                  </a:lnTo>
                  <a:lnTo>
                    <a:pt x="1169193" y="421482"/>
                  </a:lnTo>
                  <a:lnTo>
                    <a:pt x="1042987" y="373857"/>
                  </a:lnTo>
                  <a:lnTo>
                    <a:pt x="978693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45">
              <a:extLst>
                <a:ext uri="{FF2B5EF4-FFF2-40B4-BE49-F238E27FC236}">
                  <a16:creationId xmlns:a16="http://schemas.microsoft.com/office/drawing/2014/main" id="{ECBB866C-7DE5-4B17-8DEB-0E2A81467EC7}"/>
                </a:ext>
              </a:extLst>
            </p:cNvPr>
            <p:cNvSpPr/>
            <p:nvPr/>
          </p:nvSpPr>
          <p:spPr>
            <a:xfrm>
              <a:off x="4425950" y="3895725"/>
              <a:ext cx="2287588" cy="1941513"/>
            </a:xfrm>
            <a:custGeom>
              <a:avLst/>
              <a:gdLst>
                <a:gd name="connsiteX0" fmla="*/ 1377863 w 2287252"/>
                <a:gd name="connsiteY0" fmla="*/ 906884 h 1941534"/>
                <a:gd name="connsiteX1" fmla="*/ 1470555 w 2287252"/>
                <a:gd name="connsiteY1" fmla="*/ 811687 h 1941534"/>
                <a:gd name="connsiteX2" fmla="*/ 1648425 w 2287252"/>
                <a:gd name="connsiteY2" fmla="*/ 628807 h 1941534"/>
                <a:gd name="connsiteX3" fmla="*/ 1738612 w 2287252"/>
                <a:gd name="connsiteY3" fmla="*/ 516072 h 1941534"/>
                <a:gd name="connsiteX4" fmla="*/ 1788716 w 2287252"/>
                <a:gd name="connsiteY4" fmla="*/ 445927 h 1941534"/>
                <a:gd name="connsiteX5" fmla="*/ 1846336 w 2287252"/>
                <a:gd name="connsiteY5" fmla="*/ 363255 h 1941534"/>
                <a:gd name="connsiteX6" fmla="*/ 1886419 w 2287252"/>
                <a:gd name="connsiteY6" fmla="*/ 300625 h 1941534"/>
                <a:gd name="connsiteX7" fmla="*/ 1903956 w 2287252"/>
                <a:gd name="connsiteY7" fmla="*/ 265552 h 1941534"/>
                <a:gd name="connsiteX8" fmla="*/ 1913977 w 2287252"/>
                <a:gd name="connsiteY8" fmla="*/ 232984 h 1941534"/>
                <a:gd name="connsiteX9" fmla="*/ 1916482 w 2287252"/>
                <a:gd name="connsiteY9" fmla="*/ 205427 h 1941534"/>
                <a:gd name="connsiteX10" fmla="*/ 1911471 w 2287252"/>
                <a:gd name="connsiteY10" fmla="*/ 180375 h 1941534"/>
                <a:gd name="connsiteX11" fmla="*/ 1898945 w 2287252"/>
                <a:gd name="connsiteY11" fmla="*/ 157828 h 1941534"/>
                <a:gd name="connsiteX12" fmla="*/ 1873893 w 2287252"/>
                <a:gd name="connsiteY12" fmla="*/ 130271 h 1941534"/>
                <a:gd name="connsiteX13" fmla="*/ 1826294 w 2287252"/>
                <a:gd name="connsiteY13" fmla="*/ 85177 h 1941534"/>
                <a:gd name="connsiteX14" fmla="*/ 1801242 w 2287252"/>
                <a:gd name="connsiteY14" fmla="*/ 57620 h 1941534"/>
                <a:gd name="connsiteX15" fmla="*/ 1793727 w 2287252"/>
                <a:gd name="connsiteY15" fmla="*/ 32568 h 1941534"/>
                <a:gd name="connsiteX16" fmla="*/ 1793727 w 2287252"/>
                <a:gd name="connsiteY16" fmla="*/ 15031 h 1941534"/>
                <a:gd name="connsiteX17" fmla="*/ 1801242 w 2287252"/>
                <a:gd name="connsiteY17" fmla="*/ 5010 h 1941534"/>
                <a:gd name="connsiteX18" fmla="*/ 1828800 w 2287252"/>
                <a:gd name="connsiteY18" fmla="*/ 0 h 1941534"/>
                <a:gd name="connsiteX19" fmla="*/ 1873893 w 2287252"/>
                <a:gd name="connsiteY19" fmla="*/ 2505 h 1941534"/>
                <a:gd name="connsiteX20" fmla="*/ 1923997 w 2287252"/>
                <a:gd name="connsiteY20" fmla="*/ 17536 h 1941534"/>
                <a:gd name="connsiteX21" fmla="*/ 1976607 w 2287252"/>
                <a:gd name="connsiteY21" fmla="*/ 37578 h 1941534"/>
                <a:gd name="connsiteX22" fmla="*/ 2034226 w 2287252"/>
                <a:gd name="connsiteY22" fmla="*/ 65135 h 1941534"/>
                <a:gd name="connsiteX23" fmla="*/ 2086836 w 2287252"/>
                <a:gd name="connsiteY23" fmla="*/ 95198 h 1941534"/>
                <a:gd name="connsiteX24" fmla="*/ 2156981 w 2287252"/>
                <a:gd name="connsiteY24" fmla="*/ 140291 h 1941534"/>
                <a:gd name="connsiteX25" fmla="*/ 2204580 w 2287252"/>
                <a:gd name="connsiteY25" fmla="*/ 177870 h 1941534"/>
                <a:gd name="connsiteX26" fmla="*/ 2234643 w 2287252"/>
                <a:gd name="connsiteY26" fmla="*/ 202922 h 1941534"/>
                <a:gd name="connsiteX27" fmla="*/ 2264705 w 2287252"/>
                <a:gd name="connsiteY27" fmla="*/ 232984 h 1941534"/>
                <a:gd name="connsiteX28" fmla="*/ 2277231 w 2287252"/>
                <a:gd name="connsiteY28" fmla="*/ 250521 h 1941534"/>
                <a:gd name="connsiteX29" fmla="*/ 2287252 w 2287252"/>
                <a:gd name="connsiteY29" fmla="*/ 275573 h 1941534"/>
                <a:gd name="connsiteX30" fmla="*/ 2287252 w 2287252"/>
                <a:gd name="connsiteY30" fmla="*/ 293109 h 1941534"/>
                <a:gd name="connsiteX31" fmla="*/ 2279737 w 2287252"/>
                <a:gd name="connsiteY31" fmla="*/ 315656 h 1941534"/>
                <a:gd name="connsiteX32" fmla="*/ 2264705 w 2287252"/>
                <a:gd name="connsiteY32" fmla="*/ 330687 h 1941534"/>
                <a:gd name="connsiteX33" fmla="*/ 2229632 w 2287252"/>
                <a:gd name="connsiteY33" fmla="*/ 345718 h 1941534"/>
                <a:gd name="connsiteX34" fmla="*/ 2192054 w 2287252"/>
                <a:gd name="connsiteY34" fmla="*/ 363255 h 1941534"/>
                <a:gd name="connsiteX35" fmla="*/ 2146961 w 2287252"/>
                <a:gd name="connsiteY35" fmla="*/ 398328 h 1941534"/>
                <a:gd name="connsiteX36" fmla="*/ 2081825 w 2287252"/>
                <a:gd name="connsiteY36" fmla="*/ 488515 h 1941534"/>
                <a:gd name="connsiteX37" fmla="*/ 1999154 w 2287252"/>
                <a:gd name="connsiteY37" fmla="*/ 591228 h 1941534"/>
                <a:gd name="connsiteX38" fmla="*/ 1896440 w 2287252"/>
                <a:gd name="connsiteY38" fmla="*/ 718994 h 1941534"/>
                <a:gd name="connsiteX39" fmla="*/ 1793727 w 2287252"/>
                <a:gd name="connsiteY39" fmla="*/ 836739 h 1941534"/>
                <a:gd name="connsiteX40" fmla="*/ 1728591 w 2287252"/>
                <a:gd name="connsiteY40" fmla="*/ 906884 h 1941534"/>
                <a:gd name="connsiteX41" fmla="*/ 1490597 w 2287252"/>
                <a:gd name="connsiteY41" fmla="*/ 1114816 h 1941534"/>
                <a:gd name="connsiteX42" fmla="*/ 1455524 w 2287252"/>
                <a:gd name="connsiteY42" fmla="*/ 1147384 h 1941534"/>
                <a:gd name="connsiteX43" fmla="*/ 1372852 w 2287252"/>
                <a:gd name="connsiteY43" fmla="*/ 1217530 h 1941534"/>
                <a:gd name="connsiteX44" fmla="*/ 1265128 w 2287252"/>
                <a:gd name="connsiteY44" fmla="*/ 1305212 h 1941534"/>
                <a:gd name="connsiteX45" fmla="*/ 1134858 w 2287252"/>
                <a:gd name="connsiteY45" fmla="*/ 1402915 h 1941534"/>
                <a:gd name="connsiteX46" fmla="*/ 1032144 w 2287252"/>
                <a:gd name="connsiteY46" fmla="*/ 1473061 h 1941534"/>
                <a:gd name="connsiteX47" fmla="*/ 914400 w 2287252"/>
                <a:gd name="connsiteY47" fmla="*/ 1548217 h 1941534"/>
                <a:gd name="connsiteX48" fmla="*/ 794150 w 2287252"/>
                <a:gd name="connsiteY48" fmla="*/ 1615858 h 1941534"/>
                <a:gd name="connsiteX49" fmla="*/ 653858 w 2287252"/>
                <a:gd name="connsiteY49" fmla="*/ 1688508 h 1941534"/>
                <a:gd name="connsiteX50" fmla="*/ 518577 w 2287252"/>
                <a:gd name="connsiteY50" fmla="*/ 1751139 h 1941534"/>
                <a:gd name="connsiteX51" fmla="*/ 410853 w 2287252"/>
                <a:gd name="connsiteY51" fmla="*/ 1801243 h 1941534"/>
                <a:gd name="connsiteX52" fmla="*/ 300624 w 2287252"/>
                <a:gd name="connsiteY52" fmla="*/ 1846336 h 1941534"/>
                <a:gd name="connsiteX53" fmla="*/ 150312 w 2287252"/>
                <a:gd name="connsiteY53" fmla="*/ 1903956 h 1941534"/>
                <a:gd name="connsiteX54" fmla="*/ 47598 w 2287252"/>
                <a:gd name="connsiteY54" fmla="*/ 1941534 h 1941534"/>
                <a:gd name="connsiteX55" fmla="*/ 37578 w 2287252"/>
                <a:gd name="connsiteY55" fmla="*/ 1941534 h 1941534"/>
                <a:gd name="connsiteX56" fmla="*/ 22546 w 2287252"/>
                <a:gd name="connsiteY56" fmla="*/ 1939029 h 1941534"/>
                <a:gd name="connsiteX57" fmla="*/ 5010 w 2287252"/>
                <a:gd name="connsiteY57" fmla="*/ 1929008 h 1941534"/>
                <a:gd name="connsiteX58" fmla="*/ 0 w 2287252"/>
                <a:gd name="connsiteY58" fmla="*/ 1916482 h 1941534"/>
                <a:gd name="connsiteX59" fmla="*/ 0 w 2287252"/>
                <a:gd name="connsiteY59" fmla="*/ 1888925 h 1941534"/>
                <a:gd name="connsiteX60" fmla="*/ 7515 w 2287252"/>
                <a:gd name="connsiteY60" fmla="*/ 1871388 h 1941534"/>
                <a:gd name="connsiteX61" fmla="*/ 107723 w 2287252"/>
                <a:gd name="connsiteY61" fmla="*/ 1818779 h 1941534"/>
                <a:gd name="connsiteX62" fmla="*/ 283088 w 2287252"/>
                <a:gd name="connsiteY62" fmla="*/ 1726087 h 1941534"/>
                <a:gd name="connsiteX63" fmla="*/ 526093 w 2287252"/>
                <a:gd name="connsiteY63" fmla="*/ 1588300 h 1941534"/>
                <a:gd name="connsiteX64" fmla="*/ 693941 w 2287252"/>
                <a:gd name="connsiteY64" fmla="*/ 1485587 h 1941534"/>
                <a:gd name="connsiteX65" fmla="*/ 821707 w 2287252"/>
                <a:gd name="connsiteY65" fmla="*/ 1397905 h 1941534"/>
                <a:gd name="connsiteX66" fmla="*/ 961998 w 2287252"/>
                <a:gd name="connsiteY66" fmla="*/ 1292686 h 1941534"/>
                <a:gd name="connsiteX67" fmla="*/ 1092269 w 2287252"/>
                <a:gd name="connsiteY67" fmla="*/ 1182457 h 1941534"/>
                <a:gd name="connsiteX68" fmla="*/ 1217529 w 2287252"/>
                <a:gd name="connsiteY68" fmla="*/ 1064712 h 1941534"/>
                <a:gd name="connsiteX69" fmla="*/ 1377863 w 2287252"/>
                <a:gd name="connsiteY69" fmla="*/ 906884 h 19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87252" h="1941534">
                  <a:moveTo>
                    <a:pt x="1377863" y="906884"/>
                  </a:moveTo>
                  <a:lnTo>
                    <a:pt x="1470555" y="811687"/>
                  </a:lnTo>
                  <a:lnTo>
                    <a:pt x="1648425" y="628807"/>
                  </a:lnTo>
                  <a:lnTo>
                    <a:pt x="1738612" y="516072"/>
                  </a:lnTo>
                  <a:lnTo>
                    <a:pt x="1788716" y="445927"/>
                  </a:lnTo>
                  <a:lnTo>
                    <a:pt x="1846336" y="363255"/>
                  </a:lnTo>
                  <a:lnTo>
                    <a:pt x="1886419" y="300625"/>
                  </a:lnTo>
                  <a:lnTo>
                    <a:pt x="1903956" y="265552"/>
                  </a:lnTo>
                  <a:lnTo>
                    <a:pt x="1913977" y="232984"/>
                  </a:lnTo>
                  <a:lnTo>
                    <a:pt x="1916482" y="205427"/>
                  </a:lnTo>
                  <a:lnTo>
                    <a:pt x="1911471" y="180375"/>
                  </a:lnTo>
                  <a:lnTo>
                    <a:pt x="1898945" y="157828"/>
                  </a:lnTo>
                  <a:lnTo>
                    <a:pt x="1873893" y="130271"/>
                  </a:lnTo>
                  <a:lnTo>
                    <a:pt x="1826294" y="85177"/>
                  </a:lnTo>
                  <a:lnTo>
                    <a:pt x="1801242" y="57620"/>
                  </a:lnTo>
                  <a:lnTo>
                    <a:pt x="1793727" y="32568"/>
                  </a:lnTo>
                  <a:lnTo>
                    <a:pt x="1793727" y="15031"/>
                  </a:lnTo>
                  <a:lnTo>
                    <a:pt x="1801242" y="5010"/>
                  </a:lnTo>
                  <a:lnTo>
                    <a:pt x="1828800" y="0"/>
                  </a:lnTo>
                  <a:lnTo>
                    <a:pt x="1873893" y="2505"/>
                  </a:lnTo>
                  <a:lnTo>
                    <a:pt x="1923997" y="17536"/>
                  </a:lnTo>
                  <a:lnTo>
                    <a:pt x="1976607" y="37578"/>
                  </a:lnTo>
                  <a:lnTo>
                    <a:pt x="2034226" y="65135"/>
                  </a:lnTo>
                  <a:lnTo>
                    <a:pt x="2086836" y="95198"/>
                  </a:lnTo>
                  <a:lnTo>
                    <a:pt x="2156981" y="140291"/>
                  </a:lnTo>
                  <a:lnTo>
                    <a:pt x="2204580" y="177870"/>
                  </a:lnTo>
                  <a:lnTo>
                    <a:pt x="2234643" y="202922"/>
                  </a:lnTo>
                  <a:lnTo>
                    <a:pt x="2264705" y="232984"/>
                  </a:lnTo>
                  <a:lnTo>
                    <a:pt x="2277231" y="250521"/>
                  </a:lnTo>
                  <a:lnTo>
                    <a:pt x="2287252" y="275573"/>
                  </a:lnTo>
                  <a:lnTo>
                    <a:pt x="2287252" y="293109"/>
                  </a:lnTo>
                  <a:lnTo>
                    <a:pt x="2279737" y="315656"/>
                  </a:lnTo>
                  <a:lnTo>
                    <a:pt x="2264705" y="330687"/>
                  </a:lnTo>
                  <a:lnTo>
                    <a:pt x="2229632" y="345718"/>
                  </a:lnTo>
                  <a:lnTo>
                    <a:pt x="2192054" y="363255"/>
                  </a:lnTo>
                  <a:lnTo>
                    <a:pt x="2146961" y="398328"/>
                  </a:lnTo>
                  <a:lnTo>
                    <a:pt x="2081825" y="488515"/>
                  </a:lnTo>
                  <a:lnTo>
                    <a:pt x="1999154" y="591228"/>
                  </a:lnTo>
                  <a:lnTo>
                    <a:pt x="1896440" y="718994"/>
                  </a:lnTo>
                  <a:lnTo>
                    <a:pt x="1793727" y="836739"/>
                  </a:lnTo>
                  <a:lnTo>
                    <a:pt x="1728591" y="906884"/>
                  </a:lnTo>
                  <a:lnTo>
                    <a:pt x="1490597" y="1114816"/>
                  </a:lnTo>
                  <a:lnTo>
                    <a:pt x="1455524" y="1147384"/>
                  </a:lnTo>
                  <a:lnTo>
                    <a:pt x="1372852" y="1217530"/>
                  </a:lnTo>
                  <a:lnTo>
                    <a:pt x="1265128" y="1305212"/>
                  </a:lnTo>
                  <a:lnTo>
                    <a:pt x="1134858" y="1402915"/>
                  </a:lnTo>
                  <a:lnTo>
                    <a:pt x="1032144" y="1473061"/>
                  </a:lnTo>
                  <a:lnTo>
                    <a:pt x="914400" y="1548217"/>
                  </a:lnTo>
                  <a:lnTo>
                    <a:pt x="794150" y="1615858"/>
                  </a:lnTo>
                  <a:lnTo>
                    <a:pt x="653858" y="1688508"/>
                  </a:lnTo>
                  <a:lnTo>
                    <a:pt x="518577" y="1751139"/>
                  </a:lnTo>
                  <a:lnTo>
                    <a:pt x="410853" y="1801243"/>
                  </a:lnTo>
                  <a:lnTo>
                    <a:pt x="300624" y="1846336"/>
                  </a:lnTo>
                  <a:lnTo>
                    <a:pt x="150312" y="1903956"/>
                  </a:lnTo>
                  <a:lnTo>
                    <a:pt x="47598" y="1941534"/>
                  </a:lnTo>
                  <a:lnTo>
                    <a:pt x="37578" y="1941534"/>
                  </a:lnTo>
                  <a:lnTo>
                    <a:pt x="22546" y="1939029"/>
                  </a:lnTo>
                  <a:lnTo>
                    <a:pt x="5010" y="1929008"/>
                  </a:lnTo>
                  <a:lnTo>
                    <a:pt x="0" y="1916482"/>
                  </a:lnTo>
                  <a:lnTo>
                    <a:pt x="0" y="1888925"/>
                  </a:lnTo>
                  <a:lnTo>
                    <a:pt x="7515" y="1871388"/>
                  </a:lnTo>
                  <a:lnTo>
                    <a:pt x="107723" y="1818779"/>
                  </a:lnTo>
                  <a:lnTo>
                    <a:pt x="283088" y="1726087"/>
                  </a:lnTo>
                  <a:lnTo>
                    <a:pt x="526093" y="1588300"/>
                  </a:lnTo>
                  <a:lnTo>
                    <a:pt x="693941" y="1485587"/>
                  </a:lnTo>
                  <a:lnTo>
                    <a:pt x="821707" y="1397905"/>
                  </a:lnTo>
                  <a:lnTo>
                    <a:pt x="961998" y="1292686"/>
                  </a:lnTo>
                  <a:lnTo>
                    <a:pt x="1092269" y="1182457"/>
                  </a:lnTo>
                  <a:lnTo>
                    <a:pt x="1217529" y="1064712"/>
                  </a:lnTo>
                  <a:lnTo>
                    <a:pt x="1377863" y="9068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3397EBC4-7918-4CBD-A328-FA144079435C}"/>
              </a:ext>
            </a:extLst>
          </p:cNvPr>
          <p:cNvGrpSpPr/>
          <p:nvPr/>
        </p:nvGrpSpPr>
        <p:grpSpPr>
          <a:xfrm>
            <a:off x="2574925" y="1530350"/>
            <a:ext cx="4624388" cy="4560888"/>
            <a:chOff x="2574925" y="1530350"/>
            <a:chExt cx="4624388" cy="4560888"/>
          </a:xfrm>
        </p:grpSpPr>
        <p:sp>
          <p:nvSpPr>
            <p:cNvPr id="58" name="フリーフォーム 37">
              <a:extLst>
                <a:ext uri="{FF2B5EF4-FFF2-40B4-BE49-F238E27FC236}">
                  <a16:creationId xmlns:a16="http://schemas.microsoft.com/office/drawing/2014/main" id="{B0DE494A-742A-4F2A-A6A8-5D4FFBC52320}"/>
                </a:ext>
              </a:extLst>
            </p:cNvPr>
            <p:cNvSpPr/>
            <p:nvPr/>
          </p:nvSpPr>
          <p:spPr>
            <a:xfrm>
              <a:off x="4138613" y="1925638"/>
              <a:ext cx="2193925" cy="695325"/>
            </a:xfrm>
            <a:custGeom>
              <a:avLst/>
              <a:gdLst>
                <a:gd name="connsiteX0" fmla="*/ 726281 w 2193131"/>
                <a:gd name="connsiteY0" fmla="*/ 352425 h 695325"/>
                <a:gd name="connsiteX1" fmla="*/ 1009650 w 2193131"/>
                <a:gd name="connsiteY1" fmla="*/ 266700 h 695325"/>
                <a:gd name="connsiteX2" fmla="*/ 1193006 w 2193131"/>
                <a:gd name="connsiteY2" fmla="*/ 214313 h 695325"/>
                <a:gd name="connsiteX3" fmla="*/ 1409700 w 2193131"/>
                <a:gd name="connsiteY3" fmla="*/ 157163 h 695325"/>
                <a:gd name="connsiteX4" fmla="*/ 1559718 w 2193131"/>
                <a:gd name="connsiteY4" fmla="*/ 119063 h 695325"/>
                <a:gd name="connsiteX5" fmla="*/ 1645443 w 2193131"/>
                <a:gd name="connsiteY5" fmla="*/ 100013 h 695325"/>
                <a:gd name="connsiteX6" fmla="*/ 1704975 w 2193131"/>
                <a:gd name="connsiteY6" fmla="*/ 76200 h 695325"/>
                <a:gd name="connsiteX7" fmla="*/ 1816893 w 2193131"/>
                <a:gd name="connsiteY7" fmla="*/ 33338 h 695325"/>
                <a:gd name="connsiteX8" fmla="*/ 1871662 w 2193131"/>
                <a:gd name="connsiteY8" fmla="*/ 7144 h 695325"/>
                <a:gd name="connsiteX9" fmla="*/ 1893093 w 2193131"/>
                <a:gd name="connsiteY9" fmla="*/ 0 h 695325"/>
                <a:gd name="connsiteX10" fmla="*/ 1935956 w 2193131"/>
                <a:gd name="connsiteY10" fmla="*/ 7144 h 695325"/>
                <a:gd name="connsiteX11" fmla="*/ 1995487 w 2193131"/>
                <a:gd name="connsiteY11" fmla="*/ 28575 h 695325"/>
                <a:gd name="connsiteX12" fmla="*/ 2085975 w 2193131"/>
                <a:gd name="connsiteY12" fmla="*/ 66675 h 695325"/>
                <a:gd name="connsiteX13" fmla="*/ 2135981 w 2193131"/>
                <a:gd name="connsiteY13" fmla="*/ 90488 h 695325"/>
                <a:gd name="connsiteX14" fmla="*/ 2152650 w 2193131"/>
                <a:gd name="connsiteY14" fmla="*/ 97632 h 695325"/>
                <a:gd name="connsiteX15" fmla="*/ 2166937 w 2193131"/>
                <a:gd name="connsiteY15" fmla="*/ 109538 h 695325"/>
                <a:gd name="connsiteX16" fmla="*/ 2176462 w 2193131"/>
                <a:gd name="connsiteY16" fmla="*/ 121444 h 695325"/>
                <a:gd name="connsiteX17" fmla="*/ 2185987 w 2193131"/>
                <a:gd name="connsiteY17" fmla="*/ 135732 h 695325"/>
                <a:gd name="connsiteX18" fmla="*/ 2190750 w 2193131"/>
                <a:gd name="connsiteY18" fmla="*/ 152400 h 695325"/>
                <a:gd name="connsiteX19" fmla="*/ 2193131 w 2193131"/>
                <a:gd name="connsiteY19" fmla="*/ 169069 h 695325"/>
                <a:gd name="connsiteX20" fmla="*/ 2183606 w 2193131"/>
                <a:gd name="connsiteY20" fmla="*/ 192882 h 695325"/>
                <a:gd name="connsiteX21" fmla="*/ 2162175 w 2193131"/>
                <a:gd name="connsiteY21" fmla="*/ 219075 h 695325"/>
                <a:gd name="connsiteX22" fmla="*/ 2135981 w 2193131"/>
                <a:gd name="connsiteY22" fmla="*/ 238125 h 695325"/>
                <a:gd name="connsiteX23" fmla="*/ 2112168 w 2193131"/>
                <a:gd name="connsiteY23" fmla="*/ 245269 h 695325"/>
                <a:gd name="connsiteX24" fmla="*/ 2064543 w 2193131"/>
                <a:gd name="connsiteY24" fmla="*/ 250032 h 695325"/>
                <a:gd name="connsiteX25" fmla="*/ 1983581 w 2193131"/>
                <a:gd name="connsiteY25" fmla="*/ 252413 h 695325"/>
                <a:gd name="connsiteX26" fmla="*/ 1921668 w 2193131"/>
                <a:gd name="connsiteY26" fmla="*/ 252413 h 695325"/>
                <a:gd name="connsiteX27" fmla="*/ 1804987 w 2193131"/>
                <a:gd name="connsiteY27" fmla="*/ 266700 h 695325"/>
                <a:gd name="connsiteX28" fmla="*/ 1624012 w 2193131"/>
                <a:gd name="connsiteY28" fmla="*/ 302419 h 695325"/>
                <a:gd name="connsiteX29" fmla="*/ 1454943 w 2193131"/>
                <a:gd name="connsiteY29" fmla="*/ 345282 h 695325"/>
                <a:gd name="connsiteX30" fmla="*/ 1278731 w 2193131"/>
                <a:gd name="connsiteY30" fmla="*/ 392907 h 695325"/>
                <a:gd name="connsiteX31" fmla="*/ 1195387 w 2193131"/>
                <a:gd name="connsiteY31" fmla="*/ 416719 h 695325"/>
                <a:gd name="connsiteX32" fmla="*/ 1012031 w 2193131"/>
                <a:gd name="connsiteY32" fmla="*/ 478632 h 695325"/>
                <a:gd name="connsiteX33" fmla="*/ 873918 w 2193131"/>
                <a:gd name="connsiteY33" fmla="*/ 519113 h 695325"/>
                <a:gd name="connsiteX34" fmla="*/ 688181 w 2193131"/>
                <a:gd name="connsiteY34" fmla="*/ 585788 h 695325"/>
                <a:gd name="connsiteX35" fmla="*/ 566737 w 2193131"/>
                <a:gd name="connsiteY35" fmla="*/ 633413 h 695325"/>
                <a:gd name="connsiteX36" fmla="*/ 466725 w 2193131"/>
                <a:gd name="connsiteY36" fmla="*/ 678657 h 695325"/>
                <a:gd name="connsiteX37" fmla="*/ 433387 w 2193131"/>
                <a:gd name="connsiteY37" fmla="*/ 695325 h 695325"/>
                <a:gd name="connsiteX38" fmla="*/ 423862 w 2193131"/>
                <a:gd name="connsiteY38" fmla="*/ 695325 h 695325"/>
                <a:gd name="connsiteX39" fmla="*/ 388143 w 2193131"/>
                <a:gd name="connsiteY39" fmla="*/ 685800 h 695325"/>
                <a:gd name="connsiteX40" fmla="*/ 323850 w 2193131"/>
                <a:gd name="connsiteY40" fmla="*/ 652463 h 695325"/>
                <a:gd name="connsiteX41" fmla="*/ 257175 w 2193131"/>
                <a:gd name="connsiteY41" fmla="*/ 614363 h 695325"/>
                <a:gd name="connsiteX42" fmla="*/ 178593 w 2193131"/>
                <a:gd name="connsiteY42" fmla="*/ 566738 h 695325"/>
                <a:gd name="connsiteX43" fmla="*/ 128587 w 2193131"/>
                <a:gd name="connsiteY43" fmla="*/ 528638 h 695325"/>
                <a:gd name="connsiteX44" fmla="*/ 61912 w 2193131"/>
                <a:gd name="connsiteY44" fmla="*/ 471488 h 695325"/>
                <a:gd name="connsiteX45" fmla="*/ 19050 w 2193131"/>
                <a:gd name="connsiteY45" fmla="*/ 426244 h 695325"/>
                <a:gd name="connsiteX46" fmla="*/ 2381 w 2193131"/>
                <a:gd name="connsiteY46" fmla="*/ 402432 h 695325"/>
                <a:gd name="connsiteX47" fmla="*/ 0 w 2193131"/>
                <a:gd name="connsiteY47" fmla="*/ 390525 h 695325"/>
                <a:gd name="connsiteX48" fmla="*/ 0 w 2193131"/>
                <a:gd name="connsiteY48" fmla="*/ 376238 h 695325"/>
                <a:gd name="connsiteX49" fmla="*/ 7143 w 2193131"/>
                <a:gd name="connsiteY49" fmla="*/ 369094 h 695325"/>
                <a:gd name="connsiteX50" fmla="*/ 35718 w 2193131"/>
                <a:gd name="connsiteY50" fmla="*/ 364332 h 695325"/>
                <a:gd name="connsiteX51" fmla="*/ 57150 w 2193131"/>
                <a:gd name="connsiteY51" fmla="*/ 371475 h 695325"/>
                <a:gd name="connsiteX52" fmla="*/ 116681 w 2193131"/>
                <a:gd name="connsiteY52" fmla="*/ 395288 h 695325"/>
                <a:gd name="connsiteX53" fmla="*/ 207168 w 2193131"/>
                <a:gd name="connsiteY53" fmla="*/ 423863 h 695325"/>
                <a:gd name="connsiteX54" fmla="*/ 283368 w 2193131"/>
                <a:gd name="connsiteY54" fmla="*/ 440532 h 695325"/>
                <a:gd name="connsiteX55" fmla="*/ 333375 w 2193131"/>
                <a:gd name="connsiteY55" fmla="*/ 445294 h 695325"/>
                <a:gd name="connsiteX56" fmla="*/ 402431 w 2193131"/>
                <a:gd name="connsiteY56" fmla="*/ 440532 h 695325"/>
                <a:gd name="connsiteX57" fmla="*/ 511968 w 2193131"/>
                <a:gd name="connsiteY57" fmla="*/ 411957 h 695325"/>
                <a:gd name="connsiteX58" fmla="*/ 726281 w 2193131"/>
                <a:gd name="connsiteY58" fmla="*/ 352425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3131" h="695325">
                  <a:moveTo>
                    <a:pt x="726281" y="352425"/>
                  </a:moveTo>
                  <a:lnTo>
                    <a:pt x="1009650" y="266700"/>
                  </a:lnTo>
                  <a:lnTo>
                    <a:pt x="1193006" y="214313"/>
                  </a:lnTo>
                  <a:lnTo>
                    <a:pt x="1409700" y="157163"/>
                  </a:lnTo>
                  <a:lnTo>
                    <a:pt x="1559718" y="119063"/>
                  </a:lnTo>
                  <a:lnTo>
                    <a:pt x="1645443" y="100013"/>
                  </a:lnTo>
                  <a:lnTo>
                    <a:pt x="1704975" y="76200"/>
                  </a:lnTo>
                  <a:lnTo>
                    <a:pt x="1816893" y="33338"/>
                  </a:lnTo>
                  <a:lnTo>
                    <a:pt x="1871662" y="7144"/>
                  </a:lnTo>
                  <a:lnTo>
                    <a:pt x="1893093" y="0"/>
                  </a:lnTo>
                  <a:lnTo>
                    <a:pt x="1935956" y="7144"/>
                  </a:lnTo>
                  <a:lnTo>
                    <a:pt x="1995487" y="28575"/>
                  </a:lnTo>
                  <a:lnTo>
                    <a:pt x="2085975" y="66675"/>
                  </a:lnTo>
                  <a:lnTo>
                    <a:pt x="2135981" y="90488"/>
                  </a:lnTo>
                  <a:lnTo>
                    <a:pt x="2152650" y="97632"/>
                  </a:lnTo>
                  <a:lnTo>
                    <a:pt x="2166937" y="109538"/>
                  </a:lnTo>
                  <a:lnTo>
                    <a:pt x="2176462" y="121444"/>
                  </a:lnTo>
                  <a:lnTo>
                    <a:pt x="2185987" y="135732"/>
                  </a:lnTo>
                  <a:lnTo>
                    <a:pt x="2190750" y="152400"/>
                  </a:lnTo>
                  <a:lnTo>
                    <a:pt x="2193131" y="169069"/>
                  </a:lnTo>
                  <a:lnTo>
                    <a:pt x="2183606" y="192882"/>
                  </a:lnTo>
                  <a:lnTo>
                    <a:pt x="2162175" y="219075"/>
                  </a:lnTo>
                  <a:lnTo>
                    <a:pt x="2135981" y="238125"/>
                  </a:lnTo>
                  <a:lnTo>
                    <a:pt x="2112168" y="245269"/>
                  </a:lnTo>
                  <a:lnTo>
                    <a:pt x="2064543" y="250032"/>
                  </a:lnTo>
                  <a:lnTo>
                    <a:pt x="1983581" y="252413"/>
                  </a:lnTo>
                  <a:lnTo>
                    <a:pt x="1921668" y="252413"/>
                  </a:lnTo>
                  <a:lnTo>
                    <a:pt x="1804987" y="266700"/>
                  </a:lnTo>
                  <a:lnTo>
                    <a:pt x="1624012" y="302419"/>
                  </a:lnTo>
                  <a:lnTo>
                    <a:pt x="1454943" y="345282"/>
                  </a:lnTo>
                  <a:lnTo>
                    <a:pt x="1278731" y="392907"/>
                  </a:lnTo>
                  <a:lnTo>
                    <a:pt x="1195387" y="416719"/>
                  </a:lnTo>
                  <a:lnTo>
                    <a:pt x="1012031" y="478632"/>
                  </a:lnTo>
                  <a:lnTo>
                    <a:pt x="873918" y="519113"/>
                  </a:lnTo>
                  <a:lnTo>
                    <a:pt x="688181" y="585788"/>
                  </a:lnTo>
                  <a:lnTo>
                    <a:pt x="566737" y="633413"/>
                  </a:lnTo>
                  <a:lnTo>
                    <a:pt x="466725" y="678657"/>
                  </a:lnTo>
                  <a:lnTo>
                    <a:pt x="433387" y="695325"/>
                  </a:lnTo>
                  <a:lnTo>
                    <a:pt x="423862" y="695325"/>
                  </a:lnTo>
                  <a:lnTo>
                    <a:pt x="388143" y="685800"/>
                  </a:lnTo>
                  <a:lnTo>
                    <a:pt x="323850" y="652463"/>
                  </a:lnTo>
                  <a:lnTo>
                    <a:pt x="257175" y="614363"/>
                  </a:lnTo>
                  <a:lnTo>
                    <a:pt x="178593" y="566738"/>
                  </a:lnTo>
                  <a:lnTo>
                    <a:pt x="128587" y="528638"/>
                  </a:lnTo>
                  <a:lnTo>
                    <a:pt x="61912" y="471488"/>
                  </a:lnTo>
                  <a:lnTo>
                    <a:pt x="19050" y="426244"/>
                  </a:lnTo>
                  <a:lnTo>
                    <a:pt x="2381" y="402432"/>
                  </a:lnTo>
                  <a:lnTo>
                    <a:pt x="0" y="390525"/>
                  </a:lnTo>
                  <a:lnTo>
                    <a:pt x="0" y="376238"/>
                  </a:lnTo>
                  <a:lnTo>
                    <a:pt x="7143" y="369094"/>
                  </a:lnTo>
                  <a:lnTo>
                    <a:pt x="35718" y="364332"/>
                  </a:lnTo>
                  <a:lnTo>
                    <a:pt x="57150" y="371475"/>
                  </a:lnTo>
                  <a:lnTo>
                    <a:pt x="116681" y="395288"/>
                  </a:lnTo>
                  <a:lnTo>
                    <a:pt x="207168" y="423863"/>
                  </a:lnTo>
                  <a:lnTo>
                    <a:pt x="283368" y="440532"/>
                  </a:lnTo>
                  <a:lnTo>
                    <a:pt x="333375" y="445294"/>
                  </a:lnTo>
                  <a:lnTo>
                    <a:pt x="402431" y="440532"/>
                  </a:lnTo>
                  <a:lnTo>
                    <a:pt x="511968" y="411957"/>
                  </a:lnTo>
                  <a:lnTo>
                    <a:pt x="7262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8">
              <a:extLst>
                <a:ext uri="{FF2B5EF4-FFF2-40B4-BE49-F238E27FC236}">
                  <a16:creationId xmlns:a16="http://schemas.microsoft.com/office/drawing/2014/main" id="{B208C80E-4360-4B02-BAA7-07C7DB966661}"/>
                </a:ext>
              </a:extLst>
            </p:cNvPr>
            <p:cNvSpPr/>
            <p:nvPr/>
          </p:nvSpPr>
          <p:spPr>
            <a:xfrm>
              <a:off x="4186238" y="2647950"/>
              <a:ext cx="2157412" cy="604838"/>
            </a:xfrm>
            <a:custGeom>
              <a:avLst/>
              <a:gdLst>
                <a:gd name="connsiteX0" fmla="*/ 664368 w 2157412"/>
                <a:gd name="connsiteY0" fmla="*/ 342900 h 604838"/>
                <a:gd name="connsiteX1" fmla="*/ 445293 w 2157412"/>
                <a:gd name="connsiteY1" fmla="*/ 397669 h 604838"/>
                <a:gd name="connsiteX2" fmla="*/ 392906 w 2157412"/>
                <a:gd name="connsiteY2" fmla="*/ 407194 h 604838"/>
                <a:gd name="connsiteX3" fmla="*/ 359568 w 2157412"/>
                <a:gd name="connsiteY3" fmla="*/ 407194 h 604838"/>
                <a:gd name="connsiteX4" fmla="*/ 290512 w 2157412"/>
                <a:gd name="connsiteY4" fmla="*/ 404813 h 604838"/>
                <a:gd name="connsiteX5" fmla="*/ 178593 w 2157412"/>
                <a:gd name="connsiteY5" fmla="*/ 385763 h 604838"/>
                <a:gd name="connsiteX6" fmla="*/ 78581 w 2157412"/>
                <a:gd name="connsiteY6" fmla="*/ 364331 h 604838"/>
                <a:gd name="connsiteX7" fmla="*/ 52387 w 2157412"/>
                <a:gd name="connsiteY7" fmla="*/ 359569 h 604838"/>
                <a:gd name="connsiteX8" fmla="*/ 38100 w 2157412"/>
                <a:gd name="connsiteY8" fmla="*/ 359569 h 604838"/>
                <a:gd name="connsiteX9" fmla="*/ 11906 w 2157412"/>
                <a:gd name="connsiteY9" fmla="*/ 361950 h 604838"/>
                <a:gd name="connsiteX10" fmla="*/ 0 w 2157412"/>
                <a:gd name="connsiteY10" fmla="*/ 371475 h 604838"/>
                <a:gd name="connsiteX11" fmla="*/ 0 w 2157412"/>
                <a:gd name="connsiteY11" fmla="*/ 383381 h 604838"/>
                <a:gd name="connsiteX12" fmla="*/ 4762 w 2157412"/>
                <a:gd name="connsiteY12" fmla="*/ 400050 h 604838"/>
                <a:gd name="connsiteX13" fmla="*/ 16668 w 2157412"/>
                <a:gd name="connsiteY13" fmla="*/ 416719 h 604838"/>
                <a:gd name="connsiteX14" fmla="*/ 38100 w 2157412"/>
                <a:gd name="connsiteY14" fmla="*/ 435769 h 604838"/>
                <a:gd name="connsiteX15" fmla="*/ 114300 w 2157412"/>
                <a:gd name="connsiteY15" fmla="*/ 469106 h 604838"/>
                <a:gd name="connsiteX16" fmla="*/ 254793 w 2157412"/>
                <a:gd name="connsiteY16" fmla="*/ 540544 h 604838"/>
                <a:gd name="connsiteX17" fmla="*/ 350043 w 2157412"/>
                <a:gd name="connsiteY17" fmla="*/ 588169 h 604838"/>
                <a:gd name="connsiteX18" fmla="*/ 383381 w 2157412"/>
                <a:gd name="connsiteY18" fmla="*/ 604838 h 604838"/>
                <a:gd name="connsiteX19" fmla="*/ 452437 w 2157412"/>
                <a:gd name="connsiteY19" fmla="*/ 590550 h 604838"/>
                <a:gd name="connsiteX20" fmla="*/ 602456 w 2157412"/>
                <a:gd name="connsiteY20" fmla="*/ 552450 h 604838"/>
                <a:gd name="connsiteX21" fmla="*/ 738187 w 2157412"/>
                <a:gd name="connsiteY21" fmla="*/ 516731 h 604838"/>
                <a:gd name="connsiteX22" fmla="*/ 981075 w 2157412"/>
                <a:gd name="connsiteY22" fmla="*/ 447675 h 604838"/>
                <a:gd name="connsiteX23" fmla="*/ 1107281 w 2157412"/>
                <a:gd name="connsiteY23" fmla="*/ 411956 h 604838"/>
                <a:gd name="connsiteX24" fmla="*/ 1273968 w 2157412"/>
                <a:gd name="connsiteY24" fmla="*/ 361950 h 604838"/>
                <a:gd name="connsiteX25" fmla="*/ 1464468 w 2157412"/>
                <a:gd name="connsiteY25" fmla="*/ 323850 h 604838"/>
                <a:gd name="connsiteX26" fmla="*/ 1638300 w 2157412"/>
                <a:gd name="connsiteY26" fmla="*/ 295275 h 604838"/>
                <a:gd name="connsiteX27" fmla="*/ 1776412 w 2157412"/>
                <a:gd name="connsiteY27" fmla="*/ 271463 h 604838"/>
                <a:gd name="connsiteX28" fmla="*/ 1835943 w 2157412"/>
                <a:gd name="connsiteY28" fmla="*/ 264319 h 604838"/>
                <a:gd name="connsiteX29" fmla="*/ 1916906 w 2157412"/>
                <a:gd name="connsiteY29" fmla="*/ 257175 h 604838"/>
                <a:gd name="connsiteX30" fmla="*/ 2005012 w 2157412"/>
                <a:gd name="connsiteY30" fmla="*/ 242888 h 604838"/>
                <a:gd name="connsiteX31" fmla="*/ 2069306 w 2157412"/>
                <a:gd name="connsiteY31" fmla="*/ 230981 h 604838"/>
                <a:gd name="connsiteX32" fmla="*/ 2109787 w 2157412"/>
                <a:gd name="connsiteY32" fmla="*/ 214313 h 604838"/>
                <a:gd name="connsiteX33" fmla="*/ 2124075 w 2157412"/>
                <a:gd name="connsiteY33" fmla="*/ 202406 h 604838"/>
                <a:gd name="connsiteX34" fmla="*/ 2143125 w 2157412"/>
                <a:gd name="connsiteY34" fmla="*/ 169069 h 604838"/>
                <a:gd name="connsiteX35" fmla="*/ 2155031 w 2157412"/>
                <a:gd name="connsiteY35" fmla="*/ 138113 h 604838"/>
                <a:gd name="connsiteX36" fmla="*/ 2157412 w 2157412"/>
                <a:gd name="connsiteY36" fmla="*/ 116681 h 604838"/>
                <a:gd name="connsiteX37" fmla="*/ 2150268 w 2157412"/>
                <a:gd name="connsiteY37" fmla="*/ 92869 h 604838"/>
                <a:gd name="connsiteX38" fmla="*/ 2131218 w 2157412"/>
                <a:gd name="connsiteY38" fmla="*/ 71438 h 604838"/>
                <a:gd name="connsiteX39" fmla="*/ 2083593 w 2157412"/>
                <a:gd name="connsiteY39" fmla="*/ 52388 h 604838"/>
                <a:gd name="connsiteX40" fmla="*/ 2021681 w 2157412"/>
                <a:gd name="connsiteY40" fmla="*/ 33338 h 604838"/>
                <a:gd name="connsiteX41" fmla="*/ 1943100 w 2157412"/>
                <a:gd name="connsiteY41" fmla="*/ 9525 h 604838"/>
                <a:gd name="connsiteX42" fmla="*/ 1821656 w 2157412"/>
                <a:gd name="connsiteY42" fmla="*/ 0 h 604838"/>
                <a:gd name="connsiteX43" fmla="*/ 1778793 w 2157412"/>
                <a:gd name="connsiteY43" fmla="*/ 4763 h 604838"/>
                <a:gd name="connsiteX44" fmla="*/ 1731168 w 2157412"/>
                <a:gd name="connsiteY44" fmla="*/ 26194 h 604838"/>
                <a:gd name="connsiteX45" fmla="*/ 1669256 w 2157412"/>
                <a:gd name="connsiteY45" fmla="*/ 54769 h 604838"/>
                <a:gd name="connsiteX46" fmla="*/ 1574006 w 2157412"/>
                <a:gd name="connsiteY46" fmla="*/ 92869 h 604838"/>
                <a:gd name="connsiteX47" fmla="*/ 1395412 w 2157412"/>
                <a:gd name="connsiteY47" fmla="*/ 140494 h 604838"/>
                <a:gd name="connsiteX48" fmla="*/ 1226343 w 2157412"/>
                <a:gd name="connsiteY48" fmla="*/ 185738 h 604838"/>
                <a:gd name="connsiteX49" fmla="*/ 1050131 w 2157412"/>
                <a:gd name="connsiteY49" fmla="*/ 245269 h 604838"/>
                <a:gd name="connsiteX50" fmla="*/ 792956 w 2157412"/>
                <a:gd name="connsiteY50" fmla="*/ 311944 h 604838"/>
                <a:gd name="connsiteX51" fmla="*/ 664368 w 2157412"/>
                <a:gd name="connsiteY51" fmla="*/ 342900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57412" h="604838">
                  <a:moveTo>
                    <a:pt x="664368" y="342900"/>
                  </a:moveTo>
                  <a:lnTo>
                    <a:pt x="445293" y="397669"/>
                  </a:lnTo>
                  <a:lnTo>
                    <a:pt x="392906" y="407194"/>
                  </a:lnTo>
                  <a:lnTo>
                    <a:pt x="359568" y="407194"/>
                  </a:lnTo>
                  <a:lnTo>
                    <a:pt x="290512" y="404813"/>
                  </a:lnTo>
                  <a:lnTo>
                    <a:pt x="178593" y="385763"/>
                  </a:lnTo>
                  <a:lnTo>
                    <a:pt x="78581" y="364331"/>
                  </a:lnTo>
                  <a:lnTo>
                    <a:pt x="52387" y="359569"/>
                  </a:lnTo>
                  <a:lnTo>
                    <a:pt x="38100" y="359569"/>
                  </a:lnTo>
                  <a:lnTo>
                    <a:pt x="11906" y="361950"/>
                  </a:lnTo>
                  <a:lnTo>
                    <a:pt x="0" y="371475"/>
                  </a:lnTo>
                  <a:lnTo>
                    <a:pt x="0" y="383381"/>
                  </a:lnTo>
                  <a:lnTo>
                    <a:pt x="4762" y="400050"/>
                  </a:lnTo>
                  <a:lnTo>
                    <a:pt x="16668" y="416719"/>
                  </a:lnTo>
                  <a:lnTo>
                    <a:pt x="38100" y="435769"/>
                  </a:lnTo>
                  <a:lnTo>
                    <a:pt x="114300" y="469106"/>
                  </a:lnTo>
                  <a:lnTo>
                    <a:pt x="254793" y="540544"/>
                  </a:lnTo>
                  <a:lnTo>
                    <a:pt x="350043" y="588169"/>
                  </a:lnTo>
                  <a:lnTo>
                    <a:pt x="383381" y="604838"/>
                  </a:lnTo>
                  <a:lnTo>
                    <a:pt x="452437" y="590550"/>
                  </a:lnTo>
                  <a:lnTo>
                    <a:pt x="602456" y="552450"/>
                  </a:lnTo>
                  <a:lnTo>
                    <a:pt x="738187" y="516731"/>
                  </a:lnTo>
                  <a:lnTo>
                    <a:pt x="981075" y="447675"/>
                  </a:lnTo>
                  <a:lnTo>
                    <a:pt x="1107281" y="411956"/>
                  </a:lnTo>
                  <a:lnTo>
                    <a:pt x="1273968" y="361950"/>
                  </a:lnTo>
                  <a:lnTo>
                    <a:pt x="1464468" y="323850"/>
                  </a:lnTo>
                  <a:lnTo>
                    <a:pt x="1638300" y="295275"/>
                  </a:lnTo>
                  <a:lnTo>
                    <a:pt x="1776412" y="271463"/>
                  </a:lnTo>
                  <a:lnTo>
                    <a:pt x="1835943" y="264319"/>
                  </a:lnTo>
                  <a:lnTo>
                    <a:pt x="1916906" y="257175"/>
                  </a:lnTo>
                  <a:lnTo>
                    <a:pt x="2005012" y="242888"/>
                  </a:lnTo>
                  <a:lnTo>
                    <a:pt x="2069306" y="230981"/>
                  </a:lnTo>
                  <a:lnTo>
                    <a:pt x="2109787" y="214313"/>
                  </a:lnTo>
                  <a:lnTo>
                    <a:pt x="2124075" y="202406"/>
                  </a:lnTo>
                  <a:lnTo>
                    <a:pt x="2143125" y="169069"/>
                  </a:lnTo>
                  <a:lnTo>
                    <a:pt x="2155031" y="138113"/>
                  </a:lnTo>
                  <a:lnTo>
                    <a:pt x="2157412" y="116681"/>
                  </a:lnTo>
                  <a:lnTo>
                    <a:pt x="2150268" y="92869"/>
                  </a:lnTo>
                  <a:lnTo>
                    <a:pt x="2131218" y="71438"/>
                  </a:lnTo>
                  <a:lnTo>
                    <a:pt x="2083593" y="52388"/>
                  </a:lnTo>
                  <a:lnTo>
                    <a:pt x="2021681" y="33338"/>
                  </a:lnTo>
                  <a:lnTo>
                    <a:pt x="1943100" y="9525"/>
                  </a:lnTo>
                  <a:lnTo>
                    <a:pt x="1821656" y="0"/>
                  </a:lnTo>
                  <a:lnTo>
                    <a:pt x="1778793" y="4763"/>
                  </a:lnTo>
                  <a:lnTo>
                    <a:pt x="1731168" y="26194"/>
                  </a:lnTo>
                  <a:lnTo>
                    <a:pt x="1669256" y="54769"/>
                  </a:lnTo>
                  <a:lnTo>
                    <a:pt x="1574006" y="92869"/>
                  </a:lnTo>
                  <a:lnTo>
                    <a:pt x="1395412" y="140494"/>
                  </a:lnTo>
                  <a:lnTo>
                    <a:pt x="1226343" y="185738"/>
                  </a:lnTo>
                  <a:lnTo>
                    <a:pt x="1050131" y="245269"/>
                  </a:lnTo>
                  <a:lnTo>
                    <a:pt x="792956" y="311944"/>
                  </a:lnTo>
                  <a:lnTo>
                    <a:pt x="66436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9">
              <a:extLst>
                <a:ext uri="{FF2B5EF4-FFF2-40B4-BE49-F238E27FC236}">
                  <a16:creationId xmlns:a16="http://schemas.microsoft.com/office/drawing/2014/main" id="{280D0CC2-1AEC-4223-B5B8-0A840B4B0360}"/>
                </a:ext>
              </a:extLst>
            </p:cNvPr>
            <p:cNvSpPr/>
            <p:nvPr/>
          </p:nvSpPr>
          <p:spPr>
            <a:xfrm>
              <a:off x="6386513" y="1741488"/>
              <a:ext cx="723900" cy="762000"/>
            </a:xfrm>
            <a:custGeom>
              <a:avLst/>
              <a:gdLst>
                <a:gd name="connsiteX0" fmla="*/ 452437 w 723900"/>
                <a:gd name="connsiteY0" fmla="*/ 183356 h 762000"/>
                <a:gd name="connsiteX1" fmla="*/ 564356 w 723900"/>
                <a:gd name="connsiteY1" fmla="*/ 235744 h 762000"/>
                <a:gd name="connsiteX2" fmla="*/ 602456 w 723900"/>
                <a:gd name="connsiteY2" fmla="*/ 252412 h 762000"/>
                <a:gd name="connsiteX3" fmla="*/ 623887 w 723900"/>
                <a:gd name="connsiteY3" fmla="*/ 266700 h 762000"/>
                <a:gd name="connsiteX4" fmla="*/ 642937 w 723900"/>
                <a:gd name="connsiteY4" fmla="*/ 290512 h 762000"/>
                <a:gd name="connsiteX5" fmla="*/ 659606 w 723900"/>
                <a:gd name="connsiteY5" fmla="*/ 314325 h 762000"/>
                <a:gd name="connsiteX6" fmla="*/ 678656 w 723900"/>
                <a:gd name="connsiteY6" fmla="*/ 347662 h 762000"/>
                <a:gd name="connsiteX7" fmla="*/ 692943 w 723900"/>
                <a:gd name="connsiteY7" fmla="*/ 381000 h 762000"/>
                <a:gd name="connsiteX8" fmla="*/ 702468 w 723900"/>
                <a:gd name="connsiteY8" fmla="*/ 409575 h 762000"/>
                <a:gd name="connsiteX9" fmla="*/ 709612 w 723900"/>
                <a:gd name="connsiteY9" fmla="*/ 438150 h 762000"/>
                <a:gd name="connsiteX10" fmla="*/ 716756 w 723900"/>
                <a:gd name="connsiteY10" fmla="*/ 466725 h 762000"/>
                <a:gd name="connsiteX11" fmla="*/ 723900 w 723900"/>
                <a:gd name="connsiteY11" fmla="*/ 521494 h 762000"/>
                <a:gd name="connsiteX12" fmla="*/ 723900 w 723900"/>
                <a:gd name="connsiteY12" fmla="*/ 559594 h 762000"/>
                <a:gd name="connsiteX13" fmla="*/ 723900 w 723900"/>
                <a:gd name="connsiteY13" fmla="*/ 595312 h 762000"/>
                <a:gd name="connsiteX14" fmla="*/ 719137 w 723900"/>
                <a:gd name="connsiteY14" fmla="*/ 631031 h 762000"/>
                <a:gd name="connsiteX15" fmla="*/ 707231 w 723900"/>
                <a:gd name="connsiteY15" fmla="*/ 673894 h 762000"/>
                <a:gd name="connsiteX16" fmla="*/ 683418 w 723900"/>
                <a:gd name="connsiteY16" fmla="*/ 721519 h 762000"/>
                <a:gd name="connsiteX17" fmla="*/ 657225 w 723900"/>
                <a:gd name="connsiteY17" fmla="*/ 754856 h 762000"/>
                <a:gd name="connsiteX18" fmla="*/ 633412 w 723900"/>
                <a:gd name="connsiteY18" fmla="*/ 762000 h 762000"/>
                <a:gd name="connsiteX19" fmla="*/ 602456 w 723900"/>
                <a:gd name="connsiteY19" fmla="*/ 752475 h 762000"/>
                <a:gd name="connsiteX20" fmla="*/ 561975 w 723900"/>
                <a:gd name="connsiteY20" fmla="*/ 726281 h 762000"/>
                <a:gd name="connsiteX21" fmla="*/ 526256 w 723900"/>
                <a:gd name="connsiteY21" fmla="*/ 685800 h 762000"/>
                <a:gd name="connsiteX22" fmla="*/ 483393 w 723900"/>
                <a:gd name="connsiteY22" fmla="*/ 597694 h 762000"/>
                <a:gd name="connsiteX23" fmla="*/ 433387 w 723900"/>
                <a:gd name="connsiteY23" fmla="*/ 509587 h 762000"/>
                <a:gd name="connsiteX24" fmla="*/ 361950 w 723900"/>
                <a:gd name="connsiteY24" fmla="*/ 409575 h 762000"/>
                <a:gd name="connsiteX25" fmla="*/ 309562 w 723900"/>
                <a:gd name="connsiteY25" fmla="*/ 342900 h 762000"/>
                <a:gd name="connsiteX26" fmla="*/ 238125 w 723900"/>
                <a:gd name="connsiteY26" fmla="*/ 261937 h 762000"/>
                <a:gd name="connsiteX27" fmla="*/ 154781 w 723900"/>
                <a:gd name="connsiteY27" fmla="*/ 180975 h 762000"/>
                <a:gd name="connsiteX28" fmla="*/ 69056 w 723900"/>
                <a:gd name="connsiteY28" fmla="*/ 107156 h 762000"/>
                <a:gd name="connsiteX29" fmla="*/ 9525 w 723900"/>
                <a:gd name="connsiteY29" fmla="*/ 59531 h 762000"/>
                <a:gd name="connsiteX30" fmla="*/ 0 w 723900"/>
                <a:gd name="connsiteY30" fmla="*/ 40481 h 762000"/>
                <a:gd name="connsiteX31" fmla="*/ 0 w 723900"/>
                <a:gd name="connsiteY31" fmla="*/ 21431 h 762000"/>
                <a:gd name="connsiteX32" fmla="*/ 2381 w 723900"/>
                <a:gd name="connsiteY32" fmla="*/ 7144 h 762000"/>
                <a:gd name="connsiteX33" fmla="*/ 14287 w 723900"/>
                <a:gd name="connsiteY33" fmla="*/ 0 h 762000"/>
                <a:gd name="connsiteX34" fmla="*/ 33337 w 723900"/>
                <a:gd name="connsiteY34" fmla="*/ 0 h 762000"/>
                <a:gd name="connsiteX35" fmla="*/ 90487 w 723900"/>
                <a:gd name="connsiteY35" fmla="*/ 19050 h 762000"/>
                <a:gd name="connsiteX36" fmla="*/ 195262 w 723900"/>
                <a:gd name="connsiteY36" fmla="*/ 66675 h 762000"/>
                <a:gd name="connsiteX37" fmla="*/ 407193 w 723900"/>
                <a:gd name="connsiteY37" fmla="*/ 161925 h 762000"/>
                <a:gd name="connsiteX38" fmla="*/ 452437 w 723900"/>
                <a:gd name="connsiteY38" fmla="*/ 183356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3900" h="762000">
                  <a:moveTo>
                    <a:pt x="452437" y="183356"/>
                  </a:moveTo>
                  <a:lnTo>
                    <a:pt x="564356" y="235744"/>
                  </a:lnTo>
                  <a:lnTo>
                    <a:pt x="602456" y="252412"/>
                  </a:lnTo>
                  <a:lnTo>
                    <a:pt x="623887" y="266700"/>
                  </a:lnTo>
                  <a:lnTo>
                    <a:pt x="642937" y="290512"/>
                  </a:lnTo>
                  <a:lnTo>
                    <a:pt x="659606" y="314325"/>
                  </a:lnTo>
                  <a:lnTo>
                    <a:pt x="678656" y="347662"/>
                  </a:lnTo>
                  <a:lnTo>
                    <a:pt x="692943" y="381000"/>
                  </a:lnTo>
                  <a:lnTo>
                    <a:pt x="702468" y="409575"/>
                  </a:lnTo>
                  <a:lnTo>
                    <a:pt x="709612" y="438150"/>
                  </a:lnTo>
                  <a:lnTo>
                    <a:pt x="716756" y="466725"/>
                  </a:lnTo>
                  <a:lnTo>
                    <a:pt x="723900" y="521494"/>
                  </a:lnTo>
                  <a:lnTo>
                    <a:pt x="723900" y="559594"/>
                  </a:lnTo>
                  <a:lnTo>
                    <a:pt x="723900" y="595312"/>
                  </a:lnTo>
                  <a:lnTo>
                    <a:pt x="719137" y="631031"/>
                  </a:lnTo>
                  <a:lnTo>
                    <a:pt x="707231" y="673894"/>
                  </a:lnTo>
                  <a:lnTo>
                    <a:pt x="683418" y="721519"/>
                  </a:lnTo>
                  <a:lnTo>
                    <a:pt x="657225" y="754856"/>
                  </a:lnTo>
                  <a:lnTo>
                    <a:pt x="633412" y="762000"/>
                  </a:lnTo>
                  <a:lnTo>
                    <a:pt x="602456" y="752475"/>
                  </a:lnTo>
                  <a:lnTo>
                    <a:pt x="561975" y="726281"/>
                  </a:lnTo>
                  <a:lnTo>
                    <a:pt x="526256" y="685800"/>
                  </a:lnTo>
                  <a:lnTo>
                    <a:pt x="483393" y="597694"/>
                  </a:lnTo>
                  <a:lnTo>
                    <a:pt x="433387" y="509587"/>
                  </a:lnTo>
                  <a:lnTo>
                    <a:pt x="361950" y="409575"/>
                  </a:lnTo>
                  <a:lnTo>
                    <a:pt x="309562" y="342900"/>
                  </a:lnTo>
                  <a:lnTo>
                    <a:pt x="238125" y="261937"/>
                  </a:lnTo>
                  <a:lnTo>
                    <a:pt x="154781" y="180975"/>
                  </a:lnTo>
                  <a:lnTo>
                    <a:pt x="69056" y="107156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0487" y="19050"/>
                  </a:lnTo>
                  <a:lnTo>
                    <a:pt x="195262" y="66675"/>
                  </a:lnTo>
                  <a:lnTo>
                    <a:pt x="407193" y="161925"/>
                  </a:lnTo>
                  <a:lnTo>
                    <a:pt x="452437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0">
              <a:extLst>
                <a:ext uri="{FF2B5EF4-FFF2-40B4-BE49-F238E27FC236}">
                  <a16:creationId xmlns:a16="http://schemas.microsoft.com/office/drawing/2014/main" id="{7F656141-FAE9-4BBF-9CFB-C853C83512E4}"/>
                </a:ext>
              </a:extLst>
            </p:cNvPr>
            <p:cNvSpPr/>
            <p:nvPr/>
          </p:nvSpPr>
          <p:spPr>
            <a:xfrm>
              <a:off x="2928938" y="1757363"/>
              <a:ext cx="903287" cy="633412"/>
            </a:xfrm>
            <a:custGeom>
              <a:avLst/>
              <a:gdLst>
                <a:gd name="connsiteX0" fmla="*/ 350043 w 902493"/>
                <a:gd name="connsiteY0" fmla="*/ 366712 h 633412"/>
                <a:gd name="connsiteX1" fmla="*/ 252412 w 902493"/>
                <a:gd name="connsiteY1" fmla="*/ 285750 h 633412"/>
                <a:gd name="connsiteX2" fmla="*/ 178593 w 902493"/>
                <a:gd name="connsiteY2" fmla="*/ 214312 h 633412"/>
                <a:gd name="connsiteX3" fmla="*/ 71437 w 902493"/>
                <a:gd name="connsiteY3" fmla="*/ 111918 h 633412"/>
                <a:gd name="connsiteX4" fmla="*/ 11906 w 902493"/>
                <a:gd name="connsiteY4" fmla="*/ 47625 h 633412"/>
                <a:gd name="connsiteX5" fmla="*/ 0 w 902493"/>
                <a:gd name="connsiteY5" fmla="*/ 26193 h 633412"/>
                <a:gd name="connsiteX6" fmla="*/ 4762 w 902493"/>
                <a:gd name="connsiteY6" fmla="*/ 9525 h 633412"/>
                <a:gd name="connsiteX7" fmla="*/ 26193 w 902493"/>
                <a:gd name="connsiteY7" fmla="*/ 0 h 633412"/>
                <a:gd name="connsiteX8" fmla="*/ 45243 w 902493"/>
                <a:gd name="connsiteY8" fmla="*/ 0 h 633412"/>
                <a:gd name="connsiteX9" fmla="*/ 69056 w 902493"/>
                <a:gd name="connsiteY9" fmla="*/ 7143 h 633412"/>
                <a:gd name="connsiteX10" fmla="*/ 133350 w 902493"/>
                <a:gd name="connsiteY10" fmla="*/ 35718 h 633412"/>
                <a:gd name="connsiteX11" fmla="*/ 257175 w 902493"/>
                <a:gd name="connsiteY11" fmla="*/ 90487 h 633412"/>
                <a:gd name="connsiteX12" fmla="*/ 357187 w 902493"/>
                <a:gd name="connsiteY12" fmla="*/ 130968 h 633412"/>
                <a:gd name="connsiteX13" fmla="*/ 428625 w 902493"/>
                <a:gd name="connsiteY13" fmla="*/ 150018 h 633412"/>
                <a:gd name="connsiteX14" fmla="*/ 592931 w 902493"/>
                <a:gd name="connsiteY14" fmla="*/ 183356 h 633412"/>
                <a:gd name="connsiteX15" fmla="*/ 688181 w 902493"/>
                <a:gd name="connsiteY15" fmla="*/ 197643 h 633412"/>
                <a:gd name="connsiteX16" fmla="*/ 709612 w 902493"/>
                <a:gd name="connsiteY16" fmla="*/ 204787 h 633412"/>
                <a:gd name="connsiteX17" fmla="*/ 728662 w 902493"/>
                <a:gd name="connsiteY17" fmla="*/ 221456 h 633412"/>
                <a:gd name="connsiteX18" fmla="*/ 773906 w 902493"/>
                <a:gd name="connsiteY18" fmla="*/ 264318 h 633412"/>
                <a:gd name="connsiteX19" fmla="*/ 816768 w 902493"/>
                <a:gd name="connsiteY19" fmla="*/ 311943 h 633412"/>
                <a:gd name="connsiteX20" fmla="*/ 842962 w 902493"/>
                <a:gd name="connsiteY20" fmla="*/ 345281 h 633412"/>
                <a:gd name="connsiteX21" fmla="*/ 857250 w 902493"/>
                <a:gd name="connsiteY21" fmla="*/ 366712 h 633412"/>
                <a:gd name="connsiteX22" fmla="*/ 876300 w 902493"/>
                <a:gd name="connsiteY22" fmla="*/ 402431 h 633412"/>
                <a:gd name="connsiteX23" fmla="*/ 888206 w 902493"/>
                <a:gd name="connsiteY23" fmla="*/ 438150 h 633412"/>
                <a:gd name="connsiteX24" fmla="*/ 895350 w 902493"/>
                <a:gd name="connsiteY24" fmla="*/ 469106 h 633412"/>
                <a:gd name="connsiteX25" fmla="*/ 900112 w 902493"/>
                <a:gd name="connsiteY25" fmla="*/ 495300 h 633412"/>
                <a:gd name="connsiteX26" fmla="*/ 902493 w 902493"/>
                <a:gd name="connsiteY26" fmla="*/ 535781 h 633412"/>
                <a:gd name="connsiteX27" fmla="*/ 895350 w 902493"/>
                <a:gd name="connsiteY27" fmla="*/ 581025 h 633412"/>
                <a:gd name="connsiteX28" fmla="*/ 883443 w 902493"/>
                <a:gd name="connsiteY28" fmla="*/ 604837 h 633412"/>
                <a:gd name="connsiteX29" fmla="*/ 862012 w 902493"/>
                <a:gd name="connsiteY29" fmla="*/ 623887 h 633412"/>
                <a:gd name="connsiteX30" fmla="*/ 835818 w 902493"/>
                <a:gd name="connsiteY30" fmla="*/ 633412 h 633412"/>
                <a:gd name="connsiteX31" fmla="*/ 807243 w 902493"/>
                <a:gd name="connsiteY31" fmla="*/ 633412 h 633412"/>
                <a:gd name="connsiteX32" fmla="*/ 759618 w 902493"/>
                <a:gd name="connsiteY32" fmla="*/ 619125 h 633412"/>
                <a:gd name="connsiteX33" fmla="*/ 678656 w 902493"/>
                <a:gd name="connsiteY33" fmla="*/ 583406 h 633412"/>
                <a:gd name="connsiteX34" fmla="*/ 592931 w 902493"/>
                <a:gd name="connsiteY34" fmla="*/ 538162 h 633412"/>
                <a:gd name="connsiteX35" fmla="*/ 516731 w 902493"/>
                <a:gd name="connsiteY35" fmla="*/ 490537 h 633412"/>
                <a:gd name="connsiteX36" fmla="*/ 421481 w 902493"/>
                <a:gd name="connsiteY36" fmla="*/ 423862 h 633412"/>
                <a:gd name="connsiteX37" fmla="*/ 350043 w 902493"/>
                <a:gd name="connsiteY37" fmla="*/ 366712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2493" h="633412">
                  <a:moveTo>
                    <a:pt x="350043" y="366712"/>
                  </a:moveTo>
                  <a:lnTo>
                    <a:pt x="252412" y="285750"/>
                  </a:lnTo>
                  <a:lnTo>
                    <a:pt x="178593" y="214312"/>
                  </a:lnTo>
                  <a:lnTo>
                    <a:pt x="71437" y="111918"/>
                  </a:lnTo>
                  <a:lnTo>
                    <a:pt x="11906" y="47625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6193" y="0"/>
                  </a:lnTo>
                  <a:lnTo>
                    <a:pt x="45243" y="0"/>
                  </a:lnTo>
                  <a:lnTo>
                    <a:pt x="69056" y="7143"/>
                  </a:lnTo>
                  <a:lnTo>
                    <a:pt x="133350" y="35718"/>
                  </a:lnTo>
                  <a:lnTo>
                    <a:pt x="257175" y="90487"/>
                  </a:lnTo>
                  <a:lnTo>
                    <a:pt x="357187" y="130968"/>
                  </a:lnTo>
                  <a:lnTo>
                    <a:pt x="428625" y="150018"/>
                  </a:lnTo>
                  <a:lnTo>
                    <a:pt x="592931" y="183356"/>
                  </a:lnTo>
                  <a:lnTo>
                    <a:pt x="688181" y="197643"/>
                  </a:lnTo>
                  <a:lnTo>
                    <a:pt x="709612" y="204787"/>
                  </a:lnTo>
                  <a:lnTo>
                    <a:pt x="728662" y="221456"/>
                  </a:lnTo>
                  <a:lnTo>
                    <a:pt x="773906" y="264318"/>
                  </a:lnTo>
                  <a:lnTo>
                    <a:pt x="816768" y="311943"/>
                  </a:lnTo>
                  <a:lnTo>
                    <a:pt x="842962" y="345281"/>
                  </a:lnTo>
                  <a:lnTo>
                    <a:pt x="857250" y="366712"/>
                  </a:lnTo>
                  <a:lnTo>
                    <a:pt x="876300" y="402431"/>
                  </a:lnTo>
                  <a:lnTo>
                    <a:pt x="888206" y="438150"/>
                  </a:lnTo>
                  <a:lnTo>
                    <a:pt x="895350" y="469106"/>
                  </a:lnTo>
                  <a:lnTo>
                    <a:pt x="900112" y="495300"/>
                  </a:lnTo>
                  <a:lnTo>
                    <a:pt x="902493" y="535781"/>
                  </a:lnTo>
                  <a:lnTo>
                    <a:pt x="895350" y="581025"/>
                  </a:lnTo>
                  <a:lnTo>
                    <a:pt x="883443" y="604837"/>
                  </a:lnTo>
                  <a:lnTo>
                    <a:pt x="862012" y="623887"/>
                  </a:lnTo>
                  <a:lnTo>
                    <a:pt x="835818" y="633412"/>
                  </a:lnTo>
                  <a:lnTo>
                    <a:pt x="807243" y="633412"/>
                  </a:lnTo>
                  <a:lnTo>
                    <a:pt x="759618" y="619125"/>
                  </a:lnTo>
                  <a:lnTo>
                    <a:pt x="678656" y="583406"/>
                  </a:lnTo>
                  <a:lnTo>
                    <a:pt x="592931" y="538162"/>
                  </a:lnTo>
                  <a:lnTo>
                    <a:pt x="516731" y="490537"/>
                  </a:lnTo>
                  <a:lnTo>
                    <a:pt x="421481" y="423862"/>
                  </a:lnTo>
                  <a:lnTo>
                    <a:pt x="35004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1">
              <a:extLst>
                <a:ext uri="{FF2B5EF4-FFF2-40B4-BE49-F238E27FC236}">
                  <a16:creationId xmlns:a16="http://schemas.microsoft.com/office/drawing/2014/main" id="{46B3C98F-D596-489A-82C9-E75BDB84C6EC}"/>
                </a:ext>
              </a:extLst>
            </p:cNvPr>
            <p:cNvSpPr/>
            <p:nvPr/>
          </p:nvSpPr>
          <p:spPr>
            <a:xfrm>
              <a:off x="2660650" y="2881313"/>
              <a:ext cx="814388" cy="657225"/>
            </a:xfrm>
            <a:custGeom>
              <a:avLst/>
              <a:gdLst>
                <a:gd name="connsiteX0" fmla="*/ 371475 w 814388"/>
                <a:gd name="connsiteY0" fmla="*/ 442912 h 657225"/>
                <a:gd name="connsiteX1" fmla="*/ 416719 w 814388"/>
                <a:gd name="connsiteY1" fmla="*/ 485775 h 657225"/>
                <a:gd name="connsiteX2" fmla="*/ 457200 w 814388"/>
                <a:gd name="connsiteY2" fmla="*/ 514350 h 657225"/>
                <a:gd name="connsiteX3" fmla="*/ 514350 w 814388"/>
                <a:gd name="connsiteY3" fmla="*/ 550068 h 657225"/>
                <a:gd name="connsiteX4" fmla="*/ 564357 w 814388"/>
                <a:gd name="connsiteY4" fmla="*/ 576262 h 657225"/>
                <a:gd name="connsiteX5" fmla="*/ 635794 w 814388"/>
                <a:gd name="connsiteY5" fmla="*/ 609600 h 657225"/>
                <a:gd name="connsiteX6" fmla="*/ 719138 w 814388"/>
                <a:gd name="connsiteY6" fmla="*/ 645318 h 657225"/>
                <a:gd name="connsiteX7" fmla="*/ 733425 w 814388"/>
                <a:gd name="connsiteY7" fmla="*/ 652462 h 657225"/>
                <a:gd name="connsiteX8" fmla="*/ 754857 w 814388"/>
                <a:gd name="connsiteY8" fmla="*/ 657225 h 657225"/>
                <a:gd name="connsiteX9" fmla="*/ 776288 w 814388"/>
                <a:gd name="connsiteY9" fmla="*/ 654843 h 657225"/>
                <a:gd name="connsiteX10" fmla="*/ 792957 w 814388"/>
                <a:gd name="connsiteY10" fmla="*/ 647700 h 657225"/>
                <a:gd name="connsiteX11" fmla="*/ 804863 w 814388"/>
                <a:gd name="connsiteY11" fmla="*/ 631031 h 657225"/>
                <a:gd name="connsiteX12" fmla="*/ 812007 w 814388"/>
                <a:gd name="connsiteY12" fmla="*/ 611981 h 657225"/>
                <a:gd name="connsiteX13" fmla="*/ 814388 w 814388"/>
                <a:gd name="connsiteY13" fmla="*/ 583406 h 657225"/>
                <a:gd name="connsiteX14" fmla="*/ 812007 w 814388"/>
                <a:gd name="connsiteY14" fmla="*/ 528637 h 657225"/>
                <a:gd name="connsiteX15" fmla="*/ 807244 w 814388"/>
                <a:gd name="connsiteY15" fmla="*/ 464343 h 657225"/>
                <a:gd name="connsiteX16" fmla="*/ 797719 w 814388"/>
                <a:gd name="connsiteY16" fmla="*/ 416718 h 657225"/>
                <a:gd name="connsiteX17" fmla="*/ 781050 w 814388"/>
                <a:gd name="connsiteY17" fmla="*/ 371475 h 657225"/>
                <a:gd name="connsiteX18" fmla="*/ 762000 w 814388"/>
                <a:gd name="connsiteY18" fmla="*/ 345281 h 657225"/>
                <a:gd name="connsiteX19" fmla="*/ 721519 w 814388"/>
                <a:gd name="connsiteY19" fmla="*/ 311943 h 657225"/>
                <a:gd name="connsiteX20" fmla="*/ 645319 w 814388"/>
                <a:gd name="connsiteY20" fmla="*/ 264318 h 657225"/>
                <a:gd name="connsiteX21" fmla="*/ 590550 w 814388"/>
                <a:gd name="connsiteY21" fmla="*/ 245268 h 657225"/>
                <a:gd name="connsiteX22" fmla="*/ 426244 w 814388"/>
                <a:gd name="connsiteY22" fmla="*/ 185737 h 657225"/>
                <a:gd name="connsiteX23" fmla="*/ 314325 w 814388"/>
                <a:gd name="connsiteY23" fmla="*/ 138112 h 657225"/>
                <a:gd name="connsiteX24" fmla="*/ 230982 w 814388"/>
                <a:gd name="connsiteY24" fmla="*/ 100012 h 657225"/>
                <a:gd name="connsiteX25" fmla="*/ 138113 w 814388"/>
                <a:gd name="connsiteY25" fmla="*/ 50006 h 657225"/>
                <a:gd name="connsiteX26" fmla="*/ 83344 w 814388"/>
                <a:gd name="connsiteY26" fmla="*/ 16668 h 657225"/>
                <a:gd name="connsiteX27" fmla="*/ 52388 w 814388"/>
                <a:gd name="connsiteY27" fmla="*/ 2381 h 657225"/>
                <a:gd name="connsiteX28" fmla="*/ 28575 w 814388"/>
                <a:gd name="connsiteY28" fmla="*/ 0 h 657225"/>
                <a:gd name="connsiteX29" fmla="*/ 4763 w 814388"/>
                <a:gd name="connsiteY29" fmla="*/ 2381 h 657225"/>
                <a:gd name="connsiteX30" fmla="*/ 0 w 814388"/>
                <a:gd name="connsiteY30" fmla="*/ 14287 h 657225"/>
                <a:gd name="connsiteX31" fmla="*/ 2382 w 814388"/>
                <a:gd name="connsiteY31" fmla="*/ 30956 h 657225"/>
                <a:gd name="connsiteX32" fmla="*/ 16669 w 814388"/>
                <a:gd name="connsiteY32" fmla="*/ 61912 h 657225"/>
                <a:gd name="connsiteX33" fmla="*/ 66675 w 814388"/>
                <a:gd name="connsiteY33" fmla="*/ 119062 h 657225"/>
                <a:gd name="connsiteX34" fmla="*/ 164307 w 814388"/>
                <a:gd name="connsiteY34" fmla="*/ 223837 h 657225"/>
                <a:gd name="connsiteX35" fmla="*/ 271463 w 814388"/>
                <a:gd name="connsiteY35" fmla="*/ 335756 h 657225"/>
                <a:gd name="connsiteX36" fmla="*/ 371475 w 814388"/>
                <a:gd name="connsiteY36" fmla="*/ 44291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4388" h="657225">
                  <a:moveTo>
                    <a:pt x="371475" y="442912"/>
                  </a:moveTo>
                  <a:lnTo>
                    <a:pt x="416719" y="485775"/>
                  </a:lnTo>
                  <a:lnTo>
                    <a:pt x="457200" y="514350"/>
                  </a:lnTo>
                  <a:lnTo>
                    <a:pt x="514350" y="550068"/>
                  </a:lnTo>
                  <a:lnTo>
                    <a:pt x="564357" y="576262"/>
                  </a:lnTo>
                  <a:lnTo>
                    <a:pt x="635794" y="609600"/>
                  </a:lnTo>
                  <a:lnTo>
                    <a:pt x="719138" y="645318"/>
                  </a:lnTo>
                  <a:lnTo>
                    <a:pt x="733425" y="652462"/>
                  </a:lnTo>
                  <a:lnTo>
                    <a:pt x="754857" y="657225"/>
                  </a:lnTo>
                  <a:lnTo>
                    <a:pt x="776288" y="654843"/>
                  </a:lnTo>
                  <a:lnTo>
                    <a:pt x="792957" y="647700"/>
                  </a:lnTo>
                  <a:lnTo>
                    <a:pt x="804863" y="631031"/>
                  </a:lnTo>
                  <a:lnTo>
                    <a:pt x="812007" y="611981"/>
                  </a:lnTo>
                  <a:lnTo>
                    <a:pt x="814388" y="583406"/>
                  </a:lnTo>
                  <a:cubicBezTo>
                    <a:pt x="813594" y="565150"/>
                    <a:pt x="812801" y="546893"/>
                    <a:pt x="812007" y="528637"/>
                  </a:cubicBezTo>
                  <a:lnTo>
                    <a:pt x="807244" y="464343"/>
                  </a:lnTo>
                  <a:lnTo>
                    <a:pt x="797719" y="416718"/>
                  </a:lnTo>
                  <a:lnTo>
                    <a:pt x="781050" y="371475"/>
                  </a:lnTo>
                  <a:lnTo>
                    <a:pt x="762000" y="345281"/>
                  </a:lnTo>
                  <a:lnTo>
                    <a:pt x="721519" y="311943"/>
                  </a:lnTo>
                  <a:lnTo>
                    <a:pt x="645319" y="264318"/>
                  </a:lnTo>
                  <a:lnTo>
                    <a:pt x="590550" y="245268"/>
                  </a:lnTo>
                  <a:lnTo>
                    <a:pt x="426244" y="185737"/>
                  </a:lnTo>
                  <a:lnTo>
                    <a:pt x="314325" y="138112"/>
                  </a:lnTo>
                  <a:lnTo>
                    <a:pt x="230982" y="100012"/>
                  </a:lnTo>
                  <a:lnTo>
                    <a:pt x="138113" y="50006"/>
                  </a:lnTo>
                  <a:lnTo>
                    <a:pt x="83344" y="16668"/>
                  </a:lnTo>
                  <a:lnTo>
                    <a:pt x="52388" y="2381"/>
                  </a:lnTo>
                  <a:lnTo>
                    <a:pt x="28575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30956"/>
                  </a:lnTo>
                  <a:lnTo>
                    <a:pt x="16669" y="61912"/>
                  </a:lnTo>
                  <a:lnTo>
                    <a:pt x="66675" y="119062"/>
                  </a:lnTo>
                  <a:lnTo>
                    <a:pt x="164307" y="223837"/>
                  </a:lnTo>
                  <a:lnTo>
                    <a:pt x="271463" y="335756"/>
                  </a:lnTo>
                  <a:lnTo>
                    <a:pt x="371475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2">
              <a:extLst>
                <a:ext uri="{FF2B5EF4-FFF2-40B4-BE49-F238E27FC236}">
                  <a16:creationId xmlns:a16="http://schemas.microsoft.com/office/drawing/2014/main" id="{86832B54-9D39-4491-810D-378559892365}"/>
                </a:ext>
              </a:extLst>
            </p:cNvPr>
            <p:cNvSpPr/>
            <p:nvPr/>
          </p:nvSpPr>
          <p:spPr>
            <a:xfrm>
              <a:off x="2574925" y="5233988"/>
              <a:ext cx="534988" cy="657225"/>
            </a:xfrm>
            <a:custGeom>
              <a:avLst/>
              <a:gdLst>
                <a:gd name="connsiteX0" fmla="*/ 257175 w 535782"/>
                <a:gd name="connsiteY0" fmla="*/ 492918 h 657225"/>
                <a:gd name="connsiteX1" fmla="*/ 190500 w 535782"/>
                <a:gd name="connsiteY1" fmla="*/ 421481 h 657225"/>
                <a:gd name="connsiteX2" fmla="*/ 126207 w 535782"/>
                <a:gd name="connsiteY2" fmla="*/ 352425 h 657225"/>
                <a:gd name="connsiteX3" fmla="*/ 116682 w 535782"/>
                <a:gd name="connsiteY3" fmla="*/ 340518 h 657225"/>
                <a:gd name="connsiteX4" fmla="*/ 85725 w 535782"/>
                <a:gd name="connsiteY4" fmla="*/ 271462 h 657225"/>
                <a:gd name="connsiteX5" fmla="*/ 30957 w 535782"/>
                <a:gd name="connsiteY5" fmla="*/ 130968 h 657225"/>
                <a:gd name="connsiteX6" fmla="*/ 2382 w 535782"/>
                <a:gd name="connsiteY6" fmla="*/ 64293 h 657225"/>
                <a:gd name="connsiteX7" fmla="*/ 0 w 535782"/>
                <a:gd name="connsiteY7" fmla="*/ 50006 h 657225"/>
                <a:gd name="connsiteX8" fmla="*/ 0 w 535782"/>
                <a:gd name="connsiteY8" fmla="*/ 30956 h 657225"/>
                <a:gd name="connsiteX9" fmla="*/ 4763 w 535782"/>
                <a:gd name="connsiteY9" fmla="*/ 14287 h 657225"/>
                <a:gd name="connsiteX10" fmla="*/ 14288 w 535782"/>
                <a:gd name="connsiteY10" fmla="*/ 7143 h 657225"/>
                <a:gd name="connsiteX11" fmla="*/ 33338 w 535782"/>
                <a:gd name="connsiteY11" fmla="*/ 2381 h 657225"/>
                <a:gd name="connsiteX12" fmla="*/ 50007 w 535782"/>
                <a:gd name="connsiteY12" fmla="*/ 0 h 657225"/>
                <a:gd name="connsiteX13" fmla="*/ 66675 w 535782"/>
                <a:gd name="connsiteY13" fmla="*/ 2381 h 657225"/>
                <a:gd name="connsiteX14" fmla="*/ 83344 w 535782"/>
                <a:gd name="connsiteY14" fmla="*/ 16668 h 657225"/>
                <a:gd name="connsiteX15" fmla="*/ 135732 w 535782"/>
                <a:gd name="connsiteY15" fmla="*/ 78581 h 657225"/>
                <a:gd name="connsiteX16" fmla="*/ 183357 w 535782"/>
                <a:gd name="connsiteY16" fmla="*/ 133350 h 657225"/>
                <a:gd name="connsiteX17" fmla="*/ 197644 w 535782"/>
                <a:gd name="connsiteY17" fmla="*/ 147637 h 657225"/>
                <a:gd name="connsiteX18" fmla="*/ 535782 w 535782"/>
                <a:gd name="connsiteY18" fmla="*/ 304800 h 657225"/>
                <a:gd name="connsiteX19" fmla="*/ 521494 w 535782"/>
                <a:gd name="connsiteY19" fmla="*/ 416718 h 657225"/>
                <a:gd name="connsiteX20" fmla="*/ 507207 w 535782"/>
                <a:gd name="connsiteY20" fmla="*/ 521493 h 657225"/>
                <a:gd name="connsiteX21" fmla="*/ 500063 w 535782"/>
                <a:gd name="connsiteY21" fmla="*/ 578643 h 657225"/>
                <a:gd name="connsiteX22" fmla="*/ 495300 w 535782"/>
                <a:gd name="connsiteY22" fmla="*/ 609600 h 657225"/>
                <a:gd name="connsiteX23" fmla="*/ 476250 w 535782"/>
                <a:gd name="connsiteY23" fmla="*/ 640556 h 657225"/>
                <a:gd name="connsiteX24" fmla="*/ 457200 w 535782"/>
                <a:gd name="connsiteY24" fmla="*/ 654843 h 657225"/>
                <a:gd name="connsiteX25" fmla="*/ 442913 w 535782"/>
                <a:gd name="connsiteY25" fmla="*/ 657225 h 657225"/>
                <a:gd name="connsiteX26" fmla="*/ 416719 w 535782"/>
                <a:gd name="connsiteY26" fmla="*/ 652462 h 657225"/>
                <a:gd name="connsiteX27" fmla="*/ 376238 w 535782"/>
                <a:gd name="connsiteY27" fmla="*/ 621506 h 657225"/>
                <a:gd name="connsiteX28" fmla="*/ 300038 w 535782"/>
                <a:gd name="connsiteY28" fmla="*/ 535781 h 657225"/>
                <a:gd name="connsiteX29" fmla="*/ 257175 w 535782"/>
                <a:gd name="connsiteY29" fmla="*/ 49291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5782" h="657225">
                  <a:moveTo>
                    <a:pt x="257175" y="492918"/>
                  </a:moveTo>
                  <a:lnTo>
                    <a:pt x="190500" y="421481"/>
                  </a:lnTo>
                  <a:lnTo>
                    <a:pt x="126207" y="352425"/>
                  </a:lnTo>
                  <a:lnTo>
                    <a:pt x="116682" y="340518"/>
                  </a:lnTo>
                  <a:lnTo>
                    <a:pt x="85725" y="271462"/>
                  </a:lnTo>
                  <a:lnTo>
                    <a:pt x="30957" y="130968"/>
                  </a:lnTo>
                  <a:lnTo>
                    <a:pt x="2382" y="64293"/>
                  </a:lnTo>
                  <a:lnTo>
                    <a:pt x="0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4288" y="7143"/>
                  </a:lnTo>
                  <a:lnTo>
                    <a:pt x="33338" y="2381"/>
                  </a:lnTo>
                  <a:lnTo>
                    <a:pt x="50007" y="0"/>
                  </a:lnTo>
                  <a:lnTo>
                    <a:pt x="66675" y="2381"/>
                  </a:lnTo>
                  <a:lnTo>
                    <a:pt x="83344" y="16668"/>
                  </a:lnTo>
                  <a:lnTo>
                    <a:pt x="135732" y="78581"/>
                  </a:lnTo>
                  <a:lnTo>
                    <a:pt x="183357" y="133350"/>
                  </a:lnTo>
                  <a:lnTo>
                    <a:pt x="197644" y="147637"/>
                  </a:lnTo>
                  <a:lnTo>
                    <a:pt x="535782" y="304800"/>
                  </a:lnTo>
                  <a:lnTo>
                    <a:pt x="521494" y="416718"/>
                  </a:lnTo>
                  <a:lnTo>
                    <a:pt x="507207" y="521493"/>
                  </a:lnTo>
                  <a:lnTo>
                    <a:pt x="500063" y="578643"/>
                  </a:lnTo>
                  <a:lnTo>
                    <a:pt x="495300" y="609600"/>
                  </a:lnTo>
                  <a:lnTo>
                    <a:pt x="476250" y="640556"/>
                  </a:lnTo>
                  <a:lnTo>
                    <a:pt x="457200" y="654843"/>
                  </a:lnTo>
                  <a:lnTo>
                    <a:pt x="442913" y="657225"/>
                  </a:lnTo>
                  <a:lnTo>
                    <a:pt x="416719" y="652462"/>
                  </a:lnTo>
                  <a:lnTo>
                    <a:pt x="376238" y="621506"/>
                  </a:lnTo>
                  <a:lnTo>
                    <a:pt x="300038" y="535781"/>
                  </a:lnTo>
                  <a:lnTo>
                    <a:pt x="257175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4">
              <a:extLst>
                <a:ext uri="{FF2B5EF4-FFF2-40B4-BE49-F238E27FC236}">
                  <a16:creationId xmlns:a16="http://schemas.microsoft.com/office/drawing/2014/main" id="{21AC38C4-0097-4C84-BF2C-695B487B52B6}"/>
                </a:ext>
              </a:extLst>
            </p:cNvPr>
            <p:cNvSpPr/>
            <p:nvPr/>
          </p:nvSpPr>
          <p:spPr>
            <a:xfrm>
              <a:off x="4038600" y="3275013"/>
              <a:ext cx="2876550" cy="825500"/>
            </a:xfrm>
            <a:custGeom>
              <a:avLst/>
              <a:gdLst>
                <a:gd name="connsiteX0" fmla="*/ 1012031 w 2876550"/>
                <a:gd name="connsiteY0" fmla="*/ 388144 h 826294"/>
                <a:gd name="connsiteX1" fmla="*/ 1219200 w 2876550"/>
                <a:gd name="connsiteY1" fmla="*/ 323850 h 826294"/>
                <a:gd name="connsiteX2" fmla="*/ 1354931 w 2876550"/>
                <a:gd name="connsiteY2" fmla="*/ 280987 h 826294"/>
                <a:gd name="connsiteX3" fmla="*/ 1526381 w 2876550"/>
                <a:gd name="connsiteY3" fmla="*/ 230981 h 826294"/>
                <a:gd name="connsiteX4" fmla="*/ 1735931 w 2876550"/>
                <a:gd name="connsiteY4" fmla="*/ 180975 h 826294"/>
                <a:gd name="connsiteX5" fmla="*/ 1916906 w 2876550"/>
                <a:gd name="connsiteY5" fmla="*/ 140494 h 826294"/>
                <a:gd name="connsiteX6" fmla="*/ 2131219 w 2876550"/>
                <a:gd name="connsiteY6" fmla="*/ 90487 h 826294"/>
                <a:gd name="connsiteX7" fmla="*/ 2243138 w 2876550"/>
                <a:gd name="connsiteY7" fmla="*/ 66675 h 826294"/>
                <a:gd name="connsiteX8" fmla="*/ 2340769 w 2876550"/>
                <a:gd name="connsiteY8" fmla="*/ 28575 h 826294"/>
                <a:gd name="connsiteX9" fmla="*/ 2416969 w 2876550"/>
                <a:gd name="connsiteY9" fmla="*/ 0 h 826294"/>
                <a:gd name="connsiteX10" fmla="*/ 2436019 w 2876550"/>
                <a:gd name="connsiteY10" fmla="*/ 0 h 826294"/>
                <a:gd name="connsiteX11" fmla="*/ 2486025 w 2876550"/>
                <a:gd name="connsiteY11" fmla="*/ 4762 h 826294"/>
                <a:gd name="connsiteX12" fmla="*/ 2566988 w 2876550"/>
                <a:gd name="connsiteY12" fmla="*/ 16669 h 826294"/>
                <a:gd name="connsiteX13" fmla="*/ 2647950 w 2876550"/>
                <a:gd name="connsiteY13" fmla="*/ 38100 h 826294"/>
                <a:gd name="connsiteX14" fmla="*/ 2705100 w 2876550"/>
                <a:gd name="connsiteY14" fmla="*/ 59531 h 826294"/>
                <a:gd name="connsiteX15" fmla="*/ 2747963 w 2876550"/>
                <a:gd name="connsiteY15" fmla="*/ 78581 h 826294"/>
                <a:gd name="connsiteX16" fmla="*/ 2793206 w 2876550"/>
                <a:gd name="connsiteY16" fmla="*/ 107156 h 826294"/>
                <a:gd name="connsiteX17" fmla="*/ 2817019 w 2876550"/>
                <a:gd name="connsiteY17" fmla="*/ 123825 h 826294"/>
                <a:gd name="connsiteX18" fmla="*/ 2838450 w 2876550"/>
                <a:gd name="connsiteY18" fmla="*/ 140494 h 826294"/>
                <a:gd name="connsiteX19" fmla="*/ 2859881 w 2876550"/>
                <a:gd name="connsiteY19" fmla="*/ 164306 h 826294"/>
                <a:gd name="connsiteX20" fmla="*/ 2871788 w 2876550"/>
                <a:gd name="connsiteY20" fmla="*/ 183356 h 826294"/>
                <a:gd name="connsiteX21" fmla="*/ 2876550 w 2876550"/>
                <a:gd name="connsiteY21" fmla="*/ 195262 h 826294"/>
                <a:gd name="connsiteX22" fmla="*/ 2876550 w 2876550"/>
                <a:gd name="connsiteY22" fmla="*/ 209550 h 826294"/>
                <a:gd name="connsiteX23" fmla="*/ 2862263 w 2876550"/>
                <a:gd name="connsiteY23" fmla="*/ 235744 h 826294"/>
                <a:gd name="connsiteX24" fmla="*/ 2824163 w 2876550"/>
                <a:gd name="connsiteY24" fmla="*/ 261937 h 826294"/>
                <a:gd name="connsiteX25" fmla="*/ 2788444 w 2876550"/>
                <a:gd name="connsiteY25" fmla="*/ 271462 h 826294"/>
                <a:gd name="connsiteX26" fmla="*/ 2707481 w 2876550"/>
                <a:gd name="connsiteY26" fmla="*/ 280987 h 826294"/>
                <a:gd name="connsiteX27" fmla="*/ 2597944 w 2876550"/>
                <a:gd name="connsiteY27" fmla="*/ 288131 h 826294"/>
                <a:gd name="connsiteX28" fmla="*/ 2502694 w 2876550"/>
                <a:gd name="connsiteY28" fmla="*/ 288131 h 826294"/>
                <a:gd name="connsiteX29" fmla="*/ 2366963 w 2876550"/>
                <a:gd name="connsiteY29" fmla="*/ 290512 h 826294"/>
                <a:gd name="connsiteX30" fmla="*/ 2209800 w 2876550"/>
                <a:gd name="connsiteY30" fmla="*/ 302419 h 826294"/>
                <a:gd name="connsiteX31" fmla="*/ 1952625 w 2876550"/>
                <a:gd name="connsiteY31" fmla="*/ 333375 h 826294"/>
                <a:gd name="connsiteX32" fmla="*/ 1719263 w 2876550"/>
                <a:gd name="connsiteY32" fmla="*/ 376237 h 826294"/>
                <a:gd name="connsiteX33" fmla="*/ 1571625 w 2876550"/>
                <a:gd name="connsiteY33" fmla="*/ 404812 h 826294"/>
                <a:gd name="connsiteX34" fmla="*/ 1350169 w 2876550"/>
                <a:gd name="connsiteY34" fmla="*/ 476250 h 826294"/>
                <a:gd name="connsiteX35" fmla="*/ 1143000 w 2876550"/>
                <a:gd name="connsiteY35" fmla="*/ 550069 h 826294"/>
                <a:gd name="connsiteX36" fmla="*/ 945356 w 2876550"/>
                <a:gd name="connsiteY36" fmla="*/ 623887 h 826294"/>
                <a:gd name="connsiteX37" fmla="*/ 769144 w 2876550"/>
                <a:gd name="connsiteY37" fmla="*/ 695325 h 826294"/>
                <a:gd name="connsiteX38" fmla="*/ 719138 w 2876550"/>
                <a:gd name="connsiteY38" fmla="*/ 716756 h 826294"/>
                <a:gd name="connsiteX39" fmla="*/ 671513 w 2876550"/>
                <a:gd name="connsiteY39" fmla="*/ 747712 h 826294"/>
                <a:gd name="connsiteX40" fmla="*/ 623888 w 2876550"/>
                <a:gd name="connsiteY40" fmla="*/ 771525 h 826294"/>
                <a:gd name="connsiteX41" fmla="*/ 569119 w 2876550"/>
                <a:gd name="connsiteY41" fmla="*/ 792956 h 826294"/>
                <a:gd name="connsiteX42" fmla="*/ 533400 w 2876550"/>
                <a:gd name="connsiteY42" fmla="*/ 804862 h 826294"/>
                <a:gd name="connsiteX43" fmla="*/ 485775 w 2876550"/>
                <a:gd name="connsiteY43" fmla="*/ 816769 h 826294"/>
                <a:gd name="connsiteX44" fmla="*/ 438150 w 2876550"/>
                <a:gd name="connsiteY44" fmla="*/ 823912 h 826294"/>
                <a:gd name="connsiteX45" fmla="*/ 395288 w 2876550"/>
                <a:gd name="connsiteY45" fmla="*/ 826294 h 826294"/>
                <a:gd name="connsiteX46" fmla="*/ 330994 w 2876550"/>
                <a:gd name="connsiteY46" fmla="*/ 819150 h 826294"/>
                <a:gd name="connsiteX47" fmla="*/ 285750 w 2876550"/>
                <a:gd name="connsiteY47" fmla="*/ 807244 h 826294"/>
                <a:gd name="connsiteX48" fmla="*/ 226219 w 2876550"/>
                <a:gd name="connsiteY48" fmla="*/ 781050 h 826294"/>
                <a:gd name="connsiteX49" fmla="*/ 176213 w 2876550"/>
                <a:gd name="connsiteY49" fmla="*/ 754856 h 826294"/>
                <a:gd name="connsiteX50" fmla="*/ 130969 w 2876550"/>
                <a:gd name="connsiteY50" fmla="*/ 726281 h 826294"/>
                <a:gd name="connsiteX51" fmla="*/ 92869 w 2876550"/>
                <a:gd name="connsiteY51" fmla="*/ 695325 h 826294"/>
                <a:gd name="connsiteX52" fmla="*/ 54769 w 2876550"/>
                <a:gd name="connsiteY52" fmla="*/ 654844 h 826294"/>
                <a:gd name="connsiteX53" fmla="*/ 14288 w 2876550"/>
                <a:gd name="connsiteY53" fmla="*/ 604837 h 826294"/>
                <a:gd name="connsiteX54" fmla="*/ 2381 w 2876550"/>
                <a:gd name="connsiteY54" fmla="*/ 581025 h 826294"/>
                <a:gd name="connsiteX55" fmla="*/ 0 w 2876550"/>
                <a:gd name="connsiteY55" fmla="*/ 566737 h 826294"/>
                <a:gd name="connsiteX56" fmla="*/ 4763 w 2876550"/>
                <a:gd name="connsiteY56" fmla="*/ 554831 h 826294"/>
                <a:gd name="connsiteX57" fmla="*/ 19050 w 2876550"/>
                <a:gd name="connsiteY57" fmla="*/ 552450 h 826294"/>
                <a:gd name="connsiteX58" fmla="*/ 59531 w 2876550"/>
                <a:gd name="connsiteY58" fmla="*/ 559594 h 826294"/>
                <a:gd name="connsiteX59" fmla="*/ 130969 w 2876550"/>
                <a:gd name="connsiteY59" fmla="*/ 581025 h 826294"/>
                <a:gd name="connsiteX60" fmla="*/ 200025 w 2876550"/>
                <a:gd name="connsiteY60" fmla="*/ 595312 h 826294"/>
                <a:gd name="connsiteX61" fmla="*/ 254794 w 2876550"/>
                <a:gd name="connsiteY61" fmla="*/ 602456 h 826294"/>
                <a:gd name="connsiteX62" fmla="*/ 288131 w 2876550"/>
                <a:gd name="connsiteY62" fmla="*/ 602456 h 826294"/>
                <a:gd name="connsiteX63" fmla="*/ 359569 w 2876550"/>
                <a:gd name="connsiteY63" fmla="*/ 592931 h 826294"/>
                <a:gd name="connsiteX64" fmla="*/ 445294 w 2876550"/>
                <a:gd name="connsiteY64" fmla="*/ 576262 h 826294"/>
                <a:gd name="connsiteX65" fmla="*/ 604838 w 2876550"/>
                <a:gd name="connsiteY65" fmla="*/ 523875 h 826294"/>
                <a:gd name="connsiteX66" fmla="*/ 873919 w 2876550"/>
                <a:gd name="connsiteY66" fmla="*/ 433387 h 826294"/>
                <a:gd name="connsiteX67" fmla="*/ 1012031 w 2876550"/>
                <a:gd name="connsiteY67" fmla="*/ 38814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826294">
                  <a:moveTo>
                    <a:pt x="1012031" y="388144"/>
                  </a:moveTo>
                  <a:lnTo>
                    <a:pt x="1219200" y="323850"/>
                  </a:lnTo>
                  <a:lnTo>
                    <a:pt x="1354931" y="280987"/>
                  </a:lnTo>
                  <a:lnTo>
                    <a:pt x="1526381" y="230981"/>
                  </a:lnTo>
                  <a:lnTo>
                    <a:pt x="1735931" y="180975"/>
                  </a:lnTo>
                  <a:lnTo>
                    <a:pt x="1916906" y="140494"/>
                  </a:lnTo>
                  <a:lnTo>
                    <a:pt x="2131219" y="90487"/>
                  </a:lnTo>
                  <a:lnTo>
                    <a:pt x="2243138" y="66675"/>
                  </a:lnTo>
                  <a:lnTo>
                    <a:pt x="2340769" y="28575"/>
                  </a:lnTo>
                  <a:lnTo>
                    <a:pt x="2416969" y="0"/>
                  </a:lnTo>
                  <a:lnTo>
                    <a:pt x="2436019" y="0"/>
                  </a:lnTo>
                  <a:lnTo>
                    <a:pt x="2486025" y="4762"/>
                  </a:lnTo>
                  <a:lnTo>
                    <a:pt x="2566988" y="16669"/>
                  </a:lnTo>
                  <a:lnTo>
                    <a:pt x="2647950" y="38100"/>
                  </a:lnTo>
                  <a:lnTo>
                    <a:pt x="2705100" y="59531"/>
                  </a:lnTo>
                  <a:lnTo>
                    <a:pt x="2747963" y="78581"/>
                  </a:lnTo>
                  <a:lnTo>
                    <a:pt x="2793206" y="107156"/>
                  </a:lnTo>
                  <a:lnTo>
                    <a:pt x="2817019" y="123825"/>
                  </a:lnTo>
                  <a:lnTo>
                    <a:pt x="2838450" y="140494"/>
                  </a:lnTo>
                  <a:lnTo>
                    <a:pt x="2859881" y="164306"/>
                  </a:lnTo>
                  <a:lnTo>
                    <a:pt x="2871788" y="183356"/>
                  </a:lnTo>
                  <a:lnTo>
                    <a:pt x="2876550" y="195262"/>
                  </a:lnTo>
                  <a:lnTo>
                    <a:pt x="2876550" y="209550"/>
                  </a:lnTo>
                  <a:lnTo>
                    <a:pt x="2862263" y="235744"/>
                  </a:lnTo>
                  <a:lnTo>
                    <a:pt x="2824163" y="261937"/>
                  </a:lnTo>
                  <a:lnTo>
                    <a:pt x="2788444" y="271462"/>
                  </a:lnTo>
                  <a:lnTo>
                    <a:pt x="2707481" y="280987"/>
                  </a:lnTo>
                  <a:lnTo>
                    <a:pt x="2597944" y="288131"/>
                  </a:lnTo>
                  <a:lnTo>
                    <a:pt x="2502694" y="288131"/>
                  </a:lnTo>
                  <a:lnTo>
                    <a:pt x="2366963" y="290512"/>
                  </a:lnTo>
                  <a:lnTo>
                    <a:pt x="2209800" y="302419"/>
                  </a:lnTo>
                  <a:lnTo>
                    <a:pt x="1952625" y="333375"/>
                  </a:lnTo>
                  <a:lnTo>
                    <a:pt x="1719263" y="376237"/>
                  </a:lnTo>
                  <a:lnTo>
                    <a:pt x="1571625" y="404812"/>
                  </a:lnTo>
                  <a:lnTo>
                    <a:pt x="1350169" y="476250"/>
                  </a:lnTo>
                  <a:lnTo>
                    <a:pt x="1143000" y="550069"/>
                  </a:lnTo>
                  <a:lnTo>
                    <a:pt x="945356" y="623887"/>
                  </a:lnTo>
                  <a:lnTo>
                    <a:pt x="769144" y="695325"/>
                  </a:lnTo>
                  <a:lnTo>
                    <a:pt x="719138" y="716756"/>
                  </a:lnTo>
                  <a:lnTo>
                    <a:pt x="671513" y="747712"/>
                  </a:lnTo>
                  <a:lnTo>
                    <a:pt x="623888" y="771525"/>
                  </a:lnTo>
                  <a:lnTo>
                    <a:pt x="569119" y="792956"/>
                  </a:lnTo>
                  <a:lnTo>
                    <a:pt x="533400" y="804862"/>
                  </a:lnTo>
                  <a:lnTo>
                    <a:pt x="485775" y="816769"/>
                  </a:lnTo>
                  <a:lnTo>
                    <a:pt x="438150" y="823912"/>
                  </a:lnTo>
                  <a:lnTo>
                    <a:pt x="395288" y="826294"/>
                  </a:lnTo>
                  <a:lnTo>
                    <a:pt x="330994" y="819150"/>
                  </a:lnTo>
                  <a:lnTo>
                    <a:pt x="285750" y="807244"/>
                  </a:lnTo>
                  <a:lnTo>
                    <a:pt x="226219" y="781050"/>
                  </a:lnTo>
                  <a:lnTo>
                    <a:pt x="176213" y="754856"/>
                  </a:lnTo>
                  <a:lnTo>
                    <a:pt x="130969" y="726281"/>
                  </a:lnTo>
                  <a:lnTo>
                    <a:pt x="92869" y="695325"/>
                  </a:lnTo>
                  <a:lnTo>
                    <a:pt x="54769" y="654844"/>
                  </a:lnTo>
                  <a:lnTo>
                    <a:pt x="14288" y="604837"/>
                  </a:lnTo>
                  <a:lnTo>
                    <a:pt x="2381" y="581025"/>
                  </a:lnTo>
                  <a:lnTo>
                    <a:pt x="0" y="566737"/>
                  </a:lnTo>
                  <a:lnTo>
                    <a:pt x="4763" y="554831"/>
                  </a:lnTo>
                  <a:lnTo>
                    <a:pt x="19050" y="552450"/>
                  </a:lnTo>
                  <a:lnTo>
                    <a:pt x="59531" y="559594"/>
                  </a:lnTo>
                  <a:lnTo>
                    <a:pt x="130969" y="581025"/>
                  </a:lnTo>
                  <a:lnTo>
                    <a:pt x="200025" y="595312"/>
                  </a:lnTo>
                  <a:lnTo>
                    <a:pt x="254794" y="602456"/>
                  </a:lnTo>
                  <a:lnTo>
                    <a:pt x="288131" y="602456"/>
                  </a:lnTo>
                  <a:lnTo>
                    <a:pt x="359569" y="592931"/>
                  </a:lnTo>
                  <a:lnTo>
                    <a:pt x="445294" y="576262"/>
                  </a:lnTo>
                  <a:lnTo>
                    <a:pt x="604838" y="523875"/>
                  </a:lnTo>
                  <a:lnTo>
                    <a:pt x="873919" y="433387"/>
                  </a:lnTo>
                  <a:lnTo>
                    <a:pt x="10120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3">
              <a:extLst>
                <a:ext uri="{FF2B5EF4-FFF2-40B4-BE49-F238E27FC236}">
                  <a16:creationId xmlns:a16="http://schemas.microsoft.com/office/drawing/2014/main" id="{3E8AB2CB-CFBE-4ECA-8D92-53084FAB466B}"/>
                </a:ext>
              </a:extLst>
            </p:cNvPr>
            <p:cNvSpPr/>
            <p:nvPr/>
          </p:nvSpPr>
          <p:spPr>
            <a:xfrm>
              <a:off x="2751138" y="3862388"/>
              <a:ext cx="1076325" cy="1765300"/>
            </a:xfrm>
            <a:custGeom>
              <a:avLst/>
              <a:gdLst>
                <a:gd name="connsiteX0" fmla="*/ 764381 w 1076325"/>
                <a:gd name="connsiteY0" fmla="*/ 526256 h 1764506"/>
                <a:gd name="connsiteX1" fmla="*/ 845344 w 1076325"/>
                <a:gd name="connsiteY1" fmla="*/ 373856 h 1764506"/>
                <a:gd name="connsiteX2" fmla="*/ 907256 w 1076325"/>
                <a:gd name="connsiteY2" fmla="*/ 242887 h 1764506"/>
                <a:gd name="connsiteX3" fmla="*/ 966787 w 1076325"/>
                <a:gd name="connsiteY3" fmla="*/ 111918 h 1764506"/>
                <a:gd name="connsiteX4" fmla="*/ 1007269 w 1076325"/>
                <a:gd name="connsiteY4" fmla="*/ 23812 h 1764506"/>
                <a:gd name="connsiteX5" fmla="*/ 1014412 w 1076325"/>
                <a:gd name="connsiteY5" fmla="*/ 11906 h 1764506"/>
                <a:gd name="connsiteX6" fmla="*/ 1035844 w 1076325"/>
                <a:gd name="connsiteY6" fmla="*/ 0 h 1764506"/>
                <a:gd name="connsiteX7" fmla="*/ 1052512 w 1076325"/>
                <a:gd name="connsiteY7" fmla="*/ 0 h 1764506"/>
                <a:gd name="connsiteX8" fmla="*/ 1062037 w 1076325"/>
                <a:gd name="connsiteY8" fmla="*/ 2381 h 1764506"/>
                <a:gd name="connsiteX9" fmla="*/ 1071562 w 1076325"/>
                <a:gd name="connsiteY9" fmla="*/ 16668 h 1764506"/>
                <a:gd name="connsiteX10" fmla="*/ 1076325 w 1076325"/>
                <a:gd name="connsiteY10" fmla="*/ 40481 h 1764506"/>
                <a:gd name="connsiteX11" fmla="*/ 1076325 w 1076325"/>
                <a:gd name="connsiteY11" fmla="*/ 64293 h 1764506"/>
                <a:gd name="connsiteX12" fmla="*/ 1047750 w 1076325"/>
                <a:gd name="connsiteY12" fmla="*/ 169068 h 1764506"/>
                <a:gd name="connsiteX13" fmla="*/ 978694 w 1076325"/>
                <a:gd name="connsiteY13" fmla="*/ 392906 h 1764506"/>
                <a:gd name="connsiteX14" fmla="*/ 873919 w 1076325"/>
                <a:gd name="connsiteY14" fmla="*/ 673893 h 1764506"/>
                <a:gd name="connsiteX15" fmla="*/ 771525 w 1076325"/>
                <a:gd name="connsiteY15" fmla="*/ 907256 h 1764506"/>
                <a:gd name="connsiteX16" fmla="*/ 628650 w 1076325"/>
                <a:gd name="connsiteY16" fmla="*/ 1207293 h 1764506"/>
                <a:gd name="connsiteX17" fmla="*/ 495300 w 1076325"/>
                <a:gd name="connsiteY17" fmla="*/ 1450181 h 1764506"/>
                <a:gd name="connsiteX18" fmla="*/ 376237 w 1076325"/>
                <a:gd name="connsiteY18" fmla="*/ 1645443 h 1764506"/>
                <a:gd name="connsiteX19" fmla="*/ 359569 w 1076325"/>
                <a:gd name="connsiteY19" fmla="*/ 1676400 h 1764506"/>
                <a:gd name="connsiteX20" fmla="*/ 345281 w 1076325"/>
                <a:gd name="connsiteY20" fmla="*/ 1764506 h 1764506"/>
                <a:gd name="connsiteX21" fmla="*/ 0 w 1076325"/>
                <a:gd name="connsiteY21" fmla="*/ 1504950 h 1764506"/>
                <a:gd name="connsiteX22" fmla="*/ 26194 w 1076325"/>
                <a:gd name="connsiteY22" fmla="*/ 1519237 h 1764506"/>
                <a:gd name="connsiteX23" fmla="*/ 42862 w 1076325"/>
                <a:gd name="connsiteY23" fmla="*/ 1521618 h 1764506"/>
                <a:gd name="connsiteX24" fmla="*/ 83344 w 1076325"/>
                <a:gd name="connsiteY24" fmla="*/ 1507331 h 1764506"/>
                <a:gd name="connsiteX25" fmla="*/ 138112 w 1076325"/>
                <a:gd name="connsiteY25" fmla="*/ 1466850 h 1764506"/>
                <a:gd name="connsiteX26" fmla="*/ 173831 w 1076325"/>
                <a:gd name="connsiteY26" fmla="*/ 1431131 h 1764506"/>
                <a:gd name="connsiteX27" fmla="*/ 254794 w 1076325"/>
                <a:gd name="connsiteY27" fmla="*/ 1328737 h 1764506"/>
                <a:gd name="connsiteX28" fmla="*/ 438150 w 1076325"/>
                <a:gd name="connsiteY28" fmla="*/ 1076325 h 1764506"/>
                <a:gd name="connsiteX29" fmla="*/ 635794 w 1076325"/>
                <a:gd name="connsiteY29" fmla="*/ 762000 h 1764506"/>
                <a:gd name="connsiteX30" fmla="*/ 764381 w 1076325"/>
                <a:gd name="connsiteY30" fmla="*/ 526256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1764506">
                  <a:moveTo>
                    <a:pt x="764381" y="526256"/>
                  </a:moveTo>
                  <a:lnTo>
                    <a:pt x="845344" y="373856"/>
                  </a:lnTo>
                  <a:lnTo>
                    <a:pt x="907256" y="242887"/>
                  </a:lnTo>
                  <a:lnTo>
                    <a:pt x="966787" y="111918"/>
                  </a:lnTo>
                  <a:lnTo>
                    <a:pt x="1007269" y="23812"/>
                  </a:lnTo>
                  <a:lnTo>
                    <a:pt x="1014412" y="11906"/>
                  </a:lnTo>
                  <a:lnTo>
                    <a:pt x="1035844" y="0"/>
                  </a:lnTo>
                  <a:lnTo>
                    <a:pt x="1052512" y="0"/>
                  </a:lnTo>
                  <a:lnTo>
                    <a:pt x="1062037" y="2381"/>
                  </a:lnTo>
                  <a:lnTo>
                    <a:pt x="1071562" y="16668"/>
                  </a:lnTo>
                  <a:lnTo>
                    <a:pt x="1076325" y="40481"/>
                  </a:lnTo>
                  <a:lnTo>
                    <a:pt x="1076325" y="64293"/>
                  </a:lnTo>
                  <a:lnTo>
                    <a:pt x="1047750" y="169068"/>
                  </a:lnTo>
                  <a:lnTo>
                    <a:pt x="978694" y="392906"/>
                  </a:lnTo>
                  <a:lnTo>
                    <a:pt x="873919" y="673893"/>
                  </a:lnTo>
                  <a:lnTo>
                    <a:pt x="771525" y="907256"/>
                  </a:lnTo>
                  <a:lnTo>
                    <a:pt x="628650" y="1207293"/>
                  </a:lnTo>
                  <a:lnTo>
                    <a:pt x="495300" y="1450181"/>
                  </a:lnTo>
                  <a:lnTo>
                    <a:pt x="376237" y="1645443"/>
                  </a:lnTo>
                  <a:lnTo>
                    <a:pt x="359569" y="1676400"/>
                  </a:lnTo>
                  <a:lnTo>
                    <a:pt x="345281" y="1764506"/>
                  </a:lnTo>
                  <a:lnTo>
                    <a:pt x="0" y="1504950"/>
                  </a:lnTo>
                  <a:lnTo>
                    <a:pt x="26194" y="1519237"/>
                  </a:lnTo>
                  <a:lnTo>
                    <a:pt x="42862" y="1521618"/>
                  </a:lnTo>
                  <a:lnTo>
                    <a:pt x="83344" y="1507331"/>
                  </a:lnTo>
                  <a:lnTo>
                    <a:pt x="138112" y="1466850"/>
                  </a:lnTo>
                  <a:lnTo>
                    <a:pt x="173831" y="1431131"/>
                  </a:lnTo>
                  <a:lnTo>
                    <a:pt x="254794" y="1328737"/>
                  </a:lnTo>
                  <a:lnTo>
                    <a:pt x="438150" y="1076325"/>
                  </a:lnTo>
                  <a:lnTo>
                    <a:pt x="635794" y="762000"/>
                  </a:lnTo>
                  <a:lnTo>
                    <a:pt x="764381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7">
              <a:extLst>
                <a:ext uri="{FF2B5EF4-FFF2-40B4-BE49-F238E27FC236}">
                  <a16:creationId xmlns:a16="http://schemas.microsoft.com/office/drawing/2014/main" id="{9BA27104-1A56-4236-A5D8-19B0D746930B}"/>
                </a:ext>
              </a:extLst>
            </p:cNvPr>
            <p:cNvSpPr/>
            <p:nvPr/>
          </p:nvSpPr>
          <p:spPr>
            <a:xfrm rot="16200000">
              <a:off x="3690144" y="2693194"/>
              <a:ext cx="4560888" cy="2235200"/>
            </a:xfrm>
            <a:custGeom>
              <a:avLst/>
              <a:gdLst>
                <a:gd name="connsiteX0" fmla="*/ 1810139 w 4560803"/>
                <a:gd name="connsiteY0" fmla="*/ 746449 h 2235614"/>
                <a:gd name="connsiteX1" fmla="*/ 1974357 w 4560803"/>
                <a:gd name="connsiteY1" fmla="*/ 683000 h 2235614"/>
                <a:gd name="connsiteX2" fmla="*/ 2146041 w 4560803"/>
                <a:gd name="connsiteY2" fmla="*/ 623284 h 2235614"/>
                <a:gd name="connsiteX3" fmla="*/ 2362511 w 4560803"/>
                <a:gd name="connsiteY3" fmla="*/ 556104 h 2235614"/>
                <a:gd name="connsiteX4" fmla="*/ 2564052 w 4560803"/>
                <a:gd name="connsiteY4" fmla="*/ 503853 h 2235614"/>
                <a:gd name="connsiteX5" fmla="*/ 2717074 w 4560803"/>
                <a:gd name="connsiteY5" fmla="*/ 462798 h 2235614"/>
                <a:gd name="connsiteX6" fmla="*/ 2855167 w 4560803"/>
                <a:gd name="connsiteY6" fmla="*/ 432940 h 2235614"/>
                <a:gd name="connsiteX7" fmla="*/ 3026851 w 4560803"/>
                <a:gd name="connsiteY7" fmla="*/ 403082 h 2235614"/>
                <a:gd name="connsiteX8" fmla="*/ 3191069 w 4560803"/>
                <a:gd name="connsiteY8" fmla="*/ 384421 h 2235614"/>
                <a:gd name="connsiteX9" fmla="*/ 3377682 w 4560803"/>
                <a:gd name="connsiteY9" fmla="*/ 347098 h 2235614"/>
                <a:gd name="connsiteX10" fmla="*/ 3549365 w 4560803"/>
                <a:gd name="connsiteY10" fmla="*/ 313508 h 2235614"/>
                <a:gd name="connsiteX11" fmla="*/ 3706119 w 4560803"/>
                <a:gd name="connsiteY11" fmla="*/ 287382 h 2235614"/>
                <a:gd name="connsiteX12" fmla="*/ 3881535 w 4560803"/>
                <a:gd name="connsiteY12" fmla="*/ 272453 h 2235614"/>
                <a:gd name="connsiteX13" fmla="*/ 4015895 w 4560803"/>
                <a:gd name="connsiteY13" fmla="*/ 246328 h 2235614"/>
                <a:gd name="connsiteX14" fmla="*/ 4153989 w 4560803"/>
                <a:gd name="connsiteY14" fmla="*/ 212738 h 2235614"/>
                <a:gd name="connsiteX15" fmla="*/ 4251027 w 4560803"/>
                <a:gd name="connsiteY15" fmla="*/ 182880 h 2235614"/>
                <a:gd name="connsiteX16" fmla="*/ 4307011 w 4560803"/>
                <a:gd name="connsiteY16" fmla="*/ 160486 h 2235614"/>
                <a:gd name="connsiteX17" fmla="*/ 4355530 w 4560803"/>
                <a:gd name="connsiteY17" fmla="*/ 134360 h 2235614"/>
                <a:gd name="connsiteX18" fmla="*/ 4411513 w 4560803"/>
                <a:gd name="connsiteY18" fmla="*/ 93306 h 2235614"/>
                <a:gd name="connsiteX19" fmla="*/ 4456300 w 4560803"/>
                <a:gd name="connsiteY19" fmla="*/ 48519 h 2235614"/>
                <a:gd name="connsiteX20" fmla="*/ 4478694 w 4560803"/>
                <a:gd name="connsiteY20" fmla="*/ 18661 h 2235614"/>
                <a:gd name="connsiteX21" fmla="*/ 4497355 w 4560803"/>
                <a:gd name="connsiteY21" fmla="*/ 7464 h 2235614"/>
                <a:gd name="connsiteX22" fmla="*/ 4508552 w 4560803"/>
                <a:gd name="connsiteY22" fmla="*/ 0 h 2235614"/>
                <a:gd name="connsiteX23" fmla="*/ 4538410 w 4560803"/>
                <a:gd name="connsiteY23" fmla="*/ 0 h 2235614"/>
                <a:gd name="connsiteX24" fmla="*/ 4545874 w 4560803"/>
                <a:gd name="connsiteY24" fmla="*/ 3732 h 2235614"/>
                <a:gd name="connsiteX25" fmla="*/ 4553339 w 4560803"/>
                <a:gd name="connsiteY25" fmla="*/ 11196 h 2235614"/>
                <a:gd name="connsiteX26" fmla="*/ 4560803 w 4560803"/>
                <a:gd name="connsiteY26" fmla="*/ 26125 h 2235614"/>
                <a:gd name="connsiteX27" fmla="*/ 4560803 w 4560803"/>
                <a:gd name="connsiteY27" fmla="*/ 44786 h 2235614"/>
                <a:gd name="connsiteX28" fmla="*/ 4545874 w 4560803"/>
                <a:gd name="connsiteY28" fmla="*/ 119431 h 2235614"/>
                <a:gd name="connsiteX29" fmla="*/ 4504820 w 4560803"/>
                <a:gd name="connsiteY29" fmla="*/ 242595 h 2235614"/>
                <a:gd name="connsiteX30" fmla="*/ 4460033 w 4560803"/>
                <a:gd name="connsiteY30" fmla="*/ 335902 h 2235614"/>
                <a:gd name="connsiteX31" fmla="*/ 4430175 w 4560803"/>
                <a:gd name="connsiteY31" fmla="*/ 388153 h 2235614"/>
                <a:gd name="connsiteX32" fmla="*/ 4385388 w 4560803"/>
                <a:gd name="connsiteY32" fmla="*/ 444137 h 2235614"/>
                <a:gd name="connsiteX33" fmla="*/ 4333136 w 4560803"/>
                <a:gd name="connsiteY33" fmla="*/ 492656 h 2235614"/>
                <a:gd name="connsiteX34" fmla="*/ 4284617 w 4560803"/>
                <a:gd name="connsiteY34" fmla="*/ 522514 h 2235614"/>
                <a:gd name="connsiteX35" fmla="*/ 4221169 w 4560803"/>
                <a:gd name="connsiteY35" fmla="*/ 537443 h 2235614"/>
                <a:gd name="connsiteX36" fmla="*/ 4168917 w 4560803"/>
                <a:gd name="connsiteY36" fmla="*/ 537443 h 2235614"/>
                <a:gd name="connsiteX37" fmla="*/ 4105469 w 4560803"/>
                <a:gd name="connsiteY37" fmla="*/ 518782 h 2235614"/>
                <a:gd name="connsiteX38" fmla="*/ 4038289 w 4560803"/>
                <a:gd name="connsiteY38" fmla="*/ 503853 h 2235614"/>
                <a:gd name="connsiteX39" fmla="*/ 3959912 w 4560803"/>
                <a:gd name="connsiteY39" fmla="*/ 492656 h 2235614"/>
                <a:gd name="connsiteX40" fmla="*/ 3922589 w 4560803"/>
                <a:gd name="connsiteY40" fmla="*/ 492656 h 2235614"/>
                <a:gd name="connsiteX41" fmla="*/ 3762103 w 4560803"/>
                <a:gd name="connsiteY41" fmla="*/ 515049 h 2235614"/>
                <a:gd name="connsiteX42" fmla="*/ 3564294 w 4560803"/>
                <a:gd name="connsiteY42" fmla="*/ 537443 h 2235614"/>
                <a:gd name="connsiteX43" fmla="*/ 3295572 w 4560803"/>
                <a:gd name="connsiteY43" fmla="*/ 578498 h 2235614"/>
                <a:gd name="connsiteX44" fmla="*/ 3239589 w 4560803"/>
                <a:gd name="connsiteY44" fmla="*/ 585962 h 2235614"/>
                <a:gd name="connsiteX45" fmla="*/ 3090299 w 4560803"/>
                <a:gd name="connsiteY45" fmla="*/ 627017 h 2235614"/>
                <a:gd name="connsiteX46" fmla="*/ 2929812 w 4560803"/>
                <a:gd name="connsiteY46" fmla="*/ 656875 h 2235614"/>
                <a:gd name="connsiteX47" fmla="*/ 2758129 w 4560803"/>
                <a:gd name="connsiteY47" fmla="*/ 694197 h 2235614"/>
                <a:gd name="connsiteX48" fmla="*/ 2578981 w 4560803"/>
                <a:gd name="connsiteY48" fmla="*/ 742716 h 2235614"/>
                <a:gd name="connsiteX49" fmla="*/ 2418495 w 4560803"/>
                <a:gd name="connsiteY49" fmla="*/ 780039 h 2235614"/>
                <a:gd name="connsiteX50" fmla="*/ 2317724 w 4560803"/>
                <a:gd name="connsiteY50" fmla="*/ 813629 h 2235614"/>
                <a:gd name="connsiteX51" fmla="*/ 2037806 w 4560803"/>
                <a:gd name="connsiteY51" fmla="*/ 906935 h 2235614"/>
                <a:gd name="connsiteX52" fmla="*/ 1851193 w 4560803"/>
                <a:gd name="connsiteY52" fmla="*/ 985312 h 2235614"/>
                <a:gd name="connsiteX53" fmla="*/ 1675778 w 4560803"/>
                <a:gd name="connsiteY53" fmla="*/ 1059957 h 2235614"/>
                <a:gd name="connsiteX54" fmla="*/ 1463040 w 4560803"/>
                <a:gd name="connsiteY54" fmla="*/ 1156995 h 2235614"/>
                <a:gd name="connsiteX55" fmla="*/ 1336144 w 4560803"/>
                <a:gd name="connsiteY55" fmla="*/ 1231640 h 2235614"/>
                <a:gd name="connsiteX56" fmla="*/ 1190586 w 4560803"/>
                <a:gd name="connsiteY56" fmla="*/ 1321214 h 2235614"/>
                <a:gd name="connsiteX57" fmla="*/ 1056225 w 4560803"/>
                <a:gd name="connsiteY57" fmla="*/ 1407056 h 2235614"/>
                <a:gd name="connsiteX58" fmla="*/ 962919 w 4560803"/>
                <a:gd name="connsiteY58" fmla="*/ 1470504 h 2235614"/>
                <a:gd name="connsiteX59" fmla="*/ 862149 w 4560803"/>
                <a:gd name="connsiteY59" fmla="*/ 1548881 h 2235614"/>
                <a:gd name="connsiteX60" fmla="*/ 768842 w 4560803"/>
                <a:gd name="connsiteY60" fmla="*/ 1619794 h 2235614"/>
                <a:gd name="connsiteX61" fmla="*/ 705394 w 4560803"/>
                <a:gd name="connsiteY61" fmla="*/ 1679510 h 2235614"/>
                <a:gd name="connsiteX62" fmla="*/ 630749 w 4560803"/>
                <a:gd name="connsiteY62" fmla="*/ 1754155 h 2235614"/>
                <a:gd name="connsiteX63" fmla="*/ 571033 w 4560803"/>
                <a:gd name="connsiteY63" fmla="*/ 1825067 h 2235614"/>
                <a:gd name="connsiteX64" fmla="*/ 537443 w 4560803"/>
                <a:gd name="connsiteY64" fmla="*/ 1877319 h 2235614"/>
                <a:gd name="connsiteX65" fmla="*/ 190344 w 4560803"/>
                <a:gd name="connsiteY65" fmla="*/ 2213221 h 2235614"/>
                <a:gd name="connsiteX66" fmla="*/ 134361 w 4560803"/>
                <a:gd name="connsiteY66" fmla="*/ 2228150 h 2235614"/>
                <a:gd name="connsiteX67" fmla="*/ 93306 w 4560803"/>
                <a:gd name="connsiteY67" fmla="*/ 2235614 h 2235614"/>
                <a:gd name="connsiteX68" fmla="*/ 63448 w 4560803"/>
                <a:gd name="connsiteY68" fmla="*/ 2235614 h 2235614"/>
                <a:gd name="connsiteX69" fmla="*/ 26126 w 4560803"/>
                <a:gd name="connsiteY69" fmla="*/ 2220685 h 2235614"/>
                <a:gd name="connsiteX70" fmla="*/ 7464 w 4560803"/>
                <a:gd name="connsiteY70" fmla="*/ 2198292 h 2235614"/>
                <a:gd name="connsiteX71" fmla="*/ 0 w 4560803"/>
                <a:gd name="connsiteY71" fmla="*/ 2164702 h 2235614"/>
                <a:gd name="connsiteX72" fmla="*/ 0 w 4560803"/>
                <a:gd name="connsiteY72" fmla="*/ 2138576 h 2235614"/>
                <a:gd name="connsiteX73" fmla="*/ 18661 w 4560803"/>
                <a:gd name="connsiteY73" fmla="*/ 2078860 h 2235614"/>
                <a:gd name="connsiteX74" fmla="*/ 48519 w 4560803"/>
                <a:gd name="connsiteY74" fmla="*/ 2007947 h 2235614"/>
                <a:gd name="connsiteX75" fmla="*/ 93306 w 4560803"/>
                <a:gd name="connsiteY75" fmla="*/ 1929570 h 2235614"/>
                <a:gd name="connsiteX76" fmla="*/ 164219 w 4560803"/>
                <a:gd name="connsiteY76" fmla="*/ 1832532 h 2235614"/>
                <a:gd name="connsiteX77" fmla="*/ 238864 w 4560803"/>
                <a:gd name="connsiteY77" fmla="*/ 1742958 h 2235614"/>
                <a:gd name="connsiteX78" fmla="*/ 324705 w 4560803"/>
                <a:gd name="connsiteY78" fmla="*/ 1657116 h 2235614"/>
                <a:gd name="connsiteX79" fmla="*/ 425476 w 4560803"/>
                <a:gd name="connsiteY79" fmla="*/ 1563810 h 2235614"/>
                <a:gd name="connsiteX80" fmla="*/ 537443 w 4560803"/>
                <a:gd name="connsiteY80" fmla="*/ 1474236 h 2235614"/>
                <a:gd name="connsiteX81" fmla="*/ 656875 w 4560803"/>
                <a:gd name="connsiteY81" fmla="*/ 1384662 h 2235614"/>
                <a:gd name="connsiteX82" fmla="*/ 761378 w 4560803"/>
                <a:gd name="connsiteY82" fmla="*/ 1310018 h 2235614"/>
                <a:gd name="connsiteX83" fmla="*/ 903203 w 4560803"/>
                <a:gd name="connsiteY83" fmla="*/ 1216711 h 2235614"/>
                <a:gd name="connsiteX84" fmla="*/ 1086083 w 4560803"/>
                <a:gd name="connsiteY84" fmla="*/ 1104744 h 2235614"/>
                <a:gd name="connsiteX85" fmla="*/ 1268963 w 4560803"/>
                <a:gd name="connsiteY85" fmla="*/ 1000241 h 2235614"/>
                <a:gd name="connsiteX86" fmla="*/ 1556346 w 4560803"/>
                <a:gd name="connsiteY86" fmla="*/ 858416 h 2235614"/>
                <a:gd name="connsiteX87" fmla="*/ 1701904 w 4560803"/>
                <a:gd name="connsiteY87" fmla="*/ 794968 h 2235614"/>
                <a:gd name="connsiteX88" fmla="*/ 1765352 w 4560803"/>
                <a:gd name="connsiteY88" fmla="*/ 768842 h 2235614"/>
                <a:gd name="connsiteX89" fmla="*/ 1810139 w 4560803"/>
                <a:gd name="connsiteY89" fmla="*/ 746449 h 223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560803" h="2235614">
                  <a:moveTo>
                    <a:pt x="1810139" y="746449"/>
                  </a:moveTo>
                  <a:lnTo>
                    <a:pt x="1974357" y="683000"/>
                  </a:lnTo>
                  <a:lnTo>
                    <a:pt x="2146041" y="623284"/>
                  </a:lnTo>
                  <a:lnTo>
                    <a:pt x="2362511" y="556104"/>
                  </a:lnTo>
                  <a:lnTo>
                    <a:pt x="2564052" y="503853"/>
                  </a:lnTo>
                  <a:lnTo>
                    <a:pt x="2717074" y="462798"/>
                  </a:lnTo>
                  <a:lnTo>
                    <a:pt x="2855167" y="432940"/>
                  </a:lnTo>
                  <a:lnTo>
                    <a:pt x="3026851" y="403082"/>
                  </a:lnTo>
                  <a:lnTo>
                    <a:pt x="3191069" y="384421"/>
                  </a:lnTo>
                  <a:lnTo>
                    <a:pt x="3377682" y="347098"/>
                  </a:lnTo>
                  <a:lnTo>
                    <a:pt x="3549365" y="313508"/>
                  </a:lnTo>
                  <a:lnTo>
                    <a:pt x="3706119" y="287382"/>
                  </a:lnTo>
                  <a:lnTo>
                    <a:pt x="3881535" y="272453"/>
                  </a:lnTo>
                  <a:lnTo>
                    <a:pt x="4015895" y="246328"/>
                  </a:lnTo>
                  <a:lnTo>
                    <a:pt x="4153989" y="212738"/>
                  </a:lnTo>
                  <a:lnTo>
                    <a:pt x="4251027" y="182880"/>
                  </a:lnTo>
                  <a:lnTo>
                    <a:pt x="4307011" y="160486"/>
                  </a:lnTo>
                  <a:lnTo>
                    <a:pt x="4355530" y="134360"/>
                  </a:lnTo>
                  <a:lnTo>
                    <a:pt x="4411513" y="93306"/>
                  </a:lnTo>
                  <a:lnTo>
                    <a:pt x="4456300" y="48519"/>
                  </a:lnTo>
                  <a:lnTo>
                    <a:pt x="4478694" y="18661"/>
                  </a:lnTo>
                  <a:lnTo>
                    <a:pt x="4497355" y="7464"/>
                  </a:lnTo>
                  <a:lnTo>
                    <a:pt x="4508552" y="0"/>
                  </a:lnTo>
                  <a:lnTo>
                    <a:pt x="4538410" y="0"/>
                  </a:lnTo>
                  <a:lnTo>
                    <a:pt x="4545874" y="3732"/>
                  </a:lnTo>
                  <a:lnTo>
                    <a:pt x="4553339" y="11196"/>
                  </a:lnTo>
                  <a:lnTo>
                    <a:pt x="4560803" y="26125"/>
                  </a:lnTo>
                  <a:lnTo>
                    <a:pt x="4560803" y="44786"/>
                  </a:lnTo>
                  <a:lnTo>
                    <a:pt x="4545874" y="119431"/>
                  </a:lnTo>
                  <a:lnTo>
                    <a:pt x="4504820" y="242595"/>
                  </a:lnTo>
                  <a:lnTo>
                    <a:pt x="4460033" y="335902"/>
                  </a:lnTo>
                  <a:lnTo>
                    <a:pt x="4430175" y="388153"/>
                  </a:lnTo>
                  <a:lnTo>
                    <a:pt x="4385388" y="444137"/>
                  </a:lnTo>
                  <a:lnTo>
                    <a:pt x="4333136" y="492656"/>
                  </a:lnTo>
                  <a:lnTo>
                    <a:pt x="4284617" y="522514"/>
                  </a:lnTo>
                  <a:lnTo>
                    <a:pt x="4221169" y="537443"/>
                  </a:lnTo>
                  <a:lnTo>
                    <a:pt x="4168917" y="537443"/>
                  </a:lnTo>
                  <a:lnTo>
                    <a:pt x="4105469" y="518782"/>
                  </a:lnTo>
                  <a:lnTo>
                    <a:pt x="4038289" y="503853"/>
                  </a:lnTo>
                  <a:lnTo>
                    <a:pt x="3959912" y="492656"/>
                  </a:lnTo>
                  <a:lnTo>
                    <a:pt x="3922589" y="492656"/>
                  </a:lnTo>
                  <a:lnTo>
                    <a:pt x="3762103" y="515049"/>
                  </a:lnTo>
                  <a:lnTo>
                    <a:pt x="3564294" y="537443"/>
                  </a:lnTo>
                  <a:lnTo>
                    <a:pt x="3295572" y="578498"/>
                  </a:lnTo>
                  <a:lnTo>
                    <a:pt x="3239589" y="585962"/>
                  </a:lnTo>
                  <a:lnTo>
                    <a:pt x="3090299" y="627017"/>
                  </a:lnTo>
                  <a:lnTo>
                    <a:pt x="2929812" y="656875"/>
                  </a:lnTo>
                  <a:lnTo>
                    <a:pt x="2758129" y="694197"/>
                  </a:lnTo>
                  <a:lnTo>
                    <a:pt x="2578981" y="742716"/>
                  </a:lnTo>
                  <a:lnTo>
                    <a:pt x="2418495" y="780039"/>
                  </a:lnTo>
                  <a:lnTo>
                    <a:pt x="2317724" y="813629"/>
                  </a:lnTo>
                  <a:lnTo>
                    <a:pt x="2037806" y="906935"/>
                  </a:lnTo>
                  <a:lnTo>
                    <a:pt x="1851193" y="985312"/>
                  </a:lnTo>
                  <a:lnTo>
                    <a:pt x="1675778" y="1059957"/>
                  </a:lnTo>
                  <a:lnTo>
                    <a:pt x="1463040" y="1156995"/>
                  </a:lnTo>
                  <a:lnTo>
                    <a:pt x="1336144" y="1231640"/>
                  </a:lnTo>
                  <a:lnTo>
                    <a:pt x="1190586" y="1321214"/>
                  </a:lnTo>
                  <a:lnTo>
                    <a:pt x="1056225" y="1407056"/>
                  </a:lnTo>
                  <a:lnTo>
                    <a:pt x="962919" y="1470504"/>
                  </a:lnTo>
                  <a:lnTo>
                    <a:pt x="862149" y="1548881"/>
                  </a:lnTo>
                  <a:lnTo>
                    <a:pt x="768842" y="1619794"/>
                  </a:lnTo>
                  <a:lnTo>
                    <a:pt x="705394" y="1679510"/>
                  </a:lnTo>
                  <a:lnTo>
                    <a:pt x="630749" y="1754155"/>
                  </a:lnTo>
                  <a:lnTo>
                    <a:pt x="571033" y="1825067"/>
                  </a:lnTo>
                  <a:lnTo>
                    <a:pt x="537443" y="1877319"/>
                  </a:lnTo>
                  <a:lnTo>
                    <a:pt x="190344" y="2213221"/>
                  </a:lnTo>
                  <a:lnTo>
                    <a:pt x="134361" y="2228150"/>
                  </a:lnTo>
                  <a:lnTo>
                    <a:pt x="93306" y="2235614"/>
                  </a:lnTo>
                  <a:lnTo>
                    <a:pt x="63448" y="2235614"/>
                  </a:lnTo>
                  <a:lnTo>
                    <a:pt x="26126" y="2220685"/>
                  </a:lnTo>
                  <a:lnTo>
                    <a:pt x="7464" y="2198292"/>
                  </a:lnTo>
                  <a:lnTo>
                    <a:pt x="0" y="2164702"/>
                  </a:lnTo>
                  <a:lnTo>
                    <a:pt x="0" y="2138576"/>
                  </a:lnTo>
                  <a:lnTo>
                    <a:pt x="18661" y="2078860"/>
                  </a:lnTo>
                  <a:lnTo>
                    <a:pt x="48519" y="2007947"/>
                  </a:lnTo>
                  <a:lnTo>
                    <a:pt x="93306" y="1929570"/>
                  </a:lnTo>
                  <a:lnTo>
                    <a:pt x="164219" y="1832532"/>
                  </a:lnTo>
                  <a:lnTo>
                    <a:pt x="238864" y="1742958"/>
                  </a:lnTo>
                  <a:lnTo>
                    <a:pt x="324705" y="1657116"/>
                  </a:lnTo>
                  <a:lnTo>
                    <a:pt x="425476" y="1563810"/>
                  </a:lnTo>
                  <a:lnTo>
                    <a:pt x="537443" y="1474236"/>
                  </a:lnTo>
                  <a:lnTo>
                    <a:pt x="656875" y="1384662"/>
                  </a:lnTo>
                  <a:lnTo>
                    <a:pt x="761378" y="1310018"/>
                  </a:lnTo>
                  <a:lnTo>
                    <a:pt x="903203" y="1216711"/>
                  </a:lnTo>
                  <a:lnTo>
                    <a:pt x="1086083" y="1104744"/>
                  </a:lnTo>
                  <a:lnTo>
                    <a:pt x="1268963" y="1000241"/>
                  </a:lnTo>
                  <a:lnTo>
                    <a:pt x="1556346" y="858416"/>
                  </a:lnTo>
                  <a:lnTo>
                    <a:pt x="1701904" y="794968"/>
                  </a:lnTo>
                  <a:lnTo>
                    <a:pt x="1765352" y="768842"/>
                  </a:lnTo>
                  <a:lnTo>
                    <a:pt x="1810139" y="7464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8">
              <a:extLst>
                <a:ext uri="{FF2B5EF4-FFF2-40B4-BE49-F238E27FC236}">
                  <a16:creationId xmlns:a16="http://schemas.microsoft.com/office/drawing/2014/main" id="{7643CFC0-1E1D-4499-87FE-7ED06E9BFBF7}"/>
                </a:ext>
              </a:extLst>
            </p:cNvPr>
            <p:cNvSpPr/>
            <p:nvPr/>
          </p:nvSpPr>
          <p:spPr>
            <a:xfrm rot="16200000">
              <a:off x="6256338" y="5048250"/>
              <a:ext cx="1344612" cy="541338"/>
            </a:xfrm>
            <a:custGeom>
              <a:avLst/>
              <a:gdLst>
                <a:gd name="connsiteX0" fmla="*/ 978693 w 1345406"/>
                <a:gd name="connsiteY0" fmla="*/ 350044 h 540544"/>
                <a:gd name="connsiteX1" fmla="*/ 835818 w 1345406"/>
                <a:gd name="connsiteY1" fmla="*/ 295275 h 540544"/>
                <a:gd name="connsiteX2" fmla="*/ 669131 w 1345406"/>
                <a:gd name="connsiteY2" fmla="*/ 233363 h 540544"/>
                <a:gd name="connsiteX3" fmla="*/ 597693 w 1345406"/>
                <a:gd name="connsiteY3" fmla="*/ 207169 h 540544"/>
                <a:gd name="connsiteX4" fmla="*/ 535781 w 1345406"/>
                <a:gd name="connsiteY4" fmla="*/ 180975 h 540544"/>
                <a:gd name="connsiteX5" fmla="*/ 497681 w 1345406"/>
                <a:gd name="connsiteY5" fmla="*/ 161925 h 540544"/>
                <a:gd name="connsiteX6" fmla="*/ 476250 w 1345406"/>
                <a:gd name="connsiteY6" fmla="*/ 147638 h 540544"/>
                <a:gd name="connsiteX7" fmla="*/ 459581 w 1345406"/>
                <a:gd name="connsiteY7" fmla="*/ 128588 h 540544"/>
                <a:gd name="connsiteX8" fmla="*/ 450056 w 1345406"/>
                <a:gd name="connsiteY8" fmla="*/ 104775 h 540544"/>
                <a:gd name="connsiteX9" fmla="*/ 445293 w 1345406"/>
                <a:gd name="connsiteY9" fmla="*/ 80963 h 540544"/>
                <a:gd name="connsiteX10" fmla="*/ 447675 w 1345406"/>
                <a:gd name="connsiteY10" fmla="*/ 57150 h 540544"/>
                <a:gd name="connsiteX11" fmla="*/ 476250 w 1345406"/>
                <a:gd name="connsiteY11" fmla="*/ 0 h 540544"/>
                <a:gd name="connsiteX12" fmla="*/ 0 w 1345406"/>
                <a:gd name="connsiteY12" fmla="*/ 426244 h 540544"/>
                <a:gd name="connsiteX13" fmla="*/ 54768 w 1345406"/>
                <a:gd name="connsiteY13" fmla="*/ 414338 h 540544"/>
                <a:gd name="connsiteX14" fmla="*/ 90487 w 1345406"/>
                <a:gd name="connsiteY14" fmla="*/ 407194 h 540544"/>
                <a:gd name="connsiteX15" fmla="*/ 150018 w 1345406"/>
                <a:gd name="connsiteY15" fmla="*/ 390525 h 540544"/>
                <a:gd name="connsiteX16" fmla="*/ 216693 w 1345406"/>
                <a:gd name="connsiteY16" fmla="*/ 378619 h 540544"/>
                <a:gd name="connsiteX17" fmla="*/ 254793 w 1345406"/>
                <a:gd name="connsiteY17" fmla="*/ 373857 h 540544"/>
                <a:gd name="connsiteX18" fmla="*/ 333375 w 1345406"/>
                <a:gd name="connsiteY18" fmla="*/ 376238 h 540544"/>
                <a:gd name="connsiteX19" fmla="*/ 438150 w 1345406"/>
                <a:gd name="connsiteY19" fmla="*/ 388144 h 540544"/>
                <a:gd name="connsiteX20" fmla="*/ 645318 w 1345406"/>
                <a:gd name="connsiteY20" fmla="*/ 428625 h 540544"/>
                <a:gd name="connsiteX21" fmla="*/ 814387 w 1345406"/>
                <a:gd name="connsiteY21" fmla="*/ 457200 h 540544"/>
                <a:gd name="connsiteX22" fmla="*/ 1054893 w 1345406"/>
                <a:gd name="connsiteY22" fmla="*/ 500063 h 540544"/>
                <a:gd name="connsiteX23" fmla="*/ 1195387 w 1345406"/>
                <a:gd name="connsiteY23" fmla="*/ 523875 h 540544"/>
                <a:gd name="connsiteX24" fmla="*/ 1283493 w 1345406"/>
                <a:gd name="connsiteY24" fmla="*/ 540544 h 540544"/>
                <a:gd name="connsiteX25" fmla="*/ 1323975 w 1345406"/>
                <a:gd name="connsiteY25" fmla="*/ 538163 h 540544"/>
                <a:gd name="connsiteX26" fmla="*/ 1338262 w 1345406"/>
                <a:gd name="connsiteY26" fmla="*/ 531019 h 540544"/>
                <a:gd name="connsiteX27" fmla="*/ 1345406 w 1345406"/>
                <a:gd name="connsiteY27" fmla="*/ 521494 h 540544"/>
                <a:gd name="connsiteX28" fmla="*/ 1345406 w 1345406"/>
                <a:gd name="connsiteY28" fmla="*/ 511969 h 540544"/>
                <a:gd name="connsiteX29" fmla="*/ 1335881 w 1345406"/>
                <a:gd name="connsiteY29" fmla="*/ 495300 h 540544"/>
                <a:gd name="connsiteX30" fmla="*/ 1316831 w 1345406"/>
                <a:gd name="connsiteY30" fmla="*/ 476250 h 540544"/>
                <a:gd name="connsiteX31" fmla="*/ 1262062 w 1345406"/>
                <a:gd name="connsiteY31" fmla="*/ 454819 h 540544"/>
                <a:gd name="connsiteX32" fmla="*/ 1169193 w 1345406"/>
                <a:gd name="connsiteY32" fmla="*/ 421482 h 540544"/>
                <a:gd name="connsiteX33" fmla="*/ 1042987 w 1345406"/>
                <a:gd name="connsiteY33" fmla="*/ 373857 h 540544"/>
                <a:gd name="connsiteX34" fmla="*/ 978693 w 1345406"/>
                <a:gd name="connsiteY34" fmla="*/ 3500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5406" h="540544">
                  <a:moveTo>
                    <a:pt x="978693" y="350044"/>
                  </a:moveTo>
                  <a:lnTo>
                    <a:pt x="835818" y="295275"/>
                  </a:lnTo>
                  <a:lnTo>
                    <a:pt x="669131" y="233363"/>
                  </a:lnTo>
                  <a:lnTo>
                    <a:pt x="597693" y="207169"/>
                  </a:lnTo>
                  <a:lnTo>
                    <a:pt x="535781" y="180975"/>
                  </a:lnTo>
                  <a:lnTo>
                    <a:pt x="497681" y="161925"/>
                  </a:lnTo>
                  <a:lnTo>
                    <a:pt x="476250" y="147638"/>
                  </a:lnTo>
                  <a:lnTo>
                    <a:pt x="459581" y="128588"/>
                  </a:lnTo>
                  <a:lnTo>
                    <a:pt x="450056" y="104775"/>
                  </a:lnTo>
                  <a:lnTo>
                    <a:pt x="445293" y="80963"/>
                  </a:lnTo>
                  <a:lnTo>
                    <a:pt x="447675" y="57150"/>
                  </a:lnTo>
                  <a:lnTo>
                    <a:pt x="476250" y="0"/>
                  </a:lnTo>
                  <a:lnTo>
                    <a:pt x="0" y="426244"/>
                  </a:lnTo>
                  <a:lnTo>
                    <a:pt x="54768" y="414338"/>
                  </a:lnTo>
                  <a:lnTo>
                    <a:pt x="90487" y="407194"/>
                  </a:lnTo>
                  <a:lnTo>
                    <a:pt x="150018" y="390525"/>
                  </a:lnTo>
                  <a:lnTo>
                    <a:pt x="216693" y="378619"/>
                  </a:lnTo>
                  <a:lnTo>
                    <a:pt x="254793" y="373857"/>
                  </a:lnTo>
                  <a:lnTo>
                    <a:pt x="333375" y="376238"/>
                  </a:lnTo>
                  <a:lnTo>
                    <a:pt x="438150" y="388144"/>
                  </a:lnTo>
                  <a:lnTo>
                    <a:pt x="645318" y="428625"/>
                  </a:lnTo>
                  <a:lnTo>
                    <a:pt x="814387" y="457200"/>
                  </a:lnTo>
                  <a:lnTo>
                    <a:pt x="1054893" y="500063"/>
                  </a:lnTo>
                  <a:lnTo>
                    <a:pt x="1195387" y="523875"/>
                  </a:lnTo>
                  <a:lnTo>
                    <a:pt x="1283493" y="540544"/>
                  </a:lnTo>
                  <a:lnTo>
                    <a:pt x="1323975" y="538163"/>
                  </a:lnTo>
                  <a:lnTo>
                    <a:pt x="1338262" y="531019"/>
                  </a:lnTo>
                  <a:lnTo>
                    <a:pt x="1345406" y="521494"/>
                  </a:lnTo>
                  <a:lnTo>
                    <a:pt x="1345406" y="511969"/>
                  </a:lnTo>
                  <a:lnTo>
                    <a:pt x="1335881" y="495300"/>
                  </a:lnTo>
                  <a:lnTo>
                    <a:pt x="1316831" y="476250"/>
                  </a:lnTo>
                  <a:lnTo>
                    <a:pt x="1262062" y="454819"/>
                  </a:lnTo>
                  <a:lnTo>
                    <a:pt x="1169193" y="421482"/>
                  </a:lnTo>
                  <a:lnTo>
                    <a:pt x="1042987" y="373857"/>
                  </a:lnTo>
                  <a:lnTo>
                    <a:pt x="978693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5">
              <a:extLst>
                <a:ext uri="{FF2B5EF4-FFF2-40B4-BE49-F238E27FC236}">
                  <a16:creationId xmlns:a16="http://schemas.microsoft.com/office/drawing/2014/main" id="{19F9AC02-B8F8-4F24-8B1A-5EAB343D98B7}"/>
                </a:ext>
              </a:extLst>
            </p:cNvPr>
            <p:cNvSpPr/>
            <p:nvPr/>
          </p:nvSpPr>
          <p:spPr>
            <a:xfrm>
              <a:off x="4273550" y="3743325"/>
              <a:ext cx="2287588" cy="1941513"/>
            </a:xfrm>
            <a:custGeom>
              <a:avLst/>
              <a:gdLst>
                <a:gd name="connsiteX0" fmla="*/ 1377863 w 2287252"/>
                <a:gd name="connsiteY0" fmla="*/ 906884 h 1941534"/>
                <a:gd name="connsiteX1" fmla="*/ 1470555 w 2287252"/>
                <a:gd name="connsiteY1" fmla="*/ 811687 h 1941534"/>
                <a:gd name="connsiteX2" fmla="*/ 1648425 w 2287252"/>
                <a:gd name="connsiteY2" fmla="*/ 628807 h 1941534"/>
                <a:gd name="connsiteX3" fmla="*/ 1738612 w 2287252"/>
                <a:gd name="connsiteY3" fmla="*/ 516072 h 1941534"/>
                <a:gd name="connsiteX4" fmla="*/ 1788716 w 2287252"/>
                <a:gd name="connsiteY4" fmla="*/ 445927 h 1941534"/>
                <a:gd name="connsiteX5" fmla="*/ 1846336 w 2287252"/>
                <a:gd name="connsiteY5" fmla="*/ 363255 h 1941534"/>
                <a:gd name="connsiteX6" fmla="*/ 1886419 w 2287252"/>
                <a:gd name="connsiteY6" fmla="*/ 300625 h 1941534"/>
                <a:gd name="connsiteX7" fmla="*/ 1903956 w 2287252"/>
                <a:gd name="connsiteY7" fmla="*/ 265552 h 1941534"/>
                <a:gd name="connsiteX8" fmla="*/ 1913977 w 2287252"/>
                <a:gd name="connsiteY8" fmla="*/ 232984 h 1941534"/>
                <a:gd name="connsiteX9" fmla="*/ 1916482 w 2287252"/>
                <a:gd name="connsiteY9" fmla="*/ 205427 h 1941534"/>
                <a:gd name="connsiteX10" fmla="*/ 1911471 w 2287252"/>
                <a:gd name="connsiteY10" fmla="*/ 180375 h 1941534"/>
                <a:gd name="connsiteX11" fmla="*/ 1898945 w 2287252"/>
                <a:gd name="connsiteY11" fmla="*/ 157828 h 1941534"/>
                <a:gd name="connsiteX12" fmla="*/ 1873893 w 2287252"/>
                <a:gd name="connsiteY12" fmla="*/ 130271 h 1941534"/>
                <a:gd name="connsiteX13" fmla="*/ 1826294 w 2287252"/>
                <a:gd name="connsiteY13" fmla="*/ 85177 h 1941534"/>
                <a:gd name="connsiteX14" fmla="*/ 1801242 w 2287252"/>
                <a:gd name="connsiteY14" fmla="*/ 57620 h 1941534"/>
                <a:gd name="connsiteX15" fmla="*/ 1793727 w 2287252"/>
                <a:gd name="connsiteY15" fmla="*/ 32568 h 1941534"/>
                <a:gd name="connsiteX16" fmla="*/ 1793727 w 2287252"/>
                <a:gd name="connsiteY16" fmla="*/ 15031 h 1941534"/>
                <a:gd name="connsiteX17" fmla="*/ 1801242 w 2287252"/>
                <a:gd name="connsiteY17" fmla="*/ 5010 h 1941534"/>
                <a:gd name="connsiteX18" fmla="*/ 1828800 w 2287252"/>
                <a:gd name="connsiteY18" fmla="*/ 0 h 1941534"/>
                <a:gd name="connsiteX19" fmla="*/ 1873893 w 2287252"/>
                <a:gd name="connsiteY19" fmla="*/ 2505 h 1941534"/>
                <a:gd name="connsiteX20" fmla="*/ 1923997 w 2287252"/>
                <a:gd name="connsiteY20" fmla="*/ 17536 h 1941534"/>
                <a:gd name="connsiteX21" fmla="*/ 1976607 w 2287252"/>
                <a:gd name="connsiteY21" fmla="*/ 37578 h 1941534"/>
                <a:gd name="connsiteX22" fmla="*/ 2034226 w 2287252"/>
                <a:gd name="connsiteY22" fmla="*/ 65135 h 1941534"/>
                <a:gd name="connsiteX23" fmla="*/ 2086836 w 2287252"/>
                <a:gd name="connsiteY23" fmla="*/ 95198 h 1941534"/>
                <a:gd name="connsiteX24" fmla="*/ 2156981 w 2287252"/>
                <a:gd name="connsiteY24" fmla="*/ 140291 h 1941534"/>
                <a:gd name="connsiteX25" fmla="*/ 2204580 w 2287252"/>
                <a:gd name="connsiteY25" fmla="*/ 177870 h 1941534"/>
                <a:gd name="connsiteX26" fmla="*/ 2234643 w 2287252"/>
                <a:gd name="connsiteY26" fmla="*/ 202922 h 1941534"/>
                <a:gd name="connsiteX27" fmla="*/ 2264705 w 2287252"/>
                <a:gd name="connsiteY27" fmla="*/ 232984 h 1941534"/>
                <a:gd name="connsiteX28" fmla="*/ 2277231 w 2287252"/>
                <a:gd name="connsiteY28" fmla="*/ 250521 h 1941534"/>
                <a:gd name="connsiteX29" fmla="*/ 2287252 w 2287252"/>
                <a:gd name="connsiteY29" fmla="*/ 275573 h 1941534"/>
                <a:gd name="connsiteX30" fmla="*/ 2287252 w 2287252"/>
                <a:gd name="connsiteY30" fmla="*/ 293109 h 1941534"/>
                <a:gd name="connsiteX31" fmla="*/ 2279737 w 2287252"/>
                <a:gd name="connsiteY31" fmla="*/ 315656 h 1941534"/>
                <a:gd name="connsiteX32" fmla="*/ 2264705 w 2287252"/>
                <a:gd name="connsiteY32" fmla="*/ 330687 h 1941534"/>
                <a:gd name="connsiteX33" fmla="*/ 2229632 w 2287252"/>
                <a:gd name="connsiteY33" fmla="*/ 345718 h 1941534"/>
                <a:gd name="connsiteX34" fmla="*/ 2192054 w 2287252"/>
                <a:gd name="connsiteY34" fmla="*/ 363255 h 1941534"/>
                <a:gd name="connsiteX35" fmla="*/ 2146961 w 2287252"/>
                <a:gd name="connsiteY35" fmla="*/ 398328 h 1941534"/>
                <a:gd name="connsiteX36" fmla="*/ 2081825 w 2287252"/>
                <a:gd name="connsiteY36" fmla="*/ 488515 h 1941534"/>
                <a:gd name="connsiteX37" fmla="*/ 1999154 w 2287252"/>
                <a:gd name="connsiteY37" fmla="*/ 591228 h 1941534"/>
                <a:gd name="connsiteX38" fmla="*/ 1896440 w 2287252"/>
                <a:gd name="connsiteY38" fmla="*/ 718994 h 1941534"/>
                <a:gd name="connsiteX39" fmla="*/ 1793727 w 2287252"/>
                <a:gd name="connsiteY39" fmla="*/ 836739 h 1941534"/>
                <a:gd name="connsiteX40" fmla="*/ 1728591 w 2287252"/>
                <a:gd name="connsiteY40" fmla="*/ 906884 h 1941534"/>
                <a:gd name="connsiteX41" fmla="*/ 1490597 w 2287252"/>
                <a:gd name="connsiteY41" fmla="*/ 1114816 h 1941534"/>
                <a:gd name="connsiteX42" fmla="*/ 1455524 w 2287252"/>
                <a:gd name="connsiteY42" fmla="*/ 1147384 h 1941534"/>
                <a:gd name="connsiteX43" fmla="*/ 1372852 w 2287252"/>
                <a:gd name="connsiteY43" fmla="*/ 1217530 h 1941534"/>
                <a:gd name="connsiteX44" fmla="*/ 1265128 w 2287252"/>
                <a:gd name="connsiteY44" fmla="*/ 1305212 h 1941534"/>
                <a:gd name="connsiteX45" fmla="*/ 1134858 w 2287252"/>
                <a:gd name="connsiteY45" fmla="*/ 1402915 h 1941534"/>
                <a:gd name="connsiteX46" fmla="*/ 1032144 w 2287252"/>
                <a:gd name="connsiteY46" fmla="*/ 1473061 h 1941534"/>
                <a:gd name="connsiteX47" fmla="*/ 914400 w 2287252"/>
                <a:gd name="connsiteY47" fmla="*/ 1548217 h 1941534"/>
                <a:gd name="connsiteX48" fmla="*/ 794150 w 2287252"/>
                <a:gd name="connsiteY48" fmla="*/ 1615858 h 1941534"/>
                <a:gd name="connsiteX49" fmla="*/ 653858 w 2287252"/>
                <a:gd name="connsiteY49" fmla="*/ 1688508 h 1941534"/>
                <a:gd name="connsiteX50" fmla="*/ 518577 w 2287252"/>
                <a:gd name="connsiteY50" fmla="*/ 1751139 h 1941534"/>
                <a:gd name="connsiteX51" fmla="*/ 410853 w 2287252"/>
                <a:gd name="connsiteY51" fmla="*/ 1801243 h 1941534"/>
                <a:gd name="connsiteX52" fmla="*/ 300624 w 2287252"/>
                <a:gd name="connsiteY52" fmla="*/ 1846336 h 1941534"/>
                <a:gd name="connsiteX53" fmla="*/ 150312 w 2287252"/>
                <a:gd name="connsiteY53" fmla="*/ 1903956 h 1941534"/>
                <a:gd name="connsiteX54" fmla="*/ 47598 w 2287252"/>
                <a:gd name="connsiteY54" fmla="*/ 1941534 h 1941534"/>
                <a:gd name="connsiteX55" fmla="*/ 37578 w 2287252"/>
                <a:gd name="connsiteY55" fmla="*/ 1941534 h 1941534"/>
                <a:gd name="connsiteX56" fmla="*/ 22546 w 2287252"/>
                <a:gd name="connsiteY56" fmla="*/ 1939029 h 1941534"/>
                <a:gd name="connsiteX57" fmla="*/ 5010 w 2287252"/>
                <a:gd name="connsiteY57" fmla="*/ 1929008 h 1941534"/>
                <a:gd name="connsiteX58" fmla="*/ 0 w 2287252"/>
                <a:gd name="connsiteY58" fmla="*/ 1916482 h 1941534"/>
                <a:gd name="connsiteX59" fmla="*/ 0 w 2287252"/>
                <a:gd name="connsiteY59" fmla="*/ 1888925 h 1941534"/>
                <a:gd name="connsiteX60" fmla="*/ 7515 w 2287252"/>
                <a:gd name="connsiteY60" fmla="*/ 1871388 h 1941534"/>
                <a:gd name="connsiteX61" fmla="*/ 107723 w 2287252"/>
                <a:gd name="connsiteY61" fmla="*/ 1818779 h 1941534"/>
                <a:gd name="connsiteX62" fmla="*/ 283088 w 2287252"/>
                <a:gd name="connsiteY62" fmla="*/ 1726087 h 1941534"/>
                <a:gd name="connsiteX63" fmla="*/ 526093 w 2287252"/>
                <a:gd name="connsiteY63" fmla="*/ 1588300 h 1941534"/>
                <a:gd name="connsiteX64" fmla="*/ 693941 w 2287252"/>
                <a:gd name="connsiteY64" fmla="*/ 1485587 h 1941534"/>
                <a:gd name="connsiteX65" fmla="*/ 821707 w 2287252"/>
                <a:gd name="connsiteY65" fmla="*/ 1397905 h 1941534"/>
                <a:gd name="connsiteX66" fmla="*/ 961998 w 2287252"/>
                <a:gd name="connsiteY66" fmla="*/ 1292686 h 1941534"/>
                <a:gd name="connsiteX67" fmla="*/ 1092269 w 2287252"/>
                <a:gd name="connsiteY67" fmla="*/ 1182457 h 1941534"/>
                <a:gd name="connsiteX68" fmla="*/ 1217529 w 2287252"/>
                <a:gd name="connsiteY68" fmla="*/ 1064712 h 1941534"/>
                <a:gd name="connsiteX69" fmla="*/ 1377863 w 2287252"/>
                <a:gd name="connsiteY69" fmla="*/ 906884 h 19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87252" h="1941534">
                  <a:moveTo>
                    <a:pt x="1377863" y="906884"/>
                  </a:moveTo>
                  <a:lnTo>
                    <a:pt x="1470555" y="811687"/>
                  </a:lnTo>
                  <a:lnTo>
                    <a:pt x="1648425" y="628807"/>
                  </a:lnTo>
                  <a:lnTo>
                    <a:pt x="1738612" y="516072"/>
                  </a:lnTo>
                  <a:lnTo>
                    <a:pt x="1788716" y="445927"/>
                  </a:lnTo>
                  <a:lnTo>
                    <a:pt x="1846336" y="363255"/>
                  </a:lnTo>
                  <a:lnTo>
                    <a:pt x="1886419" y="300625"/>
                  </a:lnTo>
                  <a:lnTo>
                    <a:pt x="1903956" y="265552"/>
                  </a:lnTo>
                  <a:lnTo>
                    <a:pt x="1913977" y="232984"/>
                  </a:lnTo>
                  <a:lnTo>
                    <a:pt x="1916482" y="205427"/>
                  </a:lnTo>
                  <a:lnTo>
                    <a:pt x="1911471" y="180375"/>
                  </a:lnTo>
                  <a:lnTo>
                    <a:pt x="1898945" y="157828"/>
                  </a:lnTo>
                  <a:lnTo>
                    <a:pt x="1873893" y="130271"/>
                  </a:lnTo>
                  <a:lnTo>
                    <a:pt x="1826294" y="85177"/>
                  </a:lnTo>
                  <a:lnTo>
                    <a:pt x="1801242" y="57620"/>
                  </a:lnTo>
                  <a:lnTo>
                    <a:pt x="1793727" y="32568"/>
                  </a:lnTo>
                  <a:lnTo>
                    <a:pt x="1793727" y="15031"/>
                  </a:lnTo>
                  <a:lnTo>
                    <a:pt x="1801242" y="5010"/>
                  </a:lnTo>
                  <a:lnTo>
                    <a:pt x="1828800" y="0"/>
                  </a:lnTo>
                  <a:lnTo>
                    <a:pt x="1873893" y="2505"/>
                  </a:lnTo>
                  <a:lnTo>
                    <a:pt x="1923997" y="17536"/>
                  </a:lnTo>
                  <a:lnTo>
                    <a:pt x="1976607" y="37578"/>
                  </a:lnTo>
                  <a:lnTo>
                    <a:pt x="2034226" y="65135"/>
                  </a:lnTo>
                  <a:lnTo>
                    <a:pt x="2086836" y="95198"/>
                  </a:lnTo>
                  <a:lnTo>
                    <a:pt x="2156981" y="140291"/>
                  </a:lnTo>
                  <a:lnTo>
                    <a:pt x="2204580" y="177870"/>
                  </a:lnTo>
                  <a:lnTo>
                    <a:pt x="2234643" y="202922"/>
                  </a:lnTo>
                  <a:lnTo>
                    <a:pt x="2264705" y="232984"/>
                  </a:lnTo>
                  <a:lnTo>
                    <a:pt x="2277231" y="250521"/>
                  </a:lnTo>
                  <a:lnTo>
                    <a:pt x="2287252" y="275573"/>
                  </a:lnTo>
                  <a:lnTo>
                    <a:pt x="2287252" y="293109"/>
                  </a:lnTo>
                  <a:lnTo>
                    <a:pt x="2279737" y="315656"/>
                  </a:lnTo>
                  <a:lnTo>
                    <a:pt x="2264705" y="330687"/>
                  </a:lnTo>
                  <a:lnTo>
                    <a:pt x="2229632" y="345718"/>
                  </a:lnTo>
                  <a:lnTo>
                    <a:pt x="2192054" y="363255"/>
                  </a:lnTo>
                  <a:lnTo>
                    <a:pt x="2146961" y="398328"/>
                  </a:lnTo>
                  <a:lnTo>
                    <a:pt x="2081825" y="488515"/>
                  </a:lnTo>
                  <a:lnTo>
                    <a:pt x="1999154" y="591228"/>
                  </a:lnTo>
                  <a:lnTo>
                    <a:pt x="1896440" y="718994"/>
                  </a:lnTo>
                  <a:lnTo>
                    <a:pt x="1793727" y="836739"/>
                  </a:lnTo>
                  <a:lnTo>
                    <a:pt x="1728591" y="906884"/>
                  </a:lnTo>
                  <a:lnTo>
                    <a:pt x="1490597" y="1114816"/>
                  </a:lnTo>
                  <a:lnTo>
                    <a:pt x="1455524" y="1147384"/>
                  </a:lnTo>
                  <a:lnTo>
                    <a:pt x="1372852" y="1217530"/>
                  </a:lnTo>
                  <a:lnTo>
                    <a:pt x="1265128" y="1305212"/>
                  </a:lnTo>
                  <a:lnTo>
                    <a:pt x="1134858" y="1402915"/>
                  </a:lnTo>
                  <a:lnTo>
                    <a:pt x="1032144" y="1473061"/>
                  </a:lnTo>
                  <a:lnTo>
                    <a:pt x="914400" y="1548217"/>
                  </a:lnTo>
                  <a:lnTo>
                    <a:pt x="794150" y="1615858"/>
                  </a:lnTo>
                  <a:lnTo>
                    <a:pt x="653858" y="1688508"/>
                  </a:lnTo>
                  <a:lnTo>
                    <a:pt x="518577" y="1751139"/>
                  </a:lnTo>
                  <a:lnTo>
                    <a:pt x="410853" y="1801243"/>
                  </a:lnTo>
                  <a:lnTo>
                    <a:pt x="300624" y="1846336"/>
                  </a:lnTo>
                  <a:lnTo>
                    <a:pt x="150312" y="1903956"/>
                  </a:lnTo>
                  <a:lnTo>
                    <a:pt x="47598" y="1941534"/>
                  </a:lnTo>
                  <a:lnTo>
                    <a:pt x="37578" y="1941534"/>
                  </a:lnTo>
                  <a:lnTo>
                    <a:pt x="22546" y="1939029"/>
                  </a:lnTo>
                  <a:lnTo>
                    <a:pt x="5010" y="1929008"/>
                  </a:lnTo>
                  <a:lnTo>
                    <a:pt x="0" y="1916482"/>
                  </a:lnTo>
                  <a:lnTo>
                    <a:pt x="0" y="1888925"/>
                  </a:lnTo>
                  <a:lnTo>
                    <a:pt x="7515" y="1871388"/>
                  </a:lnTo>
                  <a:lnTo>
                    <a:pt x="107723" y="1818779"/>
                  </a:lnTo>
                  <a:lnTo>
                    <a:pt x="283088" y="1726087"/>
                  </a:lnTo>
                  <a:lnTo>
                    <a:pt x="526093" y="1588300"/>
                  </a:lnTo>
                  <a:lnTo>
                    <a:pt x="693941" y="1485587"/>
                  </a:lnTo>
                  <a:lnTo>
                    <a:pt x="821707" y="1397905"/>
                  </a:lnTo>
                  <a:lnTo>
                    <a:pt x="961998" y="1292686"/>
                  </a:lnTo>
                  <a:lnTo>
                    <a:pt x="1092269" y="1182457"/>
                  </a:lnTo>
                  <a:lnTo>
                    <a:pt x="1217529" y="1064712"/>
                  </a:lnTo>
                  <a:lnTo>
                    <a:pt x="1377863" y="90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8164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1E3A7AB-93F9-4864-8177-9D95AF19B791}"/>
              </a:ext>
            </a:extLst>
          </p:cNvPr>
          <p:cNvGrpSpPr/>
          <p:nvPr/>
        </p:nvGrpSpPr>
        <p:grpSpPr>
          <a:xfrm>
            <a:off x="2574925" y="1530350"/>
            <a:ext cx="4624388" cy="4560888"/>
            <a:chOff x="2574925" y="1530350"/>
            <a:chExt cx="4624388" cy="4560888"/>
          </a:xfrm>
        </p:grpSpPr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392445C7-E323-1E40-B64F-162BF667874E}"/>
                </a:ext>
              </a:extLst>
            </p:cNvPr>
            <p:cNvSpPr/>
            <p:nvPr/>
          </p:nvSpPr>
          <p:spPr>
            <a:xfrm>
              <a:off x="4138613" y="1925638"/>
              <a:ext cx="2193925" cy="695325"/>
            </a:xfrm>
            <a:custGeom>
              <a:avLst/>
              <a:gdLst>
                <a:gd name="connsiteX0" fmla="*/ 726281 w 2193131"/>
                <a:gd name="connsiteY0" fmla="*/ 352425 h 695325"/>
                <a:gd name="connsiteX1" fmla="*/ 1009650 w 2193131"/>
                <a:gd name="connsiteY1" fmla="*/ 266700 h 695325"/>
                <a:gd name="connsiteX2" fmla="*/ 1193006 w 2193131"/>
                <a:gd name="connsiteY2" fmla="*/ 214313 h 695325"/>
                <a:gd name="connsiteX3" fmla="*/ 1409700 w 2193131"/>
                <a:gd name="connsiteY3" fmla="*/ 157163 h 695325"/>
                <a:gd name="connsiteX4" fmla="*/ 1559718 w 2193131"/>
                <a:gd name="connsiteY4" fmla="*/ 119063 h 695325"/>
                <a:gd name="connsiteX5" fmla="*/ 1645443 w 2193131"/>
                <a:gd name="connsiteY5" fmla="*/ 100013 h 695325"/>
                <a:gd name="connsiteX6" fmla="*/ 1704975 w 2193131"/>
                <a:gd name="connsiteY6" fmla="*/ 76200 h 695325"/>
                <a:gd name="connsiteX7" fmla="*/ 1816893 w 2193131"/>
                <a:gd name="connsiteY7" fmla="*/ 33338 h 695325"/>
                <a:gd name="connsiteX8" fmla="*/ 1871662 w 2193131"/>
                <a:gd name="connsiteY8" fmla="*/ 7144 h 695325"/>
                <a:gd name="connsiteX9" fmla="*/ 1893093 w 2193131"/>
                <a:gd name="connsiteY9" fmla="*/ 0 h 695325"/>
                <a:gd name="connsiteX10" fmla="*/ 1935956 w 2193131"/>
                <a:gd name="connsiteY10" fmla="*/ 7144 h 695325"/>
                <a:gd name="connsiteX11" fmla="*/ 1995487 w 2193131"/>
                <a:gd name="connsiteY11" fmla="*/ 28575 h 695325"/>
                <a:gd name="connsiteX12" fmla="*/ 2085975 w 2193131"/>
                <a:gd name="connsiteY12" fmla="*/ 66675 h 695325"/>
                <a:gd name="connsiteX13" fmla="*/ 2135981 w 2193131"/>
                <a:gd name="connsiteY13" fmla="*/ 90488 h 695325"/>
                <a:gd name="connsiteX14" fmla="*/ 2152650 w 2193131"/>
                <a:gd name="connsiteY14" fmla="*/ 97632 h 695325"/>
                <a:gd name="connsiteX15" fmla="*/ 2166937 w 2193131"/>
                <a:gd name="connsiteY15" fmla="*/ 109538 h 695325"/>
                <a:gd name="connsiteX16" fmla="*/ 2176462 w 2193131"/>
                <a:gd name="connsiteY16" fmla="*/ 121444 h 695325"/>
                <a:gd name="connsiteX17" fmla="*/ 2185987 w 2193131"/>
                <a:gd name="connsiteY17" fmla="*/ 135732 h 695325"/>
                <a:gd name="connsiteX18" fmla="*/ 2190750 w 2193131"/>
                <a:gd name="connsiteY18" fmla="*/ 152400 h 695325"/>
                <a:gd name="connsiteX19" fmla="*/ 2193131 w 2193131"/>
                <a:gd name="connsiteY19" fmla="*/ 169069 h 695325"/>
                <a:gd name="connsiteX20" fmla="*/ 2183606 w 2193131"/>
                <a:gd name="connsiteY20" fmla="*/ 192882 h 695325"/>
                <a:gd name="connsiteX21" fmla="*/ 2162175 w 2193131"/>
                <a:gd name="connsiteY21" fmla="*/ 219075 h 695325"/>
                <a:gd name="connsiteX22" fmla="*/ 2135981 w 2193131"/>
                <a:gd name="connsiteY22" fmla="*/ 238125 h 695325"/>
                <a:gd name="connsiteX23" fmla="*/ 2112168 w 2193131"/>
                <a:gd name="connsiteY23" fmla="*/ 245269 h 695325"/>
                <a:gd name="connsiteX24" fmla="*/ 2064543 w 2193131"/>
                <a:gd name="connsiteY24" fmla="*/ 250032 h 695325"/>
                <a:gd name="connsiteX25" fmla="*/ 1983581 w 2193131"/>
                <a:gd name="connsiteY25" fmla="*/ 252413 h 695325"/>
                <a:gd name="connsiteX26" fmla="*/ 1921668 w 2193131"/>
                <a:gd name="connsiteY26" fmla="*/ 252413 h 695325"/>
                <a:gd name="connsiteX27" fmla="*/ 1804987 w 2193131"/>
                <a:gd name="connsiteY27" fmla="*/ 266700 h 695325"/>
                <a:gd name="connsiteX28" fmla="*/ 1624012 w 2193131"/>
                <a:gd name="connsiteY28" fmla="*/ 302419 h 695325"/>
                <a:gd name="connsiteX29" fmla="*/ 1454943 w 2193131"/>
                <a:gd name="connsiteY29" fmla="*/ 345282 h 695325"/>
                <a:gd name="connsiteX30" fmla="*/ 1278731 w 2193131"/>
                <a:gd name="connsiteY30" fmla="*/ 392907 h 695325"/>
                <a:gd name="connsiteX31" fmla="*/ 1195387 w 2193131"/>
                <a:gd name="connsiteY31" fmla="*/ 416719 h 695325"/>
                <a:gd name="connsiteX32" fmla="*/ 1012031 w 2193131"/>
                <a:gd name="connsiteY32" fmla="*/ 478632 h 695325"/>
                <a:gd name="connsiteX33" fmla="*/ 873918 w 2193131"/>
                <a:gd name="connsiteY33" fmla="*/ 519113 h 695325"/>
                <a:gd name="connsiteX34" fmla="*/ 688181 w 2193131"/>
                <a:gd name="connsiteY34" fmla="*/ 585788 h 695325"/>
                <a:gd name="connsiteX35" fmla="*/ 566737 w 2193131"/>
                <a:gd name="connsiteY35" fmla="*/ 633413 h 695325"/>
                <a:gd name="connsiteX36" fmla="*/ 466725 w 2193131"/>
                <a:gd name="connsiteY36" fmla="*/ 678657 h 695325"/>
                <a:gd name="connsiteX37" fmla="*/ 433387 w 2193131"/>
                <a:gd name="connsiteY37" fmla="*/ 695325 h 695325"/>
                <a:gd name="connsiteX38" fmla="*/ 423862 w 2193131"/>
                <a:gd name="connsiteY38" fmla="*/ 695325 h 695325"/>
                <a:gd name="connsiteX39" fmla="*/ 388143 w 2193131"/>
                <a:gd name="connsiteY39" fmla="*/ 685800 h 695325"/>
                <a:gd name="connsiteX40" fmla="*/ 323850 w 2193131"/>
                <a:gd name="connsiteY40" fmla="*/ 652463 h 695325"/>
                <a:gd name="connsiteX41" fmla="*/ 257175 w 2193131"/>
                <a:gd name="connsiteY41" fmla="*/ 614363 h 695325"/>
                <a:gd name="connsiteX42" fmla="*/ 178593 w 2193131"/>
                <a:gd name="connsiteY42" fmla="*/ 566738 h 695325"/>
                <a:gd name="connsiteX43" fmla="*/ 128587 w 2193131"/>
                <a:gd name="connsiteY43" fmla="*/ 528638 h 695325"/>
                <a:gd name="connsiteX44" fmla="*/ 61912 w 2193131"/>
                <a:gd name="connsiteY44" fmla="*/ 471488 h 695325"/>
                <a:gd name="connsiteX45" fmla="*/ 19050 w 2193131"/>
                <a:gd name="connsiteY45" fmla="*/ 426244 h 695325"/>
                <a:gd name="connsiteX46" fmla="*/ 2381 w 2193131"/>
                <a:gd name="connsiteY46" fmla="*/ 402432 h 695325"/>
                <a:gd name="connsiteX47" fmla="*/ 0 w 2193131"/>
                <a:gd name="connsiteY47" fmla="*/ 390525 h 695325"/>
                <a:gd name="connsiteX48" fmla="*/ 0 w 2193131"/>
                <a:gd name="connsiteY48" fmla="*/ 376238 h 695325"/>
                <a:gd name="connsiteX49" fmla="*/ 7143 w 2193131"/>
                <a:gd name="connsiteY49" fmla="*/ 369094 h 695325"/>
                <a:gd name="connsiteX50" fmla="*/ 35718 w 2193131"/>
                <a:gd name="connsiteY50" fmla="*/ 364332 h 695325"/>
                <a:gd name="connsiteX51" fmla="*/ 57150 w 2193131"/>
                <a:gd name="connsiteY51" fmla="*/ 371475 h 695325"/>
                <a:gd name="connsiteX52" fmla="*/ 116681 w 2193131"/>
                <a:gd name="connsiteY52" fmla="*/ 395288 h 695325"/>
                <a:gd name="connsiteX53" fmla="*/ 207168 w 2193131"/>
                <a:gd name="connsiteY53" fmla="*/ 423863 h 695325"/>
                <a:gd name="connsiteX54" fmla="*/ 283368 w 2193131"/>
                <a:gd name="connsiteY54" fmla="*/ 440532 h 695325"/>
                <a:gd name="connsiteX55" fmla="*/ 333375 w 2193131"/>
                <a:gd name="connsiteY55" fmla="*/ 445294 h 695325"/>
                <a:gd name="connsiteX56" fmla="*/ 402431 w 2193131"/>
                <a:gd name="connsiteY56" fmla="*/ 440532 h 695325"/>
                <a:gd name="connsiteX57" fmla="*/ 511968 w 2193131"/>
                <a:gd name="connsiteY57" fmla="*/ 411957 h 695325"/>
                <a:gd name="connsiteX58" fmla="*/ 726281 w 2193131"/>
                <a:gd name="connsiteY58" fmla="*/ 352425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3131" h="695325">
                  <a:moveTo>
                    <a:pt x="726281" y="352425"/>
                  </a:moveTo>
                  <a:lnTo>
                    <a:pt x="1009650" y="266700"/>
                  </a:lnTo>
                  <a:lnTo>
                    <a:pt x="1193006" y="214313"/>
                  </a:lnTo>
                  <a:lnTo>
                    <a:pt x="1409700" y="157163"/>
                  </a:lnTo>
                  <a:lnTo>
                    <a:pt x="1559718" y="119063"/>
                  </a:lnTo>
                  <a:lnTo>
                    <a:pt x="1645443" y="100013"/>
                  </a:lnTo>
                  <a:lnTo>
                    <a:pt x="1704975" y="76200"/>
                  </a:lnTo>
                  <a:lnTo>
                    <a:pt x="1816893" y="33338"/>
                  </a:lnTo>
                  <a:lnTo>
                    <a:pt x="1871662" y="7144"/>
                  </a:lnTo>
                  <a:lnTo>
                    <a:pt x="1893093" y="0"/>
                  </a:lnTo>
                  <a:lnTo>
                    <a:pt x="1935956" y="7144"/>
                  </a:lnTo>
                  <a:lnTo>
                    <a:pt x="1995487" y="28575"/>
                  </a:lnTo>
                  <a:lnTo>
                    <a:pt x="2085975" y="66675"/>
                  </a:lnTo>
                  <a:lnTo>
                    <a:pt x="2135981" y="90488"/>
                  </a:lnTo>
                  <a:lnTo>
                    <a:pt x="2152650" y="97632"/>
                  </a:lnTo>
                  <a:lnTo>
                    <a:pt x="2166937" y="109538"/>
                  </a:lnTo>
                  <a:lnTo>
                    <a:pt x="2176462" y="121444"/>
                  </a:lnTo>
                  <a:lnTo>
                    <a:pt x="2185987" y="135732"/>
                  </a:lnTo>
                  <a:lnTo>
                    <a:pt x="2190750" y="152400"/>
                  </a:lnTo>
                  <a:lnTo>
                    <a:pt x="2193131" y="169069"/>
                  </a:lnTo>
                  <a:lnTo>
                    <a:pt x="2183606" y="192882"/>
                  </a:lnTo>
                  <a:lnTo>
                    <a:pt x="2162175" y="219075"/>
                  </a:lnTo>
                  <a:lnTo>
                    <a:pt x="2135981" y="238125"/>
                  </a:lnTo>
                  <a:lnTo>
                    <a:pt x="2112168" y="245269"/>
                  </a:lnTo>
                  <a:lnTo>
                    <a:pt x="2064543" y="250032"/>
                  </a:lnTo>
                  <a:lnTo>
                    <a:pt x="1983581" y="252413"/>
                  </a:lnTo>
                  <a:lnTo>
                    <a:pt x="1921668" y="252413"/>
                  </a:lnTo>
                  <a:lnTo>
                    <a:pt x="1804987" y="266700"/>
                  </a:lnTo>
                  <a:lnTo>
                    <a:pt x="1624012" y="302419"/>
                  </a:lnTo>
                  <a:lnTo>
                    <a:pt x="1454943" y="345282"/>
                  </a:lnTo>
                  <a:lnTo>
                    <a:pt x="1278731" y="392907"/>
                  </a:lnTo>
                  <a:lnTo>
                    <a:pt x="1195387" y="416719"/>
                  </a:lnTo>
                  <a:lnTo>
                    <a:pt x="1012031" y="478632"/>
                  </a:lnTo>
                  <a:lnTo>
                    <a:pt x="873918" y="519113"/>
                  </a:lnTo>
                  <a:lnTo>
                    <a:pt x="688181" y="585788"/>
                  </a:lnTo>
                  <a:lnTo>
                    <a:pt x="566737" y="633413"/>
                  </a:lnTo>
                  <a:lnTo>
                    <a:pt x="466725" y="678657"/>
                  </a:lnTo>
                  <a:lnTo>
                    <a:pt x="433387" y="695325"/>
                  </a:lnTo>
                  <a:lnTo>
                    <a:pt x="423862" y="695325"/>
                  </a:lnTo>
                  <a:lnTo>
                    <a:pt x="388143" y="685800"/>
                  </a:lnTo>
                  <a:lnTo>
                    <a:pt x="323850" y="652463"/>
                  </a:lnTo>
                  <a:lnTo>
                    <a:pt x="257175" y="614363"/>
                  </a:lnTo>
                  <a:lnTo>
                    <a:pt x="178593" y="566738"/>
                  </a:lnTo>
                  <a:lnTo>
                    <a:pt x="128587" y="528638"/>
                  </a:lnTo>
                  <a:lnTo>
                    <a:pt x="61912" y="471488"/>
                  </a:lnTo>
                  <a:lnTo>
                    <a:pt x="19050" y="426244"/>
                  </a:lnTo>
                  <a:lnTo>
                    <a:pt x="2381" y="402432"/>
                  </a:lnTo>
                  <a:lnTo>
                    <a:pt x="0" y="390525"/>
                  </a:lnTo>
                  <a:lnTo>
                    <a:pt x="0" y="376238"/>
                  </a:lnTo>
                  <a:lnTo>
                    <a:pt x="7143" y="369094"/>
                  </a:lnTo>
                  <a:lnTo>
                    <a:pt x="35718" y="364332"/>
                  </a:lnTo>
                  <a:lnTo>
                    <a:pt x="57150" y="371475"/>
                  </a:lnTo>
                  <a:lnTo>
                    <a:pt x="116681" y="395288"/>
                  </a:lnTo>
                  <a:lnTo>
                    <a:pt x="207168" y="423863"/>
                  </a:lnTo>
                  <a:lnTo>
                    <a:pt x="283368" y="440532"/>
                  </a:lnTo>
                  <a:lnTo>
                    <a:pt x="333375" y="445294"/>
                  </a:lnTo>
                  <a:lnTo>
                    <a:pt x="402431" y="440532"/>
                  </a:lnTo>
                  <a:lnTo>
                    <a:pt x="511968" y="411957"/>
                  </a:lnTo>
                  <a:lnTo>
                    <a:pt x="7262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39487639-7A87-ED43-AE5D-1287742BA962}"/>
                </a:ext>
              </a:extLst>
            </p:cNvPr>
            <p:cNvSpPr/>
            <p:nvPr/>
          </p:nvSpPr>
          <p:spPr>
            <a:xfrm>
              <a:off x="4186238" y="2647950"/>
              <a:ext cx="2157412" cy="604838"/>
            </a:xfrm>
            <a:custGeom>
              <a:avLst/>
              <a:gdLst>
                <a:gd name="connsiteX0" fmla="*/ 664368 w 2157412"/>
                <a:gd name="connsiteY0" fmla="*/ 342900 h 604838"/>
                <a:gd name="connsiteX1" fmla="*/ 445293 w 2157412"/>
                <a:gd name="connsiteY1" fmla="*/ 397669 h 604838"/>
                <a:gd name="connsiteX2" fmla="*/ 392906 w 2157412"/>
                <a:gd name="connsiteY2" fmla="*/ 407194 h 604838"/>
                <a:gd name="connsiteX3" fmla="*/ 359568 w 2157412"/>
                <a:gd name="connsiteY3" fmla="*/ 407194 h 604838"/>
                <a:gd name="connsiteX4" fmla="*/ 290512 w 2157412"/>
                <a:gd name="connsiteY4" fmla="*/ 404813 h 604838"/>
                <a:gd name="connsiteX5" fmla="*/ 178593 w 2157412"/>
                <a:gd name="connsiteY5" fmla="*/ 385763 h 604838"/>
                <a:gd name="connsiteX6" fmla="*/ 78581 w 2157412"/>
                <a:gd name="connsiteY6" fmla="*/ 364331 h 604838"/>
                <a:gd name="connsiteX7" fmla="*/ 52387 w 2157412"/>
                <a:gd name="connsiteY7" fmla="*/ 359569 h 604838"/>
                <a:gd name="connsiteX8" fmla="*/ 38100 w 2157412"/>
                <a:gd name="connsiteY8" fmla="*/ 359569 h 604838"/>
                <a:gd name="connsiteX9" fmla="*/ 11906 w 2157412"/>
                <a:gd name="connsiteY9" fmla="*/ 361950 h 604838"/>
                <a:gd name="connsiteX10" fmla="*/ 0 w 2157412"/>
                <a:gd name="connsiteY10" fmla="*/ 371475 h 604838"/>
                <a:gd name="connsiteX11" fmla="*/ 0 w 2157412"/>
                <a:gd name="connsiteY11" fmla="*/ 383381 h 604838"/>
                <a:gd name="connsiteX12" fmla="*/ 4762 w 2157412"/>
                <a:gd name="connsiteY12" fmla="*/ 400050 h 604838"/>
                <a:gd name="connsiteX13" fmla="*/ 16668 w 2157412"/>
                <a:gd name="connsiteY13" fmla="*/ 416719 h 604838"/>
                <a:gd name="connsiteX14" fmla="*/ 38100 w 2157412"/>
                <a:gd name="connsiteY14" fmla="*/ 435769 h 604838"/>
                <a:gd name="connsiteX15" fmla="*/ 114300 w 2157412"/>
                <a:gd name="connsiteY15" fmla="*/ 469106 h 604838"/>
                <a:gd name="connsiteX16" fmla="*/ 254793 w 2157412"/>
                <a:gd name="connsiteY16" fmla="*/ 540544 h 604838"/>
                <a:gd name="connsiteX17" fmla="*/ 350043 w 2157412"/>
                <a:gd name="connsiteY17" fmla="*/ 588169 h 604838"/>
                <a:gd name="connsiteX18" fmla="*/ 383381 w 2157412"/>
                <a:gd name="connsiteY18" fmla="*/ 604838 h 604838"/>
                <a:gd name="connsiteX19" fmla="*/ 452437 w 2157412"/>
                <a:gd name="connsiteY19" fmla="*/ 590550 h 604838"/>
                <a:gd name="connsiteX20" fmla="*/ 602456 w 2157412"/>
                <a:gd name="connsiteY20" fmla="*/ 552450 h 604838"/>
                <a:gd name="connsiteX21" fmla="*/ 738187 w 2157412"/>
                <a:gd name="connsiteY21" fmla="*/ 516731 h 604838"/>
                <a:gd name="connsiteX22" fmla="*/ 981075 w 2157412"/>
                <a:gd name="connsiteY22" fmla="*/ 447675 h 604838"/>
                <a:gd name="connsiteX23" fmla="*/ 1107281 w 2157412"/>
                <a:gd name="connsiteY23" fmla="*/ 411956 h 604838"/>
                <a:gd name="connsiteX24" fmla="*/ 1273968 w 2157412"/>
                <a:gd name="connsiteY24" fmla="*/ 361950 h 604838"/>
                <a:gd name="connsiteX25" fmla="*/ 1464468 w 2157412"/>
                <a:gd name="connsiteY25" fmla="*/ 323850 h 604838"/>
                <a:gd name="connsiteX26" fmla="*/ 1638300 w 2157412"/>
                <a:gd name="connsiteY26" fmla="*/ 295275 h 604838"/>
                <a:gd name="connsiteX27" fmla="*/ 1776412 w 2157412"/>
                <a:gd name="connsiteY27" fmla="*/ 271463 h 604838"/>
                <a:gd name="connsiteX28" fmla="*/ 1835943 w 2157412"/>
                <a:gd name="connsiteY28" fmla="*/ 264319 h 604838"/>
                <a:gd name="connsiteX29" fmla="*/ 1916906 w 2157412"/>
                <a:gd name="connsiteY29" fmla="*/ 257175 h 604838"/>
                <a:gd name="connsiteX30" fmla="*/ 2005012 w 2157412"/>
                <a:gd name="connsiteY30" fmla="*/ 242888 h 604838"/>
                <a:gd name="connsiteX31" fmla="*/ 2069306 w 2157412"/>
                <a:gd name="connsiteY31" fmla="*/ 230981 h 604838"/>
                <a:gd name="connsiteX32" fmla="*/ 2109787 w 2157412"/>
                <a:gd name="connsiteY32" fmla="*/ 214313 h 604838"/>
                <a:gd name="connsiteX33" fmla="*/ 2124075 w 2157412"/>
                <a:gd name="connsiteY33" fmla="*/ 202406 h 604838"/>
                <a:gd name="connsiteX34" fmla="*/ 2143125 w 2157412"/>
                <a:gd name="connsiteY34" fmla="*/ 169069 h 604838"/>
                <a:gd name="connsiteX35" fmla="*/ 2155031 w 2157412"/>
                <a:gd name="connsiteY35" fmla="*/ 138113 h 604838"/>
                <a:gd name="connsiteX36" fmla="*/ 2157412 w 2157412"/>
                <a:gd name="connsiteY36" fmla="*/ 116681 h 604838"/>
                <a:gd name="connsiteX37" fmla="*/ 2150268 w 2157412"/>
                <a:gd name="connsiteY37" fmla="*/ 92869 h 604838"/>
                <a:gd name="connsiteX38" fmla="*/ 2131218 w 2157412"/>
                <a:gd name="connsiteY38" fmla="*/ 71438 h 604838"/>
                <a:gd name="connsiteX39" fmla="*/ 2083593 w 2157412"/>
                <a:gd name="connsiteY39" fmla="*/ 52388 h 604838"/>
                <a:gd name="connsiteX40" fmla="*/ 2021681 w 2157412"/>
                <a:gd name="connsiteY40" fmla="*/ 33338 h 604838"/>
                <a:gd name="connsiteX41" fmla="*/ 1943100 w 2157412"/>
                <a:gd name="connsiteY41" fmla="*/ 9525 h 604838"/>
                <a:gd name="connsiteX42" fmla="*/ 1821656 w 2157412"/>
                <a:gd name="connsiteY42" fmla="*/ 0 h 604838"/>
                <a:gd name="connsiteX43" fmla="*/ 1778793 w 2157412"/>
                <a:gd name="connsiteY43" fmla="*/ 4763 h 604838"/>
                <a:gd name="connsiteX44" fmla="*/ 1731168 w 2157412"/>
                <a:gd name="connsiteY44" fmla="*/ 26194 h 604838"/>
                <a:gd name="connsiteX45" fmla="*/ 1669256 w 2157412"/>
                <a:gd name="connsiteY45" fmla="*/ 54769 h 604838"/>
                <a:gd name="connsiteX46" fmla="*/ 1574006 w 2157412"/>
                <a:gd name="connsiteY46" fmla="*/ 92869 h 604838"/>
                <a:gd name="connsiteX47" fmla="*/ 1395412 w 2157412"/>
                <a:gd name="connsiteY47" fmla="*/ 140494 h 604838"/>
                <a:gd name="connsiteX48" fmla="*/ 1226343 w 2157412"/>
                <a:gd name="connsiteY48" fmla="*/ 185738 h 604838"/>
                <a:gd name="connsiteX49" fmla="*/ 1050131 w 2157412"/>
                <a:gd name="connsiteY49" fmla="*/ 245269 h 604838"/>
                <a:gd name="connsiteX50" fmla="*/ 792956 w 2157412"/>
                <a:gd name="connsiteY50" fmla="*/ 311944 h 604838"/>
                <a:gd name="connsiteX51" fmla="*/ 664368 w 2157412"/>
                <a:gd name="connsiteY51" fmla="*/ 342900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57412" h="604838">
                  <a:moveTo>
                    <a:pt x="664368" y="342900"/>
                  </a:moveTo>
                  <a:lnTo>
                    <a:pt x="445293" y="397669"/>
                  </a:lnTo>
                  <a:lnTo>
                    <a:pt x="392906" y="407194"/>
                  </a:lnTo>
                  <a:lnTo>
                    <a:pt x="359568" y="407194"/>
                  </a:lnTo>
                  <a:lnTo>
                    <a:pt x="290512" y="404813"/>
                  </a:lnTo>
                  <a:lnTo>
                    <a:pt x="178593" y="385763"/>
                  </a:lnTo>
                  <a:lnTo>
                    <a:pt x="78581" y="364331"/>
                  </a:lnTo>
                  <a:lnTo>
                    <a:pt x="52387" y="359569"/>
                  </a:lnTo>
                  <a:lnTo>
                    <a:pt x="38100" y="359569"/>
                  </a:lnTo>
                  <a:lnTo>
                    <a:pt x="11906" y="361950"/>
                  </a:lnTo>
                  <a:lnTo>
                    <a:pt x="0" y="371475"/>
                  </a:lnTo>
                  <a:lnTo>
                    <a:pt x="0" y="383381"/>
                  </a:lnTo>
                  <a:lnTo>
                    <a:pt x="4762" y="400050"/>
                  </a:lnTo>
                  <a:lnTo>
                    <a:pt x="16668" y="416719"/>
                  </a:lnTo>
                  <a:lnTo>
                    <a:pt x="38100" y="435769"/>
                  </a:lnTo>
                  <a:lnTo>
                    <a:pt x="114300" y="469106"/>
                  </a:lnTo>
                  <a:lnTo>
                    <a:pt x="254793" y="540544"/>
                  </a:lnTo>
                  <a:lnTo>
                    <a:pt x="350043" y="588169"/>
                  </a:lnTo>
                  <a:lnTo>
                    <a:pt x="383381" y="604838"/>
                  </a:lnTo>
                  <a:lnTo>
                    <a:pt x="452437" y="590550"/>
                  </a:lnTo>
                  <a:lnTo>
                    <a:pt x="602456" y="552450"/>
                  </a:lnTo>
                  <a:lnTo>
                    <a:pt x="738187" y="516731"/>
                  </a:lnTo>
                  <a:lnTo>
                    <a:pt x="981075" y="447675"/>
                  </a:lnTo>
                  <a:lnTo>
                    <a:pt x="1107281" y="411956"/>
                  </a:lnTo>
                  <a:lnTo>
                    <a:pt x="1273968" y="361950"/>
                  </a:lnTo>
                  <a:lnTo>
                    <a:pt x="1464468" y="323850"/>
                  </a:lnTo>
                  <a:lnTo>
                    <a:pt x="1638300" y="295275"/>
                  </a:lnTo>
                  <a:lnTo>
                    <a:pt x="1776412" y="271463"/>
                  </a:lnTo>
                  <a:lnTo>
                    <a:pt x="1835943" y="264319"/>
                  </a:lnTo>
                  <a:lnTo>
                    <a:pt x="1916906" y="257175"/>
                  </a:lnTo>
                  <a:lnTo>
                    <a:pt x="2005012" y="242888"/>
                  </a:lnTo>
                  <a:lnTo>
                    <a:pt x="2069306" y="230981"/>
                  </a:lnTo>
                  <a:lnTo>
                    <a:pt x="2109787" y="214313"/>
                  </a:lnTo>
                  <a:lnTo>
                    <a:pt x="2124075" y="202406"/>
                  </a:lnTo>
                  <a:lnTo>
                    <a:pt x="2143125" y="169069"/>
                  </a:lnTo>
                  <a:lnTo>
                    <a:pt x="2155031" y="138113"/>
                  </a:lnTo>
                  <a:lnTo>
                    <a:pt x="2157412" y="116681"/>
                  </a:lnTo>
                  <a:lnTo>
                    <a:pt x="2150268" y="92869"/>
                  </a:lnTo>
                  <a:lnTo>
                    <a:pt x="2131218" y="71438"/>
                  </a:lnTo>
                  <a:lnTo>
                    <a:pt x="2083593" y="52388"/>
                  </a:lnTo>
                  <a:lnTo>
                    <a:pt x="2021681" y="33338"/>
                  </a:lnTo>
                  <a:lnTo>
                    <a:pt x="1943100" y="9525"/>
                  </a:lnTo>
                  <a:lnTo>
                    <a:pt x="1821656" y="0"/>
                  </a:lnTo>
                  <a:lnTo>
                    <a:pt x="1778793" y="4763"/>
                  </a:lnTo>
                  <a:lnTo>
                    <a:pt x="1731168" y="26194"/>
                  </a:lnTo>
                  <a:lnTo>
                    <a:pt x="1669256" y="54769"/>
                  </a:lnTo>
                  <a:lnTo>
                    <a:pt x="1574006" y="92869"/>
                  </a:lnTo>
                  <a:lnTo>
                    <a:pt x="1395412" y="140494"/>
                  </a:lnTo>
                  <a:lnTo>
                    <a:pt x="1226343" y="185738"/>
                  </a:lnTo>
                  <a:lnTo>
                    <a:pt x="1050131" y="245269"/>
                  </a:lnTo>
                  <a:lnTo>
                    <a:pt x="792956" y="311944"/>
                  </a:lnTo>
                  <a:lnTo>
                    <a:pt x="66436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46086BD3-4B40-E141-87E1-EC6DE7661B6B}"/>
                </a:ext>
              </a:extLst>
            </p:cNvPr>
            <p:cNvSpPr/>
            <p:nvPr/>
          </p:nvSpPr>
          <p:spPr>
            <a:xfrm>
              <a:off x="6386513" y="1741488"/>
              <a:ext cx="723900" cy="762000"/>
            </a:xfrm>
            <a:custGeom>
              <a:avLst/>
              <a:gdLst>
                <a:gd name="connsiteX0" fmla="*/ 452437 w 723900"/>
                <a:gd name="connsiteY0" fmla="*/ 183356 h 762000"/>
                <a:gd name="connsiteX1" fmla="*/ 564356 w 723900"/>
                <a:gd name="connsiteY1" fmla="*/ 235744 h 762000"/>
                <a:gd name="connsiteX2" fmla="*/ 602456 w 723900"/>
                <a:gd name="connsiteY2" fmla="*/ 252412 h 762000"/>
                <a:gd name="connsiteX3" fmla="*/ 623887 w 723900"/>
                <a:gd name="connsiteY3" fmla="*/ 266700 h 762000"/>
                <a:gd name="connsiteX4" fmla="*/ 642937 w 723900"/>
                <a:gd name="connsiteY4" fmla="*/ 290512 h 762000"/>
                <a:gd name="connsiteX5" fmla="*/ 659606 w 723900"/>
                <a:gd name="connsiteY5" fmla="*/ 314325 h 762000"/>
                <a:gd name="connsiteX6" fmla="*/ 678656 w 723900"/>
                <a:gd name="connsiteY6" fmla="*/ 347662 h 762000"/>
                <a:gd name="connsiteX7" fmla="*/ 692943 w 723900"/>
                <a:gd name="connsiteY7" fmla="*/ 381000 h 762000"/>
                <a:gd name="connsiteX8" fmla="*/ 702468 w 723900"/>
                <a:gd name="connsiteY8" fmla="*/ 409575 h 762000"/>
                <a:gd name="connsiteX9" fmla="*/ 709612 w 723900"/>
                <a:gd name="connsiteY9" fmla="*/ 438150 h 762000"/>
                <a:gd name="connsiteX10" fmla="*/ 716756 w 723900"/>
                <a:gd name="connsiteY10" fmla="*/ 466725 h 762000"/>
                <a:gd name="connsiteX11" fmla="*/ 723900 w 723900"/>
                <a:gd name="connsiteY11" fmla="*/ 521494 h 762000"/>
                <a:gd name="connsiteX12" fmla="*/ 723900 w 723900"/>
                <a:gd name="connsiteY12" fmla="*/ 559594 h 762000"/>
                <a:gd name="connsiteX13" fmla="*/ 723900 w 723900"/>
                <a:gd name="connsiteY13" fmla="*/ 595312 h 762000"/>
                <a:gd name="connsiteX14" fmla="*/ 719137 w 723900"/>
                <a:gd name="connsiteY14" fmla="*/ 631031 h 762000"/>
                <a:gd name="connsiteX15" fmla="*/ 707231 w 723900"/>
                <a:gd name="connsiteY15" fmla="*/ 673894 h 762000"/>
                <a:gd name="connsiteX16" fmla="*/ 683418 w 723900"/>
                <a:gd name="connsiteY16" fmla="*/ 721519 h 762000"/>
                <a:gd name="connsiteX17" fmla="*/ 657225 w 723900"/>
                <a:gd name="connsiteY17" fmla="*/ 754856 h 762000"/>
                <a:gd name="connsiteX18" fmla="*/ 633412 w 723900"/>
                <a:gd name="connsiteY18" fmla="*/ 762000 h 762000"/>
                <a:gd name="connsiteX19" fmla="*/ 602456 w 723900"/>
                <a:gd name="connsiteY19" fmla="*/ 752475 h 762000"/>
                <a:gd name="connsiteX20" fmla="*/ 561975 w 723900"/>
                <a:gd name="connsiteY20" fmla="*/ 726281 h 762000"/>
                <a:gd name="connsiteX21" fmla="*/ 526256 w 723900"/>
                <a:gd name="connsiteY21" fmla="*/ 685800 h 762000"/>
                <a:gd name="connsiteX22" fmla="*/ 483393 w 723900"/>
                <a:gd name="connsiteY22" fmla="*/ 597694 h 762000"/>
                <a:gd name="connsiteX23" fmla="*/ 433387 w 723900"/>
                <a:gd name="connsiteY23" fmla="*/ 509587 h 762000"/>
                <a:gd name="connsiteX24" fmla="*/ 361950 w 723900"/>
                <a:gd name="connsiteY24" fmla="*/ 409575 h 762000"/>
                <a:gd name="connsiteX25" fmla="*/ 309562 w 723900"/>
                <a:gd name="connsiteY25" fmla="*/ 342900 h 762000"/>
                <a:gd name="connsiteX26" fmla="*/ 238125 w 723900"/>
                <a:gd name="connsiteY26" fmla="*/ 261937 h 762000"/>
                <a:gd name="connsiteX27" fmla="*/ 154781 w 723900"/>
                <a:gd name="connsiteY27" fmla="*/ 180975 h 762000"/>
                <a:gd name="connsiteX28" fmla="*/ 69056 w 723900"/>
                <a:gd name="connsiteY28" fmla="*/ 107156 h 762000"/>
                <a:gd name="connsiteX29" fmla="*/ 9525 w 723900"/>
                <a:gd name="connsiteY29" fmla="*/ 59531 h 762000"/>
                <a:gd name="connsiteX30" fmla="*/ 0 w 723900"/>
                <a:gd name="connsiteY30" fmla="*/ 40481 h 762000"/>
                <a:gd name="connsiteX31" fmla="*/ 0 w 723900"/>
                <a:gd name="connsiteY31" fmla="*/ 21431 h 762000"/>
                <a:gd name="connsiteX32" fmla="*/ 2381 w 723900"/>
                <a:gd name="connsiteY32" fmla="*/ 7144 h 762000"/>
                <a:gd name="connsiteX33" fmla="*/ 14287 w 723900"/>
                <a:gd name="connsiteY33" fmla="*/ 0 h 762000"/>
                <a:gd name="connsiteX34" fmla="*/ 33337 w 723900"/>
                <a:gd name="connsiteY34" fmla="*/ 0 h 762000"/>
                <a:gd name="connsiteX35" fmla="*/ 90487 w 723900"/>
                <a:gd name="connsiteY35" fmla="*/ 19050 h 762000"/>
                <a:gd name="connsiteX36" fmla="*/ 195262 w 723900"/>
                <a:gd name="connsiteY36" fmla="*/ 66675 h 762000"/>
                <a:gd name="connsiteX37" fmla="*/ 407193 w 723900"/>
                <a:gd name="connsiteY37" fmla="*/ 161925 h 762000"/>
                <a:gd name="connsiteX38" fmla="*/ 452437 w 723900"/>
                <a:gd name="connsiteY38" fmla="*/ 183356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3900" h="762000">
                  <a:moveTo>
                    <a:pt x="452437" y="183356"/>
                  </a:moveTo>
                  <a:lnTo>
                    <a:pt x="564356" y="235744"/>
                  </a:lnTo>
                  <a:lnTo>
                    <a:pt x="602456" y="252412"/>
                  </a:lnTo>
                  <a:lnTo>
                    <a:pt x="623887" y="266700"/>
                  </a:lnTo>
                  <a:lnTo>
                    <a:pt x="642937" y="290512"/>
                  </a:lnTo>
                  <a:lnTo>
                    <a:pt x="659606" y="314325"/>
                  </a:lnTo>
                  <a:lnTo>
                    <a:pt x="678656" y="347662"/>
                  </a:lnTo>
                  <a:lnTo>
                    <a:pt x="692943" y="381000"/>
                  </a:lnTo>
                  <a:lnTo>
                    <a:pt x="702468" y="409575"/>
                  </a:lnTo>
                  <a:lnTo>
                    <a:pt x="709612" y="438150"/>
                  </a:lnTo>
                  <a:lnTo>
                    <a:pt x="716756" y="466725"/>
                  </a:lnTo>
                  <a:lnTo>
                    <a:pt x="723900" y="521494"/>
                  </a:lnTo>
                  <a:lnTo>
                    <a:pt x="723900" y="559594"/>
                  </a:lnTo>
                  <a:lnTo>
                    <a:pt x="723900" y="595312"/>
                  </a:lnTo>
                  <a:lnTo>
                    <a:pt x="719137" y="631031"/>
                  </a:lnTo>
                  <a:lnTo>
                    <a:pt x="707231" y="673894"/>
                  </a:lnTo>
                  <a:lnTo>
                    <a:pt x="683418" y="721519"/>
                  </a:lnTo>
                  <a:lnTo>
                    <a:pt x="657225" y="754856"/>
                  </a:lnTo>
                  <a:lnTo>
                    <a:pt x="633412" y="762000"/>
                  </a:lnTo>
                  <a:lnTo>
                    <a:pt x="602456" y="752475"/>
                  </a:lnTo>
                  <a:lnTo>
                    <a:pt x="561975" y="726281"/>
                  </a:lnTo>
                  <a:lnTo>
                    <a:pt x="526256" y="685800"/>
                  </a:lnTo>
                  <a:lnTo>
                    <a:pt x="483393" y="597694"/>
                  </a:lnTo>
                  <a:lnTo>
                    <a:pt x="433387" y="509587"/>
                  </a:lnTo>
                  <a:lnTo>
                    <a:pt x="361950" y="409575"/>
                  </a:lnTo>
                  <a:lnTo>
                    <a:pt x="309562" y="342900"/>
                  </a:lnTo>
                  <a:lnTo>
                    <a:pt x="238125" y="261937"/>
                  </a:lnTo>
                  <a:lnTo>
                    <a:pt x="154781" y="180975"/>
                  </a:lnTo>
                  <a:lnTo>
                    <a:pt x="69056" y="107156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0"/>
                  </a:lnTo>
                  <a:lnTo>
                    <a:pt x="90487" y="19050"/>
                  </a:lnTo>
                  <a:lnTo>
                    <a:pt x="195262" y="66675"/>
                  </a:lnTo>
                  <a:lnTo>
                    <a:pt x="407193" y="161925"/>
                  </a:lnTo>
                  <a:lnTo>
                    <a:pt x="452437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7A75B78A-9812-1349-9C0E-CECB0ACC6421}"/>
                </a:ext>
              </a:extLst>
            </p:cNvPr>
            <p:cNvSpPr/>
            <p:nvPr/>
          </p:nvSpPr>
          <p:spPr>
            <a:xfrm>
              <a:off x="2928938" y="1757363"/>
              <a:ext cx="903287" cy="633412"/>
            </a:xfrm>
            <a:custGeom>
              <a:avLst/>
              <a:gdLst>
                <a:gd name="connsiteX0" fmla="*/ 350043 w 902493"/>
                <a:gd name="connsiteY0" fmla="*/ 366712 h 633412"/>
                <a:gd name="connsiteX1" fmla="*/ 252412 w 902493"/>
                <a:gd name="connsiteY1" fmla="*/ 285750 h 633412"/>
                <a:gd name="connsiteX2" fmla="*/ 178593 w 902493"/>
                <a:gd name="connsiteY2" fmla="*/ 214312 h 633412"/>
                <a:gd name="connsiteX3" fmla="*/ 71437 w 902493"/>
                <a:gd name="connsiteY3" fmla="*/ 111918 h 633412"/>
                <a:gd name="connsiteX4" fmla="*/ 11906 w 902493"/>
                <a:gd name="connsiteY4" fmla="*/ 47625 h 633412"/>
                <a:gd name="connsiteX5" fmla="*/ 0 w 902493"/>
                <a:gd name="connsiteY5" fmla="*/ 26193 h 633412"/>
                <a:gd name="connsiteX6" fmla="*/ 4762 w 902493"/>
                <a:gd name="connsiteY6" fmla="*/ 9525 h 633412"/>
                <a:gd name="connsiteX7" fmla="*/ 26193 w 902493"/>
                <a:gd name="connsiteY7" fmla="*/ 0 h 633412"/>
                <a:gd name="connsiteX8" fmla="*/ 45243 w 902493"/>
                <a:gd name="connsiteY8" fmla="*/ 0 h 633412"/>
                <a:gd name="connsiteX9" fmla="*/ 69056 w 902493"/>
                <a:gd name="connsiteY9" fmla="*/ 7143 h 633412"/>
                <a:gd name="connsiteX10" fmla="*/ 133350 w 902493"/>
                <a:gd name="connsiteY10" fmla="*/ 35718 h 633412"/>
                <a:gd name="connsiteX11" fmla="*/ 257175 w 902493"/>
                <a:gd name="connsiteY11" fmla="*/ 90487 h 633412"/>
                <a:gd name="connsiteX12" fmla="*/ 357187 w 902493"/>
                <a:gd name="connsiteY12" fmla="*/ 130968 h 633412"/>
                <a:gd name="connsiteX13" fmla="*/ 428625 w 902493"/>
                <a:gd name="connsiteY13" fmla="*/ 150018 h 633412"/>
                <a:gd name="connsiteX14" fmla="*/ 592931 w 902493"/>
                <a:gd name="connsiteY14" fmla="*/ 183356 h 633412"/>
                <a:gd name="connsiteX15" fmla="*/ 688181 w 902493"/>
                <a:gd name="connsiteY15" fmla="*/ 197643 h 633412"/>
                <a:gd name="connsiteX16" fmla="*/ 709612 w 902493"/>
                <a:gd name="connsiteY16" fmla="*/ 204787 h 633412"/>
                <a:gd name="connsiteX17" fmla="*/ 728662 w 902493"/>
                <a:gd name="connsiteY17" fmla="*/ 221456 h 633412"/>
                <a:gd name="connsiteX18" fmla="*/ 773906 w 902493"/>
                <a:gd name="connsiteY18" fmla="*/ 264318 h 633412"/>
                <a:gd name="connsiteX19" fmla="*/ 816768 w 902493"/>
                <a:gd name="connsiteY19" fmla="*/ 311943 h 633412"/>
                <a:gd name="connsiteX20" fmla="*/ 842962 w 902493"/>
                <a:gd name="connsiteY20" fmla="*/ 345281 h 633412"/>
                <a:gd name="connsiteX21" fmla="*/ 857250 w 902493"/>
                <a:gd name="connsiteY21" fmla="*/ 366712 h 633412"/>
                <a:gd name="connsiteX22" fmla="*/ 876300 w 902493"/>
                <a:gd name="connsiteY22" fmla="*/ 402431 h 633412"/>
                <a:gd name="connsiteX23" fmla="*/ 888206 w 902493"/>
                <a:gd name="connsiteY23" fmla="*/ 438150 h 633412"/>
                <a:gd name="connsiteX24" fmla="*/ 895350 w 902493"/>
                <a:gd name="connsiteY24" fmla="*/ 469106 h 633412"/>
                <a:gd name="connsiteX25" fmla="*/ 900112 w 902493"/>
                <a:gd name="connsiteY25" fmla="*/ 495300 h 633412"/>
                <a:gd name="connsiteX26" fmla="*/ 902493 w 902493"/>
                <a:gd name="connsiteY26" fmla="*/ 535781 h 633412"/>
                <a:gd name="connsiteX27" fmla="*/ 895350 w 902493"/>
                <a:gd name="connsiteY27" fmla="*/ 581025 h 633412"/>
                <a:gd name="connsiteX28" fmla="*/ 883443 w 902493"/>
                <a:gd name="connsiteY28" fmla="*/ 604837 h 633412"/>
                <a:gd name="connsiteX29" fmla="*/ 862012 w 902493"/>
                <a:gd name="connsiteY29" fmla="*/ 623887 h 633412"/>
                <a:gd name="connsiteX30" fmla="*/ 835818 w 902493"/>
                <a:gd name="connsiteY30" fmla="*/ 633412 h 633412"/>
                <a:gd name="connsiteX31" fmla="*/ 807243 w 902493"/>
                <a:gd name="connsiteY31" fmla="*/ 633412 h 633412"/>
                <a:gd name="connsiteX32" fmla="*/ 759618 w 902493"/>
                <a:gd name="connsiteY32" fmla="*/ 619125 h 633412"/>
                <a:gd name="connsiteX33" fmla="*/ 678656 w 902493"/>
                <a:gd name="connsiteY33" fmla="*/ 583406 h 633412"/>
                <a:gd name="connsiteX34" fmla="*/ 592931 w 902493"/>
                <a:gd name="connsiteY34" fmla="*/ 538162 h 633412"/>
                <a:gd name="connsiteX35" fmla="*/ 516731 w 902493"/>
                <a:gd name="connsiteY35" fmla="*/ 490537 h 633412"/>
                <a:gd name="connsiteX36" fmla="*/ 421481 w 902493"/>
                <a:gd name="connsiteY36" fmla="*/ 423862 h 633412"/>
                <a:gd name="connsiteX37" fmla="*/ 350043 w 902493"/>
                <a:gd name="connsiteY37" fmla="*/ 366712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02493" h="633412">
                  <a:moveTo>
                    <a:pt x="350043" y="366712"/>
                  </a:moveTo>
                  <a:lnTo>
                    <a:pt x="252412" y="285750"/>
                  </a:lnTo>
                  <a:lnTo>
                    <a:pt x="178593" y="214312"/>
                  </a:lnTo>
                  <a:lnTo>
                    <a:pt x="71437" y="111918"/>
                  </a:lnTo>
                  <a:lnTo>
                    <a:pt x="11906" y="47625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26193" y="0"/>
                  </a:lnTo>
                  <a:lnTo>
                    <a:pt x="45243" y="0"/>
                  </a:lnTo>
                  <a:lnTo>
                    <a:pt x="69056" y="7143"/>
                  </a:lnTo>
                  <a:lnTo>
                    <a:pt x="133350" y="35718"/>
                  </a:lnTo>
                  <a:lnTo>
                    <a:pt x="257175" y="90487"/>
                  </a:lnTo>
                  <a:lnTo>
                    <a:pt x="357187" y="130968"/>
                  </a:lnTo>
                  <a:lnTo>
                    <a:pt x="428625" y="150018"/>
                  </a:lnTo>
                  <a:lnTo>
                    <a:pt x="592931" y="183356"/>
                  </a:lnTo>
                  <a:lnTo>
                    <a:pt x="688181" y="197643"/>
                  </a:lnTo>
                  <a:lnTo>
                    <a:pt x="709612" y="204787"/>
                  </a:lnTo>
                  <a:lnTo>
                    <a:pt x="728662" y="221456"/>
                  </a:lnTo>
                  <a:lnTo>
                    <a:pt x="773906" y="264318"/>
                  </a:lnTo>
                  <a:lnTo>
                    <a:pt x="816768" y="311943"/>
                  </a:lnTo>
                  <a:lnTo>
                    <a:pt x="842962" y="345281"/>
                  </a:lnTo>
                  <a:lnTo>
                    <a:pt x="857250" y="366712"/>
                  </a:lnTo>
                  <a:lnTo>
                    <a:pt x="876300" y="402431"/>
                  </a:lnTo>
                  <a:lnTo>
                    <a:pt x="888206" y="438150"/>
                  </a:lnTo>
                  <a:lnTo>
                    <a:pt x="895350" y="469106"/>
                  </a:lnTo>
                  <a:lnTo>
                    <a:pt x="900112" y="495300"/>
                  </a:lnTo>
                  <a:lnTo>
                    <a:pt x="902493" y="535781"/>
                  </a:lnTo>
                  <a:lnTo>
                    <a:pt x="895350" y="581025"/>
                  </a:lnTo>
                  <a:lnTo>
                    <a:pt x="883443" y="604837"/>
                  </a:lnTo>
                  <a:lnTo>
                    <a:pt x="862012" y="623887"/>
                  </a:lnTo>
                  <a:lnTo>
                    <a:pt x="835818" y="633412"/>
                  </a:lnTo>
                  <a:lnTo>
                    <a:pt x="807243" y="633412"/>
                  </a:lnTo>
                  <a:lnTo>
                    <a:pt x="759618" y="619125"/>
                  </a:lnTo>
                  <a:lnTo>
                    <a:pt x="678656" y="583406"/>
                  </a:lnTo>
                  <a:lnTo>
                    <a:pt x="592931" y="538162"/>
                  </a:lnTo>
                  <a:lnTo>
                    <a:pt x="516731" y="490537"/>
                  </a:lnTo>
                  <a:lnTo>
                    <a:pt x="421481" y="423862"/>
                  </a:lnTo>
                  <a:lnTo>
                    <a:pt x="35004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94E630E1-5C7A-1542-AB25-0D13D895263E}"/>
                </a:ext>
              </a:extLst>
            </p:cNvPr>
            <p:cNvSpPr/>
            <p:nvPr/>
          </p:nvSpPr>
          <p:spPr>
            <a:xfrm>
              <a:off x="2660650" y="2881313"/>
              <a:ext cx="814388" cy="657225"/>
            </a:xfrm>
            <a:custGeom>
              <a:avLst/>
              <a:gdLst>
                <a:gd name="connsiteX0" fmla="*/ 371475 w 814388"/>
                <a:gd name="connsiteY0" fmla="*/ 442912 h 657225"/>
                <a:gd name="connsiteX1" fmla="*/ 416719 w 814388"/>
                <a:gd name="connsiteY1" fmla="*/ 485775 h 657225"/>
                <a:gd name="connsiteX2" fmla="*/ 457200 w 814388"/>
                <a:gd name="connsiteY2" fmla="*/ 514350 h 657225"/>
                <a:gd name="connsiteX3" fmla="*/ 514350 w 814388"/>
                <a:gd name="connsiteY3" fmla="*/ 550068 h 657225"/>
                <a:gd name="connsiteX4" fmla="*/ 564357 w 814388"/>
                <a:gd name="connsiteY4" fmla="*/ 576262 h 657225"/>
                <a:gd name="connsiteX5" fmla="*/ 635794 w 814388"/>
                <a:gd name="connsiteY5" fmla="*/ 609600 h 657225"/>
                <a:gd name="connsiteX6" fmla="*/ 719138 w 814388"/>
                <a:gd name="connsiteY6" fmla="*/ 645318 h 657225"/>
                <a:gd name="connsiteX7" fmla="*/ 733425 w 814388"/>
                <a:gd name="connsiteY7" fmla="*/ 652462 h 657225"/>
                <a:gd name="connsiteX8" fmla="*/ 754857 w 814388"/>
                <a:gd name="connsiteY8" fmla="*/ 657225 h 657225"/>
                <a:gd name="connsiteX9" fmla="*/ 776288 w 814388"/>
                <a:gd name="connsiteY9" fmla="*/ 654843 h 657225"/>
                <a:gd name="connsiteX10" fmla="*/ 792957 w 814388"/>
                <a:gd name="connsiteY10" fmla="*/ 647700 h 657225"/>
                <a:gd name="connsiteX11" fmla="*/ 804863 w 814388"/>
                <a:gd name="connsiteY11" fmla="*/ 631031 h 657225"/>
                <a:gd name="connsiteX12" fmla="*/ 812007 w 814388"/>
                <a:gd name="connsiteY12" fmla="*/ 611981 h 657225"/>
                <a:gd name="connsiteX13" fmla="*/ 814388 w 814388"/>
                <a:gd name="connsiteY13" fmla="*/ 583406 h 657225"/>
                <a:gd name="connsiteX14" fmla="*/ 812007 w 814388"/>
                <a:gd name="connsiteY14" fmla="*/ 528637 h 657225"/>
                <a:gd name="connsiteX15" fmla="*/ 807244 w 814388"/>
                <a:gd name="connsiteY15" fmla="*/ 464343 h 657225"/>
                <a:gd name="connsiteX16" fmla="*/ 797719 w 814388"/>
                <a:gd name="connsiteY16" fmla="*/ 416718 h 657225"/>
                <a:gd name="connsiteX17" fmla="*/ 781050 w 814388"/>
                <a:gd name="connsiteY17" fmla="*/ 371475 h 657225"/>
                <a:gd name="connsiteX18" fmla="*/ 762000 w 814388"/>
                <a:gd name="connsiteY18" fmla="*/ 345281 h 657225"/>
                <a:gd name="connsiteX19" fmla="*/ 721519 w 814388"/>
                <a:gd name="connsiteY19" fmla="*/ 311943 h 657225"/>
                <a:gd name="connsiteX20" fmla="*/ 645319 w 814388"/>
                <a:gd name="connsiteY20" fmla="*/ 264318 h 657225"/>
                <a:gd name="connsiteX21" fmla="*/ 590550 w 814388"/>
                <a:gd name="connsiteY21" fmla="*/ 245268 h 657225"/>
                <a:gd name="connsiteX22" fmla="*/ 426244 w 814388"/>
                <a:gd name="connsiteY22" fmla="*/ 185737 h 657225"/>
                <a:gd name="connsiteX23" fmla="*/ 314325 w 814388"/>
                <a:gd name="connsiteY23" fmla="*/ 138112 h 657225"/>
                <a:gd name="connsiteX24" fmla="*/ 230982 w 814388"/>
                <a:gd name="connsiteY24" fmla="*/ 100012 h 657225"/>
                <a:gd name="connsiteX25" fmla="*/ 138113 w 814388"/>
                <a:gd name="connsiteY25" fmla="*/ 50006 h 657225"/>
                <a:gd name="connsiteX26" fmla="*/ 83344 w 814388"/>
                <a:gd name="connsiteY26" fmla="*/ 16668 h 657225"/>
                <a:gd name="connsiteX27" fmla="*/ 52388 w 814388"/>
                <a:gd name="connsiteY27" fmla="*/ 2381 h 657225"/>
                <a:gd name="connsiteX28" fmla="*/ 28575 w 814388"/>
                <a:gd name="connsiteY28" fmla="*/ 0 h 657225"/>
                <a:gd name="connsiteX29" fmla="*/ 4763 w 814388"/>
                <a:gd name="connsiteY29" fmla="*/ 2381 h 657225"/>
                <a:gd name="connsiteX30" fmla="*/ 0 w 814388"/>
                <a:gd name="connsiteY30" fmla="*/ 14287 h 657225"/>
                <a:gd name="connsiteX31" fmla="*/ 2382 w 814388"/>
                <a:gd name="connsiteY31" fmla="*/ 30956 h 657225"/>
                <a:gd name="connsiteX32" fmla="*/ 16669 w 814388"/>
                <a:gd name="connsiteY32" fmla="*/ 61912 h 657225"/>
                <a:gd name="connsiteX33" fmla="*/ 66675 w 814388"/>
                <a:gd name="connsiteY33" fmla="*/ 119062 h 657225"/>
                <a:gd name="connsiteX34" fmla="*/ 164307 w 814388"/>
                <a:gd name="connsiteY34" fmla="*/ 223837 h 657225"/>
                <a:gd name="connsiteX35" fmla="*/ 271463 w 814388"/>
                <a:gd name="connsiteY35" fmla="*/ 335756 h 657225"/>
                <a:gd name="connsiteX36" fmla="*/ 371475 w 814388"/>
                <a:gd name="connsiteY36" fmla="*/ 44291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4388" h="657225">
                  <a:moveTo>
                    <a:pt x="371475" y="442912"/>
                  </a:moveTo>
                  <a:lnTo>
                    <a:pt x="416719" y="485775"/>
                  </a:lnTo>
                  <a:lnTo>
                    <a:pt x="457200" y="514350"/>
                  </a:lnTo>
                  <a:lnTo>
                    <a:pt x="514350" y="550068"/>
                  </a:lnTo>
                  <a:lnTo>
                    <a:pt x="564357" y="576262"/>
                  </a:lnTo>
                  <a:lnTo>
                    <a:pt x="635794" y="609600"/>
                  </a:lnTo>
                  <a:lnTo>
                    <a:pt x="719138" y="645318"/>
                  </a:lnTo>
                  <a:lnTo>
                    <a:pt x="733425" y="652462"/>
                  </a:lnTo>
                  <a:lnTo>
                    <a:pt x="754857" y="657225"/>
                  </a:lnTo>
                  <a:lnTo>
                    <a:pt x="776288" y="654843"/>
                  </a:lnTo>
                  <a:lnTo>
                    <a:pt x="792957" y="647700"/>
                  </a:lnTo>
                  <a:lnTo>
                    <a:pt x="804863" y="631031"/>
                  </a:lnTo>
                  <a:lnTo>
                    <a:pt x="812007" y="611981"/>
                  </a:lnTo>
                  <a:lnTo>
                    <a:pt x="814388" y="583406"/>
                  </a:lnTo>
                  <a:cubicBezTo>
                    <a:pt x="813594" y="565150"/>
                    <a:pt x="812801" y="546893"/>
                    <a:pt x="812007" y="528637"/>
                  </a:cubicBezTo>
                  <a:lnTo>
                    <a:pt x="807244" y="464343"/>
                  </a:lnTo>
                  <a:lnTo>
                    <a:pt x="797719" y="416718"/>
                  </a:lnTo>
                  <a:lnTo>
                    <a:pt x="781050" y="371475"/>
                  </a:lnTo>
                  <a:lnTo>
                    <a:pt x="762000" y="345281"/>
                  </a:lnTo>
                  <a:lnTo>
                    <a:pt x="721519" y="311943"/>
                  </a:lnTo>
                  <a:lnTo>
                    <a:pt x="645319" y="264318"/>
                  </a:lnTo>
                  <a:lnTo>
                    <a:pt x="590550" y="245268"/>
                  </a:lnTo>
                  <a:lnTo>
                    <a:pt x="426244" y="185737"/>
                  </a:lnTo>
                  <a:lnTo>
                    <a:pt x="314325" y="138112"/>
                  </a:lnTo>
                  <a:lnTo>
                    <a:pt x="230982" y="100012"/>
                  </a:lnTo>
                  <a:lnTo>
                    <a:pt x="138113" y="50006"/>
                  </a:lnTo>
                  <a:lnTo>
                    <a:pt x="83344" y="16668"/>
                  </a:lnTo>
                  <a:lnTo>
                    <a:pt x="52388" y="2381"/>
                  </a:lnTo>
                  <a:lnTo>
                    <a:pt x="28575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30956"/>
                  </a:lnTo>
                  <a:lnTo>
                    <a:pt x="16669" y="61912"/>
                  </a:lnTo>
                  <a:lnTo>
                    <a:pt x="66675" y="119062"/>
                  </a:lnTo>
                  <a:lnTo>
                    <a:pt x="164307" y="223837"/>
                  </a:lnTo>
                  <a:lnTo>
                    <a:pt x="271463" y="335756"/>
                  </a:lnTo>
                  <a:lnTo>
                    <a:pt x="371475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E40066FC-39BD-1D49-B731-867332FD3F5B}"/>
                </a:ext>
              </a:extLst>
            </p:cNvPr>
            <p:cNvSpPr/>
            <p:nvPr/>
          </p:nvSpPr>
          <p:spPr>
            <a:xfrm>
              <a:off x="2574925" y="5233988"/>
              <a:ext cx="534988" cy="657225"/>
            </a:xfrm>
            <a:custGeom>
              <a:avLst/>
              <a:gdLst>
                <a:gd name="connsiteX0" fmla="*/ 257175 w 535782"/>
                <a:gd name="connsiteY0" fmla="*/ 492918 h 657225"/>
                <a:gd name="connsiteX1" fmla="*/ 190500 w 535782"/>
                <a:gd name="connsiteY1" fmla="*/ 421481 h 657225"/>
                <a:gd name="connsiteX2" fmla="*/ 126207 w 535782"/>
                <a:gd name="connsiteY2" fmla="*/ 352425 h 657225"/>
                <a:gd name="connsiteX3" fmla="*/ 116682 w 535782"/>
                <a:gd name="connsiteY3" fmla="*/ 340518 h 657225"/>
                <a:gd name="connsiteX4" fmla="*/ 85725 w 535782"/>
                <a:gd name="connsiteY4" fmla="*/ 271462 h 657225"/>
                <a:gd name="connsiteX5" fmla="*/ 30957 w 535782"/>
                <a:gd name="connsiteY5" fmla="*/ 130968 h 657225"/>
                <a:gd name="connsiteX6" fmla="*/ 2382 w 535782"/>
                <a:gd name="connsiteY6" fmla="*/ 64293 h 657225"/>
                <a:gd name="connsiteX7" fmla="*/ 0 w 535782"/>
                <a:gd name="connsiteY7" fmla="*/ 50006 h 657225"/>
                <a:gd name="connsiteX8" fmla="*/ 0 w 535782"/>
                <a:gd name="connsiteY8" fmla="*/ 30956 h 657225"/>
                <a:gd name="connsiteX9" fmla="*/ 4763 w 535782"/>
                <a:gd name="connsiteY9" fmla="*/ 14287 h 657225"/>
                <a:gd name="connsiteX10" fmla="*/ 14288 w 535782"/>
                <a:gd name="connsiteY10" fmla="*/ 7143 h 657225"/>
                <a:gd name="connsiteX11" fmla="*/ 33338 w 535782"/>
                <a:gd name="connsiteY11" fmla="*/ 2381 h 657225"/>
                <a:gd name="connsiteX12" fmla="*/ 50007 w 535782"/>
                <a:gd name="connsiteY12" fmla="*/ 0 h 657225"/>
                <a:gd name="connsiteX13" fmla="*/ 66675 w 535782"/>
                <a:gd name="connsiteY13" fmla="*/ 2381 h 657225"/>
                <a:gd name="connsiteX14" fmla="*/ 83344 w 535782"/>
                <a:gd name="connsiteY14" fmla="*/ 16668 h 657225"/>
                <a:gd name="connsiteX15" fmla="*/ 135732 w 535782"/>
                <a:gd name="connsiteY15" fmla="*/ 78581 h 657225"/>
                <a:gd name="connsiteX16" fmla="*/ 183357 w 535782"/>
                <a:gd name="connsiteY16" fmla="*/ 133350 h 657225"/>
                <a:gd name="connsiteX17" fmla="*/ 197644 w 535782"/>
                <a:gd name="connsiteY17" fmla="*/ 147637 h 657225"/>
                <a:gd name="connsiteX18" fmla="*/ 535782 w 535782"/>
                <a:gd name="connsiteY18" fmla="*/ 304800 h 657225"/>
                <a:gd name="connsiteX19" fmla="*/ 521494 w 535782"/>
                <a:gd name="connsiteY19" fmla="*/ 416718 h 657225"/>
                <a:gd name="connsiteX20" fmla="*/ 507207 w 535782"/>
                <a:gd name="connsiteY20" fmla="*/ 521493 h 657225"/>
                <a:gd name="connsiteX21" fmla="*/ 500063 w 535782"/>
                <a:gd name="connsiteY21" fmla="*/ 578643 h 657225"/>
                <a:gd name="connsiteX22" fmla="*/ 495300 w 535782"/>
                <a:gd name="connsiteY22" fmla="*/ 609600 h 657225"/>
                <a:gd name="connsiteX23" fmla="*/ 476250 w 535782"/>
                <a:gd name="connsiteY23" fmla="*/ 640556 h 657225"/>
                <a:gd name="connsiteX24" fmla="*/ 457200 w 535782"/>
                <a:gd name="connsiteY24" fmla="*/ 654843 h 657225"/>
                <a:gd name="connsiteX25" fmla="*/ 442913 w 535782"/>
                <a:gd name="connsiteY25" fmla="*/ 657225 h 657225"/>
                <a:gd name="connsiteX26" fmla="*/ 416719 w 535782"/>
                <a:gd name="connsiteY26" fmla="*/ 652462 h 657225"/>
                <a:gd name="connsiteX27" fmla="*/ 376238 w 535782"/>
                <a:gd name="connsiteY27" fmla="*/ 621506 h 657225"/>
                <a:gd name="connsiteX28" fmla="*/ 300038 w 535782"/>
                <a:gd name="connsiteY28" fmla="*/ 535781 h 657225"/>
                <a:gd name="connsiteX29" fmla="*/ 257175 w 535782"/>
                <a:gd name="connsiteY29" fmla="*/ 49291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5782" h="657225">
                  <a:moveTo>
                    <a:pt x="257175" y="492918"/>
                  </a:moveTo>
                  <a:lnTo>
                    <a:pt x="190500" y="421481"/>
                  </a:lnTo>
                  <a:lnTo>
                    <a:pt x="126207" y="352425"/>
                  </a:lnTo>
                  <a:lnTo>
                    <a:pt x="116682" y="340518"/>
                  </a:lnTo>
                  <a:lnTo>
                    <a:pt x="85725" y="271462"/>
                  </a:lnTo>
                  <a:lnTo>
                    <a:pt x="30957" y="130968"/>
                  </a:lnTo>
                  <a:lnTo>
                    <a:pt x="2382" y="64293"/>
                  </a:lnTo>
                  <a:lnTo>
                    <a:pt x="0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14288" y="7143"/>
                  </a:lnTo>
                  <a:lnTo>
                    <a:pt x="33338" y="2381"/>
                  </a:lnTo>
                  <a:lnTo>
                    <a:pt x="50007" y="0"/>
                  </a:lnTo>
                  <a:lnTo>
                    <a:pt x="66675" y="2381"/>
                  </a:lnTo>
                  <a:lnTo>
                    <a:pt x="83344" y="16668"/>
                  </a:lnTo>
                  <a:lnTo>
                    <a:pt x="135732" y="78581"/>
                  </a:lnTo>
                  <a:lnTo>
                    <a:pt x="183357" y="133350"/>
                  </a:lnTo>
                  <a:lnTo>
                    <a:pt x="197644" y="147637"/>
                  </a:lnTo>
                  <a:lnTo>
                    <a:pt x="535782" y="304800"/>
                  </a:lnTo>
                  <a:lnTo>
                    <a:pt x="521494" y="416718"/>
                  </a:lnTo>
                  <a:lnTo>
                    <a:pt x="507207" y="521493"/>
                  </a:lnTo>
                  <a:lnTo>
                    <a:pt x="500063" y="578643"/>
                  </a:lnTo>
                  <a:lnTo>
                    <a:pt x="495300" y="609600"/>
                  </a:lnTo>
                  <a:lnTo>
                    <a:pt x="476250" y="640556"/>
                  </a:lnTo>
                  <a:lnTo>
                    <a:pt x="457200" y="654843"/>
                  </a:lnTo>
                  <a:lnTo>
                    <a:pt x="442913" y="657225"/>
                  </a:lnTo>
                  <a:lnTo>
                    <a:pt x="416719" y="652462"/>
                  </a:lnTo>
                  <a:lnTo>
                    <a:pt x="376238" y="621506"/>
                  </a:lnTo>
                  <a:lnTo>
                    <a:pt x="300038" y="535781"/>
                  </a:lnTo>
                  <a:lnTo>
                    <a:pt x="257175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8929CC51-C8C7-8A44-9DCB-FA0B344C9D58}"/>
                </a:ext>
              </a:extLst>
            </p:cNvPr>
            <p:cNvSpPr/>
            <p:nvPr/>
          </p:nvSpPr>
          <p:spPr>
            <a:xfrm>
              <a:off x="4038600" y="3275013"/>
              <a:ext cx="2876550" cy="825500"/>
            </a:xfrm>
            <a:custGeom>
              <a:avLst/>
              <a:gdLst>
                <a:gd name="connsiteX0" fmla="*/ 1012031 w 2876550"/>
                <a:gd name="connsiteY0" fmla="*/ 388144 h 826294"/>
                <a:gd name="connsiteX1" fmla="*/ 1219200 w 2876550"/>
                <a:gd name="connsiteY1" fmla="*/ 323850 h 826294"/>
                <a:gd name="connsiteX2" fmla="*/ 1354931 w 2876550"/>
                <a:gd name="connsiteY2" fmla="*/ 280987 h 826294"/>
                <a:gd name="connsiteX3" fmla="*/ 1526381 w 2876550"/>
                <a:gd name="connsiteY3" fmla="*/ 230981 h 826294"/>
                <a:gd name="connsiteX4" fmla="*/ 1735931 w 2876550"/>
                <a:gd name="connsiteY4" fmla="*/ 180975 h 826294"/>
                <a:gd name="connsiteX5" fmla="*/ 1916906 w 2876550"/>
                <a:gd name="connsiteY5" fmla="*/ 140494 h 826294"/>
                <a:gd name="connsiteX6" fmla="*/ 2131219 w 2876550"/>
                <a:gd name="connsiteY6" fmla="*/ 90487 h 826294"/>
                <a:gd name="connsiteX7" fmla="*/ 2243138 w 2876550"/>
                <a:gd name="connsiteY7" fmla="*/ 66675 h 826294"/>
                <a:gd name="connsiteX8" fmla="*/ 2340769 w 2876550"/>
                <a:gd name="connsiteY8" fmla="*/ 28575 h 826294"/>
                <a:gd name="connsiteX9" fmla="*/ 2416969 w 2876550"/>
                <a:gd name="connsiteY9" fmla="*/ 0 h 826294"/>
                <a:gd name="connsiteX10" fmla="*/ 2436019 w 2876550"/>
                <a:gd name="connsiteY10" fmla="*/ 0 h 826294"/>
                <a:gd name="connsiteX11" fmla="*/ 2486025 w 2876550"/>
                <a:gd name="connsiteY11" fmla="*/ 4762 h 826294"/>
                <a:gd name="connsiteX12" fmla="*/ 2566988 w 2876550"/>
                <a:gd name="connsiteY12" fmla="*/ 16669 h 826294"/>
                <a:gd name="connsiteX13" fmla="*/ 2647950 w 2876550"/>
                <a:gd name="connsiteY13" fmla="*/ 38100 h 826294"/>
                <a:gd name="connsiteX14" fmla="*/ 2705100 w 2876550"/>
                <a:gd name="connsiteY14" fmla="*/ 59531 h 826294"/>
                <a:gd name="connsiteX15" fmla="*/ 2747963 w 2876550"/>
                <a:gd name="connsiteY15" fmla="*/ 78581 h 826294"/>
                <a:gd name="connsiteX16" fmla="*/ 2793206 w 2876550"/>
                <a:gd name="connsiteY16" fmla="*/ 107156 h 826294"/>
                <a:gd name="connsiteX17" fmla="*/ 2817019 w 2876550"/>
                <a:gd name="connsiteY17" fmla="*/ 123825 h 826294"/>
                <a:gd name="connsiteX18" fmla="*/ 2838450 w 2876550"/>
                <a:gd name="connsiteY18" fmla="*/ 140494 h 826294"/>
                <a:gd name="connsiteX19" fmla="*/ 2859881 w 2876550"/>
                <a:gd name="connsiteY19" fmla="*/ 164306 h 826294"/>
                <a:gd name="connsiteX20" fmla="*/ 2871788 w 2876550"/>
                <a:gd name="connsiteY20" fmla="*/ 183356 h 826294"/>
                <a:gd name="connsiteX21" fmla="*/ 2876550 w 2876550"/>
                <a:gd name="connsiteY21" fmla="*/ 195262 h 826294"/>
                <a:gd name="connsiteX22" fmla="*/ 2876550 w 2876550"/>
                <a:gd name="connsiteY22" fmla="*/ 209550 h 826294"/>
                <a:gd name="connsiteX23" fmla="*/ 2862263 w 2876550"/>
                <a:gd name="connsiteY23" fmla="*/ 235744 h 826294"/>
                <a:gd name="connsiteX24" fmla="*/ 2824163 w 2876550"/>
                <a:gd name="connsiteY24" fmla="*/ 261937 h 826294"/>
                <a:gd name="connsiteX25" fmla="*/ 2788444 w 2876550"/>
                <a:gd name="connsiteY25" fmla="*/ 271462 h 826294"/>
                <a:gd name="connsiteX26" fmla="*/ 2707481 w 2876550"/>
                <a:gd name="connsiteY26" fmla="*/ 280987 h 826294"/>
                <a:gd name="connsiteX27" fmla="*/ 2597944 w 2876550"/>
                <a:gd name="connsiteY27" fmla="*/ 288131 h 826294"/>
                <a:gd name="connsiteX28" fmla="*/ 2502694 w 2876550"/>
                <a:gd name="connsiteY28" fmla="*/ 288131 h 826294"/>
                <a:gd name="connsiteX29" fmla="*/ 2366963 w 2876550"/>
                <a:gd name="connsiteY29" fmla="*/ 290512 h 826294"/>
                <a:gd name="connsiteX30" fmla="*/ 2209800 w 2876550"/>
                <a:gd name="connsiteY30" fmla="*/ 302419 h 826294"/>
                <a:gd name="connsiteX31" fmla="*/ 1952625 w 2876550"/>
                <a:gd name="connsiteY31" fmla="*/ 333375 h 826294"/>
                <a:gd name="connsiteX32" fmla="*/ 1719263 w 2876550"/>
                <a:gd name="connsiteY32" fmla="*/ 376237 h 826294"/>
                <a:gd name="connsiteX33" fmla="*/ 1571625 w 2876550"/>
                <a:gd name="connsiteY33" fmla="*/ 404812 h 826294"/>
                <a:gd name="connsiteX34" fmla="*/ 1350169 w 2876550"/>
                <a:gd name="connsiteY34" fmla="*/ 476250 h 826294"/>
                <a:gd name="connsiteX35" fmla="*/ 1143000 w 2876550"/>
                <a:gd name="connsiteY35" fmla="*/ 550069 h 826294"/>
                <a:gd name="connsiteX36" fmla="*/ 945356 w 2876550"/>
                <a:gd name="connsiteY36" fmla="*/ 623887 h 826294"/>
                <a:gd name="connsiteX37" fmla="*/ 769144 w 2876550"/>
                <a:gd name="connsiteY37" fmla="*/ 695325 h 826294"/>
                <a:gd name="connsiteX38" fmla="*/ 719138 w 2876550"/>
                <a:gd name="connsiteY38" fmla="*/ 716756 h 826294"/>
                <a:gd name="connsiteX39" fmla="*/ 671513 w 2876550"/>
                <a:gd name="connsiteY39" fmla="*/ 747712 h 826294"/>
                <a:gd name="connsiteX40" fmla="*/ 623888 w 2876550"/>
                <a:gd name="connsiteY40" fmla="*/ 771525 h 826294"/>
                <a:gd name="connsiteX41" fmla="*/ 569119 w 2876550"/>
                <a:gd name="connsiteY41" fmla="*/ 792956 h 826294"/>
                <a:gd name="connsiteX42" fmla="*/ 533400 w 2876550"/>
                <a:gd name="connsiteY42" fmla="*/ 804862 h 826294"/>
                <a:gd name="connsiteX43" fmla="*/ 485775 w 2876550"/>
                <a:gd name="connsiteY43" fmla="*/ 816769 h 826294"/>
                <a:gd name="connsiteX44" fmla="*/ 438150 w 2876550"/>
                <a:gd name="connsiteY44" fmla="*/ 823912 h 826294"/>
                <a:gd name="connsiteX45" fmla="*/ 395288 w 2876550"/>
                <a:gd name="connsiteY45" fmla="*/ 826294 h 826294"/>
                <a:gd name="connsiteX46" fmla="*/ 330994 w 2876550"/>
                <a:gd name="connsiteY46" fmla="*/ 819150 h 826294"/>
                <a:gd name="connsiteX47" fmla="*/ 285750 w 2876550"/>
                <a:gd name="connsiteY47" fmla="*/ 807244 h 826294"/>
                <a:gd name="connsiteX48" fmla="*/ 226219 w 2876550"/>
                <a:gd name="connsiteY48" fmla="*/ 781050 h 826294"/>
                <a:gd name="connsiteX49" fmla="*/ 176213 w 2876550"/>
                <a:gd name="connsiteY49" fmla="*/ 754856 h 826294"/>
                <a:gd name="connsiteX50" fmla="*/ 130969 w 2876550"/>
                <a:gd name="connsiteY50" fmla="*/ 726281 h 826294"/>
                <a:gd name="connsiteX51" fmla="*/ 92869 w 2876550"/>
                <a:gd name="connsiteY51" fmla="*/ 695325 h 826294"/>
                <a:gd name="connsiteX52" fmla="*/ 54769 w 2876550"/>
                <a:gd name="connsiteY52" fmla="*/ 654844 h 826294"/>
                <a:gd name="connsiteX53" fmla="*/ 14288 w 2876550"/>
                <a:gd name="connsiteY53" fmla="*/ 604837 h 826294"/>
                <a:gd name="connsiteX54" fmla="*/ 2381 w 2876550"/>
                <a:gd name="connsiteY54" fmla="*/ 581025 h 826294"/>
                <a:gd name="connsiteX55" fmla="*/ 0 w 2876550"/>
                <a:gd name="connsiteY55" fmla="*/ 566737 h 826294"/>
                <a:gd name="connsiteX56" fmla="*/ 4763 w 2876550"/>
                <a:gd name="connsiteY56" fmla="*/ 554831 h 826294"/>
                <a:gd name="connsiteX57" fmla="*/ 19050 w 2876550"/>
                <a:gd name="connsiteY57" fmla="*/ 552450 h 826294"/>
                <a:gd name="connsiteX58" fmla="*/ 59531 w 2876550"/>
                <a:gd name="connsiteY58" fmla="*/ 559594 h 826294"/>
                <a:gd name="connsiteX59" fmla="*/ 130969 w 2876550"/>
                <a:gd name="connsiteY59" fmla="*/ 581025 h 826294"/>
                <a:gd name="connsiteX60" fmla="*/ 200025 w 2876550"/>
                <a:gd name="connsiteY60" fmla="*/ 595312 h 826294"/>
                <a:gd name="connsiteX61" fmla="*/ 254794 w 2876550"/>
                <a:gd name="connsiteY61" fmla="*/ 602456 h 826294"/>
                <a:gd name="connsiteX62" fmla="*/ 288131 w 2876550"/>
                <a:gd name="connsiteY62" fmla="*/ 602456 h 826294"/>
                <a:gd name="connsiteX63" fmla="*/ 359569 w 2876550"/>
                <a:gd name="connsiteY63" fmla="*/ 592931 h 826294"/>
                <a:gd name="connsiteX64" fmla="*/ 445294 w 2876550"/>
                <a:gd name="connsiteY64" fmla="*/ 576262 h 826294"/>
                <a:gd name="connsiteX65" fmla="*/ 604838 w 2876550"/>
                <a:gd name="connsiteY65" fmla="*/ 523875 h 826294"/>
                <a:gd name="connsiteX66" fmla="*/ 873919 w 2876550"/>
                <a:gd name="connsiteY66" fmla="*/ 433387 h 826294"/>
                <a:gd name="connsiteX67" fmla="*/ 1012031 w 2876550"/>
                <a:gd name="connsiteY67" fmla="*/ 38814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76550" h="826294">
                  <a:moveTo>
                    <a:pt x="1012031" y="388144"/>
                  </a:moveTo>
                  <a:lnTo>
                    <a:pt x="1219200" y="323850"/>
                  </a:lnTo>
                  <a:lnTo>
                    <a:pt x="1354931" y="280987"/>
                  </a:lnTo>
                  <a:lnTo>
                    <a:pt x="1526381" y="230981"/>
                  </a:lnTo>
                  <a:lnTo>
                    <a:pt x="1735931" y="180975"/>
                  </a:lnTo>
                  <a:lnTo>
                    <a:pt x="1916906" y="140494"/>
                  </a:lnTo>
                  <a:lnTo>
                    <a:pt x="2131219" y="90487"/>
                  </a:lnTo>
                  <a:lnTo>
                    <a:pt x="2243138" y="66675"/>
                  </a:lnTo>
                  <a:lnTo>
                    <a:pt x="2340769" y="28575"/>
                  </a:lnTo>
                  <a:lnTo>
                    <a:pt x="2416969" y="0"/>
                  </a:lnTo>
                  <a:lnTo>
                    <a:pt x="2436019" y="0"/>
                  </a:lnTo>
                  <a:lnTo>
                    <a:pt x="2486025" y="4762"/>
                  </a:lnTo>
                  <a:lnTo>
                    <a:pt x="2566988" y="16669"/>
                  </a:lnTo>
                  <a:lnTo>
                    <a:pt x="2647950" y="38100"/>
                  </a:lnTo>
                  <a:lnTo>
                    <a:pt x="2705100" y="59531"/>
                  </a:lnTo>
                  <a:lnTo>
                    <a:pt x="2747963" y="78581"/>
                  </a:lnTo>
                  <a:lnTo>
                    <a:pt x="2793206" y="107156"/>
                  </a:lnTo>
                  <a:lnTo>
                    <a:pt x="2817019" y="123825"/>
                  </a:lnTo>
                  <a:lnTo>
                    <a:pt x="2838450" y="140494"/>
                  </a:lnTo>
                  <a:lnTo>
                    <a:pt x="2859881" y="164306"/>
                  </a:lnTo>
                  <a:lnTo>
                    <a:pt x="2871788" y="183356"/>
                  </a:lnTo>
                  <a:lnTo>
                    <a:pt x="2876550" y="195262"/>
                  </a:lnTo>
                  <a:lnTo>
                    <a:pt x="2876550" y="209550"/>
                  </a:lnTo>
                  <a:lnTo>
                    <a:pt x="2862263" y="235744"/>
                  </a:lnTo>
                  <a:lnTo>
                    <a:pt x="2824163" y="261937"/>
                  </a:lnTo>
                  <a:lnTo>
                    <a:pt x="2788444" y="271462"/>
                  </a:lnTo>
                  <a:lnTo>
                    <a:pt x="2707481" y="280987"/>
                  </a:lnTo>
                  <a:lnTo>
                    <a:pt x="2597944" y="288131"/>
                  </a:lnTo>
                  <a:lnTo>
                    <a:pt x="2502694" y="288131"/>
                  </a:lnTo>
                  <a:lnTo>
                    <a:pt x="2366963" y="290512"/>
                  </a:lnTo>
                  <a:lnTo>
                    <a:pt x="2209800" y="302419"/>
                  </a:lnTo>
                  <a:lnTo>
                    <a:pt x="1952625" y="333375"/>
                  </a:lnTo>
                  <a:lnTo>
                    <a:pt x="1719263" y="376237"/>
                  </a:lnTo>
                  <a:lnTo>
                    <a:pt x="1571625" y="404812"/>
                  </a:lnTo>
                  <a:lnTo>
                    <a:pt x="1350169" y="476250"/>
                  </a:lnTo>
                  <a:lnTo>
                    <a:pt x="1143000" y="550069"/>
                  </a:lnTo>
                  <a:lnTo>
                    <a:pt x="945356" y="623887"/>
                  </a:lnTo>
                  <a:lnTo>
                    <a:pt x="769144" y="695325"/>
                  </a:lnTo>
                  <a:lnTo>
                    <a:pt x="719138" y="716756"/>
                  </a:lnTo>
                  <a:lnTo>
                    <a:pt x="671513" y="747712"/>
                  </a:lnTo>
                  <a:lnTo>
                    <a:pt x="623888" y="771525"/>
                  </a:lnTo>
                  <a:lnTo>
                    <a:pt x="569119" y="792956"/>
                  </a:lnTo>
                  <a:lnTo>
                    <a:pt x="533400" y="804862"/>
                  </a:lnTo>
                  <a:lnTo>
                    <a:pt x="485775" y="816769"/>
                  </a:lnTo>
                  <a:lnTo>
                    <a:pt x="438150" y="823912"/>
                  </a:lnTo>
                  <a:lnTo>
                    <a:pt x="395288" y="826294"/>
                  </a:lnTo>
                  <a:lnTo>
                    <a:pt x="330994" y="819150"/>
                  </a:lnTo>
                  <a:lnTo>
                    <a:pt x="285750" y="807244"/>
                  </a:lnTo>
                  <a:lnTo>
                    <a:pt x="226219" y="781050"/>
                  </a:lnTo>
                  <a:lnTo>
                    <a:pt x="176213" y="754856"/>
                  </a:lnTo>
                  <a:lnTo>
                    <a:pt x="130969" y="726281"/>
                  </a:lnTo>
                  <a:lnTo>
                    <a:pt x="92869" y="695325"/>
                  </a:lnTo>
                  <a:lnTo>
                    <a:pt x="54769" y="654844"/>
                  </a:lnTo>
                  <a:lnTo>
                    <a:pt x="14288" y="604837"/>
                  </a:lnTo>
                  <a:lnTo>
                    <a:pt x="2381" y="581025"/>
                  </a:lnTo>
                  <a:lnTo>
                    <a:pt x="0" y="566737"/>
                  </a:lnTo>
                  <a:lnTo>
                    <a:pt x="4763" y="554831"/>
                  </a:lnTo>
                  <a:lnTo>
                    <a:pt x="19050" y="552450"/>
                  </a:lnTo>
                  <a:lnTo>
                    <a:pt x="59531" y="559594"/>
                  </a:lnTo>
                  <a:lnTo>
                    <a:pt x="130969" y="581025"/>
                  </a:lnTo>
                  <a:lnTo>
                    <a:pt x="200025" y="595312"/>
                  </a:lnTo>
                  <a:lnTo>
                    <a:pt x="254794" y="602456"/>
                  </a:lnTo>
                  <a:lnTo>
                    <a:pt x="288131" y="602456"/>
                  </a:lnTo>
                  <a:lnTo>
                    <a:pt x="359569" y="592931"/>
                  </a:lnTo>
                  <a:lnTo>
                    <a:pt x="445294" y="576262"/>
                  </a:lnTo>
                  <a:lnTo>
                    <a:pt x="604838" y="523875"/>
                  </a:lnTo>
                  <a:lnTo>
                    <a:pt x="873919" y="433387"/>
                  </a:lnTo>
                  <a:lnTo>
                    <a:pt x="10120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8CCD589F-C0BE-0D44-8BB1-40942D766801}"/>
                </a:ext>
              </a:extLst>
            </p:cNvPr>
            <p:cNvSpPr/>
            <p:nvPr/>
          </p:nvSpPr>
          <p:spPr>
            <a:xfrm>
              <a:off x="2751138" y="3862388"/>
              <a:ext cx="1076325" cy="1765300"/>
            </a:xfrm>
            <a:custGeom>
              <a:avLst/>
              <a:gdLst>
                <a:gd name="connsiteX0" fmla="*/ 764381 w 1076325"/>
                <a:gd name="connsiteY0" fmla="*/ 526256 h 1764506"/>
                <a:gd name="connsiteX1" fmla="*/ 845344 w 1076325"/>
                <a:gd name="connsiteY1" fmla="*/ 373856 h 1764506"/>
                <a:gd name="connsiteX2" fmla="*/ 907256 w 1076325"/>
                <a:gd name="connsiteY2" fmla="*/ 242887 h 1764506"/>
                <a:gd name="connsiteX3" fmla="*/ 966787 w 1076325"/>
                <a:gd name="connsiteY3" fmla="*/ 111918 h 1764506"/>
                <a:gd name="connsiteX4" fmla="*/ 1007269 w 1076325"/>
                <a:gd name="connsiteY4" fmla="*/ 23812 h 1764506"/>
                <a:gd name="connsiteX5" fmla="*/ 1014412 w 1076325"/>
                <a:gd name="connsiteY5" fmla="*/ 11906 h 1764506"/>
                <a:gd name="connsiteX6" fmla="*/ 1035844 w 1076325"/>
                <a:gd name="connsiteY6" fmla="*/ 0 h 1764506"/>
                <a:gd name="connsiteX7" fmla="*/ 1052512 w 1076325"/>
                <a:gd name="connsiteY7" fmla="*/ 0 h 1764506"/>
                <a:gd name="connsiteX8" fmla="*/ 1062037 w 1076325"/>
                <a:gd name="connsiteY8" fmla="*/ 2381 h 1764506"/>
                <a:gd name="connsiteX9" fmla="*/ 1071562 w 1076325"/>
                <a:gd name="connsiteY9" fmla="*/ 16668 h 1764506"/>
                <a:gd name="connsiteX10" fmla="*/ 1076325 w 1076325"/>
                <a:gd name="connsiteY10" fmla="*/ 40481 h 1764506"/>
                <a:gd name="connsiteX11" fmla="*/ 1076325 w 1076325"/>
                <a:gd name="connsiteY11" fmla="*/ 64293 h 1764506"/>
                <a:gd name="connsiteX12" fmla="*/ 1047750 w 1076325"/>
                <a:gd name="connsiteY12" fmla="*/ 169068 h 1764506"/>
                <a:gd name="connsiteX13" fmla="*/ 978694 w 1076325"/>
                <a:gd name="connsiteY13" fmla="*/ 392906 h 1764506"/>
                <a:gd name="connsiteX14" fmla="*/ 873919 w 1076325"/>
                <a:gd name="connsiteY14" fmla="*/ 673893 h 1764506"/>
                <a:gd name="connsiteX15" fmla="*/ 771525 w 1076325"/>
                <a:gd name="connsiteY15" fmla="*/ 907256 h 1764506"/>
                <a:gd name="connsiteX16" fmla="*/ 628650 w 1076325"/>
                <a:gd name="connsiteY16" fmla="*/ 1207293 h 1764506"/>
                <a:gd name="connsiteX17" fmla="*/ 495300 w 1076325"/>
                <a:gd name="connsiteY17" fmla="*/ 1450181 h 1764506"/>
                <a:gd name="connsiteX18" fmla="*/ 376237 w 1076325"/>
                <a:gd name="connsiteY18" fmla="*/ 1645443 h 1764506"/>
                <a:gd name="connsiteX19" fmla="*/ 359569 w 1076325"/>
                <a:gd name="connsiteY19" fmla="*/ 1676400 h 1764506"/>
                <a:gd name="connsiteX20" fmla="*/ 345281 w 1076325"/>
                <a:gd name="connsiteY20" fmla="*/ 1764506 h 1764506"/>
                <a:gd name="connsiteX21" fmla="*/ 0 w 1076325"/>
                <a:gd name="connsiteY21" fmla="*/ 1504950 h 1764506"/>
                <a:gd name="connsiteX22" fmla="*/ 26194 w 1076325"/>
                <a:gd name="connsiteY22" fmla="*/ 1519237 h 1764506"/>
                <a:gd name="connsiteX23" fmla="*/ 42862 w 1076325"/>
                <a:gd name="connsiteY23" fmla="*/ 1521618 h 1764506"/>
                <a:gd name="connsiteX24" fmla="*/ 83344 w 1076325"/>
                <a:gd name="connsiteY24" fmla="*/ 1507331 h 1764506"/>
                <a:gd name="connsiteX25" fmla="*/ 138112 w 1076325"/>
                <a:gd name="connsiteY25" fmla="*/ 1466850 h 1764506"/>
                <a:gd name="connsiteX26" fmla="*/ 173831 w 1076325"/>
                <a:gd name="connsiteY26" fmla="*/ 1431131 h 1764506"/>
                <a:gd name="connsiteX27" fmla="*/ 254794 w 1076325"/>
                <a:gd name="connsiteY27" fmla="*/ 1328737 h 1764506"/>
                <a:gd name="connsiteX28" fmla="*/ 438150 w 1076325"/>
                <a:gd name="connsiteY28" fmla="*/ 1076325 h 1764506"/>
                <a:gd name="connsiteX29" fmla="*/ 635794 w 1076325"/>
                <a:gd name="connsiteY29" fmla="*/ 762000 h 1764506"/>
                <a:gd name="connsiteX30" fmla="*/ 764381 w 1076325"/>
                <a:gd name="connsiteY30" fmla="*/ 526256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76325" h="1764506">
                  <a:moveTo>
                    <a:pt x="764381" y="526256"/>
                  </a:moveTo>
                  <a:lnTo>
                    <a:pt x="845344" y="373856"/>
                  </a:lnTo>
                  <a:lnTo>
                    <a:pt x="907256" y="242887"/>
                  </a:lnTo>
                  <a:lnTo>
                    <a:pt x="966787" y="111918"/>
                  </a:lnTo>
                  <a:lnTo>
                    <a:pt x="1007269" y="23812"/>
                  </a:lnTo>
                  <a:lnTo>
                    <a:pt x="1014412" y="11906"/>
                  </a:lnTo>
                  <a:lnTo>
                    <a:pt x="1035844" y="0"/>
                  </a:lnTo>
                  <a:lnTo>
                    <a:pt x="1052512" y="0"/>
                  </a:lnTo>
                  <a:lnTo>
                    <a:pt x="1062037" y="2381"/>
                  </a:lnTo>
                  <a:lnTo>
                    <a:pt x="1071562" y="16668"/>
                  </a:lnTo>
                  <a:lnTo>
                    <a:pt x="1076325" y="40481"/>
                  </a:lnTo>
                  <a:lnTo>
                    <a:pt x="1076325" y="64293"/>
                  </a:lnTo>
                  <a:lnTo>
                    <a:pt x="1047750" y="169068"/>
                  </a:lnTo>
                  <a:lnTo>
                    <a:pt x="978694" y="392906"/>
                  </a:lnTo>
                  <a:lnTo>
                    <a:pt x="873919" y="673893"/>
                  </a:lnTo>
                  <a:lnTo>
                    <a:pt x="771525" y="907256"/>
                  </a:lnTo>
                  <a:lnTo>
                    <a:pt x="628650" y="1207293"/>
                  </a:lnTo>
                  <a:lnTo>
                    <a:pt x="495300" y="1450181"/>
                  </a:lnTo>
                  <a:lnTo>
                    <a:pt x="376237" y="1645443"/>
                  </a:lnTo>
                  <a:lnTo>
                    <a:pt x="359569" y="1676400"/>
                  </a:lnTo>
                  <a:lnTo>
                    <a:pt x="345281" y="1764506"/>
                  </a:lnTo>
                  <a:lnTo>
                    <a:pt x="0" y="1504950"/>
                  </a:lnTo>
                  <a:lnTo>
                    <a:pt x="26194" y="1519237"/>
                  </a:lnTo>
                  <a:lnTo>
                    <a:pt x="42862" y="1521618"/>
                  </a:lnTo>
                  <a:lnTo>
                    <a:pt x="83344" y="1507331"/>
                  </a:lnTo>
                  <a:lnTo>
                    <a:pt x="138112" y="1466850"/>
                  </a:lnTo>
                  <a:lnTo>
                    <a:pt x="173831" y="1431131"/>
                  </a:lnTo>
                  <a:lnTo>
                    <a:pt x="254794" y="1328737"/>
                  </a:lnTo>
                  <a:lnTo>
                    <a:pt x="438150" y="1076325"/>
                  </a:lnTo>
                  <a:lnTo>
                    <a:pt x="635794" y="762000"/>
                  </a:lnTo>
                  <a:lnTo>
                    <a:pt x="764381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9D8CF994-FF0A-A94A-B39E-0350643C58F5}"/>
                </a:ext>
              </a:extLst>
            </p:cNvPr>
            <p:cNvSpPr/>
            <p:nvPr/>
          </p:nvSpPr>
          <p:spPr>
            <a:xfrm rot="16200000">
              <a:off x="3690144" y="2693194"/>
              <a:ext cx="4560888" cy="2235200"/>
            </a:xfrm>
            <a:custGeom>
              <a:avLst/>
              <a:gdLst>
                <a:gd name="connsiteX0" fmla="*/ 1810139 w 4560803"/>
                <a:gd name="connsiteY0" fmla="*/ 746449 h 2235614"/>
                <a:gd name="connsiteX1" fmla="*/ 1974357 w 4560803"/>
                <a:gd name="connsiteY1" fmla="*/ 683000 h 2235614"/>
                <a:gd name="connsiteX2" fmla="*/ 2146041 w 4560803"/>
                <a:gd name="connsiteY2" fmla="*/ 623284 h 2235614"/>
                <a:gd name="connsiteX3" fmla="*/ 2362511 w 4560803"/>
                <a:gd name="connsiteY3" fmla="*/ 556104 h 2235614"/>
                <a:gd name="connsiteX4" fmla="*/ 2564052 w 4560803"/>
                <a:gd name="connsiteY4" fmla="*/ 503853 h 2235614"/>
                <a:gd name="connsiteX5" fmla="*/ 2717074 w 4560803"/>
                <a:gd name="connsiteY5" fmla="*/ 462798 h 2235614"/>
                <a:gd name="connsiteX6" fmla="*/ 2855167 w 4560803"/>
                <a:gd name="connsiteY6" fmla="*/ 432940 h 2235614"/>
                <a:gd name="connsiteX7" fmla="*/ 3026851 w 4560803"/>
                <a:gd name="connsiteY7" fmla="*/ 403082 h 2235614"/>
                <a:gd name="connsiteX8" fmla="*/ 3191069 w 4560803"/>
                <a:gd name="connsiteY8" fmla="*/ 384421 h 2235614"/>
                <a:gd name="connsiteX9" fmla="*/ 3377682 w 4560803"/>
                <a:gd name="connsiteY9" fmla="*/ 347098 h 2235614"/>
                <a:gd name="connsiteX10" fmla="*/ 3549365 w 4560803"/>
                <a:gd name="connsiteY10" fmla="*/ 313508 h 2235614"/>
                <a:gd name="connsiteX11" fmla="*/ 3706119 w 4560803"/>
                <a:gd name="connsiteY11" fmla="*/ 287382 h 2235614"/>
                <a:gd name="connsiteX12" fmla="*/ 3881535 w 4560803"/>
                <a:gd name="connsiteY12" fmla="*/ 272453 h 2235614"/>
                <a:gd name="connsiteX13" fmla="*/ 4015895 w 4560803"/>
                <a:gd name="connsiteY13" fmla="*/ 246328 h 2235614"/>
                <a:gd name="connsiteX14" fmla="*/ 4153989 w 4560803"/>
                <a:gd name="connsiteY14" fmla="*/ 212738 h 2235614"/>
                <a:gd name="connsiteX15" fmla="*/ 4251027 w 4560803"/>
                <a:gd name="connsiteY15" fmla="*/ 182880 h 2235614"/>
                <a:gd name="connsiteX16" fmla="*/ 4307011 w 4560803"/>
                <a:gd name="connsiteY16" fmla="*/ 160486 h 2235614"/>
                <a:gd name="connsiteX17" fmla="*/ 4355530 w 4560803"/>
                <a:gd name="connsiteY17" fmla="*/ 134360 h 2235614"/>
                <a:gd name="connsiteX18" fmla="*/ 4411513 w 4560803"/>
                <a:gd name="connsiteY18" fmla="*/ 93306 h 2235614"/>
                <a:gd name="connsiteX19" fmla="*/ 4456300 w 4560803"/>
                <a:gd name="connsiteY19" fmla="*/ 48519 h 2235614"/>
                <a:gd name="connsiteX20" fmla="*/ 4478694 w 4560803"/>
                <a:gd name="connsiteY20" fmla="*/ 18661 h 2235614"/>
                <a:gd name="connsiteX21" fmla="*/ 4497355 w 4560803"/>
                <a:gd name="connsiteY21" fmla="*/ 7464 h 2235614"/>
                <a:gd name="connsiteX22" fmla="*/ 4508552 w 4560803"/>
                <a:gd name="connsiteY22" fmla="*/ 0 h 2235614"/>
                <a:gd name="connsiteX23" fmla="*/ 4538410 w 4560803"/>
                <a:gd name="connsiteY23" fmla="*/ 0 h 2235614"/>
                <a:gd name="connsiteX24" fmla="*/ 4545874 w 4560803"/>
                <a:gd name="connsiteY24" fmla="*/ 3732 h 2235614"/>
                <a:gd name="connsiteX25" fmla="*/ 4553339 w 4560803"/>
                <a:gd name="connsiteY25" fmla="*/ 11196 h 2235614"/>
                <a:gd name="connsiteX26" fmla="*/ 4560803 w 4560803"/>
                <a:gd name="connsiteY26" fmla="*/ 26125 h 2235614"/>
                <a:gd name="connsiteX27" fmla="*/ 4560803 w 4560803"/>
                <a:gd name="connsiteY27" fmla="*/ 44786 h 2235614"/>
                <a:gd name="connsiteX28" fmla="*/ 4545874 w 4560803"/>
                <a:gd name="connsiteY28" fmla="*/ 119431 h 2235614"/>
                <a:gd name="connsiteX29" fmla="*/ 4504820 w 4560803"/>
                <a:gd name="connsiteY29" fmla="*/ 242595 h 2235614"/>
                <a:gd name="connsiteX30" fmla="*/ 4460033 w 4560803"/>
                <a:gd name="connsiteY30" fmla="*/ 335902 h 2235614"/>
                <a:gd name="connsiteX31" fmla="*/ 4430175 w 4560803"/>
                <a:gd name="connsiteY31" fmla="*/ 388153 h 2235614"/>
                <a:gd name="connsiteX32" fmla="*/ 4385388 w 4560803"/>
                <a:gd name="connsiteY32" fmla="*/ 444137 h 2235614"/>
                <a:gd name="connsiteX33" fmla="*/ 4333136 w 4560803"/>
                <a:gd name="connsiteY33" fmla="*/ 492656 h 2235614"/>
                <a:gd name="connsiteX34" fmla="*/ 4284617 w 4560803"/>
                <a:gd name="connsiteY34" fmla="*/ 522514 h 2235614"/>
                <a:gd name="connsiteX35" fmla="*/ 4221169 w 4560803"/>
                <a:gd name="connsiteY35" fmla="*/ 537443 h 2235614"/>
                <a:gd name="connsiteX36" fmla="*/ 4168917 w 4560803"/>
                <a:gd name="connsiteY36" fmla="*/ 537443 h 2235614"/>
                <a:gd name="connsiteX37" fmla="*/ 4105469 w 4560803"/>
                <a:gd name="connsiteY37" fmla="*/ 518782 h 2235614"/>
                <a:gd name="connsiteX38" fmla="*/ 4038289 w 4560803"/>
                <a:gd name="connsiteY38" fmla="*/ 503853 h 2235614"/>
                <a:gd name="connsiteX39" fmla="*/ 3959912 w 4560803"/>
                <a:gd name="connsiteY39" fmla="*/ 492656 h 2235614"/>
                <a:gd name="connsiteX40" fmla="*/ 3922589 w 4560803"/>
                <a:gd name="connsiteY40" fmla="*/ 492656 h 2235614"/>
                <a:gd name="connsiteX41" fmla="*/ 3762103 w 4560803"/>
                <a:gd name="connsiteY41" fmla="*/ 515049 h 2235614"/>
                <a:gd name="connsiteX42" fmla="*/ 3564294 w 4560803"/>
                <a:gd name="connsiteY42" fmla="*/ 537443 h 2235614"/>
                <a:gd name="connsiteX43" fmla="*/ 3295572 w 4560803"/>
                <a:gd name="connsiteY43" fmla="*/ 578498 h 2235614"/>
                <a:gd name="connsiteX44" fmla="*/ 3239589 w 4560803"/>
                <a:gd name="connsiteY44" fmla="*/ 585962 h 2235614"/>
                <a:gd name="connsiteX45" fmla="*/ 3090299 w 4560803"/>
                <a:gd name="connsiteY45" fmla="*/ 627017 h 2235614"/>
                <a:gd name="connsiteX46" fmla="*/ 2929812 w 4560803"/>
                <a:gd name="connsiteY46" fmla="*/ 656875 h 2235614"/>
                <a:gd name="connsiteX47" fmla="*/ 2758129 w 4560803"/>
                <a:gd name="connsiteY47" fmla="*/ 694197 h 2235614"/>
                <a:gd name="connsiteX48" fmla="*/ 2578981 w 4560803"/>
                <a:gd name="connsiteY48" fmla="*/ 742716 h 2235614"/>
                <a:gd name="connsiteX49" fmla="*/ 2418495 w 4560803"/>
                <a:gd name="connsiteY49" fmla="*/ 780039 h 2235614"/>
                <a:gd name="connsiteX50" fmla="*/ 2317724 w 4560803"/>
                <a:gd name="connsiteY50" fmla="*/ 813629 h 2235614"/>
                <a:gd name="connsiteX51" fmla="*/ 2037806 w 4560803"/>
                <a:gd name="connsiteY51" fmla="*/ 906935 h 2235614"/>
                <a:gd name="connsiteX52" fmla="*/ 1851193 w 4560803"/>
                <a:gd name="connsiteY52" fmla="*/ 985312 h 2235614"/>
                <a:gd name="connsiteX53" fmla="*/ 1675778 w 4560803"/>
                <a:gd name="connsiteY53" fmla="*/ 1059957 h 2235614"/>
                <a:gd name="connsiteX54" fmla="*/ 1463040 w 4560803"/>
                <a:gd name="connsiteY54" fmla="*/ 1156995 h 2235614"/>
                <a:gd name="connsiteX55" fmla="*/ 1336144 w 4560803"/>
                <a:gd name="connsiteY55" fmla="*/ 1231640 h 2235614"/>
                <a:gd name="connsiteX56" fmla="*/ 1190586 w 4560803"/>
                <a:gd name="connsiteY56" fmla="*/ 1321214 h 2235614"/>
                <a:gd name="connsiteX57" fmla="*/ 1056225 w 4560803"/>
                <a:gd name="connsiteY57" fmla="*/ 1407056 h 2235614"/>
                <a:gd name="connsiteX58" fmla="*/ 962919 w 4560803"/>
                <a:gd name="connsiteY58" fmla="*/ 1470504 h 2235614"/>
                <a:gd name="connsiteX59" fmla="*/ 862149 w 4560803"/>
                <a:gd name="connsiteY59" fmla="*/ 1548881 h 2235614"/>
                <a:gd name="connsiteX60" fmla="*/ 768842 w 4560803"/>
                <a:gd name="connsiteY60" fmla="*/ 1619794 h 2235614"/>
                <a:gd name="connsiteX61" fmla="*/ 705394 w 4560803"/>
                <a:gd name="connsiteY61" fmla="*/ 1679510 h 2235614"/>
                <a:gd name="connsiteX62" fmla="*/ 630749 w 4560803"/>
                <a:gd name="connsiteY62" fmla="*/ 1754155 h 2235614"/>
                <a:gd name="connsiteX63" fmla="*/ 571033 w 4560803"/>
                <a:gd name="connsiteY63" fmla="*/ 1825067 h 2235614"/>
                <a:gd name="connsiteX64" fmla="*/ 537443 w 4560803"/>
                <a:gd name="connsiteY64" fmla="*/ 1877319 h 2235614"/>
                <a:gd name="connsiteX65" fmla="*/ 190344 w 4560803"/>
                <a:gd name="connsiteY65" fmla="*/ 2213221 h 2235614"/>
                <a:gd name="connsiteX66" fmla="*/ 134361 w 4560803"/>
                <a:gd name="connsiteY66" fmla="*/ 2228150 h 2235614"/>
                <a:gd name="connsiteX67" fmla="*/ 93306 w 4560803"/>
                <a:gd name="connsiteY67" fmla="*/ 2235614 h 2235614"/>
                <a:gd name="connsiteX68" fmla="*/ 63448 w 4560803"/>
                <a:gd name="connsiteY68" fmla="*/ 2235614 h 2235614"/>
                <a:gd name="connsiteX69" fmla="*/ 26126 w 4560803"/>
                <a:gd name="connsiteY69" fmla="*/ 2220685 h 2235614"/>
                <a:gd name="connsiteX70" fmla="*/ 7464 w 4560803"/>
                <a:gd name="connsiteY70" fmla="*/ 2198292 h 2235614"/>
                <a:gd name="connsiteX71" fmla="*/ 0 w 4560803"/>
                <a:gd name="connsiteY71" fmla="*/ 2164702 h 2235614"/>
                <a:gd name="connsiteX72" fmla="*/ 0 w 4560803"/>
                <a:gd name="connsiteY72" fmla="*/ 2138576 h 2235614"/>
                <a:gd name="connsiteX73" fmla="*/ 18661 w 4560803"/>
                <a:gd name="connsiteY73" fmla="*/ 2078860 h 2235614"/>
                <a:gd name="connsiteX74" fmla="*/ 48519 w 4560803"/>
                <a:gd name="connsiteY74" fmla="*/ 2007947 h 2235614"/>
                <a:gd name="connsiteX75" fmla="*/ 93306 w 4560803"/>
                <a:gd name="connsiteY75" fmla="*/ 1929570 h 2235614"/>
                <a:gd name="connsiteX76" fmla="*/ 164219 w 4560803"/>
                <a:gd name="connsiteY76" fmla="*/ 1832532 h 2235614"/>
                <a:gd name="connsiteX77" fmla="*/ 238864 w 4560803"/>
                <a:gd name="connsiteY77" fmla="*/ 1742958 h 2235614"/>
                <a:gd name="connsiteX78" fmla="*/ 324705 w 4560803"/>
                <a:gd name="connsiteY78" fmla="*/ 1657116 h 2235614"/>
                <a:gd name="connsiteX79" fmla="*/ 425476 w 4560803"/>
                <a:gd name="connsiteY79" fmla="*/ 1563810 h 2235614"/>
                <a:gd name="connsiteX80" fmla="*/ 537443 w 4560803"/>
                <a:gd name="connsiteY80" fmla="*/ 1474236 h 2235614"/>
                <a:gd name="connsiteX81" fmla="*/ 656875 w 4560803"/>
                <a:gd name="connsiteY81" fmla="*/ 1384662 h 2235614"/>
                <a:gd name="connsiteX82" fmla="*/ 761378 w 4560803"/>
                <a:gd name="connsiteY82" fmla="*/ 1310018 h 2235614"/>
                <a:gd name="connsiteX83" fmla="*/ 903203 w 4560803"/>
                <a:gd name="connsiteY83" fmla="*/ 1216711 h 2235614"/>
                <a:gd name="connsiteX84" fmla="*/ 1086083 w 4560803"/>
                <a:gd name="connsiteY84" fmla="*/ 1104744 h 2235614"/>
                <a:gd name="connsiteX85" fmla="*/ 1268963 w 4560803"/>
                <a:gd name="connsiteY85" fmla="*/ 1000241 h 2235614"/>
                <a:gd name="connsiteX86" fmla="*/ 1556346 w 4560803"/>
                <a:gd name="connsiteY86" fmla="*/ 858416 h 2235614"/>
                <a:gd name="connsiteX87" fmla="*/ 1701904 w 4560803"/>
                <a:gd name="connsiteY87" fmla="*/ 794968 h 2235614"/>
                <a:gd name="connsiteX88" fmla="*/ 1765352 w 4560803"/>
                <a:gd name="connsiteY88" fmla="*/ 768842 h 2235614"/>
                <a:gd name="connsiteX89" fmla="*/ 1810139 w 4560803"/>
                <a:gd name="connsiteY89" fmla="*/ 746449 h 223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560803" h="2235614">
                  <a:moveTo>
                    <a:pt x="1810139" y="746449"/>
                  </a:moveTo>
                  <a:lnTo>
                    <a:pt x="1974357" y="683000"/>
                  </a:lnTo>
                  <a:lnTo>
                    <a:pt x="2146041" y="623284"/>
                  </a:lnTo>
                  <a:lnTo>
                    <a:pt x="2362511" y="556104"/>
                  </a:lnTo>
                  <a:lnTo>
                    <a:pt x="2564052" y="503853"/>
                  </a:lnTo>
                  <a:lnTo>
                    <a:pt x="2717074" y="462798"/>
                  </a:lnTo>
                  <a:lnTo>
                    <a:pt x="2855167" y="432940"/>
                  </a:lnTo>
                  <a:lnTo>
                    <a:pt x="3026851" y="403082"/>
                  </a:lnTo>
                  <a:lnTo>
                    <a:pt x="3191069" y="384421"/>
                  </a:lnTo>
                  <a:lnTo>
                    <a:pt x="3377682" y="347098"/>
                  </a:lnTo>
                  <a:lnTo>
                    <a:pt x="3549365" y="313508"/>
                  </a:lnTo>
                  <a:lnTo>
                    <a:pt x="3706119" y="287382"/>
                  </a:lnTo>
                  <a:lnTo>
                    <a:pt x="3881535" y="272453"/>
                  </a:lnTo>
                  <a:lnTo>
                    <a:pt x="4015895" y="246328"/>
                  </a:lnTo>
                  <a:lnTo>
                    <a:pt x="4153989" y="212738"/>
                  </a:lnTo>
                  <a:lnTo>
                    <a:pt x="4251027" y="182880"/>
                  </a:lnTo>
                  <a:lnTo>
                    <a:pt x="4307011" y="160486"/>
                  </a:lnTo>
                  <a:lnTo>
                    <a:pt x="4355530" y="134360"/>
                  </a:lnTo>
                  <a:lnTo>
                    <a:pt x="4411513" y="93306"/>
                  </a:lnTo>
                  <a:lnTo>
                    <a:pt x="4456300" y="48519"/>
                  </a:lnTo>
                  <a:lnTo>
                    <a:pt x="4478694" y="18661"/>
                  </a:lnTo>
                  <a:lnTo>
                    <a:pt x="4497355" y="7464"/>
                  </a:lnTo>
                  <a:lnTo>
                    <a:pt x="4508552" y="0"/>
                  </a:lnTo>
                  <a:lnTo>
                    <a:pt x="4538410" y="0"/>
                  </a:lnTo>
                  <a:lnTo>
                    <a:pt x="4545874" y="3732"/>
                  </a:lnTo>
                  <a:lnTo>
                    <a:pt x="4553339" y="11196"/>
                  </a:lnTo>
                  <a:lnTo>
                    <a:pt x="4560803" y="26125"/>
                  </a:lnTo>
                  <a:lnTo>
                    <a:pt x="4560803" y="44786"/>
                  </a:lnTo>
                  <a:lnTo>
                    <a:pt x="4545874" y="119431"/>
                  </a:lnTo>
                  <a:lnTo>
                    <a:pt x="4504820" y="242595"/>
                  </a:lnTo>
                  <a:lnTo>
                    <a:pt x="4460033" y="335902"/>
                  </a:lnTo>
                  <a:lnTo>
                    <a:pt x="4430175" y="388153"/>
                  </a:lnTo>
                  <a:lnTo>
                    <a:pt x="4385388" y="444137"/>
                  </a:lnTo>
                  <a:lnTo>
                    <a:pt x="4333136" y="492656"/>
                  </a:lnTo>
                  <a:lnTo>
                    <a:pt x="4284617" y="522514"/>
                  </a:lnTo>
                  <a:lnTo>
                    <a:pt x="4221169" y="537443"/>
                  </a:lnTo>
                  <a:lnTo>
                    <a:pt x="4168917" y="537443"/>
                  </a:lnTo>
                  <a:lnTo>
                    <a:pt x="4105469" y="518782"/>
                  </a:lnTo>
                  <a:lnTo>
                    <a:pt x="4038289" y="503853"/>
                  </a:lnTo>
                  <a:lnTo>
                    <a:pt x="3959912" y="492656"/>
                  </a:lnTo>
                  <a:lnTo>
                    <a:pt x="3922589" y="492656"/>
                  </a:lnTo>
                  <a:lnTo>
                    <a:pt x="3762103" y="515049"/>
                  </a:lnTo>
                  <a:lnTo>
                    <a:pt x="3564294" y="537443"/>
                  </a:lnTo>
                  <a:lnTo>
                    <a:pt x="3295572" y="578498"/>
                  </a:lnTo>
                  <a:lnTo>
                    <a:pt x="3239589" y="585962"/>
                  </a:lnTo>
                  <a:lnTo>
                    <a:pt x="3090299" y="627017"/>
                  </a:lnTo>
                  <a:lnTo>
                    <a:pt x="2929812" y="656875"/>
                  </a:lnTo>
                  <a:lnTo>
                    <a:pt x="2758129" y="694197"/>
                  </a:lnTo>
                  <a:lnTo>
                    <a:pt x="2578981" y="742716"/>
                  </a:lnTo>
                  <a:lnTo>
                    <a:pt x="2418495" y="780039"/>
                  </a:lnTo>
                  <a:lnTo>
                    <a:pt x="2317724" y="813629"/>
                  </a:lnTo>
                  <a:lnTo>
                    <a:pt x="2037806" y="906935"/>
                  </a:lnTo>
                  <a:lnTo>
                    <a:pt x="1851193" y="985312"/>
                  </a:lnTo>
                  <a:lnTo>
                    <a:pt x="1675778" y="1059957"/>
                  </a:lnTo>
                  <a:lnTo>
                    <a:pt x="1463040" y="1156995"/>
                  </a:lnTo>
                  <a:lnTo>
                    <a:pt x="1336144" y="1231640"/>
                  </a:lnTo>
                  <a:lnTo>
                    <a:pt x="1190586" y="1321214"/>
                  </a:lnTo>
                  <a:lnTo>
                    <a:pt x="1056225" y="1407056"/>
                  </a:lnTo>
                  <a:lnTo>
                    <a:pt x="962919" y="1470504"/>
                  </a:lnTo>
                  <a:lnTo>
                    <a:pt x="862149" y="1548881"/>
                  </a:lnTo>
                  <a:lnTo>
                    <a:pt x="768842" y="1619794"/>
                  </a:lnTo>
                  <a:lnTo>
                    <a:pt x="705394" y="1679510"/>
                  </a:lnTo>
                  <a:lnTo>
                    <a:pt x="630749" y="1754155"/>
                  </a:lnTo>
                  <a:lnTo>
                    <a:pt x="571033" y="1825067"/>
                  </a:lnTo>
                  <a:lnTo>
                    <a:pt x="537443" y="1877319"/>
                  </a:lnTo>
                  <a:lnTo>
                    <a:pt x="190344" y="2213221"/>
                  </a:lnTo>
                  <a:lnTo>
                    <a:pt x="134361" y="2228150"/>
                  </a:lnTo>
                  <a:lnTo>
                    <a:pt x="93306" y="2235614"/>
                  </a:lnTo>
                  <a:lnTo>
                    <a:pt x="63448" y="2235614"/>
                  </a:lnTo>
                  <a:lnTo>
                    <a:pt x="26126" y="2220685"/>
                  </a:lnTo>
                  <a:lnTo>
                    <a:pt x="7464" y="2198292"/>
                  </a:lnTo>
                  <a:lnTo>
                    <a:pt x="0" y="2164702"/>
                  </a:lnTo>
                  <a:lnTo>
                    <a:pt x="0" y="2138576"/>
                  </a:lnTo>
                  <a:lnTo>
                    <a:pt x="18661" y="2078860"/>
                  </a:lnTo>
                  <a:lnTo>
                    <a:pt x="48519" y="2007947"/>
                  </a:lnTo>
                  <a:lnTo>
                    <a:pt x="93306" y="1929570"/>
                  </a:lnTo>
                  <a:lnTo>
                    <a:pt x="164219" y="1832532"/>
                  </a:lnTo>
                  <a:lnTo>
                    <a:pt x="238864" y="1742958"/>
                  </a:lnTo>
                  <a:lnTo>
                    <a:pt x="324705" y="1657116"/>
                  </a:lnTo>
                  <a:lnTo>
                    <a:pt x="425476" y="1563810"/>
                  </a:lnTo>
                  <a:lnTo>
                    <a:pt x="537443" y="1474236"/>
                  </a:lnTo>
                  <a:lnTo>
                    <a:pt x="656875" y="1384662"/>
                  </a:lnTo>
                  <a:lnTo>
                    <a:pt x="761378" y="1310018"/>
                  </a:lnTo>
                  <a:lnTo>
                    <a:pt x="903203" y="1216711"/>
                  </a:lnTo>
                  <a:lnTo>
                    <a:pt x="1086083" y="1104744"/>
                  </a:lnTo>
                  <a:lnTo>
                    <a:pt x="1268963" y="1000241"/>
                  </a:lnTo>
                  <a:lnTo>
                    <a:pt x="1556346" y="858416"/>
                  </a:lnTo>
                  <a:lnTo>
                    <a:pt x="1701904" y="794968"/>
                  </a:lnTo>
                  <a:lnTo>
                    <a:pt x="1765352" y="768842"/>
                  </a:lnTo>
                  <a:lnTo>
                    <a:pt x="1810139" y="7464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2E39F5EE-672A-FF4F-9DEC-68D45D42D431}"/>
                </a:ext>
              </a:extLst>
            </p:cNvPr>
            <p:cNvSpPr/>
            <p:nvPr/>
          </p:nvSpPr>
          <p:spPr>
            <a:xfrm rot="16200000">
              <a:off x="6256338" y="5048250"/>
              <a:ext cx="1344612" cy="541338"/>
            </a:xfrm>
            <a:custGeom>
              <a:avLst/>
              <a:gdLst>
                <a:gd name="connsiteX0" fmla="*/ 978693 w 1345406"/>
                <a:gd name="connsiteY0" fmla="*/ 350044 h 540544"/>
                <a:gd name="connsiteX1" fmla="*/ 835818 w 1345406"/>
                <a:gd name="connsiteY1" fmla="*/ 295275 h 540544"/>
                <a:gd name="connsiteX2" fmla="*/ 669131 w 1345406"/>
                <a:gd name="connsiteY2" fmla="*/ 233363 h 540544"/>
                <a:gd name="connsiteX3" fmla="*/ 597693 w 1345406"/>
                <a:gd name="connsiteY3" fmla="*/ 207169 h 540544"/>
                <a:gd name="connsiteX4" fmla="*/ 535781 w 1345406"/>
                <a:gd name="connsiteY4" fmla="*/ 180975 h 540544"/>
                <a:gd name="connsiteX5" fmla="*/ 497681 w 1345406"/>
                <a:gd name="connsiteY5" fmla="*/ 161925 h 540544"/>
                <a:gd name="connsiteX6" fmla="*/ 476250 w 1345406"/>
                <a:gd name="connsiteY6" fmla="*/ 147638 h 540544"/>
                <a:gd name="connsiteX7" fmla="*/ 459581 w 1345406"/>
                <a:gd name="connsiteY7" fmla="*/ 128588 h 540544"/>
                <a:gd name="connsiteX8" fmla="*/ 450056 w 1345406"/>
                <a:gd name="connsiteY8" fmla="*/ 104775 h 540544"/>
                <a:gd name="connsiteX9" fmla="*/ 445293 w 1345406"/>
                <a:gd name="connsiteY9" fmla="*/ 80963 h 540544"/>
                <a:gd name="connsiteX10" fmla="*/ 447675 w 1345406"/>
                <a:gd name="connsiteY10" fmla="*/ 57150 h 540544"/>
                <a:gd name="connsiteX11" fmla="*/ 476250 w 1345406"/>
                <a:gd name="connsiteY11" fmla="*/ 0 h 540544"/>
                <a:gd name="connsiteX12" fmla="*/ 0 w 1345406"/>
                <a:gd name="connsiteY12" fmla="*/ 426244 h 540544"/>
                <a:gd name="connsiteX13" fmla="*/ 54768 w 1345406"/>
                <a:gd name="connsiteY13" fmla="*/ 414338 h 540544"/>
                <a:gd name="connsiteX14" fmla="*/ 90487 w 1345406"/>
                <a:gd name="connsiteY14" fmla="*/ 407194 h 540544"/>
                <a:gd name="connsiteX15" fmla="*/ 150018 w 1345406"/>
                <a:gd name="connsiteY15" fmla="*/ 390525 h 540544"/>
                <a:gd name="connsiteX16" fmla="*/ 216693 w 1345406"/>
                <a:gd name="connsiteY16" fmla="*/ 378619 h 540544"/>
                <a:gd name="connsiteX17" fmla="*/ 254793 w 1345406"/>
                <a:gd name="connsiteY17" fmla="*/ 373857 h 540544"/>
                <a:gd name="connsiteX18" fmla="*/ 333375 w 1345406"/>
                <a:gd name="connsiteY18" fmla="*/ 376238 h 540544"/>
                <a:gd name="connsiteX19" fmla="*/ 438150 w 1345406"/>
                <a:gd name="connsiteY19" fmla="*/ 388144 h 540544"/>
                <a:gd name="connsiteX20" fmla="*/ 645318 w 1345406"/>
                <a:gd name="connsiteY20" fmla="*/ 428625 h 540544"/>
                <a:gd name="connsiteX21" fmla="*/ 814387 w 1345406"/>
                <a:gd name="connsiteY21" fmla="*/ 457200 h 540544"/>
                <a:gd name="connsiteX22" fmla="*/ 1054893 w 1345406"/>
                <a:gd name="connsiteY22" fmla="*/ 500063 h 540544"/>
                <a:gd name="connsiteX23" fmla="*/ 1195387 w 1345406"/>
                <a:gd name="connsiteY23" fmla="*/ 523875 h 540544"/>
                <a:gd name="connsiteX24" fmla="*/ 1283493 w 1345406"/>
                <a:gd name="connsiteY24" fmla="*/ 540544 h 540544"/>
                <a:gd name="connsiteX25" fmla="*/ 1323975 w 1345406"/>
                <a:gd name="connsiteY25" fmla="*/ 538163 h 540544"/>
                <a:gd name="connsiteX26" fmla="*/ 1338262 w 1345406"/>
                <a:gd name="connsiteY26" fmla="*/ 531019 h 540544"/>
                <a:gd name="connsiteX27" fmla="*/ 1345406 w 1345406"/>
                <a:gd name="connsiteY27" fmla="*/ 521494 h 540544"/>
                <a:gd name="connsiteX28" fmla="*/ 1345406 w 1345406"/>
                <a:gd name="connsiteY28" fmla="*/ 511969 h 540544"/>
                <a:gd name="connsiteX29" fmla="*/ 1335881 w 1345406"/>
                <a:gd name="connsiteY29" fmla="*/ 495300 h 540544"/>
                <a:gd name="connsiteX30" fmla="*/ 1316831 w 1345406"/>
                <a:gd name="connsiteY30" fmla="*/ 476250 h 540544"/>
                <a:gd name="connsiteX31" fmla="*/ 1262062 w 1345406"/>
                <a:gd name="connsiteY31" fmla="*/ 454819 h 540544"/>
                <a:gd name="connsiteX32" fmla="*/ 1169193 w 1345406"/>
                <a:gd name="connsiteY32" fmla="*/ 421482 h 540544"/>
                <a:gd name="connsiteX33" fmla="*/ 1042987 w 1345406"/>
                <a:gd name="connsiteY33" fmla="*/ 373857 h 540544"/>
                <a:gd name="connsiteX34" fmla="*/ 978693 w 1345406"/>
                <a:gd name="connsiteY34" fmla="*/ 3500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45406" h="540544">
                  <a:moveTo>
                    <a:pt x="978693" y="350044"/>
                  </a:moveTo>
                  <a:lnTo>
                    <a:pt x="835818" y="295275"/>
                  </a:lnTo>
                  <a:lnTo>
                    <a:pt x="669131" y="233363"/>
                  </a:lnTo>
                  <a:lnTo>
                    <a:pt x="597693" y="207169"/>
                  </a:lnTo>
                  <a:lnTo>
                    <a:pt x="535781" y="180975"/>
                  </a:lnTo>
                  <a:lnTo>
                    <a:pt x="497681" y="161925"/>
                  </a:lnTo>
                  <a:lnTo>
                    <a:pt x="476250" y="147638"/>
                  </a:lnTo>
                  <a:lnTo>
                    <a:pt x="459581" y="128588"/>
                  </a:lnTo>
                  <a:lnTo>
                    <a:pt x="450056" y="104775"/>
                  </a:lnTo>
                  <a:lnTo>
                    <a:pt x="445293" y="80963"/>
                  </a:lnTo>
                  <a:lnTo>
                    <a:pt x="447675" y="57150"/>
                  </a:lnTo>
                  <a:lnTo>
                    <a:pt x="476250" y="0"/>
                  </a:lnTo>
                  <a:lnTo>
                    <a:pt x="0" y="426244"/>
                  </a:lnTo>
                  <a:lnTo>
                    <a:pt x="54768" y="414338"/>
                  </a:lnTo>
                  <a:lnTo>
                    <a:pt x="90487" y="407194"/>
                  </a:lnTo>
                  <a:lnTo>
                    <a:pt x="150018" y="390525"/>
                  </a:lnTo>
                  <a:lnTo>
                    <a:pt x="216693" y="378619"/>
                  </a:lnTo>
                  <a:lnTo>
                    <a:pt x="254793" y="373857"/>
                  </a:lnTo>
                  <a:lnTo>
                    <a:pt x="333375" y="376238"/>
                  </a:lnTo>
                  <a:lnTo>
                    <a:pt x="438150" y="388144"/>
                  </a:lnTo>
                  <a:lnTo>
                    <a:pt x="645318" y="428625"/>
                  </a:lnTo>
                  <a:lnTo>
                    <a:pt x="814387" y="457200"/>
                  </a:lnTo>
                  <a:lnTo>
                    <a:pt x="1054893" y="500063"/>
                  </a:lnTo>
                  <a:lnTo>
                    <a:pt x="1195387" y="523875"/>
                  </a:lnTo>
                  <a:lnTo>
                    <a:pt x="1283493" y="540544"/>
                  </a:lnTo>
                  <a:lnTo>
                    <a:pt x="1323975" y="538163"/>
                  </a:lnTo>
                  <a:lnTo>
                    <a:pt x="1338262" y="531019"/>
                  </a:lnTo>
                  <a:lnTo>
                    <a:pt x="1345406" y="521494"/>
                  </a:lnTo>
                  <a:lnTo>
                    <a:pt x="1345406" y="511969"/>
                  </a:lnTo>
                  <a:lnTo>
                    <a:pt x="1335881" y="495300"/>
                  </a:lnTo>
                  <a:lnTo>
                    <a:pt x="1316831" y="476250"/>
                  </a:lnTo>
                  <a:lnTo>
                    <a:pt x="1262062" y="454819"/>
                  </a:lnTo>
                  <a:lnTo>
                    <a:pt x="1169193" y="421482"/>
                  </a:lnTo>
                  <a:lnTo>
                    <a:pt x="1042987" y="373857"/>
                  </a:lnTo>
                  <a:lnTo>
                    <a:pt x="978693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F66258F-AE24-6341-83BE-F763C83C106C}"/>
                </a:ext>
              </a:extLst>
            </p:cNvPr>
            <p:cNvSpPr/>
            <p:nvPr/>
          </p:nvSpPr>
          <p:spPr>
            <a:xfrm>
              <a:off x="4273550" y="3743325"/>
              <a:ext cx="2287588" cy="1941513"/>
            </a:xfrm>
            <a:custGeom>
              <a:avLst/>
              <a:gdLst>
                <a:gd name="connsiteX0" fmla="*/ 1377863 w 2287252"/>
                <a:gd name="connsiteY0" fmla="*/ 906884 h 1941534"/>
                <a:gd name="connsiteX1" fmla="*/ 1470555 w 2287252"/>
                <a:gd name="connsiteY1" fmla="*/ 811687 h 1941534"/>
                <a:gd name="connsiteX2" fmla="*/ 1648425 w 2287252"/>
                <a:gd name="connsiteY2" fmla="*/ 628807 h 1941534"/>
                <a:gd name="connsiteX3" fmla="*/ 1738612 w 2287252"/>
                <a:gd name="connsiteY3" fmla="*/ 516072 h 1941534"/>
                <a:gd name="connsiteX4" fmla="*/ 1788716 w 2287252"/>
                <a:gd name="connsiteY4" fmla="*/ 445927 h 1941534"/>
                <a:gd name="connsiteX5" fmla="*/ 1846336 w 2287252"/>
                <a:gd name="connsiteY5" fmla="*/ 363255 h 1941534"/>
                <a:gd name="connsiteX6" fmla="*/ 1886419 w 2287252"/>
                <a:gd name="connsiteY6" fmla="*/ 300625 h 1941534"/>
                <a:gd name="connsiteX7" fmla="*/ 1903956 w 2287252"/>
                <a:gd name="connsiteY7" fmla="*/ 265552 h 1941534"/>
                <a:gd name="connsiteX8" fmla="*/ 1913977 w 2287252"/>
                <a:gd name="connsiteY8" fmla="*/ 232984 h 1941534"/>
                <a:gd name="connsiteX9" fmla="*/ 1916482 w 2287252"/>
                <a:gd name="connsiteY9" fmla="*/ 205427 h 1941534"/>
                <a:gd name="connsiteX10" fmla="*/ 1911471 w 2287252"/>
                <a:gd name="connsiteY10" fmla="*/ 180375 h 1941534"/>
                <a:gd name="connsiteX11" fmla="*/ 1898945 w 2287252"/>
                <a:gd name="connsiteY11" fmla="*/ 157828 h 1941534"/>
                <a:gd name="connsiteX12" fmla="*/ 1873893 w 2287252"/>
                <a:gd name="connsiteY12" fmla="*/ 130271 h 1941534"/>
                <a:gd name="connsiteX13" fmla="*/ 1826294 w 2287252"/>
                <a:gd name="connsiteY13" fmla="*/ 85177 h 1941534"/>
                <a:gd name="connsiteX14" fmla="*/ 1801242 w 2287252"/>
                <a:gd name="connsiteY14" fmla="*/ 57620 h 1941534"/>
                <a:gd name="connsiteX15" fmla="*/ 1793727 w 2287252"/>
                <a:gd name="connsiteY15" fmla="*/ 32568 h 1941534"/>
                <a:gd name="connsiteX16" fmla="*/ 1793727 w 2287252"/>
                <a:gd name="connsiteY16" fmla="*/ 15031 h 1941534"/>
                <a:gd name="connsiteX17" fmla="*/ 1801242 w 2287252"/>
                <a:gd name="connsiteY17" fmla="*/ 5010 h 1941534"/>
                <a:gd name="connsiteX18" fmla="*/ 1828800 w 2287252"/>
                <a:gd name="connsiteY18" fmla="*/ 0 h 1941534"/>
                <a:gd name="connsiteX19" fmla="*/ 1873893 w 2287252"/>
                <a:gd name="connsiteY19" fmla="*/ 2505 h 1941534"/>
                <a:gd name="connsiteX20" fmla="*/ 1923997 w 2287252"/>
                <a:gd name="connsiteY20" fmla="*/ 17536 h 1941534"/>
                <a:gd name="connsiteX21" fmla="*/ 1976607 w 2287252"/>
                <a:gd name="connsiteY21" fmla="*/ 37578 h 1941534"/>
                <a:gd name="connsiteX22" fmla="*/ 2034226 w 2287252"/>
                <a:gd name="connsiteY22" fmla="*/ 65135 h 1941534"/>
                <a:gd name="connsiteX23" fmla="*/ 2086836 w 2287252"/>
                <a:gd name="connsiteY23" fmla="*/ 95198 h 1941534"/>
                <a:gd name="connsiteX24" fmla="*/ 2156981 w 2287252"/>
                <a:gd name="connsiteY24" fmla="*/ 140291 h 1941534"/>
                <a:gd name="connsiteX25" fmla="*/ 2204580 w 2287252"/>
                <a:gd name="connsiteY25" fmla="*/ 177870 h 1941534"/>
                <a:gd name="connsiteX26" fmla="*/ 2234643 w 2287252"/>
                <a:gd name="connsiteY26" fmla="*/ 202922 h 1941534"/>
                <a:gd name="connsiteX27" fmla="*/ 2264705 w 2287252"/>
                <a:gd name="connsiteY27" fmla="*/ 232984 h 1941534"/>
                <a:gd name="connsiteX28" fmla="*/ 2277231 w 2287252"/>
                <a:gd name="connsiteY28" fmla="*/ 250521 h 1941534"/>
                <a:gd name="connsiteX29" fmla="*/ 2287252 w 2287252"/>
                <a:gd name="connsiteY29" fmla="*/ 275573 h 1941534"/>
                <a:gd name="connsiteX30" fmla="*/ 2287252 w 2287252"/>
                <a:gd name="connsiteY30" fmla="*/ 293109 h 1941534"/>
                <a:gd name="connsiteX31" fmla="*/ 2279737 w 2287252"/>
                <a:gd name="connsiteY31" fmla="*/ 315656 h 1941534"/>
                <a:gd name="connsiteX32" fmla="*/ 2264705 w 2287252"/>
                <a:gd name="connsiteY32" fmla="*/ 330687 h 1941534"/>
                <a:gd name="connsiteX33" fmla="*/ 2229632 w 2287252"/>
                <a:gd name="connsiteY33" fmla="*/ 345718 h 1941534"/>
                <a:gd name="connsiteX34" fmla="*/ 2192054 w 2287252"/>
                <a:gd name="connsiteY34" fmla="*/ 363255 h 1941534"/>
                <a:gd name="connsiteX35" fmla="*/ 2146961 w 2287252"/>
                <a:gd name="connsiteY35" fmla="*/ 398328 h 1941534"/>
                <a:gd name="connsiteX36" fmla="*/ 2081825 w 2287252"/>
                <a:gd name="connsiteY36" fmla="*/ 488515 h 1941534"/>
                <a:gd name="connsiteX37" fmla="*/ 1999154 w 2287252"/>
                <a:gd name="connsiteY37" fmla="*/ 591228 h 1941534"/>
                <a:gd name="connsiteX38" fmla="*/ 1896440 w 2287252"/>
                <a:gd name="connsiteY38" fmla="*/ 718994 h 1941534"/>
                <a:gd name="connsiteX39" fmla="*/ 1793727 w 2287252"/>
                <a:gd name="connsiteY39" fmla="*/ 836739 h 1941534"/>
                <a:gd name="connsiteX40" fmla="*/ 1728591 w 2287252"/>
                <a:gd name="connsiteY40" fmla="*/ 906884 h 1941534"/>
                <a:gd name="connsiteX41" fmla="*/ 1490597 w 2287252"/>
                <a:gd name="connsiteY41" fmla="*/ 1114816 h 1941534"/>
                <a:gd name="connsiteX42" fmla="*/ 1455524 w 2287252"/>
                <a:gd name="connsiteY42" fmla="*/ 1147384 h 1941534"/>
                <a:gd name="connsiteX43" fmla="*/ 1372852 w 2287252"/>
                <a:gd name="connsiteY43" fmla="*/ 1217530 h 1941534"/>
                <a:gd name="connsiteX44" fmla="*/ 1265128 w 2287252"/>
                <a:gd name="connsiteY44" fmla="*/ 1305212 h 1941534"/>
                <a:gd name="connsiteX45" fmla="*/ 1134858 w 2287252"/>
                <a:gd name="connsiteY45" fmla="*/ 1402915 h 1941534"/>
                <a:gd name="connsiteX46" fmla="*/ 1032144 w 2287252"/>
                <a:gd name="connsiteY46" fmla="*/ 1473061 h 1941534"/>
                <a:gd name="connsiteX47" fmla="*/ 914400 w 2287252"/>
                <a:gd name="connsiteY47" fmla="*/ 1548217 h 1941534"/>
                <a:gd name="connsiteX48" fmla="*/ 794150 w 2287252"/>
                <a:gd name="connsiteY48" fmla="*/ 1615858 h 1941534"/>
                <a:gd name="connsiteX49" fmla="*/ 653858 w 2287252"/>
                <a:gd name="connsiteY49" fmla="*/ 1688508 h 1941534"/>
                <a:gd name="connsiteX50" fmla="*/ 518577 w 2287252"/>
                <a:gd name="connsiteY50" fmla="*/ 1751139 h 1941534"/>
                <a:gd name="connsiteX51" fmla="*/ 410853 w 2287252"/>
                <a:gd name="connsiteY51" fmla="*/ 1801243 h 1941534"/>
                <a:gd name="connsiteX52" fmla="*/ 300624 w 2287252"/>
                <a:gd name="connsiteY52" fmla="*/ 1846336 h 1941534"/>
                <a:gd name="connsiteX53" fmla="*/ 150312 w 2287252"/>
                <a:gd name="connsiteY53" fmla="*/ 1903956 h 1941534"/>
                <a:gd name="connsiteX54" fmla="*/ 47598 w 2287252"/>
                <a:gd name="connsiteY54" fmla="*/ 1941534 h 1941534"/>
                <a:gd name="connsiteX55" fmla="*/ 37578 w 2287252"/>
                <a:gd name="connsiteY55" fmla="*/ 1941534 h 1941534"/>
                <a:gd name="connsiteX56" fmla="*/ 22546 w 2287252"/>
                <a:gd name="connsiteY56" fmla="*/ 1939029 h 1941534"/>
                <a:gd name="connsiteX57" fmla="*/ 5010 w 2287252"/>
                <a:gd name="connsiteY57" fmla="*/ 1929008 h 1941534"/>
                <a:gd name="connsiteX58" fmla="*/ 0 w 2287252"/>
                <a:gd name="connsiteY58" fmla="*/ 1916482 h 1941534"/>
                <a:gd name="connsiteX59" fmla="*/ 0 w 2287252"/>
                <a:gd name="connsiteY59" fmla="*/ 1888925 h 1941534"/>
                <a:gd name="connsiteX60" fmla="*/ 7515 w 2287252"/>
                <a:gd name="connsiteY60" fmla="*/ 1871388 h 1941534"/>
                <a:gd name="connsiteX61" fmla="*/ 107723 w 2287252"/>
                <a:gd name="connsiteY61" fmla="*/ 1818779 h 1941534"/>
                <a:gd name="connsiteX62" fmla="*/ 283088 w 2287252"/>
                <a:gd name="connsiteY62" fmla="*/ 1726087 h 1941534"/>
                <a:gd name="connsiteX63" fmla="*/ 526093 w 2287252"/>
                <a:gd name="connsiteY63" fmla="*/ 1588300 h 1941534"/>
                <a:gd name="connsiteX64" fmla="*/ 693941 w 2287252"/>
                <a:gd name="connsiteY64" fmla="*/ 1485587 h 1941534"/>
                <a:gd name="connsiteX65" fmla="*/ 821707 w 2287252"/>
                <a:gd name="connsiteY65" fmla="*/ 1397905 h 1941534"/>
                <a:gd name="connsiteX66" fmla="*/ 961998 w 2287252"/>
                <a:gd name="connsiteY66" fmla="*/ 1292686 h 1941534"/>
                <a:gd name="connsiteX67" fmla="*/ 1092269 w 2287252"/>
                <a:gd name="connsiteY67" fmla="*/ 1182457 h 1941534"/>
                <a:gd name="connsiteX68" fmla="*/ 1217529 w 2287252"/>
                <a:gd name="connsiteY68" fmla="*/ 1064712 h 1941534"/>
                <a:gd name="connsiteX69" fmla="*/ 1377863 w 2287252"/>
                <a:gd name="connsiteY69" fmla="*/ 906884 h 19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87252" h="1941534">
                  <a:moveTo>
                    <a:pt x="1377863" y="906884"/>
                  </a:moveTo>
                  <a:lnTo>
                    <a:pt x="1470555" y="811687"/>
                  </a:lnTo>
                  <a:lnTo>
                    <a:pt x="1648425" y="628807"/>
                  </a:lnTo>
                  <a:lnTo>
                    <a:pt x="1738612" y="516072"/>
                  </a:lnTo>
                  <a:lnTo>
                    <a:pt x="1788716" y="445927"/>
                  </a:lnTo>
                  <a:lnTo>
                    <a:pt x="1846336" y="363255"/>
                  </a:lnTo>
                  <a:lnTo>
                    <a:pt x="1886419" y="300625"/>
                  </a:lnTo>
                  <a:lnTo>
                    <a:pt x="1903956" y="265552"/>
                  </a:lnTo>
                  <a:lnTo>
                    <a:pt x="1913977" y="232984"/>
                  </a:lnTo>
                  <a:lnTo>
                    <a:pt x="1916482" y="205427"/>
                  </a:lnTo>
                  <a:lnTo>
                    <a:pt x="1911471" y="180375"/>
                  </a:lnTo>
                  <a:lnTo>
                    <a:pt x="1898945" y="157828"/>
                  </a:lnTo>
                  <a:lnTo>
                    <a:pt x="1873893" y="130271"/>
                  </a:lnTo>
                  <a:lnTo>
                    <a:pt x="1826294" y="85177"/>
                  </a:lnTo>
                  <a:lnTo>
                    <a:pt x="1801242" y="57620"/>
                  </a:lnTo>
                  <a:lnTo>
                    <a:pt x="1793727" y="32568"/>
                  </a:lnTo>
                  <a:lnTo>
                    <a:pt x="1793727" y="15031"/>
                  </a:lnTo>
                  <a:lnTo>
                    <a:pt x="1801242" y="5010"/>
                  </a:lnTo>
                  <a:lnTo>
                    <a:pt x="1828800" y="0"/>
                  </a:lnTo>
                  <a:lnTo>
                    <a:pt x="1873893" y="2505"/>
                  </a:lnTo>
                  <a:lnTo>
                    <a:pt x="1923997" y="17536"/>
                  </a:lnTo>
                  <a:lnTo>
                    <a:pt x="1976607" y="37578"/>
                  </a:lnTo>
                  <a:lnTo>
                    <a:pt x="2034226" y="65135"/>
                  </a:lnTo>
                  <a:lnTo>
                    <a:pt x="2086836" y="95198"/>
                  </a:lnTo>
                  <a:lnTo>
                    <a:pt x="2156981" y="140291"/>
                  </a:lnTo>
                  <a:lnTo>
                    <a:pt x="2204580" y="177870"/>
                  </a:lnTo>
                  <a:lnTo>
                    <a:pt x="2234643" y="202922"/>
                  </a:lnTo>
                  <a:lnTo>
                    <a:pt x="2264705" y="232984"/>
                  </a:lnTo>
                  <a:lnTo>
                    <a:pt x="2277231" y="250521"/>
                  </a:lnTo>
                  <a:lnTo>
                    <a:pt x="2287252" y="275573"/>
                  </a:lnTo>
                  <a:lnTo>
                    <a:pt x="2287252" y="293109"/>
                  </a:lnTo>
                  <a:lnTo>
                    <a:pt x="2279737" y="315656"/>
                  </a:lnTo>
                  <a:lnTo>
                    <a:pt x="2264705" y="330687"/>
                  </a:lnTo>
                  <a:lnTo>
                    <a:pt x="2229632" y="345718"/>
                  </a:lnTo>
                  <a:lnTo>
                    <a:pt x="2192054" y="363255"/>
                  </a:lnTo>
                  <a:lnTo>
                    <a:pt x="2146961" y="398328"/>
                  </a:lnTo>
                  <a:lnTo>
                    <a:pt x="2081825" y="488515"/>
                  </a:lnTo>
                  <a:lnTo>
                    <a:pt x="1999154" y="591228"/>
                  </a:lnTo>
                  <a:lnTo>
                    <a:pt x="1896440" y="718994"/>
                  </a:lnTo>
                  <a:lnTo>
                    <a:pt x="1793727" y="836739"/>
                  </a:lnTo>
                  <a:lnTo>
                    <a:pt x="1728591" y="906884"/>
                  </a:lnTo>
                  <a:lnTo>
                    <a:pt x="1490597" y="1114816"/>
                  </a:lnTo>
                  <a:lnTo>
                    <a:pt x="1455524" y="1147384"/>
                  </a:lnTo>
                  <a:lnTo>
                    <a:pt x="1372852" y="1217530"/>
                  </a:lnTo>
                  <a:lnTo>
                    <a:pt x="1265128" y="1305212"/>
                  </a:lnTo>
                  <a:lnTo>
                    <a:pt x="1134858" y="1402915"/>
                  </a:lnTo>
                  <a:lnTo>
                    <a:pt x="1032144" y="1473061"/>
                  </a:lnTo>
                  <a:lnTo>
                    <a:pt x="914400" y="1548217"/>
                  </a:lnTo>
                  <a:lnTo>
                    <a:pt x="794150" y="1615858"/>
                  </a:lnTo>
                  <a:lnTo>
                    <a:pt x="653858" y="1688508"/>
                  </a:lnTo>
                  <a:lnTo>
                    <a:pt x="518577" y="1751139"/>
                  </a:lnTo>
                  <a:lnTo>
                    <a:pt x="410853" y="1801243"/>
                  </a:lnTo>
                  <a:lnTo>
                    <a:pt x="300624" y="1846336"/>
                  </a:lnTo>
                  <a:lnTo>
                    <a:pt x="150312" y="1903956"/>
                  </a:lnTo>
                  <a:lnTo>
                    <a:pt x="47598" y="1941534"/>
                  </a:lnTo>
                  <a:lnTo>
                    <a:pt x="37578" y="1941534"/>
                  </a:lnTo>
                  <a:lnTo>
                    <a:pt x="22546" y="1939029"/>
                  </a:lnTo>
                  <a:lnTo>
                    <a:pt x="5010" y="1929008"/>
                  </a:lnTo>
                  <a:lnTo>
                    <a:pt x="0" y="1916482"/>
                  </a:lnTo>
                  <a:lnTo>
                    <a:pt x="0" y="1888925"/>
                  </a:lnTo>
                  <a:lnTo>
                    <a:pt x="7515" y="1871388"/>
                  </a:lnTo>
                  <a:lnTo>
                    <a:pt x="107723" y="1818779"/>
                  </a:lnTo>
                  <a:lnTo>
                    <a:pt x="283088" y="1726087"/>
                  </a:lnTo>
                  <a:lnTo>
                    <a:pt x="526093" y="1588300"/>
                  </a:lnTo>
                  <a:lnTo>
                    <a:pt x="693941" y="1485587"/>
                  </a:lnTo>
                  <a:lnTo>
                    <a:pt x="821707" y="1397905"/>
                  </a:lnTo>
                  <a:lnTo>
                    <a:pt x="961998" y="1292686"/>
                  </a:lnTo>
                  <a:lnTo>
                    <a:pt x="1092269" y="1182457"/>
                  </a:lnTo>
                  <a:lnTo>
                    <a:pt x="1217529" y="1064712"/>
                  </a:lnTo>
                  <a:lnTo>
                    <a:pt x="1377863" y="9068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8247244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C9E57DD-2E8A-3C4F-B165-D28004648446}"/>
              </a:ext>
            </a:extLst>
          </p:cNvPr>
          <p:cNvSpPr/>
          <p:nvPr/>
        </p:nvSpPr>
        <p:spPr>
          <a:xfrm>
            <a:off x="2736850" y="2609850"/>
            <a:ext cx="334963" cy="1157288"/>
          </a:xfrm>
          <a:custGeom>
            <a:avLst/>
            <a:gdLst>
              <a:gd name="connsiteX0" fmla="*/ 19050 w 335757"/>
              <a:gd name="connsiteY0" fmla="*/ 783431 h 1157288"/>
              <a:gd name="connsiteX1" fmla="*/ 78582 w 335757"/>
              <a:gd name="connsiteY1" fmla="*/ 597694 h 1157288"/>
              <a:gd name="connsiteX2" fmla="*/ 102394 w 335757"/>
              <a:gd name="connsiteY2" fmla="*/ 497681 h 1157288"/>
              <a:gd name="connsiteX3" fmla="*/ 114300 w 335757"/>
              <a:gd name="connsiteY3" fmla="*/ 388144 h 1157288"/>
              <a:gd name="connsiteX4" fmla="*/ 119063 w 335757"/>
              <a:gd name="connsiteY4" fmla="*/ 254794 h 1157288"/>
              <a:gd name="connsiteX5" fmla="*/ 104775 w 335757"/>
              <a:gd name="connsiteY5" fmla="*/ 121444 h 1157288"/>
              <a:gd name="connsiteX6" fmla="*/ 88107 w 335757"/>
              <a:gd name="connsiteY6" fmla="*/ 42863 h 1157288"/>
              <a:gd name="connsiteX7" fmla="*/ 88107 w 335757"/>
              <a:gd name="connsiteY7" fmla="*/ 21431 h 1157288"/>
              <a:gd name="connsiteX8" fmla="*/ 95250 w 335757"/>
              <a:gd name="connsiteY8" fmla="*/ 4763 h 1157288"/>
              <a:gd name="connsiteX9" fmla="*/ 109538 w 335757"/>
              <a:gd name="connsiteY9" fmla="*/ 0 h 1157288"/>
              <a:gd name="connsiteX10" fmla="*/ 128588 w 335757"/>
              <a:gd name="connsiteY10" fmla="*/ 7144 h 1157288"/>
              <a:gd name="connsiteX11" fmla="*/ 152400 w 335757"/>
              <a:gd name="connsiteY11" fmla="*/ 28575 h 1157288"/>
              <a:gd name="connsiteX12" fmla="*/ 180975 w 335757"/>
              <a:gd name="connsiteY12" fmla="*/ 66675 h 1157288"/>
              <a:gd name="connsiteX13" fmla="*/ 207169 w 335757"/>
              <a:gd name="connsiteY13" fmla="*/ 107156 h 1157288"/>
              <a:gd name="connsiteX14" fmla="*/ 238125 w 335757"/>
              <a:gd name="connsiteY14" fmla="*/ 173831 h 1157288"/>
              <a:gd name="connsiteX15" fmla="*/ 273844 w 335757"/>
              <a:gd name="connsiteY15" fmla="*/ 271463 h 1157288"/>
              <a:gd name="connsiteX16" fmla="*/ 295275 w 335757"/>
              <a:gd name="connsiteY16" fmla="*/ 361950 h 1157288"/>
              <a:gd name="connsiteX17" fmla="*/ 309563 w 335757"/>
              <a:gd name="connsiteY17" fmla="*/ 445294 h 1157288"/>
              <a:gd name="connsiteX18" fmla="*/ 328613 w 335757"/>
              <a:gd name="connsiteY18" fmla="*/ 590550 h 1157288"/>
              <a:gd name="connsiteX19" fmla="*/ 335757 w 335757"/>
              <a:gd name="connsiteY19" fmla="*/ 714375 h 1157288"/>
              <a:gd name="connsiteX20" fmla="*/ 326232 w 335757"/>
              <a:gd name="connsiteY20" fmla="*/ 804863 h 1157288"/>
              <a:gd name="connsiteX21" fmla="*/ 302419 w 335757"/>
              <a:gd name="connsiteY21" fmla="*/ 900113 h 1157288"/>
              <a:gd name="connsiteX22" fmla="*/ 276225 w 335757"/>
              <a:gd name="connsiteY22" fmla="*/ 983456 h 1157288"/>
              <a:gd name="connsiteX23" fmla="*/ 245269 w 335757"/>
              <a:gd name="connsiteY23" fmla="*/ 1064419 h 1157288"/>
              <a:gd name="connsiteX24" fmla="*/ 211932 w 335757"/>
              <a:gd name="connsiteY24" fmla="*/ 1119188 h 1157288"/>
              <a:gd name="connsiteX25" fmla="*/ 192882 w 335757"/>
              <a:gd name="connsiteY25" fmla="*/ 1135856 h 1157288"/>
              <a:gd name="connsiteX26" fmla="*/ 164307 w 335757"/>
              <a:gd name="connsiteY26" fmla="*/ 1152525 h 1157288"/>
              <a:gd name="connsiteX27" fmla="*/ 140494 w 335757"/>
              <a:gd name="connsiteY27" fmla="*/ 1157288 h 1157288"/>
              <a:gd name="connsiteX28" fmla="*/ 111919 w 335757"/>
              <a:gd name="connsiteY28" fmla="*/ 1152525 h 1157288"/>
              <a:gd name="connsiteX29" fmla="*/ 88107 w 335757"/>
              <a:gd name="connsiteY29" fmla="*/ 1140619 h 1157288"/>
              <a:gd name="connsiteX30" fmla="*/ 73819 w 335757"/>
              <a:gd name="connsiteY30" fmla="*/ 1123950 h 1157288"/>
              <a:gd name="connsiteX31" fmla="*/ 45244 w 335757"/>
              <a:gd name="connsiteY31" fmla="*/ 1064419 h 1157288"/>
              <a:gd name="connsiteX32" fmla="*/ 19050 w 335757"/>
              <a:gd name="connsiteY32" fmla="*/ 1000125 h 1157288"/>
              <a:gd name="connsiteX33" fmla="*/ 2382 w 335757"/>
              <a:gd name="connsiteY33" fmla="*/ 928688 h 1157288"/>
              <a:gd name="connsiteX34" fmla="*/ 0 w 335757"/>
              <a:gd name="connsiteY34" fmla="*/ 859631 h 1157288"/>
              <a:gd name="connsiteX35" fmla="*/ 19050 w 335757"/>
              <a:gd name="connsiteY35" fmla="*/ 783431 h 11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35757" h="1157288">
                <a:moveTo>
                  <a:pt x="19050" y="783431"/>
                </a:moveTo>
                <a:lnTo>
                  <a:pt x="78582" y="597694"/>
                </a:lnTo>
                <a:lnTo>
                  <a:pt x="102394" y="497681"/>
                </a:lnTo>
                <a:lnTo>
                  <a:pt x="114300" y="388144"/>
                </a:lnTo>
                <a:lnTo>
                  <a:pt x="119063" y="254794"/>
                </a:lnTo>
                <a:lnTo>
                  <a:pt x="104775" y="121444"/>
                </a:lnTo>
                <a:lnTo>
                  <a:pt x="88107" y="42863"/>
                </a:lnTo>
                <a:lnTo>
                  <a:pt x="88107" y="21431"/>
                </a:lnTo>
                <a:lnTo>
                  <a:pt x="95250" y="4763"/>
                </a:lnTo>
                <a:lnTo>
                  <a:pt x="109538" y="0"/>
                </a:lnTo>
                <a:lnTo>
                  <a:pt x="128588" y="7144"/>
                </a:lnTo>
                <a:lnTo>
                  <a:pt x="152400" y="28575"/>
                </a:lnTo>
                <a:lnTo>
                  <a:pt x="180975" y="66675"/>
                </a:lnTo>
                <a:lnTo>
                  <a:pt x="207169" y="107156"/>
                </a:lnTo>
                <a:lnTo>
                  <a:pt x="238125" y="173831"/>
                </a:lnTo>
                <a:lnTo>
                  <a:pt x="273844" y="271463"/>
                </a:lnTo>
                <a:lnTo>
                  <a:pt x="295275" y="361950"/>
                </a:lnTo>
                <a:lnTo>
                  <a:pt x="309563" y="445294"/>
                </a:lnTo>
                <a:lnTo>
                  <a:pt x="328613" y="590550"/>
                </a:lnTo>
                <a:lnTo>
                  <a:pt x="335757" y="714375"/>
                </a:lnTo>
                <a:lnTo>
                  <a:pt x="326232" y="804863"/>
                </a:lnTo>
                <a:lnTo>
                  <a:pt x="302419" y="900113"/>
                </a:lnTo>
                <a:lnTo>
                  <a:pt x="276225" y="983456"/>
                </a:lnTo>
                <a:lnTo>
                  <a:pt x="245269" y="1064419"/>
                </a:lnTo>
                <a:lnTo>
                  <a:pt x="211932" y="1119188"/>
                </a:lnTo>
                <a:lnTo>
                  <a:pt x="192882" y="1135856"/>
                </a:lnTo>
                <a:lnTo>
                  <a:pt x="164307" y="1152525"/>
                </a:lnTo>
                <a:lnTo>
                  <a:pt x="140494" y="1157288"/>
                </a:lnTo>
                <a:lnTo>
                  <a:pt x="111919" y="1152525"/>
                </a:lnTo>
                <a:lnTo>
                  <a:pt x="88107" y="1140619"/>
                </a:lnTo>
                <a:lnTo>
                  <a:pt x="73819" y="1123950"/>
                </a:lnTo>
                <a:lnTo>
                  <a:pt x="45244" y="1064419"/>
                </a:lnTo>
                <a:lnTo>
                  <a:pt x="19050" y="1000125"/>
                </a:lnTo>
                <a:lnTo>
                  <a:pt x="2382" y="928688"/>
                </a:lnTo>
                <a:lnTo>
                  <a:pt x="0" y="859631"/>
                </a:lnTo>
                <a:lnTo>
                  <a:pt x="19050" y="7834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2E6A444-42B6-1D44-BE07-4FE43DE065AA}"/>
              </a:ext>
            </a:extLst>
          </p:cNvPr>
          <p:cNvSpPr/>
          <p:nvPr/>
        </p:nvSpPr>
        <p:spPr>
          <a:xfrm>
            <a:off x="3686175" y="2312988"/>
            <a:ext cx="895350" cy="908050"/>
          </a:xfrm>
          <a:custGeom>
            <a:avLst/>
            <a:gdLst>
              <a:gd name="connsiteX0" fmla="*/ 219075 w 895350"/>
              <a:gd name="connsiteY0" fmla="*/ 757237 h 909637"/>
              <a:gd name="connsiteX1" fmla="*/ 0 w 895350"/>
              <a:gd name="connsiteY1" fmla="*/ 909637 h 909637"/>
              <a:gd name="connsiteX2" fmla="*/ 7144 w 895350"/>
              <a:gd name="connsiteY2" fmla="*/ 752475 h 909637"/>
              <a:gd name="connsiteX3" fmla="*/ 116681 w 895350"/>
              <a:gd name="connsiteY3" fmla="*/ 676275 h 909637"/>
              <a:gd name="connsiteX4" fmla="*/ 219075 w 895350"/>
              <a:gd name="connsiteY4" fmla="*/ 581025 h 909637"/>
              <a:gd name="connsiteX5" fmla="*/ 347663 w 895350"/>
              <a:gd name="connsiteY5" fmla="*/ 438150 h 909637"/>
              <a:gd name="connsiteX6" fmla="*/ 452438 w 895350"/>
              <a:gd name="connsiteY6" fmla="*/ 311944 h 909637"/>
              <a:gd name="connsiteX7" fmla="*/ 511969 w 895350"/>
              <a:gd name="connsiteY7" fmla="*/ 233362 h 909637"/>
              <a:gd name="connsiteX8" fmla="*/ 519113 w 895350"/>
              <a:gd name="connsiteY8" fmla="*/ 209550 h 909637"/>
              <a:gd name="connsiteX9" fmla="*/ 521494 w 895350"/>
              <a:gd name="connsiteY9" fmla="*/ 173831 h 909637"/>
              <a:gd name="connsiteX10" fmla="*/ 516731 w 895350"/>
              <a:gd name="connsiteY10" fmla="*/ 138112 h 909637"/>
              <a:gd name="connsiteX11" fmla="*/ 497681 w 895350"/>
              <a:gd name="connsiteY11" fmla="*/ 107156 h 909637"/>
              <a:gd name="connsiteX12" fmla="*/ 464344 w 895350"/>
              <a:gd name="connsiteY12" fmla="*/ 71437 h 909637"/>
              <a:gd name="connsiteX13" fmla="*/ 438150 w 895350"/>
              <a:gd name="connsiteY13" fmla="*/ 50006 h 909637"/>
              <a:gd name="connsiteX14" fmla="*/ 428625 w 895350"/>
              <a:gd name="connsiteY14" fmla="*/ 40481 h 909637"/>
              <a:gd name="connsiteX15" fmla="*/ 426244 w 895350"/>
              <a:gd name="connsiteY15" fmla="*/ 21431 h 909637"/>
              <a:gd name="connsiteX16" fmla="*/ 433388 w 895350"/>
              <a:gd name="connsiteY16" fmla="*/ 9525 h 909637"/>
              <a:gd name="connsiteX17" fmla="*/ 454819 w 895350"/>
              <a:gd name="connsiteY17" fmla="*/ 0 h 909637"/>
              <a:gd name="connsiteX18" fmla="*/ 483394 w 895350"/>
              <a:gd name="connsiteY18" fmla="*/ 0 h 909637"/>
              <a:gd name="connsiteX19" fmla="*/ 531019 w 895350"/>
              <a:gd name="connsiteY19" fmla="*/ 9525 h 909637"/>
              <a:gd name="connsiteX20" fmla="*/ 595313 w 895350"/>
              <a:gd name="connsiteY20" fmla="*/ 30956 h 909637"/>
              <a:gd name="connsiteX21" fmla="*/ 669131 w 895350"/>
              <a:gd name="connsiteY21" fmla="*/ 61912 h 909637"/>
              <a:gd name="connsiteX22" fmla="*/ 721519 w 895350"/>
              <a:gd name="connsiteY22" fmla="*/ 92869 h 909637"/>
              <a:gd name="connsiteX23" fmla="*/ 766763 w 895350"/>
              <a:gd name="connsiteY23" fmla="*/ 123825 h 909637"/>
              <a:gd name="connsiteX24" fmla="*/ 804863 w 895350"/>
              <a:gd name="connsiteY24" fmla="*/ 157162 h 909637"/>
              <a:gd name="connsiteX25" fmla="*/ 842963 w 895350"/>
              <a:gd name="connsiteY25" fmla="*/ 197644 h 909637"/>
              <a:gd name="connsiteX26" fmla="*/ 876300 w 895350"/>
              <a:gd name="connsiteY26" fmla="*/ 240506 h 909637"/>
              <a:gd name="connsiteX27" fmla="*/ 888206 w 895350"/>
              <a:gd name="connsiteY27" fmla="*/ 259556 h 909637"/>
              <a:gd name="connsiteX28" fmla="*/ 895350 w 895350"/>
              <a:gd name="connsiteY28" fmla="*/ 278606 h 909637"/>
              <a:gd name="connsiteX29" fmla="*/ 895350 w 895350"/>
              <a:gd name="connsiteY29" fmla="*/ 300037 h 909637"/>
              <a:gd name="connsiteX30" fmla="*/ 888206 w 895350"/>
              <a:gd name="connsiteY30" fmla="*/ 323850 h 909637"/>
              <a:gd name="connsiteX31" fmla="*/ 876300 w 895350"/>
              <a:gd name="connsiteY31" fmla="*/ 345281 h 909637"/>
              <a:gd name="connsiteX32" fmla="*/ 852488 w 895350"/>
              <a:gd name="connsiteY32" fmla="*/ 361950 h 909637"/>
              <a:gd name="connsiteX33" fmla="*/ 819150 w 895350"/>
              <a:gd name="connsiteY33" fmla="*/ 378619 h 909637"/>
              <a:gd name="connsiteX34" fmla="*/ 766763 w 895350"/>
              <a:gd name="connsiteY34" fmla="*/ 402431 h 909637"/>
              <a:gd name="connsiteX35" fmla="*/ 535781 w 895350"/>
              <a:gd name="connsiteY35" fmla="*/ 547687 h 909637"/>
              <a:gd name="connsiteX36" fmla="*/ 219075 w 895350"/>
              <a:gd name="connsiteY36" fmla="*/ 757237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95350" h="909637">
                <a:moveTo>
                  <a:pt x="219075" y="757237"/>
                </a:moveTo>
                <a:lnTo>
                  <a:pt x="0" y="909637"/>
                </a:lnTo>
                <a:lnTo>
                  <a:pt x="7144" y="752475"/>
                </a:lnTo>
                <a:lnTo>
                  <a:pt x="116681" y="676275"/>
                </a:lnTo>
                <a:lnTo>
                  <a:pt x="219075" y="581025"/>
                </a:lnTo>
                <a:lnTo>
                  <a:pt x="347663" y="438150"/>
                </a:lnTo>
                <a:lnTo>
                  <a:pt x="452438" y="311944"/>
                </a:lnTo>
                <a:lnTo>
                  <a:pt x="511969" y="233362"/>
                </a:lnTo>
                <a:lnTo>
                  <a:pt x="519113" y="209550"/>
                </a:lnTo>
                <a:lnTo>
                  <a:pt x="521494" y="173831"/>
                </a:lnTo>
                <a:lnTo>
                  <a:pt x="516731" y="138112"/>
                </a:lnTo>
                <a:lnTo>
                  <a:pt x="497681" y="107156"/>
                </a:lnTo>
                <a:lnTo>
                  <a:pt x="464344" y="71437"/>
                </a:lnTo>
                <a:lnTo>
                  <a:pt x="438150" y="50006"/>
                </a:lnTo>
                <a:lnTo>
                  <a:pt x="428625" y="40481"/>
                </a:lnTo>
                <a:lnTo>
                  <a:pt x="426244" y="21431"/>
                </a:lnTo>
                <a:lnTo>
                  <a:pt x="433388" y="9525"/>
                </a:lnTo>
                <a:lnTo>
                  <a:pt x="454819" y="0"/>
                </a:lnTo>
                <a:lnTo>
                  <a:pt x="483394" y="0"/>
                </a:lnTo>
                <a:lnTo>
                  <a:pt x="531019" y="9525"/>
                </a:lnTo>
                <a:lnTo>
                  <a:pt x="595313" y="30956"/>
                </a:lnTo>
                <a:lnTo>
                  <a:pt x="669131" y="61912"/>
                </a:lnTo>
                <a:lnTo>
                  <a:pt x="721519" y="92869"/>
                </a:lnTo>
                <a:lnTo>
                  <a:pt x="766763" y="123825"/>
                </a:lnTo>
                <a:lnTo>
                  <a:pt x="804863" y="157162"/>
                </a:lnTo>
                <a:lnTo>
                  <a:pt x="842963" y="197644"/>
                </a:lnTo>
                <a:lnTo>
                  <a:pt x="876300" y="240506"/>
                </a:lnTo>
                <a:lnTo>
                  <a:pt x="888206" y="259556"/>
                </a:lnTo>
                <a:lnTo>
                  <a:pt x="895350" y="278606"/>
                </a:lnTo>
                <a:lnTo>
                  <a:pt x="895350" y="300037"/>
                </a:lnTo>
                <a:lnTo>
                  <a:pt x="888206" y="323850"/>
                </a:lnTo>
                <a:lnTo>
                  <a:pt x="876300" y="345281"/>
                </a:lnTo>
                <a:lnTo>
                  <a:pt x="852488" y="361950"/>
                </a:lnTo>
                <a:lnTo>
                  <a:pt x="819150" y="378619"/>
                </a:lnTo>
                <a:lnTo>
                  <a:pt x="766763" y="402431"/>
                </a:lnTo>
                <a:lnTo>
                  <a:pt x="535781" y="547687"/>
                </a:lnTo>
                <a:lnTo>
                  <a:pt x="219075" y="7572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6898F49-B0D3-C24A-9427-39FB462FCE53}"/>
              </a:ext>
            </a:extLst>
          </p:cNvPr>
          <p:cNvSpPr/>
          <p:nvPr/>
        </p:nvSpPr>
        <p:spPr>
          <a:xfrm>
            <a:off x="4598988" y="2000250"/>
            <a:ext cx="2311400" cy="490538"/>
          </a:xfrm>
          <a:custGeom>
            <a:avLst/>
            <a:gdLst>
              <a:gd name="connsiteX0" fmla="*/ 1476375 w 2312194"/>
              <a:gd name="connsiteY0" fmla="*/ 314325 h 490538"/>
              <a:gd name="connsiteX1" fmla="*/ 1285875 w 2312194"/>
              <a:gd name="connsiteY1" fmla="*/ 338138 h 490538"/>
              <a:gd name="connsiteX2" fmla="*/ 1016794 w 2312194"/>
              <a:gd name="connsiteY2" fmla="*/ 359569 h 490538"/>
              <a:gd name="connsiteX3" fmla="*/ 773906 w 2312194"/>
              <a:gd name="connsiteY3" fmla="*/ 404813 h 490538"/>
              <a:gd name="connsiteX4" fmla="*/ 542925 w 2312194"/>
              <a:gd name="connsiteY4" fmla="*/ 447675 h 490538"/>
              <a:gd name="connsiteX5" fmla="*/ 421481 w 2312194"/>
              <a:gd name="connsiteY5" fmla="*/ 490538 h 490538"/>
              <a:gd name="connsiteX6" fmla="*/ 390525 w 2312194"/>
              <a:gd name="connsiteY6" fmla="*/ 490538 h 490538"/>
              <a:gd name="connsiteX7" fmla="*/ 326231 w 2312194"/>
              <a:gd name="connsiteY7" fmla="*/ 471488 h 490538"/>
              <a:gd name="connsiteX8" fmla="*/ 271462 w 2312194"/>
              <a:gd name="connsiteY8" fmla="*/ 452438 h 490538"/>
              <a:gd name="connsiteX9" fmla="*/ 223837 w 2312194"/>
              <a:gd name="connsiteY9" fmla="*/ 433388 h 490538"/>
              <a:gd name="connsiteX10" fmla="*/ 183356 w 2312194"/>
              <a:gd name="connsiteY10" fmla="*/ 411956 h 490538"/>
              <a:gd name="connsiteX11" fmla="*/ 135731 w 2312194"/>
              <a:gd name="connsiteY11" fmla="*/ 373856 h 490538"/>
              <a:gd name="connsiteX12" fmla="*/ 95250 w 2312194"/>
              <a:gd name="connsiteY12" fmla="*/ 335756 h 490538"/>
              <a:gd name="connsiteX13" fmla="*/ 59531 w 2312194"/>
              <a:gd name="connsiteY13" fmla="*/ 292894 h 490538"/>
              <a:gd name="connsiteX14" fmla="*/ 21431 w 2312194"/>
              <a:gd name="connsiteY14" fmla="*/ 235744 h 490538"/>
              <a:gd name="connsiteX15" fmla="*/ 7144 w 2312194"/>
              <a:gd name="connsiteY15" fmla="*/ 200025 h 490538"/>
              <a:gd name="connsiteX16" fmla="*/ 0 w 2312194"/>
              <a:gd name="connsiteY16" fmla="*/ 171450 h 490538"/>
              <a:gd name="connsiteX17" fmla="*/ 2381 w 2312194"/>
              <a:gd name="connsiteY17" fmla="*/ 154781 h 490538"/>
              <a:gd name="connsiteX18" fmla="*/ 9525 w 2312194"/>
              <a:gd name="connsiteY18" fmla="*/ 142875 h 490538"/>
              <a:gd name="connsiteX19" fmla="*/ 23812 w 2312194"/>
              <a:gd name="connsiteY19" fmla="*/ 140494 h 490538"/>
              <a:gd name="connsiteX20" fmla="*/ 52387 w 2312194"/>
              <a:gd name="connsiteY20" fmla="*/ 147638 h 490538"/>
              <a:gd name="connsiteX21" fmla="*/ 85725 w 2312194"/>
              <a:gd name="connsiteY21" fmla="*/ 180975 h 490538"/>
              <a:gd name="connsiteX22" fmla="*/ 123825 w 2312194"/>
              <a:gd name="connsiteY22" fmla="*/ 211931 h 490538"/>
              <a:gd name="connsiteX23" fmla="*/ 173831 w 2312194"/>
              <a:gd name="connsiteY23" fmla="*/ 245269 h 490538"/>
              <a:gd name="connsiteX24" fmla="*/ 230981 w 2312194"/>
              <a:gd name="connsiteY24" fmla="*/ 269081 h 490538"/>
              <a:gd name="connsiteX25" fmla="*/ 276225 w 2312194"/>
              <a:gd name="connsiteY25" fmla="*/ 276225 h 490538"/>
              <a:gd name="connsiteX26" fmla="*/ 328612 w 2312194"/>
              <a:gd name="connsiteY26" fmla="*/ 278606 h 490538"/>
              <a:gd name="connsiteX27" fmla="*/ 411956 w 2312194"/>
              <a:gd name="connsiteY27" fmla="*/ 269081 h 490538"/>
              <a:gd name="connsiteX28" fmla="*/ 721519 w 2312194"/>
              <a:gd name="connsiteY28" fmla="*/ 219075 h 490538"/>
              <a:gd name="connsiteX29" fmla="*/ 1045369 w 2312194"/>
              <a:gd name="connsiteY29" fmla="*/ 154781 h 490538"/>
              <a:gd name="connsiteX30" fmla="*/ 1319212 w 2312194"/>
              <a:gd name="connsiteY30" fmla="*/ 109538 h 490538"/>
              <a:gd name="connsiteX31" fmla="*/ 1738312 w 2312194"/>
              <a:gd name="connsiteY31" fmla="*/ 66675 h 490538"/>
              <a:gd name="connsiteX32" fmla="*/ 1795462 w 2312194"/>
              <a:gd name="connsiteY32" fmla="*/ 30956 h 490538"/>
              <a:gd name="connsiteX33" fmla="*/ 1840706 w 2312194"/>
              <a:gd name="connsiteY33" fmla="*/ 9525 h 490538"/>
              <a:gd name="connsiteX34" fmla="*/ 1869281 w 2312194"/>
              <a:gd name="connsiteY34" fmla="*/ 0 h 490538"/>
              <a:gd name="connsiteX35" fmla="*/ 1926431 w 2312194"/>
              <a:gd name="connsiteY35" fmla="*/ 0 h 490538"/>
              <a:gd name="connsiteX36" fmla="*/ 2021681 w 2312194"/>
              <a:gd name="connsiteY36" fmla="*/ 14288 h 490538"/>
              <a:gd name="connsiteX37" fmla="*/ 2109787 w 2312194"/>
              <a:gd name="connsiteY37" fmla="*/ 33338 h 490538"/>
              <a:gd name="connsiteX38" fmla="*/ 2188369 w 2312194"/>
              <a:gd name="connsiteY38" fmla="*/ 57150 h 490538"/>
              <a:gd name="connsiteX39" fmla="*/ 2238375 w 2312194"/>
              <a:gd name="connsiteY39" fmla="*/ 78581 h 490538"/>
              <a:gd name="connsiteX40" fmla="*/ 2262187 w 2312194"/>
              <a:gd name="connsiteY40" fmla="*/ 92869 h 490538"/>
              <a:gd name="connsiteX41" fmla="*/ 2295525 w 2312194"/>
              <a:gd name="connsiteY41" fmla="*/ 116681 h 490538"/>
              <a:gd name="connsiteX42" fmla="*/ 2305050 w 2312194"/>
              <a:gd name="connsiteY42" fmla="*/ 130969 h 490538"/>
              <a:gd name="connsiteX43" fmla="*/ 2312194 w 2312194"/>
              <a:gd name="connsiteY43" fmla="*/ 152400 h 490538"/>
              <a:gd name="connsiteX44" fmla="*/ 2312194 w 2312194"/>
              <a:gd name="connsiteY44" fmla="*/ 183356 h 490538"/>
              <a:gd name="connsiteX45" fmla="*/ 2305050 w 2312194"/>
              <a:gd name="connsiteY45" fmla="*/ 216694 h 490538"/>
              <a:gd name="connsiteX46" fmla="*/ 2290762 w 2312194"/>
              <a:gd name="connsiteY46" fmla="*/ 233363 h 490538"/>
              <a:gd name="connsiteX47" fmla="*/ 2257425 w 2312194"/>
              <a:gd name="connsiteY47" fmla="*/ 257175 h 490538"/>
              <a:gd name="connsiteX48" fmla="*/ 2202656 w 2312194"/>
              <a:gd name="connsiteY48" fmla="*/ 271463 h 490538"/>
              <a:gd name="connsiteX49" fmla="*/ 2107406 w 2312194"/>
              <a:gd name="connsiteY49" fmla="*/ 283369 h 490538"/>
              <a:gd name="connsiteX50" fmla="*/ 1883569 w 2312194"/>
              <a:gd name="connsiteY50" fmla="*/ 288131 h 490538"/>
              <a:gd name="connsiteX51" fmla="*/ 1714500 w 2312194"/>
              <a:gd name="connsiteY51" fmla="*/ 295275 h 490538"/>
              <a:gd name="connsiteX52" fmla="*/ 1476375 w 2312194"/>
              <a:gd name="connsiteY52" fmla="*/ 314325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12194" h="490538">
                <a:moveTo>
                  <a:pt x="1476375" y="314325"/>
                </a:moveTo>
                <a:lnTo>
                  <a:pt x="1285875" y="338138"/>
                </a:lnTo>
                <a:lnTo>
                  <a:pt x="1016794" y="359569"/>
                </a:lnTo>
                <a:lnTo>
                  <a:pt x="773906" y="404813"/>
                </a:lnTo>
                <a:lnTo>
                  <a:pt x="542925" y="447675"/>
                </a:lnTo>
                <a:lnTo>
                  <a:pt x="421481" y="490538"/>
                </a:lnTo>
                <a:lnTo>
                  <a:pt x="390525" y="490538"/>
                </a:lnTo>
                <a:lnTo>
                  <a:pt x="326231" y="471488"/>
                </a:lnTo>
                <a:lnTo>
                  <a:pt x="271462" y="452438"/>
                </a:lnTo>
                <a:lnTo>
                  <a:pt x="223837" y="433388"/>
                </a:lnTo>
                <a:lnTo>
                  <a:pt x="183356" y="411956"/>
                </a:lnTo>
                <a:lnTo>
                  <a:pt x="135731" y="373856"/>
                </a:lnTo>
                <a:lnTo>
                  <a:pt x="95250" y="335756"/>
                </a:lnTo>
                <a:lnTo>
                  <a:pt x="59531" y="292894"/>
                </a:lnTo>
                <a:lnTo>
                  <a:pt x="21431" y="235744"/>
                </a:lnTo>
                <a:lnTo>
                  <a:pt x="7144" y="200025"/>
                </a:lnTo>
                <a:lnTo>
                  <a:pt x="0" y="171450"/>
                </a:lnTo>
                <a:lnTo>
                  <a:pt x="2381" y="154781"/>
                </a:lnTo>
                <a:lnTo>
                  <a:pt x="9525" y="142875"/>
                </a:lnTo>
                <a:lnTo>
                  <a:pt x="23812" y="140494"/>
                </a:lnTo>
                <a:lnTo>
                  <a:pt x="52387" y="147638"/>
                </a:lnTo>
                <a:lnTo>
                  <a:pt x="85725" y="180975"/>
                </a:lnTo>
                <a:lnTo>
                  <a:pt x="123825" y="211931"/>
                </a:lnTo>
                <a:lnTo>
                  <a:pt x="173831" y="245269"/>
                </a:lnTo>
                <a:lnTo>
                  <a:pt x="230981" y="269081"/>
                </a:lnTo>
                <a:lnTo>
                  <a:pt x="276225" y="276225"/>
                </a:lnTo>
                <a:lnTo>
                  <a:pt x="328612" y="278606"/>
                </a:lnTo>
                <a:lnTo>
                  <a:pt x="411956" y="269081"/>
                </a:lnTo>
                <a:lnTo>
                  <a:pt x="721519" y="219075"/>
                </a:lnTo>
                <a:lnTo>
                  <a:pt x="1045369" y="154781"/>
                </a:lnTo>
                <a:lnTo>
                  <a:pt x="1319212" y="109538"/>
                </a:lnTo>
                <a:lnTo>
                  <a:pt x="1738312" y="66675"/>
                </a:lnTo>
                <a:lnTo>
                  <a:pt x="1795462" y="30956"/>
                </a:lnTo>
                <a:lnTo>
                  <a:pt x="1840706" y="9525"/>
                </a:lnTo>
                <a:lnTo>
                  <a:pt x="1869281" y="0"/>
                </a:lnTo>
                <a:lnTo>
                  <a:pt x="1926431" y="0"/>
                </a:lnTo>
                <a:lnTo>
                  <a:pt x="2021681" y="14288"/>
                </a:lnTo>
                <a:lnTo>
                  <a:pt x="2109787" y="33338"/>
                </a:lnTo>
                <a:lnTo>
                  <a:pt x="2188369" y="57150"/>
                </a:lnTo>
                <a:lnTo>
                  <a:pt x="2238375" y="78581"/>
                </a:lnTo>
                <a:lnTo>
                  <a:pt x="2262187" y="92869"/>
                </a:lnTo>
                <a:lnTo>
                  <a:pt x="2295525" y="116681"/>
                </a:lnTo>
                <a:lnTo>
                  <a:pt x="2305050" y="130969"/>
                </a:lnTo>
                <a:lnTo>
                  <a:pt x="2312194" y="152400"/>
                </a:lnTo>
                <a:lnTo>
                  <a:pt x="2312194" y="183356"/>
                </a:lnTo>
                <a:lnTo>
                  <a:pt x="2305050" y="216694"/>
                </a:lnTo>
                <a:lnTo>
                  <a:pt x="2290762" y="233363"/>
                </a:lnTo>
                <a:lnTo>
                  <a:pt x="2257425" y="257175"/>
                </a:lnTo>
                <a:lnTo>
                  <a:pt x="2202656" y="271463"/>
                </a:lnTo>
                <a:lnTo>
                  <a:pt x="2107406" y="283369"/>
                </a:lnTo>
                <a:lnTo>
                  <a:pt x="1883569" y="288131"/>
                </a:lnTo>
                <a:lnTo>
                  <a:pt x="1714500" y="295275"/>
                </a:lnTo>
                <a:lnTo>
                  <a:pt x="1476375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5324B8-3BB8-754F-BAFE-214F5DA7AA89}"/>
              </a:ext>
            </a:extLst>
          </p:cNvPr>
          <p:cNvSpPr/>
          <p:nvPr/>
        </p:nvSpPr>
        <p:spPr>
          <a:xfrm>
            <a:off x="4170363" y="2959100"/>
            <a:ext cx="3082925" cy="571500"/>
          </a:xfrm>
          <a:custGeom>
            <a:avLst/>
            <a:gdLst>
              <a:gd name="connsiteX0" fmla="*/ 1754103 w 3083202"/>
              <a:gd name="connsiteY0" fmla="*/ 329699 h 571822"/>
              <a:gd name="connsiteX1" fmla="*/ 1447586 w 3083202"/>
              <a:gd name="connsiteY1" fmla="*/ 363184 h 571822"/>
              <a:gd name="connsiteX2" fmla="*/ 1099856 w 3083202"/>
              <a:gd name="connsiteY2" fmla="*/ 430154 h 571822"/>
              <a:gd name="connsiteX3" fmla="*/ 852582 w 3083202"/>
              <a:gd name="connsiteY3" fmla="*/ 471367 h 571822"/>
              <a:gd name="connsiteX4" fmla="*/ 618186 w 3083202"/>
              <a:gd name="connsiteY4" fmla="*/ 528034 h 571822"/>
              <a:gd name="connsiteX5" fmla="*/ 484246 w 3083202"/>
              <a:gd name="connsiteY5" fmla="*/ 561519 h 571822"/>
              <a:gd name="connsiteX6" fmla="*/ 448185 w 3083202"/>
              <a:gd name="connsiteY6" fmla="*/ 571822 h 571822"/>
              <a:gd name="connsiteX7" fmla="*/ 396669 w 3083202"/>
              <a:gd name="connsiteY7" fmla="*/ 571822 h 571822"/>
              <a:gd name="connsiteX8" fmla="*/ 337427 w 3083202"/>
              <a:gd name="connsiteY8" fmla="*/ 558943 h 571822"/>
              <a:gd name="connsiteX9" fmla="*/ 265305 w 3083202"/>
              <a:gd name="connsiteY9" fmla="*/ 538337 h 571822"/>
              <a:gd name="connsiteX10" fmla="*/ 170001 w 3083202"/>
              <a:gd name="connsiteY10" fmla="*/ 502276 h 571822"/>
              <a:gd name="connsiteX11" fmla="*/ 113334 w 3083202"/>
              <a:gd name="connsiteY11" fmla="*/ 473943 h 571822"/>
              <a:gd name="connsiteX12" fmla="*/ 72122 w 3083202"/>
              <a:gd name="connsiteY12" fmla="*/ 445609 h 571822"/>
              <a:gd name="connsiteX13" fmla="*/ 46364 w 3083202"/>
              <a:gd name="connsiteY13" fmla="*/ 417276 h 571822"/>
              <a:gd name="connsiteX14" fmla="*/ 18031 w 3083202"/>
              <a:gd name="connsiteY14" fmla="*/ 368336 h 571822"/>
              <a:gd name="connsiteX15" fmla="*/ 2576 w 3083202"/>
              <a:gd name="connsiteY15" fmla="*/ 334851 h 571822"/>
              <a:gd name="connsiteX16" fmla="*/ 0 w 3083202"/>
              <a:gd name="connsiteY16" fmla="*/ 316820 h 571822"/>
              <a:gd name="connsiteX17" fmla="*/ 2576 w 3083202"/>
              <a:gd name="connsiteY17" fmla="*/ 303941 h 571822"/>
              <a:gd name="connsiteX18" fmla="*/ 15455 w 3083202"/>
              <a:gd name="connsiteY18" fmla="*/ 296214 h 571822"/>
              <a:gd name="connsiteX19" fmla="*/ 41213 w 3083202"/>
              <a:gd name="connsiteY19" fmla="*/ 298790 h 571822"/>
              <a:gd name="connsiteX20" fmla="*/ 77273 w 3083202"/>
              <a:gd name="connsiteY20" fmla="*/ 316820 h 571822"/>
              <a:gd name="connsiteX21" fmla="*/ 113334 w 3083202"/>
              <a:gd name="connsiteY21" fmla="*/ 337427 h 571822"/>
              <a:gd name="connsiteX22" fmla="*/ 157122 w 3083202"/>
              <a:gd name="connsiteY22" fmla="*/ 355457 h 571822"/>
              <a:gd name="connsiteX23" fmla="*/ 203486 w 3083202"/>
              <a:gd name="connsiteY23" fmla="*/ 373487 h 571822"/>
              <a:gd name="connsiteX24" fmla="*/ 255002 w 3083202"/>
              <a:gd name="connsiteY24" fmla="*/ 381215 h 571822"/>
              <a:gd name="connsiteX25" fmla="*/ 298790 w 3083202"/>
              <a:gd name="connsiteY25" fmla="*/ 381215 h 571822"/>
              <a:gd name="connsiteX26" fmla="*/ 373487 w 3083202"/>
              <a:gd name="connsiteY26" fmla="*/ 376063 h 571822"/>
              <a:gd name="connsiteX27" fmla="*/ 561519 w 3083202"/>
              <a:gd name="connsiteY27" fmla="*/ 347730 h 571822"/>
              <a:gd name="connsiteX28" fmla="*/ 852582 w 3083202"/>
              <a:gd name="connsiteY28" fmla="*/ 285911 h 571822"/>
              <a:gd name="connsiteX29" fmla="*/ 1112735 w 3083202"/>
              <a:gd name="connsiteY29" fmla="*/ 242123 h 571822"/>
              <a:gd name="connsiteX30" fmla="*/ 1473343 w 3083202"/>
              <a:gd name="connsiteY30" fmla="*/ 182880 h 571822"/>
              <a:gd name="connsiteX31" fmla="*/ 1864861 w 3083202"/>
              <a:gd name="connsiteY31" fmla="*/ 128789 h 571822"/>
              <a:gd name="connsiteX32" fmla="*/ 2194560 w 3083202"/>
              <a:gd name="connsiteY32" fmla="*/ 85001 h 571822"/>
              <a:gd name="connsiteX33" fmla="*/ 2467592 w 3083202"/>
              <a:gd name="connsiteY33" fmla="*/ 46364 h 571822"/>
              <a:gd name="connsiteX34" fmla="*/ 2544866 w 3083202"/>
              <a:gd name="connsiteY34" fmla="*/ 43788 h 571822"/>
              <a:gd name="connsiteX35" fmla="*/ 2578351 w 3083202"/>
              <a:gd name="connsiteY35" fmla="*/ 33485 h 571822"/>
              <a:gd name="connsiteX36" fmla="*/ 2635018 w 3083202"/>
              <a:gd name="connsiteY36" fmla="*/ 0 h 571822"/>
              <a:gd name="connsiteX37" fmla="*/ 2712291 w 3083202"/>
              <a:gd name="connsiteY37" fmla="*/ 12879 h 571822"/>
              <a:gd name="connsiteX38" fmla="*/ 2794716 w 3083202"/>
              <a:gd name="connsiteY38" fmla="*/ 30909 h 571822"/>
              <a:gd name="connsiteX39" fmla="*/ 2861686 w 3083202"/>
              <a:gd name="connsiteY39" fmla="*/ 48940 h 571822"/>
              <a:gd name="connsiteX40" fmla="*/ 2923504 w 3083202"/>
              <a:gd name="connsiteY40" fmla="*/ 72122 h 571822"/>
              <a:gd name="connsiteX41" fmla="*/ 2985323 w 3083202"/>
              <a:gd name="connsiteY41" fmla="*/ 100455 h 571822"/>
              <a:gd name="connsiteX42" fmla="*/ 3049717 w 3083202"/>
              <a:gd name="connsiteY42" fmla="*/ 133940 h 571822"/>
              <a:gd name="connsiteX43" fmla="*/ 3075475 w 3083202"/>
              <a:gd name="connsiteY43" fmla="*/ 154547 h 571822"/>
              <a:gd name="connsiteX44" fmla="*/ 3083202 w 3083202"/>
              <a:gd name="connsiteY44" fmla="*/ 170001 h 571822"/>
              <a:gd name="connsiteX45" fmla="*/ 3083202 w 3083202"/>
              <a:gd name="connsiteY45" fmla="*/ 213789 h 571822"/>
              <a:gd name="connsiteX46" fmla="*/ 3070324 w 3083202"/>
              <a:gd name="connsiteY46" fmla="*/ 249850 h 571822"/>
              <a:gd name="connsiteX47" fmla="*/ 3052293 w 3083202"/>
              <a:gd name="connsiteY47" fmla="*/ 267881 h 571822"/>
              <a:gd name="connsiteX48" fmla="*/ 3021384 w 3083202"/>
              <a:gd name="connsiteY48" fmla="*/ 283335 h 571822"/>
              <a:gd name="connsiteX49" fmla="*/ 2985323 w 3083202"/>
              <a:gd name="connsiteY49" fmla="*/ 293638 h 571822"/>
              <a:gd name="connsiteX50" fmla="*/ 2879716 w 3083202"/>
              <a:gd name="connsiteY50" fmla="*/ 288487 h 571822"/>
              <a:gd name="connsiteX51" fmla="*/ 2735473 w 3083202"/>
              <a:gd name="connsiteY51" fmla="*/ 278184 h 571822"/>
              <a:gd name="connsiteX52" fmla="*/ 2622139 w 3083202"/>
              <a:gd name="connsiteY52" fmla="*/ 278184 h 571822"/>
              <a:gd name="connsiteX53" fmla="*/ 2398046 w 3083202"/>
              <a:gd name="connsiteY53" fmla="*/ 285911 h 571822"/>
              <a:gd name="connsiteX54" fmla="*/ 2114711 w 3083202"/>
              <a:gd name="connsiteY54" fmla="*/ 311669 h 571822"/>
              <a:gd name="connsiteX55" fmla="*/ 1754103 w 3083202"/>
              <a:gd name="connsiteY55" fmla="*/ 329699 h 57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83202" h="571822">
                <a:moveTo>
                  <a:pt x="1754103" y="329699"/>
                </a:moveTo>
                <a:lnTo>
                  <a:pt x="1447586" y="363184"/>
                </a:lnTo>
                <a:lnTo>
                  <a:pt x="1099856" y="430154"/>
                </a:lnTo>
                <a:lnTo>
                  <a:pt x="852582" y="471367"/>
                </a:lnTo>
                <a:lnTo>
                  <a:pt x="618186" y="528034"/>
                </a:lnTo>
                <a:lnTo>
                  <a:pt x="484246" y="561519"/>
                </a:lnTo>
                <a:lnTo>
                  <a:pt x="448185" y="571822"/>
                </a:lnTo>
                <a:lnTo>
                  <a:pt x="396669" y="571822"/>
                </a:lnTo>
                <a:lnTo>
                  <a:pt x="337427" y="558943"/>
                </a:lnTo>
                <a:lnTo>
                  <a:pt x="265305" y="538337"/>
                </a:lnTo>
                <a:lnTo>
                  <a:pt x="170001" y="502276"/>
                </a:lnTo>
                <a:lnTo>
                  <a:pt x="113334" y="473943"/>
                </a:lnTo>
                <a:lnTo>
                  <a:pt x="72122" y="445609"/>
                </a:lnTo>
                <a:lnTo>
                  <a:pt x="46364" y="417276"/>
                </a:lnTo>
                <a:lnTo>
                  <a:pt x="18031" y="368336"/>
                </a:lnTo>
                <a:lnTo>
                  <a:pt x="2576" y="334851"/>
                </a:lnTo>
                <a:lnTo>
                  <a:pt x="0" y="316820"/>
                </a:lnTo>
                <a:lnTo>
                  <a:pt x="2576" y="303941"/>
                </a:lnTo>
                <a:lnTo>
                  <a:pt x="15455" y="296214"/>
                </a:lnTo>
                <a:lnTo>
                  <a:pt x="41213" y="298790"/>
                </a:lnTo>
                <a:lnTo>
                  <a:pt x="77273" y="316820"/>
                </a:lnTo>
                <a:lnTo>
                  <a:pt x="113334" y="337427"/>
                </a:lnTo>
                <a:lnTo>
                  <a:pt x="157122" y="355457"/>
                </a:lnTo>
                <a:lnTo>
                  <a:pt x="203486" y="373487"/>
                </a:lnTo>
                <a:lnTo>
                  <a:pt x="255002" y="381215"/>
                </a:lnTo>
                <a:lnTo>
                  <a:pt x="298790" y="381215"/>
                </a:lnTo>
                <a:lnTo>
                  <a:pt x="373487" y="376063"/>
                </a:lnTo>
                <a:lnTo>
                  <a:pt x="561519" y="347730"/>
                </a:lnTo>
                <a:lnTo>
                  <a:pt x="852582" y="285911"/>
                </a:lnTo>
                <a:lnTo>
                  <a:pt x="1112735" y="242123"/>
                </a:lnTo>
                <a:lnTo>
                  <a:pt x="1473343" y="182880"/>
                </a:lnTo>
                <a:lnTo>
                  <a:pt x="1864861" y="128789"/>
                </a:lnTo>
                <a:lnTo>
                  <a:pt x="2194560" y="85001"/>
                </a:lnTo>
                <a:lnTo>
                  <a:pt x="2467592" y="46364"/>
                </a:lnTo>
                <a:lnTo>
                  <a:pt x="2544866" y="43788"/>
                </a:lnTo>
                <a:lnTo>
                  <a:pt x="2578351" y="33485"/>
                </a:lnTo>
                <a:lnTo>
                  <a:pt x="2635018" y="0"/>
                </a:lnTo>
                <a:lnTo>
                  <a:pt x="2712291" y="12879"/>
                </a:lnTo>
                <a:lnTo>
                  <a:pt x="2794716" y="30909"/>
                </a:lnTo>
                <a:lnTo>
                  <a:pt x="2861686" y="48940"/>
                </a:lnTo>
                <a:lnTo>
                  <a:pt x="2923504" y="72122"/>
                </a:lnTo>
                <a:lnTo>
                  <a:pt x="2985323" y="100455"/>
                </a:lnTo>
                <a:lnTo>
                  <a:pt x="3049717" y="133940"/>
                </a:lnTo>
                <a:lnTo>
                  <a:pt x="3075475" y="154547"/>
                </a:lnTo>
                <a:lnTo>
                  <a:pt x="3083202" y="170001"/>
                </a:lnTo>
                <a:lnTo>
                  <a:pt x="3083202" y="213789"/>
                </a:lnTo>
                <a:lnTo>
                  <a:pt x="3070324" y="249850"/>
                </a:lnTo>
                <a:lnTo>
                  <a:pt x="3052293" y="267881"/>
                </a:lnTo>
                <a:lnTo>
                  <a:pt x="3021384" y="283335"/>
                </a:lnTo>
                <a:lnTo>
                  <a:pt x="2985323" y="293638"/>
                </a:lnTo>
                <a:lnTo>
                  <a:pt x="2879716" y="288487"/>
                </a:lnTo>
                <a:lnTo>
                  <a:pt x="2735473" y="278184"/>
                </a:lnTo>
                <a:lnTo>
                  <a:pt x="2622139" y="278184"/>
                </a:lnTo>
                <a:lnTo>
                  <a:pt x="2398046" y="285911"/>
                </a:lnTo>
                <a:lnTo>
                  <a:pt x="2114711" y="311669"/>
                </a:lnTo>
                <a:lnTo>
                  <a:pt x="1754103" y="32969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45FF45E-E276-E741-8017-783BC3593631}"/>
              </a:ext>
            </a:extLst>
          </p:cNvPr>
          <p:cNvSpPr/>
          <p:nvPr/>
        </p:nvSpPr>
        <p:spPr>
          <a:xfrm>
            <a:off x="4303713" y="3895725"/>
            <a:ext cx="2844800" cy="515938"/>
          </a:xfrm>
          <a:custGeom>
            <a:avLst/>
            <a:gdLst>
              <a:gd name="connsiteX0" fmla="*/ 1881187 w 2845594"/>
              <a:gd name="connsiteY0" fmla="*/ 297656 h 516731"/>
              <a:gd name="connsiteX1" fmla="*/ 1631156 w 2845594"/>
              <a:gd name="connsiteY1" fmla="*/ 316706 h 516731"/>
              <a:gd name="connsiteX2" fmla="*/ 1373981 w 2845594"/>
              <a:gd name="connsiteY2" fmla="*/ 338138 h 516731"/>
              <a:gd name="connsiteX3" fmla="*/ 1178719 w 2845594"/>
              <a:gd name="connsiteY3" fmla="*/ 361950 h 516731"/>
              <a:gd name="connsiteX4" fmla="*/ 1019175 w 2845594"/>
              <a:gd name="connsiteY4" fmla="*/ 385763 h 516731"/>
              <a:gd name="connsiteX5" fmla="*/ 828675 w 2845594"/>
              <a:gd name="connsiteY5" fmla="*/ 428625 h 516731"/>
              <a:gd name="connsiteX6" fmla="*/ 628650 w 2845594"/>
              <a:gd name="connsiteY6" fmla="*/ 473869 h 516731"/>
              <a:gd name="connsiteX7" fmla="*/ 523875 w 2845594"/>
              <a:gd name="connsiteY7" fmla="*/ 497681 h 516731"/>
              <a:gd name="connsiteX8" fmla="*/ 407194 w 2845594"/>
              <a:gd name="connsiteY8" fmla="*/ 514350 h 516731"/>
              <a:gd name="connsiteX9" fmla="*/ 357187 w 2845594"/>
              <a:gd name="connsiteY9" fmla="*/ 516731 h 516731"/>
              <a:gd name="connsiteX10" fmla="*/ 345281 w 2845594"/>
              <a:gd name="connsiteY10" fmla="*/ 514350 h 516731"/>
              <a:gd name="connsiteX11" fmla="*/ 316706 w 2845594"/>
              <a:gd name="connsiteY11" fmla="*/ 502444 h 516731"/>
              <a:gd name="connsiteX12" fmla="*/ 259556 w 2845594"/>
              <a:gd name="connsiteY12" fmla="*/ 471488 h 516731"/>
              <a:gd name="connsiteX13" fmla="*/ 216694 w 2845594"/>
              <a:gd name="connsiteY13" fmla="*/ 442913 h 516731"/>
              <a:gd name="connsiteX14" fmla="*/ 166687 w 2845594"/>
              <a:gd name="connsiteY14" fmla="*/ 404813 h 516731"/>
              <a:gd name="connsiteX15" fmla="*/ 109537 w 2845594"/>
              <a:gd name="connsiteY15" fmla="*/ 347663 h 516731"/>
              <a:gd name="connsiteX16" fmla="*/ 59531 w 2845594"/>
              <a:gd name="connsiteY16" fmla="*/ 290513 h 516731"/>
              <a:gd name="connsiteX17" fmla="*/ 23812 w 2845594"/>
              <a:gd name="connsiteY17" fmla="*/ 242888 h 516731"/>
              <a:gd name="connsiteX18" fmla="*/ 4762 w 2845594"/>
              <a:gd name="connsiteY18" fmla="*/ 211931 h 516731"/>
              <a:gd name="connsiteX19" fmla="*/ 0 w 2845594"/>
              <a:gd name="connsiteY19" fmla="*/ 185738 h 516731"/>
              <a:gd name="connsiteX20" fmla="*/ 7144 w 2845594"/>
              <a:gd name="connsiteY20" fmla="*/ 169069 h 516731"/>
              <a:gd name="connsiteX21" fmla="*/ 16669 w 2845594"/>
              <a:gd name="connsiteY21" fmla="*/ 164306 h 516731"/>
              <a:gd name="connsiteX22" fmla="*/ 47625 w 2845594"/>
              <a:gd name="connsiteY22" fmla="*/ 169069 h 516731"/>
              <a:gd name="connsiteX23" fmla="*/ 73819 w 2845594"/>
              <a:gd name="connsiteY23" fmla="*/ 188119 h 516731"/>
              <a:gd name="connsiteX24" fmla="*/ 119062 w 2845594"/>
              <a:gd name="connsiteY24" fmla="*/ 216694 h 516731"/>
              <a:gd name="connsiteX25" fmla="*/ 192881 w 2845594"/>
              <a:gd name="connsiteY25" fmla="*/ 247650 h 516731"/>
              <a:gd name="connsiteX26" fmla="*/ 290512 w 2845594"/>
              <a:gd name="connsiteY26" fmla="*/ 273844 h 516731"/>
              <a:gd name="connsiteX27" fmla="*/ 385762 w 2845594"/>
              <a:gd name="connsiteY27" fmla="*/ 288131 h 516731"/>
              <a:gd name="connsiteX28" fmla="*/ 469106 w 2845594"/>
              <a:gd name="connsiteY28" fmla="*/ 290513 h 516731"/>
              <a:gd name="connsiteX29" fmla="*/ 669131 w 2845594"/>
              <a:gd name="connsiteY29" fmla="*/ 257175 h 516731"/>
              <a:gd name="connsiteX30" fmla="*/ 1047750 w 2845594"/>
              <a:gd name="connsiteY30" fmla="*/ 200025 h 516731"/>
              <a:gd name="connsiteX31" fmla="*/ 1604962 w 2845594"/>
              <a:gd name="connsiteY31" fmla="*/ 123825 h 516731"/>
              <a:gd name="connsiteX32" fmla="*/ 1931194 w 2845594"/>
              <a:gd name="connsiteY32" fmla="*/ 88106 h 516731"/>
              <a:gd name="connsiteX33" fmla="*/ 2188369 w 2845594"/>
              <a:gd name="connsiteY33" fmla="*/ 66675 h 516731"/>
              <a:gd name="connsiteX34" fmla="*/ 2233612 w 2845594"/>
              <a:gd name="connsiteY34" fmla="*/ 54769 h 516731"/>
              <a:gd name="connsiteX35" fmla="*/ 2312194 w 2845594"/>
              <a:gd name="connsiteY35" fmla="*/ 26194 h 516731"/>
              <a:gd name="connsiteX36" fmla="*/ 2369344 w 2845594"/>
              <a:gd name="connsiteY36" fmla="*/ 0 h 516731"/>
              <a:gd name="connsiteX37" fmla="*/ 2462212 w 2845594"/>
              <a:gd name="connsiteY37" fmla="*/ 7144 h 516731"/>
              <a:gd name="connsiteX38" fmla="*/ 2559844 w 2845594"/>
              <a:gd name="connsiteY38" fmla="*/ 21431 h 516731"/>
              <a:gd name="connsiteX39" fmla="*/ 2633662 w 2845594"/>
              <a:gd name="connsiteY39" fmla="*/ 38100 h 516731"/>
              <a:gd name="connsiteX40" fmla="*/ 2690812 w 2845594"/>
              <a:gd name="connsiteY40" fmla="*/ 52388 h 516731"/>
              <a:gd name="connsiteX41" fmla="*/ 2731294 w 2845594"/>
              <a:gd name="connsiteY41" fmla="*/ 71438 h 516731"/>
              <a:gd name="connsiteX42" fmla="*/ 2781300 w 2845594"/>
              <a:gd name="connsiteY42" fmla="*/ 102394 h 516731"/>
              <a:gd name="connsiteX43" fmla="*/ 2814637 w 2845594"/>
              <a:gd name="connsiteY43" fmla="*/ 130969 h 516731"/>
              <a:gd name="connsiteX44" fmla="*/ 2831306 w 2845594"/>
              <a:gd name="connsiteY44" fmla="*/ 159544 h 516731"/>
              <a:gd name="connsiteX45" fmla="*/ 2843212 w 2845594"/>
              <a:gd name="connsiteY45" fmla="*/ 195263 h 516731"/>
              <a:gd name="connsiteX46" fmla="*/ 2845594 w 2845594"/>
              <a:gd name="connsiteY46" fmla="*/ 230981 h 516731"/>
              <a:gd name="connsiteX47" fmla="*/ 2833687 w 2845594"/>
              <a:gd name="connsiteY47" fmla="*/ 259556 h 516731"/>
              <a:gd name="connsiteX48" fmla="*/ 2807494 w 2845594"/>
              <a:gd name="connsiteY48" fmla="*/ 280988 h 516731"/>
              <a:gd name="connsiteX49" fmla="*/ 2762250 w 2845594"/>
              <a:gd name="connsiteY49" fmla="*/ 302419 h 516731"/>
              <a:gd name="connsiteX50" fmla="*/ 2712244 w 2845594"/>
              <a:gd name="connsiteY50" fmla="*/ 314325 h 516731"/>
              <a:gd name="connsiteX51" fmla="*/ 2545556 w 2845594"/>
              <a:gd name="connsiteY51" fmla="*/ 297656 h 516731"/>
              <a:gd name="connsiteX52" fmla="*/ 2312194 w 2845594"/>
              <a:gd name="connsiteY52" fmla="*/ 290513 h 516731"/>
              <a:gd name="connsiteX53" fmla="*/ 2047875 w 2845594"/>
              <a:gd name="connsiteY53" fmla="*/ 290513 h 516731"/>
              <a:gd name="connsiteX54" fmla="*/ 1881187 w 2845594"/>
              <a:gd name="connsiteY54" fmla="*/ 29765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45594" h="516731">
                <a:moveTo>
                  <a:pt x="1881187" y="297656"/>
                </a:moveTo>
                <a:lnTo>
                  <a:pt x="1631156" y="316706"/>
                </a:lnTo>
                <a:lnTo>
                  <a:pt x="1373981" y="338138"/>
                </a:lnTo>
                <a:lnTo>
                  <a:pt x="1178719" y="361950"/>
                </a:lnTo>
                <a:lnTo>
                  <a:pt x="1019175" y="385763"/>
                </a:lnTo>
                <a:lnTo>
                  <a:pt x="828675" y="428625"/>
                </a:lnTo>
                <a:lnTo>
                  <a:pt x="628650" y="473869"/>
                </a:lnTo>
                <a:lnTo>
                  <a:pt x="523875" y="497681"/>
                </a:lnTo>
                <a:lnTo>
                  <a:pt x="407194" y="514350"/>
                </a:lnTo>
                <a:lnTo>
                  <a:pt x="357187" y="516731"/>
                </a:lnTo>
                <a:lnTo>
                  <a:pt x="345281" y="514350"/>
                </a:lnTo>
                <a:lnTo>
                  <a:pt x="316706" y="502444"/>
                </a:lnTo>
                <a:lnTo>
                  <a:pt x="259556" y="471488"/>
                </a:lnTo>
                <a:lnTo>
                  <a:pt x="216694" y="442913"/>
                </a:lnTo>
                <a:lnTo>
                  <a:pt x="166687" y="404813"/>
                </a:lnTo>
                <a:lnTo>
                  <a:pt x="109537" y="347663"/>
                </a:lnTo>
                <a:lnTo>
                  <a:pt x="59531" y="290513"/>
                </a:lnTo>
                <a:lnTo>
                  <a:pt x="23812" y="242888"/>
                </a:lnTo>
                <a:lnTo>
                  <a:pt x="4762" y="211931"/>
                </a:lnTo>
                <a:lnTo>
                  <a:pt x="0" y="185738"/>
                </a:lnTo>
                <a:lnTo>
                  <a:pt x="7144" y="169069"/>
                </a:lnTo>
                <a:lnTo>
                  <a:pt x="16669" y="164306"/>
                </a:lnTo>
                <a:lnTo>
                  <a:pt x="47625" y="169069"/>
                </a:lnTo>
                <a:lnTo>
                  <a:pt x="73819" y="188119"/>
                </a:lnTo>
                <a:lnTo>
                  <a:pt x="119062" y="216694"/>
                </a:lnTo>
                <a:lnTo>
                  <a:pt x="192881" y="247650"/>
                </a:lnTo>
                <a:lnTo>
                  <a:pt x="290512" y="273844"/>
                </a:lnTo>
                <a:lnTo>
                  <a:pt x="385762" y="288131"/>
                </a:lnTo>
                <a:lnTo>
                  <a:pt x="469106" y="290513"/>
                </a:lnTo>
                <a:lnTo>
                  <a:pt x="669131" y="257175"/>
                </a:lnTo>
                <a:lnTo>
                  <a:pt x="1047750" y="200025"/>
                </a:lnTo>
                <a:lnTo>
                  <a:pt x="1604962" y="123825"/>
                </a:lnTo>
                <a:lnTo>
                  <a:pt x="1931194" y="88106"/>
                </a:lnTo>
                <a:lnTo>
                  <a:pt x="2188369" y="66675"/>
                </a:lnTo>
                <a:lnTo>
                  <a:pt x="2233612" y="54769"/>
                </a:lnTo>
                <a:lnTo>
                  <a:pt x="2312194" y="26194"/>
                </a:lnTo>
                <a:lnTo>
                  <a:pt x="2369344" y="0"/>
                </a:lnTo>
                <a:lnTo>
                  <a:pt x="2462212" y="7144"/>
                </a:lnTo>
                <a:lnTo>
                  <a:pt x="2559844" y="21431"/>
                </a:lnTo>
                <a:lnTo>
                  <a:pt x="2633662" y="38100"/>
                </a:lnTo>
                <a:lnTo>
                  <a:pt x="2690812" y="52388"/>
                </a:lnTo>
                <a:lnTo>
                  <a:pt x="2731294" y="71438"/>
                </a:lnTo>
                <a:lnTo>
                  <a:pt x="2781300" y="102394"/>
                </a:lnTo>
                <a:lnTo>
                  <a:pt x="2814637" y="130969"/>
                </a:lnTo>
                <a:lnTo>
                  <a:pt x="2831306" y="159544"/>
                </a:lnTo>
                <a:lnTo>
                  <a:pt x="2843212" y="195263"/>
                </a:lnTo>
                <a:lnTo>
                  <a:pt x="2845594" y="230981"/>
                </a:lnTo>
                <a:lnTo>
                  <a:pt x="2833687" y="259556"/>
                </a:lnTo>
                <a:lnTo>
                  <a:pt x="2807494" y="280988"/>
                </a:lnTo>
                <a:lnTo>
                  <a:pt x="2762250" y="302419"/>
                </a:lnTo>
                <a:lnTo>
                  <a:pt x="2712244" y="314325"/>
                </a:lnTo>
                <a:lnTo>
                  <a:pt x="2545556" y="297656"/>
                </a:lnTo>
                <a:lnTo>
                  <a:pt x="2312194" y="290513"/>
                </a:lnTo>
                <a:lnTo>
                  <a:pt x="2047875" y="290513"/>
                </a:lnTo>
                <a:lnTo>
                  <a:pt x="1881187" y="2976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245E15A-4321-654A-8B44-0E5C3ABC9D6D}"/>
              </a:ext>
            </a:extLst>
          </p:cNvPr>
          <p:cNvSpPr/>
          <p:nvPr/>
        </p:nvSpPr>
        <p:spPr>
          <a:xfrm rot="16200000">
            <a:off x="1203325" y="2981326"/>
            <a:ext cx="3876675" cy="1333500"/>
          </a:xfrm>
          <a:custGeom>
            <a:avLst/>
            <a:gdLst>
              <a:gd name="connsiteX0" fmla="*/ 2892425 w 3876675"/>
              <a:gd name="connsiteY0" fmla="*/ 1285875 h 1333500"/>
              <a:gd name="connsiteX1" fmla="*/ 2559050 w 3876675"/>
              <a:gd name="connsiteY1" fmla="*/ 1289050 h 1333500"/>
              <a:gd name="connsiteX2" fmla="*/ 2403475 w 3876675"/>
              <a:gd name="connsiteY2" fmla="*/ 1263650 h 1333500"/>
              <a:gd name="connsiteX3" fmla="*/ 2149475 w 3876675"/>
              <a:gd name="connsiteY3" fmla="*/ 1247775 h 1333500"/>
              <a:gd name="connsiteX4" fmla="*/ 1952625 w 3876675"/>
              <a:gd name="connsiteY4" fmla="*/ 1225550 h 1333500"/>
              <a:gd name="connsiteX5" fmla="*/ 1778000 w 3876675"/>
              <a:gd name="connsiteY5" fmla="*/ 1203325 h 1333500"/>
              <a:gd name="connsiteX6" fmla="*/ 1609725 w 3876675"/>
              <a:gd name="connsiteY6" fmla="*/ 1177925 h 1333500"/>
              <a:gd name="connsiteX7" fmla="*/ 1495425 w 3876675"/>
              <a:gd name="connsiteY7" fmla="*/ 1152525 h 1333500"/>
              <a:gd name="connsiteX8" fmla="*/ 1428750 w 3876675"/>
              <a:gd name="connsiteY8" fmla="*/ 1136650 h 1333500"/>
              <a:gd name="connsiteX9" fmla="*/ 1171575 w 3876675"/>
              <a:gd name="connsiteY9" fmla="*/ 1035050 h 1333500"/>
              <a:gd name="connsiteX10" fmla="*/ 977900 w 3876675"/>
              <a:gd name="connsiteY10" fmla="*/ 949325 h 1333500"/>
              <a:gd name="connsiteX11" fmla="*/ 749300 w 3876675"/>
              <a:gd name="connsiteY11" fmla="*/ 828675 h 1333500"/>
              <a:gd name="connsiteX12" fmla="*/ 603250 w 3876675"/>
              <a:gd name="connsiteY12" fmla="*/ 730250 h 1333500"/>
              <a:gd name="connsiteX13" fmla="*/ 476250 w 3876675"/>
              <a:gd name="connsiteY13" fmla="*/ 628650 h 1333500"/>
              <a:gd name="connsiteX14" fmla="*/ 361950 w 3876675"/>
              <a:gd name="connsiteY14" fmla="*/ 523875 h 1333500"/>
              <a:gd name="connsiteX15" fmla="*/ 215900 w 3876675"/>
              <a:gd name="connsiteY15" fmla="*/ 358775 h 1333500"/>
              <a:gd name="connsiteX16" fmla="*/ 165100 w 3876675"/>
              <a:gd name="connsiteY16" fmla="*/ 285750 h 1333500"/>
              <a:gd name="connsiteX17" fmla="*/ 98425 w 3876675"/>
              <a:gd name="connsiteY17" fmla="*/ 200025 h 1333500"/>
              <a:gd name="connsiteX18" fmla="*/ 25400 w 3876675"/>
              <a:gd name="connsiteY18" fmla="*/ 82550 h 1333500"/>
              <a:gd name="connsiteX19" fmla="*/ 6350 w 3876675"/>
              <a:gd name="connsiteY19" fmla="*/ 44450 h 1333500"/>
              <a:gd name="connsiteX20" fmla="*/ 0 w 3876675"/>
              <a:gd name="connsiteY20" fmla="*/ 22225 h 1333500"/>
              <a:gd name="connsiteX21" fmla="*/ 6350 w 3876675"/>
              <a:gd name="connsiteY21" fmla="*/ 6350 h 1333500"/>
              <a:gd name="connsiteX22" fmla="*/ 22225 w 3876675"/>
              <a:gd name="connsiteY22" fmla="*/ 0 h 1333500"/>
              <a:gd name="connsiteX23" fmla="*/ 53975 w 3876675"/>
              <a:gd name="connsiteY23" fmla="*/ 9525 h 1333500"/>
              <a:gd name="connsiteX24" fmla="*/ 107950 w 3876675"/>
              <a:gd name="connsiteY24" fmla="*/ 73025 h 1333500"/>
              <a:gd name="connsiteX25" fmla="*/ 200025 w 3876675"/>
              <a:gd name="connsiteY25" fmla="*/ 168275 h 1333500"/>
              <a:gd name="connsiteX26" fmla="*/ 292100 w 3876675"/>
              <a:gd name="connsiteY26" fmla="*/ 260350 h 1333500"/>
              <a:gd name="connsiteX27" fmla="*/ 393700 w 3876675"/>
              <a:gd name="connsiteY27" fmla="*/ 352425 h 1333500"/>
              <a:gd name="connsiteX28" fmla="*/ 498475 w 3876675"/>
              <a:gd name="connsiteY28" fmla="*/ 438150 h 1333500"/>
              <a:gd name="connsiteX29" fmla="*/ 650875 w 3876675"/>
              <a:gd name="connsiteY29" fmla="*/ 549275 h 1333500"/>
              <a:gd name="connsiteX30" fmla="*/ 749300 w 3876675"/>
              <a:gd name="connsiteY30" fmla="*/ 612775 h 1333500"/>
              <a:gd name="connsiteX31" fmla="*/ 844550 w 3876675"/>
              <a:gd name="connsiteY31" fmla="*/ 666750 h 1333500"/>
              <a:gd name="connsiteX32" fmla="*/ 971550 w 3876675"/>
              <a:gd name="connsiteY32" fmla="*/ 730250 h 1333500"/>
              <a:gd name="connsiteX33" fmla="*/ 1076325 w 3876675"/>
              <a:gd name="connsiteY33" fmla="*/ 781050 h 1333500"/>
              <a:gd name="connsiteX34" fmla="*/ 1273175 w 3876675"/>
              <a:gd name="connsiteY34" fmla="*/ 850900 h 1333500"/>
              <a:gd name="connsiteX35" fmla="*/ 1409700 w 3876675"/>
              <a:gd name="connsiteY35" fmla="*/ 892175 h 1333500"/>
              <a:gd name="connsiteX36" fmla="*/ 1568450 w 3876675"/>
              <a:gd name="connsiteY36" fmla="*/ 927100 h 1333500"/>
              <a:gd name="connsiteX37" fmla="*/ 1838325 w 3876675"/>
              <a:gd name="connsiteY37" fmla="*/ 968375 h 1333500"/>
              <a:gd name="connsiteX38" fmla="*/ 2051050 w 3876675"/>
              <a:gd name="connsiteY38" fmla="*/ 987425 h 1333500"/>
              <a:gd name="connsiteX39" fmla="*/ 2286000 w 3876675"/>
              <a:gd name="connsiteY39" fmla="*/ 1000125 h 1333500"/>
              <a:gd name="connsiteX40" fmla="*/ 2797175 w 3876675"/>
              <a:gd name="connsiteY40" fmla="*/ 996950 h 1333500"/>
              <a:gd name="connsiteX41" fmla="*/ 3254375 w 3876675"/>
              <a:gd name="connsiteY41" fmla="*/ 996950 h 1333500"/>
              <a:gd name="connsiteX42" fmla="*/ 3565525 w 3876675"/>
              <a:gd name="connsiteY42" fmla="*/ 1000125 h 1333500"/>
              <a:gd name="connsiteX43" fmla="*/ 3616325 w 3876675"/>
              <a:gd name="connsiteY43" fmla="*/ 990600 h 1333500"/>
              <a:gd name="connsiteX44" fmla="*/ 3660775 w 3876675"/>
              <a:gd name="connsiteY44" fmla="*/ 971550 h 1333500"/>
              <a:gd name="connsiteX45" fmla="*/ 3711575 w 3876675"/>
              <a:gd name="connsiteY45" fmla="*/ 936625 h 1333500"/>
              <a:gd name="connsiteX46" fmla="*/ 3746500 w 3876675"/>
              <a:gd name="connsiteY46" fmla="*/ 901700 h 1333500"/>
              <a:gd name="connsiteX47" fmla="*/ 3784600 w 3876675"/>
              <a:gd name="connsiteY47" fmla="*/ 850900 h 1333500"/>
              <a:gd name="connsiteX48" fmla="*/ 3816350 w 3876675"/>
              <a:gd name="connsiteY48" fmla="*/ 812800 h 1333500"/>
              <a:gd name="connsiteX49" fmla="*/ 3835400 w 3876675"/>
              <a:gd name="connsiteY49" fmla="*/ 806450 h 1333500"/>
              <a:gd name="connsiteX50" fmla="*/ 3854450 w 3876675"/>
              <a:gd name="connsiteY50" fmla="*/ 812800 h 1333500"/>
              <a:gd name="connsiteX51" fmla="*/ 3863975 w 3876675"/>
              <a:gd name="connsiteY51" fmla="*/ 841375 h 1333500"/>
              <a:gd name="connsiteX52" fmla="*/ 3876675 w 3876675"/>
              <a:gd name="connsiteY52" fmla="*/ 917575 h 1333500"/>
              <a:gd name="connsiteX53" fmla="*/ 3870325 w 3876675"/>
              <a:gd name="connsiteY53" fmla="*/ 990600 h 1333500"/>
              <a:gd name="connsiteX54" fmla="*/ 3841750 w 3876675"/>
              <a:gd name="connsiteY54" fmla="*/ 1066800 h 1333500"/>
              <a:gd name="connsiteX55" fmla="*/ 3784600 w 3876675"/>
              <a:gd name="connsiteY55" fmla="*/ 1174750 h 1333500"/>
              <a:gd name="connsiteX56" fmla="*/ 3740150 w 3876675"/>
              <a:gd name="connsiteY56" fmla="*/ 1241425 h 1333500"/>
              <a:gd name="connsiteX57" fmla="*/ 3698875 w 3876675"/>
              <a:gd name="connsiteY57" fmla="*/ 1292225 h 1333500"/>
              <a:gd name="connsiteX58" fmla="*/ 3660775 w 3876675"/>
              <a:gd name="connsiteY58" fmla="*/ 1320800 h 1333500"/>
              <a:gd name="connsiteX59" fmla="*/ 3622675 w 3876675"/>
              <a:gd name="connsiteY59" fmla="*/ 1333500 h 1333500"/>
              <a:gd name="connsiteX60" fmla="*/ 3584575 w 3876675"/>
              <a:gd name="connsiteY60" fmla="*/ 1333500 h 1333500"/>
              <a:gd name="connsiteX61" fmla="*/ 3546475 w 3876675"/>
              <a:gd name="connsiteY61" fmla="*/ 1323975 h 1333500"/>
              <a:gd name="connsiteX62" fmla="*/ 3511550 w 3876675"/>
              <a:gd name="connsiteY62" fmla="*/ 1308100 h 1333500"/>
              <a:gd name="connsiteX63" fmla="*/ 3470275 w 3876675"/>
              <a:gd name="connsiteY63" fmla="*/ 1292225 h 1333500"/>
              <a:gd name="connsiteX64" fmla="*/ 3403600 w 3876675"/>
              <a:gd name="connsiteY64" fmla="*/ 1285875 h 1333500"/>
              <a:gd name="connsiteX65" fmla="*/ 2892425 w 3876675"/>
              <a:gd name="connsiteY65" fmla="*/ 1285875 h 13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876675" h="1333500">
                <a:moveTo>
                  <a:pt x="2892425" y="1285875"/>
                </a:moveTo>
                <a:lnTo>
                  <a:pt x="2559050" y="1289050"/>
                </a:lnTo>
                <a:lnTo>
                  <a:pt x="2403475" y="1263650"/>
                </a:lnTo>
                <a:lnTo>
                  <a:pt x="2149475" y="1247775"/>
                </a:lnTo>
                <a:lnTo>
                  <a:pt x="1952625" y="1225550"/>
                </a:lnTo>
                <a:lnTo>
                  <a:pt x="1778000" y="1203325"/>
                </a:lnTo>
                <a:lnTo>
                  <a:pt x="1609725" y="1177925"/>
                </a:lnTo>
                <a:lnTo>
                  <a:pt x="1495425" y="1152525"/>
                </a:lnTo>
                <a:lnTo>
                  <a:pt x="1428750" y="1136650"/>
                </a:lnTo>
                <a:lnTo>
                  <a:pt x="1171575" y="1035050"/>
                </a:lnTo>
                <a:lnTo>
                  <a:pt x="977900" y="949325"/>
                </a:lnTo>
                <a:lnTo>
                  <a:pt x="749300" y="828675"/>
                </a:lnTo>
                <a:lnTo>
                  <a:pt x="603250" y="730250"/>
                </a:lnTo>
                <a:lnTo>
                  <a:pt x="476250" y="628650"/>
                </a:lnTo>
                <a:lnTo>
                  <a:pt x="361950" y="523875"/>
                </a:lnTo>
                <a:lnTo>
                  <a:pt x="215900" y="358775"/>
                </a:lnTo>
                <a:lnTo>
                  <a:pt x="165100" y="285750"/>
                </a:lnTo>
                <a:lnTo>
                  <a:pt x="98425" y="200025"/>
                </a:lnTo>
                <a:lnTo>
                  <a:pt x="25400" y="82550"/>
                </a:lnTo>
                <a:lnTo>
                  <a:pt x="6350" y="44450"/>
                </a:lnTo>
                <a:lnTo>
                  <a:pt x="0" y="22225"/>
                </a:lnTo>
                <a:lnTo>
                  <a:pt x="6350" y="6350"/>
                </a:lnTo>
                <a:lnTo>
                  <a:pt x="22225" y="0"/>
                </a:lnTo>
                <a:lnTo>
                  <a:pt x="53975" y="9525"/>
                </a:lnTo>
                <a:lnTo>
                  <a:pt x="107950" y="73025"/>
                </a:lnTo>
                <a:lnTo>
                  <a:pt x="200025" y="168275"/>
                </a:lnTo>
                <a:lnTo>
                  <a:pt x="292100" y="260350"/>
                </a:lnTo>
                <a:lnTo>
                  <a:pt x="393700" y="352425"/>
                </a:lnTo>
                <a:lnTo>
                  <a:pt x="498475" y="438150"/>
                </a:lnTo>
                <a:lnTo>
                  <a:pt x="650875" y="549275"/>
                </a:lnTo>
                <a:lnTo>
                  <a:pt x="749300" y="612775"/>
                </a:lnTo>
                <a:lnTo>
                  <a:pt x="844550" y="666750"/>
                </a:lnTo>
                <a:lnTo>
                  <a:pt x="971550" y="730250"/>
                </a:lnTo>
                <a:lnTo>
                  <a:pt x="1076325" y="781050"/>
                </a:lnTo>
                <a:lnTo>
                  <a:pt x="1273175" y="850900"/>
                </a:lnTo>
                <a:lnTo>
                  <a:pt x="1409700" y="892175"/>
                </a:lnTo>
                <a:lnTo>
                  <a:pt x="1568450" y="927100"/>
                </a:lnTo>
                <a:lnTo>
                  <a:pt x="1838325" y="968375"/>
                </a:lnTo>
                <a:lnTo>
                  <a:pt x="2051050" y="987425"/>
                </a:lnTo>
                <a:lnTo>
                  <a:pt x="2286000" y="1000125"/>
                </a:lnTo>
                <a:lnTo>
                  <a:pt x="2797175" y="996950"/>
                </a:lnTo>
                <a:lnTo>
                  <a:pt x="3254375" y="996950"/>
                </a:lnTo>
                <a:lnTo>
                  <a:pt x="3565525" y="1000125"/>
                </a:lnTo>
                <a:lnTo>
                  <a:pt x="3616325" y="990600"/>
                </a:lnTo>
                <a:lnTo>
                  <a:pt x="3660775" y="971550"/>
                </a:lnTo>
                <a:lnTo>
                  <a:pt x="3711575" y="936625"/>
                </a:lnTo>
                <a:lnTo>
                  <a:pt x="3746500" y="901700"/>
                </a:lnTo>
                <a:lnTo>
                  <a:pt x="3784600" y="850900"/>
                </a:lnTo>
                <a:lnTo>
                  <a:pt x="3816350" y="812800"/>
                </a:lnTo>
                <a:lnTo>
                  <a:pt x="3835400" y="806450"/>
                </a:lnTo>
                <a:lnTo>
                  <a:pt x="3854450" y="812800"/>
                </a:lnTo>
                <a:lnTo>
                  <a:pt x="3863975" y="841375"/>
                </a:lnTo>
                <a:lnTo>
                  <a:pt x="3876675" y="917575"/>
                </a:lnTo>
                <a:lnTo>
                  <a:pt x="3870325" y="990600"/>
                </a:lnTo>
                <a:lnTo>
                  <a:pt x="3841750" y="1066800"/>
                </a:lnTo>
                <a:lnTo>
                  <a:pt x="3784600" y="1174750"/>
                </a:lnTo>
                <a:lnTo>
                  <a:pt x="3740150" y="1241425"/>
                </a:lnTo>
                <a:lnTo>
                  <a:pt x="3698875" y="1292225"/>
                </a:lnTo>
                <a:lnTo>
                  <a:pt x="3660775" y="1320800"/>
                </a:lnTo>
                <a:lnTo>
                  <a:pt x="3622675" y="1333500"/>
                </a:lnTo>
                <a:lnTo>
                  <a:pt x="3584575" y="1333500"/>
                </a:lnTo>
                <a:lnTo>
                  <a:pt x="3546475" y="1323975"/>
                </a:lnTo>
                <a:lnTo>
                  <a:pt x="3511550" y="1308100"/>
                </a:lnTo>
                <a:lnTo>
                  <a:pt x="3470275" y="1292225"/>
                </a:lnTo>
                <a:lnTo>
                  <a:pt x="3403600" y="1285875"/>
                </a:lnTo>
                <a:lnTo>
                  <a:pt x="2892425" y="1285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CE36D7B-DF4A-7C48-87C0-34DAE0358B87}"/>
              </a:ext>
            </a:extLst>
          </p:cNvPr>
          <p:cNvSpPr/>
          <p:nvPr/>
        </p:nvSpPr>
        <p:spPr>
          <a:xfrm>
            <a:off x="3538538" y="4040188"/>
            <a:ext cx="736600" cy="866775"/>
          </a:xfrm>
          <a:custGeom>
            <a:avLst/>
            <a:gdLst>
              <a:gd name="connsiteX0" fmla="*/ 433387 w 735806"/>
              <a:gd name="connsiteY0" fmla="*/ 592932 h 866775"/>
              <a:gd name="connsiteX1" fmla="*/ 333375 w 735806"/>
              <a:gd name="connsiteY1" fmla="*/ 431007 h 866775"/>
              <a:gd name="connsiteX2" fmla="*/ 269081 w 735806"/>
              <a:gd name="connsiteY2" fmla="*/ 345282 h 866775"/>
              <a:gd name="connsiteX3" fmla="*/ 195262 w 735806"/>
              <a:gd name="connsiteY3" fmla="*/ 257175 h 866775"/>
              <a:gd name="connsiteX4" fmla="*/ 128587 w 735806"/>
              <a:gd name="connsiteY4" fmla="*/ 183357 h 866775"/>
              <a:gd name="connsiteX5" fmla="*/ 0 w 735806"/>
              <a:gd name="connsiteY5" fmla="*/ 69057 h 866775"/>
              <a:gd name="connsiteX6" fmla="*/ 11906 w 735806"/>
              <a:gd name="connsiteY6" fmla="*/ 0 h 866775"/>
              <a:gd name="connsiteX7" fmla="*/ 123825 w 735806"/>
              <a:gd name="connsiteY7" fmla="*/ 54769 h 866775"/>
              <a:gd name="connsiteX8" fmla="*/ 238125 w 735806"/>
              <a:gd name="connsiteY8" fmla="*/ 114300 h 866775"/>
              <a:gd name="connsiteX9" fmla="*/ 321468 w 735806"/>
              <a:gd name="connsiteY9" fmla="*/ 161925 h 866775"/>
              <a:gd name="connsiteX10" fmla="*/ 416718 w 735806"/>
              <a:gd name="connsiteY10" fmla="*/ 228600 h 866775"/>
              <a:gd name="connsiteX11" fmla="*/ 502443 w 735806"/>
              <a:gd name="connsiteY11" fmla="*/ 285750 h 866775"/>
              <a:gd name="connsiteX12" fmla="*/ 566737 w 735806"/>
              <a:gd name="connsiteY12" fmla="*/ 345282 h 866775"/>
              <a:gd name="connsiteX13" fmla="*/ 604837 w 735806"/>
              <a:gd name="connsiteY13" fmla="*/ 388144 h 866775"/>
              <a:gd name="connsiteX14" fmla="*/ 661987 w 735806"/>
              <a:gd name="connsiteY14" fmla="*/ 452438 h 866775"/>
              <a:gd name="connsiteX15" fmla="*/ 697706 w 735806"/>
              <a:gd name="connsiteY15" fmla="*/ 511969 h 866775"/>
              <a:gd name="connsiteX16" fmla="*/ 716756 w 735806"/>
              <a:gd name="connsiteY16" fmla="*/ 554832 h 866775"/>
              <a:gd name="connsiteX17" fmla="*/ 731043 w 735806"/>
              <a:gd name="connsiteY17" fmla="*/ 609600 h 866775"/>
              <a:gd name="connsiteX18" fmla="*/ 735806 w 735806"/>
              <a:gd name="connsiteY18" fmla="*/ 678657 h 866775"/>
              <a:gd name="connsiteX19" fmla="*/ 733425 w 735806"/>
              <a:gd name="connsiteY19" fmla="*/ 738188 h 866775"/>
              <a:gd name="connsiteX20" fmla="*/ 726281 w 735806"/>
              <a:gd name="connsiteY20" fmla="*/ 790575 h 866775"/>
              <a:gd name="connsiteX21" fmla="*/ 714375 w 735806"/>
              <a:gd name="connsiteY21" fmla="*/ 826294 h 866775"/>
              <a:gd name="connsiteX22" fmla="*/ 692943 w 735806"/>
              <a:gd name="connsiteY22" fmla="*/ 854869 h 866775"/>
              <a:gd name="connsiteX23" fmla="*/ 673893 w 735806"/>
              <a:gd name="connsiteY23" fmla="*/ 864394 h 866775"/>
              <a:gd name="connsiteX24" fmla="*/ 647700 w 735806"/>
              <a:gd name="connsiteY24" fmla="*/ 866775 h 866775"/>
              <a:gd name="connsiteX25" fmla="*/ 621506 w 735806"/>
              <a:gd name="connsiteY25" fmla="*/ 862013 h 866775"/>
              <a:gd name="connsiteX26" fmla="*/ 595312 w 735806"/>
              <a:gd name="connsiteY26" fmla="*/ 847725 h 866775"/>
              <a:gd name="connsiteX27" fmla="*/ 557212 w 735806"/>
              <a:gd name="connsiteY27" fmla="*/ 802482 h 866775"/>
              <a:gd name="connsiteX28" fmla="*/ 495300 w 735806"/>
              <a:gd name="connsiteY28" fmla="*/ 709613 h 866775"/>
              <a:gd name="connsiteX29" fmla="*/ 433387 w 735806"/>
              <a:gd name="connsiteY29" fmla="*/ 592932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35806" h="866775">
                <a:moveTo>
                  <a:pt x="433387" y="592932"/>
                </a:moveTo>
                <a:lnTo>
                  <a:pt x="333375" y="431007"/>
                </a:lnTo>
                <a:lnTo>
                  <a:pt x="269081" y="345282"/>
                </a:lnTo>
                <a:lnTo>
                  <a:pt x="195262" y="257175"/>
                </a:lnTo>
                <a:lnTo>
                  <a:pt x="128587" y="183357"/>
                </a:lnTo>
                <a:lnTo>
                  <a:pt x="0" y="69057"/>
                </a:lnTo>
                <a:lnTo>
                  <a:pt x="11906" y="0"/>
                </a:lnTo>
                <a:lnTo>
                  <a:pt x="123825" y="54769"/>
                </a:lnTo>
                <a:lnTo>
                  <a:pt x="238125" y="114300"/>
                </a:lnTo>
                <a:lnTo>
                  <a:pt x="321468" y="161925"/>
                </a:lnTo>
                <a:lnTo>
                  <a:pt x="416718" y="228600"/>
                </a:lnTo>
                <a:lnTo>
                  <a:pt x="502443" y="285750"/>
                </a:lnTo>
                <a:lnTo>
                  <a:pt x="566737" y="345282"/>
                </a:lnTo>
                <a:lnTo>
                  <a:pt x="604837" y="388144"/>
                </a:lnTo>
                <a:lnTo>
                  <a:pt x="661987" y="452438"/>
                </a:lnTo>
                <a:lnTo>
                  <a:pt x="697706" y="511969"/>
                </a:lnTo>
                <a:lnTo>
                  <a:pt x="716756" y="554832"/>
                </a:lnTo>
                <a:lnTo>
                  <a:pt x="731043" y="609600"/>
                </a:lnTo>
                <a:lnTo>
                  <a:pt x="735806" y="678657"/>
                </a:lnTo>
                <a:cubicBezTo>
                  <a:pt x="735012" y="698501"/>
                  <a:pt x="734219" y="718344"/>
                  <a:pt x="733425" y="738188"/>
                </a:cubicBezTo>
                <a:lnTo>
                  <a:pt x="726281" y="790575"/>
                </a:lnTo>
                <a:lnTo>
                  <a:pt x="714375" y="826294"/>
                </a:lnTo>
                <a:lnTo>
                  <a:pt x="692943" y="854869"/>
                </a:lnTo>
                <a:lnTo>
                  <a:pt x="673893" y="864394"/>
                </a:lnTo>
                <a:lnTo>
                  <a:pt x="647700" y="866775"/>
                </a:lnTo>
                <a:lnTo>
                  <a:pt x="621506" y="862013"/>
                </a:lnTo>
                <a:lnTo>
                  <a:pt x="595312" y="847725"/>
                </a:lnTo>
                <a:lnTo>
                  <a:pt x="557212" y="802482"/>
                </a:lnTo>
                <a:lnTo>
                  <a:pt x="495300" y="709613"/>
                </a:lnTo>
                <a:lnTo>
                  <a:pt x="433387" y="5929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ADAAB0E-EF0C-7A40-B610-A0A7EC6E2093}"/>
              </a:ext>
            </a:extLst>
          </p:cNvPr>
          <p:cNvSpPr/>
          <p:nvPr/>
        </p:nvSpPr>
        <p:spPr>
          <a:xfrm>
            <a:off x="5438775" y="1503363"/>
            <a:ext cx="519113" cy="1430337"/>
          </a:xfrm>
          <a:custGeom>
            <a:avLst/>
            <a:gdLst>
              <a:gd name="connsiteX0" fmla="*/ 202406 w 519113"/>
              <a:gd name="connsiteY0" fmla="*/ 1045369 h 1431131"/>
              <a:gd name="connsiteX1" fmla="*/ 197644 w 519113"/>
              <a:gd name="connsiteY1" fmla="*/ 316706 h 1431131"/>
              <a:gd name="connsiteX2" fmla="*/ 192881 w 519113"/>
              <a:gd name="connsiteY2" fmla="*/ 271462 h 1431131"/>
              <a:gd name="connsiteX3" fmla="*/ 185738 w 519113"/>
              <a:gd name="connsiteY3" fmla="*/ 226219 h 1431131"/>
              <a:gd name="connsiteX4" fmla="*/ 173831 w 519113"/>
              <a:gd name="connsiteY4" fmla="*/ 197644 h 1431131"/>
              <a:gd name="connsiteX5" fmla="*/ 152400 w 519113"/>
              <a:gd name="connsiteY5" fmla="*/ 164306 h 1431131"/>
              <a:gd name="connsiteX6" fmla="*/ 119063 w 519113"/>
              <a:gd name="connsiteY6" fmla="*/ 135731 h 1431131"/>
              <a:gd name="connsiteX7" fmla="*/ 83344 w 519113"/>
              <a:gd name="connsiteY7" fmla="*/ 111919 h 1431131"/>
              <a:gd name="connsiteX8" fmla="*/ 38100 w 519113"/>
              <a:gd name="connsiteY8" fmla="*/ 88106 h 1431131"/>
              <a:gd name="connsiteX9" fmla="*/ 7144 w 519113"/>
              <a:gd name="connsiteY9" fmla="*/ 71437 h 1431131"/>
              <a:gd name="connsiteX10" fmla="*/ 0 w 519113"/>
              <a:gd name="connsiteY10" fmla="*/ 57150 h 1431131"/>
              <a:gd name="connsiteX11" fmla="*/ 0 w 519113"/>
              <a:gd name="connsiteY11" fmla="*/ 38100 h 1431131"/>
              <a:gd name="connsiteX12" fmla="*/ 9525 w 519113"/>
              <a:gd name="connsiteY12" fmla="*/ 14287 h 1431131"/>
              <a:gd name="connsiteX13" fmla="*/ 21431 w 519113"/>
              <a:gd name="connsiteY13" fmla="*/ 4762 h 1431131"/>
              <a:gd name="connsiteX14" fmla="*/ 50006 w 519113"/>
              <a:gd name="connsiteY14" fmla="*/ 0 h 1431131"/>
              <a:gd name="connsiteX15" fmla="*/ 88106 w 519113"/>
              <a:gd name="connsiteY15" fmla="*/ 0 h 1431131"/>
              <a:gd name="connsiteX16" fmla="*/ 161925 w 519113"/>
              <a:gd name="connsiteY16" fmla="*/ 7144 h 1431131"/>
              <a:gd name="connsiteX17" fmla="*/ 211931 w 519113"/>
              <a:gd name="connsiteY17" fmla="*/ 16669 h 1431131"/>
              <a:gd name="connsiteX18" fmla="*/ 257175 w 519113"/>
              <a:gd name="connsiteY18" fmla="*/ 28575 h 1431131"/>
              <a:gd name="connsiteX19" fmla="*/ 323850 w 519113"/>
              <a:gd name="connsiteY19" fmla="*/ 57150 h 1431131"/>
              <a:gd name="connsiteX20" fmla="*/ 392906 w 519113"/>
              <a:gd name="connsiteY20" fmla="*/ 90487 h 1431131"/>
              <a:gd name="connsiteX21" fmla="*/ 442913 w 519113"/>
              <a:gd name="connsiteY21" fmla="*/ 119062 h 1431131"/>
              <a:gd name="connsiteX22" fmla="*/ 492919 w 519113"/>
              <a:gd name="connsiteY22" fmla="*/ 161925 h 1431131"/>
              <a:gd name="connsiteX23" fmla="*/ 514350 w 519113"/>
              <a:gd name="connsiteY23" fmla="*/ 190500 h 1431131"/>
              <a:gd name="connsiteX24" fmla="*/ 519113 w 519113"/>
              <a:gd name="connsiteY24" fmla="*/ 216694 h 1431131"/>
              <a:gd name="connsiteX25" fmla="*/ 509588 w 519113"/>
              <a:gd name="connsiteY25" fmla="*/ 242887 h 1431131"/>
              <a:gd name="connsiteX26" fmla="*/ 490538 w 519113"/>
              <a:gd name="connsiteY26" fmla="*/ 271462 h 1431131"/>
              <a:gd name="connsiteX27" fmla="*/ 473869 w 519113"/>
              <a:gd name="connsiteY27" fmla="*/ 300037 h 1431131"/>
              <a:gd name="connsiteX28" fmla="*/ 464344 w 519113"/>
              <a:gd name="connsiteY28" fmla="*/ 440531 h 1431131"/>
              <a:gd name="connsiteX29" fmla="*/ 464344 w 519113"/>
              <a:gd name="connsiteY29" fmla="*/ 990600 h 1431131"/>
              <a:gd name="connsiteX30" fmla="*/ 454819 w 519113"/>
              <a:gd name="connsiteY30" fmla="*/ 1095375 h 1431131"/>
              <a:gd name="connsiteX31" fmla="*/ 442913 w 519113"/>
              <a:gd name="connsiteY31" fmla="*/ 1207294 h 1431131"/>
              <a:gd name="connsiteX32" fmla="*/ 423863 w 519113"/>
              <a:gd name="connsiteY32" fmla="*/ 1357312 h 1431131"/>
              <a:gd name="connsiteX33" fmla="*/ 407194 w 519113"/>
              <a:gd name="connsiteY33" fmla="*/ 1390650 h 1431131"/>
              <a:gd name="connsiteX34" fmla="*/ 385763 w 519113"/>
              <a:gd name="connsiteY34" fmla="*/ 1414462 h 1431131"/>
              <a:gd name="connsiteX35" fmla="*/ 361950 w 519113"/>
              <a:gd name="connsiteY35" fmla="*/ 1428750 h 1431131"/>
              <a:gd name="connsiteX36" fmla="*/ 338138 w 519113"/>
              <a:gd name="connsiteY36" fmla="*/ 1431131 h 1431131"/>
              <a:gd name="connsiteX37" fmla="*/ 300038 w 519113"/>
              <a:gd name="connsiteY37" fmla="*/ 1426369 h 1431131"/>
              <a:gd name="connsiteX38" fmla="*/ 276225 w 519113"/>
              <a:gd name="connsiteY38" fmla="*/ 1414462 h 1431131"/>
              <a:gd name="connsiteX39" fmla="*/ 242888 w 519113"/>
              <a:gd name="connsiteY39" fmla="*/ 1393031 h 1431131"/>
              <a:gd name="connsiteX40" fmla="*/ 230981 w 519113"/>
              <a:gd name="connsiteY40" fmla="*/ 1371600 h 1431131"/>
              <a:gd name="connsiteX41" fmla="*/ 219075 w 519113"/>
              <a:gd name="connsiteY41" fmla="*/ 1326356 h 1431131"/>
              <a:gd name="connsiteX42" fmla="*/ 219075 w 519113"/>
              <a:gd name="connsiteY42" fmla="*/ 1281112 h 1431131"/>
              <a:gd name="connsiteX43" fmla="*/ 209550 w 519113"/>
              <a:gd name="connsiteY43" fmla="*/ 1231106 h 1431131"/>
              <a:gd name="connsiteX44" fmla="*/ 202406 w 519113"/>
              <a:gd name="connsiteY44" fmla="*/ 1045369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19113" h="1431131">
                <a:moveTo>
                  <a:pt x="202406" y="1045369"/>
                </a:moveTo>
                <a:cubicBezTo>
                  <a:pt x="200819" y="802481"/>
                  <a:pt x="199231" y="559594"/>
                  <a:pt x="197644" y="316706"/>
                </a:cubicBezTo>
                <a:lnTo>
                  <a:pt x="192881" y="271462"/>
                </a:lnTo>
                <a:lnTo>
                  <a:pt x="185738" y="226219"/>
                </a:lnTo>
                <a:lnTo>
                  <a:pt x="173831" y="197644"/>
                </a:lnTo>
                <a:lnTo>
                  <a:pt x="152400" y="164306"/>
                </a:lnTo>
                <a:lnTo>
                  <a:pt x="119063" y="135731"/>
                </a:lnTo>
                <a:lnTo>
                  <a:pt x="83344" y="111919"/>
                </a:lnTo>
                <a:lnTo>
                  <a:pt x="38100" y="88106"/>
                </a:lnTo>
                <a:lnTo>
                  <a:pt x="7144" y="71437"/>
                </a:lnTo>
                <a:lnTo>
                  <a:pt x="0" y="57150"/>
                </a:lnTo>
                <a:lnTo>
                  <a:pt x="0" y="38100"/>
                </a:lnTo>
                <a:lnTo>
                  <a:pt x="9525" y="14287"/>
                </a:lnTo>
                <a:lnTo>
                  <a:pt x="21431" y="4762"/>
                </a:lnTo>
                <a:lnTo>
                  <a:pt x="50006" y="0"/>
                </a:lnTo>
                <a:lnTo>
                  <a:pt x="88106" y="0"/>
                </a:lnTo>
                <a:lnTo>
                  <a:pt x="161925" y="7144"/>
                </a:lnTo>
                <a:lnTo>
                  <a:pt x="211931" y="16669"/>
                </a:lnTo>
                <a:lnTo>
                  <a:pt x="257175" y="28575"/>
                </a:lnTo>
                <a:lnTo>
                  <a:pt x="323850" y="57150"/>
                </a:lnTo>
                <a:lnTo>
                  <a:pt x="392906" y="90487"/>
                </a:lnTo>
                <a:lnTo>
                  <a:pt x="442913" y="119062"/>
                </a:lnTo>
                <a:lnTo>
                  <a:pt x="492919" y="161925"/>
                </a:lnTo>
                <a:lnTo>
                  <a:pt x="514350" y="190500"/>
                </a:lnTo>
                <a:lnTo>
                  <a:pt x="519113" y="216694"/>
                </a:lnTo>
                <a:lnTo>
                  <a:pt x="509588" y="242887"/>
                </a:lnTo>
                <a:lnTo>
                  <a:pt x="490538" y="271462"/>
                </a:lnTo>
                <a:lnTo>
                  <a:pt x="473869" y="300037"/>
                </a:lnTo>
                <a:lnTo>
                  <a:pt x="464344" y="440531"/>
                </a:lnTo>
                <a:lnTo>
                  <a:pt x="464344" y="990600"/>
                </a:lnTo>
                <a:lnTo>
                  <a:pt x="454819" y="1095375"/>
                </a:lnTo>
                <a:lnTo>
                  <a:pt x="442913" y="1207294"/>
                </a:lnTo>
                <a:lnTo>
                  <a:pt x="423863" y="1357312"/>
                </a:lnTo>
                <a:lnTo>
                  <a:pt x="407194" y="1390650"/>
                </a:lnTo>
                <a:lnTo>
                  <a:pt x="385763" y="1414462"/>
                </a:lnTo>
                <a:lnTo>
                  <a:pt x="361950" y="1428750"/>
                </a:lnTo>
                <a:lnTo>
                  <a:pt x="338138" y="1431131"/>
                </a:lnTo>
                <a:lnTo>
                  <a:pt x="300038" y="1426369"/>
                </a:lnTo>
                <a:lnTo>
                  <a:pt x="276225" y="1414462"/>
                </a:lnTo>
                <a:lnTo>
                  <a:pt x="242888" y="1393031"/>
                </a:lnTo>
                <a:lnTo>
                  <a:pt x="230981" y="1371600"/>
                </a:lnTo>
                <a:lnTo>
                  <a:pt x="219075" y="1326356"/>
                </a:lnTo>
                <a:lnTo>
                  <a:pt x="219075" y="1281112"/>
                </a:lnTo>
                <a:lnTo>
                  <a:pt x="209550" y="1231106"/>
                </a:lnTo>
                <a:lnTo>
                  <a:pt x="202406" y="1045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2CBFF64-56A2-E64F-B61A-2DEC8BC8DBE9}"/>
              </a:ext>
            </a:extLst>
          </p:cNvPr>
          <p:cNvSpPr/>
          <p:nvPr/>
        </p:nvSpPr>
        <p:spPr>
          <a:xfrm>
            <a:off x="4743450" y="2722563"/>
            <a:ext cx="538163" cy="1244600"/>
          </a:xfrm>
          <a:custGeom>
            <a:avLst/>
            <a:gdLst>
              <a:gd name="connsiteX0" fmla="*/ 326231 w 538163"/>
              <a:gd name="connsiteY0" fmla="*/ 926306 h 1245394"/>
              <a:gd name="connsiteX1" fmla="*/ 285750 w 538163"/>
              <a:gd name="connsiteY1" fmla="*/ 681037 h 1245394"/>
              <a:gd name="connsiteX2" fmla="*/ 269081 w 538163"/>
              <a:gd name="connsiteY2" fmla="*/ 511969 h 1245394"/>
              <a:gd name="connsiteX3" fmla="*/ 240506 w 538163"/>
              <a:gd name="connsiteY3" fmla="*/ 359569 h 1245394"/>
              <a:gd name="connsiteX4" fmla="*/ 219075 w 538163"/>
              <a:gd name="connsiteY4" fmla="*/ 295275 h 1245394"/>
              <a:gd name="connsiteX5" fmla="*/ 180975 w 538163"/>
              <a:gd name="connsiteY5" fmla="*/ 235744 h 1245394"/>
              <a:gd name="connsiteX6" fmla="*/ 147638 w 538163"/>
              <a:gd name="connsiteY6" fmla="*/ 190500 h 1245394"/>
              <a:gd name="connsiteX7" fmla="*/ 114300 w 538163"/>
              <a:gd name="connsiteY7" fmla="*/ 157162 h 1245394"/>
              <a:gd name="connsiteX8" fmla="*/ 80963 w 538163"/>
              <a:gd name="connsiteY8" fmla="*/ 126206 h 1245394"/>
              <a:gd name="connsiteX9" fmla="*/ 47625 w 538163"/>
              <a:gd name="connsiteY9" fmla="*/ 104775 h 1245394"/>
              <a:gd name="connsiteX10" fmla="*/ 19050 w 538163"/>
              <a:gd name="connsiteY10" fmla="*/ 85725 h 1245394"/>
              <a:gd name="connsiteX11" fmla="*/ 4763 w 538163"/>
              <a:gd name="connsiteY11" fmla="*/ 69056 h 1245394"/>
              <a:gd name="connsiteX12" fmla="*/ 0 w 538163"/>
              <a:gd name="connsiteY12" fmla="*/ 50006 h 1245394"/>
              <a:gd name="connsiteX13" fmla="*/ 2381 w 538163"/>
              <a:gd name="connsiteY13" fmla="*/ 35719 h 1245394"/>
              <a:gd name="connsiteX14" fmla="*/ 9525 w 538163"/>
              <a:gd name="connsiteY14" fmla="*/ 21431 h 1245394"/>
              <a:gd name="connsiteX15" fmla="*/ 28575 w 538163"/>
              <a:gd name="connsiteY15" fmla="*/ 9525 h 1245394"/>
              <a:gd name="connsiteX16" fmla="*/ 59531 w 538163"/>
              <a:gd name="connsiteY16" fmla="*/ 0 h 1245394"/>
              <a:gd name="connsiteX17" fmla="*/ 109538 w 538163"/>
              <a:gd name="connsiteY17" fmla="*/ 4762 h 1245394"/>
              <a:gd name="connsiteX18" fmla="*/ 161925 w 538163"/>
              <a:gd name="connsiteY18" fmla="*/ 19050 h 1245394"/>
              <a:gd name="connsiteX19" fmla="*/ 245269 w 538163"/>
              <a:gd name="connsiteY19" fmla="*/ 52387 h 1245394"/>
              <a:gd name="connsiteX20" fmla="*/ 304800 w 538163"/>
              <a:gd name="connsiteY20" fmla="*/ 83344 h 1245394"/>
              <a:gd name="connsiteX21" fmla="*/ 366713 w 538163"/>
              <a:gd name="connsiteY21" fmla="*/ 114300 h 1245394"/>
              <a:gd name="connsiteX22" fmla="*/ 435769 w 538163"/>
              <a:gd name="connsiteY22" fmla="*/ 159544 h 1245394"/>
              <a:gd name="connsiteX23" fmla="*/ 473869 w 538163"/>
              <a:gd name="connsiteY23" fmla="*/ 188119 h 1245394"/>
              <a:gd name="connsiteX24" fmla="*/ 488156 w 538163"/>
              <a:gd name="connsiteY24" fmla="*/ 207169 h 1245394"/>
              <a:gd name="connsiteX25" fmla="*/ 500063 w 538163"/>
              <a:gd name="connsiteY25" fmla="*/ 233362 h 1245394"/>
              <a:gd name="connsiteX26" fmla="*/ 514350 w 538163"/>
              <a:gd name="connsiteY26" fmla="*/ 280987 h 1245394"/>
              <a:gd name="connsiteX27" fmla="*/ 516731 w 538163"/>
              <a:gd name="connsiteY27" fmla="*/ 321469 h 1245394"/>
              <a:gd name="connsiteX28" fmla="*/ 516731 w 538163"/>
              <a:gd name="connsiteY28" fmla="*/ 497681 h 1245394"/>
              <a:gd name="connsiteX29" fmla="*/ 533400 w 538163"/>
              <a:gd name="connsiteY29" fmla="*/ 664369 h 1245394"/>
              <a:gd name="connsiteX30" fmla="*/ 538163 w 538163"/>
              <a:gd name="connsiteY30" fmla="*/ 869156 h 1245394"/>
              <a:gd name="connsiteX31" fmla="*/ 538163 w 538163"/>
              <a:gd name="connsiteY31" fmla="*/ 1023937 h 1245394"/>
              <a:gd name="connsiteX32" fmla="*/ 531019 w 538163"/>
              <a:gd name="connsiteY32" fmla="*/ 1119187 h 1245394"/>
              <a:gd name="connsiteX33" fmla="*/ 519113 w 538163"/>
              <a:gd name="connsiteY33" fmla="*/ 1162050 h 1245394"/>
              <a:gd name="connsiteX34" fmla="*/ 502444 w 538163"/>
              <a:gd name="connsiteY34" fmla="*/ 1197769 h 1245394"/>
              <a:gd name="connsiteX35" fmla="*/ 483394 w 538163"/>
              <a:gd name="connsiteY35" fmla="*/ 1226344 h 1245394"/>
              <a:gd name="connsiteX36" fmla="*/ 466725 w 538163"/>
              <a:gd name="connsiteY36" fmla="*/ 1240631 h 1245394"/>
              <a:gd name="connsiteX37" fmla="*/ 450056 w 538163"/>
              <a:gd name="connsiteY37" fmla="*/ 1245394 h 1245394"/>
              <a:gd name="connsiteX38" fmla="*/ 428625 w 538163"/>
              <a:gd name="connsiteY38" fmla="*/ 1240631 h 1245394"/>
              <a:gd name="connsiteX39" fmla="*/ 404813 w 538163"/>
              <a:gd name="connsiteY39" fmla="*/ 1223962 h 1245394"/>
              <a:gd name="connsiteX40" fmla="*/ 378619 w 538163"/>
              <a:gd name="connsiteY40" fmla="*/ 1188244 h 1245394"/>
              <a:gd name="connsiteX41" fmla="*/ 359569 w 538163"/>
              <a:gd name="connsiteY41" fmla="*/ 1147762 h 1245394"/>
              <a:gd name="connsiteX42" fmla="*/ 347663 w 538163"/>
              <a:gd name="connsiteY42" fmla="*/ 1083469 h 1245394"/>
              <a:gd name="connsiteX43" fmla="*/ 326231 w 538163"/>
              <a:gd name="connsiteY43" fmla="*/ 926306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38163" h="1245394">
                <a:moveTo>
                  <a:pt x="326231" y="926306"/>
                </a:moveTo>
                <a:lnTo>
                  <a:pt x="285750" y="681037"/>
                </a:lnTo>
                <a:lnTo>
                  <a:pt x="269081" y="511969"/>
                </a:lnTo>
                <a:lnTo>
                  <a:pt x="240506" y="359569"/>
                </a:lnTo>
                <a:lnTo>
                  <a:pt x="219075" y="295275"/>
                </a:lnTo>
                <a:lnTo>
                  <a:pt x="180975" y="235744"/>
                </a:lnTo>
                <a:lnTo>
                  <a:pt x="147638" y="190500"/>
                </a:lnTo>
                <a:lnTo>
                  <a:pt x="114300" y="157162"/>
                </a:lnTo>
                <a:lnTo>
                  <a:pt x="80963" y="126206"/>
                </a:lnTo>
                <a:lnTo>
                  <a:pt x="47625" y="104775"/>
                </a:lnTo>
                <a:lnTo>
                  <a:pt x="19050" y="85725"/>
                </a:lnTo>
                <a:lnTo>
                  <a:pt x="4763" y="69056"/>
                </a:lnTo>
                <a:lnTo>
                  <a:pt x="0" y="50006"/>
                </a:lnTo>
                <a:lnTo>
                  <a:pt x="2381" y="35719"/>
                </a:lnTo>
                <a:lnTo>
                  <a:pt x="9525" y="21431"/>
                </a:lnTo>
                <a:lnTo>
                  <a:pt x="28575" y="9525"/>
                </a:lnTo>
                <a:lnTo>
                  <a:pt x="59531" y="0"/>
                </a:lnTo>
                <a:lnTo>
                  <a:pt x="109538" y="4762"/>
                </a:lnTo>
                <a:lnTo>
                  <a:pt x="161925" y="19050"/>
                </a:lnTo>
                <a:lnTo>
                  <a:pt x="245269" y="52387"/>
                </a:lnTo>
                <a:lnTo>
                  <a:pt x="304800" y="83344"/>
                </a:lnTo>
                <a:lnTo>
                  <a:pt x="366713" y="114300"/>
                </a:lnTo>
                <a:lnTo>
                  <a:pt x="435769" y="159544"/>
                </a:lnTo>
                <a:lnTo>
                  <a:pt x="473869" y="188119"/>
                </a:lnTo>
                <a:lnTo>
                  <a:pt x="488156" y="207169"/>
                </a:lnTo>
                <a:lnTo>
                  <a:pt x="500063" y="233362"/>
                </a:lnTo>
                <a:lnTo>
                  <a:pt x="514350" y="280987"/>
                </a:lnTo>
                <a:lnTo>
                  <a:pt x="516731" y="321469"/>
                </a:lnTo>
                <a:lnTo>
                  <a:pt x="516731" y="497681"/>
                </a:lnTo>
                <a:lnTo>
                  <a:pt x="533400" y="664369"/>
                </a:lnTo>
                <a:lnTo>
                  <a:pt x="538163" y="869156"/>
                </a:lnTo>
                <a:lnTo>
                  <a:pt x="538163" y="1023937"/>
                </a:lnTo>
                <a:lnTo>
                  <a:pt x="531019" y="1119187"/>
                </a:lnTo>
                <a:lnTo>
                  <a:pt x="519113" y="1162050"/>
                </a:lnTo>
                <a:lnTo>
                  <a:pt x="502444" y="1197769"/>
                </a:lnTo>
                <a:lnTo>
                  <a:pt x="483394" y="1226344"/>
                </a:lnTo>
                <a:lnTo>
                  <a:pt x="466725" y="1240631"/>
                </a:lnTo>
                <a:lnTo>
                  <a:pt x="450056" y="1245394"/>
                </a:lnTo>
                <a:lnTo>
                  <a:pt x="428625" y="1240631"/>
                </a:lnTo>
                <a:lnTo>
                  <a:pt x="404813" y="1223962"/>
                </a:lnTo>
                <a:lnTo>
                  <a:pt x="378619" y="1188244"/>
                </a:lnTo>
                <a:lnTo>
                  <a:pt x="359569" y="1147762"/>
                </a:lnTo>
                <a:lnTo>
                  <a:pt x="347663" y="1083469"/>
                </a:lnTo>
                <a:lnTo>
                  <a:pt x="326231" y="926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EEA7D9-C631-EC45-8127-A060F998206D}"/>
              </a:ext>
            </a:extLst>
          </p:cNvPr>
          <p:cNvSpPr/>
          <p:nvPr/>
        </p:nvSpPr>
        <p:spPr>
          <a:xfrm>
            <a:off x="6238875" y="2624138"/>
            <a:ext cx="419100" cy="1184275"/>
          </a:xfrm>
          <a:custGeom>
            <a:avLst/>
            <a:gdLst>
              <a:gd name="connsiteX0" fmla="*/ 38100 w 419100"/>
              <a:gd name="connsiteY0" fmla="*/ 814387 h 1183481"/>
              <a:gd name="connsiteX1" fmla="*/ 111919 w 419100"/>
              <a:gd name="connsiteY1" fmla="*/ 431006 h 1183481"/>
              <a:gd name="connsiteX2" fmla="*/ 133350 w 419100"/>
              <a:gd name="connsiteY2" fmla="*/ 259556 h 1183481"/>
              <a:gd name="connsiteX3" fmla="*/ 128588 w 419100"/>
              <a:gd name="connsiteY3" fmla="*/ 223837 h 1183481"/>
              <a:gd name="connsiteX4" fmla="*/ 116681 w 419100"/>
              <a:gd name="connsiteY4" fmla="*/ 180975 h 1183481"/>
              <a:gd name="connsiteX5" fmla="*/ 100013 w 419100"/>
              <a:gd name="connsiteY5" fmla="*/ 147637 h 1183481"/>
              <a:gd name="connsiteX6" fmla="*/ 80963 w 419100"/>
              <a:gd name="connsiteY6" fmla="*/ 121443 h 1183481"/>
              <a:gd name="connsiteX7" fmla="*/ 54769 w 419100"/>
              <a:gd name="connsiteY7" fmla="*/ 102393 h 1183481"/>
              <a:gd name="connsiteX8" fmla="*/ 38100 w 419100"/>
              <a:gd name="connsiteY8" fmla="*/ 85725 h 1183481"/>
              <a:gd name="connsiteX9" fmla="*/ 16669 w 419100"/>
              <a:gd name="connsiteY9" fmla="*/ 50006 h 1183481"/>
              <a:gd name="connsiteX10" fmla="*/ 9525 w 419100"/>
              <a:gd name="connsiteY10" fmla="*/ 28575 h 1183481"/>
              <a:gd name="connsiteX11" fmla="*/ 14288 w 419100"/>
              <a:gd name="connsiteY11" fmla="*/ 7143 h 1183481"/>
              <a:gd name="connsiteX12" fmla="*/ 26194 w 419100"/>
              <a:gd name="connsiteY12" fmla="*/ 0 h 1183481"/>
              <a:gd name="connsiteX13" fmla="*/ 76200 w 419100"/>
              <a:gd name="connsiteY13" fmla="*/ 0 h 1183481"/>
              <a:gd name="connsiteX14" fmla="*/ 142875 w 419100"/>
              <a:gd name="connsiteY14" fmla="*/ 9525 h 1183481"/>
              <a:gd name="connsiteX15" fmla="*/ 204788 w 419100"/>
              <a:gd name="connsiteY15" fmla="*/ 23812 h 1183481"/>
              <a:gd name="connsiteX16" fmla="*/ 252413 w 419100"/>
              <a:gd name="connsiteY16" fmla="*/ 42862 h 1183481"/>
              <a:gd name="connsiteX17" fmla="*/ 304800 w 419100"/>
              <a:gd name="connsiteY17" fmla="*/ 71437 h 1183481"/>
              <a:gd name="connsiteX18" fmla="*/ 342900 w 419100"/>
              <a:gd name="connsiteY18" fmla="*/ 97631 h 1183481"/>
              <a:gd name="connsiteX19" fmla="*/ 366713 w 419100"/>
              <a:gd name="connsiteY19" fmla="*/ 116681 h 1183481"/>
              <a:gd name="connsiteX20" fmla="*/ 383381 w 419100"/>
              <a:gd name="connsiteY20" fmla="*/ 138112 h 1183481"/>
              <a:gd name="connsiteX21" fmla="*/ 400050 w 419100"/>
              <a:gd name="connsiteY21" fmla="*/ 164306 h 1183481"/>
              <a:gd name="connsiteX22" fmla="*/ 409575 w 419100"/>
              <a:gd name="connsiteY22" fmla="*/ 195262 h 1183481"/>
              <a:gd name="connsiteX23" fmla="*/ 416719 w 419100"/>
              <a:gd name="connsiteY23" fmla="*/ 238125 h 1183481"/>
              <a:gd name="connsiteX24" fmla="*/ 419100 w 419100"/>
              <a:gd name="connsiteY24" fmla="*/ 276225 h 1183481"/>
              <a:gd name="connsiteX25" fmla="*/ 404813 w 419100"/>
              <a:gd name="connsiteY25" fmla="*/ 395287 h 1183481"/>
              <a:gd name="connsiteX26" fmla="*/ 335756 w 419100"/>
              <a:gd name="connsiteY26" fmla="*/ 611981 h 1183481"/>
              <a:gd name="connsiteX27" fmla="*/ 278606 w 419100"/>
              <a:gd name="connsiteY27" fmla="*/ 816768 h 1183481"/>
              <a:gd name="connsiteX28" fmla="*/ 226219 w 419100"/>
              <a:gd name="connsiteY28" fmla="*/ 990600 h 1183481"/>
              <a:gd name="connsiteX29" fmla="*/ 197644 w 419100"/>
              <a:gd name="connsiteY29" fmla="*/ 1088231 h 1183481"/>
              <a:gd name="connsiteX30" fmla="*/ 178594 w 419100"/>
              <a:gd name="connsiteY30" fmla="*/ 1121568 h 1183481"/>
              <a:gd name="connsiteX31" fmla="*/ 157163 w 419100"/>
              <a:gd name="connsiteY31" fmla="*/ 1147762 h 1183481"/>
              <a:gd name="connsiteX32" fmla="*/ 128588 w 419100"/>
              <a:gd name="connsiteY32" fmla="*/ 1171575 h 1183481"/>
              <a:gd name="connsiteX33" fmla="*/ 107156 w 419100"/>
              <a:gd name="connsiteY33" fmla="*/ 1178718 h 1183481"/>
              <a:gd name="connsiteX34" fmla="*/ 78581 w 419100"/>
              <a:gd name="connsiteY34" fmla="*/ 1183481 h 1183481"/>
              <a:gd name="connsiteX35" fmla="*/ 50006 w 419100"/>
              <a:gd name="connsiteY35" fmla="*/ 1181100 h 1183481"/>
              <a:gd name="connsiteX36" fmla="*/ 33338 w 419100"/>
              <a:gd name="connsiteY36" fmla="*/ 1173956 h 1183481"/>
              <a:gd name="connsiteX37" fmla="*/ 19050 w 419100"/>
              <a:gd name="connsiteY37" fmla="*/ 1159668 h 1183481"/>
              <a:gd name="connsiteX38" fmla="*/ 2381 w 419100"/>
              <a:gd name="connsiteY38" fmla="*/ 1109662 h 1183481"/>
              <a:gd name="connsiteX39" fmla="*/ 0 w 419100"/>
              <a:gd name="connsiteY39" fmla="*/ 1026318 h 1183481"/>
              <a:gd name="connsiteX40" fmla="*/ 14288 w 419100"/>
              <a:gd name="connsiteY40" fmla="*/ 947737 h 1183481"/>
              <a:gd name="connsiteX41" fmla="*/ 38100 w 419100"/>
              <a:gd name="connsiteY41" fmla="*/ 814387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9100" h="1183481">
                <a:moveTo>
                  <a:pt x="38100" y="814387"/>
                </a:moveTo>
                <a:lnTo>
                  <a:pt x="111919" y="431006"/>
                </a:lnTo>
                <a:lnTo>
                  <a:pt x="133350" y="259556"/>
                </a:lnTo>
                <a:lnTo>
                  <a:pt x="128588" y="223837"/>
                </a:lnTo>
                <a:lnTo>
                  <a:pt x="116681" y="180975"/>
                </a:lnTo>
                <a:lnTo>
                  <a:pt x="100013" y="147637"/>
                </a:lnTo>
                <a:lnTo>
                  <a:pt x="80963" y="121443"/>
                </a:lnTo>
                <a:lnTo>
                  <a:pt x="54769" y="102393"/>
                </a:lnTo>
                <a:lnTo>
                  <a:pt x="38100" y="85725"/>
                </a:lnTo>
                <a:lnTo>
                  <a:pt x="16669" y="50006"/>
                </a:lnTo>
                <a:lnTo>
                  <a:pt x="9525" y="28575"/>
                </a:lnTo>
                <a:lnTo>
                  <a:pt x="14288" y="7143"/>
                </a:lnTo>
                <a:lnTo>
                  <a:pt x="26194" y="0"/>
                </a:lnTo>
                <a:lnTo>
                  <a:pt x="76200" y="0"/>
                </a:lnTo>
                <a:lnTo>
                  <a:pt x="142875" y="9525"/>
                </a:lnTo>
                <a:lnTo>
                  <a:pt x="204788" y="23812"/>
                </a:lnTo>
                <a:lnTo>
                  <a:pt x="252413" y="42862"/>
                </a:lnTo>
                <a:lnTo>
                  <a:pt x="304800" y="71437"/>
                </a:lnTo>
                <a:lnTo>
                  <a:pt x="342900" y="97631"/>
                </a:lnTo>
                <a:lnTo>
                  <a:pt x="366713" y="116681"/>
                </a:lnTo>
                <a:lnTo>
                  <a:pt x="383381" y="138112"/>
                </a:lnTo>
                <a:lnTo>
                  <a:pt x="400050" y="164306"/>
                </a:lnTo>
                <a:lnTo>
                  <a:pt x="409575" y="195262"/>
                </a:lnTo>
                <a:cubicBezTo>
                  <a:pt x="416857" y="236525"/>
                  <a:pt x="416719" y="222041"/>
                  <a:pt x="416719" y="238125"/>
                </a:cubicBezTo>
                <a:lnTo>
                  <a:pt x="419100" y="276225"/>
                </a:lnTo>
                <a:lnTo>
                  <a:pt x="404813" y="395287"/>
                </a:lnTo>
                <a:lnTo>
                  <a:pt x="335756" y="611981"/>
                </a:lnTo>
                <a:lnTo>
                  <a:pt x="278606" y="816768"/>
                </a:lnTo>
                <a:lnTo>
                  <a:pt x="226219" y="990600"/>
                </a:lnTo>
                <a:lnTo>
                  <a:pt x="197644" y="1088231"/>
                </a:lnTo>
                <a:lnTo>
                  <a:pt x="178594" y="1121568"/>
                </a:lnTo>
                <a:lnTo>
                  <a:pt x="157163" y="1147762"/>
                </a:lnTo>
                <a:lnTo>
                  <a:pt x="128588" y="1171575"/>
                </a:lnTo>
                <a:lnTo>
                  <a:pt x="107156" y="1178718"/>
                </a:lnTo>
                <a:lnTo>
                  <a:pt x="78581" y="1183481"/>
                </a:lnTo>
                <a:lnTo>
                  <a:pt x="50006" y="1181100"/>
                </a:lnTo>
                <a:lnTo>
                  <a:pt x="33338" y="1173956"/>
                </a:lnTo>
                <a:lnTo>
                  <a:pt x="19050" y="1159668"/>
                </a:lnTo>
                <a:lnTo>
                  <a:pt x="2381" y="1109662"/>
                </a:lnTo>
                <a:cubicBezTo>
                  <a:pt x="1587" y="1081881"/>
                  <a:pt x="794" y="1054099"/>
                  <a:pt x="0" y="1026318"/>
                </a:cubicBezTo>
                <a:lnTo>
                  <a:pt x="14288" y="947737"/>
                </a:lnTo>
                <a:lnTo>
                  <a:pt x="38100" y="814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29C3528-BAE6-3A46-B984-3E14764B0535}"/>
              </a:ext>
            </a:extLst>
          </p:cNvPr>
          <p:cNvSpPr/>
          <p:nvPr/>
        </p:nvSpPr>
        <p:spPr>
          <a:xfrm>
            <a:off x="4017963" y="4284663"/>
            <a:ext cx="1416050" cy="1704975"/>
          </a:xfrm>
          <a:custGeom>
            <a:avLst/>
            <a:gdLst>
              <a:gd name="connsiteX0" fmla="*/ 904875 w 1416844"/>
              <a:gd name="connsiteY0" fmla="*/ 1054894 h 1704975"/>
              <a:gd name="connsiteX1" fmla="*/ 733425 w 1416844"/>
              <a:gd name="connsiteY1" fmla="*/ 1240631 h 1704975"/>
              <a:gd name="connsiteX2" fmla="*/ 611981 w 1416844"/>
              <a:gd name="connsiteY2" fmla="*/ 1343025 h 1704975"/>
              <a:gd name="connsiteX3" fmla="*/ 509587 w 1416844"/>
              <a:gd name="connsiteY3" fmla="*/ 1421606 h 1704975"/>
              <a:gd name="connsiteX4" fmla="*/ 333375 w 1416844"/>
              <a:gd name="connsiteY4" fmla="*/ 1535906 h 1704975"/>
              <a:gd name="connsiteX5" fmla="*/ 171450 w 1416844"/>
              <a:gd name="connsiteY5" fmla="*/ 1631156 h 1704975"/>
              <a:gd name="connsiteX6" fmla="*/ 45244 w 1416844"/>
              <a:gd name="connsiteY6" fmla="*/ 1697831 h 1704975"/>
              <a:gd name="connsiteX7" fmla="*/ 21431 w 1416844"/>
              <a:gd name="connsiteY7" fmla="*/ 1704975 h 1704975"/>
              <a:gd name="connsiteX8" fmla="*/ 4762 w 1416844"/>
              <a:gd name="connsiteY8" fmla="*/ 1700212 h 1704975"/>
              <a:gd name="connsiteX9" fmla="*/ 0 w 1416844"/>
              <a:gd name="connsiteY9" fmla="*/ 1688306 h 1704975"/>
              <a:gd name="connsiteX10" fmla="*/ 4762 w 1416844"/>
              <a:gd name="connsiteY10" fmla="*/ 1659731 h 1704975"/>
              <a:gd name="connsiteX11" fmla="*/ 21431 w 1416844"/>
              <a:gd name="connsiteY11" fmla="*/ 1638300 h 1704975"/>
              <a:gd name="connsiteX12" fmla="*/ 173831 w 1416844"/>
              <a:gd name="connsiteY12" fmla="*/ 1526381 h 1704975"/>
              <a:gd name="connsiteX13" fmla="*/ 323850 w 1416844"/>
              <a:gd name="connsiteY13" fmla="*/ 1404937 h 1704975"/>
              <a:gd name="connsiteX14" fmla="*/ 459581 w 1416844"/>
              <a:gd name="connsiteY14" fmla="*/ 1283494 h 1704975"/>
              <a:gd name="connsiteX15" fmla="*/ 614362 w 1416844"/>
              <a:gd name="connsiteY15" fmla="*/ 1123950 h 1704975"/>
              <a:gd name="connsiteX16" fmla="*/ 688181 w 1416844"/>
              <a:gd name="connsiteY16" fmla="*/ 1038225 h 1704975"/>
              <a:gd name="connsiteX17" fmla="*/ 812006 w 1416844"/>
              <a:gd name="connsiteY17" fmla="*/ 866775 h 1704975"/>
              <a:gd name="connsiteX18" fmla="*/ 938212 w 1416844"/>
              <a:gd name="connsiteY18" fmla="*/ 650081 h 1704975"/>
              <a:gd name="connsiteX19" fmla="*/ 1019175 w 1416844"/>
              <a:gd name="connsiteY19" fmla="*/ 500062 h 1704975"/>
              <a:gd name="connsiteX20" fmla="*/ 1071562 w 1416844"/>
              <a:gd name="connsiteY20" fmla="*/ 366712 h 1704975"/>
              <a:gd name="connsiteX21" fmla="*/ 1085850 w 1416844"/>
              <a:gd name="connsiteY21" fmla="*/ 309562 h 1704975"/>
              <a:gd name="connsiteX22" fmla="*/ 1085850 w 1416844"/>
              <a:gd name="connsiteY22" fmla="*/ 276225 h 1704975"/>
              <a:gd name="connsiteX23" fmla="*/ 1073944 w 1416844"/>
              <a:gd name="connsiteY23" fmla="*/ 238125 h 1704975"/>
              <a:gd name="connsiteX24" fmla="*/ 1050131 w 1416844"/>
              <a:gd name="connsiteY24" fmla="*/ 200025 h 1704975"/>
              <a:gd name="connsiteX25" fmla="*/ 1000125 w 1416844"/>
              <a:gd name="connsiteY25" fmla="*/ 142875 h 1704975"/>
              <a:gd name="connsiteX26" fmla="*/ 857250 w 1416844"/>
              <a:gd name="connsiteY26" fmla="*/ 19050 h 1704975"/>
              <a:gd name="connsiteX27" fmla="*/ 1059656 w 1416844"/>
              <a:gd name="connsiteY27" fmla="*/ 0 h 1704975"/>
              <a:gd name="connsiteX28" fmla="*/ 1207294 w 1416844"/>
              <a:gd name="connsiteY28" fmla="*/ 76200 h 1704975"/>
              <a:gd name="connsiteX29" fmla="*/ 1259681 w 1416844"/>
              <a:gd name="connsiteY29" fmla="*/ 102394 h 1704975"/>
              <a:gd name="connsiteX30" fmla="*/ 1338262 w 1416844"/>
              <a:gd name="connsiteY30" fmla="*/ 152400 h 1704975"/>
              <a:gd name="connsiteX31" fmla="*/ 1369219 w 1416844"/>
              <a:gd name="connsiteY31" fmla="*/ 169069 h 1704975"/>
              <a:gd name="connsiteX32" fmla="*/ 1388269 w 1416844"/>
              <a:gd name="connsiteY32" fmla="*/ 185737 h 1704975"/>
              <a:gd name="connsiteX33" fmla="*/ 1402556 w 1416844"/>
              <a:gd name="connsiteY33" fmla="*/ 207169 h 1704975"/>
              <a:gd name="connsiteX34" fmla="*/ 1412081 w 1416844"/>
              <a:gd name="connsiteY34" fmla="*/ 228600 h 1704975"/>
              <a:gd name="connsiteX35" fmla="*/ 1416844 w 1416844"/>
              <a:gd name="connsiteY35" fmla="*/ 259556 h 1704975"/>
              <a:gd name="connsiteX36" fmla="*/ 1407319 w 1416844"/>
              <a:gd name="connsiteY36" fmla="*/ 316706 h 1704975"/>
              <a:gd name="connsiteX37" fmla="*/ 1393031 w 1416844"/>
              <a:gd name="connsiteY37" fmla="*/ 354806 h 1704975"/>
              <a:gd name="connsiteX38" fmla="*/ 1364456 w 1416844"/>
              <a:gd name="connsiteY38" fmla="*/ 388144 h 1704975"/>
              <a:gd name="connsiteX39" fmla="*/ 1290637 w 1416844"/>
              <a:gd name="connsiteY39" fmla="*/ 511969 h 1704975"/>
              <a:gd name="connsiteX40" fmla="*/ 1171575 w 1416844"/>
              <a:gd name="connsiteY40" fmla="*/ 704850 h 1704975"/>
              <a:gd name="connsiteX41" fmla="*/ 1014412 w 1416844"/>
              <a:gd name="connsiteY41" fmla="*/ 926306 h 1704975"/>
              <a:gd name="connsiteX42" fmla="*/ 904875 w 1416844"/>
              <a:gd name="connsiteY42" fmla="*/ 1054894 h 1704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16844" h="1704975">
                <a:moveTo>
                  <a:pt x="904875" y="1054894"/>
                </a:moveTo>
                <a:lnTo>
                  <a:pt x="733425" y="1240631"/>
                </a:lnTo>
                <a:lnTo>
                  <a:pt x="611981" y="1343025"/>
                </a:lnTo>
                <a:lnTo>
                  <a:pt x="509587" y="1421606"/>
                </a:lnTo>
                <a:lnTo>
                  <a:pt x="333375" y="1535906"/>
                </a:lnTo>
                <a:lnTo>
                  <a:pt x="171450" y="1631156"/>
                </a:lnTo>
                <a:lnTo>
                  <a:pt x="45244" y="1697831"/>
                </a:lnTo>
                <a:lnTo>
                  <a:pt x="21431" y="1704975"/>
                </a:lnTo>
                <a:lnTo>
                  <a:pt x="4762" y="1700212"/>
                </a:lnTo>
                <a:lnTo>
                  <a:pt x="0" y="1688306"/>
                </a:lnTo>
                <a:lnTo>
                  <a:pt x="4762" y="1659731"/>
                </a:lnTo>
                <a:lnTo>
                  <a:pt x="21431" y="1638300"/>
                </a:lnTo>
                <a:lnTo>
                  <a:pt x="173831" y="1526381"/>
                </a:lnTo>
                <a:lnTo>
                  <a:pt x="323850" y="1404937"/>
                </a:lnTo>
                <a:lnTo>
                  <a:pt x="459581" y="1283494"/>
                </a:lnTo>
                <a:lnTo>
                  <a:pt x="614362" y="1123950"/>
                </a:lnTo>
                <a:lnTo>
                  <a:pt x="688181" y="1038225"/>
                </a:lnTo>
                <a:lnTo>
                  <a:pt x="812006" y="866775"/>
                </a:lnTo>
                <a:lnTo>
                  <a:pt x="938212" y="650081"/>
                </a:lnTo>
                <a:lnTo>
                  <a:pt x="1019175" y="500062"/>
                </a:lnTo>
                <a:lnTo>
                  <a:pt x="1071562" y="366712"/>
                </a:lnTo>
                <a:lnTo>
                  <a:pt x="1085850" y="309562"/>
                </a:lnTo>
                <a:lnTo>
                  <a:pt x="1085850" y="276225"/>
                </a:lnTo>
                <a:lnTo>
                  <a:pt x="1073944" y="238125"/>
                </a:lnTo>
                <a:lnTo>
                  <a:pt x="1050131" y="200025"/>
                </a:lnTo>
                <a:lnTo>
                  <a:pt x="1000125" y="142875"/>
                </a:lnTo>
                <a:lnTo>
                  <a:pt x="857250" y="19050"/>
                </a:lnTo>
                <a:lnTo>
                  <a:pt x="1059656" y="0"/>
                </a:lnTo>
                <a:lnTo>
                  <a:pt x="1207294" y="76200"/>
                </a:lnTo>
                <a:lnTo>
                  <a:pt x="1259681" y="102394"/>
                </a:lnTo>
                <a:lnTo>
                  <a:pt x="1338262" y="152400"/>
                </a:lnTo>
                <a:lnTo>
                  <a:pt x="1369219" y="169069"/>
                </a:lnTo>
                <a:cubicBezTo>
                  <a:pt x="1386739" y="184087"/>
                  <a:pt x="1380712" y="178183"/>
                  <a:pt x="1388269" y="185737"/>
                </a:cubicBezTo>
                <a:lnTo>
                  <a:pt x="1402556" y="207169"/>
                </a:lnTo>
                <a:lnTo>
                  <a:pt x="1412081" y="228600"/>
                </a:lnTo>
                <a:lnTo>
                  <a:pt x="1416844" y="259556"/>
                </a:lnTo>
                <a:lnTo>
                  <a:pt x="1407319" y="316706"/>
                </a:lnTo>
                <a:lnTo>
                  <a:pt x="1393031" y="354806"/>
                </a:lnTo>
                <a:lnTo>
                  <a:pt x="1364456" y="388144"/>
                </a:lnTo>
                <a:lnTo>
                  <a:pt x="1290637" y="511969"/>
                </a:lnTo>
                <a:lnTo>
                  <a:pt x="1171575" y="704850"/>
                </a:lnTo>
                <a:lnTo>
                  <a:pt x="1014412" y="926306"/>
                </a:lnTo>
                <a:lnTo>
                  <a:pt x="904875" y="1054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F4CA1E9-3DC4-854C-958E-D6E111DED9BA}"/>
              </a:ext>
            </a:extLst>
          </p:cNvPr>
          <p:cNvSpPr/>
          <p:nvPr/>
        </p:nvSpPr>
        <p:spPr>
          <a:xfrm>
            <a:off x="5656263" y="4181475"/>
            <a:ext cx="1743075" cy="1638300"/>
          </a:xfrm>
          <a:custGeom>
            <a:avLst/>
            <a:gdLst>
              <a:gd name="connsiteX0" fmla="*/ 228600 w 1743075"/>
              <a:gd name="connsiteY0" fmla="*/ 823913 h 1638300"/>
              <a:gd name="connsiteX1" fmla="*/ 228600 w 1743075"/>
              <a:gd name="connsiteY1" fmla="*/ 364331 h 1638300"/>
              <a:gd name="connsiteX2" fmla="*/ 223837 w 1743075"/>
              <a:gd name="connsiteY2" fmla="*/ 247650 h 1638300"/>
              <a:gd name="connsiteX3" fmla="*/ 216694 w 1743075"/>
              <a:gd name="connsiteY3" fmla="*/ 204788 h 1638300"/>
              <a:gd name="connsiteX4" fmla="*/ 204787 w 1743075"/>
              <a:gd name="connsiteY4" fmla="*/ 161925 h 1638300"/>
              <a:gd name="connsiteX5" fmla="*/ 188119 w 1743075"/>
              <a:gd name="connsiteY5" fmla="*/ 135731 h 1638300"/>
              <a:gd name="connsiteX6" fmla="*/ 173831 w 1743075"/>
              <a:gd name="connsiteY6" fmla="*/ 116681 h 1638300"/>
              <a:gd name="connsiteX7" fmla="*/ 140494 w 1743075"/>
              <a:gd name="connsiteY7" fmla="*/ 88106 h 1638300"/>
              <a:gd name="connsiteX8" fmla="*/ 0 w 1743075"/>
              <a:gd name="connsiteY8" fmla="*/ 0 h 1638300"/>
              <a:gd name="connsiteX9" fmla="*/ 261937 w 1743075"/>
              <a:gd name="connsiteY9" fmla="*/ 0 h 1638300"/>
              <a:gd name="connsiteX10" fmla="*/ 366712 w 1743075"/>
              <a:gd name="connsiteY10" fmla="*/ 92869 h 1638300"/>
              <a:gd name="connsiteX11" fmla="*/ 419100 w 1743075"/>
              <a:gd name="connsiteY11" fmla="*/ 140494 h 1638300"/>
              <a:gd name="connsiteX12" fmla="*/ 454819 w 1743075"/>
              <a:gd name="connsiteY12" fmla="*/ 176213 h 1638300"/>
              <a:gd name="connsiteX13" fmla="*/ 485775 w 1743075"/>
              <a:gd name="connsiteY13" fmla="*/ 211931 h 1638300"/>
              <a:gd name="connsiteX14" fmla="*/ 504825 w 1743075"/>
              <a:gd name="connsiteY14" fmla="*/ 240506 h 1638300"/>
              <a:gd name="connsiteX15" fmla="*/ 514350 w 1743075"/>
              <a:gd name="connsiteY15" fmla="*/ 271463 h 1638300"/>
              <a:gd name="connsiteX16" fmla="*/ 516731 w 1743075"/>
              <a:gd name="connsiteY16" fmla="*/ 302419 h 1638300"/>
              <a:gd name="connsiteX17" fmla="*/ 509587 w 1743075"/>
              <a:gd name="connsiteY17" fmla="*/ 347663 h 1638300"/>
              <a:gd name="connsiteX18" fmla="*/ 488156 w 1743075"/>
              <a:gd name="connsiteY18" fmla="*/ 392906 h 1638300"/>
              <a:gd name="connsiteX19" fmla="*/ 438150 w 1743075"/>
              <a:gd name="connsiteY19" fmla="*/ 695325 h 1638300"/>
              <a:gd name="connsiteX20" fmla="*/ 414337 w 1743075"/>
              <a:gd name="connsiteY20" fmla="*/ 919163 h 1638300"/>
              <a:gd name="connsiteX21" fmla="*/ 404812 w 1743075"/>
              <a:gd name="connsiteY21" fmla="*/ 1185863 h 1638300"/>
              <a:gd name="connsiteX22" fmla="*/ 409575 w 1743075"/>
              <a:gd name="connsiteY22" fmla="*/ 1221581 h 1638300"/>
              <a:gd name="connsiteX23" fmla="*/ 416719 w 1743075"/>
              <a:gd name="connsiteY23" fmla="*/ 1257300 h 1638300"/>
              <a:gd name="connsiteX24" fmla="*/ 431006 w 1743075"/>
              <a:gd name="connsiteY24" fmla="*/ 1288256 h 1638300"/>
              <a:gd name="connsiteX25" fmla="*/ 452437 w 1743075"/>
              <a:gd name="connsiteY25" fmla="*/ 1314450 h 1638300"/>
              <a:gd name="connsiteX26" fmla="*/ 481012 w 1743075"/>
              <a:gd name="connsiteY26" fmla="*/ 1340644 h 1638300"/>
              <a:gd name="connsiteX27" fmla="*/ 521494 w 1743075"/>
              <a:gd name="connsiteY27" fmla="*/ 1362075 h 1638300"/>
              <a:gd name="connsiteX28" fmla="*/ 564356 w 1743075"/>
              <a:gd name="connsiteY28" fmla="*/ 1376363 h 1638300"/>
              <a:gd name="connsiteX29" fmla="*/ 642937 w 1743075"/>
              <a:gd name="connsiteY29" fmla="*/ 1390650 h 1638300"/>
              <a:gd name="connsiteX30" fmla="*/ 721519 w 1743075"/>
              <a:gd name="connsiteY30" fmla="*/ 1393031 h 1638300"/>
              <a:gd name="connsiteX31" fmla="*/ 859631 w 1743075"/>
              <a:gd name="connsiteY31" fmla="*/ 1402556 h 1638300"/>
              <a:gd name="connsiteX32" fmla="*/ 1028700 w 1743075"/>
              <a:gd name="connsiteY32" fmla="*/ 1397794 h 1638300"/>
              <a:gd name="connsiteX33" fmla="*/ 1157287 w 1743075"/>
              <a:gd name="connsiteY33" fmla="*/ 1388269 h 1638300"/>
              <a:gd name="connsiteX34" fmla="*/ 1235869 w 1743075"/>
              <a:gd name="connsiteY34" fmla="*/ 1376363 h 1638300"/>
              <a:gd name="connsiteX35" fmla="*/ 1309687 w 1743075"/>
              <a:gd name="connsiteY35" fmla="*/ 1354931 h 1638300"/>
              <a:gd name="connsiteX36" fmla="*/ 1352550 w 1743075"/>
              <a:gd name="connsiteY36" fmla="*/ 1326356 h 1638300"/>
              <a:gd name="connsiteX37" fmla="*/ 1631156 w 1743075"/>
              <a:gd name="connsiteY37" fmla="*/ 1312069 h 1638300"/>
              <a:gd name="connsiteX38" fmla="*/ 1674019 w 1743075"/>
              <a:gd name="connsiteY38" fmla="*/ 1369219 h 1638300"/>
              <a:gd name="connsiteX39" fmla="*/ 1724025 w 1743075"/>
              <a:gd name="connsiteY39" fmla="*/ 1416844 h 1638300"/>
              <a:gd name="connsiteX40" fmla="*/ 1733550 w 1743075"/>
              <a:gd name="connsiteY40" fmla="*/ 1435894 h 1638300"/>
              <a:gd name="connsiteX41" fmla="*/ 1743075 w 1743075"/>
              <a:gd name="connsiteY41" fmla="*/ 1476375 h 1638300"/>
              <a:gd name="connsiteX42" fmla="*/ 1740694 w 1743075"/>
              <a:gd name="connsiteY42" fmla="*/ 1514475 h 1638300"/>
              <a:gd name="connsiteX43" fmla="*/ 1726406 w 1743075"/>
              <a:gd name="connsiteY43" fmla="*/ 1540669 h 1638300"/>
              <a:gd name="connsiteX44" fmla="*/ 1693069 w 1743075"/>
              <a:gd name="connsiteY44" fmla="*/ 1566863 h 1638300"/>
              <a:gd name="connsiteX45" fmla="*/ 1657350 w 1743075"/>
              <a:gd name="connsiteY45" fmla="*/ 1588294 h 1638300"/>
              <a:gd name="connsiteX46" fmla="*/ 1578769 w 1743075"/>
              <a:gd name="connsiteY46" fmla="*/ 1600200 h 1638300"/>
              <a:gd name="connsiteX47" fmla="*/ 1412081 w 1743075"/>
              <a:gd name="connsiteY47" fmla="*/ 1621631 h 1638300"/>
              <a:gd name="connsiteX48" fmla="*/ 1243012 w 1743075"/>
              <a:gd name="connsiteY48" fmla="*/ 1633538 h 1638300"/>
              <a:gd name="connsiteX49" fmla="*/ 971550 w 1743075"/>
              <a:gd name="connsiteY49" fmla="*/ 1638300 h 1638300"/>
              <a:gd name="connsiteX50" fmla="*/ 692944 w 1743075"/>
              <a:gd name="connsiteY50" fmla="*/ 1638300 h 1638300"/>
              <a:gd name="connsiteX51" fmla="*/ 588169 w 1743075"/>
              <a:gd name="connsiteY51" fmla="*/ 1628775 h 1638300"/>
              <a:gd name="connsiteX52" fmla="*/ 545306 w 1743075"/>
              <a:gd name="connsiteY52" fmla="*/ 1619250 h 1638300"/>
              <a:gd name="connsiteX53" fmla="*/ 485775 w 1743075"/>
              <a:gd name="connsiteY53" fmla="*/ 1604963 h 1638300"/>
              <a:gd name="connsiteX54" fmla="*/ 423862 w 1743075"/>
              <a:gd name="connsiteY54" fmla="*/ 1578769 h 1638300"/>
              <a:gd name="connsiteX55" fmla="*/ 381000 w 1743075"/>
              <a:gd name="connsiteY55" fmla="*/ 1554956 h 1638300"/>
              <a:gd name="connsiteX56" fmla="*/ 338137 w 1743075"/>
              <a:gd name="connsiteY56" fmla="*/ 1526381 h 1638300"/>
              <a:gd name="connsiteX57" fmla="*/ 302419 w 1743075"/>
              <a:gd name="connsiteY57" fmla="*/ 1493044 h 1638300"/>
              <a:gd name="connsiteX58" fmla="*/ 280987 w 1743075"/>
              <a:gd name="connsiteY58" fmla="*/ 1459706 h 1638300"/>
              <a:gd name="connsiteX59" fmla="*/ 257175 w 1743075"/>
              <a:gd name="connsiteY59" fmla="*/ 1414463 h 1638300"/>
              <a:gd name="connsiteX60" fmla="*/ 238125 w 1743075"/>
              <a:gd name="connsiteY60" fmla="*/ 1335881 h 1638300"/>
              <a:gd name="connsiteX61" fmla="*/ 230981 w 1743075"/>
              <a:gd name="connsiteY61" fmla="*/ 1209675 h 1638300"/>
              <a:gd name="connsiteX62" fmla="*/ 228600 w 1743075"/>
              <a:gd name="connsiteY62" fmla="*/ 1019175 h 1638300"/>
              <a:gd name="connsiteX63" fmla="*/ 228600 w 1743075"/>
              <a:gd name="connsiteY63" fmla="*/ 823913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43075" h="1638300">
                <a:moveTo>
                  <a:pt x="228600" y="823913"/>
                </a:moveTo>
                <a:lnTo>
                  <a:pt x="228600" y="364331"/>
                </a:lnTo>
                <a:lnTo>
                  <a:pt x="223837" y="247650"/>
                </a:lnTo>
                <a:lnTo>
                  <a:pt x="216694" y="204788"/>
                </a:lnTo>
                <a:lnTo>
                  <a:pt x="204787" y="161925"/>
                </a:lnTo>
                <a:lnTo>
                  <a:pt x="188119" y="135731"/>
                </a:lnTo>
                <a:lnTo>
                  <a:pt x="173831" y="116681"/>
                </a:lnTo>
                <a:lnTo>
                  <a:pt x="140494" y="88106"/>
                </a:lnTo>
                <a:lnTo>
                  <a:pt x="0" y="0"/>
                </a:lnTo>
                <a:lnTo>
                  <a:pt x="261937" y="0"/>
                </a:lnTo>
                <a:lnTo>
                  <a:pt x="366712" y="92869"/>
                </a:lnTo>
                <a:lnTo>
                  <a:pt x="419100" y="140494"/>
                </a:lnTo>
                <a:lnTo>
                  <a:pt x="454819" y="176213"/>
                </a:lnTo>
                <a:lnTo>
                  <a:pt x="485775" y="211931"/>
                </a:lnTo>
                <a:lnTo>
                  <a:pt x="504825" y="240506"/>
                </a:lnTo>
                <a:lnTo>
                  <a:pt x="514350" y="271463"/>
                </a:lnTo>
                <a:lnTo>
                  <a:pt x="516731" y="302419"/>
                </a:lnTo>
                <a:lnTo>
                  <a:pt x="509587" y="347663"/>
                </a:lnTo>
                <a:lnTo>
                  <a:pt x="488156" y="392906"/>
                </a:lnTo>
                <a:lnTo>
                  <a:pt x="438150" y="695325"/>
                </a:lnTo>
                <a:lnTo>
                  <a:pt x="414337" y="919163"/>
                </a:lnTo>
                <a:lnTo>
                  <a:pt x="404812" y="1185863"/>
                </a:lnTo>
                <a:lnTo>
                  <a:pt x="409575" y="1221581"/>
                </a:lnTo>
                <a:lnTo>
                  <a:pt x="416719" y="1257300"/>
                </a:lnTo>
                <a:lnTo>
                  <a:pt x="431006" y="1288256"/>
                </a:lnTo>
                <a:lnTo>
                  <a:pt x="452437" y="1314450"/>
                </a:lnTo>
                <a:lnTo>
                  <a:pt x="481012" y="1340644"/>
                </a:lnTo>
                <a:lnTo>
                  <a:pt x="521494" y="1362075"/>
                </a:lnTo>
                <a:lnTo>
                  <a:pt x="564356" y="1376363"/>
                </a:lnTo>
                <a:lnTo>
                  <a:pt x="642937" y="1390650"/>
                </a:lnTo>
                <a:lnTo>
                  <a:pt x="721519" y="1393031"/>
                </a:lnTo>
                <a:lnTo>
                  <a:pt x="859631" y="1402556"/>
                </a:lnTo>
                <a:lnTo>
                  <a:pt x="1028700" y="1397794"/>
                </a:lnTo>
                <a:lnTo>
                  <a:pt x="1157287" y="1388269"/>
                </a:lnTo>
                <a:lnTo>
                  <a:pt x="1235869" y="1376363"/>
                </a:lnTo>
                <a:lnTo>
                  <a:pt x="1309687" y="1354931"/>
                </a:lnTo>
                <a:lnTo>
                  <a:pt x="1352550" y="1326356"/>
                </a:lnTo>
                <a:lnTo>
                  <a:pt x="1631156" y="1312069"/>
                </a:lnTo>
                <a:lnTo>
                  <a:pt x="1674019" y="1369219"/>
                </a:lnTo>
                <a:lnTo>
                  <a:pt x="1724025" y="1416844"/>
                </a:lnTo>
                <a:lnTo>
                  <a:pt x="1733550" y="1435894"/>
                </a:lnTo>
                <a:lnTo>
                  <a:pt x="1743075" y="1476375"/>
                </a:lnTo>
                <a:lnTo>
                  <a:pt x="1740694" y="1514475"/>
                </a:lnTo>
                <a:lnTo>
                  <a:pt x="1726406" y="1540669"/>
                </a:lnTo>
                <a:lnTo>
                  <a:pt x="1693069" y="1566863"/>
                </a:lnTo>
                <a:lnTo>
                  <a:pt x="1657350" y="1588294"/>
                </a:lnTo>
                <a:lnTo>
                  <a:pt x="1578769" y="1600200"/>
                </a:lnTo>
                <a:lnTo>
                  <a:pt x="1412081" y="1621631"/>
                </a:lnTo>
                <a:lnTo>
                  <a:pt x="1243012" y="1633538"/>
                </a:lnTo>
                <a:lnTo>
                  <a:pt x="971550" y="1638300"/>
                </a:lnTo>
                <a:lnTo>
                  <a:pt x="692944" y="1638300"/>
                </a:lnTo>
                <a:lnTo>
                  <a:pt x="588169" y="1628775"/>
                </a:lnTo>
                <a:lnTo>
                  <a:pt x="545306" y="1619250"/>
                </a:lnTo>
                <a:lnTo>
                  <a:pt x="485775" y="1604963"/>
                </a:lnTo>
                <a:lnTo>
                  <a:pt x="423862" y="1578769"/>
                </a:lnTo>
                <a:lnTo>
                  <a:pt x="381000" y="1554956"/>
                </a:lnTo>
                <a:lnTo>
                  <a:pt x="338137" y="1526381"/>
                </a:lnTo>
                <a:lnTo>
                  <a:pt x="302419" y="1493044"/>
                </a:lnTo>
                <a:lnTo>
                  <a:pt x="280987" y="1459706"/>
                </a:lnTo>
                <a:lnTo>
                  <a:pt x="257175" y="1414463"/>
                </a:lnTo>
                <a:lnTo>
                  <a:pt x="238125" y="1335881"/>
                </a:lnTo>
                <a:lnTo>
                  <a:pt x="230981" y="1209675"/>
                </a:lnTo>
                <a:cubicBezTo>
                  <a:pt x="230187" y="1146175"/>
                  <a:pt x="229394" y="1082675"/>
                  <a:pt x="228600" y="1019175"/>
                </a:cubicBezTo>
                <a:lnTo>
                  <a:pt x="228600" y="8239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D1170AD-D77A-FB4D-B7A6-28F85546B5AC}"/>
              </a:ext>
            </a:extLst>
          </p:cNvPr>
          <p:cNvSpPr/>
          <p:nvPr/>
        </p:nvSpPr>
        <p:spPr>
          <a:xfrm>
            <a:off x="6962775" y="4878388"/>
            <a:ext cx="328613" cy="714375"/>
          </a:xfrm>
          <a:custGeom>
            <a:avLst/>
            <a:gdLst>
              <a:gd name="connsiteX0" fmla="*/ 138113 w 328613"/>
              <a:gd name="connsiteY0" fmla="*/ 330994 h 714375"/>
              <a:gd name="connsiteX1" fmla="*/ 85725 w 328613"/>
              <a:gd name="connsiteY1" fmla="*/ 528638 h 714375"/>
              <a:gd name="connsiteX2" fmla="*/ 76200 w 328613"/>
              <a:gd name="connsiteY2" fmla="*/ 578644 h 714375"/>
              <a:gd name="connsiteX3" fmla="*/ 0 w 328613"/>
              <a:gd name="connsiteY3" fmla="*/ 692944 h 714375"/>
              <a:gd name="connsiteX4" fmla="*/ 328613 w 328613"/>
              <a:gd name="connsiteY4" fmla="*/ 714375 h 714375"/>
              <a:gd name="connsiteX5" fmla="*/ 323850 w 328613"/>
              <a:gd name="connsiteY5" fmla="*/ 614363 h 714375"/>
              <a:gd name="connsiteX6" fmla="*/ 304800 w 328613"/>
              <a:gd name="connsiteY6" fmla="*/ 566738 h 714375"/>
              <a:gd name="connsiteX7" fmla="*/ 295275 w 328613"/>
              <a:gd name="connsiteY7" fmla="*/ 495300 h 714375"/>
              <a:gd name="connsiteX8" fmla="*/ 280988 w 328613"/>
              <a:gd name="connsiteY8" fmla="*/ 195263 h 714375"/>
              <a:gd name="connsiteX9" fmla="*/ 283369 w 328613"/>
              <a:gd name="connsiteY9" fmla="*/ 38100 h 714375"/>
              <a:gd name="connsiteX10" fmla="*/ 278606 w 328613"/>
              <a:gd name="connsiteY10" fmla="*/ 19050 h 714375"/>
              <a:gd name="connsiteX11" fmla="*/ 259556 w 328613"/>
              <a:gd name="connsiteY11" fmla="*/ 4763 h 714375"/>
              <a:gd name="connsiteX12" fmla="*/ 233363 w 328613"/>
              <a:gd name="connsiteY12" fmla="*/ 0 h 714375"/>
              <a:gd name="connsiteX13" fmla="*/ 219075 w 328613"/>
              <a:gd name="connsiteY13" fmla="*/ 11907 h 714375"/>
              <a:gd name="connsiteX14" fmla="*/ 138113 w 328613"/>
              <a:gd name="connsiteY14" fmla="*/ 330994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8613" h="714375">
                <a:moveTo>
                  <a:pt x="138113" y="330994"/>
                </a:moveTo>
                <a:lnTo>
                  <a:pt x="85725" y="528638"/>
                </a:lnTo>
                <a:lnTo>
                  <a:pt x="76200" y="578644"/>
                </a:lnTo>
                <a:lnTo>
                  <a:pt x="0" y="692944"/>
                </a:lnTo>
                <a:lnTo>
                  <a:pt x="328613" y="714375"/>
                </a:lnTo>
                <a:lnTo>
                  <a:pt x="323850" y="614363"/>
                </a:lnTo>
                <a:lnTo>
                  <a:pt x="304800" y="566738"/>
                </a:lnTo>
                <a:lnTo>
                  <a:pt x="295275" y="495300"/>
                </a:lnTo>
                <a:lnTo>
                  <a:pt x="280988" y="195263"/>
                </a:lnTo>
                <a:cubicBezTo>
                  <a:pt x="281782" y="142875"/>
                  <a:pt x="282575" y="90488"/>
                  <a:pt x="283369" y="38100"/>
                </a:cubicBezTo>
                <a:lnTo>
                  <a:pt x="278606" y="19050"/>
                </a:lnTo>
                <a:lnTo>
                  <a:pt x="259556" y="4763"/>
                </a:lnTo>
                <a:lnTo>
                  <a:pt x="233363" y="0"/>
                </a:lnTo>
                <a:lnTo>
                  <a:pt x="219075" y="11907"/>
                </a:lnTo>
                <a:lnTo>
                  <a:pt x="138113" y="3309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250CB2-7FB5-40F7-81C5-DB2CC0CFDF2A}"/>
              </a:ext>
            </a:extLst>
          </p:cNvPr>
          <p:cNvGrpSpPr/>
          <p:nvPr/>
        </p:nvGrpSpPr>
        <p:grpSpPr>
          <a:xfrm>
            <a:off x="2474912" y="1504784"/>
            <a:ext cx="4924425" cy="4486275"/>
            <a:chOff x="2627313" y="1655763"/>
            <a:chExt cx="4924425" cy="44862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29E1E455-142D-4F7F-B5D5-D0DD17B16961}"/>
                </a:ext>
              </a:extLst>
            </p:cNvPr>
            <p:cNvSpPr/>
            <p:nvPr/>
          </p:nvSpPr>
          <p:spPr>
            <a:xfrm>
              <a:off x="2889250" y="2762250"/>
              <a:ext cx="334963" cy="1157288"/>
            </a:xfrm>
            <a:custGeom>
              <a:avLst/>
              <a:gdLst>
                <a:gd name="connsiteX0" fmla="*/ 19050 w 335757"/>
                <a:gd name="connsiteY0" fmla="*/ 783431 h 1157288"/>
                <a:gd name="connsiteX1" fmla="*/ 78582 w 335757"/>
                <a:gd name="connsiteY1" fmla="*/ 597694 h 1157288"/>
                <a:gd name="connsiteX2" fmla="*/ 102394 w 335757"/>
                <a:gd name="connsiteY2" fmla="*/ 497681 h 1157288"/>
                <a:gd name="connsiteX3" fmla="*/ 114300 w 335757"/>
                <a:gd name="connsiteY3" fmla="*/ 388144 h 1157288"/>
                <a:gd name="connsiteX4" fmla="*/ 119063 w 335757"/>
                <a:gd name="connsiteY4" fmla="*/ 254794 h 1157288"/>
                <a:gd name="connsiteX5" fmla="*/ 104775 w 335757"/>
                <a:gd name="connsiteY5" fmla="*/ 121444 h 1157288"/>
                <a:gd name="connsiteX6" fmla="*/ 88107 w 335757"/>
                <a:gd name="connsiteY6" fmla="*/ 42863 h 1157288"/>
                <a:gd name="connsiteX7" fmla="*/ 88107 w 335757"/>
                <a:gd name="connsiteY7" fmla="*/ 21431 h 1157288"/>
                <a:gd name="connsiteX8" fmla="*/ 95250 w 335757"/>
                <a:gd name="connsiteY8" fmla="*/ 4763 h 1157288"/>
                <a:gd name="connsiteX9" fmla="*/ 109538 w 335757"/>
                <a:gd name="connsiteY9" fmla="*/ 0 h 1157288"/>
                <a:gd name="connsiteX10" fmla="*/ 128588 w 335757"/>
                <a:gd name="connsiteY10" fmla="*/ 7144 h 1157288"/>
                <a:gd name="connsiteX11" fmla="*/ 152400 w 335757"/>
                <a:gd name="connsiteY11" fmla="*/ 28575 h 1157288"/>
                <a:gd name="connsiteX12" fmla="*/ 180975 w 335757"/>
                <a:gd name="connsiteY12" fmla="*/ 66675 h 1157288"/>
                <a:gd name="connsiteX13" fmla="*/ 207169 w 335757"/>
                <a:gd name="connsiteY13" fmla="*/ 107156 h 1157288"/>
                <a:gd name="connsiteX14" fmla="*/ 238125 w 335757"/>
                <a:gd name="connsiteY14" fmla="*/ 173831 h 1157288"/>
                <a:gd name="connsiteX15" fmla="*/ 273844 w 335757"/>
                <a:gd name="connsiteY15" fmla="*/ 271463 h 1157288"/>
                <a:gd name="connsiteX16" fmla="*/ 295275 w 335757"/>
                <a:gd name="connsiteY16" fmla="*/ 361950 h 1157288"/>
                <a:gd name="connsiteX17" fmla="*/ 309563 w 335757"/>
                <a:gd name="connsiteY17" fmla="*/ 445294 h 1157288"/>
                <a:gd name="connsiteX18" fmla="*/ 328613 w 335757"/>
                <a:gd name="connsiteY18" fmla="*/ 590550 h 1157288"/>
                <a:gd name="connsiteX19" fmla="*/ 335757 w 335757"/>
                <a:gd name="connsiteY19" fmla="*/ 714375 h 1157288"/>
                <a:gd name="connsiteX20" fmla="*/ 326232 w 335757"/>
                <a:gd name="connsiteY20" fmla="*/ 804863 h 1157288"/>
                <a:gd name="connsiteX21" fmla="*/ 302419 w 335757"/>
                <a:gd name="connsiteY21" fmla="*/ 900113 h 1157288"/>
                <a:gd name="connsiteX22" fmla="*/ 276225 w 335757"/>
                <a:gd name="connsiteY22" fmla="*/ 983456 h 1157288"/>
                <a:gd name="connsiteX23" fmla="*/ 245269 w 335757"/>
                <a:gd name="connsiteY23" fmla="*/ 1064419 h 1157288"/>
                <a:gd name="connsiteX24" fmla="*/ 211932 w 335757"/>
                <a:gd name="connsiteY24" fmla="*/ 1119188 h 1157288"/>
                <a:gd name="connsiteX25" fmla="*/ 192882 w 335757"/>
                <a:gd name="connsiteY25" fmla="*/ 1135856 h 1157288"/>
                <a:gd name="connsiteX26" fmla="*/ 164307 w 335757"/>
                <a:gd name="connsiteY26" fmla="*/ 1152525 h 1157288"/>
                <a:gd name="connsiteX27" fmla="*/ 140494 w 335757"/>
                <a:gd name="connsiteY27" fmla="*/ 1157288 h 1157288"/>
                <a:gd name="connsiteX28" fmla="*/ 111919 w 335757"/>
                <a:gd name="connsiteY28" fmla="*/ 1152525 h 1157288"/>
                <a:gd name="connsiteX29" fmla="*/ 88107 w 335757"/>
                <a:gd name="connsiteY29" fmla="*/ 1140619 h 1157288"/>
                <a:gd name="connsiteX30" fmla="*/ 73819 w 335757"/>
                <a:gd name="connsiteY30" fmla="*/ 1123950 h 1157288"/>
                <a:gd name="connsiteX31" fmla="*/ 45244 w 335757"/>
                <a:gd name="connsiteY31" fmla="*/ 1064419 h 1157288"/>
                <a:gd name="connsiteX32" fmla="*/ 19050 w 335757"/>
                <a:gd name="connsiteY32" fmla="*/ 1000125 h 1157288"/>
                <a:gd name="connsiteX33" fmla="*/ 2382 w 335757"/>
                <a:gd name="connsiteY33" fmla="*/ 928688 h 1157288"/>
                <a:gd name="connsiteX34" fmla="*/ 0 w 335757"/>
                <a:gd name="connsiteY34" fmla="*/ 859631 h 1157288"/>
                <a:gd name="connsiteX35" fmla="*/ 19050 w 335757"/>
                <a:gd name="connsiteY35" fmla="*/ 783431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5757" h="1157288">
                  <a:moveTo>
                    <a:pt x="19050" y="783431"/>
                  </a:moveTo>
                  <a:lnTo>
                    <a:pt x="78582" y="597694"/>
                  </a:lnTo>
                  <a:lnTo>
                    <a:pt x="102394" y="497681"/>
                  </a:lnTo>
                  <a:lnTo>
                    <a:pt x="114300" y="388144"/>
                  </a:lnTo>
                  <a:lnTo>
                    <a:pt x="119063" y="254794"/>
                  </a:lnTo>
                  <a:lnTo>
                    <a:pt x="104775" y="121444"/>
                  </a:lnTo>
                  <a:lnTo>
                    <a:pt x="88107" y="42863"/>
                  </a:lnTo>
                  <a:lnTo>
                    <a:pt x="88107" y="21431"/>
                  </a:lnTo>
                  <a:lnTo>
                    <a:pt x="95250" y="4763"/>
                  </a:lnTo>
                  <a:lnTo>
                    <a:pt x="109538" y="0"/>
                  </a:lnTo>
                  <a:lnTo>
                    <a:pt x="128588" y="7144"/>
                  </a:lnTo>
                  <a:lnTo>
                    <a:pt x="152400" y="28575"/>
                  </a:lnTo>
                  <a:lnTo>
                    <a:pt x="180975" y="66675"/>
                  </a:lnTo>
                  <a:lnTo>
                    <a:pt x="207169" y="107156"/>
                  </a:lnTo>
                  <a:lnTo>
                    <a:pt x="238125" y="173831"/>
                  </a:lnTo>
                  <a:lnTo>
                    <a:pt x="273844" y="271463"/>
                  </a:lnTo>
                  <a:lnTo>
                    <a:pt x="295275" y="361950"/>
                  </a:lnTo>
                  <a:lnTo>
                    <a:pt x="309563" y="445294"/>
                  </a:lnTo>
                  <a:lnTo>
                    <a:pt x="328613" y="590550"/>
                  </a:lnTo>
                  <a:lnTo>
                    <a:pt x="335757" y="714375"/>
                  </a:lnTo>
                  <a:lnTo>
                    <a:pt x="326232" y="804863"/>
                  </a:lnTo>
                  <a:lnTo>
                    <a:pt x="302419" y="900113"/>
                  </a:lnTo>
                  <a:lnTo>
                    <a:pt x="276225" y="983456"/>
                  </a:lnTo>
                  <a:lnTo>
                    <a:pt x="245269" y="1064419"/>
                  </a:lnTo>
                  <a:lnTo>
                    <a:pt x="211932" y="1119188"/>
                  </a:lnTo>
                  <a:lnTo>
                    <a:pt x="192882" y="1135856"/>
                  </a:lnTo>
                  <a:lnTo>
                    <a:pt x="164307" y="1152525"/>
                  </a:lnTo>
                  <a:lnTo>
                    <a:pt x="140494" y="1157288"/>
                  </a:lnTo>
                  <a:lnTo>
                    <a:pt x="111919" y="1152525"/>
                  </a:lnTo>
                  <a:lnTo>
                    <a:pt x="88107" y="1140619"/>
                  </a:lnTo>
                  <a:lnTo>
                    <a:pt x="73819" y="1123950"/>
                  </a:lnTo>
                  <a:lnTo>
                    <a:pt x="45244" y="1064419"/>
                  </a:lnTo>
                  <a:lnTo>
                    <a:pt x="19050" y="1000125"/>
                  </a:lnTo>
                  <a:lnTo>
                    <a:pt x="2382" y="928688"/>
                  </a:lnTo>
                  <a:lnTo>
                    <a:pt x="0" y="859631"/>
                  </a:lnTo>
                  <a:lnTo>
                    <a:pt x="19050" y="7834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EA8403AF-8117-484F-B626-7BFF3BC7F04F}"/>
                </a:ext>
              </a:extLst>
            </p:cNvPr>
            <p:cNvSpPr/>
            <p:nvPr/>
          </p:nvSpPr>
          <p:spPr>
            <a:xfrm>
              <a:off x="3838575" y="2465388"/>
              <a:ext cx="895350" cy="908050"/>
            </a:xfrm>
            <a:custGeom>
              <a:avLst/>
              <a:gdLst>
                <a:gd name="connsiteX0" fmla="*/ 219075 w 895350"/>
                <a:gd name="connsiteY0" fmla="*/ 757237 h 909637"/>
                <a:gd name="connsiteX1" fmla="*/ 0 w 895350"/>
                <a:gd name="connsiteY1" fmla="*/ 909637 h 909637"/>
                <a:gd name="connsiteX2" fmla="*/ 7144 w 895350"/>
                <a:gd name="connsiteY2" fmla="*/ 752475 h 909637"/>
                <a:gd name="connsiteX3" fmla="*/ 116681 w 895350"/>
                <a:gd name="connsiteY3" fmla="*/ 676275 h 909637"/>
                <a:gd name="connsiteX4" fmla="*/ 219075 w 895350"/>
                <a:gd name="connsiteY4" fmla="*/ 581025 h 909637"/>
                <a:gd name="connsiteX5" fmla="*/ 347663 w 895350"/>
                <a:gd name="connsiteY5" fmla="*/ 438150 h 909637"/>
                <a:gd name="connsiteX6" fmla="*/ 452438 w 895350"/>
                <a:gd name="connsiteY6" fmla="*/ 311944 h 909637"/>
                <a:gd name="connsiteX7" fmla="*/ 511969 w 895350"/>
                <a:gd name="connsiteY7" fmla="*/ 233362 h 909637"/>
                <a:gd name="connsiteX8" fmla="*/ 519113 w 895350"/>
                <a:gd name="connsiteY8" fmla="*/ 209550 h 909637"/>
                <a:gd name="connsiteX9" fmla="*/ 521494 w 895350"/>
                <a:gd name="connsiteY9" fmla="*/ 173831 h 909637"/>
                <a:gd name="connsiteX10" fmla="*/ 516731 w 895350"/>
                <a:gd name="connsiteY10" fmla="*/ 138112 h 909637"/>
                <a:gd name="connsiteX11" fmla="*/ 497681 w 895350"/>
                <a:gd name="connsiteY11" fmla="*/ 107156 h 909637"/>
                <a:gd name="connsiteX12" fmla="*/ 464344 w 895350"/>
                <a:gd name="connsiteY12" fmla="*/ 71437 h 909637"/>
                <a:gd name="connsiteX13" fmla="*/ 438150 w 895350"/>
                <a:gd name="connsiteY13" fmla="*/ 50006 h 909637"/>
                <a:gd name="connsiteX14" fmla="*/ 428625 w 895350"/>
                <a:gd name="connsiteY14" fmla="*/ 40481 h 909637"/>
                <a:gd name="connsiteX15" fmla="*/ 426244 w 895350"/>
                <a:gd name="connsiteY15" fmla="*/ 21431 h 909637"/>
                <a:gd name="connsiteX16" fmla="*/ 433388 w 895350"/>
                <a:gd name="connsiteY16" fmla="*/ 9525 h 909637"/>
                <a:gd name="connsiteX17" fmla="*/ 454819 w 895350"/>
                <a:gd name="connsiteY17" fmla="*/ 0 h 909637"/>
                <a:gd name="connsiteX18" fmla="*/ 483394 w 895350"/>
                <a:gd name="connsiteY18" fmla="*/ 0 h 909637"/>
                <a:gd name="connsiteX19" fmla="*/ 531019 w 895350"/>
                <a:gd name="connsiteY19" fmla="*/ 9525 h 909637"/>
                <a:gd name="connsiteX20" fmla="*/ 595313 w 895350"/>
                <a:gd name="connsiteY20" fmla="*/ 30956 h 909637"/>
                <a:gd name="connsiteX21" fmla="*/ 669131 w 895350"/>
                <a:gd name="connsiteY21" fmla="*/ 61912 h 909637"/>
                <a:gd name="connsiteX22" fmla="*/ 721519 w 895350"/>
                <a:gd name="connsiteY22" fmla="*/ 92869 h 909637"/>
                <a:gd name="connsiteX23" fmla="*/ 766763 w 895350"/>
                <a:gd name="connsiteY23" fmla="*/ 123825 h 909637"/>
                <a:gd name="connsiteX24" fmla="*/ 804863 w 895350"/>
                <a:gd name="connsiteY24" fmla="*/ 157162 h 909637"/>
                <a:gd name="connsiteX25" fmla="*/ 842963 w 895350"/>
                <a:gd name="connsiteY25" fmla="*/ 197644 h 909637"/>
                <a:gd name="connsiteX26" fmla="*/ 876300 w 895350"/>
                <a:gd name="connsiteY26" fmla="*/ 240506 h 909637"/>
                <a:gd name="connsiteX27" fmla="*/ 888206 w 895350"/>
                <a:gd name="connsiteY27" fmla="*/ 259556 h 909637"/>
                <a:gd name="connsiteX28" fmla="*/ 895350 w 895350"/>
                <a:gd name="connsiteY28" fmla="*/ 278606 h 909637"/>
                <a:gd name="connsiteX29" fmla="*/ 895350 w 895350"/>
                <a:gd name="connsiteY29" fmla="*/ 300037 h 909637"/>
                <a:gd name="connsiteX30" fmla="*/ 888206 w 895350"/>
                <a:gd name="connsiteY30" fmla="*/ 323850 h 909637"/>
                <a:gd name="connsiteX31" fmla="*/ 876300 w 895350"/>
                <a:gd name="connsiteY31" fmla="*/ 345281 h 909637"/>
                <a:gd name="connsiteX32" fmla="*/ 852488 w 895350"/>
                <a:gd name="connsiteY32" fmla="*/ 361950 h 909637"/>
                <a:gd name="connsiteX33" fmla="*/ 819150 w 895350"/>
                <a:gd name="connsiteY33" fmla="*/ 378619 h 909637"/>
                <a:gd name="connsiteX34" fmla="*/ 766763 w 895350"/>
                <a:gd name="connsiteY34" fmla="*/ 402431 h 909637"/>
                <a:gd name="connsiteX35" fmla="*/ 535781 w 895350"/>
                <a:gd name="connsiteY35" fmla="*/ 547687 h 909637"/>
                <a:gd name="connsiteX36" fmla="*/ 219075 w 895350"/>
                <a:gd name="connsiteY36" fmla="*/ 757237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95350" h="909637">
                  <a:moveTo>
                    <a:pt x="219075" y="757237"/>
                  </a:moveTo>
                  <a:lnTo>
                    <a:pt x="0" y="909637"/>
                  </a:lnTo>
                  <a:lnTo>
                    <a:pt x="7144" y="752475"/>
                  </a:lnTo>
                  <a:lnTo>
                    <a:pt x="116681" y="676275"/>
                  </a:lnTo>
                  <a:lnTo>
                    <a:pt x="219075" y="581025"/>
                  </a:lnTo>
                  <a:lnTo>
                    <a:pt x="347663" y="438150"/>
                  </a:lnTo>
                  <a:lnTo>
                    <a:pt x="452438" y="311944"/>
                  </a:lnTo>
                  <a:lnTo>
                    <a:pt x="511969" y="233362"/>
                  </a:lnTo>
                  <a:lnTo>
                    <a:pt x="519113" y="209550"/>
                  </a:lnTo>
                  <a:lnTo>
                    <a:pt x="521494" y="173831"/>
                  </a:lnTo>
                  <a:lnTo>
                    <a:pt x="516731" y="138112"/>
                  </a:lnTo>
                  <a:lnTo>
                    <a:pt x="497681" y="107156"/>
                  </a:lnTo>
                  <a:lnTo>
                    <a:pt x="464344" y="71437"/>
                  </a:lnTo>
                  <a:lnTo>
                    <a:pt x="438150" y="50006"/>
                  </a:lnTo>
                  <a:lnTo>
                    <a:pt x="428625" y="40481"/>
                  </a:lnTo>
                  <a:lnTo>
                    <a:pt x="426244" y="21431"/>
                  </a:lnTo>
                  <a:lnTo>
                    <a:pt x="433388" y="9525"/>
                  </a:lnTo>
                  <a:lnTo>
                    <a:pt x="454819" y="0"/>
                  </a:lnTo>
                  <a:lnTo>
                    <a:pt x="483394" y="0"/>
                  </a:lnTo>
                  <a:lnTo>
                    <a:pt x="531019" y="9525"/>
                  </a:lnTo>
                  <a:lnTo>
                    <a:pt x="595313" y="30956"/>
                  </a:lnTo>
                  <a:lnTo>
                    <a:pt x="669131" y="61912"/>
                  </a:lnTo>
                  <a:lnTo>
                    <a:pt x="721519" y="92869"/>
                  </a:lnTo>
                  <a:lnTo>
                    <a:pt x="766763" y="123825"/>
                  </a:lnTo>
                  <a:lnTo>
                    <a:pt x="804863" y="157162"/>
                  </a:lnTo>
                  <a:lnTo>
                    <a:pt x="842963" y="197644"/>
                  </a:lnTo>
                  <a:lnTo>
                    <a:pt x="876300" y="240506"/>
                  </a:lnTo>
                  <a:lnTo>
                    <a:pt x="888206" y="259556"/>
                  </a:lnTo>
                  <a:lnTo>
                    <a:pt x="895350" y="278606"/>
                  </a:lnTo>
                  <a:lnTo>
                    <a:pt x="895350" y="300037"/>
                  </a:lnTo>
                  <a:lnTo>
                    <a:pt x="888206" y="323850"/>
                  </a:lnTo>
                  <a:lnTo>
                    <a:pt x="876300" y="345281"/>
                  </a:lnTo>
                  <a:lnTo>
                    <a:pt x="852488" y="361950"/>
                  </a:lnTo>
                  <a:lnTo>
                    <a:pt x="819150" y="378619"/>
                  </a:lnTo>
                  <a:lnTo>
                    <a:pt x="766763" y="402431"/>
                  </a:lnTo>
                  <a:lnTo>
                    <a:pt x="535781" y="547687"/>
                  </a:lnTo>
                  <a:lnTo>
                    <a:pt x="219075" y="7572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F110FE6-0583-483E-A274-8660B03261C1}"/>
                </a:ext>
              </a:extLst>
            </p:cNvPr>
            <p:cNvSpPr/>
            <p:nvPr/>
          </p:nvSpPr>
          <p:spPr>
            <a:xfrm>
              <a:off x="4751388" y="2152650"/>
              <a:ext cx="2311400" cy="490538"/>
            </a:xfrm>
            <a:custGeom>
              <a:avLst/>
              <a:gdLst>
                <a:gd name="connsiteX0" fmla="*/ 1476375 w 2312194"/>
                <a:gd name="connsiteY0" fmla="*/ 314325 h 490538"/>
                <a:gd name="connsiteX1" fmla="*/ 1285875 w 2312194"/>
                <a:gd name="connsiteY1" fmla="*/ 338138 h 490538"/>
                <a:gd name="connsiteX2" fmla="*/ 1016794 w 2312194"/>
                <a:gd name="connsiteY2" fmla="*/ 359569 h 490538"/>
                <a:gd name="connsiteX3" fmla="*/ 773906 w 2312194"/>
                <a:gd name="connsiteY3" fmla="*/ 404813 h 490538"/>
                <a:gd name="connsiteX4" fmla="*/ 542925 w 2312194"/>
                <a:gd name="connsiteY4" fmla="*/ 447675 h 490538"/>
                <a:gd name="connsiteX5" fmla="*/ 421481 w 2312194"/>
                <a:gd name="connsiteY5" fmla="*/ 490538 h 490538"/>
                <a:gd name="connsiteX6" fmla="*/ 390525 w 2312194"/>
                <a:gd name="connsiteY6" fmla="*/ 490538 h 490538"/>
                <a:gd name="connsiteX7" fmla="*/ 326231 w 2312194"/>
                <a:gd name="connsiteY7" fmla="*/ 471488 h 490538"/>
                <a:gd name="connsiteX8" fmla="*/ 271462 w 2312194"/>
                <a:gd name="connsiteY8" fmla="*/ 452438 h 490538"/>
                <a:gd name="connsiteX9" fmla="*/ 223837 w 2312194"/>
                <a:gd name="connsiteY9" fmla="*/ 433388 h 490538"/>
                <a:gd name="connsiteX10" fmla="*/ 183356 w 2312194"/>
                <a:gd name="connsiteY10" fmla="*/ 411956 h 490538"/>
                <a:gd name="connsiteX11" fmla="*/ 135731 w 2312194"/>
                <a:gd name="connsiteY11" fmla="*/ 373856 h 490538"/>
                <a:gd name="connsiteX12" fmla="*/ 95250 w 2312194"/>
                <a:gd name="connsiteY12" fmla="*/ 335756 h 490538"/>
                <a:gd name="connsiteX13" fmla="*/ 59531 w 2312194"/>
                <a:gd name="connsiteY13" fmla="*/ 292894 h 490538"/>
                <a:gd name="connsiteX14" fmla="*/ 21431 w 2312194"/>
                <a:gd name="connsiteY14" fmla="*/ 235744 h 490538"/>
                <a:gd name="connsiteX15" fmla="*/ 7144 w 2312194"/>
                <a:gd name="connsiteY15" fmla="*/ 200025 h 490538"/>
                <a:gd name="connsiteX16" fmla="*/ 0 w 2312194"/>
                <a:gd name="connsiteY16" fmla="*/ 171450 h 490538"/>
                <a:gd name="connsiteX17" fmla="*/ 2381 w 2312194"/>
                <a:gd name="connsiteY17" fmla="*/ 154781 h 490538"/>
                <a:gd name="connsiteX18" fmla="*/ 9525 w 2312194"/>
                <a:gd name="connsiteY18" fmla="*/ 142875 h 490538"/>
                <a:gd name="connsiteX19" fmla="*/ 23812 w 2312194"/>
                <a:gd name="connsiteY19" fmla="*/ 140494 h 490538"/>
                <a:gd name="connsiteX20" fmla="*/ 52387 w 2312194"/>
                <a:gd name="connsiteY20" fmla="*/ 147638 h 490538"/>
                <a:gd name="connsiteX21" fmla="*/ 85725 w 2312194"/>
                <a:gd name="connsiteY21" fmla="*/ 180975 h 490538"/>
                <a:gd name="connsiteX22" fmla="*/ 123825 w 2312194"/>
                <a:gd name="connsiteY22" fmla="*/ 211931 h 490538"/>
                <a:gd name="connsiteX23" fmla="*/ 173831 w 2312194"/>
                <a:gd name="connsiteY23" fmla="*/ 245269 h 490538"/>
                <a:gd name="connsiteX24" fmla="*/ 230981 w 2312194"/>
                <a:gd name="connsiteY24" fmla="*/ 269081 h 490538"/>
                <a:gd name="connsiteX25" fmla="*/ 276225 w 2312194"/>
                <a:gd name="connsiteY25" fmla="*/ 276225 h 490538"/>
                <a:gd name="connsiteX26" fmla="*/ 328612 w 2312194"/>
                <a:gd name="connsiteY26" fmla="*/ 278606 h 490538"/>
                <a:gd name="connsiteX27" fmla="*/ 411956 w 2312194"/>
                <a:gd name="connsiteY27" fmla="*/ 269081 h 490538"/>
                <a:gd name="connsiteX28" fmla="*/ 721519 w 2312194"/>
                <a:gd name="connsiteY28" fmla="*/ 219075 h 490538"/>
                <a:gd name="connsiteX29" fmla="*/ 1045369 w 2312194"/>
                <a:gd name="connsiteY29" fmla="*/ 154781 h 490538"/>
                <a:gd name="connsiteX30" fmla="*/ 1319212 w 2312194"/>
                <a:gd name="connsiteY30" fmla="*/ 109538 h 490538"/>
                <a:gd name="connsiteX31" fmla="*/ 1738312 w 2312194"/>
                <a:gd name="connsiteY31" fmla="*/ 66675 h 490538"/>
                <a:gd name="connsiteX32" fmla="*/ 1795462 w 2312194"/>
                <a:gd name="connsiteY32" fmla="*/ 30956 h 490538"/>
                <a:gd name="connsiteX33" fmla="*/ 1840706 w 2312194"/>
                <a:gd name="connsiteY33" fmla="*/ 9525 h 490538"/>
                <a:gd name="connsiteX34" fmla="*/ 1869281 w 2312194"/>
                <a:gd name="connsiteY34" fmla="*/ 0 h 490538"/>
                <a:gd name="connsiteX35" fmla="*/ 1926431 w 2312194"/>
                <a:gd name="connsiteY35" fmla="*/ 0 h 490538"/>
                <a:gd name="connsiteX36" fmla="*/ 2021681 w 2312194"/>
                <a:gd name="connsiteY36" fmla="*/ 14288 h 490538"/>
                <a:gd name="connsiteX37" fmla="*/ 2109787 w 2312194"/>
                <a:gd name="connsiteY37" fmla="*/ 33338 h 490538"/>
                <a:gd name="connsiteX38" fmla="*/ 2188369 w 2312194"/>
                <a:gd name="connsiteY38" fmla="*/ 57150 h 490538"/>
                <a:gd name="connsiteX39" fmla="*/ 2238375 w 2312194"/>
                <a:gd name="connsiteY39" fmla="*/ 78581 h 490538"/>
                <a:gd name="connsiteX40" fmla="*/ 2262187 w 2312194"/>
                <a:gd name="connsiteY40" fmla="*/ 92869 h 490538"/>
                <a:gd name="connsiteX41" fmla="*/ 2295525 w 2312194"/>
                <a:gd name="connsiteY41" fmla="*/ 116681 h 490538"/>
                <a:gd name="connsiteX42" fmla="*/ 2305050 w 2312194"/>
                <a:gd name="connsiteY42" fmla="*/ 130969 h 490538"/>
                <a:gd name="connsiteX43" fmla="*/ 2312194 w 2312194"/>
                <a:gd name="connsiteY43" fmla="*/ 152400 h 490538"/>
                <a:gd name="connsiteX44" fmla="*/ 2312194 w 2312194"/>
                <a:gd name="connsiteY44" fmla="*/ 183356 h 490538"/>
                <a:gd name="connsiteX45" fmla="*/ 2305050 w 2312194"/>
                <a:gd name="connsiteY45" fmla="*/ 216694 h 490538"/>
                <a:gd name="connsiteX46" fmla="*/ 2290762 w 2312194"/>
                <a:gd name="connsiteY46" fmla="*/ 233363 h 490538"/>
                <a:gd name="connsiteX47" fmla="*/ 2257425 w 2312194"/>
                <a:gd name="connsiteY47" fmla="*/ 257175 h 490538"/>
                <a:gd name="connsiteX48" fmla="*/ 2202656 w 2312194"/>
                <a:gd name="connsiteY48" fmla="*/ 271463 h 490538"/>
                <a:gd name="connsiteX49" fmla="*/ 2107406 w 2312194"/>
                <a:gd name="connsiteY49" fmla="*/ 283369 h 490538"/>
                <a:gd name="connsiteX50" fmla="*/ 1883569 w 2312194"/>
                <a:gd name="connsiteY50" fmla="*/ 288131 h 490538"/>
                <a:gd name="connsiteX51" fmla="*/ 1714500 w 2312194"/>
                <a:gd name="connsiteY51" fmla="*/ 295275 h 490538"/>
                <a:gd name="connsiteX52" fmla="*/ 1476375 w 2312194"/>
                <a:gd name="connsiteY52" fmla="*/ 31432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12194" h="490538">
                  <a:moveTo>
                    <a:pt x="1476375" y="314325"/>
                  </a:moveTo>
                  <a:lnTo>
                    <a:pt x="1285875" y="338138"/>
                  </a:lnTo>
                  <a:lnTo>
                    <a:pt x="1016794" y="359569"/>
                  </a:lnTo>
                  <a:lnTo>
                    <a:pt x="773906" y="404813"/>
                  </a:lnTo>
                  <a:lnTo>
                    <a:pt x="542925" y="447675"/>
                  </a:lnTo>
                  <a:lnTo>
                    <a:pt x="421481" y="490538"/>
                  </a:lnTo>
                  <a:lnTo>
                    <a:pt x="390525" y="490538"/>
                  </a:lnTo>
                  <a:lnTo>
                    <a:pt x="326231" y="471488"/>
                  </a:lnTo>
                  <a:lnTo>
                    <a:pt x="271462" y="452438"/>
                  </a:lnTo>
                  <a:lnTo>
                    <a:pt x="223837" y="433388"/>
                  </a:lnTo>
                  <a:lnTo>
                    <a:pt x="183356" y="411956"/>
                  </a:lnTo>
                  <a:lnTo>
                    <a:pt x="135731" y="373856"/>
                  </a:lnTo>
                  <a:lnTo>
                    <a:pt x="95250" y="335756"/>
                  </a:lnTo>
                  <a:lnTo>
                    <a:pt x="59531" y="292894"/>
                  </a:lnTo>
                  <a:lnTo>
                    <a:pt x="21431" y="235744"/>
                  </a:lnTo>
                  <a:lnTo>
                    <a:pt x="7144" y="200025"/>
                  </a:lnTo>
                  <a:lnTo>
                    <a:pt x="0" y="171450"/>
                  </a:lnTo>
                  <a:lnTo>
                    <a:pt x="2381" y="154781"/>
                  </a:lnTo>
                  <a:lnTo>
                    <a:pt x="9525" y="142875"/>
                  </a:lnTo>
                  <a:lnTo>
                    <a:pt x="23812" y="140494"/>
                  </a:lnTo>
                  <a:lnTo>
                    <a:pt x="52387" y="147638"/>
                  </a:lnTo>
                  <a:lnTo>
                    <a:pt x="85725" y="180975"/>
                  </a:lnTo>
                  <a:lnTo>
                    <a:pt x="123825" y="211931"/>
                  </a:lnTo>
                  <a:lnTo>
                    <a:pt x="173831" y="245269"/>
                  </a:lnTo>
                  <a:lnTo>
                    <a:pt x="230981" y="269081"/>
                  </a:lnTo>
                  <a:lnTo>
                    <a:pt x="276225" y="276225"/>
                  </a:lnTo>
                  <a:lnTo>
                    <a:pt x="328612" y="278606"/>
                  </a:lnTo>
                  <a:lnTo>
                    <a:pt x="411956" y="269081"/>
                  </a:lnTo>
                  <a:lnTo>
                    <a:pt x="721519" y="219075"/>
                  </a:lnTo>
                  <a:lnTo>
                    <a:pt x="1045369" y="154781"/>
                  </a:lnTo>
                  <a:lnTo>
                    <a:pt x="1319212" y="109538"/>
                  </a:lnTo>
                  <a:lnTo>
                    <a:pt x="1738312" y="66675"/>
                  </a:lnTo>
                  <a:lnTo>
                    <a:pt x="1795462" y="30956"/>
                  </a:lnTo>
                  <a:lnTo>
                    <a:pt x="1840706" y="9525"/>
                  </a:lnTo>
                  <a:lnTo>
                    <a:pt x="1869281" y="0"/>
                  </a:lnTo>
                  <a:lnTo>
                    <a:pt x="1926431" y="0"/>
                  </a:lnTo>
                  <a:lnTo>
                    <a:pt x="2021681" y="14288"/>
                  </a:lnTo>
                  <a:lnTo>
                    <a:pt x="2109787" y="33338"/>
                  </a:lnTo>
                  <a:lnTo>
                    <a:pt x="2188369" y="57150"/>
                  </a:lnTo>
                  <a:lnTo>
                    <a:pt x="2238375" y="78581"/>
                  </a:lnTo>
                  <a:lnTo>
                    <a:pt x="2262187" y="92869"/>
                  </a:lnTo>
                  <a:lnTo>
                    <a:pt x="2295525" y="116681"/>
                  </a:lnTo>
                  <a:lnTo>
                    <a:pt x="2305050" y="130969"/>
                  </a:lnTo>
                  <a:lnTo>
                    <a:pt x="2312194" y="152400"/>
                  </a:lnTo>
                  <a:lnTo>
                    <a:pt x="2312194" y="183356"/>
                  </a:lnTo>
                  <a:lnTo>
                    <a:pt x="2305050" y="216694"/>
                  </a:lnTo>
                  <a:lnTo>
                    <a:pt x="2290762" y="233363"/>
                  </a:lnTo>
                  <a:lnTo>
                    <a:pt x="2257425" y="257175"/>
                  </a:lnTo>
                  <a:lnTo>
                    <a:pt x="2202656" y="271463"/>
                  </a:lnTo>
                  <a:lnTo>
                    <a:pt x="2107406" y="283369"/>
                  </a:lnTo>
                  <a:lnTo>
                    <a:pt x="1883569" y="288131"/>
                  </a:lnTo>
                  <a:lnTo>
                    <a:pt x="1714500" y="295275"/>
                  </a:lnTo>
                  <a:lnTo>
                    <a:pt x="1476375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3EC81BD6-F2BC-4078-A691-8F70451DFB2F}"/>
                </a:ext>
              </a:extLst>
            </p:cNvPr>
            <p:cNvSpPr/>
            <p:nvPr/>
          </p:nvSpPr>
          <p:spPr>
            <a:xfrm>
              <a:off x="4322763" y="3111500"/>
              <a:ext cx="3082925" cy="571500"/>
            </a:xfrm>
            <a:custGeom>
              <a:avLst/>
              <a:gdLst>
                <a:gd name="connsiteX0" fmla="*/ 1754103 w 3083202"/>
                <a:gd name="connsiteY0" fmla="*/ 329699 h 571822"/>
                <a:gd name="connsiteX1" fmla="*/ 1447586 w 3083202"/>
                <a:gd name="connsiteY1" fmla="*/ 363184 h 571822"/>
                <a:gd name="connsiteX2" fmla="*/ 1099856 w 3083202"/>
                <a:gd name="connsiteY2" fmla="*/ 430154 h 571822"/>
                <a:gd name="connsiteX3" fmla="*/ 852582 w 3083202"/>
                <a:gd name="connsiteY3" fmla="*/ 471367 h 571822"/>
                <a:gd name="connsiteX4" fmla="*/ 618186 w 3083202"/>
                <a:gd name="connsiteY4" fmla="*/ 528034 h 571822"/>
                <a:gd name="connsiteX5" fmla="*/ 484246 w 3083202"/>
                <a:gd name="connsiteY5" fmla="*/ 561519 h 571822"/>
                <a:gd name="connsiteX6" fmla="*/ 448185 w 3083202"/>
                <a:gd name="connsiteY6" fmla="*/ 571822 h 571822"/>
                <a:gd name="connsiteX7" fmla="*/ 396669 w 3083202"/>
                <a:gd name="connsiteY7" fmla="*/ 571822 h 571822"/>
                <a:gd name="connsiteX8" fmla="*/ 337427 w 3083202"/>
                <a:gd name="connsiteY8" fmla="*/ 558943 h 571822"/>
                <a:gd name="connsiteX9" fmla="*/ 265305 w 3083202"/>
                <a:gd name="connsiteY9" fmla="*/ 538337 h 571822"/>
                <a:gd name="connsiteX10" fmla="*/ 170001 w 3083202"/>
                <a:gd name="connsiteY10" fmla="*/ 502276 h 571822"/>
                <a:gd name="connsiteX11" fmla="*/ 113334 w 3083202"/>
                <a:gd name="connsiteY11" fmla="*/ 473943 h 571822"/>
                <a:gd name="connsiteX12" fmla="*/ 72122 w 3083202"/>
                <a:gd name="connsiteY12" fmla="*/ 445609 h 571822"/>
                <a:gd name="connsiteX13" fmla="*/ 46364 w 3083202"/>
                <a:gd name="connsiteY13" fmla="*/ 417276 h 571822"/>
                <a:gd name="connsiteX14" fmla="*/ 18031 w 3083202"/>
                <a:gd name="connsiteY14" fmla="*/ 368336 h 571822"/>
                <a:gd name="connsiteX15" fmla="*/ 2576 w 3083202"/>
                <a:gd name="connsiteY15" fmla="*/ 334851 h 571822"/>
                <a:gd name="connsiteX16" fmla="*/ 0 w 3083202"/>
                <a:gd name="connsiteY16" fmla="*/ 316820 h 571822"/>
                <a:gd name="connsiteX17" fmla="*/ 2576 w 3083202"/>
                <a:gd name="connsiteY17" fmla="*/ 303941 h 571822"/>
                <a:gd name="connsiteX18" fmla="*/ 15455 w 3083202"/>
                <a:gd name="connsiteY18" fmla="*/ 296214 h 571822"/>
                <a:gd name="connsiteX19" fmla="*/ 41213 w 3083202"/>
                <a:gd name="connsiteY19" fmla="*/ 298790 h 571822"/>
                <a:gd name="connsiteX20" fmla="*/ 77273 w 3083202"/>
                <a:gd name="connsiteY20" fmla="*/ 316820 h 571822"/>
                <a:gd name="connsiteX21" fmla="*/ 113334 w 3083202"/>
                <a:gd name="connsiteY21" fmla="*/ 337427 h 571822"/>
                <a:gd name="connsiteX22" fmla="*/ 157122 w 3083202"/>
                <a:gd name="connsiteY22" fmla="*/ 355457 h 571822"/>
                <a:gd name="connsiteX23" fmla="*/ 203486 w 3083202"/>
                <a:gd name="connsiteY23" fmla="*/ 373487 h 571822"/>
                <a:gd name="connsiteX24" fmla="*/ 255002 w 3083202"/>
                <a:gd name="connsiteY24" fmla="*/ 381215 h 571822"/>
                <a:gd name="connsiteX25" fmla="*/ 298790 w 3083202"/>
                <a:gd name="connsiteY25" fmla="*/ 381215 h 571822"/>
                <a:gd name="connsiteX26" fmla="*/ 373487 w 3083202"/>
                <a:gd name="connsiteY26" fmla="*/ 376063 h 571822"/>
                <a:gd name="connsiteX27" fmla="*/ 561519 w 3083202"/>
                <a:gd name="connsiteY27" fmla="*/ 347730 h 571822"/>
                <a:gd name="connsiteX28" fmla="*/ 852582 w 3083202"/>
                <a:gd name="connsiteY28" fmla="*/ 285911 h 571822"/>
                <a:gd name="connsiteX29" fmla="*/ 1112735 w 3083202"/>
                <a:gd name="connsiteY29" fmla="*/ 242123 h 571822"/>
                <a:gd name="connsiteX30" fmla="*/ 1473343 w 3083202"/>
                <a:gd name="connsiteY30" fmla="*/ 182880 h 571822"/>
                <a:gd name="connsiteX31" fmla="*/ 1864861 w 3083202"/>
                <a:gd name="connsiteY31" fmla="*/ 128789 h 571822"/>
                <a:gd name="connsiteX32" fmla="*/ 2194560 w 3083202"/>
                <a:gd name="connsiteY32" fmla="*/ 85001 h 571822"/>
                <a:gd name="connsiteX33" fmla="*/ 2467592 w 3083202"/>
                <a:gd name="connsiteY33" fmla="*/ 46364 h 571822"/>
                <a:gd name="connsiteX34" fmla="*/ 2544866 w 3083202"/>
                <a:gd name="connsiteY34" fmla="*/ 43788 h 571822"/>
                <a:gd name="connsiteX35" fmla="*/ 2578351 w 3083202"/>
                <a:gd name="connsiteY35" fmla="*/ 33485 h 571822"/>
                <a:gd name="connsiteX36" fmla="*/ 2635018 w 3083202"/>
                <a:gd name="connsiteY36" fmla="*/ 0 h 571822"/>
                <a:gd name="connsiteX37" fmla="*/ 2712291 w 3083202"/>
                <a:gd name="connsiteY37" fmla="*/ 12879 h 571822"/>
                <a:gd name="connsiteX38" fmla="*/ 2794716 w 3083202"/>
                <a:gd name="connsiteY38" fmla="*/ 30909 h 571822"/>
                <a:gd name="connsiteX39" fmla="*/ 2861686 w 3083202"/>
                <a:gd name="connsiteY39" fmla="*/ 48940 h 571822"/>
                <a:gd name="connsiteX40" fmla="*/ 2923504 w 3083202"/>
                <a:gd name="connsiteY40" fmla="*/ 72122 h 571822"/>
                <a:gd name="connsiteX41" fmla="*/ 2985323 w 3083202"/>
                <a:gd name="connsiteY41" fmla="*/ 100455 h 571822"/>
                <a:gd name="connsiteX42" fmla="*/ 3049717 w 3083202"/>
                <a:gd name="connsiteY42" fmla="*/ 133940 h 571822"/>
                <a:gd name="connsiteX43" fmla="*/ 3075475 w 3083202"/>
                <a:gd name="connsiteY43" fmla="*/ 154547 h 571822"/>
                <a:gd name="connsiteX44" fmla="*/ 3083202 w 3083202"/>
                <a:gd name="connsiteY44" fmla="*/ 170001 h 571822"/>
                <a:gd name="connsiteX45" fmla="*/ 3083202 w 3083202"/>
                <a:gd name="connsiteY45" fmla="*/ 213789 h 571822"/>
                <a:gd name="connsiteX46" fmla="*/ 3070324 w 3083202"/>
                <a:gd name="connsiteY46" fmla="*/ 249850 h 571822"/>
                <a:gd name="connsiteX47" fmla="*/ 3052293 w 3083202"/>
                <a:gd name="connsiteY47" fmla="*/ 267881 h 571822"/>
                <a:gd name="connsiteX48" fmla="*/ 3021384 w 3083202"/>
                <a:gd name="connsiteY48" fmla="*/ 283335 h 571822"/>
                <a:gd name="connsiteX49" fmla="*/ 2985323 w 3083202"/>
                <a:gd name="connsiteY49" fmla="*/ 293638 h 571822"/>
                <a:gd name="connsiteX50" fmla="*/ 2879716 w 3083202"/>
                <a:gd name="connsiteY50" fmla="*/ 288487 h 571822"/>
                <a:gd name="connsiteX51" fmla="*/ 2735473 w 3083202"/>
                <a:gd name="connsiteY51" fmla="*/ 278184 h 571822"/>
                <a:gd name="connsiteX52" fmla="*/ 2622139 w 3083202"/>
                <a:gd name="connsiteY52" fmla="*/ 278184 h 571822"/>
                <a:gd name="connsiteX53" fmla="*/ 2398046 w 3083202"/>
                <a:gd name="connsiteY53" fmla="*/ 285911 h 571822"/>
                <a:gd name="connsiteX54" fmla="*/ 2114711 w 3083202"/>
                <a:gd name="connsiteY54" fmla="*/ 311669 h 571822"/>
                <a:gd name="connsiteX55" fmla="*/ 1754103 w 3083202"/>
                <a:gd name="connsiteY55" fmla="*/ 329699 h 57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83202" h="571822">
                  <a:moveTo>
                    <a:pt x="1754103" y="329699"/>
                  </a:moveTo>
                  <a:lnTo>
                    <a:pt x="1447586" y="363184"/>
                  </a:lnTo>
                  <a:lnTo>
                    <a:pt x="1099856" y="430154"/>
                  </a:lnTo>
                  <a:lnTo>
                    <a:pt x="852582" y="471367"/>
                  </a:lnTo>
                  <a:lnTo>
                    <a:pt x="618186" y="528034"/>
                  </a:lnTo>
                  <a:lnTo>
                    <a:pt x="484246" y="561519"/>
                  </a:lnTo>
                  <a:lnTo>
                    <a:pt x="448185" y="571822"/>
                  </a:lnTo>
                  <a:lnTo>
                    <a:pt x="396669" y="571822"/>
                  </a:lnTo>
                  <a:lnTo>
                    <a:pt x="337427" y="558943"/>
                  </a:lnTo>
                  <a:lnTo>
                    <a:pt x="265305" y="538337"/>
                  </a:lnTo>
                  <a:lnTo>
                    <a:pt x="170001" y="502276"/>
                  </a:lnTo>
                  <a:lnTo>
                    <a:pt x="113334" y="473943"/>
                  </a:lnTo>
                  <a:lnTo>
                    <a:pt x="72122" y="445609"/>
                  </a:lnTo>
                  <a:lnTo>
                    <a:pt x="46364" y="417276"/>
                  </a:lnTo>
                  <a:lnTo>
                    <a:pt x="18031" y="368336"/>
                  </a:lnTo>
                  <a:lnTo>
                    <a:pt x="2576" y="334851"/>
                  </a:lnTo>
                  <a:lnTo>
                    <a:pt x="0" y="316820"/>
                  </a:lnTo>
                  <a:lnTo>
                    <a:pt x="2576" y="303941"/>
                  </a:lnTo>
                  <a:lnTo>
                    <a:pt x="15455" y="296214"/>
                  </a:lnTo>
                  <a:lnTo>
                    <a:pt x="41213" y="298790"/>
                  </a:lnTo>
                  <a:lnTo>
                    <a:pt x="77273" y="316820"/>
                  </a:lnTo>
                  <a:lnTo>
                    <a:pt x="113334" y="337427"/>
                  </a:lnTo>
                  <a:lnTo>
                    <a:pt x="157122" y="355457"/>
                  </a:lnTo>
                  <a:lnTo>
                    <a:pt x="203486" y="373487"/>
                  </a:lnTo>
                  <a:lnTo>
                    <a:pt x="255002" y="381215"/>
                  </a:lnTo>
                  <a:lnTo>
                    <a:pt x="298790" y="381215"/>
                  </a:lnTo>
                  <a:lnTo>
                    <a:pt x="373487" y="376063"/>
                  </a:lnTo>
                  <a:lnTo>
                    <a:pt x="561519" y="347730"/>
                  </a:lnTo>
                  <a:lnTo>
                    <a:pt x="852582" y="285911"/>
                  </a:lnTo>
                  <a:lnTo>
                    <a:pt x="1112735" y="242123"/>
                  </a:lnTo>
                  <a:lnTo>
                    <a:pt x="1473343" y="182880"/>
                  </a:lnTo>
                  <a:lnTo>
                    <a:pt x="1864861" y="128789"/>
                  </a:lnTo>
                  <a:lnTo>
                    <a:pt x="2194560" y="85001"/>
                  </a:lnTo>
                  <a:lnTo>
                    <a:pt x="2467592" y="46364"/>
                  </a:lnTo>
                  <a:lnTo>
                    <a:pt x="2544866" y="43788"/>
                  </a:lnTo>
                  <a:lnTo>
                    <a:pt x="2578351" y="33485"/>
                  </a:lnTo>
                  <a:lnTo>
                    <a:pt x="2635018" y="0"/>
                  </a:lnTo>
                  <a:lnTo>
                    <a:pt x="2712291" y="12879"/>
                  </a:lnTo>
                  <a:lnTo>
                    <a:pt x="2794716" y="30909"/>
                  </a:lnTo>
                  <a:lnTo>
                    <a:pt x="2861686" y="48940"/>
                  </a:lnTo>
                  <a:lnTo>
                    <a:pt x="2923504" y="72122"/>
                  </a:lnTo>
                  <a:lnTo>
                    <a:pt x="2985323" y="100455"/>
                  </a:lnTo>
                  <a:lnTo>
                    <a:pt x="3049717" y="133940"/>
                  </a:lnTo>
                  <a:lnTo>
                    <a:pt x="3075475" y="154547"/>
                  </a:lnTo>
                  <a:lnTo>
                    <a:pt x="3083202" y="170001"/>
                  </a:lnTo>
                  <a:lnTo>
                    <a:pt x="3083202" y="213789"/>
                  </a:lnTo>
                  <a:lnTo>
                    <a:pt x="3070324" y="249850"/>
                  </a:lnTo>
                  <a:lnTo>
                    <a:pt x="3052293" y="267881"/>
                  </a:lnTo>
                  <a:lnTo>
                    <a:pt x="3021384" y="283335"/>
                  </a:lnTo>
                  <a:lnTo>
                    <a:pt x="2985323" y="293638"/>
                  </a:lnTo>
                  <a:lnTo>
                    <a:pt x="2879716" y="288487"/>
                  </a:lnTo>
                  <a:lnTo>
                    <a:pt x="2735473" y="278184"/>
                  </a:lnTo>
                  <a:lnTo>
                    <a:pt x="2622139" y="278184"/>
                  </a:lnTo>
                  <a:lnTo>
                    <a:pt x="2398046" y="285911"/>
                  </a:lnTo>
                  <a:lnTo>
                    <a:pt x="2114711" y="311669"/>
                  </a:lnTo>
                  <a:lnTo>
                    <a:pt x="1754103" y="3296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A07D6C70-ADFD-4A20-B59E-A9DC9EB7BAF3}"/>
                </a:ext>
              </a:extLst>
            </p:cNvPr>
            <p:cNvSpPr/>
            <p:nvPr/>
          </p:nvSpPr>
          <p:spPr>
            <a:xfrm>
              <a:off x="4456113" y="4048125"/>
              <a:ext cx="2844800" cy="515938"/>
            </a:xfrm>
            <a:custGeom>
              <a:avLst/>
              <a:gdLst>
                <a:gd name="connsiteX0" fmla="*/ 1881187 w 2845594"/>
                <a:gd name="connsiteY0" fmla="*/ 297656 h 516731"/>
                <a:gd name="connsiteX1" fmla="*/ 1631156 w 2845594"/>
                <a:gd name="connsiteY1" fmla="*/ 316706 h 516731"/>
                <a:gd name="connsiteX2" fmla="*/ 1373981 w 2845594"/>
                <a:gd name="connsiteY2" fmla="*/ 338138 h 516731"/>
                <a:gd name="connsiteX3" fmla="*/ 1178719 w 2845594"/>
                <a:gd name="connsiteY3" fmla="*/ 361950 h 516731"/>
                <a:gd name="connsiteX4" fmla="*/ 1019175 w 2845594"/>
                <a:gd name="connsiteY4" fmla="*/ 385763 h 516731"/>
                <a:gd name="connsiteX5" fmla="*/ 828675 w 2845594"/>
                <a:gd name="connsiteY5" fmla="*/ 428625 h 516731"/>
                <a:gd name="connsiteX6" fmla="*/ 628650 w 2845594"/>
                <a:gd name="connsiteY6" fmla="*/ 473869 h 516731"/>
                <a:gd name="connsiteX7" fmla="*/ 523875 w 2845594"/>
                <a:gd name="connsiteY7" fmla="*/ 497681 h 516731"/>
                <a:gd name="connsiteX8" fmla="*/ 407194 w 2845594"/>
                <a:gd name="connsiteY8" fmla="*/ 514350 h 516731"/>
                <a:gd name="connsiteX9" fmla="*/ 357187 w 2845594"/>
                <a:gd name="connsiteY9" fmla="*/ 516731 h 516731"/>
                <a:gd name="connsiteX10" fmla="*/ 345281 w 2845594"/>
                <a:gd name="connsiteY10" fmla="*/ 514350 h 516731"/>
                <a:gd name="connsiteX11" fmla="*/ 316706 w 2845594"/>
                <a:gd name="connsiteY11" fmla="*/ 502444 h 516731"/>
                <a:gd name="connsiteX12" fmla="*/ 259556 w 2845594"/>
                <a:gd name="connsiteY12" fmla="*/ 471488 h 516731"/>
                <a:gd name="connsiteX13" fmla="*/ 216694 w 2845594"/>
                <a:gd name="connsiteY13" fmla="*/ 442913 h 516731"/>
                <a:gd name="connsiteX14" fmla="*/ 166687 w 2845594"/>
                <a:gd name="connsiteY14" fmla="*/ 404813 h 516731"/>
                <a:gd name="connsiteX15" fmla="*/ 109537 w 2845594"/>
                <a:gd name="connsiteY15" fmla="*/ 347663 h 516731"/>
                <a:gd name="connsiteX16" fmla="*/ 59531 w 2845594"/>
                <a:gd name="connsiteY16" fmla="*/ 290513 h 516731"/>
                <a:gd name="connsiteX17" fmla="*/ 23812 w 2845594"/>
                <a:gd name="connsiteY17" fmla="*/ 242888 h 516731"/>
                <a:gd name="connsiteX18" fmla="*/ 4762 w 2845594"/>
                <a:gd name="connsiteY18" fmla="*/ 211931 h 516731"/>
                <a:gd name="connsiteX19" fmla="*/ 0 w 2845594"/>
                <a:gd name="connsiteY19" fmla="*/ 185738 h 516731"/>
                <a:gd name="connsiteX20" fmla="*/ 7144 w 2845594"/>
                <a:gd name="connsiteY20" fmla="*/ 169069 h 516731"/>
                <a:gd name="connsiteX21" fmla="*/ 16669 w 2845594"/>
                <a:gd name="connsiteY21" fmla="*/ 164306 h 516731"/>
                <a:gd name="connsiteX22" fmla="*/ 47625 w 2845594"/>
                <a:gd name="connsiteY22" fmla="*/ 169069 h 516731"/>
                <a:gd name="connsiteX23" fmla="*/ 73819 w 2845594"/>
                <a:gd name="connsiteY23" fmla="*/ 188119 h 516731"/>
                <a:gd name="connsiteX24" fmla="*/ 119062 w 2845594"/>
                <a:gd name="connsiteY24" fmla="*/ 216694 h 516731"/>
                <a:gd name="connsiteX25" fmla="*/ 192881 w 2845594"/>
                <a:gd name="connsiteY25" fmla="*/ 247650 h 516731"/>
                <a:gd name="connsiteX26" fmla="*/ 290512 w 2845594"/>
                <a:gd name="connsiteY26" fmla="*/ 273844 h 516731"/>
                <a:gd name="connsiteX27" fmla="*/ 385762 w 2845594"/>
                <a:gd name="connsiteY27" fmla="*/ 288131 h 516731"/>
                <a:gd name="connsiteX28" fmla="*/ 469106 w 2845594"/>
                <a:gd name="connsiteY28" fmla="*/ 290513 h 516731"/>
                <a:gd name="connsiteX29" fmla="*/ 669131 w 2845594"/>
                <a:gd name="connsiteY29" fmla="*/ 257175 h 516731"/>
                <a:gd name="connsiteX30" fmla="*/ 1047750 w 2845594"/>
                <a:gd name="connsiteY30" fmla="*/ 200025 h 516731"/>
                <a:gd name="connsiteX31" fmla="*/ 1604962 w 2845594"/>
                <a:gd name="connsiteY31" fmla="*/ 123825 h 516731"/>
                <a:gd name="connsiteX32" fmla="*/ 1931194 w 2845594"/>
                <a:gd name="connsiteY32" fmla="*/ 88106 h 516731"/>
                <a:gd name="connsiteX33" fmla="*/ 2188369 w 2845594"/>
                <a:gd name="connsiteY33" fmla="*/ 66675 h 516731"/>
                <a:gd name="connsiteX34" fmla="*/ 2233612 w 2845594"/>
                <a:gd name="connsiteY34" fmla="*/ 54769 h 516731"/>
                <a:gd name="connsiteX35" fmla="*/ 2312194 w 2845594"/>
                <a:gd name="connsiteY35" fmla="*/ 26194 h 516731"/>
                <a:gd name="connsiteX36" fmla="*/ 2369344 w 2845594"/>
                <a:gd name="connsiteY36" fmla="*/ 0 h 516731"/>
                <a:gd name="connsiteX37" fmla="*/ 2462212 w 2845594"/>
                <a:gd name="connsiteY37" fmla="*/ 7144 h 516731"/>
                <a:gd name="connsiteX38" fmla="*/ 2559844 w 2845594"/>
                <a:gd name="connsiteY38" fmla="*/ 21431 h 516731"/>
                <a:gd name="connsiteX39" fmla="*/ 2633662 w 2845594"/>
                <a:gd name="connsiteY39" fmla="*/ 38100 h 516731"/>
                <a:gd name="connsiteX40" fmla="*/ 2690812 w 2845594"/>
                <a:gd name="connsiteY40" fmla="*/ 52388 h 516731"/>
                <a:gd name="connsiteX41" fmla="*/ 2731294 w 2845594"/>
                <a:gd name="connsiteY41" fmla="*/ 71438 h 516731"/>
                <a:gd name="connsiteX42" fmla="*/ 2781300 w 2845594"/>
                <a:gd name="connsiteY42" fmla="*/ 102394 h 516731"/>
                <a:gd name="connsiteX43" fmla="*/ 2814637 w 2845594"/>
                <a:gd name="connsiteY43" fmla="*/ 130969 h 516731"/>
                <a:gd name="connsiteX44" fmla="*/ 2831306 w 2845594"/>
                <a:gd name="connsiteY44" fmla="*/ 159544 h 516731"/>
                <a:gd name="connsiteX45" fmla="*/ 2843212 w 2845594"/>
                <a:gd name="connsiteY45" fmla="*/ 195263 h 516731"/>
                <a:gd name="connsiteX46" fmla="*/ 2845594 w 2845594"/>
                <a:gd name="connsiteY46" fmla="*/ 230981 h 516731"/>
                <a:gd name="connsiteX47" fmla="*/ 2833687 w 2845594"/>
                <a:gd name="connsiteY47" fmla="*/ 259556 h 516731"/>
                <a:gd name="connsiteX48" fmla="*/ 2807494 w 2845594"/>
                <a:gd name="connsiteY48" fmla="*/ 280988 h 516731"/>
                <a:gd name="connsiteX49" fmla="*/ 2762250 w 2845594"/>
                <a:gd name="connsiteY49" fmla="*/ 302419 h 516731"/>
                <a:gd name="connsiteX50" fmla="*/ 2712244 w 2845594"/>
                <a:gd name="connsiteY50" fmla="*/ 314325 h 516731"/>
                <a:gd name="connsiteX51" fmla="*/ 2545556 w 2845594"/>
                <a:gd name="connsiteY51" fmla="*/ 297656 h 516731"/>
                <a:gd name="connsiteX52" fmla="*/ 2312194 w 2845594"/>
                <a:gd name="connsiteY52" fmla="*/ 290513 h 516731"/>
                <a:gd name="connsiteX53" fmla="*/ 2047875 w 2845594"/>
                <a:gd name="connsiteY53" fmla="*/ 290513 h 516731"/>
                <a:gd name="connsiteX54" fmla="*/ 1881187 w 2845594"/>
                <a:gd name="connsiteY54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45594" h="516731">
                  <a:moveTo>
                    <a:pt x="1881187" y="297656"/>
                  </a:moveTo>
                  <a:lnTo>
                    <a:pt x="1631156" y="316706"/>
                  </a:lnTo>
                  <a:lnTo>
                    <a:pt x="1373981" y="338138"/>
                  </a:lnTo>
                  <a:lnTo>
                    <a:pt x="1178719" y="361950"/>
                  </a:lnTo>
                  <a:lnTo>
                    <a:pt x="1019175" y="385763"/>
                  </a:lnTo>
                  <a:lnTo>
                    <a:pt x="828675" y="428625"/>
                  </a:lnTo>
                  <a:lnTo>
                    <a:pt x="628650" y="473869"/>
                  </a:lnTo>
                  <a:lnTo>
                    <a:pt x="523875" y="497681"/>
                  </a:lnTo>
                  <a:lnTo>
                    <a:pt x="407194" y="514350"/>
                  </a:lnTo>
                  <a:lnTo>
                    <a:pt x="357187" y="516731"/>
                  </a:lnTo>
                  <a:lnTo>
                    <a:pt x="345281" y="514350"/>
                  </a:lnTo>
                  <a:lnTo>
                    <a:pt x="316706" y="502444"/>
                  </a:lnTo>
                  <a:lnTo>
                    <a:pt x="259556" y="471488"/>
                  </a:lnTo>
                  <a:lnTo>
                    <a:pt x="216694" y="442913"/>
                  </a:lnTo>
                  <a:lnTo>
                    <a:pt x="166687" y="404813"/>
                  </a:lnTo>
                  <a:lnTo>
                    <a:pt x="109537" y="347663"/>
                  </a:lnTo>
                  <a:lnTo>
                    <a:pt x="59531" y="290513"/>
                  </a:lnTo>
                  <a:lnTo>
                    <a:pt x="23812" y="242888"/>
                  </a:lnTo>
                  <a:lnTo>
                    <a:pt x="4762" y="211931"/>
                  </a:lnTo>
                  <a:lnTo>
                    <a:pt x="0" y="185738"/>
                  </a:lnTo>
                  <a:lnTo>
                    <a:pt x="7144" y="169069"/>
                  </a:lnTo>
                  <a:lnTo>
                    <a:pt x="16669" y="164306"/>
                  </a:lnTo>
                  <a:lnTo>
                    <a:pt x="47625" y="169069"/>
                  </a:lnTo>
                  <a:lnTo>
                    <a:pt x="73819" y="188119"/>
                  </a:lnTo>
                  <a:lnTo>
                    <a:pt x="119062" y="216694"/>
                  </a:lnTo>
                  <a:lnTo>
                    <a:pt x="192881" y="247650"/>
                  </a:lnTo>
                  <a:lnTo>
                    <a:pt x="290512" y="273844"/>
                  </a:lnTo>
                  <a:lnTo>
                    <a:pt x="385762" y="288131"/>
                  </a:lnTo>
                  <a:lnTo>
                    <a:pt x="469106" y="290513"/>
                  </a:lnTo>
                  <a:lnTo>
                    <a:pt x="669131" y="257175"/>
                  </a:lnTo>
                  <a:lnTo>
                    <a:pt x="1047750" y="200025"/>
                  </a:lnTo>
                  <a:lnTo>
                    <a:pt x="1604962" y="123825"/>
                  </a:lnTo>
                  <a:lnTo>
                    <a:pt x="1931194" y="88106"/>
                  </a:lnTo>
                  <a:lnTo>
                    <a:pt x="2188369" y="66675"/>
                  </a:lnTo>
                  <a:lnTo>
                    <a:pt x="2233612" y="54769"/>
                  </a:lnTo>
                  <a:lnTo>
                    <a:pt x="2312194" y="26194"/>
                  </a:lnTo>
                  <a:lnTo>
                    <a:pt x="2369344" y="0"/>
                  </a:lnTo>
                  <a:lnTo>
                    <a:pt x="2462212" y="7144"/>
                  </a:lnTo>
                  <a:lnTo>
                    <a:pt x="2559844" y="21431"/>
                  </a:lnTo>
                  <a:lnTo>
                    <a:pt x="2633662" y="38100"/>
                  </a:lnTo>
                  <a:lnTo>
                    <a:pt x="2690812" y="52388"/>
                  </a:lnTo>
                  <a:lnTo>
                    <a:pt x="2731294" y="71438"/>
                  </a:lnTo>
                  <a:lnTo>
                    <a:pt x="2781300" y="102394"/>
                  </a:lnTo>
                  <a:lnTo>
                    <a:pt x="2814637" y="130969"/>
                  </a:lnTo>
                  <a:lnTo>
                    <a:pt x="2831306" y="159544"/>
                  </a:lnTo>
                  <a:lnTo>
                    <a:pt x="2843212" y="195263"/>
                  </a:lnTo>
                  <a:lnTo>
                    <a:pt x="2845594" y="230981"/>
                  </a:lnTo>
                  <a:lnTo>
                    <a:pt x="2833687" y="259556"/>
                  </a:lnTo>
                  <a:lnTo>
                    <a:pt x="2807494" y="280988"/>
                  </a:lnTo>
                  <a:lnTo>
                    <a:pt x="2762250" y="302419"/>
                  </a:lnTo>
                  <a:lnTo>
                    <a:pt x="2712244" y="314325"/>
                  </a:lnTo>
                  <a:lnTo>
                    <a:pt x="2545556" y="297656"/>
                  </a:lnTo>
                  <a:lnTo>
                    <a:pt x="2312194" y="290513"/>
                  </a:lnTo>
                  <a:lnTo>
                    <a:pt x="2047875" y="290513"/>
                  </a:lnTo>
                  <a:lnTo>
                    <a:pt x="1881187" y="2976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4">
              <a:extLst>
                <a:ext uri="{FF2B5EF4-FFF2-40B4-BE49-F238E27FC236}">
                  <a16:creationId xmlns:a16="http://schemas.microsoft.com/office/drawing/2014/main" id="{54874CF9-5CE6-4213-BB5A-AAD8FF7747F9}"/>
                </a:ext>
              </a:extLst>
            </p:cNvPr>
            <p:cNvSpPr/>
            <p:nvPr/>
          </p:nvSpPr>
          <p:spPr>
            <a:xfrm rot="16200000">
              <a:off x="1355725" y="3133726"/>
              <a:ext cx="3876675" cy="1333500"/>
            </a:xfrm>
            <a:custGeom>
              <a:avLst/>
              <a:gdLst>
                <a:gd name="connsiteX0" fmla="*/ 2892425 w 3876675"/>
                <a:gd name="connsiteY0" fmla="*/ 1285875 h 1333500"/>
                <a:gd name="connsiteX1" fmla="*/ 2559050 w 3876675"/>
                <a:gd name="connsiteY1" fmla="*/ 1289050 h 1333500"/>
                <a:gd name="connsiteX2" fmla="*/ 2403475 w 3876675"/>
                <a:gd name="connsiteY2" fmla="*/ 1263650 h 1333500"/>
                <a:gd name="connsiteX3" fmla="*/ 2149475 w 3876675"/>
                <a:gd name="connsiteY3" fmla="*/ 1247775 h 1333500"/>
                <a:gd name="connsiteX4" fmla="*/ 1952625 w 3876675"/>
                <a:gd name="connsiteY4" fmla="*/ 1225550 h 1333500"/>
                <a:gd name="connsiteX5" fmla="*/ 1778000 w 3876675"/>
                <a:gd name="connsiteY5" fmla="*/ 1203325 h 1333500"/>
                <a:gd name="connsiteX6" fmla="*/ 1609725 w 3876675"/>
                <a:gd name="connsiteY6" fmla="*/ 1177925 h 1333500"/>
                <a:gd name="connsiteX7" fmla="*/ 1495425 w 3876675"/>
                <a:gd name="connsiteY7" fmla="*/ 1152525 h 1333500"/>
                <a:gd name="connsiteX8" fmla="*/ 1428750 w 3876675"/>
                <a:gd name="connsiteY8" fmla="*/ 1136650 h 1333500"/>
                <a:gd name="connsiteX9" fmla="*/ 1171575 w 3876675"/>
                <a:gd name="connsiteY9" fmla="*/ 1035050 h 1333500"/>
                <a:gd name="connsiteX10" fmla="*/ 977900 w 3876675"/>
                <a:gd name="connsiteY10" fmla="*/ 949325 h 1333500"/>
                <a:gd name="connsiteX11" fmla="*/ 749300 w 3876675"/>
                <a:gd name="connsiteY11" fmla="*/ 828675 h 1333500"/>
                <a:gd name="connsiteX12" fmla="*/ 603250 w 3876675"/>
                <a:gd name="connsiteY12" fmla="*/ 730250 h 1333500"/>
                <a:gd name="connsiteX13" fmla="*/ 476250 w 3876675"/>
                <a:gd name="connsiteY13" fmla="*/ 628650 h 1333500"/>
                <a:gd name="connsiteX14" fmla="*/ 361950 w 3876675"/>
                <a:gd name="connsiteY14" fmla="*/ 523875 h 1333500"/>
                <a:gd name="connsiteX15" fmla="*/ 215900 w 3876675"/>
                <a:gd name="connsiteY15" fmla="*/ 358775 h 1333500"/>
                <a:gd name="connsiteX16" fmla="*/ 165100 w 3876675"/>
                <a:gd name="connsiteY16" fmla="*/ 285750 h 1333500"/>
                <a:gd name="connsiteX17" fmla="*/ 98425 w 3876675"/>
                <a:gd name="connsiteY17" fmla="*/ 200025 h 1333500"/>
                <a:gd name="connsiteX18" fmla="*/ 25400 w 3876675"/>
                <a:gd name="connsiteY18" fmla="*/ 82550 h 1333500"/>
                <a:gd name="connsiteX19" fmla="*/ 6350 w 3876675"/>
                <a:gd name="connsiteY19" fmla="*/ 44450 h 1333500"/>
                <a:gd name="connsiteX20" fmla="*/ 0 w 3876675"/>
                <a:gd name="connsiteY20" fmla="*/ 22225 h 1333500"/>
                <a:gd name="connsiteX21" fmla="*/ 6350 w 3876675"/>
                <a:gd name="connsiteY21" fmla="*/ 6350 h 1333500"/>
                <a:gd name="connsiteX22" fmla="*/ 22225 w 3876675"/>
                <a:gd name="connsiteY22" fmla="*/ 0 h 1333500"/>
                <a:gd name="connsiteX23" fmla="*/ 53975 w 3876675"/>
                <a:gd name="connsiteY23" fmla="*/ 9525 h 1333500"/>
                <a:gd name="connsiteX24" fmla="*/ 107950 w 3876675"/>
                <a:gd name="connsiteY24" fmla="*/ 73025 h 1333500"/>
                <a:gd name="connsiteX25" fmla="*/ 200025 w 3876675"/>
                <a:gd name="connsiteY25" fmla="*/ 168275 h 1333500"/>
                <a:gd name="connsiteX26" fmla="*/ 292100 w 3876675"/>
                <a:gd name="connsiteY26" fmla="*/ 260350 h 1333500"/>
                <a:gd name="connsiteX27" fmla="*/ 393700 w 3876675"/>
                <a:gd name="connsiteY27" fmla="*/ 352425 h 1333500"/>
                <a:gd name="connsiteX28" fmla="*/ 498475 w 3876675"/>
                <a:gd name="connsiteY28" fmla="*/ 438150 h 1333500"/>
                <a:gd name="connsiteX29" fmla="*/ 650875 w 3876675"/>
                <a:gd name="connsiteY29" fmla="*/ 549275 h 1333500"/>
                <a:gd name="connsiteX30" fmla="*/ 749300 w 3876675"/>
                <a:gd name="connsiteY30" fmla="*/ 612775 h 1333500"/>
                <a:gd name="connsiteX31" fmla="*/ 844550 w 3876675"/>
                <a:gd name="connsiteY31" fmla="*/ 666750 h 1333500"/>
                <a:gd name="connsiteX32" fmla="*/ 971550 w 3876675"/>
                <a:gd name="connsiteY32" fmla="*/ 730250 h 1333500"/>
                <a:gd name="connsiteX33" fmla="*/ 1076325 w 3876675"/>
                <a:gd name="connsiteY33" fmla="*/ 781050 h 1333500"/>
                <a:gd name="connsiteX34" fmla="*/ 1273175 w 3876675"/>
                <a:gd name="connsiteY34" fmla="*/ 850900 h 1333500"/>
                <a:gd name="connsiteX35" fmla="*/ 1409700 w 3876675"/>
                <a:gd name="connsiteY35" fmla="*/ 892175 h 1333500"/>
                <a:gd name="connsiteX36" fmla="*/ 1568450 w 3876675"/>
                <a:gd name="connsiteY36" fmla="*/ 927100 h 1333500"/>
                <a:gd name="connsiteX37" fmla="*/ 1838325 w 3876675"/>
                <a:gd name="connsiteY37" fmla="*/ 968375 h 1333500"/>
                <a:gd name="connsiteX38" fmla="*/ 2051050 w 3876675"/>
                <a:gd name="connsiteY38" fmla="*/ 987425 h 1333500"/>
                <a:gd name="connsiteX39" fmla="*/ 2286000 w 3876675"/>
                <a:gd name="connsiteY39" fmla="*/ 1000125 h 1333500"/>
                <a:gd name="connsiteX40" fmla="*/ 2797175 w 3876675"/>
                <a:gd name="connsiteY40" fmla="*/ 996950 h 1333500"/>
                <a:gd name="connsiteX41" fmla="*/ 3254375 w 3876675"/>
                <a:gd name="connsiteY41" fmla="*/ 996950 h 1333500"/>
                <a:gd name="connsiteX42" fmla="*/ 3565525 w 3876675"/>
                <a:gd name="connsiteY42" fmla="*/ 1000125 h 1333500"/>
                <a:gd name="connsiteX43" fmla="*/ 3616325 w 3876675"/>
                <a:gd name="connsiteY43" fmla="*/ 990600 h 1333500"/>
                <a:gd name="connsiteX44" fmla="*/ 3660775 w 3876675"/>
                <a:gd name="connsiteY44" fmla="*/ 971550 h 1333500"/>
                <a:gd name="connsiteX45" fmla="*/ 3711575 w 3876675"/>
                <a:gd name="connsiteY45" fmla="*/ 936625 h 1333500"/>
                <a:gd name="connsiteX46" fmla="*/ 3746500 w 3876675"/>
                <a:gd name="connsiteY46" fmla="*/ 901700 h 1333500"/>
                <a:gd name="connsiteX47" fmla="*/ 3784600 w 3876675"/>
                <a:gd name="connsiteY47" fmla="*/ 850900 h 1333500"/>
                <a:gd name="connsiteX48" fmla="*/ 3816350 w 3876675"/>
                <a:gd name="connsiteY48" fmla="*/ 812800 h 1333500"/>
                <a:gd name="connsiteX49" fmla="*/ 3835400 w 3876675"/>
                <a:gd name="connsiteY49" fmla="*/ 806450 h 1333500"/>
                <a:gd name="connsiteX50" fmla="*/ 3854450 w 3876675"/>
                <a:gd name="connsiteY50" fmla="*/ 812800 h 1333500"/>
                <a:gd name="connsiteX51" fmla="*/ 3863975 w 3876675"/>
                <a:gd name="connsiteY51" fmla="*/ 841375 h 1333500"/>
                <a:gd name="connsiteX52" fmla="*/ 3876675 w 3876675"/>
                <a:gd name="connsiteY52" fmla="*/ 917575 h 1333500"/>
                <a:gd name="connsiteX53" fmla="*/ 3870325 w 3876675"/>
                <a:gd name="connsiteY53" fmla="*/ 990600 h 1333500"/>
                <a:gd name="connsiteX54" fmla="*/ 3841750 w 3876675"/>
                <a:gd name="connsiteY54" fmla="*/ 1066800 h 1333500"/>
                <a:gd name="connsiteX55" fmla="*/ 3784600 w 3876675"/>
                <a:gd name="connsiteY55" fmla="*/ 1174750 h 1333500"/>
                <a:gd name="connsiteX56" fmla="*/ 3740150 w 3876675"/>
                <a:gd name="connsiteY56" fmla="*/ 1241425 h 1333500"/>
                <a:gd name="connsiteX57" fmla="*/ 3698875 w 3876675"/>
                <a:gd name="connsiteY57" fmla="*/ 1292225 h 1333500"/>
                <a:gd name="connsiteX58" fmla="*/ 3660775 w 3876675"/>
                <a:gd name="connsiteY58" fmla="*/ 1320800 h 1333500"/>
                <a:gd name="connsiteX59" fmla="*/ 3622675 w 3876675"/>
                <a:gd name="connsiteY59" fmla="*/ 1333500 h 1333500"/>
                <a:gd name="connsiteX60" fmla="*/ 3584575 w 3876675"/>
                <a:gd name="connsiteY60" fmla="*/ 1333500 h 1333500"/>
                <a:gd name="connsiteX61" fmla="*/ 3546475 w 3876675"/>
                <a:gd name="connsiteY61" fmla="*/ 1323975 h 1333500"/>
                <a:gd name="connsiteX62" fmla="*/ 3511550 w 3876675"/>
                <a:gd name="connsiteY62" fmla="*/ 1308100 h 1333500"/>
                <a:gd name="connsiteX63" fmla="*/ 3470275 w 3876675"/>
                <a:gd name="connsiteY63" fmla="*/ 1292225 h 1333500"/>
                <a:gd name="connsiteX64" fmla="*/ 3403600 w 3876675"/>
                <a:gd name="connsiteY64" fmla="*/ 1285875 h 1333500"/>
                <a:gd name="connsiteX65" fmla="*/ 2892425 w 3876675"/>
                <a:gd name="connsiteY65" fmla="*/ 1285875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6675" h="1333500">
                  <a:moveTo>
                    <a:pt x="2892425" y="1285875"/>
                  </a:moveTo>
                  <a:lnTo>
                    <a:pt x="2559050" y="1289050"/>
                  </a:lnTo>
                  <a:lnTo>
                    <a:pt x="2403475" y="1263650"/>
                  </a:lnTo>
                  <a:lnTo>
                    <a:pt x="2149475" y="1247775"/>
                  </a:lnTo>
                  <a:lnTo>
                    <a:pt x="1952625" y="1225550"/>
                  </a:lnTo>
                  <a:lnTo>
                    <a:pt x="1778000" y="1203325"/>
                  </a:lnTo>
                  <a:lnTo>
                    <a:pt x="1609725" y="1177925"/>
                  </a:lnTo>
                  <a:lnTo>
                    <a:pt x="1495425" y="1152525"/>
                  </a:lnTo>
                  <a:lnTo>
                    <a:pt x="1428750" y="1136650"/>
                  </a:lnTo>
                  <a:lnTo>
                    <a:pt x="1171575" y="1035050"/>
                  </a:lnTo>
                  <a:lnTo>
                    <a:pt x="977900" y="949325"/>
                  </a:lnTo>
                  <a:lnTo>
                    <a:pt x="749300" y="828675"/>
                  </a:lnTo>
                  <a:lnTo>
                    <a:pt x="603250" y="730250"/>
                  </a:lnTo>
                  <a:lnTo>
                    <a:pt x="476250" y="628650"/>
                  </a:lnTo>
                  <a:lnTo>
                    <a:pt x="361950" y="523875"/>
                  </a:lnTo>
                  <a:lnTo>
                    <a:pt x="215900" y="358775"/>
                  </a:lnTo>
                  <a:lnTo>
                    <a:pt x="165100" y="285750"/>
                  </a:lnTo>
                  <a:lnTo>
                    <a:pt x="98425" y="200025"/>
                  </a:lnTo>
                  <a:lnTo>
                    <a:pt x="25400" y="8255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53975" y="9525"/>
                  </a:lnTo>
                  <a:lnTo>
                    <a:pt x="107950" y="73025"/>
                  </a:lnTo>
                  <a:lnTo>
                    <a:pt x="200025" y="168275"/>
                  </a:lnTo>
                  <a:lnTo>
                    <a:pt x="292100" y="260350"/>
                  </a:lnTo>
                  <a:lnTo>
                    <a:pt x="393700" y="352425"/>
                  </a:lnTo>
                  <a:lnTo>
                    <a:pt x="498475" y="438150"/>
                  </a:lnTo>
                  <a:lnTo>
                    <a:pt x="650875" y="549275"/>
                  </a:lnTo>
                  <a:lnTo>
                    <a:pt x="749300" y="612775"/>
                  </a:lnTo>
                  <a:lnTo>
                    <a:pt x="844550" y="666750"/>
                  </a:lnTo>
                  <a:lnTo>
                    <a:pt x="971550" y="730250"/>
                  </a:lnTo>
                  <a:lnTo>
                    <a:pt x="1076325" y="781050"/>
                  </a:lnTo>
                  <a:lnTo>
                    <a:pt x="1273175" y="850900"/>
                  </a:lnTo>
                  <a:lnTo>
                    <a:pt x="1409700" y="892175"/>
                  </a:lnTo>
                  <a:lnTo>
                    <a:pt x="1568450" y="927100"/>
                  </a:lnTo>
                  <a:lnTo>
                    <a:pt x="1838325" y="968375"/>
                  </a:lnTo>
                  <a:lnTo>
                    <a:pt x="2051050" y="987425"/>
                  </a:lnTo>
                  <a:lnTo>
                    <a:pt x="2286000" y="1000125"/>
                  </a:lnTo>
                  <a:lnTo>
                    <a:pt x="2797175" y="996950"/>
                  </a:lnTo>
                  <a:lnTo>
                    <a:pt x="3254375" y="996950"/>
                  </a:lnTo>
                  <a:lnTo>
                    <a:pt x="3565525" y="1000125"/>
                  </a:lnTo>
                  <a:lnTo>
                    <a:pt x="3616325" y="990600"/>
                  </a:lnTo>
                  <a:lnTo>
                    <a:pt x="3660775" y="971550"/>
                  </a:lnTo>
                  <a:lnTo>
                    <a:pt x="3711575" y="936625"/>
                  </a:lnTo>
                  <a:lnTo>
                    <a:pt x="3746500" y="901700"/>
                  </a:lnTo>
                  <a:lnTo>
                    <a:pt x="3784600" y="850900"/>
                  </a:lnTo>
                  <a:lnTo>
                    <a:pt x="3816350" y="812800"/>
                  </a:lnTo>
                  <a:lnTo>
                    <a:pt x="3835400" y="806450"/>
                  </a:lnTo>
                  <a:lnTo>
                    <a:pt x="3854450" y="812800"/>
                  </a:lnTo>
                  <a:lnTo>
                    <a:pt x="3863975" y="841375"/>
                  </a:lnTo>
                  <a:lnTo>
                    <a:pt x="3876675" y="917575"/>
                  </a:lnTo>
                  <a:lnTo>
                    <a:pt x="3870325" y="990600"/>
                  </a:lnTo>
                  <a:lnTo>
                    <a:pt x="3841750" y="1066800"/>
                  </a:lnTo>
                  <a:lnTo>
                    <a:pt x="3784600" y="1174750"/>
                  </a:lnTo>
                  <a:lnTo>
                    <a:pt x="3740150" y="1241425"/>
                  </a:lnTo>
                  <a:lnTo>
                    <a:pt x="3698875" y="1292225"/>
                  </a:lnTo>
                  <a:lnTo>
                    <a:pt x="3660775" y="1320800"/>
                  </a:lnTo>
                  <a:lnTo>
                    <a:pt x="3622675" y="1333500"/>
                  </a:lnTo>
                  <a:lnTo>
                    <a:pt x="3584575" y="1333500"/>
                  </a:lnTo>
                  <a:lnTo>
                    <a:pt x="3546475" y="1323975"/>
                  </a:lnTo>
                  <a:lnTo>
                    <a:pt x="3511550" y="1308100"/>
                  </a:lnTo>
                  <a:lnTo>
                    <a:pt x="3470275" y="1292225"/>
                  </a:lnTo>
                  <a:lnTo>
                    <a:pt x="3403600" y="1285875"/>
                  </a:lnTo>
                  <a:lnTo>
                    <a:pt x="2892425" y="1285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D141C0D4-210B-4B3C-844A-AD384129DBDC}"/>
                </a:ext>
              </a:extLst>
            </p:cNvPr>
            <p:cNvSpPr/>
            <p:nvPr/>
          </p:nvSpPr>
          <p:spPr>
            <a:xfrm>
              <a:off x="3690938" y="4192588"/>
              <a:ext cx="736600" cy="866775"/>
            </a:xfrm>
            <a:custGeom>
              <a:avLst/>
              <a:gdLst>
                <a:gd name="connsiteX0" fmla="*/ 433387 w 735806"/>
                <a:gd name="connsiteY0" fmla="*/ 592932 h 866775"/>
                <a:gd name="connsiteX1" fmla="*/ 333375 w 735806"/>
                <a:gd name="connsiteY1" fmla="*/ 431007 h 866775"/>
                <a:gd name="connsiteX2" fmla="*/ 269081 w 735806"/>
                <a:gd name="connsiteY2" fmla="*/ 345282 h 866775"/>
                <a:gd name="connsiteX3" fmla="*/ 195262 w 735806"/>
                <a:gd name="connsiteY3" fmla="*/ 257175 h 866775"/>
                <a:gd name="connsiteX4" fmla="*/ 128587 w 735806"/>
                <a:gd name="connsiteY4" fmla="*/ 183357 h 866775"/>
                <a:gd name="connsiteX5" fmla="*/ 0 w 735806"/>
                <a:gd name="connsiteY5" fmla="*/ 69057 h 866775"/>
                <a:gd name="connsiteX6" fmla="*/ 11906 w 735806"/>
                <a:gd name="connsiteY6" fmla="*/ 0 h 866775"/>
                <a:gd name="connsiteX7" fmla="*/ 123825 w 735806"/>
                <a:gd name="connsiteY7" fmla="*/ 54769 h 866775"/>
                <a:gd name="connsiteX8" fmla="*/ 238125 w 735806"/>
                <a:gd name="connsiteY8" fmla="*/ 114300 h 866775"/>
                <a:gd name="connsiteX9" fmla="*/ 321468 w 735806"/>
                <a:gd name="connsiteY9" fmla="*/ 161925 h 866775"/>
                <a:gd name="connsiteX10" fmla="*/ 416718 w 735806"/>
                <a:gd name="connsiteY10" fmla="*/ 228600 h 866775"/>
                <a:gd name="connsiteX11" fmla="*/ 502443 w 735806"/>
                <a:gd name="connsiteY11" fmla="*/ 285750 h 866775"/>
                <a:gd name="connsiteX12" fmla="*/ 566737 w 735806"/>
                <a:gd name="connsiteY12" fmla="*/ 345282 h 866775"/>
                <a:gd name="connsiteX13" fmla="*/ 604837 w 735806"/>
                <a:gd name="connsiteY13" fmla="*/ 388144 h 866775"/>
                <a:gd name="connsiteX14" fmla="*/ 661987 w 735806"/>
                <a:gd name="connsiteY14" fmla="*/ 452438 h 866775"/>
                <a:gd name="connsiteX15" fmla="*/ 697706 w 735806"/>
                <a:gd name="connsiteY15" fmla="*/ 511969 h 866775"/>
                <a:gd name="connsiteX16" fmla="*/ 716756 w 735806"/>
                <a:gd name="connsiteY16" fmla="*/ 554832 h 866775"/>
                <a:gd name="connsiteX17" fmla="*/ 731043 w 735806"/>
                <a:gd name="connsiteY17" fmla="*/ 609600 h 866775"/>
                <a:gd name="connsiteX18" fmla="*/ 735806 w 735806"/>
                <a:gd name="connsiteY18" fmla="*/ 678657 h 866775"/>
                <a:gd name="connsiteX19" fmla="*/ 733425 w 735806"/>
                <a:gd name="connsiteY19" fmla="*/ 738188 h 866775"/>
                <a:gd name="connsiteX20" fmla="*/ 726281 w 735806"/>
                <a:gd name="connsiteY20" fmla="*/ 790575 h 866775"/>
                <a:gd name="connsiteX21" fmla="*/ 714375 w 735806"/>
                <a:gd name="connsiteY21" fmla="*/ 826294 h 866775"/>
                <a:gd name="connsiteX22" fmla="*/ 692943 w 735806"/>
                <a:gd name="connsiteY22" fmla="*/ 854869 h 866775"/>
                <a:gd name="connsiteX23" fmla="*/ 673893 w 735806"/>
                <a:gd name="connsiteY23" fmla="*/ 864394 h 866775"/>
                <a:gd name="connsiteX24" fmla="*/ 647700 w 735806"/>
                <a:gd name="connsiteY24" fmla="*/ 866775 h 866775"/>
                <a:gd name="connsiteX25" fmla="*/ 621506 w 735806"/>
                <a:gd name="connsiteY25" fmla="*/ 862013 h 866775"/>
                <a:gd name="connsiteX26" fmla="*/ 595312 w 735806"/>
                <a:gd name="connsiteY26" fmla="*/ 847725 h 866775"/>
                <a:gd name="connsiteX27" fmla="*/ 557212 w 735806"/>
                <a:gd name="connsiteY27" fmla="*/ 802482 h 866775"/>
                <a:gd name="connsiteX28" fmla="*/ 495300 w 735806"/>
                <a:gd name="connsiteY28" fmla="*/ 709613 h 866775"/>
                <a:gd name="connsiteX29" fmla="*/ 433387 w 735806"/>
                <a:gd name="connsiteY29" fmla="*/ 592932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35806" h="866775">
                  <a:moveTo>
                    <a:pt x="433387" y="592932"/>
                  </a:moveTo>
                  <a:lnTo>
                    <a:pt x="333375" y="431007"/>
                  </a:lnTo>
                  <a:lnTo>
                    <a:pt x="269081" y="345282"/>
                  </a:lnTo>
                  <a:lnTo>
                    <a:pt x="195262" y="257175"/>
                  </a:lnTo>
                  <a:lnTo>
                    <a:pt x="128587" y="183357"/>
                  </a:lnTo>
                  <a:lnTo>
                    <a:pt x="0" y="69057"/>
                  </a:lnTo>
                  <a:lnTo>
                    <a:pt x="11906" y="0"/>
                  </a:lnTo>
                  <a:lnTo>
                    <a:pt x="123825" y="54769"/>
                  </a:lnTo>
                  <a:lnTo>
                    <a:pt x="238125" y="114300"/>
                  </a:lnTo>
                  <a:lnTo>
                    <a:pt x="321468" y="161925"/>
                  </a:lnTo>
                  <a:lnTo>
                    <a:pt x="416718" y="228600"/>
                  </a:lnTo>
                  <a:lnTo>
                    <a:pt x="502443" y="285750"/>
                  </a:lnTo>
                  <a:lnTo>
                    <a:pt x="566737" y="345282"/>
                  </a:lnTo>
                  <a:lnTo>
                    <a:pt x="604837" y="388144"/>
                  </a:lnTo>
                  <a:lnTo>
                    <a:pt x="661987" y="452438"/>
                  </a:lnTo>
                  <a:lnTo>
                    <a:pt x="697706" y="511969"/>
                  </a:lnTo>
                  <a:lnTo>
                    <a:pt x="716756" y="554832"/>
                  </a:lnTo>
                  <a:lnTo>
                    <a:pt x="731043" y="609600"/>
                  </a:lnTo>
                  <a:lnTo>
                    <a:pt x="735806" y="678657"/>
                  </a:lnTo>
                  <a:cubicBezTo>
                    <a:pt x="735012" y="698501"/>
                    <a:pt x="734219" y="718344"/>
                    <a:pt x="733425" y="738188"/>
                  </a:cubicBezTo>
                  <a:lnTo>
                    <a:pt x="726281" y="790575"/>
                  </a:lnTo>
                  <a:lnTo>
                    <a:pt x="714375" y="826294"/>
                  </a:lnTo>
                  <a:lnTo>
                    <a:pt x="692943" y="854869"/>
                  </a:lnTo>
                  <a:lnTo>
                    <a:pt x="673893" y="864394"/>
                  </a:lnTo>
                  <a:lnTo>
                    <a:pt x="647700" y="866775"/>
                  </a:lnTo>
                  <a:lnTo>
                    <a:pt x="621506" y="862013"/>
                  </a:lnTo>
                  <a:lnTo>
                    <a:pt x="595312" y="847725"/>
                  </a:lnTo>
                  <a:lnTo>
                    <a:pt x="557212" y="802482"/>
                  </a:lnTo>
                  <a:lnTo>
                    <a:pt x="495300" y="709613"/>
                  </a:lnTo>
                  <a:lnTo>
                    <a:pt x="433387" y="5929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19A646F9-944E-4B4E-B012-41AA6A48CA54}"/>
                </a:ext>
              </a:extLst>
            </p:cNvPr>
            <p:cNvSpPr/>
            <p:nvPr/>
          </p:nvSpPr>
          <p:spPr>
            <a:xfrm>
              <a:off x="5591175" y="1655763"/>
              <a:ext cx="519113" cy="1430337"/>
            </a:xfrm>
            <a:custGeom>
              <a:avLst/>
              <a:gdLst>
                <a:gd name="connsiteX0" fmla="*/ 202406 w 519113"/>
                <a:gd name="connsiteY0" fmla="*/ 1045369 h 1431131"/>
                <a:gd name="connsiteX1" fmla="*/ 197644 w 519113"/>
                <a:gd name="connsiteY1" fmla="*/ 316706 h 1431131"/>
                <a:gd name="connsiteX2" fmla="*/ 192881 w 519113"/>
                <a:gd name="connsiteY2" fmla="*/ 271462 h 1431131"/>
                <a:gd name="connsiteX3" fmla="*/ 185738 w 519113"/>
                <a:gd name="connsiteY3" fmla="*/ 226219 h 1431131"/>
                <a:gd name="connsiteX4" fmla="*/ 173831 w 519113"/>
                <a:gd name="connsiteY4" fmla="*/ 197644 h 1431131"/>
                <a:gd name="connsiteX5" fmla="*/ 152400 w 519113"/>
                <a:gd name="connsiteY5" fmla="*/ 164306 h 1431131"/>
                <a:gd name="connsiteX6" fmla="*/ 119063 w 519113"/>
                <a:gd name="connsiteY6" fmla="*/ 135731 h 1431131"/>
                <a:gd name="connsiteX7" fmla="*/ 83344 w 519113"/>
                <a:gd name="connsiteY7" fmla="*/ 111919 h 1431131"/>
                <a:gd name="connsiteX8" fmla="*/ 38100 w 519113"/>
                <a:gd name="connsiteY8" fmla="*/ 88106 h 1431131"/>
                <a:gd name="connsiteX9" fmla="*/ 7144 w 519113"/>
                <a:gd name="connsiteY9" fmla="*/ 71437 h 1431131"/>
                <a:gd name="connsiteX10" fmla="*/ 0 w 519113"/>
                <a:gd name="connsiteY10" fmla="*/ 57150 h 1431131"/>
                <a:gd name="connsiteX11" fmla="*/ 0 w 519113"/>
                <a:gd name="connsiteY11" fmla="*/ 38100 h 1431131"/>
                <a:gd name="connsiteX12" fmla="*/ 9525 w 519113"/>
                <a:gd name="connsiteY12" fmla="*/ 14287 h 1431131"/>
                <a:gd name="connsiteX13" fmla="*/ 21431 w 519113"/>
                <a:gd name="connsiteY13" fmla="*/ 4762 h 1431131"/>
                <a:gd name="connsiteX14" fmla="*/ 50006 w 519113"/>
                <a:gd name="connsiteY14" fmla="*/ 0 h 1431131"/>
                <a:gd name="connsiteX15" fmla="*/ 88106 w 519113"/>
                <a:gd name="connsiteY15" fmla="*/ 0 h 1431131"/>
                <a:gd name="connsiteX16" fmla="*/ 161925 w 519113"/>
                <a:gd name="connsiteY16" fmla="*/ 7144 h 1431131"/>
                <a:gd name="connsiteX17" fmla="*/ 211931 w 519113"/>
                <a:gd name="connsiteY17" fmla="*/ 16669 h 1431131"/>
                <a:gd name="connsiteX18" fmla="*/ 257175 w 519113"/>
                <a:gd name="connsiteY18" fmla="*/ 28575 h 1431131"/>
                <a:gd name="connsiteX19" fmla="*/ 323850 w 519113"/>
                <a:gd name="connsiteY19" fmla="*/ 57150 h 1431131"/>
                <a:gd name="connsiteX20" fmla="*/ 392906 w 519113"/>
                <a:gd name="connsiteY20" fmla="*/ 90487 h 1431131"/>
                <a:gd name="connsiteX21" fmla="*/ 442913 w 519113"/>
                <a:gd name="connsiteY21" fmla="*/ 119062 h 1431131"/>
                <a:gd name="connsiteX22" fmla="*/ 492919 w 519113"/>
                <a:gd name="connsiteY22" fmla="*/ 161925 h 1431131"/>
                <a:gd name="connsiteX23" fmla="*/ 514350 w 519113"/>
                <a:gd name="connsiteY23" fmla="*/ 190500 h 1431131"/>
                <a:gd name="connsiteX24" fmla="*/ 519113 w 519113"/>
                <a:gd name="connsiteY24" fmla="*/ 216694 h 1431131"/>
                <a:gd name="connsiteX25" fmla="*/ 509588 w 519113"/>
                <a:gd name="connsiteY25" fmla="*/ 242887 h 1431131"/>
                <a:gd name="connsiteX26" fmla="*/ 490538 w 519113"/>
                <a:gd name="connsiteY26" fmla="*/ 271462 h 1431131"/>
                <a:gd name="connsiteX27" fmla="*/ 473869 w 519113"/>
                <a:gd name="connsiteY27" fmla="*/ 300037 h 1431131"/>
                <a:gd name="connsiteX28" fmla="*/ 464344 w 519113"/>
                <a:gd name="connsiteY28" fmla="*/ 440531 h 1431131"/>
                <a:gd name="connsiteX29" fmla="*/ 464344 w 519113"/>
                <a:gd name="connsiteY29" fmla="*/ 990600 h 1431131"/>
                <a:gd name="connsiteX30" fmla="*/ 454819 w 519113"/>
                <a:gd name="connsiteY30" fmla="*/ 1095375 h 1431131"/>
                <a:gd name="connsiteX31" fmla="*/ 442913 w 519113"/>
                <a:gd name="connsiteY31" fmla="*/ 1207294 h 1431131"/>
                <a:gd name="connsiteX32" fmla="*/ 423863 w 519113"/>
                <a:gd name="connsiteY32" fmla="*/ 1357312 h 1431131"/>
                <a:gd name="connsiteX33" fmla="*/ 407194 w 519113"/>
                <a:gd name="connsiteY33" fmla="*/ 1390650 h 1431131"/>
                <a:gd name="connsiteX34" fmla="*/ 385763 w 519113"/>
                <a:gd name="connsiteY34" fmla="*/ 1414462 h 1431131"/>
                <a:gd name="connsiteX35" fmla="*/ 361950 w 519113"/>
                <a:gd name="connsiteY35" fmla="*/ 1428750 h 1431131"/>
                <a:gd name="connsiteX36" fmla="*/ 338138 w 519113"/>
                <a:gd name="connsiteY36" fmla="*/ 1431131 h 1431131"/>
                <a:gd name="connsiteX37" fmla="*/ 300038 w 519113"/>
                <a:gd name="connsiteY37" fmla="*/ 1426369 h 1431131"/>
                <a:gd name="connsiteX38" fmla="*/ 276225 w 519113"/>
                <a:gd name="connsiteY38" fmla="*/ 1414462 h 1431131"/>
                <a:gd name="connsiteX39" fmla="*/ 242888 w 519113"/>
                <a:gd name="connsiteY39" fmla="*/ 1393031 h 1431131"/>
                <a:gd name="connsiteX40" fmla="*/ 230981 w 519113"/>
                <a:gd name="connsiteY40" fmla="*/ 1371600 h 1431131"/>
                <a:gd name="connsiteX41" fmla="*/ 219075 w 519113"/>
                <a:gd name="connsiteY41" fmla="*/ 1326356 h 1431131"/>
                <a:gd name="connsiteX42" fmla="*/ 219075 w 519113"/>
                <a:gd name="connsiteY42" fmla="*/ 1281112 h 1431131"/>
                <a:gd name="connsiteX43" fmla="*/ 209550 w 519113"/>
                <a:gd name="connsiteY43" fmla="*/ 1231106 h 1431131"/>
                <a:gd name="connsiteX44" fmla="*/ 202406 w 519113"/>
                <a:gd name="connsiteY44" fmla="*/ 1045369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19113" h="1431131">
                  <a:moveTo>
                    <a:pt x="202406" y="1045369"/>
                  </a:moveTo>
                  <a:cubicBezTo>
                    <a:pt x="200819" y="802481"/>
                    <a:pt x="199231" y="559594"/>
                    <a:pt x="197644" y="316706"/>
                  </a:cubicBezTo>
                  <a:lnTo>
                    <a:pt x="192881" y="271462"/>
                  </a:lnTo>
                  <a:lnTo>
                    <a:pt x="185738" y="226219"/>
                  </a:lnTo>
                  <a:lnTo>
                    <a:pt x="173831" y="197644"/>
                  </a:lnTo>
                  <a:lnTo>
                    <a:pt x="152400" y="164306"/>
                  </a:lnTo>
                  <a:lnTo>
                    <a:pt x="119063" y="135731"/>
                  </a:lnTo>
                  <a:lnTo>
                    <a:pt x="83344" y="111919"/>
                  </a:lnTo>
                  <a:lnTo>
                    <a:pt x="38100" y="88106"/>
                  </a:lnTo>
                  <a:lnTo>
                    <a:pt x="7144" y="71437"/>
                  </a:lnTo>
                  <a:lnTo>
                    <a:pt x="0" y="57150"/>
                  </a:lnTo>
                  <a:lnTo>
                    <a:pt x="0" y="38100"/>
                  </a:lnTo>
                  <a:lnTo>
                    <a:pt x="9525" y="14287"/>
                  </a:lnTo>
                  <a:lnTo>
                    <a:pt x="21431" y="4762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61925" y="7144"/>
                  </a:lnTo>
                  <a:lnTo>
                    <a:pt x="211931" y="16669"/>
                  </a:lnTo>
                  <a:lnTo>
                    <a:pt x="257175" y="28575"/>
                  </a:lnTo>
                  <a:lnTo>
                    <a:pt x="323850" y="57150"/>
                  </a:lnTo>
                  <a:lnTo>
                    <a:pt x="392906" y="90487"/>
                  </a:lnTo>
                  <a:lnTo>
                    <a:pt x="442913" y="119062"/>
                  </a:lnTo>
                  <a:lnTo>
                    <a:pt x="492919" y="161925"/>
                  </a:lnTo>
                  <a:lnTo>
                    <a:pt x="514350" y="190500"/>
                  </a:lnTo>
                  <a:lnTo>
                    <a:pt x="519113" y="216694"/>
                  </a:lnTo>
                  <a:lnTo>
                    <a:pt x="509588" y="242887"/>
                  </a:lnTo>
                  <a:lnTo>
                    <a:pt x="490538" y="271462"/>
                  </a:lnTo>
                  <a:lnTo>
                    <a:pt x="473869" y="300037"/>
                  </a:lnTo>
                  <a:lnTo>
                    <a:pt x="464344" y="440531"/>
                  </a:lnTo>
                  <a:lnTo>
                    <a:pt x="464344" y="990600"/>
                  </a:lnTo>
                  <a:lnTo>
                    <a:pt x="454819" y="1095375"/>
                  </a:lnTo>
                  <a:lnTo>
                    <a:pt x="442913" y="1207294"/>
                  </a:lnTo>
                  <a:lnTo>
                    <a:pt x="423863" y="1357312"/>
                  </a:lnTo>
                  <a:lnTo>
                    <a:pt x="407194" y="1390650"/>
                  </a:lnTo>
                  <a:lnTo>
                    <a:pt x="385763" y="1414462"/>
                  </a:lnTo>
                  <a:lnTo>
                    <a:pt x="361950" y="1428750"/>
                  </a:lnTo>
                  <a:lnTo>
                    <a:pt x="338138" y="1431131"/>
                  </a:lnTo>
                  <a:lnTo>
                    <a:pt x="300038" y="1426369"/>
                  </a:lnTo>
                  <a:lnTo>
                    <a:pt x="276225" y="1414462"/>
                  </a:lnTo>
                  <a:lnTo>
                    <a:pt x="242888" y="1393031"/>
                  </a:lnTo>
                  <a:lnTo>
                    <a:pt x="230981" y="1371600"/>
                  </a:lnTo>
                  <a:lnTo>
                    <a:pt x="219075" y="1326356"/>
                  </a:lnTo>
                  <a:lnTo>
                    <a:pt x="219075" y="1281112"/>
                  </a:lnTo>
                  <a:lnTo>
                    <a:pt x="209550" y="1231106"/>
                  </a:lnTo>
                  <a:lnTo>
                    <a:pt x="202406" y="1045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85D03E86-62DE-4879-85A7-3FF4F2269D2F}"/>
                </a:ext>
              </a:extLst>
            </p:cNvPr>
            <p:cNvSpPr/>
            <p:nvPr/>
          </p:nvSpPr>
          <p:spPr>
            <a:xfrm>
              <a:off x="4895850" y="2874963"/>
              <a:ext cx="538163" cy="1244600"/>
            </a:xfrm>
            <a:custGeom>
              <a:avLst/>
              <a:gdLst>
                <a:gd name="connsiteX0" fmla="*/ 326231 w 538163"/>
                <a:gd name="connsiteY0" fmla="*/ 926306 h 1245394"/>
                <a:gd name="connsiteX1" fmla="*/ 285750 w 538163"/>
                <a:gd name="connsiteY1" fmla="*/ 681037 h 1245394"/>
                <a:gd name="connsiteX2" fmla="*/ 269081 w 538163"/>
                <a:gd name="connsiteY2" fmla="*/ 511969 h 1245394"/>
                <a:gd name="connsiteX3" fmla="*/ 240506 w 538163"/>
                <a:gd name="connsiteY3" fmla="*/ 359569 h 1245394"/>
                <a:gd name="connsiteX4" fmla="*/ 219075 w 538163"/>
                <a:gd name="connsiteY4" fmla="*/ 295275 h 1245394"/>
                <a:gd name="connsiteX5" fmla="*/ 180975 w 538163"/>
                <a:gd name="connsiteY5" fmla="*/ 235744 h 1245394"/>
                <a:gd name="connsiteX6" fmla="*/ 147638 w 538163"/>
                <a:gd name="connsiteY6" fmla="*/ 190500 h 1245394"/>
                <a:gd name="connsiteX7" fmla="*/ 114300 w 538163"/>
                <a:gd name="connsiteY7" fmla="*/ 157162 h 1245394"/>
                <a:gd name="connsiteX8" fmla="*/ 80963 w 538163"/>
                <a:gd name="connsiteY8" fmla="*/ 126206 h 1245394"/>
                <a:gd name="connsiteX9" fmla="*/ 47625 w 538163"/>
                <a:gd name="connsiteY9" fmla="*/ 104775 h 1245394"/>
                <a:gd name="connsiteX10" fmla="*/ 19050 w 538163"/>
                <a:gd name="connsiteY10" fmla="*/ 85725 h 1245394"/>
                <a:gd name="connsiteX11" fmla="*/ 4763 w 538163"/>
                <a:gd name="connsiteY11" fmla="*/ 69056 h 1245394"/>
                <a:gd name="connsiteX12" fmla="*/ 0 w 538163"/>
                <a:gd name="connsiteY12" fmla="*/ 50006 h 1245394"/>
                <a:gd name="connsiteX13" fmla="*/ 2381 w 538163"/>
                <a:gd name="connsiteY13" fmla="*/ 35719 h 1245394"/>
                <a:gd name="connsiteX14" fmla="*/ 9525 w 538163"/>
                <a:gd name="connsiteY14" fmla="*/ 21431 h 1245394"/>
                <a:gd name="connsiteX15" fmla="*/ 28575 w 538163"/>
                <a:gd name="connsiteY15" fmla="*/ 9525 h 1245394"/>
                <a:gd name="connsiteX16" fmla="*/ 59531 w 538163"/>
                <a:gd name="connsiteY16" fmla="*/ 0 h 1245394"/>
                <a:gd name="connsiteX17" fmla="*/ 109538 w 538163"/>
                <a:gd name="connsiteY17" fmla="*/ 4762 h 1245394"/>
                <a:gd name="connsiteX18" fmla="*/ 161925 w 538163"/>
                <a:gd name="connsiteY18" fmla="*/ 19050 h 1245394"/>
                <a:gd name="connsiteX19" fmla="*/ 245269 w 538163"/>
                <a:gd name="connsiteY19" fmla="*/ 52387 h 1245394"/>
                <a:gd name="connsiteX20" fmla="*/ 304800 w 538163"/>
                <a:gd name="connsiteY20" fmla="*/ 83344 h 1245394"/>
                <a:gd name="connsiteX21" fmla="*/ 366713 w 538163"/>
                <a:gd name="connsiteY21" fmla="*/ 114300 h 1245394"/>
                <a:gd name="connsiteX22" fmla="*/ 435769 w 538163"/>
                <a:gd name="connsiteY22" fmla="*/ 159544 h 1245394"/>
                <a:gd name="connsiteX23" fmla="*/ 473869 w 538163"/>
                <a:gd name="connsiteY23" fmla="*/ 188119 h 1245394"/>
                <a:gd name="connsiteX24" fmla="*/ 488156 w 538163"/>
                <a:gd name="connsiteY24" fmla="*/ 207169 h 1245394"/>
                <a:gd name="connsiteX25" fmla="*/ 500063 w 538163"/>
                <a:gd name="connsiteY25" fmla="*/ 233362 h 1245394"/>
                <a:gd name="connsiteX26" fmla="*/ 514350 w 538163"/>
                <a:gd name="connsiteY26" fmla="*/ 280987 h 1245394"/>
                <a:gd name="connsiteX27" fmla="*/ 516731 w 538163"/>
                <a:gd name="connsiteY27" fmla="*/ 321469 h 1245394"/>
                <a:gd name="connsiteX28" fmla="*/ 516731 w 538163"/>
                <a:gd name="connsiteY28" fmla="*/ 497681 h 1245394"/>
                <a:gd name="connsiteX29" fmla="*/ 533400 w 538163"/>
                <a:gd name="connsiteY29" fmla="*/ 664369 h 1245394"/>
                <a:gd name="connsiteX30" fmla="*/ 538163 w 538163"/>
                <a:gd name="connsiteY30" fmla="*/ 869156 h 1245394"/>
                <a:gd name="connsiteX31" fmla="*/ 538163 w 538163"/>
                <a:gd name="connsiteY31" fmla="*/ 1023937 h 1245394"/>
                <a:gd name="connsiteX32" fmla="*/ 531019 w 538163"/>
                <a:gd name="connsiteY32" fmla="*/ 1119187 h 1245394"/>
                <a:gd name="connsiteX33" fmla="*/ 519113 w 538163"/>
                <a:gd name="connsiteY33" fmla="*/ 1162050 h 1245394"/>
                <a:gd name="connsiteX34" fmla="*/ 502444 w 538163"/>
                <a:gd name="connsiteY34" fmla="*/ 1197769 h 1245394"/>
                <a:gd name="connsiteX35" fmla="*/ 483394 w 538163"/>
                <a:gd name="connsiteY35" fmla="*/ 1226344 h 1245394"/>
                <a:gd name="connsiteX36" fmla="*/ 466725 w 538163"/>
                <a:gd name="connsiteY36" fmla="*/ 1240631 h 1245394"/>
                <a:gd name="connsiteX37" fmla="*/ 450056 w 538163"/>
                <a:gd name="connsiteY37" fmla="*/ 1245394 h 1245394"/>
                <a:gd name="connsiteX38" fmla="*/ 428625 w 538163"/>
                <a:gd name="connsiteY38" fmla="*/ 1240631 h 1245394"/>
                <a:gd name="connsiteX39" fmla="*/ 404813 w 538163"/>
                <a:gd name="connsiteY39" fmla="*/ 1223962 h 1245394"/>
                <a:gd name="connsiteX40" fmla="*/ 378619 w 538163"/>
                <a:gd name="connsiteY40" fmla="*/ 1188244 h 1245394"/>
                <a:gd name="connsiteX41" fmla="*/ 359569 w 538163"/>
                <a:gd name="connsiteY41" fmla="*/ 1147762 h 1245394"/>
                <a:gd name="connsiteX42" fmla="*/ 347663 w 538163"/>
                <a:gd name="connsiteY42" fmla="*/ 1083469 h 1245394"/>
                <a:gd name="connsiteX43" fmla="*/ 326231 w 538163"/>
                <a:gd name="connsiteY43" fmla="*/ 926306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8163" h="1245394">
                  <a:moveTo>
                    <a:pt x="326231" y="926306"/>
                  </a:moveTo>
                  <a:lnTo>
                    <a:pt x="285750" y="681037"/>
                  </a:lnTo>
                  <a:lnTo>
                    <a:pt x="269081" y="511969"/>
                  </a:lnTo>
                  <a:lnTo>
                    <a:pt x="240506" y="359569"/>
                  </a:lnTo>
                  <a:lnTo>
                    <a:pt x="219075" y="295275"/>
                  </a:lnTo>
                  <a:lnTo>
                    <a:pt x="180975" y="235744"/>
                  </a:lnTo>
                  <a:lnTo>
                    <a:pt x="147638" y="190500"/>
                  </a:lnTo>
                  <a:lnTo>
                    <a:pt x="114300" y="157162"/>
                  </a:lnTo>
                  <a:lnTo>
                    <a:pt x="80963" y="126206"/>
                  </a:lnTo>
                  <a:lnTo>
                    <a:pt x="47625" y="104775"/>
                  </a:lnTo>
                  <a:lnTo>
                    <a:pt x="19050" y="85725"/>
                  </a:lnTo>
                  <a:lnTo>
                    <a:pt x="4763" y="69056"/>
                  </a:lnTo>
                  <a:lnTo>
                    <a:pt x="0" y="50006"/>
                  </a:lnTo>
                  <a:lnTo>
                    <a:pt x="2381" y="35719"/>
                  </a:lnTo>
                  <a:lnTo>
                    <a:pt x="9525" y="21431"/>
                  </a:lnTo>
                  <a:lnTo>
                    <a:pt x="28575" y="9525"/>
                  </a:lnTo>
                  <a:lnTo>
                    <a:pt x="59531" y="0"/>
                  </a:lnTo>
                  <a:lnTo>
                    <a:pt x="109538" y="4762"/>
                  </a:lnTo>
                  <a:lnTo>
                    <a:pt x="161925" y="19050"/>
                  </a:lnTo>
                  <a:lnTo>
                    <a:pt x="245269" y="52387"/>
                  </a:lnTo>
                  <a:lnTo>
                    <a:pt x="304800" y="83344"/>
                  </a:lnTo>
                  <a:lnTo>
                    <a:pt x="366713" y="114300"/>
                  </a:lnTo>
                  <a:lnTo>
                    <a:pt x="435769" y="159544"/>
                  </a:lnTo>
                  <a:lnTo>
                    <a:pt x="473869" y="188119"/>
                  </a:lnTo>
                  <a:lnTo>
                    <a:pt x="488156" y="207169"/>
                  </a:lnTo>
                  <a:lnTo>
                    <a:pt x="500063" y="233362"/>
                  </a:lnTo>
                  <a:lnTo>
                    <a:pt x="514350" y="280987"/>
                  </a:lnTo>
                  <a:lnTo>
                    <a:pt x="516731" y="321469"/>
                  </a:lnTo>
                  <a:lnTo>
                    <a:pt x="516731" y="497681"/>
                  </a:lnTo>
                  <a:lnTo>
                    <a:pt x="533400" y="664369"/>
                  </a:lnTo>
                  <a:lnTo>
                    <a:pt x="538163" y="869156"/>
                  </a:lnTo>
                  <a:lnTo>
                    <a:pt x="538163" y="1023937"/>
                  </a:lnTo>
                  <a:lnTo>
                    <a:pt x="531019" y="1119187"/>
                  </a:lnTo>
                  <a:lnTo>
                    <a:pt x="519113" y="1162050"/>
                  </a:lnTo>
                  <a:lnTo>
                    <a:pt x="502444" y="1197769"/>
                  </a:lnTo>
                  <a:lnTo>
                    <a:pt x="483394" y="1226344"/>
                  </a:lnTo>
                  <a:lnTo>
                    <a:pt x="466725" y="1240631"/>
                  </a:lnTo>
                  <a:lnTo>
                    <a:pt x="450056" y="1245394"/>
                  </a:lnTo>
                  <a:lnTo>
                    <a:pt x="428625" y="1240631"/>
                  </a:lnTo>
                  <a:lnTo>
                    <a:pt x="404813" y="1223962"/>
                  </a:lnTo>
                  <a:lnTo>
                    <a:pt x="378619" y="1188244"/>
                  </a:lnTo>
                  <a:lnTo>
                    <a:pt x="359569" y="1147762"/>
                  </a:lnTo>
                  <a:lnTo>
                    <a:pt x="347663" y="1083469"/>
                  </a:lnTo>
                  <a:lnTo>
                    <a:pt x="326231" y="926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BEFE12D1-1BBA-4BCC-B206-F7033C4E0E00}"/>
                </a:ext>
              </a:extLst>
            </p:cNvPr>
            <p:cNvSpPr/>
            <p:nvPr/>
          </p:nvSpPr>
          <p:spPr>
            <a:xfrm>
              <a:off x="6391275" y="2776538"/>
              <a:ext cx="419100" cy="1184275"/>
            </a:xfrm>
            <a:custGeom>
              <a:avLst/>
              <a:gdLst>
                <a:gd name="connsiteX0" fmla="*/ 38100 w 419100"/>
                <a:gd name="connsiteY0" fmla="*/ 814387 h 1183481"/>
                <a:gd name="connsiteX1" fmla="*/ 111919 w 419100"/>
                <a:gd name="connsiteY1" fmla="*/ 431006 h 1183481"/>
                <a:gd name="connsiteX2" fmla="*/ 133350 w 419100"/>
                <a:gd name="connsiteY2" fmla="*/ 259556 h 1183481"/>
                <a:gd name="connsiteX3" fmla="*/ 128588 w 419100"/>
                <a:gd name="connsiteY3" fmla="*/ 223837 h 1183481"/>
                <a:gd name="connsiteX4" fmla="*/ 116681 w 419100"/>
                <a:gd name="connsiteY4" fmla="*/ 180975 h 1183481"/>
                <a:gd name="connsiteX5" fmla="*/ 100013 w 419100"/>
                <a:gd name="connsiteY5" fmla="*/ 147637 h 1183481"/>
                <a:gd name="connsiteX6" fmla="*/ 80963 w 419100"/>
                <a:gd name="connsiteY6" fmla="*/ 121443 h 1183481"/>
                <a:gd name="connsiteX7" fmla="*/ 54769 w 419100"/>
                <a:gd name="connsiteY7" fmla="*/ 102393 h 1183481"/>
                <a:gd name="connsiteX8" fmla="*/ 38100 w 419100"/>
                <a:gd name="connsiteY8" fmla="*/ 85725 h 1183481"/>
                <a:gd name="connsiteX9" fmla="*/ 16669 w 419100"/>
                <a:gd name="connsiteY9" fmla="*/ 50006 h 1183481"/>
                <a:gd name="connsiteX10" fmla="*/ 9525 w 419100"/>
                <a:gd name="connsiteY10" fmla="*/ 28575 h 1183481"/>
                <a:gd name="connsiteX11" fmla="*/ 14288 w 419100"/>
                <a:gd name="connsiteY11" fmla="*/ 7143 h 1183481"/>
                <a:gd name="connsiteX12" fmla="*/ 26194 w 419100"/>
                <a:gd name="connsiteY12" fmla="*/ 0 h 1183481"/>
                <a:gd name="connsiteX13" fmla="*/ 76200 w 419100"/>
                <a:gd name="connsiteY13" fmla="*/ 0 h 1183481"/>
                <a:gd name="connsiteX14" fmla="*/ 142875 w 419100"/>
                <a:gd name="connsiteY14" fmla="*/ 9525 h 1183481"/>
                <a:gd name="connsiteX15" fmla="*/ 204788 w 419100"/>
                <a:gd name="connsiteY15" fmla="*/ 23812 h 1183481"/>
                <a:gd name="connsiteX16" fmla="*/ 252413 w 419100"/>
                <a:gd name="connsiteY16" fmla="*/ 42862 h 1183481"/>
                <a:gd name="connsiteX17" fmla="*/ 304800 w 419100"/>
                <a:gd name="connsiteY17" fmla="*/ 71437 h 1183481"/>
                <a:gd name="connsiteX18" fmla="*/ 342900 w 419100"/>
                <a:gd name="connsiteY18" fmla="*/ 97631 h 1183481"/>
                <a:gd name="connsiteX19" fmla="*/ 366713 w 419100"/>
                <a:gd name="connsiteY19" fmla="*/ 116681 h 1183481"/>
                <a:gd name="connsiteX20" fmla="*/ 383381 w 419100"/>
                <a:gd name="connsiteY20" fmla="*/ 138112 h 1183481"/>
                <a:gd name="connsiteX21" fmla="*/ 400050 w 419100"/>
                <a:gd name="connsiteY21" fmla="*/ 164306 h 1183481"/>
                <a:gd name="connsiteX22" fmla="*/ 409575 w 419100"/>
                <a:gd name="connsiteY22" fmla="*/ 195262 h 1183481"/>
                <a:gd name="connsiteX23" fmla="*/ 416719 w 419100"/>
                <a:gd name="connsiteY23" fmla="*/ 238125 h 1183481"/>
                <a:gd name="connsiteX24" fmla="*/ 419100 w 419100"/>
                <a:gd name="connsiteY24" fmla="*/ 276225 h 1183481"/>
                <a:gd name="connsiteX25" fmla="*/ 404813 w 419100"/>
                <a:gd name="connsiteY25" fmla="*/ 395287 h 1183481"/>
                <a:gd name="connsiteX26" fmla="*/ 335756 w 419100"/>
                <a:gd name="connsiteY26" fmla="*/ 611981 h 1183481"/>
                <a:gd name="connsiteX27" fmla="*/ 278606 w 419100"/>
                <a:gd name="connsiteY27" fmla="*/ 816768 h 1183481"/>
                <a:gd name="connsiteX28" fmla="*/ 226219 w 419100"/>
                <a:gd name="connsiteY28" fmla="*/ 990600 h 1183481"/>
                <a:gd name="connsiteX29" fmla="*/ 197644 w 419100"/>
                <a:gd name="connsiteY29" fmla="*/ 1088231 h 1183481"/>
                <a:gd name="connsiteX30" fmla="*/ 178594 w 419100"/>
                <a:gd name="connsiteY30" fmla="*/ 1121568 h 1183481"/>
                <a:gd name="connsiteX31" fmla="*/ 157163 w 419100"/>
                <a:gd name="connsiteY31" fmla="*/ 1147762 h 1183481"/>
                <a:gd name="connsiteX32" fmla="*/ 128588 w 419100"/>
                <a:gd name="connsiteY32" fmla="*/ 1171575 h 1183481"/>
                <a:gd name="connsiteX33" fmla="*/ 107156 w 419100"/>
                <a:gd name="connsiteY33" fmla="*/ 1178718 h 1183481"/>
                <a:gd name="connsiteX34" fmla="*/ 78581 w 419100"/>
                <a:gd name="connsiteY34" fmla="*/ 1183481 h 1183481"/>
                <a:gd name="connsiteX35" fmla="*/ 50006 w 419100"/>
                <a:gd name="connsiteY35" fmla="*/ 1181100 h 1183481"/>
                <a:gd name="connsiteX36" fmla="*/ 33338 w 419100"/>
                <a:gd name="connsiteY36" fmla="*/ 1173956 h 1183481"/>
                <a:gd name="connsiteX37" fmla="*/ 19050 w 419100"/>
                <a:gd name="connsiteY37" fmla="*/ 1159668 h 1183481"/>
                <a:gd name="connsiteX38" fmla="*/ 2381 w 419100"/>
                <a:gd name="connsiteY38" fmla="*/ 1109662 h 1183481"/>
                <a:gd name="connsiteX39" fmla="*/ 0 w 419100"/>
                <a:gd name="connsiteY39" fmla="*/ 1026318 h 1183481"/>
                <a:gd name="connsiteX40" fmla="*/ 14288 w 419100"/>
                <a:gd name="connsiteY40" fmla="*/ 947737 h 1183481"/>
                <a:gd name="connsiteX41" fmla="*/ 38100 w 419100"/>
                <a:gd name="connsiteY41" fmla="*/ 8143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9100" h="1183481">
                  <a:moveTo>
                    <a:pt x="38100" y="814387"/>
                  </a:moveTo>
                  <a:lnTo>
                    <a:pt x="111919" y="431006"/>
                  </a:lnTo>
                  <a:lnTo>
                    <a:pt x="133350" y="259556"/>
                  </a:lnTo>
                  <a:lnTo>
                    <a:pt x="128588" y="223837"/>
                  </a:lnTo>
                  <a:lnTo>
                    <a:pt x="116681" y="180975"/>
                  </a:lnTo>
                  <a:lnTo>
                    <a:pt x="100013" y="147637"/>
                  </a:lnTo>
                  <a:lnTo>
                    <a:pt x="80963" y="121443"/>
                  </a:lnTo>
                  <a:lnTo>
                    <a:pt x="54769" y="102393"/>
                  </a:lnTo>
                  <a:lnTo>
                    <a:pt x="38100" y="85725"/>
                  </a:lnTo>
                  <a:lnTo>
                    <a:pt x="16669" y="50006"/>
                  </a:lnTo>
                  <a:lnTo>
                    <a:pt x="9525" y="28575"/>
                  </a:lnTo>
                  <a:lnTo>
                    <a:pt x="14288" y="7143"/>
                  </a:lnTo>
                  <a:lnTo>
                    <a:pt x="26194" y="0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04788" y="23812"/>
                  </a:lnTo>
                  <a:lnTo>
                    <a:pt x="252413" y="42862"/>
                  </a:lnTo>
                  <a:lnTo>
                    <a:pt x="304800" y="71437"/>
                  </a:lnTo>
                  <a:lnTo>
                    <a:pt x="342900" y="97631"/>
                  </a:lnTo>
                  <a:lnTo>
                    <a:pt x="366713" y="116681"/>
                  </a:lnTo>
                  <a:lnTo>
                    <a:pt x="383381" y="138112"/>
                  </a:lnTo>
                  <a:lnTo>
                    <a:pt x="400050" y="164306"/>
                  </a:lnTo>
                  <a:lnTo>
                    <a:pt x="409575" y="195262"/>
                  </a:lnTo>
                  <a:cubicBezTo>
                    <a:pt x="416857" y="236525"/>
                    <a:pt x="416719" y="222041"/>
                    <a:pt x="416719" y="238125"/>
                  </a:cubicBezTo>
                  <a:lnTo>
                    <a:pt x="419100" y="276225"/>
                  </a:lnTo>
                  <a:lnTo>
                    <a:pt x="404813" y="395287"/>
                  </a:lnTo>
                  <a:lnTo>
                    <a:pt x="335756" y="611981"/>
                  </a:lnTo>
                  <a:lnTo>
                    <a:pt x="278606" y="816768"/>
                  </a:lnTo>
                  <a:lnTo>
                    <a:pt x="226219" y="990600"/>
                  </a:lnTo>
                  <a:lnTo>
                    <a:pt x="197644" y="1088231"/>
                  </a:lnTo>
                  <a:lnTo>
                    <a:pt x="178594" y="1121568"/>
                  </a:lnTo>
                  <a:lnTo>
                    <a:pt x="157163" y="1147762"/>
                  </a:lnTo>
                  <a:lnTo>
                    <a:pt x="128588" y="1171575"/>
                  </a:lnTo>
                  <a:lnTo>
                    <a:pt x="107156" y="1178718"/>
                  </a:lnTo>
                  <a:lnTo>
                    <a:pt x="78581" y="1183481"/>
                  </a:lnTo>
                  <a:lnTo>
                    <a:pt x="50006" y="1181100"/>
                  </a:lnTo>
                  <a:lnTo>
                    <a:pt x="33338" y="1173956"/>
                  </a:lnTo>
                  <a:lnTo>
                    <a:pt x="19050" y="1159668"/>
                  </a:lnTo>
                  <a:lnTo>
                    <a:pt x="2381" y="1109662"/>
                  </a:lnTo>
                  <a:cubicBezTo>
                    <a:pt x="1587" y="1081881"/>
                    <a:pt x="794" y="1054099"/>
                    <a:pt x="0" y="1026318"/>
                  </a:cubicBezTo>
                  <a:lnTo>
                    <a:pt x="14288" y="947737"/>
                  </a:lnTo>
                  <a:lnTo>
                    <a:pt x="38100" y="814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912AA7ED-DD76-4ED2-B2FC-0C0419122390}"/>
                </a:ext>
              </a:extLst>
            </p:cNvPr>
            <p:cNvSpPr/>
            <p:nvPr/>
          </p:nvSpPr>
          <p:spPr>
            <a:xfrm>
              <a:off x="4170363" y="4437063"/>
              <a:ext cx="1416050" cy="1704975"/>
            </a:xfrm>
            <a:custGeom>
              <a:avLst/>
              <a:gdLst>
                <a:gd name="connsiteX0" fmla="*/ 904875 w 1416844"/>
                <a:gd name="connsiteY0" fmla="*/ 1054894 h 1704975"/>
                <a:gd name="connsiteX1" fmla="*/ 733425 w 1416844"/>
                <a:gd name="connsiteY1" fmla="*/ 1240631 h 1704975"/>
                <a:gd name="connsiteX2" fmla="*/ 611981 w 1416844"/>
                <a:gd name="connsiteY2" fmla="*/ 1343025 h 1704975"/>
                <a:gd name="connsiteX3" fmla="*/ 509587 w 1416844"/>
                <a:gd name="connsiteY3" fmla="*/ 1421606 h 1704975"/>
                <a:gd name="connsiteX4" fmla="*/ 333375 w 1416844"/>
                <a:gd name="connsiteY4" fmla="*/ 1535906 h 1704975"/>
                <a:gd name="connsiteX5" fmla="*/ 171450 w 1416844"/>
                <a:gd name="connsiteY5" fmla="*/ 1631156 h 1704975"/>
                <a:gd name="connsiteX6" fmla="*/ 45244 w 1416844"/>
                <a:gd name="connsiteY6" fmla="*/ 1697831 h 1704975"/>
                <a:gd name="connsiteX7" fmla="*/ 21431 w 1416844"/>
                <a:gd name="connsiteY7" fmla="*/ 1704975 h 1704975"/>
                <a:gd name="connsiteX8" fmla="*/ 4762 w 1416844"/>
                <a:gd name="connsiteY8" fmla="*/ 1700212 h 1704975"/>
                <a:gd name="connsiteX9" fmla="*/ 0 w 1416844"/>
                <a:gd name="connsiteY9" fmla="*/ 1688306 h 1704975"/>
                <a:gd name="connsiteX10" fmla="*/ 4762 w 1416844"/>
                <a:gd name="connsiteY10" fmla="*/ 1659731 h 1704975"/>
                <a:gd name="connsiteX11" fmla="*/ 21431 w 1416844"/>
                <a:gd name="connsiteY11" fmla="*/ 1638300 h 1704975"/>
                <a:gd name="connsiteX12" fmla="*/ 173831 w 1416844"/>
                <a:gd name="connsiteY12" fmla="*/ 1526381 h 1704975"/>
                <a:gd name="connsiteX13" fmla="*/ 323850 w 1416844"/>
                <a:gd name="connsiteY13" fmla="*/ 1404937 h 1704975"/>
                <a:gd name="connsiteX14" fmla="*/ 459581 w 1416844"/>
                <a:gd name="connsiteY14" fmla="*/ 1283494 h 1704975"/>
                <a:gd name="connsiteX15" fmla="*/ 614362 w 1416844"/>
                <a:gd name="connsiteY15" fmla="*/ 1123950 h 1704975"/>
                <a:gd name="connsiteX16" fmla="*/ 688181 w 1416844"/>
                <a:gd name="connsiteY16" fmla="*/ 1038225 h 1704975"/>
                <a:gd name="connsiteX17" fmla="*/ 812006 w 1416844"/>
                <a:gd name="connsiteY17" fmla="*/ 866775 h 1704975"/>
                <a:gd name="connsiteX18" fmla="*/ 938212 w 1416844"/>
                <a:gd name="connsiteY18" fmla="*/ 650081 h 1704975"/>
                <a:gd name="connsiteX19" fmla="*/ 1019175 w 1416844"/>
                <a:gd name="connsiteY19" fmla="*/ 500062 h 1704975"/>
                <a:gd name="connsiteX20" fmla="*/ 1071562 w 1416844"/>
                <a:gd name="connsiteY20" fmla="*/ 366712 h 1704975"/>
                <a:gd name="connsiteX21" fmla="*/ 1085850 w 1416844"/>
                <a:gd name="connsiteY21" fmla="*/ 309562 h 1704975"/>
                <a:gd name="connsiteX22" fmla="*/ 1085850 w 1416844"/>
                <a:gd name="connsiteY22" fmla="*/ 276225 h 1704975"/>
                <a:gd name="connsiteX23" fmla="*/ 1073944 w 1416844"/>
                <a:gd name="connsiteY23" fmla="*/ 238125 h 1704975"/>
                <a:gd name="connsiteX24" fmla="*/ 1050131 w 1416844"/>
                <a:gd name="connsiteY24" fmla="*/ 200025 h 1704975"/>
                <a:gd name="connsiteX25" fmla="*/ 1000125 w 1416844"/>
                <a:gd name="connsiteY25" fmla="*/ 142875 h 1704975"/>
                <a:gd name="connsiteX26" fmla="*/ 857250 w 1416844"/>
                <a:gd name="connsiteY26" fmla="*/ 19050 h 1704975"/>
                <a:gd name="connsiteX27" fmla="*/ 1059656 w 1416844"/>
                <a:gd name="connsiteY27" fmla="*/ 0 h 1704975"/>
                <a:gd name="connsiteX28" fmla="*/ 1207294 w 1416844"/>
                <a:gd name="connsiteY28" fmla="*/ 76200 h 1704975"/>
                <a:gd name="connsiteX29" fmla="*/ 1259681 w 1416844"/>
                <a:gd name="connsiteY29" fmla="*/ 102394 h 1704975"/>
                <a:gd name="connsiteX30" fmla="*/ 1338262 w 1416844"/>
                <a:gd name="connsiteY30" fmla="*/ 152400 h 1704975"/>
                <a:gd name="connsiteX31" fmla="*/ 1369219 w 1416844"/>
                <a:gd name="connsiteY31" fmla="*/ 169069 h 1704975"/>
                <a:gd name="connsiteX32" fmla="*/ 1388269 w 1416844"/>
                <a:gd name="connsiteY32" fmla="*/ 185737 h 1704975"/>
                <a:gd name="connsiteX33" fmla="*/ 1402556 w 1416844"/>
                <a:gd name="connsiteY33" fmla="*/ 207169 h 1704975"/>
                <a:gd name="connsiteX34" fmla="*/ 1412081 w 1416844"/>
                <a:gd name="connsiteY34" fmla="*/ 228600 h 1704975"/>
                <a:gd name="connsiteX35" fmla="*/ 1416844 w 1416844"/>
                <a:gd name="connsiteY35" fmla="*/ 259556 h 1704975"/>
                <a:gd name="connsiteX36" fmla="*/ 1407319 w 1416844"/>
                <a:gd name="connsiteY36" fmla="*/ 316706 h 1704975"/>
                <a:gd name="connsiteX37" fmla="*/ 1393031 w 1416844"/>
                <a:gd name="connsiteY37" fmla="*/ 354806 h 1704975"/>
                <a:gd name="connsiteX38" fmla="*/ 1364456 w 1416844"/>
                <a:gd name="connsiteY38" fmla="*/ 388144 h 1704975"/>
                <a:gd name="connsiteX39" fmla="*/ 1290637 w 1416844"/>
                <a:gd name="connsiteY39" fmla="*/ 511969 h 1704975"/>
                <a:gd name="connsiteX40" fmla="*/ 1171575 w 1416844"/>
                <a:gd name="connsiteY40" fmla="*/ 704850 h 1704975"/>
                <a:gd name="connsiteX41" fmla="*/ 1014412 w 1416844"/>
                <a:gd name="connsiteY41" fmla="*/ 926306 h 1704975"/>
                <a:gd name="connsiteX42" fmla="*/ 904875 w 1416844"/>
                <a:gd name="connsiteY42" fmla="*/ 1054894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6844" h="1704975">
                  <a:moveTo>
                    <a:pt x="904875" y="1054894"/>
                  </a:moveTo>
                  <a:lnTo>
                    <a:pt x="733425" y="1240631"/>
                  </a:lnTo>
                  <a:lnTo>
                    <a:pt x="611981" y="1343025"/>
                  </a:lnTo>
                  <a:lnTo>
                    <a:pt x="509587" y="1421606"/>
                  </a:lnTo>
                  <a:lnTo>
                    <a:pt x="333375" y="1535906"/>
                  </a:lnTo>
                  <a:lnTo>
                    <a:pt x="171450" y="1631156"/>
                  </a:lnTo>
                  <a:lnTo>
                    <a:pt x="45244" y="1697831"/>
                  </a:lnTo>
                  <a:lnTo>
                    <a:pt x="21431" y="1704975"/>
                  </a:lnTo>
                  <a:lnTo>
                    <a:pt x="4762" y="1700212"/>
                  </a:lnTo>
                  <a:lnTo>
                    <a:pt x="0" y="1688306"/>
                  </a:lnTo>
                  <a:lnTo>
                    <a:pt x="4762" y="1659731"/>
                  </a:lnTo>
                  <a:lnTo>
                    <a:pt x="21431" y="1638300"/>
                  </a:lnTo>
                  <a:lnTo>
                    <a:pt x="173831" y="1526381"/>
                  </a:lnTo>
                  <a:lnTo>
                    <a:pt x="323850" y="1404937"/>
                  </a:lnTo>
                  <a:lnTo>
                    <a:pt x="459581" y="1283494"/>
                  </a:lnTo>
                  <a:lnTo>
                    <a:pt x="614362" y="1123950"/>
                  </a:lnTo>
                  <a:lnTo>
                    <a:pt x="688181" y="1038225"/>
                  </a:lnTo>
                  <a:lnTo>
                    <a:pt x="812006" y="866775"/>
                  </a:lnTo>
                  <a:lnTo>
                    <a:pt x="938212" y="650081"/>
                  </a:lnTo>
                  <a:lnTo>
                    <a:pt x="1019175" y="500062"/>
                  </a:lnTo>
                  <a:lnTo>
                    <a:pt x="1071562" y="366712"/>
                  </a:lnTo>
                  <a:lnTo>
                    <a:pt x="1085850" y="309562"/>
                  </a:lnTo>
                  <a:lnTo>
                    <a:pt x="1085850" y="276225"/>
                  </a:lnTo>
                  <a:lnTo>
                    <a:pt x="1073944" y="238125"/>
                  </a:lnTo>
                  <a:lnTo>
                    <a:pt x="1050131" y="200025"/>
                  </a:lnTo>
                  <a:lnTo>
                    <a:pt x="1000125" y="142875"/>
                  </a:lnTo>
                  <a:lnTo>
                    <a:pt x="857250" y="19050"/>
                  </a:lnTo>
                  <a:lnTo>
                    <a:pt x="1059656" y="0"/>
                  </a:lnTo>
                  <a:lnTo>
                    <a:pt x="1207294" y="76200"/>
                  </a:lnTo>
                  <a:lnTo>
                    <a:pt x="1259681" y="102394"/>
                  </a:lnTo>
                  <a:lnTo>
                    <a:pt x="1338262" y="152400"/>
                  </a:lnTo>
                  <a:lnTo>
                    <a:pt x="1369219" y="169069"/>
                  </a:lnTo>
                  <a:cubicBezTo>
                    <a:pt x="1386739" y="184087"/>
                    <a:pt x="1380712" y="178183"/>
                    <a:pt x="1388269" y="185737"/>
                  </a:cubicBezTo>
                  <a:lnTo>
                    <a:pt x="1402556" y="207169"/>
                  </a:lnTo>
                  <a:lnTo>
                    <a:pt x="1412081" y="228600"/>
                  </a:lnTo>
                  <a:lnTo>
                    <a:pt x="1416844" y="259556"/>
                  </a:lnTo>
                  <a:lnTo>
                    <a:pt x="1407319" y="316706"/>
                  </a:lnTo>
                  <a:lnTo>
                    <a:pt x="1393031" y="354806"/>
                  </a:lnTo>
                  <a:lnTo>
                    <a:pt x="1364456" y="388144"/>
                  </a:lnTo>
                  <a:lnTo>
                    <a:pt x="1290637" y="511969"/>
                  </a:lnTo>
                  <a:lnTo>
                    <a:pt x="1171575" y="704850"/>
                  </a:lnTo>
                  <a:lnTo>
                    <a:pt x="1014412" y="926306"/>
                  </a:lnTo>
                  <a:lnTo>
                    <a:pt x="904875" y="1054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640145D0-1403-43AF-92C8-0E2EFB052F0F}"/>
                </a:ext>
              </a:extLst>
            </p:cNvPr>
            <p:cNvSpPr/>
            <p:nvPr/>
          </p:nvSpPr>
          <p:spPr>
            <a:xfrm>
              <a:off x="5808663" y="4333875"/>
              <a:ext cx="1743075" cy="1638300"/>
            </a:xfrm>
            <a:custGeom>
              <a:avLst/>
              <a:gdLst>
                <a:gd name="connsiteX0" fmla="*/ 228600 w 1743075"/>
                <a:gd name="connsiteY0" fmla="*/ 823913 h 1638300"/>
                <a:gd name="connsiteX1" fmla="*/ 228600 w 1743075"/>
                <a:gd name="connsiteY1" fmla="*/ 364331 h 1638300"/>
                <a:gd name="connsiteX2" fmla="*/ 223837 w 1743075"/>
                <a:gd name="connsiteY2" fmla="*/ 247650 h 1638300"/>
                <a:gd name="connsiteX3" fmla="*/ 216694 w 1743075"/>
                <a:gd name="connsiteY3" fmla="*/ 204788 h 1638300"/>
                <a:gd name="connsiteX4" fmla="*/ 204787 w 1743075"/>
                <a:gd name="connsiteY4" fmla="*/ 161925 h 1638300"/>
                <a:gd name="connsiteX5" fmla="*/ 188119 w 1743075"/>
                <a:gd name="connsiteY5" fmla="*/ 135731 h 1638300"/>
                <a:gd name="connsiteX6" fmla="*/ 173831 w 1743075"/>
                <a:gd name="connsiteY6" fmla="*/ 116681 h 1638300"/>
                <a:gd name="connsiteX7" fmla="*/ 140494 w 1743075"/>
                <a:gd name="connsiteY7" fmla="*/ 88106 h 1638300"/>
                <a:gd name="connsiteX8" fmla="*/ 0 w 1743075"/>
                <a:gd name="connsiteY8" fmla="*/ 0 h 1638300"/>
                <a:gd name="connsiteX9" fmla="*/ 261937 w 1743075"/>
                <a:gd name="connsiteY9" fmla="*/ 0 h 1638300"/>
                <a:gd name="connsiteX10" fmla="*/ 366712 w 1743075"/>
                <a:gd name="connsiteY10" fmla="*/ 92869 h 1638300"/>
                <a:gd name="connsiteX11" fmla="*/ 419100 w 1743075"/>
                <a:gd name="connsiteY11" fmla="*/ 140494 h 1638300"/>
                <a:gd name="connsiteX12" fmla="*/ 454819 w 1743075"/>
                <a:gd name="connsiteY12" fmla="*/ 176213 h 1638300"/>
                <a:gd name="connsiteX13" fmla="*/ 485775 w 1743075"/>
                <a:gd name="connsiteY13" fmla="*/ 211931 h 1638300"/>
                <a:gd name="connsiteX14" fmla="*/ 504825 w 1743075"/>
                <a:gd name="connsiteY14" fmla="*/ 240506 h 1638300"/>
                <a:gd name="connsiteX15" fmla="*/ 514350 w 1743075"/>
                <a:gd name="connsiteY15" fmla="*/ 271463 h 1638300"/>
                <a:gd name="connsiteX16" fmla="*/ 516731 w 1743075"/>
                <a:gd name="connsiteY16" fmla="*/ 302419 h 1638300"/>
                <a:gd name="connsiteX17" fmla="*/ 509587 w 1743075"/>
                <a:gd name="connsiteY17" fmla="*/ 347663 h 1638300"/>
                <a:gd name="connsiteX18" fmla="*/ 488156 w 1743075"/>
                <a:gd name="connsiteY18" fmla="*/ 392906 h 1638300"/>
                <a:gd name="connsiteX19" fmla="*/ 438150 w 1743075"/>
                <a:gd name="connsiteY19" fmla="*/ 695325 h 1638300"/>
                <a:gd name="connsiteX20" fmla="*/ 414337 w 1743075"/>
                <a:gd name="connsiteY20" fmla="*/ 919163 h 1638300"/>
                <a:gd name="connsiteX21" fmla="*/ 404812 w 1743075"/>
                <a:gd name="connsiteY21" fmla="*/ 1185863 h 1638300"/>
                <a:gd name="connsiteX22" fmla="*/ 409575 w 1743075"/>
                <a:gd name="connsiteY22" fmla="*/ 1221581 h 1638300"/>
                <a:gd name="connsiteX23" fmla="*/ 416719 w 1743075"/>
                <a:gd name="connsiteY23" fmla="*/ 1257300 h 1638300"/>
                <a:gd name="connsiteX24" fmla="*/ 431006 w 1743075"/>
                <a:gd name="connsiteY24" fmla="*/ 1288256 h 1638300"/>
                <a:gd name="connsiteX25" fmla="*/ 452437 w 1743075"/>
                <a:gd name="connsiteY25" fmla="*/ 1314450 h 1638300"/>
                <a:gd name="connsiteX26" fmla="*/ 481012 w 1743075"/>
                <a:gd name="connsiteY26" fmla="*/ 1340644 h 1638300"/>
                <a:gd name="connsiteX27" fmla="*/ 521494 w 1743075"/>
                <a:gd name="connsiteY27" fmla="*/ 1362075 h 1638300"/>
                <a:gd name="connsiteX28" fmla="*/ 564356 w 1743075"/>
                <a:gd name="connsiteY28" fmla="*/ 1376363 h 1638300"/>
                <a:gd name="connsiteX29" fmla="*/ 642937 w 1743075"/>
                <a:gd name="connsiteY29" fmla="*/ 1390650 h 1638300"/>
                <a:gd name="connsiteX30" fmla="*/ 721519 w 1743075"/>
                <a:gd name="connsiteY30" fmla="*/ 1393031 h 1638300"/>
                <a:gd name="connsiteX31" fmla="*/ 859631 w 1743075"/>
                <a:gd name="connsiteY31" fmla="*/ 1402556 h 1638300"/>
                <a:gd name="connsiteX32" fmla="*/ 1028700 w 1743075"/>
                <a:gd name="connsiteY32" fmla="*/ 1397794 h 1638300"/>
                <a:gd name="connsiteX33" fmla="*/ 1157287 w 1743075"/>
                <a:gd name="connsiteY33" fmla="*/ 1388269 h 1638300"/>
                <a:gd name="connsiteX34" fmla="*/ 1235869 w 1743075"/>
                <a:gd name="connsiteY34" fmla="*/ 1376363 h 1638300"/>
                <a:gd name="connsiteX35" fmla="*/ 1309687 w 1743075"/>
                <a:gd name="connsiteY35" fmla="*/ 1354931 h 1638300"/>
                <a:gd name="connsiteX36" fmla="*/ 1352550 w 1743075"/>
                <a:gd name="connsiteY36" fmla="*/ 1326356 h 1638300"/>
                <a:gd name="connsiteX37" fmla="*/ 1631156 w 1743075"/>
                <a:gd name="connsiteY37" fmla="*/ 1312069 h 1638300"/>
                <a:gd name="connsiteX38" fmla="*/ 1674019 w 1743075"/>
                <a:gd name="connsiteY38" fmla="*/ 1369219 h 1638300"/>
                <a:gd name="connsiteX39" fmla="*/ 1724025 w 1743075"/>
                <a:gd name="connsiteY39" fmla="*/ 1416844 h 1638300"/>
                <a:gd name="connsiteX40" fmla="*/ 1733550 w 1743075"/>
                <a:gd name="connsiteY40" fmla="*/ 1435894 h 1638300"/>
                <a:gd name="connsiteX41" fmla="*/ 1743075 w 1743075"/>
                <a:gd name="connsiteY41" fmla="*/ 1476375 h 1638300"/>
                <a:gd name="connsiteX42" fmla="*/ 1740694 w 1743075"/>
                <a:gd name="connsiteY42" fmla="*/ 1514475 h 1638300"/>
                <a:gd name="connsiteX43" fmla="*/ 1726406 w 1743075"/>
                <a:gd name="connsiteY43" fmla="*/ 1540669 h 1638300"/>
                <a:gd name="connsiteX44" fmla="*/ 1693069 w 1743075"/>
                <a:gd name="connsiteY44" fmla="*/ 1566863 h 1638300"/>
                <a:gd name="connsiteX45" fmla="*/ 1657350 w 1743075"/>
                <a:gd name="connsiteY45" fmla="*/ 1588294 h 1638300"/>
                <a:gd name="connsiteX46" fmla="*/ 1578769 w 1743075"/>
                <a:gd name="connsiteY46" fmla="*/ 1600200 h 1638300"/>
                <a:gd name="connsiteX47" fmla="*/ 1412081 w 1743075"/>
                <a:gd name="connsiteY47" fmla="*/ 1621631 h 1638300"/>
                <a:gd name="connsiteX48" fmla="*/ 1243012 w 1743075"/>
                <a:gd name="connsiteY48" fmla="*/ 1633538 h 1638300"/>
                <a:gd name="connsiteX49" fmla="*/ 971550 w 1743075"/>
                <a:gd name="connsiteY49" fmla="*/ 1638300 h 1638300"/>
                <a:gd name="connsiteX50" fmla="*/ 692944 w 1743075"/>
                <a:gd name="connsiteY50" fmla="*/ 1638300 h 1638300"/>
                <a:gd name="connsiteX51" fmla="*/ 588169 w 1743075"/>
                <a:gd name="connsiteY51" fmla="*/ 1628775 h 1638300"/>
                <a:gd name="connsiteX52" fmla="*/ 545306 w 1743075"/>
                <a:gd name="connsiteY52" fmla="*/ 1619250 h 1638300"/>
                <a:gd name="connsiteX53" fmla="*/ 485775 w 1743075"/>
                <a:gd name="connsiteY53" fmla="*/ 1604963 h 1638300"/>
                <a:gd name="connsiteX54" fmla="*/ 423862 w 1743075"/>
                <a:gd name="connsiteY54" fmla="*/ 1578769 h 1638300"/>
                <a:gd name="connsiteX55" fmla="*/ 381000 w 1743075"/>
                <a:gd name="connsiteY55" fmla="*/ 1554956 h 1638300"/>
                <a:gd name="connsiteX56" fmla="*/ 338137 w 1743075"/>
                <a:gd name="connsiteY56" fmla="*/ 1526381 h 1638300"/>
                <a:gd name="connsiteX57" fmla="*/ 302419 w 1743075"/>
                <a:gd name="connsiteY57" fmla="*/ 1493044 h 1638300"/>
                <a:gd name="connsiteX58" fmla="*/ 280987 w 1743075"/>
                <a:gd name="connsiteY58" fmla="*/ 1459706 h 1638300"/>
                <a:gd name="connsiteX59" fmla="*/ 257175 w 1743075"/>
                <a:gd name="connsiteY59" fmla="*/ 1414463 h 1638300"/>
                <a:gd name="connsiteX60" fmla="*/ 238125 w 1743075"/>
                <a:gd name="connsiteY60" fmla="*/ 1335881 h 1638300"/>
                <a:gd name="connsiteX61" fmla="*/ 230981 w 1743075"/>
                <a:gd name="connsiteY61" fmla="*/ 1209675 h 1638300"/>
                <a:gd name="connsiteX62" fmla="*/ 228600 w 1743075"/>
                <a:gd name="connsiteY62" fmla="*/ 1019175 h 1638300"/>
                <a:gd name="connsiteX63" fmla="*/ 228600 w 1743075"/>
                <a:gd name="connsiteY63" fmla="*/ 823913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43075" h="1638300">
                  <a:moveTo>
                    <a:pt x="228600" y="823913"/>
                  </a:moveTo>
                  <a:lnTo>
                    <a:pt x="228600" y="364331"/>
                  </a:lnTo>
                  <a:lnTo>
                    <a:pt x="223837" y="247650"/>
                  </a:lnTo>
                  <a:lnTo>
                    <a:pt x="216694" y="204788"/>
                  </a:lnTo>
                  <a:lnTo>
                    <a:pt x="204787" y="161925"/>
                  </a:lnTo>
                  <a:lnTo>
                    <a:pt x="188119" y="135731"/>
                  </a:lnTo>
                  <a:lnTo>
                    <a:pt x="173831" y="116681"/>
                  </a:lnTo>
                  <a:lnTo>
                    <a:pt x="140494" y="88106"/>
                  </a:lnTo>
                  <a:lnTo>
                    <a:pt x="0" y="0"/>
                  </a:lnTo>
                  <a:lnTo>
                    <a:pt x="261937" y="0"/>
                  </a:lnTo>
                  <a:lnTo>
                    <a:pt x="366712" y="92869"/>
                  </a:lnTo>
                  <a:lnTo>
                    <a:pt x="419100" y="140494"/>
                  </a:lnTo>
                  <a:lnTo>
                    <a:pt x="454819" y="176213"/>
                  </a:lnTo>
                  <a:lnTo>
                    <a:pt x="485775" y="211931"/>
                  </a:lnTo>
                  <a:lnTo>
                    <a:pt x="504825" y="240506"/>
                  </a:lnTo>
                  <a:lnTo>
                    <a:pt x="514350" y="271463"/>
                  </a:lnTo>
                  <a:lnTo>
                    <a:pt x="516731" y="302419"/>
                  </a:lnTo>
                  <a:lnTo>
                    <a:pt x="509587" y="347663"/>
                  </a:lnTo>
                  <a:lnTo>
                    <a:pt x="488156" y="392906"/>
                  </a:lnTo>
                  <a:lnTo>
                    <a:pt x="438150" y="695325"/>
                  </a:lnTo>
                  <a:lnTo>
                    <a:pt x="414337" y="919163"/>
                  </a:lnTo>
                  <a:lnTo>
                    <a:pt x="404812" y="1185863"/>
                  </a:lnTo>
                  <a:lnTo>
                    <a:pt x="409575" y="1221581"/>
                  </a:lnTo>
                  <a:lnTo>
                    <a:pt x="416719" y="1257300"/>
                  </a:lnTo>
                  <a:lnTo>
                    <a:pt x="431006" y="1288256"/>
                  </a:lnTo>
                  <a:lnTo>
                    <a:pt x="452437" y="1314450"/>
                  </a:lnTo>
                  <a:lnTo>
                    <a:pt x="481012" y="1340644"/>
                  </a:lnTo>
                  <a:lnTo>
                    <a:pt x="521494" y="1362075"/>
                  </a:lnTo>
                  <a:lnTo>
                    <a:pt x="564356" y="1376363"/>
                  </a:lnTo>
                  <a:lnTo>
                    <a:pt x="642937" y="1390650"/>
                  </a:lnTo>
                  <a:lnTo>
                    <a:pt x="721519" y="1393031"/>
                  </a:lnTo>
                  <a:lnTo>
                    <a:pt x="859631" y="1402556"/>
                  </a:lnTo>
                  <a:lnTo>
                    <a:pt x="1028700" y="1397794"/>
                  </a:lnTo>
                  <a:lnTo>
                    <a:pt x="1157287" y="1388269"/>
                  </a:lnTo>
                  <a:lnTo>
                    <a:pt x="1235869" y="1376363"/>
                  </a:lnTo>
                  <a:lnTo>
                    <a:pt x="1309687" y="1354931"/>
                  </a:lnTo>
                  <a:lnTo>
                    <a:pt x="1352550" y="1326356"/>
                  </a:lnTo>
                  <a:lnTo>
                    <a:pt x="1631156" y="1312069"/>
                  </a:lnTo>
                  <a:lnTo>
                    <a:pt x="1674019" y="1369219"/>
                  </a:lnTo>
                  <a:lnTo>
                    <a:pt x="1724025" y="1416844"/>
                  </a:lnTo>
                  <a:lnTo>
                    <a:pt x="1733550" y="1435894"/>
                  </a:lnTo>
                  <a:lnTo>
                    <a:pt x="1743075" y="1476375"/>
                  </a:lnTo>
                  <a:lnTo>
                    <a:pt x="1740694" y="1514475"/>
                  </a:lnTo>
                  <a:lnTo>
                    <a:pt x="1726406" y="1540669"/>
                  </a:lnTo>
                  <a:lnTo>
                    <a:pt x="1693069" y="1566863"/>
                  </a:lnTo>
                  <a:lnTo>
                    <a:pt x="1657350" y="1588294"/>
                  </a:lnTo>
                  <a:lnTo>
                    <a:pt x="1578769" y="1600200"/>
                  </a:lnTo>
                  <a:lnTo>
                    <a:pt x="1412081" y="1621631"/>
                  </a:lnTo>
                  <a:lnTo>
                    <a:pt x="1243012" y="1633538"/>
                  </a:lnTo>
                  <a:lnTo>
                    <a:pt x="971550" y="1638300"/>
                  </a:lnTo>
                  <a:lnTo>
                    <a:pt x="692944" y="1638300"/>
                  </a:lnTo>
                  <a:lnTo>
                    <a:pt x="588169" y="1628775"/>
                  </a:lnTo>
                  <a:lnTo>
                    <a:pt x="545306" y="1619250"/>
                  </a:lnTo>
                  <a:lnTo>
                    <a:pt x="485775" y="1604963"/>
                  </a:lnTo>
                  <a:lnTo>
                    <a:pt x="423862" y="1578769"/>
                  </a:lnTo>
                  <a:lnTo>
                    <a:pt x="381000" y="1554956"/>
                  </a:lnTo>
                  <a:lnTo>
                    <a:pt x="338137" y="1526381"/>
                  </a:lnTo>
                  <a:lnTo>
                    <a:pt x="302419" y="1493044"/>
                  </a:lnTo>
                  <a:lnTo>
                    <a:pt x="280987" y="1459706"/>
                  </a:lnTo>
                  <a:lnTo>
                    <a:pt x="257175" y="1414463"/>
                  </a:lnTo>
                  <a:lnTo>
                    <a:pt x="238125" y="1335881"/>
                  </a:lnTo>
                  <a:lnTo>
                    <a:pt x="230981" y="1209675"/>
                  </a:lnTo>
                  <a:cubicBezTo>
                    <a:pt x="230187" y="1146175"/>
                    <a:pt x="229394" y="1082675"/>
                    <a:pt x="228600" y="1019175"/>
                  </a:cubicBezTo>
                  <a:lnTo>
                    <a:pt x="228600" y="8239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AFBCB6F1-12B4-4B17-B807-C448A763162F}"/>
                </a:ext>
              </a:extLst>
            </p:cNvPr>
            <p:cNvSpPr/>
            <p:nvPr/>
          </p:nvSpPr>
          <p:spPr>
            <a:xfrm>
              <a:off x="7115175" y="5030788"/>
              <a:ext cx="328613" cy="714375"/>
            </a:xfrm>
            <a:custGeom>
              <a:avLst/>
              <a:gdLst>
                <a:gd name="connsiteX0" fmla="*/ 138113 w 328613"/>
                <a:gd name="connsiteY0" fmla="*/ 330994 h 714375"/>
                <a:gd name="connsiteX1" fmla="*/ 85725 w 328613"/>
                <a:gd name="connsiteY1" fmla="*/ 528638 h 714375"/>
                <a:gd name="connsiteX2" fmla="*/ 76200 w 328613"/>
                <a:gd name="connsiteY2" fmla="*/ 578644 h 714375"/>
                <a:gd name="connsiteX3" fmla="*/ 0 w 328613"/>
                <a:gd name="connsiteY3" fmla="*/ 692944 h 714375"/>
                <a:gd name="connsiteX4" fmla="*/ 328613 w 328613"/>
                <a:gd name="connsiteY4" fmla="*/ 714375 h 714375"/>
                <a:gd name="connsiteX5" fmla="*/ 323850 w 328613"/>
                <a:gd name="connsiteY5" fmla="*/ 614363 h 714375"/>
                <a:gd name="connsiteX6" fmla="*/ 304800 w 328613"/>
                <a:gd name="connsiteY6" fmla="*/ 566738 h 714375"/>
                <a:gd name="connsiteX7" fmla="*/ 295275 w 328613"/>
                <a:gd name="connsiteY7" fmla="*/ 495300 h 714375"/>
                <a:gd name="connsiteX8" fmla="*/ 280988 w 328613"/>
                <a:gd name="connsiteY8" fmla="*/ 195263 h 714375"/>
                <a:gd name="connsiteX9" fmla="*/ 283369 w 328613"/>
                <a:gd name="connsiteY9" fmla="*/ 38100 h 714375"/>
                <a:gd name="connsiteX10" fmla="*/ 278606 w 328613"/>
                <a:gd name="connsiteY10" fmla="*/ 19050 h 714375"/>
                <a:gd name="connsiteX11" fmla="*/ 259556 w 328613"/>
                <a:gd name="connsiteY11" fmla="*/ 4763 h 714375"/>
                <a:gd name="connsiteX12" fmla="*/ 233363 w 328613"/>
                <a:gd name="connsiteY12" fmla="*/ 0 h 714375"/>
                <a:gd name="connsiteX13" fmla="*/ 219075 w 328613"/>
                <a:gd name="connsiteY13" fmla="*/ 11907 h 714375"/>
                <a:gd name="connsiteX14" fmla="*/ 138113 w 328613"/>
                <a:gd name="connsiteY14" fmla="*/ 3309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8613" h="714375">
                  <a:moveTo>
                    <a:pt x="138113" y="330994"/>
                  </a:moveTo>
                  <a:lnTo>
                    <a:pt x="85725" y="528638"/>
                  </a:lnTo>
                  <a:lnTo>
                    <a:pt x="76200" y="578644"/>
                  </a:lnTo>
                  <a:lnTo>
                    <a:pt x="0" y="692944"/>
                  </a:lnTo>
                  <a:lnTo>
                    <a:pt x="328613" y="714375"/>
                  </a:lnTo>
                  <a:lnTo>
                    <a:pt x="323850" y="614363"/>
                  </a:lnTo>
                  <a:lnTo>
                    <a:pt x="304800" y="566738"/>
                  </a:lnTo>
                  <a:lnTo>
                    <a:pt x="295275" y="495300"/>
                  </a:lnTo>
                  <a:lnTo>
                    <a:pt x="280988" y="195263"/>
                  </a:lnTo>
                  <a:cubicBezTo>
                    <a:pt x="281782" y="142875"/>
                    <a:pt x="282575" y="90488"/>
                    <a:pt x="283369" y="38100"/>
                  </a:cubicBezTo>
                  <a:lnTo>
                    <a:pt x="278606" y="19050"/>
                  </a:lnTo>
                  <a:lnTo>
                    <a:pt x="259556" y="4763"/>
                  </a:lnTo>
                  <a:lnTo>
                    <a:pt x="233363" y="0"/>
                  </a:lnTo>
                  <a:lnTo>
                    <a:pt x="219075" y="11907"/>
                  </a:lnTo>
                  <a:lnTo>
                    <a:pt x="138113" y="3309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D47BB95C-E3C7-4BD8-AA4B-EFD301888A19}"/>
              </a:ext>
            </a:extLst>
          </p:cNvPr>
          <p:cNvGrpSpPr/>
          <p:nvPr/>
        </p:nvGrpSpPr>
        <p:grpSpPr>
          <a:xfrm>
            <a:off x="2474913" y="1503363"/>
            <a:ext cx="4924425" cy="4486275"/>
            <a:chOff x="2474913" y="1503363"/>
            <a:chExt cx="4924425" cy="4486275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D4D266BA-AD93-40DE-A03B-B22D4F3D6F2F}"/>
                </a:ext>
              </a:extLst>
            </p:cNvPr>
            <p:cNvSpPr/>
            <p:nvPr/>
          </p:nvSpPr>
          <p:spPr>
            <a:xfrm>
              <a:off x="2736850" y="2609850"/>
              <a:ext cx="334963" cy="1157288"/>
            </a:xfrm>
            <a:custGeom>
              <a:avLst/>
              <a:gdLst>
                <a:gd name="connsiteX0" fmla="*/ 19050 w 335757"/>
                <a:gd name="connsiteY0" fmla="*/ 783431 h 1157288"/>
                <a:gd name="connsiteX1" fmla="*/ 78582 w 335757"/>
                <a:gd name="connsiteY1" fmla="*/ 597694 h 1157288"/>
                <a:gd name="connsiteX2" fmla="*/ 102394 w 335757"/>
                <a:gd name="connsiteY2" fmla="*/ 497681 h 1157288"/>
                <a:gd name="connsiteX3" fmla="*/ 114300 w 335757"/>
                <a:gd name="connsiteY3" fmla="*/ 388144 h 1157288"/>
                <a:gd name="connsiteX4" fmla="*/ 119063 w 335757"/>
                <a:gd name="connsiteY4" fmla="*/ 254794 h 1157288"/>
                <a:gd name="connsiteX5" fmla="*/ 104775 w 335757"/>
                <a:gd name="connsiteY5" fmla="*/ 121444 h 1157288"/>
                <a:gd name="connsiteX6" fmla="*/ 88107 w 335757"/>
                <a:gd name="connsiteY6" fmla="*/ 42863 h 1157288"/>
                <a:gd name="connsiteX7" fmla="*/ 88107 w 335757"/>
                <a:gd name="connsiteY7" fmla="*/ 21431 h 1157288"/>
                <a:gd name="connsiteX8" fmla="*/ 95250 w 335757"/>
                <a:gd name="connsiteY8" fmla="*/ 4763 h 1157288"/>
                <a:gd name="connsiteX9" fmla="*/ 109538 w 335757"/>
                <a:gd name="connsiteY9" fmla="*/ 0 h 1157288"/>
                <a:gd name="connsiteX10" fmla="*/ 128588 w 335757"/>
                <a:gd name="connsiteY10" fmla="*/ 7144 h 1157288"/>
                <a:gd name="connsiteX11" fmla="*/ 152400 w 335757"/>
                <a:gd name="connsiteY11" fmla="*/ 28575 h 1157288"/>
                <a:gd name="connsiteX12" fmla="*/ 180975 w 335757"/>
                <a:gd name="connsiteY12" fmla="*/ 66675 h 1157288"/>
                <a:gd name="connsiteX13" fmla="*/ 207169 w 335757"/>
                <a:gd name="connsiteY13" fmla="*/ 107156 h 1157288"/>
                <a:gd name="connsiteX14" fmla="*/ 238125 w 335757"/>
                <a:gd name="connsiteY14" fmla="*/ 173831 h 1157288"/>
                <a:gd name="connsiteX15" fmla="*/ 273844 w 335757"/>
                <a:gd name="connsiteY15" fmla="*/ 271463 h 1157288"/>
                <a:gd name="connsiteX16" fmla="*/ 295275 w 335757"/>
                <a:gd name="connsiteY16" fmla="*/ 361950 h 1157288"/>
                <a:gd name="connsiteX17" fmla="*/ 309563 w 335757"/>
                <a:gd name="connsiteY17" fmla="*/ 445294 h 1157288"/>
                <a:gd name="connsiteX18" fmla="*/ 328613 w 335757"/>
                <a:gd name="connsiteY18" fmla="*/ 590550 h 1157288"/>
                <a:gd name="connsiteX19" fmla="*/ 335757 w 335757"/>
                <a:gd name="connsiteY19" fmla="*/ 714375 h 1157288"/>
                <a:gd name="connsiteX20" fmla="*/ 326232 w 335757"/>
                <a:gd name="connsiteY20" fmla="*/ 804863 h 1157288"/>
                <a:gd name="connsiteX21" fmla="*/ 302419 w 335757"/>
                <a:gd name="connsiteY21" fmla="*/ 900113 h 1157288"/>
                <a:gd name="connsiteX22" fmla="*/ 276225 w 335757"/>
                <a:gd name="connsiteY22" fmla="*/ 983456 h 1157288"/>
                <a:gd name="connsiteX23" fmla="*/ 245269 w 335757"/>
                <a:gd name="connsiteY23" fmla="*/ 1064419 h 1157288"/>
                <a:gd name="connsiteX24" fmla="*/ 211932 w 335757"/>
                <a:gd name="connsiteY24" fmla="*/ 1119188 h 1157288"/>
                <a:gd name="connsiteX25" fmla="*/ 192882 w 335757"/>
                <a:gd name="connsiteY25" fmla="*/ 1135856 h 1157288"/>
                <a:gd name="connsiteX26" fmla="*/ 164307 w 335757"/>
                <a:gd name="connsiteY26" fmla="*/ 1152525 h 1157288"/>
                <a:gd name="connsiteX27" fmla="*/ 140494 w 335757"/>
                <a:gd name="connsiteY27" fmla="*/ 1157288 h 1157288"/>
                <a:gd name="connsiteX28" fmla="*/ 111919 w 335757"/>
                <a:gd name="connsiteY28" fmla="*/ 1152525 h 1157288"/>
                <a:gd name="connsiteX29" fmla="*/ 88107 w 335757"/>
                <a:gd name="connsiteY29" fmla="*/ 1140619 h 1157288"/>
                <a:gd name="connsiteX30" fmla="*/ 73819 w 335757"/>
                <a:gd name="connsiteY30" fmla="*/ 1123950 h 1157288"/>
                <a:gd name="connsiteX31" fmla="*/ 45244 w 335757"/>
                <a:gd name="connsiteY31" fmla="*/ 1064419 h 1157288"/>
                <a:gd name="connsiteX32" fmla="*/ 19050 w 335757"/>
                <a:gd name="connsiteY32" fmla="*/ 1000125 h 1157288"/>
                <a:gd name="connsiteX33" fmla="*/ 2382 w 335757"/>
                <a:gd name="connsiteY33" fmla="*/ 928688 h 1157288"/>
                <a:gd name="connsiteX34" fmla="*/ 0 w 335757"/>
                <a:gd name="connsiteY34" fmla="*/ 859631 h 1157288"/>
                <a:gd name="connsiteX35" fmla="*/ 19050 w 335757"/>
                <a:gd name="connsiteY35" fmla="*/ 783431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5757" h="1157288">
                  <a:moveTo>
                    <a:pt x="19050" y="783431"/>
                  </a:moveTo>
                  <a:lnTo>
                    <a:pt x="78582" y="597694"/>
                  </a:lnTo>
                  <a:lnTo>
                    <a:pt x="102394" y="497681"/>
                  </a:lnTo>
                  <a:lnTo>
                    <a:pt x="114300" y="388144"/>
                  </a:lnTo>
                  <a:lnTo>
                    <a:pt x="119063" y="254794"/>
                  </a:lnTo>
                  <a:lnTo>
                    <a:pt x="104775" y="121444"/>
                  </a:lnTo>
                  <a:lnTo>
                    <a:pt x="88107" y="42863"/>
                  </a:lnTo>
                  <a:lnTo>
                    <a:pt x="88107" y="21431"/>
                  </a:lnTo>
                  <a:lnTo>
                    <a:pt x="95250" y="4763"/>
                  </a:lnTo>
                  <a:lnTo>
                    <a:pt x="109538" y="0"/>
                  </a:lnTo>
                  <a:lnTo>
                    <a:pt x="128588" y="7144"/>
                  </a:lnTo>
                  <a:lnTo>
                    <a:pt x="152400" y="28575"/>
                  </a:lnTo>
                  <a:lnTo>
                    <a:pt x="180975" y="66675"/>
                  </a:lnTo>
                  <a:lnTo>
                    <a:pt x="207169" y="107156"/>
                  </a:lnTo>
                  <a:lnTo>
                    <a:pt x="238125" y="173831"/>
                  </a:lnTo>
                  <a:lnTo>
                    <a:pt x="273844" y="271463"/>
                  </a:lnTo>
                  <a:lnTo>
                    <a:pt x="295275" y="361950"/>
                  </a:lnTo>
                  <a:lnTo>
                    <a:pt x="309563" y="445294"/>
                  </a:lnTo>
                  <a:lnTo>
                    <a:pt x="328613" y="590550"/>
                  </a:lnTo>
                  <a:lnTo>
                    <a:pt x="335757" y="714375"/>
                  </a:lnTo>
                  <a:lnTo>
                    <a:pt x="326232" y="804863"/>
                  </a:lnTo>
                  <a:lnTo>
                    <a:pt x="302419" y="900113"/>
                  </a:lnTo>
                  <a:lnTo>
                    <a:pt x="276225" y="983456"/>
                  </a:lnTo>
                  <a:lnTo>
                    <a:pt x="245269" y="1064419"/>
                  </a:lnTo>
                  <a:lnTo>
                    <a:pt x="211932" y="1119188"/>
                  </a:lnTo>
                  <a:lnTo>
                    <a:pt x="192882" y="1135856"/>
                  </a:lnTo>
                  <a:lnTo>
                    <a:pt x="164307" y="1152525"/>
                  </a:lnTo>
                  <a:lnTo>
                    <a:pt x="140494" y="1157288"/>
                  </a:lnTo>
                  <a:lnTo>
                    <a:pt x="111919" y="1152525"/>
                  </a:lnTo>
                  <a:lnTo>
                    <a:pt x="88107" y="1140619"/>
                  </a:lnTo>
                  <a:lnTo>
                    <a:pt x="73819" y="1123950"/>
                  </a:lnTo>
                  <a:lnTo>
                    <a:pt x="45244" y="1064419"/>
                  </a:lnTo>
                  <a:lnTo>
                    <a:pt x="19050" y="1000125"/>
                  </a:lnTo>
                  <a:lnTo>
                    <a:pt x="2382" y="928688"/>
                  </a:lnTo>
                  <a:lnTo>
                    <a:pt x="0" y="859631"/>
                  </a:lnTo>
                  <a:lnTo>
                    <a:pt x="19050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6FEBBD16-9F29-4093-BC88-F76D00F12B45}"/>
                </a:ext>
              </a:extLst>
            </p:cNvPr>
            <p:cNvSpPr/>
            <p:nvPr/>
          </p:nvSpPr>
          <p:spPr>
            <a:xfrm>
              <a:off x="3686175" y="2312988"/>
              <a:ext cx="895350" cy="908050"/>
            </a:xfrm>
            <a:custGeom>
              <a:avLst/>
              <a:gdLst>
                <a:gd name="connsiteX0" fmla="*/ 219075 w 895350"/>
                <a:gd name="connsiteY0" fmla="*/ 757237 h 909637"/>
                <a:gd name="connsiteX1" fmla="*/ 0 w 895350"/>
                <a:gd name="connsiteY1" fmla="*/ 909637 h 909637"/>
                <a:gd name="connsiteX2" fmla="*/ 7144 w 895350"/>
                <a:gd name="connsiteY2" fmla="*/ 752475 h 909637"/>
                <a:gd name="connsiteX3" fmla="*/ 116681 w 895350"/>
                <a:gd name="connsiteY3" fmla="*/ 676275 h 909637"/>
                <a:gd name="connsiteX4" fmla="*/ 219075 w 895350"/>
                <a:gd name="connsiteY4" fmla="*/ 581025 h 909637"/>
                <a:gd name="connsiteX5" fmla="*/ 347663 w 895350"/>
                <a:gd name="connsiteY5" fmla="*/ 438150 h 909637"/>
                <a:gd name="connsiteX6" fmla="*/ 452438 w 895350"/>
                <a:gd name="connsiteY6" fmla="*/ 311944 h 909637"/>
                <a:gd name="connsiteX7" fmla="*/ 511969 w 895350"/>
                <a:gd name="connsiteY7" fmla="*/ 233362 h 909637"/>
                <a:gd name="connsiteX8" fmla="*/ 519113 w 895350"/>
                <a:gd name="connsiteY8" fmla="*/ 209550 h 909637"/>
                <a:gd name="connsiteX9" fmla="*/ 521494 w 895350"/>
                <a:gd name="connsiteY9" fmla="*/ 173831 h 909637"/>
                <a:gd name="connsiteX10" fmla="*/ 516731 w 895350"/>
                <a:gd name="connsiteY10" fmla="*/ 138112 h 909637"/>
                <a:gd name="connsiteX11" fmla="*/ 497681 w 895350"/>
                <a:gd name="connsiteY11" fmla="*/ 107156 h 909637"/>
                <a:gd name="connsiteX12" fmla="*/ 464344 w 895350"/>
                <a:gd name="connsiteY12" fmla="*/ 71437 h 909637"/>
                <a:gd name="connsiteX13" fmla="*/ 438150 w 895350"/>
                <a:gd name="connsiteY13" fmla="*/ 50006 h 909637"/>
                <a:gd name="connsiteX14" fmla="*/ 428625 w 895350"/>
                <a:gd name="connsiteY14" fmla="*/ 40481 h 909637"/>
                <a:gd name="connsiteX15" fmla="*/ 426244 w 895350"/>
                <a:gd name="connsiteY15" fmla="*/ 21431 h 909637"/>
                <a:gd name="connsiteX16" fmla="*/ 433388 w 895350"/>
                <a:gd name="connsiteY16" fmla="*/ 9525 h 909637"/>
                <a:gd name="connsiteX17" fmla="*/ 454819 w 895350"/>
                <a:gd name="connsiteY17" fmla="*/ 0 h 909637"/>
                <a:gd name="connsiteX18" fmla="*/ 483394 w 895350"/>
                <a:gd name="connsiteY18" fmla="*/ 0 h 909637"/>
                <a:gd name="connsiteX19" fmla="*/ 531019 w 895350"/>
                <a:gd name="connsiteY19" fmla="*/ 9525 h 909637"/>
                <a:gd name="connsiteX20" fmla="*/ 595313 w 895350"/>
                <a:gd name="connsiteY20" fmla="*/ 30956 h 909637"/>
                <a:gd name="connsiteX21" fmla="*/ 669131 w 895350"/>
                <a:gd name="connsiteY21" fmla="*/ 61912 h 909637"/>
                <a:gd name="connsiteX22" fmla="*/ 721519 w 895350"/>
                <a:gd name="connsiteY22" fmla="*/ 92869 h 909637"/>
                <a:gd name="connsiteX23" fmla="*/ 766763 w 895350"/>
                <a:gd name="connsiteY23" fmla="*/ 123825 h 909637"/>
                <a:gd name="connsiteX24" fmla="*/ 804863 w 895350"/>
                <a:gd name="connsiteY24" fmla="*/ 157162 h 909637"/>
                <a:gd name="connsiteX25" fmla="*/ 842963 w 895350"/>
                <a:gd name="connsiteY25" fmla="*/ 197644 h 909637"/>
                <a:gd name="connsiteX26" fmla="*/ 876300 w 895350"/>
                <a:gd name="connsiteY26" fmla="*/ 240506 h 909637"/>
                <a:gd name="connsiteX27" fmla="*/ 888206 w 895350"/>
                <a:gd name="connsiteY27" fmla="*/ 259556 h 909637"/>
                <a:gd name="connsiteX28" fmla="*/ 895350 w 895350"/>
                <a:gd name="connsiteY28" fmla="*/ 278606 h 909637"/>
                <a:gd name="connsiteX29" fmla="*/ 895350 w 895350"/>
                <a:gd name="connsiteY29" fmla="*/ 300037 h 909637"/>
                <a:gd name="connsiteX30" fmla="*/ 888206 w 895350"/>
                <a:gd name="connsiteY30" fmla="*/ 323850 h 909637"/>
                <a:gd name="connsiteX31" fmla="*/ 876300 w 895350"/>
                <a:gd name="connsiteY31" fmla="*/ 345281 h 909637"/>
                <a:gd name="connsiteX32" fmla="*/ 852488 w 895350"/>
                <a:gd name="connsiteY32" fmla="*/ 361950 h 909637"/>
                <a:gd name="connsiteX33" fmla="*/ 819150 w 895350"/>
                <a:gd name="connsiteY33" fmla="*/ 378619 h 909637"/>
                <a:gd name="connsiteX34" fmla="*/ 766763 w 895350"/>
                <a:gd name="connsiteY34" fmla="*/ 402431 h 909637"/>
                <a:gd name="connsiteX35" fmla="*/ 535781 w 895350"/>
                <a:gd name="connsiteY35" fmla="*/ 547687 h 909637"/>
                <a:gd name="connsiteX36" fmla="*/ 219075 w 895350"/>
                <a:gd name="connsiteY36" fmla="*/ 757237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95350" h="909637">
                  <a:moveTo>
                    <a:pt x="219075" y="757237"/>
                  </a:moveTo>
                  <a:lnTo>
                    <a:pt x="0" y="909637"/>
                  </a:lnTo>
                  <a:lnTo>
                    <a:pt x="7144" y="752475"/>
                  </a:lnTo>
                  <a:lnTo>
                    <a:pt x="116681" y="676275"/>
                  </a:lnTo>
                  <a:lnTo>
                    <a:pt x="219075" y="581025"/>
                  </a:lnTo>
                  <a:lnTo>
                    <a:pt x="347663" y="438150"/>
                  </a:lnTo>
                  <a:lnTo>
                    <a:pt x="452438" y="311944"/>
                  </a:lnTo>
                  <a:lnTo>
                    <a:pt x="511969" y="233362"/>
                  </a:lnTo>
                  <a:lnTo>
                    <a:pt x="519113" y="209550"/>
                  </a:lnTo>
                  <a:lnTo>
                    <a:pt x="521494" y="173831"/>
                  </a:lnTo>
                  <a:lnTo>
                    <a:pt x="516731" y="138112"/>
                  </a:lnTo>
                  <a:lnTo>
                    <a:pt x="497681" y="107156"/>
                  </a:lnTo>
                  <a:lnTo>
                    <a:pt x="464344" y="71437"/>
                  </a:lnTo>
                  <a:lnTo>
                    <a:pt x="438150" y="50006"/>
                  </a:lnTo>
                  <a:lnTo>
                    <a:pt x="428625" y="40481"/>
                  </a:lnTo>
                  <a:lnTo>
                    <a:pt x="426244" y="21431"/>
                  </a:lnTo>
                  <a:lnTo>
                    <a:pt x="433388" y="9525"/>
                  </a:lnTo>
                  <a:lnTo>
                    <a:pt x="454819" y="0"/>
                  </a:lnTo>
                  <a:lnTo>
                    <a:pt x="483394" y="0"/>
                  </a:lnTo>
                  <a:lnTo>
                    <a:pt x="531019" y="9525"/>
                  </a:lnTo>
                  <a:lnTo>
                    <a:pt x="595313" y="30956"/>
                  </a:lnTo>
                  <a:lnTo>
                    <a:pt x="669131" y="61912"/>
                  </a:lnTo>
                  <a:lnTo>
                    <a:pt x="721519" y="92869"/>
                  </a:lnTo>
                  <a:lnTo>
                    <a:pt x="766763" y="123825"/>
                  </a:lnTo>
                  <a:lnTo>
                    <a:pt x="804863" y="157162"/>
                  </a:lnTo>
                  <a:lnTo>
                    <a:pt x="842963" y="197644"/>
                  </a:lnTo>
                  <a:lnTo>
                    <a:pt x="876300" y="240506"/>
                  </a:lnTo>
                  <a:lnTo>
                    <a:pt x="888206" y="259556"/>
                  </a:lnTo>
                  <a:lnTo>
                    <a:pt x="895350" y="278606"/>
                  </a:lnTo>
                  <a:lnTo>
                    <a:pt x="895350" y="300037"/>
                  </a:lnTo>
                  <a:lnTo>
                    <a:pt x="888206" y="323850"/>
                  </a:lnTo>
                  <a:lnTo>
                    <a:pt x="876300" y="345281"/>
                  </a:lnTo>
                  <a:lnTo>
                    <a:pt x="852488" y="361950"/>
                  </a:lnTo>
                  <a:lnTo>
                    <a:pt x="819150" y="378619"/>
                  </a:lnTo>
                  <a:lnTo>
                    <a:pt x="766763" y="402431"/>
                  </a:lnTo>
                  <a:lnTo>
                    <a:pt x="535781" y="547687"/>
                  </a:lnTo>
                  <a:lnTo>
                    <a:pt x="219075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2666ECA9-B9C1-4706-A259-4F30B31D15B7}"/>
                </a:ext>
              </a:extLst>
            </p:cNvPr>
            <p:cNvSpPr/>
            <p:nvPr/>
          </p:nvSpPr>
          <p:spPr>
            <a:xfrm>
              <a:off x="4598988" y="2000250"/>
              <a:ext cx="2311400" cy="490538"/>
            </a:xfrm>
            <a:custGeom>
              <a:avLst/>
              <a:gdLst>
                <a:gd name="connsiteX0" fmla="*/ 1476375 w 2312194"/>
                <a:gd name="connsiteY0" fmla="*/ 314325 h 490538"/>
                <a:gd name="connsiteX1" fmla="*/ 1285875 w 2312194"/>
                <a:gd name="connsiteY1" fmla="*/ 338138 h 490538"/>
                <a:gd name="connsiteX2" fmla="*/ 1016794 w 2312194"/>
                <a:gd name="connsiteY2" fmla="*/ 359569 h 490538"/>
                <a:gd name="connsiteX3" fmla="*/ 773906 w 2312194"/>
                <a:gd name="connsiteY3" fmla="*/ 404813 h 490538"/>
                <a:gd name="connsiteX4" fmla="*/ 542925 w 2312194"/>
                <a:gd name="connsiteY4" fmla="*/ 447675 h 490538"/>
                <a:gd name="connsiteX5" fmla="*/ 421481 w 2312194"/>
                <a:gd name="connsiteY5" fmla="*/ 490538 h 490538"/>
                <a:gd name="connsiteX6" fmla="*/ 390525 w 2312194"/>
                <a:gd name="connsiteY6" fmla="*/ 490538 h 490538"/>
                <a:gd name="connsiteX7" fmla="*/ 326231 w 2312194"/>
                <a:gd name="connsiteY7" fmla="*/ 471488 h 490538"/>
                <a:gd name="connsiteX8" fmla="*/ 271462 w 2312194"/>
                <a:gd name="connsiteY8" fmla="*/ 452438 h 490538"/>
                <a:gd name="connsiteX9" fmla="*/ 223837 w 2312194"/>
                <a:gd name="connsiteY9" fmla="*/ 433388 h 490538"/>
                <a:gd name="connsiteX10" fmla="*/ 183356 w 2312194"/>
                <a:gd name="connsiteY10" fmla="*/ 411956 h 490538"/>
                <a:gd name="connsiteX11" fmla="*/ 135731 w 2312194"/>
                <a:gd name="connsiteY11" fmla="*/ 373856 h 490538"/>
                <a:gd name="connsiteX12" fmla="*/ 95250 w 2312194"/>
                <a:gd name="connsiteY12" fmla="*/ 335756 h 490538"/>
                <a:gd name="connsiteX13" fmla="*/ 59531 w 2312194"/>
                <a:gd name="connsiteY13" fmla="*/ 292894 h 490538"/>
                <a:gd name="connsiteX14" fmla="*/ 21431 w 2312194"/>
                <a:gd name="connsiteY14" fmla="*/ 235744 h 490538"/>
                <a:gd name="connsiteX15" fmla="*/ 7144 w 2312194"/>
                <a:gd name="connsiteY15" fmla="*/ 200025 h 490538"/>
                <a:gd name="connsiteX16" fmla="*/ 0 w 2312194"/>
                <a:gd name="connsiteY16" fmla="*/ 171450 h 490538"/>
                <a:gd name="connsiteX17" fmla="*/ 2381 w 2312194"/>
                <a:gd name="connsiteY17" fmla="*/ 154781 h 490538"/>
                <a:gd name="connsiteX18" fmla="*/ 9525 w 2312194"/>
                <a:gd name="connsiteY18" fmla="*/ 142875 h 490538"/>
                <a:gd name="connsiteX19" fmla="*/ 23812 w 2312194"/>
                <a:gd name="connsiteY19" fmla="*/ 140494 h 490538"/>
                <a:gd name="connsiteX20" fmla="*/ 52387 w 2312194"/>
                <a:gd name="connsiteY20" fmla="*/ 147638 h 490538"/>
                <a:gd name="connsiteX21" fmla="*/ 85725 w 2312194"/>
                <a:gd name="connsiteY21" fmla="*/ 180975 h 490538"/>
                <a:gd name="connsiteX22" fmla="*/ 123825 w 2312194"/>
                <a:gd name="connsiteY22" fmla="*/ 211931 h 490538"/>
                <a:gd name="connsiteX23" fmla="*/ 173831 w 2312194"/>
                <a:gd name="connsiteY23" fmla="*/ 245269 h 490538"/>
                <a:gd name="connsiteX24" fmla="*/ 230981 w 2312194"/>
                <a:gd name="connsiteY24" fmla="*/ 269081 h 490538"/>
                <a:gd name="connsiteX25" fmla="*/ 276225 w 2312194"/>
                <a:gd name="connsiteY25" fmla="*/ 276225 h 490538"/>
                <a:gd name="connsiteX26" fmla="*/ 328612 w 2312194"/>
                <a:gd name="connsiteY26" fmla="*/ 278606 h 490538"/>
                <a:gd name="connsiteX27" fmla="*/ 411956 w 2312194"/>
                <a:gd name="connsiteY27" fmla="*/ 269081 h 490538"/>
                <a:gd name="connsiteX28" fmla="*/ 721519 w 2312194"/>
                <a:gd name="connsiteY28" fmla="*/ 219075 h 490538"/>
                <a:gd name="connsiteX29" fmla="*/ 1045369 w 2312194"/>
                <a:gd name="connsiteY29" fmla="*/ 154781 h 490538"/>
                <a:gd name="connsiteX30" fmla="*/ 1319212 w 2312194"/>
                <a:gd name="connsiteY30" fmla="*/ 109538 h 490538"/>
                <a:gd name="connsiteX31" fmla="*/ 1738312 w 2312194"/>
                <a:gd name="connsiteY31" fmla="*/ 66675 h 490538"/>
                <a:gd name="connsiteX32" fmla="*/ 1795462 w 2312194"/>
                <a:gd name="connsiteY32" fmla="*/ 30956 h 490538"/>
                <a:gd name="connsiteX33" fmla="*/ 1840706 w 2312194"/>
                <a:gd name="connsiteY33" fmla="*/ 9525 h 490538"/>
                <a:gd name="connsiteX34" fmla="*/ 1869281 w 2312194"/>
                <a:gd name="connsiteY34" fmla="*/ 0 h 490538"/>
                <a:gd name="connsiteX35" fmla="*/ 1926431 w 2312194"/>
                <a:gd name="connsiteY35" fmla="*/ 0 h 490538"/>
                <a:gd name="connsiteX36" fmla="*/ 2021681 w 2312194"/>
                <a:gd name="connsiteY36" fmla="*/ 14288 h 490538"/>
                <a:gd name="connsiteX37" fmla="*/ 2109787 w 2312194"/>
                <a:gd name="connsiteY37" fmla="*/ 33338 h 490538"/>
                <a:gd name="connsiteX38" fmla="*/ 2188369 w 2312194"/>
                <a:gd name="connsiteY38" fmla="*/ 57150 h 490538"/>
                <a:gd name="connsiteX39" fmla="*/ 2238375 w 2312194"/>
                <a:gd name="connsiteY39" fmla="*/ 78581 h 490538"/>
                <a:gd name="connsiteX40" fmla="*/ 2262187 w 2312194"/>
                <a:gd name="connsiteY40" fmla="*/ 92869 h 490538"/>
                <a:gd name="connsiteX41" fmla="*/ 2295525 w 2312194"/>
                <a:gd name="connsiteY41" fmla="*/ 116681 h 490538"/>
                <a:gd name="connsiteX42" fmla="*/ 2305050 w 2312194"/>
                <a:gd name="connsiteY42" fmla="*/ 130969 h 490538"/>
                <a:gd name="connsiteX43" fmla="*/ 2312194 w 2312194"/>
                <a:gd name="connsiteY43" fmla="*/ 152400 h 490538"/>
                <a:gd name="connsiteX44" fmla="*/ 2312194 w 2312194"/>
                <a:gd name="connsiteY44" fmla="*/ 183356 h 490538"/>
                <a:gd name="connsiteX45" fmla="*/ 2305050 w 2312194"/>
                <a:gd name="connsiteY45" fmla="*/ 216694 h 490538"/>
                <a:gd name="connsiteX46" fmla="*/ 2290762 w 2312194"/>
                <a:gd name="connsiteY46" fmla="*/ 233363 h 490538"/>
                <a:gd name="connsiteX47" fmla="*/ 2257425 w 2312194"/>
                <a:gd name="connsiteY47" fmla="*/ 257175 h 490538"/>
                <a:gd name="connsiteX48" fmla="*/ 2202656 w 2312194"/>
                <a:gd name="connsiteY48" fmla="*/ 271463 h 490538"/>
                <a:gd name="connsiteX49" fmla="*/ 2107406 w 2312194"/>
                <a:gd name="connsiteY49" fmla="*/ 283369 h 490538"/>
                <a:gd name="connsiteX50" fmla="*/ 1883569 w 2312194"/>
                <a:gd name="connsiteY50" fmla="*/ 288131 h 490538"/>
                <a:gd name="connsiteX51" fmla="*/ 1714500 w 2312194"/>
                <a:gd name="connsiteY51" fmla="*/ 295275 h 490538"/>
                <a:gd name="connsiteX52" fmla="*/ 1476375 w 2312194"/>
                <a:gd name="connsiteY52" fmla="*/ 31432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12194" h="490538">
                  <a:moveTo>
                    <a:pt x="1476375" y="314325"/>
                  </a:moveTo>
                  <a:lnTo>
                    <a:pt x="1285875" y="338138"/>
                  </a:lnTo>
                  <a:lnTo>
                    <a:pt x="1016794" y="359569"/>
                  </a:lnTo>
                  <a:lnTo>
                    <a:pt x="773906" y="404813"/>
                  </a:lnTo>
                  <a:lnTo>
                    <a:pt x="542925" y="447675"/>
                  </a:lnTo>
                  <a:lnTo>
                    <a:pt x="421481" y="490538"/>
                  </a:lnTo>
                  <a:lnTo>
                    <a:pt x="390525" y="490538"/>
                  </a:lnTo>
                  <a:lnTo>
                    <a:pt x="326231" y="471488"/>
                  </a:lnTo>
                  <a:lnTo>
                    <a:pt x="271462" y="452438"/>
                  </a:lnTo>
                  <a:lnTo>
                    <a:pt x="223837" y="433388"/>
                  </a:lnTo>
                  <a:lnTo>
                    <a:pt x="183356" y="411956"/>
                  </a:lnTo>
                  <a:lnTo>
                    <a:pt x="135731" y="373856"/>
                  </a:lnTo>
                  <a:lnTo>
                    <a:pt x="95250" y="335756"/>
                  </a:lnTo>
                  <a:lnTo>
                    <a:pt x="59531" y="292894"/>
                  </a:lnTo>
                  <a:lnTo>
                    <a:pt x="21431" y="235744"/>
                  </a:lnTo>
                  <a:lnTo>
                    <a:pt x="7144" y="200025"/>
                  </a:lnTo>
                  <a:lnTo>
                    <a:pt x="0" y="171450"/>
                  </a:lnTo>
                  <a:lnTo>
                    <a:pt x="2381" y="154781"/>
                  </a:lnTo>
                  <a:lnTo>
                    <a:pt x="9525" y="142875"/>
                  </a:lnTo>
                  <a:lnTo>
                    <a:pt x="23812" y="140494"/>
                  </a:lnTo>
                  <a:lnTo>
                    <a:pt x="52387" y="147638"/>
                  </a:lnTo>
                  <a:lnTo>
                    <a:pt x="85725" y="180975"/>
                  </a:lnTo>
                  <a:lnTo>
                    <a:pt x="123825" y="211931"/>
                  </a:lnTo>
                  <a:lnTo>
                    <a:pt x="173831" y="245269"/>
                  </a:lnTo>
                  <a:lnTo>
                    <a:pt x="230981" y="269081"/>
                  </a:lnTo>
                  <a:lnTo>
                    <a:pt x="276225" y="276225"/>
                  </a:lnTo>
                  <a:lnTo>
                    <a:pt x="328612" y="278606"/>
                  </a:lnTo>
                  <a:lnTo>
                    <a:pt x="411956" y="269081"/>
                  </a:lnTo>
                  <a:lnTo>
                    <a:pt x="721519" y="219075"/>
                  </a:lnTo>
                  <a:lnTo>
                    <a:pt x="1045369" y="154781"/>
                  </a:lnTo>
                  <a:lnTo>
                    <a:pt x="1319212" y="109538"/>
                  </a:lnTo>
                  <a:lnTo>
                    <a:pt x="1738312" y="66675"/>
                  </a:lnTo>
                  <a:lnTo>
                    <a:pt x="1795462" y="30956"/>
                  </a:lnTo>
                  <a:lnTo>
                    <a:pt x="1840706" y="9525"/>
                  </a:lnTo>
                  <a:lnTo>
                    <a:pt x="1869281" y="0"/>
                  </a:lnTo>
                  <a:lnTo>
                    <a:pt x="1926431" y="0"/>
                  </a:lnTo>
                  <a:lnTo>
                    <a:pt x="2021681" y="14288"/>
                  </a:lnTo>
                  <a:lnTo>
                    <a:pt x="2109787" y="33338"/>
                  </a:lnTo>
                  <a:lnTo>
                    <a:pt x="2188369" y="57150"/>
                  </a:lnTo>
                  <a:lnTo>
                    <a:pt x="2238375" y="78581"/>
                  </a:lnTo>
                  <a:lnTo>
                    <a:pt x="2262187" y="92869"/>
                  </a:lnTo>
                  <a:lnTo>
                    <a:pt x="2295525" y="116681"/>
                  </a:lnTo>
                  <a:lnTo>
                    <a:pt x="2305050" y="130969"/>
                  </a:lnTo>
                  <a:lnTo>
                    <a:pt x="2312194" y="152400"/>
                  </a:lnTo>
                  <a:lnTo>
                    <a:pt x="2312194" y="183356"/>
                  </a:lnTo>
                  <a:lnTo>
                    <a:pt x="2305050" y="216694"/>
                  </a:lnTo>
                  <a:lnTo>
                    <a:pt x="2290762" y="233363"/>
                  </a:lnTo>
                  <a:lnTo>
                    <a:pt x="2257425" y="257175"/>
                  </a:lnTo>
                  <a:lnTo>
                    <a:pt x="2202656" y="271463"/>
                  </a:lnTo>
                  <a:lnTo>
                    <a:pt x="2107406" y="283369"/>
                  </a:lnTo>
                  <a:lnTo>
                    <a:pt x="1883569" y="288131"/>
                  </a:lnTo>
                  <a:lnTo>
                    <a:pt x="1714500" y="295275"/>
                  </a:lnTo>
                  <a:lnTo>
                    <a:pt x="1476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2CA478FA-09A5-4EB6-8A34-567545AB842A}"/>
                </a:ext>
              </a:extLst>
            </p:cNvPr>
            <p:cNvSpPr/>
            <p:nvPr/>
          </p:nvSpPr>
          <p:spPr>
            <a:xfrm>
              <a:off x="4170363" y="2959100"/>
              <a:ext cx="3082925" cy="571500"/>
            </a:xfrm>
            <a:custGeom>
              <a:avLst/>
              <a:gdLst>
                <a:gd name="connsiteX0" fmla="*/ 1754103 w 3083202"/>
                <a:gd name="connsiteY0" fmla="*/ 329699 h 571822"/>
                <a:gd name="connsiteX1" fmla="*/ 1447586 w 3083202"/>
                <a:gd name="connsiteY1" fmla="*/ 363184 h 571822"/>
                <a:gd name="connsiteX2" fmla="*/ 1099856 w 3083202"/>
                <a:gd name="connsiteY2" fmla="*/ 430154 h 571822"/>
                <a:gd name="connsiteX3" fmla="*/ 852582 w 3083202"/>
                <a:gd name="connsiteY3" fmla="*/ 471367 h 571822"/>
                <a:gd name="connsiteX4" fmla="*/ 618186 w 3083202"/>
                <a:gd name="connsiteY4" fmla="*/ 528034 h 571822"/>
                <a:gd name="connsiteX5" fmla="*/ 484246 w 3083202"/>
                <a:gd name="connsiteY5" fmla="*/ 561519 h 571822"/>
                <a:gd name="connsiteX6" fmla="*/ 448185 w 3083202"/>
                <a:gd name="connsiteY6" fmla="*/ 571822 h 571822"/>
                <a:gd name="connsiteX7" fmla="*/ 396669 w 3083202"/>
                <a:gd name="connsiteY7" fmla="*/ 571822 h 571822"/>
                <a:gd name="connsiteX8" fmla="*/ 337427 w 3083202"/>
                <a:gd name="connsiteY8" fmla="*/ 558943 h 571822"/>
                <a:gd name="connsiteX9" fmla="*/ 265305 w 3083202"/>
                <a:gd name="connsiteY9" fmla="*/ 538337 h 571822"/>
                <a:gd name="connsiteX10" fmla="*/ 170001 w 3083202"/>
                <a:gd name="connsiteY10" fmla="*/ 502276 h 571822"/>
                <a:gd name="connsiteX11" fmla="*/ 113334 w 3083202"/>
                <a:gd name="connsiteY11" fmla="*/ 473943 h 571822"/>
                <a:gd name="connsiteX12" fmla="*/ 72122 w 3083202"/>
                <a:gd name="connsiteY12" fmla="*/ 445609 h 571822"/>
                <a:gd name="connsiteX13" fmla="*/ 46364 w 3083202"/>
                <a:gd name="connsiteY13" fmla="*/ 417276 h 571822"/>
                <a:gd name="connsiteX14" fmla="*/ 18031 w 3083202"/>
                <a:gd name="connsiteY14" fmla="*/ 368336 h 571822"/>
                <a:gd name="connsiteX15" fmla="*/ 2576 w 3083202"/>
                <a:gd name="connsiteY15" fmla="*/ 334851 h 571822"/>
                <a:gd name="connsiteX16" fmla="*/ 0 w 3083202"/>
                <a:gd name="connsiteY16" fmla="*/ 316820 h 571822"/>
                <a:gd name="connsiteX17" fmla="*/ 2576 w 3083202"/>
                <a:gd name="connsiteY17" fmla="*/ 303941 h 571822"/>
                <a:gd name="connsiteX18" fmla="*/ 15455 w 3083202"/>
                <a:gd name="connsiteY18" fmla="*/ 296214 h 571822"/>
                <a:gd name="connsiteX19" fmla="*/ 41213 w 3083202"/>
                <a:gd name="connsiteY19" fmla="*/ 298790 h 571822"/>
                <a:gd name="connsiteX20" fmla="*/ 77273 w 3083202"/>
                <a:gd name="connsiteY20" fmla="*/ 316820 h 571822"/>
                <a:gd name="connsiteX21" fmla="*/ 113334 w 3083202"/>
                <a:gd name="connsiteY21" fmla="*/ 337427 h 571822"/>
                <a:gd name="connsiteX22" fmla="*/ 157122 w 3083202"/>
                <a:gd name="connsiteY22" fmla="*/ 355457 h 571822"/>
                <a:gd name="connsiteX23" fmla="*/ 203486 w 3083202"/>
                <a:gd name="connsiteY23" fmla="*/ 373487 h 571822"/>
                <a:gd name="connsiteX24" fmla="*/ 255002 w 3083202"/>
                <a:gd name="connsiteY24" fmla="*/ 381215 h 571822"/>
                <a:gd name="connsiteX25" fmla="*/ 298790 w 3083202"/>
                <a:gd name="connsiteY25" fmla="*/ 381215 h 571822"/>
                <a:gd name="connsiteX26" fmla="*/ 373487 w 3083202"/>
                <a:gd name="connsiteY26" fmla="*/ 376063 h 571822"/>
                <a:gd name="connsiteX27" fmla="*/ 561519 w 3083202"/>
                <a:gd name="connsiteY27" fmla="*/ 347730 h 571822"/>
                <a:gd name="connsiteX28" fmla="*/ 852582 w 3083202"/>
                <a:gd name="connsiteY28" fmla="*/ 285911 h 571822"/>
                <a:gd name="connsiteX29" fmla="*/ 1112735 w 3083202"/>
                <a:gd name="connsiteY29" fmla="*/ 242123 h 571822"/>
                <a:gd name="connsiteX30" fmla="*/ 1473343 w 3083202"/>
                <a:gd name="connsiteY30" fmla="*/ 182880 h 571822"/>
                <a:gd name="connsiteX31" fmla="*/ 1864861 w 3083202"/>
                <a:gd name="connsiteY31" fmla="*/ 128789 h 571822"/>
                <a:gd name="connsiteX32" fmla="*/ 2194560 w 3083202"/>
                <a:gd name="connsiteY32" fmla="*/ 85001 h 571822"/>
                <a:gd name="connsiteX33" fmla="*/ 2467592 w 3083202"/>
                <a:gd name="connsiteY33" fmla="*/ 46364 h 571822"/>
                <a:gd name="connsiteX34" fmla="*/ 2544866 w 3083202"/>
                <a:gd name="connsiteY34" fmla="*/ 43788 h 571822"/>
                <a:gd name="connsiteX35" fmla="*/ 2578351 w 3083202"/>
                <a:gd name="connsiteY35" fmla="*/ 33485 h 571822"/>
                <a:gd name="connsiteX36" fmla="*/ 2635018 w 3083202"/>
                <a:gd name="connsiteY36" fmla="*/ 0 h 571822"/>
                <a:gd name="connsiteX37" fmla="*/ 2712291 w 3083202"/>
                <a:gd name="connsiteY37" fmla="*/ 12879 h 571822"/>
                <a:gd name="connsiteX38" fmla="*/ 2794716 w 3083202"/>
                <a:gd name="connsiteY38" fmla="*/ 30909 h 571822"/>
                <a:gd name="connsiteX39" fmla="*/ 2861686 w 3083202"/>
                <a:gd name="connsiteY39" fmla="*/ 48940 h 571822"/>
                <a:gd name="connsiteX40" fmla="*/ 2923504 w 3083202"/>
                <a:gd name="connsiteY40" fmla="*/ 72122 h 571822"/>
                <a:gd name="connsiteX41" fmla="*/ 2985323 w 3083202"/>
                <a:gd name="connsiteY41" fmla="*/ 100455 h 571822"/>
                <a:gd name="connsiteX42" fmla="*/ 3049717 w 3083202"/>
                <a:gd name="connsiteY42" fmla="*/ 133940 h 571822"/>
                <a:gd name="connsiteX43" fmla="*/ 3075475 w 3083202"/>
                <a:gd name="connsiteY43" fmla="*/ 154547 h 571822"/>
                <a:gd name="connsiteX44" fmla="*/ 3083202 w 3083202"/>
                <a:gd name="connsiteY44" fmla="*/ 170001 h 571822"/>
                <a:gd name="connsiteX45" fmla="*/ 3083202 w 3083202"/>
                <a:gd name="connsiteY45" fmla="*/ 213789 h 571822"/>
                <a:gd name="connsiteX46" fmla="*/ 3070324 w 3083202"/>
                <a:gd name="connsiteY46" fmla="*/ 249850 h 571822"/>
                <a:gd name="connsiteX47" fmla="*/ 3052293 w 3083202"/>
                <a:gd name="connsiteY47" fmla="*/ 267881 h 571822"/>
                <a:gd name="connsiteX48" fmla="*/ 3021384 w 3083202"/>
                <a:gd name="connsiteY48" fmla="*/ 283335 h 571822"/>
                <a:gd name="connsiteX49" fmla="*/ 2985323 w 3083202"/>
                <a:gd name="connsiteY49" fmla="*/ 293638 h 571822"/>
                <a:gd name="connsiteX50" fmla="*/ 2879716 w 3083202"/>
                <a:gd name="connsiteY50" fmla="*/ 288487 h 571822"/>
                <a:gd name="connsiteX51" fmla="*/ 2735473 w 3083202"/>
                <a:gd name="connsiteY51" fmla="*/ 278184 h 571822"/>
                <a:gd name="connsiteX52" fmla="*/ 2622139 w 3083202"/>
                <a:gd name="connsiteY52" fmla="*/ 278184 h 571822"/>
                <a:gd name="connsiteX53" fmla="*/ 2398046 w 3083202"/>
                <a:gd name="connsiteY53" fmla="*/ 285911 h 571822"/>
                <a:gd name="connsiteX54" fmla="*/ 2114711 w 3083202"/>
                <a:gd name="connsiteY54" fmla="*/ 311669 h 571822"/>
                <a:gd name="connsiteX55" fmla="*/ 1754103 w 3083202"/>
                <a:gd name="connsiteY55" fmla="*/ 329699 h 57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83202" h="571822">
                  <a:moveTo>
                    <a:pt x="1754103" y="329699"/>
                  </a:moveTo>
                  <a:lnTo>
                    <a:pt x="1447586" y="363184"/>
                  </a:lnTo>
                  <a:lnTo>
                    <a:pt x="1099856" y="430154"/>
                  </a:lnTo>
                  <a:lnTo>
                    <a:pt x="852582" y="471367"/>
                  </a:lnTo>
                  <a:lnTo>
                    <a:pt x="618186" y="528034"/>
                  </a:lnTo>
                  <a:lnTo>
                    <a:pt x="484246" y="561519"/>
                  </a:lnTo>
                  <a:lnTo>
                    <a:pt x="448185" y="571822"/>
                  </a:lnTo>
                  <a:lnTo>
                    <a:pt x="396669" y="571822"/>
                  </a:lnTo>
                  <a:lnTo>
                    <a:pt x="337427" y="558943"/>
                  </a:lnTo>
                  <a:lnTo>
                    <a:pt x="265305" y="538337"/>
                  </a:lnTo>
                  <a:lnTo>
                    <a:pt x="170001" y="502276"/>
                  </a:lnTo>
                  <a:lnTo>
                    <a:pt x="113334" y="473943"/>
                  </a:lnTo>
                  <a:lnTo>
                    <a:pt x="72122" y="445609"/>
                  </a:lnTo>
                  <a:lnTo>
                    <a:pt x="46364" y="417276"/>
                  </a:lnTo>
                  <a:lnTo>
                    <a:pt x="18031" y="368336"/>
                  </a:lnTo>
                  <a:lnTo>
                    <a:pt x="2576" y="334851"/>
                  </a:lnTo>
                  <a:lnTo>
                    <a:pt x="0" y="316820"/>
                  </a:lnTo>
                  <a:lnTo>
                    <a:pt x="2576" y="303941"/>
                  </a:lnTo>
                  <a:lnTo>
                    <a:pt x="15455" y="296214"/>
                  </a:lnTo>
                  <a:lnTo>
                    <a:pt x="41213" y="298790"/>
                  </a:lnTo>
                  <a:lnTo>
                    <a:pt x="77273" y="316820"/>
                  </a:lnTo>
                  <a:lnTo>
                    <a:pt x="113334" y="337427"/>
                  </a:lnTo>
                  <a:lnTo>
                    <a:pt x="157122" y="355457"/>
                  </a:lnTo>
                  <a:lnTo>
                    <a:pt x="203486" y="373487"/>
                  </a:lnTo>
                  <a:lnTo>
                    <a:pt x="255002" y="381215"/>
                  </a:lnTo>
                  <a:lnTo>
                    <a:pt x="298790" y="381215"/>
                  </a:lnTo>
                  <a:lnTo>
                    <a:pt x="373487" y="376063"/>
                  </a:lnTo>
                  <a:lnTo>
                    <a:pt x="561519" y="347730"/>
                  </a:lnTo>
                  <a:lnTo>
                    <a:pt x="852582" y="285911"/>
                  </a:lnTo>
                  <a:lnTo>
                    <a:pt x="1112735" y="242123"/>
                  </a:lnTo>
                  <a:lnTo>
                    <a:pt x="1473343" y="182880"/>
                  </a:lnTo>
                  <a:lnTo>
                    <a:pt x="1864861" y="128789"/>
                  </a:lnTo>
                  <a:lnTo>
                    <a:pt x="2194560" y="85001"/>
                  </a:lnTo>
                  <a:lnTo>
                    <a:pt x="2467592" y="46364"/>
                  </a:lnTo>
                  <a:lnTo>
                    <a:pt x="2544866" y="43788"/>
                  </a:lnTo>
                  <a:lnTo>
                    <a:pt x="2578351" y="33485"/>
                  </a:lnTo>
                  <a:lnTo>
                    <a:pt x="2635018" y="0"/>
                  </a:lnTo>
                  <a:lnTo>
                    <a:pt x="2712291" y="12879"/>
                  </a:lnTo>
                  <a:lnTo>
                    <a:pt x="2794716" y="30909"/>
                  </a:lnTo>
                  <a:lnTo>
                    <a:pt x="2861686" y="48940"/>
                  </a:lnTo>
                  <a:lnTo>
                    <a:pt x="2923504" y="72122"/>
                  </a:lnTo>
                  <a:lnTo>
                    <a:pt x="2985323" y="100455"/>
                  </a:lnTo>
                  <a:lnTo>
                    <a:pt x="3049717" y="133940"/>
                  </a:lnTo>
                  <a:lnTo>
                    <a:pt x="3075475" y="154547"/>
                  </a:lnTo>
                  <a:lnTo>
                    <a:pt x="3083202" y="170001"/>
                  </a:lnTo>
                  <a:lnTo>
                    <a:pt x="3083202" y="213789"/>
                  </a:lnTo>
                  <a:lnTo>
                    <a:pt x="3070324" y="249850"/>
                  </a:lnTo>
                  <a:lnTo>
                    <a:pt x="3052293" y="267881"/>
                  </a:lnTo>
                  <a:lnTo>
                    <a:pt x="3021384" y="283335"/>
                  </a:lnTo>
                  <a:lnTo>
                    <a:pt x="2985323" y="293638"/>
                  </a:lnTo>
                  <a:lnTo>
                    <a:pt x="2879716" y="288487"/>
                  </a:lnTo>
                  <a:lnTo>
                    <a:pt x="2735473" y="278184"/>
                  </a:lnTo>
                  <a:lnTo>
                    <a:pt x="2622139" y="278184"/>
                  </a:lnTo>
                  <a:lnTo>
                    <a:pt x="2398046" y="285911"/>
                  </a:lnTo>
                  <a:lnTo>
                    <a:pt x="2114711" y="311669"/>
                  </a:lnTo>
                  <a:lnTo>
                    <a:pt x="1754103" y="3296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951A7D8C-5352-4122-966A-86F6698ABD5B}"/>
                </a:ext>
              </a:extLst>
            </p:cNvPr>
            <p:cNvSpPr/>
            <p:nvPr/>
          </p:nvSpPr>
          <p:spPr>
            <a:xfrm>
              <a:off x="4303713" y="3895725"/>
              <a:ext cx="2844800" cy="515938"/>
            </a:xfrm>
            <a:custGeom>
              <a:avLst/>
              <a:gdLst>
                <a:gd name="connsiteX0" fmla="*/ 1881187 w 2845594"/>
                <a:gd name="connsiteY0" fmla="*/ 297656 h 516731"/>
                <a:gd name="connsiteX1" fmla="*/ 1631156 w 2845594"/>
                <a:gd name="connsiteY1" fmla="*/ 316706 h 516731"/>
                <a:gd name="connsiteX2" fmla="*/ 1373981 w 2845594"/>
                <a:gd name="connsiteY2" fmla="*/ 338138 h 516731"/>
                <a:gd name="connsiteX3" fmla="*/ 1178719 w 2845594"/>
                <a:gd name="connsiteY3" fmla="*/ 361950 h 516731"/>
                <a:gd name="connsiteX4" fmla="*/ 1019175 w 2845594"/>
                <a:gd name="connsiteY4" fmla="*/ 385763 h 516731"/>
                <a:gd name="connsiteX5" fmla="*/ 828675 w 2845594"/>
                <a:gd name="connsiteY5" fmla="*/ 428625 h 516731"/>
                <a:gd name="connsiteX6" fmla="*/ 628650 w 2845594"/>
                <a:gd name="connsiteY6" fmla="*/ 473869 h 516731"/>
                <a:gd name="connsiteX7" fmla="*/ 523875 w 2845594"/>
                <a:gd name="connsiteY7" fmla="*/ 497681 h 516731"/>
                <a:gd name="connsiteX8" fmla="*/ 407194 w 2845594"/>
                <a:gd name="connsiteY8" fmla="*/ 514350 h 516731"/>
                <a:gd name="connsiteX9" fmla="*/ 357187 w 2845594"/>
                <a:gd name="connsiteY9" fmla="*/ 516731 h 516731"/>
                <a:gd name="connsiteX10" fmla="*/ 345281 w 2845594"/>
                <a:gd name="connsiteY10" fmla="*/ 514350 h 516731"/>
                <a:gd name="connsiteX11" fmla="*/ 316706 w 2845594"/>
                <a:gd name="connsiteY11" fmla="*/ 502444 h 516731"/>
                <a:gd name="connsiteX12" fmla="*/ 259556 w 2845594"/>
                <a:gd name="connsiteY12" fmla="*/ 471488 h 516731"/>
                <a:gd name="connsiteX13" fmla="*/ 216694 w 2845594"/>
                <a:gd name="connsiteY13" fmla="*/ 442913 h 516731"/>
                <a:gd name="connsiteX14" fmla="*/ 166687 w 2845594"/>
                <a:gd name="connsiteY14" fmla="*/ 404813 h 516731"/>
                <a:gd name="connsiteX15" fmla="*/ 109537 w 2845594"/>
                <a:gd name="connsiteY15" fmla="*/ 347663 h 516731"/>
                <a:gd name="connsiteX16" fmla="*/ 59531 w 2845594"/>
                <a:gd name="connsiteY16" fmla="*/ 290513 h 516731"/>
                <a:gd name="connsiteX17" fmla="*/ 23812 w 2845594"/>
                <a:gd name="connsiteY17" fmla="*/ 242888 h 516731"/>
                <a:gd name="connsiteX18" fmla="*/ 4762 w 2845594"/>
                <a:gd name="connsiteY18" fmla="*/ 211931 h 516731"/>
                <a:gd name="connsiteX19" fmla="*/ 0 w 2845594"/>
                <a:gd name="connsiteY19" fmla="*/ 185738 h 516731"/>
                <a:gd name="connsiteX20" fmla="*/ 7144 w 2845594"/>
                <a:gd name="connsiteY20" fmla="*/ 169069 h 516731"/>
                <a:gd name="connsiteX21" fmla="*/ 16669 w 2845594"/>
                <a:gd name="connsiteY21" fmla="*/ 164306 h 516731"/>
                <a:gd name="connsiteX22" fmla="*/ 47625 w 2845594"/>
                <a:gd name="connsiteY22" fmla="*/ 169069 h 516731"/>
                <a:gd name="connsiteX23" fmla="*/ 73819 w 2845594"/>
                <a:gd name="connsiteY23" fmla="*/ 188119 h 516731"/>
                <a:gd name="connsiteX24" fmla="*/ 119062 w 2845594"/>
                <a:gd name="connsiteY24" fmla="*/ 216694 h 516731"/>
                <a:gd name="connsiteX25" fmla="*/ 192881 w 2845594"/>
                <a:gd name="connsiteY25" fmla="*/ 247650 h 516731"/>
                <a:gd name="connsiteX26" fmla="*/ 290512 w 2845594"/>
                <a:gd name="connsiteY26" fmla="*/ 273844 h 516731"/>
                <a:gd name="connsiteX27" fmla="*/ 385762 w 2845594"/>
                <a:gd name="connsiteY27" fmla="*/ 288131 h 516731"/>
                <a:gd name="connsiteX28" fmla="*/ 469106 w 2845594"/>
                <a:gd name="connsiteY28" fmla="*/ 290513 h 516731"/>
                <a:gd name="connsiteX29" fmla="*/ 669131 w 2845594"/>
                <a:gd name="connsiteY29" fmla="*/ 257175 h 516731"/>
                <a:gd name="connsiteX30" fmla="*/ 1047750 w 2845594"/>
                <a:gd name="connsiteY30" fmla="*/ 200025 h 516731"/>
                <a:gd name="connsiteX31" fmla="*/ 1604962 w 2845594"/>
                <a:gd name="connsiteY31" fmla="*/ 123825 h 516731"/>
                <a:gd name="connsiteX32" fmla="*/ 1931194 w 2845594"/>
                <a:gd name="connsiteY32" fmla="*/ 88106 h 516731"/>
                <a:gd name="connsiteX33" fmla="*/ 2188369 w 2845594"/>
                <a:gd name="connsiteY33" fmla="*/ 66675 h 516731"/>
                <a:gd name="connsiteX34" fmla="*/ 2233612 w 2845594"/>
                <a:gd name="connsiteY34" fmla="*/ 54769 h 516731"/>
                <a:gd name="connsiteX35" fmla="*/ 2312194 w 2845594"/>
                <a:gd name="connsiteY35" fmla="*/ 26194 h 516731"/>
                <a:gd name="connsiteX36" fmla="*/ 2369344 w 2845594"/>
                <a:gd name="connsiteY36" fmla="*/ 0 h 516731"/>
                <a:gd name="connsiteX37" fmla="*/ 2462212 w 2845594"/>
                <a:gd name="connsiteY37" fmla="*/ 7144 h 516731"/>
                <a:gd name="connsiteX38" fmla="*/ 2559844 w 2845594"/>
                <a:gd name="connsiteY38" fmla="*/ 21431 h 516731"/>
                <a:gd name="connsiteX39" fmla="*/ 2633662 w 2845594"/>
                <a:gd name="connsiteY39" fmla="*/ 38100 h 516731"/>
                <a:gd name="connsiteX40" fmla="*/ 2690812 w 2845594"/>
                <a:gd name="connsiteY40" fmla="*/ 52388 h 516731"/>
                <a:gd name="connsiteX41" fmla="*/ 2731294 w 2845594"/>
                <a:gd name="connsiteY41" fmla="*/ 71438 h 516731"/>
                <a:gd name="connsiteX42" fmla="*/ 2781300 w 2845594"/>
                <a:gd name="connsiteY42" fmla="*/ 102394 h 516731"/>
                <a:gd name="connsiteX43" fmla="*/ 2814637 w 2845594"/>
                <a:gd name="connsiteY43" fmla="*/ 130969 h 516731"/>
                <a:gd name="connsiteX44" fmla="*/ 2831306 w 2845594"/>
                <a:gd name="connsiteY44" fmla="*/ 159544 h 516731"/>
                <a:gd name="connsiteX45" fmla="*/ 2843212 w 2845594"/>
                <a:gd name="connsiteY45" fmla="*/ 195263 h 516731"/>
                <a:gd name="connsiteX46" fmla="*/ 2845594 w 2845594"/>
                <a:gd name="connsiteY46" fmla="*/ 230981 h 516731"/>
                <a:gd name="connsiteX47" fmla="*/ 2833687 w 2845594"/>
                <a:gd name="connsiteY47" fmla="*/ 259556 h 516731"/>
                <a:gd name="connsiteX48" fmla="*/ 2807494 w 2845594"/>
                <a:gd name="connsiteY48" fmla="*/ 280988 h 516731"/>
                <a:gd name="connsiteX49" fmla="*/ 2762250 w 2845594"/>
                <a:gd name="connsiteY49" fmla="*/ 302419 h 516731"/>
                <a:gd name="connsiteX50" fmla="*/ 2712244 w 2845594"/>
                <a:gd name="connsiteY50" fmla="*/ 314325 h 516731"/>
                <a:gd name="connsiteX51" fmla="*/ 2545556 w 2845594"/>
                <a:gd name="connsiteY51" fmla="*/ 297656 h 516731"/>
                <a:gd name="connsiteX52" fmla="*/ 2312194 w 2845594"/>
                <a:gd name="connsiteY52" fmla="*/ 290513 h 516731"/>
                <a:gd name="connsiteX53" fmla="*/ 2047875 w 2845594"/>
                <a:gd name="connsiteY53" fmla="*/ 290513 h 516731"/>
                <a:gd name="connsiteX54" fmla="*/ 1881187 w 2845594"/>
                <a:gd name="connsiteY54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45594" h="516731">
                  <a:moveTo>
                    <a:pt x="1881187" y="297656"/>
                  </a:moveTo>
                  <a:lnTo>
                    <a:pt x="1631156" y="316706"/>
                  </a:lnTo>
                  <a:lnTo>
                    <a:pt x="1373981" y="338138"/>
                  </a:lnTo>
                  <a:lnTo>
                    <a:pt x="1178719" y="361950"/>
                  </a:lnTo>
                  <a:lnTo>
                    <a:pt x="1019175" y="385763"/>
                  </a:lnTo>
                  <a:lnTo>
                    <a:pt x="828675" y="428625"/>
                  </a:lnTo>
                  <a:lnTo>
                    <a:pt x="628650" y="473869"/>
                  </a:lnTo>
                  <a:lnTo>
                    <a:pt x="523875" y="497681"/>
                  </a:lnTo>
                  <a:lnTo>
                    <a:pt x="407194" y="514350"/>
                  </a:lnTo>
                  <a:lnTo>
                    <a:pt x="357187" y="516731"/>
                  </a:lnTo>
                  <a:lnTo>
                    <a:pt x="345281" y="514350"/>
                  </a:lnTo>
                  <a:lnTo>
                    <a:pt x="316706" y="502444"/>
                  </a:lnTo>
                  <a:lnTo>
                    <a:pt x="259556" y="471488"/>
                  </a:lnTo>
                  <a:lnTo>
                    <a:pt x="216694" y="442913"/>
                  </a:lnTo>
                  <a:lnTo>
                    <a:pt x="166687" y="404813"/>
                  </a:lnTo>
                  <a:lnTo>
                    <a:pt x="109537" y="347663"/>
                  </a:lnTo>
                  <a:lnTo>
                    <a:pt x="59531" y="290513"/>
                  </a:lnTo>
                  <a:lnTo>
                    <a:pt x="23812" y="242888"/>
                  </a:lnTo>
                  <a:lnTo>
                    <a:pt x="4762" y="211931"/>
                  </a:lnTo>
                  <a:lnTo>
                    <a:pt x="0" y="185738"/>
                  </a:lnTo>
                  <a:lnTo>
                    <a:pt x="7144" y="169069"/>
                  </a:lnTo>
                  <a:lnTo>
                    <a:pt x="16669" y="164306"/>
                  </a:lnTo>
                  <a:lnTo>
                    <a:pt x="47625" y="169069"/>
                  </a:lnTo>
                  <a:lnTo>
                    <a:pt x="73819" y="188119"/>
                  </a:lnTo>
                  <a:lnTo>
                    <a:pt x="119062" y="216694"/>
                  </a:lnTo>
                  <a:lnTo>
                    <a:pt x="192881" y="247650"/>
                  </a:lnTo>
                  <a:lnTo>
                    <a:pt x="290512" y="273844"/>
                  </a:lnTo>
                  <a:lnTo>
                    <a:pt x="385762" y="288131"/>
                  </a:lnTo>
                  <a:lnTo>
                    <a:pt x="469106" y="290513"/>
                  </a:lnTo>
                  <a:lnTo>
                    <a:pt x="669131" y="257175"/>
                  </a:lnTo>
                  <a:lnTo>
                    <a:pt x="1047750" y="200025"/>
                  </a:lnTo>
                  <a:lnTo>
                    <a:pt x="1604962" y="123825"/>
                  </a:lnTo>
                  <a:lnTo>
                    <a:pt x="1931194" y="88106"/>
                  </a:lnTo>
                  <a:lnTo>
                    <a:pt x="2188369" y="66675"/>
                  </a:lnTo>
                  <a:lnTo>
                    <a:pt x="2233612" y="54769"/>
                  </a:lnTo>
                  <a:lnTo>
                    <a:pt x="2312194" y="26194"/>
                  </a:lnTo>
                  <a:lnTo>
                    <a:pt x="2369344" y="0"/>
                  </a:lnTo>
                  <a:lnTo>
                    <a:pt x="2462212" y="7144"/>
                  </a:lnTo>
                  <a:lnTo>
                    <a:pt x="2559844" y="21431"/>
                  </a:lnTo>
                  <a:lnTo>
                    <a:pt x="2633662" y="38100"/>
                  </a:lnTo>
                  <a:lnTo>
                    <a:pt x="2690812" y="52388"/>
                  </a:lnTo>
                  <a:lnTo>
                    <a:pt x="2731294" y="71438"/>
                  </a:lnTo>
                  <a:lnTo>
                    <a:pt x="2781300" y="102394"/>
                  </a:lnTo>
                  <a:lnTo>
                    <a:pt x="2814637" y="130969"/>
                  </a:lnTo>
                  <a:lnTo>
                    <a:pt x="2831306" y="159544"/>
                  </a:lnTo>
                  <a:lnTo>
                    <a:pt x="2843212" y="195263"/>
                  </a:lnTo>
                  <a:lnTo>
                    <a:pt x="2845594" y="230981"/>
                  </a:lnTo>
                  <a:lnTo>
                    <a:pt x="2833687" y="259556"/>
                  </a:lnTo>
                  <a:lnTo>
                    <a:pt x="2807494" y="280988"/>
                  </a:lnTo>
                  <a:lnTo>
                    <a:pt x="2762250" y="302419"/>
                  </a:lnTo>
                  <a:lnTo>
                    <a:pt x="2712244" y="314325"/>
                  </a:lnTo>
                  <a:lnTo>
                    <a:pt x="2545556" y="297656"/>
                  </a:lnTo>
                  <a:lnTo>
                    <a:pt x="2312194" y="290513"/>
                  </a:lnTo>
                  <a:lnTo>
                    <a:pt x="2047875" y="290513"/>
                  </a:lnTo>
                  <a:lnTo>
                    <a:pt x="18811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3018AC58-0537-4AE5-A858-A87F1480ADEB}"/>
                </a:ext>
              </a:extLst>
            </p:cNvPr>
            <p:cNvSpPr/>
            <p:nvPr/>
          </p:nvSpPr>
          <p:spPr>
            <a:xfrm rot="16200000">
              <a:off x="1203325" y="2981326"/>
              <a:ext cx="3876675" cy="1333500"/>
            </a:xfrm>
            <a:custGeom>
              <a:avLst/>
              <a:gdLst>
                <a:gd name="connsiteX0" fmla="*/ 2892425 w 3876675"/>
                <a:gd name="connsiteY0" fmla="*/ 1285875 h 1333500"/>
                <a:gd name="connsiteX1" fmla="*/ 2559050 w 3876675"/>
                <a:gd name="connsiteY1" fmla="*/ 1289050 h 1333500"/>
                <a:gd name="connsiteX2" fmla="*/ 2403475 w 3876675"/>
                <a:gd name="connsiteY2" fmla="*/ 1263650 h 1333500"/>
                <a:gd name="connsiteX3" fmla="*/ 2149475 w 3876675"/>
                <a:gd name="connsiteY3" fmla="*/ 1247775 h 1333500"/>
                <a:gd name="connsiteX4" fmla="*/ 1952625 w 3876675"/>
                <a:gd name="connsiteY4" fmla="*/ 1225550 h 1333500"/>
                <a:gd name="connsiteX5" fmla="*/ 1778000 w 3876675"/>
                <a:gd name="connsiteY5" fmla="*/ 1203325 h 1333500"/>
                <a:gd name="connsiteX6" fmla="*/ 1609725 w 3876675"/>
                <a:gd name="connsiteY6" fmla="*/ 1177925 h 1333500"/>
                <a:gd name="connsiteX7" fmla="*/ 1495425 w 3876675"/>
                <a:gd name="connsiteY7" fmla="*/ 1152525 h 1333500"/>
                <a:gd name="connsiteX8" fmla="*/ 1428750 w 3876675"/>
                <a:gd name="connsiteY8" fmla="*/ 1136650 h 1333500"/>
                <a:gd name="connsiteX9" fmla="*/ 1171575 w 3876675"/>
                <a:gd name="connsiteY9" fmla="*/ 1035050 h 1333500"/>
                <a:gd name="connsiteX10" fmla="*/ 977900 w 3876675"/>
                <a:gd name="connsiteY10" fmla="*/ 949325 h 1333500"/>
                <a:gd name="connsiteX11" fmla="*/ 749300 w 3876675"/>
                <a:gd name="connsiteY11" fmla="*/ 828675 h 1333500"/>
                <a:gd name="connsiteX12" fmla="*/ 603250 w 3876675"/>
                <a:gd name="connsiteY12" fmla="*/ 730250 h 1333500"/>
                <a:gd name="connsiteX13" fmla="*/ 476250 w 3876675"/>
                <a:gd name="connsiteY13" fmla="*/ 628650 h 1333500"/>
                <a:gd name="connsiteX14" fmla="*/ 361950 w 3876675"/>
                <a:gd name="connsiteY14" fmla="*/ 523875 h 1333500"/>
                <a:gd name="connsiteX15" fmla="*/ 215900 w 3876675"/>
                <a:gd name="connsiteY15" fmla="*/ 358775 h 1333500"/>
                <a:gd name="connsiteX16" fmla="*/ 165100 w 3876675"/>
                <a:gd name="connsiteY16" fmla="*/ 285750 h 1333500"/>
                <a:gd name="connsiteX17" fmla="*/ 98425 w 3876675"/>
                <a:gd name="connsiteY17" fmla="*/ 200025 h 1333500"/>
                <a:gd name="connsiteX18" fmla="*/ 25400 w 3876675"/>
                <a:gd name="connsiteY18" fmla="*/ 82550 h 1333500"/>
                <a:gd name="connsiteX19" fmla="*/ 6350 w 3876675"/>
                <a:gd name="connsiteY19" fmla="*/ 44450 h 1333500"/>
                <a:gd name="connsiteX20" fmla="*/ 0 w 3876675"/>
                <a:gd name="connsiteY20" fmla="*/ 22225 h 1333500"/>
                <a:gd name="connsiteX21" fmla="*/ 6350 w 3876675"/>
                <a:gd name="connsiteY21" fmla="*/ 6350 h 1333500"/>
                <a:gd name="connsiteX22" fmla="*/ 22225 w 3876675"/>
                <a:gd name="connsiteY22" fmla="*/ 0 h 1333500"/>
                <a:gd name="connsiteX23" fmla="*/ 53975 w 3876675"/>
                <a:gd name="connsiteY23" fmla="*/ 9525 h 1333500"/>
                <a:gd name="connsiteX24" fmla="*/ 107950 w 3876675"/>
                <a:gd name="connsiteY24" fmla="*/ 73025 h 1333500"/>
                <a:gd name="connsiteX25" fmla="*/ 200025 w 3876675"/>
                <a:gd name="connsiteY25" fmla="*/ 168275 h 1333500"/>
                <a:gd name="connsiteX26" fmla="*/ 292100 w 3876675"/>
                <a:gd name="connsiteY26" fmla="*/ 260350 h 1333500"/>
                <a:gd name="connsiteX27" fmla="*/ 393700 w 3876675"/>
                <a:gd name="connsiteY27" fmla="*/ 352425 h 1333500"/>
                <a:gd name="connsiteX28" fmla="*/ 498475 w 3876675"/>
                <a:gd name="connsiteY28" fmla="*/ 438150 h 1333500"/>
                <a:gd name="connsiteX29" fmla="*/ 650875 w 3876675"/>
                <a:gd name="connsiteY29" fmla="*/ 549275 h 1333500"/>
                <a:gd name="connsiteX30" fmla="*/ 749300 w 3876675"/>
                <a:gd name="connsiteY30" fmla="*/ 612775 h 1333500"/>
                <a:gd name="connsiteX31" fmla="*/ 844550 w 3876675"/>
                <a:gd name="connsiteY31" fmla="*/ 666750 h 1333500"/>
                <a:gd name="connsiteX32" fmla="*/ 971550 w 3876675"/>
                <a:gd name="connsiteY32" fmla="*/ 730250 h 1333500"/>
                <a:gd name="connsiteX33" fmla="*/ 1076325 w 3876675"/>
                <a:gd name="connsiteY33" fmla="*/ 781050 h 1333500"/>
                <a:gd name="connsiteX34" fmla="*/ 1273175 w 3876675"/>
                <a:gd name="connsiteY34" fmla="*/ 850900 h 1333500"/>
                <a:gd name="connsiteX35" fmla="*/ 1409700 w 3876675"/>
                <a:gd name="connsiteY35" fmla="*/ 892175 h 1333500"/>
                <a:gd name="connsiteX36" fmla="*/ 1568450 w 3876675"/>
                <a:gd name="connsiteY36" fmla="*/ 927100 h 1333500"/>
                <a:gd name="connsiteX37" fmla="*/ 1838325 w 3876675"/>
                <a:gd name="connsiteY37" fmla="*/ 968375 h 1333500"/>
                <a:gd name="connsiteX38" fmla="*/ 2051050 w 3876675"/>
                <a:gd name="connsiteY38" fmla="*/ 987425 h 1333500"/>
                <a:gd name="connsiteX39" fmla="*/ 2286000 w 3876675"/>
                <a:gd name="connsiteY39" fmla="*/ 1000125 h 1333500"/>
                <a:gd name="connsiteX40" fmla="*/ 2797175 w 3876675"/>
                <a:gd name="connsiteY40" fmla="*/ 996950 h 1333500"/>
                <a:gd name="connsiteX41" fmla="*/ 3254375 w 3876675"/>
                <a:gd name="connsiteY41" fmla="*/ 996950 h 1333500"/>
                <a:gd name="connsiteX42" fmla="*/ 3565525 w 3876675"/>
                <a:gd name="connsiteY42" fmla="*/ 1000125 h 1333500"/>
                <a:gd name="connsiteX43" fmla="*/ 3616325 w 3876675"/>
                <a:gd name="connsiteY43" fmla="*/ 990600 h 1333500"/>
                <a:gd name="connsiteX44" fmla="*/ 3660775 w 3876675"/>
                <a:gd name="connsiteY44" fmla="*/ 971550 h 1333500"/>
                <a:gd name="connsiteX45" fmla="*/ 3711575 w 3876675"/>
                <a:gd name="connsiteY45" fmla="*/ 936625 h 1333500"/>
                <a:gd name="connsiteX46" fmla="*/ 3746500 w 3876675"/>
                <a:gd name="connsiteY46" fmla="*/ 901700 h 1333500"/>
                <a:gd name="connsiteX47" fmla="*/ 3784600 w 3876675"/>
                <a:gd name="connsiteY47" fmla="*/ 850900 h 1333500"/>
                <a:gd name="connsiteX48" fmla="*/ 3816350 w 3876675"/>
                <a:gd name="connsiteY48" fmla="*/ 812800 h 1333500"/>
                <a:gd name="connsiteX49" fmla="*/ 3835400 w 3876675"/>
                <a:gd name="connsiteY49" fmla="*/ 806450 h 1333500"/>
                <a:gd name="connsiteX50" fmla="*/ 3854450 w 3876675"/>
                <a:gd name="connsiteY50" fmla="*/ 812800 h 1333500"/>
                <a:gd name="connsiteX51" fmla="*/ 3863975 w 3876675"/>
                <a:gd name="connsiteY51" fmla="*/ 841375 h 1333500"/>
                <a:gd name="connsiteX52" fmla="*/ 3876675 w 3876675"/>
                <a:gd name="connsiteY52" fmla="*/ 917575 h 1333500"/>
                <a:gd name="connsiteX53" fmla="*/ 3870325 w 3876675"/>
                <a:gd name="connsiteY53" fmla="*/ 990600 h 1333500"/>
                <a:gd name="connsiteX54" fmla="*/ 3841750 w 3876675"/>
                <a:gd name="connsiteY54" fmla="*/ 1066800 h 1333500"/>
                <a:gd name="connsiteX55" fmla="*/ 3784600 w 3876675"/>
                <a:gd name="connsiteY55" fmla="*/ 1174750 h 1333500"/>
                <a:gd name="connsiteX56" fmla="*/ 3740150 w 3876675"/>
                <a:gd name="connsiteY56" fmla="*/ 1241425 h 1333500"/>
                <a:gd name="connsiteX57" fmla="*/ 3698875 w 3876675"/>
                <a:gd name="connsiteY57" fmla="*/ 1292225 h 1333500"/>
                <a:gd name="connsiteX58" fmla="*/ 3660775 w 3876675"/>
                <a:gd name="connsiteY58" fmla="*/ 1320800 h 1333500"/>
                <a:gd name="connsiteX59" fmla="*/ 3622675 w 3876675"/>
                <a:gd name="connsiteY59" fmla="*/ 1333500 h 1333500"/>
                <a:gd name="connsiteX60" fmla="*/ 3584575 w 3876675"/>
                <a:gd name="connsiteY60" fmla="*/ 1333500 h 1333500"/>
                <a:gd name="connsiteX61" fmla="*/ 3546475 w 3876675"/>
                <a:gd name="connsiteY61" fmla="*/ 1323975 h 1333500"/>
                <a:gd name="connsiteX62" fmla="*/ 3511550 w 3876675"/>
                <a:gd name="connsiteY62" fmla="*/ 1308100 h 1333500"/>
                <a:gd name="connsiteX63" fmla="*/ 3470275 w 3876675"/>
                <a:gd name="connsiteY63" fmla="*/ 1292225 h 1333500"/>
                <a:gd name="connsiteX64" fmla="*/ 3403600 w 3876675"/>
                <a:gd name="connsiteY64" fmla="*/ 1285875 h 1333500"/>
                <a:gd name="connsiteX65" fmla="*/ 2892425 w 3876675"/>
                <a:gd name="connsiteY65" fmla="*/ 1285875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6675" h="1333500">
                  <a:moveTo>
                    <a:pt x="2892425" y="1285875"/>
                  </a:moveTo>
                  <a:lnTo>
                    <a:pt x="2559050" y="1289050"/>
                  </a:lnTo>
                  <a:lnTo>
                    <a:pt x="2403475" y="1263650"/>
                  </a:lnTo>
                  <a:lnTo>
                    <a:pt x="2149475" y="1247775"/>
                  </a:lnTo>
                  <a:lnTo>
                    <a:pt x="1952625" y="1225550"/>
                  </a:lnTo>
                  <a:lnTo>
                    <a:pt x="1778000" y="1203325"/>
                  </a:lnTo>
                  <a:lnTo>
                    <a:pt x="1609725" y="1177925"/>
                  </a:lnTo>
                  <a:lnTo>
                    <a:pt x="1495425" y="1152525"/>
                  </a:lnTo>
                  <a:lnTo>
                    <a:pt x="1428750" y="1136650"/>
                  </a:lnTo>
                  <a:lnTo>
                    <a:pt x="1171575" y="1035050"/>
                  </a:lnTo>
                  <a:lnTo>
                    <a:pt x="977900" y="949325"/>
                  </a:lnTo>
                  <a:lnTo>
                    <a:pt x="749300" y="828675"/>
                  </a:lnTo>
                  <a:lnTo>
                    <a:pt x="603250" y="730250"/>
                  </a:lnTo>
                  <a:lnTo>
                    <a:pt x="476250" y="628650"/>
                  </a:lnTo>
                  <a:lnTo>
                    <a:pt x="361950" y="523875"/>
                  </a:lnTo>
                  <a:lnTo>
                    <a:pt x="215900" y="358775"/>
                  </a:lnTo>
                  <a:lnTo>
                    <a:pt x="165100" y="285750"/>
                  </a:lnTo>
                  <a:lnTo>
                    <a:pt x="98425" y="200025"/>
                  </a:lnTo>
                  <a:lnTo>
                    <a:pt x="25400" y="8255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53975" y="9525"/>
                  </a:lnTo>
                  <a:lnTo>
                    <a:pt x="107950" y="73025"/>
                  </a:lnTo>
                  <a:lnTo>
                    <a:pt x="200025" y="168275"/>
                  </a:lnTo>
                  <a:lnTo>
                    <a:pt x="292100" y="260350"/>
                  </a:lnTo>
                  <a:lnTo>
                    <a:pt x="393700" y="352425"/>
                  </a:lnTo>
                  <a:lnTo>
                    <a:pt x="498475" y="438150"/>
                  </a:lnTo>
                  <a:lnTo>
                    <a:pt x="650875" y="549275"/>
                  </a:lnTo>
                  <a:lnTo>
                    <a:pt x="749300" y="612775"/>
                  </a:lnTo>
                  <a:lnTo>
                    <a:pt x="844550" y="666750"/>
                  </a:lnTo>
                  <a:lnTo>
                    <a:pt x="971550" y="730250"/>
                  </a:lnTo>
                  <a:lnTo>
                    <a:pt x="1076325" y="781050"/>
                  </a:lnTo>
                  <a:lnTo>
                    <a:pt x="1273175" y="850900"/>
                  </a:lnTo>
                  <a:lnTo>
                    <a:pt x="1409700" y="892175"/>
                  </a:lnTo>
                  <a:lnTo>
                    <a:pt x="1568450" y="927100"/>
                  </a:lnTo>
                  <a:lnTo>
                    <a:pt x="1838325" y="968375"/>
                  </a:lnTo>
                  <a:lnTo>
                    <a:pt x="2051050" y="987425"/>
                  </a:lnTo>
                  <a:lnTo>
                    <a:pt x="2286000" y="1000125"/>
                  </a:lnTo>
                  <a:lnTo>
                    <a:pt x="2797175" y="996950"/>
                  </a:lnTo>
                  <a:lnTo>
                    <a:pt x="3254375" y="996950"/>
                  </a:lnTo>
                  <a:lnTo>
                    <a:pt x="3565525" y="1000125"/>
                  </a:lnTo>
                  <a:lnTo>
                    <a:pt x="3616325" y="990600"/>
                  </a:lnTo>
                  <a:lnTo>
                    <a:pt x="3660775" y="971550"/>
                  </a:lnTo>
                  <a:lnTo>
                    <a:pt x="3711575" y="936625"/>
                  </a:lnTo>
                  <a:lnTo>
                    <a:pt x="3746500" y="901700"/>
                  </a:lnTo>
                  <a:lnTo>
                    <a:pt x="3784600" y="850900"/>
                  </a:lnTo>
                  <a:lnTo>
                    <a:pt x="3816350" y="812800"/>
                  </a:lnTo>
                  <a:lnTo>
                    <a:pt x="3835400" y="806450"/>
                  </a:lnTo>
                  <a:lnTo>
                    <a:pt x="3854450" y="812800"/>
                  </a:lnTo>
                  <a:lnTo>
                    <a:pt x="3863975" y="841375"/>
                  </a:lnTo>
                  <a:lnTo>
                    <a:pt x="3876675" y="917575"/>
                  </a:lnTo>
                  <a:lnTo>
                    <a:pt x="3870325" y="990600"/>
                  </a:lnTo>
                  <a:lnTo>
                    <a:pt x="3841750" y="1066800"/>
                  </a:lnTo>
                  <a:lnTo>
                    <a:pt x="3784600" y="1174750"/>
                  </a:lnTo>
                  <a:lnTo>
                    <a:pt x="3740150" y="1241425"/>
                  </a:lnTo>
                  <a:lnTo>
                    <a:pt x="3698875" y="1292225"/>
                  </a:lnTo>
                  <a:lnTo>
                    <a:pt x="3660775" y="1320800"/>
                  </a:lnTo>
                  <a:lnTo>
                    <a:pt x="3622675" y="1333500"/>
                  </a:lnTo>
                  <a:lnTo>
                    <a:pt x="3584575" y="1333500"/>
                  </a:lnTo>
                  <a:lnTo>
                    <a:pt x="3546475" y="1323975"/>
                  </a:lnTo>
                  <a:lnTo>
                    <a:pt x="3511550" y="1308100"/>
                  </a:lnTo>
                  <a:lnTo>
                    <a:pt x="3470275" y="1292225"/>
                  </a:lnTo>
                  <a:lnTo>
                    <a:pt x="3403600" y="1285875"/>
                  </a:lnTo>
                  <a:lnTo>
                    <a:pt x="2892425" y="1285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330E957-BAA0-4138-98A4-A4F749305A94}"/>
                </a:ext>
              </a:extLst>
            </p:cNvPr>
            <p:cNvSpPr/>
            <p:nvPr/>
          </p:nvSpPr>
          <p:spPr>
            <a:xfrm>
              <a:off x="3538538" y="4040188"/>
              <a:ext cx="736600" cy="866775"/>
            </a:xfrm>
            <a:custGeom>
              <a:avLst/>
              <a:gdLst>
                <a:gd name="connsiteX0" fmla="*/ 433387 w 735806"/>
                <a:gd name="connsiteY0" fmla="*/ 592932 h 866775"/>
                <a:gd name="connsiteX1" fmla="*/ 333375 w 735806"/>
                <a:gd name="connsiteY1" fmla="*/ 431007 h 866775"/>
                <a:gd name="connsiteX2" fmla="*/ 269081 w 735806"/>
                <a:gd name="connsiteY2" fmla="*/ 345282 h 866775"/>
                <a:gd name="connsiteX3" fmla="*/ 195262 w 735806"/>
                <a:gd name="connsiteY3" fmla="*/ 257175 h 866775"/>
                <a:gd name="connsiteX4" fmla="*/ 128587 w 735806"/>
                <a:gd name="connsiteY4" fmla="*/ 183357 h 866775"/>
                <a:gd name="connsiteX5" fmla="*/ 0 w 735806"/>
                <a:gd name="connsiteY5" fmla="*/ 69057 h 866775"/>
                <a:gd name="connsiteX6" fmla="*/ 11906 w 735806"/>
                <a:gd name="connsiteY6" fmla="*/ 0 h 866775"/>
                <a:gd name="connsiteX7" fmla="*/ 123825 w 735806"/>
                <a:gd name="connsiteY7" fmla="*/ 54769 h 866775"/>
                <a:gd name="connsiteX8" fmla="*/ 238125 w 735806"/>
                <a:gd name="connsiteY8" fmla="*/ 114300 h 866775"/>
                <a:gd name="connsiteX9" fmla="*/ 321468 w 735806"/>
                <a:gd name="connsiteY9" fmla="*/ 161925 h 866775"/>
                <a:gd name="connsiteX10" fmla="*/ 416718 w 735806"/>
                <a:gd name="connsiteY10" fmla="*/ 228600 h 866775"/>
                <a:gd name="connsiteX11" fmla="*/ 502443 w 735806"/>
                <a:gd name="connsiteY11" fmla="*/ 285750 h 866775"/>
                <a:gd name="connsiteX12" fmla="*/ 566737 w 735806"/>
                <a:gd name="connsiteY12" fmla="*/ 345282 h 866775"/>
                <a:gd name="connsiteX13" fmla="*/ 604837 w 735806"/>
                <a:gd name="connsiteY13" fmla="*/ 388144 h 866775"/>
                <a:gd name="connsiteX14" fmla="*/ 661987 w 735806"/>
                <a:gd name="connsiteY14" fmla="*/ 452438 h 866775"/>
                <a:gd name="connsiteX15" fmla="*/ 697706 w 735806"/>
                <a:gd name="connsiteY15" fmla="*/ 511969 h 866775"/>
                <a:gd name="connsiteX16" fmla="*/ 716756 w 735806"/>
                <a:gd name="connsiteY16" fmla="*/ 554832 h 866775"/>
                <a:gd name="connsiteX17" fmla="*/ 731043 w 735806"/>
                <a:gd name="connsiteY17" fmla="*/ 609600 h 866775"/>
                <a:gd name="connsiteX18" fmla="*/ 735806 w 735806"/>
                <a:gd name="connsiteY18" fmla="*/ 678657 h 866775"/>
                <a:gd name="connsiteX19" fmla="*/ 733425 w 735806"/>
                <a:gd name="connsiteY19" fmla="*/ 738188 h 866775"/>
                <a:gd name="connsiteX20" fmla="*/ 726281 w 735806"/>
                <a:gd name="connsiteY20" fmla="*/ 790575 h 866775"/>
                <a:gd name="connsiteX21" fmla="*/ 714375 w 735806"/>
                <a:gd name="connsiteY21" fmla="*/ 826294 h 866775"/>
                <a:gd name="connsiteX22" fmla="*/ 692943 w 735806"/>
                <a:gd name="connsiteY22" fmla="*/ 854869 h 866775"/>
                <a:gd name="connsiteX23" fmla="*/ 673893 w 735806"/>
                <a:gd name="connsiteY23" fmla="*/ 864394 h 866775"/>
                <a:gd name="connsiteX24" fmla="*/ 647700 w 735806"/>
                <a:gd name="connsiteY24" fmla="*/ 866775 h 866775"/>
                <a:gd name="connsiteX25" fmla="*/ 621506 w 735806"/>
                <a:gd name="connsiteY25" fmla="*/ 862013 h 866775"/>
                <a:gd name="connsiteX26" fmla="*/ 595312 w 735806"/>
                <a:gd name="connsiteY26" fmla="*/ 847725 h 866775"/>
                <a:gd name="connsiteX27" fmla="*/ 557212 w 735806"/>
                <a:gd name="connsiteY27" fmla="*/ 802482 h 866775"/>
                <a:gd name="connsiteX28" fmla="*/ 495300 w 735806"/>
                <a:gd name="connsiteY28" fmla="*/ 709613 h 866775"/>
                <a:gd name="connsiteX29" fmla="*/ 433387 w 735806"/>
                <a:gd name="connsiteY29" fmla="*/ 592932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35806" h="866775">
                  <a:moveTo>
                    <a:pt x="433387" y="592932"/>
                  </a:moveTo>
                  <a:lnTo>
                    <a:pt x="333375" y="431007"/>
                  </a:lnTo>
                  <a:lnTo>
                    <a:pt x="269081" y="345282"/>
                  </a:lnTo>
                  <a:lnTo>
                    <a:pt x="195262" y="257175"/>
                  </a:lnTo>
                  <a:lnTo>
                    <a:pt x="128587" y="183357"/>
                  </a:lnTo>
                  <a:lnTo>
                    <a:pt x="0" y="69057"/>
                  </a:lnTo>
                  <a:lnTo>
                    <a:pt x="11906" y="0"/>
                  </a:lnTo>
                  <a:lnTo>
                    <a:pt x="123825" y="54769"/>
                  </a:lnTo>
                  <a:lnTo>
                    <a:pt x="238125" y="114300"/>
                  </a:lnTo>
                  <a:lnTo>
                    <a:pt x="321468" y="161925"/>
                  </a:lnTo>
                  <a:lnTo>
                    <a:pt x="416718" y="228600"/>
                  </a:lnTo>
                  <a:lnTo>
                    <a:pt x="502443" y="285750"/>
                  </a:lnTo>
                  <a:lnTo>
                    <a:pt x="566737" y="345282"/>
                  </a:lnTo>
                  <a:lnTo>
                    <a:pt x="604837" y="388144"/>
                  </a:lnTo>
                  <a:lnTo>
                    <a:pt x="661987" y="452438"/>
                  </a:lnTo>
                  <a:lnTo>
                    <a:pt x="697706" y="511969"/>
                  </a:lnTo>
                  <a:lnTo>
                    <a:pt x="716756" y="554832"/>
                  </a:lnTo>
                  <a:lnTo>
                    <a:pt x="731043" y="609600"/>
                  </a:lnTo>
                  <a:lnTo>
                    <a:pt x="735806" y="678657"/>
                  </a:lnTo>
                  <a:cubicBezTo>
                    <a:pt x="735012" y="698501"/>
                    <a:pt x="734219" y="718344"/>
                    <a:pt x="733425" y="738188"/>
                  </a:cubicBezTo>
                  <a:lnTo>
                    <a:pt x="726281" y="790575"/>
                  </a:lnTo>
                  <a:lnTo>
                    <a:pt x="714375" y="826294"/>
                  </a:lnTo>
                  <a:lnTo>
                    <a:pt x="692943" y="854869"/>
                  </a:lnTo>
                  <a:lnTo>
                    <a:pt x="673893" y="864394"/>
                  </a:lnTo>
                  <a:lnTo>
                    <a:pt x="647700" y="866775"/>
                  </a:lnTo>
                  <a:lnTo>
                    <a:pt x="621506" y="862013"/>
                  </a:lnTo>
                  <a:lnTo>
                    <a:pt x="595312" y="847725"/>
                  </a:lnTo>
                  <a:lnTo>
                    <a:pt x="557212" y="802482"/>
                  </a:lnTo>
                  <a:lnTo>
                    <a:pt x="495300" y="709613"/>
                  </a:lnTo>
                  <a:lnTo>
                    <a:pt x="433387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D3D12BA3-484B-46DD-8611-A74399D04CD1}"/>
                </a:ext>
              </a:extLst>
            </p:cNvPr>
            <p:cNvSpPr/>
            <p:nvPr/>
          </p:nvSpPr>
          <p:spPr>
            <a:xfrm>
              <a:off x="5438775" y="1503363"/>
              <a:ext cx="519113" cy="1430337"/>
            </a:xfrm>
            <a:custGeom>
              <a:avLst/>
              <a:gdLst>
                <a:gd name="connsiteX0" fmla="*/ 202406 w 519113"/>
                <a:gd name="connsiteY0" fmla="*/ 1045369 h 1431131"/>
                <a:gd name="connsiteX1" fmla="*/ 197644 w 519113"/>
                <a:gd name="connsiteY1" fmla="*/ 316706 h 1431131"/>
                <a:gd name="connsiteX2" fmla="*/ 192881 w 519113"/>
                <a:gd name="connsiteY2" fmla="*/ 271462 h 1431131"/>
                <a:gd name="connsiteX3" fmla="*/ 185738 w 519113"/>
                <a:gd name="connsiteY3" fmla="*/ 226219 h 1431131"/>
                <a:gd name="connsiteX4" fmla="*/ 173831 w 519113"/>
                <a:gd name="connsiteY4" fmla="*/ 197644 h 1431131"/>
                <a:gd name="connsiteX5" fmla="*/ 152400 w 519113"/>
                <a:gd name="connsiteY5" fmla="*/ 164306 h 1431131"/>
                <a:gd name="connsiteX6" fmla="*/ 119063 w 519113"/>
                <a:gd name="connsiteY6" fmla="*/ 135731 h 1431131"/>
                <a:gd name="connsiteX7" fmla="*/ 83344 w 519113"/>
                <a:gd name="connsiteY7" fmla="*/ 111919 h 1431131"/>
                <a:gd name="connsiteX8" fmla="*/ 38100 w 519113"/>
                <a:gd name="connsiteY8" fmla="*/ 88106 h 1431131"/>
                <a:gd name="connsiteX9" fmla="*/ 7144 w 519113"/>
                <a:gd name="connsiteY9" fmla="*/ 71437 h 1431131"/>
                <a:gd name="connsiteX10" fmla="*/ 0 w 519113"/>
                <a:gd name="connsiteY10" fmla="*/ 57150 h 1431131"/>
                <a:gd name="connsiteX11" fmla="*/ 0 w 519113"/>
                <a:gd name="connsiteY11" fmla="*/ 38100 h 1431131"/>
                <a:gd name="connsiteX12" fmla="*/ 9525 w 519113"/>
                <a:gd name="connsiteY12" fmla="*/ 14287 h 1431131"/>
                <a:gd name="connsiteX13" fmla="*/ 21431 w 519113"/>
                <a:gd name="connsiteY13" fmla="*/ 4762 h 1431131"/>
                <a:gd name="connsiteX14" fmla="*/ 50006 w 519113"/>
                <a:gd name="connsiteY14" fmla="*/ 0 h 1431131"/>
                <a:gd name="connsiteX15" fmla="*/ 88106 w 519113"/>
                <a:gd name="connsiteY15" fmla="*/ 0 h 1431131"/>
                <a:gd name="connsiteX16" fmla="*/ 161925 w 519113"/>
                <a:gd name="connsiteY16" fmla="*/ 7144 h 1431131"/>
                <a:gd name="connsiteX17" fmla="*/ 211931 w 519113"/>
                <a:gd name="connsiteY17" fmla="*/ 16669 h 1431131"/>
                <a:gd name="connsiteX18" fmla="*/ 257175 w 519113"/>
                <a:gd name="connsiteY18" fmla="*/ 28575 h 1431131"/>
                <a:gd name="connsiteX19" fmla="*/ 323850 w 519113"/>
                <a:gd name="connsiteY19" fmla="*/ 57150 h 1431131"/>
                <a:gd name="connsiteX20" fmla="*/ 392906 w 519113"/>
                <a:gd name="connsiteY20" fmla="*/ 90487 h 1431131"/>
                <a:gd name="connsiteX21" fmla="*/ 442913 w 519113"/>
                <a:gd name="connsiteY21" fmla="*/ 119062 h 1431131"/>
                <a:gd name="connsiteX22" fmla="*/ 492919 w 519113"/>
                <a:gd name="connsiteY22" fmla="*/ 161925 h 1431131"/>
                <a:gd name="connsiteX23" fmla="*/ 514350 w 519113"/>
                <a:gd name="connsiteY23" fmla="*/ 190500 h 1431131"/>
                <a:gd name="connsiteX24" fmla="*/ 519113 w 519113"/>
                <a:gd name="connsiteY24" fmla="*/ 216694 h 1431131"/>
                <a:gd name="connsiteX25" fmla="*/ 509588 w 519113"/>
                <a:gd name="connsiteY25" fmla="*/ 242887 h 1431131"/>
                <a:gd name="connsiteX26" fmla="*/ 490538 w 519113"/>
                <a:gd name="connsiteY26" fmla="*/ 271462 h 1431131"/>
                <a:gd name="connsiteX27" fmla="*/ 473869 w 519113"/>
                <a:gd name="connsiteY27" fmla="*/ 300037 h 1431131"/>
                <a:gd name="connsiteX28" fmla="*/ 464344 w 519113"/>
                <a:gd name="connsiteY28" fmla="*/ 440531 h 1431131"/>
                <a:gd name="connsiteX29" fmla="*/ 464344 w 519113"/>
                <a:gd name="connsiteY29" fmla="*/ 990600 h 1431131"/>
                <a:gd name="connsiteX30" fmla="*/ 454819 w 519113"/>
                <a:gd name="connsiteY30" fmla="*/ 1095375 h 1431131"/>
                <a:gd name="connsiteX31" fmla="*/ 442913 w 519113"/>
                <a:gd name="connsiteY31" fmla="*/ 1207294 h 1431131"/>
                <a:gd name="connsiteX32" fmla="*/ 423863 w 519113"/>
                <a:gd name="connsiteY32" fmla="*/ 1357312 h 1431131"/>
                <a:gd name="connsiteX33" fmla="*/ 407194 w 519113"/>
                <a:gd name="connsiteY33" fmla="*/ 1390650 h 1431131"/>
                <a:gd name="connsiteX34" fmla="*/ 385763 w 519113"/>
                <a:gd name="connsiteY34" fmla="*/ 1414462 h 1431131"/>
                <a:gd name="connsiteX35" fmla="*/ 361950 w 519113"/>
                <a:gd name="connsiteY35" fmla="*/ 1428750 h 1431131"/>
                <a:gd name="connsiteX36" fmla="*/ 338138 w 519113"/>
                <a:gd name="connsiteY36" fmla="*/ 1431131 h 1431131"/>
                <a:gd name="connsiteX37" fmla="*/ 300038 w 519113"/>
                <a:gd name="connsiteY37" fmla="*/ 1426369 h 1431131"/>
                <a:gd name="connsiteX38" fmla="*/ 276225 w 519113"/>
                <a:gd name="connsiteY38" fmla="*/ 1414462 h 1431131"/>
                <a:gd name="connsiteX39" fmla="*/ 242888 w 519113"/>
                <a:gd name="connsiteY39" fmla="*/ 1393031 h 1431131"/>
                <a:gd name="connsiteX40" fmla="*/ 230981 w 519113"/>
                <a:gd name="connsiteY40" fmla="*/ 1371600 h 1431131"/>
                <a:gd name="connsiteX41" fmla="*/ 219075 w 519113"/>
                <a:gd name="connsiteY41" fmla="*/ 1326356 h 1431131"/>
                <a:gd name="connsiteX42" fmla="*/ 219075 w 519113"/>
                <a:gd name="connsiteY42" fmla="*/ 1281112 h 1431131"/>
                <a:gd name="connsiteX43" fmla="*/ 209550 w 519113"/>
                <a:gd name="connsiteY43" fmla="*/ 1231106 h 1431131"/>
                <a:gd name="connsiteX44" fmla="*/ 202406 w 519113"/>
                <a:gd name="connsiteY44" fmla="*/ 1045369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19113" h="1431131">
                  <a:moveTo>
                    <a:pt x="202406" y="1045369"/>
                  </a:moveTo>
                  <a:cubicBezTo>
                    <a:pt x="200819" y="802481"/>
                    <a:pt x="199231" y="559594"/>
                    <a:pt x="197644" y="316706"/>
                  </a:cubicBezTo>
                  <a:lnTo>
                    <a:pt x="192881" y="271462"/>
                  </a:lnTo>
                  <a:lnTo>
                    <a:pt x="185738" y="226219"/>
                  </a:lnTo>
                  <a:lnTo>
                    <a:pt x="173831" y="197644"/>
                  </a:lnTo>
                  <a:lnTo>
                    <a:pt x="152400" y="164306"/>
                  </a:lnTo>
                  <a:lnTo>
                    <a:pt x="119063" y="135731"/>
                  </a:lnTo>
                  <a:lnTo>
                    <a:pt x="83344" y="111919"/>
                  </a:lnTo>
                  <a:lnTo>
                    <a:pt x="38100" y="88106"/>
                  </a:lnTo>
                  <a:lnTo>
                    <a:pt x="7144" y="71437"/>
                  </a:lnTo>
                  <a:lnTo>
                    <a:pt x="0" y="57150"/>
                  </a:lnTo>
                  <a:lnTo>
                    <a:pt x="0" y="38100"/>
                  </a:lnTo>
                  <a:lnTo>
                    <a:pt x="9525" y="14287"/>
                  </a:lnTo>
                  <a:lnTo>
                    <a:pt x="21431" y="4762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61925" y="7144"/>
                  </a:lnTo>
                  <a:lnTo>
                    <a:pt x="211931" y="16669"/>
                  </a:lnTo>
                  <a:lnTo>
                    <a:pt x="257175" y="28575"/>
                  </a:lnTo>
                  <a:lnTo>
                    <a:pt x="323850" y="57150"/>
                  </a:lnTo>
                  <a:lnTo>
                    <a:pt x="392906" y="90487"/>
                  </a:lnTo>
                  <a:lnTo>
                    <a:pt x="442913" y="119062"/>
                  </a:lnTo>
                  <a:lnTo>
                    <a:pt x="492919" y="161925"/>
                  </a:lnTo>
                  <a:lnTo>
                    <a:pt x="514350" y="190500"/>
                  </a:lnTo>
                  <a:lnTo>
                    <a:pt x="519113" y="216694"/>
                  </a:lnTo>
                  <a:lnTo>
                    <a:pt x="509588" y="242887"/>
                  </a:lnTo>
                  <a:lnTo>
                    <a:pt x="490538" y="271462"/>
                  </a:lnTo>
                  <a:lnTo>
                    <a:pt x="473869" y="300037"/>
                  </a:lnTo>
                  <a:lnTo>
                    <a:pt x="464344" y="440531"/>
                  </a:lnTo>
                  <a:lnTo>
                    <a:pt x="464344" y="990600"/>
                  </a:lnTo>
                  <a:lnTo>
                    <a:pt x="454819" y="1095375"/>
                  </a:lnTo>
                  <a:lnTo>
                    <a:pt x="442913" y="1207294"/>
                  </a:lnTo>
                  <a:lnTo>
                    <a:pt x="423863" y="1357312"/>
                  </a:lnTo>
                  <a:lnTo>
                    <a:pt x="407194" y="1390650"/>
                  </a:lnTo>
                  <a:lnTo>
                    <a:pt x="385763" y="1414462"/>
                  </a:lnTo>
                  <a:lnTo>
                    <a:pt x="361950" y="1428750"/>
                  </a:lnTo>
                  <a:lnTo>
                    <a:pt x="338138" y="1431131"/>
                  </a:lnTo>
                  <a:lnTo>
                    <a:pt x="300038" y="1426369"/>
                  </a:lnTo>
                  <a:lnTo>
                    <a:pt x="276225" y="1414462"/>
                  </a:lnTo>
                  <a:lnTo>
                    <a:pt x="242888" y="1393031"/>
                  </a:lnTo>
                  <a:lnTo>
                    <a:pt x="230981" y="1371600"/>
                  </a:lnTo>
                  <a:lnTo>
                    <a:pt x="219075" y="1326356"/>
                  </a:lnTo>
                  <a:lnTo>
                    <a:pt x="219075" y="1281112"/>
                  </a:lnTo>
                  <a:lnTo>
                    <a:pt x="209550" y="1231106"/>
                  </a:lnTo>
                  <a:lnTo>
                    <a:pt x="20240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D2BD5DCB-0066-4036-8055-AFD0246B7B25}"/>
                </a:ext>
              </a:extLst>
            </p:cNvPr>
            <p:cNvSpPr/>
            <p:nvPr/>
          </p:nvSpPr>
          <p:spPr>
            <a:xfrm>
              <a:off x="4743450" y="2722563"/>
              <a:ext cx="538163" cy="1244600"/>
            </a:xfrm>
            <a:custGeom>
              <a:avLst/>
              <a:gdLst>
                <a:gd name="connsiteX0" fmla="*/ 326231 w 538163"/>
                <a:gd name="connsiteY0" fmla="*/ 926306 h 1245394"/>
                <a:gd name="connsiteX1" fmla="*/ 285750 w 538163"/>
                <a:gd name="connsiteY1" fmla="*/ 681037 h 1245394"/>
                <a:gd name="connsiteX2" fmla="*/ 269081 w 538163"/>
                <a:gd name="connsiteY2" fmla="*/ 511969 h 1245394"/>
                <a:gd name="connsiteX3" fmla="*/ 240506 w 538163"/>
                <a:gd name="connsiteY3" fmla="*/ 359569 h 1245394"/>
                <a:gd name="connsiteX4" fmla="*/ 219075 w 538163"/>
                <a:gd name="connsiteY4" fmla="*/ 295275 h 1245394"/>
                <a:gd name="connsiteX5" fmla="*/ 180975 w 538163"/>
                <a:gd name="connsiteY5" fmla="*/ 235744 h 1245394"/>
                <a:gd name="connsiteX6" fmla="*/ 147638 w 538163"/>
                <a:gd name="connsiteY6" fmla="*/ 190500 h 1245394"/>
                <a:gd name="connsiteX7" fmla="*/ 114300 w 538163"/>
                <a:gd name="connsiteY7" fmla="*/ 157162 h 1245394"/>
                <a:gd name="connsiteX8" fmla="*/ 80963 w 538163"/>
                <a:gd name="connsiteY8" fmla="*/ 126206 h 1245394"/>
                <a:gd name="connsiteX9" fmla="*/ 47625 w 538163"/>
                <a:gd name="connsiteY9" fmla="*/ 104775 h 1245394"/>
                <a:gd name="connsiteX10" fmla="*/ 19050 w 538163"/>
                <a:gd name="connsiteY10" fmla="*/ 85725 h 1245394"/>
                <a:gd name="connsiteX11" fmla="*/ 4763 w 538163"/>
                <a:gd name="connsiteY11" fmla="*/ 69056 h 1245394"/>
                <a:gd name="connsiteX12" fmla="*/ 0 w 538163"/>
                <a:gd name="connsiteY12" fmla="*/ 50006 h 1245394"/>
                <a:gd name="connsiteX13" fmla="*/ 2381 w 538163"/>
                <a:gd name="connsiteY13" fmla="*/ 35719 h 1245394"/>
                <a:gd name="connsiteX14" fmla="*/ 9525 w 538163"/>
                <a:gd name="connsiteY14" fmla="*/ 21431 h 1245394"/>
                <a:gd name="connsiteX15" fmla="*/ 28575 w 538163"/>
                <a:gd name="connsiteY15" fmla="*/ 9525 h 1245394"/>
                <a:gd name="connsiteX16" fmla="*/ 59531 w 538163"/>
                <a:gd name="connsiteY16" fmla="*/ 0 h 1245394"/>
                <a:gd name="connsiteX17" fmla="*/ 109538 w 538163"/>
                <a:gd name="connsiteY17" fmla="*/ 4762 h 1245394"/>
                <a:gd name="connsiteX18" fmla="*/ 161925 w 538163"/>
                <a:gd name="connsiteY18" fmla="*/ 19050 h 1245394"/>
                <a:gd name="connsiteX19" fmla="*/ 245269 w 538163"/>
                <a:gd name="connsiteY19" fmla="*/ 52387 h 1245394"/>
                <a:gd name="connsiteX20" fmla="*/ 304800 w 538163"/>
                <a:gd name="connsiteY20" fmla="*/ 83344 h 1245394"/>
                <a:gd name="connsiteX21" fmla="*/ 366713 w 538163"/>
                <a:gd name="connsiteY21" fmla="*/ 114300 h 1245394"/>
                <a:gd name="connsiteX22" fmla="*/ 435769 w 538163"/>
                <a:gd name="connsiteY22" fmla="*/ 159544 h 1245394"/>
                <a:gd name="connsiteX23" fmla="*/ 473869 w 538163"/>
                <a:gd name="connsiteY23" fmla="*/ 188119 h 1245394"/>
                <a:gd name="connsiteX24" fmla="*/ 488156 w 538163"/>
                <a:gd name="connsiteY24" fmla="*/ 207169 h 1245394"/>
                <a:gd name="connsiteX25" fmla="*/ 500063 w 538163"/>
                <a:gd name="connsiteY25" fmla="*/ 233362 h 1245394"/>
                <a:gd name="connsiteX26" fmla="*/ 514350 w 538163"/>
                <a:gd name="connsiteY26" fmla="*/ 280987 h 1245394"/>
                <a:gd name="connsiteX27" fmla="*/ 516731 w 538163"/>
                <a:gd name="connsiteY27" fmla="*/ 321469 h 1245394"/>
                <a:gd name="connsiteX28" fmla="*/ 516731 w 538163"/>
                <a:gd name="connsiteY28" fmla="*/ 497681 h 1245394"/>
                <a:gd name="connsiteX29" fmla="*/ 533400 w 538163"/>
                <a:gd name="connsiteY29" fmla="*/ 664369 h 1245394"/>
                <a:gd name="connsiteX30" fmla="*/ 538163 w 538163"/>
                <a:gd name="connsiteY30" fmla="*/ 869156 h 1245394"/>
                <a:gd name="connsiteX31" fmla="*/ 538163 w 538163"/>
                <a:gd name="connsiteY31" fmla="*/ 1023937 h 1245394"/>
                <a:gd name="connsiteX32" fmla="*/ 531019 w 538163"/>
                <a:gd name="connsiteY32" fmla="*/ 1119187 h 1245394"/>
                <a:gd name="connsiteX33" fmla="*/ 519113 w 538163"/>
                <a:gd name="connsiteY33" fmla="*/ 1162050 h 1245394"/>
                <a:gd name="connsiteX34" fmla="*/ 502444 w 538163"/>
                <a:gd name="connsiteY34" fmla="*/ 1197769 h 1245394"/>
                <a:gd name="connsiteX35" fmla="*/ 483394 w 538163"/>
                <a:gd name="connsiteY35" fmla="*/ 1226344 h 1245394"/>
                <a:gd name="connsiteX36" fmla="*/ 466725 w 538163"/>
                <a:gd name="connsiteY36" fmla="*/ 1240631 h 1245394"/>
                <a:gd name="connsiteX37" fmla="*/ 450056 w 538163"/>
                <a:gd name="connsiteY37" fmla="*/ 1245394 h 1245394"/>
                <a:gd name="connsiteX38" fmla="*/ 428625 w 538163"/>
                <a:gd name="connsiteY38" fmla="*/ 1240631 h 1245394"/>
                <a:gd name="connsiteX39" fmla="*/ 404813 w 538163"/>
                <a:gd name="connsiteY39" fmla="*/ 1223962 h 1245394"/>
                <a:gd name="connsiteX40" fmla="*/ 378619 w 538163"/>
                <a:gd name="connsiteY40" fmla="*/ 1188244 h 1245394"/>
                <a:gd name="connsiteX41" fmla="*/ 359569 w 538163"/>
                <a:gd name="connsiteY41" fmla="*/ 1147762 h 1245394"/>
                <a:gd name="connsiteX42" fmla="*/ 347663 w 538163"/>
                <a:gd name="connsiteY42" fmla="*/ 1083469 h 1245394"/>
                <a:gd name="connsiteX43" fmla="*/ 326231 w 538163"/>
                <a:gd name="connsiteY43" fmla="*/ 926306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8163" h="1245394">
                  <a:moveTo>
                    <a:pt x="326231" y="926306"/>
                  </a:moveTo>
                  <a:lnTo>
                    <a:pt x="285750" y="681037"/>
                  </a:lnTo>
                  <a:lnTo>
                    <a:pt x="269081" y="511969"/>
                  </a:lnTo>
                  <a:lnTo>
                    <a:pt x="240506" y="359569"/>
                  </a:lnTo>
                  <a:lnTo>
                    <a:pt x="219075" y="295275"/>
                  </a:lnTo>
                  <a:lnTo>
                    <a:pt x="180975" y="235744"/>
                  </a:lnTo>
                  <a:lnTo>
                    <a:pt x="147638" y="190500"/>
                  </a:lnTo>
                  <a:lnTo>
                    <a:pt x="114300" y="157162"/>
                  </a:lnTo>
                  <a:lnTo>
                    <a:pt x="80963" y="126206"/>
                  </a:lnTo>
                  <a:lnTo>
                    <a:pt x="47625" y="104775"/>
                  </a:lnTo>
                  <a:lnTo>
                    <a:pt x="19050" y="85725"/>
                  </a:lnTo>
                  <a:lnTo>
                    <a:pt x="4763" y="69056"/>
                  </a:lnTo>
                  <a:lnTo>
                    <a:pt x="0" y="50006"/>
                  </a:lnTo>
                  <a:lnTo>
                    <a:pt x="2381" y="35719"/>
                  </a:lnTo>
                  <a:lnTo>
                    <a:pt x="9525" y="21431"/>
                  </a:lnTo>
                  <a:lnTo>
                    <a:pt x="28575" y="9525"/>
                  </a:lnTo>
                  <a:lnTo>
                    <a:pt x="59531" y="0"/>
                  </a:lnTo>
                  <a:lnTo>
                    <a:pt x="109538" y="4762"/>
                  </a:lnTo>
                  <a:lnTo>
                    <a:pt x="161925" y="19050"/>
                  </a:lnTo>
                  <a:lnTo>
                    <a:pt x="245269" y="52387"/>
                  </a:lnTo>
                  <a:lnTo>
                    <a:pt x="304800" y="83344"/>
                  </a:lnTo>
                  <a:lnTo>
                    <a:pt x="366713" y="114300"/>
                  </a:lnTo>
                  <a:lnTo>
                    <a:pt x="435769" y="159544"/>
                  </a:lnTo>
                  <a:lnTo>
                    <a:pt x="473869" y="188119"/>
                  </a:lnTo>
                  <a:lnTo>
                    <a:pt x="488156" y="207169"/>
                  </a:lnTo>
                  <a:lnTo>
                    <a:pt x="500063" y="233362"/>
                  </a:lnTo>
                  <a:lnTo>
                    <a:pt x="514350" y="280987"/>
                  </a:lnTo>
                  <a:lnTo>
                    <a:pt x="516731" y="321469"/>
                  </a:lnTo>
                  <a:lnTo>
                    <a:pt x="516731" y="497681"/>
                  </a:lnTo>
                  <a:lnTo>
                    <a:pt x="533400" y="664369"/>
                  </a:lnTo>
                  <a:lnTo>
                    <a:pt x="538163" y="869156"/>
                  </a:lnTo>
                  <a:lnTo>
                    <a:pt x="538163" y="1023937"/>
                  </a:lnTo>
                  <a:lnTo>
                    <a:pt x="531019" y="1119187"/>
                  </a:lnTo>
                  <a:lnTo>
                    <a:pt x="519113" y="1162050"/>
                  </a:lnTo>
                  <a:lnTo>
                    <a:pt x="502444" y="1197769"/>
                  </a:lnTo>
                  <a:lnTo>
                    <a:pt x="483394" y="1226344"/>
                  </a:lnTo>
                  <a:lnTo>
                    <a:pt x="466725" y="1240631"/>
                  </a:lnTo>
                  <a:lnTo>
                    <a:pt x="450056" y="1245394"/>
                  </a:lnTo>
                  <a:lnTo>
                    <a:pt x="428625" y="1240631"/>
                  </a:lnTo>
                  <a:lnTo>
                    <a:pt x="404813" y="1223962"/>
                  </a:lnTo>
                  <a:lnTo>
                    <a:pt x="378619" y="1188244"/>
                  </a:lnTo>
                  <a:lnTo>
                    <a:pt x="359569" y="1147762"/>
                  </a:lnTo>
                  <a:lnTo>
                    <a:pt x="347663" y="1083469"/>
                  </a:lnTo>
                  <a:lnTo>
                    <a:pt x="326231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7099B5AF-D4E6-480D-9ED6-C1104D864075}"/>
                </a:ext>
              </a:extLst>
            </p:cNvPr>
            <p:cNvSpPr/>
            <p:nvPr/>
          </p:nvSpPr>
          <p:spPr>
            <a:xfrm>
              <a:off x="6238875" y="2624138"/>
              <a:ext cx="419100" cy="1184275"/>
            </a:xfrm>
            <a:custGeom>
              <a:avLst/>
              <a:gdLst>
                <a:gd name="connsiteX0" fmla="*/ 38100 w 419100"/>
                <a:gd name="connsiteY0" fmla="*/ 814387 h 1183481"/>
                <a:gd name="connsiteX1" fmla="*/ 111919 w 419100"/>
                <a:gd name="connsiteY1" fmla="*/ 431006 h 1183481"/>
                <a:gd name="connsiteX2" fmla="*/ 133350 w 419100"/>
                <a:gd name="connsiteY2" fmla="*/ 259556 h 1183481"/>
                <a:gd name="connsiteX3" fmla="*/ 128588 w 419100"/>
                <a:gd name="connsiteY3" fmla="*/ 223837 h 1183481"/>
                <a:gd name="connsiteX4" fmla="*/ 116681 w 419100"/>
                <a:gd name="connsiteY4" fmla="*/ 180975 h 1183481"/>
                <a:gd name="connsiteX5" fmla="*/ 100013 w 419100"/>
                <a:gd name="connsiteY5" fmla="*/ 147637 h 1183481"/>
                <a:gd name="connsiteX6" fmla="*/ 80963 w 419100"/>
                <a:gd name="connsiteY6" fmla="*/ 121443 h 1183481"/>
                <a:gd name="connsiteX7" fmla="*/ 54769 w 419100"/>
                <a:gd name="connsiteY7" fmla="*/ 102393 h 1183481"/>
                <a:gd name="connsiteX8" fmla="*/ 38100 w 419100"/>
                <a:gd name="connsiteY8" fmla="*/ 85725 h 1183481"/>
                <a:gd name="connsiteX9" fmla="*/ 16669 w 419100"/>
                <a:gd name="connsiteY9" fmla="*/ 50006 h 1183481"/>
                <a:gd name="connsiteX10" fmla="*/ 9525 w 419100"/>
                <a:gd name="connsiteY10" fmla="*/ 28575 h 1183481"/>
                <a:gd name="connsiteX11" fmla="*/ 14288 w 419100"/>
                <a:gd name="connsiteY11" fmla="*/ 7143 h 1183481"/>
                <a:gd name="connsiteX12" fmla="*/ 26194 w 419100"/>
                <a:gd name="connsiteY12" fmla="*/ 0 h 1183481"/>
                <a:gd name="connsiteX13" fmla="*/ 76200 w 419100"/>
                <a:gd name="connsiteY13" fmla="*/ 0 h 1183481"/>
                <a:gd name="connsiteX14" fmla="*/ 142875 w 419100"/>
                <a:gd name="connsiteY14" fmla="*/ 9525 h 1183481"/>
                <a:gd name="connsiteX15" fmla="*/ 204788 w 419100"/>
                <a:gd name="connsiteY15" fmla="*/ 23812 h 1183481"/>
                <a:gd name="connsiteX16" fmla="*/ 252413 w 419100"/>
                <a:gd name="connsiteY16" fmla="*/ 42862 h 1183481"/>
                <a:gd name="connsiteX17" fmla="*/ 304800 w 419100"/>
                <a:gd name="connsiteY17" fmla="*/ 71437 h 1183481"/>
                <a:gd name="connsiteX18" fmla="*/ 342900 w 419100"/>
                <a:gd name="connsiteY18" fmla="*/ 97631 h 1183481"/>
                <a:gd name="connsiteX19" fmla="*/ 366713 w 419100"/>
                <a:gd name="connsiteY19" fmla="*/ 116681 h 1183481"/>
                <a:gd name="connsiteX20" fmla="*/ 383381 w 419100"/>
                <a:gd name="connsiteY20" fmla="*/ 138112 h 1183481"/>
                <a:gd name="connsiteX21" fmla="*/ 400050 w 419100"/>
                <a:gd name="connsiteY21" fmla="*/ 164306 h 1183481"/>
                <a:gd name="connsiteX22" fmla="*/ 409575 w 419100"/>
                <a:gd name="connsiteY22" fmla="*/ 195262 h 1183481"/>
                <a:gd name="connsiteX23" fmla="*/ 416719 w 419100"/>
                <a:gd name="connsiteY23" fmla="*/ 238125 h 1183481"/>
                <a:gd name="connsiteX24" fmla="*/ 419100 w 419100"/>
                <a:gd name="connsiteY24" fmla="*/ 276225 h 1183481"/>
                <a:gd name="connsiteX25" fmla="*/ 404813 w 419100"/>
                <a:gd name="connsiteY25" fmla="*/ 395287 h 1183481"/>
                <a:gd name="connsiteX26" fmla="*/ 335756 w 419100"/>
                <a:gd name="connsiteY26" fmla="*/ 611981 h 1183481"/>
                <a:gd name="connsiteX27" fmla="*/ 278606 w 419100"/>
                <a:gd name="connsiteY27" fmla="*/ 816768 h 1183481"/>
                <a:gd name="connsiteX28" fmla="*/ 226219 w 419100"/>
                <a:gd name="connsiteY28" fmla="*/ 990600 h 1183481"/>
                <a:gd name="connsiteX29" fmla="*/ 197644 w 419100"/>
                <a:gd name="connsiteY29" fmla="*/ 1088231 h 1183481"/>
                <a:gd name="connsiteX30" fmla="*/ 178594 w 419100"/>
                <a:gd name="connsiteY30" fmla="*/ 1121568 h 1183481"/>
                <a:gd name="connsiteX31" fmla="*/ 157163 w 419100"/>
                <a:gd name="connsiteY31" fmla="*/ 1147762 h 1183481"/>
                <a:gd name="connsiteX32" fmla="*/ 128588 w 419100"/>
                <a:gd name="connsiteY32" fmla="*/ 1171575 h 1183481"/>
                <a:gd name="connsiteX33" fmla="*/ 107156 w 419100"/>
                <a:gd name="connsiteY33" fmla="*/ 1178718 h 1183481"/>
                <a:gd name="connsiteX34" fmla="*/ 78581 w 419100"/>
                <a:gd name="connsiteY34" fmla="*/ 1183481 h 1183481"/>
                <a:gd name="connsiteX35" fmla="*/ 50006 w 419100"/>
                <a:gd name="connsiteY35" fmla="*/ 1181100 h 1183481"/>
                <a:gd name="connsiteX36" fmla="*/ 33338 w 419100"/>
                <a:gd name="connsiteY36" fmla="*/ 1173956 h 1183481"/>
                <a:gd name="connsiteX37" fmla="*/ 19050 w 419100"/>
                <a:gd name="connsiteY37" fmla="*/ 1159668 h 1183481"/>
                <a:gd name="connsiteX38" fmla="*/ 2381 w 419100"/>
                <a:gd name="connsiteY38" fmla="*/ 1109662 h 1183481"/>
                <a:gd name="connsiteX39" fmla="*/ 0 w 419100"/>
                <a:gd name="connsiteY39" fmla="*/ 1026318 h 1183481"/>
                <a:gd name="connsiteX40" fmla="*/ 14288 w 419100"/>
                <a:gd name="connsiteY40" fmla="*/ 947737 h 1183481"/>
                <a:gd name="connsiteX41" fmla="*/ 38100 w 419100"/>
                <a:gd name="connsiteY41" fmla="*/ 8143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9100" h="1183481">
                  <a:moveTo>
                    <a:pt x="38100" y="814387"/>
                  </a:moveTo>
                  <a:lnTo>
                    <a:pt x="111919" y="431006"/>
                  </a:lnTo>
                  <a:lnTo>
                    <a:pt x="133350" y="259556"/>
                  </a:lnTo>
                  <a:lnTo>
                    <a:pt x="128588" y="223837"/>
                  </a:lnTo>
                  <a:lnTo>
                    <a:pt x="116681" y="180975"/>
                  </a:lnTo>
                  <a:lnTo>
                    <a:pt x="100013" y="147637"/>
                  </a:lnTo>
                  <a:lnTo>
                    <a:pt x="80963" y="121443"/>
                  </a:lnTo>
                  <a:lnTo>
                    <a:pt x="54769" y="102393"/>
                  </a:lnTo>
                  <a:lnTo>
                    <a:pt x="38100" y="85725"/>
                  </a:lnTo>
                  <a:lnTo>
                    <a:pt x="16669" y="50006"/>
                  </a:lnTo>
                  <a:lnTo>
                    <a:pt x="9525" y="28575"/>
                  </a:lnTo>
                  <a:lnTo>
                    <a:pt x="14288" y="7143"/>
                  </a:lnTo>
                  <a:lnTo>
                    <a:pt x="26194" y="0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04788" y="23812"/>
                  </a:lnTo>
                  <a:lnTo>
                    <a:pt x="252413" y="42862"/>
                  </a:lnTo>
                  <a:lnTo>
                    <a:pt x="304800" y="71437"/>
                  </a:lnTo>
                  <a:lnTo>
                    <a:pt x="342900" y="97631"/>
                  </a:lnTo>
                  <a:lnTo>
                    <a:pt x="366713" y="116681"/>
                  </a:lnTo>
                  <a:lnTo>
                    <a:pt x="383381" y="138112"/>
                  </a:lnTo>
                  <a:lnTo>
                    <a:pt x="400050" y="164306"/>
                  </a:lnTo>
                  <a:lnTo>
                    <a:pt x="409575" y="195262"/>
                  </a:lnTo>
                  <a:cubicBezTo>
                    <a:pt x="416857" y="236525"/>
                    <a:pt x="416719" y="222041"/>
                    <a:pt x="416719" y="238125"/>
                  </a:cubicBezTo>
                  <a:lnTo>
                    <a:pt x="419100" y="276225"/>
                  </a:lnTo>
                  <a:lnTo>
                    <a:pt x="404813" y="395287"/>
                  </a:lnTo>
                  <a:lnTo>
                    <a:pt x="335756" y="611981"/>
                  </a:lnTo>
                  <a:lnTo>
                    <a:pt x="278606" y="816768"/>
                  </a:lnTo>
                  <a:lnTo>
                    <a:pt x="226219" y="990600"/>
                  </a:lnTo>
                  <a:lnTo>
                    <a:pt x="197644" y="1088231"/>
                  </a:lnTo>
                  <a:lnTo>
                    <a:pt x="178594" y="1121568"/>
                  </a:lnTo>
                  <a:lnTo>
                    <a:pt x="157163" y="1147762"/>
                  </a:lnTo>
                  <a:lnTo>
                    <a:pt x="128588" y="1171575"/>
                  </a:lnTo>
                  <a:lnTo>
                    <a:pt x="107156" y="1178718"/>
                  </a:lnTo>
                  <a:lnTo>
                    <a:pt x="78581" y="1183481"/>
                  </a:lnTo>
                  <a:lnTo>
                    <a:pt x="50006" y="1181100"/>
                  </a:lnTo>
                  <a:lnTo>
                    <a:pt x="33338" y="1173956"/>
                  </a:lnTo>
                  <a:lnTo>
                    <a:pt x="19050" y="1159668"/>
                  </a:lnTo>
                  <a:lnTo>
                    <a:pt x="2381" y="1109662"/>
                  </a:lnTo>
                  <a:cubicBezTo>
                    <a:pt x="1587" y="1081881"/>
                    <a:pt x="794" y="1054099"/>
                    <a:pt x="0" y="1026318"/>
                  </a:cubicBezTo>
                  <a:lnTo>
                    <a:pt x="14288" y="947737"/>
                  </a:lnTo>
                  <a:lnTo>
                    <a:pt x="38100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5707D05B-1C8B-406B-B742-1A7312BD4505}"/>
                </a:ext>
              </a:extLst>
            </p:cNvPr>
            <p:cNvSpPr/>
            <p:nvPr/>
          </p:nvSpPr>
          <p:spPr>
            <a:xfrm>
              <a:off x="4017963" y="4284663"/>
              <a:ext cx="1416050" cy="1704975"/>
            </a:xfrm>
            <a:custGeom>
              <a:avLst/>
              <a:gdLst>
                <a:gd name="connsiteX0" fmla="*/ 904875 w 1416844"/>
                <a:gd name="connsiteY0" fmla="*/ 1054894 h 1704975"/>
                <a:gd name="connsiteX1" fmla="*/ 733425 w 1416844"/>
                <a:gd name="connsiteY1" fmla="*/ 1240631 h 1704975"/>
                <a:gd name="connsiteX2" fmla="*/ 611981 w 1416844"/>
                <a:gd name="connsiteY2" fmla="*/ 1343025 h 1704975"/>
                <a:gd name="connsiteX3" fmla="*/ 509587 w 1416844"/>
                <a:gd name="connsiteY3" fmla="*/ 1421606 h 1704975"/>
                <a:gd name="connsiteX4" fmla="*/ 333375 w 1416844"/>
                <a:gd name="connsiteY4" fmla="*/ 1535906 h 1704975"/>
                <a:gd name="connsiteX5" fmla="*/ 171450 w 1416844"/>
                <a:gd name="connsiteY5" fmla="*/ 1631156 h 1704975"/>
                <a:gd name="connsiteX6" fmla="*/ 45244 w 1416844"/>
                <a:gd name="connsiteY6" fmla="*/ 1697831 h 1704975"/>
                <a:gd name="connsiteX7" fmla="*/ 21431 w 1416844"/>
                <a:gd name="connsiteY7" fmla="*/ 1704975 h 1704975"/>
                <a:gd name="connsiteX8" fmla="*/ 4762 w 1416844"/>
                <a:gd name="connsiteY8" fmla="*/ 1700212 h 1704975"/>
                <a:gd name="connsiteX9" fmla="*/ 0 w 1416844"/>
                <a:gd name="connsiteY9" fmla="*/ 1688306 h 1704975"/>
                <a:gd name="connsiteX10" fmla="*/ 4762 w 1416844"/>
                <a:gd name="connsiteY10" fmla="*/ 1659731 h 1704975"/>
                <a:gd name="connsiteX11" fmla="*/ 21431 w 1416844"/>
                <a:gd name="connsiteY11" fmla="*/ 1638300 h 1704975"/>
                <a:gd name="connsiteX12" fmla="*/ 173831 w 1416844"/>
                <a:gd name="connsiteY12" fmla="*/ 1526381 h 1704975"/>
                <a:gd name="connsiteX13" fmla="*/ 323850 w 1416844"/>
                <a:gd name="connsiteY13" fmla="*/ 1404937 h 1704975"/>
                <a:gd name="connsiteX14" fmla="*/ 459581 w 1416844"/>
                <a:gd name="connsiteY14" fmla="*/ 1283494 h 1704975"/>
                <a:gd name="connsiteX15" fmla="*/ 614362 w 1416844"/>
                <a:gd name="connsiteY15" fmla="*/ 1123950 h 1704975"/>
                <a:gd name="connsiteX16" fmla="*/ 688181 w 1416844"/>
                <a:gd name="connsiteY16" fmla="*/ 1038225 h 1704975"/>
                <a:gd name="connsiteX17" fmla="*/ 812006 w 1416844"/>
                <a:gd name="connsiteY17" fmla="*/ 866775 h 1704975"/>
                <a:gd name="connsiteX18" fmla="*/ 938212 w 1416844"/>
                <a:gd name="connsiteY18" fmla="*/ 650081 h 1704975"/>
                <a:gd name="connsiteX19" fmla="*/ 1019175 w 1416844"/>
                <a:gd name="connsiteY19" fmla="*/ 500062 h 1704975"/>
                <a:gd name="connsiteX20" fmla="*/ 1071562 w 1416844"/>
                <a:gd name="connsiteY20" fmla="*/ 366712 h 1704975"/>
                <a:gd name="connsiteX21" fmla="*/ 1085850 w 1416844"/>
                <a:gd name="connsiteY21" fmla="*/ 309562 h 1704975"/>
                <a:gd name="connsiteX22" fmla="*/ 1085850 w 1416844"/>
                <a:gd name="connsiteY22" fmla="*/ 276225 h 1704975"/>
                <a:gd name="connsiteX23" fmla="*/ 1073944 w 1416844"/>
                <a:gd name="connsiteY23" fmla="*/ 238125 h 1704975"/>
                <a:gd name="connsiteX24" fmla="*/ 1050131 w 1416844"/>
                <a:gd name="connsiteY24" fmla="*/ 200025 h 1704975"/>
                <a:gd name="connsiteX25" fmla="*/ 1000125 w 1416844"/>
                <a:gd name="connsiteY25" fmla="*/ 142875 h 1704975"/>
                <a:gd name="connsiteX26" fmla="*/ 857250 w 1416844"/>
                <a:gd name="connsiteY26" fmla="*/ 19050 h 1704975"/>
                <a:gd name="connsiteX27" fmla="*/ 1059656 w 1416844"/>
                <a:gd name="connsiteY27" fmla="*/ 0 h 1704975"/>
                <a:gd name="connsiteX28" fmla="*/ 1207294 w 1416844"/>
                <a:gd name="connsiteY28" fmla="*/ 76200 h 1704975"/>
                <a:gd name="connsiteX29" fmla="*/ 1259681 w 1416844"/>
                <a:gd name="connsiteY29" fmla="*/ 102394 h 1704975"/>
                <a:gd name="connsiteX30" fmla="*/ 1338262 w 1416844"/>
                <a:gd name="connsiteY30" fmla="*/ 152400 h 1704975"/>
                <a:gd name="connsiteX31" fmla="*/ 1369219 w 1416844"/>
                <a:gd name="connsiteY31" fmla="*/ 169069 h 1704975"/>
                <a:gd name="connsiteX32" fmla="*/ 1388269 w 1416844"/>
                <a:gd name="connsiteY32" fmla="*/ 185737 h 1704975"/>
                <a:gd name="connsiteX33" fmla="*/ 1402556 w 1416844"/>
                <a:gd name="connsiteY33" fmla="*/ 207169 h 1704975"/>
                <a:gd name="connsiteX34" fmla="*/ 1412081 w 1416844"/>
                <a:gd name="connsiteY34" fmla="*/ 228600 h 1704975"/>
                <a:gd name="connsiteX35" fmla="*/ 1416844 w 1416844"/>
                <a:gd name="connsiteY35" fmla="*/ 259556 h 1704975"/>
                <a:gd name="connsiteX36" fmla="*/ 1407319 w 1416844"/>
                <a:gd name="connsiteY36" fmla="*/ 316706 h 1704975"/>
                <a:gd name="connsiteX37" fmla="*/ 1393031 w 1416844"/>
                <a:gd name="connsiteY37" fmla="*/ 354806 h 1704975"/>
                <a:gd name="connsiteX38" fmla="*/ 1364456 w 1416844"/>
                <a:gd name="connsiteY38" fmla="*/ 388144 h 1704975"/>
                <a:gd name="connsiteX39" fmla="*/ 1290637 w 1416844"/>
                <a:gd name="connsiteY39" fmla="*/ 511969 h 1704975"/>
                <a:gd name="connsiteX40" fmla="*/ 1171575 w 1416844"/>
                <a:gd name="connsiteY40" fmla="*/ 704850 h 1704975"/>
                <a:gd name="connsiteX41" fmla="*/ 1014412 w 1416844"/>
                <a:gd name="connsiteY41" fmla="*/ 926306 h 1704975"/>
                <a:gd name="connsiteX42" fmla="*/ 904875 w 1416844"/>
                <a:gd name="connsiteY42" fmla="*/ 1054894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6844" h="1704975">
                  <a:moveTo>
                    <a:pt x="904875" y="1054894"/>
                  </a:moveTo>
                  <a:lnTo>
                    <a:pt x="733425" y="1240631"/>
                  </a:lnTo>
                  <a:lnTo>
                    <a:pt x="611981" y="1343025"/>
                  </a:lnTo>
                  <a:lnTo>
                    <a:pt x="509587" y="1421606"/>
                  </a:lnTo>
                  <a:lnTo>
                    <a:pt x="333375" y="1535906"/>
                  </a:lnTo>
                  <a:lnTo>
                    <a:pt x="171450" y="1631156"/>
                  </a:lnTo>
                  <a:lnTo>
                    <a:pt x="45244" y="1697831"/>
                  </a:lnTo>
                  <a:lnTo>
                    <a:pt x="21431" y="1704975"/>
                  </a:lnTo>
                  <a:lnTo>
                    <a:pt x="4762" y="1700212"/>
                  </a:lnTo>
                  <a:lnTo>
                    <a:pt x="0" y="1688306"/>
                  </a:lnTo>
                  <a:lnTo>
                    <a:pt x="4762" y="1659731"/>
                  </a:lnTo>
                  <a:lnTo>
                    <a:pt x="21431" y="1638300"/>
                  </a:lnTo>
                  <a:lnTo>
                    <a:pt x="173831" y="1526381"/>
                  </a:lnTo>
                  <a:lnTo>
                    <a:pt x="323850" y="1404937"/>
                  </a:lnTo>
                  <a:lnTo>
                    <a:pt x="459581" y="1283494"/>
                  </a:lnTo>
                  <a:lnTo>
                    <a:pt x="614362" y="1123950"/>
                  </a:lnTo>
                  <a:lnTo>
                    <a:pt x="688181" y="1038225"/>
                  </a:lnTo>
                  <a:lnTo>
                    <a:pt x="812006" y="866775"/>
                  </a:lnTo>
                  <a:lnTo>
                    <a:pt x="938212" y="650081"/>
                  </a:lnTo>
                  <a:lnTo>
                    <a:pt x="1019175" y="500062"/>
                  </a:lnTo>
                  <a:lnTo>
                    <a:pt x="1071562" y="366712"/>
                  </a:lnTo>
                  <a:lnTo>
                    <a:pt x="1085850" y="309562"/>
                  </a:lnTo>
                  <a:lnTo>
                    <a:pt x="1085850" y="276225"/>
                  </a:lnTo>
                  <a:lnTo>
                    <a:pt x="1073944" y="238125"/>
                  </a:lnTo>
                  <a:lnTo>
                    <a:pt x="1050131" y="200025"/>
                  </a:lnTo>
                  <a:lnTo>
                    <a:pt x="1000125" y="142875"/>
                  </a:lnTo>
                  <a:lnTo>
                    <a:pt x="857250" y="19050"/>
                  </a:lnTo>
                  <a:lnTo>
                    <a:pt x="1059656" y="0"/>
                  </a:lnTo>
                  <a:lnTo>
                    <a:pt x="1207294" y="76200"/>
                  </a:lnTo>
                  <a:lnTo>
                    <a:pt x="1259681" y="102394"/>
                  </a:lnTo>
                  <a:lnTo>
                    <a:pt x="1338262" y="152400"/>
                  </a:lnTo>
                  <a:lnTo>
                    <a:pt x="1369219" y="169069"/>
                  </a:lnTo>
                  <a:cubicBezTo>
                    <a:pt x="1386739" y="184087"/>
                    <a:pt x="1380712" y="178183"/>
                    <a:pt x="1388269" y="185737"/>
                  </a:cubicBezTo>
                  <a:lnTo>
                    <a:pt x="1402556" y="207169"/>
                  </a:lnTo>
                  <a:lnTo>
                    <a:pt x="1412081" y="228600"/>
                  </a:lnTo>
                  <a:lnTo>
                    <a:pt x="1416844" y="259556"/>
                  </a:lnTo>
                  <a:lnTo>
                    <a:pt x="1407319" y="316706"/>
                  </a:lnTo>
                  <a:lnTo>
                    <a:pt x="1393031" y="354806"/>
                  </a:lnTo>
                  <a:lnTo>
                    <a:pt x="1364456" y="388144"/>
                  </a:lnTo>
                  <a:lnTo>
                    <a:pt x="1290637" y="511969"/>
                  </a:lnTo>
                  <a:lnTo>
                    <a:pt x="1171575" y="704850"/>
                  </a:lnTo>
                  <a:lnTo>
                    <a:pt x="1014412" y="926306"/>
                  </a:lnTo>
                  <a:lnTo>
                    <a:pt x="904875" y="1054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88209CF7-F3AA-4131-92B5-1A0DB1F96202}"/>
                </a:ext>
              </a:extLst>
            </p:cNvPr>
            <p:cNvSpPr/>
            <p:nvPr/>
          </p:nvSpPr>
          <p:spPr>
            <a:xfrm>
              <a:off x="5656263" y="4181475"/>
              <a:ext cx="1743075" cy="1638300"/>
            </a:xfrm>
            <a:custGeom>
              <a:avLst/>
              <a:gdLst>
                <a:gd name="connsiteX0" fmla="*/ 228600 w 1743075"/>
                <a:gd name="connsiteY0" fmla="*/ 823913 h 1638300"/>
                <a:gd name="connsiteX1" fmla="*/ 228600 w 1743075"/>
                <a:gd name="connsiteY1" fmla="*/ 364331 h 1638300"/>
                <a:gd name="connsiteX2" fmla="*/ 223837 w 1743075"/>
                <a:gd name="connsiteY2" fmla="*/ 247650 h 1638300"/>
                <a:gd name="connsiteX3" fmla="*/ 216694 w 1743075"/>
                <a:gd name="connsiteY3" fmla="*/ 204788 h 1638300"/>
                <a:gd name="connsiteX4" fmla="*/ 204787 w 1743075"/>
                <a:gd name="connsiteY4" fmla="*/ 161925 h 1638300"/>
                <a:gd name="connsiteX5" fmla="*/ 188119 w 1743075"/>
                <a:gd name="connsiteY5" fmla="*/ 135731 h 1638300"/>
                <a:gd name="connsiteX6" fmla="*/ 173831 w 1743075"/>
                <a:gd name="connsiteY6" fmla="*/ 116681 h 1638300"/>
                <a:gd name="connsiteX7" fmla="*/ 140494 w 1743075"/>
                <a:gd name="connsiteY7" fmla="*/ 88106 h 1638300"/>
                <a:gd name="connsiteX8" fmla="*/ 0 w 1743075"/>
                <a:gd name="connsiteY8" fmla="*/ 0 h 1638300"/>
                <a:gd name="connsiteX9" fmla="*/ 261937 w 1743075"/>
                <a:gd name="connsiteY9" fmla="*/ 0 h 1638300"/>
                <a:gd name="connsiteX10" fmla="*/ 366712 w 1743075"/>
                <a:gd name="connsiteY10" fmla="*/ 92869 h 1638300"/>
                <a:gd name="connsiteX11" fmla="*/ 419100 w 1743075"/>
                <a:gd name="connsiteY11" fmla="*/ 140494 h 1638300"/>
                <a:gd name="connsiteX12" fmla="*/ 454819 w 1743075"/>
                <a:gd name="connsiteY12" fmla="*/ 176213 h 1638300"/>
                <a:gd name="connsiteX13" fmla="*/ 485775 w 1743075"/>
                <a:gd name="connsiteY13" fmla="*/ 211931 h 1638300"/>
                <a:gd name="connsiteX14" fmla="*/ 504825 w 1743075"/>
                <a:gd name="connsiteY14" fmla="*/ 240506 h 1638300"/>
                <a:gd name="connsiteX15" fmla="*/ 514350 w 1743075"/>
                <a:gd name="connsiteY15" fmla="*/ 271463 h 1638300"/>
                <a:gd name="connsiteX16" fmla="*/ 516731 w 1743075"/>
                <a:gd name="connsiteY16" fmla="*/ 302419 h 1638300"/>
                <a:gd name="connsiteX17" fmla="*/ 509587 w 1743075"/>
                <a:gd name="connsiteY17" fmla="*/ 347663 h 1638300"/>
                <a:gd name="connsiteX18" fmla="*/ 488156 w 1743075"/>
                <a:gd name="connsiteY18" fmla="*/ 392906 h 1638300"/>
                <a:gd name="connsiteX19" fmla="*/ 438150 w 1743075"/>
                <a:gd name="connsiteY19" fmla="*/ 695325 h 1638300"/>
                <a:gd name="connsiteX20" fmla="*/ 414337 w 1743075"/>
                <a:gd name="connsiteY20" fmla="*/ 919163 h 1638300"/>
                <a:gd name="connsiteX21" fmla="*/ 404812 w 1743075"/>
                <a:gd name="connsiteY21" fmla="*/ 1185863 h 1638300"/>
                <a:gd name="connsiteX22" fmla="*/ 409575 w 1743075"/>
                <a:gd name="connsiteY22" fmla="*/ 1221581 h 1638300"/>
                <a:gd name="connsiteX23" fmla="*/ 416719 w 1743075"/>
                <a:gd name="connsiteY23" fmla="*/ 1257300 h 1638300"/>
                <a:gd name="connsiteX24" fmla="*/ 431006 w 1743075"/>
                <a:gd name="connsiteY24" fmla="*/ 1288256 h 1638300"/>
                <a:gd name="connsiteX25" fmla="*/ 452437 w 1743075"/>
                <a:gd name="connsiteY25" fmla="*/ 1314450 h 1638300"/>
                <a:gd name="connsiteX26" fmla="*/ 481012 w 1743075"/>
                <a:gd name="connsiteY26" fmla="*/ 1340644 h 1638300"/>
                <a:gd name="connsiteX27" fmla="*/ 521494 w 1743075"/>
                <a:gd name="connsiteY27" fmla="*/ 1362075 h 1638300"/>
                <a:gd name="connsiteX28" fmla="*/ 564356 w 1743075"/>
                <a:gd name="connsiteY28" fmla="*/ 1376363 h 1638300"/>
                <a:gd name="connsiteX29" fmla="*/ 642937 w 1743075"/>
                <a:gd name="connsiteY29" fmla="*/ 1390650 h 1638300"/>
                <a:gd name="connsiteX30" fmla="*/ 721519 w 1743075"/>
                <a:gd name="connsiteY30" fmla="*/ 1393031 h 1638300"/>
                <a:gd name="connsiteX31" fmla="*/ 859631 w 1743075"/>
                <a:gd name="connsiteY31" fmla="*/ 1402556 h 1638300"/>
                <a:gd name="connsiteX32" fmla="*/ 1028700 w 1743075"/>
                <a:gd name="connsiteY32" fmla="*/ 1397794 h 1638300"/>
                <a:gd name="connsiteX33" fmla="*/ 1157287 w 1743075"/>
                <a:gd name="connsiteY33" fmla="*/ 1388269 h 1638300"/>
                <a:gd name="connsiteX34" fmla="*/ 1235869 w 1743075"/>
                <a:gd name="connsiteY34" fmla="*/ 1376363 h 1638300"/>
                <a:gd name="connsiteX35" fmla="*/ 1309687 w 1743075"/>
                <a:gd name="connsiteY35" fmla="*/ 1354931 h 1638300"/>
                <a:gd name="connsiteX36" fmla="*/ 1352550 w 1743075"/>
                <a:gd name="connsiteY36" fmla="*/ 1326356 h 1638300"/>
                <a:gd name="connsiteX37" fmla="*/ 1631156 w 1743075"/>
                <a:gd name="connsiteY37" fmla="*/ 1312069 h 1638300"/>
                <a:gd name="connsiteX38" fmla="*/ 1674019 w 1743075"/>
                <a:gd name="connsiteY38" fmla="*/ 1369219 h 1638300"/>
                <a:gd name="connsiteX39" fmla="*/ 1724025 w 1743075"/>
                <a:gd name="connsiteY39" fmla="*/ 1416844 h 1638300"/>
                <a:gd name="connsiteX40" fmla="*/ 1733550 w 1743075"/>
                <a:gd name="connsiteY40" fmla="*/ 1435894 h 1638300"/>
                <a:gd name="connsiteX41" fmla="*/ 1743075 w 1743075"/>
                <a:gd name="connsiteY41" fmla="*/ 1476375 h 1638300"/>
                <a:gd name="connsiteX42" fmla="*/ 1740694 w 1743075"/>
                <a:gd name="connsiteY42" fmla="*/ 1514475 h 1638300"/>
                <a:gd name="connsiteX43" fmla="*/ 1726406 w 1743075"/>
                <a:gd name="connsiteY43" fmla="*/ 1540669 h 1638300"/>
                <a:gd name="connsiteX44" fmla="*/ 1693069 w 1743075"/>
                <a:gd name="connsiteY44" fmla="*/ 1566863 h 1638300"/>
                <a:gd name="connsiteX45" fmla="*/ 1657350 w 1743075"/>
                <a:gd name="connsiteY45" fmla="*/ 1588294 h 1638300"/>
                <a:gd name="connsiteX46" fmla="*/ 1578769 w 1743075"/>
                <a:gd name="connsiteY46" fmla="*/ 1600200 h 1638300"/>
                <a:gd name="connsiteX47" fmla="*/ 1412081 w 1743075"/>
                <a:gd name="connsiteY47" fmla="*/ 1621631 h 1638300"/>
                <a:gd name="connsiteX48" fmla="*/ 1243012 w 1743075"/>
                <a:gd name="connsiteY48" fmla="*/ 1633538 h 1638300"/>
                <a:gd name="connsiteX49" fmla="*/ 971550 w 1743075"/>
                <a:gd name="connsiteY49" fmla="*/ 1638300 h 1638300"/>
                <a:gd name="connsiteX50" fmla="*/ 692944 w 1743075"/>
                <a:gd name="connsiteY50" fmla="*/ 1638300 h 1638300"/>
                <a:gd name="connsiteX51" fmla="*/ 588169 w 1743075"/>
                <a:gd name="connsiteY51" fmla="*/ 1628775 h 1638300"/>
                <a:gd name="connsiteX52" fmla="*/ 545306 w 1743075"/>
                <a:gd name="connsiteY52" fmla="*/ 1619250 h 1638300"/>
                <a:gd name="connsiteX53" fmla="*/ 485775 w 1743075"/>
                <a:gd name="connsiteY53" fmla="*/ 1604963 h 1638300"/>
                <a:gd name="connsiteX54" fmla="*/ 423862 w 1743075"/>
                <a:gd name="connsiteY54" fmla="*/ 1578769 h 1638300"/>
                <a:gd name="connsiteX55" fmla="*/ 381000 w 1743075"/>
                <a:gd name="connsiteY55" fmla="*/ 1554956 h 1638300"/>
                <a:gd name="connsiteX56" fmla="*/ 338137 w 1743075"/>
                <a:gd name="connsiteY56" fmla="*/ 1526381 h 1638300"/>
                <a:gd name="connsiteX57" fmla="*/ 302419 w 1743075"/>
                <a:gd name="connsiteY57" fmla="*/ 1493044 h 1638300"/>
                <a:gd name="connsiteX58" fmla="*/ 280987 w 1743075"/>
                <a:gd name="connsiteY58" fmla="*/ 1459706 h 1638300"/>
                <a:gd name="connsiteX59" fmla="*/ 257175 w 1743075"/>
                <a:gd name="connsiteY59" fmla="*/ 1414463 h 1638300"/>
                <a:gd name="connsiteX60" fmla="*/ 238125 w 1743075"/>
                <a:gd name="connsiteY60" fmla="*/ 1335881 h 1638300"/>
                <a:gd name="connsiteX61" fmla="*/ 230981 w 1743075"/>
                <a:gd name="connsiteY61" fmla="*/ 1209675 h 1638300"/>
                <a:gd name="connsiteX62" fmla="*/ 228600 w 1743075"/>
                <a:gd name="connsiteY62" fmla="*/ 1019175 h 1638300"/>
                <a:gd name="connsiteX63" fmla="*/ 228600 w 1743075"/>
                <a:gd name="connsiteY63" fmla="*/ 823913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43075" h="1638300">
                  <a:moveTo>
                    <a:pt x="228600" y="823913"/>
                  </a:moveTo>
                  <a:lnTo>
                    <a:pt x="228600" y="364331"/>
                  </a:lnTo>
                  <a:lnTo>
                    <a:pt x="223837" y="247650"/>
                  </a:lnTo>
                  <a:lnTo>
                    <a:pt x="216694" y="204788"/>
                  </a:lnTo>
                  <a:lnTo>
                    <a:pt x="204787" y="161925"/>
                  </a:lnTo>
                  <a:lnTo>
                    <a:pt x="188119" y="135731"/>
                  </a:lnTo>
                  <a:lnTo>
                    <a:pt x="173831" y="116681"/>
                  </a:lnTo>
                  <a:lnTo>
                    <a:pt x="140494" y="88106"/>
                  </a:lnTo>
                  <a:lnTo>
                    <a:pt x="0" y="0"/>
                  </a:lnTo>
                  <a:lnTo>
                    <a:pt x="261937" y="0"/>
                  </a:lnTo>
                  <a:lnTo>
                    <a:pt x="366712" y="92869"/>
                  </a:lnTo>
                  <a:lnTo>
                    <a:pt x="419100" y="140494"/>
                  </a:lnTo>
                  <a:lnTo>
                    <a:pt x="454819" y="176213"/>
                  </a:lnTo>
                  <a:lnTo>
                    <a:pt x="485775" y="211931"/>
                  </a:lnTo>
                  <a:lnTo>
                    <a:pt x="504825" y="240506"/>
                  </a:lnTo>
                  <a:lnTo>
                    <a:pt x="514350" y="271463"/>
                  </a:lnTo>
                  <a:lnTo>
                    <a:pt x="516731" y="302419"/>
                  </a:lnTo>
                  <a:lnTo>
                    <a:pt x="509587" y="347663"/>
                  </a:lnTo>
                  <a:lnTo>
                    <a:pt x="488156" y="392906"/>
                  </a:lnTo>
                  <a:lnTo>
                    <a:pt x="438150" y="695325"/>
                  </a:lnTo>
                  <a:lnTo>
                    <a:pt x="414337" y="919163"/>
                  </a:lnTo>
                  <a:lnTo>
                    <a:pt x="404812" y="1185863"/>
                  </a:lnTo>
                  <a:lnTo>
                    <a:pt x="409575" y="1221581"/>
                  </a:lnTo>
                  <a:lnTo>
                    <a:pt x="416719" y="1257300"/>
                  </a:lnTo>
                  <a:lnTo>
                    <a:pt x="431006" y="1288256"/>
                  </a:lnTo>
                  <a:lnTo>
                    <a:pt x="452437" y="1314450"/>
                  </a:lnTo>
                  <a:lnTo>
                    <a:pt x="481012" y="1340644"/>
                  </a:lnTo>
                  <a:lnTo>
                    <a:pt x="521494" y="1362075"/>
                  </a:lnTo>
                  <a:lnTo>
                    <a:pt x="564356" y="1376363"/>
                  </a:lnTo>
                  <a:lnTo>
                    <a:pt x="642937" y="1390650"/>
                  </a:lnTo>
                  <a:lnTo>
                    <a:pt x="721519" y="1393031"/>
                  </a:lnTo>
                  <a:lnTo>
                    <a:pt x="859631" y="1402556"/>
                  </a:lnTo>
                  <a:lnTo>
                    <a:pt x="1028700" y="1397794"/>
                  </a:lnTo>
                  <a:lnTo>
                    <a:pt x="1157287" y="1388269"/>
                  </a:lnTo>
                  <a:lnTo>
                    <a:pt x="1235869" y="1376363"/>
                  </a:lnTo>
                  <a:lnTo>
                    <a:pt x="1309687" y="1354931"/>
                  </a:lnTo>
                  <a:lnTo>
                    <a:pt x="1352550" y="1326356"/>
                  </a:lnTo>
                  <a:lnTo>
                    <a:pt x="1631156" y="1312069"/>
                  </a:lnTo>
                  <a:lnTo>
                    <a:pt x="1674019" y="1369219"/>
                  </a:lnTo>
                  <a:lnTo>
                    <a:pt x="1724025" y="1416844"/>
                  </a:lnTo>
                  <a:lnTo>
                    <a:pt x="1733550" y="1435894"/>
                  </a:lnTo>
                  <a:lnTo>
                    <a:pt x="1743075" y="1476375"/>
                  </a:lnTo>
                  <a:lnTo>
                    <a:pt x="1740694" y="1514475"/>
                  </a:lnTo>
                  <a:lnTo>
                    <a:pt x="1726406" y="1540669"/>
                  </a:lnTo>
                  <a:lnTo>
                    <a:pt x="1693069" y="1566863"/>
                  </a:lnTo>
                  <a:lnTo>
                    <a:pt x="1657350" y="1588294"/>
                  </a:lnTo>
                  <a:lnTo>
                    <a:pt x="1578769" y="1600200"/>
                  </a:lnTo>
                  <a:lnTo>
                    <a:pt x="1412081" y="1621631"/>
                  </a:lnTo>
                  <a:lnTo>
                    <a:pt x="1243012" y="1633538"/>
                  </a:lnTo>
                  <a:lnTo>
                    <a:pt x="971550" y="1638300"/>
                  </a:lnTo>
                  <a:lnTo>
                    <a:pt x="692944" y="1638300"/>
                  </a:lnTo>
                  <a:lnTo>
                    <a:pt x="588169" y="1628775"/>
                  </a:lnTo>
                  <a:lnTo>
                    <a:pt x="545306" y="1619250"/>
                  </a:lnTo>
                  <a:lnTo>
                    <a:pt x="485775" y="1604963"/>
                  </a:lnTo>
                  <a:lnTo>
                    <a:pt x="423862" y="1578769"/>
                  </a:lnTo>
                  <a:lnTo>
                    <a:pt x="381000" y="1554956"/>
                  </a:lnTo>
                  <a:lnTo>
                    <a:pt x="338137" y="1526381"/>
                  </a:lnTo>
                  <a:lnTo>
                    <a:pt x="302419" y="1493044"/>
                  </a:lnTo>
                  <a:lnTo>
                    <a:pt x="280987" y="1459706"/>
                  </a:lnTo>
                  <a:lnTo>
                    <a:pt x="257175" y="1414463"/>
                  </a:lnTo>
                  <a:lnTo>
                    <a:pt x="238125" y="1335881"/>
                  </a:lnTo>
                  <a:lnTo>
                    <a:pt x="230981" y="1209675"/>
                  </a:lnTo>
                  <a:cubicBezTo>
                    <a:pt x="230187" y="1146175"/>
                    <a:pt x="229394" y="1082675"/>
                    <a:pt x="228600" y="1019175"/>
                  </a:cubicBezTo>
                  <a:lnTo>
                    <a:pt x="228600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C54C63B1-5907-4B36-A870-19609B6486B3}"/>
                </a:ext>
              </a:extLst>
            </p:cNvPr>
            <p:cNvSpPr/>
            <p:nvPr/>
          </p:nvSpPr>
          <p:spPr>
            <a:xfrm>
              <a:off x="6962775" y="4878388"/>
              <a:ext cx="328613" cy="714375"/>
            </a:xfrm>
            <a:custGeom>
              <a:avLst/>
              <a:gdLst>
                <a:gd name="connsiteX0" fmla="*/ 138113 w 328613"/>
                <a:gd name="connsiteY0" fmla="*/ 330994 h 714375"/>
                <a:gd name="connsiteX1" fmla="*/ 85725 w 328613"/>
                <a:gd name="connsiteY1" fmla="*/ 528638 h 714375"/>
                <a:gd name="connsiteX2" fmla="*/ 76200 w 328613"/>
                <a:gd name="connsiteY2" fmla="*/ 578644 h 714375"/>
                <a:gd name="connsiteX3" fmla="*/ 0 w 328613"/>
                <a:gd name="connsiteY3" fmla="*/ 692944 h 714375"/>
                <a:gd name="connsiteX4" fmla="*/ 328613 w 328613"/>
                <a:gd name="connsiteY4" fmla="*/ 714375 h 714375"/>
                <a:gd name="connsiteX5" fmla="*/ 323850 w 328613"/>
                <a:gd name="connsiteY5" fmla="*/ 614363 h 714375"/>
                <a:gd name="connsiteX6" fmla="*/ 304800 w 328613"/>
                <a:gd name="connsiteY6" fmla="*/ 566738 h 714375"/>
                <a:gd name="connsiteX7" fmla="*/ 295275 w 328613"/>
                <a:gd name="connsiteY7" fmla="*/ 495300 h 714375"/>
                <a:gd name="connsiteX8" fmla="*/ 280988 w 328613"/>
                <a:gd name="connsiteY8" fmla="*/ 195263 h 714375"/>
                <a:gd name="connsiteX9" fmla="*/ 283369 w 328613"/>
                <a:gd name="connsiteY9" fmla="*/ 38100 h 714375"/>
                <a:gd name="connsiteX10" fmla="*/ 278606 w 328613"/>
                <a:gd name="connsiteY10" fmla="*/ 19050 h 714375"/>
                <a:gd name="connsiteX11" fmla="*/ 259556 w 328613"/>
                <a:gd name="connsiteY11" fmla="*/ 4763 h 714375"/>
                <a:gd name="connsiteX12" fmla="*/ 233363 w 328613"/>
                <a:gd name="connsiteY12" fmla="*/ 0 h 714375"/>
                <a:gd name="connsiteX13" fmla="*/ 219075 w 328613"/>
                <a:gd name="connsiteY13" fmla="*/ 11907 h 714375"/>
                <a:gd name="connsiteX14" fmla="*/ 138113 w 328613"/>
                <a:gd name="connsiteY14" fmla="*/ 3309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8613" h="714375">
                  <a:moveTo>
                    <a:pt x="138113" y="330994"/>
                  </a:moveTo>
                  <a:lnTo>
                    <a:pt x="85725" y="528638"/>
                  </a:lnTo>
                  <a:lnTo>
                    <a:pt x="76200" y="578644"/>
                  </a:lnTo>
                  <a:lnTo>
                    <a:pt x="0" y="692944"/>
                  </a:lnTo>
                  <a:lnTo>
                    <a:pt x="328613" y="714375"/>
                  </a:lnTo>
                  <a:lnTo>
                    <a:pt x="323850" y="614363"/>
                  </a:lnTo>
                  <a:lnTo>
                    <a:pt x="304800" y="566738"/>
                  </a:lnTo>
                  <a:lnTo>
                    <a:pt x="295275" y="495300"/>
                  </a:lnTo>
                  <a:lnTo>
                    <a:pt x="280988" y="195263"/>
                  </a:lnTo>
                  <a:cubicBezTo>
                    <a:pt x="281782" y="142875"/>
                    <a:pt x="282575" y="90488"/>
                    <a:pt x="283369" y="38100"/>
                  </a:cubicBezTo>
                  <a:lnTo>
                    <a:pt x="278606" y="19050"/>
                  </a:lnTo>
                  <a:lnTo>
                    <a:pt x="259556" y="4763"/>
                  </a:lnTo>
                  <a:lnTo>
                    <a:pt x="233363" y="0"/>
                  </a:lnTo>
                  <a:lnTo>
                    <a:pt x="219075" y="11907"/>
                  </a:lnTo>
                  <a:lnTo>
                    <a:pt x="1381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4599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BD08A7-C0CC-4874-882D-EADF74A8A936}"/>
              </a:ext>
            </a:extLst>
          </p:cNvPr>
          <p:cNvGrpSpPr/>
          <p:nvPr/>
        </p:nvGrpSpPr>
        <p:grpSpPr>
          <a:xfrm>
            <a:off x="2474913" y="1503363"/>
            <a:ext cx="4924425" cy="4486275"/>
            <a:chOff x="2474913" y="1503363"/>
            <a:chExt cx="4924425" cy="4486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75A9DD4-9C7A-414B-A35C-D83EDA0513C3}"/>
                </a:ext>
              </a:extLst>
            </p:cNvPr>
            <p:cNvSpPr/>
            <p:nvPr/>
          </p:nvSpPr>
          <p:spPr>
            <a:xfrm>
              <a:off x="2736850" y="2609850"/>
              <a:ext cx="334963" cy="1157288"/>
            </a:xfrm>
            <a:custGeom>
              <a:avLst/>
              <a:gdLst>
                <a:gd name="connsiteX0" fmla="*/ 19050 w 335757"/>
                <a:gd name="connsiteY0" fmla="*/ 783431 h 1157288"/>
                <a:gd name="connsiteX1" fmla="*/ 78582 w 335757"/>
                <a:gd name="connsiteY1" fmla="*/ 597694 h 1157288"/>
                <a:gd name="connsiteX2" fmla="*/ 102394 w 335757"/>
                <a:gd name="connsiteY2" fmla="*/ 497681 h 1157288"/>
                <a:gd name="connsiteX3" fmla="*/ 114300 w 335757"/>
                <a:gd name="connsiteY3" fmla="*/ 388144 h 1157288"/>
                <a:gd name="connsiteX4" fmla="*/ 119063 w 335757"/>
                <a:gd name="connsiteY4" fmla="*/ 254794 h 1157288"/>
                <a:gd name="connsiteX5" fmla="*/ 104775 w 335757"/>
                <a:gd name="connsiteY5" fmla="*/ 121444 h 1157288"/>
                <a:gd name="connsiteX6" fmla="*/ 88107 w 335757"/>
                <a:gd name="connsiteY6" fmla="*/ 42863 h 1157288"/>
                <a:gd name="connsiteX7" fmla="*/ 88107 w 335757"/>
                <a:gd name="connsiteY7" fmla="*/ 21431 h 1157288"/>
                <a:gd name="connsiteX8" fmla="*/ 95250 w 335757"/>
                <a:gd name="connsiteY8" fmla="*/ 4763 h 1157288"/>
                <a:gd name="connsiteX9" fmla="*/ 109538 w 335757"/>
                <a:gd name="connsiteY9" fmla="*/ 0 h 1157288"/>
                <a:gd name="connsiteX10" fmla="*/ 128588 w 335757"/>
                <a:gd name="connsiteY10" fmla="*/ 7144 h 1157288"/>
                <a:gd name="connsiteX11" fmla="*/ 152400 w 335757"/>
                <a:gd name="connsiteY11" fmla="*/ 28575 h 1157288"/>
                <a:gd name="connsiteX12" fmla="*/ 180975 w 335757"/>
                <a:gd name="connsiteY12" fmla="*/ 66675 h 1157288"/>
                <a:gd name="connsiteX13" fmla="*/ 207169 w 335757"/>
                <a:gd name="connsiteY13" fmla="*/ 107156 h 1157288"/>
                <a:gd name="connsiteX14" fmla="*/ 238125 w 335757"/>
                <a:gd name="connsiteY14" fmla="*/ 173831 h 1157288"/>
                <a:gd name="connsiteX15" fmla="*/ 273844 w 335757"/>
                <a:gd name="connsiteY15" fmla="*/ 271463 h 1157288"/>
                <a:gd name="connsiteX16" fmla="*/ 295275 w 335757"/>
                <a:gd name="connsiteY16" fmla="*/ 361950 h 1157288"/>
                <a:gd name="connsiteX17" fmla="*/ 309563 w 335757"/>
                <a:gd name="connsiteY17" fmla="*/ 445294 h 1157288"/>
                <a:gd name="connsiteX18" fmla="*/ 328613 w 335757"/>
                <a:gd name="connsiteY18" fmla="*/ 590550 h 1157288"/>
                <a:gd name="connsiteX19" fmla="*/ 335757 w 335757"/>
                <a:gd name="connsiteY19" fmla="*/ 714375 h 1157288"/>
                <a:gd name="connsiteX20" fmla="*/ 326232 w 335757"/>
                <a:gd name="connsiteY20" fmla="*/ 804863 h 1157288"/>
                <a:gd name="connsiteX21" fmla="*/ 302419 w 335757"/>
                <a:gd name="connsiteY21" fmla="*/ 900113 h 1157288"/>
                <a:gd name="connsiteX22" fmla="*/ 276225 w 335757"/>
                <a:gd name="connsiteY22" fmla="*/ 983456 h 1157288"/>
                <a:gd name="connsiteX23" fmla="*/ 245269 w 335757"/>
                <a:gd name="connsiteY23" fmla="*/ 1064419 h 1157288"/>
                <a:gd name="connsiteX24" fmla="*/ 211932 w 335757"/>
                <a:gd name="connsiteY24" fmla="*/ 1119188 h 1157288"/>
                <a:gd name="connsiteX25" fmla="*/ 192882 w 335757"/>
                <a:gd name="connsiteY25" fmla="*/ 1135856 h 1157288"/>
                <a:gd name="connsiteX26" fmla="*/ 164307 w 335757"/>
                <a:gd name="connsiteY26" fmla="*/ 1152525 h 1157288"/>
                <a:gd name="connsiteX27" fmla="*/ 140494 w 335757"/>
                <a:gd name="connsiteY27" fmla="*/ 1157288 h 1157288"/>
                <a:gd name="connsiteX28" fmla="*/ 111919 w 335757"/>
                <a:gd name="connsiteY28" fmla="*/ 1152525 h 1157288"/>
                <a:gd name="connsiteX29" fmla="*/ 88107 w 335757"/>
                <a:gd name="connsiteY29" fmla="*/ 1140619 h 1157288"/>
                <a:gd name="connsiteX30" fmla="*/ 73819 w 335757"/>
                <a:gd name="connsiteY30" fmla="*/ 1123950 h 1157288"/>
                <a:gd name="connsiteX31" fmla="*/ 45244 w 335757"/>
                <a:gd name="connsiteY31" fmla="*/ 1064419 h 1157288"/>
                <a:gd name="connsiteX32" fmla="*/ 19050 w 335757"/>
                <a:gd name="connsiteY32" fmla="*/ 1000125 h 1157288"/>
                <a:gd name="connsiteX33" fmla="*/ 2382 w 335757"/>
                <a:gd name="connsiteY33" fmla="*/ 928688 h 1157288"/>
                <a:gd name="connsiteX34" fmla="*/ 0 w 335757"/>
                <a:gd name="connsiteY34" fmla="*/ 859631 h 1157288"/>
                <a:gd name="connsiteX35" fmla="*/ 19050 w 335757"/>
                <a:gd name="connsiteY35" fmla="*/ 783431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5757" h="1157288">
                  <a:moveTo>
                    <a:pt x="19050" y="783431"/>
                  </a:moveTo>
                  <a:lnTo>
                    <a:pt x="78582" y="597694"/>
                  </a:lnTo>
                  <a:lnTo>
                    <a:pt x="102394" y="497681"/>
                  </a:lnTo>
                  <a:lnTo>
                    <a:pt x="114300" y="388144"/>
                  </a:lnTo>
                  <a:lnTo>
                    <a:pt x="119063" y="254794"/>
                  </a:lnTo>
                  <a:lnTo>
                    <a:pt x="104775" y="121444"/>
                  </a:lnTo>
                  <a:lnTo>
                    <a:pt x="88107" y="42863"/>
                  </a:lnTo>
                  <a:lnTo>
                    <a:pt x="88107" y="21431"/>
                  </a:lnTo>
                  <a:lnTo>
                    <a:pt x="95250" y="4763"/>
                  </a:lnTo>
                  <a:lnTo>
                    <a:pt x="109538" y="0"/>
                  </a:lnTo>
                  <a:lnTo>
                    <a:pt x="128588" y="7144"/>
                  </a:lnTo>
                  <a:lnTo>
                    <a:pt x="152400" y="28575"/>
                  </a:lnTo>
                  <a:lnTo>
                    <a:pt x="180975" y="66675"/>
                  </a:lnTo>
                  <a:lnTo>
                    <a:pt x="207169" y="107156"/>
                  </a:lnTo>
                  <a:lnTo>
                    <a:pt x="238125" y="173831"/>
                  </a:lnTo>
                  <a:lnTo>
                    <a:pt x="273844" y="271463"/>
                  </a:lnTo>
                  <a:lnTo>
                    <a:pt x="295275" y="361950"/>
                  </a:lnTo>
                  <a:lnTo>
                    <a:pt x="309563" y="445294"/>
                  </a:lnTo>
                  <a:lnTo>
                    <a:pt x="328613" y="590550"/>
                  </a:lnTo>
                  <a:lnTo>
                    <a:pt x="335757" y="714375"/>
                  </a:lnTo>
                  <a:lnTo>
                    <a:pt x="326232" y="804863"/>
                  </a:lnTo>
                  <a:lnTo>
                    <a:pt x="302419" y="900113"/>
                  </a:lnTo>
                  <a:lnTo>
                    <a:pt x="276225" y="983456"/>
                  </a:lnTo>
                  <a:lnTo>
                    <a:pt x="245269" y="1064419"/>
                  </a:lnTo>
                  <a:lnTo>
                    <a:pt x="211932" y="1119188"/>
                  </a:lnTo>
                  <a:lnTo>
                    <a:pt x="192882" y="1135856"/>
                  </a:lnTo>
                  <a:lnTo>
                    <a:pt x="164307" y="1152525"/>
                  </a:lnTo>
                  <a:lnTo>
                    <a:pt x="140494" y="1157288"/>
                  </a:lnTo>
                  <a:lnTo>
                    <a:pt x="111919" y="1152525"/>
                  </a:lnTo>
                  <a:lnTo>
                    <a:pt x="88107" y="1140619"/>
                  </a:lnTo>
                  <a:lnTo>
                    <a:pt x="73819" y="1123950"/>
                  </a:lnTo>
                  <a:lnTo>
                    <a:pt x="45244" y="1064419"/>
                  </a:lnTo>
                  <a:lnTo>
                    <a:pt x="19050" y="1000125"/>
                  </a:lnTo>
                  <a:lnTo>
                    <a:pt x="2382" y="928688"/>
                  </a:lnTo>
                  <a:lnTo>
                    <a:pt x="0" y="859631"/>
                  </a:lnTo>
                  <a:lnTo>
                    <a:pt x="19050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D22807E-D559-2942-8ECA-7C48AD080E19}"/>
                </a:ext>
              </a:extLst>
            </p:cNvPr>
            <p:cNvSpPr/>
            <p:nvPr/>
          </p:nvSpPr>
          <p:spPr>
            <a:xfrm>
              <a:off x="3686175" y="2312988"/>
              <a:ext cx="895350" cy="908050"/>
            </a:xfrm>
            <a:custGeom>
              <a:avLst/>
              <a:gdLst>
                <a:gd name="connsiteX0" fmla="*/ 219075 w 895350"/>
                <a:gd name="connsiteY0" fmla="*/ 757237 h 909637"/>
                <a:gd name="connsiteX1" fmla="*/ 0 w 895350"/>
                <a:gd name="connsiteY1" fmla="*/ 909637 h 909637"/>
                <a:gd name="connsiteX2" fmla="*/ 7144 w 895350"/>
                <a:gd name="connsiteY2" fmla="*/ 752475 h 909637"/>
                <a:gd name="connsiteX3" fmla="*/ 116681 w 895350"/>
                <a:gd name="connsiteY3" fmla="*/ 676275 h 909637"/>
                <a:gd name="connsiteX4" fmla="*/ 219075 w 895350"/>
                <a:gd name="connsiteY4" fmla="*/ 581025 h 909637"/>
                <a:gd name="connsiteX5" fmla="*/ 347663 w 895350"/>
                <a:gd name="connsiteY5" fmla="*/ 438150 h 909637"/>
                <a:gd name="connsiteX6" fmla="*/ 452438 w 895350"/>
                <a:gd name="connsiteY6" fmla="*/ 311944 h 909637"/>
                <a:gd name="connsiteX7" fmla="*/ 511969 w 895350"/>
                <a:gd name="connsiteY7" fmla="*/ 233362 h 909637"/>
                <a:gd name="connsiteX8" fmla="*/ 519113 w 895350"/>
                <a:gd name="connsiteY8" fmla="*/ 209550 h 909637"/>
                <a:gd name="connsiteX9" fmla="*/ 521494 w 895350"/>
                <a:gd name="connsiteY9" fmla="*/ 173831 h 909637"/>
                <a:gd name="connsiteX10" fmla="*/ 516731 w 895350"/>
                <a:gd name="connsiteY10" fmla="*/ 138112 h 909637"/>
                <a:gd name="connsiteX11" fmla="*/ 497681 w 895350"/>
                <a:gd name="connsiteY11" fmla="*/ 107156 h 909637"/>
                <a:gd name="connsiteX12" fmla="*/ 464344 w 895350"/>
                <a:gd name="connsiteY12" fmla="*/ 71437 h 909637"/>
                <a:gd name="connsiteX13" fmla="*/ 438150 w 895350"/>
                <a:gd name="connsiteY13" fmla="*/ 50006 h 909637"/>
                <a:gd name="connsiteX14" fmla="*/ 428625 w 895350"/>
                <a:gd name="connsiteY14" fmla="*/ 40481 h 909637"/>
                <a:gd name="connsiteX15" fmla="*/ 426244 w 895350"/>
                <a:gd name="connsiteY15" fmla="*/ 21431 h 909637"/>
                <a:gd name="connsiteX16" fmla="*/ 433388 w 895350"/>
                <a:gd name="connsiteY16" fmla="*/ 9525 h 909637"/>
                <a:gd name="connsiteX17" fmla="*/ 454819 w 895350"/>
                <a:gd name="connsiteY17" fmla="*/ 0 h 909637"/>
                <a:gd name="connsiteX18" fmla="*/ 483394 w 895350"/>
                <a:gd name="connsiteY18" fmla="*/ 0 h 909637"/>
                <a:gd name="connsiteX19" fmla="*/ 531019 w 895350"/>
                <a:gd name="connsiteY19" fmla="*/ 9525 h 909637"/>
                <a:gd name="connsiteX20" fmla="*/ 595313 w 895350"/>
                <a:gd name="connsiteY20" fmla="*/ 30956 h 909637"/>
                <a:gd name="connsiteX21" fmla="*/ 669131 w 895350"/>
                <a:gd name="connsiteY21" fmla="*/ 61912 h 909637"/>
                <a:gd name="connsiteX22" fmla="*/ 721519 w 895350"/>
                <a:gd name="connsiteY22" fmla="*/ 92869 h 909637"/>
                <a:gd name="connsiteX23" fmla="*/ 766763 w 895350"/>
                <a:gd name="connsiteY23" fmla="*/ 123825 h 909637"/>
                <a:gd name="connsiteX24" fmla="*/ 804863 w 895350"/>
                <a:gd name="connsiteY24" fmla="*/ 157162 h 909637"/>
                <a:gd name="connsiteX25" fmla="*/ 842963 w 895350"/>
                <a:gd name="connsiteY25" fmla="*/ 197644 h 909637"/>
                <a:gd name="connsiteX26" fmla="*/ 876300 w 895350"/>
                <a:gd name="connsiteY26" fmla="*/ 240506 h 909637"/>
                <a:gd name="connsiteX27" fmla="*/ 888206 w 895350"/>
                <a:gd name="connsiteY27" fmla="*/ 259556 h 909637"/>
                <a:gd name="connsiteX28" fmla="*/ 895350 w 895350"/>
                <a:gd name="connsiteY28" fmla="*/ 278606 h 909637"/>
                <a:gd name="connsiteX29" fmla="*/ 895350 w 895350"/>
                <a:gd name="connsiteY29" fmla="*/ 300037 h 909637"/>
                <a:gd name="connsiteX30" fmla="*/ 888206 w 895350"/>
                <a:gd name="connsiteY30" fmla="*/ 323850 h 909637"/>
                <a:gd name="connsiteX31" fmla="*/ 876300 w 895350"/>
                <a:gd name="connsiteY31" fmla="*/ 345281 h 909637"/>
                <a:gd name="connsiteX32" fmla="*/ 852488 w 895350"/>
                <a:gd name="connsiteY32" fmla="*/ 361950 h 909637"/>
                <a:gd name="connsiteX33" fmla="*/ 819150 w 895350"/>
                <a:gd name="connsiteY33" fmla="*/ 378619 h 909637"/>
                <a:gd name="connsiteX34" fmla="*/ 766763 w 895350"/>
                <a:gd name="connsiteY34" fmla="*/ 402431 h 909637"/>
                <a:gd name="connsiteX35" fmla="*/ 535781 w 895350"/>
                <a:gd name="connsiteY35" fmla="*/ 547687 h 909637"/>
                <a:gd name="connsiteX36" fmla="*/ 219075 w 895350"/>
                <a:gd name="connsiteY36" fmla="*/ 757237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95350" h="909637">
                  <a:moveTo>
                    <a:pt x="219075" y="757237"/>
                  </a:moveTo>
                  <a:lnTo>
                    <a:pt x="0" y="909637"/>
                  </a:lnTo>
                  <a:lnTo>
                    <a:pt x="7144" y="752475"/>
                  </a:lnTo>
                  <a:lnTo>
                    <a:pt x="116681" y="676275"/>
                  </a:lnTo>
                  <a:lnTo>
                    <a:pt x="219075" y="581025"/>
                  </a:lnTo>
                  <a:lnTo>
                    <a:pt x="347663" y="438150"/>
                  </a:lnTo>
                  <a:lnTo>
                    <a:pt x="452438" y="311944"/>
                  </a:lnTo>
                  <a:lnTo>
                    <a:pt x="511969" y="233362"/>
                  </a:lnTo>
                  <a:lnTo>
                    <a:pt x="519113" y="209550"/>
                  </a:lnTo>
                  <a:lnTo>
                    <a:pt x="521494" y="173831"/>
                  </a:lnTo>
                  <a:lnTo>
                    <a:pt x="516731" y="138112"/>
                  </a:lnTo>
                  <a:lnTo>
                    <a:pt x="497681" y="107156"/>
                  </a:lnTo>
                  <a:lnTo>
                    <a:pt x="464344" y="71437"/>
                  </a:lnTo>
                  <a:lnTo>
                    <a:pt x="438150" y="50006"/>
                  </a:lnTo>
                  <a:lnTo>
                    <a:pt x="428625" y="40481"/>
                  </a:lnTo>
                  <a:lnTo>
                    <a:pt x="426244" y="21431"/>
                  </a:lnTo>
                  <a:lnTo>
                    <a:pt x="433388" y="9525"/>
                  </a:lnTo>
                  <a:lnTo>
                    <a:pt x="454819" y="0"/>
                  </a:lnTo>
                  <a:lnTo>
                    <a:pt x="483394" y="0"/>
                  </a:lnTo>
                  <a:lnTo>
                    <a:pt x="531019" y="9525"/>
                  </a:lnTo>
                  <a:lnTo>
                    <a:pt x="595313" y="30956"/>
                  </a:lnTo>
                  <a:lnTo>
                    <a:pt x="669131" y="61912"/>
                  </a:lnTo>
                  <a:lnTo>
                    <a:pt x="721519" y="92869"/>
                  </a:lnTo>
                  <a:lnTo>
                    <a:pt x="766763" y="123825"/>
                  </a:lnTo>
                  <a:lnTo>
                    <a:pt x="804863" y="157162"/>
                  </a:lnTo>
                  <a:lnTo>
                    <a:pt x="842963" y="197644"/>
                  </a:lnTo>
                  <a:lnTo>
                    <a:pt x="876300" y="240506"/>
                  </a:lnTo>
                  <a:lnTo>
                    <a:pt x="888206" y="259556"/>
                  </a:lnTo>
                  <a:lnTo>
                    <a:pt x="895350" y="278606"/>
                  </a:lnTo>
                  <a:lnTo>
                    <a:pt x="895350" y="300037"/>
                  </a:lnTo>
                  <a:lnTo>
                    <a:pt x="888206" y="323850"/>
                  </a:lnTo>
                  <a:lnTo>
                    <a:pt x="876300" y="345281"/>
                  </a:lnTo>
                  <a:lnTo>
                    <a:pt x="852488" y="361950"/>
                  </a:lnTo>
                  <a:lnTo>
                    <a:pt x="819150" y="378619"/>
                  </a:lnTo>
                  <a:lnTo>
                    <a:pt x="766763" y="402431"/>
                  </a:lnTo>
                  <a:lnTo>
                    <a:pt x="535781" y="547687"/>
                  </a:lnTo>
                  <a:lnTo>
                    <a:pt x="219075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D280A71-A2B2-A545-9D46-BAD891733C01}"/>
                </a:ext>
              </a:extLst>
            </p:cNvPr>
            <p:cNvSpPr/>
            <p:nvPr/>
          </p:nvSpPr>
          <p:spPr>
            <a:xfrm>
              <a:off x="4598988" y="2000250"/>
              <a:ext cx="2311400" cy="490538"/>
            </a:xfrm>
            <a:custGeom>
              <a:avLst/>
              <a:gdLst>
                <a:gd name="connsiteX0" fmla="*/ 1476375 w 2312194"/>
                <a:gd name="connsiteY0" fmla="*/ 314325 h 490538"/>
                <a:gd name="connsiteX1" fmla="*/ 1285875 w 2312194"/>
                <a:gd name="connsiteY1" fmla="*/ 338138 h 490538"/>
                <a:gd name="connsiteX2" fmla="*/ 1016794 w 2312194"/>
                <a:gd name="connsiteY2" fmla="*/ 359569 h 490538"/>
                <a:gd name="connsiteX3" fmla="*/ 773906 w 2312194"/>
                <a:gd name="connsiteY3" fmla="*/ 404813 h 490538"/>
                <a:gd name="connsiteX4" fmla="*/ 542925 w 2312194"/>
                <a:gd name="connsiteY4" fmla="*/ 447675 h 490538"/>
                <a:gd name="connsiteX5" fmla="*/ 421481 w 2312194"/>
                <a:gd name="connsiteY5" fmla="*/ 490538 h 490538"/>
                <a:gd name="connsiteX6" fmla="*/ 390525 w 2312194"/>
                <a:gd name="connsiteY6" fmla="*/ 490538 h 490538"/>
                <a:gd name="connsiteX7" fmla="*/ 326231 w 2312194"/>
                <a:gd name="connsiteY7" fmla="*/ 471488 h 490538"/>
                <a:gd name="connsiteX8" fmla="*/ 271462 w 2312194"/>
                <a:gd name="connsiteY8" fmla="*/ 452438 h 490538"/>
                <a:gd name="connsiteX9" fmla="*/ 223837 w 2312194"/>
                <a:gd name="connsiteY9" fmla="*/ 433388 h 490538"/>
                <a:gd name="connsiteX10" fmla="*/ 183356 w 2312194"/>
                <a:gd name="connsiteY10" fmla="*/ 411956 h 490538"/>
                <a:gd name="connsiteX11" fmla="*/ 135731 w 2312194"/>
                <a:gd name="connsiteY11" fmla="*/ 373856 h 490538"/>
                <a:gd name="connsiteX12" fmla="*/ 95250 w 2312194"/>
                <a:gd name="connsiteY12" fmla="*/ 335756 h 490538"/>
                <a:gd name="connsiteX13" fmla="*/ 59531 w 2312194"/>
                <a:gd name="connsiteY13" fmla="*/ 292894 h 490538"/>
                <a:gd name="connsiteX14" fmla="*/ 21431 w 2312194"/>
                <a:gd name="connsiteY14" fmla="*/ 235744 h 490538"/>
                <a:gd name="connsiteX15" fmla="*/ 7144 w 2312194"/>
                <a:gd name="connsiteY15" fmla="*/ 200025 h 490538"/>
                <a:gd name="connsiteX16" fmla="*/ 0 w 2312194"/>
                <a:gd name="connsiteY16" fmla="*/ 171450 h 490538"/>
                <a:gd name="connsiteX17" fmla="*/ 2381 w 2312194"/>
                <a:gd name="connsiteY17" fmla="*/ 154781 h 490538"/>
                <a:gd name="connsiteX18" fmla="*/ 9525 w 2312194"/>
                <a:gd name="connsiteY18" fmla="*/ 142875 h 490538"/>
                <a:gd name="connsiteX19" fmla="*/ 23812 w 2312194"/>
                <a:gd name="connsiteY19" fmla="*/ 140494 h 490538"/>
                <a:gd name="connsiteX20" fmla="*/ 52387 w 2312194"/>
                <a:gd name="connsiteY20" fmla="*/ 147638 h 490538"/>
                <a:gd name="connsiteX21" fmla="*/ 85725 w 2312194"/>
                <a:gd name="connsiteY21" fmla="*/ 180975 h 490538"/>
                <a:gd name="connsiteX22" fmla="*/ 123825 w 2312194"/>
                <a:gd name="connsiteY22" fmla="*/ 211931 h 490538"/>
                <a:gd name="connsiteX23" fmla="*/ 173831 w 2312194"/>
                <a:gd name="connsiteY23" fmla="*/ 245269 h 490538"/>
                <a:gd name="connsiteX24" fmla="*/ 230981 w 2312194"/>
                <a:gd name="connsiteY24" fmla="*/ 269081 h 490538"/>
                <a:gd name="connsiteX25" fmla="*/ 276225 w 2312194"/>
                <a:gd name="connsiteY25" fmla="*/ 276225 h 490538"/>
                <a:gd name="connsiteX26" fmla="*/ 328612 w 2312194"/>
                <a:gd name="connsiteY26" fmla="*/ 278606 h 490538"/>
                <a:gd name="connsiteX27" fmla="*/ 411956 w 2312194"/>
                <a:gd name="connsiteY27" fmla="*/ 269081 h 490538"/>
                <a:gd name="connsiteX28" fmla="*/ 721519 w 2312194"/>
                <a:gd name="connsiteY28" fmla="*/ 219075 h 490538"/>
                <a:gd name="connsiteX29" fmla="*/ 1045369 w 2312194"/>
                <a:gd name="connsiteY29" fmla="*/ 154781 h 490538"/>
                <a:gd name="connsiteX30" fmla="*/ 1319212 w 2312194"/>
                <a:gd name="connsiteY30" fmla="*/ 109538 h 490538"/>
                <a:gd name="connsiteX31" fmla="*/ 1738312 w 2312194"/>
                <a:gd name="connsiteY31" fmla="*/ 66675 h 490538"/>
                <a:gd name="connsiteX32" fmla="*/ 1795462 w 2312194"/>
                <a:gd name="connsiteY32" fmla="*/ 30956 h 490538"/>
                <a:gd name="connsiteX33" fmla="*/ 1840706 w 2312194"/>
                <a:gd name="connsiteY33" fmla="*/ 9525 h 490538"/>
                <a:gd name="connsiteX34" fmla="*/ 1869281 w 2312194"/>
                <a:gd name="connsiteY34" fmla="*/ 0 h 490538"/>
                <a:gd name="connsiteX35" fmla="*/ 1926431 w 2312194"/>
                <a:gd name="connsiteY35" fmla="*/ 0 h 490538"/>
                <a:gd name="connsiteX36" fmla="*/ 2021681 w 2312194"/>
                <a:gd name="connsiteY36" fmla="*/ 14288 h 490538"/>
                <a:gd name="connsiteX37" fmla="*/ 2109787 w 2312194"/>
                <a:gd name="connsiteY37" fmla="*/ 33338 h 490538"/>
                <a:gd name="connsiteX38" fmla="*/ 2188369 w 2312194"/>
                <a:gd name="connsiteY38" fmla="*/ 57150 h 490538"/>
                <a:gd name="connsiteX39" fmla="*/ 2238375 w 2312194"/>
                <a:gd name="connsiteY39" fmla="*/ 78581 h 490538"/>
                <a:gd name="connsiteX40" fmla="*/ 2262187 w 2312194"/>
                <a:gd name="connsiteY40" fmla="*/ 92869 h 490538"/>
                <a:gd name="connsiteX41" fmla="*/ 2295525 w 2312194"/>
                <a:gd name="connsiteY41" fmla="*/ 116681 h 490538"/>
                <a:gd name="connsiteX42" fmla="*/ 2305050 w 2312194"/>
                <a:gd name="connsiteY42" fmla="*/ 130969 h 490538"/>
                <a:gd name="connsiteX43" fmla="*/ 2312194 w 2312194"/>
                <a:gd name="connsiteY43" fmla="*/ 152400 h 490538"/>
                <a:gd name="connsiteX44" fmla="*/ 2312194 w 2312194"/>
                <a:gd name="connsiteY44" fmla="*/ 183356 h 490538"/>
                <a:gd name="connsiteX45" fmla="*/ 2305050 w 2312194"/>
                <a:gd name="connsiteY45" fmla="*/ 216694 h 490538"/>
                <a:gd name="connsiteX46" fmla="*/ 2290762 w 2312194"/>
                <a:gd name="connsiteY46" fmla="*/ 233363 h 490538"/>
                <a:gd name="connsiteX47" fmla="*/ 2257425 w 2312194"/>
                <a:gd name="connsiteY47" fmla="*/ 257175 h 490538"/>
                <a:gd name="connsiteX48" fmla="*/ 2202656 w 2312194"/>
                <a:gd name="connsiteY48" fmla="*/ 271463 h 490538"/>
                <a:gd name="connsiteX49" fmla="*/ 2107406 w 2312194"/>
                <a:gd name="connsiteY49" fmla="*/ 283369 h 490538"/>
                <a:gd name="connsiteX50" fmla="*/ 1883569 w 2312194"/>
                <a:gd name="connsiteY50" fmla="*/ 288131 h 490538"/>
                <a:gd name="connsiteX51" fmla="*/ 1714500 w 2312194"/>
                <a:gd name="connsiteY51" fmla="*/ 295275 h 490538"/>
                <a:gd name="connsiteX52" fmla="*/ 1476375 w 2312194"/>
                <a:gd name="connsiteY52" fmla="*/ 31432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12194" h="490538">
                  <a:moveTo>
                    <a:pt x="1476375" y="314325"/>
                  </a:moveTo>
                  <a:lnTo>
                    <a:pt x="1285875" y="338138"/>
                  </a:lnTo>
                  <a:lnTo>
                    <a:pt x="1016794" y="359569"/>
                  </a:lnTo>
                  <a:lnTo>
                    <a:pt x="773906" y="404813"/>
                  </a:lnTo>
                  <a:lnTo>
                    <a:pt x="542925" y="447675"/>
                  </a:lnTo>
                  <a:lnTo>
                    <a:pt x="421481" y="490538"/>
                  </a:lnTo>
                  <a:lnTo>
                    <a:pt x="390525" y="490538"/>
                  </a:lnTo>
                  <a:lnTo>
                    <a:pt x="326231" y="471488"/>
                  </a:lnTo>
                  <a:lnTo>
                    <a:pt x="271462" y="452438"/>
                  </a:lnTo>
                  <a:lnTo>
                    <a:pt x="223837" y="433388"/>
                  </a:lnTo>
                  <a:lnTo>
                    <a:pt x="183356" y="411956"/>
                  </a:lnTo>
                  <a:lnTo>
                    <a:pt x="135731" y="373856"/>
                  </a:lnTo>
                  <a:lnTo>
                    <a:pt x="95250" y="335756"/>
                  </a:lnTo>
                  <a:lnTo>
                    <a:pt x="59531" y="292894"/>
                  </a:lnTo>
                  <a:lnTo>
                    <a:pt x="21431" y="235744"/>
                  </a:lnTo>
                  <a:lnTo>
                    <a:pt x="7144" y="200025"/>
                  </a:lnTo>
                  <a:lnTo>
                    <a:pt x="0" y="171450"/>
                  </a:lnTo>
                  <a:lnTo>
                    <a:pt x="2381" y="154781"/>
                  </a:lnTo>
                  <a:lnTo>
                    <a:pt x="9525" y="142875"/>
                  </a:lnTo>
                  <a:lnTo>
                    <a:pt x="23812" y="140494"/>
                  </a:lnTo>
                  <a:lnTo>
                    <a:pt x="52387" y="147638"/>
                  </a:lnTo>
                  <a:lnTo>
                    <a:pt x="85725" y="180975"/>
                  </a:lnTo>
                  <a:lnTo>
                    <a:pt x="123825" y="211931"/>
                  </a:lnTo>
                  <a:lnTo>
                    <a:pt x="173831" y="245269"/>
                  </a:lnTo>
                  <a:lnTo>
                    <a:pt x="230981" y="269081"/>
                  </a:lnTo>
                  <a:lnTo>
                    <a:pt x="276225" y="276225"/>
                  </a:lnTo>
                  <a:lnTo>
                    <a:pt x="328612" y="278606"/>
                  </a:lnTo>
                  <a:lnTo>
                    <a:pt x="411956" y="269081"/>
                  </a:lnTo>
                  <a:lnTo>
                    <a:pt x="721519" y="219075"/>
                  </a:lnTo>
                  <a:lnTo>
                    <a:pt x="1045369" y="154781"/>
                  </a:lnTo>
                  <a:lnTo>
                    <a:pt x="1319212" y="109538"/>
                  </a:lnTo>
                  <a:lnTo>
                    <a:pt x="1738312" y="66675"/>
                  </a:lnTo>
                  <a:lnTo>
                    <a:pt x="1795462" y="30956"/>
                  </a:lnTo>
                  <a:lnTo>
                    <a:pt x="1840706" y="9525"/>
                  </a:lnTo>
                  <a:lnTo>
                    <a:pt x="1869281" y="0"/>
                  </a:lnTo>
                  <a:lnTo>
                    <a:pt x="1926431" y="0"/>
                  </a:lnTo>
                  <a:lnTo>
                    <a:pt x="2021681" y="14288"/>
                  </a:lnTo>
                  <a:lnTo>
                    <a:pt x="2109787" y="33338"/>
                  </a:lnTo>
                  <a:lnTo>
                    <a:pt x="2188369" y="57150"/>
                  </a:lnTo>
                  <a:lnTo>
                    <a:pt x="2238375" y="78581"/>
                  </a:lnTo>
                  <a:lnTo>
                    <a:pt x="2262187" y="92869"/>
                  </a:lnTo>
                  <a:lnTo>
                    <a:pt x="2295525" y="116681"/>
                  </a:lnTo>
                  <a:lnTo>
                    <a:pt x="2305050" y="130969"/>
                  </a:lnTo>
                  <a:lnTo>
                    <a:pt x="2312194" y="152400"/>
                  </a:lnTo>
                  <a:lnTo>
                    <a:pt x="2312194" y="183356"/>
                  </a:lnTo>
                  <a:lnTo>
                    <a:pt x="2305050" y="216694"/>
                  </a:lnTo>
                  <a:lnTo>
                    <a:pt x="2290762" y="233363"/>
                  </a:lnTo>
                  <a:lnTo>
                    <a:pt x="2257425" y="257175"/>
                  </a:lnTo>
                  <a:lnTo>
                    <a:pt x="2202656" y="271463"/>
                  </a:lnTo>
                  <a:lnTo>
                    <a:pt x="2107406" y="283369"/>
                  </a:lnTo>
                  <a:lnTo>
                    <a:pt x="1883569" y="288131"/>
                  </a:lnTo>
                  <a:lnTo>
                    <a:pt x="1714500" y="295275"/>
                  </a:lnTo>
                  <a:lnTo>
                    <a:pt x="14763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B29BD2F-0745-C042-AF65-CC494AB65915}"/>
                </a:ext>
              </a:extLst>
            </p:cNvPr>
            <p:cNvSpPr/>
            <p:nvPr/>
          </p:nvSpPr>
          <p:spPr>
            <a:xfrm>
              <a:off x="4170363" y="2959100"/>
              <a:ext cx="3082925" cy="571500"/>
            </a:xfrm>
            <a:custGeom>
              <a:avLst/>
              <a:gdLst>
                <a:gd name="connsiteX0" fmla="*/ 1754103 w 3083202"/>
                <a:gd name="connsiteY0" fmla="*/ 329699 h 571822"/>
                <a:gd name="connsiteX1" fmla="*/ 1447586 w 3083202"/>
                <a:gd name="connsiteY1" fmla="*/ 363184 h 571822"/>
                <a:gd name="connsiteX2" fmla="*/ 1099856 w 3083202"/>
                <a:gd name="connsiteY2" fmla="*/ 430154 h 571822"/>
                <a:gd name="connsiteX3" fmla="*/ 852582 w 3083202"/>
                <a:gd name="connsiteY3" fmla="*/ 471367 h 571822"/>
                <a:gd name="connsiteX4" fmla="*/ 618186 w 3083202"/>
                <a:gd name="connsiteY4" fmla="*/ 528034 h 571822"/>
                <a:gd name="connsiteX5" fmla="*/ 484246 w 3083202"/>
                <a:gd name="connsiteY5" fmla="*/ 561519 h 571822"/>
                <a:gd name="connsiteX6" fmla="*/ 448185 w 3083202"/>
                <a:gd name="connsiteY6" fmla="*/ 571822 h 571822"/>
                <a:gd name="connsiteX7" fmla="*/ 396669 w 3083202"/>
                <a:gd name="connsiteY7" fmla="*/ 571822 h 571822"/>
                <a:gd name="connsiteX8" fmla="*/ 337427 w 3083202"/>
                <a:gd name="connsiteY8" fmla="*/ 558943 h 571822"/>
                <a:gd name="connsiteX9" fmla="*/ 265305 w 3083202"/>
                <a:gd name="connsiteY9" fmla="*/ 538337 h 571822"/>
                <a:gd name="connsiteX10" fmla="*/ 170001 w 3083202"/>
                <a:gd name="connsiteY10" fmla="*/ 502276 h 571822"/>
                <a:gd name="connsiteX11" fmla="*/ 113334 w 3083202"/>
                <a:gd name="connsiteY11" fmla="*/ 473943 h 571822"/>
                <a:gd name="connsiteX12" fmla="*/ 72122 w 3083202"/>
                <a:gd name="connsiteY12" fmla="*/ 445609 h 571822"/>
                <a:gd name="connsiteX13" fmla="*/ 46364 w 3083202"/>
                <a:gd name="connsiteY13" fmla="*/ 417276 h 571822"/>
                <a:gd name="connsiteX14" fmla="*/ 18031 w 3083202"/>
                <a:gd name="connsiteY14" fmla="*/ 368336 h 571822"/>
                <a:gd name="connsiteX15" fmla="*/ 2576 w 3083202"/>
                <a:gd name="connsiteY15" fmla="*/ 334851 h 571822"/>
                <a:gd name="connsiteX16" fmla="*/ 0 w 3083202"/>
                <a:gd name="connsiteY16" fmla="*/ 316820 h 571822"/>
                <a:gd name="connsiteX17" fmla="*/ 2576 w 3083202"/>
                <a:gd name="connsiteY17" fmla="*/ 303941 h 571822"/>
                <a:gd name="connsiteX18" fmla="*/ 15455 w 3083202"/>
                <a:gd name="connsiteY18" fmla="*/ 296214 h 571822"/>
                <a:gd name="connsiteX19" fmla="*/ 41213 w 3083202"/>
                <a:gd name="connsiteY19" fmla="*/ 298790 h 571822"/>
                <a:gd name="connsiteX20" fmla="*/ 77273 w 3083202"/>
                <a:gd name="connsiteY20" fmla="*/ 316820 h 571822"/>
                <a:gd name="connsiteX21" fmla="*/ 113334 w 3083202"/>
                <a:gd name="connsiteY21" fmla="*/ 337427 h 571822"/>
                <a:gd name="connsiteX22" fmla="*/ 157122 w 3083202"/>
                <a:gd name="connsiteY22" fmla="*/ 355457 h 571822"/>
                <a:gd name="connsiteX23" fmla="*/ 203486 w 3083202"/>
                <a:gd name="connsiteY23" fmla="*/ 373487 h 571822"/>
                <a:gd name="connsiteX24" fmla="*/ 255002 w 3083202"/>
                <a:gd name="connsiteY24" fmla="*/ 381215 h 571822"/>
                <a:gd name="connsiteX25" fmla="*/ 298790 w 3083202"/>
                <a:gd name="connsiteY25" fmla="*/ 381215 h 571822"/>
                <a:gd name="connsiteX26" fmla="*/ 373487 w 3083202"/>
                <a:gd name="connsiteY26" fmla="*/ 376063 h 571822"/>
                <a:gd name="connsiteX27" fmla="*/ 561519 w 3083202"/>
                <a:gd name="connsiteY27" fmla="*/ 347730 h 571822"/>
                <a:gd name="connsiteX28" fmla="*/ 852582 w 3083202"/>
                <a:gd name="connsiteY28" fmla="*/ 285911 h 571822"/>
                <a:gd name="connsiteX29" fmla="*/ 1112735 w 3083202"/>
                <a:gd name="connsiteY29" fmla="*/ 242123 h 571822"/>
                <a:gd name="connsiteX30" fmla="*/ 1473343 w 3083202"/>
                <a:gd name="connsiteY30" fmla="*/ 182880 h 571822"/>
                <a:gd name="connsiteX31" fmla="*/ 1864861 w 3083202"/>
                <a:gd name="connsiteY31" fmla="*/ 128789 h 571822"/>
                <a:gd name="connsiteX32" fmla="*/ 2194560 w 3083202"/>
                <a:gd name="connsiteY32" fmla="*/ 85001 h 571822"/>
                <a:gd name="connsiteX33" fmla="*/ 2467592 w 3083202"/>
                <a:gd name="connsiteY33" fmla="*/ 46364 h 571822"/>
                <a:gd name="connsiteX34" fmla="*/ 2544866 w 3083202"/>
                <a:gd name="connsiteY34" fmla="*/ 43788 h 571822"/>
                <a:gd name="connsiteX35" fmla="*/ 2578351 w 3083202"/>
                <a:gd name="connsiteY35" fmla="*/ 33485 h 571822"/>
                <a:gd name="connsiteX36" fmla="*/ 2635018 w 3083202"/>
                <a:gd name="connsiteY36" fmla="*/ 0 h 571822"/>
                <a:gd name="connsiteX37" fmla="*/ 2712291 w 3083202"/>
                <a:gd name="connsiteY37" fmla="*/ 12879 h 571822"/>
                <a:gd name="connsiteX38" fmla="*/ 2794716 w 3083202"/>
                <a:gd name="connsiteY38" fmla="*/ 30909 h 571822"/>
                <a:gd name="connsiteX39" fmla="*/ 2861686 w 3083202"/>
                <a:gd name="connsiteY39" fmla="*/ 48940 h 571822"/>
                <a:gd name="connsiteX40" fmla="*/ 2923504 w 3083202"/>
                <a:gd name="connsiteY40" fmla="*/ 72122 h 571822"/>
                <a:gd name="connsiteX41" fmla="*/ 2985323 w 3083202"/>
                <a:gd name="connsiteY41" fmla="*/ 100455 h 571822"/>
                <a:gd name="connsiteX42" fmla="*/ 3049717 w 3083202"/>
                <a:gd name="connsiteY42" fmla="*/ 133940 h 571822"/>
                <a:gd name="connsiteX43" fmla="*/ 3075475 w 3083202"/>
                <a:gd name="connsiteY43" fmla="*/ 154547 h 571822"/>
                <a:gd name="connsiteX44" fmla="*/ 3083202 w 3083202"/>
                <a:gd name="connsiteY44" fmla="*/ 170001 h 571822"/>
                <a:gd name="connsiteX45" fmla="*/ 3083202 w 3083202"/>
                <a:gd name="connsiteY45" fmla="*/ 213789 h 571822"/>
                <a:gd name="connsiteX46" fmla="*/ 3070324 w 3083202"/>
                <a:gd name="connsiteY46" fmla="*/ 249850 h 571822"/>
                <a:gd name="connsiteX47" fmla="*/ 3052293 w 3083202"/>
                <a:gd name="connsiteY47" fmla="*/ 267881 h 571822"/>
                <a:gd name="connsiteX48" fmla="*/ 3021384 w 3083202"/>
                <a:gd name="connsiteY48" fmla="*/ 283335 h 571822"/>
                <a:gd name="connsiteX49" fmla="*/ 2985323 w 3083202"/>
                <a:gd name="connsiteY49" fmla="*/ 293638 h 571822"/>
                <a:gd name="connsiteX50" fmla="*/ 2879716 w 3083202"/>
                <a:gd name="connsiteY50" fmla="*/ 288487 h 571822"/>
                <a:gd name="connsiteX51" fmla="*/ 2735473 w 3083202"/>
                <a:gd name="connsiteY51" fmla="*/ 278184 h 571822"/>
                <a:gd name="connsiteX52" fmla="*/ 2622139 w 3083202"/>
                <a:gd name="connsiteY52" fmla="*/ 278184 h 571822"/>
                <a:gd name="connsiteX53" fmla="*/ 2398046 w 3083202"/>
                <a:gd name="connsiteY53" fmla="*/ 285911 h 571822"/>
                <a:gd name="connsiteX54" fmla="*/ 2114711 w 3083202"/>
                <a:gd name="connsiteY54" fmla="*/ 311669 h 571822"/>
                <a:gd name="connsiteX55" fmla="*/ 1754103 w 3083202"/>
                <a:gd name="connsiteY55" fmla="*/ 329699 h 57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83202" h="571822">
                  <a:moveTo>
                    <a:pt x="1754103" y="329699"/>
                  </a:moveTo>
                  <a:lnTo>
                    <a:pt x="1447586" y="363184"/>
                  </a:lnTo>
                  <a:lnTo>
                    <a:pt x="1099856" y="430154"/>
                  </a:lnTo>
                  <a:lnTo>
                    <a:pt x="852582" y="471367"/>
                  </a:lnTo>
                  <a:lnTo>
                    <a:pt x="618186" y="528034"/>
                  </a:lnTo>
                  <a:lnTo>
                    <a:pt x="484246" y="561519"/>
                  </a:lnTo>
                  <a:lnTo>
                    <a:pt x="448185" y="571822"/>
                  </a:lnTo>
                  <a:lnTo>
                    <a:pt x="396669" y="571822"/>
                  </a:lnTo>
                  <a:lnTo>
                    <a:pt x="337427" y="558943"/>
                  </a:lnTo>
                  <a:lnTo>
                    <a:pt x="265305" y="538337"/>
                  </a:lnTo>
                  <a:lnTo>
                    <a:pt x="170001" y="502276"/>
                  </a:lnTo>
                  <a:lnTo>
                    <a:pt x="113334" y="473943"/>
                  </a:lnTo>
                  <a:lnTo>
                    <a:pt x="72122" y="445609"/>
                  </a:lnTo>
                  <a:lnTo>
                    <a:pt x="46364" y="417276"/>
                  </a:lnTo>
                  <a:lnTo>
                    <a:pt x="18031" y="368336"/>
                  </a:lnTo>
                  <a:lnTo>
                    <a:pt x="2576" y="334851"/>
                  </a:lnTo>
                  <a:lnTo>
                    <a:pt x="0" y="316820"/>
                  </a:lnTo>
                  <a:lnTo>
                    <a:pt x="2576" y="303941"/>
                  </a:lnTo>
                  <a:lnTo>
                    <a:pt x="15455" y="296214"/>
                  </a:lnTo>
                  <a:lnTo>
                    <a:pt x="41213" y="298790"/>
                  </a:lnTo>
                  <a:lnTo>
                    <a:pt x="77273" y="316820"/>
                  </a:lnTo>
                  <a:lnTo>
                    <a:pt x="113334" y="337427"/>
                  </a:lnTo>
                  <a:lnTo>
                    <a:pt x="157122" y="355457"/>
                  </a:lnTo>
                  <a:lnTo>
                    <a:pt x="203486" y="373487"/>
                  </a:lnTo>
                  <a:lnTo>
                    <a:pt x="255002" y="381215"/>
                  </a:lnTo>
                  <a:lnTo>
                    <a:pt x="298790" y="381215"/>
                  </a:lnTo>
                  <a:lnTo>
                    <a:pt x="373487" y="376063"/>
                  </a:lnTo>
                  <a:lnTo>
                    <a:pt x="561519" y="347730"/>
                  </a:lnTo>
                  <a:lnTo>
                    <a:pt x="852582" y="285911"/>
                  </a:lnTo>
                  <a:lnTo>
                    <a:pt x="1112735" y="242123"/>
                  </a:lnTo>
                  <a:lnTo>
                    <a:pt x="1473343" y="182880"/>
                  </a:lnTo>
                  <a:lnTo>
                    <a:pt x="1864861" y="128789"/>
                  </a:lnTo>
                  <a:lnTo>
                    <a:pt x="2194560" y="85001"/>
                  </a:lnTo>
                  <a:lnTo>
                    <a:pt x="2467592" y="46364"/>
                  </a:lnTo>
                  <a:lnTo>
                    <a:pt x="2544866" y="43788"/>
                  </a:lnTo>
                  <a:lnTo>
                    <a:pt x="2578351" y="33485"/>
                  </a:lnTo>
                  <a:lnTo>
                    <a:pt x="2635018" y="0"/>
                  </a:lnTo>
                  <a:lnTo>
                    <a:pt x="2712291" y="12879"/>
                  </a:lnTo>
                  <a:lnTo>
                    <a:pt x="2794716" y="30909"/>
                  </a:lnTo>
                  <a:lnTo>
                    <a:pt x="2861686" y="48940"/>
                  </a:lnTo>
                  <a:lnTo>
                    <a:pt x="2923504" y="72122"/>
                  </a:lnTo>
                  <a:lnTo>
                    <a:pt x="2985323" y="100455"/>
                  </a:lnTo>
                  <a:lnTo>
                    <a:pt x="3049717" y="133940"/>
                  </a:lnTo>
                  <a:lnTo>
                    <a:pt x="3075475" y="154547"/>
                  </a:lnTo>
                  <a:lnTo>
                    <a:pt x="3083202" y="170001"/>
                  </a:lnTo>
                  <a:lnTo>
                    <a:pt x="3083202" y="213789"/>
                  </a:lnTo>
                  <a:lnTo>
                    <a:pt x="3070324" y="249850"/>
                  </a:lnTo>
                  <a:lnTo>
                    <a:pt x="3052293" y="267881"/>
                  </a:lnTo>
                  <a:lnTo>
                    <a:pt x="3021384" y="283335"/>
                  </a:lnTo>
                  <a:lnTo>
                    <a:pt x="2985323" y="293638"/>
                  </a:lnTo>
                  <a:lnTo>
                    <a:pt x="2879716" y="288487"/>
                  </a:lnTo>
                  <a:lnTo>
                    <a:pt x="2735473" y="278184"/>
                  </a:lnTo>
                  <a:lnTo>
                    <a:pt x="2622139" y="278184"/>
                  </a:lnTo>
                  <a:lnTo>
                    <a:pt x="2398046" y="285911"/>
                  </a:lnTo>
                  <a:lnTo>
                    <a:pt x="2114711" y="311669"/>
                  </a:lnTo>
                  <a:lnTo>
                    <a:pt x="1754103" y="3296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FE63B09-8F23-E343-8A0C-3AC961612FB7}"/>
                </a:ext>
              </a:extLst>
            </p:cNvPr>
            <p:cNvSpPr/>
            <p:nvPr/>
          </p:nvSpPr>
          <p:spPr>
            <a:xfrm>
              <a:off x="4303713" y="3895725"/>
              <a:ext cx="2844800" cy="515938"/>
            </a:xfrm>
            <a:custGeom>
              <a:avLst/>
              <a:gdLst>
                <a:gd name="connsiteX0" fmla="*/ 1881187 w 2845594"/>
                <a:gd name="connsiteY0" fmla="*/ 297656 h 516731"/>
                <a:gd name="connsiteX1" fmla="*/ 1631156 w 2845594"/>
                <a:gd name="connsiteY1" fmla="*/ 316706 h 516731"/>
                <a:gd name="connsiteX2" fmla="*/ 1373981 w 2845594"/>
                <a:gd name="connsiteY2" fmla="*/ 338138 h 516731"/>
                <a:gd name="connsiteX3" fmla="*/ 1178719 w 2845594"/>
                <a:gd name="connsiteY3" fmla="*/ 361950 h 516731"/>
                <a:gd name="connsiteX4" fmla="*/ 1019175 w 2845594"/>
                <a:gd name="connsiteY4" fmla="*/ 385763 h 516731"/>
                <a:gd name="connsiteX5" fmla="*/ 828675 w 2845594"/>
                <a:gd name="connsiteY5" fmla="*/ 428625 h 516731"/>
                <a:gd name="connsiteX6" fmla="*/ 628650 w 2845594"/>
                <a:gd name="connsiteY6" fmla="*/ 473869 h 516731"/>
                <a:gd name="connsiteX7" fmla="*/ 523875 w 2845594"/>
                <a:gd name="connsiteY7" fmla="*/ 497681 h 516731"/>
                <a:gd name="connsiteX8" fmla="*/ 407194 w 2845594"/>
                <a:gd name="connsiteY8" fmla="*/ 514350 h 516731"/>
                <a:gd name="connsiteX9" fmla="*/ 357187 w 2845594"/>
                <a:gd name="connsiteY9" fmla="*/ 516731 h 516731"/>
                <a:gd name="connsiteX10" fmla="*/ 345281 w 2845594"/>
                <a:gd name="connsiteY10" fmla="*/ 514350 h 516731"/>
                <a:gd name="connsiteX11" fmla="*/ 316706 w 2845594"/>
                <a:gd name="connsiteY11" fmla="*/ 502444 h 516731"/>
                <a:gd name="connsiteX12" fmla="*/ 259556 w 2845594"/>
                <a:gd name="connsiteY12" fmla="*/ 471488 h 516731"/>
                <a:gd name="connsiteX13" fmla="*/ 216694 w 2845594"/>
                <a:gd name="connsiteY13" fmla="*/ 442913 h 516731"/>
                <a:gd name="connsiteX14" fmla="*/ 166687 w 2845594"/>
                <a:gd name="connsiteY14" fmla="*/ 404813 h 516731"/>
                <a:gd name="connsiteX15" fmla="*/ 109537 w 2845594"/>
                <a:gd name="connsiteY15" fmla="*/ 347663 h 516731"/>
                <a:gd name="connsiteX16" fmla="*/ 59531 w 2845594"/>
                <a:gd name="connsiteY16" fmla="*/ 290513 h 516731"/>
                <a:gd name="connsiteX17" fmla="*/ 23812 w 2845594"/>
                <a:gd name="connsiteY17" fmla="*/ 242888 h 516731"/>
                <a:gd name="connsiteX18" fmla="*/ 4762 w 2845594"/>
                <a:gd name="connsiteY18" fmla="*/ 211931 h 516731"/>
                <a:gd name="connsiteX19" fmla="*/ 0 w 2845594"/>
                <a:gd name="connsiteY19" fmla="*/ 185738 h 516731"/>
                <a:gd name="connsiteX20" fmla="*/ 7144 w 2845594"/>
                <a:gd name="connsiteY20" fmla="*/ 169069 h 516731"/>
                <a:gd name="connsiteX21" fmla="*/ 16669 w 2845594"/>
                <a:gd name="connsiteY21" fmla="*/ 164306 h 516731"/>
                <a:gd name="connsiteX22" fmla="*/ 47625 w 2845594"/>
                <a:gd name="connsiteY22" fmla="*/ 169069 h 516731"/>
                <a:gd name="connsiteX23" fmla="*/ 73819 w 2845594"/>
                <a:gd name="connsiteY23" fmla="*/ 188119 h 516731"/>
                <a:gd name="connsiteX24" fmla="*/ 119062 w 2845594"/>
                <a:gd name="connsiteY24" fmla="*/ 216694 h 516731"/>
                <a:gd name="connsiteX25" fmla="*/ 192881 w 2845594"/>
                <a:gd name="connsiteY25" fmla="*/ 247650 h 516731"/>
                <a:gd name="connsiteX26" fmla="*/ 290512 w 2845594"/>
                <a:gd name="connsiteY26" fmla="*/ 273844 h 516731"/>
                <a:gd name="connsiteX27" fmla="*/ 385762 w 2845594"/>
                <a:gd name="connsiteY27" fmla="*/ 288131 h 516731"/>
                <a:gd name="connsiteX28" fmla="*/ 469106 w 2845594"/>
                <a:gd name="connsiteY28" fmla="*/ 290513 h 516731"/>
                <a:gd name="connsiteX29" fmla="*/ 669131 w 2845594"/>
                <a:gd name="connsiteY29" fmla="*/ 257175 h 516731"/>
                <a:gd name="connsiteX30" fmla="*/ 1047750 w 2845594"/>
                <a:gd name="connsiteY30" fmla="*/ 200025 h 516731"/>
                <a:gd name="connsiteX31" fmla="*/ 1604962 w 2845594"/>
                <a:gd name="connsiteY31" fmla="*/ 123825 h 516731"/>
                <a:gd name="connsiteX32" fmla="*/ 1931194 w 2845594"/>
                <a:gd name="connsiteY32" fmla="*/ 88106 h 516731"/>
                <a:gd name="connsiteX33" fmla="*/ 2188369 w 2845594"/>
                <a:gd name="connsiteY33" fmla="*/ 66675 h 516731"/>
                <a:gd name="connsiteX34" fmla="*/ 2233612 w 2845594"/>
                <a:gd name="connsiteY34" fmla="*/ 54769 h 516731"/>
                <a:gd name="connsiteX35" fmla="*/ 2312194 w 2845594"/>
                <a:gd name="connsiteY35" fmla="*/ 26194 h 516731"/>
                <a:gd name="connsiteX36" fmla="*/ 2369344 w 2845594"/>
                <a:gd name="connsiteY36" fmla="*/ 0 h 516731"/>
                <a:gd name="connsiteX37" fmla="*/ 2462212 w 2845594"/>
                <a:gd name="connsiteY37" fmla="*/ 7144 h 516731"/>
                <a:gd name="connsiteX38" fmla="*/ 2559844 w 2845594"/>
                <a:gd name="connsiteY38" fmla="*/ 21431 h 516731"/>
                <a:gd name="connsiteX39" fmla="*/ 2633662 w 2845594"/>
                <a:gd name="connsiteY39" fmla="*/ 38100 h 516731"/>
                <a:gd name="connsiteX40" fmla="*/ 2690812 w 2845594"/>
                <a:gd name="connsiteY40" fmla="*/ 52388 h 516731"/>
                <a:gd name="connsiteX41" fmla="*/ 2731294 w 2845594"/>
                <a:gd name="connsiteY41" fmla="*/ 71438 h 516731"/>
                <a:gd name="connsiteX42" fmla="*/ 2781300 w 2845594"/>
                <a:gd name="connsiteY42" fmla="*/ 102394 h 516731"/>
                <a:gd name="connsiteX43" fmla="*/ 2814637 w 2845594"/>
                <a:gd name="connsiteY43" fmla="*/ 130969 h 516731"/>
                <a:gd name="connsiteX44" fmla="*/ 2831306 w 2845594"/>
                <a:gd name="connsiteY44" fmla="*/ 159544 h 516731"/>
                <a:gd name="connsiteX45" fmla="*/ 2843212 w 2845594"/>
                <a:gd name="connsiteY45" fmla="*/ 195263 h 516731"/>
                <a:gd name="connsiteX46" fmla="*/ 2845594 w 2845594"/>
                <a:gd name="connsiteY46" fmla="*/ 230981 h 516731"/>
                <a:gd name="connsiteX47" fmla="*/ 2833687 w 2845594"/>
                <a:gd name="connsiteY47" fmla="*/ 259556 h 516731"/>
                <a:gd name="connsiteX48" fmla="*/ 2807494 w 2845594"/>
                <a:gd name="connsiteY48" fmla="*/ 280988 h 516731"/>
                <a:gd name="connsiteX49" fmla="*/ 2762250 w 2845594"/>
                <a:gd name="connsiteY49" fmla="*/ 302419 h 516731"/>
                <a:gd name="connsiteX50" fmla="*/ 2712244 w 2845594"/>
                <a:gd name="connsiteY50" fmla="*/ 314325 h 516731"/>
                <a:gd name="connsiteX51" fmla="*/ 2545556 w 2845594"/>
                <a:gd name="connsiteY51" fmla="*/ 297656 h 516731"/>
                <a:gd name="connsiteX52" fmla="*/ 2312194 w 2845594"/>
                <a:gd name="connsiteY52" fmla="*/ 290513 h 516731"/>
                <a:gd name="connsiteX53" fmla="*/ 2047875 w 2845594"/>
                <a:gd name="connsiteY53" fmla="*/ 290513 h 516731"/>
                <a:gd name="connsiteX54" fmla="*/ 1881187 w 2845594"/>
                <a:gd name="connsiteY54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45594" h="516731">
                  <a:moveTo>
                    <a:pt x="1881187" y="297656"/>
                  </a:moveTo>
                  <a:lnTo>
                    <a:pt x="1631156" y="316706"/>
                  </a:lnTo>
                  <a:lnTo>
                    <a:pt x="1373981" y="338138"/>
                  </a:lnTo>
                  <a:lnTo>
                    <a:pt x="1178719" y="361950"/>
                  </a:lnTo>
                  <a:lnTo>
                    <a:pt x="1019175" y="385763"/>
                  </a:lnTo>
                  <a:lnTo>
                    <a:pt x="828675" y="428625"/>
                  </a:lnTo>
                  <a:lnTo>
                    <a:pt x="628650" y="473869"/>
                  </a:lnTo>
                  <a:lnTo>
                    <a:pt x="523875" y="497681"/>
                  </a:lnTo>
                  <a:lnTo>
                    <a:pt x="407194" y="514350"/>
                  </a:lnTo>
                  <a:lnTo>
                    <a:pt x="357187" y="516731"/>
                  </a:lnTo>
                  <a:lnTo>
                    <a:pt x="345281" y="514350"/>
                  </a:lnTo>
                  <a:lnTo>
                    <a:pt x="316706" y="502444"/>
                  </a:lnTo>
                  <a:lnTo>
                    <a:pt x="259556" y="471488"/>
                  </a:lnTo>
                  <a:lnTo>
                    <a:pt x="216694" y="442913"/>
                  </a:lnTo>
                  <a:lnTo>
                    <a:pt x="166687" y="404813"/>
                  </a:lnTo>
                  <a:lnTo>
                    <a:pt x="109537" y="347663"/>
                  </a:lnTo>
                  <a:lnTo>
                    <a:pt x="59531" y="290513"/>
                  </a:lnTo>
                  <a:lnTo>
                    <a:pt x="23812" y="242888"/>
                  </a:lnTo>
                  <a:lnTo>
                    <a:pt x="4762" y="211931"/>
                  </a:lnTo>
                  <a:lnTo>
                    <a:pt x="0" y="185738"/>
                  </a:lnTo>
                  <a:lnTo>
                    <a:pt x="7144" y="169069"/>
                  </a:lnTo>
                  <a:lnTo>
                    <a:pt x="16669" y="164306"/>
                  </a:lnTo>
                  <a:lnTo>
                    <a:pt x="47625" y="169069"/>
                  </a:lnTo>
                  <a:lnTo>
                    <a:pt x="73819" y="188119"/>
                  </a:lnTo>
                  <a:lnTo>
                    <a:pt x="119062" y="216694"/>
                  </a:lnTo>
                  <a:lnTo>
                    <a:pt x="192881" y="247650"/>
                  </a:lnTo>
                  <a:lnTo>
                    <a:pt x="290512" y="273844"/>
                  </a:lnTo>
                  <a:lnTo>
                    <a:pt x="385762" y="288131"/>
                  </a:lnTo>
                  <a:lnTo>
                    <a:pt x="469106" y="290513"/>
                  </a:lnTo>
                  <a:lnTo>
                    <a:pt x="669131" y="257175"/>
                  </a:lnTo>
                  <a:lnTo>
                    <a:pt x="1047750" y="200025"/>
                  </a:lnTo>
                  <a:lnTo>
                    <a:pt x="1604962" y="123825"/>
                  </a:lnTo>
                  <a:lnTo>
                    <a:pt x="1931194" y="88106"/>
                  </a:lnTo>
                  <a:lnTo>
                    <a:pt x="2188369" y="66675"/>
                  </a:lnTo>
                  <a:lnTo>
                    <a:pt x="2233612" y="54769"/>
                  </a:lnTo>
                  <a:lnTo>
                    <a:pt x="2312194" y="26194"/>
                  </a:lnTo>
                  <a:lnTo>
                    <a:pt x="2369344" y="0"/>
                  </a:lnTo>
                  <a:lnTo>
                    <a:pt x="2462212" y="7144"/>
                  </a:lnTo>
                  <a:lnTo>
                    <a:pt x="2559844" y="21431"/>
                  </a:lnTo>
                  <a:lnTo>
                    <a:pt x="2633662" y="38100"/>
                  </a:lnTo>
                  <a:lnTo>
                    <a:pt x="2690812" y="52388"/>
                  </a:lnTo>
                  <a:lnTo>
                    <a:pt x="2731294" y="71438"/>
                  </a:lnTo>
                  <a:lnTo>
                    <a:pt x="2781300" y="102394"/>
                  </a:lnTo>
                  <a:lnTo>
                    <a:pt x="2814637" y="130969"/>
                  </a:lnTo>
                  <a:lnTo>
                    <a:pt x="2831306" y="159544"/>
                  </a:lnTo>
                  <a:lnTo>
                    <a:pt x="2843212" y="195263"/>
                  </a:lnTo>
                  <a:lnTo>
                    <a:pt x="2845594" y="230981"/>
                  </a:lnTo>
                  <a:lnTo>
                    <a:pt x="2833687" y="259556"/>
                  </a:lnTo>
                  <a:lnTo>
                    <a:pt x="2807494" y="280988"/>
                  </a:lnTo>
                  <a:lnTo>
                    <a:pt x="2762250" y="302419"/>
                  </a:lnTo>
                  <a:lnTo>
                    <a:pt x="2712244" y="314325"/>
                  </a:lnTo>
                  <a:lnTo>
                    <a:pt x="2545556" y="297656"/>
                  </a:lnTo>
                  <a:lnTo>
                    <a:pt x="2312194" y="290513"/>
                  </a:lnTo>
                  <a:lnTo>
                    <a:pt x="2047875" y="290513"/>
                  </a:lnTo>
                  <a:lnTo>
                    <a:pt x="18811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CDE63AD-0009-A549-ADDF-C5987E91CCEF}"/>
                </a:ext>
              </a:extLst>
            </p:cNvPr>
            <p:cNvSpPr/>
            <p:nvPr/>
          </p:nvSpPr>
          <p:spPr>
            <a:xfrm rot="16200000">
              <a:off x="1203325" y="2981326"/>
              <a:ext cx="3876675" cy="1333500"/>
            </a:xfrm>
            <a:custGeom>
              <a:avLst/>
              <a:gdLst>
                <a:gd name="connsiteX0" fmla="*/ 2892425 w 3876675"/>
                <a:gd name="connsiteY0" fmla="*/ 1285875 h 1333500"/>
                <a:gd name="connsiteX1" fmla="*/ 2559050 w 3876675"/>
                <a:gd name="connsiteY1" fmla="*/ 1289050 h 1333500"/>
                <a:gd name="connsiteX2" fmla="*/ 2403475 w 3876675"/>
                <a:gd name="connsiteY2" fmla="*/ 1263650 h 1333500"/>
                <a:gd name="connsiteX3" fmla="*/ 2149475 w 3876675"/>
                <a:gd name="connsiteY3" fmla="*/ 1247775 h 1333500"/>
                <a:gd name="connsiteX4" fmla="*/ 1952625 w 3876675"/>
                <a:gd name="connsiteY4" fmla="*/ 1225550 h 1333500"/>
                <a:gd name="connsiteX5" fmla="*/ 1778000 w 3876675"/>
                <a:gd name="connsiteY5" fmla="*/ 1203325 h 1333500"/>
                <a:gd name="connsiteX6" fmla="*/ 1609725 w 3876675"/>
                <a:gd name="connsiteY6" fmla="*/ 1177925 h 1333500"/>
                <a:gd name="connsiteX7" fmla="*/ 1495425 w 3876675"/>
                <a:gd name="connsiteY7" fmla="*/ 1152525 h 1333500"/>
                <a:gd name="connsiteX8" fmla="*/ 1428750 w 3876675"/>
                <a:gd name="connsiteY8" fmla="*/ 1136650 h 1333500"/>
                <a:gd name="connsiteX9" fmla="*/ 1171575 w 3876675"/>
                <a:gd name="connsiteY9" fmla="*/ 1035050 h 1333500"/>
                <a:gd name="connsiteX10" fmla="*/ 977900 w 3876675"/>
                <a:gd name="connsiteY10" fmla="*/ 949325 h 1333500"/>
                <a:gd name="connsiteX11" fmla="*/ 749300 w 3876675"/>
                <a:gd name="connsiteY11" fmla="*/ 828675 h 1333500"/>
                <a:gd name="connsiteX12" fmla="*/ 603250 w 3876675"/>
                <a:gd name="connsiteY12" fmla="*/ 730250 h 1333500"/>
                <a:gd name="connsiteX13" fmla="*/ 476250 w 3876675"/>
                <a:gd name="connsiteY13" fmla="*/ 628650 h 1333500"/>
                <a:gd name="connsiteX14" fmla="*/ 361950 w 3876675"/>
                <a:gd name="connsiteY14" fmla="*/ 523875 h 1333500"/>
                <a:gd name="connsiteX15" fmla="*/ 215900 w 3876675"/>
                <a:gd name="connsiteY15" fmla="*/ 358775 h 1333500"/>
                <a:gd name="connsiteX16" fmla="*/ 165100 w 3876675"/>
                <a:gd name="connsiteY16" fmla="*/ 285750 h 1333500"/>
                <a:gd name="connsiteX17" fmla="*/ 98425 w 3876675"/>
                <a:gd name="connsiteY17" fmla="*/ 200025 h 1333500"/>
                <a:gd name="connsiteX18" fmla="*/ 25400 w 3876675"/>
                <a:gd name="connsiteY18" fmla="*/ 82550 h 1333500"/>
                <a:gd name="connsiteX19" fmla="*/ 6350 w 3876675"/>
                <a:gd name="connsiteY19" fmla="*/ 44450 h 1333500"/>
                <a:gd name="connsiteX20" fmla="*/ 0 w 3876675"/>
                <a:gd name="connsiteY20" fmla="*/ 22225 h 1333500"/>
                <a:gd name="connsiteX21" fmla="*/ 6350 w 3876675"/>
                <a:gd name="connsiteY21" fmla="*/ 6350 h 1333500"/>
                <a:gd name="connsiteX22" fmla="*/ 22225 w 3876675"/>
                <a:gd name="connsiteY22" fmla="*/ 0 h 1333500"/>
                <a:gd name="connsiteX23" fmla="*/ 53975 w 3876675"/>
                <a:gd name="connsiteY23" fmla="*/ 9525 h 1333500"/>
                <a:gd name="connsiteX24" fmla="*/ 107950 w 3876675"/>
                <a:gd name="connsiteY24" fmla="*/ 73025 h 1333500"/>
                <a:gd name="connsiteX25" fmla="*/ 200025 w 3876675"/>
                <a:gd name="connsiteY25" fmla="*/ 168275 h 1333500"/>
                <a:gd name="connsiteX26" fmla="*/ 292100 w 3876675"/>
                <a:gd name="connsiteY26" fmla="*/ 260350 h 1333500"/>
                <a:gd name="connsiteX27" fmla="*/ 393700 w 3876675"/>
                <a:gd name="connsiteY27" fmla="*/ 352425 h 1333500"/>
                <a:gd name="connsiteX28" fmla="*/ 498475 w 3876675"/>
                <a:gd name="connsiteY28" fmla="*/ 438150 h 1333500"/>
                <a:gd name="connsiteX29" fmla="*/ 650875 w 3876675"/>
                <a:gd name="connsiteY29" fmla="*/ 549275 h 1333500"/>
                <a:gd name="connsiteX30" fmla="*/ 749300 w 3876675"/>
                <a:gd name="connsiteY30" fmla="*/ 612775 h 1333500"/>
                <a:gd name="connsiteX31" fmla="*/ 844550 w 3876675"/>
                <a:gd name="connsiteY31" fmla="*/ 666750 h 1333500"/>
                <a:gd name="connsiteX32" fmla="*/ 971550 w 3876675"/>
                <a:gd name="connsiteY32" fmla="*/ 730250 h 1333500"/>
                <a:gd name="connsiteX33" fmla="*/ 1076325 w 3876675"/>
                <a:gd name="connsiteY33" fmla="*/ 781050 h 1333500"/>
                <a:gd name="connsiteX34" fmla="*/ 1273175 w 3876675"/>
                <a:gd name="connsiteY34" fmla="*/ 850900 h 1333500"/>
                <a:gd name="connsiteX35" fmla="*/ 1409700 w 3876675"/>
                <a:gd name="connsiteY35" fmla="*/ 892175 h 1333500"/>
                <a:gd name="connsiteX36" fmla="*/ 1568450 w 3876675"/>
                <a:gd name="connsiteY36" fmla="*/ 927100 h 1333500"/>
                <a:gd name="connsiteX37" fmla="*/ 1838325 w 3876675"/>
                <a:gd name="connsiteY37" fmla="*/ 968375 h 1333500"/>
                <a:gd name="connsiteX38" fmla="*/ 2051050 w 3876675"/>
                <a:gd name="connsiteY38" fmla="*/ 987425 h 1333500"/>
                <a:gd name="connsiteX39" fmla="*/ 2286000 w 3876675"/>
                <a:gd name="connsiteY39" fmla="*/ 1000125 h 1333500"/>
                <a:gd name="connsiteX40" fmla="*/ 2797175 w 3876675"/>
                <a:gd name="connsiteY40" fmla="*/ 996950 h 1333500"/>
                <a:gd name="connsiteX41" fmla="*/ 3254375 w 3876675"/>
                <a:gd name="connsiteY41" fmla="*/ 996950 h 1333500"/>
                <a:gd name="connsiteX42" fmla="*/ 3565525 w 3876675"/>
                <a:gd name="connsiteY42" fmla="*/ 1000125 h 1333500"/>
                <a:gd name="connsiteX43" fmla="*/ 3616325 w 3876675"/>
                <a:gd name="connsiteY43" fmla="*/ 990600 h 1333500"/>
                <a:gd name="connsiteX44" fmla="*/ 3660775 w 3876675"/>
                <a:gd name="connsiteY44" fmla="*/ 971550 h 1333500"/>
                <a:gd name="connsiteX45" fmla="*/ 3711575 w 3876675"/>
                <a:gd name="connsiteY45" fmla="*/ 936625 h 1333500"/>
                <a:gd name="connsiteX46" fmla="*/ 3746500 w 3876675"/>
                <a:gd name="connsiteY46" fmla="*/ 901700 h 1333500"/>
                <a:gd name="connsiteX47" fmla="*/ 3784600 w 3876675"/>
                <a:gd name="connsiteY47" fmla="*/ 850900 h 1333500"/>
                <a:gd name="connsiteX48" fmla="*/ 3816350 w 3876675"/>
                <a:gd name="connsiteY48" fmla="*/ 812800 h 1333500"/>
                <a:gd name="connsiteX49" fmla="*/ 3835400 w 3876675"/>
                <a:gd name="connsiteY49" fmla="*/ 806450 h 1333500"/>
                <a:gd name="connsiteX50" fmla="*/ 3854450 w 3876675"/>
                <a:gd name="connsiteY50" fmla="*/ 812800 h 1333500"/>
                <a:gd name="connsiteX51" fmla="*/ 3863975 w 3876675"/>
                <a:gd name="connsiteY51" fmla="*/ 841375 h 1333500"/>
                <a:gd name="connsiteX52" fmla="*/ 3876675 w 3876675"/>
                <a:gd name="connsiteY52" fmla="*/ 917575 h 1333500"/>
                <a:gd name="connsiteX53" fmla="*/ 3870325 w 3876675"/>
                <a:gd name="connsiteY53" fmla="*/ 990600 h 1333500"/>
                <a:gd name="connsiteX54" fmla="*/ 3841750 w 3876675"/>
                <a:gd name="connsiteY54" fmla="*/ 1066800 h 1333500"/>
                <a:gd name="connsiteX55" fmla="*/ 3784600 w 3876675"/>
                <a:gd name="connsiteY55" fmla="*/ 1174750 h 1333500"/>
                <a:gd name="connsiteX56" fmla="*/ 3740150 w 3876675"/>
                <a:gd name="connsiteY56" fmla="*/ 1241425 h 1333500"/>
                <a:gd name="connsiteX57" fmla="*/ 3698875 w 3876675"/>
                <a:gd name="connsiteY57" fmla="*/ 1292225 h 1333500"/>
                <a:gd name="connsiteX58" fmla="*/ 3660775 w 3876675"/>
                <a:gd name="connsiteY58" fmla="*/ 1320800 h 1333500"/>
                <a:gd name="connsiteX59" fmla="*/ 3622675 w 3876675"/>
                <a:gd name="connsiteY59" fmla="*/ 1333500 h 1333500"/>
                <a:gd name="connsiteX60" fmla="*/ 3584575 w 3876675"/>
                <a:gd name="connsiteY60" fmla="*/ 1333500 h 1333500"/>
                <a:gd name="connsiteX61" fmla="*/ 3546475 w 3876675"/>
                <a:gd name="connsiteY61" fmla="*/ 1323975 h 1333500"/>
                <a:gd name="connsiteX62" fmla="*/ 3511550 w 3876675"/>
                <a:gd name="connsiteY62" fmla="*/ 1308100 h 1333500"/>
                <a:gd name="connsiteX63" fmla="*/ 3470275 w 3876675"/>
                <a:gd name="connsiteY63" fmla="*/ 1292225 h 1333500"/>
                <a:gd name="connsiteX64" fmla="*/ 3403600 w 3876675"/>
                <a:gd name="connsiteY64" fmla="*/ 1285875 h 1333500"/>
                <a:gd name="connsiteX65" fmla="*/ 2892425 w 3876675"/>
                <a:gd name="connsiteY65" fmla="*/ 1285875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6675" h="1333500">
                  <a:moveTo>
                    <a:pt x="2892425" y="1285875"/>
                  </a:moveTo>
                  <a:lnTo>
                    <a:pt x="2559050" y="1289050"/>
                  </a:lnTo>
                  <a:lnTo>
                    <a:pt x="2403475" y="1263650"/>
                  </a:lnTo>
                  <a:lnTo>
                    <a:pt x="2149475" y="1247775"/>
                  </a:lnTo>
                  <a:lnTo>
                    <a:pt x="1952625" y="1225550"/>
                  </a:lnTo>
                  <a:lnTo>
                    <a:pt x="1778000" y="1203325"/>
                  </a:lnTo>
                  <a:lnTo>
                    <a:pt x="1609725" y="1177925"/>
                  </a:lnTo>
                  <a:lnTo>
                    <a:pt x="1495425" y="1152525"/>
                  </a:lnTo>
                  <a:lnTo>
                    <a:pt x="1428750" y="1136650"/>
                  </a:lnTo>
                  <a:lnTo>
                    <a:pt x="1171575" y="1035050"/>
                  </a:lnTo>
                  <a:lnTo>
                    <a:pt x="977900" y="949325"/>
                  </a:lnTo>
                  <a:lnTo>
                    <a:pt x="749300" y="828675"/>
                  </a:lnTo>
                  <a:lnTo>
                    <a:pt x="603250" y="730250"/>
                  </a:lnTo>
                  <a:lnTo>
                    <a:pt x="476250" y="628650"/>
                  </a:lnTo>
                  <a:lnTo>
                    <a:pt x="361950" y="523875"/>
                  </a:lnTo>
                  <a:lnTo>
                    <a:pt x="215900" y="358775"/>
                  </a:lnTo>
                  <a:lnTo>
                    <a:pt x="165100" y="285750"/>
                  </a:lnTo>
                  <a:lnTo>
                    <a:pt x="98425" y="200025"/>
                  </a:lnTo>
                  <a:lnTo>
                    <a:pt x="25400" y="8255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53975" y="9525"/>
                  </a:lnTo>
                  <a:lnTo>
                    <a:pt x="107950" y="73025"/>
                  </a:lnTo>
                  <a:lnTo>
                    <a:pt x="200025" y="168275"/>
                  </a:lnTo>
                  <a:lnTo>
                    <a:pt x="292100" y="260350"/>
                  </a:lnTo>
                  <a:lnTo>
                    <a:pt x="393700" y="352425"/>
                  </a:lnTo>
                  <a:lnTo>
                    <a:pt x="498475" y="438150"/>
                  </a:lnTo>
                  <a:lnTo>
                    <a:pt x="650875" y="549275"/>
                  </a:lnTo>
                  <a:lnTo>
                    <a:pt x="749300" y="612775"/>
                  </a:lnTo>
                  <a:lnTo>
                    <a:pt x="844550" y="666750"/>
                  </a:lnTo>
                  <a:lnTo>
                    <a:pt x="971550" y="730250"/>
                  </a:lnTo>
                  <a:lnTo>
                    <a:pt x="1076325" y="781050"/>
                  </a:lnTo>
                  <a:lnTo>
                    <a:pt x="1273175" y="850900"/>
                  </a:lnTo>
                  <a:lnTo>
                    <a:pt x="1409700" y="892175"/>
                  </a:lnTo>
                  <a:lnTo>
                    <a:pt x="1568450" y="927100"/>
                  </a:lnTo>
                  <a:lnTo>
                    <a:pt x="1838325" y="968375"/>
                  </a:lnTo>
                  <a:lnTo>
                    <a:pt x="2051050" y="987425"/>
                  </a:lnTo>
                  <a:lnTo>
                    <a:pt x="2286000" y="1000125"/>
                  </a:lnTo>
                  <a:lnTo>
                    <a:pt x="2797175" y="996950"/>
                  </a:lnTo>
                  <a:lnTo>
                    <a:pt x="3254375" y="996950"/>
                  </a:lnTo>
                  <a:lnTo>
                    <a:pt x="3565525" y="1000125"/>
                  </a:lnTo>
                  <a:lnTo>
                    <a:pt x="3616325" y="990600"/>
                  </a:lnTo>
                  <a:lnTo>
                    <a:pt x="3660775" y="971550"/>
                  </a:lnTo>
                  <a:lnTo>
                    <a:pt x="3711575" y="936625"/>
                  </a:lnTo>
                  <a:lnTo>
                    <a:pt x="3746500" y="901700"/>
                  </a:lnTo>
                  <a:lnTo>
                    <a:pt x="3784600" y="850900"/>
                  </a:lnTo>
                  <a:lnTo>
                    <a:pt x="3816350" y="812800"/>
                  </a:lnTo>
                  <a:lnTo>
                    <a:pt x="3835400" y="806450"/>
                  </a:lnTo>
                  <a:lnTo>
                    <a:pt x="3854450" y="812800"/>
                  </a:lnTo>
                  <a:lnTo>
                    <a:pt x="3863975" y="841375"/>
                  </a:lnTo>
                  <a:lnTo>
                    <a:pt x="3876675" y="917575"/>
                  </a:lnTo>
                  <a:lnTo>
                    <a:pt x="3870325" y="990600"/>
                  </a:lnTo>
                  <a:lnTo>
                    <a:pt x="3841750" y="1066800"/>
                  </a:lnTo>
                  <a:lnTo>
                    <a:pt x="3784600" y="1174750"/>
                  </a:lnTo>
                  <a:lnTo>
                    <a:pt x="3740150" y="1241425"/>
                  </a:lnTo>
                  <a:lnTo>
                    <a:pt x="3698875" y="1292225"/>
                  </a:lnTo>
                  <a:lnTo>
                    <a:pt x="3660775" y="1320800"/>
                  </a:lnTo>
                  <a:lnTo>
                    <a:pt x="3622675" y="1333500"/>
                  </a:lnTo>
                  <a:lnTo>
                    <a:pt x="3584575" y="1333500"/>
                  </a:lnTo>
                  <a:lnTo>
                    <a:pt x="3546475" y="1323975"/>
                  </a:lnTo>
                  <a:lnTo>
                    <a:pt x="3511550" y="1308100"/>
                  </a:lnTo>
                  <a:lnTo>
                    <a:pt x="3470275" y="1292225"/>
                  </a:lnTo>
                  <a:lnTo>
                    <a:pt x="3403600" y="1285875"/>
                  </a:lnTo>
                  <a:lnTo>
                    <a:pt x="2892425" y="1285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7D6E615-AD99-F049-92C4-1005F9B2A0BE}"/>
                </a:ext>
              </a:extLst>
            </p:cNvPr>
            <p:cNvSpPr/>
            <p:nvPr/>
          </p:nvSpPr>
          <p:spPr>
            <a:xfrm>
              <a:off x="3538538" y="4040188"/>
              <a:ext cx="736600" cy="866775"/>
            </a:xfrm>
            <a:custGeom>
              <a:avLst/>
              <a:gdLst>
                <a:gd name="connsiteX0" fmla="*/ 433387 w 735806"/>
                <a:gd name="connsiteY0" fmla="*/ 592932 h 866775"/>
                <a:gd name="connsiteX1" fmla="*/ 333375 w 735806"/>
                <a:gd name="connsiteY1" fmla="*/ 431007 h 866775"/>
                <a:gd name="connsiteX2" fmla="*/ 269081 w 735806"/>
                <a:gd name="connsiteY2" fmla="*/ 345282 h 866775"/>
                <a:gd name="connsiteX3" fmla="*/ 195262 w 735806"/>
                <a:gd name="connsiteY3" fmla="*/ 257175 h 866775"/>
                <a:gd name="connsiteX4" fmla="*/ 128587 w 735806"/>
                <a:gd name="connsiteY4" fmla="*/ 183357 h 866775"/>
                <a:gd name="connsiteX5" fmla="*/ 0 w 735806"/>
                <a:gd name="connsiteY5" fmla="*/ 69057 h 866775"/>
                <a:gd name="connsiteX6" fmla="*/ 11906 w 735806"/>
                <a:gd name="connsiteY6" fmla="*/ 0 h 866775"/>
                <a:gd name="connsiteX7" fmla="*/ 123825 w 735806"/>
                <a:gd name="connsiteY7" fmla="*/ 54769 h 866775"/>
                <a:gd name="connsiteX8" fmla="*/ 238125 w 735806"/>
                <a:gd name="connsiteY8" fmla="*/ 114300 h 866775"/>
                <a:gd name="connsiteX9" fmla="*/ 321468 w 735806"/>
                <a:gd name="connsiteY9" fmla="*/ 161925 h 866775"/>
                <a:gd name="connsiteX10" fmla="*/ 416718 w 735806"/>
                <a:gd name="connsiteY10" fmla="*/ 228600 h 866775"/>
                <a:gd name="connsiteX11" fmla="*/ 502443 w 735806"/>
                <a:gd name="connsiteY11" fmla="*/ 285750 h 866775"/>
                <a:gd name="connsiteX12" fmla="*/ 566737 w 735806"/>
                <a:gd name="connsiteY12" fmla="*/ 345282 h 866775"/>
                <a:gd name="connsiteX13" fmla="*/ 604837 w 735806"/>
                <a:gd name="connsiteY13" fmla="*/ 388144 h 866775"/>
                <a:gd name="connsiteX14" fmla="*/ 661987 w 735806"/>
                <a:gd name="connsiteY14" fmla="*/ 452438 h 866775"/>
                <a:gd name="connsiteX15" fmla="*/ 697706 w 735806"/>
                <a:gd name="connsiteY15" fmla="*/ 511969 h 866775"/>
                <a:gd name="connsiteX16" fmla="*/ 716756 w 735806"/>
                <a:gd name="connsiteY16" fmla="*/ 554832 h 866775"/>
                <a:gd name="connsiteX17" fmla="*/ 731043 w 735806"/>
                <a:gd name="connsiteY17" fmla="*/ 609600 h 866775"/>
                <a:gd name="connsiteX18" fmla="*/ 735806 w 735806"/>
                <a:gd name="connsiteY18" fmla="*/ 678657 h 866775"/>
                <a:gd name="connsiteX19" fmla="*/ 733425 w 735806"/>
                <a:gd name="connsiteY19" fmla="*/ 738188 h 866775"/>
                <a:gd name="connsiteX20" fmla="*/ 726281 w 735806"/>
                <a:gd name="connsiteY20" fmla="*/ 790575 h 866775"/>
                <a:gd name="connsiteX21" fmla="*/ 714375 w 735806"/>
                <a:gd name="connsiteY21" fmla="*/ 826294 h 866775"/>
                <a:gd name="connsiteX22" fmla="*/ 692943 w 735806"/>
                <a:gd name="connsiteY22" fmla="*/ 854869 h 866775"/>
                <a:gd name="connsiteX23" fmla="*/ 673893 w 735806"/>
                <a:gd name="connsiteY23" fmla="*/ 864394 h 866775"/>
                <a:gd name="connsiteX24" fmla="*/ 647700 w 735806"/>
                <a:gd name="connsiteY24" fmla="*/ 866775 h 866775"/>
                <a:gd name="connsiteX25" fmla="*/ 621506 w 735806"/>
                <a:gd name="connsiteY25" fmla="*/ 862013 h 866775"/>
                <a:gd name="connsiteX26" fmla="*/ 595312 w 735806"/>
                <a:gd name="connsiteY26" fmla="*/ 847725 h 866775"/>
                <a:gd name="connsiteX27" fmla="*/ 557212 w 735806"/>
                <a:gd name="connsiteY27" fmla="*/ 802482 h 866775"/>
                <a:gd name="connsiteX28" fmla="*/ 495300 w 735806"/>
                <a:gd name="connsiteY28" fmla="*/ 709613 h 866775"/>
                <a:gd name="connsiteX29" fmla="*/ 433387 w 735806"/>
                <a:gd name="connsiteY29" fmla="*/ 592932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35806" h="866775">
                  <a:moveTo>
                    <a:pt x="433387" y="592932"/>
                  </a:moveTo>
                  <a:lnTo>
                    <a:pt x="333375" y="431007"/>
                  </a:lnTo>
                  <a:lnTo>
                    <a:pt x="269081" y="345282"/>
                  </a:lnTo>
                  <a:lnTo>
                    <a:pt x="195262" y="257175"/>
                  </a:lnTo>
                  <a:lnTo>
                    <a:pt x="128587" y="183357"/>
                  </a:lnTo>
                  <a:lnTo>
                    <a:pt x="0" y="69057"/>
                  </a:lnTo>
                  <a:lnTo>
                    <a:pt x="11906" y="0"/>
                  </a:lnTo>
                  <a:lnTo>
                    <a:pt x="123825" y="54769"/>
                  </a:lnTo>
                  <a:lnTo>
                    <a:pt x="238125" y="114300"/>
                  </a:lnTo>
                  <a:lnTo>
                    <a:pt x="321468" y="161925"/>
                  </a:lnTo>
                  <a:lnTo>
                    <a:pt x="416718" y="228600"/>
                  </a:lnTo>
                  <a:lnTo>
                    <a:pt x="502443" y="285750"/>
                  </a:lnTo>
                  <a:lnTo>
                    <a:pt x="566737" y="345282"/>
                  </a:lnTo>
                  <a:lnTo>
                    <a:pt x="604837" y="388144"/>
                  </a:lnTo>
                  <a:lnTo>
                    <a:pt x="661987" y="452438"/>
                  </a:lnTo>
                  <a:lnTo>
                    <a:pt x="697706" y="511969"/>
                  </a:lnTo>
                  <a:lnTo>
                    <a:pt x="716756" y="554832"/>
                  </a:lnTo>
                  <a:lnTo>
                    <a:pt x="731043" y="609600"/>
                  </a:lnTo>
                  <a:lnTo>
                    <a:pt x="735806" y="678657"/>
                  </a:lnTo>
                  <a:cubicBezTo>
                    <a:pt x="735012" y="698501"/>
                    <a:pt x="734219" y="718344"/>
                    <a:pt x="733425" y="738188"/>
                  </a:cubicBezTo>
                  <a:lnTo>
                    <a:pt x="726281" y="790575"/>
                  </a:lnTo>
                  <a:lnTo>
                    <a:pt x="714375" y="826294"/>
                  </a:lnTo>
                  <a:lnTo>
                    <a:pt x="692943" y="854869"/>
                  </a:lnTo>
                  <a:lnTo>
                    <a:pt x="673893" y="864394"/>
                  </a:lnTo>
                  <a:lnTo>
                    <a:pt x="647700" y="866775"/>
                  </a:lnTo>
                  <a:lnTo>
                    <a:pt x="621506" y="862013"/>
                  </a:lnTo>
                  <a:lnTo>
                    <a:pt x="595312" y="847725"/>
                  </a:lnTo>
                  <a:lnTo>
                    <a:pt x="557212" y="802482"/>
                  </a:lnTo>
                  <a:lnTo>
                    <a:pt x="495300" y="709613"/>
                  </a:lnTo>
                  <a:lnTo>
                    <a:pt x="433387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5F39F60-9A65-5645-9834-8D174073AC14}"/>
                </a:ext>
              </a:extLst>
            </p:cNvPr>
            <p:cNvSpPr/>
            <p:nvPr/>
          </p:nvSpPr>
          <p:spPr>
            <a:xfrm>
              <a:off x="5438775" y="1503363"/>
              <a:ext cx="519113" cy="1430337"/>
            </a:xfrm>
            <a:custGeom>
              <a:avLst/>
              <a:gdLst>
                <a:gd name="connsiteX0" fmla="*/ 202406 w 519113"/>
                <a:gd name="connsiteY0" fmla="*/ 1045369 h 1431131"/>
                <a:gd name="connsiteX1" fmla="*/ 197644 w 519113"/>
                <a:gd name="connsiteY1" fmla="*/ 316706 h 1431131"/>
                <a:gd name="connsiteX2" fmla="*/ 192881 w 519113"/>
                <a:gd name="connsiteY2" fmla="*/ 271462 h 1431131"/>
                <a:gd name="connsiteX3" fmla="*/ 185738 w 519113"/>
                <a:gd name="connsiteY3" fmla="*/ 226219 h 1431131"/>
                <a:gd name="connsiteX4" fmla="*/ 173831 w 519113"/>
                <a:gd name="connsiteY4" fmla="*/ 197644 h 1431131"/>
                <a:gd name="connsiteX5" fmla="*/ 152400 w 519113"/>
                <a:gd name="connsiteY5" fmla="*/ 164306 h 1431131"/>
                <a:gd name="connsiteX6" fmla="*/ 119063 w 519113"/>
                <a:gd name="connsiteY6" fmla="*/ 135731 h 1431131"/>
                <a:gd name="connsiteX7" fmla="*/ 83344 w 519113"/>
                <a:gd name="connsiteY7" fmla="*/ 111919 h 1431131"/>
                <a:gd name="connsiteX8" fmla="*/ 38100 w 519113"/>
                <a:gd name="connsiteY8" fmla="*/ 88106 h 1431131"/>
                <a:gd name="connsiteX9" fmla="*/ 7144 w 519113"/>
                <a:gd name="connsiteY9" fmla="*/ 71437 h 1431131"/>
                <a:gd name="connsiteX10" fmla="*/ 0 w 519113"/>
                <a:gd name="connsiteY10" fmla="*/ 57150 h 1431131"/>
                <a:gd name="connsiteX11" fmla="*/ 0 w 519113"/>
                <a:gd name="connsiteY11" fmla="*/ 38100 h 1431131"/>
                <a:gd name="connsiteX12" fmla="*/ 9525 w 519113"/>
                <a:gd name="connsiteY12" fmla="*/ 14287 h 1431131"/>
                <a:gd name="connsiteX13" fmla="*/ 21431 w 519113"/>
                <a:gd name="connsiteY13" fmla="*/ 4762 h 1431131"/>
                <a:gd name="connsiteX14" fmla="*/ 50006 w 519113"/>
                <a:gd name="connsiteY14" fmla="*/ 0 h 1431131"/>
                <a:gd name="connsiteX15" fmla="*/ 88106 w 519113"/>
                <a:gd name="connsiteY15" fmla="*/ 0 h 1431131"/>
                <a:gd name="connsiteX16" fmla="*/ 161925 w 519113"/>
                <a:gd name="connsiteY16" fmla="*/ 7144 h 1431131"/>
                <a:gd name="connsiteX17" fmla="*/ 211931 w 519113"/>
                <a:gd name="connsiteY17" fmla="*/ 16669 h 1431131"/>
                <a:gd name="connsiteX18" fmla="*/ 257175 w 519113"/>
                <a:gd name="connsiteY18" fmla="*/ 28575 h 1431131"/>
                <a:gd name="connsiteX19" fmla="*/ 323850 w 519113"/>
                <a:gd name="connsiteY19" fmla="*/ 57150 h 1431131"/>
                <a:gd name="connsiteX20" fmla="*/ 392906 w 519113"/>
                <a:gd name="connsiteY20" fmla="*/ 90487 h 1431131"/>
                <a:gd name="connsiteX21" fmla="*/ 442913 w 519113"/>
                <a:gd name="connsiteY21" fmla="*/ 119062 h 1431131"/>
                <a:gd name="connsiteX22" fmla="*/ 492919 w 519113"/>
                <a:gd name="connsiteY22" fmla="*/ 161925 h 1431131"/>
                <a:gd name="connsiteX23" fmla="*/ 514350 w 519113"/>
                <a:gd name="connsiteY23" fmla="*/ 190500 h 1431131"/>
                <a:gd name="connsiteX24" fmla="*/ 519113 w 519113"/>
                <a:gd name="connsiteY24" fmla="*/ 216694 h 1431131"/>
                <a:gd name="connsiteX25" fmla="*/ 509588 w 519113"/>
                <a:gd name="connsiteY25" fmla="*/ 242887 h 1431131"/>
                <a:gd name="connsiteX26" fmla="*/ 490538 w 519113"/>
                <a:gd name="connsiteY26" fmla="*/ 271462 h 1431131"/>
                <a:gd name="connsiteX27" fmla="*/ 473869 w 519113"/>
                <a:gd name="connsiteY27" fmla="*/ 300037 h 1431131"/>
                <a:gd name="connsiteX28" fmla="*/ 464344 w 519113"/>
                <a:gd name="connsiteY28" fmla="*/ 440531 h 1431131"/>
                <a:gd name="connsiteX29" fmla="*/ 464344 w 519113"/>
                <a:gd name="connsiteY29" fmla="*/ 990600 h 1431131"/>
                <a:gd name="connsiteX30" fmla="*/ 454819 w 519113"/>
                <a:gd name="connsiteY30" fmla="*/ 1095375 h 1431131"/>
                <a:gd name="connsiteX31" fmla="*/ 442913 w 519113"/>
                <a:gd name="connsiteY31" fmla="*/ 1207294 h 1431131"/>
                <a:gd name="connsiteX32" fmla="*/ 423863 w 519113"/>
                <a:gd name="connsiteY32" fmla="*/ 1357312 h 1431131"/>
                <a:gd name="connsiteX33" fmla="*/ 407194 w 519113"/>
                <a:gd name="connsiteY33" fmla="*/ 1390650 h 1431131"/>
                <a:gd name="connsiteX34" fmla="*/ 385763 w 519113"/>
                <a:gd name="connsiteY34" fmla="*/ 1414462 h 1431131"/>
                <a:gd name="connsiteX35" fmla="*/ 361950 w 519113"/>
                <a:gd name="connsiteY35" fmla="*/ 1428750 h 1431131"/>
                <a:gd name="connsiteX36" fmla="*/ 338138 w 519113"/>
                <a:gd name="connsiteY36" fmla="*/ 1431131 h 1431131"/>
                <a:gd name="connsiteX37" fmla="*/ 300038 w 519113"/>
                <a:gd name="connsiteY37" fmla="*/ 1426369 h 1431131"/>
                <a:gd name="connsiteX38" fmla="*/ 276225 w 519113"/>
                <a:gd name="connsiteY38" fmla="*/ 1414462 h 1431131"/>
                <a:gd name="connsiteX39" fmla="*/ 242888 w 519113"/>
                <a:gd name="connsiteY39" fmla="*/ 1393031 h 1431131"/>
                <a:gd name="connsiteX40" fmla="*/ 230981 w 519113"/>
                <a:gd name="connsiteY40" fmla="*/ 1371600 h 1431131"/>
                <a:gd name="connsiteX41" fmla="*/ 219075 w 519113"/>
                <a:gd name="connsiteY41" fmla="*/ 1326356 h 1431131"/>
                <a:gd name="connsiteX42" fmla="*/ 219075 w 519113"/>
                <a:gd name="connsiteY42" fmla="*/ 1281112 h 1431131"/>
                <a:gd name="connsiteX43" fmla="*/ 209550 w 519113"/>
                <a:gd name="connsiteY43" fmla="*/ 1231106 h 1431131"/>
                <a:gd name="connsiteX44" fmla="*/ 202406 w 519113"/>
                <a:gd name="connsiteY44" fmla="*/ 1045369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19113" h="1431131">
                  <a:moveTo>
                    <a:pt x="202406" y="1045369"/>
                  </a:moveTo>
                  <a:cubicBezTo>
                    <a:pt x="200819" y="802481"/>
                    <a:pt x="199231" y="559594"/>
                    <a:pt x="197644" y="316706"/>
                  </a:cubicBezTo>
                  <a:lnTo>
                    <a:pt x="192881" y="271462"/>
                  </a:lnTo>
                  <a:lnTo>
                    <a:pt x="185738" y="226219"/>
                  </a:lnTo>
                  <a:lnTo>
                    <a:pt x="173831" y="197644"/>
                  </a:lnTo>
                  <a:lnTo>
                    <a:pt x="152400" y="164306"/>
                  </a:lnTo>
                  <a:lnTo>
                    <a:pt x="119063" y="135731"/>
                  </a:lnTo>
                  <a:lnTo>
                    <a:pt x="83344" y="111919"/>
                  </a:lnTo>
                  <a:lnTo>
                    <a:pt x="38100" y="88106"/>
                  </a:lnTo>
                  <a:lnTo>
                    <a:pt x="7144" y="71437"/>
                  </a:lnTo>
                  <a:lnTo>
                    <a:pt x="0" y="57150"/>
                  </a:lnTo>
                  <a:lnTo>
                    <a:pt x="0" y="38100"/>
                  </a:lnTo>
                  <a:lnTo>
                    <a:pt x="9525" y="14287"/>
                  </a:lnTo>
                  <a:lnTo>
                    <a:pt x="21431" y="4762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61925" y="7144"/>
                  </a:lnTo>
                  <a:lnTo>
                    <a:pt x="211931" y="16669"/>
                  </a:lnTo>
                  <a:lnTo>
                    <a:pt x="257175" y="28575"/>
                  </a:lnTo>
                  <a:lnTo>
                    <a:pt x="323850" y="57150"/>
                  </a:lnTo>
                  <a:lnTo>
                    <a:pt x="392906" y="90487"/>
                  </a:lnTo>
                  <a:lnTo>
                    <a:pt x="442913" y="119062"/>
                  </a:lnTo>
                  <a:lnTo>
                    <a:pt x="492919" y="161925"/>
                  </a:lnTo>
                  <a:lnTo>
                    <a:pt x="514350" y="190500"/>
                  </a:lnTo>
                  <a:lnTo>
                    <a:pt x="519113" y="216694"/>
                  </a:lnTo>
                  <a:lnTo>
                    <a:pt x="509588" y="242887"/>
                  </a:lnTo>
                  <a:lnTo>
                    <a:pt x="490538" y="271462"/>
                  </a:lnTo>
                  <a:lnTo>
                    <a:pt x="473869" y="300037"/>
                  </a:lnTo>
                  <a:lnTo>
                    <a:pt x="464344" y="440531"/>
                  </a:lnTo>
                  <a:lnTo>
                    <a:pt x="464344" y="990600"/>
                  </a:lnTo>
                  <a:lnTo>
                    <a:pt x="454819" y="1095375"/>
                  </a:lnTo>
                  <a:lnTo>
                    <a:pt x="442913" y="1207294"/>
                  </a:lnTo>
                  <a:lnTo>
                    <a:pt x="423863" y="1357312"/>
                  </a:lnTo>
                  <a:lnTo>
                    <a:pt x="407194" y="1390650"/>
                  </a:lnTo>
                  <a:lnTo>
                    <a:pt x="385763" y="1414462"/>
                  </a:lnTo>
                  <a:lnTo>
                    <a:pt x="361950" y="1428750"/>
                  </a:lnTo>
                  <a:lnTo>
                    <a:pt x="338138" y="1431131"/>
                  </a:lnTo>
                  <a:lnTo>
                    <a:pt x="300038" y="1426369"/>
                  </a:lnTo>
                  <a:lnTo>
                    <a:pt x="276225" y="1414462"/>
                  </a:lnTo>
                  <a:lnTo>
                    <a:pt x="242888" y="1393031"/>
                  </a:lnTo>
                  <a:lnTo>
                    <a:pt x="230981" y="1371600"/>
                  </a:lnTo>
                  <a:lnTo>
                    <a:pt x="219075" y="1326356"/>
                  </a:lnTo>
                  <a:lnTo>
                    <a:pt x="219075" y="1281112"/>
                  </a:lnTo>
                  <a:lnTo>
                    <a:pt x="209550" y="1231106"/>
                  </a:lnTo>
                  <a:lnTo>
                    <a:pt x="202406" y="1045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F4C28A2-3365-F94E-99E4-1813C6870F6C}"/>
                </a:ext>
              </a:extLst>
            </p:cNvPr>
            <p:cNvSpPr/>
            <p:nvPr/>
          </p:nvSpPr>
          <p:spPr>
            <a:xfrm>
              <a:off x="4743450" y="2722563"/>
              <a:ext cx="538163" cy="1244600"/>
            </a:xfrm>
            <a:custGeom>
              <a:avLst/>
              <a:gdLst>
                <a:gd name="connsiteX0" fmla="*/ 326231 w 538163"/>
                <a:gd name="connsiteY0" fmla="*/ 926306 h 1245394"/>
                <a:gd name="connsiteX1" fmla="*/ 285750 w 538163"/>
                <a:gd name="connsiteY1" fmla="*/ 681037 h 1245394"/>
                <a:gd name="connsiteX2" fmla="*/ 269081 w 538163"/>
                <a:gd name="connsiteY2" fmla="*/ 511969 h 1245394"/>
                <a:gd name="connsiteX3" fmla="*/ 240506 w 538163"/>
                <a:gd name="connsiteY3" fmla="*/ 359569 h 1245394"/>
                <a:gd name="connsiteX4" fmla="*/ 219075 w 538163"/>
                <a:gd name="connsiteY4" fmla="*/ 295275 h 1245394"/>
                <a:gd name="connsiteX5" fmla="*/ 180975 w 538163"/>
                <a:gd name="connsiteY5" fmla="*/ 235744 h 1245394"/>
                <a:gd name="connsiteX6" fmla="*/ 147638 w 538163"/>
                <a:gd name="connsiteY6" fmla="*/ 190500 h 1245394"/>
                <a:gd name="connsiteX7" fmla="*/ 114300 w 538163"/>
                <a:gd name="connsiteY7" fmla="*/ 157162 h 1245394"/>
                <a:gd name="connsiteX8" fmla="*/ 80963 w 538163"/>
                <a:gd name="connsiteY8" fmla="*/ 126206 h 1245394"/>
                <a:gd name="connsiteX9" fmla="*/ 47625 w 538163"/>
                <a:gd name="connsiteY9" fmla="*/ 104775 h 1245394"/>
                <a:gd name="connsiteX10" fmla="*/ 19050 w 538163"/>
                <a:gd name="connsiteY10" fmla="*/ 85725 h 1245394"/>
                <a:gd name="connsiteX11" fmla="*/ 4763 w 538163"/>
                <a:gd name="connsiteY11" fmla="*/ 69056 h 1245394"/>
                <a:gd name="connsiteX12" fmla="*/ 0 w 538163"/>
                <a:gd name="connsiteY12" fmla="*/ 50006 h 1245394"/>
                <a:gd name="connsiteX13" fmla="*/ 2381 w 538163"/>
                <a:gd name="connsiteY13" fmla="*/ 35719 h 1245394"/>
                <a:gd name="connsiteX14" fmla="*/ 9525 w 538163"/>
                <a:gd name="connsiteY14" fmla="*/ 21431 h 1245394"/>
                <a:gd name="connsiteX15" fmla="*/ 28575 w 538163"/>
                <a:gd name="connsiteY15" fmla="*/ 9525 h 1245394"/>
                <a:gd name="connsiteX16" fmla="*/ 59531 w 538163"/>
                <a:gd name="connsiteY16" fmla="*/ 0 h 1245394"/>
                <a:gd name="connsiteX17" fmla="*/ 109538 w 538163"/>
                <a:gd name="connsiteY17" fmla="*/ 4762 h 1245394"/>
                <a:gd name="connsiteX18" fmla="*/ 161925 w 538163"/>
                <a:gd name="connsiteY18" fmla="*/ 19050 h 1245394"/>
                <a:gd name="connsiteX19" fmla="*/ 245269 w 538163"/>
                <a:gd name="connsiteY19" fmla="*/ 52387 h 1245394"/>
                <a:gd name="connsiteX20" fmla="*/ 304800 w 538163"/>
                <a:gd name="connsiteY20" fmla="*/ 83344 h 1245394"/>
                <a:gd name="connsiteX21" fmla="*/ 366713 w 538163"/>
                <a:gd name="connsiteY21" fmla="*/ 114300 h 1245394"/>
                <a:gd name="connsiteX22" fmla="*/ 435769 w 538163"/>
                <a:gd name="connsiteY22" fmla="*/ 159544 h 1245394"/>
                <a:gd name="connsiteX23" fmla="*/ 473869 w 538163"/>
                <a:gd name="connsiteY23" fmla="*/ 188119 h 1245394"/>
                <a:gd name="connsiteX24" fmla="*/ 488156 w 538163"/>
                <a:gd name="connsiteY24" fmla="*/ 207169 h 1245394"/>
                <a:gd name="connsiteX25" fmla="*/ 500063 w 538163"/>
                <a:gd name="connsiteY25" fmla="*/ 233362 h 1245394"/>
                <a:gd name="connsiteX26" fmla="*/ 514350 w 538163"/>
                <a:gd name="connsiteY26" fmla="*/ 280987 h 1245394"/>
                <a:gd name="connsiteX27" fmla="*/ 516731 w 538163"/>
                <a:gd name="connsiteY27" fmla="*/ 321469 h 1245394"/>
                <a:gd name="connsiteX28" fmla="*/ 516731 w 538163"/>
                <a:gd name="connsiteY28" fmla="*/ 497681 h 1245394"/>
                <a:gd name="connsiteX29" fmla="*/ 533400 w 538163"/>
                <a:gd name="connsiteY29" fmla="*/ 664369 h 1245394"/>
                <a:gd name="connsiteX30" fmla="*/ 538163 w 538163"/>
                <a:gd name="connsiteY30" fmla="*/ 869156 h 1245394"/>
                <a:gd name="connsiteX31" fmla="*/ 538163 w 538163"/>
                <a:gd name="connsiteY31" fmla="*/ 1023937 h 1245394"/>
                <a:gd name="connsiteX32" fmla="*/ 531019 w 538163"/>
                <a:gd name="connsiteY32" fmla="*/ 1119187 h 1245394"/>
                <a:gd name="connsiteX33" fmla="*/ 519113 w 538163"/>
                <a:gd name="connsiteY33" fmla="*/ 1162050 h 1245394"/>
                <a:gd name="connsiteX34" fmla="*/ 502444 w 538163"/>
                <a:gd name="connsiteY34" fmla="*/ 1197769 h 1245394"/>
                <a:gd name="connsiteX35" fmla="*/ 483394 w 538163"/>
                <a:gd name="connsiteY35" fmla="*/ 1226344 h 1245394"/>
                <a:gd name="connsiteX36" fmla="*/ 466725 w 538163"/>
                <a:gd name="connsiteY36" fmla="*/ 1240631 h 1245394"/>
                <a:gd name="connsiteX37" fmla="*/ 450056 w 538163"/>
                <a:gd name="connsiteY37" fmla="*/ 1245394 h 1245394"/>
                <a:gd name="connsiteX38" fmla="*/ 428625 w 538163"/>
                <a:gd name="connsiteY38" fmla="*/ 1240631 h 1245394"/>
                <a:gd name="connsiteX39" fmla="*/ 404813 w 538163"/>
                <a:gd name="connsiteY39" fmla="*/ 1223962 h 1245394"/>
                <a:gd name="connsiteX40" fmla="*/ 378619 w 538163"/>
                <a:gd name="connsiteY40" fmla="*/ 1188244 h 1245394"/>
                <a:gd name="connsiteX41" fmla="*/ 359569 w 538163"/>
                <a:gd name="connsiteY41" fmla="*/ 1147762 h 1245394"/>
                <a:gd name="connsiteX42" fmla="*/ 347663 w 538163"/>
                <a:gd name="connsiteY42" fmla="*/ 1083469 h 1245394"/>
                <a:gd name="connsiteX43" fmla="*/ 326231 w 538163"/>
                <a:gd name="connsiteY43" fmla="*/ 926306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38163" h="1245394">
                  <a:moveTo>
                    <a:pt x="326231" y="926306"/>
                  </a:moveTo>
                  <a:lnTo>
                    <a:pt x="285750" y="681037"/>
                  </a:lnTo>
                  <a:lnTo>
                    <a:pt x="269081" y="511969"/>
                  </a:lnTo>
                  <a:lnTo>
                    <a:pt x="240506" y="359569"/>
                  </a:lnTo>
                  <a:lnTo>
                    <a:pt x="219075" y="295275"/>
                  </a:lnTo>
                  <a:lnTo>
                    <a:pt x="180975" y="235744"/>
                  </a:lnTo>
                  <a:lnTo>
                    <a:pt x="147638" y="190500"/>
                  </a:lnTo>
                  <a:lnTo>
                    <a:pt x="114300" y="157162"/>
                  </a:lnTo>
                  <a:lnTo>
                    <a:pt x="80963" y="126206"/>
                  </a:lnTo>
                  <a:lnTo>
                    <a:pt x="47625" y="104775"/>
                  </a:lnTo>
                  <a:lnTo>
                    <a:pt x="19050" y="85725"/>
                  </a:lnTo>
                  <a:lnTo>
                    <a:pt x="4763" y="69056"/>
                  </a:lnTo>
                  <a:lnTo>
                    <a:pt x="0" y="50006"/>
                  </a:lnTo>
                  <a:lnTo>
                    <a:pt x="2381" y="35719"/>
                  </a:lnTo>
                  <a:lnTo>
                    <a:pt x="9525" y="21431"/>
                  </a:lnTo>
                  <a:lnTo>
                    <a:pt x="28575" y="9525"/>
                  </a:lnTo>
                  <a:lnTo>
                    <a:pt x="59531" y="0"/>
                  </a:lnTo>
                  <a:lnTo>
                    <a:pt x="109538" y="4762"/>
                  </a:lnTo>
                  <a:lnTo>
                    <a:pt x="161925" y="19050"/>
                  </a:lnTo>
                  <a:lnTo>
                    <a:pt x="245269" y="52387"/>
                  </a:lnTo>
                  <a:lnTo>
                    <a:pt x="304800" y="83344"/>
                  </a:lnTo>
                  <a:lnTo>
                    <a:pt x="366713" y="114300"/>
                  </a:lnTo>
                  <a:lnTo>
                    <a:pt x="435769" y="159544"/>
                  </a:lnTo>
                  <a:lnTo>
                    <a:pt x="473869" y="188119"/>
                  </a:lnTo>
                  <a:lnTo>
                    <a:pt x="488156" y="207169"/>
                  </a:lnTo>
                  <a:lnTo>
                    <a:pt x="500063" y="233362"/>
                  </a:lnTo>
                  <a:lnTo>
                    <a:pt x="514350" y="280987"/>
                  </a:lnTo>
                  <a:lnTo>
                    <a:pt x="516731" y="321469"/>
                  </a:lnTo>
                  <a:lnTo>
                    <a:pt x="516731" y="497681"/>
                  </a:lnTo>
                  <a:lnTo>
                    <a:pt x="533400" y="664369"/>
                  </a:lnTo>
                  <a:lnTo>
                    <a:pt x="538163" y="869156"/>
                  </a:lnTo>
                  <a:lnTo>
                    <a:pt x="538163" y="1023937"/>
                  </a:lnTo>
                  <a:lnTo>
                    <a:pt x="531019" y="1119187"/>
                  </a:lnTo>
                  <a:lnTo>
                    <a:pt x="519113" y="1162050"/>
                  </a:lnTo>
                  <a:lnTo>
                    <a:pt x="502444" y="1197769"/>
                  </a:lnTo>
                  <a:lnTo>
                    <a:pt x="483394" y="1226344"/>
                  </a:lnTo>
                  <a:lnTo>
                    <a:pt x="466725" y="1240631"/>
                  </a:lnTo>
                  <a:lnTo>
                    <a:pt x="450056" y="1245394"/>
                  </a:lnTo>
                  <a:lnTo>
                    <a:pt x="428625" y="1240631"/>
                  </a:lnTo>
                  <a:lnTo>
                    <a:pt x="404813" y="1223962"/>
                  </a:lnTo>
                  <a:lnTo>
                    <a:pt x="378619" y="1188244"/>
                  </a:lnTo>
                  <a:lnTo>
                    <a:pt x="359569" y="1147762"/>
                  </a:lnTo>
                  <a:lnTo>
                    <a:pt x="347663" y="1083469"/>
                  </a:lnTo>
                  <a:lnTo>
                    <a:pt x="326231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2580836-83A3-9C43-9C77-9E1DB69304D0}"/>
                </a:ext>
              </a:extLst>
            </p:cNvPr>
            <p:cNvSpPr/>
            <p:nvPr/>
          </p:nvSpPr>
          <p:spPr>
            <a:xfrm>
              <a:off x="6238875" y="2624138"/>
              <a:ext cx="419100" cy="1184275"/>
            </a:xfrm>
            <a:custGeom>
              <a:avLst/>
              <a:gdLst>
                <a:gd name="connsiteX0" fmla="*/ 38100 w 419100"/>
                <a:gd name="connsiteY0" fmla="*/ 814387 h 1183481"/>
                <a:gd name="connsiteX1" fmla="*/ 111919 w 419100"/>
                <a:gd name="connsiteY1" fmla="*/ 431006 h 1183481"/>
                <a:gd name="connsiteX2" fmla="*/ 133350 w 419100"/>
                <a:gd name="connsiteY2" fmla="*/ 259556 h 1183481"/>
                <a:gd name="connsiteX3" fmla="*/ 128588 w 419100"/>
                <a:gd name="connsiteY3" fmla="*/ 223837 h 1183481"/>
                <a:gd name="connsiteX4" fmla="*/ 116681 w 419100"/>
                <a:gd name="connsiteY4" fmla="*/ 180975 h 1183481"/>
                <a:gd name="connsiteX5" fmla="*/ 100013 w 419100"/>
                <a:gd name="connsiteY5" fmla="*/ 147637 h 1183481"/>
                <a:gd name="connsiteX6" fmla="*/ 80963 w 419100"/>
                <a:gd name="connsiteY6" fmla="*/ 121443 h 1183481"/>
                <a:gd name="connsiteX7" fmla="*/ 54769 w 419100"/>
                <a:gd name="connsiteY7" fmla="*/ 102393 h 1183481"/>
                <a:gd name="connsiteX8" fmla="*/ 38100 w 419100"/>
                <a:gd name="connsiteY8" fmla="*/ 85725 h 1183481"/>
                <a:gd name="connsiteX9" fmla="*/ 16669 w 419100"/>
                <a:gd name="connsiteY9" fmla="*/ 50006 h 1183481"/>
                <a:gd name="connsiteX10" fmla="*/ 9525 w 419100"/>
                <a:gd name="connsiteY10" fmla="*/ 28575 h 1183481"/>
                <a:gd name="connsiteX11" fmla="*/ 14288 w 419100"/>
                <a:gd name="connsiteY11" fmla="*/ 7143 h 1183481"/>
                <a:gd name="connsiteX12" fmla="*/ 26194 w 419100"/>
                <a:gd name="connsiteY12" fmla="*/ 0 h 1183481"/>
                <a:gd name="connsiteX13" fmla="*/ 76200 w 419100"/>
                <a:gd name="connsiteY13" fmla="*/ 0 h 1183481"/>
                <a:gd name="connsiteX14" fmla="*/ 142875 w 419100"/>
                <a:gd name="connsiteY14" fmla="*/ 9525 h 1183481"/>
                <a:gd name="connsiteX15" fmla="*/ 204788 w 419100"/>
                <a:gd name="connsiteY15" fmla="*/ 23812 h 1183481"/>
                <a:gd name="connsiteX16" fmla="*/ 252413 w 419100"/>
                <a:gd name="connsiteY16" fmla="*/ 42862 h 1183481"/>
                <a:gd name="connsiteX17" fmla="*/ 304800 w 419100"/>
                <a:gd name="connsiteY17" fmla="*/ 71437 h 1183481"/>
                <a:gd name="connsiteX18" fmla="*/ 342900 w 419100"/>
                <a:gd name="connsiteY18" fmla="*/ 97631 h 1183481"/>
                <a:gd name="connsiteX19" fmla="*/ 366713 w 419100"/>
                <a:gd name="connsiteY19" fmla="*/ 116681 h 1183481"/>
                <a:gd name="connsiteX20" fmla="*/ 383381 w 419100"/>
                <a:gd name="connsiteY20" fmla="*/ 138112 h 1183481"/>
                <a:gd name="connsiteX21" fmla="*/ 400050 w 419100"/>
                <a:gd name="connsiteY21" fmla="*/ 164306 h 1183481"/>
                <a:gd name="connsiteX22" fmla="*/ 409575 w 419100"/>
                <a:gd name="connsiteY22" fmla="*/ 195262 h 1183481"/>
                <a:gd name="connsiteX23" fmla="*/ 416719 w 419100"/>
                <a:gd name="connsiteY23" fmla="*/ 238125 h 1183481"/>
                <a:gd name="connsiteX24" fmla="*/ 419100 w 419100"/>
                <a:gd name="connsiteY24" fmla="*/ 276225 h 1183481"/>
                <a:gd name="connsiteX25" fmla="*/ 404813 w 419100"/>
                <a:gd name="connsiteY25" fmla="*/ 395287 h 1183481"/>
                <a:gd name="connsiteX26" fmla="*/ 335756 w 419100"/>
                <a:gd name="connsiteY26" fmla="*/ 611981 h 1183481"/>
                <a:gd name="connsiteX27" fmla="*/ 278606 w 419100"/>
                <a:gd name="connsiteY27" fmla="*/ 816768 h 1183481"/>
                <a:gd name="connsiteX28" fmla="*/ 226219 w 419100"/>
                <a:gd name="connsiteY28" fmla="*/ 990600 h 1183481"/>
                <a:gd name="connsiteX29" fmla="*/ 197644 w 419100"/>
                <a:gd name="connsiteY29" fmla="*/ 1088231 h 1183481"/>
                <a:gd name="connsiteX30" fmla="*/ 178594 w 419100"/>
                <a:gd name="connsiteY30" fmla="*/ 1121568 h 1183481"/>
                <a:gd name="connsiteX31" fmla="*/ 157163 w 419100"/>
                <a:gd name="connsiteY31" fmla="*/ 1147762 h 1183481"/>
                <a:gd name="connsiteX32" fmla="*/ 128588 w 419100"/>
                <a:gd name="connsiteY32" fmla="*/ 1171575 h 1183481"/>
                <a:gd name="connsiteX33" fmla="*/ 107156 w 419100"/>
                <a:gd name="connsiteY33" fmla="*/ 1178718 h 1183481"/>
                <a:gd name="connsiteX34" fmla="*/ 78581 w 419100"/>
                <a:gd name="connsiteY34" fmla="*/ 1183481 h 1183481"/>
                <a:gd name="connsiteX35" fmla="*/ 50006 w 419100"/>
                <a:gd name="connsiteY35" fmla="*/ 1181100 h 1183481"/>
                <a:gd name="connsiteX36" fmla="*/ 33338 w 419100"/>
                <a:gd name="connsiteY36" fmla="*/ 1173956 h 1183481"/>
                <a:gd name="connsiteX37" fmla="*/ 19050 w 419100"/>
                <a:gd name="connsiteY37" fmla="*/ 1159668 h 1183481"/>
                <a:gd name="connsiteX38" fmla="*/ 2381 w 419100"/>
                <a:gd name="connsiteY38" fmla="*/ 1109662 h 1183481"/>
                <a:gd name="connsiteX39" fmla="*/ 0 w 419100"/>
                <a:gd name="connsiteY39" fmla="*/ 1026318 h 1183481"/>
                <a:gd name="connsiteX40" fmla="*/ 14288 w 419100"/>
                <a:gd name="connsiteY40" fmla="*/ 947737 h 1183481"/>
                <a:gd name="connsiteX41" fmla="*/ 38100 w 419100"/>
                <a:gd name="connsiteY41" fmla="*/ 8143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9100" h="1183481">
                  <a:moveTo>
                    <a:pt x="38100" y="814387"/>
                  </a:moveTo>
                  <a:lnTo>
                    <a:pt x="111919" y="431006"/>
                  </a:lnTo>
                  <a:lnTo>
                    <a:pt x="133350" y="259556"/>
                  </a:lnTo>
                  <a:lnTo>
                    <a:pt x="128588" y="223837"/>
                  </a:lnTo>
                  <a:lnTo>
                    <a:pt x="116681" y="180975"/>
                  </a:lnTo>
                  <a:lnTo>
                    <a:pt x="100013" y="147637"/>
                  </a:lnTo>
                  <a:lnTo>
                    <a:pt x="80963" y="121443"/>
                  </a:lnTo>
                  <a:lnTo>
                    <a:pt x="54769" y="102393"/>
                  </a:lnTo>
                  <a:lnTo>
                    <a:pt x="38100" y="85725"/>
                  </a:lnTo>
                  <a:lnTo>
                    <a:pt x="16669" y="50006"/>
                  </a:lnTo>
                  <a:lnTo>
                    <a:pt x="9525" y="28575"/>
                  </a:lnTo>
                  <a:lnTo>
                    <a:pt x="14288" y="7143"/>
                  </a:lnTo>
                  <a:lnTo>
                    <a:pt x="26194" y="0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04788" y="23812"/>
                  </a:lnTo>
                  <a:lnTo>
                    <a:pt x="252413" y="42862"/>
                  </a:lnTo>
                  <a:lnTo>
                    <a:pt x="304800" y="71437"/>
                  </a:lnTo>
                  <a:lnTo>
                    <a:pt x="342900" y="97631"/>
                  </a:lnTo>
                  <a:lnTo>
                    <a:pt x="366713" y="116681"/>
                  </a:lnTo>
                  <a:lnTo>
                    <a:pt x="383381" y="138112"/>
                  </a:lnTo>
                  <a:lnTo>
                    <a:pt x="400050" y="164306"/>
                  </a:lnTo>
                  <a:lnTo>
                    <a:pt x="409575" y="195262"/>
                  </a:lnTo>
                  <a:cubicBezTo>
                    <a:pt x="416857" y="236525"/>
                    <a:pt x="416719" y="222041"/>
                    <a:pt x="416719" y="238125"/>
                  </a:cubicBezTo>
                  <a:lnTo>
                    <a:pt x="419100" y="276225"/>
                  </a:lnTo>
                  <a:lnTo>
                    <a:pt x="404813" y="395287"/>
                  </a:lnTo>
                  <a:lnTo>
                    <a:pt x="335756" y="611981"/>
                  </a:lnTo>
                  <a:lnTo>
                    <a:pt x="278606" y="816768"/>
                  </a:lnTo>
                  <a:lnTo>
                    <a:pt x="226219" y="990600"/>
                  </a:lnTo>
                  <a:lnTo>
                    <a:pt x="197644" y="1088231"/>
                  </a:lnTo>
                  <a:lnTo>
                    <a:pt x="178594" y="1121568"/>
                  </a:lnTo>
                  <a:lnTo>
                    <a:pt x="157163" y="1147762"/>
                  </a:lnTo>
                  <a:lnTo>
                    <a:pt x="128588" y="1171575"/>
                  </a:lnTo>
                  <a:lnTo>
                    <a:pt x="107156" y="1178718"/>
                  </a:lnTo>
                  <a:lnTo>
                    <a:pt x="78581" y="1183481"/>
                  </a:lnTo>
                  <a:lnTo>
                    <a:pt x="50006" y="1181100"/>
                  </a:lnTo>
                  <a:lnTo>
                    <a:pt x="33338" y="1173956"/>
                  </a:lnTo>
                  <a:lnTo>
                    <a:pt x="19050" y="1159668"/>
                  </a:lnTo>
                  <a:lnTo>
                    <a:pt x="2381" y="1109662"/>
                  </a:lnTo>
                  <a:cubicBezTo>
                    <a:pt x="1587" y="1081881"/>
                    <a:pt x="794" y="1054099"/>
                    <a:pt x="0" y="1026318"/>
                  </a:cubicBezTo>
                  <a:lnTo>
                    <a:pt x="14288" y="947737"/>
                  </a:lnTo>
                  <a:lnTo>
                    <a:pt x="38100" y="814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C006856-917E-4A49-8540-70E52892CFAC}"/>
                </a:ext>
              </a:extLst>
            </p:cNvPr>
            <p:cNvSpPr/>
            <p:nvPr/>
          </p:nvSpPr>
          <p:spPr>
            <a:xfrm>
              <a:off x="4017963" y="4284663"/>
              <a:ext cx="1416050" cy="1704975"/>
            </a:xfrm>
            <a:custGeom>
              <a:avLst/>
              <a:gdLst>
                <a:gd name="connsiteX0" fmla="*/ 904875 w 1416844"/>
                <a:gd name="connsiteY0" fmla="*/ 1054894 h 1704975"/>
                <a:gd name="connsiteX1" fmla="*/ 733425 w 1416844"/>
                <a:gd name="connsiteY1" fmla="*/ 1240631 h 1704975"/>
                <a:gd name="connsiteX2" fmla="*/ 611981 w 1416844"/>
                <a:gd name="connsiteY2" fmla="*/ 1343025 h 1704975"/>
                <a:gd name="connsiteX3" fmla="*/ 509587 w 1416844"/>
                <a:gd name="connsiteY3" fmla="*/ 1421606 h 1704975"/>
                <a:gd name="connsiteX4" fmla="*/ 333375 w 1416844"/>
                <a:gd name="connsiteY4" fmla="*/ 1535906 h 1704975"/>
                <a:gd name="connsiteX5" fmla="*/ 171450 w 1416844"/>
                <a:gd name="connsiteY5" fmla="*/ 1631156 h 1704975"/>
                <a:gd name="connsiteX6" fmla="*/ 45244 w 1416844"/>
                <a:gd name="connsiteY6" fmla="*/ 1697831 h 1704975"/>
                <a:gd name="connsiteX7" fmla="*/ 21431 w 1416844"/>
                <a:gd name="connsiteY7" fmla="*/ 1704975 h 1704975"/>
                <a:gd name="connsiteX8" fmla="*/ 4762 w 1416844"/>
                <a:gd name="connsiteY8" fmla="*/ 1700212 h 1704975"/>
                <a:gd name="connsiteX9" fmla="*/ 0 w 1416844"/>
                <a:gd name="connsiteY9" fmla="*/ 1688306 h 1704975"/>
                <a:gd name="connsiteX10" fmla="*/ 4762 w 1416844"/>
                <a:gd name="connsiteY10" fmla="*/ 1659731 h 1704975"/>
                <a:gd name="connsiteX11" fmla="*/ 21431 w 1416844"/>
                <a:gd name="connsiteY11" fmla="*/ 1638300 h 1704975"/>
                <a:gd name="connsiteX12" fmla="*/ 173831 w 1416844"/>
                <a:gd name="connsiteY12" fmla="*/ 1526381 h 1704975"/>
                <a:gd name="connsiteX13" fmla="*/ 323850 w 1416844"/>
                <a:gd name="connsiteY13" fmla="*/ 1404937 h 1704975"/>
                <a:gd name="connsiteX14" fmla="*/ 459581 w 1416844"/>
                <a:gd name="connsiteY14" fmla="*/ 1283494 h 1704975"/>
                <a:gd name="connsiteX15" fmla="*/ 614362 w 1416844"/>
                <a:gd name="connsiteY15" fmla="*/ 1123950 h 1704975"/>
                <a:gd name="connsiteX16" fmla="*/ 688181 w 1416844"/>
                <a:gd name="connsiteY16" fmla="*/ 1038225 h 1704975"/>
                <a:gd name="connsiteX17" fmla="*/ 812006 w 1416844"/>
                <a:gd name="connsiteY17" fmla="*/ 866775 h 1704975"/>
                <a:gd name="connsiteX18" fmla="*/ 938212 w 1416844"/>
                <a:gd name="connsiteY18" fmla="*/ 650081 h 1704975"/>
                <a:gd name="connsiteX19" fmla="*/ 1019175 w 1416844"/>
                <a:gd name="connsiteY19" fmla="*/ 500062 h 1704975"/>
                <a:gd name="connsiteX20" fmla="*/ 1071562 w 1416844"/>
                <a:gd name="connsiteY20" fmla="*/ 366712 h 1704975"/>
                <a:gd name="connsiteX21" fmla="*/ 1085850 w 1416844"/>
                <a:gd name="connsiteY21" fmla="*/ 309562 h 1704975"/>
                <a:gd name="connsiteX22" fmla="*/ 1085850 w 1416844"/>
                <a:gd name="connsiteY22" fmla="*/ 276225 h 1704975"/>
                <a:gd name="connsiteX23" fmla="*/ 1073944 w 1416844"/>
                <a:gd name="connsiteY23" fmla="*/ 238125 h 1704975"/>
                <a:gd name="connsiteX24" fmla="*/ 1050131 w 1416844"/>
                <a:gd name="connsiteY24" fmla="*/ 200025 h 1704975"/>
                <a:gd name="connsiteX25" fmla="*/ 1000125 w 1416844"/>
                <a:gd name="connsiteY25" fmla="*/ 142875 h 1704975"/>
                <a:gd name="connsiteX26" fmla="*/ 857250 w 1416844"/>
                <a:gd name="connsiteY26" fmla="*/ 19050 h 1704975"/>
                <a:gd name="connsiteX27" fmla="*/ 1059656 w 1416844"/>
                <a:gd name="connsiteY27" fmla="*/ 0 h 1704975"/>
                <a:gd name="connsiteX28" fmla="*/ 1207294 w 1416844"/>
                <a:gd name="connsiteY28" fmla="*/ 76200 h 1704975"/>
                <a:gd name="connsiteX29" fmla="*/ 1259681 w 1416844"/>
                <a:gd name="connsiteY29" fmla="*/ 102394 h 1704975"/>
                <a:gd name="connsiteX30" fmla="*/ 1338262 w 1416844"/>
                <a:gd name="connsiteY30" fmla="*/ 152400 h 1704975"/>
                <a:gd name="connsiteX31" fmla="*/ 1369219 w 1416844"/>
                <a:gd name="connsiteY31" fmla="*/ 169069 h 1704975"/>
                <a:gd name="connsiteX32" fmla="*/ 1388269 w 1416844"/>
                <a:gd name="connsiteY32" fmla="*/ 185737 h 1704975"/>
                <a:gd name="connsiteX33" fmla="*/ 1402556 w 1416844"/>
                <a:gd name="connsiteY33" fmla="*/ 207169 h 1704975"/>
                <a:gd name="connsiteX34" fmla="*/ 1412081 w 1416844"/>
                <a:gd name="connsiteY34" fmla="*/ 228600 h 1704975"/>
                <a:gd name="connsiteX35" fmla="*/ 1416844 w 1416844"/>
                <a:gd name="connsiteY35" fmla="*/ 259556 h 1704975"/>
                <a:gd name="connsiteX36" fmla="*/ 1407319 w 1416844"/>
                <a:gd name="connsiteY36" fmla="*/ 316706 h 1704975"/>
                <a:gd name="connsiteX37" fmla="*/ 1393031 w 1416844"/>
                <a:gd name="connsiteY37" fmla="*/ 354806 h 1704975"/>
                <a:gd name="connsiteX38" fmla="*/ 1364456 w 1416844"/>
                <a:gd name="connsiteY38" fmla="*/ 388144 h 1704975"/>
                <a:gd name="connsiteX39" fmla="*/ 1290637 w 1416844"/>
                <a:gd name="connsiteY39" fmla="*/ 511969 h 1704975"/>
                <a:gd name="connsiteX40" fmla="*/ 1171575 w 1416844"/>
                <a:gd name="connsiteY40" fmla="*/ 704850 h 1704975"/>
                <a:gd name="connsiteX41" fmla="*/ 1014412 w 1416844"/>
                <a:gd name="connsiteY41" fmla="*/ 926306 h 1704975"/>
                <a:gd name="connsiteX42" fmla="*/ 904875 w 1416844"/>
                <a:gd name="connsiteY42" fmla="*/ 1054894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16844" h="1704975">
                  <a:moveTo>
                    <a:pt x="904875" y="1054894"/>
                  </a:moveTo>
                  <a:lnTo>
                    <a:pt x="733425" y="1240631"/>
                  </a:lnTo>
                  <a:lnTo>
                    <a:pt x="611981" y="1343025"/>
                  </a:lnTo>
                  <a:lnTo>
                    <a:pt x="509587" y="1421606"/>
                  </a:lnTo>
                  <a:lnTo>
                    <a:pt x="333375" y="1535906"/>
                  </a:lnTo>
                  <a:lnTo>
                    <a:pt x="171450" y="1631156"/>
                  </a:lnTo>
                  <a:lnTo>
                    <a:pt x="45244" y="1697831"/>
                  </a:lnTo>
                  <a:lnTo>
                    <a:pt x="21431" y="1704975"/>
                  </a:lnTo>
                  <a:lnTo>
                    <a:pt x="4762" y="1700212"/>
                  </a:lnTo>
                  <a:lnTo>
                    <a:pt x="0" y="1688306"/>
                  </a:lnTo>
                  <a:lnTo>
                    <a:pt x="4762" y="1659731"/>
                  </a:lnTo>
                  <a:lnTo>
                    <a:pt x="21431" y="1638300"/>
                  </a:lnTo>
                  <a:lnTo>
                    <a:pt x="173831" y="1526381"/>
                  </a:lnTo>
                  <a:lnTo>
                    <a:pt x="323850" y="1404937"/>
                  </a:lnTo>
                  <a:lnTo>
                    <a:pt x="459581" y="1283494"/>
                  </a:lnTo>
                  <a:lnTo>
                    <a:pt x="614362" y="1123950"/>
                  </a:lnTo>
                  <a:lnTo>
                    <a:pt x="688181" y="1038225"/>
                  </a:lnTo>
                  <a:lnTo>
                    <a:pt x="812006" y="866775"/>
                  </a:lnTo>
                  <a:lnTo>
                    <a:pt x="938212" y="650081"/>
                  </a:lnTo>
                  <a:lnTo>
                    <a:pt x="1019175" y="500062"/>
                  </a:lnTo>
                  <a:lnTo>
                    <a:pt x="1071562" y="366712"/>
                  </a:lnTo>
                  <a:lnTo>
                    <a:pt x="1085850" y="309562"/>
                  </a:lnTo>
                  <a:lnTo>
                    <a:pt x="1085850" y="276225"/>
                  </a:lnTo>
                  <a:lnTo>
                    <a:pt x="1073944" y="238125"/>
                  </a:lnTo>
                  <a:lnTo>
                    <a:pt x="1050131" y="200025"/>
                  </a:lnTo>
                  <a:lnTo>
                    <a:pt x="1000125" y="142875"/>
                  </a:lnTo>
                  <a:lnTo>
                    <a:pt x="857250" y="19050"/>
                  </a:lnTo>
                  <a:lnTo>
                    <a:pt x="1059656" y="0"/>
                  </a:lnTo>
                  <a:lnTo>
                    <a:pt x="1207294" y="76200"/>
                  </a:lnTo>
                  <a:lnTo>
                    <a:pt x="1259681" y="102394"/>
                  </a:lnTo>
                  <a:lnTo>
                    <a:pt x="1338262" y="152400"/>
                  </a:lnTo>
                  <a:lnTo>
                    <a:pt x="1369219" y="169069"/>
                  </a:lnTo>
                  <a:cubicBezTo>
                    <a:pt x="1386739" y="184087"/>
                    <a:pt x="1380712" y="178183"/>
                    <a:pt x="1388269" y="185737"/>
                  </a:cubicBezTo>
                  <a:lnTo>
                    <a:pt x="1402556" y="207169"/>
                  </a:lnTo>
                  <a:lnTo>
                    <a:pt x="1412081" y="228600"/>
                  </a:lnTo>
                  <a:lnTo>
                    <a:pt x="1416844" y="259556"/>
                  </a:lnTo>
                  <a:lnTo>
                    <a:pt x="1407319" y="316706"/>
                  </a:lnTo>
                  <a:lnTo>
                    <a:pt x="1393031" y="354806"/>
                  </a:lnTo>
                  <a:lnTo>
                    <a:pt x="1364456" y="388144"/>
                  </a:lnTo>
                  <a:lnTo>
                    <a:pt x="1290637" y="511969"/>
                  </a:lnTo>
                  <a:lnTo>
                    <a:pt x="1171575" y="704850"/>
                  </a:lnTo>
                  <a:lnTo>
                    <a:pt x="1014412" y="926306"/>
                  </a:lnTo>
                  <a:lnTo>
                    <a:pt x="904875" y="1054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AFE9D1F-8D75-7142-A644-7D6EA33204E6}"/>
                </a:ext>
              </a:extLst>
            </p:cNvPr>
            <p:cNvSpPr/>
            <p:nvPr/>
          </p:nvSpPr>
          <p:spPr>
            <a:xfrm>
              <a:off x="5656263" y="4181475"/>
              <a:ext cx="1743075" cy="1638300"/>
            </a:xfrm>
            <a:custGeom>
              <a:avLst/>
              <a:gdLst>
                <a:gd name="connsiteX0" fmla="*/ 228600 w 1743075"/>
                <a:gd name="connsiteY0" fmla="*/ 823913 h 1638300"/>
                <a:gd name="connsiteX1" fmla="*/ 228600 w 1743075"/>
                <a:gd name="connsiteY1" fmla="*/ 364331 h 1638300"/>
                <a:gd name="connsiteX2" fmla="*/ 223837 w 1743075"/>
                <a:gd name="connsiteY2" fmla="*/ 247650 h 1638300"/>
                <a:gd name="connsiteX3" fmla="*/ 216694 w 1743075"/>
                <a:gd name="connsiteY3" fmla="*/ 204788 h 1638300"/>
                <a:gd name="connsiteX4" fmla="*/ 204787 w 1743075"/>
                <a:gd name="connsiteY4" fmla="*/ 161925 h 1638300"/>
                <a:gd name="connsiteX5" fmla="*/ 188119 w 1743075"/>
                <a:gd name="connsiteY5" fmla="*/ 135731 h 1638300"/>
                <a:gd name="connsiteX6" fmla="*/ 173831 w 1743075"/>
                <a:gd name="connsiteY6" fmla="*/ 116681 h 1638300"/>
                <a:gd name="connsiteX7" fmla="*/ 140494 w 1743075"/>
                <a:gd name="connsiteY7" fmla="*/ 88106 h 1638300"/>
                <a:gd name="connsiteX8" fmla="*/ 0 w 1743075"/>
                <a:gd name="connsiteY8" fmla="*/ 0 h 1638300"/>
                <a:gd name="connsiteX9" fmla="*/ 261937 w 1743075"/>
                <a:gd name="connsiteY9" fmla="*/ 0 h 1638300"/>
                <a:gd name="connsiteX10" fmla="*/ 366712 w 1743075"/>
                <a:gd name="connsiteY10" fmla="*/ 92869 h 1638300"/>
                <a:gd name="connsiteX11" fmla="*/ 419100 w 1743075"/>
                <a:gd name="connsiteY11" fmla="*/ 140494 h 1638300"/>
                <a:gd name="connsiteX12" fmla="*/ 454819 w 1743075"/>
                <a:gd name="connsiteY12" fmla="*/ 176213 h 1638300"/>
                <a:gd name="connsiteX13" fmla="*/ 485775 w 1743075"/>
                <a:gd name="connsiteY13" fmla="*/ 211931 h 1638300"/>
                <a:gd name="connsiteX14" fmla="*/ 504825 w 1743075"/>
                <a:gd name="connsiteY14" fmla="*/ 240506 h 1638300"/>
                <a:gd name="connsiteX15" fmla="*/ 514350 w 1743075"/>
                <a:gd name="connsiteY15" fmla="*/ 271463 h 1638300"/>
                <a:gd name="connsiteX16" fmla="*/ 516731 w 1743075"/>
                <a:gd name="connsiteY16" fmla="*/ 302419 h 1638300"/>
                <a:gd name="connsiteX17" fmla="*/ 509587 w 1743075"/>
                <a:gd name="connsiteY17" fmla="*/ 347663 h 1638300"/>
                <a:gd name="connsiteX18" fmla="*/ 488156 w 1743075"/>
                <a:gd name="connsiteY18" fmla="*/ 392906 h 1638300"/>
                <a:gd name="connsiteX19" fmla="*/ 438150 w 1743075"/>
                <a:gd name="connsiteY19" fmla="*/ 695325 h 1638300"/>
                <a:gd name="connsiteX20" fmla="*/ 414337 w 1743075"/>
                <a:gd name="connsiteY20" fmla="*/ 919163 h 1638300"/>
                <a:gd name="connsiteX21" fmla="*/ 404812 w 1743075"/>
                <a:gd name="connsiteY21" fmla="*/ 1185863 h 1638300"/>
                <a:gd name="connsiteX22" fmla="*/ 409575 w 1743075"/>
                <a:gd name="connsiteY22" fmla="*/ 1221581 h 1638300"/>
                <a:gd name="connsiteX23" fmla="*/ 416719 w 1743075"/>
                <a:gd name="connsiteY23" fmla="*/ 1257300 h 1638300"/>
                <a:gd name="connsiteX24" fmla="*/ 431006 w 1743075"/>
                <a:gd name="connsiteY24" fmla="*/ 1288256 h 1638300"/>
                <a:gd name="connsiteX25" fmla="*/ 452437 w 1743075"/>
                <a:gd name="connsiteY25" fmla="*/ 1314450 h 1638300"/>
                <a:gd name="connsiteX26" fmla="*/ 481012 w 1743075"/>
                <a:gd name="connsiteY26" fmla="*/ 1340644 h 1638300"/>
                <a:gd name="connsiteX27" fmla="*/ 521494 w 1743075"/>
                <a:gd name="connsiteY27" fmla="*/ 1362075 h 1638300"/>
                <a:gd name="connsiteX28" fmla="*/ 564356 w 1743075"/>
                <a:gd name="connsiteY28" fmla="*/ 1376363 h 1638300"/>
                <a:gd name="connsiteX29" fmla="*/ 642937 w 1743075"/>
                <a:gd name="connsiteY29" fmla="*/ 1390650 h 1638300"/>
                <a:gd name="connsiteX30" fmla="*/ 721519 w 1743075"/>
                <a:gd name="connsiteY30" fmla="*/ 1393031 h 1638300"/>
                <a:gd name="connsiteX31" fmla="*/ 859631 w 1743075"/>
                <a:gd name="connsiteY31" fmla="*/ 1402556 h 1638300"/>
                <a:gd name="connsiteX32" fmla="*/ 1028700 w 1743075"/>
                <a:gd name="connsiteY32" fmla="*/ 1397794 h 1638300"/>
                <a:gd name="connsiteX33" fmla="*/ 1157287 w 1743075"/>
                <a:gd name="connsiteY33" fmla="*/ 1388269 h 1638300"/>
                <a:gd name="connsiteX34" fmla="*/ 1235869 w 1743075"/>
                <a:gd name="connsiteY34" fmla="*/ 1376363 h 1638300"/>
                <a:gd name="connsiteX35" fmla="*/ 1309687 w 1743075"/>
                <a:gd name="connsiteY35" fmla="*/ 1354931 h 1638300"/>
                <a:gd name="connsiteX36" fmla="*/ 1352550 w 1743075"/>
                <a:gd name="connsiteY36" fmla="*/ 1326356 h 1638300"/>
                <a:gd name="connsiteX37" fmla="*/ 1631156 w 1743075"/>
                <a:gd name="connsiteY37" fmla="*/ 1312069 h 1638300"/>
                <a:gd name="connsiteX38" fmla="*/ 1674019 w 1743075"/>
                <a:gd name="connsiteY38" fmla="*/ 1369219 h 1638300"/>
                <a:gd name="connsiteX39" fmla="*/ 1724025 w 1743075"/>
                <a:gd name="connsiteY39" fmla="*/ 1416844 h 1638300"/>
                <a:gd name="connsiteX40" fmla="*/ 1733550 w 1743075"/>
                <a:gd name="connsiteY40" fmla="*/ 1435894 h 1638300"/>
                <a:gd name="connsiteX41" fmla="*/ 1743075 w 1743075"/>
                <a:gd name="connsiteY41" fmla="*/ 1476375 h 1638300"/>
                <a:gd name="connsiteX42" fmla="*/ 1740694 w 1743075"/>
                <a:gd name="connsiteY42" fmla="*/ 1514475 h 1638300"/>
                <a:gd name="connsiteX43" fmla="*/ 1726406 w 1743075"/>
                <a:gd name="connsiteY43" fmla="*/ 1540669 h 1638300"/>
                <a:gd name="connsiteX44" fmla="*/ 1693069 w 1743075"/>
                <a:gd name="connsiteY44" fmla="*/ 1566863 h 1638300"/>
                <a:gd name="connsiteX45" fmla="*/ 1657350 w 1743075"/>
                <a:gd name="connsiteY45" fmla="*/ 1588294 h 1638300"/>
                <a:gd name="connsiteX46" fmla="*/ 1578769 w 1743075"/>
                <a:gd name="connsiteY46" fmla="*/ 1600200 h 1638300"/>
                <a:gd name="connsiteX47" fmla="*/ 1412081 w 1743075"/>
                <a:gd name="connsiteY47" fmla="*/ 1621631 h 1638300"/>
                <a:gd name="connsiteX48" fmla="*/ 1243012 w 1743075"/>
                <a:gd name="connsiteY48" fmla="*/ 1633538 h 1638300"/>
                <a:gd name="connsiteX49" fmla="*/ 971550 w 1743075"/>
                <a:gd name="connsiteY49" fmla="*/ 1638300 h 1638300"/>
                <a:gd name="connsiteX50" fmla="*/ 692944 w 1743075"/>
                <a:gd name="connsiteY50" fmla="*/ 1638300 h 1638300"/>
                <a:gd name="connsiteX51" fmla="*/ 588169 w 1743075"/>
                <a:gd name="connsiteY51" fmla="*/ 1628775 h 1638300"/>
                <a:gd name="connsiteX52" fmla="*/ 545306 w 1743075"/>
                <a:gd name="connsiteY52" fmla="*/ 1619250 h 1638300"/>
                <a:gd name="connsiteX53" fmla="*/ 485775 w 1743075"/>
                <a:gd name="connsiteY53" fmla="*/ 1604963 h 1638300"/>
                <a:gd name="connsiteX54" fmla="*/ 423862 w 1743075"/>
                <a:gd name="connsiteY54" fmla="*/ 1578769 h 1638300"/>
                <a:gd name="connsiteX55" fmla="*/ 381000 w 1743075"/>
                <a:gd name="connsiteY55" fmla="*/ 1554956 h 1638300"/>
                <a:gd name="connsiteX56" fmla="*/ 338137 w 1743075"/>
                <a:gd name="connsiteY56" fmla="*/ 1526381 h 1638300"/>
                <a:gd name="connsiteX57" fmla="*/ 302419 w 1743075"/>
                <a:gd name="connsiteY57" fmla="*/ 1493044 h 1638300"/>
                <a:gd name="connsiteX58" fmla="*/ 280987 w 1743075"/>
                <a:gd name="connsiteY58" fmla="*/ 1459706 h 1638300"/>
                <a:gd name="connsiteX59" fmla="*/ 257175 w 1743075"/>
                <a:gd name="connsiteY59" fmla="*/ 1414463 h 1638300"/>
                <a:gd name="connsiteX60" fmla="*/ 238125 w 1743075"/>
                <a:gd name="connsiteY60" fmla="*/ 1335881 h 1638300"/>
                <a:gd name="connsiteX61" fmla="*/ 230981 w 1743075"/>
                <a:gd name="connsiteY61" fmla="*/ 1209675 h 1638300"/>
                <a:gd name="connsiteX62" fmla="*/ 228600 w 1743075"/>
                <a:gd name="connsiteY62" fmla="*/ 1019175 h 1638300"/>
                <a:gd name="connsiteX63" fmla="*/ 228600 w 1743075"/>
                <a:gd name="connsiteY63" fmla="*/ 823913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43075" h="1638300">
                  <a:moveTo>
                    <a:pt x="228600" y="823913"/>
                  </a:moveTo>
                  <a:lnTo>
                    <a:pt x="228600" y="364331"/>
                  </a:lnTo>
                  <a:lnTo>
                    <a:pt x="223837" y="247650"/>
                  </a:lnTo>
                  <a:lnTo>
                    <a:pt x="216694" y="204788"/>
                  </a:lnTo>
                  <a:lnTo>
                    <a:pt x="204787" y="161925"/>
                  </a:lnTo>
                  <a:lnTo>
                    <a:pt x="188119" y="135731"/>
                  </a:lnTo>
                  <a:lnTo>
                    <a:pt x="173831" y="116681"/>
                  </a:lnTo>
                  <a:lnTo>
                    <a:pt x="140494" y="88106"/>
                  </a:lnTo>
                  <a:lnTo>
                    <a:pt x="0" y="0"/>
                  </a:lnTo>
                  <a:lnTo>
                    <a:pt x="261937" y="0"/>
                  </a:lnTo>
                  <a:lnTo>
                    <a:pt x="366712" y="92869"/>
                  </a:lnTo>
                  <a:lnTo>
                    <a:pt x="419100" y="140494"/>
                  </a:lnTo>
                  <a:lnTo>
                    <a:pt x="454819" y="176213"/>
                  </a:lnTo>
                  <a:lnTo>
                    <a:pt x="485775" y="211931"/>
                  </a:lnTo>
                  <a:lnTo>
                    <a:pt x="504825" y="240506"/>
                  </a:lnTo>
                  <a:lnTo>
                    <a:pt x="514350" y="271463"/>
                  </a:lnTo>
                  <a:lnTo>
                    <a:pt x="516731" y="302419"/>
                  </a:lnTo>
                  <a:lnTo>
                    <a:pt x="509587" y="347663"/>
                  </a:lnTo>
                  <a:lnTo>
                    <a:pt x="488156" y="392906"/>
                  </a:lnTo>
                  <a:lnTo>
                    <a:pt x="438150" y="695325"/>
                  </a:lnTo>
                  <a:lnTo>
                    <a:pt x="414337" y="919163"/>
                  </a:lnTo>
                  <a:lnTo>
                    <a:pt x="404812" y="1185863"/>
                  </a:lnTo>
                  <a:lnTo>
                    <a:pt x="409575" y="1221581"/>
                  </a:lnTo>
                  <a:lnTo>
                    <a:pt x="416719" y="1257300"/>
                  </a:lnTo>
                  <a:lnTo>
                    <a:pt x="431006" y="1288256"/>
                  </a:lnTo>
                  <a:lnTo>
                    <a:pt x="452437" y="1314450"/>
                  </a:lnTo>
                  <a:lnTo>
                    <a:pt x="481012" y="1340644"/>
                  </a:lnTo>
                  <a:lnTo>
                    <a:pt x="521494" y="1362075"/>
                  </a:lnTo>
                  <a:lnTo>
                    <a:pt x="564356" y="1376363"/>
                  </a:lnTo>
                  <a:lnTo>
                    <a:pt x="642937" y="1390650"/>
                  </a:lnTo>
                  <a:lnTo>
                    <a:pt x="721519" y="1393031"/>
                  </a:lnTo>
                  <a:lnTo>
                    <a:pt x="859631" y="1402556"/>
                  </a:lnTo>
                  <a:lnTo>
                    <a:pt x="1028700" y="1397794"/>
                  </a:lnTo>
                  <a:lnTo>
                    <a:pt x="1157287" y="1388269"/>
                  </a:lnTo>
                  <a:lnTo>
                    <a:pt x="1235869" y="1376363"/>
                  </a:lnTo>
                  <a:lnTo>
                    <a:pt x="1309687" y="1354931"/>
                  </a:lnTo>
                  <a:lnTo>
                    <a:pt x="1352550" y="1326356"/>
                  </a:lnTo>
                  <a:lnTo>
                    <a:pt x="1631156" y="1312069"/>
                  </a:lnTo>
                  <a:lnTo>
                    <a:pt x="1674019" y="1369219"/>
                  </a:lnTo>
                  <a:lnTo>
                    <a:pt x="1724025" y="1416844"/>
                  </a:lnTo>
                  <a:lnTo>
                    <a:pt x="1733550" y="1435894"/>
                  </a:lnTo>
                  <a:lnTo>
                    <a:pt x="1743075" y="1476375"/>
                  </a:lnTo>
                  <a:lnTo>
                    <a:pt x="1740694" y="1514475"/>
                  </a:lnTo>
                  <a:lnTo>
                    <a:pt x="1726406" y="1540669"/>
                  </a:lnTo>
                  <a:lnTo>
                    <a:pt x="1693069" y="1566863"/>
                  </a:lnTo>
                  <a:lnTo>
                    <a:pt x="1657350" y="1588294"/>
                  </a:lnTo>
                  <a:lnTo>
                    <a:pt x="1578769" y="1600200"/>
                  </a:lnTo>
                  <a:lnTo>
                    <a:pt x="1412081" y="1621631"/>
                  </a:lnTo>
                  <a:lnTo>
                    <a:pt x="1243012" y="1633538"/>
                  </a:lnTo>
                  <a:lnTo>
                    <a:pt x="971550" y="1638300"/>
                  </a:lnTo>
                  <a:lnTo>
                    <a:pt x="692944" y="1638300"/>
                  </a:lnTo>
                  <a:lnTo>
                    <a:pt x="588169" y="1628775"/>
                  </a:lnTo>
                  <a:lnTo>
                    <a:pt x="545306" y="1619250"/>
                  </a:lnTo>
                  <a:lnTo>
                    <a:pt x="485775" y="1604963"/>
                  </a:lnTo>
                  <a:lnTo>
                    <a:pt x="423862" y="1578769"/>
                  </a:lnTo>
                  <a:lnTo>
                    <a:pt x="381000" y="1554956"/>
                  </a:lnTo>
                  <a:lnTo>
                    <a:pt x="338137" y="1526381"/>
                  </a:lnTo>
                  <a:lnTo>
                    <a:pt x="302419" y="1493044"/>
                  </a:lnTo>
                  <a:lnTo>
                    <a:pt x="280987" y="1459706"/>
                  </a:lnTo>
                  <a:lnTo>
                    <a:pt x="257175" y="1414463"/>
                  </a:lnTo>
                  <a:lnTo>
                    <a:pt x="238125" y="1335881"/>
                  </a:lnTo>
                  <a:lnTo>
                    <a:pt x="230981" y="1209675"/>
                  </a:lnTo>
                  <a:cubicBezTo>
                    <a:pt x="230187" y="1146175"/>
                    <a:pt x="229394" y="1082675"/>
                    <a:pt x="228600" y="1019175"/>
                  </a:cubicBezTo>
                  <a:lnTo>
                    <a:pt x="228600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32CB015-F8D7-4E4B-B9CF-57D68FC64A4A}"/>
                </a:ext>
              </a:extLst>
            </p:cNvPr>
            <p:cNvSpPr/>
            <p:nvPr/>
          </p:nvSpPr>
          <p:spPr>
            <a:xfrm>
              <a:off x="6962775" y="4878388"/>
              <a:ext cx="328613" cy="714375"/>
            </a:xfrm>
            <a:custGeom>
              <a:avLst/>
              <a:gdLst>
                <a:gd name="connsiteX0" fmla="*/ 138113 w 328613"/>
                <a:gd name="connsiteY0" fmla="*/ 330994 h 714375"/>
                <a:gd name="connsiteX1" fmla="*/ 85725 w 328613"/>
                <a:gd name="connsiteY1" fmla="*/ 528638 h 714375"/>
                <a:gd name="connsiteX2" fmla="*/ 76200 w 328613"/>
                <a:gd name="connsiteY2" fmla="*/ 578644 h 714375"/>
                <a:gd name="connsiteX3" fmla="*/ 0 w 328613"/>
                <a:gd name="connsiteY3" fmla="*/ 692944 h 714375"/>
                <a:gd name="connsiteX4" fmla="*/ 328613 w 328613"/>
                <a:gd name="connsiteY4" fmla="*/ 714375 h 714375"/>
                <a:gd name="connsiteX5" fmla="*/ 323850 w 328613"/>
                <a:gd name="connsiteY5" fmla="*/ 614363 h 714375"/>
                <a:gd name="connsiteX6" fmla="*/ 304800 w 328613"/>
                <a:gd name="connsiteY6" fmla="*/ 566738 h 714375"/>
                <a:gd name="connsiteX7" fmla="*/ 295275 w 328613"/>
                <a:gd name="connsiteY7" fmla="*/ 495300 h 714375"/>
                <a:gd name="connsiteX8" fmla="*/ 280988 w 328613"/>
                <a:gd name="connsiteY8" fmla="*/ 195263 h 714375"/>
                <a:gd name="connsiteX9" fmla="*/ 283369 w 328613"/>
                <a:gd name="connsiteY9" fmla="*/ 38100 h 714375"/>
                <a:gd name="connsiteX10" fmla="*/ 278606 w 328613"/>
                <a:gd name="connsiteY10" fmla="*/ 19050 h 714375"/>
                <a:gd name="connsiteX11" fmla="*/ 259556 w 328613"/>
                <a:gd name="connsiteY11" fmla="*/ 4763 h 714375"/>
                <a:gd name="connsiteX12" fmla="*/ 233363 w 328613"/>
                <a:gd name="connsiteY12" fmla="*/ 0 h 714375"/>
                <a:gd name="connsiteX13" fmla="*/ 219075 w 328613"/>
                <a:gd name="connsiteY13" fmla="*/ 11907 h 714375"/>
                <a:gd name="connsiteX14" fmla="*/ 138113 w 328613"/>
                <a:gd name="connsiteY14" fmla="*/ 330994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8613" h="714375">
                  <a:moveTo>
                    <a:pt x="138113" y="330994"/>
                  </a:moveTo>
                  <a:lnTo>
                    <a:pt x="85725" y="528638"/>
                  </a:lnTo>
                  <a:lnTo>
                    <a:pt x="76200" y="578644"/>
                  </a:lnTo>
                  <a:lnTo>
                    <a:pt x="0" y="692944"/>
                  </a:lnTo>
                  <a:lnTo>
                    <a:pt x="328613" y="714375"/>
                  </a:lnTo>
                  <a:lnTo>
                    <a:pt x="323850" y="614363"/>
                  </a:lnTo>
                  <a:lnTo>
                    <a:pt x="304800" y="566738"/>
                  </a:lnTo>
                  <a:lnTo>
                    <a:pt x="295275" y="495300"/>
                  </a:lnTo>
                  <a:lnTo>
                    <a:pt x="280988" y="195263"/>
                  </a:lnTo>
                  <a:cubicBezTo>
                    <a:pt x="281782" y="142875"/>
                    <a:pt x="282575" y="90488"/>
                    <a:pt x="283369" y="38100"/>
                  </a:cubicBezTo>
                  <a:lnTo>
                    <a:pt x="278606" y="19050"/>
                  </a:lnTo>
                  <a:lnTo>
                    <a:pt x="259556" y="4763"/>
                  </a:lnTo>
                  <a:lnTo>
                    <a:pt x="233363" y="0"/>
                  </a:lnTo>
                  <a:lnTo>
                    <a:pt x="219075" y="11907"/>
                  </a:lnTo>
                  <a:lnTo>
                    <a:pt x="13811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1694712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6FE5BF-6A3C-40AC-AB4B-CC0B0AA0085B}"/>
              </a:ext>
            </a:extLst>
          </p:cNvPr>
          <p:cNvGrpSpPr/>
          <p:nvPr/>
        </p:nvGrpSpPr>
        <p:grpSpPr>
          <a:xfrm>
            <a:off x="2495550" y="1547813"/>
            <a:ext cx="4814888" cy="4378325"/>
            <a:chOff x="2495550" y="1547813"/>
            <a:chExt cx="4814888" cy="43783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11E9150-B732-D148-BD7F-7A5062AA5AB8}"/>
                </a:ext>
              </a:extLst>
            </p:cNvPr>
            <p:cNvSpPr/>
            <p:nvPr/>
          </p:nvSpPr>
          <p:spPr>
            <a:xfrm>
              <a:off x="2636838" y="1636713"/>
              <a:ext cx="1787525" cy="830262"/>
            </a:xfrm>
            <a:custGeom>
              <a:avLst/>
              <a:gdLst>
                <a:gd name="connsiteX0" fmla="*/ 1383506 w 1788319"/>
                <a:gd name="connsiteY0" fmla="*/ 514350 h 831056"/>
                <a:gd name="connsiteX1" fmla="*/ 1021556 w 1788319"/>
                <a:gd name="connsiteY1" fmla="*/ 614362 h 831056"/>
                <a:gd name="connsiteX2" fmla="*/ 881062 w 1788319"/>
                <a:gd name="connsiteY2" fmla="*/ 657225 h 831056"/>
                <a:gd name="connsiteX3" fmla="*/ 738187 w 1788319"/>
                <a:gd name="connsiteY3" fmla="*/ 697706 h 831056"/>
                <a:gd name="connsiteX4" fmla="*/ 607219 w 1788319"/>
                <a:gd name="connsiteY4" fmla="*/ 728662 h 831056"/>
                <a:gd name="connsiteX5" fmla="*/ 478631 w 1788319"/>
                <a:gd name="connsiteY5" fmla="*/ 757237 h 831056"/>
                <a:gd name="connsiteX6" fmla="*/ 352425 w 1788319"/>
                <a:gd name="connsiteY6" fmla="*/ 783431 h 831056"/>
                <a:gd name="connsiteX7" fmla="*/ 173831 w 1788319"/>
                <a:gd name="connsiteY7" fmla="*/ 814387 h 831056"/>
                <a:gd name="connsiteX8" fmla="*/ 69056 w 1788319"/>
                <a:gd name="connsiteY8" fmla="*/ 828675 h 831056"/>
                <a:gd name="connsiteX9" fmla="*/ 35719 w 1788319"/>
                <a:gd name="connsiteY9" fmla="*/ 831056 h 831056"/>
                <a:gd name="connsiteX10" fmla="*/ 14287 w 1788319"/>
                <a:gd name="connsiteY10" fmla="*/ 826294 h 831056"/>
                <a:gd name="connsiteX11" fmla="*/ 2381 w 1788319"/>
                <a:gd name="connsiteY11" fmla="*/ 819150 h 831056"/>
                <a:gd name="connsiteX12" fmla="*/ 0 w 1788319"/>
                <a:gd name="connsiteY12" fmla="*/ 804862 h 831056"/>
                <a:gd name="connsiteX13" fmla="*/ 7144 w 1788319"/>
                <a:gd name="connsiteY13" fmla="*/ 790575 h 831056"/>
                <a:gd name="connsiteX14" fmla="*/ 64294 w 1788319"/>
                <a:gd name="connsiteY14" fmla="*/ 766762 h 831056"/>
                <a:gd name="connsiteX15" fmla="*/ 228600 w 1788319"/>
                <a:gd name="connsiteY15" fmla="*/ 709612 h 831056"/>
                <a:gd name="connsiteX16" fmla="*/ 435769 w 1788319"/>
                <a:gd name="connsiteY16" fmla="*/ 631031 h 831056"/>
                <a:gd name="connsiteX17" fmla="*/ 671512 w 1788319"/>
                <a:gd name="connsiteY17" fmla="*/ 542925 h 831056"/>
                <a:gd name="connsiteX18" fmla="*/ 895350 w 1788319"/>
                <a:gd name="connsiteY18" fmla="*/ 454819 h 831056"/>
                <a:gd name="connsiteX19" fmla="*/ 1000125 w 1788319"/>
                <a:gd name="connsiteY19" fmla="*/ 409575 h 831056"/>
                <a:gd name="connsiteX20" fmla="*/ 1145381 w 1788319"/>
                <a:gd name="connsiteY20" fmla="*/ 335756 h 831056"/>
                <a:gd name="connsiteX21" fmla="*/ 1247775 w 1788319"/>
                <a:gd name="connsiteY21" fmla="*/ 276225 h 831056"/>
                <a:gd name="connsiteX22" fmla="*/ 1323975 w 1788319"/>
                <a:gd name="connsiteY22" fmla="*/ 221456 h 831056"/>
                <a:gd name="connsiteX23" fmla="*/ 1345406 w 1788319"/>
                <a:gd name="connsiteY23" fmla="*/ 197644 h 831056"/>
                <a:gd name="connsiteX24" fmla="*/ 1354931 w 1788319"/>
                <a:gd name="connsiteY24" fmla="*/ 173831 h 831056"/>
                <a:gd name="connsiteX25" fmla="*/ 1354931 w 1788319"/>
                <a:gd name="connsiteY25" fmla="*/ 154781 h 831056"/>
                <a:gd name="connsiteX26" fmla="*/ 1347787 w 1788319"/>
                <a:gd name="connsiteY26" fmla="*/ 123825 h 831056"/>
                <a:gd name="connsiteX27" fmla="*/ 1326356 w 1788319"/>
                <a:gd name="connsiteY27" fmla="*/ 95250 h 831056"/>
                <a:gd name="connsiteX28" fmla="*/ 1304925 w 1788319"/>
                <a:gd name="connsiteY28" fmla="*/ 76200 h 831056"/>
                <a:gd name="connsiteX29" fmla="*/ 1285875 w 1788319"/>
                <a:gd name="connsiteY29" fmla="*/ 52387 h 831056"/>
                <a:gd name="connsiteX30" fmla="*/ 1276350 w 1788319"/>
                <a:gd name="connsiteY30" fmla="*/ 26194 h 831056"/>
                <a:gd name="connsiteX31" fmla="*/ 1278731 w 1788319"/>
                <a:gd name="connsiteY31" fmla="*/ 9525 h 831056"/>
                <a:gd name="connsiteX32" fmla="*/ 1288256 w 1788319"/>
                <a:gd name="connsiteY32" fmla="*/ 0 h 831056"/>
                <a:gd name="connsiteX33" fmla="*/ 1319212 w 1788319"/>
                <a:gd name="connsiteY33" fmla="*/ 2381 h 831056"/>
                <a:gd name="connsiteX34" fmla="*/ 1376362 w 1788319"/>
                <a:gd name="connsiteY34" fmla="*/ 23812 h 831056"/>
                <a:gd name="connsiteX35" fmla="*/ 1469231 w 1788319"/>
                <a:gd name="connsiteY35" fmla="*/ 64294 h 831056"/>
                <a:gd name="connsiteX36" fmla="*/ 1543050 w 1788319"/>
                <a:gd name="connsiteY36" fmla="*/ 102394 h 831056"/>
                <a:gd name="connsiteX37" fmla="*/ 1609725 w 1788319"/>
                <a:gd name="connsiteY37" fmla="*/ 138112 h 831056"/>
                <a:gd name="connsiteX38" fmla="*/ 1654969 w 1788319"/>
                <a:gd name="connsiteY38" fmla="*/ 169069 h 831056"/>
                <a:gd name="connsiteX39" fmla="*/ 1697831 w 1788319"/>
                <a:gd name="connsiteY39" fmla="*/ 200025 h 831056"/>
                <a:gd name="connsiteX40" fmla="*/ 1733550 w 1788319"/>
                <a:gd name="connsiteY40" fmla="*/ 230981 h 831056"/>
                <a:gd name="connsiteX41" fmla="*/ 1771650 w 1788319"/>
                <a:gd name="connsiteY41" fmla="*/ 273844 h 831056"/>
                <a:gd name="connsiteX42" fmla="*/ 1783556 w 1788319"/>
                <a:gd name="connsiteY42" fmla="*/ 297656 h 831056"/>
                <a:gd name="connsiteX43" fmla="*/ 1788319 w 1788319"/>
                <a:gd name="connsiteY43" fmla="*/ 323850 h 831056"/>
                <a:gd name="connsiteX44" fmla="*/ 1785937 w 1788319"/>
                <a:gd name="connsiteY44" fmla="*/ 342900 h 831056"/>
                <a:gd name="connsiteX45" fmla="*/ 1778794 w 1788319"/>
                <a:gd name="connsiteY45" fmla="*/ 364331 h 831056"/>
                <a:gd name="connsiteX46" fmla="*/ 1764506 w 1788319"/>
                <a:gd name="connsiteY46" fmla="*/ 381000 h 831056"/>
                <a:gd name="connsiteX47" fmla="*/ 1719262 w 1788319"/>
                <a:gd name="connsiteY47" fmla="*/ 400050 h 831056"/>
                <a:gd name="connsiteX48" fmla="*/ 1619250 w 1788319"/>
                <a:gd name="connsiteY48" fmla="*/ 426244 h 831056"/>
                <a:gd name="connsiteX49" fmla="*/ 1528762 w 1788319"/>
                <a:gd name="connsiteY49" fmla="*/ 457200 h 831056"/>
                <a:gd name="connsiteX50" fmla="*/ 1383506 w 1788319"/>
                <a:gd name="connsiteY50" fmla="*/ 51435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88319" h="831056">
                  <a:moveTo>
                    <a:pt x="1383506" y="514350"/>
                  </a:moveTo>
                  <a:lnTo>
                    <a:pt x="1021556" y="614362"/>
                  </a:lnTo>
                  <a:lnTo>
                    <a:pt x="881062" y="657225"/>
                  </a:lnTo>
                  <a:lnTo>
                    <a:pt x="738187" y="697706"/>
                  </a:lnTo>
                  <a:lnTo>
                    <a:pt x="607219" y="728662"/>
                  </a:lnTo>
                  <a:lnTo>
                    <a:pt x="478631" y="757237"/>
                  </a:lnTo>
                  <a:lnTo>
                    <a:pt x="352425" y="783431"/>
                  </a:lnTo>
                  <a:lnTo>
                    <a:pt x="173831" y="814387"/>
                  </a:lnTo>
                  <a:lnTo>
                    <a:pt x="69056" y="828675"/>
                  </a:lnTo>
                  <a:lnTo>
                    <a:pt x="35719" y="831056"/>
                  </a:lnTo>
                  <a:lnTo>
                    <a:pt x="14287" y="826294"/>
                  </a:lnTo>
                  <a:lnTo>
                    <a:pt x="2381" y="819150"/>
                  </a:lnTo>
                  <a:lnTo>
                    <a:pt x="0" y="804862"/>
                  </a:lnTo>
                  <a:lnTo>
                    <a:pt x="7144" y="790575"/>
                  </a:lnTo>
                  <a:lnTo>
                    <a:pt x="64294" y="766762"/>
                  </a:lnTo>
                  <a:lnTo>
                    <a:pt x="228600" y="709612"/>
                  </a:lnTo>
                  <a:lnTo>
                    <a:pt x="435769" y="631031"/>
                  </a:lnTo>
                  <a:lnTo>
                    <a:pt x="671512" y="542925"/>
                  </a:lnTo>
                  <a:lnTo>
                    <a:pt x="895350" y="454819"/>
                  </a:lnTo>
                  <a:lnTo>
                    <a:pt x="1000125" y="409575"/>
                  </a:lnTo>
                  <a:lnTo>
                    <a:pt x="1145381" y="335756"/>
                  </a:lnTo>
                  <a:lnTo>
                    <a:pt x="1247775" y="276225"/>
                  </a:lnTo>
                  <a:lnTo>
                    <a:pt x="1323975" y="221456"/>
                  </a:lnTo>
                  <a:lnTo>
                    <a:pt x="1345406" y="197644"/>
                  </a:lnTo>
                  <a:lnTo>
                    <a:pt x="1354931" y="173831"/>
                  </a:lnTo>
                  <a:lnTo>
                    <a:pt x="1354931" y="154781"/>
                  </a:lnTo>
                  <a:lnTo>
                    <a:pt x="1347787" y="123825"/>
                  </a:lnTo>
                  <a:lnTo>
                    <a:pt x="1326356" y="95250"/>
                  </a:lnTo>
                  <a:lnTo>
                    <a:pt x="1304925" y="76200"/>
                  </a:lnTo>
                  <a:lnTo>
                    <a:pt x="1285875" y="52387"/>
                  </a:lnTo>
                  <a:lnTo>
                    <a:pt x="1276350" y="26194"/>
                  </a:lnTo>
                  <a:lnTo>
                    <a:pt x="1278731" y="9525"/>
                  </a:lnTo>
                  <a:lnTo>
                    <a:pt x="1288256" y="0"/>
                  </a:lnTo>
                  <a:lnTo>
                    <a:pt x="1319212" y="2381"/>
                  </a:lnTo>
                  <a:lnTo>
                    <a:pt x="1376362" y="23812"/>
                  </a:lnTo>
                  <a:lnTo>
                    <a:pt x="1469231" y="64294"/>
                  </a:lnTo>
                  <a:lnTo>
                    <a:pt x="1543050" y="102394"/>
                  </a:lnTo>
                  <a:lnTo>
                    <a:pt x="1609725" y="138112"/>
                  </a:lnTo>
                  <a:lnTo>
                    <a:pt x="1654969" y="169069"/>
                  </a:lnTo>
                  <a:lnTo>
                    <a:pt x="1697831" y="200025"/>
                  </a:lnTo>
                  <a:lnTo>
                    <a:pt x="1733550" y="230981"/>
                  </a:lnTo>
                  <a:lnTo>
                    <a:pt x="1771650" y="273844"/>
                  </a:lnTo>
                  <a:lnTo>
                    <a:pt x="1783556" y="297656"/>
                  </a:lnTo>
                  <a:lnTo>
                    <a:pt x="1788319" y="323850"/>
                  </a:lnTo>
                  <a:lnTo>
                    <a:pt x="1785937" y="342900"/>
                  </a:lnTo>
                  <a:lnTo>
                    <a:pt x="1778794" y="364331"/>
                  </a:lnTo>
                  <a:lnTo>
                    <a:pt x="1764506" y="381000"/>
                  </a:lnTo>
                  <a:lnTo>
                    <a:pt x="1719262" y="400050"/>
                  </a:lnTo>
                  <a:lnTo>
                    <a:pt x="1619250" y="426244"/>
                  </a:lnTo>
                  <a:lnTo>
                    <a:pt x="1528762" y="457200"/>
                  </a:lnTo>
                  <a:lnTo>
                    <a:pt x="1383506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7FA91BB-5A65-4546-AB6E-B3B260886AE7}"/>
                </a:ext>
              </a:extLst>
            </p:cNvPr>
            <p:cNvSpPr/>
            <p:nvPr/>
          </p:nvSpPr>
          <p:spPr>
            <a:xfrm>
              <a:off x="2495550" y="2690813"/>
              <a:ext cx="1866900" cy="557212"/>
            </a:xfrm>
            <a:custGeom>
              <a:avLst/>
              <a:gdLst>
                <a:gd name="connsiteX0" fmla="*/ 1509713 w 1866900"/>
                <a:gd name="connsiteY0" fmla="*/ 278606 h 557212"/>
                <a:gd name="connsiteX1" fmla="*/ 1295400 w 1866900"/>
                <a:gd name="connsiteY1" fmla="*/ 316706 h 557212"/>
                <a:gd name="connsiteX2" fmla="*/ 962025 w 1866900"/>
                <a:gd name="connsiteY2" fmla="*/ 407193 h 557212"/>
                <a:gd name="connsiteX3" fmla="*/ 733425 w 1866900"/>
                <a:gd name="connsiteY3" fmla="*/ 459581 h 557212"/>
                <a:gd name="connsiteX4" fmla="*/ 440531 w 1866900"/>
                <a:gd name="connsiteY4" fmla="*/ 538162 h 557212"/>
                <a:gd name="connsiteX5" fmla="*/ 416719 w 1866900"/>
                <a:gd name="connsiteY5" fmla="*/ 550068 h 557212"/>
                <a:gd name="connsiteX6" fmla="*/ 397669 w 1866900"/>
                <a:gd name="connsiteY6" fmla="*/ 554831 h 557212"/>
                <a:gd name="connsiteX7" fmla="*/ 366713 w 1866900"/>
                <a:gd name="connsiteY7" fmla="*/ 557212 h 557212"/>
                <a:gd name="connsiteX8" fmla="*/ 347663 w 1866900"/>
                <a:gd name="connsiteY8" fmla="*/ 554831 h 557212"/>
                <a:gd name="connsiteX9" fmla="*/ 297656 w 1866900"/>
                <a:gd name="connsiteY9" fmla="*/ 542925 h 557212"/>
                <a:gd name="connsiteX10" fmla="*/ 238125 w 1866900"/>
                <a:gd name="connsiteY10" fmla="*/ 509587 h 557212"/>
                <a:gd name="connsiteX11" fmla="*/ 173831 w 1866900"/>
                <a:gd name="connsiteY11" fmla="*/ 464343 h 557212"/>
                <a:gd name="connsiteX12" fmla="*/ 109538 w 1866900"/>
                <a:gd name="connsiteY12" fmla="*/ 411956 h 557212"/>
                <a:gd name="connsiteX13" fmla="*/ 47625 w 1866900"/>
                <a:gd name="connsiteY13" fmla="*/ 354806 h 557212"/>
                <a:gd name="connsiteX14" fmla="*/ 16669 w 1866900"/>
                <a:gd name="connsiteY14" fmla="*/ 319087 h 557212"/>
                <a:gd name="connsiteX15" fmla="*/ 2381 w 1866900"/>
                <a:gd name="connsiteY15" fmla="*/ 288131 h 557212"/>
                <a:gd name="connsiteX16" fmla="*/ 0 w 1866900"/>
                <a:gd name="connsiteY16" fmla="*/ 264318 h 557212"/>
                <a:gd name="connsiteX17" fmla="*/ 2381 w 1866900"/>
                <a:gd name="connsiteY17" fmla="*/ 250031 h 557212"/>
                <a:gd name="connsiteX18" fmla="*/ 14288 w 1866900"/>
                <a:gd name="connsiteY18" fmla="*/ 242887 h 557212"/>
                <a:gd name="connsiteX19" fmla="*/ 38100 w 1866900"/>
                <a:gd name="connsiteY19" fmla="*/ 242887 h 557212"/>
                <a:gd name="connsiteX20" fmla="*/ 61913 w 1866900"/>
                <a:gd name="connsiteY20" fmla="*/ 259556 h 557212"/>
                <a:gd name="connsiteX21" fmla="*/ 114300 w 1866900"/>
                <a:gd name="connsiteY21" fmla="*/ 288131 h 557212"/>
                <a:gd name="connsiteX22" fmla="*/ 176213 w 1866900"/>
                <a:gd name="connsiteY22" fmla="*/ 314325 h 557212"/>
                <a:gd name="connsiteX23" fmla="*/ 238125 w 1866900"/>
                <a:gd name="connsiteY23" fmla="*/ 335756 h 557212"/>
                <a:gd name="connsiteX24" fmla="*/ 307181 w 1866900"/>
                <a:gd name="connsiteY24" fmla="*/ 350043 h 557212"/>
                <a:gd name="connsiteX25" fmla="*/ 359569 w 1866900"/>
                <a:gd name="connsiteY25" fmla="*/ 350043 h 557212"/>
                <a:gd name="connsiteX26" fmla="*/ 478631 w 1866900"/>
                <a:gd name="connsiteY26" fmla="*/ 323850 h 557212"/>
                <a:gd name="connsiteX27" fmla="*/ 769144 w 1866900"/>
                <a:gd name="connsiteY27" fmla="*/ 257175 h 557212"/>
                <a:gd name="connsiteX28" fmla="*/ 1088231 w 1866900"/>
                <a:gd name="connsiteY28" fmla="*/ 180975 h 557212"/>
                <a:gd name="connsiteX29" fmla="*/ 1326356 w 1866900"/>
                <a:gd name="connsiteY29" fmla="*/ 109537 h 557212"/>
                <a:gd name="connsiteX30" fmla="*/ 1540669 w 1866900"/>
                <a:gd name="connsiteY30" fmla="*/ 47625 h 557212"/>
                <a:gd name="connsiteX31" fmla="*/ 1626394 w 1866900"/>
                <a:gd name="connsiteY31" fmla="*/ 0 h 557212"/>
                <a:gd name="connsiteX32" fmla="*/ 1650206 w 1866900"/>
                <a:gd name="connsiteY32" fmla="*/ 0 h 557212"/>
                <a:gd name="connsiteX33" fmla="*/ 1709738 w 1866900"/>
                <a:gd name="connsiteY33" fmla="*/ 14287 h 557212"/>
                <a:gd name="connsiteX34" fmla="*/ 1754981 w 1866900"/>
                <a:gd name="connsiteY34" fmla="*/ 33337 h 557212"/>
                <a:gd name="connsiteX35" fmla="*/ 1790700 w 1866900"/>
                <a:gd name="connsiteY35" fmla="*/ 54768 h 557212"/>
                <a:gd name="connsiteX36" fmla="*/ 1819275 w 1866900"/>
                <a:gd name="connsiteY36" fmla="*/ 76200 h 557212"/>
                <a:gd name="connsiteX37" fmla="*/ 1857375 w 1866900"/>
                <a:gd name="connsiteY37" fmla="*/ 121443 h 557212"/>
                <a:gd name="connsiteX38" fmla="*/ 1866900 w 1866900"/>
                <a:gd name="connsiteY38" fmla="*/ 147637 h 557212"/>
                <a:gd name="connsiteX39" fmla="*/ 1866900 w 1866900"/>
                <a:gd name="connsiteY39" fmla="*/ 180975 h 557212"/>
                <a:gd name="connsiteX40" fmla="*/ 1852613 w 1866900"/>
                <a:gd name="connsiteY40" fmla="*/ 204787 h 557212"/>
                <a:gd name="connsiteX41" fmla="*/ 1821656 w 1866900"/>
                <a:gd name="connsiteY41" fmla="*/ 230981 h 557212"/>
                <a:gd name="connsiteX42" fmla="*/ 1785938 w 1866900"/>
                <a:gd name="connsiteY42" fmla="*/ 247650 h 557212"/>
                <a:gd name="connsiteX43" fmla="*/ 1693069 w 1866900"/>
                <a:gd name="connsiteY43" fmla="*/ 252412 h 557212"/>
                <a:gd name="connsiteX44" fmla="*/ 1509713 w 1866900"/>
                <a:gd name="connsiteY44" fmla="*/ 278606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6900" h="557212">
                  <a:moveTo>
                    <a:pt x="1509713" y="278606"/>
                  </a:moveTo>
                  <a:lnTo>
                    <a:pt x="1295400" y="316706"/>
                  </a:lnTo>
                  <a:lnTo>
                    <a:pt x="962025" y="407193"/>
                  </a:lnTo>
                  <a:lnTo>
                    <a:pt x="733425" y="459581"/>
                  </a:lnTo>
                  <a:lnTo>
                    <a:pt x="440531" y="538162"/>
                  </a:lnTo>
                  <a:lnTo>
                    <a:pt x="416719" y="550068"/>
                  </a:lnTo>
                  <a:lnTo>
                    <a:pt x="397669" y="554831"/>
                  </a:lnTo>
                  <a:lnTo>
                    <a:pt x="366713" y="557212"/>
                  </a:lnTo>
                  <a:lnTo>
                    <a:pt x="347663" y="554831"/>
                  </a:lnTo>
                  <a:lnTo>
                    <a:pt x="297656" y="542925"/>
                  </a:lnTo>
                  <a:lnTo>
                    <a:pt x="238125" y="509587"/>
                  </a:lnTo>
                  <a:lnTo>
                    <a:pt x="173831" y="464343"/>
                  </a:lnTo>
                  <a:lnTo>
                    <a:pt x="109538" y="411956"/>
                  </a:lnTo>
                  <a:lnTo>
                    <a:pt x="47625" y="354806"/>
                  </a:lnTo>
                  <a:lnTo>
                    <a:pt x="16669" y="319087"/>
                  </a:lnTo>
                  <a:lnTo>
                    <a:pt x="2381" y="288131"/>
                  </a:lnTo>
                  <a:lnTo>
                    <a:pt x="0" y="264318"/>
                  </a:lnTo>
                  <a:lnTo>
                    <a:pt x="2381" y="250031"/>
                  </a:lnTo>
                  <a:lnTo>
                    <a:pt x="14288" y="242887"/>
                  </a:lnTo>
                  <a:lnTo>
                    <a:pt x="38100" y="242887"/>
                  </a:lnTo>
                  <a:lnTo>
                    <a:pt x="61913" y="259556"/>
                  </a:lnTo>
                  <a:lnTo>
                    <a:pt x="114300" y="288131"/>
                  </a:lnTo>
                  <a:lnTo>
                    <a:pt x="176213" y="314325"/>
                  </a:lnTo>
                  <a:lnTo>
                    <a:pt x="238125" y="335756"/>
                  </a:lnTo>
                  <a:lnTo>
                    <a:pt x="307181" y="350043"/>
                  </a:lnTo>
                  <a:lnTo>
                    <a:pt x="359569" y="350043"/>
                  </a:lnTo>
                  <a:lnTo>
                    <a:pt x="478631" y="323850"/>
                  </a:lnTo>
                  <a:lnTo>
                    <a:pt x="769144" y="257175"/>
                  </a:lnTo>
                  <a:lnTo>
                    <a:pt x="1088231" y="180975"/>
                  </a:lnTo>
                  <a:lnTo>
                    <a:pt x="1326356" y="109537"/>
                  </a:lnTo>
                  <a:lnTo>
                    <a:pt x="1540669" y="47625"/>
                  </a:lnTo>
                  <a:lnTo>
                    <a:pt x="1626394" y="0"/>
                  </a:lnTo>
                  <a:lnTo>
                    <a:pt x="1650206" y="0"/>
                  </a:lnTo>
                  <a:lnTo>
                    <a:pt x="1709738" y="14287"/>
                  </a:lnTo>
                  <a:lnTo>
                    <a:pt x="1754981" y="33337"/>
                  </a:lnTo>
                  <a:lnTo>
                    <a:pt x="1790700" y="54768"/>
                  </a:lnTo>
                  <a:lnTo>
                    <a:pt x="1819275" y="76200"/>
                  </a:lnTo>
                  <a:lnTo>
                    <a:pt x="1857375" y="121443"/>
                  </a:lnTo>
                  <a:lnTo>
                    <a:pt x="1866900" y="147637"/>
                  </a:lnTo>
                  <a:lnTo>
                    <a:pt x="1866900" y="180975"/>
                  </a:lnTo>
                  <a:lnTo>
                    <a:pt x="1852613" y="204787"/>
                  </a:lnTo>
                  <a:lnTo>
                    <a:pt x="1821656" y="230981"/>
                  </a:lnTo>
                  <a:lnTo>
                    <a:pt x="1785938" y="247650"/>
                  </a:lnTo>
                  <a:lnTo>
                    <a:pt x="1693069" y="252412"/>
                  </a:lnTo>
                  <a:lnTo>
                    <a:pt x="1509713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BD0824B-C2ED-E74B-A826-11CEFFE06E54}"/>
                </a:ext>
              </a:extLst>
            </p:cNvPr>
            <p:cNvSpPr/>
            <p:nvPr/>
          </p:nvSpPr>
          <p:spPr>
            <a:xfrm>
              <a:off x="4605338" y="1547813"/>
              <a:ext cx="1993900" cy="787400"/>
            </a:xfrm>
            <a:custGeom>
              <a:avLst/>
              <a:gdLst>
                <a:gd name="connsiteX0" fmla="*/ 1340643 w 1993106"/>
                <a:gd name="connsiteY0" fmla="*/ 516731 h 788193"/>
                <a:gd name="connsiteX1" fmla="*/ 1009650 w 1993106"/>
                <a:gd name="connsiteY1" fmla="*/ 616743 h 788193"/>
                <a:gd name="connsiteX2" fmla="*/ 809625 w 1993106"/>
                <a:gd name="connsiteY2" fmla="*/ 661987 h 788193"/>
                <a:gd name="connsiteX3" fmla="*/ 604837 w 1993106"/>
                <a:gd name="connsiteY3" fmla="*/ 697706 h 788193"/>
                <a:gd name="connsiteX4" fmla="*/ 323850 w 1993106"/>
                <a:gd name="connsiteY4" fmla="*/ 742950 h 788193"/>
                <a:gd name="connsiteX5" fmla="*/ 95250 w 1993106"/>
                <a:gd name="connsiteY5" fmla="*/ 783431 h 788193"/>
                <a:gd name="connsiteX6" fmla="*/ 64293 w 1993106"/>
                <a:gd name="connsiteY6" fmla="*/ 788193 h 788193"/>
                <a:gd name="connsiteX7" fmla="*/ 33337 w 1993106"/>
                <a:gd name="connsiteY7" fmla="*/ 783431 h 788193"/>
                <a:gd name="connsiteX8" fmla="*/ 11906 w 1993106"/>
                <a:gd name="connsiteY8" fmla="*/ 773906 h 788193"/>
                <a:gd name="connsiteX9" fmla="*/ 0 w 1993106"/>
                <a:gd name="connsiteY9" fmla="*/ 759618 h 788193"/>
                <a:gd name="connsiteX10" fmla="*/ 2381 w 1993106"/>
                <a:gd name="connsiteY10" fmla="*/ 740568 h 788193"/>
                <a:gd name="connsiteX11" fmla="*/ 21431 w 1993106"/>
                <a:gd name="connsiteY11" fmla="*/ 723900 h 788193"/>
                <a:gd name="connsiteX12" fmla="*/ 150018 w 1993106"/>
                <a:gd name="connsiteY12" fmla="*/ 685800 h 788193"/>
                <a:gd name="connsiteX13" fmla="*/ 431006 w 1993106"/>
                <a:gd name="connsiteY13" fmla="*/ 607218 h 788193"/>
                <a:gd name="connsiteX14" fmla="*/ 728662 w 1993106"/>
                <a:gd name="connsiteY14" fmla="*/ 511968 h 788193"/>
                <a:gd name="connsiteX15" fmla="*/ 1012031 w 1993106"/>
                <a:gd name="connsiteY15" fmla="*/ 411956 h 788193"/>
                <a:gd name="connsiteX16" fmla="*/ 1252537 w 1993106"/>
                <a:gd name="connsiteY16" fmla="*/ 319087 h 788193"/>
                <a:gd name="connsiteX17" fmla="*/ 1416843 w 1993106"/>
                <a:gd name="connsiteY17" fmla="*/ 250031 h 788193"/>
                <a:gd name="connsiteX18" fmla="*/ 1433512 w 1993106"/>
                <a:gd name="connsiteY18" fmla="*/ 233362 h 788193"/>
                <a:gd name="connsiteX19" fmla="*/ 1443037 w 1993106"/>
                <a:gd name="connsiteY19" fmla="*/ 211931 h 788193"/>
                <a:gd name="connsiteX20" fmla="*/ 1452562 w 1993106"/>
                <a:gd name="connsiteY20" fmla="*/ 188118 h 788193"/>
                <a:gd name="connsiteX21" fmla="*/ 1457325 w 1993106"/>
                <a:gd name="connsiteY21" fmla="*/ 161925 h 788193"/>
                <a:gd name="connsiteX22" fmla="*/ 1447800 w 1993106"/>
                <a:gd name="connsiteY22" fmla="*/ 138112 h 788193"/>
                <a:gd name="connsiteX23" fmla="*/ 1428750 w 1993106"/>
                <a:gd name="connsiteY23" fmla="*/ 114300 h 788193"/>
                <a:gd name="connsiteX24" fmla="*/ 1402556 w 1993106"/>
                <a:gd name="connsiteY24" fmla="*/ 88106 h 788193"/>
                <a:gd name="connsiteX25" fmla="*/ 1385887 w 1993106"/>
                <a:gd name="connsiteY25" fmla="*/ 61912 h 788193"/>
                <a:gd name="connsiteX26" fmla="*/ 1378743 w 1993106"/>
                <a:gd name="connsiteY26" fmla="*/ 35718 h 788193"/>
                <a:gd name="connsiteX27" fmla="*/ 1378743 w 1993106"/>
                <a:gd name="connsiteY27" fmla="*/ 14287 h 788193"/>
                <a:gd name="connsiteX28" fmla="*/ 1388268 w 1993106"/>
                <a:gd name="connsiteY28" fmla="*/ 4762 h 788193"/>
                <a:gd name="connsiteX29" fmla="*/ 1409700 w 1993106"/>
                <a:gd name="connsiteY29" fmla="*/ 0 h 788193"/>
                <a:gd name="connsiteX30" fmla="*/ 1438275 w 1993106"/>
                <a:gd name="connsiteY30" fmla="*/ 0 h 788193"/>
                <a:gd name="connsiteX31" fmla="*/ 1476375 w 1993106"/>
                <a:gd name="connsiteY31" fmla="*/ 11906 h 788193"/>
                <a:gd name="connsiteX32" fmla="*/ 1554956 w 1993106"/>
                <a:gd name="connsiteY32" fmla="*/ 40481 h 788193"/>
                <a:gd name="connsiteX33" fmla="*/ 1664493 w 1993106"/>
                <a:gd name="connsiteY33" fmla="*/ 88106 h 788193"/>
                <a:gd name="connsiteX34" fmla="*/ 1754981 w 1993106"/>
                <a:gd name="connsiteY34" fmla="*/ 130968 h 788193"/>
                <a:gd name="connsiteX35" fmla="*/ 1843087 w 1993106"/>
                <a:gd name="connsiteY35" fmla="*/ 173831 h 788193"/>
                <a:gd name="connsiteX36" fmla="*/ 1907381 w 1993106"/>
                <a:gd name="connsiteY36" fmla="*/ 211931 h 788193"/>
                <a:gd name="connsiteX37" fmla="*/ 1950243 w 1993106"/>
                <a:gd name="connsiteY37" fmla="*/ 245268 h 788193"/>
                <a:gd name="connsiteX38" fmla="*/ 1974056 w 1993106"/>
                <a:gd name="connsiteY38" fmla="*/ 264318 h 788193"/>
                <a:gd name="connsiteX39" fmla="*/ 1983581 w 1993106"/>
                <a:gd name="connsiteY39" fmla="*/ 278606 h 788193"/>
                <a:gd name="connsiteX40" fmla="*/ 1993106 w 1993106"/>
                <a:gd name="connsiteY40" fmla="*/ 295275 h 788193"/>
                <a:gd name="connsiteX41" fmla="*/ 1993106 w 1993106"/>
                <a:gd name="connsiteY41" fmla="*/ 319087 h 788193"/>
                <a:gd name="connsiteX42" fmla="*/ 1985962 w 1993106"/>
                <a:gd name="connsiteY42" fmla="*/ 338137 h 788193"/>
                <a:gd name="connsiteX43" fmla="*/ 1969293 w 1993106"/>
                <a:gd name="connsiteY43" fmla="*/ 352425 h 788193"/>
                <a:gd name="connsiteX44" fmla="*/ 1916906 w 1993106"/>
                <a:gd name="connsiteY44" fmla="*/ 369093 h 788193"/>
                <a:gd name="connsiteX45" fmla="*/ 1783556 w 1993106"/>
                <a:gd name="connsiteY45" fmla="*/ 390525 h 788193"/>
                <a:gd name="connsiteX46" fmla="*/ 1640681 w 1993106"/>
                <a:gd name="connsiteY46" fmla="*/ 409575 h 788193"/>
                <a:gd name="connsiteX47" fmla="*/ 1340643 w 1993106"/>
                <a:gd name="connsiteY47" fmla="*/ 516731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3106" h="788193">
                  <a:moveTo>
                    <a:pt x="1340643" y="516731"/>
                  </a:moveTo>
                  <a:lnTo>
                    <a:pt x="1009650" y="616743"/>
                  </a:lnTo>
                  <a:lnTo>
                    <a:pt x="809625" y="661987"/>
                  </a:lnTo>
                  <a:lnTo>
                    <a:pt x="604837" y="697706"/>
                  </a:lnTo>
                  <a:lnTo>
                    <a:pt x="323850" y="742950"/>
                  </a:lnTo>
                  <a:lnTo>
                    <a:pt x="95250" y="783431"/>
                  </a:lnTo>
                  <a:lnTo>
                    <a:pt x="64293" y="788193"/>
                  </a:lnTo>
                  <a:lnTo>
                    <a:pt x="33337" y="783431"/>
                  </a:lnTo>
                  <a:lnTo>
                    <a:pt x="11906" y="773906"/>
                  </a:lnTo>
                  <a:lnTo>
                    <a:pt x="0" y="759618"/>
                  </a:lnTo>
                  <a:lnTo>
                    <a:pt x="2381" y="740568"/>
                  </a:lnTo>
                  <a:lnTo>
                    <a:pt x="21431" y="723900"/>
                  </a:lnTo>
                  <a:lnTo>
                    <a:pt x="150018" y="685800"/>
                  </a:lnTo>
                  <a:lnTo>
                    <a:pt x="431006" y="607218"/>
                  </a:lnTo>
                  <a:lnTo>
                    <a:pt x="728662" y="511968"/>
                  </a:lnTo>
                  <a:lnTo>
                    <a:pt x="1012031" y="411956"/>
                  </a:lnTo>
                  <a:lnTo>
                    <a:pt x="1252537" y="319087"/>
                  </a:lnTo>
                  <a:lnTo>
                    <a:pt x="1416843" y="250031"/>
                  </a:lnTo>
                  <a:lnTo>
                    <a:pt x="1433512" y="233362"/>
                  </a:lnTo>
                  <a:lnTo>
                    <a:pt x="1443037" y="211931"/>
                  </a:lnTo>
                  <a:lnTo>
                    <a:pt x="1452562" y="188118"/>
                  </a:lnTo>
                  <a:lnTo>
                    <a:pt x="1457325" y="161925"/>
                  </a:lnTo>
                  <a:lnTo>
                    <a:pt x="1447800" y="138112"/>
                  </a:lnTo>
                  <a:lnTo>
                    <a:pt x="1428750" y="114300"/>
                  </a:lnTo>
                  <a:lnTo>
                    <a:pt x="1402556" y="88106"/>
                  </a:lnTo>
                  <a:lnTo>
                    <a:pt x="1385887" y="61912"/>
                  </a:lnTo>
                  <a:lnTo>
                    <a:pt x="1378743" y="35718"/>
                  </a:lnTo>
                  <a:lnTo>
                    <a:pt x="1378743" y="14287"/>
                  </a:lnTo>
                  <a:lnTo>
                    <a:pt x="1388268" y="4762"/>
                  </a:lnTo>
                  <a:lnTo>
                    <a:pt x="1409700" y="0"/>
                  </a:lnTo>
                  <a:lnTo>
                    <a:pt x="1438275" y="0"/>
                  </a:lnTo>
                  <a:lnTo>
                    <a:pt x="1476375" y="11906"/>
                  </a:lnTo>
                  <a:lnTo>
                    <a:pt x="1554956" y="40481"/>
                  </a:lnTo>
                  <a:lnTo>
                    <a:pt x="1664493" y="88106"/>
                  </a:lnTo>
                  <a:lnTo>
                    <a:pt x="1754981" y="130968"/>
                  </a:lnTo>
                  <a:lnTo>
                    <a:pt x="1843087" y="173831"/>
                  </a:lnTo>
                  <a:lnTo>
                    <a:pt x="1907381" y="211931"/>
                  </a:lnTo>
                  <a:lnTo>
                    <a:pt x="1950243" y="245268"/>
                  </a:lnTo>
                  <a:lnTo>
                    <a:pt x="1974056" y="264318"/>
                  </a:lnTo>
                  <a:lnTo>
                    <a:pt x="1983581" y="278606"/>
                  </a:lnTo>
                  <a:lnTo>
                    <a:pt x="1993106" y="295275"/>
                  </a:lnTo>
                  <a:lnTo>
                    <a:pt x="1993106" y="319087"/>
                  </a:lnTo>
                  <a:lnTo>
                    <a:pt x="1985962" y="338137"/>
                  </a:lnTo>
                  <a:lnTo>
                    <a:pt x="1969293" y="352425"/>
                  </a:lnTo>
                  <a:lnTo>
                    <a:pt x="1916906" y="369093"/>
                  </a:lnTo>
                  <a:lnTo>
                    <a:pt x="1783556" y="390525"/>
                  </a:lnTo>
                  <a:lnTo>
                    <a:pt x="1640681" y="409575"/>
                  </a:lnTo>
                  <a:lnTo>
                    <a:pt x="1340643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F4587B3-C966-7146-971E-C1C84AF0B9E0}"/>
                </a:ext>
              </a:extLst>
            </p:cNvPr>
            <p:cNvSpPr/>
            <p:nvPr/>
          </p:nvSpPr>
          <p:spPr>
            <a:xfrm>
              <a:off x="4576763" y="3192463"/>
              <a:ext cx="433387" cy="1444625"/>
            </a:xfrm>
            <a:custGeom>
              <a:avLst/>
              <a:gdLst>
                <a:gd name="connsiteX0" fmla="*/ 164306 w 433387"/>
                <a:gd name="connsiteY0" fmla="*/ 878682 h 1443038"/>
                <a:gd name="connsiteX1" fmla="*/ 157162 w 433387"/>
                <a:gd name="connsiteY1" fmla="*/ 626269 h 1443038"/>
                <a:gd name="connsiteX2" fmla="*/ 142875 w 433387"/>
                <a:gd name="connsiteY2" fmla="*/ 478632 h 1443038"/>
                <a:gd name="connsiteX3" fmla="*/ 121443 w 433387"/>
                <a:gd name="connsiteY3" fmla="*/ 359569 h 1443038"/>
                <a:gd name="connsiteX4" fmla="*/ 92868 w 433387"/>
                <a:gd name="connsiteY4" fmla="*/ 261938 h 1443038"/>
                <a:gd name="connsiteX5" fmla="*/ 59531 w 433387"/>
                <a:gd name="connsiteY5" fmla="*/ 154782 h 1443038"/>
                <a:gd name="connsiteX6" fmla="*/ 21431 w 433387"/>
                <a:gd name="connsiteY6" fmla="*/ 80963 h 1443038"/>
                <a:gd name="connsiteX7" fmla="*/ 4762 w 433387"/>
                <a:gd name="connsiteY7" fmla="*/ 52388 h 1443038"/>
                <a:gd name="connsiteX8" fmla="*/ 0 w 433387"/>
                <a:gd name="connsiteY8" fmla="*/ 30957 h 1443038"/>
                <a:gd name="connsiteX9" fmla="*/ 4762 w 433387"/>
                <a:gd name="connsiteY9" fmla="*/ 9525 h 1443038"/>
                <a:gd name="connsiteX10" fmla="*/ 30956 w 433387"/>
                <a:gd name="connsiteY10" fmla="*/ 0 h 1443038"/>
                <a:gd name="connsiteX11" fmla="*/ 78581 w 433387"/>
                <a:gd name="connsiteY11" fmla="*/ 4763 h 1443038"/>
                <a:gd name="connsiteX12" fmla="*/ 157162 w 433387"/>
                <a:gd name="connsiteY12" fmla="*/ 33338 h 1443038"/>
                <a:gd name="connsiteX13" fmla="*/ 292893 w 433387"/>
                <a:gd name="connsiteY13" fmla="*/ 97632 h 1443038"/>
                <a:gd name="connsiteX14" fmla="*/ 323850 w 433387"/>
                <a:gd name="connsiteY14" fmla="*/ 238125 h 1443038"/>
                <a:gd name="connsiteX15" fmla="*/ 369093 w 433387"/>
                <a:gd name="connsiteY15" fmla="*/ 602457 h 1443038"/>
                <a:gd name="connsiteX16" fmla="*/ 390525 w 433387"/>
                <a:gd name="connsiteY16" fmla="*/ 757238 h 1443038"/>
                <a:gd name="connsiteX17" fmla="*/ 416718 w 433387"/>
                <a:gd name="connsiteY17" fmla="*/ 1143000 h 1443038"/>
                <a:gd name="connsiteX18" fmla="*/ 433387 w 433387"/>
                <a:gd name="connsiteY18" fmla="*/ 1312069 h 1443038"/>
                <a:gd name="connsiteX19" fmla="*/ 428625 w 433387"/>
                <a:gd name="connsiteY19" fmla="*/ 1371600 h 1443038"/>
                <a:gd name="connsiteX20" fmla="*/ 416718 w 433387"/>
                <a:gd name="connsiteY20" fmla="*/ 1412082 h 1443038"/>
                <a:gd name="connsiteX21" fmla="*/ 400050 w 433387"/>
                <a:gd name="connsiteY21" fmla="*/ 1431132 h 1443038"/>
                <a:gd name="connsiteX22" fmla="*/ 376237 w 433387"/>
                <a:gd name="connsiteY22" fmla="*/ 1438275 h 1443038"/>
                <a:gd name="connsiteX23" fmla="*/ 347662 w 433387"/>
                <a:gd name="connsiteY23" fmla="*/ 1443038 h 1443038"/>
                <a:gd name="connsiteX24" fmla="*/ 309562 w 433387"/>
                <a:gd name="connsiteY24" fmla="*/ 1438275 h 1443038"/>
                <a:gd name="connsiteX25" fmla="*/ 288131 w 433387"/>
                <a:gd name="connsiteY25" fmla="*/ 1433513 h 1443038"/>
                <a:gd name="connsiteX26" fmla="*/ 264318 w 433387"/>
                <a:gd name="connsiteY26" fmla="*/ 1421607 h 1443038"/>
                <a:gd name="connsiteX27" fmla="*/ 245268 w 433387"/>
                <a:gd name="connsiteY27" fmla="*/ 1407319 h 1443038"/>
                <a:gd name="connsiteX28" fmla="*/ 221456 w 433387"/>
                <a:gd name="connsiteY28" fmla="*/ 1381125 h 1443038"/>
                <a:gd name="connsiteX29" fmla="*/ 200025 w 433387"/>
                <a:gd name="connsiteY29" fmla="*/ 1323975 h 1443038"/>
                <a:gd name="connsiteX30" fmla="*/ 173831 w 433387"/>
                <a:gd name="connsiteY30" fmla="*/ 1212057 h 1443038"/>
                <a:gd name="connsiteX31" fmla="*/ 171450 w 433387"/>
                <a:gd name="connsiteY31" fmla="*/ 1150144 h 1443038"/>
                <a:gd name="connsiteX32" fmla="*/ 164306 w 433387"/>
                <a:gd name="connsiteY32" fmla="*/ 878682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3387" h="1443038">
                  <a:moveTo>
                    <a:pt x="164306" y="878682"/>
                  </a:moveTo>
                  <a:lnTo>
                    <a:pt x="157162" y="626269"/>
                  </a:lnTo>
                  <a:lnTo>
                    <a:pt x="142875" y="478632"/>
                  </a:lnTo>
                  <a:lnTo>
                    <a:pt x="121443" y="359569"/>
                  </a:lnTo>
                  <a:lnTo>
                    <a:pt x="92868" y="261938"/>
                  </a:lnTo>
                  <a:lnTo>
                    <a:pt x="59531" y="154782"/>
                  </a:lnTo>
                  <a:lnTo>
                    <a:pt x="21431" y="80963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30956" y="0"/>
                  </a:lnTo>
                  <a:lnTo>
                    <a:pt x="78581" y="4763"/>
                  </a:lnTo>
                  <a:lnTo>
                    <a:pt x="157162" y="33338"/>
                  </a:lnTo>
                  <a:lnTo>
                    <a:pt x="292893" y="97632"/>
                  </a:lnTo>
                  <a:lnTo>
                    <a:pt x="323850" y="238125"/>
                  </a:lnTo>
                  <a:lnTo>
                    <a:pt x="369093" y="602457"/>
                  </a:lnTo>
                  <a:lnTo>
                    <a:pt x="390525" y="757238"/>
                  </a:lnTo>
                  <a:lnTo>
                    <a:pt x="416718" y="1143000"/>
                  </a:lnTo>
                  <a:lnTo>
                    <a:pt x="433387" y="1312069"/>
                  </a:lnTo>
                  <a:lnTo>
                    <a:pt x="428625" y="1371600"/>
                  </a:lnTo>
                  <a:lnTo>
                    <a:pt x="416718" y="1412082"/>
                  </a:lnTo>
                  <a:lnTo>
                    <a:pt x="400050" y="1431132"/>
                  </a:lnTo>
                  <a:lnTo>
                    <a:pt x="376237" y="1438275"/>
                  </a:lnTo>
                  <a:lnTo>
                    <a:pt x="347662" y="1443038"/>
                  </a:lnTo>
                  <a:lnTo>
                    <a:pt x="309562" y="1438275"/>
                  </a:lnTo>
                  <a:lnTo>
                    <a:pt x="288131" y="1433513"/>
                  </a:lnTo>
                  <a:lnTo>
                    <a:pt x="264318" y="1421607"/>
                  </a:lnTo>
                  <a:lnTo>
                    <a:pt x="245268" y="1407319"/>
                  </a:lnTo>
                  <a:lnTo>
                    <a:pt x="221456" y="1381125"/>
                  </a:lnTo>
                  <a:lnTo>
                    <a:pt x="200025" y="1323975"/>
                  </a:lnTo>
                  <a:lnTo>
                    <a:pt x="173831" y="1212057"/>
                  </a:lnTo>
                  <a:cubicBezTo>
                    <a:pt x="173037" y="1191419"/>
                    <a:pt x="172244" y="1170782"/>
                    <a:pt x="171450" y="1150144"/>
                  </a:cubicBezTo>
                  <a:lnTo>
                    <a:pt x="164306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019C44DA-28AF-C749-8235-F733EED67359}"/>
                </a:ext>
              </a:extLst>
            </p:cNvPr>
            <p:cNvSpPr/>
            <p:nvPr/>
          </p:nvSpPr>
          <p:spPr>
            <a:xfrm rot="16200000">
              <a:off x="1816100" y="3873501"/>
              <a:ext cx="3730625" cy="374650"/>
            </a:xfrm>
            <a:custGeom>
              <a:avLst/>
              <a:gdLst>
                <a:gd name="connsiteX0" fmla="*/ 1597025 w 3730625"/>
                <a:gd name="connsiteY0" fmla="*/ 295275 h 374650"/>
                <a:gd name="connsiteX1" fmla="*/ 1101725 w 3730625"/>
                <a:gd name="connsiteY1" fmla="*/ 292100 h 374650"/>
                <a:gd name="connsiteX2" fmla="*/ 692150 w 3730625"/>
                <a:gd name="connsiteY2" fmla="*/ 292100 h 374650"/>
                <a:gd name="connsiteX3" fmla="*/ 320675 w 3730625"/>
                <a:gd name="connsiteY3" fmla="*/ 292100 h 374650"/>
                <a:gd name="connsiteX4" fmla="*/ 234950 w 3730625"/>
                <a:gd name="connsiteY4" fmla="*/ 285750 h 374650"/>
                <a:gd name="connsiteX5" fmla="*/ 165100 w 3730625"/>
                <a:gd name="connsiteY5" fmla="*/ 273050 h 374650"/>
                <a:gd name="connsiteX6" fmla="*/ 95250 w 3730625"/>
                <a:gd name="connsiteY6" fmla="*/ 254000 h 374650"/>
                <a:gd name="connsiteX7" fmla="*/ 53975 w 3730625"/>
                <a:gd name="connsiteY7" fmla="*/ 231775 h 374650"/>
                <a:gd name="connsiteX8" fmla="*/ 22225 w 3730625"/>
                <a:gd name="connsiteY8" fmla="*/ 206375 h 374650"/>
                <a:gd name="connsiteX9" fmla="*/ 3175 w 3730625"/>
                <a:gd name="connsiteY9" fmla="*/ 184150 h 374650"/>
                <a:gd name="connsiteX10" fmla="*/ 0 w 3730625"/>
                <a:gd name="connsiteY10" fmla="*/ 149225 h 374650"/>
                <a:gd name="connsiteX11" fmla="*/ 12700 w 3730625"/>
                <a:gd name="connsiteY11" fmla="*/ 127000 h 374650"/>
                <a:gd name="connsiteX12" fmla="*/ 31750 w 3730625"/>
                <a:gd name="connsiteY12" fmla="*/ 107950 h 374650"/>
                <a:gd name="connsiteX13" fmla="*/ 63500 w 3730625"/>
                <a:gd name="connsiteY13" fmla="*/ 85725 h 374650"/>
                <a:gd name="connsiteX14" fmla="*/ 101600 w 3730625"/>
                <a:gd name="connsiteY14" fmla="*/ 69850 h 374650"/>
                <a:gd name="connsiteX15" fmla="*/ 155575 w 3730625"/>
                <a:gd name="connsiteY15" fmla="*/ 50800 h 374650"/>
                <a:gd name="connsiteX16" fmla="*/ 209550 w 3730625"/>
                <a:gd name="connsiteY16" fmla="*/ 38100 h 374650"/>
                <a:gd name="connsiteX17" fmla="*/ 288925 w 3730625"/>
                <a:gd name="connsiteY17" fmla="*/ 22225 h 374650"/>
                <a:gd name="connsiteX18" fmla="*/ 384175 w 3730625"/>
                <a:gd name="connsiteY18" fmla="*/ 9525 h 374650"/>
                <a:gd name="connsiteX19" fmla="*/ 514350 w 3730625"/>
                <a:gd name="connsiteY19" fmla="*/ 0 h 374650"/>
                <a:gd name="connsiteX20" fmla="*/ 546100 w 3730625"/>
                <a:gd name="connsiteY20" fmla="*/ 15875 h 374650"/>
                <a:gd name="connsiteX21" fmla="*/ 609600 w 3730625"/>
                <a:gd name="connsiteY21" fmla="*/ 34925 h 374650"/>
                <a:gd name="connsiteX22" fmla="*/ 771525 w 3730625"/>
                <a:gd name="connsiteY22" fmla="*/ 57150 h 374650"/>
                <a:gd name="connsiteX23" fmla="*/ 962025 w 3730625"/>
                <a:gd name="connsiteY23" fmla="*/ 73025 h 374650"/>
                <a:gd name="connsiteX24" fmla="*/ 1362075 w 3730625"/>
                <a:gd name="connsiteY24" fmla="*/ 88900 h 374650"/>
                <a:gd name="connsiteX25" fmla="*/ 1873250 w 3730625"/>
                <a:gd name="connsiteY25" fmla="*/ 95250 h 374650"/>
                <a:gd name="connsiteX26" fmla="*/ 2486025 w 3730625"/>
                <a:gd name="connsiteY26" fmla="*/ 88900 h 374650"/>
                <a:gd name="connsiteX27" fmla="*/ 3051175 w 3730625"/>
                <a:gd name="connsiteY27" fmla="*/ 92075 h 374650"/>
                <a:gd name="connsiteX28" fmla="*/ 3273425 w 3730625"/>
                <a:gd name="connsiteY28" fmla="*/ 88900 h 374650"/>
                <a:gd name="connsiteX29" fmla="*/ 3435350 w 3730625"/>
                <a:gd name="connsiteY29" fmla="*/ 82550 h 374650"/>
                <a:gd name="connsiteX30" fmla="*/ 3549650 w 3730625"/>
                <a:gd name="connsiteY30" fmla="*/ 66675 h 374650"/>
                <a:gd name="connsiteX31" fmla="*/ 3702050 w 3730625"/>
                <a:gd name="connsiteY31" fmla="*/ 28575 h 374650"/>
                <a:gd name="connsiteX32" fmla="*/ 3730625 w 3730625"/>
                <a:gd name="connsiteY32" fmla="*/ 120650 h 374650"/>
                <a:gd name="connsiteX33" fmla="*/ 3629025 w 3730625"/>
                <a:gd name="connsiteY33" fmla="*/ 247650 h 374650"/>
                <a:gd name="connsiteX34" fmla="*/ 3581400 w 3730625"/>
                <a:gd name="connsiteY34" fmla="*/ 307975 h 374650"/>
                <a:gd name="connsiteX35" fmla="*/ 3536950 w 3730625"/>
                <a:gd name="connsiteY35" fmla="*/ 346075 h 374650"/>
                <a:gd name="connsiteX36" fmla="*/ 3498850 w 3730625"/>
                <a:gd name="connsiteY36" fmla="*/ 368300 h 374650"/>
                <a:gd name="connsiteX37" fmla="*/ 3467100 w 3730625"/>
                <a:gd name="connsiteY37" fmla="*/ 374650 h 374650"/>
                <a:gd name="connsiteX38" fmla="*/ 3432175 w 3730625"/>
                <a:gd name="connsiteY38" fmla="*/ 371475 h 374650"/>
                <a:gd name="connsiteX39" fmla="*/ 3397250 w 3730625"/>
                <a:gd name="connsiteY39" fmla="*/ 352425 h 374650"/>
                <a:gd name="connsiteX40" fmla="*/ 3327400 w 3730625"/>
                <a:gd name="connsiteY40" fmla="*/ 339725 h 374650"/>
                <a:gd name="connsiteX41" fmla="*/ 3251200 w 3730625"/>
                <a:gd name="connsiteY41" fmla="*/ 330200 h 374650"/>
                <a:gd name="connsiteX42" fmla="*/ 3098800 w 3730625"/>
                <a:gd name="connsiteY42" fmla="*/ 311150 h 374650"/>
                <a:gd name="connsiteX43" fmla="*/ 2930525 w 3730625"/>
                <a:gd name="connsiteY43" fmla="*/ 311150 h 374650"/>
                <a:gd name="connsiteX44" fmla="*/ 2552700 w 3730625"/>
                <a:gd name="connsiteY44" fmla="*/ 307975 h 374650"/>
                <a:gd name="connsiteX45" fmla="*/ 2470150 w 3730625"/>
                <a:gd name="connsiteY45" fmla="*/ 311150 h 374650"/>
                <a:gd name="connsiteX46" fmla="*/ 1597025 w 3730625"/>
                <a:gd name="connsiteY46" fmla="*/ 295275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30625" h="374650">
                  <a:moveTo>
                    <a:pt x="1597025" y="295275"/>
                  </a:moveTo>
                  <a:lnTo>
                    <a:pt x="1101725" y="292100"/>
                  </a:lnTo>
                  <a:lnTo>
                    <a:pt x="692150" y="292100"/>
                  </a:lnTo>
                  <a:lnTo>
                    <a:pt x="320675" y="292100"/>
                  </a:lnTo>
                  <a:lnTo>
                    <a:pt x="234950" y="285750"/>
                  </a:lnTo>
                  <a:lnTo>
                    <a:pt x="165100" y="273050"/>
                  </a:lnTo>
                  <a:lnTo>
                    <a:pt x="95250" y="254000"/>
                  </a:lnTo>
                  <a:lnTo>
                    <a:pt x="53975" y="231775"/>
                  </a:lnTo>
                  <a:lnTo>
                    <a:pt x="22225" y="206375"/>
                  </a:lnTo>
                  <a:lnTo>
                    <a:pt x="3175" y="184150"/>
                  </a:lnTo>
                  <a:lnTo>
                    <a:pt x="0" y="149225"/>
                  </a:lnTo>
                  <a:lnTo>
                    <a:pt x="12700" y="127000"/>
                  </a:lnTo>
                  <a:lnTo>
                    <a:pt x="31750" y="107950"/>
                  </a:lnTo>
                  <a:lnTo>
                    <a:pt x="63500" y="85725"/>
                  </a:lnTo>
                  <a:lnTo>
                    <a:pt x="101600" y="69850"/>
                  </a:lnTo>
                  <a:lnTo>
                    <a:pt x="155575" y="50800"/>
                  </a:lnTo>
                  <a:lnTo>
                    <a:pt x="209550" y="38100"/>
                  </a:lnTo>
                  <a:lnTo>
                    <a:pt x="288925" y="22225"/>
                  </a:lnTo>
                  <a:lnTo>
                    <a:pt x="384175" y="9525"/>
                  </a:lnTo>
                  <a:lnTo>
                    <a:pt x="514350" y="0"/>
                  </a:lnTo>
                  <a:lnTo>
                    <a:pt x="546100" y="15875"/>
                  </a:lnTo>
                  <a:lnTo>
                    <a:pt x="609600" y="34925"/>
                  </a:lnTo>
                  <a:lnTo>
                    <a:pt x="771525" y="57150"/>
                  </a:lnTo>
                  <a:lnTo>
                    <a:pt x="962025" y="73025"/>
                  </a:lnTo>
                  <a:lnTo>
                    <a:pt x="1362075" y="88900"/>
                  </a:lnTo>
                  <a:lnTo>
                    <a:pt x="1873250" y="95250"/>
                  </a:lnTo>
                  <a:lnTo>
                    <a:pt x="2486025" y="88900"/>
                  </a:lnTo>
                  <a:lnTo>
                    <a:pt x="3051175" y="92075"/>
                  </a:lnTo>
                  <a:lnTo>
                    <a:pt x="3273425" y="88900"/>
                  </a:lnTo>
                  <a:lnTo>
                    <a:pt x="3435350" y="82550"/>
                  </a:lnTo>
                  <a:lnTo>
                    <a:pt x="3549650" y="66675"/>
                  </a:lnTo>
                  <a:lnTo>
                    <a:pt x="3702050" y="28575"/>
                  </a:lnTo>
                  <a:lnTo>
                    <a:pt x="3730625" y="120650"/>
                  </a:lnTo>
                  <a:lnTo>
                    <a:pt x="3629025" y="247650"/>
                  </a:lnTo>
                  <a:lnTo>
                    <a:pt x="3581400" y="307975"/>
                  </a:lnTo>
                  <a:lnTo>
                    <a:pt x="3536950" y="346075"/>
                  </a:lnTo>
                  <a:lnTo>
                    <a:pt x="3498850" y="368300"/>
                  </a:lnTo>
                  <a:lnTo>
                    <a:pt x="3467100" y="374650"/>
                  </a:lnTo>
                  <a:lnTo>
                    <a:pt x="3432175" y="371475"/>
                  </a:lnTo>
                  <a:lnTo>
                    <a:pt x="3397250" y="352425"/>
                  </a:lnTo>
                  <a:lnTo>
                    <a:pt x="3327400" y="339725"/>
                  </a:lnTo>
                  <a:lnTo>
                    <a:pt x="3251200" y="330200"/>
                  </a:lnTo>
                  <a:lnTo>
                    <a:pt x="3098800" y="311150"/>
                  </a:lnTo>
                  <a:lnTo>
                    <a:pt x="2930525" y="311150"/>
                  </a:lnTo>
                  <a:lnTo>
                    <a:pt x="2552700" y="307975"/>
                  </a:lnTo>
                  <a:lnTo>
                    <a:pt x="2470150" y="311150"/>
                  </a:lnTo>
                  <a:lnTo>
                    <a:pt x="1597025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039EC1F-360D-8E4D-9A02-D74EBA863F4B}"/>
                </a:ext>
              </a:extLst>
            </p:cNvPr>
            <p:cNvSpPr/>
            <p:nvPr/>
          </p:nvSpPr>
          <p:spPr>
            <a:xfrm rot="16200000">
              <a:off x="2172494" y="3337719"/>
              <a:ext cx="1806575" cy="1128713"/>
            </a:xfrm>
            <a:custGeom>
              <a:avLst/>
              <a:gdLst>
                <a:gd name="connsiteX0" fmla="*/ 719138 w 1807369"/>
                <a:gd name="connsiteY0" fmla="*/ 700087 h 1128712"/>
                <a:gd name="connsiteX1" fmla="*/ 550069 w 1807369"/>
                <a:gd name="connsiteY1" fmla="*/ 571500 h 1128712"/>
                <a:gd name="connsiteX2" fmla="*/ 428625 w 1807369"/>
                <a:gd name="connsiteY2" fmla="*/ 473869 h 1128712"/>
                <a:gd name="connsiteX3" fmla="*/ 323850 w 1807369"/>
                <a:gd name="connsiteY3" fmla="*/ 383381 h 1128712"/>
                <a:gd name="connsiteX4" fmla="*/ 223838 w 1807369"/>
                <a:gd name="connsiteY4" fmla="*/ 288131 h 1128712"/>
                <a:gd name="connsiteX5" fmla="*/ 90488 w 1807369"/>
                <a:gd name="connsiteY5" fmla="*/ 157162 h 1128712"/>
                <a:gd name="connsiteX6" fmla="*/ 11906 w 1807369"/>
                <a:gd name="connsiteY6" fmla="*/ 69056 h 1128712"/>
                <a:gd name="connsiteX7" fmla="*/ 2381 w 1807369"/>
                <a:gd name="connsiteY7" fmla="*/ 47625 h 1128712"/>
                <a:gd name="connsiteX8" fmla="*/ 0 w 1807369"/>
                <a:gd name="connsiteY8" fmla="*/ 26194 h 1128712"/>
                <a:gd name="connsiteX9" fmla="*/ 2381 w 1807369"/>
                <a:gd name="connsiteY9" fmla="*/ 11906 h 1128712"/>
                <a:gd name="connsiteX10" fmla="*/ 9525 w 1807369"/>
                <a:gd name="connsiteY10" fmla="*/ 4762 h 1128712"/>
                <a:gd name="connsiteX11" fmla="*/ 26194 w 1807369"/>
                <a:gd name="connsiteY11" fmla="*/ 0 h 1128712"/>
                <a:gd name="connsiteX12" fmla="*/ 42863 w 1807369"/>
                <a:gd name="connsiteY12" fmla="*/ 7144 h 1128712"/>
                <a:gd name="connsiteX13" fmla="*/ 157163 w 1807369"/>
                <a:gd name="connsiteY13" fmla="*/ 109537 h 1128712"/>
                <a:gd name="connsiteX14" fmla="*/ 278606 w 1807369"/>
                <a:gd name="connsiteY14" fmla="*/ 207169 h 1128712"/>
                <a:gd name="connsiteX15" fmla="*/ 411956 w 1807369"/>
                <a:gd name="connsiteY15" fmla="*/ 307181 h 1128712"/>
                <a:gd name="connsiteX16" fmla="*/ 511969 w 1807369"/>
                <a:gd name="connsiteY16" fmla="*/ 381000 h 1128712"/>
                <a:gd name="connsiteX17" fmla="*/ 669131 w 1807369"/>
                <a:gd name="connsiteY17" fmla="*/ 481012 h 1128712"/>
                <a:gd name="connsiteX18" fmla="*/ 864394 w 1807369"/>
                <a:gd name="connsiteY18" fmla="*/ 595312 h 1128712"/>
                <a:gd name="connsiteX19" fmla="*/ 1085850 w 1807369"/>
                <a:gd name="connsiteY19" fmla="*/ 707231 h 1128712"/>
                <a:gd name="connsiteX20" fmla="*/ 1266825 w 1807369"/>
                <a:gd name="connsiteY20" fmla="*/ 790575 h 1128712"/>
                <a:gd name="connsiteX21" fmla="*/ 1450181 w 1807369"/>
                <a:gd name="connsiteY21" fmla="*/ 866775 h 1128712"/>
                <a:gd name="connsiteX22" fmla="*/ 1640681 w 1807369"/>
                <a:gd name="connsiteY22" fmla="*/ 940594 h 1128712"/>
                <a:gd name="connsiteX23" fmla="*/ 1797844 w 1807369"/>
                <a:gd name="connsiteY23" fmla="*/ 1000125 h 1128712"/>
                <a:gd name="connsiteX24" fmla="*/ 1807369 w 1807369"/>
                <a:gd name="connsiteY24" fmla="*/ 1128712 h 1128712"/>
                <a:gd name="connsiteX25" fmla="*/ 1426369 w 1807369"/>
                <a:gd name="connsiteY25" fmla="*/ 1102519 h 1128712"/>
                <a:gd name="connsiteX26" fmla="*/ 1285875 w 1807369"/>
                <a:gd name="connsiteY26" fmla="*/ 1038225 h 1128712"/>
                <a:gd name="connsiteX27" fmla="*/ 1126331 w 1807369"/>
                <a:gd name="connsiteY27" fmla="*/ 952500 h 1128712"/>
                <a:gd name="connsiteX28" fmla="*/ 959644 w 1807369"/>
                <a:gd name="connsiteY28" fmla="*/ 857250 h 1128712"/>
                <a:gd name="connsiteX29" fmla="*/ 719138 w 1807369"/>
                <a:gd name="connsiteY29" fmla="*/ 700087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7369" h="1128712">
                  <a:moveTo>
                    <a:pt x="719138" y="700087"/>
                  </a:moveTo>
                  <a:lnTo>
                    <a:pt x="550069" y="571500"/>
                  </a:lnTo>
                  <a:lnTo>
                    <a:pt x="428625" y="473869"/>
                  </a:lnTo>
                  <a:lnTo>
                    <a:pt x="323850" y="383381"/>
                  </a:lnTo>
                  <a:lnTo>
                    <a:pt x="223838" y="288131"/>
                  </a:lnTo>
                  <a:lnTo>
                    <a:pt x="90488" y="157162"/>
                  </a:lnTo>
                  <a:lnTo>
                    <a:pt x="11906" y="69056"/>
                  </a:lnTo>
                  <a:lnTo>
                    <a:pt x="2381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157163" y="109537"/>
                  </a:lnTo>
                  <a:lnTo>
                    <a:pt x="278606" y="207169"/>
                  </a:lnTo>
                  <a:lnTo>
                    <a:pt x="411956" y="307181"/>
                  </a:lnTo>
                  <a:lnTo>
                    <a:pt x="511969" y="381000"/>
                  </a:lnTo>
                  <a:lnTo>
                    <a:pt x="669131" y="481012"/>
                  </a:lnTo>
                  <a:lnTo>
                    <a:pt x="864394" y="595312"/>
                  </a:lnTo>
                  <a:lnTo>
                    <a:pt x="1085850" y="707231"/>
                  </a:lnTo>
                  <a:lnTo>
                    <a:pt x="1266825" y="790575"/>
                  </a:lnTo>
                  <a:lnTo>
                    <a:pt x="1450181" y="866775"/>
                  </a:lnTo>
                  <a:lnTo>
                    <a:pt x="1640681" y="940594"/>
                  </a:lnTo>
                  <a:lnTo>
                    <a:pt x="1797844" y="1000125"/>
                  </a:lnTo>
                  <a:lnTo>
                    <a:pt x="1807369" y="1128712"/>
                  </a:lnTo>
                  <a:lnTo>
                    <a:pt x="1426369" y="1102519"/>
                  </a:lnTo>
                  <a:lnTo>
                    <a:pt x="1285875" y="1038225"/>
                  </a:lnTo>
                  <a:lnTo>
                    <a:pt x="1126331" y="952500"/>
                  </a:lnTo>
                  <a:lnTo>
                    <a:pt x="959644" y="857250"/>
                  </a:lnTo>
                  <a:lnTo>
                    <a:pt x="719138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5AF6C4C-7571-7E48-AC87-8D720DE78EFC}"/>
                </a:ext>
              </a:extLst>
            </p:cNvPr>
            <p:cNvSpPr/>
            <p:nvPr/>
          </p:nvSpPr>
          <p:spPr>
            <a:xfrm>
              <a:off x="3716338" y="3316288"/>
              <a:ext cx="666750" cy="708025"/>
            </a:xfrm>
            <a:custGeom>
              <a:avLst/>
              <a:gdLst>
                <a:gd name="connsiteX0" fmla="*/ 361950 w 666750"/>
                <a:gd name="connsiteY0" fmla="*/ 431007 h 707232"/>
                <a:gd name="connsiteX1" fmla="*/ 269082 w 666750"/>
                <a:gd name="connsiteY1" fmla="*/ 316707 h 707232"/>
                <a:gd name="connsiteX2" fmla="*/ 197644 w 666750"/>
                <a:gd name="connsiteY2" fmla="*/ 247650 h 707232"/>
                <a:gd name="connsiteX3" fmla="*/ 97632 w 666750"/>
                <a:gd name="connsiteY3" fmla="*/ 161925 h 707232"/>
                <a:gd name="connsiteX4" fmla="*/ 9525 w 666750"/>
                <a:gd name="connsiteY4" fmla="*/ 107157 h 707232"/>
                <a:gd name="connsiteX5" fmla="*/ 0 w 666750"/>
                <a:gd name="connsiteY5" fmla="*/ 0 h 707232"/>
                <a:gd name="connsiteX6" fmla="*/ 116682 w 666750"/>
                <a:gd name="connsiteY6" fmla="*/ 30957 h 707232"/>
                <a:gd name="connsiteX7" fmla="*/ 180975 w 666750"/>
                <a:gd name="connsiteY7" fmla="*/ 50007 h 707232"/>
                <a:gd name="connsiteX8" fmla="*/ 259557 w 666750"/>
                <a:gd name="connsiteY8" fmla="*/ 80963 h 707232"/>
                <a:gd name="connsiteX9" fmla="*/ 333375 w 666750"/>
                <a:gd name="connsiteY9" fmla="*/ 114300 h 707232"/>
                <a:gd name="connsiteX10" fmla="*/ 435769 w 666750"/>
                <a:gd name="connsiteY10" fmla="*/ 164307 h 707232"/>
                <a:gd name="connsiteX11" fmla="*/ 495300 w 666750"/>
                <a:gd name="connsiteY11" fmla="*/ 197644 h 707232"/>
                <a:gd name="connsiteX12" fmla="*/ 545307 w 666750"/>
                <a:gd name="connsiteY12" fmla="*/ 228600 h 707232"/>
                <a:gd name="connsiteX13" fmla="*/ 585788 w 666750"/>
                <a:gd name="connsiteY13" fmla="*/ 292894 h 707232"/>
                <a:gd name="connsiteX14" fmla="*/ 626269 w 666750"/>
                <a:gd name="connsiteY14" fmla="*/ 376238 h 707232"/>
                <a:gd name="connsiteX15" fmla="*/ 650082 w 666750"/>
                <a:gd name="connsiteY15" fmla="*/ 445294 h 707232"/>
                <a:gd name="connsiteX16" fmla="*/ 661988 w 666750"/>
                <a:gd name="connsiteY16" fmla="*/ 507207 h 707232"/>
                <a:gd name="connsiteX17" fmla="*/ 666750 w 666750"/>
                <a:gd name="connsiteY17" fmla="*/ 561975 h 707232"/>
                <a:gd name="connsiteX18" fmla="*/ 666750 w 666750"/>
                <a:gd name="connsiteY18" fmla="*/ 607219 h 707232"/>
                <a:gd name="connsiteX19" fmla="*/ 661988 w 666750"/>
                <a:gd name="connsiteY19" fmla="*/ 640557 h 707232"/>
                <a:gd name="connsiteX20" fmla="*/ 647700 w 666750"/>
                <a:gd name="connsiteY20" fmla="*/ 676275 h 707232"/>
                <a:gd name="connsiteX21" fmla="*/ 628650 w 666750"/>
                <a:gd name="connsiteY21" fmla="*/ 697707 h 707232"/>
                <a:gd name="connsiteX22" fmla="*/ 604838 w 666750"/>
                <a:gd name="connsiteY22" fmla="*/ 707232 h 707232"/>
                <a:gd name="connsiteX23" fmla="*/ 576263 w 666750"/>
                <a:gd name="connsiteY23" fmla="*/ 707232 h 707232"/>
                <a:gd name="connsiteX24" fmla="*/ 545307 w 666750"/>
                <a:gd name="connsiteY24" fmla="*/ 700088 h 707232"/>
                <a:gd name="connsiteX25" fmla="*/ 514350 w 666750"/>
                <a:gd name="connsiteY25" fmla="*/ 676275 h 707232"/>
                <a:gd name="connsiteX26" fmla="*/ 483394 w 666750"/>
                <a:gd name="connsiteY26" fmla="*/ 619125 h 707232"/>
                <a:gd name="connsiteX27" fmla="*/ 419100 w 666750"/>
                <a:gd name="connsiteY27" fmla="*/ 511969 h 707232"/>
                <a:gd name="connsiteX28" fmla="*/ 361950 w 666750"/>
                <a:gd name="connsiteY28" fmla="*/ 431007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6750" h="707232">
                  <a:moveTo>
                    <a:pt x="361950" y="431007"/>
                  </a:moveTo>
                  <a:lnTo>
                    <a:pt x="269082" y="316707"/>
                  </a:lnTo>
                  <a:lnTo>
                    <a:pt x="197644" y="247650"/>
                  </a:lnTo>
                  <a:lnTo>
                    <a:pt x="97632" y="161925"/>
                  </a:lnTo>
                  <a:lnTo>
                    <a:pt x="9525" y="107157"/>
                  </a:lnTo>
                  <a:lnTo>
                    <a:pt x="0" y="0"/>
                  </a:lnTo>
                  <a:lnTo>
                    <a:pt x="116682" y="30957"/>
                  </a:lnTo>
                  <a:lnTo>
                    <a:pt x="180975" y="50007"/>
                  </a:lnTo>
                  <a:lnTo>
                    <a:pt x="259557" y="80963"/>
                  </a:lnTo>
                  <a:lnTo>
                    <a:pt x="333375" y="114300"/>
                  </a:lnTo>
                  <a:lnTo>
                    <a:pt x="435769" y="164307"/>
                  </a:lnTo>
                  <a:lnTo>
                    <a:pt x="495300" y="197644"/>
                  </a:lnTo>
                  <a:lnTo>
                    <a:pt x="545307" y="228600"/>
                  </a:lnTo>
                  <a:lnTo>
                    <a:pt x="585788" y="292894"/>
                  </a:lnTo>
                  <a:lnTo>
                    <a:pt x="626269" y="376238"/>
                  </a:lnTo>
                  <a:lnTo>
                    <a:pt x="650082" y="445294"/>
                  </a:lnTo>
                  <a:lnTo>
                    <a:pt x="661988" y="507207"/>
                  </a:lnTo>
                  <a:lnTo>
                    <a:pt x="666750" y="561975"/>
                  </a:lnTo>
                  <a:lnTo>
                    <a:pt x="666750" y="607219"/>
                  </a:lnTo>
                  <a:lnTo>
                    <a:pt x="661988" y="640557"/>
                  </a:lnTo>
                  <a:lnTo>
                    <a:pt x="647700" y="676275"/>
                  </a:lnTo>
                  <a:lnTo>
                    <a:pt x="628650" y="697707"/>
                  </a:lnTo>
                  <a:lnTo>
                    <a:pt x="604838" y="707232"/>
                  </a:lnTo>
                  <a:lnTo>
                    <a:pt x="576263" y="707232"/>
                  </a:lnTo>
                  <a:lnTo>
                    <a:pt x="545307" y="700088"/>
                  </a:lnTo>
                  <a:lnTo>
                    <a:pt x="514350" y="676275"/>
                  </a:lnTo>
                  <a:lnTo>
                    <a:pt x="483394" y="619125"/>
                  </a:lnTo>
                  <a:lnTo>
                    <a:pt x="419100" y="511969"/>
                  </a:lnTo>
                  <a:lnTo>
                    <a:pt x="361950" y="431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128441A-4A93-AD41-9C2A-FA9AAC6366A1}"/>
                </a:ext>
              </a:extLst>
            </p:cNvPr>
            <p:cNvSpPr/>
            <p:nvPr/>
          </p:nvSpPr>
          <p:spPr>
            <a:xfrm>
              <a:off x="4329113" y="2400300"/>
              <a:ext cx="2814637" cy="538163"/>
            </a:xfrm>
            <a:custGeom>
              <a:avLst/>
              <a:gdLst>
                <a:gd name="connsiteX0" fmla="*/ 1864518 w 2814637"/>
                <a:gd name="connsiteY0" fmla="*/ 297656 h 538163"/>
                <a:gd name="connsiteX1" fmla="*/ 1543050 w 2814637"/>
                <a:gd name="connsiteY1" fmla="*/ 340519 h 538163"/>
                <a:gd name="connsiteX2" fmla="*/ 1276350 w 2814637"/>
                <a:gd name="connsiteY2" fmla="*/ 383381 h 538163"/>
                <a:gd name="connsiteX3" fmla="*/ 1040606 w 2814637"/>
                <a:gd name="connsiteY3" fmla="*/ 411956 h 538163"/>
                <a:gd name="connsiteX4" fmla="*/ 764381 w 2814637"/>
                <a:gd name="connsiteY4" fmla="*/ 459581 h 538163"/>
                <a:gd name="connsiteX5" fmla="*/ 681037 w 2814637"/>
                <a:gd name="connsiteY5" fmla="*/ 476250 h 538163"/>
                <a:gd name="connsiteX6" fmla="*/ 619125 w 2814637"/>
                <a:gd name="connsiteY6" fmla="*/ 490538 h 538163"/>
                <a:gd name="connsiteX7" fmla="*/ 545306 w 2814637"/>
                <a:gd name="connsiteY7" fmla="*/ 509588 h 538163"/>
                <a:gd name="connsiteX8" fmla="*/ 502443 w 2814637"/>
                <a:gd name="connsiteY8" fmla="*/ 526256 h 538163"/>
                <a:gd name="connsiteX9" fmla="*/ 466725 w 2814637"/>
                <a:gd name="connsiteY9" fmla="*/ 533400 h 538163"/>
                <a:gd name="connsiteX10" fmla="*/ 423862 w 2814637"/>
                <a:gd name="connsiteY10" fmla="*/ 538163 h 538163"/>
                <a:gd name="connsiteX11" fmla="*/ 381000 w 2814637"/>
                <a:gd name="connsiteY11" fmla="*/ 535781 h 538163"/>
                <a:gd name="connsiteX12" fmla="*/ 335756 w 2814637"/>
                <a:gd name="connsiteY12" fmla="*/ 528638 h 538163"/>
                <a:gd name="connsiteX13" fmla="*/ 276225 w 2814637"/>
                <a:gd name="connsiteY13" fmla="*/ 509588 h 538163"/>
                <a:gd name="connsiteX14" fmla="*/ 195262 w 2814637"/>
                <a:gd name="connsiteY14" fmla="*/ 469106 h 538163"/>
                <a:gd name="connsiteX15" fmla="*/ 116681 w 2814637"/>
                <a:gd name="connsiteY15" fmla="*/ 423863 h 538163"/>
                <a:gd name="connsiteX16" fmla="*/ 47625 w 2814637"/>
                <a:gd name="connsiteY16" fmla="*/ 373856 h 538163"/>
                <a:gd name="connsiteX17" fmla="*/ 11906 w 2814637"/>
                <a:gd name="connsiteY17" fmla="*/ 338138 h 538163"/>
                <a:gd name="connsiteX18" fmla="*/ 2381 w 2814637"/>
                <a:gd name="connsiteY18" fmla="*/ 319088 h 538163"/>
                <a:gd name="connsiteX19" fmla="*/ 0 w 2814637"/>
                <a:gd name="connsiteY19" fmla="*/ 295275 h 538163"/>
                <a:gd name="connsiteX20" fmla="*/ 11906 w 2814637"/>
                <a:gd name="connsiteY20" fmla="*/ 280988 h 538163"/>
                <a:gd name="connsiteX21" fmla="*/ 33337 w 2814637"/>
                <a:gd name="connsiteY21" fmla="*/ 278606 h 538163"/>
                <a:gd name="connsiteX22" fmla="*/ 85725 w 2814637"/>
                <a:gd name="connsiteY22" fmla="*/ 292894 h 538163"/>
                <a:gd name="connsiteX23" fmla="*/ 185737 w 2814637"/>
                <a:gd name="connsiteY23" fmla="*/ 316706 h 538163"/>
                <a:gd name="connsiteX24" fmla="*/ 259556 w 2814637"/>
                <a:gd name="connsiteY24" fmla="*/ 330994 h 538163"/>
                <a:gd name="connsiteX25" fmla="*/ 323850 w 2814637"/>
                <a:gd name="connsiteY25" fmla="*/ 338138 h 538163"/>
                <a:gd name="connsiteX26" fmla="*/ 395287 w 2814637"/>
                <a:gd name="connsiteY26" fmla="*/ 335756 h 538163"/>
                <a:gd name="connsiteX27" fmla="*/ 554831 w 2814637"/>
                <a:gd name="connsiteY27" fmla="*/ 314325 h 538163"/>
                <a:gd name="connsiteX28" fmla="*/ 909637 w 2814637"/>
                <a:gd name="connsiteY28" fmla="*/ 257175 h 538163"/>
                <a:gd name="connsiteX29" fmla="*/ 1302543 w 2814637"/>
                <a:gd name="connsiteY29" fmla="*/ 202406 h 538163"/>
                <a:gd name="connsiteX30" fmla="*/ 1566862 w 2814637"/>
                <a:gd name="connsiteY30" fmla="*/ 159544 h 538163"/>
                <a:gd name="connsiteX31" fmla="*/ 2119312 w 2814637"/>
                <a:gd name="connsiteY31" fmla="*/ 88106 h 538163"/>
                <a:gd name="connsiteX32" fmla="*/ 2264568 w 2814637"/>
                <a:gd name="connsiteY32" fmla="*/ 69056 h 538163"/>
                <a:gd name="connsiteX33" fmla="*/ 2297906 w 2814637"/>
                <a:gd name="connsiteY33" fmla="*/ 59531 h 538163"/>
                <a:gd name="connsiteX34" fmla="*/ 2362200 w 2814637"/>
                <a:gd name="connsiteY34" fmla="*/ 28575 h 538163"/>
                <a:gd name="connsiteX35" fmla="*/ 2409825 w 2814637"/>
                <a:gd name="connsiteY35" fmla="*/ 0 h 538163"/>
                <a:gd name="connsiteX36" fmla="*/ 2502693 w 2814637"/>
                <a:gd name="connsiteY36" fmla="*/ 14288 h 538163"/>
                <a:gd name="connsiteX37" fmla="*/ 2588418 w 2814637"/>
                <a:gd name="connsiteY37" fmla="*/ 42863 h 538163"/>
                <a:gd name="connsiteX38" fmla="*/ 2647950 w 2814637"/>
                <a:gd name="connsiteY38" fmla="*/ 66675 h 538163"/>
                <a:gd name="connsiteX39" fmla="*/ 2700337 w 2814637"/>
                <a:gd name="connsiteY39" fmla="*/ 92869 h 538163"/>
                <a:gd name="connsiteX40" fmla="*/ 2738437 w 2814637"/>
                <a:gd name="connsiteY40" fmla="*/ 114300 h 538163"/>
                <a:gd name="connsiteX41" fmla="*/ 2778918 w 2814637"/>
                <a:gd name="connsiteY41" fmla="*/ 142875 h 538163"/>
                <a:gd name="connsiteX42" fmla="*/ 2800350 w 2814637"/>
                <a:gd name="connsiteY42" fmla="*/ 171450 h 538163"/>
                <a:gd name="connsiteX43" fmla="*/ 2812256 w 2814637"/>
                <a:gd name="connsiteY43" fmla="*/ 195263 h 538163"/>
                <a:gd name="connsiteX44" fmla="*/ 2814637 w 2814637"/>
                <a:gd name="connsiteY44" fmla="*/ 223838 h 538163"/>
                <a:gd name="connsiteX45" fmla="*/ 2809875 w 2814637"/>
                <a:gd name="connsiteY45" fmla="*/ 242888 h 538163"/>
                <a:gd name="connsiteX46" fmla="*/ 2786062 w 2814637"/>
                <a:gd name="connsiteY46" fmla="*/ 266700 h 538163"/>
                <a:gd name="connsiteX47" fmla="*/ 2745581 w 2814637"/>
                <a:gd name="connsiteY47" fmla="*/ 290513 h 538163"/>
                <a:gd name="connsiteX48" fmla="*/ 2566987 w 2814637"/>
                <a:gd name="connsiteY48" fmla="*/ 278606 h 538163"/>
                <a:gd name="connsiteX49" fmla="*/ 2402681 w 2814637"/>
                <a:gd name="connsiteY49" fmla="*/ 269081 h 538163"/>
                <a:gd name="connsiteX50" fmla="*/ 2286000 w 2814637"/>
                <a:gd name="connsiteY50" fmla="*/ 269081 h 538163"/>
                <a:gd name="connsiteX51" fmla="*/ 2171700 w 2814637"/>
                <a:gd name="connsiteY51" fmla="*/ 276225 h 538163"/>
                <a:gd name="connsiteX52" fmla="*/ 1864518 w 2814637"/>
                <a:gd name="connsiteY52" fmla="*/ 2976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14637" h="538163">
                  <a:moveTo>
                    <a:pt x="1864518" y="297656"/>
                  </a:moveTo>
                  <a:lnTo>
                    <a:pt x="1543050" y="340519"/>
                  </a:lnTo>
                  <a:lnTo>
                    <a:pt x="1276350" y="383381"/>
                  </a:lnTo>
                  <a:lnTo>
                    <a:pt x="1040606" y="411956"/>
                  </a:lnTo>
                  <a:lnTo>
                    <a:pt x="764381" y="459581"/>
                  </a:lnTo>
                  <a:lnTo>
                    <a:pt x="681037" y="476250"/>
                  </a:lnTo>
                  <a:lnTo>
                    <a:pt x="619125" y="490538"/>
                  </a:lnTo>
                  <a:lnTo>
                    <a:pt x="545306" y="509588"/>
                  </a:lnTo>
                  <a:lnTo>
                    <a:pt x="502443" y="526256"/>
                  </a:lnTo>
                  <a:lnTo>
                    <a:pt x="466725" y="533400"/>
                  </a:lnTo>
                  <a:lnTo>
                    <a:pt x="423862" y="538163"/>
                  </a:lnTo>
                  <a:lnTo>
                    <a:pt x="381000" y="535781"/>
                  </a:lnTo>
                  <a:lnTo>
                    <a:pt x="335756" y="528638"/>
                  </a:lnTo>
                  <a:lnTo>
                    <a:pt x="276225" y="509588"/>
                  </a:lnTo>
                  <a:lnTo>
                    <a:pt x="195262" y="469106"/>
                  </a:lnTo>
                  <a:lnTo>
                    <a:pt x="116681" y="423863"/>
                  </a:lnTo>
                  <a:lnTo>
                    <a:pt x="47625" y="373856"/>
                  </a:lnTo>
                  <a:lnTo>
                    <a:pt x="11906" y="338138"/>
                  </a:lnTo>
                  <a:lnTo>
                    <a:pt x="2381" y="319088"/>
                  </a:lnTo>
                  <a:lnTo>
                    <a:pt x="0" y="295275"/>
                  </a:lnTo>
                  <a:lnTo>
                    <a:pt x="11906" y="280988"/>
                  </a:lnTo>
                  <a:lnTo>
                    <a:pt x="33337" y="278606"/>
                  </a:lnTo>
                  <a:lnTo>
                    <a:pt x="85725" y="292894"/>
                  </a:lnTo>
                  <a:lnTo>
                    <a:pt x="185737" y="316706"/>
                  </a:lnTo>
                  <a:lnTo>
                    <a:pt x="259556" y="330994"/>
                  </a:lnTo>
                  <a:lnTo>
                    <a:pt x="323850" y="338138"/>
                  </a:lnTo>
                  <a:lnTo>
                    <a:pt x="395287" y="335756"/>
                  </a:lnTo>
                  <a:lnTo>
                    <a:pt x="554831" y="314325"/>
                  </a:lnTo>
                  <a:lnTo>
                    <a:pt x="909637" y="257175"/>
                  </a:lnTo>
                  <a:lnTo>
                    <a:pt x="1302543" y="202406"/>
                  </a:lnTo>
                  <a:lnTo>
                    <a:pt x="1566862" y="159544"/>
                  </a:lnTo>
                  <a:lnTo>
                    <a:pt x="2119312" y="88106"/>
                  </a:lnTo>
                  <a:lnTo>
                    <a:pt x="2264568" y="69056"/>
                  </a:lnTo>
                  <a:lnTo>
                    <a:pt x="2297906" y="59531"/>
                  </a:lnTo>
                  <a:lnTo>
                    <a:pt x="2362200" y="28575"/>
                  </a:lnTo>
                  <a:lnTo>
                    <a:pt x="2409825" y="0"/>
                  </a:lnTo>
                  <a:lnTo>
                    <a:pt x="2502693" y="14288"/>
                  </a:lnTo>
                  <a:lnTo>
                    <a:pt x="2588418" y="42863"/>
                  </a:lnTo>
                  <a:lnTo>
                    <a:pt x="2647950" y="66675"/>
                  </a:lnTo>
                  <a:lnTo>
                    <a:pt x="2700337" y="92869"/>
                  </a:lnTo>
                  <a:lnTo>
                    <a:pt x="2738437" y="114300"/>
                  </a:lnTo>
                  <a:lnTo>
                    <a:pt x="2778918" y="142875"/>
                  </a:lnTo>
                  <a:lnTo>
                    <a:pt x="2800350" y="171450"/>
                  </a:lnTo>
                  <a:lnTo>
                    <a:pt x="2812256" y="195263"/>
                  </a:lnTo>
                  <a:lnTo>
                    <a:pt x="2814637" y="223838"/>
                  </a:lnTo>
                  <a:lnTo>
                    <a:pt x="2809875" y="242888"/>
                  </a:lnTo>
                  <a:lnTo>
                    <a:pt x="2786062" y="266700"/>
                  </a:lnTo>
                  <a:lnTo>
                    <a:pt x="2745581" y="290513"/>
                  </a:lnTo>
                  <a:lnTo>
                    <a:pt x="2566987" y="278606"/>
                  </a:lnTo>
                  <a:lnTo>
                    <a:pt x="2402681" y="269081"/>
                  </a:lnTo>
                  <a:lnTo>
                    <a:pt x="2286000" y="269081"/>
                  </a:lnTo>
                  <a:lnTo>
                    <a:pt x="2171700" y="276225"/>
                  </a:lnTo>
                  <a:lnTo>
                    <a:pt x="1864518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1FCA85E-D573-7147-A988-9F7BC17B8481}"/>
                </a:ext>
              </a:extLst>
            </p:cNvPr>
            <p:cNvSpPr/>
            <p:nvPr/>
          </p:nvSpPr>
          <p:spPr>
            <a:xfrm>
              <a:off x="4773613" y="3048000"/>
              <a:ext cx="2165350" cy="1408113"/>
            </a:xfrm>
            <a:custGeom>
              <a:avLst/>
              <a:gdLst>
                <a:gd name="connsiteX0" fmla="*/ 540544 w 2164557"/>
                <a:gd name="connsiteY0" fmla="*/ 330994 h 1407319"/>
                <a:gd name="connsiteX1" fmla="*/ 73819 w 2164557"/>
                <a:gd name="connsiteY1" fmla="*/ 392906 h 1407319"/>
                <a:gd name="connsiteX2" fmla="*/ 0 w 2164557"/>
                <a:gd name="connsiteY2" fmla="*/ 235744 h 1407319"/>
                <a:gd name="connsiteX3" fmla="*/ 240507 w 2164557"/>
                <a:gd name="connsiteY3" fmla="*/ 192881 h 1407319"/>
                <a:gd name="connsiteX4" fmla="*/ 542925 w 2164557"/>
                <a:gd name="connsiteY4" fmla="*/ 145256 h 1407319"/>
                <a:gd name="connsiteX5" fmla="*/ 840582 w 2164557"/>
                <a:gd name="connsiteY5" fmla="*/ 109538 h 1407319"/>
                <a:gd name="connsiteX6" fmla="*/ 1092994 w 2164557"/>
                <a:gd name="connsiteY6" fmla="*/ 66675 h 1407319"/>
                <a:gd name="connsiteX7" fmla="*/ 1323975 w 2164557"/>
                <a:gd name="connsiteY7" fmla="*/ 47625 h 1407319"/>
                <a:gd name="connsiteX8" fmla="*/ 1631157 w 2164557"/>
                <a:gd name="connsiteY8" fmla="*/ 23813 h 1407319"/>
                <a:gd name="connsiteX9" fmla="*/ 1666875 w 2164557"/>
                <a:gd name="connsiteY9" fmla="*/ 19050 h 1407319"/>
                <a:gd name="connsiteX10" fmla="*/ 1752600 w 2164557"/>
                <a:gd name="connsiteY10" fmla="*/ 2381 h 1407319"/>
                <a:gd name="connsiteX11" fmla="*/ 1788319 w 2164557"/>
                <a:gd name="connsiteY11" fmla="*/ 0 h 1407319"/>
                <a:gd name="connsiteX12" fmla="*/ 1824038 w 2164557"/>
                <a:gd name="connsiteY12" fmla="*/ 4763 h 1407319"/>
                <a:gd name="connsiteX13" fmla="*/ 1857375 w 2164557"/>
                <a:gd name="connsiteY13" fmla="*/ 16669 h 1407319"/>
                <a:gd name="connsiteX14" fmla="*/ 1902619 w 2164557"/>
                <a:gd name="connsiteY14" fmla="*/ 33338 h 1407319"/>
                <a:gd name="connsiteX15" fmla="*/ 1952625 w 2164557"/>
                <a:gd name="connsiteY15" fmla="*/ 59531 h 1407319"/>
                <a:gd name="connsiteX16" fmla="*/ 2047875 w 2164557"/>
                <a:gd name="connsiteY16" fmla="*/ 123825 h 1407319"/>
                <a:gd name="connsiteX17" fmla="*/ 2102644 w 2164557"/>
                <a:gd name="connsiteY17" fmla="*/ 169069 h 1407319"/>
                <a:gd name="connsiteX18" fmla="*/ 2145507 w 2164557"/>
                <a:gd name="connsiteY18" fmla="*/ 209550 h 1407319"/>
                <a:gd name="connsiteX19" fmla="*/ 2162175 w 2164557"/>
                <a:gd name="connsiteY19" fmla="*/ 235744 h 1407319"/>
                <a:gd name="connsiteX20" fmla="*/ 2164557 w 2164557"/>
                <a:gd name="connsiteY20" fmla="*/ 264319 h 1407319"/>
                <a:gd name="connsiteX21" fmla="*/ 2145507 w 2164557"/>
                <a:gd name="connsiteY21" fmla="*/ 304800 h 1407319"/>
                <a:gd name="connsiteX22" fmla="*/ 2107407 w 2164557"/>
                <a:gd name="connsiteY22" fmla="*/ 350044 h 1407319"/>
                <a:gd name="connsiteX23" fmla="*/ 2085975 w 2164557"/>
                <a:gd name="connsiteY23" fmla="*/ 397669 h 1407319"/>
                <a:gd name="connsiteX24" fmla="*/ 1997869 w 2164557"/>
                <a:gd name="connsiteY24" fmla="*/ 809625 h 1407319"/>
                <a:gd name="connsiteX25" fmla="*/ 1924050 w 2164557"/>
                <a:gd name="connsiteY25" fmla="*/ 1102519 h 1407319"/>
                <a:gd name="connsiteX26" fmla="*/ 1866900 w 2164557"/>
                <a:gd name="connsiteY26" fmla="*/ 1326356 h 1407319"/>
                <a:gd name="connsiteX27" fmla="*/ 1857375 w 2164557"/>
                <a:gd name="connsiteY27" fmla="*/ 1345406 h 1407319"/>
                <a:gd name="connsiteX28" fmla="*/ 1821657 w 2164557"/>
                <a:gd name="connsiteY28" fmla="*/ 1371600 h 1407319"/>
                <a:gd name="connsiteX29" fmla="*/ 1778794 w 2164557"/>
                <a:gd name="connsiteY29" fmla="*/ 1400175 h 1407319"/>
                <a:gd name="connsiteX30" fmla="*/ 1754982 w 2164557"/>
                <a:gd name="connsiteY30" fmla="*/ 1407319 h 1407319"/>
                <a:gd name="connsiteX31" fmla="*/ 1724025 w 2164557"/>
                <a:gd name="connsiteY31" fmla="*/ 1404938 h 1407319"/>
                <a:gd name="connsiteX32" fmla="*/ 1702594 w 2164557"/>
                <a:gd name="connsiteY32" fmla="*/ 1395413 h 1407319"/>
                <a:gd name="connsiteX33" fmla="*/ 1685925 w 2164557"/>
                <a:gd name="connsiteY33" fmla="*/ 1366838 h 1407319"/>
                <a:gd name="connsiteX34" fmla="*/ 1671638 w 2164557"/>
                <a:gd name="connsiteY34" fmla="*/ 1281113 h 1407319"/>
                <a:gd name="connsiteX35" fmla="*/ 1688307 w 2164557"/>
                <a:gd name="connsiteY35" fmla="*/ 1138238 h 1407319"/>
                <a:gd name="connsiteX36" fmla="*/ 1757363 w 2164557"/>
                <a:gd name="connsiteY36" fmla="*/ 766763 h 1407319"/>
                <a:gd name="connsiteX37" fmla="*/ 1778794 w 2164557"/>
                <a:gd name="connsiteY37" fmla="*/ 550069 h 1407319"/>
                <a:gd name="connsiteX38" fmla="*/ 1800225 w 2164557"/>
                <a:gd name="connsiteY38" fmla="*/ 309563 h 1407319"/>
                <a:gd name="connsiteX39" fmla="*/ 1795463 w 2164557"/>
                <a:gd name="connsiteY39" fmla="*/ 285750 h 1407319"/>
                <a:gd name="connsiteX40" fmla="*/ 1783557 w 2164557"/>
                <a:gd name="connsiteY40" fmla="*/ 259556 h 1407319"/>
                <a:gd name="connsiteX41" fmla="*/ 1759744 w 2164557"/>
                <a:gd name="connsiteY41" fmla="*/ 233363 h 1407319"/>
                <a:gd name="connsiteX42" fmla="*/ 1735932 w 2164557"/>
                <a:gd name="connsiteY42" fmla="*/ 211931 h 1407319"/>
                <a:gd name="connsiteX43" fmla="*/ 1697832 w 2164557"/>
                <a:gd name="connsiteY43" fmla="*/ 202406 h 1407319"/>
                <a:gd name="connsiteX44" fmla="*/ 1640682 w 2164557"/>
                <a:gd name="connsiteY44" fmla="*/ 200025 h 1407319"/>
                <a:gd name="connsiteX45" fmla="*/ 1450182 w 2164557"/>
                <a:gd name="connsiteY45" fmla="*/ 207169 h 1407319"/>
                <a:gd name="connsiteX46" fmla="*/ 1088232 w 2164557"/>
                <a:gd name="connsiteY46" fmla="*/ 245269 h 1407319"/>
                <a:gd name="connsiteX47" fmla="*/ 831057 w 2164557"/>
                <a:gd name="connsiteY47" fmla="*/ 292894 h 1407319"/>
                <a:gd name="connsiteX48" fmla="*/ 540544 w 2164557"/>
                <a:gd name="connsiteY48" fmla="*/ 330994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64557" h="1407319">
                  <a:moveTo>
                    <a:pt x="540544" y="330994"/>
                  </a:moveTo>
                  <a:lnTo>
                    <a:pt x="73819" y="392906"/>
                  </a:lnTo>
                  <a:lnTo>
                    <a:pt x="0" y="235744"/>
                  </a:lnTo>
                  <a:lnTo>
                    <a:pt x="240507" y="192881"/>
                  </a:lnTo>
                  <a:lnTo>
                    <a:pt x="542925" y="145256"/>
                  </a:lnTo>
                  <a:lnTo>
                    <a:pt x="840582" y="109538"/>
                  </a:lnTo>
                  <a:lnTo>
                    <a:pt x="1092994" y="66675"/>
                  </a:lnTo>
                  <a:lnTo>
                    <a:pt x="1323975" y="47625"/>
                  </a:lnTo>
                  <a:lnTo>
                    <a:pt x="1631157" y="23813"/>
                  </a:lnTo>
                  <a:lnTo>
                    <a:pt x="1666875" y="19050"/>
                  </a:lnTo>
                  <a:lnTo>
                    <a:pt x="1752600" y="2381"/>
                  </a:lnTo>
                  <a:lnTo>
                    <a:pt x="1788319" y="0"/>
                  </a:lnTo>
                  <a:lnTo>
                    <a:pt x="1824038" y="4763"/>
                  </a:lnTo>
                  <a:lnTo>
                    <a:pt x="1857375" y="16669"/>
                  </a:lnTo>
                  <a:lnTo>
                    <a:pt x="1902619" y="33338"/>
                  </a:lnTo>
                  <a:lnTo>
                    <a:pt x="1952625" y="59531"/>
                  </a:lnTo>
                  <a:lnTo>
                    <a:pt x="2047875" y="123825"/>
                  </a:lnTo>
                  <a:lnTo>
                    <a:pt x="2102644" y="169069"/>
                  </a:lnTo>
                  <a:lnTo>
                    <a:pt x="2145507" y="209550"/>
                  </a:lnTo>
                  <a:lnTo>
                    <a:pt x="2162175" y="235744"/>
                  </a:lnTo>
                  <a:lnTo>
                    <a:pt x="2164557" y="264319"/>
                  </a:lnTo>
                  <a:lnTo>
                    <a:pt x="2145507" y="304800"/>
                  </a:lnTo>
                  <a:lnTo>
                    <a:pt x="2107407" y="350044"/>
                  </a:lnTo>
                  <a:lnTo>
                    <a:pt x="2085975" y="397669"/>
                  </a:lnTo>
                  <a:lnTo>
                    <a:pt x="1997869" y="809625"/>
                  </a:lnTo>
                  <a:lnTo>
                    <a:pt x="1924050" y="1102519"/>
                  </a:lnTo>
                  <a:lnTo>
                    <a:pt x="1866900" y="1326356"/>
                  </a:lnTo>
                  <a:lnTo>
                    <a:pt x="1857375" y="1345406"/>
                  </a:lnTo>
                  <a:lnTo>
                    <a:pt x="1821657" y="1371600"/>
                  </a:lnTo>
                  <a:lnTo>
                    <a:pt x="1778794" y="1400175"/>
                  </a:lnTo>
                  <a:lnTo>
                    <a:pt x="1754982" y="1407319"/>
                  </a:lnTo>
                  <a:lnTo>
                    <a:pt x="1724025" y="1404938"/>
                  </a:lnTo>
                  <a:lnTo>
                    <a:pt x="1702594" y="1395413"/>
                  </a:lnTo>
                  <a:lnTo>
                    <a:pt x="1685925" y="1366838"/>
                  </a:lnTo>
                  <a:lnTo>
                    <a:pt x="1671638" y="1281113"/>
                  </a:lnTo>
                  <a:lnTo>
                    <a:pt x="1688307" y="1138238"/>
                  </a:lnTo>
                  <a:lnTo>
                    <a:pt x="1757363" y="766763"/>
                  </a:lnTo>
                  <a:lnTo>
                    <a:pt x="1778794" y="550069"/>
                  </a:lnTo>
                  <a:lnTo>
                    <a:pt x="1800225" y="309563"/>
                  </a:lnTo>
                  <a:lnTo>
                    <a:pt x="1795463" y="285750"/>
                  </a:lnTo>
                  <a:lnTo>
                    <a:pt x="1783557" y="259556"/>
                  </a:lnTo>
                  <a:lnTo>
                    <a:pt x="1759744" y="233363"/>
                  </a:lnTo>
                  <a:lnTo>
                    <a:pt x="1735932" y="211931"/>
                  </a:lnTo>
                  <a:lnTo>
                    <a:pt x="1697832" y="202406"/>
                  </a:lnTo>
                  <a:lnTo>
                    <a:pt x="1640682" y="200025"/>
                  </a:lnTo>
                  <a:lnTo>
                    <a:pt x="1450182" y="207169"/>
                  </a:lnTo>
                  <a:lnTo>
                    <a:pt x="1088232" y="245269"/>
                  </a:lnTo>
                  <a:lnTo>
                    <a:pt x="831057" y="292894"/>
                  </a:lnTo>
                  <a:lnTo>
                    <a:pt x="540544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39AB70F-1DBC-9E47-BA67-65F7F3FBDC9E}"/>
                </a:ext>
              </a:extLst>
            </p:cNvPr>
            <p:cNvSpPr/>
            <p:nvPr/>
          </p:nvSpPr>
          <p:spPr>
            <a:xfrm>
              <a:off x="4876800" y="3602038"/>
              <a:ext cx="1733550" cy="346075"/>
            </a:xfrm>
            <a:custGeom>
              <a:avLst/>
              <a:gdLst>
                <a:gd name="connsiteX0" fmla="*/ 371475 w 1733550"/>
                <a:gd name="connsiteY0" fmla="*/ 316707 h 345282"/>
                <a:gd name="connsiteX1" fmla="*/ 35719 w 1733550"/>
                <a:gd name="connsiteY1" fmla="*/ 345282 h 345282"/>
                <a:gd name="connsiteX2" fmla="*/ 0 w 1733550"/>
                <a:gd name="connsiteY2" fmla="*/ 188119 h 345282"/>
                <a:gd name="connsiteX3" fmla="*/ 740569 w 1733550"/>
                <a:gd name="connsiteY3" fmla="*/ 90488 h 345282"/>
                <a:gd name="connsiteX4" fmla="*/ 990600 w 1733550"/>
                <a:gd name="connsiteY4" fmla="*/ 69057 h 345282"/>
                <a:gd name="connsiteX5" fmla="*/ 1240631 w 1733550"/>
                <a:gd name="connsiteY5" fmla="*/ 40482 h 345282"/>
                <a:gd name="connsiteX6" fmla="*/ 1440656 w 1733550"/>
                <a:gd name="connsiteY6" fmla="*/ 16669 h 345282"/>
                <a:gd name="connsiteX7" fmla="*/ 1595438 w 1733550"/>
                <a:gd name="connsiteY7" fmla="*/ 4763 h 345282"/>
                <a:gd name="connsiteX8" fmla="*/ 1733550 w 1733550"/>
                <a:gd name="connsiteY8" fmla="*/ 0 h 345282"/>
                <a:gd name="connsiteX9" fmla="*/ 1716881 w 1733550"/>
                <a:gd name="connsiteY9" fmla="*/ 207169 h 345282"/>
                <a:gd name="connsiteX10" fmla="*/ 1428750 w 1733550"/>
                <a:gd name="connsiteY10" fmla="*/ 211932 h 345282"/>
                <a:gd name="connsiteX11" fmla="*/ 1223963 w 1733550"/>
                <a:gd name="connsiteY11" fmla="*/ 228600 h 345282"/>
                <a:gd name="connsiteX12" fmla="*/ 981075 w 1733550"/>
                <a:gd name="connsiteY12" fmla="*/ 250032 h 345282"/>
                <a:gd name="connsiteX13" fmla="*/ 719138 w 1733550"/>
                <a:gd name="connsiteY13" fmla="*/ 278607 h 345282"/>
                <a:gd name="connsiteX14" fmla="*/ 371475 w 1733550"/>
                <a:gd name="connsiteY14" fmla="*/ 316707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3550" h="345282">
                  <a:moveTo>
                    <a:pt x="371475" y="316707"/>
                  </a:moveTo>
                  <a:lnTo>
                    <a:pt x="35719" y="345282"/>
                  </a:lnTo>
                  <a:lnTo>
                    <a:pt x="0" y="188119"/>
                  </a:lnTo>
                  <a:lnTo>
                    <a:pt x="740569" y="90488"/>
                  </a:lnTo>
                  <a:lnTo>
                    <a:pt x="990600" y="69057"/>
                  </a:lnTo>
                  <a:lnTo>
                    <a:pt x="1240631" y="40482"/>
                  </a:lnTo>
                  <a:lnTo>
                    <a:pt x="1440656" y="16669"/>
                  </a:lnTo>
                  <a:lnTo>
                    <a:pt x="1595438" y="4763"/>
                  </a:lnTo>
                  <a:lnTo>
                    <a:pt x="1733550" y="0"/>
                  </a:lnTo>
                  <a:lnTo>
                    <a:pt x="1716881" y="207169"/>
                  </a:lnTo>
                  <a:lnTo>
                    <a:pt x="1428750" y="211932"/>
                  </a:lnTo>
                  <a:lnTo>
                    <a:pt x="1223963" y="228600"/>
                  </a:lnTo>
                  <a:lnTo>
                    <a:pt x="981075" y="250032"/>
                  </a:lnTo>
                  <a:lnTo>
                    <a:pt x="719138" y="278607"/>
                  </a:lnTo>
                  <a:lnTo>
                    <a:pt x="371475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FC9D2DC-5833-7041-83B7-DB6BBDC5BD78}"/>
                </a:ext>
              </a:extLst>
            </p:cNvPr>
            <p:cNvSpPr/>
            <p:nvPr/>
          </p:nvSpPr>
          <p:spPr>
            <a:xfrm>
              <a:off x="4924425" y="4186238"/>
              <a:ext cx="1598613" cy="323850"/>
            </a:xfrm>
            <a:custGeom>
              <a:avLst/>
              <a:gdLst>
                <a:gd name="connsiteX0" fmla="*/ 371475 w 1597819"/>
                <a:gd name="connsiteY0" fmla="*/ 283368 h 323850"/>
                <a:gd name="connsiteX1" fmla="*/ 23813 w 1597819"/>
                <a:gd name="connsiteY1" fmla="*/ 323850 h 323850"/>
                <a:gd name="connsiteX2" fmla="*/ 0 w 1597819"/>
                <a:gd name="connsiteY2" fmla="*/ 145256 h 323850"/>
                <a:gd name="connsiteX3" fmla="*/ 385763 w 1597819"/>
                <a:gd name="connsiteY3" fmla="*/ 102393 h 323850"/>
                <a:gd name="connsiteX4" fmla="*/ 695325 w 1597819"/>
                <a:gd name="connsiteY4" fmla="*/ 66675 h 323850"/>
                <a:gd name="connsiteX5" fmla="*/ 940594 w 1597819"/>
                <a:gd name="connsiteY5" fmla="*/ 45243 h 323850"/>
                <a:gd name="connsiteX6" fmla="*/ 1243013 w 1597819"/>
                <a:gd name="connsiteY6" fmla="*/ 14287 h 323850"/>
                <a:gd name="connsiteX7" fmla="*/ 1433513 w 1597819"/>
                <a:gd name="connsiteY7" fmla="*/ 2381 h 323850"/>
                <a:gd name="connsiteX8" fmla="*/ 1581150 w 1597819"/>
                <a:gd name="connsiteY8" fmla="*/ 0 h 323850"/>
                <a:gd name="connsiteX9" fmla="*/ 1597819 w 1597819"/>
                <a:gd name="connsiteY9" fmla="*/ 176212 h 323850"/>
                <a:gd name="connsiteX10" fmla="*/ 1221581 w 1597819"/>
                <a:gd name="connsiteY10" fmla="*/ 195262 h 323850"/>
                <a:gd name="connsiteX11" fmla="*/ 935831 w 1597819"/>
                <a:gd name="connsiteY11" fmla="*/ 221456 h 323850"/>
                <a:gd name="connsiteX12" fmla="*/ 652463 w 1597819"/>
                <a:gd name="connsiteY12" fmla="*/ 252412 h 323850"/>
                <a:gd name="connsiteX13" fmla="*/ 371475 w 1597819"/>
                <a:gd name="connsiteY13" fmla="*/ 28336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7819" h="323850">
                  <a:moveTo>
                    <a:pt x="371475" y="28336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85763" y="102393"/>
                  </a:lnTo>
                  <a:lnTo>
                    <a:pt x="695325" y="66675"/>
                  </a:lnTo>
                  <a:lnTo>
                    <a:pt x="940594" y="45243"/>
                  </a:lnTo>
                  <a:lnTo>
                    <a:pt x="1243013" y="14287"/>
                  </a:lnTo>
                  <a:lnTo>
                    <a:pt x="1433513" y="2381"/>
                  </a:lnTo>
                  <a:lnTo>
                    <a:pt x="1581150" y="0"/>
                  </a:lnTo>
                  <a:lnTo>
                    <a:pt x="1597819" y="176212"/>
                  </a:lnTo>
                  <a:lnTo>
                    <a:pt x="1221581" y="195262"/>
                  </a:lnTo>
                  <a:lnTo>
                    <a:pt x="935831" y="221456"/>
                  </a:lnTo>
                  <a:lnTo>
                    <a:pt x="652463" y="252412"/>
                  </a:lnTo>
                  <a:lnTo>
                    <a:pt x="371475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5D7024FB-C090-774B-9C74-E56F7F8DAF59}"/>
                </a:ext>
              </a:extLst>
            </p:cNvPr>
            <p:cNvSpPr/>
            <p:nvPr/>
          </p:nvSpPr>
          <p:spPr>
            <a:xfrm rot="16200000">
              <a:off x="3957638" y="3589338"/>
              <a:ext cx="3409950" cy="495300"/>
            </a:xfrm>
            <a:custGeom>
              <a:avLst/>
              <a:gdLst>
                <a:gd name="connsiteX0" fmla="*/ 952500 w 3409950"/>
                <a:gd name="connsiteY0" fmla="*/ 444500 h 495300"/>
                <a:gd name="connsiteX1" fmla="*/ 6350 w 3409950"/>
                <a:gd name="connsiteY1" fmla="*/ 447675 h 495300"/>
                <a:gd name="connsiteX2" fmla="*/ 0 w 3409950"/>
                <a:gd name="connsiteY2" fmla="*/ 203200 h 495300"/>
                <a:gd name="connsiteX3" fmla="*/ 1143000 w 3409950"/>
                <a:gd name="connsiteY3" fmla="*/ 196850 h 495300"/>
                <a:gd name="connsiteX4" fmla="*/ 2244725 w 3409950"/>
                <a:gd name="connsiteY4" fmla="*/ 200025 h 495300"/>
                <a:gd name="connsiteX5" fmla="*/ 2787650 w 3409950"/>
                <a:gd name="connsiteY5" fmla="*/ 203200 h 495300"/>
                <a:gd name="connsiteX6" fmla="*/ 2933700 w 3409950"/>
                <a:gd name="connsiteY6" fmla="*/ 200025 h 495300"/>
                <a:gd name="connsiteX7" fmla="*/ 3079750 w 3409950"/>
                <a:gd name="connsiteY7" fmla="*/ 187325 h 495300"/>
                <a:gd name="connsiteX8" fmla="*/ 3171825 w 3409950"/>
                <a:gd name="connsiteY8" fmla="*/ 171450 h 495300"/>
                <a:gd name="connsiteX9" fmla="*/ 3232150 w 3409950"/>
                <a:gd name="connsiteY9" fmla="*/ 152400 h 495300"/>
                <a:gd name="connsiteX10" fmla="*/ 3282950 w 3409950"/>
                <a:gd name="connsiteY10" fmla="*/ 130175 h 495300"/>
                <a:gd name="connsiteX11" fmla="*/ 3321050 w 3409950"/>
                <a:gd name="connsiteY11" fmla="*/ 79375 h 495300"/>
                <a:gd name="connsiteX12" fmla="*/ 3371850 w 3409950"/>
                <a:gd name="connsiteY12" fmla="*/ 0 h 495300"/>
                <a:gd name="connsiteX13" fmla="*/ 3409950 w 3409950"/>
                <a:gd name="connsiteY13" fmla="*/ 171450 h 495300"/>
                <a:gd name="connsiteX14" fmla="*/ 3378200 w 3409950"/>
                <a:gd name="connsiteY14" fmla="*/ 250825 h 495300"/>
                <a:gd name="connsiteX15" fmla="*/ 3343275 w 3409950"/>
                <a:gd name="connsiteY15" fmla="*/ 381000 h 495300"/>
                <a:gd name="connsiteX16" fmla="*/ 3324225 w 3409950"/>
                <a:gd name="connsiteY16" fmla="*/ 419100 h 495300"/>
                <a:gd name="connsiteX17" fmla="*/ 3295650 w 3409950"/>
                <a:gd name="connsiteY17" fmla="*/ 454025 h 495300"/>
                <a:gd name="connsiteX18" fmla="*/ 3248025 w 3409950"/>
                <a:gd name="connsiteY18" fmla="*/ 485775 h 495300"/>
                <a:gd name="connsiteX19" fmla="*/ 3219450 w 3409950"/>
                <a:gd name="connsiteY19" fmla="*/ 495300 h 495300"/>
                <a:gd name="connsiteX20" fmla="*/ 3175000 w 3409950"/>
                <a:gd name="connsiteY20" fmla="*/ 485775 h 495300"/>
                <a:gd name="connsiteX21" fmla="*/ 3114675 w 3409950"/>
                <a:gd name="connsiteY21" fmla="*/ 476250 h 495300"/>
                <a:gd name="connsiteX22" fmla="*/ 3019425 w 3409950"/>
                <a:gd name="connsiteY22" fmla="*/ 469900 h 495300"/>
                <a:gd name="connsiteX23" fmla="*/ 2838450 w 3409950"/>
                <a:gd name="connsiteY23" fmla="*/ 469900 h 495300"/>
                <a:gd name="connsiteX24" fmla="*/ 2406650 w 3409950"/>
                <a:gd name="connsiteY24" fmla="*/ 450850 h 495300"/>
                <a:gd name="connsiteX25" fmla="*/ 2260600 w 3409950"/>
                <a:gd name="connsiteY25" fmla="*/ 444500 h 495300"/>
                <a:gd name="connsiteX26" fmla="*/ 1828800 w 3409950"/>
                <a:gd name="connsiteY26" fmla="*/ 447675 h 495300"/>
                <a:gd name="connsiteX27" fmla="*/ 1285875 w 3409950"/>
                <a:gd name="connsiteY27" fmla="*/ 441325 h 495300"/>
                <a:gd name="connsiteX28" fmla="*/ 952500 w 3409950"/>
                <a:gd name="connsiteY28" fmla="*/ 4445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09950" h="495300">
                  <a:moveTo>
                    <a:pt x="952500" y="444500"/>
                  </a:moveTo>
                  <a:lnTo>
                    <a:pt x="6350" y="447675"/>
                  </a:lnTo>
                  <a:lnTo>
                    <a:pt x="0" y="203200"/>
                  </a:lnTo>
                  <a:lnTo>
                    <a:pt x="1143000" y="196850"/>
                  </a:lnTo>
                  <a:lnTo>
                    <a:pt x="2244725" y="200025"/>
                  </a:lnTo>
                  <a:lnTo>
                    <a:pt x="2787650" y="203200"/>
                  </a:lnTo>
                  <a:lnTo>
                    <a:pt x="2933700" y="200025"/>
                  </a:lnTo>
                  <a:lnTo>
                    <a:pt x="3079750" y="187325"/>
                  </a:lnTo>
                  <a:lnTo>
                    <a:pt x="3171825" y="171450"/>
                  </a:lnTo>
                  <a:lnTo>
                    <a:pt x="3232150" y="152400"/>
                  </a:lnTo>
                  <a:lnTo>
                    <a:pt x="3282950" y="130175"/>
                  </a:lnTo>
                  <a:lnTo>
                    <a:pt x="3321050" y="79375"/>
                  </a:lnTo>
                  <a:lnTo>
                    <a:pt x="3371850" y="0"/>
                  </a:lnTo>
                  <a:lnTo>
                    <a:pt x="3409950" y="171450"/>
                  </a:lnTo>
                  <a:lnTo>
                    <a:pt x="3378200" y="250825"/>
                  </a:lnTo>
                  <a:lnTo>
                    <a:pt x="3343275" y="381000"/>
                  </a:lnTo>
                  <a:lnTo>
                    <a:pt x="3324225" y="419100"/>
                  </a:lnTo>
                  <a:lnTo>
                    <a:pt x="3295650" y="454025"/>
                  </a:lnTo>
                  <a:lnTo>
                    <a:pt x="3248025" y="485775"/>
                  </a:lnTo>
                  <a:lnTo>
                    <a:pt x="3219450" y="495300"/>
                  </a:lnTo>
                  <a:lnTo>
                    <a:pt x="3175000" y="485775"/>
                  </a:lnTo>
                  <a:lnTo>
                    <a:pt x="3114675" y="476250"/>
                  </a:lnTo>
                  <a:lnTo>
                    <a:pt x="3019425" y="469900"/>
                  </a:lnTo>
                  <a:lnTo>
                    <a:pt x="2838450" y="469900"/>
                  </a:lnTo>
                  <a:lnTo>
                    <a:pt x="2406650" y="450850"/>
                  </a:lnTo>
                  <a:lnTo>
                    <a:pt x="2260600" y="444500"/>
                  </a:lnTo>
                  <a:lnTo>
                    <a:pt x="1828800" y="447675"/>
                  </a:lnTo>
                  <a:lnTo>
                    <a:pt x="1285875" y="441325"/>
                  </a:lnTo>
                  <a:lnTo>
                    <a:pt x="952500" y="444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85F358B-9281-E043-B132-A0FCB1AD69DB}"/>
                </a:ext>
              </a:extLst>
            </p:cNvPr>
            <p:cNvSpPr/>
            <p:nvPr/>
          </p:nvSpPr>
          <p:spPr>
            <a:xfrm>
              <a:off x="4602163" y="4703763"/>
              <a:ext cx="2171700" cy="406400"/>
            </a:xfrm>
            <a:custGeom>
              <a:avLst/>
              <a:gdLst>
                <a:gd name="connsiteX0" fmla="*/ 1552575 w 2171700"/>
                <a:gd name="connsiteY0" fmla="*/ 266700 h 407194"/>
                <a:gd name="connsiteX1" fmla="*/ 1245394 w 2171700"/>
                <a:gd name="connsiteY1" fmla="*/ 288131 h 407194"/>
                <a:gd name="connsiteX2" fmla="*/ 971550 w 2171700"/>
                <a:gd name="connsiteY2" fmla="*/ 316706 h 407194"/>
                <a:gd name="connsiteX3" fmla="*/ 776288 w 2171700"/>
                <a:gd name="connsiteY3" fmla="*/ 335756 h 407194"/>
                <a:gd name="connsiteX4" fmla="*/ 633413 w 2171700"/>
                <a:gd name="connsiteY4" fmla="*/ 359569 h 407194"/>
                <a:gd name="connsiteX5" fmla="*/ 492919 w 2171700"/>
                <a:gd name="connsiteY5" fmla="*/ 388144 h 407194"/>
                <a:gd name="connsiteX6" fmla="*/ 414338 w 2171700"/>
                <a:gd name="connsiteY6" fmla="*/ 404812 h 407194"/>
                <a:gd name="connsiteX7" fmla="*/ 369094 w 2171700"/>
                <a:gd name="connsiteY7" fmla="*/ 407194 h 407194"/>
                <a:gd name="connsiteX8" fmla="*/ 335757 w 2171700"/>
                <a:gd name="connsiteY8" fmla="*/ 404812 h 407194"/>
                <a:gd name="connsiteX9" fmla="*/ 302419 w 2171700"/>
                <a:gd name="connsiteY9" fmla="*/ 395287 h 407194"/>
                <a:gd name="connsiteX10" fmla="*/ 266700 w 2171700"/>
                <a:gd name="connsiteY10" fmla="*/ 381000 h 407194"/>
                <a:gd name="connsiteX11" fmla="*/ 207169 w 2171700"/>
                <a:gd name="connsiteY11" fmla="*/ 342900 h 407194"/>
                <a:gd name="connsiteX12" fmla="*/ 116682 w 2171700"/>
                <a:gd name="connsiteY12" fmla="*/ 283369 h 407194"/>
                <a:gd name="connsiteX13" fmla="*/ 73819 w 2171700"/>
                <a:gd name="connsiteY13" fmla="*/ 245269 h 407194"/>
                <a:gd name="connsiteX14" fmla="*/ 42863 w 2171700"/>
                <a:gd name="connsiteY14" fmla="*/ 211931 h 407194"/>
                <a:gd name="connsiteX15" fmla="*/ 14288 w 2171700"/>
                <a:gd name="connsiteY15" fmla="*/ 171450 h 407194"/>
                <a:gd name="connsiteX16" fmla="*/ 0 w 2171700"/>
                <a:gd name="connsiteY16" fmla="*/ 140494 h 407194"/>
                <a:gd name="connsiteX17" fmla="*/ 0 w 2171700"/>
                <a:gd name="connsiteY17" fmla="*/ 111919 h 407194"/>
                <a:gd name="connsiteX18" fmla="*/ 4763 w 2171700"/>
                <a:gd name="connsiteY18" fmla="*/ 102394 h 407194"/>
                <a:gd name="connsiteX19" fmla="*/ 16669 w 2171700"/>
                <a:gd name="connsiteY19" fmla="*/ 92869 h 407194"/>
                <a:gd name="connsiteX20" fmla="*/ 40482 w 2171700"/>
                <a:gd name="connsiteY20" fmla="*/ 95250 h 407194"/>
                <a:gd name="connsiteX21" fmla="*/ 104775 w 2171700"/>
                <a:gd name="connsiteY21" fmla="*/ 126206 h 407194"/>
                <a:gd name="connsiteX22" fmla="*/ 202407 w 2171700"/>
                <a:gd name="connsiteY22" fmla="*/ 161925 h 407194"/>
                <a:gd name="connsiteX23" fmla="*/ 311944 w 2171700"/>
                <a:gd name="connsiteY23" fmla="*/ 190500 h 407194"/>
                <a:gd name="connsiteX24" fmla="*/ 373857 w 2171700"/>
                <a:gd name="connsiteY24" fmla="*/ 197644 h 407194"/>
                <a:gd name="connsiteX25" fmla="*/ 459582 w 2171700"/>
                <a:gd name="connsiteY25" fmla="*/ 192881 h 407194"/>
                <a:gd name="connsiteX26" fmla="*/ 738188 w 2171700"/>
                <a:gd name="connsiteY26" fmla="*/ 152400 h 407194"/>
                <a:gd name="connsiteX27" fmla="*/ 1004888 w 2171700"/>
                <a:gd name="connsiteY27" fmla="*/ 107156 h 407194"/>
                <a:gd name="connsiteX28" fmla="*/ 1266825 w 2171700"/>
                <a:gd name="connsiteY28" fmla="*/ 88106 h 407194"/>
                <a:gd name="connsiteX29" fmla="*/ 1431132 w 2171700"/>
                <a:gd name="connsiteY29" fmla="*/ 66675 h 407194"/>
                <a:gd name="connsiteX30" fmla="*/ 1685925 w 2171700"/>
                <a:gd name="connsiteY30" fmla="*/ 42862 h 407194"/>
                <a:gd name="connsiteX31" fmla="*/ 1788319 w 2171700"/>
                <a:gd name="connsiteY31" fmla="*/ 0 h 407194"/>
                <a:gd name="connsiteX32" fmla="*/ 1826419 w 2171700"/>
                <a:gd name="connsiteY32" fmla="*/ 4762 h 407194"/>
                <a:gd name="connsiteX33" fmla="*/ 1928813 w 2171700"/>
                <a:gd name="connsiteY33" fmla="*/ 33337 h 407194"/>
                <a:gd name="connsiteX34" fmla="*/ 2005013 w 2171700"/>
                <a:gd name="connsiteY34" fmla="*/ 57150 h 407194"/>
                <a:gd name="connsiteX35" fmla="*/ 2055019 w 2171700"/>
                <a:gd name="connsiteY35" fmla="*/ 83344 h 407194"/>
                <a:gd name="connsiteX36" fmla="*/ 2119313 w 2171700"/>
                <a:gd name="connsiteY36" fmla="*/ 123825 h 407194"/>
                <a:gd name="connsiteX37" fmla="*/ 2155032 w 2171700"/>
                <a:gd name="connsiteY37" fmla="*/ 161925 h 407194"/>
                <a:gd name="connsiteX38" fmla="*/ 2166938 w 2171700"/>
                <a:gd name="connsiteY38" fmla="*/ 183356 h 407194"/>
                <a:gd name="connsiteX39" fmla="*/ 2171700 w 2171700"/>
                <a:gd name="connsiteY39" fmla="*/ 207169 h 407194"/>
                <a:gd name="connsiteX40" fmla="*/ 2164557 w 2171700"/>
                <a:gd name="connsiteY40" fmla="*/ 230981 h 407194"/>
                <a:gd name="connsiteX41" fmla="*/ 2126457 w 2171700"/>
                <a:gd name="connsiteY41" fmla="*/ 264319 h 407194"/>
                <a:gd name="connsiteX42" fmla="*/ 2083594 w 2171700"/>
                <a:gd name="connsiteY42" fmla="*/ 283369 h 407194"/>
                <a:gd name="connsiteX43" fmla="*/ 1974057 w 2171700"/>
                <a:gd name="connsiteY43" fmla="*/ 276225 h 407194"/>
                <a:gd name="connsiteX44" fmla="*/ 1552575 w 2171700"/>
                <a:gd name="connsiteY44" fmla="*/ 266700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71700" h="407194">
                  <a:moveTo>
                    <a:pt x="1552575" y="266700"/>
                  </a:moveTo>
                  <a:lnTo>
                    <a:pt x="1245394" y="288131"/>
                  </a:lnTo>
                  <a:lnTo>
                    <a:pt x="971550" y="316706"/>
                  </a:lnTo>
                  <a:lnTo>
                    <a:pt x="776288" y="335756"/>
                  </a:lnTo>
                  <a:lnTo>
                    <a:pt x="633413" y="359569"/>
                  </a:lnTo>
                  <a:lnTo>
                    <a:pt x="492919" y="388144"/>
                  </a:lnTo>
                  <a:lnTo>
                    <a:pt x="414338" y="404812"/>
                  </a:lnTo>
                  <a:lnTo>
                    <a:pt x="369094" y="407194"/>
                  </a:lnTo>
                  <a:lnTo>
                    <a:pt x="335757" y="404812"/>
                  </a:lnTo>
                  <a:lnTo>
                    <a:pt x="302419" y="395287"/>
                  </a:lnTo>
                  <a:lnTo>
                    <a:pt x="266700" y="381000"/>
                  </a:lnTo>
                  <a:lnTo>
                    <a:pt x="207169" y="342900"/>
                  </a:lnTo>
                  <a:lnTo>
                    <a:pt x="116682" y="283369"/>
                  </a:lnTo>
                  <a:lnTo>
                    <a:pt x="73819" y="245269"/>
                  </a:lnTo>
                  <a:lnTo>
                    <a:pt x="42863" y="211931"/>
                  </a:lnTo>
                  <a:lnTo>
                    <a:pt x="14288" y="171450"/>
                  </a:lnTo>
                  <a:lnTo>
                    <a:pt x="0" y="140494"/>
                  </a:lnTo>
                  <a:lnTo>
                    <a:pt x="0" y="111919"/>
                  </a:lnTo>
                  <a:lnTo>
                    <a:pt x="4763" y="102394"/>
                  </a:lnTo>
                  <a:lnTo>
                    <a:pt x="16669" y="92869"/>
                  </a:lnTo>
                  <a:lnTo>
                    <a:pt x="40482" y="95250"/>
                  </a:lnTo>
                  <a:lnTo>
                    <a:pt x="104775" y="126206"/>
                  </a:lnTo>
                  <a:lnTo>
                    <a:pt x="202407" y="161925"/>
                  </a:lnTo>
                  <a:lnTo>
                    <a:pt x="311944" y="190500"/>
                  </a:lnTo>
                  <a:lnTo>
                    <a:pt x="373857" y="197644"/>
                  </a:lnTo>
                  <a:lnTo>
                    <a:pt x="459582" y="192881"/>
                  </a:lnTo>
                  <a:lnTo>
                    <a:pt x="738188" y="152400"/>
                  </a:lnTo>
                  <a:lnTo>
                    <a:pt x="1004888" y="107156"/>
                  </a:lnTo>
                  <a:lnTo>
                    <a:pt x="1266825" y="88106"/>
                  </a:lnTo>
                  <a:lnTo>
                    <a:pt x="1431132" y="66675"/>
                  </a:lnTo>
                  <a:lnTo>
                    <a:pt x="1685925" y="42862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928813" y="33337"/>
                  </a:lnTo>
                  <a:lnTo>
                    <a:pt x="2005013" y="57150"/>
                  </a:lnTo>
                  <a:lnTo>
                    <a:pt x="2055019" y="83344"/>
                  </a:lnTo>
                  <a:lnTo>
                    <a:pt x="2119313" y="123825"/>
                  </a:lnTo>
                  <a:lnTo>
                    <a:pt x="2155032" y="161925"/>
                  </a:lnTo>
                  <a:lnTo>
                    <a:pt x="2166938" y="183356"/>
                  </a:lnTo>
                  <a:lnTo>
                    <a:pt x="2171700" y="207169"/>
                  </a:lnTo>
                  <a:lnTo>
                    <a:pt x="2164557" y="230981"/>
                  </a:lnTo>
                  <a:lnTo>
                    <a:pt x="2126457" y="264319"/>
                  </a:lnTo>
                  <a:lnTo>
                    <a:pt x="2083594" y="283369"/>
                  </a:lnTo>
                  <a:lnTo>
                    <a:pt x="1974057" y="276225"/>
                  </a:lnTo>
                  <a:lnTo>
                    <a:pt x="15525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55B879DA-52C6-D245-9C1C-4397316E7102}"/>
                </a:ext>
              </a:extLst>
            </p:cNvPr>
            <p:cNvSpPr/>
            <p:nvPr/>
          </p:nvSpPr>
          <p:spPr>
            <a:xfrm>
              <a:off x="4127500" y="5370513"/>
              <a:ext cx="3182938" cy="446087"/>
            </a:xfrm>
            <a:custGeom>
              <a:avLst/>
              <a:gdLst>
                <a:gd name="connsiteX0" fmla="*/ 1992652 w 3181900"/>
                <a:gd name="connsiteY0" fmla="*/ 282777 h 446629"/>
                <a:gd name="connsiteX1" fmla="*/ 1590950 w 3181900"/>
                <a:gd name="connsiteY1" fmla="*/ 301276 h 446629"/>
                <a:gd name="connsiteX2" fmla="*/ 1408599 w 3181900"/>
                <a:gd name="connsiteY2" fmla="*/ 314490 h 446629"/>
                <a:gd name="connsiteX3" fmla="*/ 1213033 w 3181900"/>
                <a:gd name="connsiteY3" fmla="*/ 335632 h 446629"/>
                <a:gd name="connsiteX4" fmla="*/ 956684 w 3181900"/>
                <a:gd name="connsiteY4" fmla="*/ 375274 h 446629"/>
                <a:gd name="connsiteX5" fmla="*/ 790189 w 3181900"/>
                <a:gd name="connsiteY5" fmla="*/ 404344 h 446629"/>
                <a:gd name="connsiteX6" fmla="*/ 578768 w 3181900"/>
                <a:gd name="connsiteY6" fmla="*/ 446629 h 446629"/>
                <a:gd name="connsiteX7" fmla="*/ 539126 w 3181900"/>
                <a:gd name="connsiteY7" fmla="*/ 446629 h 446629"/>
                <a:gd name="connsiteX8" fmla="*/ 470414 w 3181900"/>
                <a:gd name="connsiteY8" fmla="*/ 438700 h 446629"/>
                <a:gd name="connsiteX9" fmla="*/ 406987 w 3181900"/>
                <a:gd name="connsiteY9" fmla="*/ 428129 h 446629"/>
                <a:gd name="connsiteX10" fmla="*/ 351489 w 3181900"/>
                <a:gd name="connsiteY10" fmla="*/ 409630 h 446629"/>
                <a:gd name="connsiteX11" fmla="*/ 277491 w 3181900"/>
                <a:gd name="connsiteY11" fmla="*/ 383202 h 446629"/>
                <a:gd name="connsiteX12" fmla="*/ 184994 w 3181900"/>
                <a:gd name="connsiteY12" fmla="*/ 330347 h 446629"/>
                <a:gd name="connsiteX13" fmla="*/ 113639 w 3181900"/>
                <a:gd name="connsiteY13" fmla="*/ 280134 h 446629"/>
                <a:gd name="connsiteX14" fmla="*/ 44927 w 3181900"/>
                <a:gd name="connsiteY14" fmla="*/ 219350 h 446629"/>
                <a:gd name="connsiteX15" fmla="*/ 15857 w 3181900"/>
                <a:gd name="connsiteY15" fmla="*/ 177066 h 446629"/>
                <a:gd name="connsiteX16" fmla="*/ 2643 w 3181900"/>
                <a:gd name="connsiteY16" fmla="*/ 140067 h 446629"/>
                <a:gd name="connsiteX17" fmla="*/ 0 w 3181900"/>
                <a:gd name="connsiteY17" fmla="*/ 116282 h 446629"/>
                <a:gd name="connsiteX18" fmla="*/ 7928 w 3181900"/>
                <a:gd name="connsiteY18" fmla="*/ 103068 h 446629"/>
                <a:gd name="connsiteX19" fmla="*/ 26428 w 3181900"/>
                <a:gd name="connsiteY19" fmla="*/ 100425 h 446629"/>
                <a:gd name="connsiteX20" fmla="*/ 47570 w 3181900"/>
                <a:gd name="connsiteY20" fmla="*/ 105711 h 446629"/>
                <a:gd name="connsiteX21" fmla="*/ 113639 w 3181900"/>
                <a:gd name="connsiteY21" fmla="*/ 145353 h 446629"/>
                <a:gd name="connsiteX22" fmla="*/ 171780 w 3181900"/>
                <a:gd name="connsiteY22" fmla="*/ 171780 h 446629"/>
                <a:gd name="connsiteX23" fmla="*/ 264277 w 3181900"/>
                <a:gd name="connsiteY23" fmla="*/ 203494 h 446629"/>
                <a:gd name="connsiteX24" fmla="*/ 332989 w 3181900"/>
                <a:gd name="connsiteY24" fmla="*/ 219350 h 446629"/>
                <a:gd name="connsiteX25" fmla="*/ 401702 w 3181900"/>
                <a:gd name="connsiteY25" fmla="*/ 221993 h 446629"/>
                <a:gd name="connsiteX26" fmla="*/ 578768 w 3181900"/>
                <a:gd name="connsiteY26" fmla="*/ 214065 h 446629"/>
                <a:gd name="connsiteX27" fmla="*/ 898543 w 3181900"/>
                <a:gd name="connsiteY27" fmla="*/ 179709 h 446629"/>
                <a:gd name="connsiteX28" fmla="*/ 1215676 w 3181900"/>
                <a:gd name="connsiteY28" fmla="*/ 142710 h 446629"/>
                <a:gd name="connsiteX29" fmla="*/ 1487882 w 3181900"/>
                <a:gd name="connsiteY29" fmla="*/ 113639 h 446629"/>
                <a:gd name="connsiteX30" fmla="*/ 1746874 w 3181900"/>
                <a:gd name="connsiteY30" fmla="*/ 92497 h 446629"/>
                <a:gd name="connsiteX31" fmla="*/ 2101006 w 3181900"/>
                <a:gd name="connsiteY31" fmla="*/ 68712 h 446629"/>
                <a:gd name="connsiteX32" fmla="*/ 2502707 w 3181900"/>
                <a:gd name="connsiteY32" fmla="*/ 44927 h 446629"/>
                <a:gd name="connsiteX33" fmla="*/ 2629561 w 3181900"/>
                <a:gd name="connsiteY33" fmla="*/ 0 h 446629"/>
                <a:gd name="connsiteX34" fmla="*/ 2729986 w 3181900"/>
                <a:gd name="connsiteY34" fmla="*/ 13214 h 446629"/>
                <a:gd name="connsiteX35" fmla="*/ 2846268 w 3181900"/>
                <a:gd name="connsiteY35" fmla="*/ 44927 h 446629"/>
                <a:gd name="connsiteX36" fmla="*/ 2936122 w 3181900"/>
                <a:gd name="connsiteY36" fmla="*/ 79283 h 446629"/>
                <a:gd name="connsiteX37" fmla="*/ 3041833 w 3181900"/>
                <a:gd name="connsiteY37" fmla="*/ 126853 h 446629"/>
                <a:gd name="connsiteX38" fmla="*/ 3097332 w 3181900"/>
                <a:gd name="connsiteY38" fmla="*/ 166495 h 446629"/>
                <a:gd name="connsiteX39" fmla="*/ 3142259 w 3181900"/>
                <a:gd name="connsiteY39" fmla="*/ 208779 h 446629"/>
                <a:gd name="connsiteX40" fmla="*/ 3158115 w 3181900"/>
                <a:gd name="connsiteY40" fmla="*/ 229921 h 446629"/>
                <a:gd name="connsiteX41" fmla="*/ 3176615 w 3181900"/>
                <a:gd name="connsiteY41" fmla="*/ 256349 h 446629"/>
                <a:gd name="connsiteX42" fmla="*/ 3181900 w 3181900"/>
                <a:gd name="connsiteY42" fmla="*/ 277491 h 446629"/>
                <a:gd name="connsiteX43" fmla="*/ 3173972 w 3181900"/>
                <a:gd name="connsiteY43" fmla="*/ 301276 h 446629"/>
                <a:gd name="connsiteX44" fmla="*/ 3136973 w 3181900"/>
                <a:gd name="connsiteY44" fmla="*/ 319776 h 446629"/>
                <a:gd name="connsiteX45" fmla="*/ 3092046 w 3181900"/>
                <a:gd name="connsiteY45" fmla="*/ 335632 h 446629"/>
                <a:gd name="connsiteX46" fmla="*/ 3002192 w 3181900"/>
                <a:gd name="connsiteY46" fmla="*/ 327704 h 446629"/>
                <a:gd name="connsiteX47" fmla="*/ 2740557 w 3181900"/>
                <a:gd name="connsiteY47" fmla="*/ 290705 h 446629"/>
                <a:gd name="connsiteX48" fmla="*/ 2423424 w 3181900"/>
                <a:gd name="connsiteY48" fmla="*/ 269563 h 446629"/>
                <a:gd name="connsiteX49" fmla="*/ 1992652 w 3181900"/>
                <a:gd name="connsiteY49" fmla="*/ 28277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81900" h="446629">
                  <a:moveTo>
                    <a:pt x="1992652" y="282777"/>
                  </a:moveTo>
                  <a:lnTo>
                    <a:pt x="1590950" y="301276"/>
                  </a:lnTo>
                  <a:lnTo>
                    <a:pt x="1408599" y="314490"/>
                  </a:lnTo>
                  <a:lnTo>
                    <a:pt x="1213033" y="335632"/>
                  </a:lnTo>
                  <a:lnTo>
                    <a:pt x="956684" y="375274"/>
                  </a:lnTo>
                  <a:lnTo>
                    <a:pt x="790189" y="404344"/>
                  </a:lnTo>
                  <a:lnTo>
                    <a:pt x="578768" y="446629"/>
                  </a:lnTo>
                  <a:lnTo>
                    <a:pt x="539126" y="446629"/>
                  </a:lnTo>
                  <a:lnTo>
                    <a:pt x="470414" y="438700"/>
                  </a:lnTo>
                  <a:lnTo>
                    <a:pt x="406987" y="428129"/>
                  </a:lnTo>
                  <a:lnTo>
                    <a:pt x="351489" y="409630"/>
                  </a:lnTo>
                  <a:lnTo>
                    <a:pt x="277491" y="383202"/>
                  </a:lnTo>
                  <a:lnTo>
                    <a:pt x="184994" y="330347"/>
                  </a:lnTo>
                  <a:lnTo>
                    <a:pt x="113639" y="280134"/>
                  </a:lnTo>
                  <a:lnTo>
                    <a:pt x="44927" y="219350"/>
                  </a:lnTo>
                  <a:lnTo>
                    <a:pt x="15857" y="177066"/>
                  </a:lnTo>
                  <a:lnTo>
                    <a:pt x="2643" y="140067"/>
                  </a:lnTo>
                  <a:lnTo>
                    <a:pt x="0" y="116282"/>
                  </a:lnTo>
                  <a:lnTo>
                    <a:pt x="7928" y="103068"/>
                  </a:lnTo>
                  <a:lnTo>
                    <a:pt x="26428" y="100425"/>
                  </a:lnTo>
                  <a:lnTo>
                    <a:pt x="47570" y="105711"/>
                  </a:lnTo>
                  <a:lnTo>
                    <a:pt x="113639" y="145353"/>
                  </a:lnTo>
                  <a:lnTo>
                    <a:pt x="171780" y="171780"/>
                  </a:lnTo>
                  <a:lnTo>
                    <a:pt x="264277" y="203494"/>
                  </a:lnTo>
                  <a:lnTo>
                    <a:pt x="332989" y="219350"/>
                  </a:lnTo>
                  <a:lnTo>
                    <a:pt x="401702" y="221993"/>
                  </a:lnTo>
                  <a:lnTo>
                    <a:pt x="578768" y="214065"/>
                  </a:lnTo>
                  <a:lnTo>
                    <a:pt x="898543" y="179709"/>
                  </a:lnTo>
                  <a:lnTo>
                    <a:pt x="1215676" y="142710"/>
                  </a:lnTo>
                  <a:lnTo>
                    <a:pt x="1487882" y="113639"/>
                  </a:lnTo>
                  <a:lnTo>
                    <a:pt x="1746874" y="92497"/>
                  </a:lnTo>
                  <a:lnTo>
                    <a:pt x="2101006" y="68712"/>
                  </a:lnTo>
                  <a:lnTo>
                    <a:pt x="2502707" y="44927"/>
                  </a:lnTo>
                  <a:lnTo>
                    <a:pt x="2629561" y="0"/>
                  </a:lnTo>
                  <a:lnTo>
                    <a:pt x="2729986" y="13214"/>
                  </a:lnTo>
                  <a:lnTo>
                    <a:pt x="2846268" y="44927"/>
                  </a:lnTo>
                  <a:lnTo>
                    <a:pt x="2936122" y="79283"/>
                  </a:lnTo>
                  <a:lnTo>
                    <a:pt x="3041833" y="126853"/>
                  </a:lnTo>
                  <a:lnTo>
                    <a:pt x="3097332" y="166495"/>
                  </a:lnTo>
                  <a:lnTo>
                    <a:pt x="3142259" y="208779"/>
                  </a:lnTo>
                  <a:lnTo>
                    <a:pt x="3158115" y="229921"/>
                  </a:lnTo>
                  <a:lnTo>
                    <a:pt x="3176615" y="256349"/>
                  </a:lnTo>
                  <a:lnTo>
                    <a:pt x="3181900" y="277491"/>
                  </a:lnTo>
                  <a:cubicBezTo>
                    <a:pt x="3173663" y="299458"/>
                    <a:pt x="3173972" y="291106"/>
                    <a:pt x="3173972" y="301276"/>
                  </a:cubicBezTo>
                  <a:lnTo>
                    <a:pt x="3136973" y="319776"/>
                  </a:lnTo>
                  <a:lnTo>
                    <a:pt x="3092046" y="335632"/>
                  </a:lnTo>
                  <a:lnTo>
                    <a:pt x="3002192" y="327704"/>
                  </a:lnTo>
                  <a:lnTo>
                    <a:pt x="2740557" y="290705"/>
                  </a:lnTo>
                  <a:lnTo>
                    <a:pt x="2423424" y="269563"/>
                  </a:lnTo>
                  <a:lnTo>
                    <a:pt x="1992652" y="2827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6050263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プラタナスの木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利 笑 省 残 周 課 然 浴 芽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4716680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6D4E628-D2B5-5344-9F3C-E94320E263E4}"/>
              </a:ext>
            </a:extLst>
          </p:cNvPr>
          <p:cNvSpPr/>
          <p:nvPr/>
        </p:nvSpPr>
        <p:spPr>
          <a:xfrm>
            <a:off x="3022600" y="1389063"/>
            <a:ext cx="1863725" cy="1057275"/>
          </a:xfrm>
          <a:custGeom>
            <a:avLst/>
            <a:gdLst>
              <a:gd name="connsiteX0" fmla="*/ 914400 w 1864519"/>
              <a:gd name="connsiteY0" fmla="*/ 528637 h 1057275"/>
              <a:gd name="connsiteX1" fmla="*/ 1100138 w 1864519"/>
              <a:gd name="connsiteY1" fmla="*/ 419100 h 1057275"/>
              <a:gd name="connsiteX2" fmla="*/ 1250157 w 1864519"/>
              <a:gd name="connsiteY2" fmla="*/ 326231 h 1057275"/>
              <a:gd name="connsiteX3" fmla="*/ 1395413 w 1864519"/>
              <a:gd name="connsiteY3" fmla="*/ 235744 h 1057275"/>
              <a:gd name="connsiteX4" fmla="*/ 1431132 w 1864519"/>
              <a:gd name="connsiteY4" fmla="*/ 209550 h 1057275"/>
              <a:gd name="connsiteX5" fmla="*/ 1440657 w 1864519"/>
              <a:gd name="connsiteY5" fmla="*/ 200025 h 1057275"/>
              <a:gd name="connsiteX6" fmla="*/ 1450182 w 1864519"/>
              <a:gd name="connsiteY6" fmla="*/ 180975 h 1057275"/>
              <a:gd name="connsiteX7" fmla="*/ 1454944 w 1864519"/>
              <a:gd name="connsiteY7" fmla="*/ 154781 h 1057275"/>
              <a:gd name="connsiteX8" fmla="*/ 1452563 w 1864519"/>
              <a:gd name="connsiteY8" fmla="*/ 130969 h 1057275"/>
              <a:gd name="connsiteX9" fmla="*/ 1445419 w 1864519"/>
              <a:gd name="connsiteY9" fmla="*/ 109537 h 1057275"/>
              <a:gd name="connsiteX10" fmla="*/ 1435894 w 1864519"/>
              <a:gd name="connsiteY10" fmla="*/ 102394 h 1057275"/>
              <a:gd name="connsiteX11" fmla="*/ 1409700 w 1864519"/>
              <a:gd name="connsiteY11" fmla="*/ 85725 h 1057275"/>
              <a:gd name="connsiteX12" fmla="*/ 1383507 w 1864519"/>
              <a:gd name="connsiteY12" fmla="*/ 64294 h 1057275"/>
              <a:gd name="connsiteX13" fmla="*/ 1371600 w 1864519"/>
              <a:gd name="connsiteY13" fmla="*/ 50006 h 1057275"/>
              <a:gd name="connsiteX14" fmla="*/ 1364457 w 1864519"/>
              <a:gd name="connsiteY14" fmla="*/ 38100 h 1057275"/>
              <a:gd name="connsiteX15" fmla="*/ 1364457 w 1864519"/>
              <a:gd name="connsiteY15" fmla="*/ 28575 h 1057275"/>
              <a:gd name="connsiteX16" fmla="*/ 1369219 w 1864519"/>
              <a:gd name="connsiteY16" fmla="*/ 16669 h 1057275"/>
              <a:gd name="connsiteX17" fmla="*/ 1395413 w 1864519"/>
              <a:gd name="connsiteY17" fmla="*/ 4762 h 1057275"/>
              <a:gd name="connsiteX18" fmla="*/ 1426369 w 1864519"/>
              <a:gd name="connsiteY18" fmla="*/ 0 h 1057275"/>
              <a:gd name="connsiteX19" fmla="*/ 1466850 w 1864519"/>
              <a:gd name="connsiteY19" fmla="*/ 0 h 1057275"/>
              <a:gd name="connsiteX20" fmla="*/ 1504950 w 1864519"/>
              <a:gd name="connsiteY20" fmla="*/ 4762 h 1057275"/>
              <a:gd name="connsiteX21" fmla="*/ 1524000 w 1864519"/>
              <a:gd name="connsiteY21" fmla="*/ 9525 h 1057275"/>
              <a:gd name="connsiteX22" fmla="*/ 1583532 w 1864519"/>
              <a:gd name="connsiteY22" fmla="*/ 40481 h 1057275"/>
              <a:gd name="connsiteX23" fmla="*/ 1619250 w 1864519"/>
              <a:gd name="connsiteY23" fmla="*/ 64294 h 1057275"/>
              <a:gd name="connsiteX24" fmla="*/ 1652588 w 1864519"/>
              <a:gd name="connsiteY24" fmla="*/ 88106 h 1057275"/>
              <a:gd name="connsiteX25" fmla="*/ 1681163 w 1864519"/>
              <a:gd name="connsiteY25" fmla="*/ 109537 h 1057275"/>
              <a:gd name="connsiteX26" fmla="*/ 1726407 w 1864519"/>
              <a:gd name="connsiteY26" fmla="*/ 145256 h 1057275"/>
              <a:gd name="connsiteX27" fmla="*/ 1757363 w 1864519"/>
              <a:gd name="connsiteY27" fmla="*/ 173831 h 1057275"/>
              <a:gd name="connsiteX28" fmla="*/ 1800225 w 1864519"/>
              <a:gd name="connsiteY28" fmla="*/ 216694 h 1057275"/>
              <a:gd name="connsiteX29" fmla="*/ 1833563 w 1864519"/>
              <a:gd name="connsiteY29" fmla="*/ 252412 h 1057275"/>
              <a:gd name="connsiteX30" fmla="*/ 1845469 w 1864519"/>
              <a:gd name="connsiteY30" fmla="*/ 264319 h 1057275"/>
              <a:gd name="connsiteX31" fmla="*/ 1857375 w 1864519"/>
              <a:gd name="connsiteY31" fmla="*/ 283369 h 1057275"/>
              <a:gd name="connsiteX32" fmla="*/ 1862138 w 1864519"/>
              <a:gd name="connsiteY32" fmla="*/ 302419 h 1057275"/>
              <a:gd name="connsiteX33" fmla="*/ 1864519 w 1864519"/>
              <a:gd name="connsiteY33" fmla="*/ 321469 h 1057275"/>
              <a:gd name="connsiteX34" fmla="*/ 1859757 w 1864519"/>
              <a:gd name="connsiteY34" fmla="*/ 347662 h 1057275"/>
              <a:gd name="connsiteX35" fmla="*/ 1845469 w 1864519"/>
              <a:gd name="connsiteY35" fmla="*/ 369094 h 1057275"/>
              <a:gd name="connsiteX36" fmla="*/ 1826419 w 1864519"/>
              <a:gd name="connsiteY36" fmla="*/ 383381 h 1057275"/>
              <a:gd name="connsiteX37" fmla="*/ 1793082 w 1864519"/>
              <a:gd name="connsiteY37" fmla="*/ 400050 h 1057275"/>
              <a:gd name="connsiteX38" fmla="*/ 1735932 w 1864519"/>
              <a:gd name="connsiteY38" fmla="*/ 419100 h 1057275"/>
              <a:gd name="connsiteX39" fmla="*/ 1669257 w 1864519"/>
              <a:gd name="connsiteY39" fmla="*/ 433387 h 1057275"/>
              <a:gd name="connsiteX40" fmla="*/ 1645444 w 1864519"/>
              <a:gd name="connsiteY40" fmla="*/ 438150 h 1057275"/>
              <a:gd name="connsiteX41" fmla="*/ 1538288 w 1864519"/>
              <a:gd name="connsiteY41" fmla="*/ 485775 h 1057275"/>
              <a:gd name="connsiteX42" fmla="*/ 1307307 w 1864519"/>
              <a:gd name="connsiteY42" fmla="*/ 583406 h 1057275"/>
              <a:gd name="connsiteX43" fmla="*/ 1047750 w 1864519"/>
              <a:gd name="connsiteY43" fmla="*/ 690562 h 1057275"/>
              <a:gd name="connsiteX44" fmla="*/ 857250 w 1864519"/>
              <a:gd name="connsiteY44" fmla="*/ 773906 h 1057275"/>
              <a:gd name="connsiteX45" fmla="*/ 766763 w 1864519"/>
              <a:gd name="connsiteY45" fmla="*/ 809625 h 1057275"/>
              <a:gd name="connsiteX46" fmla="*/ 631032 w 1864519"/>
              <a:gd name="connsiteY46" fmla="*/ 857250 h 1057275"/>
              <a:gd name="connsiteX47" fmla="*/ 376238 w 1864519"/>
              <a:gd name="connsiteY47" fmla="*/ 947737 h 1057275"/>
              <a:gd name="connsiteX48" fmla="*/ 90488 w 1864519"/>
              <a:gd name="connsiteY48" fmla="*/ 1045369 h 1057275"/>
              <a:gd name="connsiteX49" fmla="*/ 47625 w 1864519"/>
              <a:gd name="connsiteY49" fmla="*/ 1057275 h 1057275"/>
              <a:gd name="connsiteX50" fmla="*/ 26194 w 1864519"/>
              <a:gd name="connsiteY50" fmla="*/ 1057275 h 1057275"/>
              <a:gd name="connsiteX51" fmla="*/ 11907 w 1864519"/>
              <a:gd name="connsiteY51" fmla="*/ 1052512 h 1057275"/>
              <a:gd name="connsiteX52" fmla="*/ 0 w 1864519"/>
              <a:gd name="connsiteY52" fmla="*/ 1040606 h 1057275"/>
              <a:gd name="connsiteX53" fmla="*/ 0 w 1864519"/>
              <a:gd name="connsiteY53" fmla="*/ 1033462 h 1057275"/>
              <a:gd name="connsiteX54" fmla="*/ 0 w 1864519"/>
              <a:gd name="connsiteY54" fmla="*/ 1019175 h 1057275"/>
              <a:gd name="connsiteX55" fmla="*/ 2382 w 1864519"/>
              <a:gd name="connsiteY55" fmla="*/ 1000125 h 1057275"/>
              <a:gd name="connsiteX56" fmla="*/ 11907 w 1864519"/>
              <a:gd name="connsiteY56" fmla="*/ 988219 h 1057275"/>
              <a:gd name="connsiteX57" fmla="*/ 140494 w 1864519"/>
              <a:gd name="connsiteY57" fmla="*/ 928687 h 1057275"/>
              <a:gd name="connsiteX58" fmla="*/ 419100 w 1864519"/>
              <a:gd name="connsiteY58" fmla="*/ 792956 h 1057275"/>
              <a:gd name="connsiteX59" fmla="*/ 690563 w 1864519"/>
              <a:gd name="connsiteY59" fmla="*/ 652462 h 1057275"/>
              <a:gd name="connsiteX60" fmla="*/ 914400 w 1864519"/>
              <a:gd name="connsiteY60" fmla="*/ 528637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864519" h="1057275">
                <a:moveTo>
                  <a:pt x="914400" y="528637"/>
                </a:moveTo>
                <a:lnTo>
                  <a:pt x="1100138" y="419100"/>
                </a:lnTo>
                <a:lnTo>
                  <a:pt x="1250157" y="326231"/>
                </a:lnTo>
                <a:lnTo>
                  <a:pt x="1395413" y="235744"/>
                </a:lnTo>
                <a:lnTo>
                  <a:pt x="1431132" y="209550"/>
                </a:lnTo>
                <a:lnTo>
                  <a:pt x="1440657" y="200025"/>
                </a:lnTo>
                <a:lnTo>
                  <a:pt x="1450182" y="180975"/>
                </a:lnTo>
                <a:lnTo>
                  <a:pt x="1454944" y="154781"/>
                </a:lnTo>
                <a:lnTo>
                  <a:pt x="1452563" y="130969"/>
                </a:lnTo>
                <a:lnTo>
                  <a:pt x="1445419" y="109537"/>
                </a:lnTo>
                <a:lnTo>
                  <a:pt x="1435894" y="102394"/>
                </a:lnTo>
                <a:lnTo>
                  <a:pt x="1409700" y="85725"/>
                </a:lnTo>
                <a:lnTo>
                  <a:pt x="1383507" y="64294"/>
                </a:lnTo>
                <a:lnTo>
                  <a:pt x="1371600" y="50006"/>
                </a:lnTo>
                <a:lnTo>
                  <a:pt x="1364457" y="38100"/>
                </a:lnTo>
                <a:lnTo>
                  <a:pt x="1364457" y="28575"/>
                </a:lnTo>
                <a:lnTo>
                  <a:pt x="1369219" y="16669"/>
                </a:lnTo>
                <a:lnTo>
                  <a:pt x="1395413" y="4762"/>
                </a:lnTo>
                <a:lnTo>
                  <a:pt x="1426369" y="0"/>
                </a:lnTo>
                <a:lnTo>
                  <a:pt x="1466850" y="0"/>
                </a:lnTo>
                <a:lnTo>
                  <a:pt x="1504950" y="4762"/>
                </a:lnTo>
                <a:lnTo>
                  <a:pt x="1524000" y="9525"/>
                </a:lnTo>
                <a:lnTo>
                  <a:pt x="1583532" y="40481"/>
                </a:lnTo>
                <a:lnTo>
                  <a:pt x="1619250" y="64294"/>
                </a:lnTo>
                <a:lnTo>
                  <a:pt x="1652588" y="88106"/>
                </a:lnTo>
                <a:lnTo>
                  <a:pt x="1681163" y="109537"/>
                </a:lnTo>
                <a:lnTo>
                  <a:pt x="1726407" y="145256"/>
                </a:lnTo>
                <a:lnTo>
                  <a:pt x="1757363" y="173831"/>
                </a:lnTo>
                <a:lnTo>
                  <a:pt x="1800225" y="216694"/>
                </a:lnTo>
                <a:lnTo>
                  <a:pt x="1833563" y="252412"/>
                </a:lnTo>
                <a:lnTo>
                  <a:pt x="1845469" y="264319"/>
                </a:lnTo>
                <a:lnTo>
                  <a:pt x="1857375" y="283369"/>
                </a:lnTo>
                <a:lnTo>
                  <a:pt x="1862138" y="302419"/>
                </a:lnTo>
                <a:lnTo>
                  <a:pt x="1864519" y="321469"/>
                </a:lnTo>
                <a:lnTo>
                  <a:pt x="1859757" y="347662"/>
                </a:lnTo>
                <a:lnTo>
                  <a:pt x="1845469" y="369094"/>
                </a:lnTo>
                <a:lnTo>
                  <a:pt x="1826419" y="383381"/>
                </a:lnTo>
                <a:lnTo>
                  <a:pt x="1793082" y="400050"/>
                </a:lnTo>
                <a:lnTo>
                  <a:pt x="1735932" y="419100"/>
                </a:lnTo>
                <a:lnTo>
                  <a:pt x="1669257" y="433387"/>
                </a:lnTo>
                <a:lnTo>
                  <a:pt x="1645444" y="438150"/>
                </a:lnTo>
                <a:lnTo>
                  <a:pt x="1538288" y="485775"/>
                </a:lnTo>
                <a:lnTo>
                  <a:pt x="1307307" y="583406"/>
                </a:lnTo>
                <a:lnTo>
                  <a:pt x="1047750" y="690562"/>
                </a:lnTo>
                <a:lnTo>
                  <a:pt x="857250" y="773906"/>
                </a:lnTo>
                <a:lnTo>
                  <a:pt x="766763" y="809625"/>
                </a:lnTo>
                <a:lnTo>
                  <a:pt x="631032" y="857250"/>
                </a:lnTo>
                <a:lnTo>
                  <a:pt x="376238" y="947737"/>
                </a:lnTo>
                <a:lnTo>
                  <a:pt x="90488" y="1045369"/>
                </a:lnTo>
                <a:lnTo>
                  <a:pt x="47625" y="1057275"/>
                </a:lnTo>
                <a:lnTo>
                  <a:pt x="26194" y="1057275"/>
                </a:lnTo>
                <a:lnTo>
                  <a:pt x="11907" y="1052512"/>
                </a:lnTo>
                <a:lnTo>
                  <a:pt x="0" y="1040606"/>
                </a:lnTo>
                <a:lnTo>
                  <a:pt x="0" y="1033462"/>
                </a:lnTo>
                <a:lnTo>
                  <a:pt x="0" y="1019175"/>
                </a:lnTo>
                <a:lnTo>
                  <a:pt x="2382" y="1000125"/>
                </a:lnTo>
                <a:lnTo>
                  <a:pt x="11907" y="988219"/>
                </a:lnTo>
                <a:lnTo>
                  <a:pt x="140494" y="928687"/>
                </a:lnTo>
                <a:lnTo>
                  <a:pt x="419100" y="792956"/>
                </a:lnTo>
                <a:lnTo>
                  <a:pt x="690563" y="652462"/>
                </a:lnTo>
                <a:lnTo>
                  <a:pt x="914400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924CC0E-2F51-E840-9805-82DFF6560DA3}"/>
              </a:ext>
            </a:extLst>
          </p:cNvPr>
          <p:cNvSpPr/>
          <p:nvPr/>
        </p:nvSpPr>
        <p:spPr>
          <a:xfrm>
            <a:off x="2676525" y="2598738"/>
            <a:ext cx="2370138" cy="809625"/>
          </a:xfrm>
          <a:custGeom>
            <a:avLst/>
            <a:gdLst>
              <a:gd name="connsiteX0" fmla="*/ 945356 w 2369344"/>
              <a:gd name="connsiteY0" fmla="*/ 378619 h 809625"/>
              <a:gd name="connsiteX1" fmla="*/ 1254919 w 2369344"/>
              <a:gd name="connsiteY1" fmla="*/ 280987 h 809625"/>
              <a:gd name="connsiteX2" fmla="*/ 1388269 w 2369344"/>
              <a:gd name="connsiteY2" fmla="*/ 242887 h 809625"/>
              <a:gd name="connsiteX3" fmla="*/ 1585913 w 2369344"/>
              <a:gd name="connsiteY3" fmla="*/ 190500 h 809625"/>
              <a:gd name="connsiteX4" fmla="*/ 1812131 w 2369344"/>
              <a:gd name="connsiteY4" fmla="*/ 107156 h 809625"/>
              <a:gd name="connsiteX5" fmla="*/ 1885950 w 2369344"/>
              <a:gd name="connsiteY5" fmla="*/ 80962 h 809625"/>
              <a:gd name="connsiteX6" fmla="*/ 1916906 w 2369344"/>
              <a:gd name="connsiteY6" fmla="*/ 71437 h 809625"/>
              <a:gd name="connsiteX7" fmla="*/ 1976438 w 2369344"/>
              <a:gd name="connsiteY7" fmla="*/ 35719 h 809625"/>
              <a:gd name="connsiteX8" fmla="*/ 2021681 w 2369344"/>
              <a:gd name="connsiteY8" fmla="*/ 7144 h 809625"/>
              <a:gd name="connsiteX9" fmla="*/ 2040731 w 2369344"/>
              <a:gd name="connsiteY9" fmla="*/ 0 h 809625"/>
              <a:gd name="connsiteX10" fmla="*/ 2078831 w 2369344"/>
              <a:gd name="connsiteY10" fmla="*/ 0 h 809625"/>
              <a:gd name="connsiteX11" fmla="*/ 2126456 w 2369344"/>
              <a:gd name="connsiteY11" fmla="*/ 7144 h 809625"/>
              <a:gd name="connsiteX12" fmla="*/ 2178844 w 2369344"/>
              <a:gd name="connsiteY12" fmla="*/ 21431 h 809625"/>
              <a:gd name="connsiteX13" fmla="*/ 2233613 w 2369344"/>
              <a:gd name="connsiteY13" fmla="*/ 42862 h 809625"/>
              <a:gd name="connsiteX14" fmla="*/ 2281238 w 2369344"/>
              <a:gd name="connsiteY14" fmla="*/ 66675 h 809625"/>
              <a:gd name="connsiteX15" fmla="*/ 2326481 w 2369344"/>
              <a:gd name="connsiteY15" fmla="*/ 88106 h 809625"/>
              <a:gd name="connsiteX16" fmla="*/ 2352675 w 2369344"/>
              <a:gd name="connsiteY16" fmla="*/ 104775 h 809625"/>
              <a:gd name="connsiteX17" fmla="*/ 2359819 w 2369344"/>
              <a:gd name="connsiteY17" fmla="*/ 111919 h 809625"/>
              <a:gd name="connsiteX18" fmla="*/ 2366963 w 2369344"/>
              <a:gd name="connsiteY18" fmla="*/ 123825 h 809625"/>
              <a:gd name="connsiteX19" fmla="*/ 2369344 w 2369344"/>
              <a:gd name="connsiteY19" fmla="*/ 135731 h 809625"/>
              <a:gd name="connsiteX20" fmla="*/ 2362200 w 2369344"/>
              <a:gd name="connsiteY20" fmla="*/ 166687 h 809625"/>
              <a:gd name="connsiteX21" fmla="*/ 2345531 w 2369344"/>
              <a:gd name="connsiteY21" fmla="*/ 192881 h 809625"/>
              <a:gd name="connsiteX22" fmla="*/ 2321719 w 2369344"/>
              <a:gd name="connsiteY22" fmla="*/ 221456 h 809625"/>
              <a:gd name="connsiteX23" fmla="*/ 2300288 w 2369344"/>
              <a:gd name="connsiteY23" fmla="*/ 242887 h 809625"/>
              <a:gd name="connsiteX24" fmla="*/ 2264569 w 2369344"/>
              <a:gd name="connsiteY24" fmla="*/ 259556 h 809625"/>
              <a:gd name="connsiteX25" fmla="*/ 2216944 w 2369344"/>
              <a:gd name="connsiteY25" fmla="*/ 269081 h 809625"/>
              <a:gd name="connsiteX26" fmla="*/ 2140744 w 2369344"/>
              <a:gd name="connsiteY26" fmla="*/ 273844 h 809625"/>
              <a:gd name="connsiteX27" fmla="*/ 2081213 w 2369344"/>
              <a:gd name="connsiteY27" fmla="*/ 273844 h 809625"/>
              <a:gd name="connsiteX28" fmla="*/ 1952625 w 2369344"/>
              <a:gd name="connsiteY28" fmla="*/ 288131 h 809625"/>
              <a:gd name="connsiteX29" fmla="*/ 1804988 w 2369344"/>
              <a:gd name="connsiteY29" fmla="*/ 311944 h 809625"/>
              <a:gd name="connsiteX30" fmla="*/ 1628775 w 2369344"/>
              <a:gd name="connsiteY30" fmla="*/ 354806 h 809625"/>
              <a:gd name="connsiteX31" fmla="*/ 1571625 w 2369344"/>
              <a:gd name="connsiteY31" fmla="*/ 373856 h 809625"/>
              <a:gd name="connsiteX32" fmla="*/ 1197769 w 2369344"/>
              <a:gd name="connsiteY32" fmla="*/ 490537 h 809625"/>
              <a:gd name="connsiteX33" fmla="*/ 1035844 w 2369344"/>
              <a:gd name="connsiteY33" fmla="*/ 550069 h 809625"/>
              <a:gd name="connsiteX34" fmla="*/ 890588 w 2369344"/>
              <a:gd name="connsiteY34" fmla="*/ 604837 h 809625"/>
              <a:gd name="connsiteX35" fmla="*/ 816769 w 2369344"/>
              <a:gd name="connsiteY35" fmla="*/ 633412 h 809625"/>
              <a:gd name="connsiteX36" fmla="*/ 702469 w 2369344"/>
              <a:gd name="connsiteY36" fmla="*/ 673894 h 809625"/>
              <a:gd name="connsiteX37" fmla="*/ 638175 w 2369344"/>
              <a:gd name="connsiteY37" fmla="*/ 695325 h 809625"/>
              <a:gd name="connsiteX38" fmla="*/ 602456 w 2369344"/>
              <a:gd name="connsiteY38" fmla="*/ 716756 h 809625"/>
              <a:gd name="connsiteX39" fmla="*/ 540544 w 2369344"/>
              <a:gd name="connsiteY39" fmla="*/ 752475 h 809625"/>
              <a:gd name="connsiteX40" fmla="*/ 438150 w 2369344"/>
              <a:gd name="connsiteY40" fmla="*/ 797719 h 809625"/>
              <a:gd name="connsiteX41" fmla="*/ 404813 w 2369344"/>
              <a:gd name="connsiteY41" fmla="*/ 807244 h 809625"/>
              <a:gd name="connsiteX42" fmla="*/ 392906 w 2369344"/>
              <a:gd name="connsiteY42" fmla="*/ 809625 h 809625"/>
              <a:gd name="connsiteX43" fmla="*/ 378619 w 2369344"/>
              <a:gd name="connsiteY43" fmla="*/ 802481 h 809625"/>
              <a:gd name="connsiteX44" fmla="*/ 357188 w 2369344"/>
              <a:gd name="connsiteY44" fmla="*/ 781050 h 809625"/>
              <a:gd name="connsiteX45" fmla="*/ 288131 w 2369344"/>
              <a:gd name="connsiteY45" fmla="*/ 723900 h 809625"/>
              <a:gd name="connsiteX46" fmla="*/ 188119 w 2369344"/>
              <a:gd name="connsiteY46" fmla="*/ 642937 h 809625"/>
              <a:gd name="connsiteX47" fmla="*/ 123825 w 2369344"/>
              <a:gd name="connsiteY47" fmla="*/ 590550 h 809625"/>
              <a:gd name="connsiteX48" fmla="*/ 69056 w 2369344"/>
              <a:gd name="connsiteY48" fmla="*/ 542925 h 809625"/>
              <a:gd name="connsiteX49" fmla="*/ 23813 w 2369344"/>
              <a:gd name="connsiteY49" fmla="*/ 507206 h 809625"/>
              <a:gd name="connsiteX50" fmla="*/ 9525 w 2369344"/>
              <a:gd name="connsiteY50" fmla="*/ 492919 h 809625"/>
              <a:gd name="connsiteX51" fmla="*/ 2381 w 2369344"/>
              <a:gd name="connsiteY51" fmla="*/ 473869 h 809625"/>
              <a:gd name="connsiteX52" fmla="*/ 0 w 2369344"/>
              <a:gd name="connsiteY52" fmla="*/ 447675 h 809625"/>
              <a:gd name="connsiteX53" fmla="*/ 4763 w 2369344"/>
              <a:gd name="connsiteY53" fmla="*/ 435769 h 809625"/>
              <a:gd name="connsiteX54" fmla="*/ 11906 w 2369344"/>
              <a:gd name="connsiteY54" fmla="*/ 431006 h 809625"/>
              <a:gd name="connsiteX55" fmla="*/ 19050 w 2369344"/>
              <a:gd name="connsiteY55" fmla="*/ 428625 h 809625"/>
              <a:gd name="connsiteX56" fmla="*/ 33338 w 2369344"/>
              <a:gd name="connsiteY56" fmla="*/ 428625 h 809625"/>
              <a:gd name="connsiteX57" fmla="*/ 50006 w 2369344"/>
              <a:gd name="connsiteY57" fmla="*/ 435769 h 809625"/>
              <a:gd name="connsiteX58" fmla="*/ 83344 w 2369344"/>
              <a:gd name="connsiteY58" fmla="*/ 452437 h 809625"/>
              <a:gd name="connsiteX59" fmla="*/ 123825 w 2369344"/>
              <a:gd name="connsiteY59" fmla="*/ 478631 h 809625"/>
              <a:gd name="connsiteX60" fmla="*/ 157163 w 2369344"/>
              <a:gd name="connsiteY60" fmla="*/ 497681 h 809625"/>
              <a:gd name="connsiteX61" fmla="*/ 195263 w 2369344"/>
              <a:gd name="connsiteY61" fmla="*/ 514350 h 809625"/>
              <a:gd name="connsiteX62" fmla="*/ 233363 w 2369344"/>
              <a:gd name="connsiteY62" fmla="*/ 526256 h 809625"/>
              <a:gd name="connsiteX63" fmla="*/ 292894 w 2369344"/>
              <a:gd name="connsiteY63" fmla="*/ 538162 h 809625"/>
              <a:gd name="connsiteX64" fmla="*/ 345281 w 2369344"/>
              <a:gd name="connsiteY64" fmla="*/ 542925 h 809625"/>
              <a:gd name="connsiteX65" fmla="*/ 388144 w 2369344"/>
              <a:gd name="connsiteY65" fmla="*/ 540544 h 809625"/>
              <a:gd name="connsiteX66" fmla="*/ 464344 w 2369344"/>
              <a:gd name="connsiteY66" fmla="*/ 526256 h 809625"/>
              <a:gd name="connsiteX67" fmla="*/ 621506 w 2369344"/>
              <a:gd name="connsiteY67" fmla="*/ 476250 h 809625"/>
              <a:gd name="connsiteX68" fmla="*/ 857250 w 2369344"/>
              <a:gd name="connsiteY68" fmla="*/ 404812 h 809625"/>
              <a:gd name="connsiteX69" fmla="*/ 945356 w 2369344"/>
              <a:gd name="connsiteY69" fmla="*/ 378619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69344" h="809625">
                <a:moveTo>
                  <a:pt x="945356" y="378619"/>
                </a:moveTo>
                <a:lnTo>
                  <a:pt x="1254919" y="280987"/>
                </a:lnTo>
                <a:lnTo>
                  <a:pt x="1388269" y="242887"/>
                </a:lnTo>
                <a:lnTo>
                  <a:pt x="1585913" y="190500"/>
                </a:lnTo>
                <a:lnTo>
                  <a:pt x="1812131" y="107156"/>
                </a:lnTo>
                <a:lnTo>
                  <a:pt x="1885950" y="80962"/>
                </a:lnTo>
                <a:lnTo>
                  <a:pt x="1916906" y="71437"/>
                </a:lnTo>
                <a:lnTo>
                  <a:pt x="1976438" y="35719"/>
                </a:lnTo>
                <a:lnTo>
                  <a:pt x="2021681" y="7144"/>
                </a:lnTo>
                <a:lnTo>
                  <a:pt x="2040731" y="0"/>
                </a:lnTo>
                <a:lnTo>
                  <a:pt x="2078831" y="0"/>
                </a:lnTo>
                <a:lnTo>
                  <a:pt x="2126456" y="7144"/>
                </a:lnTo>
                <a:lnTo>
                  <a:pt x="2178844" y="21431"/>
                </a:lnTo>
                <a:lnTo>
                  <a:pt x="2233613" y="42862"/>
                </a:lnTo>
                <a:lnTo>
                  <a:pt x="2281238" y="66675"/>
                </a:lnTo>
                <a:lnTo>
                  <a:pt x="2326481" y="88106"/>
                </a:lnTo>
                <a:lnTo>
                  <a:pt x="2352675" y="104775"/>
                </a:lnTo>
                <a:lnTo>
                  <a:pt x="2359819" y="111919"/>
                </a:lnTo>
                <a:lnTo>
                  <a:pt x="2366963" y="123825"/>
                </a:lnTo>
                <a:lnTo>
                  <a:pt x="2369344" y="135731"/>
                </a:lnTo>
                <a:lnTo>
                  <a:pt x="2362200" y="166687"/>
                </a:lnTo>
                <a:lnTo>
                  <a:pt x="2345531" y="192881"/>
                </a:lnTo>
                <a:lnTo>
                  <a:pt x="2321719" y="221456"/>
                </a:lnTo>
                <a:lnTo>
                  <a:pt x="2300288" y="242887"/>
                </a:lnTo>
                <a:lnTo>
                  <a:pt x="2264569" y="259556"/>
                </a:lnTo>
                <a:lnTo>
                  <a:pt x="2216944" y="269081"/>
                </a:lnTo>
                <a:lnTo>
                  <a:pt x="2140744" y="273844"/>
                </a:lnTo>
                <a:lnTo>
                  <a:pt x="2081213" y="273844"/>
                </a:lnTo>
                <a:lnTo>
                  <a:pt x="1952625" y="288131"/>
                </a:lnTo>
                <a:lnTo>
                  <a:pt x="1804988" y="311944"/>
                </a:lnTo>
                <a:lnTo>
                  <a:pt x="1628775" y="354806"/>
                </a:lnTo>
                <a:lnTo>
                  <a:pt x="1571625" y="373856"/>
                </a:lnTo>
                <a:lnTo>
                  <a:pt x="1197769" y="490537"/>
                </a:lnTo>
                <a:lnTo>
                  <a:pt x="1035844" y="550069"/>
                </a:lnTo>
                <a:lnTo>
                  <a:pt x="890588" y="604837"/>
                </a:lnTo>
                <a:lnTo>
                  <a:pt x="816769" y="633412"/>
                </a:lnTo>
                <a:lnTo>
                  <a:pt x="702469" y="673894"/>
                </a:lnTo>
                <a:lnTo>
                  <a:pt x="638175" y="695325"/>
                </a:lnTo>
                <a:lnTo>
                  <a:pt x="602456" y="716756"/>
                </a:lnTo>
                <a:lnTo>
                  <a:pt x="540544" y="752475"/>
                </a:lnTo>
                <a:lnTo>
                  <a:pt x="438150" y="797719"/>
                </a:lnTo>
                <a:lnTo>
                  <a:pt x="404813" y="807244"/>
                </a:lnTo>
                <a:lnTo>
                  <a:pt x="392906" y="809625"/>
                </a:lnTo>
                <a:lnTo>
                  <a:pt x="378619" y="802481"/>
                </a:lnTo>
                <a:lnTo>
                  <a:pt x="357188" y="781050"/>
                </a:lnTo>
                <a:lnTo>
                  <a:pt x="288131" y="723900"/>
                </a:lnTo>
                <a:lnTo>
                  <a:pt x="188119" y="642937"/>
                </a:lnTo>
                <a:lnTo>
                  <a:pt x="123825" y="590550"/>
                </a:lnTo>
                <a:lnTo>
                  <a:pt x="69056" y="542925"/>
                </a:lnTo>
                <a:lnTo>
                  <a:pt x="23813" y="507206"/>
                </a:lnTo>
                <a:lnTo>
                  <a:pt x="9525" y="492919"/>
                </a:lnTo>
                <a:lnTo>
                  <a:pt x="2381" y="473869"/>
                </a:lnTo>
                <a:lnTo>
                  <a:pt x="0" y="447675"/>
                </a:lnTo>
                <a:lnTo>
                  <a:pt x="4763" y="435769"/>
                </a:lnTo>
                <a:lnTo>
                  <a:pt x="11906" y="431006"/>
                </a:lnTo>
                <a:lnTo>
                  <a:pt x="19050" y="428625"/>
                </a:lnTo>
                <a:lnTo>
                  <a:pt x="33338" y="428625"/>
                </a:lnTo>
                <a:lnTo>
                  <a:pt x="50006" y="435769"/>
                </a:lnTo>
                <a:lnTo>
                  <a:pt x="83344" y="452437"/>
                </a:lnTo>
                <a:lnTo>
                  <a:pt x="123825" y="478631"/>
                </a:lnTo>
                <a:lnTo>
                  <a:pt x="157163" y="497681"/>
                </a:lnTo>
                <a:lnTo>
                  <a:pt x="195263" y="514350"/>
                </a:lnTo>
                <a:lnTo>
                  <a:pt x="233363" y="526256"/>
                </a:lnTo>
                <a:lnTo>
                  <a:pt x="292894" y="538162"/>
                </a:lnTo>
                <a:lnTo>
                  <a:pt x="345281" y="542925"/>
                </a:lnTo>
                <a:lnTo>
                  <a:pt x="388144" y="540544"/>
                </a:lnTo>
                <a:lnTo>
                  <a:pt x="464344" y="526256"/>
                </a:lnTo>
                <a:lnTo>
                  <a:pt x="621506" y="476250"/>
                </a:lnTo>
                <a:lnTo>
                  <a:pt x="857250" y="404812"/>
                </a:lnTo>
                <a:lnTo>
                  <a:pt x="945356" y="3786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A3FB015B-FA46-4347-BA88-835B8220BEFD}"/>
              </a:ext>
            </a:extLst>
          </p:cNvPr>
          <p:cNvSpPr/>
          <p:nvPr/>
        </p:nvSpPr>
        <p:spPr>
          <a:xfrm>
            <a:off x="5403850" y="2124075"/>
            <a:ext cx="479425" cy="2393950"/>
          </a:xfrm>
          <a:custGeom>
            <a:avLst/>
            <a:gdLst>
              <a:gd name="connsiteX0" fmla="*/ 187325 w 479425"/>
              <a:gd name="connsiteY0" fmla="*/ 774700 h 2393950"/>
              <a:gd name="connsiteX1" fmla="*/ 187325 w 479425"/>
              <a:gd name="connsiteY1" fmla="*/ 454025 h 2393950"/>
              <a:gd name="connsiteX2" fmla="*/ 184150 w 479425"/>
              <a:gd name="connsiteY2" fmla="*/ 422275 h 2393950"/>
              <a:gd name="connsiteX3" fmla="*/ 180975 w 479425"/>
              <a:gd name="connsiteY3" fmla="*/ 390525 h 2393950"/>
              <a:gd name="connsiteX4" fmla="*/ 161925 w 479425"/>
              <a:gd name="connsiteY4" fmla="*/ 330200 h 2393950"/>
              <a:gd name="connsiteX5" fmla="*/ 114300 w 479425"/>
              <a:gd name="connsiteY5" fmla="*/ 228600 h 2393950"/>
              <a:gd name="connsiteX6" fmla="*/ 66675 w 479425"/>
              <a:gd name="connsiteY6" fmla="*/ 139700 h 2393950"/>
              <a:gd name="connsiteX7" fmla="*/ 28575 w 479425"/>
              <a:gd name="connsiteY7" fmla="*/ 79375 h 2393950"/>
              <a:gd name="connsiteX8" fmla="*/ 9525 w 479425"/>
              <a:gd name="connsiteY8" fmla="*/ 50800 h 2393950"/>
              <a:gd name="connsiteX9" fmla="*/ 0 w 479425"/>
              <a:gd name="connsiteY9" fmla="*/ 22225 h 2393950"/>
              <a:gd name="connsiteX10" fmla="*/ 0 w 479425"/>
              <a:gd name="connsiteY10" fmla="*/ 12700 h 2393950"/>
              <a:gd name="connsiteX11" fmla="*/ 3175 w 479425"/>
              <a:gd name="connsiteY11" fmla="*/ 3175 h 2393950"/>
              <a:gd name="connsiteX12" fmla="*/ 12700 w 479425"/>
              <a:gd name="connsiteY12" fmla="*/ 0 h 2393950"/>
              <a:gd name="connsiteX13" fmla="*/ 41275 w 479425"/>
              <a:gd name="connsiteY13" fmla="*/ 6350 h 2393950"/>
              <a:gd name="connsiteX14" fmla="*/ 130175 w 479425"/>
              <a:gd name="connsiteY14" fmla="*/ 38100 h 2393950"/>
              <a:gd name="connsiteX15" fmla="*/ 209550 w 479425"/>
              <a:gd name="connsiteY15" fmla="*/ 73025 h 2393950"/>
              <a:gd name="connsiteX16" fmla="*/ 260350 w 479425"/>
              <a:gd name="connsiteY16" fmla="*/ 95250 h 2393950"/>
              <a:gd name="connsiteX17" fmla="*/ 298450 w 479425"/>
              <a:gd name="connsiteY17" fmla="*/ 117475 h 2393950"/>
              <a:gd name="connsiteX18" fmla="*/ 349250 w 479425"/>
              <a:gd name="connsiteY18" fmla="*/ 152400 h 2393950"/>
              <a:gd name="connsiteX19" fmla="*/ 393700 w 479425"/>
              <a:gd name="connsiteY19" fmla="*/ 187325 h 2393950"/>
              <a:gd name="connsiteX20" fmla="*/ 431800 w 479425"/>
              <a:gd name="connsiteY20" fmla="*/ 222250 h 2393950"/>
              <a:gd name="connsiteX21" fmla="*/ 454025 w 479425"/>
              <a:gd name="connsiteY21" fmla="*/ 250825 h 2393950"/>
              <a:gd name="connsiteX22" fmla="*/ 473075 w 479425"/>
              <a:gd name="connsiteY22" fmla="*/ 285750 h 2393950"/>
              <a:gd name="connsiteX23" fmla="*/ 479425 w 479425"/>
              <a:gd name="connsiteY23" fmla="*/ 307975 h 2393950"/>
              <a:gd name="connsiteX24" fmla="*/ 476250 w 479425"/>
              <a:gd name="connsiteY24" fmla="*/ 323850 h 2393950"/>
              <a:gd name="connsiteX25" fmla="*/ 466725 w 479425"/>
              <a:gd name="connsiteY25" fmla="*/ 349250 h 2393950"/>
              <a:gd name="connsiteX26" fmla="*/ 454025 w 479425"/>
              <a:gd name="connsiteY26" fmla="*/ 381000 h 2393950"/>
              <a:gd name="connsiteX27" fmla="*/ 425450 w 479425"/>
              <a:gd name="connsiteY27" fmla="*/ 460375 h 2393950"/>
              <a:gd name="connsiteX28" fmla="*/ 412750 w 479425"/>
              <a:gd name="connsiteY28" fmla="*/ 520700 h 2393950"/>
              <a:gd name="connsiteX29" fmla="*/ 412750 w 479425"/>
              <a:gd name="connsiteY29" fmla="*/ 714375 h 2393950"/>
              <a:gd name="connsiteX30" fmla="*/ 412750 w 479425"/>
              <a:gd name="connsiteY30" fmla="*/ 1377950 h 2393950"/>
              <a:gd name="connsiteX31" fmla="*/ 412750 w 479425"/>
              <a:gd name="connsiteY31" fmla="*/ 1565275 h 2393950"/>
              <a:gd name="connsiteX32" fmla="*/ 412750 w 479425"/>
              <a:gd name="connsiteY32" fmla="*/ 1689100 h 2393950"/>
              <a:gd name="connsiteX33" fmla="*/ 403225 w 479425"/>
              <a:gd name="connsiteY33" fmla="*/ 1917700 h 2393950"/>
              <a:gd name="connsiteX34" fmla="*/ 387350 w 479425"/>
              <a:gd name="connsiteY34" fmla="*/ 2108200 h 2393950"/>
              <a:gd name="connsiteX35" fmla="*/ 390525 w 479425"/>
              <a:gd name="connsiteY35" fmla="*/ 2317750 h 2393950"/>
              <a:gd name="connsiteX36" fmla="*/ 387350 w 479425"/>
              <a:gd name="connsiteY36" fmla="*/ 2339975 h 2393950"/>
              <a:gd name="connsiteX37" fmla="*/ 361950 w 479425"/>
              <a:gd name="connsiteY37" fmla="*/ 2374900 h 2393950"/>
              <a:gd name="connsiteX38" fmla="*/ 333375 w 479425"/>
              <a:gd name="connsiteY38" fmla="*/ 2393950 h 2393950"/>
              <a:gd name="connsiteX39" fmla="*/ 311150 w 479425"/>
              <a:gd name="connsiteY39" fmla="*/ 2393950 h 2393950"/>
              <a:gd name="connsiteX40" fmla="*/ 276225 w 479425"/>
              <a:gd name="connsiteY40" fmla="*/ 2378075 h 2393950"/>
              <a:gd name="connsiteX41" fmla="*/ 247650 w 479425"/>
              <a:gd name="connsiteY41" fmla="*/ 2355850 h 2393950"/>
              <a:gd name="connsiteX42" fmla="*/ 219075 w 479425"/>
              <a:gd name="connsiteY42" fmla="*/ 2314575 h 2393950"/>
              <a:gd name="connsiteX43" fmla="*/ 187325 w 479425"/>
              <a:gd name="connsiteY43" fmla="*/ 2251075 h 2393950"/>
              <a:gd name="connsiteX44" fmla="*/ 158750 w 479425"/>
              <a:gd name="connsiteY44" fmla="*/ 2165350 h 2393950"/>
              <a:gd name="connsiteX45" fmla="*/ 133350 w 479425"/>
              <a:gd name="connsiteY45" fmla="*/ 2054225 h 2393950"/>
              <a:gd name="connsiteX46" fmla="*/ 120650 w 479425"/>
              <a:gd name="connsiteY46" fmla="*/ 1974850 h 2393950"/>
              <a:gd name="connsiteX47" fmla="*/ 123825 w 479425"/>
              <a:gd name="connsiteY47" fmla="*/ 1946275 h 2393950"/>
              <a:gd name="connsiteX48" fmla="*/ 142875 w 479425"/>
              <a:gd name="connsiteY48" fmla="*/ 1863725 h 2393950"/>
              <a:gd name="connsiteX49" fmla="*/ 180975 w 479425"/>
              <a:gd name="connsiteY49" fmla="*/ 1695450 h 2393950"/>
              <a:gd name="connsiteX50" fmla="*/ 190500 w 479425"/>
              <a:gd name="connsiteY50" fmla="*/ 1654175 h 2393950"/>
              <a:gd name="connsiteX51" fmla="*/ 190500 w 479425"/>
              <a:gd name="connsiteY51" fmla="*/ 1527175 h 2393950"/>
              <a:gd name="connsiteX52" fmla="*/ 187325 w 479425"/>
              <a:gd name="connsiteY52" fmla="*/ 774700 h 239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79425" h="2393950">
                <a:moveTo>
                  <a:pt x="187325" y="774700"/>
                </a:moveTo>
                <a:lnTo>
                  <a:pt x="187325" y="454025"/>
                </a:lnTo>
                <a:lnTo>
                  <a:pt x="184150" y="422275"/>
                </a:lnTo>
                <a:lnTo>
                  <a:pt x="180975" y="390525"/>
                </a:lnTo>
                <a:lnTo>
                  <a:pt x="161925" y="330200"/>
                </a:lnTo>
                <a:lnTo>
                  <a:pt x="114300" y="228600"/>
                </a:lnTo>
                <a:lnTo>
                  <a:pt x="66675" y="139700"/>
                </a:lnTo>
                <a:lnTo>
                  <a:pt x="28575" y="79375"/>
                </a:lnTo>
                <a:lnTo>
                  <a:pt x="9525" y="50800"/>
                </a:lnTo>
                <a:lnTo>
                  <a:pt x="0" y="22225"/>
                </a:lnTo>
                <a:lnTo>
                  <a:pt x="0" y="12700"/>
                </a:lnTo>
                <a:lnTo>
                  <a:pt x="3175" y="3175"/>
                </a:lnTo>
                <a:lnTo>
                  <a:pt x="12700" y="0"/>
                </a:lnTo>
                <a:lnTo>
                  <a:pt x="41275" y="6350"/>
                </a:lnTo>
                <a:lnTo>
                  <a:pt x="130175" y="38100"/>
                </a:lnTo>
                <a:lnTo>
                  <a:pt x="209550" y="73025"/>
                </a:lnTo>
                <a:lnTo>
                  <a:pt x="260350" y="95250"/>
                </a:lnTo>
                <a:lnTo>
                  <a:pt x="298450" y="117475"/>
                </a:lnTo>
                <a:lnTo>
                  <a:pt x="349250" y="152400"/>
                </a:lnTo>
                <a:lnTo>
                  <a:pt x="393700" y="187325"/>
                </a:lnTo>
                <a:lnTo>
                  <a:pt x="431800" y="222250"/>
                </a:lnTo>
                <a:lnTo>
                  <a:pt x="454025" y="250825"/>
                </a:lnTo>
                <a:lnTo>
                  <a:pt x="473075" y="285750"/>
                </a:lnTo>
                <a:lnTo>
                  <a:pt x="479425" y="307975"/>
                </a:lnTo>
                <a:lnTo>
                  <a:pt x="476250" y="323850"/>
                </a:lnTo>
                <a:lnTo>
                  <a:pt x="466725" y="349250"/>
                </a:lnTo>
                <a:lnTo>
                  <a:pt x="454025" y="381000"/>
                </a:lnTo>
                <a:lnTo>
                  <a:pt x="425450" y="460375"/>
                </a:lnTo>
                <a:lnTo>
                  <a:pt x="412750" y="520700"/>
                </a:lnTo>
                <a:lnTo>
                  <a:pt x="412750" y="714375"/>
                </a:lnTo>
                <a:lnTo>
                  <a:pt x="412750" y="1377950"/>
                </a:lnTo>
                <a:lnTo>
                  <a:pt x="412750" y="1565275"/>
                </a:lnTo>
                <a:lnTo>
                  <a:pt x="412750" y="1689100"/>
                </a:lnTo>
                <a:lnTo>
                  <a:pt x="403225" y="1917700"/>
                </a:lnTo>
                <a:lnTo>
                  <a:pt x="387350" y="2108200"/>
                </a:lnTo>
                <a:cubicBezTo>
                  <a:pt x="388408" y="2178050"/>
                  <a:pt x="389467" y="2247900"/>
                  <a:pt x="390525" y="2317750"/>
                </a:cubicBezTo>
                <a:lnTo>
                  <a:pt x="387350" y="2339975"/>
                </a:lnTo>
                <a:lnTo>
                  <a:pt x="361950" y="2374900"/>
                </a:lnTo>
                <a:lnTo>
                  <a:pt x="333375" y="2393950"/>
                </a:lnTo>
                <a:lnTo>
                  <a:pt x="311150" y="2393950"/>
                </a:lnTo>
                <a:lnTo>
                  <a:pt x="276225" y="2378075"/>
                </a:lnTo>
                <a:lnTo>
                  <a:pt x="247650" y="2355850"/>
                </a:lnTo>
                <a:lnTo>
                  <a:pt x="219075" y="2314575"/>
                </a:lnTo>
                <a:lnTo>
                  <a:pt x="187325" y="2251075"/>
                </a:lnTo>
                <a:lnTo>
                  <a:pt x="158750" y="2165350"/>
                </a:lnTo>
                <a:lnTo>
                  <a:pt x="133350" y="2054225"/>
                </a:lnTo>
                <a:lnTo>
                  <a:pt x="120650" y="1974850"/>
                </a:lnTo>
                <a:lnTo>
                  <a:pt x="123825" y="1946275"/>
                </a:lnTo>
                <a:lnTo>
                  <a:pt x="142875" y="1863725"/>
                </a:lnTo>
                <a:lnTo>
                  <a:pt x="180975" y="1695450"/>
                </a:lnTo>
                <a:lnTo>
                  <a:pt x="190500" y="1654175"/>
                </a:lnTo>
                <a:lnTo>
                  <a:pt x="190500" y="1527175"/>
                </a:lnTo>
                <a:cubicBezTo>
                  <a:pt x="189442" y="1285875"/>
                  <a:pt x="188383" y="1044575"/>
                  <a:pt x="187325" y="7747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3080DC83-6A98-5E42-9CDB-E73A62B866D5}"/>
              </a:ext>
            </a:extLst>
          </p:cNvPr>
          <p:cNvSpPr/>
          <p:nvPr/>
        </p:nvSpPr>
        <p:spPr>
          <a:xfrm rot="16200000">
            <a:off x="4564856" y="3475832"/>
            <a:ext cx="4352925" cy="554038"/>
          </a:xfrm>
          <a:custGeom>
            <a:avLst/>
            <a:gdLst>
              <a:gd name="connsiteX0" fmla="*/ 2340723 w 4353109"/>
              <a:gd name="connsiteY0" fmla="*/ 448373 h 554288"/>
              <a:gd name="connsiteX1" fmla="*/ 2845585 w 4353109"/>
              <a:gd name="connsiteY1" fmla="*/ 448373 h 554288"/>
              <a:gd name="connsiteX2" fmla="*/ 3089190 w 4353109"/>
              <a:gd name="connsiteY2" fmla="*/ 448373 h 554288"/>
              <a:gd name="connsiteX3" fmla="*/ 3329264 w 4353109"/>
              <a:gd name="connsiteY3" fmla="*/ 462495 h 554288"/>
              <a:gd name="connsiteX4" fmla="*/ 3615234 w 4353109"/>
              <a:gd name="connsiteY4" fmla="*/ 487209 h 554288"/>
              <a:gd name="connsiteX5" fmla="*/ 3830595 w 4353109"/>
              <a:gd name="connsiteY5" fmla="*/ 508392 h 554288"/>
              <a:gd name="connsiteX6" fmla="*/ 3908266 w 4353109"/>
              <a:gd name="connsiteY6" fmla="*/ 515453 h 554288"/>
              <a:gd name="connsiteX7" fmla="*/ 3925918 w 4353109"/>
              <a:gd name="connsiteY7" fmla="*/ 518983 h 554288"/>
              <a:gd name="connsiteX8" fmla="*/ 3961223 w 4353109"/>
              <a:gd name="connsiteY8" fmla="*/ 533105 h 554288"/>
              <a:gd name="connsiteX9" fmla="*/ 4007120 w 4353109"/>
              <a:gd name="connsiteY9" fmla="*/ 547227 h 554288"/>
              <a:gd name="connsiteX10" fmla="*/ 4038895 w 4353109"/>
              <a:gd name="connsiteY10" fmla="*/ 554288 h 554288"/>
              <a:gd name="connsiteX11" fmla="*/ 4084791 w 4353109"/>
              <a:gd name="connsiteY11" fmla="*/ 554288 h 554288"/>
              <a:gd name="connsiteX12" fmla="*/ 4116566 w 4353109"/>
              <a:gd name="connsiteY12" fmla="*/ 543697 h 554288"/>
              <a:gd name="connsiteX13" fmla="*/ 4155401 w 4353109"/>
              <a:gd name="connsiteY13" fmla="*/ 515453 h 554288"/>
              <a:gd name="connsiteX14" fmla="*/ 4197767 w 4353109"/>
              <a:gd name="connsiteY14" fmla="*/ 462495 h 554288"/>
              <a:gd name="connsiteX15" fmla="*/ 4261316 w 4353109"/>
              <a:gd name="connsiteY15" fmla="*/ 363641 h 554288"/>
              <a:gd name="connsiteX16" fmla="*/ 4307213 w 4353109"/>
              <a:gd name="connsiteY16" fmla="*/ 271848 h 554288"/>
              <a:gd name="connsiteX17" fmla="*/ 4331926 w 4353109"/>
              <a:gd name="connsiteY17" fmla="*/ 218891 h 554288"/>
              <a:gd name="connsiteX18" fmla="*/ 4342518 w 4353109"/>
              <a:gd name="connsiteY18" fmla="*/ 169464 h 554288"/>
              <a:gd name="connsiteX19" fmla="*/ 4353109 w 4353109"/>
              <a:gd name="connsiteY19" fmla="*/ 95323 h 554288"/>
              <a:gd name="connsiteX20" fmla="*/ 4353109 w 4353109"/>
              <a:gd name="connsiteY20" fmla="*/ 24713 h 554288"/>
              <a:gd name="connsiteX21" fmla="*/ 4342518 w 4353109"/>
              <a:gd name="connsiteY21" fmla="*/ 7061 h 554288"/>
              <a:gd name="connsiteX22" fmla="*/ 4335457 w 4353109"/>
              <a:gd name="connsiteY22" fmla="*/ 0 h 554288"/>
              <a:gd name="connsiteX23" fmla="*/ 4321335 w 4353109"/>
              <a:gd name="connsiteY23" fmla="*/ 0 h 554288"/>
              <a:gd name="connsiteX24" fmla="*/ 4293091 w 4353109"/>
              <a:gd name="connsiteY24" fmla="*/ 14122 h 554288"/>
              <a:gd name="connsiteX25" fmla="*/ 4261316 w 4353109"/>
              <a:gd name="connsiteY25" fmla="*/ 60018 h 554288"/>
              <a:gd name="connsiteX26" fmla="*/ 4208359 w 4353109"/>
              <a:gd name="connsiteY26" fmla="*/ 120037 h 554288"/>
              <a:gd name="connsiteX27" fmla="*/ 4158932 w 4353109"/>
              <a:gd name="connsiteY27" fmla="*/ 162403 h 554288"/>
              <a:gd name="connsiteX28" fmla="*/ 4102444 w 4353109"/>
              <a:gd name="connsiteY28" fmla="*/ 197708 h 554288"/>
              <a:gd name="connsiteX29" fmla="*/ 4056547 w 4353109"/>
              <a:gd name="connsiteY29" fmla="*/ 222421 h 554288"/>
              <a:gd name="connsiteX30" fmla="*/ 3982406 w 4353109"/>
              <a:gd name="connsiteY30" fmla="*/ 243604 h 554288"/>
              <a:gd name="connsiteX31" fmla="*/ 3915327 w 4353109"/>
              <a:gd name="connsiteY31" fmla="*/ 247135 h 554288"/>
              <a:gd name="connsiteX32" fmla="*/ 3795290 w 4353109"/>
              <a:gd name="connsiteY32" fmla="*/ 247135 h 554288"/>
              <a:gd name="connsiteX33" fmla="*/ 3530502 w 4353109"/>
              <a:gd name="connsiteY33" fmla="*/ 243604 h 554288"/>
              <a:gd name="connsiteX34" fmla="*/ 3272776 w 4353109"/>
              <a:gd name="connsiteY34" fmla="*/ 240074 h 554288"/>
              <a:gd name="connsiteX35" fmla="*/ 3015049 w 4353109"/>
              <a:gd name="connsiteY35" fmla="*/ 240074 h 554288"/>
              <a:gd name="connsiteX36" fmla="*/ 2700834 w 4353109"/>
              <a:gd name="connsiteY36" fmla="*/ 236543 h 554288"/>
              <a:gd name="connsiteX37" fmla="*/ 2270113 w 4353109"/>
              <a:gd name="connsiteY37" fmla="*/ 233013 h 554288"/>
              <a:gd name="connsiteX38" fmla="*/ 1737007 w 4353109"/>
              <a:gd name="connsiteY38" fmla="*/ 229482 h 554288"/>
              <a:gd name="connsiteX39" fmla="*/ 1405140 w 4353109"/>
              <a:gd name="connsiteY39" fmla="*/ 225952 h 554288"/>
              <a:gd name="connsiteX40" fmla="*/ 1203901 w 4353109"/>
              <a:gd name="connsiteY40" fmla="*/ 229482 h 554288"/>
              <a:gd name="connsiteX41" fmla="*/ 956766 w 4353109"/>
              <a:gd name="connsiteY41" fmla="*/ 240074 h 554288"/>
              <a:gd name="connsiteX42" fmla="*/ 646082 w 4353109"/>
              <a:gd name="connsiteY42" fmla="*/ 247135 h 554288"/>
              <a:gd name="connsiteX43" fmla="*/ 547228 w 4353109"/>
              <a:gd name="connsiteY43" fmla="*/ 247135 h 554288"/>
              <a:gd name="connsiteX44" fmla="*/ 31775 w 4353109"/>
              <a:gd name="connsiteY44" fmla="*/ 247135 h 554288"/>
              <a:gd name="connsiteX45" fmla="*/ 10592 w 4353109"/>
              <a:gd name="connsiteY45" fmla="*/ 261257 h 554288"/>
              <a:gd name="connsiteX46" fmla="*/ 0 w 4353109"/>
              <a:gd name="connsiteY46" fmla="*/ 278909 h 554288"/>
              <a:gd name="connsiteX47" fmla="*/ 0 w 4353109"/>
              <a:gd name="connsiteY47" fmla="*/ 289501 h 554288"/>
              <a:gd name="connsiteX48" fmla="*/ 7061 w 4353109"/>
              <a:gd name="connsiteY48" fmla="*/ 314214 h 554288"/>
              <a:gd name="connsiteX49" fmla="*/ 28244 w 4353109"/>
              <a:gd name="connsiteY49" fmla="*/ 342458 h 554288"/>
              <a:gd name="connsiteX50" fmla="*/ 52958 w 4353109"/>
              <a:gd name="connsiteY50" fmla="*/ 363641 h 554288"/>
              <a:gd name="connsiteX51" fmla="*/ 130629 w 4353109"/>
              <a:gd name="connsiteY51" fmla="*/ 413068 h 554288"/>
              <a:gd name="connsiteX52" fmla="*/ 236544 w 4353109"/>
              <a:gd name="connsiteY52" fmla="*/ 466026 h 554288"/>
              <a:gd name="connsiteX53" fmla="*/ 338928 w 4353109"/>
              <a:gd name="connsiteY53" fmla="*/ 504861 h 554288"/>
              <a:gd name="connsiteX54" fmla="*/ 434252 w 4353109"/>
              <a:gd name="connsiteY54" fmla="*/ 533105 h 554288"/>
              <a:gd name="connsiteX55" fmla="*/ 473088 w 4353109"/>
              <a:gd name="connsiteY55" fmla="*/ 536636 h 554288"/>
              <a:gd name="connsiteX56" fmla="*/ 610777 w 4353109"/>
              <a:gd name="connsiteY56" fmla="*/ 518983 h 554288"/>
              <a:gd name="connsiteX57" fmla="*/ 766119 w 4353109"/>
              <a:gd name="connsiteY57" fmla="*/ 497800 h 554288"/>
              <a:gd name="connsiteX58" fmla="*/ 953236 w 4353109"/>
              <a:gd name="connsiteY58" fmla="*/ 476617 h 554288"/>
              <a:gd name="connsiteX59" fmla="*/ 1203901 w 4353109"/>
              <a:gd name="connsiteY59" fmla="*/ 458965 h 554288"/>
              <a:gd name="connsiteX60" fmla="*/ 1458098 w 4353109"/>
              <a:gd name="connsiteY60" fmla="*/ 451904 h 554288"/>
              <a:gd name="connsiteX61" fmla="*/ 1754660 w 4353109"/>
              <a:gd name="connsiteY61" fmla="*/ 448373 h 554288"/>
              <a:gd name="connsiteX62" fmla="*/ 2135954 w 4353109"/>
              <a:gd name="connsiteY62" fmla="*/ 448373 h 554288"/>
              <a:gd name="connsiteX63" fmla="*/ 2280705 w 4353109"/>
              <a:gd name="connsiteY63" fmla="*/ 448373 h 554288"/>
              <a:gd name="connsiteX64" fmla="*/ 2340723 w 4353109"/>
              <a:gd name="connsiteY64" fmla="*/ 448373 h 554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53109" h="554288">
                <a:moveTo>
                  <a:pt x="2340723" y="448373"/>
                </a:moveTo>
                <a:lnTo>
                  <a:pt x="2845585" y="448373"/>
                </a:lnTo>
                <a:lnTo>
                  <a:pt x="3089190" y="448373"/>
                </a:lnTo>
                <a:lnTo>
                  <a:pt x="3329264" y="462495"/>
                </a:lnTo>
                <a:lnTo>
                  <a:pt x="3615234" y="487209"/>
                </a:lnTo>
                <a:lnTo>
                  <a:pt x="3830595" y="508392"/>
                </a:lnTo>
                <a:lnTo>
                  <a:pt x="3908266" y="515453"/>
                </a:lnTo>
                <a:lnTo>
                  <a:pt x="3925918" y="518983"/>
                </a:lnTo>
                <a:lnTo>
                  <a:pt x="3961223" y="533105"/>
                </a:lnTo>
                <a:lnTo>
                  <a:pt x="4007120" y="547227"/>
                </a:lnTo>
                <a:lnTo>
                  <a:pt x="4038895" y="554288"/>
                </a:lnTo>
                <a:lnTo>
                  <a:pt x="4084791" y="554288"/>
                </a:lnTo>
                <a:lnTo>
                  <a:pt x="4116566" y="543697"/>
                </a:lnTo>
                <a:lnTo>
                  <a:pt x="4155401" y="515453"/>
                </a:lnTo>
                <a:lnTo>
                  <a:pt x="4197767" y="462495"/>
                </a:lnTo>
                <a:lnTo>
                  <a:pt x="4261316" y="363641"/>
                </a:lnTo>
                <a:lnTo>
                  <a:pt x="4307213" y="271848"/>
                </a:lnTo>
                <a:lnTo>
                  <a:pt x="4331926" y="218891"/>
                </a:lnTo>
                <a:lnTo>
                  <a:pt x="4342518" y="169464"/>
                </a:lnTo>
                <a:lnTo>
                  <a:pt x="4353109" y="95323"/>
                </a:lnTo>
                <a:lnTo>
                  <a:pt x="4353109" y="24713"/>
                </a:lnTo>
                <a:lnTo>
                  <a:pt x="4342518" y="7061"/>
                </a:lnTo>
                <a:lnTo>
                  <a:pt x="4335457" y="0"/>
                </a:lnTo>
                <a:lnTo>
                  <a:pt x="4321335" y="0"/>
                </a:lnTo>
                <a:lnTo>
                  <a:pt x="4293091" y="14122"/>
                </a:lnTo>
                <a:lnTo>
                  <a:pt x="4261316" y="60018"/>
                </a:lnTo>
                <a:lnTo>
                  <a:pt x="4208359" y="120037"/>
                </a:lnTo>
                <a:lnTo>
                  <a:pt x="4158932" y="162403"/>
                </a:lnTo>
                <a:lnTo>
                  <a:pt x="4102444" y="197708"/>
                </a:lnTo>
                <a:lnTo>
                  <a:pt x="4056547" y="222421"/>
                </a:lnTo>
                <a:lnTo>
                  <a:pt x="3982406" y="243604"/>
                </a:lnTo>
                <a:lnTo>
                  <a:pt x="3915327" y="247135"/>
                </a:lnTo>
                <a:lnTo>
                  <a:pt x="3795290" y="247135"/>
                </a:lnTo>
                <a:lnTo>
                  <a:pt x="3530502" y="243604"/>
                </a:lnTo>
                <a:lnTo>
                  <a:pt x="3272776" y="240074"/>
                </a:lnTo>
                <a:lnTo>
                  <a:pt x="3015049" y="240074"/>
                </a:lnTo>
                <a:lnTo>
                  <a:pt x="2700834" y="236543"/>
                </a:lnTo>
                <a:lnTo>
                  <a:pt x="2270113" y="233013"/>
                </a:lnTo>
                <a:lnTo>
                  <a:pt x="1737007" y="229482"/>
                </a:lnTo>
                <a:lnTo>
                  <a:pt x="1405140" y="225952"/>
                </a:lnTo>
                <a:lnTo>
                  <a:pt x="1203901" y="229482"/>
                </a:lnTo>
                <a:lnTo>
                  <a:pt x="956766" y="240074"/>
                </a:lnTo>
                <a:lnTo>
                  <a:pt x="646082" y="247135"/>
                </a:lnTo>
                <a:lnTo>
                  <a:pt x="547228" y="247135"/>
                </a:lnTo>
                <a:lnTo>
                  <a:pt x="31775" y="247135"/>
                </a:lnTo>
                <a:lnTo>
                  <a:pt x="10592" y="261257"/>
                </a:lnTo>
                <a:lnTo>
                  <a:pt x="0" y="278909"/>
                </a:lnTo>
                <a:lnTo>
                  <a:pt x="0" y="289501"/>
                </a:lnTo>
                <a:lnTo>
                  <a:pt x="7061" y="314214"/>
                </a:lnTo>
                <a:lnTo>
                  <a:pt x="28244" y="342458"/>
                </a:lnTo>
                <a:lnTo>
                  <a:pt x="52958" y="363641"/>
                </a:lnTo>
                <a:lnTo>
                  <a:pt x="130629" y="413068"/>
                </a:lnTo>
                <a:lnTo>
                  <a:pt x="236544" y="466026"/>
                </a:lnTo>
                <a:lnTo>
                  <a:pt x="338928" y="504861"/>
                </a:lnTo>
                <a:lnTo>
                  <a:pt x="434252" y="533105"/>
                </a:lnTo>
                <a:lnTo>
                  <a:pt x="473088" y="536636"/>
                </a:lnTo>
                <a:lnTo>
                  <a:pt x="610777" y="518983"/>
                </a:lnTo>
                <a:lnTo>
                  <a:pt x="766119" y="497800"/>
                </a:lnTo>
                <a:lnTo>
                  <a:pt x="953236" y="476617"/>
                </a:lnTo>
                <a:lnTo>
                  <a:pt x="1203901" y="458965"/>
                </a:lnTo>
                <a:lnTo>
                  <a:pt x="1458098" y="451904"/>
                </a:lnTo>
                <a:lnTo>
                  <a:pt x="1754660" y="448373"/>
                </a:lnTo>
                <a:lnTo>
                  <a:pt x="2135954" y="448373"/>
                </a:lnTo>
                <a:lnTo>
                  <a:pt x="2280705" y="448373"/>
                </a:lnTo>
                <a:lnTo>
                  <a:pt x="2340723" y="4483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D8B000AF-8979-104B-B458-A1C69B23A4D0}"/>
              </a:ext>
            </a:extLst>
          </p:cNvPr>
          <p:cNvSpPr/>
          <p:nvPr/>
        </p:nvSpPr>
        <p:spPr>
          <a:xfrm rot="16200000">
            <a:off x="2173288" y="3729038"/>
            <a:ext cx="3851275" cy="460375"/>
          </a:xfrm>
          <a:custGeom>
            <a:avLst/>
            <a:gdLst>
              <a:gd name="connsiteX0" fmla="*/ 3260725 w 3851275"/>
              <a:gd name="connsiteY0" fmla="*/ 177800 h 460375"/>
              <a:gd name="connsiteX1" fmla="*/ 3105150 w 3851275"/>
              <a:gd name="connsiteY1" fmla="*/ 168275 h 460375"/>
              <a:gd name="connsiteX2" fmla="*/ 3000375 w 3851275"/>
              <a:gd name="connsiteY2" fmla="*/ 161925 h 460375"/>
              <a:gd name="connsiteX3" fmla="*/ 2346325 w 3851275"/>
              <a:gd name="connsiteY3" fmla="*/ 155575 h 460375"/>
              <a:gd name="connsiteX4" fmla="*/ 2228850 w 3851275"/>
              <a:gd name="connsiteY4" fmla="*/ 142875 h 460375"/>
              <a:gd name="connsiteX5" fmla="*/ 2051050 w 3851275"/>
              <a:gd name="connsiteY5" fmla="*/ 130175 h 460375"/>
              <a:gd name="connsiteX6" fmla="*/ 1841500 w 3851275"/>
              <a:gd name="connsiteY6" fmla="*/ 120650 h 460375"/>
              <a:gd name="connsiteX7" fmla="*/ 1622425 w 3851275"/>
              <a:gd name="connsiteY7" fmla="*/ 117475 h 460375"/>
              <a:gd name="connsiteX8" fmla="*/ 1463675 w 3851275"/>
              <a:gd name="connsiteY8" fmla="*/ 117475 h 460375"/>
              <a:gd name="connsiteX9" fmla="*/ 1273175 w 3851275"/>
              <a:gd name="connsiteY9" fmla="*/ 107950 h 460375"/>
              <a:gd name="connsiteX10" fmla="*/ 1035050 w 3851275"/>
              <a:gd name="connsiteY10" fmla="*/ 88900 h 460375"/>
              <a:gd name="connsiteX11" fmla="*/ 809625 w 3851275"/>
              <a:gd name="connsiteY11" fmla="*/ 66675 h 460375"/>
              <a:gd name="connsiteX12" fmla="*/ 654050 w 3851275"/>
              <a:gd name="connsiteY12" fmla="*/ 44450 h 460375"/>
              <a:gd name="connsiteX13" fmla="*/ 546100 w 3851275"/>
              <a:gd name="connsiteY13" fmla="*/ 22225 h 460375"/>
              <a:gd name="connsiteX14" fmla="*/ 495300 w 3851275"/>
              <a:gd name="connsiteY14" fmla="*/ 6350 h 460375"/>
              <a:gd name="connsiteX15" fmla="*/ 444500 w 3851275"/>
              <a:gd name="connsiteY15" fmla="*/ 15875 h 460375"/>
              <a:gd name="connsiteX16" fmla="*/ 222250 w 3851275"/>
              <a:gd name="connsiteY16" fmla="*/ 73025 h 460375"/>
              <a:gd name="connsiteX17" fmla="*/ 130175 w 3851275"/>
              <a:gd name="connsiteY17" fmla="*/ 95250 h 460375"/>
              <a:gd name="connsiteX18" fmla="*/ 95250 w 3851275"/>
              <a:gd name="connsiteY18" fmla="*/ 117475 h 460375"/>
              <a:gd name="connsiteX19" fmla="*/ 6350 w 3851275"/>
              <a:gd name="connsiteY19" fmla="*/ 177800 h 460375"/>
              <a:gd name="connsiteX20" fmla="*/ 3175 w 3851275"/>
              <a:gd name="connsiteY20" fmla="*/ 184150 h 460375"/>
              <a:gd name="connsiteX21" fmla="*/ 0 w 3851275"/>
              <a:gd name="connsiteY21" fmla="*/ 206375 h 460375"/>
              <a:gd name="connsiteX22" fmla="*/ 9525 w 3851275"/>
              <a:gd name="connsiteY22" fmla="*/ 228600 h 460375"/>
              <a:gd name="connsiteX23" fmla="*/ 19050 w 3851275"/>
              <a:gd name="connsiteY23" fmla="*/ 250825 h 460375"/>
              <a:gd name="connsiteX24" fmla="*/ 31750 w 3851275"/>
              <a:gd name="connsiteY24" fmla="*/ 263525 h 460375"/>
              <a:gd name="connsiteX25" fmla="*/ 57150 w 3851275"/>
              <a:gd name="connsiteY25" fmla="*/ 279400 h 460375"/>
              <a:gd name="connsiteX26" fmla="*/ 117475 w 3851275"/>
              <a:gd name="connsiteY26" fmla="*/ 292100 h 460375"/>
              <a:gd name="connsiteX27" fmla="*/ 323850 w 3851275"/>
              <a:gd name="connsiteY27" fmla="*/ 307975 h 460375"/>
              <a:gd name="connsiteX28" fmla="*/ 631825 w 3851275"/>
              <a:gd name="connsiteY28" fmla="*/ 323850 h 460375"/>
              <a:gd name="connsiteX29" fmla="*/ 984250 w 3851275"/>
              <a:gd name="connsiteY29" fmla="*/ 339725 h 460375"/>
              <a:gd name="connsiteX30" fmla="*/ 1397000 w 3851275"/>
              <a:gd name="connsiteY30" fmla="*/ 352425 h 460375"/>
              <a:gd name="connsiteX31" fmla="*/ 1784350 w 3851275"/>
              <a:gd name="connsiteY31" fmla="*/ 365125 h 460375"/>
              <a:gd name="connsiteX32" fmla="*/ 2254250 w 3851275"/>
              <a:gd name="connsiteY32" fmla="*/ 381000 h 460375"/>
              <a:gd name="connsiteX33" fmla="*/ 2441575 w 3851275"/>
              <a:gd name="connsiteY33" fmla="*/ 384175 h 460375"/>
              <a:gd name="connsiteX34" fmla="*/ 2530475 w 3851275"/>
              <a:gd name="connsiteY34" fmla="*/ 384175 h 460375"/>
              <a:gd name="connsiteX35" fmla="*/ 2787650 w 3851275"/>
              <a:gd name="connsiteY35" fmla="*/ 400050 h 460375"/>
              <a:gd name="connsiteX36" fmla="*/ 2924175 w 3851275"/>
              <a:gd name="connsiteY36" fmla="*/ 409575 h 460375"/>
              <a:gd name="connsiteX37" fmla="*/ 3162300 w 3851275"/>
              <a:gd name="connsiteY37" fmla="*/ 409575 h 460375"/>
              <a:gd name="connsiteX38" fmla="*/ 3298825 w 3851275"/>
              <a:gd name="connsiteY38" fmla="*/ 412750 h 460375"/>
              <a:gd name="connsiteX39" fmla="*/ 3400425 w 3851275"/>
              <a:gd name="connsiteY39" fmla="*/ 422275 h 460375"/>
              <a:gd name="connsiteX40" fmla="*/ 3467100 w 3851275"/>
              <a:gd name="connsiteY40" fmla="*/ 431800 h 460375"/>
              <a:gd name="connsiteX41" fmla="*/ 3521075 w 3851275"/>
              <a:gd name="connsiteY41" fmla="*/ 444500 h 460375"/>
              <a:gd name="connsiteX42" fmla="*/ 3552825 w 3851275"/>
              <a:gd name="connsiteY42" fmla="*/ 454025 h 460375"/>
              <a:gd name="connsiteX43" fmla="*/ 3571875 w 3851275"/>
              <a:gd name="connsiteY43" fmla="*/ 460375 h 460375"/>
              <a:gd name="connsiteX44" fmla="*/ 3594100 w 3851275"/>
              <a:gd name="connsiteY44" fmla="*/ 460375 h 460375"/>
              <a:gd name="connsiteX45" fmla="*/ 3625850 w 3851275"/>
              <a:gd name="connsiteY45" fmla="*/ 447675 h 460375"/>
              <a:gd name="connsiteX46" fmla="*/ 3654425 w 3851275"/>
              <a:gd name="connsiteY46" fmla="*/ 428625 h 460375"/>
              <a:gd name="connsiteX47" fmla="*/ 3698875 w 3851275"/>
              <a:gd name="connsiteY47" fmla="*/ 387350 h 460375"/>
              <a:gd name="connsiteX48" fmla="*/ 3768725 w 3851275"/>
              <a:gd name="connsiteY48" fmla="*/ 304800 h 460375"/>
              <a:gd name="connsiteX49" fmla="*/ 3851275 w 3851275"/>
              <a:gd name="connsiteY49" fmla="*/ 180975 h 460375"/>
              <a:gd name="connsiteX50" fmla="*/ 3752850 w 3851275"/>
              <a:gd name="connsiteY50" fmla="*/ 0 h 460375"/>
              <a:gd name="connsiteX51" fmla="*/ 3702050 w 3851275"/>
              <a:gd name="connsiteY51" fmla="*/ 60325 h 460375"/>
              <a:gd name="connsiteX52" fmla="*/ 3663950 w 3851275"/>
              <a:gd name="connsiteY52" fmla="*/ 101600 h 460375"/>
              <a:gd name="connsiteX53" fmla="*/ 3629025 w 3851275"/>
              <a:gd name="connsiteY53" fmla="*/ 127000 h 460375"/>
              <a:gd name="connsiteX54" fmla="*/ 3587750 w 3851275"/>
              <a:gd name="connsiteY54" fmla="*/ 149225 h 460375"/>
              <a:gd name="connsiteX55" fmla="*/ 3552825 w 3851275"/>
              <a:gd name="connsiteY55" fmla="*/ 165100 h 460375"/>
              <a:gd name="connsiteX56" fmla="*/ 3489325 w 3851275"/>
              <a:gd name="connsiteY56" fmla="*/ 180975 h 460375"/>
              <a:gd name="connsiteX57" fmla="*/ 3438525 w 3851275"/>
              <a:gd name="connsiteY57" fmla="*/ 187325 h 460375"/>
              <a:gd name="connsiteX58" fmla="*/ 3260725 w 3851275"/>
              <a:gd name="connsiteY58" fmla="*/ 177800 h 46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851275" h="460375">
                <a:moveTo>
                  <a:pt x="3260725" y="177800"/>
                </a:moveTo>
                <a:lnTo>
                  <a:pt x="3105150" y="168275"/>
                </a:lnTo>
                <a:lnTo>
                  <a:pt x="3000375" y="161925"/>
                </a:lnTo>
                <a:lnTo>
                  <a:pt x="2346325" y="155575"/>
                </a:lnTo>
                <a:lnTo>
                  <a:pt x="2228850" y="142875"/>
                </a:lnTo>
                <a:lnTo>
                  <a:pt x="2051050" y="130175"/>
                </a:lnTo>
                <a:lnTo>
                  <a:pt x="1841500" y="120650"/>
                </a:lnTo>
                <a:lnTo>
                  <a:pt x="1622425" y="117475"/>
                </a:lnTo>
                <a:lnTo>
                  <a:pt x="1463675" y="117475"/>
                </a:lnTo>
                <a:lnTo>
                  <a:pt x="1273175" y="107950"/>
                </a:lnTo>
                <a:lnTo>
                  <a:pt x="1035050" y="88900"/>
                </a:lnTo>
                <a:lnTo>
                  <a:pt x="809625" y="66675"/>
                </a:lnTo>
                <a:lnTo>
                  <a:pt x="654050" y="44450"/>
                </a:lnTo>
                <a:lnTo>
                  <a:pt x="546100" y="22225"/>
                </a:lnTo>
                <a:lnTo>
                  <a:pt x="495300" y="6350"/>
                </a:lnTo>
                <a:lnTo>
                  <a:pt x="444500" y="15875"/>
                </a:lnTo>
                <a:lnTo>
                  <a:pt x="222250" y="73025"/>
                </a:lnTo>
                <a:lnTo>
                  <a:pt x="130175" y="95250"/>
                </a:lnTo>
                <a:lnTo>
                  <a:pt x="95250" y="117475"/>
                </a:lnTo>
                <a:lnTo>
                  <a:pt x="6350" y="177800"/>
                </a:lnTo>
                <a:lnTo>
                  <a:pt x="3175" y="184150"/>
                </a:lnTo>
                <a:lnTo>
                  <a:pt x="0" y="206375"/>
                </a:lnTo>
                <a:lnTo>
                  <a:pt x="9525" y="228600"/>
                </a:lnTo>
                <a:lnTo>
                  <a:pt x="19050" y="250825"/>
                </a:lnTo>
                <a:lnTo>
                  <a:pt x="31750" y="263525"/>
                </a:lnTo>
                <a:lnTo>
                  <a:pt x="57150" y="279400"/>
                </a:lnTo>
                <a:cubicBezTo>
                  <a:pt x="115333" y="292330"/>
                  <a:pt x="94785" y="292100"/>
                  <a:pt x="117475" y="292100"/>
                </a:cubicBezTo>
                <a:lnTo>
                  <a:pt x="323850" y="307975"/>
                </a:lnTo>
                <a:lnTo>
                  <a:pt x="631825" y="323850"/>
                </a:lnTo>
                <a:lnTo>
                  <a:pt x="984250" y="339725"/>
                </a:lnTo>
                <a:lnTo>
                  <a:pt x="1397000" y="352425"/>
                </a:lnTo>
                <a:lnTo>
                  <a:pt x="1784350" y="365125"/>
                </a:lnTo>
                <a:lnTo>
                  <a:pt x="2254250" y="381000"/>
                </a:lnTo>
                <a:lnTo>
                  <a:pt x="2441575" y="384175"/>
                </a:lnTo>
                <a:lnTo>
                  <a:pt x="2530475" y="384175"/>
                </a:lnTo>
                <a:lnTo>
                  <a:pt x="2787650" y="400050"/>
                </a:lnTo>
                <a:lnTo>
                  <a:pt x="2924175" y="409575"/>
                </a:lnTo>
                <a:lnTo>
                  <a:pt x="3162300" y="409575"/>
                </a:lnTo>
                <a:lnTo>
                  <a:pt x="3298825" y="412750"/>
                </a:lnTo>
                <a:lnTo>
                  <a:pt x="3400425" y="422275"/>
                </a:lnTo>
                <a:lnTo>
                  <a:pt x="3467100" y="431800"/>
                </a:lnTo>
                <a:lnTo>
                  <a:pt x="3521075" y="444500"/>
                </a:lnTo>
                <a:lnTo>
                  <a:pt x="3552825" y="454025"/>
                </a:lnTo>
                <a:lnTo>
                  <a:pt x="3571875" y="460375"/>
                </a:lnTo>
                <a:lnTo>
                  <a:pt x="3594100" y="460375"/>
                </a:lnTo>
                <a:lnTo>
                  <a:pt x="3625850" y="447675"/>
                </a:lnTo>
                <a:lnTo>
                  <a:pt x="3654425" y="428625"/>
                </a:lnTo>
                <a:lnTo>
                  <a:pt x="3698875" y="387350"/>
                </a:lnTo>
                <a:lnTo>
                  <a:pt x="3768725" y="304800"/>
                </a:lnTo>
                <a:lnTo>
                  <a:pt x="3851275" y="180975"/>
                </a:lnTo>
                <a:lnTo>
                  <a:pt x="3752850" y="0"/>
                </a:lnTo>
                <a:lnTo>
                  <a:pt x="3702050" y="60325"/>
                </a:lnTo>
                <a:lnTo>
                  <a:pt x="3663950" y="101600"/>
                </a:lnTo>
                <a:lnTo>
                  <a:pt x="3629025" y="127000"/>
                </a:lnTo>
                <a:lnTo>
                  <a:pt x="3587750" y="149225"/>
                </a:lnTo>
                <a:lnTo>
                  <a:pt x="3552825" y="165100"/>
                </a:lnTo>
                <a:lnTo>
                  <a:pt x="3489325" y="180975"/>
                </a:lnTo>
                <a:lnTo>
                  <a:pt x="3438525" y="187325"/>
                </a:lnTo>
                <a:lnTo>
                  <a:pt x="3260725" y="177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67A93057-E5E7-BB48-B8D4-DB1957B475C6}"/>
              </a:ext>
            </a:extLst>
          </p:cNvPr>
          <p:cNvSpPr/>
          <p:nvPr/>
        </p:nvSpPr>
        <p:spPr>
          <a:xfrm>
            <a:off x="2790825" y="2974975"/>
            <a:ext cx="1320800" cy="2032000"/>
          </a:xfrm>
          <a:custGeom>
            <a:avLst/>
            <a:gdLst>
              <a:gd name="connsiteX0" fmla="*/ 806450 w 1320800"/>
              <a:gd name="connsiteY0" fmla="*/ 1133475 h 2032000"/>
              <a:gd name="connsiteX1" fmla="*/ 879475 w 1320800"/>
              <a:gd name="connsiteY1" fmla="*/ 1031875 h 2032000"/>
              <a:gd name="connsiteX2" fmla="*/ 955675 w 1320800"/>
              <a:gd name="connsiteY2" fmla="*/ 923925 h 2032000"/>
              <a:gd name="connsiteX3" fmla="*/ 1076325 w 1320800"/>
              <a:gd name="connsiteY3" fmla="*/ 730250 h 2032000"/>
              <a:gd name="connsiteX4" fmla="*/ 1184275 w 1320800"/>
              <a:gd name="connsiteY4" fmla="*/ 539750 h 2032000"/>
              <a:gd name="connsiteX5" fmla="*/ 1308100 w 1320800"/>
              <a:gd name="connsiteY5" fmla="*/ 307975 h 2032000"/>
              <a:gd name="connsiteX6" fmla="*/ 1320800 w 1320800"/>
              <a:gd name="connsiteY6" fmla="*/ 0 h 2032000"/>
              <a:gd name="connsiteX7" fmla="*/ 1139825 w 1320800"/>
              <a:gd name="connsiteY7" fmla="*/ 50800 h 2032000"/>
              <a:gd name="connsiteX8" fmla="*/ 1095375 w 1320800"/>
              <a:gd name="connsiteY8" fmla="*/ 171450 h 2032000"/>
              <a:gd name="connsiteX9" fmla="*/ 1035050 w 1320800"/>
              <a:gd name="connsiteY9" fmla="*/ 304800 h 2032000"/>
              <a:gd name="connsiteX10" fmla="*/ 936625 w 1320800"/>
              <a:gd name="connsiteY10" fmla="*/ 517525 h 2032000"/>
              <a:gd name="connsiteX11" fmla="*/ 822325 w 1320800"/>
              <a:gd name="connsiteY11" fmla="*/ 742950 h 2032000"/>
              <a:gd name="connsiteX12" fmla="*/ 746125 w 1320800"/>
              <a:gd name="connsiteY12" fmla="*/ 895350 h 2032000"/>
              <a:gd name="connsiteX13" fmla="*/ 641350 w 1320800"/>
              <a:gd name="connsiteY13" fmla="*/ 1079500 h 2032000"/>
              <a:gd name="connsiteX14" fmla="*/ 514350 w 1320800"/>
              <a:gd name="connsiteY14" fmla="*/ 1276350 h 2032000"/>
              <a:gd name="connsiteX15" fmla="*/ 339725 w 1320800"/>
              <a:gd name="connsiteY15" fmla="*/ 1533525 h 2032000"/>
              <a:gd name="connsiteX16" fmla="*/ 130175 w 1320800"/>
              <a:gd name="connsiteY16" fmla="*/ 1819275 h 2032000"/>
              <a:gd name="connsiteX17" fmla="*/ 28575 w 1320800"/>
              <a:gd name="connsiteY17" fmla="*/ 1949450 h 2032000"/>
              <a:gd name="connsiteX18" fmla="*/ 6350 w 1320800"/>
              <a:gd name="connsiteY18" fmla="*/ 1981200 h 2032000"/>
              <a:gd name="connsiteX19" fmla="*/ 0 w 1320800"/>
              <a:gd name="connsiteY19" fmla="*/ 2000250 h 2032000"/>
              <a:gd name="connsiteX20" fmla="*/ 3175 w 1320800"/>
              <a:gd name="connsiteY20" fmla="*/ 2022475 h 2032000"/>
              <a:gd name="connsiteX21" fmla="*/ 9525 w 1320800"/>
              <a:gd name="connsiteY21" fmla="*/ 2032000 h 2032000"/>
              <a:gd name="connsiteX22" fmla="*/ 22225 w 1320800"/>
              <a:gd name="connsiteY22" fmla="*/ 2032000 h 2032000"/>
              <a:gd name="connsiteX23" fmla="*/ 60325 w 1320800"/>
              <a:gd name="connsiteY23" fmla="*/ 2016125 h 2032000"/>
              <a:gd name="connsiteX24" fmla="*/ 133350 w 1320800"/>
              <a:gd name="connsiteY24" fmla="*/ 1936750 h 2032000"/>
              <a:gd name="connsiteX25" fmla="*/ 282575 w 1320800"/>
              <a:gd name="connsiteY25" fmla="*/ 1778000 h 2032000"/>
              <a:gd name="connsiteX26" fmla="*/ 441325 w 1320800"/>
              <a:gd name="connsiteY26" fmla="*/ 1600200 h 2032000"/>
              <a:gd name="connsiteX27" fmla="*/ 593725 w 1320800"/>
              <a:gd name="connsiteY27" fmla="*/ 1416050 h 2032000"/>
              <a:gd name="connsiteX28" fmla="*/ 806450 w 1320800"/>
              <a:gd name="connsiteY28" fmla="*/ 1133475 h 20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20800" h="2032000">
                <a:moveTo>
                  <a:pt x="806450" y="1133475"/>
                </a:moveTo>
                <a:lnTo>
                  <a:pt x="879475" y="1031875"/>
                </a:lnTo>
                <a:lnTo>
                  <a:pt x="955675" y="923925"/>
                </a:lnTo>
                <a:lnTo>
                  <a:pt x="1076325" y="730250"/>
                </a:lnTo>
                <a:lnTo>
                  <a:pt x="1184275" y="539750"/>
                </a:lnTo>
                <a:lnTo>
                  <a:pt x="1308100" y="307975"/>
                </a:lnTo>
                <a:lnTo>
                  <a:pt x="1320800" y="0"/>
                </a:lnTo>
                <a:lnTo>
                  <a:pt x="1139825" y="50800"/>
                </a:lnTo>
                <a:lnTo>
                  <a:pt x="1095375" y="171450"/>
                </a:lnTo>
                <a:lnTo>
                  <a:pt x="1035050" y="304800"/>
                </a:lnTo>
                <a:lnTo>
                  <a:pt x="936625" y="517525"/>
                </a:lnTo>
                <a:lnTo>
                  <a:pt x="822325" y="742950"/>
                </a:lnTo>
                <a:lnTo>
                  <a:pt x="746125" y="895350"/>
                </a:lnTo>
                <a:lnTo>
                  <a:pt x="641350" y="1079500"/>
                </a:lnTo>
                <a:lnTo>
                  <a:pt x="514350" y="1276350"/>
                </a:lnTo>
                <a:lnTo>
                  <a:pt x="339725" y="1533525"/>
                </a:lnTo>
                <a:lnTo>
                  <a:pt x="130175" y="1819275"/>
                </a:lnTo>
                <a:lnTo>
                  <a:pt x="28575" y="1949450"/>
                </a:lnTo>
                <a:lnTo>
                  <a:pt x="6350" y="1981200"/>
                </a:lnTo>
                <a:lnTo>
                  <a:pt x="0" y="2000250"/>
                </a:lnTo>
                <a:lnTo>
                  <a:pt x="3175" y="2022475"/>
                </a:lnTo>
                <a:lnTo>
                  <a:pt x="9525" y="2032000"/>
                </a:lnTo>
                <a:lnTo>
                  <a:pt x="22225" y="2032000"/>
                </a:lnTo>
                <a:lnTo>
                  <a:pt x="60325" y="2016125"/>
                </a:lnTo>
                <a:lnTo>
                  <a:pt x="133350" y="1936750"/>
                </a:lnTo>
                <a:lnTo>
                  <a:pt x="282575" y="1778000"/>
                </a:lnTo>
                <a:lnTo>
                  <a:pt x="441325" y="1600200"/>
                </a:lnTo>
                <a:lnTo>
                  <a:pt x="593725" y="1416050"/>
                </a:lnTo>
                <a:lnTo>
                  <a:pt x="806450" y="1133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1C65A3FB-C28C-3D4E-85E6-526150754E34}"/>
              </a:ext>
            </a:extLst>
          </p:cNvPr>
          <p:cNvSpPr/>
          <p:nvPr/>
        </p:nvSpPr>
        <p:spPr>
          <a:xfrm>
            <a:off x="4186238" y="3314700"/>
            <a:ext cx="717550" cy="704850"/>
          </a:xfrm>
          <a:custGeom>
            <a:avLst/>
            <a:gdLst>
              <a:gd name="connsiteX0" fmla="*/ 266700 w 716756"/>
              <a:gd name="connsiteY0" fmla="*/ 119063 h 704850"/>
              <a:gd name="connsiteX1" fmla="*/ 369093 w 716756"/>
              <a:gd name="connsiteY1" fmla="*/ 159544 h 704850"/>
              <a:gd name="connsiteX2" fmla="*/ 469106 w 716756"/>
              <a:gd name="connsiteY2" fmla="*/ 195263 h 704850"/>
              <a:gd name="connsiteX3" fmla="*/ 535781 w 716756"/>
              <a:gd name="connsiteY3" fmla="*/ 219075 h 704850"/>
              <a:gd name="connsiteX4" fmla="*/ 573881 w 716756"/>
              <a:gd name="connsiteY4" fmla="*/ 230981 h 704850"/>
              <a:gd name="connsiteX5" fmla="*/ 600075 w 716756"/>
              <a:gd name="connsiteY5" fmla="*/ 247650 h 704850"/>
              <a:gd name="connsiteX6" fmla="*/ 621506 w 716756"/>
              <a:gd name="connsiteY6" fmla="*/ 266700 h 704850"/>
              <a:gd name="connsiteX7" fmla="*/ 645318 w 716756"/>
              <a:gd name="connsiteY7" fmla="*/ 297656 h 704850"/>
              <a:gd name="connsiteX8" fmla="*/ 669131 w 716756"/>
              <a:gd name="connsiteY8" fmla="*/ 340519 h 704850"/>
              <a:gd name="connsiteX9" fmla="*/ 685800 w 716756"/>
              <a:gd name="connsiteY9" fmla="*/ 385763 h 704850"/>
              <a:gd name="connsiteX10" fmla="*/ 709612 w 716756"/>
              <a:gd name="connsiteY10" fmla="*/ 464344 h 704850"/>
              <a:gd name="connsiteX11" fmla="*/ 714375 w 716756"/>
              <a:gd name="connsiteY11" fmla="*/ 514350 h 704850"/>
              <a:gd name="connsiteX12" fmla="*/ 716756 w 716756"/>
              <a:gd name="connsiteY12" fmla="*/ 614363 h 704850"/>
              <a:gd name="connsiteX13" fmla="*/ 714375 w 716756"/>
              <a:gd name="connsiteY13" fmla="*/ 652463 h 704850"/>
              <a:gd name="connsiteX14" fmla="*/ 702468 w 716756"/>
              <a:gd name="connsiteY14" fmla="*/ 676275 h 704850"/>
              <a:gd name="connsiteX15" fmla="*/ 683418 w 716756"/>
              <a:gd name="connsiteY15" fmla="*/ 695325 h 704850"/>
              <a:gd name="connsiteX16" fmla="*/ 664368 w 716756"/>
              <a:gd name="connsiteY16" fmla="*/ 704850 h 704850"/>
              <a:gd name="connsiteX17" fmla="*/ 645318 w 716756"/>
              <a:gd name="connsiteY17" fmla="*/ 704850 h 704850"/>
              <a:gd name="connsiteX18" fmla="*/ 623887 w 716756"/>
              <a:gd name="connsiteY18" fmla="*/ 690563 h 704850"/>
              <a:gd name="connsiteX19" fmla="*/ 588168 w 716756"/>
              <a:gd name="connsiteY19" fmla="*/ 654844 h 704850"/>
              <a:gd name="connsiteX20" fmla="*/ 514350 w 716756"/>
              <a:gd name="connsiteY20" fmla="*/ 578644 h 704850"/>
              <a:gd name="connsiteX21" fmla="*/ 421481 w 716756"/>
              <a:gd name="connsiteY21" fmla="*/ 485775 h 704850"/>
              <a:gd name="connsiteX22" fmla="*/ 323850 w 716756"/>
              <a:gd name="connsiteY22" fmla="*/ 388144 h 704850"/>
              <a:gd name="connsiteX23" fmla="*/ 192881 w 716756"/>
              <a:gd name="connsiteY23" fmla="*/ 269081 h 704850"/>
              <a:gd name="connsiteX24" fmla="*/ 69056 w 716756"/>
              <a:gd name="connsiteY24" fmla="*/ 159544 h 704850"/>
              <a:gd name="connsiteX25" fmla="*/ 0 w 716756"/>
              <a:gd name="connsiteY25" fmla="*/ 109538 h 704850"/>
              <a:gd name="connsiteX26" fmla="*/ 11906 w 716756"/>
              <a:gd name="connsiteY26" fmla="*/ 0 h 704850"/>
              <a:gd name="connsiteX27" fmla="*/ 173831 w 716756"/>
              <a:gd name="connsiteY27" fmla="*/ 76200 h 704850"/>
              <a:gd name="connsiteX28" fmla="*/ 266700 w 716756"/>
              <a:gd name="connsiteY28" fmla="*/ 119063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6756" h="704850">
                <a:moveTo>
                  <a:pt x="266700" y="119063"/>
                </a:moveTo>
                <a:lnTo>
                  <a:pt x="369093" y="159544"/>
                </a:lnTo>
                <a:lnTo>
                  <a:pt x="469106" y="195263"/>
                </a:lnTo>
                <a:lnTo>
                  <a:pt x="535781" y="219075"/>
                </a:lnTo>
                <a:lnTo>
                  <a:pt x="573881" y="230981"/>
                </a:lnTo>
                <a:lnTo>
                  <a:pt x="600075" y="247650"/>
                </a:lnTo>
                <a:lnTo>
                  <a:pt x="621506" y="266700"/>
                </a:lnTo>
                <a:lnTo>
                  <a:pt x="645318" y="297656"/>
                </a:lnTo>
                <a:lnTo>
                  <a:pt x="669131" y="340519"/>
                </a:lnTo>
                <a:lnTo>
                  <a:pt x="685800" y="385763"/>
                </a:lnTo>
                <a:lnTo>
                  <a:pt x="709612" y="464344"/>
                </a:lnTo>
                <a:lnTo>
                  <a:pt x="714375" y="514350"/>
                </a:lnTo>
                <a:cubicBezTo>
                  <a:pt x="715169" y="547688"/>
                  <a:pt x="715962" y="581025"/>
                  <a:pt x="716756" y="614363"/>
                </a:cubicBezTo>
                <a:lnTo>
                  <a:pt x="714375" y="652463"/>
                </a:lnTo>
                <a:lnTo>
                  <a:pt x="702468" y="676275"/>
                </a:lnTo>
                <a:lnTo>
                  <a:pt x="683418" y="695325"/>
                </a:lnTo>
                <a:lnTo>
                  <a:pt x="664368" y="704850"/>
                </a:lnTo>
                <a:lnTo>
                  <a:pt x="645318" y="704850"/>
                </a:lnTo>
                <a:lnTo>
                  <a:pt x="623887" y="690563"/>
                </a:lnTo>
                <a:lnTo>
                  <a:pt x="588168" y="654844"/>
                </a:lnTo>
                <a:lnTo>
                  <a:pt x="514350" y="578644"/>
                </a:lnTo>
                <a:lnTo>
                  <a:pt x="421481" y="485775"/>
                </a:lnTo>
                <a:lnTo>
                  <a:pt x="323850" y="388144"/>
                </a:lnTo>
                <a:lnTo>
                  <a:pt x="192881" y="269081"/>
                </a:lnTo>
                <a:lnTo>
                  <a:pt x="69056" y="159544"/>
                </a:lnTo>
                <a:lnTo>
                  <a:pt x="0" y="109538"/>
                </a:lnTo>
                <a:lnTo>
                  <a:pt x="11906" y="0"/>
                </a:lnTo>
                <a:lnTo>
                  <a:pt x="173831" y="76200"/>
                </a:lnTo>
                <a:lnTo>
                  <a:pt x="266700" y="119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676072D-4B29-1040-BEEB-CED2C8032915}"/>
              </a:ext>
            </a:extLst>
          </p:cNvPr>
          <p:cNvSpPr/>
          <p:nvPr/>
        </p:nvSpPr>
        <p:spPr>
          <a:xfrm>
            <a:off x="5897563" y="5219700"/>
            <a:ext cx="876300" cy="703263"/>
          </a:xfrm>
          <a:custGeom>
            <a:avLst/>
            <a:gdLst>
              <a:gd name="connsiteX0" fmla="*/ 402432 w 876300"/>
              <a:gd name="connsiteY0" fmla="*/ 109538 h 702469"/>
              <a:gd name="connsiteX1" fmla="*/ 573882 w 876300"/>
              <a:gd name="connsiteY1" fmla="*/ 164306 h 702469"/>
              <a:gd name="connsiteX2" fmla="*/ 654844 w 876300"/>
              <a:gd name="connsiteY2" fmla="*/ 190500 h 702469"/>
              <a:gd name="connsiteX3" fmla="*/ 721519 w 876300"/>
              <a:gd name="connsiteY3" fmla="*/ 209550 h 702469"/>
              <a:gd name="connsiteX4" fmla="*/ 740569 w 876300"/>
              <a:gd name="connsiteY4" fmla="*/ 209550 h 702469"/>
              <a:gd name="connsiteX5" fmla="*/ 769144 w 876300"/>
              <a:gd name="connsiteY5" fmla="*/ 204788 h 702469"/>
              <a:gd name="connsiteX6" fmla="*/ 792957 w 876300"/>
              <a:gd name="connsiteY6" fmla="*/ 192881 h 702469"/>
              <a:gd name="connsiteX7" fmla="*/ 807244 w 876300"/>
              <a:gd name="connsiteY7" fmla="*/ 176213 h 702469"/>
              <a:gd name="connsiteX8" fmla="*/ 812007 w 876300"/>
              <a:gd name="connsiteY8" fmla="*/ 150019 h 702469"/>
              <a:gd name="connsiteX9" fmla="*/ 814388 w 876300"/>
              <a:gd name="connsiteY9" fmla="*/ 11906 h 702469"/>
              <a:gd name="connsiteX10" fmla="*/ 876300 w 876300"/>
              <a:gd name="connsiteY10" fmla="*/ 7144 h 702469"/>
              <a:gd name="connsiteX11" fmla="*/ 835819 w 876300"/>
              <a:gd name="connsiteY11" fmla="*/ 702469 h 702469"/>
              <a:gd name="connsiteX12" fmla="*/ 814388 w 876300"/>
              <a:gd name="connsiteY12" fmla="*/ 685800 h 702469"/>
              <a:gd name="connsiteX13" fmla="*/ 800100 w 876300"/>
              <a:gd name="connsiteY13" fmla="*/ 671513 h 702469"/>
              <a:gd name="connsiteX14" fmla="*/ 778669 w 876300"/>
              <a:gd name="connsiteY14" fmla="*/ 640556 h 702469"/>
              <a:gd name="connsiteX15" fmla="*/ 726282 w 876300"/>
              <a:gd name="connsiteY15" fmla="*/ 569119 h 702469"/>
              <a:gd name="connsiteX16" fmla="*/ 683419 w 876300"/>
              <a:gd name="connsiteY16" fmla="*/ 521494 h 702469"/>
              <a:gd name="connsiteX17" fmla="*/ 650082 w 876300"/>
              <a:gd name="connsiteY17" fmla="*/ 485775 h 702469"/>
              <a:gd name="connsiteX18" fmla="*/ 621507 w 876300"/>
              <a:gd name="connsiteY18" fmla="*/ 459581 h 702469"/>
              <a:gd name="connsiteX19" fmla="*/ 585788 w 876300"/>
              <a:gd name="connsiteY19" fmla="*/ 433388 h 702469"/>
              <a:gd name="connsiteX20" fmla="*/ 531019 w 876300"/>
              <a:gd name="connsiteY20" fmla="*/ 397669 h 702469"/>
              <a:gd name="connsiteX21" fmla="*/ 419100 w 876300"/>
              <a:gd name="connsiteY21" fmla="*/ 321469 h 702469"/>
              <a:gd name="connsiteX22" fmla="*/ 278607 w 876300"/>
              <a:gd name="connsiteY22" fmla="*/ 228600 h 702469"/>
              <a:gd name="connsiteX23" fmla="*/ 159544 w 876300"/>
              <a:gd name="connsiteY23" fmla="*/ 147638 h 702469"/>
              <a:gd name="connsiteX24" fmla="*/ 80963 w 876300"/>
              <a:gd name="connsiteY24" fmla="*/ 97631 h 702469"/>
              <a:gd name="connsiteX25" fmla="*/ 35719 w 876300"/>
              <a:gd name="connsiteY25" fmla="*/ 66675 h 702469"/>
              <a:gd name="connsiteX26" fmla="*/ 14288 w 876300"/>
              <a:gd name="connsiteY26" fmla="*/ 47625 h 702469"/>
              <a:gd name="connsiteX27" fmla="*/ 7144 w 876300"/>
              <a:gd name="connsiteY27" fmla="*/ 35719 h 702469"/>
              <a:gd name="connsiteX28" fmla="*/ 0 w 876300"/>
              <a:gd name="connsiteY28" fmla="*/ 19050 h 702469"/>
              <a:gd name="connsiteX29" fmla="*/ 4763 w 876300"/>
              <a:gd name="connsiteY29" fmla="*/ 9525 h 702469"/>
              <a:gd name="connsiteX30" fmla="*/ 19050 w 876300"/>
              <a:gd name="connsiteY30" fmla="*/ 0 h 702469"/>
              <a:gd name="connsiteX31" fmla="*/ 42863 w 876300"/>
              <a:gd name="connsiteY31" fmla="*/ 0 h 702469"/>
              <a:gd name="connsiteX32" fmla="*/ 59532 w 876300"/>
              <a:gd name="connsiteY32" fmla="*/ 0 h 702469"/>
              <a:gd name="connsiteX33" fmla="*/ 123825 w 876300"/>
              <a:gd name="connsiteY33" fmla="*/ 19050 h 702469"/>
              <a:gd name="connsiteX34" fmla="*/ 259557 w 876300"/>
              <a:gd name="connsiteY34" fmla="*/ 61913 h 702469"/>
              <a:gd name="connsiteX35" fmla="*/ 402432 w 876300"/>
              <a:gd name="connsiteY35" fmla="*/ 109538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76300" h="702469">
                <a:moveTo>
                  <a:pt x="402432" y="109538"/>
                </a:moveTo>
                <a:lnTo>
                  <a:pt x="573882" y="164306"/>
                </a:lnTo>
                <a:lnTo>
                  <a:pt x="654844" y="190500"/>
                </a:lnTo>
                <a:lnTo>
                  <a:pt x="721519" y="209550"/>
                </a:lnTo>
                <a:lnTo>
                  <a:pt x="740569" y="209550"/>
                </a:lnTo>
                <a:lnTo>
                  <a:pt x="769144" y="204788"/>
                </a:lnTo>
                <a:lnTo>
                  <a:pt x="792957" y="192881"/>
                </a:lnTo>
                <a:lnTo>
                  <a:pt x="807244" y="176213"/>
                </a:lnTo>
                <a:lnTo>
                  <a:pt x="812007" y="150019"/>
                </a:lnTo>
                <a:cubicBezTo>
                  <a:pt x="812801" y="103981"/>
                  <a:pt x="813594" y="57944"/>
                  <a:pt x="814388" y="11906"/>
                </a:cubicBezTo>
                <a:lnTo>
                  <a:pt x="876300" y="7144"/>
                </a:lnTo>
                <a:lnTo>
                  <a:pt x="835819" y="702469"/>
                </a:lnTo>
                <a:lnTo>
                  <a:pt x="814388" y="685800"/>
                </a:lnTo>
                <a:lnTo>
                  <a:pt x="800100" y="671513"/>
                </a:lnTo>
                <a:lnTo>
                  <a:pt x="778669" y="640556"/>
                </a:lnTo>
                <a:lnTo>
                  <a:pt x="726282" y="569119"/>
                </a:lnTo>
                <a:lnTo>
                  <a:pt x="683419" y="521494"/>
                </a:lnTo>
                <a:lnTo>
                  <a:pt x="650082" y="485775"/>
                </a:lnTo>
                <a:lnTo>
                  <a:pt x="621507" y="459581"/>
                </a:lnTo>
                <a:lnTo>
                  <a:pt x="585788" y="433388"/>
                </a:lnTo>
                <a:lnTo>
                  <a:pt x="531019" y="397669"/>
                </a:lnTo>
                <a:lnTo>
                  <a:pt x="419100" y="321469"/>
                </a:lnTo>
                <a:lnTo>
                  <a:pt x="278607" y="228600"/>
                </a:lnTo>
                <a:lnTo>
                  <a:pt x="159544" y="147638"/>
                </a:lnTo>
                <a:lnTo>
                  <a:pt x="80963" y="97631"/>
                </a:lnTo>
                <a:lnTo>
                  <a:pt x="35719" y="66675"/>
                </a:lnTo>
                <a:lnTo>
                  <a:pt x="14288" y="47625"/>
                </a:lnTo>
                <a:lnTo>
                  <a:pt x="7144" y="35719"/>
                </a:lnTo>
                <a:lnTo>
                  <a:pt x="0" y="19050"/>
                </a:lnTo>
                <a:lnTo>
                  <a:pt x="4763" y="9525"/>
                </a:lnTo>
                <a:lnTo>
                  <a:pt x="19050" y="0"/>
                </a:lnTo>
                <a:lnTo>
                  <a:pt x="42863" y="0"/>
                </a:lnTo>
                <a:lnTo>
                  <a:pt x="59532" y="0"/>
                </a:lnTo>
                <a:lnTo>
                  <a:pt x="123825" y="19050"/>
                </a:lnTo>
                <a:lnTo>
                  <a:pt x="259557" y="61913"/>
                </a:lnTo>
                <a:lnTo>
                  <a:pt x="402432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E7D58AC-3DEC-44DC-B280-9631784808BD}"/>
              </a:ext>
            </a:extLst>
          </p:cNvPr>
          <p:cNvGrpSpPr/>
          <p:nvPr/>
        </p:nvGrpSpPr>
        <p:grpSpPr>
          <a:xfrm>
            <a:off x="2653348" y="1389063"/>
            <a:ext cx="4341813" cy="4540250"/>
            <a:chOff x="2828925" y="1541463"/>
            <a:chExt cx="4341813" cy="4540250"/>
          </a:xfrm>
        </p:grpSpPr>
        <p:sp>
          <p:nvSpPr>
            <p:cNvPr id="10" name="フリーフォーム 33">
              <a:extLst>
                <a:ext uri="{FF2B5EF4-FFF2-40B4-BE49-F238E27FC236}">
                  <a16:creationId xmlns:a16="http://schemas.microsoft.com/office/drawing/2014/main" id="{9F17DCA9-FA43-4797-B900-906EDCB77BAF}"/>
                </a:ext>
              </a:extLst>
            </p:cNvPr>
            <p:cNvSpPr/>
            <p:nvPr/>
          </p:nvSpPr>
          <p:spPr>
            <a:xfrm>
              <a:off x="3175000" y="1541463"/>
              <a:ext cx="1863725" cy="1057275"/>
            </a:xfrm>
            <a:custGeom>
              <a:avLst/>
              <a:gdLst>
                <a:gd name="connsiteX0" fmla="*/ 914400 w 1864519"/>
                <a:gd name="connsiteY0" fmla="*/ 528637 h 1057275"/>
                <a:gd name="connsiteX1" fmla="*/ 1100138 w 1864519"/>
                <a:gd name="connsiteY1" fmla="*/ 419100 h 1057275"/>
                <a:gd name="connsiteX2" fmla="*/ 1250157 w 1864519"/>
                <a:gd name="connsiteY2" fmla="*/ 326231 h 1057275"/>
                <a:gd name="connsiteX3" fmla="*/ 1395413 w 1864519"/>
                <a:gd name="connsiteY3" fmla="*/ 235744 h 1057275"/>
                <a:gd name="connsiteX4" fmla="*/ 1431132 w 1864519"/>
                <a:gd name="connsiteY4" fmla="*/ 209550 h 1057275"/>
                <a:gd name="connsiteX5" fmla="*/ 1440657 w 1864519"/>
                <a:gd name="connsiteY5" fmla="*/ 200025 h 1057275"/>
                <a:gd name="connsiteX6" fmla="*/ 1450182 w 1864519"/>
                <a:gd name="connsiteY6" fmla="*/ 180975 h 1057275"/>
                <a:gd name="connsiteX7" fmla="*/ 1454944 w 1864519"/>
                <a:gd name="connsiteY7" fmla="*/ 154781 h 1057275"/>
                <a:gd name="connsiteX8" fmla="*/ 1452563 w 1864519"/>
                <a:gd name="connsiteY8" fmla="*/ 130969 h 1057275"/>
                <a:gd name="connsiteX9" fmla="*/ 1445419 w 1864519"/>
                <a:gd name="connsiteY9" fmla="*/ 109537 h 1057275"/>
                <a:gd name="connsiteX10" fmla="*/ 1435894 w 1864519"/>
                <a:gd name="connsiteY10" fmla="*/ 102394 h 1057275"/>
                <a:gd name="connsiteX11" fmla="*/ 1409700 w 1864519"/>
                <a:gd name="connsiteY11" fmla="*/ 85725 h 1057275"/>
                <a:gd name="connsiteX12" fmla="*/ 1383507 w 1864519"/>
                <a:gd name="connsiteY12" fmla="*/ 64294 h 1057275"/>
                <a:gd name="connsiteX13" fmla="*/ 1371600 w 1864519"/>
                <a:gd name="connsiteY13" fmla="*/ 50006 h 1057275"/>
                <a:gd name="connsiteX14" fmla="*/ 1364457 w 1864519"/>
                <a:gd name="connsiteY14" fmla="*/ 38100 h 1057275"/>
                <a:gd name="connsiteX15" fmla="*/ 1364457 w 1864519"/>
                <a:gd name="connsiteY15" fmla="*/ 28575 h 1057275"/>
                <a:gd name="connsiteX16" fmla="*/ 1369219 w 1864519"/>
                <a:gd name="connsiteY16" fmla="*/ 16669 h 1057275"/>
                <a:gd name="connsiteX17" fmla="*/ 1395413 w 1864519"/>
                <a:gd name="connsiteY17" fmla="*/ 4762 h 1057275"/>
                <a:gd name="connsiteX18" fmla="*/ 1426369 w 1864519"/>
                <a:gd name="connsiteY18" fmla="*/ 0 h 1057275"/>
                <a:gd name="connsiteX19" fmla="*/ 1466850 w 1864519"/>
                <a:gd name="connsiteY19" fmla="*/ 0 h 1057275"/>
                <a:gd name="connsiteX20" fmla="*/ 1504950 w 1864519"/>
                <a:gd name="connsiteY20" fmla="*/ 4762 h 1057275"/>
                <a:gd name="connsiteX21" fmla="*/ 1524000 w 1864519"/>
                <a:gd name="connsiteY21" fmla="*/ 9525 h 1057275"/>
                <a:gd name="connsiteX22" fmla="*/ 1583532 w 1864519"/>
                <a:gd name="connsiteY22" fmla="*/ 40481 h 1057275"/>
                <a:gd name="connsiteX23" fmla="*/ 1619250 w 1864519"/>
                <a:gd name="connsiteY23" fmla="*/ 64294 h 1057275"/>
                <a:gd name="connsiteX24" fmla="*/ 1652588 w 1864519"/>
                <a:gd name="connsiteY24" fmla="*/ 88106 h 1057275"/>
                <a:gd name="connsiteX25" fmla="*/ 1681163 w 1864519"/>
                <a:gd name="connsiteY25" fmla="*/ 109537 h 1057275"/>
                <a:gd name="connsiteX26" fmla="*/ 1726407 w 1864519"/>
                <a:gd name="connsiteY26" fmla="*/ 145256 h 1057275"/>
                <a:gd name="connsiteX27" fmla="*/ 1757363 w 1864519"/>
                <a:gd name="connsiteY27" fmla="*/ 173831 h 1057275"/>
                <a:gd name="connsiteX28" fmla="*/ 1800225 w 1864519"/>
                <a:gd name="connsiteY28" fmla="*/ 216694 h 1057275"/>
                <a:gd name="connsiteX29" fmla="*/ 1833563 w 1864519"/>
                <a:gd name="connsiteY29" fmla="*/ 252412 h 1057275"/>
                <a:gd name="connsiteX30" fmla="*/ 1845469 w 1864519"/>
                <a:gd name="connsiteY30" fmla="*/ 264319 h 1057275"/>
                <a:gd name="connsiteX31" fmla="*/ 1857375 w 1864519"/>
                <a:gd name="connsiteY31" fmla="*/ 283369 h 1057275"/>
                <a:gd name="connsiteX32" fmla="*/ 1862138 w 1864519"/>
                <a:gd name="connsiteY32" fmla="*/ 302419 h 1057275"/>
                <a:gd name="connsiteX33" fmla="*/ 1864519 w 1864519"/>
                <a:gd name="connsiteY33" fmla="*/ 321469 h 1057275"/>
                <a:gd name="connsiteX34" fmla="*/ 1859757 w 1864519"/>
                <a:gd name="connsiteY34" fmla="*/ 347662 h 1057275"/>
                <a:gd name="connsiteX35" fmla="*/ 1845469 w 1864519"/>
                <a:gd name="connsiteY35" fmla="*/ 369094 h 1057275"/>
                <a:gd name="connsiteX36" fmla="*/ 1826419 w 1864519"/>
                <a:gd name="connsiteY36" fmla="*/ 383381 h 1057275"/>
                <a:gd name="connsiteX37" fmla="*/ 1793082 w 1864519"/>
                <a:gd name="connsiteY37" fmla="*/ 400050 h 1057275"/>
                <a:gd name="connsiteX38" fmla="*/ 1735932 w 1864519"/>
                <a:gd name="connsiteY38" fmla="*/ 419100 h 1057275"/>
                <a:gd name="connsiteX39" fmla="*/ 1669257 w 1864519"/>
                <a:gd name="connsiteY39" fmla="*/ 433387 h 1057275"/>
                <a:gd name="connsiteX40" fmla="*/ 1645444 w 1864519"/>
                <a:gd name="connsiteY40" fmla="*/ 438150 h 1057275"/>
                <a:gd name="connsiteX41" fmla="*/ 1538288 w 1864519"/>
                <a:gd name="connsiteY41" fmla="*/ 485775 h 1057275"/>
                <a:gd name="connsiteX42" fmla="*/ 1307307 w 1864519"/>
                <a:gd name="connsiteY42" fmla="*/ 583406 h 1057275"/>
                <a:gd name="connsiteX43" fmla="*/ 1047750 w 1864519"/>
                <a:gd name="connsiteY43" fmla="*/ 690562 h 1057275"/>
                <a:gd name="connsiteX44" fmla="*/ 857250 w 1864519"/>
                <a:gd name="connsiteY44" fmla="*/ 773906 h 1057275"/>
                <a:gd name="connsiteX45" fmla="*/ 766763 w 1864519"/>
                <a:gd name="connsiteY45" fmla="*/ 809625 h 1057275"/>
                <a:gd name="connsiteX46" fmla="*/ 631032 w 1864519"/>
                <a:gd name="connsiteY46" fmla="*/ 857250 h 1057275"/>
                <a:gd name="connsiteX47" fmla="*/ 376238 w 1864519"/>
                <a:gd name="connsiteY47" fmla="*/ 947737 h 1057275"/>
                <a:gd name="connsiteX48" fmla="*/ 90488 w 1864519"/>
                <a:gd name="connsiteY48" fmla="*/ 1045369 h 1057275"/>
                <a:gd name="connsiteX49" fmla="*/ 47625 w 1864519"/>
                <a:gd name="connsiteY49" fmla="*/ 1057275 h 1057275"/>
                <a:gd name="connsiteX50" fmla="*/ 26194 w 1864519"/>
                <a:gd name="connsiteY50" fmla="*/ 1057275 h 1057275"/>
                <a:gd name="connsiteX51" fmla="*/ 11907 w 1864519"/>
                <a:gd name="connsiteY51" fmla="*/ 1052512 h 1057275"/>
                <a:gd name="connsiteX52" fmla="*/ 0 w 1864519"/>
                <a:gd name="connsiteY52" fmla="*/ 1040606 h 1057275"/>
                <a:gd name="connsiteX53" fmla="*/ 0 w 1864519"/>
                <a:gd name="connsiteY53" fmla="*/ 1033462 h 1057275"/>
                <a:gd name="connsiteX54" fmla="*/ 0 w 1864519"/>
                <a:gd name="connsiteY54" fmla="*/ 1019175 h 1057275"/>
                <a:gd name="connsiteX55" fmla="*/ 2382 w 1864519"/>
                <a:gd name="connsiteY55" fmla="*/ 1000125 h 1057275"/>
                <a:gd name="connsiteX56" fmla="*/ 11907 w 1864519"/>
                <a:gd name="connsiteY56" fmla="*/ 988219 h 1057275"/>
                <a:gd name="connsiteX57" fmla="*/ 140494 w 1864519"/>
                <a:gd name="connsiteY57" fmla="*/ 928687 h 1057275"/>
                <a:gd name="connsiteX58" fmla="*/ 419100 w 1864519"/>
                <a:gd name="connsiteY58" fmla="*/ 792956 h 1057275"/>
                <a:gd name="connsiteX59" fmla="*/ 690563 w 1864519"/>
                <a:gd name="connsiteY59" fmla="*/ 652462 h 1057275"/>
                <a:gd name="connsiteX60" fmla="*/ 914400 w 1864519"/>
                <a:gd name="connsiteY60" fmla="*/ 5286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864519" h="1057275">
                  <a:moveTo>
                    <a:pt x="914400" y="528637"/>
                  </a:moveTo>
                  <a:lnTo>
                    <a:pt x="1100138" y="419100"/>
                  </a:lnTo>
                  <a:lnTo>
                    <a:pt x="1250157" y="326231"/>
                  </a:lnTo>
                  <a:lnTo>
                    <a:pt x="1395413" y="235744"/>
                  </a:lnTo>
                  <a:lnTo>
                    <a:pt x="1431132" y="209550"/>
                  </a:lnTo>
                  <a:lnTo>
                    <a:pt x="1440657" y="200025"/>
                  </a:lnTo>
                  <a:lnTo>
                    <a:pt x="1450182" y="180975"/>
                  </a:lnTo>
                  <a:lnTo>
                    <a:pt x="1454944" y="154781"/>
                  </a:lnTo>
                  <a:lnTo>
                    <a:pt x="1452563" y="130969"/>
                  </a:lnTo>
                  <a:lnTo>
                    <a:pt x="1445419" y="109537"/>
                  </a:lnTo>
                  <a:lnTo>
                    <a:pt x="1435894" y="102394"/>
                  </a:lnTo>
                  <a:lnTo>
                    <a:pt x="1409700" y="85725"/>
                  </a:lnTo>
                  <a:lnTo>
                    <a:pt x="1383507" y="64294"/>
                  </a:lnTo>
                  <a:lnTo>
                    <a:pt x="1371600" y="50006"/>
                  </a:lnTo>
                  <a:lnTo>
                    <a:pt x="1364457" y="38100"/>
                  </a:lnTo>
                  <a:lnTo>
                    <a:pt x="1364457" y="28575"/>
                  </a:lnTo>
                  <a:lnTo>
                    <a:pt x="1369219" y="16669"/>
                  </a:lnTo>
                  <a:lnTo>
                    <a:pt x="1395413" y="4762"/>
                  </a:lnTo>
                  <a:lnTo>
                    <a:pt x="1426369" y="0"/>
                  </a:lnTo>
                  <a:lnTo>
                    <a:pt x="1466850" y="0"/>
                  </a:lnTo>
                  <a:lnTo>
                    <a:pt x="1504950" y="4762"/>
                  </a:lnTo>
                  <a:lnTo>
                    <a:pt x="1524000" y="9525"/>
                  </a:lnTo>
                  <a:lnTo>
                    <a:pt x="1583532" y="40481"/>
                  </a:lnTo>
                  <a:lnTo>
                    <a:pt x="1619250" y="64294"/>
                  </a:lnTo>
                  <a:lnTo>
                    <a:pt x="1652588" y="88106"/>
                  </a:lnTo>
                  <a:lnTo>
                    <a:pt x="1681163" y="109537"/>
                  </a:lnTo>
                  <a:lnTo>
                    <a:pt x="1726407" y="145256"/>
                  </a:lnTo>
                  <a:lnTo>
                    <a:pt x="1757363" y="173831"/>
                  </a:lnTo>
                  <a:lnTo>
                    <a:pt x="1800225" y="216694"/>
                  </a:lnTo>
                  <a:lnTo>
                    <a:pt x="1833563" y="252412"/>
                  </a:lnTo>
                  <a:lnTo>
                    <a:pt x="1845469" y="264319"/>
                  </a:lnTo>
                  <a:lnTo>
                    <a:pt x="1857375" y="283369"/>
                  </a:lnTo>
                  <a:lnTo>
                    <a:pt x="1862138" y="302419"/>
                  </a:lnTo>
                  <a:lnTo>
                    <a:pt x="1864519" y="321469"/>
                  </a:lnTo>
                  <a:lnTo>
                    <a:pt x="1859757" y="347662"/>
                  </a:lnTo>
                  <a:lnTo>
                    <a:pt x="1845469" y="369094"/>
                  </a:lnTo>
                  <a:lnTo>
                    <a:pt x="1826419" y="383381"/>
                  </a:lnTo>
                  <a:lnTo>
                    <a:pt x="1793082" y="400050"/>
                  </a:lnTo>
                  <a:lnTo>
                    <a:pt x="1735932" y="419100"/>
                  </a:lnTo>
                  <a:lnTo>
                    <a:pt x="1669257" y="433387"/>
                  </a:lnTo>
                  <a:lnTo>
                    <a:pt x="1645444" y="438150"/>
                  </a:lnTo>
                  <a:lnTo>
                    <a:pt x="1538288" y="485775"/>
                  </a:lnTo>
                  <a:lnTo>
                    <a:pt x="1307307" y="583406"/>
                  </a:lnTo>
                  <a:lnTo>
                    <a:pt x="1047750" y="690562"/>
                  </a:lnTo>
                  <a:lnTo>
                    <a:pt x="857250" y="773906"/>
                  </a:lnTo>
                  <a:lnTo>
                    <a:pt x="766763" y="809625"/>
                  </a:lnTo>
                  <a:lnTo>
                    <a:pt x="631032" y="857250"/>
                  </a:lnTo>
                  <a:lnTo>
                    <a:pt x="376238" y="947737"/>
                  </a:lnTo>
                  <a:lnTo>
                    <a:pt x="90488" y="1045369"/>
                  </a:lnTo>
                  <a:lnTo>
                    <a:pt x="47625" y="1057275"/>
                  </a:lnTo>
                  <a:lnTo>
                    <a:pt x="26194" y="1057275"/>
                  </a:lnTo>
                  <a:lnTo>
                    <a:pt x="11907" y="1052512"/>
                  </a:lnTo>
                  <a:lnTo>
                    <a:pt x="0" y="1040606"/>
                  </a:lnTo>
                  <a:lnTo>
                    <a:pt x="0" y="1033462"/>
                  </a:lnTo>
                  <a:lnTo>
                    <a:pt x="0" y="1019175"/>
                  </a:lnTo>
                  <a:lnTo>
                    <a:pt x="2382" y="1000125"/>
                  </a:lnTo>
                  <a:lnTo>
                    <a:pt x="11907" y="988219"/>
                  </a:lnTo>
                  <a:lnTo>
                    <a:pt x="140494" y="928687"/>
                  </a:lnTo>
                  <a:lnTo>
                    <a:pt x="419100" y="792956"/>
                  </a:lnTo>
                  <a:lnTo>
                    <a:pt x="690563" y="652462"/>
                  </a:lnTo>
                  <a:lnTo>
                    <a:pt x="914400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4">
              <a:extLst>
                <a:ext uri="{FF2B5EF4-FFF2-40B4-BE49-F238E27FC236}">
                  <a16:creationId xmlns:a16="http://schemas.microsoft.com/office/drawing/2014/main" id="{064DEFA1-A9CF-4292-9B0A-38288B23F50E}"/>
                </a:ext>
              </a:extLst>
            </p:cNvPr>
            <p:cNvSpPr/>
            <p:nvPr/>
          </p:nvSpPr>
          <p:spPr>
            <a:xfrm>
              <a:off x="2828925" y="2751138"/>
              <a:ext cx="2370138" cy="809625"/>
            </a:xfrm>
            <a:custGeom>
              <a:avLst/>
              <a:gdLst>
                <a:gd name="connsiteX0" fmla="*/ 945356 w 2369344"/>
                <a:gd name="connsiteY0" fmla="*/ 378619 h 809625"/>
                <a:gd name="connsiteX1" fmla="*/ 1254919 w 2369344"/>
                <a:gd name="connsiteY1" fmla="*/ 280987 h 809625"/>
                <a:gd name="connsiteX2" fmla="*/ 1388269 w 2369344"/>
                <a:gd name="connsiteY2" fmla="*/ 242887 h 809625"/>
                <a:gd name="connsiteX3" fmla="*/ 1585913 w 2369344"/>
                <a:gd name="connsiteY3" fmla="*/ 190500 h 809625"/>
                <a:gd name="connsiteX4" fmla="*/ 1812131 w 2369344"/>
                <a:gd name="connsiteY4" fmla="*/ 107156 h 809625"/>
                <a:gd name="connsiteX5" fmla="*/ 1885950 w 2369344"/>
                <a:gd name="connsiteY5" fmla="*/ 80962 h 809625"/>
                <a:gd name="connsiteX6" fmla="*/ 1916906 w 2369344"/>
                <a:gd name="connsiteY6" fmla="*/ 71437 h 809625"/>
                <a:gd name="connsiteX7" fmla="*/ 1976438 w 2369344"/>
                <a:gd name="connsiteY7" fmla="*/ 35719 h 809625"/>
                <a:gd name="connsiteX8" fmla="*/ 2021681 w 2369344"/>
                <a:gd name="connsiteY8" fmla="*/ 7144 h 809625"/>
                <a:gd name="connsiteX9" fmla="*/ 2040731 w 2369344"/>
                <a:gd name="connsiteY9" fmla="*/ 0 h 809625"/>
                <a:gd name="connsiteX10" fmla="*/ 2078831 w 2369344"/>
                <a:gd name="connsiteY10" fmla="*/ 0 h 809625"/>
                <a:gd name="connsiteX11" fmla="*/ 2126456 w 2369344"/>
                <a:gd name="connsiteY11" fmla="*/ 7144 h 809625"/>
                <a:gd name="connsiteX12" fmla="*/ 2178844 w 2369344"/>
                <a:gd name="connsiteY12" fmla="*/ 21431 h 809625"/>
                <a:gd name="connsiteX13" fmla="*/ 2233613 w 2369344"/>
                <a:gd name="connsiteY13" fmla="*/ 42862 h 809625"/>
                <a:gd name="connsiteX14" fmla="*/ 2281238 w 2369344"/>
                <a:gd name="connsiteY14" fmla="*/ 66675 h 809625"/>
                <a:gd name="connsiteX15" fmla="*/ 2326481 w 2369344"/>
                <a:gd name="connsiteY15" fmla="*/ 88106 h 809625"/>
                <a:gd name="connsiteX16" fmla="*/ 2352675 w 2369344"/>
                <a:gd name="connsiteY16" fmla="*/ 104775 h 809625"/>
                <a:gd name="connsiteX17" fmla="*/ 2359819 w 2369344"/>
                <a:gd name="connsiteY17" fmla="*/ 111919 h 809625"/>
                <a:gd name="connsiteX18" fmla="*/ 2366963 w 2369344"/>
                <a:gd name="connsiteY18" fmla="*/ 123825 h 809625"/>
                <a:gd name="connsiteX19" fmla="*/ 2369344 w 2369344"/>
                <a:gd name="connsiteY19" fmla="*/ 135731 h 809625"/>
                <a:gd name="connsiteX20" fmla="*/ 2362200 w 2369344"/>
                <a:gd name="connsiteY20" fmla="*/ 166687 h 809625"/>
                <a:gd name="connsiteX21" fmla="*/ 2345531 w 2369344"/>
                <a:gd name="connsiteY21" fmla="*/ 192881 h 809625"/>
                <a:gd name="connsiteX22" fmla="*/ 2321719 w 2369344"/>
                <a:gd name="connsiteY22" fmla="*/ 221456 h 809625"/>
                <a:gd name="connsiteX23" fmla="*/ 2300288 w 2369344"/>
                <a:gd name="connsiteY23" fmla="*/ 242887 h 809625"/>
                <a:gd name="connsiteX24" fmla="*/ 2264569 w 2369344"/>
                <a:gd name="connsiteY24" fmla="*/ 259556 h 809625"/>
                <a:gd name="connsiteX25" fmla="*/ 2216944 w 2369344"/>
                <a:gd name="connsiteY25" fmla="*/ 269081 h 809625"/>
                <a:gd name="connsiteX26" fmla="*/ 2140744 w 2369344"/>
                <a:gd name="connsiteY26" fmla="*/ 273844 h 809625"/>
                <a:gd name="connsiteX27" fmla="*/ 2081213 w 2369344"/>
                <a:gd name="connsiteY27" fmla="*/ 273844 h 809625"/>
                <a:gd name="connsiteX28" fmla="*/ 1952625 w 2369344"/>
                <a:gd name="connsiteY28" fmla="*/ 288131 h 809625"/>
                <a:gd name="connsiteX29" fmla="*/ 1804988 w 2369344"/>
                <a:gd name="connsiteY29" fmla="*/ 311944 h 809625"/>
                <a:gd name="connsiteX30" fmla="*/ 1628775 w 2369344"/>
                <a:gd name="connsiteY30" fmla="*/ 354806 h 809625"/>
                <a:gd name="connsiteX31" fmla="*/ 1571625 w 2369344"/>
                <a:gd name="connsiteY31" fmla="*/ 373856 h 809625"/>
                <a:gd name="connsiteX32" fmla="*/ 1197769 w 2369344"/>
                <a:gd name="connsiteY32" fmla="*/ 490537 h 809625"/>
                <a:gd name="connsiteX33" fmla="*/ 1035844 w 2369344"/>
                <a:gd name="connsiteY33" fmla="*/ 550069 h 809625"/>
                <a:gd name="connsiteX34" fmla="*/ 890588 w 2369344"/>
                <a:gd name="connsiteY34" fmla="*/ 604837 h 809625"/>
                <a:gd name="connsiteX35" fmla="*/ 816769 w 2369344"/>
                <a:gd name="connsiteY35" fmla="*/ 633412 h 809625"/>
                <a:gd name="connsiteX36" fmla="*/ 702469 w 2369344"/>
                <a:gd name="connsiteY36" fmla="*/ 673894 h 809625"/>
                <a:gd name="connsiteX37" fmla="*/ 638175 w 2369344"/>
                <a:gd name="connsiteY37" fmla="*/ 695325 h 809625"/>
                <a:gd name="connsiteX38" fmla="*/ 602456 w 2369344"/>
                <a:gd name="connsiteY38" fmla="*/ 716756 h 809625"/>
                <a:gd name="connsiteX39" fmla="*/ 540544 w 2369344"/>
                <a:gd name="connsiteY39" fmla="*/ 752475 h 809625"/>
                <a:gd name="connsiteX40" fmla="*/ 438150 w 2369344"/>
                <a:gd name="connsiteY40" fmla="*/ 797719 h 809625"/>
                <a:gd name="connsiteX41" fmla="*/ 404813 w 2369344"/>
                <a:gd name="connsiteY41" fmla="*/ 807244 h 809625"/>
                <a:gd name="connsiteX42" fmla="*/ 392906 w 2369344"/>
                <a:gd name="connsiteY42" fmla="*/ 809625 h 809625"/>
                <a:gd name="connsiteX43" fmla="*/ 378619 w 2369344"/>
                <a:gd name="connsiteY43" fmla="*/ 802481 h 809625"/>
                <a:gd name="connsiteX44" fmla="*/ 357188 w 2369344"/>
                <a:gd name="connsiteY44" fmla="*/ 781050 h 809625"/>
                <a:gd name="connsiteX45" fmla="*/ 288131 w 2369344"/>
                <a:gd name="connsiteY45" fmla="*/ 723900 h 809625"/>
                <a:gd name="connsiteX46" fmla="*/ 188119 w 2369344"/>
                <a:gd name="connsiteY46" fmla="*/ 642937 h 809625"/>
                <a:gd name="connsiteX47" fmla="*/ 123825 w 2369344"/>
                <a:gd name="connsiteY47" fmla="*/ 590550 h 809625"/>
                <a:gd name="connsiteX48" fmla="*/ 69056 w 2369344"/>
                <a:gd name="connsiteY48" fmla="*/ 542925 h 809625"/>
                <a:gd name="connsiteX49" fmla="*/ 23813 w 2369344"/>
                <a:gd name="connsiteY49" fmla="*/ 507206 h 809625"/>
                <a:gd name="connsiteX50" fmla="*/ 9525 w 2369344"/>
                <a:gd name="connsiteY50" fmla="*/ 492919 h 809625"/>
                <a:gd name="connsiteX51" fmla="*/ 2381 w 2369344"/>
                <a:gd name="connsiteY51" fmla="*/ 473869 h 809625"/>
                <a:gd name="connsiteX52" fmla="*/ 0 w 2369344"/>
                <a:gd name="connsiteY52" fmla="*/ 447675 h 809625"/>
                <a:gd name="connsiteX53" fmla="*/ 4763 w 2369344"/>
                <a:gd name="connsiteY53" fmla="*/ 435769 h 809625"/>
                <a:gd name="connsiteX54" fmla="*/ 11906 w 2369344"/>
                <a:gd name="connsiteY54" fmla="*/ 431006 h 809625"/>
                <a:gd name="connsiteX55" fmla="*/ 19050 w 2369344"/>
                <a:gd name="connsiteY55" fmla="*/ 428625 h 809625"/>
                <a:gd name="connsiteX56" fmla="*/ 33338 w 2369344"/>
                <a:gd name="connsiteY56" fmla="*/ 428625 h 809625"/>
                <a:gd name="connsiteX57" fmla="*/ 50006 w 2369344"/>
                <a:gd name="connsiteY57" fmla="*/ 435769 h 809625"/>
                <a:gd name="connsiteX58" fmla="*/ 83344 w 2369344"/>
                <a:gd name="connsiteY58" fmla="*/ 452437 h 809625"/>
                <a:gd name="connsiteX59" fmla="*/ 123825 w 2369344"/>
                <a:gd name="connsiteY59" fmla="*/ 478631 h 809625"/>
                <a:gd name="connsiteX60" fmla="*/ 157163 w 2369344"/>
                <a:gd name="connsiteY60" fmla="*/ 497681 h 809625"/>
                <a:gd name="connsiteX61" fmla="*/ 195263 w 2369344"/>
                <a:gd name="connsiteY61" fmla="*/ 514350 h 809625"/>
                <a:gd name="connsiteX62" fmla="*/ 233363 w 2369344"/>
                <a:gd name="connsiteY62" fmla="*/ 526256 h 809625"/>
                <a:gd name="connsiteX63" fmla="*/ 292894 w 2369344"/>
                <a:gd name="connsiteY63" fmla="*/ 538162 h 809625"/>
                <a:gd name="connsiteX64" fmla="*/ 345281 w 2369344"/>
                <a:gd name="connsiteY64" fmla="*/ 542925 h 809625"/>
                <a:gd name="connsiteX65" fmla="*/ 388144 w 2369344"/>
                <a:gd name="connsiteY65" fmla="*/ 540544 h 809625"/>
                <a:gd name="connsiteX66" fmla="*/ 464344 w 2369344"/>
                <a:gd name="connsiteY66" fmla="*/ 526256 h 809625"/>
                <a:gd name="connsiteX67" fmla="*/ 621506 w 2369344"/>
                <a:gd name="connsiteY67" fmla="*/ 476250 h 809625"/>
                <a:gd name="connsiteX68" fmla="*/ 857250 w 2369344"/>
                <a:gd name="connsiteY68" fmla="*/ 404812 h 809625"/>
                <a:gd name="connsiteX69" fmla="*/ 945356 w 2369344"/>
                <a:gd name="connsiteY69" fmla="*/ 37861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69344" h="809625">
                  <a:moveTo>
                    <a:pt x="945356" y="378619"/>
                  </a:moveTo>
                  <a:lnTo>
                    <a:pt x="1254919" y="280987"/>
                  </a:lnTo>
                  <a:lnTo>
                    <a:pt x="1388269" y="242887"/>
                  </a:lnTo>
                  <a:lnTo>
                    <a:pt x="1585913" y="190500"/>
                  </a:lnTo>
                  <a:lnTo>
                    <a:pt x="1812131" y="107156"/>
                  </a:lnTo>
                  <a:lnTo>
                    <a:pt x="1885950" y="80962"/>
                  </a:lnTo>
                  <a:lnTo>
                    <a:pt x="1916906" y="71437"/>
                  </a:lnTo>
                  <a:lnTo>
                    <a:pt x="1976438" y="35719"/>
                  </a:lnTo>
                  <a:lnTo>
                    <a:pt x="2021681" y="7144"/>
                  </a:lnTo>
                  <a:lnTo>
                    <a:pt x="2040731" y="0"/>
                  </a:lnTo>
                  <a:lnTo>
                    <a:pt x="2078831" y="0"/>
                  </a:lnTo>
                  <a:lnTo>
                    <a:pt x="2126456" y="7144"/>
                  </a:lnTo>
                  <a:lnTo>
                    <a:pt x="2178844" y="21431"/>
                  </a:lnTo>
                  <a:lnTo>
                    <a:pt x="2233613" y="42862"/>
                  </a:lnTo>
                  <a:lnTo>
                    <a:pt x="2281238" y="66675"/>
                  </a:lnTo>
                  <a:lnTo>
                    <a:pt x="2326481" y="88106"/>
                  </a:lnTo>
                  <a:lnTo>
                    <a:pt x="2352675" y="104775"/>
                  </a:lnTo>
                  <a:lnTo>
                    <a:pt x="2359819" y="111919"/>
                  </a:lnTo>
                  <a:lnTo>
                    <a:pt x="2366963" y="123825"/>
                  </a:lnTo>
                  <a:lnTo>
                    <a:pt x="2369344" y="135731"/>
                  </a:lnTo>
                  <a:lnTo>
                    <a:pt x="2362200" y="166687"/>
                  </a:lnTo>
                  <a:lnTo>
                    <a:pt x="2345531" y="192881"/>
                  </a:lnTo>
                  <a:lnTo>
                    <a:pt x="2321719" y="221456"/>
                  </a:lnTo>
                  <a:lnTo>
                    <a:pt x="2300288" y="242887"/>
                  </a:lnTo>
                  <a:lnTo>
                    <a:pt x="2264569" y="259556"/>
                  </a:lnTo>
                  <a:lnTo>
                    <a:pt x="2216944" y="269081"/>
                  </a:lnTo>
                  <a:lnTo>
                    <a:pt x="2140744" y="273844"/>
                  </a:lnTo>
                  <a:lnTo>
                    <a:pt x="2081213" y="273844"/>
                  </a:lnTo>
                  <a:lnTo>
                    <a:pt x="1952625" y="288131"/>
                  </a:lnTo>
                  <a:lnTo>
                    <a:pt x="1804988" y="311944"/>
                  </a:lnTo>
                  <a:lnTo>
                    <a:pt x="1628775" y="354806"/>
                  </a:lnTo>
                  <a:lnTo>
                    <a:pt x="1571625" y="373856"/>
                  </a:lnTo>
                  <a:lnTo>
                    <a:pt x="1197769" y="490537"/>
                  </a:lnTo>
                  <a:lnTo>
                    <a:pt x="1035844" y="550069"/>
                  </a:lnTo>
                  <a:lnTo>
                    <a:pt x="890588" y="604837"/>
                  </a:lnTo>
                  <a:lnTo>
                    <a:pt x="816769" y="633412"/>
                  </a:lnTo>
                  <a:lnTo>
                    <a:pt x="702469" y="673894"/>
                  </a:lnTo>
                  <a:lnTo>
                    <a:pt x="638175" y="695325"/>
                  </a:lnTo>
                  <a:lnTo>
                    <a:pt x="602456" y="716756"/>
                  </a:lnTo>
                  <a:lnTo>
                    <a:pt x="540544" y="752475"/>
                  </a:lnTo>
                  <a:lnTo>
                    <a:pt x="438150" y="797719"/>
                  </a:lnTo>
                  <a:lnTo>
                    <a:pt x="404813" y="807244"/>
                  </a:lnTo>
                  <a:lnTo>
                    <a:pt x="392906" y="809625"/>
                  </a:lnTo>
                  <a:lnTo>
                    <a:pt x="378619" y="802481"/>
                  </a:lnTo>
                  <a:lnTo>
                    <a:pt x="357188" y="781050"/>
                  </a:lnTo>
                  <a:lnTo>
                    <a:pt x="288131" y="723900"/>
                  </a:lnTo>
                  <a:lnTo>
                    <a:pt x="188119" y="642937"/>
                  </a:lnTo>
                  <a:lnTo>
                    <a:pt x="123825" y="590550"/>
                  </a:lnTo>
                  <a:lnTo>
                    <a:pt x="69056" y="542925"/>
                  </a:lnTo>
                  <a:lnTo>
                    <a:pt x="23813" y="507206"/>
                  </a:lnTo>
                  <a:lnTo>
                    <a:pt x="9525" y="492919"/>
                  </a:lnTo>
                  <a:lnTo>
                    <a:pt x="2381" y="473869"/>
                  </a:lnTo>
                  <a:lnTo>
                    <a:pt x="0" y="447675"/>
                  </a:lnTo>
                  <a:lnTo>
                    <a:pt x="4763" y="435769"/>
                  </a:lnTo>
                  <a:lnTo>
                    <a:pt x="11906" y="431006"/>
                  </a:lnTo>
                  <a:lnTo>
                    <a:pt x="19050" y="428625"/>
                  </a:lnTo>
                  <a:lnTo>
                    <a:pt x="33338" y="428625"/>
                  </a:lnTo>
                  <a:lnTo>
                    <a:pt x="50006" y="435769"/>
                  </a:lnTo>
                  <a:lnTo>
                    <a:pt x="83344" y="452437"/>
                  </a:lnTo>
                  <a:lnTo>
                    <a:pt x="123825" y="478631"/>
                  </a:lnTo>
                  <a:lnTo>
                    <a:pt x="157163" y="497681"/>
                  </a:lnTo>
                  <a:lnTo>
                    <a:pt x="195263" y="514350"/>
                  </a:lnTo>
                  <a:lnTo>
                    <a:pt x="233363" y="526256"/>
                  </a:lnTo>
                  <a:lnTo>
                    <a:pt x="292894" y="538162"/>
                  </a:lnTo>
                  <a:lnTo>
                    <a:pt x="345281" y="542925"/>
                  </a:lnTo>
                  <a:lnTo>
                    <a:pt x="388144" y="540544"/>
                  </a:lnTo>
                  <a:lnTo>
                    <a:pt x="464344" y="526256"/>
                  </a:lnTo>
                  <a:lnTo>
                    <a:pt x="621506" y="476250"/>
                  </a:lnTo>
                  <a:lnTo>
                    <a:pt x="857250" y="404812"/>
                  </a:lnTo>
                  <a:lnTo>
                    <a:pt x="945356" y="3786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6">
              <a:extLst>
                <a:ext uri="{FF2B5EF4-FFF2-40B4-BE49-F238E27FC236}">
                  <a16:creationId xmlns:a16="http://schemas.microsoft.com/office/drawing/2014/main" id="{C39A779E-AEE5-47D3-81EE-63AC09CFD122}"/>
                </a:ext>
              </a:extLst>
            </p:cNvPr>
            <p:cNvSpPr/>
            <p:nvPr/>
          </p:nvSpPr>
          <p:spPr>
            <a:xfrm>
              <a:off x="5556250" y="2276475"/>
              <a:ext cx="479425" cy="2393950"/>
            </a:xfrm>
            <a:custGeom>
              <a:avLst/>
              <a:gdLst>
                <a:gd name="connsiteX0" fmla="*/ 187325 w 479425"/>
                <a:gd name="connsiteY0" fmla="*/ 774700 h 2393950"/>
                <a:gd name="connsiteX1" fmla="*/ 187325 w 479425"/>
                <a:gd name="connsiteY1" fmla="*/ 454025 h 2393950"/>
                <a:gd name="connsiteX2" fmla="*/ 184150 w 479425"/>
                <a:gd name="connsiteY2" fmla="*/ 422275 h 2393950"/>
                <a:gd name="connsiteX3" fmla="*/ 180975 w 479425"/>
                <a:gd name="connsiteY3" fmla="*/ 390525 h 2393950"/>
                <a:gd name="connsiteX4" fmla="*/ 161925 w 479425"/>
                <a:gd name="connsiteY4" fmla="*/ 330200 h 2393950"/>
                <a:gd name="connsiteX5" fmla="*/ 114300 w 479425"/>
                <a:gd name="connsiteY5" fmla="*/ 228600 h 2393950"/>
                <a:gd name="connsiteX6" fmla="*/ 66675 w 479425"/>
                <a:gd name="connsiteY6" fmla="*/ 139700 h 2393950"/>
                <a:gd name="connsiteX7" fmla="*/ 28575 w 479425"/>
                <a:gd name="connsiteY7" fmla="*/ 79375 h 2393950"/>
                <a:gd name="connsiteX8" fmla="*/ 9525 w 479425"/>
                <a:gd name="connsiteY8" fmla="*/ 50800 h 2393950"/>
                <a:gd name="connsiteX9" fmla="*/ 0 w 479425"/>
                <a:gd name="connsiteY9" fmla="*/ 22225 h 2393950"/>
                <a:gd name="connsiteX10" fmla="*/ 0 w 479425"/>
                <a:gd name="connsiteY10" fmla="*/ 12700 h 2393950"/>
                <a:gd name="connsiteX11" fmla="*/ 3175 w 479425"/>
                <a:gd name="connsiteY11" fmla="*/ 3175 h 2393950"/>
                <a:gd name="connsiteX12" fmla="*/ 12700 w 479425"/>
                <a:gd name="connsiteY12" fmla="*/ 0 h 2393950"/>
                <a:gd name="connsiteX13" fmla="*/ 41275 w 479425"/>
                <a:gd name="connsiteY13" fmla="*/ 6350 h 2393950"/>
                <a:gd name="connsiteX14" fmla="*/ 130175 w 479425"/>
                <a:gd name="connsiteY14" fmla="*/ 38100 h 2393950"/>
                <a:gd name="connsiteX15" fmla="*/ 209550 w 479425"/>
                <a:gd name="connsiteY15" fmla="*/ 73025 h 2393950"/>
                <a:gd name="connsiteX16" fmla="*/ 260350 w 479425"/>
                <a:gd name="connsiteY16" fmla="*/ 95250 h 2393950"/>
                <a:gd name="connsiteX17" fmla="*/ 298450 w 479425"/>
                <a:gd name="connsiteY17" fmla="*/ 117475 h 2393950"/>
                <a:gd name="connsiteX18" fmla="*/ 349250 w 479425"/>
                <a:gd name="connsiteY18" fmla="*/ 152400 h 2393950"/>
                <a:gd name="connsiteX19" fmla="*/ 393700 w 479425"/>
                <a:gd name="connsiteY19" fmla="*/ 187325 h 2393950"/>
                <a:gd name="connsiteX20" fmla="*/ 431800 w 479425"/>
                <a:gd name="connsiteY20" fmla="*/ 222250 h 2393950"/>
                <a:gd name="connsiteX21" fmla="*/ 454025 w 479425"/>
                <a:gd name="connsiteY21" fmla="*/ 250825 h 2393950"/>
                <a:gd name="connsiteX22" fmla="*/ 473075 w 479425"/>
                <a:gd name="connsiteY22" fmla="*/ 285750 h 2393950"/>
                <a:gd name="connsiteX23" fmla="*/ 479425 w 479425"/>
                <a:gd name="connsiteY23" fmla="*/ 307975 h 2393950"/>
                <a:gd name="connsiteX24" fmla="*/ 476250 w 479425"/>
                <a:gd name="connsiteY24" fmla="*/ 323850 h 2393950"/>
                <a:gd name="connsiteX25" fmla="*/ 466725 w 479425"/>
                <a:gd name="connsiteY25" fmla="*/ 349250 h 2393950"/>
                <a:gd name="connsiteX26" fmla="*/ 454025 w 479425"/>
                <a:gd name="connsiteY26" fmla="*/ 381000 h 2393950"/>
                <a:gd name="connsiteX27" fmla="*/ 425450 w 479425"/>
                <a:gd name="connsiteY27" fmla="*/ 460375 h 2393950"/>
                <a:gd name="connsiteX28" fmla="*/ 412750 w 479425"/>
                <a:gd name="connsiteY28" fmla="*/ 520700 h 2393950"/>
                <a:gd name="connsiteX29" fmla="*/ 412750 w 479425"/>
                <a:gd name="connsiteY29" fmla="*/ 714375 h 2393950"/>
                <a:gd name="connsiteX30" fmla="*/ 412750 w 479425"/>
                <a:gd name="connsiteY30" fmla="*/ 1377950 h 2393950"/>
                <a:gd name="connsiteX31" fmla="*/ 412750 w 479425"/>
                <a:gd name="connsiteY31" fmla="*/ 1565275 h 2393950"/>
                <a:gd name="connsiteX32" fmla="*/ 412750 w 479425"/>
                <a:gd name="connsiteY32" fmla="*/ 1689100 h 2393950"/>
                <a:gd name="connsiteX33" fmla="*/ 403225 w 479425"/>
                <a:gd name="connsiteY33" fmla="*/ 1917700 h 2393950"/>
                <a:gd name="connsiteX34" fmla="*/ 387350 w 479425"/>
                <a:gd name="connsiteY34" fmla="*/ 2108200 h 2393950"/>
                <a:gd name="connsiteX35" fmla="*/ 390525 w 479425"/>
                <a:gd name="connsiteY35" fmla="*/ 2317750 h 2393950"/>
                <a:gd name="connsiteX36" fmla="*/ 387350 w 479425"/>
                <a:gd name="connsiteY36" fmla="*/ 2339975 h 2393950"/>
                <a:gd name="connsiteX37" fmla="*/ 361950 w 479425"/>
                <a:gd name="connsiteY37" fmla="*/ 2374900 h 2393950"/>
                <a:gd name="connsiteX38" fmla="*/ 333375 w 479425"/>
                <a:gd name="connsiteY38" fmla="*/ 2393950 h 2393950"/>
                <a:gd name="connsiteX39" fmla="*/ 311150 w 479425"/>
                <a:gd name="connsiteY39" fmla="*/ 2393950 h 2393950"/>
                <a:gd name="connsiteX40" fmla="*/ 276225 w 479425"/>
                <a:gd name="connsiteY40" fmla="*/ 2378075 h 2393950"/>
                <a:gd name="connsiteX41" fmla="*/ 247650 w 479425"/>
                <a:gd name="connsiteY41" fmla="*/ 2355850 h 2393950"/>
                <a:gd name="connsiteX42" fmla="*/ 219075 w 479425"/>
                <a:gd name="connsiteY42" fmla="*/ 2314575 h 2393950"/>
                <a:gd name="connsiteX43" fmla="*/ 187325 w 479425"/>
                <a:gd name="connsiteY43" fmla="*/ 2251075 h 2393950"/>
                <a:gd name="connsiteX44" fmla="*/ 158750 w 479425"/>
                <a:gd name="connsiteY44" fmla="*/ 2165350 h 2393950"/>
                <a:gd name="connsiteX45" fmla="*/ 133350 w 479425"/>
                <a:gd name="connsiteY45" fmla="*/ 2054225 h 2393950"/>
                <a:gd name="connsiteX46" fmla="*/ 120650 w 479425"/>
                <a:gd name="connsiteY46" fmla="*/ 1974850 h 2393950"/>
                <a:gd name="connsiteX47" fmla="*/ 123825 w 479425"/>
                <a:gd name="connsiteY47" fmla="*/ 1946275 h 2393950"/>
                <a:gd name="connsiteX48" fmla="*/ 142875 w 479425"/>
                <a:gd name="connsiteY48" fmla="*/ 1863725 h 2393950"/>
                <a:gd name="connsiteX49" fmla="*/ 180975 w 479425"/>
                <a:gd name="connsiteY49" fmla="*/ 1695450 h 2393950"/>
                <a:gd name="connsiteX50" fmla="*/ 190500 w 479425"/>
                <a:gd name="connsiteY50" fmla="*/ 1654175 h 2393950"/>
                <a:gd name="connsiteX51" fmla="*/ 190500 w 479425"/>
                <a:gd name="connsiteY51" fmla="*/ 1527175 h 2393950"/>
                <a:gd name="connsiteX52" fmla="*/ 187325 w 479425"/>
                <a:gd name="connsiteY52" fmla="*/ 774700 h 239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79425" h="2393950">
                  <a:moveTo>
                    <a:pt x="187325" y="774700"/>
                  </a:moveTo>
                  <a:lnTo>
                    <a:pt x="187325" y="454025"/>
                  </a:lnTo>
                  <a:lnTo>
                    <a:pt x="184150" y="422275"/>
                  </a:lnTo>
                  <a:lnTo>
                    <a:pt x="180975" y="390525"/>
                  </a:lnTo>
                  <a:lnTo>
                    <a:pt x="161925" y="330200"/>
                  </a:lnTo>
                  <a:lnTo>
                    <a:pt x="114300" y="228600"/>
                  </a:lnTo>
                  <a:lnTo>
                    <a:pt x="66675" y="139700"/>
                  </a:lnTo>
                  <a:lnTo>
                    <a:pt x="28575" y="79375"/>
                  </a:lnTo>
                  <a:lnTo>
                    <a:pt x="9525" y="50800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3175"/>
                  </a:lnTo>
                  <a:lnTo>
                    <a:pt x="12700" y="0"/>
                  </a:lnTo>
                  <a:lnTo>
                    <a:pt x="41275" y="6350"/>
                  </a:lnTo>
                  <a:lnTo>
                    <a:pt x="130175" y="38100"/>
                  </a:lnTo>
                  <a:lnTo>
                    <a:pt x="209550" y="73025"/>
                  </a:lnTo>
                  <a:lnTo>
                    <a:pt x="260350" y="95250"/>
                  </a:lnTo>
                  <a:lnTo>
                    <a:pt x="298450" y="117475"/>
                  </a:lnTo>
                  <a:lnTo>
                    <a:pt x="349250" y="152400"/>
                  </a:lnTo>
                  <a:lnTo>
                    <a:pt x="393700" y="187325"/>
                  </a:lnTo>
                  <a:lnTo>
                    <a:pt x="431800" y="222250"/>
                  </a:lnTo>
                  <a:lnTo>
                    <a:pt x="454025" y="250825"/>
                  </a:lnTo>
                  <a:lnTo>
                    <a:pt x="473075" y="285750"/>
                  </a:lnTo>
                  <a:lnTo>
                    <a:pt x="479425" y="307975"/>
                  </a:lnTo>
                  <a:lnTo>
                    <a:pt x="476250" y="323850"/>
                  </a:lnTo>
                  <a:lnTo>
                    <a:pt x="466725" y="349250"/>
                  </a:lnTo>
                  <a:lnTo>
                    <a:pt x="454025" y="381000"/>
                  </a:lnTo>
                  <a:lnTo>
                    <a:pt x="425450" y="460375"/>
                  </a:lnTo>
                  <a:lnTo>
                    <a:pt x="412750" y="520700"/>
                  </a:lnTo>
                  <a:lnTo>
                    <a:pt x="412750" y="714375"/>
                  </a:lnTo>
                  <a:lnTo>
                    <a:pt x="412750" y="1377950"/>
                  </a:lnTo>
                  <a:lnTo>
                    <a:pt x="412750" y="1565275"/>
                  </a:lnTo>
                  <a:lnTo>
                    <a:pt x="412750" y="1689100"/>
                  </a:lnTo>
                  <a:lnTo>
                    <a:pt x="403225" y="1917700"/>
                  </a:lnTo>
                  <a:lnTo>
                    <a:pt x="387350" y="2108200"/>
                  </a:lnTo>
                  <a:cubicBezTo>
                    <a:pt x="388408" y="2178050"/>
                    <a:pt x="389467" y="2247900"/>
                    <a:pt x="390525" y="2317750"/>
                  </a:cubicBezTo>
                  <a:lnTo>
                    <a:pt x="387350" y="2339975"/>
                  </a:lnTo>
                  <a:lnTo>
                    <a:pt x="361950" y="2374900"/>
                  </a:lnTo>
                  <a:lnTo>
                    <a:pt x="333375" y="2393950"/>
                  </a:lnTo>
                  <a:lnTo>
                    <a:pt x="311150" y="2393950"/>
                  </a:lnTo>
                  <a:lnTo>
                    <a:pt x="276225" y="2378075"/>
                  </a:lnTo>
                  <a:lnTo>
                    <a:pt x="247650" y="2355850"/>
                  </a:lnTo>
                  <a:lnTo>
                    <a:pt x="219075" y="2314575"/>
                  </a:lnTo>
                  <a:lnTo>
                    <a:pt x="187325" y="2251075"/>
                  </a:lnTo>
                  <a:lnTo>
                    <a:pt x="158750" y="2165350"/>
                  </a:lnTo>
                  <a:lnTo>
                    <a:pt x="133350" y="2054225"/>
                  </a:lnTo>
                  <a:lnTo>
                    <a:pt x="120650" y="1974850"/>
                  </a:lnTo>
                  <a:lnTo>
                    <a:pt x="123825" y="1946275"/>
                  </a:lnTo>
                  <a:lnTo>
                    <a:pt x="142875" y="1863725"/>
                  </a:lnTo>
                  <a:lnTo>
                    <a:pt x="180975" y="1695450"/>
                  </a:lnTo>
                  <a:lnTo>
                    <a:pt x="190500" y="1654175"/>
                  </a:lnTo>
                  <a:lnTo>
                    <a:pt x="190500" y="1527175"/>
                  </a:lnTo>
                  <a:cubicBezTo>
                    <a:pt x="189442" y="1285875"/>
                    <a:pt x="188383" y="1044575"/>
                    <a:pt x="187325" y="7747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9">
              <a:extLst>
                <a:ext uri="{FF2B5EF4-FFF2-40B4-BE49-F238E27FC236}">
                  <a16:creationId xmlns:a16="http://schemas.microsoft.com/office/drawing/2014/main" id="{B3C61ED0-62FA-4667-81B3-FA7A7882B5BB}"/>
                </a:ext>
              </a:extLst>
            </p:cNvPr>
            <p:cNvSpPr/>
            <p:nvPr/>
          </p:nvSpPr>
          <p:spPr>
            <a:xfrm rot="16200000">
              <a:off x="4717256" y="3628232"/>
              <a:ext cx="4352925" cy="554038"/>
            </a:xfrm>
            <a:custGeom>
              <a:avLst/>
              <a:gdLst>
                <a:gd name="connsiteX0" fmla="*/ 2340723 w 4353109"/>
                <a:gd name="connsiteY0" fmla="*/ 448373 h 554288"/>
                <a:gd name="connsiteX1" fmla="*/ 2845585 w 4353109"/>
                <a:gd name="connsiteY1" fmla="*/ 448373 h 554288"/>
                <a:gd name="connsiteX2" fmla="*/ 3089190 w 4353109"/>
                <a:gd name="connsiteY2" fmla="*/ 448373 h 554288"/>
                <a:gd name="connsiteX3" fmla="*/ 3329264 w 4353109"/>
                <a:gd name="connsiteY3" fmla="*/ 462495 h 554288"/>
                <a:gd name="connsiteX4" fmla="*/ 3615234 w 4353109"/>
                <a:gd name="connsiteY4" fmla="*/ 487209 h 554288"/>
                <a:gd name="connsiteX5" fmla="*/ 3830595 w 4353109"/>
                <a:gd name="connsiteY5" fmla="*/ 508392 h 554288"/>
                <a:gd name="connsiteX6" fmla="*/ 3908266 w 4353109"/>
                <a:gd name="connsiteY6" fmla="*/ 515453 h 554288"/>
                <a:gd name="connsiteX7" fmla="*/ 3925918 w 4353109"/>
                <a:gd name="connsiteY7" fmla="*/ 518983 h 554288"/>
                <a:gd name="connsiteX8" fmla="*/ 3961223 w 4353109"/>
                <a:gd name="connsiteY8" fmla="*/ 533105 h 554288"/>
                <a:gd name="connsiteX9" fmla="*/ 4007120 w 4353109"/>
                <a:gd name="connsiteY9" fmla="*/ 547227 h 554288"/>
                <a:gd name="connsiteX10" fmla="*/ 4038895 w 4353109"/>
                <a:gd name="connsiteY10" fmla="*/ 554288 h 554288"/>
                <a:gd name="connsiteX11" fmla="*/ 4084791 w 4353109"/>
                <a:gd name="connsiteY11" fmla="*/ 554288 h 554288"/>
                <a:gd name="connsiteX12" fmla="*/ 4116566 w 4353109"/>
                <a:gd name="connsiteY12" fmla="*/ 543697 h 554288"/>
                <a:gd name="connsiteX13" fmla="*/ 4155401 w 4353109"/>
                <a:gd name="connsiteY13" fmla="*/ 515453 h 554288"/>
                <a:gd name="connsiteX14" fmla="*/ 4197767 w 4353109"/>
                <a:gd name="connsiteY14" fmla="*/ 462495 h 554288"/>
                <a:gd name="connsiteX15" fmla="*/ 4261316 w 4353109"/>
                <a:gd name="connsiteY15" fmla="*/ 363641 h 554288"/>
                <a:gd name="connsiteX16" fmla="*/ 4307213 w 4353109"/>
                <a:gd name="connsiteY16" fmla="*/ 271848 h 554288"/>
                <a:gd name="connsiteX17" fmla="*/ 4331926 w 4353109"/>
                <a:gd name="connsiteY17" fmla="*/ 218891 h 554288"/>
                <a:gd name="connsiteX18" fmla="*/ 4342518 w 4353109"/>
                <a:gd name="connsiteY18" fmla="*/ 169464 h 554288"/>
                <a:gd name="connsiteX19" fmla="*/ 4353109 w 4353109"/>
                <a:gd name="connsiteY19" fmla="*/ 95323 h 554288"/>
                <a:gd name="connsiteX20" fmla="*/ 4353109 w 4353109"/>
                <a:gd name="connsiteY20" fmla="*/ 24713 h 554288"/>
                <a:gd name="connsiteX21" fmla="*/ 4342518 w 4353109"/>
                <a:gd name="connsiteY21" fmla="*/ 7061 h 554288"/>
                <a:gd name="connsiteX22" fmla="*/ 4335457 w 4353109"/>
                <a:gd name="connsiteY22" fmla="*/ 0 h 554288"/>
                <a:gd name="connsiteX23" fmla="*/ 4321335 w 4353109"/>
                <a:gd name="connsiteY23" fmla="*/ 0 h 554288"/>
                <a:gd name="connsiteX24" fmla="*/ 4293091 w 4353109"/>
                <a:gd name="connsiteY24" fmla="*/ 14122 h 554288"/>
                <a:gd name="connsiteX25" fmla="*/ 4261316 w 4353109"/>
                <a:gd name="connsiteY25" fmla="*/ 60018 h 554288"/>
                <a:gd name="connsiteX26" fmla="*/ 4208359 w 4353109"/>
                <a:gd name="connsiteY26" fmla="*/ 120037 h 554288"/>
                <a:gd name="connsiteX27" fmla="*/ 4158932 w 4353109"/>
                <a:gd name="connsiteY27" fmla="*/ 162403 h 554288"/>
                <a:gd name="connsiteX28" fmla="*/ 4102444 w 4353109"/>
                <a:gd name="connsiteY28" fmla="*/ 197708 h 554288"/>
                <a:gd name="connsiteX29" fmla="*/ 4056547 w 4353109"/>
                <a:gd name="connsiteY29" fmla="*/ 222421 h 554288"/>
                <a:gd name="connsiteX30" fmla="*/ 3982406 w 4353109"/>
                <a:gd name="connsiteY30" fmla="*/ 243604 h 554288"/>
                <a:gd name="connsiteX31" fmla="*/ 3915327 w 4353109"/>
                <a:gd name="connsiteY31" fmla="*/ 247135 h 554288"/>
                <a:gd name="connsiteX32" fmla="*/ 3795290 w 4353109"/>
                <a:gd name="connsiteY32" fmla="*/ 247135 h 554288"/>
                <a:gd name="connsiteX33" fmla="*/ 3530502 w 4353109"/>
                <a:gd name="connsiteY33" fmla="*/ 243604 h 554288"/>
                <a:gd name="connsiteX34" fmla="*/ 3272776 w 4353109"/>
                <a:gd name="connsiteY34" fmla="*/ 240074 h 554288"/>
                <a:gd name="connsiteX35" fmla="*/ 3015049 w 4353109"/>
                <a:gd name="connsiteY35" fmla="*/ 240074 h 554288"/>
                <a:gd name="connsiteX36" fmla="*/ 2700834 w 4353109"/>
                <a:gd name="connsiteY36" fmla="*/ 236543 h 554288"/>
                <a:gd name="connsiteX37" fmla="*/ 2270113 w 4353109"/>
                <a:gd name="connsiteY37" fmla="*/ 233013 h 554288"/>
                <a:gd name="connsiteX38" fmla="*/ 1737007 w 4353109"/>
                <a:gd name="connsiteY38" fmla="*/ 229482 h 554288"/>
                <a:gd name="connsiteX39" fmla="*/ 1405140 w 4353109"/>
                <a:gd name="connsiteY39" fmla="*/ 225952 h 554288"/>
                <a:gd name="connsiteX40" fmla="*/ 1203901 w 4353109"/>
                <a:gd name="connsiteY40" fmla="*/ 229482 h 554288"/>
                <a:gd name="connsiteX41" fmla="*/ 956766 w 4353109"/>
                <a:gd name="connsiteY41" fmla="*/ 240074 h 554288"/>
                <a:gd name="connsiteX42" fmla="*/ 646082 w 4353109"/>
                <a:gd name="connsiteY42" fmla="*/ 247135 h 554288"/>
                <a:gd name="connsiteX43" fmla="*/ 547228 w 4353109"/>
                <a:gd name="connsiteY43" fmla="*/ 247135 h 554288"/>
                <a:gd name="connsiteX44" fmla="*/ 31775 w 4353109"/>
                <a:gd name="connsiteY44" fmla="*/ 247135 h 554288"/>
                <a:gd name="connsiteX45" fmla="*/ 10592 w 4353109"/>
                <a:gd name="connsiteY45" fmla="*/ 261257 h 554288"/>
                <a:gd name="connsiteX46" fmla="*/ 0 w 4353109"/>
                <a:gd name="connsiteY46" fmla="*/ 278909 h 554288"/>
                <a:gd name="connsiteX47" fmla="*/ 0 w 4353109"/>
                <a:gd name="connsiteY47" fmla="*/ 289501 h 554288"/>
                <a:gd name="connsiteX48" fmla="*/ 7061 w 4353109"/>
                <a:gd name="connsiteY48" fmla="*/ 314214 h 554288"/>
                <a:gd name="connsiteX49" fmla="*/ 28244 w 4353109"/>
                <a:gd name="connsiteY49" fmla="*/ 342458 h 554288"/>
                <a:gd name="connsiteX50" fmla="*/ 52958 w 4353109"/>
                <a:gd name="connsiteY50" fmla="*/ 363641 h 554288"/>
                <a:gd name="connsiteX51" fmla="*/ 130629 w 4353109"/>
                <a:gd name="connsiteY51" fmla="*/ 413068 h 554288"/>
                <a:gd name="connsiteX52" fmla="*/ 236544 w 4353109"/>
                <a:gd name="connsiteY52" fmla="*/ 466026 h 554288"/>
                <a:gd name="connsiteX53" fmla="*/ 338928 w 4353109"/>
                <a:gd name="connsiteY53" fmla="*/ 504861 h 554288"/>
                <a:gd name="connsiteX54" fmla="*/ 434252 w 4353109"/>
                <a:gd name="connsiteY54" fmla="*/ 533105 h 554288"/>
                <a:gd name="connsiteX55" fmla="*/ 473088 w 4353109"/>
                <a:gd name="connsiteY55" fmla="*/ 536636 h 554288"/>
                <a:gd name="connsiteX56" fmla="*/ 610777 w 4353109"/>
                <a:gd name="connsiteY56" fmla="*/ 518983 h 554288"/>
                <a:gd name="connsiteX57" fmla="*/ 766119 w 4353109"/>
                <a:gd name="connsiteY57" fmla="*/ 497800 h 554288"/>
                <a:gd name="connsiteX58" fmla="*/ 953236 w 4353109"/>
                <a:gd name="connsiteY58" fmla="*/ 476617 h 554288"/>
                <a:gd name="connsiteX59" fmla="*/ 1203901 w 4353109"/>
                <a:gd name="connsiteY59" fmla="*/ 458965 h 554288"/>
                <a:gd name="connsiteX60" fmla="*/ 1458098 w 4353109"/>
                <a:gd name="connsiteY60" fmla="*/ 451904 h 554288"/>
                <a:gd name="connsiteX61" fmla="*/ 1754660 w 4353109"/>
                <a:gd name="connsiteY61" fmla="*/ 448373 h 554288"/>
                <a:gd name="connsiteX62" fmla="*/ 2135954 w 4353109"/>
                <a:gd name="connsiteY62" fmla="*/ 448373 h 554288"/>
                <a:gd name="connsiteX63" fmla="*/ 2280705 w 4353109"/>
                <a:gd name="connsiteY63" fmla="*/ 448373 h 554288"/>
                <a:gd name="connsiteX64" fmla="*/ 2340723 w 4353109"/>
                <a:gd name="connsiteY64" fmla="*/ 448373 h 55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3109" h="554288">
                  <a:moveTo>
                    <a:pt x="2340723" y="448373"/>
                  </a:moveTo>
                  <a:lnTo>
                    <a:pt x="2845585" y="448373"/>
                  </a:lnTo>
                  <a:lnTo>
                    <a:pt x="3089190" y="448373"/>
                  </a:lnTo>
                  <a:lnTo>
                    <a:pt x="3329264" y="462495"/>
                  </a:lnTo>
                  <a:lnTo>
                    <a:pt x="3615234" y="487209"/>
                  </a:lnTo>
                  <a:lnTo>
                    <a:pt x="3830595" y="508392"/>
                  </a:lnTo>
                  <a:lnTo>
                    <a:pt x="3908266" y="515453"/>
                  </a:lnTo>
                  <a:lnTo>
                    <a:pt x="3925918" y="518983"/>
                  </a:lnTo>
                  <a:lnTo>
                    <a:pt x="3961223" y="533105"/>
                  </a:lnTo>
                  <a:lnTo>
                    <a:pt x="4007120" y="547227"/>
                  </a:lnTo>
                  <a:lnTo>
                    <a:pt x="4038895" y="554288"/>
                  </a:lnTo>
                  <a:lnTo>
                    <a:pt x="4084791" y="554288"/>
                  </a:lnTo>
                  <a:lnTo>
                    <a:pt x="4116566" y="543697"/>
                  </a:lnTo>
                  <a:lnTo>
                    <a:pt x="4155401" y="515453"/>
                  </a:lnTo>
                  <a:lnTo>
                    <a:pt x="4197767" y="462495"/>
                  </a:lnTo>
                  <a:lnTo>
                    <a:pt x="4261316" y="363641"/>
                  </a:lnTo>
                  <a:lnTo>
                    <a:pt x="4307213" y="271848"/>
                  </a:lnTo>
                  <a:lnTo>
                    <a:pt x="4331926" y="218891"/>
                  </a:lnTo>
                  <a:lnTo>
                    <a:pt x="4342518" y="169464"/>
                  </a:lnTo>
                  <a:lnTo>
                    <a:pt x="4353109" y="95323"/>
                  </a:lnTo>
                  <a:lnTo>
                    <a:pt x="4353109" y="24713"/>
                  </a:lnTo>
                  <a:lnTo>
                    <a:pt x="4342518" y="7061"/>
                  </a:lnTo>
                  <a:lnTo>
                    <a:pt x="4335457" y="0"/>
                  </a:lnTo>
                  <a:lnTo>
                    <a:pt x="4321335" y="0"/>
                  </a:lnTo>
                  <a:lnTo>
                    <a:pt x="4293091" y="14122"/>
                  </a:lnTo>
                  <a:lnTo>
                    <a:pt x="4261316" y="60018"/>
                  </a:lnTo>
                  <a:lnTo>
                    <a:pt x="4208359" y="120037"/>
                  </a:lnTo>
                  <a:lnTo>
                    <a:pt x="4158932" y="162403"/>
                  </a:lnTo>
                  <a:lnTo>
                    <a:pt x="4102444" y="197708"/>
                  </a:lnTo>
                  <a:lnTo>
                    <a:pt x="4056547" y="222421"/>
                  </a:lnTo>
                  <a:lnTo>
                    <a:pt x="3982406" y="243604"/>
                  </a:lnTo>
                  <a:lnTo>
                    <a:pt x="3915327" y="247135"/>
                  </a:lnTo>
                  <a:lnTo>
                    <a:pt x="3795290" y="247135"/>
                  </a:lnTo>
                  <a:lnTo>
                    <a:pt x="3530502" y="243604"/>
                  </a:lnTo>
                  <a:lnTo>
                    <a:pt x="3272776" y="240074"/>
                  </a:lnTo>
                  <a:lnTo>
                    <a:pt x="3015049" y="240074"/>
                  </a:lnTo>
                  <a:lnTo>
                    <a:pt x="2700834" y="236543"/>
                  </a:lnTo>
                  <a:lnTo>
                    <a:pt x="2270113" y="233013"/>
                  </a:lnTo>
                  <a:lnTo>
                    <a:pt x="1737007" y="229482"/>
                  </a:lnTo>
                  <a:lnTo>
                    <a:pt x="1405140" y="225952"/>
                  </a:lnTo>
                  <a:lnTo>
                    <a:pt x="1203901" y="229482"/>
                  </a:lnTo>
                  <a:lnTo>
                    <a:pt x="956766" y="240074"/>
                  </a:lnTo>
                  <a:lnTo>
                    <a:pt x="646082" y="247135"/>
                  </a:lnTo>
                  <a:lnTo>
                    <a:pt x="547228" y="247135"/>
                  </a:lnTo>
                  <a:lnTo>
                    <a:pt x="31775" y="247135"/>
                  </a:lnTo>
                  <a:lnTo>
                    <a:pt x="10592" y="261257"/>
                  </a:lnTo>
                  <a:lnTo>
                    <a:pt x="0" y="278909"/>
                  </a:lnTo>
                  <a:lnTo>
                    <a:pt x="0" y="289501"/>
                  </a:lnTo>
                  <a:lnTo>
                    <a:pt x="7061" y="314214"/>
                  </a:lnTo>
                  <a:lnTo>
                    <a:pt x="28244" y="342458"/>
                  </a:lnTo>
                  <a:lnTo>
                    <a:pt x="52958" y="363641"/>
                  </a:lnTo>
                  <a:lnTo>
                    <a:pt x="130629" y="413068"/>
                  </a:lnTo>
                  <a:lnTo>
                    <a:pt x="236544" y="466026"/>
                  </a:lnTo>
                  <a:lnTo>
                    <a:pt x="338928" y="504861"/>
                  </a:lnTo>
                  <a:lnTo>
                    <a:pt x="434252" y="533105"/>
                  </a:lnTo>
                  <a:lnTo>
                    <a:pt x="473088" y="536636"/>
                  </a:lnTo>
                  <a:lnTo>
                    <a:pt x="610777" y="518983"/>
                  </a:lnTo>
                  <a:lnTo>
                    <a:pt x="766119" y="497800"/>
                  </a:lnTo>
                  <a:lnTo>
                    <a:pt x="953236" y="476617"/>
                  </a:lnTo>
                  <a:lnTo>
                    <a:pt x="1203901" y="458965"/>
                  </a:lnTo>
                  <a:lnTo>
                    <a:pt x="1458098" y="451904"/>
                  </a:lnTo>
                  <a:lnTo>
                    <a:pt x="1754660" y="448373"/>
                  </a:lnTo>
                  <a:lnTo>
                    <a:pt x="2135954" y="448373"/>
                  </a:lnTo>
                  <a:lnTo>
                    <a:pt x="2280705" y="448373"/>
                  </a:lnTo>
                  <a:lnTo>
                    <a:pt x="2340723" y="4483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5">
              <a:extLst>
                <a:ext uri="{FF2B5EF4-FFF2-40B4-BE49-F238E27FC236}">
                  <a16:creationId xmlns:a16="http://schemas.microsoft.com/office/drawing/2014/main" id="{CDE3578D-1DB9-4FCD-9635-4F56931A27D3}"/>
                </a:ext>
              </a:extLst>
            </p:cNvPr>
            <p:cNvSpPr/>
            <p:nvPr/>
          </p:nvSpPr>
          <p:spPr>
            <a:xfrm rot="16200000">
              <a:off x="2325688" y="3881438"/>
              <a:ext cx="3851275" cy="460375"/>
            </a:xfrm>
            <a:custGeom>
              <a:avLst/>
              <a:gdLst>
                <a:gd name="connsiteX0" fmla="*/ 3260725 w 3851275"/>
                <a:gd name="connsiteY0" fmla="*/ 177800 h 460375"/>
                <a:gd name="connsiteX1" fmla="*/ 3105150 w 3851275"/>
                <a:gd name="connsiteY1" fmla="*/ 168275 h 460375"/>
                <a:gd name="connsiteX2" fmla="*/ 3000375 w 3851275"/>
                <a:gd name="connsiteY2" fmla="*/ 161925 h 460375"/>
                <a:gd name="connsiteX3" fmla="*/ 2346325 w 3851275"/>
                <a:gd name="connsiteY3" fmla="*/ 155575 h 460375"/>
                <a:gd name="connsiteX4" fmla="*/ 2228850 w 3851275"/>
                <a:gd name="connsiteY4" fmla="*/ 142875 h 460375"/>
                <a:gd name="connsiteX5" fmla="*/ 2051050 w 3851275"/>
                <a:gd name="connsiteY5" fmla="*/ 130175 h 460375"/>
                <a:gd name="connsiteX6" fmla="*/ 1841500 w 3851275"/>
                <a:gd name="connsiteY6" fmla="*/ 120650 h 460375"/>
                <a:gd name="connsiteX7" fmla="*/ 1622425 w 3851275"/>
                <a:gd name="connsiteY7" fmla="*/ 117475 h 460375"/>
                <a:gd name="connsiteX8" fmla="*/ 1463675 w 3851275"/>
                <a:gd name="connsiteY8" fmla="*/ 117475 h 460375"/>
                <a:gd name="connsiteX9" fmla="*/ 1273175 w 3851275"/>
                <a:gd name="connsiteY9" fmla="*/ 107950 h 460375"/>
                <a:gd name="connsiteX10" fmla="*/ 1035050 w 3851275"/>
                <a:gd name="connsiteY10" fmla="*/ 88900 h 460375"/>
                <a:gd name="connsiteX11" fmla="*/ 809625 w 3851275"/>
                <a:gd name="connsiteY11" fmla="*/ 66675 h 460375"/>
                <a:gd name="connsiteX12" fmla="*/ 654050 w 3851275"/>
                <a:gd name="connsiteY12" fmla="*/ 44450 h 460375"/>
                <a:gd name="connsiteX13" fmla="*/ 546100 w 3851275"/>
                <a:gd name="connsiteY13" fmla="*/ 22225 h 460375"/>
                <a:gd name="connsiteX14" fmla="*/ 495300 w 3851275"/>
                <a:gd name="connsiteY14" fmla="*/ 6350 h 460375"/>
                <a:gd name="connsiteX15" fmla="*/ 444500 w 3851275"/>
                <a:gd name="connsiteY15" fmla="*/ 15875 h 460375"/>
                <a:gd name="connsiteX16" fmla="*/ 222250 w 3851275"/>
                <a:gd name="connsiteY16" fmla="*/ 73025 h 460375"/>
                <a:gd name="connsiteX17" fmla="*/ 130175 w 3851275"/>
                <a:gd name="connsiteY17" fmla="*/ 95250 h 460375"/>
                <a:gd name="connsiteX18" fmla="*/ 95250 w 3851275"/>
                <a:gd name="connsiteY18" fmla="*/ 117475 h 460375"/>
                <a:gd name="connsiteX19" fmla="*/ 6350 w 3851275"/>
                <a:gd name="connsiteY19" fmla="*/ 177800 h 460375"/>
                <a:gd name="connsiteX20" fmla="*/ 3175 w 3851275"/>
                <a:gd name="connsiteY20" fmla="*/ 184150 h 460375"/>
                <a:gd name="connsiteX21" fmla="*/ 0 w 3851275"/>
                <a:gd name="connsiteY21" fmla="*/ 206375 h 460375"/>
                <a:gd name="connsiteX22" fmla="*/ 9525 w 3851275"/>
                <a:gd name="connsiteY22" fmla="*/ 228600 h 460375"/>
                <a:gd name="connsiteX23" fmla="*/ 19050 w 3851275"/>
                <a:gd name="connsiteY23" fmla="*/ 250825 h 460375"/>
                <a:gd name="connsiteX24" fmla="*/ 31750 w 3851275"/>
                <a:gd name="connsiteY24" fmla="*/ 263525 h 460375"/>
                <a:gd name="connsiteX25" fmla="*/ 57150 w 3851275"/>
                <a:gd name="connsiteY25" fmla="*/ 279400 h 460375"/>
                <a:gd name="connsiteX26" fmla="*/ 117475 w 3851275"/>
                <a:gd name="connsiteY26" fmla="*/ 292100 h 460375"/>
                <a:gd name="connsiteX27" fmla="*/ 323850 w 3851275"/>
                <a:gd name="connsiteY27" fmla="*/ 307975 h 460375"/>
                <a:gd name="connsiteX28" fmla="*/ 631825 w 3851275"/>
                <a:gd name="connsiteY28" fmla="*/ 323850 h 460375"/>
                <a:gd name="connsiteX29" fmla="*/ 984250 w 3851275"/>
                <a:gd name="connsiteY29" fmla="*/ 339725 h 460375"/>
                <a:gd name="connsiteX30" fmla="*/ 1397000 w 3851275"/>
                <a:gd name="connsiteY30" fmla="*/ 352425 h 460375"/>
                <a:gd name="connsiteX31" fmla="*/ 1784350 w 3851275"/>
                <a:gd name="connsiteY31" fmla="*/ 365125 h 460375"/>
                <a:gd name="connsiteX32" fmla="*/ 2254250 w 3851275"/>
                <a:gd name="connsiteY32" fmla="*/ 381000 h 460375"/>
                <a:gd name="connsiteX33" fmla="*/ 2441575 w 3851275"/>
                <a:gd name="connsiteY33" fmla="*/ 384175 h 460375"/>
                <a:gd name="connsiteX34" fmla="*/ 2530475 w 3851275"/>
                <a:gd name="connsiteY34" fmla="*/ 384175 h 460375"/>
                <a:gd name="connsiteX35" fmla="*/ 2787650 w 3851275"/>
                <a:gd name="connsiteY35" fmla="*/ 400050 h 460375"/>
                <a:gd name="connsiteX36" fmla="*/ 2924175 w 3851275"/>
                <a:gd name="connsiteY36" fmla="*/ 409575 h 460375"/>
                <a:gd name="connsiteX37" fmla="*/ 3162300 w 3851275"/>
                <a:gd name="connsiteY37" fmla="*/ 409575 h 460375"/>
                <a:gd name="connsiteX38" fmla="*/ 3298825 w 3851275"/>
                <a:gd name="connsiteY38" fmla="*/ 412750 h 460375"/>
                <a:gd name="connsiteX39" fmla="*/ 3400425 w 3851275"/>
                <a:gd name="connsiteY39" fmla="*/ 422275 h 460375"/>
                <a:gd name="connsiteX40" fmla="*/ 3467100 w 3851275"/>
                <a:gd name="connsiteY40" fmla="*/ 431800 h 460375"/>
                <a:gd name="connsiteX41" fmla="*/ 3521075 w 3851275"/>
                <a:gd name="connsiteY41" fmla="*/ 444500 h 460375"/>
                <a:gd name="connsiteX42" fmla="*/ 3552825 w 3851275"/>
                <a:gd name="connsiteY42" fmla="*/ 454025 h 460375"/>
                <a:gd name="connsiteX43" fmla="*/ 3571875 w 3851275"/>
                <a:gd name="connsiteY43" fmla="*/ 460375 h 460375"/>
                <a:gd name="connsiteX44" fmla="*/ 3594100 w 3851275"/>
                <a:gd name="connsiteY44" fmla="*/ 460375 h 460375"/>
                <a:gd name="connsiteX45" fmla="*/ 3625850 w 3851275"/>
                <a:gd name="connsiteY45" fmla="*/ 447675 h 460375"/>
                <a:gd name="connsiteX46" fmla="*/ 3654425 w 3851275"/>
                <a:gd name="connsiteY46" fmla="*/ 428625 h 460375"/>
                <a:gd name="connsiteX47" fmla="*/ 3698875 w 3851275"/>
                <a:gd name="connsiteY47" fmla="*/ 387350 h 460375"/>
                <a:gd name="connsiteX48" fmla="*/ 3768725 w 3851275"/>
                <a:gd name="connsiteY48" fmla="*/ 304800 h 460375"/>
                <a:gd name="connsiteX49" fmla="*/ 3851275 w 3851275"/>
                <a:gd name="connsiteY49" fmla="*/ 180975 h 460375"/>
                <a:gd name="connsiteX50" fmla="*/ 3752850 w 3851275"/>
                <a:gd name="connsiteY50" fmla="*/ 0 h 460375"/>
                <a:gd name="connsiteX51" fmla="*/ 3702050 w 3851275"/>
                <a:gd name="connsiteY51" fmla="*/ 60325 h 460375"/>
                <a:gd name="connsiteX52" fmla="*/ 3663950 w 3851275"/>
                <a:gd name="connsiteY52" fmla="*/ 101600 h 460375"/>
                <a:gd name="connsiteX53" fmla="*/ 3629025 w 3851275"/>
                <a:gd name="connsiteY53" fmla="*/ 127000 h 460375"/>
                <a:gd name="connsiteX54" fmla="*/ 3587750 w 3851275"/>
                <a:gd name="connsiteY54" fmla="*/ 149225 h 460375"/>
                <a:gd name="connsiteX55" fmla="*/ 3552825 w 3851275"/>
                <a:gd name="connsiteY55" fmla="*/ 165100 h 460375"/>
                <a:gd name="connsiteX56" fmla="*/ 3489325 w 3851275"/>
                <a:gd name="connsiteY56" fmla="*/ 180975 h 460375"/>
                <a:gd name="connsiteX57" fmla="*/ 3438525 w 3851275"/>
                <a:gd name="connsiteY57" fmla="*/ 187325 h 460375"/>
                <a:gd name="connsiteX58" fmla="*/ 3260725 w 3851275"/>
                <a:gd name="connsiteY58" fmla="*/ 177800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51275" h="460375">
                  <a:moveTo>
                    <a:pt x="3260725" y="177800"/>
                  </a:moveTo>
                  <a:lnTo>
                    <a:pt x="3105150" y="168275"/>
                  </a:lnTo>
                  <a:lnTo>
                    <a:pt x="3000375" y="161925"/>
                  </a:lnTo>
                  <a:lnTo>
                    <a:pt x="2346325" y="155575"/>
                  </a:lnTo>
                  <a:lnTo>
                    <a:pt x="2228850" y="142875"/>
                  </a:lnTo>
                  <a:lnTo>
                    <a:pt x="2051050" y="130175"/>
                  </a:lnTo>
                  <a:lnTo>
                    <a:pt x="1841500" y="120650"/>
                  </a:lnTo>
                  <a:lnTo>
                    <a:pt x="1622425" y="117475"/>
                  </a:lnTo>
                  <a:lnTo>
                    <a:pt x="1463675" y="117475"/>
                  </a:lnTo>
                  <a:lnTo>
                    <a:pt x="1273175" y="107950"/>
                  </a:lnTo>
                  <a:lnTo>
                    <a:pt x="1035050" y="88900"/>
                  </a:lnTo>
                  <a:lnTo>
                    <a:pt x="809625" y="66675"/>
                  </a:lnTo>
                  <a:lnTo>
                    <a:pt x="654050" y="44450"/>
                  </a:lnTo>
                  <a:lnTo>
                    <a:pt x="546100" y="22225"/>
                  </a:lnTo>
                  <a:lnTo>
                    <a:pt x="495300" y="6350"/>
                  </a:lnTo>
                  <a:lnTo>
                    <a:pt x="444500" y="15875"/>
                  </a:lnTo>
                  <a:lnTo>
                    <a:pt x="222250" y="73025"/>
                  </a:lnTo>
                  <a:lnTo>
                    <a:pt x="130175" y="95250"/>
                  </a:lnTo>
                  <a:lnTo>
                    <a:pt x="95250" y="117475"/>
                  </a:lnTo>
                  <a:lnTo>
                    <a:pt x="6350" y="177800"/>
                  </a:lnTo>
                  <a:lnTo>
                    <a:pt x="3175" y="184150"/>
                  </a:lnTo>
                  <a:lnTo>
                    <a:pt x="0" y="206375"/>
                  </a:lnTo>
                  <a:lnTo>
                    <a:pt x="9525" y="228600"/>
                  </a:lnTo>
                  <a:lnTo>
                    <a:pt x="19050" y="250825"/>
                  </a:lnTo>
                  <a:lnTo>
                    <a:pt x="31750" y="263525"/>
                  </a:lnTo>
                  <a:lnTo>
                    <a:pt x="57150" y="279400"/>
                  </a:lnTo>
                  <a:cubicBezTo>
                    <a:pt x="115333" y="292330"/>
                    <a:pt x="94785" y="292100"/>
                    <a:pt x="117475" y="292100"/>
                  </a:cubicBezTo>
                  <a:lnTo>
                    <a:pt x="323850" y="307975"/>
                  </a:lnTo>
                  <a:lnTo>
                    <a:pt x="631825" y="323850"/>
                  </a:lnTo>
                  <a:lnTo>
                    <a:pt x="984250" y="339725"/>
                  </a:lnTo>
                  <a:lnTo>
                    <a:pt x="1397000" y="352425"/>
                  </a:lnTo>
                  <a:lnTo>
                    <a:pt x="1784350" y="365125"/>
                  </a:lnTo>
                  <a:lnTo>
                    <a:pt x="2254250" y="381000"/>
                  </a:lnTo>
                  <a:lnTo>
                    <a:pt x="2441575" y="384175"/>
                  </a:lnTo>
                  <a:lnTo>
                    <a:pt x="2530475" y="384175"/>
                  </a:lnTo>
                  <a:lnTo>
                    <a:pt x="2787650" y="400050"/>
                  </a:lnTo>
                  <a:lnTo>
                    <a:pt x="2924175" y="409575"/>
                  </a:lnTo>
                  <a:lnTo>
                    <a:pt x="3162300" y="409575"/>
                  </a:lnTo>
                  <a:lnTo>
                    <a:pt x="3298825" y="412750"/>
                  </a:lnTo>
                  <a:lnTo>
                    <a:pt x="3400425" y="422275"/>
                  </a:lnTo>
                  <a:lnTo>
                    <a:pt x="3467100" y="431800"/>
                  </a:lnTo>
                  <a:lnTo>
                    <a:pt x="3521075" y="444500"/>
                  </a:lnTo>
                  <a:lnTo>
                    <a:pt x="3552825" y="454025"/>
                  </a:lnTo>
                  <a:lnTo>
                    <a:pt x="3571875" y="460375"/>
                  </a:lnTo>
                  <a:lnTo>
                    <a:pt x="3594100" y="460375"/>
                  </a:lnTo>
                  <a:lnTo>
                    <a:pt x="3625850" y="447675"/>
                  </a:lnTo>
                  <a:lnTo>
                    <a:pt x="3654425" y="428625"/>
                  </a:lnTo>
                  <a:lnTo>
                    <a:pt x="3698875" y="387350"/>
                  </a:lnTo>
                  <a:lnTo>
                    <a:pt x="3768725" y="304800"/>
                  </a:lnTo>
                  <a:lnTo>
                    <a:pt x="3851275" y="180975"/>
                  </a:lnTo>
                  <a:lnTo>
                    <a:pt x="3752850" y="0"/>
                  </a:lnTo>
                  <a:lnTo>
                    <a:pt x="3702050" y="60325"/>
                  </a:lnTo>
                  <a:lnTo>
                    <a:pt x="3663950" y="101600"/>
                  </a:lnTo>
                  <a:lnTo>
                    <a:pt x="3629025" y="127000"/>
                  </a:lnTo>
                  <a:lnTo>
                    <a:pt x="3587750" y="149225"/>
                  </a:lnTo>
                  <a:lnTo>
                    <a:pt x="3552825" y="165100"/>
                  </a:lnTo>
                  <a:lnTo>
                    <a:pt x="3489325" y="180975"/>
                  </a:lnTo>
                  <a:lnTo>
                    <a:pt x="3438525" y="187325"/>
                  </a:lnTo>
                  <a:lnTo>
                    <a:pt x="3260725" y="177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3">
              <a:extLst>
                <a:ext uri="{FF2B5EF4-FFF2-40B4-BE49-F238E27FC236}">
                  <a16:creationId xmlns:a16="http://schemas.microsoft.com/office/drawing/2014/main" id="{1B12517E-6666-4A50-A746-08F84F104A1C}"/>
                </a:ext>
              </a:extLst>
            </p:cNvPr>
            <p:cNvSpPr/>
            <p:nvPr/>
          </p:nvSpPr>
          <p:spPr>
            <a:xfrm>
              <a:off x="2943225" y="3127375"/>
              <a:ext cx="1320800" cy="2032000"/>
            </a:xfrm>
            <a:custGeom>
              <a:avLst/>
              <a:gdLst>
                <a:gd name="connsiteX0" fmla="*/ 806450 w 1320800"/>
                <a:gd name="connsiteY0" fmla="*/ 1133475 h 2032000"/>
                <a:gd name="connsiteX1" fmla="*/ 879475 w 1320800"/>
                <a:gd name="connsiteY1" fmla="*/ 1031875 h 2032000"/>
                <a:gd name="connsiteX2" fmla="*/ 955675 w 1320800"/>
                <a:gd name="connsiteY2" fmla="*/ 923925 h 2032000"/>
                <a:gd name="connsiteX3" fmla="*/ 1076325 w 1320800"/>
                <a:gd name="connsiteY3" fmla="*/ 730250 h 2032000"/>
                <a:gd name="connsiteX4" fmla="*/ 1184275 w 1320800"/>
                <a:gd name="connsiteY4" fmla="*/ 539750 h 2032000"/>
                <a:gd name="connsiteX5" fmla="*/ 1308100 w 1320800"/>
                <a:gd name="connsiteY5" fmla="*/ 307975 h 2032000"/>
                <a:gd name="connsiteX6" fmla="*/ 1320800 w 1320800"/>
                <a:gd name="connsiteY6" fmla="*/ 0 h 2032000"/>
                <a:gd name="connsiteX7" fmla="*/ 1139825 w 1320800"/>
                <a:gd name="connsiteY7" fmla="*/ 50800 h 2032000"/>
                <a:gd name="connsiteX8" fmla="*/ 1095375 w 1320800"/>
                <a:gd name="connsiteY8" fmla="*/ 171450 h 2032000"/>
                <a:gd name="connsiteX9" fmla="*/ 1035050 w 1320800"/>
                <a:gd name="connsiteY9" fmla="*/ 304800 h 2032000"/>
                <a:gd name="connsiteX10" fmla="*/ 936625 w 1320800"/>
                <a:gd name="connsiteY10" fmla="*/ 517525 h 2032000"/>
                <a:gd name="connsiteX11" fmla="*/ 822325 w 1320800"/>
                <a:gd name="connsiteY11" fmla="*/ 742950 h 2032000"/>
                <a:gd name="connsiteX12" fmla="*/ 746125 w 1320800"/>
                <a:gd name="connsiteY12" fmla="*/ 895350 h 2032000"/>
                <a:gd name="connsiteX13" fmla="*/ 641350 w 1320800"/>
                <a:gd name="connsiteY13" fmla="*/ 1079500 h 2032000"/>
                <a:gd name="connsiteX14" fmla="*/ 514350 w 1320800"/>
                <a:gd name="connsiteY14" fmla="*/ 1276350 h 2032000"/>
                <a:gd name="connsiteX15" fmla="*/ 339725 w 1320800"/>
                <a:gd name="connsiteY15" fmla="*/ 1533525 h 2032000"/>
                <a:gd name="connsiteX16" fmla="*/ 130175 w 1320800"/>
                <a:gd name="connsiteY16" fmla="*/ 1819275 h 2032000"/>
                <a:gd name="connsiteX17" fmla="*/ 28575 w 1320800"/>
                <a:gd name="connsiteY17" fmla="*/ 1949450 h 2032000"/>
                <a:gd name="connsiteX18" fmla="*/ 6350 w 1320800"/>
                <a:gd name="connsiteY18" fmla="*/ 1981200 h 2032000"/>
                <a:gd name="connsiteX19" fmla="*/ 0 w 1320800"/>
                <a:gd name="connsiteY19" fmla="*/ 2000250 h 2032000"/>
                <a:gd name="connsiteX20" fmla="*/ 3175 w 1320800"/>
                <a:gd name="connsiteY20" fmla="*/ 2022475 h 2032000"/>
                <a:gd name="connsiteX21" fmla="*/ 9525 w 1320800"/>
                <a:gd name="connsiteY21" fmla="*/ 2032000 h 2032000"/>
                <a:gd name="connsiteX22" fmla="*/ 22225 w 1320800"/>
                <a:gd name="connsiteY22" fmla="*/ 2032000 h 2032000"/>
                <a:gd name="connsiteX23" fmla="*/ 60325 w 1320800"/>
                <a:gd name="connsiteY23" fmla="*/ 2016125 h 2032000"/>
                <a:gd name="connsiteX24" fmla="*/ 133350 w 1320800"/>
                <a:gd name="connsiteY24" fmla="*/ 1936750 h 2032000"/>
                <a:gd name="connsiteX25" fmla="*/ 282575 w 1320800"/>
                <a:gd name="connsiteY25" fmla="*/ 1778000 h 2032000"/>
                <a:gd name="connsiteX26" fmla="*/ 441325 w 1320800"/>
                <a:gd name="connsiteY26" fmla="*/ 1600200 h 2032000"/>
                <a:gd name="connsiteX27" fmla="*/ 593725 w 1320800"/>
                <a:gd name="connsiteY27" fmla="*/ 1416050 h 2032000"/>
                <a:gd name="connsiteX28" fmla="*/ 806450 w 1320800"/>
                <a:gd name="connsiteY28" fmla="*/ 1133475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20800" h="2032000">
                  <a:moveTo>
                    <a:pt x="806450" y="1133475"/>
                  </a:moveTo>
                  <a:lnTo>
                    <a:pt x="879475" y="1031875"/>
                  </a:lnTo>
                  <a:lnTo>
                    <a:pt x="955675" y="923925"/>
                  </a:lnTo>
                  <a:lnTo>
                    <a:pt x="1076325" y="730250"/>
                  </a:lnTo>
                  <a:lnTo>
                    <a:pt x="1184275" y="539750"/>
                  </a:lnTo>
                  <a:lnTo>
                    <a:pt x="1308100" y="307975"/>
                  </a:lnTo>
                  <a:lnTo>
                    <a:pt x="1320800" y="0"/>
                  </a:lnTo>
                  <a:lnTo>
                    <a:pt x="1139825" y="50800"/>
                  </a:lnTo>
                  <a:lnTo>
                    <a:pt x="1095375" y="171450"/>
                  </a:lnTo>
                  <a:lnTo>
                    <a:pt x="1035050" y="304800"/>
                  </a:lnTo>
                  <a:lnTo>
                    <a:pt x="936625" y="517525"/>
                  </a:lnTo>
                  <a:lnTo>
                    <a:pt x="822325" y="742950"/>
                  </a:lnTo>
                  <a:lnTo>
                    <a:pt x="746125" y="895350"/>
                  </a:lnTo>
                  <a:lnTo>
                    <a:pt x="641350" y="1079500"/>
                  </a:lnTo>
                  <a:lnTo>
                    <a:pt x="514350" y="1276350"/>
                  </a:lnTo>
                  <a:lnTo>
                    <a:pt x="339725" y="1533525"/>
                  </a:lnTo>
                  <a:lnTo>
                    <a:pt x="130175" y="1819275"/>
                  </a:lnTo>
                  <a:lnTo>
                    <a:pt x="28575" y="1949450"/>
                  </a:lnTo>
                  <a:lnTo>
                    <a:pt x="6350" y="1981200"/>
                  </a:lnTo>
                  <a:lnTo>
                    <a:pt x="0" y="2000250"/>
                  </a:lnTo>
                  <a:lnTo>
                    <a:pt x="3175" y="2022475"/>
                  </a:lnTo>
                  <a:lnTo>
                    <a:pt x="9525" y="2032000"/>
                  </a:lnTo>
                  <a:lnTo>
                    <a:pt x="22225" y="2032000"/>
                  </a:lnTo>
                  <a:lnTo>
                    <a:pt x="60325" y="2016125"/>
                  </a:lnTo>
                  <a:lnTo>
                    <a:pt x="133350" y="1936750"/>
                  </a:lnTo>
                  <a:lnTo>
                    <a:pt x="282575" y="1778000"/>
                  </a:lnTo>
                  <a:lnTo>
                    <a:pt x="441325" y="1600200"/>
                  </a:lnTo>
                  <a:lnTo>
                    <a:pt x="593725" y="1416050"/>
                  </a:lnTo>
                  <a:lnTo>
                    <a:pt x="806450" y="1133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D4749DF9-EA18-4364-B483-403FF4F3A97C}"/>
                </a:ext>
              </a:extLst>
            </p:cNvPr>
            <p:cNvSpPr/>
            <p:nvPr/>
          </p:nvSpPr>
          <p:spPr>
            <a:xfrm>
              <a:off x="4338638" y="3467100"/>
              <a:ext cx="717550" cy="704850"/>
            </a:xfrm>
            <a:custGeom>
              <a:avLst/>
              <a:gdLst>
                <a:gd name="connsiteX0" fmla="*/ 266700 w 716756"/>
                <a:gd name="connsiteY0" fmla="*/ 119063 h 704850"/>
                <a:gd name="connsiteX1" fmla="*/ 369093 w 716756"/>
                <a:gd name="connsiteY1" fmla="*/ 159544 h 704850"/>
                <a:gd name="connsiteX2" fmla="*/ 469106 w 716756"/>
                <a:gd name="connsiteY2" fmla="*/ 195263 h 704850"/>
                <a:gd name="connsiteX3" fmla="*/ 535781 w 716756"/>
                <a:gd name="connsiteY3" fmla="*/ 219075 h 704850"/>
                <a:gd name="connsiteX4" fmla="*/ 573881 w 716756"/>
                <a:gd name="connsiteY4" fmla="*/ 230981 h 704850"/>
                <a:gd name="connsiteX5" fmla="*/ 600075 w 716756"/>
                <a:gd name="connsiteY5" fmla="*/ 247650 h 704850"/>
                <a:gd name="connsiteX6" fmla="*/ 621506 w 716756"/>
                <a:gd name="connsiteY6" fmla="*/ 266700 h 704850"/>
                <a:gd name="connsiteX7" fmla="*/ 645318 w 716756"/>
                <a:gd name="connsiteY7" fmla="*/ 297656 h 704850"/>
                <a:gd name="connsiteX8" fmla="*/ 669131 w 716756"/>
                <a:gd name="connsiteY8" fmla="*/ 340519 h 704850"/>
                <a:gd name="connsiteX9" fmla="*/ 685800 w 716756"/>
                <a:gd name="connsiteY9" fmla="*/ 385763 h 704850"/>
                <a:gd name="connsiteX10" fmla="*/ 709612 w 716756"/>
                <a:gd name="connsiteY10" fmla="*/ 464344 h 704850"/>
                <a:gd name="connsiteX11" fmla="*/ 714375 w 716756"/>
                <a:gd name="connsiteY11" fmla="*/ 514350 h 704850"/>
                <a:gd name="connsiteX12" fmla="*/ 716756 w 716756"/>
                <a:gd name="connsiteY12" fmla="*/ 614363 h 704850"/>
                <a:gd name="connsiteX13" fmla="*/ 714375 w 716756"/>
                <a:gd name="connsiteY13" fmla="*/ 652463 h 704850"/>
                <a:gd name="connsiteX14" fmla="*/ 702468 w 716756"/>
                <a:gd name="connsiteY14" fmla="*/ 676275 h 704850"/>
                <a:gd name="connsiteX15" fmla="*/ 683418 w 716756"/>
                <a:gd name="connsiteY15" fmla="*/ 695325 h 704850"/>
                <a:gd name="connsiteX16" fmla="*/ 664368 w 716756"/>
                <a:gd name="connsiteY16" fmla="*/ 704850 h 704850"/>
                <a:gd name="connsiteX17" fmla="*/ 645318 w 716756"/>
                <a:gd name="connsiteY17" fmla="*/ 704850 h 704850"/>
                <a:gd name="connsiteX18" fmla="*/ 623887 w 716756"/>
                <a:gd name="connsiteY18" fmla="*/ 690563 h 704850"/>
                <a:gd name="connsiteX19" fmla="*/ 588168 w 716756"/>
                <a:gd name="connsiteY19" fmla="*/ 654844 h 704850"/>
                <a:gd name="connsiteX20" fmla="*/ 514350 w 716756"/>
                <a:gd name="connsiteY20" fmla="*/ 578644 h 704850"/>
                <a:gd name="connsiteX21" fmla="*/ 421481 w 716756"/>
                <a:gd name="connsiteY21" fmla="*/ 485775 h 704850"/>
                <a:gd name="connsiteX22" fmla="*/ 323850 w 716756"/>
                <a:gd name="connsiteY22" fmla="*/ 388144 h 704850"/>
                <a:gd name="connsiteX23" fmla="*/ 192881 w 716756"/>
                <a:gd name="connsiteY23" fmla="*/ 269081 h 704850"/>
                <a:gd name="connsiteX24" fmla="*/ 69056 w 716756"/>
                <a:gd name="connsiteY24" fmla="*/ 159544 h 704850"/>
                <a:gd name="connsiteX25" fmla="*/ 0 w 716756"/>
                <a:gd name="connsiteY25" fmla="*/ 109538 h 704850"/>
                <a:gd name="connsiteX26" fmla="*/ 11906 w 716756"/>
                <a:gd name="connsiteY26" fmla="*/ 0 h 704850"/>
                <a:gd name="connsiteX27" fmla="*/ 173831 w 716756"/>
                <a:gd name="connsiteY27" fmla="*/ 76200 h 704850"/>
                <a:gd name="connsiteX28" fmla="*/ 266700 w 716756"/>
                <a:gd name="connsiteY28" fmla="*/ 119063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6756" h="704850">
                  <a:moveTo>
                    <a:pt x="266700" y="119063"/>
                  </a:moveTo>
                  <a:lnTo>
                    <a:pt x="369093" y="159544"/>
                  </a:lnTo>
                  <a:lnTo>
                    <a:pt x="469106" y="195263"/>
                  </a:lnTo>
                  <a:lnTo>
                    <a:pt x="535781" y="219075"/>
                  </a:lnTo>
                  <a:lnTo>
                    <a:pt x="573881" y="230981"/>
                  </a:lnTo>
                  <a:lnTo>
                    <a:pt x="600075" y="247650"/>
                  </a:lnTo>
                  <a:lnTo>
                    <a:pt x="621506" y="266700"/>
                  </a:lnTo>
                  <a:lnTo>
                    <a:pt x="645318" y="297656"/>
                  </a:lnTo>
                  <a:lnTo>
                    <a:pt x="669131" y="340519"/>
                  </a:lnTo>
                  <a:lnTo>
                    <a:pt x="685800" y="385763"/>
                  </a:lnTo>
                  <a:lnTo>
                    <a:pt x="709612" y="464344"/>
                  </a:lnTo>
                  <a:lnTo>
                    <a:pt x="714375" y="514350"/>
                  </a:lnTo>
                  <a:cubicBezTo>
                    <a:pt x="715169" y="547688"/>
                    <a:pt x="715962" y="581025"/>
                    <a:pt x="716756" y="614363"/>
                  </a:cubicBezTo>
                  <a:lnTo>
                    <a:pt x="714375" y="652463"/>
                  </a:lnTo>
                  <a:lnTo>
                    <a:pt x="702468" y="676275"/>
                  </a:lnTo>
                  <a:lnTo>
                    <a:pt x="683418" y="695325"/>
                  </a:lnTo>
                  <a:lnTo>
                    <a:pt x="664368" y="704850"/>
                  </a:lnTo>
                  <a:lnTo>
                    <a:pt x="645318" y="704850"/>
                  </a:lnTo>
                  <a:lnTo>
                    <a:pt x="623887" y="690563"/>
                  </a:lnTo>
                  <a:lnTo>
                    <a:pt x="588168" y="654844"/>
                  </a:lnTo>
                  <a:lnTo>
                    <a:pt x="514350" y="578644"/>
                  </a:lnTo>
                  <a:lnTo>
                    <a:pt x="421481" y="485775"/>
                  </a:lnTo>
                  <a:lnTo>
                    <a:pt x="323850" y="388144"/>
                  </a:lnTo>
                  <a:lnTo>
                    <a:pt x="192881" y="269081"/>
                  </a:lnTo>
                  <a:lnTo>
                    <a:pt x="69056" y="159544"/>
                  </a:lnTo>
                  <a:lnTo>
                    <a:pt x="0" y="109538"/>
                  </a:lnTo>
                  <a:lnTo>
                    <a:pt x="11906" y="0"/>
                  </a:lnTo>
                  <a:lnTo>
                    <a:pt x="173831" y="76200"/>
                  </a:lnTo>
                  <a:lnTo>
                    <a:pt x="266700" y="119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7">
              <a:extLst>
                <a:ext uri="{FF2B5EF4-FFF2-40B4-BE49-F238E27FC236}">
                  <a16:creationId xmlns:a16="http://schemas.microsoft.com/office/drawing/2014/main" id="{6E4BFA08-507B-41A4-8F28-6C16BE2C3A4A}"/>
                </a:ext>
              </a:extLst>
            </p:cNvPr>
            <p:cNvSpPr/>
            <p:nvPr/>
          </p:nvSpPr>
          <p:spPr>
            <a:xfrm>
              <a:off x="6049963" y="5372100"/>
              <a:ext cx="876300" cy="703263"/>
            </a:xfrm>
            <a:custGeom>
              <a:avLst/>
              <a:gdLst>
                <a:gd name="connsiteX0" fmla="*/ 402432 w 876300"/>
                <a:gd name="connsiteY0" fmla="*/ 109538 h 702469"/>
                <a:gd name="connsiteX1" fmla="*/ 573882 w 876300"/>
                <a:gd name="connsiteY1" fmla="*/ 164306 h 702469"/>
                <a:gd name="connsiteX2" fmla="*/ 654844 w 876300"/>
                <a:gd name="connsiteY2" fmla="*/ 190500 h 702469"/>
                <a:gd name="connsiteX3" fmla="*/ 721519 w 876300"/>
                <a:gd name="connsiteY3" fmla="*/ 209550 h 702469"/>
                <a:gd name="connsiteX4" fmla="*/ 740569 w 876300"/>
                <a:gd name="connsiteY4" fmla="*/ 209550 h 702469"/>
                <a:gd name="connsiteX5" fmla="*/ 769144 w 876300"/>
                <a:gd name="connsiteY5" fmla="*/ 204788 h 702469"/>
                <a:gd name="connsiteX6" fmla="*/ 792957 w 876300"/>
                <a:gd name="connsiteY6" fmla="*/ 192881 h 702469"/>
                <a:gd name="connsiteX7" fmla="*/ 807244 w 876300"/>
                <a:gd name="connsiteY7" fmla="*/ 176213 h 702469"/>
                <a:gd name="connsiteX8" fmla="*/ 812007 w 876300"/>
                <a:gd name="connsiteY8" fmla="*/ 150019 h 702469"/>
                <a:gd name="connsiteX9" fmla="*/ 814388 w 876300"/>
                <a:gd name="connsiteY9" fmla="*/ 11906 h 702469"/>
                <a:gd name="connsiteX10" fmla="*/ 876300 w 876300"/>
                <a:gd name="connsiteY10" fmla="*/ 7144 h 702469"/>
                <a:gd name="connsiteX11" fmla="*/ 835819 w 876300"/>
                <a:gd name="connsiteY11" fmla="*/ 702469 h 702469"/>
                <a:gd name="connsiteX12" fmla="*/ 814388 w 876300"/>
                <a:gd name="connsiteY12" fmla="*/ 685800 h 702469"/>
                <a:gd name="connsiteX13" fmla="*/ 800100 w 876300"/>
                <a:gd name="connsiteY13" fmla="*/ 671513 h 702469"/>
                <a:gd name="connsiteX14" fmla="*/ 778669 w 876300"/>
                <a:gd name="connsiteY14" fmla="*/ 640556 h 702469"/>
                <a:gd name="connsiteX15" fmla="*/ 726282 w 876300"/>
                <a:gd name="connsiteY15" fmla="*/ 569119 h 702469"/>
                <a:gd name="connsiteX16" fmla="*/ 683419 w 876300"/>
                <a:gd name="connsiteY16" fmla="*/ 521494 h 702469"/>
                <a:gd name="connsiteX17" fmla="*/ 650082 w 876300"/>
                <a:gd name="connsiteY17" fmla="*/ 485775 h 702469"/>
                <a:gd name="connsiteX18" fmla="*/ 621507 w 876300"/>
                <a:gd name="connsiteY18" fmla="*/ 459581 h 702469"/>
                <a:gd name="connsiteX19" fmla="*/ 585788 w 876300"/>
                <a:gd name="connsiteY19" fmla="*/ 433388 h 702469"/>
                <a:gd name="connsiteX20" fmla="*/ 531019 w 876300"/>
                <a:gd name="connsiteY20" fmla="*/ 397669 h 702469"/>
                <a:gd name="connsiteX21" fmla="*/ 419100 w 876300"/>
                <a:gd name="connsiteY21" fmla="*/ 321469 h 702469"/>
                <a:gd name="connsiteX22" fmla="*/ 278607 w 876300"/>
                <a:gd name="connsiteY22" fmla="*/ 228600 h 702469"/>
                <a:gd name="connsiteX23" fmla="*/ 159544 w 876300"/>
                <a:gd name="connsiteY23" fmla="*/ 147638 h 702469"/>
                <a:gd name="connsiteX24" fmla="*/ 80963 w 876300"/>
                <a:gd name="connsiteY24" fmla="*/ 97631 h 702469"/>
                <a:gd name="connsiteX25" fmla="*/ 35719 w 876300"/>
                <a:gd name="connsiteY25" fmla="*/ 66675 h 702469"/>
                <a:gd name="connsiteX26" fmla="*/ 14288 w 876300"/>
                <a:gd name="connsiteY26" fmla="*/ 47625 h 702469"/>
                <a:gd name="connsiteX27" fmla="*/ 7144 w 876300"/>
                <a:gd name="connsiteY27" fmla="*/ 35719 h 702469"/>
                <a:gd name="connsiteX28" fmla="*/ 0 w 876300"/>
                <a:gd name="connsiteY28" fmla="*/ 19050 h 702469"/>
                <a:gd name="connsiteX29" fmla="*/ 4763 w 876300"/>
                <a:gd name="connsiteY29" fmla="*/ 9525 h 702469"/>
                <a:gd name="connsiteX30" fmla="*/ 19050 w 876300"/>
                <a:gd name="connsiteY30" fmla="*/ 0 h 702469"/>
                <a:gd name="connsiteX31" fmla="*/ 42863 w 876300"/>
                <a:gd name="connsiteY31" fmla="*/ 0 h 702469"/>
                <a:gd name="connsiteX32" fmla="*/ 59532 w 876300"/>
                <a:gd name="connsiteY32" fmla="*/ 0 h 702469"/>
                <a:gd name="connsiteX33" fmla="*/ 123825 w 876300"/>
                <a:gd name="connsiteY33" fmla="*/ 19050 h 702469"/>
                <a:gd name="connsiteX34" fmla="*/ 259557 w 876300"/>
                <a:gd name="connsiteY34" fmla="*/ 61913 h 702469"/>
                <a:gd name="connsiteX35" fmla="*/ 402432 w 876300"/>
                <a:gd name="connsiteY35" fmla="*/ 109538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702469">
                  <a:moveTo>
                    <a:pt x="402432" y="109538"/>
                  </a:moveTo>
                  <a:lnTo>
                    <a:pt x="573882" y="164306"/>
                  </a:lnTo>
                  <a:lnTo>
                    <a:pt x="654844" y="190500"/>
                  </a:lnTo>
                  <a:lnTo>
                    <a:pt x="721519" y="209550"/>
                  </a:lnTo>
                  <a:lnTo>
                    <a:pt x="740569" y="209550"/>
                  </a:lnTo>
                  <a:lnTo>
                    <a:pt x="769144" y="204788"/>
                  </a:lnTo>
                  <a:lnTo>
                    <a:pt x="792957" y="192881"/>
                  </a:lnTo>
                  <a:lnTo>
                    <a:pt x="807244" y="176213"/>
                  </a:lnTo>
                  <a:lnTo>
                    <a:pt x="812007" y="150019"/>
                  </a:lnTo>
                  <a:cubicBezTo>
                    <a:pt x="812801" y="103981"/>
                    <a:pt x="813594" y="57944"/>
                    <a:pt x="814388" y="11906"/>
                  </a:cubicBezTo>
                  <a:lnTo>
                    <a:pt x="876300" y="7144"/>
                  </a:lnTo>
                  <a:lnTo>
                    <a:pt x="835819" y="702469"/>
                  </a:lnTo>
                  <a:lnTo>
                    <a:pt x="814388" y="685800"/>
                  </a:lnTo>
                  <a:lnTo>
                    <a:pt x="800100" y="671513"/>
                  </a:lnTo>
                  <a:lnTo>
                    <a:pt x="778669" y="640556"/>
                  </a:lnTo>
                  <a:lnTo>
                    <a:pt x="726282" y="569119"/>
                  </a:lnTo>
                  <a:lnTo>
                    <a:pt x="683419" y="521494"/>
                  </a:lnTo>
                  <a:lnTo>
                    <a:pt x="650082" y="485775"/>
                  </a:lnTo>
                  <a:lnTo>
                    <a:pt x="621507" y="459581"/>
                  </a:lnTo>
                  <a:lnTo>
                    <a:pt x="585788" y="433388"/>
                  </a:lnTo>
                  <a:lnTo>
                    <a:pt x="531019" y="397669"/>
                  </a:lnTo>
                  <a:lnTo>
                    <a:pt x="419100" y="321469"/>
                  </a:lnTo>
                  <a:lnTo>
                    <a:pt x="278607" y="228600"/>
                  </a:lnTo>
                  <a:lnTo>
                    <a:pt x="159544" y="147638"/>
                  </a:lnTo>
                  <a:lnTo>
                    <a:pt x="80963" y="97631"/>
                  </a:lnTo>
                  <a:lnTo>
                    <a:pt x="35719" y="66675"/>
                  </a:lnTo>
                  <a:lnTo>
                    <a:pt x="14288" y="47625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2863" y="0"/>
                  </a:lnTo>
                  <a:lnTo>
                    <a:pt x="59532" y="0"/>
                  </a:lnTo>
                  <a:lnTo>
                    <a:pt x="123825" y="19050"/>
                  </a:lnTo>
                  <a:lnTo>
                    <a:pt x="259557" y="61913"/>
                  </a:lnTo>
                  <a:lnTo>
                    <a:pt x="402432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5231258D-BCE8-49E4-B89D-6F74F7431F82}"/>
              </a:ext>
            </a:extLst>
          </p:cNvPr>
          <p:cNvGrpSpPr/>
          <p:nvPr/>
        </p:nvGrpSpPr>
        <p:grpSpPr>
          <a:xfrm>
            <a:off x="2676525" y="1389063"/>
            <a:ext cx="4341813" cy="4540250"/>
            <a:chOff x="2676525" y="1389063"/>
            <a:chExt cx="4341813" cy="4540250"/>
          </a:xfrm>
        </p:grpSpPr>
        <p:sp>
          <p:nvSpPr>
            <p:cNvPr id="20" name="フリーフォーム 33">
              <a:extLst>
                <a:ext uri="{FF2B5EF4-FFF2-40B4-BE49-F238E27FC236}">
                  <a16:creationId xmlns:a16="http://schemas.microsoft.com/office/drawing/2014/main" id="{0A539DF5-58DC-49DE-8C51-B42980924635}"/>
                </a:ext>
              </a:extLst>
            </p:cNvPr>
            <p:cNvSpPr/>
            <p:nvPr/>
          </p:nvSpPr>
          <p:spPr>
            <a:xfrm>
              <a:off x="3022600" y="1389063"/>
              <a:ext cx="1863725" cy="1057275"/>
            </a:xfrm>
            <a:custGeom>
              <a:avLst/>
              <a:gdLst>
                <a:gd name="connsiteX0" fmla="*/ 914400 w 1864519"/>
                <a:gd name="connsiteY0" fmla="*/ 528637 h 1057275"/>
                <a:gd name="connsiteX1" fmla="*/ 1100138 w 1864519"/>
                <a:gd name="connsiteY1" fmla="*/ 419100 h 1057275"/>
                <a:gd name="connsiteX2" fmla="*/ 1250157 w 1864519"/>
                <a:gd name="connsiteY2" fmla="*/ 326231 h 1057275"/>
                <a:gd name="connsiteX3" fmla="*/ 1395413 w 1864519"/>
                <a:gd name="connsiteY3" fmla="*/ 235744 h 1057275"/>
                <a:gd name="connsiteX4" fmla="*/ 1431132 w 1864519"/>
                <a:gd name="connsiteY4" fmla="*/ 209550 h 1057275"/>
                <a:gd name="connsiteX5" fmla="*/ 1440657 w 1864519"/>
                <a:gd name="connsiteY5" fmla="*/ 200025 h 1057275"/>
                <a:gd name="connsiteX6" fmla="*/ 1450182 w 1864519"/>
                <a:gd name="connsiteY6" fmla="*/ 180975 h 1057275"/>
                <a:gd name="connsiteX7" fmla="*/ 1454944 w 1864519"/>
                <a:gd name="connsiteY7" fmla="*/ 154781 h 1057275"/>
                <a:gd name="connsiteX8" fmla="*/ 1452563 w 1864519"/>
                <a:gd name="connsiteY8" fmla="*/ 130969 h 1057275"/>
                <a:gd name="connsiteX9" fmla="*/ 1445419 w 1864519"/>
                <a:gd name="connsiteY9" fmla="*/ 109537 h 1057275"/>
                <a:gd name="connsiteX10" fmla="*/ 1435894 w 1864519"/>
                <a:gd name="connsiteY10" fmla="*/ 102394 h 1057275"/>
                <a:gd name="connsiteX11" fmla="*/ 1409700 w 1864519"/>
                <a:gd name="connsiteY11" fmla="*/ 85725 h 1057275"/>
                <a:gd name="connsiteX12" fmla="*/ 1383507 w 1864519"/>
                <a:gd name="connsiteY12" fmla="*/ 64294 h 1057275"/>
                <a:gd name="connsiteX13" fmla="*/ 1371600 w 1864519"/>
                <a:gd name="connsiteY13" fmla="*/ 50006 h 1057275"/>
                <a:gd name="connsiteX14" fmla="*/ 1364457 w 1864519"/>
                <a:gd name="connsiteY14" fmla="*/ 38100 h 1057275"/>
                <a:gd name="connsiteX15" fmla="*/ 1364457 w 1864519"/>
                <a:gd name="connsiteY15" fmla="*/ 28575 h 1057275"/>
                <a:gd name="connsiteX16" fmla="*/ 1369219 w 1864519"/>
                <a:gd name="connsiteY16" fmla="*/ 16669 h 1057275"/>
                <a:gd name="connsiteX17" fmla="*/ 1395413 w 1864519"/>
                <a:gd name="connsiteY17" fmla="*/ 4762 h 1057275"/>
                <a:gd name="connsiteX18" fmla="*/ 1426369 w 1864519"/>
                <a:gd name="connsiteY18" fmla="*/ 0 h 1057275"/>
                <a:gd name="connsiteX19" fmla="*/ 1466850 w 1864519"/>
                <a:gd name="connsiteY19" fmla="*/ 0 h 1057275"/>
                <a:gd name="connsiteX20" fmla="*/ 1504950 w 1864519"/>
                <a:gd name="connsiteY20" fmla="*/ 4762 h 1057275"/>
                <a:gd name="connsiteX21" fmla="*/ 1524000 w 1864519"/>
                <a:gd name="connsiteY21" fmla="*/ 9525 h 1057275"/>
                <a:gd name="connsiteX22" fmla="*/ 1583532 w 1864519"/>
                <a:gd name="connsiteY22" fmla="*/ 40481 h 1057275"/>
                <a:gd name="connsiteX23" fmla="*/ 1619250 w 1864519"/>
                <a:gd name="connsiteY23" fmla="*/ 64294 h 1057275"/>
                <a:gd name="connsiteX24" fmla="*/ 1652588 w 1864519"/>
                <a:gd name="connsiteY24" fmla="*/ 88106 h 1057275"/>
                <a:gd name="connsiteX25" fmla="*/ 1681163 w 1864519"/>
                <a:gd name="connsiteY25" fmla="*/ 109537 h 1057275"/>
                <a:gd name="connsiteX26" fmla="*/ 1726407 w 1864519"/>
                <a:gd name="connsiteY26" fmla="*/ 145256 h 1057275"/>
                <a:gd name="connsiteX27" fmla="*/ 1757363 w 1864519"/>
                <a:gd name="connsiteY27" fmla="*/ 173831 h 1057275"/>
                <a:gd name="connsiteX28" fmla="*/ 1800225 w 1864519"/>
                <a:gd name="connsiteY28" fmla="*/ 216694 h 1057275"/>
                <a:gd name="connsiteX29" fmla="*/ 1833563 w 1864519"/>
                <a:gd name="connsiteY29" fmla="*/ 252412 h 1057275"/>
                <a:gd name="connsiteX30" fmla="*/ 1845469 w 1864519"/>
                <a:gd name="connsiteY30" fmla="*/ 264319 h 1057275"/>
                <a:gd name="connsiteX31" fmla="*/ 1857375 w 1864519"/>
                <a:gd name="connsiteY31" fmla="*/ 283369 h 1057275"/>
                <a:gd name="connsiteX32" fmla="*/ 1862138 w 1864519"/>
                <a:gd name="connsiteY32" fmla="*/ 302419 h 1057275"/>
                <a:gd name="connsiteX33" fmla="*/ 1864519 w 1864519"/>
                <a:gd name="connsiteY33" fmla="*/ 321469 h 1057275"/>
                <a:gd name="connsiteX34" fmla="*/ 1859757 w 1864519"/>
                <a:gd name="connsiteY34" fmla="*/ 347662 h 1057275"/>
                <a:gd name="connsiteX35" fmla="*/ 1845469 w 1864519"/>
                <a:gd name="connsiteY35" fmla="*/ 369094 h 1057275"/>
                <a:gd name="connsiteX36" fmla="*/ 1826419 w 1864519"/>
                <a:gd name="connsiteY36" fmla="*/ 383381 h 1057275"/>
                <a:gd name="connsiteX37" fmla="*/ 1793082 w 1864519"/>
                <a:gd name="connsiteY37" fmla="*/ 400050 h 1057275"/>
                <a:gd name="connsiteX38" fmla="*/ 1735932 w 1864519"/>
                <a:gd name="connsiteY38" fmla="*/ 419100 h 1057275"/>
                <a:gd name="connsiteX39" fmla="*/ 1669257 w 1864519"/>
                <a:gd name="connsiteY39" fmla="*/ 433387 h 1057275"/>
                <a:gd name="connsiteX40" fmla="*/ 1645444 w 1864519"/>
                <a:gd name="connsiteY40" fmla="*/ 438150 h 1057275"/>
                <a:gd name="connsiteX41" fmla="*/ 1538288 w 1864519"/>
                <a:gd name="connsiteY41" fmla="*/ 485775 h 1057275"/>
                <a:gd name="connsiteX42" fmla="*/ 1307307 w 1864519"/>
                <a:gd name="connsiteY42" fmla="*/ 583406 h 1057275"/>
                <a:gd name="connsiteX43" fmla="*/ 1047750 w 1864519"/>
                <a:gd name="connsiteY43" fmla="*/ 690562 h 1057275"/>
                <a:gd name="connsiteX44" fmla="*/ 857250 w 1864519"/>
                <a:gd name="connsiteY44" fmla="*/ 773906 h 1057275"/>
                <a:gd name="connsiteX45" fmla="*/ 766763 w 1864519"/>
                <a:gd name="connsiteY45" fmla="*/ 809625 h 1057275"/>
                <a:gd name="connsiteX46" fmla="*/ 631032 w 1864519"/>
                <a:gd name="connsiteY46" fmla="*/ 857250 h 1057275"/>
                <a:gd name="connsiteX47" fmla="*/ 376238 w 1864519"/>
                <a:gd name="connsiteY47" fmla="*/ 947737 h 1057275"/>
                <a:gd name="connsiteX48" fmla="*/ 90488 w 1864519"/>
                <a:gd name="connsiteY48" fmla="*/ 1045369 h 1057275"/>
                <a:gd name="connsiteX49" fmla="*/ 47625 w 1864519"/>
                <a:gd name="connsiteY49" fmla="*/ 1057275 h 1057275"/>
                <a:gd name="connsiteX50" fmla="*/ 26194 w 1864519"/>
                <a:gd name="connsiteY50" fmla="*/ 1057275 h 1057275"/>
                <a:gd name="connsiteX51" fmla="*/ 11907 w 1864519"/>
                <a:gd name="connsiteY51" fmla="*/ 1052512 h 1057275"/>
                <a:gd name="connsiteX52" fmla="*/ 0 w 1864519"/>
                <a:gd name="connsiteY52" fmla="*/ 1040606 h 1057275"/>
                <a:gd name="connsiteX53" fmla="*/ 0 w 1864519"/>
                <a:gd name="connsiteY53" fmla="*/ 1033462 h 1057275"/>
                <a:gd name="connsiteX54" fmla="*/ 0 w 1864519"/>
                <a:gd name="connsiteY54" fmla="*/ 1019175 h 1057275"/>
                <a:gd name="connsiteX55" fmla="*/ 2382 w 1864519"/>
                <a:gd name="connsiteY55" fmla="*/ 1000125 h 1057275"/>
                <a:gd name="connsiteX56" fmla="*/ 11907 w 1864519"/>
                <a:gd name="connsiteY56" fmla="*/ 988219 h 1057275"/>
                <a:gd name="connsiteX57" fmla="*/ 140494 w 1864519"/>
                <a:gd name="connsiteY57" fmla="*/ 928687 h 1057275"/>
                <a:gd name="connsiteX58" fmla="*/ 419100 w 1864519"/>
                <a:gd name="connsiteY58" fmla="*/ 792956 h 1057275"/>
                <a:gd name="connsiteX59" fmla="*/ 690563 w 1864519"/>
                <a:gd name="connsiteY59" fmla="*/ 652462 h 1057275"/>
                <a:gd name="connsiteX60" fmla="*/ 914400 w 1864519"/>
                <a:gd name="connsiteY60" fmla="*/ 5286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864519" h="1057275">
                  <a:moveTo>
                    <a:pt x="914400" y="528637"/>
                  </a:moveTo>
                  <a:lnTo>
                    <a:pt x="1100138" y="419100"/>
                  </a:lnTo>
                  <a:lnTo>
                    <a:pt x="1250157" y="326231"/>
                  </a:lnTo>
                  <a:lnTo>
                    <a:pt x="1395413" y="235744"/>
                  </a:lnTo>
                  <a:lnTo>
                    <a:pt x="1431132" y="209550"/>
                  </a:lnTo>
                  <a:lnTo>
                    <a:pt x="1440657" y="200025"/>
                  </a:lnTo>
                  <a:lnTo>
                    <a:pt x="1450182" y="180975"/>
                  </a:lnTo>
                  <a:lnTo>
                    <a:pt x="1454944" y="154781"/>
                  </a:lnTo>
                  <a:lnTo>
                    <a:pt x="1452563" y="130969"/>
                  </a:lnTo>
                  <a:lnTo>
                    <a:pt x="1445419" y="109537"/>
                  </a:lnTo>
                  <a:lnTo>
                    <a:pt x="1435894" y="102394"/>
                  </a:lnTo>
                  <a:lnTo>
                    <a:pt x="1409700" y="85725"/>
                  </a:lnTo>
                  <a:lnTo>
                    <a:pt x="1383507" y="64294"/>
                  </a:lnTo>
                  <a:lnTo>
                    <a:pt x="1371600" y="50006"/>
                  </a:lnTo>
                  <a:lnTo>
                    <a:pt x="1364457" y="38100"/>
                  </a:lnTo>
                  <a:lnTo>
                    <a:pt x="1364457" y="28575"/>
                  </a:lnTo>
                  <a:lnTo>
                    <a:pt x="1369219" y="16669"/>
                  </a:lnTo>
                  <a:lnTo>
                    <a:pt x="1395413" y="4762"/>
                  </a:lnTo>
                  <a:lnTo>
                    <a:pt x="1426369" y="0"/>
                  </a:lnTo>
                  <a:lnTo>
                    <a:pt x="1466850" y="0"/>
                  </a:lnTo>
                  <a:lnTo>
                    <a:pt x="1504950" y="4762"/>
                  </a:lnTo>
                  <a:lnTo>
                    <a:pt x="1524000" y="9525"/>
                  </a:lnTo>
                  <a:lnTo>
                    <a:pt x="1583532" y="40481"/>
                  </a:lnTo>
                  <a:lnTo>
                    <a:pt x="1619250" y="64294"/>
                  </a:lnTo>
                  <a:lnTo>
                    <a:pt x="1652588" y="88106"/>
                  </a:lnTo>
                  <a:lnTo>
                    <a:pt x="1681163" y="109537"/>
                  </a:lnTo>
                  <a:lnTo>
                    <a:pt x="1726407" y="145256"/>
                  </a:lnTo>
                  <a:lnTo>
                    <a:pt x="1757363" y="173831"/>
                  </a:lnTo>
                  <a:lnTo>
                    <a:pt x="1800225" y="216694"/>
                  </a:lnTo>
                  <a:lnTo>
                    <a:pt x="1833563" y="252412"/>
                  </a:lnTo>
                  <a:lnTo>
                    <a:pt x="1845469" y="264319"/>
                  </a:lnTo>
                  <a:lnTo>
                    <a:pt x="1857375" y="283369"/>
                  </a:lnTo>
                  <a:lnTo>
                    <a:pt x="1862138" y="302419"/>
                  </a:lnTo>
                  <a:lnTo>
                    <a:pt x="1864519" y="321469"/>
                  </a:lnTo>
                  <a:lnTo>
                    <a:pt x="1859757" y="347662"/>
                  </a:lnTo>
                  <a:lnTo>
                    <a:pt x="1845469" y="369094"/>
                  </a:lnTo>
                  <a:lnTo>
                    <a:pt x="1826419" y="383381"/>
                  </a:lnTo>
                  <a:lnTo>
                    <a:pt x="1793082" y="400050"/>
                  </a:lnTo>
                  <a:lnTo>
                    <a:pt x="1735932" y="419100"/>
                  </a:lnTo>
                  <a:lnTo>
                    <a:pt x="1669257" y="433387"/>
                  </a:lnTo>
                  <a:lnTo>
                    <a:pt x="1645444" y="438150"/>
                  </a:lnTo>
                  <a:lnTo>
                    <a:pt x="1538288" y="485775"/>
                  </a:lnTo>
                  <a:lnTo>
                    <a:pt x="1307307" y="583406"/>
                  </a:lnTo>
                  <a:lnTo>
                    <a:pt x="1047750" y="690562"/>
                  </a:lnTo>
                  <a:lnTo>
                    <a:pt x="857250" y="773906"/>
                  </a:lnTo>
                  <a:lnTo>
                    <a:pt x="766763" y="809625"/>
                  </a:lnTo>
                  <a:lnTo>
                    <a:pt x="631032" y="857250"/>
                  </a:lnTo>
                  <a:lnTo>
                    <a:pt x="376238" y="947737"/>
                  </a:lnTo>
                  <a:lnTo>
                    <a:pt x="90488" y="1045369"/>
                  </a:lnTo>
                  <a:lnTo>
                    <a:pt x="47625" y="1057275"/>
                  </a:lnTo>
                  <a:lnTo>
                    <a:pt x="26194" y="1057275"/>
                  </a:lnTo>
                  <a:lnTo>
                    <a:pt x="11907" y="1052512"/>
                  </a:lnTo>
                  <a:lnTo>
                    <a:pt x="0" y="1040606"/>
                  </a:lnTo>
                  <a:lnTo>
                    <a:pt x="0" y="1033462"/>
                  </a:lnTo>
                  <a:lnTo>
                    <a:pt x="0" y="1019175"/>
                  </a:lnTo>
                  <a:lnTo>
                    <a:pt x="2382" y="1000125"/>
                  </a:lnTo>
                  <a:lnTo>
                    <a:pt x="11907" y="988219"/>
                  </a:lnTo>
                  <a:lnTo>
                    <a:pt x="140494" y="928687"/>
                  </a:lnTo>
                  <a:lnTo>
                    <a:pt x="419100" y="792956"/>
                  </a:lnTo>
                  <a:lnTo>
                    <a:pt x="690563" y="652462"/>
                  </a:lnTo>
                  <a:lnTo>
                    <a:pt x="914400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32944E01-41D5-4E8B-8995-55C13B667EAB}"/>
                </a:ext>
              </a:extLst>
            </p:cNvPr>
            <p:cNvSpPr/>
            <p:nvPr/>
          </p:nvSpPr>
          <p:spPr>
            <a:xfrm>
              <a:off x="2676525" y="2598738"/>
              <a:ext cx="2370138" cy="809625"/>
            </a:xfrm>
            <a:custGeom>
              <a:avLst/>
              <a:gdLst>
                <a:gd name="connsiteX0" fmla="*/ 945356 w 2369344"/>
                <a:gd name="connsiteY0" fmla="*/ 378619 h 809625"/>
                <a:gd name="connsiteX1" fmla="*/ 1254919 w 2369344"/>
                <a:gd name="connsiteY1" fmla="*/ 280987 h 809625"/>
                <a:gd name="connsiteX2" fmla="*/ 1388269 w 2369344"/>
                <a:gd name="connsiteY2" fmla="*/ 242887 h 809625"/>
                <a:gd name="connsiteX3" fmla="*/ 1585913 w 2369344"/>
                <a:gd name="connsiteY3" fmla="*/ 190500 h 809625"/>
                <a:gd name="connsiteX4" fmla="*/ 1812131 w 2369344"/>
                <a:gd name="connsiteY4" fmla="*/ 107156 h 809625"/>
                <a:gd name="connsiteX5" fmla="*/ 1885950 w 2369344"/>
                <a:gd name="connsiteY5" fmla="*/ 80962 h 809625"/>
                <a:gd name="connsiteX6" fmla="*/ 1916906 w 2369344"/>
                <a:gd name="connsiteY6" fmla="*/ 71437 h 809625"/>
                <a:gd name="connsiteX7" fmla="*/ 1976438 w 2369344"/>
                <a:gd name="connsiteY7" fmla="*/ 35719 h 809625"/>
                <a:gd name="connsiteX8" fmla="*/ 2021681 w 2369344"/>
                <a:gd name="connsiteY8" fmla="*/ 7144 h 809625"/>
                <a:gd name="connsiteX9" fmla="*/ 2040731 w 2369344"/>
                <a:gd name="connsiteY9" fmla="*/ 0 h 809625"/>
                <a:gd name="connsiteX10" fmla="*/ 2078831 w 2369344"/>
                <a:gd name="connsiteY10" fmla="*/ 0 h 809625"/>
                <a:gd name="connsiteX11" fmla="*/ 2126456 w 2369344"/>
                <a:gd name="connsiteY11" fmla="*/ 7144 h 809625"/>
                <a:gd name="connsiteX12" fmla="*/ 2178844 w 2369344"/>
                <a:gd name="connsiteY12" fmla="*/ 21431 h 809625"/>
                <a:gd name="connsiteX13" fmla="*/ 2233613 w 2369344"/>
                <a:gd name="connsiteY13" fmla="*/ 42862 h 809625"/>
                <a:gd name="connsiteX14" fmla="*/ 2281238 w 2369344"/>
                <a:gd name="connsiteY14" fmla="*/ 66675 h 809625"/>
                <a:gd name="connsiteX15" fmla="*/ 2326481 w 2369344"/>
                <a:gd name="connsiteY15" fmla="*/ 88106 h 809625"/>
                <a:gd name="connsiteX16" fmla="*/ 2352675 w 2369344"/>
                <a:gd name="connsiteY16" fmla="*/ 104775 h 809625"/>
                <a:gd name="connsiteX17" fmla="*/ 2359819 w 2369344"/>
                <a:gd name="connsiteY17" fmla="*/ 111919 h 809625"/>
                <a:gd name="connsiteX18" fmla="*/ 2366963 w 2369344"/>
                <a:gd name="connsiteY18" fmla="*/ 123825 h 809625"/>
                <a:gd name="connsiteX19" fmla="*/ 2369344 w 2369344"/>
                <a:gd name="connsiteY19" fmla="*/ 135731 h 809625"/>
                <a:gd name="connsiteX20" fmla="*/ 2362200 w 2369344"/>
                <a:gd name="connsiteY20" fmla="*/ 166687 h 809625"/>
                <a:gd name="connsiteX21" fmla="*/ 2345531 w 2369344"/>
                <a:gd name="connsiteY21" fmla="*/ 192881 h 809625"/>
                <a:gd name="connsiteX22" fmla="*/ 2321719 w 2369344"/>
                <a:gd name="connsiteY22" fmla="*/ 221456 h 809625"/>
                <a:gd name="connsiteX23" fmla="*/ 2300288 w 2369344"/>
                <a:gd name="connsiteY23" fmla="*/ 242887 h 809625"/>
                <a:gd name="connsiteX24" fmla="*/ 2264569 w 2369344"/>
                <a:gd name="connsiteY24" fmla="*/ 259556 h 809625"/>
                <a:gd name="connsiteX25" fmla="*/ 2216944 w 2369344"/>
                <a:gd name="connsiteY25" fmla="*/ 269081 h 809625"/>
                <a:gd name="connsiteX26" fmla="*/ 2140744 w 2369344"/>
                <a:gd name="connsiteY26" fmla="*/ 273844 h 809625"/>
                <a:gd name="connsiteX27" fmla="*/ 2081213 w 2369344"/>
                <a:gd name="connsiteY27" fmla="*/ 273844 h 809625"/>
                <a:gd name="connsiteX28" fmla="*/ 1952625 w 2369344"/>
                <a:gd name="connsiteY28" fmla="*/ 288131 h 809625"/>
                <a:gd name="connsiteX29" fmla="*/ 1804988 w 2369344"/>
                <a:gd name="connsiteY29" fmla="*/ 311944 h 809625"/>
                <a:gd name="connsiteX30" fmla="*/ 1628775 w 2369344"/>
                <a:gd name="connsiteY30" fmla="*/ 354806 h 809625"/>
                <a:gd name="connsiteX31" fmla="*/ 1571625 w 2369344"/>
                <a:gd name="connsiteY31" fmla="*/ 373856 h 809625"/>
                <a:gd name="connsiteX32" fmla="*/ 1197769 w 2369344"/>
                <a:gd name="connsiteY32" fmla="*/ 490537 h 809625"/>
                <a:gd name="connsiteX33" fmla="*/ 1035844 w 2369344"/>
                <a:gd name="connsiteY33" fmla="*/ 550069 h 809625"/>
                <a:gd name="connsiteX34" fmla="*/ 890588 w 2369344"/>
                <a:gd name="connsiteY34" fmla="*/ 604837 h 809625"/>
                <a:gd name="connsiteX35" fmla="*/ 816769 w 2369344"/>
                <a:gd name="connsiteY35" fmla="*/ 633412 h 809625"/>
                <a:gd name="connsiteX36" fmla="*/ 702469 w 2369344"/>
                <a:gd name="connsiteY36" fmla="*/ 673894 h 809625"/>
                <a:gd name="connsiteX37" fmla="*/ 638175 w 2369344"/>
                <a:gd name="connsiteY37" fmla="*/ 695325 h 809625"/>
                <a:gd name="connsiteX38" fmla="*/ 602456 w 2369344"/>
                <a:gd name="connsiteY38" fmla="*/ 716756 h 809625"/>
                <a:gd name="connsiteX39" fmla="*/ 540544 w 2369344"/>
                <a:gd name="connsiteY39" fmla="*/ 752475 h 809625"/>
                <a:gd name="connsiteX40" fmla="*/ 438150 w 2369344"/>
                <a:gd name="connsiteY40" fmla="*/ 797719 h 809625"/>
                <a:gd name="connsiteX41" fmla="*/ 404813 w 2369344"/>
                <a:gd name="connsiteY41" fmla="*/ 807244 h 809625"/>
                <a:gd name="connsiteX42" fmla="*/ 392906 w 2369344"/>
                <a:gd name="connsiteY42" fmla="*/ 809625 h 809625"/>
                <a:gd name="connsiteX43" fmla="*/ 378619 w 2369344"/>
                <a:gd name="connsiteY43" fmla="*/ 802481 h 809625"/>
                <a:gd name="connsiteX44" fmla="*/ 357188 w 2369344"/>
                <a:gd name="connsiteY44" fmla="*/ 781050 h 809625"/>
                <a:gd name="connsiteX45" fmla="*/ 288131 w 2369344"/>
                <a:gd name="connsiteY45" fmla="*/ 723900 h 809625"/>
                <a:gd name="connsiteX46" fmla="*/ 188119 w 2369344"/>
                <a:gd name="connsiteY46" fmla="*/ 642937 h 809625"/>
                <a:gd name="connsiteX47" fmla="*/ 123825 w 2369344"/>
                <a:gd name="connsiteY47" fmla="*/ 590550 h 809625"/>
                <a:gd name="connsiteX48" fmla="*/ 69056 w 2369344"/>
                <a:gd name="connsiteY48" fmla="*/ 542925 h 809625"/>
                <a:gd name="connsiteX49" fmla="*/ 23813 w 2369344"/>
                <a:gd name="connsiteY49" fmla="*/ 507206 h 809625"/>
                <a:gd name="connsiteX50" fmla="*/ 9525 w 2369344"/>
                <a:gd name="connsiteY50" fmla="*/ 492919 h 809625"/>
                <a:gd name="connsiteX51" fmla="*/ 2381 w 2369344"/>
                <a:gd name="connsiteY51" fmla="*/ 473869 h 809625"/>
                <a:gd name="connsiteX52" fmla="*/ 0 w 2369344"/>
                <a:gd name="connsiteY52" fmla="*/ 447675 h 809625"/>
                <a:gd name="connsiteX53" fmla="*/ 4763 w 2369344"/>
                <a:gd name="connsiteY53" fmla="*/ 435769 h 809625"/>
                <a:gd name="connsiteX54" fmla="*/ 11906 w 2369344"/>
                <a:gd name="connsiteY54" fmla="*/ 431006 h 809625"/>
                <a:gd name="connsiteX55" fmla="*/ 19050 w 2369344"/>
                <a:gd name="connsiteY55" fmla="*/ 428625 h 809625"/>
                <a:gd name="connsiteX56" fmla="*/ 33338 w 2369344"/>
                <a:gd name="connsiteY56" fmla="*/ 428625 h 809625"/>
                <a:gd name="connsiteX57" fmla="*/ 50006 w 2369344"/>
                <a:gd name="connsiteY57" fmla="*/ 435769 h 809625"/>
                <a:gd name="connsiteX58" fmla="*/ 83344 w 2369344"/>
                <a:gd name="connsiteY58" fmla="*/ 452437 h 809625"/>
                <a:gd name="connsiteX59" fmla="*/ 123825 w 2369344"/>
                <a:gd name="connsiteY59" fmla="*/ 478631 h 809625"/>
                <a:gd name="connsiteX60" fmla="*/ 157163 w 2369344"/>
                <a:gd name="connsiteY60" fmla="*/ 497681 h 809625"/>
                <a:gd name="connsiteX61" fmla="*/ 195263 w 2369344"/>
                <a:gd name="connsiteY61" fmla="*/ 514350 h 809625"/>
                <a:gd name="connsiteX62" fmla="*/ 233363 w 2369344"/>
                <a:gd name="connsiteY62" fmla="*/ 526256 h 809625"/>
                <a:gd name="connsiteX63" fmla="*/ 292894 w 2369344"/>
                <a:gd name="connsiteY63" fmla="*/ 538162 h 809625"/>
                <a:gd name="connsiteX64" fmla="*/ 345281 w 2369344"/>
                <a:gd name="connsiteY64" fmla="*/ 542925 h 809625"/>
                <a:gd name="connsiteX65" fmla="*/ 388144 w 2369344"/>
                <a:gd name="connsiteY65" fmla="*/ 540544 h 809625"/>
                <a:gd name="connsiteX66" fmla="*/ 464344 w 2369344"/>
                <a:gd name="connsiteY66" fmla="*/ 526256 h 809625"/>
                <a:gd name="connsiteX67" fmla="*/ 621506 w 2369344"/>
                <a:gd name="connsiteY67" fmla="*/ 476250 h 809625"/>
                <a:gd name="connsiteX68" fmla="*/ 857250 w 2369344"/>
                <a:gd name="connsiteY68" fmla="*/ 404812 h 809625"/>
                <a:gd name="connsiteX69" fmla="*/ 945356 w 2369344"/>
                <a:gd name="connsiteY69" fmla="*/ 37861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69344" h="809625">
                  <a:moveTo>
                    <a:pt x="945356" y="378619"/>
                  </a:moveTo>
                  <a:lnTo>
                    <a:pt x="1254919" y="280987"/>
                  </a:lnTo>
                  <a:lnTo>
                    <a:pt x="1388269" y="242887"/>
                  </a:lnTo>
                  <a:lnTo>
                    <a:pt x="1585913" y="190500"/>
                  </a:lnTo>
                  <a:lnTo>
                    <a:pt x="1812131" y="107156"/>
                  </a:lnTo>
                  <a:lnTo>
                    <a:pt x="1885950" y="80962"/>
                  </a:lnTo>
                  <a:lnTo>
                    <a:pt x="1916906" y="71437"/>
                  </a:lnTo>
                  <a:lnTo>
                    <a:pt x="1976438" y="35719"/>
                  </a:lnTo>
                  <a:lnTo>
                    <a:pt x="2021681" y="7144"/>
                  </a:lnTo>
                  <a:lnTo>
                    <a:pt x="2040731" y="0"/>
                  </a:lnTo>
                  <a:lnTo>
                    <a:pt x="2078831" y="0"/>
                  </a:lnTo>
                  <a:lnTo>
                    <a:pt x="2126456" y="7144"/>
                  </a:lnTo>
                  <a:lnTo>
                    <a:pt x="2178844" y="21431"/>
                  </a:lnTo>
                  <a:lnTo>
                    <a:pt x="2233613" y="42862"/>
                  </a:lnTo>
                  <a:lnTo>
                    <a:pt x="2281238" y="66675"/>
                  </a:lnTo>
                  <a:lnTo>
                    <a:pt x="2326481" y="88106"/>
                  </a:lnTo>
                  <a:lnTo>
                    <a:pt x="2352675" y="104775"/>
                  </a:lnTo>
                  <a:lnTo>
                    <a:pt x="2359819" y="111919"/>
                  </a:lnTo>
                  <a:lnTo>
                    <a:pt x="2366963" y="123825"/>
                  </a:lnTo>
                  <a:lnTo>
                    <a:pt x="2369344" y="135731"/>
                  </a:lnTo>
                  <a:lnTo>
                    <a:pt x="2362200" y="166687"/>
                  </a:lnTo>
                  <a:lnTo>
                    <a:pt x="2345531" y="192881"/>
                  </a:lnTo>
                  <a:lnTo>
                    <a:pt x="2321719" y="221456"/>
                  </a:lnTo>
                  <a:lnTo>
                    <a:pt x="2300288" y="242887"/>
                  </a:lnTo>
                  <a:lnTo>
                    <a:pt x="2264569" y="259556"/>
                  </a:lnTo>
                  <a:lnTo>
                    <a:pt x="2216944" y="269081"/>
                  </a:lnTo>
                  <a:lnTo>
                    <a:pt x="2140744" y="273844"/>
                  </a:lnTo>
                  <a:lnTo>
                    <a:pt x="2081213" y="273844"/>
                  </a:lnTo>
                  <a:lnTo>
                    <a:pt x="1952625" y="288131"/>
                  </a:lnTo>
                  <a:lnTo>
                    <a:pt x="1804988" y="311944"/>
                  </a:lnTo>
                  <a:lnTo>
                    <a:pt x="1628775" y="354806"/>
                  </a:lnTo>
                  <a:lnTo>
                    <a:pt x="1571625" y="373856"/>
                  </a:lnTo>
                  <a:lnTo>
                    <a:pt x="1197769" y="490537"/>
                  </a:lnTo>
                  <a:lnTo>
                    <a:pt x="1035844" y="550069"/>
                  </a:lnTo>
                  <a:lnTo>
                    <a:pt x="890588" y="604837"/>
                  </a:lnTo>
                  <a:lnTo>
                    <a:pt x="816769" y="633412"/>
                  </a:lnTo>
                  <a:lnTo>
                    <a:pt x="702469" y="673894"/>
                  </a:lnTo>
                  <a:lnTo>
                    <a:pt x="638175" y="695325"/>
                  </a:lnTo>
                  <a:lnTo>
                    <a:pt x="602456" y="716756"/>
                  </a:lnTo>
                  <a:lnTo>
                    <a:pt x="540544" y="752475"/>
                  </a:lnTo>
                  <a:lnTo>
                    <a:pt x="438150" y="797719"/>
                  </a:lnTo>
                  <a:lnTo>
                    <a:pt x="404813" y="807244"/>
                  </a:lnTo>
                  <a:lnTo>
                    <a:pt x="392906" y="809625"/>
                  </a:lnTo>
                  <a:lnTo>
                    <a:pt x="378619" y="802481"/>
                  </a:lnTo>
                  <a:lnTo>
                    <a:pt x="357188" y="781050"/>
                  </a:lnTo>
                  <a:lnTo>
                    <a:pt x="288131" y="723900"/>
                  </a:lnTo>
                  <a:lnTo>
                    <a:pt x="188119" y="642937"/>
                  </a:lnTo>
                  <a:lnTo>
                    <a:pt x="123825" y="590550"/>
                  </a:lnTo>
                  <a:lnTo>
                    <a:pt x="69056" y="542925"/>
                  </a:lnTo>
                  <a:lnTo>
                    <a:pt x="23813" y="507206"/>
                  </a:lnTo>
                  <a:lnTo>
                    <a:pt x="9525" y="492919"/>
                  </a:lnTo>
                  <a:lnTo>
                    <a:pt x="2381" y="473869"/>
                  </a:lnTo>
                  <a:lnTo>
                    <a:pt x="0" y="447675"/>
                  </a:lnTo>
                  <a:lnTo>
                    <a:pt x="4763" y="435769"/>
                  </a:lnTo>
                  <a:lnTo>
                    <a:pt x="11906" y="431006"/>
                  </a:lnTo>
                  <a:lnTo>
                    <a:pt x="19050" y="428625"/>
                  </a:lnTo>
                  <a:lnTo>
                    <a:pt x="33338" y="428625"/>
                  </a:lnTo>
                  <a:lnTo>
                    <a:pt x="50006" y="435769"/>
                  </a:lnTo>
                  <a:lnTo>
                    <a:pt x="83344" y="452437"/>
                  </a:lnTo>
                  <a:lnTo>
                    <a:pt x="123825" y="478631"/>
                  </a:lnTo>
                  <a:lnTo>
                    <a:pt x="157163" y="497681"/>
                  </a:lnTo>
                  <a:lnTo>
                    <a:pt x="195263" y="514350"/>
                  </a:lnTo>
                  <a:lnTo>
                    <a:pt x="233363" y="526256"/>
                  </a:lnTo>
                  <a:lnTo>
                    <a:pt x="292894" y="538162"/>
                  </a:lnTo>
                  <a:lnTo>
                    <a:pt x="345281" y="542925"/>
                  </a:lnTo>
                  <a:lnTo>
                    <a:pt x="388144" y="540544"/>
                  </a:lnTo>
                  <a:lnTo>
                    <a:pt x="464344" y="526256"/>
                  </a:lnTo>
                  <a:lnTo>
                    <a:pt x="621506" y="476250"/>
                  </a:lnTo>
                  <a:lnTo>
                    <a:pt x="857250" y="404812"/>
                  </a:lnTo>
                  <a:lnTo>
                    <a:pt x="94535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5E3F9117-87E4-47F1-AC03-CBBD5E51ADE3}"/>
                </a:ext>
              </a:extLst>
            </p:cNvPr>
            <p:cNvSpPr/>
            <p:nvPr/>
          </p:nvSpPr>
          <p:spPr>
            <a:xfrm>
              <a:off x="5403850" y="2124075"/>
              <a:ext cx="479425" cy="2393950"/>
            </a:xfrm>
            <a:custGeom>
              <a:avLst/>
              <a:gdLst>
                <a:gd name="connsiteX0" fmla="*/ 187325 w 479425"/>
                <a:gd name="connsiteY0" fmla="*/ 774700 h 2393950"/>
                <a:gd name="connsiteX1" fmla="*/ 187325 w 479425"/>
                <a:gd name="connsiteY1" fmla="*/ 454025 h 2393950"/>
                <a:gd name="connsiteX2" fmla="*/ 184150 w 479425"/>
                <a:gd name="connsiteY2" fmla="*/ 422275 h 2393950"/>
                <a:gd name="connsiteX3" fmla="*/ 180975 w 479425"/>
                <a:gd name="connsiteY3" fmla="*/ 390525 h 2393950"/>
                <a:gd name="connsiteX4" fmla="*/ 161925 w 479425"/>
                <a:gd name="connsiteY4" fmla="*/ 330200 h 2393950"/>
                <a:gd name="connsiteX5" fmla="*/ 114300 w 479425"/>
                <a:gd name="connsiteY5" fmla="*/ 228600 h 2393950"/>
                <a:gd name="connsiteX6" fmla="*/ 66675 w 479425"/>
                <a:gd name="connsiteY6" fmla="*/ 139700 h 2393950"/>
                <a:gd name="connsiteX7" fmla="*/ 28575 w 479425"/>
                <a:gd name="connsiteY7" fmla="*/ 79375 h 2393950"/>
                <a:gd name="connsiteX8" fmla="*/ 9525 w 479425"/>
                <a:gd name="connsiteY8" fmla="*/ 50800 h 2393950"/>
                <a:gd name="connsiteX9" fmla="*/ 0 w 479425"/>
                <a:gd name="connsiteY9" fmla="*/ 22225 h 2393950"/>
                <a:gd name="connsiteX10" fmla="*/ 0 w 479425"/>
                <a:gd name="connsiteY10" fmla="*/ 12700 h 2393950"/>
                <a:gd name="connsiteX11" fmla="*/ 3175 w 479425"/>
                <a:gd name="connsiteY11" fmla="*/ 3175 h 2393950"/>
                <a:gd name="connsiteX12" fmla="*/ 12700 w 479425"/>
                <a:gd name="connsiteY12" fmla="*/ 0 h 2393950"/>
                <a:gd name="connsiteX13" fmla="*/ 41275 w 479425"/>
                <a:gd name="connsiteY13" fmla="*/ 6350 h 2393950"/>
                <a:gd name="connsiteX14" fmla="*/ 130175 w 479425"/>
                <a:gd name="connsiteY14" fmla="*/ 38100 h 2393950"/>
                <a:gd name="connsiteX15" fmla="*/ 209550 w 479425"/>
                <a:gd name="connsiteY15" fmla="*/ 73025 h 2393950"/>
                <a:gd name="connsiteX16" fmla="*/ 260350 w 479425"/>
                <a:gd name="connsiteY16" fmla="*/ 95250 h 2393950"/>
                <a:gd name="connsiteX17" fmla="*/ 298450 w 479425"/>
                <a:gd name="connsiteY17" fmla="*/ 117475 h 2393950"/>
                <a:gd name="connsiteX18" fmla="*/ 349250 w 479425"/>
                <a:gd name="connsiteY18" fmla="*/ 152400 h 2393950"/>
                <a:gd name="connsiteX19" fmla="*/ 393700 w 479425"/>
                <a:gd name="connsiteY19" fmla="*/ 187325 h 2393950"/>
                <a:gd name="connsiteX20" fmla="*/ 431800 w 479425"/>
                <a:gd name="connsiteY20" fmla="*/ 222250 h 2393950"/>
                <a:gd name="connsiteX21" fmla="*/ 454025 w 479425"/>
                <a:gd name="connsiteY21" fmla="*/ 250825 h 2393950"/>
                <a:gd name="connsiteX22" fmla="*/ 473075 w 479425"/>
                <a:gd name="connsiteY22" fmla="*/ 285750 h 2393950"/>
                <a:gd name="connsiteX23" fmla="*/ 479425 w 479425"/>
                <a:gd name="connsiteY23" fmla="*/ 307975 h 2393950"/>
                <a:gd name="connsiteX24" fmla="*/ 476250 w 479425"/>
                <a:gd name="connsiteY24" fmla="*/ 323850 h 2393950"/>
                <a:gd name="connsiteX25" fmla="*/ 466725 w 479425"/>
                <a:gd name="connsiteY25" fmla="*/ 349250 h 2393950"/>
                <a:gd name="connsiteX26" fmla="*/ 454025 w 479425"/>
                <a:gd name="connsiteY26" fmla="*/ 381000 h 2393950"/>
                <a:gd name="connsiteX27" fmla="*/ 425450 w 479425"/>
                <a:gd name="connsiteY27" fmla="*/ 460375 h 2393950"/>
                <a:gd name="connsiteX28" fmla="*/ 412750 w 479425"/>
                <a:gd name="connsiteY28" fmla="*/ 520700 h 2393950"/>
                <a:gd name="connsiteX29" fmla="*/ 412750 w 479425"/>
                <a:gd name="connsiteY29" fmla="*/ 714375 h 2393950"/>
                <a:gd name="connsiteX30" fmla="*/ 412750 w 479425"/>
                <a:gd name="connsiteY30" fmla="*/ 1377950 h 2393950"/>
                <a:gd name="connsiteX31" fmla="*/ 412750 w 479425"/>
                <a:gd name="connsiteY31" fmla="*/ 1565275 h 2393950"/>
                <a:gd name="connsiteX32" fmla="*/ 412750 w 479425"/>
                <a:gd name="connsiteY32" fmla="*/ 1689100 h 2393950"/>
                <a:gd name="connsiteX33" fmla="*/ 403225 w 479425"/>
                <a:gd name="connsiteY33" fmla="*/ 1917700 h 2393950"/>
                <a:gd name="connsiteX34" fmla="*/ 387350 w 479425"/>
                <a:gd name="connsiteY34" fmla="*/ 2108200 h 2393950"/>
                <a:gd name="connsiteX35" fmla="*/ 390525 w 479425"/>
                <a:gd name="connsiteY35" fmla="*/ 2317750 h 2393950"/>
                <a:gd name="connsiteX36" fmla="*/ 387350 w 479425"/>
                <a:gd name="connsiteY36" fmla="*/ 2339975 h 2393950"/>
                <a:gd name="connsiteX37" fmla="*/ 361950 w 479425"/>
                <a:gd name="connsiteY37" fmla="*/ 2374900 h 2393950"/>
                <a:gd name="connsiteX38" fmla="*/ 333375 w 479425"/>
                <a:gd name="connsiteY38" fmla="*/ 2393950 h 2393950"/>
                <a:gd name="connsiteX39" fmla="*/ 311150 w 479425"/>
                <a:gd name="connsiteY39" fmla="*/ 2393950 h 2393950"/>
                <a:gd name="connsiteX40" fmla="*/ 276225 w 479425"/>
                <a:gd name="connsiteY40" fmla="*/ 2378075 h 2393950"/>
                <a:gd name="connsiteX41" fmla="*/ 247650 w 479425"/>
                <a:gd name="connsiteY41" fmla="*/ 2355850 h 2393950"/>
                <a:gd name="connsiteX42" fmla="*/ 219075 w 479425"/>
                <a:gd name="connsiteY42" fmla="*/ 2314575 h 2393950"/>
                <a:gd name="connsiteX43" fmla="*/ 187325 w 479425"/>
                <a:gd name="connsiteY43" fmla="*/ 2251075 h 2393950"/>
                <a:gd name="connsiteX44" fmla="*/ 158750 w 479425"/>
                <a:gd name="connsiteY44" fmla="*/ 2165350 h 2393950"/>
                <a:gd name="connsiteX45" fmla="*/ 133350 w 479425"/>
                <a:gd name="connsiteY45" fmla="*/ 2054225 h 2393950"/>
                <a:gd name="connsiteX46" fmla="*/ 120650 w 479425"/>
                <a:gd name="connsiteY46" fmla="*/ 1974850 h 2393950"/>
                <a:gd name="connsiteX47" fmla="*/ 123825 w 479425"/>
                <a:gd name="connsiteY47" fmla="*/ 1946275 h 2393950"/>
                <a:gd name="connsiteX48" fmla="*/ 142875 w 479425"/>
                <a:gd name="connsiteY48" fmla="*/ 1863725 h 2393950"/>
                <a:gd name="connsiteX49" fmla="*/ 180975 w 479425"/>
                <a:gd name="connsiteY49" fmla="*/ 1695450 h 2393950"/>
                <a:gd name="connsiteX50" fmla="*/ 190500 w 479425"/>
                <a:gd name="connsiteY50" fmla="*/ 1654175 h 2393950"/>
                <a:gd name="connsiteX51" fmla="*/ 190500 w 479425"/>
                <a:gd name="connsiteY51" fmla="*/ 1527175 h 2393950"/>
                <a:gd name="connsiteX52" fmla="*/ 187325 w 479425"/>
                <a:gd name="connsiteY52" fmla="*/ 774700 h 239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79425" h="2393950">
                  <a:moveTo>
                    <a:pt x="187325" y="774700"/>
                  </a:moveTo>
                  <a:lnTo>
                    <a:pt x="187325" y="454025"/>
                  </a:lnTo>
                  <a:lnTo>
                    <a:pt x="184150" y="422275"/>
                  </a:lnTo>
                  <a:lnTo>
                    <a:pt x="180975" y="390525"/>
                  </a:lnTo>
                  <a:lnTo>
                    <a:pt x="161925" y="330200"/>
                  </a:lnTo>
                  <a:lnTo>
                    <a:pt x="114300" y="228600"/>
                  </a:lnTo>
                  <a:lnTo>
                    <a:pt x="66675" y="139700"/>
                  </a:lnTo>
                  <a:lnTo>
                    <a:pt x="28575" y="79375"/>
                  </a:lnTo>
                  <a:lnTo>
                    <a:pt x="9525" y="50800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3175"/>
                  </a:lnTo>
                  <a:lnTo>
                    <a:pt x="12700" y="0"/>
                  </a:lnTo>
                  <a:lnTo>
                    <a:pt x="41275" y="6350"/>
                  </a:lnTo>
                  <a:lnTo>
                    <a:pt x="130175" y="38100"/>
                  </a:lnTo>
                  <a:lnTo>
                    <a:pt x="209550" y="73025"/>
                  </a:lnTo>
                  <a:lnTo>
                    <a:pt x="260350" y="95250"/>
                  </a:lnTo>
                  <a:lnTo>
                    <a:pt x="298450" y="117475"/>
                  </a:lnTo>
                  <a:lnTo>
                    <a:pt x="349250" y="152400"/>
                  </a:lnTo>
                  <a:lnTo>
                    <a:pt x="393700" y="187325"/>
                  </a:lnTo>
                  <a:lnTo>
                    <a:pt x="431800" y="222250"/>
                  </a:lnTo>
                  <a:lnTo>
                    <a:pt x="454025" y="250825"/>
                  </a:lnTo>
                  <a:lnTo>
                    <a:pt x="473075" y="285750"/>
                  </a:lnTo>
                  <a:lnTo>
                    <a:pt x="479425" y="307975"/>
                  </a:lnTo>
                  <a:lnTo>
                    <a:pt x="476250" y="323850"/>
                  </a:lnTo>
                  <a:lnTo>
                    <a:pt x="466725" y="349250"/>
                  </a:lnTo>
                  <a:lnTo>
                    <a:pt x="454025" y="381000"/>
                  </a:lnTo>
                  <a:lnTo>
                    <a:pt x="425450" y="460375"/>
                  </a:lnTo>
                  <a:lnTo>
                    <a:pt x="412750" y="520700"/>
                  </a:lnTo>
                  <a:lnTo>
                    <a:pt x="412750" y="714375"/>
                  </a:lnTo>
                  <a:lnTo>
                    <a:pt x="412750" y="1377950"/>
                  </a:lnTo>
                  <a:lnTo>
                    <a:pt x="412750" y="1565275"/>
                  </a:lnTo>
                  <a:lnTo>
                    <a:pt x="412750" y="1689100"/>
                  </a:lnTo>
                  <a:lnTo>
                    <a:pt x="403225" y="1917700"/>
                  </a:lnTo>
                  <a:lnTo>
                    <a:pt x="387350" y="2108200"/>
                  </a:lnTo>
                  <a:cubicBezTo>
                    <a:pt x="388408" y="2178050"/>
                    <a:pt x="389467" y="2247900"/>
                    <a:pt x="390525" y="2317750"/>
                  </a:cubicBezTo>
                  <a:lnTo>
                    <a:pt x="387350" y="2339975"/>
                  </a:lnTo>
                  <a:lnTo>
                    <a:pt x="361950" y="2374900"/>
                  </a:lnTo>
                  <a:lnTo>
                    <a:pt x="333375" y="2393950"/>
                  </a:lnTo>
                  <a:lnTo>
                    <a:pt x="311150" y="2393950"/>
                  </a:lnTo>
                  <a:lnTo>
                    <a:pt x="276225" y="2378075"/>
                  </a:lnTo>
                  <a:lnTo>
                    <a:pt x="247650" y="2355850"/>
                  </a:lnTo>
                  <a:lnTo>
                    <a:pt x="219075" y="2314575"/>
                  </a:lnTo>
                  <a:lnTo>
                    <a:pt x="187325" y="2251075"/>
                  </a:lnTo>
                  <a:lnTo>
                    <a:pt x="158750" y="2165350"/>
                  </a:lnTo>
                  <a:lnTo>
                    <a:pt x="133350" y="2054225"/>
                  </a:lnTo>
                  <a:lnTo>
                    <a:pt x="120650" y="1974850"/>
                  </a:lnTo>
                  <a:lnTo>
                    <a:pt x="123825" y="1946275"/>
                  </a:lnTo>
                  <a:lnTo>
                    <a:pt x="142875" y="1863725"/>
                  </a:lnTo>
                  <a:lnTo>
                    <a:pt x="180975" y="1695450"/>
                  </a:lnTo>
                  <a:lnTo>
                    <a:pt x="190500" y="1654175"/>
                  </a:lnTo>
                  <a:lnTo>
                    <a:pt x="190500" y="1527175"/>
                  </a:lnTo>
                  <a:cubicBezTo>
                    <a:pt x="189442" y="1285875"/>
                    <a:pt x="188383" y="1044575"/>
                    <a:pt x="187325" y="774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9">
              <a:extLst>
                <a:ext uri="{FF2B5EF4-FFF2-40B4-BE49-F238E27FC236}">
                  <a16:creationId xmlns:a16="http://schemas.microsoft.com/office/drawing/2014/main" id="{C2899BA9-A92A-4A10-9EB2-578356007036}"/>
                </a:ext>
              </a:extLst>
            </p:cNvPr>
            <p:cNvSpPr/>
            <p:nvPr/>
          </p:nvSpPr>
          <p:spPr>
            <a:xfrm rot="16200000">
              <a:off x="4564856" y="3475832"/>
              <a:ext cx="4352925" cy="554038"/>
            </a:xfrm>
            <a:custGeom>
              <a:avLst/>
              <a:gdLst>
                <a:gd name="connsiteX0" fmla="*/ 2340723 w 4353109"/>
                <a:gd name="connsiteY0" fmla="*/ 448373 h 554288"/>
                <a:gd name="connsiteX1" fmla="*/ 2845585 w 4353109"/>
                <a:gd name="connsiteY1" fmla="*/ 448373 h 554288"/>
                <a:gd name="connsiteX2" fmla="*/ 3089190 w 4353109"/>
                <a:gd name="connsiteY2" fmla="*/ 448373 h 554288"/>
                <a:gd name="connsiteX3" fmla="*/ 3329264 w 4353109"/>
                <a:gd name="connsiteY3" fmla="*/ 462495 h 554288"/>
                <a:gd name="connsiteX4" fmla="*/ 3615234 w 4353109"/>
                <a:gd name="connsiteY4" fmla="*/ 487209 h 554288"/>
                <a:gd name="connsiteX5" fmla="*/ 3830595 w 4353109"/>
                <a:gd name="connsiteY5" fmla="*/ 508392 h 554288"/>
                <a:gd name="connsiteX6" fmla="*/ 3908266 w 4353109"/>
                <a:gd name="connsiteY6" fmla="*/ 515453 h 554288"/>
                <a:gd name="connsiteX7" fmla="*/ 3925918 w 4353109"/>
                <a:gd name="connsiteY7" fmla="*/ 518983 h 554288"/>
                <a:gd name="connsiteX8" fmla="*/ 3961223 w 4353109"/>
                <a:gd name="connsiteY8" fmla="*/ 533105 h 554288"/>
                <a:gd name="connsiteX9" fmla="*/ 4007120 w 4353109"/>
                <a:gd name="connsiteY9" fmla="*/ 547227 h 554288"/>
                <a:gd name="connsiteX10" fmla="*/ 4038895 w 4353109"/>
                <a:gd name="connsiteY10" fmla="*/ 554288 h 554288"/>
                <a:gd name="connsiteX11" fmla="*/ 4084791 w 4353109"/>
                <a:gd name="connsiteY11" fmla="*/ 554288 h 554288"/>
                <a:gd name="connsiteX12" fmla="*/ 4116566 w 4353109"/>
                <a:gd name="connsiteY12" fmla="*/ 543697 h 554288"/>
                <a:gd name="connsiteX13" fmla="*/ 4155401 w 4353109"/>
                <a:gd name="connsiteY13" fmla="*/ 515453 h 554288"/>
                <a:gd name="connsiteX14" fmla="*/ 4197767 w 4353109"/>
                <a:gd name="connsiteY14" fmla="*/ 462495 h 554288"/>
                <a:gd name="connsiteX15" fmla="*/ 4261316 w 4353109"/>
                <a:gd name="connsiteY15" fmla="*/ 363641 h 554288"/>
                <a:gd name="connsiteX16" fmla="*/ 4307213 w 4353109"/>
                <a:gd name="connsiteY16" fmla="*/ 271848 h 554288"/>
                <a:gd name="connsiteX17" fmla="*/ 4331926 w 4353109"/>
                <a:gd name="connsiteY17" fmla="*/ 218891 h 554288"/>
                <a:gd name="connsiteX18" fmla="*/ 4342518 w 4353109"/>
                <a:gd name="connsiteY18" fmla="*/ 169464 h 554288"/>
                <a:gd name="connsiteX19" fmla="*/ 4353109 w 4353109"/>
                <a:gd name="connsiteY19" fmla="*/ 95323 h 554288"/>
                <a:gd name="connsiteX20" fmla="*/ 4353109 w 4353109"/>
                <a:gd name="connsiteY20" fmla="*/ 24713 h 554288"/>
                <a:gd name="connsiteX21" fmla="*/ 4342518 w 4353109"/>
                <a:gd name="connsiteY21" fmla="*/ 7061 h 554288"/>
                <a:gd name="connsiteX22" fmla="*/ 4335457 w 4353109"/>
                <a:gd name="connsiteY22" fmla="*/ 0 h 554288"/>
                <a:gd name="connsiteX23" fmla="*/ 4321335 w 4353109"/>
                <a:gd name="connsiteY23" fmla="*/ 0 h 554288"/>
                <a:gd name="connsiteX24" fmla="*/ 4293091 w 4353109"/>
                <a:gd name="connsiteY24" fmla="*/ 14122 h 554288"/>
                <a:gd name="connsiteX25" fmla="*/ 4261316 w 4353109"/>
                <a:gd name="connsiteY25" fmla="*/ 60018 h 554288"/>
                <a:gd name="connsiteX26" fmla="*/ 4208359 w 4353109"/>
                <a:gd name="connsiteY26" fmla="*/ 120037 h 554288"/>
                <a:gd name="connsiteX27" fmla="*/ 4158932 w 4353109"/>
                <a:gd name="connsiteY27" fmla="*/ 162403 h 554288"/>
                <a:gd name="connsiteX28" fmla="*/ 4102444 w 4353109"/>
                <a:gd name="connsiteY28" fmla="*/ 197708 h 554288"/>
                <a:gd name="connsiteX29" fmla="*/ 4056547 w 4353109"/>
                <a:gd name="connsiteY29" fmla="*/ 222421 h 554288"/>
                <a:gd name="connsiteX30" fmla="*/ 3982406 w 4353109"/>
                <a:gd name="connsiteY30" fmla="*/ 243604 h 554288"/>
                <a:gd name="connsiteX31" fmla="*/ 3915327 w 4353109"/>
                <a:gd name="connsiteY31" fmla="*/ 247135 h 554288"/>
                <a:gd name="connsiteX32" fmla="*/ 3795290 w 4353109"/>
                <a:gd name="connsiteY32" fmla="*/ 247135 h 554288"/>
                <a:gd name="connsiteX33" fmla="*/ 3530502 w 4353109"/>
                <a:gd name="connsiteY33" fmla="*/ 243604 h 554288"/>
                <a:gd name="connsiteX34" fmla="*/ 3272776 w 4353109"/>
                <a:gd name="connsiteY34" fmla="*/ 240074 h 554288"/>
                <a:gd name="connsiteX35" fmla="*/ 3015049 w 4353109"/>
                <a:gd name="connsiteY35" fmla="*/ 240074 h 554288"/>
                <a:gd name="connsiteX36" fmla="*/ 2700834 w 4353109"/>
                <a:gd name="connsiteY36" fmla="*/ 236543 h 554288"/>
                <a:gd name="connsiteX37" fmla="*/ 2270113 w 4353109"/>
                <a:gd name="connsiteY37" fmla="*/ 233013 h 554288"/>
                <a:gd name="connsiteX38" fmla="*/ 1737007 w 4353109"/>
                <a:gd name="connsiteY38" fmla="*/ 229482 h 554288"/>
                <a:gd name="connsiteX39" fmla="*/ 1405140 w 4353109"/>
                <a:gd name="connsiteY39" fmla="*/ 225952 h 554288"/>
                <a:gd name="connsiteX40" fmla="*/ 1203901 w 4353109"/>
                <a:gd name="connsiteY40" fmla="*/ 229482 h 554288"/>
                <a:gd name="connsiteX41" fmla="*/ 956766 w 4353109"/>
                <a:gd name="connsiteY41" fmla="*/ 240074 h 554288"/>
                <a:gd name="connsiteX42" fmla="*/ 646082 w 4353109"/>
                <a:gd name="connsiteY42" fmla="*/ 247135 h 554288"/>
                <a:gd name="connsiteX43" fmla="*/ 547228 w 4353109"/>
                <a:gd name="connsiteY43" fmla="*/ 247135 h 554288"/>
                <a:gd name="connsiteX44" fmla="*/ 31775 w 4353109"/>
                <a:gd name="connsiteY44" fmla="*/ 247135 h 554288"/>
                <a:gd name="connsiteX45" fmla="*/ 10592 w 4353109"/>
                <a:gd name="connsiteY45" fmla="*/ 261257 h 554288"/>
                <a:gd name="connsiteX46" fmla="*/ 0 w 4353109"/>
                <a:gd name="connsiteY46" fmla="*/ 278909 h 554288"/>
                <a:gd name="connsiteX47" fmla="*/ 0 w 4353109"/>
                <a:gd name="connsiteY47" fmla="*/ 289501 h 554288"/>
                <a:gd name="connsiteX48" fmla="*/ 7061 w 4353109"/>
                <a:gd name="connsiteY48" fmla="*/ 314214 h 554288"/>
                <a:gd name="connsiteX49" fmla="*/ 28244 w 4353109"/>
                <a:gd name="connsiteY49" fmla="*/ 342458 h 554288"/>
                <a:gd name="connsiteX50" fmla="*/ 52958 w 4353109"/>
                <a:gd name="connsiteY50" fmla="*/ 363641 h 554288"/>
                <a:gd name="connsiteX51" fmla="*/ 130629 w 4353109"/>
                <a:gd name="connsiteY51" fmla="*/ 413068 h 554288"/>
                <a:gd name="connsiteX52" fmla="*/ 236544 w 4353109"/>
                <a:gd name="connsiteY52" fmla="*/ 466026 h 554288"/>
                <a:gd name="connsiteX53" fmla="*/ 338928 w 4353109"/>
                <a:gd name="connsiteY53" fmla="*/ 504861 h 554288"/>
                <a:gd name="connsiteX54" fmla="*/ 434252 w 4353109"/>
                <a:gd name="connsiteY54" fmla="*/ 533105 h 554288"/>
                <a:gd name="connsiteX55" fmla="*/ 473088 w 4353109"/>
                <a:gd name="connsiteY55" fmla="*/ 536636 h 554288"/>
                <a:gd name="connsiteX56" fmla="*/ 610777 w 4353109"/>
                <a:gd name="connsiteY56" fmla="*/ 518983 h 554288"/>
                <a:gd name="connsiteX57" fmla="*/ 766119 w 4353109"/>
                <a:gd name="connsiteY57" fmla="*/ 497800 h 554288"/>
                <a:gd name="connsiteX58" fmla="*/ 953236 w 4353109"/>
                <a:gd name="connsiteY58" fmla="*/ 476617 h 554288"/>
                <a:gd name="connsiteX59" fmla="*/ 1203901 w 4353109"/>
                <a:gd name="connsiteY59" fmla="*/ 458965 h 554288"/>
                <a:gd name="connsiteX60" fmla="*/ 1458098 w 4353109"/>
                <a:gd name="connsiteY60" fmla="*/ 451904 h 554288"/>
                <a:gd name="connsiteX61" fmla="*/ 1754660 w 4353109"/>
                <a:gd name="connsiteY61" fmla="*/ 448373 h 554288"/>
                <a:gd name="connsiteX62" fmla="*/ 2135954 w 4353109"/>
                <a:gd name="connsiteY62" fmla="*/ 448373 h 554288"/>
                <a:gd name="connsiteX63" fmla="*/ 2280705 w 4353109"/>
                <a:gd name="connsiteY63" fmla="*/ 448373 h 554288"/>
                <a:gd name="connsiteX64" fmla="*/ 2340723 w 4353109"/>
                <a:gd name="connsiteY64" fmla="*/ 448373 h 55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3109" h="554288">
                  <a:moveTo>
                    <a:pt x="2340723" y="448373"/>
                  </a:moveTo>
                  <a:lnTo>
                    <a:pt x="2845585" y="448373"/>
                  </a:lnTo>
                  <a:lnTo>
                    <a:pt x="3089190" y="448373"/>
                  </a:lnTo>
                  <a:lnTo>
                    <a:pt x="3329264" y="462495"/>
                  </a:lnTo>
                  <a:lnTo>
                    <a:pt x="3615234" y="487209"/>
                  </a:lnTo>
                  <a:lnTo>
                    <a:pt x="3830595" y="508392"/>
                  </a:lnTo>
                  <a:lnTo>
                    <a:pt x="3908266" y="515453"/>
                  </a:lnTo>
                  <a:lnTo>
                    <a:pt x="3925918" y="518983"/>
                  </a:lnTo>
                  <a:lnTo>
                    <a:pt x="3961223" y="533105"/>
                  </a:lnTo>
                  <a:lnTo>
                    <a:pt x="4007120" y="547227"/>
                  </a:lnTo>
                  <a:lnTo>
                    <a:pt x="4038895" y="554288"/>
                  </a:lnTo>
                  <a:lnTo>
                    <a:pt x="4084791" y="554288"/>
                  </a:lnTo>
                  <a:lnTo>
                    <a:pt x="4116566" y="543697"/>
                  </a:lnTo>
                  <a:lnTo>
                    <a:pt x="4155401" y="515453"/>
                  </a:lnTo>
                  <a:lnTo>
                    <a:pt x="4197767" y="462495"/>
                  </a:lnTo>
                  <a:lnTo>
                    <a:pt x="4261316" y="363641"/>
                  </a:lnTo>
                  <a:lnTo>
                    <a:pt x="4307213" y="271848"/>
                  </a:lnTo>
                  <a:lnTo>
                    <a:pt x="4331926" y="218891"/>
                  </a:lnTo>
                  <a:lnTo>
                    <a:pt x="4342518" y="169464"/>
                  </a:lnTo>
                  <a:lnTo>
                    <a:pt x="4353109" y="95323"/>
                  </a:lnTo>
                  <a:lnTo>
                    <a:pt x="4353109" y="24713"/>
                  </a:lnTo>
                  <a:lnTo>
                    <a:pt x="4342518" y="7061"/>
                  </a:lnTo>
                  <a:lnTo>
                    <a:pt x="4335457" y="0"/>
                  </a:lnTo>
                  <a:lnTo>
                    <a:pt x="4321335" y="0"/>
                  </a:lnTo>
                  <a:lnTo>
                    <a:pt x="4293091" y="14122"/>
                  </a:lnTo>
                  <a:lnTo>
                    <a:pt x="4261316" y="60018"/>
                  </a:lnTo>
                  <a:lnTo>
                    <a:pt x="4208359" y="120037"/>
                  </a:lnTo>
                  <a:lnTo>
                    <a:pt x="4158932" y="162403"/>
                  </a:lnTo>
                  <a:lnTo>
                    <a:pt x="4102444" y="197708"/>
                  </a:lnTo>
                  <a:lnTo>
                    <a:pt x="4056547" y="222421"/>
                  </a:lnTo>
                  <a:lnTo>
                    <a:pt x="3982406" y="243604"/>
                  </a:lnTo>
                  <a:lnTo>
                    <a:pt x="3915327" y="247135"/>
                  </a:lnTo>
                  <a:lnTo>
                    <a:pt x="3795290" y="247135"/>
                  </a:lnTo>
                  <a:lnTo>
                    <a:pt x="3530502" y="243604"/>
                  </a:lnTo>
                  <a:lnTo>
                    <a:pt x="3272776" y="240074"/>
                  </a:lnTo>
                  <a:lnTo>
                    <a:pt x="3015049" y="240074"/>
                  </a:lnTo>
                  <a:lnTo>
                    <a:pt x="2700834" y="236543"/>
                  </a:lnTo>
                  <a:lnTo>
                    <a:pt x="2270113" y="233013"/>
                  </a:lnTo>
                  <a:lnTo>
                    <a:pt x="1737007" y="229482"/>
                  </a:lnTo>
                  <a:lnTo>
                    <a:pt x="1405140" y="225952"/>
                  </a:lnTo>
                  <a:lnTo>
                    <a:pt x="1203901" y="229482"/>
                  </a:lnTo>
                  <a:lnTo>
                    <a:pt x="956766" y="240074"/>
                  </a:lnTo>
                  <a:lnTo>
                    <a:pt x="646082" y="247135"/>
                  </a:lnTo>
                  <a:lnTo>
                    <a:pt x="547228" y="247135"/>
                  </a:lnTo>
                  <a:lnTo>
                    <a:pt x="31775" y="247135"/>
                  </a:lnTo>
                  <a:lnTo>
                    <a:pt x="10592" y="261257"/>
                  </a:lnTo>
                  <a:lnTo>
                    <a:pt x="0" y="278909"/>
                  </a:lnTo>
                  <a:lnTo>
                    <a:pt x="0" y="289501"/>
                  </a:lnTo>
                  <a:lnTo>
                    <a:pt x="7061" y="314214"/>
                  </a:lnTo>
                  <a:lnTo>
                    <a:pt x="28244" y="342458"/>
                  </a:lnTo>
                  <a:lnTo>
                    <a:pt x="52958" y="363641"/>
                  </a:lnTo>
                  <a:lnTo>
                    <a:pt x="130629" y="413068"/>
                  </a:lnTo>
                  <a:lnTo>
                    <a:pt x="236544" y="466026"/>
                  </a:lnTo>
                  <a:lnTo>
                    <a:pt x="338928" y="504861"/>
                  </a:lnTo>
                  <a:lnTo>
                    <a:pt x="434252" y="533105"/>
                  </a:lnTo>
                  <a:lnTo>
                    <a:pt x="473088" y="536636"/>
                  </a:lnTo>
                  <a:lnTo>
                    <a:pt x="610777" y="518983"/>
                  </a:lnTo>
                  <a:lnTo>
                    <a:pt x="766119" y="497800"/>
                  </a:lnTo>
                  <a:lnTo>
                    <a:pt x="953236" y="476617"/>
                  </a:lnTo>
                  <a:lnTo>
                    <a:pt x="1203901" y="458965"/>
                  </a:lnTo>
                  <a:lnTo>
                    <a:pt x="1458098" y="451904"/>
                  </a:lnTo>
                  <a:lnTo>
                    <a:pt x="1754660" y="448373"/>
                  </a:lnTo>
                  <a:lnTo>
                    <a:pt x="2135954" y="448373"/>
                  </a:lnTo>
                  <a:lnTo>
                    <a:pt x="2280705" y="448373"/>
                  </a:lnTo>
                  <a:lnTo>
                    <a:pt x="2340723" y="448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5">
              <a:extLst>
                <a:ext uri="{FF2B5EF4-FFF2-40B4-BE49-F238E27FC236}">
                  <a16:creationId xmlns:a16="http://schemas.microsoft.com/office/drawing/2014/main" id="{C4CC1238-DF13-40D9-B0C3-4189C0A2EE6F}"/>
                </a:ext>
              </a:extLst>
            </p:cNvPr>
            <p:cNvSpPr/>
            <p:nvPr/>
          </p:nvSpPr>
          <p:spPr>
            <a:xfrm rot="16200000">
              <a:off x="2173288" y="3729038"/>
              <a:ext cx="3851275" cy="460375"/>
            </a:xfrm>
            <a:custGeom>
              <a:avLst/>
              <a:gdLst>
                <a:gd name="connsiteX0" fmla="*/ 3260725 w 3851275"/>
                <a:gd name="connsiteY0" fmla="*/ 177800 h 460375"/>
                <a:gd name="connsiteX1" fmla="*/ 3105150 w 3851275"/>
                <a:gd name="connsiteY1" fmla="*/ 168275 h 460375"/>
                <a:gd name="connsiteX2" fmla="*/ 3000375 w 3851275"/>
                <a:gd name="connsiteY2" fmla="*/ 161925 h 460375"/>
                <a:gd name="connsiteX3" fmla="*/ 2346325 w 3851275"/>
                <a:gd name="connsiteY3" fmla="*/ 155575 h 460375"/>
                <a:gd name="connsiteX4" fmla="*/ 2228850 w 3851275"/>
                <a:gd name="connsiteY4" fmla="*/ 142875 h 460375"/>
                <a:gd name="connsiteX5" fmla="*/ 2051050 w 3851275"/>
                <a:gd name="connsiteY5" fmla="*/ 130175 h 460375"/>
                <a:gd name="connsiteX6" fmla="*/ 1841500 w 3851275"/>
                <a:gd name="connsiteY6" fmla="*/ 120650 h 460375"/>
                <a:gd name="connsiteX7" fmla="*/ 1622425 w 3851275"/>
                <a:gd name="connsiteY7" fmla="*/ 117475 h 460375"/>
                <a:gd name="connsiteX8" fmla="*/ 1463675 w 3851275"/>
                <a:gd name="connsiteY8" fmla="*/ 117475 h 460375"/>
                <a:gd name="connsiteX9" fmla="*/ 1273175 w 3851275"/>
                <a:gd name="connsiteY9" fmla="*/ 107950 h 460375"/>
                <a:gd name="connsiteX10" fmla="*/ 1035050 w 3851275"/>
                <a:gd name="connsiteY10" fmla="*/ 88900 h 460375"/>
                <a:gd name="connsiteX11" fmla="*/ 809625 w 3851275"/>
                <a:gd name="connsiteY11" fmla="*/ 66675 h 460375"/>
                <a:gd name="connsiteX12" fmla="*/ 654050 w 3851275"/>
                <a:gd name="connsiteY12" fmla="*/ 44450 h 460375"/>
                <a:gd name="connsiteX13" fmla="*/ 546100 w 3851275"/>
                <a:gd name="connsiteY13" fmla="*/ 22225 h 460375"/>
                <a:gd name="connsiteX14" fmla="*/ 495300 w 3851275"/>
                <a:gd name="connsiteY14" fmla="*/ 6350 h 460375"/>
                <a:gd name="connsiteX15" fmla="*/ 444500 w 3851275"/>
                <a:gd name="connsiteY15" fmla="*/ 15875 h 460375"/>
                <a:gd name="connsiteX16" fmla="*/ 222250 w 3851275"/>
                <a:gd name="connsiteY16" fmla="*/ 73025 h 460375"/>
                <a:gd name="connsiteX17" fmla="*/ 130175 w 3851275"/>
                <a:gd name="connsiteY17" fmla="*/ 95250 h 460375"/>
                <a:gd name="connsiteX18" fmla="*/ 95250 w 3851275"/>
                <a:gd name="connsiteY18" fmla="*/ 117475 h 460375"/>
                <a:gd name="connsiteX19" fmla="*/ 6350 w 3851275"/>
                <a:gd name="connsiteY19" fmla="*/ 177800 h 460375"/>
                <a:gd name="connsiteX20" fmla="*/ 3175 w 3851275"/>
                <a:gd name="connsiteY20" fmla="*/ 184150 h 460375"/>
                <a:gd name="connsiteX21" fmla="*/ 0 w 3851275"/>
                <a:gd name="connsiteY21" fmla="*/ 206375 h 460375"/>
                <a:gd name="connsiteX22" fmla="*/ 9525 w 3851275"/>
                <a:gd name="connsiteY22" fmla="*/ 228600 h 460375"/>
                <a:gd name="connsiteX23" fmla="*/ 19050 w 3851275"/>
                <a:gd name="connsiteY23" fmla="*/ 250825 h 460375"/>
                <a:gd name="connsiteX24" fmla="*/ 31750 w 3851275"/>
                <a:gd name="connsiteY24" fmla="*/ 263525 h 460375"/>
                <a:gd name="connsiteX25" fmla="*/ 57150 w 3851275"/>
                <a:gd name="connsiteY25" fmla="*/ 279400 h 460375"/>
                <a:gd name="connsiteX26" fmla="*/ 117475 w 3851275"/>
                <a:gd name="connsiteY26" fmla="*/ 292100 h 460375"/>
                <a:gd name="connsiteX27" fmla="*/ 323850 w 3851275"/>
                <a:gd name="connsiteY27" fmla="*/ 307975 h 460375"/>
                <a:gd name="connsiteX28" fmla="*/ 631825 w 3851275"/>
                <a:gd name="connsiteY28" fmla="*/ 323850 h 460375"/>
                <a:gd name="connsiteX29" fmla="*/ 984250 w 3851275"/>
                <a:gd name="connsiteY29" fmla="*/ 339725 h 460375"/>
                <a:gd name="connsiteX30" fmla="*/ 1397000 w 3851275"/>
                <a:gd name="connsiteY30" fmla="*/ 352425 h 460375"/>
                <a:gd name="connsiteX31" fmla="*/ 1784350 w 3851275"/>
                <a:gd name="connsiteY31" fmla="*/ 365125 h 460375"/>
                <a:gd name="connsiteX32" fmla="*/ 2254250 w 3851275"/>
                <a:gd name="connsiteY32" fmla="*/ 381000 h 460375"/>
                <a:gd name="connsiteX33" fmla="*/ 2441575 w 3851275"/>
                <a:gd name="connsiteY33" fmla="*/ 384175 h 460375"/>
                <a:gd name="connsiteX34" fmla="*/ 2530475 w 3851275"/>
                <a:gd name="connsiteY34" fmla="*/ 384175 h 460375"/>
                <a:gd name="connsiteX35" fmla="*/ 2787650 w 3851275"/>
                <a:gd name="connsiteY35" fmla="*/ 400050 h 460375"/>
                <a:gd name="connsiteX36" fmla="*/ 2924175 w 3851275"/>
                <a:gd name="connsiteY36" fmla="*/ 409575 h 460375"/>
                <a:gd name="connsiteX37" fmla="*/ 3162300 w 3851275"/>
                <a:gd name="connsiteY37" fmla="*/ 409575 h 460375"/>
                <a:gd name="connsiteX38" fmla="*/ 3298825 w 3851275"/>
                <a:gd name="connsiteY38" fmla="*/ 412750 h 460375"/>
                <a:gd name="connsiteX39" fmla="*/ 3400425 w 3851275"/>
                <a:gd name="connsiteY39" fmla="*/ 422275 h 460375"/>
                <a:gd name="connsiteX40" fmla="*/ 3467100 w 3851275"/>
                <a:gd name="connsiteY40" fmla="*/ 431800 h 460375"/>
                <a:gd name="connsiteX41" fmla="*/ 3521075 w 3851275"/>
                <a:gd name="connsiteY41" fmla="*/ 444500 h 460375"/>
                <a:gd name="connsiteX42" fmla="*/ 3552825 w 3851275"/>
                <a:gd name="connsiteY42" fmla="*/ 454025 h 460375"/>
                <a:gd name="connsiteX43" fmla="*/ 3571875 w 3851275"/>
                <a:gd name="connsiteY43" fmla="*/ 460375 h 460375"/>
                <a:gd name="connsiteX44" fmla="*/ 3594100 w 3851275"/>
                <a:gd name="connsiteY44" fmla="*/ 460375 h 460375"/>
                <a:gd name="connsiteX45" fmla="*/ 3625850 w 3851275"/>
                <a:gd name="connsiteY45" fmla="*/ 447675 h 460375"/>
                <a:gd name="connsiteX46" fmla="*/ 3654425 w 3851275"/>
                <a:gd name="connsiteY46" fmla="*/ 428625 h 460375"/>
                <a:gd name="connsiteX47" fmla="*/ 3698875 w 3851275"/>
                <a:gd name="connsiteY47" fmla="*/ 387350 h 460375"/>
                <a:gd name="connsiteX48" fmla="*/ 3768725 w 3851275"/>
                <a:gd name="connsiteY48" fmla="*/ 304800 h 460375"/>
                <a:gd name="connsiteX49" fmla="*/ 3851275 w 3851275"/>
                <a:gd name="connsiteY49" fmla="*/ 180975 h 460375"/>
                <a:gd name="connsiteX50" fmla="*/ 3752850 w 3851275"/>
                <a:gd name="connsiteY50" fmla="*/ 0 h 460375"/>
                <a:gd name="connsiteX51" fmla="*/ 3702050 w 3851275"/>
                <a:gd name="connsiteY51" fmla="*/ 60325 h 460375"/>
                <a:gd name="connsiteX52" fmla="*/ 3663950 w 3851275"/>
                <a:gd name="connsiteY52" fmla="*/ 101600 h 460375"/>
                <a:gd name="connsiteX53" fmla="*/ 3629025 w 3851275"/>
                <a:gd name="connsiteY53" fmla="*/ 127000 h 460375"/>
                <a:gd name="connsiteX54" fmla="*/ 3587750 w 3851275"/>
                <a:gd name="connsiteY54" fmla="*/ 149225 h 460375"/>
                <a:gd name="connsiteX55" fmla="*/ 3552825 w 3851275"/>
                <a:gd name="connsiteY55" fmla="*/ 165100 h 460375"/>
                <a:gd name="connsiteX56" fmla="*/ 3489325 w 3851275"/>
                <a:gd name="connsiteY56" fmla="*/ 180975 h 460375"/>
                <a:gd name="connsiteX57" fmla="*/ 3438525 w 3851275"/>
                <a:gd name="connsiteY57" fmla="*/ 187325 h 460375"/>
                <a:gd name="connsiteX58" fmla="*/ 3260725 w 3851275"/>
                <a:gd name="connsiteY58" fmla="*/ 177800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51275" h="460375">
                  <a:moveTo>
                    <a:pt x="3260725" y="177800"/>
                  </a:moveTo>
                  <a:lnTo>
                    <a:pt x="3105150" y="168275"/>
                  </a:lnTo>
                  <a:lnTo>
                    <a:pt x="3000375" y="161925"/>
                  </a:lnTo>
                  <a:lnTo>
                    <a:pt x="2346325" y="155575"/>
                  </a:lnTo>
                  <a:lnTo>
                    <a:pt x="2228850" y="142875"/>
                  </a:lnTo>
                  <a:lnTo>
                    <a:pt x="2051050" y="130175"/>
                  </a:lnTo>
                  <a:lnTo>
                    <a:pt x="1841500" y="120650"/>
                  </a:lnTo>
                  <a:lnTo>
                    <a:pt x="1622425" y="117475"/>
                  </a:lnTo>
                  <a:lnTo>
                    <a:pt x="1463675" y="117475"/>
                  </a:lnTo>
                  <a:lnTo>
                    <a:pt x="1273175" y="107950"/>
                  </a:lnTo>
                  <a:lnTo>
                    <a:pt x="1035050" y="88900"/>
                  </a:lnTo>
                  <a:lnTo>
                    <a:pt x="809625" y="66675"/>
                  </a:lnTo>
                  <a:lnTo>
                    <a:pt x="654050" y="44450"/>
                  </a:lnTo>
                  <a:lnTo>
                    <a:pt x="546100" y="22225"/>
                  </a:lnTo>
                  <a:lnTo>
                    <a:pt x="495300" y="6350"/>
                  </a:lnTo>
                  <a:lnTo>
                    <a:pt x="444500" y="15875"/>
                  </a:lnTo>
                  <a:lnTo>
                    <a:pt x="222250" y="73025"/>
                  </a:lnTo>
                  <a:lnTo>
                    <a:pt x="130175" y="95250"/>
                  </a:lnTo>
                  <a:lnTo>
                    <a:pt x="95250" y="117475"/>
                  </a:lnTo>
                  <a:lnTo>
                    <a:pt x="6350" y="177800"/>
                  </a:lnTo>
                  <a:lnTo>
                    <a:pt x="3175" y="184150"/>
                  </a:lnTo>
                  <a:lnTo>
                    <a:pt x="0" y="206375"/>
                  </a:lnTo>
                  <a:lnTo>
                    <a:pt x="9525" y="228600"/>
                  </a:lnTo>
                  <a:lnTo>
                    <a:pt x="19050" y="250825"/>
                  </a:lnTo>
                  <a:lnTo>
                    <a:pt x="31750" y="263525"/>
                  </a:lnTo>
                  <a:lnTo>
                    <a:pt x="57150" y="279400"/>
                  </a:lnTo>
                  <a:cubicBezTo>
                    <a:pt x="115333" y="292330"/>
                    <a:pt x="94785" y="292100"/>
                    <a:pt x="117475" y="292100"/>
                  </a:cubicBezTo>
                  <a:lnTo>
                    <a:pt x="323850" y="307975"/>
                  </a:lnTo>
                  <a:lnTo>
                    <a:pt x="631825" y="323850"/>
                  </a:lnTo>
                  <a:lnTo>
                    <a:pt x="984250" y="339725"/>
                  </a:lnTo>
                  <a:lnTo>
                    <a:pt x="1397000" y="352425"/>
                  </a:lnTo>
                  <a:lnTo>
                    <a:pt x="1784350" y="365125"/>
                  </a:lnTo>
                  <a:lnTo>
                    <a:pt x="2254250" y="381000"/>
                  </a:lnTo>
                  <a:lnTo>
                    <a:pt x="2441575" y="384175"/>
                  </a:lnTo>
                  <a:lnTo>
                    <a:pt x="2530475" y="384175"/>
                  </a:lnTo>
                  <a:lnTo>
                    <a:pt x="2787650" y="400050"/>
                  </a:lnTo>
                  <a:lnTo>
                    <a:pt x="2924175" y="409575"/>
                  </a:lnTo>
                  <a:lnTo>
                    <a:pt x="3162300" y="409575"/>
                  </a:lnTo>
                  <a:lnTo>
                    <a:pt x="3298825" y="412750"/>
                  </a:lnTo>
                  <a:lnTo>
                    <a:pt x="3400425" y="422275"/>
                  </a:lnTo>
                  <a:lnTo>
                    <a:pt x="3467100" y="431800"/>
                  </a:lnTo>
                  <a:lnTo>
                    <a:pt x="3521075" y="444500"/>
                  </a:lnTo>
                  <a:lnTo>
                    <a:pt x="3552825" y="454025"/>
                  </a:lnTo>
                  <a:lnTo>
                    <a:pt x="3571875" y="460375"/>
                  </a:lnTo>
                  <a:lnTo>
                    <a:pt x="3594100" y="460375"/>
                  </a:lnTo>
                  <a:lnTo>
                    <a:pt x="3625850" y="447675"/>
                  </a:lnTo>
                  <a:lnTo>
                    <a:pt x="3654425" y="428625"/>
                  </a:lnTo>
                  <a:lnTo>
                    <a:pt x="3698875" y="387350"/>
                  </a:lnTo>
                  <a:lnTo>
                    <a:pt x="3768725" y="304800"/>
                  </a:lnTo>
                  <a:lnTo>
                    <a:pt x="3851275" y="180975"/>
                  </a:lnTo>
                  <a:lnTo>
                    <a:pt x="3752850" y="0"/>
                  </a:lnTo>
                  <a:lnTo>
                    <a:pt x="3702050" y="60325"/>
                  </a:lnTo>
                  <a:lnTo>
                    <a:pt x="3663950" y="101600"/>
                  </a:lnTo>
                  <a:lnTo>
                    <a:pt x="3629025" y="127000"/>
                  </a:lnTo>
                  <a:lnTo>
                    <a:pt x="3587750" y="149225"/>
                  </a:lnTo>
                  <a:lnTo>
                    <a:pt x="3552825" y="165100"/>
                  </a:lnTo>
                  <a:lnTo>
                    <a:pt x="3489325" y="180975"/>
                  </a:lnTo>
                  <a:lnTo>
                    <a:pt x="3438525" y="187325"/>
                  </a:lnTo>
                  <a:lnTo>
                    <a:pt x="32607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3">
              <a:extLst>
                <a:ext uri="{FF2B5EF4-FFF2-40B4-BE49-F238E27FC236}">
                  <a16:creationId xmlns:a16="http://schemas.microsoft.com/office/drawing/2014/main" id="{F54B1135-CFCC-40C7-B94F-BE2270C4FDCB}"/>
                </a:ext>
              </a:extLst>
            </p:cNvPr>
            <p:cNvSpPr/>
            <p:nvPr/>
          </p:nvSpPr>
          <p:spPr>
            <a:xfrm>
              <a:off x="2790825" y="2974975"/>
              <a:ext cx="1320800" cy="2032000"/>
            </a:xfrm>
            <a:custGeom>
              <a:avLst/>
              <a:gdLst>
                <a:gd name="connsiteX0" fmla="*/ 806450 w 1320800"/>
                <a:gd name="connsiteY0" fmla="*/ 1133475 h 2032000"/>
                <a:gd name="connsiteX1" fmla="*/ 879475 w 1320800"/>
                <a:gd name="connsiteY1" fmla="*/ 1031875 h 2032000"/>
                <a:gd name="connsiteX2" fmla="*/ 955675 w 1320800"/>
                <a:gd name="connsiteY2" fmla="*/ 923925 h 2032000"/>
                <a:gd name="connsiteX3" fmla="*/ 1076325 w 1320800"/>
                <a:gd name="connsiteY3" fmla="*/ 730250 h 2032000"/>
                <a:gd name="connsiteX4" fmla="*/ 1184275 w 1320800"/>
                <a:gd name="connsiteY4" fmla="*/ 539750 h 2032000"/>
                <a:gd name="connsiteX5" fmla="*/ 1308100 w 1320800"/>
                <a:gd name="connsiteY5" fmla="*/ 307975 h 2032000"/>
                <a:gd name="connsiteX6" fmla="*/ 1320800 w 1320800"/>
                <a:gd name="connsiteY6" fmla="*/ 0 h 2032000"/>
                <a:gd name="connsiteX7" fmla="*/ 1139825 w 1320800"/>
                <a:gd name="connsiteY7" fmla="*/ 50800 h 2032000"/>
                <a:gd name="connsiteX8" fmla="*/ 1095375 w 1320800"/>
                <a:gd name="connsiteY8" fmla="*/ 171450 h 2032000"/>
                <a:gd name="connsiteX9" fmla="*/ 1035050 w 1320800"/>
                <a:gd name="connsiteY9" fmla="*/ 304800 h 2032000"/>
                <a:gd name="connsiteX10" fmla="*/ 936625 w 1320800"/>
                <a:gd name="connsiteY10" fmla="*/ 517525 h 2032000"/>
                <a:gd name="connsiteX11" fmla="*/ 822325 w 1320800"/>
                <a:gd name="connsiteY11" fmla="*/ 742950 h 2032000"/>
                <a:gd name="connsiteX12" fmla="*/ 746125 w 1320800"/>
                <a:gd name="connsiteY12" fmla="*/ 895350 h 2032000"/>
                <a:gd name="connsiteX13" fmla="*/ 641350 w 1320800"/>
                <a:gd name="connsiteY13" fmla="*/ 1079500 h 2032000"/>
                <a:gd name="connsiteX14" fmla="*/ 514350 w 1320800"/>
                <a:gd name="connsiteY14" fmla="*/ 1276350 h 2032000"/>
                <a:gd name="connsiteX15" fmla="*/ 339725 w 1320800"/>
                <a:gd name="connsiteY15" fmla="*/ 1533525 h 2032000"/>
                <a:gd name="connsiteX16" fmla="*/ 130175 w 1320800"/>
                <a:gd name="connsiteY16" fmla="*/ 1819275 h 2032000"/>
                <a:gd name="connsiteX17" fmla="*/ 28575 w 1320800"/>
                <a:gd name="connsiteY17" fmla="*/ 1949450 h 2032000"/>
                <a:gd name="connsiteX18" fmla="*/ 6350 w 1320800"/>
                <a:gd name="connsiteY18" fmla="*/ 1981200 h 2032000"/>
                <a:gd name="connsiteX19" fmla="*/ 0 w 1320800"/>
                <a:gd name="connsiteY19" fmla="*/ 2000250 h 2032000"/>
                <a:gd name="connsiteX20" fmla="*/ 3175 w 1320800"/>
                <a:gd name="connsiteY20" fmla="*/ 2022475 h 2032000"/>
                <a:gd name="connsiteX21" fmla="*/ 9525 w 1320800"/>
                <a:gd name="connsiteY21" fmla="*/ 2032000 h 2032000"/>
                <a:gd name="connsiteX22" fmla="*/ 22225 w 1320800"/>
                <a:gd name="connsiteY22" fmla="*/ 2032000 h 2032000"/>
                <a:gd name="connsiteX23" fmla="*/ 60325 w 1320800"/>
                <a:gd name="connsiteY23" fmla="*/ 2016125 h 2032000"/>
                <a:gd name="connsiteX24" fmla="*/ 133350 w 1320800"/>
                <a:gd name="connsiteY24" fmla="*/ 1936750 h 2032000"/>
                <a:gd name="connsiteX25" fmla="*/ 282575 w 1320800"/>
                <a:gd name="connsiteY25" fmla="*/ 1778000 h 2032000"/>
                <a:gd name="connsiteX26" fmla="*/ 441325 w 1320800"/>
                <a:gd name="connsiteY26" fmla="*/ 1600200 h 2032000"/>
                <a:gd name="connsiteX27" fmla="*/ 593725 w 1320800"/>
                <a:gd name="connsiteY27" fmla="*/ 1416050 h 2032000"/>
                <a:gd name="connsiteX28" fmla="*/ 806450 w 1320800"/>
                <a:gd name="connsiteY28" fmla="*/ 1133475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20800" h="2032000">
                  <a:moveTo>
                    <a:pt x="806450" y="1133475"/>
                  </a:moveTo>
                  <a:lnTo>
                    <a:pt x="879475" y="1031875"/>
                  </a:lnTo>
                  <a:lnTo>
                    <a:pt x="955675" y="923925"/>
                  </a:lnTo>
                  <a:lnTo>
                    <a:pt x="1076325" y="730250"/>
                  </a:lnTo>
                  <a:lnTo>
                    <a:pt x="1184275" y="539750"/>
                  </a:lnTo>
                  <a:lnTo>
                    <a:pt x="1308100" y="307975"/>
                  </a:lnTo>
                  <a:lnTo>
                    <a:pt x="1320800" y="0"/>
                  </a:lnTo>
                  <a:lnTo>
                    <a:pt x="1139825" y="50800"/>
                  </a:lnTo>
                  <a:lnTo>
                    <a:pt x="1095375" y="171450"/>
                  </a:lnTo>
                  <a:lnTo>
                    <a:pt x="1035050" y="304800"/>
                  </a:lnTo>
                  <a:lnTo>
                    <a:pt x="936625" y="517525"/>
                  </a:lnTo>
                  <a:lnTo>
                    <a:pt x="822325" y="742950"/>
                  </a:lnTo>
                  <a:lnTo>
                    <a:pt x="746125" y="895350"/>
                  </a:lnTo>
                  <a:lnTo>
                    <a:pt x="641350" y="1079500"/>
                  </a:lnTo>
                  <a:lnTo>
                    <a:pt x="514350" y="1276350"/>
                  </a:lnTo>
                  <a:lnTo>
                    <a:pt x="339725" y="1533525"/>
                  </a:lnTo>
                  <a:lnTo>
                    <a:pt x="130175" y="1819275"/>
                  </a:lnTo>
                  <a:lnTo>
                    <a:pt x="28575" y="1949450"/>
                  </a:lnTo>
                  <a:lnTo>
                    <a:pt x="6350" y="1981200"/>
                  </a:lnTo>
                  <a:lnTo>
                    <a:pt x="0" y="2000250"/>
                  </a:lnTo>
                  <a:lnTo>
                    <a:pt x="3175" y="2022475"/>
                  </a:lnTo>
                  <a:lnTo>
                    <a:pt x="9525" y="2032000"/>
                  </a:lnTo>
                  <a:lnTo>
                    <a:pt x="22225" y="2032000"/>
                  </a:lnTo>
                  <a:lnTo>
                    <a:pt x="60325" y="2016125"/>
                  </a:lnTo>
                  <a:lnTo>
                    <a:pt x="133350" y="1936750"/>
                  </a:lnTo>
                  <a:lnTo>
                    <a:pt x="282575" y="1778000"/>
                  </a:lnTo>
                  <a:lnTo>
                    <a:pt x="441325" y="1600200"/>
                  </a:lnTo>
                  <a:lnTo>
                    <a:pt x="593725" y="1416050"/>
                  </a:lnTo>
                  <a:lnTo>
                    <a:pt x="806450" y="1133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5">
              <a:extLst>
                <a:ext uri="{FF2B5EF4-FFF2-40B4-BE49-F238E27FC236}">
                  <a16:creationId xmlns:a16="http://schemas.microsoft.com/office/drawing/2014/main" id="{253757C8-6B38-49B2-BDD2-D076365E7BDF}"/>
                </a:ext>
              </a:extLst>
            </p:cNvPr>
            <p:cNvSpPr/>
            <p:nvPr/>
          </p:nvSpPr>
          <p:spPr>
            <a:xfrm>
              <a:off x="4186238" y="3314700"/>
              <a:ext cx="717550" cy="704850"/>
            </a:xfrm>
            <a:custGeom>
              <a:avLst/>
              <a:gdLst>
                <a:gd name="connsiteX0" fmla="*/ 266700 w 716756"/>
                <a:gd name="connsiteY0" fmla="*/ 119063 h 704850"/>
                <a:gd name="connsiteX1" fmla="*/ 369093 w 716756"/>
                <a:gd name="connsiteY1" fmla="*/ 159544 h 704850"/>
                <a:gd name="connsiteX2" fmla="*/ 469106 w 716756"/>
                <a:gd name="connsiteY2" fmla="*/ 195263 h 704850"/>
                <a:gd name="connsiteX3" fmla="*/ 535781 w 716756"/>
                <a:gd name="connsiteY3" fmla="*/ 219075 h 704850"/>
                <a:gd name="connsiteX4" fmla="*/ 573881 w 716756"/>
                <a:gd name="connsiteY4" fmla="*/ 230981 h 704850"/>
                <a:gd name="connsiteX5" fmla="*/ 600075 w 716756"/>
                <a:gd name="connsiteY5" fmla="*/ 247650 h 704850"/>
                <a:gd name="connsiteX6" fmla="*/ 621506 w 716756"/>
                <a:gd name="connsiteY6" fmla="*/ 266700 h 704850"/>
                <a:gd name="connsiteX7" fmla="*/ 645318 w 716756"/>
                <a:gd name="connsiteY7" fmla="*/ 297656 h 704850"/>
                <a:gd name="connsiteX8" fmla="*/ 669131 w 716756"/>
                <a:gd name="connsiteY8" fmla="*/ 340519 h 704850"/>
                <a:gd name="connsiteX9" fmla="*/ 685800 w 716756"/>
                <a:gd name="connsiteY9" fmla="*/ 385763 h 704850"/>
                <a:gd name="connsiteX10" fmla="*/ 709612 w 716756"/>
                <a:gd name="connsiteY10" fmla="*/ 464344 h 704850"/>
                <a:gd name="connsiteX11" fmla="*/ 714375 w 716756"/>
                <a:gd name="connsiteY11" fmla="*/ 514350 h 704850"/>
                <a:gd name="connsiteX12" fmla="*/ 716756 w 716756"/>
                <a:gd name="connsiteY12" fmla="*/ 614363 h 704850"/>
                <a:gd name="connsiteX13" fmla="*/ 714375 w 716756"/>
                <a:gd name="connsiteY13" fmla="*/ 652463 h 704850"/>
                <a:gd name="connsiteX14" fmla="*/ 702468 w 716756"/>
                <a:gd name="connsiteY14" fmla="*/ 676275 h 704850"/>
                <a:gd name="connsiteX15" fmla="*/ 683418 w 716756"/>
                <a:gd name="connsiteY15" fmla="*/ 695325 h 704850"/>
                <a:gd name="connsiteX16" fmla="*/ 664368 w 716756"/>
                <a:gd name="connsiteY16" fmla="*/ 704850 h 704850"/>
                <a:gd name="connsiteX17" fmla="*/ 645318 w 716756"/>
                <a:gd name="connsiteY17" fmla="*/ 704850 h 704850"/>
                <a:gd name="connsiteX18" fmla="*/ 623887 w 716756"/>
                <a:gd name="connsiteY18" fmla="*/ 690563 h 704850"/>
                <a:gd name="connsiteX19" fmla="*/ 588168 w 716756"/>
                <a:gd name="connsiteY19" fmla="*/ 654844 h 704850"/>
                <a:gd name="connsiteX20" fmla="*/ 514350 w 716756"/>
                <a:gd name="connsiteY20" fmla="*/ 578644 h 704850"/>
                <a:gd name="connsiteX21" fmla="*/ 421481 w 716756"/>
                <a:gd name="connsiteY21" fmla="*/ 485775 h 704850"/>
                <a:gd name="connsiteX22" fmla="*/ 323850 w 716756"/>
                <a:gd name="connsiteY22" fmla="*/ 388144 h 704850"/>
                <a:gd name="connsiteX23" fmla="*/ 192881 w 716756"/>
                <a:gd name="connsiteY23" fmla="*/ 269081 h 704850"/>
                <a:gd name="connsiteX24" fmla="*/ 69056 w 716756"/>
                <a:gd name="connsiteY24" fmla="*/ 159544 h 704850"/>
                <a:gd name="connsiteX25" fmla="*/ 0 w 716756"/>
                <a:gd name="connsiteY25" fmla="*/ 109538 h 704850"/>
                <a:gd name="connsiteX26" fmla="*/ 11906 w 716756"/>
                <a:gd name="connsiteY26" fmla="*/ 0 h 704850"/>
                <a:gd name="connsiteX27" fmla="*/ 173831 w 716756"/>
                <a:gd name="connsiteY27" fmla="*/ 76200 h 704850"/>
                <a:gd name="connsiteX28" fmla="*/ 266700 w 716756"/>
                <a:gd name="connsiteY28" fmla="*/ 119063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6756" h="704850">
                  <a:moveTo>
                    <a:pt x="266700" y="119063"/>
                  </a:moveTo>
                  <a:lnTo>
                    <a:pt x="369093" y="159544"/>
                  </a:lnTo>
                  <a:lnTo>
                    <a:pt x="469106" y="195263"/>
                  </a:lnTo>
                  <a:lnTo>
                    <a:pt x="535781" y="219075"/>
                  </a:lnTo>
                  <a:lnTo>
                    <a:pt x="573881" y="230981"/>
                  </a:lnTo>
                  <a:lnTo>
                    <a:pt x="600075" y="247650"/>
                  </a:lnTo>
                  <a:lnTo>
                    <a:pt x="621506" y="266700"/>
                  </a:lnTo>
                  <a:lnTo>
                    <a:pt x="645318" y="297656"/>
                  </a:lnTo>
                  <a:lnTo>
                    <a:pt x="669131" y="340519"/>
                  </a:lnTo>
                  <a:lnTo>
                    <a:pt x="685800" y="385763"/>
                  </a:lnTo>
                  <a:lnTo>
                    <a:pt x="709612" y="464344"/>
                  </a:lnTo>
                  <a:lnTo>
                    <a:pt x="714375" y="514350"/>
                  </a:lnTo>
                  <a:cubicBezTo>
                    <a:pt x="715169" y="547688"/>
                    <a:pt x="715962" y="581025"/>
                    <a:pt x="716756" y="614363"/>
                  </a:cubicBezTo>
                  <a:lnTo>
                    <a:pt x="714375" y="652463"/>
                  </a:lnTo>
                  <a:lnTo>
                    <a:pt x="702468" y="676275"/>
                  </a:lnTo>
                  <a:lnTo>
                    <a:pt x="683418" y="695325"/>
                  </a:lnTo>
                  <a:lnTo>
                    <a:pt x="664368" y="704850"/>
                  </a:lnTo>
                  <a:lnTo>
                    <a:pt x="645318" y="704850"/>
                  </a:lnTo>
                  <a:lnTo>
                    <a:pt x="623887" y="690563"/>
                  </a:lnTo>
                  <a:lnTo>
                    <a:pt x="588168" y="654844"/>
                  </a:lnTo>
                  <a:lnTo>
                    <a:pt x="514350" y="578644"/>
                  </a:lnTo>
                  <a:lnTo>
                    <a:pt x="421481" y="485775"/>
                  </a:lnTo>
                  <a:lnTo>
                    <a:pt x="323850" y="388144"/>
                  </a:lnTo>
                  <a:lnTo>
                    <a:pt x="192881" y="269081"/>
                  </a:lnTo>
                  <a:lnTo>
                    <a:pt x="69056" y="159544"/>
                  </a:lnTo>
                  <a:lnTo>
                    <a:pt x="0" y="109538"/>
                  </a:lnTo>
                  <a:lnTo>
                    <a:pt x="11906" y="0"/>
                  </a:lnTo>
                  <a:lnTo>
                    <a:pt x="173831" y="76200"/>
                  </a:lnTo>
                  <a:lnTo>
                    <a:pt x="266700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7">
              <a:extLst>
                <a:ext uri="{FF2B5EF4-FFF2-40B4-BE49-F238E27FC236}">
                  <a16:creationId xmlns:a16="http://schemas.microsoft.com/office/drawing/2014/main" id="{E21BD808-E1F5-41D1-A73A-918475CD4F98}"/>
                </a:ext>
              </a:extLst>
            </p:cNvPr>
            <p:cNvSpPr/>
            <p:nvPr/>
          </p:nvSpPr>
          <p:spPr>
            <a:xfrm>
              <a:off x="5897563" y="5219700"/>
              <a:ext cx="876300" cy="703263"/>
            </a:xfrm>
            <a:custGeom>
              <a:avLst/>
              <a:gdLst>
                <a:gd name="connsiteX0" fmla="*/ 402432 w 876300"/>
                <a:gd name="connsiteY0" fmla="*/ 109538 h 702469"/>
                <a:gd name="connsiteX1" fmla="*/ 573882 w 876300"/>
                <a:gd name="connsiteY1" fmla="*/ 164306 h 702469"/>
                <a:gd name="connsiteX2" fmla="*/ 654844 w 876300"/>
                <a:gd name="connsiteY2" fmla="*/ 190500 h 702469"/>
                <a:gd name="connsiteX3" fmla="*/ 721519 w 876300"/>
                <a:gd name="connsiteY3" fmla="*/ 209550 h 702469"/>
                <a:gd name="connsiteX4" fmla="*/ 740569 w 876300"/>
                <a:gd name="connsiteY4" fmla="*/ 209550 h 702469"/>
                <a:gd name="connsiteX5" fmla="*/ 769144 w 876300"/>
                <a:gd name="connsiteY5" fmla="*/ 204788 h 702469"/>
                <a:gd name="connsiteX6" fmla="*/ 792957 w 876300"/>
                <a:gd name="connsiteY6" fmla="*/ 192881 h 702469"/>
                <a:gd name="connsiteX7" fmla="*/ 807244 w 876300"/>
                <a:gd name="connsiteY7" fmla="*/ 176213 h 702469"/>
                <a:gd name="connsiteX8" fmla="*/ 812007 w 876300"/>
                <a:gd name="connsiteY8" fmla="*/ 150019 h 702469"/>
                <a:gd name="connsiteX9" fmla="*/ 814388 w 876300"/>
                <a:gd name="connsiteY9" fmla="*/ 11906 h 702469"/>
                <a:gd name="connsiteX10" fmla="*/ 876300 w 876300"/>
                <a:gd name="connsiteY10" fmla="*/ 7144 h 702469"/>
                <a:gd name="connsiteX11" fmla="*/ 835819 w 876300"/>
                <a:gd name="connsiteY11" fmla="*/ 702469 h 702469"/>
                <a:gd name="connsiteX12" fmla="*/ 814388 w 876300"/>
                <a:gd name="connsiteY12" fmla="*/ 685800 h 702469"/>
                <a:gd name="connsiteX13" fmla="*/ 800100 w 876300"/>
                <a:gd name="connsiteY13" fmla="*/ 671513 h 702469"/>
                <a:gd name="connsiteX14" fmla="*/ 778669 w 876300"/>
                <a:gd name="connsiteY14" fmla="*/ 640556 h 702469"/>
                <a:gd name="connsiteX15" fmla="*/ 726282 w 876300"/>
                <a:gd name="connsiteY15" fmla="*/ 569119 h 702469"/>
                <a:gd name="connsiteX16" fmla="*/ 683419 w 876300"/>
                <a:gd name="connsiteY16" fmla="*/ 521494 h 702469"/>
                <a:gd name="connsiteX17" fmla="*/ 650082 w 876300"/>
                <a:gd name="connsiteY17" fmla="*/ 485775 h 702469"/>
                <a:gd name="connsiteX18" fmla="*/ 621507 w 876300"/>
                <a:gd name="connsiteY18" fmla="*/ 459581 h 702469"/>
                <a:gd name="connsiteX19" fmla="*/ 585788 w 876300"/>
                <a:gd name="connsiteY19" fmla="*/ 433388 h 702469"/>
                <a:gd name="connsiteX20" fmla="*/ 531019 w 876300"/>
                <a:gd name="connsiteY20" fmla="*/ 397669 h 702469"/>
                <a:gd name="connsiteX21" fmla="*/ 419100 w 876300"/>
                <a:gd name="connsiteY21" fmla="*/ 321469 h 702469"/>
                <a:gd name="connsiteX22" fmla="*/ 278607 w 876300"/>
                <a:gd name="connsiteY22" fmla="*/ 228600 h 702469"/>
                <a:gd name="connsiteX23" fmla="*/ 159544 w 876300"/>
                <a:gd name="connsiteY23" fmla="*/ 147638 h 702469"/>
                <a:gd name="connsiteX24" fmla="*/ 80963 w 876300"/>
                <a:gd name="connsiteY24" fmla="*/ 97631 h 702469"/>
                <a:gd name="connsiteX25" fmla="*/ 35719 w 876300"/>
                <a:gd name="connsiteY25" fmla="*/ 66675 h 702469"/>
                <a:gd name="connsiteX26" fmla="*/ 14288 w 876300"/>
                <a:gd name="connsiteY26" fmla="*/ 47625 h 702469"/>
                <a:gd name="connsiteX27" fmla="*/ 7144 w 876300"/>
                <a:gd name="connsiteY27" fmla="*/ 35719 h 702469"/>
                <a:gd name="connsiteX28" fmla="*/ 0 w 876300"/>
                <a:gd name="connsiteY28" fmla="*/ 19050 h 702469"/>
                <a:gd name="connsiteX29" fmla="*/ 4763 w 876300"/>
                <a:gd name="connsiteY29" fmla="*/ 9525 h 702469"/>
                <a:gd name="connsiteX30" fmla="*/ 19050 w 876300"/>
                <a:gd name="connsiteY30" fmla="*/ 0 h 702469"/>
                <a:gd name="connsiteX31" fmla="*/ 42863 w 876300"/>
                <a:gd name="connsiteY31" fmla="*/ 0 h 702469"/>
                <a:gd name="connsiteX32" fmla="*/ 59532 w 876300"/>
                <a:gd name="connsiteY32" fmla="*/ 0 h 702469"/>
                <a:gd name="connsiteX33" fmla="*/ 123825 w 876300"/>
                <a:gd name="connsiteY33" fmla="*/ 19050 h 702469"/>
                <a:gd name="connsiteX34" fmla="*/ 259557 w 876300"/>
                <a:gd name="connsiteY34" fmla="*/ 61913 h 702469"/>
                <a:gd name="connsiteX35" fmla="*/ 402432 w 876300"/>
                <a:gd name="connsiteY35" fmla="*/ 109538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702469">
                  <a:moveTo>
                    <a:pt x="402432" y="109538"/>
                  </a:moveTo>
                  <a:lnTo>
                    <a:pt x="573882" y="164306"/>
                  </a:lnTo>
                  <a:lnTo>
                    <a:pt x="654844" y="190500"/>
                  </a:lnTo>
                  <a:lnTo>
                    <a:pt x="721519" y="209550"/>
                  </a:lnTo>
                  <a:lnTo>
                    <a:pt x="740569" y="209550"/>
                  </a:lnTo>
                  <a:lnTo>
                    <a:pt x="769144" y="204788"/>
                  </a:lnTo>
                  <a:lnTo>
                    <a:pt x="792957" y="192881"/>
                  </a:lnTo>
                  <a:lnTo>
                    <a:pt x="807244" y="176213"/>
                  </a:lnTo>
                  <a:lnTo>
                    <a:pt x="812007" y="150019"/>
                  </a:lnTo>
                  <a:cubicBezTo>
                    <a:pt x="812801" y="103981"/>
                    <a:pt x="813594" y="57944"/>
                    <a:pt x="814388" y="11906"/>
                  </a:cubicBezTo>
                  <a:lnTo>
                    <a:pt x="876300" y="7144"/>
                  </a:lnTo>
                  <a:lnTo>
                    <a:pt x="835819" y="702469"/>
                  </a:lnTo>
                  <a:lnTo>
                    <a:pt x="814388" y="685800"/>
                  </a:lnTo>
                  <a:lnTo>
                    <a:pt x="800100" y="671513"/>
                  </a:lnTo>
                  <a:lnTo>
                    <a:pt x="778669" y="640556"/>
                  </a:lnTo>
                  <a:lnTo>
                    <a:pt x="726282" y="569119"/>
                  </a:lnTo>
                  <a:lnTo>
                    <a:pt x="683419" y="521494"/>
                  </a:lnTo>
                  <a:lnTo>
                    <a:pt x="650082" y="485775"/>
                  </a:lnTo>
                  <a:lnTo>
                    <a:pt x="621507" y="459581"/>
                  </a:lnTo>
                  <a:lnTo>
                    <a:pt x="585788" y="433388"/>
                  </a:lnTo>
                  <a:lnTo>
                    <a:pt x="531019" y="397669"/>
                  </a:lnTo>
                  <a:lnTo>
                    <a:pt x="419100" y="321469"/>
                  </a:lnTo>
                  <a:lnTo>
                    <a:pt x="278607" y="228600"/>
                  </a:lnTo>
                  <a:lnTo>
                    <a:pt x="159544" y="147638"/>
                  </a:lnTo>
                  <a:lnTo>
                    <a:pt x="80963" y="97631"/>
                  </a:lnTo>
                  <a:lnTo>
                    <a:pt x="35719" y="66675"/>
                  </a:lnTo>
                  <a:lnTo>
                    <a:pt x="14288" y="47625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2863" y="0"/>
                  </a:lnTo>
                  <a:lnTo>
                    <a:pt x="59532" y="0"/>
                  </a:lnTo>
                  <a:lnTo>
                    <a:pt x="123825" y="19050"/>
                  </a:lnTo>
                  <a:lnTo>
                    <a:pt x="259557" y="61913"/>
                  </a:lnTo>
                  <a:lnTo>
                    <a:pt x="40243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76964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609B7102-8847-0249-BAC7-4F6FEF5FE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AC6C0FC-4570-42DE-B782-C0B7098CC8A9}"/>
              </a:ext>
            </a:extLst>
          </p:cNvPr>
          <p:cNvGrpSpPr/>
          <p:nvPr/>
        </p:nvGrpSpPr>
        <p:grpSpPr>
          <a:xfrm>
            <a:off x="2676525" y="1389063"/>
            <a:ext cx="4341813" cy="4540250"/>
            <a:chOff x="2676525" y="1389063"/>
            <a:chExt cx="4341813" cy="4540250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09B945A-0DAB-224F-9250-CC5968F2B141}"/>
                </a:ext>
              </a:extLst>
            </p:cNvPr>
            <p:cNvSpPr/>
            <p:nvPr/>
          </p:nvSpPr>
          <p:spPr>
            <a:xfrm>
              <a:off x="3022600" y="1389063"/>
              <a:ext cx="1863725" cy="1057275"/>
            </a:xfrm>
            <a:custGeom>
              <a:avLst/>
              <a:gdLst>
                <a:gd name="connsiteX0" fmla="*/ 914400 w 1864519"/>
                <a:gd name="connsiteY0" fmla="*/ 528637 h 1057275"/>
                <a:gd name="connsiteX1" fmla="*/ 1100138 w 1864519"/>
                <a:gd name="connsiteY1" fmla="*/ 419100 h 1057275"/>
                <a:gd name="connsiteX2" fmla="*/ 1250157 w 1864519"/>
                <a:gd name="connsiteY2" fmla="*/ 326231 h 1057275"/>
                <a:gd name="connsiteX3" fmla="*/ 1395413 w 1864519"/>
                <a:gd name="connsiteY3" fmla="*/ 235744 h 1057275"/>
                <a:gd name="connsiteX4" fmla="*/ 1431132 w 1864519"/>
                <a:gd name="connsiteY4" fmla="*/ 209550 h 1057275"/>
                <a:gd name="connsiteX5" fmla="*/ 1440657 w 1864519"/>
                <a:gd name="connsiteY5" fmla="*/ 200025 h 1057275"/>
                <a:gd name="connsiteX6" fmla="*/ 1450182 w 1864519"/>
                <a:gd name="connsiteY6" fmla="*/ 180975 h 1057275"/>
                <a:gd name="connsiteX7" fmla="*/ 1454944 w 1864519"/>
                <a:gd name="connsiteY7" fmla="*/ 154781 h 1057275"/>
                <a:gd name="connsiteX8" fmla="*/ 1452563 w 1864519"/>
                <a:gd name="connsiteY8" fmla="*/ 130969 h 1057275"/>
                <a:gd name="connsiteX9" fmla="*/ 1445419 w 1864519"/>
                <a:gd name="connsiteY9" fmla="*/ 109537 h 1057275"/>
                <a:gd name="connsiteX10" fmla="*/ 1435894 w 1864519"/>
                <a:gd name="connsiteY10" fmla="*/ 102394 h 1057275"/>
                <a:gd name="connsiteX11" fmla="*/ 1409700 w 1864519"/>
                <a:gd name="connsiteY11" fmla="*/ 85725 h 1057275"/>
                <a:gd name="connsiteX12" fmla="*/ 1383507 w 1864519"/>
                <a:gd name="connsiteY12" fmla="*/ 64294 h 1057275"/>
                <a:gd name="connsiteX13" fmla="*/ 1371600 w 1864519"/>
                <a:gd name="connsiteY13" fmla="*/ 50006 h 1057275"/>
                <a:gd name="connsiteX14" fmla="*/ 1364457 w 1864519"/>
                <a:gd name="connsiteY14" fmla="*/ 38100 h 1057275"/>
                <a:gd name="connsiteX15" fmla="*/ 1364457 w 1864519"/>
                <a:gd name="connsiteY15" fmla="*/ 28575 h 1057275"/>
                <a:gd name="connsiteX16" fmla="*/ 1369219 w 1864519"/>
                <a:gd name="connsiteY16" fmla="*/ 16669 h 1057275"/>
                <a:gd name="connsiteX17" fmla="*/ 1395413 w 1864519"/>
                <a:gd name="connsiteY17" fmla="*/ 4762 h 1057275"/>
                <a:gd name="connsiteX18" fmla="*/ 1426369 w 1864519"/>
                <a:gd name="connsiteY18" fmla="*/ 0 h 1057275"/>
                <a:gd name="connsiteX19" fmla="*/ 1466850 w 1864519"/>
                <a:gd name="connsiteY19" fmla="*/ 0 h 1057275"/>
                <a:gd name="connsiteX20" fmla="*/ 1504950 w 1864519"/>
                <a:gd name="connsiteY20" fmla="*/ 4762 h 1057275"/>
                <a:gd name="connsiteX21" fmla="*/ 1524000 w 1864519"/>
                <a:gd name="connsiteY21" fmla="*/ 9525 h 1057275"/>
                <a:gd name="connsiteX22" fmla="*/ 1583532 w 1864519"/>
                <a:gd name="connsiteY22" fmla="*/ 40481 h 1057275"/>
                <a:gd name="connsiteX23" fmla="*/ 1619250 w 1864519"/>
                <a:gd name="connsiteY23" fmla="*/ 64294 h 1057275"/>
                <a:gd name="connsiteX24" fmla="*/ 1652588 w 1864519"/>
                <a:gd name="connsiteY24" fmla="*/ 88106 h 1057275"/>
                <a:gd name="connsiteX25" fmla="*/ 1681163 w 1864519"/>
                <a:gd name="connsiteY25" fmla="*/ 109537 h 1057275"/>
                <a:gd name="connsiteX26" fmla="*/ 1726407 w 1864519"/>
                <a:gd name="connsiteY26" fmla="*/ 145256 h 1057275"/>
                <a:gd name="connsiteX27" fmla="*/ 1757363 w 1864519"/>
                <a:gd name="connsiteY27" fmla="*/ 173831 h 1057275"/>
                <a:gd name="connsiteX28" fmla="*/ 1800225 w 1864519"/>
                <a:gd name="connsiteY28" fmla="*/ 216694 h 1057275"/>
                <a:gd name="connsiteX29" fmla="*/ 1833563 w 1864519"/>
                <a:gd name="connsiteY29" fmla="*/ 252412 h 1057275"/>
                <a:gd name="connsiteX30" fmla="*/ 1845469 w 1864519"/>
                <a:gd name="connsiteY30" fmla="*/ 264319 h 1057275"/>
                <a:gd name="connsiteX31" fmla="*/ 1857375 w 1864519"/>
                <a:gd name="connsiteY31" fmla="*/ 283369 h 1057275"/>
                <a:gd name="connsiteX32" fmla="*/ 1862138 w 1864519"/>
                <a:gd name="connsiteY32" fmla="*/ 302419 h 1057275"/>
                <a:gd name="connsiteX33" fmla="*/ 1864519 w 1864519"/>
                <a:gd name="connsiteY33" fmla="*/ 321469 h 1057275"/>
                <a:gd name="connsiteX34" fmla="*/ 1859757 w 1864519"/>
                <a:gd name="connsiteY34" fmla="*/ 347662 h 1057275"/>
                <a:gd name="connsiteX35" fmla="*/ 1845469 w 1864519"/>
                <a:gd name="connsiteY35" fmla="*/ 369094 h 1057275"/>
                <a:gd name="connsiteX36" fmla="*/ 1826419 w 1864519"/>
                <a:gd name="connsiteY36" fmla="*/ 383381 h 1057275"/>
                <a:gd name="connsiteX37" fmla="*/ 1793082 w 1864519"/>
                <a:gd name="connsiteY37" fmla="*/ 400050 h 1057275"/>
                <a:gd name="connsiteX38" fmla="*/ 1735932 w 1864519"/>
                <a:gd name="connsiteY38" fmla="*/ 419100 h 1057275"/>
                <a:gd name="connsiteX39" fmla="*/ 1669257 w 1864519"/>
                <a:gd name="connsiteY39" fmla="*/ 433387 h 1057275"/>
                <a:gd name="connsiteX40" fmla="*/ 1645444 w 1864519"/>
                <a:gd name="connsiteY40" fmla="*/ 438150 h 1057275"/>
                <a:gd name="connsiteX41" fmla="*/ 1538288 w 1864519"/>
                <a:gd name="connsiteY41" fmla="*/ 485775 h 1057275"/>
                <a:gd name="connsiteX42" fmla="*/ 1307307 w 1864519"/>
                <a:gd name="connsiteY42" fmla="*/ 583406 h 1057275"/>
                <a:gd name="connsiteX43" fmla="*/ 1047750 w 1864519"/>
                <a:gd name="connsiteY43" fmla="*/ 690562 h 1057275"/>
                <a:gd name="connsiteX44" fmla="*/ 857250 w 1864519"/>
                <a:gd name="connsiteY44" fmla="*/ 773906 h 1057275"/>
                <a:gd name="connsiteX45" fmla="*/ 766763 w 1864519"/>
                <a:gd name="connsiteY45" fmla="*/ 809625 h 1057275"/>
                <a:gd name="connsiteX46" fmla="*/ 631032 w 1864519"/>
                <a:gd name="connsiteY46" fmla="*/ 857250 h 1057275"/>
                <a:gd name="connsiteX47" fmla="*/ 376238 w 1864519"/>
                <a:gd name="connsiteY47" fmla="*/ 947737 h 1057275"/>
                <a:gd name="connsiteX48" fmla="*/ 90488 w 1864519"/>
                <a:gd name="connsiteY48" fmla="*/ 1045369 h 1057275"/>
                <a:gd name="connsiteX49" fmla="*/ 47625 w 1864519"/>
                <a:gd name="connsiteY49" fmla="*/ 1057275 h 1057275"/>
                <a:gd name="connsiteX50" fmla="*/ 26194 w 1864519"/>
                <a:gd name="connsiteY50" fmla="*/ 1057275 h 1057275"/>
                <a:gd name="connsiteX51" fmla="*/ 11907 w 1864519"/>
                <a:gd name="connsiteY51" fmla="*/ 1052512 h 1057275"/>
                <a:gd name="connsiteX52" fmla="*/ 0 w 1864519"/>
                <a:gd name="connsiteY52" fmla="*/ 1040606 h 1057275"/>
                <a:gd name="connsiteX53" fmla="*/ 0 w 1864519"/>
                <a:gd name="connsiteY53" fmla="*/ 1033462 h 1057275"/>
                <a:gd name="connsiteX54" fmla="*/ 0 w 1864519"/>
                <a:gd name="connsiteY54" fmla="*/ 1019175 h 1057275"/>
                <a:gd name="connsiteX55" fmla="*/ 2382 w 1864519"/>
                <a:gd name="connsiteY55" fmla="*/ 1000125 h 1057275"/>
                <a:gd name="connsiteX56" fmla="*/ 11907 w 1864519"/>
                <a:gd name="connsiteY56" fmla="*/ 988219 h 1057275"/>
                <a:gd name="connsiteX57" fmla="*/ 140494 w 1864519"/>
                <a:gd name="connsiteY57" fmla="*/ 928687 h 1057275"/>
                <a:gd name="connsiteX58" fmla="*/ 419100 w 1864519"/>
                <a:gd name="connsiteY58" fmla="*/ 792956 h 1057275"/>
                <a:gd name="connsiteX59" fmla="*/ 690563 w 1864519"/>
                <a:gd name="connsiteY59" fmla="*/ 652462 h 1057275"/>
                <a:gd name="connsiteX60" fmla="*/ 914400 w 1864519"/>
                <a:gd name="connsiteY60" fmla="*/ 528637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864519" h="1057275">
                  <a:moveTo>
                    <a:pt x="914400" y="528637"/>
                  </a:moveTo>
                  <a:lnTo>
                    <a:pt x="1100138" y="419100"/>
                  </a:lnTo>
                  <a:lnTo>
                    <a:pt x="1250157" y="326231"/>
                  </a:lnTo>
                  <a:lnTo>
                    <a:pt x="1395413" y="235744"/>
                  </a:lnTo>
                  <a:lnTo>
                    <a:pt x="1431132" y="209550"/>
                  </a:lnTo>
                  <a:lnTo>
                    <a:pt x="1440657" y="200025"/>
                  </a:lnTo>
                  <a:lnTo>
                    <a:pt x="1450182" y="180975"/>
                  </a:lnTo>
                  <a:lnTo>
                    <a:pt x="1454944" y="154781"/>
                  </a:lnTo>
                  <a:lnTo>
                    <a:pt x="1452563" y="130969"/>
                  </a:lnTo>
                  <a:lnTo>
                    <a:pt x="1445419" y="109537"/>
                  </a:lnTo>
                  <a:lnTo>
                    <a:pt x="1435894" y="102394"/>
                  </a:lnTo>
                  <a:lnTo>
                    <a:pt x="1409700" y="85725"/>
                  </a:lnTo>
                  <a:lnTo>
                    <a:pt x="1383507" y="64294"/>
                  </a:lnTo>
                  <a:lnTo>
                    <a:pt x="1371600" y="50006"/>
                  </a:lnTo>
                  <a:lnTo>
                    <a:pt x="1364457" y="38100"/>
                  </a:lnTo>
                  <a:lnTo>
                    <a:pt x="1364457" y="28575"/>
                  </a:lnTo>
                  <a:lnTo>
                    <a:pt x="1369219" y="16669"/>
                  </a:lnTo>
                  <a:lnTo>
                    <a:pt x="1395413" y="4762"/>
                  </a:lnTo>
                  <a:lnTo>
                    <a:pt x="1426369" y="0"/>
                  </a:lnTo>
                  <a:lnTo>
                    <a:pt x="1466850" y="0"/>
                  </a:lnTo>
                  <a:lnTo>
                    <a:pt x="1504950" y="4762"/>
                  </a:lnTo>
                  <a:lnTo>
                    <a:pt x="1524000" y="9525"/>
                  </a:lnTo>
                  <a:lnTo>
                    <a:pt x="1583532" y="40481"/>
                  </a:lnTo>
                  <a:lnTo>
                    <a:pt x="1619250" y="64294"/>
                  </a:lnTo>
                  <a:lnTo>
                    <a:pt x="1652588" y="88106"/>
                  </a:lnTo>
                  <a:lnTo>
                    <a:pt x="1681163" y="109537"/>
                  </a:lnTo>
                  <a:lnTo>
                    <a:pt x="1726407" y="145256"/>
                  </a:lnTo>
                  <a:lnTo>
                    <a:pt x="1757363" y="173831"/>
                  </a:lnTo>
                  <a:lnTo>
                    <a:pt x="1800225" y="216694"/>
                  </a:lnTo>
                  <a:lnTo>
                    <a:pt x="1833563" y="252412"/>
                  </a:lnTo>
                  <a:lnTo>
                    <a:pt x="1845469" y="264319"/>
                  </a:lnTo>
                  <a:lnTo>
                    <a:pt x="1857375" y="283369"/>
                  </a:lnTo>
                  <a:lnTo>
                    <a:pt x="1862138" y="302419"/>
                  </a:lnTo>
                  <a:lnTo>
                    <a:pt x="1864519" y="321469"/>
                  </a:lnTo>
                  <a:lnTo>
                    <a:pt x="1859757" y="347662"/>
                  </a:lnTo>
                  <a:lnTo>
                    <a:pt x="1845469" y="369094"/>
                  </a:lnTo>
                  <a:lnTo>
                    <a:pt x="1826419" y="383381"/>
                  </a:lnTo>
                  <a:lnTo>
                    <a:pt x="1793082" y="400050"/>
                  </a:lnTo>
                  <a:lnTo>
                    <a:pt x="1735932" y="419100"/>
                  </a:lnTo>
                  <a:lnTo>
                    <a:pt x="1669257" y="433387"/>
                  </a:lnTo>
                  <a:lnTo>
                    <a:pt x="1645444" y="438150"/>
                  </a:lnTo>
                  <a:lnTo>
                    <a:pt x="1538288" y="485775"/>
                  </a:lnTo>
                  <a:lnTo>
                    <a:pt x="1307307" y="583406"/>
                  </a:lnTo>
                  <a:lnTo>
                    <a:pt x="1047750" y="690562"/>
                  </a:lnTo>
                  <a:lnTo>
                    <a:pt x="857250" y="773906"/>
                  </a:lnTo>
                  <a:lnTo>
                    <a:pt x="766763" y="809625"/>
                  </a:lnTo>
                  <a:lnTo>
                    <a:pt x="631032" y="857250"/>
                  </a:lnTo>
                  <a:lnTo>
                    <a:pt x="376238" y="947737"/>
                  </a:lnTo>
                  <a:lnTo>
                    <a:pt x="90488" y="1045369"/>
                  </a:lnTo>
                  <a:lnTo>
                    <a:pt x="47625" y="1057275"/>
                  </a:lnTo>
                  <a:lnTo>
                    <a:pt x="26194" y="1057275"/>
                  </a:lnTo>
                  <a:lnTo>
                    <a:pt x="11907" y="1052512"/>
                  </a:lnTo>
                  <a:lnTo>
                    <a:pt x="0" y="1040606"/>
                  </a:lnTo>
                  <a:lnTo>
                    <a:pt x="0" y="1033462"/>
                  </a:lnTo>
                  <a:lnTo>
                    <a:pt x="0" y="1019175"/>
                  </a:lnTo>
                  <a:lnTo>
                    <a:pt x="2382" y="1000125"/>
                  </a:lnTo>
                  <a:lnTo>
                    <a:pt x="11907" y="988219"/>
                  </a:lnTo>
                  <a:lnTo>
                    <a:pt x="140494" y="928687"/>
                  </a:lnTo>
                  <a:lnTo>
                    <a:pt x="419100" y="792956"/>
                  </a:lnTo>
                  <a:lnTo>
                    <a:pt x="690563" y="652462"/>
                  </a:lnTo>
                  <a:lnTo>
                    <a:pt x="914400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F5C679F-8D69-734F-AF0E-A06392E3837E}"/>
                </a:ext>
              </a:extLst>
            </p:cNvPr>
            <p:cNvSpPr/>
            <p:nvPr/>
          </p:nvSpPr>
          <p:spPr>
            <a:xfrm>
              <a:off x="2676525" y="2598738"/>
              <a:ext cx="2370138" cy="809625"/>
            </a:xfrm>
            <a:custGeom>
              <a:avLst/>
              <a:gdLst>
                <a:gd name="connsiteX0" fmla="*/ 945356 w 2369344"/>
                <a:gd name="connsiteY0" fmla="*/ 378619 h 809625"/>
                <a:gd name="connsiteX1" fmla="*/ 1254919 w 2369344"/>
                <a:gd name="connsiteY1" fmla="*/ 280987 h 809625"/>
                <a:gd name="connsiteX2" fmla="*/ 1388269 w 2369344"/>
                <a:gd name="connsiteY2" fmla="*/ 242887 h 809625"/>
                <a:gd name="connsiteX3" fmla="*/ 1585913 w 2369344"/>
                <a:gd name="connsiteY3" fmla="*/ 190500 h 809625"/>
                <a:gd name="connsiteX4" fmla="*/ 1812131 w 2369344"/>
                <a:gd name="connsiteY4" fmla="*/ 107156 h 809625"/>
                <a:gd name="connsiteX5" fmla="*/ 1885950 w 2369344"/>
                <a:gd name="connsiteY5" fmla="*/ 80962 h 809625"/>
                <a:gd name="connsiteX6" fmla="*/ 1916906 w 2369344"/>
                <a:gd name="connsiteY6" fmla="*/ 71437 h 809625"/>
                <a:gd name="connsiteX7" fmla="*/ 1976438 w 2369344"/>
                <a:gd name="connsiteY7" fmla="*/ 35719 h 809625"/>
                <a:gd name="connsiteX8" fmla="*/ 2021681 w 2369344"/>
                <a:gd name="connsiteY8" fmla="*/ 7144 h 809625"/>
                <a:gd name="connsiteX9" fmla="*/ 2040731 w 2369344"/>
                <a:gd name="connsiteY9" fmla="*/ 0 h 809625"/>
                <a:gd name="connsiteX10" fmla="*/ 2078831 w 2369344"/>
                <a:gd name="connsiteY10" fmla="*/ 0 h 809625"/>
                <a:gd name="connsiteX11" fmla="*/ 2126456 w 2369344"/>
                <a:gd name="connsiteY11" fmla="*/ 7144 h 809625"/>
                <a:gd name="connsiteX12" fmla="*/ 2178844 w 2369344"/>
                <a:gd name="connsiteY12" fmla="*/ 21431 h 809625"/>
                <a:gd name="connsiteX13" fmla="*/ 2233613 w 2369344"/>
                <a:gd name="connsiteY13" fmla="*/ 42862 h 809625"/>
                <a:gd name="connsiteX14" fmla="*/ 2281238 w 2369344"/>
                <a:gd name="connsiteY14" fmla="*/ 66675 h 809625"/>
                <a:gd name="connsiteX15" fmla="*/ 2326481 w 2369344"/>
                <a:gd name="connsiteY15" fmla="*/ 88106 h 809625"/>
                <a:gd name="connsiteX16" fmla="*/ 2352675 w 2369344"/>
                <a:gd name="connsiteY16" fmla="*/ 104775 h 809625"/>
                <a:gd name="connsiteX17" fmla="*/ 2359819 w 2369344"/>
                <a:gd name="connsiteY17" fmla="*/ 111919 h 809625"/>
                <a:gd name="connsiteX18" fmla="*/ 2366963 w 2369344"/>
                <a:gd name="connsiteY18" fmla="*/ 123825 h 809625"/>
                <a:gd name="connsiteX19" fmla="*/ 2369344 w 2369344"/>
                <a:gd name="connsiteY19" fmla="*/ 135731 h 809625"/>
                <a:gd name="connsiteX20" fmla="*/ 2362200 w 2369344"/>
                <a:gd name="connsiteY20" fmla="*/ 166687 h 809625"/>
                <a:gd name="connsiteX21" fmla="*/ 2345531 w 2369344"/>
                <a:gd name="connsiteY21" fmla="*/ 192881 h 809625"/>
                <a:gd name="connsiteX22" fmla="*/ 2321719 w 2369344"/>
                <a:gd name="connsiteY22" fmla="*/ 221456 h 809625"/>
                <a:gd name="connsiteX23" fmla="*/ 2300288 w 2369344"/>
                <a:gd name="connsiteY23" fmla="*/ 242887 h 809625"/>
                <a:gd name="connsiteX24" fmla="*/ 2264569 w 2369344"/>
                <a:gd name="connsiteY24" fmla="*/ 259556 h 809625"/>
                <a:gd name="connsiteX25" fmla="*/ 2216944 w 2369344"/>
                <a:gd name="connsiteY25" fmla="*/ 269081 h 809625"/>
                <a:gd name="connsiteX26" fmla="*/ 2140744 w 2369344"/>
                <a:gd name="connsiteY26" fmla="*/ 273844 h 809625"/>
                <a:gd name="connsiteX27" fmla="*/ 2081213 w 2369344"/>
                <a:gd name="connsiteY27" fmla="*/ 273844 h 809625"/>
                <a:gd name="connsiteX28" fmla="*/ 1952625 w 2369344"/>
                <a:gd name="connsiteY28" fmla="*/ 288131 h 809625"/>
                <a:gd name="connsiteX29" fmla="*/ 1804988 w 2369344"/>
                <a:gd name="connsiteY29" fmla="*/ 311944 h 809625"/>
                <a:gd name="connsiteX30" fmla="*/ 1628775 w 2369344"/>
                <a:gd name="connsiteY30" fmla="*/ 354806 h 809625"/>
                <a:gd name="connsiteX31" fmla="*/ 1571625 w 2369344"/>
                <a:gd name="connsiteY31" fmla="*/ 373856 h 809625"/>
                <a:gd name="connsiteX32" fmla="*/ 1197769 w 2369344"/>
                <a:gd name="connsiteY32" fmla="*/ 490537 h 809625"/>
                <a:gd name="connsiteX33" fmla="*/ 1035844 w 2369344"/>
                <a:gd name="connsiteY33" fmla="*/ 550069 h 809625"/>
                <a:gd name="connsiteX34" fmla="*/ 890588 w 2369344"/>
                <a:gd name="connsiteY34" fmla="*/ 604837 h 809625"/>
                <a:gd name="connsiteX35" fmla="*/ 816769 w 2369344"/>
                <a:gd name="connsiteY35" fmla="*/ 633412 h 809625"/>
                <a:gd name="connsiteX36" fmla="*/ 702469 w 2369344"/>
                <a:gd name="connsiteY36" fmla="*/ 673894 h 809625"/>
                <a:gd name="connsiteX37" fmla="*/ 638175 w 2369344"/>
                <a:gd name="connsiteY37" fmla="*/ 695325 h 809625"/>
                <a:gd name="connsiteX38" fmla="*/ 602456 w 2369344"/>
                <a:gd name="connsiteY38" fmla="*/ 716756 h 809625"/>
                <a:gd name="connsiteX39" fmla="*/ 540544 w 2369344"/>
                <a:gd name="connsiteY39" fmla="*/ 752475 h 809625"/>
                <a:gd name="connsiteX40" fmla="*/ 438150 w 2369344"/>
                <a:gd name="connsiteY40" fmla="*/ 797719 h 809625"/>
                <a:gd name="connsiteX41" fmla="*/ 404813 w 2369344"/>
                <a:gd name="connsiteY41" fmla="*/ 807244 h 809625"/>
                <a:gd name="connsiteX42" fmla="*/ 392906 w 2369344"/>
                <a:gd name="connsiteY42" fmla="*/ 809625 h 809625"/>
                <a:gd name="connsiteX43" fmla="*/ 378619 w 2369344"/>
                <a:gd name="connsiteY43" fmla="*/ 802481 h 809625"/>
                <a:gd name="connsiteX44" fmla="*/ 357188 w 2369344"/>
                <a:gd name="connsiteY44" fmla="*/ 781050 h 809625"/>
                <a:gd name="connsiteX45" fmla="*/ 288131 w 2369344"/>
                <a:gd name="connsiteY45" fmla="*/ 723900 h 809625"/>
                <a:gd name="connsiteX46" fmla="*/ 188119 w 2369344"/>
                <a:gd name="connsiteY46" fmla="*/ 642937 h 809625"/>
                <a:gd name="connsiteX47" fmla="*/ 123825 w 2369344"/>
                <a:gd name="connsiteY47" fmla="*/ 590550 h 809625"/>
                <a:gd name="connsiteX48" fmla="*/ 69056 w 2369344"/>
                <a:gd name="connsiteY48" fmla="*/ 542925 h 809625"/>
                <a:gd name="connsiteX49" fmla="*/ 23813 w 2369344"/>
                <a:gd name="connsiteY49" fmla="*/ 507206 h 809625"/>
                <a:gd name="connsiteX50" fmla="*/ 9525 w 2369344"/>
                <a:gd name="connsiteY50" fmla="*/ 492919 h 809625"/>
                <a:gd name="connsiteX51" fmla="*/ 2381 w 2369344"/>
                <a:gd name="connsiteY51" fmla="*/ 473869 h 809625"/>
                <a:gd name="connsiteX52" fmla="*/ 0 w 2369344"/>
                <a:gd name="connsiteY52" fmla="*/ 447675 h 809625"/>
                <a:gd name="connsiteX53" fmla="*/ 4763 w 2369344"/>
                <a:gd name="connsiteY53" fmla="*/ 435769 h 809625"/>
                <a:gd name="connsiteX54" fmla="*/ 11906 w 2369344"/>
                <a:gd name="connsiteY54" fmla="*/ 431006 h 809625"/>
                <a:gd name="connsiteX55" fmla="*/ 19050 w 2369344"/>
                <a:gd name="connsiteY55" fmla="*/ 428625 h 809625"/>
                <a:gd name="connsiteX56" fmla="*/ 33338 w 2369344"/>
                <a:gd name="connsiteY56" fmla="*/ 428625 h 809625"/>
                <a:gd name="connsiteX57" fmla="*/ 50006 w 2369344"/>
                <a:gd name="connsiteY57" fmla="*/ 435769 h 809625"/>
                <a:gd name="connsiteX58" fmla="*/ 83344 w 2369344"/>
                <a:gd name="connsiteY58" fmla="*/ 452437 h 809625"/>
                <a:gd name="connsiteX59" fmla="*/ 123825 w 2369344"/>
                <a:gd name="connsiteY59" fmla="*/ 478631 h 809625"/>
                <a:gd name="connsiteX60" fmla="*/ 157163 w 2369344"/>
                <a:gd name="connsiteY60" fmla="*/ 497681 h 809625"/>
                <a:gd name="connsiteX61" fmla="*/ 195263 w 2369344"/>
                <a:gd name="connsiteY61" fmla="*/ 514350 h 809625"/>
                <a:gd name="connsiteX62" fmla="*/ 233363 w 2369344"/>
                <a:gd name="connsiteY62" fmla="*/ 526256 h 809625"/>
                <a:gd name="connsiteX63" fmla="*/ 292894 w 2369344"/>
                <a:gd name="connsiteY63" fmla="*/ 538162 h 809625"/>
                <a:gd name="connsiteX64" fmla="*/ 345281 w 2369344"/>
                <a:gd name="connsiteY64" fmla="*/ 542925 h 809625"/>
                <a:gd name="connsiteX65" fmla="*/ 388144 w 2369344"/>
                <a:gd name="connsiteY65" fmla="*/ 540544 h 809625"/>
                <a:gd name="connsiteX66" fmla="*/ 464344 w 2369344"/>
                <a:gd name="connsiteY66" fmla="*/ 526256 h 809625"/>
                <a:gd name="connsiteX67" fmla="*/ 621506 w 2369344"/>
                <a:gd name="connsiteY67" fmla="*/ 476250 h 809625"/>
                <a:gd name="connsiteX68" fmla="*/ 857250 w 2369344"/>
                <a:gd name="connsiteY68" fmla="*/ 404812 h 809625"/>
                <a:gd name="connsiteX69" fmla="*/ 945356 w 2369344"/>
                <a:gd name="connsiteY69" fmla="*/ 37861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69344" h="809625">
                  <a:moveTo>
                    <a:pt x="945356" y="378619"/>
                  </a:moveTo>
                  <a:lnTo>
                    <a:pt x="1254919" y="280987"/>
                  </a:lnTo>
                  <a:lnTo>
                    <a:pt x="1388269" y="242887"/>
                  </a:lnTo>
                  <a:lnTo>
                    <a:pt x="1585913" y="190500"/>
                  </a:lnTo>
                  <a:lnTo>
                    <a:pt x="1812131" y="107156"/>
                  </a:lnTo>
                  <a:lnTo>
                    <a:pt x="1885950" y="80962"/>
                  </a:lnTo>
                  <a:lnTo>
                    <a:pt x="1916906" y="71437"/>
                  </a:lnTo>
                  <a:lnTo>
                    <a:pt x="1976438" y="35719"/>
                  </a:lnTo>
                  <a:lnTo>
                    <a:pt x="2021681" y="7144"/>
                  </a:lnTo>
                  <a:lnTo>
                    <a:pt x="2040731" y="0"/>
                  </a:lnTo>
                  <a:lnTo>
                    <a:pt x="2078831" y="0"/>
                  </a:lnTo>
                  <a:lnTo>
                    <a:pt x="2126456" y="7144"/>
                  </a:lnTo>
                  <a:lnTo>
                    <a:pt x="2178844" y="21431"/>
                  </a:lnTo>
                  <a:lnTo>
                    <a:pt x="2233613" y="42862"/>
                  </a:lnTo>
                  <a:lnTo>
                    <a:pt x="2281238" y="66675"/>
                  </a:lnTo>
                  <a:lnTo>
                    <a:pt x="2326481" y="88106"/>
                  </a:lnTo>
                  <a:lnTo>
                    <a:pt x="2352675" y="104775"/>
                  </a:lnTo>
                  <a:lnTo>
                    <a:pt x="2359819" y="111919"/>
                  </a:lnTo>
                  <a:lnTo>
                    <a:pt x="2366963" y="123825"/>
                  </a:lnTo>
                  <a:lnTo>
                    <a:pt x="2369344" y="135731"/>
                  </a:lnTo>
                  <a:lnTo>
                    <a:pt x="2362200" y="166687"/>
                  </a:lnTo>
                  <a:lnTo>
                    <a:pt x="2345531" y="192881"/>
                  </a:lnTo>
                  <a:lnTo>
                    <a:pt x="2321719" y="221456"/>
                  </a:lnTo>
                  <a:lnTo>
                    <a:pt x="2300288" y="242887"/>
                  </a:lnTo>
                  <a:lnTo>
                    <a:pt x="2264569" y="259556"/>
                  </a:lnTo>
                  <a:lnTo>
                    <a:pt x="2216944" y="269081"/>
                  </a:lnTo>
                  <a:lnTo>
                    <a:pt x="2140744" y="273844"/>
                  </a:lnTo>
                  <a:lnTo>
                    <a:pt x="2081213" y="273844"/>
                  </a:lnTo>
                  <a:lnTo>
                    <a:pt x="1952625" y="288131"/>
                  </a:lnTo>
                  <a:lnTo>
                    <a:pt x="1804988" y="311944"/>
                  </a:lnTo>
                  <a:lnTo>
                    <a:pt x="1628775" y="354806"/>
                  </a:lnTo>
                  <a:lnTo>
                    <a:pt x="1571625" y="373856"/>
                  </a:lnTo>
                  <a:lnTo>
                    <a:pt x="1197769" y="490537"/>
                  </a:lnTo>
                  <a:lnTo>
                    <a:pt x="1035844" y="550069"/>
                  </a:lnTo>
                  <a:lnTo>
                    <a:pt x="890588" y="604837"/>
                  </a:lnTo>
                  <a:lnTo>
                    <a:pt x="816769" y="633412"/>
                  </a:lnTo>
                  <a:lnTo>
                    <a:pt x="702469" y="673894"/>
                  </a:lnTo>
                  <a:lnTo>
                    <a:pt x="638175" y="695325"/>
                  </a:lnTo>
                  <a:lnTo>
                    <a:pt x="602456" y="716756"/>
                  </a:lnTo>
                  <a:lnTo>
                    <a:pt x="540544" y="752475"/>
                  </a:lnTo>
                  <a:lnTo>
                    <a:pt x="438150" y="797719"/>
                  </a:lnTo>
                  <a:lnTo>
                    <a:pt x="404813" y="807244"/>
                  </a:lnTo>
                  <a:lnTo>
                    <a:pt x="392906" y="809625"/>
                  </a:lnTo>
                  <a:lnTo>
                    <a:pt x="378619" y="802481"/>
                  </a:lnTo>
                  <a:lnTo>
                    <a:pt x="357188" y="781050"/>
                  </a:lnTo>
                  <a:lnTo>
                    <a:pt x="288131" y="723900"/>
                  </a:lnTo>
                  <a:lnTo>
                    <a:pt x="188119" y="642937"/>
                  </a:lnTo>
                  <a:lnTo>
                    <a:pt x="123825" y="590550"/>
                  </a:lnTo>
                  <a:lnTo>
                    <a:pt x="69056" y="542925"/>
                  </a:lnTo>
                  <a:lnTo>
                    <a:pt x="23813" y="507206"/>
                  </a:lnTo>
                  <a:lnTo>
                    <a:pt x="9525" y="492919"/>
                  </a:lnTo>
                  <a:lnTo>
                    <a:pt x="2381" y="473869"/>
                  </a:lnTo>
                  <a:lnTo>
                    <a:pt x="0" y="447675"/>
                  </a:lnTo>
                  <a:lnTo>
                    <a:pt x="4763" y="435769"/>
                  </a:lnTo>
                  <a:lnTo>
                    <a:pt x="11906" y="431006"/>
                  </a:lnTo>
                  <a:lnTo>
                    <a:pt x="19050" y="428625"/>
                  </a:lnTo>
                  <a:lnTo>
                    <a:pt x="33338" y="428625"/>
                  </a:lnTo>
                  <a:lnTo>
                    <a:pt x="50006" y="435769"/>
                  </a:lnTo>
                  <a:lnTo>
                    <a:pt x="83344" y="452437"/>
                  </a:lnTo>
                  <a:lnTo>
                    <a:pt x="123825" y="478631"/>
                  </a:lnTo>
                  <a:lnTo>
                    <a:pt x="157163" y="497681"/>
                  </a:lnTo>
                  <a:lnTo>
                    <a:pt x="195263" y="514350"/>
                  </a:lnTo>
                  <a:lnTo>
                    <a:pt x="233363" y="526256"/>
                  </a:lnTo>
                  <a:lnTo>
                    <a:pt x="292894" y="538162"/>
                  </a:lnTo>
                  <a:lnTo>
                    <a:pt x="345281" y="542925"/>
                  </a:lnTo>
                  <a:lnTo>
                    <a:pt x="388144" y="540544"/>
                  </a:lnTo>
                  <a:lnTo>
                    <a:pt x="464344" y="526256"/>
                  </a:lnTo>
                  <a:lnTo>
                    <a:pt x="621506" y="476250"/>
                  </a:lnTo>
                  <a:lnTo>
                    <a:pt x="857250" y="404812"/>
                  </a:lnTo>
                  <a:lnTo>
                    <a:pt x="94535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6C77A4F9-5DCF-F148-8F1D-414B73C264DB}"/>
                </a:ext>
              </a:extLst>
            </p:cNvPr>
            <p:cNvSpPr/>
            <p:nvPr/>
          </p:nvSpPr>
          <p:spPr>
            <a:xfrm>
              <a:off x="5403850" y="2124075"/>
              <a:ext cx="479425" cy="2393950"/>
            </a:xfrm>
            <a:custGeom>
              <a:avLst/>
              <a:gdLst>
                <a:gd name="connsiteX0" fmla="*/ 187325 w 479425"/>
                <a:gd name="connsiteY0" fmla="*/ 774700 h 2393950"/>
                <a:gd name="connsiteX1" fmla="*/ 187325 w 479425"/>
                <a:gd name="connsiteY1" fmla="*/ 454025 h 2393950"/>
                <a:gd name="connsiteX2" fmla="*/ 184150 w 479425"/>
                <a:gd name="connsiteY2" fmla="*/ 422275 h 2393950"/>
                <a:gd name="connsiteX3" fmla="*/ 180975 w 479425"/>
                <a:gd name="connsiteY3" fmla="*/ 390525 h 2393950"/>
                <a:gd name="connsiteX4" fmla="*/ 161925 w 479425"/>
                <a:gd name="connsiteY4" fmla="*/ 330200 h 2393950"/>
                <a:gd name="connsiteX5" fmla="*/ 114300 w 479425"/>
                <a:gd name="connsiteY5" fmla="*/ 228600 h 2393950"/>
                <a:gd name="connsiteX6" fmla="*/ 66675 w 479425"/>
                <a:gd name="connsiteY6" fmla="*/ 139700 h 2393950"/>
                <a:gd name="connsiteX7" fmla="*/ 28575 w 479425"/>
                <a:gd name="connsiteY7" fmla="*/ 79375 h 2393950"/>
                <a:gd name="connsiteX8" fmla="*/ 9525 w 479425"/>
                <a:gd name="connsiteY8" fmla="*/ 50800 h 2393950"/>
                <a:gd name="connsiteX9" fmla="*/ 0 w 479425"/>
                <a:gd name="connsiteY9" fmla="*/ 22225 h 2393950"/>
                <a:gd name="connsiteX10" fmla="*/ 0 w 479425"/>
                <a:gd name="connsiteY10" fmla="*/ 12700 h 2393950"/>
                <a:gd name="connsiteX11" fmla="*/ 3175 w 479425"/>
                <a:gd name="connsiteY11" fmla="*/ 3175 h 2393950"/>
                <a:gd name="connsiteX12" fmla="*/ 12700 w 479425"/>
                <a:gd name="connsiteY12" fmla="*/ 0 h 2393950"/>
                <a:gd name="connsiteX13" fmla="*/ 41275 w 479425"/>
                <a:gd name="connsiteY13" fmla="*/ 6350 h 2393950"/>
                <a:gd name="connsiteX14" fmla="*/ 130175 w 479425"/>
                <a:gd name="connsiteY14" fmla="*/ 38100 h 2393950"/>
                <a:gd name="connsiteX15" fmla="*/ 209550 w 479425"/>
                <a:gd name="connsiteY15" fmla="*/ 73025 h 2393950"/>
                <a:gd name="connsiteX16" fmla="*/ 260350 w 479425"/>
                <a:gd name="connsiteY16" fmla="*/ 95250 h 2393950"/>
                <a:gd name="connsiteX17" fmla="*/ 298450 w 479425"/>
                <a:gd name="connsiteY17" fmla="*/ 117475 h 2393950"/>
                <a:gd name="connsiteX18" fmla="*/ 349250 w 479425"/>
                <a:gd name="connsiteY18" fmla="*/ 152400 h 2393950"/>
                <a:gd name="connsiteX19" fmla="*/ 393700 w 479425"/>
                <a:gd name="connsiteY19" fmla="*/ 187325 h 2393950"/>
                <a:gd name="connsiteX20" fmla="*/ 431800 w 479425"/>
                <a:gd name="connsiteY20" fmla="*/ 222250 h 2393950"/>
                <a:gd name="connsiteX21" fmla="*/ 454025 w 479425"/>
                <a:gd name="connsiteY21" fmla="*/ 250825 h 2393950"/>
                <a:gd name="connsiteX22" fmla="*/ 473075 w 479425"/>
                <a:gd name="connsiteY22" fmla="*/ 285750 h 2393950"/>
                <a:gd name="connsiteX23" fmla="*/ 479425 w 479425"/>
                <a:gd name="connsiteY23" fmla="*/ 307975 h 2393950"/>
                <a:gd name="connsiteX24" fmla="*/ 476250 w 479425"/>
                <a:gd name="connsiteY24" fmla="*/ 323850 h 2393950"/>
                <a:gd name="connsiteX25" fmla="*/ 466725 w 479425"/>
                <a:gd name="connsiteY25" fmla="*/ 349250 h 2393950"/>
                <a:gd name="connsiteX26" fmla="*/ 454025 w 479425"/>
                <a:gd name="connsiteY26" fmla="*/ 381000 h 2393950"/>
                <a:gd name="connsiteX27" fmla="*/ 425450 w 479425"/>
                <a:gd name="connsiteY27" fmla="*/ 460375 h 2393950"/>
                <a:gd name="connsiteX28" fmla="*/ 412750 w 479425"/>
                <a:gd name="connsiteY28" fmla="*/ 520700 h 2393950"/>
                <a:gd name="connsiteX29" fmla="*/ 412750 w 479425"/>
                <a:gd name="connsiteY29" fmla="*/ 714375 h 2393950"/>
                <a:gd name="connsiteX30" fmla="*/ 412750 w 479425"/>
                <a:gd name="connsiteY30" fmla="*/ 1377950 h 2393950"/>
                <a:gd name="connsiteX31" fmla="*/ 412750 w 479425"/>
                <a:gd name="connsiteY31" fmla="*/ 1565275 h 2393950"/>
                <a:gd name="connsiteX32" fmla="*/ 412750 w 479425"/>
                <a:gd name="connsiteY32" fmla="*/ 1689100 h 2393950"/>
                <a:gd name="connsiteX33" fmla="*/ 403225 w 479425"/>
                <a:gd name="connsiteY33" fmla="*/ 1917700 h 2393950"/>
                <a:gd name="connsiteX34" fmla="*/ 387350 w 479425"/>
                <a:gd name="connsiteY34" fmla="*/ 2108200 h 2393950"/>
                <a:gd name="connsiteX35" fmla="*/ 390525 w 479425"/>
                <a:gd name="connsiteY35" fmla="*/ 2317750 h 2393950"/>
                <a:gd name="connsiteX36" fmla="*/ 387350 w 479425"/>
                <a:gd name="connsiteY36" fmla="*/ 2339975 h 2393950"/>
                <a:gd name="connsiteX37" fmla="*/ 361950 w 479425"/>
                <a:gd name="connsiteY37" fmla="*/ 2374900 h 2393950"/>
                <a:gd name="connsiteX38" fmla="*/ 333375 w 479425"/>
                <a:gd name="connsiteY38" fmla="*/ 2393950 h 2393950"/>
                <a:gd name="connsiteX39" fmla="*/ 311150 w 479425"/>
                <a:gd name="connsiteY39" fmla="*/ 2393950 h 2393950"/>
                <a:gd name="connsiteX40" fmla="*/ 276225 w 479425"/>
                <a:gd name="connsiteY40" fmla="*/ 2378075 h 2393950"/>
                <a:gd name="connsiteX41" fmla="*/ 247650 w 479425"/>
                <a:gd name="connsiteY41" fmla="*/ 2355850 h 2393950"/>
                <a:gd name="connsiteX42" fmla="*/ 219075 w 479425"/>
                <a:gd name="connsiteY42" fmla="*/ 2314575 h 2393950"/>
                <a:gd name="connsiteX43" fmla="*/ 187325 w 479425"/>
                <a:gd name="connsiteY43" fmla="*/ 2251075 h 2393950"/>
                <a:gd name="connsiteX44" fmla="*/ 158750 w 479425"/>
                <a:gd name="connsiteY44" fmla="*/ 2165350 h 2393950"/>
                <a:gd name="connsiteX45" fmla="*/ 133350 w 479425"/>
                <a:gd name="connsiteY45" fmla="*/ 2054225 h 2393950"/>
                <a:gd name="connsiteX46" fmla="*/ 120650 w 479425"/>
                <a:gd name="connsiteY46" fmla="*/ 1974850 h 2393950"/>
                <a:gd name="connsiteX47" fmla="*/ 123825 w 479425"/>
                <a:gd name="connsiteY47" fmla="*/ 1946275 h 2393950"/>
                <a:gd name="connsiteX48" fmla="*/ 142875 w 479425"/>
                <a:gd name="connsiteY48" fmla="*/ 1863725 h 2393950"/>
                <a:gd name="connsiteX49" fmla="*/ 180975 w 479425"/>
                <a:gd name="connsiteY49" fmla="*/ 1695450 h 2393950"/>
                <a:gd name="connsiteX50" fmla="*/ 190500 w 479425"/>
                <a:gd name="connsiteY50" fmla="*/ 1654175 h 2393950"/>
                <a:gd name="connsiteX51" fmla="*/ 190500 w 479425"/>
                <a:gd name="connsiteY51" fmla="*/ 1527175 h 2393950"/>
                <a:gd name="connsiteX52" fmla="*/ 187325 w 479425"/>
                <a:gd name="connsiteY52" fmla="*/ 774700 h 239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79425" h="2393950">
                  <a:moveTo>
                    <a:pt x="187325" y="774700"/>
                  </a:moveTo>
                  <a:lnTo>
                    <a:pt x="187325" y="454025"/>
                  </a:lnTo>
                  <a:lnTo>
                    <a:pt x="184150" y="422275"/>
                  </a:lnTo>
                  <a:lnTo>
                    <a:pt x="180975" y="390525"/>
                  </a:lnTo>
                  <a:lnTo>
                    <a:pt x="161925" y="330200"/>
                  </a:lnTo>
                  <a:lnTo>
                    <a:pt x="114300" y="228600"/>
                  </a:lnTo>
                  <a:lnTo>
                    <a:pt x="66675" y="139700"/>
                  </a:lnTo>
                  <a:lnTo>
                    <a:pt x="28575" y="79375"/>
                  </a:lnTo>
                  <a:lnTo>
                    <a:pt x="9525" y="50800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3175"/>
                  </a:lnTo>
                  <a:lnTo>
                    <a:pt x="12700" y="0"/>
                  </a:lnTo>
                  <a:lnTo>
                    <a:pt x="41275" y="6350"/>
                  </a:lnTo>
                  <a:lnTo>
                    <a:pt x="130175" y="38100"/>
                  </a:lnTo>
                  <a:lnTo>
                    <a:pt x="209550" y="73025"/>
                  </a:lnTo>
                  <a:lnTo>
                    <a:pt x="260350" y="95250"/>
                  </a:lnTo>
                  <a:lnTo>
                    <a:pt x="298450" y="117475"/>
                  </a:lnTo>
                  <a:lnTo>
                    <a:pt x="349250" y="152400"/>
                  </a:lnTo>
                  <a:lnTo>
                    <a:pt x="393700" y="187325"/>
                  </a:lnTo>
                  <a:lnTo>
                    <a:pt x="431800" y="222250"/>
                  </a:lnTo>
                  <a:lnTo>
                    <a:pt x="454025" y="250825"/>
                  </a:lnTo>
                  <a:lnTo>
                    <a:pt x="473075" y="285750"/>
                  </a:lnTo>
                  <a:lnTo>
                    <a:pt x="479425" y="307975"/>
                  </a:lnTo>
                  <a:lnTo>
                    <a:pt x="476250" y="323850"/>
                  </a:lnTo>
                  <a:lnTo>
                    <a:pt x="466725" y="349250"/>
                  </a:lnTo>
                  <a:lnTo>
                    <a:pt x="454025" y="381000"/>
                  </a:lnTo>
                  <a:lnTo>
                    <a:pt x="425450" y="460375"/>
                  </a:lnTo>
                  <a:lnTo>
                    <a:pt x="412750" y="520700"/>
                  </a:lnTo>
                  <a:lnTo>
                    <a:pt x="412750" y="714375"/>
                  </a:lnTo>
                  <a:lnTo>
                    <a:pt x="412750" y="1377950"/>
                  </a:lnTo>
                  <a:lnTo>
                    <a:pt x="412750" y="1565275"/>
                  </a:lnTo>
                  <a:lnTo>
                    <a:pt x="412750" y="1689100"/>
                  </a:lnTo>
                  <a:lnTo>
                    <a:pt x="403225" y="1917700"/>
                  </a:lnTo>
                  <a:lnTo>
                    <a:pt x="387350" y="2108200"/>
                  </a:lnTo>
                  <a:cubicBezTo>
                    <a:pt x="388408" y="2178050"/>
                    <a:pt x="389467" y="2247900"/>
                    <a:pt x="390525" y="2317750"/>
                  </a:cubicBezTo>
                  <a:lnTo>
                    <a:pt x="387350" y="2339975"/>
                  </a:lnTo>
                  <a:lnTo>
                    <a:pt x="361950" y="2374900"/>
                  </a:lnTo>
                  <a:lnTo>
                    <a:pt x="333375" y="2393950"/>
                  </a:lnTo>
                  <a:lnTo>
                    <a:pt x="311150" y="2393950"/>
                  </a:lnTo>
                  <a:lnTo>
                    <a:pt x="276225" y="2378075"/>
                  </a:lnTo>
                  <a:lnTo>
                    <a:pt x="247650" y="2355850"/>
                  </a:lnTo>
                  <a:lnTo>
                    <a:pt x="219075" y="2314575"/>
                  </a:lnTo>
                  <a:lnTo>
                    <a:pt x="187325" y="2251075"/>
                  </a:lnTo>
                  <a:lnTo>
                    <a:pt x="158750" y="2165350"/>
                  </a:lnTo>
                  <a:lnTo>
                    <a:pt x="133350" y="2054225"/>
                  </a:lnTo>
                  <a:lnTo>
                    <a:pt x="120650" y="1974850"/>
                  </a:lnTo>
                  <a:lnTo>
                    <a:pt x="123825" y="1946275"/>
                  </a:lnTo>
                  <a:lnTo>
                    <a:pt x="142875" y="1863725"/>
                  </a:lnTo>
                  <a:lnTo>
                    <a:pt x="180975" y="1695450"/>
                  </a:lnTo>
                  <a:lnTo>
                    <a:pt x="190500" y="1654175"/>
                  </a:lnTo>
                  <a:lnTo>
                    <a:pt x="190500" y="1527175"/>
                  </a:lnTo>
                  <a:cubicBezTo>
                    <a:pt x="189442" y="1285875"/>
                    <a:pt x="188383" y="1044575"/>
                    <a:pt x="187325" y="7747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837FDEB1-2B39-064C-AE7E-10FF736E3713}"/>
                </a:ext>
              </a:extLst>
            </p:cNvPr>
            <p:cNvSpPr/>
            <p:nvPr/>
          </p:nvSpPr>
          <p:spPr>
            <a:xfrm rot="16200000">
              <a:off x="4564856" y="3475832"/>
              <a:ext cx="4352925" cy="554038"/>
            </a:xfrm>
            <a:custGeom>
              <a:avLst/>
              <a:gdLst>
                <a:gd name="connsiteX0" fmla="*/ 2340723 w 4353109"/>
                <a:gd name="connsiteY0" fmla="*/ 448373 h 554288"/>
                <a:gd name="connsiteX1" fmla="*/ 2845585 w 4353109"/>
                <a:gd name="connsiteY1" fmla="*/ 448373 h 554288"/>
                <a:gd name="connsiteX2" fmla="*/ 3089190 w 4353109"/>
                <a:gd name="connsiteY2" fmla="*/ 448373 h 554288"/>
                <a:gd name="connsiteX3" fmla="*/ 3329264 w 4353109"/>
                <a:gd name="connsiteY3" fmla="*/ 462495 h 554288"/>
                <a:gd name="connsiteX4" fmla="*/ 3615234 w 4353109"/>
                <a:gd name="connsiteY4" fmla="*/ 487209 h 554288"/>
                <a:gd name="connsiteX5" fmla="*/ 3830595 w 4353109"/>
                <a:gd name="connsiteY5" fmla="*/ 508392 h 554288"/>
                <a:gd name="connsiteX6" fmla="*/ 3908266 w 4353109"/>
                <a:gd name="connsiteY6" fmla="*/ 515453 h 554288"/>
                <a:gd name="connsiteX7" fmla="*/ 3925918 w 4353109"/>
                <a:gd name="connsiteY7" fmla="*/ 518983 h 554288"/>
                <a:gd name="connsiteX8" fmla="*/ 3961223 w 4353109"/>
                <a:gd name="connsiteY8" fmla="*/ 533105 h 554288"/>
                <a:gd name="connsiteX9" fmla="*/ 4007120 w 4353109"/>
                <a:gd name="connsiteY9" fmla="*/ 547227 h 554288"/>
                <a:gd name="connsiteX10" fmla="*/ 4038895 w 4353109"/>
                <a:gd name="connsiteY10" fmla="*/ 554288 h 554288"/>
                <a:gd name="connsiteX11" fmla="*/ 4084791 w 4353109"/>
                <a:gd name="connsiteY11" fmla="*/ 554288 h 554288"/>
                <a:gd name="connsiteX12" fmla="*/ 4116566 w 4353109"/>
                <a:gd name="connsiteY12" fmla="*/ 543697 h 554288"/>
                <a:gd name="connsiteX13" fmla="*/ 4155401 w 4353109"/>
                <a:gd name="connsiteY13" fmla="*/ 515453 h 554288"/>
                <a:gd name="connsiteX14" fmla="*/ 4197767 w 4353109"/>
                <a:gd name="connsiteY14" fmla="*/ 462495 h 554288"/>
                <a:gd name="connsiteX15" fmla="*/ 4261316 w 4353109"/>
                <a:gd name="connsiteY15" fmla="*/ 363641 h 554288"/>
                <a:gd name="connsiteX16" fmla="*/ 4307213 w 4353109"/>
                <a:gd name="connsiteY16" fmla="*/ 271848 h 554288"/>
                <a:gd name="connsiteX17" fmla="*/ 4331926 w 4353109"/>
                <a:gd name="connsiteY17" fmla="*/ 218891 h 554288"/>
                <a:gd name="connsiteX18" fmla="*/ 4342518 w 4353109"/>
                <a:gd name="connsiteY18" fmla="*/ 169464 h 554288"/>
                <a:gd name="connsiteX19" fmla="*/ 4353109 w 4353109"/>
                <a:gd name="connsiteY19" fmla="*/ 95323 h 554288"/>
                <a:gd name="connsiteX20" fmla="*/ 4353109 w 4353109"/>
                <a:gd name="connsiteY20" fmla="*/ 24713 h 554288"/>
                <a:gd name="connsiteX21" fmla="*/ 4342518 w 4353109"/>
                <a:gd name="connsiteY21" fmla="*/ 7061 h 554288"/>
                <a:gd name="connsiteX22" fmla="*/ 4335457 w 4353109"/>
                <a:gd name="connsiteY22" fmla="*/ 0 h 554288"/>
                <a:gd name="connsiteX23" fmla="*/ 4321335 w 4353109"/>
                <a:gd name="connsiteY23" fmla="*/ 0 h 554288"/>
                <a:gd name="connsiteX24" fmla="*/ 4293091 w 4353109"/>
                <a:gd name="connsiteY24" fmla="*/ 14122 h 554288"/>
                <a:gd name="connsiteX25" fmla="*/ 4261316 w 4353109"/>
                <a:gd name="connsiteY25" fmla="*/ 60018 h 554288"/>
                <a:gd name="connsiteX26" fmla="*/ 4208359 w 4353109"/>
                <a:gd name="connsiteY26" fmla="*/ 120037 h 554288"/>
                <a:gd name="connsiteX27" fmla="*/ 4158932 w 4353109"/>
                <a:gd name="connsiteY27" fmla="*/ 162403 h 554288"/>
                <a:gd name="connsiteX28" fmla="*/ 4102444 w 4353109"/>
                <a:gd name="connsiteY28" fmla="*/ 197708 h 554288"/>
                <a:gd name="connsiteX29" fmla="*/ 4056547 w 4353109"/>
                <a:gd name="connsiteY29" fmla="*/ 222421 h 554288"/>
                <a:gd name="connsiteX30" fmla="*/ 3982406 w 4353109"/>
                <a:gd name="connsiteY30" fmla="*/ 243604 h 554288"/>
                <a:gd name="connsiteX31" fmla="*/ 3915327 w 4353109"/>
                <a:gd name="connsiteY31" fmla="*/ 247135 h 554288"/>
                <a:gd name="connsiteX32" fmla="*/ 3795290 w 4353109"/>
                <a:gd name="connsiteY32" fmla="*/ 247135 h 554288"/>
                <a:gd name="connsiteX33" fmla="*/ 3530502 w 4353109"/>
                <a:gd name="connsiteY33" fmla="*/ 243604 h 554288"/>
                <a:gd name="connsiteX34" fmla="*/ 3272776 w 4353109"/>
                <a:gd name="connsiteY34" fmla="*/ 240074 h 554288"/>
                <a:gd name="connsiteX35" fmla="*/ 3015049 w 4353109"/>
                <a:gd name="connsiteY35" fmla="*/ 240074 h 554288"/>
                <a:gd name="connsiteX36" fmla="*/ 2700834 w 4353109"/>
                <a:gd name="connsiteY36" fmla="*/ 236543 h 554288"/>
                <a:gd name="connsiteX37" fmla="*/ 2270113 w 4353109"/>
                <a:gd name="connsiteY37" fmla="*/ 233013 h 554288"/>
                <a:gd name="connsiteX38" fmla="*/ 1737007 w 4353109"/>
                <a:gd name="connsiteY38" fmla="*/ 229482 h 554288"/>
                <a:gd name="connsiteX39" fmla="*/ 1405140 w 4353109"/>
                <a:gd name="connsiteY39" fmla="*/ 225952 h 554288"/>
                <a:gd name="connsiteX40" fmla="*/ 1203901 w 4353109"/>
                <a:gd name="connsiteY40" fmla="*/ 229482 h 554288"/>
                <a:gd name="connsiteX41" fmla="*/ 956766 w 4353109"/>
                <a:gd name="connsiteY41" fmla="*/ 240074 h 554288"/>
                <a:gd name="connsiteX42" fmla="*/ 646082 w 4353109"/>
                <a:gd name="connsiteY42" fmla="*/ 247135 h 554288"/>
                <a:gd name="connsiteX43" fmla="*/ 547228 w 4353109"/>
                <a:gd name="connsiteY43" fmla="*/ 247135 h 554288"/>
                <a:gd name="connsiteX44" fmla="*/ 31775 w 4353109"/>
                <a:gd name="connsiteY44" fmla="*/ 247135 h 554288"/>
                <a:gd name="connsiteX45" fmla="*/ 10592 w 4353109"/>
                <a:gd name="connsiteY45" fmla="*/ 261257 h 554288"/>
                <a:gd name="connsiteX46" fmla="*/ 0 w 4353109"/>
                <a:gd name="connsiteY46" fmla="*/ 278909 h 554288"/>
                <a:gd name="connsiteX47" fmla="*/ 0 w 4353109"/>
                <a:gd name="connsiteY47" fmla="*/ 289501 h 554288"/>
                <a:gd name="connsiteX48" fmla="*/ 7061 w 4353109"/>
                <a:gd name="connsiteY48" fmla="*/ 314214 h 554288"/>
                <a:gd name="connsiteX49" fmla="*/ 28244 w 4353109"/>
                <a:gd name="connsiteY49" fmla="*/ 342458 h 554288"/>
                <a:gd name="connsiteX50" fmla="*/ 52958 w 4353109"/>
                <a:gd name="connsiteY50" fmla="*/ 363641 h 554288"/>
                <a:gd name="connsiteX51" fmla="*/ 130629 w 4353109"/>
                <a:gd name="connsiteY51" fmla="*/ 413068 h 554288"/>
                <a:gd name="connsiteX52" fmla="*/ 236544 w 4353109"/>
                <a:gd name="connsiteY52" fmla="*/ 466026 h 554288"/>
                <a:gd name="connsiteX53" fmla="*/ 338928 w 4353109"/>
                <a:gd name="connsiteY53" fmla="*/ 504861 h 554288"/>
                <a:gd name="connsiteX54" fmla="*/ 434252 w 4353109"/>
                <a:gd name="connsiteY54" fmla="*/ 533105 h 554288"/>
                <a:gd name="connsiteX55" fmla="*/ 473088 w 4353109"/>
                <a:gd name="connsiteY55" fmla="*/ 536636 h 554288"/>
                <a:gd name="connsiteX56" fmla="*/ 610777 w 4353109"/>
                <a:gd name="connsiteY56" fmla="*/ 518983 h 554288"/>
                <a:gd name="connsiteX57" fmla="*/ 766119 w 4353109"/>
                <a:gd name="connsiteY57" fmla="*/ 497800 h 554288"/>
                <a:gd name="connsiteX58" fmla="*/ 953236 w 4353109"/>
                <a:gd name="connsiteY58" fmla="*/ 476617 h 554288"/>
                <a:gd name="connsiteX59" fmla="*/ 1203901 w 4353109"/>
                <a:gd name="connsiteY59" fmla="*/ 458965 h 554288"/>
                <a:gd name="connsiteX60" fmla="*/ 1458098 w 4353109"/>
                <a:gd name="connsiteY60" fmla="*/ 451904 h 554288"/>
                <a:gd name="connsiteX61" fmla="*/ 1754660 w 4353109"/>
                <a:gd name="connsiteY61" fmla="*/ 448373 h 554288"/>
                <a:gd name="connsiteX62" fmla="*/ 2135954 w 4353109"/>
                <a:gd name="connsiteY62" fmla="*/ 448373 h 554288"/>
                <a:gd name="connsiteX63" fmla="*/ 2280705 w 4353109"/>
                <a:gd name="connsiteY63" fmla="*/ 448373 h 554288"/>
                <a:gd name="connsiteX64" fmla="*/ 2340723 w 4353109"/>
                <a:gd name="connsiteY64" fmla="*/ 448373 h 55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3109" h="554288">
                  <a:moveTo>
                    <a:pt x="2340723" y="448373"/>
                  </a:moveTo>
                  <a:lnTo>
                    <a:pt x="2845585" y="448373"/>
                  </a:lnTo>
                  <a:lnTo>
                    <a:pt x="3089190" y="448373"/>
                  </a:lnTo>
                  <a:lnTo>
                    <a:pt x="3329264" y="462495"/>
                  </a:lnTo>
                  <a:lnTo>
                    <a:pt x="3615234" y="487209"/>
                  </a:lnTo>
                  <a:lnTo>
                    <a:pt x="3830595" y="508392"/>
                  </a:lnTo>
                  <a:lnTo>
                    <a:pt x="3908266" y="515453"/>
                  </a:lnTo>
                  <a:lnTo>
                    <a:pt x="3925918" y="518983"/>
                  </a:lnTo>
                  <a:lnTo>
                    <a:pt x="3961223" y="533105"/>
                  </a:lnTo>
                  <a:lnTo>
                    <a:pt x="4007120" y="547227"/>
                  </a:lnTo>
                  <a:lnTo>
                    <a:pt x="4038895" y="554288"/>
                  </a:lnTo>
                  <a:lnTo>
                    <a:pt x="4084791" y="554288"/>
                  </a:lnTo>
                  <a:lnTo>
                    <a:pt x="4116566" y="543697"/>
                  </a:lnTo>
                  <a:lnTo>
                    <a:pt x="4155401" y="515453"/>
                  </a:lnTo>
                  <a:lnTo>
                    <a:pt x="4197767" y="462495"/>
                  </a:lnTo>
                  <a:lnTo>
                    <a:pt x="4261316" y="363641"/>
                  </a:lnTo>
                  <a:lnTo>
                    <a:pt x="4307213" y="271848"/>
                  </a:lnTo>
                  <a:lnTo>
                    <a:pt x="4331926" y="218891"/>
                  </a:lnTo>
                  <a:lnTo>
                    <a:pt x="4342518" y="169464"/>
                  </a:lnTo>
                  <a:lnTo>
                    <a:pt x="4353109" y="95323"/>
                  </a:lnTo>
                  <a:lnTo>
                    <a:pt x="4353109" y="24713"/>
                  </a:lnTo>
                  <a:lnTo>
                    <a:pt x="4342518" y="7061"/>
                  </a:lnTo>
                  <a:lnTo>
                    <a:pt x="4335457" y="0"/>
                  </a:lnTo>
                  <a:lnTo>
                    <a:pt x="4321335" y="0"/>
                  </a:lnTo>
                  <a:lnTo>
                    <a:pt x="4293091" y="14122"/>
                  </a:lnTo>
                  <a:lnTo>
                    <a:pt x="4261316" y="60018"/>
                  </a:lnTo>
                  <a:lnTo>
                    <a:pt x="4208359" y="120037"/>
                  </a:lnTo>
                  <a:lnTo>
                    <a:pt x="4158932" y="162403"/>
                  </a:lnTo>
                  <a:lnTo>
                    <a:pt x="4102444" y="197708"/>
                  </a:lnTo>
                  <a:lnTo>
                    <a:pt x="4056547" y="222421"/>
                  </a:lnTo>
                  <a:lnTo>
                    <a:pt x="3982406" y="243604"/>
                  </a:lnTo>
                  <a:lnTo>
                    <a:pt x="3915327" y="247135"/>
                  </a:lnTo>
                  <a:lnTo>
                    <a:pt x="3795290" y="247135"/>
                  </a:lnTo>
                  <a:lnTo>
                    <a:pt x="3530502" y="243604"/>
                  </a:lnTo>
                  <a:lnTo>
                    <a:pt x="3272776" y="240074"/>
                  </a:lnTo>
                  <a:lnTo>
                    <a:pt x="3015049" y="240074"/>
                  </a:lnTo>
                  <a:lnTo>
                    <a:pt x="2700834" y="236543"/>
                  </a:lnTo>
                  <a:lnTo>
                    <a:pt x="2270113" y="233013"/>
                  </a:lnTo>
                  <a:lnTo>
                    <a:pt x="1737007" y="229482"/>
                  </a:lnTo>
                  <a:lnTo>
                    <a:pt x="1405140" y="225952"/>
                  </a:lnTo>
                  <a:lnTo>
                    <a:pt x="1203901" y="229482"/>
                  </a:lnTo>
                  <a:lnTo>
                    <a:pt x="956766" y="240074"/>
                  </a:lnTo>
                  <a:lnTo>
                    <a:pt x="646082" y="247135"/>
                  </a:lnTo>
                  <a:lnTo>
                    <a:pt x="547228" y="247135"/>
                  </a:lnTo>
                  <a:lnTo>
                    <a:pt x="31775" y="247135"/>
                  </a:lnTo>
                  <a:lnTo>
                    <a:pt x="10592" y="261257"/>
                  </a:lnTo>
                  <a:lnTo>
                    <a:pt x="0" y="278909"/>
                  </a:lnTo>
                  <a:lnTo>
                    <a:pt x="0" y="289501"/>
                  </a:lnTo>
                  <a:lnTo>
                    <a:pt x="7061" y="314214"/>
                  </a:lnTo>
                  <a:lnTo>
                    <a:pt x="28244" y="342458"/>
                  </a:lnTo>
                  <a:lnTo>
                    <a:pt x="52958" y="363641"/>
                  </a:lnTo>
                  <a:lnTo>
                    <a:pt x="130629" y="413068"/>
                  </a:lnTo>
                  <a:lnTo>
                    <a:pt x="236544" y="466026"/>
                  </a:lnTo>
                  <a:lnTo>
                    <a:pt x="338928" y="504861"/>
                  </a:lnTo>
                  <a:lnTo>
                    <a:pt x="434252" y="533105"/>
                  </a:lnTo>
                  <a:lnTo>
                    <a:pt x="473088" y="536636"/>
                  </a:lnTo>
                  <a:lnTo>
                    <a:pt x="610777" y="518983"/>
                  </a:lnTo>
                  <a:lnTo>
                    <a:pt x="766119" y="497800"/>
                  </a:lnTo>
                  <a:lnTo>
                    <a:pt x="953236" y="476617"/>
                  </a:lnTo>
                  <a:lnTo>
                    <a:pt x="1203901" y="458965"/>
                  </a:lnTo>
                  <a:lnTo>
                    <a:pt x="1458098" y="451904"/>
                  </a:lnTo>
                  <a:lnTo>
                    <a:pt x="1754660" y="448373"/>
                  </a:lnTo>
                  <a:lnTo>
                    <a:pt x="2135954" y="448373"/>
                  </a:lnTo>
                  <a:lnTo>
                    <a:pt x="2280705" y="448373"/>
                  </a:lnTo>
                  <a:lnTo>
                    <a:pt x="2340723" y="448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AD4CAA3-57BE-F641-BDFC-737E5119293F}"/>
                </a:ext>
              </a:extLst>
            </p:cNvPr>
            <p:cNvSpPr/>
            <p:nvPr/>
          </p:nvSpPr>
          <p:spPr>
            <a:xfrm rot="16200000">
              <a:off x="2173288" y="3729038"/>
              <a:ext cx="3851275" cy="460375"/>
            </a:xfrm>
            <a:custGeom>
              <a:avLst/>
              <a:gdLst>
                <a:gd name="connsiteX0" fmla="*/ 3260725 w 3851275"/>
                <a:gd name="connsiteY0" fmla="*/ 177800 h 460375"/>
                <a:gd name="connsiteX1" fmla="*/ 3105150 w 3851275"/>
                <a:gd name="connsiteY1" fmla="*/ 168275 h 460375"/>
                <a:gd name="connsiteX2" fmla="*/ 3000375 w 3851275"/>
                <a:gd name="connsiteY2" fmla="*/ 161925 h 460375"/>
                <a:gd name="connsiteX3" fmla="*/ 2346325 w 3851275"/>
                <a:gd name="connsiteY3" fmla="*/ 155575 h 460375"/>
                <a:gd name="connsiteX4" fmla="*/ 2228850 w 3851275"/>
                <a:gd name="connsiteY4" fmla="*/ 142875 h 460375"/>
                <a:gd name="connsiteX5" fmla="*/ 2051050 w 3851275"/>
                <a:gd name="connsiteY5" fmla="*/ 130175 h 460375"/>
                <a:gd name="connsiteX6" fmla="*/ 1841500 w 3851275"/>
                <a:gd name="connsiteY6" fmla="*/ 120650 h 460375"/>
                <a:gd name="connsiteX7" fmla="*/ 1622425 w 3851275"/>
                <a:gd name="connsiteY7" fmla="*/ 117475 h 460375"/>
                <a:gd name="connsiteX8" fmla="*/ 1463675 w 3851275"/>
                <a:gd name="connsiteY8" fmla="*/ 117475 h 460375"/>
                <a:gd name="connsiteX9" fmla="*/ 1273175 w 3851275"/>
                <a:gd name="connsiteY9" fmla="*/ 107950 h 460375"/>
                <a:gd name="connsiteX10" fmla="*/ 1035050 w 3851275"/>
                <a:gd name="connsiteY10" fmla="*/ 88900 h 460375"/>
                <a:gd name="connsiteX11" fmla="*/ 809625 w 3851275"/>
                <a:gd name="connsiteY11" fmla="*/ 66675 h 460375"/>
                <a:gd name="connsiteX12" fmla="*/ 654050 w 3851275"/>
                <a:gd name="connsiteY12" fmla="*/ 44450 h 460375"/>
                <a:gd name="connsiteX13" fmla="*/ 546100 w 3851275"/>
                <a:gd name="connsiteY13" fmla="*/ 22225 h 460375"/>
                <a:gd name="connsiteX14" fmla="*/ 495300 w 3851275"/>
                <a:gd name="connsiteY14" fmla="*/ 6350 h 460375"/>
                <a:gd name="connsiteX15" fmla="*/ 444500 w 3851275"/>
                <a:gd name="connsiteY15" fmla="*/ 15875 h 460375"/>
                <a:gd name="connsiteX16" fmla="*/ 222250 w 3851275"/>
                <a:gd name="connsiteY16" fmla="*/ 73025 h 460375"/>
                <a:gd name="connsiteX17" fmla="*/ 130175 w 3851275"/>
                <a:gd name="connsiteY17" fmla="*/ 95250 h 460375"/>
                <a:gd name="connsiteX18" fmla="*/ 95250 w 3851275"/>
                <a:gd name="connsiteY18" fmla="*/ 117475 h 460375"/>
                <a:gd name="connsiteX19" fmla="*/ 6350 w 3851275"/>
                <a:gd name="connsiteY19" fmla="*/ 177800 h 460375"/>
                <a:gd name="connsiteX20" fmla="*/ 3175 w 3851275"/>
                <a:gd name="connsiteY20" fmla="*/ 184150 h 460375"/>
                <a:gd name="connsiteX21" fmla="*/ 0 w 3851275"/>
                <a:gd name="connsiteY21" fmla="*/ 206375 h 460375"/>
                <a:gd name="connsiteX22" fmla="*/ 9525 w 3851275"/>
                <a:gd name="connsiteY22" fmla="*/ 228600 h 460375"/>
                <a:gd name="connsiteX23" fmla="*/ 19050 w 3851275"/>
                <a:gd name="connsiteY23" fmla="*/ 250825 h 460375"/>
                <a:gd name="connsiteX24" fmla="*/ 31750 w 3851275"/>
                <a:gd name="connsiteY24" fmla="*/ 263525 h 460375"/>
                <a:gd name="connsiteX25" fmla="*/ 57150 w 3851275"/>
                <a:gd name="connsiteY25" fmla="*/ 279400 h 460375"/>
                <a:gd name="connsiteX26" fmla="*/ 117475 w 3851275"/>
                <a:gd name="connsiteY26" fmla="*/ 292100 h 460375"/>
                <a:gd name="connsiteX27" fmla="*/ 323850 w 3851275"/>
                <a:gd name="connsiteY27" fmla="*/ 307975 h 460375"/>
                <a:gd name="connsiteX28" fmla="*/ 631825 w 3851275"/>
                <a:gd name="connsiteY28" fmla="*/ 323850 h 460375"/>
                <a:gd name="connsiteX29" fmla="*/ 984250 w 3851275"/>
                <a:gd name="connsiteY29" fmla="*/ 339725 h 460375"/>
                <a:gd name="connsiteX30" fmla="*/ 1397000 w 3851275"/>
                <a:gd name="connsiteY30" fmla="*/ 352425 h 460375"/>
                <a:gd name="connsiteX31" fmla="*/ 1784350 w 3851275"/>
                <a:gd name="connsiteY31" fmla="*/ 365125 h 460375"/>
                <a:gd name="connsiteX32" fmla="*/ 2254250 w 3851275"/>
                <a:gd name="connsiteY32" fmla="*/ 381000 h 460375"/>
                <a:gd name="connsiteX33" fmla="*/ 2441575 w 3851275"/>
                <a:gd name="connsiteY33" fmla="*/ 384175 h 460375"/>
                <a:gd name="connsiteX34" fmla="*/ 2530475 w 3851275"/>
                <a:gd name="connsiteY34" fmla="*/ 384175 h 460375"/>
                <a:gd name="connsiteX35" fmla="*/ 2787650 w 3851275"/>
                <a:gd name="connsiteY35" fmla="*/ 400050 h 460375"/>
                <a:gd name="connsiteX36" fmla="*/ 2924175 w 3851275"/>
                <a:gd name="connsiteY36" fmla="*/ 409575 h 460375"/>
                <a:gd name="connsiteX37" fmla="*/ 3162300 w 3851275"/>
                <a:gd name="connsiteY37" fmla="*/ 409575 h 460375"/>
                <a:gd name="connsiteX38" fmla="*/ 3298825 w 3851275"/>
                <a:gd name="connsiteY38" fmla="*/ 412750 h 460375"/>
                <a:gd name="connsiteX39" fmla="*/ 3400425 w 3851275"/>
                <a:gd name="connsiteY39" fmla="*/ 422275 h 460375"/>
                <a:gd name="connsiteX40" fmla="*/ 3467100 w 3851275"/>
                <a:gd name="connsiteY40" fmla="*/ 431800 h 460375"/>
                <a:gd name="connsiteX41" fmla="*/ 3521075 w 3851275"/>
                <a:gd name="connsiteY41" fmla="*/ 444500 h 460375"/>
                <a:gd name="connsiteX42" fmla="*/ 3552825 w 3851275"/>
                <a:gd name="connsiteY42" fmla="*/ 454025 h 460375"/>
                <a:gd name="connsiteX43" fmla="*/ 3571875 w 3851275"/>
                <a:gd name="connsiteY43" fmla="*/ 460375 h 460375"/>
                <a:gd name="connsiteX44" fmla="*/ 3594100 w 3851275"/>
                <a:gd name="connsiteY44" fmla="*/ 460375 h 460375"/>
                <a:gd name="connsiteX45" fmla="*/ 3625850 w 3851275"/>
                <a:gd name="connsiteY45" fmla="*/ 447675 h 460375"/>
                <a:gd name="connsiteX46" fmla="*/ 3654425 w 3851275"/>
                <a:gd name="connsiteY46" fmla="*/ 428625 h 460375"/>
                <a:gd name="connsiteX47" fmla="*/ 3698875 w 3851275"/>
                <a:gd name="connsiteY47" fmla="*/ 387350 h 460375"/>
                <a:gd name="connsiteX48" fmla="*/ 3768725 w 3851275"/>
                <a:gd name="connsiteY48" fmla="*/ 304800 h 460375"/>
                <a:gd name="connsiteX49" fmla="*/ 3851275 w 3851275"/>
                <a:gd name="connsiteY49" fmla="*/ 180975 h 460375"/>
                <a:gd name="connsiteX50" fmla="*/ 3752850 w 3851275"/>
                <a:gd name="connsiteY50" fmla="*/ 0 h 460375"/>
                <a:gd name="connsiteX51" fmla="*/ 3702050 w 3851275"/>
                <a:gd name="connsiteY51" fmla="*/ 60325 h 460375"/>
                <a:gd name="connsiteX52" fmla="*/ 3663950 w 3851275"/>
                <a:gd name="connsiteY52" fmla="*/ 101600 h 460375"/>
                <a:gd name="connsiteX53" fmla="*/ 3629025 w 3851275"/>
                <a:gd name="connsiteY53" fmla="*/ 127000 h 460375"/>
                <a:gd name="connsiteX54" fmla="*/ 3587750 w 3851275"/>
                <a:gd name="connsiteY54" fmla="*/ 149225 h 460375"/>
                <a:gd name="connsiteX55" fmla="*/ 3552825 w 3851275"/>
                <a:gd name="connsiteY55" fmla="*/ 165100 h 460375"/>
                <a:gd name="connsiteX56" fmla="*/ 3489325 w 3851275"/>
                <a:gd name="connsiteY56" fmla="*/ 180975 h 460375"/>
                <a:gd name="connsiteX57" fmla="*/ 3438525 w 3851275"/>
                <a:gd name="connsiteY57" fmla="*/ 187325 h 460375"/>
                <a:gd name="connsiteX58" fmla="*/ 3260725 w 3851275"/>
                <a:gd name="connsiteY58" fmla="*/ 177800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51275" h="460375">
                  <a:moveTo>
                    <a:pt x="3260725" y="177800"/>
                  </a:moveTo>
                  <a:lnTo>
                    <a:pt x="3105150" y="168275"/>
                  </a:lnTo>
                  <a:lnTo>
                    <a:pt x="3000375" y="161925"/>
                  </a:lnTo>
                  <a:lnTo>
                    <a:pt x="2346325" y="155575"/>
                  </a:lnTo>
                  <a:lnTo>
                    <a:pt x="2228850" y="142875"/>
                  </a:lnTo>
                  <a:lnTo>
                    <a:pt x="2051050" y="130175"/>
                  </a:lnTo>
                  <a:lnTo>
                    <a:pt x="1841500" y="120650"/>
                  </a:lnTo>
                  <a:lnTo>
                    <a:pt x="1622425" y="117475"/>
                  </a:lnTo>
                  <a:lnTo>
                    <a:pt x="1463675" y="117475"/>
                  </a:lnTo>
                  <a:lnTo>
                    <a:pt x="1273175" y="107950"/>
                  </a:lnTo>
                  <a:lnTo>
                    <a:pt x="1035050" y="88900"/>
                  </a:lnTo>
                  <a:lnTo>
                    <a:pt x="809625" y="66675"/>
                  </a:lnTo>
                  <a:lnTo>
                    <a:pt x="654050" y="44450"/>
                  </a:lnTo>
                  <a:lnTo>
                    <a:pt x="546100" y="22225"/>
                  </a:lnTo>
                  <a:lnTo>
                    <a:pt x="495300" y="6350"/>
                  </a:lnTo>
                  <a:lnTo>
                    <a:pt x="444500" y="15875"/>
                  </a:lnTo>
                  <a:lnTo>
                    <a:pt x="222250" y="73025"/>
                  </a:lnTo>
                  <a:lnTo>
                    <a:pt x="130175" y="95250"/>
                  </a:lnTo>
                  <a:lnTo>
                    <a:pt x="95250" y="117475"/>
                  </a:lnTo>
                  <a:lnTo>
                    <a:pt x="6350" y="177800"/>
                  </a:lnTo>
                  <a:lnTo>
                    <a:pt x="3175" y="184150"/>
                  </a:lnTo>
                  <a:lnTo>
                    <a:pt x="0" y="206375"/>
                  </a:lnTo>
                  <a:lnTo>
                    <a:pt x="9525" y="228600"/>
                  </a:lnTo>
                  <a:lnTo>
                    <a:pt x="19050" y="250825"/>
                  </a:lnTo>
                  <a:lnTo>
                    <a:pt x="31750" y="263525"/>
                  </a:lnTo>
                  <a:lnTo>
                    <a:pt x="57150" y="279400"/>
                  </a:lnTo>
                  <a:cubicBezTo>
                    <a:pt x="115333" y="292330"/>
                    <a:pt x="94785" y="292100"/>
                    <a:pt x="117475" y="292100"/>
                  </a:cubicBezTo>
                  <a:lnTo>
                    <a:pt x="323850" y="307975"/>
                  </a:lnTo>
                  <a:lnTo>
                    <a:pt x="631825" y="323850"/>
                  </a:lnTo>
                  <a:lnTo>
                    <a:pt x="984250" y="339725"/>
                  </a:lnTo>
                  <a:lnTo>
                    <a:pt x="1397000" y="352425"/>
                  </a:lnTo>
                  <a:lnTo>
                    <a:pt x="1784350" y="365125"/>
                  </a:lnTo>
                  <a:lnTo>
                    <a:pt x="2254250" y="381000"/>
                  </a:lnTo>
                  <a:lnTo>
                    <a:pt x="2441575" y="384175"/>
                  </a:lnTo>
                  <a:lnTo>
                    <a:pt x="2530475" y="384175"/>
                  </a:lnTo>
                  <a:lnTo>
                    <a:pt x="2787650" y="400050"/>
                  </a:lnTo>
                  <a:lnTo>
                    <a:pt x="2924175" y="409575"/>
                  </a:lnTo>
                  <a:lnTo>
                    <a:pt x="3162300" y="409575"/>
                  </a:lnTo>
                  <a:lnTo>
                    <a:pt x="3298825" y="412750"/>
                  </a:lnTo>
                  <a:lnTo>
                    <a:pt x="3400425" y="422275"/>
                  </a:lnTo>
                  <a:lnTo>
                    <a:pt x="3467100" y="431800"/>
                  </a:lnTo>
                  <a:lnTo>
                    <a:pt x="3521075" y="444500"/>
                  </a:lnTo>
                  <a:lnTo>
                    <a:pt x="3552825" y="454025"/>
                  </a:lnTo>
                  <a:lnTo>
                    <a:pt x="3571875" y="460375"/>
                  </a:lnTo>
                  <a:lnTo>
                    <a:pt x="3594100" y="460375"/>
                  </a:lnTo>
                  <a:lnTo>
                    <a:pt x="3625850" y="447675"/>
                  </a:lnTo>
                  <a:lnTo>
                    <a:pt x="3654425" y="428625"/>
                  </a:lnTo>
                  <a:lnTo>
                    <a:pt x="3698875" y="387350"/>
                  </a:lnTo>
                  <a:lnTo>
                    <a:pt x="3768725" y="304800"/>
                  </a:lnTo>
                  <a:lnTo>
                    <a:pt x="3851275" y="180975"/>
                  </a:lnTo>
                  <a:lnTo>
                    <a:pt x="3752850" y="0"/>
                  </a:lnTo>
                  <a:lnTo>
                    <a:pt x="3702050" y="60325"/>
                  </a:lnTo>
                  <a:lnTo>
                    <a:pt x="3663950" y="101600"/>
                  </a:lnTo>
                  <a:lnTo>
                    <a:pt x="3629025" y="127000"/>
                  </a:lnTo>
                  <a:lnTo>
                    <a:pt x="3587750" y="149225"/>
                  </a:lnTo>
                  <a:lnTo>
                    <a:pt x="3552825" y="165100"/>
                  </a:lnTo>
                  <a:lnTo>
                    <a:pt x="3489325" y="180975"/>
                  </a:lnTo>
                  <a:lnTo>
                    <a:pt x="3438525" y="187325"/>
                  </a:lnTo>
                  <a:lnTo>
                    <a:pt x="3260725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CB003550-0BE0-FD45-8525-D04E6DCE5169}"/>
                </a:ext>
              </a:extLst>
            </p:cNvPr>
            <p:cNvSpPr/>
            <p:nvPr/>
          </p:nvSpPr>
          <p:spPr>
            <a:xfrm>
              <a:off x="2790825" y="2974975"/>
              <a:ext cx="1320800" cy="2032000"/>
            </a:xfrm>
            <a:custGeom>
              <a:avLst/>
              <a:gdLst>
                <a:gd name="connsiteX0" fmla="*/ 806450 w 1320800"/>
                <a:gd name="connsiteY0" fmla="*/ 1133475 h 2032000"/>
                <a:gd name="connsiteX1" fmla="*/ 879475 w 1320800"/>
                <a:gd name="connsiteY1" fmla="*/ 1031875 h 2032000"/>
                <a:gd name="connsiteX2" fmla="*/ 955675 w 1320800"/>
                <a:gd name="connsiteY2" fmla="*/ 923925 h 2032000"/>
                <a:gd name="connsiteX3" fmla="*/ 1076325 w 1320800"/>
                <a:gd name="connsiteY3" fmla="*/ 730250 h 2032000"/>
                <a:gd name="connsiteX4" fmla="*/ 1184275 w 1320800"/>
                <a:gd name="connsiteY4" fmla="*/ 539750 h 2032000"/>
                <a:gd name="connsiteX5" fmla="*/ 1308100 w 1320800"/>
                <a:gd name="connsiteY5" fmla="*/ 307975 h 2032000"/>
                <a:gd name="connsiteX6" fmla="*/ 1320800 w 1320800"/>
                <a:gd name="connsiteY6" fmla="*/ 0 h 2032000"/>
                <a:gd name="connsiteX7" fmla="*/ 1139825 w 1320800"/>
                <a:gd name="connsiteY7" fmla="*/ 50800 h 2032000"/>
                <a:gd name="connsiteX8" fmla="*/ 1095375 w 1320800"/>
                <a:gd name="connsiteY8" fmla="*/ 171450 h 2032000"/>
                <a:gd name="connsiteX9" fmla="*/ 1035050 w 1320800"/>
                <a:gd name="connsiteY9" fmla="*/ 304800 h 2032000"/>
                <a:gd name="connsiteX10" fmla="*/ 936625 w 1320800"/>
                <a:gd name="connsiteY10" fmla="*/ 517525 h 2032000"/>
                <a:gd name="connsiteX11" fmla="*/ 822325 w 1320800"/>
                <a:gd name="connsiteY11" fmla="*/ 742950 h 2032000"/>
                <a:gd name="connsiteX12" fmla="*/ 746125 w 1320800"/>
                <a:gd name="connsiteY12" fmla="*/ 895350 h 2032000"/>
                <a:gd name="connsiteX13" fmla="*/ 641350 w 1320800"/>
                <a:gd name="connsiteY13" fmla="*/ 1079500 h 2032000"/>
                <a:gd name="connsiteX14" fmla="*/ 514350 w 1320800"/>
                <a:gd name="connsiteY14" fmla="*/ 1276350 h 2032000"/>
                <a:gd name="connsiteX15" fmla="*/ 339725 w 1320800"/>
                <a:gd name="connsiteY15" fmla="*/ 1533525 h 2032000"/>
                <a:gd name="connsiteX16" fmla="*/ 130175 w 1320800"/>
                <a:gd name="connsiteY16" fmla="*/ 1819275 h 2032000"/>
                <a:gd name="connsiteX17" fmla="*/ 28575 w 1320800"/>
                <a:gd name="connsiteY17" fmla="*/ 1949450 h 2032000"/>
                <a:gd name="connsiteX18" fmla="*/ 6350 w 1320800"/>
                <a:gd name="connsiteY18" fmla="*/ 1981200 h 2032000"/>
                <a:gd name="connsiteX19" fmla="*/ 0 w 1320800"/>
                <a:gd name="connsiteY19" fmla="*/ 2000250 h 2032000"/>
                <a:gd name="connsiteX20" fmla="*/ 3175 w 1320800"/>
                <a:gd name="connsiteY20" fmla="*/ 2022475 h 2032000"/>
                <a:gd name="connsiteX21" fmla="*/ 9525 w 1320800"/>
                <a:gd name="connsiteY21" fmla="*/ 2032000 h 2032000"/>
                <a:gd name="connsiteX22" fmla="*/ 22225 w 1320800"/>
                <a:gd name="connsiteY22" fmla="*/ 2032000 h 2032000"/>
                <a:gd name="connsiteX23" fmla="*/ 60325 w 1320800"/>
                <a:gd name="connsiteY23" fmla="*/ 2016125 h 2032000"/>
                <a:gd name="connsiteX24" fmla="*/ 133350 w 1320800"/>
                <a:gd name="connsiteY24" fmla="*/ 1936750 h 2032000"/>
                <a:gd name="connsiteX25" fmla="*/ 282575 w 1320800"/>
                <a:gd name="connsiteY25" fmla="*/ 1778000 h 2032000"/>
                <a:gd name="connsiteX26" fmla="*/ 441325 w 1320800"/>
                <a:gd name="connsiteY26" fmla="*/ 1600200 h 2032000"/>
                <a:gd name="connsiteX27" fmla="*/ 593725 w 1320800"/>
                <a:gd name="connsiteY27" fmla="*/ 1416050 h 2032000"/>
                <a:gd name="connsiteX28" fmla="*/ 806450 w 1320800"/>
                <a:gd name="connsiteY28" fmla="*/ 1133475 h 20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20800" h="2032000">
                  <a:moveTo>
                    <a:pt x="806450" y="1133475"/>
                  </a:moveTo>
                  <a:lnTo>
                    <a:pt x="879475" y="1031875"/>
                  </a:lnTo>
                  <a:lnTo>
                    <a:pt x="955675" y="923925"/>
                  </a:lnTo>
                  <a:lnTo>
                    <a:pt x="1076325" y="730250"/>
                  </a:lnTo>
                  <a:lnTo>
                    <a:pt x="1184275" y="539750"/>
                  </a:lnTo>
                  <a:lnTo>
                    <a:pt x="1308100" y="307975"/>
                  </a:lnTo>
                  <a:lnTo>
                    <a:pt x="1320800" y="0"/>
                  </a:lnTo>
                  <a:lnTo>
                    <a:pt x="1139825" y="50800"/>
                  </a:lnTo>
                  <a:lnTo>
                    <a:pt x="1095375" y="171450"/>
                  </a:lnTo>
                  <a:lnTo>
                    <a:pt x="1035050" y="304800"/>
                  </a:lnTo>
                  <a:lnTo>
                    <a:pt x="936625" y="517525"/>
                  </a:lnTo>
                  <a:lnTo>
                    <a:pt x="822325" y="742950"/>
                  </a:lnTo>
                  <a:lnTo>
                    <a:pt x="746125" y="895350"/>
                  </a:lnTo>
                  <a:lnTo>
                    <a:pt x="641350" y="1079500"/>
                  </a:lnTo>
                  <a:lnTo>
                    <a:pt x="514350" y="1276350"/>
                  </a:lnTo>
                  <a:lnTo>
                    <a:pt x="339725" y="1533525"/>
                  </a:lnTo>
                  <a:lnTo>
                    <a:pt x="130175" y="1819275"/>
                  </a:lnTo>
                  <a:lnTo>
                    <a:pt x="28575" y="1949450"/>
                  </a:lnTo>
                  <a:lnTo>
                    <a:pt x="6350" y="1981200"/>
                  </a:lnTo>
                  <a:lnTo>
                    <a:pt x="0" y="2000250"/>
                  </a:lnTo>
                  <a:lnTo>
                    <a:pt x="3175" y="2022475"/>
                  </a:lnTo>
                  <a:lnTo>
                    <a:pt x="9525" y="2032000"/>
                  </a:lnTo>
                  <a:lnTo>
                    <a:pt x="22225" y="2032000"/>
                  </a:lnTo>
                  <a:lnTo>
                    <a:pt x="60325" y="2016125"/>
                  </a:lnTo>
                  <a:lnTo>
                    <a:pt x="133350" y="1936750"/>
                  </a:lnTo>
                  <a:lnTo>
                    <a:pt x="282575" y="1778000"/>
                  </a:lnTo>
                  <a:lnTo>
                    <a:pt x="441325" y="1600200"/>
                  </a:lnTo>
                  <a:lnTo>
                    <a:pt x="593725" y="1416050"/>
                  </a:lnTo>
                  <a:lnTo>
                    <a:pt x="806450" y="1133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DE7C4DC5-3DE8-5241-AA48-1E6A520A24FA}"/>
                </a:ext>
              </a:extLst>
            </p:cNvPr>
            <p:cNvSpPr/>
            <p:nvPr/>
          </p:nvSpPr>
          <p:spPr>
            <a:xfrm>
              <a:off x="4186238" y="3314700"/>
              <a:ext cx="717550" cy="704850"/>
            </a:xfrm>
            <a:custGeom>
              <a:avLst/>
              <a:gdLst>
                <a:gd name="connsiteX0" fmla="*/ 266700 w 716756"/>
                <a:gd name="connsiteY0" fmla="*/ 119063 h 704850"/>
                <a:gd name="connsiteX1" fmla="*/ 369093 w 716756"/>
                <a:gd name="connsiteY1" fmla="*/ 159544 h 704850"/>
                <a:gd name="connsiteX2" fmla="*/ 469106 w 716756"/>
                <a:gd name="connsiteY2" fmla="*/ 195263 h 704850"/>
                <a:gd name="connsiteX3" fmla="*/ 535781 w 716756"/>
                <a:gd name="connsiteY3" fmla="*/ 219075 h 704850"/>
                <a:gd name="connsiteX4" fmla="*/ 573881 w 716756"/>
                <a:gd name="connsiteY4" fmla="*/ 230981 h 704850"/>
                <a:gd name="connsiteX5" fmla="*/ 600075 w 716756"/>
                <a:gd name="connsiteY5" fmla="*/ 247650 h 704850"/>
                <a:gd name="connsiteX6" fmla="*/ 621506 w 716756"/>
                <a:gd name="connsiteY6" fmla="*/ 266700 h 704850"/>
                <a:gd name="connsiteX7" fmla="*/ 645318 w 716756"/>
                <a:gd name="connsiteY7" fmla="*/ 297656 h 704850"/>
                <a:gd name="connsiteX8" fmla="*/ 669131 w 716756"/>
                <a:gd name="connsiteY8" fmla="*/ 340519 h 704850"/>
                <a:gd name="connsiteX9" fmla="*/ 685800 w 716756"/>
                <a:gd name="connsiteY9" fmla="*/ 385763 h 704850"/>
                <a:gd name="connsiteX10" fmla="*/ 709612 w 716756"/>
                <a:gd name="connsiteY10" fmla="*/ 464344 h 704850"/>
                <a:gd name="connsiteX11" fmla="*/ 714375 w 716756"/>
                <a:gd name="connsiteY11" fmla="*/ 514350 h 704850"/>
                <a:gd name="connsiteX12" fmla="*/ 716756 w 716756"/>
                <a:gd name="connsiteY12" fmla="*/ 614363 h 704850"/>
                <a:gd name="connsiteX13" fmla="*/ 714375 w 716756"/>
                <a:gd name="connsiteY13" fmla="*/ 652463 h 704850"/>
                <a:gd name="connsiteX14" fmla="*/ 702468 w 716756"/>
                <a:gd name="connsiteY14" fmla="*/ 676275 h 704850"/>
                <a:gd name="connsiteX15" fmla="*/ 683418 w 716756"/>
                <a:gd name="connsiteY15" fmla="*/ 695325 h 704850"/>
                <a:gd name="connsiteX16" fmla="*/ 664368 w 716756"/>
                <a:gd name="connsiteY16" fmla="*/ 704850 h 704850"/>
                <a:gd name="connsiteX17" fmla="*/ 645318 w 716756"/>
                <a:gd name="connsiteY17" fmla="*/ 704850 h 704850"/>
                <a:gd name="connsiteX18" fmla="*/ 623887 w 716756"/>
                <a:gd name="connsiteY18" fmla="*/ 690563 h 704850"/>
                <a:gd name="connsiteX19" fmla="*/ 588168 w 716756"/>
                <a:gd name="connsiteY19" fmla="*/ 654844 h 704850"/>
                <a:gd name="connsiteX20" fmla="*/ 514350 w 716756"/>
                <a:gd name="connsiteY20" fmla="*/ 578644 h 704850"/>
                <a:gd name="connsiteX21" fmla="*/ 421481 w 716756"/>
                <a:gd name="connsiteY21" fmla="*/ 485775 h 704850"/>
                <a:gd name="connsiteX22" fmla="*/ 323850 w 716756"/>
                <a:gd name="connsiteY22" fmla="*/ 388144 h 704850"/>
                <a:gd name="connsiteX23" fmla="*/ 192881 w 716756"/>
                <a:gd name="connsiteY23" fmla="*/ 269081 h 704850"/>
                <a:gd name="connsiteX24" fmla="*/ 69056 w 716756"/>
                <a:gd name="connsiteY24" fmla="*/ 159544 h 704850"/>
                <a:gd name="connsiteX25" fmla="*/ 0 w 716756"/>
                <a:gd name="connsiteY25" fmla="*/ 109538 h 704850"/>
                <a:gd name="connsiteX26" fmla="*/ 11906 w 716756"/>
                <a:gd name="connsiteY26" fmla="*/ 0 h 704850"/>
                <a:gd name="connsiteX27" fmla="*/ 173831 w 716756"/>
                <a:gd name="connsiteY27" fmla="*/ 76200 h 704850"/>
                <a:gd name="connsiteX28" fmla="*/ 266700 w 716756"/>
                <a:gd name="connsiteY28" fmla="*/ 119063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6756" h="704850">
                  <a:moveTo>
                    <a:pt x="266700" y="119063"/>
                  </a:moveTo>
                  <a:lnTo>
                    <a:pt x="369093" y="159544"/>
                  </a:lnTo>
                  <a:lnTo>
                    <a:pt x="469106" y="195263"/>
                  </a:lnTo>
                  <a:lnTo>
                    <a:pt x="535781" y="219075"/>
                  </a:lnTo>
                  <a:lnTo>
                    <a:pt x="573881" y="230981"/>
                  </a:lnTo>
                  <a:lnTo>
                    <a:pt x="600075" y="247650"/>
                  </a:lnTo>
                  <a:lnTo>
                    <a:pt x="621506" y="266700"/>
                  </a:lnTo>
                  <a:lnTo>
                    <a:pt x="645318" y="297656"/>
                  </a:lnTo>
                  <a:lnTo>
                    <a:pt x="669131" y="340519"/>
                  </a:lnTo>
                  <a:lnTo>
                    <a:pt x="685800" y="385763"/>
                  </a:lnTo>
                  <a:lnTo>
                    <a:pt x="709612" y="464344"/>
                  </a:lnTo>
                  <a:lnTo>
                    <a:pt x="714375" y="514350"/>
                  </a:lnTo>
                  <a:cubicBezTo>
                    <a:pt x="715169" y="547688"/>
                    <a:pt x="715962" y="581025"/>
                    <a:pt x="716756" y="614363"/>
                  </a:cubicBezTo>
                  <a:lnTo>
                    <a:pt x="714375" y="652463"/>
                  </a:lnTo>
                  <a:lnTo>
                    <a:pt x="702468" y="676275"/>
                  </a:lnTo>
                  <a:lnTo>
                    <a:pt x="683418" y="695325"/>
                  </a:lnTo>
                  <a:lnTo>
                    <a:pt x="664368" y="704850"/>
                  </a:lnTo>
                  <a:lnTo>
                    <a:pt x="645318" y="704850"/>
                  </a:lnTo>
                  <a:lnTo>
                    <a:pt x="623887" y="690563"/>
                  </a:lnTo>
                  <a:lnTo>
                    <a:pt x="588168" y="654844"/>
                  </a:lnTo>
                  <a:lnTo>
                    <a:pt x="514350" y="578644"/>
                  </a:lnTo>
                  <a:lnTo>
                    <a:pt x="421481" y="485775"/>
                  </a:lnTo>
                  <a:lnTo>
                    <a:pt x="323850" y="388144"/>
                  </a:lnTo>
                  <a:lnTo>
                    <a:pt x="192881" y="269081"/>
                  </a:lnTo>
                  <a:lnTo>
                    <a:pt x="69056" y="159544"/>
                  </a:lnTo>
                  <a:lnTo>
                    <a:pt x="0" y="109538"/>
                  </a:lnTo>
                  <a:lnTo>
                    <a:pt x="11906" y="0"/>
                  </a:lnTo>
                  <a:lnTo>
                    <a:pt x="173831" y="76200"/>
                  </a:lnTo>
                  <a:lnTo>
                    <a:pt x="266700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13A7E648-D9DC-9B49-A333-2A0B9070EE4B}"/>
                </a:ext>
              </a:extLst>
            </p:cNvPr>
            <p:cNvSpPr/>
            <p:nvPr/>
          </p:nvSpPr>
          <p:spPr>
            <a:xfrm>
              <a:off x="5897563" y="5219700"/>
              <a:ext cx="876300" cy="703263"/>
            </a:xfrm>
            <a:custGeom>
              <a:avLst/>
              <a:gdLst>
                <a:gd name="connsiteX0" fmla="*/ 402432 w 876300"/>
                <a:gd name="connsiteY0" fmla="*/ 109538 h 702469"/>
                <a:gd name="connsiteX1" fmla="*/ 573882 w 876300"/>
                <a:gd name="connsiteY1" fmla="*/ 164306 h 702469"/>
                <a:gd name="connsiteX2" fmla="*/ 654844 w 876300"/>
                <a:gd name="connsiteY2" fmla="*/ 190500 h 702469"/>
                <a:gd name="connsiteX3" fmla="*/ 721519 w 876300"/>
                <a:gd name="connsiteY3" fmla="*/ 209550 h 702469"/>
                <a:gd name="connsiteX4" fmla="*/ 740569 w 876300"/>
                <a:gd name="connsiteY4" fmla="*/ 209550 h 702469"/>
                <a:gd name="connsiteX5" fmla="*/ 769144 w 876300"/>
                <a:gd name="connsiteY5" fmla="*/ 204788 h 702469"/>
                <a:gd name="connsiteX6" fmla="*/ 792957 w 876300"/>
                <a:gd name="connsiteY6" fmla="*/ 192881 h 702469"/>
                <a:gd name="connsiteX7" fmla="*/ 807244 w 876300"/>
                <a:gd name="connsiteY7" fmla="*/ 176213 h 702469"/>
                <a:gd name="connsiteX8" fmla="*/ 812007 w 876300"/>
                <a:gd name="connsiteY8" fmla="*/ 150019 h 702469"/>
                <a:gd name="connsiteX9" fmla="*/ 814388 w 876300"/>
                <a:gd name="connsiteY9" fmla="*/ 11906 h 702469"/>
                <a:gd name="connsiteX10" fmla="*/ 876300 w 876300"/>
                <a:gd name="connsiteY10" fmla="*/ 7144 h 702469"/>
                <a:gd name="connsiteX11" fmla="*/ 835819 w 876300"/>
                <a:gd name="connsiteY11" fmla="*/ 702469 h 702469"/>
                <a:gd name="connsiteX12" fmla="*/ 814388 w 876300"/>
                <a:gd name="connsiteY12" fmla="*/ 685800 h 702469"/>
                <a:gd name="connsiteX13" fmla="*/ 800100 w 876300"/>
                <a:gd name="connsiteY13" fmla="*/ 671513 h 702469"/>
                <a:gd name="connsiteX14" fmla="*/ 778669 w 876300"/>
                <a:gd name="connsiteY14" fmla="*/ 640556 h 702469"/>
                <a:gd name="connsiteX15" fmla="*/ 726282 w 876300"/>
                <a:gd name="connsiteY15" fmla="*/ 569119 h 702469"/>
                <a:gd name="connsiteX16" fmla="*/ 683419 w 876300"/>
                <a:gd name="connsiteY16" fmla="*/ 521494 h 702469"/>
                <a:gd name="connsiteX17" fmla="*/ 650082 w 876300"/>
                <a:gd name="connsiteY17" fmla="*/ 485775 h 702469"/>
                <a:gd name="connsiteX18" fmla="*/ 621507 w 876300"/>
                <a:gd name="connsiteY18" fmla="*/ 459581 h 702469"/>
                <a:gd name="connsiteX19" fmla="*/ 585788 w 876300"/>
                <a:gd name="connsiteY19" fmla="*/ 433388 h 702469"/>
                <a:gd name="connsiteX20" fmla="*/ 531019 w 876300"/>
                <a:gd name="connsiteY20" fmla="*/ 397669 h 702469"/>
                <a:gd name="connsiteX21" fmla="*/ 419100 w 876300"/>
                <a:gd name="connsiteY21" fmla="*/ 321469 h 702469"/>
                <a:gd name="connsiteX22" fmla="*/ 278607 w 876300"/>
                <a:gd name="connsiteY22" fmla="*/ 228600 h 702469"/>
                <a:gd name="connsiteX23" fmla="*/ 159544 w 876300"/>
                <a:gd name="connsiteY23" fmla="*/ 147638 h 702469"/>
                <a:gd name="connsiteX24" fmla="*/ 80963 w 876300"/>
                <a:gd name="connsiteY24" fmla="*/ 97631 h 702469"/>
                <a:gd name="connsiteX25" fmla="*/ 35719 w 876300"/>
                <a:gd name="connsiteY25" fmla="*/ 66675 h 702469"/>
                <a:gd name="connsiteX26" fmla="*/ 14288 w 876300"/>
                <a:gd name="connsiteY26" fmla="*/ 47625 h 702469"/>
                <a:gd name="connsiteX27" fmla="*/ 7144 w 876300"/>
                <a:gd name="connsiteY27" fmla="*/ 35719 h 702469"/>
                <a:gd name="connsiteX28" fmla="*/ 0 w 876300"/>
                <a:gd name="connsiteY28" fmla="*/ 19050 h 702469"/>
                <a:gd name="connsiteX29" fmla="*/ 4763 w 876300"/>
                <a:gd name="connsiteY29" fmla="*/ 9525 h 702469"/>
                <a:gd name="connsiteX30" fmla="*/ 19050 w 876300"/>
                <a:gd name="connsiteY30" fmla="*/ 0 h 702469"/>
                <a:gd name="connsiteX31" fmla="*/ 42863 w 876300"/>
                <a:gd name="connsiteY31" fmla="*/ 0 h 702469"/>
                <a:gd name="connsiteX32" fmla="*/ 59532 w 876300"/>
                <a:gd name="connsiteY32" fmla="*/ 0 h 702469"/>
                <a:gd name="connsiteX33" fmla="*/ 123825 w 876300"/>
                <a:gd name="connsiteY33" fmla="*/ 19050 h 702469"/>
                <a:gd name="connsiteX34" fmla="*/ 259557 w 876300"/>
                <a:gd name="connsiteY34" fmla="*/ 61913 h 702469"/>
                <a:gd name="connsiteX35" fmla="*/ 402432 w 876300"/>
                <a:gd name="connsiteY35" fmla="*/ 109538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702469">
                  <a:moveTo>
                    <a:pt x="402432" y="109538"/>
                  </a:moveTo>
                  <a:lnTo>
                    <a:pt x="573882" y="164306"/>
                  </a:lnTo>
                  <a:lnTo>
                    <a:pt x="654844" y="190500"/>
                  </a:lnTo>
                  <a:lnTo>
                    <a:pt x="721519" y="209550"/>
                  </a:lnTo>
                  <a:lnTo>
                    <a:pt x="740569" y="209550"/>
                  </a:lnTo>
                  <a:lnTo>
                    <a:pt x="769144" y="204788"/>
                  </a:lnTo>
                  <a:lnTo>
                    <a:pt x="792957" y="192881"/>
                  </a:lnTo>
                  <a:lnTo>
                    <a:pt x="807244" y="176213"/>
                  </a:lnTo>
                  <a:lnTo>
                    <a:pt x="812007" y="150019"/>
                  </a:lnTo>
                  <a:cubicBezTo>
                    <a:pt x="812801" y="103981"/>
                    <a:pt x="813594" y="57944"/>
                    <a:pt x="814388" y="11906"/>
                  </a:cubicBezTo>
                  <a:lnTo>
                    <a:pt x="876300" y="7144"/>
                  </a:lnTo>
                  <a:lnTo>
                    <a:pt x="835819" y="702469"/>
                  </a:lnTo>
                  <a:lnTo>
                    <a:pt x="814388" y="685800"/>
                  </a:lnTo>
                  <a:lnTo>
                    <a:pt x="800100" y="671513"/>
                  </a:lnTo>
                  <a:lnTo>
                    <a:pt x="778669" y="640556"/>
                  </a:lnTo>
                  <a:lnTo>
                    <a:pt x="726282" y="569119"/>
                  </a:lnTo>
                  <a:lnTo>
                    <a:pt x="683419" y="521494"/>
                  </a:lnTo>
                  <a:lnTo>
                    <a:pt x="650082" y="485775"/>
                  </a:lnTo>
                  <a:lnTo>
                    <a:pt x="621507" y="459581"/>
                  </a:lnTo>
                  <a:lnTo>
                    <a:pt x="585788" y="433388"/>
                  </a:lnTo>
                  <a:lnTo>
                    <a:pt x="531019" y="397669"/>
                  </a:lnTo>
                  <a:lnTo>
                    <a:pt x="419100" y="321469"/>
                  </a:lnTo>
                  <a:lnTo>
                    <a:pt x="278607" y="228600"/>
                  </a:lnTo>
                  <a:lnTo>
                    <a:pt x="159544" y="147638"/>
                  </a:lnTo>
                  <a:lnTo>
                    <a:pt x="80963" y="97631"/>
                  </a:lnTo>
                  <a:lnTo>
                    <a:pt x="35719" y="66675"/>
                  </a:lnTo>
                  <a:lnTo>
                    <a:pt x="14288" y="47625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42863" y="0"/>
                  </a:lnTo>
                  <a:lnTo>
                    <a:pt x="59532" y="0"/>
                  </a:lnTo>
                  <a:lnTo>
                    <a:pt x="123825" y="19050"/>
                  </a:lnTo>
                  <a:lnTo>
                    <a:pt x="259557" y="61913"/>
                  </a:lnTo>
                  <a:lnTo>
                    <a:pt x="402432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312078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66E7FE6-A090-CD4D-9BA7-AB3627C02D86}"/>
              </a:ext>
            </a:extLst>
          </p:cNvPr>
          <p:cNvSpPr/>
          <p:nvPr/>
        </p:nvSpPr>
        <p:spPr>
          <a:xfrm>
            <a:off x="2619375" y="1504950"/>
            <a:ext cx="1154113" cy="1331913"/>
          </a:xfrm>
          <a:custGeom>
            <a:avLst/>
            <a:gdLst>
              <a:gd name="connsiteX0" fmla="*/ 566738 w 1154906"/>
              <a:gd name="connsiteY0" fmla="*/ 957263 h 1331119"/>
              <a:gd name="connsiteX1" fmla="*/ 445294 w 1154906"/>
              <a:gd name="connsiteY1" fmla="*/ 1064419 h 1331119"/>
              <a:gd name="connsiteX2" fmla="*/ 323850 w 1154906"/>
              <a:gd name="connsiteY2" fmla="*/ 1157288 h 1331119"/>
              <a:gd name="connsiteX3" fmla="*/ 197644 w 1154906"/>
              <a:gd name="connsiteY3" fmla="*/ 1240631 h 1331119"/>
              <a:gd name="connsiteX4" fmla="*/ 111919 w 1154906"/>
              <a:gd name="connsiteY4" fmla="*/ 1290638 h 1331119"/>
              <a:gd name="connsiteX5" fmla="*/ 45244 w 1154906"/>
              <a:gd name="connsiteY5" fmla="*/ 1326356 h 1331119"/>
              <a:gd name="connsiteX6" fmla="*/ 14288 w 1154906"/>
              <a:gd name="connsiteY6" fmla="*/ 1331119 h 1331119"/>
              <a:gd name="connsiteX7" fmla="*/ 2381 w 1154906"/>
              <a:gd name="connsiteY7" fmla="*/ 1326356 h 1331119"/>
              <a:gd name="connsiteX8" fmla="*/ 0 w 1154906"/>
              <a:gd name="connsiteY8" fmla="*/ 1312069 h 1331119"/>
              <a:gd name="connsiteX9" fmla="*/ 7144 w 1154906"/>
              <a:gd name="connsiteY9" fmla="*/ 1293019 h 1331119"/>
              <a:gd name="connsiteX10" fmla="*/ 71438 w 1154906"/>
              <a:gd name="connsiteY10" fmla="*/ 1231106 h 1331119"/>
              <a:gd name="connsiteX11" fmla="*/ 176213 w 1154906"/>
              <a:gd name="connsiteY11" fmla="*/ 1128713 h 1331119"/>
              <a:gd name="connsiteX12" fmla="*/ 259556 w 1154906"/>
              <a:gd name="connsiteY12" fmla="*/ 1040606 h 1331119"/>
              <a:gd name="connsiteX13" fmla="*/ 357188 w 1154906"/>
              <a:gd name="connsiteY13" fmla="*/ 938213 h 1331119"/>
              <a:gd name="connsiteX14" fmla="*/ 459581 w 1154906"/>
              <a:gd name="connsiteY14" fmla="*/ 814388 h 1331119"/>
              <a:gd name="connsiteX15" fmla="*/ 573881 w 1154906"/>
              <a:gd name="connsiteY15" fmla="*/ 666750 h 1331119"/>
              <a:gd name="connsiteX16" fmla="*/ 683419 w 1154906"/>
              <a:gd name="connsiteY16" fmla="*/ 511969 h 1331119"/>
              <a:gd name="connsiteX17" fmla="*/ 795338 w 1154906"/>
              <a:gd name="connsiteY17" fmla="*/ 340519 h 1331119"/>
              <a:gd name="connsiteX18" fmla="*/ 819150 w 1154906"/>
              <a:gd name="connsiteY18" fmla="*/ 297656 h 1331119"/>
              <a:gd name="connsiteX19" fmla="*/ 828675 w 1154906"/>
              <a:gd name="connsiteY19" fmla="*/ 276225 h 1331119"/>
              <a:gd name="connsiteX20" fmla="*/ 838200 w 1154906"/>
              <a:gd name="connsiteY20" fmla="*/ 242888 h 1331119"/>
              <a:gd name="connsiteX21" fmla="*/ 840581 w 1154906"/>
              <a:gd name="connsiteY21" fmla="*/ 214313 h 1331119"/>
              <a:gd name="connsiteX22" fmla="*/ 835819 w 1154906"/>
              <a:gd name="connsiteY22" fmla="*/ 180975 h 1331119"/>
              <a:gd name="connsiteX23" fmla="*/ 823913 w 1154906"/>
              <a:gd name="connsiteY23" fmla="*/ 147638 h 1331119"/>
              <a:gd name="connsiteX24" fmla="*/ 812006 w 1154906"/>
              <a:gd name="connsiteY24" fmla="*/ 133350 h 1331119"/>
              <a:gd name="connsiteX25" fmla="*/ 776288 w 1154906"/>
              <a:gd name="connsiteY25" fmla="*/ 102394 h 1331119"/>
              <a:gd name="connsiteX26" fmla="*/ 745331 w 1154906"/>
              <a:gd name="connsiteY26" fmla="*/ 76200 h 1331119"/>
              <a:gd name="connsiteX27" fmla="*/ 719138 w 1154906"/>
              <a:gd name="connsiteY27" fmla="*/ 47625 h 1331119"/>
              <a:gd name="connsiteX28" fmla="*/ 711994 w 1154906"/>
              <a:gd name="connsiteY28" fmla="*/ 23813 h 1331119"/>
              <a:gd name="connsiteX29" fmla="*/ 721519 w 1154906"/>
              <a:gd name="connsiteY29" fmla="*/ 7144 h 1331119"/>
              <a:gd name="connsiteX30" fmla="*/ 742950 w 1154906"/>
              <a:gd name="connsiteY30" fmla="*/ 2381 h 1331119"/>
              <a:gd name="connsiteX31" fmla="*/ 804863 w 1154906"/>
              <a:gd name="connsiteY31" fmla="*/ 0 h 1331119"/>
              <a:gd name="connsiteX32" fmla="*/ 862013 w 1154906"/>
              <a:gd name="connsiteY32" fmla="*/ 7144 h 1331119"/>
              <a:gd name="connsiteX33" fmla="*/ 907256 w 1154906"/>
              <a:gd name="connsiteY33" fmla="*/ 23813 h 1331119"/>
              <a:gd name="connsiteX34" fmla="*/ 952500 w 1154906"/>
              <a:gd name="connsiteY34" fmla="*/ 47625 h 1331119"/>
              <a:gd name="connsiteX35" fmla="*/ 988219 w 1154906"/>
              <a:gd name="connsiteY35" fmla="*/ 73819 h 1331119"/>
              <a:gd name="connsiteX36" fmla="*/ 1033463 w 1154906"/>
              <a:gd name="connsiteY36" fmla="*/ 114300 h 1331119"/>
              <a:gd name="connsiteX37" fmla="*/ 1081088 w 1154906"/>
              <a:gd name="connsiteY37" fmla="*/ 161925 h 1331119"/>
              <a:gd name="connsiteX38" fmla="*/ 1112044 w 1154906"/>
              <a:gd name="connsiteY38" fmla="*/ 200025 h 1331119"/>
              <a:gd name="connsiteX39" fmla="*/ 1128713 w 1154906"/>
              <a:gd name="connsiteY39" fmla="*/ 226219 h 1331119"/>
              <a:gd name="connsiteX40" fmla="*/ 1143000 w 1154906"/>
              <a:gd name="connsiteY40" fmla="*/ 250031 h 1331119"/>
              <a:gd name="connsiteX41" fmla="*/ 1152525 w 1154906"/>
              <a:gd name="connsiteY41" fmla="*/ 276225 h 1331119"/>
              <a:gd name="connsiteX42" fmla="*/ 1154906 w 1154906"/>
              <a:gd name="connsiteY42" fmla="*/ 307181 h 1331119"/>
              <a:gd name="connsiteX43" fmla="*/ 1147763 w 1154906"/>
              <a:gd name="connsiteY43" fmla="*/ 354806 h 1331119"/>
              <a:gd name="connsiteX44" fmla="*/ 1138238 w 1154906"/>
              <a:gd name="connsiteY44" fmla="*/ 369094 h 1331119"/>
              <a:gd name="connsiteX45" fmla="*/ 1116806 w 1154906"/>
              <a:gd name="connsiteY45" fmla="*/ 378619 h 1331119"/>
              <a:gd name="connsiteX46" fmla="*/ 1090613 w 1154906"/>
              <a:gd name="connsiteY46" fmla="*/ 383381 h 1331119"/>
              <a:gd name="connsiteX47" fmla="*/ 1007269 w 1154906"/>
              <a:gd name="connsiteY47" fmla="*/ 466725 h 1331119"/>
              <a:gd name="connsiteX48" fmla="*/ 940594 w 1154906"/>
              <a:gd name="connsiteY48" fmla="*/ 538163 h 1331119"/>
              <a:gd name="connsiteX49" fmla="*/ 819150 w 1154906"/>
              <a:gd name="connsiteY49" fmla="*/ 683419 h 1331119"/>
              <a:gd name="connsiteX50" fmla="*/ 704850 w 1154906"/>
              <a:gd name="connsiteY50" fmla="*/ 821531 h 1331119"/>
              <a:gd name="connsiteX51" fmla="*/ 566738 w 1154906"/>
              <a:gd name="connsiteY51" fmla="*/ 957263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54906" h="1331119">
                <a:moveTo>
                  <a:pt x="566738" y="957263"/>
                </a:moveTo>
                <a:lnTo>
                  <a:pt x="445294" y="1064419"/>
                </a:lnTo>
                <a:lnTo>
                  <a:pt x="323850" y="1157288"/>
                </a:lnTo>
                <a:lnTo>
                  <a:pt x="197644" y="1240631"/>
                </a:lnTo>
                <a:lnTo>
                  <a:pt x="111919" y="1290638"/>
                </a:lnTo>
                <a:lnTo>
                  <a:pt x="45244" y="1326356"/>
                </a:lnTo>
                <a:lnTo>
                  <a:pt x="14288" y="1331119"/>
                </a:lnTo>
                <a:lnTo>
                  <a:pt x="2381" y="1326356"/>
                </a:lnTo>
                <a:lnTo>
                  <a:pt x="0" y="1312069"/>
                </a:lnTo>
                <a:lnTo>
                  <a:pt x="7144" y="1293019"/>
                </a:lnTo>
                <a:lnTo>
                  <a:pt x="71438" y="1231106"/>
                </a:lnTo>
                <a:lnTo>
                  <a:pt x="176213" y="1128713"/>
                </a:lnTo>
                <a:lnTo>
                  <a:pt x="259556" y="1040606"/>
                </a:lnTo>
                <a:lnTo>
                  <a:pt x="357188" y="938213"/>
                </a:lnTo>
                <a:lnTo>
                  <a:pt x="459581" y="814388"/>
                </a:lnTo>
                <a:lnTo>
                  <a:pt x="573881" y="666750"/>
                </a:lnTo>
                <a:lnTo>
                  <a:pt x="683419" y="511969"/>
                </a:lnTo>
                <a:lnTo>
                  <a:pt x="795338" y="340519"/>
                </a:lnTo>
                <a:lnTo>
                  <a:pt x="819150" y="297656"/>
                </a:lnTo>
                <a:lnTo>
                  <a:pt x="828675" y="276225"/>
                </a:lnTo>
                <a:lnTo>
                  <a:pt x="838200" y="242888"/>
                </a:lnTo>
                <a:lnTo>
                  <a:pt x="840581" y="214313"/>
                </a:lnTo>
                <a:lnTo>
                  <a:pt x="835819" y="180975"/>
                </a:lnTo>
                <a:lnTo>
                  <a:pt x="823913" y="147638"/>
                </a:lnTo>
                <a:lnTo>
                  <a:pt x="812006" y="133350"/>
                </a:lnTo>
                <a:lnTo>
                  <a:pt x="776288" y="102394"/>
                </a:lnTo>
                <a:lnTo>
                  <a:pt x="745331" y="76200"/>
                </a:lnTo>
                <a:lnTo>
                  <a:pt x="719138" y="47625"/>
                </a:lnTo>
                <a:lnTo>
                  <a:pt x="711994" y="23813"/>
                </a:lnTo>
                <a:lnTo>
                  <a:pt x="721519" y="7144"/>
                </a:lnTo>
                <a:lnTo>
                  <a:pt x="742950" y="2381"/>
                </a:lnTo>
                <a:lnTo>
                  <a:pt x="804863" y="0"/>
                </a:lnTo>
                <a:lnTo>
                  <a:pt x="862013" y="7144"/>
                </a:lnTo>
                <a:lnTo>
                  <a:pt x="907256" y="23813"/>
                </a:lnTo>
                <a:lnTo>
                  <a:pt x="952500" y="47625"/>
                </a:lnTo>
                <a:lnTo>
                  <a:pt x="988219" y="73819"/>
                </a:lnTo>
                <a:lnTo>
                  <a:pt x="1033463" y="114300"/>
                </a:lnTo>
                <a:lnTo>
                  <a:pt x="1081088" y="161925"/>
                </a:lnTo>
                <a:lnTo>
                  <a:pt x="1112044" y="200025"/>
                </a:lnTo>
                <a:lnTo>
                  <a:pt x="1128713" y="226219"/>
                </a:lnTo>
                <a:lnTo>
                  <a:pt x="1143000" y="250031"/>
                </a:lnTo>
                <a:lnTo>
                  <a:pt x="1152525" y="276225"/>
                </a:lnTo>
                <a:lnTo>
                  <a:pt x="1154906" y="307181"/>
                </a:lnTo>
                <a:lnTo>
                  <a:pt x="1147763" y="354806"/>
                </a:lnTo>
                <a:lnTo>
                  <a:pt x="1138238" y="369094"/>
                </a:lnTo>
                <a:lnTo>
                  <a:pt x="1116806" y="378619"/>
                </a:lnTo>
                <a:lnTo>
                  <a:pt x="1090613" y="383381"/>
                </a:lnTo>
                <a:lnTo>
                  <a:pt x="1007269" y="466725"/>
                </a:lnTo>
                <a:lnTo>
                  <a:pt x="940594" y="538163"/>
                </a:lnTo>
                <a:lnTo>
                  <a:pt x="819150" y="683419"/>
                </a:lnTo>
                <a:lnTo>
                  <a:pt x="704850" y="821531"/>
                </a:lnTo>
                <a:lnTo>
                  <a:pt x="566738" y="957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59EBB14-F03C-EF40-BC9F-EB1584C66921}"/>
              </a:ext>
            </a:extLst>
          </p:cNvPr>
          <p:cNvSpPr/>
          <p:nvPr/>
        </p:nvSpPr>
        <p:spPr>
          <a:xfrm>
            <a:off x="4608513" y="1506538"/>
            <a:ext cx="933450" cy="1212850"/>
          </a:xfrm>
          <a:custGeom>
            <a:avLst/>
            <a:gdLst>
              <a:gd name="connsiteX0" fmla="*/ 507206 w 933450"/>
              <a:gd name="connsiteY0" fmla="*/ 816769 h 1212057"/>
              <a:gd name="connsiteX1" fmla="*/ 345281 w 933450"/>
              <a:gd name="connsiteY1" fmla="*/ 971550 h 1212057"/>
              <a:gd name="connsiteX2" fmla="*/ 190500 w 933450"/>
              <a:gd name="connsiteY2" fmla="*/ 1102519 h 1212057"/>
              <a:gd name="connsiteX3" fmla="*/ 54769 w 933450"/>
              <a:gd name="connsiteY3" fmla="*/ 1202532 h 1212057"/>
              <a:gd name="connsiteX4" fmla="*/ 28575 w 933450"/>
              <a:gd name="connsiteY4" fmla="*/ 1212057 h 1212057"/>
              <a:gd name="connsiteX5" fmla="*/ 7144 w 933450"/>
              <a:gd name="connsiteY5" fmla="*/ 1209675 h 1212057"/>
              <a:gd name="connsiteX6" fmla="*/ 0 w 933450"/>
              <a:gd name="connsiteY6" fmla="*/ 1197769 h 1212057"/>
              <a:gd name="connsiteX7" fmla="*/ 4762 w 933450"/>
              <a:gd name="connsiteY7" fmla="*/ 1181100 h 1212057"/>
              <a:gd name="connsiteX8" fmla="*/ 52387 w 933450"/>
              <a:gd name="connsiteY8" fmla="*/ 1131094 h 1212057"/>
              <a:gd name="connsiteX9" fmla="*/ 119062 w 933450"/>
              <a:gd name="connsiteY9" fmla="*/ 1052513 h 1212057"/>
              <a:gd name="connsiteX10" fmla="*/ 192881 w 933450"/>
              <a:gd name="connsiteY10" fmla="*/ 964407 h 1212057"/>
              <a:gd name="connsiteX11" fmla="*/ 311944 w 933450"/>
              <a:gd name="connsiteY11" fmla="*/ 816769 h 1212057"/>
              <a:gd name="connsiteX12" fmla="*/ 435769 w 933450"/>
              <a:gd name="connsiteY12" fmla="*/ 647700 h 1212057"/>
              <a:gd name="connsiteX13" fmla="*/ 509587 w 933450"/>
              <a:gd name="connsiteY13" fmla="*/ 538163 h 1212057"/>
              <a:gd name="connsiteX14" fmla="*/ 554831 w 933450"/>
              <a:gd name="connsiteY14" fmla="*/ 461963 h 1212057"/>
              <a:gd name="connsiteX15" fmla="*/ 590550 w 933450"/>
              <a:gd name="connsiteY15" fmla="*/ 388144 h 1212057"/>
              <a:gd name="connsiteX16" fmla="*/ 619125 w 933450"/>
              <a:gd name="connsiteY16" fmla="*/ 326232 h 1212057"/>
              <a:gd name="connsiteX17" fmla="*/ 628650 w 933450"/>
              <a:gd name="connsiteY17" fmla="*/ 292894 h 1212057"/>
              <a:gd name="connsiteX18" fmla="*/ 628650 w 933450"/>
              <a:gd name="connsiteY18" fmla="*/ 261938 h 1212057"/>
              <a:gd name="connsiteX19" fmla="*/ 619125 w 933450"/>
              <a:gd name="connsiteY19" fmla="*/ 216694 h 1212057"/>
              <a:gd name="connsiteX20" fmla="*/ 600075 w 933450"/>
              <a:gd name="connsiteY20" fmla="*/ 176213 h 1212057"/>
              <a:gd name="connsiteX21" fmla="*/ 569119 w 933450"/>
              <a:gd name="connsiteY21" fmla="*/ 130969 h 1212057"/>
              <a:gd name="connsiteX22" fmla="*/ 531019 w 933450"/>
              <a:gd name="connsiteY22" fmla="*/ 90488 h 1212057"/>
              <a:gd name="connsiteX23" fmla="*/ 500062 w 933450"/>
              <a:gd name="connsiteY23" fmla="*/ 61913 h 1212057"/>
              <a:gd name="connsiteX24" fmla="*/ 485775 w 933450"/>
              <a:gd name="connsiteY24" fmla="*/ 47625 h 1212057"/>
              <a:gd name="connsiteX25" fmla="*/ 481012 w 933450"/>
              <a:gd name="connsiteY25" fmla="*/ 35719 h 1212057"/>
              <a:gd name="connsiteX26" fmla="*/ 488156 w 933450"/>
              <a:gd name="connsiteY26" fmla="*/ 16669 h 1212057"/>
              <a:gd name="connsiteX27" fmla="*/ 500062 w 933450"/>
              <a:gd name="connsiteY27" fmla="*/ 4763 h 1212057"/>
              <a:gd name="connsiteX28" fmla="*/ 521494 w 933450"/>
              <a:gd name="connsiteY28" fmla="*/ 0 h 1212057"/>
              <a:gd name="connsiteX29" fmla="*/ 550069 w 933450"/>
              <a:gd name="connsiteY29" fmla="*/ 0 h 1212057"/>
              <a:gd name="connsiteX30" fmla="*/ 590550 w 933450"/>
              <a:gd name="connsiteY30" fmla="*/ 9525 h 1212057"/>
              <a:gd name="connsiteX31" fmla="*/ 642937 w 933450"/>
              <a:gd name="connsiteY31" fmla="*/ 26194 h 1212057"/>
              <a:gd name="connsiteX32" fmla="*/ 697706 w 933450"/>
              <a:gd name="connsiteY32" fmla="*/ 45244 h 1212057"/>
              <a:gd name="connsiteX33" fmla="*/ 731044 w 933450"/>
              <a:gd name="connsiteY33" fmla="*/ 69057 h 1212057"/>
              <a:gd name="connsiteX34" fmla="*/ 783431 w 933450"/>
              <a:gd name="connsiteY34" fmla="*/ 109538 h 1212057"/>
              <a:gd name="connsiteX35" fmla="*/ 821531 w 933450"/>
              <a:gd name="connsiteY35" fmla="*/ 145257 h 1212057"/>
              <a:gd name="connsiteX36" fmla="*/ 859631 w 933450"/>
              <a:gd name="connsiteY36" fmla="*/ 180975 h 1212057"/>
              <a:gd name="connsiteX37" fmla="*/ 888206 w 933450"/>
              <a:gd name="connsiteY37" fmla="*/ 216694 h 1212057"/>
              <a:gd name="connsiteX38" fmla="*/ 921544 w 933450"/>
              <a:gd name="connsiteY38" fmla="*/ 261938 h 1212057"/>
              <a:gd name="connsiteX39" fmla="*/ 928687 w 933450"/>
              <a:gd name="connsiteY39" fmla="*/ 278607 h 1212057"/>
              <a:gd name="connsiteX40" fmla="*/ 933450 w 933450"/>
              <a:gd name="connsiteY40" fmla="*/ 295275 h 1212057"/>
              <a:gd name="connsiteX41" fmla="*/ 928687 w 933450"/>
              <a:gd name="connsiteY41" fmla="*/ 321469 h 1212057"/>
              <a:gd name="connsiteX42" fmla="*/ 916781 w 933450"/>
              <a:gd name="connsiteY42" fmla="*/ 342900 h 1212057"/>
              <a:gd name="connsiteX43" fmla="*/ 890587 w 933450"/>
              <a:gd name="connsiteY43" fmla="*/ 361950 h 1212057"/>
              <a:gd name="connsiteX44" fmla="*/ 828675 w 933450"/>
              <a:gd name="connsiteY44" fmla="*/ 431007 h 1212057"/>
              <a:gd name="connsiteX45" fmla="*/ 707231 w 933450"/>
              <a:gd name="connsiteY45" fmla="*/ 595313 h 1212057"/>
              <a:gd name="connsiteX46" fmla="*/ 642937 w 933450"/>
              <a:gd name="connsiteY46" fmla="*/ 683419 h 1212057"/>
              <a:gd name="connsiteX47" fmla="*/ 507206 w 933450"/>
              <a:gd name="connsiteY47" fmla="*/ 816769 h 12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33450" h="1212057">
                <a:moveTo>
                  <a:pt x="507206" y="816769"/>
                </a:moveTo>
                <a:lnTo>
                  <a:pt x="345281" y="971550"/>
                </a:lnTo>
                <a:lnTo>
                  <a:pt x="190500" y="1102519"/>
                </a:lnTo>
                <a:lnTo>
                  <a:pt x="54769" y="1202532"/>
                </a:lnTo>
                <a:lnTo>
                  <a:pt x="28575" y="1212057"/>
                </a:lnTo>
                <a:lnTo>
                  <a:pt x="7144" y="1209675"/>
                </a:lnTo>
                <a:lnTo>
                  <a:pt x="0" y="1197769"/>
                </a:lnTo>
                <a:cubicBezTo>
                  <a:pt x="5013" y="1182729"/>
                  <a:pt x="4762" y="1188502"/>
                  <a:pt x="4762" y="1181100"/>
                </a:cubicBezTo>
                <a:lnTo>
                  <a:pt x="52387" y="1131094"/>
                </a:lnTo>
                <a:lnTo>
                  <a:pt x="119062" y="1052513"/>
                </a:lnTo>
                <a:lnTo>
                  <a:pt x="192881" y="964407"/>
                </a:lnTo>
                <a:lnTo>
                  <a:pt x="311944" y="816769"/>
                </a:lnTo>
                <a:lnTo>
                  <a:pt x="435769" y="647700"/>
                </a:lnTo>
                <a:lnTo>
                  <a:pt x="509587" y="538163"/>
                </a:lnTo>
                <a:lnTo>
                  <a:pt x="554831" y="461963"/>
                </a:lnTo>
                <a:lnTo>
                  <a:pt x="590550" y="388144"/>
                </a:lnTo>
                <a:lnTo>
                  <a:pt x="619125" y="326232"/>
                </a:lnTo>
                <a:lnTo>
                  <a:pt x="628650" y="292894"/>
                </a:lnTo>
                <a:lnTo>
                  <a:pt x="628650" y="261938"/>
                </a:lnTo>
                <a:lnTo>
                  <a:pt x="619125" y="216694"/>
                </a:lnTo>
                <a:lnTo>
                  <a:pt x="600075" y="176213"/>
                </a:lnTo>
                <a:lnTo>
                  <a:pt x="569119" y="130969"/>
                </a:lnTo>
                <a:lnTo>
                  <a:pt x="531019" y="90488"/>
                </a:lnTo>
                <a:lnTo>
                  <a:pt x="500062" y="61913"/>
                </a:lnTo>
                <a:lnTo>
                  <a:pt x="485775" y="47625"/>
                </a:lnTo>
                <a:lnTo>
                  <a:pt x="481012" y="35719"/>
                </a:lnTo>
                <a:lnTo>
                  <a:pt x="488156" y="16669"/>
                </a:lnTo>
                <a:lnTo>
                  <a:pt x="500062" y="4763"/>
                </a:lnTo>
                <a:lnTo>
                  <a:pt x="521494" y="0"/>
                </a:lnTo>
                <a:lnTo>
                  <a:pt x="550069" y="0"/>
                </a:lnTo>
                <a:lnTo>
                  <a:pt x="590550" y="9525"/>
                </a:lnTo>
                <a:lnTo>
                  <a:pt x="642937" y="26194"/>
                </a:lnTo>
                <a:lnTo>
                  <a:pt x="697706" y="45244"/>
                </a:lnTo>
                <a:lnTo>
                  <a:pt x="731044" y="69057"/>
                </a:lnTo>
                <a:lnTo>
                  <a:pt x="783431" y="109538"/>
                </a:lnTo>
                <a:lnTo>
                  <a:pt x="821531" y="145257"/>
                </a:lnTo>
                <a:lnTo>
                  <a:pt x="859631" y="180975"/>
                </a:lnTo>
                <a:lnTo>
                  <a:pt x="888206" y="216694"/>
                </a:lnTo>
                <a:lnTo>
                  <a:pt x="921544" y="261938"/>
                </a:lnTo>
                <a:lnTo>
                  <a:pt x="928687" y="278607"/>
                </a:lnTo>
                <a:lnTo>
                  <a:pt x="933450" y="295275"/>
                </a:lnTo>
                <a:lnTo>
                  <a:pt x="928687" y="321469"/>
                </a:lnTo>
                <a:lnTo>
                  <a:pt x="916781" y="342900"/>
                </a:lnTo>
                <a:lnTo>
                  <a:pt x="890587" y="361950"/>
                </a:lnTo>
                <a:lnTo>
                  <a:pt x="828675" y="431007"/>
                </a:lnTo>
                <a:lnTo>
                  <a:pt x="707231" y="595313"/>
                </a:lnTo>
                <a:lnTo>
                  <a:pt x="642937" y="683419"/>
                </a:lnTo>
                <a:lnTo>
                  <a:pt x="507206" y="816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BBE3D80-9D8A-474B-89DF-F85786349BCF}"/>
              </a:ext>
            </a:extLst>
          </p:cNvPr>
          <p:cNvSpPr/>
          <p:nvPr/>
        </p:nvSpPr>
        <p:spPr>
          <a:xfrm>
            <a:off x="2952750" y="3606800"/>
            <a:ext cx="3600450" cy="622300"/>
          </a:xfrm>
          <a:custGeom>
            <a:avLst/>
            <a:gdLst>
              <a:gd name="connsiteX0" fmla="*/ 2190750 w 3600450"/>
              <a:gd name="connsiteY0" fmla="*/ 314325 h 622300"/>
              <a:gd name="connsiteX1" fmla="*/ 1819275 w 3600450"/>
              <a:gd name="connsiteY1" fmla="*/ 358775 h 622300"/>
              <a:gd name="connsiteX2" fmla="*/ 1476375 w 3600450"/>
              <a:gd name="connsiteY2" fmla="*/ 390525 h 622300"/>
              <a:gd name="connsiteX3" fmla="*/ 1238250 w 3600450"/>
              <a:gd name="connsiteY3" fmla="*/ 428625 h 622300"/>
              <a:gd name="connsiteX4" fmla="*/ 981075 w 3600450"/>
              <a:gd name="connsiteY4" fmla="*/ 473075 h 622300"/>
              <a:gd name="connsiteX5" fmla="*/ 777875 w 3600450"/>
              <a:gd name="connsiteY5" fmla="*/ 517525 h 622300"/>
              <a:gd name="connsiteX6" fmla="*/ 612775 w 3600450"/>
              <a:gd name="connsiteY6" fmla="*/ 558800 h 622300"/>
              <a:gd name="connsiteX7" fmla="*/ 501650 w 3600450"/>
              <a:gd name="connsiteY7" fmla="*/ 593725 h 622300"/>
              <a:gd name="connsiteX8" fmla="*/ 434975 w 3600450"/>
              <a:gd name="connsiteY8" fmla="*/ 622300 h 622300"/>
              <a:gd name="connsiteX9" fmla="*/ 390525 w 3600450"/>
              <a:gd name="connsiteY9" fmla="*/ 619125 h 622300"/>
              <a:gd name="connsiteX10" fmla="*/ 327025 w 3600450"/>
              <a:gd name="connsiteY10" fmla="*/ 600075 h 622300"/>
              <a:gd name="connsiteX11" fmla="*/ 279400 w 3600450"/>
              <a:gd name="connsiteY11" fmla="*/ 581025 h 622300"/>
              <a:gd name="connsiteX12" fmla="*/ 225425 w 3600450"/>
              <a:gd name="connsiteY12" fmla="*/ 549275 h 622300"/>
              <a:gd name="connsiteX13" fmla="*/ 184150 w 3600450"/>
              <a:gd name="connsiteY13" fmla="*/ 520700 h 622300"/>
              <a:gd name="connsiteX14" fmla="*/ 117475 w 3600450"/>
              <a:gd name="connsiteY14" fmla="*/ 469900 h 622300"/>
              <a:gd name="connsiteX15" fmla="*/ 66675 w 3600450"/>
              <a:gd name="connsiteY15" fmla="*/ 422275 h 622300"/>
              <a:gd name="connsiteX16" fmla="*/ 15875 w 3600450"/>
              <a:gd name="connsiteY16" fmla="*/ 374650 h 622300"/>
              <a:gd name="connsiteX17" fmla="*/ 3175 w 3600450"/>
              <a:gd name="connsiteY17" fmla="*/ 349250 h 622300"/>
              <a:gd name="connsiteX18" fmla="*/ 0 w 3600450"/>
              <a:gd name="connsiteY18" fmla="*/ 307975 h 622300"/>
              <a:gd name="connsiteX19" fmla="*/ 9525 w 3600450"/>
              <a:gd name="connsiteY19" fmla="*/ 288925 h 622300"/>
              <a:gd name="connsiteX20" fmla="*/ 25400 w 3600450"/>
              <a:gd name="connsiteY20" fmla="*/ 285750 h 622300"/>
              <a:gd name="connsiteX21" fmla="*/ 57150 w 3600450"/>
              <a:gd name="connsiteY21" fmla="*/ 295275 h 622300"/>
              <a:gd name="connsiteX22" fmla="*/ 88900 w 3600450"/>
              <a:gd name="connsiteY22" fmla="*/ 317500 h 622300"/>
              <a:gd name="connsiteX23" fmla="*/ 155575 w 3600450"/>
              <a:gd name="connsiteY23" fmla="*/ 349250 h 622300"/>
              <a:gd name="connsiteX24" fmla="*/ 231775 w 3600450"/>
              <a:gd name="connsiteY24" fmla="*/ 368300 h 622300"/>
              <a:gd name="connsiteX25" fmla="*/ 320675 w 3600450"/>
              <a:gd name="connsiteY25" fmla="*/ 381000 h 622300"/>
              <a:gd name="connsiteX26" fmla="*/ 415925 w 3600450"/>
              <a:gd name="connsiteY26" fmla="*/ 384175 h 622300"/>
              <a:gd name="connsiteX27" fmla="*/ 485775 w 3600450"/>
              <a:gd name="connsiteY27" fmla="*/ 377825 h 622300"/>
              <a:gd name="connsiteX28" fmla="*/ 673100 w 3600450"/>
              <a:gd name="connsiteY28" fmla="*/ 346075 h 622300"/>
              <a:gd name="connsiteX29" fmla="*/ 1047750 w 3600450"/>
              <a:gd name="connsiteY29" fmla="*/ 285750 h 622300"/>
              <a:gd name="connsiteX30" fmla="*/ 1612900 w 3600450"/>
              <a:gd name="connsiteY30" fmla="*/ 196850 h 622300"/>
              <a:gd name="connsiteX31" fmla="*/ 1898650 w 3600450"/>
              <a:gd name="connsiteY31" fmla="*/ 152400 h 622300"/>
              <a:gd name="connsiteX32" fmla="*/ 2327275 w 3600450"/>
              <a:gd name="connsiteY32" fmla="*/ 130175 h 622300"/>
              <a:gd name="connsiteX33" fmla="*/ 2819400 w 3600450"/>
              <a:gd name="connsiteY33" fmla="*/ 92075 h 622300"/>
              <a:gd name="connsiteX34" fmla="*/ 2927350 w 3600450"/>
              <a:gd name="connsiteY34" fmla="*/ 53975 h 622300"/>
              <a:gd name="connsiteX35" fmla="*/ 3041650 w 3600450"/>
              <a:gd name="connsiteY35" fmla="*/ 0 h 622300"/>
              <a:gd name="connsiteX36" fmla="*/ 3133725 w 3600450"/>
              <a:gd name="connsiteY36" fmla="*/ 3175 h 622300"/>
              <a:gd name="connsiteX37" fmla="*/ 3216275 w 3600450"/>
              <a:gd name="connsiteY37" fmla="*/ 15875 h 622300"/>
              <a:gd name="connsiteX38" fmla="*/ 3317875 w 3600450"/>
              <a:gd name="connsiteY38" fmla="*/ 44450 h 622300"/>
              <a:gd name="connsiteX39" fmla="*/ 3419475 w 3600450"/>
              <a:gd name="connsiteY39" fmla="*/ 79375 h 622300"/>
              <a:gd name="connsiteX40" fmla="*/ 3559175 w 3600450"/>
              <a:gd name="connsiteY40" fmla="*/ 142875 h 622300"/>
              <a:gd name="connsiteX41" fmla="*/ 3587750 w 3600450"/>
              <a:gd name="connsiteY41" fmla="*/ 165100 h 622300"/>
              <a:gd name="connsiteX42" fmla="*/ 3600450 w 3600450"/>
              <a:gd name="connsiteY42" fmla="*/ 193675 h 622300"/>
              <a:gd name="connsiteX43" fmla="*/ 3600450 w 3600450"/>
              <a:gd name="connsiteY43" fmla="*/ 228600 h 622300"/>
              <a:gd name="connsiteX44" fmla="*/ 3587750 w 3600450"/>
              <a:gd name="connsiteY44" fmla="*/ 254000 h 622300"/>
              <a:gd name="connsiteX45" fmla="*/ 3536950 w 3600450"/>
              <a:gd name="connsiteY45" fmla="*/ 285750 h 622300"/>
              <a:gd name="connsiteX46" fmla="*/ 3390900 w 3600450"/>
              <a:gd name="connsiteY46" fmla="*/ 288925 h 622300"/>
              <a:gd name="connsiteX47" fmla="*/ 3038475 w 3600450"/>
              <a:gd name="connsiteY47" fmla="*/ 276225 h 622300"/>
              <a:gd name="connsiteX48" fmla="*/ 2622550 w 3600450"/>
              <a:gd name="connsiteY48" fmla="*/ 285750 h 622300"/>
              <a:gd name="connsiteX49" fmla="*/ 2190750 w 3600450"/>
              <a:gd name="connsiteY49" fmla="*/ 314325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600450" h="622300">
                <a:moveTo>
                  <a:pt x="2190750" y="314325"/>
                </a:moveTo>
                <a:lnTo>
                  <a:pt x="1819275" y="358775"/>
                </a:lnTo>
                <a:lnTo>
                  <a:pt x="1476375" y="390525"/>
                </a:lnTo>
                <a:lnTo>
                  <a:pt x="1238250" y="428625"/>
                </a:lnTo>
                <a:lnTo>
                  <a:pt x="981075" y="473075"/>
                </a:lnTo>
                <a:lnTo>
                  <a:pt x="777875" y="517525"/>
                </a:lnTo>
                <a:lnTo>
                  <a:pt x="612775" y="558800"/>
                </a:lnTo>
                <a:lnTo>
                  <a:pt x="501650" y="593725"/>
                </a:lnTo>
                <a:lnTo>
                  <a:pt x="434975" y="622300"/>
                </a:lnTo>
                <a:lnTo>
                  <a:pt x="390525" y="619125"/>
                </a:lnTo>
                <a:lnTo>
                  <a:pt x="327025" y="600075"/>
                </a:lnTo>
                <a:lnTo>
                  <a:pt x="279400" y="581025"/>
                </a:lnTo>
                <a:lnTo>
                  <a:pt x="225425" y="549275"/>
                </a:lnTo>
                <a:lnTo>
                  <a:pt x="184150" y="520700"/>
                </a:lnTo>
                <a:lnTo>
                  <a:pt x="117475" y="469900"/>
                </a:lnTo>
                <a:lnTo>
                  <a:pt x="66675" y="422275"/>
                </a:lnTo>
                <a:lnTo>
                  <a:pt x="15875" y="374650"/>
                </a:lnTo>
                <a:lnTo>
                  <a:pt x="3175" y="349250"/>
                </a:lnTo>
                <a:lnTo>
                  <a:pt x="0" y="307975"/>
                </a:lnTo>
                <a:lnTo>
                  <a:pt x="9525" y="288925"/>
                </a:lnTo>
                <a:lnTo>
                  <a:pt x="25400" y="285750"/>
                </a:lnTo>
                <a:lnTo>
                  <a:pt x="57150" y="295275"/>
                </a:lnTo>
                <a:lnTo>
                  <a:pt x="88900" y="317500"/>
                </a:lnTo>
                <a:lnTo>
                  <a:pt x="155575" y="349250"/>
                </a:lnTo>
                <a:lnTo>
                  <a:pt x="231775" y="368300"/>
                </a:lnTo>
                <a:lnTo>
                  <a:pt x="320675" y="381000"/>
                </a:lnTo>
                <a:lnTo>
                  <a:pt x="415925" y="384175"/>
                </a:lnTo>
                <a:lnTo>
                  <a:pt x="485775" y="377825"/>
                </a:lnTo>
                <a:lnTo>
                  <a:pt x="673100" y="346075"/>
                </a:lnTo>
                <a:lnTo>
                  <a:pt x="1047750" y="285750"/>
                </a:lnTo>
                <a:lnTo>
                  <a:pt x="1612900" y="196850"/>
                </a:lnTo>
                <a:lnTo>
                  <a:pt x="1898650" y="152400"/>
                </a:lnTo>
                <a:lnTo>
                  <a:pt x="2327275" y="130175"/>
                </a:lnTo>
                <a:lnTo>
                  <a:pt x="2819400" y="92075"/>
                </a:lnTo>
                <a:lnTo>
                  <a:pt x="2927350" y="53975"/>
                </a:lnTo>
                <a:lnTo>
                  <a:pt x="3041650" y="0"/>
                </a:lnTo>
                <a:lnTo>
                  <a:pt x="3133725" y="3175"/>
                </a:lnTo>
                <a:lnTo>
                  <a:pt x="3216275" y="15875"/>
                </a:lnTo>
                <a:lnTo>
                  <a:pt x="3317875" y="44450"/>
                </a:lnTo>
                <a:lnTo>
                  <a:pt x="3419475" y="79375"/>
                </a:lnTo>
                <a:lnTo>
                  <a:pt x="3559175" y="142875"/>
                </a:lnTo>
                <a:lnTo>
                  <a:pt x="3587750" y="165100"/>
                </a:lnTo>
                <a:lnTo>
                  <a:pt x="3600450" y="193675"/>
                </a:lnTo>
                <a:lnTo>
                  <a:pt x="3600450" y="228600"/>
                </a:lnTo>
                <a:lnTo>
                  <a:pt x="3587750" y="254000"/>
                </a:lnTo>
                <a:lnTo>
                  <a:pt x="3536950" y="285750"/>
                </a:lnTo>
                <a:lnTo>
                  <a:pt x="3390900" y="288925"/>
                </a:lnTo>
                <a:lnTo>
                  <a:pt x="3038475" y="276225"/>
                </a:lnTo>
                <a:lnTo>
                  <a:pt x="2622550" y="285750"/>
                </a:lnTo>
                <a:lnTo>
                  <a:pt x="2190750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A5271DD-6252-EB44-8CEC-AFC1788B3488}"/>
              </a:ext>
            </a:extLst>
          </p:cNvPr>
          <p:cNvSpPr/>
          <p:nvPr/>
        </p:nvSpPr>
        <p:spPr>
          <a:xfrm>
            <a:off x="3300413" y="1976438"/>
            <a:ext cx="1481137" cy="358775"/>
          </a:xfrm>
          <a:custGeom>
            <a:avLst/>
            <a:gdLst>
              <a:gd name="connsiteX0" fmla="*/ 1019175 w 1481137"/>
              <a:gd name="connsiteY0" fmla="*/ 252412 h 359568"/>
              <a:gd name="connsiteX1" fmla="*/ 731043 w 1481137"/>
              <a:gd name="connsiteY1" fmla="*/ 304800 h 359568"/>
              <a:gd name="connsiteX2" fmla="*/ 492918 w 1481137"/>
              <a:gd name="connsiteY2" fmla="*/ 340518 h 359568"/>
              <a:gd name="connsiteX3" fmla="*/ 354806 w 1481137"/>
              <a:gd name="connsiteY3" fmla="*/ 359568 h 359568"/>
              <a:gd name="connsiteX4" fmla="*/ 257175 w 1481137"/>
              <a:gd name="connsiteY4" fmla="*/ 357187 h 359568"/>
              <a:gd name="connsiteX5" fmla="*/ 180975 w 1481137"/>
              <a:gd name="connsiteY5" fmla="*/ 350043 h 359568"/>
              <a:gd name="connsiteX6" fmla="*/ 107156 w 1481137"/>
              <a:gd name="connsiteY6" fmla="*/ 333375 h 359568"/>
              <a:gd name="connsiteX7" fmla="*/ 0 w 1481137"/>
              <a:gd name="connsiteY7" fmla="*/ 288131 h 359568"/>
              <a:gd name="connsiteX8" fmla="*/ 54768 w 1481137"/>
              <a:gd name="connsiteY8" fmla="*/ 188118 h 359568"/>
              <a:gd name="connsiteX9" fmla="*/ 197643 w 1481137"/>
              <a:gd name="connsiteY9" fmla="*/ 200025 h 359568"/>
              <a:gd name="connsiteX10" fmla="*/ 350043 w 1481137"/>
              <a:gd name="connsiteY10" fmla="*/ 197643 h 359568"/>
              <a:gd name="connsiteX11" fmla="*/ 507206 w 1481137"/>
              <a:gd name="connsiteY11" fmla="*/ 183356 h 359568"/>
              <a:gd name="connsiteX12" fmla="*/ 690562 w 1481137"/>
              <a:gd name="connsiteY12" fmla="*/ 154781 h 359568"/>
              <a:gd name="connsiteX13" fmla="*/ 828675 w 1481137"/>
              <a:gd name="connsiteY13" fmla="*/ 128587 h 359568"/>
              <a:gd name="connsiteX14" fmla="*/ 923925 w 1481137"/>
              <a:gd name="connsiteY14" fmla="*/ 104775 h 359568"/>
              <a:gd name="connsiteX15" fmla="*/ 1033462 w 1481137"/>
              <a:gd name="connsiteY15" fmla="*/ 71437 h 359568"/>
              <a:gd name="connsiteX16" fmla="*/ 1114425 w 1481137"/>
              <a:gd name="connsiteY16" fmla="*/ 38100 h 359568"/>
              <a:gd name="connsiteX17" fmla="*/ 1181100 w 1481137"/>
              <a:gd name="connsiteY17" fmla="*/ 0 h 359568"/>
              <a:gd name="connsiteX18" fmla="*/ 1235868 w 1481137"/>
              <a:gd name="connsiteY18" fmla="*/ 11906 h 359568"/>
              <a:gd name="connsiteX19" fmla="*/ 1319212 w 1481137"/>
              <a:gd name="connsiteY19" fmla="*/ 38100 h 359568"/>
              <a:gd name="connsiteX20" fmla="*/ 1397793 w 1481137"/>
              <a:gd name="connsiteY20" fmla="*/ 66675 h 359568"/>
              <a:gd name="connsiteX21" fmla="*/ 1452562 w 1481137"/>
              <a:gd name="connsiteY21" fmla="*/ 95250 h 359568"/>
              <a:gd name="connsiteX22" fmla="*/ 1466850 w 1481137"/>
              <a:gd name="connsiteY22" fmla="*/ 107156 h 359568"/>
              <a:gd name="connsiteX23" fmla="*/ 1476375 w 1481137"/>
              <a:gd name="connsiteY23" fmla="*/ 121443 h 359568"/>
              <a:gd name="connsiteX24" fmla="*/ 1481137 w 1481137"/>
              <a:gd name="connsiteY24" fmla="*/ 138112 h 359568"/>
              <a:gd name="connsiteX25" fmla="*/ 1473993 w 1481137"/>
              <a:gd name="connsiteY25" fmla="*/ 159543 h 359568"/>
              <a:gd name="connsiteX26" fmla="*/ 1454943 w 1481137"/>
              <a:gd name="connsiteY26" fmla="*/ 176212 h 359568"/>
              <a:gd name="connsiteX27" fmla="*/ 1419225 w 1481137"/>
              <a:gd name="connsiteY27" fmla="*/ 195262 h 359568"/>
              <a:gd name="connsiteX28" fmla="*/ 1383506 w 1481137"/>
              <a:gd name="connsiteY28" fmla="*/ 204787 h 359568"/>
              <a:gd name="connsiteX29" fmla="*/ 1312068 w 1481137"/>
              <a:gd name="connsiteY29" fmla="*/ 202406 h 359568"/>
              <a:gd name="connsiteX30" fmla="*/ 1235868 w 1481137"/>
              <a:gd name="connsiteY30" fmla="*/ 211931 h 359568"/>
              <a:gd name="connsiteX31" fmla="*/ 1019175 w 1481137"/>
              <a:gd name="connsiteY31" fmla="*/ 252412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1137" h="359568">
                <a:moveTo>
                  <a:pt x="1019175" y="252412"/>
                </a:moveTo>
                <a:lnTo>
                  <a:pt x="731043" y="304800"/>
                </a:lnTo>
                <a:lnTo>
                  <a:pt x="492918" y="340518"/>
                </a:lnTo>
                <a:lnTo>
                  <a:pt x="354806" y="359568"/>
                </a:lnTo>
                <a:lnTo>
                  <a:pt x="257175" y="357187"/>
                </a:lnTo>
                <a:lnTo>
                  <a:pt x="180975" y="350043"/>
                </a:lnTo>
                <a:lnTo>
                  <a:pt x="107156" y="333375"/>
                </a:lnTo>
                <a:lnTo>
                  <a:pt x="0" y="288131"/>
                </a:lnTo>
                <a:lnTo>
                  <a:pt x="54768" y="188118"/>
                </a:lnTo>
                <a:lnTo>
                  <a:pt x="197643" y="200025"/>
                </a:lnTo>
                <a:lnTo>
                  <a:pt x="350043" y="197643"/>
                </a:lnTo>
                <a:lnTo>
                  <a:pt x="507206" y="183356"/>
                </a:lnTo>
                <a:lnTo>
                  <a:pt x="690562" y="154781"/>
                </a:lnTo>
                <a:lnTo>
                  <a:pt x="828675" y="128587"/>
                </a:lnTo>
                <a:lnTo>
                  <a:pt x="923925" y="104775"/>
                </a:lnTo>
                <a:lnTo>
                  <a:pt x="1033462" y="71437"/>
                </a:lnTo>
                <a:lnTo>
                  <a:pt x="1114425" y="38100"/>
                </a:lnTo>
                <a:lnTo>
                  <a:pt x="1181100" y="0"/>
                </a:lnTo>
                <a:lnTo>
                  <a:pt x="1235868" y="11906"/>
                </a:lnTo>
                <a:lnTo>
                  <a:pt x="1319212" y="38100"/>
                </a:lnTo>
                <a:lnTo>
                  <a:pt x="1397793" y="66675"/>
                </a:lnTo>
                <a:lnTo>
                  <a:pt x="1452562" y="95250"/>
                </a:lnTo>
                <a:lnTo>
                  <a:pt x="1466850" y="107156"/>
                </a:lnTo>
                <a:lnTo>
                  <a:pt x="1476375" y="121443"/>
                </a:lnTo>
                <a:lnTo>
                  <a:pt x="1481137" y="138112"/>
                </a:lnTo>
                <a:lnTo>
                  <a:pt x="1473993" y="159543"/>
                </a:lnTo>
                <a:lnTo>
                  <a:pt x="1454943" y="176212"/>
                </a:lnTo>
                <a:lnTo>
                  <a:pt x="1419225" y="195262"/>
                </a:lnTo>
                <a:lnTo>
                  <a:pt x="1383506" y="204787"/>
                </a:lnTo>
                <a:lnTo>
                  <a:pt x="1312068" y="202406"/>
                </a:lnTo>
                <a:lnTo>
                  <a:pt x="1235868" y="211931"/>
                </a:lnTo>
                <a:lnTo>
                  <a:pt x="1019175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4847761-158A-8740-B991-0C2C72D22D20}"/>
              </a:ext>
            </a:extLst>
          </p:cNvPr>
          <p:cNvSpPr/>
          <p:nvPr/>
        </p:nvSpPr>
        <p:spPr>
          <a:xfrm>
            <a:off x="3589338" y="2276475"/>
            <a:ext cx="687387" cy="757238"/>
          </a:xfrm>
          <a:custGeom>
            <a:avLst/>
            <a:gdLst>
              <a:gd name="connsiteX0" fmla="*/ 378619 w 688181"/>
              <a:gd name="connsiteY0" fmla="*/ 495300 h 757238"/>
              <a:gd name="connsiteX1" fmla="*/ 288131 w 688181"/>
              <a:gd name="connsiteY1" fmla="*/ 333375 h 757238"/>
              <a:gd name="connsiteX2" fmla="*/ 247650 w 688181"/>
              <a:gd name="connsiteY2" fmla="*/ 266700 h 757238"/>
              <a:gd name="connsiteX3" fmla="*/ 211931 w 688181"/>
              <a:gd name="connsiteY3" fmla="*/ 211931 h 757238"/>
              <a:gd name="connsiteX4" fmla="*/ 171450 w 688181"/>
              <a:gd name="connsiteY4" fmla="*/ 152400 h 757238"/>
              <a:gd name="connsiteX5" fmla="*/ 145256 w 688181"/>
              <a:gd name="connsiteY5" fmla="*/ 123825 h 757238"/>
              <a:gd name="connsiteX6" fmla="*/ 104775 w 688181"/>
              <a:gd name="connsiteY6" fmla="*/ 85725 h 757238"/>
              <a:gd name="connsiteX7" fmla="*/ 0 w 688181"/>
              <a:gd name="connsiteY7" fmla="*/ 9525 h 757238"/>
              <a:gd name="connsiteX8" fmla="*/ 169069 w 688181"/>
              <a:gd name="connsiteY8" fmla="*/ 0 h 757238"/>
              <a:gd name="connsiteX9" fmla="*/ 316706 w 688181"/>
              <a:gd name="connsiteY9" fmla="*/ 104775 h 757238"/>
              <a:gd name="connsiteX10" fmla="*/ 378619 w 688181"/>
              <a:gd name="connsiteY10" fmla="*/ 150019 h 757238"/>
              <a:gd name="connsiteX11" fmla="*/ 445294 w 688181"/>
              <a:gd name="connsiteY11" fmla="*/ 197644 h 757238"/>
              <a:gd name="connsiteX12" fmla="*/ 502444 w 688181"/>
              <a:gd name="connsiteY12" fmla="*/ 245269 h 757238"/>
              <a:gd name="connsiteX13" fmla="*/ 564356 w 688181"/>
              <a:gd name="connsiteY13" fmla="*/ 307181 h 757238"/>
              <a:gd name="connsiteX14" fmla="*/ 611981 w 688181"/>
              <a:gd name="connsiteY14" fmla="*/ 357188 h 757238"/>
              <a:gd name="connsiteX15" fmla="*/ 638175 w 688181"/>
              <a:gd name="connsiteY15" fmla="*/ 395288 h 757238"/>
              <a:gd name="connsiteX16" fmla="*/ 659606 w 688181"/>
              <a:gd name="connsiteY16" fmla="*/ 433388 h 757238"/>
              <a:gd name="connsiteX17" fmla="*/ 673894 w 688181"/>
              <a:gd name="connsiteY17" fmla="*/ 476250 h 757238"/>
              <a:gd name="connsiteX18" fmla="*/ 681037 w 688181"/>
              <a:gd name="connsiteY18" fmla="*/ 516731 h 757238"/>
              <a:gd name="connsiteX19" fmla="*/ 688181 w 688181"/>
              <a:gd name="connsiteY19" fmla="*/ 566738 h 757238"/>
              <a:gd name="connsiteX20" fmla="*/ 688181 w 688181"/>
              <a:gd name="connsiteY20" fmla="*/ 609600 h 757238"/>
              <a:gd name="connsiteX21" fmla="*/ 678656 w 688181"/>
              <a:gd name="connsiteY21" fmla="*/ 654844 h 757238"/>
              <a:gd name="connsiteX22" fmla="*/ 661987 w 688181"/>
              <a:gd name="connsiteY22" fmla="*/ 692944 h 757238"/>
              <a:gd name="connsiteX23" fmla="*/ 642937 w 688181"/>
              <a:gd name="connsiteY23" fmla="*/ 716756 h 757238"/>
              <a:gd name="connsiteX24" fmla="*/ 621506 w 688181"/>
              <a:gd name="connsiteY24" fmla="*/ 740569 h 757238"/>
              <a:gd name="connsiteX25" fmla="*/ 597694 w 688181"/>
              <a:gd name="connsiteY25" fmla="*/ 754856 h 757238"/>
              <a:gd name="connsiteX26" fmla="*/ 561975 w 688181"/>
              <a:gd name="connsiteY26" fmla="*/ 757238 h 757238"/>
              <a:gd name="connsiteX27" fmla="*/ 535781 w 688181"/>
              <a:gd name="connsiteY27" fmla="*/ 750094 h 757238"/>
              <a:gd name="connsiteX28" fmla="*/ 502444 w 688181"/>
              <a:gd name="connsiteY28" fmla="*/ 728663 h 757238"/>
              <a:gd name="connsiteX29" fmla="*/ 466725 w 688181"/>
              <a:gd name="connsiteY29" fmla="*/ 697706 h 757238"/>
              <a:gd name="connsiteX30" fmla="*/ 452437 w 688181"/>
              <a:gd name="connsiteY30" fmla="*/ 664369 h 757238"/>
              <a:gd name="connsiteX31" fmla="*/ 378619 w 688181"/>
              <a:gd name="connsiteY31" fmla="*/ 495300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88181" h="757238">
                <a:moveTo>
                  <a:pt x="378619" y="495300"/>
                </a:moveTo>
                <a:lnTo>
                  <a:pt x="288131" y="333375"/>
                </a:lnTo>
                <a:lnTo>
                  <a:pt x="247650" y="266700"/>
                </a:lnTo>
                <a:lnTo>
                  <a:pt x="211931" y="211931"/>
                </a:lnTo>
                <a:lnTo>
                  <a:pt x="171450" y="152400"/>
                </a:lnTo>
                <a:lnTo>
                  <a:pt x="145256" y="123825"/>
                </a:lnTo>
                <a:lnTo>
                  <a:pt x="104775" y="85725"/>
                </a:lnTo>
                <a:lnTo>
                  <a:pt x="0" y="9525"/>
                </a:lnTo>
                <a:lnTo>
                  <a:pt x="169069" y="0"/>
                </a:lnTo>
                <a:lnTo>
                  <a:pt x="316706" y="104775"/>
                </a:lnTo>
                <a:lnTo>
                  <a:pt x="378619" y="150019"/>
                </a:lnTo>
                <a:lnTo>
                  <a:pt x="445294" y="197644"/>
                </a:lnTo>
                <a:lnTo>
                  <a:pt x="502444" y="245269"/>
                </a:lnTo>
                <a:lnTo>
                  <a:pt x="564356" y="307181"/>
                </a:lnTo>
                <a:lnTo>
                  <a:pt x="611981" y="357188"/>
                </a:lnTo>
                <a:lnTo>
                  <a:pt x="638175" y="395288"/>
                </a:lnTo>
                <a:lnTo>
                  <a:pt x="659606" y="433388"/>
                </a:lnTo>
                <a:lnTo>
                  <a:pt x="673894" y="476250"/>
                </a:lnTo>
                <a:lnTo>
                  <a:pt x="681037" y="516731"/>
                </a:lnTo>
                <a:lnTo>
                  <a:pt x="688181" y="566738"/>
                </a:lnTo>
                <a:lnTo>
                  <a:pt x="688181" y="609600"/>
                </a:lnTo>
                <a:lnTo>
                  <a:pt x="678656" y="654844"/>
                </a:lnTo>
                <a:lnTo>
                  <a:pt x="661987" y="692944"/>
                </a:lnTo>
                <a:lnTo>
                  <a:pt x="642937" y="716756"/>
                </a:lnTo>
                <a:lnTo>
                  <a:pt x="621506" y="740569"/>
                </a:lnTo>
                <a:lnTo>
                  <a:pt x="597694" y="754856"/>
                </a:lnTo>
                <a:lnTo>
                  <a:pt x="561975" y="757238"/>
                </a:lnTo>
                <a:lnTo>
                  <a:pt x="535781" y="750094"/>
                </a:lnTo>
                <a:lnTo>
                  <a:pt x="502444" y="728663"/>
                </a:lnTo>
                <a:lnTo>
                  <a:pt x="466725" y="697706"/>
                </a:lnTo>
                <a:lnTo>
                  <a:pt x="452437" y="664369"/>
                </a:lnTo>
                <a:lnTo>
                  <a:pt x="378619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BB35EE2-B55F-004C-B640-1079DAB9F466}"/>
              </a:ext>
            </a:extLst>
          </p:cNvPr>
          <p:cNvSpPr/>
          <p:nvPr/>
        </p:nvSpPr>
        <p:spPr>
          <a:xfrm>
            <a:off x="5214938" y="1885950"/>
            <a:ext cx="1460500" cy="382588"/>
          </a:xfrm>
          <a:custGeom>
            <a:avLst/>
            <a:gdLst>
              <a:gd name="connsiteX0" fmla="*/ 909637 w 1459706"/>
              <a:gd name="connsiteY0" fmla="*/ 295275 h 383381"/>
              <a:gd name="connsiteX1" fmla="*/ 604837 w 1459706"/>
              <a:gd name="connsiteY1" fmla="*/ 338138 h 383381"/>
              <a:gd name="connsiteX2" fmla="*/ 471487 w 1459706"/>
              <a:gd name="connsiteY2" fmla="*/ 364331 h 383381"/>
              <a:gd name="connsiteX3" fmla="*/ 395287 w 1459706"/>
              <a:gd name="connsiteY3" fmla="*/ 376238 h 383381"/>
              <a:gd name="connsiteX4" fmla="*/ 352425 w 1459706"/>
              <a:gd name="connsiteY4" fmla="*/ 381000 h 383381"/>
              <a:gd name="connsiteX5" fmla="*/ 302418 w 1459706"/>
              <a:gd name="connsiteY5" fmla="*/ 383381 h 383381"/>
              <a:gd name="connsiteX6" fmla="*/ 271462 w 1459706"/>
              <a:gd name="connsiteY6" fmla="*/ 381000 h 383381"/>
              <a:gd name="connsiteX7" fmla="*/ 214312 w 1459706"/>
              <a:gd name="connsiteY7" fmla="*/ 366713 h 383381"/>
              <a:gd name="connsiteX8" fmla="*/ 142875 w 1459706"/>
              <a:gd name="connsiteY8" fmla="*/ 340519 h 383381"/>
              <a:gd name="connsiteX9" fmla="*/ 73818 w 1459706"/>
              <a:gd name="connsiteY9" fmla="*/ 311944 h 383381"/>
              <a:gd name="connsiteX10" fmla="*/ 0 w 1459706"/>
              <a:gd name="connsiteY10" fmla="*/ 276225 h 383381"/>
              <a:gd name="connsiteX11" fmla="*/ 45243 w 1459706"/>
              <a:gd name="connsiteY11" fmla="*/ 190500 h 383381"/>
              <a:gd name="connsiteX12" fmla="*/ 157162 w 1459706"/>
              <a:gd name="connsiteY12" fmla="*/ 207169 h 383381"/>
              <a:gd name="connsiteX13" fmla="*/ 300037 w 1459706"/>
              <a:gd name="connsiteY13" fmla="*/ 214313 h 383381"/>
              <a:gd name="connsiteX14" fmla="*/ 404812 w 1459706"/>
              <a:gd name="connsiteY14" fmla="*/ 209550 h 383381"/>
              <a:gd name="connsiteX15" fmla="*/ 531018 w 1459706"/>
              <a:gd name="connsiteY15" fmla="*/ 195263 h 383381"/>
              <a:gd name="connsiteX16" fmla="*/ 676275 w 1459706"/>
              <a:gd name="connsiteY16" fmla="*/ 173831 h 383381"/>
              <a:gd name="connsiteX17" fmla="*/ 812006 w 1459706"/>
              <a:gd name="connsiteY17" fmla="*/ 147638 h 383381"/>
              <a:gd name="connsiteX18" fmla="*/ 904875 w 1459706"/>
              <a:gd name="connsiteY18" fmla="*/ 123825 h 383381"/>
              <a:gd name="connsiteX19" fmla="*/ 981075 w 1459706"/>
              <a:gd name="connsiteY19" fmla="*/ 100013 h 383381"/>
              <a:gd name="connsiteX20" fmla="*/ 1047750 w 1459706"/>
              <a:gd name="connsiteY20" fmla="*/ 69056 h 383381"/>
              <a:gd name="connsiteX21" fmla="*/ 1147762 w 1459706"/>
              <a:gd name="connsiteY21" fmla="*/ 21431 h 383381"/>
              <a:gd name="connsiteX22" fmla="*/ 1188243 w 1459706"/>
              <a:gd name="connsiteY22" fmla="*/ 0 h 383381"/>
              <a:gd name="connsiteX23" fmla="*/ 1257300 w 1459706"/>
              <a:gd name="connsiteY23" fmla="*/ 14288 h 383381"/>
              <a:gd name="connsiteX24" fmla="*/ 1333500 w 1459706"/>
              <a:gd name="connsiteY24" fmla="*/ 33338 h 383381"/>
              <a:gd name="connsiteX25" fmla="*/ 1385887 w 1459706"/>
              <a:gd name="connsiteY25" fmla="*/ 50006 h 383381"/>
              <a:gd name="connsiteX26" fmla="*/ 1426368 w 1459706"/>
              <a:gd name="connsiteY26" fmla="*/ 69056 h 383381"/>
              <a:gd name="connsiteX27" fmla="*/ 1443037 w 1459706"/>
              <a:gd name="connsiteY27" fmla="*/ 78581 h 383381"/>
              <a:gd name="connsiteX28" fmla="*/ 1454943 w 1459706"/>
              <a:gd name="connsiteY28" fmla="*/ 97631 h 383381"/>
              <a:gd name="connsiteX29" fmla="*/ 1459706 w 1459706"/>
              <a:gd name="connsiteY29" fmla="*/ 121444 h 383381"/>
              <a:gd name="connsiteX30" fmla="*/ 1457325 w 1459706"/>
              <a:gd name="connsiteY30" fmla="*/ 150019 h 383381"/>
              <a:gd name="connsiteX31" fmla="*/ 1445418 w 1459706"/>
              <a:gd name="connsiteY31" fmla="*/ 173831 h 383381"/>
              <a:gd name="connsiteX32" fmla="*/ 1404937 w 1459706"/>
              <a:gd name="connsiteY32" fmla="*/ 209550 h 383381"/>
              <a:gd name="connsiteX33" fmla="*/ 1369218 w 1459706"/>
              <a:gd name="connsiteY33" fmla="*/ 226219 h 383381"/>
              <a:gd name="connsiteX34" fmla="*/ 1257300 w 1459706"/>
              <a:gd name="connsiteY34" fmla="*/ 238125 h 383381"/>
              <a:gd name="connsiteX35" fmla="*/ 1085850 w 1459706"/>
              <a:gd name="connsiteY35" fmla="*/ 266700 h 383381"/>
              <a:gd name="connsiteX36" fmla="*/ 909637 w 1459706"/>
              <a:gd name="connsiteY36" fmla="*/ 295275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59706" h="383381">
                <a:moveTo>
                  <a:pt x="909637" y="295275"/>
                </a:moveTo>
                <a:lnTo>
                  <a:pt x="604837" y="338138"/>
                </a:lnTo>
                <a:lnTo>
                  <a:pt x="471487" y="364331"/>
                </a:lnTo>
                <a:lnTo>
                  <a:pt x="395287" y="376238"/>
                </a:lnTo>
                <a:lnTo>
                  <a:pt x="352425" y="381000"/>
                </a:lnTo>
                <a:lnTo>
                  <a:pt x="302418" y="383381"/>
                </a:lnTo>
                <a:lnTo>
                  <a:pt x="271462" y="381000"/>
                </a:lnTo>
                <a:lnTo>
                  <a:pt x="214312" y="366713"/>
                </a:lnTo>
                <a:lnTo>
                  <a:pt x="142875" y="340519"/>
                </a:lnTo>
                <a:lnTo>
                  <a:pt x="73818" y="311944"/>
                </a:lnTo>
                <a:lnTo>
                  <a:pt x="0" y="276225"/>
                </a:lnTo>
                <a:lnTo>
                  <a:pt x="45243" y="190500"/>
                </a:lnTo>
                <a:lnTo>
                  <a:pt x="157162" y="207169"/>
                </a:lnTo>
                <a:lnTo>
                  <a:pt x="300037" y="214313"/>
                </a:lnTo>
                <a:lnTo>
                  <a:pt x="404812" y="209550"/>
                </a:lnTo>
                <a:lnTo>
                  <a:pt x="531018" y="195263"/>
                </a:lnTo>
                <a:lnTo>
                  <a:pt x="676275" y="173831"/>
                </a:lnTo>
                <a:lnTo>
                  <a:pt x="812006" y="147638"/>
                </a:lnTo>
                <a:lnTo>
                  <a:pt x="904875" y="123825"/>
                </a:lnTo>
                <a:lnTo>
                  <a:pt x="981075" y="100013"/>
                </a:lnTo>
                <a:lnTo>
                  <a:pt x="1047750" y="69056"/>
                </a:lnTo>
                <a:lnTo>
                  <a:pt x="1147762" y="21431"/>
                </a:lnTo>
                <a:lnTo>
                  <a:pt x="1188243" y="0"/>
                </a:lnTo>
                <a:lnTo>
                  <a:pt x="1257300" y="14288"/>
                </a:lnTo>
                <a:lnTo>
                  <a:pt x="1333500" y="33338"/>
                </a:lnTo>
                <a:lnTo>
                  <a:pt x="1385887" y="50006"/>
                </a:lnTo>
                <a:lnTo>
                  <a:pt x="1426368" y="69056"/>
                </a:lnTo>
                <a:lnTo>
                  <a:pt x="1443037" y="78581"/>
                </a:lnTo>
                <a:lnTo>
                  <a:pt x="1454943" y="97631"/>
                </a:lnTo>
                <a:lnTo>
                  <a:pt x="1459706" y="121444"/>
                </a:lnTo>
                <a:lnTo>
                  <a:pt x="1457325" y="150019"/>
                </a:lnTo>
                <a:lnTo>
                  <a:pt x="1445418" y="173831"/>
                </a:lnTo>
                <a:lnTo>
                  <a:pt x="1404937" y="209550"/>
                </a:lnTo>
                <a:lnTo>
                  <a:pt x="1369218" y="226219"/>
                </a:lnTo>
                <a:lnTo>
                  <a:pt x="1257300" y="238125"/>
                </a:lnTo>
                <a:lnTo>
                  <a:pt x="1085850" y="266700"/>
                </a:lnTo>
                <a:lnTo>
                  <a:pt x="909637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9D3960A-4A9A-704F-BCCF-DFC40919E632}"/>
              </a:ext>
            </a:extLst>
          </p:cNvPr>
          <p:cNvSpPr/>
          <p:nvPr/>
        </p:nvSpPr>
        <p:spPr>
          <a:xfrm>
            <a:off x="5462588" y="2182813"/>
            <a:ext cx="644525" cy="885825"/>
          </a:xfrm>
          <a:custGeom>
            <a:avLst/>
            <a:gdLst>
              <a:gd name="connsiteX0" fmla="*/ 192881 w 645318"/>
              <a:gd name="connsiteY0" fmla="*/ 528638 h 885825"/>
              <a:gd name="connsiteX1" fmla="*/ 269081 w 645318"/>
              <a:gd name="connsiteY1" fmla="*/ 369094 h 885825"/>
              <a:gd name="connsiteX2" fmla="*/ 302418 w 645318"/>
              <a:gd name="connsiteY2" fmla="*/ 292894 h 885825"/>
              <a:gd name="connsiteX3" fmla="*/ 326231 w 645318"/>
              <a:gd name="connsiteY3" fmla="*/ 223838 h 885825"/>
              <a:gd name="connsiteX4" fmla="*/ 328612 w 645318"/>
              <a:gd name="connsiteY4" fmla="*/ 197644 h 885825"/>
              <a:gd name="connsiteX5" fmla="*/ 323850 w 645318"/>
              <a:gd name="connsiteY5" fmla="*/ 161925 h 885825"/>
              <a:gd name="connsiteX6" fmla="*/ 309562 w 645318"/>
              <a:gd name="connsiteY6" fmla="*/ 133350 h 885825"/>
              <a:gd name="connsiteX7" fmla="*/ 283368 w 645318"/>
              <a:gd name="connsiteY7" fmla="*/ 104775 h 885825"/>
              <a:gd name="connsiteX8" fmla="*/ 192881 w 645318"/>
              <a:gd name="connsiteY8" fmla="*/ 16669 h 885825"/>
              <a:gd name="connsiteX9" fmla="*/ 340518 w 645318"/>
              <a:gd name="connsiteY9" fmla="*/ 0 h 885825"/>
              <a:gd name="connsiteX10" fmla="*/ 464343 w 645318"/>
              <a:gd name="connsiteY10" fmla="*/ 123825 h 885825"/>
              <a:gd name="connsiteX11" fmla="*/ 545306 w 645318"/>
              <a:gd name="connsiteY11" fmla="*/ 195263 h 885825"/>
              <a:gd name="connsiteX12" fmla="*/ 602456 w 645318"/>
              <a:gd name="connsiteY12" fmla="*/ 245269 h 885825"/>
              <a:gd name="connsiteX13" fmla="*/ 623887 w 645318"/>
              <a:gd name="connsiteY13" fmla="*/ 266700 h 885825"/>
              <a:gd name="connsiteX14" fmla="*/ 640556 w 645318"/>
              <a:gd name="connsiteY14" fmla="*/ 295275 h 885825"/>
              <a:gd name="connsiteX15" fmla="*/ 645318 w 645318"/>
              <a:gd name="connsiteY15" fmla="*/ 319088 h 885825"/>
              <a:gd name="connsiteX16" fmla="*/ 638175 w 645318"/>
              <a:gd name="connsiteY16" fmla="*/ 342900 h 885825"/>
              <a:gd name="connsiteX17" fmla="*/ 616743 w 645318"/>
              <a:gd name="connsiteY17" fmla="*/ 369094 h 885825"/>
              <a:gd name="connsiteX18" fmla="*/ 581025 w 645318"/>
              <a:gd name="connsiteY18" fmla="*/ 378619 h 885825"/>
              <a:gd name="connsiteX19" fmla="*/ 542925 w 645318"/>
              <a:gd name="connsiteY19" fmla="*/ 383382 h 885825"/>
              <a:gd name="connsiteX20" fmla="*/ 516731 w 645318"/>
              <a:gd name="connsiteY20" fmla="*/ 395288 h 885825"/>
              <a:gd name="connsiteX21" fmla="*/ 490537 w 645318"/>
              <a:gd name="connsiteY21" fmla="*/ 414338 h 885825"/>
              <a:gd name="connsiteX22" fmla="*/ 352425 w 645318"/>
              <a:gd name="connsiteY22" fmla="*/ 566738 h 885825"/>
              <a:gd name="connsiteX23" fmla="*/ 145256 w 645318"/>
              <a:gd name="connsiteY23" fmla="*/ 781050 h 885825"/>
              <a:gd name="connsiteX24" fmla="*/ 57150 w 645318"/>
              <a:gd name="connsiteY24" fmla="*/ 869157 h 885825"/>
              <a:gd name="connsiteX25" fmla="*/ 35718 w 645318"/>
              <a:gd name="connsiteY25" fmla="*/ 883444 h 885825"/>
              <a:gd name="connsiteX26" fmla="*/ 16668 w 645318"/>
              <a:gd name="connsiteY26" fmla="*/ 885825 h 885825"/>
              <a:gd name="connsiteX27" fmla="*/ 2381 w 645318"/>
              <a:gd name="connsiteY27" fmla="*/ 878682 h 885825"/>
              <a:gd name="connsiteX28" fmla="*/ 0 w 645318"/>
              <a:gd name="connsiteY28" fmla="*/ 862013 h 885825"/>
              <a:gd name="connsiteX29" fmla="*/ 28575 w 645318"/>
              <a:gd name="connsiteY29" fmla="*/ 797719 h 885825"/>
              <a:gd name="connsiteX30" fmla="*/ 104775 w 645318"/>
              <a:gd name="connsiteY30" fmla="*/ 683419 h 885825"/>
              <a:gd name="connsiteX31" fmla="*/ 192881 w 645318"/>
              <a:gd name="connsiteY31" fmla="*/ 528638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45318" h="885825">
                <a:moveTo>
                  <a:pt x="192881" y="528638"/>
                </a:moveTo>
                <a:lnTo>
                  <a:pt x="269081" y="369094"/>
                </a:lnTo>
                <a:lnTo>
                  <a:pt x="302418" y="292894"/>
                </a:lnTo>
                <a:lnTo>
                  <a:pt x="326231" y="223838"/>
                </a:lnTo>
                <a:lnTo>
                  <a:pt x="328612" y="197644"/>
                </a:lnTo>
                <a:lnTo>
                  <a:pt x="323850" y="161925"/>
                </a:lnTo>
                <a:lnTo>
                  <a:pt x="309562" y="133350"/>
                </a:lnTo>
                <a:lnTo>
                  <a:pt x="283368" y="104775"/>
                </a:lnTo>
                <a:lnTo>
                  <a:pt x="192881" y="16669"/>
                </a:lnTo>
                <a:lnTo>
                  <a:pt x="340518" y="0"/>
                </a:lnTo>
                <a:lnTo>
                  <a:pt x="464343" y="123825"/>
                </a:lnTo>
                <a:lnTo>
                  <a:pt x="545306" y="195263"/>
                </a:lnTo>
                <a:lnTo>
                  <a:pt x="602456" y="245269"/>
                </a:lnTo>
                <a:lnTo>
                  <a:pt x="623887" y="266700"/>
                </a:lnTo>
                <a:lnTo>
                  <a:pt x="640556" y="295275"/>
                </a:lnTo>
                <a:lnTo>
                  <a:pt x="645318" y="319088"/>
                </a:lnTo>
                <a:lnTo>
                  <a:pt x="638175" y="342900"/>
                </a:lnTo>
                <a:lnTo>
                  <a:pt x="616743" y="369094"/>
                </a:lnTo>
                <a:lnTo>
                  <a:pt x="581025" y="378619"/>
                </a:lnTo>
                <a:lnTo>
                  <a:pt x="542925" y="383382"/>
                </a:lnTo>
                <a:lnTo>
                  <a:pt x="516731" y="395288"/>
                </a:lnTo>
                <a:lnTo>
                  <a:pt x="490537" y="414338"/>
                </a:lnTo>
                <a:lnTo>
                  <a:pt x="352425" y="566738"/>
                </a:lnTo>
                <a:lnTo>
                  <a:pt x="145256" y="781050"/>
                </a:lnTo>
                <a:lnTo>
                  <a:pt x="57150" y="869157"/>
                </a:lnTo>
                <a:lnTo>
                  <a:pt x="35718" y="883444"/>
                </a:lnTo>
                <a:lnTo>
                  <a:pt x="16668" y="885825"/>
                </a:lnTo>
                <a:lnTo>
                  <a:pt x="2381" y="878682"/>
                </a:lnTo>
                <a:lnTo>
                  <a:pt x="0" y="862013"/>
                </a:lnTo>
                <a:lnTo>
                  <a:pt x="28575" y="797719"/>
                </a:lnTo>
                <a:lnTo>
                  <a:pt x="104775" y="683419"/>
                </a:lnTo>
                <a:lnTo>
                  <a:pt x="192881" y="528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42DFEDE-59DE-0E4E-AD77-2891036BC622}"/>
              </a:ext>
            </a:extLst>
          </p:cNvPr>
          <p:cNvSpPr/>
          <p:nvPr/>
        </p:nvSpPr>
        <p:spPr>
          <a:xfrm>
            <a:off x="3417888" y="2687638"/>
            <a:ext cx="2039937" cy="762000"/>
          </a:xfrm>
          <a:custGeom>
            <a:avLst/>
            <a:gdLst>
              <a:gd name="connsiteX0" fmla="*/ 1416844 w 2040731"/>
              <a:gd name="connsiteY0" fmla="*/ 483394 h 762000"/>
              <a:gd name="connsiteX1" fmla="*/ 1083469 w 2040731"/>
              <a:gd name="connsiteY1" fmla="*/ 588169 h 762000"/>
              <a:gd name="connsiteX2" fmla="*/ 921544 w 2040731"/>
              <a:gd name="connsiteY2" fmla="*/ 631032 h 762000"/>
              <a:gd name="connsiteX3" fmla="*/ 731044 w 2040731"/>
              <a:gd name="connsiteY3" fmla="*/ 676275 h 762000"/>
              <a:gd name="connsiteX4" fmla="*/ 535781 w 2040731"/>
              <a:gd name="connsiteY4" fmla="*/ 716757 h 762000"/>
              <a:gd name="connsiteX5" fmla="*/ 326231 w 2040731"/>
              <a:gd name="connsiteY5" fmla="*/ 747713 h 762000"/>
              <a:gd name="connsiteX6" fmla="*/ 180975 w 2040731"/>
              <a:gd name="connsiteY6" fmla="*/ 759619 h 762000"/>
              <a:gd name="connsiteX7" fmla="*/ 71437 w 2040731"/>
              <a:gd name="connsiteY7" fmla="*/ 762000 h 762000"/>
              <a:gd name="connsiteX8" fmla="*/ 35719 w 2040731"/>
              <a:gd name="connsiteY8" fmla="*/ 762000 h 762000"/>
              <a:gd name="connsiteX9" fmla="*/ 16669 w 2040731"/>
              <a:gd name="connsiteY9" fmla="*/ 759619 h 762000"/>
              <a:gd name="connsiteX10" fmla="*/ 2381 w 2040731"/>
              <a:gd name="connsiteY10" fmla="*/ 750094 h 762000"/>
              <a:gd name="connsiteX11" fmla="*/ 0 w 2040731"/>
              <a:gd name="connsiteY11" fmla="*/ 731044 h 762000"/>
              <a:gd name="connsiteX12" fmla="*/ 9525 w 2040731"/>
              <a:gd name="connsiteY12" fmla="*/ 716757 h 762000"/>
              <a:gd name="connsiteX13" fmla="*/ 95250 w 2040731"/>
              <a:gd name="connsiteY13" fmla="*/ 704850 h 762000"/>
              <a:gd name="connsiteX14" fmla="*/ 223837 w 2040731"/>
              <a:gd name="connsiteY14" fmla="*/ 681038 h 762000"/>
              <a:gd name="connsiteX15" fmla="*/ 452437 w 2040731"/>
              <a:gd name="connsiteY15" fmla="*/ 626269 h 762000"/>
              <a:gd name="connsiteX16" fmla="*/ 669131 w 2040731"/>
              <a:gd name="connsiteY16" fmla="*/ 569119 h 762000"/>
              <a:gd name="connsiteX17" fmla="*/ 890587 w 2040731"/>
              <a:gd name="connsiteY17" fmla="*/ 492919 h 762000"/>
              <a:gd name="connsiteX18" fmla="*/ 1081087 w 2040731"/>
              <a:gd name="connsiteY18" fmla="*/ 421482 h 762000"/>
              <a:gd name="connsiteX19" fmla="*/ 1304925 w 2040731"/>
              <a:gd name="connsiteY19" fmla="*/ 326232 h 762000"/>
              <a:gd name="connsiteX20" fmla="*/ 1452562 w 2040731"/>
              <a:gd name="connsiteY20" fmla="*/ 259557 h 762000"/>
              <a:gd name="connsiteX21" fmla="*/ 1526381 w 2040731"/>
              <a:gd name="connsiteY21" fmla="*/ 223838 h 762000"/>
              <a:gd name="connsiteX22" fmla="*/ 1583531 w 2040731"/>
              <a:gd name="connsiteY22" fmla="*/ 183357 h 762000"/>
              <a:gd name="connsiteX23" fmla="*/ 1595437 w 2040731"/>
              <a:gd name="connsiteY23" fmla="*/ 169069 h 762000"/>
              <a:gd name="connsiteX24" fmla="*/ 1600200 w 2040731"/>
              <a:gd name="connsiteY24" fmla="*/ 145257 h 762000"/>
              <a:gd name="connsiteX25" fmla="*/ 1595437 w 2040731"/>
              <a:gd name="connsiteY25" fmla="*/ 126207 h 762000"/>
              <a:gd name="connsiteX26" fmla="*/ 1578769 w 2040731"/>
              <a:gd name="connsiteY26" fmla="*/ 107157 h 762000"/>
              <a:gd name="connsiteX27" fmla="*/ 1547812 w 2040731"/>
              <a:gd name="connsiteY27" fmla="*/ 83344 h 762000"/>
              <a:gd name="connsiteX28" fmla="*/ 1521619 w 2040731"/>
              <a:gd name="connsiteY28" fmla="*/ 69057 h 762000"/>
              <a:gd name="connsiteX29" fmla="*/ 1504950 w 2040731"/>
              <a:gd name="connsiteY29" fmla="*/ 50007 h 762000"/>
              <a:gd name="connsiteX30" fmla="*/ 1497806 w 2040731"/>
              <a:gd name="connsiteY30" fmla="*/ 33338 h 762000"/>
              <a:gd name="connsiteX31" fmla="*/ 1497806 w 2040731"/>
              <a:gd name="connsiteY31" fmla="*/ 19050 h 762000"/>
              <a:gd name="connsiteX32" fmla="*/ 1509712 w 2040731"/>
              <a:gd name="connsiteY32" fmla="*/ 4763 h 762000"/>
              <a:gd name="connsiteX33" fmla="*/ 1550194 w 2040731"/>
              <a:gd name="connsiteY33" fmla="*/ 0 h 762000"/>
              <a:gd name="connsiteX34" fmla="*/ 1628775 w 2040731"/>
              <a:gd name="connsiteY34" fmla="*/ 19050 h 762000"/>
              <a:gd name="connsiteX35" fmla="*/ 1685925 w 2040731"/>
              <a:gd name="connsiteY35" fmla="*/ 35719 h 762000"/>
              <a:gd name="connsiteX36" fmla="*/ 1759744 w 2040731"/>
              <a:gd name="connsiteY36" fmla="*/ 61913 h 762000"/>
              <a:gd name="connsiteX37" fmla="*/ 1871662 w 2040731"/>
              <a:gd name="connsiteY37" fmla="*/ 107157 h 762000"/>
              <a:gd name="connsiteX38" fmla="*/ 1926431 w 2040731"/>
              <a:gd name="connsiteY38" fmla="*/ 135732 h 762000"/>
              <a:gd name="connsiteX39" fmla="*/ 1966912 w 2040731"/>
              <a:gd name="connsiteY39" fmla="*/ 161925 h 762000"/>
              <a:gd name="connsiteX40" fmla="*/ 1997869 w 2040731"/>
              <a:gd name="connsiteY40" fmla="*/ 180975 h 762000"/>
              <a:gd name="connsiteX41" fmla="*/ 2026444 w 2040731"/>
              <a:gd name="connsiteY41" fmla="*/ 207169 h 762000"/>
              <a:gd name="connsiteX42" fmla="*/ 2035969 w 2040731"/>
              <a:gd name="connsiteY42" fmla="*/ 221457 h 762000"/>
              <a:gd name="connsiteX43" fmla="*/ 2040731 w 2040731"/>
              <a:gd name="connsiteY43" fmla="*/ 238125 h 762000"/>
              <a:gd name="connsiteX44" fmla="*/ 2038350 w 2040731"/>
              <a:gd name="connsiteY44" fmla="*/ 259557 h 762000"/>
              <a:gd name="connsiteX45" fmla="*/ 2026444 w 2040731"/>
              <a:gd name="connsiteY45" fmla="*/ 280988 h 762000"/>
              <a:gd name="connsiteX46" fmla="*/ 2007394 w 2040731"/>
              <a:gd name="connsiteY46" fmla="*/ 295275 h 762000"/>
              <a:gd name="connsiteX47" fmla="*/ 1824037 w 2040731"/>
              <a:gd name="connsiteY47" fmla="*/ 357188 h 762000"/>
              <a:gd name="connsiteX48" fmla="*/ 1595437 w 2040731"/>
              <a:gd name="connsiteY48" fmla="*/ 431007 h 762000"/>
              <a:gd name="connsiteX49" fmla="*/ 1416844 w 2040731"/>
              <a:gd name="connsiteY49" fmla="*/ 483394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40731" h="762000">
                <a:moveTo>
                  <a:pt x="1416844" y="483394"/>
                </a:moveTo>
                <a:lnTo>
                  <a:pt x="1083469" y="588169"/>
                </a:lnTo>
                <a:lnTo>
                  <a:pt x="921544" y="631032"/>
                </a:lnTo>
                <a:lnTo>
                  <a:pt x="731044" y="676275"/>
                </a:lnTo>
                <a:lnTo>
                  <a:pt x="535781" y="716757"/>
                </a:lnTo>
                <a:lnTo>
                  <a:pt x="326231" y="747713"/>
                </a:lnTo>
                <a:lnTo>
                  <a:pt x="180975" y="759619"/>
                </a:lnTo>
                <a:lnTo>
                  <a:pt x="71437" y="762000"/>
                </a:lnTo>
                <a:lnTo>
                  <a:pt x="35719" y="762000"/>
                </a:lnTo>
                <a:lnTo>
                  <a:pt x="16669" y="759619"/>
                </a:lnTo>
                <a:lnTo>
                  <a:pt x="2381" y="750094"/>
                </a:lnTo>
                <a:lnTo>
                  <a:pt x="0" y="731044"/>
                </a:lnTo>
                <a:lnTo>
                  <a:pt x="9525" y="716757"/>
                </a:lnTo>
                <a:lnTo>
                  <a:pt x="95250" y="704850"/>
                </a:lnTo>
                <a:lnTo>
                  <a:pt x="223837" y="681038"/>
                </a:lnTo>
                <a:lnTo>
                  <a:pt x="452437" y="626269"/>
                </a:lnTo>
                <a:lnTo>
                  <a:pt x="669131" y="569119"/>
                </a:lnTo>
                <a:lnTo>
                  <a:pt x="890587" y="492919"/>
                </a:lnTo>
                <a:lnTo>
                  <a:pt x="1081087" y="421482"/>
                </a:lnTo>
                <a:lnTo>
                  <a:pt x="1304925" y="326232"/>
                </a:lnTo>
                <a:lnTo>
                  <a:pt x="1452562" y="259557"/>
                </a:lnTo>
                <a:lnTo>
                  <a:pt x="1526381" y="223838"/>
                </a:lnTo>
                <a:lnTo>
                  <a:pt x="1583531" y="183357"/>
                </a:lnTo>
                <a:lnTo>
                  <a:pt x="1595437" y="169069"/>
                </a:lnTo>
                <a:lnTo>
                  <a:pt x="1600200" y="145257"/>
                </a:lnTo>
                <a:lnTo>
                  <a:pt x="1595437" y="126207"/>
                </a:lnTo>
                <a:lnTo>
                  <a:pt x="1578769" y="107157"/>
                </a:lnTo>
                <a:lnTo>
                  <a:pt x="1547812" y="83344"/>
                </a:lnTo>
                <a:lnTo>
                  <a:pt x="1521619" y="69057"/>
                </a:lnTo>
                <a:lnTo>
                  <a:pt x="1504950" y="50007"/>
                </a:lnTo>
                <a:lnTo>
                  <a:pt x="1497806" y="33338"/>
                </a:lnTo>
                <a:lnTo>
                  <a:pt x="1497806" y="19050"/>
                </a:lnTo>
                <a:lnTo>
                  <a:pt x="1509712" y="4763"/>
                </a:lnTo>
                <a:lnTo>
                  <a:pt x="1550194" y="0"/>
                </a:lnTo>
                <a:lnTo>
                  <a:pt x="1628775" y="19050"/>
                </a:lnTo>
                <a:lnTo>
                  <a:pt x="1685925" y="35719"/>
                </a:lnTo>
                <a:lnTo>
                  <a:pt x="1759744" y="61913"/>
                </a:lnTo>
                <a:lnTo>
                  <a:pt x="1871662" y="107157"/>
                </a:lnTo>
                <a:lnTo>
                  <a:pt x="1926431" y="135732"/>
                </a:lnTo>
                <a:lnTo>
                  <a:pt x="1966912" y="161925"/>
                </a:lnTo>
                <a:lnTo>
                  <a:pt x="1997869" y="180975"/>
                </a:lnTo>
                <a:lnTo>
                  <a:pt x="2026444" y="207169"/>
                </a:lnTo>
                <a:lnTo>
                  <a:pt x="2035969" y="221457"/>
                </a:lnTo>
                <a:lnTo>
                  <a:pt x="2040731" y="238125"/>
                </a:lnTo>
                <a:lnTo>
                  <a:pt x="2038350" y="259557"/>
                </a:lnTo>
                <a:lnTo>
                  <a:pt x="2026444" y="280988"/>
                </a:lnTo>
                <a:lnTo>
                  <a:pt x="2007394" y="295275"/>
                </a:lnTo>
                <a:lnTo>
                  <a:pt x="1824037" y="357188"/>
                </a:lnTo>
                <a:lnTo>
                  <a:pt x="1595437" y="431007"/>
                </a:lnTo>
                <a:lnTo>
                  <a:pt x="1416844" y="483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EAD3DA3-3E04-EB47-8336-2F500A27C3DA}"/>
              </a:ext>
            </a:extLst>
          </p:cNvPr>
          <p:cNvSpPr/>
          <p:nvPr/>
        </p:nvSpPr>
        <p:spPr>
          <a:xfrm>
            <a:off x="2905125" y="3254375"/>
            <a:ext cx="1981200" cy="2406650"/>
          </a:xfrm>
          <a:custGeom>
            <a:avLst/>
            <a:gdLst>
              <a:gd name="connsiteX0" fmla="*/ 1235075 w 1981200"/>
              <a:gd name="connsiteY0" fmla="*/ 1870075 h 2406650"/>
              <a:gd name="connsiteX1" fmla="*/ 1123950 w 1981200"/>
              <a:gd name="connsiteY1" fmla="*/ 1965325 h 2406650"/>
              <a:gd name="connsiteX2" fmla="*/ 1031875 w 1981200"/>
              <a:gd name="connsiteY2" fmla="*/ 2035175 h 2406650"/>
              <a:gd name="connsiteX3" fmla="*/ 927100 w 1981200"/>
              <a:gd name="connsiteY3" fmla="*/ 2108200 h 2406650"/>
              <a:gd name="connsiteX4" fmla="*/ 803275 w 1981200"/>
              <a:gd name="connsiteY4" fmla="*/ 2178050 h 2406650"/>
              <a:gd name="connsiteX5" fmla="*/ 660400 w 1981200"/>
              <a:gd name="connsiteY5" fmla="*/ 2244725 h 2406650"/>
              <a:gd name="connsiteX6" fmla="*/ 492125 w 1981200"/>
              <a:gd name="connsiteY6" fmla="*/ 2308225 h 2406650"/>
              <a:gd name="connsiteX7" fmla="*/ 346075 w 1981200"/>
              <a:gd name="connsiteY7" fmla="*/ 2349500 h 2406650"/>
              <a:gd name="connsiteX8" fmla="*/ 200025 w 1981200"/>
              <a:gd name="connsiteY8" fmla="*/ 2381250 h 2406650"/>
              <a:gd name="connsiteX9" fmla="*/ 73025 w 1981200"/>
              <a:gd name="connsiteY9" fmla="*/ 2400300 h 2406650"/>
              <a:gd name="connsiteX10" fmla="*/ 25400 w 1981200"/>
              <a:gd name="connsiteY10" fmla="*/ 2406650 h 2406650"/>
              <a:gd name="connsiteX11" fmla="*/ 6350 w 1981200"/>
              <a:gd name="connsiteY11" fmla="*/ 2400300 h 2406650"/>
              <a:gd name="connsiteX12" fmla="*/ 0 w 1981200"/>
              <a:gd name="connsiteY12" fmla="*/ 2381250 h 2406650"/>
              <a:gd name="connsiteX13" fmla="*/ 6350 w 1981200"/>
              <a:gd name="connsiteY13" fmla="*/ 2362200 h 2406650"/>
              <a:gd name="connsiteX14" fmla="*/ 76200 w 1981200"/>
              <a:gd name="connsiteY14" fmla="*/ 2339975 h 2406650"/>
              <a:gd name="connsiteX15" fmla="*/ 238125 w 1981200"/>
              <a:gd name="connsiteY15" fmla="*/ 2292350 h 2406650"/>
              <a:gd name="connsiteX16" fmla="*/ 431800 w 1981200"/>
              <a:gd name="connsiteY16" fmla="*/ 2222500 h 2406650"/>
              <a:gd name="connsiteX17" fmla="*/ 612775 w 1981200"/>
              <a:gd name="connsiteY17" fmla="*/ 2139950 h 2406650"/>
              <a:gd name="connsiteX18" fmla="*/ 736600 w 1981200"/>
              <a:gd name="connsiteY18" fmla="*/ 2076450 h 2406650"/>
              <a:gd name="connsiteX19" fmla="*/ 876300 w 1981200"/>
              <a:gd name="connsiteY19" fmla="*/ 1987550 h 2406650"/>
              <a:gd name="connsiteX20" fmla="*/ 977900 w 1981200"/>
              <a:gd name="connsiteY20" fmla="*/ 1908175 h 2406650"/>
              <a:gd name="connsiteX21" fmla="*/ 1060450 w 1981200"/>
              <a:gd name="connsiteY21" fmla="*/ 1828800 h 2406650"/>
              <a:gd name="connsiteX22" fmla="*/ 1130300 w 1981200"/>
              <a:gd name="connsiteY22" fmla="*/ 1746250 h 2406650"/>
              <a:gd name="connsiteX23" fmla="*/ 1219200 w 1981200"/>
              <a:gd name="connsiteY23" fmla="*/ 1635125 h 2406650"/>
              <a:gd name="connsiteX24" fmla="*/ 1298575 w 1981200"/>
              <a:gd name="connsiteY24" fmla="*/ 1517650 h 2406650"/>
              <a:gd name="connsiteX25" fmla="*/ 1387475 w 1981200"/>
              <a:gd name="connsiteY25" fmla="*/ 1377950 h 2406650"/>
              <a:gd name="connsiteX26" fmla="*/ 1450975 w 1981200"/>
              <a:gd name="connsiteY26" fmla="*/ 1257300 h 2406650"/>
              <a:gd name="connsiteX27" fmla="*/ 1527175 w 1981200"/>
              <a:gd name="connsiteY27" fmla="*/ 1069975 h 2406650"/>
              <a:gd name="connsiteX28" fmla="*/ 1574800 w 1981200"/>
              <a:gd name="connsiteY28" fmla="*/ 920750 h 2406650"/>
              <a:gd name="connsiteX29" fmla="*/ 1622425 w 1981200"/>
              <a:gd name="connsiteY29" fmla="*/ 723900 h 2406650"/>
              <a:gd name="connsiteX30" fmla="*/ 1663700 w 1981200"/>
              <a:gd name="connsiteY30" fmla="*/ 546100 h 2406650"/>
              <a:gd name="connsiteX31" fmla="*/ 1682750 w 1981200"/>
              <a:gd name="connsiteY31" fmla="*/ 276225 h 2406650"/>
              <a:gd name="connsiteX32" fmla="*/ 1676400 w 1981200"/>
              <a:gd name="connsiteY32" fmla="*/ 228600 h 2406650"/>
              <a:gd name="connsiteX33" fmla="*/ 1644650 w 1981200"/>
              <a:gd name="connsiteY33" fmla="*/ 177800 h 2406650"/>
              <a:gd name="connsiteX34" fmla="*/ 1584325 w 1981200"/>
              <a:gd name="connsiteY34" fmla="*/ 104775 h 2406650"/>
              <a:gd name="connsiteX35" fmla="*/ 1495425 w 1981200"/>
              <a:gd name="connsiteY35" fmla="*/ 6350 h 2406650"/>
              <a:gd name="connsiteX36" fmla="*/ 1581150 w 1981200"/>
              <a:gd name="connsiteY36" fmla="*/ 0 h 2406650"/>
              <a:gd name="connsiteX37" fmla="*/ 1708150 w 1981200"/>
              <a:gd name="connsiteY37" fmla="*/ 63500 h 2406650"/>
              <a:gd name="connsiteX38" fmla="*/ 1860550 w 1981200"/>
              <a:gd name="connsiteY38" fmla="*/ 136525 h 2406650"/>
              <a:gd name="connsiteX39" fmla="*/ 1930400 w 1981200"/>
              <a:gd name="connsiteY39" fmla="*/ 171450 h 2406650"/>
              <a:gd name="connsiteX40" fmla="*/ 1952625 w 1981200"/>
              <a:gd name="connsiteY40" fmla="*/ 187325 h 2406650"/>
              <a:gd name="connsiteX41" fmla="*/ 1968500 w 1981200"/>
              <a:gd name="connsiteY41" fmla="*/ 206375 h 2406650"/>
              <a:gd name="connsiteX42" fmla="*/ 1978025 w 1981200"/>
              <a:gd name="connsiteY42" fmla="*/ 228600 h 2406650"/>
              <a:gd name="connsiteX43" fmla="*/ 1981200 w 1981200"/>
              <a:gd name="connsiteY43" fmla="*/ 250825 h 2406650"/>
              <a:gd name="connsiteX44" fmla="*/ 1971675 w 1981200"/>
              <a:gd name="connsiteY44" fmla="*/ 288925 h 2406650"/>
              <a:gd name="connsiteX45" fmla="*/ 1952625 w 1981200"/>
              <a:gd name="connsiteY45" fmla="*/ 333375 h 2406650"/>
              <a:gd name="connsiteX46" fmla="*/ 1946275 w 1981200"/>
              <a:gd name="connsiteY46" fmla="*/ 403225 h 2406650"/>
              <a:gd name="connsiteX47" fmla="*/ 1930400 w 1981200"/>
              <a:gd name="connsiteY47" fmla="*/ 520700 h 2406650"/>
              <a:gd name="connsiteX48" fmla="*/ 1882775 w 1981200"/>
              <a:gd name="connsiteY48" fmla="*/ 711200 h 2406650"/>
              <a:gd name="connsiteX49" fmla="*/ 1857375 w 1981200"/>
              <a:gd name="connsiteY49" fmla="*/ 784225 h 2406650"/>
              <a:gd name="connsiteX50" fmla="*/ 1838325 w 1981200"/>
              <a:gd name="connsiteY50" fmla="*/ 857250 h 2406650"/>
              <a:gd name="connsiteX51" fmla="*/ 1797050 w 1981200"/>
              <a:gd name="connsiteY51" fmla="*/ 996950 h 2406650"/>
              <a:gd name="connsiteX52" fmla="*/ 1746250 w 1981200"/>
              <a:gd name="connsiteY52" fmla="*/ 1143000 h 2406650"/>
              <a:gd name="connsiteX53" fmla="*/ 1666875 w 1981200"/>
              <a:gd name="connsiteY53" fmla="*/ 1304925 h 2406650"/>
              <a:gd name="connsiteX54" fmla="*/ 1565275 w 1981200"/>
              <a:gd name="connsiteY54" fmla="*/ 1492250 h 2406650"/>
              <a:gd name="connsiteX55" fmla="*/ 1412875 w 1981200"/>
              <a:gd name="connsiteY55" fmla="*/ 1695450 h 2406650"/>
              <a:gd name="connsiteX56" fmla="*/ 1235075 w 1981200"/>
              <a:gd name="connsiteY56" fmla="*/ 1870075 h 240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981200" h="2406650">
                <a:moveTo>
                  <a:pt x="1235075" y="1870075"/>
                </a:moveTo>
                <a:lnTo>
                  <a:pt x="1123950" y="1965325"/>
                </a:lnTo>
                <a:lnTo>
                  <a:pt x="1031875" y="2035175"/>
                </a:lnTo>
                <a:lnTo>
                  <a:pt x="927100" y="2108200"/>
                </a:lnTo>
                <a:lnTo>
                  <a:pt x="803275" y="2178050"/>
                </a:lnTo>
                <a:lnTo>
                  <a:pt x="660400" y="2244725"/>
                </a:lnTo>
                <a:lnTo>
                  <a:pt x="492125" y="2308225"/>
                </a:lnTo>
                <a:lnTo>
                  <a:pt x="346075" y="2349500"/>
                </a:lnTo>
                <a:lnTo>
                  <a:pt x="200025" y="2381250"/>
                </a:lnTo>
                <a:lnTo>
                  <a:pt x="73025" y="2400300"/>
                </a:lnTo>
                <a:lnTo>
                  <a:pt x="25400" y="2406650"/>
                </a:lnTo>
                <a:lnTo>
                  <a:pt x="6350" y="2400300"/>
                </a:lnTo>
                <a:lnTo>
                  <a:pt x="0" y="2381250"/>
                </a:lnTo>
                <a:lnTo>
                  <a:pt x="6350" y="2362200"/>
                </a:lnTo>
                <a:lnTo>
                  <a:pt x="76200" y="2339975"/>
                </a:lnTo>
                <a:lnTo>
                  <a:pt x="238125" y="2292350"/>
                </a:lnTo>
                <a:lnTo>
                  <a:pt x="431800" y="2222500"/>
                </a:lnTo>
                <a:lnTo>
                  <a:pt x="612775" y="2139950"/>
                </a:lnTo>
                <a:lnTo>
                  <a:pt x="736600" y="2076450"/>
                </a:lnTo>
                <a:lnTo>
                  <a:pt x="876300" y="1987550"/>
                </a:lnTo>
                <a:lnTo>
                  <a:pt x="977900" y="1908175"/>
                </a:lnTo>
                <a:lnTo>
                  <a:pt x="1060450" y="1828800"/>
                </a:lnTo>
                <a:lnTo>
                  <a:pt x="1130300" y="1746250"/>
                </a:lnTo>
                <a:lnTo>
                  <a:pt x="1219200" y="1635125"/>
                </a:lnTo>
                <a:lnTo>
                  <a:pt x="1298575" y="1517650"/>
                </a:lnTo>
                <a:lnTo>
                  <a:pt x="1387475" y="1377950"/>
                </a:lnTo>
                <a:lnTo>
                  <a:pt x="1450975" y="1257300"/>
                </a:lnTo>
                <a:lnTo>
                  <a:pt x="1527175" y="1069975"/>
                </a:lnTo>
                <a:lnTo>
                  <a:pt x="1574800" y="920750"/>
                </a:lnTo>
                <a:lnTo>
                  <a:pt x="1622425" y="723900"/>
                </a:lnTo>
                <a:cubicBezTo>
                  <a:pt x="1636420" y="664689"/>
                  <a:pt x="1663700" y="606943"/>
                  <a:pt x="1663700" y="546100"/>
                </a:cubicBezTo>
                <a:lnTo>
                  <a:pt x="1682750" y="276225"/>
                </a:lnTo>
                <a:lnTo>
                  <a:pt x="1676400" y="228600"/>
                </a:lnTo>
                <a:lnTo>
                  <a:pt x="1644650" y="177800"/>
                </a:lnTo>
                <a:lnTo>
                  <a:pt x="1584325" y="104775"/>
                </a:lnTo>
                <a:lnTo>
                  <a:pt x="1495425" y="6350"/>
                </a:lnTo>
                <a:lnTo>
                  <a:pt x="1581150" y="0"/>
                </a:lnTo>
                <a:lnTo>
                  <a:pt x="1708150" y="63500"/>
                </a:lnTo>
                <a:lnTo>
                  <a:pt x="1860550" y="136525"/>
                </a:lnTo>
                <a:lnTo>
                  <a:pt x="1930400" y="171450"/>
                </a:lnTo>
                <a:lnTo>
                  <a:pt x="1952625" y="187325"/>
                </a:lnTo>
                <a:lnTo>
                  <a:pt x="1968500" y="206375"/>
                </a:lnTo>
                <a:lnTo>
                  <a:pt x="1978025" y="228600"/>
                </a:lnTo>
                <a:lnTo>
                  <a:pt x="1981200" y="250825"/>
                </a:lnTo>
                <a:lnTo>
                  <a:pt x="1971675" y="288925"/>
                </a:lnTo>
                <a:lnTo>
                  <a:pt x="1952625" y="333375"/>
                </a:lnTo>
                <a:lnTo>
                  <a:pt x="1946275" y="403225"/>
                </a:lnTo>
                <a:lnTo>
                  <a:pt x="1930400" y="520700"/>
                </a:lnTo>
                <a:lnTo>
                  <a:pt x="1882775" y="711200"/>
                </a:lnTo>
                <a:lnTo>
                  <a:pt x="1857375" y="784225"/>
                </a:lnTo>
                <a:lnTo>
                  <a:pt x="1838325" y="857250"/>
                </a:lnTo>
                <a:lnTo>
                  <a:pt x="1797050" y="996950"/>
                </a:lnTo>
                <a:lnTo>
                  <a:pt x="1746250" y="1143000"/>
                </a:lnTo>
                <a:lnTo>
                  <a:pt x="1666875" y="1304925"/>
                </a:lnTo>
                <a:lnTo>
                  <a:pt x="1565275" y="1492250"/>
                </a:lnTo>
                <a:lnTo>
                  <a:pt x="1412875" y="1695450"/>
                </a:lnTo>
                <a:lnTo>
                  <a:pt x="1235075" y="18700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29A79F8-835E-7D45-BCD4-DE49493ACD39}"/>
              </a:ext>
            </a:extLst>
          </p:cNvPr>
          <p:cNvSpPr/>
          <p:nvPr/>
        </p:nvSpPr>
        <p:spPr>
          <a:xfrm>
            <a:off x="4681538" y="3971925"/>
            <a:ext cx="2511425" cy="1801813"/>
          </a:xfrm>
          <a:custGeom>
            <a:avLst/>
            <a:gdLst>
              <a:gd name="connsiteX0" fmla="*/ 526256 w 2512218"/>
              <a:gd name="connsiteY0" fmla="*/ 735806 h 1802606"/>
              <a:gd name="connsiteX1" fmla="*/ 314325 w 2512218"/>
              <a:gd name="connsiteY1" fmla="*/ 473869 h 1802606"/>
              <a:gd name="connsiteX2" fmla="*/ 145256 w 2512218"/>
              <a:gd name="connsiteY2" fmla="*/ 261938 h 1802606"/>
              <a:gd name="connsiteX3" fmla="*/ 0 w 2512218"/>
              <a:gd name="connsiteY3" fmla="*/ 76200 h 1802606"/>
              <a:gd name="connsiteX4" fmla="*/ 7143 w 2512218"/>
              <a:gd name="connsiteY4" fmla="*/ 0 h 1802606"/>
              <a:gd name="connsiteX5" fmla="*/ 126206 w 2512218"/>
              <a:gd name="connsiteY5" fmla="*/ 95250 h 1802606"/>
              <a:gd name="connsiteX6" fmla="*/ 381000 w 2512218"/>
              <a:gd name="connsiteY6" fmla="*/ 330994 h 1802606"/>
              <a:gd name="connsiteX7" fmla="*/ 516731 w 2512218"/>
              <a:gd name="connsiteY7" fmla="*/ 459581 h 1802606"/>
              <a:gd name="connsiteX8" fmla="*/ 702468 w 2512218"/>
              <a:gd name="connsiteY8" fmla="*/ 623888 h 1802606"/>
              <a:gd name="connsiteX9" fmla="*/ 897731 w 2512218"/>
              <a:gd name="connsiteY9" fmla="*/ 788194 h 1802606"/>
              <a:gd name="connsiteX10" fmla="*/ 1085850 w 2512218"/>
              <a:gd name="connsiteY10" fmla="*/ 940594 h 1802606"/>
              <a:gd name="connsiteX11" fmla="*/ 1288256 w 2512218"/>
              <a:gd name="connsiteY11" fmla="*/ 1090613 h 1802606"/>
              <a:gd name="connsiteX12" fmla="*/ 1569243 w 2512218"/>
              <a:gd name="connsiteY12" fmla="*/ 1290638 h 1802606"/>
              <a:gd name="connsiteX13" fmla="*/ 1785937 w 2512218"/>
              <a:gd name="connsiteY13" fmla="*/ 1419225 h 1802606"/>
              <a:gd name="connsiteX14" fmla="*/ 1971675 w 2512218"/>
              <a:gd name="connsiteY14" fmla="*/ 1526381 h 1802606"/>
              <a:gd name="connsiteX15" fmla="*/ 2190750 w 2512218"/>
              <a:gd name="connsiteY15" fmla="*/ 1633538 h 1802606"/>
              <a:gd name="connsiteX16" fmla="*/ 2388393 w 2512218"/>
              <a:gd name="connsiteY16" fmla="*/ 1716881 h 1802606"/>
              <a:gd name="connsiteX17" fmla="*/ 2493168 w 2512218"/>
              <a:gd name="connsiteY17" fmla="*/ 1759744 h 1802606"/>
              <a:gd name="connsiteX18" fmla="*/ 2507456 w 2512218"/>
              <a:gd name="connsiteY18" fmla="*/ 1766888 h 1802606"/>
              <a:gd name="connsiteX19" fmla="*/ 2512218 w 2512218"/>
              <a:gd name="connsiteY19" fmla="*/ 1776413 h 1802606"/>
              <a:gd name="connsiteX20" fmla="*/ 2505075 w 2512218"/>
              <a:gd name="connsiteY20" fmla="*/ 1793081 h 1802606"/>
              <a:gd name="connsiteX21" fmla="*/ 2490787 w 2512218"/>
              <a:gd name="connsiteY21" fmla="*/ 1802606 h 1802606"/>
              <a:gd name="connsiteX22" fmla="*/ 2276475 w 2512218"/>
              <a:gd name="connsiteY22" fmla="*/ 1793081 h 1802606"/>
              <a:gd name="connsiteX23" fmla="*/ 1969293 w 2512218"/>
              <a:gd name="connsiteY23" fmla="*/ 1774031 h 1802606"/>
              <a:gd name="connsiteX24" fmla="*/ 1666875 w 2512218"/>
              <a:gd name="connsiteY24" fmla="*/ 1754981 h 1802606"/>
              <a:gd name="connsiteX25" fmla="*/ 1612106 w 2512218"/>
              <a:gd name="connsiteY25" fmla="*/ 1766888 h 1802606"/>
              <a:gd name="connsiteX26" fmla="*/ 1559718 w 2512218"/>
              <a:gd name="connsiteY26" fmla="*/ 1771650 h 1802606"/>
              <a:gd name="connsiteX27" fmla="*/ 1507331 w 2512218"/>
              <a:gd name="connsiteY27" fmla="*/ 1766888 h 1802606"/>
              <a:gd name="connsiteX28" fmla="*/ 1459706 w 2512218"/>
              <a:gd name="connsiteY28" fmla="*/ 1757363 h 1802606"/>
              <a:gd name="connsiteX29" fmla="*/ 1419225 w 2512218"/>
              <a:gd name="connsiteY29" fmla="*/ 1743075 h 1802606"/>
              <a:gd name="connsiteX30" fmla="*/ 1383506 w 2512218"/>
              <a:gd name="connsiteY30" fmla="*/ 1716881 h 1802606"/>
              <a:gd name="connsiteX31" fmla="*/ 1285875 w 2512218"/>
              <a:gd name="connsiteY31" fmla="*/ 1616869 h 1802606"/>
              <a:gd name="connsiteX32" fmla="*/ 1042987 w 2512218"/>
              <a:gd name="connsiteY32" fmla="*/ 1345406 h 1802606"/>
              <a:gd name="connsiteX33" fmla="*/ 792956 w 2512218"/>
              <a:gd name="connsiteY33" fmla="*/ 1054894 h 1802606"/>
              <a:gd name="connsiteX34" fmla="*/ 526256 w 2512218"/>
              <a:gd name="connsiteY34" fmla="*/ 735806 h 180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12218" h="1802606">
                <a:moveTo>
                  <a:pt x="526256" y="735806"/>
                </a:moveTo>
                <a:lnTo>
                  <a:pt x="314325" y="473869"/>
                </a:lnTo>
                <a:lnTo>
                  <a:pt x="145256" y="261938"/>
                </a:lnTo>
                <a:lnTo>
                  <a:pt x="0" y="76200"/>
                </a:lnTo>
                <a:lnTo>
                  <a:pt x="7143" y="0"/>
                </a:lnTo>
                <a:lnTo>
                  <a:pt x="126206" y="95250"/>
                </a:lnTo>
                <a:lnTo>
                  <a:pt x="381000" y="330994"/>
                </a:lnTo>
                <a:lnTo>
                  <a:pt x="516731" y="459581"/>
                </a:lnTo>
                <a:lnTo>
                  <a:pt x="702468" y="623888"/>
                </a:lnTo>
                <a:lnTo>
                  <a:pt x="897731" y="788194"/>
                </a:lnTo>
                <a:lnTo>
                  <a:pt x="1085850" y="940594"/>
                </a:lnTo>
                <a:lnTo>
                  <a:pt x="1288256" y="1090613"/>
                </a:lnTo>
                <a:lnTo>
                  <a:pt x="1569243" y="1290638"/>
                </a:lnTo>
                <a:lnTo>
                  <a:pt x="1785937" y="1419225"/>
                </a:lnTo>
                <a:lnTo>
                  <a:pt x="1971675" y="1526381"/>
                </a:lnTo>
                <a:lnTo>
                  <a:pt x="2190750" y="1633538"/>
                </a:lnTo>
                <a:lnTo>
                  <a:pt x="2388393" y="1716881"/>
                </a:lnTo>
                <a:lnTo>
                  <a:pt x="2493168" y="1759744"/>
                </a:lnTo>
                <a:lnTo>
                  <a:pt x="2507456" y="1766888"/>
                </a:lnTo>
                <a:lnTo>
                  <a:pt x="2512218" y="1776413"/>
                </a:lnTo>
                <a:lnTo>
                  <a:pt x="2505075" y="1793081"/>
                </a:lnTo>
                <a:lnTo>
                  <a:pt x="2490787" y="1802606"/>
                </a:lnTo>
                <a:lnTo>
                  <a:pt x="2276475" y="1793081"/>
                </a:lnTo>
                <a:lnTo>
                  <a:pt x="1969293" y="1774031"/>
                </a:lnTo>
                <a:lnTo>
                  <a:pt x="1666875" y="1754981"/>
                </a:lnTo>
                <a:lnTo>
                  <a:pt x="1612106" y="1766888"/>
                </a:lnTo>
                <a:lnTo>
                  <a:pt x="1559718" y="1771650"/>
                </a:lnTo>
                <a:lnTo>
                  <a:pt x="1507331" y="1766888"/>
                </a:lnTo>
                <a:lnTo>
                  <a:pt x="1459706" y="1757363"/>
                </a:lnTo>
                <a:lnTo>
                  <a:pt x="1419225" y="1743075"/>
                </a:lnTo>
                <a:lnTo>
                  <a:pt x="1383506" y="1716881"/>
                </a:lnTo>
                <a:lnTo>
                  <a:pt x="1285875" y="1616869"/>
                </a:lnTo>
                <a:lnTo>
                  <a:pt x="1042987" y="1345406"/>
                </a:lnTo>
                <a:lnTo>
                  <a:pt x="792956" y="1054894"/>
                </a:lnTo>
                <a:lnTo>
                  <a:pt x="526256" y="735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3857CF6-13FB-48FF-9D44-45F352FD3B3C}"/>
              </a:ext>
            </a:extLst>
          </p:cNvPr>
          <p:cNvGrpSpPr/>
          <p:nvPr/>
        </p:nvGrpSpPr>
        <p:grpSpPr>
          <a:xfrm>
            <a:off x="2619375" y="1506538"/>
            <a:ext cx="4573588" cy="4268788"/>
            <a:chOff x="2771775" y="1657350"/>
            <a:chExt cx="4573588" cy="426878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F4E1B34-6C51-495B-ACD0-F05959C170F0}"/>
                </a:ext>
              </a:extLst>
            </p:cNvPr>
            <p:cNvSpPr/>
            <p:nvPr/>
          </p:nvSpPr>
          <p:spPr>
            <a:xfrm>
              <a:off x="2771775" y="1657350"/>
              <a:ext cx="1154113" cy="1331913"/>
            </a:xfrm>
            <a:custGeom>
              <a:avLst/>
              <a:gdLst>
                <a:gd name="connsiteX0" fmla="*/ 566738 w 1154906"/>
                <a:gd name="connsiteY0" fmla="*/ 957263 h 1331119"/>
                <a:gd name="connsiteX1" fmla="*/ 445294 w 1154906"/>
                <a:gd name="connsiteY1" fmla="*/ 1064419 h 1331119"/>
                <a:gd name="connsiteX2" fmla="*/ 323850 w 1154906"/>
                <a:gd name="connsiteY2" fmla="*/ 1157288 h 1331119"/>
                <a:gd name="connsiteX3" fmla="*/ 197644 w 1154906"/>
                <a:gd name="connsiteY3" fmla="*/ 1240631 h 1331119"/>
                <a:gd name="connsiteX4" fmla="*/ 111919 w 1154906"/>
                <a:gd name="connsiteY4" fmla="*/ 1290638 h 1331119"/>
                <a:gd name="connsiteX5" fmla="*/ 45244 w 1154906"/>
                <a:gd name="connsiteY5" fmla="*/ 1326356 h 1331119"/>
                <a:gd name="connsiteX6" fmla="*/ 14288 w 1154906"/>
                <a:gd name="connsiteY6" fmla="*/ 1331119 h 1331119"/>
                <a:gd name="connsiteX7" fmla="*/ 2381 w 1154906"/>
                <a:gd name="connsiteY7" fmla="*/ 1326356 h 1331119"/>
                <a:gd name="connsiteX8" fmla="*/ 0 w 1154906"/>
                <a:gd name="connsiteY8" fmla="*/ 1312069 h 1331119"/>
                <a:gd name="connsiteX9" fmla="*/ 7144 w 1154906"/>
                <a:gd name="connsiteY9" fmla="*/ 1293019 h 1331119"/>
                <a:gd name="connsiteX10" fmla="*/ 71438 w 1154906"/>
                <a:gd name="connsiteY10" fmla="*/ 1231106 h 1331119"/>
                <a:gd name="connsiteX11" fmla="*/ 176213 w 1154906"/>
                <a:gd name="connsiteY11" fmla="*/ 1128713 h 1331119"/>
                <a:gd name="connsiteX12" fmla="*/ 259556 w 1154906"/>
                <a:gd name="connsiteY12" fmla="*/ 1040606 h 1331119"/>
                <a:gd name="connsiteX13" fmla="*/ 357188 w 1154906"/>
                <a:gd name="connsiteY13" fmla="*/ 938213 h 1331119"/>
                <a:gd name="connsiteX14" fmla="*/ 459581 w 1154906"/>
                <a:gd name="connsiteY14" fmla="*/ 814388 h 1331119"/>
                <a:gd name="connsiteX15" fmla="*/ 573881 w 1154906"/>
                <a:gd name="connsiteY15" fmla="*/ 666750 h 1331119"/>
                <a:gd name="connsiteX16" fmla="*/ 683419 w 1154906"/>
                <a:gd name="connsiteY16" fmla="*/ 511969 h 1331119"/>
                <a:gd name="connsiteX17" fmla="*/ 795338 w 1154906"/>
                <a:gd name="connsiteY17" fmla="*/ 340519 h 1331119"/>
                <a:gd name="connsiteX18" fmla="*/ 819150 w 1154906"/>
                <a:gd name="connsiteY18" fmla="*/ 297656 h 1331119"/>
                <a:gd name="connsiteX19" fmla="*/ 828675 w 1154906"/>
                <a:gd name="connsiteY19" fmla="*/ 276225 h 1331119"/>
                <a:gd name="connsiteX20" fmla="*/ 838200 w 1154906"/>
                <a:gd name="connsiteY20" fmla="*/ 242888 h 1331119"/>
                <a:gd name="connsiteX21" fmla="*/ 840581 w 1154906"/>
                <a:gd name="connsiteY21" fmla="*/ 214313 h 1331119"/>
                <a:gd name="connsiteX22" fmla="*/ 835819 w 1154906"/>
                <a:gd name="connsiteY22" fmla="*/ 180975 h 1331119"/>
                <a:gd name="connsiteX23" fmla="*/ 823913 w 1154906"/>
                <a:gd name="connsiteY23" fmla="*/ 147638 h 1331119"/>
                <a:gd name="connsiteX24" fmla="*/ 812006 w 1154906"/>
                <a:gd name="connsiteY24" fmla="*/ 133350 h 1331119"/>
                <a:gd name="connsiteX25" fmla="*/ 776288 w 1154906"/>
                <a:gd name="connsiteY25" fmla="*/ 102394 h 1331119"/>
                <a:gd name="connsiteX26" fmla="*/ 745331 w 1154906"/>
                <a:gd name="connsiteY26" fmla="*/ 76200 h 1331119"/>
                <a:gd name="connsiteX27" fmla="*/ 719138 w 1154906"/>
                <a:gd name="connsiteY27" fmla="*/ 47625 h 1331119"/>
                <a:gd name="connsiteX28" fmla="*/ 711994 w 1154906"/>
                <a:gd name="connsiteY28" fmla="*/ 23813 h 1331119"/>
                <a:gd name="connsiteX29" fmla="*/ 721519 w 1154906"/>
                <a:gd name="connsiteY29" fmla="*/ 7144 h 1331119"/>
                <a:gd name="connsiteX30" fmla="*/ 742950 w 1154906"/>
                <a:gd name="connsiteY30" fmla="*/ 2381 h 1331119"/>
                <a:gd name="connsiteX31" fmla="*/ 804863 w 1154906"/>
                <a:gd name="connsiteY31" fmla="*/ 0 h 1331119"/>
                <a:gd name="connsiteX32" fmla="*/ 862013 w 1154906"/>
                <a:gd name="connsiteY32" fmla="*/ 7144 h 1331119"/>
                <a:gd name="connsiteX33" fmla="*/ 907256 w 1154906"/>
                <a:gd name="connsiteY33" fmla="*/ 23813 h 1331119"/>
                <a:gd name="connsiteX34" fmla="*/ 952500 w 1154906"/>
                <a:gd name="connsiteY34" fmla="*/ 47625 h 1331119"/>
                <a:gd name="connsiteX35" fmla="*/ 988219 w 1154906"/>
                <a:gd name="connsiteY35" fmla="*/ 73819 h 1331119"/>
                <a:gd name="connsiteX36" fmla="*/ 1033463 w 1154906"/>
                <a:gd name="connsiteY36" fmla="*/ 114300 h 1331119"/>
                <a:gd name="connsiteX37" fmla="*/ 1081088 w 1154906"/>
                <a:gd name="connsiteY37" fmla="*/ 161925 h 1331119"/>
                <a:gd name="connsiteX38" fmla="*/ 1112044 w 1154906"/>
                <a:gd name="connsiteY38" fmla="*/ 200025 h 1331119"/>
                <a:gd name="connsiteX39" fmla="*/ 1128713 w 1154906"/>
                <a:gd name="connsiteY39" fmla="*/ 226219 h 1331119"/>
                <a:gd name="connsiteX40" fmla="*/ 1143000 w 1154906"/>
                <a:gd name="connsiteY40" fmla="*/ 250031 h 1331119"/>
                <a:gd name="connsiteX41" fmla="*/ 1152525 w 1154906"/>
                <a:gd name="connsiteY41" fmla="*/ 276225 h 1331119"/>
                <a:gd name="connsiteX42" fmla="*/ 1154906 w 1154906"/>
                <a:gd name="connsiteY42" fmla="*/ 307181 h 1331119"/>
                <a:gd name="connsiteX43" fmla="*/ 1147763 w 1154906"/>
                <a:gd name="connsiteY43" fmla="*/ 354806 h 1331119"/>
                <a:gd name="connsiteX44" fmla="*/ 1138238 w 1154906"/>
                <a:gd name="connsiteY44" fmla="*/ 369094 h 1331119"/>
                <a:gd name="connsiteX45" fmla="*/ 1116806 w 1154906"/>
                <a:gd name="connsiteY45" fmla="*/ 378619 h 1331119"/>
                <a:gd name="connsiteX46" fmla="*/ 1090613 w 1154906"/>
                <a:gd name="connsiteY46" fmla="*/ 383381 h 1331119"/>
                <a:gd name="connsiteX47" fmla="*/ 1007269 w 1154906"/>
                <a:gd name="connsiteY47" fmla="*/ 466725 h 1331119"/>
                <a:gd name="connsiteX48" fmla="*/ 940594 w 1154906"/>
                <a:gd name="connsiteY48" fmla="*/ 538163 h 1331119"/>
                <a:gd name="connsiteX49" fmla="*/ 819150 w 1154906"/>
                <a:gd name="connsiteY49" fmla="*/ 683419 h 1331119"/>
                <a:gd name="connsiteX50" fmla="*/ 704850 w 1154906"/>
                <a:gd name="connsiteY50" fmla="*/ 821531 h 1331119"/>
                <a:gd name="connsiteX51" fmla="*/ 566738 w 1154906"/>
                <a:gd name="connsiteY51" fmla="*/ 957263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4906" h="1331119">
                  <a:moveTo>
                    <a:pt x="566738" y="957263"/>
                  </a:moveTo>
                  <a:lnTo>
                    <a:pt x="445294" y="1064419"/>
                  </a:lnTo>
                  <a:lnTo>
                    <a:pt x="323850" y="1157288"/>
                  </a:lnTo>
                  <a:lnTo>
                    <a:pt x="197644" y="1240631"/>
                  </a:lnTo>
                  <a:lnTo>
                    <a:pt x="111919" y="1290638"/>
                  </a:lnTo>
                  <a:lnTo>
                    <a:pt x="45244" y="1326356"/>
                  </a:lnTo>
                  <a:lnTo>
                    <a:pt x="14288" y="1331119"/>
                  </a:lnTo>
                  <a:lnTo>
                    <a:pt x="2381" y="1326356"/>
                  </a:lnTo>
                  <a:lnTo>
                    <a:pt x="0" y="1312069"/>
                  </a:lnTo>
                  <a:lnTo>
                    <a:pt x="7144" y="1293019"/>
                  </a:lnTo>
                  <a:lnTo>
                    <a:pt x="71438" y="1231106"/>
                  </a:lnTo>
                  <a:lnTo>
                    <a:pt x="176213" y="1128713"/>
                  </a:lnTo>
                  <a:lnTo>
                    <a:pt x="259556" y="1040606"/>
                  </a:lnTo>
                  <a:lnTo>
                    <a:pt x="357188" y="938213"/>
                  </a:lnTo>
                  <a:lnTo>
                    <a:pt x="459581" y="814388"/>
                  </a:lnTo>
                  <a:lnTo>
                    <a:pt x="573881" y="666750"/>
                  </a:lnTo>
                  <a:lnTo>
                    <a:pt x="683419" y="511969"/>
                  </a:lnTo>
                  <a:lnTo>
                    <a:pt x="795338" y="340519"/>
                  </a:lnTo>
                  <a:lnTo>
                    <a:pt x="819150" y="297656"/>
                  </a:lnTo>
                  <a:lnTo>
                    <a:pt x="828675" y="276225"/>
                  </a:lnTo>
                  <a:lnTo>
                    <a:pt x="838200" y="242888"/>
                  </a:lnTo>
                  <a:lnTo>
                    <a:pt x="840581" y="214313"/>
                  </a:lnTo>
                  <a:lnTo>
                    <a:pt x="835819" y="180975"/>
                  </a:lnTo>
                  <a:lnTo>
                    <a:pt x="823913" y="147638"/>
                  </a:lnTo>
                  <a:lnTo>
                    <a:pt x="812006" y="133350"/>
                  </a:lnTo>
                  <a:lnTo>
                    <a:pt x="776288" y="102394"/>
                  </a:lnTo>
                  <a:lnTo>
                    <a:pt x="745331" y="76200"/>
                  </a:lnTo>
                  <a:lnTo>
                    <a:pt x="719138" y="47625"/>
                  </a:lnTo>
                  <a:lnTo>
                    <a:pt x="711994" y="23813"/>
                  </a:lnTo>
                  <a:lnTo>
                    <a:pt x="721519" y="7144"/>
                  </a:lnTo>
                  <a:lnTo>
                    <a:pt x="742950" y="2381"/>
                  </a:lnTo>
                  <a:lnTo>
                    <a:pt x="804863" y="0"/>
                  </a:lnTo>
                  <a:lnTo>
                    <a:pt x="862013" y="7144"/>
                  </a:lnTo>
                  <a:lnTo>
                    <a:pt x="907256" y="23813"/>
                  </a:lnTo>
                  <a:lnTo>
                    <a:pt x="952500" y="47625"/>
                  </a:lnTo>
                  <a:lnTo>
                    <a:pt x="988219" y="73819"/>
                  </a:lnTo>
                  <a:lnTo>
                    <a:pt x="1033463" y="114300"/>
                  </a:lnTo>
                  <a:lnTo>
                    <a:pt x="1081088" y="161925"/>
                  </a:lnTo>
                  <a:lnTo>
                    <a:pt x="1112044" y="200025"/>
                  </a:lnTo>
                  <a:lnTo>
                    <a:pt x="1128713" y="226219"/>
                  </a:lnTo>
                  <a:lnTo>
                    <a:pt x="1143000" y="250031"/>
                  </a:lnTo>
                  <a:lnTo>
                    <a:pt x="1152525" y="276225"/>
                  </a:lnTo>
                  <a:lnTo>
                    <a:pt x="1154906" y="307181"/>
                  </a:lnTo>
                  <a:lnTo>
                    <a:pt x="1147763" y="354806"/>
                  </a:lnTo>
                  <a:lnTo>
                    <a:pt x="1138238" y="369094"/>
                  </a:lnTo>
                  <a:lnTo>
                    <a:pt x="1116806" y="378619"/>
                  </a:lnTo>
                  <a:lnTo>
                    <a:pt x="1090613" y="383381"/>
                  </a:lnTo>
                  <a:lnTo>
                    <a:pt x="1007269" y="466725"/>
                  </a:lnTo>
                  <a:lnTo>
                    <a:pt x="940594" y="538163"/>
                  </a:lnTo>
                  <a:lnTo>
                    <a:pt x="819150" y="683419"/>
                  </a:lnTo>
                  <a:lnTo>
                    <a:pt x="704850" y="821531"/>
                  </a:lnTo>
                  <a:lnTo>
                    <a:pt x="566738" y="957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65EC2D24-65AC-49B2-9ACA-316C9C9DD682}"/>
                </a:ext>
              </a:extLst>
            </p:cNvPr>
            <p:cNvSpPr/>
            <p:nvPr/>
          </p:nvSpPr>
          <p:spPr>
            <a:xfrm>
              <a:off x="4760913" y="1658938"/>
              <a:ext cx="933450" cy="1212850"/>
            </a:xfrm>
            <a:custGeom>
              <a:avLst/>
              <a:gdLst>
                <a:gd name="connsiteX0" fmla="*/ 507206 w 933450"/>
                <a:gd name="connsiteY0" fmla="*/ 816769 h 1212057"/>
                <a:gd name="connsiteX1" fmla="*/ 345281 w 933450"/>
                <a:gd name="connsiteY1" fmla="*/ 971550 h 1212057"/>
                <a:gd name="connsiteX2" fmla="*/ 190500 w 933450"/>
                <a:gd name="connsiteY2" fmla="*/ 1102519 h 1212057"/>
                <a:gd name="connsiteX3" fmla="*/ 54769 w 933450"/>
                <a:gd name="connsiteY3" fmla="*/ 1202532 h 1212057"/>
                <a:gd name="connsiteX4" fmla="*/ 28575 w 933450"/>
                <a:gd name="connsiteY4" fmla="*/ 1212057 h 1212057"/>
                <a:gd name="connsiteX5" fmla="*/ 7144 w 933450"/>
                <a:gd name="connsiteY5" fmla="*/ 1209675 h 1212057"/>
                <a:gd name="connsiteX6" fmla="*/ 0 w 933450"/>
                <a:gd name="connsiteY6" fmla="*/ 1197769 h 1212057"/>
                <a:gd name="connsiteX7" fmla="*/ 4762 w 933450"/>
                <a:gd name="connsiteY7" fmla="*/ 1181100 h 1212057"/>
                <a:gd name="connsiteX8" fmla="*/ 52387 w 933450"/>
                <a:gd name="connsiteY8" fmla="*/ 1131094 h 1212057"/>
                <a:gd name="connsiteX9" fmla="*/ 119062 w 933450"/>
                <a:gd name="connsiteY9" fmla="*/ 1052513 h 1212057"/>
                <a:gd name="connsiteX10" fmla="*/ 192881 w 933450"/>
                <a:gd name="connsiteY10" fmla="*/ 964407 h 1212057"/>
                <a:gd name="connsiteX11" fmla="*/ 311944 w 933450"/>
                <a:gd name="connsiteY11" fmla="*/ 816769 h 1212057"/>
                <a:gd name="connsiteX12" fmla="*/ 435769 w 933450"/>
                <a:gd name="connsiteY12" fmla="*/ 647700 h 1212057"/>
                <a:gd name="connsiteX13" fmla="*/ 509587 w 933450"/>
                <a:gd name="connsiteY13" fmla="*/ 538163 h 1212057"/>
                <a:gd name="connsiteX14" fmla="*/ 554831 w 933450"/>
                <a:gd name="connsiteY14" fmla="*/ 461963 h 1212057"/>
                <a:gd name="connsiteX15" fmla="*/ 590550 w 933450"/>
                <a:gd name="connsiteY15" fmla="*/ 388144 h 1212057"/>
                <a:gd name="connsiteX16" fmla="*/ 619125 w 933450"/>
                <a:gd name="connsiteY16" fmla="*/ 326232 h 1212057"/>
                <a:gd name="connsiteX17" fmla="*/ 628650 w 933450"/>
                <a:gd name="connsiteY17" fmla="*/ 292894 h 1212057"/>
                <a:gd name="connsiteX18" fmla="*/ 628650 w 933450"/>
                <a:gd name="connsiteY18" fmla="*/ 261938 h 1212057"/>
                <a:gd name="connsiteX19" fmla="*/ 619125 w 933450"/>
                <a:gd name="connsiteY19" fmla="*/ 216694 h 1212057"/>
                <a:gd name="connsiteX20" fmla="*/ 600075 w 933450"/>
                <a:gd name="connsiteY20" fmla="*/ 176213 h 1212057"/>
                <a:gd name="connsiteX21" fmla="*/ 569119 w 933450"/>
                <a:gd name="connsiteY21" fmla="*/ 130969 h 1212057"/>
                <a:gd name="connsiteX22" fmla="*/ 531019 w 933450"/>
                <a:gd name="connsiteY22" fmla="*/ 90488 h 1212057"/>
                <a:gd name="connsiteX23" fmla="*/ 500062 w 933450"/>
                <a:gd name="connsiteY23" fmla="*/ 61913 h 1212057"/>
                <a:gd name="connsiteX24" fmla="*/ 485775 w 933450"/>
                <a:gd name="connsiteY24" fmla="*/ 47625 h 1212057"/>
                <a:gd name="connsiteX25" fmla="*/ 481012 w 933450"/>
                <a:gd name="connsiteY25" fmla="*/ 35719 h 1212057"/>
                <a:gd name="connsiteX26" fmla="*/ 488156 w 933450"/>
                <a:gd name="connsiteY26" fmla="*/ 16669 h 1212057"/>
                <a:gd name="connsiteX27" fmla="*/ 500062 w 933450"/>
                <a:gd name="connsiteY27" fmla="*/ 4763 h 1212057"/>
                <a:gd name="connsiteX28" fmla="*/ 521494 w 933450"/>
                <a:gd name="connsiteY28" fmla="*/ 0 h 1212057"/>
                <a:gd name="connsiteX29" fmla="*/ 550069 w 933450"/>
                <a:gd name="connsiteY29" fmla="*/ 0 h 1212057"/>
                <a:gd name="connsiteX30" fmla="*/ 590550 w 933450"/>
                <a:gd name="connsiteY30" fmla="*/ 9525 h 1212057"/>
                <a:gd name="connsiteX31" fmla="*/ 642937 w 933450"/>
                <a:gd name="connsiteY31" fmla="*/ 26194 h 1212057"/>
                <a:gd name="connsiteX32" fmla="*/ 697706 w 933450"/>
                <a:gd name="connsiteY32" fmla="*/ 45244 h 1212057"/>
                <a:gd name="connsiteX33" fmla="*/ 731044 w 933450"/>
                <a:gd name="connsiteY33" fmla="*/ 69057 h 1212057"/>
                <a:gd name="connsiteX34" fmla="*/ 783431 w 933450"/>
                <a:gd name="connsiteY34" fmla="*/ 109538 h 1212057"/>
                <a:gd name="connsiteX35" fmla="*/ 821531 w 933450"/>
                <a:gd name="connsiteY35" fmla="*/ 145257 h 1212057"/>
                <a:gd name="connsiteX36" fmla="*/ 859631 w 933450"/>
                <a:gd name="connsiteY36" fmla="*/ 180975 h 1212057"/>
                <a:gd name="connsiteX37" fmla="*/ 888206 w 933450"/>
                <a:gd name="connsiteY37" fmla="*/ 216694 h 1212057"/>
                <a:gd name="connsiteX38" fmla="*/ 921544 w 933450"/>
                <a:gd name="connsiteY38" fmla="*/ 261938 h 1212057"/>
                <a:gd name="connsiteX39" fmla="*/ 928687 w 933450"/>
                <a:gd name="connsiteY39" fmla="*/ 278607 h 1212057"/>
                <a:gd name="connsiteX40" fmla="*/ 933450 w 933450"/>
                <a:gd name="connsiteY40" fmla="*/ 295275 h 1212057"/>
                <a:gd name="connsiteX41" fmla="*/ 928687 w 933450"/>
                <a:gd name="connsiteY41" fmla="*/ 321469 h 1212057"/>
                <a:gd name="connsiteX42" fmla="*/ 916781 w 933450"/>
                <a:gd name="connsiteY42" fmla="*/ 342900 h 1212057"/>
                <a:gd name="connsiteX43" fmla="*/ 890587 w 933450"/>
                <a:gd name="connsiteY43" fmla="*/ 361950 h 1212057"/>
                <a:gd name="connsiteX44" fmla="*/ 828675 w 933450"/>
                <a:gd name="connsiteY44" fmla="*/ 431007 h 1212057"/>
                <a:gd name="connsiteX45" fmla="*/ 707231 w 933450"/>
                <a:gd name="connsiteY45" fmla="*/ 595313 h 1212057"/>
                <a:gd name="connsiteX46" fmla="*/ 642937 w 933450"/>
                <a:gd name="connsiteY46" fmla="*/ 683419 h 1212057"/>
                <a:gd name="connsiteX47" fmla="*/ 507206 w 933450"/>
                <a:gd name="connsiteY47" fmla="*/ 816769 h 121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33450" h="1212057">
                  <a:moveTo>
                    <a:pt x="507206" y="816769"/>
                  </a:moveTo>
                  <a:lnTo>
                    <a:pt x="345281" y="971550"/>
                  </a:lnTo>
                  <a:lnTo>
                    <a:pt x="190500" y="1102519"/>
                  </a:lnTo>
                  <a:lnTo>
                    <a:pt x="54769" y="1202532"/>
                  </a:lnTo>
                  <a:lnTo>
                    <a:pt x="28575" y="1212057"/>
                  </a:lnTo>
                  <a:lnTo>
                    <a:pt x="7144" y="1209675"/>
                  </a:lnTo>
                  <a:lnTo>
                    <a:pt x="0" y="1197769"/>
                  </a:lnTo>
                  <a:cubicBezTo>
                    <a:pt x="5013" y="1182729"/>
                    <a:pt x="4762" y="1188502"/>
                    <a:pt x="4762" y="1181100"/>
                  </a:cubicBezTo>
                  <a:lnTo>
                    <a:pt x="52387" y="1131094"/>
                  </a:lnTo>
                  <a:lnTo>
                    <a:pt x="119062" y="1052513"/>
                  </a:lnTo>
                  <a:lnTo>
                    <a:pt x="192881" y="964407"/>
                  </a:lnTo>
                  <a:lnTo>
                    <a:pt x="311944" y="816769"/>
                  </a:lnTo>
                  <a:lnTo>
                    <a:pt x="435769" y="647700"/>
                  </a:lnTo>
                  <a:lnTo>
                    <a:pt x="509587" y="538163"/>
                  </a:lnTo>
                  <a:lnTo>
                    <a:pt x="554831" y="461963"/>
                  </a:lnTo>
                  <a:lnTo>
                    <a:pt x="590550" y="388144"/>
                  </a:lnTo>
                  <a:lnTo>
                    <a:pt x="619125" y="326232"/>
                  </a:lnTo>
                  <a:lnTo>
                    <a:pt x="628650" y="292894"/>
                  </a:lnTo>
                  <a:lnTo>
                    <a:pt x="628650" y="261938"/>
                  </a:lnTo>
                  <a:lnTo>
                    <a:pt x="619125" y="216694"/>
                  </a:lnTo>
                  <a:lnTo>
                    <a:pt x="600075" y="176213"/>
                  </a:lnTo>
                  <a:lnTo>
                    <a:pt x="569119" y="130969"/>
                  </a:lnTo>
                  <a:lnTo>
                    <a:pt x="531019" y="90488"/>
                  </a:lnTo>
                  <a:lnTo>
                    <a:pt x="500062" y="61913"/>
                  </a:lnTo>
                  <a:lnTo>
                    <a:pt x="485775" y="47625"/>
                  </a:lnTo>
                  <a:lnTo>
                    <a:pt x="481012" y="35719"/>
                  </a:lnTo>
                  <a:lnTo>
                    <a:pt x="488156" y="16669"/>
                  </a:lnTo>
                  <a:lnTo>
                    <a:pt x="500062" y="4763"/>
                  </a:lnTo>
                  <a:lnTo>
                    <a:pt x="521494" y="0"/>
                  </a:lnTo>
                  <a:lnTo>
                    <a:pt x="550069" y="0"/>
                  </a:lnTo>
                  <a:lnTo>
                    <a:pt x="590550" y="9525"/>
                  </a:lnTo>
                  <a:lnTo>
                    <a:pt x="642937" y="26194"/>
                  </a:lnTo>
                  <a:lnTo>
                    <a:pt x="697706" y="45244"/>
                  </a:lnTo>
                  <a:lnTo>
                    <a:pt x="731044" y="69057"/>
                  </a:lnTo>
                  <a:lnTo>
                    <a:pt x="783431" y="109538"/>
                  </a:lnTo>
                  <a:lnTo>
                    <a:pt x="821531" y="145257"/>
                  </a:lnTo>
                  <a:lnTo>
                    <a:pt x="859631" y="180975"/>
                  </a:lnTo>
                  <a:lnTo>
                    <a:pt x="888206" y="216694"/>
                  </a:lnTo>
                  <a:lnTo>
                    <a:pt x="921544" y="261938"/>
                  </a:lnTo>
                  <a:lnTo>
                    <a:pt x="928687" y="278607"/>
                  </a:lnTo>
                  <a:lnTo>
                    <a:pt x="933450" y="295275"/>
                  </a:lnTo>
                  <a:lnTo>
                    <a:pt x="928687" y="321469"/>
                  </a:lnTo>
                  <a:lnTo>
                    <a:pt x="916781" y="342900"/>
                  </a:lnTo>
                  <a:lnTo>
                    <a:pt x="890587" y="361950"/>
                  </a:lnTo>
                  <a:lnTo>
                    <a:pt x="828675" y="431007"/>
                  </a:lnTo>
                  <a:lnTo>
                    <a:pt x="707231" y="595313"/>
                  </a:lnTo>
                  <a:lnTo>
                    <a:pt x="642937" y="683419"/>
                  </a:lnTo>
                  <a:lnTo>
                    <a:pt x="507206" y="816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6DE2BC93-48CC-4DA9-8B37-E83DC59B06FC}"/>
                </a:ext>
              </a:extLst>
            </p:cNvPr>
            <p:cNvSpPr/>
            <p:nvPr/>
          </p:nvSpPr>
          <p:spPr>
            <a:xfrm>
              <a:off x="3105150" y="3759200"/>
              <a:ext cx="3600450" cy="622300"/>
            </a:xfrm>
            <a:custGeom>
              <a:avLst/>
              <a:gdLst>
                <a:gd name="connsiteX0" fmla="*/ 2190750 w 3600450"/>
                <a:gd name="connsiteY0" fmla="*/ 314325 h 622300"/>
                <a:gd name="connsiteX1" fmla="*/ 1819275 w 3600450"/>
                <a:gd name="connsiteY1" fmla="*/ 358775 h 622300"/>
                <a:gd name="connsiteX2" fmla="*/ 1476375 w 3600450"/>
                <a:gd name="connsiteY2" fmla="*/ 390525 h 622300"/>
                <a:gd name="connsiteX3" fmla="*/ 1238250 w 3600450"/>
                <a:gd name="connsiteY3" fmla="*/ 428625 h 622300"/>
                <a:gd name="connsiteX4" fmla="*/ 981075 w 3600450"/>
                <a:gd name="connsiteY4" fmla="*/ 473075 h 622300"/>
                <a:gd name="connsiteX5" fmla="*/ 777875 w 3600450"/>
                <a:gd name="connsiteY5" fmla="*/ 517525 h 622300"/>
                <a:gd name="connsiteX6" fmla="*/ 612775 w 3600450"/>
                <a:gd name="connsiteY6" fmla="*/ 558800 h 622300"/>
                <a:gd name="connsiteX7" fmla="*/ 501650 w 3600450"/>
                <a:gd name="connsiteY7" fmla="*/ 593725 h 622300"/>
                <a:gd name="connsiteX8" fmla="*/ 434975 w 3600450"/>
                <a:gd name="connsiteY8" fmla="*/ 622300 h 622300"/>
                <a:gd name="connsiteX9" fmla="*/ 390525 w 3600450"/>
                <a:gd name="connsiteY9" fmla="*/ 619125 h 622300"/>
                <a:gd name="connsiteX10" fmla="*/ 327025 w 3600450"/>
                <a:gd name="connsiteY10" fmla="*/ 600075 h 622300"/>
                <a:gd name="connsiteX11" fmla="*/ 279400 w 3600450"/>
                <a:gd name="connsiteY11" fmla="*/ 581025 h 622300"/>
                <a:gd name="connsiteX12" fmla="*/ 225425 w 3600450"/>
                <a:gd name="connsiteY12" fmla="*/ 549275 h 622300"/>
                <a:gd name="connsiteX13" fmla="*/ 184150 w 3600450"/>
                <a:gd name="connsiteY13" fmla="*/ 520700 h 622300"/>
                <a:gd name="connsiteX14" fmla="*/ 117475 w 3600450"/>
                <a:gd name="connsiteY14" fmla="*/ 469900 h 622300"/>
                <a:gd name="connsiteX15" fmla="*/ 66675 w 3600450"/>
                <a:gd name="connsiteY15" fmla="*/ 422275 h 622300"/>
                <a:gd name="connsiteX16" fmla="*/ 15875 w 3600450"/>
                <a:gd name="connsiteY16" fmla="*/ 374650 h 622300"/>
                <a:gd name="connsiteX17" fmla="*/ 3175 w 3600450"/>
                <a:gd name="connsiteY17" fmla="*/ 349250 h 622300"/>
                <a:gd name="connsiteX18" fmla="*/ 0 w 3600450"/>
                <a:gd name="connsiteY18" fmla="*/ 307975 h 622300"/>
                <a:gd name="connsiteX19" fmla="*/ 9525 w 3600450"/>
                <a:gd name="connsiteY19" fmla="*/ 288925 h 622300"/>
                <a:gd name="connsiteX20" fmla="*/ 25400 w 3600450"/>
                <a:gd name="connsiteY20" fmla="*/ 285750 h 622300"/>
                <a:gd name="connsiteX21" fmla="*/ 57150 w 3600450"/>
                <a:gd name="connsiteY21" fmla="*/ 295275 h 622300"/>
                <a:gd name="connsiteX22" fmla="*/ 88900 w 3600450"/>
                <a:gd name="connsiteY22" fmla="*/ 317500 h 622300"/>
                <a:gd name="connsiteX23" fmla="*/ 155575 w 3600450"/>
                <a:gd name="connsiteY23" fmla="*/ 349250 h 622300"/>
                <a:gd name="connsiteX24" fmla="*/ 231775 w 3600450"/>
                <a:gd name="connsiteY24" fmla="*/ 368300 h 622300"/>
                <a:gd name="connsiteX25" fmla="*/ 320675 w 3600450"/>
                <a:gd name="connsiteY25" fmla="*/ 381000 h 622300"/>
                <a:gd name="connsiteX26" fmla="*/ 415925 w 3600450"/>
                <a:gd name="connsiteY26" fmla="*/ 384175 h 622300"/>
                <a:gd name="connsiteX27" fmla="*/ 485775 w 3600450"/>
                <a:gd name="connsiteY27" fmla="*/ 377825 h 622300"/>
                <a:gd name="connsiteX28" fmla="*/ 673100 w 3600450"/>
                <a:gd name="connsiteY28" fmla="*/ 346075 h 622300"/>
                <a:gd name="connsiteX29" fmla="*/ 1047750 w 3600450"/>
                <a:gd name="connsiteY29" fmla="*/ 285750 h 622300"/>
                <a:gd name="connsiteX30" fmla="*/ 1612900 w 3600450"/>
                <a:gd name="connsiteY30" fmla="*/ 196850 h 622300"/>
                <a:gd name="connsiteX31" fmla="*/ 1898650 w 3600450"/>
                <a:gd name="connsiteY31" fmla="*/ 152400 h 622300"/>
                <a:gd name="connsiteX32" fmla="*/ 2327275 w 3600450"/>
                <a:gd name="connsiteY32" fmla="*/ 130175 h 622300"/>
                <a:gd name="connsiteX33" fmla="*/ 2819400 w 3600450"/>
                <a:gd name="connsiteY33" fmla="*/ 92075 h 622300"/>
                <a:gd name="connsiteX34" fmla="*/ 2927350 w 3600450"/>
                <a:gd name="connsiteY34" fmla="*/ 53975 h 622300"/>
                <a:gd name="connsiteX35" fmla="*/ 3041650 w 3600450"/>
                <a:gd name="connsiteY35" fmla="*/ 0 h 622300"/>
                <a:gd name="connsiteX36" fmla="*/ 3133725 w 3600450"/>
                <a:gd name="connsiteY36" fmla="*/ 3175 h 622300"/>
                <a:gd name="connsiteX37" fmla="*/ 3216275 w 3600450"/>
                <a:gd name="connsiteY37" fmla="*/ 15875 h 622300"/>
                <a:gd name="connsiteX38" fmla="*/ 3317875 w 3600450"/>
                <a:gd name="connsiteY38" fmla="*/ 44450 h 622300"/>
                <a:gd name="connsiteX39" fmla="*/ 3419475 w 3600450"/>
                <a:gd name="connsiteY39" fmla="*/ 79375 h 622300"/>
                <a:gd name="connsiteX40" fmla="*/ 3559175 w 3600450"/>
                <a:gd name="connsiteY40" fmla="*/ 142875 h 622300"/>
                <a:gd name="connsiteX41" fmla="*/ 3587750 w 3600450"/>
                <a:gd name="connsiteY41" fmla="*/ 165100 h 622300"/>
                <a:gd name="connsiteX42" fmla="*/ 3600450 w 3600450"/>
                <a:gd name="connsiteY42" fmla="*/ 193675 h 622300"/>
                <a:gd name="connsiteX43" fmla="*/ 3600450 w 3600450"/>
                <a:gd name="connsiteY43" fmla="*/ 228600 h 622300"/>
                <a:gd name="connsiteX44" fmla="*/ 3587750 w 3600450"/>
                <a:gd name="connsiteY44" fmla="*/ 254000 h 622300"/>
                <a:gd name="connsiteX45" fmla="*/ 3536950 w 3600450"/>
                <a:gd name="connsiteY45" fmla="*/ 285750 h 622300"/>
                <a:gd name="connsiteX46" fmla="*/ 3390900 w 3600450"/>
                <a:gd name="connsiteY46" fmla="*/ 288925 h 622300"/>
                <a:gd name="connsiteX47" fmla="*/ 3038475 w 3600450"/>
                <a:gd name="connsiteY47" fmla="*/ 276225 h 622300"/>
                <a:gd name="connsiteX48" fmla="*/ 2622550 w 3600450"/>
                <a:gd name="connsiteY48" fmla="*/ 285750 h 622300"/>
                <a:gd name="connsiteX49" fmla="*/ 2190750 w 3600450"/>
                <a:gd name="connsiteY49" fmla="*/ 314325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0450" h="622300">
                  <a:moveTo>
                    <a:pt x="2190750" y="314325"/>
                  </a:moveTo>
                  <a:lnTo>
                    <a:pt x="1819275" y="358775"/>
                  </a:lnTo>
                  <a:lnTo>
                    <a:pt x="1476375" y="390525"/>
                  </a:lnTo>
                  <a:lnTo>
                    <a:pt x="1238250" y="428625"/>
                  </a:lnTo>
                  <a:lnTo>
                    <a:pt x="981075" y="473075"/>
                  </a:lnTo>
                  <a:lnTo>
                    <a:pt x="777875" y="517525"/>
                  </a:lnTo>
                  <a:lnTo>
                    <a:pt x="612775" y="558800"/>
                  </a:lnTo>
                  <a:lnTo>
                    <a:pt x="501650" y="593725"/>
                  </a:lnTo>
                  <a:lnTo>
                    <a:pt x="434975" y="622300"/>
                  </a:lnTo>
                  <a:lnTo>
                    <a:pt x="390525" y="619125"/>
                  </a:lnTo>
                  <a:lnTo>
                    <a:pt x="327025" y="600075"/>
                  </a:lnTo>
                  <a:lnTo>
                    <a:pt x="279400" y="581025"/>
                  </a:lnTo>
                  <a:lnTo>
                    <a:pt x="225425" y="549275"/>
                  </a:lnTo>
                  <a:lnTo>
                    <a:pt x="184150" y="520700"/>
                  </a:lnTo>
                  <a:lnTo>
                    <a:pt x="117475" y="469900"/>
                  </a:lnTo>
                  <a:lnTo>
                    <a:pt x="66675" y="422275"/>
                  </a:lnTo>
                  <a:lnTo>
                    <a:pt x="15875" y="374650"/>
                  </a:lnTo>
                  <a:lnTo>
                    <a:pt x="3175" y="349250"/>
                  </a:lnTo>
                  <a:lnTo>
                    <a:pt x="0" y="307975"/>
                  </a:lnTo>
                  <a:lnTo>
                    <a:pt x="9525" y="288925"/>
                  </a:lnTo>
                  <a:lnTo>
                    <a:pt x="25400" y="285750"/>
                  </a:lnTo>
                  <a:lnTo>
                    <a:pt x="57150" y="295275"/>
                  </a:lnTo>
                  <a:lnTo>
                    <a:pt x="88900" y="317500"/>
                  </a:lnTo>
                  <a:lnTo>
                    <a:pt x="155575" y="349250"/>
                  </a:lnTo>
                  <a:lnTo>
                    <a:pt x="231775" y="368300"/>
                  </a:lnTo>
                  <a:lnTo>
                    <a:pt x="320675" y="381000"/>
                  </a:lnTo>
                  <a:lnTo>
                    <a:pt x="415925" y="384175"/>
                  </a:lnTo>
                  <a:lnTo>
                    <a:pt x="485775" y="377825"/>
                  </a:lnTo>
                  <a:lnTo>
                    <a:pt x="673100" y="346075"/>
                  </a:lnTo>
                  <a:lnTo>
                    <a:pt x="1047750" y="285750"/>
                  </a:lnTo>
                  <a:lnTo>
                    <a:pt x="1612900" y="196850"/>
                  </a:lnTo>
                  <a:lnTo>
                    <a:pt x="1898650" y="152400"/>
                  </a:lnTo>
                  <a:lnTo>
                    <a:pt x="2327275" y="130175"/>
                  </a:lnTo>
                  <a:lnTo>
                    <a:pt x="2819400" y="92075"/>
                  </a:lnTo>
                  <a:lnTo>
                    <a:pt x="2927350" y="53975"/>
                  </a:lnTo>
                  <a:lnTo>
                    <a:pt x="3041650" y="0"/>
                  </a:lnTo>
                  <a:lnTo>
                    <a:pt x="3133725" y="3175"/>
                  </a:lnTo>
                  <a:lnTo>
                    <a:pt x="3216275" y="15875"/>
                  </a:lnTo>
                  <a:lnTo>
                    <a:pt x="3317875" y="44450"/>
                  </a:lnTo>
                  <a:lnTo>
                    <a:pt x="3419475" y="79375"/>
                  </a:lnTo>
                  <a:lnTo>
                    <a:pt x="3559175" y="142875"/>
                  </a:lnTo>
                  <a:lnTo>
                    <a:pt x="3587750" y="165100"/>
                  </a:lnTo>
                  <a:lnTo>
                    <a:pt x="3600450" y="193675"/>
                  </a:lnTo>
                  <a:lnTo>
                    <a:pt x="3600450" y="228600"/>
                  </a:lnTo>
                  <a:lnTo>
                    <a:pt x="3587750" y="254000"/>
                  </a:lnTo>
                  <a:lnTo>
                    <a:pt x="3536950" y="285750"/>
                  </a:lnTo>
                  <a:lnTo>
                    <a:pt x="3390900" y="288925"/>
                  </a:lnTo>
                  <a:lnTo>
                    <a:pt x="3038475" y="276225"/>
                  </a:lnTo>
                  <a:lnTo>
                    <a:pt x="2622550" y="285750"/>
                  </a:lnTo>
                  <a:lnTo>
                    <a:pt x="2190750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CE1D9105-18A2-49E3-B46E-87E666346879}"/>
                </a:ext>
              </a:extLst>
            </p:cNvPr>
            <p:cNvSpPr/>
            <p:nvPr/>
          </p:nvSpPr>
          <p:spPr>
            <a:xfrm>
              <a:off x="3452813" y="2128838"/>
              <a:ext cx="1481137" cy="358775"/>
            </a:xfrm>
            <a:custGeom>
              <a:avLst/>
              <a:gdLst>
                <a:gd name="connsiteX0" fmla="*/ 1019175 w 1481137"/>
                <a:gd name="connsiteY0" fmla="*/ 252412 h 359568"/>
                <a:gd name="connsiteX1" fmla="*/ 731043 w 1481137"/>
                <a:gd name="connsiteY1" fmla="*/ 304800 h 359568"/>
                <a:gd name="connsiteX2" fmla="*/ 492918 w 1481137"/>
                <a:gd name="connsiteY2" fmla="*/ 340518 h 359568"/>
                <a:gd name="connsiteX3" fmla="*/ 354806 w 1481137"/>
                <a:gd name="connsiteY3" fmla="*/ 359568 h 359568"/>
                <a:gd name="connsiteX4" fmla="*/ 257175 w 1481137"/>
                <a:gd name="connsiteY4" fmla="*/ 357187 h 359568"/>
                <a:gd name="connsiteX5" fmla="*/ 180975 w 1481137"/>
                <a:gd name="connsiteY5" fmla="*/ 350043 h 359568"/>
                <a:gd name="connsiteX6" fmla="*/ 107156 w 1481137"/>
                <a:gd name="connsiteY6" fmla="*/ 333375 h 359568"/>
                <a:gd name="connsiteX7" fmla="*/ 0 w 1481137"/>
                <a:gd name="connsiteY7" fmla="*/ 288131 h 359568"/>
                <a:gd name="connsiteX8" fmla="*/ 54768 w 1481137"/>
                <a:gd name="connsiteY8" fmla="*/ 188118 h 359568"/>
                <a:gd name="connsiteX9" fmla="*/ 197643 w 1481137"/>
                <a:gd name="connsiteY9" fmla="*/ 200025 h 359568"/>
                <a:gd name="connsiteX10" fmla="*/ 350043 w 1481137"/>
                <a:gd name="connsiteY10" fmla="*/ 197643 h 359568"/>
                <a:gd name="connsiteX11" fmla="*/ 507206 w 1481137"/>
                <a:gd name="connsiteY11" fmla="*/ 183356 h 359568"/>
                <a:gd name="connsiteX12" fmla="*/ 690562 w 1481137"/>
                <a:gd name="connsiteY12" fmla="*/ 154781 h 359568"/>
                <a:gd name="connsiteX13" fmla="*/ 828675 w 1481137"/>
                <a:gd name="connsiteY13" fmla="*/ 128587 h 359568"/>
                <a:gd name="connsiteX14" fmla="*/ 923925 w 1481137"/>
                <a:gd name="connsiteY14" fmla="*/ 104775 h 359568"/>
                <a:gd name="connsiteX15" fmla="*/ 1033462 w 1481137"/>
                <a:gd name="connsiteY15" fmla="*/ 71437 h 359568"/>
                <a:gd name="connsiteX16" fmla="*/ 1114425 w 1481137"/>
                <a:gd name="connsiteY16" fmla="*/ 38100 h 359568"/>
                <a:gd name="connsiteX17" fmla="*/ 1181100 w 1481137"/>
                <a:gd name="connsiteY17" fmla="*/ 0 h 359568"/>
                <a:gd name="connsiteX18" fmla="*/ 1235868 w 1481137"/>
                <a:gd name="connsiteY18" fmla="*/ 11906 h 359568"/>
                <a:gd name="connsiteX19" fmla="*/ 1319212 w 1481137"/>
                <a:gd name="connsiteY19" fmla="*/ 38100 h 359568"/>
                <a:gd name="connsiteX20" fmla="*/ 1397793 w 1481137"/>
                <a:gd name="connsiteY20" fmla="*/ 66675 h 359568"/>
                <a:gd name="connsiteX21" fmla="*/ 1452562 w 1481137"/>
                <a:gd name="connsiteY21" fmla="*/ 95250 h 359568"/>
                <a:gd name="connsiteX22" fmla="*/ 1466850 w 1481137"/>
                <a:gd name="connsiteY22" fmla="*/ 107156 h 359568"/>
                <a:gd name="connsiteX23" fmla="*/ 1476375 w 1481137"/>
                <a:gd name="connsiteY23" fmla="*/ 121443 h 359568"/>
                <a:gd name="connsiteX24" fmla="*/ 1481137 w 1481137"/>
                <a:gd name="connsiteY24" fmla="*/ 138112 h 359568"/>
                <a:gd name="connsiteX25" fmla="*/ 1473993 w 1481137"/>
                <a:gd name="connsiteY25" fmla="*/ 159543 h 359568"/>
                <a:gd name="connsiteX26" fmla="*/ 1454943 w 1481137"/>
                <a:gd name="connsiteY26" fmla="*/ 176212 h 359568"/>
                <a:gd name="connsiteX27" fmla="*/ 1419225 w 1481137"/>
                <a:gd name="connsiteY27" fmla="*/ 195262 h 359568"/>
                <a:gd name="connsiteX28" fmla="*/ 1383506 w 1481137"/>
                <a:gd name="connsiteY28" fmla="*/ 204787 h 359568"/>
                <a:gd name="connsiteX29" fmla="*/ 1312068 w 1481137"/>
                <a:gd name="connsiteY29" fmla="*/ 202406 h 359568"/>
                <a:gd name="connsiteX30" fmla="*/ 1235868 w 1481137"/>
                <a:gd name="connsiteY30" fmla="*/ 211931 h 359568"/>
                <a:gd name="connsiteX31" fmla="*/ 1019175 w 1481137"/>
                <a:gd name="connsiteY31" fmla="*/ 25241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7" h="359568">
                  <a:moveTo>
                    <a:pt x="1019175" y="252412"/>
                  </a:moveTo>
                  <a:lnTo>
                    <a:pt x="731043" y="304800"/>
                  </a:lnTo>
                  <a:lnTo>
                    <a:pt x="492918" y="340518"/>
                  </a:lnTo>
                  <a:lnTo>
                    <a:pt x="354806" y="359568"/>
                  </a:lnTo>
                  <a:lnTo>
                    <a:pt x="257175" y="357187"/>
                  </a:lnTo>
                  <a:lnTo>
                    <a:pt x="180975" y="350043"/>
                  </a:lnTo>
                  <a:lnTo>
                    <a:pt x="107156" y="333375"/>
                  </a:lnTo>
                  <a:lnTo>
                    <a:pt x="0" y="288131"/>
                  </a:lnTo>
                  <a:lnTo>
                    <a:pt x="54768" y="188118"/>
                  </a:lnTo>
                  <a:lnTo>
                    <a:pt x="197643" y="200025"/>
                  </a:lnTo>
                  <a:lnTo>
                    <a:pt x="350043" y="197643"/>
                  </a:lnTo>
                  <a:lnTo>
                    <a:pt x="507206" y="183356"/>
                  </a:lnTo>
                  <a:lnTo>
                    <a:pt x="690562" y="154781"/>
                  </a:lnTo>
                  <a:lnTo>
                    <a:pt x="828675" y="128587"/>
                  </a:lnTo>
                  <a:lnTo>
                    <a:pt x="923925" y="104775"/>
                  </a:lnTo>
                  <a:lnTo>
                    <a:pt x="1033462" y="71437"/>
                  </a:lnTo>
                  <a:lnTo>
                    <a:pt x="1114425" y="38100"/>
                  </a:lnTo>
                  <a:lnTo>
                    <a:pt x="1181100" y="0"/>
                  </a:lnTo>
                  <a:lnTo>
                    <a:pt x="1235868" y="11906"/>
                  </a:lnTo>
                  <a:lnTo>
                    <a:pt x="1319212" y="38100"/>
                  </a:lnTo>
                  <a:lnTo>
                    <a:pt x="1397793" y="66675"/>
                  </a:lnTo>
                  <a:lnTo>
                    <a:pt x="1452562" y="95250"/>
                  </a:lnTo>
                  <a:lnTo>
                    <a:pt x="1466850" y="107156"/>
                  </a:lnTo>
                  <a:lnTo>
                    <a:pt x="1476375" y="121443"/>
                  </a:lnTo>
                  <a:lnTo>
                    <a:pt x="1481137" y="138112"/>
                  </a:lnTo>
                  <a:lnTo>
                    <a:pt x="1473993" y="159543"/>
                  </a:lnTo>
                  <a:lnTo>
                    <a:pt x="1454943" y="176212"/>
                  </a:lnTo>
                  <a:lnTo>
                    <a:pt x="1419225" y="195262"/>
                  </a:lnTo>
                  <a:lnTo>
                    <a:pt x="1383506" y="204787"/>
                  </a:lnTo>
                  <a:lnTo>
                    <a:pt x="1312068" y="202406"/>
                  </a:lnTo>
                  <a:lnTo>
                    <a:pt x="1235868" y="211931"/>
                  </a:lnTo>
                  <a:lnTo>
                    <a:pt x="1019175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A17F3982-FDB1-433C-832E-17BDE0202517}"/>
                </a:ext>
              </a:extLst>
            </p:cNvPr>
            <p:cNvSpPr/>
            <p:nvPr/>
          </p:nvSpPr>
          <p:spPr>
            <a:xfrm>
              <a:off x="3741738" y="2428875"/>
              <a:ext cx="687387" cy="757238"/>
            </a:xfrm>
            <a:custGeom>
              <a:avLst/>
              <a:gdLst>
                <a:gd name="connsiteX0" fmla="*/ 378619 w 688181"/>
                <a:gd name="connsiteY0" fmla="*/ 495300 h 757238"/>
                <a:gd name="connsiteX1" fmla="*/ 288131 w 688181"/>
                <a:gd name="connsiteY1" fmla="*/ 333375 h 757238"/>
                <a:gd name="connsiteX2" fmla="*/ 247650 w 688181"/>
                <a:gd name="connsiteY2" fmla="*/ 266700 h 757238"/>
                <a:gd name="connsiteX3" fmla="*/ 211931 w 688181"/>
                <a:gd name="connsiteY3" fmla="*/ 211931 h 757238"/>
                <a:gd name="connsiteX4" fmla="*/ 171450 w 688181"/>
                <a:gd name="connsiteY4" fmla="*/ 152400 h 757238"/>
                <a:gd name="connsiteX5" fmla="*/ 145256 w 688181"/>
                <a:gd name="connsiteY5" fmla="*/ 123825 h 757238"/>
                <a:gd name="connsiteX6" fmla="*/ 104775 w 688181"/>
                <a:gd name="connsiteY6" fmla="*/ 85725 h 757238"/>
                <a:gd name="connsiteX7" fmla="*/ 0 w 688181"/>
                <a:gd name="connsiteY7" fmla="*/ 9525 h 757238"/>
                <a:gd name="connsiteX8" fmla="*/ 169069 w 688181"/>
                <a:gd name="connsiteY8" fmla="*/ 0 h 757238"/>
                <a:gd name="connsiteX9" fmla="*/ 316706 w 688181"/>
                <a:gd name="connsiteY9" fmla="*/ 104775 h 757238"/>
                <a:gd name="connsiteX10" fmla="*/ 378619 w 688181"/>
                <a:gd name="connsiteY10" fmla="*/ 150019 h 757238"/>
                <a:gd name="connsiteX11" fmla="*/ 445294 w 688181"/>
                <a:gd name="connsiteY11" fmla="*/ 197644 h 757238"/>
                <a:gd name="connsiteX12" fmla="*/ 502444 w 688181"/>
                <a:gd name="connsiteY12" fmla="*/ 245269 h 757238"/>
                <a:gd name="connsiteX13" fmla="*/ 564356 w 688181"/>
                <a:gd name="connsiteY13" fmla="*/ 307181 h 757238"/>
                <a:gd name="connsiteX14" fmla="*/ 611981 w 688181"/>
                <a:gd name="connsiteY14" fmla="*/ 357188 h 757238"/>
                <a:gd name="connsiteX15" fmla="*/ 638175 w 688181"/>
                <a:gd name="connsiteY15" fmla="*/ 395288 h 757238"/>
                <a:gd name="connsiteX16" fmla="*/ 659606 w 688181"/>
                <a:gd name="connsiteY16" fmla="*/ 433388 h 757238"/>
                <a:gd name="connsiteX17" fmla="*/ 673894 w 688181"/>
                <a:gd name="connsiteY17" fmla="*/ 476250 h 757238"/>
                <a:gd name="connsiteX18" fmla="*/ 681037 w 688181"/>
                <a:gd name="connsiteY18" fmla="*/ 516731 h 757238"/>
                <a:gd name="connsiteX19" fmla="*/ 688181 w 688181"/>
                <a:gd name="connsiteY19" fmla="*/ 566738 h 757238"/>
                <a:gd name="connsiteX20" fmla="*/ 688181 w 688181"/>
                <a:gd name="connsiteY20" fmla="*/ 609600 h 757238"/>
                <a:gd name="connsiteX21" fmla="*/ 678656 w 688181"/>
                <a:gd name="connsiteY21" fmla="*/ 654844 h 757238"/>
                <a:gd name="connsiteX22" fmla="*/ 661987 w 688181"/>
                <a:gd name="connsiteY22" fmla="*/ 692944 h 757238"/>
                <a:gd name="connsiteX23" fmla="*/ 642937 w 688181"/>
                <a:gd name="connsiteY23" fmla="*/ 716756 h 757238"/>
                <a:gd name="connsiteX24" fmla="*/ 621506 w 688181"/>
                <a:gd name="connsiteY24" fmla="*/ 740569 h 757238"/>
                <a:gd name="connsiteX25" fmla="*/ 597694 w 688181"/>
                <a:gd name="connsiteY25" fmla="*/ 754856 h 757238"/>
                <a:gd name="connsiteX26" fmla="*/ 561975 w 688181"/>
                <a:gd name="connsiteY26" fmla="*/ 757238 h 757238"/>
                <a:gd name="connsiteX27" fmla="*/ 535781 w 688181"/>
                <a:gd name="connsiteY27" fmla="*/ 750094 h 757238"/>
                <a:gd name="connsiteX28" fmla="*/ 502444 w 688181"/>
                <a:gd name="connsiteY28" fmla="*/ 728663 h 757238"/>
                <a:gd name="connsiteX29" fmla="*/ 466725 w 688181"/>
                <a:gd name="connsiteY29" fmla="*/ 697706 h 757238"/>
                <a:gd name="connsiteX30" fmla="*/ 452437 w 688181"/>
                <a:gd name="connsiteY30" fmla="*/ 664369 h 757238"/>
                <a:gd name="connsiteX31" fmla="*/ 378619 w 688181"/>
                <a:gd name="connsiteY31" fmla="*/ 49530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8181" h="757238">
                  <a:moveTo>
                    <a:pt x="378619" y="495300"/>
                  </a:moveTo>
                  <a:lnTo>
                    <a:pt x="288131" y="333375"/>
                  </a:lnTo>
                  <a:lnTo>
                    <a:pt x="247650" y="266700"/>
                  </a:lnTo>
                  <a:lnTo>
                    <a:pt x="211931" y="211931"/>
                  </a:lnTo>
                  <a:lnTo>
                    <a:pt x="171450" y="152400"/>
                  </a:lnTo>
                  <a:lnTo>
                    <a:pt x="145256" y="123825"/>
                  </a:lnTo>
                  <a:lnTo>
                    <a:pt x="104775" y="85725"/>
                  </a:lnTo>
                  <a:lnTo>
                    <a:pt x="0" y="9525"/>
                  </a:lnTo>
                  <a:lnTo>
                    <a:pt x="169069" y="0"/>
                  </a:lnTo>
                  <a:lnTo>
                    <a:pt x="316706" y="104775"/>
                  </a:lnTo>
                  <a:lnTo>
                    <a:pt x="378619" y="150019"/>
                  </a:lnTo>
                  <a:lnTo>
                    <a:pt x="445294" y="197644"/>
                  </a:lnTo>
                  <a:lnTo>
                    <a:pt x="502444" y="245269"/>
                  </a:lnTo>
                  <a:lnTo>
                    <a:pt x="564356" y="307181"/>
                  </a:lnTo>
                  <a:lnTo>
                    <a:pt x="611981" y="357188"/>
                  </a:lnTo>
                  <a:lnTo>
                    <a:pt x="638175" y="395288"/>
                  </a:lnTo>
                  <a:lnTo>
                    <a:pt x="659606" y="433388"/>
                  </a:lnTo>
                  <a:lnTo>
                    <a:pt x="673894" y="476250"/>
                  </a:lnTo>
                  <a:lnTo>
                    <a:pt x="681037" y="516731"/>
                  </a:lnTo>
                  <a:lnTo>
                    <a:pt x="688181" y="566738"/>
                  </a:lnTo>
                  <a:lnTo>
                    <a:pt x="688181" y="609600"/>
                  </a:lnTo>
                  <a:lnTo>
                    <a:pt x="678656" y="654844"/>
                  </a:lnTo>
                  <a:lnTo>
                    <a:pt x="661987" y="692944"/>
                  </a:lnTo>
                  <a:lnTo>
                    <a:pt x="642937" y="716756"/>
                  </a:lnTo>
                  <a:lnTo>
                    <a:pt x="621506" y="740569"/>
                  </a:lnTo>
                  <a:lnTo>
                    <a:pt x="597694" y="754856"/>
                  </a:lnTo>
                  <a:lnTo>
                    <a:pt x="561975" y="757238"/>
                  </a:lnTo>
                  <a:lnTo>
                    <a:pt x="535781" y="750094"/>
                  </a:lnTo>
                  <a:lnTo>
                    <a:pt x="502444" y="728663"/>
                  </a:lnTo>
                  <a:lnTo>
                    <a:pt x="466725" y="697706"/>
                  </a:lnTo>
                  <a:lnTo>
                    <a:pt x="452437" y="664369"/>
                  </a:lnTo>
                  <a:lnTo>
                    <a:pt x="378619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114380BE-48EC-453B-A6BE-33332568567D}"/>
                </a:ext>
              </a:extLst>
            </p:cNvPr>
            <p:cNvSpPr/>
            <p:nvPr/>
          </p:nvSpPr>
          <p:spPr>
            <a:xfrm>
              <a:off x="5367338" y="2038350"/>
              <a:ext cx="1460500" cy="382588"/>
            </a:xfrm>
            <a:custGeom>
              <a:avLst/>
              <a:gdLst>
                <a:gd name="connsiteX0" fmla="*/ 909637 w 1459706"/>
                <a:gd name="connsiteY0" fmla="*/ 295275 h 383381"/>
                <a:gd name="connsiteX1" fmla="*/ 604837 w 1459706"/>
                <a:gd name="connsiteY1" fmla="*/ 338138 h 383381"/>
                <a:gd name="connsiteX2" fmla="*/ 471487 w 1459706"/>
                <a:gd name="connsiteY2" fmla="*/ 364331 h 383381"/>
                <a:gd name="connsiteX3" fmla="*/ 395287 w 1459706"/>
                <a:gd name="connsiteY3" fmla="*/ 376238 h 383381"/>
                <a:gd name="connsiteX4" fmla="*/ 352425 w 1459706"/>
                <a:gd name="connsiteY4" fmla="*/ 381000 h 383381"/>
                <a:gd name="connsiteX5" fmla="*/ 302418 w 1459706"/>
                <a:gd name="connsiteY5" fmla="*/ 383381 h 383381"/>
                <a:gd name="connsiteX6" fmla="*/ 271462 w 1459706"/>
                <a:gd name="connsiteY6" fmla="*/ 381000 h 383381"/>
                <a:gd name="connsiteX7" fmla="*/ 214312 w 1459706"/>
                <a:gd name="connsiteY7" fmla="*/ 366713 h 383381"/>
                <a:gd name="connsiteX8" fmla="*/ 142875 w 1459706"/>
                <a:gd name="connsiteY8" fmla="*/ 340519 h 383381"/>
                <a:gd name="connsiteX9" fmla="*/ 73818 w 1459706"/>
                <a:gd name="connsiteY9" fmla="*/ 311944 h 383381"/>
                <a:gd name="connsiteX10" fmla="*/ 0 w 1459706"/>
                <a:gd name="connsiteY10" fmla="*/ 276225 h 383381"/>
                <a:gd name="connsiteX11" fmla="*/ 45243 w 1459706"/>
                <a:gd name="connsiteY11" fmla="*/ 190500 h 383381"/>
                <a:gd name="connsiteX12" fmla="*/ 157162 w 1459706"/>
                <a:gd name="connsiteY12" fmla="*/ 207169 h 383381"/>
                <a:gd name="connsiteX13" fmla="*/ 300037 w 1459706"/>
                <a:gd name="connsiteY13" fmla="*/ 214313 h 383381"/>
                <a:gd name="connsiteX14" fmla="*/ 404812 w 1459706"/>
                <a:gd name="connsiteY14" fmla="*/ 209550 h 383381"/>
                <a:gd name="connsiteX15" fmla="*/ 531018 w 1459706"/>
                <a:gd name="connsiteY15" fmla="*/ 195263 h 383381"/>
                <a:gd name="connsiteX16" fmla="*/ 676275 w 1459706"/>
                <a:gd name="connsiteY16" fmla="*/ 173831 h 383381"/>
                <a:gd name="connsiteX17" fmla="*/ 812006 w 1459706"/>
                <a:gd name="connsiteY17" fmla="*/ 147638 h 383381"/>
                <a:gd name="connsiteX18" fmla="*/ 904875 w 1459706"/>
                <a:gd name="connsiteY18" fmla="*/ 123825 h 383381"/>
                <a:gd name="connsiteX19" fmla="*/ 981075 w 1459706"/>
                <a:gd name="connsiteY19" fmla="*/ 100013 h 383381"/>
                <a:gd name="connsiteX20" fmla="*/ 1047750 w 1459706"/>
                <a:gd name="connsiteY20" fmla="*/ 69056 h 383381"/>
                <a:gd name="connsiteX21" fmla="*/ 1147762 w 1459706"/>
                <a:gd name="connsiteY21" fmla="*/ 21431 h 383381"/>
                <a:gd name="connsiteX22" fmla="*/ 1188243 w 1459706"/>
                <a:gd name="connsiteY22" fmla="*/ 0 h 383381"/>
                <a:gd name="connsiteX23" fmla="*/ 1257300 w 1459706"/>
                <a:gd name="connsiteY23" fmla="*/ 14288 h 383381"/>
                <a:gd name="connsiteX24" fmla="*/ 1333500 w 1459706"/>
                <a:gd name="connsiteY24" fmla="*/ 33338 h 383381"/>
                <a:gd name="connsiteX25" fmla="*/ 1385887 w 1459706"/>
                <a:gd name="connsiteY25" fmla="*/ 50006 h 383381"/>
                <a:gd name="connsiteX26" fmla="*/ 1426368 w 1459706"/>
                <a:gd name="connsiteY26" fmla="*/ 69056 h 383381"/>
                <a:gd name="connsiteX27" fmla="*/ 1443037 w 1459706"/>
                <a:gd name="connsiteY27" fmla="*/ 78581 h 383381"/>
                <a:gd name="connsiteX28" fmla="*/ 1454943 w 1459706"/>
                <a:gd name="connsiteY28" fmla="*/ 97631 h 383381"/>
                <a:gd name="connsiteX29" fmla="*/ 1459706 w 1459706"/>
                <a:gd name="connsiteY29" fmla="*/ 121444 h 383381"/>
                <a:gd name="connsiteX30" fmla="*/ 1457325 w 1459706"/>
                <a:gd name="connsiteY30" fmla="*/ 150019 h 383381"/>
                <a:gd name="connsiteX31" fmla="*/ 1445418 w 1459706"/>
                <a:gd name="connsiteY31" fmla="*/ 173831 h 383381"/>
                <a:gd name="connsiteX32" fmla="*/ 1404937 w 1459706"/>
                <a:gd name="connsiteY32" fmla="*/ 209550 h 383381"/>
                <a:gd name="connsiteX33" fmla="*/ 1369218 w 1459706"/>
                <a:gd name="connsiteY33" fmla="*/ 226219 h 383381"/>
                <a:gd name="connsiteX34" fmla="*/ 1257300 w 1459706"/>
                <a:gd name="connsiteY34" fmla="*/ 238125 h 383381"/>
                <a:gd name="connsiteX35" fmla="*/ 1085850 w 1459706"/>
                <a:gd name="connsiteY35" fmla="*/ 266700 h 383381"/>
                <a:gd name="connsiteX36" fmla="*/ 909637 w 1459706"/>
                <a:gd name="connsiteY36" fmla="*/ 295275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9706" h="383381">
                  <a:moveTo>
                    <a:pt x="909637" y="295275"/>
                  </a:moveTo>
                  <a:lnTo>
                    <a:pt x="604837" y="338138"/>
                  </a:lnTo>
                  <a:lnTo>
                    <a:pt x="471487" y="364331"/>
                  </a:lnTo>
                  <a:lnTo>
                    <a:pt x="395287" y="376238"/>
                  </a:lnTo>
                  <a:lnTo>
                    <a:pt x="352425" y="381000"/>
                  </a:lnTo>
                  <a:lnTo>
                    <a:pt x="302418" y="383381"/>
                  </a:lnTo>
                  <a:lnTo>
                    <a:pt x="271462" y="381000"/>
                  </a:lnTo>
                  <a:lnTo>
                    <a:pt x="214312" y="366713"/>
                  </a:lnTo>
                  <a:lnTo>
                    <a:pt x="142875" y="340519"/>
                  </a:lnTo>
                  <a:lnTo>
                    <a:pt x="73818" y="311944"/>
                  </a:lnTo>
                  <a:lnTo>
                    <a:pt x="0" y="276225"/>
                  </a:lnTo>
                  <a:lnTo>
                    <a:pt x="45243" y="190500"/>
                  </a:lnTo>
                  <a:lnTo>
                    <a:pt x="157162" y="207169"/>
                  </a:lnTo>
                  <a:lnTo>
                    <a:pt x="300037" y="214313"/>
                  </a:lnTo>
                  <a:lnTo>
                    <a:pt x="404812" y="209550"/>
                  </a:lnTo>
                  <a:lnTo>
                    <a:pt x="531018" y="195263"/>
                  </a:lnTo>
                  <a:lnTo>
                    <a:pt x="676275" y="173831"/>
                  </a:lnTo>
                  <a:lnTo>
                    <a:pt x="812006" y="147638"/>
                  </a:lnTo>
                  <a:lnTo>
                    <a:pt x="904875" y="123825"/>
                  </a:lnTo>
                  <a:lnTo>
                    <a:pt x="981075" y="100013"/>
                  </a:lnTo>
                  <a:lnTo>
                    <a:pt x="1047750" y="69056"/>
                  </a:lnTo>
                  <a:lnTo>
                    <a:pt x="1147762" y="21431"/>
                  </a:lnTo>
                  <a:lnTo>
                    <a:pt x="1188243" y="0"/>
                  </a:lnTo>
                  <a:lnTo>
                    <a:pt x="1257300" y="14288"/>
                  </a:lnTo>
                  <a:lnTo>
                    <a:pt x="1333500" y="33338"/>
                  </a:lnTo>
                  <a:lnTo>
                    <a:pt x="1385887" y="50006"/>
                  </a:lnTo>
                  <a:lnTo>
                    <a:pt x="1426368" y="69056"/>
                  </a:lnTo>
                  <a:lnTo>
                    <a:pt x="1443037" y="78581"/>
                  </a:lnTo>
                  <a:lnTo>
                    <a:pt x="1454943" y="97631"/>
                  </a:lnTo>
                  <a:lnTo>
                    <a:pt x="1459706" y="121444"/>
                  </a:lnTo>
                  <a:lnTo>
                    <a:pt x="1457325" y="150019"/>
                  </a:lnTo>
                  <a:lnTo>
                    <a:pt x="1445418" y="173831"/>
                  </a:lnTo>
                  <a:lnTo>
                    <a:pt x="1404937" y="209550"/>
                  </a:lnTo>
                  <a:lnTo>
                    <a:pt x="1369218" y="226219"/>
                  </a:lnTo>
                  <a:lnTo>
                    <a:pt x="1257300" y="238125"/>
                  </a:lnTo>
                  <a:lnTo>
                    <a:pt x="1085850" y="266700"/>
                  </a:lnTo>
                  <a:lnTo>
                    <a:pt x="909637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45BB845A-3850-475D-B726-5EF0578DD693}"/>
                </a:ext>
              </a:extLst>
            </p:cNvPr>
            <p:cNvSpPr/>
            <p:nvPr/>
          </p:nvSpPr>
          <p:spPr>
            <a:xfrm>
              <a:off x="5614988" y="2335213"/>
              <a:ext cx="644525" cy="885825"/>
            </a:xfrm>
            <a:custGeom>
              <a:avLst/>
              <a:gdLst>
                <a:gd name="connsiteX0" fmla="*/ 192881 w 645318"/>
                <a:gd name="connsiteY0" fmla="*/ 528638 h 885825"/>
                <a:gd name="connsiteX1" fmla="*/ 269081 w 645318"/>
                <a:gd name="connsiteY1" fmla="*/ 369094 h 885825"/>
                <a:gd name="connsiteX2" fmla="*/ 302418 w 645318"/>
                <a:gd name="connsiteY2" fmla="*/ 292894 h 885825"/>
                <a:gd name="connsiteX3" fmla="*/ 326231 w 645318"/>
                <a:gd name="connsiteY3" fmla="*/ 223838 h 885825"/>
                <a:gd name="connsiteX4" fmla="*/ 328612 w 645318"/>
                <a:gd name="connsiteY4" fmla="*/ 197644 h 885825"/>
                <a:gd name="connsiteX5" fmla="*/ 323850 w 645318"/>
                <a:gd name="connsiteY5" fmla="*/ 161925 h 885825"/>
                <a:gd name="connsiteX6" fmla="*/ 309562 w 645318"/>
                <a:gd name="connsiteY6" fmla="*/ 133350 h 885825"/>
                <a:gd name="connsiteX7" fmla="*/ 283368 w 645318"/>
                <a:gd name="connsiteY7" fmla="*/ 104775 h 885825"/>
                <a:gd name="connsiteX8" fmla="*/ 192881 w 645318"/>
                <a:gd name="connsiteY8" fmla="*/ 16669 h 885825"/>
                <a:gd name="connsiteX9" fmla="*/ 340518 w 645318"/>
                <a:gd name="connsiteY9" fmla="*/ 0 h 885825"/>
                <a:gd name="connsiteX10" fmla="*/ 464343 w 645318"/>
                <a:gd name="connsiteY10" fmla="*/ 123825 h 885825"/>
                <a:gd name="connsiteX11" fmla="*/ 545306 w 645318"/>
                <a:gd name="connsiteY11" fmla="*/ 195263 h 885825"/>
                <a:gd name="connsiteX12" fmla="*/ 602456 w 645318"/>
                <a:gd name="connsiteY12" fmla="*/ 245269 h 885825"/>
                <a:gd name="connsiteX13" fmla="*/ 623887 w 645318"/>
                <a:gd name="connsiteY13" fmla="*/ 266700 h 885825"/>
                <a:gd name="connsiteX14" fmla="*/ 640556 w 645318"/>
                <a:gd name="connsiteY14" fmla="*/ 295275 h 885825"/>
                <a:gd name="connsiteX15" fmla="*/ 645318 w 645318"/>
                <a:gd name="connsiteY15" fmla="*/ 319088 h 885825"/>
                <a:gd name="connsiteX16" fmla="*/ 638175 w 645318"/>
                <a:gd name="connsiteY16" fmla="*/ 342900 h 885825"/>
                <a:gd name="connsiteX17" fmla="*/ 616743 w 645318"/>
                <a:gd name="connsiteY17" fmla="*/ 369094 h 885825"/>
                <a:gd name="connsiteX18" fmla="*/ 581025 w 645318"/>
                <a:gd name="connsiteY18" fmla="*/ 378619 h 885825"/>
                <a:gd name="connsiteX19" fmla="*/ 542925 w 645318"/>
                <a:gd name="connsiteY19" fmla="*/ 383382 h 885825"/>
                <a:gd name="connsiteX20" fmla="*/ 516731 w 645318"/>
                <a:gd name="connsiteY20" fmla="*/ 395288 h 885825"/>
                <a:gd name="connsiteX21" fmla="*/ 490537 w 645318"/>
                <a:gd name="connsiteY21" fmla="*/ 414338 h 885825"/>
                <a:gd name="connsiteX22" fmla="*/ 352425 w 645318"/>
                <a:gd name="connsiteY22" fmla="*/ 566738 h 885825"/>
                <a:gd name="connsiteX23" fmla="*/ 145256 w 645318"/>
                <a:gd name="connsiteY23" fmla="*/ 781050 h 885825"/>
                <a:gd name="connsiteX24" fmla="*/ 57150 w 645318"/>
                <a:gd name="connsiteY24" fmla="*/ 869157 h 885825"/>
                <a:gd name="connsiteX25" fmla="*/ 35718 w 645318"/>
                <a:gd name="connsiteY25" fmla="*/ 883444 h 885825"/>
                <a:gd name="connsiteX26" fmla="*/ 16668 w 645318"/>
                <a:gd name="connsiteY26" fmla="*/ 885825 h 885825"/>
                <a:gd name="connsiteX27" fmla="*/ 2381 w 645318"/>
                <a:gd name="connsiteY27" fmla="*/ 878682 h 885825"/>
                <a:gd name="connsiteX28" fmla="*/ 0 w 645318"/>
                <a:gd name="connsiteY28" fmla="*/ 862013 h 885825"/>
                <a:gd name="connsiteX29" fmla="*/ 28575 w 645318"/>
                <a:gd name="connsiteY29" fmla="*/ 797719 h 885825"/>
                <a:gd name="connsiteX30" fmla="*/ 104775 w 645318"/>
                <a:gd name="connsiteY30" fmla="*/ 683419 h 885825"/>
                <a:gd name="connsiteX31" fmla="*/ 192881 w 645318"/>
                <a:gd name="connsiteY31" fmla="*/ 5286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5318" h="885825">
                  <a:moveTo>
                    <a:pt x="192881" y="528638"/>
                  </a:moveTo>
                  <a:lnTo>
                    <a:pt x="269081" y="369094"/>
                  </a:lnTo>
                  <a:lnTo>
                    <a:pt x="302418" y="292894"/>
                  </a:lnTo>
                  <a:lnTo>
                    <a:pt x="326231" y="223838"/>
                  </a:lnTo>
                  <a:lnTo>
                    <a:pt x="328612" y="197644"/>
                  </a:lnTo>
                  <a:lnTo>
                    <a:pt x="323850" y="161925"/>
                  </a:lnTo>
                  <a:lnTo>
                    <a:pt x="309562" y="133350"/>
                  </a:lnTo>
                  <a:lnTo>
                    <a:pt x="283368" y="104775"/>
                  </a:lnTo>
                  <a:lnTo>
                    <a:pt x="192881" y="16669"/>
                  </a:lnTo>
                  <a:lnTo>
                    <a:pt x="340518" y="0"/>
                  </a:lnTo>
                  <a:lnTo>
                    <a:pt x="464343" y="123825"/>
                  </a:lnTo>
                  <a:lnTo>
                    <a:pt x="545306" y="195263"/>
                  </a:lnTo>
                  <a:lnTo>
                    <a:pt x="602456" y="245269"/>
                  </a:lnTo>
                  <a:lnTo>
                    <a:pt x="623887" y="266700"/>
                  </a:lnTo>
                  <a:lnTo>
                    <a:pt x="640556" y="295275"/>
                  </a:lnTo>
                  <a:lnTo>
                    <a:pt x="645318" y="319088"/>
                  </a:lnTo>
                  <a:lnTo>
                    <a:pt x="638175" y="342900"/>
                  </a:lnTo>
                  <a:lnTo>
                    <a:pt x="616743" y="369094"/>
                  </a:lnTo>
                  <a:lnTo>
                    <a:pt x="581025" y="378619"/>
                  </a:lnTo>
                  <a:lnTo>
                    <a:pt x="542925" y="383382"/>
                  </a:lnTo>
                  <a:lnTo>
                    <a:pt x="516731" y="395288"/>
                  </a:lnTo>
                  <a:lnTo>
                    <a:pt x="490537" y="414338"/>
                  </a:lnTo>
                  <a:lnTo>
                    <a:pt x="352425" y="566738"/>
                  </a:lnTo>
                  <a:lnTo>
                    <a:pt x="145256" y="781050"/>
                  </a:lnTo>
                  <a:lnTo>
                    <a:pt x="57150" y="869157"/>
                  </a:lnTo>
                  <a:lnTo>
                    <a:pt x="35718" y="883444"/>
                  </a:lnTo>
                  <a:lnTo>
                    <a:pt x="16668" y="885825"/>
                  </a:lnTo>
                  <a:lnTo>
                    <a:pt x="2381" y="878682"/>
                  </a:lnTo>
                  <a:lnTo>
                    <a:pt x="0" y="862013"/>
                  </a:lnTo>
                  <a:lnTo>
                    <a:pt x="28575" y="797719"/>
                  </a:lnTo>
                  <a:lnTo>
                    <a:pt x="104775" y="683419"/>
                  </a:lnTo>
                  <a:lnTo>
                    <a:pt x="192881" y="528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C66333AC-5CE6-440B-B264-697ECBB77D01}"/>
                </a:ext>
              </a:extLst>
            </p:cNvPr>
            <p:cNvSpPr/>
            <p:nvPr/>
          </p:nvSpPr>
          <p:spPr>
            <a:xfrm>
              <a:off x="3570288" y="2840038"/>
              <a:ext cx="2039937" cy="762000"/>
            </a:xfrm>
            <a:custGeom>
              <a:avLst/>
              <a:gdLst>
                <a:gd name="connsiteX0" fmla="*/ 1416844 w 2040731"/>
                <a:gd name="connsiteY0" fmla="*/ 483394 h 762000"/>
                <a:gd name="connsiteX1" fmla="*/ 1083469 w 2040731"/>
                <a:gd name="connsiteY1" fmla="*/ 588169 h 762000"/>
                <a:gd name="connsiteX2" fmla="*/ 921544 w 2040731"/>
                <a:gd name="connsiteY2" fmla="*/ 631032 h 762000"/>
                <a:gd name="connsiteX3" fmla="*/ 731044 w 2040731"/>
                <a:gd name="connsiteY3" fmla="*/ 676275 h 762000"/>
                <a:gd name="connsiteX4" fmla="*/ 535781 w 2040731"/>
                <a:gd name="connsiteY4" fmla="*/ 716757 h 762000"/>
                <a:gd name="connsiteX5" fmla="*/ 326231 w 2040731"/>
                <a:gd name="connsiteY5" fmla="*/ 747713 h 762000"/>
                <a:gd name="connsiteX6" fmla="*/ 180975 w 2040731"/>
                <a:gd name="connsiteY6" fmla="*/ 759619 h 762000"/>
                <a:gd name="connsiteX7" fmla="*/ 71437 w 2040731"/>
                <a:gd name="connsiteY7" fmla="*/ 762000 h 762000"/>
                <a:gd name="connsiteX8" fmla="*/ 35719 w 2040731"/>
                <a:gd name="connsiteY8" fmla="*/ 762000 h 762000"/>
                <a:gd name="connsiteX9" fmla="*/ 16669 w 2040731"/>
                <a:gd name="connsiteY9" fmla="*/ 759619 h 762000"/>
                <a:gd name="connsiteX10" fmla="*/ 2381 w 2040731"/>
                <a:gd name="connsiteY10" fmla="*/ 750094 h 762000"/>
                <a:gd name="connsiteX11" fmla="*/ 0 w 2040731"/>
                <a:gd name="connsiteY11" fmla="*/ 731044 h 762000"/>
                <a:gd name="connsiteX12" fmla="*/ 9525 w 2040731"/>
                <a:gd name="connsiteY12" fmla="*/ 716757 h 762000"/>
                <a:gd name="connsiteX13" fmla="*/ 95250 w 2040731"/>
                <a:gd name="connsiteY13" fmla="*/ 704850 h 762000"/>
                <a:gd name="connsiteX14" fmla="*/ 223837 w 2040731"/>
                <a:gd name="connsiteY14" fmla="*/ 681038 h 762000"/>
                <a:gd name="connsiteX15" fmla="*/ 452437 w 2040731"/>
                <a:gd name="connsiteY15" fmla="*/ 626269 h 762000"/>
                <a:gd name="connsiteX16" fmla="*/ 669131 w 2040731"/>
                <a:gd name="connsiteY16" fmla="*/ 569119 h 762000"/>
                <a:gd name="connsiteX17" fmla="*/ 890587 w 2040731"/>
                <a:gd name="connsiteY17" fmla="*/ 492919 h 762000"/>
                <a:gd name="connsiteX18" fmla="*/ 1081087 w 2040731"/>
                <a:gd name="connsiteY18" fmla="*/ 421482 h 762000"/>
                <a:gd name="connsiteX19" fmla="*/ 1304925 w 2040731"/>
                <a:gd name="connsiteY19" fmla="*/ 326232 h 762000"/>
                <a:gd name="connsiteX20" fmla="*/ 1452562 w 2040731"/>
                <a:gd name="connsiteY20" fmla="*/ 259557 h 762000"/>
                <a:gd name="connsiteX21" fmla="*/ 1526381 w 2040731"/>
                <a:gd name="connsiteY21" fmla="*/ 223838 h 762000"/>
                <a:gd name="connsiteX22" fmla="*/ 1583531 w 2040731"/>
                <a:gd name="connsiteY22" fmla="*/ 183357 h 762000"/>
                <a:gd name="connsiteX23" fmla="*/ 1595437 w 2040731"/>
                <a:gd name="connsiteY23" fmla="*/ 169069 h 762000"/>
                <a:gd name="connsiteX24" fmla="*/ 1600200 w 2040731"/>
                <a:gd name="connsiteY24" fmla="*/ 145257 h 762000"/>
                <a:gd name="connsiteX25" fmla="*/ 1595437 w 2040731"/>
                <a:gd name="connsiteY25" fmla="*/ 126207 h 762000"/>
                <a:gd name="connsiteX26" fmla="*/ 1578769 w 2040731"/>
                <a:gd name="connsiteY26" fmla="*/ 107157 h 762000"/>
                <a:gd name="connsiteX27" fmla="*/ 1547812 w 2040731"/>
                <a:gd name="connsiteY27" fmla="*/ 83344 h 762000"/>
                <a:gd name="connsiteX28" fmla="*/ 1521619 w 2040731"/>
                <a:gd name="connsiteY28" fmla="*/ 69057 h 762000"/>
                <a:gd name="connsiteX29" fmla="*/ 1504950 w 2040731"/>
                <a:gd name="connsiteY29" fmla="*/ 50007 h 762000"/>
                <a:gd name="connsiteX30" fmla="*/ 1497806 w 2040731"/>
                <a:gd name="connsiteY30" fmla="*/ 33338 h 762000"/>
                <a:gd name="connsiteX31" fmla="*/ 1497806 w 2040731"/>
                <a:gd name="connsiteY31" fmla="*/ 19050 h 762000"/>
                <a:gd name="connsiteX32" fmla="*/ 1509712 w 2040731"/>
                <a:gd name="connsiteY32" fmla="*/ 4763 h 762000"/>
                <a:gd name="connsiteX33" fmla="*/ 1550194 w 2040731"/>
                <a:gd name="connsiteY33" fmla="*/ 0 h 762000"/>
                <a:gd name="connsiteX34" fmla="*/ 1628775 w 2040731"/>
                <a:gd name="connsiteY34" fmla="*/ 19050 h 762000"/>
                <a:gd name="connsiteX35" fmla="*/ 1685925 w 2040731"/>
                <a:gd name="connsiteY35" fmla="*/ 35719 h 762000"/>
                <a:gd name="connsiteX36" fmla="*/ 1759744 w 2040731"/>
                <a:gd name="connsiteY36" fmla="*/ 61913 h 762000"/>
                <a:gd name="connsiteX37" fmla="*/ 1871662 w 2040731"/>
                <a:gd name="connsiteY37" fmla="*/ 107157 h 762000"/>
                <a:gd name="connsiteX38" fmla="*/ 1926431 w 2040731"/>
                <a:gd name="connsiteY38" fmla="*/ 135732 h 762000"/>
                <a:gd name="connsiteX39" fmla="*/ 1966912 w 2040731"/>
                <a:gd name="connsiteY39" fmla="*/ 161925 h 762000"/>
                <a:gd name="connsiteX40" fmla="*/ 1997869 w 2040731"/>
                <a:gd name="connsiteY40" fmla="*/ 180975 h 762000"/>
                <a:gd name="connsiteX41" fmla="*/ 2026444 w 2040731"/>
                <a:gd name="connsiteY41" fmla="*/ 207169 h 762000"/>
                <a:gd name="connsiteX42" fmla="*/ 2035969 w 2040731"/>
                <a:gd name="connsiteY42" fmla="*/ 221457 h 762000"/>
                <a:gd name="connsiteX43" fmla="*/ 2040731 w 2040731"/>
                <a:gd name="connsiteY43" fmla="*/ 238125 h 762000"/>
                <a:gd name="connsiteX44" fmla="*/ 2038350 w 2040731"/>
                <a:gd name="connsiteY44" fmla="*/ 259557 h 762000"/>
                <a:gd name="connsiteX45" fmla="*/ 2026444 w 2040731"/>
                <a:gd name="connsiteY45" fmla="*/ 280988 h 762000"/>
                <a:gd name="connsiteX46" fmla="*/ 2007394 w 2040731"/>
                <a:gd name="connsiteY46" fmla="*/ 295275 h 762000"/>
                <a:gd name="connsiteX47" fmla="*/ 1824037 w 2040731"/>
                <a:gd name="connsiteY47" fmla="*/ 357188 h 762000"/>
                <a:gd name="connsiteX48" fmla="*/ 1595437 w 2040731"/>
                <a:gd name="connsiteY48" fmla="*/ 431007 h 762000"/>
                <a:gd name="connsiteX49" fmla="*/ 1416844 w 2040731"/>
                <a:gd name="connsiteY49" fmla="*/ 4833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40731" h="762000">
                  <a:moveTo>
                    <a:pt x="1416844" y="483394"/>
                  </a:moveTo>
                  <a:lnTo>
                    <a:pt x="1083469" y="588169"/>
                  </a:lnTo>
                  <a:lnTo>
                    <a:pt x="921544" y="631032"/>
                  </a:lnTo>
                  <a:lnTo>
                    <a:pt x="731044" y="676275"/>
                  </a:lnTo>
                  <a:lnTo>
                    <a:pt x="535781" y="716757"/>
                  </a:lnTo>
                  <a:lnTo>
                    <a:pt x="326231" y="747713"/>
                  </a:lnTo>
                  <a:lnTo>
                    <a:pt x="180975" y="759619"/>
                  </a:lnTo>
                  <a:lnTo>
                    <a:pt x="71437" y="762000"/>
                  </a:lnTo>
                  <a:lnTo>
                    <a:pt x="35719" y="762000"/>
                  </a:lnTo>
                  <a:lnTo>
                    <a:pt x="16669" y="759619"/>
                  </a:lnTo>
                  <a:lnTo>
                    <a:pt x="2381" y="750094"/>
                  </a:lnTo>
                  <a:lnTo>
                    <a:pt x="0" y="731044"/>
                  </a:lnTo>
                  <a:lnTo>
                    <a:pt x="9525" y="716757"/>
                  </a:lnTo>
                  <a:lnTo>
                    <a:pt x="95250" y="704850"/>
                  </a:lnTo>
                  <a:lnTo>
                    <a:pt x="223837" y="681038"/>
                  </a:lnTo>
                  <a:lnTo>
                    <a:pt x="452437" y="626269"/>
                  </a:lnTo>
                  <a:lnTo>
                    <a:pt x="669131" y="569119"/>
                  </a:lnTo>
                  <a:lnTo>
                    <a:pt x="890587" y="492919"/>
                  </a:lnTo>
                  <a:lnTo>
                    <a:pt x="1081087" y="421482"/>
                  </a:lnTo>
                  <a:lnTo>
                    <a:pt x="1304925" y="326232"/>
                  </a:lnTo>
                  <a:lnTo>
                    <a:pt x="1452562" y="259557"/>
                  </a:lnTo>
                  <a:lnTo>
                    <a:pt x="1526381" y="223838"/>
                  </a:lnTo>
                  <a:lnTo>
                    <a:pt x="1583531" y="183357"/>
                  </a:lnTo>
                  <a:lnTo>
                    <a:pt x="1595437" y="169069"/>
                  </a:lnTo>
                  <a:lnTo>
                    <a:pt x="1600200" y="145257"/>
                  </a:lnTo>
                  <a:lnTo>
                    <a:pt x="1595437" y="126207"/>
                  </a:lnTo>
                  <a:lnTo>
                    <a:pt x="1578769" y="107157"/>
                  </a:lnTo>
                  <a:lnTo>
                    <a:pt x="1547812" y="83344"/>
                  </a:lnTo>
                  <a:lnTo>
                    <a:pt x="1521619" y="69057"/>
                  </a:lnTo>
                  <a:lnTo>
                    <a:pt x="1504950" y="50007"/>
                  </a:lnTo>
                  <a:lnTo>
                    <a:pt x="1497806" y="33338"/>
                  </a:lnTo>
                  <a:lnTo>
                    <a:pt x="1497806" y="19050"/>
                  </a:lnTo>
                  <a:lnTo>
                    <a:pt x="1509712" y="4763"/>
                  </a:lnTo>
                  <a:lnTo>
                    <a:pt x="1550194" y="0"/>
                  </a:lnTo>
                  <a:lnTo>
                    <a:pt x="1628775" y="19050"/>
                  </a:lnTo>
                  <a:lnTo>
                    <a:pt x="1685925" y="35719"/>
                  </a:lnTo>
                  <a:lnTo>
                    <a:pt x="1759744" y="61913"/>
                  </a:lnTo>
                  <a:lnTo>
                    <a:pt x="1871662" y="107157"/>
                  </a:lnTo>
                  <a:lnTo>
                    <a:pt x="1926431" y="135732"/>
                  </a:lnTo>
                  <a:lnTo>
                    <a:pt x="1966912" y="161925"/>
                  </a:lnTo>
                  <a:lnTo>
                    <a:pt x="1997869" y="180975"/>
                  </a:lnTo>
                  <a:lnTo>
                    <a:pt x="2026444" y="207169"/>
                  </a:lnTo>
                  <a:lnTo>
                    <a:pt x="2035969" y="221457"/>
                  </a:lnTo>
                  <a:lnTo>
                    <a:pt x="2040731" y="238125"/>
                  </a:lnTo>
                  <a:lnTo>
                    <a:pt x="2038350" y="259557"/>
                  </a:lnTo>
                  <a:lnTo>
                    <a:pt x="2026444" y="280988"/>
                  </a:lnTo>
                  <a:lnTo>
                    <a:pt x="2007394" y="295275"/>
                  </a:lnTo>
                  <a:lnTo>
                    <a:pt x="1824037" y="357188"/>
                  </a:lnTo>
                  <a:lnTo>
                    <a:pt x="1595437" y="431007"/>
                  </a:lnTo>
                  <a:lnTo>
                    <a:pt x="1416844" y="483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9">
              <a:extLst>
                <a:ext uri="{FF2B5EF4-FFF2-40B4-BE49-F238E27FC236}">
                  <a16:creationId xmlns:a16="http://schemas.microsoft.com/office/drawing/2014/main" id="{4E400DD9-4DE6-4453-9712-9B1FB8970DF9}"/>
                </a:ext>
              </a:extLst>
            </p:cNvPr>
            <p:cNvSpPr/>
            <p:nvPr/>
          </p:nvSpPr>
          <p:spPr>
            <a:xfrm>
              <a:off x="3057525" y="3406775"/>
              <a:ext cx="1981200" cy="2406650"/>
            </a:xfrm>
            <a:custGeom>
              <a:avLst/>
              <a:gdLst>
                <a:gd name="connsiteX0" fmla="*/ 1235075 w 1981200"/>
                <a:gd name="connsiteY0" fmla="*/ 1870075 h 2406650"/>
                <a:gd name="connsiteX1" fmla="*/ 1123950 w 1981200"/>
                <a:gd name="connsiteY1" fmla="*/ 1965325 h 2406650"/>
                <a:gd name="connsiteX2" fmla="*/ 1031875 w 1981200"/>
                <a:gd name="connsiteY2" fmla="*/ 2035175 h 2406650"/>
                <a:gd name="connsiteX3" fmla="*/ 927100 w 1981200"/>
                <a:gd name="connsiteY3" fmla="*/ 2108200 h 2406650"/>
                <a:gd name="connsiteX4" fmla="*/ 803275 w 1981200"/>
                <a:gd name="connsiteY4" fmla="*/ 2178050 h 2406650"/>
                <a:gd name="connsiteX5" fmla="*/ 660400 w 1981200"/>
                <a:gd name="connsiteY5" fmla="*/ 2244725 h 2406650"/>
                <a:gd name="connsiteX6" fmla="*/ 492125 w 1981200"/>
                <a:gd name="connsiteY6" fmla="*/ 2308225 h 2406650"/>
                <a:gd name="connsiteX7" fmla="*/ 346075 w 1981200"/>
                <a:gd name="connsiteY7" fmla="*/ 2349500 h 2406650"/>
                <a:gd name="connsiteX8" fmla="*/ 200025 w 1981200"/>
                <a:gd name="connsiteY8" fmla="*/ 2381250 h 2406650"/>
                <a:gd name="connsiteX9" fmla="*/ 73025 w 1981200"/>
                <a:gd name="connsiteY9" fmla="*/ 2400300 h 2406650"/>
                <a:gd name="connsiteX10" fmla="*/ 25400 w 1981200"/>
                <a:gd name="connsiteY10" fmla="*/ 2406650 h 2406650"/>
                <a:gd name="connsiteX11" fmla="*/ 6350 w 1981200"/>
                <a:gd name="connsiteY11" fmla="*/ 2400300 h 2406650"/>
                <a:gd name="connsiteX12" fmla="*/ 0 w 1981200"/>
                <a:gd name="connsiteY12" fmla="*/ 2381250 h 2406650"/>
                <a:gd name="connsiteX13" fmla="*/ 6350 w 1981200"/>
                <a:gd name="connsiteY13" fmla="*/ 2362200 h 2406650"/>
                <a:gd name="connsiteX14" fmla="*/ 76200 w 1981200"/>
                <a:gd name="connsiteY14" fmla="*/ 2339975 h 2406650"/>
                <a:gd name="connsiteX15" fmla="*/ 238125 w 1981200"/>
                <a:gd name="connsiteY15" fmla="*/ 2292350 h 2406650"/>
                <a:gd name="connsiteX16" fmla="*/ 431800 w 1981200"/>
                <a:gd name="connsiteY16" fmla="*/ 2222500 h 2406650"/>
                <a:gd name="connsiteX17" fmla="*/ 612775 w 1981200"/>
                <a:gd name="connsiteY17" fmla="*/ 2139950 h 2406650"/>
                <a:gd name="connsiteX18" fmla="*/ 736600 w 1981200"/>
                <a:gd name="connsiteY18" fmla="*/ 2076450 h 2406650"/>
                <a:gd name="connsiteX19" fmla="*/ 876300 w 1981200"/>
                <a:gd name="connsiteY19" fmla="*/ 1987550 h 2406650"/>
                <a:gd name="connsiteX20" fmla="*/ 977900 w 1981200"/>
                <a:gd name="connsiteY20" fmla="*/ 1908175 h 2406650"/>
                <a:gd name="connsiteX21" fmla="*/ 1060450 w 1981200"/>
                <a:gd name="connsiteY21" fmla="*/ 1828800 h 2406650"/>
                <a:gd name="connsiteX22" fmla="*/ 1130300 w 1981200"/>
                <a:gd name="connsiteY22" fmla="*/ 1746250 h 2406650"/>
                <a:gd name="connsiteX23" fmla="*/ 1219200 w 1981200"/>
                <a:gd name="connsiteY23" fmla="*/ 1635125 h 2406650"/>
                <a:gd name="connsiteX24" fmla="*/ 1298575 w 1981200"/>
                <a:gd name="connsiteY24" fmla="*/ 1517650 h 2406650"/>
                <a:gd name="connsiteX25" fmla="*/ 1387475 w 1981200"/>
                <a:gd name="connsiteY25" fmla="*/ 1377950 h 2406650"/>
                <a:gd name="connsiteX26" fmla="*/ 1450975 w 1981200"/>
                <a:gd name="connsiteY26" fmla="*/ 1257300 h 2406650"/>
                <a:gd name="connsiteX27" fmla="*/ 1527175 w 1981200"/>
                <a:gd name="connsiteY27" fmla="*/ 1069975 h 2406650"/>
                <a:gd name="connsiteX28" fmla="*/ 1574800 w 1981200"/>
                <a:gd name="connsiteY28" fmla="*/ 920750 h 2406650"/>
                <a:gd name="connsiteX29" fmla="*/ 1622425 w 1981200"/>
                <a:gd name="connsiteY29" fmla="*/ 723900 h 2406650"/>
                <a:gd name="connsiteX30" fmla="*/ 1663700 w 1981200"/>
                <a:gd name="connsiteY30" fmla="*/ 546100 h 2406650"/>
                <a:gd name="connsiteX31" fmla="*/ 1682750 w 1981200"/>
                <a:gd name="connsiteY31" fmla="*/ 276225 h 2406650"/>
                <a:gd name="connsiteX32" fmla="*/ 1676400 w 1981200"/>
                <a:gd name="connsiteY32" fmla="*/ 228600 h 2406650"/>
                <a:gd name="connsiteX33" fmla="*/ 1644650 w 1981200"/>
                <a:gd name="connsiteY33" fmla="*/ 177800 h 2406650"/>
                <a:gd name="connsiteX34" fmla="*/ 1584325 w 1981200"/>
                <a:gd name="connsiteY34" fmla="*/ 104775 h 2406650"/>
                <a:gd name="connsiteX35" fmla="*/ 1495425 w 1981200"/>
                <a:gd name="connsiteY35" fmla="*/ 6350 h 2406650"/>
                <a:gd name="connsiteX36" fmla="*/ 1581150 w 1981200"/>
                <a:gd name="connsiteY36" fmla="*/ 0 h 2406650"/>
                <a:gd name="connsiteX37" fmla="*/ 1708150 w 1981200"/>
                <a:gd name="connsiteY37" fmla="*/ 63500 h 2406650"/>
                <a:gd name="connsiteX38" fmla="*/ 1860550 w 1981200"/>
                <a:gd name="connsiteY38" fmla="*/ 136525 h 2406650"/>
                <a:gd name="connsiteX39" fmla="*/ 1930400 w 1981200"/>
                <a:gd name="connsiteY39" fmla="*/ 171450 h 2406650"/>
                <a:gd name="connsiteX40" fmla="*/ 1952625 w 1981200"/>
                <a:gd name="connsiteY40" fmla="*/ 187325 h 2406650"/>
                <a:gd name="connsiteX41" fmla="*/ 1968500 w 1981200"/>
                <a:gd name="connsiteY41" fmla="*/ 206375 h 2406650"/>
                <a:gd name="connsiteX42" fmla="*/ 1978025 w 1981200"/>
                <a:gd name="connsiteY42" fmla="*/ 228600 h 2406650"/>
                <a:gd name="connsiteX43" fmla="*/ 1981200 w 1981200"/>
                <a:gd name="connsiteY43" fmla="*/ 250825 h 2406650"/>
                <a:gd name="connsiteX44" fmla="*/ 1971675 w 1981200"/>
                <a:gd name="connsiteY44" fmla="*/ 288925 h 2406650"/>
                <a:gd name="connsiteX45" fmla="*/ 1952625 w 1981200"/>
                <a:gd name="connsiteY45" fmla="*/ 333375 h 2406650"/>
                <a:gd name="connsiteX46" fmla="*/ 1946275 w 1981200"/>
                <a:gd name="connsiteY46" fmla="*/ 403225 h 2406650"/>
                <a:gd name="connsiteX47" fmla="*/ 1930400 w 1981200"/>
                <a:gd name="connsiteY47" fmla="*/ 520700 h 2406650"/>
                <a:gd name="connsiteX48" fmla="*/ 1882775 w 1981200"/>
                <a:gd name="connsiteY48" fmla="*/ 711200 h 2406650"/>
                <a:gd name="connsiteX49" fmla="*/ 1857375 w 1981200"/>
                <a:gd name="connsiteY49" fmla="*/ 784225 h 2406650"/>
                <a:gd name="connsiteX50" fmla="*/ 1838325 w 1981200"/>
                <a:gd name="connsiteY50" fmla="*/ 857250 h 2406650"/>
                <a:gd name="connsiteX51" fmla="*/ 1797050 w 1981200"/>
                <a:gd name="connsiteY51" fmla="*/ 996950 h 2406650"/>
                <a:gd name="connsiteX52" fmla="*/ 1746250 w 1981200"/>
                <a:gd name="connsiteY52" fmla="*/ 1143000 h 2406650"/>
                <a:gd name="connsiteX53" fmla="*/ 1666875 w 1981200"/>
                <a:gd name="connsiteY53" fmla="*/ 1304925 h 2406650"/>
                <a:gd name="connsiteX54" fmla="*/ 1565275 w 1981200"/>
                <a:gd name="connsiteY54" fmla="*/ 1492250 h 2406650"/>
                <a:gd name="connsiteX55" fmla="*/ 1412875 w 1981200"/>
                <a:gd name="connsiteY55" fmla="*/ 1695450 h 2406650"/>
                <a:gd name="connsiteX56" fmla="*/ 1235075 w 1981200"/>
                <a:gd name="connsiteY56" fmla="*/ 1870075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1200" h="2406650">
                  <a:moveTo>
                    <a:pt x="1235075" y="1870075"/>
                  </a:moveTo>
                  <a:lnTo>
                    <a:pt x="1123950" y="1965325"/>
                  </a:lnTo>
                  <a:lnTo>
                    <a:pt x="1031875" y="2035175"/>
                  </a:lnTo>
                  <a:lnTo>
                    <a:pt x="927100" y="2108200"/>
                  </a:lnTo>
                  <a:lnTo>
                    <a:pt x="803275" y="2178050"/>
                  </a:lnTo>
                  <a:lnTo>
                    <a:pt x="660400" y="2244725"/>
                  </a:lnTo>
                  <a:lnTo>
                    <a:pt x="492125" y="2308225"/>
                  </a:lnTo>
                  <a:lnTo>
                    <a:pt x="346075" y="2349500"/>
                  </a:lnTo>
                  <a:lnTo>
                    <a:pt x="200025" y="2381250"/>
                  </a:lnTo>
                  <a:lnTo>
                    <a:pt x="73025" y="2400300"/>
                  </a:lnTo>
                  <a:lnTo>
                    <a:pt x="25400" y="2406650"/>
                  </a:lnTo>
                  <a:lnTo>
                    <a:pt x="6350" y="2400300"/>
                  </a:lnTo>
                  <a:lnTo>
                    <a:pt x="0" y="2381250"/>
                  </a:lnTo>
                  <a:lnTo>
                    <a:pt x="6350" y="2362200"/>
                  </a:lnTo>
                  <a:lnTo>
                    <a:pt x="76200" y="2339975"/>
                  </a:lnTo>
                  <a:lnTo>
                    <a:pt x="238125" y="2292350"/>
                  </a:lnTo>
                  <a:lnTo>
                    <a:pt x="431800" y="2222500"/>
                  </a:lnTo>
                  <a:lnTo>
                    <a:pt x="612775" y="2139950"/>
                  </a:lnTo>
                  <a:lnTo>
                    <a:pt x="736600" y="2076450"/>
                  </a:lnTo>
                  <a:lnTo>
                    <a:pt x="876300" y="1987550"/>
                  </a:lnTo>
                  <a:lnTo>
                    <a:pt x="977900" y="1908175"/>
                  </a:lnTo>
                  <a:lnTo>
                    <a:pt x="1060450" y="1828800"/>
                  </a:lnTo>
                  <a:lnTo>
                    <a:pt x="1130300" y="1746250"/>
                  </a:lnTo>
                  <a:lnTo>
                    <a:pt x="1219200" y="1635125"/>
                  </a:lnTo>
                  <a:lnTo>
                    <a:pt x="1298575" y="1517650"/>
                  </a:lnTo>
                  <a:lnTo>
                    <a:pt x="1387475" y="1377950"/>
                  </a:lnTo>
                  <a:lnTo>
                    <a:pt x="1450975" y="1257300"/>
                  </a:lnTo>
                  <a:lnTo>
                    <a:pt x="1527175" y="1069975"/>
                  </a:lnTo>
                  <a:lnTo>
                    <a:pt x="1574800" y="920750"/>
                  </a:lnTo>
                  <a:lnTo>
                    <a:pt x="1622425" y="723900"/>
                  </a:lnTo>
                  <a:cubicBezTo>
                    <a:pt x="1636420" y="664689"/>
                    <a:pt x="1663700" y="606943"/>
                    <a:pt x="1663700" y="546100"/>
                  </a:cubicBezTo>
                  <a:lnTo>
                    <a:pt x="1682750" y="276225"/>
                  </a:lnTo>
                  <a:lnTo>
                    <a:pt x="1676400" y="228600"/>
                  </a:lnTo>
                  <a:lnTo>
                    <a:pt x="1644650" y="177800"/>
                  </a:lnTo>
                  <a:lnTo>
                    <a:pt x="1584325" y="104775"/>
                  </a:lnTo>
                  <a:lnTo>
                    <a:pt x="1495425" y="6350"/>
                  </a:lnTo>
                  <a:lnTo>
                    <a:pt x="1581150" y="0"/>
                  </a:lnTo>
                  <a:lnTo>
                    <a:pt x="1708150" y="63500"/>
                  </a:lnTo>
                  <a:lnTo>
                    <a:pt x="1860550" y="136525"/>
                  </a:lnTo>
                  <a:lnTo>
                    <a:pt x="1930400" y="171450"/>
                  </a:lnTo>
                  <a:lnTo>
                    <a:pt x="1952625" y="187325"/>
                  </a:lnTo>
                  <a:lnTo>
                    <a:pt x="1968500" y="206375"/>
                  </a:lnTo>
                  <a:lnTo>
                    <a:pt x="1978025" y="228600"/>
                  </a:lnTo>
                  <a:lnTo>
                    <a:pt x="1981200" y="250825"/>
                  </a:lnTo>
                  <a:lnTo>
                    <a:pt x="1971675" y="288925"/>
                  </a:lnTo>
                  <a:lnTo>
                    <a:pt x="1952625" y="333375"/>
                  </a:lnTo>
                  <a:lnTo>
                    <a:pt x="1946275" y="403225"/>
                  </a:lnTo>
                  <a:lnTo>
                    <a:pt x="1930400" y="520700"/>
                  </a:lnTo>
                  <a:lnTo>
                    <a:pt x="1882775" y="711200"/>
                  </a:lnTo>
                  <a:lnTo>
                    <a:pt x="1857375" y="784225"/>
                  </a:lnTo>
                  <a:lnTo>
                    <a:pt x="1838325" y="857250"/>
                  </a:lnTo>
                  <a:lnTo>
                    <a:pt x="1797050" y="996950"/>
                  </a:lnTo>
                  <a:lnTo>
                    <a:pt x="1746250" y="1143000"/>
                  </a:lnTo>
                  <a:lnTo>
                    <a:pt x="1666875" y="1304925"/>
                  </a:lnTo>
                  <a:lnTo>
                    <a:pt x="1565275" y="1492250"/>
                  </a:lnTo>
                  <a:lnTo>
                    <a:pt x="1412875" y="1695450"/>
                  </a:lnTo>
                  <a:lnTo>
                    <a:pt x="1235075" y="18700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252FE251-66C7-407C-BDB6-104A6161661C}"/>
                </a:ext>
              </a:extLst>
            </p:cNvPr>
            <p:cNvSpPr/>
            <p:nvPr/>
          </p:nvSpPr>
          <p:spPr>
            <a:xfrm>
              <a:off x="4833938" y="4124325"/>
              <a:ext cx="2511425" cy="1801813"/>
            </a:xfrm>
            <a:custGeom>
              <a:avLst/>
              <a:gdLst>
                <a:gd name="connsiteX0" fmla="*/ 526256 w 2512218"/>
                <a:gd name="connsiteY0" fmla="*/ 735806 h 1802606"/>
                <a:gd name="connsiteX1" fmla="*/ 314325 w 2512218"/>
                <a:gd name="connsiteY1" fmla="*/ 473869 h 1802606"/>
                <a:gd name="connsiteX2" fmla="*/ 145256 w 2512218"/>
                <a:gd name="connsiteY2" fmla="*/ 261938 h 1802606"/>
                <a:gd name="connsiteX3" fmla="*/ 0 w 2512218"/>
                <a:gd name="connsiteY3" fmla="*/ 76200 h 1802606"/>
                <a:gd name="connsiteX4" fmla="*/ 7143 w 2512218"/>
                <a:gd name="connsiteY4" fmla="*/ 0 h 1802606"/>
                <a:gd name="connsiteX5" fmla="*/ 126206 w 2512218"/>
                <a:gd name="connsiteY5" fmla="*/ 95250 h 1802606"/>
                <a:gd name="connsiteX6" fmla="*/ 381000 w 2512218"/>
                <a:gd name="connsiteY6" fmla="*/ 330994 h 1802606"/>
                <a:gd name="connsiteX7" fmla="*/ 516731 w 2512218"/>
                <a:gd name="connsiteY7" fmla="*/ 459581 h 1802606"/>
                <a:gd name="connsiteX8" fmla="*/ 702468 w 2512218"/>
                <a:gd name="connsiteY8" fmla="*/ 623888 h 1802606"/>
                <a:gd name="connsiteX9" fmla="*/ 897731 w 2512218"/>
                <a:gd name="connsiteY9" fmla="*/ 788194 h 1802606"/>
                <a:gd name="connsiteX10" fmla="*/ 1085850 w 2512218"/>
                <a:gd name="connsiteY10" fmla="*/ 940594 h 1802606"/>
                <a:gd name="connsiteX11" fmla="*/ 1288256 w 2512218"/>
                <a:gd name="connsiteY11" fmla="*/ 1090613 h 1802606"/>
                <a:gd name="connsiteX12" fmla="*/ 1569243 w 2512218"/>
                <a:gd name="connsiteY12" fmla="*/ 1290638 h 1802606"/>
                <a:gd name="connsiteX13" fmla="*/ 1785937 w 2512218"/>
                <a:gd name="connsiteY13" fmla="*/ 1419225 h 1802606"/>
                <a:gd name="connsiteX14" fmla="*/ 1971675 w 2512218"/>
                <a:gd name="connsiteY14" fmla="*/ 1526381 h 1802606"/>
                <a:gd name="connsiteX15" fmla="*/ 2190750 w 2512218"/>
                <a:gd name="connsiteY15" fmla="*/ 1633538 h 1802606"/>
                <a:gd name="connsiteX16" fmla="*/ 2388393 w 2512218"/>
                <a:gd name="connsiteY16" fmla="*/ 1716881 h 1802606"/>
                <a:gd name="connsiteX17" fmla="*/ 2493168 w 2512218"/>
                <a:gd name="connsiteY17" fmla="*/ 1759744 h 1802606"/>
                <a:gd name="connsiteX18" fmla="*/ 2507456 w 2512218"/>
                <a:gd name="connsiteY18" fmla="*/ 1766888 h 1802606"/>
                <a:gd name="connsiteX19" fmla="*/ 2512218 w 2512218"/>
                <a:gd name="connsiteY19" fmla="*/ 1776413 h 1802606"/>
                <a:gd name="connsiteX20" fmla="*/ 2505075 w 2512218"/>
                <a:gd name="connsiteY20" fmla="*/ 1793081 h 1802606"/>
                <a:gd name="connsiteX21" fmla="*/ 2490787 w 2512218"/>
                <a:gd name="connsiteY21" fmla="*/ 1802606 h 1802606"/>
                <a:gd name="connsiteX22" fmla="*/ 2276475 w 2512218"/>
                <a:gd name="connsiteY22" fmla="*/ 1793081 h 1802606"/>
                <a:gd name="connsiteX23" fmla="*/ 1969293 w 2512218"/>
                <a:gd name="connsiteY23" fmla="*/ 1774031 h 1802606"/>
                <a:gd name="connsiteX24" fmla="*/ 1666875 w 2512218"/>
                <a:gd name="connsiteY24" fmla="*/ 1754981 h 1802606"/>
                <a:gd name="connsiteX25" fmla="*/ 1612106 w 2512218"/>
                <a:gd name="connsiteY25" fmla="*/ 1766888 h 1802606"/>
                <a:gd name="connsiteX26" fmla="*/ 1559718 w 2512218"/>
                <a:gd name="connsiteY26" fmla="*/ 1771650 h 1802606"/>
                <a:gd name="connsiteX27" fmla="*/ 1507331 w 2512218"/>
                <a:gd name="connsiteY27" fmla="*/ 1766888 h 1802606"/>
                <a:gd name="connsiteX28" fmla="*/ 1459706 w 2512218"/>
                <a:gd name="connsiteY28" fmla="*/ 1757363 h 1802606"/>
                <a:gd name="connsiteX29" fmla="*/ 1419225 w 2512218"/>
                <a:gd name="connsiteY29" fmla="*/ 1743075 h 1802606"/>
                <a:gd name="connsiteX30" fmla="*/ 1383506 w 2512218"/>
                <a:gd name="connsiteY30" fmla="*/ 1716881 h 1802606"/>
                <a:gd name="connsiteX31" fmla="*/ 1285875 w 2512218"/>
                <a:gd name="connsiteY31" fmla="*/ 1616869 h 1802606"/>
                <a:gd name="connsiteX32" fmla="*/ 1042987 w 2512218"/>
                <a:gd name="connsiteY32" fmla="*/ 1345406 h 1802606"/>
                <a:gd name="connsiteX33" fmla="*/ 792956 w 2512218"/>
                <a:gd name="connsiteY33" fmla="*/ 1054894 h 1802606"/>
                <a:gd name="connsiteX34" fmla="*/ 526256 w 2512218"/>
                <a:gd name="connsiteY34" fmla="*/ 735806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2218" h="1802606">
                  <a:moveTo>
                    <a:pt x="526256" y="735806"/>
                  </a:moveTo>
                  <a:lnTo>
                    <a:pt x="314325" y="473869"/>
                  </a:lnTo>
                  <a:lnTo>
                    <a:pt x="145256" y="261938"/>
                  </a:lnTo>
                  <a:lnTo>
                    <a:pt x="0" y="76200"/>
                  </a:lnTo>
                  <a:lnTo>
                    <a:pt x="7143" y="0"/>
                  </a:lnTo>
                  <a:lnTo>
                    <a:pt x="126206" y="95250"/>
                  </a:lnTo>
                  <a:lnTo>
                    <a:pt x="381000" y="330994"/>
                  </a:lnTo>
                  <a:lnTo>
                    <a:pt x="516731" y="459581"/>
                  </a:lnTo>
                  <a:lnTo>
                    <a:pt x="702468" y="623888"/>
                  </a:lnTo>
                  <a:lnTo>
                    <a:pt x="897731" y="788194"/>
                  </a:lnTo>
                  <a:lnTo>
                    <a:pt x="1085850" y="940594"/>
                  </a:lnTo>
                  <a:lnTo>
                    <a:pt x="1288256" y="1090613"/>
                  </a:lnTo>
                  <a:lnTo>
                    <a:pt x="1569243" y="1290638"/>
                  </a:lnTo>
                  <a:lnTo>
                    <a:pt x="1785937" y="1419225"/>
                  </a:lnTo>
                  <a:lnTo>
                    <a:pt x="1971675" y="1526381"/>
                  </a:lnTo>
                  <a:lnTo>
                    <a:pt x="2190750" y="1633538"/>
                  </a:lnTo>
                  <a:lnTo>
                    <a:pt x="2388393" y="1716881"/>
                  </a:lnTo>
                  <a:lnTo>
                    <a:pt x="2493168" y="1759744"/>
                  </a:lnTo>
                  <a:lnTo>
                    <a:pt x="2507456" y="1766888"/>
                  </a:lnTo>
                  <a:lnTo>
                    <a:pt x="2512218" y="1776413"/>
                  </a:lnTo>
                  <a:lnTo>
                    <a:pt x="2505075" y="1793081"/>
                  </a:lnTo>
                  <a:lnTo>
                    <a:pt x="2490787" y="1802606"/>
                  </a:lnTo>
                  <a:lnTo>
                    <a:pt x="2276475" y="1793081"/>
                  </a:lnTo>
                  <a:lnTo>
                    <a:pt x="1969293" y="1774031"/>
                  </a:lnTo>
                  <a:lnTo>
                    <a:pt x="1666875" y="1754981"/>
                  </a:lnTo>
                  <a:lnTo>
                    <a:pt x="1612106" y="1766888"/>
                  </a:lnTo>
                  <a:lnTo>
                    <a:pt x="1559718" y="1771650"/>
                  </a:lnTo>
                  <a:lnTo>
                    <a:pt x="1507331" y="1766888"/>
                  </a:lnTo>
                  <a:lnTo>
                    <a:pt x="1459706" y="1757363"/>
                  </a:lnTo>
                  <a:lnTo>
                    <a:pt x="1419225" y="1743075"/>
                  </a:lnTo>
                  <a:lnTo>
                    <a:pt x="1383506" y="1716881"/>
                  </a:lnTo>
                  <a:lnTo>
                    <a:pt x="1285875" y="1616869"/>
                  </a:lnTo>
                  <a:lnTo>
                    <a:pt x="1042987" y="1345406"/>
                  </a:lnTo>
                  <a:lnTo>
                    <a:pt x="792956" y="1054894"/>
                  </a:lnTo>
                  <a:lnTo>
                    <a:pt x="526256" y="735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41E8E79-5961-4D1B-B7A4-CFF8876187A7}"/>
              </a:ext>
            </a:extLst>
          </p:cNvPr>
          <p:cNvGrpSpPr/>
          <p:nvPr/>
        </p:nvGrpSpPr>
        <p:grpSpPr>
          <a:xfrm>
            <a:off x="2619375" y="1504950"/>
            <a:ext cx="4573588" cy="4268788"/>
            <a:chOff x="2619375" y="1504950"/>
            <a:chExt cx="4573588" cy="4268788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07DEF93F-75B8-4989-AB3A-851DF14C61AD}"/>
                </a:ext>
              </a:extLst>
            </p:cNvPr>
            <p:cNvSpPr/>
            <p:nvPr/>
          </p:nvSpPr>
          <p:spPr>
            <a:xfrm>
              <a:off x="2619375" y="1504950"/>
              <a:ext cx="1154113" cy="1331913"/>
            </a:xfrm>
            <a:custGeom>
              <a:avLst/>
              <a:gdLst>
                <a:gd name="connsiteX0" fmla="*/ 566738 w 1154906"/>
                <a:gd name="connsiteY0" fmla="*/ 957263 h 1331119"/>
                <a:gd name="connsiteX1" fmla="*/ 445294 w 1154906"/>
                <a:gd name="connsiteY1" fmla="*/ 1064419 h 1331119"/>
                <a:gd name="connsiteX2" fmla="*/ 323850 w 1154906"/>
                <a:gd name="connsiteY2" fmla="*/ 1157288 h 1331119"/>
                <a:gd name="connsiteX3" fmla="*/ 197644 w 1154906"/>
                <a:gd name="connsiteY3" fmla="*/ 1240631 h 1331119"/>
                <a:gd name="connsiteX4" fmla="*/ 111919 w 1154906"/>
                <a:gd name="connsiteY4" fmla="*/ 1290638 h 1331119"/>
                <a:gd name="connsiteX5" fmla="*/ 45244 w 1154906"/>
                <a:gd name="connsiteY5" fmla="*/ 1326356 h 1331119"/>
                <a:gd name="connsiteX6" fmla="*/ 14288 w 1154906"/>
                <a:gd name="connsiteY6" fmla="*/ 1331119 h 1331119"/>
                <a:gd name="connsiteX7" fmla="*/ 2381 w 1154906"/>
                <a:gd name="connsiteY7" fmla="*/ 1326356 h 1331119"/>
                <a:gd name="connsiteX8" fmla="*/ 0 w 1154906"/>
                <a:gd name="connsiteY8" fmla="*/ 1312069 h 1331119"/>
                <a:gd name="connsiteX9" fmla="*/ 7144 w 1154906"/>
                <a:gd name="connsiteY9" fmla="*/ 1293019 h 1331119"/>
                <a:gd name="connsiteX10" fmla="*/ 71438 w 1154906"/>
                <a:gd name="connsiteY10" fmla="*/ 1231106 h 1331119"/>
                <a:gd name="connsiteX11" fmla="*/ 176213 w 1154906"/>
                <a:gd name="connsiteY11" fmla="*/ 1128713 h 1331119"/>
                <a:gd name="connsiteX12" fmla="*/ 259556 w 1154906"/>
                <a:gd name="connsiteY12" fmla="*/ 1040606 h 1331119"/>
                <a:gd name="connsiteX13" fmla="*/ 357188 w 1154906"/>
                <a:gd name="connsiteY13" fmla="*/ 938213 h 1331119"/>
                <a:gd name="connsiteX14" fmla="*/ 459581 w 1154906"/>
                <a:gd name="connsiteY14" fmla="*/ 814388 h 1331119"/>
                <a:gd name="connsiteX15" fmla="*/ 573881 w 1154906"/>
                <a:gd name="connsiteY15" fmla="*/ 666750 h 1331119"/>
                <a:gd name="connsiteX16" fmla="*/ 683419 w 1154906"/>
                <a:gd name="connsiteY16" fmla="*/ 511969 h 1331119"/>
                <a:gd name="connsiteX17" fmla="*/ 795338 w 1154906"/>
                <a:gd name="connsiteY17" fmla="*/ 340519 h 1331119"/>
                <a:gd name="connsiteX18" fmla="*/ 819150 w 1154906"/>
                <a:gd name="connsiteY18" fmla="*/ 297656 h 1331119"/>
                <a:gd name="connsiteX19" fmla="*/ 828675 w 1154906"/>
                <a:gd name="connsiteY19" fmla="*/ 276225 h 1331119"/>
                <a:gd name="connsiteX20" fmla="*/ 838200 w 1154906"/>
                <a:gd name="connsiteY20" fmla="*/ 242888 h 1331119"/>
                <a:gd name="connsiteX21" fmla="*/ 840581 w 1154906"/>
                <a:gd name="connsiteY21" fmla="*/ 214313 h 1331119"/>
                <a:gd name="connsiteX22" fmla="*/ 835819 w 1154906"/>
                <a:gd name="connsiteY22" fmla="*/ 180975 h 1331119"/>
                <a:gd name="connsiteX23" fmla="*/ 823913 w 1154906"/>
                <a:gd name="connsiteY23" fmla="*/ 147638 h 1331119"/>
                <a:gd name="connsiteX24" fmla="*/ 812006 w 1154906"/>
                <a:gd name="connsiteY24" fmla="*/ 133350 h 1331119"/>
                <a:gd name="connsiteX25" fmla="*/ 776288 w 1154906"/>
                <a:gd name="connsiteY25" fmla="*/ 102394 h 1331119"/>
                <a:gd name="connsiteX26" fmla="*/ 745331 w 1154906"/>
                <a:gd name="connsiteY26" fmla="*/ 76200 h 1331119"/>
                <a:gd name="connsiteX27" fmla="*/ 719138 w 1154906"/>
                <a:gd name="connsiteY27" fmla="*/ 47625 h 1331119"/>
                <a:gd name="connsiteX28" fmla="*/ 711994 w 1154906"/>
                <a:gd name="connsiteY28" fmla="*/ 23813 h 1331119"/>
                <a:gd name="connsiteX29" fmla="*/ 721519 w 1154906"/>
                <a:gd name="connsiteY29" fmla="*/ 7144 h 1331119"/>
                <a:gd name="connsiteX30" fmla="*/ 742950 w 1154906"/>
                <a:gd name="connsiteY30" fmla="*/ 2381 h 1331119"/>
                <a:gd name="connsiteX31" fmla="*/ 804863 w 1154906"/>
                <a:gd name="connsiteY31" fmla="*/ 0 h 1331119"/>
                <a:gd name="connsiteX32" fmla="*/ 862013 w 1154906"/>
                <a:gd name="connsiteY32" fmla="*/ 7144 h 1331119"/>
                <a:gd name="connsiteX33" fmla="*/ 907256 w 1154906"/>
                <a:gd name="connsiteY33" fmla="*/ 23813 h 1331119"/>
                <a:gd name="connsiteX34" fmla="*/ 952500 w 1154906"/>
                <a:gd name="connsiteY34" fmla="*/ 47625 h 1331119"/>
                <a:gd name="connsiteX35" fmla="*/ 988219 w 1154906"/>
                <a:gd name="connsiteY35" fmla="*/ 73819 h 1331119"/>
                <a:gd name="connsiteX36" fmla="*/ 1033463 w 1154906"/>
                <a:gd name="connsiteY36" fmla="*/ 114300 h 1331119"/>
                <a:gd name="connsiteX37" fmla="*/ 1081088 w 1154906"/>
                <a:gd name="connsiteY37" fmla="*/ 161925 h 1331119"/>
                <a:gd name="connsiteX38" fmla="*/ 1112044 w 1154906"/>
                <a:gd name="connsiteY38" fmla="*/ 200025 h 1331119"/>
                <a:gd name="connsiteX39" fmla="*/ 1128713 w 1154906"/>
                <a:gd name="connsiteY39" fmla="*/ 226219 h 1331119"/>
                <a:gd name="connsiteX40" fmla="*/ 1143000 w 1154906"/>
                <a:gd name="connsiteY40" fmla="*/ 250031 h 1331119"/>
                <a:gd name="connsiteX41" fmla="*/ 1152525 w 1154906"/>
                <a:gd name="connsiteY41" fmla="*/ 276225 h 1331119"/>
                <a:gd name="connsiteX42" fmla="*/ 1154906 w 1154906"/>
                <a:gd name="connsiteY42" fmla="*/ 307181 h 1331119"/>
                <a:gd name="connsiteX43" fmla="*/ 1147763 w 1154906"/>
                <a:gd name="connsiteY43" fmla="*/ 354806 h 1331119"/>
                <a:gd name="connsiteX44" fmla="*/ 1138238 w 1154906"/>
                <a:gd name="connsiteY44" fmla="*/ 369094 h 1331119"/>
                <a:gd name="connsiteX45" fmla="*/ 1116806 w 1154906"/>
                <a:gd name="connsiteY45" fmla="*/ 378619 h 1331119"/>
                <a:gd name="connsiteX46" fmla="*/ 1090613 w 1154906"/>
                <a:gd name="connsiteY46" fmla="*/ 383381 h 1331119"/>
                <a:gd name="connsiteX47" fmla="*/ 1007269 w 1154906"/>
                <a:gd name="connsiteY47" fmla="*/ 466725 h 1331119"/>
                <a:gd name="connsiteX48" fmla="*/ 940594 w 1154906"/>
                <a:gd name="connsiteY48" fmla="*/ 538163 h 1331119"/>
                <a:gd name="connsiteX49" fmla="*/ 819150 w 1154906"/>
                <a:gd name="connsiteY49" fmla="*/ 683419 h 1331119"/>
                <a:gd name="connsiteX50" fmla="*/ 704850 w 1154906"/>
                <a:gd name="connsiteY50" fmla="*/ 821531 h 1331119"/>
                <a:gd name="connsiteX51" fmla="*/ 566738 w 1154906"/>
                <a:gd name="connsiteY51" fmla="*/ 957263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4906" h="1331119">
                  <a:moveTo>
                    <a:pt x="566738" y="957263"/>
                  </a:moveTo>
                  <a:lnTo>
                    <a:pt x="445294" y="1064419"/>
                  </a:lnTo>
                  <a:lnTo>
                    <a:pt x="323850" y="1157288"/>
                  </a:lnTo>
                  <a:lnTo>
                    <a:pt x="197644" y="1240631"/>
                  </a:lnTo>
                  <a:lnTo>
                    <a:pt x="111919" y="1290638"/>
                  </a:lnTo>
                  <a:lnTo>
                    <a:pt x="45244" y="1326356"/>
                  </a:lnTo>
                  <a:lnTo>
                    <a:pt x="14288" y="1331119"/>
                  </a:lnTo>
                  <a:lnTo>
                    <a:pt x="2381" y="1326356"/>
                  </a:lnTo>
                  <a:lnTo>
                    <a:pt x="0" y="1312069"/>
                  </a:lnTo>
                  <a:lnTo>
                    <a:pt x="7144" y="1293019"/>
                  </a:lnTo>
                  <a:lnTo>
                    <a:pt x="71438" y="1231106"/>
                  </a:lnTo>
                  <a:lnTo>
                    <a:pt x="176213" y="1128713"/>
                  </a:lnTo>
                  <a:lnTo>
                    <a:pt x="259556" y="1040606"/>
                  </a:lnTo>
                  <a:lnTo>
                    <a:pt x="357188" y="938213"/>
                  </a:lnTo>
                  <a:lnTo>
                    <a:pt x="459581" y="814388"/>
                  </a:lnTo>
                  <a:lnTo>
                    <a:pt x="573881" y="666750"/>
                  </a:lnTo>
                  <a:lnTo>
                    <a:pt x="683419" y="511969"/>
                  </a:lnTo>
                  <a:lnTo>
                    <a:pt x="795338" y="340519"/>
                  </a:lnTo>
                  <a:lnTo>
                    <a:pt x="819150" y="297656"/>
                  </a:lnTo>
                  <a:lnTo>
                    <a:pt x="828675" y="276225"/>
                  </a:lnTo>
                  <a:lnTo>
                    <a:pt x="838200" y="242888"/>
                  </a:lnTo>
                  <a:lnTo>
                    <a:pt x="840581" y="214313"/>
                  </a:lnTo>
                  <a:lnTo>
                    <a:pt x="835819" y="180975"/>
                  </a:lnTo>
                  <a:lnTo>
                    <a:pt x="823913" y="147638"/>
                  </a:lnTo>
                  <a:lnTo>
                    <a:pt x="812006" y="133350"/>
                  </a:lnTo>
                  <a:lnTo>
                    <a:pt x="776288" y="102394"/>
                  </a:lnTo>
                  <a:lnTo>
                    <a:pt x="745331" y="76200"/>
                  </a:lnTo>
                  <a:lnTo>
                    <a:pt x="719138" y="47625"/>
                  </a:lnTo>
                  <a:lnTo>
                    <a:pt x="711994" y="23813"/>
                  </a:lnTo>
                  <a:lnTo>
                    <a:pt x="721519" y="7144"/>
                  </a:lnTo>
                  <a:lnTo>
                    <a:pt x="742950" y="2381"/>
                  </a:lnTo>
                  <a:lnTo>
                    <a:pt x="804863" y="0"/>
                  </a:lnTo>
                  <a:lnTo>
                    <a:pt x="862013" y="7144"/>
                  </a:lnTo>
                  <a:lnTo>
                    <a:pt x="907256" y="23813"/>
                  </a:lnTo>
                  <a:lnTo>
                    <a:pt x="952500" y="47625"/>
                  </a:lnTo>
                  <a:lnTo>
                    <a:pt x="988219" y="73819"/>
                  </a:lnTo>
                  <a:lnTo>
                    <a:pt x="1033463" y="114300"/>
                  </a:lnTo>
                  <a:lnTo>
                    <a:pt x="1081088" y="161925"/>
                  </a:lnTo>
                  <a:lnTo>
                    <a:pt x="1112044" y="200025"/>
                  </a:lnTo>
                  <a:lnTo>
                    <a:pt x="1128713" y="226219"/>
                  </a:lnTo>
                  <a:lnTo>
                    <a:pt x="1143000" y="250031"/>
                  </a:lnTo>
                  <a:lnTo>
                    <a:pt x="1152525" y="276225"/>
                  </a:lnTo>
                  <a:lnTo>
                    <a:pt x="1154906" y="307181"/>
                  </a:lnTo>
                  <a:lnTo>
                    <a:pt x="1147763" y="354806"/>
                  </a:lnTo>
                  <a:lnTo>
                    <a:pt x="1138238" y="369094"/>
                  </a:lnTo>
                  <a:lnTo>
                    <a:pt x="1116806" y="378619"/>
                  </a:lnTo>
                  <a:lnTo>
                    <a:pt x="1090613" y="383381"/>
                  </a:lnTo>
                  <a:lnTo>
                    <a:pt x="1007269" y="466725"/>
                  </a:lnTo>
                  <a:lnTo>
                    <a:pt x="940594" y="538163"/>
                  </a:lnTo>
                  <a:lnTo>
                    <a:pt x="819150" y="683419"/>
                  </a:lnTo>
                  <a:lnTo>
                    <a:pt x="704850" y="821531"/>
                  </a:lnTo>
                  <a:lnTo>
                    <a:pt x="566738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AD1AC61D-F012-44D9-A453-0D0A8124890B}"/>
                </a:ext>
              </a:extLst>
            </p:cNvPr>
            <p:cNvSpPr/>
            <p:nvPr/>
          </p:nvSpPr>
          <p:spPr>
            <a:xfrm>
              <a:off x="4608513" y="1506538"/>
              <a:ext cx="933450" cy="1212850"/>
            </a:xfrm>
            <a:custGeom>
              <a:avLst/>
              <a:gdLst>
                <a:gd name="connsiteX0" fmla="*/ 507206 w 933450"/>
                <a:gd name="connsiteY0" fmla="*/ 816769 h 1212057"/>
                <a:gd name="connsiteX1" fmla="*/ 345281 w 933450"/>
                <a:gd name="connsiteY1" fmla="*/ 971550 h 1212057"/>
                <a:gd name="connsiteX2" fmla="*/ 190500 w 933450"/>
                <a:gd name="connsiteY2" fmla="*/ 1102519 h 1212057"/>
                <a:gd name="connsiteX3" fmla="*/ 54769 w 933450"/>
                <a:gd name="connsiteY3" fmla="*/ 1202532 h 1212057"/>
                <a:gd name="connsiteX4" fmla="*/ 28575 w 933450"/>
                <a:gd name="connsiteY4" fmla="*/ 1212057 h 1212057"/>
                <a:gd name="connsiteX5" fmla="*/ 7144 w 933450"/>
                <a:gd name="connsiteY5" fmla="*/ 1209675 h 1212057"/>
                <a:gd name="connsiteX6" fmla="*/ 0 w 933450"/>
                <a:gd name="connsiteY6" fmla="*/ 1197769 h 1212057"/>
                <a:gd name="connsiteX7" fmla="*/ 4762 w 933450"/>
                <a:gd name="connsiteY7" fmla="*/ 1181100 h 1212057"/>
                <a:gd name="connsiteX8" fmla="*/ 52387 w 933450"/>
                <a:gd name="connsiteY8" fmla="*/ 1131094 h 1212057"/>
                <a:gd name="connsiteX9" fmla="*/ 119062 w 933450"/>
                <a:gd name="connsiteY9" fmla="*/ 1052513 h 1212057"/>
                <a:gd name="connsiteX10" fmla="*/ 192881 w 933450"/>
                <a:gd name="connsiteY10" fmla="*/ 964407 h 1212057"/>
                <a:gd name="connsiteX11" fmla="*/ 311944 w 933450"/>
                <a:gd name="connsiteY11" fmla="*/ 816769 h 1212057"/>
                <a:gd name="connsiteX12" fmla="*/ 435769 w 933450"/>
                <a:gd name="connsiteY12" fmla="*/ 647700 h 1212057"/>
                <a:gd name="connsiteX13" fmla="*/ 509587 w 933450"/>
                <a:gd name="connsiteY13" fmla="*/ 538163 h 1212057"/>
                <a:gd name="connsiteX14" fmla="*/ 554831 w 933450"/>
                <a:gd name="connsiteY14" fmla="*/ 461963 h 1212057"/>
                <a:gd name="connsiteX15" fmla="*/ 590550 w 933450"/>
                <a:gd name="connsiteY15" fmla="*/ 388144 h 1212057"/>
                <a:gd name="connsiteX16" fmla="*/ 619125 w 933450"/>
                <a:gd name="connsiteY16" fmla="*/ 326232 h 1212057"/>
                <a:gd name="connsiteX17" fmla="*/ 628650 w 933450"/>
                <a:gd name="connsiteY17" fmla="*/ 292894 h 1212057"/>
                <a:gd name="connsiteX18" fmla="*/ 628650 w 933450"/>
                <a:gd name="connsiteY18" fmla="*/ 261938 h 1212057"/>
                <a:gd name="connsiteX19" fmla="*/ 619125 w 933450"/>
                <a:gd name="connsiteY19" fmla="*/ 216694 h 1212057"/>
                <a:gd name="connsiteX20" fmla="*/ 600075 w 933450"/>
                <a:gd name="connsiteY20" fmla="*/ 176213 h 1212057"/>
                <a:gd name="connsiteX21" fmla="*/ 569119 w 933450"/>
                <a:gd name="connsiteY21" fmla="*/ 130969 h 1212057"/>
                <a:gd name="connsiteX22" fmla="*/ 531019 w 933450"/>
                <a:gd name="connsiteY22" fmla="*/ 90488 h 1212057"/>
                <a:gd name="connsiteX23" fmla="*/ 500062 w 933450"/>
                <a:gd name="connsiteY23" fmla="*/ 61913 h 1212057"/>
                <a:gd name="connsiteX24" fmla="*/ 485775 w 933450"/>
                <a:gd name="connsiteY24" fmla="*/ 47625 h 1212057"/>
                <a:gd name="connsiteX25" fmla="*/ 481012 w 933450"/>
                <a:gd name="connsiteY25" fmla="*/ 35719 h 1212057"/>
                <a:gd name="connsiteX26" fmla="*/ 488156 w 933450"/>
                <a:gd name="connsiteY26" fmla="*/ 16669 h 1212057"/>
                <a:gd name="connsiteX27" fmla="*/ 500062 w 933450"/>
                <a:gd name="connsiteY27" fmla="*/ 4763 h 1212057"/>
                <a:gd name="connsiteX28" fmla="*/ 521494 w 933450"/>
                <a:gd name="connsiteY28" fmla="*/ 0 h 1212057"/>
                <a:gd name="connsiteX29" fmla="*/ 550069 w 933450"/>
                <a:gd name="connsiteY29" fmla="*/ 0 h 1212057"/>
                <a:gd name="connsiteX30" fmla="*/ 590550 w 933450"/>
                <a:gd name="connsiteY30" fmla="*/ 9525 h 1212057"/>
                <a:gd name="connsiteX31" fmla="*/ 642937 w 933450"/>
                <a:gd name="connsiteY31" fmla="*/ 26194 h 1212057"/>
                <a:gd name="connsiteX32" fmla="*/ 697706 w 933450"/>
                <a:gd name="connsiteY32" fmla="*/ 45244 h 1212057"/>
                <a:gd name="connsiteX33" fmla="*/ 731044 w 933450"/>
                <a:gd name="connsiteY33" fmla="*/ 69057 h 1212057"/>
                <a:gd name="connsiteX34" fmla="*/ 783431 w 933450"/>
                <a:gd name="connsiteY34" fmla="*/ 109538 h 1212057"/>
                <a:gd name="connsiteX35" fmla="*/ 821531 w 933450"/>
                <a:gd name="connsiteY35" fmla="*/ 145257 h 1212057"/>
                <a:gd name="connsiteX36" fmla="*/ 859631 w 933450"/>
                <a:gd name="connsiteY36" fmla="*/ 180975 h 1212057"/>
                <a:gd name="connsiteX37" fmla="*/ 888206 w 933450"/>
                <a:gd name="connsiteY37" fmla="*/ 216694 h 1212057"/>
                <a:gd name="connsiteX38" fmla="*/ 921544 w 933450"/>
                <a:gd name="connsiteY38" fmla="*/ 261938 h 1212057"/>
                <a:gd name="connsiteX39" fmla="*/ 928687 w 933450"/>
                <a:gd name="connsiteY39" fmla="*/ 278607 h 1212057"/>
                <a:gd name="connsiteX40" fmla="*/ 933450 w 933450"/>
                <a:gd name="connsiteY40" fmla="*/ 295275 h 1212057"/>
                <a:gd name="connsiteX41" fmla="*/ 928687 w 933450"/>
                <a:gd name="connsiteY41" fmla="*/ 321469 h 1212057"/>
                <a:gd name="connsiteX42" fmla="*/ 916781 w 933450"/>
                <a:gd name="connsiteY42" fmla="*/ 342900 h 1212057"/>
                <a:gd name="connsiteX43" fmla="*/ 890587 w 933450"/>
                <a:gd name="connsiteY43" fmla="*/ 361950 h 1212057"/>
                <a:gd name="connsiteX44" fmla="*/ 828675 w 933450"/>
                <a:gd name="connsiteY44" fmla="*/ 431007 h 1212057"/>
                <a:gd name="connsiteX45" fmla="*/ 707231 w 933450"/>
                <a:gd name="connsiteY45" fmla="*/ 595313 h 1212057"/>
                <a:gd name="connsiteX46" fmla="*/ 642937 w 933450"/>
                <a:gd name="connsiteY46" fmla="*/ 683419 h 1212057"/>
                <a:gd name="connsiteX47" fmla="*/ 507206 w 933450"/>
                <a:gd name="connsiteY47" fmla="*/ 816769 h 121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33450" h="1212057">
                  <a:moveTo>
                    <a:pt x="507206" y="816769"/>
                  </a:moveTo>
                  <a:lnTo>
                    <a:pt x="345281" y="971550"/>
                  </a:lnTo>
                  <a:lnTo>
                    <a:pt x="190500" y="1102519"/>
                  </a:lnTo>
                  <a:lnTo>
                    <a:pt x="54769" y="1202532"/>
                  </a:lnTo>
                  <a:lnTo>
                    <a:pt x="28575" y="1212057"/>
                  </a:lnTo>
                  <a:lnTo>
                    <a:pt x="7144" y="1209675"/>
                  </a:lnTo>
                  <a:lnTo>
                    <a:pt x="0" y="1197769"/>
                  </a:lnTo>
                  <a:cubicBezTo>
                    <a:pt x="5013" y="1182729"/>
                    <a:pt x="4762" y="1188502"/>
                    <a:pt x="4762" y="1181100"/>
                  </a:cubicBezTo>
                  <a:lnTo>
                    <a:pt x="52387" y="1131094"/>
                  </a:lnTo>
                  <a:lnTo>
                    <a:pt x="119062" y="1052513"/>
                  </a:lnTo>
                  <a:lnTo>
                    <a:pt x="192881" y="964407"/>
                  </a:lnTo>
                  <a:lnTo>
                    <a:pt x="311944" y="816769"/>
                  </a:lnTo>
                  <a:lnTo>
                    <a:pt x="435769" y="647700"/>
                  </a:lnTo>
                  <a:lnTo>
                    <a:pt x="509587" y="538163"/>
                  </a:lnTo>
                  <a:lnTo>
                    <a:pt x="554831" y="461963"/>
                  </a:lnTo>
                  <a:lnTo>
                    <a:pt x="590550" y="388144"/>
                  </a:lnTo>
                  <a:lnTo>
                    <a:pt x="619125" y="326232"/>
                  </a:lnTo>
                  <a:lnTo>
                    <a:pt x="628650" y="292894"/>
                  </a:lnTo>
                  <a:lnTo>
                    <a:pt x="628650" y="261938"/>
                  </a:lnTo>
                  <a:lnTo>
                    <a:pt x="619125" y="216694"/>
                  </a:lnTo>
                  <a:lnTo>
                    <a:pt x="600075" y="176213"/>
                  </a:lnTo>
                  <a:lnTo>
                    <a:pt x="569119" y="130969"/>
                  </a:lnTo>
                  <a:lnTo>
                    <a:pt x="531019" y="90488"/>
                  </a:lnTo>
                  <a:lnTo>
                    <a:pt x="500062" y="61913"/>
                  </a:lnTo>
                  <a:lnTo>
                    <a:pt x="485775" y="47625"/>
                  </a:lnTo>
                  <a:lnTo>
                    <a:pt x="481012" y="35719"/>
                  </a:lnTo>
                  <a:lnTo>
                    <a:pt x="488156" y="16669"/>
                  </a:lnTo>
                  <a:lnTo>
                    <a:pt x="500062" y="4763"/>
                  </a:lnTo>
                  <a:lnTo>
                    <a:pt x="521494" y="0"/>
                  </a:lnTo>
                  <a:lnTo>
                    <a:pt x="550069" y="0"/>
                  </a:lnTo>
                  <a:lnTo>
                    <a:pt x="590550" y="9525"/>
                  </a:lnTo>
                  <a:lnTo>
                    <a:pt x="642937" y="26194"/>
                  </a:lnTo>
                  <a:lnTo>
                    <a:pt x="697706" y="45244"/>
                  </a:lnTo>
                  <a:lnTo>
                    <a:pt x="731044" y="69057"/>
                  </a:lnTo>
                  <a:lnTo>
                    <a:pt x="783431" y="109538"/>
                  </a:lnTo>
                  <a:lnTo>
                    <a:pt x="821531" y="145257"/>
                  </a:lnTo>
                  <a:lnTo>
                    <a:pt x="859631" y="180975"/>
                  </a:lnTo>
                  <a:lnTo>
                    <a:pt x="888206" y="216694"/>
                  </a:lnTo>
                  <a:lnTo>
                    <a:pt x="921544" y="261938"/>
                  </a:lnTo>
                  <a:lnTo>
                    <a:pt x="928687" y="278607"/>
                  </a:lnTo>
                  <a:lnTo>
                    <a:pt x="933450" y="295275"/>
                  </a:lnTo>
                  <a:lnTo>
                    <a:pt x="928687" y="321469"/>
                  </a:lnTo>
                  <a:lnTo>
                    <a:pt x="916781" y="342900"/>
                  </a:lnTo>
                  <a:lnTo>
                    <a:pt x="890587" y="361950"/>
                  </a:lnTo>
                  <a:lnTo>
                    <a:pt x="828675" y="431007"/>
                  </a:lnTo>
                  <a:lnTo>
                    <a:pt x="707231" y="595313"/>
                  </a:lnTo>
                  <a:lnTo>
                    <a:pt x="642937" y="683419"/>
                  </a:lnTo>
                  <a:lnTo>
                    <a:pt x="507206" y="816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33AECBEC-6624-4B88-9537-07DA44861457}"/>
                </a:ext>
              </a:extLst>
            </p:cNvPr>
            <p:cNvSpPr/>
            <p:nvPr/>
          </p:nvSpPr>
          <p:spPr>
            <a:xfrm>
              <a:off x="2952750" y="3606800"/>
              <a:ext cx="3600450" cy="622300"/>
            </a:xfrm>
            <a:custGeom>
              <a:avLst/>
              <a:gdLst>
                <a:gd name="connsiteX0" fmla="*/ 2190750 w 3600450"/>
                <a:gd name="connsiteY0" fmla="*/ 314325 h 622300"/>
                <a:gd name="connsiteX1" fmla="*/ 1819275 w 3600450"/>
                <a:gd name="connsiteY1" fmla="*/ 358775 h 622300"/>
                <a:gd name="connsiteX2" fmla="*/ 1476375 w 3600450"/>
                <a:gd name="connsiteY2" fmla="*/ 390525 h 622300"/>
                <a:gd name="connsiteX3" fmla="*/ 1238250 w 3600450"/>
                <a:gd name="connsiteY3" fmla="*/ 428625 h 622300"/>
                <a:gd name="connsiteX4" fmla="*/ 981075 w 3600450"/>
                <a:gd name="connsiteY4" fmla="*/ 473075 h 622300"/>
                <a:gd name="connsiteX5" fmla="*/ 777875 w 3600450"/>
                <a:gd name="connsiteY5" fmla="*/ 517525 h 622300"/>
                <a:gd name="connsiteX6" fmla="*/ 612775 w 3600450"/>
                <a:gd name="connsiteY6" fmla="*/ 558800 h 622300"/>
                <a:gd name="connsiteX7" fmla="*/ 501650 w 3600450"/>
                <a:gd name="connsiteY7" fmla="*/ 593725 h 622300"/>
                <a:gd name="connsiteX8" fmla="*/ 434975 w 3600450"/>
                <a:gd name="connsiteY8" fmla="*/ 622300 h 622300"/>
                <a:gd name="connsiteX9" fmla="*/ 390525 w 3600450"/>
                <a:gd name="connsiteY9" fmla="*/ 619125 h 622300"/>
                <a:gd name="connsiteX10" fmla="*/ 327025 w 3600450"/>
                <a:gd name="connsiteY10" fmla="*/ 600075 h 622300"/>
                <a:gd name="connsiteX11" fmla="*/ 279400 w 3600450"/>
                <a:gd name="connsiteY11" fmla="*/ 581025 h 622300"/>
                <a:gd name="connsiteX12" fmla="*/ 225425 w 3600450"/>
                <a:gd name="connsiteY12" fmla="*/ 549275 h 622300"/>
                <a:gd name="connsiteX13" fmla="*/ 184150 w 3600450"/>
                <a:gd name="connsiteY13" fmla="*/ 520700 h 622300"/>
                <a:gd name="connsiteX14" fmla="*/ 117475 w 3600450"/>
                <a:gd name="connsiteY14" fmla="*/ 469900 h 622300"/>
                <a:gd name="connsiteX15" fmla="*/ 66675 w 3600450"/>
                <a:gd name="connsiteY15" fmla="*/ 422275 h 622300"/>
                <a:gd name="connsiteX16" fmla="*/ 15875 w 3600450"/>
                <a:gd name="connsiteY16" fmla="*/ 374650 h 622300"/>
                <a:gd name="connsiteX17" fmla="*/ 3175 w 3600450"/>
                <a:gd name="connsiteY17" fmla="*/ 349250 h 622300"/>
                <a:gd name="connsiteX18" fmla="*/ 0 w 3600450"/>
                <a:gd name="connsiteY18" fmla="*/ 307975 h 622300"/>
                <a:gd name="connsiteX19" fmla="*/ 9525 w 3600450"/>
                <a:gd name="connsiteY19" fmla="*/ 288925 h 622300"/>
                <a:gd name="connsiteX20" fmla="*/ 25400 w 3600450"/>
                <a:gd name="connsiteY20" fmla="*/ 285750 h 622300"/>
                <a:gd name="connsiteX21" fmla="*/ 57150 w 3600450"/>
                <a:gd name="connsiteY21" fmla="*/ 295275 h 622300"/>
                <a:gd name="connsiteX22" fmla="*/ 88900 w 3600450"/>
                <a:gd name="connsiteY22" fmla="*/ 317500 h 622300"/>
                <a:gd name="connsiteX23" fmla="*/ 155575 w 3600450"/>
                <a:gd name="connsiteY23" fmla="*/ 349250 h 622300"/>
                <a:gd name="connsiteX24" fmla="*/ 231775 w 3600450"/>
                <a:gd name="connsiteY24" fmla="*/ 368300 h 622300"/>
                <a:gd name="connsiteX25" fmla="*/ 320675 w 3600450"/>
                <a:gd name="connsiteY25" fmla="*/ 381000 h 622300"/>
                <a:gd name="connsiteX26" fmla="*/ 415925 w 3600450"/>
                <a:gd name="connsiteY26" fmla="*/ 384175 h 622300"/>
                <a:gd name="connsiteX27" fmla="*/ 485775 w 3600450"/>
                <a:gd name="connsiteY27" fmla="*/ 377825 h 622300"/>
                <a:gd name="connsiteX28" fmla="*/ 673100 w 3600450"/>
                <a:gd name="connsiteY28" fmla="*/ 346075 h 622300"/>
                <a:gd name="connsiteX29" fmla="*/ 1047750 w 3600450"/>
                <a:gd name="connsiteY29" fmla="*/ 285750 h 622300"/>
                <a:gd name="connsiteX30" fmla="*/ 1612900 w 3600450"/>
                <a:gd name="connsiteY30" fmla="*/ 196850 h 622300"/>
                <a:gd name="connsiteX31" fmla="*/ 1898650 w 3600450"/>
                <a:gd name="connsiteY31" fmla="*/ 152400 h 622300"/>
                <a:gd name="connsiteX32" fmla="*/ 2327275 w 3600450"/>
                <a:gd name="connsiteY32" fmla="*/ 130175 h 622300"/>
                <a:gd name="connsiteX33" fmla="*/ 2819400 w 3600450"/>
                <a:gd name="connsiteY33" fmla="*/ 92075 h 622300"/>
                <a:gd name="connsiteX34" fmla="*/ 2927350 w 3600450"/>
                <a:gd name="connsiteY34" fmla="*/ 53975 h 622300"/>
                <a:gd name="connsiteX35" fmla="*/ 3041650 w 3600450"/>
                <a:gd name="connsiteY35" fmla="*/ 0 h 622300"/>
                <a:gd name="connsiteX36" fmla="*/ 3133725 w 3600450"/>
                <a:gd name="connsiteY36" fmla="*/ 3175 h 622300"/>
                <a:gd name="connsiteX37" fmla="*/ 3216275 w 3600450"/>
                <a:gd name="connsiteY37" fmla="*/ 15875 h 622300"/>
                <a:gd name="connsiteX38" fmla="*/ 3317875 w 3600450"/>
                <a:gd name="connsiteY38" fmla="*/ 44450 h 622300"/>
                <a:gd name="connsiteX39" fmla="*/ 3419475 w 3600450"/>
                <a:gd name="connsiteY39" fmla="*/ 79375 h 622300"/>
                <a:gd name="connsiteX40" fmla="*/ 3559175 w 3600450"/>
                <a:gd name="connsiteY40" fmla="*/ 142875 h 622300"/>
                <a:gd name="connsiteX41" fmla="*/ 3587750 w 3600450"/>
                <a:gd name="connsiteY41" fmla="*/ 165100 h 622300"/>
                <a:gd name="connsiteX42" fmla="*/ 3600450 w 3600450"/>
                <a:gd name="connsiteY42" fmla="*/ 193675 h 622300"/>
                <a:gd name="connsiteX43" fmla="*/ 3600450 w 3600450"/>
                <a:gd name="connsiteY43" fmla="*/ 228600 h 622300"/>
                <a:gd name="connsiteX44" fmla="*/ 3587750 w 3600450"/>
                <a:gd name="connsiteY44" fmla="*/ 254000 h 622300"/>
                <a:gd name="connsiteX45" fmla="*/ 3536950 w 3600450"/>
                <a:gd name="connsiteY45" fmla="*/ 285750 h 622300"/>
                <a:gd name="connsiteX46" fmla="*/ 3390900 w 3600450"/>
                <a:gd name="connsiteY46" fmla="*/ 288925 h 622300"/>
                <a:gd name="connsiteX47" fmla="*/ 3038475 w 3600450"/>
                <a:gd name="connsiteY47" fmla="*/ 276225 h 622300"/>
                <a:gd name="connsiteX48" fmla="*/ 2622550 w 3600450"/>
                <a:gd name="connsiteY48" fmla="*/ 285750 h 622300"/>
                <a:gd name="connsiteX49" fmla="*/ 2190750 w 3600450"/>
                <a:gd name="connsiteY49" fmla="*/ 314325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0450" h="622300">
                  <a:moveTo>
                    <a:pt x="2190750" y="314325"/>
                  </a:moveTo>
                  <a:lnTo>
                    <a:pt x="1819275" y="358775"/>
                  </a:lnTo>
                  <a:lnTo>
                    <a:pt x="1476375" y="390525"/>
                  </a:lnTo>
                  <a:lnTo>
                    <a:pt x="1238250" y="428625"/>
                  </a:lnTo>
                  <a:lnTo>
                    <a:pt x="981075" y="473075"/>
                  </a:lnTo>
                  <a:lnTo>
                    <a:pt x="777875" y="517525"/>
                  </a:lnTo>
                  <a:lnTo>
                    <a:pt x="612775" y="558800"/>
                  </a:lnTo>
                  <a:lnTo>
                    <a:pt x="501650" y="593725"/>
                  </a:lnTo>
                  <a:lnTo>
                    <a:pt x="434975" y="622300"/>
                  </a:lnTo>
                  <a:lnTo>
                    <a:pt x="390525" y="619125"/>
                  </a:lnTo>
                  <a:lnTo>
                    <a:pt x="327025" y="600075"/>
                  </a:lnTo>
                  <a:lnTo>
                    <a:pt x="279400" y="581025"/>
                  </a:lnTo>
                  <a:lnTo>
                    <a:pt x="225425" y="549275"/>
                  </a:lnTo>
                  <a:lnTo>
                    <a:pt x="184150" y="520700"/>
                  </a:lnTo>
                  <a:lnTo>
                    <a:pt x="117475" y="469900"/>
                  </a:lnTo>
                  <a:lnTo>
                    <a:pt x="66675" y="422275"/>
                  </a:lnTo>
                  <a:lnTo>
                    <a:pt x="15875" y="374650"/>
                  </a:lnTo>
                  <a:lnTo>
                    <a:pt x="3175" y="349250"/>
                  </a:lnTo>
                  <a:lnTo>
                    <a:pt x="0" y="307975"/>
                  </a:lnTo>
                  <a:lnTo>
                    <a:pt x="9525" y="288925"/>
                  </a:lnTo>
                  <a:lnTo>
                    <a:pt x="25400" y="285750"/>
                  </a:lnTo>
                  <a:lnTo>
                    <a:pt x="57150" y="295275"/>
                  </a:lnTo>
                  <a:lnTo>
                    <a:pt x="88900" y="317500"/>
                  </a:lnTo>
                  <a:lnTo>
                    <a:pt x="155575" y="349250"/>
                  </a:lnTo>
                  <a:lnTo>
                    <a:pt x="231775" y="368300"/>
                  </a:lnTo>
                  <a:lnTo>
                    <a:pt x="320675" y="381000"/>
                  </a:lnTo>
                  <a:lnTo>
                    <a:pt x="415925" y="384175"/>
                  </a:lnTo>
                  <a:lnTo>
                    <a:pt x="485775" y="377825"/>
                  </a:lnTo>
                  <a:lnTo>
                    <a:pt x="673100" y="346075"/>
                  </a:lnTo>
                  <a:lnTo>
                    <a:pt x="1047750" y="285750"/>
                  </a:lnTo>
                  <a:lnTo>
                    <a:pt x="1612900" y="196850"/>
                  </a:lnTo>
                  <a:lnTo>
                    <a:pt x="1898650" y="152400"/>
                  </a:lnTo>
                  <a:lnTo>
                    <a:pt x="2327275" y="130175"/>
                  </a:lnTo>
                  <a:lnTo>
                    <a:pt x="2819400" y="92075"/>
                  </a:lnTo>
                  <a:lnTo>
                    <a:pt x="2927350" y="53975"/>
                  </a:lnTo>
                  <a:lnTo>
                    <a:pt x="3041650" y="0"/>
                  </a:lnTo>
                  <a:lnTo>
                    <a:pt x="3133725" y="3175"/>
                  </a:lnTo>
                  <a:lnTo>
                    <a:pt x="3216275" y="15875"/>
                  </a:lnTo>
                  <a:lnTo>
                    <a:pt x="3317875" y="44450"/>
                  </a:lnTo>
                  <a:lnTo>
                    <a:pt x="3419475" y="79375"/>
                  </a:lnTo>
                  <a:lnTo>
                    <a:pt x="3559175" y="142875"/>
                  </a:lnTo>
                  <a:lnTo>
                    <a:pt x="3587750" y="165100"/>
                  </a:lnTo>
                  <a:lnTo>
                    <a:pt x="3600450" y="193675"/>
                  </a:lnTo>
                  <a:lnTo>
                    <a:pt x="3600450" y="228600"/>
                  </a:lnTo>
                  <a:lnTo>
                    <a:pt x="3587750" y="254000"/>
                  </a:lnTo>
                  <a:lnTo>
                    <a:pt x="3536950" y="285750"/>
                  </a:lnTo>
                  <a:lnTo>
                    <a:pt x="3390900" y="288925"/>
                  </a:lnTo>
                  <a:lnTo>
                    <a:pt x="3038475" y="276225"/>
                  </a:lnTo>
                  <a:lnTo>
                    <a:pt x="2622550" y="285750"/>
                  </a:lnTo>
                  <a:lnTo>
                    <a:pt x="21907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CDBC4EB7-81E0-484C-B891-8037DCBC8255}"/>
                </a:ext>
              </a:extLst>
            </p:cNvPr>
            <p:cNvSpPr/>
            <p:nvPr/>
          </p:nvSpPr>
          <p:spPr>
            <a:xfrm>
              <a:off x="3300413" y="1976438"/>
              <a:ext cx="1481137" cy="358775"/>
            </a:xfrm>
            <a:custGeom>
              <a:avLst/>
              <a:gdLst>
                <a:gd name="connsiteX0" fmla="*/ 1019175 w 1481137"/>
                <a:gd name="connsiteY0" fmla="*/ 252412 h 359568"/>
                <a:gd name="connsiteX1" fmla="*/ 731043 w 1481137"/>
                <a:gd name="connsiteY1" fmla="*/ 304800 h 359568"/>
                <a:gd name="connsiteX2" fmla="*/ 492918 w 1481137"/>
                <a:gd name="connsiteY2" fmla="*/ 340518 h 359568"/>
                <a:gd name="connsiteX3" fmla="*/ 354806 w 1481137"/>
                <a:gd name="connsiteY3" fmla="*/ 359568 h 359568"/>
                <a:gd name="connsiteX4" fmla="*/ 257175 w 1481137"/>
                <a:gd name="connsiteY4" fmla="*/ 357187 h 359568"/>
                <a:gd name="connsiteX5" fmla="*/ 180975 w 1481137"/>
                <a:gd name="connsiteY5" fmla="*/ 350043 h 359568"/>
                <a:gd name="connsiteX6" fmla="*/ 107156 w 1481137"/>
                <a:gd name="connsiteY6" fmla="*/ 333375 h 359568"/>
                <a:gd name="connsiteX7" fmla="*/ 0 w 1481137"/>
                <a:gd name="connsiteY7" fmla="*/ 288131 h 359568"/>
                <a:gd name="connsiteX8" fmla="*/ 54768 w 1481137"/>
                <a:gd name="connsiteY8" fmla="*/ 188118 h 359568"/>
                <a:gd name="connsiteX9" fmla="*/ 197643 w 1481137"/>
                <a:gd name="connsiteY9" fmla="*/ 200025 h 359568"/>
                <a:gd name="connsiteX10" fmla="*/ 350043 w 1481137"/>
                <a:gd name="connsiteY10" fmla="*/ 197643 h 359568"/>
                <a:gd name="connsiteX11" fmla="*/ 507206 w 1481137"/>
                <a:gd name="connsiteY11" fmla="*/ 183356 h 359568"/>
                <a:gd name="connsiteX12" fmla="*/ 690562 w 1481137"/>
                <a:gd name="connsiteY12" fmla="*/ 154781 h 359568"/>
                <a:gd name="connsiteX13" fmla="*/ 828675 w 1481137"/>
                <a:gd name="connsiteY13" fmla="*/ 128587 h 359568"/>
                <a:gd name="connsiteX14" fmla="*/ 923925 w 1481137"/>
                <a:gd name="connsiteY14" fmla="*/ 104775 h 359568"/>
                <a:gd name="connsiteX15" fmla="*/ 1033462 w 1481137"/>
                <a:gd name="connsiteY15" fmla="*/ 71437 h 359568"/>
                <a:gd name="connsiteX16" fmla="*/ 1114425 w 1481137"/>
                <a:gd name="connsiteY16" fmla="*/ 38100 h 359568"/>
                <a:gd name="connsiteX17" fmla="*/ 1181100 w 1481137"/>
                <a:gd name="connsiteY17" fmla="*/ 0 h 359568"/>
                <a:gd name="connsiteX18" fmla="*/ 1235868 w 1481137"/>
                <a:gd name="connsiteY18" fmla="*/ 11906 h 359568"/>
                <a:gd name="connsiteX19" fmla="*/ 1319212 w 1481137"/>
                <a:gd name="connsiteY19" fmla="*/ 38100 h 359568"/>
                <a:gd name="connsiteX20" fmla="*/ 1397793 w 1481137"/>
                <a:gd name="connsiteY20" fmla="*/ 66675 h 359568"/>
                <a:gd name="connsiteX21" fmla="*/ 1452562 w 1481137"/>
                <a:gd name="connsiteY21" fmla="*/ 95250 h 359568"/>
                <a:gd name="connsiteX22" fmla="*/ 1466850 w 1481137"/>
                <a:gd name="connsiteY22" fmla="*/ 107156 h 359568"/>
                <a:gd name="connsiteX23" fmla="*/ 1476375 w 1481137"/>
                <a:gd name="connsiteY23" fmla="*/ 121443 h 359568"/>
                <a:gd name="connsiteX24" fmla="*/ 1481137 w 1481137"/>
                <a:gd name="connsiteY24" fmla="*/ 138112 h 359568"/>
                <a:gd name="connsiteX25" fmla="*/ 1473993 w 1481137"/>
                <a:gd name="connsiteY25" fmla="*/ 159543 h 359568"/>
                <a:gd name="connsiteX26" fmla="*/ 1454943 w 1481137"/>
                <a:gd name="connsiteY26" fmla="*/ 176212 h 359568"/>
                <a:gd name="connsiteX27" fmla="*/ 1419225 w 1481137"/>
                <a:gd name="connsiteY27" fmla="*/ 195262 h 359568"/>
                <a:gd name="connsiteX28" fmla="*/ 1383506 w 1481137"/>
                <a:gd name="connsiteY28" fmla="*/ 204787 h 359568"/>
                <a:gd name="connsiteX29" fmla="*/ 1312068 w 1481137"/>
                <a:gd name="connsiteY29" fmla="*/ 202406 h 359568"/>
                <a:gd name="connsiteX30" fmla="*/ 1235868 w 1481137"/>
                <a:gd name="connsiteY30" fmla="*/ 211931 h 359568"/>
                <a:gd name="connsiteX31" fmla="*/ 1019175 w 1481137"/>
                <a:gd name="connsiteY31" fmla="*/ 25241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7" h="359568">
                  <a:moveTo>
                    <a:pt x="1019175" y="252412"/>
                  </a:moveTo>
                  <a:lnTo>
                    <a:pt x="731043" y="304800"/>
                  </a:lnTo>
                  <a:lnTo>
                    <a:pt x="492918" y="340518"/>
                  </a:lnTo>
                  <a:lnTo>
                    <a:pt x="354806" y="359568"/>
                  </a:lnTo>
                  <a:lnTo>
                    <a:pt x="257175" y="357187"/>
                  </a:lnTo>
                  <a:lnTo>
                    <a:pt x="180975" y="350043"/>
                  </a:lnTo>
                  <a:lnTo>
                    <a:pt x="107156" y="333375"/>
                  </a:lnTo>
                  <a:lnTo>
                    <a:pt x="0" y="288131"/>
                  </a:lnTo>
                  <a:lnTo>
                    <a:pt x="54768" y="188118"/>
                  </a:lnTo>
                  <a:lnTo>
                    <a:pt x="197643" y="200025"/>
                  </a:lnTo>
                  <a:lnTo>
                    <a:pt x="350043" y="197643"/>
                  </a:lnTo>
                  <a:lnTo>
                    <a:pt x="507206" y="183356"/>
                  </a:lnTo>
                  <a:lnTo>
                    <a:pt x="690562" y="154781"/>
                  </a:lnTo>
                  <a:lnTo>
                    <a:pt x="828675" y="128587"/>
                  </a:lnTo>
                  <a:lnTo>
                    <a:pt x="923925" y="104775"/>
                  </a:lnTo>
                  <a:lnTo>
                    <a:pt x="1033462" y="71437"/>
                  </a:lnTo>
                  <a:lnTo>
                    <a:pt x="1114425" y="38100"/>
                  </a:lnTo>
                  <a:lnTo>
                    <a:pt x="1181100" y="0"/>
                  </a:lnTo>
                  <a:lnTo>
                    <a:pt x="1235868" y="11906"/>
                  </a:lnTo>
                  <a:lnTo>
                    <a:pt x="1319212" y="38100"/>
                  </a:lnTo>
                  <a:lnTo>
                    <a:pt x="1397793" y="66675"/>
                  </a:lnTo>
                  <a:lnTo>
                    <a:pt x="1452562" y="95250"/>
                  </a:lnTo>
                  <a:lnTo>
                    <a:pt x="1466850" y="107156"/>
                  </a:lnTo>
                  <a:lnTo>
                    <a:pt x="1476375" y="121443"/>
                  </a:lnTo>
                  <a:lnTo>
                    <a:pt x="1481137" y="138112"/>
                  </a:lnTo>
                  <a:lnTo>
                    <a:pt x="1473993" y="159543"/>
                  </a:lnTo>
                  <a:lnTo>
                    <a:pt x="1454943" y="176212"/>
                  </a:lnTo>
                  <a:lnTo>
                    <a:pt x="1419225" y="195262"/>
                  </a:lnTo>
                  <a:lnTo>
                    <a:pt x="1383506" y="204787"/>
                  </a:lnTo>
                  <a:lnTo>
                    <a:pt x="1312068" y="202406"/>
                  </a:lnTo>
                  <a:lnTo>
                    <a:pt x="1235868" y="211931"/>
                  </a:lnTo>
                  <a:lnTo>
                    <a:pt x="10191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F90E8313-329E-4BE3-9A48-9F8A71122DB5}"/>
                </a:ext>
              </a:extLst>
            </p:cNvPr>
            <p:cNvSpPr/>
            <p:nvPr/>
          </p:nvSpPr>
          <p:spPr>
            <a:xfrm>
              <a:off x="3589338" y="2276475"/>
              <a:ext cx="687387" cy="757238"/>
            </a:xfrm>
            <a:custGeom>
              <a:avLst/>
              <a:gdLst>
                <a:gd name="connsiteX0" fmla="*/ 378619 w 688181"/>
                <a:gd name="connsiteY0" fmla="*/ 495300 h 757238"/>
                <a:gd name="connsiteX1" fmla="*/ 288131 w 688181"/>
                <a:gd name="connsiteY1" fmla="*/ 333375 h 757238"/>
                <a:gd name="connsiteX2" fmla="*/ 247650 w 688181"/>
                <a:gd name="connsiteY2" fmla="*/ 266700 h 757238"/>
                <a:gd name="connsiteX3" fmla="*/ 211931 w 688181"/>
                <a:gd name="connsiteY3" fmla="*/ 211931 h 757238"/>
                <a:gd name="connsiteX4" fmla="*/ 171450 w 688181"/>
                <a:gd name="connsiteY4" fmla="*/ 152400 h 757238"/>
                <a:gd name="connsiteX5" fmla="*/ 145256 w 688181"/>
                <a:gd name="connsiteY5" fmla="*/ 123825 h 757238"/>
                <a:gd name="connsiteX6" fmla="*/ 104775 w 688181"/>
                <a:gd name="connsiteY6" fmla="*/ 85725 h 757238"/>
                <a:gd name="connsiteX7" fmla="*/ 0 w 688181"/>
                <a:gd name="connsiteY7" fmla="*/ 9525 h 757238"/>
                <a:gd name="connsiteX8" fmla="*/ 169069 w 688181"/>
                <a:gd name="connsiteY8" fmla="*/ 0 h 757238"/>
                <a:gd name="connsiteX9" fmla="*/ 316706 w 688181"/>
                <a:gd name="connsiteY9" fmla="*/ 104775 h 757238"/>
                <a:gd name="connsiteX10" fmla="*/ 378619 w 688181"/>
                <a:gd name="connsiteY10" fmla="*/ 150019 h 757238"/>
                <a:gd name="connsiteX11" fmla="*/ 445294 w 688181"/>
                <a:gd name="connsiteY11" fmla="*/ 197644 h 757238"/>
                <a:gd name="connsiteX12" fmla="*/ 502444 w 688181"/>
                <a:gd name="connsiteY12" fmla="*/ 245269 h 757238"/>
                <a:gd name="connsiteX13" fmla="*/ 564356 w 688181"/>
                <a:gd name="connsiteY13" fmla="*/ 307181 h 757238"/>
                <a:gd name="connsiteX14" fmla="*/ 611981 w 688181"/>
                <a:gd name="connsiteY14" fmla="*/ 357188 h 757238"/>
                <a:gd name="connsiteX15" fmla="*/ 638175 w 688181"/>
                <a:gd name="connsiteY15" fmla="*/ 395288 h 757238"/>
                <a:gd name="connsiteX16" fmla="*/ 659606 w 688181"/>
                <a:gd name="connsiteY16" fmla="*/ 433388 h 757238"/>
                <a:gd name="connsiteX17" fmla="*/ 673894 w 688181"/>
                <a:gd name="connsiteY17" fmla="*/ 476250 h 757238"/>
                <a:gd name="connsiteX18" fmla="*/ 681037 w 688181"/>
                <a:gd name="connsiteY18" fmla="*/ 516731 h 757238"/>
                <a:gd name="connsiteX19" fmla="*/ 688181 w 688181"/>
                <a:gd name="connsiteY19" fmla="*/ 566738 h 757238"/>
                <a:gd name="connsiteX20" fmla="*/ 688181 w 688181"/>
                <a:gd name="connsiteY20" fmla="*/ 609600 h 757238"/>
                <a:gd name="connsiteX21" fmla="*/ 678656 w 688181"/>
                <a:gd name="connsiteY21" fmla="*/ 654844 h 757238"/>
                <a:gd name="connsiteX22" fmla="*/ 661987 w 688181"/>
                <a:gd name="connsiteY22" fmla="*/ 692944 h 757238"/>
                <a:gd name="connsiteX23" fmla="*/ 642937 w 688181"/>
                <a:gd name="connsiteY23" fmla="*/ 716756 h 757238"/>
                <a:gd name="connsiteX24" fmla="*/ 621506 w 688181"/>
                <a:gd name="connsiteY24" fmla="*/ 740569 h 757238"/>
                <a:gd name="connsiteX25" fmla="*/ 597694 w 688181"/>
                <a:gd name="connsiteY25" fmla="*/ 754856 h 757238"/>
                <a:gd name="connsiteX26" fmla="*/ 561975 w 688181"/>
                <a:gd name="connsiteY26" fmla="*/ 757238 h 757238"/>
                <a:gd name="connsiteX27" fmla="*/ 535781 w 688181"/>
                <a:gd name="connsiteY27" fmla="*/ 750094 h 757238"/>
                <a:gd name="connsiteX28" fmla="*/ 502444 w 688181"/>
                <a:gd name="connsiteY28" fmla="*/ 728663 h 757238"/>
                <a:gd name="connsiteX29" fmla="*/ 466725 w 688181"/>
                <a:gd name="connsiteY29" fmla="*/ 697706 h 757238"/>
                <a:gd name="connsiteX30" fmla="*/ 452437 w 688181"/>
                <a:gd name="connsiteY30" fmla="*/ 664369 h 757238"/>
                <a:gd name="connsiteX31" fmla="*/ 378619 w 688181"/>
                <a:gd name="connsiteY31" fmla="*/ 49530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8181" h="757238">
                  <a:moveTo>
                    <a:pt x="378619" y="495300"/>
                  </a:moveTo>
                  <a:lnTo>
                    <a:pt x="288131" y="333375"/>
                  </a:lnTo>
                  <a:lnTo>
                    <a:pt x="247650" y="266700"/>
                  </a:lnTo>
                  <a:lnTo>
                    <a:pt x="211931" y="211931"/>
                  </a:lnTo>
                  <a:lnTo>
                    <a:pt x="171450" y="152400"/>
                  </a:lnTo>
                  <a:lnTo>
                    <a:pt x="145256" y="123825"/>
                  </a:lnTo>
                  <a:lnTo>
                    <a:pt x="104775" y="85725"/>
                  </a:lnTo>
                  <a:lnTo>
                    <a:pt x="0" y="9525"/>
                  </a:lnTo>
                  <a:lnTo>
                    <a:pt x="169069" y="0"/>
                  </a:lnTo>
                  <a:lnTo>
                    <a:pt x="316706" y="104775"/>
                  </a:lnTo>
                  <a:lnTo>
                    <a:pt x="378619" y="150019"/>
                  </a:lnTo>
                  <a:lnTo>
                    <a:pt x="445294" y="197644"/>
                  </a:lnTo>
                  <a:lnTo>
                    <a:pt x="502444" y="245269"/>
                  </a:lnTo>
                  <a:lnTo>
                    <a:pt x="564356" y="307181"/>
                  </a:lnTo>
                  <a:lnTo>
                    <a:pt x="611981" y="357188"/>
                  </a:lnTo>
                  <a:lnTo>
                    <a:pt x="638175" y="395288"/>
                  </a:lnTo>
                  <a:lnTo>
                    <a:pt x="659606" y="433388"/>
                  </a:lnTo>
                  <a:lnTo>
                    <a:pt x="673894" y="476250"/>
                  </a:lnTo>
                  <a:lnTo>
                    <a:pt x="681037" y="516731"/>
                  </a:lnTo>
                  <a:lnTo>
                    <a:pt x="688181" y="566738"/>
                  </a:lnTo>
                  <a:lnTo>
                    <a:pt x="688181" y="609600"/>
                  </a:lnTo>
                  <a:lnTo>
                    <a:pt x="678656" y="654844"/>
                  </a:lnTo>
                  <a:lnTo>
                    <a:pt x="661987" y="692944"/>
                  </a:lnTo>
                  <a:lnTo>
                    <a:pt x="642937" y="716756"/>
                  </a:lnTo>
                  <a:lnTo>
                    <a:pt x="621506" y="740569"/>
                  </a:lnTo>
                  <a:lnTo>
                    <a:pt x="597694" y="754856"/>
                  </a:lnTo>
                  <a:lnTo>
                    <a:pt x="561975" y="757238"/>
                  </a:lnTo>
                  <a:lnTo>
                    <a:pt x="535781" y="750094"/>
                  </a:lnTo>
                  <a:lnTo>
                    <a:pt x="502444" y="728663"/>
                  </a:lnTo>
                  <a:lnTo>
                    <a:pt x="466725" y="697706"/>
                  </a:lnTo>
                  <a:lnTo>
                    <a:pt x="452437" y="664369"/>
                  </a:lnTo>
                  <a:lnTo>
                    <a:pt x="378619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A8912283-D3FB-49EB-BC43-3614CC3EC676}"/>
                </a:ext>
              </a:extLst>
            </p:cNvPr>
            <p:cNvSpPr/>
            <p:nvPr/>
          </p:nvSpPr>
          <p:spPr>
            <a:xfrm>
              <a:off x="5214938" y="1885950"/>
              <a:ext cx="1460500" cy="382588"/>
            </a:xfrm>
            <a:custGeom>
              <a:avLst/>
              <a:gdLst>
                <a:gd name="connsiteX0" fmla="*/ 909637 w 1459706"/>
                <a:gd name="connsiteY0" fmla="*/ 295275 h 383381"/>
                <a:gd name="connsiteX1" fmla="*/ 604837 w 1459706"/>
                <a:gd name="connsiteY1" fmla="*/ 338138 h 383381"/>
                <a:gd name="connsiteX2" fmla="*/ 471487 w 1459706"/>
                <a:gd name="connsiteY2" fmla="*/ 364331 h 383381"/>
                <a:gd name="connsiteX3" fmla="*/ 395287 w 1459706"/>
                <a:gd name="connsiteY3" fmla="*/ 376238 h 383381"/>
                <a:gd name="connsiteX4" fmla="*/ 352425 w 1459706"/>
                <a:gd name="connsiteY4" fmla="*/ 381000 h 383381"/>
                <a:gd name="connsiteX5" fmla="*/ 302418 w 1459706"/>
                <a:gd name="connsiteY5" fmla="*/ 383381 h 383381"/>
                <a:gd name="connsiteX6" fmla="*/ 271462 w 1459706"/>
                <a:gd name="connsiteY6" fmla="*/ 381000 h 383381"/>
                <a:gd name="connsiteX7" fmla="*/ 214312 w 1459706"/>
                <a:gd name="connsiteY7" fmla="*/ 366713 h 383381"/>
                <a:gd name="connsiteX8" fmla="*/ 142875 w 1459706"/>
                <a:gd name="connsiteY8" fmla="*/ 340519 h 383381"/>
                <a:gd name="connsiteX9" fmla="*/ 73818 w 1459706"/>
                <a:gd name="connsiteY9" fmla="*/ 311944 h 383381"/>
                <a:gd name="connsiteX10" fmla="*/ 0 w 1459706"/>
                <a:gd name="connsiteY10" fmla="*/ 276225 h 383381"/>
                <a:gd name="connsiteX11" fmla="*/ 45243 w 1459706"/>
                <a:gd name="connsiteY11" fmla="*/ 190500 h 383381"/>
                <a:gd name="connsiteX12" fmla="*/ 157162 w 1459706"/>
                <a:gd name="connsiteY12" fmla="*/ 207169 h 383381"/>
                <a:gd name="connsiteX13" fmla="*/ 300037 w 1459706"/>
                <a:gd name="connsiteY13" fmla="*/ 214313 h 383381"/>
                <a:gd name="connsiteX14" fmla="*/ 404812 w 1459706"/>
                <a:gd name="connsiteY14" fmla="*/ 209550 h 383381"/>
                <a:gd name="connsiteX15" fmla="*/ 531018 w 1459706"/>
                <a:gd name="connsiteY15" fmla="*/ 195263 h 383381"/>
                <a:gd name="connsiteX16" fmla="*/ 676275 w 1459706"/>
                <a:gd name="connsiteY16" fmla="*/ 173831 h 383381"/>
                <a:gd name="connsiteX17" fmla="*/ 812006 w 1459706"/>
                <a:gd name="connsiteY17" fmla="*/ 147638 h 383381"/>
                <a:gd name="connsiteX18" fmla="*/ 904875 w 1459706"/>
                <a:gd name="connsiteY18" fmla="*/ 123825 h 383381"/>
                <a:gd name="connsiteX19" fmla="*/ 981075 w 1459706"/>
                <a:gd name="connsiteY19" fmla="*/ 100013 h 383381"/>
                <a:gd name="connsiteX20" fmla="*/ 1047750 w 1459706"/>
                <a:gd name="connsiteY20" fmla="*/ 69056 h 383381"/>
                <a:gd name="connsiteX21" fmla="*/ 1147762 w 1459706"/>
                <a:gd name="connsiteY21" fmla="*/ 21431 h 383381"/>
                <a:gd name="connsiteX22" fmla="*/ 1188243 w 1459706"/>
                <a:gd name="connsiteY22" fmla="*/ 0 h 383381"/>
                <a:gd name="connsiteX23" fmla="*/ 1257300 w 1459706"/>
                <a:gd name="connsiteY23" fmla="*/ 14288 h 383381"/>
                <a:gd name="connsiteX24" fmla="*/ 1333500 w 1459706"/>
                <a:gd name="connsiteY24" fmla="*/ 33338 h 383381"/>
                <a:gd name="connsiteX25" fmla="*/ 1385887 w 1459706"/>
                <a:gd name="connsiteY25" fmla="*/ 50006 h 383381"/>
                <a:gd name="connsiteX26" fmla="*/ 1426368 w 1459706"/>
                <a:gd name="connsiteY26" fmla="*/ 69056 h 383381"/>
                <a:gd name="connsiteX27" fmla="*/ 1443037 w 1459706"/>
                <a:gd name="connsiteY27" fmla="*/ 78581 h 383381"/>
                <a:gd name="connsiteX28" fmla="*/ 1454943 w 1459706"/>
                <a:gd name="connsiteY28" fmla="*/ 97631 h 383381"/>
                <a:gd name="connsiteX29" fmla="*/ 1459706 w 1459706"/>
                <a:gd name="connsiteY29" fmla="*/ 121444 h 383381"/>
                <a:gd name="connsiteX30" fmla="*/ 1457325 w 1459706"/>
                <a:gd name="connsiteY30" fmla="*/ 150019 h 383381"/>
                <a:gd name="connsiteX31" fmla="*/ 1445418 w 1459706"/>
                <a:gd name="connsiteY31" fmla="*/ 173831 h 383381"/>
                <a:gd name="connsiteX32" fmla="*/ 1404937 w 1459706"/>
                <a:gd name="connsiteY32" fmla="*/ 209550 h 383381"/>
                <a:gd name="connsiteX33" fmla="*/ 1369218 w 1459706"/>
                <a:gd name="connsiteY33" fmla="*/ 226219 h 383381"/>
                <a:gd name="connsiteX34" fmla="*/ 1257300 w 1459706"/>
                <a:gd name="connsiteY34" fmla="*/ 238125 h 383381"/>
                <a:gd name="connsiteX35" fmla="*/ 1085850 w 1459706"/>
                <a:gd name="connsiteY35" fmla="*/ 266700 h 383381"/>
                <a:gd name="connsiteX36" fmla="*/ 909637 w 1459706"/>
                <a:gd name="connsiteY36" fmla="*/ 295275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9706" h="383381">
                  <a:moveTo>
                    <a:pt x="909637" y="295275"/>
                  </a:moveTo>
                  <a:lnTo>
                    <a:pt x="604837" y="338138"/>
                  </a:lnTo>
                  <a:lnTo>
                    <a:pt x="471487" y="364331"/>
                  </a:lnTo>
                  <a:lnTo>
                    <a:pt x="395287" y="376238"/>
                  </a:lnTo>
                  <a:lnTo>
                    <a:pt x="352425" y="381000"/>
                  </a:lnTo>
                  <a:lnTo>
                    <a:pt x="302418" y="383381"/>
                  </a:lnTo>
                  <a:lnTo>
                    <a:pt x="271462" y="381000"/>
                  </a:lnTo>
                  <a:lnTo>
                    <a:pt x="214312" y="366713"/>
                  </a:lnTo>
                  <a:lnTo>
                    <a:pt x="142875" y="340519"/>
                  </a:lnTo>
                  <a:lnTo>
                    <a:pt x="73818" y="311944"/>
                  </a:lnTo>
                  <a:lnTo>
                    <a:pt x="0" y="276225"/>
                  </a:lnTo>
                  <a:lnTo>
                    <a:pt x="45243" y="190500"/>
                  </a:lnTo>
                  <a:lnTo>
                    <a:pt x="157162" y="207169"/>
                  </a:lnTo>
                  <a:lnTo>
                    <a:pt x="300037" y="214313"/>
                  </a:lnTo>
                  <a:lnTo>
                    <a:pt x="404812" y="209550"/>
                  </a:lnTo>
                  <a:lnTo>
                    <a:pt x="531018" y="195263"/>
                  </a:lnTo>
                  <a:lnTo>
                    <a:pt x="676275" y="173831"/>
                  </a:lnTo>
                  <a:lnTo>
                    <a:pt x="812006" y="147638"/>
                  </a:lnTo>
                  <a:lnTo>
                    <a:pt x="904875" y="123825"/>
                  </a:lnTo>
                  <a:lnTo>
                    <a:pt x="981075" y="100013"/>
                  </a:lnTo>
                  <a:lnTo>
                    <a:pt x="1047750" y="69056"/>
                  </a:lnTo>
                  <a:lnTo>
                    <a:pt x="1147762" y="21431"/>
                  </a:lnTo>
                  <a:lnTo>
                    <a:pt x="1188243" y="0"/>
                  </a:lnTo>
                  <a:lnTo>
                    <a:pt x="1257300" y="14288"/>
                  </a:lnTo>
                  <a:lnTo>
                    <a:pt x="1333500" y="33338"/>
                  </a:lnTo>
                  <a:lnTo>
                    <a:pt x="1385887" y="50006"/>
                  </a:lnTo>
                  <a:lnTo>
                    <a:pt x="1426368" y="69056"/>
                  </a:lnTo>
                  <a:lnTo>
                    <a:pt x="1443037" y="78581"/>
                  </a:lnTo>
                  <a:lnTo>
                    <a:pt x="1454943" y="97631"/>
                  </a:lnTo>
                  <a:lnTo>
                    <a:pt x="1459706" y="121444"/>
                  </a:lnTo>
                  <a:lnTo>
                    <a:pt x="1457325" y="150019"/>
                  </a:lnTo>
                  <a:lnTo>
                    <a:pt x="1445418" y="173831"/>
                  </a:lnTo>
                  <a:lnTo>
                    <a:pt x="1404937" y="209550"/>
                  </a:lnTo>
                  <a:lnTo>
                    <a:pt x="1369218" y="226219"/>
                  </a:lnTo>
                  <a:lnTo>
                    <a:pt x="1257300" y="238125"/>
                  </a:lnTo>
                  <a:lnTo>
                    <a:pt x="1085850" y="266700"/>
                  </a:lnTo>
                  <a:lnTo>
                    <a:pt x="9096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F31CDFE-7E85-4E75-AAD2-249AD20CE492}"/>
                </a:ext>
              </a:extLst>
            </p:cNvPr>
            <p:cNvSpPr/>
            <p:nvPr/>
          </p:nvSpPr>
          <p:spPr>
            <a:xfrm>
              <a:off x="5462588" y="2182813"/>
              <a:ext cx="644525" cy="885825"/>
            </a:xfrm>
            <a:custGeom>
              <a:avLst/>
              <a:gdLst>
                <a:gd name="connsiteX0" fmla="*/ 192881 w 645318"/>
                <a:gd name="connsiteY0" fmla="*/ 528638 h 885825"/>
                <a:gd name="connsiteX1" fmla="*/ 269081 w 645318"/>
                <a:gd name="connsiteY1" fmla="*/ 369094 h 885825"/>
                <a:gd name="connsiteX2" fmla="*/ 302418 w 645318"/>
                <a:gd name="connsiteY2" fmla="*/ 292894 h 885825"/>
                <a:gd name="connsiteX3" fmla="*/ 326231 w 645318"/>
                <a:gd name="connsiteY3" fmla="*/ 223838 h 885825"/>
                <a:gd name="connsiteX4" fmla="*/ 328612 w 645318"/>
                <a:gd name="connsiteY4" fmla="*/ 197644 h 885825"/>
                <a:gd name="connsiteX5" fmla="*/ 323850 w 645318"/>
                <a:gd name="connsiteY5" fmla="*/ 161925 h 885825"/>
                <a:gd name="connsiteX6" fmla="*/ 309562 w 645318"/>
                <a:gd name="connsiteY6" fmla="*/ 133350 h 885825"/>
                <a:gd name="connsiteX7" fmla="*/ 283368 w 645318"/>
                <a:gd name="connsiteY7" fmla="*/ 104775 h 885825"/>
                <a:gd name="connsiteX8" fmla="*/ 192881 w 645318"/>
                <a:gd name="connsiteY8" fmla="*/ 16669 h 885825"/>
                <a:gd name="connsiteX9" fmla="*/ 340518 w 645318"/>
                <a:gd name="connsiteY9" fmla="*/ 0 h 885825"/>
                <a:gd name="connsiteX10" fmla="*/ 464343 w 645318"/>
                <a:gd name="connsiteY10" fmla="*/ 123825 h 885825"/>
                <a:gd name="connsiteX11" fmla="*/ 545306 w 645318"/>
                <a:gd name="connsiteY11" fmla="*/ 195263 h 885825"/>
                <a:gd name="connsiteX12" fmla="*/ 602456 w 645318"/>
                <a:gd name="connsiteY12" fmla="*/ 245269 h 885825"/>
                <a:gd name="connsiteX13" fmla="*/ 623887 w 645318"/>
                <a:gd name="connsiteY13" fmla="*/ 266700 h 885825"/>
                <a:gd name="connsiteX14" fmla="*/ 640556 w 645318"/>
                <a:gd name="connsiteY14" fmla="*/ 295275 h 885825"/>
                <a:gd name="connsiteX15" fmla="*/ 645318 w 645318"/>
                <a:gd name="connsiteY15" fmla="*/ 319088 h 885825"/>
                <a:gd name="connsiteX16" fmla="*/ 638175 w 645318"/>
                <a:gd name="connsiteY16" fmla="*/ 342900 h 885825"/>
                <a:gd name="connsiteX17" fmla="*/ 616743 w 645318"/>
                <a:gd name="connsiteY17" fmla="*/ 369094 h 885825"/>
                <a:gd name="connsiteX18" fmla="*/ 581025 w 645318"/>
                <a:gd name="connsiteY18" fmla="*/ 378619 h 885825"/>
                <a:gd name="connsiteX19" fmla="*/ 542925 w 645318"/>
                <a:gd name="connsiteY19" fmla="*/ 383382 h 885825"/>
                <a:gd name="connsiteX20" fmla="*/ 516731 w 645318"/>
                <a:gd name="connsiteY20" fmla="*/ 395288 h 885825"/>
                <a:gd name="connsiteX21" fmla="*/ 490537 w 645318"/>
                <a:gd name="connsiteY21" fmla="*/ 414338 h 885825"/>
                <a:gd name="connsiteX22" fmla="*/ 352425 w 645318"/>
                <a:gd name="connsiteY22" fmla="*/ 566738 h 885825"/>
                <a:gd name="connsiteX23" fmla="*/ 145256 w 645318"/>
                <a:gd name="connsiteY23" fmla="*/ 781050 h 885825"/>
                <a:gd name="connsiteX24" fmla="*/ 57150 w 645318"/>
                <a:gd name="connsiteY24" fmla="*/ 869157 h 885825"/>
                <a:gd name="connsiteX25" fmla="*/ 35718 w 645318"/>
                <a:gd name="connsiteY25" fmla="*/ 883444 h 885825"/>
                <a:gd name="connsiteX26" fmla="*/ 16668 w 645318"/>
                <a:gd name="connsiteY26" fmla="*/ 885825 h 885825"/>
                <a:gd name="connsiteX27" fmla="*/ 2381 w 645318"/>
                <a:gd name="connsiteY27" fmla="*/ 878682 h 885825"/>
                <a:gd name="connsiteX28" fmla="*/ 0 w 645318"/>
                <a:gd name="connsiteY28" fmla="*/ 862013 h 885825"/>
                <a:gd name="connsiteX29" fmla="*/ 28575 w 645318"/>
                <a:gd name="connsiteY29" fmla="*/ 797719 h 885825"/>
                <a:gd name="connsiteX30" fmla="*/ 104775 w 645318"/>
                <a:gd name="connsiteY30" fmla="*/ 683419 h 885825"/>
                <a:gd name="connsiteX31" fmla="*/ 192881 w 645318"/>
                <a:gd name="connsiteY31" fmla="*/ 5286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5318" h="885825">
                  <a:moveTo>
                    <a:pt x="192881" y="528638"/>
                  </a:moveTo>
                  <a:lnTo>
                    <a:pt x="269081" y="369094"/>
                  </a:lnTo>
                  <a:lnTo>
                    <a:pt x="302418" y="292894"/>
                  </a:lnTo>
                  <a:lnTo>
                    <a:pt x="326231" y="223838"/>
                  </a:lnTo>
                  <a:lnTo>
                    <a:pt x="328612" y="197644"/>
                  </a:lnTo>
                  <a:lnTo>
                    <a:pt x="323850" y="161925"/>
                  </a:lnTo>
                  <a:lnTo>
                    <a:pt x="309562" y="133350"/>
                  </a:lnTo>
                  <a:lnTo>
                    <a:pt x="283368" y="104775"/>
                  </a:lnTo>
                  <a:lnTo>
                    <a:pt x="192881" y="16669"/>
                  </a:lnTo>
                  <a:lnTo>
                    <a:pt x="340518" y="0"/>
                  </a:lnTo>
                  <a:lnTo>
                    <a:pt x="464343" y="123825"/>
                  </a:lnTo>
                  <a:lnTo>
                    <a:pt x="545306" y="195263"/>
                  </a:lnTo>
                  <a:lnTo>
                    <a:pt x="602456" y="245269"/>
                  </a:lnTo>
                  <a:lnTo>
                    <a:pt x="623887" y="266700"/>
                  </a:lnTo>
                  <a:lnTo>
                    <a:pt x="640556" y="295275"/>
                  </a:lnTo>
                  <a:lnTo>
                    <a:pt x="645318" y="319088"/>
                  </a:lnTo>
                  <a:lnTo>
                    <a:pt x="638175" y="342900"/>
                  </a:lnTo>
                  <a:lnTo>
                    <a:pt x="616743" y="369094"/>
                  </a:lnTo>
                  <a:lnTo>
                    <a:pt x="581025" y="378619"/>
                  </a:lnTo>
                  <a:lnTo>
                    <a:pt x="542925" y="383382"/>
                  </a:lnTo>
                  <a:lnTo>
                    <a:pt x="516731" y="395288"/>
                  </a:lnTo>
                  <a:lnTo>
                    <a:pt x="490537" y="414338"/>
                  </a:lnTo>
                  <a:lnTo>
                    <a:pt x="352425" y="566738"/>
                  </a:lnTo>
                  <a:lnTo>
                    <a:pt x="145256" y="781050"/>
                  </a:lnTo>
                  <a:lnTo>
                    <a:pt x="57150" y="869157"/>
                  </a:lnTo>
                  <a:lnTo>
                    <a:pt x="35718" y="883444"/>
                  </a:lnTo>
                  <a:lnTo>
                    <a:pt x="16668" y="885825"/>
                  </a:lnTo>
                  <a:lnTo>
                    <a:pt x="2381" y="878682"/>
                  </a:lnTo>
                  <a:lnTo>
                    <a:pt x="0" y="862013"/>
                  </a:lnTo>
                  <a:lnTo>
                    <a:pt x="28575" y="797719"/>
                  </a:lnTo>
                  <a:lnTo>
                    <a:pt x="104775" y="683419"/>
                  </a:lnTo>
                  <a:lnTo>
                    <a:pt x="192881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8CEE49DC-DF5A-49F5-B3EB-3B7D4813AE8F}"/>
                </a:ext>
              </a:extLst>
            </p:cNvPr>
            <p:cNvSpPr/>
            <p:nvPr/>
          </p:nvSpPr>
          <p:spPr>
            <a:xfrm>
              <a:off x="3417888" y="2687638"/>
              <a:ext cx="2039937" cy="762000"/>
            </a:xfrm>
            <a:custGeom>
              <a:avLst/>
              <a:gdLst>
                <a:gd name="connsiteX0" fmla="*/ 1416844 w 2040731"/>
                <a:gd name="connsiteY0" fmla="*/ 483394 h 762000"/>
                <a:gd name="connsiteX1" fmla="*/ 1083469 w 2040731"/>
                <a:gd name="connsiteY1" fmla="*/ 588169 h 762000"/>
                <a:gd name="connsiteX2" fmla="*/ 921544 w 2040731"/>
                <a:gd name="connsiteY2" fmla="*/ 631032 h 762000"/>
                <a:gd name="connsiteX3" fmla="*/ 731044 w 2040731"/>
                <a:gd name="connsiteY3" fmla="*/ 676275 h 762000"/>
                <a:gd name="connsiteX4" fmla="*/ 535781 w 2040731"/>
                <a:gd name="connsiteY4" fmla="*/ 716757 h 762000"/>
                <a:gd name="connsiteX5" fmla="*/ 326231 w 2040731"/>
                <a:gd name="connsiteY5" fmla="*/ 747713 h 762000"/>
                <a:gd name="connsiteX6" fmla="*/ 180975 w 2040731"/>
                <a:gd name="connsiteY6" fmla="*/ 759619 h 762000"/>
                <a:gd name="connsiteX7" fmla="*/ 71437 w 2040731"/>
                <a:gd name="connsiteY7" fmla="*/ 762000 h 762000"/>
                <a:gd name="connsiteX8" fmla="*/ 35719 w 2040731"/>
                <a:gd name="connsiteY8" fmla="*/ 762000 h 762000"/>
                <a:gd name="connsiteX9" fmla="*/ 16669 w 2040731"/>
                <a:gd name="connsiteY9" fmla="*/ 759619 h 762000"/>
                <a:gd name="connsiteX10" fmla="*/ 2381 w 2040731"/>
                <a:gd name="connsiteY10" fmla="*/ 750094 h 762000"/>
                <a:gd name="connsiteX11" fmla="*/ 0 w 2040731"/>
                <a:gd name="connsiteY11" fmla="*/ 731044 h 762000"/>
                <a:gd name="connsiteX12" fmla="*/ 9525 w 2040731"/>
                <a:gd name="connsiteY12" fmla="*/ 716757 h 762000"/>
                <a:gd name="connsiteX13" fmla="*/ 95250 w 2040731"/>
                <a:gd name="connsiteY13" fmla="*/ 704850 h 762000"/>
                <a:gd name="connsiteX14" fmla="*/ 223837 w 2040731"/>
                <a:gd name="connsiteY14" fmla="*/ 681038 h 762000"/>
                <a:gd name="connsiteX15" fmla="*/ 452437 w 2040731"/>
                <a:gd name="connsiteY15" fmla="*/ 626269 h 762000"/>
                <a:gd name="connsiteX16" fmla="*/ 669131 w 2040731"/>
                <a:gd name="connsiteY16" fmla="*/ 569119 h 762000"/>
                <a:gd name="connsiteX17" fmla="*/ 890587 w 2040731"/>
                <a:gd name="connsiteY17" fmla="*/ 492919 h 762000"/>
                <a:gd name="connsiteX18" fmla="*/ 1081087 w 2040731"/>
                <a:gd name="connsiteY18" fmla="*/ 421482 h 762000"/>
                <a:gd name="connsiteX19" fmla="*/ 1304925 w 2040731"/>
                <a:gd name="connsiteY19" fmla="*/ 326232 h 762000"/>
                <a:gd name="connsiteX20" fmla="*/ 1452562 w 2040731"/>
                <a:gd name="connsiteY20" fmla="*/ 259557 h 762000"/>
                <a:gd name="connsiteX21" fmla="*/ 1526381 w 2040731"/>
                <a:gd name="connsiteY21" fmla="*/ 223838 h 762000"/>
                <a:gd name="connsiteX22" fmla="*/ 1583531 w 2040731"/>
                <a:gd name="connsiteY22" fmla="*/ 183357 h 762000"/>
                <a:gd name="connsiteX23" fmla="*/ 1595437 w 2040731"/>
                <a:gd name="connsiteY23" fmla="*/ 169069 h 762000"/>
                <a:gd name="connsiteX24" fmla="*/ 1600200 w 2040731"/>
                <a:gd name="connsiteY24" fmla="*/ 145257 h 762000"/>
                <a:gd name="connsiteX25" fmla="*/ 1595437 w 2040731"/>
                <a:gd name="connsiteY25" fmla="*/ 126207 h 762000"/>
                <a:gd name="connsiteX26" fmla="*/ 1578769 w 2040731"/>
                <a:gd name="connsiteY26" fmla="*/ 107157 h 762000"/>
                <a:gd name="connsiteX27" fmla="*/ 1547812 w 2040731"/>
                <a:gd name="connsiteY27" fmla="*/ 83344 h 762000"/>
                <a:gd name="connsiteX28" fmla="*/ 1521619 w 2040731"/>
                <a:gd name="connsiteY28" fmla="*/ 69057 h 762000"/>
                <a:gd name="connsiteX29" fmla="*/ 1504950 w 2040731"/>
                <a:gd name="connsiteY29" fmla="*/ 50007 h 762000"/>
                <a:gd name="connsiteX30" fmla="*/ 1497806 w 2040731"/>
                <a:gd name="connsiteY30" fmla="*/ 33338 h 762000"/>
                <a:gd name="connsiteX31" fmla="*/ 1497806 w 2040731"/>
                <a:gd name="connsiteY31" fmla="*/ 19050 h 762000"/>
                <a:gd name="connsiteX32" fmla="*/ 1509712 w 2040731"/>
                <a:gd name="connsiteY32" fmla="*/ 4763 h 762000"/>
                <a:gd name="connsiteX33" fmla="*/ 1550194 w 2040731"/>
                <a:gd name="connsiteY33" fmla="*/ 0 h 762000"/>
                <a:gd name="connsiteX34" fmla="*/ 1628775 w 2040731"/>
                <a:gd name="connsiteY34" fmla="*/ 19050 h 762000"/>
                <a:gd name="connsiteX35" fmla="*/ 1685925 w 2040731"/>
                <a:gd name="connsiteY35" fmla="*/ 35719 h 762000"/>
                <a:gd name="connsiteX36" fmla="*/ 1759744 w 2040731"/>
                <a:gd name="connsiteY36" fmla="*/ 61913 h 762000"/>
                <a:gd name="connsiteX37" fmla="*/ 1871662 w 2040731"/>
                <a:gd name="connsiteY37" fmla="*/ 107157 h 762000"/>
                <a:gd name="connsiteX38" fmla="*/ 1926431 w 2040731"/>
                <a:gd name="connsiteY38" fmla="*/ 135732 h 762000"/>
                <a:gd name="connsiteX39" fmla="*/ 1966912 w 2040731"/>
                <a:gd name="connsiteY39" fmla="*/ 161925 h 762000"/>
                <a:gd name="connsiteX40" fmla="*/ 1997869 w 2040731"/>
                <a:gd name="connsiteY40" fmla="*/ 180975 h 762000"/>
                <a:gd name="connsiteX41" fmla="*/ 2026444 w 2040731"/>
                <a:gd name="connsiteY41" fmla="*/ 207169 h 762000"/>
                <a:gd name="connsiteX42" fmla="*/ 2035969 w 2040731"/>
                <a:gd name="connsiteY42" fmla="*/ 221457 h 762000"/>
                <a:gd name="connsiteX43" fmla="*/ 2040731 w 2040731"/>
                <a:gd name="connsiteY43" fmla="*/ 238125 h 762000"/>
                <a:gd name="connsiteX44" fmla="*/ 2038350 w 2040731"/>
                <a:gd name="connsiteY44" fmla="*/ 259557 h 762000"/>
                <a:gd name="connsiteX45" fmla="*/ 2026444 w 2040731"/>
                <a:gd name="connsiteY45" fmla="*/ 280988 h 762000"/>
                <a:gd name="connsiteX46" fmla="*/ 2007394 w 2040731"/>
                <a:gd name="connsiteY46" fmla="*/ 295275 h 762000"/>
                <a:gd name="connsiteX47" fmla="*/ 1824037 w 2040731"/>
                <a:gd name="connsiteY47" fmla="*/ 357188 h 762000"/>
                <a:gd name="connsiteX48" fmla="*/ 1595437 w 2040731"/>
                <a:gd name="connsiteY48" fmla="*/ 431007 h 762000"/>
                <a:gd name="connsiteX49" fmla="*/ 1416844 w 2040731"/>
                <a:gd name="connsiteY49" fmla="*/ 4833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40731" h="762000">
                  <a:moveTo>
                    <a:pt x="1416844" y="483394"/>
                  </a:moveTo>
                  <a:lnTo>
                    <a:pt x="1083469" y="588169"/>
                  </a:lnTo>
                  <a:lnTo>
                    <a:pt x="921544" y="631032"/>
                  </a:lnTo>
                  <a:lnTo>
                    <a:pt x="731044" y="676275"/>
                  </a:lnTo>
                  <a:lnTo>
                    <a:pt x="535781" y="716757"/>
                  </a:lnTo>
                  <a:lnTo>
                    <a:pt x="326231" y="747713"/>
                  </a:lnTo>
                  <a:lnTo>
                    <a:pt x="180975" y="759619"/>
                  </a:lnTo>
                  <a:lnTo>
                    <a:pt x="71437" y="762000"/>
                  </a:lnTo>
                  <a:lnTo>
                    <a:pt x="35719" y="762000"/>
                  </a:lnTo>
                  <a:lnTo>
                    <a:pt x="16669" y="759619"/>
                  </a:lnTo>
                  <a:lnTo>
                    <a:pt x="2381" y="750094"/>
                  </a:lnTo>
                  <a:lnTo>
                    <a:pt x="0" y="731044"/>
                  </a:lnTo>
                  <a:lnTo>
                    <a:pt x="9525" y="716757"/>
                  </a:lnTo>
                  <a:lnTo>
                    <a:pt x="95250" y="704850"/>
                  </a:lnTo>
                  <a:lnTo>
                    <a:pt x="223837" y="681038"/>
                  </a:lnTo>
                  <a:lnTo>
                    <a:pt x="452437" y="626269"/>
                  </a:lnTo>
                  <a:lnTo>
                    <a:pt x="669131" y="569119"/>
                  </a:lnTo>
                  <a:lnTo>
                    <a:pt x="890587" y="492919"/>
                  </a:lnTo>
                  <a:lnTo>
                    <a:pt x="1081087" y="421482"/>
                  </a:lnTo>
                  <a:lnTo>
                    <a:pt x="1304925" y="326232"/>
                  </a:lnTo>
                  <a:lnTo>
                    <a:pt x="1452562" y="259557"/>
                  </a:lnTo>
                  <a:lnTo>
                    <a:pt x="1526381" y="223838"/>
                  </a:lnTo>
                  <a:lnTo>
                    <a:pt x="1583531" y="183357"/>
                  </a:lnTo>
                  <a:lnTo>
                    <a:pt x="1595437" y="169069"/>
                  </a:lnTo>
                  <a:lnTo>
                    <a:pt x="1600200" y="145257"/>
                  </a:lnTo>
                  <a:lnTo>
                    <a:pt x="1595437" y="126207"/>
                  </a:lnTo>
                  <a:lnTo>
                    <a:pt x="1578769" y="107157"/>
                  </a:lnTo>
                  <a:lnTo>
                    <a:pt x="1547812" y="83344"/>
                  </a:lnTo>
                  <a:lnTo>
                    <a:pt x="1521619" y="69057"/>
                  </a:lnTo>
                  <a:lnTo>
                    <a:pt x="1504950" y="50007"/>
                  </a:lnTo>
                  <a:lnTo>
                    <a:pt x="1497806" y="33338"/>
                  </a:lnTo>
                  <a:lnTo>
                    <a:pt x="1497806" y="19050"/>
                  </a:lnTo>
                  <a:lnTo>
                    <a:pt x="1509712" y="4763"/>
                  </a:lnTo>
                  <a:lnTo>
                    <a:pt x="1550194" y="0"/>
                  </a:lnTo>
                  <a:lnTo>
                    <a:pt x="1628775" y="19050"/>
                  </a:lnTo>
                  <a:lnTo>
                    <a:pt x="1685925" y="35719"/>
                  </a:lnTo>
                  <a:lnTo>
                    <a:pt x="1759744" y="61913"/>
                  </a:lnTo>
                  <a:lnTo>
                    <a:pt x="1871662" y="107157"/>
                  </a:lnTo>
                  <a:lnTo>
                    <a:pt x="1926431" y="135732"/>
                  </a:lnTo>
                  <a:lnTo>
                    <a:pt x="1966912" y="161925"/>
                  </a:lnTo>
                  <a:lnTo>
                    <a:pt x="1997869" y="180975"/>
                  </a:lnTo>
                  <a:lnTo>
                    <a:pt x="2026444" y="207169"/>
                  </a:lnTo>
                  <a:lnTo>
                    <a:pt x="2035969" y="221457"/>
                  </a:lnTo>
                  <a:lnTo>
                    <a:pt x="2040731" y="238125"/>
                  </a:lnTo>
                  <a:lnTo>
                    <a:pt x="2038350" y="259557"/>
                  </a:lnTo>
                  <a:lnTo>
                    <a:pt x="2026444" y="280988"/>
                  </a:lnTo>
                  <a:lnTo>
                    <a:pt x="2007394" y="295275"/>
                  </a:lnTo>
                  <a:lnTo>
                    <a:pt x="1824037" y="357188"/>
                  </a:lnTo>
                  <a:lnTo>
                    <a:pt x="1595437" y="431007"/>
                  </a:lnTo>
                  <a:lnTo>
                    <a:pt x="1416844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B44F9DAB-B027-4778-960C-374821FBF0F3}"/>
                </a:ext>
              </a:extLst>
            </p:cNvPr>
            <p:cNvSpPr/>
            <p:nvPr/>
          </p:nvSpPr>
          <p:spPr>
            <a:xfrm>
              <a:off x="2905125" y="3254375"/>
              <a:ext cx="1981200" cy="2406650"/>
            </a:xfrm>
            <a:custGeom>
              <a:avLst/>
              <a:gdLst>
                <a:gd name="connsiteX0" fmla="*/ 1235075 w 1981200"/>
                <a:gd name="connsiteY0" fmla="*/ 1870075 h 2406650"/>
                <a:gd name="connsiteX1" fmla="*/ 1123950 w 1981200"/>
                <a:gd name="connsiteY1" fmla="*/ 1965325 h 2406650"/>
                <a:gd name="connsiteX2" fmla="*/ 1031875 w 1981200"/>
                <a:gd name="connsiteY2" fmla="*/ 2035175 h 2406650"/>
                <a:gd name="connsiteX3" fmla="*/ 927100 w 1981200"/>
                <a:gd name="connsiteY3" fmla="*/ 2108200 h 2406650"/>
                <a:gd name="connsiteX4" fmla="*/ 803275 w 1981200"/>
                <a:gd name="connsiteY4" fmla="*/ 2178050 h 2406650"/>
                <a:gd name="connsiteX5" fmla="*/ 660400 w 1981200"/>
                <a:gd name="connsiteY5" fmla="*/ 2244725 h 2406650"/>
                <a:gd name="connsiteX6" fmla="*/ 492125 w 1981200"/>
                <a:gd name="connsiteY6" fmla="*/ 2308225 h 2406650"/>
                <a:gd name="connsiteX7" fmla="*/ 346075 w 1981200"/>
                <a:gd name="connsiteY7" fmla="*/ 2349500 h 2406650"/>
                <a:gd name="connsiteX8" fmla="*/ 200025 w 1981200"/>
                <a:gd name="connsiteY8" fmla="*/ 2381250 h 2406650"/>
                <a:gd name="connsiteX9" fmla="*/ 73025 w 1981200"/>
                <a:gd name="connsiteY9" fmla="*/ 2400300 h 2406650"/>
                <a:gd name="connsiteX10" fmla="*/ 25400 w 1981200"/>
                <a:gd name="connsiteY10" fmla="*/ 2406650 h 2406650"/>
                <a:gd name="connsiteX11" fmla="*/ 6350 w 1981200"/>
                <a:gd name="connsiteY11" fmla="*/ 2400300 h 2406650"/>
                <a:gd name="connsiteX12" fmla="*/ 0 w 1981200"/>
                <a:gd name="connsiteY12" fmla="*/ 2381250 h 2406650"/>
                <a:gd name="connsiteX13" fmla="*/ 6350 w 1981200"/>
                <a:gd name="connsiteY13" fmla="*/ 2362200 h 2406650"/>
                <a:gd name="connsiteX14" fmla="*/ 76200 w 1981200"/>
                <a:gd name="connsiteY14" fmla="*/ 2339975 h 2406650"/>
                <a:gd name="connsiteX15" fmla="*/ 238125 w 1981200"/>
                <a:gd name="connsiteY15" fmla="*/ 2292350 h 2406650"/>
                <a:gd name="connsiteX16" fmla="*/ 431800 w 1981200"/>
                <a:gd name="connsiteY16" fmla="*/ 2222500 h 2406650"/>
                <a:gd name="connsiteX17" fmla="*/ 612775 w 1981200"/>
                <a:gd name="connsiteY17" fmla="*/ 2139950 h 2406650"/>
                <a:gd name="connsiteX18" fmla="*/ 736600 w 1981200"/>
                <a:gd name="connsiteY18" fmla="*/ 2076450 h 2406650"/>
                <a:gd name="connsiteX19" fmla="*/ 876300 w 1981200"/>
                <a:gd name="connsiteY19" fmla="*/ 1987550 h 2406650"/>
                <a:gd name="connsiteX20" fmla="*/ 977900 w 1981200"/>
                <a:gd name="connsiteY20" fmla="*/ 1908175 h 2406650"/>
                <a:gd name="connsiteX21" fmla="*/ 1060450 w 1981200"/>
                <a:gd name="connsiteY21" fmla="*/ 1828800 h 2406650"/>
                <a:gd name="connsiteX22" fmla="*/ 1130300 w 1981200"/>
                <a:gd name="connsiteY22" fmla="*/ 1746250 h 2406650"/>
                <a:gd name="connsiteX23" fmla="*/ 1219200 w 1981200"/>
                <a:gd name="connsiteY23" fmla="*/ 1635125 h 2406650"/>
                <a:gd name="connsiteX24" fmla="*/ 1298575 w 1981200"/>
                <a:gd name="connsiteY24" fmla="*/ 1517650 h 2406650"/>
                <a:gd name="connsiteX25" fmla="*/ 1387475 w 1981200"/>
                <a:gd name="connsiteY25" fmla="*/ 1377950 h 2406650"/>
                <a:gd name="connsiteX26" fmla="*/ 1450975 w 1981200"/>
                <a:gd name="connsiteY26" fmla="*/ 1257300 h 2406650"/>
                <a:gd name="connsiteX27" fmla="*/ 1527175 w 1981200"/>
                <a:gd name="connsiteY27" fmla="*/ 1069975 h 2406650"/>
                <a:gd name="connsiteX28" fmla="*/ 1574800 w 1981200"/>
                <a:gd name="connsiteY28" fmla="*/ 920750 h 2406650"/>
                <a:gd name="connsiteX29" fmla="*/ 1622425 w 1981200"/>
                <a:gd name="connsiteY29" fmla="*/ 723900 h 2406650"/>
                <a:gd name="connsiteX30" fmla="*/ 1663700 w 1981200"/>
                <a:gd name="connsiteY30" fmla="*/ 546100 h 2406650"/>
                <a:gd name="connsiteX31" fmla="*/ 1682750 w 1981200"/>
                <a:gd name="connsiteY31" fmla="*/ 276225 h 2406650"/>
                <a:gd name="connsiteX32" fmla="*/ 1676400 w 1981200"/>
                <a:gd name="connsiteY32" fmla="*/ 228600 h 2406650"/>
                <a:gd name="connsiteX33" fmla="*/ 1644650 w 1981200"/>
                <a:gd name="connsiteY33" fmla="*/ 177800 h 2406650"/>
                <a:gd name="connsiteX34" fmla="*/ 1584325 w 1981200"/>
                <a:gd name="connsiteY34" fmla="*/ 104775 h 2406650"/>
                <a:gd name="connsiteX35" fmla="*/ 1495425 w 1981200"/>
                <a:gd name="connsiteY35" fmla="*/ 6350 h 2406650"/>
                <a:gd name="connsiteX36" fmla="*/ 1581150 w 1981200"/>
                <a:gd name="connsiteY36" fmla="*/ 0 h 2406650"/>
                <a:gd name="connsiteX37" fmla="*/ 1708150 w 1981200"/>
                <a:gd name="connsiteY37" fmla="*/ 63500 h 2406650"/>
                <a:gd name="connsiteX38" fmla="*/ 1860550 w 1981200"/>
                <a:gd name="connsiteY38" fmla="*/ 136525 h 2406650"/>
                <a:gd name="connsiteX39" fmla="*/ 1930400 w 1981200"/>
                <a:gd name="connsiteY39" fmla="*/ 171450 h 2406650"/>
                <a:gd name="connsiteX40" fmla="*/ 1952625 w 1981200"/>
                <a:gd name="connsiteY40" fmla="*/ 187325 h 2406650"/>
                <a:gd name="connsiteX41" fmla="*/ 1968500 w 1981200"/>
                <a:gd name="connsiteY41" fmla="*/ 206375 h 2406650"/>
                <a:gd name="connsiteX42" fmla="*/ 1978025 w 1981200"/>
                <a:gd name="connsiteY42" fmla="*/ 228600 h 2406650"/>
                <a:gd name="connsiteX43" fmla="*/ 1981200 w 1981200"/>
                <a:gd name="connsiteY43" fmla="*/ 250825 h 2406650"/>
                <a:gd name="connsiteX44" fmla="*/ 1971675 w 1981200"/>
                <a:gd name="connsiteY44" fmla="*/ 288925 h 2406650"/>
                <a:gd name="connsiteX45" fmla="*/ 1952625 w 1981200"/>
                <a:gd name="connsiteY45" fmla="*/ 333375 h 2406650"/>
                <a:gd name="connsiteX46" fmla="*/ 1946275 w 1981200"/>
                <a:gd name="connsiteY46" fmla="*/ 403225 h 2406650"/>
                <a:gd name="connsiteX47" fmla="*/ 1930400 w 1981200"/>
                <a:gd name="connsiteY47" fmla="*/ 520700 h 2406650"/>
                <a:gd name="connsiteX48" fmla="*/ 1882775 w 1981200"/>
                <a:gd name="connsiteY48" fmla="*/ 711200 h 2406650"/>
                <a:gd name="connsiteX49" fmla="*/ 1857375 w 1981200"/>
                <a:gd name="connsiteY49" fmla="*/ 784225 h 2406650"/>
                <a:gd name="connsiteX50" fmla="*/ 1838325 w 1981200"/>
                <a:gd name="connsiteY50" fmla="*/ 857250 h 2406650"/>
                <a:gd name="connsiteX51" fmla="*/ 1797050 w 1981200"/>
                <a:gd name="connsiteY51" fmla="*/ 996950 h 2406650"/>
                <a:gd name="connsiteX52" fmla="*/ 1746250 w 1981200"/>
                <a:gd name="connsiteY52" fmla="*/ 1143000 h 2406650"/>
                <a:gd name="connsiteX53" fmla="*/ 1666875 w 1981200"/>
                <a:gd name="connsiteY53" fmla="*/ 1304925 h 2406650"/>
                <a:gd name="connsiteX54" fmla="*/ 1565275 w 1981200"/>
                <a:gd name="connsiteY54" fmla="*/ 1492250 h 2406650"/>
                <a:gd name="connsiteX55" fmla="*/ 1412875 w 1981200"/>
                <a:gd name="connsiteY55" fmla="*/ 1695450 h 2406650"/>
                <a:gd name="connsiteX56" fmla="*/ 1235075 w 1981200"/>
                <a:gd name="connsiteY56" fmla="*/ 1870075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1200" h="2406650">
                  <a:moveTo>
                    <a:pt x="1235075" y="1870075"/>
                  </a:moveTo>
                  <a:lnTo>
                    <a:pt x="1123950" y="1965325"/>
                  </a:lnTo>
                  <a:lnTo>
                    <a:pt x="1031875" y="2035175"/>
                  </a:lnTo>
                  <a:lnTo>
                    <a:pt x="927100" y="2108200"/>
                  </a:lnTo>
                  <a:lnTo>
                    <a:pt x="803275" y="2178050"/>
                  </a:lnTo>
                  <a:lnTo>
                    <a:pt x="660400" y="2244725"/>
                  </a:lnTo>
                  <a:lnTo>
                    <a:pt x="492125" y="2308225"/>
                  </a:lnTo>
                  <a:lnTo>
                    <a:pt x="346075" y="2349500"/>
                  </a:lnTo>
                  <a:lnTo>
                    <a:pt x="200025" y="2381250"/>
                  </a:lnTo>
                  <a:lnTo>
                    <a:pt x="73025" y="2400300"/>
                  </a:lnTo>
                  <a:lnTo>
                    <a:pt x="25400" y="2406650"/>
                  </a:lnTo>
                  <a:lnTo>
                    <a:pt x="6350" y="2400300"/>
                  </a:lnTo>
                  <a:lnTo>
                    <a:pt x="0" y="2381250"/>
                  </a:lnTo>
                  <a:lnTo>
                    <a:pt x="6350" y="2362200"/>
                  </a:lnTo>
                  <a:lnTo>
                    <a:pt x="76200" y="2339975"/>
                  </a:lnTo>
                  <a:lnTo>
                    <a:pt x="238125" y="2292350"/>
                  </a:lnTo>
                  <a:lnTo>
                    <a:pt x="431800" y="2222500"/>
                  </a:lnTo>
                  <a:lnTo>
                    <a:pt x="612775" y="2139950"/>
                  </a:lnTo>
                  <a:lnTo>
                    <a:pt x="736600" y="2076450"/>
                  </a:lnTo>
                  <a:lnTo>
                    <a:pt x="876300" y="1987550"/>
                  </a:lnTo>
                  <a:lnTo>
                    <a:pt x="977900" y="1908175"/>
                  </a:lnTo>
                  <a:lnTo>
                    <a:pt x="1060450" y="1828800"/>
                  </a:lnTo>
                  <a:lnTo>
                    <a:pt x="1130300" y="1746250"/>
                  </a:lnTo>
                  <a:lnTo>
                    <a:pt x="1219200" y="1635125"/>
                  </a:lnTo>
                  <a:lnTo>
                    <a:pt x="1298575" y="1517650"/>
                  </a:lnTo>
                  <a:lnTo>
                    <a:pt x="1387475" y="1377950"/>
                  </a:lnTo>
                  <a:lnTo>
                    <a:pt x="1450975" y="1257300"/>
                  </a:lnTo>
                  <a:lnTo>
                    <a:pt x="1527175" y="1069975"/>
                  </a:lnTo>
                  <a:lnTo>
                    <a:pt x="1574800" y="920750"/>
                  </a:lnTo>
                  <a:lnTo>
                    <a:pt x="1622425" y="723900"/>
                  </a:lnTo>
                  <a:cubicBezTo>
                    <a:pt x="1636420" y="664689"/>
                    <a:pt x="1663700" y="606943"/>
                    <a:pt x="1663700" y="546100"/>
                  </a:cubicBezTo>
                  <a:lnTo>
                    <a:pt x="1682750" y="276225"/>
                  </a:lnTo>
                  <a:lnTo>
                    <a:pt x="1676400" y="228600"/>
                  </a:lnTo>
                  <a:lnTo>
                    <a:pt x="1644650" y="177800"/>
                  </a:lnTo>
                  <a:lnTo>
                    <a:pt x="1584325" y="104775"/>
                  </a:lnTo>
                  <a:lnTo>
                    <a:pt x="1495425" y="6350"/>
                  </a:lnTo>
                  <a:lnTo>
                    <a:pt x="1581150" y="0"/>
                  </a:lnTo>
                  <a:lnTo>
                    <a:pt x="1708150" y="63500"/>
                  </a:lnTo>
                  <a:lnTo>
                    <a:pt x="1860550" y="136525"/>
                  </a:lnTo>
                  <a:lnTo>
                    <a:pt x="1930400" y="171450"/>
                  </a:lnTo>
                  <a:lnTo>
                    <a:pt x="1952625" y="187325"/>
                  </a:lnTo>
                  <a:lnTo>
                    <a:pt x="1968500" y="206375"/>
                  </a:lnTo>
                  <a:lnTo>
                    <a:pt x="1978025" y="228600"/>
                  </a:lnTo>
                  <a:lnTo>
                    <a:pt x="1981200" y="250825"/>
                  </a:lnTo>
                  <a:lnTo>
                    <a:pt x="1971675" y="288925"/>
                  </a:lnTo>
                  <a:lnTo>
                    <a:pt x="1952625" y="333375"/>
                  </a:lnTo>
                  <a:lnTo>
                    <a:pt x="1946275" y="403225"/>
                  </a:lnTo>
                  <a:lnTo>
                    <a:pt x="1930400" y="520700"/>
                  </a:lnTo>
                  <a:lnTo>
                    <a:pt x="1882775" y="711200"/>
                  </a:lnTo>
                  <a:lnTo>
                    <a:pt x="1857375" y="784225"/>
                  </a:lnTo>
                  <a:lnTo>
                    <a:pt x="1838325" y="857250"/>
                  </a:lnTo>
                  <a:lnTo>
                    <a:pt x="1797050" y="996950"/>
                  </a:lnTo>
                  <a:lnTo>
                    <a:pt x="1746250" y="1143000"/>
                  </a:lnTo>
                  <a:lnTo>
                    <a:pt x="1666875" y="1304925"/>
                  </a:lnTo>
                  <a:lnTo>
                    <a:pt x="1565275" y="1492250"/>
                  </a:lnTo>
                  <a:lnTo>
                    <a:pt x="1412875" y="1695450"/>
                  </a:lnTo>
                  <a:lnTo>
                    <a:pt x="1235075" y="187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5A042470-41D6-4CCD-A5D4-D96DF79DE74F}"/>
                </a:ext>
              </a:extLst>
            </p:cNvPr>
            <p:cNvSpPr/>
            <p:nvPr/>
          </p:nvSpPr>
          <p:spPr>
            <a:xfrm>
              <a:off x="4681538" y="3971925"/>
              <a:ext cx="2511425" cy="1801813"/>
            </a:xfrm>
            <a:custGeom>
              <a:avLst/>
              <a:gdLst>
                <a:gd name="connsiteX0" fmla="*/ 526256 w 2512218"/>
                <a:gd name="connsiteY0" fmla="*/ 735806 h 1802606"/>
                <a:gd name="connsiteX1" fmla="*/ 314325 w 2512218"/>
                <a:gd name="connsiteY1" fmla="*/ 473869 h 1802606"/>
                <a:gd name="connsiteX2" fmla="*/ 145256 w 2512218"/>
                <a:gd name="connsiteY2" fmla="*/ 261938 h 1802606"/>
                <a:gd name="connsiteX3" fmla="*/ 0 w 2512218"/>
                <a:gd name="connsiteY3" fmla="*/ 76200 h 1802606"/>
                <a:gd name="connsiteX4" fmla="*/ 7143 w 2512218"/>
                <a:gd name="connsiteY4" fmla="*/ 0 h 1802606"/>
                <a:gd name="connsiteX5" fmla="*/ 126206 w 2512218"/>
                <a:gd name="connsiteY5" fmla="*/ 95250 h 1802606"/>
                <a:gd name="connsiteX6" fmla="*/ 381000 w 2512218"/>
                <a:gd name="connsiteY6" fmla="*/ 330994 h 1802606"/>
                <a:gd name="connsiteX7" fmla="*/ 516731 w 2512218"/>
                <a:gd name="connsiteY7" fmla="*/ 459581 h 1802606"/>
                <a:gd name="connsiteX8" fmla="*/ 702468 w 2512218"/>
                <a:gd name="connsiteY8" fmla="*/ 623888 h 1802606"/>
                <a:gd name="connsiteX9" fmla="*/ 897731 w 2512218"/>
                <a:gd name="connsiteY9" fmla="*/ 788194 h 1802606"/>
                <a:gd name="connsiteX10" fmla="*/ 1085850 w 2512218"/>
                <a:gd name="connsiteY10" fmla="*/ 940594 h 1802606"/>
                <a:gd name="connsiteX11" fmla="*/ 1288256 w 2512218"/>
                <a:gd name="connsiteY11" fmla="*/ 1090613 h 1802606"/>
                <a:gd name="connsiteX12" fmla="*/ 1569243 w 2512218"/>
                <a:gd name="connsiteY12" fmla="*/ 1290638 h 1802606"/>
                <a:gd name="connsiteX13" fmla="*/ 1785937 w 2512218"/>
                <a:gd name="connsiteY13" fmla="*/ 1419225 h 1802606"/>
                <a:gd name="connsiteX14" fmla="*/ 1971675 w 2512218"/>
                <a:gd name="connsiteY14" fmla="*/ 1526381 h 1802606"/>
                <a:gd name="connsiteX15" fmla="*/ 2190750 w 2512218"/>
                <a:gd name="connsiteY15" fmla="*/ 1633538 h 1802606"/>
                <a:gd name="connsiteX16" fmla="*/ 2388393 w 2512218"/>
                <a:gd name="connsiteY16" fmla="*/ 1716881 h 1802606"/>
                <a:gd name="connsiteX17" fmla="*/ 2493168 w 2512218"/>
                <a:gd name="connsiteY17" fmla="*/ 1759744 h 1802606"/>
                <a:gd name="connsiteX18" fmla="*/ 2507456 w 2512218"/>
                <a:gd name="connsiteY18" fmla="*/ 1766888 h 1802606"/>
                <a:gd name="connsiteX19" fmla="*/ 2512218 w 2512218"/>
                <a:gd name="connsiteY19" fmla="*/ 1776413 h 1802606"/>
                <a:gd name="connsiteX20" fmla="*/ 2505075 w 2512218"/>
                <a:gd name="connsiteY20" fmla="*/ 1793081 h 1802606"/>
                <a:gd name="connsiteX21" fmla="*/ 2490787 w 2512218"/>
                <a:gd name="connsiteY21" fmla="*/ 1802606 h 1802606"/>
                <a:gd name="connsiteX22" fmla="*/ 2276475 w 2512218"/>
                <a:gd name="connsiteY22" fmla="*/ 1793081 h 1802606"/>
                <a:gd name="connsiteX23" fmla="*/ 1969293 w 2512218"/>
                <a:gd name="connsiteY23" fmla="*/ 1774031 h 1802606"/>
                <a:gd name="connsiteX24" fmla="*/ 1666875 w 2512218"/>
                <a:gd name="connsiteY24" fmla="*/ 1754981 h 1802606"/>
                <a:gd name="connsiteX25" fmla="*/ 1612106 w 2512218"/>
                <a:gd name="connsiteY25" fmla="*/ 1766888 h 1802606"/>
                <a:gd name="connsiteX26" fmla="*/ 1559718 w 2512218"/>
                <a:gd name="connsiteY26" fmla="*/ 1771650 h 1802606"/>
                <a:gd name="connsiteX27" fmla="*/ 1507331 w 2512218"/>
                <a:gd name="connsiteY27" fmla="*/ 1766888 h 1802606"/>
                <a:gd name="connsiteX28" fmla="*/ 1459706 w 2512218"/>
                <a:gd name="connsiteY28" fmla="*/ 1757363 h 1802606"/>
                <a:gd name="connsiteX29" fmla="*/ 1419225 w 2512218"/>
                <a:gd name="connsiteY29" fmla="*/ 1743075 h 1802606"/>
                <a:gd name="connsiteX30" fmla="*/ 1383506 w 2512218"/>
                <a:gd name="connsiteY30" fmla="*/ 1716881 h 1802606"/>
                <a:gd name="connsiteX31" fmla="*/ 1285875 w 2512218"/>
                <a:gd name="connsiteY31" fmla="*/ 1616869 h 1802606"/>
                <a:gd name="connsiteX32" fmla="*/ 1042987 w 2512218"/>
                <a:gd name="connsiteY32" fmla="*/ 1345406 h 1802606"/>
                <a:gd name="connsiteX33" fmla="*/ 792956 w 2512218"/>
                <a:gd name="connsiteY33" fmla="*/ 1054894 h 1802606"/>
                <a:gd name="connsiteX34" fmla="*/ 526256 w 2512218"/>
                <a:gd name="connsiteY34" fmla="*/ 735806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2218" h="1802606">
                  <a:moveTo>
                    <a:pt x="526256" y="735806"/>
                  </a:moveTo>
                  <a:lnTo>
                    <a:pt x="314325" y="473869"/>
                  </a:lnTo>
                  <a:lnTo>
                    <a:pt x="145256" y="261938"/>
                  </a:lnTo>
                  <a:lnTo>
                    <a:pt x="0" y="76200"/>
                  </a:lnTo>
                  <a:lnTo>
                    <a:pt x="7143" y="0"/>
                  </a:lnTo>
                  <a:lnTo>
                    <a:pt x="126206" y="95250"/>
                  </a:lnTo>
                  <a:lnTo>
                    <a:pt x="381000" y="330994"/>
                  </a:lnTo>
                  <a:lnTo>
                    <a:pt x="516731" y="459581"/>
                  </a:lnTo>
                  <a:lnTo>
                    <a:pt x="702468" y="623888"/>
                  </a:lnTo>
                  <a:lnTo>
                    <a:pt x="897731" y="788194"/>
                  </a:lnTo>
                  <a:lnTo>
                    <a:pt x="1085850" y="940594"/>
                  </a:lnTo>
                  <a:lnTo>
                    <a:pt x="1288256" y="1090613"/>
                  </a:lnTo>
                  <a:lnTo>
                    <a:pt x="1569243" y="1290638"/>
                  </a:lnTo>
                  <a:lnTo>
                    <a:pt x="1785937" y="1419225"/>
                  </a:lnTo>
                  <a:lnTo>
                    <a:pt x="1971675" y="1526381"/>
                  </a:lnTo>
                  <a:lnTo>
                    <a:pt x="2190750" y="1633538"/>
                  </a:lnTo>
                  <a:lnTo>
                    <a:pt x="2388393" y="1716881"/>
                  </a:lnTo>
                  <a:lnTo>
                    <a:pt x="2493168" y="1759744"/>
                  </a:lnTo>
                  <a:lnTo>
                    <a:pt x="2507456" y="1766888"/>
                  </a:lnTo>
                  <a:lnTo>
                    <a:pt x="2512218" y="1776413"/>
                  </a:lnTo>
                  <a:lnTo>
                    <a:pt x="2505075" y="1793081"/>
                  </a:lnTo>
                  <a:lnTo>
                    <a:pt x="2490787" y="1802606"/>
                  </a:lnTo>
                  <a:lnTo>
                    <a:pt x="2276475" y="1793081"/>
                  </a:lnTo>
                  <a:lnTo>
                    <a:pt x="1969293" y="1774031"/>
                  </a:lnTo>
                  <a:lnTo>
                    <a:pt x="1666875" y="1754981"/>
                  </a:lnTo>
                  <a:lnTo>
                    <a:pt x="1612106" y="1766888"/>
                  </a:lnTo>
                  <a:lnTo>
                    <a:pt x="1559718" y="1771650"/>
                  </a:lnTo>
                  <a:lnTo>
                    <a:pt x="1507331" y="1766888"/>
                  </a:lnTo>
                  <a:lnTo>
                    <a:pt x="1459706" y="1757363"/>
                  </a:lnTo>
                  <a:lnTo>
                    <a:pt x="1419225" y="1743075"/>
                  </a:lnTo>
                  <a:lnTo>
                    <a:pt x="1383506" y="1716881"/>
                  </a:lnTo>
                  <a:lnTo>
                    <a:pt x="1285875" y="1616869"/>
                  </a:lnTo>
                  <a:lnTo>
                    <a:pt x="1042987" y="1345406"/>
                  </a:lnTo>
                  <a:lnTo>
                    <a:pt x="792956" y="1054894"/>
                  </a:lnTo>
                  <a:lnTo>
                    <a:pt x="526256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41889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A3BD940-6E7C-4910-BC5A-ABA10F80FCF4}"/>
              </a:ext>
            </a:extLst>
          </p:cNvPr>
          <p:cNvGrpSpPr/>
          <p:nvPr/>
        </p:nvGrpSpPr>
        <p:grpSpPr>
          <a:xfrm>
            <a:off x="2619375" y="1504950"/>
            <a:ext cx="4573588" cy="4268788"/>
            <a:chOff x="2619375" y="1504950"/>
            <a:chExt cx="4573588" cy="42687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8E97482-DD1C-8848-A055-59162072218E}"/>
                </a:ext>
              </a:extLst>
            </p:cNvPr>
            <p:cNvSpPr/>
            <p:nvPr/>
          </p:nvSpPr>
          <p:spPr>
            <a:xfrm>
              <a:off x="2619375" y="1504950"/>
              <a:ext cx="1154113" cy="1331913"/>
            </a:xfrm>
            <a:custGeom>
              <a:avLst/>
              <a:gdLst>
                <a:gd name="connsiteX0" fmla="*/ 566738 w 1154906"/>
                <a:gd name="connsiteY0" fmla="*/ 957263 h 1331119"/>
                <a:gd name="connsiteX1" fmla="*/ 445294 w 1154906"/>
                <a:gd name="connsiteY1" fmla="*/ 1064419 h 1331119"/>
                <a:gd name="connsiteX2" fmla="*/ 323850 w 1154906"/>
                <a:gd name="connsiteY2" fmla="*/ 1157288 h 1331119"/>
                <a:gd name="connsiteX3" fmla="*/ 197644 w 1154906"/>
                <a:gd name="connsiteY3" fmla="*/ 1240631 h 1331119"/>
                <a:gd name="connsiteX4" fmla="*/ 111919 w 1154906"/>
                <a:gd name="connsiteY4" fmla="*/ 1290638 h 1331119"/>
                <a:gd name="connsiteX5" fmla="*/ 45244 w 1154906"/>
                <a:gd name="connsiteY5" fmla="*/ 1326356 h 1331119"/>
                <a:gd name="connsiteX6" fmla="*/ 14288 w 1154906"/>
                <a:gd name="connsiteY6" fmla="*/ 1331119 h 1331119"/>
                <a:gd name="connsiteX7" fmla="*/ 2381 w 1154906"/>
                <a:gd name="connsiteY7" fmla="*/ 1326356 h 1331119"/>
                <a:gd name="connsiteX8" fmla="*/ 0 w 1154906"/>
                <a:gd name="connsiteY8" fmla="*/ 1312069 h 1331119"/>
                <a:gd name="connsiteX9" fmla="*/ 7144 w 1154906"/>
                <a:gd name="connsiteY9" fmla="*/ 1293019 h 1331119"/>
                <a:gd name="connsiteX10" fmla="*/ 71438 w 1154906"/>
                <a:gd name="connsiteY10" fmla="*/ 1231106 h 1331119"/>
                <a:gd name="connsiteX11" fmla="*/ 176213 w 1154906"/>
                <a:gd name="connsiteY11" fmla="*/ 1128713 h 1331119"/>
                <a:gd name="connsiteX12" fmla="*/ 259556 w 1154906"/>
                <a:gd name="connsiteY12" fmla="*/ 1040606 h 1331119"/>
                <a:gd name="connsiteX13" fmla="*/ 357188 w 1154906"/>
                <a:gd name="connsiteY13" fmla="*/ 938213 h 1331119"/>
                <a:gd name="connsiteX14" fmla="*/ 459581 w 1154906"/>
                <a:gd name="connsiteY14" fmla="*/ 814388 h 1331119"/>
                <a:gd name="connsiteX15" fmla="*/ 573881 w 1154906"/>
                <a:gd name="connsiteY15" fmla="*/ 666750 h 1331119"/>
                <a:gd name="connsiteX16" fmla="*/ 683419 w 1154906"/>
                <a:gd name="connsiteY16" fmla="*/ 511969 h 1331119"/>
                <a:gd name="connsiteX17" fmla="*/ 795338 w 1154906"/>
                <a:gd name="connsiteY17" fmla="*/ 340519 h 1331119"/>
                <a:gd name="connsiteX18" fmla="*/ 819150 w 1154906"/>
                <a:gd name="connsiteY18" fmla="*/ 297656 h 1331119"/>
                <a:gd name="connsiteX19" fmla="*/ 828675 w 1154906"/>
                <a:gd name="connsiteY19" fmla="*/ 276225 h 1331119"/>
                <a:gd name="connsiteX20" fmla="*/ 838200 w 1154906"/>
                <a:gd name="connsiteY20" fmla="*/ 242888 h 1331119"/>
                <a:gd name="connsiteX21" fmla="*/ 840581 w 1154906"/>
                <a:gd name="connsiteY21" fmla="*/ 214313 h 1331119"/>
                <a:gd name="connsiteX22" fmla="*/ 835819 w 1154906"/>
                <a:gd name="connsiteY22" fmla="*/ 180975 h 1331119"/>
                <a:gd name="connsiteX23" fmla="*/ 823913 w 1154906"/>
                <a:gd name="connsiteY23" fmla="*/ 147638 h 1331119"/>
                <a:gd name="connsiteX24" fmla="*/ 812006 w 1154906"/>
                <a:gd name="connsiteY24" fmla="*/ 133350 h 1331119"/>
                <a:gd name="connsiteX25" fmla="*/ 776288 w 1154906"/>
                <a:gd name="connsiteY25" fmla="*/ 102394 h 1331119"/>
                <a:gd name="connsiteX26" fmla="*/ 745331 w 1154906"/>
                <a:gd name="connsiteY26" fmla="*/ 76200 h 1331119"/>
                <a:gd name="connsiteX27" fmla="*/ 719138 w 1154906"/>
                <a:gd name="connsiteY27" fmla="*/ 47625 h 1331119"/>
                <a:gd name="connsiteX28" fmla="*/ 711994 w 1154906"/>
                <a:gd name="connsiteY28" fmla="*/ 23813 h 1331119"/>
                <a:gd name="connsiteX29" fmla="*/ 721519 w 1154906"/>
                <a:gd name="connsiteY29" fmla="*/ 7144 h 1331119"/>
                <a:gd name="connsiteX30" fmla="*/ 742950 w 1154906"/>
                <a:gd name="connsiteY30" fmla="*/ 2381 h 1331119"/>
                <a:gd name="connsiteX31" fmla="*/ 804863 w 1154906"/>
                <a:gd name="connsiteY31" fmla="*/ 0 h 1331119"/>
                <a:gd name="connsiteX32" fmla="*/ 862013 w 1154906"/>
                <a:gd name="connsiteY32" fmla="*/ 7144 h 1331119"/>
                <a:gd name="connsiteX33" fmla="*/ 907256 w 1154906"/>
                <a:gd name="connsiteY33" fmla="*/ 23813 h 1331119"/>
                <a:gd name="connsiteX34" fmla="*/ 952500 w 1154906"/>
                <a:gd name="connsiteY34" fmla="*/ 47625 h 1331119"/>
                <a:gd name="connsiteX35" fmla="*/ 988219 w 1154906"/>
                <a:gd name="connsiteY35" fmla="*/ 73819 h 1331119"/>
                <a:gd name="connsiteX36" fmla="*/ 1033463 w 1154906"/>
                <a:gd name="connsiteY36" fmla="*/ 114300 h 1331119"/>
                <a:gd name="connsiteX37" fmla="*/ 1081088 w 1154906"/>
                <a:gd name="connsiteY37" fmla="*/ 161925 h 1331119"/>
                <a:gd name="connsiteX38" fmla="*/ 1112044 w 1154906"/>
                <a:gd name="connsiteY38" fmla="*/ 200025 h 1331119"/>
                <a:gd name="connsiteX39" fmla="*/ 1128713 w 1154906"/>
                <a:gd name="connsiteY39" fmla="*/ 226219 h 1331119"/>
                <a:gd name="connsiteX40" fmla="*/ 1143000 w 1154906"/>
                <a:gd name="connsiteY40" fmla="*/ 250031 h 1331119"/>
                <a:gd name="connsiteX41" fmla="*/ 1152525 w 1154906"/>
                <a:gd name="connsiteY41" fmla="*/ 276225 h 1331119"/>
                <a:gd name="connsiteX42" fmla="*/ 1154906 w 1154906"/>
                <a:gd name="connsiteY42" fmla="*/ 307181 h 1331119"/>
                <a:gd name="connsiteX43" fmla="*/ 1147763 w 1154906"/>
                <a:gd name="connsiteY43" fmla="*/ 354806 h 1331119"/>
                <a:gd name="connsiteX44" fmla="*/ 1138238 w 1154906"/>
                <a:gd name="connsiteY44" fmla="*/ 369094 h 1331119"/>
                <a:gd name="connsiteX45" fmla="*/ 1116806 w 1154906"/>
                <a:gd name="connsiteY45" fmla="*/ 378619 h 1331119"/>
                <a:gd name="connsiteX46" fmla="*/ 1090613 w 1154906"/>
                <a:gd name="connsiteY46" fmla="*/ 383381 h 1331119"/>
                <a:gd name="connsiteX47" fmla="*/ 1007269 w 1154906"/>
                <a:gd name="connsiteY47" fmla="*/ 466725 h 1331119"/>
                <a:gd name="connsiteX48" fmla="*/ 940594 w 1154906"/>
                <a:gd name="connsiteY48" fmla="*/ 538163 h 1331119"/>
                <a:gd name="connsiteX49" fmla="*/ 819150 w 1154906"/>
                <a:gd name="connsiteY49" fmla="*/ 683419 h 1331119"/>
                <a:gd name="connsiteX50" fmla="*/ 704850 w 1154906"/>
                <a:gd name="connsiteY50" fmla="*/ 821531 h 1331119"/>
                <a:gd name="connsiteX51" fmla="*/ 566738 w 1154906"/>
                <a:gd name="connsiteY51" fmla="*/ 957263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4906" h="1331119">
                  <a:moveTo>
                    <a:pt x="566738" y="957263"/>
                  </a:moveTo>
                  <a:lnTo>
                    <a:pt x="445294" y="1064419"/>
                  </a:lnTo>
                  <a:lnTo>
                    <a:pt x="323850" y="1157288"/>
                  </a:lnTo>
                  <a:lnTo>
                    <a:pt x="197644" y="1240631"/>
                  </a:lnTo>
                  <a:lnTo>
                    <a:pt x="111919" y="1290638"/>
                  </a:lnTo>
                  <a:lnTo>
                    <a:pt x="45244" y="1326356"/>
                  </a:lnTo>
                  <a:lnTo>
                    <a:pt x="14288" y="1331119"/>
                  </a:lnTo>
                  <a:lnTo>
                    <a:pt x="2381" y="1326356"/>
                  </a:lnTo>
                  <a:lnTo>
                    <a:pt x="0" y="1312069"/>
                  </a:lnTo>
                  <a:lnTo>
                    <a:pt x="7144" y="1293019"/>
                  </a:lnTo>
                  <a:lnTo>
                    <a:pt x="71438" y="1231106"/>
                  </a:lnTo>
                  <a:lnTo>
                    <a:pt x="176213" y="1128713"/>
                  </a:lnTo>
                  <a:lnTo>
                    <a:pt x="259556" y="1040606"/>
                  </a:lnTo>
                  <a:lnTo>
                    <a:pt x="357188" y="938213"/>
                  </a:lnTo>
                  <a:lnTo>
                    <a:pt x="459581" y="814388"/>
                  </a:lnTo>
                  <a:lnTo>
                    <a:pt x="573881" y="666750"/>
                  </a:lnTo>
                  <a:lnTo>
                    <a:pt x="683419" y="511969"/>
                  </a:lnTo>
                  <a:lnTo>
                    <a:pt x="795338" y="340519"/>
                  </a:lnTo>
                  <a:lnTo>
                    <a:pt x="819150" y="297656"/>
                  </a:lnTo>
                  <a:lnTo>
                    <a:pt x="828675" y="276225"/>
                  </a:lnTo>
                  <a:lnTo>
                    <a:pt x="838200" y="242888"/>
                  </a:lnTo>
                  <a:lnTo>
                    <a:pt x="840581" y="214313"/>
                  </a:lnTo>
                  <a:lnTo>
                    <a:pt x="835819" y="180975"/>
                  </a:lnTo>
                  <a:lnTo>
                    <a:pt x="823913" y="147638"/>
                  </a:lnTo>
                  <a:lnTo>
                    <a:pt x="812006" y="133350"/>
                  </a:lnTo>
                  <a:lnTo>
                    <a:pt x="776288" y="102394"/>
                  </a:lnTo>
                  <a:lnTo>
                    <a:pt x="745331" y="76200"/>
                  </a:lnTo>
                  <a:lnTo>
                    <a:pt x="719138" y="47625"/>
                  </a:lnTo>
                  <a:lnTo>
                    <a:pt x="711994" y="23813"/>
                  </a:lnTo>
                  <a:lnTo>
                    <a:pt x="721519" y="7144"/>
                  </a:lnTo>
                  <a:lnTo>
                    <a:pt x="742950" y="2381"/>
                  </a:lnTo>
                  <a:lnTo>
                    <a:pt x="804863" y="0"/>
                  </a:lnTo>
                  <a:lnTo>
                    <a:pt x="862013" y="7144"/>
                  </a:lnTo>
                  <a:lnTo>
                    <a:pt x="907256" y="23813"/>
                  </a:lnTo>
                  <a:lnTo>
                    <a:pt x="952500" y="47625"/>
                  </a:lnTo>
                  <a:lnTo>
                    <a:pt x="988219" y="73819"/>
                  </a:lnTo>
                  <a:lnTo>
                    <a:pt x="1033463" y="114300"/>
                  </a:lnTo>
                  <a:lnTo>
                    <a:pt x="1081088" y="161925"/>
                  </a:lnTo>
                  <a:lnTo>
                    <a:pt x="1112044" y="200025"/>
                  </a:lnTo>
                  <a:lnTo>
                    <a:pt x="1128713" y="226219"/>
                  </a:lnTo>
                  <a:lnTo>
                    <a:pt x="1143000" y="250031"/>
                  </a:lnTo>
                  <a:lnTo>
                    <a:pt x="1152525" y="276225"/>
                  </a:lnTo>
                  <a:lnTo>
                    <a:pt x="1154906" y="307181"/>
                  </a:lnTo>
                  <a:lnTo>
                    <a:pt x="1147763" y="354806"/>
                  </a:lnTo>
                  <a:lnTo>
                    <a:pt x="1138238" y="369094"/>
                  </a:lnTo>
                  <a:lnTo>
                    <a:pt x="1116806" y="378619"/>
                  </a:lnTo>
                  <a:lnTo>
                    <a:pt x="1090613" y="383381"/>
                  </a:lnTo>
                  <a:lnTo>
                    <a:pt x="1007269" y="466725"/>
                  </a:lnTo>
                  <a:lnTo>
                    <a:pt x="940594" y="538163"/>
                  </a:lnTo>
                  <a:lnTo>
                    <a:pt x="819150" y="683419"/>
                  </a:lnTo>
                  <a:lnTo>
                    <a:pt x="704850" y="821531"/>
                  </a:lnTo>
                  <a:lnTo>
                    <a:pt x="566738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A5DA621-A2A5-7841-A6C5-BC9EEE305C80}"/>
                </a:ext>
              </a:extLst>
            </p:cNvPr>
            <p:cNvSpPr/>
            <p:nvPr/>
          </p:nvSpPr>
          <p:spPr>
            <a:xfrm>
              <a:off x="4608513" y="1506538"/>
              <a:ext cx="933450" cy="1212850"/>
            </a:xfrm>
            <a:custGeom>
              <a:avLst/>
              <a:gdLst>
                <a:gd name="connsiteX0" fmla="*/ 507206 w 933450"/>
                <a:gd name="connsiteY0" fmla="*/ 816769 h 1212057"/>
                <a:gd name="connsiteX1" fmla="*/ 345281 w 933450"/>
                <a:gd name="connsiteY1" fmla="*/ 971550 h 1212057"/>
                <a:gd name="connsiteX2" fmla="*/ 190500 w 933450"/>
                <a:gd name="connsiteY2" fmla="*/ 1102519 h 1212057"/>
                <a:gd name="connsiteX3" fmla="*/ 54769 w 933450"/>
                <a:gd name="connsiteY3" fmla="*/ 1202532 h 1212057"/>
                <a:gd name="connsiteX4" fmla="*/ 28575 w 933450"/>
                <a:gd name="connsiteY4" fmla="*/ 1212057 h 1212057"/>
                <a:gd name="connsiteX5" fmla="*/ 7144 w 933450"/>
                <a:gd name="connsiteY5" fmla="*/ 1209675 h 1212057"/>
                <a:gd name="connsiteX6" fmla="*/ 0 w 933450"/>
                <a:gd name="connsiteY6" fmla="*/ 1197769 h 1212057"/>
                <a:gd name="connsiteX7" fmla="*/ 4762 w 933450"/>
                <a:gd name="connsiteY7" fmla="*/ 1181100 h 1212057"/>
                <a:gd name="connsiteX8" fmla="*/ 52387 w 933450"/>
                <a:gd name="connsiteY8" fmla="*/ 1131094 h 1212057"/>
                <a:gd name="connsiteX9" fmla="*/ 119062 w 933450"/>
                <a:gd name="connsiteY9" fmla="*/ 1052513 h 1212057"/>
                <a:gd name="connsiteX10" fmla="*/ 192881 w 933450"/>
                <a:gd name="connsiteY10" fmla="*/ 964407 h 1212057"/>
                <a:gd name="connsiteX11" fmla="*/ 311944 w 933450"/>
                <a:gd name="connsiteY11" fmla="*/ 816769 h 1212057"/>
                <a:gd name="connsiteX12" fmla="*/ 435769 w 933450"/>
                <a:gd name="connsiteY12" fmla="*/ 647700 h 1212057"/>
                <a:gd name="connsiteX13" fmla="*/ 509587 w 933450"/>
                <a:gd name="connsiteY13" fmla="*/ 538163 h 1212057"/>
                <a:gd name="connsiteX14" fmla="*/ 554831 w 933450"/>
                <a:gd name="connsiteY14" fmla="*/ 461963 h 1212057"/>
                <a:gd name="connsiteX15" fmla="*/ 590550 w 933450"/>
                <a:gd name="connsiteY15" fmla="*/ 388144 h 1212057"/>
                <a:gd name="connsiteX16" fmla="*/ 619125 w 933450"/>
                <a:gd name="connsiteY16" fmla="*/ 326232 h 1212057"/>
                <a:gd name="connsiteX17" fmla="*/ 628650 w 933450"/>
                <a:gd name="connsiteY17" fmla="*/ 292894 h 1212057"/>
                <a:gd name="connsiteX18" fmla="*/ 628650 w 933450"/>
                <a:gd name="connsiteY18" fmla="*/ 261938 h 1212057"/>
                <a:gd name="connsiteX19" fmla="*/ 619125 w 933450"/>
                <a:gd name="connsiteY19" fmla="*/ 216694 h 1212057"/>
                <a:gd name="connsiteX20" fmla="*/ 600075 w 933450"/>
                <a:gd name="connsiteY20" fmla="*/ 176213 h 1212057"/>
                <a:gd name="connsiteX21" fmla="*/ 569119 w 933450"/>
                <a:gd name="connsiteY21" fmla="*/ 130969 h 1212057"/>
                <a:gd name="connsiteX22" fmla="*/ 531019 w 933450"/>
                <a:gd name="connsiteY22" fmla="*/ 90488 h 1212057"/>
                <a:gd name="connsiteX23" fmla="*/ 500062 w 933450"/>
                <a:gd name="connsiteY23" fmla="*/ 61913 h 1212057"/>
                <a:gd name="connsiteX24" fmla="*/ 485775 w 933450"/>
                <a:gd name="connsiteY24" fmla="*/ 47625 h 1212057"/>
                <a:gd name="connsiteX25" fmla="*/ 481012 w 933450"/>
                <a:gd name="connsiteY25" fmla="*/ 35719 h 1212057"/>
                <a:gd name="connsiteX26" fmla="*/ 488156 w 933450"/>
                <a:gd name="connsiteY26" fmla="*/ 16669 h 1212057"/>
                <a:gd name="connsiteX27" fmla="*/ 500062 w 933450"/>
                <a:gd name="connsiteY27" fmla="*/ 4763 h 1212057"/>
                <a:gd name="connsiteX28" fmla="*/ 521494 w 933450"/>
                <a:gd name="connsiteY28" fmla="*/ 0 h 1212057"/>
                <a:gd name="connsiteX29" fmla="*/ 550069 w 933450"/>
                <a:gd name="connsiteY29" fmla="*/ 0 h 1212057"/>
                <a:gd name="connsiteX30" fmla="*/ 590550 w 933450"/>
                <a:gd name="connsiteY30" fmla="*/ 9525 h 1212057"/>
                <a:gd name="connsiteX31" fmla="*/ 642937 w 933450"/>
                <a:gd name="connsiteY31" fmla="*/ 26194 h 1212057"/>
                <a:gd name="connsiteX32" fmla="*/ 697706 w 933450"/>
                <a:gd name="connsiteY32" fmla="*/ 45244 h 1212057"/>
                <a:gd name="connsiteX33" fmla="*/ 731044 w 933450"/>
                <a:gd name="connsiteY33" fmla="*/ 69057 h 1212057"/>
                <a:gd name="connsiteX34" fmla="*/ 783431 w 933450"/>
                <a:gd name="connsiteY34" fmla="*/ 109538 h 1212057"/>
                <a:gd name="connsiteX35" fmla="*/ 821531 w 933450"/>
                <a:gd name="connsiteY35" fmla="*/ 145257 h 1212057"/>
                <a:gd name="connsiteX36" fmla="*/ 859631 w 933450"/>
                <a:gd name="connsiteY36" fmla="*/ 180975 h 1212057"/>
                <a:gd name="connsiteX37" fmla="*/ 888206 w 933450"/>
                <a:gd name="connsiteY37" fmla="*/ 216694 h 1212057"/>
                <a:gd name="connsiteX38" fmla="*/ 921544 w 933450"/>
                <a:gd name="connsiteY38" fmla="*/ 261938 h 1212057"/>
                <a:gd name="connsiteX39" fmla="*/ 928687 w 933450"/>
                <a:gd name="connsiteY39" fmla="*/ 278607 h 1212057"/>
                <a:gd name="connsiteX40" fmla="*/ 933450 w 933450"/>
                <a:gd name="connsiteY40" fmla="*/ 295275 h 1212057"/>
                <a:gd name="connsiteX41" fmla="*/ 928687 w 933450"/>
                <a:gd name="connsiteY41" fmla="*/ 321469 h 1212057"/>
                <a:gd name="connsiteX42" fmla="*/ 916781 w 933450"/>
                <a:gd name="connsiteY42" fmla="*/ 342900 h 1212057"/>
                <a:gd name="connsiteX43" fmla="*/ 890587 w 933450"/>
                <a:gd name="connsiteY43" fmla="*/ 361950 h 1212057"/>
                <a:gd name="connsiteX44" fmla="*/ 828675 w 933450"/>
                <a:gd name="connsiteY44" fmla="*/ 431007 h 1212057"/>
                <a:gd name="connsiteX45" fmla="*/ 707231 w 933450"/>
                <a:gd name="connsiteY45" fmla="*/ 595313 h 1212057"/>
                <a:gd name="connsiteX46" fmla="*/ 642937 w 933450"/>
                <a:gd name="connsiteY46" fmla="*/ 683419 h 1212057"/>
                <a:gd name="connsiteX47" fmla="*/ 507206 w 933450"/>
                <a:gd name="connsiteY47" fmla="*/ 816769 h 121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33450" h="1212057">
                  <a:moveTo>
                    <a:pt x="507206" y="816769"/>
                  </a:moveTo>
                  <a:lnTo>
                    <a:pt x="345281" y="971550"/>
                  </a:lnTo>
                  <a:lnTo>
                    <a:pt x="190500" y="1102519"/>
                  </a:lnTo>
                  <a:lnTo>
                    <a:pt x="54769" y="1202532"/>
                  </a:lnTo>
                  <a:lnTo>
                    <a:pt x="28575" y="1212057"/>
                  </a:lnTo>
                  <a:lnTo>
                    <a:pt x="7144" y="1209675"/>
                  </a:lnTo>
                  <a:lnTo>
                    <a:pt x="0" y="1197769"/>
                  </a:lnTo>
                  <a:cubicBezTo>
                    <a:pt x="5013" y="1182729"/>
                    <a:pt x="4762" y="1188502"/>
                    <a:pt x="4762" y="1181100"/>
                  </a:cubicBezTo>
                  <a:lnTo>
                    <a:pt x="52387" y="1131094"/>
                  </a:lnTo>
                  <a:lnTo>
                    <a:pt x="119062" y="1052513"/>
                  </a:lnTo>
                  <a:lnTo>
                    <a:pt x="192881" y="964407"/>
                  </a:lnTo>
                  <a:lnTo>
                    <a:pt x="311944" y="816769"/>
                  </a:lnTo>
                  <a:lnTo>
                    <a:pt x="435769" y="647700"/>
                  </a:lnTo>
                  <a:lnTo>
                    <a:pt x="509587" y="538163"/>
                  </a:lnTo>
                  <a:lnTo>
                    <a:pt x="554831" y="461963"/>
                  </a:lnTo>
                  <a:lnTo>
                    <a:pt x="590550" y="388144"/>
                  </a:lnTo>
                  <a:lnTo>
                    <a:pt x="619125" y="326232"/>
                  </a:lnTo>
                  <a:lnTo>
                    <a:pt x="628650" y="292894"/>
                  </a:lnTo>
                  <a:lnTo>
                    <a:pt x="628650" y="261938"/>
                  </a:lnTo>
                  <a:lnTo>
                    <a:pt x="619125" y="216694"/>
                  </a:lnTo>
                  <a:lnTo>
                    <a:pt x="600075" y="176213"/>
                  </a:lnTo>
                  <a:lnTo>
                    <a:pt x="569119" y="130969"/>
                  </a:lnTo>
                  <a:lnTo>
                    <a:pt x="531019" y="90488"/>
                  </a:lnTo>
                  <a:lnTo>
                    <a:pt x="500062" y="61913"/>
                  </a:lnTo>
                  <a:lnTo>
                    <a:pt x="485775" y="47625"/>
                  </a:lnTo>
                  <a:lnTo>
                    <a:pt x="481012" y="35719"/>
                  </a:lnTo>
                  <a:lnTo>
                    <a:pt x="488156" y="16669"/>
                  </a:lnTo>
                  <a:lnTo>
                    <a:pt x="500062" y="4763"/>
                  </a:lnTo>
                  <a:lnTo>
                    <a:pt x="521494" y="0"/>
                  </a:lnTo>
                  <a:lnTo>
                    <a:pt x="550069" y="0"/>
                  </a:lnTo>
                  <a:lnTo>
                    <a:pt x="590550" y="9525"/>
                  </a:lnTo>
                  <a:lnTo>
                    <a:pt x="642937" y="26194"/>
                  </a:lnTo>
                  <a:lnTo>
                    <a:pt x="697706" y="45244"/>
                  </a:lnTo>
                  <a:lnTo>
                    <a:pt x="731044" y="69057"/>
                  </a:lnTo>
                  <a:lnTo>
                    <a:pt x="783431" y="109538"/>
                  </a:lnTo>
                  <a:lnTo>
                    <a:pt x="821531" y="145257"/>
                  </a:lnTo>
                  <a:lnTo>
                    <a:pt x="859631" y="180975"/>
                  </a:lnTo>
                  <a:lnTo>
                    <a:pt x="888206" y="216694"/>
                  </a:lnTo>
                  <a:lnTo>
                    <a:pt x="921544" y="261938"/>
                  </a:lnTo>
                  <a:lnTo>
                    <a:pt x="928687" y="278607"/>
                  </a:lnTo>
                  <a:lnTo>
                    <a:pt x="933450" y="295275"/>
                  </a:lnTo>
                  <a:lnTo>
                    <a:pt x="928687" y="321469"/>
                  </a:lnTo>
                  <a:lnTo>
                    <a:pt x="916781" y="342900"/>
                  </a:lnTo>
                  <a:lnTo>
                    <a:pt x="890587" y="361950"/>
                  </a:lnTo>
                  <a:lnTo>
                    <a:pt x="828675" y="431007"/>
                  </a:lnTo>
                  <a:lnTo>
                    <a:pt x="707231" y="595313"/>
                  </a:lnTo>
                  <a:lnTo>
                    <a:pt x="642937" y="683419"/>
                  </a:lnTo>
                  <a:lnTo>
                    <a:pt x="507206" y="816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933A6EA-2460-CB48-BC77-8FE5D27EC84E}"/>
                </a:ext>
              </a:extLst>
            </p:cNvPr>
            <p:cNvSpPr/>
            <p:nvPr/>
          </p:nvSpPr>
          <p:spPr>
            <a:xfrm>
              <a:off x="2952750" y="3606800"/>
              <a:ext cx="3600450" cy="622300"/>
            </a:xfrm>
            <a:custGeom>
              <a:avLst/>
              <a:gdLst>
                <a:gd name="connsiteX0" fmla="*/ 2190750 w 3600450"/>
                <a:gd name="connsiteY0" fmla="*/ 314325 h 622300"/>
                <a:gd name="connsiteX1" fmla="*/ 1819275 w 3600450"/>
                <a:gd name="connsiteY1" fmla="*/ 358775 h 622300"/>
                <a:gd name="connsiteX2" fmla="*/ 1476375 w 3600450"/>
                <a:gd name="connsiteY2" fmla="*/ 390525 h 622300"/>
                <a:gd name="connsiteX3" fmla="*/ 1238250 w 3600450"/>
                <a:gd name="connsiteY3" fmla="*/ 428625 h 622300"/>
                <a:gd name="connsiteX4" fmla="*/ 981075 w 3600450"/>
                <a:gd name="connsiteY4" fmla="*/ 473075 h 622300"/>
                <a:gd name="connsiteX5" fmla="*/ 777875 w 3600450"/>
                <a:gd name="connsiteY5" fmla="*/ 517525 h 622300"/>
                <a:gd name="connsiteX6" fmla="*/ 612775 w 3600450"/>
                <a:gd name="connsiteY6" fmla="*/ 558800 h 622300"/>
                <a:gd name="connsiteX7" fmla="*/ 501650 w 3600450"/>
                <a:gd name="connsiteY7" fmla="*/ 593725 h 622300"/>
                <a:gd name="connsiteX8" fmla="*/ 434975 w 3600450"/>
                <a:gd name="connsiteY8" fmla="*/ 622300 h 622300"/>
                <a:gd name="connsiteX9" fmla="*/ 390525 w 3600450"/>
                <a:gd name="connsiteY9" fmla="*/ 619125 h 622300"/>
                <a:gd name="connsiteX10" fmla="*/ 327025 w 3600450"/>
                <a:gd name="connsiteY10" fmla="*/ 600075 h 622300"/>
                <a:gd name="connsiteX11" fmla="*/ 279400 w 3600450"/>
                <a:gd name="connsiteY11" fmla="*/ 581025 h 622300"/>
                <a:gd name="connsiteX12" fmla="*/ 225425 w 3600450"/>
                <a:gd name="connsiteY12" fmla="*/ 549275 h 622300"/>
                <a:gd name="connsiteX13" fmla="*/ 184150 w 3600450"/>
                <a:gd name="connsiteY13" fmla="*/ 520700 h 622300"/>
                <a:gd name="connsiteX14" fmla="*/ 117475 w 3600450"/>
                <a:gd name="connsiteY14" fmla="*/ 469900 h 622300"/>
                <a:gd name="connsiteX15" fmla="*/ 66675 w 3600450"/>
                <a:gd name="connsiteY15" fmla="*/ 422275 h 622300"/>
                <a:gd name="connsiteX16" fmla="*/ 15875 w 3600450"/>
                <a:gd name="connsiteY16" fmla="*/ 374650 h 622300"/>
                <a:gd name="connsiteX17" fmla="*/ 3175 w 3600450"/>
                <a:gd name="connsiteY17" fmla="*/ 349250 h 622300"/>
                <a:gd name="connsiteX18" fmla="*/ 0 w 3600450"/>
                <a:gd name="connsiteY18" fmla="*/ 307975 h 622300"/>
                <a:gd name="connsiteX19" fmla="*/ 9525 w 3600450"/>
                <a:gd name="connsiteY19" fmla="*/ 288925 h 622300"/>
                <a:gd name="connsiteX20" fmla="*/ 25400 w 3600450"/>
                <a:gd name="connsiteY20" fmla="*/ 285750 h 622300"/>
                <a:gd name="connsiteX21" fmla="*/ 57150 w 3600450"/>
                <a:gd name="connsiteY21" fmla="*/ 295275 h 622300"/>
                <a:gd name="connsiteX22" fmla="*/ 88900 w 3600450"/>
                <a:gd name="connsiteY22" fmla="*/ 317500 h 622300"/>
                <a:gd name="connsiteX23" fmla="*/ 155575 w 3600450"/>
                <a:gd name="connsiteY23" fmla="*/ 349250 h 622300"/>
                <a:gd name="connsiteX24" fmla="*/ 231775 w 3600450"/>
                <a:gd name="connsiteY24" fmla="*/ 368300 h 622300"/>
                <a:gd name="connsiteX25" fmla="*/ 320675 w 3600450"/>
                <a:gd name="connsiteY25" fmla="*/ 381000 h 622300"/>
                <a:gd name="connsiteX26" fmla="*/ 415925 w 3600450"/>
                <a:gd name="connsiteY26" fmla="*/ 384175 h 622300"/>
                <a:gd name="connsiteX27" fmla="*/ 485775 w 3600450"/>
                <a:gd name="connsiteY27" fmla="*/ 377825 h 622300"/>
                <a:gd name="connsiteX28" fmla="*/ 673100 w 3600450"/>
                <a:gd name="connsiteY28" fmla="*/ 346075 h 622300"/>
                <a:gd name="connsiteX29" fmla="*/ 1047750 w 3600450"/>
                <a:gd name="connsiteY29" fmla="*/ 285750 h 622300"/>
                <a:gd name="connsiteX30" fmla="*/ 1612900 w 3600450"/>
                <a:gd name="connsiteY30" fmla="*/ 196850 h 622300"/>
                <a:gd name="connsiteX31" fmla="*/ 1898650 w 3600450"/>
                <a:gd name="connsiteY31" fmla="*/ 152400 h 622300"/>
                <a:gd name="connsiteX32" fmla="*/ 2327275 w 3600450"/>
                <a:gd name="connsiteY32" fmla="*/ 130175 h 622300"/>
                <a:gd name="connsiteX33" fmla="*/ 2819400 w 3600450"/>
                <a:gd name="connsiteY33" fmla="*/ 92075 h 622300"/>
                <a:gd name="connsiteX34" fmla="*/ 2927350 w 3600450"/>
                <a:gd name="connsiteY34" fmla="*/ 53975 h 622300"/>
                <a:gd name="connsiteX35" fmla="*/ 3041650 w 3600450"/>
                <a:gd name="connsiteY35" fmla="*/ 0 h 622300"/>
                <a:gd name="connsiteX36" fmla="*/ 3133725 w 3600450"/>
                <a:gd name="connsiteY36" fmla="*/ 3175 h 622300"/>
                <a:gd name="connsiteX37" fmla="*/ 3216275 w 3600450"/>
                <a:gd name="connsiteY37" fmla="*/ 15875 h 622300"/>
                <a:gd name="connsiteX38" fmla="*/ 3317875 w 3600450"/>
                <a:gd name="connsiteY38" fmla="*/ 44450 h 622300"/>
                <a:gd name="connsiteX39" fmla="*/ 3419475 w 3600450"/>
                <a:gd name="connsiteY39" fmla="*/ 79375 h 622300"/>
                <a:gd name="connsiteX40" fmla="*/ 3559175 w 3600450"/>
                <a:gd name="connsiteY40" fmla="*/ 142875 h 622300"/>
                <a:gd name="connsiteX41" fmla="*/ 3587750 w 3600450"/>
                <a:gd name="connsiteY41" fmla="*/ 165100 h 622300"/>
                <a:gd name="connsiteX42" fmla="*/ 3600450 w 3600450"/>
                <a:gd name="connsiteY42" fmla="*/ 193675 h 622300"/>
                <a:gd name="connsiteX43" fmla="*/ 3600450 w 3600450"/>
                <a:gd name="connsiteY43" fmla="*/ 228600 h 622300"/>
                <a:gd name="connsiteX44" fmla="*/ 3587750 w 3600450"/>
                <a:gd name="connsiteY44" fmla="*/ 254000 h 622300"/>
                <a:gd name="connsiteX45" fmla="*/ 3536950 w 3600450"/>
                <a:gd name="connsiteY45" fmla="*/ 285750 h 622300"/>
                <a:gd name="connsiteX46" fmla="*/ 3390900 w 3600450"/>
                <a:gd name="connsiteY46" fmla="*/ 288925 h 622300"/>
                <a:gd name="connsiteX47" fmla="*/ 3038475 w 3600450"/>
                <a:gd name="connsiteY47" fmla="*/ 276225 h 622300"/>
                <a:gd name="connsiteX48" fmla="*/ 2622550 w 3600450"/>
                <a:gd name="connsiteY48" fmla="*/ 285750 h 622300"/>
                <a:gd name="connsiteX49" fmla="*/ 2190750 w 3600450"/>
                <a:gd name="connsiteY49" fmla="*/ 314325 h 6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0450" h="622300">
                  <a:moveTo>
                    <a:pt x="2190750" y="314325"/>
                  </a:moveTo>
                  <a:lnTo>
                    <a:pt x="1819275" y="358775"/>
                  </a:lnTo>
                  <a:lnTo>
                    <a:pt x="1476375" y="390525"/>
                  </a:lnTo>
                  <a:lnTo>
                    <a:pt x="1238250" y="428625"/>
                  </a:lnTo>
                  <a:lnTo>
                    <a:pt x="981075" y="473075"/>
                  </a:lnTo>
                  <a:lnTo>
                    <a:pt x="777875" y="517525"/>
                  </a:lnTo>
                  <a:lnTo>
                    <a:pt x="612775" y="558800"/>
                  </a:lnTo>
                  <a:lnTo>
                    <a:pt x="501650" y="593725"/>
                  </a:lnTo>
                  <a:lnTo>
                    <a:pt x="434975" y="622300"/>
                  </a:lnTo>
                  <a:lnTo>
                    <a:pt x="390525" y="619125"/>
                  </a:lnTo>
                  <a:lnTo>
                    <a:pt x="327025" y="600075"/>
                  </a:lnTo>
                  <a:lnTo>
                    <a:pt x="279400" y="581025"/>
                  </a:lnTo>
                  <a:lnTo>
                    <a:pt x="225425" y="549275"/>
                  </a:lnTo>
                  <a:lnTo>
                    <a:pt x="184150" y="520700"/>
                  </a:lnTo>
                  <a:lnTo>
                    <a:pt x="117475" y="469900"/>
                  </a:lnTo>
                  <a:lnTo>
                    <a:pt x="66675" y="422275"/>
                  </a:lnTo>
                  <a:lnTo>
                    <a:pt x="15875" y="374650"/>
                  </a:lnTo>
                  <a:lnTo>
                    <a:pt x="3175" y="349250"/>
                  </a:lnTo>
                  <a:lnTo>
                    <a:pt x="0" y="307975"/>
                  </a:lnTo>
                  <a:lnTo>
                    <a:pt x="9525" y="288925"/>
                  </a:lnTo>
                  <a:lnTo>
                    <a:pt x="25400" y="285750"/>
                  </a:lnTo>
                  <a:lnTo>
                    <a:pt x="57150" y="295275"/>
                  </a:lnTo>
                  <a:lnTo>
                    <a:pt x="88900" y="317500"/>
                  </a:lnTo>
                  <a:lnTo>
                    <a:pt x="155575" y="349250"/>
                  </a:lnTo>
                  <a:lnTo>
                    <a:pt x="231775" y="368300"/>
                  </a:lnTo>
                  <a:lnTo>
                    <a:pt x="320675" y="381000"/>
                  </a:lnTo>
                  <a:lnTo>
                    <a:pt x="415925" y="384175"/>
                  </a:lnTo>
                  <a:lnTo>
                    <a:pt x="485775" y="377825"/>
                  </a:lnTo>
                  <a:lnTo>
                    <a:pt x="673100" y="346075"/>
                  </a:lnTo>
                  <a:lnTo>
                    <a:pt x="1047750" y="285750"/>
                  </a:lnTo>
                  <a:lnTo>
                    <a:pt x="1612900" y="196850"/>
                  </a:lnTo>
                  <a:lnTo>
                    <a:pt x="1898650" y="152400"/>
                  </a:lnTo>
                  <a:lnTo>
                    <a:pt x="2327275" y="130175"/>
                  </a:lnTo>
                  <a:lnTo>
                    <a:pt x="2819400" y="92075"/>
                  </a:lnTo>
                  <a:lnTo>
                    <a:pt x="2927350" y="53975"/>
                  </a:lnTo>
                  <a:lnTo>
                    <a:pt x="3041650" y="0"/>
                  </a:lnTo>
                  <a:lnTo>
                    <a:pt x="3133725" y="3175"/>
                  </a:lnTo>
                  <a:lnTo>
                    <a:pt x="3216275" y="15875"/>
                  </a:lnTo>
                  <a:lnTo>
                    <a:pt x="3317875" y="44450"/>
                  </a:lnTo>
                  <a:lnTo>
                    <a:pt x="3419475" y="79375"/>
                  </a:lnTo>
                  <a:lnTo>
                    <a:pt x="3559175" y="142875"/>
                  </a:lnTo>
                  <a:lnTo>
                    <a:pt x="3587750" y="165100"/>
                  </a:lnTo>
                  <a:lnTo>
                    <a:pt x="3600450" y="193675"/>
                  </a:lnTo>
                  <a:lnTo>
                    <a:pt x="3600450" y="228600"/>
                  </a:lnTo>
                  <a:lnTo>
                    <a:pt x="3587750" y="254000"/>
                  </a:lnTo>
                  <a:lnTo>
                    <a:pt x="3536950" y="285750"/>
                  </a:lnTo>
                  <a:lnTo>
                    <a:pt x="3390900" y="288925"/>
                  </a:lnTo>
                  <a:lnTo>
                    <a:pt x="3038475" y="276225"/>
                  </a:lnTo>
                  <a:lnTo>
                    <a:pt x="2622550" y="285750"/>
                  </a:lnTo>
                  <a:lnTo>
                    <a:pt x="2190750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C65588D-2AD4-624D-A7C3-A691F37A0018}"/>
                </a:ext>
              </a:extLst>
            </p:cNvPr>
            <p:cNvSpPr/>
            <p:nvPr/>
          </p:nvSpPr>
          <p:spPr>
            <a:xfrm>
              <a:off x="3300413" y="1976438"/>
              <a:ext cx="1481137" cy="358775"/>
            </a:xfrm>
            <a:custGeom>
              <a:avLst/>
              <a:gdLst>
                <a:gd name="connsiteX0" fmla="*/ 1019175 w 1481137"/>
                <a:gd name="connsiteY0" fmla="*/ 252412 h 359568"/>
                <a:gd name="connsiteX1" fmla="*/ 731043 w 1481137"/>
                <a:gd name="connsiteY1" fmla="*/ 304800 h 359568"/>
                <a:gd name="connsiteX2" fmla="*/ 492918 w 1481137"/>
                <a:gd name="connsiteY2" fmla="*/ 340518 h 359568"/>
                <a:gd name="connsiteX3" fmla="*/ 354806 w 1481137"/>
                <a:gd name="connsiteY3" fmla="*/ 359568 h 359568"/>
                <a:gd name="connsiteX4" fmla="*/ 257175 w 1481137"/>
                <a:gd name="connsiteY4" fmla="*/ 357187 h 359568"/>
                <a:gd name="connsiteX5" fmla="*/ 180975 w 1481137"/>
                <a:gd name="connsiteY5" fmla="*/ 350043 h 359568"/>
                <a:gd name="connsiteX6" fmla="*/ 107156 w 1481137"/>
                <a:gd name="connsiteY6" fmla="*/ 333375 h 359568"/>
                <a:gd name="connsiteX7" fmla="*/ 0 w 1481137"/>
                <a:gd name="connsiteY7" fmla="*/ 288131 h 359568"/>
                <a:gd name="connsiteX8" fmla="*/ 54768 w 1481137"/>
                <a:gd name="connsiteY8" fmla="*/ 188118 h 359568"/>
                <a:gd name="connsiteX9" fmla="*/ 197643 w 1481137"/>
                <a:gd name="connsiteY9" fmla="*/ 200025 h 359568"/>
                <a:gd name="connsiteX10" fmla="*/ 350043 w 1481137"/>
                <a:gd name="connsiteY10" fmla="*/ 197643 h 359568"/>
                <a:gd name="connsiteX11" fmla="*/ 507206 w 1481137"/>
                <a:gd name="connsiteY11" fmla="*/ 183356 h 359568"/>
                <a:gd name="connsiteX12" fmla="*/ 690562 w 1481137"/>
                <a:gd name="connsiteY12" fmla="*/ 154781 h 359568"/>
                <a:gd name="connsiteX13" fmla="*/ 828675 w 1481137"/>
                <a:gd name="connsiteY13" fmla="*/ 128587 h 359568"/>
                <a:gd name="connsiteX14" fmla="*/ 923925 w 1481137"/>
                <a:gd name="connsiteY14" fmla="*/ 104775 h 359568"/>
                <a:gd name="connsiteX15" fmla="*/ 1033462 w 1481137"/>
                <a:gd name="connsiteY15" fmla="*/ 71437 h 359568"/>
                <a:gd name="connsiteX16" fmla="*/ 1114425 w 1481137"/>
                <a:gd name="connsiteY16" fmla="*/ 38100 h 359568"/>
                <a:gd name="connsiteX17" fmla="*/ 1181100 w 1481137"/>
                <a:gd name="connsiteY17" fmla="*/ 0 h 359568"/>
                <a:gd name="connsiteX18" fmla="*/ 1235868 w 1481137"/>
                <a:gd name="connsiteY18" fmla="*/ 11906 h 359568"/>
                <a:gd name="connsiteX19" fmla="*/ 1319212 w 1481137"/>
                <a:gd name="connsiteY19" fmla="*/ 38100 h 359568"/>
                <a:gd name="connsiteX20" fmla="*/ 1397793 w 1481137"/>
                <a:gd name="connsiteY20" fmla="*/ 66675 h 359568"/>
                <a:gd name="connsiteX21" fmla="*/ 1452562 w 1481137"/>
                <a:gd name="connsiteY21" fmla="*/ 95250 h 359568"/>
                <a:gd name="connsiteX22" fmla="*/ 1466850 w 1481137"/>
                <a:gd name="connsiteY22" fmla="*/ 107156 h 359568"/>
                <a:gd name="connsiteX23" fmla="*/ 1476375 w 1481137"/>
                <a:gd name="connsiteY23" fmla="*/ 121443 h 359568"/>
                <a:gd name="connsiteX24" fmla="*/ 1481137 w 1481137"/>
                <a:gd name="connsiteY24" fmla="*/ 138112 h 359568"/>
                <a:gd name="connsiteX25" fmla="*/ 1473993 w 1481137"/>
                <a:gd name="connsiteY25" fmla="*/ 159543 h 359568"/>
                <a:gd name="connsiteX26" fmla="*/ 1454943 w 1481137"/>
                <a:gd name="connsiteY26" fmla="*/ 176212 h 359568"/>
                <a:gd name="connsiteX27" fmla="*/ 1419225 w 1481137"/>
                <a:gd name="connsiteY27" fmla="*/ 195262 h 359568"/>
                <a:gd name="connsiteX28" fmla="*/ 1383506 w 1481137"/>
                <a:gd name="connsiteY28" fmla="*/ 204787 h 359568"/>
                <a:gd name="connsiteX29" fmla="*/ 1312068 w 1481137"/>
                <a:gd name="connsiteY29" fmla="*/ 202406 h 359568"/>
                <a:gd name="connsiteX30" fmla="*/ 1235868 w 1481137"/>
                <a:gd name="connsiteY30" fmla="*/ 211931 h 359568"/>
                <a:gd name="connsiteX31" fmla="*/ 1019175 w 1481137"/>
                <a:gd name="connsiteY31" fmla="*/ 25241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1137" h="359568">
                  <a:moveTo>
                    <a:pt x="1019175" y="252412"/>
                  </a:moveTo>
                  <a:lnTo>
                    <a:pt x="731043" y="304800"/>
                  </a:lnTo>
                  <a:lnTo>
                    <a:pt x="492918" y="340518"/>
                  </a:lnTo>
                  <a:lnTo>
                    <a:pt x="354806" y="359568"/>
                  </a:lnTo>
                  <a:lnTo>
                    <a:pt x="257175" y="357187"/>
                  </a:lnTo>
                  <a:lnTo>
                    <a:pt x="180975" y="350043"/>
                  </a:lnTo>
                  <a:lnTo>
                    <a:pt x="107156" y="333375"/>
                  </a:lnTo>
                  <a:lnTo>
                    <a:pt x="0" y="288131"/>
                  </a:lnTo>
                  <a:lnTo>
                    <a:pt x="54768" y="188118"/>
                  </a:lnTo>
                  <a:lnTo>
                    <a:pt x="197643" y="200025"/>
                  </a:lnTo>
                  <a:lnTo>
                    <a:pt x="350043" y="197643"/>
                  </a:lnTo>
                  <a:lnTo>
                    <a:pt x="507206" y="183356"/>
                  </a:lnTo>
                  <a:lnTo>
                    <a:pt x="690562" y="154781"/>
                  </a:lnTo>
                  <a:lnTo>
                    <a:pt x="828675" y="128587"/>
                  </a:lnTo>
                  <a:lnTo>
                    <a:pt x="923925" y="104775"/>
                  </a:lnTo>
                  <a:lnTo>
                    <a:pt x="1033462" y="71437"/>
                  </a:lnTo>
                  <a:lnTo>
                    <a:pt x="1114425" y="38100"/>
                  </a:lnTo>
                  <a:lnTo>
                    <a:pt x="1181100" y="0"/>
                  </a:lnTo>
                  <a:lnTo>
                    <a:pt x="1235868" y="11906"/>
                  </a:lnTo>
                  <a:lnTo>
                    <a:pt x="1319212" y="38100"/>
                  </a:lnTo>
                  <a:lnTo>
                    <a:pt x="1397793" y="66675"/>
                  </a:lnTo>
                  <a:lnTo>
                    <a:pt x="1452562" y="95250"/>
                  </a:lnTo>
                  <a:lnTo>
                    <a:pt x="1466850" y="107156"/>
                  </a:lnTo>
                  <a:lnTo>
                    <a:pt x="1476375" y="121443"/>
                  </a:lnTo>
                  <a:lnTo>
                    <a:pt x="1481137" y="138112"/>
                  </a:lnTo>
                  <a:lnTo>
                    <a:pt x="1473993" y="159543"/>
                  </a:lnTo>
                  <a:lnTo>
                    <a:pt x="1454943" y="176212"/>
                  </a:lnTo>
                  <a:lnTo>
                    <a:pt x="1419225" y="195262"/>
                  </a:lnTo>
                  <a:lnTo>
                    <a:pt x="1383506" y="204787"/>
                  </a:lnTo>
                  <a:lnTo>
                    <a:pt x="1312068" y="202406"/>
                  </a:lnTo>
                  <a:lnTo>
                    <a:pt x="1235868" y="211931"/>
                  </a:lnTo>
                  <a:lnTo>
                    <a:pt x="1019175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7559D3C-BC35-D34D-808C-36644AF2DD7E}"/>
                </a:ext>
              </a:extLst>
            </p:cNvPr>
            <p:cNvSpPr/>
            <p:nvPr/>
          </p:nvSpPr>
          <p:spPr>
            <a:xfrm>
              <a:off x="3589338" y="2276475"/>
              <a:ext cx="687387" cy="757238"/>
            </a:xfrm>
            <a:custGeom>
              <a:avLst/>
              <a:gdLst>
                <a:gd name="connsiteX0" fmla="*/ 378619 w 688181"/>
                <a:gd name="connsiteY0" fmla="*/ 495300 h 757238"/>
                <a:gd name="connsiteX1" fmla="*/ 288131 w 688181"/>
                <a:gd name="connsiteY1" fmla="*/ 333375 h 757238"/>
                <a:gd name="connsiteX2" fmla="*/ 247650 w 688181"/>
                <a:gd name="connsiteY2" fmla="*/ 266700 h 757238"/>
                <a:gd name="connsiteX3" fmla="*/ 211931 w 688181"/>
                <a:gd name="connsiteY3" fmla="*/ 211931 h 757238"/>
                <a:gd name="connsiteX4" fmla="*/ 171450 w 688181"/>
                <a:gd name="connsiteY4" fmla="*/ 152400 h 757238"/>
                <a:gd name="connsiteX5" fmla="*/ 145256 w 688181"/>
                <a:gd name="connsiteY5" fmla="*/ 123825 h 757238"/>
                <a:gd name="connsiteX6" fmla="*/ 104775 w 688181"/>
                <a:gd name="connsiteY6" fmla="*/ 85725 h 757238"/>
                <a:gd name="connsiteX7" fmla="*/ 0 w 688181"/>
                <a:gd name="connsiteY7" fmla="*/ 9525 h 757238"/>
                <a:gd name="connsiteX8" fmla="*/ 169069 w 688181"/>
                <a:gd name="connsiteY8" fmla="*/ 0 h 757238"/>
                <a:gd name="connsiteX9" fmla="*/ 316706 w 688181"/>
                <a:gd name="connsiteY9" fmla="*/ 104775 h 757238"/>
                <a:gd name="connsiteX10" fmla="*/ 378619 w 688181"/>
                <a:gd name="connsiteY10" fmla="*/ 150019 h 757238"/>
                <a:gd name="connsiteX11" fmla="*/ 445294 w 688181"/>
                <a:gd name="connsiteY11" fmla="*/ 197644 h 757238"/>
                <a:gd name="connsiteX12" fmla="*/ 502444 w 688181"/>
                <a:gd name="connsiteY12" fmla="*/ 245269 h 757238"/>
                <a:gd name="connsiteX13" fmla="*/ 564356 w 688181"/>
                <a:gd name="connsiteY13" fmla="*/ 307181 h 757238"/>
                <a:gd name="connsiteX14" fmla="*/ 611981 w 688181"/>
                <a:gd name="connsiteY14" fmla="*/ 357188 h 757238"/>
                <a:gd name="connsiteX15" fmla="*/ 638175 w 688181"/>
                <a:gd name="connsiteY15" fmla="*/ 395288 h 757238"/>
                <a:gd name="connsiteX16" fmla="*/ 659606 w 688181"/>
                <a:gd name="connsiteY16" fmla="*/ 433388 h 757238"/>
                <a:gd name="connsiteX17" fmla="*/ 673894 w 688181"/>
                <a:gd name="connsiteY17" fmla="*/ 476250 h 757238"/>
                <a:gd name="connsiteX18" fmla="*/ 681037 w 688181"/>
                <a:gd name="connsiteY18" fmla="*/ 516731 h 757238"/>
                <a:gd name="connsiteX19" fmla="*/ 688181 w 688181"/>
                <a:gd name="connsiteY19" fmla="*/ 566738 h 757238"/>
                <a:gd name="connsiteX20" fmla="*/ 688181 w 688181"/>
                <a:gd name="connsiteY20" fmla="*/ 609600 h 757238"/>
                <a:gd name="connsiteX21" fmla="*/ 678656 w 688181"/>
                <a:gd name="connsiteY21" fmla="*/ 654844 h 757238"/>
                <a:gd name="connsiteX22" fmla="*/ 661987 w 688181"/>
                <a:gd name="connsiteY22" fmla="*/ 692944 h 757238"/>
                <a:gd name="connsiteX23" fmla="*/ 642937 w 688181"/>
                <a:gd name="connsiteY23" fmla="*/ 716756 h 757238"/>
                <a:gd name="connsiteX24" fmla="*/ 621506 w 688181"/>
                <a:gd name="connsiteY24" fmla="*/ 740569 h 757238"/>
                <a:gd name="connsiteX25" fmla="*/ 597694 w 688181"/>
                <a:gd name="connsiteY25" fmla="*/ 754856 h 757238"/>
                <a:gd name="connsiteX26" fmla="*/ 561975 w 688181"/>
                <a:gd name="connsiteY26" fmla="*/ 757238 h 757238"/>
                <a:gd name="connsiteX27" fmla="*/ 535781 w 688181"/>
                <a:gd name="connsiteY27" fmla="*/ 750094 h 757238"/>
                <a:gd name="connsiteX28" fmla="*/ 502444 w 688181"/>
                <a:gd name="connsiteY28" fmla="*/ 728663 h 757238"/>
                <a:gd name="connsiteX29" fmla="*/ 466725 w 688181"/>
                <a:gd name="connsiteY29" fmla="*/ 697706 h 757238"/>
                <a:gd name="connsiteX30" fmla="*/ 452437 w 688181"/>
                <a:gd name="connsiteY30" fmla="*/ 664369 h 757238"/>
                <a:gd name="connsiteX31" fmla="*/ 378619 w 688181"/>
                <a:gd name="connsiteY31" fmla="*/ 49530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8181" h="757238">
                  <a:moveTo>
                    <a:pt x="378619" y="495300"/>
                  </a:moveTo>
                  <a:lnTo>
                    <a:pt x="288131" y="333375"/>
                  </a:lnTo>
                  <a:lnTo>
                    <a:pt x="247650" y="266700"/>
                  </a:lnTo>
                  <a:lnTo>
                    <a:pt x="211931" y="211931"/>
                  </a:lnTo>
                  <a:lnTo>
                    <a:pt x="171450" y="152400"/>
                  </a:lnTo>
                  <a:lnTo>
                    <a:pt x="145256" y="123825"/>
                  </a:lnTo>
                  <a:lnTo>
                    <a:pt x="104775" y="85725"/>
                  </a:lnTo>
                  <a:lnTo>
                    <a:pt x="0" y="9525"/>
                  </a:lnTo>
                  <a:lnTo>
                    <a:pt x="169069" y="0"/>
                  </a:lnTo>
                  <a:lnTo>
                    <a:pt x="316706" y="104775"/>
                  </a:lnTo>
                  <a:lnTo>
                    <a:pt x="378619" y="150019"/>
                  </a:lnTo>
                  <a:lnTo>
                    <a:pt x="445294" y="197644"/>
                  </a:lnTo>
                  <a:lnTo>
                    <a:pt x="502444" y="245269"/>
                  </a:lnTo>
                  <a:lnTo>
                    <a:pt x="564356" y="307181"/>
                  </a:lnTo>
                  <a:lnTo>
                    <a:pt x="611981" y="357188"/>
                  </a:lnTo>
                  <a:lnTo>
                    <a:pt x="638175" y="395288"/>
                  </a:lnTo>
                  <a:lnTo>
                    <a:pt x="659606" y="433388"/>
                  </a:lnTo>
                  <a:lnTo>
                    <a:pt x="673894" y="476250"/>
                  </a:lnTo>
                  <a:lnTo>
                    <a:pt x="681037" y="516731"/>
                  </a:lnTo>
                  <a:lnTo>
                    <a:pt x="688181" y="566738"/>
                  </a:lnTo>
                  <a:lnTo>
                    <a:pt x="688181" y="609600"/>
                  </a:lnTo>
                  <a:lnTo>
                    <a:pt x="678656" y="654844"/>
                  </a:lnTo>
                  <a:lnTo>
                    <a:pt x="661987" y="692944"/>
                  </a:lnTo>
                  <a:lnTo>
                    <a:pt x="642937" y="716756"/>
                  </a:lnTo>
                  <a:lnTo>
                    <a:pt x="621506" y="740569"/>
                  </a:lnTo>
                  <a:lnTo>
                    <a:pt x="597694" y="754856"/>
                  </a:lnTo>
                  <a:lnTo>
                    <a:pt x="561975" y="757238"/>
                  </a:lnTo>
                  <a:lnTo>
                    <a:pt x="535781" y="750094"/>
                  </a:lnTo>
                  <a:lnTo>
                    <a:pt x="502444" y="728663"/>
                  </a:lnTo>
                  <a:lnTo>
                    <a:pt x="466725" y="697706"/>
                  </a:lnTo>
                  <a:lnTo>
                    <a:pt x="452437" y="664369"/>
                  </a:lnTo>
                  <a:lnTo>
                    <a:pt x="378619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359CD08-9846-5748-87CC-BC2D2E3C6FE0}"/>
                </a:ext>
              </a:extLst>
            </p:cNvPr>
            <p:cNvSpPr/>
            <p:nvPr/>
          </p:nvSpPr>
          <p:spPr>
            <a:xfrm>
              <a:off x="5214938" y="1885950"/>
              <a:ext cx="1460500" cy="382588"/>
            </a:xfrm>
            <a:custGeom>
              <a:avLst/>
              <a:gdLst>
                <a:gd name="connsiteX0" fmla="*/ 909637 w 1459706"/>
                <a:gd name="connsiteY0" fmla="*/ 295275 h 383381"/>
                <a:gd name="connsiteX1" fmla="*/ 604837 w 1459706"/>
                <a:gd name="connsiteY1" fmla="*/ 338138 h 383381"/>
                <a:gd name="connsiteX2" fmla="*/ 471487 w 1459706"/>
                <a:gd name="connsiteY2" fmla="*/ 364331 h 383381"/>
                <a:gd name="connsiteX3" fmla="*/ 395287 w 1459706"/>
                <a:gd name="connsiteY3" fmla="*/ 376238 h 383381"/>
                <a:gd name="connsiteX4" fmla="*/ 352425 w 1459706"/>
                <a:gd name="connsiteY4" fmla="*/ 381000 h 383381"/>
                <a:gd name="connsiteX5" fmla="*/ 302418 w 1459706"/>
                <a:gd name="connsiteY5" fmla="*/ 383381 h 383381"/>
                <a:gd name="connsiteX6" fmla="*/ 271462 w 1459706"/>
                <a:gd name="connsiteY6" fmla="*/ 381000 h 383381"/>
                <a:gd name="connsiteX7" fmla="*/ 214312 w 1459706"/>
                <a:gd name="connsiteY7" fmla="*/ 366713 h 383381"/>
                <a:gd name="connsiteX8" fmla="*/ 142875 w 1459706"/>
                <a:gd name="connsiteY8" fmla="*/ 340519 h 383381"/>
                <a:gd name="connsiteX9" fmla="*/ 73818 w 1459706"/>
                <a:gd name="connsiteY9" fmla="*/ 311944 h 383381"/>
                <a:gd name="connsiteX10" fmla="*/ 0 w 1459706"/>
                <a:gd name="connsiteY10" fmla="*/ 276225 h 383381"/>
                <a:gd name="connsiteX11" fmla="*/ 45243 w 1459706"/>
                <a:gd name="connsiteY11" fmla="*/ 190500 h 383381"/>
                <a:gd name="connsiteX12" fmla="*/ 157162 w 1459706"/>
                <a:gd name="connsiteY12" fmla="*/ 207169 h 383381"/>
                <a:gd name="connsiteX13" fmla="*/ 300037 w 1459706"/>
                <a:gd name="connsiteY13" fmla="*/ 214313 h 383381"/>
                <a:gd name="connsiteX14" fmla="*/ 404812 w 1459706"/>
                <a:gd name="connsiteY14" fmla="*/ 209550 h 383381"/>
                <a:gd name="connsiteX15" fmla="*/ 531018 w 1459706"/>
                <a:gd name="connsiteY15" fmla="*/ 195263 h 383381"/>
                <a:gd name="connsiteX16" fmla="*/ 676275 w 1459706"/>
                <a:gd name="connsiteY16" fmla="*/ 173831 h 383381"/>
                <a:gd name="connsiteX17" fmla="*/ 812006 w 1459706"/>
                <a:gd name="connsiteY17" fmla="*/ 147638 h 383381"/>
                <a:gd name="connsiteX18" fmla="*/ 904875 w 1459706"/>
                <a:gd name="connsiteY18" fmla="*/ 123825 h 383381"/>
                <a:gd name="connsiteX19" fmla="*/ 981075 w 1459706"/>
                <a:gd name="connsiteY19" fmla="*/ 100013 h 383381"/>
                <a:gd name="connsiteX20" fmla="*/ 1047750 w 1459706"/>
                <a:gd name="connsiteY20" fmla="*/ 69056 h 383381"/>
                <a:gd name="connsiteX21" fmla="*/ 1147762 w 1459706"/>
                <a:gd name="connsiteY21" fmla="*/ 21431 h 383381"/>
                <a:gd name="connsiteX22" fmla="*/ 1188243 w 1459706"/>
                <a:gd name="connsiteY22" fmla="*/ 0 h 383381"/>
                <a:gd name="connsiteX23" fmla="*/ 1257300 w 1459706"/>
                <a:gd name="connsiteY23" fmla="*/ 14288 h 383381"/>
                <a:gd name="connsiteX24" fmla="*/ 1333500 w 1459706"/>
                <a:gd name="connsiteY24" fmla="*/ 33338 h 383381"/>
                <a:gd name="connsiteX25" fmla="*/ 1385887 w 1459706"/>
                <a:gd name="connsiteY25" fmla="*/ 50006 h 383381"/>
                <a:gd name="connsiteX26" fmla="*/ 1426368 w 1459706"/>
                <a:gd name="connsiteY26" fmla="*/ 69056 h 383381"/>
                <a:gd name="connsiteX27" fmla="*/ 1443037 w 1459706"/>
                <a:gd name="connsiteY27" fmla="*/ 78581 h 383381"/>
                <a:gd name="connsiteX28" fmla="*/ 1454943 w 1459706"/>
                <a:gd name="connsiteY28" fmla="*/ 97631 h 383381"/>
                <a:gd name="connsiteX29" fmla="*/ 1459706 w 1459706"/>
                <a:gd name="connsiteY29" fmla="*/ 121444 h 383381"/>
                <a:gd name="connsiteX30" fmla="*/ 1457325 w 1459706"/>
                <a:gd name="connsiteY30" fmla="*/ 150019 h 383381"/>
                <a:gd name="connsiteX31" fmla="*/ 1445418 w 1459706"/>
                <a:gd name="connsiteY31" fmla="*/ 173831 h 383381"/>
                <a:gd name="connsiteX32" fmla="*/ 1404937 w 1459706"/>
                <a:gd name="connsiteY32" fmla="*/ 209550 h 383381"/>
                <a:gd name="connsiteX33" fmla="*/ 1369218 w 1459706"/>
                <a:gd name="connsiteY33" fmla="*/ 226219 h 383381"/>
                <a:gd name="connsiteX34" fmla="*/ 1257300 w 1459706"/>
                <a:gd name="connsiteY34" fmla="*/ 238125 h 383381"/>
                <a:gd name="connsiteX35" fmla="*/ 1085850 w 1459706"/>
                <a:gd name="connsiteY35" fmla="*/ 266700 h 383381"/>
                <a:gd name="connsiteX36" fmla="*/ 909637 w 1459706"/>
                <a:gd name="connsiteY36" fmla="*/ 295275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9706" h="383381">
                  <a:moveTo>
                    <a:pt x="909637" y="295275"/>
                  </a:moveTo>
                  <a:lnTo>
                    <a:pt x="604837" y="338138"/>
                  </a:lnTo>
                  <a:lnTo>
                    <a:pt x="471487" y="364331"/>
                  </a:lnTo>
                  <a:lnTo>
                    <a:pt x="395287" y="376238"/>
                  </a:lnTo>
                  <a:lnTo>
                    <a:pt x="352425" y="381000"/>
                  </a:lnTo>
                  <a:lnTo>
                    <a:pt x="302418" y="383381"/>
                  </a:lnTo>
                  <a:lnTo>
                    <a:pt x="271462" y="381000"/>
                  </a:lnTo>
                  <a:lnTo>
                    <a:pt x="214312" y="366713"/>
                  </a:lnTo>
                  <a:lnTo>
                    <a:pt x="142875" y="340519"/>
                  </a:lnTo>
                  <a:lnTo>
                    <a:pt x="73818" y="311944"/>
                  </a:lnTo>
                  <a:lnTo>
                    <a:pt x="0" y="276225"/>
                  </a:lnTo>
                  <a:lnTo>
                    <a:pt x="45243" y="190500"/>
                  </a:lnTo>
                  <a:lnTo>
                    <a:pt x="157162" y="207169"/>
                  </a:lnTo>
                  <a:lnTo>
                    <a:pt x="300037" y="214313"/>
                  </a:lnTo>
                  <a:lnTo>
                    <a:pt x="404812" y="209550"/>
                  </a:lnTo>
                  <a:lnTo>
                    <a:pt x="531018" y="195263"/>
                  </a:lnTo>
                  <a:lnTo>
                    <a:pt x="676275" y="173831"/>
                  </a:lnTo>
                  <a:lnTo>
                    <a:pt x="812006" y="147638"/>
                  </a:lnTo>
                  <a:lnTo>
                    <a:pt x="904875" y="123825"/>
                  </a:lnTo>
                  <a:lnTo>
                    <a:pt x="981075" y="100013"/>
                  </a:lnTo>
                  <a:lnTo>
                    <a:pt x="1047750" y="69056"/>
                  </a:lnTo>
                  <a:lnTo>
                    <a:pt x="1147762" y="21431"/>
                  </a:lnTo>
                  <a:lnTo>
                    <a:pt x="1188243" y="0"/>
                  </a:lnTo>
                  <a:lnTo>
                    <a:pt x="1257300" y="14288"/>
                  </a:lnTo>
                  <a:lnTo>
                    <a:pt x="1333500" y="33338"/>
                  </a:lnTo>
                  <a:lnTo>
                    <a:pt x="1385887" y="50006"/>
                  </a:lnTo>
                  <a:lnTo>
                    <a:pt x="1426368" y="69056"/>
                  </a:lnTo>
                  <a:lnTo>
                    <a:pt x="1443037" y="78581"/>
                  </a:lnTo>
                  <a:lnTo>
                    <a:pt x="1454943" y="97631"/>
                  </a:lnTo>
                  <a:lnTo>
                    <a:pt x="1459706" y="121444"/>
                  </a:lnTo>
                  <a:lnTo>
                    <a:pt x="1457325" y="150019"/>
                  </a:lnTo>
                  <a:lnTo>
                    <a:pt x="1445418" y="173831"/>
                  </a:lnTo>
                  <a:lnTo>
                    <a:pt x="1404937" y="209550"/>
                  </a:lnTo>
                  <a:lnTo>
                    <a:pt x="1369218" y="226219"/>
                  </a:lnTo>
                  <a:lnTo>
                    <a:pt x="1257300" y="238125"/>
                  </a:lnTo>
                  <a:lnTo>
                    <a:pt x="1085850" y="266700"/>
                  </a:lnTo>
                  <a:lnTo>
                    <a:pt x="9096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FCD793D-211C-C440-A603-A24835C7BFD0}"/>
                </a:ext>
              </a:extLst>
            </p:cNvPr>
            <p:cNvSpPr/>
            <p:nvPr/>
          </p:nvSpPr>
          <p:spPr>
            <a:xfrm>
              <a:off x="5462588" y="2182813"/>
              <a:ext cx="644525" cy="885825"/>
            </a:xfrm>
            <a:custGeom>
              <a:avLst/>
              <a:gdLst>
                <a:gd name="connsiteX0" fmla="*/ 192881 w 645318"/>
                <a:gd name="connsiteY0" fmla="*/ 528638 h 885825"/>
                <a:gd name="connsiteX1" fmla="*/ 269081 w 645318"/>
                <a:gd name="connsiteY1" fmla="*/ 369094 h 885825"/>
                <a:gd name="connsiteX2" fmla="*/ 302418 w 645318"/>
                <a:gd name="connsiteY2" fmla="*/ 292894 h 885825"/>
                <a:gd name="connsiteX3" fmla="*/ 326231 w 645318"/>
                <a:gd name="connsiteY3" fmla="*/ 223838 h 885825"/>
                <a:gd name="connsiteX4" fmla="*/ 328612 w 645318"/>
                <a:gd name="connsiteY4" fmla="*/ 197644 h 885825"/>
                <a:gd name="connsiteX5" fmla="*/ 323850 w 645318"/>
                <a:gd name="connsiteY5" fmla="*/ 161925 h 885825"/>
                <a:gd name="connsiteX6" fmla="*/ 309562 w 645318"/>
                <a:gd name="connsiteY6" fmla="*/ 133350 h 885825"/>
                <a:gd name="connsiteX7" fmla="*/ 283368 w 645318"/>
                <a:gd name="connsiteY7" fmla="*/ 104775 h 885825"/>
                <a:gd name="connsiteX8" fmla="*/ 192881 w 645318"/>
                <a:gd name="connsiteY8" fmla="*/ 16669 h 885825"/>
                <a:gd name="connsiteX9" fmla="*/ 340518 w 645318"/>
                <a:gd name="connsiteY9" fmla="*/ 0 h 885825"/>
                <a:gd name="connsiteX10" fmla="*/ 464343 w 645318"/>
                <a:gd name="connsiteY10" fmla="*/ 123825 h 885825"/>
                <a:gd name="connsiteX11" fmla="*/ 545306 w 645318"/>
                <a:gd name="connsiteY11" fmla="*/ 195263 h 885825"/>
                <a:gd name="connsiteX12" fmla="*/ 602456 w 645318"/>
                <a:gd name="connsiteY12" fmla="*/ 245269 h 885825"/>
                <a:gd name="connsiteX13" fmla="*/ 623887 w 645318"/>
                <a:gd name="connsiteY13" fmla="*/ 266700 h 885825"/>
                <a:gd name="connsiteX14" fmla="*/ 640556 w 645318"/>
                <a:gd name="connsiteY14" fmla="*/ 295275 h 885825"/>
                <a:gd name="connsiteX15" fmla="*/ 645318 w 645318"/>
                <a:gd name="connsiteY15" fmla="*/ 319088 h 885825"/>
                <a:gd name="connsiteX16" fmla="*/ 638175 w 645318"/>
                <a:gd name="connsiteY16" fmla="*/ 342900 h 885825"/>
                <a:gd name="connsiteX17" fmla="*/ 616743 w 645318"/>
                <a:gd name="connsiteY17" fmla="*/ 369094 h 885825"/>
                <a:gd name="connsiteX18" fmla="*/ 581025 w 645318"/>
                <a:gd name="connsiteY18" fmla="*/ 378619 h 885825"/>
                <a:gd name="connsiteX19" fmla="*/ 542925 w 645318"/>
                <a:gd name="connsiteY19" fmla="*/ 383382 h 885825"/>
                <a:gd name="connsiteX20" fmla="*/ 516731 w 645318"/>
                <a:gd name="connsiteY20" fmla="*/ 395288 h 885825"/>
                <a:gd name="connsiteX21" fmla="*/ 490537 w 645318"/>
                <a:gd name="connsiteY21" fmla="*/ 414338 h 885825"/>
                <a:gd name="connsiteX22" fmla="*/ 352425 w 645318"/>
                <a:gd name="connsiteY22" fmla="*/ 566738 h 885825"/>
                <a:gd name="connsiteX23" fmla="*/ 145256 w 645318"/>
                <a:gd name="connsiteY23" fmla="*/ 781050 h 885825"/>
                <a:gd name="connsiteX24" fmla="*/ 57150 w 645318"/>
                <a:gd name="connsiteY24" fmla="*/ 869157 h 885825"/>
                <a:gd name="connsiteX25" fmla="*/ 35718 w 645318"/>
                <a:gd name="connsiteY25" fmla="*/ 883444 h 885825"/>
                <a:gd name="connsiteX26" fmla="*/ 16668 w 645318"/>
                <a:gd name="connsiteY26" fmla="*/ 885825 h 885825"/>
                <a:gd name="connsiteX27" fmla="*/ 2381 w 645318"/>
                <a:gd name="connsiteY27" fmla="*/ 878682 h 885825"/>
                <a:gd name="connsiteX28" fmla="*/ 0 w 645318"/>
                <a:gd name="connsiteY28" fmla="*/ 862013 h 885825"/>
                <a:gd name="connsiteX29" fmla="*/ 28575 w 645318"/>
                <a:gd name="connsiteY29" fmla="*/ 797719 h 885825"/>
                <a:gd name="connsiteX30" fmla="*/ 104775 w 645318"/>
                <a:gd name="connsiteY30" fmla="*/ 683419 h 885825"/>
                <a:gd name="connsiteX31" fmla="*/ 192881 w 645318"/>
                <a:gd name="connsiteY31" fmla="*/ 5286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5318" h="885825">
                  <a:moveTo>
                    <a:pt x="192881" y="528638"/>
                  </a:moveTo>
                  <a:lnTo>
                    <a:pt x="269081" y="369094"/>
                  </a:lnTo>
                  <a:lnTo>
                    <a:pt x="302418" y="292894"/>
                  </a:lnTo>
                  <a:lnTo>
                    <a:pt x="326231" y="223838"/>
                  </a:lnTo>
                  <a:lnTo>
                    <a:pt x="328612" y="197644"/>
                  </a:lnTo>
                  <a:lnTo>
                    <a:pt x="323850" y="161925"/>
                  </a:lnTo>
                  <a:lnTo>
                    <a:pt x="309562" y="133350"/>
                  </a:lnTo>
                  <a:lnTo>
                    <a:pt x="283368" y="104775"/>
                  </a:lnTo>
                  <a:lnTo>
                    <a:pt x="192881" y="16669"/>
                  </a:lnTo>
                  <a:lnTo>
                    <a:pt x="340518" y="0"/>
                  </a:lnTo>
                  <a:lnTo>
                    <a:pt x="464343" y="123825"/>
                  </a:lnTo>
                  <a:lnTo>
                    <a:pt x="545306" y="195263"/>
                  </a:lnTo>
                  <a:lnTo>
                    <a:pt x="602456" y="245269"/>
                  </a:lnTo>
                  <a:lnTo>
                    <a:pt x="623887" y="266700"/>
                  </a:lnTo>
                  <a:lnTo>
                    <a:pt x="640556" y="295275"/>
                  </a:lnTo>
                  <a:lnTo>
                    <a:pt x="645318" y="319088"/>
                  </a:lnTo>
                  <a:lnTo>
                    <a:pt x="638175" y="342900"/>
                  </a:lnTo>
                  <a:lnTo>
                    <a:pt x="616743" y="369094"/>
                  </a:lnTo>
                  <a:lnTo>
                    <a:pt x="581025" y="378619"/>
                  </a:lnTo>
                  <a:lnTo>
                    <a:pt x="542925" y="383382"/>
                  </a:lnTo>
                  <a:lnTo>
                    <a:pt x="516731" y="395288"/>
                  </a:lnTo>
                  <a:lnTo>
                    <a:pt x="490537" y="414338"/>
                  </a:lnTo>
                  <a:lnTo>
                    <a:pt x="352425" y="566738"/>
                  </a:lnTo>
                  <a:lnTo>
                    <a:pt x="145256" y="781050"/>
                  </a:lnTo>
                  <a:lnTo>
                    <a:pt x="57150" y="869157"/>
                  </a:lnTo>
                  <a:lnTo>
                    <a:pt x="35718" y="883444"/>
                  </a:lnTo>
                  <a:lnTo>
                    <a:pt x="16668" y="885825"/>
                  </a:lnTo>
                  <a:lnTo>
                    <a:pt x="2381" y="878682"/>
                  </a:lnTo>
                  <a:lnTo>
                    <a:pt x="0" y="862013"/>
                  </a:lnTo>
                  <a:lnTo>
                    <a:pt x="28575" y="797719"/>
                  </a:lnTo>
                  <a:lnTo>
                    <a:pt x="104775" y="683419"/>
                  </a:lnTo>
                  <a:lnTo>
                    <a:pt x="192881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C79F45D-63BD-F648-A3CA-C4F300D82156}"/>
                </a:ext>
              </a:extLst>
            </p:cNvPr>
            <p:cNvSpPr/>
            <p:nvPr/>
          </p:nvSpPr>
          <p:spPr>
            <a:xfrm>
              <a:off x="3417888" y="2687638"/>
              <a:ext cx="2039937" cy="762000"/>
            </a:xfrm>
            <a:custGeom>
              <a:avLst/>
              <a:gdLst>
                <a:gd name="connsiteX0" fmla="*/ 1416844 w 2040731"/>
                <a:gd name="connsiteY0" fmla="*/ 483394 h 762000"/>
                <a:gd name="connsiteX1" fmla="*/ 1083469 w 2040731"/>
                <a:gd name="connsiteY1" fmla="*/ 588169 h 762000"/>
                <a:gd name="connsiteX2" fmla="*/ 921544 w 2040731"/>
                <a:gd name="connsiteY2" fmla="*/ 631032 h 762000"/>
                <a:gd name="connsiteX3" fmla="*/ 731044 w 2040731"/>
                <a:gd name="connsiteY3" fmla="*/ 676275 h 762000"/>
                <a:gd name="connsiteX4" fmla="*/ 535781 w 2040731"/>
                <a:gd name="connsiteY4" fmla="*/ 716757 h 762000"/>
                <a:gd name="connsiteX5" fmla="*/ 326231 w 2040731"/>
                <a:gd name="connsiteY5" fmla="*/ 747713 h 762000"/>
                <a:gd name="connsiteX6" fmla="*/ 180975 w 2040731"/>
                <a:gd name="connsiteY6" fmla="*/ 759619 h 762000"/>
                <a:gd name="connsiteX7" fmla="*/ 71437 w 2040731"/>
                <a:gd name="connsiteY7" fmla="*/ 762000 h 762000"/>
                <a:gd name="connsiteX8" fmla="*/ 35719 w 2040731"/>
                <a:gd name="connsiteY8" fmla="*/ 762000 h 762000"/>
                <a:gd name="connsiteX9" fmla="*/ 16669 w 2040731"/>
                <a:gd name="connsiteY9" fmla="*/ 759619 h 762000"/>
                <a:gd name="connsiteX10" fmla="*/ 2381 w 2040731"/>
                <a:gd name="connsiteY10" fmla="*/ 750094 h 762000"/>
                <a:gd name="connsiteX11" fmla="*/ 0 w 2040731"/>
                <a:gd name="connsiteY11" fmla="*/ 731044 h 762000"/>
                <a:gd name="connsiteX12" fmla="*/ 9525 w 2040731"/>
                <a:gd name="connsiteY12" fmla="*/ 716757 h 762000"/>
                <a:gd name="connsiteX13" fmla="*/ 95250 w 2040731"/>
                <a:gd name="connsiteY13" fmla="*/ 704850 h 762000"/>
                <a:gd name="connsiteX14" fmla="*/ 223837 w 2040731"/>
                <a:gd name="connsiteY14" fmla="*/ 681038 h 762000"/>
                <a:gd name="connsiteX15" fmla="*/ 452437 w 2040731"/>
                <a:gd name="connsiteY15" fmla="*/ 626269 h 762000"/>
                <a:gd name="connsiteX16" fmla="*/ 669131 w 2040731"/>
                <a:gd name="connsiteY16" fmla="*/ 569119 h 762000"/>
                <a:gd name="connsiteX17" fmla="*/ 890587 w 2040731"/>
                <a:gd name="connsiteY17" fmla="*/ 492919 h 762000"/>
                <a:gd name="connsiteX18" fmla="*/ 1081087 w 2040731"/>
                <a:gd name="connsiteY18" fmla="*/ 421482 h 762000"/>
                <a:gd name="connsiteX19" fmla="*/ 1304925 w 2040731"/>
                <a:gd name="connsiteY19" fmla="*/ 326232 h 762000"/>
                <a:gd name="connsiteX20" fmla="*/ 1452562 w 2040731"/>
                <a:gd name="connsiteY20" fmla="*/ 259557 h 762000"/>
                <a:gd name="connsiteX21" fmla="*/ 1526381 w 2040731"/>
                <a:gd name="connsiteY21" fmla="*/ 223838 h 762000"/>
                <a:gd name="connsiteX22" fmla="*/ 1583531 w 2040731"/>
                <a:gd name="connsiteY22" fmla="*/ 183357 h 762000"/>
                <a:gd name="connsiteX23" fmla="*/ 1595437 w 2040731"/>
                <a:gd name="connsiteY23" fmla="*/ 169069 h 762000"/>
                <a:gd name="connsiteX24" fmla="*/ 1600200 w 2040731"/>
                <a:gd name="connsiteY24" fmla="*/ 145257 h 762000"/>
                <a:gd name="connsiteX25" fmla="*/ 1595437 w 2040731"/>
                <a:gd name="connsiteY25" fmla="*/ 126207 h 762000"/>
                <a:gd name="connsiteX26" fmla="*/ 1578769 w 2040731"/>
                <a:gd name="connsiteY26" fmla="*/ 107157 h 762000"/>
                <a:gd name="connsiteX27" fmla="*/ 1547812 w 2040731"/>
                <a:gd name="connsiteY27" fmla="*/ 83344 h 762000"/>
                <a:gd name="connsiteX28" fmla="*/ 1521619 w 2040731"/>
                <a:gd name="connsiteY28" fmla="*/ 69057 h 762000"/>
                <a:gd name="connsiteX29" fmla="*/ 1504950 w 2040731"/>
                <a:gd name="connsiteY29" fmla="*/ 50007 h 762000"/>
                <a:gd name="connsiteX30" fmla="*/ 1497806 w 2040731"/>
                <a:gd name="connsiteY30" fmla="*/ 33338 h 762000"/>
                <a:gd name="connsiteX31" fmla="*/ 1497806 w 2040731"/>
                <a:gd name="connsiteY31" fmla="*/ 19050 h 762000"/>
                <a:gd name="connsiteX32" fmla="*/ 1509712 w 2040731"/>
                <a:gd name="connsiteY32" fmla="*/ 4763 h 762000"/>
                <a:gd name="connsiteX33" fmla="*/ 1550194 w 2040731"/>
                <a:gd name="connsiteY33" fmla="*/ 0 h 762000"/>
                <a:gd name="connsiteX34" fmla="*/ 1628775 w 2040731"/>
                <a:gd name="connsiteY34" fmla="*/ 19050 h 762000"/>
                <a:gd name="connsiteX35" fmla="*/ 1685925 w 2040731"/>
                <a:gd name="connsiteY35" fmla="*/ 35719 h 762000"/>
                <a:gd name="connsiteX36" fmla="*/ 1759744 w 2040731"/>
                <a:gd name="connsiteY36" fmla="*/ 61913 h 762000"/>
                <a:gd name="connsiteX37" fmla="*/ 1871662 w 2040731"/>
                <a:gd name="connsiteY37" fmla="*/ 107157 h 762000"/>
                <a:gd name="connsiteX38" fmla="*/ 1926431 w 2040731"/>
                <a:gd name="connsiteY38" fmla="*/ 135732 h 762000"/>
                <a:gd name="connsiteX39" fmla="*/ 1966912 w 2040731"/>
                <a:gd name="connsiteY39" fmla="*/ 161925 h 762000"/>
                <a:gd name="connsiteX40" fmla="*/ 1997869 w 2040731"/>
                <a:gd name="connsiteY40" fmla="*/ 180975 h 762000"/>
                <a:gd name="connsiteX41" fmla="*/ 2026444 w 2040731"/>
                <a:gd name="connsiteY41" fmla="*/ 207169 h 762000"/>
                <a:gd name="connsiteX42" fmla="*/ 2035969 w 2040731"/>
                <a:gd name="connsiteY42" fmla="*/ 221457 h 762000"/>
                <a:gd name="connsiteX43" fmla="*/ 2040731 w 2040731"/>
                <a:gd name="connsiteY43" fmla="*/ 238125 h 762000"/>
                <a:gd name="connsiteX44" fmla="*/ 2038350 w 2040731"/>
                <a:gd name="connsiteY44" fmla="*/ 259557 h 762000"/>
                <a:gd name="connsiteX45" fmla="*/ 2026444 w 2040731"/>
                <a:gd name="connsiteY45" fmla="*/ 280988 h 762000"/>
                <a:gd name="connsiteX46" fmla="*/ 2007394 w 2040731"/>
                <a:gd name="connsiteY46" fmla="*/ 295275 h 762000"/>
                <a:gd name="connsiteX47" fmla="*/ 1824037 w 2040731"/>
                <a:gd name="connsiteY47" fmla="*/ 357188 h 762000"/>
                <a:gd name="connsiteX48" fmla="*/ 1595437 w 2040731"/>
                <a:gd name="connsiteY48" fmla="*/ 431007 h 762000"/>
                <a:gd name="connsiteX49" fmla="*/ 1416844 w 2040731"/>
                <a:gd name="connsiteY49" fmla="*/ 4833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40731" h="762000">
                  <a:moveTo>
                    <a:pt x="1416844" y="483394"/>
                  </a:moveTo>
                  <a:lnTo>
                    <a:pt x="1083469" y="588169"/>
                  </a:lnTo>
                  <a:lnTo>
                    <a:pt x="921544" y="631032"/>
                  </a:lnTo>
                  <a:lnTo>
                    <a:pt x="731044" y="676275"/>
                  </a:lnTo>
                  <a:lnTo>
                    <a:pt x="535781" y="716757"/>
                  </a:lnTo>
                  <a:lnTo>
                    <a:pt x="326231" y="747713"/>
                  </a:lnTo>
                  <a:lnTo>
                    <a:pt x="180975" y="759619"/>
                  </a:lnTo>
                  <a:lnTo>
                    <a:pt x="71437" y="762000"/>
                  </a:lnTo>
                  <a:lnTo>
                    <a:pt x="35719" y="762000"/>
                  </a:lnTo>
                  <a:lnTo>
                    <a:pt x="16669" y="759619"/>
                  </a:lnTo>
                  <a:lnTo>
                    <a:pt x="2381" y="750094"/>
                  </a:lnTo>
                  <a:lnTo>
                    <a:pt x="0" y="731044"/>
                  </a:lnTo>
                  <a:lnTo>
                    <a:pt x="9525" y="716757"/>
                  </a:lnTo>
                  <a:lnTo>
                    <a:pt x="95250" y="704850"/>
                  </a:lnTo>
                  <a:lnTo>
                    <a:pt x="223837" y="681038"/>
                  </a:lnTo>
                  <a:lnTo>
                    <a:pt x="452437" y="626269"/>
                  </a:lnTo>
                  <a:lnTo>
                    <a:pt x="669131" y="569119"/>
                  </a:lnTo>
                  <a:lnTo>
                    <a:pt x="890587" y="492919"/>
                  </a:lnTo>
                  <a:lnTo>
                    <a:pt x="1081087" y="421482"/>
                  </a:lnTo>
                  <a:lnTo>
                    <a:pt x="1304925" y="326232"/>
                  </a:lnTo>
                  <a:lnTo>
                    <a:pt x="1452562" y="259557"/>
                  </a:lnTo>
                  <a:lnTo>
                    <a:pt x="1526381" y="223838"/>
                  </a:lnTo>
                  <a:lnTo>
                    <a:pt x="1583531" y="183357"/>
                  </a:lnTo>
                  <a:lnTo>
                    <a:pt x="1595437" y="169069"/>
                  </a:lnTo>
                  <a:lnTo>
                    <a:pt x="1600200" y="145257"/>
                  </a:lnTo>
                  <a:lnTo>
                    <a:pt x="1595437" y="126207"/>
                  </a:lnTo>
                  <a:lnTo>
                    <a:pt x="1578769" y="107157"/>
                  </a:lnTo>
                  <a:lnTo>
                    <a:pt x="1547812" y="83344"/>
                  </a:lnTo>
                  <a:lnTo>
                    <a:pt x="1521619" y="69057"/>
                  </a:lnTo>
                  <a:lnTo>
                    <a:pt x="1504950" y="50007"/>
                  </a:lnTo>
                  <a:lnTo>
                    <a:pt x="1497806" y="33338"/>
                  </a:lnTo>
                  <a:lnTo>
                    <a:pt x="1497806" y="19050"/>
                  </a:lnTo>
                  <a:lnTo>
                    <a:pt x="1509712" y="4763"/>
                  </a:lnTo>
                  <a:lnTo>
                    <a:pt x="1550194" y="0"/>
                  </a:lnTo>
                  <a:lnTo>
                    <a:pt x="1628775" y="19050"/>
                  </a:lnTo>
                  <a:lnTo>
                    <a:pt x="1685925" y="35719"/>
                  </a:lnTo>
                  <a:lnTo>
                    <a:pt x="1759744" y="61913"/>
                  </a:lnTo>
                  <a:lnTo>
                    <a:pt x="1871662" y="107157"/>
                  </a:lnTo>
                  <a:lnTo>
                    <a:pt x="1926431" y="135732"/>
                  </a:lnTo>
                  <a:lnTo>
                    <a:pt x="1966912" y="161925"/>
                  </a:lnTo>
                  <a:lnTo>
                    <a:pt x="1997869" y="180975"/>
                  </a:lnTo>
                  <a:lnTo>
                    <a:pt x="2026444" y="207169"/>
                  </a:lnTo>
                  <a:lnTo>
                    <a:pt x="2035969" y="221457"/>
                  </a:lnTo>
                  <a:lnTo>
                    <a:pt x="2040731" y="238125"/>
                  </a:lnTo>
                  <a:lnTo>
                    <a:pt x="2038350" y="259557"/>
                  </a:lnTo>
                  <a:lnTo>
                    <a:pt x="2026444" y="280988"/>
                  </a:lnTo>
                  <a:lnTo>
                    <a:pt x="2007394" y="295275"/>
                  </a:lnTo>
                  <a:lnTo>
                    <a:pt x="1824037" y="357188"/>
                  </a:lnTo>
                  <a:lnTo>
                    <a:pt x="1595437" y="431007"/>
                  </a:lnTo>
                  <a:lnTo>
                    <a:pt x="1416844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C7D5DA3F-AB62-9249-826A-9F88F65CCA83}"/>
                </a:ext>
              </a:extLst>
            </p:cNvPr>
            <p:cNvSpPr/>
            <p:nvPr/>
          </p:nvSpPr>
          <p:spPr>
            <a:xfrm>
              <a:off x="2905125" y="3254375"/>
              <a:ext cx="1981200" cy="2406650"/>
            </a:xfrm>
            <a:custGeom>
              <a:avLst/>
              <a:gdLst>
                <a:gd name="connsiteX0" fmla="*/ 1235075 w 1981200"/>
                <a:gd name="connsiteY0" fmla="*/ 1870075 h 2406650"/>
                <a:gd name="connsiteX1" fmla="*/ 1123950 w 1981200"/>
                <a:gd name="connsiteY1" fmla="*/ 1965325 h 2406650"/>
                <a:gd name="connsiteX2" fmla="*/ 1031875 w 1981200"/>
                <a:gd name="connsiteY2" fmla="*/ 2035175 h 2406650"/>
                <a:gd name="connsiteX3" fmla="*/ 927100 w 1981200"/>
                <a:gd name="connsiteY3" fmla="*/ 2108200 h 2406650"/>
                <a:gd name="connsiteX4" fmla="*/ 803275 w 1981200"/>
                <a:gd name="connsiteY4" fmla="*/ 2178050 h 2406650"/>
                <a:gd name="connsiteX5" fmla="*/ 660400 w 1981200"/>
                <a:gd name="connsiteY5" fmla="*/ 2244725 h 2406650"/>
                <a:gd name="connsiteX6" fmla="*/ 492125 w 1981200"/>
                <a:gd name="connsiteY6" fmla="*/ 2308225 h 2406650"/>
                <a:gd name="connsiteX7" fmla="*/ 346075 w 1981200"/>
                <a:gd name="connsiteY7" fmla="*/ 2349500 h 2406650"/>
                <a:gd name="connsiteX8" fmla="*/ 200025 w 1981200"/>
                <a:gd name="connsiteY8" fmla="*/ 2381250 h 2406650"/>
                <a:gd name="connsiteX9" fmla="*/ 73025 w 1981200"/>
                <a:gd name="connsiteY9" fmla="*/ 2400300 h 2406650"/>
                <a:gd name="connsiteX10" fmla="*/ 25400 w 1981200"/>
                <a:gd name="connsiteY10" fmla="*/ 2406650 h 2406650"/>
                <a:gd name="connsiteX11" fmla="*/ 6350 w 1981200"/>
                <a:gd name="connsiteY11" fmla="*/ 2400300 h 2406650"/>
                <a:gd name="connsiteX12" fmla="*/ 0 w 1981200"/>
                <a:gd name="connsiteY12" fmla="*/ 2381250 h 2406650"/>
                <a:gd name="connsiteX13" fmla="*/ 6350 w 1981200"/>
                <a:gd name="connsiteY13" fmla="*/ 2362200 h 2406650"/>
                <a:gd name="connsiteX14" fmla="*/ 76200 w 1981200"/>
                <a:gd name="connsiteY14" fmla="*/ 2339975 h 2406650"/>
                <a:gd name="connsiteX15" fmla="*/ 238125 w 1981200"/>
                <a:gd name="connsiteY15" fmla="*/ 2292350 h 2406650"/>
                <a:gd name="connsiteX16" fmla="*/ 431800 w 1981200"/>
                <a:gd name="connsiteY16" fmla="*/ 2222500 h 2406650"/>
                <a:gd name="connsiteX17" fmla="*/ 612775 w 1981200"/>
                <a:gd name="connsiteY17" fmla="*/ 2139950 h 2406650"/>
                <a:gd name="connsiteX18" fmla="*/ 736600 w 1981200"/>
                <a:gd name="connsiteY18" fmla="*/ 2076450 h 2406650"/>
                <a:gd name="connsiteX19" fmla="*/ 876300 w 1981200"/>
                <a:gd name="connsiteY19" fmla="*/ 1987550 h 2406650"/>
                <a:gd name="connsiteX20" fmla="*/ 977900 w 1981200"/>
                <a:gd name="connsiteY20" fmla="*/ 1908175 h 2406650"/>
                <a:gd name="connsiteX21" fmla="*/ 1060450 w 1981200"/>
                <a:gd name="connsiteY21" fmla="*/ 1828800 h 2406650"/>
                <a:gd name="connsiteX22" fmla="*/ 1130300 w 1981200"/>
                <a:gd name="connsiteY22" fmla="*/ 1746250 h 2406650"/>
                <a:gd name="connsiteX23" fmla="*/ 1219200 w 1981200"/>
                <a:gd name="connsiteY23" fmla="*/ 1635125 h 2406650"/>
                <a:gd name="connsiteX24" fmla="*/ 1298575 w 1981200"/>
                <a:gd name="connsiteY24" fmla="*/ 1517650 h 2406650"/>
                <a:gd name="connsiteX25" fmla="*/ 1387475 w 1981200"/>
                <a:gd name="connsiteY25" fmla="*/ 1377950 h 2406650"/>
                <a:gd name="connsiteX26" fmla="*/ 1450975 w 1981200"/>
                <a:gd name="connsiteY26" fmla="*/ 1257300 h 2406650"/>
                <a:gd name="connsiteX27" fmla="*/ 1527175 w 1981200"/>
                <a:gd name="connsiteY27" fmla="*/ 1069975 h 2406650"/>
                <a:gd name="connsiteX28" fmla="*/ 1574800 w 1981200"/>
                <a:gd name="connsiteY28" fmla="*/ 920750 h 2406650"/>
                <a:gd name="connsiteX29" fmla="*/ 1622425 w 1981200"/>
                <a:gd name="connsiteY29" fmla="*/ 723900 h 2406650"/>
                <a:gd name="connsiteX30" fmla="*/ 1663700 w 1981200"/>
                <a:gd name="connsiteY30" fmla="*/ 546100 h 2406650"/>
                <a:gd name="connsiteX31" fmla="*/ 1682750 w 1981200"/>
                <a:gd name="connsiteY31" fmla="*/ 276225 h 2406650"/>
                <a:gd name="connsiteX32" fmla="*/ 1676400 w 1981200"/>
                <a:gd name="connsiteY32" fmla="*/ 228600 h 2406650"/>
                <a:gd name="connsiteX33" fmla="*/ 1644650 w 1981200"/>
                <a:gd name="connsiteY33" fmla="*/ 177800 h 2406650"/>
                <a:gd name="connsiteX34" fmla="*/ 1584325 w 1981200"/>
                <a:gd name="connsiteY34" fmla="*/ 104775 h 2406650"/>
                <a:gd name="connsiteX35" fmla="*/ 1495425 w 1981200"/>
                <a:gd name="connsiteY35" fmla="*/ 6350 h 2406650"/>
                <a:gd name="connsiteX36" fmla="*/ 1581150 w 1981200"/>
                <a:gd name="connsiteY36" fmla="*/ 0 h 2406650"/>
                <a:gd name="connsiteX37" fmla="*/ 1708150 w 1981200"/>
                <a:gd name="connsiteY37" fmla="*/ 63500 h 2406650"/>
                <a:gd name="connsiteX38" fmla="*/ 1860550 w 1981200"/>
                <a:gd name="connsiteY38" fmla="*/ 136525 h 2406650"/>
                <a:gd name="connsiteX39" fmla="*/ 1930400 w 1981200"/>
                <a:gd name="connsiteY39" fmla="*/ 171450 h 2406650"/>
                <a:gd name="connsiteX40" fmla="*/ 1952625 w 1981200"/>
                <a:gd name="connsiteY40" fmla="*/ 187325 h 2406650"/>
                <a:gd name="connsiteX41" fmla="*/ 1968500 w 1981200"/>
                <a:gd name="connsiteY41" fmla="*/ 206375 h 2406650"/>
                <a:gd name="connsiteX42" fmla="*/ 1978025 w 1981200"/>
                <a:gd name="connsiteY42" fmla="*/ 228600 h 2406650"/>
                <a:gd name="connsiteX43" fmla="*/ 1981200 w 1981200"/>
                <a:gd name="connsiteY43" fmla="*/ 250825 h 2406650"/>
                <a:gd name="connsiteX44" fmla="*/ 1971675 w 1981200"/>
                <a:gd name="connsiteY44" fmla="*/ 288925 h 2406650"/>
                <a:gd name="connsiteX45" fmla="*/ 1952625 w 1981200"/>
                <a:gd name="connsiteY45" fmla="*/ 333375 h 2406650"/>
                <a:gd name="connsiteX46" fmla="*/ 1946275 w 1981200"/>
                <a:gd name="connsiteY46" fmla="*/ 403225 h 2406650"/>
                <a:gd name="connsiteX47" fmla="*/ 1930400 w 1981200"/>
                <a:gd name="connsiteY47" fmla="*/ 520700 h 2406650"/>
                <a:gd name="connsiteX48" fmla="*/ 1882775 w 1981200"/>
                <a:gd name="connsiteY48" fmla="*/ 711200 h 2406650"/>
                <a:gd name="connsiteX49" fmla="*/ 1857375 w 1981200"/>
                <a:gd name="connsiteY49" fmla="*/ 784225 h 2406650"/>
                <a:gd name="connsiteX50" fmla="*/ 1838325 w 1981200"/>
                <a:gd name="connsiteY50" fmla="*/ 857250 h 2406650"/>
                <a:gd name="connsiteX51" fmla="*/ 1797050 w 1981200"/>
                <a:gd name="connsiteY51" fmla="*/ 996950 h 2406650"/>
                <a:gd name="connsiteX52" fmla="*/ 1746250 w 1981200"/>
                <a:gd name="connsiteY52" fmla="*/ 1143000 h 2406650"/>
                <a:gd name="connsiteX53" fmla="*/ 1666875 w 1981200"/>
                <a:gd name="connsiteY53" fmla="*/ 1304925 h 2406650"/>
                <a:gd name="connsiteX54" fmla="*/ 1565275 w 1981200"/>
                <a:gd name="connsiteY54" fmla="*/ 1492250 h 2406650"/>
                <a:gd name="connsiteX55" fmla="*/ 1412875 w 1981200"/>
                <a:gd name="connsiteY55" fmla="*/ 1695450 h 2406650"/>
                <a:gd name="connsiteX56" fmla="*/ 1235075 w 1981200"/>
                <a:gd name="connsiteY56" fmla="*/ 1870075 h 24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1200" h="2406650">
                  <a:moveTo>
                    <a:pt x="1235075" y="1870075"/>
                  </a:moveTo>
                  <a:lnTo>
                    <a:pt x="1123950" y="1965325"/>
                  </a:lnTo>
                  <a:lnTo>
                    <a:pt x="1031875" y="2035175"/>
                  </a:lnTo>
                  <a:lnTo>
                    <a:pt x="927100" y="2108200"/>
                  </a:lnTo>
                  <a:lnTo>
                    <a:pt x="803275" y="2178050"/>
                  </a:lnTo>
                  <a:lnTo>
                    <a:pt x="660400" y="2244725"/>
                  </a:lnTo>
                  <a:lnTo>
                    <a:pt x="492125" y="2308225"/>
                  </a:lnTo>
                  <a:lnTo>
                    <a:pt x="346075" y="2349500"/>
                  </a:lnTo>
                  <a:lnTo>
                    <a:pt x="200025" y="2381250"/>
                  </a:lnTo>
                  <a:lnTo>
                    <a:pt x="73025" y="2400300"/>
                  </a:lnTo>
                  <a:lnTo>
                    <a:pt x="25400" y="2406650"/>
                  </a:lnTo>
                  <a:lnTo>
                    <a:pt x="6350" y="2400300"/>
                  </a:lnTo>
                  <a:lnTo>
                    <a:pt x="0" y="2381250"/>
                  </a:lnTo>
                  <a:lnTo>
                    <a:pt x="6350" y="2362200"/>
                  </a:lnTo>
                  <a:lnTo>
                    <a:pt x="76200" y="2339975"/>
                  </a:lnTo>
                  <a:lnTo>
                    <a:pt x="238125" y="2292350"/>
                  </a:lnTo>
                  <a:lnTo>
                    <a:pt x="431800" y="2222500"/>
                  </a:lnTo>
                  <a:lnTo>
                    <a:pt x="612775" y="2139950"/>
                  </a:lnTo>
                  <a:lnTo>
                    <a:pt x="736600" y="2076450"/>
                  </a:lnTo>
                  <a:lnTo>
                    <a:pt x="876300" y="1987550"/>
                  </a:lnTo>
                  <a:lnTo>
                    <a:pt x="977900" y="1908175"/>
                  </a:lnTo>
                  <a:lnTo>
                    <a:pt x="1060450" y="1828800"/>
                  </a:lnTo>
                  <a:lnTo>
                    <a:pt x="1130300" y="1746250"/>
                  </a:lnTo>
                  <a:lnTo>
                    <a:pt x="1219200" y="1635125"/>
                  </a:lnTo>
                  <a:lnTo>
                    <a:pt x="1298575" y="1517650"/>
                  </a:lnTo>
                  <a:lnTo>
                    <a:pt x="1387475" y="1377950"/>
                  </a:lnTo>
                  <a:lnTo>
                    <a:pt x="1450975" y="1257300"/>
                  </a:lnTo>
                  <a:lnTo>
                    <a:pt x="1527175" y="1069975"/>
                  </a:lnTo>
                  <a:lnTo>
                    <a:pt x="1574800" y="920750"/>
                  </a:lnTo>
                  <a:lnTo>
                    <a:pt x="1622425" y="723900"/>
                  </a:lnTo>
                  <a:cubicBezTo>
                    <a:pt x="1636420" y="664689"/>
                    <a:pt x="1663700" y="606943"/>
                    <a:pt x="1663700" y="546100"/>
                  </a:cubicBezTo>
                  <a:lnTo>
                    <a:pt x="1682750" y="276225"/>
                  </a:lnTo>
                  <a:lnTo>
                    <a:pt x="1676400" y="228600"/>
                  </a:lnTo>
                  <a:lnTo>
                    <a:pt x="1644650" y="177800"/>
                  </a:lnTo>
                  <a:lnTo>
                    <a:pt x="1584325" y="104775"/>
                  </a:lnTo>
                  <a:lnTo>
                    <a:pt x="1495425" y="6350"/>
                  </a:lnTo>
                  <a:lnTo>
                    <a:pt x="1581150" y="0"/>
                  </a:lnTo>
                  <a:lnTo>
                    <a:pt x="1708150" y="63500"/>
                  </a:lnTo>
                  <a:lnTo>
                    <a:pt x="1860550" y="136525"/>
                  </a:lnTo>
                  <a:lnTo>
                    <a:pt x="1930400" y="171450"/>
                  </a:lnTo>
                  <a:lnTo>
                    <a:pt x="1952625" y="187325"/>
                  </a:lnTo>
                  <a:lnTo>
                    <a:pt x="1968500" y="206375"/>
                  </a:lnTo>
                  <a:lnTo>
                    <a:pt x="1978025" y="228600"/>
                  </a:lnTo>
                  <a:lnTo>
                    <a:pt x="1981200" y="250825"/>
                  </a:lnTo>
                  <a:lnTo>
                    <a:pt x="1971675" y="288925"/>
                  </a:lnTo>
                  <a:lnTo>
                    <a:pt x="1952625" y="333375"/>
                  </a:lnTo>
                  <a:lnTo>
                    <a:pt x="1946275" y="403225"/>
                  </a:lnTo>
                  <a:lnTo>
                    <a:pt x="1930400" y="520700"/>
                  </a:lnTo>
                  <a:lnTo>
                    <a:pt x="1882775" y="711200"/>
                  </a:lnTo>
                  <a:lnTo>
                    <a:pt x="1857375" y="784225"/>
                  </a:lnTo>
                  <a:lnTo>
                    <a:pt x="1838325" y="857250"/>
                  </a:lnTo>
                  <a:lnTo>
                    <a:pt x="1797050" y="996950"/>
                  </a:lnTo>
                  <a:lnTo>
                    <a:pt x="1746250" y="1143000"/>
                  </a:lnTo>
                  <a:lnTo>
                    <a:pt x="1666875" y="1304925"/>
                  </a:lnTo>
                  <a:lnTo>
                    <a:pt x="1565275" y="1492250"/>
                  </a:lnTo>
                  <a:lnTo>
                    <a:pt x="1412875" y="1695450"/>
                  </a:lnTo>
                  <a:lnTo>
                    <a:pt x="1235075" y="187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0AF290F-7E07-C342-ADE0-415C3B490D98}"/>
                </a:ext>
              </a:extLst>
            </p:cNvPr>
            <p:cNvSpPr/>
            <p:nvPr/>
          </p:nvSpPr>
          <p:spPr>
            <a:xfrm>
              <a:off x="4681538" y="3971925"/>
              <a:ext cx="2511425" cy="1801813"/>
            </a:xfrm>
            <a:custGeom>
              <a:avLst/>
              <a:gdLst>
                <a:gd name="connsiteX0" fmla="*/ 526256 w 2512218"/>
                <a:gd name="connsiteY0" fmla="*/ 735806 h 1802606"/>
                <a:gd name="connsiteX1" fmla="*/ 314325 w 2512218"/>
                <a:gd name="connsiteY1" fmla="*/ 473869 h 1802606"/>
                <a:gd name="connsiteX2" fmla="*/ 145256 w 2512218"/>
                <a:gd name="connsiteY2" fmla="*/ 261938 h 1802606"/>
                <a:gd name="connsiteX3" fmla="*/ 0 w 2512218"/>
                <a:gd name="connsiteY3" fmla="*/ 76200 h 1802606"/>
                <a:gd name="connsiteX4" fmla="*/ 7143 w 2512218"/>
                <a:gd name="connsiteY4" fmla="*/ 0 h 1802606"/>
                <a:gd name="connsiteX5" fmla="*/ 126206 w 2512218"/>
                <a:gd name="connsiteY5" fmla="*/ 95250 h 1802606"/>
                <a:gd name="connsiteX6" fmla="*/ 381000 w 2512218"/>
                <a:gd name="connsiteY6" fmla="*/ 330994 h 1802606"/>
                <a:gd name="connsiteX7" fmla="*/ 516731 w 2512218"/>
                <a:gd name="connsiteY7" fmla="*/ 459581 h 1802606"/>
                <a:gd name="connsiteX8" fmla="*/ 702468 w 2512218"/>
                <a:gd name="connsiteY8" fmla="*/ 623888 h 1802606"/>
                <a:gd name="connsiteX9" fmla="*/ 897731 w 2512218"/>
                <a:gd name="connsiteY9" fmla="*/ 788194 h 1802606"/>
                <a:gd name="connsiteX10" fmla="*/ 1085850 w 2512218"/>
                <a:gd name="connsiteY10" fmla="*/ 940594 h 1802606"/>
                <a:gd name="connsiteX11" fmla="*/ 1288256 w 2512218"/>
                <a:gd name="connsiteY11" fmla="*/ 1090613 h 1802606"/>
                <a:gd name="connsiteX12" fmla="*/ 1569243 w 2512218"/>
                <a:gd name="connsiteY12" fmla="*/ 1290638 h 1802606"/>
                <a:gd name="connsiteX13" fmla="*/ 1785937 w 2512218"/>
                <a:gd name="connsiteY13" fmla="*/ 1419225 h 1802606"/>
                <a:gd name="connsiteX14" fmla="*/ 1971675 w 2512218"/>
                <a:gd name="connsiteY14" fmla="*/ 1526381 h 1802606"/>
                <a:gd name="connsiteX15" fmla="*/ 2190750 w 2512218"/>
                <a:gd name="connsiteY15" fmla="*/ 1633538 h 1802606"/>
                <a:gd name="connsiteX16" fmla="*/ 2388393 w 2512218"/>
                <a:gd name="connsiteY16" fmla="*/ 1716881 h 1802606"/>
                <a:gd name="connsiteX17" fmla="*/ 2493168 w 2512218"/>
                <a:gd name="connsiteY17" fmla="*/ 1759744 h 1802606"/>
                <a:gd name="connsiteX18" fmla="*/ 2507456 w 2512218"/>
                <a:gd name="connsiteY18" fmla="*/ 1766888 h 1802606"/>
                <a:gd name="connsiteX19" fmla="*/ 2512218 w 2512218"/>
                <a:gd name="connsiteY19" fmla="*/ 1776413 h 1802606"/>
                <a:gd name="connsiteX20" fmla="*/ 2505075 w 2512218"/>
                <a:gd name="connsiteY20" fmla="*/ 1793081 h 1802606"/>
                <a:gd name="connsiteX21" fmla="*/ 2490787 w 2512218"/>
                <a:gd name="connsiteY21" fmla="*/ 1802606 h 1802606"/>
                <a:gd name="connsiteX22" fmla="*/ 2276475 w 2512218"/>
                <a:gd name="connsiteY22" fmla="*/ 1793081 h 1802606"/>
                <a:gd name="connsiteX23" fmla="*/ 1969293 w 2512218"/>
                <a:gd name="connsiteY23" fmla="*/ 1774031 h 1802606"/>
                <a:gd name="connsiteX24" fmla="*/ 1666875 w 2512218"/>
                <a:gd name="connsiteY24" fmla="*/ 1754981 h 1802606"/>
                <a:gd name="connsiteX25" fmla="*/ 1612106 w 2512218"/>
                <a:gd name="connsiteY25" fmla="*/ 1766888 h 1802606"/>
                <a:gd name="connsiteX26" fmla="*/ 1559718 w 2512218"/>
                <a:gd name="connsiteY26" fmla="*/ 1771650 h 1802606"/>
                <a:gd name="connsiteX27" fmla="*/ 1507331 w 2512218"/>
                <a:gd name="connsiteY27" fmla="*/ 1766888 h 1802606"/>
                <a:gd name="connsiteX28" fmla="*/ 1459706 w 2512218"/>
                <a:gd name="connsiteY28" fmla="*/ 1757363 h 1802606"/>
                <a:gd name="connsiteX29" fmla="*/ 1419225 w 2512218"/>
                <a:gd name="connsiteY29" fmla="*/ 1743075 h 1802606"/>
                <a:gd name="connsiteX30" fmla="*/ 1383506 w 2512218"/>
                <a:gd name="connsiteY30" fmla="*/ 1716881 h 1802606"/>
                <a:gd name="connsiteX31" fmla="*/ 1285875 w 2512218"/>
                <a:gd name="connsiteY31" fmla="*/ 1616869 h 1802606"/>
                <a:gd name="connsiteX32" fmla="*/ 1042987 w 2512218"/>
                <a:gd name="connsiteY32" fmla="*/ 1345406 h 1802606"/>
                <a:gd name="connsiteX33" fmla="*/ 792956 w 2512218"/>
                <a:gd name="connsiteY33" fmla="*/ 1054894 h 1802606"/>
                <a:gd name="connsiteX34" fmla="*/ 526256 w 2512218"/>
                <a:gd name="connsiteY34" fmla="*/ 735806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2218" h="1802606">
                  <a:moveTo>
                    <a:pt x="526256" y="735806"/>
                  </a:moveTo>
                  <a:lnTo>
                    <a:pt x="314325" y="473869"/>
                  </a:lnTo>
                  <a:lnTo>
                    <a:pt x="145256" y="261938"/>
                  </a:lnTo>
                  <a:lnTo>
                    <a:pt x="0" y="76200"/>
                  </a:lnTo>
                  <a:lnTo>
                    <a:pt x="7143" y="0"/>
                  </a:lnTo>
                  <a:lnTo>
                    <a:pt x="126206" y="95250"/>
                  </a:lnTo>
                  <a:lnTo>
                    <a:pt x="381000" y="330994"/>
                  </a:lnTo>
                  <a:lnTo>
                    <a:pt x="516731" y="459581"/>
                  </a:lnTo>
                  <a:lnTo>
                    <a:pt x="702468" y="623888"/>
                  </a:lnTo>
                  <a:lnTo>
                    <a:pt x="897731" y="788194"/>
                  </a:lnTo>
                  <a:lnTo>
                    <a:pt x="1085850" y="940594"/>
                  </a:lnTo>
                  <a:lnTo>
                    <a:pt x="1288256" y="1090613"/>
                  </a:lnTo>
                  <a:lnTo>
                    <a:pt x="1569243" y="1290638"/>
                  </a:lnTo>
                  <a:lnTo>
                    <a:pt x="1785937" y="1419225"/>
                  </a:lnTo>
                  <a:lnTo>
                    <a:pt x="1971675" y="1526381"/>
                  </a:lnTo>
                  <a:lnTo>
                    <a:pt x="2190750" y="1633538"/>
                  </a:lnTo>
                  <a:lnTo>
                    <a:pt x="2388393" y="1716881"/>
                  </a:lnTo>
                  <a:lnTo>
                    <a:pt x="2493168" y="1759744"/>
                  </a:lnTo>
                  <a:lnTo>
                    <a:pt x="2507456" y="1766888"/>
                  </a:lnTo>
                  <a:lnTo>
                    <a:pt x="2512218" y="1776413"/>
                  </a:lnTo>
                  <a:lnTo>
                    <a:pt x="2505075" y="1793081"/>
                  </a:lnTo>
                  <a:lnTo>
                    <a:pt x="2490787" y="1802606"/>
                  </a:lnTo>
                  <a:lnTo>
                    <a:pt x="2276475" y="1793081"/>
                  </a:lnTo>
                  <a:lnTo>
                    <a:pt x="1969293" y="1774031"/>
                  </a:lnTo>
                  <a:lnTo>
                    <a:pt x="1666875" y="1754981"/>
                  </a:lnTo>
                  <a:lnTo>
                    <a:pt x="1612106" y="1766888"/>
                  </a:lnTo>
                  <a:lnTo>
                    <a:pt x="1559718" y="1771650"/>
                  </a:lnTo>
                  <a:lnTo>
                    <a:pt x="1507331" y="1766888"/>
                  </a:lnTo>
                  <a:lnTo>
                    <a:pt x="1459706" y="1757363"/>
                  </a:lnTo>
                  <a:lnTo>
                    <a:pt x="1419225" y="1743075"/>
                  </a:lnTo>
                  <a:lnTo>
                    <a:pt x="1383506" y="1716881"/>
                  </a:lnTo>
                  <a:lnTo>
                    <a:pt x="1285875" y="1616869"/>
                  </a:lnTo>
                  <a:lnTo>
                    <a:pt x="1042987" y="1345406"/>
                  </a:lnTo>
                  <a:lnTo>
                    <a:pt x="792956" y="1054894"/>
                  </a:lnTo>
                  <a:lnTo>
                    <a:pt x="526256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037102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F12ACCA-6A47-1C4A-A1CC-4F1E67D3CA80}"/>
              </a:ext>
            </a:extLst>
          </p:cNvPr>
          <p:cNvSpPr/>
          <p:nvPr/>
        </p:nvSpPr>
        <p:spPr>
          <a:xfrm>
            <a:off x="2852738" y="1981200"/>
            <a:ext cx="1090612" cy="1152525"/>
          </a:xfrm>
          <a:custGeom>
            <a:avLst/>
            <a:gdLst>
              <a:gd name="connsiteX0" fmla="*/ 542925 w 1090612"/>
              <a:gd name="connsiteY0" fmla="*/ 819150 h 1152525"/>
              <a:gd name="connsiteX1" fmla="*/ 359568 w 1090612"/>
              <a:gd name="connsiteY1" fmla="*/ 950119 h 1152525"/>
              <a:gd name="connsiteX2" fmla="*/ 121443 w 1090612"/>
              <a:gd name="connsiteY2" fmla="*/ 1102519 h 1152525"/>
              <a:gd name="connsiteX3" fmla="*/ 50006 w 1090612"/>
              <a:gd name="connsiteY3" fmla="*/ 1145381 h 1152525"/>
              <a:gd name="connsiteX4" fmla="*/ 26193 w 1090612"/>
              <a:gd name="connsiteY4" fmla="*/ 1152525 h 1152525"/>
              <a:gd name="connsiteX5" fmla="*/ 7143 w 1090612"/>
              <a:gd name="connsiteY5" fmla="*/ 1152525 h 1152525"/>
              <a:gd name="connsiteX6" fmla="*/ 0 w 1090612"/>
              <a:gd name="connsiteY6" fmla="*/ 1140619 h 1152525"/>
              <a:gd name="connsiteX7" fmla="*/ 2381 w 1090612"/>
              <a:gd name="connsiteY7" fmla="*/ 1116806 h 1152525"/>
              <a:gd name="connsiteX8" fmla="*/ 19050 w 1090612"/>
              <a:gd name="connsiteY8" fmla="*/ 1088231 h 1152525"/>
              <a:gd name="connsiteX9" fmla="*/ 116681 w 1090612"/>
              <a:gd name="connsiteY9" fmla="*/ 992981 h 1152525"/>
              <a:gd name="connsiteX10" fmla="*/ 240506 w 1090612"/>
              <a:gd name="connsiteY10" fmla="*/ 871538 h 1152525"/>
              <a:gd name="connsiteX11" fmla="*/ 381000 w 1090612"/>
              <a:gd name="connsiteY11" fmla="*/ 714375 h 1152525"/>
              <a:gd name="connsiteX12" fmla="*/ 521493 w 1090612"/>
              <a:gd name="connsiteY12" fmla="*/ 547688 h 1152525"/>
              <a:gd name="connsiteX13" fmla="*/ 607218 w 1090612"/>
              <a:gd name="connsiteY13" fmla="*/ 440531 h 1152525"/>
              <a:gd name="connsiteX14" fmla="*/ 671512 w 1090612"/>
              <a:gd name="connsiteY14" fmla="*/ 338138 h 1152525"/>
              <a:gd name="connsiteX15" fmla="*/ 709612 w 1090612"/>
              <a:gd name="connsiteY15" fmla="*/ 264319 h 1152525"/>
              <a:gd name="connsiteX16" fmla="*/ 711993 w 1090612"/>
              <a:gd name="connsiteY16" fmla="*/ 235744 h 1152525"/>
              <a:gd name="connsiteX17" fmla="*/ 700087 w 1090612"/>
              <a:gd name="connsiteY17" fmla="*/ 204788 h 1152525"/>
              <a:gd name="connsiteX18" fmla="*/ 661987 w 1090612"/>
              <a:gd name="connsiteY18" fmla="*/ 154781 h 1152525"/>
              <a:gd name="connsiteX19" fmla="*/ 619125 w 1090612"/>
              <a:gd name="connsiteY19" fmla="*/ 107156 h 1152525"/>
              <a:gd name="connsiteX20" fmla="*/ 583406 w 1090612"/>
              <a:gd name="connsiteY20" fmla="*/ 73819 h 1152525"/>
              <a:gd name="connsiteX21" fmla="*/ 566737 w 1090612"/>
              <a:gd name="connsiteY21" fmla="*/ 52388 h 1152525"/>
              <a:gd name="connsiteX22" fmla="*/ 559593 w 1090612"/>
              <a:gd name="connsiteY22" fmla="*/ 28575 h 1152525"/>
              <a:gd name="connsiteX23" fmla="*/ 561975 w 1090612"/>
              <a:gd name="connsiteY23" fmla="*/ 9525 h 1152525"/>
              <a:gd name="connsiteX24" fmla="*/ 571500 w 1090612"/>
              <a:gd name="connsiteY24" fmla="*/ 0 h 1152525"/>
              <a:gd name="connsiteX25" fmla="*/ 595312 w 1090612"/>
              <a:gd name="connsiteY25" fmla="*/ 4763 h 1152525"/>
              <a:gd name="connsiteX26" fmla="*/ 631031 w 1090612"/>
              <a:gd name="connsiteY26" fmla="*/ 19050 h 1152525"/>
              <a:gd name="connsiteX27" fmla="*/ 723900 w 1090612"/>
              <a:gd name="connsiteY27" fmla="*/ 59531 h 1152525"/>
              <a:gd name="connsiteX28" fmla="*/ 831056 w 1090612"/>
              <a:gd name="connsiteY28" fmla="*/ 116681 h 1152525"/>
              <a:gd name="connsiteX29" fmla="*/ 888206 w 1090612"/>
              <a:gd name="connsiteY29" fmla="*/ 157163 h 1152525"/>
              <a:gd name="connsiteX30" fmla="*/ 945356 w 1090612"/>
              <a:gd name="connsiteY30" fmla="*/ 204788 h 1152525"/>
              <a:gd name="connsiteX31" fmla="*/ 1000125 w 1090612"/>
              <a:gd name="connsiteY31" fmla="*/ 254794 h 1152525"/>
              <a:gd name="connsiteX32" fmla="*/ 1050131 w 1090612"/>
              <a:gd name="connsiteY32" fmla="*/ 311944 h 1152525"/>
              <a:gd name="connsiteX33" fmla="*/ 1076325 w 1090612"/>
              <a:gd name="connsiteY33" fmla="*/ 347663 h 1152525"/>
              <a:gd name="connsiteX34" fmla="*/ 1088231 w 1090612"/>
              <a:gd name="connsiteY34" fmla="*/ 371475 h 1152525"/>
              <a:gd name="connsiteX35" fmla="*/ 1090612 w 1090612"/>
              <a:gd name="connsiteY35" fmla="*/ 392906 h 1152525"/>
              <a:gd name="connsiteX36" fmla="*/ 1085850 w 1090612"/>
              <a:gd name="connsiteY36" fmla="*/ 416719 h 1152525"/>
              <a:gd name="connsiteX37" fmla="*/ 1069181 w 1090612"/>
              <a:gd name="connsiteY37" fmla="*/ 431006 h 1152525"/>
              <a:gd name="connsiteX38" fmla="*/ 1028700 w 1090612"/>
              <a:gd name="connsiteY38" fmla="*/ 442913 h 1152525"/>
              <a:gd name="connsiteX39" fmla="*/ 1002506 w 1090612"/>
              <a:gd name="connsiteY39" fmla="*/ 452438 h 1152525"/>
              <a:gd name="connsiteX40" fmla="*/ 876300 w 1090612"/>
              <a:gd name="connsiteY40" fmla="*/ 547688 h 1152525"/>
              <a:gd name="connsiteX41" fmla="*/ 740568 w 1090612"/>
              <a:gd name="connsiteY41" fmla="*/ 669131 h 1152525"/>
              <a:gd name="connsiteX42" fmla="*/ 542925 w 1090612"/>
              <a:gd name="connsiteY42" fmla="*/ 8191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90612" h="1152525">
                <a:moveTo>
                  <a:pt x="542925" y="819150"/>
                </a:moveTo>
                <a:lnTo>
                  <a:pt x="359568" y="950119"/>
                </a:lnTo>
                <a:lnTo>
                  <a:pt x="121443" y="1102519"/>
                </a:lnTo>
                <a:lnTo>
                  <a:pt x="50006" y="1145381"/>
                </a:lnTo>
                <a:lnTo>
                  <a:pt x="26193" y="1152525"/>
                </a:lnTo>
                <a:lnTo>
                  <a:pt x="7143" y="1152525"/>
                </a:lnTo>
                <a:lnTo>
                  <a:pt x="0" y="1140619"/>
                </a:lnTo>
                <a:lnTo>
                  <a:pt x="2381" y="1116806"/>
                </a:lnTo>
                <a:lnTo>
                  <a:pt x="19050" y="1088231"/>
                </a:lnTo>
                <a:lnTo>
                  <a:pt x="116681" y="992981"/>
                </a:lnTo>
                <a:lnTo>
                  <a:pt x="240506" y="871538"/>
                </a:lnTo>
                <a:lnTo>
                  <a:pt x="381000" y="714375"/>
                </a:lnTo>
                <a:lnTo>
                  <a:pt x="521493" y="547688"/>
                </a:lnTo>
                <a:lnTo>
                  <a:pt x="607218" y="440531"/>
                </a:lnTo>
                <a:lnTo>
                  <a:pt x="671512" y="338138"/>
                </a:lnTo>
                <a:lnTo>
                  <a:pt x="709612" y="264319"/>
                </a:lnTo>
                <a:lnTo>
                  <a:pt x="711993" y="235744"/>
                </a:lnTo>
                <a:lnTo>
                  <a:pt x="700087" y="204788"/>
                </a:lnTo>
                <a:lnTo>
                  <a:pt x="661987" y="154781"/>
                </a:lnTo>
                <a:lnTo>
                  <a:pt x="619125" y="107156"/>
                </a:lnTo>
                <a:lnTo>
                  <a:pt x="583406" y="73819"/>
                </a:lnTo>
                <a:lnTo>
                  <a:pt x="566737" y="52388"/>
                </a:lnTo>
                <a:lnTo>
                  <a:pt x="559593" y="28575"/>
                </a:lnTo>
                <a:lnTo>
                  <a:pt x="561975" y="9525"/>
                </a:lnTo>
                <a:lnTo>
                  <a:pt x="571500" y="0"/>
                </a:lnTo>
                <a:lnTo>
                  <a:pt x="595312" y="4763"/>
                </a:lnTo>
                <a:lnTo>
                  <a:pt x="631031" y="19050"/>
                </a:lnTo>
                <a:lnTo>
                  <a:pt x="723900" y="59531"/>
                </a:lnTo>
                <a:lnTo>
                  <a:pt x="831056" y="116681"/>
                </a:lnTo>
                <a:lnTo>
                  <a:pt x="888206" y="157163"/>
                </a:lnTo>
                <a:lnTo>
                  <a:pt x="945356" y="204788"/>
                </a:lnTo>
                <a:lnTo>
                  <a:pt x="1000125" y="254794"/>
                </a:lnTo>
                <a:lnTo>
                  <a:pt x="1050131" y="311944"/>
                </a:lnTo>
                <a:lnTo>
                  <a:pt x="1076325" y="347663"/>
                </a:lnTo>
                <a:lnTo>
                  <a:pt x="1088231" y="371475"/>
                </a:lnTo>
                <a:lnTo>
                  <a:pt x="1090612" y="392906"/>
                </a:lnTo>
                <a:lnTo>
                  <a:pt x="1085850" y="416719"/>
                </a:lnTo>
                <a:lnTo>
                  <a:pt x="1069181" y="431006"/>
                </a:lnTo>
                <a:lnTo>
                  <a:pt x="1028700" y="442913"/>
                </a:lnTo>
                <a:lnTo>
                  <a:pt x="1002506" y="452438"/>
                </a:lnTo>
                <a:lnTo>
                  <a:pt x="876300" y="547688"/>
                </a:lnTo>
                <a:lnTo>
                  <a:pt x="740568" y="669131"/>
                </a:lnTo>
                <a:lnTo>
                  <a:pt x="542925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5EB7B62-2AA1-6442-9BF6-AE695F068A2F}"/>
              </a:ext>
            </a:extLst>
          </p:cNvPr>
          <p:cNvSpPr/>
          <p:nvPr/>
        </p:nvSpPr>
        <p:spPr>
          <a:xfrm>
            <a:off x="4494213" y="1417638"/>
            <a:ext cx="517525" cy="1657350"/>
          </a:xfrm>
          <a:custGeom>
            <a:avLst/>
            <a:gdLst>
              <a:gd name="connsiteX0" fmla="*/ 230981 w 519112"/>
              <a:gd name="connsiteY0" fmla="*/ 795337 h 1657350"/>
              <a:gd name="connsiteX1" fmla="*/ 226219 w 519112"/>
              <a:gd name="connsiteY1" fmla="*/ 304800 h 1657350"/>
              <a:gd name="connsiteX2" fmla="*/ 216694 w 519112"/>
              <a:gd name="connsiteY2" fmla="*/ 264319 h 1657350"/>
              <a:gd name="connsiteX3" fmla="*/ 202406 w 519112"/>
              <a:gd name="connsiteY3" fmla="*/ 230981 h 1657350"/>
              <a:gd name="connsiteX4" fmla="*/ 173831 w 519112"/>
              <a:gd name="connsiteY4" fmla="*/ 192881 h 1657350"/>
              <a:gd name="connsiteX5" fmla="*/ 126206 w 519112"/>
              <a:gd name="connsiteY5" fmla="*/ 147637 h 1657350"/>
              <a:gd name="connsiteX6" fmla="*/ 16669 w 519112"/>
              <a:gd name="connsiteY6" fmla="*/ 64294 h 1657350"/>
              <a:gd name="connsiteX7" fmla="*/ 0 w 519112"/>
              <a:gd name="connsiteY7" fmla="*/ 50006 h 1657350"/>
              <a:gd name="connsiteX8" fmla="*/ 0 w 519112"/>
              <a:gd name="connsiteY8" fmla="*/ 28575 h 1657350"/>
              <a:gd name="connsiteX9" fmla="*/ 7144 w 519112"/>
              <a:gd name="connsiteY9" fmla="*/ 14287 h 1657350"/>
              <a:gd name="connsiteX10" fmla="*/ 33337 w 519112"/>
              <a:gd name="connsiteY10" fmla="*/ 4762 h 1657350"/>
              <a:gd name="connsiteX11" fmla="*/ 76200 w 519112"/>
              <a:gd name="connsiteY11" fmla="*/ 0 h 1657350"/>
              <a:gd name="connsiteX12" fmla="*/ 142875 w 519112"/>
              <a:gd name="connsiteY12" fmla="*/ 9525 h 1657350"/>
              <a:gd name="connsiteX13" fmla="*/ 228600 w 519112"/>
              <a:gd name="connsiteY13" fmla="*/ 26194 h 1657350"/>
              <a:gd name="connsiteX14" fmla="*/ 307181 w 519112"/>
              <a:gd name="connsiteY14" fmla="*/ 52387 h 1657350"/>
              <a:gd name="connsiteX15" fmla="*/ 376237 w 519112"/>
              <a:gd name="connsiteY15" fmla="*/ 83344 h 1657350"/>
              <a:gd name="connsiteX16" fmla="*/ 421481 w 519112"/>
              <a:gd name="connsiteY16" fmla="*/ 109537 h 1657350"/>
              <a:gd name="connsiteX17" fmla="*/ 459581 w 519112"/>
              <a:gd name="connsiteY17" fmla="*/ 133350 h 1657350"/>
              <a:gd name="connsiteX18" fmla="*/ 492919 w 519112"/>
              <a:gd name="connsiteY18" fmla="*/ 161925 h 1657350"/>
              <a:gd name="connsiteX19" fmla="*/ 511969 w 519112"/>
              <a:gd name="connsiteY19" fmla="*/ 188119 h 1657350"/>
              <a:gd name="connsiteX20" fmla="*/ 519112 w 519112"/>
              <a:gd name="connsiteY20" fmla="*/ 221456 h 1657350"/>
              <a:gd name="connsiteX21" fmla="*/ 516731 w 519112"/>
              <a:gd name="connsiteY21" fmla="*/ 252412 h 1657350"/>
              <a:gd name="connsiteX22" fmla="*/ 497681 w 519112"/>
              <a:gd name="connsiteY22" fmla="*/ 290512 h 1657350"/>
              <a:gd name="connsiteX23" fmla="*/ 483394 w 519112"/>
              <a:gd name="connsiteY23" fmla="*/ 328612 h 1657350"/>
              <a:gd name="connsiteX24" fmla="*/ 473869 w 519112"/>
              <a:gd name="connsiteY24" fmla="*/ 390525 h 1657350"/>
              <a:gd name="connsiteX25" fmla="*/ 473869 w 519112"/>
              <a:gd name="connsiteY25" fmla="*/ 726281 h 1657350"/>
              <a:gd name="connsiteX26" fmla="*/ 476250 w 519112"/>
              <a:gd name="connsiteY26" fmla="*/ 1109662 h 1657350"/>
              <a:gd name="connsiteX27" fmla="*/ 471487 w 519112"/>
              <a:gd name="connsiteY27" fmla="*/ 1283494 h 1657350"/>
              <a:gd name="connsiteX28" fmla="*/ 464344 w 519112"/>
              <a:gd name="connsiteY28" fmla="*/ 1347787 h 1657350"/>
              <a:gd name="connsiteX29" fmla="*/ 454819 w 519112"/>
              <a:gd name="connsiteY29" fmla="*/ 1390650 h 1657350"/>
              <a:gd name="connsiteX30" fmla="*/ 440531 w 519112"/>
              <a:gd name="connsiteY30" fmla="*/ 1438275 h 1657350"/>
              <a:gd name="connsiteX31" fmla="*/ 395287 w 519112"/>
              <a:gd name="connsiteY31" fmla="*/ 1521619 h 1657350"/>
              <a:gd name="connsiteX32" fmla="*/ 345281 w 519112"/>
              <a:gd name="connsiteY32" fmla="*/ 1578769 h 1657350"/>
              <a:gd name="connsiteX33" fmla="*/ 261937 w 519112"/>
              <a:gd name="connsiteY33" fmla="*/ 1654969 h 1657350"/>
              <a:gd name="connsiteX34" fmla="*/ 242887 w 519112"/>
              <a:gd name="connsiteY34" fmla="*/ 1657350 h 1657350"/>
              <a:gd name="connsiteX35" fmla="*/ 214312 w 519112"/>
              <a:gd name="connsiteY35" fmla="*/ 1645444 h 1657350"/>
              <a:gd name="connsiteX36" fmla="*/ 183356 w 519112"/>
              <a:gd name="connsiteY36" fmla="*/ 1609725 h 1657350"/>
              <a:gd name="connsiteX37" fmla="*/ 145256 w 519112"/>
              <a:gd name="connsiteY37" fmla="*/ 1543050 h 1657350"/>
              <a:gd name="connsiteX38" fmla="*/ 126206 w 519112"/>
              <a:gd name="connsiteY38" fmla="*/ 1500187 h 1657350"/>
              <a:gd name="connsiteX39" fmla="*/ 204787 w 519112"/>
              <a:gd name="connsiteY39" fmla="*/ 1200150 h 1657350"/>
              <a:gd name="connsiteX40" fmla="*/ 223837 w 519112"/>
              <a:gd name="connsiteY40" fmla="*/ 1133475 h 1657350"/>
              <a:gd name="connsiteX41" fmla="*/ 228600 w 519112"/>
              <a:gd name="connsiteY41" fmla="*/ 1069181 h 1657350"/>
              <a:gd name="connsiteX42" fmla="*/ 230981 w 519112"/>
              <a:gd name="connsiteY42" fmla="*/ 795337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9112" h="1657350">
                <a:moveTo>
                  <a:pt x="230981" y="795337"/>
                </a:moveTo>
                <a:cubicBezTo>
                  <a:pt x="229394" y="631825"/>
                  <a:pt x="227806" y="468312"/>
                  <a:pt x="226219" y="304800"/>
                </a:cubicBezTo>
                <a:lnTo>
                  <a:pt x="216694" y="264319"/>
                </a:lnTo>
                <a:lnTo>
                  <a:pt x="202406" y="230981"/>
                </a:lnTo>
                <a:lnTo>
                  <a:pt x="173831" y="192881"/>
                </a:lnTo>
                <a:lnTo>
                  <a:pt x="126206" y="147637"/>
                </a:lnTo>
                <a:lnTo>
                  <a:pt x="16669" y="64294"/>
                </a:lnTo>
                <a:lnTo>
                  <a:pt x="0" y="50006"/>
                </a:lnTo>
                <a:lnTo>
                  <a:pt x="0" y="28575"/>
                </a:lnTo>
                <a:lnTo>
                  <a:pt x="7144" y="14287"/>
                </a:lnTo>
                <a:lnTo>
                  <a:pt x="33337" y="4762"/>
                </a:lnTo>
                <a:lnTo>
                  <a:pt x="76200" y="0"/>
                </a:lnTo>
                <a:lnTo>
                  <a:pt x="142875" y="9525"/>
                </a:lnTo>
                <a:lnTo>
                  <a:pt x="228600" y="26194"/>
                </a:lnTo>
                <a:lnTo>
                  <a:pt x="307181" y="52387"/>
                </a:lnTo>
                <a:lnTo>
                  <a:pt x="376237" y="83344"/>
                </a:lnTo>
                <a:lnTo>
                  <a:pt x="421481" y="109537"/>
                </a:lnTo>
                <a:lnTo>
                  <a:pt x="459581" y="133350"/>
                </a:lnTo>
                <a:lnTo>
                  <a:pt x="492919" y="161925"/>
                </a:lnTo>
                <a:lnTo>
                  <a:pt x="511969" y="188119"/>
                </a:lnTo>
                <a:lnTo>
                  <a:pt x="519112" y="221456"/>
                </a:lnTo>
                <a:lnTo>
                  <a:pt x="516731" y="252412"/>
                </a:lnTo>
                <a:lnTo>
                  <a:pt x="497681" y="290512"/>
                </a:lnTo>
                <a:lnTo>
                  <a:pt x="483394" y="328612"/>
                </a:lnTo>
                <a:lnTo>
                  <a:pt x="473869" y="390525"/>
                </a:lnTo>
                <a:lnTo>
                  <a:pt x="473869" y="726281"/>
                </a:lnTo>
                <a:cubicBezTo>
                  <a:pt x="474663" y="854075"/>
                  <a:pt x="478631" y="1006078"/>
                  <a:pt x="476250" y="1109662"/>
                </a:cubicBezTo>
                <a:lnTo>
                  <a:pt x="471487" y="1283494"/>
                </a:lnTo>
                <a:lnTo>
                  <a:pt x="464344" y="1347787"/>
                </a:lnTo>
                <a:lnTo>
                  <a:pt x="454819" y="1390650"/>
                </a:lnTo>
                <a:lnTo>
                  <a:pt x="440531" y="1438275"/>
                </a:lnTo>
                <a:lnTo>
                  <a:pt x="395287" y="1521619"/>
                </a:lnTo>
                <a:lnTo>
                  <a:pt x="345281" y="1578769"/>
                </a:lnTo>
                <a:lnTo>
                  <a:pt x="261937" y="1654969"/>
                </a:lnTo>
                <a:lnTo>
                  <a:pt x="242887" y="1657350"/>
                </a:lnTo>
                <a:lnTo>
                  <a:pt x="214312" y="1645444"/>
                </a:lnTo>
                <a:lnTo>
                  <a:pt x="183356" y="1609725"/>
                </a:lnTo>
                <a:lnTo>
                  <a:pt x="145256" y="1543050"/>
                </a:lnTo>
                <a:lnTo>
                  <a:pt x="126206" y="1500187"/>
                </a:lnTo>
                <a:lnTo>
                  <a:pt x="204787" y="1200150"/>
                </a:lnTo>
                <a:lnTo>
                  <a:pt x="223837" y="1133475"/>
                </a:lnTo>
                <a:lnTo>
                  <a:pt x="228600" y="1069181"/>
                </a:lnTo>
                <a:cubicBezTo>
                  <a:pt x="229394" y="977900"/>
                  <a:pt x="230187" y="886618"/>
                  <a:pt x="230981" y="7953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CF2CCB44-A04A-3444-A81C-1F3C2B98FEDF}"/>
              </a:ext>
            </a:extLst>
          </p:cNvPr>
          <p:cNvSpPr/>
          <p:nvPr/>
        </p:nvSpPr>
        <p:spPr>
          <a:xfrm>
            <a:off x="6113463" y="1944688"/>
            <a:ext cx="977900" cy="819150"/>
          </a:xfrm>
          <a:custGeom>
            <a:avLst/>
            <a:gdLst>
              <a:gd name="connsiteX0" fmla="*/ 626269 w 978694"/>
              <a:gd name="connsiteY0" fmla="*/ 619125 h 819150"/>
              <a:gd name="connsiteX1" fmla="*/ 345281 w 978694"/>
              <a:gd name="connsiteY1" fmla="*/ 350044 h 819150"/>
              <a:gd name="connsiteX2" fmla="*/ 164306 w 978694"/>
              <a:gd name="connsiteY2" fmla="*/ 183357 h 819150"/>
              <a:gd name="connsiteX3" fmla="*/ 33337 w 978694"/>
              <a:gd name="connsiteY3" fmla="*/ 73819 h 819150"/>
              <a:gd name="connsiteX4" fmla="*/ 11906 w 978694"/>
              <a:gd name="connsiteY4" fmla="*/ 54769 h 819150"/>
              <a:gd name="connsiteX5" fmla="*/ 0 w 978694"/>
              <a:gd name="connsiteY5" fmla="*/ 38100 h 819150"/>
              <a:gd name="connsiteX6" fmla="*/ 0 w 978694"/>
              <a:gd name="connsiteY6" fmla="*/ 14288 h 819150"/>
              <a:gd name="connsiteX7" fmla="*/ 7144 w 978694"/>
              <a:gd name="connsiteY7" fmla="*/ 4763 h 819150"/>
              <a:gd name="connsiteX8" fmla="*/ 28575 w 978694"/>
              <a:gd name="connsiteY8" fmla="*/ 0 h 819150"/>
              <a:gd name="connsiteX9" fmla="*/ 64294 w 978694"/>
              <a:gd name="connsiteY9" fmla="*/ 7144 h 819150"/>
              <a:gd name="connsiteX10" fmla="*/ 269081 w 978694"/>
              <a:gd name="connsiteY10" fmla="*/ 88107 h 819150"/>
              <a:gd name="connsiteX11" fmla="*/ 476250 w 978694"/>
              <a:gd name="connsiteY11" fmla="*/ 164307 h 819150"/>
              <a:gd name="connsiteX12" fmla="*/ 621506 w 978694"/>
              <a:gd name="connsiteY12" fmla="*/ 211932 h 819150"/>
              <a:gd name="connsiteX13" fmla="*/ 659606 w 978694"/>
              <a:gd name="connsiteY13" fmla="*/ 245269 h 819150"/>
              <a:gd name="connsiteX14" fmla="*/ 726281 w 978694"/>
              <a:gd name="connsiteY14" fmla="*/ 309563 h 819150"/>
              <a:gd name="connsiteX15" fmla="*/ 828675 w 978694"/>
              <a:gd name="connsiteY15" fmla="*/ 414338 h 819150"/>
              <a:gd name="connsiteX16" fmla="*/ 871537 w 978694"/>
              <a:gd name="connsiteY16" fmla="*/ 466725 h 819150"/>
              <a:gd name="connsiteX17" fmla="*/ 912019 w 978694"/>
              <a:gd name="connsiteY17" fmla="*/ 523875 h 819150"/>
              <a:gd name="connsiteX18" fmla="*/ 945356 w 978694"/>
              <a:gd name="connsiteY18" fmla="*/ 578644 h 819150"/>
              <a:gd name="connsiteX19" fmla="*/ 969169 w 978694"/>
              <a:gd name="connsiteY19" fmla="*/ 616744 h 819150"/>
              <a:gd name="connsiteX20" fmla="*/ 976312 w 978694"/>
              <a:gd name="connsiteY20" fmla="*/ 647700 h 819150"/>
              <a:gd name="connsiteX21" fmla="*/ 978694 w 978694"/>
              <a:gd name="connsiteY21" fmla="*/ 690563 h 819150"/>
              <a:gd name="connsiteX22" fmla="*/ 971550 w 978694"/>
              <a:gd name="connsiteY22" fmla="*/ 742950 h 819150"/>
              <a:gd name="connsiteX23" fmla="*/ 952500 w 978694"/>
              <a:gd name="connsiteY23" fmla="*/ 781050 h 819150"/>
              <a:gd name="connsiteX24" fmla="*/ 931069 w 978694"/>
              <a:gd name="connsiteY24" fmla="*/ 807244 h 819150"/>
              <a:gd name="connsiteX25" fmla="*/ 912019 w 978694"/>
              <a:gd name="connsiteY25" fmla="*/ 816769 h 819150"/>
              <a:gd name="connsiteX26" fmla="*/ 888206 w 978694"/>
              <a:gd name="connsiteY26" fmla="*/ 819150 h 819150"/>
              <a:gd name="connsiteX27" fmla="*/ 862012 w 978694"/>
              <a:gd name="connsiteY27" fmla="*/ 812007 h 819150"/>
              <a:gd name="connsiteX28" fmla="*/ 819150 w 978694"/>
              <a:gd name="connsiteY28" fmla="*/ 785813 h 819150"/>
              <a:gd name="connsiteX29" fmla="*/ 740569 w 978694"/>
              <a:gd name="connsiteY29" fmla="*/ 728663 h 819150"/>
              <a:gd name="connsiteX30" fmla="*/ 626269 w 978694"/>
              <a:gd name="connsiteY30" fmla="*/ 619125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78694" h="819150">
                <a:moveTo>
                  <a:pt x="626269" y="619125"/>
                </a:moveTo>
                <a:lnTo>
                  <a:pt x="345281" y="350044"/>
                </a:lnTo>
                <a:lnTo>
                  <a:pt x="164306" y="183357"/>
                </a:lnTo>
                <a:lnTo>
                  <a:pt x="33337" y="73819"/>
                </a:lnTo>
                <a:lnTo>
                  <a:pt x="11906" y="54769"/>
                </a:lnTo>
                <a:lnTo>
                  <a:pt x="0" y="38100"/>
                </a:lnTo>
                <a:lnTo>
                  <a:pt x="0" y="14288"/>
                </a:lnTo>
                <a:lnTo>
                  <a:pt x="7144" y="4763"/>
                </a:lnTo>
                <a:lnTo>
                  <a:pt x="28575" y="0"/>
                </a:lnTo>
                <a:lnTo>
                  <a:pt x="64294" y="7144"/>
                </a:lnTo>
                <a:lnTo>
                  <a:pt x="269081" y="88107"/>
                </a:lnTo>
                <a:lnTo>
                  <a:pt x="476250" y="164307"/>
                </a:lnTo>
                <a:lnTo>
                  <a:pt x="621506" y="211932"/>
                </a:lnTo>
                <a:lnTo>
                  <a:pt x="659606" y="245269"/>
                </a:lnTo>
                <a:lnTo>
                  <a:pt x="726281" y="309563"/>
                </a:lnTo>
                <a:lnTo>
                  <a:pt x="828675" y="414338"/>
                </a:lnTo>
                <a:lnTo>
                  <a:pt x="871537" y="466725"/>
                </a:lnTo>
                <a:lnTo>
                  <a:pt x="912019" y="523875"/>
                </a:lnTo>
                <a:lnTo>
                  <a:pt x="945356" y="578644"/>
                </a:lnTo>
                <a:lnTo>
                  <a:pt x="969169" y="616744"/>
                </a:lnTo>
                <a:lnTo>
                  <a:pt x="976312" y="647700"/>
                </a:lnTo>
                <a:lnTo>
                  <a:pt x="978694" y="690563"/>
                </a:lnTo>
                <a:lnTo>
                  <a:pt x="971550" y="742950"/>
                </a:lnTo>
                <a:lnTo>
                  <a:pt x="952500" y="781050"/>
                </a:lnTo>
                <a:lnTo>
                  <a:pt x="931069" y="807244"/>
                </a:lnTo>
                <a:lnTo>
                  <a:pt x="912019" y="816769"/>
                </a:lnTo>
                <a:lnTo>
                  <a:pt x="888206" y="819150"/>
                </a:lnTo>
                <a:lnTo>
                  <a:pt x="862012" y="812007"/>
                </a:lnTo>
                <a:lnTo>
                  <a:pt x="819150" y="785813"/>
                </a:lnTo>
                <a:lnTo>
                  <a:pt x="740569" y="728663"/>
                </a:lnTo>
                <a:lnTo>
                  <a:pt x="626269" y="619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2AED804-A78E-4949-8A10-12102CAA5383}"/>
              </a:ext>
            </a:extLst>
          </p:cNvPr>
          <p:cNvSpPr/>
          <p:nvPr/>
        </p:nvSpPr>
        <p:spPr>
          <a:xfrm>
            <a:off x="4097338" y="2495550"/>
            <a:ext cx="655637" cy="452438"/>
          </a:xfrm>
          <a:custGeom>
            <a:avLst/>
            <a:gdLst>
              <a:gd name="connsiteX0" fmla="*/ 178594 w 654844"/>
              <a:gd name="connsiteY0" fmla="*/ 145256 h 452438"/>
              <a:gd name="connsiteX1" fmla="*/ 488157 w 654844"/>
              <a:gd name="connsiteY1" fmla="*/ 195263 h 452438"/>
              <a:gd name="connsiteX2" fmla="*/ 509588 w 654844"/>
              <a:gd name="connsiteY2" fmla="*/ 195263 h 452438"/>
              <a:gd name="connsiteX3" fmla="*/ 538163 w 654844"/>
              <a:gd name="connsiteY3" fmla="*/ 185738 h 452438"/>
              <a:gd name="connsiteX4" fmla="*/ 569119 w 654844"/>
              <a:gd name="connsiteY4" fmla="*/ 159544 h 452438"/>
              <a:gd name="connsiteX5" fmla="*/ 654844 w 654844"/>
              <a:gd name="connsiteY5" fmla="*/ 0 h 452438"/>
              <a:gd name="connsiteX6" fmla="*/ 571500 w 654844"/>
              <a:gd name="connsiteY6" fmla="*/ 452438 h 452438"/>
              <a:gd name="connsiteX7" fmla="*/ 519113 w 654844"/>
              <a:gd name="connsiteY7" fmla="*/ 419100 h 452438"/>
              <a:gd name="connsiteX8" fmla="*/ 481013 w 654844"/>
              <a:gd name="connsiteY8" fmla="*/ 376238 h 452438"/>
              <a:gd name="connsiteX9" fmla="*/ 445294 w 654844"/>
              <a:gd name="connsiteY9" fmla="*/ 345281 h 452438"/>
              <a:gd name="connsiteX10" fmla="*/ 409575 w 654844"/>
              <a:gd name="connsiteY10" fmla="*/ 323850 h 452438"/>
              <a:gd name="connsiteX11" fmla="*/ 350044 w 654844"/>
              <a:gd name="connsiteY11" fmla="*/ 292894 h 452438"/>
              <a:gd name="connsiteX12" fmla="*/ 302419 w 654844"/>
              <a:gd name="connsiteY12" fmla="*/ 269081 h 452438"/>
              <a:gd name="connsiteX13" fmla="*/ 245269 w 654844"/>
              <a:gd name="connsiteY13" fmla="*/ 247650 h 452438"/>
              <a:gd name="connsiteX14" fmla="*/ 176213 w 654844"/>
              <a:gd name="connsiteY14" fmla="*/ 221456 h 452438"/>
              <a:gd name="connsiteX15" fmla="*/ 97632 w 654844"/>
              <a:gd name="connsiteY15" fmla="*/ 197644 h 452438"/>
              <a:gd name="connsiteX16" fmla="*/ 30957 w 654844"/>
              <a:gd name="connsiteY16" fmla="*/ 178594 h 452438"/>
              <a:gd name="connsiteX17" fmla="*/ 7144 w 654844"/>
              <a:gd name="connsiteY17" fmla="*/ 161925 h 452438"/>
              <a:gd name="connsiteX18" fmla="*/ 0 w 654844"/>
              <a:gd name="connsiteY18" fmla="*/ 145256 h 452438"/>
              <a:gd name="connsiteX19" fmla="*/ 4763 w 654844"/>
              <a:gd name="connsiteY19" fmla="*/ 130969 h 452438"/>
              <a:gd name="connsiteX20" fmla="*/ 23813 w 654844"/>
              <a:gd name="connsiteY20" fmla="*/ 126206 h 452438"/>
              <a:gd name="connsiteX21" fmla="*/ 178594 w 654844"/>
              <a:gd name="connsiteY21" fmla="*/ 145256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54844" h="452438">
                <a:moveTo>
                  <a:pt x="178594" y="145256"/>
                </a:moveTo>
                <a:lnTo>
                  <a:pt x="488157" y="195263"/>
                </a:lnTo>
                <a:lnTo>
                  <a:pt x="509588" y="195263"/>
                </a:lnTo>
                <a:lnTo>
                  <a:pt x="538163" y="185738"/>
                </a:lnTo>
                <a:lnTo>
                  <a:pt x="569119" y="159544"/>
                </a:lnTo>
                <a:lnTo>
                  <a:pt x="654844" y="0"/>
                </a:lnTo>
                <a:lnTo>
                  <a:pt x="571500" y="452438"/>
                </a:lnTo>
                <a:lnTo>
                  <a:pt x="519113" y="419100"/>
                </a:lnTo>
                <a:lnTo>
                  <a:pt x="481013" y="376238"/>
                </a:lnTo>
                <a:lnTo>
                  <a:pt x="445294" y="345281"/>
                </a:lnTo>
                <a:lnTo>
                  <a:pt x="409575" y="323850"/>
                </a:lnTo>
                <a:lnTo>
                  <a:pt x="350044" y="292894"/>
                </a:lnTo>
                <a:lnTo>
                  <a:pt x="302419" y="269081"/>
                </a:lnTo>
                <a:lnTo>
                  <a:pt x="245269" y="247650"/>
                </a:lnTo>
                <a:lnTo>
                  <a:pt x="176213" y="221456"/>
                </a:lnTo>
                <a:lnTo>
                  <a:pt x="97632" y="197644"/>
                </a:lnTo>
                <a:lnTo>
                  <a:pt x="30957" y="178594"/>
                </a:lnTo>
                <a:lnTo>
                  <a:pt x="7144" y="161925"/>
                </a:lnTo>
                <a:lnTo>
                  <a:pt x="0" y="145256"/>
                </a:lnTo>
                <a:lnTo>
                  <a:pt x="4763" y="130969"/>
                </a:lnTo>
                <a:lnTo>
                  <a:pt x="23813" y="126206"/>
                </a:lnTo>
                <a:lnTo>
                  <a:pt x="178594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373EBBF-046F-864C-921C-EA09A09FC4CA}"/>
              </a:ext>
            </a:extLst>
          </p:cNvPr>
          <p:cNvSpPr/>
          <p:nvPr/>
        </p:nvSpPr>
        <p:spPr>
          <a:xfrm>
            <a:off x="2671763" y="2132013"/>
            <a:ext cx="3324225" cy="2538412"/>
          </a:xfrm>
          <a:custGeom>
            <a:avLst/>
            <a:gdLst>
              <a:gd name="connsiteX0" fmla="*/ 2355684 w 3324472"/>
              <a:gd name="connsiteY0" fmla="*/ 1152348 h 2539244"/>
              <a:gd name="connsiteX1" fmla="*/ 2032755 w 3324472"/>
              <a:gd name="connsiteY1" fmla="*/ 1420889 h 2539244"/>
              <a:gd name="connsiteX2" fmla="*/ 1889986 w 3324472"/>
              <a:gd name="connsiteY2" fmla="*/ 1556859 h 2539244"/>
              <a:gd name="connsiteX3" fmla="*/ 1682632 w 3324472"/>
              <a:gd name="connsiteY3" fmla="*/ 1699628 h 2539244"/>
              <a:gd name="connsiteX4" fmla="*/ 1539863 w 3324472"/>
              <a:gd name="connsiteY4" fmla="*/ 1801606 h 2539244"/>
              <a:gd name="connsiteX5" fmla="*/ 1267922 w 3324472"/>
              <a:gd name="connsiteY5" fmla="*/ 1961371 h 2539244"/>
              <a:gd name="connsiteX6" fmla="*/ 1006180 w 3324472"/>
              <a:gd name="connsiteY6" fmla="*/ 2114337 h 2539244"/>
              <a:gd name="connsiteX7" fmla="*/ 792026 w 3324472"/>
              <a:gd name="connsiteY7" fmla="*/ 2229912 h 2539244"/>
              <a:gd name="connsiteX8" fmla="*/ 584672 w 3324472"/>
              <a:gd name="connsiteY8" fmla="*/ 2331890 h 2539244"/>
              <a:gd name="connsiteX9" fmla="*/ 336526 w 3324472"/>
              <a:gd name="connsiteY9" fmla="*/ 2433867 h 2539244"/>
              <a:gd name="connsiteX10" fmla="*/ 95179 w 3324472"/>
              <a:gd name="connsiteY10" fmla="*/ 2518849 h 2539244"/>
              <a:gd name="connsiteX11" fmla="*/ 23794 w 3324472"/>
              <a:gd name="connsiteY11" fmla="*/ 2539244 h 2539244"/>
              <a:gd name="connsiteX12" fmla="*/ 6798 w 3324472"/>
              <a:gd name="connsiteY12" fmla="*/ 2535845 h 2539244"/>
              <a:gd name="connsiteX13" fmla="*/ 3399 w 3324472"/>
              <a:gd name="connsiteY13" fmla="*/ 2532446 h 2539244"/>
              <a:gd name="connsiteX14" fmla="*/ 0 w 3324472"/>
              <a:gd name="connsiteY14" fmla="*/ 2512050 h 2539244"/>
              <a:gd name="connsiteX15" fmla="*/ 6798 w 3324472"/>
              <a:gd name="connsiteY15" fmla="*/ 2488256 h 2539244"/>
              <a:gd name="connsiteX16" fmla="*/ 16996 w 3324472"/>
              <a:gd name="connsiteY16" fmla="*/ 2481457 h 2539244"/>
              <a:gd name="connsiteX17" fmla="*/ 163164 w 3324472"/>
              <a:gd name="connsiteY17" fmla="*/ 2406673 h 2539244"/>
              <a:gd name="connsiteX18" fmla="*/ 571075 w 3324472"/>
              <a:gd name="connsiteY18" fmla="*/ 2178923 h 2539244"/>
              <a:gd name="connsiteX19" fmla="*/ 890605 w 3324472"/>
              <a:gd name="connsiteY19" fmla="*/ 1988565 h 2539244"/>
              <a:gd name="connsiteX20" fmla="*/ 1206736 w 3324472"/>
              <a:gd name="connsiteY20" fmla="*/ 1784609 h 2539244"/>
              <a:gd name="connsiteX21" fmla="*/ 1458281 w 3324472"/>
              <a:gd name="connsiteY21" fmla="*/ 1614647 h 2539244"/>
              <a:gd name="connsiteX22" fmla="*/ 1618046 w 3324472"/>
              <a:gd name="connsiteY22" fmla="*/ 1495673 h 2539244"/>
              <a:gd name="connsiteX23" fmla="*/ 1771012 w 3324472"/>
              <a:gd name="connsiteY23" fmla="*/ 1366501 h 2539244"/>
              <a:gd name="connsiteX24" fmla="*/ 1947774 w 3324472"/>
              <a:gd name="connsiteY24" fmla="*/ 1216934 h 2539244"/>
              <a:gd name="connsiteX25" fmla="*/ 2226513 w 3324472"/>
              <a:gd name="connsiteY25" fmla="*/ 961989 h 2539244"/>
              <a:gd name="connsiteX26" fmla="*/ 2539244 w 3324472"/>
              <a:gd name="connsiteY26" fmla="*/ 652657 h 2539244"/>
              <a:gd name="connsiteX27" fmla="*/ 2777192 w 3324472"/>
              <a:gd name="connsiteY27" fmla="*/ 404511 h 2539244"/>
              <a:gd name="connsiteX28" fmla="*/ 2892767 w 3324472"/>
              <a:gd name="connsiteY28" fmla="*/ 275340 h 2539244"/>
              <a:gd name="connsiteX29" fmla="*/ 2906364 w 3324472"/>
              <a:gd name="connsiteY29" fmla="*/ 251545 h 2539244"/>
              <a:gd name="connsiteX30" fmla="*/ 2906364 w 3324472"/>
              <a:gd name="connsiteY30" fmla="*/ 227750 h 2539244"/>
              <a:gd name="connsiteX31" fmla="*/ 2906364 w 3324472"/>
              <a:gd name="connsiteY31" fmla="*/ 203955 h 2539244"/>
              <a:gd name="connsiteX32" fmla="*/ 2875771 w 3324472"/>
              <a:gd name="connsiteY32" fmla="*/ 152966 h 2539244"/>
              <a:gd name="connsiteX33" fmla="*/ 2817983 w 3324472"/>
              <a:gd name="connsiteY33" fmla="*/ 64586 h 2539244"/>
              <a:gd name="connsiteX34" fmla="*/ 2804386 w 3324472"/>
              <a:gd name="connsiteY34" fmla="*/ 40791 h 2539244"/>
              <a:gd name="connsiteX35" fmla="*/ 2800987 w 3324472"/>
              <a:gd name="connsiteY35" fmla="*/ 23795 h 2539244"/>
              <a:gd name="connsiteX36" fmla="*/ 2807785 w 3324472"/>
              <a:gd name="connsiteY36" fmla="*/ 6798 h 2539244"/>
              <a:gd name="connsiteX37" fmla="*/ 2824782 w 3324472"/>
              <a:gd name="connsiteY37" fmla="*/ 0 h 2539244"/>
              <a:gd name="connsiteX38" fmla="*/ 2855375 w 3324472"/>
              <a:gd name="connsiteY38" fmla="*/ 6798 h 2539244"/>
              <a:gd name="connsiteX39" fmla="*/ 3025338 w 3324472"/>
              <a:gd name="connsiteY39" fmla="*/ 71384 h 2539244"/>
              <a:gd name="connsiteX40" fmla="*/ 3147711 w 3324472"/>
              <a:gd name="connsiteY40" fmla="*/ 129172 h 2539244"/>
              <a:gd name="connsiteX41" fmla="*/ 3191901 w 3324472"/>
              <a:gd name="connsiteY41" fmla="*/ 156366 h 2539244"/>
              <a:gd name="connsiteX42" fmla="*/ 3246290 w 3324472"/>
              <a:gd name="connsiteY42" fmla="*/ 200556 h 2539244"/>
              <a:gd name="connsiteX43" fmla="*/ 3276883 w 3324472"/>
              <a:gd name="connsiteY43" fmla="*/ 231149 h 2539244"/>
              <a:gd name="connsiteX44" fmla="*/ 3300678 w 3324472"/>
              <a:gd name="connsiteY44" fmla="*/ 268541 h 2539244"/>
              <a:gd name="connsiteX45" fmla="*/ 3321073 w 3324472"/>
              <a:gd name="connsiteY45" fmla="*/ 305933 h 2539244"/>
              <a:gd name="connsiteX46" fmla="*/ 3324472 w 3324472"/>
              <a:gd name="connsiteY46" fmla="*/ 333127 h 2539244"/>
              <a:gd name="connsiteX47" fmla="*/ 3317674 w 3324472"/>
              <a:gd name="connsiteY47" fmla="*/ 353523 h 2539244"/>
              <a:gd name="connsiteX48" fmla="*/ 3300678 w 3324472"/>
              <a:gd name="connsiteY48" fmla="*/ 370519 h 2539244"/>
              <a:gd name="connsiteX49" fmla="*/ 3266685 w 3324472"/>
              <a:gd name="connsiteY49" fmla="*/ 380717 h 2539244"/>
              <a:gd name="connsiteX50" fmla="*/ 3229293 w 3324472"/>
              <a:gd name="connsiteY50" fmla="*/ 397713 h 2539244"/>
              <a:gd name="connsiteX51" fmla="*/ 3178304 w 3324472"/>
              <a:gd name="connsiteY51" fmla="*/ 441903 h 2539244"/>
              <a:gd name="connsiteX52" fmla="*/ 2899565 w 3324472"/>
              <a:gd name="connsiteY52" fmla="*/ 683250 h 2539244"/>
              <a:gd name="connsiteX53" fmla="*/ 2508651 w 3324472"/>
              <a:gd name="connsiteY53" fmla="*/ 1016378 h 2539244"/>
              <a:gd name="connsiteX54" fmla="*/ 2355684 w 3324472"/>
              <a:gd name="connsiteY54" fmla="*/ 1152348 h 2539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324472" h="2539244">
                <a:moveTo>
                  <a:pt x="2355684" y="1152348"/>
                </a:moveTo>
                <a:lnTo>
                  <a:pt x="2032755" y="1420889"/>
                </a:lnTo>
                <a:lnTo>
                  <a:pt x="1889986" y="1556859"/>
                </a:lnTo>
                <a:lnTo>
                  <a:pt x="1682632" y="1699628"/>
                </a:lnTo>
                <a:lnTo>
                  <a:pt x="1539863" y="1801606"/>
                </a:lnTo>
                <a:lnTo>
                  <a:pt x="1267922" y="1961371"/>
                </a:lnTo>
                <a:lnTo>
                  <a:pt x="1006180" y="2114337"/>
                </a:lnTo>
                <a:lnTo>
                  <a:pt x="792026" y="2229912"/>
                </a:lnTo>
                <a:lnTo>
                  <a:pt x="584672" y="2331890"/>
                </a:lnTo>
                <a:lnTo>
                  <a:pt x="336526" y="2433867"/>
                </a:lnTo>
                <a:lnTo>
                  <a:pt x="95179" y="2518849"/>
                </a:lnTo>
                <a:lnTo>
                  <a:pt x="23794" y="2539244"/>
                </a:lnTo>
                <a:lnTo>
                  <a:pt x="6798" y="2535845"/>
                </a:lnTo>
                <a:lnTo>
                  <a:pt x="3399" y="2532446"/>
                </a:lnTo>
                <a:lnTo>
                  <a:pt x="0" y="2512050"/>
                </a:lnTo>
                <a:lnTo>
                  <a:pt x="6798" y="2488256"/>
                </a:lnTo>
                <a:lnTo>
                  <a:pt x="16996" y="2481457"/>
                </a:lnTo>
                <a:lnTo>
                  <a:pt x="163164" y="2406673"/>
                </a:lnTo>
                <a:lnTo>
                  <a:pt x="571075" y="2178923"/>
                </a:lnTo>
                <a:lnTo>
                  <a:pt x="890605" y="1988565"/>
                </a:lnTo>
                <a:lnTo>
                  <a:pt x="1206736" y="1784609"/>
                </a:lnTo>
                <a:lnTo>
                  <a:pt x="1458281" y="1614647"/>
                </a:lnTo>
                <a:lnTo>
                  <a:pt x="1618046" y="1495673"/>
                </a:lnTo>
                <a:lnTo>
                  <a:pt x="1771012" y="1366501"/>
                </a:lnTo>
                <a:lnTo>
                  <a:pt x="1947774" y="1216934"/>
                </a:lnTo>
                <a:lnTo>
                  <a:pt x="2226513" y="961989"/>
                </a:lnTo>
                <a:lnTo>
                  <a:pt x="2539244" y="652657"/>
                </a:lnTo>
                <a:lnTo>
                  <a:pt x="2777192" y="404511"/>
                </a:lnTo>
                <a:lnTo>
                  <a:pt x="2892767" y="275340"/>
                </a:lnTo>
                <a:lnTo>
                  <a:pt x="2906364" y="251545"/>
                </a:lnTo>
                <a:lnTo>
                  <a:pt x="2906364" y="227750"/>
                </a:lnTo>
                <a:lnTo>
                  <a:pt x="2906364" y="203955"/>
                </a:lnTo>
                <a:lnTo>
                  <a:pt x="2875771" y="152966"/>
                </a:lnTo>
                <a:lnTo>
                  <a:pt x="2817983" y="64586"/>
                </a:lnTo>
                <a:lnTo>
                  <a:pt x="2804386" y="40791"/>
                </a:lnTo>
                <a:lnTo>
                  <a:pt x="2800987" y="23795"/>
                </a:lnTo>
                <a:lnTo>
                  <a:pt x="2807785" y="6798"/>
                </a:lnTo>
                <a:lnTo>
                  <a:pt x="2824782" y="0"/>
                </a:lnTo>
                <a:lnTo>
                  <a:pt x="2855375" y="6798"/>
                </a:lnTo>
                <a:lnTo>
                  <a:pt x="3025338" y="71384"/>
                </a:lnTo>
                <a:lnTo>
                  <a:pt x="3147711" y="129172"/>
                </a:lnTo>
                <a:lnTo>
                  <a:pt x="3191901" y="156366"/>
                </a:lnTo>
                <a:lnTo>
                  <a:pt x="3246290" y="200556"/>
                </a:lnTo>
                <a:lnTo>
                  <a:pt x="3276883" y="231149"/>
                </a:lnTo>
                <a:lnTo>
                  <a:pt x="3300678" y="268541"/>
                </a:lnTo>
                <a:lnTo>
                  <a:pt x="3321073" y="305933"/>
                </a:lnTo>
                <a:lnTo>
                  <a:pt x="3324472" y="333127"/>
                </a:lnTo>
                <a:lnTo>
                  <a:pt x="3317674" y="353523"/>
                </a:lnTo>
                <a:lnTo>
                  <a:pt x="3300678" y="370519"/>
                </a:lnTo>
                <a:lnTo>
                  <a:pt x="3266685" y="380717"/>
                </a:lnTo>
                <a:lnTo>
                  <a:pt x="3229293" y="397713"/>
                </a:lnTo>
                <a:lnTo>
                  <a:pt x="3178304" y="441903"/>
                </a:lnTo>
                <a:lnTo>
                  <a:pt x="2899565" y="683250"/>
                </a:lnTo>
                <a:lnTo>
                  <a:pt x="2508651" y="1016378"/>
                </a:lnTo>
                <a:lnTo>
                  <a:pt x="2355684" y="11523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97BB0D9-85E2-3F4D-849C-9B53F36A2BEC}"/>
              </a:ext>
            </a:extLst>
          </p:cNvPr>
          <p:cNvSpPr/>
          <p:nvPr/>
        </p:nvSpPr>
        <p:spPr>
          <a:xfrm rot="16200000">
            <a:off x="3183731" y="4652170"/>
            <a:ext cx="2143125" cy="322262"/>
          </a:xfrm>
          <a:custGeom>
            <a:avLst/>
            <a:gdLst>
              <a:gd name="connsiteX0" fmla="*/ 1359694 w 2143125"/>
              <a:gd name="connsiteY0" fmla="*/ 304800 h 321469"/>
              <a:gd name="connsiteX1" fmla="*/ 1012031 w 2143125"/>
              <a:gd name="connsiteY1" fmla="*/ 290513 h 321469"/>
              <a:gd name="connsiteX2" fmla="*/ 369094 w 2143125"/>
              <a:gd name="connsiteY2" fmla="*/ 290513 h 321469"/>
              <a:gd name="connsiteX3" fmla="*/ 223837 w 2143125"/>
              <a:gd name="connsiteY3" fmla="*/ 273844 h 321469"/>
              <a:gd name="connsiteX4" fmla="*/ 147637 w 2143125"/>
              <a:gd name="connsiteY4" fmla="*/ 261938 h 321469"/>
              <a:gd name="connsiteX5" fmla="*/ 95250 w 2143125"/>
              <a:gd name="connsiteY5" fmla="*/ 247650 h 321469"/>
              <a:gd name="connsiteX6" fmla="*/ 50006 w 2143125"/>
              <a:gd name="connsiteY6" fmla="*/ 230981 h 321469"/>
              <a:gd name="connsiteX7" fmla="*/ 23812 w 2143125"/>
              <a:gd name="connsiteY7" fmla="*/ 216694 h 321469"/>
              <a:gd name="connsiteX8" fmla="*/ 2381 w 2143125"/>
              <a:gd name="connsiteY8" fmla="*/ 195263 h 321469"/>
              <a:gd name="connsiteX9" fmla="*/ 0 w 2143125"/>
              <a:gd name="connsiteY9" fmla="*/ 178594 h 321469"/>
              <a:gd name="connsiteX10" fmla="*/ 11906 w 2143125"/>
              <a:gd name="connsiteY10" fmla="*/ 159544 h 321469"/>
              <a:gd name="connsiteX11" fmla="*/ 42862 w 2143125"/>
              <a:gd name="connsiteY11" fmla="*/ 119063 h 321469"/>
              <a:gd name="connsiteX12" fmla="*/ 78581 w 2143125"/>
              <a:gd name="connsiteY12" fmla="*/ 85725 h 321469"/>
              <a:gd name="connsiteX13" fmla="*/ 114300 w 2143125"/>
              <a:gd name="connsiteY13" fmla="*/ 59531 h 321469"/>
              <a:gd name="connsiteX14" fmla="*/ 166687 w 2143125"/>
              <a:gd name="connsiteY14" fmla="*/ 38100 h 321469"/>
              <a:gd name="connsiteX15" fmla="*/ 242887 w 2143125"/>
              <a:gd name="connsiteY15" fmla="*/ 19050 h 321469"/>
              <a:gd name="connsiteX16" fmla="*/ 347662 w 2143125"/>
              <a:gd name="connsiteY16" fmla="*/ 2381 h 321469"/>
              <a:gd name="connsiteX17" fmla="*/ 435769 w 2143125"/>
              <a:gd name="connsiteY17" fmla="*/ 0 h 321469"/>
              <a:gd name="connsiteX18" fmla="*/ 495300 w 2143125"/>
              <a:gd name="connsiteY18" fmla="*/ 7144 h 321469"/>
              <a:gd name="connsiteX19" fmla="*/ 659606 w 2143125"/>
              <a:gd name="connsiteY19" fmla="*/ 50006 h 321469"/>
              <a:gd name="connsiteX20" fmla="*/ 752475 w 2143125"/>
              <a:gd name="connsiteY20" fmla="*/ 73819 h 321469"/>
              <a:gd name="connsiteX21" fmla="*/ 1097756 w 2143125"/>
              <a:gd name="connsiteY21" fmla="*/ 90488 h 321469"/>
              <a:gd name="connsiteX22" fmla="*/ 1433512 w 2143125"/>
              <a:gd name="connsiteY22" fmla="*/ 100013 h 321469"/>
              <a:gd name="connsiteX23" fmla="*/ 1721644 w 2143125"/>
              <a:gd name="connsiteY23" fmla="*/ 102394 h 321469"/>
              <a:gd name="connsiteX24" fmla="*/ 1995487 w 2143125"/>
              <a:gd name="connsiteY24" fmla="*/ 90488 h 321469"/>
              <a:gd name="connsiteX25" fmla="*/ 2143125 w 2143125"/>
              <a:gd name="connsiteY25" fmla="*/ 269081 h 321469"/>
              <a:gd name="connsiteX26" fmla="*/ 2078831 w 2143125"/>
              <a:gd name="connsiteY26" fmla="*/ 290513 h 321469"/>
              <a:gd name="connsiteX27" fmla="*/ 1969294 w 2143125"/>
              <a:gd name="connsiteY27" fmla="*/ 314325 h 321469"/>
              <a:gd name="connsiteX28" fmla="*/ 1697831 w 2143125"/>
              <a:gd name="connsiteY28" fmla="*/ 321469 h 321469"/>
              <a:gd name="connsiteX29" fmla="*/ 1359694 w 2143125"/>
              <a:gd name="connsiteY29" fmla="*/ 304800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43125" h="321469">
                <a:moveTo>
                  <a:pt x="1359694" y="304800"/>
                </a:moveTo>
                <a:lnTo>
                  <a:pt x="1012031" y="290513"/>
                </a:lnTo>
                <a:lnTo>
                  <a:pt x="369094" y="290513"/>
                </a:lnTo>
                <a:lnTo>
                  <a:pt x="223837" y="273844"/>
                </a:lnTo>
                <a:lnTo>
                  <a:pt x="147637" y="261938"/>
                </a:lnTo>
                <a:lnTo>
                  <a:pt x="95250" y="247650"/>
                </a:lnTo>
                <a:lnTo>
                  <a:pt x="50006" y="230981"/>
                </a:lnTo>
                <a:lnTo>
                  <a:pt x="23812" y="216694"/>
                </a:lnTo>
                <a:lnTo>
                  <a:pt x="2381" y="195263"/>
                </a:lnTo>
                <a:lnTo>
                  <a:pt x="0" y="178594"/>
                </a:lnTo>
                <a:lnTo>
                  <a:pt x="11906" y="159544"/>
                </a:lnTo>
                <a:lnTo>
                  <a:pt x="42862" y="119063"/>
                </a:lnTo>
                <a:lnTo>
                  <a:pt x="78581" y="85725"/>
                </a:lnTo>
                <a:lnTo>
                  <a:pt x="114300" y="59531"/>
                </a:lnTo>
                <a:lnTo>
                  <a:pt x="166687" y="38100"/>
                </a:lnTo>
                <a:lnTo>
                  <a:pt x="242887" y="19050"/>
                </a:lnTo>
                <a:lnTo>
                  <a:pt x="347662" y="2381"/>
                </a:lnTo>
                <a:lnTo>
                  <a:pt x="435769" y="0"/>
                </a:lnTo>
                <a:lnTo>
                  <a:pt x="495300" y="7144"/>
                </a:lnTo>
                <a:lnTo>
                  <a:pt x="659606" y="50006"/>
                </a:lnTo>
                <a:lnTo>
                  <a:pt x="752475" y="73819"/>
                </a:lnTo>
                <a:lnTo>
                  <a:pt x="1097756" y="90488"/>
                </a:lnTo>
                <a:lnTo>
                  <a:pt x="1433512" y="100013"/>
                </a:lnTo>
                <a:lnTo>
                  <a:pt x="1721644" y="102394"/>
                </a:lnTo>
                <a:lnTo>
                  <a:pt x="1995487" y="90488"/>
                </a:lnTo>
                <a:lnTo>
                  <a:pt x="2143125" y="269081"/>
                </a:lnTo>
                <a:lnTo>
                  <a:pt x="2078831" y="290513"/>
                </a:lnTo>
                <a:lnTo>
                  <a:pt x="1969294" y="314325"/>
                </a:lnTo>
                <a:lnTo>
                  <a:pt x="1697831" y="321469"/>
                </a:lnTo>
                <a:lnTo>
                  <a:pt x="1359694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847BFC03-880D-FA4E-BB6C-F3BEF3810F77}"/>
              </a:ext>
            </a:extLst>
          </p:cNvPr>
          <p:cNvSpPr/>
          <p:nvPr/>
        </p:nvSpPr>
        <p:spPr>
          <a:xfrm rot="16200000">
            <a:off x="4174331" y="3572670"/>
            <a:ext cx="2460625" cy="1960562"/>
          </a:xfrm>
          <a:custGeom>
            <a:avLst/>
            <a:gdLst>
              <a:gd name="connsiteX0" fmla="*/ 1181320 w 2460423"/>
              <a:gd name="connsiteY0" fmla="*/ 1863156 h 1960939"/>
              <a:gd name="connsiteX1" fmla="*/ 856259 w 2460423"/>
              <a:gd name="connsiteY1" fmla="*/ 1860513 h 1960939"/>
              <a:gd name="connsiteX2" fmla="*/ 705620 w 2460423"/>
              <a:gd name="connsiteY2" fmla="*/ 1855228 h 1960939"/>
              <a:gd name="connsiteX3" fmla="*/ 533840 w 2460423"/>
              <a:gd name="connsiteY3" fmla="*/ 1842014 h 1960939"/>
              <a:gd name="connsiteX4" fmla="*/ 317133 w 2460423"/>
              <a:gd name="connsiteY4" fmla="*/ 1831443 h 1960939"/>
              <a:gd name="connsiteX5" fmla="*/ 121567 w 2460423"/>
              <a:gd name="connsiteY5" fmla="*/ 1818229 h 1960939"/>
              <a:gd name="connsiteX6" fmla="*/ 79283 w 2460423"/>
              <a:gd name="connsiteY6" fmla="*/ 1791801 h 1960939"/>
              <a:gd name="connsiteX7" fmla="*/ 34356 w 2460423"/>
              <a:gd name="connsiteY7" fmla="*/ 1760088 h 1960939"/>
              <a:gd name="connsiteX8" fmla="*/ 13214 w 2460423"/>
              <a:gd name="connsiteY8" fmla="*/ 1744231 h 1960939"/>
              <a:gd name="connsiteX9" fmla="*/ 0 w 2460423"/>
              <a:gd name="connsiteY9" fmla="*/ 1717803 h 1960939"/>
              <a:gd name="connsiteX10" fmla="*/ 0 w 2460423"/>
              <a:gd name="connsiteY10" fmla="*/ 1691376 h 1960939"/>
              <a:gd name="connsiteX11" fmla="*/ 7928 w 2460423"/>
              <a:gd name="connsiteY11" fmla="*/ 1667591 h 1960939"/>
              <a:gd name="connsiteX12" fmla="*/ 26427 w 2460423"/>
              <a:gd name="connsiteY12" fmla="*/ 1649091 h 1960939"/>
              <a:gd name="connsiteX13" fmla="*/ 60783 w 2460423"/>
              <a:gd name="connsiteY13" fmla="*/ 1630592 h 1960939"/>
              <a:gd name="connsiteX14" fmla="*/ 95140 w 2460423"/>
              <a:gd name="connsiteY14" fmla="*/ 1604164 h 1960939"/>
              <a:gd name="connsiteX15" fmla="*/ 129496 w 2460423"/>
              <a:gd name="connsiteY15" fmla="*/ 1583022 h 1960939"/>
              <a:gd name="connsiteX16" fmla="*/ 166494 w 2460423"/>
              <a:gd name="connsiteY16" fmla="*/ 1572451 h 1960939"/>
              <a:gd name="connsiteX17" fmla="*/ 237849 w 2460423"/>
              <a:gd name="connsiteY17" fmla="*/ 1569808 h 1960939"/>
              <a:gd name="connsiteX18" fmla="*/ 420201 w 2460423"/>
              <a:gd name="connsiteY18" fmla="*/ 1596236 h 1960939"/>
              <a:gd name="connsiteX19" fmla="*/ 1012182 w 2460423"/>
              <a:gd name="connsiteY19" fmla="*/ 1590950 h 1960939"/>
              <a:gd name="connsiteX20" fmla="*/ 1099394 w 2460423"/>
              <a:gd name="connsiteY20" fmla="*/ 1601521 h 1960939"/>
              <a:gd name="connsiteX21" fmla="*/ 1324030 w 2460423"/>
              <a:gd name="connsiteY21" fmla="*/ 1609450 h 1960939"/>
              <a:gd name="connsiteX22" fmla="*/ 1575093 w 2460423"/>
              <a:gd name="connsiteY22" fmla="*/ 1617378 h 1960939"/>
              <a:gd name="connsiteX23" fmla="*/ 2135362 w 2460423"/>
              <a:gd name="connsiteY23" fmla="*/ 1614735 h 1960939"/>
              <a:gd name="connsiteX24" fmla="*/ 2161789 w 2460423"/>
              <a:gd name="connsiteY24" fmla="*/ 1604164 h 1960939"/>
              <a:gd name="connsiteX25" fmla="*/ 2182931 w 2460423"/>
              <a:gd name="connsiteY25" fmla="*/ 1583022 h 1960939"/>
              <a:gd name="connsiteX26" fmla="*/ 2193503 w 2460423"/>
              <a:gd name="connsiteY26" fmla="*/ 1561880 h 1960939"/>
              <a:gd name="connsiteX27" fmla="*/ 2201431 w 2460423"/>
              <a:gd name="connsiteY27" fmla="*/ 1514310 h 1960939"/>
              <a:gd name="connsiteX28" fmla="*/ 2206716 w 2460423"/>
              <a:gd name="connsiteY28" fmla="*/ 1374243 h 1960939"/>
              <a:gd name="connsiteX29" fmla="*/ 2204074 w 2460423"/>
              <a:gd name="connsiteY29" fmla="*/ 1263246 h 1960939"/>
              <a:gd name="connsiteX30" fmla="*/ 2169718 w 2460423"/>
              <a:gd name="connsiteY30" fmla="*/ 919686 h 1960939"/>
              <a:gd name="connsiteX31" fmla="*/ 2095720 w 2460423"/>
              <a:gd name="connsiteY31" fmla="*/ 346203 h 1960939"/>
              <a:gd name="connsiteX32" fmla="*/ 2040222 w 2460423"/>
              <a:gd name="connsiteY32" fmla="*/ 0 h 1960939"/>
              <a:gd name="connsiteX33" fmla="*/ 2225216 w 2460423"/>
              <a:gd name="connsiteY33" fmla="*/ 137424 h 1960939"/>
              <a:gd name="connsiteX34" fmla="*/ 2280714 w 2460423"/>
              <a:gd name="connsiteY34" fmla="*/ 541769 h 1960939"/>
              <a:gd name="connsiteX35" fmla="*/ 2330927 w 2460423"/>
              <a:gd name="connsiteY35" fmla="*/ 866830 h 1960939"/>
              <a:gd name="connsiteX36" fmla="*/ 2389068 w 2460423"/>
              <a:gd name="connsiteY36" fmla="*/ 1197177 h 1960939"/>
              <a:gd name="connsiteX37" fmla="*/ 2407567 w 2460423"/>
              <a:gd name="connsiteY37" fmla="*/ 1321387 h 1960939"/>
              <a:gd name="connsiteX38" fmla="*/ 2420781 w 2460423"/>
              <a:gd name="connsiteY38" fmla="*/ 1403313 h 1960939"/>
              <a:gd name="connsiteX39" fmla="*/ 2447209 w 2460423"/>
              <a:gd name="connsiteY39" fmla="*/ 1469383 h 1960939"/>
              <a:gd name="connsiteX40" fmla="*/ 2460423 w 2460423"/>
              <a:gd name="connsiteY40" fmla="*/ 1503739 h 1960939"/>
              <a:gd name="connsiteX41" fmla="*/ 2460423 w 2460423"/>
              <a:gd name="connsiteY41" fmla="*/ 1524881 h 1960939"/>
              <a:gd name="connsiteX42" fmla="*/ 2439281 w 2460423"/>
              <a:gd name="connsiteY42" fmla="*/ 1590950 h 1960939"/>
              <a:gd name="connsiteX43" fmla="*/ 2383782 w 2460423"/>
              <a:gd name="connsiteY43" fmla="*/ 1701947 h 1960939"/>
              <a:gd name="connsiteX44" fmla="*/ 2291285 w 2460423"/>
              <a:gd name="connsiteY44" fmla="*/ 1857871 h 1960939"/>
              <a:gd name="connsiteX45" fmla="*/ 2238430 w 2460423"/>
              <a:gd name="connsiteY45" fmla="*/ 1937154 h 1960939"/>
              <a:gd name="connsiteX46" fmla="*/ 2225216 w 2460423"/>
              <a:gd name="connsiteY46" fmla="*/ 1953010 h 1960939"/>
              <a:gd name="connsiteX47" fmla="*/ 2206716 w 2460423"/>
              <a:gd name="connsiteY47" fmla="*/ 1958296 h 1960939"/>
              <a:gd name="connsiteX48" fmla="*/ 2185574 w 2460423"/>
              <a:gd name="connsiteY48" fmla="*/ 1960939 h 1960939"/>
              <a:gd name="connsiteX49" fmla="*/ 2161789 w 2460423"/>
              <a:gd name="connsiteY49" fmla="*/ 1955653 h 1960939"/>
              <a:gd name="connsiteX50" fmla="*/ 2135362 w 2460423"/>
              <a:gd name="connsiteY50" fmla="*/ 1937154 h 1960939"/>
              <a:gd name="connsiteX51" fmla="*/ 2103648 w 2460423"/>
              <a:gd name="connsiteY51" fmla="*/ 1905440 h 1960939"/>
              <a:gd name="connsiteX52" fmla="*/ 2064007 w 2460423"/>
              <a:gd name="connsiteY52" fmla="*/ 1884298 h 1960939"/>
              <a:gd name="connsiteX53" fmla="*/ 2021722 w 2460423"/>
              <a:gd name="connsiteY53" fmla="*/ 1871084 h 1960939"/>
              <a:gd name="connsiteX54" fmla="*/ 1963581 w 2460423"/>
              <a:gd name="connsiteY54" fmla="*/ 1863156 h 1960939"/>
              <a:gd name="connsiteX55" fmla="*/ 1815586 w 2460423"/>
              <a:gd name="connsiteY55" fmla="*/ 1863156 h 1960939"/>
              <a:gd name="connsiteX56" fmla="*/ 1181320 w 2460423"/>
              <a:gd name="connsiteY56" fmla="*/ 1863156 h 19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60423" h="1960939">
                <a:moveTo>
                  <a:pt x="1181320" y="1863156"/>
                </a:moveTo>
                <a:lnTo>
                  <a:pt x="856259" y="1860513"/>
                </a:lnTo>
                <a:lnTo>
                  <a:pt x="705620" y="1855228"/>
                </a:lnTo>
                <a:lnTo>
                  <a:pt x="533840" y="1842014"/>
                </a:lnTo>
                <a:lnTo>
                  <a:pt x="317133" y="1831443"/>
                </a:lnTo>
                <a:lnTo>
                  <a:pt x="121567" y="1818229"/>
                </a:lnTo>
                <a:lnTo>
                  <a:pt x="79283" y="1791801"/>
                </a:lnTo>
                <a:lnTo>
                  <a:pt x="34356" y="1760088"/>
                </a:lnTo>
                <a:lnTo>
                  <a:pt x="13214" y="1744231"/>
                </a:lnTo>
                <a:lnTo>
                  <a:pt x="0" y="1717803"/>
                </a:lnTo>
                <a:lnTo>
                  <a:pt x="0" y="1691376"/>
                </a:lnTo>
                <a:lnTo>
                  <a:pt x="7928" y="1667591"/>
                </a:lnTo>
                <a:lnTo>
                  <a:pt x="26427" y="1649091"/>
                </a:lnTo>
                <a:lnTo>
                  <a:pt x="60783" y="1630592"/>
                </a:lnTo>
                <a:lnTo>
                  <a:pt x="95140" y="1604164"/>
                </a:lnTo>
                <a:lnTo>
                  <a:pt x="129496" y="1583022"/>
                </a:lnTo>
                <a:lnTo>
                  <a:pt x="166494" y="1572451"/>
                </a:lnTo>
                <a:lnTo>
                  <a:pt x="237849" y="1569808"/>
                </a:lnTo>
                <a:lnTo>
                  <a:pt x="420201" y="1596236"/>
                </a:lnTo>
                <a:lnTo>
                  <a:pt x="1012182" y="1590950"/>
                </a:lnTo>
                <a:lnTo>
                  <a:pt x="1099394" y="1601521"/>
                </a:lnTo>
                <a:lnTo>
                  <a:pt x="1324030" y="1609450"/>
                </a:lnTo>
                <a:lnTo>
                  <a:pt x="1575093" y="1617378"/>
                </a:lnTo>
                <a:lnTo>
                  <a:pt x="2135362" y="1614735"/>
                </a:lnTo>
                <a:lnTo>
                  <a:pt x="2161789" y="1604164"/>
                </a:lnTo>
                <a:lnTo>
                  <a:pt x="2182931" y="1583022"/>
                </a:lnTo>
                <a:lnTo>
                  <a:pt x="2193503" y="1561880"/>
                </a:lnTo>
                <a:lnTo>
                  <a:pt x="2201431" y="1514310"/>
                </a:lnTo>
                <a:lnTo>
                  <a:pt x="2206716" y="1374243"/>
                </a:lnTo>
                <a:cubicBezTo>
                  <a:pt x="2205835" y="1337244"/>
                  <a:pt x="2204955" y="1300245"/>
                  <a:pt x="2204074" y="1263246"/>
                </a:cubicBezTo>
                <a:lnTo>
                  <a:pt x="2169718" y="919686"/>
                </a:lnTo>
                <a:lnTo>
                  <a:pt x="2095720" y="346203"/>
                </a:lnTo>
                <a:lnTo>
                  <a:pt x="2040222" y="0"/>
                </a:lnTo>
                <a:lnTo>
                  <a:pt x="2225216" y="137424"/>
                </a:lnTo>
                <a:lnTo>
                  <a:pt x="2280714" y="541769"/>
                </a:lnTo>
                <a:lnTo>
                  <a:pt x="2330927" y="866830"/>
                </a:lnTo>
                <a:lnTo>
                  <a:pt x="2389068" y="1197177"/>
                </a:lnTo>
                <a:lnTo>
                  <a:pt x="2407567" y="1321387"/>
                </a:lnTo>
                <a:lnTo>
                  <a:pt x="2420781" y="1403313"/>
                </a:lnTo>
                <a:lnTo>
                  <a:pt x="2447209" y="1469383"/>
                </a:lnTo>
                <a:lnTo>
                  <a:pt x="2460423" y="1503739"/>
                </a:lnTo>
                <a:lnTo>
                  <a:pt x="2460423" y="1524881"/>
                </a:lnTo>
                <a:lnTo>
                  <a:pt x="2439281" y="1590950"/>
                </a:lnTo>
                <a:lnTo>
                  <a:pt x="2383782" y="1701947"/>
                </a:lnTo>
                <a:lnTo>
                  <a:pt x="2291285" y="1857871"/>
                </a:lnTo>
                <a:lnTo>
                  <a:pt x="2238430" y="1937154"/>
                </a:lnTo>
                <a:lnTo>
                  <a:pt x="2225216" y="1953010"/>
                </a:lnTo>
                <a:lnTo>
                  <a:pt x="2206716" y="1958296"/>
                </a:lnTo>
                <a:lnTo>
                  <a:pt x="2185574" y="1960939"/>
                </a:lnTo>
                <a:lnTo>
                  <a:pt x="2161789" y="1955653"/>
                </a:lnTo>
                <a:lnTo>
                  <a:pt x="2135362" y="1937154"/>
                </a:lnTo>
                <a:lnTo>
                  <a:pt x="2103648" y="1905440"/>
                </a:lnTo>
                <a:lnTo>
                  <a:pt x="2064007" y="1884298"/>
                </a:lnTo>
                <a:lnTo>
                  <a:pt x="2021722" y="1871084"/>
                </a:lnTo>
                <a:lnTo>
                  <a:pt x="1963581" y="1863156"/>
                </a:lnTo>
                <a:lnTo>
                  <a:pt x="1815586" y="1863156"/>
                </a:lnTo>
                <a:lnTo>
                  <a:pt x="1181320" y="1863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702D32A-CA33-5147-9357-6BC97CA12A6C}"/>
              </a:ext>
            </a:extLst>
          </p:cNvPr>
          <p:cNvSpPr/>
          <p:nvPr/>
        </p:nvSpPr>
        <p:spPr>
          <a:xfrm>
            <a:off x="4319588" y="4010025"/>
            <a:ext cx="1793875" cy="323850"/>
          </a:xfrm>
          <a:custGeom>
            <a:avLst/>
            <a:gdLst>
              <a:gd name="connsiteX0" fmla="*/ 771525 w 1793081"/>
              <a:gd name="connsiteY0" fmla="*/ 271463 h 323850"/>
              <a:gd name="connsiteX1" fmla="*/ 0 w 1793081"/>
              <a:gd name="connsiteY1" fmla="*/ 323850 h 323850"/>
              <a:gd name="connsiteX2" fmla="*/ 2381 w 1793081"/>
              <a:gd name="connsiteY2" fmla="*/ 157163 h 323850"/>
              <a:gd name="connsiteX3" fmla="*/ 157162 w 1793081"/>
              <a:gd name="connsiteY3" fmla="*/ 154781 h 323850"/>
              <a:gd name="connsiteX4" fmla="*/ 295275 w 1793081"/>
              <a:gd name="connsiteY4" fmla="*/ 142875 h 323850"/>
              <a:gd name="connsiteX5" fmla="*/ 521493 w 1793081"/>
              <a:gd name="connsiteY5" fmla="*/ 121444 h 323850"/>
              <a:gd name="connsiteX6" fmla="*/ 669131 w 1793081"/>
              <a:gd name="connsiteY6" fmla="*/ 104775 h 323850"/>
              <a:gd name="connsiteX7" fmla="*/ 854868 w 1793081"/>
              <a:gd name="connsiteY7" fmla="*/ 80963 h 323850"/>
              <a:gd name="connsiteX8" fmla="*/ 1016793 w 1793081"/>
              <a:gd name="connsiteY8" fmla="*/ 59531 h 323850"/>
              <a:gd name="connsiteX9" fmla="*/ 1207293 w 1793081"/>
              <a:gd name="connsiteY9" fmla="*/ 30956 h 323850"/>
              <a:gd name="connsiteX10" fmla="*/ 1366837 w 1793081"/>
              <a:gd name="connsiteY10" fmla="*/ 0 h 323850"/>
              <a:gd name="connsiteX11" fmla="*/ 1445418 w 1793081"/>
              <a:gd name="connsiteY11" fmla="*/ 21431 h 323850"/>
              <a:gd name="connsiteX12" fmla="*/ 1650206 w 1793081"/>
              <a:gd name="connsiteY12" fmla="*/ 88106 h 323850"/>
              <a:gd name="connsiteX13" fmla="*/ 1788318 w 1793081"/>
              <a:gd name="connsiteY13" fmla="*/ 130969 h 323850"/>
              <a:gd name="connsiteX14" fmla="*/ 1793081 w 1793081"/>
              <a:gd name="connsiteY14" fmla="*/ 221456 h 323850"/>
              <a:gd name="connsiteX15" fmla="*/ 1290637 w 1793081"/>
              <a:gd name="connsiteY15" fmla="*/ 245269 h 323850"/>
              <a:gd name="connsiteX16" fmla="*/ 771525 w 1793081"/>
              <a:gd name="connsiteY16" fmla="*/ 271463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93081" h="323850">
                <a:moveTo>
                  <a:pt x="771525" y="271463"/>
                </a:moveTo>
                <a:lnTo>
                  <a:pt x="0" y="323850"/>
                </a:lnTo>
                <a:cubicBezTo>
                  <a:pt x="794" y="268288"/>
                  <a:pt x="1587" y="212725"/>
                  <a:pt x="2381" y="157163"/>
                </a:cubicBezTo>
                <a:lnTo>
                  <a:pt x="157162" y="154781"/>
                </a:lnTo>
                <a:lnTo>
                  <a:pt x="295275" y="142875"/>
                </a:lnTo>
                <a:lnTo>
                  <a:pt x="521493" y="121444"/>
                </a:lnTo>
                <a:lnTo>
                  <a:pt x="669131" y="104775"/>
                </a:lnTo>
                <a:lnTo>
                  <a:pt x="854868" y="80963"/>
                </a:lnTo>
                <a:lnTo>
                  <a:pt x="1016793" y="59531"/>
                </a:lnTo>
                <a:lnTo>
                  <a:pt x="1207293" y="30956"/>
                </a:lnTo>
                <a:lnTo>
                  <a:pt x="1366837" y="0"/>
                </a:lnTo>
                <a:lnTo>
                  <a:pt x="1445418" y="21431"/>
                </a:lnTo>
                <a:lnTo>
                  <a:pt x="1650206" y="88106"/>
                </a:lnTo>
                <a:lnTo>
                  <a:pt x="1788318" y="130969"/>
                </a:lnTo>
                <a:lnTo>
                  <a:pt x="1793081" y="221456"/>
                </a:lnTo>
                <a:lnTo>
                  <a:pt x="1290637" y="245269"/>
                </a:lnTo>
                <a:lnTo>
                  <a:pt x="771525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151C35C-E167-4D48-838D-4D1C15181E23}"/>
              </a:ext>
            </a:extLst>
          </p:cNvPr>
          <p:cNvSpPr/>
          <p:nvPr/>
        </p:nvSpPr>
        <p:spPr>
          <a:xfrm>
            <a:off x="4308475" y="4678363"/>
            <a:ext cx="1778000" cy="273050"/>
          </a:xfrm>
          <a:custGeom>
            <a:avLst/>
            <a:gdLst>
              <a:gd name="connsiteX0" fmla="*/ 1116807 w 1778794"/>
              <a:gd name="connsiteY0" fmla="*/ 207169 h 271463"/>
              <a:gd name="connsiteX1" fmla="*/ 454819 w 1778794"/>
              <a:gd name="connsiteY1" fmla="*/ 271463 h 271463"/>
              <a:gd name="connsiteX2" fmla="*/ 0 w 1778794"/>
              <a:gd name="connsiteY2" fmla="*/ 269082 h 271463"/>
              <a:gd name="connsiteX3" fmla="*/ 0 w 1778794"/>
              <a:gd name="connsiteY3" fmla="*/ 109538 h 271463"/>
              <a:gd name="connsiteX4" fmla="*/ 226219 w 1778794"/>
              <a:gd name="connsiteY4" fmla="*/ 109538 h 271463"/>
              <a:gd name="connsiteX5" fmla="*/ 502444 w 1778794"/>
              <a:gd name="connsiteY5" fmla="*/ 95250 h 271463"/>
              <a:gd name="connsiteX6" fmla="*/ 835819 w 1778794"/>
              <a:gd name="connsiteY6" fmla="*/ 64294 h 271463"/>
              <a:gd name="connsiteX7" fmla="*/ 1247775 w 1778794"/>
              <a:gd name="connsiteY7" fmla="*/ 26194 h 271463"/>
              <a:gd name="connsiteX8" fmla="*/ 1478757 w 1778794"/>
              <a:gd name="connsiteY8" fmla="*/ 2382 h 271463"/>
              <a:gd name="connsiteX9" fmla="*/ 1516857 w 1778794"/>
              <a:gd name="connsiteY9" fmla="*/ 0 h 271463"/>
              <a:gd name="connsiteX10" fmla="*/ 1566863 w 1778794"/>
              <a:gd name="connsiteY10" fmla="*/ 7144 h 271463"/>
              <a:gd name="connsiteX11" fmla="*/ 1633538 w 1778794"/>
              <a:gd name="connsiteY11" fmla="*/ 28575 h 271463"/>
              <a:gd name="connsiteX12" fmla="*/ 1714500 w 1778794"/>
              <a:gd name="connsiteY12" fmla="*/ 64294 h 271463"/>
              <a:gd name="connsiteX13" fmla="*/ 1778794 w 1778794"/>
              <a:gd name="connsiteY13" fmla="*/ 102394 h 271463"/>
              <a:gd name="connsiteX14" fmla="*/ 1776413 w 1778794"/>
              <a:gd name="connsiteY14" fmla="*/ 173832 h 271463"/>
              <a:gd name="connsiteX15" fmla="*/ 1116807 w 1778794"/>
              <a:gd name="connsiteY15" fmla="*/ 207169 h 27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78794" h="271463">
                <a:moveTo>
                  <a:pt x="1116807" y="207169"/>
                </a:moveTo>
                <a:lnTo>
                  <a:pt x="454819" y="271463"/>
                </a:lnTo>
                <a:lnTo>
                  <a:pt x="0" y="269082"/>
                </a:lnTo>
                <a:lnTo>
                  <a:pt x="0" y="109538"/>
                </a:lnTo>
                <a:lnTo>
                  <a:pt x="226219" y="109538"/>
                </a:lnTo>
                <a:lnTo>
                  <a:pt x="502444" y="95250"/>
                </a:lnTo>
                <a:lnTo>
                  <a:pt x="835819" y="64294"/>
                </a:lnTo>
                <a:lnTo>
                  <a:pt x="1247775" y="26194"/>
                </a:lnTo>
                <a:lnTo>
                  <a:pt x="1478757" y="2382"/>
                </a:lnTo>
                <a:lnTo>
                  <a:pt x="1516857" y="0"/>
                </a:lnTo>
                <a:lnTo>
                  <a:pt x="1566863" y="7144"/>
                </a:lnTo>
                <a:lnTo>
                  <a:pt x="1633538" y="28575"/>
                </a:lnTo>
                <a:lnTo>
                  <a:pt x="1714500" y="64294"/>
                </a:lnTo>
                <a:lnTo>
                  <a:pt x="1778794" y="102394"/>
                </a:lnTo>
                <a:cubicBezTo>
                  <a:pt x="1778000" y="126207"/>
                  <a:pt x="1777207" y="150019"/>
                  <a:pt x="1776413" y="173832"/>
                </a:cubicBezTo>
                <a:lnTo>
                  <a:pt x="1116807" y="207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5E8DF4A-BEF5-5943-A719-13B7BC2568C1}"/>
              </a:ext>
            </a:extLst>
          </p:cNvPr>
          <p:cNvSpPr/>
          <p:nvPr/>
        </p:nvSpPr>
        <p:spPr>
          <a:xfrm>
            <a:off x="4289425" y="5326063"/>
            <a:ext cx="1795463" cy="349250"/>
          </a:xfrm>
          <a:custGeom>
            <a:avLst/>
            <a:gdLst>
              <a:gd name="connsiteX0" fmla="*/ 1152525 w 1795463"/>
              <a:gd name="connsiteY0" fmla="*/ 245269 h 347663"/>
              <a:gd name="connsiteX1" fmla="*/ 835819 w 1795463"/>
              <a:gd name="connsiteY1" fmla="*/ 271463 h 347663"/>
              <a:gd name="connsiteX2" fmla="*/ 697707 w 1795463"/>
              <a:gd name="connsiteY2" fmla="*/ 288132 h 347663"/>
              <a:gd name="connsiteX3" fmla="*/ 471488 w 1795463"/>
              <a:gd name="connsiteY3" fmla="*/ 323850 h 347663"/>
              <a:gd name="connsiteX4" fmla="*/ 383382 w 1795463"/>
              <a:gd name="connsiteY4" fmla="*/ 340519 h 347663"/>
              <a:gd name="connsiteX5" fmla="*/ 316707 w 1795463"/>
              <a:gd name="connsiteY5" fmla="*/ 345282 h 347663"/>
              <a:gd name="connsiteX6" fmla="*/ 207169 w 1795463"/>
              <a:gd name="connsiteY6" fmla="*/ 347663 h 347663"/>
              <a:gd name="connsiteX7" fmla="*/ 128588 w 1795463"/>
              <a:gd name="connsiteY7" fmla="*/ 340519 h 347663"/>
              <a:gd name="connsiteX8" fmla="*/ 2382 w 1795463"/>
              <a:gd name="connsiteY8" fmla="*/ 330994 h 347663"/>
              <a:gd name="connsiteX9" fmla="*/ 0 w 1795463"/>
              <a:gd name="connsiteY9" fmla="*/ 147638 h 347663"/>
              <a:gd name="connsiteX10" fmla="*/ 147638 w 1795463"/>
              <a:gd name="connsiteY10" fmla="*/ 161925 h 347663"/>
              <a:gd name="connsiteX11" fmla="*/ 197644 w 1795463"/>
              <a:gd name="connsiteY11" fmla="*/ 166688 h 347663"/>
              <a:gd name="connsiteX12" fmla="*/ 266700 w 1795463"/>
              <a:gd name="connsiteY12" fmla="*/ 169069 h 347663"/>
              <a:gd name="connsiteX13" fmla="*/ 307182 w 1795463"/>
              <a:gd name="connsiteY13" fmla="*/ 166688 h 347663"/>
              <a:gd name="connsiteX14" fmla="*/ 371475 w 1795463"/>
              <a:gd name="connsiteY14" fmla="*/ 159544 h 347663"/>
              <a:gd name="connsiteX15" fmla="*/ 661988 w 1795463"/>
              <a:gd name="connsiteY15" fmla="*/ 119063 h 347663"/>
              <a:gd name="connsiteX16" fmla="*/ 997744 w 1795463"/>
              <a:gd name="connsiteY16" fmla="*/ 76200 h 347663"/>
              <a:gd name="connsiteX17" fmla="*/ 1435894 w 1795463"/>
              <a:gd name="connsiteY17" fmla="*/ 16669 h 347663"/>
              <a:gd name="connsiteX18" fmla="*/ 1552575 w 1795463"/>
              <a:gd name="connsiteY18" fmla="*/ 0 h 347663"/>
              <a:gd name="connsiteX19" fmla="*/ 1600200 w 1795463"/>
              <a:gd name="connsiteY19" fmla="*/ 9525 h 347663"/>
              <a:gd name="connsiteX20" fmla="*/ 1659732 w 1795463"/>
              <a:gd name="connsiteY20" fmla="*/ 19050 h 347663"/>
              <a:gd name="connsiteX21" fmla="*/ 1724025 w 1795463"/>
              <a:gd name="connsiteY21" fmla="*/ 23813 h 347663"/>
              <a:gd name="connsiteX22" fmla="*/ 1795463 w 1795463"/>
              <a:gd name="connsiteY22" fmla="*/ 23813 h 347663"/>
              <a:gd name="connsiteX23" fmla="*/ 1783557 w 1795463"/>
              <a:gd name="connsiteY23" fmla="*/ 250032 h 347663"/>
              <a:gd name="connsiteX24" fmla="*/ 1512094 w 1795463"/>
              <a:gd name="connsiteY24" fmla="*/ 233363 h 347663"/>
              <a:gd name="connsiteX25" fmla="*/ 1333500 w 1795463"/>
              <a:gd name="connsiteY25" fmla="*/ 233363 h 347663"/>
              <a:gd name="connsiteX26" fmla="*/ 1152525 w 1795463"/>
              <a:gd name="connsiteY26" fmla="*/ 245269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795463" h="347663">
                <a:moveTo>
                  <a:pt x="1152525" y="245269"/>
                </a:moveTo>
                <a:lnTo>
                  <a:pt x="835819" y="271463"/>
                </a:lnTo>
                <a:lnTo>
                  <a:pt x="697707" y="288132"/>
                </a:lnTo>
                <a:lnTo>
                  <a:pt x="471488" y="323850"/>
                </a:lnTo>
                <a:lnTo>
                  <a:pt x="383382" y="340519"/>
                </a:lnTo>
                <a:lnTo>
                  <a:pt x="316707" y="345282"/>
                </a:lnTo>
                <a:lnTo>
                  <a:pt x="207169" y="347663"/>
                </a:lnTo>
                <a:lnTo>
                  <a:pt x="128588" y="340519"/>
                </a:lnTo>
                <a:lnTo>
                  <a:pt x="2382" y="330994"/>
                </a:lnTo>
                <a:lnTo>
                  <a:pt x="0" y="147638"/>
                </a:lnTo>
                <a:lnTo>
                  <a:pt x="147638" y="161925"/>
                </a:lnTo>
                <a:lnTo>
                  <a:pt x="197644" y="166688"/>
                </a:lnTo>
                <a:lnTo>
                  <a:pt x="266700" y="169069"/>
                </a:lnTo>
                <a:lnTo>
                  <a:pt x="307182" y="166688"/>
                </a:lnTo>
                <a:lnTo>
                  <a:pt x="371475" y="159544"/>
                </a:lnTo>
                <a:lnTo>
                  <a:pt x="661988" y="119063"/>
                </a:lnTo>
                <a:lnTo>
                  <a:pt x="997744" y="76200"/>
                </a:lnTo>
                <a:lnTo>
                  <a:pt x="1435894" y="16669"/>
                </a:lnTo>
                <a:lnTo>
                  <a:pt x="1552575" y="0"/>
                </a:lnTo>
                <a:lnTo>
                  <a:pt x="1600200" y="9525"/>
                </a:lnTo>
                <a:lnTo>
                  <a:pt x="1659732" y="19050"/>
                </a:lnTo>
                <a:lnTo>
                  <a:pt x="1724025" y="23813"/>
                </a:lnTo>
                <a:lnTo>
                  <a:pt x="1795463" y="23813"/>
                </a:lnTo>
                <a:lnTo>
                  <a:pt x="1783557" y="250032"/>
                </a:lnTo>
                <a:lnTo>
                  <a:pt x="1512094" y="233363"/>
                </a:lnTo>
                <a:lnTo>
                  <a:pt x="1333500" y="233363"/>
                </a:lnTo>
                <a:lnTo>
                  <a:pt x="1152525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DDB45B5-27EF-4F25-BB3A-FCB82C8B43C6}"/>
              </a:ext>
            </a:extLst>
          </p:cNvPr>
          <p:cNvGrpSpPr/>
          <p:nvPr/>
        </p:nvGrpSpPr>
        <p:grpSpPr>
          <a:xfrm>
            <a:off x="2695575" y="1417639"/>
            <a:ext cx="4419600" cy="4467225"/>
            <a:chOff x="2824163" y="1570038"/>
            <a:chExt cx="4419600" cy="446722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7ED54258-8067-40BD-B4A1-12BBA1CFE7C9}"/>
                </a:ext>
              </a:extLst>
            </p:cNvPr>
            <p:cNvSpPr/>
            <p:nvPr/>
          </p:nvSpPr>
          <p:spPr>
            <a:xfrm>
              <a:off x="3005138" y="2133600"/>
              <a:ext cx="1090612" cy="1152525"/>
            </a:xfrm>
            <a:custGeom>
              <a:avLst/>
              <a:gdLst>
                <a:gd name="connsiteX0" fmla="*/ 542925 w 1090612"/>
                <a:gd name="connsiteY0" fmla="*/ 819150 h 1152525"/>
                <a:gd name="connsiteX1" fmla="*/ 359568 w 1090612"/>
                <a:gd name="connsiteY1" fmla="*/ 950119 h 1152525"/>
                <a:gd name="connsiteX2" fmla="*/ 121443 w 1090612"/>
                <a:gd name="connsiteY2" fmla="*/ 1102519 h 1152525"/>
                <a:gd name="connsiteX3" fmla="*/ 50006 w 1090612"/>
                <a:gd name="connsiteY3" fmla="*/ 1145381 h 1152525"/>
                <a:gd name="connsiteX4" fmla="*/ 26193 w 1090612"/>
                <a:gd name="connsiteY4" fmla="*/ 1152525 h 1152525"/>
                <a:gd name="connsiteX5" fmla="*/ 7143 w 1090612"/>
                <a:gd name="connsiteY5" fmla="*/ 1152525 h 1152525"/>
                <a:gd name="connsiteX6" fmla="*/ 0 w 1090612"/>
                <a:gd name="connsiteY6" fmla="*/ 1140619 h 1152525"/>
                <a:gd name="connsiteX7" fmla="*/ 2381 w 1090612"/>
                <a:gd name="connsiteY7" fmla="*/ 1116806 h 1152525"/>
                <a:gd name="connsiteX8" fmla="*/ 19050 w 1090612"/>
                <a:gd name="connsiteY8" fmla="*/ 1088231 h 1152525"/>
                <a:gd name="connsiteX9" fmla="*/ 116681 w 1090612"/>
                <a:gd name="connsiteY9" fmla="*/ 992981 h 1152525"/>
                <a:gd name="connsiteX10" fmla="*/ 240506 w 1090612"/>
                <a:gd name="connsiteY10" fmla="*/ 871538 h 1152525"/>
                <a:gd name="connsiteX11" fmla="*/ 381000 w 1090612"/>
                <a:gd name="connsiteY11" fmla="*/ 714375 h 1152525"/>
                <a:gd name="connsiteX12" fmla="*/ 521493 w 1090612"/>
                <a:gd name="connsiteY12" fmla="*/ 547688 h 1152525"/>
                <a:gd name="connsiteX13" fmla="*/ 607218 w 1090612"/>
                <a:gd name="connsiteY13" fmla="*/ 440531 h 1152525"/>
                <a:gd name="connsiteX14" fmla="*/ 671512 w 1090612"/>
                <a:gd name="connsiteY14" fmla="*/ 338138 h 1152525"/>
                <a:gd name="connsiteX15" fmla="*/ 709612 w 1090612"/>
                <a:gd name="connsiteY15" fmla="*/ 264319 h 1152525"/>
                <a:gd name="connsiteX16" fmla="*/ 711993 w 1090612"/>
                <a:gd name="connsiteY16" fmla="*/ 235744 h 1152525"/>
                <a:gd name="connsiteX17" fmla="*/ 700087 w 1090612"/>
                <a:gd name="connsiteY17" fmla="*/ 204788 h 1152525"/>
                <a:gd name="connsiteX18" fmla="*/ 661987 w 1090612"/>
                <a:gd name="connsiteY18" fmla="*/ 154781 h 1152525"/>
                <a:gd name="connsiteX19" fmla="*/ 619125 w 1090612"/>
                <a:gd name="connsiteY19" fmla="*/ 107156 h 1152525"/>
                <a:gd name="connsiteX20" fmla="*/ 583406 w 1090612"/>
                <a:gd name="connsiteY20" fmla="*/ 73819 h 1152525"/>
                <a:gd name="connsiteX21" fmla="*/ 566737 w 1090612"/>
                <a:gd name="connsiteY21" fmla="*/ 52388 h 1152525"/>
                <a:gd name="connsiteX22" fmla="*/ 559593 w 1090612"/>
                <a:gd name="connsiteY22" fmla="*/ 28575 h 1152525"/>
                <a:gd name="connsiteX23" fmla="*/ 561975 w 1090612"/>
                <a:gd name="connsiteY23" fmla="*/ 9525 h 1152525"/>
                <a:gd name="connsiteX24" fmla="*/ 571500 w 1090612"/>
                <a:gd name="connsiteY24" fmla="*/ 0 h 1152525"/>
                <a:gd name="connsiteX25" fmla="*/ 595312 w 1090612"/>
                <a:gd name="connsiteY25" fmla="*/ 4763 h 1152525"/>
                <a:gd name="connsiteX26" fmla="*/ 631031 w 1090612"/>
                <a:gd name="connsiteY26" fmla="*/ 19050 h 1152525"/>
                <a:gd name="connsiteX27" fmla="*/ 723900 w 1090612"/>
                <a:gd name="connsiteY27" fmla="*/ 59531 h 1152525"/>
                <a:gd name="connsiteX28" fmla="*/ 831056 w 1090612"/>
                <a:gd name="connsiteY28" fmla="*/ 116681 h 1152525"/>
                <a:gd name="connsiteX29" fmla="*/ 888206 w 1090612"/>
                <a:gd name="connsiteY29" fmla="*/ 157163 h 1152525"/>
                <a:gd name="connsiteX30" fmla="*/ 945356 w 1090612"/>
                <a:gd name="connsiteY30" fmla="*/ 204788 h 1152525"/>
                <a:gd name="connsiteX31" fmla="*/ 1000125 w 1090612"/>
                <a:gd name="connsiteY31" fmla="*/ 254794 h 1152525"/>
                <a:gd name="connsiteX32" fmla="*/ 1050131 w 1090612"/>
                <a:gd name="connsiteY32" fmla="*/ 311944 h 1152525"/>
                <a:gd name="connsiteX33" fmla="*/ 1076325 w 1090612"/>
                <a:gd name="connsiteY33" fmla="*/ 347663 h 1152525"/>
                <a:gd name="connsiteX34" fmla="*/ 1088231 w 1090612"/>
                <a:gd name="connsiteY34" fmla="*/ 371475 h 1152525"/>
                <a:gd name="connsiteX35" fmla="*/ 1090612 w 1090612"/>
                <a:gd name="connsiteY35" fmla="*/ 392906 h 1152525"/>
                <a:gd name="connsiteX36" fmla="*/ 1085850 w 1090612"/>
                <a:gd name="connsiteY36" fmla="*/ 416719 h 1152525"/>
                <a:gd name="connsiteX37" fmla="*/ 1069181 w 1090612"/>
                <a:gd name="connsiteY37" fmla="*/ 431006 h 1152525"/>
                <a:gd name="connsiteX38" fmla="*/ 1028700 w 1090612"/>
                <a:gd name="connsiteY38" fmla="*/ 442913 h 1152525"/>
                <a:gd name="connsiteX39" fmla="*/ 1002506 w 1090612"/>
                <a:gd name="connsiteY39" fmla="*/ 452438 h 1152525"/>
                <a:gd name="connsiteX40" fmla="*/ 876300 w 1090612"/>
                <a:gd name="connsiteY40" fmla="*/ 547688 h 1152525"/>
                <a:gd name="connsiteX41" fmla="*/ 740568 w 1090612"/>
                <a:gd name="connsiteY41" fmla="*/ 669131 h 1152525"/>
                <a:gd name="connsiteX42" fmla="*/ 542925 w 1090612"/>
                <a:gd name="connsiteY42" fmla="*/ 8191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0612" h="1152525">
                  <a:moveTo>
                    <a:pt x="542925" y="819150"/>
                  </a:moveTo>
                  <a:lnTo>
                    <a:pt x="359568" y="950119"/>
                  </a:lnTo>
                  <a:lnTo>
                    <a:pt x="121443" y="1102519"/>
                  </a:lnTo>
                  <a:lnTo>
                    <a:pt x="50006" y="1145381"/>
                  </a:lnTo>
                  <a:lnTo>
                    <a:pt x="26193" y="1152525"/>
                  </a:lnTo>
                  <a:lnTo>
                    <a:pt x="7143" y="1152525"/>
                  </a:lnTo>
                  <a:lnTo>
                    <a:pt x="0" y="1140619"/>
                  </a:lnTo>
                  <a:lnTo>
                    <a:pt x="2381" y="1116806"/>
                  </a:lnTo>
                  <a:lnTo>
                    <a:pt x="19050" y="1088231"/>
                  </a:lnTo>
                  <a:lnTo>
                    <a:pt x="116681" y="992981"/>
                  </a:lnTo>
                  <a:lnTo>
                    <a:pt x="240506" y="871538"/>
                  </a:lnTo>
                  <a:lnTo>
                    <a:pt x="381000" y="714375"/>
                  </a:lnTo>
                  <a:lnTo>
                    <a:pt x="521493" y="547688"/>
                  </a:lnTo>
                  <a:lnTo>
                    <a:pt x="607218" y="440531"/>
                  </a:lnTo>
                  <a:lnTo>
                    <a:pt x="671512" y="338138"/>
                  </a:lnTo>
                  <a:lnTo>
                    <a:pt x="709612" y="264319"/>
                  </a:lnTo>
                  <a:lnTo>
                    <a:pt x="711993" y="235744"/>
                  </a:lnTo>
                  <a:lnTo>
                    <a:pt x="700087" y="204788"/>
                  </a:lnTo>
                  <a:lnTo>
                    <a:pt x="661987" y="154781"/>
                  </a:lnTo>
                  <a:lnTo>
                    <a:pt x="619125" y="107156"/>
                  </a:lnTo>
                  <a:lnTo>
                    <a:pt x="583406" y="73819"/>
                  </a:lnTo>
                  <a:lnTo>
                    <a:pt x="566737" y="52388"/>
                  </a:lnTo>
                  <a:lnTo>
                    <a:pt x="559593" y="28575"/>
                  </a:lnTo>
                  <a:lnTo>
                    <a:pt x="561975" y="9525"/>
                  </a:lnTo>
                  <a:lnTo>
                    <a:pt x="571500" y="0"/>
                  </a:lnTo>
                  <a:lnTo>
                    <a:pt x="595312" y="4763"/>
                  </a:lnTo>
                  <a:lnTo>
                    <a:pt x="631031" y="19050"/>
                  </a:lnTo>
                  <a:lnTo>
                    <a:pt x="723900" y="59531"/>
                  </a:lnTo>
                  <a:lnTo>
                    <a:pt x="831056" y="116681"/>
                  </a:lnTo>
                  <a:lnTo>
                    <a:pt x="888206" y="157163"/>
                  </a:lnTo>
                  <a:lnTo>
                    <a:pt x="945356" y="204788"/>
                  </a:lnTo>
                  <a:lnTo>
                    <a:pt x="1000125" y="254794"/>
                  </a:lnTo>
                  <a:lnTo>
                    <a:pt x="1050131" y="311944"/>
                  </a:lnTo>
                  <a:lnTo>
                    <a:pt x="1076325" y="347663"/>
                  </a:lnTo>
                  <a:lnTo>
                    <a:pt x="1088231" y="371475"/>
                  </a:lnTo>
                  <a:lnTo>
                    <a:pt x="1090612" y="392906"/>
                  </a:lnTo>
                  <a:lnTo>
                    <a:pt x="1085850" y="416719"/>
                  </a:lnTo>
                  <a:lnTo>
                    <a:pt x="1069181" y="431006"/>
                  </a:lnTo>
                  <a:lnTo>
                    <a:pt x="1028700" y="442913"/>
                  </a:lnTo>
                  <a:lnTo>
                    <a:pt x="1002506" y="452438"/>
                  </a:lnTo>
                  <a:lnTo>
                    <a:pt x="876300" y="547688"/>
                  </a:lnTo>
                  <a:lnTo>
                    <a:pt x="740568" y="669131"/>
                  </a:lnTo>
                  <a:lnTo>
                    <a:pt x="542925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B6F0D7E-A14D-48D8-97A6-B7145A0C4D4F}"/>
                </a:ext>
              </a:extLst>
            </p:cNvPr>
            <p:cNvSpPr/>
            <p:nvPr/>
          </p:nvSpPr>
          <p:spPr>
            <a:xfrm>
              <a:off x="4646613" y="1570038"/>
              <a:ext cx="517525" cy="1657350"/>
            </a:xfrm>
            <a:custGeom>
              <a:avLst/>
              <a:gdLst>
                <a:gd name="connsiteX0" fmla="*/ 230981 w 519112"/>
                <a:gd name="connsiteY0" fmla="*/ 795337 h 1657350"/>
                <a:gd name="connsiteX1" fmla="*/ 226219 w 519112"/>
                <a:gd name="connsiteY1" fmla="*/ 304800 h 1657350"/>
                <a:gd name="connsiteX2" fmla="*/ 216694 w 519112"/>
                <a:gd name="connsiteY2" fmla="*/ 264319 h 1657350"/>
                <a:gd name="connsiteX3" fmla="*/ 202406 w 519112"/>
                <a:gd name="connsiteY3" fmla="*/ 230981 h 1657350"/>
                <a:gd name="connsiteX4" fmla="*/ 173831 w 519112"/>
                <a:gd name="connsiteY4" fmla="*/ 192881 h 1657350"/>
                <a:gd name="connsiteX5" fmla="*/ 126206 w 519112"/>
                <a:gd name="connsiteY5" fmla="*/ 147637 h 1657350"/>
                <a:gd name="connsiteX6" fmla="*/ 16669 w 519112"/>
                <a:gd name="connsiteY6" fmla="*/ 64294 h 1657350"/>
                <a:gd name="connsiteX7" fmla="*/ 0 w 519112"/>
                <a:gd name="connsiteY7" fmla="*/ 50006 h 1657350"/>
                <a:gd name="connsiteX8" fmla="*/ 0 w 519112"/>
                <a:gd name="connsiteY8" fmla="*/ 28575 h 1657350"/>
                <a:gd name="connsiteX9" fmla="*/ 7144 w 519112"/>
                <a:gd name="connsiteY9" fmla="*/ 14287 h 1657350"/>
                <a:gd name="connsiteX10" fmla="*/ 33337 w 519112"/>
                <a:gd name="connsiteY10" fmla="*/ 4762 h 1657350"/>
                <a:gd name="connsiteX11" fmla="*/ 76200 w 519112"/>
                <a:gd name="connsiteY11" fmla="*/ 0 h 1657350"/>
                <a:gd name="connsiteX12" fmla="*/ 142875 w 519112"/>
                <a:gd name="connsiteY12" fmla="*/ 9525 h 1657350"/>
                <a:gd name="connsiteX13" fmla="*/ 228600 w 519112"/>
                <a:gd name="connsiteY13" fmla="*/ 26194 h 1657350"/>
                <a:gd name="connsiteX14" fmla="*/ 307181 w 519112"/>
                <a:gd name="connsiteY14" fmla="*/ 52387 h 1657350"/>
                <a:gd name="connsiteX15" fmla="*/ 376237 w 519112"/>
                <a:gd name="connsiteY15" fmla="*/ 83344 h 1657350"/>
                <a:gd name="connsiteX16" fmla="*/ 421481 w 519112"/>
                <a:gd name="connsiteY16" fmla="*/ 109537 h 1657350"/>
                <a:gd name="connsiteX17" fmla="*/ 459581 w 519112"/>
                <a:gd name="connsiteY17" fmla="*/ 133350 h 1657350"/>
                <a:gd name="connsiteX18" fmla="*/ 492919 w 519112"/>
                <a:gd name="connsiteY18" fmla="*/ 161925 h 1657350"/>
                <a:gd name="connsiteX19" fmla="*/ 511969 w 519112"/>
                <a:gd name="connsiteY19" fmla="*/ 188119 h 1657350"/>
                <a:gd name="connsiteX20" fmla="*/ 519112 w 519112"/>
                <a:gd name="connsiteY20" fmla="*/ 221456 h 1657350"/>
                <a:gd name="connsiteX21" fmla="*/ 516731 w 519112"/>
                <a:gd name="connsiteY21" fmla="*/ 252412 h 1657350"/>
                <a:gd name="connsiteX22" fmla="*/ 497681 w 519112"/>
                <a:gd name="connsiteY22" fmla="*/ 290512 h 1657350"/>
                <a:gd name="connsiteX23" fmla="*/ 483394 w 519112"/>
                <a:gd name="connsiteY23" fmla="*/ 328612 h 1657350"/>
                <a:gd name="connsiteX24" fmla="*/ 473869 w 519112"/>
                <a:gd name="connsiteY24" fmla="*/ 390525 h 1657350"/>
                <a:gd name="connsiteX25" fmla="*/ 473869 w 519112"/>
                <a:gd name="connsiteY25" fmla="*/ 726281 h 1657350"/>
                <a:gd name="connsiteX26" fmla="*/ 476250 w 519112"/>
                <a:gd name="connsiteY26" fmla="*/ 1109662 h 1657350"/>
                <a:gd name="connsiteX27" fmla="*/ 471487 w 519112"/>
                <a:gd name="connsiteY27" fmla="*/ 1283494 h 1657350"/>
                <a:gd name="connsiteX28" fmla="*/ 464344 w 519112"/>
                <a:gd name="connsiteY28" fmla="*/ 1347787 h 1657350"/>
                <a:gd name="connsiteX29" fmla="*/ 454819 w 519112"/>
                <a:gd name="connsiteY29" fmla="*/ 1390650 h 1657350"/>
                <a:gd name="connsiteX30" fmla="*/ 440531 w 519112"/>
                <a:gd name="connsiteY30" fmla="*/ 1438275 h 1657350"/>
                <a:gd name="connsiteX31" fmla="*/ 395287 w 519112"/>
                <a:gd name="connsiteY31" fmla="*/ 1521619 h 1657350"/>
                <a:gd name="connsiteX32" fmla="*/ 345281 w 519112"/>
                <a:gd name="connsiteY32" fmla="*/ 1578769 h 1657350"/>
                <a:gd name="connsiteX33" fmla="*/ 261937 w 519112"/>
                <a:gd name="connsiteY33" fmla="*/ 1654969 h 1657350"/>
                <a:gd name="connsiteX34" fmla="*/ 242887 w 519112"/>
                <a:gd name="connsiteY34" fmla="*/ 1657350 h 1657350"/>
                <a:gd name="connsiteX35" fmla="*/ 214312 w 519112"/>
                <a:gd name="connsiteY35" fmla="*/ 1645444 h 1657350"/>
                <a:gd name="connsiteX36" fmla="*/ 183356 w 519112"/>
                <a:gd name="connsiteY36" fmla="*/ 1609725 h 1657350"/>
                <a:gd name="connsiteX37" fmla="*/ 145256 w 519112"/>
                <a:gd name="connsiteY37" fmla="*/ 1543050 h 1657350"/>
                <a:gd name="connsiteX38" fmla="*/ 126206 w 519112"/>
                <a:gd name="connsiteY38" fmla="*/ 1500187 h 1657350"/>
                <a:gd name="connsiteX39" fmla="*/ 204787 w 519112"/>
                <a:gd name="connsiteY39" fmla="*/ 1200150 h 1657350"/>
                <a:gd name="connsiteX40" fmla="*/ 223837 w 519112"/>
                <a:gd name="connsiteY40" fmla="*/ 1133475 h 1657350"/>
                <a:gd name="connsiteX41" fmla="*/ 228600 w 519112"/>
                <a:gd name="connsiteY41" fmla="*/ 1069181 h 1657350"/>
                <a:gd name="connsiteX42" fmla="*/ 230981 w 519112"/>
                <a:gd name="connsiteY42" fmla="*/ 795337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2" h="1657350">
                  <a:moveTo>
                    <a:pt x="230981" y="795337"/>
                  </a:moveTo>
                  <a:cubicBezTo>
                    <a:pt x="229394" y="631825"/>
                    <a:pt x="227806" y="468312"/>
                    <a:pt x="226219" y="304800"/>
                  </a:cubicBezTo>
                  <a:lnTo>
                    <a:pt x="216694" y="264319"/>
                  </a:lnTo>
                  <a:lnTo>
                    <a:pt x="202406" y="230981"/>
                  </a:lnTo>
                  <a:lnTo>
                    <a:pt x="173831" y="192881"/>
                  </a:lnTo>
                  <a:lnTo>
                    <a:pt x="126206" y="147637"/>
                  </a:lnTo>
                  <a:lnTo>
                    <a:pt x="16669" y="64294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3337" y="4762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28600" y="26194"/>
                  </a:lnTo>
                  <a:lnTo>
                    <a:pt x="307181" y="52387"/>
                  </a:lnTo>
                  <a:lnTo>
                    <a:pt x="376237" y="83344"/>
                  </a:lnTo>
                  <a:lnTo>
                    <a:pt x="421481" y="109537"/>
                  </a:lnTo>
                  <a:lnTo>
                    <a:pt x="459581" y="133350"/>
                  </a:lnTo>
                  <a:lnTo>
                    <a:pt x="492919" y="161925"/>
                  </a:lnTo>
                  <a:lnTo>
                    <a:pt x="511969" y="188119"/>
                  </a:lnTo>
                  <a:lnTo>
                    <a:pt x="519112" y="221456"/>
                  </a:lnTo>
                  <a:lnTo>
                    <a:pt x="516731" y="252412"/>
                  </a:lnTo>
                  <a:lnTo>
                    <a:pt x="497681" y="290512"/>
                  </a:lnTo>
                  <a:lnTo>
                    <a:pt x="483394" y="328612"/>
                  </a:lnTo>
                  <a:lnTo>
                    <a:pt x="473869" y="390525"/>
                  </a:lnTo>
                  <a:lnTo>
                    <a:pt x="473869" y="726281"/>
                  </a:lnTo>
                  <a:cubicBezTo>
                    <a:pt x="474663" y="854075"/>
                    <a:pt x="478631" y="1006078"/>
                    <a:pt x="476250" y="1109662"/>
                  </a:cubicBezTo>
                  <a:lnTo>
                    <a:pt x="471487" y="1283494"/>
                  </a:lnTo>
                  <a:lnTo>
                    <a:pt x="464344" y="1347787"/>
                  </a:lnTo>
                  <a:lnTo>
                    <a:pt x="454819" y="1390650"/>
                  </a:lnTo>
                  <a:lnTo>
                    <a:pt x="440531" y="1438275"/>
                  </a:lnTo>
                  <a:lnTo>
                    <a:pt x="395287" y="1521619"/>
                  </a:lnTo>
                  <a:lnTo>
                    <a:pt x="345281" y="1578769"/>
                  </a:lnTo>
                  <a:lnTo>
                    <a:pt x="261937" y="1654969"/>
                  </a:lnTo>
                  <a:lnTo>
                    <a:pt x="242887" y="1657350"/>
                  </a:lnTo>
                  <a:lnTo>
                    <a:pt x="214312" y="1645444"/>
                  </a:lnTo>
                  <a:lnTo>
                    <a:pt x="183356" y="1609725"/>
                  </a:lnTo>
                  <a:lnTo>
                    <a:pt x="145256" y="1543050"/>
                  </a:lnTo>
                  <a:lnTo>
                    <a:pt x="126206" y="1500187"/>
                  </a:lnTo>
                  <a:lnTo>
                    <a:pt x="204787" y="1200150"/>
                  </a:lnTo>
                  <a:lnTo>
                    <a:pt x="223837" y="1133475"/>
                  </a:lnTo>
                  <a:lnTo>
                    <a:pt x="228600" y="1069181"/>
                  </a:lnTo>
                  <a:cubicBezTo>
                    <a:pt x="229394" y="977900"/>
                    <a:pt x="230187" y="886618"/>
                    <a:pt x="230981" y="7953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">
              <a:extLst>
                <a:ext uri="{FF2B5EF4-FFF2-40B4-BE49-F238E27FC236}">
                  <a16:creationId xmlns:a16="http://schemas.microsoft.com/office/drawing/2014/main" id="{08AA157F-BBA4-4A01-B9F7-E5A0C8C5E18F}"/>
                </a:ext>
              </a:extLst>
            </p:cNvPr>
            <p:cNvSpPr/>
            <p:nvPr/>
          </p:nvSpPr>
          <p:spPr>
            <a:xfrm>
              <a:off x="6265863" y="2097088"/>
              <a:ext cx="977900" cy="819150"/>
            </a:xfrm>
            <a:custGeom>
              <a:avLst/>
              <a:gdLst>
                <a:gd name="connsiteX0" fmla="*/ 626269 w 978694"/>
                <a:gd name="connsiteY0" fmla="*/ 619125 h 819150"/>
                <a:gd name="connsiteX1" fmla="*/ 345281 w 978694"/>
                <a:gd name="connsiteY1" fmla="*/ 350044 h 819150"/>
                <a:gd name="connsiteX2" fmla="*/ 164306 w 978694"/>
                <a:gd name="connsiteY2" fmla="*/ 183357 h 819150"/>
                <a:gd name="connsiteX3" fmla="*/ 33337 w 978694"/>
                <a:gd name="connsiteY3" fmla="*/ 73819 h 819150"/>
                <a:gd name="connsiteX4" fmla="*/ 11906 w 978694"/>
                <a:gd name="connsiteY4" fmla="*/ 54769 h 819150"/>
                <a:gd name="connsiteX5" fmla="*/ 0 w 978694"/>
                <a:gd name="connsiteY5" fmla="*/ 38100 h 819150"/>
                <a:gd name="connsiteX6" fmla="*/ 0 w 978694"/>
                <a:gd name="connsiteY6" fmla="*/ 14288 h 819150"/>
                <a:gd name="connsiteX7" fmla="*/ 7144 w 978694"/>
                <a:gd name="connsiteY7" fmla="*/ 4763 h 819150"/>
                <a:gd name="connsiteX8" fmla="*/ 28575 w 978694"/>
                <a:gd name="connsiteY8" fmla="*/ 0 h 819150"/>
                <a:gd name="connsiteX9" fmla="*/ 64294 w 978694"/>
                <a:gd name="connsiteY9" fmla="*/ 7144 h 819150"/>
                <a:gd name="connsiteX10" fmla="*/ 269081 w 978694"/>
                <a:gd name="connsiteY10" fmla="*/ 88107 h 819150"/>
                <a:gd name="connsiteX11" fmla="*/ 476250 w 978694"/>
                <a:gd name="connsiteY11" fmla="*/ 164307 h 819150"/>
                <a:gd name="connsiteX12" fmla="*/ 621506 w 978694"/>
                <a:gd name="connsiteY12" fmla="*/ 211932 h 819150"/>
                <a:gd name="connsiteX13" fmla="*/ 659606 w 978694"/>
                <a:gd name="connsiteY13" fmla="*/ 245269 h 819150"/>
                <a:gd name="connsiteX14" fmla="*/ 726281 w 978694"/>
                <a:gd name="connsiteY14" fmla="*/ 309563 h 819150"/>
                <a:gd name="connsiteX15" fmla="*/ 828675 w 978694"/>
                <a:gd name="connsiteY15" fmla="*/ 414338 h 819150"/>
                <a:gd name="connsiteX16" fmla="*/ 871537 w 978694"/>
                <a:gd name="connsiteY16" fmla="*/ 466725 h 819150"/>
                <a:gd name="connsiteX17" fmla="*/ 912019 w 978694"/>
                <a:gd name="connsiteY17" fmla="*/ 523875 h 819150"/>
                <a:gd name="connsiteX18" fmla="*/ 945356 w 978694"/>
                <a:gd name="connsiteY18" fmla="*/ 578644 h 819150"/>
                <a:gd name="connsiteX19" fmla="*/ 969169 w 978694"/>
                <a:gd name="connsiteY19" fmla="*/ 616744 h 819150"/>
                <a:gd name="connsiteX20" fmla="*/ 976312 w 978694"/>
                <a:gd name="connsiteY20" fmla="*/ 647700 h 819150"/>
                <a:gd name="connsiteX21" fmla="*/ 978694 w 978694"/>
                <a:gd name="connsiteY21" fmla="*/ 690563 h 819150"/>
                <a:gd name="connsiteX22" fmla="*/ 971550 w 978694"/>
                <a:gd name="connsiteY22" fmla="*/ 742950 h 819150"/>
                <a:gd name="connsiteX23" fmla="*/ 952500 w 978694"/>
                <a:gd name="connsiteY23" fmla="*/ 781050 h 819150"/>
                <a:gd name="connsiteX24" fmla="*/ 931069 w 978694"/>
                <a:gd name="connsiteY24" fmla="*/ 807244 h 819150"/>
                <a:gd name="connsiteX25" fmla="*/ 912019 w 978694"/>
                <a:gd name="connsiteY25" fmla="*/ 816769 h 819150"/>
                <a:gd name="connsiteX26" fmla="*/ 888206 w 978694"/>
                <a:gd name="connsiteY26" fmla="*/ 819150 h 819150"/>
                <a:gd name="connsiteX27" fmla="*/ 862012 w 978694"/>
                <a:gd name="connsiteY27" fmla="*/ 812007 h 819150"/>
                <a:gd name="connsiteX28" fmla="*/ 819150 w 978694"/>
                <a:gd name="connsiteY28" fmla="*/ 785813 h 819150"/>
                <a:gd name="connsiteX29" fmla="*/ 740569 w 978694"/>
                <a:gd name="connsiteY29" fmla="*/ 728663 h 819150"/>
                <a:gd name="connsiteX30" fmla="*/ 626269 w 978694"/>
                <a:gd name="connsiteY30" fmla="*/ 61912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8694" h="819150">
                  <a:moveTo>
                    <a:pt x="626269" y="619125"/>
                  </a:moveTo>
                  <a:lnTo>
                    <a:pt x="345281" y="350044"/>
                  </a:lnTo>
                  <a:lnTo>
                    <a:pt x="164306" y="183357"/>
                  </a:lnTo>
                  <a:lnTo>
                    <a:pt x="33337" y="73819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64294" y="7144"/>
                  </a:lnTo>
                  <a:lnTo>
                    <a:pt x="269081" y="88107"/>
                  </a:lnTo>
                  <a:lnTo>
                    <a:pt x="476250" y="164307"/>
                  </a:lnTo>
                  <a:lnTo>
                    <a:pt x="621506" y="211932"/>
                  </a:lnTo>
                  <a:lnTo>
                    <a:pt x="659606" y="245269"/>
                  </a:lnTo>
                  <a:lnTo>
                    <a:pt x="726281" y="309563"/>
                  </a:lnTo>
                  <a:lnTo>
                    <a:pt x="828675" y="414338"/>
                  </a:lnTo>
                  <a:lnTo>
                    <a:pt x="871537" y="466725"/>
                  </a:lnTo>
                  <a:lnTo>
                    <a:pt x="912019" y="523875"/>
                  </a:lnTo>
                  <a:lnTo>
                    <a:pt x="945356" y="578644"/>
                  </a:lnTo>
                  <a:lnTo>
                    <a:pt x="969169" y="616744"/>
                  </a:lnTo>
                  <a:lnTo>
                    <a:pt x="976312" y="647700"/>
                  </a:lnTo>
                  <a:lnTo>
                    <a:pt x="978694" y="690563"/>
                  </a:lnTo>
                  <a:lnTo>
                    <a:pt x="971550" y="742950"/>
                  </a:lnTo>
                  <a:lnTo>
                    <a:pt x="952500" y="781050"/>
                  </a:lnTo>
                  <a:lnTo>
                    <a:pt x="931069" y="807244"/>
                  </a:lnTo>
                  <a:lnTo>
                    <a:pt x="912019" y="816769"/>
                  </a:lnTo>
                  <a:lnTo>
                    <a:pt x="888206" y="819150"/>
                  </a:lnTo>
                  <a:lnTo>
                    <a:pt x="862012" y="812007"/>
                  </a:lnTo>
                  <a:lnTo>
                    <a:pt x="819150" y="785813"/>
                  </a:lnTo>
                  <a:lnTo>
                    <a:pt x="740569" y="728663"/>
                  </a:lnTo>
                  <a:lnTo>
                    <a:pt x="626269" y="619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91BC6BDD-04BD-4381-90C6-3B1F094212B9}"/>
                </a:ext>
              </a:extLst>
            </p:cNvPr>
            <p:cNvSpPr/>
            <p:nvPr/>
          </p:nvSpPr>
          <p:spPr>
            <a:xfrm>
              <a:off x="4249738" y="2647950"/>
              <a:ext cx="655637" cy="452438"/>
            </a:xfrm>
            <a:custGeom>
              <a:avLst/>
              <a:gdLst>
                <a:gd name="connsiteX0" fmla="*/ 178594 w 654844"/>
                <a:gd name="connsiteY0" fmla="*/ 145256 h 452438"/>
                <a:gd name="connsiteX1" fmla="*/ 488157 w 654844"/>
                <a:gd name="connsiteY1" fmla="*/ 195263 h 452438"/>
                <a:gd name="connsiteX2" fmla="*/ 509588 w 654844"/>
                <a:gd name="connsiteY2" fmla="*/ 195263 h 452438"/>
                <a:gd name="connsiteX3" fmla="*/ 538163 w 654844"/>
                <a:gd name="connsiteY3" fmla="*/ 185738 h 452438"/>
                <a:gd name="connsiteX4" fmla="*/ 569119 w 654844"/>
                <a:gd name="connsiteY4" fmla="*/ 159544 h 452438"/>
                <a:gd name="connsiteX5" fmla="*/ 654844 w 654844"/>
                <a:gd name="connsiteY5" fmla="*/ 0 h 452438"/>
                <a:gd name="connsiteX6" fmla="*/ 571500 w 654844"/>
                <a:gd name="connsiteY6" fmla="*/ 452438 h 452438"/>
                <a:gd name="connsiteX7" fmla="*/ 519113 w 654844"/>
                <a:gd name="connsiteY7" fmla="*/ 419100 h 452438"/>
                <a:gd name="connsiteX8" fmla="*/ 481013 w 654844"/>
                <a:gd name="connsiteY8" fmla="*/ 376238 h 452438"/>
                <a:gd name="connsiteX9" fmla="*/ 445294 w 654844"/>
                <a:gd name="connsiteY9" fmla="*/ 345281 h 452438"/>
                <a:gd name="connsiteX10" fmla="*/ 409575 w 654844"/>
                <a:gd name="connsiteY10" fmla="*/ 323850 h 452438"/>
                <a:gd name="connsiteX11" fmla="*/ 350044 w 654844"/>
                <a:gd name="connsiteY11" fmla="*/ 292894 h 452438"/>
                <a:gd name="connsiteX12" fmla="*/ 302419 w 654844"/>
                <a:gd name="connsiteY12" fmla="*/ 269081 h 452438"/>
                <a:gd name="connsiteX13" fmla="*/ 245269 w 654844"/>
                <a:gd name="connsiteY13" fmla="*/ 247650 h 452438"/>
                <a:gd name="connsiteX14" fmla="*/ 176213 w 654844"/>
                <a:gd name="connsiteY14" fmla="*/ 221456 h 452438"/>
                <a:gd name="connsiteX15" fmla="*/ 97632 w 654844"/>
                <a:gd name="connsiteY15" fmla="*/ 197644 h 452438"/>
                <a:gd name="connsiteX16" fmla="*/ 30957 w 654844"/>
                <a:gd name="connsiteY16" fmla="*/ 178594 h 452438"/>
                <a:gd name="connsiteX17" fmla="*/ 7144 w 654844"/>
                <a:gd name="connsiteY17" fmla="*/ 161925 h 452438"/>
                <a:gd name="connsiteX18" fmla="*/ 0 w 654844"/>
                <a:gd name="connsiteY18" fmla="*/ 145256 h 452438"/>
                <a:gd name="connsiteX19" fmla="*/ 4763 w 654844"/>
                <a:gd name="connsiteY19" fmla="*/ 130969 h 452438"/>
                <a:gd name="connsiteX20" fmla="*/ 23813 w 654844"/>
                <a:gd name="connsiteY20" fmla="*/ 126206 h 452438"/>
                <a:gd name="connsiteX21" fmla="*/ 178594 w 654844"/>
                <a:gd name="connsiteY21" fmla="*/ 145256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4844" h="452438">
                  <a:moveTo>
                    <a:pt x="178594" y="145256"/>
                  </a:moveTo>
                  <a:lnTo>
                    <a:pt x="488157" y="195263"/>
                  </a:lnTo>
                  <a:lnTo>
                    <a:pt x="509588" y="195263"/>
                  </a:lnTo>
                  <a:lnTo>
                    <a:pt x="538163" y="185738"/>
                  </a:lnTo>
                  <a:lnTo>
                    <a:pt x="569119" y="159544"/>
                  </a:lnTo>
                  <a:lnTo>
                    <a:pt x="654844" y="0"/>
                  </a:lnTo>
                  <a:lnTo>
                    <a:pt x="571500" y="452438"/>
                  </a:lnTo>
                  <a:lnTo>
                    <a:pt x="519113" y="419100"/>
                  </a:lnTo>
                  <a:lnTo>
                    <a:pt x="481013" y="376238"/>
                  </a:lnTo>
                  <a:lnTo>
                    <a:pt x="445294" y="345281"/>
                  </a:lnTo>
                  <a:lnTo>
                    <a:pt x="409575" y="323850"/>
                  </a:lnTo>
                  <a:lnTo>
                    <a:pt x="350044" y="292894"/>
                  </a:lnTo>
                  <a:lnTo>
                    <a:pt x="302419" y="269081"/>
                  </a:lnTo>
                  <a:lnTo>
                    <a:pt x="245269" y="247650"/>
                  </a:lnTo>
                  <a:lnTo>
                    <a:pt x="176213" y="221456"/>
                  </a:lnTo>
                  <a:lnTo>
                    <a:pt x="97632" y="197644"/>
                  </a:lnTo>
                  <a:lnTo>
                    <a:pt x="30957" y="178594"/>
                  </a:lnTo>
                  <a:lnTo>
                    <a:pt x="7144" y="161925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23813" y="126206"/>
                  </a:lnTo>
                  <a:lnTo>
                    <a:pt x="178594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D73E1209-CA69-4051-B0B4-1AC8F75A0209}"/>
                </a:ext>
              </a:extLst>
            </p:cNvPr>
            <p:cNvSpPr/>
            <p:nvPr/>
          </p:nvSpPr>
          <p:spPr>
            <a:xfrm>
              <a:off x="2824163" y="2284413"/>
              <a:ext cx="3324225" cy="2538412"/>
            </a:xfrm>
            <a:custGeom>
              <a:avLst/>
              <a:gdLst>
                <a:gd name="connsiteX0" fmla="*/ 2355684 w 3324472"/>
                <a:gd name="connsiteY0" fmla="*/ 1152348 h 2539244"/>
                <a:gd name="connsiteX1" fmla="*/ 2032755 w 3324472"/>
                <a:gd name="connsiteY1" fmla="*/ 1420889 h 2539244"/>
                <a:gd name="connsiteX2" fmla="*/ 1889986 w 3324472"/>
                <a:gd name="connsiteY2" fmla="*/ 1556859 h 2539244"/>
                <a:gd name="connsiteX3" fmla="*/ 1682632 w 3324472"/>
                <a:gd name="connsiteY3" fmla="*/ 1699628 h 2539244"/>
                <a:gd name="connsiteX4" fmla="*/ 1539863 w 3324472"/>
                <a:gd name="connsiteY4" fmla="*/ 1801606 h 2539244"/>
                <a:gd name="connsiteX5" fmla="*/ 1267922 w 3324472"/>
                <a:gd name="connsiteY5" fmla="*/ 1961371 h 2539244"/>
                <a:gd name="connsiteX6" fmla="*/ 1006180 w 3324472"/>
                <a:gd name="connsiteY6" fmla="*/ 2114337 h 2539244"/>
                <a:gd name="connsiteX7" fmla="*/ 792026 w 3324472"/>
                <a:gd name="connsiteY7" fmla="*/ 2229912 h 2539244"/>
                <a:gd name="connsiteX8" fmla="*/ 584672 w 3324472"/>
                <a:gd name="connsiteY8" fmla="*/ 2331890 h 2539244"/>
                <a:gd name="connsiteX9" fmla="*/ 336526 w 3324472"/>
                <a:gd name="connsiteY9" fmla="*/ 2433867 h 2539244"/>
                <a:gd name="connsiteX10" fmla="*/ 95179 w 3324472"/>
                <a:gd name="connsiteY10" fmla="*/ 2518849 h 2539244"/>
                <a:gd name="connsiteX11" fmla="*/ 23794 w 3324472"/>
                <a:gd name="connsiteY11" fmla="*/ 2539244 h 2539244"/>
                <a:gd name="connsiteX12" fmla="*/ 6798 w 3324472"/>
                <a:gd name="connsiteY12" fmla="*/ 2535845 h 2539244"/>
                <a:gd name="connsiteX13" fmla="*/ 3399 w 3324472"/>
                <a:gd name="connsiteY13" fmla="*/ 2532446 h 2539244"/>
                <a:gd name="connsiteX14" fmla="*/ 0 w 3324472"/>
                <a:gd name="connsiteY14" fmla="*/ 2512050 h 2539244"/>
                <a:gd name="connsiteX15" fmla="*/ 6798 w 3324472"/>
                <a:gd name="connsiteY15" fmla="*/ 2488256 h 2539244"/>
                <a:gd name="connsiteX16" fmla="*/ 16996 w 3324472"/>
                <a:gd name="connsiteY16" fmla="*/ 2481457 h 2539244"/>
                <a:gd name="connsiteX17" fmla="*/ 163164 w 3324472"/>
                <a:gd name="connsiteY17" fmla="*/ 2406673 h 2539244"/>
                <a:gd name="connsiteX18" fmla="*/ 571075 w 3324472"/>
                <a:gd name="connsiteY18" fmla="*/ 2178923 h 2539244"/>
                <a:gd name="connsiteX19" fmla="*/ 890605 w 3324472"/>
                <a:gd name="connsiteY19" fmla="*/ 1988565 h 2539244"/>
                <a:gd name="connsiteX20" fmla="*/ 1206736 w 3324472"/>
                <a:gd name="connsiteY20" fmla="*/ 1784609 h 2539244"/>
                <a:gd name="connsiteX21" fmla="*/ 1458281 w 3324472"/>
                <a:gd name="connsiteY21" fmla="*/ 1614647 h 2539244"/>
                <a:gd name="connsiteX22" fmla="*/ 1618046 w 3324472"/>
                <a:gd name="connsiteY22" fmla="*/ 1495673 h 2539244"/>
                <a:gd name="connsiteX23" fmla="*/ 1771012 w 3324472"/>
                <a:gd name="connsiteY23" fmla="*/ 1366501 h 2539244"/>
                <a:gd name="connsiteX24" fmla="*/ 1947774 w 3324472"/>
                <a:gd name="connsiteY24" fmla="*/ 1216934 h 2539244"/>
                <a:gd name="connsiteX25" fmla="*/ 2226513 w 3324472"/>
                <a:gd name="connsiteY25" fmla="*/ 961989 h 2539244"/>
                <a:gd name="connsiteX26" fmla="*/ 2539244 w 3324472"/>
                <a:gd name="connsiteY26" fmla="*/ 652657 h 2539244"/>
                <a:gd name="connsiteX27" fmla="*/ 2777192 w 3324472"/>
                <a:gd name="connsiteY27" fmla="*/ 404511 h 2539244"/>
                <a:gd name="connsiteX28" fmla="*/ 2892767 w 3324472"/>
                <a:gd name="connsiteY28" fmla="*/ 275340 h 2539244"/>
                <a:gd name="connsiteX29" fmla="*/ 2906364 w 3324472"/>
                <a:gd name="connsiteY29" fmla="*/ 251545 h 2539244"/>
                <a:gd name="connsiteX30" fmla="*/ 2906364 w 3324472"/>
                <a:gd name="connsiteY30" fmla="*/ 227750 h 2539244"/>
                <a:gd name="connsiteX31" fmla="*/ 2906364 w 3324472"/>
                <a:gd name="connsiteY31" fmla="*/ 203955 h 2539244"/>
                <a:gd name="connsiteX32" fmla="*/ 2875771 w 3324472"/>
                <a:gd name="connsiteY32" fmla="*/ 152966 h 2539244"/>
                <a:gd name="connsiteX33" fmla="*/ 2817983 w 3324472"/>
                <a:gd name="connsiteY33" fmla="*/ 64586 h 2539244"/>
                <a:gd name="connsiteX34" fmla="*/ 2804386 w 3324472"/>
                <a:gd name="connsiteY34" fmla="*/ 40791 h 2539244"/>
                <a:gd name="connsiteX35" fmla="*/ 2800987 w 3324472"/>
                <a:gd name="connsiteY35" fmla="*/ 23795 h 2539244"/>
                <a:gd name="connsiteX36" fmla="*/ 2807785 w 3324472"/>
                <a:gd name="connsiteY36" fmla="*/ 6798 h 2539244"/>
                <a:gd name="connsiteX37" fmla="*/ 2824782 w 3324472"/>
                <a:gd name="connsiteY37" fmla="*/ 0 h 2539244"/>
                <a:gd name="connsiteX38" fmla="*/ 2855375 w 3324472"/>
                <a:gd name="connsiteY38" fmla="*/ 6798 h 2539244"/>
                <a:gd name="connsiteX39" fmla="*/ 3025338 w 3324472"/>
                <a:gd name="connsiteY39" fmla="*/ 71384 h 2539244"/>
                <a:gd name="connsiteX40" fmla="*/ 3147711 w 3324472"/>
                <a:gd name="connsiteY40" fmla="*/ 129172 h 2539244"/>
                <a:gd name="connsiteX41" fmla="*/ 3191901 w 3324472"/>
                <a:gd name="connsiteY41" fmla="*/ 156366 h 2539244"/>
                <a:gd name="connsiteX42" fmla="*/ 3246290 w 3324472"/>
                <a:gd name="connsiteY42" fmla="*/ 200556 h 2539244"/>
                <a:gd name="connsiteX43" fmla="*/ 3276883 w 3324472"/>
                <a:gd name="connsiteY43" fmla="*/ 231149 h 2539244"/>
                <a:gd name="connsiteX44" fmla="*/ 3300678 w 3324472"/>
                <a:gd name="connsiteY44" fmla="*/ 268541 h 2539244"/>
                <a:gd name="connsiteX45" fmla="*/ 3321073 w 3324472"/>
                <a:gd name="connsiteY45" fmla="*/ 305933 h 2539244"/>
                <a:gd name="connsiteX46" fmla="*/ 3324472 w 3324472"/>
                <a:gd name="connsiteY46" fmla="*/ 333127 h 2539244"/>
                <a:gd name="connsiteX47" fmla="*/ 3317674 w 3324472"/>
                <a:gd name="connsiteY47" fmla="*/ 353523 h 2539244"/>
                <a:gd name="connsiteX48" fmla="*/ 3300678 w 3324472"/>
                <a:gd name="connsiteY48" fmla="*/ 370519 h 2539244"/>
                <a:gd name="connsiteX49" fmla="*/ 3266685 w 3324472"/>
                <a:gd name="connsiteY49" fmla="*/ 380717 h 2539244"/>
                <a:gd name="connsiteX50" fmla="*/ 3229293 w 3324472"/>
                <a:gd name="connsiteY50" fmla="*/ 397713 h 2539244"/>
                <a:gd name="connsiteX51" fmla="*/ 3178304 w 3324472"/>
                <a:gd name="connsiteY51" fmla="*/ 441903 h 2539244"/>
                <a:gd name="connsiteX52" fmla="*/ 2899565 w 3324472"/>
                <a:gd name="connsiteY52" fmla="*/ 683250 h 2539244"/>
                <a:gd name="connsiteX53" fmla="*/ 2508651 w 3324472"/>
                <a:gd name="connsiteY53" fmla="*/ 1016378 h 2539244"/>
                <a:gd name="connsiteX54" fmla="*/ 2355684 w 3324472"/>
                <a:gd name="connsiteY54" fmla="*/ 1152348 h 253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24472" h="2539244">
                  <a:moveTo>
                    <a:pt x="2355684" y="1152348"/>
                  </a:moveTo>
                  <a:lnTo>
                    <a:pt x="2032755" y="1420889"/>
                  </a:lnTo>
                  <a:lnTo>
                    <a:pt x="1889986" y="1556859"/>
                  </a:lnTo>
                  <a:lnTo>
                    <a:pt x="1682632" y="1699628"/>
                  </a:lnTo>
                  <a:lnTo>
                    <a:pt x="1539863" y="1801606"/>
                  </a:lnTo>
                  <a:lnTo>
                    <a:pt x="1267922" y="1961371"/>
                  </a:lnTo>
                  <a:lnTo>
                    <a:pt x="1006180" y="2114337"/>
                  </a:lnTo>
                  <a:lnTo>
                    <a:pt x="792026" y="2229912"/>
                  </a:lnTo>
                  <a:lnTo>
                    <a:pt x="584672" y="2331890"/>
                  </a:lnTo>
                  <a:lnTo>
                    <a:pt x="336526" y="2433867"/>
                  </a:lnTo>
                  <a:lnTo>
                    <a:pt x="95179" y="2518849"/>
                  </a:lnTo>
                  <a:lnTo>
                    <a:pt x="23794" y="2539244"/>
                  </a:lnTo>
                  <a:lnTo>
                    <a:pt x="6798" y="2535845"/>
                  </a:lnTo>
                  <a:lnTo>
                    <a:pt x="3399" y="2532446"/>
                  </a:lnTo>
                  <a:lnTo>
                    <a:pt x="0" y="2512050"/>
                  </a:lnTo>
                  <a:lnTo>
                    <a:pt x="6798" y="2488256"/>
                  </a:lnTo>
                  <a:lnTo>
                    <a:pt x="16996" y="2481457"/>
                  </a:lnTo>
                  <a:lnTo>
                    <a:pt x="163164" y="2406673"/>
                  </a:lnTo>
                  <a:lnTo>
                    <a:pt x="571075" y="2178923"/>
                  </a:lnTo>
                  <a:lnTo>
                    <a:pt x="890605" y="1988565"/>
                  </a:lnTo>
                  <a:lnTo>
                    <a:pt x="1206736" y="1784609"/>
                  </a:lnTo>
                  <a:lnTo>
                    <a:pt x="1458281" y="1614647"/>
                  </a:lnTo>
                  <a:lnTo>
                    <a:pt x="1618046" y="1495673"/>
                  </a:lnTo>
                  <a:lnTo>
                    <a:pt x="1771012" y="1366501"/>
                  </a:lnTo>
                  <a:lnTo>
                    <a:pt x="1947774" y="1216934"/>
                  </a:lnTo>
                  <a:lnTo>
                    <a:pt x="2226513" y="961989"/>
                  </a:lnTo>
                  <a:lnTo>
                    <a:pt x="2539244" y="652657"/>
                  </a:lnTo>
                  <a:lnTo>
                    <a:pt x="2777192" y="404511"/>
                  </a:lnTo>
                  <a:lnTo>
                    <a:pt x="2892767" y="275340"/>
                  </a:lnTo>
                  <a:lnTo>
                    <a:pt x="2906364" y="251545"/>
                  </a:lnTo>
                  <a:lnTo>
                    <a:pt x="2906364" y="227750"/>
                  </a:lnTo>
                  <a:lnTo>
                    <a:pt x="2906364" y="203955"/>
                  </a:lnTo>
                  <a:lnTo>
                    <a:pt x="2875771" y="152966"/>
                  </a:lnTo>
                  <a:lnTo>
                    <a:pt x="2817983" y="64586"/>
                  </a:lnTo>
                  <a:lnTo>
                    <a:pt x="2804386" y="40791"/>
                  </a:lnTo>
                  <a:lnTo>
                    <a:pt x="2800987" y="23795"/>
                  </a:lnTo>
                  <a:lnTo>
                    <a:pt x="2807785" y="6798"/>
                  </a:lnTo>
                  <a:lnTo>
                    <a:pt x="2824782" y="0"/>
                  </a:lnTo>
                  <a:lnTo>
                    <a:pt x="2855375" y="6798"/>
                  </a:lnTo>
                  <a:lnTo>
                    <a:pt x="3025338" y="71384"/>
                  </a:lnTo>
                  <a:lnTo>
                    <a:pt x="3147711" y="129172"/>
                  </a:lnTo>
                  <a:lnTo>
                    <a:pt x="3191901" y="156366"/>
                  </a:lnTo>
                  <a:lnTo>
                    <a:pt x="3246290" y="200556"/>
                  </a:lnTo>
                  <a:lnTo>
                    <a:pt x="3276883" y="231149"/>
                  </a:lnTo>
                  <a:lnTo>
                    <a:pt x="3300678" y="268541"/>
                  </a:lnTo>
                  <a:lnTo>
                    <a:pt x="3321073" y="305933"/>
                  </a:lnTo>
                  <a:lnTo>
                    <a:pt x="3324472" y="333127"/>
                  </a:lnTo>
                  <a:lnTo>
                    <a:pt x="3317674" y="353523"/>
                  </a:lnTo>
                  <a:lnTo>
                    <a:pt x="3300678" y="370519"/>
                  </a:lnTo>
                  <a:lnTo>
                    <a:pt x="3266685" y="380717"/>
                  </a:lnTo>
                  <a:lnTo>
                    <a:pt x="3229293" y="397713"/>
                  </a:lnTo>
                  <a:lnTo>
                    <a:pt x="3178304" y="441903"/>
                  </a:lnTo>
                  <a:lnTo>
                    <a:pt x="2899565" y="683250"/>
                  </a:lnTo>
                  <a:lnTo>
                    <a:pt x="2508651" y="1016378"/>
                  </a:lnTo>
                  <a:lnTo>
                    <a:pt x="2355684" y="11523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FE199778-8EB4-4090-AEF3-809AE9B29F44}"/>
                </a:ext>
              </a:extLst>
            </p:cNvPr>
            <p:cNvSpPr/>
            <p:nvPr/>
          </p:nvSpPr>
          <p:spPr>
            <a:xfrm rot="16200000">
              <a:off x="3336131" y="4804570"/>
              <a:ext cx="2143125" cy="322262"/>
            </a:xfrm>
            <a:custGeom>
              <a:avLst/>
              <a:gdLst>
                <a:gd name="connsiteX0" fmla="*/ 1359694 w 2143125"/>
                <a:gd name="connsiteY0" fmla="*/ 304800 h 321469"/>
                <a:gd name="connsiteX1" fmla="*/ 1012031 w 2143125"/>
                <a:gd name="connsiteY1" fmla="*/ 290513 h 321469"/>
                <a:gd name="connsiteX2" fmla="*/ 369094 w 2143125"/>
                <a:gd name="connsiteY2" fmla="*/ 290513 h 321469"/>
                <a:gd name="connsiteX3" fmla="*/ 223837 w 2143125"/>
                <a:gd name="connsiteY3" fmla="*/ 273844 h 321469"/>
                <a:gd name="connsiteX4" fmla="*/ 147637 w 2143125"/>
                <a:gd name="connsiteY4" fmla="*/ 261938 h 321469"/>
                <a:gd name="connsiteX5" fmla="*/ 95250 w 2143125"/>
                <a:gd name="connsiteY5" fmla="*/ 247650 h 321469"/>
                <a:gd name="connsiteX6" fmla="*/ 50006 w 2143125"/>
                <a:gd name="connsiteY6" fmla="*/ 230981 h 321469"/>
                <a:gd name="connsiteX7" fmla="*/ 23812 w 2143125"/>
                <a:gd name="connsiteY7" fmla="*/ 216694 h 321469"/>
                <a:gd name="connsiteX8" fmla="*/ 2381 w 2143125"/>
                <a:gd name="connsiteY8" fmla="*/ 195263 h 321469"/>
                <a:gd name="connsiteX9" fmla="*/ 0 w 2143125"/>
                <a:gd name="connsiteY9" fmla="*/ 178594 h 321469"/>
                <a:gd name="connsiteX10" fmla="*/ 11906 w 2143125"/>
                <a:gd name="connsiteY10" fmla="*/ 159544 h 321469"/>
                <a:gd name="connsiteX11" fmla="*/ 42862 w 2143125"/>
                <a:gd name="connsiteY11" fmla="*/ 119063 h 321469"/>
                <a:gd name="connsiteX12" fmla="*/ 78581 w 2143125"/>
                <a:gd name="connsiteY12" fmla="*/ 85725 h 321469"/>
                <a:gd name="connsiteX13" fmla="*/ 114300 w 2143125"/>
                <a:gd name="connsiteY13" fmla="*/ 59531 h 321469"/>
                <a:gd name="connsiteX14" fmla="*/ 166687 w 2143125"/>
                <a:gd name="connsiteY14" fmla="*/ 38100 h 321469"/>
                <a:gd name="connsiteX15" fmla="*/ 242887 w 2143125"/>
                <a:gd name="connsiteY15" fmla="*/ 19050 h 321469"/>
                <a:gd name="connsiteX16" fmla="*/ 347662 w 2143125"/>
                <a:gd name="connsiteY16" fmla="*/ 2381 h 321469"/>
                <a:gd name="connsiteX17" fmla="*/ 435769 w 2143125"/>
                <a:gd name="connsiteY17" fmla="*/ 0 h 321469"/>
                <a:gd name="connsiteX18" fmla="*/ 495300 w 2143125"/>
                <a:gd name="connsiteY18" fmla="*/ 7144 h 321469"/>
                <a:gd name="connsiteX19" fmla="*/ 659606 w 2143125"/>
                <a:gd name="connsiteY19" fmla="*/ 50006 h 321469"/>
                <a:gd name="connsiteX20" fmla="*/ 752475 w 2143125"/>
                <a:gd name="connsiteY20" fmla="*/ 73819 h 321469"/>
                <a:gd name="connsiteX21" fmla="*/ 1097756 w 2143125"/>
                <a:gd name="connsiteY21" fmla="*/ 90488 h 321469"/>
                <a:gd name="connsiteX22" fmla="*/ 1433512 w 2143125"/>
                <a:gd name="connsiteY22" fmla="*/ 100013 h 321469"/>
                <a:gd name="connsiteX23" fmla="*/ 1721644 w 2143125"/>
                <a:gd name="connsiteY23" fmla="*/ 102394 h 321469"/>
                <a:gd name="connsiteX24" fmla="*/ 1995487 w 2143125"/>
                <a:gd name="connsiteY24" fmla="*/ 90488 h 321469"/>
                <a:gd name="connsiteX25" fmla="*/ 2143125 w 2143125"/>
                <a:gd name="connsiteY25" fmla="*/ 269081 h 321469"/>
                <a:gd name="connsiteX26" fmla="*/ 2078831 w 2143125"/>
                <a:gd name="connsiteY26" fmla="*/ 290513 h 321469"/>
                <a:gd name="connsiteX27" fmla="*/ 1969294 w 2143125"/>
                <a:gd name="connsiteY27" fmla="*/ 314325 h 321469"/>
                <a:gd name="connsiteX28" fmla="*/ 1697831 w 2143125"/>
                <a:gd name="connsiteY28" fmla="*/ 321469 h 321469"/>
                <a:gd name="connsiteX29" fmla="*/ 1359694 w 2143125"/>
                <a:gd name="connsiteY29" fmla="*/ 3048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3125" h="321469">
                  <a:moveTo>
                    <a:pt x="1359694" y="304800"/>
                  </a:moveTo>
                  <a:lnTo>
                    <a:pt x="1012031" y="290513"/>
                  </a:lnTo>
                  <a:lnTo>
                    <a:pt x="369094" y="290513"/>
                  </a:lnTo>
                  <a:lnTo>
                    <a:pt x="223837" y="273844"/>
                  </a:lnTo>
                  <a:lnTo>
                    <a:pt x="147637" y="261938"/>
                  </a:lnTo>
                  <a:lnTo>
                    <a:pt x="95250" y="247650"/>
                  </a:lnTo>
                  <a:lnTo>
                    <a:pt x="50006" y="230981"/>
                  </a:lnTo>
                  <a:lnTo>
                    <a:pt x="23812" y="216694"/>
                  </a:lnTo>
                  <a:lnTo>
                    <a:pt x="2381" y="195263"/>
                  </a:lnTo>
                  <a:lnTo>
                    <a:pt x="0" y="178594"/>
                  </a:lnTo>
                  <a:lnTo>
                    <a:pt x="11906" y="159544"/>
                  </a:lnTo>
                  <a:lnTo>
                    <a:pt x="42862" y="119063"/>
                  </a:lnTo>
                  <a:lnTo>
                    <a:pt x="78581" y="85725"/>
                  </a:lnTo>
                  <a:lnTo>
                    <a:pt x="114300" y="59531"/>
                  </a:lnTo>
                  <a:lnTo>
                    <a:pt x="166687" y="38100"/>
                  </a:lnTo>
                  <a:lnTo>
                    <a:pt x="242887" y="19050"/>
                  </a:lnTo>
                  <a:lnTo>
                    <a:pt x="347662" y="2381"/>
                  </a:lnTo>
                  <a:lnTo>
                    <a:pt x="435769" y="0"/>
                  </a:lnTo>
                  <a:lnTo>
                    <a:pt x="495300" y="7144"/>
                  </a:lnTo>
                  <a:lnTo>
                    <a:pt x="659606" y="50006"/>
                  </a:lnTo>
                  <a:lnTo>
                    <a:pt x="752475" y="73819"/>
                  </a:lnTo>
                  <a:lnTo>
                    <a:pt x="1097756" y="90488"/>
                  </a:lnTo>
                  <a:lnTo>
                    <a:pt x="1433512" y="100013"/>
                  </a:lnTo>
                  <a:lnTo>
                    <a:pt x="1721644" y="102394"/>
                  </a:lnTo>
                  <a:lnTo>
                    <a:pt x="1995487" y="90488"/>
                  </a:lnTo>
                  <a:lnTo>
                    <a:pt x="2143125" y="269081"/>
                  </a:lnTo>
                  <a:lnTo>
                    <a:pt x="2078831" y="290513"/>
                  </a:lnTo>
                  <a:lnTo>
                    <a:pt x="1969294" y="314325"/>
                  </a:lnTo>
                  <a:lnTo>
                    <a:pt x="1697831" y="321469"/>
                  </a:lnTo>
                  <a:lnTo>
                    <a:pt x="1359694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5">
              <a:extLst>
                <a:ext uri="{FF2B5EF4-FFF2-40B4-BE49-F238E27FC236}">
                  <a16:creationId xmlns:a16="http://schemas.microsoft.com/office/drawing/2014/main" id="{68DB0D5F-3706-43E4-838B-2CDA9E40D6F4}"/>
                </a:ext>
              </a:extLst>
            </p:cNvPr>
            <p:cNvSpPr/>
            <p:nvPr/>
          </p:nvSpPr>
          <p:spPr>
            <a:xfrm rot="16200000">
              <a:off x="4326731" y="3725070"/>
              <a:ext cx="2460625" cy="1960562"/>
            </a:xfrm>
            <a:custGeom>
              <a:avLst/>
              <a:gdLst>
                <a:gd name="connsiteX0" fmla="*/ 1181320 w 2460423"/>
                <a:gd name="connsiteY0" fmla="*/ 1863156 h 1960939"/>
                <a:gd name="connsiteX1" fmla="*/ 856259 w 2460423"/>
                <a:gd name="connsiteY1" fmla="*/ 1860513 h 1960939"/>
                <a:gd name="connsiteX2" fmla="*/ 705620 w 2460423"/>
                <a:gd name="connsiteY2" fmla="*/ 1855228 h 1960939"/>
                <a:gd name="connsiteX3" fmla="*/ 533840 w 2460423"/>
                <a:gd name="connsiteY3" fmla="*/ 1842014 h 1960939"/>
                <a:gd name="connsiteX4" fmla="*/ 317133 w 2460423"/>
                <a:gd name="connsiteY4" fmla="*/ 1831443 h 1960939"/>
                <a:gd name="connsiteX5" fmla="*/ 121567 w 2460423"/>
                <a:gd name="connsiteY5" fmla="*/ 1818229 h 1960939"/>
                <a:gd name="connsiteX6" fmla="*/ 79283 w 2460423"/>
                <a:gd name="connsiteY6" fmla="*/ 1791801 h 1960939"/>
                <a:gd name="connsiteX7" fmla="*/ 34356 w 2460423"/>
                <a:gd name="connsiteY7" fmla="*/ 1760088 h 1960939"/>
                <a:gd name="connsiteX8" fmla="*/ 13214 w 2460423"/>
                <a:gd name="connsiteY8" fmla="*/ 1744231 h 1960939"/>
                <a:gd name="connsiteX9" fmla="*/ 0 w 2460423"/>
                <a:gd name="connsiteY9" fmla="*/ 1717803 h 1960939"/>
                <a:gd name="connsiteX10" fmla="*/ 0 w 2460423"/>
                <a:gd name="connsiteY10" fmla="*/ 1691376 h 1960939"/>
                <a:gd name="connsiteX11" fmla="*/ 7928 w 2460423"/>
                <a:gd name="connsiteY11" fmla="*/ 1667591 h 1960939"/>
                <a:gd name="connsiteX12" fmla="*/ 26427 w 2460423"/>
                <a:gd name="connsiteY12" fmla="*/ 1649091 h 1960939"/>
                <a:gd name="connsiteX13" fmla="*/ 60783 w 2460423"/>
                <a:gd name="connsiteY13" fmla="*/ 1630592 h 1960939"/>
                <a:gd name="connsiteX14" fmla="*/ 95140 w 2460423"/>
                <a:gd name="connsiteY14" fmla="*/ 1604164 h 1960939"/>
                <a:gd name="connsiteX15" fmla="*/ 129496 w 2460423"/>
                <a:gd name="connsiteY15" fmla="*/ 1583022 h 1960939"/>
                <a:gd name="connsiteX16" fmla="*/ 166494 w 2460423"/>
                <a:gd name="connsiteY16" fmla="*/ 1572451 h 1960939"/>
                <a:gd name="connsiteX17" fmla="*/ 237849 w 2460423"/>
                <a:gd name="connsiteY17" fmla="*/ 1569808 h 1960939"/>
                <a:gd name="connsiteX18" fmla="*/ 420201 w 2460423"/>
                <a:gd name="connsiteY18" fmla="*/ 1596236 h 1960939"/>
                <a:gd name="connsiteX19" fmla="*/ 1012182 w 2460423"/>
                <a:gd name="connsiteY19" fmla="*/ 1590950 h 1960939"/>
                <a:gd name="connsiteX20" fmla="*/ 1099394 w 2460423"/>
                <a:gd name="connsiteY20" fmla="*/ 1601521 h 1960939"/>
                <a:gd name="connsiteX21" fmla="*/ 1324030 w 2460423"/>
                <a:gd name="connsiteY21" fmla="*/ 1609450 h 1960939"/>
                <a:gd name="connsiteX22" fmla="*/ 1575093 w 2460423"/>
                <a:gd name="connsiteY22" fmla="*/ 1617378 h 1960939"/>
                <a:gd name="connsiteX23" fmla="*/ 2135362 w 2460423"/>
                <a:gd name="connsiteY23" fmla="*/ 1614735 h 1960939"/>
                <a:gd name="connsiteX24" fmla="*/ 2161789 w 2460423"/>
                <a:gd name="connsiteY24" fmla="*/ 1604164 h 1960939"/>
                <a:gd name="connsiteX25" fmla="*/ 2182931 w 2460423"/>
                <a:gd name="connsiteY25" fmla="*/ 1583022 h 1960939"/>
                <a:gd name="connsiteX26" fmla="*/ 2193503 w 2460423"/>
                <a:gd name="connsiteY26" fmla="*/ 1561880 h 1960939"/>
                <a:gd name="connsiteX27" fmla="*/ 2201431 w 2460423"/>
                <a:gd name="connsiteY27" fmla="*/ 1514310 h 1960939"/>
                <a:gd name="connsiteX28" fmla="*/ 2206716 w 2460423"/>
                <a:gd name="connsiteY28" fmla="*/ 1374243 h 1960939"/>
                <a:gd name="connsiteX29" fmla="*/ 2204074 w 2460423"/>
                <a:gd name="connsiteY29" fmla="*/ 1263246 h 1960939"/>
                <a:gd name="connsiteX30" fmla="*/ 2169718 w 2460423"/>
                <a:gd name="connsiteY30" fmla="*/ 919686 h 1960939"/>
                <a:gd name="connsiteX31" fmla="*/ 2095720 w 2460423"/>
                <a:gd name="connsiteY31" fmla="*/ 346203 h 1960939"/>
                <a:gd name="connsiteX32" fmla="*/ 2040222 w 2460423"/>
                <a:gd name="connsiteY32" fmla="*/ 0 h 1960939"/>
                <a:gd name="connsiteX33" fmla="*/ 2225216 w 2460423"/>
                <a:gd name="connsiteY33" fmla="*/ 137424 h 1960939"/>
                <a:gd name="connsiteX34" fmla="*/ 2280714 w 2460423"/>
                <a:gd name="connsiteY34" fmla="*/ 541769 h 1960939"/>
                <a:gd name="connsiteX35" fmla="*/ 2330927 w 2460423"/>
                <a:gd name="connsiteY35" fmla="*/ 866830 h 1960939"/>
                <a:gd name="connsiteX36" fmla="*/ 2389068 w 2460423"/>
                <a:gd name="connsiteY36" fmla="*/ 1197177 h 1960939"/>
                <a:gd name="connsiteX37" fmla="*/ 2407567 w 2460423"/>
                <a:gd name="connsiteY37" fmla="*/ 1321387 h 1960939"/>
                <a:gd name="connsiteX38" fmla="*/ 2420781 w 2460423"/>
                <a:gd name="connsiteY38" fmla="*/ 1403313 h 1960939"/>
                <a:gd name="connsiteX39" fmla="*/ 2447209 w 2460423"/>
                <a:gd name="connsiteY39" fmla="*/ 1469383 h 1960939"/>
                <a:gd name="connsiteX40" fmla="*/ 2460423 w 2460423"/>
                <a:gd name="connsiteY40" fmla="*/ 1503739 h 1960939"/>
                <a:gd name="connsiteX41" fmla="*/ 2460423 w 2460423"/>
                <a:gd name="connsiteY41" fmla="*/ 1524881 h 1960939"/>
                <a:gd name="connsiteX42" fmla="*/ 2439281 w 2460423"/>
                <a:gd name="connsiteY42" fmla="*/ 1590950 h 1960939"/>
                <a:gd name="connsiteX43" fmla="*/ 2383782 w 2460423"/>
                <a:gd name="connsiteY43" fmla="*/ 1701947 h 1960939"/>
                <a:gd name="connsiteX44" fmla="*/ 2291285 w 2460423"/>
                <a:gd name="connsiteY44" fmla="*/ 1857871 h 1960939"/>
                <a:gd name="connsiteX45" fmla="*/ 2238430 w 2460423"/>
                <a:gd name="connsiteY45" fmla="*/ 1937154 h 1960939"/>
                <a:gd name="connsiteX46" fmla="*/ 2225216 w 2460423"/>
                <a:gd name="connsiteY46" fmla="*/ 1953010 h 1960939"/>
                <a:gd name="connsiteX47" fmla="*/ 2206716 w 2460423"/>
                <a:gd name="connsiteY47" fmla="*/ 1958296 h 1960939"/>
                <a:gd name="connsiteX48" fmla="*/ 2185574 w 2460423"/>
                <a:gd name="connsiteY48" fmla="*/ 1960939 h 1960939"/>
                <a:gd name="connsiteX49" fmla="*/ 2161789 w 2460423"/>
                <a:gd name="connsiteY49" fmla="*/ 1955653 h 1960939"/>
                <a:gd name="connsiteX50" fmla="*/ 2135362 w 2460423"/>
                <a:gd name="connsiteY50" fmla="*/ 1937154 h 1960939"/>
                <a:gd name="connsiteX51" fmla="*/ 2103648 w 2460423"/>
                <a:gd name="connsiteY51" fmla="*/ 1905440 h 1960939"/>
                <a:gd name="connsiteX52" fmla="*/ 2064007 w 2460423"/>
                <a:gd name="connsiteY52" fmla="*/ 1884298 h 1960939"/>
                <a:gd name="connsiteX53" fmla="*/ 2021722 w 2460423"/>
                <a:gd name="connsiteY53" fmla="*/ 1871084 h 1960939"/>
                <a:gd name="connsiteX54" fmla="*/ 1963581 w 2460423"/>
                <a:gd name="connsiteY54" fmla="*/ 1863156 h 1960939"/>
                <a:gd name="connsiteX55" fmla="*/ 1815586 w 2460423"/>
                <a:gd name="connsiteY55" fmla="*/ 1863156 h 1960939"/>
                <a:gd name="connsiteX56" fmla="*/ 1181320 w 2460423"/>
                <a:gd name="connsiteY56" fmla="*/ 1863156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60423" h="1960939">
                  <a:moveTo>
                    <a:pt x="1181320" y="1863156"/>
                  </a:moveTo>
                  <a:lnTo>
                    <a:pt x="856259" y="1860513"/>
                  </a:lnTo>
                  <a:lnTo>
                    <a:pt x="705620" y="1855228"/>
                  </a:lnTo>
                  <a:lnTo>
                    <a:pt x="533840" y="1842014"/>
                  </a:lnTo>
                  <a:lnTo>
                    <a:pt x="317133" y="1831443"/>
                  </a:lnTo>
                  <a:lnTo>
                    <a:pt x="121567" y="1818229"/>
                  </a:lnTo>
                  <a:lnTo>
                    <a:pt x="79283" y="1791801"/>
                  </a:lnTo>
                  <a:lnTo>
                    <a:pt x="34356" y="1760088"/>
                  </a:lnTo>
                  <a:lnTo>
                    <a:pt x="13214" y="1744231"/>
                  </a:lnTo>
                  <a:lnTo>
                    <a:pt x="0" y="1717803"/>
                  </a:lnTo>
                  <a:lnTo>
                    <a:pt x="0" y="1691376"/>
                  </a:lnTo>
                  <a:lnTo>
                    <a:pt x="7928" y="1667591"/>
                  </a:lnTo>
                  <a:lnTo>
                    <a:pt x="26427" y="1649091"/>
                  </a:lnTo>
                  <a:lnTo>
                    <a:pt x="60783" y="1630592"/>
                  </a:lnTo>
                  <a:lnTo>
                    <a:pt x="95140" y="1604164"/>
                  </a:lnTo>
                  <a:lnTo>
                    <a:pt x="129496" y="1583022"/>
                  </a:lnTo>
                  <a:lnTo>
                    <a:pt x="166494" y="1572451"/>
                  </a:lnTo>
                  <a:lnTo>
                    <a:pt x="237849" y="1569808"/>
                  </a:lnTo>
                  <a:lnTo>
                    <a:pt x="420201" y="1596236"/>
                  </a:lnTo>
                  <a:lnTo>
                    <a:pt x="1012182" y="1590950"/>
                  </a:lnTo>
                  <a:lnTo>
                    <a:pt x="1099394" y="1601521"/>
                  </a:lnTo>
                  <a:lnTo>
                    <a:pt x="1324030" y="1609450"/>
                  </a:lnTo>
                  <a:lnTo>
                    <a:pt x="1575093" y="1617378"/>
                  </a:lnTo>
                  <a:lnTo>
                    <a:pt x="2135362" y="1614735"/>
                  </a:lnTo>
                  <a:lnTo>
                    <a:pt x="2161789" y="1604164"/>
                  </a:lnTo>
                  <a:lnTo>
                    <a:pt x="2182931" y="1583022"/>
                  </a:lnTo>
                  <a:lnTo>
                    <a:pt x="2193503" y="1561880"/>
                  </a:lnTo>
                  <a:lnTo>
                    <a:pt x="2201431" y="1514310"/>
                  </a:lnTo>
                  <a:lnTo>
                    <a:pt x="2206716" y="1374243"/>
                  </a:lnTo>
                  <a:cubicBezTo>
                    <a:pt x="2205835" y="1337244"/>
                    <a:pt x="2204955" y="1300245"/>
                    <a:pt x="2204074" y="1263246"/>
                  </a:cubicBezTo>
                  <a:lnTo>
                    <a:pt x="2169718" y="919686"/>
                  </a:lnTo>
                  <a:lnTo>
                    <a:pt x="2095720" y="346203"/>
                  </a:lnTo>
                  <a:lnTo>
                    <a:pt x="2040222" y="0"/>
                  </a:lnTo>
                  <a:lnTo>
                    <a:pt x="2225216" y="137424"/>
                  </a:lnTo>
                  <a:lnTo>
                    <a:pt x="2280714" y="541769"/>
                  </a:lnTo>
                  <a:lnTo>
                    <a:pt x="2330927" y="866830"/>
                  </a:lnTo>
                  <a:lnTo>
                    <a:pt x="2389068" y="1197177"/>
                  </a:lnTo>
                  <a:lnTo>
                    <a:pt x="2407567" y="1321387"/>
                  </a:lnTo>
                  <a:lnTo>
                    <a:pt x="2420781" y="1403313"/>
                  </a:lnTo>
                  <a:lnTo>
                    <a:pt x="2447209" y="1469383"/>
                  </a:lnTo>
                  <a:lnTo>
                    <a:pt x="2460423" y="1503739"/>
                  </a:lnTo>
                  <a:lnTo>
                    <a:pt x="2460423" y="1524881"/>
                  </a:lnTo>
                  <a:lnTo>
                    <a:pt x="2439281" y="1590950"/>
                  </a:lnTo>
                  <a:lnTo>
                    <a:pt x="2383782" y="1701947"/>
                  </a:lnTo>
                  <a:lnTo>
                    <a:pt x="2291285" y="1857871"/>
                  </a:lnTo>
                  <a:lnTo>
                    <a:pt x="2238430" y="1937154"/>
                  </a:lnTo>
                  <a:lnTo>
                    <a:pt x="2225216" y="1953010"/>
                  </a:lnTo>
                  <a:lnTo>
                    <a:pt x="2206716" y="1958296"/>
                  </a:lnTo>
                  <a:lnTo>
                    <a:pt x="2185574" y="1960939"/>
                  </a:lnTo>
                  <a:lnTo>
                    <a:pt x="2161789" y="1955653"/>
                  </a:lnTo>
                  <a:lnTo>
                    <a:pt x="2135362" y="1937154"/>
                  </a:lnTo>
                  <a:lnTo>
                    <a:pt x="2103648" y="1905440"/>
                  </a:lnTo>
                  <a:lnTo>
                    <a:pt x="2064007" y="1884298"/>
                  </a:lnTo>
                  <a:lnTo>
                    <a:pt x="2021722" y="1871084"/>
                  </a:lnTo>
                  <a:lnTo>
                    <a:pt x="1963581" y="1863156"/>
                  </a:lnTo>
                  <a:lnTo>
                    <a:pt x="1815586" y="1863156"/>
                  </a:lnTo>
                  <a:lnTo>
                    <a:pt x="1181320" y="1863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ABDDFBF5-0ED0-4FED-9A28-9E5DF90A85C3}"/>
                </a:ext>
              </a:extLst>
            </p:cNvPr>
            <p:cNvSpPr/>
            <p:nvPr/>
          </p:nvSpPr>
          <p:spPr>
            <a:xfrm>
              <a:off x="4471988" y="4162425"/>
              <a:ext cx="1793875" cy="323850"/>
            </a:xfrm>
            <a:custGeom>
              <a:avLst/>
              <a:gdLst>
                <a:gd name="connsiteX0" fmla="*/ 771525 w 1793081"/>
                <a:gd name="connsiteY0" fmla="*/ 271463 h 323850"/>
                <a:gd name="connsiteX1" fmla="*/ 0 w 1793081"/>
                <a:gd name="connsiteY1" fmla="*/ 323850 h 323850"/>
                <a:gd name="connsiteX2" fmla="*/ 2381 w 1793081"/>
                <a:gd name="connsiteY2" fmla="*/ 157163 h 323850"/>
                <a:gd name="connsiteX3" fmla="*/ 157162 w 1793081"/>
                <a:gd name="connsiteY3" fmla="*/ 154781 h 323850"/>
                <a:gd name="connsiteX4" fmla="*/ 295275 w 1793081"/>
                <a:gd name="connsiteY4" fmla="*/ 142875 h 323850"/>
                <a:gd name="connsiteX5" fmla="*/ 521493 w 1793081"/>
                <a:gd name="connsiteY5" fmla="*/ 121444 h 323850"/>
                <a:gd name="connsiteX6" fmla="*/ 669131 w 1793081"/>
                <a:gd name="connsiteY6" fmla="*/ 104775 h 323850"/>
                <a:gd name="connsiteX7" fmla="*/ 854868 w 1793081"/>
                <a:gd name="connsiteY7" fmla="*/ 80963 h 323850"/>
                <a:gd name="connsiteX8" fmla="*/ 1016793 w 1793081"/>
                <a:gd name="connsiteY8" fmla="*/ 59531 h 323850"/>
                <a:gd name="connsiteX9" fmla="*/ 1207293 w 1793081"/>
                <a:gd name="connsiteY9" fmla="*/ 30956 h 323850"/>
                <a:gd name="connsiteX10" fmla="*/ 1366837 w 1793081"/>
                <a:gd name="connsiteY10" fmla="*/ 0 h 323850"/>
                <a:gd name="connsiteX11" fmla="*/ 1445418 w 1793081"/>
                <a:gd name="connsiteY11" fmla="*/ 21431 h 323850"/>
                <a:gd name="connsiteX12" fmla="*/ 1650206 w 1793081"/>
                <a:gd name="connsiteY12" fmla="*/ 88106 h 323850"/>
                <a:gd name="connsiteX13" fmla="*/ 1788318 w 1793081"/>
                <a:gd name="connsiteY13" fmla="*/ 130969 h 323850"/>
                <a:gd name="connsiteX14" fmla="*/ 1793081 w 1793081"/>
                <a:gd name="connsiteY14" fmla="*/ 221456 h 323850"/>
                <a:gd name="connsiteX15" fmla="*/ 1290637 w 1793081"/>
                <a:gd name="connsiteY15" fmla="*/ 245269 h 323850"/>
                <a:gd name="connsiteX16" fmla="*/ 771525 w 1793081"/>
                <a:gd name="connsiteY16" fmla="*/ 271463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3081" h="323850">
                  <a:moveTo>
                    <a:pt x="771525" y="271463"/>
                  </a:moveTo>
                  <a:lnTo>
                    <a:pt x="0" y="323850"/>
                  </a:lnTo>
                  <a:cubicBezTo>
                    <a:pt x="794" y="268288"/>
                    <a:pt x="1587" y="212725"/>
                    <a:pt x="2381" y="157163"/>
                  </a:cubicBezTo>
                  <a:lnTo>
                    <a:pt x="157162" y="154781"/>
                  </a:lnTo>
                  <a:lnTo>
                    <a:pt x="295275" y="142875"/>
                  </a:lnTo>
                  <a:lnTo>
                    <a:pt x="521493" y="121444"/>
                  </a:lnTo>
                  <a:lnTo>
                    <a:pt x="669131" y="104775"/>
                  </a:lnTo>
                  <a:lnTo>
                    <a:pt x="854868" y="80963"/>
                  </a:lnTo>
                  <a:lnTo>
                    <a:pt x="1016793" y="59531"/>
                  </a:lnTo>
                  <a:lnTo>
                    <a:pt x="1207293" y="30956"/>
                  </a:lnTo>
                  <a:lnTo>
                    <a:pt x="1366837" y="0"/>
                  </a:lnTo>
                  <a:lnTo>
                    <a:pt x="1445418" y="21431"/>
                  </a:lnTo>
                  <a:lnTo>
                    <a:pt x="1650206" y="88106"/>
                  </a:lnTo>
                  <a:lnTo>
                    <a:pt x="1788318" y="130969"/>
                  </a:lnTo>
                  <a:lnTo>
                    <a:pt x="1793081" y="221456"/>
                  </a:lnTo>
                  <a:lnTo>
                    <a:pt x="1290637" y="245269"/>
                  </a:lnTo>
                  <a:lnTo>
                    <a:pt x="771525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927704E6-4C9A-4A41-B6CE-ABBC72B2EEB6}"/>
                </a:ext>
              </a:extLst>
            </p:cNvPr>
            <p:cNvSpPr/>
            <p:nvPr/>
          </p:nvSpPr>
          <p:spPr>
            <a:xfrm>
              <a:off x="4460875" y="4830763"/>
              <a:ext cx="1778000" cy="273050"/>
            </a:xfrm>
            <a:custGeom>
              <a:avLst/>
              <a:gdLst>
                <a:gd name="connsiteX0" fmla="*/ 1116807 w 1778794"/>
                <a:gd name="connsiteY0" fmla="*/ 207169 h 271463"/>
                <a:gd name="connsiteX1" fmla="*/ 454819 w 1778794"/>
                <a:gd name="connsiteY1" fmla="*/ 271463 h 271463"/>
                <a:gd name="connsiteX2" fmla="*/ 0 w 1778794"/>
                <a:gd name="connsiteY2" fmla="*/ 269082 h 271463"/>
                <a:gd name="connsiteX3" fmla="*/ 0 w 1778794"/>
                <a:gd name="connsiteY3" fmla="*/ 109538 h 271463"/>
                <a:gd name="connsiteX4" fmla="*/ 226219 w 1778794"/>
                <a:gd name="connsiteY4" fmla="*/ 109538 h 271463"/>
                <a:gd name="connsiteX5" fmla="*/ 502444 w 1778794"/>
                <a:gd name="connsiteY5" fmla="*/ 95250 h 271463"/>
                <a:gd name="connsiteX6" fmla="*/ 835819 w 1778794"/>
                <a:gd name="connsiteY6" fmla="*/ 64294 h 271463"/>
                <a:gd name="connsiteX7" fmla="*/ 1247775 w 1778794"/>
                <a:gd name="connsiteY7" fmla="*/ 26194 h 271463"/>
                <a:gd name="connsiteX8" fmla="*/ 1478757 w 1778794"/>
                <a:gd name="connsiteY8" fmla="*/ 2382 h 271463"/>
                <a:gd name="connsiteX9" fmla="*/ 1516857 w 1778794"/>
                <a:gd name="connsiteY9" fmla="*/ 0 h 271463"/>
                <a:gd name="connsiteX10" fmla="*/ 1566863 w 1778794"/>
                <a:gd name="connsiteY10" fmla="*/ 7144 h 271463"/>
                <a:gd name="connsiteX11" fmla="*/ 1633538 w 1778794"/>
                <a:gd name="connsiteY11" fmla="*/ 28575 h 271463"/>
                <a:gd name="connsiteX12" fmla="*/ 1714500 w 1778794"/>
                <a:gd name="connsiteY12" fmla="*/ 64294 h 271463"/>
                <a:gd name="connsiteX13" fmla="*/ 1778794 w 1778794"/>
                <a:gd name="connsiteY13" fmla="*/ 102394 h 271463"/>
                <a:gd name="connsiteX14" fmla="*/ 1776413 w 1778794"/>
                <a:gd name="connsiteY14" fmla="*/ 173832 h 271463"/>
                <a:gd name="connsiteX15" fmla="*/ 1116807 w 1778794"/>
                <a:gd name="connsiteY15" fmla="*/ 207169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271463">
                  <a:moveTo>
                    <a:pt x="1116807" y="207169"/>
                  </a:moveTo>
                  <a:lnTo>
                    <a:pt x="454819" y="271463"/>
                  </a:lnTo>
                  <a:lnTo>
                    <a:pt x="0" y="269082"/>
                  </a:lnTo>
                  <a:lnTo>
                    <a:pt x="0" y="109538"/>
                  </a:lnTo>
                  <a:lnTo>
                    <a:pt x="226219" y="109538"/>
                  </a:lnTo>
                  <a:lnTo>
                    <a:pt x="502444" y="95250"/>
                  </a:lnTo>
                  <a:lnTo>
                    <a:pt x="835819" y="64294"/>
                  </a:lnTo>
                  <a:lnTo>
                    <a:pt x="1247775" y="26194"/>
                  </a:lnTo>
                  <a:lnTo>
                    <a:pt x="1478757" y="2382"/>
                  </a:lnTo>
                  <a:lnTo>
                    <a:pt x="1516857" y="0"/>
                  </a:lnTo>
                  <a:lnTo>
                    <a:pt x="1566863" y="7144"/>
                  </a:lnTo>
                  <a:lnTo>
                    <a:pt x="1633538" y="28575"/>
                  </a:lnTo>
                  <a:lnTo>
                    <a:pt x="1714500" y="64294"/>
                  </a:lnTo>
                  <a:lnTo>
                    <a:pt x="1778794" y="102394"/>
                  </a:lnTo>
                  <a:cubicBezTo>
                    <a:pt x="1778000" y="126207"/>
                    <a:pt x="1777207" y="150019"/>
                    <a:pt x="1776413" y="173832"/>
                  </a:cubicBezTo>
                  <a:lnTo>
                    <a:pt x="1116807" y="207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0E90D598-A40B-4EE5-92DF-A1552ECC8AF9}"/>
                </a:ext>
              </a:extLst>
            </p:cNvPr>
            <p:cNvSpPr/>
            <p:nvPr/>
          </p:nvSpPr>
          <p:spPr>
            <a:xfrm>
              <a:off x="4441825" y="5478463"/>
              <a:ext cx="1795463" cy="349250"/>
            </a:xfrm>
            <a:custGeom>
              <a:avLst/>
              <a:gdLst>
                <a:gd name="connsiteX0" fmla="*/ 1152525 w 1795463"/>
                <a:gd name="connsiteY0" fmla="*/ 245269 h 347663"/>
                <a:gd name="connsiteX1" fmla="*/ 835819 w 1795463"/>
                <a:gd name="connsiteY1" fmla="*/ 271463 h 347663"/>
                <a:gd name="connsiteX2" fmla="*/ 697707 w 1795463"/>
                <a:gd name="connsiteY2" fmla="*/ 288132 h 347663"/>
                <a:gd name="connsiteX3" fmla="*/ 471488 w 1795463"/>
                <a:gd name="connsiteY3" fmla="*/ 323850 h 347663"/>
                <a:gd name="connsiteX4" fmla="*/ 383382 w 1795463"/>
                <a:gd name="connsiteY4" fmla="*/ 340519 h 347663"/>
                <a:gd name="connsiteX5" fmla="*/ 316707 w 1795463"/>
                <a:gd name="connsiteY5" fmla="*/ 345282 h 347663"/>
                <a:gd name="connsiteX6" fmla="*/ 207169 w 1795463"/>
                <a:gd name="connsiteY6" fmla="*/ 347663 h 347663"/>
                <a:gd name="connsiteX7" fmla="*/ 128588 w 1795463"/>
                <a:gd name="connsiteY7" fmla="*/ 340519 h 347663"/>
                <a:gd name="connsiteX8" fmla="*/ 2382 w 1795463"/>
                <a:gd name="connsiteY8" fmla="*/ 330994 h 347663"/>
                <a:gd name="connsiteX9" fmla="*/ 0 w 1795463"/>
                <a:gd name="connsiteY9" fmla="*/ 147638 h 347663"/>
                <a:gd name="connsiteX10" fmla="*/ 147638 w 1795463"/>
                <a:gd name="connsiteY10" fmla="*/ 161925 h 347663"/>
                <a:gd name="connsiteX11" fmla="*/ 197644 w 1795463"/>
                <a:gd name="connsiteY11" fmla="*/ 166688 h 347663"/>
                <a:gd name="connsiteX12" fmla="*/ 266700 w 1795463"/>
                <a:gd name="connsiteY12" fmla="*/ 169069 h 347663"/>
                <a:gd name="connsiteX13" fmla="*/ 307182 w 1795463"/>
                <a:gd name="connsiteY13" fmla="*/ 166688 h 347663"/>
                <a:gd name="connsiteX14" fmla="*/ 371475 w 1795463"/>
                <a:gd name="connsiteY14" fmla="*/ 159544 h 347663"/>
                <a:gd name="connsiteX15" fmla="*/ 661988 w 1795463"/>
                <a:gd name="connsiteY15" fmla="*/ 119063 h 347663"/>
                <a:gd name="connsiteX16" fmla="*/ 997744 w 1795463"/>
                <a:gd name="connsiteY16" fmla="*/ 76200 h 347663"/>
                <a:gd name="connsiteX17" fmla="*/ 1435894 w 1795463"/>
                <a:gd name="connsiteY17" fmla="*/ 16669 h 347663"/>
                <a:gd name="connsiteX18" fmla="*/ 1552575 w 1795463"/>
                <a:gd name="connsiteY18" fmla="*/ 0 h 347663"/>
                <a:gd name="connsiteX19" fmla="*/ 1600200 w 1795463"/>
                <a:gd name="connsiteY19" fmla="*/ 9525 h 347663"/>
                <a:gd name="connsiteX20" fmla="*/ 1659732 w 1795463"/>
                <a:gd name="connsiteY20" fmla="*/ 19050 h 347663"/>
                <a:gd name="connsiteX21" fmla="*/ 1724025 w 1795463"/>
                <a:gd name="connsiteY21" fmla="*/ 23813 h 347663"/>
                <a:gd name="connsiteX22" fmla="*/ 1795463 w 1795463"/>
                <a:gd name="connsiteY22" fmla="*/ 23813 h 347663"/>
                <a:gd name="connsiteX23" fmla="*/ 1783557 w 1795463"/>
                <a:gd name="connsiteY23" fmla="*/ 250032 h 347663"/>
                <a:gd name="connsiteX24" fmla="*/ 1512094 w 1795463"/>
                <a:gd name="connsiteY24" fmla="*/ 233363 h 347663"/>
                <a:gd name="connsiteX25" fmla="*/ 1333500 w 1795463"/>
                <a:gd name="connsiteY25" fmla="*/ 233363 h 347663"/>
                <a:gd name="connsiteX26" fmla="*/ 1152525 w 1795463"/>
                <a:gd name="connsiteY26" fmla="*/ 245269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5463" h="347663">
                  <a:moveTo>
                    <a:pt x="1152525" y="245269"/>
                  </a:moveTo>
                  <a:lnTo>
                    <a:pt x="835819" y="271463"/>
                  </a:lnTo>
                  <a:lnTo>
                    <a:pt x="697707" y="288132"/>
                  </a:lnTo>
                  <a:lnTo>
                    <a:pt x="471488" y="323850"/>
                  </a:lnTo>
                  <a:lnTo>
                    <a:pt x="383382" y="340519"/>
                  </a:lnTo>
                  <a:lnTo>
                    <a:pt x="316707" y="345282"/>
                  </a:lnTo>
                  <a:lnTo>
                    <a:pt x="207169" y="347663"/>
                  </a:lnTo>
                  <a:lnTo>
                    <a:pt x="128588" y="340519"/>
                  </a:lnTo>
                  <a:lnTo>
                    <a:pt x="2382" y="330994"/>
                  </a:lnTo>
                  <a:lnTo>
                    <a:pt x="0" y="147638"/>
                  </a:lnTo>
                  <a:lnTo>
                    <a:pt x="147638" y="161925"/>
                  </a:lnTo>
                  <a:lnTo>
                    <a:pt x="197644" y="166688"/>
                  </a:lnTo>
                  <a:lnTo>
                    <a:pt x="266700" y="169069"/>
                  </a:lnTo>
                  <a:lnTo>
                    <a:pt x="307182" y="166688"/>
                  </a:lnTo>
                  <a:lnTo>
                    <a:pt x="371475" y="159544"/>
                  </a:lnTo>
                  <a:lnTo>
                    <a:pt x="661988" y="119063"/>
                  </a:lnTo>
                  <a:lnTo>
                    <a:pt x="997744" y="76200"/>
                  </a:lnTo>
                  <a:lnTo>
                    <a:pt x="1435894" y="16669"/>
                  </a:lnTo>
                  <a:lnTo>
                    <a:pt x="1552575" y="0"/>
                  </a:lnTo>
                  <a:lnTo>
                    <a:pt x="1600200" y="9525"/>
                  </a:lnTo>
                  <a:lnTo>
                    <a:pt x="1659732" y="19050"/>
                  </a:lnTo>
                  <a:lnTo>
                    <a:pt x="1724025" y="23813"/>
                  </a:lnTo>
                  <a:lnTo>
                    <a:pt x="1795463" y="23813"/>
                  </a:lnTo>
                  <a:lnTo>
                    <a:pt x="1783557" y="250032"/>
                  </a:lnTo>
                  <a:lnTo>
                    <a:pt x="1512094" y="233363"/>
                  </a:lnTo>
                  <a:lnTo>
                    <a:pt x="1333500" y="233363"/>
                  </a:lnTo>
                  <a:lnTo>
                    <a:pt x="1152525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9DC6347D-B64B-453A-BF9A-7A6563717A9F}"/>
              </a:ext>
            </a:extLst>
          </p:cNvPr>
          <p:cNvGrpSpPr/>
          <p:nvPr/>
        </p:nvGrpSpPr>
        <p:grpSpPr>
          <a:xfrm>
            <a:off x="2671763" y="1417638"/>
            <a:ext cx="4419600" cy="4467225"/>
            <a:chOff x="2671763" y="1417638"/>
            <a:chExt cx="4419600" cy="4467225"/>
          </a:xfrm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531049DB-EDBA-4B15-B3E8-CA91B3D3E74B}"/>
                </a:ext>
              </a:extLst>
            </p:cNvPr>
            <p:cNvSpPr/>
            <p:nvPr/>
          </p:nvSpPr>
          <p:spPr>
            <a:xfrm>
              <a:off x="2852738" y="1981200"/>
              <a:ext cx="1090612" cy="1152525"/>
            </a:xfrm>
            <a:custGeom>
              <a:avLst/>
              <a:gdLst>
                <a:gd name="connsiteX0" fmla="*/ 542925 w 1090612"/>
                <a:gd name="connsiteY0" fmla="*/ 819150 h 1152525"/>
                <a:gd name="connsiteX1" fmla="*/ 359568 w 1090612"/>
                <a:gd name="connsiteY1" fmla="*/ 950119 h 1152525"/>
                <a:gd name="connsiteX2" fmla="*/ 121443 w 1090612"/>
                <a:gd name="connsiteY2" fmla="*/ 1102519 h 1152525"/>
                <a:gd name="connsiteX3" fmla="*/ 50006 w 1090612"/>
                <a:gd name="connsiteY3" fmla="*/ 1145381 h 1152525"/>
                <a:gd name="connsiteX4" fmla="*/ 26193 w 1090612"/>
                <a:gd name="connsiteY4" fmla="*/ 1152525 h 1152525"/>
                <a:gd name="connsiteX5" fmla="*/ 7143 w 1090612"/>
                <a:gd name="connsiteY5" fmla="*/ 1152525 h 1152525"/>
                <a:gd name="connsiteX6" fmla="*/ 0 w 1090612"/>
                <a:gd name="connsiteY6" fmla="*/ 1140619 h 1152525"/>
                <a:gd name="connsiteX7" fmla="*/ 2381 w 1090612"/>
                <a:gd name="connsiteY7" fmla="*/ 1116806 h 1152525"/>
                <a:gd name="connsiteX8" fmla="*/ 19050 w 1090612"/>
                <a:gd name="connsiteY8" fmla="*/ 1088231 h 1152525"/>
                <a:gd name="connsiteX9" fmla="*/ 116681 w 1090612"/>
                <a:gd name="connsiteY9" fmla="*/ 992981 h 1152525"/>
                <a:gd name="connsiteX10" fmla="*/ 240506 w 1090612"/>
                <a:gd name="connsiteY10" fmla="*/ 871538 h 1152525"/>
                <a:gd name="connsiteX11" fmla="*/ 381000 w 1090612"/>
                <a:gd name="connsiteY11" fmla="*/ 714375 h 1152525"/>
                <a:gd name="connsiteX12" fmla="*/ 521493 w 1090612"/>
                <a:gd name="connsiteY12" fmla="*/ 547688 h 1152525"/>
                <a:gd name="connsiteX13" fmla="*/ 607218 w 1090612"/>
                <a:gd name="connsiteY13" fmla="*/ 440531 h 1152525"/>
                <a:gd name="connsiteX14" fmla="*/ 671512 w 1090612"/>
                <a:gd name="connsiteY14" fmla="*/ 338138 h 1152525"/>
                <a:gd name="connsiteX15" fmla="*/ 709612 w 1090612"/>
                <a:gd name="connsiteY15" fmla="*/ 264319 h 1152525"/>
                <a:gd name="connsiteX16" fmla="*/ 711993 w 1090612"/>
                <a:gd name="connsiteY16" fmla="*/ 235744 h 1152525"/>
                <a:gd name="connsiteX17" fmla="*/ 700087 w 1090612"/>
                <a:gd name="connsiteY17" fmla="*/ 204788 h 1152525"/>
                <a:gd name="connsiteX18" fmla="*/ 661987 w 1090612"/>
                <a:gd name="connsiteY18" fmla="*/ 154781 h 1152525"/>
                <a:gd name="connsiteX19" fmla="*/ 619125 w 1090612"/>
                <a:gd name="connsiteY19" fmla="*/ 107156 h 1152525"/>
                <a:gd name="connsiteX20" fmla="*/ 583406 w 1090612"/>
                <a:gd name="connsiteY20" fmla="*/ 73819 h 1152525"/>
                <a:gd name="connsiteX21" fmla="*/ 566737 w 1090612"/>
                <a:gd name="connsiteY21" fmla="*/ 52388 h 1152525"/>
                <a:gd name="connsiteX22" fmla="*/ 559593 w 1090612"/>
                <a:gd name="connsiteY22" fmla="*/ 28575 h 1152525"/>
                <a:gd name="connsiteX23" fmla="*/ 561975 w 1090612"/>
                <a:gd name="connsiteY23" fmla="*/ 9525 h 1152525"/>
                <a:gd name="connsiteX24" fmla="*/ 571500 w 1090612"/>
                <a:gd name="connsiteY24" fmla="*/ 0 h 1152525"/>
                <a:gd name="connsiteX25" fmla="*/ 595312 w 1090612"/>
                <a:gd name="connsiteY25" fmla="*/ 4763 h 1152525"/>
                <a:gd name="connsiteX26" fmla="*/ 631031 w 1090612"/>
                <a:gd name="connsiteY26" fmla="*/ 19050 h 1152525"/>
                <a:gd name="connsiteX27" fmla="*/ 723900 w 1090612"/>
                <a:gd name="connsiteY27" fmla="*/ 59531 h 1152525"/>
                <a:gd name="connsiteX28" fmla="*/ 831056 w 1090612"/>
                <a:gd name="connsiteY28" fmla="*/ 116681 h 1152525"/>
                <a:gd name="connsiteX29" fmla="*/ 888206 w 1090612"/>
                <a:gd name="connsiteY29" fmla="*/ 157163 h 1152525"/>
                <a:gd name="connsiteX30" fmla="*/ 945356 w 1090612"/>
                <a:gd name="connsiteY30" fmla="*/ 204788 h 1152525"/>
                <a:gd name="connsiteX31" fmla="*/ 1000125 w 1090612"/>
                <a:gd name="connsiteY31" fmla="*/ 254794 h 1152525"/>
                <a:gd name="connsiteX32" fmla="*/ 1050131 w 1090612"/>
                <a:gd name="connsiteY32" fmla="*/ 311944 h 1152525"/>
                <a:gd name="connsiteX33" fmla="*/ 1076325 w 1090612"/>
                <a:gd name="connsiteY33" fmla="*/ 347663 h 1152525"/>
                <a:gd name="connsiteX34" fmla="*/ 1088231 w 1090612"/>
                <a:gd name="connsiteY34" fmla="*/ 371475 h 1152525"/>
                <a:gd name="connsiteX35" fmla="*/ 1090612 w 1090612"/>
                <a:gd name="connsiteY35" fmla="*/ 392906 h 1152525"/>
                <a:gd name="connsiteX36" fmla="*/ 1085850 w 1090612"/>
                <a:gd name="connsiteY36" fmla="*/ 416719 h 1152525"/>
                <a:gd name="connsiteX37" fmla="*/ 1069181 w 1090612"/>
                <a:gd name="connsiteY37" fmla="*/ 431006 h 1152525"/>
                <a:gd name="connsiteX38" fmla="*/ 1028700 w 1090612"/>
                <a:gd name="connsiteY38" fmla="*/ 442913 h 1152525"/>
                <a:gd name="connsiteX39" fmla="*/ 1002506 w 1090612"/>
                <a:gd name="connsiteY39" fmla="*/ 452438 h 1152525"/>
                <a:gd name="connsiteX40" fmla="*/ 876300 w 1090612"/>
                <a:gd name="connsiteY40" fmla="*/ 547688 h 1152525"/>
                <a:gd name="connsiteX41" fmla="*/ 740568 w 1090612"/>
                <a:gd name="connsiteY41" fmla="*/ 669131 h 1152525"/>
                <a:gd name="connsiteX42" fmla="*/ 542925 w 1090612"/>
                <a:gd name="connsiteY42" fmla="*/ 8191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0612" h="1152525">
                  <a:moveTo>
                    <a:pt x="542925" y="819150"/>
                  </a:moveTo>
                  <a:lnTo>
                    <a:pt x="359568" y="950119"/>
                  </a:lnTo>
                  <a:lnTo>
                    <a:pt x="121443" y="1102519"/>
                  </a:lnTo>
                  <a:lnTo>
                    <a:pt x="50006" y="1145381"/>
                  </a:lnTo>
                  <a:lnTo>
                    <a:pt x="26193" y="1152525"/>
                  </a:lnTo>
                  <a:lnTo>
                    <a:pt x="7143" y="1152525"/>
                  </a:lnTo>
                  <a:lnTo>
                    <a:pt x="0" y="1140619"/>
                  </a:lnTo>
                  <a:lnTo>
                    <a:pt x="2381" y="1116806"/>
                  </a:lnTo>
                  <a:lnTo>
                    <a:pt x="19050" y="1088231"/>
                  </a:lnTo>
                  <a:lnTo>
                    <a:pt x="116681" y="992981"/>
                  </a:lnTo>
                  <a:lnTo>
                    <a:pt x="240506" y="871538"/>
                  </a:lnTo>
                  <a:lnTo>
                    <a:pt x="381000" y="714375"/>
                  </a:lnTo>
                  <a:lnTo>
                    <a:pt x="521493" y="547688"/>
                  </a:lnTo>
                  <a:lnTo>
                    <a:pt x="607218" y="440531"/>
                  </a:lnTo>
                  <a:lnTo>
                    <a:pt x="671512" y="338138"/>
                  </a:lnTo>
                  <a:lnTo>
                    <a:pt x="709612" y="264319"/>
                  </a:lnTo>
                  <a:lnTo>
                    <a:pt x="711993" y="235744"/>
                  </a:lnTo>
                  <a:lnTo>
                    <a:pt x="700087" y="204788"/>
                  </a:lnTo>
                  <a:lnTo>
                    <a:pt x="661987" y="154781"/>
                  </a:lnTo>
                  <a:lnTo>
                    <a:pt x="619125" y="107156"/>
                  </a:lnTo>
                  <a:lnTo>
                    <a:pt x="583406" y="73819"/>
                  </a:lnTo>
                  <a:lnTo>
                    <a:pt x="566737" y="52388"/>
                  </a:lnTo>
                  <a:lnTo>
                    <a:pt x="559593" y="28575"/>
                  </a:lnTo>
                  <a:lnTo>
                    <a:pt x="561975" y="9525"/>
                  </a:lnTo>
                  <a:lnTo>
                    <a:pt x="571500" y="0"/>
                  </a:lnTo>
                  <a:lnTo>
                    <a:pt x="595312" y="4763"/>
                  </a:lnTo>
                  <a:lnTo>
                    <a:pt x="631031" y="19050"/>
                  </a:lnTo>
                  <a:lnTo>
                    <a:pt x="723900" y="59531"/>
                  </a:lnTo>
                  <a:lnTo>
                    <a:pt x="831056" y="116681"/>
                  </a:lnTo>
                  <a:lnTo>
                    <a:pt x="888206" y="157163"/>
                  </a:lnTo>
                  <a:lnTo>
                    <a:pt x="945356" y="204788"/>
                  </a:lnTo>
                  <a:lnTo>
                    <a:pt x="1000125" y="254794"/>
                  </a:lnTo>
                  <a:lnTo>
                    <a:pt x="1050131" y="311944"/>
                  </a:lnTo>
                  <a:lnTo>
                    <a:pt x="1076325" y="347663"/>
                  </a:lnTo>
                  <a:lnTo>
                    <a:pt x="1088231" y="371475"/>
                  </a:lnTo>
                  <a:lnTo>
                    <a:pt x="1090612" y="392906"/>
                  </a:lnTo>
                  <a:lnTo>
                    <a:pt x="1085850" y="416719"/>
                  </a:lnTo>
                  <a:lnTo>
                    <a:pt x="1069181" y="431006"/>
                  </a:lnTo>
                  <a:lnTo>
                    <a:pt x="1028700" y="442913"/>
                  </a:lnTo>
                  <a:lnTo>
                    <a:pt x="1002506" y="452438"/>
                  </a:lnTo>
                  <a:lnTo>
                    <a:pt x="876300" y="547688"/>
                  </a:lnTo>
                  <a:lnTo>
                    <a:pt x="740568" y="669131"/>
                  </a:lnTo>
                  <a:lnTo>
                    <a:pt x="54292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6F5E2297-64BE-4B17-BDB3-5591A7FFE397}"/>
                </a:ext>
              </a:extLst>
            </p:cNvPr>
            <p:cNvSpPr/>
            <p:nvPr/>
          </p:nvSpPr>
          <p:spPr>
            <a:xfrm>
              <a:off x="4494213" y="1417638"/>
              <a:ext cx="517525" cy="1657350"/>
            </a:xfrm>
            <a:custGeom>
              <a:avLst/>
              <a:gdLst>
                <a:gd name="connsiteX0" fmla="*/ 230981 w 519112"/>
                <a:gd name="connsiteY0" fmla="*/ 795337 h 1657350"/>
                <a:gd name="connsiteX1" fmla="*/ 226219 w 519112"/>
                <a:gd name="connsiteY1" fmla="*/ 304800 h 1657350"/>
                <a:gd name="connsiteX2" fmla="*/ 216694 w 519112"/>
                <a:gd name="connsiteY2" fmla="*/ 264319 h 1657350"/>
                <a:gd name="connsiteX3" fmla="*/ 202406 w 519112"/>
                <a:gd name="connsiteY3" fmla="*/ 230981 h 1657350"/>
                <a:gd name="connsiteX4" fmla="*/ 173831 w 519112"/>
                <a:gd name="connsiteY4" fmla="*/ 192881 h 1657350"/>
                <a:gd name="connsiteX5" fmla="*/ 126206 w 519112"/>
                <a:gd name="connsiteY5" fmla="*/ 147637 h 1657350"/>
                <a:gd name="connsiteX6" fmla="*/ 16669 w 519112"/>
                <a:gd name="connsiteY6" fmla="*/ 64294 h 1657350"/>
                <a:gd name="connsiteX7" fmla="*/ 0 w 519112"/>
                <a:gd name="connsiteY7" fmla="*/ 50006 h 1657350"/>
                <a:gd name="connsiteX8" fmla="*/ 0 w 519112"/>
                <a:gd name="connsiteY8" fmla="*/ 28575 h 1657350"/>
                <a:gd name="connsiteX9" fmla="*/ 7144 w 519112"/>
                <a:gd name="connsiteY9" fmla="*/ 14287 h 1657350"/>
                <a:gd name="connsiteX10" fmla="*/ 33337 w 519112"/>
                <a:gd name="connsiteY10" fmla="*/ 4762 h 1657350"/>
                <a:gd name="connsiteX11" fmla="*/ 76200 w 519112"/>
                <a:gd name="connsiteY11" fmla="*/ 0 h 1657350"/>
                <a:gd name="connsiteX12" fmla="*/ 142875 w 519112"/>
                <a:gd name="connsiteY12" fmla="*/ 9525 h 1657350"/>
                <a:gd name="connsiteX13" fmla="*/ 228600 w 519112"/>
                <a:gd name="connsiteY13" fmla="*/ 26194 h 1657350"/>
                <a:gd name="connsiteX14" fmla="*/ 307181 w 519112"/>
                <a:gd name="connsiteY14" fmla="*/ 52387 h 1657350"/>
                <a:gd name="connsiteX15" fmla="*/ 376237 w 519112"/>
                <a:gd name="connsiteY15" fmla="*/ 83344 h 1657350"/>
                <a:gd name="connsiteX16" fmla="*/ 421481 w 519112"/>
                <a:gd name="connsiteY16" fmla="*/ 109537 h 1657350"/>
                <a:gd name="connsiteX17" fmla="*/ 459581 w 519112"/>
                <a:gd name="connsiteY17" fmla="*/ 133350 h 1657350"/>
                <a:gd name="connsiteX18" fmla="*/ 492919 w 519112"/>
                <a:gd name="connsiteY18" fmla="*/ 161925 h 1657350"/>
                <a:gd name="connsiteX19" fmla="*/ 511969 w 519112"/>
                <a:gd name="connsiteY19" fmla="*/ 188119 h 1657350"/>
                <a:gd name="connsiteX20" fmla="*/ 519112 w 519112"/>
                <a:gd name="connsiteY20" fmla="*/ 221456 h 1657350"/>
                <a:gd name="connsiteX21" fmla="*/ 516731 w 519112"/>
                <a:gd name="connsiteY21" fmla="*/ 252412 h 1657350"/>
                <a:gd name="connsiteX22" fmla="*/ 497681 w 519112"/>
                <a:gd name="connsiteY22" fmla="*/ 290512 h 1657350"/>
                <a:gd name="connsiteX23" fmla="*/ 483394 w 519112"/>
                <a:gd name="connsiteY23" fmla="*/ 328612 h 1657350"/>
                <a:gd name="connsiteX24" fmla="*/ 473869 w 519112"/>
                <a:gd name="connsiteY24" fmla="*/ 390525 h 1657350"/>
                <a:gd name="connsiteX25" fmla="*/ 473869 w 519112"/>
                <a:gd name="connsiteY25" fmla="*/ 726281 h 1657350"/>
                <a:gd name="connsiteX26" fmla="*/ 476250 w 519112"/>
                <a:gd name="connsiteY26" fmla="*/ 1109662 h 1657350"/>
                <a:gd name="connsiteX27" fmla="*/ 471487 w 519112"/>
                <a:gd name="connsiteY27" fmla="*/ 1283494 h 1657350"/>
                <a:gd name="connsiteX28" fmla="*/ 464344 w 519112"/>
                <a:gd name="connsiteY28" fmla="*/ 1347787 h 1657350"/>
                <a:gd name="connsiteX29" fmla="*/ 454819 w 519112"/>
                <a:gd name="connsiteY29" fmla="*/ 1390650 h 1657350"/>
                <a:gd name="connsiteX30" fmla="*/ 440531 w 519112"/>
                <a:gd name="connsiteY30" fmla="*/ 1438275 h 1657350"/>
                <a:gd name="connsiteX31" fmla="*/ 395287 w 519112"/>
                <a:gd name="connsiteY31" fmla="*/ 1521619 h 1657350"/>
                <a:gd name="connsiteX32" fmla="*/ 345281 w 519112"/>
                <a:gd name="connsiteY32" fmla="*/ 1578769 h 1657350"/>
                <a:gd name="connsiteX33" fmla="*/ 261937 w 519112"/>
                <a:gd name="connsiteY33" fmla="*/ 1654969 h 1657350"/>
                <a:gd name="connsiteX34" fmla="*/ 242887 w 519112"/>
                <a:gd name="connsiteY34" fmla="*/ 1657350 h 1657350"/>
                <a:gd name="connsiteX35" fmla="*/ 214312 w 519112"/>
                <a:gd name="connsiteY35" fmla="*/ 1645444 h 1657350"/>
                <a:gd name="connsiteX36" fmla="*/ 183356 w 519112"/>
                <a:gd name="connsiteY36" fmla="*/ 1609725 h 1657350"/>
                <a:gd name="connsiteX37" fmla="*/ 145256 w 519112"/>
                <a:gd name="connsiteY37" fmla="*/ 1543050 h 1657350"/>
                <a:gd name="connsiteX38" fmla="*/ 126206 w 519112"/>
                <a:gd name="connsiteY38" fmla="*/ 1500187 h 1657350"/>
                <a:gd name="connsiteX39" fmla="*/ 204787 w 519112"/>
                <a:gd name="connsiteY39" fmla="*/ 1200150 h 1657350"/>
                <a:gd name="connsiteX40" fmla="*/ 223837 w 519112"/>
                <a:gd name="connsiteY40" fmla="*/ 1133475 h 1657350"/>
                <a:gd name="connsiteX41" fmla="*/ 228600 w 519112"/>
                <a:gd name="connsiteY41" fmla="*/ 1069181 h 1657350"/>
                <a:gd name="connsiteX42" fmla="*/ 230981 w 519112"/>
                <a:gd name="connsiteY42" fmla="*/ 795337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2" h="1657350">
                  <a:moveTo>
                    <a:pt x="230981" y="795337"/>
                  </a:moveTo>
                  <a:cubicBezTo>
                    <a:pt x="229394" y="631825"/>
                    <a:pt x="227806" y="468312"/>
                    <a:pt x="226219" y="304800"/>
                  </a:cubicBezTo>
                  <a:lnTo>
                    <a:pt x="216694" y="264319"/>
                  </a:lnTo>
                  <a:lnTo>
                    <a:pt x="202406" y="230981"/>
                  </a:lnTo>
                  <a:lnTo>
                    <a:pt x="173831" y="192881"/>
                  </a:lnTo>
                  <a:lnTo>
                    <a:pt x="126206" y="147637"/>
                  </a:lnTo>
                  <a:lnTo>
                    <a:pt x="16669" y="64294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3337" y="4762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28600" y="26194"/>
                  </a:lnTo>
                  <a:lnTo>
                    <a:pt x="307181" y="52387"/>
                  </a:lnTo>
                  <a:lnTo>
                    <a:pt x="376237" y="83344"/>
                  </a:lnTo>
                  <a:lnTo>
                    <a:pt x="421481" y="109537"/>
                  </a:lnTo>
                  <a:lnTo>
                    <a:pt x="459581" y="133350"/>
                  </a:lnTo>
                  <a:lnTo>
                    <a:pt x="492919" y="161925"/>
                  </a:lnTo>
                  <a:lnTo>
                    <a:pt x="511969" y="188119"/>
                  </a:lnTo>
                  <a:lnTo>
                    <a:pt x="519112" y="221456"/>
                  </a:lnTo>
                  <a:lnTo>
                    <a:pt x="516731" y="252412"/>
                  </a:lnTo>
                  <a:lnTo>
                    <a:pt x="497681" y="290512"/>
                  </a:lnTo>
                  <a:lnTo>
                    <a:pt x="483394" y="328612"/>
                  </a:lnTo>
                  <a:lnTo>
                    <a:pt x="473869" y="390525"/>
                  </a:lnTo>
                  <a:lnTo>
                    <a:pt x="473869" y="726281"/>
                  </a:lnTo>
                  <a:cubicBezTo>
                    <a:pt x="474663" y="854075"/>
                    <a:pt x="478631" y="1006078"/>
                    <a:pt x="476250" y="1109662"/>
                  </a:cubicBezTo>
                  <a:lnTo>
                    <a:pt x="471487" y="1283494"/>
                  </a:lnTo>
                  <a:lnTo>
                    <a:pt x="464344" y="1347787"/>
                  </a:lnTo>
                  <a:lnTo>
                    <a:pt x="454819" y="1390650"/>
                  </a:lnTo>
                  <a:lnTo>
                    <a:pt x="440531" y="1438275"/>
                  </a:lnTo>
                  <a:lnTo>
                    <a:pt x="395287" y="1521619"/>
                  </a:lnTo>
                  <a:lnTo>
                    <a:pt x="345281" y="1578769"/>
                  </a:lnTo>
                  <a:lnTo>
                    <a:pt x="261937" y="1654969"/>
                  </a:lnTo>
                  <a:lnTo>
                    <a:pt x="242887" y="1657350"/>
                  </a:lnTo>
                  <a:lnTo>
                    <a:pt x="214312" y="1645444"/>
                  </a:lnTo>
                  <a:lnTo>
                    <a:pt x="183356" y="1609725"/>
                  </a:lnTo>
                  <a:lnTo>
                    <a:pt x="145256" y="1543050"/>
                  </a:lnTo>
                  <a:lnTo>
                    <a:pt x="126206" y="1500187"/>
                  </a:lnTo>
                  <a:lnTo>
                    <a:pt x="204787" y="1200150"/>
                  </a:lnTo>
                  <a:lnTo>
                    <a:pt x="223837" y="1133475"/>
                  </a:lnTo>
                  <a:lnTo>
                    <a:pt x="228600" y="1069181"/>
                  </a:lnTo>
                  <a:cubicBezTo>
                    <a:pt x="229394" y="977900"/>
                    <a:pt x="230187" y="886618"/>
                    <a:pt x="230981" y="795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">
              <a:extLst>
                <a:ext uri="{FF2B5EF4-FFF2-40B4-BE49-F238E27FC236}">
                  <a16:creationId xmlns:a16="http://schemas.microsoft.com/office/drawing/2014/main" id="{900EE72F-6677-427F-90BD-4FF8D8F852D5}"/>
                </a:ext>
              </a:extLst>
            </p:cNvPr>
            <p:cNvSpPr/>
            <p:nvPr/>
          </p:nvSpPr>
          <p:spPr>
            <a:xfrm>
              <a:off x="6113463" y="1944688"/>
              <a:ext cx="977900" cy="819150"/>
            </a:xfrm>
            <a:custGeom>
              <a:avLst/>
              <a:gdLst>
                <a:gd name="connsiteX0" fmla="*/ 626269 w 978694"/>
                <a:gd name="connsiteY0" fmla="*/ 619125 h 819150"/>
                <a:gd name="connsiteX1" fmla="*/ 345281 w 978694"/>
                <a:gd name="connsiteY1" fmla="*/ 350044 h 819150"/>
                <a:gd name="connsiteX2" fmla="*/ 164306 w 978694"/>
                <a:gd name="connsiteY2" fmla="*/ 183357 h 819150"/>
                <a:gd name="connsiteX3" fmla="*/ 33337 w 978694"/>
                <a:gd name="connsiteY3" fmla="*/ 73819 h 819150"/>
                <a:gd name="connsiteX4" fmla="*/ 11906 w 978694"/>
                <a:gd name="connsiteY4" fmla="*/ 54769 h 819150"/>
                <a:gd name="connsiteX5" fmla="*/ 0 w 978694"/>
                <a:gd name="connsiteY5" fmla="*/ 38100 h 819150"/>
                <a:gd name="connsiteX6" fmla="*/ 0 w 978694"/>
                <a:gd name="connsiteY6" fmla="*/ 14288 h 819150"/>
                <a:gd name="connsiteX7" fmla="*/ 7144 w 978694"/>
                <a:gd name="connsiteY7" fmla="*/ 4763 h 819150"/>
                <a:gd name="connsiteX8" fmla="*/ 28575 w 978694"/>
                <a:gd name="connsiteY8" fmla="*/ 0 h 819150"/>
                <a:gd name="connsiteX9" fmla="*/ 64294 w 978694"/>
                <a:gd name="connsiteY9" fmla="*/ 7144 h 819150"/>
                <a:gd name="connsiteX10" fmla="*/ 269081 w 978694"/>
                <a:gd name="connsiteY10" fmla="*/ 88107 h 819150"/>
                <a:gd name="connsiteX11" fmla="*/ 476250 w 978694"/>
                <a:gd name="connsiteY11" fmla="*/ 164307 h 819150"/>
                <a:gd name="connsiteX12" fmla="*/ 621506 w 978694"/>
                <a:gd name="connsiteY12" fmla="*/ 211932 h 819150"/>
                <a:gd name="connsiteX13" fmla="*/ 659606 w 978694"/>
                <a:gd name="connsiteY13" fmla="*/ 245269 h 819150"/>
                <a:gd name="connsiteX14" fmla="*/ 726281 w 978694"/>
                <a:gd name="connsiteY14" fmla="*/ 309563 h 819150"/>
                <a:gd name="connsiteX15" fmla="*/ 828675 w 978694"/>
                <a:gd name="connsiteY15" fmla="*/ 414338 h 819150"/>
                <a:gd name="connsiteX16" fmla="*/ 871537 w 978694"/>
                <a:gd name="connsiteY16" fmla="*/ 466725 h 819150"/>
                <a:gd name="connsiteX17" fmla="*/ 912019 w 978694"/>
                <a:gd name="connsiteY17" fmla="*/ 523875 h 819150"/>
                <a:gd name="connsiteX18" fmla="*/ 945356 w 978694"/>
                <a:gd name="connsiteY18" fmla="*/ 578644 h 819150"/>
                <a:gd name="connsiteX19" fmla="*/ 969169 w 978694"/>
                <a:gd name="connsiteY19" fmla="*/ 616744 h 819150"/>
                <a:gd name="connsiteX20" fmla="*/ 976312 w 978694"/>
                <a:gd name="connsiteY20" fmla="*/ 647700 h 819150"/>
                <a:gd name="connsiteX21" fmla="*/ 978694 w 978694"/>
                <a:gd name="connsiteY21" fmla="*/ 690563 h 819150"/>
                <a:gd name="connsiteX22" fmla="*/ 971550 w 978694"/>
                <a:gd name="connsiteY22" fmla="*/ 742950 h 819150"/>
                <a:gd name="connsiteX23" fmla="*/ 952500 w 978694"/>
                <a:gd name="connsiteY23" fmla="*/ 781050 h 819150"/>
                <a:gd name="connsiteX24" fmla="*/ 931069 w 978694"/>
                <a:gd name="connsiteY24" fmla="*/ 807244 h 819150"/>
                <a:gd name="connsiteX25" fmla="*/ 912019 w 978694"/>
                <a:gd name="connsiteY25" fmla="*/ 816769 h 819150"/>
                <a:gd name="connsiteX26" fmla="*/ 888206 w 978694"/>
                <a:gd name="connsiteY26" fmla="*/ 819150 h 819150"/>
                <a:gd name="connsiteX27" fmla="*/ 862012 w 978694"/>
                <a:gd name="connsiteY27" fmla="*/ 812007 h 819150"/>
                <a:gd name="connsiteX28" fmla="*/ 819150 w 978694"/>
                <a:gd name="connsiteY28" fmla="*/ 785813 h 819150"/>
                <a:gd name="connsiteX29" fmla="*/ 740569 w 978694"/>
                <a:gd name="connsiteY29" fmla="*/ 728663 h 819150"/>
                <a:gd name="connsiteX30" fmla="*/ 626269 w 978694"/>
                <a:gd name="connsiteY30" fmla="*/ 61912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8694" h="819150">
                  <a:moveTo>
                    <a:pt x="626269" y="619125"/>
                  </a:moveTo>
                  <a:lnTo>
                    <a:pt x="345281" y="350044"/>
                  </a:lnTo>
                  <a:lnTo>
                    <a:pt x="164306" y="183357"/>
                  </a:lnTo>
                  <a:lnTo>
                    <a:pt x="33337" y="73819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64294" y="7144"/>
                  </a:lnTo>
                  <a:lnTo>
                    <a:pt x="269081" y="88107"/>
                  </a:lnTo>
                  <a:lnTo>
                    <a:pt x="476250" y="164307"/>
                  </a:lnTo>
                  <a:lnTo>
                    <a:pt x="621506" y="211932"/>
                  </a:lnTo>
                  <a:lnTo>
                    <a:pt x="659606" y="245269"/>
                  </a:lnTo>
                  <a:lnTo>
                    <a:pt x="726281" y="309563"/>
                  </a:lnTo>
                  <a:lnTo>
                    <a:pt x="828675" y="414338"/>
                  </a:lnTo>
                  <a:lnTo>
                    <a:pt x="871537" y="466725"/>
                  </a:lnTo>
                  <a:lnTo>
                    <a:pt x="912019" y="523875"/>
                  </a:lnTo>
                  <a:lnTo>
                    <a:pt x="945356" y="578644"/>
                  </a:lnTo>
                  <a:lnTo>
                    <a:pt x="969169" y="616744"/>
                  </a:lnTo>
                  <a:lnTo>
                    <a:pt x="976312" y="647700"/>
                  </a:lnTo>
                  <a:lnTo>
                    <a:pt x="978694" y="690563"/>
                  </a:lnTo>
                  <a:lnTo>
                    <a:pt x="971550" y="742950"/>
                  </a:lnTo>
                  <a:lnTo>
                    <a:pt x="952500" y="781050"/>
                  </a:lnTo>
                  <a:lnTo>
                    <a:pt x="931069" y="807244"/>
                  </a:lnTo>
                  <a:lnTo>
                    <a:pt x="912019" y="816769"/>
                  </a:lnTo>
                  <a:lnTo>
                    <a:pt x="888206" y="819150"/>
                  </a:lnTo>
                  <a:lnTo>
                    <a:pt x="862012" y="812007"/>
                  </a:lnTo>
                  <a:lnTo>
                    <a:pt x="819150" y="785813"/>
                  </a:lnTo>
                  <a:lnTo>
                    <a:pt x="740569" y="728663"/>
                  </a:lnTo>
                  <a:lnTo>
                    <a:pt x="626269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A37C618-D69F-4D4B-95A5-17FAC26A144B}"/>
                </a:ext>
              </a:extLst>
            </p:cNvPr>
            <p:cNvSpPr/>
            <p:nvPr/>
          </p:nvSpPr>
          <p:spPr>
            <a:xfrm>
              <a:off x="4097338" y="2495550"/>
              <a:ext cx="655637" cy="452438"/>
            </a:xfrm>
            <a:custGeom>
              <a:avLst/>
              <a:gdLst>
                <a:gd name="connsiteX0" fmla="*/ 178594 w 654844"/>
                <a:gd name="connsiteY0" fmla="*/ 145256 h 452438"/>
                <a:gd name="connsiteX1" fmla="*/ 488157 w 654844"/>
                <a:gd name="connsiteY1" fmla="*/ 195263 h 452438"/>
                <a:gd name="connsiteX2" fmla="*/ 509588 w 654844"/>
                <a:gd name="connsiteY2" fmla="*/ 195263 h 452438"/>
                <a:gd name="connsiteX3" fmla="*/ 538163 w 654844"/>
                <a:gd name="connsiteY3" fmla="*/ 185738 h 452438"/>
                <a:gd name="connsiteX4" fmla="*/ 569119 w 654844"/>
                <a:gd name="connsiteY4" fmla="*/ 159544 h 452438"/>
                <a:gd name="connsiteX5" fmla="*/ 654844 w 654844"/>
                <a:gd name="connsiteY5" fmla="*/ 0 h 452438"/>
                <a:gd name="connsiteX6" fmla="*/ 571500 w 654844"/>
                <a:gd name="connsiteY6" fmla="*/ 452438 h 452438"/>
                <a:gd name="connsiteX7" fmla="*/ 519113 w 654844"/>
                <a:gd name="connsiteY7" fmla="*/ 419100 h 452438"/>
                <a:gd name="connsiteX8" fmla="*/ 481013 w 654844"/>
                <a:gd name="connsiteY8" fmla="*/ 376238 h 452438"/>
                <a:gd name="connsiteX9" fmla="*/ 445294 w 654844"/>
                <a:gd name="connsiteY9" fmla="*/ 345281 h 452438"/>
                <a:gd name="connsiteX10" fmla="*/ 409575 w 654844"/>
                <a:gd name="connsiteY10" fmla="*/ 323850 h 452438"/>
                <a:gd name="connsiteX11" fmla="*/ 350044 w 654844"/>
                <a:gd name="connsiteY11" fmla="*/ 292894 h 452438"/>
                <a:gd name="connsiteX12" fmla="*/ 302419 w 654844"/>
                <a:gd name="connsiteY12" fmla="*/ 269081 h 452438"/>
                <a:gd name="connsiteX13" fmla="*/ 245269 w 654844"/>
                <a:gd name="connsiteY13" fmla="*/ 247650 h 452438"/>
                <a:gd name="connsiteX14" fmla="*/ 176213 w 654844"/>
                <a:gd name="connsiteY14" fmla="*/ 221456 h 452438"/>
                <a:gd name="connsiteX15" fmla="*/ 97632 w 654844"/>
                <a:gd name="connsiteY15" fmla="*/ 197644 h 452438"/>
                <a:gd name="connsiteX16" fmla="*/ 30957 w 654844"/>
                <a:gd name="connsiteY16" fmla="*/ 178594 h 452438"/>
                <a:gd name="connsiteX17" fmla="*/ 7144 w 654844"/>
                <a:gd name="connsiteY17" fmla="*/ 161925 h 452438"/>
                <a:gd name="connsiteX18" fmla="*/ 0 w 654844"/>
                <a:gd name="connsiteY18" fmla="*/ 145256 h 452438"/>
                <a:gd name="connsiteX19" fmla="*/ 4763 w 654844"/>
                <a:gd name="connsiteY19" fmla="*/ 130969 h 452438"/>
                <a:gd name="connsiteX20" fmla="*/ 23813 w 654844"/>
                <a:gd name="connsiteY20" fmla="*/ 126206 h 452438"/>
                <a:gd name="connsiteX21" fmla="*/ 178594 w 654844"/>
                <a:gd name="connsiteY21" fmla="*/ 145256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4844" h="452438">
                  <a:moveTo>
                    <a:pt x="178594" y="145256"/>
                  </a:moveTo>
                  <a:lnTo>
                    <a:pt x="488157" y="195263"/>
                  </a:lnTo>
                  <a:lnTo>
                    <a:pt x="509588" y="195263"/>
                  </a:lnTo>
                  <a:lnTo>
                    <a:pt x="538163" y="185738"/>
                  </a:lnTo>
                  <a:lnTo>
                    <a:pt x="569119" y="159544"/>
                  </a:lnTo>
                  <a:lnTo>
                    <a:pt x="654844" y="0"/>
                  </a:lnTo>
                  <a:lnTo>
                    <a:pt x="571500" y="452438"/>
                  </a:lnTo>
                  <a:lnTo>
                    <a:pt x="519113" y="419100"/>
                  </a:lnTo>
                  <a:lnTo>
                    <a:pt x="481013" y="376238"/>
                  </a:lnTo>
                  <a:lnTo>
                    <a:pt x="445294" y="345281"/>
                  </a:lnTo>
                  <a:lnTo>
                    <a:pt x="409575" y="323850"/>
                  </a:lnTo>
                  <a:lnTo>
                    <a:pt x="350044" y="292894"/>
                  </a:lnTo>
                  <a:lnTo>
                    <a:pt x="302419" y="269081"/>
                  </a:lnTo>
                  <a:lnTo>
                    <a:pt x="245269" y="247650"/>
                  </a:lnTo>
                  <a:lnTo>
                    <a:pt x="176213" y="221456"/>
                  </a:lnTo>
                  <a:lnTo>
                    <a:pt x="97632" y="197644"/>
                  </a:lnTo>
                  <a:lnTo>
                    <a:pt x="30957" y="178594"/>
                  </a:lnTo>
                  <a:lnTo>
                    <a:pt x="7144" y="161925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23813" y="126206"/>
                  </a:lnTo>
                  <a:lnTo>
                    <a:pt x="178594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9D32D236-0C58-4E38-81B2-3121E43CE397}"/>
                </a:ext>
              </a:extLst>
            </p:cNvPr>
            <p:cNvSpPr/>
            <p:nvPr/>
          </p:nvSpPr>
          <p:spPr>
            <a:xfrm>
              <a:off x="2671763" y="2132013"/>
              <a:ext cx="3324225" cy="2538412"/>
            </a:xfrm>
            <a:custGeom>
              <a:avLst/>
              <a:gdLst>
                <a:gd name="connsiteX0" fmla="*/ 2355684 w 3324472"/>
                <a:gd name="connsiteY0" fmla="*/ 1152348 h 2539244"/>
                <a:gd name="connsiteX1" fmla="*/ 2032755 w 3324472"/>
                <a:gd name="connsiteY1" fmla="*/ 1420889 h 2539244"/>
                <a:gd name="connsiteX2" fmla="*/ 1889986 w 3324472"/>
                <a:gd name="connsiteY2" fmla="*/ 1556859 h 2539244"/>
                <a:gd name="connsiteX3" fmla="*/ 1682632 w 3324472"/>
                <a:gd name="connsiteY3" fmla="*/ 1699628 h 2539244"/>
                <a:gd name="connsiteX4" fmla="*/ 1539863 w 3324472"/>
                <a:gd name="connsiteY4" fmla="*/ 1801606 h 2539244"/>
                <a:gd name="connsiteX5" fmla="*/ 1267922 w 3324472"/>
                <a:gd name="connsiteY5" fmla="*/ 1961371 h 2539244"/>
                <a:gd name="connsiteX6" fmla="*/ 1006180 w 3324472"/>
                <a:gd name="connsiteY6" fmla="*/ 2114337 h 2539244"/>
                <a:gd name="connsiteX7" fmla="*/ 792026 w 3324472"/>
                <a:gd name="connsiteY7" fmla="*/ 2229912 h 2539244"/>
                <a:gd name="connsiteX8" fmla="*/ 584672 w 3324472"/>
                <a:gd name="connsiteY8" fmla="*/ 2331890 h 2539244"/>
                <a:gd name="connsiteX9" fmla="*/ 336526 w 3324472"/>
                <a:gd name="connsiteY9" fmla="*/ 2433867 h 2539244"/>
                <a:gd name="connsiteX10" fmla="*/ 95179 w 3324472"/>
                <a:gd name="connsiteY10" fmla="*/ 2518849 h 2539244"/>
                <a:gd name="connsiteX11" fmla="*/ 23794 w 3324472"/>
                <a:gd name="connsiteY11" fmla="*/ 2539244 h 2539244"/>
                <a:gd name="connsiteX12" fmla="*/ 6798 w 3324472"/>
                <a:gd name="connsiteY12" fmla="*/ 2535845 h 2539244"/>
                <a:gd name="connsiteX13" fmla="*/ 3399 w 3324472"/>
                <a:gd name="connsiteY13" fmla="*/ 2532446 h 2539244"/>
                <a:gd name="connsiteX14" fmla="*/ 0 w 3324472"/>
                <a:gd name="connsiteY14" fmla="*/ 2512050 h 2539244"/>
                <a:gd name="connsiteX15" fmla="*/ 6798 w 3324472"/>
                <a:gd name="connsiteY15" fmla="*/ 2488256 h 2539244"/>
                <a:gd name="connsiteX16" fmla="*/ 16996 w 3324472"/>
                <a:gd name="connsiteY16" fmla="*/ 2481457 h 2539244"/>
                <a:gd name="connsiteX17" fmla="*/ 163164 w 3324472"/>
                <a:gd name="connsiteY17" fmla="*/ 2406673 h 2539244"/>
                <a:gd name="connsiteX18" fmla="*/ 571075 w 3324472"/>
                <a:gd name="connsiteY18" fmla="*/ 2178923 h 2539244"/>
                <a:gd name="connsiteX19" fmla="*/ 890605 w 3324472"/>
                <a:gd name="connsiteY19" fmla="*/ 1988565 h 2539244"/>
                <a:gd name="connsiteX20" fmla="*/ 1206736 w 3324472"/>
                <a:gd name="connsiteY20" fmla="*/ 1784609 h 2539244"/>
                <a:gd name="connsiteX21" fmla="*/ 1458281 w 3324472"/>
                <a:gd name="connsiteY21" fmla="*/ 1614647 h 2539244"/>
                <a:gd name="connsiteX22" fmla="*/ 1618046 w 3324472"/>
                <a:gd name="connsiteY22" fmla="*/ 1495673 h 2539244"/>
                <a:gd name="connsiteX23" fmla="*/ 1771012 w 3324472"/>
                <a:gd name="connsiteY23" fmla="*/ 1366501 h 2539244"/>
                <a:gd name="connsiteX24" fmla="*/ 1947774 w 3324472"/>
                <a:gd name="connsiteY24" fmla="*/ 1216934 h 2539244"/>
                <a:gd name="connsiteX25" fmla="*/ 2226513 w 3324472"/>
                <a:gd name="connsiteY25" fmla="*/ 961989 h 2539244"/>
                <a:gd name="connsiteX26" fmla="*/ 2539244 w 3324472"/>
                <a:gd name="connsiteY26" fmla="*/ 652657 h 2539244"/>
                <a:gd name="connsiteX27" fmla="*/ 2777192 w 3324472"/>
                <a:gd name="connsiteY27" fmla="*/ 404511 h 2539244"/>
                <a:gd name="connsiteX28" fmla="*/ 2892767 w 3324472"/>
                <a:gd name="connsiteY28" fmla="*/ 275340 h 2539244"/>
                <a:gd name="connsiteX29" fmla="*/ 2906364 w 3324472"/>
                <a:gd name="connsiteY29" fmla="*/ 251545 h 2539244"/>
                <a:gd name="connsiteX30" fmla="*/ 2906364 w 3324472"/>
                <a:gd name="connsiteY30" fmla="*/ 227750 h 2539244"/>
                <a:gd name="connsiteX31" fmla="*/ 2906364 w 3324472"/>
                <a:gd name="connsiteY31" fmla="*/ 203955 h 2539244"/>
                <a:gd name="connsiteX32" fmla="*/ 2875771 w 3324472"/>
                <a:gd name="connsiteY32" fmla="*/ 152966 h 2539244"/>
                <a:gd name="connsiteX33" fmla="*/ 2817983 w 3324472"/>
                <a:gd name="connsiteY33" fmla="*/ 64586 h 2539244"/>
                <a:gd name="connsiteX34" fmla="*/ 2804386 w 3324472"/>
                <a:gd name="connsiteY34" fmla="*/ 40791 h 2539244"/>
                <a:gd name="connsiteX35" fmla="*/ 2800987 w 3324472"/>
                <a:gd name="connsiteY35" fmla="*/ 23795 h 2539244"/>
                <a:gd name="connsiteX36" fmla="*/ 2807785 w 3324472"/>
                <a:gd name="connsiteY36" fmla="*/ 6798 h 2539244"/>
                <a:gd name="connsiteX37" fmla="*/ 2824782 w 3324472"/>
                <a:gd name="connsiteY37" fmla="*/ 0 h 2539244"/>
                <a:gd name="connsiteX38" fmla="*/ 2855375 w 3324472"/>
                <a:gd name="connsiteY38" fmla="*/ 6798 h 2539244"/>
                <a:gd name="connsiteX39" fmla="*/ 3025338 w 3324472"/>
                <a:gd name="connsiteY39" fmla="*/ 71384 h 2539244"/>
                <a:gd name="connsiteX40" fmla="*/ 3147711 w 3324472"/>
                <a:gd name="connsiteY40" fmla="*/ 129172 h 2539244"/>
                <a:gd name="connsiteX41" fmla="*/ 3191901 w 3324472"/>
                <a:gd name="connsiteY41" fmla="*/ 156366 h 2539244"/>
                <a:gd name="connsiteX42" fmla="*/ 3246290 w 3324472"/>
                <a:gd name="connsiteY42" fmla="*/ 200556 h 2539244"/>
                <a:gd name="connsiteX43" fmla="*/ 3276883 w 3324472"/>
                <a:gd name="connsiteY43" fmla="*/ 231149 h 2539244"/>
                <a:gd name="connsiteX44" fmla="*/ 3300678 w 3324472"/>
                <a:gd name="connsiteY44" fmla="*/ 268541 h 2539244"/>
                <a:gd name="connsiteX45" fmla="*/ 3321073 w 3324472"/>
                <a:gd name="connsiteY45" fmla="*/ 305933 h 2539244"/>
                <a:gd name="connsiteX46" fmla="*/ 3324472 w 3324472"/>
                <a:gd name="connsiteY46" fmla="*/ 333127 h 2539244"/>
                <a:gd name="connsiteX47" fmla="*/ 3317674 w 3324472"/>
                <a:gd name="connsiteY47" fmla="*/ 353523 h 2539244"/>
                <a:gd name="connsiteX48" fmla="*/ 3300678 w 3324472"/>
                <a:gd name="connsiteY48" fmla="*/ 370519 h 2539244"/>
                <a:gd name="connsiteX49" fmla="*/ 3266685 w 3324472"/>
                <a:gd name="connsiteY49" fmla="*/ 380717 h 2539244"/>
                <a:gd name="connsiteX50" fmla="*/ 3229293 w 3324472"/>
                <a:gd name="connsiteY50" fmla="*/ 397713 h 2539244"/>
                <a:gd name="connsiteX51" fmla="*/ 3178304 w 3324472"/>
                <a:gd name="connsiteY51" fmla="*/ 441903 h 2539244"/>
                <a:gd name="connsiteX52" fmla="*/ 2899565 w 3324472"/>
                <a:gd name="connsiteY52" fmla="*/ 683250 h 2539244"/>
                <a:gd name="connsiteX53" fmla="*/ 2508651 w 3324472"/>
                <a:gd name="connsiteY53" fmla="*/ 1016378 h 2539244"/>
                <a:gd name="connsiteX54" fmla="*/ 2355684 w 3324472"/>
                <a:gd name="connsiteY54" fmla="*/ 1152348 h 253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24472" h="2539244">
                  <a:moveTo>
                    <a:pt x="2355684" y="1152348"/>
                  </a:moveTo>
                  <a:lnTo>
                    <a:pt x="2032755" y="1420889"/>
                  </a:lnTo>
                  <a:lnTo>
                    <a:pt x="1889986" y="1556859"/>
                  </a:lnTo>
                  <a:lnTo>
                    <a:pt x="1682632" y="1699628"/>
                  </a:lnTo>
                  <a:lnTo>
                    <a:pt x="1539863" y="1801606"/>
                  </a:lnTo>
                  <a:lnTo>
                    <a:pt x="1267922" y="1961371"/>
                  </a:lnTo>
                  <a:lnTo>
                    <a:pt x="1006180" y="2114337"/>
                  </a:lnTo>
                  <a:lnTo>
                    <a:pt x="792026" y="2229912"/>
                  </a:lnTo>
                  <a:lnTo>
                    <a:pt x="584672" y="2331890"/>
                  </a:lnTo>
                  <a:lnTo>
                    <a:pt x="336526" y="2433867"/>
                  </a:lnTo>
                  <a:lnTo>
                    <a:pt x="95179" y="2518849"/>
                  </a:lnTo>
                  <a:lnTo>
                    <a:pt x="23794" y="2539244"/>
                  </a:lnTo>
                  <a:lnTo>
                    <a:pt x="6798" y="2535845"/>
                  </a:lnTo>
                  <a:lnTo>
                    <a:pt x="3399" y="2532446"/>
                  </a:lnTo>
                  <a:lnTo>
                    <a:pt x="0" y="2512050"/>
                  </a:lnTo>
                  <a:lnTo>
                    <a:pt x="6798" y="2488256"/>
                  </a:lnTo>
                  <a:lnTo>
                    <a:pt x="16996" y="2481457"/>
                  </a:lnTo>
                  <a:lnTo>
                    <a:pt x="163164" y="2406673"/>
                  </a:lnTo>
                  <a:lnTo>
                    <a:pt x="571075" y="2178923"/>
                  </a:lnTo>
                  <a:lnTo>
                    <a:pt x="890605" y="1988565"/>
                  </a:lnTo>
                  <a:lnTo>
                    <a:pt x="1206736" y="1784609"/>
                  </a:lnTo>
                  <a:lnTo>
                    <a:pt x="1458281" y="1614647"/>
                  </a:lnTo>
                  <a:lnTo>
                    <a:pt x="1618046" y="1495673"/>
                  </a:lnTo>
                  <a:lnTo>
                    <a:pt x="1771012" y="1366501"/>
                  </a:lnTo>
                  <a:lnTo>
                    <a:pt x="1947774" y="1216934"/>
                  </a:lnTo>
                  <a:lnTo>
                    <a:pt x="2226513" y="961989"/>
                  </a:lnTo>
                  <a:lnTo>
                    <a:pt x="2539244" y="652657"/>
                  </a:lnTo>
                  <a:lnTo>
                    <a:pt x="2777192" y="404511"/>
                  </a:lnTo>
                  <a:lnTo>
                    <a:pt x="2892767" y="275340"/>
                  </a:lnTo>
                  <a:lnTo>
                    <a:pt x="2906364" y="251545"/>
                  </a:lnTo>
                  <a:lnTo>
                    <a:pt x="2906364" y="227750"/>
                  </a:lnTo>
                  <a:lnTo>
                    <a:pt x="2906364" y="203955"/>
                  </a:lnTo>
                  <a:lnTo>
                    <a:pt x="2875771" y="152966"/>
                  </a:lnTo>
                  <a:lnTo>
                    <a:pt x="2817983" y="64586"/>
                  </a:lnTo>
                  <a:lnTo>
                    <a:pt x="2804386" y="40791"/>
                  </a:lnTo>
                  <a:lnTo>
                    <a:pt x="2800987" y="23795"/>
                  </a:lnTo>
                  <a:lnTo>
                    <a:pt x="2807785" y="6798"/>
                  </a:lnTo>
                  <a:lnTo>
                    <a:pt x="2824782" y="0"/>
                  </a:lnTo>
                  <a:lnTo>
                    <a:pt x="2855375" y="6798"/>
                  </a:lnTo>
                  <a:lnTo>
                    <a:pt x="3025338" y="71384"/>
                  </a:lnTo>
                  <a:lnTo>
                    <a:pt x="3147711" y="129172"/>
                  </a:lnTo>
                  <a:lnTo>
                    <a:pt x="3191901" y="156366"/>
                  </a:lnTo>
                  <a:lnTo>
                    <a:pt x="3246290" y="200556"/>
                  </a:lnTo>
                  <a:lnTo>
                    <a:pt x="3276883" y="231149"/>
                  </a:lnTo>
                  <a:lnTo>
                    <a:pt x="3300678" y="268541"/>
                  </a:lnTo>
                  <a:lnTo>
                    <a:pt x="3321073" y="305933"/>
                  </a:lnTo>
                  <a:lnTo>
                    <a:pt x="3324472" y="333127"/>
                  </a:lnTo>
                  <a:lnTo>
                    <a:pt x="3317674" y="353523"/>
                  </a:lnTo>
                  <a:lnTo>
                    <a:pt x="3300678" y="370519"/>
                  </a:lnTo>
                  <a:lnTo>
                    <a:pt x="3266685" y="380717"/>
                  </a:lnTo>
                  <a:lnTo>
                    <a:pt x="3229293" y="397713"/>
                  </a:lnTo>
                  <a:lnTo>
                    <a:pt x="3178304" y="441903"/>
                  </a:lnTo>
                  <a:lnTo>
                    <a:pt x="2899565" y="683250"/>
                  </a:lnTo>
                  <a:lnTo>
                    <a:pt x="2508651" y="1016378"/>
                  </a:lnTo>
                  <a:lnTo>
                    <a:pt x="2355684" y="1152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4">
              <a:extLst>
                <a:ext uri="{FF2B5EF4-FFF2-40B4-BE49-F238E27FC236}">
                  <a16:creationId xmlns:a16="http://schemas.microsoft.com/office/drawing/2014/main" id="{018A4825-7842-482E-B08B-C9C179ECD0EC}"/>
                </a:ext>
              </a:extLst>
            </p:cNvPr>
            <p:cNvSpPr/>
            <p:nvPr/>
          </p:nvSpPr>
          <p:spPr>
            <a:xfrm rot="16200000">
              <a:off x="3183731" y="4652170"/>
              <a:ext cx="2143125" cy="322262"/>
            </a:xfrm>
            <a:custGeom>
              <a:avLst/>
              <a:gdLst>
                <a:gd name="connsiteX0" fmla="*/ 1359694 w 2143125"/>
                <a:gd name="connsiteY0" fmla="*/ 304800 h 321469"/>
                <a:gd name="connsiteX1" fmla="*/ 1012031 w 2143125"/>
                <a:gd name="connsiteY1" fmla="*/ 290513 h 321469"/>
                <a:gd name="connsiteX2" fmla="*/ 369094 w 2143125"/>
                <a:gd name="connsiteY2" fmla="*/ 290513 h 321469"/>
                <a:gd name="connsiteX3" fmla="*/ 223837 w 2143125"/>
                <a:gd name="connsiteY3" fmla="*/ 273844 h 321469"/>
                <a:gd name="connsiteX4" fmla="*/ 147637 w 2143125"/>
                <a:gd name="connsiteY4" fmla="*/ 261938 h 321469"/>
                <a:gd name="connsiteX5" fmla="*/ 95250 w 2143125"/>
                <a:gd name="connsiteY5" fmla="*/ 247650 h 321469"/>
                <a:gd name="connsiteX6" fmla="*/ 50006 w 2143125"/>
                <a:gd name="connsiteY6" fmla="*/ 230981 h 321469"/>
                <a:gd name="connsiteX7" fmla="*/ 23812 w 2143125"/>
                <a:gd name="connsiteY7" fmla="*/ 216694 h 321469"/>
                <a:gd name="connsiteX8" fmla="*/ 2381 w 2143125"/>
                <a:gd name="connsiteY8" fmla="*/ 195263 h 321469"/>
                <a:gd name="connsiteX9" fmla="*/ 0 w 2143125"/>
                <a:gd name="connsiteY9" fmla="*/ 178594 h 321469"/>
                <a:gd name="connsiteX10" fmla="*/ 11906 w 2143125"/>
                <a:gd name="connsiteY10" fmla="*/ 159544 h 321469"/>
                <a:gd name="connsiteX11" fmla="*/ 42862 w 2143125"/>
                <a:gd name="connsiteY11" fmla="*/ 119063 h 321469"/>
                <a:gd name="connsiteX12" fmla="*/ 78581 w 2143125"/>
                <a:gd name="connsiteY12" fmla="*/ 85725 h 321469"/>
                <a:gd name="connsiteX13" fmla="*/ 114300 w 2143125"/>
                <a:gd name="connsiteY13" fmla="*/ 59531 h 321469"/>
                <a:gd name="connsiteX14" fmla="*/ 166687 w 2143125"/>
                <a:gd name="connsiteY14" fmla="*/ 38100 h 321469"/>
                <a:gd name="connsiteX15" fmla="*/ 242887 w 2143125"/>
                <a:gd name="connsiteY15" fmla="*/ 19050 h 321469"/>
                <a:gd name="connsiteX16" fmla="*/ 347662 w 2143125"/>
                <a:gd name="connsiteY16" fmla="*/ 2381 h 321469"/>
                <a:gd name="connsiteX17" fmla="*/ 435769 w 2143125"/>
                <a:gd name="connsiteY17" fmla="*/ 0 h 321469"/>
                <a:gd name="connsiteX18" fmla="*/ 495300 w 2143125"/>
                <a:gd name="connsiteY18" fmla="*/ 7144 h 321469"/>
                <a:gd name="connsiteX19" fmla="*/ 659606 w 2143125"/>
                <a:gd name="connsiteY19" fmla="*/ 50006 h 321469"/>
                <a:gd name="connsiteX20" fmla="*/ 752475 w 2143125"/>
                <a:gd name="connsiteY20" fmla="*/ 73819 h 321469"/>
                <a:gd name="connsiteX21" fmla="*/ 1097756 w 2143125"/>
                <a:gd name="connsiteY21" fmla="*/ 90488 h 321469"/>
                <a:gd name="connsiteX22" fmla="*/ 1433512 w 2143125"/>
                <a:gd name="connsiteY22" fmla="*/ 100013 h 321469"/>
                <a:gd name="connsiteX23" fmla="*/ 1721644 w 2143125"/>
                <a:gd name="connsiteY23" fmla="*/ 102394 h 321469"/>
                <a:gd name="connsiteX24" fmla="*/ 1995487 w 2143125"/>
                <a:gd name="connsiteY24" fmla="*/ 90488 h 321469"/>
                <a:gd name="connsiteX25" fmla="*/ 2143125 w 2143125"/>
                <a:gd name="connsiteY25" fmla="*/ 269081 h 321469"/>
                <a:gd name="connsiteX26" fmla="*/ 2078831 w 2143125"/>
                <a:gd name="connsiteY26" fmla="*/ 290513 h 321469"/>
                <a:gd name="connsiteX27" fmla="*/ 1969294 w 2143125"/>
                <a:gd name="connsiteY27" fmla="*/ 314325 h 321469"/>
                <a:gd name="connsiteX28" fmla="*/ 1697831 w 2143125"/>
                <a:gd name="connsiteY28" fmla="*/ 321469 h 321469"/>
                <a:gd name="connsiteX29" fmla="*/ 1359694 w 2143125"/>
                <a:gd name="connsiteY29" fmla="*/ 3048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3125" h="321469">
                  <a:moveTo>
                    <a:pt x="1359694" y="304800"/>
                  </a:moveTo>
                  <a:lnTo>
                    <a:pt x="1012031" y="290513"/>
                  </a:lnTo>
                  <a:lnTo>
                    <a:pt x="369094" y="290513"/>
                  </a:lnTo>
                  <a:lnTo>
                    <a:pt x="223837" y="273844"/>
                  </a:lnTo>
                  <a:lnTo>
                    <a:pt x="147637" y="261938"/>
                  </a:lnTo>
                  <a:lnTo>
                    <a:pt x="95250" y="247650"/>
                  </a:lnTo>
                  <a:lnTo>
                    <a:pt x="50006" y="230981"/>
                  </a:lnTo>
                  <a:lnTo>
                    <a:pt x="23812" y="216694"/>
                  </a:lnTo>
                  <a:lnTo>
                    <a:pt x="2381" y="195263"/>
                  </a:lnTo>
                  <a:lnTo>
                    <a:pt x="0" y="178594"/>
                  </a:lnTo>
                  <a:lnTo>
                    <a:pt x="11906" y="159544"/>
                  </a:lnTo>
                  <a:lnTo>
                    <a:pt x="42862" y="119063"/>
                  </a:lnTo>
                  <a:lnTo>
                    <a:pt x="78581" y="85725"/>
                  </a:lnTo>
                  <a:lnTo>
                    <a:pt x="114300" y="59531"/>
                  </a:lnTo>
                  <a:lnTo>
                    <a:pt x="166687" y="38100"/>
                  </a:lnTo>
                  <a:lnTo>
                    <a:pt x="242887" y="19050"/>
                  </a:lnTo>
                  <a:lnTo>
                    <a:pt x="347662" y="2381"/>
                  </a:lnTo>
                  <a:lnTo>
                    <a:pt x="435769" y="0"/>
                  </a:lnTo>
                  <a:lnTo>
                    <a:pt x="495300" y="7144"/>
                  </a:lnTo>
                  <a:lnTo>
                    <a:pt x="659606" y="50006"/>
                  </a:lnTo>
                  <a:lnTo>
                    <a:pt x="752475" y="73819"/>
                  </a:lnTo>
                  <a:lnTo>
                    <a:pt x="1097756" y="90488"/>
                  </a:lnTo>
                  <a:lnTo>
                    <a:pt x="1433512" y="100013"/>
                  </a:lnTo>
                  <a:lnTo>
                    <a:pt x="1721644" y="102394"/>
                  </a:lnTo>
                  <a:lnTo>
                    <a:pt x="1995487" y="90488"/>
                  </a:lnTo>
                  <a:lnTo>
                    <a:pt x="2143125" y="269081"/>
                  </a:lnTo>
                  <a:lnTo>
                    <a:pt x="2078831" y="290513"/>
                  </a:lnTo>
                  <a:lnTo>
                    <a:pt x="1969294" y="314325"/>
                  </a:lnTo>
                  <a:lnTo>
                    <a:pt x="1697831" y="321469"/>
                  </a:lnTo>
                  <a:lnTo>
                    <a:pt x="13596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5">
              <a:extLst>
                <a:ext uri="{FF2B5EF4-FFF2-40B4-BE49-F238E27FC236}">
                  <a16:creationId xmlns:a16="http://schemas.microsoft.com/office/drawing/2014/main" id="{D7A6FADF-42E7-4BCE-9C84-5404CD888FA9}"/>
                </a:ext>
              </a:extLst>
            </p:cNvPr>
            <p:cNvSpPr/>
            <p:nvPr/>
          </p:nvSpPr>
          <p:spPr>
            <a:xfrm rot="16200000">
              <a:off x="4174331" y="3572670"/>
              <a:ext cx="2460625" cy="1960562"/>
            </a:xfrm>
            <a:custGeom>
              <a:avLst/>
              <a:gdLst>
                <a:gd name="connsiteX0" fmla="*/ 1181320 w 2460423"/>
                <a:gd name="connsiteY0" fmla="*/ 1863156 h 1960939"/>
                <a:gd name="connsiteX1" fmla="*/ 856259 w 2460423"/>
                <a:gd name="connsiteY1" fmla="*/ 1860513 h 1960939"/>
                <a:gd name="connsiteX2" fmla="*/ 705620 w 2460423"/>
                <a:gd name="connsiteY2" fmla="*/ 1855228 h 1960939"/>
                <a:gd name="connsiteX3" fmla="*/ 533840 w 2460423"/>
                <a:gd name="connsiteY3" fmla="*/ 1842014 h 1960939"/>
                <a:gd name="connsiteX4" fmla="*/ 317133 w 2460423"/>
                <a:gd name="connsiteY4" fmla="*/ 1831443 h 1960939"/>
                <a:gd name="connsiteX5" fmla="*/ 121567 w 2460423"/>
                <a:gd name="connsiteY5" fmla="*/ 1818229 h 1960939"/>
                <a:gd name="connsiteX6" fmla="*/ 79283 w 2460423"/>
                <a:gd name="connsiteY6" fmla="*/ 1791801 h 1960939"/>
                <a:gd name="connsiteX7" fmla="*/ 34356 w 2460423"/>
                <a:gd name="connsiteY7" fmla="*/ 1760088 h 1960939"/>
                <a:gd name="connsiteX8" fmla="*/ 13214 w 2460423"/>
                <a:gd name="connsiteY8" fmla="*/ 1744231 h 1960939"/>
                <a:gd name="connsiteX9" fmla="*/ 0 w 2460423"/>
                <a:gd name="connsiteY9" fmla="*/ 1717803 h 1960939"/>
                <a:gd name="connsiteX10" fmla="*/ 0 w 2460423"/>
                <a:gd name="connsiteY10" fmla="*/ 1691376 h 1960939"/>
                <a:gd name="connsiteX11" fmla="*/ 7928 w 2460423"/>
                <a:gd name="connsiteY11" fmla="*/ 1667591 h 1960939"/>
                <a:gd name="connsiteX12" fmla="*/ 26427 w 2460423"/>
                <a:gd name="connsiteY12" fmla="*/ 1649091 h 1960939"/>
                <a:gd name="connsiteX13" fmla="*/ 60783 w 2460423"/>
                <a:gd name="connsiteY13" fmla="*/ 1630592 h 1960939"/>
                <a:gd name="connsiteX14" fmla="*/ 95140 w 2460423"/>
                <a:gd name="connsiteY14" fmla="*/ 1604164 h 1960939"/>
                <a:gd name="connsiteX15" fmla="*/ 129496 w 2460423"/>
                <a:gd name="connsiteY15" fmla="*/ 1583022 h 1960939"/>
                <a:gd name="connsiteX16" fmla="*/ 166494 w 2460423"/>
                <a:gd name="connsiteY16" fmla="*/ 1572451 h 1960939"/>
                <a:gd name="connsiteX17" fmla="*/ 237849 w 2460423"/>
                <a:gd name="connsiteY17" fmla="*/ 1569808 h 1960939"/>
                <a:gd name="connsiteX18" fmla="*/ 420201 w 2460423"/>
                <a:gd name="connsiteY18" fmla="*/ 1596236 h 1960939"/>
                <a:gd name="connsiteX19" fmla="*/ 1012182 w 2460423"/>
                <a:gd name="connsiteY19" fmla="*/ 1590950 h 1960939"/>
                <a:gd name="connsiteX20" fmla="*/ 1099394 w 2460423"/>
                <a:gd name="connsiteY20" fmla="*/ 1601521 h 1960939"/>
                <a:gd name="connsiteX21" fmla="*/ 1324030 w 2460423"/>
                <a:gd name="connsiteY21" fmla="*/ 1609450 h 1960939"/>
                <a:gd name="connsiteX22" fmla="*/ 1575093 w 2460423"/>
                <a:gd name="connsiteY22" fmla="*/ 1617378 h 1960939"/>
                <a:gd name="connsiteX23" fmla="*/ 2135362 w 2460423"/>
                <a:gd name="connsiteY23" fmla="*/ 1614735 h 1960939"/>
                <a:gd name="connsiteX24" fmla="*/ 2161789 w 2460423"/>
                <a:gd name="connsiteY24" fmla="*/ 1604164 h 1960939"/>
                <a:gd name="connsiteX25" fmla="*/ 2182931 w 2460423"/>
                <a:gd name="connsiteY25" fmla="*/ 1583022 h 1960939"/>
                <a:gd name="connsiteX26" fmla="*/ 2193503 w 2460423"/>
                <a:gd name="connsiteY26" fmla="*/ 1561880 h 1960939"/>
                <a:gd name="connsiteX27" fmla="*/ 2201431 w 2460423"/>
                <a:gd name="connsiteY27" fmla="*/ 1514310 h 1960939"/>
                <a:gd name="connsiteX28" fmla="*/ 2206716 w 2460423"/>
                <a:gd name="connsiteY28" fmla="*/ 1374243 h 1960939"/>
                <a:gd name="connsiteX29" fmla="*/ 2204074 w 2460423"/>
                <a:gd name="connsiteY29" fmla="*/ 1263246 h 1960939"/>
                <a:gd name="connsiteX30" fmla="*/ 2169718 w 2460423"/>
                <a:gd name="connsiteY30" fmla="*/ 919686 h 1960939"/>
                <a:gd name="connsiteX31" fmla="*/ 2095720 w 2460423"/>
                <a:gd name="connsiteY31" fmla="*/ 346203 h 1960939"/>
                <a:gd name="connsiteX32" fmla="*/ 2040222 w 2460423"/>
                <a:gd name="connsiteY32" fmla="*/ 0 h 1960939"/>
                <a:gd name="connsiteX33" fmla="*/ 2225216 w 2460423"/>
                <a:gd name="connsiteY33" fmla="*/ 137424 h 1960939"/>
                <a:gd name="connsiteX34" fmla="*/ 2280714 w 2460423"/>
                <a:gd name="connsiteY34" fmla="*/ 541769 h 1960939"/>
                <a:gd name="connsiteX35" fmla="*/ 2330927 w 2460423"/>
                <a:gd name="connsiteY35" fmla="*/ 866830 h 1960939"/>
                <a:gd name="connsiteX36" fmla="*/ 2389068 w 2460423"/>
                <a:gd name="connsiteY36" fmla="*/ 1197177 h 1960939"/>
                <a:gd name="connsiteX37" fmla="*/ 2407567 w 2460423"/>
                <a:gd name="connsiteY37" fmla="*/ 1321387 h 1960939"/>
                <a:gd name="connsiteX38" fmla="*/ 2420781 w 2460423"/>
                <a:gd name="connsiteY38" fmla="*/ 1403313 h 1960939"/>
                <a:gd name="connsiteX39" fmla="*/ 2447209 w 2460423"/>
                <a:gd name="connsiteY39" fmla="*/ 1469383 h 1960939"/>
                <a:gd name="connsiteX40" fmla="*/ 2460423 w 2460423"/>
                <a:gd name="connsiteY40" fmla="*/ 1503739 h 1960939"/>
                <a:gd name="connsiteX41" fmla="*/ 2460423 w 2460423"/>
                <a:gd name="connsiteY41" fmla="*/ 1524881 h 1960939"/>
                <a:gd name="connsiteX42" fmla="*/ 2439281 w 2460423"/>
                <a:gd name="connsiteY42" fmla="*/ 1590950 h 1960939"/>
                <a:gd name="connsiteX43" fmla="*/ 2383782 w 2460423"/>
                <a:gd name="connsiteY43" fmla="*/ 1701947 h 1960939"/>
                <a:gd name="connsiteX44" fmla="*/ 2291285 w 2460423"/>
                <a:gd name="connsiteY44" fmla="*/ 1857871 h 1960939"/>
                <a:gd name="connsiteX45" fmla="*/ 2238430 w 2460423"/>
                <a:gd name="connsiteY45" fmla="*/ 1937154 h 1960939"/>
                <a:gd name="connsiteX46" fmla="*/ 2225216 w 2460423"/>
                <a:gd name="connsiteY46" fmla="*/ 1953010 h 1960939"/>
                <a:gd name="connsiteX47" fmla="*/ 2206716 w 2460423"/>
                <a:gd name="connsiteY47" fmla="*/ 1958296 h 1960939"/>
                <a:gd name="connsiteX48" fmla="*/ 2185574 w 2460423"/>
                <a:gd name="connsiteY48" fmla="*/ 1960939 h 1960939"/>
                <a:gd name="connsiteX49" fmla="*/ 2161789 w 2460423"/>
                <a:gd name="connsiteY49" fmla="*/ 1955653 h 1960939"/>
                <a:gd name="connsiteX50" fmla="*/ 2135362 w 2460423"/>
                <a:gd name="connsiteY50" fmla="*/ 1937154 h 1960939"/>
                <a:gd name="connsiteX51" fmla="*/ 2103648 w 2460423"/>
                <a:gd name="connsiteY51" fmla="*/ 1905440 h 1960939"/>
                <a:gd name="connsiteX52" fmla="*/ 2064007 w 2460423"/>
                <a:gd name="connsiteY52" fmla="*/ 1884298 h 1960939"/>
                <a:gd name="connsiteX53" fmla="*/ 2021722 w 2460423"/>
                <a:gd name="connsiteY53" fmla="*/ 1871084 h 1960939"/>
                <a:gd name="connsiteX54" fmla="*/ 1963581 w 2460423"/>
                <a:gd name="connsiteY54" fmla="*/ 1863156 h 1960939"/>
                <a:gd name="connsiteX55" fmla="*/ 1815586 w 2460423"/>
                <a:gd name="connsiteY55" fmla="*/ 1863156 h 1960939"/>
                <a:gd name="connsiteX56" fmla="*/ 1181320 w 2460423"/>
                <a:gd name="connsiteY56" fmla="*/ 1863156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60423" h="1960939">
                  <a:moveTo>
                    <a:pt x="1181320" y="1863156"/>
                  </a:moveTo>
                  <a:lnTo>
                    <a:pt x="856259" y="1860513"/>
                  </a:lnTo>
                  <a:lnTo>
                    <a:pt x="705620" y="1855228"/>
                  </a:lnTo>
                  <a:lnTo>
                    <a:pt x="533840" y="1842014"/>
                  </a:lnTo>
                  <a:lnTo>
                    <a:pt x="317133" y="1831443"/>
                  </a:lnTo>
                  <a:lnTo>
                    <a:pt x="121567" y="1818229"/>
                  </a:lnTo>
                  <a:lnTo>
                    <a:pt x="79283" y="1791801"/>
                  </a:lnTo>
                  <a:lnTo>
                    <a:pt x="34356" y="1760088"/>
                  </a:lnTo>
                  <a:lnTo>
                    <a:pt x="13214" y="1744231"/>
                  </a:lnTo>
                  <a:lnTo>
                    <a:pt x="0" y="1717803"/>
                  </a:lnTo>
                  <a:lnTo>
                    <a:pt x="0" y="1691376"/>
                  </a:lnTo>
                  <a:lnTo>
                    <a:pt x="7928" y="1667591"/>
                  </a:lnTo>
                  <a:lnTo>
                    <a:pt x="26427" y="1649091"/>
                  </a:lnTo>
                  <a:lnTo>
                    <a:pt x="60783" y="1630592"/>
                  </a:lnTo>
                  <a:lnTo>
                    <a:pt x="95140" y="1604164"/>
                  </a:lnTo>
                  <a:lnTo>
                    <a:pt x="129496" y="1583022"/>
                  </a:lnTo>
                  <a:lnTo>
                    <a:pt x="166494" y="1572451"/>
                  </a:lnTo>
                  <a:lnTo>
                    <a:pt x="237849" y="1569808"/>
                  </a:lnTo>
                  <a:lnTo>
                    <a:pt x="420201" y="1596236"/>
                  </a:lnTo>
                  <a:lnTo>
                    <a:pt x="1012182" y="1590950"/>
                  </a:lnTo>
                  <a:lnTo>
                    <a:pt x="1099394" y="1601521"/>
                  </a:lnTo>
                  <a:lnTo>
                    <a:pt x="1324030" y="1609450"/>
                  </a:lnTo>
                  <a:lnTo>
                    <a:pt x="1575093" y="1617378"/>
                  </a:lnTo>
                  <a:lnTo>
                    <a:pt x="2135362" y="1614735"/>
                  </a:lnTo>
                  <a:lnTo>
                    <a:pt x="2161789" y="1604164"/>
                  </a:lnTo>
                  <a:lnTo>
                    <a:pt x="2182931" y="1583022"/>
                  </a:lnTo>
                  <a:lnTo>
                    <a:pt x="2193503" y="1561880"/>
                  </a:lnTo>
                  <a:lnTo>
                    <a:pt x="2201431" y="1514310"/>
                  </a:lnTo>
                  <a:lnTo>
                    <a:pt x="2206716" y="1374243"/>
                  </a:lnTo>
                  <a:cubicBezTo>
                    <a:pt x="2205835" y="1337244"/>
                    <a:pt x="2204955" y="1300245"/>
                    <a:pt x="2204074" y="1263246"/>
                  </a:cubicBezTo>
                  <a:lnTo>
                    <a:pt x="2169718" y="919686"/>
                  </a:lnTo>
                  <a:lnTo>
                    <a:pt x="2095720" y="346203"/>
                  </a:lnTo>
                  <a:lnTo>
                    <a:pt x="2040222" y="0"/>
                  </a:lnTo>
                  <a:lnTo>
                    <a:pt x="2225216" y="137424"/>
                  </a:lnTo>
                  <a:lnTo>
                    <a:pt x="2280714" y="541769"/>
                  </a:lnTo>
                  <a:lnTo>
                    <a:pt x="2330927" y="866830"/>
                  </a:lnTo>
                  <a:lnTo>
                    <a:pt x="2389068" y="1197177"/>
                  </a:lnTo>
                  <a:lnTo>
                    <a:pt x="2407567" y="1321387"/>
                  </a:lnTo>
                  <a:lnTo>
                    <a:pt x="2420781" y="1403313"/>
                  </a:lnTo>
                  <a:lnTo>
                    <a:pt x="2447209" y="1469383"/>
                  </a:lnTo>
                  <a:lnTo>
                    <a:pt x="2460423" y="1503739"/>
                  </a:lnTo>
                  <a:lnTo>
                    <a:pt x="2460423" y="1524881"/>
                  </a:lnTo>
                  <a:lnTo>
                    <a:pt x="2439281" y="1590950"/>
                  </a:lnTo>
                  <a:lnTo>
                    <a:pt x="2383782" y="1701947"/>
                  </a:lnTo>
                  <a:lnTo>
                    <a:pt x="2291285" y="1857871"/>
                  </a:lnTo>
                  <a:lnTo>
                    <a:pt x="2238430" y="1937154"/>
                  </a:lnTo>
                  <a:lnTo>
                    <a:pt x="2225216" y="1953010"/>
                  </a:lnTo>
                  <a:lnTo>
                    <a:pt x="2206716" y="1958296"/>
                  </a:lnTo>
                  <a:lnTo>
                    <a:pt x="2185574" y="1960939"/>
                  </a:lnTo>
                  <a:lnTo>
                    <a:pt x="2161789" y="1955653"/>
                  </a:lnTo>
                  <a:lnTo>
                    <a:pt x="2135362" y="1937154"/>
                  </a:lnTo>
                  <a:lnTo>
                    <a:pt x="2103648" y="1905440"/>
                  </a:lnTo>
                  <a:lnTo>
                    <a:pt x="2064007" y="1884298"/>
                  </a:lnTo>
                  <a:lnTo>
                    <a:pt x="2021722" y="1871084"/>
                  </a:lnTo>
                  <a:lnTo>
                    <a:pt x="1963581" y="1863156"/>
                  </a:lnTo>
                  <a:lnTo>
                    <a:pt x="1815586" y="1863156"/>
                  </a:lnTo>
                  <a:lnTo>
                    <a:pt x="1181320" y="1863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8BED02C1-2FB5-4F0B-ACF3-47B892451EF5}"/>
                </a:ext>
              </a:extLst>
            </p:cNvPr>
            <p:cNvSpPr/>
            <p:nvPr/>
          </p:nvSpPr>
          <p:spPr>
            <a:xfrm>
              <a:off x="4319588" y="4010025"/>
              <a:ext cx="1793875" cy="323850"/>
            </a:xfrm>
            <a:custGeom>
              <a:avLst/>
              <a:gdLst>
                <a:gd name="connsiteX0" fmla="*/ 771525 w 1793081"/>
                <a:gd name="connsiteY0" fmla="*/ 271463 h 323850"/>
                <a:gd name="connsiteX1" fmla="*/ 0 w 1793081"/>
                <a:gd name="connsiteY1" fmla="*/ 323850 h 323850"/>
                <a:gd name="connsiteX2" fmla="*/ 2381 w 1793081"/>
                <a:gd name="connsiteY2" fmla="*/ 157163 h 323850"/>
                <a:gd name="connsiteX3" fmla="*/ 157162 w 1793081"/>
                <a:gd name="connsiteY3" fmla="*/ 154781 h 323850"/>
                <a:gd name="connsiteX4" fmla="*/ 295275 w 1793081"/>
                <a:gd name="connsiteY4" fmla="*/ 142875 h 323850"/>
                <a:gd name="connsiteX5" fmla="*/ 521493 w 1793081"/>
                <a:gd name="connsiteY5" fmla="*/ 121444 h 323850"/>
                <a:gd name="connsiteX6" fmla="*/ 669131 w 1793081"/>
                <a:gd name="connsiteY6" fmla="*/ 104775 h 323850"/>
                <a:gd name="connsiteX7" fmla="*/ 854868 w 1793081"/>
                <a:gd name="connsiteY7" fmla="*/ 80963 h 323850"/>
                <a:gd name="connsiteX8" fmla="*/ 1016793 w 1793081"/>
                <a:gd name="connsiteY8" fmla="*/ 59531 h 323850"/>
                <a:gd name="connsiteX9" fmla="*/ 1207293 w 1793081"/>
                <a:gd name="connsiteY9" fmla="*/ 30956 h 323850"/>
                <a:gd name="connsiteX10" fmla="*/ 1366837 w 1793081"/>
                <a:gd name="connsiteY10" fmla="*/ 0 h 323850"/>
                <a:gd name="connsiteX11" fmla="*/ 1445418 w 1793081"/>
                <a:gd name="connsiteY11" fmla="*/ 21431 h 323850"/>
                <a:gd name="connsiteX12" fmla="*/ 1650206 w 1793081"/>
                <a:gd name="connsiteY12" fmla="*/ 88106 h 323850"/>
                <a:gd name="connsiteX13" fmla="*/ 1788318 w 1793081"/>
                <a:gd name="connsiteY13" fmla="*/ 130969 h 323850"/>
                <a:gd name="connsiteX14" fmla="*/ 1793081 w 1793081"/>
                <a:gd name="connsiteY14" fmla="*/ 221456 h 323850"/>
                <a:gd name="connsiteX15" fmla="*/ 1290637 w 1793081"/>
                <a:gd name="connsiteY15" fmla="*/ 245269 h 323850"/>
                <a:gd name="connsiteX16" fmla="*/ 771525 w 1793081"/>
                <a:gd name="connsiteY16" fmla="*/ 271463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3081" h="323850">
                  <a:moveTo>
                    <a:pt x="771525" y="271463"/>
                  </a:moveTo>
                  <a:lnTo>
                    <a:pt x="0" y="323850"/>
                  </a:lnTo>
                  <a:cubicBezTo>
                    <a:pt x="794" y="268288"/>
                    <a:pt x="1587" y="212725"/>
                    <a:pt x="2381" y="157163"/>
                  </a:cubicBezTo>
                  <a:lnTo>
                    <a:pt x="157162" y="154781"/>
                  </a:lnTo>
                  <a:lnTo>
                    <a:pt x="295275" y="142875"/>
                  </a:lnTo>
                  <a:lnTo>
                    <a:pt x="521493" y="121444"/>
                  </a:lnTo>
                  <a:lnTo>
                    <a:pt x="669131" y="104775"/>
                  </a:lnTo>
                  <a:lnTo>
                    <a:pt x="854868" y="80963"/>
                  </a:lnTo>
                  <a:lnTo>
                    <a:pt x="1016793" y="59531"/>
                  </a:lnTo>
                  <a:lnTo>
                    <a:pt x="1207293" y="30956"/>
                  </a:lnTo>
                  <a:lnTo>
                    <a:pt x="1366837" y="0"/>
                  </a:lnTo>
                  <a:lnTo>
                    <a:pt x="1445418" y="21431"/>
                  </a:lnTo>
                  <a:lnTo>
                    <a:pt x="1650206" y="88106"/>
                  </a:lnTo>
                  <a:lnTo>
                    <a:pt x="1788318" y="130969"/>
                  </a:lnTo>
                  <a:lnTo>
                    <a:pt x="1793081" y="221456"/>
                  </a:lnTo>
                  <a:lnTo>
                    <a:pt x="1290637" y="245269"/>
                  </a:lnTo>
                  <a:lnTo>
                    <a:pt x="771525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0A45E966-32B2-4199-A520-B21F6659A735}"/>
                </a:ext>
              </a:extLst>
            </p:cNvPr>
            <p:cNvSpPr/>
            <p:nvPr/>
          </p:nvSpPr>
          <p:spPr>
            <a:xfrm>
              <a:off x="4308475" y="4678363"/>
              <a:ext cx="1778000" cy="273050"/>
            </a:xfrm>
            <a:custGeom>
              <a:avLst/>
              <a:gdLst>
                <a:gd name="connsiteX0" fmla="*/ 1116807 w 1778794"/>
                <a:gd name="connsiteY0" fmla="*/ 207169 h 271463"/>
                <a:gd name="connsiteX1" fmla="*/ 454819 w 1778794"/>
                <a:gd name="connsiteY1" fmla="*/ 271463 h 271463"/>
                <a:gd name="connsiteX2" fmla="*/ 0 w 1778794"/>
                <a:gd name="connsiteY2" fmla="*/ 269082 h 271463"/>
                <a:gd name="connsiteX3" fmla="*/ 0 w 1778794"/>
                <a:gd name="connsiteY3" fmla="*/ 109538 h 271463"/>
                <a:gd name="connsiteX4" fmla="*/ 226219 w 1778794"/>
                <a:gd name="connsiteY4" fmla="*/ 109538 h 271463"/>
                <a:gd name="connsiteX5" fmla="*/ 502444 w 1778794"/>
                <a:gd name="connsiteY5" fmla="*/ 95250 h 271463"/>
                <a:gd name="connsiteX6" fmla="*/ 835819 w 1778794"/>
                <a:gd name="connsiteY6" fmla="*/ 64294 h 271463"/>
                <a:gd name="connsiteX7" fmla="*/ 1247775 w 1778794"/>
                <a:gd name="connsiteY7" fmla="*/ 26194 h 271463"/>
                <a:gd name="connsiteX8" fmla="*/ 1478757 w 1778794"/>
                <a:gd name="connsiteY8" fmla="*/ 2382 h 271463"/>
                <a:gd name="connsiteX9" fmla="*/ 1516857 w 1778794"/>
                <a:gd name="connsiteY9" fmla="*/ 0 h 271463"/>
                <a:gd name="connsiteX10" fmla="*/ 1566863 w 1778794"/>
                <a:gd name="connsiteY10" fmla="*/ 7144 h 271463"/>
                <a:gd name="connsiteX11" fmla="*/ 1633538 w 1778794"/>
                <a:gd name="connsiteY11" fmla="*/ 28575 h 271463"/>
                <a:gd name="connsiteX12" fmla="*/ 1714500 w 1778794"/>
                <a:gd name="connsiteY12" fmla="*/ 64294 h 271463"/>
                <a:gd name="connsiteX13" fmla="*/ 1778794 w 1778794"/>
                <a:gd name="connsiteY13" fmla="*/ 102394 h 271463"/>
                <a:gd name="connsiteX14" fmla="*/ 1776413 w 1778794"/>
                <a:gd name="connsiteY14" fmla="*/ 173832 h 271463"/>
                <a:gd name="connsiteX15" fmla="*/ 1116807 w 1778794"/>
                <a:gd name="connsiteY15" fmla="*/ 207169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271463">
                  <a:moveTo>
                    <a:pt x="1116807" y="207169"/>
                  </a:moveTo>
                  <a:lnTo>
                    <a:pt x="454819" y="271463"/>
                  </a:lnTo>
                  <a:lnTo>
                    <a:pt x="0" y="269082"/>
                  </a:lnTo>
                  <a:lnTo>
                    <a:pt x="0" y="109538"/>
                  </a:lnTo>
                  <a:lnTo>
                    <a:pt x="226219" y="109538"/>
                  </a:lnTo>
                  <a:lnTo>
                    <a:pt x="502444" y="95250"/>
                  </a:lnTo>
                  <a:lnTo>
                    <a:pt x="835819" y="64294"/>
                  </a:lnTo>
                  <a:lnTo>
                    <a:pt x="1247775" y="26194"/>
                  </a:lnTo>
                  <a:lnTo>
                    <a:pt x="1478757" y="2382"/>
                  </a:lnTo>
                  <a:lnTo>
                    <a:pt x="1516857" y="0"/>
                  </a:lnTo>
                  <a:lnTo>
                    <a:pt x="1566863" y="7144"/>
                  </a:lnTo>
                  <a:lnTo>
                    <a:pt x="1633538" y="28575"/>
                  </a:lnTo>
                  <a:lnTo>
                    <a:pt x="1714500" y="64294"/>
                  </a:lnTo>
                  <a:lnTo>
                    <a:pt x="1778794" y="102394"/>
                  </a:lnTo>
                  <a:cubicBezTo>
                    <a:pt x="1778000" y="126207"/>
                    <a:pt x="1777207" y="150019"/>
                    <a:pt x="1776413" y="173832"/>
                  </a:cubicBezTo>
                  <a:lnTo>
                    <a:pt x="111680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AAC02BF7-57C4-4043-8A63-B18CA106B8BD}"/>
                </a:ext>
              </a:extLst>
            </p:cNvPr>
            <p:cNvSpPr/>
            <p:nvPr/>
          </p:nvSpPr>
          <p:spPr>
            <a:xfrm>
              <a:off x="4289425" y="5326063"/>
              <a:ext cx="1795463" cy="349250"/>
            </a:xfrm>
            <a:custGeom>
              <a:avLst/>
              <a:gdLst>
                <a:gd name="connsiteX0" fmla="*/ 1152525 w 1795463"/>
                <a:gd name="connsiteY0" fmla="*/ 245269 h 347663"/>
                <a:gd name="connsiteX1" fmla="*/ 835819 w 1795463"/>
                <a:gd name="connsiteY1" fmla="*/ 271463 h 347663"/>
                <a:gd name="connsiteX2" fmla="*/ 697707 w 1795463"/>
                <a:gd name="connsiteY2" fmla="*/ 288132 h 347663"/>
                <a:gd name="connsiteX3" fmla="*/ 471488 w 1795463"/>
                <a:gd name="connsiteY3" fmla="*/ 323850 h 347663"/>
                <a:gd name="connsiteX4" fmla="*/ 383382 w 1795463"/>
                <a:gd name="connsiteY4" fmla="*/ 340519 h 347663"/>
                <a:gd name="connsiteX5" fmla="*/ 316707 w 1795463"/>
                <a:gd name="connsiteY5" fmla="*/ 345282 h 347663"/>
                <a:gd name="connsiteX6" fmla="*/ 207169 w 1795463"/>
                <a:gd name="connsiteY6" fmla="*/ 347663 h 347663"/>
                <a:gd name="connsiteX7" fmla="*/ 128588 w 1795463"/>
                <a:gd name="connsiteY7" fmla="*/ 340519 h 347663"/>
                <a:gd name="connsiteX8" fmla="*/ 2382 w 1795463"/>
                <a:gd name="connsiteY8" fmla="*/ 330994 h 347663"/>
                <a:gd name="connsiteX9" fmla="*/ 0 w 1795463"/>
                <a:gd name="connsiteY9" fmla="*/ 147638 h 347663"/>
                <a:gd name="connsiteX10" fmla="*/ 147638 w 1795463"/>
                <a:gd name="connsiteY10" fmla="*/ 161925 h 347663"/>
                <a:gd name="connsiteX11" fmla="*/ 197644 w 1795463"/>
                <a:gd name="connsiteY11" fmla="*/ 166688 h 347663"/>
                <a:gd name="connsiteX12" fmla="*/ 266700 w 1795463"/>
                <a:gd name="connsiteY12" fmla="*/ 169069 h 347663"/>
                <a:gd name="connsiteX13" fmla="*/ 307182 w 1795463"/>
                <a:gd name="connsiteY13" fmla="*/ 166688 h 347663"/>
                <a:gd name="connsiteX14" fmla="*/ 371475 w 1795463"/>
                <a:gd name="connsiteY14" fmla="*/ 159544 h 347663"/>
                <a:gd name="connsiteX15" fmla="*/ 661988 w 1795463"/>
                <a:gd name="connsiteY15" fmla="*/ 119063 h 347663"/>
                <a:gd name="connsiteX16" fmla="*/ 997744 w 1795463"/>
                <a:gd name="connsiteY16" fmla="*/ 76200 h 347663"/>
                <a:gd name="connsiteX17" fmla="*/ 1435894 w 1795463"/>
                <a:gd name="connsiteY17" fmla="*/ 16669 h 347663"/>
                <a:gd name="connsiteX18" fmla="*/ 1552575 w 1795463"/>
                <a:gd name="connsiteY18" fmla="*/ 0 h 347663"/>
                <a:gd name="connsiteX19" fmla="*/ 1600200 w 1795463"/>
                <a:gd name="connsiteY19" fmla="*/ 9525 h 347663"/>
                <a:gd name="connsiteX20" fmla="*/ 1659732 w 1795463"/>
                <a:gd name="connsiteY20" fmla="*/ 19050 h 347663"/>
                <a:gd name="connsiteX21" fmla="*/ 1724025 w 1795463"/>
                <a:gd name="connsiteY21" fmla="*/ 23813 h 347663"/>
                <a:gd name="connsiteX22" fmla="*/ 1795463 w 1795463"/>
                <a:gd name="connsiteY22" fmla="*/ 23813 h 347663"/>
                <a:gd name="connsiteX23" fmla="*/ 1783557 w 1795463"/>
                <a:gd name="connsiteY23" fmla="*/ 250032 h 347663"/>
                <a:gd name="connsiteX24" fmla="*/ 1512094 w 1795463"/>
                <a:gd name="connsiteY24" fmla="*/ 233363 h 347663"/>
                <a:gd name="connsiteX25" fmla="*/ 1333500 w 1795463"/>
                <a:gd name="connsiteY25" fmla="*/ 233363 h 347663"/>
                <a:gd name="connsiteX26" fmla="*/ 1152525 w 1795463"/>
                <a:gd name="connsiteY26" fmla="*/ 245269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5463" h="347663">
                  <a:moveTo>
                    <a:pt x="1152525" y="245269"/>
                  </a:moveTo>
                  <a:lnTo>
                    <a:pt x="835819" y="271463"/>
                  </a:lnTo>
                  <a:lnTo>
                    <a:pt x="697707" y="288132"/>
                  </a:lnTo>
                  <a:lnTo>
                    <a:pt x="471488" y="323850"/>
                  </a:lnTo>
                  <a:lnTo>
                    <a:pt x="383382" y="340519"/>
                  </a:lnTo>
                  <a:lnTo>
                    <a:pt x="316707" y="345282"/>
                  </a:lnTo>
                  <a:lnTo>
                    <a:pt x="207169" y="347663"/>
                  </a:lnTo>
                  <a:lnTo>
                    <a:pt x="128588" y="340519"/>
                  </a:lnTo>
                  <a:lnTo>
                    <a:pt x="2382" y="330994"/>
                  </a:lnTo>
                  <a:lnTo>
                    <a:pt x="0" y="147638"/>
                  </a:lnTo>
                  <a:lnTo>
                    <a:pt x="147638" y="161925"/>
                  </a:lnTo>
                  <a:lnTo>
                    <a:pt x="197644" y="166688"/>
                  </a:lnTo>
                  <a:lnTo>
                    <a:pt x="266700" y="169069"/>
                  </a:lnTo>
                  <a:lnTo>
                    <a:pt x="307182" y="166688"/>
                  </a:lnTo>
                  <a:lnTo>
                    <a:pt x="371475" y="159544"/>
                  </a:lnTo>
                  <a:lnTo>
                    <a:pt x="661988" y="119063"/>
                  </a:lnTo>
                  <a:lnTo>
                    <a:pt x="997744" y="76200"/>
                  </a:lnTo>
                  <a:lnTo>
                    <a:pt x="1435894" y="16669"/>
                  </a:lnTo>
                  <a:lnTo>
                    <a:pt x="1552575" y="0"/>
                  </a:lnTo>
                  <a:lnTo>
                    <a:pt x="1600200" y="9525"/>
                  </a:lnTo>
                  <a:lnTo>
                    <a:pt x="1659732" y="19050"/>
                  </a:lnTo>
                  <a:lnTo>
                    <a:pt x="1724025" y="23813"/>
                  </a:lnTo>
                  <a:lnTo>
                    <a:pt x="1795463" y="23813"/>
                  </a:lnTo>
                  <a:lnTo>
                    <a:pt x="1783557" y="250032"/>
                  </a:lnTo>
                  <a:lnTo>
                    <a:pt x="1512094" y="233363"/>
                  </a:lnTo>
                  <a:lnTo>
                    <a:pt x="1333500" y="233363"/>
                  </a:lnTo>
                  <a:lnTo>
                    <a:pt x="1152525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00170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3F69B8A-2510-4AB6-8838-6D08483E7712}"/>
              </a:ext>
            </a:extLst>
          </p:cNvPr>
          <p:cNvGrpSpPr/>
          <p:nvPr/>
        </p:nvGrpSpPr>
        <p:grpSpPr>
          <a:xfrm>
            <a:off x="2671763" y="1417638"/>
            <a:ext cx="4419600" cy="4467225"/>
            <a:chOff x="2671763" y="1417638"/>
            <a:chExt cx="4419600" cy="44672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6773327-0EB1-944A-9DF6-5F9AF34C9DAF}"/>
                </a:ext>
              </a:extLst>
            </p:cNvPr>
            <p:cNvSpPr/>
            <p:nvPr/>
          </p:nvSpPr>
          <p:spPr>
            <a:xfrm>
              <a:off x="2852738" y="1981200"/>
              <a:ext cx="1090612" cy="1152525"/>
            </a:xfrm>
            <a:custGeom>
              <a:avLst/>
              <a:gdLst>
                <a:gd name="connsiteX0" fmla="*/ 542925 w 1090612"/>
                <a:gd name="connsiteY0" fmla="*/ 819150 h 1152525"/>
                <a:gd name="connsiteX1" fmla="*/ 359568 w 1090612"/>
                <a:gd name="connsiteY1" fmla="*/ 950119 h 1152525"/>
                <a:gd name="connsiteX2" fmla="*/ 121443 w 1090612"/>
                <a:gd name="connsiteY2" fmla="*/ 1102519 h 1152525"/>
                <a:gd name="connsiteX3" fmla="*/ 50006 w 1090612"/>
                <a:gd name="connsiteY3" fmla="*/ 1145381 h 1152525"/>
                <a:gd name="connsiteX4" fmla="*/ 26193 w 1090612"/>
                <a:gd name="connsiteY4" fmla="*/ 1152525 h 1152525"/>
                <a:gd name="connsiteX5" fmla="*/ 7143 w 1090612"/>
                <a:gd name="connsiteY5" fmla="*/ 1152525 h 1152525"/>
                <a:gd name="connsiteX6" fmla="*/ 0 w 1090612"/>
                <a:gd name="connsiteY6" fmla="*/ 1140619 h 1152525"/>
                <a:gd name="connsiteX7" fmla="*/ 2381 w 1090612"/>
                <a:gd name="connsiteY7" fmla="*/ 1116806 h 1152525"/>
                <a:gd name="connsiteX8" fmla="*/ 19050 w 1090612"/>
                <a:gd name="connsiteY8" fmla="*/ 1088231 h 1152525"/>
                <a:gd name="connsiteX9" fmla="*/ 116681 w 1090612"/>
                <a:gd name="connsiteY9" fmla="*/ 992981 h 1152525"/>
                <a:gd name="connsiteX10" fmla="*/ 240506 w 1090612"/>
                <a:gd name="connsiteY10" fmla="*/ 871538 h 1152525"/>
                <a:gd name="connsiteX11" fmla="*/ 381000 w 1090612"/>
                <a:gd name="connsiteY11" fmla="*/ 714375 h 1152525"/>
                <a:gd name="connsiteX12" fmla="*/ 521493 w 1090612"/>
                <a:gd name="connsiteY12" fmla="*/ 547688 h 1152525"/>
                <a:gd name="connsiteX13" fmla="*/ 607218 w 1090612"/>
                <a:gd name="connsiteY13" fmla="*/ 440531 h 1152525"/>
                <a:gd name="connsiteX14" fmla="*/ 671512 w 1090612"/>
                <a:gd name="connsiteY14" fmla="*/ 338138 h 1152525"/>
                <a:gd name="connsiteX15" fmla="*/ 709612 w 1090612"/>
                <a:gd name="connsiteY15" fmla="*/ 264319 h 1152525"/>
                <a:gd name="connsiteX16" fmla="*/ 711993 w 1090612"/>
                <a:gd name="connsiteY16" fmla="*/ 235744 h 1152525"/>
                <a:gd name="connsiteX17" fmla="*/ 700087 w 1090612"/>
                <a:gd name="connsiteY17" fmla="*/ 204788 h 1152525"/>
                <a:gd name="connsiteX18" fmla="*/ 661987 w 1090612"/>
                <a:gd name="connsiteY18" fmla="*/ 154781 h 1152525"/>
                <a:gd name="connsiteX19" fmla="*/ 619125 w 1090612"/>
                <a:gd name="connsiteY19" fmla="*/ 107156 h 1152525"/>
                <a:gd name="connsiteX20" fmla="*/ 583406 w 1090612"/>
                <a:gd name="connsiteY20" fmla="*/ 73819 h 1152525"/>
                <a:gd name="connsiteX21" fmla="*/ 566737 w 1090612"/>
                <a:gd name="connsiteY21" fmla="*/ 52388 h 1152525"/>
                <a:gd name="connsiteX22" fmla="*/ 559593 w 1090612"/>
                <a:gd name="connsiteY22" fmla="*/ 28575 h 1152525"/>
                <a:gd name="connsiteX23" fmla="*/ 561975 w 1090612"/>
                <a:gd name="connsiteY23" fmla="*/ 9525 h 1152525"/>
                <a:gd name="connsiteX24" fmla="*/ 571500 w 1090612"/>
                <a:gd name="connsiteY24" fmla="*/ 0 h 1152525"/>
                <a:gd name="connsiteX25" fmla="*/ 595312 w 1090612"/>
                <a:gd name="connsiteY25" fmla="*/ 4763 h 1152525"/>
                <a:gd name="connsiteX26" fmla="*/ 631031 w 1090612"/>
                <a:gd name="connsiteY26" fmla="*/ 19050 h 1152525"/>
                <a:gd name="connsiteX27" fmla="*/ 723900 w 1090612"/>
                <a:gd name="connsiteY27" fmla="*/ 59531 h 1152525"/>
                <a:gd name="connsiteX28" fmla="*/ 831056 w 1090612"/>
                <a:gd name="connsiteY28" fmla="*/ 116681 h 1152525"/>
                <a:gd name="connsiteX29" fmla="*/ 888206 w 1090612"/>
                <a:gd name="connsiteY29" fmla="*/ 157163 h 1152525"/>
                <a:gd name="connsiteX30" fmla="*/ 945356 w 1090612"/>
                <a:gd name="connsiteY30" fmla="*/ 204788 h 1152525"/>
                <a:gd name="connsiteX31" fmla="*/ 1000125 w 1090612"/>
                <a:gd name="connsiteY31" fmla="*/ 254794 h 1152525"/>
                <a:gd name="connsiteX32" fmla="*/ 1050131 w 1090612"/>
                <a:gd name="connsiteY32" fmla="*/ 311944 h 1152525"/>
                <a:gd name="connsiteX33" fmla="*/ 1076325 w 1090612"/>
                <a:gd name="connsiteY33" fmla="*/ 347663 h 1152525"/>
                <a:gd name="connsiteX34" fmla="*/ 1088231 w 1090612"/>
                <a:gd name="connsiteY34" fmla="*/ 371475 h 1152525"/>
                <a:gd name="connsiteX35" fmla="*/ 1090612 w 1090612"/>
                <a:gd name="connsiteY35" fmla="*/ 392906 h 1152525"/>
                <a:gd name="connsiteX36" fmla="*/ 1085850 w 1090612"/>
                <a:gd name="connsiteY36" fmla="*/ 416719 h 1152525"/>
                <a:gd name="connsiteX37" fmla="*/ 1069181 w 1090612"/>
                <a:gd name="connsiteY37" fmla="*/ 431006 h 1152525"/>
                <a:gd name="connsiteX38" fmla="*/ 1028700 w 1090612"/>
                <a:gd name="connsiteY38" fmla="*/ 442913 h 1152525"/>
                <a:gd name="connsiteX39" fmla="*/ 1002506 w 1090612"/>
                <a:gd name="connsiteY39" fmla="*/ 452438 h 1152525"/>
                <a:gd name="connsiteX40" fmla="*/ 876300 w 1090612"/>
                <a:gd name="connsiteY40" fmla="*/ 547688 h 1152525"/>
                <a:gd name="connsiteX41" fmla="*/ 740568 w 1090612"/>
                <a:gd name="connsiteY41" fmla="*/ 669131 h 1152525"/>
                <a:gd name="connsiteX42" fmla="*/ 542925 w 1090612"/>
                <a:gd name="connsiteY42" fmla="*/ 8191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0612" h="1152525">
                  <a:moveTo>
                    <a:pt x="542925" y="819150"/>
                  </a:moveTo>
                  <a:lnTo>
                    <a:pt x="359568" y="950119"/>
                  </a:lnTo>
                  <a:lnTo>
                    <a:pt x="121443" y="1102519"/>
                  </a:lnTo>
                  <a:lnTo>
                    <a:pt x="50006" y="1145381"/>
                  </a:lnTo>
                  <a:lnTo>
                    <a:pt x="26193" y="1152525"/>
                  </a:lnTo>
                  <a:lnTo>
                    <a:pt x="7143" y="1152525"/>
                  </a:lnTo>
                  <a:lnTo>
                    <a:pt x="0" y="1140619"/>
                  </a:lnTo>
                  <a:lnTo>
                    <a:pt x="2381" y="1116806"/>
                  </a:lnTo>
                  <a:lnTo>
                    <a:pt x="19050" y="1088231"/>
                  </a:lnTo>
                  <a:lnTo>
                    <a:pt x="116681" y="992981"/>
                  </a:lnTo>
                  <a:lnTo>
                    <a:pt x="240506" y="871538"/>
                  </a:lnTo>
                  <a:lnTo>
                    <a:pt x="381000" y="714375"/>
                  </a:lnTo>
                  <a:lnTo>
                    <a:pt x="521493" y="547688"/>
                  </a:lnTo>
                  <a:lnTo>
                    <a:pt x="607218" y="440531"/>
                  </a:lnTo>
                  <a:lnTo>
                    <a:pt x="671512" y="338138"/>
                  </a:lnTo>
                  <a:lnTo>
                    <a:pt x="709612" y="264319"/>
                  </a:lnTo>
                  <a:lnTo>
                    <a:pt x="711993" y="235744"/>
                  </a:lnTo>
                  <a:lnTo>
                    <a:pt x="700087" y="204788"/>
                  </a:lnTo>
                  <a:lnTo>
                    <a:pt x="661987" y="154781"/>
                  </a:lnTo>
                  <a:lnTo>
                    <a:pt x="619125" y="107156"/>
                  </a:lnTo>
                  <a:lnTo>
                    <a:pt x="583406" y="73819"/>
                  </a:lnTo>
                  <a:lnTo>
                    <a:pt x="566737" y="52388"/>
                  </a:lnTo>
                  <a:lnTo>
                    <a:pt x="559593" y="28575"/>
                  </a:lnTo>
                  <a:lnTo>
                    <a:pt x="561975" y="9525"/>
                  </a:lnTo>
                  <a:lnTo>
                    <a:pt x="571500" y="0"/>
                  </a:lnTo>
                  <a:lnTo>
                    <a:pt x="595312" y="4763"/>
                  </a:lnTo>
                  <a:lnTo>
                    <a:pt x="631031" y="19050"/>
                  </a:lnTo>
                  <a:lnTo>
                    <a:pt x="723900" y="59531"/>
                  </a:lnTo>
                  <a:lnTo>
                    <a:pt x="831056" y="116681"/>
                  </a:lnTo>
                  <a:lnTo>
                    <a:pt x="888206" y="157163"/>
                  </a:lnTo>
                  <a:lnTo>
                    <a:pt x="945356" y="204788"/>
                  </a:lnTo>
                  <a:lnTo>
                    <a:pt x="1000125" y="254794"/>
                  </a:lnTo>
                  <a:lnTo>
                    <a:pt x="1050131" y="311944"/>
                  </a:lnTo>
                  <a:lnTo>
                    <a:pt x="1076325" y="347663"/>
                  </a:lnTo>
                  <a:lnTo>
                    <a:pt x="1088231" y="371475"/>
                  </a:lnTo>
                  <a:lnTo>
                    <a:pt x="1090612" y="392906"/>
                  </a:lnTo>
                  <a:lnTo>
                    <a:pt x="1085850" y="416719"/>
                  </a:lnTo>
                  <a:lnTo>
                    <a:pt x="1069181" y="431006"/>
                  </a:lnTo>
                  <a:lnTo>
                    <a:pt x="1028700" y="442913"/>
                  </a:lnTo>
                  <a:lnTo>
                    <a:pt x="1002506" y="452438"/>
                  </a:lnTo>
                  <a:lnTo>
                    <a:pt x="876300" y="547688"/>
                  </a:lnTo>
                  <a:lnTo>
                    <a:pt x="740568" y="669131"/>
                  </a:lnTo>
                  <a:lnTo>
                    <a:pt x="542925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2844B26-898F-BF4F-AF0C-773A37C0C506}"/>
                </a:ext>
              </a:extLst>
            </p:cNvPr>
            <p:cNvSpPr/>
            <p:nvPr/>
          </p:nvSpPr>
          <p:spPr>
            <a:xfrm>
              <a:off x="4494213" y="1417638"/>
              <a:ext cx="517525" cy="1657350"/>
            </a:xfrm>
            <a:custGeom>
              <a:avLst/>
              <a:gdLst>
                <a:gd name="connsiteX0" fmla="*/ 230981 w 519112"/>
                <a:gd name="connsiteY0" fmla="*/ 795337 h 1657350"/>
                <a:gd name="connsiteX1" fmla="*/ 226219 w 519112"/>
                <a:gd name="connsiteY1" fmla="*/ 304800 h 1657350"/>
                <a:gd name="connsiteX2" fmla="*/ 216694 w 519112"/>
                <a:gd name="connsiteY2" fmla="*/ 264319 h 1657350"/>
                <a:gd name="connsiteX3" fmla="*/ 202406 w 519112"/>
                <a:gd name="connsiteY3" fmla="*/ 230981 h 1657350"/>
                <a:gd name="connsiteX4" fmla="*/ 173831 w 519112"/>
                <a:gd name="connsiteY4" fmla="*/ 192881 h 1657350"/>
                <a:gd name="connsiteX5" fmla="*/ 126206 w 519112"/>
                <a:gd name="connsiteY5" fmla="*/ 147637 h 1657350"/>
                <a:gd name="connsiteX6" fmla="*/ 16669 w 519112"/>
                <a:gd name="connsiteY6" fmla="*/ 64294 h 1657350"/>
                <a:gd name="connsiteX7" fmla="*/ 0 w 519112"/>
                <a:gd name="connsiteY7" fmla="*/ 50006 h 1657350"/>
                <a:gd name="connsiteX8" fmla="*/ 0 w 519112"/>
                <a:gd name="connsiteY8" fmla="*/ 28575 h 1657350"/>
                <a:gd name="connsiteX9" fmla="*/ 7144 w 519112"/>
                <a:gd name="connsiteY9" fmla="*/ 14287 h 1657350"/>
                <a:gd name="connsiteX10" fmla="*/ 33337 w 519112"/>
                <a:gd name="connsiteY10" fmla="*/ 4762 h 1657350"/>
                <a:gd name="connsiteX11" fmla="*/ 76200 w 519112"/>
                <a:gd name="connsiteY11" fmla="*/ 0 h 1657350"/>
                <a:gd name="connsiteX12" fmla="*/ 142875 w 519112"/>
                <a:gd name="connsiteY12" fmla="*/ 9525 h 1657350"/>
                <a:gd name="connsiteX13" fmla="*/ 228600 w 519112"/>
                <a:gd name="connsiteY13" fmla="*/ 26194 h 1657350"/>
                <a:gd name="connsiteX14" fmla="*/ 307181 w 519112"/>
                <a:gd name="connsiteY14" fmla="*/ 52387 h 1657350"/>
                <a:gd name="connsiteX15" fmla="*/ 376237 w 519112"/>
                <a:gd name="connsiteY15" fmla="*/ 83344 h 1657350"/>
                <a:gd name="connsiteX16" fmla="*/ 421481 w 519112"/>
                <a:gd name="connsiteY16" fmla="*/ 109537 h 1657350"/>
                <a:gd name="connsiteX17" fmla="*/ 459581 w 519112"/>
                <a:gd name="connsiteY17" fmla="*/ 133350 h 1657350"/>
                <a:gd name="connsiteX18" fmla="*/ 492919 w 519112"/>
                <a:gd name="connsiteY18" fmla="*/ 161925 h 1657350"/>
                <a:gd name="connsiteX19" fmla="*/ 511969 w 519112"/>
                <a:gd name="connsiteY19" fmla="*/ 188119 h 1657350"/>
                <a:gd name="connsiteX20" fmla="*/ 519112 w 519112"/>
                <a:gd name="connsiteY20" fmla="*/ 221456 h 1657350"/>
                <a:gd name="connsiteX21" fmla="*/ 516731 w 519112"/>
                <a:gd name="connsiteY21" fmla="*/ 252412 h 1657350"/>
                <a:gd name="connsiteX22" fmla="*/ 497681 w 519112"/>
                <a:gd name="connsiteY22" fmla="*/ 290512 h 1657350"/>
                <a:gd name="connsiteX23" fmla="*/ 483394 w 519112"/>
                <a:gd name="connsiteY23" fmla="*/ 328612 h 1657350"/>
                <a:gd name="connsiteX24" fmla="*/ 473869 w 519112"/>
                <a:gd name="connsiteY24" fmla="*/ 390525 h 1657350"/>
                <a:gd name="connsiteX25" fmla="*/ 473869 w 519112"/>
                <a:gd name="connsiteY25" fmla="*/ 726281 h 1657350"/>
                <a:gd name="connsiteX26" fmla="*/ 476250 w 519112"/>
                <a:gd name="connsiteY26" fmla="*/ 1109662 h 1657350"/>
                <a:gd name="connsiteX27" fmla="*/ 471487 w 519112"/>
                <a:gd name="connsiteY27" fmla="*/ 1283494 h 1657350"/>
                <a:gd name="connsiteX28" fmla="*/ 464344 w 519112"/>
                <a:gd name="connsiteY28" fmla="*/ 1347787 h 1657350"/>
                <a:gd name="connsiteX29" fmla="*/ 454819 w 519112"/>
                <a:gd name="connsiteY29" fmla="*/ 1390650 h 1657350"/>
                <a:gd name="connsiteX30" fmla="*/ 440531 w 519112"/>
                <a:gd name="connsiteY30" fmla="*/ 1438275 h 1657350"/>
                <a:gd name="connsiteX31" fmla="*/ 395287 w 519112"/>
                <a:gd name="connsiteY31" fmla="*/ 1521619 h 1657350"/>
                <a:gd name="connsiteX32" fmla="*/ 345281 w 519112"/>
                <a:gd name="connsiteY32" fmla="*/ 1578769 h 1657350"/>
                <a:gd name="connsiteX33" fmla="*/ 261937 w 519112"/>
                <a:gd name="connsiteY33" fmla="*/ 1654969 h 1657350"/>
                <a:gd name="connsiteX34" fmla="*/ 242887 w 519112"/>
                <a:gd name="connsiteY34" fmla="*/ 1657350 h 1657350"/>
                <a:gd name="connsiteX35" fmla="*/ 214312 w 519112"/>
                <a:gd name="connsiteY35" fmla="*/ 1645444 h 1657350"/>
                <a:gd name="connsiteX36" fmla="*/ 183356 w 519112"/>
                <a:gd name="connsiteY36" fmla="*/ 1609725 h 1657350"/>
                <a:gd name="connsiteX37" fmla="*/ 145256 w 519112"/>
                <a:gd name="connsiteY37" fmla="*/ 1543050 h 1657350"/>
                <a:gd name="connsiteX38" fmla="*/ 126206 w 519112"/>
                <a:gd name="connsiteY38" fmla="*/ 1500187 h 1657350"/>
                <a:gd name="connsiteX39" fmla="*/ 204787 w 519112"/>
                <a:gd name="connsiteY39" fmla="*/ 1200150 h 1657350"/>
                <a:gd name="connsiteX40" fmla="*/ 223837 w 519112"/>
                <a:gd name="connsiteY40" fmla="*/ 1133475 h 1657350"/>
                <a:gd name="connsiteX41" fmla="*/ 228600 w 519112"/>
                <a:gd name="connsiteY41" fmla="*/ 1069181 h 1657350"/>
                <a:gd name="connsiteX42" fmla="*/ 230981 w 519112"/>
                <a:gd name="connsiteY42" fmla="*/ 795337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2" h="1657350">
                  <a:moveTo>
                    <a:pt x="230981" y="795337"/>
                  </a:moveTo>
                  <a:cubicBezTo>
                    <a:pt x="229394" y="631825"/>
                    <a:pt x="227806" y="468312"/>
                    <a:pt x="226219" y="304800"/>
                  </a:cubicBezTo>
                  <a:lnTo>
                    <a:pt x="216694" y="264319"/>
                  </a:lnTo>
                  <a:lnTo>
                    <a:pt x="202406" y="230981"/>
                  </a:lnTo>
                  <a:lnTo>
                    <a:pt x="173831" y="192881"/>
                  </a:lnTo>
                  <a:lnTo>
                    <a:pt x="126206" y="147637"/>
                  </a:lnTo>
                  <a:lnTo>
                    <a:pt x="16669" y="64294"/>
                  </a:lnTo>
                  <a:lnTo>
                    <a:pt x="0" y="50006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3337" y="4762"/>
                  </a:lnTo>
                  <a:lnTo>
                    <a:pt x="76200" y="0"/>
                  </a:lnTo>
                  <a:lnTo>
                    <a:pt x="142875" y="9525"/>
                  </a:lnTo>
                  <a:lnTo>
                    <a:pt x="228600" y="26194"/>
                  </a:lnTo>
                  <a:lnTo>
                    <a:pt x="307181" y="52387"/>
                  </a:lnTo>
                  <a:lnTo>
                    <a:pt x="376237" y="83344"/>
                  </a:lnTo>
                  <a:lnTo>
                    <a:pt x="421481" y="109537"/>
                  </a:lnTo>
                  <a:lnTo>
                    <a:pt x="459581" y="133350"/>
                  </a:lnTo>
                  <a:lnTo>
                    <a:pt x="492919" y="161925"/>
                  </a:lnTo>
                  <a:lnTo>
                    <a:pt x="511969" y="188119"/>
                  </a:lnTo>
                  <a:lnTo>
                    <a:pt x="519112" y="221456"/>
                  </a:lnTo>
                  <a:lnTo>
                    <a:pt x="516731" y="252412"/>
                  </a:lnTo>
                  <a:lnTo>
                    <a:pt x="497681" y="290512"/>
                  </a:lnTo>
                  <a:lnTo>
                    <a:pt x="483394" y="328612"/>
                  </a:lnTo>
                  <a:lnTo>
                    <a:pt x="473869" y="390525"/>
                  </a:lnTo>
                  <a:lnTo>
                    <a:pt x="473869" y="726281"/>
                  </a:lnTo>
                  <a:cubicBezTo>
                    <a:pt x="474663" y="854075"/>
                    <a:pt x="478631" y="1006078"/>
                    <a:pt x="476250" y="1109662"/>
                  </a:cubicBezTo>
                  <a:lnTo>
                    <a:pt x="471487" y="1283494"/>
                  </a:lnTo>
                  <a:lnTo>
                    <a:pt x="464344" y="1347787"/>
                  </a:lnTo>
                  <a:lnTo>
                    <a:pt x="454819" y="1390650"/>
                  </a:lnTo>
                  <a:lnTo>
                    <a:pt x="440531" y="1438275"/>
                  </a:lnTo>
                  <a:lnTo>
                    <a:pt x="395287" y="1521619"/>
                  </a:lnTo>
                  <a:lnTo>
                    <a:pt x="345281" y="1578769"/>
                  </a:lnTo>
                  <a:lnTo>
                    <a:pt x="261937" y="1654969"/>
                  </a:lnTo>
                  <a:lnTo>
                    <a:pt x="242887" y="1657350"/>
                  </a:lnTo>
                  <a:lnTo>
                    <a:pt x="214312" y="1645444"/>
                  </a:lnTo>
                  <a:lnTo>
                    <a:pt x="183356" y="1609725"/>
                  </a:lnTo>
                  <a:lnTo>
                    <a:pt x="145256" y="1543050"/>
                  </a:lnTo>
                  <a:lnTo>
                    <a:pt x="126206" y="1500187"/>
                  </a:lnTo>
                  <a:lnTo>
                    <a:pt x="204787" y="1200150"/>
                  </a:lnTo>
                  <a:lnTo>
                    <a:pt x="223837" y="1133475"/>
                  </a:lnTo>
                  <a:lnTo>
                    <a:pt x="228600" y="1069181"/>
                  </a:lnTo>
                  <a:cubicBezTo>
                    <a:pt x="229394" y="977900"/>
                    <a:pt x="230187" y="886618"/>
                    <a:pt x="230981" y="795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E580C7DB-98F2-D04F-A159-8AB03562C63D}"/>
                </a:ext>
              </a:extLst>
            </p:cNvPr>
            <p:cNvSpPr/>
            <p:nvPr/>
          </p:nvSpPr>
          <p:spPr>
            <a:xfrm>
              <a:off x="6113463" y="1944688"/>
              <a:ext cx="977900" cy="819150"/>
            </a:xfrm>
            <a:custGeom>
              <a:avLst/>
              <a:gdLst>
                <a:gd name="connsiteX0" fmla="*/ 626269 w 978694"/>
                <a:gd name="connsiteY0" fmla="*/ 619125 h 819150"/>
                <a:gd name="connsiteX1" fmla="*/ 345281 w 978694"/>
                <a:gd name="connsiteY1" fmla="*/ 350044 h 819150"/>
                <a:gd name="connsiteX2" fmla="*/ 164306 w 978694"/>
                <a:gd name="connsiteY2" fmla="*/ 183357 h 819150"/>
                <a:gd name="connsiteX3" fmla="*/ 33337 w 978694"/>
                <a:gd name="connsiteY3" fmla="*/ 73819 h 819150"/>
                <a:gd name="connsiteX4" fmla="*/ 11906 w 978694"/>
                <a:gd name="connsiteY4" fmla="*/ 54769 h 819150"/>
                <a:gd name="connsiteX5" fmla="*/ 0 w 978694"/>
                <a:gd name="connsiteY5" fmla="*/ 38100 h 819150"/>
                <a:gd name="connsiteX6" fmla="*/ 0 w 978694"/>
                <a:gd name="connsiteY6" fmla="*/ 14288 h 819150"/>
                <a:gd name="connsiteX7" fmla="*/ 7144 w 978694"/>
                <a:gd name="connsiteY7" fmla="*/ 4763 h 819150"/>
                <a:gd name="connsiteX8" fmla="*/ 28575 w 978694"/>
                <a:gd name="connsiteY8" fmla="*/ 0 h 819150"/>
                <a:gd name="connsiteX9" fmla="*/ 64294 w 978694"/>
                <a:gd name="connsiteY9" fmla="*/ 7144 h 819150"/>
                <a:gd name="connsiteX10" fmla="*/ 269081 w 978694"/>
                <a:gd name="connsiteY10" fmla="*/ 88107 h 819150"/>
                <a:gd name="connsiteX11" fmla="*/ 476250 w 978694"/>
                <a:gd name="connsiteY11" fmla="*/ 164307 h 819150"/>
                <a:gd name="connsiteX12" fmla="*/ 621506 w 978694"/>
                <a:gd name="connsiteY12" fmla="*/ 211932 h 819150"/>
                <a:gd name="connsiteX13" fmla="*/ 659606 w 978694"/>
                <a:gd name="connsiteY13" fmla="*/ 245269 h 819150"/>
                <a:gd name="connsiteX14" fmla="*/ 726281 w 978694"/>
                <a:gd name="connsiteY14" fmla="*/ 309563 h 819150"/>
                <a:gd name="connsiteX15" fmla="*/ 828675 w 978694"/>
                <a:gd name="connsiteY15" fmla="*/ 414338 h 819150"/>
                <a:gd name="connsiteX16" fmla="*/ 871537 w 978694"/>
                <a:gd name="connsiteY16" fmla="*/ 466725 h 819150"/>
                <a:gd name="connsiteX17" fmla="*/ 912019 w 978694"/>
                <a:gd name="connsiteY17" fmla="*/ 523875 h 819150"/>
                <a:gd name="connsiteX18" fmla="*/ 945356 w 978694"/>
                <a:gd name="connsiteY18" fmla="*/ 578644 h 819150"/>
                <a:gd name="connsiteX19" fmla="*/ 969169 w 978694"/>
                <a:gd name="connsiteY19" fmla="*/ 616744 h 819150"/>
                <a:gd name="connsiteX20" fmla="*/ 976312 w 978694"/>
                <a:gd name="connsiteY20" fmla="*/ 647700 h 819150"/>
                <a:gd name="connsiteX21" fmla="*/ 978694 w 978694"/>
                <a:gd name="connsiteY21" fmla="*/ 690563 h 819150"/>
                <a:gd name="connsiteX22" fmla="*/ 971550 w 978694"/>
                <a:gd name="connsiteY22" fmla="*/ 742950 h 819150"/>
                <a:gd name="connsiteX23" fmla="*/ 952500 w 978694"/>
                <a:gd name="connsiteY23" fmla="*/ 781050 h 819150"/>
                <a:gd name="connsiteX24" fmla="*/ 931069 w 978694"/>
                <a:gd name="connsiteY24" fmla="*/ 807244 h 819150"/>
                <a:gd name="connsiteX25" fmla="*/ 912019 w 978694"/>
                <a:gd name="connsiteY25" fmla="*/ 816769 h 819150"/>
                <a:gd name="connsiteX26" fmla="*/ 888206 w 978694"/>
                <a:gd name="connsiteY26" fmla="*/ 819150 h 819150"/>
                <a:gd name="connsiteX27" fmla="*/ 862012 w 978694"/>
                <a:gd name="connsiteY27" fmla="*/ 812007 h 819150"/>
                <a:gd name="connsiteX28" fmla="*/ 819150 w 978694"/>
                <a:gd name="connsiteY28" fmla="*/ 785813 h 819150"/>
                <a:gd name="connsiteX29" fmla="*/ 740569 w 978694"/>
                <a:gd name="connsiteY29" fmla="*/ 728663 h 819150"/>
                <a:gd name="connsiteX30" fmla="*/ 626269 w 978694"/>
                <a:gd name="connsiteY30" fmla="*/ 619125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8694" h="819150">
                  <a:moveTo>
                    <a:pt x="626269" y="619125"/>
                  </a:moveTo>
                  <a:lnTo>
                    <a:pt x="345281" y="350044"/>
                  </a:lnTo>
                  <a:lnTo>
                    <a:pt x="164306" y="183357"/>
                  </a:lnTo>
                  <a:lnTo>
                    <a:pt x="33337" y="73819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8575" y="0"/>
                  </a:lnTo>
                  <a:lnTo>
                    <a:pt x="64294" y="7144"/>
                  </a:lnTo>
                  <a:lnTo>
                    <a:pt x="269081" y="88107"/>
                  </a:lnTo>
                  <a:lnTo>
                    <a:pt x="476250" y="164307"/>
                  </a:lnTo>
                  <a:lnTo>
                    <a:pt x="621506" y="211932"/>
                  </a:lnTo>
                  <a:lnTo>
                    <a:pt x="659606" y="245269"/>
                  </a:lnTo>
                  <a:lnTo>
                    <a:pt x="726281" y="309563"/>
                  </a:lnTo>
                  <a:lnTo>
                    <a:pt x="828675" y="414338"/>
                  </a:lnTo>
                  <a:lnTo>
                    <a:pt x="871537" y="466725"/>
                  </a:lnTo>
                  <a:lnTo>
                    <a:pt x="912019" y="523875"/>
                  </a:lnTo>
                  <a:lnTo>
                    <a:pt x="945356" y="578644"/>
                  </a:lnTo>
                  <a:lnTo>
                    <a:pt x="969169" y="616744"/>
                  </a:lnTo>
                  <a:lnTo>
                    <a:pt x="976312" y="647700"/>
                  </a:lnTo>
                  <a:lnTo>
                    <a:pt x="978694" y="690563"/>
                  </a:lnTo>
                  <a:lnTo>
                    <a:pt x="971550" y="742950"/>
                  </a:lnTo>
                  <a:lnTo>
                    <a:pt x="952500" y="781050"/>
                  </a:lnTo>
                  <a:lnTo>
                    <a:pt x="931069" y="807244"/>
                  </a:lnTo>
                  <a:lnTo>
                    <a:pt x="912019" y="816769"/>
                  </a:lnTo>
                  <a:lnTo>
                    <a:pt x="888206" y="819150"/>
                  </a:lnTo>
                  <a:lnTo>
                    <a:pt x="862012" y="812007"/>
                  </a:lnTo>
                  <a:lnTo>
                    <a:pt x="819150" y="785813"/>
                  </a:lnTo>
                  <a:lnTo>
                    <a:pt x="740569" y="728663"/>
                  </a:lnTo>
                  <a:lnTo>
                    <a:pt x="626269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45444C7-794B-6E4B-92C3-AF988D479396}"/>
                </a:ext>
              </a:extLst>
            </p:cNvPr>
            <p:cNvSpPr/>
            <p:nvPr/>
          </p:nvSpPr>
          <p:spPr>
            <a:xfrm>
              <a:off x="4097338" y="2495550"/>
              <a:ext cx="655637" cy="452438"/>
            </a:xfrm>
            <a:custGeom>
              <a:avLst/>
              <a:gdLst>
                <a:gd name="connsiteX0" fmla="*/ 178594 w 654844"/>
                <a:gd name="connsiteY0" fmla="*/ 145256 h 452438"/>
                <a:gd name="connsiteX1" fmla="*/ 488157 w 654844"/>
                <a:gd name="connsiteY1" fmla="*/ 195263 h 452438"/>
                <a:gd name="connsiteX2" fmla="*/ 509588 w 654844"/>
                <a:gd name="connsiteY2" fmla="*/ 195263 h 452438"/>
                <a:gd name="connsiteX3" fmla="*/ 538163 w 654844"/>
                <a:gd name="connsiteY3" fmla="*/ 185738 h 452438"/>
                <a:gd name="connsiteX4" fmla="*/ 569119 w 654844"/>
                <a:gd name="connsiteY4" fmla="*/ 159544 h 452438"/>
                <a:gd name="connsiteX5" fmla="*/ 654844 w 654844"/>
                <a:gd name="connsiteY5" fmla="*/ 0 h 452438"/>
                <a:gd name="connsiteX6" fmla="*/ 571500 w 654844"/>
                <a:gd name="connsiteY6" fmla="*/ 452438 h 452438"/>
                <a:gd name="connsiteX7" fmla="*/ 519113 w 654844"/>
                <a:gd name="connsiteY7" fmla="*/ 419100 h 452438"/>
                <a:gd name="connsiteX8" fmla="*/ 481013 w 654844"/>
                <a:gd name="connsiteY8" fmla="*/ 376238 h 452438"/>
                <a:gd name="connsiteX9" fmla="*/ 445294 w 654844"/>
                <a:gd name="connsiteY9" fmla="*/ 345281 h 452438"/>
                <a:gd name="connsiteX10" fmla="*/ 409575 w 654844"/>
                <a:gd name="connsiteY10" fmla="*/ 323850 h 452438"/>
                <a:gd name="connsiteX11" fmla="*/ 350044 w 654844"/>
                <a:gd name="connsiteY11" fmla="*/ 292894 h 452438"/>
                <a:gd name="connsiteX12" fmla="*/ 302419 w 654844"/>
                <a:gd name="connsiteY12" fmla="*/ 269081 h 452438"/>
                <a:gd name="connsiteX13" fmla="*/ 245269 w 654844"/>
                <a:gd name="connsiteY13" fmla="*/ 247650 h 452438"/>
                <a:gd name="connsiteX14" fmla="*/ 176213 w 654844"/>
                <a:gd name="connsiteY14" fmla="*/ 221456 h 452438"/>
                <a:gd name="connsiteX15" fmla="*/ 97632 w 654844"/>
                <a:gd name="connsiteY15" fmla="*/ 197644 h 452438"/>
                <a:gd name="connsiteX16" fmla="*/ 30957 w 654844"/>
                <a:gd name="connsiteY16" fmla="*/ 178594 h 452438"/>
                <a:gd name="connsiteX17" fmla="*/ 7144 w 654844"/>
                <a:gd name="connsiteY17" fmla="*/ 161925 h 452438"/>
                <a:gd name="connsiteX18" fmla="*/ 0 w 654844"/>
                <a:gd name="connsiteY18" fmla="*/ 145256 h 452438"/>
                <a:gd name="connsiteX19" fmla="*/ 4763 w 654844"/>
                <a:gd name="connsiteY19" fmla="*/ 130969 h 452438"/>
                <a:gd name="connsiteX20" fmla="*/ 23813 w 654844"/>
                <a:gd name="connsiteY20" fmla="*/ 126206 h 452438"/>
                <a:gd name="connsiteX21" fmla="*/ 178594 w 654844"/>
                <a:gd name="connsiteY21" fmla="*/ 145256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4844" h="452438">
                  <a:moveTo>
                    <a:pt x="178594" y="145256"/>
                  </a:moveTo>
                  <a:lnTo>
                    <a:pt x="488157" y="195263"/>
                  </a:lnTo>
                  <a:lnTo>
                    <a:pt x="509588" y="195263"/>
                  </a:lnTo>
                  <a:lnTo>
                    <a:pt x="538163" y="185738"/>
                  </a:lnTo>
                  <a:lnTo>
                    <a:pt x="569119" y="159544"/>
                  </a:lnTo>
                  <a:lnTo>
                    <a:pt x="654844" y="0"/>
                  </a:lnTo>
                  <a:lnTo>
                    <a:pt x="571500" y="452438"/>
                  </a:lnTo>
                  <a:lnTo>
                    <a:pt x="519113" y="419100"/>
                  </a:lnTo>
                  <a:lnTo>
                    <a:pt x="481013" y="376238"/>
                  </a:lnTo>
                  <a:lnTo>
                    <a:pt x="445294" y="345281"/>
                  </a:lnTo>
                  <a:lnTo>
                    <a:pt x="409575" y="323850"/>
                  </a:lnTo>
                  <a:lnTo>
                    <a:pt x="350044" y="292894"/>
                  </a:lnTo>
                  <a:lnTo>
                    <a:pt x="302419" y="269081"/>
                  </a:lnTo>
                  <a:lnTo>
                    <a:pt x="245269" y="247650"/>
                  </a:lnTo>
                  <a:lnTo>
                    <a:pt x="176213" y="221456"/>
                  </a:lnTo>
                  <a:lnTo>
                    <a:pt x="97632" y="197644"/>
                  </a:lnTo>
                  <a:lnTo>
                    <a:pt x="30957" y="178594"/>
                  </a:lnTo>
                  <a:lnTo>
                    <a:pt x="7144" y="161925"/>
                  </a:lnTo>
                  <a:lnTo>
                    <a:pt x="0" y="145256"/>
                  </a:lnTo>
                  <a:lnTo>
                    <a:pt x="4763" y="130969"/>
                  </a:lnTo>
                  <a:lnTo>
                    <a:pt x="23813" y="126206"/>
                  </a:lnTo>
                  <a:lnTo>
                    <a:pt x="178594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E60C461-D0AC-B44B-A338-C2F0F5043325}"/>
                </a:ext>
              </a:extLst>
            </p:cNvPr>
            <p:cNvSpPr/>
            <p:nvPr/>
          </p:nvSpPr>
          <p:spPr>
            <a:xfrm>
              <a:off x="2671763" y="2132013"/>
              <a:ext cx="3324225" cy="2538412"/>
            </a:xfrm>
            <a:custGeom>
              <a:avLst/>
              <a:gdLst>
                <a:gd name="connsiteX0" fmla="*/ 2355684 w 3324472"/>
                <a:gd name="connsiteY0" fmla="*/ 1152348 h 2539244"/>
                <a:gd name="connsiteX1" fmla="*/ 2032755 w 3324472"/>
                <a:gd name="connsiteY1" fmla="*/ 1420889 h 2539244"/>
                <a:gd name="connsiteX2" fmla="*/ 1889986 w 3324472"/>
                <a:gd name="connsiteY2" fmla="*/ 1556859 h 2539244"/>
                <a:gd name="connsiteX3" fmla="*/ 1682632 w 3324472"/>
                <a:gd name="connsiteY3" fmla="*/ 1699628 h 2539244"/>
                <a:gd name="connsiteX4" fmla="*/ 1539863 w 3324472"/>
                <a:gd name="connsiteY4" fmla="*/ 1801606 h 2539244"/>
                <a:gd name="connsiteX5" fmla="*/ 1267922 w 3324472"/>
                <a:gd name="connsiteY5" fmla="*/ 1961371 h 2539244"/>
                <a:gd name="connsiteX6" fmla="*/ 1006180 w 3324472"/>
                <a:gd name="connsiteY6" fmla="*/ 2114337 h 2539244"/>
                <a:gd name="connsiteX7" fmla="*/ 792026 w 3324472"/>
                <a:gd name="connsiteY7" fmla="*/ 2229912 h 2539244"/>
                <a:gd name="connsiteX8" fmla="*/ 584672 w 3324472"/>
                <a:gd name="connsiteY8" fmla="*/ 2331890 h 2539244"/>
                <a:gd name="connsiteX9" fmla="*/ 336526 w 3324472"/>
                <a:gd name="connsiteY9" fmla="*/ 2433867 h 2539244"/>
                <a:gd name="connsiteX10" fmla="*/ 95179 w 3324472"/>
                <a:gd name="connsiteY10" fmla="*/ 2518849 h 2539244"/>
                <a:gd name="connsiteX11" fmla="*/ 23794 w 3324472"/>
                <a:gd name="connsiteY11" fmla="*/ 2539244 h 2539244"/>
                <a:gd name="connsiteX12" fmla="*/ 6798 w 3324472"/>
                <a:gd name="connsiteY12" fmla="*/ 2535845 h 2539244"/>
                <a:gd name="connsiteX13" fmla="*/ 3399 w 3324472"/>
                <a:gd name="connsiteY13" fmla="*/ 2532446 h 2539244"/>
                <a:gd name="connsiteX14" fmla="*/ 0 w 3324472"/>
                <a:gd name="connsiteY14" fmla="*/ 2512050 h 2539244"/>
                <a:gd name="connsiteX15" fmla="*/ 6798 w 3324472"/>
                <a:gd name="connsiteY15" fmla="*/ 2488256 h 2539244"/>
                <a:gd name="connsiteX16" fmla="*/ 16996 w 3324472"/>
                <a:gd name="connsiteY16" fmla="*/ 2481457 h 2539244"/>
                <a:gd name="connsiteX17" fmla="*/ 163164 w 3324472"/>
                <a:gd name="connsiteY17" fmla="*/ 2406673 h 2539244"/>
                <a:gd name="connsiteX18" fmla="*/ 571075 w 3324472"/>
                <a:gd name="connsiteY18" fmla="*/ 2178923 h 2539244"/>
                <a:gd name="connsiteX19" fmla="*/ 890605 w 3324472"/>
                <a:gd name="connsiteY19" fmla="*/ 1988565 h 2539244"/>
                <a:gd name="connsiteX20" fmla="*/ 1206736 w 3324472"/>
                <a:gd name="connsiteY20" fmla="*/ 1784609 h 2539244"/>
                <a:gd name="connsiteX21" fmla="*/ 1458281 w 3324472"/>
                <a:gd name="connsiteY21" fmla="*/ 1614647 h 2539244"/>
                <a:gd name="connsiteX22" fmla="*/ 1618046 w 3324472"/>
                <a:gd name="connsiteY22" fmla="*/ 1495673 h 2539244"/>
                <a:gd name="connsiteX23" fmla="*/ 1771012 w 3324472"/>
                <a:gd name="connsiteY23" fmla="*/ 1366501 h 2539244"/>
                <a:gd name="connsiteX24" fmla="*/ 1947774 w 3324472"/>
                <a:gd name="connsiteY24" fmla="*/ 1216934 h 2539244"/>
                <a:gd name="connsiteX25" fmla="*/ 2226513 w 3324472"/>
                <a:gd name="connsiteY25" fmla="*/ 961989 h 2539244"/>
                <a:gd name="connsiteX26" fmla="*/ 2539244 w 3324472"/>
                <a:gd name="connsiteY26" fmla="*/ 652657 h 2539244"/>
                <a:gd name="connsiteX27" fmla="*/ 2777192 w 3324472"/>
                <a:gd name="connsiteY27" fmla="*/ 404511 h 2539244"/>
                <a:gd name="connsiteX28" fmla="*/ 2892767 w 3324472"/>
                <a:gd name="connsiteY28" fmla="*/ 275340 h 2539244"/>
                <a:gd name="connsiteX29" fmla="*/ 2906364 w 3324472"/>
                <a:gd name="connsiteY29" fmla="*/ 251545 h 2539244"/>
                <a:gd name="connsiteX30" fmla="*/ 2906364 w 3324472"/>
                <a:gd name="connsiteY30" fmla="*/ 227750 h 2539244"/>
                <a:gd name="connsiteX31" fmla="*/ 2906364 w 3324472"/>
                <a:gd name="connsiteY31" fmla="*/ 203955 h 2539244"/>
                <a:gd name="connsiteX32" fmla="*/ 2875771 w 3324472"/>
                <a:gd name="connsiteY32" fmla="*/ 152966 h 2539244"/>
                <a:gd name="connsiteX33" fmla="*/ 2817983 w 3324472"/>
                <a:gd name="connsiteY33" fmla="*/ 64586 h 2539244"/>
                <a:gd name="connsiteX34" fmla="*/ 2804386 w 3324472"/>
                <a:gd name="connsiteY34" fmla="*/ 40791 h 2539244"/>
                <a:gd name="connsiteX35" fmla="*/ 2800987 w 3324472"/>
                <a:gd name="connsiteY35" fmla="*/ 23795 h 2539244"/>
                <a:gd name="connsiteX36" fmla="*/ 2807785 w 3324472"/>
                <a:gd name="connsiteY36" fmla="*/ 6798 h 2539244"/>
                <a:gd name="connsiteX37" fmla="*/ 2824782 w 3324472"/>
                <a:gd name="connsiteY37" fmla="*/ 0 h 2539244"/>
                <a:gd name="connsiteX38" fmla="*/ 2855375 w 3324472"/>
                <a:gd name="connsiteY38" fmla="*/ 6798 h 2539244"/>
                <a:gd name="connsiteX39" fmla="*/ 3025338 w 3324472"/>
                <a:gd name="connsiteY39" fmla="*/ 71384 h 2539244"/>
                <a:gd name="connsiteX40" fmla="*/ 3147711 w 3324472"/>
                <a:gd name="connsiteY40" fmla="*/ 129172 h 2539244"/>
                <a:gd name="connsiteX41" fmla="*/ 3191901 w 3324472"/>
                <a:gd name="connsiteY41" fmla="*/ 156366 h 2539244"/>
                <a:gd name="connsiteX42" fmla="*/ 3246290 w 3324472"/>
                <a:gd name="connsiteY42" fmla="*/ 200556 h 2539244"/>
                <a:gd name="connsiteX43" fmla="*/ 3276883 w 3324472"/>
                <a:gd name="connsiteY43" fmla="*/ 231149 h 2539244"/>
                <a:gd name="connsiteX44" fmla="*/ 3300678 w 3324472"/>
                <a:gd name="connsiteY44" fmla="*/ 268541 h 2539244"/>
                <a:gd name="connsiteX45" fmla="*/ 3321073 w 3324472"/>
                <a:gd name="connsiteY45" fmla="*/ 305933 h 2539244"/>
                <a:gd name="connsiteX46" fmla="*/ 3324472 w 3324472"/>
                <a:gd name="connsiteY46" fmla="*/ 333127 h 2539244"/>
                <a:gd name="connsiteX47" fmla="*/ 3317674 w 3324472"/>
                <a:gd name="connsiteY47" fmla="*/ 353523 h 2539244"/>
                <a:gd name="connsiteX48" fmla="*/ 3300678 w 3324472"/>
                <a:gd name="connsiteY48" fmla="*/ 370519 h 2539244"/>
                <a:gd name="connsiteX49" fmla="*/ 3266685 w 3324472"/>
                <a:gd name="connsiteY49" fmla="*/ 380717 h 2539244"/>
                <a:gd name="connsiteX50" fmla="*/ 3229293 w 3324472"/>
                <a:gd name="connsiteY50" fmla="*/ 397713 h 2539244"/>
                <a:gd name="connsiteX51" fmla="*/ 3178304 w 3324472"/>
                <a:gd name="connsiteY51" fmla="*/ 441903 h 2539244"/>
                <a:gd name="connsiteX52" fmla="*/ 2899565 w 3324472"/>
                <a:gd name="connsiteY52" fmla="*/ 683250 h 2539244"/>
                <a:gd name="connsiteX53" fmla="*/ 2508651 w 3324472"/>
                <a:gd name="connsiteY53" fmla="*/ 1016378 h 2539244"/>
                <a:gd name="connsiteX54" fmla="*/ 2355684 w 3324472"/>
                <a:gd name="connsiteY54" fmla="*/ 1152348 h 253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324472" h="2539244">
                  <a:moveTo>
                    <a:pt x="2355684" y="1152348"/>
                  </a:moveTo>
                  <a:lnTo>
                    <a:pt x="2032755" y="1420889"/>
                  </a:lnTo>
                  <a:lnTo>
                    <a:pt x="1889986" y="1556859"/>
                  </a:lnTo>
                  <a:lnTo>
                    <a:pt x="1682632" y="1699628"/>
                  </a:lnTo>
                  <a:lnTo>
                    <a:pt x="1539863" y="1801606"/>
                  </a:lnTo>
                  <a:lnTo>
                    <a:pt x="1267922" y="1961371"/>
                  </a:lnTo>
                  <a:lnTo>
                    <a:pt x="1006180" y="2114337"/>
                  </a:lnTo>
                  <a:lnTo>
                    <a:pt x="792026" y="2229912"/>
                  </a:lnTo>
                  <a:lnTo>
                    <a:pt x="584672" y="2331890"/>
                  </a:lnTo>
                  <a:lnTo>
                    <a:pt x="336526" y="2433867"/>
                  </a:lnTo>
                  <a:lnTo>
                    <a:pt x="95179" y="2518849"/>
                  </a:lnTo>
                  <a:lnTo>
                    <a:pt x="23794" y="2539244"/>
                  </a:lnTo>
                  <a:lnTo>
                    <a:pt x="6798" y="2535845"/>
                  </a:lnTo>
                  <a:lnTo>
                    <a:pt x="3399" y="2532446"/>
                  </a:lnTo>
                  <a:lnTo>
                    <a:pt x="0" y="2512050"/>
                  </a:lnTo>
                  <a:lnTo>
                    <a:pt x="6798" y="2488256"/>
                  </a:lnTo>
                  <a:lnTo>
                    <a:pt x="16996" y="2481457"/>
                  </a:lnTo>
                  <a:lnTo>
                    <a:pt x="163164" y="2406673"/>
                  </a:lnTo>
                  <a:lnTo>
                    <a:pt x="571075" y="2178923"/>
                  </a:lnTo>
                  <a:lnTo>
                    <a:pt x="890605" y="1988565"/>
                  </a:lnTo>
                  <a:lnTo>
                    <a:pt x="1206736" y="1784609"/>
                  </a:lnTo>
                  <a:lnTo>
                    <a:pt x="1458281" y="1614647"/>
                  </a:lnTo>
                  <a:lnTo>
                    <a:pt x="1618046" y="1495673"/>
                  </a:lnTo>
                  <a:lnTo>
                    <a:pt x="1771012" y="1366501"/>
                  </a:lnTo>
                  <a:lnTo>
                    <a:pt x="1947774" y="1216934"/>
                  </a:lnTo>
                  <a:lnTo>
                    <a:pt x="2226513" y="961989"/>
                  </a:lnTo>
                  <a:lnTo>
                    <a:pt x="2539244" y="652657"/>
                  </a:lnTo>
                  <a:lnTo>
                    <a:pt x="2777192" y="404511"/>
                  </a:lnTo>
                  <a:lnTo>
                    <a:pt x="2892767" y="275340"/>
                  </a:lnTo>
                  <a:lnTo>
                    <a:pt x="2906364" y="251545"/>
                  </a:lnTo>
                  <a:lnTo>
                    <a:pt x="2906364" y="227750"/>
                  </a:lnTo>
                  <a:lnTo>
                    <a:pt x="2906364" y="203955"/>
                  </a:lnTo>
                  <a:lnTo>
                    <a:pt x="2875771" y="152966"/>
                  </a:lnTo>
                  <a:lnTo>
                    <a:pt x="2817983" y="64586"/>
                  </a:lnTo>
                  <a:lnTo>
                    <a:pt x="2804386" y="40791"/>
                  </a:lnTo>
                  <a:lnTo>
                    <a:pt x="2800987" y="23795"/>
                  </a:lnTo>
                  <a:lnTo>
                    <a:pt x="2807785" y="6798"/>
                  </a:lnTo>
                  <a:lnTo>
                    <a:pt x="2824782" y="0"/>
                  </a:lnTo>
                  <a:lnTo>
                    <a:pt x="2855375" y="6798"/>
                  </a:lnTo>
                  <a:lnTo>
                    <a:pt x="3025338" y="71384"/>
                  </a:lnTo>
                  <a:lnTo>
                    <a:pt x="3147711" y="129172"/>
                  </a:lnTo>
                  <a:lnTo>
                    <a:pt x="3191901" y="156366"/>
                  </a:lnTo>
                  <a:lnTo>
                    <a:pt x="3246290" y="200556"/>
                  </a:lnTo>
                  <a:lnTo>
                    <a:pt x="3276883" y="231149"/>
                  </a:lnTo>
                  <a:lnTo>
                    <a:pt x="3300678" y="268541"/>
                  </a:lnTo>
                  <a:lnTo>
                    <a:pt x="3321073" y="305933"/>
                  </a:lnTo>
                  <a:lnTo>
                    <a:pt x="3324472" y="333127"/>
                  </a:lnTo>
                  <a:lnTo>
                    <a:pt x="3317674" y="353523"/>
                  </a:lnTo>
                  <a:lnTo>
                    <a:pt x="3300678" y="370519"/>
                  </a:lnTo>
                  <a:lnTo>
                    <a:pt x="3266685" y="380717"/>
                  </a:lnTo>
                  <a:lnTo>
                    <a:pt x="3229293" y="397713"/>
                  </a:lnTo>
                  <a:lnTo>
                    <a:pt x="3178304" y="441903"/>
                  </a:lnTo>
                  <a:lnTo>
                    <a:pt x="2899565" y="683250"/>
                  </a:lnTo>
                  <a:lnTo>
                    <a:pt x="2508651" y="1016378"/>
                  </a:lnTo>
                  <a:lnTo>
                    <a:pt x="2355684" y="1152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3131FF4E-CCCA-994B-9AF1-C6648EC96336}"/>
                </a:ext>
              </a:extLst>
            </p:cNvPr>
            <p:cNvSpPr/>
            <p:nvPr/>
          </p:nvSpPr>
          <p:spPr>
            <a:xfrm rot="16200000">
              <a:off x="3183731" y="4652170"/>
              <a:ext cx="2143125" cy="322262"/>
            </a:xfrm>
            <a:custGeom>
              <a:avLst/>
              <a:gdLst>
                <a:gd name="connsiteX0" fmla="*/ 1359694 w 2143125"/>
                <a:gd name="connsiteY0" fmla="*/ 304800 h 321469"/>
                <a:gd name="connsiteX1" fmla="*/ 1012031 w 2143125"/>
                <a:gd name="connsiteY1" fmla="*/ 290513 h 321469"/>
                <a:gd name="connsiteX2" fmla="*/ 369094 w 2143125"/>
                <a:gd name="connsiteY2" fmla="*/ 290513 h 321469"/>
                <a:gd name="connsiteX3" fmla="*/ 223837 w 2143125"/>
                <a:gd name="connsiteY3" fmla="*/ 273844 h 321469"/>
                <a:gd name="connsiteX4" fmla="*/ 147637 w 2143125"/>
                <a:gd name="connsiteY4" fmla="*/ 261938 h 321469"/>
                <a:gd name="connsiteX5" fmla="*/ 95250 w 2143125"/>
                <a:gd name="connsiteY5" fmla="*/ 247650 h 321469"/>
                <a:gd name="connsiteX6" fmla="*/ 50006 w 2143125"/>
                <a:gd name="connsiteY6" fmla="*/ 230981 h 321469"/>
                <a:gd name="connsiteX7" fmla="*/ 23812 w 2143125"/>
                <a:gd name="connsiteY7" fmla="*/ 216694 h 321469"/>
                <a:gd name="connsiteX8" fmla="*/ 2381 w 2143125"/>
                <a:gd name="connsiteY8" fmla="*/ 195263 h 321469"/>
                <a:gd name="connsiteX9" fmla="*/ 0 w 2143125"/>
                <a:gd name="connsiteY9" fmla="*/ 178594 h 321469"/>
                <a:gd name="connsiteX10" fmla="*/ 11906 w 2143125"/>
                <a:gd name="connsiteY10" fmla="*/ 159544 h 321469"/>
                <a:gd name="connsiteX11" fmla="*/ 42862 w 2143125"/>
                <a:gd name="connsiteY11" fmla="*/ 119063 h 321469"/>
                <a:gd name="connsiteX12" fmla="*/ 78581 w 2143125"/>
                <a:gd name="connsiteY12" fmla="*/ 85725 h 321469"/>
                <a:gd name="connsiteX13" fmla="*/ 114300 w 2143125"/>
                <a:gd name="connsiteY13" fmla="*/ 59531 h 321469"/>
                <a:gd name="connsiteX14" fmla="*/ 166687 w 2143125"/>
                <a:gd name="connsiteY14" fmla="*/ 38100 h 321469"/>
                <a:gd name="connsiteX15" fmla="*/ 242887 w 2143125"/>
                <a:gd name="connsiteY15" fmla="*/ 19050 h 321469"/>
                <a:gd name="connsiteX16" fmla="*/ 347662 w 2143125"/>
                <a:gd name="connsiteY16" fmla="*/ 2381 h 321469"/>
                <a:gd name="connsiteX17" fmla="*/ 435769 w 2143125"/>
                <a:gd name="connsiteY17" fmla="*/ 0 h 321469"/>
                <a:gd name="connsiteX18" fmla="*/ 495300 w 2143125"/>
                <a:gd name="connsiteY18" fmla="*/ 7144 h 321469"/>
                <a:gd name="connsiteX19" fmla="*/ 659606 w 2143125"/>
                <a:gd name="connsiteY19" fmla="*/ 50006 h 321469"/>
                <a:gd name="connsiteX20" fmla="*/ 752475 w 2143125"/>
                <a:gd name="connsiteY20" fmla="*/ 73819 h 321469"/>
                <a:gd name="connsiteX21" fmla="*/ 1097756 w 2143125"/>
                <a:gd name="connsiteY21" fmla="*/ 90488 h 321469"/>
                <a:gd name="connsiteX22" fmla="*/ 1433512 w 2143125"/>
                <a:gd name="connsiteY22" fmla="*/ 100013 h 321469"/>
                <a:gd name="connsiteX23" fmla="*/ 1721644 w 2143125"/>
                <a:gd name="connsiteY23" fmla="*/ 102394 h 321469"/>
                <a:gd name="connsiteX24" fmla="*/ 1995487 w 2143125"/>
                <a:gd name="connsiteY24" fmla="*/ 90488 h 321469"/>
                <a:gd name="connsiteX25" fmla="*/ 2143125 w 2143125"/>
                <a:gd name="connsiteY25" fmla="*/ 269081 h 321469"/>
                <a:gd name="connsiteX26" fmla="*/ 2078831 w 2143125"/>
                <a:gd name="connsiteY26" fmla="*/ 290513 h 321469"/>
                <a:gd name="connsiteX27" fmla="*/ 1969294 w 2143125"/>
                <a:gd name="connsiteY27" fmla="*/ 314325 h 321469"/>
                <a:gd name="connsiteX28" fmla="*/ 1697831 w 2143125"/>
                <a:gd name="connsiteY28" fmla="*/ 321469 h 321469"/>
                <a:gd name="connsiteX29" fmla="*/ 1359694 w 2143125"/>
                <a:gd name="connsiteY29" fmla="*/ 3048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43125" h="321469">
                  <a:moveTo>
                    <a:pt x="1359694" y="304800"/>
                  </a:moveTo>
                  <a:lnTo>
                    <a:pt x="1012031" y="290513"/>
                  </a:lnTo>
                  <a:lnTo>
                    <a:pt x="369094" y="290513"/>
                  </a:lnTo>
                  <a:lnTo>
                    <a:pt x="223837" y="273844"/>
                  </a:lnTo>
                  <a:lnTo>
                    <a:pt x="147637" y="261938"/>
                  </a:lnTo>
                  <a:lnTo>
                    <a:pt x="95250" y="247650"/>
                  </a:lnTo>
                  <a:lnTo>
                    <a:pt x="50006" y="230981"/>
                  </a:lnTo>
                  <a:lnTo>
                    <a:pt x="23812" y="216694"/>
                  </a:lnTo>
                  <a:lnTo>
                    <a:pt x="2381" y="195263"/>
                  </a:lnTo>
                  <a:lnTo>
                    <a:pt x="0" y="178594"/>
                  </a:lnTo>
                  <a:lnTo>
                    <a:pt x="11906" y="159544"/>
                  </a:lnTo>
                  <a:lnTo>
                    <a:pt x="42862" y="119063"/>
                  </a:lnTo>
                  <a:lnTo>
                    <a:pt x="78581" y="85725"/>
                  </a:lnTo>
                  <a:lnTo>
                    <a:pt x="114300" y="59531"/>
                  </a:lnTo>
                  <a:lnTo>
                    <a:pt x="166687" y="38100"/>
                  </a:lnTo>
                  <a:lnTo>
                    <a:pt x="242887" y="19050"/>
                  </a:lnTo>
                  <a:lnTo>
                    <a:pt x="347662" y="2381"/>
                  </a:lnTo>
                  <a:lnTo>
                    <a:pt x="435769" y="0"/>
                  </a:lnTo>
                  <a:lnTo>
                    <a:pt x="495300" y="7144"/>
                  </a:lnTo>
                  <a:lnTo>
                    <a:pt x="659606" y="50006"/>
                  </a:lnTo>
                  <a:lnTo>
                    <a:pt x="752475" y="73819"/>
                  </a:lnTo>
                  <a:lnTo>
                    <a:pt x="1097756" y="90488"/>
                  </a:lnTo>
                  <a:lnTo>
                    <a:pt x="1433512" y="100013"/>
                  </a:lnTo>
                  <a:lnTo>
                    <a:pt x="1721644" y="102394"/>
                  </a:lnTo>
                  <a:lnTo>
                    <a:pt x="1995487" y="90488"/>
                  </a:lnTo>
                  <a:lnTo>
                    <a:pt x="2143125" y="269081"/>
                  </a:lnTo>
                  <a:lnTo>
                    <a:pt x="2078831" y="290513"/>
                  </a:lnTo>
                  <a:lnTo>
                    <a:pt x="1969294" y="314325"/>
                  </a:lnTo>
                  <a:lnTo>
                    <a:pt x="1697831" y="321469"/>
                  </a:lnTo>
                  <a:lnTo>
                    <a:pt x="1359694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D2C87447-2522-324F-AC8A-0F890C93B080}"/>
                </a:ext>
              </a:extLst>
            </p:cNvPr>
            <p:cNvSpPr/>
            <p:nvPr/>
          </p:nvSpPr>
          <p:spPr>
            <a:xfrm rot="16200000">
              <a:off x="4174331" y="3572670"/>
              <a:ext cx="2460625" cy="1960562"/>
            </a:xfrm>
            <a:custGeom>
              <a:avLst/>
              <a:gdLst>
                <a:gd name="connsiteX0" fmla="*/ 1181320 w 2460423"/>
                <a:gd name="connsiteY0" fmla="*/ 1863156 h 1960939"/>
                <a:gd name="connsiteX1" fmla="*/ 856259 w 2460423"/>
                <a:gd name="connsiteY1" fmla="*/ 1860513 h 1960939"/>
                <a:gd name="connsiteX2" fmla="*/ 705620 w 2460423"/>
                <a:gd name="connsiteY2" fmla="*/ 1855228 h 1960939"/>
                <a:gd name="connsiteX3" fmla="*/ 533840 w 2460423"/>
                <a:gd name="connsiteY3" fmla="*/ 1842014 h 1960939"/>
                <a:gd name="connsiteX4" fmla="*/ 317133 w 2460423"/>
                <a:gd name="connsiteY4" fmla="*/ 1831443 h 1960939"/>
                <a:gd name="connsiteX5" fmla="*/ 121567 w 2460423"/>
                <a:gd name="connsiteY5" fmla="*/ 1818229 h 1960939"/>
                <a:gd name="connsiteX6" fmla="*/ 79283 w 2460423"/>
                <a:gd name="connsiteY6" fmla="*/ 1791801 h 1960939"/>
                <a:gd name="connsiteX7" fmla="*/ 34356 w 2460423"/>
                <a:gd name="connsiteY7" fmla="*/ 1760088 h 1960939"/>
                <a:gd name="connsiteX8" fmla="*/ 13214 w 2460423"/>
                <a:gd name="connsiteY8" fmla="*/ 1744231 h 1960939"/>
                <a:gd name="connsiteX9" fmla="*/ 0 w 2460423"/>
                <a:gd name="connsiteY9" fmla="*/ 1717803 h 1960939"/>
                <a:gd name="connsiteX10" fmla="*/ 0 w 2460423"/>
                <a:gd name="connsiteY10" fmla="*/ 1691376 h 1960939"/>
                <a:gd name="connsiteX11" fmla="*/ 7928 w 2460423"/>
                <a:gd name="connsiteY11" fmla="*/ 1667591 h 1960939"/>
                <a:gd name="connsiteX12" fmla="*/ 26427 w 2460423"/>
                <a:gd name="connsiteY12" fmla="*/ 1649091 h 1960939"/>
                <a:gd name="connsiteX13" fmla="*/ 60783 w 2460423"/>
                <a:gd name="connsiteY13" fmla="*/ 1630592 h 1960939"/>
                <a:gd name="connsiteX14" fmla="*/ 95140 w 2460423"/>
                <a:gd name="connsiteY14" fmla="*/ 1604164 h 1960939"/>
                <a:gd name="connsiteX15" fmla="*/ 129496 w 2460423"/>
                <a:gd name="connsiteY15" fmla="*/ 1583022 h 1960939"/>
                <a:gd name="connsiteX16" fmla="*/ 166494 w 2460423"/>
                <a:gd name="connsiteY16" fmla="*/ 1572451 h 1960939"/>
                <a:gd name="connsiteX17" fmla="*/ 237849 w 2460423"/>
                <a:gd name="connsiteY17" fmla="*/ 1569808 h 1960939"/>
                <a:gd name="connsiteX18" fmla="*/ 420201 w 2460423"/>
                <a:gd name="connsiteY18" fmla="*/ 1596236 h 1960939"/>
                <a:gd name="connsiteX19" fmla="*/ 1012182 w 2460423"/>
                <a:gd name="connsiteY19" fmla="*/ 1590950 h 1960939"/>
                <a:gd name="connsiteX20" fmla="*/ 1099394 w 2460423"/>
                <a:gd name="connsiteY20" fmla="*/ 1601521 h 1960939"/>
                <a:gd name="connsiteX21" fmla="*/ 1324030 w 2460423"/>
                <a:gd name="connsiteY21" fmla="*/ 1609450 h 1960939"/>
                <a:gd name="connsiteX22" fmla="*/ 1575093 w 2460423"/>
                <a:gd name="connsiteY22" fmla="*/ 1617378 h 1960939"/>
                <a:gd name="connsiteX23" fmla="*/ 2135362 w 2460423"/>
                <a:gd name="connsiteY23" fmla="*/ 1614735 h 1960939"/>
                <a:gd name="connsiteX24" fmla="*/ 2161789 w 2460423"/>
                <a:gd name="connsiteY24" fmla="*/ 1604164 h 1960939"/>
                <a:gd name="connsiteX25" fmla="*/ 2182931 w 2460423"/>
                <a:gd name="connsiteY25" fmla="*/ 1583022 h 1960939"/>
                <a:gd name="connsiteX26" fmla="*/ 2193503 w 2460423"/>
                <a:gd name="connsiteY26" fmla="*/ 1561880 h 1960939"/>
                <a:gd name="connsiteX27" fmla="*/ 2201431 w 2460423"/>
                <a:gd name="connsiteY27" fmla="*/ 1514310 h 1960939"/>
                <a:gd name="connsiteX28" fmla="*/ 2206716 w 2460423"/>
                <a:gd name="connsiteY28" fmla="*/ 1374243 h 1960939"/>
                <a:gd name="connsiteX29" fmla="*/ 2204074 w 2460423"/>
                <a:gd name="connsiteY29" fmla="*/ 1263246 h 1960939"/>
                <a:gd name="connsiteX30" fmla="*/ 2169718 w 2460423"/>
                <a:gd name="connsiteY30" fmla="*/ 919686 h 1960939"/>
                <a:gd name="connsiteX31" fmla="*/ 2095720 w 2460423"/>
                <a:gd name="connsiteY31" fmla="*/ 346203 h 1960939"/>
                <a:gd name="connsiteX32" fmla="*/ 2040222 w 2460423"/>
                <a:gd name="connsiteY32" fmla="*/ 0 h 1960939"/>
                <a:gd name="connsiteX33" fmla="*/ 2225216 w 2460423"/>
                <a:gd name="connsiteY33" fmla="*/ 137424 h 1960939"/>
                <a:gd name="connsiteX34" fmla="*/ 2280714 w 2460423"/>
                <a:gd name="connsiteY34" fmla="*/ 541769 h 1960939"/>
                <a:gd name="connsiteX35" fmla="*/ 2330927 w 2460423"/>
                <a:gd name="connsiteY35" fmla="*/ 866830 h 1960939"/>
                <a:gd name="connsiteX36" fmla="*/ 2389068 w 2460423"/>
                <a:gd name="connsiteY36" fmla="*/ 1197177 h 1960939"/>
                <a:gd name="connsiteX37" fmla="*/ 2407567 w 2460423"/>
                <a:gd name="connsiteY37" fmla="*/ 1321387 h 1960939"/>
                <a:gd name="connsiteX38" fmla="*/ 2420781 w 2460423"/>
                <a:gd name="connsiteY38" fmla="*/ 1403313 h 1960939"/>
                <a:gd name="connsiteX39" fmla="*/ 2447209 w 2460423"/>
                <a:gd name="connsiteY39" fmla="*/ 1469383 h 1960939"/>
                <a:gd name="connsiteX40" fmla="*/ 2460423 w 2460423"/>
                <a:gd name="connsiteY40" fmla="*/ 1503739 h 1960939"/>
                <a:gd name="connsiteX41" fmla="*/ 2460423 w 2460423"/>
                <a:gd name="connsiteY41" fmla="*/ 1524881 h 1960939"/>
                <a:gd name="connsiteX42" fmla="*/ 2439281 w 2460423"/>
                <a:gd name="connsiteY42" fmla="*/ 1590950 h 1960939"/>
                <a:gd name="connsiteX43" fmla="*/ 2383782 w 2460423"/>
                <a:gd name="connsiteY43" fmla="*/ 1701947 h 1960939"/>
                <a:gd name="connsiteX44" fmla="*/ 2291285 w 2460423"/>
                <a:gd name="connsiteY44" fmla="*/ 1857871 h 1960939"/>
                <a:gd name="connsiteX45" fmla="*/ 2238430 w 2460423"/>
                <a:gd name="connsiteY45" fmla="*/ 1937154 h 1960939"/>
                <a:gd name="connsiteX46" fmla="*/ 2225216 w 2460423"/>
                <a:gd name="connsiteY46" fmla="*/ 1953010 h 1960939"/>
                <a:gd name="connsiteX47" fmla="*/ 2206716 w 2460423"/>
                <a:gd name="connsiteY47" fmla="*/ 1958296 h 1960939"/>
                <a:gd name="connsiteX48" fmla="*/ 2185574 w 2460423"/>
                <a:gd name="connsiteY48" fmla="*/ 1960939 h 1960939"/>
                <a:gd name="connsiteX49" fmla="*/ 2161789 w 2460423"/>
                <a:gd name="connsiteY49" fmla="*/ 1955653 h 1960939"/>
                <a:gd name="connsiteX50" fmla="*/ 2135362 w 2460423"/>
                <a:gd name="connsiteY50" fmla="*/ 1937154 h 1960939"/>
                <a:gd name="connsiteX51" fmla="*/ 2103648 w 2460423"/>
                <a:gd name="connsiteY51" fmla="*/ 1905440 h 1960939"/>
                <a:gd name="connsiteX52" fmla="*/ 2064007 w 2460423"/>
                <a:gd name="connsiteY52" fmla="*/ 1884298 h 1960939"/>
                <a:gd name="connsiteX53" fmla="*/ 2021722 w 2460423"/>
                <a:gd name="connsiteY53" fmla="*/ 1871084 h 1960939"/>
                <a:gd name="connsiteX54" fmla="*/ 1963581 w 2460423"/>
                <a:gd name="connsiteY54" fmla="*/ 1863156 h 1960939"/>
                <a:gd name="connsiteX55" fmla="*/ 1815586 w 2460423"/>
                <a:gd name="connsiteY55" fmla="*/ 1863156 h 1960939"/>
                <a:gd name="connsiteX56" fmla="*/ 1181320 w 2460423"/>
                <a:gd name="connsiteY56" fmla="*/ 1863156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60423" h="1960939">
                  <a:moveTo>
                    <a:pt x="1181320" y="1863156"/>
                  </a:moveTo>
                  <a:lnTo>
                    <a:pt x="856259" y="1860513"/>
                  </a:lnTo>
                  <a:lnTo>
                    <a:pt x="705620" y="1855228"/>
                  </a:lnTo>
                  <a:lnTo>
                    <a:pt x="533840" y="1842014"/>
                  </a:lnTo>
                  <a:lnTo>
                    <a:pt x="317133" y="1831443"/>
                  </a:lnTo>
                  <a:lnTo>
                    <a:pt x="121567" y="1818229"/>
                  </a:lnTo>
                  <a:lnTo>
                    <a:pt x="79283" y="1791801"/>
                  </a:lnTo>
                  <a:lnTo>
                    <a:pt x="34356" y="1760088"/>
                  </a:lnTo>
                  <a:lnTo>
                    <a:pt x="13214" y="1744231"/>
                  </a:lnTo>
                  <a:lnTo>
                    <a:pt x="0" y="1717803"/>
                  </a:lnTo>
                  <a:lnTo>
                    <a:pt x="0" y="1691376"/>
                  </a:lnTo>
                  <a:lnTo>
                    <a:pt x="7928" y="1667591"/>
                  </a:lnTo>
                  <a:lnTo>
                    <a:pt x="26427" y="1649091"/>
                  </a:lnTo>
                  <a:lnTo>
                    <a:pt x="60783" y="1630592"/>
                  </a:lnTo>
                  <a:lnTo>
                    <a:pt x="95140" y="1604164"/>
                  </a:lnTo>
                  <a:lnTo>
                    <a:pt x="129496" y="1583022"/>
                  </a:lnTo>
                  <a:lnTo>
                    <a:pt x="166494" y="1572451"/>
                  </a:lnTo>
                  <a:lnTo>
                    <a:pt x="237849" y="1569808"/>
                  </a:lnTo>
                  <a:lnTo>
                    <a:pt x="420201" y="1596236"/>
                  </a:lnTo>
                  <a:lnTo>
                    <a:pt x="1012182" y="1590950"/>
                  </a:lnTo>
                  <a:lnTo>
                    <a:pt x="1099394" y="1601521"/>
                  </a:lnTo>
                  <a:lnTo>
                    <a:pt x="1324030" y="1609450"/>
                  </a:lnTo>
                  <a:lnTo>
                    <a:pt x="1575093" y="1617378"/>
                  </a:lnTo>
                  <a:lnTo>
                    <a:pt x="2135362" y="1614735"/>
                  </a:lnTo>
                  <a:lnTo>
                    <a:pt x="2161789" y="1604164"/>
                  </a:lnTo>
                  <a:lnTo>
                    <a:pt x="2182931" y="1583022"/>
                  </a:lnTo>
                  <a:lnTo>
                    <a:pt x="2193503" y="1561880"/>
                  </a:lnTo>
                  <a:lnTo>
                    <a:pt x="2201431" y="1514310"/>
                  </a:lnTo>
                  <a:lnTo>
                    <a:pt x="2206716" y="1374243"/>
                  </a:lnTo>
                  <a:cubicBezTo>
                    <a:pt x="2205835" y="1337244"/>
                    <a:pt x="2204955" y="1300245"/>
                    <a:pt x="2204074" y="1263246"/>
                  </a:cubicBezTo>
                  <a:lnTo>
                    <a:pt x="2169718" y="919686"/>
                  </a:lnTo>
                  <a:lnTo>
                    <a:pt x="2095720" y="346203"/>
                  </a:lnTo>
                  <a:lnTo>
                    <a:pt x="2040222" y="0"/>
                  </a:lnTo>
                  <a:lnTo>
                    <a:pt x="2225216" y="137424"/>
                  </a:lnTo>
                  <a:lnTo>
                    <a:pt x="2280714" y="541769"/>
                  </a:lnTo>
                  <a:lnTo>
                    <a:pt x="2330927" y="866830"/>
                  </a:lnTo>
                  <a:lnTo>
                    <a:pt x="2389068" y="1197177"/>
                  </a:lnTo>
                  <a:lnTo>
                    <a:pt x="2407567" y="1321387"/>
                  </a:lnTo>
                  <a:lnTo>
                    <a:pt x="2420781" y="1403313"/>
                  </a:lnTo>
                  <a:lnTo>
                    <a:pt x="2447209" y="1469383"/>
                  </a:lnTo>
                  <a:lnTo>
                    <a:pt x="2460423" y="1503739"/>
                  </a:lnTo>
                  <a:lnTo>
                    <a:pt x="2460423" y="1524881"/>
                  </a:lnTo>
                  <a:lnTo>
                    <a:pt x="2439281" y="1590950"/>
                  </a:lnTo>
                  <a:lnTo>
                    <a:pt x="2383782" y="1701947"/>
                  </a:lnTo>
                  <a:lnTo>
                    <a:pt x="2291285" y="1857871"/>
                  </a:lnTo>
                  <a:lnTo>
                    <a:pt x="2238430" y="1937154"/>
                  </a:lnTo>
                  <a:lnTo>
                    <a:pt x="2225216" y="1953010"/>
                  </a:lnTo>
                  <a:lnTo>
                    <a:pt x="2206716" y="1958296"/>
                  </a:lnTo>
                  <a:lnTo>
                    <a:pt x="2185574" y="1960939"/>
                  </a:lnTo>
                  <a:lnTo>
                    <a:pt x="2161789" y="1955653"/>
                  </a:lnTo>
                  <a:lnTo>
                    <a:pt x="2135362" y="1937154"/>
                  </a:lnTo>
                  <a:lnTo>
                    <a:pt x="2103648" y="1905440"/>
                  </a:lnTo>
                  <a:lnTo>
                    <a:pt x="2064007" y="1884298"/>
                  </a:lnTo>
                  <a:lnTo>
                    <a:pt x="2021722" y="1871084"/>
                  </a:lnTo>
                  <a:lnTo>
                    <a:pt x="1963581" y="1863156"/>
                  </a:lnTo>
                  <a:lnTo>
                    <a:pt x="1815586" y="1863156"/>
                  </a:lnTo>
                  <a:lnTo>
                    <a:pt x="1181320" y="1863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5461121-E34A-E34D-BC59-5473B6F5C424}"/>
                </a:ext>
              </a:extLst>
            </p:cNvPr>
            <p:cNvSpPr/>
            <p:nvPr/>
          </p:nvSpPr>
          <p:spPr>
            <a:xfrm>
              <a:off x="4319588" y="4010025"/>
              <a:ext cx="1793875" cy="323850"/>
            </a:xfrm>
            <a:custGeom>
              <a:avLst/>
              <a:gdLst>
                <a:gd name="connsiteX0" fmla="*/ 771525 w 1793081"/>
                <a:gd name="connsiteY0" fmla="*/ 271463 h 323850"/>
                <a:gd name="connsiteX1" fmla="*/ 0 w 1793081"/>
                <a:gd name="connsiteY1" fmla="*/ 323850 h 323850"/>
                <a:gd name="connsiteX2" fmla="*/ 2381 w 1793081"/>
                <a:gd name="connsiteY2" fmla="*/ 157163 h 323850"/>
                <a:gd name="connsiteX3" fmla="*/ 157162 w 1793081"/>
                <a:gd name="connsiteY3" fmla="*/ 154781 h 323850"/>
                <a:gd name="connsiteX4" fmla="*/ 295275 w 1793081"/>
                <a:gd name="connsiteY4" fmla="*/ 142875 h 323850"/>
                <a:gd name="connsiteX5" fmla="*/ 521493 w 1793081"/>
                <a:gd name="connsiteY5" fmla="*/ 121444 h 323850"/>
                <a:gd name="connsiteX6" fmla="*/ 669131 w 1793081"/>
                <a:gd name="connsiteY6" fmla="*/ 104775 h 323850"/>
                <a:gd name="connsiteX7" fmla="*/ 854868 w 1793081"/>
                <a:gd name="connsiteY7" fmla="*/ 80963 h 323850"/>
                <a:gd name="connsiteX8" fmla="*/ 1016793 w 1793081"/>
                <a:gd name="connsiteY8" fmla="*/ 59531 h 323850"/>
                <a:gd name="connsiteX9" fmla="*/ 1207293 w 1793081"/>
                <a:gd name="connsiteY9" fmla="*/ 30956 h 323850"/>
                <a:gd name="connsiteX10" fmla="*/ 1366837 w 1793081"/>
                <a:gd name="connsiteY10" fmla="*/ 0 h 323850"/>
                <a:gd name="connsiteX11" fmla="*/ 1445418 w 1793081"/>
                <a:gd name="connsiteY11" fmla="*/ 21431 h 323850"/>
                <a:gd name="connsiteX12" fmla="*/ 1650206 w 1793081"/>
                <a:gd name="connsiteY12" fmla="*/ 88106 h 323850"/>
                <a:gd name="connsiteX13" fmla="*/ 1788318 w 1793081"/>
                <a:gd name="connsiteY13" fmla="*/ 130969 h 323850"/>
                <a:gd name="connsiteX14" fmla="*/ 1793081 w 1793081"/>
                <a:gd name="connsiteY14" fmla="*/ 221456 h 323850"/>
                <a:gd name="connsiteX15" fmla="*/ 1290637 w 1793081"/>
                <a:gd name="connsiteY15" fmla="*/ 245269 h 323850"/>
                <a:gd name="connsiteX16" fmla="*/ 771525 w 1793081"/>
                <a:gd name="connsiteY16" fmla="*/ 271463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3081" h="323850">
                  <a:moveTo>
                    <a:pt x="771525" y="271463"/>
                  </a:moveTo>
                  <a:lnTo>
                    <a:pt x="0" y="323850"/>
                  </a:lnTo>
                  <a:cubicBezTo>
                    <a:pt x="794" y="268288"/>
                    <a:pt x="1587" y="212725"/>
                    <a:pt x="2381" y="157163"/>
                  </a:cubicBezTo>
                  <a:lnTo>
                    <a:pt x="157162" y="154781"/>
                  </a:lnTo>
                  <a:lnTo>
                    <a:pt x="295275" y="142875"/>
                  </a:lnTo>
                  <a:lnTo>
                    <a:pt x="521493" y="121444"/>
                  </a:lnTo>
                  <a:lnTo>
                    <a:pt x="669131" y="104775"/>
                  </a:lnTo>
                  <a:lnTo>
                    <a:pt x="854868" y="80963"/>
                  </a:lnTo>
                  <a:lnTo>
                    <a:pt x="1016793" y="59531"/>
                  </a:lnTo>
                  <a:lnTo>
                    <a:pt x="1207293" y="30956"/>
                  </a:lnTo>
                  <a:lnTo>
                    <a:pt x="1366837" y="0"/>
                  </a:lnTo>
                  <a:lnTo>
                    <a:pt x="1445418" y="21431"/>
                  </a:lnTo>
                  <a:lnTo>
                    <a:pt x="1650206" y="88106"/>
                  </a:lnTo>
                  <a:lnTo>
                    <a:pt x="1788318" y="130969"/>
                  </a:lnTo>
                  <a:lnTo>
                    <a:pt x="1793081" y="221456"/>
                  </a:lnTo>
                  <a:lnTo>
                    <a:pt x="1290637" y="245269"/>
                  </a:lnTo>
                  <a:lnTo>
                    <a:pt x="771525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B9BBBCB-9B52-A647-9B81-EE5C1323C911}"/>
                </a:ext>
              </a:extLst>
            </p:cNvPr>
            <p:cNvSpPr/>
            <p:nvPr/>
          </p:nvSpPr>
          <p:spPr>
            <a:xfrm>
              <a:off x="4308475" y="4678363"/>
              <a:ext cx="1778000" cy="273050"/>
            </a:xfrm>
            <a:custGeom>
              <a:avLst/>
              <a:gdLst>
                <a:gd name="connsiteX0" fmla="*/ 1116807 w 1778794"/>
                <a:gd name="connsiteY0" fmla="*/ 207169 h 271463"/>
                <a:gd name="connsiteX1" fmla="*/ 454819 w 1778794"/>
                <a:gd name="connsiteY1" fmla="*/ 271463 h 271463"/>
                <a:gd name="connsiteX2" fmla="*/ 0 w 1778794"/>
                <a:gd name="connsiteY2" fmla="*/ 269082 h 271463"/>
                <a:gd name="connsiteX3" fmla="*/ 0 w 1778794"/>
                <a:gd name="connsiteY3" fmla="*/ 109538 h 271463"/>
                <a:gd name="connsiteX4" fmla="*/ 226219 w 1778794"/>
                <a:gd name="connsiteY4" fmla="*/ 109538 h 271463"/>
                <a:gd name="connsiteX5" fmla="*/ 502444 w 1778794"/>
                <a:gd name="connsiteY5" fmla="*/ 95250 h 271463"/>
                <a:gd name="connsiteX6" fmla="*/ 835819 w 1778794"/>
                <a:gd name="connsiteY6" fmla="*/ 64294 h 271463"/>
                <a:gd name="connsiteX7" fmla="*/ 1247775 w 1778794"/>
                <a:gd name="connsiteY7" fmla="*/ 26194 h 271463"/>
                <a:gd name="connsiteX8" fmla="*/ 1478757 w 1778794"/>
                <a:gd name="connsiteY8" fmla="*/ 2382 h 271463"/>
                <a:gd name="connsiteX9" fmla="*/ 1516857 w 1778794"/>
                <a:gd name="connsiteY9" fmla="*/ 0 h 271463"/>
                <a:gd name="connsiteX10" fmla="*/ 1566863 w 1778794"/>
                <a:gd name="connsiteY10" fmla="*/ 7144 h 271463"/>
                <a:gd name="connsiteX11" fmla="*/ 1633538 w 1778794"/>
                <a:gd name="connsiteY11" fmla="*/ 28575 h 271463"/>
                <a:gd name="connsiteX12" fmla="*/ 1714500 w 1778794"/>
                <a:gd name="connsiteY12" fmla="*/ 64294 h 271463"/>
                <a:gd name="connsiteX13" fmla="*/ 1778794 w 1778794"/>
                <a:gd name="connsiteY13" fmla="*/ 102394 h 271463"/>
                <a:gd name="connsiteX14" fmla="*/ 1776413 w 1778794"/>
                <a:gd name="connsiteY14" fmla="*/ 173832 h 271463"/>
                <a:gd name="connsiteX15" fmla="*/ 1116807 w 1778794"/>
                <a:gd name="connsiteY15" fmla="*/ 207169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794" h="271463">
                  <a:moveTo>
                    <a:pt x="1116807" y="207169"/>
                  </a:moveTo>
                  <a:lnTo>
                    <a:pt x="454819" y="271463"/>
                  </a:lnTo>
                  <a:lnTo>
                    <a:pt x="0" y="269082"/>
                  </a:lnTo>
                  <a:lnTo>
                    <a:pt x="0" y="109538"/>
                  </a:lnTo>
                  <a:lnTo>
                    <a:pt x="226219" y="109538"/>
                  </a:lnTo>
                  <a:lnTo>
                    <a:pt x="502444" y="95250"/>
                  </a:lnTo>
                  <a:lnTo>
                    <a:pt x="835819" y="64294"/>
                  </a:lnTo>
                  <a:lnTo>
                    <a:pt x="1247775" y="26194"/>
                  </a:lnTo>
                  <a:lnTo>
                    <a:pt x="1478757" y="2382"/>
                  </a:lnTo>
                  <a:lnTo>
                    <a:pt x="1516857" y="0"/>
                  </a:lnTo>
                  <a:lnTo>
                    <a:pt x="1566863" y="7144"/>
                  </a:lnTo>
                  <a:lnTo>
                    <a:pt x="1633538" y="28575"/>
                  </a:lnTo>
                  <a:lnTo>
                    <a:pt x="1714500" y="64294"/>
                  </a:lnTo>
                  <a:lnTo>
                    <a:pt x="1778794" y="102394"/>
                  </a:lnTo>
                  <a:cubicBezTo>
                    <a:pt x="1778000" y="126207"/>
                    <a:pt x="1777207" y="150019"/>
                    <a:pt x="1776413" y="173832"/>
                  </a:cubicBezTo>
                  <a:lnTo>
                    <a:pt x="111680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8834CE0-0C46-BF44-B5BA-4BF983DCB846}"/>
                </a:ext>
              </a:extLst>
            </p:cNvPr>
            <p:cNvSpPr/>
            <p:nvPr/>
          </p:nvSpPr>
          <p:spPr>
            <a:xfrm>
              <a:off x="4289425" y="5326063"/>
              <a:ext cx="1795463" cy="349250"/>
            </a:xfrm>
            <a:custGeom>
              <a:avLst/>
              <a:gdLst>
                <a:gd name="connsiteX0" fmla="*/ 1152525 w 1795463"/>
                <a:gd name="connsiteY0" fmla="*/ 245269 h 347663"/>
                <a:gd name="connsiteX1" fmla="*/ 835819 w 1795463"/>
                <a:gd name="connsiteY1" fmla="*/ 271463 h 347663"/>
                <a:gd name="connsiteX2" fmla="*/ 697707 w 1795463"/>
                <a:gd name="connsiteY2" fmla="*/ 288132 h 347663"/>
                <a:gd name="connsiteX3" fmla="*/ 471488 w 1795463"/>
                <a:gd name="connsiteY3" fmla="*/ 323850 h 347663"/>
                <a:gd name="connsiteX4" fmla="*/ 383382 w 1795463"/>
                <a:gd name="connsiteY4" fmla="*/ 340519 h 347663"/>
                <a:gd name="connsiteX5" fmla="*/ 316707 w 1795463"/>
                <a:gd name="connsiteY5" fmla="*/ 345282 h 347663"/>
                <a:gd name="connsiteX6" fmla="*/ 207169 w 1795463"/>
                <a:gd name="connsiteY6" fmla="*/ 347663 h 347663"/>
                <a:gd name="connsiteX7" fmla="*/ 128588 w 1795463"/>
                <a:gd name="connsiteY7" fmla="*/ 340519 h 347663"/>
                <a:gd name="connsiteX8" fmla="*/ 2382 w 1795463"/>
                <a:gd name="connsiteY8" fmla="*/ 330994 h 347663"/>
                <a:gd name="connsiteX9" fmla="*/ 0 w 1795463"/>
                <a:gd name="connsiteY9" fmla="*/ 147638 h 347663"/>
                <a:gd name="connsiteX10" fmla="*/ 147638 w 1795463"/>
                <a:gd name="connsiteY10" fmla="*/ 161925 h 347663"/>
                <a:gd name="connsiteX11" fmla="*/ 197644 w 1795463"/>
                <a:gd name="connsiteY11" fmla="*/ 166688 h 347663"/>
                <a:gd name="connsiteX12" fmla="*/ 266700 w 1795463"/>
                <a:gd name="connsiteY12" fmla="*/ 169069 h 347663"/>
                <a:gd name="connsiteX13" fmla="*/ 307182 w 1795463"/>
                <a:gd name="connsiteY13" fmla="*/ 166688 h 347663"/>
                <a:gd name="connsiteX14" fmla="*/ 371475 w 1795463"/>
                <a:gd name="connsiteY14" fmla="*/ 159544 h 347663"/>
                <a:gd name="connsiteX15" fmla="*/ 661988 w 1795463"/>
                <a:gd name="connsiteY15" fmla="*/ 119063 h 347663"/>
                <a:gd name="connsiteX16" fmla="*/ 997744 w 1795463"/>
                <a:gd name="connsiteY16" fmla="*/ 76200 h 347663"/>
                <a:gd name="connsiteX17" fmla="*/ 1435894 w 1795463"/>
                <a:gd name="connsiteY17" fmla="*/ 16669 h 347663"/>
                <a:gd name="connsiteX18" fmla="*/ 1552575 w 1795463"/>
                <a:gd name="connsiteY18" fmla="*/ 0 h 347663"/>
                <a:gd name="connsiteX19" fmla="*/ 1600200 w 1795463"/>
                <a:gd name="connsiteY19" fmla="*/ 9525 h 347663"/>
                <a:gd name="connsiteX20" fmla="*/ 1659732 w 1795463"/>
                <a:gd name="connsiteY20" fmla="*/ 19050 h 347663"/>
                <a:gd name="connsiteX21" fmla="*/ 1724025 w 1795463"/>
                <a:gd name="connsiteY21" fmla="*/ 23813 h 347663"/>
                <a:gd name="connsiteX22" fmla="*/ 1795463 w 1795463"/>
                <a:gd name="connsiteY22" fmla="*/ 23813 h 347663"/>
                <a:gd name="connsiteX23" fmla="*/ 1783557 w 1795463"/>
                <a:gd name="connsiteY23" fmla="*/ 250032 h 347663"/>
                <a:gd name="connsiteX24" fmla="*/ 1512094 w 1795463"/>
                <a:gd name="connsiteY24" fmla="*/ 233363 h 347663"/>
                <a:gd name="connsiteX25" fmla="*/ 1333500 w 1795463"/>
                <a:gd name="connsiteY25" fmla="*/ 233363 h 347663"/>
                <a:gd name="connsiteX26" fmla="*/ 1152525 w 1795463"/>
                <a:gd name="connsiteY26" fmla="*/ 245269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95463" h="347663">
                  <a:moveTo>
                    <a:pt x="1152525" y="245269"/>
                  </a:moveTo>
                  <a:lnTo>
                    <a:pt x="835819" y="271463"/>
                  </a:lnTo>
                  <a:lnTo>
                    <a:pt x="697707" y="288132"/>
                  </a:lnTo>
                  <a:lnTo>
                    <a:pt x="471488" y="323850"/>
                  </a:lnTo>
                  <a:lnTo>
                    <a:pt x="383382" y="340519"/>
                  </a:lnTo>
                  <a:lnTo>
                    <a:pt x="316707" y="345282"/>
                  </a:lnTo>
                  <a:lnTo>
                    <a:pt x="207169" y="347663"/>
                  </a:lnTo>
                  <a:lnTo>
                    <a:pt x="128588" y="340519"/>
                  </a:lnTo>
                  <a:lnTo>
                    <a:pt x="2382" y="330994"/>
                  </a:lnTo>
                  <a:lnTo>
                    <a:pt x="0" y="147638"/>
                  </a:lnTo>
                  <a:lnTo>
                    <a:pt x="147638" y="161925"/>
                  </a:lnTo>
                  <a:lnTo>
                    <a:pt x="197644" y="166688"/>
                  </a:lnTo>
                  <a:lnTo>
                    <a:pt x="266700" y="169069"/>
                  </a:lnTo>
                  <a:lnTo>
                    <a:pt x="307182" y="166688"/>
                  </a:lnTo>
                  <a:lnTo>
                    <a:pt x="371475" y="159544"/>
                  </a:lnTo>
                  <a:lnTo>
                    <a:pt x="661988" y="119063"/>
                  </a:lnTo>
                  <a:lnTo>
                    <a:pt x="997744" y="76200"/>
                  </a:lnTo>
                  <a:lnTo>
                    <a:pt x="1435894" y="16669"/>
                  </a:lnTo>
                  <a:lnTo>
                    <a:pt x="1552575" y="0"/>
                  </a:lnTo>
                  <a:lnTo>
                    <a:pt x="1600200" y="9525"/>
                  </a:lnTo>
                  <a:lnTo>
                    <a:pt x="1659732" y="19050"/>
                  </a:lnTo>
                  <a:lnTo>
                    <a:pt x="1724025" y="23813"/>
                  </a:lnTo>
                  <a:lnTo>
                    <a:pt x="1795463" y="23813"/>
                  </a:lnTo>
                  <a:lnTo>
                    <a:pt x="1783557" y="250032"/>
                  </a:lnTo>
                  <a:lnTo>
                    <a:pt x="1512094" y="233363"/>
                  </a:lnTo>
                  <a:lnTo>
                    <a:pt x="1333500" y="233363"/>
                  </a:lnTo>
                  <a:lnTo>
                    <a:pt x="1152525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716341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5391789-DBB5-CC4E-8F2A-5CE12D76BF0A}"/>
              </a:ext>
            </a:extLst>
          </p:cNvPr>
          <p:cNvSpPr/>
          <p:nvPr/>
        </p:nvSpPr>
        <p:spPr>
          <a:xfrm>
            <a:off x="2846388" y="1687513"/>
            <a:ext cx="1749425" cy="422275"/>
          </a:xfrm>
          <a:custGeom>
            <a:avLst/>
            <a:gdLst>
              <a:gd name="connsiteX0" fmla="*/ 1152525 w 1750219"/>
              <a:gd name="connsiteY0" fmla="*/ 309563 h 421482"/>
              <a:gd name="connsiteX1" fmla="*/ 807244 w 1750219"/>
              <a:gd name="connsiteY1" fmla="*/ 357188 h 421482"/>
              <a:gd name="connsiteX2" fmla="*/ 592931 w 1750219"/>
              <a:gd name="connsiteY2" fmla="*/ 381000 h 421482"/>
              <a:gd name="connsiteX3" fmla="*/ 407194 w 1750219"/>
              <a:gd name="connsiteY3" fmla="*/ 404813 h 421482"/>
              <a:gd name="connsiteX4" fmla="*/ 273844 w 1750219"/>
              <a:gd name="connsiteY4" fmla="*/ 421482 h 421482"/>
              <a:gd name="connsiteX5" fmla="*/ 254794 w 1750219"/>
              <a:gd name="connsiteY5" fmla="*/ 419100 h 421482"/>
              <a:gd name="connsiteX6" fmla="*/ 219075 w 1750219"/>
              <a:gd name="connsiteY6" fmla="*/ 411957 h 421482"/>
              <a:gd name="connsiteX7" fmla="*/ 190500 w 1750219"/>
              <a:gd name="connsiteY7" fmla="*/ 404813 h 421482"/>
              <a:gd name="connsiteX8" fmla="*/ 157162 w 1750219"/>
              <a:gd name="connsiteY8" fmla="*/ 388144 h 421482"/>
              <a:gd name="connsiteX9" fmla="*/ 135731 w 1750219"/>
              <a:gd name="connsiteY9" fmla="*/ 373857 h 421482"/>
              <a:gd name="connsiteX10" fmla="*/ 111919 w 1750219"/>
              <a:gd name="connsiteY10" fmla="*/ 352425 h 421482"/>
              <a:gd name="connsiteX11" fmla="*/ 85725 w 1750219"/>
              <a:gd name="connsiteY11" fmla="*/ 326232 h 421482"/>
              <a:gd name="connsiteX12" fmla="*/ 50006 w 1750219"/>
              <a:gd name="connsiteY12" fmla="*/ 278607 h 421482"/>
              <a:gd name="connsiteX13" fmla="*/ 23812 w 1750219"/>
              <a:gd name="connsiteY13" fmla="*/ 235744 h 421482"/>
              <a:gd name="connsiteX14" fmla="*/ 7144 w 1750219"/>
              <a:gd name="connsiteY14" fmla="*/ 192882 h 421482"/>
              <a:gd name="connsiteX15" fmla="*/ 0 w 1750219"/>
              <a:gd name="connsiteY15" fmla="*/ 171450 h 421482"/>
              <a:gd name="connsiteX16" fmla="*/ 0 w 1750219"/>
              <a:gd name="connsiteY16" fmla="*/ 152400 h 421482"/>
              <a:gd name="connsiteX17" fmla="*/ 4762 w 1750219"/>
              <a:gd name="connsiteY17" fmla="*/ 140494 h 421482"/>
              <a:gd name="connsiteX18" fmla="*/ 14287 w 1750219"/>
              <a:gd name="connsiteY18" fmla="*/ 133350 h 421482"/>
              <a:gd name="connsiteX19" fmla="*/ 26194 w 1750219"/>
              <a:gd name="connsiteY19" fmla="*/ 135732 h 421482"/>
              <a:gd name="connsiteX20" fmla="*/ 40481 w 1750219"/>
              <a:gd name="connsiteY20" fmla="*/ 150019 h 421482"/>
              <a:gd name="connsiteX21" fmla="*/ 61912 w 1750219"/>
              <a:gd name="connsiteY21" fmla="*/ 178594 h 421482"/>
              <a:gd name="connsiteX22" fmla="*/ 83344 w 1750219"/>
              <a:gd name="connsiteY22" fmla="*/ 197644 h 421482"/>
              <a:gd name="connsiteX23" fmla="*/ 116681 w 1750219"/>
              <a:gd name="connsiteY23" fmla="*/ 216694 h 421482"/>
              <a:gd name="connsiteX24" fmla="*/ 145256 w 1750219"/>
              <a:gd name="connsiteY24" fmla="*/ 228600 h 421482"/>
              <a:gd name="connsiteX25" fmla="*/ 178594 w 1750219"/>
              <a:gd name="connsiteY25" fmla="*/ 235744 h 421482"/>
              <a:gd name="connsiteX26" fmla="*/ 238125 w 1750219"/>
              <a:gd name="connsiteY26" fmla="*/ 238125 h 421482"/>
              <a:gd name="connsiteX27" fmla="*/ 400050 w 1750219"/>
              <a:gd name="connsiteY27" fmla="*/ 216694 h 421482"/>
              <a:gd name="connsiteX28" fmla="*/ 714375 w 1750219"/>
              <a:gd name="connsiteY28" fmla="*/ 173832 h 421482"/>
              <a:gd name="connsiteX29" fmla="*/ 1026319 w 1750219"/>
              <a:gd name="connsiteY29" fmla="*/ 126207 h 421482"/>
              <a:gd name="connsiteX30" fmla="*/ 1226344 w 1750219"/>
              <a:gd name="connsiteY30" fmla="*/ 90488 h 421482"/>
              <a:gd name="connsiteX31" fmla="*/ 1378744 w 1750219"/>
              <a:gd name="connsiteY31" fmla="*/ 14288 h 421482"/>
              <a:gd name="connsiteX32" fmla="*/ 1407319 w 1750219"/>
              <a:gd name="connsiteY32" fmla="*/ 0 h 421482"/>
              <a:gd name="connsiteX33" fmla="*/ 1438275 w 1750219"/>
              <a:gd name="connsiteY33" fmla="*/ 2382 h 421482"/>
              <a:gd name="connsiteX34" fmla="*/ 1493044 w 1750219"/>
              <a:gd name="connsiteY34" fmla="*/ 11907 h 421482"/>
              <a:gd name="connsiteX35" fmla="*/ 1578769 w 1750219"/>
              <a:gd name="connsiteY35" fmla="*/ 38100 h 421482"/>
              <a:gd name="connsiteX36" fmla="*/ 1643062 w 1750219"/>
              <a:gd name="connsiteY36" fmla="*/ 61913 h 421482"/>
              <a:gd name="connsiteX37" fmla="*/ 1697831 w 1750219"/>
              <a:gd name="connsiteY37" fmla="*/ 88107 h 421482"/>
              <a:gd name="connsiteX38" fmla="*/ 1716881 w 1750219"/>
              <a:gd name="connsiteY38" fmla="*/ 100013 h 421482"/>
              <a:gd name="connsiteX39" fmla="*/ 1733550 w 1750219"/>
              <a:gd name="connsiteY39" fmla="*/ 114300 h 421482"/>
              <a:gd name="connsiteX40" fmla="*/ 1745456 w 1750219"/>
              <a:gd name="connsiteY40" fmla="*/ 128588 h 421482"/>
              <a:gd name="connsiteX41" fmla="*/ 1750219 w 1750219"/>
              <a:gd name="connsiteY41" fmla="*/ 147638 h 421482"/>
              <a:gd name="connsiteX42" fmla="*/ 1740694 w 1750219"/>
              <a:gd name="connsiteY42" fmla="*/ 176213 h 421482"/>
              <a:gd name="connsiteX43" fmla="*/ 1716881 w 1750219"/>
              <a:gd name="connsiteY43" fmla="*/ 200025 h 421482"/>
              <a:gd name="connsiteX44" fmla="*/ 1669256 w 1750219"/>
              <a:gd name="connsiteY44" fmla="*/ 223838 h 421482"/>
              <a:gd name="connsiteX45" fmla="*/ 1609725 w 1750219"/>
              <a:gd name="connsiteY45" fmla="*/ 245269 h 421482"/>
              <a:gd name="connsiteX46" fmla="*/ 1524000 w 1750219"/>
              <a:gd name="connsiteY46" fmla="*/ 264319 h 421482"/>
              <a:gd name="connsiteX47" fmla="*/ 1373981 w 1750219"/>
              <a:gd name="connsiteY47" fmla="*/ 285750 h 421482"/>
              <a:gd name="connsiteX48" fmla="*/ 1152525 w 1750219"/>
              <a:gd name="connsiteY48" fmla="*/ 309563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50219" h="421482">
                <a:moveTo>
                  <a:pt x="1152525" y="309563"/>
                </a:moveTo>
                <a:lnTo>
                  <a:pt x="807244" y="357188"/>
                </a:lnTo>
                <a:lnTo>
                  <a:pt x="592931" y="381000"/>
                </a:lnTo>
                <a:lnTo>
                  <a:pt x="407194" y="404813"/>
                </a:lnTo>
                <a:lnTo>
                  <a:pt x="273844" y="421482"/>
                </a:lnTo>
                <a:lnTo>
                  <a:pt x="254794" y="419100"/>
                </a:lnTo>
                <a:lnTo>
                  <a:pt x="219075" y="411957"/>
                </a:lnTo>
                <a:lnTo>
                  <a:pt x="190500" y="404813"/>
                </a:lnTo>
                <a:lnTo>
                  <a:pt x="157162" y="388144"/>
                </a:lnTo>
                <a:lnTo>
                  <a:pt x="135731" y="373857"/>
                </a:lnTo>
                <a:lnTo>
                  <a:pt x="111919" y="352425"/>
                </a:lnTo>
                <a:lnTo>
                  <a:pt x="85725" y="326232"/>
                </a:lnTo>
                <a:lnTo>
                  <a:pt x="50006" y="278607"/>
                </a:lnTo>
                <a:lnTo>
                  <a:pt x="23812" y="235744"/>
                </a:lnTo>
                <a:lnTo>
                  <a:pt x="7144" y="192882"/>
                </a:lnTo>
                <a:lnTo>
                  <a:pt x="0" y="171450"/>
                </a:lnTo>
                <a:lnTo>
                  <a:pt x="0" y="152400"/>
                </a:lnTo>
                <a:lnTo>
                  <a:pt x="4762" y="140494"/>
                </a:lnTo>
                <a:lnTo>
                  <a:pt x="14287" y="133350"/>
                </a:lnTo>
                <a:lnTo>
                  <a:pt x="26194" y="135732"/>
                </a:lnTo>
                <a:lnTo>
                  <a:pt x="40481" y="150019"/>
                </a:lnTo>
                <a:lnTo>
                  <a:pt x="61912" y="178594"/>
                </a:lnTo>
                <a:lnTo>
                  <a:pt x="83344" y="197644"/>
                </a:lnTo>
                <a:lnTo>
                  <a:pt x="116681" y="216694"/>
                </a:lnTo>
                <a:lnTo>
                  <a:pt x="145256" y="228600"/>
                </a:lnTo>
                <a:lnTo>
                  <a:pt x="178594" y="235744"/>
                </a:lnTo>
                <a:lnTo>
                  <a:pt x="238125" y="238125"/>
                </a:lnTo>
                <a:lnTo>
                  <a:pt x="400050" y="216694"/>
                </a:lnTo>
                <a:lnTo>
                  <a:pt x="714375" y="173832"/>
                </a:lnTo>
                <a:lnTo>
                  <a:pt x="1026319" y="126207"/>
                </a:lnTo>
                <a:lnTo>
                  <a:pt x="1226344" y="90488"/>
                </a:lnTo>
                <a:lnTo>
                  <a:pt x="1378744" y="14288"/>
                </a:lnTo>
                <a:lnTo>
                  <a:pt x="1407319" y="0"/>
                </a:lnTo>
                <a:lnTo>
                  <a:pt x="1438275" y="2382"/>
                </a:lnTo>
                <a:lnTo>
                  <a:pt x="1493044" y="11907"/>
                </a:lnTo>
                <a:lnTo>
                  <a:pt x="1578769" y="38100"/>
                </a:lnTo>
                <a:lnTo>
                  <a:pt x="1643062" y="61913"/>
                </a:lnTo>
                <a:lnTo>
                  <a:pt x="1697831" y="88107"/>
                </a:lnTo>
                <a:lnTo>
                  <a:pt x="1716881" y="100013"/>
                </a:lnTo>
                <a:lnTo>
                  <a:pt x="1733550" y="114300"/>
                </a:lnTo>
                <a:lnTo>
                  <a:pt x="1745456" y="128588"/>
                </a:lnTo>
                <a:lnTo>
                  <a:pt x="1750219" y="147638"/>
                </a:lnTo>
                <a:lnTo>
                  <a:pt x="1740694" y="176213"/>
                </a:lnTo>
                <a:lnTo>
                  <a:pt x="1716881" y="200025"/>
                </a:lnTo>
                <a:lnTo>
                  <a:pt x="1669256" y="223838"/>
                </a:lnTo>
                <a:lnTo>
                  <a:pt x="1609725" y="245269"/>
                </a:lnTo>
                <a:lnTo>
                  <a:pt x="1524000" y="264319"/>
                </a:lnTo>
                <a:lnTo>
                  <a:pt x="1373981" y="285750"/>
                </a:lnTo>
                <a:lnTo>
                  <a:pt x="1152525" y="3095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B9A9225-FB15-6A46-B4E6-6DA60D769452}"/>
              </a:ext>
            </a:extLst>
          </p:cNvPr>
          <p:cNvSpPr/>
          <p:nvPr/>
        </p:nvSpPr>
        <p:spPr>
          <a:xfrm>
            <a:off x="6176963" y="1728788"/>
            <a:ext cx="827087" cy="631825"/>
          </a:xfrm>
          <a:custGeom>
            <a:avLst/>
            <a:gdLst>
              <a:gd name="connsiteX0" fmla="*/ 516731 w 826293"/>
              <a:gd name="connsiteY0" fmla="*/ 400050 h 631031"/>
              <a:gd name="connsiteX1" fmla="*/ 459581 w 826293"/>
              <a:gd name="connsiteY1" fmla="*/ 333375 h 631031"/>
              <a:gd name="connsiteX2" fmla="*/ 411956 w 826293"/>
              <a:gd name="connsiteY2" fmla="*/ 285750 h 631031"/>
              <a:gd name="connsiteX3" fmla="*/ 352425 w 826293"/>
              <a:gd name="connsiteY3" fmla="*/ 235743 h 631031"/>
              <a:gd name="connsiteX4" fmla="*/ 280987 w 826293"/>
              <a:gd name="connsiteY4" fmla="*/ 188118 h 631031"/>
              <a:gd name="connsiteX5" fmla="*/ 197643 w 826293"/>
              <a:gd name="connsiteY5" fmla="*/ 142875 h 631031"/>
              <a:gd name="connsiteX6" fmla="*/ 119062 w 826293"/>
              <a:gd name="connsiteY6" fmla="*/ 104775 h 631031"/>
              <a:gd name="connsiteX7" fmla="*/ 33337 w 826293"/>
              <a:gd name="connsiteY7" fmla="*/ 69056 h 631031"/>
              <a:gd name="connsiteX8" fmla="*/ 11906 w 826293"/>
              <a:gd name="connsiteY8" fmla="*/ 61912 h 631031"/>
              <a:gd name="connsiteX9" fmla="*/ 2381 w 826293"/>
              <a:gd name="connsiteY9" fmla="*/ 52387 h 631031"/>
              <a:gd name="connsiteX10" fmla="*/ 0 w 826293"/>
              <a:gd name="connsiteY10" fmla="*/ 33337 h 631031"/>
              <a:gd name="connsiteX11" fmla="*/ 2381 w 826293"/>
              <a:gd name="connsiteY11" fmla="*/ 21431 h 631031"/>
              <a:gd name="connsiteX12" fmla="*/ 19050 w 826293"/>
              <a:gd name="connsiteY12" fmla="*/ 4762 h 631031"/>
              <a:gd name="connsiteX13" fmla="*/ 42862 w 826293"/>
              <a:gd name="connsiteY13" fmla="*/ 0 h 631031"/>
              <a:gd name="connsiteX14" fmla="*/ 166687 w 826293"/>
              <a:gd name="connsiteY14" fmla="*/ 7143 h 631031"/>
              <a:gd name="connsiteX15" fmla="*/ 321468 w 826293"/>
              <a:gd name="connsiteY15" fmla="*/ 26193 h 631031"/>
              <a:gd name="connsiteX16" fmla="*/ 409575 w 826293"/>
              <a:gd name="connsiteY16" fmla="*/ 47625 h 631031"/>
              <a:gd name="connsiteX17" fmla="*/ 500062 w 826293"/>
              <a:gd name="connsiteY17" fmla="*/ 76200 h 631031"/>
              <a:gd name="connsiteX18" fmla="*/ 590550 w 826293"/>
              <a:gd name="connsiteY18" fmla="*/ 109537 h 631031"/>
              <a:gd name="connsiteX19" fmla="*/ 642937 w 826293"/>
              <a:gd name="connsiteY19" fmla="*/ 130968 h 631031"/>
              <a:gd name="connsiteX20" fmla="*/ 697706 w 826293"/>
              <a:gd name="connsiteY20" fmla="*/ 188118 h 631031"/>
              <a:gd name="connsiteX21" fmla="*/ 742950 w 826293"/>
              <a:gd name="connsiteY21" fmla="*/ 252412 h 631031"/>
              <a:gd name="connsiteX22" fmla="*/ 781050 w 826293"/>
              <a:gd name="connsiteY22" fmla="*/ 309562 h 631031"/>
              <a:gd name="connsiteX23" fmla="*/ 807243 w 826293"/>
              <a:gd name="connsiteY23" fmla="*/ 369093 h 631031"/>
              <a:gd name="connsiteX24" fmla="*/ 821531 w 826293"/>
              <a:gd name="connsiteY24" fmla="*/ 416718 h 631031"/>
              <a:gd name="connsiteX25" fmla="*/ 826293 w 826293"/>
              <a:gd name="connsiteY25" fmla="*/ 488156 h 631031"/>
              <a:gd name="connsiteX26" fmla="*/ 821531 w 826293"/>
              <a:gd name="connsiteY26" fmla="*/ 545306 h 631031"/>
              <a:gd name="connsiteX27" fmla="*/ 802481 w 826293"/>
              <a:gd name="connsiteY27" fmla="*/ 588168 h 631031"/>
              <a:gd name="connsiteX28" fmla="*/ 776287 w 826293"/>
              <a:gd name="connsiteY28" fmla="*/ 609600 h 631031"/>
              <a:gd name="connsiteX29" fmla="*/ 745331 w 826293"/>
              <a:gd name="connsiteY29" fmla="*/ 623887 h 631031"/>
              <a:gd name="connsiteX30" fmla="*/ 716756 w 826293"/>
              <a:gd name="connsiteY30" fmla="*/ 631031 h 631031"/>
              <a:gd name="connsiteX31" fmla="*/ 692943 w 826293"/>
              <a:gd name="connsiteY31" fmla="*/ 631031 h 631031"/>
              <a:gd name="connsiteX32" fmla="*/ 673893 w 826293"/>
              <a:gd name="connsiteY32" fmla="*/ 621506 h 631031"/>
              <a:gd name="connsiteX33" fmla="*/ 638175 w 826293"/>
              <a:gd name="connsiteY33" fmla="*/ 588168 h 631031"/>
              <a:gd name="connsiteX34" fmla="*/ 609600 w 826293"/>
              <a:gd name="connsiteY34" fmla="*/ 554831 h 631031"/>
              <a:gd name="connsiteX35" fmla="*/ 576262 w 826293"/>
              <a:gd name="connsiteY35" fmla="*/ 504825 h 631031"/>
              <a:gd name="connsiteX36" fmla="*/ 559593 w 826293"/>
              <a:gd name="connsiteY36" fmla="*/ 461962 h 631031"/>
              <a:gd name="connsiteX37" fmla="*/ 516731 w 826293"/>
              <a:gd name="connsiteY37" fmla="*/ 400050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26293" h="631031">
                <a:moveTo>
                  <a:pt x="516731" y="400050"/>
                </a:moveTo>
                <a:lnTo>
                  <a:pt x="459581" y="333375"/>
                </a:lnTo>
                <a:lnTo>
                  <a:pt x="411956" y="285750"/>
                </a:lnTo>
                <a:lnTo>
                  <a:pt x="352425" y="235743"/>
                </a:lnTo>
                <a:lnTo>
                  <a:pt x="280987" y="188118"/>
                </a:lnTo>
                <a:lnTo>
                  <a:pt x="197643" y="142875"/>
                </a:lnTo>
                <a:lnTo>
                  <a:pt x="119062" y="104775"/>
                </a:lnTo>
                <a:lnTo>
                  <a:pt x="33337" y="69056"/>
                </a:lnTo>
                <a:lnTo>
                  <a:pt x="11906" y="61912"/>
                </a:lnTo>
                <a:lnTo>
                  <a:pt x="2381" y="52387"/>
                </a:lnTo>
                <a:lnTo>
                  <a:pt x="0" y="33337"/>
                </a:lnTo>
                <a:lnTo>
                  <a:pt x="2381" y="21431"/>
                </a:lnTo>
                <a:lnTo>
                  <a:pt x="19050" y="4762"/>
                </a:lnTo>
                <a:lnTo>
                  <a:pt x="42862" y="0"/>
                </a:lnTo>
                <a:lnTo>
                  <a:pt x="166687" y="7143"/>
                </a:lnTo>
                <a:lnTo>
                  <a:pt x="321468" y="26193"/>
                </a:lnTo>
                <a:lnTo>
                  <a:pt x="409575" y="47625"/>
                </a:lnTo>
                <a:lnTo>
                  <a:pt x="500062" y="76200"/>
                </a:lnTo>
                <a:lnTo>
                  <a:pt x="590550" y="109537"/>
                </a:lnTo>
                <a:lnTo>
                  <a:pt x="642937" y="130968"/>
                </a:lnTo>
                <a:lnTo>
                  <a:pt x="697706" y="188118"/>
                </a:lnTo>
                <a:lnTo>
                  <a:pt x="742950" y="252412"/>
                </a:lnTo>
                <a:lnTo>
                  <a:pt x="781050" y="309562"/>
                </a:lnTo>
                <a:lnTo>
                  <a:pt x="807243" y="369093"/>
                </a:lnTo>
                <a:lnTo>
                  <a:pt x="821531" y="416718"/>
                </a:lnTo>
                <a:lnTo>
                  <a:pt x="826293" y="488156"/>
                </a:lnTo>
                <a:lnTo>
                  <a:pt x="821531" y="545306"/>
                </a:lnTo>
                <a:lnTo>
                  <a:pt x="802481" y="588168"/>
                </a:lnTo>
                <a:lnTo>
                  <a:pt x="776287" y="609600"/>
                </a:lnTo>
                <a:lnTo>
                  <a:pt x="745331" y="623887"/>
                </a:lnTo>
                <a:lnTo>
                  <a:pt x="716756" y="631031"/>
                </a:lnTo>
                <a:lnTo>
                  <a:pt x="692943" y="631031"/>
                </a:lnTo>
                <a:lnTo>
                  <a:pt x="673893" y="621506"/>
                </a:lnTo>
                <a:lnTo>
                  <a:pt x="638175" y="588168"/>
                </a:lnTo>
                <a:lnTo>
                  <a:pt x="609600" y="554831"/>
                </a:lnTo>
                <a:lnTo>
                  <a:pt x="576262" y="504825"/>
                </a:lnTo>
                <a:lnTo>
                  <a:pt x="559593" y="461962"/>
                </a:lnTo>
                <a:lnTo>
                  <a:pt x="516731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F5B80B3-C828-1F45-B959-1BAFB846959D}"/>
              </a:ext>
            </a:extLst>
          </p:cNvPr>
          <p:cNvSpPr/>
          <p:nvPr/>
        </p:nvSpPr>
        <p:spPr>
          <a:xfrm rot="16200000">
            <a:off x="2151857" y="2369344"/>
            <a:ext cx="2114550" cy="1328737"/>
          </a:xfrm>
          <a:custGeom>
            <a:avLst/>
            <a:gdLst>
              <a:gd name="connsiteX0" fmla="*/ 695325 w 2114550"/>
              <a:gd name="connsiteY0" fmla="*/ 714375 h 1328738"/>
              <a:gd name="connsiteX1" fmla="*/ 497681 w 2114550"/>
              <a:gd name="connsiteY1" fmla="*/ 554832 h 1328738"/>
              <a:gd name="connsiteX2" fmla="*/ 392906 w 2114550"/>
              <a:gd name="connsiteY2" fmla="*/ 461963 h 1328738"/>
              <a:gd name="connsiteX3" fmla="*/ 257175 w 2114550"/>
              <a:gd name="connsiteY3" fmla="*/ 335757 h 1328738"/>
              <a:gd name="connsiteX4" fmla="*/ 142875 w 2114550"/>
              <a:gd name="connsiteY4" fmla="*/ 214313 h 1328738"/>
              <a:gd name="connsiteX5" fmla="*/ 69056 w 2114550"/>
              <a:gd name="connsiteY5" fmla="*/ 128588 h 1328738"/>
              <a:gd name="connsiteX6" fmla="*/ 14288 w 2114550"/>
              <a:gd name="connsiteY6" fmla="*/ 66675 h 1328738"/>
              <a:gd name="connsiteX7" fmla="*/ 2381 w 2114550"/>
              <a:gd name="connsiteY7" fmla="*/ 42863 h 1328738"/>
              <a:gd name="connsiteX8" fmla="*/ 0 w 2114550"/>
              <a:gd name="connsiteY8" fmla="*/ 19050 h 1328738"/>
              <a:gd name="connsiteX9" fmla="*/ 4763 w 2114550"/>
              <a:gd name="connsiteY9" fmla="*/ 4763 h 1328738"/>
              <a:gd name="connsiteX10" fmla="*/ 23813 w 2114550"/>
              <a:gd name="connsiteY10" fmla="*/ 0 h 1328738"/>
              <a:gd name="connsiteX11" fmla="*/ 52388 w 2114550"/>
              <a:gd name="connsiteY11" fmla="*/ 7144 h 1328738"/>
              <a:gd name="connsiteX12" fmla="*/ 126206 w 2114550"/>
              <a:gd name="connsiteY12" fmla="*/ 73819 h 1328738"/>
              <a:gd name="connsiteX13" fmla="*/ 200025 w 2114550"/>
              <a:gd name="connsiteY13" fmla="*/ 142875 h 1328738"/>
              <a:gd name="connsiteX14" fmla="*/ 307181 w 2114550"/>
              <a:gd name="connsiteY14" fmla="*/ 230982 h 1328738"/>
              <a:gd name="connsiteX15" fmla="*/ 545306 w 2114550"/>
              <a:gd name="connsiteY15" fmla="*/ 407194 h 1328738"/>
              <a:gd name="connsiteX16" fmla="*/ 721519 w 2114550"/>
              <a:gd name="connsiteY16" fmla="*/ 521494 h 1328738"/>
              <a:gd name="connsiteX17" fmla="*/ 900113 w 2114550"/>
              <a:gd name="connsiteY17" fmla="*/ 628650 h 1328738"/>
              <a:gd name="connsiteX18" fmla="*/ 1047750 w 2114550"/>
              <a:gd name="connsiteY18" fmla="*/ 707232 h 1328738"/>
              <a:gd name="connsiteX19" fmla="*/ 1243013 w 2114550"/>
              <a:gd name="connsiteY19" fmla="*/ 800100 h 1328738"/>
              <a:gd name="connsiteX20" fmla="*/ 1452563 w 2114550"/>
              <a:gd name="connsiteY20" fmla="*/ 892969 h 1328738"/>
              <a:gd name="connsiteX21" fmla="*/ 1564481 w 2114550"/>
              <a:gd name="connsiteY21" fmla="*/ 935832 h 1328738"/>
              <a:gd name="connsiteX22" fmla="*/ 1676400 w 2114550"/>
              <a:gd name="connsiteY22" fmla="*/ 971550 h 1328738"/>
              <a:gd name="connsiteX23" fmla="*/ 1754981 w 2114550"/>
              <a:gd name="connsiteY23" fmla="*/ 990600 h 1328738"/>
              <a:gd name="connsiteX24" fmla="*/ 1790700 w 2114550"/>
              <a:gd name="connsiteY24" fmla="*/ 995363 h 1328738"/>
              <a:gd name="connsiteX25" fmla="*/ 1826419 w 2114550"/>
              <a:gd name="connsiteY25" fmla="*/ 995363 h 1328738"/>
              <a:gd name="connsiteX26" fmla="*/ 1878806 w 2114550"/>
              <a:gd name="connsiteY26" fmla="*/ 995363 h 1328738"/>
              <a:gd name="connsiteX27" fmla="*/ 1933575 w 2114550"/>
              <a:gd name="connsiteY27" fmla="*/ 988219 h 1328738"/>
              <a:gd name="connsiteX28" fmla="*/ 1976438 w 2114550"/>
              <a:gd name="connsiteY28" fmla="*/ 976313 h 1328738"/>
              <a:gd name="connsiteX29" fmla="*/ 2085975 w 2114550"/>
              <a:gd name="connsiteY29" fmla="*/ 895350 h 1328738"/>
              <a:gd name="connsiteX30" fmla="*/ 2114550 w 2114550"/>
              <a:gd name="connsiteY30" fmla="*/ 1071563 h 1328738"/>
              <a:gd name="connsiteX31" fmla="*/ 1976438 w 2114550"/>
              <a:gd name="connsiteY31" fmla="*/ 1193007 h 1328738"/>
              <a:gd name="connsiteX32" fmla="*/ 1907381 w 2114550"/>
              <a:gd name="connsiteY32" fmla="*/ 1252538 h 1328738"/>
              <a:gd name="connsiteX33" fmla="*/ 1807369 w 2114550"/>
              <a:gd name="connsiteY33" fmla="*/ 1328738 h 1328738"/>
              <a:gd name="connsiteX34" fmla="*/ 1790700 w 2114550"/>
              <a:gd name="connsiteY34" fmla="*/ 1328738 h 1328738"/>
              <a:gd name="connsiteX35" fmla="*/ 1747838 w 2114550"/>
              <a:gd name="connsiteY35" fmla="*/ 1316832 h 1328738"/>
              <a:gd name="connsiteX36" fmla="*/ 1693069 w 2114550"/>
              <a:gd name="connsiteY36" fmla="*/ 1295400 h 1328738"/>
              <a:gd name="connsiteX37" fmla="*/ 1662113 w 2114550"/>
              <a:gd name="connsiteY37" fmla="*/ 1276350 h 1328738"/>
              <a:gd name="connsiteX38" fmla="*/ 1624013 w 2114550"/>
              <a:gd name="connsiteY38" fmla="*/ 1245394 h 1328738"/>
              <a:gd name="connsiteX39" fmla="*/ 1593056 w 2114550"/>
              <a:gd name="connsiteY39" fmla="*/ 1226344 h 1328738"/>
              <a:gd name="connsiteX40" fmla="*/ 1388269 w 2114550"/>
              <a:gd name="connsiteY40" fmla="*/ 1135857 h 1328738"/>
              <a:gd name="connsiteX41" fmla="*/ 1212056 w 2114550"/>
              <a:gd name="connsiteY41" fmla="*/ 1050132 h 1328738"/>
              <a:gd name="connsiteX42" fmla="*/ 1088231 w 2114550"/>
              <a:gd name="connsiteY42" fmla="*/ 995363 h 1328738"/>
              <a:gd name="connsiteX43" fmla="*/ 945356 w 2114550"/>
              <a:gd name="connsiteY43" fmla="*/ 897732 h 1328738"/>
              <a:gd name="connsiteX44" fmla="*/ 695325 w 2114550"/>
              <a:gd name="connsiteY44" fmla="*/ 714375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114550" h="1328738">
                <a:moveTo>
                  <a:pt x="695325" y="714375"/>
                </a:moveTo>
                <a:lnTo>
                  <a:pt x="497681" y="554832"/>
                </a:lnTo>
                <a:lnTo>
                  <a:pt x="392906" y="461963"/>
                </a:lnTo>
                <a:lnTo>
                  <a:pt x="257175" y="335757"/>
                </a:lnTo>
                <a:lnTo>
                  <a:pt x="142875" y="214313"/>
                </a:lnTo>
                <a:lnTo>
                  <a:pt x="69056" y="128588"/>
                </a:lnTo>
                <a:lnTo>
                  <a:pt x="14288" y="66675"/>
                </a:lnTo>
                <a:lnTo>
                  <a:pt x="2381" y="42863"/>
                </a:lnTo>
                <a:lnTo>
                  <a:pt x="0" y="19050"/>
                </a:lnTo>
                <a:lnTo>
                  <a:pt x="4763" y="4763"/>
                </a:lnTo>
                <a:lnTo>
                  <a:pt x="23813" y="0"/>
                </a:lnTo>
                <a:lnTo>
                  <a:pt x="52388" y="7144"/>
                </a:lnTo>
                <a:lnTo>
                  <a:pt x="126206" y="73819"/>
                </a:lnTo>
                <a:lnTo>
                  <a:pt x="200025" y="142875"/>
                </a:lnTo>
                <a:lnTo>
                  <a:pt x="307181" y="230982"/>
                </a:lnTo>
                <a:lnTo>
                  <a:pt x="545306" y="407194"/>
                </a:lnTo>
                <a:lnTo>
                  <a:pt x="721519" y="521494"/>
                </a:lnTo>
                <a:lnTo>
                  <a:pt x="900113" y="628650"/>
                </a:lnTo>
                <a:lnTo>
                  <a:pt x="1047750" y="707232"/>
                </a:lnTo>
                <a:lnTo>
                  <a:pt x="1243013" y="800100"/>
                </a:lnTo>
                <a:lnTo>
                  <a:pt x="1452563" y="892969"/>
                </a:lnTo>
                <a:lnTo>
                  <a:pt x="1564481" y="935832"/>
                </a:lnTo>
                <a:lnTo>
                  <a:pt x="1676400" y="971550"/>
                </a:lnTo>
                <a:lnTo>
                  <a:pt x="1754981" y="990600"/>
                </a:lnTo>
                <a:lnTo>
                  <a:pt x="1790700" y="995363"/>
                </a:lnTo>
                <a:lnTo>
                  <a:pt x="1826419" y="995363"/>
                </a:lnTo>
                <a:lnTo>
                  <a:pt x="1878806" y="995363"/>
                </a:lnTo>
                <a:lnTo>
                  <a:pt x="1933575" y="988219"/>
                </a:lnTo>
                <a:lnTo>
                  <a:pt x="1976438" y="976313"/>
                </a:lnTo>
                <a:lnTo>
                  <a:pt x="2085975" y="895350"/>
                </a:lnTo>
                <a:lnTo>
                  <a:pt x="2114550" y="1071563"/>
                </a:lnTo>
                <a:lnTo>
                  <a:pt x="1976438" y="1193007"/>
                </a:lnTo>
                <a:lnTo>
                  <a:pt x="1907381" y="1252538"/>
                </a:lnTo>
                <a:lnTo>
                  <a:pt x="1807369" y="1328738"/>
                </a:lnTo>
                <a:lnTo>
                  <a:pt x="1790700" y="1328738"/>
                </a:lnTo>
                <a:lnTo>
                  <a:pt x="1747838" y="1316832"/>
                </a:lnTo>
                <a:lnTo>
                  <a:pt x="1693069" y="1295400"/>
                </a:lnTo>
                <a:lnTo>
                  <a:pt x="1662113" y="1276350"/>
                </a:lnTo>
                <a:lnTo>
                  <a:pt x="1624013" y="1245394"/>
                </a:lnTo>
                <a:lnTo>
                  <a:pt x="1593056" y="1226344"/>
                </a:lnTo>
                <a:lnTo>
                  <a:pt x="1388269" y="1135857"/>
                </a:lnTo>
                <a:lnTo>
                  <a:pt x="1212056" y="1050132"/>
                </a:lnTo>
                <a:lnTo>
                  <a:pt x="1088231" y="995363"/>
                </a:lnTo>
                <a:lnTo>
                  <a:pt x="945356" y="897732"/>
                </a:lnTo>
                <a:lnTo>
                  <a:pt x="695325" y="714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439DACE-061E-804F-8A5B-408381B5688A}"/>
              </a:ext>
            </a:extLst>
          </p:cNvPr>
          <p:cNvSpPr/>
          <p:nvPr/>
        </p:nvSpPr>
        <p:spPr>
          <a:xfrm>
            <a:off x="3452813" y="2760663"/>
            <a:ext cx="1060450" cy="334962"/>
          </a:xfrm>
          <a:custGeom>
            <a:avLst/>
            <a:gdLst>
              <a:gd name="connsiteX0" fmla="*/ 364331 w 1059656"/>
              <a:gd name="connsiteY0" fmla="*/ 221456 h 335756"/>
              <a:gd name="connsiteX1" fmla="*/ 0 w 1059656"/>
              <a:gd name="connsiteY1" fmla="*/ 250031 h 335756"/>
              <a:gd name="connsiteX2" fmla="*/ 64293 w 1059656"/>
              <a:gd name="connsiteY2" fmla="*/ 90487 h 335756"/>
              <a:gd name="connsiteX3" fmla="*/ 192881 w 1059656"/>
              <a:gd name="connsiteY3" fmla="*/ 83344 h 335756"/>
              <a:gd name="connsiteX4" fmla="*/ 388143 w 1059656"/>
              <a:gd name="connsiteY4" fmla="*/ 57150 h 335756"/>
              <a:gd name="connsiteX5" fmla="*/ 650081 w 1059656"/>
              <a:gd name="connsiteY5" fmla="*/ 19050 h 335756"/>
              <a:gd name="connsiteX6" fmla="*/ 754856 w 1059656"/>
              <a:gd name="connsiteY6" fmla="*/ 0 h 335756"/>
              <a:gd name="connsiteX7" fmla="*/ 790575 w 1059656"/>
              <a:gd name="connsiteY7" fmla="*/ 11906 h 335756"/>
              <a:gd name="connsiteX8" fmla="*/ 833437 w 1059656"/>
              <a:gd name="connsiteY8" fmla="*/ 30956 h 335756"/>
              <a:gd name="connsiteX9" fmla="*/ 878681 w 1059656"/>
              <a:gd name="connsiteY9" fmla="*/ 61912 h 335756"/>
              <a:gd name="connsiteX10" fmla="*/ 919162 w 1059656"/>
              <a:gd name="connsiteY10" fmla="*/ 95250 h 335756"/>
              <a:gd name="connsiteX11" fmla="*/ 940593 w 1059656"/>
              <a:gd name="connsiteY11" fmla="*/ 111919 h 335756"/>
              <a:gd name="connsiteX12" fmla="*/ 990600 w 1059656"/>
              <a:gd name="connsiteY12" fmla="*/ 150019 h 335756"/>
              <a:gd name="connsiteX13" fmla="*/ 1026318 w 1059656"/>
              <a:gd name="connsiteY13" fmla="*/ 178594 h 335756"/>
              <a:gd name="connsiteX14" fmla="*/ 1045368 w 1059656"/>
              <a:gd name="connsiteY14" fmla="*/ 195262 h 335756"/>
              <a:gd name="connsiteX15" fmla="*/ 1054893 w 1059656"/>
              <a:gd name="connsiteY15" fmla="*/ 211931 h 335756"/>
              <a:gd name="connsiteX16" fmla="*/ 1059656 w 1059656"/>
              <a:gd name="connsiteY16" fmla="*/ 233362 h 335756"/>
              <a:gd name="connsiteX17" fmla="*/ 1052512 w 1059656"/>
              <a:gd name="connsiteY17" fmla="*/ 269081 h 335756"/>
              <a:gd name="connsiteX18" fmla="*/ 1026318 w 1059656"/>
              <a:gd name="connsiteY18" fmla="*/ 304800 h 335756"/>
              <a:gd name="connsiteX19" fmla="*/ 1000125 w 1059656"/>
              <a:gd name="connsiteY19" fmla="*/ 335756 h 335756"/>
              <a:gd name="connsiteX20" fmla="*/ 685800 w 1059656"/>
              <a:gd name="connsiteY20" fmla="*/ 245269 h 335756"/>
              <a:gd name="connsiteX21" fmla="*/ 671512 w 1059656"/>
              <a:gd name="connsiteY21" fmla="*/ 228600 h 335756"/>
              <a:gd name="connsiteX22" fmla="*/ 652462 w 1059656"/>
              <a:gd name="connsiteY22" fmla="*/ 211931 h 335756"/>
              <a:gd name="connsiteX23" fmla="*/ 626268 w 1059656"/>
              <a:gd name="connsiteY23" fmla="*/ 202406 h 335756"/>
              <a:gd name="connsiteX24" fmla="*/ 364331 w 1059656"/>
              <a:gd name="connsiteY24" fmla="*/ 221456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59656" h="335756">
                <a:moveTo>
                  <a:pt x="364331" y="221456"/>
                </a:moveTo>
                <a:lnTo>
                  <a:pt x="0" y="250031"/>
                </a:lnTo>
                <a:lnTo>
                  <a:pt x="64293" y="90487"/>
                </a:lnTo>
                <a:lnTo>
                  <a:pt x="192881" y="83344"/>
                </a:lnTo>
                <a:lnTo>
                  <a:pt x="388143" y="57150"/>
                </a:lnTo>
                <a:lnTo>
                  <a:pt x="650081" y="19050"/>
                </a:lnTo>
                <a:lnTo>
                  <a:pt x="754856" y="0"/>
                </a:lnTo>
                <a:lnTo>
                  <a:pt x="790575" y="11906"/>
                </a:lnTo>
                <a:lnTo>
                  <a:pt x="833437" y="30956"/>
                </a:lnTo>
                <a:lnTo>
                  <a:pt x="878681" y="61912"/>
                </a:lnTo>
                <a:lnTo>
                  <a:pt x="919162" y="95250"/>
                </a:lnTo>
                <a:lnTo>
                  <a:pt x="940593" y="111919"/>
                </a:lnTo>
                <a:lnTo>
                  <a:pt x="990600" y="150019"/>
                </a:lnTo>
                <a:lnTo>
                  <a:pt x="1026318" y="178594"/>
                </a:lnTo>
                <a:lnTo>
                  <a:pt x="1045368" y="195262"/>
                </a:lnTo>
                <a:lnTo>
                  <a:pt x="1054893" y="211931"/>
                </a:lnTo>
                <a:lnTo>
                  <a:pt x="1059656" y="233362"/>
                </a:lnTo>
                <a:lnTo>
                  <a:pt x="1052512" y="269081"/>
                </a:lnTo>
                <a:lnTo>
                  <a:pt x="1026318" y="304800"/>
                </a:lnTo>
                <a:lnTo>
                  <a:pt x="1000125" y="335756"/>
                </a:lnTo>
                <a:lnTo>
                  <a:pt x="685800" y="245269"/>
                </a:lnTo>
                <a:lnTo>
                  <a:pt x="671512" y="228600"/>
                </a:lnTo>
                <a:lnTo>
                  <a:pt x="652462" y="211931"/>
                </a:lnTo>
                <a:lnTo>
                  <a:pt x="626268" y="202406"/>
                </a:lnTo>
                <a:lnTo>
                  <a:pt x="364331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33EA796-9D2E-724F-B71B-F1FB5EB50FA3}"/>
              </a:ext>
            </a:extLst>
          </p:cNvPr>
          <p:cNvSpPr/>
          <p:nvPr/>
        </p:nvSpPr>
        <p:spPr>
          <a:xfrm rot="16200000">
            <a:off x="2004219" y="3394869"/>
            <a:ext cx="2933700" cy="1995488"/>
          </a:xfrm>
          <a:custGeom>
            <a:avLst/>
            <a:gdLst>
              <a:gd name="connsiteX0" fmla="*/ 1461455 w 2933480"/>
              <a:gd name="connsiteY0" fmla="*/ 1453526 h 1995295"/>
              <a:gd name="connsiteX1" fmla="*/ 1205105 w 2933480"/>
              <a:gd name="connsiteY1" fmla="*/ 1294960 h 1995295"/>
              <a:gd name="connsiteX2" fmla="*/ 1012183 w 2933480"/>
              <a:gd name="connsiteY2" fmla="*/ 1157536 h 1995295"/>
              <a:gd name="connsiteX3" fmla="*/ 872116 w 2933480"/>
              <a:gd name="connsiteY3" fmla="*/ 1046539 h 1995295"/>
              <a:gd name="connsiteX4" fmla="*/ 710907 w 2933480"/>
              <a:gd name="connsiteY4" fmla="*/ 911758 h 1995295"/>
              <a:gd name="connsiteX5" fmla="*/ 544412 w 2933480"/>
              <a:gd name="connsiteY5" fmla="*/ 742620 h 1995295"/>
              <a:gd name="connsiteX6" fmla="*/ 425487 w 2933480"/>
              <a:gd name="connsiteY6" fmla="*/ 615767 h 1995295"/>
              <a:gd name="connsiteX7" fmla="*/ 298634 w 2933480"/>
              <a:gd name="connsiteY7" fmla="*/ 467771 h 1995295"/>
              <a:gd name="connsiteX8" fmla="*/ 216708 w 2933480"/>
              <a:gd name="connsiteY8" fmla="*/ 359418 h 1995295"/>
              <a:gd name="connsiteX9" fmla="*/ 116282 w 2933480"/>
              <a:gd name="connsiteY9" fmla="*/ 224636 h 1995295"/>
              <a:gd name="connsiteX10" fmla="*/ 63427 w 2933480"/>
              <a:gd name="connsiteY10" fmla="*/ 145353 h 1995295"/>
              <a:gd name="connsiteX11" fmla="*/ 10571 w 2933480"/>
              <a:gd name="connsiteY11" fmla="*/ 55499 h 1995295"/>
              <a:gd name="connsiteX12" fmla="*/ 0 w 2933480"/>
              <a:gd name="connsiteY12" fmla="*/ 31714 h 1995295"/>
              <a:gd name="connsiteX13" fmla="*/ 0 w 2933480"/>
              <a:gd name="connsiteY13" fmla="*/ 15857 h 1995295"/>
              <a:gd name="connsiteX14" fmla="*/ 2643 w 2933480"/>
              <a:gd name="connsiteY14" fmla="*/ 5286 h 1995295"/>
              <a:gd name="connsiteX15" fmla="*/ 13214 w 2933480"/>
              <a:gd name="connsiteY15" fmla="*/ 0 h 1995295"/>
              <a:gd name="connsiteX16" fmla="*/ 29071 w 2933480"/>
              <a:gd name="connsiteY16" fmla="*/ 2643 h 1995295"/>
              <a:gd name="connsiteX17" fmla="*/ 55498 w 2933480"/>
              <a:gd name="connsiteY17" fmla="*/ 10571 h 1995295"/>
              <a:gd name="connsiteX18" fmla="*/ 76641 w 2933480"/>
              <a:gd name="connsiteY18" fmla="*/ 26428 h 1995295"/>
              <a:gd name="connsiteX19" fmla="*/ 142710 w 2933480"/>
              <a:gd name="connsiteY19" fmla="*/ 108354 h 1995295"/>
              <a:gd name="connsiteX20" fmla="*/ 216708 w 2933480"/>
              <a:gd name="connsiteY20" fmla="*/ 198208 h 1995295"/>
              <a:gd name="connsiteX21" fmla="*/ 325061 w 2933480"/>
              <a:gd name="connsiteY21" fmla="*/ 317133 h 1995295"/>
              <a:gd name="connsiteX22" fmla="*/ 480985 w 2933480"/>
              <a:gd name="connsiteY22" fmla="*/ 475700 h 1995295"/>
              <a:gd name="connsiteX23" fmla="*/ 631623 w 2933480"/>
              <a:gd name="connsiteY23" fmla="*/ 621052 h 1995295"/>
              <a:gd name="connsiteX24" fmla="*/ 795475 w 2933480"/>
              <a:gd name="connsiteY24" fmla="*/ 761119 h 1995295"/>
              <a:gd name="connsiteX25" fmla="*/ 922329 w 2933480"/>
              <a:gd name="connsiteY25" fmla="*/ 861545 h 1995295"/>
              <a:gd name="connsiteX26" fmla="*/ 1046539 w 2933480"/>
              <a:gd name="connsiteY26" fmla="*/ 946114 h 1995295"/>
              <a:gd name="connsiteX27" fmla="*/ 1239461 w 2933480"/>
              <a:gd name="connsiteY27" fmla="*/ 1067681 h 1995295"/>
              <a:gd name="connsiteX28" fmla="*/ 1453526 w 2933480"/>
              <a:gd name="connsiteY28" fmla="*/ 1191892 h 1995295"/>
              <a:gd name="connsiteX29" fmla="*/ 1654377 w 2933480"/>
              <a:gd name="connsiteY29" fmla="*/ 1292317 h 1995295"/>
              <a:gd name="connsiteX30" fmla="*/ 1752160 w 2933480"/>
              <a:gd name="connsiteY30" fmla="*/ 1337244 h 1995295"/>
              <a:gd name="connsiteX31" fmla="*/ 1966224 w 2933480"/>
              <a:gd name="connsiteY31" fmla="*/ 1429741 h 1995295"/>
              <a:gd name="connsiteX32" fmla="*/ 2182932 w 2933480"/>
              <a:gd name="connsiteY32" fmla="*/ 1511667 h 1995295"/>
              <a:gd name="connsiteX33" fmla="*/ 2370569 w 2933480"/>
              <a:gd name="connsiteY33" fmla="*/ 1569808 h 1995295"/>
              <a:gd name="connsiteX34" fmla="*/ 2515922 w 2933480"/>
              <a:gd name="connsiteY34" fmla="*/ 1609450 h 1995295"/>
              <a:gd name="connsiteX35" fmla="*/ 2648060 w 2933480"/>
              <a:gd name="connsiteY35" fmla="*/ 1641163 h 1995295"/>
              <a:gd name="connsiteX36" fmla="*/ 2761700 w 2933480"/>
              <a:gd name="connsiteY36" fmla="*/ 1667591 h 1995295"/>
              <a:gd name="connsiteX37" fmla="*/ 2819841 w 2933480"/>
              <a:gd name="connsiteY37" fmla="*/ 1675519 h 1995295"/>
              <a:gd name="connsiteX38" fmla="*/ 2933480 w 2933480"/>
              <a:gd name="connsiteY38" fmla="*/ 1649092 h 1995295"/>
              <a:gd name="connsiteX39" fmla="*/ 2811912 w 2933480"/>
              <a:gd name="connsiteY39" fmla="*/ 1995295 h 1995295"/>
              <a:gd name="connsiteX40" fmla="*/ 2761700 w 2933480"/>
              <a:gd name="connsiteY40" fmla="*/ 1979439 h 1995295"/>
              <a:gd name="connsiteX41" fmla="*/ 2513279 w 2933480"/>
              <a:gd name="connsiteY41" fmla="*/ 1889584 h 1995295"/>
              <a:gd name="connsiteX42" fmla="*/ 2293929 w 2933480"/>
              <a:gd name="connsiteY42" fmla="*/ 1820872 h 1995295"/>
              <a:gd name="connsiteX43" fmla="*/ 2085149 w 2933480"/>
              <a:gd name="connsiteY43" fmla="*/ 1746874 h 1995295"/>
              <a:gd name="connsiteX44" fmla="*/ 1916012 w 2933480"/>
              <a:gd name="connsiteY44" fmla="*/ 1678162 h 1995295"/>
              <a:gd name="connsiteX45" fmla="*/ 1738946 w 2933480"/>
              <a:gd name="connsiteY45" fmla="*/ 1596236 h 1995295"/>
              <a:gd name="connsiteX46" fmla="*/ 1461455 w 2933480"/>
              <a:gd name="connsiteY46" fmla="*/ 1453526 h 1995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933480" h="1995295">
                <a:moveTo>
                  <a:pt x="1461455" y="1453526"/>
                </a:moveTo>
                <a:lnTo>
                  <a:pt x="1205105" y="1294960"/>
                </a:lnTo>
                <a:lnTo>
                  <a:pt x="1012183" y="1157536"/>
                </a:lnTo>
                <a:lnTo>
                  <a:pt x="872116" y="1046539"/>
                </a:lnTo>
                <a:lnTo>
                  <a:pt x="710907" y="911758"/>
                </a:lnTo>
                <a:lnTo>
                  <a:pt x="544412" y="742620"/>
                </a:lnTo>
                <a:lnTo>
                  <a:pt x="425487" y="615767"/>
                </a:lnTo>
                <a:lnTo>
                  <a:pt x="298634" y="467771"/>
                </a:lnTo>
                <a:lnTo>
                  <a:pt x="216708" y="359418"/>
                </a:lnTo>
                <a:lnTo>
                  <a:pt x="116282" y="224636"/>
                </a:lnTo>
                <a:lnTo>
                  <a:pt x="63427" y="145353"/>
                </a:lnTo>
                <a:lnTo>
                  <a:pt x="10571" y="55499"/>
                </a:lnTo>
                <a:lnTo>
                  <a:pt x="0" y="31714"/>
                </a:lnTo>
                <a:lnTo>
                  <a:pt x="0" y="15857"/>
                </a:lnTo>
                <a:lnTo>
                  <a:pt x="2643" y="5286"/>
                </a:lnTo>
                <a:lnTo>
                  <a:pt x="13214" y="0"/>
                </a:lnTo>
                <a:lnTo>
                  <a:pt x="29071" y="2643"/>
                </a:lnTo>
                <a:lnTo>
                  <a:pt x="55498" y="10571"/>
                </a:lnTo>
                <a:lnTo>
                  <a:pt x="76641" y="26428"/>
                </a:lnTo>
                <a:lnTo>
                  <a:pt x="142710" y="108354"/>
                </a:lnTo>
                <a:lnTo>
                  <a:pt x="216708" y="198208"/>
                </a:lnTo>
                <a:lnTo>
                  <a:pt x="325061" y="317133"/>
                </a:lnTo>
                <a:lnTo>
                  <a:pt x="480985" y="475700"/>
                </a:lnTo>
                <a:lnTo>
                  <a:pt x="631623" y="621052"/>
                </a:lnTo>
                <a:lnTo>
                  <a:pt x="795475" y="761119"/>
                </a:lnTo>
                <a:lnTo>
                  <a:pt x="922329" y="861545"/>
                </a:lnTo>
                <a:lnTo>
                  <a:pt x="1046539" y="946114"/>
                </a:lnTo>
                <a:lnTo>
                  <a:pt x="1239461" y="1067681"/>
                </a:lnTo>
                <a:lnTo>
                  <a:pt x="1453526" y="1191892"/>
                </a:lnTo>
                <a:lnTo>
                  <a:pt x="1654377" y="1292317"/>
                </a:lnTo>
                <a:lnTo>
                  <a:pt x="1752160" y="1337244"/>
                </a:lnTo>
                <a:lnTo>
                  <a:pt x="1966224" y="1429741"/>
                </a:lnTo>
                <a:lnTo>
                  <a:pt x="2182932" y="1511667"/>
                </a:lnTo>
                <a:lnTo>
                  <a:pt x="2370569" y="1569808"/>
                </a:lnTo>
                <a:lnTo>
                  <a:pt x="2515922" y="1609450"/>
                </a:lnTo>
                <a:lnTo>
                  <a:pt x="2648060" y="1641163"/>
                </a:lnTo>
                <a:lnTo>
                  <a:pt x="2761700" y="1667591"/>
                </a:lnTo>
                <a:lnTo>
                  <a:pt x="2819841" y="1675519"/>
                </a:lnTo>
                <a:lnTo>
                  <a:pt x="2933480" y="1649092"/>
                </a:lnTo>
                <a:lnTo>
                  <a:pt x="2811912" y="1995295"/>
                </a:lnTo>
                <a:lnTo>
                  <a:pt x="2761700" y="1979439"/>
                </a:lnTo>
                <a:lnTo>
                  <a:pt x="2513279" y="1889584"/>
                </a:lnTo>
                <a:lnTo>
                  <a:pt x="2293929" y="1820872"/>
                </a:lnTo>
                <a:lnTo>
                  <a:pt x="2085149" y="1746874"/>
                </a:lnTo>
                <a:lnTo>
                  <a:pt x="1916012" y="1678162"/>
                </a:lnTo>
                <a:lnTo>
                  <a:pt x="1738946" y="1596236"/>
                </a:lnTo>
                <a:lnTo>
                  <a:pt x="1461455" y="14535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A0DAF58-9A20-544D-BA36-2CCE900FCD56}"/>
              </a:ext>
            </a:extLst>
          </p:cNvPr>
          <p:cNvSpPr/>
          <p:nvPr/>
        </p:nvSpPr>
        <p:spPr>
          <a:xfrm>
            <a:off x="3117850" y="3649663"/>
            <a:ext cx="725488" cy="625475"/>
          </a:xfrm>
          <a:custGeom>
            <a:avLst/>
            <a:gdLst>
              <a:gd name="connsiteX0" fmla="*/ 352425 w 726282"/>
              <a:gd name="connsiteY0" fmla="*/ 335757 h 623888"/>
              <a:gd name="connsiteX1" fmla="*/ 283369 w 726282"/>
              <a:gd name="connsiteY1" fmla="*/ 257175 h 623888"/>
              <a:gd name="connsiteX2" fmla="*/ 250032 w 726282"/>
              <a:gd name="connsiteY2" fmla="*/ 221457 h 623888"/>
              <a:gd name="connsiteX3" fmla="*/ 183357 w 726282"/>
              <a:gd name="connsiteY3" fmla="*/ 166688 h 623888"/>
              <a:gd name="connsiteX4" fmla="*/ 128588 w 726282"/>
              <a:gd name="connsiteY4" fmla="*/ 121444 h 623888"/>
              <a:gd name="connsiteX5" fmla="*/ 52388 w 726282"/>
              <a:gd name="connsiteY5" fmla="*/ 71438 h 623888"/>
              <a:gd name="connsiteX6" fmla="*/ 11907 w 726282"/>
              <a:gd name="connsiteY6" fmla="*/ 45244 h 623888"/>
              <a:gd name="connsiteX7" fmla="*/ 0 w 726282"/>
              <a:gd name="connsiteY7" fmla="*/ 33338 h 623888"/>
              <a:gd name="connsiteX8" fmla="*/ 0 w 726282"/>
              <a:gd name="connsiteY8" fmla="*/ 16669 h 623888"/>
              <a:gd name="connsiteX9" fmla="*/ 9525 w 726282"/>
              <a:gd name="connsiteY9" fmla="*/ 2382 h 623888"/>
              <a:gd name="connsiteX10" fmla="*/ 47625 w 726282"/>
              <a:gd name="connsiteY10" fmla="*/ 0 h 623888"/>
              <a:gd name="connsiteX11" fmla="*/ 107157 w 726282"/>
              <a:gd name="connsiteY11" fmla="*/ 7144 h 623888"/>
              <a:gd name="connsiteX12" fmla="*/ 183357 w 726282"/>
              <a:gd name="connsiteY12" fmla="*/ 23813 h 623888"/>
              <a:gd name="connsiteX13" fmla="*/ 283369 w 726282"/>
              <a:gd name="connsiteY13" fmla="*/ 45244 h 623888"/>
              <a:gd name="connsiteX14" fmla="*/ 357188 w 726282"/>
              <a:gd name="connsiteY14" fmla="*/ 66675 h 623888"/>
              <a:gd name="connsiteX15" fmla="*/ 419100 w 726282"/>
              <a:gd name="connsiteY15" fmla="*/ 95250 h 623888"/>
              <a:gd name="connsiteX16" fmla="*/ 476250 w 726282"/>
              <a:gd name="connsiteY16" fmla="*/ 123825 h 623888"/>
              <a:gd name="connsiteX17" fmla="*/ 519113 w 726282"/>
              <a:gd name="connsiteY17" fmla="*/ 147638 h 623888"/>
              <a:gd name="connsiteX18" fmla="*/ 552450 w 726282"/>
              <a:gd name="connsiteY18" fmla="*/ 173832 h 623888"/>
              <a:gd name="connsiteX19" fmla="*/ 573882 w 726282"/>
              <a:gd name="connsiteY19" fmla="*/ 200025 h 623888"/>
              <a:gd name="connsiteX20" fmla="*/ 602457 w 726282"/>
              <a:gd name="connsiteY20" fmla="*/ 233363 h 623888"/>
              <a:gd name="connsiteX21" fmla="*/ 642938 w 726282"/>
              <a:gd name="connsiteY21" fmla="*/ 309563 h 623888"/>
              <a:gd name="connsiteX22" fmla="*/ 676275 w 726282"/>
              <a:gd name="connsiteY22" fmla="*/ 390525 h 623888"/>
              <a:gd name="connsiteX23" fmla="*/ 726282 w 726282"/>
              <a:gd name="connsiteY23" fmla="*/ 545307 h 623888"/>
              <a:gd name="connsiteX24" fmla="*/ 669132 w 726282"/>
              <a:gd name="connsiteY24" fmla="*/ 595313 h 623888"/>
              <a:gd name="connsiteX25" fmla="*/ 619125 w 726282"/>
              <a:gd name="connsiteY25" fmla="*/ 614363 h 623888"/>
              <a:gd name="connsiteX26" fmla="*/ 585788 w 726282"/>
              <a:gd name="connsiteY26" fmla="*/ 621507 h 623888"/>
              <a:gd name="connsiteX27" fmla="*/ 550069 w 726282"/>
              <a:gd name="connsiteY27" fmla="*/ 623888 h 623888"/>
              <a:gd name="connsiteX28" fmla="*/ 528638 w 726282"/>
              <a:gd name="connsiteY28" fmla="*/ 609600 h 623888"/>
              <a:gd name="connsiteX29" fmla="*/ 504825 w 726282"/>
              <a:gd name="connsiteY29" fmla="*/ 583407 h 623888"/>
              <a:gd name="connsiteX30" fmla="*/ 473869 w 726282"/>
              <a:gd name="connsiteY30" fmla="*/ 540544 h 623888"/>
              <a:gd name="connsiteX31" fmla="*/ 450057 w 726282"/>
              <a:gd name="connsiteY31" fmla="*/ 488157 h 623888"/>
              <a:gd name="connsiteX32" fmla="*/ 426244 w 726282"/>
              <a:gd name="connsiteY32" fmla="*/ 440532 h 623888"/>
              <a:gd name="connsiteX33" fmla="*/ 352425 w 726282"/>
              <a:gd name="connsiteY33" fmla="*/ 335757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26282" h="623888">
                <a:moveTo>
                  <a:pt x="352425" y="335757"/>
                </a:moveTo>
                <a:lnTo>
                  <a:pt x="283369" y="257175"/>
                </a:lnTo>
                <a:lnTo>
                  <a:pt x="250032" y="221457"/>
                </a:lnTo>
                <a:lnTo>
                  <a:pt x="183357" y="166688"/>
                </a:lnTo>
                <a:lnTo>
                  <a:pt x="128588" y="121444"/>
                </a:lnTo>
                <a:lnTo>
                  <a:pt x="52388" y="71438"/>
                </a:lnTo>
                <a:lnTo>
                  <a:pt x="11907" y="45244"/>
                </a:lnTo>
                <a:lnTo>
                  <a:pt x="0" y="33338"/>
                </a:lnTo>
                <a:lnTo>
                  <a:pt x="0" y="16669"/>
                </a:lnTo>
                <a:lnTo>
                  <a:pt x="9525" y="2382"/>
                </a:lnTo>
                <a:lnTo>
                  <a:pt x="47625" y="0"/>
                </a:lnTo>
                <a:lnTo>
                  <a:pt x="107157" y="7144"/>
                </a:lnTo>
                <a:lnTo>
                  <a:pt x="183357" y="23813"/>
                </a:lnTo>
                <a:lnTo>
                  <a:pt x="283369" y="45244"/>
                </a:lnTo>
                <a:lnTo>
                  <a:pt x="357188" y="66675"/>
                </a:lnTo>
                <a:lnTo>
                  <a:pt x="419100" y="95250"/>
                </a:lnTo>
                <a:lnTo>
                  <a:pt x="476250" y="123825"/>
                </a:lnTo>
                <a:lnTo>
                  <a:pt x="519113" y="147638"/>
                </a:lnTo>
                <a:lnTo>
                  <a:pt x="552450" y="173832"/>
                </a:lnTo>
                <a:lnTo>
                  <a:pt x="573882" y="200025"/>
                </a:lnTo>
                <a:lnTo>
                  <a:pt x="602457" y="233363"/>
                </a:lnTo>
                <a:lnTo>
                  <a:pt x="642938" y="309563"/>
                </a:lnTo>
                <a:lnTo>
                  <a:pt x="676275" y="390525"/>
                </a:lnTo>
                <a:lnTo>
                  <a:pt x="726282" y="545307"/>
                </a:lnTo>
                <a:lnTo>
                  <a:pt x="669132" y="595313"/>
                </a:lnTo>
                <a:lnTo>
                  <a:pt x="619125" y="614363"/>
                </a:lnTo>
                <a:lnTo>
                  <a:pt x="585788" y="621507"/>
                </a:lnTo>
                <a:lnTo>
                  <a:pt x="550069" y="623888"/>
                </a:lnTo>
                <a:lnTo>
                  <a:pt x="528638" y="609600"/>
                </a:lnTo>
                <a:lnTo>
                  <a:pt x="504825" y="583407"/>
                </a:lnTo>
                <a:lnTo>
                  <a:pt x="473869" y="540544"/>
                </a:lnTo>
                <a:lnTo>
                  <a:pt x="450057" y="488157"/>
                </a:lnTo>
                <a:lnTo>
                  <a:pt x="426244" y="440532"/>
                </a:lnTo>
                <a:lnTo>
                  <a:pt x="352425" y="3357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4A3D82A-F088-9648-B90A-953F8381F98F}"/>
              </a:ext>
            </a:extLst>
          </p:cNvPr>
          <p:cNvSpPr/>
          <p:nvPr/>
        </p:nvSpPr>
        <p:spPr>
          <a:xfrm>
            <a:off x="4486275" y="2133600"/>
            <a:ext cx="2022475" cy="608013"/>
          </a:xfrm>
          <a:custGeom>
            <a:avLst/>
            <a:gdLst>
              <a:gd name="connsiteX0" fmla="*/ 1445419 w 2021681"/>
              <a:gd name="connsiteY0" fmla="*/ 290513 h 607219"/>
              <a:gd name="connsiteX1" fmla="*/ 1173956 w 2021681"/>
              <a:gd name="connsiteY1" fmla="*/ 364331 h 607219"/>
              <a:gd name="connsiteX2" fmla="*/ 954881 w 2021681"/>
              <a:gd name="connsiteY2" fmla="*/ 428625 h 607219"/>
              <a:gd name="connsiteX3" fmla="*/ 762000 w 2021681"/>
              <a:gd name="connsiteY3" fmla="*/ 481013 h 607219"/>
              <a:gd name="connsiteX4" fmla="*/ 569119 w 2021681"/>
              <a:gd name="connsiteY4" fmla="*/ 545306 h 607219"/>
              <a:gd name="connsiteX5" fmla="*/ 457200 w 2021681"/>
              <a:gd name="connsiteY5" fmla="*/ 588169 h 607219"/>
              <a:gd name="connsiteX6" fmla="*/ 416719 w 2021681"/>
              <a:gd name="connsiteY6" fmla="*/ 602456 h 607219"/>
              <a:gd name="connsiteX7" fmla="*/ 390525 w 2021681"/>
              <a:gd name="connsiteY7" fmla="*/ 607219 h 607219"/>
              <a:gd name="connsiteX8" fmla="*/ 340519 w 2021681"/>
              <a:gd name="connsiteY8" fmla="*/ 604838 h 607219"/>
              <a:gd name="connsiteX9" fmla="*/ 307181 w 2021681"/>
              <a:gd name="connsiteY9" fmla="*/ 595313 h 607219"/>
              <a:gd name="connsiteX10" fmla="*/ 266700 w 2021681"/>
              <a:gd name="connsiteY10" fmla="*/ 581025 h 607219"/>
              <a:gd name="connsiteX11" fmla="*/ 230981 w 2021681"/>
              <a:gd name="connsiteY11" fmla="*/ 561975 h 607219"/>
              <a:gd name="connsiteX12" fmla="*/ 178594 w 2021681"/>
              <a:gd name="connsiteY12" fmla="*/ 526256 h 607219"/>
              <a:gd name="connsiteX13" fmla="*/ 130969 w 2021681"/>
              <a:gd name="connsiteY13" fmla="*/ 485775 h 607219"/>
              <a:gd name="connsiteX14" fmla="*/ 66675 w 2021681"/>
              <a:gd name="connsiteY14" fmla="*/ 411956 h 607219"/>
              <a:gd name="connsiteX15" fmla="*/ 30956 w 2021681"/>
              <a:gd name="connsiteY15" fmla="*/ 369094 h 607219"/>
              <a:gd name="connsiteX16" fmla="*/ 9525 w 2021681"/>
              <a:gd name="connsiteY16" fmla="*/ 338138 h 607219"/>
              <a:gd name="connsiteX17" fmla="*/ 2381 w 2021681"/>
              <a:gd name="connsiteY17" fmla="*/ 309563 h 607219"/>
              <a:gd name="connsiteX18" fmla="*/ 0 w 2021681"/>
              <a:gd name="connsiteY18" fmla="*/ 295275 h 607219"/>
              <a:gd name="connsiteX19" fmla="*/ 4763 w 2021681"/>
              <a:gd name="connsiteY19" fmla="*/ 280988 h 607219"/>
              <a:gd name="connsiteX20" fmla="*/ 16669 w 2021681"/>
              <a:gd name="connsiteY20" fmla="*/ 273844 h 607219"/>
              <a:gd name="connsiteX21" fmla="*/ 33338 w 2021681"/>
              <a:gd name="connsiteY21" fmla="*/ 273844 h 607219"/>
              <a:gd name="connsiteX22" fmla="*/ 61913 w 2021681"/>
              <a:gd name="connsiteY22" fmla="*/ 283369 h 607219"/>
              <a:gd name="connsiteX23" fmla="*/ 111919 w 2021681"/>
              <a:gd name="connsiteY23" fmla="*/ 307181 h 607219"/>
              <a:gd name="connsiteX24" fmla="*/ 161925 w 2021681"/>
              <a:gd name="connsiteY24" fmla="*/ 328613 h 607219"/>
              <a:gd name="connsiteX25" fmla="*/ 226219 w 2021681"/>
              <a:gd name="connsiteY25" fmla="*/ 352425 h 607219"/>
              <a:gd name="connsiteX26" fmla="*/ 283369 w 2021681"/>
              <a:gd name="connsiteY26" fmla="*/ 369094 h 607219"/>
              <a:gd name="connsiteX27" fmla="*/ 338138 w 2021681"/>
              <a:gd name="connsiteY27" fmla="*/ 378619 h 607219"/>
              <a:gd name="connsiteX28" fmla="*/ 388144 w 2021681"/>
              <a:gd name="connsiteY28" fmla="*/ 376238 h 607219"/>
              <a:gd name="connsiteX29" fmla="*/ 626269 w 2021681"/>
              <a:gd name="connsiteY29" fmla="*/ 326231 h 607219"/>
              <a:gd name="connsiteX30" fmla="*/ 926306 w 2021681"/>
              <a:gd name="connsiteY30" fmla="*/ 247650 h 607219"/>
              <a:gd name="connsiteX31" fmla="*/ 1188244 w 2021681"/>
              <a:gd name="connsiteY31" fmla="*/ 178594 h 607219"/>
              <a:gd name="connsiteX32" fmla="*/ 1328738 w 2021681"/>
              <a:gd name="connsiteY32" fmla="*/ 145256 h 607219"/>
              <a:gd name="connsiteX33" fmla="*/ 1390650 w 2021681"/>
              <a:gd name="connsiteY33" fmla="*/ 128588 h 607219"/>
              <a:gd name="connsiteX34" fmla="*/ 1488281 w 2021681"/>
              <a:gd name="connsiteY34" fmla="*/ 95250 h 607219"/>
              <a:gd name="connsiteX35" fmla="*/ 1593056 w 2021681"/>
              <a:gd name="connsiteY35" fmla="*/ 54769 h 607219"/>
              <a:gd name="connsiteX36" fmla="*/ 1735931 w 2021681"/>
              <a:gd name="connsiteY36" fmla="*/ 0 h 607219"/>
              <a:gd name="connsiteX37" fmla="*/ 1804988 w 2021681"/>
              <a:gd name="connsiteY37" fmla="*/ 4763 h 607219"/>
              <a:gd name="connsiteX38" fmla="*/ 1864519 w 2021681"/>
              <a:gd name="connsiteY38" fmla="*/ 14288 h 607219"/>
              <a:gd name="connsiteX39" fmla="*/ 1895475 w 2021681"/>
              <a:gd name="connsiteY39" fmla="*/ 23813 h 607219"/>
              <a:gd name="connsiteX40" fmla="*/ 1938338 w 2021681"/>
              <a:gd name="connsiteY40" fmla="*/ 40481 h 607219"/>
              <a:gd name="connsiteX41" fmla="*/ 1971675 w 2021681"/>
              <a:gd name="connsiteY41" fmla="*/ 59531 h 607219"/>
              <a:gd name="connsiteX42" fmla="*/ 1993106 w 2021681"/>
              <a:gd name="connsiteY42" fmla="*/ 78581 h 607219"/>
              <a:gd name="connsiteX43" fmla="*/ 2007394 w 2021681"/>
              <a:gd name="connsiteY43" fmla="*/ 95250 h 607219"/>
              <a:gd name="connsiteX44" fmla="*/ 2016919 w 2021681"/>
              <a:gd name="connsiteY44" fmla="*/ 116681 h 607219"/>
              <a:gd name="connsiteX45" fmla="*/ 2021681 w 2021681"/>
              <a:gd name="connsiteY45" fmla="*/ 138113 h 607219"/>
              <a:gd name="connsiteX46" fmla="*/ 2016919 w 2021681"/>
              <a:gd name="connsiteY46" fmla="*/ 157163 h 607219"/>
              <a:gd name="connsiteX47" fmla="*/ 1990725 w 2021681"/>
              <a:gd name="connsiteY47" fmla="*/ 180975 h 607219"/>
              <a:gd name="connsiteX48" fmla="*/ 1952625 w 2021681"/>
              <a:gd name="connsiteY48" fmla="*/ 197644 h 607219"/>
              <a:gd name="connsiteX49" fmla="*/ 1900238 w 2021681"/>
              <a:gd name="connsiteY49" fmla="*/ 207169 h 607219"/>
              <a:gd name="connsiteX50" fmla="*/ 1776413 w 2021681"/>
              <a:gd name="connsiteY50" fmla="*/ 226219 h 607219"/>
              <a:gd name="connsiteX51" fmla="*/ 1619250 w 2021681"/>
              <a:gd name="connsiteY51" fmla="*/ 254794 h 607219"/>
              <a:gd name="connsiteX52" fmla="*/ 1445419 w 2021681"/>
              <a:gd name="connsiteY52" fmla="*/ 290513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21681" h="607219">
                <a:moveTo>
                  <a:pt x="1445419" y="290513"/>
                </a:moveTo>
                <a:lnTo>
                  <a:pt x="1173956" y="364331"/>
                </a:lnTo>
                <a:lnTo>
                  <a:pt x="954881" y="428625"/>
                </a:lnTo>
                <a:lnTo>
                  <a:pt x="762000" y="481013"/>
                </a:lnTo>
                <a:lnTo>
                  <a:pt x="569119" y="545306"/>
                </a:lnTo>
                <a:lnTo>
                  <a:pt x="457200" y="588169"/>
                </a:lnTo>
                <a:lnTo>
                  <a:pt x="416719" y="602456"/>
                </a:lnTo>
                <a:lnTo>
                  <a:pt x="390525" y="607219"/>
                </a:lnTo>
                <a:lnTo>
                  <a:pt x="340519" y="604838"/>
                </a:lnTo>
                <a:lnTo>
                  <a:pt x="307181" y="595313"/>
                </a:lnTo>
                <a:lnTo>
                  <a:pt x="266700" y="581025"/>
                </a:lnTo>
                <a:lnTo>
                  <a:pt x="230981" y="561975"/>
                </a:lnTo>
                <a:lnTo>
                  <a:pt x="178594" y="526256"/>
                </a:lnTo>
                <a:lnTo>
                  <a:pt x="130969" y="485775"/>
                </a:lnTo>
                <a:lnTo>
                  <a:pt x="66675" y="411956"/>
                </a:lnTo>
                <a:lnTo>
                  <a:pt x="30956" y="369094"/>
                </a:lnTo>
                <a:lnTo>
                  <a:pt x="9525" y="338138"/>
                </a:lnTo>
                <a:lnTo>
                  <a:pt x="2381" y="309563"/>
                </a:lnTo>
                <a:lnTo>
                  <a:pt x="0" y="295275"/>
                </a:lnTo>
                <a:lnTo>
                  <a:pt x="4763" y="280988"/>
                </a:lnTo>
                <a:lnTo>
                  <a:pt x="16669" y="273844"/>
                </a:lnTo>
                <a:lnTo>
                  <a:pt x="33338" y="273844"/>
                </a:lnTo>
                <a:lnTo>
                  <a:pt x="61913" y="283369"/>
                </a:lnTo>
                <a:lnTo>
                  <a:pt x="111919" y="307181"/>
                </a:lnTo>
                <a:lnTo>
                  <a:pt x="161925" y="328613"/>
                </a:lnTo>
                <a:lnTo>
                  <a:pt x="226219" y="352425"/>
                </a:lnTo>
                <a:lnTo>
                  <a:pt x="283369" y="369094"/>
                </a:lnTo>
                <a:lnTo>
                  <a:pt x="338138" y="378619"/>
                </a:lnTo>
                <a:lnTo>
                  <a:pt x="388144" y="376238"/>
                </a:lnTo>
                <a:lnTo>
                  <a:pt x="626269" y="326231"/>
                </a:lnTo>
                <a:lnTo>
                  <a:pt x="926306" y="247650"/>
                </a:lnTo>
                <a:lnTo>
                  <a:pt x="1188244" y="178594"/>
                </a:lnTo>
                <a:lnTo>
                  <a:pt x="1328738" y="145256"/>
                </a:lnTo>
                <a:lnTo>
                  <a:pt x="1390650" y="128588"/>
                </a:lnTo>
                <a:lnTo>
                  <a:pt x="1488281" y="95250"/>
                </a:lnTo>
                <a:lnTo>
                  <a:pt x="1593056" y="54769"/>
                </a:lnTo>
                <a:lnTo>
                  <a:pt x="1735931" y="0"/>
                </a:lnTo>
                <a:lnTo>
                  <a:pt x="1804988" y="4763"/>
                </a:lnTo>
                <a:lnTo>
                  <a:pt x="1864519" y="14288"/>
                </a:lnTo>
                <a:lnTo>
                  <a:pt x="1895475" y="23813"/>
                </a:lnTo>
                <a:lnTo>
                  <a:pt x="1938338" y="40481"/>
                </a:lnTo>
                <a:lnTo>
                  <a:pt x="1971675" y="59531"/>
                </a:lnTo>
                <a:lnTo>
                  <a:pt x="1993106" y="78581"/>
                </a:lnTo>
                <a:lnTo>
                  <a:pt x="2007394" y="95250"/>
                </a:lnTo>
                <a:lnTo>
                  <a:pt x="2016919" y="116681"/>
                </a:lnTo>
                <a:lnTo>
                  <a:pt x="2021681" y="138113"/>
                </a:lnTo>
                <a:lnTo>
                  <a:pt x="2016919" y="157163"/>
                </a:lnTo>
                <a:lnTo>
                  <a:pt x="1990725" y="180975"/>
                </a:lnTo>
                <a:lnTo>
                  <a:pt x="1952625" y="197644"/>
                </a:lnTo>
                <a:lnTo>
                  <a:pt x="1900238" y="207169"/>
                </a:lnTo>
                <a:lnTo>
                  <a:pt x="1776413" y="226219"/>
                </a:lnTo>
                <a:lnTo>
                  <a:pt x="1619250" y="254794"/>
                </a:lnTo>
                <a:lnTo>
                  <a:pt x="1445419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A4FF2A3-6EF4-F04D-993D-EAB126E15937}"/>
              </a:ext>
            </a:extLst>
          </p:cNvPr>
          <p:cNvSpPr/>
          <p:nvPr/>
        </p:nvSpPr>
        <p:spPr>
          <a:xfrm>
            <a:off x="4575175" y="2714625"/>
            <a:ext cx="2058988" cy="693738"/>
          </a:xfrm>
          <a:custGeom>
            <a:avLst/>
            <a:gdLst>
              <a:gd name="connsiteX0" fmla="*/ 1485900 w 2059782"/>
              <a:gd name="connsiteY0" fmla="*/ 323850 h 692944"/>
              <a:gd name="connsiteX1" fmla="*/ 1197769 w 2059782"/>
              <a:gd name="connsiteY1" fmla="*/ 407194 h 692944"/>
              <a:gd name="connsiteX2" fmla="*/ 1019175 w 2059782"/>
              <a:gd name="connsiteY2" fmla="*/ 445294 h 692944"/>
              <a:gd name="connsiteX3" fmla="*/ 862013 w 2059782"/>
              <a:gd name="connsiteY3" fmla="*/ 502444 h 692944"/>
              <a:gd name="connsiteX4" fmla="*/ 650082 w 2059782"/>
              <a:gd name="connsiteY4" fmla="*/ 585788 h 692944"/>
              <a:gd name="connsiteX5" fmla="*/ 478632 w 2059782"/>
              <a:gd name="connsiteY5" fmla="*/ 652463 h 692944"/>
              <a:gd name="connsiteX6" fmla="*/ 419100 w 2059782"/>
              <a:gd name="connsiteY6" fmla="*/ 678656 h 692944"/>
              <a:gd name="connsiteX7" fmla="*/ 385763 w 2059782"/>
              <a:gd name="connsiteY7" fmla="*/ 690563 h 692944"/>
              <a:gd name="connsiteX8" fmla="*/ 361950 w 2059782"/>
              <a:gd name="connsiteY8" fmla="*/ 692944 h 692944"/>
              <a:gd name="connsiteX9" fmla="*/ 338138 w 2059782"/>
              <a:gd name="connsiteY9" fmla="*/ 692944 h 692944"/>
              <a:gd name="connsiteX10" fmla="*/ 309563 w 2059782"/>
              <a:gd name="connsiteY10" fmla="*/ 688181 h 692944"/>
              <a:gd name="connsiteX11" fmla="*/ 288132 w 2059782"/>
              <a:gd name="connsiteY11" fmla="*/ 681038 h 692944"/>
              <a:gd name="connsiteX12" fmla="*/ 254794 w 2059782"/>
              <a:gd name="connsiteY12" fmla="*/ 669131 h 692944"/>
              <a:gd name="connsiteX13" fmla="*/ 204788 w 2059782"/>
              <a:gd name="connsiteY13" fmla="*/ 640556 h 692944"/>
              <a:gd name="connsiteX14" fmla="*/ 135732 w 2059782"/>
              <a:gd name="connsiteY14" fmla="*/ 588169 h 692944"/>
              <a:gd name="connsiteX15" fmla="*/ 76200 w 2059782"/>
              <a:gd name="connsiteY15" fmla="*/ 528638 h 692944"/>
              <a:gd name="connsiteX16" fmla="*/ 35719 w 2059782"/>
              <a:gd name="connsiteY16" fmla="*/ 485775 h 692944"/>
              <a:gd name="connsiteX17" fmla="*/ 14288 w 2059782"/>
              <a:gd name="connsiteY17" fmla="*/ 454819 h 692944"/>
              <a:gd name="connsiteX18" fmla="*/ 0 w 2059782"/>
              <a:gd name="connsiteY18" fmla="*/ 423863 h 692944"/>
              <a:gd name="connsiteX19" fmla="*/ 0 w 2059782"/>
              <a:gd name="connsiteY19" fmla="*/ 407194 h 692944"/>
              <a:gd name="connsiteX20" fmla="*/ 7144 w 2059782"/>
              <a:gd name="connsiteY20" fmla="*/ 392906 h 692944"/>
              <a:gd name="connsiteX21" fmla="*/ 26194 w 2059782"/>
              <a:gd name="connsiteY21" fmla="*/ 390525 h 692944"/>
              <a:gd name="connsiteX22" fmla="*/ 52388 w 2059782"/>
              <a:gd name="connsiteY22" fmla="*/ 400050 h 692944"/>
              <a:gd name="connsiteX23" fmla="*/ 126207 w 2059782"/>
              <a:gd name="connsiteY23" fmla="*/ 428625 h 692944"/>
              <a:gd name="connsiteX24" fmla="*/ 190500 w 2059782"/>
              <a:gd name="connsiteY24" fmla="*/ 450056 h 692944"/>
              <a:gd name="connsiteX25" fmla="*/ 252413 w 2059782"/>
              <a:gd name="connsiteY25" fmla="*/ 464344 h 692944"/>
              <a:gd name="connsiteX26" fmla="*/ 290513 w 2059782"/>
              <a:gd name="connsiteY26" fmla="*/ 471488 h 692944"/>
              <a:gd name="connsiteX27" fmla="*/ 335757 w 2059782"/>
              <a:gd name="connsiteY27" fmla="*/ 473869 h 692944"/>
              <a:gd name="connsiteX28" fmla="*/ 390525 w 2059782"/>
              <a:gd name="connsiteY28" fmla="*/ 466725 h 692944"/>
              <a:gd name="connsiteX29" fmla="*/ 592932 w 2059782"/>
              <a:gd name="connsiteY29" fmla="*/ 414338 h 692944"/>
              <a:gd name="connsiteX30" fmla="*/ 800100 w 2059782"/>
              <a:gd name="connsiteY30" fmla="*/ 350044 h 692944"/>
              <a:gd name="connsiteX31" fmla="*/ 978694 w 2059782"/>
              <a:gd name="connsiteY31" fmla="*/ 288131 h 692944"/>
              <a:gd name="connsiteX32" fmla="*/ 1176338 w 2059782"/>
              <a:gd name="connsiteY32" fmla="*/ 226219 h 692944"/>
              <a:gd name="connsiteX33" fmla="*/ 1350169 w 2059782"/>
              <a:gd name="connsiteY33" fmla="*/ 166688 h 692944"/>
              <a:gd name="connsiteX34" fmla="*/ 1528763 w 2059782"/>
              <a:gd name="connsiteY34" fmla="*/ 90488 h 692944"/>
              <a:gd name="connsiteX35" fmla="*/ 1557338 w 2059782"/>
              <a:gd name="connsiteY35" fmla="*/ 64294 h 692944"/>
              <a:gd name="connsiteX36" fmla="*/ 1590675 w 2059782"/>
              <a:gd name="connsiteY36" fmla="*/ 38100 h 692944"/>
              <a:gd name="connsiteX37" fmla="*/ 1624013 w 2059782"/>
              <a:gd name="connsiteY37" fmla="*/ 16669 h 692944"/>
              <a:gd name="connsiteX38" fmla="*/ 1662113 w 2059782"/>
              <a:gd name="connsiteY38" fmla="*/ 0 h 692944"/>
              <a:gd name="connsiteX39" fmla="*/ 1678782 w 2059782"/>
              <a:gd name="connsiteY39" fmla="*/ 0 h 692944"/>
              <a:gd name="connsiteX40" fmla="*/ 1743075 w 2059782"/>
              <a:gd name="connsiteY40" fmla="*/ 7144 h 692944"/>
              <a:gd name="connsiteX41" fmla="*/ 1847850 w 2059782"/>
              <a:gd name="connsiteY41" fmla="*/ 28575 h 692944"/>
              <a:gd name="connsiteX42" fmla="*/ 1921669 w 2059782"/>
              <a:gd name="connsiteY42" fmla="*/ 47625 h 692944"/>
              <a:gd name="connsiteX43" fmla="*/ 1962150 w 2059782"/>
              <a:gd name="connsiteY43" fmla="*/ 57150 h 692944"/>
              <a:gd name="connsiteX44" fmla="*/ 1985963 w 2059782"/>
              <a:gd name="connsiteY44" fmla="*/ 69056 h 692944"/>
              <a:gd name="connsiteX45" fmla="*/ 2016919 w 2059782"/>
              <a:gd name="connsiteY45" fmla="*/ 90488 h 692944"/>
              <a:gd name="connsiteX46" fmla="*/ 2040732 w 2059782"/>
              <a:gd name="connsiteY46" fmla="*/ 109538 h 692944"/>
              <a:gd name="connsiteX47" fmla="*/ 2055019 w 2059782"/>
              <a:gd name="connsiteY47" fmla="*/ 130969 h 692944"/>
              <a:gd name="connsiteX48" fmla="*/ 2059782 w 2059782"/>
              <a:gd name="connsiteY48" fmla="*/ 152400 h 692944"/>
              <a:gd name="connsiteX49" fmla="*/ 2055019 w 2059782"/>
              <a:gd name="connsiteY49" fmla="*/ 173831 h 692944"/>
              <a:gd name="connsiteX50" fmla="*/ 2043113 w 2059782"/>
              <a:gd name="connsiteY50" fmla="*/ 192881 h 692944"/>
              <a:gd name="connsiteX51" fmla="*/ 2007394 w 2059782"/>
              <a:gd name="connsiteY51" fmla="*/ 211931 h 692944"/>
              <a:gd name="connsiteX52" fmla="*/ 1833563 w 2059782"/>
              <a:gd name="connsiteY52" fmla="*/ 245269 h 692944"/>
              <a:gd name="connsiteX53" fmla="*/ 1485900 w 2059782"/>
              <a:gd name="connsiteY53" fmla="*/ 323850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59782" h="692944">
                <a:moveTo>
                  <a:pt x="1485900" y="323850"/>
                </a:moveTo>
                <a:lnTo>
                  <a:pt x="1197769" y="407194"/>
                </a:lnTo>
                <a:lnTo>
                  <a:pt x="1019175" y="445294"/>
                </a:lnTo>
                <a:lnTo>
                  <a:pt x="862013" y="502444"/>
                </a:lnTo>
                <a:lnTo>
                  <a:pt x="650082" y="585788"/>
                </a:lnTo>
                <a:lnTo>
                  <a:pt x="478632" y="652463"/>
                </a:lnTo>
                <a:lnTo>
                  <a:pt x="419100" y="678656"/>
                </a:lnTo>
                <a:lnTo>
                  <a:pt x="385763" y="690563"/>
                </a:lnTo>
                <a:lnTo>
                  <a:pt x="361950" y="692944"/>
                </a:lnTo>
                <a:lnTo>
                  <a:pt x="338138" y="692944"/>
                </a:lnTo>
                <a:lnTo>
                  <a:pt x="309563" y="688181"/>
                </a:lnTo>
                <a:lnTo>
                  <a:pt x="288132" y="681038"/>
                </a:lnTo>
                <a:lnTo>
                  <a:pt x="254794" y="669131"/>
                </a:lnTo>
                <a:lnTo>
                  <a:pt x="204788" y="640556"/>
                </a:lnTo>
                <a:lnTo>
                  <a:pt x="135732" y="588169"/>
                </a:lnTo>
                <a:lnTo>
                  <a:pt x="76200" y="528638"/>
                </a:lnTo>
                <a:lnTo>
                  <a:pt x="35719" y="485775"/>
                </a:lnTo>
                <a:lnTo>
                  <a:pt x="14288" y="454819"/>
                </a:lnTo>
                <a:lnTo>
                  <a:pt x="0" y="423863"/>
                </a:lnTo>
                <a:lnTo>
                  <a:pt x="0" y="407194"/>
                </a:lnTo>
                <a:lnTo>
                  <a:pt x="7144" y="392906"/>
                </a:lnTo>
                <a:lnTo>
                  <a:pt x="26194" y="390525"/>
                </a:lnTo>
                <a:lnTo>
                  <a:pt x="52388" y="400050"/>
                </a:lnTo>
                <a:lnTo>
                  <a:pt x="126207" y="428625"/>
                </a:lnTo>
                <a:lnTo>
                  <a:pt x="190500" y="450056"/>
                </a:lnTo>
                <a:lnTo>
                  <a:pt x="252413" y="464344"/>
                </a:lnTo>
                <a:lnTo>
                  <a:pt x="290513" y="471488"/>
                </a:lnTo>
                <a:lnTo>
                  <a:pt x="335757" y="473869"/>
                </a:lnTo>
                <a:lnTo>
                  <a:pt x="390525" y="466725"/>
                </a:lnTo>
                <a:lnTo>
                  <a:pt x="592932" y="414338"/>
                </a:lnTo>
                <a:lnTo>
                  <a:pt x="800100" y="350044"/>
                </a:lnTo>
                <a:lnTo>
                  <a:pt x="978694" y="288131"/>
                </a:lnTo>
                <a:lnTo>
                  <a:pt x="1176338" y="226219"/>
                </a:lnTo>
                <a:lnTo>
                  <a:pt x="1350169" y="166688"/>
                </a:lnTo>
                <a:lnTo>
                  <a:pt x="1528763" y="90488"/>
                </a:lnTo>
                <a:lnTo>
                  <a:pt x="1557338" y="64294"/>
                </a:lnTo>
                <a:lnTo>
                  <a:pt x="1590675" y="38100"/>
                </a:lnTo>
                <a:lnTo>
                  <a:pt x="1624013" y="16669"/>
                </a:lnTo>
                <a:lnTo>
                  <a:pt x="1662113" y="0"/>
                </a:lnTo>
                <a:lnTo>
                  <a:pt x="1678782" y="0"/>
                </a:lnTo>
                <a:lnTo>
                  <a:pt x="1743075" y="7144"/>
                </a:lnTo>
                <a:lnTo>
                  <a:pt x="1847850" y="28575"/>
                </a:lnTo>
                <a:lnTo>
                  <a:pt x="1921669" y="47625"/>
                </a:lnTo>
                <a:lnTo>
                  <a:pt x="1962150" y="57150"/>
                </a:lnTo>
                <a:lnTo>
                  <a:pt x="1985963" y="69056"/>
                </a:lnTo>
                <a:lnTo>
                  <a:pt x="2016919" y="90488"/>
                </a:lnTo>
                <a:lnTo>
                  <a:pt x="2040732" y="109538"/>
                </a:lnTo>
                <a:lnTo>
                  <a:pt x="2055019" y="130969"/>
                </a:lnTo>
                <a:lnTo>
                  <a:pt x="2059782" y="152400"/>
                </a:lnTo>
                <a:lnTo>
                  <a:pt x="2055019" y="173831"/>
                </a:lnTo>
                <a:lnTo>
                  <a:pt x="2043113" y="192881"/>
                </a:lnTo>
                <a:lnTo>
                  <a:pt x="2007394" y="211931"/>
                </a:lnTo>
                <a:lnTo>
                  <a:pt x="1833563" y="245269"/>
                </a:lnTo>
                <a:lnTo>
                  <a:pt x="1485900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CEA04DF-1BC0-0F4D-A4CC-6918C0268056}"/>
              </a:ext>
            </a:extLst>
          </p:cNvPr>
          <p:cNvSpPr/>
          <p:nvPr/>
        </p:nvSpPr>
        <p:spPr>
          <a:xfrm>
            <a:off x="4391025" y="3248025"/>
            <a:ext cx="2589213" cy="871538"/>
          </a:xfrm>
          <a:custGeom>
            <a:avLst/>
            <a:gdLst>
              <a:gd name="connsiteX0" fmla="*/ 1728788 w 2588419"/>
              <a:gd name="connsiteY0" fmla="*/ 364331 h 871538"/>
              <a:gd name="connsiteX1" fmla="*/ 1519238 w 2588419"/>
              <a:gd name="connsiteY1" fmla="*/ 433388 h 871538"/>
              <a:gd name="connsiteX2" fmla="*/ 1266825 w 2588419"/>
              <a:gd name="connsiteY2" fmla="*/ 516731 h 871538"/>
              <a:gd name="connsiteX3" fmla="*/ 1073944 w 2588419"/>
              <a:gd name="connsiteY3" fmla="*/ 590550 h 871538"/>
              <a:gd name="connsiteX4" fmla="*/ 873919 w 2588419"/>
              <a:gd name="connsiteY4" fmla="*/ 671513 h 871538"/>
              <a:gd name="connsiteX5" fmla="*/ 733425 w 2588419"/>
              <a:gd name="connsiteY5" fmla="*/ 728663 h 871538"/>
              <a:gd name="connsiteX6" fmla="*/ 573881 w 2588419"/>
              <a:gd name="connsiteY6" fmla="*/ 800100 h 871538"/>
              <a:gd name="connsiteX7" fmla="*/ 426244 w 2588419"/>
              <a:gd name="connsiteY7" fmla="*/ 871538 h 871538"/>
              <a:gd name="connsiteX8" fmla="*/ 392906 w 2588419"/>
              <a:gd name="connsiteY8" fmla="*/ 871538 h 871538"/>
              <a:gd name="connsiteX9" fmla="*/ 347663 w 2588419"/>
              <a:gd name="connsiteY9" fmla="*/ 862013 h 871538"/>
              <a:gd name="connsiteX10" fmla="*/ 283369 w 2588419"/>
              <a:gd name="connsiteY10" fmla="*/ 840581 h 871538"/>
              <a:gd name="connsiteX11" fmla="*/ 233363 w 2588419"/>
              <a:gd name="connsiteY11" fmla="*/ 816769 h 871538"/>
              <a:gd name="connsiteX12" fmla="*/ 190500 w 2588419"/>
              <a:gd name="connsiteY12" fmla="*/ 785813 h 871538"/>
              <a:gd name="connsiteX13" fmla="*/ 126206 w 2588419"/>
              <a:gd name="connsiteY13" fmla="*/ 733425 h 871538"/>
              <a:gd name="connsiteX14" fmla="*/ 73819 w 2588419"/>
              <a:gd name="connsiteY14" fmla="*/ 681038 h 871538"/>
              <a:gd name="connsiteX15" fmla="*/ 30956 w 2588419"/>
              <a:gd name="connsiteY15" fmla="*/ 631031 h 871538"/>
              <a:gd name="connsiteX16" fmla="*/ 4763 w 2588419"/>
              <a:gd name="connsiteY16" fmla="*/ 592931 h 871538"/>
              <a:gd name="connsiteX17" fmla="*/ 0 w 2588419"/>
              <a:gd name="connsiteY17" fmla="*/ 576263 h 871538"/>
              <a:gd name="connsiteX18" fmla="*/ 0 w 2588419"/>
              <a:gd name="connsiteY18" fmla="*/ 557213 h 871538"/>
              <a:gd name="connsiteX19" fmla="*/ 9525 w 2588419"/>
              <a:gd name="connsiteY19" fmla="*/ 550069 h 871538"/>
              <a:gd name="connsiteX20" fmla="*/ 30956 w 2588419"/>
              <a:gd name="connsiteY20" fmla="*/ 547688 h 871538"/>
              <a:gd name="connsiteX21" fmla="*/ 59531 w 2588419"/>
              <a:gd name="connsiteY21" fmla="*/ 559594 h 871538"/>
              <a:gd name="connsiteX22" fmla="*/ 100013 w 2588419"/>
              <a:gd name="connsiteY22" fmla="*/ 578644 h 871538"/>
              <a:gd name="connsiteX23" fmla="*/ 135731 w 2588419"/>
              <a:gd name="connsiteY23" fmla="*/ 595313 h 871538"/>
              <a:gd name="connsiteX24" fmla="*/ 180975 w 2588419"/>
              <a:gd name="connsiteY24" fmla="*/ 614363 h 871538"/>
              <a:gd name="connsiteX25" fmla="*/ 242888 w 2588419"/>
              <a:gd name="connsiteY25" fmla="*/ 626269 h 871538"/>
              <a:gd name="connsiteX26" fmla="*/ 280988 w 2588419"/>
              <a:gd name="connsiteY26" fmla="*/ 628650 h 871538"/>
              <a:gd name="connsiteX27" fmla="*/ 335756 w 2588419"/>
              <a:gd name="connsiteY27" fmla="*/ 626269 h 871538"/>
              <a:gd name="connsiteX28" fmla="*/ 452438 w 2588419"/>
              <a:gd name="connsiteY28" fmla="*/ 604838 h 871538"/>
              <a:gd name="connsiteX29" fmla="*/ 759619 w 2588419"/>
              <a:gd name="connsiteY29" fmla="*/ 511969 h 871538"/>
              <a:gd name="connsiteX30" fmla="*/ 1293019 w 2588419"/>
              <a:gd name="connsiteY30" fmla="*/ 314325 h 871538"/>
              <a:gd name="connsiteX31" fmla="*/ 1497806 w 2588419"/>
              <a:gd name="connsiteY31" fmla="*/ 247650 h 871538"/>
              <a:gd name="connsiteX32" fmla="*/ 1721644 w 2588419"/>
              <a:gd name="connsiteY32" fmla="*/ 183356 h 871538"/>
              <a:gd name="connsiteX33" fmla="*/ 1928813 w 2588419"/>
              <a:gd name="connsiteY33" fmla="*/ 109538 h 871538"/>
              <a:gd name="connsiteX34" fmla="*/ 1952625 w 2588419"/>
              <a:gd name="connsiteY34" fmla="*/ 85725 h 871538"/>
              <a:gd name="connsiteX35" fmla="*/ 2007394 w 2588419"/>
              <a:gd name="connsiteY35" fmla="*/ 47625 h 871538"/>
              <a:gd name="connsiteX36" fmla="*/ 2064544 w 2588419"/>
              <a:gd name="connsiteY36" fmla="*/ 14288 h 871538"/>
              <a:gd name="connsiteX37" fmla="*/ 2100263 w 2588419"/>
              <a:gd name="connsiteY37" fmla="*/ 0 h 871538"/>
              <a:gd name="connsiteX38" fmla="*/ 2155031 w 2588419"/>
              <a:gd name="connsiteY38" fmla="*/ 2381 h 871538"/>
              <a:gd name="connsiteX39" fmla="*/ 2271713 w 2588419"/>
              <a:gd name="connsiteY39" fmla="*/ 14288 h 871538"/>
              <a:gd name="connsiteX40" fmla="*/ 2378869 w 2588419"/>
              <a:gd name="connsiteY40" fmla="*/ 30956 h 871538"/>
              <a:gd name="connsiteX41" fmla="*/ 2519363 w 2588419"/>
              <a:gd name="connsiteY41" fmla="*/ 59531 h 871538"/>
              <a:gd name="connsiteX42" fmla="*/ 2547938 w 2588419"/>
              <a:gd name="connsiteY42" fmla="*/ 71438 h 871538"/>
              <a:gd name="connsiteX43" fmla="*/ 2562225 w 2588419"/>
              <a:gd name="connsiteY43" fmla="*/ 90488 h 871538"/>
              <a:gd name="connsiteX44" fmla="*/ 2583656 w 2588419"/>
              <a:gd name="connsiteY44" fmla="*/ 121444 h 871538"/>
              <a:gd name="connsiteX45" fmla="*/ 2588419 w 2588419"/>
              <a:gd name="connsiteY45" fmla="*/ 142875 h 871538"/>
              <a:gd name="connsiteX46" fmla="*/ 2578894 w 2588419"/>
              <a:gd name="connsiteY46" fmla="*/ 169069 h 871538"/>
              <a:gd name="connsiteX47" fmla="*/ 2566988 w 2588419"/>
              <a:gd name="connsiteY47" fmla="*/ 183356 h 871538"/>
              <a:gd name="connsiteX48" fmla="*/ 2524125 w 2588419"/>
              <a:gd name="connsiteY48" fmla="*/ 197644 h 871538"/>
              <a:gd name="connsiteX49" fmla="*/ 2366963 w 2588419"/>
              <a:gd name="connsiteY49" fmla="*/ 216694 h 871538"/>
              <a:gd name="connsiteX50" fmla="*/ 2216944 w 2588419"/>
              <a:gd name="connsiteY50" fmla="*/ 242888 h 871538"/>
              <a:gd name="connsiteX51" fmla="*/ 2090738 w 2588419"/>
              <a:gd name="connsiteY51" fmla="*/ 271463 h 871538"/>
              <a:gd name="connsiteX52" fmla="*/ 1950244 w 2588419"/>
              <a:gd name="connsiteY52" fmla="*/ 302419 h 871538"/>
              <a:gd name="connsiteX53" fmla="*/ 1728788 w 2588419"/>
              <a:gd name="connsiteY53" fmla="*/ 364331 h 87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88419" h="871538">
                <a:moveTo>
                  <a:pt x="1728788" y="364331"/>
                </a:moveTo>
                <a:lnTo>
                  <a:pt x="1519238" y="433388"/>
                </a:lnTo>
                <a:lnTo>
                  <a:pt x="1266825" y="516731"/>
                </a:lnTo>
                <a:lnTo>
                  <a:pt x="1073944" y="590550"/>
                </a:lnTo>
                <a:lnTo>
                  <a:pt x="873919" y="671513"/>
                </a:lnTo>
                <a:lnTo>
                  <a:pt x="733425" y="728663"/>
                </a:lnTo>
                <a:lnTo>
                  <a:pt x="573881" y="800100"/>
                </a:lnTo>
                <a:lnTo>
                  <a:pt x="426244" y="871538"/>
                </a:lnTo>
                <a:lnTo>
                  <a:pt x="392906" y="871538"/>
                </a:lnTo>
                <a:lnTo>
                  <a:pt x="347663" y="862013"/>
                </a:lnTo>
                <a:lnTo>
                  <a:pt x="283369" y="840581"/>
                </a:lnTo>
                <a:lnTo>
                  <a:pt x="233363" y="816769"/>
                </a:lnTo>
                <a:lnTo>
                  <a:pt x="190500" y="785813"/>
                </a:lnTo>
                <a:lnTo>
                  <a:pt x="126206" y="733425"/>
                </a:lnTo>
                <a:lnTo>
                  <a:pt x="73819" y="681038"/>
                </a:lnTo>
                <a:lnTo>
                  <a:pt x="30956" y="631031"/>
                </a:lnTo>
                <a:lnTo>
                  <a:pt x="4763" y="592931"/>
                </a:lnTo>
                <a:lnTo>
                  <a:pt x="0" y="576263"/>
                </a:lnTo>
                <a:lnTo>
                  <a:pt x="0" y="557213"/>
                </a:lnTo>
                <a:lnTo>
                  <a:pt x="9525" y="550069"/>
                </a:lnTo>
                <a:lnTo>
                  <a:pt x="30956" y="547688"/>
                </a:lnTo>
                <a:lnTo>
                  <a:pt x="59531" y="559594"/>
                </a:lnTo>
                <a:lnTo>
                  <a:pt x="100013" y="578644"/>
                </a:lnTo>
                <a:lnTo>
                  <a:pt x="135731" y="595313"/>
                </a:lnTo>
                <a:lnTo>
                  <a:pt x="180975" y="614363"/>
                </a:lnTo>
                <a:lnTo>
                  <a:pt x="242888" y="626269"/>
                </a:lnTo>
                <a:lnTo>
                  <a:pt x="280988" y="628650"/>
                </a:lnTo>
                <a:lnTo>
                  <a:pt x="335756" y="626269"/>
                </a:lnTo>
                <a:lnTo>
                  <a:pt x="452438" y="604838"/>
                </a:lnTo>
                <a:lnTo>
                  <a:pt x="759619" y="511969"/>
                </a:lnTo>
                <a:lnTo>
                  <a:pt x="1293019" y="314325"/>
                </a:lnTo>
                <a:lnTo>
                  <a:pt x="1497806" y="247650"/>
                </a:lnTo>
                <a:lnTo>
                  <a:pt x="1721644" y="183356"/>
                </a:lnTo>
                <a:lnTo>
                  <a:pt x="1928813" y="109538"/>
                </a:lnTo>
                <a:lnTo>
                  <a:pt x="1952625" y="85725"/>
                </a:lnTo>
                <a:lnTo>
                  <a:pt x="2007394" y="47625"/>
                </a:lnTo>
                <a:lnTo>
                  <a:pt x="2064544" y="14288"/>
                </a:lnTo>
                <a:lnTo>
                  <a:pt x="2100263" y="0"/>
                </a:lnTo>
                <a:lnTo>
                  <a:pt x="2155031" y="2381"/>
                </a:lnTo>
                <a:lnTo>
                  <a:pt x="2271713" y="14288"/>
                </a:lnTo>
                <a:lnTo>
                  <a:pt x="2378869" y="30956"/>
                </a:lnTo>
                <a:lnTo>
                  <a:pt x="2519363" y="59531"/>
                </a:lnTo>
                <a:lnTo>
                  <a:pt x="2547938" y="71438"/>
                </a:lnTo>
                <a:lnTo>
                  <a:pt x="2562225" y="90488"/>
                </a:lnTo>
                <a:lnTo>
                  <a:pt x="2583656" y="121444"/>
                </a:lnTo>
                <a:lnTo>
                  <a:pt x="2588419" y="142875"/>
                </a:lnTo>
                <a:lnTo>
                  <a:pt x="2578894" y="169069"/>
                </a:lnTo>
                <a:lnTo>
                  <a:pt x="2566988" y="183356"/>
                </a:lnTo>
                <a:lnTo>
                  <a:pt x="2524125" y="197644"/>
                </a:lnTo>
                <a:lnTo>
                  <a:pt x="2366963" y="216694"/>
                </a:lnTo>
                <a:lnTo>
                  <a:pt x="2216944" y="242888"/>
                </a:lnTo>
                <a:lnTo>
                  <a:pt x="2090738" y="271463"/>
                </a:lnTo>
                <a:lnTo>
                  <a:pt x="1950244" y="302419"/>
                </a:lnTo>
                <a:lnTo>
                  <a:pt x="1728788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22AFE44-C242-BD44-A52C-61128262C1D2}"/>
              </a:ext>
            </a:extLst>
          </p:cNvPr>
          <p:cNvSpPr/>
          <p:nvPr/>
        </p:nvSpPr>
        <p:spPr>
          <a:xfrm rot="16200000">
            <a:off x="3903662" y="2611438"/>
            <a:ext cx="4473575" cy="2209800"/>
          </a:xfrm>
          <a:custGeom>
            <a:avLst/>
            <a:gdLst>
              <a:gd name="connsiteX0" fmla="*/ 2632710 w 4472940"/>
              <a:gd name="connsiteY0" fmla="*/ 796290 h 2209800"/>
              <a:gd name="connsiteX1" fmla="*/ 2442210 w 4472940"/>
              <a:gd name="connsiteY1" fmla="*/ 849630 h 2209800"/>
              <a:gd name="connsiteX2" fmla="*/ 2278380 w 4472940"/>
              <a:gd name="connsiteY2" fmla="*/ 887730 h 2209800"/>
              <a:gd name="connsiteX3" fmla="*/ 2072640 w 4472940"/>
              <a:gd name="connsiteY3" fmla="*/ 952500 h 2209800"/>
              <a:gd name="connsiteX4" fmla="*/ 1855470 w 4472940"/>
              <a:gd name="connsiteY4" fmla="*/ 1024890 h 2209800"/>
              <a:gd name="connsiteX5" fmla="*/ 1729740 w 4472940"/>
              <a:gd name="connsiteY5" fmla="*/ 1070610 h 2209800"/>
              <a:gd name="connsiteX6" fmla="*/ 1649730 w 4472940"/>
              <a:gd name="connsiteY6" fmla="*/ 1104900 h 2209800"/>
              <a:gd name="connsiteX7" fmla="*/ 1402080 w 4472940"/>
              <a:gd name="connsiteY7" fmla="*/ 1200150 h 2209800"/>
              <a:gd name="connsiteX8" fmla="*/ 1127760 w 4472940"/>
              <a:gd name="connsiteY8" fmla="*/ 1360170 h 2209800"/>
              <a:gd name="connsiteX9" fmla="*/ 922020 w 4472940"/>
              <a:gd name="connsiteY9" fmla="*/ 1482090 h 2209800"/>
              <a:gd name="connsiteX10" fmla="*/ 807720 w 4472940"/>
              <a:gd name="connsiteY10" fmla="*/ 1558290 h 2209800"/>
              <a:gd name="connsiteX11" fmla="*/ 720090 w 4472940"/>
              <a:gd name="connsiteY11" fmla="*/ 1626870 h 2209800"/>
              <a:gd name="connsiteX12" fmla="*/ 662940 w 4472940"/>
              <a:gd name="connsiteY12" fmla="*/ 1687830 h 2209800"/>
              <a:gd name="connsiteX13" fmla="*/ 624840 w 4472940"/>
              <a:gd name="connsiteY13" fmla="*/ 1741170 h 2209800"/>
              <a:gd name="connsiteX14" fmla="*/ 598170 w 4472940"/>
              <a:gd name="connsiteY14" fmla="*/ 1798320 h 2209800"/>
              <a:gd name="connsiteX15" fmla="*/ 327660 w 4472940"/>
              <a:gd name="connsiteY15" fmla="*/ 2186940 h 2209800"/>
              <a:gd name="connsiteX16" fmla="*/ 243840 w 4472940"/>
              <a:gd name="connsiteY16" fmla="*/ 2190750 h 2209800"/>
              <a:gd name="connsiteX17" fmla="*/ 179070 w 4472940"/>
              <a:gd name="connsiteY17" fmla="*/ 2194560 h 2209800"/>
              <a:gd name="connsiteX18" fmla="*/ 125730 w 4472940"/>
              <a:gd name="connsiteY18" fmla="*/ 2205990 h 2209800"/>
              <a:gd name="connsiteX19" fmla="*/ 83820 w 4472940"/>
              <a:gd name="connsiteY19" fmla="*/ 2209800 h 2209800"/>
              <a:gd name="connsiteX20" fmla="*/ 60960 w 4472940"/>
              <a:gd name="connsiteY20" fmla="*/ 2209800 h 2209800"/>
              <a:gd name="connsiteX21" fmla="*/ 38100 w 4472940"/>
              <a:gd name="connsiteY21" fmla="*/ 2202180 h 2209800"/>
              <a:gd name="connsiteX22" fmla="*/ 15240 w 4472940"/>
              <a:gd name="connsiteY22" fmla="*/ 2179320 h 2209800"/>
              <a:gd name="connsiteX23" fmla="*/ 0 w 4472940"/>
              <a:gd name="connsiteY23" fmla="*/ 2141220 h 2209800"/>
              <a:gd name="connsiteX24" fmla="*/ 0 w 4472940"/>
              <a:gd name="connsiteY24" fmla="*/ 2084070 h 2209800"/>
              <a:gd name="connsiteX25" fmla="*/ 15240 w 4472940"/>
              <a:gd name="connsiteY25" fmla="*/ 2000250 h 2209800"/>
              <a:gd name="connsiteX26" fmla="*/ 49530 w 4472940"/>
              <a:gd name="connsiteY26" fmla="*/ 1908810 h 2209800"/>
              <a:gd name="connsiteX27" fmla="*/ 99060 w 4472940"/>
              <a:gd name="connsiteY27" fmla="*/ 1828800 h 2209800"/>
              <a:gd name="connsiteX28" fmla="*/ 163830 w 4472940"/>
              <a:gd name="connsiteY28" fmla="*/ 1752600 h 2209800"/>
              <a:gd name="connsiteX29" fmla="*/ 240030 w 4472940"/>
              <a:gd name="connsiteY29" fmla="*/ 1680210 h 2209800"/>
              <a:gd name="connsiteX30" fmla="*/ 388620 w 4472940"/>
              <a:gd name="connsiteY30" fmla="*/ 1562100 h 2209800"/>
              <a:gd name="connsiteX31" fmla="*/ 590550 w 4472940"/>
              <a:gd name="connsiteY31" fmla="*/ 1421130 h 2209800"/>
              <a:gd name="connsiteX32" fmla="*/ 777240 w 4472940"/>
              <a:gd name="connsiteY32" fmla="*/ 1303020 h 2209800"/>
              <a:gd name="connsiteX33" fmla="*/ 960120 w 4472940"/>
              <a:gd name="connsiteY33" fmla="*/ 1200150 h 2209800"/>
              <a:gd name="connsiteX34" fmla="*/ 1108710 w 4472940"/>
              <a:gd name="connsiteY34" fmla="*/ 1120140 h 2209800"/>
              <a:gd name="connsiteX35" fmla="*/ 1261110 w 4472940"/>
              <a:gd name="connsiteY35" fmla="*/ 1043940 h 2209800"/>
              <a:gd name="connsiteX36" fmla="*/ 1474470 w 4472940"/>
              <a:gd name="connsiteY36" fmla="*/ 937260 h 2209800"/>
              <a:gd name="connsiteX37" fmla="*/ 1684020 w 4472940"/>
              <a:gd name="connsiteY37" fmla="*/ 864870 h 2209800"/>
              <a:gd name="connsiteX38" fmla="*/ 1882140 w 4472940"/>
              <a:gd name="connsiteY38" fmla="*/ 796290 h 2209800"/>
              <a:gd name="connsiteX39" fmla="*/ 2209800 w 4472940"/>
              <a:gd name="connsiteY39" fmla="*/ 693420 h 2209800"/>
              <a:gd name="connsiteX40" fmla="*/ 2388870 w 4472940"/>
              <a:gd name="connsiteY40" fmla="*/ 643890 h 2209800"/>
              <a:gd name="connsiteX41" fmla="*/ 2552700 w 4472940"/>
              <a:gd name="connsiteY41" fmla="*/ 605790 h 2209800"/>
              <a:gd name="connsiteX42" fmla="*/ 2800350 w 4472940"/>
              <a:gd name="connsiteY42" fmla="*/ 556260 h 2209800"/>
              <a:gd name="connsiteX43" fmla="*/ 2945130 w 4472940"/>
              <a:gd name="connsiteY43" fmla="*/ 514350 h 2209800"/>
              <a:gd name="connsiteX44" fmla="*/ 3150870 w 4472940"/>
              <a:gd name="connsiteY44" fmla="*/ 472440 h 2209800"/>
              <a:gd name="connsiteX45" fmla="*/ 3394710 w 4472940"/>
              <a:gd name="connsiteY45" fmla="*/ 426720 h 2209800"/>
              <a:gd name="connsiteX46" fmla="*/ 3569970 w 4472940"/>
              <a:gd name="connsiteY46" fmla="*/ 381000 h 2209800"/>
              <a:gd name="connsiteX47" fmla="*/ 3886200 w 4472940"/>
              <a:gd name="connsiteY47" fmla="*/ 335280 h 2209800"/>
              <a:gd name="connsiteX48" fmla="*/ 4099560 w 4472940"/>
              <a:gd name="connsiteY48" fmla="*/ 293370 h 2209800"/>
              <a:gd name="connsiteX49" fmla="*/ 4187190 w 4472940"/>
              <a:gd name="connsiteY49" fmla="*/ 270510 h 2209800"/>
              <a:gd name="connsiteX50" fmla="*/ 4225290 w 4472940"/>
              <a:gd name="connsiteY50" fmla="*/ 251460 h 2209800"/>
              <a:gd name="connsiteX51" fmla="*/ 4278630 w 4472940"/>
              <a:gd name="connsiteY51" fmla="*/ 201930 h 2209800"/>
              <a:gd name="connsiteX52" fmla="*/ 4343400 w 4472940"/>
              <a:gd name="connsiteY52" fmla="*/ 125730 h 2209800"/>
              <a:gd name="connsiteX53" fmla="*/ 4381500 w 4472940"/>
              <a:gd name="connsiteY53" fmla="*/ 45720 h 2209800"/>
              <a:gd name="connsiteX54" fmla="*/ 4400550 w 4472940"/>
              <a:gd name="connsiteY54" fmla="*/ 15240 h 2209800"/>
              <a:gd name="connsiteX55" fmla="*/ 4415790 w 4472940"/>
              <a:gd name="connsiteY55" fmla="*/ 0 h 2209800"/>
              <a:gd name="connsiteX56" fmla="*/ 4427220 w 4472940"/>
              <a:gd name="connsiteY56" fmla="*/ 0 h 2209800"/>
              <a:gd name="connsiteX57" fmla="*/ 4450080 w 4472940"/>
              <a:gd name="connsiteY57" fmla="*/ 3810 h 2209800"/>
              <a:gd name="connsiteX58" fmla="*/ 4465320 w 4472940"/>
              <a:gd name="connsiteY58" fmla="*/ 15240 h 2209800"/>
              <a:gd name="connsiteX59" fmla="*/ 4472940 w 4472940"/>
              <a:gd name="connsiteY59" fmla="*/ 53340 h 2209800"/>
              <a:gd name="connsiteX60" fmla="*/ 4457700 w 4472940"/>
              <a:gd name="connsiteY60" fmla="*/ 198120 h 2209800"/>
              <a:gd name="connsiteX61" fmla="*/ 4442460 w 4472940"/>
              <a:gd name="connsiteY61" fmla="*/ 274320 h 2209800"/>
              <a:gd name="connsiteX62" fmla="*/ 4419600 w 4472940"/>
              <a:gd name="connsiteY62" fmla="*/ 358140 h 2209800"/>
              <a:gd name="connsiteX63" fmla="*/ 4381500 w 4472940"/>
              <a:gd name="connsiteY63" fmla="*/ 434340 h 2209800"/>
              <a:gd name="connsiteX64" fmla="*/ 4335780 w 4472940"/>
              <a:gd name="connsiteY64" fmla="*/ 510540 h 2209800"/>
              <a:gd name="connsiteX65" fmla="*/ 4290060 w 4472940"/>
              <a:gd name="connsiteY65" fmla="*/ 571500 h 2209800"/>
              <a:gd name="connsiteX66" fmla="*/ 4251960 w 4472940"/>
              <a:gd name="connsiteY66" fmla="*/ 613410 h 2209800"/>
              <a:gd name="connsiteX67" fmla="*/ 4217670 w 4472940"/>
              <a:gd name="connsiteY67" fmla="*/ 628650 h 2209800"/>
              <a:gd name="connsiteX68" fmla="*/ 4187190 w 4472940"/>
              <a:gd name="connsiteY68" fmla="*/ 628650 h 2209800"/>
              <a:gd name="connsiteX69" fmla="*/ 4141470 w 4472940"/>
              <a:gd name="connsiteY69" fmla="*/ 613410 h 2209800"/>
              <a:gd name="connsiteX70" fmla="*/ 4099560 w 4472940"/>
              <a:gd name="connsiteY70" fmla="*/ 605790 h 2209800"/>
              <a:gd name="connsiteX71" fmla="*/ 4019550 w 4472940"/>
              <a:gd name="connsiteY71" fmla="*/ 598170 h 2209800"/>
              <a:gd name="connsiteX72" fmla="*/ 3874770 w 4472940"/>
              <a:gd name="connsiteY72" fmla="*/ 601980 h 2209800"/>
              <a:gd name="connsiteX73" fmla="*/ 3756660 w 4472940"/>
              <a:gd name="connsiteY73" fmla="*/ 609600 h 2209800"/>
              <a:gd name="connsiteX74" fmla="*/ 3608070 w 4472940"/>
              <a:gd name="connsiteY74" fmla="*/ 632460 h 2209800"/>
              <a:gd name="connsiteX75" fmla="*/ 3448050 w 4472940"/>
              <a:gd name="connsiteY75" fmla="*/ 651510 h 2209800"/>
              <a:gd name="connsiteX76" fmla="*/ 3253740 w 4472940"/>
              <a:gd name="connsiteY76" fmla="*/ 670560 h 2209800"/>
              <a:gd name="connsiteX77" fmla="*/ 2990850 w 4472940"/>
              <a:gd name="connsiteY77" fmla="*/ 720090 h 2209800"/>
              <a:gd name="connsiteX78" fmla="*/ 2830830 w 4472940"/>
              <a:gd name="connsiteY78" fmla="*/ 758190 h 2209800"/>
              <a:gd name="connsiteX79" fmla="*/ 2632710 w 4472940"/>
              <a:gd name="connsiteY79" fmla="*/ 796290 h 220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472940" h="2209800">
                <a:moveTo>
                  <a:pt x="2632710" y="796290"/>
                </a:moveTo>
                <a:lnTo>
                  <a:pt x="2442210" y="849630"/>
                </a:lnTo>
                <a:lnTo>
                  <a:pt x="2278380" y="887730"/>
                </a:lnTo>
                <a:lnTo>
                  <a:pt x="2072640" y="952500"/>
                </a:lnTo>
                <a:lnTo>
                  <a:pt x="1855470" y="1024890"/>
                </a:lnTo>
                <a:lnTo>
                  <a:pt x="1729740" y="1070610"/>
                </a:lnTo>
                <a:lnTo>
                  <a:pt x="1649730" y="1104900"/>
                </a:lnTo>
                <a:lnTo>
                  <a:pt x="1402080" y="1200150"/>
                </a:lnTo>
                <a:lnTo>
                  <a:pt x="1127760" y="1360170"/>
                </a:lnTo>
                <a:lnTo>
                  <a:pt x="922020" y="1482090"/>
                </a:lnTo>
                <a:lnTo>
                  <a:pt x="807720" y="1558290"/>
                </a:lnTo>
                <a:lnTo>
                  <a:pt x="720090" y="1626870"/>
                </a:lnTo>
                <a:lnTo>
                  <a:pt x="662940" y="1687830"/>
                </a:lnTo>
                <a:lnTo>
                  <a:pt x="624840" y="1741170"/>
                </a:lnTo>
                <a:lnTo>
                  <a:pt x="598170" y="1798320"/>
                </a:lnTo>
                <a:lnTo>
                  <a:pt x="327660" y="2186940"/>
                </a:lnTo>
                <a:lnTo>
                  <a:pt x="243840" y="2190750"/>
                </a:lnTo>
                <a:lnTo>
                  <a:pt x="179070" y="2194560"/>
                </a:lnTo>
                <a:lnTo>
                  <a:pt x="125730" y="2205990"/>
                </a:lnTo>
                <a:lnTo>
                  <a:pt x="83820" y="2209800"/>
                </a:lnTo>
                <a:lnTo>
                  <a:pt x="60960" y="2209800"/>
                </a:lnTo>
                <a:lnTo>
                  <a:pt x="38100" y="2202180"/>
                </a:lnTo>
                <a:lnTo>
                  <a:pt x="15240" y="2179320"/>
                </a:lnTo>
                <a:lnTo>
                  <a:pt x="0" y="2141220"/>
                </a:lnTo>
                <a:lnTo>
                  <a:pt x="0" y="2084070"/>
                </a:lnTo>
                <a:lnTo>
                  <a:pt x="15240" y="2000250"/>
                </a:lnTo>
                <a:lnTo>
                  <a:pt x="49530" y="1908810"/>
                </a:lnTo>
                <a:lnTo>
                  <a:pt x="99060" y="1828800"/>
                </a:lnTo>
                <a:lnTo>
                  <a:pt x="163830" y="1752600"/>
                </a:lnTo>
                <a:lnTo>
                  <a:pt x="240030" y="1680210"/>
                </a:lnTo>
                <a:lnTo>
                  <a:pt x="388620" y="1562100"/>
                </a:lnTo>
                <a:lnTo>
                  <a:pt x="590550" y="1421130"/>
                </a:lnTo>
                <a:lnTo>
                  <a:pt x="777240" y="1303020"/>
                </a:lnTo>
                <a:lnTo>
                  <a:pt x="960120" y="1200150"/>
                </a:lnTo>
                <a:lnTo>
                  <a:pt x="1108710" y="1120140"/>
                </a:lnTo>
                <a:lnTo>
                  <a:pt x="1261110" y="1043940"/>
                </a:lnTo>
                <a:lnTo>
                  <a:pt x="1474470" y="937260"/>
                </a:lnTo>
                <a:lnTo>
                  <a:pt x="1684020" y="864870"/>
                </a:lnTo>
                <a:lnTo>
                  <a:pt x="1882140" y="796290"/>
                </a:lnTo>
                <a:lnTo>
                  <a:pt x="2209800" y="693420"/>
                </a:lnTo>
                <a:lnTo>
                  <a:pt x="2388870" y="643890"/>
                </a:lnTo>
                <a:lnTo>
                  <a:pt x="2552700" y="605790"/>
                </a:lnTo>
                <a:lnTo>
                  <a:pt x="2800350" y="556260"/>
                </a:lnTo>
                <a:lnTo>
                  <a:pt x="2945130" y="514350"/>
                </a:lnTo>
                <a:lnTo>
                  <a:pt x="3150870" y="472440"/>
                </a:lnTo>
                <a:lnTo>
                  <a:pt x="3394710" y="426720"/>
                </a:lnTo>
                <a:lnTo>
                  <a:pt x="3569970" y="381000"/>
                </a:lnTo>
                <a:lnTo>
                  <a:pt x="3886200" y="335280"/>
                </a:lnTo>
                <a:lnTo>
                  <a:pt x="4099560" y="293370"/>
                </a:lnTo>
                <a:lnTo>
                  <a:pt x="4187190" y="270510"/>
                </a:lnTo>
                <a:lnTo>
                  <a:pt x="4225290" y="251460"/>
                </a:lnTo>
                <a:lnTo>
                  <a:pt x="4278630" y="201930"/>
                </a:lnTo>
                <a:lnTo>
                  <a:pt x="4343400" y="125730"/>
                </a:lnTo>
                <a:lnTo>
                  <a:pt x="4381500" y="45720"/>
                </a:lnTo>
                <a:lnTo>
                  <a:pt x="4400550" y="15240"/>
                </a:lnTo>
                <a:lnTo>
                  <a:pt x="4415790" y="0"/>
                </a:lnTo>
                <a:lnTo>
                  <a:pt x="4427220" y="0"/>
                </a:lnTo>
                <a:lnTo>
                  <a:pt x="4450080" y="3810"/>
                </a:lnTo>
                <a:lnTo>
                  <a:pt x="4465320" y="15240"/>
                </a:lnTo>
                <a:lnTo>
                  <a:pt x="4472940" y="53340"/>
                </a:lnTo>
                <a:lnTo>
                  <a:pt x="4457700" y="198120"/>
                </a:lnTo>
                <a:lnTo>
                  <a:pt x="4442460" y="274320"/>
                </a:lnTo>
                <a:lnTo>
                  <a:pt x="4419600" y="358140"/>
                </a:lnTo>
                <a:lnTo>
                  <a:pt x="4381500" y="434340"/>
                </a:lnTo>
                <a:lnTo>
                  <a:pt x="4335780" y="510540"/>
                </a:lnTo>
                <a:lnTo>
                  <a:pt x="4290060" y="571500"/>
                </a:lnTo>
                <a:lnTo>
                  <a:pt x="4251960" y="613410"/>
                </a:lnTo>
                <a:lnTo>
                  <a:pt x="4217670" y="628650"/>
                </a:lnTo>
                <a:lnTo>
                  <a:pt x="4187190" y="628650"/>
                </a:lnTo>
                <a:lnTo>
                  <a:pt x="4141470" y="613410"/>
                </a:lnTo>
                <a:lnTo>
                  <a:pt x="4099560" y="605790"/>
                </a:lnTo>
                <a:lnTo>
                  <a:pt x="4019550" y="598170"/>
                </a:lnTo>
                <a:lnTo>
                  <a:pt x="3874770" y="601980"/>
                </a:lnTo>
                <a:lnTo>
                  <a:pt x="3756660" y="609600"/>
                </a:lnTo>
                <a:lnTo>
                  <a:pt x="3608070" y="632460"/>
                </a:lnTo>
                <a:lnTo>
                  <a:pt x="3448050" y="651510"/>
                </a:lnTo>
                <a:lnTo>
                  <a:pt x="3253740" y="670560"/>
                </a:lnTo>
                <a:lnTo>
                  <a:pt x="2990850" y="720090"/>
                </a:lnTo>
                <a:lnTo>
                  <a:pt x="2830830" y="758190"/>
                </a:lnTo>
                <a:lnTo>
                  <a:pt x="2632710" y="7962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8A8EF24-44A7-7C4B-A373-56C550A1E93F}"/>
              </a:ext>
            </a:extLst>
          </p:cNvPr>
          <p:cNvSpPr/>
          <p:nvPr/>
        </p:nvSpPr>
        <p:spPr>
          <a:xfrm>
            <a:off x="6783388" y="4735513"/>
            <a:ext cx="549275" cy="950912"/>
          </a:xfrm>
          <a:custGeom>
            <a:avLst/>
            <a:gdLst>
              <a:gd name="connsiteX0" fmla="*/ 492919 w 547688"/>
              <a:gd name="connsiteY0" fmla="*/ 350044 h 950119"/>
              <a:gd name="connsiteX1" fmla="*/ 459582 w 547688"/>
              <a:gd name="connsiteY1" fmla="*/ 581025 h 950119"/>
              <a:gd name="connsiteX2" fmla="*/ 445294 w 547688"/>
              <a:gd name="connsiteY2" fmla="*/ 728663 h 950119"/>
              <a:gd name="connsiteX3" fmla="*/ 438150 w 547688"/>
              <a:gd name="connsiteY3" fmla="*/ 890588 h 950119"/>
              <a:gd name="connsiteX4" fmla="*/ 369094 w 547688"/>
              <a:gd name="connsiteY4" fmla="*/ 950119 h 950119"/>
              <a:gd name="connsiteX5" fmla="*/ 0 w 547688"/>
              <a:gd name="connsiteY5" fmla="*/ 600075 h 950119"/>
              <a:gd name="connsiteX6" fmla="*/ 38100 w 547688"/>
              <a:gd name="connsiteY6" fmla="*/ 611982 h 950119"/>
              <a:gd name="connsiteX7" fmla="*/ 78582 w 547688"/>
              <a:gd name="connsiteY7" fmla="*/ 616744 h 950119"/>
              <a:gd name="connsiteX8" fmla="*/ 147638 w 547688"/>
              <a:gd name="connsiteY8" fmla="*/ 607219 h 950119"/>
              <a:gd name="connsiteX9" fmla="*/ 202407 w 547688"/>
              <a:gd name="connsiteY9" fmla="*/ 590550 h 950119"/>
              <a:gd name="connsiteX10" fmla="*/ 233363 w 547688"/>
              <a:gd name="connsiteY10" fmla="*/ 566738 h 950119"/>
              <a:gd name="connsiteX11" fmla="*/ 250032 w 547688"/>
              <a:gd name="connsiteY11" fmla="*/ 533400 h 950119"/>
              <a:gd name="connsiteX12" fmla="*/ 290513 w 547688"/>
              <a:gd name="connsiteY12" fmla="*/ 471488 h 950119"/>
              <a:gd name="connsiteX13" fmla="*/ 347663 w 547688"/>
              <a:gd name="connsiteY13" fmla="*/ 361950 h 950119"/>
              <a:gd name="connsiteX14" fmla="*/ 414338 w 547688"/>
              <a:gd name="connsiteY14" fmla="*/ 207169 h 950119"/>
              <a:gd name="connsiteX15" fmla="*/ 471488 w 547688"/>
              <a:gd name="connsiteY15" fmla="*/ 54769 h 950119"/>
              <a:gd name="connsiteX16" fmla="*/ 485775 w 547688"/>
              <a:gd name="connsiteY16" fmla="*/ 23813 h 950119"/>
              <a:gd name="connsiteX17" fmla="*/ 502444 w 547688"/>
              <a:gd name="connsiteY17" fmla="*/ 9525 h 950119"/>
              <a:gd name="connsiteX18" fmla="*/ 514350 w 547688"/>
              <a:gd name="connsiteY18" fmla="*/ 2382 h 950119"/>
              <a:gd name="connsiteX19" fmla="*/ 526257 w 547688"/>
              <a:gd name="connsiteY19" fmla="*/ 0 h 950119"/>
              <a:gd name="connsiteX20" fmla="*/ 538163 w 547688"/>
              <a:gd name="connsiteY20" fmla="*/ 2382 h 950119"/>
              <a:gd name="connsiteX21" fmla="*/ 545307 w 547688"/>
              <a:gd name="connsiteY21" fmla="*/ 11907 h 950119"/>
              <a:gd name="connsiteX22" fmla="*/ 547688 w 547688"/>
              <a:gd name="connsiteY22" fmla="*/ 28575 h 950119"/>
              <a:gd name="connsiteX23" fmla="*/ 542925 w 547688"/>
              <a:gd name="connsiteY23" fmla="*/ 85725 h 950119"/>
              <a:gd name="connsiteX24" fmla="*/ 492919 w 547688"/>
              <a:gd name="connsiteY24" fmla="*/ 350044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47688" h="950119">
                <a:moveTo>
                  <a:pt x="492919" y="350044"/>
                </a:moveTo>
                <a:lnTo>
                  <a:pt x="459582" y="581025"/>
                </a:lnTo>
                <a:lnTo>
                  <a:pt x="445294" y="728663"/>
                </a:lnTo>
                <a:lnTo>
                  <a:pt x="438150" y="890588"/>
                </a:lnTo>
                <a:lnTo>
                  <a:pt x="369094" y="950119"/>
                </a:lnTo>
                <a:lnTo>
                  <a:pt x="0" y="600075"/>
                </a:lnTo>
                <a:lnTo>
                  <a:pt x="38100" y="611982"/>
                </a:lnTo>
                <a:lnTo>
                  <a:pt x="78582" y="616744"/>
                </a:lnTo>
                <a:lnTo>
                  <a:pt x="147638" y="607219"/>
                </a:lnTo>
                <a:lnTo>
                  <a:pt x="202407" y="590550"/>
                </a:lnTo>
                <a:lnTo>
                  <a:pt x="233363" y="566738"/>
                </a:lnTo>
                <a:lnTo>
                  <a:pt x="250032" y="533400"/>
                </a:lnTo>
                <a:lnTo>
                  <a:pt x="290513" y="471488"/>
                </a:lnTo>
                <a:lnTo>
                  <a:pt x="347663" y="361950"/>
                </a:lnTo>
                <a:lnTo>
                  <a:pt x="414338" y="207169"/>
                </a:lnTo>
                <a:lnTo>
                  <a:pt x="471488" y="54769"/>
                </a:lnTo>
                <a:lnTo>
                  <a:pt x="485775" y="23813"/>
                </a:lnTo>
                <a:lnTo>
                  <a:pt x="502444" y="9525"/>
                </a:lnTo>
                <a:lnTo>
                  <a:pt x="514350" y="2382"/>
                </a:lnTo>
                <a:lnTo>
                  <a:pt x="526257" y="0"/>
                </a:lnTo>
                <a:lnTo>
                  <a:pt x="538163" y="2382"/>
                </a:lnTo>
                <a:lnTo>
                  <a:pt x="545307" y="11907"/>
                </a:lnTo>
                <a:lnTo>
                  <a:pt x="547688" y="28575"/>
                </a:lnTo>
                <a:lnTo>
                  <a:pt x="542925" y="85725"/>
                </a:lnTo>
                <a:lnTo>
                  <a:pt x="492919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5B2E269-B2B2-6F45-8F45-3B62876B6837}"/>
              </a:ext>
            </a:extLst>
          </p:cNvPr>
          <p:cNvSpPr/>
          <p:nvPr/>
        </p:nvSpPr>
        <p:spPr>
          <a:xfrm>
            <a:off x="4397375" y="3641725"/>
            <a:ext cx="2376488" cy="2046288"/>
          </a:xfrm>
          <a:custGeom>
            <a:avLst/>
            <a:gdLst>
              <a:gd name="connsiteX0" fmla="*/ 1211035 w 2375807"/>
              <a:gd name="connsiteY0" fmla="*/ 1439636 h 2046515"/>
              <a:gd name="connsiteX1" fmla="*/ 1025978 w 2375807"/>
              <a:gd name="connsiteY1" fmla="*/ 1564822 h 2046515"/>
              <a:gd name="connsiteX2" fmla="*/ 914400 w 2375807"/>
              <a:gd name="connsiteY2" fmla="*/ 1638300 h 2046515"/>
              <a:gd name="connsiteX3" fmla="*/ 751114 w 2375807"/>
              <a:gd name="connsiteY3" fmla="*/ 1733550 h 2046515"/>
              <a:gd name="connsiteX4" fmla="*/ 598714 w 2375807"/>
              <a:gd name="connsiteY4" fmla="*/ 1820636 h 2046515"/>
              <a:gd name="connsiteX5" fmla="*/ 391885 w 2375807"/>
              <a:gd name="connsiteY5" fmla="*/ 1915886 h 2046515"/>
              <a:gd name="connsiteX6" fmla="*/ 204107 w 2375807"/>
              <a:gd name="connsiteY6" fmla="*/ 1994808 h 2046515"/>
              <a:gd name="connsiteX7" fmla="*/ 59871 w 2375807"/>
              <a:gd name="connsiteY7" fmla="*/ 2046515 h 2046515"/>
              <a:gd name="connsiteX8" fmla="*/ 29935 w 2375807"/>
              <a:gd name="connsiteY8" fmla="*/ 2046515 h 2046515"/>
              <a:gd name="connsiteX9" fmla="*/ 8164 w 2375807"/>
              <a:gd name="connsiteY9" fmla="*/ 2041072 h 2046515"/>
              <a:gd name="connsiteX10" fmla="*/ 0 w 2375807"/>
              <a:gd name="connsiteY10" fmla="*/ 2027465 h 2046515"/>
              <a:gd name="connsiteX11" fmla="*/ 5442 w 2375807"/>
              <a:gd name="connsiteY11" fmla="*/ 2005693 h 2046515"/>
              <a:gd name="connsiteX12" fmla="*/ 27214 w 2375807"/>
              <a:gd name="connsiteY12" fmla="*/ 1978479 h 2046515"/>
              <a:gd name="connsiteX13" fmla="*/ 152400 w 2375807"/>
              <a:gd name="connsiteY13" fmla="*/ 1921329 h 2046515"/>
              <a:gd name="connsiteX14" fmla="*/ 361950 w 2375807"/>
              <a:gd name="connsiteY14" fmla="*/ 1815193 h 2046515"/>
              <a:gd name="connsiteX15" fmla="*/ 536121 w 2375807"/>
              <a:gd name="connsiteY15" fmla="*/ 1717222 h 2046515"/>
              <a:gd name="connsiteX16" fmla="*/ 715735 w 2375807"/>
              <a:gd name="connsiteY16" fmla="*/ 1605643 h 2046515"/>
              <a:gd name="connsiteX17" fmla="*/ 879021 w 2375807"/>
              <a:gd name="connsiteY17" fmla="*/ 1488622 h 2046515"/>
              <a:gd name="connsiteX18" fmla="*/ 1061357 w 2375807"/>
              <a:gd name="connsiteY18" fmla="*/ 1336222 h 2046515"/>
              <a:gd name="connsiteX19" fmla="*/ 1262742 w 2375807"/>
              <a:gd name="connsiteY19" fmla="*/ 1153886 h 2046515"/>
              <a:gd name="connsiteX20" fmla="*/ 1466850 w 2375807"/>
              <a:gd name="connsiteY20" fmla="*/ 952500 h 2046515"/>
              <a:gd name="connsiteX21" fmla="*/ 1570264 w 2375807"/>
              <a:gd name="connsiteY21" fmla="*/ 843643 h 2046515"/>
              <a:gd name="connsiteX22" fmla="*/ 1736271 w 2375807"/>
              <a:gd name="connsiteY22" fmla="*/ 634093 h 2046515"/>
              <a:gd name="connsiteX23" fmla="*/ 1836964 w 2375807"/>
              <a:gd name="connsiteY23" fmla="*/ 514350 h 2046515"/>
              <a:gd name="connsiteX24" fmla="*/ 1899557 w 2375807"/>
              <a:gd name="connsiteY24" fmla="*/ 429986 h 2046515"/>
              <a:gd name="connsiteX25" fmla="*/ 1943100 w 2375807"/>
              <a:gd name="connsiteY25" fmla="*/ 367393 h 2046515"/>
              <a:gd name="connsiteX26" fmla="*/ 1964871 w 2375807"/>
              <a:gd name="connsiteY26" fmla="*/ 323850 h 2046515"/>
              <a:gd name="connsiteX27" fmla="*/ 1994807 w 2375807"/>
              <a:gd name="connsiteY27" fmla="*/ 250372 h 2046515"/>
              <a:gd name="connsiteX28" fmla="*/ 2002971 w 2375807"/>
              <a:gd name="connsiteY28" fmla="*/ 204108 h 2046515"/>
              <a:gd name="connsiteX29" fmla="*/ 1994807 w 2375807"/>
              <a:gd name="connsiteY29" fmla="*/ 155122 h 2046515"/>
              <a:gd name="connsiteX30" fmla="*/ 1973035 w 2375807"/>
              <a:gd name="connsiteY30" fmla="*/ 111579 h 2046515"/>
              <a:gd name="connsiteX31" fmla="*/ 1943100 w 2375807"/>
              <a:gd name="connsiteY31" fmla="*/ 70758 h 2046515"/>
              <a:gd name="connsiteX32" fmla="*/ 1924050 w 2375807"/>
              <a:gd name="connsiteY32" fmla="*/ 46265 h 2046515"/>
              <a:gd name="connsiteX33" fmla="*/ 1918607 w 2375807"/>
              <a:gd name="connsiteY33" fmla="*/ 27215 h 2046515"/>
              <a:gd name="connsiteX34" fmla="*/ 1921328 w 2375807"/>
              <a:gd name="connsiteY34" fmla="*/ 8165 h 2046515"/>
              <a:gd name="connsiteX35" fmla="*/ 1932214 w 2375807"/>
              <a:gd name="connsiteY35" fmla="*/ 0 h 2046515"/>
              <a:gd name="connsiteX36" fmla="*/ 1948542 w 2375807"/>
              <a:gd name="connsiteY36" fmla="*/ 0 h 2046515"/>
              <a:gd name="connsiteX37" fmla="*/ 1992085 w 2375807"/>
              <a:gd name="connsiteY37" fmla="*/ 16329 h 2046515"/>
              <a:gd name="connsiteX38" fmla="*/ 2079171 w 2375807"/>
              <a:gd name="connsiteY38" fmla="*/ 65315 h 2046515"/>
              <a:gd name="connsiteX39" fmla="*/ 2166257 w 2375807"/>
              <a:gd name="connsiteY39" fmla="*/ 119743 h 2046515"/>
              <a:gd name="connsiteX40" fmla="*/ 2242457 w 2375807"/>
              <a:gd name="connsiteY40" fmla="*/ 171450 h 2046515"/>
              <a:gd name="connsiteX41" fmla="*/ 2296885 w 2375807"/>
              <a:gd name="connsiteY41" fmla="*/ 220436 h 2046515"/>
              <a:gd name="connsiteX42" fmla="*/ 2332264 w 2375807"/>
              <a:gd name="connsiteY42" fmla="*/ 263979 h 2046515"/>
              <a:gd name="connsiteX43" fmla="*/ 2356757 w 2375807"/>
              <a:gd name="connsiteY43" fmla="*/ 304800 h 2046515"/>
              <a:gd name="connsiteX44" fmla="*/ 2373085 w 2375807"/>
              <a:gd name="connsiteY44" fmla="*/ 329293 h 2046515"/>
              <a:gd name="connsiteX45" fmla="*/ 2375807 w 2375807"/>
              <a:gd name="connsiteY45" fmla="*/ 342900 h 2046515"/>
              <a:gd name="connsiteX46" fmla="*/ 2373085 w 2375807"/>
              <a:gd name="connsiteY46" fmla="*/ 372836 h 2046515"/>
              <a:gd name="connsiteX47" fmla="*/ 2356757 w 2375807"/>
              <a:gd name="connsiteY47" fmla="*/ 402772 h 2046515"/>
              <a:gd name="connsiteX48" fmla="*/ 2321378 w 2375807"/>
              <a:gd name="connsiteY48" fmla="*/ 438150 h 2046515"/>
              <a:gd name="connsiteX49" fmla="*/ 2266950 w 2375807"/>
              <a:gd name="connsiteY49" fmla="*/ 468086 h 2046515"/>
              <a:gd name="connsiteX50" fmla="*/ 2242457 w 2375807"/>
              <a:gd name="connsiteY50" fmla="*/ 487136 h 2046515"/>
              <a:gd name="connsiteX51" fmla="*/ 2106385 w 2375807"/>
              <a:gd name="connsiteY51" fmla="*/ 617765 h 2046515"/>
              <a:gd name="connsiteX52" fmla="*/ 1831521 w 2375807"/>
              <a:gd name="connsiteY52" fmla="*/ 911679 h 2046515"/>
              <a:gd name="connsiteX53" fmla="*/ 1668235 w 2375807"/>
              <a:gd name="connsiteY53" fmla="*/ 1074965 h 2046515"/>
              <a:gd name="connsiteX54" fmla="*/ 1515835 w 2375807"/>
              <a:gd name="connsiteY54" fmla="*/ 1205593 h 2046515"/>
              <a:gd name="connsiteX55" fmla="*/ 1368878 w 2375807"/>
              <a:gd name="connsiteY55" fmla="*/ 1319893 h 2046515"/>
              <a:gd name="connsiteX56" fmla="*/ 1211035 w 2375807"/>
              <a:gd name="connsiteY56" fmla="*/ 1439636 h 2046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75807" h="2046515">
                <a:moveTo>
                  <a:pt x="1211035" y="1439636"/>
                </a:moveTo>
                <a:lnTo>
                  <a:pt x="1025978" y="1564822"/>
                </a:lnTo>
                <a:lnTo>
                  <a:pt x="914400" y="1638300"/>
                </a:lnTo>
                <a:lnTo>
                  <a:pt x="751114" y="1733550"/>
                </a:lnTo>
                <a:lnTo>
                  <a:pt x="598714" y="1820636"/>
                </a:lnTo>
                <a:lnTo>
                  <a:pt x="391885" y="1915886"/>
                </a:lnTo>
                <a:lnTo>
                  <a:pt x="204107" y="1994808"/>
                </a:lnTo>
                <a:lnTo>
                  <a:pt x="59871" y="2046515"/>
                </a:lnTo>
                <a:lnTo>
                  <a:pt x="29935" y="2046515"/>
                </a:lnTo>
                <a:lnTo>
                  <a:pt x="8164" y="2041072"/>
                </a:lnTo>
                <a:lnTo>
                  <a:pt x="0" y="2027465"/>
                </a:lnTo>
                <a:lnTo>
                  <a:pt x="5442" y="2005693"/>
                </a:lnTo>
                <a:lnTo>
                  <a:pt x="27214" y="1978479"/>
                </a:lnTo>
                <a:lnTo>
                  <a:pt x="152400" y="1921329"/>
                </a:lnTo>
                <a:lnTo>
                  <a:pt x="361950" y="1815193"/>
                </a:lnTo>
                <a:lnTo>
                  <a:pt x="536121" y="1717222"/>
                </a:lnTo>
                <a:lnTo>
                  <a:pt x="715735" y="1605643"/>
                </a:lnTo>
                <a:lnTo>
                  <a:pt x="879021" y="1488622"/>
                </a:lnTo>
                <a:lnTo>
                  <a:pt x="1061357" y="1336222"/>
                </a:lnTo>
                <a:lnTo>
                  <a:pt x="1262742" y="1153886"/>
                </a:lnTo>
                <a:lnTo>
                  <a:pt x="1466850" y="952500"/>
                </a:lnTo>
                <a:lnTo>
                  <a:pt x="1570264" y="843643"/>
                </a:lnTo>
                <a:lnTo>
                  <a:pt x="1736271" y="634093"/>
                </a:lnTo>
                <a:lnTo>
                  <a:pt x="1836964" y="514350"/>
                </a:lnTo>
                <a:lnTo>
                  <a:pt x="1899557" y="429986"/>
                </a:lnTo>
                <a:lnTo>
                  <a:pt x="1943100" y="367393"/>
                </a:lnTo>
                <a:lnTo>
                  <a:pt x="1964871" y="323850"/>
                </a:lnTo>
                <a:lnTo>
                  <a:pt x="1994807" y="250372"/>
                </a:lnTo>
                <a:lnTo>
                  <a:pt x="2002971" y="204108"/>
                </a:lnTo>
                <a:lnTo>
                  <a:pt x="1994807" y="155122"/>
                </a:lnTo>
                <a:lnTo>
                  <a:pt x="1973035" y="111579"/>
                </a:lnTo>
                <a:lnTo>
                  <a:pt x="1943100" y="70758"/>
                </a:lnTo>
                <a:lnTo>
                  <a:pt x="1924050" y="46265"/>
                </a:lnTo>
                <a:lnTo>
                  <a:pt x="1918607" y="27215"/>
                </a:lnTo>
                <a:lnTo>
                  <a:pt x="1921328" y="8165"/>
                </a:lnTo>
                <a:lnTo>
                  <a:pt x="1932214" y="0"/>
                </a:lnTo>
                <a:lnTo>
                  <a:pt x="1948542" y="0"/>
                </a:lnTo>
                <a:lnTo>
                  <a:pt x="1992085" y="16329"/>
                </a:lnTo>
                <a:lnTo>
                  <a:pt x="2079171" y="65315"/>
                </a:lnTo>
                <a:lnTo>
                  <a:pt x="2166257" y="119743"/>
                </a:lnTo>
                <a:lnTo>
                  <a:pt x="2242457" y="171450"/>
                </a:lnTo>
                <a:lnTo>
                  <a:pt x="2296885" y="220436"/>
                </a:lnTo>
                <a:lnTo>
                  <a:pt x="2332264" y="263979"/>
                </a:lnTo>
                <a:lnTo>
                  <a:pt x="2356757" y="304800"/>
                </a:lnTo>
                <a:lnTo>
                  <a:pt x="2373085" y="329293"/>
                </a:lnTo>
                <a:lnTo>
                  <a:pt x="2375807" y="342900"/>
                </a:lnTo>
                <a:lnTo>
                  <a:pt x="2373085" y="372836"/>
                </a:lnTo>
                <a:lnTo>
                  <a:pt x="2356757" y="402772"/>
                </a:lnTo>
                <a:lnTo>
                  <a:pt x="2321378" y="438150"/>
                </a:lnTo>
                <a:lnTo>
                  <a:pt x="2266950" y="468086"/>
                </a:lnTo>
                <a:lnTo>
                  <a:pt x="2242457" y="487136"/>
                </a:lnTo>
                <a:lnTo>
                  <a:pt x="2106385" y="617765"/>
                </a:lnTo>
                <a:lnTo>
                  <a:pt x="1831521" y="911679"/>
                </a:lnTo>
                <a:lnTo>
                  <a:pt x="1668235" y="1074965"/>
                </a:lnTo>
                <a:lnTo>
                  <a:pt x="1515835" y="1205593"/>
                </a:lnTo>
                <a:lnTo>
                  <a:pt x="1368878" y="1319893"/>
                </a:lnTo>
                <a:lnTo>
                  <a:pt x="1211035" y="14396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35A4C0-BF7A-45A2-A1F6-4088C27B506A}"/>
              </a:ext>
            </a:extLst>
          </p:cNvPr>
          <p:cNvGrpSpPr/>
          <p:nvPr/>
        </p:nvGrpSpPr>
        <p:grpSpPr>
          <a:xfrm>
            <a:off x="2482300" y="1480587"/>
            <a:ext cx="4859338" cy="4473575"/>
            <a:chOff x="2625725" y="1631950"/>
            <a:chExt cx="4859338" cy="44735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EE97C64C-A332-4C9E-A3E3-6F51D5A57089}"/>
                </a:ext>
              </a:extLst>
            </p:cNvPr>
            <p:cNvSpPr/>
            <p:nvPr/>
          </p:nvSpPr>
          <p:spPr>
            <a:xfrm>
              <a:off x="2998788" y="1839913"/>
              <a:ext cx="1749425" cy="422275"/>
            </a:xfrm>
            <a:custGeom>
              <a:avLst/>
              <a:gdLst>
                <a:gd name="connsiteX0" fmla="*/ 1152525 w 1750219"/>
                <a:gd name="connsiteY0" fmla="*/ 309563 h 421482"/>
                <a:gd name="connsiteX1" fmla="*/ 807244 w 1750219"/>
                <a:gd name="connsiteY1" fmla="*/ 357188 h 421482"/>
                <a:gd name="connsiteX2" fmla="*/ 592931 w 1750219"/>
                <a:gd name="connsiteY2" fmla="*/ 381000 h 421482"/>
                <a:gd name="connsiteX3" fmla="*/ 407194 w 1750219"/>
                <a:gd name="connsiteY3" fmla="*/ 404813 h 421482"/>
                <a:gd name="connsiteX4" fmla="*/ 273844 w 1750219"/>
                <a:gd name="connsiteY4" fmla="*/ 421482 h 421482"/>
                <a:gd name="connsiteX5" fmla="*/ 254794 w 1750219"/>
                <a:gd name="connsiteY5" fmla="*/ 419100 h 421482"/>
                <a:gd name="connsiteX6" fmla="*/ 219075 w 1750219"/>
                <a:gd name="connsiteY6" fmla="*/ 411957 h 421482"/>
                <a:gd name="connsiteX7" fmla="*/ 190500 w 1750219"/>
                <a:gd name="connsiteY7" fmla="*/ 404813 h 421482"/>
                <a:gd name="connsiteX8" fmla="*/ 157162 w 1750219"/>
                <a:gd name="connsiteY8" fmla="*/ 388144 h 421482"/>
                <a:gd name="connsiteX9" fmla="*/ 135731 w 1750219"/>
                <a:gd name="connsiteY9" fmla="*/ 373857 h 421482"/>
                <a:gd name="connsiteX10" fmla="*/ 111919 w 1750219"/>
                <a:gd name="connsiteY10" fmla="*/ 352425 h 421482"/>
                <a:gd name="connsiteX11" fmla="*/ 85725 w 1750219"/>
                <a:gd name="connsiteY11" fmla="*/ 326232 h 421482"/>
                <a:gd name="connsiteX12" fmla="*/ 50006 w 1750219"/>
                <a:gd name="connsiteY12" fmla="*/ 278607 h 421482"/>
                <a:gd name="connsiteX13" fmla="*/ 23812 w 1750219"/>
                <a:gd name="connsiteY13" fmla="*/ 235744 h 421482"/>
                <a:gd name="connsiteX14" fmla="*/ 7144 w 1750219"/>
                <a:gd name="connsiteY14" fmla="*/ 192882 h 421482"/>
                <a:gd name="connsiteX15" fmla="*/ 0 w 1750219"/>
                <a:gd name="connsiteY15" fmla="*/ 171450 h 421482"/>
                <a:gd name="connsiteX16" fmla="*/ 0 w 1750219"/>
                <a:gd name="connsiteY16" fmla="*/ 152400 h 421482"/>
                <a:gd name="connsiteX17" fmla="*/ 4762 w 1750219"/>
                <a:gd name="connsiteY17" fmla="*/ 140494 h 421482"/>
                <a:gd name="connsiteX18" fmla="*/ 14287 w 1750219"/>
                <a:gd name="connsiteY18" fmla="*/ 133350 h 421482"/>
                <a:gd name="connsiteX19" fmla="*/ 26194 w 1750219"/>
                <a:gd name="connsiteY19" fmla="*/ 135732 h 421482"/>
                <a:gd name="connsiteX20" fmla="*/ 40481 w 1750219"/>
                <a:gd name="connsiteY20" fmla="*/ 150019 h 421482"/>
                <a:gd name="connsiteX21" fmla="*/ 61912 w 1750219"/>
                <a:gd name="connsiteY21" fmla="*/ 178594 h 421482"/>
                <a:gd name="connsiteX22" fmla="*/ 83344 w 1750219"/>
                <a:gd name="connsiteY22" fmla="*/ 197644 h 421482"/>
                <a:gd name="connsiteX23" fmla="*/ 116681 w 1750219"/>
                <a:gd name="connsiteY23" fmla="*/ 216694 h 421482"/>
                <a:gd name="connsiteX24" fmla="*/ 145256 w 1750219"/>
                <a:gd name="connsiteY24" fmla="*/ 228600 h 421482"/>
                <a:gd name="connsiteX25" fmla="*/ 178594 w 1750219"/>
                <a:gd name="connsiteY25" fmla="*/ 235744 h 421482"/>
                <a:gd name="connsiteX26" fmla="*/ 238125 w 1750219"/>
                <a:gd name="connsiteY26" fmla="*/ 238125 h 421482"/>
                <a:gd name="connsiteX27" fmla="*/ 400050 w 1750219"/>
                <a:gd name="connsiteY27" fmla="*/ 216694 h 421482"/>
                <a:gd name="connsiteX28" fmla="*/ 714375 w 1750219"/>
                <a:gd name="connsiteY28" fmla="*/ 173832 h 421482"/>
                <a:gd name="connsiteX29" fmla="*/ 1026319 w 1750219"/>
                <a:gd name="connsiteY29" fmla="*/ 126207 h 421482"/>
                <a:gd name="connsiteX30" fmla="*/ 1226344 w 1750219"/>
                <a:gd name="connsiteY30" fmla="*/ 90488 h 421482"/>
                <a:gd name="connsiteX31" fmla="*/ 1378744 w 1750219"/>
                <a:gd name="connsiteY31" fmla="*/ 14288 h 421482"/>
                <a:gd name="connsiteX32" fmla="*/ 1407319 w 1750219"/>
                <a:gd name="connsiteY32" fmla="*/ 0 h 421482"/>
                <a:gd name="connsiteX33" fmla="*/ 1438275 w 1750219"/>
                <a:gd name="connsiteY33" fmla="*/ 2382 h 421482"/>
                <a:gd name="connsiteX34" fmla="*/ 1493044 w 1750219"/>
                <a:gd name="connsiteY34" fmla="*/ 11907 h 421482"/>
                <a:gd name="connsiteX35" fmla="*/ 1578769 w 1750219"/>
                <a:gd name="connsiteY35" fmla="*/ 38100 h 421482"/>
                <a:gd name="connsiteX36" fmla="*/ 1643062 w 1750219"/>
                <a:gd name="connsiteY36" fmla="*/ 61913 h 421482"/>
                <a:gd name="connsiteX37" fmla="*/ 1697831 w 1750219"/>
                <a:gd name="connsiteY37" fmla="*/ 88107 h 421482"/>
                <a:gd name="connsiteX38" fmla="*/ 1716881 w 1750219"/>
                <a:gd name="connsiteY38" fmla="*/ 100013 h 421482"/>
                <a:gd name="connsiteX39" fmla="*/ 1733550 w 1750219"/>
                <a:gd name="connsiteY39" fmla="*/ 114300 h 421482"/>
                <a:gd name="connsiteX40" fmla="*/ 1745456 w 1750219"/>
                <a:gd name="connsiteY40" fmla="*/ 128588 h 421482"/>
                <a:gd name="connsiteX41" fmla="*/ 1750219 w 1750219"/>
                <a:gd name="connsiteY41" fmla="*/ 147638 h 421482"/>
                <a:gd name="connsiteX42" fmla="*/ 1740694 w 1750219"/>
                <a:gd name="connsiteY42" fmla="*/ 176213 h 421482"/>
                <a:gd name="connsiteX43" fmla="*/ 1716881 w 1750219"/>
                <a:gd name="connsiteY43" fmla="*/ 200025 h 421482"/>
                <a:gd name="connsiteX44" fmla="*/ 1669256 w 1750219"/>
                <a:gd name="connsiteY44" fmla="*/ 223838 h 421482"/>
                <a:gd name="connsiteX45" fmla="*/ 1609725 w 1750219"/>
                <a:gd name="connsiteY45" fmla="*/ 245269 h 421482"/>
                <a:gd name="connsiteX46" fmla="*/ 1524000 w 1750219"/>
                <a:gd name="connsiteY46" fmla="*/ 264319 h 421482"/>
                <a:gd name="connsiteX47" fmla="*/ 1373981 w 1750219"/>
                <a:gd name="connsiteY47" fmla="*/ 285750 h 421482"/>
                <a:gd name="connsiteX48" fmla="*/ 1152525 w 1750219"/>
                <a:gd name="connsiteY48" fmla="*/ 30956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0219" h="421482">
                  <a:moveTo>
                    <a:pt x="1152525" y="309563"/>
                  </a:moveTo>
                  <a:lnTo>
                    <a:pt x="807244" y="357188"/>
                  </a:lnTo>
                  <a:lnTo>
                    <a:pt x="592931" y="381000"/>
                  </a:lnTo>
                  <a:lnTo>
                    <a:pt x="407194" y="404813"/>
                  </a:lnTo>
                  <a:lnTo>
                    <a:pt x="273844" y="421482"/>
                  </a:lnTo>
                  <a:lnTo>
                    <a:pt x="254794" y="419100"/>
                  </a:lnTo>
                  <a:lnTo>
                    <a:pt x="219075" y="411957"/>
                  </a:lnTo>
                  <a:lnTo>
                    <a:pt x="190500" y="404813"/>
                  </a:lnTo>
                  <a:lnTo>
                    <a:pt x="157162" y="388144"/>
                  </a:lnTo>
                  <a:lnTo>
                    <a:pt x="135731" y="373857"/>
                  </a:lnTo>
                  <a:lnTo>
                    <a:pt x="111919" y="352425"/>
                  </a:lnTo>
                  <a:lnTo>
                    <a:pt x="85725" y="326232"/>
                  </a:lnTo>
                  <a:lnTo>
                    <a:pt x="50006" y="278607"/>
                  </a:lnTo>
                  <a:lnTo>
                    <a:pt x="23812" y="235744"/>
                  </a:lnTo>
                  <a:lnTo>
                    <a:pt x="7144" y="192882"/>
                  </a:lnTo>
                  <a:lnTo>
                    <a:pt x="0" y="171450"/>
                  </a:lnTo>
                  <a:lnTo>
                    <a:pt x="0" y="152400"/>
                  </a:lnTo>
                  <a:lnTo>
                    <a:pt x="4762" y="140494"/>
                  </a:lnTo>
                  <a:lnTo>
                    <a:pt x="14287" y="133350"/>
                  </a:lnTo>
                  <a:lnTo>
                    <a:pt x="26194" y="135732"/>
                  </a:lnTo>
                  <a:lnTo>
                    <a:pt x="40481" y="150019"/>
                  </a:lnTo>
                  <a:lnTo>
                    <a:pt x="61912" y="178594"/>
                  </a:lnTo>
                  <a:lnTo>
                    <a:pt x="83344" y="197644"/>
                  </a:lnTo>
                  <a:lnTo>
                    <a:pt x="116681" y="216694"/>
                  </a:lnTo>
                  <a:lnTo>
                    <a:pt x="145256" y="228600"/>
                  </a:lnTo>
                  <a:lnTo>
                    <a:pt x="178594" y="235744"/>
                  </a:lnTo>
                  <a:lnTo>
                    <a:pt x="238125" y="238125"/>
                  </a:lnTo>
                  <a:lnTo>
                    <a:pt x="400050" y="216694"/>
                  </a:lnTo>
                  <a:lnTo>
                    <a:pt x="714375" y="173832"/>
                  </a:lnTo>
                  <a:lnTo>
                    <a:pt x="1026319" y="126207"/>
                  </a:lnTo>
                  <a:lnTo>
                    <a:pt x="1226344" y="90488"/>
                  </a:lnTo>
                  <a:lnTo>
                    <a:pt x="1378744" y="14288"/>
                  </a:lnTo>
                  <a:lnTo>
                    <a:pt x="1407319" y="0"/>
                  </a:lnTo>
                  <a:lnTo>
                    <a:pt x="1438275" y="2382"/>
                  </a:lnTo>
                  <a:lnTo>
                    <a:pt x="1493044" y="11907"/>
                  </a:lnTo>
                  <a:lnTo>
                    <a:pt x="1578769" y="38100"/>
                  </a:lnTo>
                  <a:lnTo>
                    <a:pt x="1643062" y="61913"/>
                  </a:lnTo>
                  <a:lnTo>
                    <a:pt x="1697831" y="88107"/>
                  </a:lnTo>
                  <a:lnTo>
                    <a:pt x="1716881" y="100013"/>
                  </a:lnTo>
                  <a:lnTo>
                    <a:pt x="1733550" y="114300"/>
                  </a:lnTo>
                  <a:lnTo>
                    <a:pt x="1745456" y="128588"/>
                  </a:lnTo>
                  <a:lnTo>
                    <a:pt x="1750219" y="147638"/>
                  </a:lnTo>
                  <a:lnTo>
                    <a:pt x="1740694" y="176213"/>
                  </a:lnTo>
                  <a:lnTo>
                    <a:pt x="1716881" y="200025"/>
                  </a:lnTo>
                  <a:lnTo>
                    <a:pt x="1669256" y="223838"/>
                  </a:lnTo>
                  <a:lnTo>
                    <a:pt x="1609725" y="245269"/>
                  </a:lnTo>
                  <a:lnTo>
                    <a:pt x="1524000" y="264319"/>
                  </a:lnTo>
                  <a:lnTo>
                    <a:pt x="1373981" y="285750"/>
                  </a:lnTo>
                  <a:lnTo>
                    <a:pt x="1152525" y="3095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BB395BAE-9C14-4004-81DE-99DCD34A6C81}"/>
                </a:ext>
              </a:extLst>
            </p:cNvPr>
            <p:cNvSpPr/>
            <p:nvPr/>
          </p:nvSpPr>
          <p:spPr>
            <a:xfrm>
              <a:off x="6329363" y="1881188"/>
              <a:ext cx="827087" cy="631825"/>
            </a:xfrm>
            <a:custGeom>
              <a:avLst/>
              <a:gdLst>
                <a:gd name="connsiteX0" fmla="*/ 516731 w 826293"/>
                <a:gd name="connsiteY0" fmla="*/ 400050 h 631031"/>
                <a:gd name="connsiteX1" fmla="*/ 459581 w 826293"/>
                <a:gd name="connsiteY1" fmla="*/ 333375 h 631031"/>
                <a:gd name="connsiteX2" fmla="*/ 411956 w 826293"/>
                <a:gd name="connsiteY2" fmla="*/ 285750 h 631031"/>
                <a:gd name="connsiteX3" fmla="*/ 352425 w 826293"/>
                <a:gd name="connsiteY3" fmla="*/ 235743 h 631031"/>
                <a:gd name="connsiteX4" fmla="*/ 280987 w 826293"/>
                <a:gd name="connsiteY4" fmla="*/ 188118 h 631031"/>
                <a:gd name="connsiteX5" fmla="*/ 197643 w 826293"/>
                <a:gd name="connsiteY5" fmla="*/ 142875 h 631031"/>
                <a:gd name="connsiteX6" fmla="*/ 119062 w 826293"/>
                <a:gd name="connsiteY6" fmla="*/ 104775 h 631031"/>
                <a:gd name="connsiteX7" fmla="*/ 33337 w 826293"/>
                <a:gd name="connsiteY7" fmla="*/ 69056 h 631031"/>
                <a:gd name="connsiteX8" fmla="*/ 11906 w 826293"/>
                <a:gd name="connsiteY8" fmla="*/ 61912 h 631031"/>
                <a:gd name="connsiteX9" fmla="*/ 2381 w 826293"/>
                <a:gd name="connsiteY9" fmla="*/ 52387 h 631031"/>
                <a:gd name="connsiteX10" fmla="*/ 0 w 826293"/>
                <a:gd name="connsiteY10" fmla="*/ 33337 h 631031"/>
                <a:gd name="connsiteX11" fmla="*/ 2381 w 826293"/>
                <a:gd name="connsiteY11" fmla="*/ 21431 h 631031"/>
                <a:gd name="connsiteX12" fmla="*/ 19050 w 826293"/>
                <a:gd name="connsiteY12" fmla="*/ 4762 h 631031"/>
                <a:gd name="connsiteX13" fmla="*/ 42862 w 826293"/>
                <a:gd name="connsiteY13" fmla="*/ 0 h 631031"/>
                <a:gd name="connsiteX14" fmla="*/ 166687 w 826293"/>
                <a:gd name="connsiteY14" fmla="*/ 7143 h 631031"/>
                <a:gd name="connsiteX15" fmla="*/ 321468 w 826293"/>
                <a:gd name="connsiteY15" fmla="*/ 26193 h 631031"/>
                <a:gd name="connsiteX16" fmla="*/ 409575 w 826293"/>
                <a:gd name="connsiteY16" fmla="*/ 47625 h 631031"/>
                <a:gd name="connsiteX17" fmla="*/ 500062 w 826293"/>
                <a:gd name="connsiteY17" fmla="*/ 76200 h 631031"/>
                <a:gd name="connsiteX18" fmla="*/ 590550 w 826293"/>
                <a:gd name="connsiteY18" fmla="*/ 109537 h 631031"/>
                <a:gd name="connsiteX19" fmla="*/ 642937 w 826293"/>
                <a:gd name="connsiteY19" fmla="*/ 130968 h 631031"/>
                <a:gd name="connsiteX20" fmla="*/ 697706 w 826293"/>
                <a:gd name="connsiteY20" fmla="*/ 188118 h 631031"/>
                <a:gd name="connsiteX21" fmla="*/ 742950 w 826293"/>
                <a:gd name="connsiteY21" fmla="*/ 252412 h 631031"/>
                <a:gd name="connsiteX22" fmla="*/ 781050 w 826293"/>
                <a:gd name="connsiteY22" fmla="*/ 309562 h 631031"/>
                <a:gd name="connsiteX23" fmla="*/ 807243 w 826293"/>
                <a:gd name="connsiteY23" fmla="*/ 369093 h 631031"/>
                <a:gd name="connsiteX24" fmla="*/ 821531 w 826293"/>
                <a:gd name="connsiteY24" fmla="*/ 416718 h 631031"/>
                <a:gd name="connsiteX25" fmla="*/ 826293 w 826293"/>
                <a:gd name="connsiteY25" fmla="*/ 488156 h 631031"/>
                <a:gd name="connsiteX26" fmla="*/ 821531 w 826293"/>
                <a:gd name="connsiteY26" fmla="*/ 545306 h 631031"/>
                <a:gd name="connsiteX27" fmla="*/ 802481 w 826293"/>
                <a:gd name="connsiteY27" fmla="*/ 588168 h 631031"/>
                <a:gd name="connsiteX28" fmla="*/ 776287 w 826293"/>
                <a:gd name="connsiteY28" fmla="*/ 609600 h 631031"/>
                <a:gd name="connsiteX29" fmla="*/ 745331 w 826293"/>
                <a:gd name="connsiteY29" fmla="*/ 623887 h 631031"/>
                <a:gd name="connsiteX30" fmla="*/ 716756 w 826293"/>
                <a:gd name="connsiteY30" fmla="*/ 631031 h 631031"/>
                <a:gd name="connsiteX31" fmla="*/ 692943 w 826293"/>
                <a:gd name="connsiteY31" fmla="*/ 631031 h 631031"/>
                <a:gd name="connsiteX32" fmla="*/ 673893 w 826293"/>
                <a:gd name="connsiteY32" fmla="*/ 621506 h 631031"/>
                <a:gd name="connsiteX33" fmla="*/ 638175 w 826293"/>
                <a:gd name="connsiteY33" fmla="*/ 588168 h 631031"/>
                <a:gd name="connsiteX34" fmla="*/ 609600 w 826293"/>
                <a:gd name="connsiteY34" fmla="*/ 554831 h 631031"/>
                <a:gd name="connsiteX35" fmla="*/ 576262 w 826293"/>
                <a:gd name="connsiteY35" fmla="*/ 504825 h 631031"/>
                <a:gd name="connsiteX36" fmla="*/ 559593 w 826293"/>
                <a:gd name="connsiteY36" fmla="*/ 461962 h 631031"/>
                <a:gd name="connsiteX37" fmla="*/ 516731 w 826293"/>
                <a:gd name="connsiteY37" fmla="*/ 400050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6293" h="631031">
                  <a:moveTo>
                    <a:pt x="516731" y="400050"/>
                  </a:moveTo>
                  <a:lnTo>
                    <a:pt x="459581" y="333375"/>
                  </a:lnTo>
                  <a:lnTo>
                    <a:pt x="411956" y="285750"/>
                  </a:lnTo>
                  <a:lnTo>
                    <a:pt x="352425" y="235743"/>
                  </a:lnTo>
                  <a:lnTo>
                    <a:pt x="280987" y="188118"/>
                  </a:lnTo>
                  <a:lnTo>
                    <a:pt x="197643" y="142875"/>
                  </a:lnTo>
                  <a:lnTo>
                    <a:pt x="119062" y="104775"/>
                  </a:lnTo>
                  <a:lnTo>
                    <a:pt x="33337" y="69056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3337"/>
                  </a:lnTo>
                  <a:lnTo>
                    <a:pt x="2381" y="21431"/>
                  </a:lnTo>
                  <a:lnTo>
                    <a:pt x="19050" y="4762"/>
                  </a:lnTo>
                  <a:lnTo>
                    <a:pt x="42862" y="0"/>
                  </a:lnTo>
                  <a:lnTo>
                    <a:pt x="166687" y="7143"/>
                  </a:lnTo>
                  <a:lnTo>
                    <a:pt x="321468" y="26193"/>
                  </a:lnTo>
                  <a:lnTo>
                    <a:pt x="409575" y="47625"/>
                  </a:lnTo>
                  <a:lnTo>
                    <a:pt x="500062" y="76200"/>
                  </a:lnTo>
                  <a:lnTo>
                    <a:pt x="590550" y="109537"/>
                  </a:lnTo>
                  <a:lnTo>
                    <a:pt x="642937" y="130968"/>
                  </a:lnTo>
                  <a:lnTo>
                    <a:pt x="697706" y="188118"/>
                  </a:lnTo>
                  <a:lnTo>
                    <a:pt x="742950" y="252412"/>
                  </a:lnTo>
                  <a:lnTo>
                    <a:pt x="781050" y="309562"/>
                  </a:lnTo>
                  <a:lnTo>
                    <a:pt x="807243" y="369093"/>
                  </a:lnTo>
                  <a:lnTo>
                    <a:pt x="821531" y="416718"/>
                  </a:lnTo>
                  <a:lnTo>
                    <a:pt x="826293" y="488156"/>
                  </a:lnTo>
                  <a:lnTo>
                    <a:pt x="821531" y="545306"/>
                  </a:lnTo>
                  <a:lnTo>
                    <a:pt x="802481" y="588168"/>
                  </a:lnTo>
                  <a:lnTo>
                    <a:pt x="776287" y="609600"/>
                  </a:lnTo>
                  <a:lnTo>
                    <a:pt x="745331" y="623887"/>
                  </a:lnTo>
                  <a:lnTo>
                    <a:pt x="716756" y="631031"/>
                  </a:lnTo>
                  <a:lnTo>
                    <a:pt x="692943" y="631031"/>
                  </a:lnTo>
                  <a:lnTo>
                    <a:pt x="673893" y="621506"/>
                  </a:lnTo>
                  <a:lnTo>
                    <a:pt x="638175" y="588168"/>
                  </a:lnTo>
                  <a:lnTo>
                    <a:pt x="609600" y="554831"/>
                  </a:lnTo>
                  <a:lnTo>
                    <a:pt x="576262" y="504825"/>
                  </a:lnTo>
                  <a:lnTo>
                    <a:pt x="559593" y="461962"/>
                  </a:lnTo>
                  <a:lnTo>
                    <a:pt x="516731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A2FFB884-767E-4F1F-B07B-AB8E76425ED6}"/>
                </a:ext>
              </a:extLst>
            </p:cNvPr>
            <p:cNvSpPr/>
            <p:nvPr/>
          </p:nvSpPr>
          <p:spPr>
            <a:xfrm rot="16200000">
              <a:off x="2304257" y="2521744"/>
              <a:ext cx="2114550" cy="1328737"/>
            </a:xfrm>
            <a:custGeom>
              <a:avLst/>
              <a:gdLst>
                <a:gd name="connsiteX0" fmla="*/ 695325 w 2114550"/>
                <a:gd name="connsiteY0" fmla="*/ 714375 h 1328738"/>
                <a:gd name="connsiteX1" fmla="*/ 497681 w 2114550"/>
                <a:gd name="connsiteY1" fmla="*/ 554832 h 1328738"/>
                <a:gd name="connsiteX2" fmla="*/ 392906 w 2114550"/>
                <a:gd name="connsiteY2" fmla="*/ 461963 h 1328738"/>
                <a:gd name="connsiteX3" fmla="*/ 257175 w 2114550"/>
                <a:gd name="connsiteY3" fmla="*/ 335757 h 1328738"/>
                <a:gd name="connsiteX4" fmla="*/ 142875 w 2114550"/>
                <a:gd name="connsiteY4" fmla="*/ 214313 h 1328738"/>
                <a:gd name="connsiteX5" fmla="*/ 69056 w 2114550"/>
                <a:gd name="connsiteY5" fmla="*/ 128588 h 1328738"/>
                <a:gd name="connsiteX6" fmla="*/ 14288 w 2114550"/>
                <a:gd name="connsiteY6" fmla="*/ 66675 h 1328738"/>
                <a:gd name="connsiteX7" fmla="*/ 2381 w 2114550"/>
                <a:gd name="connsiteY7" fmla="*/ 42863 h 1328738"/>
                <a:gd name="connsiteX8" fmla="*/ 0 w 2114550"/>
                <a:gd name="connsiteY8" fmla="*/ 19050 h 1328738"/>
                <a:gd name="connsiteX9" fmla="*/ 4763 w 2114550"/>
                <a:gd name="connsiteY9" fmla="*/ 4763 h 1328738"/>
                <a:gd name="connsiteX10" fmla="*/ 23813 w 2114550"/>
                <a:gd name="connsiteY10" fmla="*/ 0 h 1328738"/>
                <a:gd name="connsiteX11" fmla="*/ 52388 w 2114550"/>
                <a:gd name="connsiteY11" fmla="*/ 7144 h 1328738"/>
                <a:gd name="connsiteX12" fmla="*/ 126206 w 2114550"/>
                <a:gd name="connsiteY12" fmla="*/ 73819 h 1328738"/>
                <a:gd name="connsiteX13" fmla="*/ 200025 w 2114550"/>
                <a:gd name="connsiteY13" fmla="*/ 142875 h 1328738"/>
                <a:gd name="connsiteX14" fmla="*/ 307181 w 2114550"/>
                <a:gd name="connsiteY14" fmla="*/ 230982 h 1328738"/>
                <a:gd name="connsiteX15" fmla="*/ 545306 w 2114550"/>
                <a:gd name="connsiteY15" fmla="*/ 407194 h 1328738"/>
                <a:gd name="connsiteX16" fmla="*/ 721519 w 2114550"/>
                <a:gd name="connsiteY16" fmla="*/ 521494 h 1328738"/>
                <a:gd name="connsiteX17" fmla="*/ 900113 w 2114550"/>
                <a:gd name="connsiteY17" fmla="*/ 628650 h 1328738"/>
                <a:gd name="connsiteX18" fmla="*/ 1047750 w 2114550"/>
                <a:gd name="connsiteY18" fmla="*/ 707232 h 1328738"/>
                <a:gd name="connsiteX19" fmla="*/ 1243013 w 2114550"/>
                <a:gd name="connsiteY19" fmla="*/ 800100 h 1328738"/>
                <a:gd name="connsiteX20" fmla="*/ 1452563 w 2114550"/>
                <a:gd name="connsiteY20" fmla="*/ 892969 h 1328738"/>
                <a:gd name="connsiteX21" fmla="*/ 1564481 w 2114550"/>
                <a:gd name="connsiteY21" fmla="*/ 935832 h 1328738"/>
                <a:gd name="connsiteX22" fmla="*/ 1676400 w 2114550"/>
                <a:gd name="connsiteY22" fmla="*/ 971550 h 1328738"/>
                <a:gd name="connsiteX23" fmla="*/ 1754981 w 2114550"/>
                <a:gd name="connsiteY23" fmla="*/ 990600 h 1328738"/>
                <a:gd name="connsiteX24" fmla="*/ 1790700 w 2114550"/>
                <a:gd name="connsiteY24" fmla="*/ 995363 h 1328738"/>
                <a:gd name="connsiteX25" fmla="*/ 1826419 w 2114550"/>
                <a:gd name="connsiteY25" fmla="*/ 995363 h 1328738"/>
                <a:gd name="connsiteX26" fmla="*/ 1878806 w 2114550"/>
                <a:gd name="connsiteY26" fmla="*/ 995363 h 1328738"/>
                <a:gd name="connsiteX27" fmla="*/ 1933575 w 2114550"/>
                <a:gd name="connsiteY27" fmla="*/ 988219 h 1328738"/>
                <a:gd name="connsiteX28" fmla="*/ 1976438 w 2114550"/>
                <a:gd name="connsiteY28" fmla="*/ 976313 h 1328738"/>
                <a:gd name="connsiteX29" fmla="*/ 2085975 w 2114550"/>
                <a:gd name="connsiteY29" fmla="*/ 895350 h 1328738"/>
                <a:gd name="connsiteX30" fmla="*/ 2114550 w 2114550"/>
                <a:gd name="connsiteY30" fmla="*/ 1071563 h 1328738"/>
                <a:gd name="connsiteX31" fmla="*/ 1976438 w 2114550"/>
                <a:gd name="connsiteY31" fmla="*/ 1193007 h 1328738"/>
                <a:gd name="connsiteX32" fmla="*/ 1907381 w 2114550"/>
                <a:gd name="connsiteY32" fmla="*/ 1252538 h 1328738"/>
                <a:gd name="connsiteX33" fmla="*/ 1807369 w 2114550"/>
                <a:gd name="connsiteY33" fmla="*/ 1328738 h 1328738"/>
                <a:gd name="connsiteX34" fmla="*/ 1790700 w 2114550"/>
                <a:gd name="connsiteY34" fmla="*/ 1328738 h 1328738"/>
                <a:gd name="connsiteX35" fmla="*/ 1747838 w 2114550"/>
                <a:gd name="connsiteY35" fmla="*/ 1316832 h 1328738"/>
                <a:gd name="connsiteX36" fmla="*/ 1693069 w 2114550"/>
                <a:gd name="connsiteY36" fmla="*/ 1295400 h 1328738"/>
                <a:gd name="connsiteX37" fmla="*/ 1662113 w 2114550"/>
                <a:gd name="connsiteY37" fmla="*/ 1276350 h 1328738"/>
                <a:gd name="connsiteX38" fmla="*/ 1624013 w 2114550"/>
                <a:gd name="connsiteY38" fmla="*/ 1245394 h 1328738"/>
                <a:gd name="connsiteX39" fmla="*/ 1593056 w 2114550"/>
                <a:gd name="connsiteY39" fmla="*/ 1226344 h 1328738"/>
                <a:gd name="connsiteX40" fmla="*/ 1388269 w 2114550"/>
                <a:gd name="connsiteY40" fmla="*/ 1135857 h 1328738"/>
                <a:gd name="connsiteX41" fmla="*/ 1212056 w 2114550"/>
                <a:gd name="connsiteY41" fmla="*/ 1050132 h 1328738"/>
                <a:gd name="connsiteX42" fmla="*/ 1088231 w 2114550"/>
                <a:gd name="connsiteY42" fmla="*/ 995363 h 1328738"/>
                <a:gd name="connsiteX43" fmla="*/ 945356 w 2114550"/>
                <a:gd name="connsiteY43" fmla="*/ 897732 h 1328738"/>
                <a:gd name="connsiteX44" fmla="*/ 695325 w 2114550"/>
                <a:gd name="connsiteY44" fmla="*/ 71437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14550" h="1328738">
                  <a:moveTo>
                    <a:pt x="695325" y="714375"/>
                  </a:moveTo>
                  <a:lnTo>
                    <a:pt x="497681" y="554832"/>
                  </a:lnTo>
                  <a:lnTo>
                    <a:pt x="392906" y="461963"/>
                  </a:lnTo>
                  <a:lnTo>
                    <a:pt x="257175" y="335757"/>
                  </a:lnTo>
                  <a:lnTo>
                    <a:pt x="142875" y="214313"/>
                  </a:lnTo>
                  <a:lnTo>
                    <a:pt x="69056" y="128588"/>
                  </a:lnTo>
                  <a:lnTo>
                    <a:pt x="14288" y="66675"/>
                  </a:lnTo>
                  <a:lnTo>
                    <a:pt x="2381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52388" y="7144"/>
                  </a:lnTo>
                  <a:lnTo>
                    <a:pt x="126206" y="73819"/>
                  </a:lnTo>
                  <a:lnTo>
                    <a:pt x="200025" y="142875"/>
                  </a:lnTo>
                  <a:lnTo>
                    <a:pt x="307181" y="230982"/>
                  </a:lnTo>
                  <a:lnTo>
                    <a:pt x="545306" y="407194"/>
                  </a:lnTo>
                  <a:lnTo>
                    <a:pt x="721519" y="521494"/>
                  </a:lnTo>
                  <a:lnTo>
                    <a:pt x="900113" y="628650"/>
                  </a:lnTo>
                  <a:lnTo>
                    <a:pt x="1047750" y="707232"/>
                  </a:lnTo>
                  <a:lnTo>
                    <a:pt x="1243013" y="800100"/>
                  </a:lnTo>
                  <a:lnTo>
                    <a:pt x="1452563" y="892969"/>
                  </a:lnTo>
                  <a:lnTo>
                    <a:pt x="1564481" y="935832"/>
                  </a:lnTo>
                  <a:lnTo>
                    <a:pt x="1676400" y="971550"/>
                  </a:lnTo>
                  <a:lnTo>
                    <a:pt x="1754981" y="990600"/>
                  </a:lnTo>
                  <a:lnTo>
                    <a:pt x="1790700" y="995363"/>
                  </a:lnTo>
                  <a:lnTo>
                    <a:pt x="1826419" y="995363"/>
                  </a:lnTo>
                  <a:lnTo>
                    <a:pt x="1878806" y="995363"/>
                  </a:lnTo>
                  <a:lnTo>
                    <a:pt x="1933575" y="988219"/>
                  </a:lnTo>
                  <a:lnTo>
                    <a:pt x="1976438" y="976313"/>
                  </a:lnTo>
                  <a:lnTo>
                    <a:pt x="2085975" y="895350"/>
                  </a:lnTo>
                  <a:lnTo>
                    <a:pt x="2114550" y="1071563"/>
                  </a:lnTo>
                  <a:lnTo>
                    <a:pt x="1976438" y="1193007"/>
                  </a:lnTo>
                  <a:lnTo>
                    <a:pt x="1907381" y="1252538"/>
                  </a:lnTo>
                  <a:lnTo>
                    <a:pt x="1807369" y="1328738"/>
                  </a:lnTo>
                  <a:lnTo>
                    <a:pt x="1790700" y="1328738"/>
                  </a:lnTo>
                  <a:lnTo>
                    <a:pt x="1747838" y="1316832"/>
                  </a:lnTo>
                  <a:lnTo>
                    <a:pt x="1693069" y="1295400"/>
                  </a:lnTo>
                  <a:lnTo>
                    <a:pt x="1662113" y="1276350"/>
                  </a:lnTo>
                  <a:lnTo>
                    <a:pt x="1624013" y="1245394"/>
                  </a:lnTo>
                  <a:lnTo>
                    <a:pt x="1593056" y="1226344"/>
                  </a:lnTo>
                  <a:lnTo>
                    <a:pt x="1388269" y="1135857"/>
                  </a:lnTo>
                  <a:lnTo>
                    <a:pt x="1212056" y="1050132"/>
                  </a:lnTo>
                  <a:lnTo>
                    <a:pt x="1088231" y="995363"/>
                  </a:lnTo>
                  <a:lnTo>
                    <a:pt x="945356" y="897732"/>
                  </a:lnTo>
                  <a:lnTo>
                    <a:pt x="695325" y="714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AD0AF1E3-6599-4D50-935C-C86E7FB2FD2B}"/>
                </a:ext>
              </a:extLst>
            </p:cNvPr>
            <p:cNvSpPr/>
            <p:nvPr/>
          </p:nvSpPr>
          <p:spPr>
            <a:xfrm>
              <a:off x="3605213" y="2913063"/>
              <a:ext cx="1060450" cy="334962"/>
            </a:xfrm>
            <a:custGeom>
              <a:avLst/>
              <a:gdLst>
                <a:gd name="connsiteX0" fmla="*/ 364331 w 1059656"/>
                <a:gd name="connsiteY0" fmla="*/ 221456 h 335756"/>
                <a:gd name="connsiteX1" fmla="*/ 0 w 1059656"/>
                <a:gd name="connsiteY1" fmla="*/ 250031 h 335756"/>
                <a:gd name="connsiteX2" fmla="*/ 64293 w 1059656"/>
                <a:gd name="connsiteY2" fmla="*/ 90487 h 335756"/>
                <a:gd name="connsiteX3" fmla="*/ 192881 w 1059656"/>
                <a:gd name="connsiteY3" fmla="*/ 83344 h 335756"/>
                <a:gd name="connsiteX4" fmla="*/ 388143 w 1059656"/>
                <a:gd name="connsiteY4" fmla="*/ 57150 h 335756"/>
                <a:gd name="connsiteX5" fmla="*/ 650081 w 1059656"/>
                <a:gd name="connsiteY5" fmla="*/ 19050 h 335756"/>
                <a:gd name="connsiteX6" fmla="*/ 754856 w 1059656"/>
                <a:gd name="connsiteY6" fmla="*/ 0 h 335756"/>
                <a:gd name="connsiteX7" fmla="*/ 790575 w 1059656"/>
                <a:gd name="connsiteY7" fmla="*/ 11906 h 335756"/>
                <a:gd name="connsiteX8" fmla="*/ 833437 w 1059656"/>
                <a:gd name="connsiteY8" fmla="*/ 30956 h 335756"/>
                <a:gd name="connsiteX9" fmla="*/ 878681 w 1059656"/>
                <a:gd name="connsiteY9" fmla="*/ 61912 h 335756"/>
                <a:gd name="connsiteX10" fmla="*/ 919162 w 1059656"/>
                <a:gd name="connsiteY10" fmla="*/ 95250 h 335756"/>
                <a:gd name="connsiteX11" fmla="*/ 940593 w 1059656"/>
                <a:gd name="connsiteY11" fmla="*/ 111919 h 335756"/>
                <a:gd name="connsiteX12" fmla="*/ 990600 w 1059656"/>
                <a:gd name="connsiteY12" fmla="*/ 150019 h 335756"/>
                <a:gd name="connsiteX13" fmla="*/ 1026318 w 1059656"/>
                <a:gd name="connsiteY13" fmla="*/ 178594 h 335756"/>
                <a:gd name="connsiteX14" fmla="*/ 1045368 w 1059656"/>
                <a:gd name="connsiteY14" fmla="*/ 195262 h 335756"/>
                <a:gd name="connsiteX15" fmla="*/ 1054893 w 1059656"/>
                <a:gd name="connsiteY15" fmla="*/ 211931 h 335756"/>
                <a:gd name="connsiteX16" fmla="*/ 1059656 w 1059656"/>
                <a:gd name="connsiteY16" fmla="*/ 233362 h 335756"/>
                <a:gd name="connsiteX17" fmla="*/ 1052512 w 1059656"/>
                <a:gd name="connsiteY17" fmla="*/ 269081 h 335756"/>
                <a:gd name="connsiteX18" fmla="*/ 1026318 w 1059656"/>
                <a:gd name="connsiteY18" fmla="*/ 304800 h 335756"/>
                <a:gd name="connsiteX19" fmla="*/ 1000125 w 1059656"/>
                <a:gd name="connsiteY19" fmla="*/ 335756 h 335756"/>
                <a:gd name="connsiteX20" fmla="*/ 685800 w 1059656"/>
                <a:gd name="connsiteY20" fmla="*/ 245269 h 335756"/>
                <a:gd name="connsiteX21" fmla="*/ 671512 w 1059656"/>
                <a:gd name="connsiteY21" fmla="*/ 228600 h 335756"/>
                <a:gd name="connsiteX22" fmla="*/ 652462 w 1059656"/>
                <a:gd name="connsiteY22" fmla="*/ 211931 h 335756"/>
                <a:gd name="connsiteX23" fmla="*/ 626268 w 1059656"/>
                <a:gd name="connsiteY23" fmla="*/ 202406 h 335756"/>
                <a:gd name="connsiteX24" fmla="*/ 364331 w 1059656"/>
                <a:gd name="connsiteY24" fmla="*/ 2214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9656" h="335756">
                  <a:moveTo>
                    <a:pt x="364331" y="221456"/>
                  </a:moveTo>
                  <a:lnTo>
                    <a:pt x="0" y="250031"/>
                  </a:lnTo>
                  <a:lnTo>
                    <a:pt x="64293" y="90487"/>
                  </a:lnTo>
                  <a:lnTo>
                    <a:pt x="192881" y="83344"/>
                  </a:lnTo>
                  <a:lnTo>
                    <a:pt x="388143" y="57150"/>
                  </a:lnTo>
                  <a:lnTo>
                    <a:pt x="650081" y="19050"/>
                  </a:lnTo>
                  <a:lnTo>
                    <a:pt x="754856" y="0"/>
                  </a:lnTo>
                  <a:lnTo>
                    <a:pt x="790575" y="11906"/>
                  </a:lnTo>
                  <a:lnTo>
                    <a:pt x="833437" y="30956"/>
                  </a:lnTo>
                  <a:lnTo>
                    <a:pt x="878681" y="61912"/>
                  </a:lnTo>
                  <a:lnTo>
                    <a:pt x="919162" y="95250"/>
                  </a:lnTo>
                  <a:lnTo>
                    <a:pt x="940593" y="111919"/>
                  </a:lnTo>
                  <a:lnTo>
                    <a:pt x="990600" y="150019"/>
                  </a:lnTo>
                  <a:lnTo>
                    <a:pt x="1026318" y="178594"/>
                  </a:lnTo>
                  <a:lnTo>
                    <a:pt x="1045368" y="195262"/>
                  </a:lnTo>
                  <a:lnTo>
                    <a:pt x="1054893" y="211931"/>
                  </a:lnTo>
                  <a:lnTo>
                    <a:pt x="1059656" y="233362"/>
                  </a:lnTo>
                  <a:lnTo>
                    <a:pt x="1052512" y="269081"/>
                  </a:lnTo>
                  <a:lnTo>
                    <a:pt x="1026318" y="304800"/>
                  </a:lnTo>
                  <a:lnTo>
                    <a:pt x="1000125" y="335756"/>
                  </a:lnTo>
                  <a:lnTo>
                    <a:pt x="685800" y="245269"/>
                  </a:lnTo>
                  <a:lnTo>
                    <a:pt x="671512" y="228600"/>
                  </a:lnTo>
                  <a:lnTo>
                    <a:pt x="652462" y="211931"/>
                  </a:lnTo>
                  <a:lnTo>
                    <a:pt x="626268" y="202406"/>
                  </a:lnTo>
                  <a:lnTo>
                    <a:pt x="364331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2C148C79-C008-4BB7-94CC-98A0E216114A}"/>
                </a:ext>
              </a:extLst>
            </p:cNvPr>
            <p:cNvSpPr/>
            <p:nvPr/>
          </p:nvSpPr>
          <p:spPr>
            <a:xfrm rot="16200000">
              <a:off x="2156619" y="3547269"/>
              <a:ext cx="2933700" cy="1995488"/>
            </a:xfrm>
            <a:custGeom>
              <a:avLst/>
              <a:gdLst>
                <a:gd name="connsiteX0" fmla="*/ 1461455 w 2933480"/>
                <a:gd name="connsiteY0" fmla="*/ 1453526 h 1995295"/>
                <a:gd name="connsiteX1" fmla="*/ 1205105 w 2933480"/>
                <a:gd name="connsiteY1" fmla="*/ 1294960 h 1995295"/>
                <a:gd name="connsiteX2" fmla="*/ 1012183 w 2933480"/>
                <a:gd name="connsiteY2" fmla="*/ 1157536 h 1995295"/>
                <a:gd name="connsiteX3" fmla="*/ 872116 w 2933480"/>
                <a:gd name="connsiteY3" fmla="*/ 1046539 h 1995295"/>
                <a:gd name="connsiteX4" fmla="*/ 710907 w 2933480"/>
                <a:gd name="connsiteY4" fmla="*/ 911758 h 1995295"/>
                <a:gd name="connsiteX5" fmla="*/ 544412 w 2933480"/>
                <a:gd name="connsiteY5" fmla="*/ 742620 h 1995295"/>
                <a:gd name="connsiteX6" fmla="*/ 425487 w 2933480"/>
                <a:gd name="connsiteY6" fmla="*/ 615767 h 1995295"/>
                <a:gd name="connsiteX7" fmla="*/ 298634 w 2933480"/>
                <a:gd name="connsiteY7" fmla="*/ 467771 h 1995295"/>
                <a:gd name="connsiteX8" fmla="*/ 216708 w 2933480"/>
                <a:gd name="connsiteY8" fmla="*/ 359418 h 1995295"/>
                <a:gd name="connsiteX9" fmla="*/ 116282 w 2933480"/>
                <a:gd name="connsiteY9" fmla="*/ 224636 h 1995295"/>
                <a:gd name="connsiteX10" fmla="*/ 63427 w 2933480"/>
                <a:gd name="connsiteY10" fmla="*/ 145353 h 1995295"/>
                <a:gd name="connsiteX11" fmla="*/ 10571 w 2933480"/>
                <a:gd name="connsiteY11" fmla="*/ 55499 h 1995295"/>
                <a:gd name="connsiteX12" fmla="*/ 0 w 2933480"/>
                <a:gd name="connsiteY12" fmla="*/ 31714 h 1995295"/>
                <a:gd name="connsiteX13" fmla="*/ 0 w 2933480"/>
                <a:gd name="connsiteY13" fmla="*/ 15857 h 1995295"/>
                <a:gd name="connsiteX14" fmla="*/ 2643 w 2933480"/>
                <a:gd name="connsiteY14" fmla="*/ 5286 h 1995295"/>
                <a:gd name="connsiteX15" fmla="*/ 13214 w 2933480"/>
                <a:gd name="connsiteY15" fmla="*/ 0 h 1995295"/>
                <a:gd name="connsiteX16" fmla="*/ 29071 w 2933480"/>
                <a:gd name="connsiteY16" fmla="*/ 2643 h 1995295"/>
                <a:gd name="connsiteX17" fmla="*/ 55498 w 2933480"/>
                <a:gd name="connsiteY17" fmla="*/ 10571 h 1995295"/>
                <a:gd name="connsiteX18" fmla="*/ 76641 w 2933480"/>
                <a:gd name="connsiteY18" fmla="*/ 26428 h 1995295"/>
                <a:gd name="connsiteX19" fmla="*/ 142710 w 2933480"/>
                <a:gd name="connsiteY19" fmla="*/ 108354 h 1995295"/>
                <a:gd name="connsiteX20" fmla="*/ 216708 w 2933480"/>
                <a:gd name="connsiteY20" fmla="*/ 198208 h 1995295"/>
                <a:gd name="connsiteX21" fmla="*/ 325061 w 2933480"/>
                <a:gd name="connsiteY21" fmla="*/ 317133 h 1995295"/>
                <a:gd name="connsiteX22" fmla="*/ 480985 w 2933480"/>
                <a:gd name="connsiteY22" fmla="*/ 475700 h 1995295"/>
                <a:gd name="connsiteX23" fmla="*/ 631623 w 2933480"/>
                <a:gd name="connsiteY23" fmla="*/ 621052 h 1995295"/>
                <a:gd name="connsiteX24" fmla="*/ 795475 w 2933480"/>
                <a:gd name="connsiteY24" fmla="*/ 761119 h 1995295"/>
                <a:gd name="connsiteX25" fmla="*/ 922329 w 2933480"/>
                <a:gd name="connsiteY25" fmla="*/ 861545 h 1995295"/>
                <a:gd name="connsiteX26" fmla="*/ 1046539 w 2933480"/>
                <a:gd name="connsiteY26" fmla="*/ 946114 h 1995295"/>
                <a:gd name="connsiteX27" fmla="*/ 1239461 w 2933480"/>
                <a:gd name="connsiteY27" fmla="*/ 1067681 h 1995295"/>
                <a:gd name="connsiteX28" fmla="*/ 1453526 w 2933480"/>
                <a:gd name="connsiteY28" fmla="*/ 1191892 h 1995295"/>
                <a:gd name="connsiteX29" fmla="*/ 1654377 w 2933480"/>
                <a:gd name="connsiteY29" fmla="*/ 1292317 h 1995295"/>
                <a:gd name="connsiteX30" fmla="*/ 1752160 w 2933480"/>
                <a:gd name="connsiteY30" fmla="*/ 1337244 h 1995295"/>
                <a:gd name="connsiteX31" fmla="*/ 1966224 w 2933480"/>
                <a:gd name="connsiteY31" fmla="*/ 1429741 h 1995295"/>
                <a:gd name="connsiteX32" fmla="*/ 2182932 w 2933480"/>
                <a:gd name="connsiteY32" fmla="*/ 1511667 h 1995295"/>
                <a:gd name="connsiteX33" fmla="*/ 2370569 w 2933480"/>
                <a:gd name="connsiteY33" fmla="*/ 1569808 h 1995295"/>
                <a:gd name="connsiteX34" fmla="*/ 2515922 w 2933480"/>
                <a:gd name="connsiteY34" fmla="*/ 1609450 h 1995295"/>
                <a:gd name="connsiteX35" fmla="*/ 2648060 w 2933480"/>
                <a:gd name="connsiteY35" fmla="*/ 1641163 h 1995295"/>
                <a:gd name="connsiteX36" fmla="*/ 2761700 w 2933480"/>
                <a:gd name="connsiteY36" fmla="*/ 1667591 h 1995295"/>
                <a:gd name="connsiteX37" fmla="*/ 2819841 w 2933480"/>
                <a:gd name="connsiteY37" fmla="*/ 1675519 h 1995295"/>
                <a:gd name="connsiteX38" fmla="*/ 2933480 w 2933480"/>
                <a:gd name="connsiteY38" fmla="*/ 1649092 h 1995295"/>
                <a:gd name="connsiteX39" fmla="*/ 2811912 w 2933480"/>
                <a:gd name="connsiteY39" fmla="*/ 1995295 h 1995295"/>
                <a:gd name="connsiteX40" fmla="*/ 2761700 w 2933480"/>
                <a:gd name="connsiteY40" fmla="*/ 1979439 h 1995295"/>
                <a:gd name="connsiteX41" fmla="*/ 2513279 w 2933480"/>
                <a:gd name="connsiteY41" fmla="*/ 1889584 h 1995295"/>
                <a:gd name="connsiteX42" fmla="*/ 2293929 w 2933480"/>
                <a:gd name="connsiteY42" fmla="*/ 1820872 h 1995295"/>
                <a:gd name="connsiteX43" fmla="*/ 2085149 w 2933480"/>
                <a:gd name="connsiteY43" fmla="*/ 1746874 h 1995295"/>
                <a:gd name="connsiteX44" fmla="*/ 1916012 w 2933480"/>
                <a:gd name="connsiteY44" fmla="*/ 1678162 h 1995295"/>
                <a:gd name="connsiteX45" fmla="*/ 1738946 w 2933480"/>
                <a:gd name="connsiteY45" fmla="*/ 1596236 h 1995295"/>
                <a:gd name="connsiteX46" fmla="*/ 1461455 w 2933480"/>
                <a:gd name="connsiteY46" fmla="*/ 1453526 h 19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33480" h="1995295">
                  <a:moveTo>
                    <a:pt x="1461455" y="1453526"/>
                  </a:moveTo>
                  <a:lnTo>
                    <a:pt x="1205105" y="1294960"/>
                  </a:lnTo>
                  <a:lnTo>
                    <a:pt x="1012183" y="1157536"/>
                  </a:lnTo>
                  <a:lnTo>
                    <a:pt x="872116" y="1046539"/>
                  </a:lnTo>
                  <a:lnTo>
                    <a:pt x="710907" y="911758"/>
                  </a:lnTo>
                  <a:lnTo>
                    <a:pt x="544412" y="742620"/>
                  </a:lnTo>
                  <a:lnTo>
                    <a:pt x="425487" y="615767"/>
                  </a:lnTo>
                  <a:lnTo>
                    <a:pt x="298634" y="467771"/>
                  </a:lnTo>
                  <a:lnTo>
                    <a:pt x="216708" y="359418"/>
                  </a:lnTo>
                  <a:lnTo>
                    <a:pt x="116282" y="224636"/>
                  </a:lnTo>
                  <a:lnTo>
                    <a:pt x="63427" y="145353"/>
                  </a:lnTo>
                  <a:lnTo>
                    <a:pt x="10571" y="55499"/>
                  </a:lnTo>
                  <a:lnTo>
                    <a:pt x="0" y="31714"/>
                  </a:lnTo>
                  <a:lnTo>
                    <a:pt x="0" y="15857"/>
                  </a:lnTo>
                  <a:lnTo>
                    <a:pt x="2643" y="5286"/>
                  </a:lnTo>
                  <a:lnTo>
                    <a:pt x="13214" y="0"/>
                  </a:lnTo>
                  <a:lnTo>
                    <a:pt x="29071" y="2643"/>
                  </a:lnTo>
                  <a:lnTo>
                    <a:pt x="55498" y="10571"/>
                  </a:lnTo>
                  <a:lnTo>
                    <a:pt x="76641" y="26428"/>
                  </a:lnTo>
                  <a:lnTo>
                    <a:pt x="142710" y="108354"/>
                  </a:lnTo>
                  <a:lnTo>
                    <a:pt x="216708" y="198208"/>
                  </a:lnTo>
                  <a:lnTo>
                    <a:pt x="325061" y="317133"/>
                  </a:lnTo>
                  <a:lnTo>
                    <a:pt x="480985" y="475700"/>
                  </a:lnTo>
                  <a:lnTo>
                    <a:pt x="631623" y="621052"/>
                  </a:lnTo>
                  <a:lnTo>
                    <a:pt x="795475" y="761119"/>
                  </a:lnTo>
                  <a:lnTo>
                    <a:pt x="922329" y="861545"/>
                  </a:lnTo>
                  <a:lnTo>
                    <a:pt x="1046539" y="946114"/>
                  </a:lnTo>
                  <a:lnTo>
                    <a:pt x="1239461" y="1067681"/>
                  </a:lnTo>
                  <a:lnTo>
                    <a:pt x="1453526" y="1191892"/>
                  </a:lnTo>
                  <a:lnTo>
                    <a:pt x="1654377" y="1292317"/>
                  </a:lnTo>
                  <a:lnTo>
                    <a:pt x="1752160" y="1337244"/>
                  </a:lnTo>
                  <a:lnTo>
                    <a:pt x="1966224" y="1429741"/>
                  </a:lnTo>
                  <a:lnTo>
                    <a:pt x="2182932" y="1511667"/>
                  </a:lnTo>
                  <a:lnTo>
                    <a:pt x="2370569" y="1569808"/>
                  </a:lnTo>
                  <a:lnTo>
                    <a:pt x="2515922" y="1609450"/>
                  </a:lnTo>
                  <a:lnTo>
                    <a:pt x="2648060" y="1641163"/>
                  </a:lnTo>
                  <a:lnTo>
                    <a:pt x="2761700" y="1667591"/>
                  </a:lnTo>
                  <a:lnTo>
                    <a:pt x="2819841" y="1675519"/>
                  </a:lnTo>
                  <a:lnTo>
                    <a:pt x="2933480" y="1649092"/>
                  </a:lnTo>
                  <a:lnTo>
                    <a:pt x="2811912" y="1995295"/>
                  </a:lnTo>
                  <a:lnTo>
                    <a:pt x="2761700" y="1979439"/>
                  </a:lnTo>
                  <a:lnTo>
                    <a:pt x="2513279" y="1889584"/>
                  </a:lnTo>
                  <a:lnTo>
                    <a:pt x="2293929" y="1820872"/>
                  </a:lnTo>
                  <a:lnTo>
                    <a:pt x="2085149" y="1746874"/>
                  </a:lnTo>
                  <a:lnTo>
                    <a:pt x="1916012" y="1678162"/>
                  </a:lnTo>
                  <a:lnTo>
                    <a:pt x="1738946" y="1596236"/>
                  </a:lnTo>
                  <a:lnTo>
                    <a:pt x="1461455" y="14535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2F35554A-95E9-463B-BD44-2A686AD71F2A}"/>
                </a:ext>
              </a:extLst>
            </p:cNvPr>
            <p:cNvSpPr/>
            <p:nvPr/>
          </p:nvSpPr>
          <p:spPr>
            <a:xfrm>
              <a:off x="3270250" y="3802063"/>
              <a:ext cx="725488" cy="625475"/>
            </a:xfrm>
            <a:custGeom>
              <a:avLst/>
              <a:gdLst>
                <a:gd name="connsiteX0" fmla="*/ 352425 w 726282"/>
                <a:gd name="connsiteY0" fmla="*/ 335757 h 623888"/>
                <a:gd name="connsiteX1" fmla="*/ 283369 w 726282"/>
                <a:gd name="connsiteY1" fmla="*/ 257175 h 623888"/>
                <a:gd name="connsiteX2" fmla="*/ 250032 w 726282"/>
                <a:gd name="connsiteY2" fmla="*/ 221457 h 623888"/>
                <a:gd name="connsiteX3" fmla="*/ 183357 w 726282"/>
                <a:gd name="connsiteY3" fmla="*/ 166688 h 623888"/>
                <a:gd name="connsiteX4" fmla="*/ 128588 w 726282"/>
                <a:gd name="connsiteY4" fmla="*/ 121444 h 623888"/>
                <a:gd name="connsiteX5" fmla="*/ 52388 w 726282"/>
                <a:gd name="connsiteY5" fmla="*/ 71438 h 623888"/>
                <a:gd name="connsiteX6" fmla="*/ 11907 w 726282"/>
                <a:gd name="connsiteY6" fmla="*/ 45244 h 623888"/>
                <a:gd name="connsiteX7" fmla="*/ 0 w 726282"/>
                <a:gd name="connsiteY7" fmla="*/ 33338 h 623888"/>
                <a:gd name="connsiteX8" fmla="*/ 0 w 726282"/>
                <a:gd name="connsiteY8" fmla="*/ 16669 h 623888"/>
                <a:gd name="connsiteX9" fmla="*/ 9525 w 726282"/>
                <a:gd name="connsiteY9" fmla="*/ 2382 h 623888"/>
                <a:gd name="connsiteX10" fmla="*/ 47625 w 726282"/>
                <a:gd name="connsiteY10" fmla="*/ 0 h 623888"/>
                <a:gd name="connsiteX11" fmla="*/ 107157 w 726282"/>
                <a:gd name="connsiteY11" fmla="*/ 7144 h 623888"/>
                <a:gd name="connsiteX12" fmla="*/ 183357 w 726282"/>
                <a:gd name="connsiteY12" fmla="*/ 23813 h 623888"/>
                <a:gd name="connsiteX13" fmla="*/ 283369 w 726282"/>
                <a:gd name="connsiteY13" fmla="*/ 45244 h 623888"/>
                <a:gd name="connsiteX14" fmla="*/ 357188 w 726282"/>
                <a:gd name="connsiteY14" fmla="*/ 66675 h 623888"/>
                <a:gd name="connsiteX15" fmla="*/ 419100 w 726282"/>
                <a:gd name="connsiteY15" fmla="*/ 95250 h 623888"/>
                <a:gd name="connsiteX16" fmla="*/ 476250 w 726282"/>
                <a:gd name="connsiteY16" fmla="*/ 123825 h 623888"/>
                <a:gd name="connsiteX17" fmla="*/ 519113 w 726282"/>
                <a:gd name="connsiteY17" fmla="*/ 147638 h 623888"/>
                <a:gd name="connsiteX18" fmla="*/ 552450 w 726282"/>
                <a:gd name="connsiteY18" fmla="*/ 173832 h 623888"/>
                <a:gd name="connsiteX19" fmla="*/ 573882 w 726282"/>
                <a:gd name="connsiteY19" fmla="*/ 200025 h 623888"/>
                <a:gd name="connsiteX20" fmla="*/ 602457 w 726282"/>
                <a:gd name="connsiteY20" fmla="*/ 233363 h 623888"/>
                <a:gd name="connsiteX21" fmla="*/ 642938 w 726282"/>
                <a:gd name="connsiteY21" fmla="*/ 309563 h 623888"/>
                <a:gd name="connsiteX22" fmla="*/ 676275 w 726282"/>
                <a:gd name="connsiteY22" fmla="*/ 390525 h 623888"/>
                <a:gd name="connsiteX23" fmla="*/ 726282 w 726282"/>
                <a:gd name="connsiteY23" fmla="*/ 545307 h 623888"/>
                <a:gd name="connsiteX24" fmla="*/ 669132 w 726282"/>
                <a:gd name="connsiteY24" fmla="*/ 595313 h 623888"/>
                <a:gd name="connsiteX25" fmla="*/ 619125 w 726282"/>
                <a:gd name="connsiteY25" fmla="*/ 614363 h 623888"/>
                <a:gd name="connsiteX26" fmla="*/ 585788 w 726282"/>
                <a:gd name="connsiteY26" fmla="*/ 621507 h 623888"/>
                <a:gd name="connsiteX27" fmla="*/ 550069 w 726282"/>
                <a:gd name="connsiteY27" fmla="*/ 623888 h 623888"/>
                <a:gd name="connsiteX28" fmla="*/ 528638 w 726282"/>
                <a:gd name="connsiteY28" fmla="*/ 609600 h 623888"/>
                <a:gd name="connsiteX29" fmla="*/ 504825 w 726282"/>
                <a:gd name="connsiteY29" fmla="*/ 583407 h 623888"/>
                <a:gd name="connsiteX30" fmla="*/ 473869 w 726282"/>
                <a:gd name="connsiteY30" fmla="*/ 540544 h 623888"/>
                <a:gd name="connsiteX31" fmla="*/ 450057 w 726282"/>
                <a:gd name="connsiteY31" fmla="*/ 488157 h 623888"/>
                <a:gd name="connsiteX32" fmla="*/ 426244 w 726282"/>
                <a:gd name="connsiteY32" fmla="*/ 440532 h 623888"/>
                <a:gd name="connsiteX33" fmla="*/ 352425 w 726282"/>
                <a:gd name="connsiteY33" fmla="*/ 335757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6282" h="623888">
                  <a:moveTo>
                    <a:pt x="352425" y="335757"/>
                  </a:moveTo>
                  <a:lnTo>
                    <a:pt x="283369" y="257175"/>
                  </a:lnTo>
                  <a:lnTo>
                    <a:pt x="250032" y="221457"/>
                  </a:lnTo>
                  <a:lnTo>
                    <a:pt x="183357" y="166688"/>
                  </a:lnTo>
                  <a:lnTo>
                    <a:pt x="128588" y="121444"/>
                  </a:lnTo>
                  <a:lnTo>
                    <a:pt x="52388" y="71438"/>
                  </a:lnTo>
                  <a:lnTo>
                    <a:pt x="11907" y="45244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9525" y="2382"/>
                  </a:lnTo>
                  <a:lnTo>
                    <a:pt x="47625" y="0"/>
                  </a:lnTo>
                  <a:lnTo>
                    <a:pt x="107157" y="7144"/>
                  </a:lnTo>
                  <a:lnTo>
                    <a:pt x="183357" y="23813"/>
                  </a:lnTo>
                  <a:lnTo>
                    <a:pt x="283369" y="45244"/>
                  </a:lnTo>
                  <a:lnTo>
                    <a:pt x="357188" y="66675"/>
                  </a:lnTo>
                  <a:lnTo>
                    <a:pt x="419100" y="95250"/>
                  </a:lnTo>
                  <a:lnTo>
                    <a:pt x="476250" y="123825"/>
                  </a:lnTo>
                  <a:lnTo>
                    <a:pt x="519113" y="147638"/>
                  </a:lnTo>
                  <a:lnTo>
                    <a:pt x="552450" y="173832"/>
                  </a:lnTo>
                  <a:lnTo>
                    <a:pt x="573882" y="200025"/>
                  </a:lnTo>
                  <a:lnTo>
                    <a:pt x="602457" y="233363"/>
                  </a:lnTo>
                  <a:lnTo>
                    <a:pt x="642938" y="309563"/>
                  </a:lnTo>
                  <a:lnTo>
                    <a:pt x="676275" y="390525"/>
                  </a:lnTo>
                  <a:lnTo>
                    <a:pt x="726282" y="545307"/>
                  </a:lnTo>
                  <a:lnTo>
                    <a:pt x="669132" y="595313"/>
                  </a:lnTo>
                  <a:lnTo>
                    <a:pt x="619125" y="614363"/>
                  </a:lnTo>
                  <a:lnTo>
                    <a:pt x="585788" y="621507"/>
                  </a:lnTo>
                  <a:lnTo>
                    <a:pt x="550069" y="623888"/>
                  </a:lnTo>
                  <a:lnTo>
                    <a:pt x="528638" y="609600"/>
                  </a:lnTo>
                  <a:lnTo>
                    <a:pt x="504825" y="583407"/>
                  </a:lnTo>
                  <a:lnTo>
                    <a:pt x="473869" y="540544"/>
                  </a:lnTo>
                  <a:lnTo>
                    <a:pt x="450057" y="488157"/>
                  </a:lnTo>
                  <a:lnTo>
                    <a:pt x="426244" y="440532"/>
                  </a:lnTo>
                  <a:lnTo>
                    <a:pt x="352425" y="3357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EBA78DAE-7002-48EB-B969-624D1E324C61}"/>
                </a:ext>
              </a:extLst>
            </p:cNvPr>
            <p:cNvSpPr/>
            <p:nvPr/>
          </p:nvSpPr>
          <p:spPr>
            <a:xfrm>
              <a:off x="4638675" y="2286000"/>
              <a:ext cx="2022475" cy="608013"/>
            </a:xfrm>
            <a:custGeom>
              <a:avLst/>
              <a:gdLst>
                <a:gd name="connsiteX0" fmla="*/ 1445419 w 2021681"/>
                <a:gd name="connsiteY0" fmla="*/ 290513 h 607219"/>
                <a:gd name="connsiteX1" fmla="*/ 1173956 w 2021681"/>
                <a:gd name="connsiteY1" fmla="*/ 364331 h 607219"/>
                <a:gd name="connsiteX2" fmla="*/ 954881 w 2021681"/>
                <a:gd name="connsiteY2" fmla="*/ 428625 h 607219"/>
                <a:gd name="connsiteX3" fmla="*/ 762000 w 2021681"/>
                <a:gd name="connsiteY3" fmla="*/ 481013 h 607219"/>
                <a:gd name="connsiteX4" fmla="*/ 569119 w 2021681"/>
                <a:gd name="connsiteY4" fmla="*/ 545306 h 607219"/>
                <a:gd name="connsiteX5" fmla="*/ 457200 w 2021681"/>
                <a:gd name="connsiteY5" fmla="*/ 588169 h 607219"/>
                <a:gd name="connsiteX6" fmla="*/ 416719 w 2021681"/>
                <a:gd name="connsiteY6" fmla="*/ 602456 h 607219"/>
                <a:gd name="connsiteX7" fmla="*/ 390525 w 2021681"/>
                <a:gd name="connsiteY7" fmla="*/ 607219 h 607219"/>
                <a:gd name="connsiteX8" fmla="*/ 340519 w 2021681"/>
                <a:gd name="connsiteY8" fmla="*/ 604838 h 607219"/>
                <a:gd name="connsiteX9" fmla="*/ 307181 w 2021681"/>
                <a:gd name="connsiteY9" fmla="*/ 595313 h 607219"/>
                <a:gd name="connsiteX10" fmla="*/ 266700 w 2021681"/>
                <a:gd name="connsiteY10" fmla="*/ 581025 h 607219"/>
                <a:gd name="connsiteX11" fmla="*/ 230981 w 2021681"/>
                <a:gd name="connsiteY11" fmla="*/ 561975 h 607219"/>
                <a:gd name="connsiteX12" fmla="*/ 178594 w 2021681"/>
                <a:gd name="connsiteY12" fmla="*/ 526256 h 607219"/>
                <a:gd name="connsiteX13" fmla="*/ 130969 w 2021681"/>
                <a:gd name="connsiteY13" fmla="*/ 485775 h 607219"/>
                <a:gd name="connsiteX14" fmla="*/ 66675 w 2021681"/>
                <a:gd name="connsiteY14" fmla="*/ 411956 h 607219"/>
                <a:gd name="connsiteX15" fmla="*/ 30956 w 2021681"/>
                <a:gd name="connsiteY15" fmla="*/ 369094 h 607219"/>
                <a:gd name="connsiteX16" fmla="*/ 9525 w 2021681"/>
                <a:gd name="connsiteY16" fmla="*/ 338138 h 607219"/>
                <a:gd name="connsiteX17" fmla="*/ 2381 w 2021681"/>
                <a:gd name="connsiteY17" fmla="*/ 309563 h 607219"/>
                <a:gd name="connsiteX18" fmla="*/ 0 w 2021681"/>
                <a:gd name="connsiteY18" fmla="*/ 295275 h 607219"/>
                <a:gd name="connsiteX19" fmla="*/ 4763 w 2021681"/>
                <a:gd name="connsiteY19" fmla="*/ 280988 h 607219"/>
                <a:gd name="connsiteX20" fmla="*/ 16669 w 2021681"/>
                <a:gd name="connsiteY20" fmla="*/ 273844 h 607219"/>
                <a:gd name="connsiteX21" fmla="*/ 33338 w 2021681"/>
                <a:gd name="connsiteY21" fmla="*/ 273844 h 607219"/>
                <a:gd name="connsiteX22" fmla="*/ 61913 w 2021681"/>
                <a:gd name="connsiteY22" fmla="*/ 283369 h 607219"/>
                <a:gd name="connsiteX23" fmla="*/ 111919 w 2021681"/>
                <a:gd name="connsiteY23" fmla="*/ 307181 h 607219"/>
                <a:gd name="connsiteX24" fmla="*/ 161925 w 2021681"/>
                <a:gd name="connsiteY24" fmla="*/ 328613 h 607219"/>
                <a:gd name="connsiteX25" fmla="*/ 226219 w 2021681"/>
                <a:gd name="connsiteY25" fmla="*/ 352425 h 607219"/>
                <a:gd name="connsiteX26" fmla="*/ 283369 w 2021681"/>
                <a:gd name="connsiteY26" fmla="*/ 369094 h 607219"/>
                <a:gd name="connsiteX27" fmla="*/ 338138 w 2021681"/>
                <a:gd name="connsiteY27" fmla="*/ 378619 h 607219"/>
                <a:gd name="connsiteX28" fmla="*/ 388144 w 2021681"/>
                <a:gd name="connsiteY28" fmla="*/ 376238 h 607219"/>
                <a:gd name="connsiteX29" fmla="*/ 626269 w 2021681"/>
                <a:gd name="connsiteY29" fmla="*/ 326231 h 607219"/>
                <a:gd name="connsiteX30" fmla="*/ 926306 w 2021681"/>
                <a:gd name="connsiteY30" fmla="*/ 247650 h 607219"/>
                <a:gd name="connsiteX31" fmla="*/ 1188244 w 2021681"/>
                <a:gd name="connsiteY31" fmla="*/ 178594 h 607219"/>
                <a:gd name="connsiteX32" fmla="*/ 1328738 w 2021681"/>
                <a:gd name="connsiteY32" fmla="*/ 145256 h 607219"/>
                <a:gd name="connsiteX33" fmla="*/ 1390650 w 2021681"/>
                <a:gd name="connsiteY33" fmla="*/ 128588 h 607219"/>
                <a:gd name="connsiteX34" fmla="*/ 1488281 w 2021681"/>
                <a:gd name="connsiteY34" fmla="*/ 95250 h 607219"/>
                <a:gd name="connsiteX35" fmla="*/ 1593056 w 2021681"/>
                <a:gd name="connsiteY35" fmla="*/ 54769 h 607219"/>
                <a:gd name="connsiteX36" fmla="*/ 1735931 w 2021681"/>
                <a:gd name="connsiteY36" fmla="*/ 0 h 607219"/>
                <a:gd name="connsiteX37" fmla="*/ 1804988 w 2021681"/>
                <a:gd name="connsiteY37" fmla="*/ 4763 h 607219"/>
                <a:gd name="connsiteX38" fmla="*/ 1864519 w 2021681"/>
                <a:gd name="connsiteY38" fmla="*/ 14288 h 607219"/>
                <a:gd name="connsiteX39" fmla="*/ 1895475 w 2021681"/>
                <a:gd name="connsiteY39" fmla="*/ 23813 h 607219"/>
                <a:gd name="connsiteX40" fmla="*/ 1938338 w 2021681"/>
                <a:gd name="connsiteY40" fmla="*/ 40481 h 607219"/>
                <a:gd name="connsiteX41" fmla="*/ 1971675 w 2021681"/>
                <a:gd name="connsiteY41" fmla="*/ 59531 h 607219"/>
                <a:gd name="connsiteX42" fmla="*/ 1993106 w 2021681"/>
                <a:gd name="connsiteY42" fmla="*/ 78581 h 607219"/>
                <a:gd name="connsiteX43" fmla="*/ 2007394 w 2021681"/>
                <a:gd name="connsiteY43" fmla="*/ 95250 h 607219"/>
                <a:gd name="connsiteX44" fmla="*/ 2016919 w 2021681"/>
                <a:gd name="connsiteY44" fmla="*/ 116681 h 607219"/>
                <a:gd name="connsiteX45" fmla="*/ 2021681 w 2021681"/>
                <a:gd name="connsiteY45" fmla="*/ 138113 h 607219"/>
                <a:gd name="connsiteX46" fmla="*/ 2016919 w 2021681"/>
                <a:gd name="connsiteY46" fmla="*/ 157163 h 607219"/>
                <a:gd name="connsiteX47" fmla="*/ 1990725 w 2021681"/>
                <a:gd name="connsiteY47" fmla="*/ 180975 h 607219"/>
                <a:gd name="connsiteX48" fmla="*/ 1952625 w 2021681"/>
                <a:gd name="connsiteY48" fmla="*/ 197644 h 607219"/>
                <a:gd name="connsiteX49" fmla="*/ 1900238 w 2021681"/>
                <a:gd name="connsiteY49" fmla="*/ 207169 h 607219"/>
                <a:gd name="connsiteX50" fmla="*/ 1776413 w 2021681"/>
                <a:gd name="connsiteY50" fmla="*/ 226219 h 607219"/>
                <a:gd name="connsiteX51" fmla="*/ 1619250 w 2021681"/>
                <a:gd name="connsiteY51" fmla="*/ 254794 h 607219"/>
                <a:gd name="connsiteX52" fmla="*/ 1445419 w 2021681"/>
                <a:gd name="connsiteY52" fmla="*/ 2905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1681" h="607219">
                  <a:moveTo>
                    <a:pt x="1445419" y="290513"/>
                  </a:moveTo>
                  <a:lnTo>
                    <a:pt x="1173956" y="364331"/>
                  </a:lnTo>
                  <a:lnTo>
                    <a:pt x="954881" y="428625"/>
                  </a:lnTo>
                  <a:lnTo>
                    <a:pt x="762000" y="481013"/>
                  </a:lnTo>
                  <a:lnTo>
                    <a:pt x="569119" y="545306"/>
                  </a:lnTo>
                  <a:lnTo>
                    <a:pt x="457200" y="588169"/>
                  </a:lnTo>
                  <a:lnTo>
                    <a:pt x="416719" y="602456"/>
                  </a:lnTo>
                  <a:lnTo>
                    <a:pt x="390525" y="607219"/>
                  </a:lnTo>
                  <a:lnTo>
                    <a:pt x="340519" y="604838"/>
                  </a:lnTo>
                  <a:lnTo>
                    <a:pt x="307181" y="595313"/>
                  </a:lnTo>
                  <a:lnTo>
                    <a:pt x="266700" y="581025"/>
                  </a:lnTo>
                  <a:lnTo>
                    <a:pt x="230981" y="561975"/>
                  </a:lnTo>
                  <a:lnTo>
                    <a:pt x="178594" y="526256"/>
                  </a:lnTo>
                  <a:lnTo>
                    <a:pt x="130969" y="485775"/>
                  </a:lnTo>
                  <a:lnTo>
                    <a:pt x="66675" y="411956"/>
                  </a:lnTo>
                  <a:lnTo>
                    <a:pt x="30956" y="369094"/>
                  </a:lnTo>
                  <a:lnTo>
                    <a:pt x="9525" y="338138"/>
                  </a:lnTo>
                  <a:lnTo>
                    <a:pt x="2381" y="309563"/>
                  </a:lnTo>
                  <a:lnTo>
                    <a:pt x="0" y="295275"/>
                  </a:lnTo>
                  <a:lnTo>
                    <a:pt x="4763" y="280988"/>
                  </a:lnTo>
                  <a:lnTo>
                    <a:pt x="16669" y="273844"/>
                  </a:lnTo>
                  <a:lnTo>
                    <a:pt x="33338" y="273844"/>
                  </a:lnTo>
                  <a:lnTo>
                    <a:pt x="61913" y="283369"/>
                  </a:lnTo>
                  <a:lnTo>
                    <a:pt x="111919" y="307181"/>
                  </a:lnTo>
                  <a:lnTo>
                    <a:pt x="161925" y="328613"/>
                  </a:lnTo>
                  <a:lnTo>
                    <a:pt x="226219" y="352425"/>
                  </a:lnTo>
                  <a:lnTo>
                    <a:pt x="283369" y="369094"/>
                  </a:lnTo>
                  <a:lnTo>
                    <a:pt x="338138" y="378619"/>
                  </a:lnTo>
                  <a:lnTo>
                    <a:pt x="388144" y="376238"/>
                  </a:lnTo>
                  <a:lnTo>
                    <a:pt x="626269" y="326231"/>
                  </a:lnTo>
                  <a:lnTo>
                    <a:pt x="926306" y="247650"/>
                  </a:lnTo>
                  <a:lnTo>
                    <a:pt x="1188244" y="178594"/>
                  </a:lnTo>
                  <a:lnTo>
                    <a:pt x="1328738" y="145256"/>
                  </a:lnTo>
                  <a:lnTo>
                    <a:pt x="1390650" y="128588"/>
                  </a:lnTo>
                  <a:lnTo>
                    <a:pt x="1488281" y="95250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804988" y="4763"/>
                  </a:lnTo>
                  <a:lnTo>
                    <a:pt x="1864519" y="14288"/>
                  </a:lnTo>
                  <a:lnTo>
                    <a:pt x="1895475" y="23813"/>
                  </a:lnTo>
                  <a:lnTo>
                    <a:pt x="1938338" y="40481"/>
                  </a:lnTo>
                  <a:lnTo>
                    <a:pt x="1971675" y="59531"/>
                  </a:lnTo>
                  <a:lnTo>
                    <a:pt x="1993106" y="78581"/>
                  </a:lnTo>
                  <a:lnTo>
                    <a:pt x="2007394" y="95250"/>
                  </a:lnTo>
                  <a:lnTo>
                    <a:pt x="2016919" y="116681"/>
                  </a:lnTo>
                  <a:lnTo>
                    <a:pt x="2021681" y="138113"/>
                  </a:lnTo>
                  <a:lnTo>
                    <a:pt x="2016919" y="157163"/>
                  </a:lnTo>
                  <a:lnTo>
                    <a:pt x="1990725" y="180975"/>
                  </a:lnTo>
                  <a:lnTo>
                    <a:pt x="1952625" y="197644"/>
                  </a:lnTo>
                  <a:lnTo>
                    <a:pt x="1900238" y="207169"/>
                  </a:lnTo>
                  <a:lnTo>
                    <a:pt x="1776413" y="226219"/>
                  </a:lnTo>
                  <a:lnTo>
                    <a:pt x="1619250" y="254794"/>
                  </a:lnTo>
                  <a:lnTo>
                    <a:pt x="1445419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E990CFB2-7678-4CFD-ACE8-F6258CA20F47}"/>
                </a:ext>
              </a:extLst>
            </p:cNvPr>
            <p:cNvSpPr/>
            <p:nvPr/>
          </p:nvSpPr>
          <p:spPr>
            <a:xfrm>
              <a:off x="4727575" y="2867025"/>
              <a:ext cx="2058988" cy="693738"/>
            </a:xfrm>
            <a:custGeom>
              <a:avLst/>
              <a:gdLst>
                <a:gd name="connsiteX0" fmla="*/ 1485900 w 2059782"/>
                <a:gd name="connsiteY0" fmla="*/ 323850 h 692944"/>
                <a:gd name="connsiteX1" fmla="*/ 1197769 w 2059782"/>
                <a:gd name="connsiteY1" fmla="*/ 407194 h 692944"/>
                <a:gd name="connsiteX2" fmla="*/ 1019175 w 2059782"/>
                <a:gd name="connsiteY2" fmla="*/ 445294 h 692944"/>
                <a:gd name="connsiteX3" fmla="*/ 862013 w 2059782"/>
                <a:gd name="connsiteY3" fmla="*/ 502444 h 692944"/>
                <a:gd name="connsiteX4" fmla="*/ 650082 w 2059782"/>
                <a:gd name="connsiteY4" fmla="*/ 585788 h 692944"/>
                <a:gd name="connsiteX5" fmla="*/ 478632 w 2059782"/>
                <a:gd name="connsiteY5" fmla="*/ 652463 h 692944"/>
                <a:gd name="connsiteX6" fmla="*/ 419100 w 2059782"/>
                <a:gd name="connsiteY6" fmla="*/ 678656 h 692944"/>
                <a:gd name="connsiteX7" fmla="*/ 385763 w 2059782"/>
                <a:gd name="connsiteY7" fmla="*/ 690563 h 692944"/>
                <a:gd name="connsiteX8" fmla="*/ 361950 w 2059782"/>
                <a:gd name="connsiteY8" fmla="*/ 692944 h 692944"/>
                <a:gd name="connsiteX9" fmla="*/ 338138 w 2059782"/>
                <a:gd name="connsiteY9" fmla="*/ 692944 h 692944"/>
                <a:gd name="connsiteX10" fmla="*/ 309563 w 2059782"/>
                <a:gd name="connsiteY10" fmla="*/ 688181 h 692944"/>
                <a:gd name="connsiteX11" fmla="*/ 288132 w 2059782"/>
                <a:gd name="connsiteY11" fmla="*/ 681038 h 692944"/>
                <a:gd name="connsiteX12" fmla="*/ 254794 w 2059782"/>
                <a:gd name="connsiteY12" fmla="*/ 669131 h 692944"/>
                <a:gd name="connsiteX13" fmla="*/ 204788 w 2059782"/>
                <a:gd name="connsiteY13" fmla="*/ 640556 h 692944"/>
                <a:gd name="connsiteX14" fmla="*/ 135732 w 2059782"/>
                <a:gd name="connsiteY14" fmla="*/ 588169 h 692944"/>
                <a:gd name="connsiteX15" fmla="*/ 76200 w 2059782"/>
                <a:gd name="connsiteY15" fmla="*/ 528638 h 692944"/>
                <a:gd name="connsiteX16" fmla="*/ 35719 w 2059782"/>
                <a:gd name="connsiteY16" fmla="*/ 485775 h 692944"/>
                <a:gd name="connsiteX17" fmla="*/ 14288 w 2059782"/>
                <a:gd name="connsiteY17" fmla="*/ 454819 h 692944"/>
                <a:gd name="connsiteX18" fmla="*/ 0 w 2059782"/>
                <a:gd name="connsiteY18" fmla="*/ 423863 h 692944"/>
                <a:gd name="connsiteX19" fmla="*/ 0 w 2059782"/>
                <a:gd name="connsiteY19" fmla="*/ 407194 h 692944"/>
                <a:gd name="connsiteX20" fmla="*/ 7144 w 2059782"/>
                <a:gd name="connsiteY20" fmla="*/ 392906 h 692944"/>
                <a:gd name="connsiteX21" fmla="*/ 26194 w 2059782"/>
                <a:gd name="connsiteY21" fmla="*/ 390525 h 692944"/>
                <a:gd name="connsiteX22" fmla="*/ 52388 w 2059782"/>
                <a:gd name="connsiteY22" fmla="*/ 400050 h 692944"/>
                <a:gd name="connsiteX23" fmla="*/ 126207 w 2059782"/>
                <a:gd name="connsiteY23" fmla="*/ 428625 h 692944"/>
                <a:gd name="connsiteX24" fmla="*/ 190500 w 2059782"/>
                <a:gd name="connsiteY24" fmla="*/ 450056 h 692944"/>
                <a:gd name="connsiteX25" fmla="*/ 252413 w 2059782"/>
                <a:gd name="connsiteY25" fmla="*/ 464344 h 692944"/>
                <a:gd name="connsiteX26" fmla="*/ 290513 w 2059782"/>
                <a:gd name="connsiteY26" fmla="*/ 471488 h 692944"/>
                <a:gd name="connsiteX27" fmla="*/ 335757 w 2059782"/>
                <a:gd name="connsiteY27" fmla="*/ 473869 h 692944"/>
                <a:gd name="connsiteX28" fmla="*/ 390525 w 2059782"/>
                <a:gd name="connsiteY28" fmla="*/ 466725 h 692944"/>
                <a:gd name="connsiteX29" fmla="*/ 592932 w 2059782"/>
                <a:gd name="connsiteY29" fmla="*/ 414338 h 692944"/>
                <a:gd name="connsiteX30" fmla="*/ 800100 w 2059782"/>
                <a:gd name="connsiteY30" fmla="*/ 350044 h 692944"/>
                <a:gd name="connsiteX31" fmla="*/ 978694 w 2059782"/>
                <a:gd name="connsiteY31" fmla="*/ 288131 h 692944"/>
                <a:gd name="connsiteX32" fmla="*/ 1176338 w 2059782"/>
                <a:gd name="connsiteY32" fmla="*/ 226219 h 692944"/>
                <a:gd name="connsiteX33" fmla="*/ 1350169 w 2059782"/>
                <a:gd name="connsiteY33" fmla="*/ 166688 h 692944"/>
                <a:gd name="connsiteX34" fmla="*/ 1528763 w 2059782"/>
                <a:gd name="connsiteY34" fmla="*/ 90488 h 692944"/>
                <a:gd name="connsiteX35" fmla="*/ 1557338 w 2059782"/>
                <a:gd name="connsiteY35" fmla="*/ 64294 h 692944"/>
                <a:gd name="connsiteX36" fmla="*/ 1590675 w 2059782"/>
                <a:gd name="connsiteY36" fmla="*/ 38100 h 692944"/>
                <a:gd name="connsiteX37" fmla="*/ 1624013 w 2059782"/>
                <a:gd name="connsiteY37" fmla="*/ 16669 h 692944"/>
                <a:gd name="connsiteX38" fmla="*/ 1662113 w 2059782"/>
                <a:gd name="connsiteY38" fmla="*/ 0 h 692944"/>
                <a:gd name="connsiteX39" fmla="*/ 1678782 w 2059782"/>
                <a:gd name="connsiteY39" fmla="*/ 0 h 692944"/>
                <a:gd name="connsiteX40" fmla="*/ 1743075 w 2059782"/>
                <a:gd name="connsiteY40" fmla="*/ 7144 h 692944"/>
                <a:gd name="connsiteX41" fmla="*/ 1847850 w 2059782"/>
                <a:gd name="connsiteY41" fmla="*/ 28575 h 692944"/>
                <a:gd name="connsiteX42" fmla="*/ 1921669 w 2059782"/>
                <a:gd name="connsiteY42" fmla="*/ 47625 h 692944"/>
                <a:gd name="connsiteX43" fmla="*/ 1962150 w 2059782"/>
                <a:gd name="connsiteY43" fmla="*/ 57150 h 692944"/>
                <a:gd name="connsiteX44" fmla="*/ 1985963 w 2059782"/>
                <a:gd name="connsiteY44" fmla="*/ 69056 h 692944"/>
                <a:gd name="connsiteX45" fmla="*/ 2016919 w 2059782"/>
                <a:gd name="connsiteY45" fmla="*/ 90488 h 692944"/>
                <a:gd name="connsiteX46" fmla="*/ 2040732 w 2059782"/>
                <a:gd name="connsiteY46" fmla="*/ 109538 h 692944"/>
                <a:gd name="connsiteX47" fmla="*/ 2055019 w 2059782"/>
                <a:gd name="connsiteY47" fmla="*/ 130969 h 692944"/>
                <a:gd name="connsiteX48" fmla="*/ 2059782 w 2059782"/>
                <a:gd name="connsiteY48" fmla="*/ 152400 h 692944"/>
                <a:gd name="connsiteX49" fmla="*/ 2055019 w 2059782"/>
                <a:gd name="connsiteY49" fmla="*/ 173831 h 692944"/>
                <a:gd name="connsiteX50" fmla="*/ 2043113 w 2059782"/>
                <a:gd name="connsiteY50" fmla="*/ 192881 h 692944"/>
                <a:gd name="connsiteX51" fmla="*/ 2007394 w 2059782"/>
                <a:gd name="connsiteY51" fmla="*/ 211931 h 692944"/>
                <a:gd name="connsiteX52" fmla="*/ 1833563 w 2059782"/>
                <a:gd name="connsiteY52" fmla="*/ 245269 h 692944"/>
                <a:gd name="connsiteX53" fmla="*/ 1485900 w 2059782"/>
                <a:gd name="connsiteY53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59782" h="692944">
                  <a:moveTo>
                    <a:pt x="1485900" y="323850"/>
                  </a:moveTo>
                  <a:lnTo>
                    <a:pt x="1197769" y="407194"/>
                  </a:lnTo>
                  <a:lnTo>
                    <a:pt x="1019175" y="445294"/>
                  </a:lnTo>
                  <a:lnTo>
                    <a:pt x="862013" y="502444"/>
                  </a:lnTo>
                  <a:lnTo>
                    <a:pt x="650082" y="585788"/>
                  </a:lnTo>
                  <a:lnTo>
                    <a:pt x="478632" y="652463"/>
                  </a:lnTo>
                  <a:lnTo>
                    <a:pt x="419100" y="678656"/>
                  </a:lnTo>
                  <a:lnTo>
                    <a:pt x="385763" y="690563"/>
                  </a:lnTo>
                  <a:lnTo>
                    <a:pt x="361950" y="692944"/>
                  </a:lnTo>
                  <a:lnTo>
                    <a:pt x="338138" y="692944"/>
                  </a:lnTo>
                  <a:lnTo>
                    <a:pt x="309563" y="688181"/>
                  </a:lnTo>
                  <a:lnTo>
                    <a:pt x="288132" y="681038"/>
                  </a:lnTo>
                  <a:lnTo>
                    <a:pt x="254794" y="669131"/>
                  </a:lnTo>
                  <a:lnTo>
                    <a:pt x="204788" y="640556"/>
                  </a:lnTo>
                  <a:lnTo>
                    <a:pt x="135732" y="588169"/>
                  </a:lnTo>
                  <a:lnTo>
                    <a:pt x="76200" y="528638"/>
                  </a:lnTo>
                  <a:lnTo>
                    <a:pt x="35719" y="485775"/>
                  </a:lnTo>
                  <a:lnTo>
                    <a:pt x="14288" y="454819"/>
                  </a:lnTo>
                  <a:lnTo>
                    <a:pt x="0" y="423863"/>
                  </a:lnTo>
                  <a:lnTo>
                    <a:pt x="0" y="407194"/>
                  </a:lnTo>
                  <a:lnTo>
                    <a:pt x="7144" y="392906"/>
                  </a:lnTo>
                  <a:lnTo>
                    <a:pt x="26194" y="390525"/>
                  </a:lnTo>
                  <a:lnTo>
                    <a:pt x="52388" y="400050"/>
                  </a:lnTo>
                  <a:lnTo>
                    <a:pt x="126207" y="428625"/>
                  </a:lnTo>
                  <a:lnTo>
                    <a:pt x="190500" y="450056"/>
                  </a:lnTo>
                  <a:lnTo>
                    <a:pt x="252413" y="464344"/>
                  </a:lnTo>
                  <a:lnTo>
                    <a:pt x="290513" y="471488"/>
                  </a:lnTo>
                  <a:lnTo>
                    <a:pt x="335757" y="473869"/>
                  </a:lnTo>
                  <a:lnTo>
                    <a:pt x="390525" y="466725"/>
                  </a:lnTo>
                  <a:lnTo>
                    <a:pt x="592932" y="414338"/>
                  </a:lnTo>
                  <a:lnTo>
                    <a:pt x="800100" y="350044"/>
                  </a:lnTo>
                  <a:lnTo>
                    <a:pt x="978694" y="288131"/>
                  </a:lnTo>
                  <a:lnTo>
                    <a:pt x="1176338" y="226219"/>
                  </a:lnTo>
                  <a:lnTo>
                    <a:pt x="1350169" y="166688"/>
                  </a:lnTo>
                  <a:lnTo>
                    <a:pt x="1528763" y="90488"/>
                  </a:lnTo>
                  <a:lnTo>
                    <a:pt x="1557338" y="64294"/>
                  </a:lnTo>
                  <a:lnTo>
                    <a:pt x="1590675" y="38100"/>
                  </a:lnTo>
                  <a:lnTo>
                    <a:pt x="1624013" y="16669"/>
                  </a:lnTo>
                  <a:lnTo>
                    <a:pt x="1662113" y="0"/>
                  </a:lnTo>
                  <a:lnTo>
                    <a:pt x="1678782" y="0"/>
                  </a:lnTo>
                  <a:lnTo>
                    <a:pt x="1743075" y="7144"/>
                  </a:lnTo>
                  <a:lnTo>
                    <a:pt x="1847850" y="28575"/>
                  </a:lnTo>
                  <a:lnTo>
                    <a:pt x="1921669" y="47625"/>
                  </a:lnTo>
                  <a:lnTo>
                    <a:pt x="1962150" y="57150"/>
                  </a:lnTo>
                  <a:lnTo>
                    <a:pt x="1985963" y="69056"/>
                  </a:lnTo>
                  <a:lnTo>
                    <a:pt x="2016919" y="90488"/>
                  </a:lnTo>
                  <a:lnTo>
                    <a:pt x="2040732" y="109538"/>
                  </a:lnTo>
                  <a:lnTo>
                    <a:pt x="2055019" y="130969"/>
                  </a:lnTo>
                  <a:lnTo>
                    <a:pt x="2059782" y="152400"/>
                  </a:lnTo>
                  <a:lnTo>
                    <a:pt x="2055019" y="173831"/>
                  </a:lnTo>
                  <a:lnTo>
                    <a:pt x="2043113" y="192881"/>
                  </a:lnTo>
                  <a:lnTo>
                    <a:pt x="2007394" y="211931"/>
                  </a:lnTo>
                  <a:lnTo>
                    <a:pt x="1833563" y="245269"/>
                  </a:lnTo>
                  <a:lnTo>
                    <a:pt x="1485900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695A82C4-CA6A-4DDB-BE26-5EF410B211EA}"/>
                </a:ext>
              </a:extLst>
            </p:cNvPr>
            <p:cNvSpPr/>
            <p:nvPr/>
          </p:nvSpPr>
          <p:spPr>
            <a:xfrm>
              <a:off x="4543425" y="3400425"/>
              <a:ext cx="2589213" cy="871538"/>
            </a:xfrm>
            <a:custGeom>
              <a:avLst/>
              <a:gdLst>
                <a:gd name="connsiteX0" fmla="*/ 1728788 w 2588419"/>
                <a:gd name="connsiteY0" fmla="*/ 364331 h 871538"/>
                <a:gd name="connsiteX1" fmla="*/ 1519238 w 2588419"/>
                <a:gd name="connsiteY1" fmla="*/ 433388 h 871538"/>
                <a:gd name="connsiteX2" fmla="*/ 1266825 w 2588419"/>
                <a:gd name="connsiteY2" fmla="*/ 516731 h 871538"/>
                <a:gd name="connsiteX3" fmla="*/ 1073944 w 2588419"/>
                <a:gd name="connsiteY3" fmla="*/ 590550 h 871538"/>
                <a:gd name="connsiteX4" fmla="*/ 873919 w 2588419"/>
                <a:gd name="connsiteY4" fmla="*/ 671513 h 871538"/>
                <a:gd name="connsiteX5" fmla="*/ 733425 w 2588419"/>
                <a:gd name="connsiteY5" fmla="*/ 728663 h 871538"/>
                <a:gd name="connsiteX6" fmla="*/ 573881 w 2588419"/>
                <a:gd name="connsiteY6" fmla="*/ 800100 h 871538"/>
                <a:gd name="connsiteX7" fmla="*/ 426244 w 2588419"/>
                <a:gd name="connsiteY7" fmla="*/ 871538 h 871538"/>
                <a:gd name="connsiteX8" fmla="*/ 392906 w 2588419"/>
                <a:gd name="connsiteY8" fmla="*/ 871538 h 871538"/>
                <a:gd name="connsiteX9" fmla="*/ 347663 w 2588419"/>
                <a:gd name="connsiteY9" fmla="*/ 862013 h 871538"/>
                <a:gd name="connsiteX10" fmla="*/ 283369 w 2588419"/>
                <a:gd name="connsiteY10" fmla="*/ 840581 h 871538"/>
                <a:gd name="connsiteX11" fmla="*/ 233363 w 2588419"/>
                <a:gd name="connsiteY11" fmla="*/ 816769 h 871538"/>
                <a:gd name="connsiteX12" fmla="*/ 190500 w 2588419"/>
                <a:gd name="connsiteY12" fmla="*/ 785813 h 871538"/>
                <a:gd name="connsiteX13" fmla="*/ 126206 w 2588419"/>
                <a:gd name="connsiteY13" fmla="*/ 733425 h 871538"/>
                <a:gd name="connsiteX14" fmla="*/ 73819 w 2588419"/>
                <a:gd name="connsiteY14" fmla="*/ 681038 h 871538"/>
                <a:gd name="connsiteX15" fmla="*/ 30956 w 2588419"/>
                <a:gd name="connsiteY15" fmla="*/ 631031 h 871538"/>
                <a:gd name="connsiteX16" fmla="*/ 4763 w 2588419"/>
                <a:gd name="connsiteY16" fmla="*/ 592931 h 871538"/>
                <a:gd name="connsiteX17" fmla="*/ 0 w 2588419"/>
                <a:gd name="connsiteY17" fmla="*/ 576263 h 871538"/>
                <a:gd name="connsiteX18" fmla="*/ 0 w 2588419"/>
                <a:gd name="connsiteY18" fmla="*/ 557213 h 871538"/>
                <a:gd name="connsiteX19" fmla="*/ 9525 w 2588419"/>
                <a:gd name="connsiteY19" fmla="*/ 550069 h 871538"/>
                <a:gd name="connsiteX20" fmla="*/ 30956 w 2588419"/>
                <a:gd name="connsiteY20" fmla="*/ 547688 h 871538"/>
                <a:gd name="connsiteX21" fmla="*/ 59531 w 2588419"/>
                <a:gd name="connsiteY21" fmla="*/ 559594 h 871538"/>
                <a:gd name="connsiteX22" fmla="*/ 100013 w 2588419"/>
                <a:gd name="connsiteY22" fmla="*/ 578644 h 871538"/>
                <a:gd name="connsiteX23" fmla="*/ 135731 w 2588419"/>
                <a:gd name="connsiteY23" fmla="*/ 595313 h 871538"/>
                <a:gd name="connsiteX24" fmla="*/ 180975 w 2588419"/>
                <a:gd name="connsiteY24" fmla="*/ 614363 h 871538"/>
                <a:gd name="connsiteX25" fmla="*/ 242888 w 2588419"/>
                <a:gd name="connsiteY25" fmla="*/ 626269 h 871538"/>
                <a:gd name="connsiteX26" fmla="*/ 280988 w 2588419"/>
                <a:gd name="connsiteY26" fmla="*/ 628650 h 871538"/>
                <a:gd name="connsiteX27" fmla="*/ 335756 w 2588419"/>
                <a:gd name="connsiteY27" fmla="*/ 626269 h 871538"/>
                <a:gd name="connsiteX28" fmla="*/ 452438 w 2588419"/>
                <a:gd name="connsiteY28" fmla="*/ 604838 h 871538"/>
                <a:gd name="connsiteX29" fmla="*/ 759619 w 2588419"/>
                <a:gd name="connsiteY29" fmla="*/ 511969 h 871538"/>
                <a:gd name="connsiteX30" fmla="*/ 1293019 w 2588419"/>
                <a:gd name="connsiteY30" fmla="*/ 314325 h 871538"/>
                <a:gd name="connsiteX31" fmla="*/ 1497806 w 2588419"/>
                <a:gd name="connsiteY31" fmla="*/ 247650 h 871538"/>
                <a:gd name="connsiteX32" fmla="*/ 1721644 w 2588419"/>
                <a:gd name="connsiteY32" fmla="*/ 183356 h 871538"/>
                <a:gd name="connsiteX33" fmla="*/ 1928813 w 2588419"/>
                <a:gd name="connsiteY33" fmla="*/ 109538 h 871538"/>
                <a:gd name="connsiteX34" fmla="*/ 1952625 w 2588419"/>
                <a:gd name="connsiteY34" fmla="*/ 85725 h 871538"/>
                <a:gd name="connsiteX35" fmla="*/ 2007394 w 2588419"/>
                <a:gd name="connsiteY35" fmla="*/ 47625 h 871538"/>
                <a:gd name="connsiteX36" fmla="*/ 2064544 w 2588419"/>
                <a:gd name="connsiteY36" fmla="*/ 14288 h 871538"/>
                <a:gd name="connsiteX37" fmla="*/ 2100263 w 2588419"/>
                <a:gd name="connsiteY37" fmla="*/ 0 h 871538"/>
                <a:gd name="connsiteX38" fmla="*/ 2155031 w 2588419"/>
                <a:gd name="connsiteY38" fmla="*/ 2381 h 871538"/>
                <a:gd name="connsiteX39" fmla="*/ 2271713 w 2588419"/>
                <a:gd name="connsiteY39" fmla="*/ 14288 h 871538"/>
                <a:gd name="connsiteX40" fmla="*/ 2378869 w 2588419"/>
                <a:gd name="connsiteY40" fmla="*/ 30956 h 871538"/>
                <a:gd name="connsiteX41" fmla="*/ 2519363 w 2588419"/>
                <a:gd name="connsiteY41" fmla="*/ 59531 h 871538"/>
                <a:gd name="connsiteX42" fmla="*/ 2547938 w 2588419"/>
                <a:gd name="connsiteY42" fmla="*/ 71438 h 871538"/>
                <a:gd name="connsiteX43" fmla="*/ 2562225 w 2588419"/>
                <a:gd name="connsiteY43" fmla="*/ 90488 h 871538"/>
                <a:gd name="connsiteX44" fmla="*/ 2583656 w 2588419"/>
                <a:gd name="connsiteY44" fmla="*/ 121444 h 871538"/>
                <a:gd name="connsiteX45" fmla="*/ 2588419 w 2588419"/>
                <a:gd name="connsiteY45" fmla="*/ 142875 h 871538"/>
                <a:gd name="connsiteX46" fmla="*/ 2578894 w 2588419"/>
                <a:gd name="connsiteY46" fmla="*/ 169069 h 871538"/>
                <a:gd name="connsiteX47" fmla="*/ 2566988 w 2588419"/>
                <a:gd name="connsiteY47" fmla="*/ 183356 h 871538"/>
                <a:gd name="connsiteX48" fmla="*/ 2524125 w 2588419"/>
                <a:gd name="connsiteY48" fmla="*/ 197644 h 871538"/>
                <a:gd name="connsiteX49" fmla="*/ 2366963 w 2588419"/>
                <a:gd name="connsiteY49" fmla="*/ 216694 h 871538"/>
                <a:gd name="connsiteX50" fmla="*/ 2216944 w 2588419"/>
                <a:gd name="connsiteY50" fmla="*/ 242888 h 871538"/>
                <a:gd name="connsiteX51" fmla="*/ 2090738 w 2588419"/>
                <a:gd name="connsiteY51" fmla="*/ 271463 h 871538"/>
                <a:gd name="connsiteX52" fmla="*/ 1950244 w 2588419"/>
                <a:gd name="connsiteY52" fmla="*/ 302419 h 871538"/>
                <a:gd name="connsiteX53" fmla="*/ 1728788 w 2588419"/>
                <a:gd name="connsiteY53" fmla="*/ 36433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88419" h="871538">
                  <a:moveTo>
                    <a:pt x="1728788" y="364331"/>
                  </a:moveTo>
                  <a:lnTo>
                    <a:pt x="1519238" y="433388"/>
                  </a:lnTo>
                  <a:lnTo>
                    <a:pt x="1266825" y="516731"/>
                  </a:lnTo>
                  <a:lnTo>
                    <a:pt x="1073944" y="590550"/>
                  </a:lnTo>
                  <a:lnTo>
                    <a:pt x="873919" y="671513"/>
                  </a:lnTo>
                  <a:lnTo>
                    <a:pt x="733425" y="728663"/>
                  </a:lnTo>
                  <a:lnTo>
                    <a:pt x="573881" y="800100"/>
                  </a:lnTo>
                  <a:lnTo>
                    <a:pt x="426244" y="871538"/>
                  </a:lnTo>
                  <a:lnTo>
                    <a:pt x="392906" y="871538"/>
                  </a:lnTo>
                  <a:lnTo>
                    <a:pt x="347663" y="862013"/>
                  </a:lnTo>
                  <a:lnTo>
                    <a:pt x="283369" y="840581"/>
                  </a:lnTo>
                  <a:lnTo>
                    <a:pt x="233363" y="816769"/>
                  </a:lnTo>
                  <a:lnTo>
                    <a:pt x="190500" y="785813"/>
                  </a:lnTo>
                  <a:lnTo>
                    <a:pt x="126206" y="733425"/>
                  </a:lnTo>
                  <a:lnTo>
                    <a:pt x="73819" y="681038"/>
                  </a:lnTo>
                  <a:lnTo>
                    <a:pt x="30956" y="631031"/>
                  </a:lnTo>
                  <a:lnTo>
                    <a:pt x="4763" y="592931"/>
                  </a:lnTo>
                  <a:lnTo>
                    <a:pt x="0" y="576263"/>
                  </a:lnTo>
                  <a:lnTo>
                    <a:pt x="0" y="557213"/>
                  </a:lnTo>
                  <a:lnTo>
                    <a:pt x="9525" y="550069"/>
                  </a:lnTo>
                  <a:lnTo>
                    <a:pt x="30956" y="547688"/>
                  </a:lnTo>
                  <a:lnTo>
                    <a:pt x="59531" y="559594"/>
                  </a:lnTo>
                  <a:lnTo>
                    <a:pt x="100013" y="578644"/>
                  </a:lnTo>
                  <a:lnTo>
                    <a:pt x="135731" y="595313"/>
                  </a:lnTo>
                  <a:lnTo>
                    <a:pt x="180975" y="614363"/>
                  </a:lnTo>
                  <a:lnTo>
                    <a:pt x="242888" y="626269"/>
                  </a:lnTo>
                  <a:lnTo>
                    <a:pt x="280988" y="628650"/>
                  </a:lnTo>
                  <a:lnTo>
                    <a:pt x="335756" y="626269"/>
                  </a:lnTo>
                  <a:lnTo>
                    <a:pt x="452438" y="604838"/>
                  </a:lnTo>
                  <a:lnTo>
                    <a:pt x="759619" y="511969"/>
                  </a:lnTo>
                  <a:lnTo>
                    <a:pt x="1293019" y="314325"/>
                  </a:lnTo>
                  <a:lnTo>
                    <a:pt x="1497806" y="247650"/>
                  </a:lnTo>
                  <a:lnTo>
                    <a:pt x="1721644" y="183356"/>
                  </a:lnTo>
                  <a:lnTo>
                    <a:pt x="1928813" y="109538"/>
                  </a:lnTo>
                  <a:lnTo>
                    <a:pt x="1952625" y="85725"/>
                  </a:lnTo>
                  <a:lnTo>
                    <a:pt x="2007394" y="47625"/>
                  </a:lnTo>
                  <a:lnTo>
                    <a:pt x="2064544" y="14288"/>
                  </a:lnTo>
                  <a:lnTo>
                    <a:pt x="2100263" y="0"/>
                  </a:lnTo>
                  <a:lnTo>
                    <a:pt x="2155031" y="2381"/>
                  </a:lnTo>
                  <a:lnTo>
                    <a:pt x="2271713" y="14288"/>
                  </a:lnTo>
                  <a:lnTo>
                    <a:pt x="2378869" y="30956"/>
                  </a:lnTo>
                  <a:lnTo>
                    <a:pt x="2519363" y="59531"/>
                  </a:lnTo>
                  <a:lnTo>
                    <a:pt x="2547938" y="71438"/>
                  </a:lnTo>
                  <a:lnTo>
                    <a:pt x="2562225" y="90488"/>
                  </a:lnTo>
                  <a:lnTo>
                    <a:pt x="2583656" y="121444"/>
                  </a:lnTo>
                  <a:lnTo>
                    <a:pt x="2588419" y="142875"/>
                  </a:lnTo>
                  <a:lnTo>
                    <a:pt x="2578894" y="169069"/>
                  </a:lnTo>
                  <a:lnTo>
                    <a:pt x="2566988" y="183356"/>
                  </a:lnTo>
                  <a:lnTo>
                    <a:pt x="2524125" y="197644"/>
                  </a:lnTo>
                  <a:lnTo>
                    <a:pt x="2366963" y="216694"/>
                  </a:lnTo>
                  <a:lnTo>
                    <a:pt x="2216944" y="242888"/>
                  </a:lnTo>
                  <a:lnTo>
                    <a:pt x="2090738" y="271463"/>
                  </a:lnTo>
                  <a:lnTo>
                    <a:pt x="1950244" y="302419"/>
                  </a:lnTo>
                  <a:lnTo>
                    <a:pt x="1728788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F5FE4875-511B-48F7-A408-AC7FD752A95F}"/>
                </a:ext>
              </a:extLst>
            </p:cNvPr>
            <p:cNvSpPr/>
            <p:nvPr/>
          </p:nvSpPr>
          <p:spPr>
            <a:xfrm rot="16200000">
              <a:off x="4056062" y="2763838"/>
              <a:ext cx="4473575" cy="2209800"/>
            </a:xfrm>
            <a:custGeom>
              <a:avLst/>
              <a:gdLst>
                <a:gd name="connsiteX0" fmla="*/ 2632710 w 4472940"/>
                <a:gd name="connsiteY0" fmla="*/ 796290 h 2209800"/>
                <a:gd name="connsiteX1" fmla="*/ 2442210 w 4472940"/>
                <a:gd name="connsiteY1" fmla="*/ 849630 h 2209800"/>
                <a:gd name="connsiteX2" fmla="*/ 2278380 w 4472940"/>
                <a:gd name="connsiteY2" fmla="*/ 887730 h 2209800"/>
                <a:gd name="connsiteX3" fmla="*/ 2072640 w 4472940"/>
                <a:gd name="connsiteY3" fmla="*/ 952500 h 2209800"/>
                <a:gd name="connsiteX4" fmla="*/ 1855470 w 4472940"/>
                <a:gd name="connsiteY4" fmla="*/ 1024890 h 2209800"/>
                <a:gd name="connsiteX5" fmla="*/ 1729740 w 4472940"/>
                <a:gd name="connsiteY5" fmla="*/ 1070610 h 2209800"/>
                <a:gd name="connsiteX6" fmla="*/ 1649730 w 4472940"/>
                <a:gd name="connsiteY6" fmla="*/ 1104900 h 2209800"/>
                <a:gd name="connsiteX7" fmla="*/ 1402080 w 4472940"/>
                <a:gd name="connsiteY7" fmla="*/ 1200150 h 2209800"/>
                <a:gd name="connsiteX8" fmla="*/ 1127760 w 4472940"/>
                <a:gd name="connsiteY8" fmla="*/ 1360170 h 2209800"/>
                <a:gd name="connsiteX9" fmla="*/ 922020 w 4472940"/>
                <a:gd name="connsiteY9" fmla="*/ 1482090 h 2209800"/>
                <a:gd name="connsiteX10" fmla="*/ 807720 w 4472940"/>
                <a:gd name="connsiteY10" fmla="*/ 1558290 h 2209800"/>
                <a:gd name="connsiteX11" fmla="*/ 720090 w 4472940"/>
                <a:gd name="connsiteY11" fmla="*/ 1626870 h 2209800"/>
                <a:gd name="connsiteX12" fmla="*/ 662940 w 4472940"/>
                <a:gd name="connsiteY12" fmla="*/ 1687830 h 2209800"/>
                <a:gd name="connsiteX13" fmla="*/ 624840 w 4472940"/>
                <a:gd name="connsiteY13" fmla="*/ 1741170 h 2209800"/>
                <a:gd name="connsiteX14" fmla="*/ 598170 w 4472940"/>
                <a:gd name="connsiteY14" fmla="*/ 1798320 h 2209800"/>
                <a:gd name="connsiteX15" fmla="*/ 327660 w 4472940"/>
                <a:gd name="connsiteY15" fmla="*/ 2186940 h 2209800"/>
                <a:gd name="connsiteX16" fmla="*/ 243840 w 4472940"/>
                <a:gd name="connsiteY16" fmla="*/ 2190750 h 2209800"/>
                <a:gd name="connsiteX17" fmla="*/ 179070 w 4472940"/>
                <a:gd name="connsiteY17" fmla="*/ 2194560 h 2209800"/>
                <a:gd name="connsiteX18" fmla="*/ 125730 w 4472940"/>
                <a:gd name="connsiteY18" fmla="*/ 2205990 h 2209800"/>
                <a:gd name="connsiteX19" fmla="*/ 83820 w 4472940"/>
                <a:gd name="connsiteY19" fmla="*/ 2209800 h 2209800"/>
                <a:gd name="connsiteX20" fmla="*/ 60960 w 4472940"/>
                <a:gd name="connsiteY20" fmla="*/ 2209800 h 2209800"/>
                <a:gd name="connsiteX21" fmla="*/ 38100 w 4472940"/>
                <a:gd name="connsiteY21" fmla="*/ 2202180 h 2209800"/>
                <a:gd name="connsiteX22" fmla="*/ 15240 w 4472940"/>
                <a:gd name="connsiteY22" fmla="*/ 2179320 h 2209800"/>
                <a:gd name="connsiteX23" fmla="*/ 0 w 4472940"/>
                <a:gd name="connsiteY23" fmla="*/ 2141220 h 2209800"/>
                <a:gd name="connsiteX24" fmla="*/ 0 w 4472940"/>
                <a:gd name="connsiteY24" fmla="*/ 2084070 h 2209800"/>
                <a:gd name="connsiteX25" fmla="*/ 15240 w 4472940"/>
                <a:gd name="connsiteY25" fmla="*/ 2000250 h 2209800"/>
                <a:gd name="connsiteX26" fmla="*/ 49530 w 4472940"/>
                <a:gd name="connsiteY26" fmla="*/ 1908810 h 2209800"/>
                <a:gd name="connsiteX27" fmla="*/ 99060 w 4472940"/>
                <a:gd name="connsiteY27" fmla="*/ 1828800 h 2209800"/>
                <a:gd name="connsiteX28" fmla="*/ 163830 w 4472940"/>
                <a:gd name="connsiteY28" fmla="*/ 1752600 h 2209800"/>
                <a:gd name="connsiteX29" fmla="*/ 240030 w 4472940"/>
                <a:gd name="connsiteY29" fmla="*/ 1680210 h 2209800"/>
                <a:gd name="connsiteX30" fmla="*/ 388620 w 4472940"/>
                <a:gd name="connsiteY30" fmla="*/ 1562100 h 2209800"/>
                <a:gd name="connsiteX31" fmla="*/ 590550 w 4472940"/>
                <a:gd name="connsiteY31" fmla="*/ 1421130 h 2209800"/>
                <a:gd name="connsiteX32" fmla="*/ 777240 w 4472940"/>
                <a:gd name="connsiteY32" fmla="*/ 1303020 h 2209800"/>
                <a:gd name="connsiteX33" fmla="*/ 960120 w 4472940"/>
                <a:gd name="connsiteY33" fmla="*/ 1200150 h 2209800"/>
                <a:gd name="connsiteX34" fmla="*/ 1108710 w 4472940"/>
                <a:gd name="connsiteY34" fmla="*/ 1120140 h 2209800"/>
                <a:gd name="connsiteX35" fmla="*/ 1261110 w 4472940"/>
                <a:gd name="connsiteY35" fmla="*/ 1043940 h 2209800"/>
                <a:gd name="connsiteX36" fmla="*/ 1474470 w 4472940"/>
                <a:gd name="connsiteY36" fmla="*/ 937260 h 2209800"/>
                <a:gd name="connsiteX37" fmla="*/ 1684020 w 4472940"/>
                <a:gd name="connsiteY37" fmla="*/ 864870 h 2209800"/>
                <a:gd name="connsiteX38" fmla="*/ 1882140 w 4472940"/>
                <a:gd name="connsiteY38" fmla="*/ 796290 h 2209800"/>
                <a:gd name="connsiteX39" fmla="*/ 2209800 w 4472940"/>
                <a:gd name="connsiteY39" fmla="*/ 693420 h 2209800"/>
                <a:gd name="connsiteX40" fmla="*/ 2388870 w 4472940"/>
                <a:gd name="connsiteY40" fmla="*/ 643890 h 2209800"/>
                <a:gd name="connsiteX41" fmla="*/ 2552700 w 4472940"/>
                <a:gd name="connsiteY41" fmla="*/ 605790 h 2209800"/>
                <a:gd name="connsiteX42" fmla="*/ 2800350 w 4472940"/>
                <a:gd name="connsiteY42" fmla="*/ 556260 h 2209800"/>
                <a:gd name="connsiteX43" fmla="*/ 2945130 w 4472940"/>
                <a:gd name="connsiteY43" fmla="*/ 514350 h 2209800"/>
                <a:gd name="connsiteX44" fmla="*/ 3150870 w 4472940"/>
                <a:gd name="connsiteY44" fmla="*/ 472440 h 2209800"/>
                <a:gd name="connsiteX45" fmla="*/ 3394710 w 4472940"/>
                <a:gd name="connsiteY45" fmla="*/ 426720 h 2209800"/>
                <a:gd name="connsiteX46" fmla="*/ 3569970 w 4472940"/>
                <a:gd name="connsiteY46" fmla="*/ 381000 h 2209800"/>
                <a:gd name="connsiteX47" fmla="*/ 3886200 w 4472940"/>
                <a:gd name="connsiteY47" fmla="*/ 335280 h 2209800"/>
                <a:gd name="connsiteX48" fmla="*/ 4099560 w 4472940"/>
                <a:gd name="connsiteY48" fmla="*/ 293370 h 2209800"/>
                <a:gd name="connsiteX49" fmla="*/ 4187190 w 4472940"/>
                <a:gd name="connsiteY49" fmla="*/ 270510 h 2209800"/>
                <a:gd name="connsiteX50" fmla="*/ 4225290 w 4472940"/>
                <a:gd name="connsiteY50" fmla="*/ 251460 h 2209800"/>
                <a:gd name="connsiteX51" fmla="*/ 4278630 w 4472940"/>
                <a:gd name="connsiteY51" fmla="*/ 201930 h 2209800"/>
                <a:gd name="connsiteX52" fmla="*/ 4343400 w 4472940"/>
                <a:gd name="connsiteY52" fmla="*/ 125730 h 2209800"/>
                <a:gd name="connsiteX53" fmla="*/ 4381500 w 4472940"/>
                <a:gd name="connsiteY53" fmla="*/ 45720 h 2209800"/>
                <a:gd name="connsiteX54" fmla="*/ 4400550 w 4472940"/>
                <a:gd name="connsiteY54" fmla="*/ 15240 h 2209800"/>
                <a:gd name="connsiteX55" fmla="*/ 4415790 w 4472940"/>
                <a:gd name="connsiteY55" fmla="*/ 0 h 2209800"/>
                <a:gd name="connsiteX56" fmla="*/ 4427220 w 4472940"/>
                <a:gd name="connsiteY56" fmla="*/ 0 h 2209800"/>
                <a:gd name="connsiteX57" fmla="*/ 4450080 w 4472940"/>
                <a:gd name="connsiteY57" fmla="*/ 3810 h 2209800"/>
                <a:gd name="connsiteX58" fmla="*/ 4465320 w 4472940"/>
                <a:gd name="connsiteY58" fmla="*/ 15240 h 2209800"/>
                <a:gd name="connsiteX59" fmla="*/ 4472940 w 4472940"/>
                <a:gd name="connsiteY59" fmla="*/ 53340 h 2209800"/>
                <a:gd name="connsiteX60" fmla="*/ 4457700 w 4472940"/>
                <a:gd name="connsiteY60" fmla="*/ 198120 h 2209800"/>
                <a:gd name="connsiteX61" fmla="*/ 4442460 w 4472940"/>
                <a:gd name="connsiteY61" fmla="*/ 274320 h 2209800"/>
                <a:gd name="connsiteX62" fmla="*/ 4419600 w 4472940"/>
                <a:gd name="connsiteY62" fmla="*/ 358140 h 2209800"/>
                <a:gd name="connsiteX63" fmla="*/ 4381500 w 4472940"/>
                <a:gd name="connsiteY63" fmla="*/ 434340 h 2209800"/>
                <a:gd name="connsiteX64" fmla="*/ 4335780 w 4472940"/>
                <a:gd name="connsiteY64" fmla="*/ 510540 h 2209800"/>
                <a:gd name="connsiteX65" fmla="*/ 4290060 w 4472940"/>
                <a:gd name="connsiteY65" fmla="*/ 571500 h 2209800"/>
                <a:gd name="connsiteX66" fmla="*/ 4251960 w 4472940"/>
                <a:gd name="connsiteY66" fmla="*/ 613410 h 2209800"/>
                <a:gd name="connsiteX67" fmla="*/ 4217670 w 4472940"/>
                <a:gd name="connsiteY67" fmla="*/ 628650 h 2209800"/>
                <a:gd name="connsiteX68" fmla="*/ 4187190 w 4472940"/>
                <a:gd name="connsiteY68" fmla="*/ 628650 h 2209800"/>
                <a:gd name="connsiteX69" fmla="*/ 4141470 w 4472940"/>
                <a:gd name="connsiteY69" fmla="*/ 613410 h 2209800"/>
                <a:gd name="connsiteX70" fmla="*/ 4099560 w 4472940"/>
                <a:gd name="connsiteY70" fmla="*/ 605790 h 2209800"/>
                <a:gd name="connsiteX71" fmla="*/ 4019550 w 4472940"/>
                <a:gd name="connsiteY71" fmla="*/ 598170 h 2209800"/>
                <a:gd name="connsiteX72" fmla="*/ 3874770 w 4472940"/>
                <a:gd name="connsiteY72" fmla="*/ 601980 h 2209800"/>
                <a:gd name="connsiteX73" fmla="*/ 3756660 w 4472940"/>
                <a:gd name="connsiteY73" fmla="*/ 609600 h 2209800"/>
                <a:gd name="connsiteX74" fmla="*/ 3608070 w 4472940"/>
                <a:gd name="connsiteY74" fmla="*/ 632460 h 2209800"/>
                <a:gd name="connsiteX75" fmla="*/ 3448050 w 4472940"/>
                <a:gd name="connsiteY75" fmla="*/ 651510 h 2209800"/>
                <a:gd name="connsiteX76" fmla="*/ 3253740 w 4472940"/>
                <a:gd name="connsiteY76" fmla="*/ 670560 h 2209800"/>
                <a:gd name="connsiteX77" fmla="*/ 2990850 w 4472940"/>
                <a:gd name="connsiteY77" fmla="*/ 720090 h 2209800"/>
                <a:gd name="connsiteX78" fmla="*/ 2830830 w 4472940"/>
                <a:gd name="connsiteY78" fmla="*/ 758190 h 2209800"/>
                <a:gd name="connsiteX79" fmla="*/ 2632710 w 4472940"/>
                <a:gd name="connsiteY79" fmla="*/ 79629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72940" h="2209800">
                  <a:moveTo>
                    <a:pt x="2632710" y="796290"/>
                  </a:moveTo>
                  <a:lnTo>
                    <a:pt x="2442210" y="849630"/>
                  </a:lnTo>
                  <a:lnTo>
                    <a:pt x="2278380" y="887730"/>
                  </a:lnTo>
                  <a:lnTo>
                    <a:pt x="2072640" y="952500"/>
                  </a:lnTo>
                  <a:lnTo>
                    <a:pt x="1855470" y="1024890"/>
                  </a:lnTo>
                  <a:lnTo>
                    <a:pt x="1729740" y="1070610"/>
                  </a:lnTo>
                  <a:lnTo>
                    <a:pt x="1649730" y="1104900"/>
                  </a:lnTo>
                  <a:lnTo>
                    <a:pt x="1402080" y="1200150"/>
                  </a:lnTo>
                  <a:lnTo>
                    <a:pt x="1127760" y="1360170"/>
                  </a:lnTo>
                  <a:lnTo>
                    <a:pt x="922020" y="1482090"/>
                  </a:lnTo>
                  <a:lnTo>
                    <a:pt x="807720" y="1558290"/>
                  </a:lnTo>
                  <a:lnTo>
                    <a:pt x="720090" y="1626870"/>
                  </a:lnTo>
                  <a:lnTo>
                    <a:pt x="662940" y="1687830"/>
                  </a:lnTo>
                  <a:lnTo>
                    <a:pt x="624840" y="1741170"/>
                  </a:lnTo>
                  <a:lnTo>
                    <a:pt x="598170" y="1798320"/>
                  </a:lnTo>
                  <a:lnTo>
                    <a:pt x="327660" y="2186940"/>
                  </a:lnTo>
                  <a:lnTo>
                    <a:pt x="243840" y="2190750"/>
                  </a:lnTo>
                  <a:lnTo>
                    <a:pt x="179070" y="2194560"/>
                  </a:lnTo>
                  <a:lnTo>
                    <a:pt x="125730" y="2205990"/>
                  </a:lnTo>
                  <a:lnTo>
                    <a:pt x="83820" y="2209800"/>
                  </a:lnTo>
                  <a:lnTo>
                    <a:pt x="60960" y="2209800"/>
                  </a:lnTo>
                  <a:lnTo>
                    <a:pt x="38100" y="2202180"/>
                  </a:lnTo>
                  <a:lnTo>
                    <a:pt x="15240" y="2179320"/>
                  </a:lnTo>
                  <a:lnTo>
                    <a:pt x="0" y="2141220"/>
                  </a:lnTo>
                  <a:lnTo>
                    <a:pt x="0" y="2084070"/>
                  </a:lnTo>
                  <a:lnTo>
                    <a:pt x="15240" y="2000250"/>
                  </a:lnTo>
                  <a:lnTo>
                    <a:pt x="49530" y="1908810"/>
                  </a:lnTo>
                  <a:lnTo>
                    <a:pt x="99060" y="1828800"/>
                  </a:lnTo>
                  <a:lnTo>
                    <a:pt x="163830" y="1752600"/>
                  </a:lnTo>
                  <a:lnTo>
                    <a:pt x="240030" y="1680210"/>
                  </a:lnTo>
                  <a:lnTo>
                    <a:pt x="388620" y="1562100"/>
                  </a:lnTo>
                  <a:lnTo>
                    <a:pt x="590550" y="1421130"/>
                  </a:lnTo>
                  <a:lnTo>
                    <a:pt x="777240" y="1303020"/>
                  </a:lnTo>
                  <a:lnTo>
                    <a:pt x="960120" y="1200150"/>
                  </a:lnTo>
                  <a:lnTo>
                    <a:pt x="1108710" y="1120140"/>
                  </a:lnTo>
                  <a:lnTo>
                    <a:pt x="1261110" y="1043940"/>
                  </a:lnTo>
                  <a:lnTo>
                    <a:pt x="1474470" y="937260"/>
                  </a:lnTo>
                  <a:lnTo>
                    <a:pt x="1684020" y="864870"/>
                  </a:lnTo>
                  <a:lnTo>
                    <a:pt x="1882140" y="796290"/>
                  </a:lnTo>
                  <a:lnTo>
                    <a:pt x="2209800" y="693420"/>
                  </a:lnTo>
                  <a:lnTo>
                    <a:pt x="2388870" y="643890"/>
                  </a:lnTo>
                  <a:lnTo>
                    <a:pt x="2552700" y="605790"/>
                  </a:lnTo>
                  <a:lnTo>
                    <a:pt x="2800350" y="556260"/>
                  </a:lnTo>
                  <a:lnTo>
                    <a:pt x="2945130" y="514350"/>
                  </a:lnTo>
                  <a:lnTo>
                    <a:pt x="3150870" y="472440"/>
                  </a:lnTo>
                  <a:lnTo>
                    <a:pt x="3394710" y="426720"/>
                  </a:lnTo>
                  <a:lnTo>
                    <a:pt x="3569970" y="381000"/>
                  </a:lnTo>
                  <a:lnTo>
                    <a:pt x="3886200" y="335280"/>
                  </a:lnTo>
                  <a:lnTo>
                    <a:pt x="4099560" y="293370"/>
                  </a:lnTo>
                  <a:lnTo>
                    <a:pt x="4187190" y="270510"/>
                  </a:lnTo>
                  <a:lnTo>
                    <a:pt x="4225290" y="251460"/>
                  </a:lnTo>
                  <a:lnTo>
                    <a:pt x="4278630" y="201930"/>
                  </a:lnTo>
                  <a:lnTo>
                    <a:pt x="4343400" y="125730"/>
                  </a:lnTo>
                  <a:lnTo>
                    <a:pt x="4381500" y="45720"/>
                  </a:lnTo>
                  <a:lnTo>
                    <a:pt x="4400550" y="15240"/>
                  </a:lnTo>
                  <a:lnTo>
                    <a:pt x="4415790" y="0"/>
                  </a:lnTo>
                  <a:lnTo>
                    <a:pt x="4427220" y="0"/>
                  </a:lnTo>
                  <a:lnTo>
                    <a:pt x="4450080" y="3810"/>
                  </a:lnTo>
                  <a:lnTo>
                    <a:pt x="4465320" y="15240"/>
                  </a:lnTo>
                  <a:lnTo>
                    <a:pt x="4472940" y="53340"/>
                  </a:lnTo>
                  <a:lnTo>
                    <a:pt x="4457700" y="198120"/>
                  </a:lnTo>
                  <a:lnTo>
                    <a:pt x="4442460" y="274320"/>
                  </a:lnTo>
                  <a:lnTo>
                    <a:pt x="4419600" y="358140"/>
                  </a:lnTo>
                  <a:lnTo>
                    <a:pt x="4381500" y="434340"/>
                  </a:lnTo>
                  <a:lnTo>
                    <a:pt x="4335780" y="510540"/>
                  </a:lnTo>
                  <a:lnTo>
                    <a:pt x="4290060" y="571500"/>
                  </a:lnTo>
                  <a:lnTo>
                    <a:pt x="4251960" y="613410"/>
                  </a:lnTo>
                  <a:lnTo>
                    <a:pt x="4217670" y="628650"/>
                  </a:lnTo>
                  <a:lnTo>
                    <a:pt x="4187190" y="628650"/>
                  </a:lnTo>
                  <a:lnTo>
                    <a:pt x="4141470" y="613410"/>
                  </a:lnTo>
                  <a:lnTo>
                    <a:pt x="4099560" y="605790"/>
                  </a:lnTo>
                  <a:lnTo>
                    <a:pt x="4019550" y="598170"/>
                  </a:lnTo>
                  <a:lnTo>
                    <a:pt x="3874770" y="601980"/>
                  </a:lnTo>
                  <a:lnTo>
                    <a:pt x="3756660" y="609600"/>
                  </a:lnTo>
                  <a:lnTo>
                    <a:pt x="3608070" y="632460"/>
                  </a:lnTo>
                  <a:lnTo>
                    <a:pt x="3448050" y="651510"/>
                  </a:lnTo>
                  <a:lnTo>
                    <a:pt x="3253740" y="670560"/>
                  </a:lnTo>
                  <a:lnTo>
                    <a:pt x="2990850" y="720090"/>
                  </a:lnTo>
                  <a:lnTo>
                    <a:pt x="2830830" y="758190"/>
                  </a:lnTo>
                  <a:lnTo>
                    <a:pt x="2632710" y="7962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4925B94C-040E-46F2-A5BA-3781582248B3}"/>
                </a:ext>
              </a:extLst>
            </p:cNvPr>
            <p:cNvSpPr/>
            <p:nvPr/>
          </p:nvSpPr>
          <p:spPr>
            <a:xfrm>
              <a:off x="6935788" y="4887913"/>
              <a:ext cx="549275" cy="950912"/>
            </a:xfrm>
            <a:custGeom>
              <a:avLst/>
              <a:gdLst>
                <a:gd name="connsiteX0" fmla="*/ 492919 w 547688"/>
                <a:gd name="connsiteY0" fmla="*/ 350044 h 950119"/>
                <a:gd name="connsiteX1" fmla="*/ 459582 w 547688"/>
                <a:gd name="connsiteY1" fmla="*/ 581025 h 950119"/>
                <a:gd name="connsiteX2" fmla="*/ 445294 w 547688"/>
                <a:gd name="connsiteY2" fmla="*/ 728663 h 950119"/>
                <a:gd name="connsiteX3" fmla="*/ 438150 w 547688"/>
                <a:gd name="connsiteY3" fmla="*/ 890588 h 950119"/>
                <a:gd name="connsiteX4" fmla="*/ 369094 w 547688"/>
                <a:gd name="connsiteY4" fmla="*/ 950119 h 950119"/>
                <a:gd name="connsiteX5" fmla="*/ 0 w 547688"/>
                <a:gd name="connsiteY5" fmla="*/ 600075 h 950119"/>
                <a:gd name="connsiteX6" fmla="*/ 38100 w 547688"/>
                <a:gd name="connsiteY6" fmla="*/ 611982 h 950119"/>
                <a:gd name="connsiteX7" fmla="*/ 78582 w 547688"/>
                <a:gd name="connsiteY7" fmla="*/ 616744 h 950119"/>
                <a:gd name="connsiteX8" fmla="*/ 147638 w 547688"/>
                <a:gd name="connsiteY8" fmla="*/ 607219 h 950119"/>
                <a:gd name="connsiteX9" fmla="*/ 202407 w 547688"/>
                <a:gd name="connsiteY9" fmla="*/ 590550 h 950119"/>
                <a:gd name="connsiteX10" fmla="*/ 233363 w 547688"/>
                <a:gd name="connsiteY10" fmla="*/ 566738 h 950119"/>
                <a:gd name="connsiteX11" fmla="*/ 250032 w 547688"/>
                <a:gd name="connsiteY11" fmla="*/ 533400 h 950119"/>
                <a:gd name="connsiteX12" fmla="*/ 290513 w 547688"/>
                <a:gd name="connsiteY12" fmla="*/ 471488 h 950119"/>
                <a:gd name="connsiteX13" fmla="*/ 347663 w 547688"/>
                <a:gd name="connsiteY13" fmla="*/ 361950 h 950119"/>
                <a:gd name="connsiteX14" fmla="*/ 414338 w 547688"/>
                <a:gd name="connsiteY14" fmla="*/ 207169 h 950119"/>
                <a:gd name="connsiteX15" fmla="*/ 471488 w 547688"/>
                <a:gd name="connsiteY15" fmla="*/ 54769 h 950119"/>
                <a:gd name="connsiteX16" fmla="*/ 485775 w 547688"/>
                <a:gd name="connsiteY16" fmla="*/ 23813 h 950119"/>
                <a:gd name="connsiteX17" fmla="*/ 502444 w 547688"/>
                <a:gd name="connsiteY17" fmla="*/ 9525 h 950119"/>
                <a:gd name="connsiteX18" fmla="*/ 514350 w 547688"/>
                <a:gd name="connsiteY18" fmla="*/ 2382 h 950119"/>
                <a:gd name="connsiteX19" fmla="*/ 526257 w 547688"/>
                <a:gd name="connsiteY19" fmla="*/ 0 h 950119"/>
                <a:gd name="connsiteX20" fmla="*/ 538163 w 547688"/>
                <a:gd name="connsiteY20" fmla="*/ 2382 h 950119"/>
                <a:gd name="connsiteX21" fmla="*/ 545307 w 547688"/>
                <a:gd name="connsiteY21" fmla="*/ 11907 h 950119"/>
                <a:gd name="connsiteX22" fmla="*/ 547688 w 547688"/>
                <a:gd name="connsiteY22" fmla="*/ 28575 h 950119"/>
                <a:gd name="connsiteX23" fmla="*/ 542925 w 547688"/>
                <a:gd name="connsiteY23" fmla="*/ 85725 h 950119"/>
                <a:gd name="connsiteX24" fmla="*/ 492919 w 547688"/>
                <a:gd name="connsiteY24" fmla="*/ 350044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7688" h="950119">
                  <a:moveTo>
                    <a:pt x="492919" y="350044"/>
                  </a:moveTo>
                  <a:lnTo>
                    <a:pt x="459582" y="581025"/>
                  </a:lnTo>
                  <a:lnTo>
                    <a:pt x="445294" y="728663"/>
                  </a:lnTo>
                  <a:lnTo>
                    <a:pt x="438150" y="890588"/>
                  </a:lnTo>
                  <a:lnTo>
                    <a:pt x="369094" y="950119"/>
                  </a:lnTo>
                  <a:lnTo>
                    <a:pt x="0" y="600075"/>
                  </a:lnTo>
                  <a:lnTo>
                    <a:pt x="38100" y="611982"/>
                  </a:lnTo>
                  <a:lnTo>
                    <a:pt x="78582" y="616744"/>
                  </a:lnTo>
                  <a:lnTo>
                    <a:pt x="147638" y="607219"/>
                  </a:lnTo>
                  <a:lnTo>
                    <a:pt x="202407" y="590550"/>
                  </a:lnTo>
                  <a:lnTo>
                    <a:pt x="233363" y="566738"/>
                  </a:lnTo>
                  <a:lnTo>
                    <a:pt x="250032" y="533400"/>
                  </a:lnTo>
                  <a:lnTo>
                    <a:pt x="290513" y="471488"/>
                  </a:lnTo>
                  <a:lnTo>
                    <a:pt x="347663" y="361950"/>
                  </a:lnTo>
                  <a:lnTo>
                    <a:pt x="414338" y="207169"/>
                  </a:lnTo>
                  <a:lnTo>
                    <a:pt x="471488" y="54769"/>
                  </a:lnTo>
                  <a:lnTo>
                    <a:pt x="485775" y="23813"/>
                  </a:lnTo>
                  <a:lnTo>
                    <a:pt x="502444" y="9525"/>
                  </a:lnTo>
                  <a:lnTo>
                    <a:pt x="514350" y="2382"/>
                  </a:lnTo>
                  <a:lnTo>
                    <a:pt x="526257" y="0"/>
                  </a:lnTo>
                  <a:lnTo>
                    <a:pt x="538163" y="2382"/>
                  </a:lnTo>
                  <a:lnTo>
                    <a:pt x="545307" y="11907"/>
                  </a:lnTo>
                  <a:lnTo>
                    <a:pt x="547688" y="28575"/>
                  </a:lnTo>
                  <a:lnTo>
                    <a:pt x="542925" y="85725"/>
                  </a:lnTo>
                  <a:lnTo>
                    <a:pt x="492919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9142BF6C-643F-46AC-8BCB-1AC65A60F332}"/>
                </a:ext>
              </a:extLst>
            </p:cNvPr>
            <p:cNvSpPr/>
            <p:nvPr/>
          </p:nvSpPr>
          <p:spPr>
            <a:xfrm>
              <a:off x="4549775" y="3794125"/>
              <a:ext cx="2376488" cy="2046288"/>
            </a:xfrm>
            <a:custGeom>
              <a:avLst/>
              <a:gdLst>
                <a:gd name="connsiteX0" fmla="*/ 1211035 w 2375807"/>
                <a:gd name="connsiteY0" fmla="*/ 1439636 h 2046515"/>
                <a:gd name="connsiteX1" fmla="*/ 1025978 w 2375807"/>
                <a:gd name="connsiteY1" fmla="*/ 1564822 h 2046515"/>
                <a:gd name="connsiteX2" fmla="*/ 914400 w 2375807"/>
                <a:gd name="connsiteY2" fmla="*/ 1638300 h 2046515"/>
                <a:gd name="connsiteX3" fmla="*/ 751114 w 2375807"/>
                <a:gd name="connsiteY3" fmla="*/ 1733550 h 2046515"/>
                <a:gd name="connsiteX4" fmla="*/ 598714 w 2375807"/>
                <a:gd name="connsiteY4" fmla="*/ 1820636 h 2046515"/>
                <a:gd name="connsiteX5" fmla="*/ 391885 w 2375807"/>
                <a:gd name="connsiteY5" fmla="*/ 1915886 h 2046515"/>
                <a:gd name="connsiteX6" fmla="*/ 204107 w 2375807"/>
                <a:gd name="connsiteY6" fmla="*/ 1994808 h 2046515"/>
                <a:gd name="connsiteX7" fmla="*/ 59871 w 2375807"/>
                <a:gd name="connsiteY7" fmla="*/ 2046515 h 2046515"/>
                <a:gd name="connsiteX8" fmla="*/ 29935 w 2375807"/>
                <a:gd name="connsiteY8" fmla="*/ 2046515 h 2046515"/>
                <a:gd name="connsiteX9" fmla="*/ 8164 w 2375807"/>
                <a:gd name="connsiteY9" fmla="*/ 2041072 h 2046515"/>
                <a:gd name="connsiteX10" fmla="*/ 0 w 2375807"/>
                <a:gd name="connsiteY10" fmla="*/ 2027465 h 2046515"/>
                <a:gd name="connsiteX11" fmla="*/ 5442 w 2375807"/>
                <a:gd name="connsiteY11" fmla="*/ 2005693 h 2046515"/>
                <a:gd name="connsiteX12" fmla="*/ 27214 w 2375807"/>
                <a:gd name="connsiteY12" fmla="*/ 1978479 h 2046515"/>
                <a:gd name="connsiteX13" fmla="*/ 152400 w 2375807"/>
                <a:gd name="connsiteY13" fmla="*/ 1921329 h 2046515"/>
                <a:gd name="connsiteX14" fmla="*/ 361950 w 2375807"/>
                <a:gd name="connsiteY14" fmla="*/ 1815193 h 2046515"/>
                <a:gd name="connsiteX15" fmla="*/ 536121 w 2375807"/>
                <a:gd name="connsiteY15" fmla="*/ 1717222 h 2046515"/>
                <a:gd name="connsiteX16" fmla="*/ 715735 w 2375807"/>
                <a:gd name="connsiteY16" fmla="*/ 1605643 h 2046515"/>
                <a:gd name="connsiteX17" fmla="*/ 879021 w 2375807"/>
                <a:gd name="connsiteY17" fmla="*/ 1488622 h 2046515"/>
                <a:gd name="connsiteX18" fmla="*/ 1061357 w 2375807"/>
                <a:gd name="connsiteY18" fmla="*/ 1336222 h 2046515"/>
                <a:gd name="connsiteX19" fmla="*/ 1262742 w 2375807"/>
                <a:gd name="connsiteY19" fmla="*/ 1153886 h 2046515"/>
                <a:gd name="connsiteX20" fmla="*/ 1466850 w 2375807"/>
                <a:gd name="connsiteY20" fmla="*/ 952500 h 2046515"/>
                <a:gd name="connsiteX21" fmla="*/ 1570264 w 2375807"/>
                <a:gd name="connsiteY21" fmla="*/ 843643 h 2046515"/>
                <a:gd name="connsiteX22" fmla="*/ 1736271 w 2375807"/>
                <a:gd name="connsiteY22" fmla="*/ 634093 h 2046515"/>
                <a:gd name="connsiteX23" fmla="*/ 1836964 w 2375807"/>
                <a:gd name="connsiteY23" fmla="*/ 514350 h 2046515"/>
                <a:gd name="connsiteX24" fmla="*/ 1899557 w 2375807"/>
                <a:gd name="connsiteY24" fmla="*/ 429986 h 2046515"/>
                <a:gd name="connsiteX25" fmla="*/ 1943100 w 2375807"/>
                <a:gd name="connsiteY25" fmla="*/ 367393 h 2046515"/>
                <a:gd name="connsiteX26" fmla="*/ 1964871 w 2375807"/>
                <a:gd name="connsiteY26" fmla="*/ 323850 h 2046515"/>
                <a:gd name="connsiteX27" fmla="*/ 1994807 w 2375807"/>
                <a:gd name="connsiteY27" fmla="*/ 250372 h 2046515"/>
                <a:gd name="connsiteX28" fmla="*/ 2002971 w 2375807"/>
                <a:gd name="connsiteY28" fmla="*/ 204108 h 2046515"/>
                <a:gd name="connsiteX29" fmla="*/ 1994807 w 2375807"/>
                <a:gd name="connsiteY29" fmla="*/ 155122 h 2046515"/>
                <a:gd name="connsiteX30" fmla="*/ 1973035 w 2375807"/>
                <a:gd name="connsiteY30" fmla="*/ 111579 h 2046515"/>
                <a:gd name="connsiteX31" fmla="*/ 1943100 w 2375807"/>
                <a:gd name="connsiteY31" fmla="*/ 70758 h 2046515"/>
                <a:gd name="connsiteX32" fmla="*/ 1924050 w 2375807"/>
                <a:gd name="connsiteY32" fmla="*/ 46265 h 2046515"/>
                <a:gd name="connsiteX33" fmla="*/ 1918607 w 2375807"/>
                <a:gd name="connsiteY33" fmla="*/ 27215 h 2046515"/>
                <a:gd name="connsiteX34" fmla="*/ 1921328 w 2375807"/>
                <a:gd name="connsiteY34" fmla="*/ 8165 h 2046515"/>
                <a:gd name="connsiteX35" fmla="*/ 1932214 w 2375807"/>
                <a:gd name="connsiteY35" fmla="*/ 0 h 2046515"/>
                <a:gd name="connsiteX36" fmla="*/ 1948542 w 2375807"/>
                <a:gd name="connsiteY36" fmla="*/ 0 h 2046515"/>
                <a:gd name="connsiteX37" fmla="*/ 1992085 w 2375807"/>
                <a:gd name="connsiteY37" fmla="*/ 16329 h 2046515"/>
                <a:gd name="connsiteX38" fmla="*/ 2079171 w 2375807"/>
                <a:gd name="connsiteY38" fmla="*/ 65315 h 2046515"/>
                <a:gd name="connsiteX39" fmla="*/ 2166257 w 2375807"/>
                <a:gd name="connsiteY39" fmla="*/ 119743 h 2046515"/>
                <a:gd name="connsiteX40" fmla="*/ 2242457 w 2375807"/>
                <a:gd name="connsiteY40" fmla="*/ 171450 h 2046515"/>
                <a:gd name="connsiteX41" fmla="*/ 2296885 w 2375807"/>
                <a:gd name="connsiteY41" fmla="*/ 220436 h 2046515"/>
                <a:gd name="connsiteX42" fmla="*/ 2332264 w 2375807"/>
                <a:gd name="connsiteY42" fmla="*/ 263979 h 2046515"/>
                <a:gd name="connsiteX43" fmla="*/ 2356757 w 2375807"/>
                <a:gd name="connsiteY43" fmla="*/ 304800 h 2046515"/>
                <a:gd name="connsiteX44" fmla="*/ 2373085 w 2375807"/>
                <a:gd name="connsiteY44" fmla="*/ 329293 h 2046515"/>
                <a:gd name="connsiteX45" fmla="*/ 2375807 w 2375807"/>
                <a:gd name="connsiteY45" fmla="*/ 342900 h 2046515"/>
                <a:gd name="connsiteX46" fmla="*/ 2373085 w 2375807"/>
                <a:gd name="connsiteY46" fmla="*/ 372836 h 2046515"/>
                <a:gd name="connsiteX47" fmla="*/ 2356757 w 2375807"/>
                <a:gd name="connsiteY47" fmla="*/ 402772 h 2046515"/>
                <a:gd name="connsiteX48" fmla="*/ 2321378 w 2375807"/>
                <a:gd name="connsiteY48" fmla="*/ 438150 h 2046515"/>
                <a:gd name="connsiteX49" fmla="*/ 2266950 w 2375807"/>
                <a:gd name="connsiteY49" fmla="*/ 468086 h 2046515"/>
                <a:gd name="connsiteX50" fmla="*/ 2242457 w 2375807"/>
                <a:gd name="connsiteY50" fmla="*/ 487136 h 2046515"/>
                <a:gd name="connsiteX51" fmla="*/ 2106385 w 2375807"/>
                <a:gd name="connsiteY51" fmla="*/ 617765 h 2046515"/>
                <a:gd name="connsiteX52" fmla="*/ 1831521 w 2375807"/>
                <a:gd name="connsiteY52" fmla="*/ 911679 h 2046515"/>
                <a:gd name="connsiteX53" fmla="*/ 1668235 w 2375807"/>
                <a:gd name="connsiteY53" fmla="*/ 1074965 h 2046515"/>
                <a:gd name="connsiteX54" fmla="*/ 1515835 w 2375807"/>
                <a:gd name="connsiteY54" fmla="*/ 1205593 h 2046515"/>
                <a:gd name="connsiteX55" fmla="*/ 1368878 w 2375807"/>
                <a:gd name="connsiteY55" fmla="*/ 1319893 h 2046515"/>
                <a:gd name="connsiteX56" fmla="*/ 1211035 w 2375807"/>
                <a:gd name="connsiteY56" fmla="*/ 1439636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5807" h="2046515">
                  <a:moveTo>
                    <a:pt x="1211035" y="1439636"/>
                  </a:moveTo>
                  <a:lnTo>
                    <a:pt x="1025978" y="1564822"/>
                  </a:lnTo>
                  <a:lnTo>
                    <a:pt x="914400" y="1638300"/>
                  </a:lnTo>
                  <a:lnTo>
                    <a:pt x="751114" y="1733550"/>
                  </a:lnTo>
                  <a:lnTo>
                    <a:pt x="598714" y="1820636"/>
                  </a:lnTo>
                  <a:lnTo>
                    <a:pt x="391885" y="1915886"/>
                  </a:lnTo>
                  <a:lnTo>
                    <a:pt x="204107" y="1994808"/>
                  </a:lnTo>
                  <a:lnTo>
                    <a:pt x="59871" y="2046515"/>
                  </a:lnTo>
                  <a:lnTo>
                    <a:pt x="29935" y="2046515"/>
                  </a:lnTo>
                  <a:lnTo>
                    <a:pt x="8164" y="2041072"/>
                  </a:lnTo>
                  <a:lnTo>
                    <a:pt x="0" y="2027465"/>
                  </a:lnTo>
                  <a:lnTo>
                    <a:pt x="5442" y="2005693"/>
                  </a:lnTo>
                  <a:lnTo>
                    <a:pt x="27214" y="1978479"/>
                  </a:lnTo>
                  <a:lnTo>
                    <a:pt x="152400" y="1921329"/>
                  </a:lnTo>
                  <a:lnTo>
                    <a:pt x="361950" y="1815193"/>
                  </a:lnTo>
                  <a:lnTo>
                    <a:pt x="536121" y="1717222"/>
                  </a:lnTo>
                  <a:lnTo>
                    <a:pt x="715735" y="1605643"/>
                  </a:lnTo>
                  <a:lnTo>
                    <a:pt x="879021" y="1488622"/>
                  </a:lnTo>
                  <a:lnTo>
                    <a:pt x="1061357" y="1336222"/>
                  </a:lnTo>
                  <a:lnTo>
                    <a:pt x="1262742" y="1153886"/>
                  </a:lnTo>
                  <a:lnTo>
                    <a:pt x="1466850" y="952500"/>
                  </a:lnTo>
                  <a:lnTo>
                    <a:pt x="1570264" y="843643"/>
                  </a:lnTo>
                  <a:lnTo>
                    <a:pt x="1736271" y="634093"/>
                  </a:lnTo>
                  <a:lnTo>
                    <a:pt x="1836964" y="514350"/>
                  </a:lnTo>
                  <a:lnTo>
                    <a:pt x="1899557" y="429986"/>
                  </a:lnTo>
                  <a:lnTo>
                    <a:pt x="1943100" y="367393"/>
                  </a:lnTo>
                  <a:lnTo>
                    <a:pt x="1964871" y="323850"/>
                  </a:lnTo>
                  <a:lnTo>
                    <a:pt x="1994807" y="250372"/>
                  </a:lnTo>
                  <a:lnTo>
                    <a:pt x="2002971" y="204108"/>
                  </a:lnTo>
                  <a:lnTo>
                    <a:pt x="1994807" y="155122"/>
                  </a:lnTo>
                  <a:lnTo>
                    <a:pt x="1973035" y="111579"/>
                  </a:lnTo>
                  <a:lnTo>
                    <a:pt x="1943100" y="70758"/>
                  </a:lnTo>
                  <a:lnTo>
                    <a:pt x="1924050" y="46265"/>
                  </a:lnTo>
                  <a:lnTo>
                    <a:pt x="1918607" y="27215"/>
                  </a:lnTo>
                  <a:lnTo>
                    <a:pt x="1921328" y="8165"/>
                  </a:lnTo>
                  <a:lnTo>
                    <a:pt x="1932214" y="0"/>
                  </a:lnTo>
                  <a:lnTo>
                    <a:pt x="1948542" y="0"/>
                  </a:lnTo>
                  <a:lnTo>
                    <a:pt x="1992085" y="16329"/>
                  </a:lnTo>
                  <a:lnTo>
                    <a:pt x="2079171" y="65315"/>
                  </a:lnTo>
                  <a:lnTo>
                    <a:pt x="2166257" y="119743"/>
                  </a:lnTo>
                  <a:lnTo>
                    <a:pt x="2242457" y="171450"/>
                  </a:lnTo>
                  <a:lnTo>
                    <a:pt x="2296885" y="220436"/>
                  </a:lnTo>
                  <a:lnTo>
                    <a:pt x="2332264" y="263979"/>
                  </a:lnTo>
                  <a:lnTo>
                    <a:pt x="2356757" y="304800"/>
                  </a:lnTo>
                  <a:lnTo>
                    <a:pt x="2373085" y="329293"/>
                  </a:lnTo>
                  <a:lnTo>
                    <a:pt x="2375807" y="342900"/>
                  </a:lnTo>
                  <a:lnTo>
                    <a:pt x="2373085" y="372836"/>
                  </a:lnTo>
                  <a:lnTo>
                    <a:pt x="2356757" y="402772"/>
                  </a:lnTo>
                  <a:lnTo>
                    <a:pt x="2321378" y="438150"/>
                  </a:lnTo>
                  <a:lnTo>
                    <a:pt x="2266950" y="468086"/>
                  </a:lnTo>
                  <a:lnTo>
                    <a:pt x="2242457" y="487136"/>
                  </a:lnTo>
                  <a:lnTo>
                    <a:pt x="2106385" y="617765"/>
                  </a:lnTo>
                  <a:lnTo>
                    <a:pt x="1831521" y="911679"/>
                  </a:lnTo>
                  <a:lnTo>
                    <a:pt x="1668235" y="1074965"/>
                  </a:lnTo>
                  <a:lnTo>
                    <a:pt x="1515835" y="1205593"/>
                  </a:lnTo>
                  <a:lnTo>
                    <a:pt x="1368878" y="1319893"/>
                  </a:lnTo>
                  <a:lnTo>
                    <a:pt x="1211035" y="14396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7AE018AF-D6E2-4BD7-9D1E-51528A4170EF}"/>
              </a:ext>
            </a:extLst>
          </p:cNvPr>
          <p:cNvGrpSpPr/>
          <p:nvPr/>
        </p:nvGrpSpPr>
        <p:grpSpPr>
          <a:xfrm>
            <a:off x="2473325" y="1479550"/>
            <a:ext cx="4859338" cy="4473575"/>
            <a:chOff x="2473325" y="1479550"/>
            <a:chExt cx="4859338" cy="4473575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963A0F80-539F-4A74-815B-EC96D9E7FEFF}"/>
                </a:ext>
              </a:extLst>
            </p:cNvPr>
            <p:cNvSpPr/>
            <p:nvPr/>
          </p:nvSpPr>
          <p:spPr>
            <a:xfrm>
              <a:off x="2846388" y="1687513"/>
              <a:ext cx="1749425" cy="422275"/>
            </a:xfrm>
            <a:custGeom>
              <a:avLst/>
              <a:gdLst>
                <a:gd name="connsiteX0" fmla="*/ 1152525 w 1750219"/>
                <a:gd name="connsiteY0" fmla="*/ 309563 h 421482"/>
                <a:gd name="connsiteX1" fmla="*/ 807244 w 1750219"/>
                <a:gd name="connsiteY1" fmla="*/ 357188 h 421482"/>
                <a:gd name="connsiteX2" fmla="*/ 592931 w 1750219"/>
                <a:gd name="connsiteY2" fmla="*/ 381000 h 421482"/>
                <a:gd name="connsiteX3" fmla="*/ 407194 w 1750219"/>
                <a:gd name="connsiteY3" fmla="*/ 404813 h 421482"/>
                <a:gd name="connsiteX4" fmla="*/ 273844 w 1750219"/>
                <a:gd name="connsiteY4" fmla="*/ 421482 h 421482"/>
                <a:gd name="connsiteX5" fmla="*/ 254794 w 1750219"/>
                <a:gd name="connsiteY5" fmla="*/ 419100 h 421482"/>
                <a:gd name="connsiteX6" fmla="*/ 219075 w 1750219"/>
                <a:gd name="connsiteY6" fmla="*/ 411957 h 421482"/>
                <a:gd name="connsiteX7" fmla="*/ 190500 w 1750219"/>
                <a:gd name="connsiteY7" fmla="*/ 404813 h 421482"/>
                <a:gd name="connsiteX8" fmla="*/ 157162 w 1750219"/>
                <a:gd name="connsiteY8" fmla="*/ 388144 h 421482"/>
                <a:gd name="connsiteX9" fmla="*/ 135731 w 1750219"/>
                <a:gd name="connsiteY9" fmla="*/ 373857 h 421482"/>
                <a:gd name="connsiteX10" fmla="*/ 111919 w 1750219"/>
                <a:gd name="connsiteY10" fmla="*/ 352425 h 421482"/>
                <a:gd name="connsiteX11" fmla="*/ 85725 w 1750219"/>
                <a:gd name="connsiteY11" fmla="*/ 326232 h 421482"/>
                <a:gd name="connsiteX12" fmla="*/ 50006 w 1750219"/>
                <a:gd name="connsiteY12" fmla="*/ 278607 h 421482"/>
                <a:gd name="connsiteX13" fmla="*/ 23812 w 1750219"/>
                <a:gd name="connsiteY13" fmla="*/ 235744 h 421482"/>
                <a:gd name="connsiteX14" fmla="*/ 7144 w 1750219"/>
                <a:gd name="connsiteY14" fmla="*/ 192882 h 421482"/>
                <a:gd name="connsiteX15" fmla="*/ 0 w 1750219"/>
                <a:gd name="connsiteY15" fmla="*/ 171450 h 421482"/>
                <a:gd name="connsiteX16" fmla="*/ 0 w 1750219"/>
                <a:gd name="connsiteY16" fmla="*/ 152400 h 421482"/>
                <a:gd name="connsiteX17" fmla="*/ 4762 w 1750219"/>
                <a:gd name="connsiteY17" fmla="*/ 140494 h 421482"/>
                <a:gd name="connsiteX18" fmla="*/ 14287 w 1750219"/>
                <a:gd name="connsiteY18" fmla="*/ 133350 h 421482"/>
                <a:gd name="connsiteX19" fmla="*/ 26194 w 1750219"/>
                <a:gd name="connsiteY19" fmla="*/ 135732 h 421482"/>
                <a:gd name="connsiteX20" fmla="*/ 40481 w 1750219"/>
                <a:gd name="connsiteY20" fmla="*/ 150019 h 421482"/>
                <a:gd name="connsiteX21" fmla="*/ 61912 w 1750219"/>
                <a:gd name="connsiteY21" fmla="*/ 178594 h 421482"/>
                <a:gd name="connsiteX22" fmla="*/ 83344 w 1750219"/>
                <a:gd name="connsiteY22" fmla="*/ 197644 h 421482"/>
                <a:gd name="connsiteX23" fmla="*/ 116681 w 1750219"/>
                <a:gd name="connsiteY23" fmla="*/ 216694 h 421482"/>
                <a:gd name="connsiteX24" fmla="*/ 145256 w 1750219"/>
                <a:gd name="connsiteY24" fmla="*/ 228600 h 421482"/>
                <a:gd name="connsiteX25" fmla="*/ 178594 w 1750219"/>
                <a:gd name="connsiteY25" fmla="*/ 235744 h 421482"/>
                <a:gd name="connsiteX26" fmla="*/ 238125 w 1750219"/>
                <a:gd name="connsiteY26" fmla="*/ 238125 h 421482"/>
                <a:gd name="connsiteX27" fmla="*/ 400050 w 1750219"/>
                <a:gd name="connsiteY27" fmla="*/ 216694 h 421482"/>
                <a:gd name="connsiteX28" fmla="*/ 714375 w 1750219"/>
                <a:gd name="connsiteY28" fmla="*/ 173832 h 421482"/>
                <a:gd name="connsiteX29" fmla="*/ 1026319 w 1750219"/>
                <a:gd name="connsiteY29" fmla="*/ 126207 h 421482"/>
                <a:gd name="connsiteX30" fmla="*/ 1226344 w 1750219"/>
                <a:gd name="connsiteY30" fmla="*/ 90488 h 421482"/>
                <a:gd name="connsiteX31" fmla="*/ 1378744 w 1750219"/>
                <a:gd name="connsiteY31" fmla="*/ 14288 h 421482"/>
                <a:gd name="connsiteX32" fmla="*/ 1407319 w 1750219"/>
                <a:gd name="connsiteY32" fmla="*/ 0 h 421482"/>
                <a:gd name="connsiteX33" fmla="*/ 1438275 w 1750219"/>
                <a:gd name="connsiteY33" fmla="*/ 2382 h 421482"/>
                <a:gd name="connsiteX34" fmla="*/ 1493044 w 1750219"/>
                <a:gd name="connsiteY34" fmla="*/ 11907 h 421482"/>
                <a:gd name="connsiteX35" fmla="*/ 1578769 w 1750219"/>
                <a:gd name="connsiteY35" fmla="*/ 38100 h 421482"/>
                <a:gd name="connsiteX36" fmla="*/ 1643062 w 1750219"/>
                <a:gd name="connsiteY36" fmla="*/ 61913 h 421482"/>
                <a:gd name="connsiteX37" fmla="*/ 1697831 w 1750219"/>
                <a:gd name="connsiteY37" fmla="*/ 88107 h 421482"/>
                <a:gd name="connsiteX38" fmla="*/ 1716881 w 1750219"/>
                <a:gd name="connsiteY38" fmla="*/ 100013 h 421482"/>
                <a:gd name="connsiteX39" fmla="*/ 1733550 w 1750219"/>
                <a:gd name="connsiteY39" fmla="*/ 114300 h 421482"/>
                <a:gd name="connsiteX40" fmla="*/ 1745456 w 1750219"/>
                <a:gd name="connsiteY40" fmla="*/ 128588 h 421482"/>
                <a:gd name="connsiteX41" fmla="*/ 1750219 w 1750219"/>
                <a:gd name="connsiteY41" fmla="*/ 147638 h 421482"/>
                <a:gd name="connsiteX42" fmla="*/ 1740694 w 1750219"/>
                <a:gd name="connsiteY42" fmla="*/ 176213 h 421482"/>
                <a:gd name="connsiteX43" fmla="*/ 1716881 w 1750219"/>
                <a:gd name="connsiteY43" fmla="*/ 200025 h 421482"/>
                <a:gd name="connsiteX44" fmla="*/ 1669256 w 1750219"/>
                <a:gd name="connsiteY44" fmla="*/ 223838 h 421482"/>
                <a:gd name="connsiteX45" fmla="*/ 1609725 w 1750219"/>
                <a:gd name="connsiteY45" fmla="*/ 245269 h 421482"/>
                <a:gd name="connsiteX46" fmla="*/ 1524000 w 1750219"/>
                <a:gd name="connsiteY46" fmla="*/ 264319 h 421482"/>
                <a:gd name="connsiteX47" fmla="*/ 1373981 w 1750219"/>
                <a:gd name="connsiteY47" fmla="*/ 285750 h 421482"/>
                <a:gd name="connsiteX48" fmla="*/ 1152525 w 1750219"/>
                <a:gd name="connsiteY48" fmla="*/ 30956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0219" h="421482">
                  <a:moveTo>
                    <a:pt x="1152525" y="309563"/>
                  </a:moveTo>
                  <a:lnTo>
                    <a:pt x="807244" y="357188"/>
                  </a:lnTo>
                  <a:lnTo>
                    <a:pt x="592931" y="381000"/>
                  </a:lnTo>
                  <a:lnTo>
                    <a:pt x="407194" y="404813"/>
                  </a:lnTo>
                  <a:lnTo>
                    <a:pt x="273844" y="421482"/>
                  </a:lnTo>
                  <a:lnTo>
                    <a:pt x="254794" y="419100"/>
                  </a:lnTo>
                  <a:lnTo>
                    <a:pt x="219075" y="411957"/>
                  </a:lnTo>
                  <a:lnTo>
                    <a:pt x="190500" y="404813"/>
                  </a:lnTo>
                  <a:lnTo>
                    <a:pt x="157162" y="388144"/>
                  </a:lnTo>
                  <a:lnTo>
                    <a:pt x="135731" y="373857"/>
                  </a:lnTo>
                  <a:lnTo>
                    <a:pt x="111919" y="352425"/>
                  </a:lnTo>
                  <a:lnTo>
                    <a:pt x="85725" y="326232"/>
                  </a:lnTo>
                  <a:lnTo>
                    <a:pt x="50006" y="278607"/>
                  </a:lnTo>
                  <a:lnTo>
                    <a:pt x="23812" y="235744"/>
                  </a:lnTo>
                  <a:lnTo>
                    <a:pt x="7144" y="192882"/>
                  </a:lnTo>
                  <a:lnTo>
                    <a:pt x="0" y="171450"/>
                  </a:lnTo>
                  <a:lnTo>
                    <a:pt x="0" y="152400"/>
                  </a:lnTo>
                  <a:lnTo>
                    <a:pt x="4762" y="140494"/>
                  </a:lnTo>
                  <a:lnTo>
                    <a:pt x="14287" y="133350"/>
                  </a:lnTo>
                  <a:lnTo>
                    <a:pt x="26194" y="135732"/>
                  </a:lnTo>
                  <a:lnTo>
                    <a:pt x="40481" y="150019"/>
                  </a:lnTo>
                  <a:lnTo>
                    <a:pt x="61912" y="178594"/>
                  </a:lnTo>
                  <a:lnTo>
                    <a:pt x="83344" y="197644"/>
                  </a:lnTo>
                  <a:lnTo>
                    <a:pt x="116681" y="216694"/>
                  </a:lnTo>
                  <a:lnTo>
                    <a:pt x="145256" y="228600"/>
                  </a:lnTo>
                  <a:lnTo>
                    <a:pt x="178594" y="235744"/>
                  </a:lnTo>
                  <a:lnTo>
                    <a:pt x="238125" y="238125"/>
                  </a:lnTo>
                  <a:lnTo>
                    <a:pt x="400050" y="216694"/>
                  </a:lnTo>
                  <a:lnTo>
                    <a:pt x="714375" y="173832"/>
                  </a:lnTo>
                  <a:lnTo>
                    <a:pt x="1026319" y="126207"/>
                  </a:lnTo>
                  <a:lnTo>
                    <a:pt x="1226344" y="90488"/>
                  </a:lnTo>
                  <a:lnTo>
                    <a:pt x="1378744" y="14288"/>
                  </a:lnTo>
                  <a:lnTo>
                    <a:pt x="1407319" y="0"/>
                  </a:lnTo>
                  <a:lnTo>
                    <a:pt x="1438275" y="2382"/>
                  </a:lnTo>
                  <a:lnTo>
                    <a:pt x="1493044" y="11907"/>
                  </a:lnTo>
                  <a:lnTo>
                    <a:pt x="1578769" y="38100"/>
                  </a:lnTo>
                  <a:lnTo>
                    <a:pt x="1643062" y="61913"/>
                  </a:lnTo>
                  <a:lnTo>
                    <a:pt x="1697831" y="88107"/>
                  </a:lnTo>
                  <a:lnTo>
                    <a:pt x="1716881" y="100013"/>
                  </a:lnTo>
                  <a:lnTo>
                    <a:pt x="1733550" y="114300"/>
                  </a:lnTo>
                  <a:lnTo>
                    <a:pt x="1745456" y="128588"/>
                  </a:lnTo>
                  <a:lnTo>
                    <a:pt x="1750219" y="147638"/>
                  </a:lnTo>
                  <a:lnTo>
                    <a:pt x="1740694" y="176213"/>
                  </a:lnTo>
                  <a:lnTo>
                    <a:pt x="1716881" y="200025"/>
                  </a:lnTo>
                  <a:lnTo>
                    <a:pt x="1669256" y="223838"/>
                  </a:lnTo>
                  <a:lnTo>
                    <a:pt x="1609725" y="245269"/>
                  </a:lnTo>
                  <a:lnTo>
                    <a:pt x="1524000" y="264319"/>
                  </a:lnTo>
                  <a:lnTo>
                    <a:pt x="1373981" y="285750"/>
                  </a:lnTo>
                  <a:lnTo>
                    <a:pt x="11525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04E7EA7E-4743-4B19-9EBA-E1BE8514E874}"/>
                </a:ext>
              </a:extLst>
            </p:cNvPr>
            <p:cNvSpPr/>
            <p:nvPr/>
          </p:nvSpPr>
          <p:spPr>
            <a:xfrm>
              <a:off x="6176963" y="1728788"/>
              <a:ext cx="827087" cy="631825"/>
            </a:xfrm>
            <a:custGeom>
              <a:avLst/>
              <a:gdLst>
                <a:gd name="connsiteX0" fmla="*/ 516731 w 826293"/>
                <a:gd name="connsiteY0" fmla="*/ 400050 h 631031"/>
                <a:gd name="connsiteX1" fmla="*/ 459581 w 826293"/>
                <a:gd name="connsiteY1" fmla="*/ 333375 h 631031"/>
                <a:gd name="connsiteX2" fmla="*/ 411956 w 826293"/>
                <a:gd name="connsiteY2" fmla="*/ 285750 h 631031"/>
                <a:gd name="connsiteX3" fmla="*/ 352425 w 826293"/>
                <a:gd name="connsiteY3" fmla="*/ 235743 h 631031"/>
                <a:gd name="connsiteX4" fmla="*/ 280987 w 826293"/>
                <a:gd name="connsiteY4" fmla="*/ 188118 h 631031"/>
                <a:gd name="connsiteX5" fmla="*/ 197643 w 826293"/>
                <a:gd name="connsiteY5" fmla="*/ 142875 h 631031"/>
                <a:gd name="connsiteX6" fmla="*/ 119062 w 826293"/>
                <a:gd name="connsiteY6" fmla="*/ 104775 h 631031"/>
                <a:gd name="connsiteX7" fmla="*/ 33337 w 826293"/>
                <a:gd name="connsiteY7" fmla="*/ 69056 h 631031"/>
                <a:gd name="connsiteX8" fmla="*/ 11906 w 826293"/>
                <a:gd name="connsiteY8" fmla="*/ 61912 h 631031"/>
                <a:gd name="connsiteX9" fmla="*/ 2381 w 826293"/>
                <a:gd name="connsiteY9" fmla="*/ 52387 h 631031"/>
                <a:gd name="connsiteX10" fmla="*/ 0 w 826293"/>
                <a:gd name="connsiteY10" fmla="*/ 33337 h 631031"/>
                <a:gd name="connsiteX11" fmla="*/ 2381 w 826293"/>
                <a:gd name="connsiteY11" fmla="*/ 21431 h 631031"/>
                <a:gd name="connsiteX12" fmla="*/ 19050 w 826293"/>
                <a:gd name="connsiteY12" fmla="*/ 4762 h 631031"/>
                <a:gd name="connsiteX13" fmla="*/ 42862 w 826293"/>
                <a:gd name="connsiteY13" fmla="*/ 0 h 631031"/>
                <a:gd name="connsiteX14" fmla="*/ 166687 w 826293"/>
                <a:gd name="connsiteY14" fmla="*/ 7143 h 631031"/>
                <a:gd name="connsiteX15" fmla="*/ 321468 w 826293"/>
                <a:gd name="connsiteY15" fmla="*/ 26193 h 631031"/>
                <a:gd name="connsiteX16" fmla="*/ 409575 w 826293"/>
                <a:gd name="connsiteY16" fmla="*/ 47625 h 631031"/>
                <a:gd name="connsiteX17" fmla="*/ 500062 w 826293"/>
                <a:gd name="connsiteY17" fmla="*/ 76200 h 631031"/>
                <a:gd name="connsiteX18" fmla="*/ 590550 w 826293"/>
                <a:gd name="connsiteY18" fmla="*/ 109537 h 631031"/>
                <a:gd name="connsiteX19" fmla="*/ 642937 w 826293"/>
                <a:gd name="connsiteY19" fmla="*/ 130968 h 631031"/>
                <a:gd name="connsiteX20" fmla="*/ 697706 w 826293"/>
                <a:gd name="connsiteY20" fmla="*/ 188118 h 631031"/>
                <a:gd name="connsiteX21" fmla="*/ 742950 w 826293"/>
                <a:gd name="connsiteY21" fmla="*/ 252412 h 631031"/>
                <a:gd name="connsiteX22" fmla="*/ 781050 w 826293"/>
                <a:gd name="connsiteY22" fmla="*/ 309562 h 631031"/>
                <a:gd name="connsiteX23" fmla="*/ 807243 w 826293"/>
                <a:gd name="connsiteY23" fmla="*/ 369093 h 631031"/>
                <a:gd name="connsiteX24" fmla="*/ 821531 w 826293"/>
                <a:gd name="connsiteY24" fmla="*/ 416718 h 631031"/>
                <a:gd name="connsiteX25" fmla="*/ 826293 w 826293"/>
                <a:gd name="connsiteY25" fmla="*/ 488156 h 631031"/>
                <a:gd name="connsiteX26" fmla="*/ 821531 w 826293"/>
                <a:gd name="connsiteY26" fmla="*/ 545306 h 631031"/>
                <a:gd name="connsiteX27" fmla="*/ 802481 w 826293"/>
                <a:gd name="connsiteY27" fmla="*/ 588168 h 631031"/>
                <a:gd name="connsiteX28" fmla="*/ 776287 w 826293"/>
                <a:gd name="connsiteY28" fmla="*/ 609600 h 631031"/>
                <a:gd name="connsiteX29" fmla="*/ 745331 w 826293"/>
                <a:gd name="connsiteY29" fmla="*/ 623887 h 631031"/>
                <a:gd name="connsiteX30" fmla="*/ 716756 w 826293"/>
                <a:gd name="connsiteY30" fmla="*/ 631031 h 631031"/>
                <a:gd name="connsiteX31" fmla="*/ 692943 w 826293"/>
                <a:gd name="connsiteY31" fmla="*/ 631031 h 631031"/>
                <a:gd name="connsiteX32" fmla="*/ 673893 w 826293"/>
                <a:gd name="connsiteY32" fmla="*/ 621506 h 631031"/>
                <a:gd name="connsiteX33" fmla="*/ 638175 w 826293"/>
                <a:gd name="connsiteY33" fmla="*/ 588168 h 631031"/>
                <a:gd name="connsiteX34" fmla="*/ 609600 w 826293"/>
                <a:gd name="connsiteY34" fmla="*/ 554831 h 631031"/>
                <a:gd name="connsiteX35" fmla="*/ 576262 w 826293"/>
                <a:gd name="connsiteY35" fmla="*/ 504825 h 631031"/>
                <a:gd name="connsiteX36" fmla="*/ 559593 w 826293"/>
                <a:gd name="connsiteY36" fmla="*/ 461962 h 631031"/>
                <a:gd name="connsiteX37" fmla="*/ 516731 w 826293"/>
                <a:gd name="connsiteY37" fmla="*/ 400050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6293" h="631031">
                  <a:moveTo>
                    <a:pt x="516731" y="400050"/>
                  </a:moveTo>
                  <a:lnTo>
                    <a:pt x="459581" y="333375"/>
                  </a:lnTo>
                  <a:lnTo>
                    <a:pt x="411956" y="285750"/>
                  </a:lnTo>
                  <a:lnTo>
                    <a:pt x="352425" y="235743"/>
                  </a:lnTo>
                  <a:lnTo>
                    <a:pt x="280987" y="188118"/>
                  </a:lnTo>
                  <a:lnTo>
                    <a:pt x="197643" y="142875"/>
                  </a:lnTo>
                  <a:lnTo>
                    <a:pt x="119062" y="104775"/>
                  </a:lnTo>
                  <a:lnTo>
                    <a:pt x="33337" y="69056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3337"/>
                  </a:lnTo>
                  <a:lnTo>
                    <a:pt x="2381" y="21431"/>
                  </a:lnTo>
                  <a:lnTo>
                    <a:pt x="19050" y="4762"/>
                  </a:lnTo>
                  <a:lnTo>
                    <a:pt x="42862" y="0"/>
                  </a:lnTo>
                  <a:lnTo>
                    <a:pt x="166687" y="7143"/>
                  </a:lnTo>
                  <a:lnTo>
                    <a:pt x="321468" y="26193"/>
                  </a:lnTo>
                  <a:lnTo>
                    <a:pt x="409575" y="47625"/>
                  </a:lnTo>
                  <a:lnTo>
                    <a:pt x="500062" y="76200"/>
                  </a:lnTo>
                  <a:lnTo>
                    <a:pt x="590550" y="109537"/>
                  </a:lnTo>
                  <a:lnTo>
                    <a:pt x="642937" y="130968"/>
                  </a:lnTo>
                  <a:lnTo>
                    <a:pt x="697706" y="188118"/>
                  </a:lnTo>
                  <a:lnTo>
                    <a:pt x="742950" y="252412"/>
                  </a:lnTo>
                  <a:lnTo>
                    <a:pt x="781050" y="309562"/>
                  </a:lnTo>
                  <a:lnTo>
                    <a:pt x="807243" y="369093"/>
                  </a:lnTo>
                  <a:lnTo>
                    <a:pt x="821531" y="416718"/>
                  </a:lnTo>
                  <a:lnTo>
                    <a:pt x="826293" y="488156"/>
                  </a:lnTo>
                  <a:lnTo>
                    <a:pt x="821531" y="545306"/>
                  </a:lnTo>
                  <a:lnTo>
                    <a:pt x="802481" y="588168"/>
                  </a:lnTo>
                  <a:lnTo>
                    <a:pt x="776287" y="609600"/>
                  </a:lnTo>
                  <a:lnTo>
                    <a:pt x="745331" y="623887"/>
                  </a:lnTo>
                  <a:lnTo>
                    <a:pt x="716756" y="631031"/>
                  </a:lnTo>
                  <a:lnTo>
                    <a:pt x="692943" y="631031"/>
                  </a:lnTo>
                  <a:lnTo>
                    <a:pt x="673893" y="621506"/>
                  </a:lnTo>
                  <a:lnTo>
                    <a:pt x="638175" y="588168"/>
                  </a:lnTo>
                  <a:lnTo>
                    <a:pt x="609600" y="554831"/>
                  </a:lnTo>
                  <a:lnTo>
                    <a:pt x="576262" y="504825"/>
                  </a:lnTo>
                  <a:lnTo>
                    <a:pt x="559593" y="461962"/>
                  </a:lnTo>
                  <a:lnTo>
                    <a:pt x="51673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8CAFB7DA-15EB-4392-983B-B674E3C79DEF}"/>
                </a:ext>
              </a:extLst>
            </p:cNvPr>
            <p:cNvSpPr/>
            <p:nvPr/>
          </p:nvSpPr>
          <p:spPr>
            <a:xfrm rot="16200000">
              <a:off x="2151857" y="2369344"/>
              <a:ext cx="2114550" cy="1328737"/>
            </a:xfrm>
            <a:custGeom>
              <a:avLst/>
              <a:gdLst>
                <a:gd name="connsiteX0" fmla="*/ 695325 w 2114550"/>
                <a:gd name="connsiteY0" fmla="*/ 714375 h 1328738"/>
                <a:gd name="connsiteX1" fmla="*/ 497681 w 2114550"/>
                <a:gd name="connsiteY1" fmla="*/ 554832 h 1328738"/>
                <a:gd name="connsiteX2" fmla="*/ 392906 w 2114550"/>
                <a:gd name="connsiteY2" fmla="*/ 461963 h 1328738"/>
                <a:gd name="connsiteX3" fmla="*/ 257175 w 2114550"/>
                <a:gd name="connsiteY3" fmla="*/ 335757 h 1328738"/>
                <a:gd name="connsiteX4" fmla="*/ 142875 w 2114550"/>
                <a:gd name="connsiteY4" fmla="*/ 214313 h 1328738"/>
                <a:gd name="connsiteX5" fmla="*/ 69056 w 2114550"/>
                <a:gd name="connsiteY5" fmla="*/ 128588 h 1328738"/>
                <a:gd name="connsiteX6" fmla="*/ 14288 w 2114550"/>
                <a:gd name="connsiteY6" fmla="*/ 66675 h 1328738"/>
                <a:gd name="connsiteX7" fmla="*/ 2381 w 2114550"/>
                <a:gd name="connsiteY7" fmla="*/ 42863 h 1328738"/>
                <a:gd name="connsiteX8" fmla="*/ 0 w 2114550"/>
                <a:gd name="connsiteY8" fmla="*/ 19050 h 1328738"/>
                <a:gd name="connsiteX9" fmla="*/ 4763 w 2114550"/>
                <a:gd name="connsiteY9" fmla="*/ 4763 h 1328738"/>
                <a:gd name="connsiteX10" fmla="*/ 23813 w 2114550"/>
                <a:gd name="connsiteY10" fmla="*/ 0 h 1328738"/>
                <a:gd name="connsiteX11" fmla="*/ 52388 w 2114550"/>
                <a:gd name="connsiteY11" fmla="*/ 7144 h 1328738"/>
                <a:gd name="connsiteX12" fmla="*/ 126206 w 2114550"/>
                <a:gd name="connsiteY12" fmla="*/ 73819 h 1328738"/>
                <a:gd name="connsiteX13" fmla="*/ 200025 w 2114550"/>
                <a:gd name="connsiteY13" fmla="*/ 142875 h 1328738"/>
                <a:gd name="connsiteX14" fmla="*/ 307181 w 2114550"/>
                <a:gd name="connsiteY14" fmla="*/ 230982 h 1328738"/>
                <a:gd name="connsiteX15" fmla="*/ 545306 w 2114550"/>
                <a:gd name="connsiteY15" fmla="*/ 407194 h 1328738"/>
                <a:gd name="connsiteX16" fmla="*/ 721519 w 2114550"/>
                <a:gd name="connsiteY16" fmla="*/ 521494 h 1328738"/>
                <a:gd name="connsiteX17" fmla="*/ 900113 w 2114550"/>
                <a:gd name="connsiteY17" fmla="*/ 628650 h 1328738"/>
                <a:gd name="connsiteX18" fmla="*/ 1047750 w 2114550"/>
                <a:gd name="connsiteY18" fmla="*/ 707232 h 1328738"/>
                <a:gd name="connsiteX19" fmla="*/ 1243013 w 2114550"/>
                <a:gd name="connsiteY19" fmla="*/ 800100 h 1328738"/>
                <a:gd name="connsiteX20" fmla="*/ 1452563 w 2114550"/>
                <a:gd name="connsiteY20" fmla="*/ 892969 h 1328738"/>
                <a:gd name="connsiteX21" fmla="*/ 1564481 w 2114550"/>
                <a:gd name="connsiteY21" fmla="*/ 935832 h 1328738"/>
                <a:gd name="connsiteX22" fmla="*/ 1676400 w 2114550"/>
                <a:gd name="connsiteY22" fmla="*/ 971550 h 1328738"/>
                <a:gd name="connsiteX23" fmla="*/ 1754981 w 2114550"/>
                <a:gd name="connsiteY23" fmla="*/ 990600 h 1328738"/>
                <a:gd name="connsiteX24" fmla="*/ 1790700 w 2114550"/>
                <a:gd name="connsiteY24" fmla="*/ 995363 h 1328738"/>
                <a:gd name="connsiteX25" fmla="*/ 1826419 w 2114550"/>
                <a:gd name="connsiteY25" fmla="*/ 995363 h 1328738"/>
                <a:gd name="connsiteX26" fmla="*/ 1878806 w 2114550"/>
                <a:gd name="connsiteY26" fmla="*/ 995363 h 1328738"/>
                <a:gd name="connsiteX27" fmla="*/ 1933575 w 2114550"/>
                <a:gd name="connsiteY27" fmla="*/ 988219 h 1328738"/>
                <a:gd name="connsiteX28" fmla="*/ 1976438 w 2114550"/>
                <a:gd name="connsiteY28" fmla="*/ 976313 h 1328738"/>
                <a:gd name="connsiteX29" fmla="*/ 2085975 w 2114550"/>
                <a:gd name="connsiteY29" fmla="*/ 895350 h 1328738"/>
                <a:gd name="connsiteX30" fmla="*/ 2114550 w 2114550"/>
                <a:gd name="connsiteY30" fmla="*/ 1071563 h 1328738"/>
                <a:gd name="connsiteX31" fmla="*/ 1976438 w 2114550"/>
                <a:gd name="connsiteY31" fmla="*/ 1193007 h 1328738"/>
                <a:gd name="connsiteX32" fmla="*/ 1907381 w 2114550"/>
                <a:gd name="connsiteY32" fmla="*/ 1252538 h 1328738"/>
                <a:gd name="connsiteX33" fmla="*/ 1807369 w 2114550"/>
                <a:gd name="connsiteY33" fmla="*/ 1328738 h 1328738"/>
                <a:gd name="connsiteX34" fmla="*/ 1790700 w 2114550"/>
                <a:gd name="connsiteY34" fmla="*/ 1328738 h 1328738"/>
                <a:gd name="connsiteX35" fmla="*/ 1747838 w 2114550"/>
                <a:gd name="connsiteY35" fmla="*/ 1316832 h 1328738"/>
                <a:gd name="connsiteX36" fmla="*/ 1693069 w 2114550"/>
                <a:gd name="connsiteY36" fmla="*/ 1295400 h 1328738"/>
                <a:gd name="connsiteX37" fmla="*/ 1662113 w 2114550"/>
                <a:gd name="connsiteY37" fmla="*/ 1276350 h 1328738"/>
                <a:gd name="connsiteX38" fmla="*/ 1624013 w 2114550"/>
                <a:gd name="connsiteY38" fmla="*/ 1245394 h 1328738"/>
                <a:gd name="connsiteX39" fmla="*/ 1593056 w 2114550"/>
                <a:gd name="connsiteY39" fmla="*/ 1226344 h 1328738"/>
                <a:gd name="connsiteX40" fmla="*/ 1388269 w 2114550"/>
                <a:gd name="connsiteY40" fmla="*/ 1135857 h 1328738"/>
                <a:gd name="connsiteX41" fmla="*/ 1212056 w 2114550"/>
                <a:gd name="connsiteY41" fmla="*/ 1050132 h 1328738"/>
                <a:gd name="connsiteX42" fmla="*/ 1088231 w 2114550"/>
                <a:gd name="connsiteY42" fmla="*/ 995363 h 1328738"/>
                <a:gd name="connsiteX43" fmla="*/ 945356 w 2114550"/>
                <a:gd name="connsiteY43" fmla="*/ 897732 h 1328738"/>
                <a:gd name="connsiteX44" fmla="*/ 695325 w 2114550"/>
                <a:gd name="connsiteY44" fmla="*/ 71437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14550" h="1328738">
                  <a:moveTo>
                    <a:pt x="695325" y="714375"/>
                  </a:moveTo>
                  <a:lnTo>
                    <a:pt x="497681" y="554832"/>
                  </a:lnTo>
                  <a:lnTo>
                    <a:pt x="392906" y="461963"/>
                  </a:lnTo>
                  <a:lnTo>
                    <a:pt x="257175" y="335757"/>
                  </a:lnTo>
                  <a:lnTo>
                    <a:pt x="142875" y="214313"/>
                  </a:lnTo>
                  <a:lnTo>
                    <a:pt x="69056" y="128588"/>
                  </a:lnTo>
                  <a:lnTo>
                    <a:pt x="14288" y="66675"/>
                  </a:lnTo>
                  <a:lnTo>
                    <a:pt x="2381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52388" y="7144"/>
                  </a:lnTo>
                  <a:lnTo>
                    <a:pt x="126206" y="73819"/>
                  </a:lnTo>
                  <a:lnTo>
                    <a:pt x="200025" y="142875"/>
                  </a:lnTo>
                  <a:lnTo>
                    <a:pt x="307181" y="230982"/>
                  </a:lnTo>
                  <a:lnTo>
                    <a:pt x="545306" y="407194"/>
                  </a:lnTo>
                  <a:lnTo>
                    <a:pt x="721519" y="521494"/>
                  </a:lnTo>
                  <a:lnTo>
                    <a:pt x="900113" y="628650"/>
                  </a:lnTo>
                  <a:lnTo>
                    <a:pt x="1047750" y="707232"/>
                  </a:lnTo>
                  <a:lnTo>
                    <a:pt x="1243013" y="800100"/>
                  </a:lnTo>
                  <a:lnTo>
                    <a:pt x="1452563" y="892969"/>
                  </a:lnTo>
                  <a:lnTo>
                    <a:pt x="1564481" y="935832"/>
                  </a:lnTo>
                  <a:lnTo>
                    <a:pt x="1676400" y="971550"/>
                  </a:lnTo>
                  <a:lnTo>
                    <a:pt x="1754981" y="990600"/>
                  </a:lnTo>
                  <a:lnTo>
                    <a:pt x="1790700" y="995363"/>
                  </a:lnTo>
                  <a:lnTo>
                    <a:pt x="1826419" y="995363"/>
                  </a:lnTo>
                  <a:lnTo>
                    <a:pt x="1878806" y="995363"/>
                  </a:lnTo>
                  <a:lnTo>
                    <a:pt x="1933575" y="988219"/>
                  </a:lnTo>
                  <a:lnTo>
                    <a:pt x="1976438" y="976313"/>
                  </a:lnTo>
                  <a:lnTo>
                    <a:pt x="2085975" y="895350"/>
                  </a:lnTo>
                  <a:lnTo>
                    <a:pt x="2114550" y="1071563"/>
                  </a:lnTo>
                  <a:lnTo>
                    <a:pt x="1976438" y="1193007"/>
                  </a:lnTo>
                  <a:lnTo>
                    <a:pt x="1907381" y="1252538"/>
                  </a:lnTo>
                  <a:lnTo>
                    <a:pt x="1807369" y="1328738"/>
                  </a:lnTo>
                  <a:lnTo>
                    <a:pt x="1790700" y="1328738"/>
                  </a:lnTo>
                  <a:lnTo>
                    <a:pt x="1747838" y="1316832"/>
                  </a:lnTo>
                  <a:lnTo>
                    <a:pt x="1693069" y="1295400"/>
                  </a:lnTo>
                  <a:lnTo>
                    <a:pt x="1662113" y="1276350"/>
                  </a:lnTo>
                  <a:lnTo>
                    <a:pt x="1624013" y="1245394"/>
                  </a:lnTo>
                  <a:lnTo>
                    <a:pt x="1593056" y="1226344"/>
                  </a:lnTo>
                  <a:lnTo>
                    <a:pt x="1388269" y="1135857"/>
                  </a:lnTo>
                  <a:lnTo>
                    <a:pt x="1212056" y="1050132"/>
                  </a:lnTo>
                  <a:lnTo>
                    <a:pt x="1088231" y="995363"/>
                  </a:lnTo>
                  <a:lnTo>
                    <a:pt x="945356" y="897732"/>
                  </a:lnTo>
                  <a:lnTo>
                    <a:pt x="695325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FFE22CCC-8C76-4557-A6A4-C572C6B60374}"/>
                </a:ext>
              </a:extLst>
            </p:cNvPr>
            <p:cNvSpPr/>
            <p:nvPr/>
          </p:nvSpPr>
          <p:spPr>
            <a:xfrm>
              <a:off x="3452813" y="2760663"/>
              <a:ext cx="1060450" cy="334962"/>
            </a:xfrm>
            <a:custGeom>
              <a:avLst/>
              <a:gdLst>
                <a:gd name="connsiteX0" fmla="*/ 364331 w 1059656"/>
                <a:gd name="connsiteY0" fmla="*/ 221456 h 335756"/>
                <a:gd name="connsiteX1" fmla="*/ 0 w 1059656"/>
                <a:gd name="connsiteY1" fmla="*/ 250031 h 335756"/>
                <a:gd name="connsiteX2" fmla="*/ 64293 w 1059656"/>
                <a:gd name="connsiteY2" fmla="*/ 90487 h 335756"/>
                <a:gd name="connsiteX3" fmla="*/ 192881 w 1059656"/>
                <a:gd name="connsiteY3" fmla="*/ 83344 h 335756"/>
                <a:gd name="connsiteX4" fmla="*/ 388143 w 1059656"/>
                <a:gd name="connsiteY4" fmla="*/ 57150 h 335756"/>
                <a:gd name="connsiteX5" fmla="*/ 650081 w 1059656"/>
                <a:gd name="connsiteY5" fmla="*/ 19050 h 335756"/>
                <a:gd name="connsiteX6" fmla="*/ 754856 w 1059656"/>
                <a:gd name="connsiteY6" fmla="*/ 0 h 335756"/>
                <a:gd name="connsiteX7" fmla="*/ 790575 w 1059656"/>
                <a:gd name="connsiteY7" fmla="*/ 11906 h 335756"/>
                <a:gd name="connsiteX8" fmla="*/ 833437 w 1059656"/>
                <a:gd name="connsiteY8" fmla="*/ 30956 h 335756"/>
                <a:gd name="connsiteX9" fmla="*/ 878681 w 1059656"/>
                <a:gd name="connsiteY9" fmla="*/ 61912 h 335756"/>
                <a:gd name="connsiteX10" fmla="*/ 919162 w 1059656"/>
                <a:gd name="connsiteY10" fmla="*/ 95250 h 335756"/>
                <a:gd name="connsiteX11" fmla="*/ 940593 w 1059656"/>
                <a:gd name="connsiteY11" fmla="*/ 111919 h 335756"/>
                <a:gd name="connsiteX12" fmla="*/ 990600 w 1059656"/>
                <a:gd name="connsiteY12" fmla="*/ 150019 h 335756"/>
                <a:gd name="connsiteX13" fmla="*/ 1026318 w 1059656"/>
                <a:gd name="connsiteY13" fmla="*/ 178594 h 335756"/>
                <a:gd name="connsiteX14" fmla="*/ 1045368 w 1059656"/>
                <a:gd name="connsiteY14" fmla="*/ 195262 h 335756"/>
                <a:gd name="connsiteX15" fmla="*/ 1054893 w 1059656"/>
                <a:gd name="connsiteY15" fmla="*/ 211931 h 335756"/>
                <a:gd name="connsiteX16" fmla="*/ 1059656 w 1059656"/>
                <a:gd name="connsiteY16" fmla="*/ 233362 h 335756"/>
                <a:gd name="connsiteX17" fmla="*/ 1052512 w 1059656"/>
                <a:gd name="connsiteY17" fmla="*/ 269081 h 335756"/>
                <a:gd name="connsiteX18" fmla="*/ 1026318 w 1059656"/>
                <a:gd name="connsiteY18" fmla="*/ 304800 h 335756"/>
                <a:gd name="connsiteX19" fmla="*/ 1000125 w 1059656"/>
                <a:gd name="connsiteY19" fmla="*/ 335756 h 335756"/>
                <a:gd name="connsiteX20" fmla="*/ 685800 w 1059656"/>
                <a:gd name="connsiteY20" fmla="*/ 245269 h 335756"/>
                <a:gd name="connsiteX21" fmla="*/ 671512 w 1059656"/>
                <a:gd name="connsiteY21" fmla="*/ 228600 h 335756"/>
                <a:gd name="connsiteX22" fmla="*/ 652462 w 1059656"/>
                <a:gd name="connsiteY22" fmla="*/ 211931 h 335756"/>
                <a:gd name="connsiteX23" fmla="*/ 626268 w 1059656"/>
                <a:gd name="connsiteY23" fmla="*/ 202406 h 335756"/>
                <a:gd name="connsiteX24" fmla="*/ 364331 w 1059656"/>
                <a:gd name="connsiteY24" fmla="*/ 2214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9656" h="335756">
                  <a:moveTo>
                    <a:pt x="364331" y="221456"/>
                  </a:moveTo>
                  <a:lnTo>
                    <a:pt x="0" y="250031"/>
                  </a:lnTo>
                  <a:lnTo>
                    <a:pt x="64293" y="90487"/>
                  </a:lnTo>
                  <a:lnTo>
                    <a:pt x="192881" y="83344"/>
                  </a:lnTo>
                  <a:lnTo>
                    <a:pt x="388143" y="57150"/>
                  </a:lnTo>
                  <a:lnTo>
                    <a:pt x="650081" y="19050"/>
                  </a:lnTo>
                  <a:lnTo>
                    <a:pt x="754856" y="0"/>
                  </a:lnTo>
                  <a:lnTo>
                    <a:pt x="790575" y="11906"/>
                  </a:lnTo>
                  <a:lnTo>
                    <a:pt x="833437" y="30956"/>
                  </a:lnTo>
                  <a:lnTo>
                    <a:pt x="878681" y="61912"/>
                  </a:lnTo>
                  <a:lnTo>
                    <a:pt x="919162" y="95250"/>
                  </a:lnTo>
                  <a:lnTo>
                    <a:pt x="940593" y="111919"/>
                  </a:lnTo>
                  <a:lnTo>
                    <a:pt x="990600" y="150019"/>
                  </a:lnTo>
                  <a:lnTo>
                    <a:pt x="1026318" y="178594"/>
                  </a:lnTo>
                  <a:lnTo>
                    <a:pt x="1045368" y="195262"/>
                  </a:lnTo>
                  <a:lnTo>
                    <a:pt x="1054893" y="211931"/>
                  </a:lnTo>
                  <a:lnTo>
                    <a:pt x="1059656" y="233362"/>
                  </a:lnTo>
                  <a:lnTo>
                    <a:pt x="1052512" y="269081"/>
                  </a:lnTo>
                  <a:lnTo>
                    <a:pt x="1026318" y="304800"/>
                  </a:lnTo>
                  <a:lnTo>
                    <a:pt x="1000125" y="335756"/>
                  </a:lnTo>
                  <a:lnTo>
                    <a:pt x="685800" y="245269"/>
                  </a:lnTo>
                  <a:lnTo>
                    <a:pt x="671512" y="228600"/>
                  </a:lnTo>
                  <a:lnTo>
                    <a:pt x="652462" y="211931"/>
                  </a:lnTo>
                  <a:lnTo>
                    <a:pt x="626268" y="202406"/>
                  </a:lnTo>
                  <a:lnTo>
                    <a:pt x="36433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307AF48A-1EFA-4D88-9FFD-E7E97EF7F74A}"/>
                </a:ext>
              </a:extLst>
            </p:cNvPr>
            <p:cNvSpPr/>
            <p:nvPr/>
          </p:nvSpPr>
          <p:spPr>
            <a:xfrm rot="16200000">
              <a:off x="2004219" y="3394869"/>
              <a:ext cx="2933700" cy="1995488"/>
            </a:xfrm>
            <a:custGeom>
              <a:avLst/>
              <a:gdLst>
                <a:gd name="connsiteX0" fmla="*/ 1461455 w 2933480"/>
                <a:gd name="connsiteY0" fmla="*/ 1453526 h 1995295"/>
                <a:gd name="connsiteX1" fmla="*/ 1205105 w 2933480"/>
                <a:gd name="connsiteY1" fmla="*/ 1294960 h 1995295"/>
                <a:gd name="connsiteX2" fmla="*/ 1012183 w 2933480"/>
                <a:gd name="connsiteY2" fmla="*/ 1157536 h 1995295"/>
                <a:gd name="connsiteX3" fmla="*/ 872116 w 2933480"/>
                <a:gd name="connsiteY3" fmla="*/ 1046539 h 1995295"/>
                <a:gd name="connsiteX4" fmla="*/ 710907 w 2933480"/>
                <a:gd name="connsiteY4" fmla="*/ 911758 h 1995295"/>
                <a:gd name="connsiteX5" fmla="*/ 544412 w 2933480"/>
                <a:gd name="connsiteY5" fmla="*/ 742620 h 1995295"/>
                <a:gd name="connsiteX6" fmla="*/ 425487 w 2933480"/>
                <a:gd name="connsiteY6" fmla="*/ 615767 h 1995295"/>
                <a:gd name="connsiteX7" fmla="*/ 298634 w 2933480"/>
                <a:gd name="connsiteY7" fmla="*/ 467771 h 1995295"/>
                <a:gd name="connsiteX8" fmla="*/ 216708 w 2933480"/>
                <a:gd name="connsiteY8" fmla="*/ 359418 h 1995295"/>
                <a:gd name="connsiteX9" fmla="*/ 116282 w 2933480"/>
                <a:gd name="connsiteY9" fmla="*/ 224636 h 1995295"/>
                <a:gd name="connsiteX10" fmla="*/ 63427 w 2933480"/>
                <a:gd name="connsiteY10" fmla="*/ 145353 h 1995295"/>
                <a:gd name="connsiteX11" fmla="*/ 10571 w 2933480"/>
                <a:gd name="connsiteY11" fmla="*/ 55499 h 1995295"/>
                <a:gd name="connsiteX12" fmla="*/ 0 w 2933480"/>
                <a:gd name="connsiteY12" fmla="*/ 31714 h 1995295"/>
                <a:gd name="connsiteX13" fmla="*/ 0 w 2933480"/>
                <a:gd name="connsiteY13" fmla="*/ 15857 h 1995295"/>
                <a:gd name="connsiteX14" fmla="*/ 2643 w 2933480"/>
                <a:gd name="connsiteY14" fmla="*/ 5286 h 1995295"/>
                <a:gd name="connsiteX15" fmla="*/ 13214 w 2933480"/>
                <a:gd name="connsiteY15" fmla="*/ 0 h 1995295"/>
                <a:gd name="connsiteX16" fmla="*/ 29071 w 2933480"/>
                <a:gd name="connsiteY16" fmla="*/ 2643 h 1995295"/>
                <a:gd name="connsiteX17" fmla="*/ 55498 w 2933480"/>
                <a:gd name="connsiteY17" fmla="*/ 10571 h 1995295"/>
                <a:gd name="connsiteX18" fmla="*/ 76641 w 2933480"/>
                <a:gd name="connsiteY18" fmla="*/ 26428 h 1995295"/>
                <a:gd name="connsiteX19" fmla="*/ 142710 w 2933480"/>
                <a:gd name="connsiteY19" fmla="*/ 108354 h 1995295"/>
                <a:gd name="connsiteX20" fmla="*/ 216708 w 2933480"/>
                <a:gd name="connsiteY20" fmla="*/ 198208 h 1995295"/>
                <a:gd name="connsiteX21" fmla="*/ 325061 w 2933480"/>
                <a:gd name="connsiteY21" fmla="*/ 317133 h 1995295"/>
                <a:gd name="connsiteX22" fmla="*/ 480985 w 2933480"/>
                <a:gd name="connsiteY22" fmla="*/ 475700 h 1995295"/>
                <a:gd name="connsiteX23" fmla="*/ 631623 w 2933480"/>
                <a:gd name="connsiteY23" fmla="*/ 621052 h 1995295"/>
                <a:gd name="connsiteX24" fmla="*/ 795475 w 2933480"/>
                <a:gd name="connsiteY24" fmla="*/ 761119 h 1995295"/>
                <a:gd name="connsiteX25" fmla="*/ 922329 w 2933480"/>
                <a:gd name="connsiteY25" fmla="*/ 861545 h 1995295"/>
                <a:gd name="connsiteX26" fmla="*/ 1046539 w 2933480"/>
                <a:gd name="connsiteY26" fmla="*/ 946114 h 1995295"/>
                <a:gd name="connsiteX27" fmla="*/ 1239461 w 2933480"/>
                <a:gd name="connsiteY27" fmla="*/ 1067681 h 1995295"/>
                <a:gd name="connsiteX28" fmla="*/ 1453526 w 2933480"/>
                <a:gd name="connsiteY28" fmla="*/ 1191892 h 1995295"/>
                <a:gd name="connsiteX29" fmla="*/ 1654377 w 2933480"/>
                <a:gd name="connsiteY29" fmla="*/ 1292317 h 1995295"/>
                <a:gd name="connsiteX30" fmla="*/ 1752160 w 2933480"/>
                <a:gd name="connsiteY30" fmla="*/ 1337244 h 1995295"/>
                <a:gd name="connsiteX31" fmla="*/ 1966224 w 2933480"/>
                <a:gd name="connsiteY31" fmla="*/ 1429741 h 1995295"/>
                <a:gd name="connsiteX32" fmla="*/ 2182932 w 2933480"/>
                <a:gd name="connsiteY32" fmla="*/ 1511667 h 1995295"/>
                <a:gd name="connsiteX33" fmla="*/ 2370569 w 2933480"/>
                <a:gd name="connsiteY33" fmla="*/ 1569808 h 1995295"/>
                <a:gd name="connsiteX34" fmla="*/ 2515922 w 2933480"/>
                <a:gd name="connsiteY34" fmla="*/ 1609450 h 1995295"/>
                <a:gd name="connsiteX35" fmla="*/ 2648060 w 2933480"/>
                <a:gd name="connsiteY35" fmla="*/ 1641163 h 1995295"/>
                <a:gd name="connsiteX36" fmla="*/ 2761700 w 2933480"/>
                <a:gd name="connsiteY36" fmla="*/ 1667591 h 1995295"/>
                <a:gd name="connsiteX37" fmla="*/ 2819841 w 2933480"/>
                <a:gd name="connsiteY37" fmla="*/ 1675519 h 1995295"/>
                <a:gd name="connsiteX38" fmla="*/ 2933480 w 2933480"/>
                <a:gd name="connsiteY38" fmla="*/ 1649092 h 1995295"/>
                <a:gd name="connsiteX39" fmla="*/ 2811912 w 2933480"/>
                <a:gd name="connsiteY39" fmla="*/ 1995295 h 1995295"/>
                <a:gd name="connsiteX40" fmla="*/ 2761700 w 2933480"/>
                <a:gd name="connsiteY40" fmla="*/ 1979439 h 1995295"/>
                <a:gd name="connsiteX41" fmla="*/ 2513279 w 2933480"/>
                <a:gd name="connsiteY41" fmla="*/ 1889584 h 1995295"/>
                <a:gd name="connsiteX42" fmla="*/ 2293929 w 2933480"/>
                <a:gd name="connsiteY42" fmla="*/ 1820872 h 1995295"/>
                <a:gd name="connsiteX43" fmla="*/ 2085149 w 2933480"/>
                <a:gd name="connsiteY43" fmla="*/ 1746874 h 1995295"/>
                <a:gd name="connsiteX44" fmla="*/ 1916012 w 2933480"/>
                <a:gd name="connsiteY44" fmla="*/ 1678162 h 1995295"/>
                <a:gd name="connsiteX45" fmla="*/ 1738946 w 2933480"/>
                <a:gd name="connsiteY45" fmla="*/ 1596236 h 1995295"/>
                <a:gd name="connsiteX46" fmla="*/ 1461455 w 2933480"/>
                <a:gd name="connsiteY46" fmla="*/ 1453526 h 19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33480" h="1995295">
                  <a:moveTo>
                    <a:pt x="1461455" y="1453526"/>
                  </a:moveTo>
                  <a:lnTo>
                    <a:pt x="1205105" y="1294960"/>
                  </a:lnTo>
                  <a:lnTo>
                    <a:pt x="1012183" y="1157536"/>
                  </a:lnTo>
                  <a:lnTo>
                    <a:pt x="872116" y="1046539"/>
                  </a:lnTo>
                  <a:lnTo>
                    <a:pt x="710907" y="911758"/>
                  </a:lnTo>
                  <a:lnTo>
                    <a:pt x="544412" y="742620"/>
                  </a:lnTo>
                  <a:lnTo>
                    <a:pt x="425487" y="615767"/>
                  </a:lnTo>
                  <a:lnTo>
                    <a:pt x="298634" y="467771"/>
                  </a:lnTo>
                  <a:lnTo>
                    <a:pt x="216708" y="359418"/>
                  </a:lnTo>
                  <a:lnTo>
                    <a:pt x="116282" y="224636"/>
                  </a:lnTo>
                  <a:lnTo>
                    <a:pt x="63427" y="145353"/>
                  </a:lnTo>
                  <a:lnTo>
                    <a:pt x="10571" y="55499"/>
                  </a:lnTo>
                  <a:lnTo>
                    <a:pt x="0" y="31714"/>
                  </a:lnTo>
                  <a:lnTo>
                    <a:pt x="0" y="15857"/>
                  </a:lnTo>
                  <a:lnTo>
                    <a:pt x="2643" y="5286"/>
                  </a:lnTo>
                  <a:lnTo>
                    <a:pt x="13214" y="0"/>
                  </a:lnTo>
                  <a:lnTo>
                    <a:pt x="29071" y="2643"/>
                  </a:lnTo>
                  <a:lnTo>
                    <a:pt x="55498" y="10571"/>
                  </a:lnTo>
                  <a:lnTo>
                    <a:pt x="76641" y="26428"/>
                  </a:lnTo>
                  <a:lnTo>
                    <a:pt x="142710" y="108354"/>
                  </a:lnTo>
                  <a:lnTo>
                    <a:pt x="216708" y="198208"/>
                  </a:lnTo>
                  <a:lnTo>
                    <a:pt x="325061" y="317133"/>
                  </a:lnTo>
                  <a:lnTo>
                    <a:pt x="480985" y="475700"/>
                  </a:lnTo>
                  <a:lnTo>
                    <a:pt x="631623" y="621052"/>
                  </a:lnTo>
                  <a:lnTo>
                    <a:pt x="795475" y="761119"/>
                  </a:lnTo>
                  <a:lnTo>
                    <a:pt x="922329" y="861545"/>
                  </a:lnTo>
                  <a:lnTo>
                    <a:pt x="1046539" y="946114"/>
                  </a:lnTo>
                  <a:lnTo>
                    <a:pt x="1239461" y="1067681"/>
                  </a:lnTo>
                  <a:lnTo>
                    <a:pt x="1453526" y="1191892"/>
                  </a:lnTo>
                  <a:lnTo>
                    <a:pt x="1654377" y="1292317"/>
                  </a:lnTo>
                  <a:lnTo>
                    <a:pt x="1752160" y="1337244"/>
                  </a:lnTo>
                  <a:lnTo>
                    <a:pt x="1966224" y="1429741"/>
                  </a:lnTo>
                  <a:lnTo>
                    <a:pt x="2182932" y="1511667"/>
                  </a:lnTo>
                  <a:lnTo>
                    <a:pt x="2370569" y="1569808"/>
                  </a:lnTo>
                  <a:lnTo>
                    <a:pt x="2515922" y="1609450"/>
                  </a:lnTo>
                  <a:lnTo>
                    <a:pt x="2648060" y="1641163"/>
                  </a:lnTo>
                  <a:lnTo>
                    <a:pt x="2761700" y="1667591"/>
                  </a:lnTo>
                  <a:lnTo>
                    <a:pt x="2819841" y="1675519"/>
                  </a:lnTo>
                  <a:lnTo>
                    <a:pt x="2933480" y="1649092"/>
                  </a:lnTo>
                  <a:lnTo>
                    <a:pt x="2811912" y="1995295"/>
                  </a:lnTo>
                  <a:lnTo>
                    <a:pt x="2761700" y="1979439"/>
                  </a:lnTo>
                  <a:lnTo>
                    <a:pt x="2513279" y="1889584"/>
                  </a:lnTo>
                  <a:lnTo>
                    <a:pt x="2293929" y="1820872"/>
                  </a:lnTo>
                  <a:lnTo>
                    <a:pt x="2085149" y="1746874"/>
                  </a:lnTo>
                  <a:lnTo>
                    <a:pt x="1916012" y="1678162"/>
                  </a:lnTo>
                  <a:lnTo>
                    <a:pt x="1738946" y="1596236"/>
                  </a:lnTo>
                  <a:lnTo>
                    <a:pt x="1461455" y="145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AEDC8DB-ECAF-4C95-A992-10BC32D01936}"/>
                </a:ext>
              </a:extLst>
            </p:cNvPr>
            <p:cNvSpPr/>
            <p:nvPr/>
          </p:nvSpPr>
          <p:spPr>
            <a:xfrm>
              <a:off x="3117850" y="3649663"/>
              <a:ext cx="725488" cy="625475"/>
            </a:xfrm>
            <a:custGeom>
              <a:avLst/>
              <a:gdLst>
                <a:gd name="connsiteX0" fmla="*/ 352425 w 726282"/>
                <a:gd name="connsiteY0" fmla="*/ 335757 h 623888"/>
                <a:gd name="connsiteX1" fmla="*/ 283369 w 726282"/>
                <a:gd name="connsiteY1" fmla="*/ 257175 h 623888"/>
                <a:gd name="connsiteX2" fmla="*/ 250032 w 726282"/>
                <a:gd name="connsiteY2" fmla="*/ 221457 h 623888"/>
                <a:gd name="connsiteX3" fmla="*/ 183357 w 726282"/>
                <a:gd name="connsiteY3" fmla="*/ 166688 h 623888"/>
                <a:gd name="connsiteX4" fmla="*/ 128588 w 726282"/>
                <a:gd name="connsiteY4" fmla="*/ 121444 h 623888"/>
                <a:gd name="connsiteX5" fmla="*/ 52388 w 726282"/>
                <a:gd name="connsiteY5" fmla="*/ 71438 h 623888"/>
                <a:gd name="connsiteX6" fmla="*/ 11907 w 726282"/>
                <a:gd name="connsiteY6" fmla="*/ 45244 h 623888"/>
                <a:gd name="connsiteX7" fmla="*/ 0 w 726282"/>
                <a:gd name="connsiteY7" fmla="*/ 33338 h 623888"/>
                <a:gd name="connsiteX8" fmla="*/ 0 w 726282"/>
                <a:gd name="connsiteY8" fmla="*/ 16669 h 623888"/>
                <a:gd name="connsiteX9" fmla="*/ 9525 w 726282"/>
                <a:gd name="connsiteY9" fmla="*/ 2382 h 623888"/>
                <a:gd name="connsiteX10" fmla="*/ 47625 w 726282"/>
                <a:gd name="connsiteY10" fmla="*/ 0 h 623888"/>
                <a:gd name="connsiteX11" fmla="*/ 107157 w 726282"/>
                <a:gd name="connsiteY11" fmla="*/ 7144 h 623888"/>
                <a:gd name="connsiteX12" fmla="*/ 183357 w 726282"/>
                <a:gd name="connsiteY12" fmla="*/ 23813 h 623888"/>
                <a:gd name="connsiteX13" fmla="*/ 283369 w 726282"/>
                <a:gd name="connsiteY13" fmla="*/ 45244 h 623888"/>
                <a:gd name="connsiteX14" fmla="*/ 357188 w 726282"/>
                <a:gd name="connsiteY14" fmla="*/ 66675 h 623888"/>
                <a:gd name="connsiteX15" fmla="*/ 419100 w 726282"/>
                <a:gd name="connsiteY15" fmla="*/ 95250 h 623888"/>
                <a:gd name="connsiteX16" fmla="*/ 476250 w 726282"/>
                <a:gd name="connsiteY16" fmla="*/ 123825 h 623888"/>
                <a:gd name="connsiteX17" fmla="*/ 519113 w 726282"/>
                <a:gd name="connsiteY17" fmla="*/ 147638 h 623888"/>
                <a:gd name="connsiteX18" fmla="*/ 552450 w 726282"/>
                <a:gd name="connsiteY18" fmla="*/ 173832 h 623888"/>
                <a:gd name="connsiteX19" fmla="*/ 573882 w 726282"/>
                <a:gd name="connsiteY19" fmla="*/ 200025 h 623888"/>
                <a:gd name="connsiteX20" fmla="*/ 602457 w 726282"/>
                <a:gd name="connsiteY20" fmla="*/ 233363 h 623888"/>
                <a:gd name="connsiteX21" fmla="*/ 642938 w 726282"/>
                <a:gd name="connsiteY21" fmla="*/ 309563 h 623888"/>
                <a:gd name="connsiteX22" fmla="*/ 676275 w 726282"/>
                <a:gd name="connsiteY22" fmla="*/ 390525 h 623888"/>
                <a:gd name="connsiteX23" fmla="*/ 726282 w 726282"/>
                <a:gd name="connsiteY23" fmla="*/ 545307 h 623888"/>
                <a:gd name="connsiteX24" fmla="*/ 669132 w 726282"/>
                <a:gd name="connsiteY24" fmla="*/ 595313 h 623888"/>
                <a:gd name="connsiteX25" fmla="*/ 619125 w 726282"/>
                <a:gd name="connsiteY25" fmla="*/ 614363 h 623888"/>
                <a:gd name="connsiteX26" fmla="*/ 585788 w 726282"/>
                <a:gd name="connsiteY26" fmla="*/ 621507 h 623888"/>
                <a:gd name="connsiteX27" fmla="*/ 550069 w 726282"/>
                <a:gd name="connsiteY27" fmla="*/ 623888 h 623888"/>
                <a:gd name="connsiteX28" fmla="*/ 528638 w 726282"/>
                <a:gd name="connsiteY28" fmla="*/ 609600 h 623888"/>
                <a:gd name="connsiteX29" fmla="*/ 504825 w 726282"/>
                <a:gd name="connsiteY29" fmla="*/ 583407 h 623888"/>
                <a:gd name="connsiteX30" fmla="*/ 473869 w 726282"/>
                <a:gd name="connsiteY30" fmla="*/ 540544 h 623888"/>
                <a:gd name="connsiteX31" fmla="*/ 450057 w 726282"/>
                <a:gd name="connsiteY31" fmla="*/ 488157 h 623888"/>
                <a:gd name="connsiteX32" fmla="*/ 426244 w 726282"/>
                <a:gd name="connsiteY32" fmla="*/ 440532 h 623888"/>
                <a:gd name="connsiteX33" fmla="*/ 352425 w 726282"/>
                <a:gd name="connsiteY33" fmla="*/ 335757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6282" h="623888">
                  <a:moveTo>
                    <a:pt x="352425" y="335757"/>
                  </a:moveTo>
                  <a:lnTo>
                    <a:pt x="283369" y="257175"/>
                  </a:lnTo>
                  <a:lnTo>
                    <a:pt x="250032" y="221457"/>
                  </a:lnTo>
                  <a:lnTo>
                    <a:pt x="183357" y="166688"/>
                  </a:lnTo>
                  <a:lnTo>
                    <a:pt x="128588" y="121444"/>
                  </a:lnTo>
                  <a:lnTo>
                    <a:pt x="52388" y="71438"/>
                  </a:lnTo>
                  <a:lnTo>
                    <a:pt x="11907" y="45244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9525" y="2382"/>
                  </a:lnTo>
                  <a:lnTo>
                    <a:pt x="47625" y="0"/>
                  </a:lnTo>
                  <a:lnTo>
                    <a:pt x="107157" y="7144"/>
                  </a:lnTo>
                  <a:lnTo>
                    <a:pt x="183357" y="23813"/>
                  </a:lnTo>
                  <a:lnTo>
                    <a:pt x="283369" y="45244"/>
                  </a:lnTo>
                  <a:lnTo>
                    <a:pt x="357188" y="66675"/>
                  </a:lnTo>
                  <a:lnTo>
                    <a:pt x="419100" y="95250"/>
                  </a:lnTo>
                  <a:lnTo>
                    <a:pt x="476250" y="123825"/>
                  </a:lnTo>
                  <a:lnTo>
                    <a:pt x="519113" y="147638"/>
                  </a:lnTo>
                  <a:lnTo>
                    <a:pt x="552450" y="173832"/>
                  </a:lnTo>
                  <a:lnTo>
                    <a:pt x="573882" y="200025"/>
                  </a:lnTo>
                  <a:lnTo>
                    <a:pt x="602457" y="233363"/>
                  </a:lnTo>
                  <a:lnTo>
                    <a:pt x="642938" y="309563"/>
                  </a:lnTo>
                  <a:lnTo>
                    <a:pt x="676275" y="390525"/>
                  </a:lnTo>
                  <a:lnTo>
                    <a:pt x="726282" y="545307"/>
                  </a:lnTo>
                  <a:lnTo>
                    <a:pt x="669132" y="595313"/>
                  </a:lnTo>
                  <a:lnTo>
                    <a:pt x="619125" y="614363"/>
                  </a:lnTo>
                  <a:lnTo>
                    <a:pt x="585788" y="621507"/>
                  </a:lnTo>
                  <a:lnTo>
                    <a:pt x="550069" y="623888"/>
                  </a:lnTo>
                  <a:lnTo>
                    <a:pt x="528638" y="609600"/>
                  </a:lnTo>
                  <a:lnTo>
                    <a:pt x="504825" y="583407"/>
                  </a:lnTo>
                  <a:lnTo>
                    <a:pt x="473869" y="540544"/>
                  </a:lnTo>
                  <a:lnTo>
                    <a:pt x="450057" y="488157"/>
                  </a:lnTo>
                  <a:lnTo>
                    <a:pt x="426244" y="440532"/>
                  </a:lnTo>
                  <a:lnTo>
                    <a:pt x="352425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BF9048BB-2806-426F-A438-94FCED40E73C}"/>
                </a:ext>
              </a:extLst>
            </p:cNvPr>
            <p:cNvSpPr/>
            <p:nvPr/>
          </p:nvSpPr>
          <p:spPr>
            <a:xfrm>
              <a:off x="4486275" y="2133600"/>
              <a:ext cx="2022475" cy="608013"/>
            </a:xfrm>
            <a:custGeom>
              <a:avLst/>
              <a:gdLst>
                <a:gd name="connsiteX0" fmla="*/ 1445419 w 2021681"/>
                <a:gd name="connsiteY0" fmla="*/ 290513 h 607219"/>
                <a:gd name="connsiteX1" fmla="*/ 1173956 w 2021681"/>
                <a:gd name="connsiteY1" fmla="*/ 364331 h 607219"/>
                <a:gd name="connsiteX2" fmla="*/ 954881 w 2021681"/>
                <a:gd name="connsiteY2" fmla="*/ 428625 h 607219"/>
                <a:gd name="connsiteX3" fmla="*/ 762000 w 2021681"/>
                <a:gd name="connsiteY3" fmla="*/ 481013 h 607219"/>
                <a:gd name="connsiteX4" fmla="*/ 569119 w 2021681"/>
                <a:gd name="connsiteY4" fmla="*/ 545306 h 607219"/>
                <a:gd name="connsiteX5" fmla="*/ 457200 w 2021681"/>
                <a:gd name="connsiteY5" fmla="*/ 588169 h 607219"/>
                <a:gd name="connsiteX6" fmla="*/ 416719 w 2021681"/>
                <a:gd name="connsiteY6" fmla="*/ 602456 h 607219"/>
                <a:gd name="connsiteX7" fmla="*/ 390525 w 2021681"/>
                <a:gd name="connsiteY7" fmla="*/ 607219 h 607219"/>
                <a:gd name="connsiteX8" fmla="*/ 340519 w 2021681"/>
                <a:gd name="connsiteY8" fmla="*/ 604838 h 607219"/>
                <a:gd name="connsiteX9" fmla="*/ 307181 w 2021681"/>
                <a:gd name="connsiteY9" fmla="*/ 595313 h 607219"/>
                <a:gd name="connsiteX10" fmla="*/ 266700 w 2021681"/>
                <a:gd name="connsiteY10" fmla="*/ 581025 h 607219"/>
                <a:gd name="connsiteX11" fmla="*/ 230981 w 2021681"/>
                <a:gd name="connsiteY11" fmla="*/ 561975 h 607219"/>
                <a:gd name="connsiteX12" fmla="*/ 178594 w 2021681"/>
                <a:gd name="connsiteY12" fmla="*/ 526256 h 607219"/>
                <a:gd name="connsiteX13" fmla="*/ 130969 w 2021681"/>
                <a:gd name="connsiteY13" fmla="*/ 485775 h 607219"/>
                <a:gd name="connsiteX14" fmla="*/ 66675 w 2021681"/>
                <a:gd name="connsiteY14" fmla="*/ 411956 h 607219"/>
                <a:gd name="connsiteX15" fmla="*/ 30956 w 2021681"/>
                <a:gd name="connsiteY15" fmla="*/ 369094 h 607219"/>
                <a:gd name="connsiteX16" fmla="*/ 9525 w 2021681"/>
                <a:gd name="connsiteY16" fmla="*/ 338138 h 607219"/>
                <a:gd name="connsiteX17" fmla="*/ 2381 w 2021681"/>
                <a:gd name="connsiteY17" fmla="*/ 309563 h 607219"/>
                <a:gd name="connsiteX18" fmla="*/ 0 w 2021681"/>
                <a:gd name="connsiteY18" fmla="*/ 295275 h 607219"/>
                <a:gd name="connsiteX19" fmla="*/ 4763 w 2021681"/>
                <a:gd name="connsiteY19" fmla="*/ 280988 h 607219"/>
                <a:gd name="connsiteX20" fmla="*/ 16669 w 2021681"/>
                <a:gd name="connsiteY20" fmla="*/ 273844 h 607219"/>
                <a:gd name="connsiteX21" fmla="*/ 33338 w 2021681"/>
                <a:gd name="connsiteY21" fmla="*/ 273844 h 607219"/>
                <a:gd name="connsiteX22" fmla="*/ 61913 w 2021681"/>
                <a:gd name="connsiteY22" fmla="*/ 283369 h 607219"/>
                <a:gd name="connsiteX23" fmla="*/ 111919 w 2021681"/>
                <a:gd name="connsiteY23" fmla="*/ 307181 h 607219"/>
                <a:gd name="connsiteX24" fmla="*/ 161925 w 2021681"/>
                <a:gd name="connsiteY24" fmla="*/ 328613 h 607219"/>
                <a:gd name="connsiteX25" fmla="*/ 226219 w 2021681"/>
                <a:gd name="connsiteY25" fmla="*/ 352425 h 607219"/>
                <a:gd name="connsiteX26" fmla="*/ 283369 w 2021681"/>
                <a:gd name="connsiteY26" fmla="*/ 369094 h 607219"/>
                <a:gd name="connsiteX27" fmla="*/ 338138 w 2021681"/>
                <a:gd name="connsiteY27" fmla="*/ 378619 h 607219"/>
                <a:gd name="connsiteX28" fmla="*/ 388144 w 2021681"/>
                <a:gd name="connsiteY28" fmla="*/ 376238 h 607219"/>
                <a:gd name="connsiteX29" fmla="*/ 626269 w 2021681"/>
                <a:gd name="connsiteY29" fmla="*/ 326231 h 607219"/>
                <a:gd name="connsiteX30" fmla="*/ 926306 w 2021681"/>
                <a:gd name="connsiteY30" fmla="*/ 247650 h 607219"/>
                <a:gd name="connsiteX31" fmla="*/ 1188244 w 2021681"/>
                <a:gd name="connsiteY31" fmla="*/ 178594 h 607219"/>
                <a:gd name="connsiteX32" fmla="*/ 1328738 w 2021681"/>
                <a:gd name="connsiteY32" fmla="*/ 145256 h 607219"/>
                <a:gd name="connsiteX33" fmla="*/ 1390650 w 2021681"/>
                <a:gd name="connsiteY33" fmla="*/ 128588 h 607219"/>
                <a:gd name="connsiteX34" fmla="*/ 1488281 w 2021681"/>
                <a:gd name="connsiteY34" fmla="*/ 95250 h 607219"/>
                <a:gd name="connsiteX35" fmla="*/ 1593056 w 2021681"/>
                <a:gd name="connsiteY35" fmla="*/ 54769 h 607219"/>
                <a:gd name="connsiteX36" fmla="*/ 1735931 w 2021681"/>
                <a:gd name="connsiteY36" fmla="*/ 0 h 607219"/>
                <a:gd name="connsiteX37" fmla="*/ 1804988 w 2021681"/>
                <a:gd name="connsiteY37" fmla="*/ 4763 h 607219"/>
                <a:gd name="connsiteX38" fmla="*/ 1864519 w 2021681"/>
                <a:gd name="connsiteY38" fmla="*/ 14288 h 607219"/>
                <a:gd name="connsiteX39" fmla="*/ 1895475 w 2021681"/>
                <a:gd name="connsiteY39" fmla="*/ 23813 h 607219"/>
                <a:gd name="connsiteX40" fmla="*/ 1938338 w 2021681"/>
                <a:gd name="connsiteY40" fmla="*/ 40481 h 607219"/>
                <a:gd name="connsiteX41" fmla="*/ 1971675 w 2021681"/>
                <a:gd name="connsiteY41" fmla="*/ 59531 h 607219"/>
                <a:gd name="connsiteX42" fmla="*/ 1993106 w 2021681"/>
                <a:gd name="connsiteY42" fmla="*/ 78581 h 607219"/>
                <a:gd name="connsiteX43" fmla="*/ 2007394 w 2021681"/>
                <a:gd name="connsiteY43" fmla="*/ 95250 h 607219"/>
                <a:gd name="connsiteX44" fmla="*/ 2016919 w 2021681"/>
                <a:gd name="connsiteY44" fmla="*/ 116681 h 607219"/>
                <a:gd name="connsiteX45" fmla="*/ 2021681 w 2021681"/>
                <a:gd name="connsiteY45" fmla="*/ 138113 h 607219"/>
                <a:gd name="connsiteX46" fmla="*/ 2016919 w 2021681"/>
                <a:gd name="connsiteY46" fmla="*/ 157163 h 607219"/>
                <a:gd name="connsiteX47" fmla="*/ 1990725 w 2021681"/>
                <a:gd name="connsiteY47" fmla="*/ 180975 h 607219"/>
                <a:gd name="connsiteX48" fmla="*/ 1952625 w 2021681"/>
                <a:gd name="connsiteY48" fmla="*/ 197644 h 607219"/>
                <a:gd name="connsiteX49" fmla="*/ 1900238 w 2021681"/>
                <a:gd name="connsiteY49" fmla="*/ 207169 h 607219"/>
                <a:gd name="connsiteX50" fmla="*/ 1776413 w 2021681"/>
                <a:gd name="connsiteY50" fmla="*/ 226219 h 607219"/>
                <a:gd name="connsiteX51" fmla="*/ 1619250 w 2021681"/>
                <a:gd name="connsiteY51" fmla="*/ 254794 h 607219"/>
                <a:gd name="connsiteX52" fmla="*/ 1445419 w 2021681"/>
                <a:gd name="connsiteY52" fmla="*/ 2905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1681" h="607219">
                  <a:moveTo>
                    <a:pt x="1445419" y="290513"/>
                  </a:moveTo>
                  <a:lnTo>
                    <a:pt x="1173956" y="364331"/>
                  </a:lnTo>
                  <a:lnTo>
                    <a:pt x="954881" y="428625"/>
                  </a:lnTo>
                  <a:lnTo>
                    <a:pt x="762000" y="481013"/>
                  </a:lnTo>
                  <a:lnTo>
                    <a:pt x="569119" y="545306"/>
                  </a:lnTo>
                  <a:lnTo>
                    <a:pt x="457200" y="588169"/>
                  </a:lnTo>
                  <a:lnTo>
                    <a:pt x="416719" y="602456"/>
                  </a:lnTo>
                  <a:lnTo>
                    <a:pt x="390525" y="607219"/>
                  </a:lnTo>
                  <a:lnTo>
                    <a:pt x="340519" y="604838"/>
                  </a:lnTo>
                  <a:lnTo>
                    <a:pt x="307181" y="595313"/>
                  </a:lnTo>
                  <a:lnTo>
                    <a:pt x="266700" y="581025"/>
                  </a:lnTo>
                  <a:lnTo>
                    <a:pt x="230981" y="561975"/>
                  </a:lnTo>
                  <a:lnTo>
                    <a:pt x="178594" y="526256"/>
                  </a:lnTo>
                  <a:lnTo>
                    <a:pt x="130969" y="485775"/>
                  </a:lnTo>
                  <a:lnTo>
                    <a:pt x="66675" y="411956"/>
                  </a:lnTo>
                  <a:lnTo>
                    <a:pt x="30956" y="369094"/>
                  </a:lnTo>
                  <a:lnTo>
                    <a:pt x="9525" y="338138"/>
                  </a:lnTo>
                  <a:lnTo>
                    <a:pt x="2381" y="309563"/>
                  </a:lnTo>
                  <a:lnTo>
                    <a:pt x="0" y="295275"/>
                  </a:lnTo>
                  <a:lnTo>
                    <a:pt x="4763" y="280988"/>
                  </a:lnTo>
                  <a:lnTo>
                    <a:pt x="16669" y="273844"/>
                  </a:lnTo>
                  <a:lnTo>
                    <a:pt x="33338" y="273844"/>
                  </a:lnTo>
                  <a:lnTo>
                    <a:pt x="61913" y="283369"/>
                  </a:lnTo>
                  <a:lnTo>
                    <a:pt x="111919" y="307181"/>
                  </a:lnTo>
                  <a:lnTo>
                    <a:pt x="161925" y="328613"/>
                  </a:lnTo>
                  <a:lnTo>
                    <a:pt x="226219" y="352425"/>
                  </a:lnTo>
                  <a:lnTo>
                    <a:pt x="283369" y="369094"/>
                  </a:lnTo>
                  <a:lnTo>
                    <a:pt x="338138" y="378619"/>
                  </a:lnTo>
                  <a:lnTo>
                    <a:pt x="388144" y="376238"/>
                  </a:lnTo>
                  <a:lnTo>
                    <a:pt x="626269" y="326231"/>
                  </a:lnTo>
                  <a:lnTo>
                    <a:pt x="926306" y="247650"/>
                  </a:lnTo>
                  <a:lnTo>
                    <a:pt x="1188244" y="178594"/>
                  </a:lnTo>
                  <a:lnTo>
                    <a:pt x="1328738" y="145256"/>
                  </a:lnTo>
                  <a:lnTo>
                    <a:pt x="1390650" y="128588"/>
                  </a:lnTo>
                  <a:lnTo>
                    <a:pt x="1488281" y="95250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804988" y="4763"/>
                  </a:lnTo>
                  <a:lnTo>
                    <a:pt x="1864519" y="14288"/>
                  </a:lnTo>
                  <a:lnTo>
                    <a:pt x="1895475" y="23813"/>
                  </a:lnTo>
                  <a:lnTo>
                    <a:pt x="1938338" y="40481"/>
                  </a:lnTo>
                  <a:lnTo>
                    <a:pt x="1971675" y="59531"/>
                  </a:lnTo>
                  <a:lnTo>
                    <a:pt x="1993106" y="78581"/>
                  </a:lnTo>
                  <a:lnTo>
                    <a:pt x="2007394" y="95250"/>
                  </a:lnTo>
                  <a:lnTo>
                    <a:pt x="2016919" y="116681"/>
                  </a:lnTo>
                  <a:lnTo>
                    <a:pt x="2021681" y="138113"/>
                  </a:lnTo>
                  <a:lnTo>
                    <a:pt x="2016919" y="157163"/>
                  </a:lnTo>
                  <a:lnTo>
                    <a:pt x="1990725" y="180975"/>
                  </a:lnTo>
                  <a:lnTo>
                    <a:pt x="1952625" y="197644"/>
                  </a:lnTo>
                  <a:lnTo>
                    <a:pt x="1900238" y="207169"/>
                  </a:lnTo>
                  <a:lnTo>
                    <a:pt x="1776413" y="226219"/>
                  </a:lnTo>
                  <a:lnTo>
                    <a:pt x="1619250" y="254794"/>
                  </a:lnTo>
                  <a:lnTo>
                    <a:pt x="14454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08AA6552-A0D6-4927-8B34-9ABB4F0A326C}"/>
                </a:ext>
              </a:extLst>
            </p:cNvPr>
            <p:cNvSpPr/>
            <p:nvPr/>
          </p:nvSpPr>
          <p:spPr>
            <a:xfrm>
              <a:off x="4575175" y="2714625"/>
              <a:ext cx="2058988" cy="693738"/>
            </a:xfrm>
            <a:custGeom>
              <a:avLst/>
              <a:gdLst>
                <a:gd name="connsiteX0" fmla="*/ 1485900 w 2059782"/>
                <a:gd name="connsiteY0" fmla="*/ 323850 h 692944"/>
                <a:gd name="connsiteX1" fmla="*/ 1197769 w 2059782"/>
                <a:gd name="connsiteY1" fmla="*/ 407194 h 692944"/>
                <a:gd name="connsiteX2" fmla="*/ 1019175 w 2059782"/>
                <a:gd name="connsiteY2" fmla="*/ 445294 h 692944"/>
                <a:gd name="connsiteX3" fmla="*/ 862013 w 2059782"/>
                <a:gd name="connsiteY3" fmla="*/ 502444 h 692944"/>
                <a:gd name="connsiteX4" fmla="*/ 650082 w 2059782"/>
                <a:gd name="connsiteY4" fmla="*/ 585788 h 692944"/>
                <a:gd name="connsiteX5" fmla="*/ 478632 w 2059782"/>
                <a:gd name="connsiteY5" fmla="*/ 652463 h 692944"/>
                <a:gd name="connsiteX6" fmla="*/ 419100 w 2059782"/>
                <a:gd name="connsiteY6" fmla="*/ 678656 h 692944"/>
                <a:gd name="connsiteX7" fmla="*/ 385763 w 2059782"/>
                <a:gd name="connsiteY7" fmla="*/ 690563 h 692944"/>
                <a:gd name="connsiteX8" fmla="*/ 361950 w 2059782"/>
                <a:gd name="connsiteY8" fmla="*/ 692944 h 692944"/>
                <a:gd name="connsiteX9" fmla="*/ 338138 w 2059782"/>
                <a:gd name="connsiteY9" fmla="*/ 692944 h 692944"/>
                <a:gd name="connsiteX10" fmla="*/ 309563 w 2059782"/>
                <a:gd name="connsiteY10" fmla="*/ 688181 h 692944"/>
                <a:gd name="connsiteX11" fmla="*/ 288132 w 2059782"/>
                <a:gd name="connsiteY11" fmla="*/ 681038 h 692944"/>
                <a:gd name="connsiteX12" fmla="*/ 254794 w 2059782"/>
                <a:gd name="connsiteY12" fmla="*/ 669131 h 692944"/>
                <a:gd name="connsiteX13" fmla="*/ 204788 w 2059782"/>
                <a:gd name="connsiteY13" fmla="*/ 640556 h 692944"/>
                <a:gd name="connsiteX14" fmla="*/ 135732 w 2059782"/>
                <a:gd name="connsiteY14" fmla="*/ 588169 h 692944"/>
                <a:gd name="connsiteX15" fmla="*/ 76200 w 2059782"/>
                <a:gd name="connsiteY15" fmla="*/ 528638 h 692944"/>
                <a:gd name="connsiteX16" fmla="*/ 35719 w 2059782"/>
                <a:gd name="connsiteY16" fmla="*/ 485775 h 692944"/>
                <a:gd name="connsiteX17" fmla="*/ 14288 w 2059782"/>
                <a:gd name="connsiteY17" fmla="*/ 454819 h 692944"/>
                <a:gd name="connsiteX18" fmla="*/ 0 w 2059782"/>
                <a:gd name="connsiteY18" fmla="*/ 423863 h 692944"/>
                <a:gd name="connsiteX19" fmla="*/ 0 w 2059782"/>
                <a:gd name="connsiteY19" fmla="*/ 407194 h 692944"/>
                <a:gd name="connsiteX20" fmla="*/ 7144 w 2059782"/>
                <a:gd name="connsiteY20" fmla="*/ 392906 h 692944"/>
                <a:gd name="connsiteX21" fmla="*/ 26194 w 2059782"/>
                <a:gd name="connsiteY21" fmla="*/ 390525 h 692944"/>
                <a:gd name="connsiteX22" fmla="*/ 52388 w 2059782"/>
                <a:gd name="connsiteY22" fmla="*/ 400050 h 692944"/>
                <a:gd name="connsiteX23" fmla="*/ 126207 w 2059782"/>
                <a:gd name="connsiteY23" fmla="*/ 428625 h 692944"/>
                <a:gd name="connsiteX24" fmla="*/ 190500 w 2059782"/>
                <a:gd name="connsiteY24" fmla="*/ 450056 h 692944"/>
                <a:gd name="connsiteX25" fmla="*/ 252413 w 2059782"/>
                <a:gd name="connsiteY25" fmla="*/ 464344 h 692944"/>
                <a:gd name="connsiteX26" fmla="*/ 290513 w 2059782"/>
                <a:gd name="connsiteY26" fmla="*/ 471488 h 692944"/>
                <a:gd name="connsiteX27" fmla="*/ 335757 w 2059782"/>
                <a:gd name="connsiteY27" fmla="*/ 473869 h 692944"/>
                <a:gd name="connsiteX28" fmla="*/ 390525 w 2059782"/>
                <a:gd name="connsiteY28" fmla="*/ 466725 h 692944"/>
                <a:gd name="connsiteX29" fmla="*/ 592932 w 2059782"/>
                <a:gd name="connsiteY29" fmla="*/ 414338 h 692944"/>
                <a:gd name="connsiteX30" fmla="*/ 800100 w 2059782"/>
                <a:gd name="connsiteY30" fmla="*/ 350044 h 692944"/>
                <a:gd name="connsiteX31" fmla="*/ 978694 w 2059782"/>
                <a:gd name="connsiteY31" fmla="*/ 288131 h 692944"/>
                <a:gd name="connsiteX32" fmla="*/ 1176338 w 2059782"/>
                <a:gd name="connsiteY32" fmla="*/ 226219 h 692944"/>
                <a:gd name="connsiteX33" fmla="*/ 1350169 w 2059782"/>
                <a:gd name="connsiteY33" fmla="*/ 166688 h 692944"/>
                <a:gd name="connsiteX34" fmla="*/ 1528763 w 2059782"/>
                <a:gd name="connsiteY34" fmla="*/ 90488 h 692944"/>
                <a:gd name="connsiteX35" fmla="*/ 1557338 w 2059782"/>
                <a:gd name="connsiteY35" fmla="*/ 64294 h 692944"/>
                <a:gd name="connsiteX36" fmla="*/ 1590675 w 2059782"/>
                <a:gd name="connsiteY36" fmla="*/ 38100 h 692944"/>
                <a:gd name="connsiteX37" fmla="*/ 1624013 w 2059782"/>
                <a:gd name="connsiteY37" fmla="*/ 16669 h 692944"/>
                <a:gd name="connsiteX38" fmla="*/ 1662113 w 2059782"/>
                <a:gd name="connsiteY38" fmla="*/ 0 h 692944"/>
                <a:gd name="connsiteX39" fmla="*/ 1678782 w 2059782"/>
                <a:gd name="connsiteY39" fmla="*/ 0 h 692944"/>
                <a:gd name="connsiteX40" fmla="*/ 1743075 w 2059782"/>
                <a:gd name="connsiteY40" fmla="*/ 7144 h 692944"/>
                <a:gd name="connsiteX41" fmla="*/ 1847850 w 2059782"/>
                <a:gd name="connsiteY41" fmla="*/ 28575 h 692944"/>
                <a:gd name="connsiteX42" fmla="*/ 1921669 w 2059782"/>
                <a:gd name="connsiteY42" fmla="*/ 47625 h 692944"/>
                <a:gd name="connsiteX43" fmla="*/ 1962150 w 2059782"/>
                <a:gd name="connsiteY43" fmla="*/ 57150 h 692944"/>
                <a:gd name="connsiteX44" fmla="*/ 1985963 w 2059782"/>
                <a:gd name="connsiteY44" fmla="*/ 69056 h 692944"/>
                <a:gd name="connsiteX45" fmla="*/ 2016919 w 2059782"/>
                <a:gd name="connsiteY45" fmla="*/ 90488 h 692944"/>
                <a:gd name="connsiteX46" fmla="*/ 2040732 w 2059782"/>
                <a:gd name="connsiteY46" fmla="*/ 109538 h 692944"/>
                <a:gd name="connsiteX47" fmla="*/ 2055019 w 2059782"/>
                <a:gd name="connsiteY47" fmla="*/ 130969 h 692944"/>
                <a:gd name="connsiteX48" fmla="*/ 2059782 w 2059782"/>
                <a:gd name="connsiteY48" fmla="*/ 152400 h 692944"/>
                <a:gd name="connsiteX49" fmla="*/ 2055019 w 2059782"/>
                <a:gd name="connsiteY49" fmla="*/ 173831 h 692944"/>
                <a:gd name="connsiteX50" fmla="*/ 2043113 w 2059782"/>
                <a:gd name="connsiteY50" fmla="*/ 192881 h 692944"/>
                <a:gd name="connsiteX51" fmla="*/ 2007394 w 2059782"/>
                <a:gd name="connsiteY51" fmla="*/ 211931 h 692944"/>
                <a:gd name="connsiteX52" fmla="*/ 1833563 w 2059782"/>
                <a:gd name="connsiteY52" fmla="*/ 245269 h 692944"/>
                <a:gd name="connsiteX53" fmla="*/ 1485900 w 2059782"/>
                <a:gd name="connsiteY53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59782" h="692944">
                  <a:moveTo>
                    <a:pt x="1485900" y="323850"/>
                  </a:moveTo>
                  <a:lnTo>
                    <a:pt x="1197769" y="407194"/>
                  </a:lnTo>
                  <a:lnTo>
                    <a:pt x="1019175" y="445294"/>
                  </a:lnTo>
                  <a:lnTo>
                    <a:pt x="862013" y="502444"/>
                  </a:lnTo>
                  <a:lnTo>
                    <a:pt x="650082" y="585788"/>
                  </a:lnTo>
                  <a:lnTo>
                    <a:pt x="478632" y="652463"/>
                  </a:lnTo>
                  <a:lnTo>
                    <a:pt x="419100" y="678656"/>
                  </a:lnTo>
                  <a:lnTo>
                    <a:pt x="385763" y="690563"/>
                  </a:lnTo>
                  <a:lnTo>
                    <a:pt x="361950" y="692944"/>
                  </a:lnTo>
                  <a:lnTo>
                    <a:pt x="338138" y="692944"/>
                  </a:lnTo>
                  <a:lnTo>
                    <a:pt x="309563" y="688181"/>
                  </a:lnTo>
                  <a:lnTo>
                    <a:pt x="288132" y="681038"/>
                  </a:lnTo>
                  <a:lnTo>
                    <a:pt x="254794" y="669131"/>
                  </a:lnTo>
                  <a:lnTo>
                    <a:pt x="204788" y="640556"/>
                  </a:lnTo>
                  <a:lnTo>
                    <a:pt x="135732" y="588169"/>
                  </a:lnTo>
                  <a:lnTo>
                    <a:pt x="76200" y="528638"/>
                  </a:lnTo>
                  <a:lnTo>
                    <a:pt x="35719" y="485775"/>
                  </a:lnTo>
                  <a:lnTo>
                    <a:pt x="14288" y="454819"/>
                  </a:lnTo>
                  <a:lnTo>
                    <a:pt x="0" y="423863"/>
                  </a:lnTo>
                  <a:lnTo>
                    <a:pt x="0" y="407194"/>
                  </a:lnTo>
                  <a:lnTo>
                    <a:pt x="7144" y="392906"/>
                  </a:lnTo>
                  <a:lnTo>
                    <a:pt x="26194" y="390525"/>
                  </a:lnTo>
                  <a:lnTo>
                    <a:pt x="52388" y="400050"/>
                  </a:lnTo>
                  <a:lnTo>
                    <a:pt x="126207" y="428625"/>
                  </a:lnTo>
                  <a:lnTo>
                    <a:pt x="190500" y="450056"/>
                  </a:lnTo>
                  <a:lnTo>
                    <a:pt x="252413" y="464344"/>
                  </a:lnTo>
                  <a:lnTo>
                    <a:pt x="290513" y="471488"/>
                  </a:lnTo>
                  <a:lnTo>
                    <a:pt x="335757" y="473869"/>
                  </a:lnTo>
                  <a:lnTo>
                    <a:pt x="390525" y="466725"/>
                  </a:lnTo>
                  <a:lnTo>
                    <a:pt x="592932" y="414338"/>
                  </a:lnTo>
                  <a:lnTo>
                    <a:pt x="800100" y="350044"/>
                  </a:lnTo>
                  <a:lnTo>
                    <a:pt x="978694" y="288131"/>
                  </a:lnTo>
                  <a:lnTo>
                    <a:pt x="1176338" y="226219"/>
                  </a:lnTo>
                  <a:lnTo>
                    <a:pt x="1350169" y="166688"/>
                  </a:lnTo>
                  <a:lnTo>
                    <a:pt x="1528763" y="90488"/>
                  </a:lnTo>
                  <a:lnTo>
                    <a:pt x="1557338" y="64294"/>
                  </a:lnTo>
                  <a:lnTo>
                    <a:pt x="1590675" y="38100"/>
                  </a:lnTo>
                  <a:lnTo>
                    <a:pt x="1624013" y="16669"/>
                  </a:lnTo>
                  <a:lnTo>
                    <a:pt x="1662113" y="0"/>
                  </a:lnTo>
                  <a:lnTo>
                    <a:pt x="1678782" y="0"/>
                  </a:lnTo>
                  <a:lnTo>
                    <a:pt x="1743075" y="7144"/>
                  </a:lnTo>
                  <a:lnTo>
                    <a:pt x="1847850" y="28575"/>
                  </a:lnTo>
                  <a:lnTo>
                    <a:pt x="1921669" y="47625"/>
                  </a:lnTo>
                  <a:lnTo>
                    <a:pt x="1962150" y="57150"/>
                  </a:lnTo>
                  <a:lnTo>
                    <a:pt x="1985963" y="69056"/>
                  </a:lnTo>
                  <a:lnTo>
                    <a:pt x="2016919" y="90488"/>
                  </a:lnTo>
                  <a:lnTo>
                    <a:pt x="2040732" y="109538"/>
                  </a:lnTo>
                  <a:lnTo>
                    <a:pt x="2055019" y="130969"/>
                  </a:lnTo>
                  <a:lnTo>
                    <a:pt x="2059782" y="152400"/>
                  </a:lnTo>
                  <a:lnTo>
                    <a:pt x="2055019" y="173831"/>
                  </a:lnTo>
                  <a:lnTo>
                    <a:pt x="2043113" y="192881"/>
                  </a:lnTo>
                  <a:lnTo>
                    <a:pt x="2007394" y="211931"/>
                  </a:lnTo>
                  <a:lnTo>
                    <a:pt x="1833563" y="245269"/>
                  </a:lnTo>
                  <a:lnTo>
                    <a:pt x="1485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4F6000FC-203A-4873-A3CD-3670CC4366FF}"/>
                </a:ext>
              </a:extLst>
            </p:cNvPr>
            <p:cNvSpPr/>
            <p:nvPr/>
          </p:nvSpPr>
          <p:spPr>
            <a:xfrm>
              <a:off x="4391025" y="3248025"/>
              <a:ext cx="2589213" cy="871538"/>
            </a:xfrm>
            <a:custGeom>
              <a:avLst/>
              <a:gdLst>
                <a:gd name="connsiteX0" fmla="*/ 1728788 w 2588419"/>
                <a:gd name="connsiteY0" fmla="*/ 364331 h 871538"/>
                <a:gd name="connsiteX1" fmla="*/ 1519238 w 2588419"/>
                <a:gd name="connsiteY1" fmla="*/ 433388 h 871538"/>
                <a:gd name="connsiteX2" fmla="*/ 1266825 w 2588419"/>
                <a:gd name="connsiteY2" fmla="*/ 516731 h 871538"/>
                <a:gd name="connsiteX3" fmla="*/ 1073944 w 2588419"/>
                <a:gd name="connsiteY3" fmla="*/ 590550 h 871538"/>
                <a:gd name="connsiteX4" fmla="*/ 873919 w 2588419"/>
                <a:gd name="connsiteY4" fmla="*/ 671513 h 871538"/>
                <a:gd name="connsiteX5" fmla="*/ 733425 w 2588419"/>
                <a:gd name="connsiteY5" fmla="*/ 728663 h 871538"/>
                <a:gd name="connsiteX6" fmla="*/ 573881 w 2588419"/>
                <a:gd name="connsiteY6" fmla="*/ 800100 h 871538"/>
                <a:gd name="connsiteX7" fmla="*/ 426244 w 2588419"/>
                <a:gd name="connsiteY7" fmla="*/ 871538 h 871538"/>
                <a:gd name="connsiteX8" fmla="*/ 392906 w 2588419"/>
                <a:gd name="connsiteY8" fmla="*/ 871538 h 871538"/>
                <a:gd name="connsiteX9" fmla="*/ 347663 w 2588419"/>
                <a:gd name="connsiteY9" fmla="*/ 862013 h 871538"/>
                <a:gd name="connsiteX10" fmla="*/ 283369 w 2588419"/>
                <a:gd name="connsiteY10" fmla="*/ 840581 h 871538"/>
                <a:gd name="connsiteX11" fmla="*/ 233363 w 2588419"/>
                <a:gd name="connsiteY11" fmla="*/ 816769 h 871538"/>
                <a:gd name="connsiteX12" fmla="*/ 190500 w 2588419"/>
                <a:gd name="connsiteY12" fmla="*/ 785813 h 871538"/>
                <a:gd name="connsiteX13" fmla="*/ 126206 w 2588419"/>
                <a:gd name="connsiteY13" fmla="*/ 733425 h 871538"/>
                <a:gd name="connsiteX14" fmla="*/ 73819 w 2588419"/>
                <a:gd name="connsiteY14" fmla="*/ 681038 h 871538"/>
                <a:gd name="connsiteX15" fmla="*/ 30956 w 2588419"/>
                <a:gd name="connsiteY15" fmla="*/ 631031 h 871538"/>
                <a:gd name="connsiteX16" fmla="*/ 4763 w 2588419"/>
                <a:gd name="connsiteY16" fmla="*/ 592931 h 871538"/>
                <a:gd name="connsiteX17" fmla="*/ 0 w 2588419"/>
                <a:gd name="connsiteY17" fmla="*/ 576263 h 871538"/>
                <a:gd name="connsiteX18" fmla="*/ 0 w 2588419"/>
                <a:gd name="connsiteY18" fmla="*/ 557213 h 871538"/>
                <a:gd name="connsiteX19" fmla="*/ 9525 w 2588419"/>
                <a:gd name="connsiteY19" fmla="*/ 550069 h 871538"/>
                <a:gd name="connsiteX20" fmla="*/ 30956 w 2588419"/>
                <a:gd name="connsiteY20" fmla="*/ 547688 h 871538"/>
                <a:gd name="connsiteX21" fmla="*/ 59531 w 2588419"/>
                <a:gd name="connsiteY21" fmla="*/ 559594 h 871538"/>
                <a:gd name="connsiteX22" fmla="*/ 100013 w 2588419"/>
                <a:gd name="connsiteY22" fmla="*/ 578644 h 871538"/>
                <a:gd name="connsiteX23" fmla="*/ 135731 w 2588419"/>
                <a:gd name="connsiteY23" fmla="*/ 595313 h 871538"/>
                <a:gd name="connsiteX24" fmla="*/ 180975 w 2588419"/>
                <a:gd name="connsiteY24" fmla="*/ 614363 h 871538"/>
                <a:gd name="connsiteX25" fmla="*/ 242888 w 2588419"/>
                <a:gd name="connsiteY25" fmla="*/ 626269 h 871538"/>
                <a:gd name="connsiteX26" fmla="*/ 280988 w 2588419"/>
                <a:gd name="connsiteY26" fmla="*/ 628650 h 871538"/>
                <a:gd name="connsiteX27" fmla="*/ 335756 w 2588419"/>
                <a:gd name="connsiteY27" fmla="*/ 626269 h 871538"/>
                <a:gd name="connsiteX28" fmla="*/ 452438 w 2588419"/>
                <a:gd name="connsiteY28" fmla="*/ 604838 h 871538"/>
                <a:gd name="connsiteX29" fmla="*/ 759619 w 2588419"/>
                <a:gd name="connsiteY29" fmla="*/ 511969 h 871538"/>
                <a:gd name="connsiteX30" fmla="*/ 1293019 w 2588419"/>
                <a:gd name="connsiteY30" fmla="*/ 314325 h 871538"/>
                <a:gd name="connsiteX31" fmla="*/ 1497806 w 2588419"/>
                <a:gd name="connsiteY31" fmla="*/ 247650 h 871538"/>
                <a:gd name="connsiteX32" fmla="*/ 1721644 w 2588419"/>
                <a:gd name="connsiteY32" fmla="*/ 183356 h 871538"/>
                <a:gd name="connsiteX33" fmla="*/ 1928813 w 2588419"/>
                <a:gd name="connsiteY33" fmla="*/ 109538 h 871538"/>
                <a:gd name="connsiteX34" fmla="*/ 1952625 w 2588419"/>
                <a:gd name="connsiteY34" fmla="*/ 85725 h 871538"/>
                <a:gd name="connsiteX35" fmla="*/ 2007394 w 2588419"/>
                <a:gd name="connsiteY35" fmla="*/ 47625 h 871538"/>
                <a:gd name="connsiteX36" fmla="*/ 2064544 w 2588419"/>
                <a:gd name="connsiteY36" fmla="*/ 14288 h 871538"/>
                <a:gd name="connsiteX37" fmla="*/ 2100263 w 2588419"/>
                <a:gd name="connsiteY37" fmla="*/ 0 h 871538"/>
                <a:gd name="connsiteX38" fmla="*/ 2155031 w 2588419"/>
                <a:gd name="connsiteY38" fmla="*/ 2381 h 871538"/>
                <a:gd name="connsiteX39" fmla="*/ 2271713 w 2588419"/>
                <a:gd name="connsiteY39" fmla="*/ 14288 h 871538"/>
                <a:gd name="connsiteX40" fmla="*/ 2378869 w 2588419"/>
                <a:gd name="connsiteY40" fmla="*/ 30956 h 871538"/>
                <a:gd name="connsiteX41" fmla="*/ 2519363 w 2588419"/>
                <a:gd name="connsiteY41" fmla="*/ 59531 h 871538"/>
                <a:gd name="connsiteX42" fmla="*/ 2547938 w 2588419"/>
                <a:gd name="connsiteY42" fmla="*/ 71438 h 871538"/>
                <a:gd name="connsiteX43" fmla="*/ 2562225 w 2588419"/>
                <a:gd name="connsiteY43" fmla="*/ 90488 h 871538"/>
                <a:gd name="connsiteX44" fmla="*/ 2583656 w 2588419"/>
                <a:gd name="connsiteY44" fmla="*/ 121444 h 871538"/>
                <a:gd name="connsiteX45" fmla="*/ 2588419 w 2588419"/>
                <a:gd name="connsiteY45" fmla="*/ 142875 h 871538"/>
                <a:gd name="connsiteX46" fmla="*/ 2578894 w 2588419"/>
                <a:gd name="connsiteY46" fmla="*/ 169069 h 871538"/>
                <a:gd name="connsiteX47" fmla="*/ 2566988 w 2588419"/>
                <a:gd name="connsiteY47" fmla="*/ 183356 h 871538"/>
                <a:gd name="connsiteX48" fmla="*/ 2524125 w 2588419"/>
                <a:gd name="connsiteY48" fmla="*/ 197644 h 871538"/>
                <a:gd name="connsiteX49" fmla="*/ 2366963 w 2588419"/>
                <a:gd name="connsiteY49" fmla="*/ 216694 h 871538"/>
                <a:gd name="connsiteX50" fmla="*/ 2216944 w 2588419"/>
                <a:gd name="connsiteY50" fmla="*/ 242888 h 871538"/>
                <a:gd name="connsiteX51" fmla="*/ 2090738 w 2588419"/>
                <a:gd name="connsiteY51" fmla="*/ 271463 h 871538"/>
                <a:gd name="connsiteX52" fmla="*/ 1950244 w 2588419"/>
                <a:gd name="connsiteY52" fmla="*/ 302419 h 871538"/>
                <a:gd name="connsiteX53" fmla="*/ 1728788 w 2588419"/>
                <a:gd name="connsiteY53" fmla="*/ 36433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88419" h="871538">
                  <a:moveTo>
                    <a:pt x="1728788" y="364331"/>
                  </a:moveTo>
                  <a:lnTo>
                    <a:pt x="1519238" y="433388"/>
                  </a:lnTo>
                  <a:lnTo>
                    <a:pt x="1266825" y="516731"/>
                  </a:lnTo>
                  <a:lnTo>
                    <a:pt x="1073944" y="590550"/>
                  </a:lnTo>
                  <a:lnTo>
                    <a:pt x="873919" y="671513"/>
                  </a:lnTo>
                  <a:lnTo>
                    <a:pt x="733425" y="728663"/>
                  </a:lnTo>
                  <a:lnTo>
                    <a:pt x="573881" y="800100"/>
                  </a:lnTo>
                  <a:lnTo>
                    <a:pt x="426244" y="871538"/>
                  </a:lnTo>
                  <a:lnTo>
                    <a:pt x="392906" y="871538"/>
                  </a:lnTo>
                  <a:lnTo>
                    <a:pt x="347663" y="862013"/>
                  </a:lnTo>
                  <a:lnTo>
                    <a:pt x="283369" y="840581"/>
                  </a:lnTo>
                  <a:lnTo>
                    <a:pt x="233363" y="816769"/>
                  </a:lnTo>
                  <a:lnTo>
                    <a:pt x="190500" y="785813"/>
                  </a:lnTo>
                  <a:lnTo>
                    <a:pt x="126206" y="733425"/>
                  </a:lnTo>
                  <a:lnTo>
                    <a:pt x="73819" y="681038"/>
                  </a:lnTo>
                  <a:lnTo>
                    <a:pt x="30956" y="631031"/>
                  </a:lnTo>
                  <a:lnTo>
                    <a:pt x="4763" y="592931"/>
                  </a:lnTo>
                  <a:lnTo>
                    <a:pt x="0" y="576263"/>
                  </a:lnTo>
                  <a:lnTo>
                    <a:pt x="0" y="557213"/>
                  </a:lnTo>
                  <a:lnTo>
                    <a:pt x="9525" y="550069"/>
                  </a:lnTo>
                  <a:lnTo>
                    <a:pt x="30956" y="547688"/>
                  </a:lnTo>
                  <a:lnTo>
                    <a:pt x="59531" y="559594"/>
                  </a:lnTo>
                  <a:lnTo>
                    <a:pt x="100013" y="578644"/>
                  </a:lnTo>
                  <a:lnTo>
                    <a:pt x="135731" y="595313"/>
                  </a:lnTo>
                  <a:lnTo>
                    <a:pt x="180975" y="614363"/>
                  </a:lnTo>
                  <a:lnTo>
                    <a:pt x="242888" y="626269"/>
                  </a:lnTo>
                  <a:lnTo>
                    <a:pt x="280988" y="628650"/>
                  </a:lnTo>
                  <a:lnTo>
                    <a:pt x="335756" y="626269"/>
                  </a:lnTo>
                  <a:lnTo>
                    <a:pt x="452438" y="604838"/>
                  </a:lnTo>
                  <a:lnTo>
                    <a:pt x="759619" y="511969"/>
                  </a:lnTo>
                  <a:lnTo>
                    <a:pt x="1293019" y="314325"/>
                  </a:lnTo>
                  <a:lnTo>
                    <a:pt x="1497806" y="247650"/>
                  </a:lnTo>
                  <a:lnTo>
                    <a:pt x="1721644" y="183356"/>
                  </a:lnTo>
                  <a:lnTo>
                    <a:pt x="1928813" y="109538"/>
                  </a:lnTo>
                  <a:lnTo>
                    <a:pt x="1952625" y="85725"/>
                  </a:lnTo>
                  <a:lnTo>
                    <a:pt x="2007394" y="47625"/>
                  </a:lnTo>
                  <a:lnTo>
                    <a:pt x="2064544" y="14288"/>
                  </a:lnTo>
                  <a:lnTo>
                    <a:pt x="2100263" y="0"/>
                  </a:lnTo>
                  <a:lnTo>
                    <a:pt x="2155031" y="2381"/>
                  </a:lnTo>
                  <a:lnTo>
                    <a:pt x="2271713" y="14288"/>
                  </a:lnTo>
                  <a:lnTo>
                    <a:pt x="2378869" y="30956"/>
                  </a:lnTo>
                  <a:lnTo>
                    <a:pt x="2519363" y="59531"/>
                  </a:lnTo>
                  <a:lnTo>
                    <a:pt x="2547938" y="71438"/>
                  </a:lnTo>
                  <a:lnTo>
                    <a:pt x="2562225" y="90488"/>
                  </a:lnTo>
                  <a:lnTo>
                    <a:pt x="2583656" y="121444"/>
                  </a:lnTo>
                  <a:lnTo>
                    <a:pt x="2588419" y="142875"/>
                  </a:lnTo>
                  <a:lnTo>
                    <a:pt x="2578894" y="169069"/>
                  </a:lnTo>
                  <a:lnTo>
                    <a:pt x="2566988" y="183356"/>
                  </a:lnTo>
                  <a:lnTo>
                    <a:pt x="2524125" y="197644"/>
                  </a:lnTo>
                  <a:lnTo>
                    <a:pt x="2366963" y="216694"/>
                  </a:lnTo>
                  <a:lnTo>
                    <a:pt x="2216944" y="242888"/>
                  </a:lnTo>
                  <a:lnTo>
                    <a:pt x="2090738" y="271463"/>
                  </a:lnTo>
                  <a:lnTo>
                    <a:pt x="1950244" y="302419"/>
                  </a:lnTo>
                  <a:lnTo>
                    <a:pt x="172878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05D8F5A7-CE04-4462-B696-1658C61C3440}"/>
                </a:ext>
              </a:extLst>
            </p:cNvPr>
            <p:cNvSpPr/>
            <p:nvPr/>
          </p:nvSpPr>
          <p:spPr>
            <a:xfrm rot="16200000">
              <a:off x="3903662" y="2611438"/>
              <a:ext cx="4473575" cy="2209800"/>
            </a:xfrm>
            <a:custGeom>
              <a:avLst/>
              <a:gdLst>
                <a:gd name="connsiteX0" fmla="*/ 2632710 w 4472940"/>
                <a:gd name="connsiteY0" fmla="*/ 796290 h 2209800"/>
                <a:gd name="connsiteX1" fmla="*/ 2442210 w 4472940"/>
                <a:gd name="connsiteY1" fmla="*/ 849630 h 2209800"/>
                <a:gd name="connsiteX2" fmla="*/ 2278380 w 4472940"/>
                <a:gd name="connsiteY2" fmla="*/ 887730 h 2209800"/>
                <a:gd name="connsiteX3" fmla="*/ 2072640 w 4472940"/>
                <a:gd name="connsiteY3" fmla="*/ 952500 h 2209800"/>
                <a:gd name="connsiteX4" fmla="*/ 1855470 w 4472940"/>
                <a:gd name="connsiteY4" fmla="*/ 1024890 h 2209800"/>
                <a:gd name="connsiteX5" fmla="*/ 1729740 w 4472940"/>
                <a:gd name="connsiteY5" fmla="*/ 1070610 h 2209800"/>
                <a:gd name="connsiteX6" fmla="*/ 1649730 w 4472940"/>
                <a:gd name="connsiteY6" fmla="*/ 1104900 h 2209800"/>
                <a:gd name="connsiteX7" fmla="*/ 1402080 w 4472940"/>
                <a:gd name="connsiteY7" fmla="*/ 1200150 h 2209800"/>
                <a:gd name="connsiteX8" fmla="*/ 1127760 w 4472940"/>
                <a:gd name="connsiteY8" fmla="*/ 1360170 h 2209800"/>
                <a:gd name="connsiteX9" fmla="*/ 922020 w 4472940"/>
                <a:gd name="connsiteY9" fmla="*/ 1482090 h 2209800"/>
                <a:gd name="connsiteX10" fmla="*/ 807720 w 4472940"/>
                <a:gd name="connsiteY10" fmla="*/ 1558290 h 2209800"/>
                <a:gd name="connsiteX11" fmla="*/ 720090 w 4472940"/>
                <a:gd name="connsiteY11" fmla="*/ 1626870 h 2209800"/>
                <a:gd name="connsiteX12" fmla="*/ 662940 w 4472940"/>
                <a:gd name="connsiteY12" fmla="*/ 1687830 h 2209800"/>
                <a:gd name="connsiteX13" fmla="*/ 624840 w 4472940"/>
                <a:gd name="connsiteY13" fmla="*/ 1741170 h 2209800"/>
                <a:gd name="connsiteX14" fmla="*/ 598170 w 4472940"/>
                <a:gd name="connsiteY14" fmla="*/ 1798320 h 2209800"/>
                <a:gd name="connsiteX15" fmla="*/ 327660 w 4472940"/>
                <a:gd name="connsiteY15" fmla="*/ 2186940 h 2209800"/>
                <a:gd name="connsiteX16" fmla="*/ 243840 w 4472940"/>
                <a:gd name="connsiteY16" fmla="*/ 2190750 h 2209800"/>
                <a:gd name="connsiteX17" fmla="*/ 179070 w 4472940"/>
                <a:gd name="connsiteY17" fmla="*/ 2194560 h 2209800"/>
                <a:gd name="connsiteX18" fmla="*/ 125730 w 4472940"/>
                <a:gd name="connsiteY18" fmla="*/ 2205990 h 2209800"/>
                <a:gd name="connsiteX19" fmla="*/ 83820 w 4472940"/>
                <a:gd name="connsiteY19" fmla="*/ 2209800 h 2209800"/>
                <a:gd name="connsiteX20" fmla="*/ 60960 w 4472940"/>
                <a:gd name="connsiteY20" fmla="*/ 2209800 h 2209800"/>
                <a:gd name="connsiteX21" fmla="*/ 38100 w 4472940"/>
                <a:gd name="connsiteY21" fmla="*/ 2202180 h 2209800"/>
                <a:gd name="connsiteX22" fmla="*/ 15240 w 4472940"/>
                <a:gd name="connsiteY22" fmla="*/ 2179320 h 2209800"/>
                <a:gd name="connsiteX23" fmla="*/ 0 w 4472940"/>
                <a:gd name="connsiteY23" fmla="*/ 2141220 h 2209800"/>
                <a:gd name="connsiteX24" fmla="*/ 0 w 4472940"/>
                <a:gd name="connsiteY24" fmla="*/ 2084070 h 2209800"/>
                <a:gd name="connsiteX25" fmla="*/ 15240 w 4472940"/>
                <a:gd name="connsiteY25" fmla="*/ 2000250 h 2209800"/>
                <a:gd name="connsiteX26" fmla="*/ 49530 w 4472940"/>
                <a:gd name="connsiteY26" fmla="*/ 1908810 h 2209800"/>
                <a:gd name="connsiteX27" fmla="*/ 99060 w 4472940"/>
                <a:gd name="connsiteY27" fmla="*/ 1828800 h 2209800"/>
                <a:gd name="connsiteX28" fmla="*/ 163830 w 4472940"/>
                <a:gd name="connsiteY28" fmla="*/ 1752600 h 2209800"/>
                <a:gd name="connsiteX29" fmla="*/ 240030 w 4472940"/>
                <a:gd name="connsiteY29" fmla="*/ 1680210 h 2209800"/>
                <a:gd name="connsiteX30" fmla="*/ 388620 w 4472940"/>
                <a:gd name="connsiteY30" fmla="*/ 1562100 h 2209800"/>
                <a:gd name="connsiteX31" fmla="*/ 590550 w 4472940"/>
                <a:gd name="connsiteY31" fmla="*/ 1421130 h 2209800"/>
                <a:gd name="connsiteX32" fmla="*/ 777240 w 4472940"/>
                <a:gd name="connsiteY32" fmla="*/ 1303020 h 2209800"/>
                <a:gd name="connsiteX33" fmla="*/ 960120 w 4472940"/>
                <a:gd name="connsiteY33" fmla="*/ 1200150 h 2209800"/>
                <a:gd name="connsiteX34" fmla="*/ 1108710 w 4472940"/>
                <a:gd name="connsiteY34" fmla="*/ 1120140 h 2209800"/>
                <a:gd name="connsiteX35" fmla="*/ 1261110 w 4472940"/>
                <a:gd name="connsiteY35" fmla="*/ 1043940 h 2209800"/>
                <a:gd name="connsiteX36" fmla="*/ 1474470 w 4472940"/>
                <a:gd name="connsiteY36" fmla="*/ 937260 h 2209800"/>
                <a:gd name="connsiteX37" fmla="*/ 1684020 w 4472940"/>
                <a:gd name="connsiteY37" fmla="*/ 864870 h 2209800"/>
                <a:gd name="connsiteX38" fmla="*/ 1882140 w 4472940"/>
                <a:gd name="connsiteY38" fmla="*/ 796290 h 2209800"/>
                <a:gd name="connsiteX39" fmla="*/ 2209800 w 4472940"/>
                <a:gd name="connsiteY39" fmla="*/ 693420 h 2209800"/>
                <a:gd name="connsiteX40" fmla="*/ 2388870 w 4472940"/>
                <a:gd name="connsiteY40" fmla="*/ 643890 h 2209800"/>
                <a:gd name="connsiteX41" fmla="*/ 2552700 w 4472940"/>
                <a:gd name="connsiteY41" fmla="*/ 605790 h 2209800"/>
                <a:gd name="connsiteX42" fmla="*/ 2800350 w 4472940"/>
                <a:gd name="connsiteY42" fmla="*/ 556260 h 2209800"/>
                <a:gd name="connsiteX43" fmla="*/ 2945130 w 4472940"/>
                <a:gd name="connsiteY43" fmla="*/ 514350 h 2209800"/>
                <a:gd name="connsiteX44" fmla="*/ 3150870 w 4472940"/>
                <a:gd name="connsiteY44" fmla="*/ 472440 h 2209800"/>
                <a:gd name="connsiteX45" fmla="*/ 3394710 w 4472940"/>
                <a:gd name="connsiteY45" fmla="*/ 426720 h 2209800"/>
                <a:gd name="connsiteX46" fmla="*/ 3569970 w 4472940"/>
                <a:gd name="connsiteY46" fmla="*/ 381000 h 2209800"/>
                <a:gd name="connsiteX47" fmla="*/ 3886200 w 4472940"/>
                <a:gd name="connsiteY47" fmla="*/ 335280 h 2209800"/>
                <a:gd name="connsiteX48" fmla="*/ 4099560 w 4472940"/>
                <a:gd name="connsiteY48" fmla="*/ 293370 h 2209800"/>
                <a:gd name="connsiteX49" fmla="*/ 4187190 w 4472940"/>
                <a:gd name="connsiteY49" fmla="*/ 270510 h 2209800"/>
                <a:gd name="connsiteX50" fmla="*/ 4225290 w 4472940"/>
                <a:gd name="connsiteY50" fmla="*/ 251460 h 2209800"/>
                <a:gd name="connsiteX51" fmla="*/ 4278630 w 4472940"/>
                <a:gd name="connsiteY51" fmla="*/ 201930 h 2209800"/>
                <a:gd name="connsiteX52" fmla="*/ 4343400 w 4472940"/>
                <a:gd name="connsiteY52" fmla="*/ 125730 h 2209800"/>
                <a:gd name="connsiteX53" fmla="*/ 4381500 w 4472940"/>
                <a:gd name="connsiteY53" fmla="*/ 45720 h 2209800"/>
                <a:gd name="connsiteX54" fmla="*/ 4400550 w 4472940"/>
                <a:gd name="connsiteY54" fmla="*/ 15240 h 2209800"/>
                <a:gd name="connsiteX55" fmla="*/ 4415790 w 4472940"/>
                <a:gd name="connsiteY55" fmla="*/ 0 h 2209800"/>
                <a:gd name="connsiteX56" fmla="*/ 4427220 w 4472940"/>
                <a:gd name="connsiteY56" fmla="*/ 0 h 2209800"/>
                <a:gd name="connsiteX57" fmla="*/ 4450080 w 4472940"/>
                <a:gd name="connsiteY57" fmla="*/ 3810 h 2209800"/>
                <a:gd name="connsiteX58" fmla="*/ 4465320 w 4472940"/>
                <a:gd name="connsiteY58" fmla="*/ 15240 h 2209800"/>
                <a:gd name="connsiteX59" fmla="*/ 4472940 w 4472940"/>
                <a:gd name="connsiteY59" fmla="*/ 53340 h 2209800"/>
                <a:gd name="connsiteX60" fmla="*/ 4457700 w 4472940"/>
                <a:gd name="connsiteY60" fmla="*/ 198120 h 2209800"/>
                <a:gd name="connsiteX61" fmla="*/ 4442460 w 4472940"/>
                <a:gd name="connsiteY61" fmla="*/ 274320 h 2209800"/>
                <a:gd name="connsiteX62" fmla="*/ 4419600 w 4472940"/>
                <a:gd name="connsiteY62" fmla="*/ 358140 h 2209800"/>
                <a:gd name="connsiteX63" fmla="*/ 4381500 w 4472940"/>
                <a:gd name="connsiteY63" fmla="*/ 434340 h 2209800"/>
                <a:gd name="connsiteX64" fmla="*/ 4335780 w 4472940"/>
                <a:gd name="connsiteY64" fmla="*/ 510540 h 2209800"/>
                <a:gd name="connsiteX65" fmla="*/ 4290060 w 4472940"/>
                <a:gd name="connsiteY65" fmla="*/ 571500 h 2209800"/>
                <a:gd name="connsiteX66" fmla="*/ 4251960 w 4472940"/>
                <a:gd name="connsiteY66" fmla="*/ 613410 h 2209800"/>
                <a:gd name="connsiteX67" fmla="*/ 4217670 w 4472940"/>
                <a:gd name="connsiteY67" fmla="*/ 628650 h 2209800"/>
                <a:gd name="connsiteX68" fmla="*/ 4187190 w 4472940"/>
                <a:gd name="connsiteY68" fmla="*/ 628650 h 2209800"/>
                <a:gd name="connsiteX69" fmla="*/ 4141470 w 4472940"/>
                <a:gd name="connsiteY69" fmla="*/ 613410 h 2209800"/>
                <a:gd name="connsiteX70" fmla="*/ 4099560 w 4472940"/>
                <a:gd name="connsiteY70" fmla="*/ 605790 h 2209800"/>
                <a:gd name="connsiteX71" fmla="*/ 4019550 w 4472940"/>
                <a:gd name="connsiteY71" fmla="*/ 598170 h 2209800"/>
                <a:gd name="connsiteX72" fmla="*/ 3874770 w 4472940"/>
                <a:gd name="connsiteY72" fmla="*/ 601980 h 2209800"/>
                <a:gd name="connsiteX73" fmla="*/ 3756660 w 4472940"/>
                <a:gd name="connsiteY73" fmla="*/ 609600 h 2209800"/>
                <a:gd name="connsiteX74" fmla="*/ 3608070 w 4472940"/>
                <a:gd name="connsiteY74" fmla="*/ 632460 h 2209800"/>
                <a:gd name="connsiteX75" fmla="*/ 3448050 w 4472940"/>
                <a:gd name="connsiteY75" fmla="*/ 651510 h 2209800"/>
                <a:gd name="connsiteX76" fmla="*/ 3253740 w 4472940"/>
                <a:gd name="connsiteY76" fmla="*/ 670560 h 2209800"/>
                <a:gd name="connsiteX77" fmla="*/ 2990850 w 4472940"/>
                <a:gd name="connsiteY77" fmla="*/ 720090 h 2209800"/>
                <a:gd name="connsiteX78" fmla="*/ 2830830 w 4472940"/>
                <a:gd name="connsiteY78" fmla="*/ 758190 h 2209800"/>
                <a:gd name="connsiteX79" fmla="*/ 2632710 w 4472940"/>
                <a:gd name="connsiteY79" fmla="*/ 79629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72940" h="2209800">
                  <a:moveTo>
                    <a:pt x="2632710" y="796290"/>
                  </a:moveTo>
                  <a:lnTo>
                    <a:pt x="2442210" y="849630"/>
                  </a:lnTo>
                  <a:lnTo>
                    <a:pt x="2278380" y="887730"/>
                  </a:lnTo>
                  <a:lnTo>
                    <a:pt x="2072640" y="952500"/>
                  </a:lnTo>
                  <a:lnTo>
                    <a:pt x="1855470" y="1024890"/>
                  </a:lnTo>
                  <a:lnTo>
                    <a:pt x="1729740" y="1070610"/>
                  </a:lnTo>
                  <a:lnTo>
                    <a:pt x="1649730" y="1104900"/>
                  </a:lnTo>
                  <a:lnTo>
                    <a:pt x="1402080" y="1200150"/>
                  </a:lnTo>
                  <a:lnTo>
                    <a:pt x="1127760" y="1360170"/>
                  </a:lnTo>
                  <a:lnTo>
                    <a:pt x="922020" y="1482090"/>
                  </a:lnTo>
                  <a:lnTo>
                    <a:pt x="807720" y="1558290"/>
                  </a:lnTo>
                  <a:lnTo>
                    <a:pt x="720090" y="1626870"/>
                  </a:lnTo>
                  <a:lnTo>
                    <a:pt x="662940" y="1687830"/>
                  </a:lnTo>
                  <a:lnTo>
                    <a:pt x="624840" y="1741170"/>
                  </a:lnTo>
                  <a:lnTo>
                    <a:pt x="598170" y="1798320"/>
                  </a:lnTo>
                  <a:lnTo>
                    <a:pt x="327660" y="2186940"/>
                  </a:lnTo>
                  <a:lnTo>
                    <a:pt x="243840" y="2190750"/>
                  </a:lnTo>
                  <a:lnTo>
                    <a:pt x="179070" y="2194560"/>
                  </a:lnTo>
                  <a:lnTo>
                    <a:pt x="125730" y="2205990"/>
                  </a:lnTo>
                  <a:lnTo>
                    <a:pt x="83820" y="2209800"/>
                  </a:lnTo>
                  <a:lnTo>
                    <a:pt x="60960" y="2209800"/>
                  </a:lnTo>
                  <a:lnTo>
                    <a:pt x="38100" y="2202180"/>
                  </a:lnTo>
                  <a:lnTo>
                    <a:pt x="15240" y="2179320"/>
                  </a:lnTo>
                  <a:lnTo>
                    <a:pt x="0" y="2141220"/>
                  </a:lnTo>
                  <a:lnTo>
                    <a:pt x="0" y="2084070"/>
                  </a:lnTo>
                  <a:lnTo>
                    <a:pt x="15240" y="2000250"/>
                  </a:lnTo>
                  <a:lnTo>
                    <a:pt x="49530" y="1908810"/>
                  </a:lnTo>
                  <a:lnTo>
                    <a:pt x="99060" y="1828800"/>
                  </a:lnTo>
                  <a:lnTo>
                    <a:pt x="163830" y="1752600"/>
                  </a:lnTo>
                  <a:lnTo>
                    <a:pt x="240030" y="1680210"/>
                  </a:lnTo>
                  <a:lnTo>
                    <a:pt x="388620" y="1562100"/>
                  </a:lnTo>
                  <a:lnTo>
                    <a:pt x="590550" y="1421130"/>
                  </a:lnTo>
                  <a:lnTo>
                    <a:pt x="777240" y="1303020"/>
                  </a:lnTo>
                  <a:lnTo>
                    <a:pt x="960120" y="1200150"/>
                  </a:lnTo>
                  <a:lnTo>
                    <a:pt x="1108710" y="1120140"/>
                  </a:lnTo>
                  <a:lnTo>
                    <a:pt x="1261110" y="1043940"/>
                  </a:lnTo>
                  <a:lnTo>
                    <a:pt x="1474470" y="937260"/>
                  </a:lnTo>
                  <a:lnTo>
                    <a:pt x="1684020" y="864870"/>
                  </a:lnTo>
                  <a:lnTo>
                    <a:pt x="1882140" y="796290"/>
                  </a:lnTo>
                  <a:lnTo>
                    <a:pt x="2209800" y="693420"/>
                  </a:lnTo>
                  <a:lnTo>
                    <a:pt x="2388870" y="643890"/>
                  </a:lnTo>
                  <a:lnTo>
                    <a:pt x="2552700" y="605790"/>
                  </a:lnTo>
                  <a:lnTo>
                    <a:pt x="2800350" y="556260"/>
                  </a:lnTo>
                  <a:lnTo>
                    <a:pt x="2945130" y="514350"/>
                  </a:lnTo>
                  <a:lnTo>
                    <a:pt x="3150870" y="472440"/>
                  </a:lnTo>
                  <a:lnTo>
                    <a:pt x="3394710" y="426720"/>
                  </a:lnTo>
                  <a:lnTo>
                    <a:pt x="3569970" y="381000"/>
                  </a:lnTo>
                  <a:lnTo>
                    <a:pt x="3886200" y="335280"/>
                  </a:lnTo>
                  <a:lnTo>
                    <a:pt x="4099560" y="293370"/>
                  </a:lnTo>
                  <a:lnTo>
                    <a:pt x="4187190" y="270510"/>
                  </a:lnTo>
                  <a:lnTo>
                    <a:pt x="4225290" y="251460"/>
                  </a:lnTo>
                  <a:lnTo>
                    <a:pt x="4278630" y="201930"/>
                  </a:lnTo>
                  <a:lnTo>
                    <a:pt x="4343400" y="125730"/>
                  </a:lnTo>
                  <a:lnTo>
                    <a:pt x="4381500" y="45720"/>
                  </a:lnTo>
                  <a:lnTo>
                    <a:pt x="4400550" y="15240"/>
                  </a:lnTo>
                  <a:lnTo>
                    <a:pt x="4415790" y="0"/>
                  </a:lnTo>
                  <a:lnTo>
                    <a:pt x="4427220" y="0"/>
                  </a:lnTo>
                  <a:lnTo>
                    <a:pt x="4450080" y="3810"/>
                  </a:lnTo>
                  <a:lnTo>
                    <a:pt x="4465320" y="15240"/>
                  </a:lnTo>
                  <a:lnTo>
                    <a:pt x="4472940" y="53340"/>
                  </a:lnTo>
                  <a:lnTo>
                    <a:pt x="4457700" y="198120"/>
                  </a:lnTo>
                  <a:lnTo>
                    <a:pt x="4442460" y="274320"/>
                  </a:lnTo>
                  <a:lnTo>
                    <a:pt x="4419600" y="358140"/>
                  </a:lnTo>
                  <a:lnTo>
                    <a:pt x="4381500" y="434340"/>
                  </a:lnTo>
                  <a:lnTo>
                    <a:pt x="4335780" y="510540"/>
                  </a:lnTo>
                  <a:lnTo>
                    <a:pt x="4290060" y="571500"/>
                  </a:lnTo>
                  <a:lnTo>
                    <a:pt x="4251960" y="613410"/>
                  </a:lnTo>
                  <a:lnTo>
                    <a:pt x="4217670" y="628650"/>
                  </a:lnTo>
                  <a:lnTo>
                    <a:pt x="4187190" y="628650"/>
                  </a:lnTo>
                  <a:lnTo>
                    <a:pt x="4141470" y="613410"/>
                  </a:lnTo>
                  <a:lnTo>
                    <a:pt x="4099560" y="605790"/>
                  </a:lnTo>
                  <a:lnTo>
                    <a:pt x="4019550" y="598170"/>
                  </a:lnTo>
                  <a:lnTo>
                    <a:pt x="3874770" y="601980"/>
                  </a:lnTo>
                  <a:lnTo>
                    <a:pt x="3756660" y="609600"/>
                  </a:lnTo>
                  <a:lnTo>
                    <a:pt x="3608070" y="632460"/>
                  </a:lnTo>
                  <a:lnTo>
                    <a:pt x="3448050" y="651510"/>
                  </a:lnTo>
                  <a:lnTo>
                    <a:pt x="3253740" y="670560"/>
                  </a:lnTo>
                  <a:lnTo>
                    <a:pt x="2990850" y="720090"/>
                  </a:lnTo>
                  <a:lnTo>
                    <a:pt x="2830830" y="758190"/>
                  </a:lnTo>
                  <a:lnTo>
                    <a:pt x="2632710" y="796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677E74AA-6F05-454B-9EDD-D98A94DDF38E}"/>
                </a:ext>
              </a:extLst>
            </p:cNvPr>
            <p:cNvSpPr/>
            <p:nvPr/>
          </p:nvSpPr>
          <p:spPr>
            <a:xfrm>
              <a:off x="6783388" y="4735513"/>
              <a:ext cx="549275" cy="950912"/>
            </a:xfrm>
            <a:custGeom>
              <a:avLst/>
              <a:gdLst>
                <a:gd name="connsiteX0" fmla="*/ 492919 w 547688"/>
                <a:gd name="connsiteY0" fmla="*/ 350044 h 950119"/>
                <a:gd name="connsiteX1" fmla="*/ 459582 w 547688"/>
                <a:gd name="connsiteY1" fmla="*/ 581025 h 950119"/>
                <a:gd name="connsiteX2" fmla="*/ 445294 w 547688"/>
                <a:gd name="connsiteY2" fmla="*/ 728663 h 950119"/>
                <a:gd name="connsiteX3" fmla="*/ 438150 w 547688"/>
                <a:gd name="connsiteY3" fmla="*/ 890588 h 950119"/>
                <a:gd name="connsiteX4" fmla="*/ 369094 w 547688"/>
                <a:gd name="connsiteY4" fmla="*/ 950119 h 950119"/>
                <a:gd name="connsiteX5" fmla="*/ 0 w 547688"/>
                <a:gd name="connsiteY5" fmla="*/ 600075 h 950119"/>
                <a:gd name="connsiteX6" fmla="*/ 38100 w 547688"/>
                <a:gd name="connsiteY6" fmla="*/ 611982 h 950119"/>
                <a:gd name="connsiteX7" fmla="*/ 78582 w 547688"/>
                <a:gd name="connsiteY7" fmla="*/ 616744 h 950119"/>
                <a:gd name="connsiteX8" fmla="*/ 147638 w 547688"/>
                <a:gd name="connsiteY8" fmla="*/ 607219 h 950119"/>
                <a:gd name="connsiteX9" fmla="*/ 202407 w 547688"/>
                <a:gd name="connsiteY9" fmla="*/ 590550 h 950119"/>
                <a:gd name="connsiteX10" fmla="*/ 233363 w 547688"/>
                <a:gd name="connsiteY10" fmla="*/ 566738 h 950119"/>
                <a:gd name="connsiteX11" fmla="*/ 250032 w 547688"/>
                <a:gd name="connsiteY11" fmla="*/ 533400 h 950119"/>
                <a:gd name="connsiteX12" fmla="*/ 290513 w 547688"/>
                <a:gd name="connsiteY12" fmla="*/ 471488 h 950119"/>
                <a:gd name="connsiteX13" fmla="*/ 347663 w 547688"/>
                <a:gd name="connsiteY13" fmla="*/ 361950 h 950119"/>
                <a:gd name="connsiteX14" fmla="*/ 414338 w 547688"/>
                <a:gd name="connsiteY14" fmla="*/ 207169 h 950119"/>
                <a:gd name="connsiteX15" fmla="*/ 471488 w 547688"/>
                <a:gd name="connsiteY15" fmla="*/ 54769 h 950119"/>
                <a:gd name="connsiteX16" fmla="*/ 485775 w 547688"/>
                <a:gd name="connsiteY16" fmla="*/ 23813 h 950119"/>
                <a:gd name="connsiteX17" fmla="*/ 502444 w 547688"/>
                <a:gd name="connsiteY17" fmla="*/ 9525 h 950119"/>
                <a:gd name="connsiteX18" fmla="*/ 514350 w 547688"/>
                <a:gd name="connsiteY18" fmla="*/ 2382 h 950119"/>
                <a:gd name="connsiteX19" fmla="*/ 526257 w 547688"/>
                <a:gd name="connsiteY19" fmla="*/ 0 h 950119"/>
                <a:gd name="connsiteX20" fmla="*/ 538163 w 547688"/>
                <a:gd name="connsiteY20" fmla="*/ 2382 h 950119"/>
                <a:gd name="connsiteX21" fmla="*/ 545307 w 547688"/>
                <a:gd name="connsiteY21" fmla="*/ 11907 h 950119"/>
                <a:gd name="connsiteX22" fmla="*/ 547688 w 547688"/>
                <a:gd name="connsiteY22" fmla="*/ 28575 h 950119"/>
                <a:gd name="connsiteX23" fmla="*/ 542925 w 547688"/>
                <a:gd name="connsiteY23" fmla="*/ 85725 h 950119"/>
                <a:gd name="connsiteX24" fmla="*/ 492919 w 547688"/>
                <a:gd name="connsiteY24" fmla="*/ 350044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7688" h="950119">
                  <a:moveTo>
                    <a:pt x="492919" y="350044"/>
                  </a:moveTo>
                  <a:lnTo>
                    <a:pt x="459582" y="581025"/>
                  </a:lnTo>
                  <a:lnTo>
                    <a:pt x="445294" y="728663"/>
                  </a:lnTo>
                  <a:lnTo>
                    <a:pt x="438150" y="890588"/>
                  </a:lnTo>
                  <a:lnTo>
                    <a:pt x="369094" y="950119"/>
                  </a:lnTo>
                  <a:lnTo>
                    <a:pt x="0" y="600075"/>
                  </a:lnTo>
                  <a:lnTo>
                    <a:pt x="38100" y="611982"/>
                  </a:lnTo>
                  <a:lnTo>
                    <a:pt x="78582" y="616744"/>
                  </a:lnTo>
                  <a:lnTo>
                    <a:pt x="147638" y="607219"/>
                  </a:lnTo>
                  <a:lnTo>
                    <a:pt x="202407" y="590550"/>
                  </a:lnTo>
                  <a:lnTo>
                    <a:pt x="233363" y="566738"/>
                  </a:lnTo>
                  <a:lnTo>
                    <a:pt x="250032" y="533400"/>
                  </a:lnTo>
                  <a:lnTo>
                    <a:pt x="290513" y="471488"/>
                  </a:lnTo>
                  <a:lnTo>
                    <a:pt x="347663" y="361950"/>
                  </a:lnTo>
                  <a:lnTo>
                    <a:pt x="414338" y="207169"/>
                  </a:lnTo>
                  <a:lnTo>
                    <a:pt x="471488" y="54769"/>
                  </a:lnTo>
                  <a:lnTo>
                    <a:pt x="485775" y="23813"/>
                  </a:lnTo>
                  <a:lnTo>
                    <a:pt x="502444" y="9525"/>
                  </a:lnTo>
                  <a:lnTo>
                    <a:pt x="514350" y="2382"/>
                  </a:lnTo>
                  <a:lnTo>
                    <a:pt x="526257" y="0"/>
                  </a:lnTo>
                  <a:lnTo>
                    <a:pt x="538163" y="2382"/>
                  </a:lnTo>
                  <a:lnTo>
                    <a:pt x="545307" y="11907"/>
                  </a:lnTo>
                  <a:lnTo>
                    <a:pt x="547688" y="28575"/>
                  </a:lnTo>
                  <a:lnTo>
                    <a:pt x="542925" y="85725"/>
                  </a:lnTo>
                  <a:lnTo>
                    <a:pt x="4929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8ABBF65E-2DD9-47FF-86A4-CE2542DED74C}"/>
                </a:ext>
              </a:extLst>
            </p:cNvPr>
            <p:cNvSpPr/>
            <p:nvPr/>
          </p:nvSpPr>
          <p:spPr>
            <a:xfrm>
              <a:off x="4397375" y="3641725"/>
              <a:ext cx="2376488" cy="2046288"/>
            </a:xfrm>
            <a:custGeom>
              <a:avLst/>
              <a:gdLst>
                <a:gd name="connsiteX0" fmla="*/ 1211035 w 2375807"/>
                <a:gd name="connsiteY0" fmla="*/ 1439636 h 2046515"/>
                <a:gd name="connsiteX1" fmla="*/ 1025978 w 2375807"/>
                <a:gd name="connsiteY1" fmla="*/ 1564822 h 2046515"/>
                <a:gd name="connsiteX2" fmla="*/ 914400 w 2375807"/>
                <a:gd name="connsiteY2" fmla="*/ 1638300 h 2046515"/>
                <a:gd name="connsiteX3" fmla="*/ 751114 w 2375807"/>
                <a:gd name="connsiteY3" fmla="*/ 1733550 h 2046515"/>
                <a:gd name="connsiteX4" fmla="*/ 598714 w 2375807"/>
                <a:gd name="connsiteY4" fmla="*/ 1820636 h 2046515"/>
                <a:gd name="connsiteX5" fmla="*/ 391885 w 2375807"/>
                <a:gd name="connsiteY5" fmla="*/ 1915886 h 2046515"/>
                <a:gd name="connsiteX6" fmla="*/ 204107 w 2375807"/>
                <a:gd name="connsiteY6" fmla="*/ 1994808 h 2046515"/>
                <a:gd name="connsiteX7" fmla="*/ 59871 w 2375807"/>
                <a:gd name="connsiteY7" fmla="*/ 2046515 h 2046515"/>
                <a:gd name="connsiteX8" fmla="*/ 29935 w 2375807"/>
                <a:gd name="connsiteY8" fmla="*/ 2046515 h 2046515"/>
                <a:gd name="connsiteX9" fmla="*/ 8164 w 2375807"/>
                <a:gd name="connsiteY9" fmla="*/ 2041072 h 2046515"/>
                <a:gd name="connsiteX10" fmla="*/ 0 w 2375807"/>
                <a:gd name="connsiteY10" fmla="*/ 2027465 h 2046515"/>
                <a:gd name="connsiteX11" fmla="*/ 5442 w 2375807"/>
                <a:gd name="connsiteY11" fmla="*/ 2005693 h 2046515"/>
                <a:gd name="connsiteX12" fmla="*/ 27214 w 2375807"/>
                <a:gd name="connsiteY12" fmla="*/ 1978479 h 2046515"/>
                <a:gd name="connsiteX13" fmla="*/ 152400 w 2375807"/>
                <a:gd name="connsiteY13" fmla="*/ 1921329 h 2046515"/>
                <a:gd name="connsiteX14" fmla="*/ 361950 w 2375807"/>
                <a:gd name="connsiteY14" fmla="*/ 1815193 h 2046515"/>
                <a:gd name="connsiteX15" fmla="*/ 536121 w 2375807"/>
                <a:gd name="connsiteY15" fmla="*/ 1717222 h 2046515"/>
                <a:gd name="connsiteX16" fmla="*/ 715735 w 2375807"/>
                <a:gd name="connsiteY16" fmla="*/ 1605643 h 2046515"/>
                <a:gd name="connsiteX17" fmla="*/ 879021 w 2375807"/>
                <a:gd name="connsiteY17" fmla="*/ 1488622 h 2046515"/>
                <a:gd name="connsiteX18" fmla="*/ 1061357 w 2375807"/>
                <a:gd name="connsiteY18" fmla="*/ 1336222 h 2046515"/>
                <a:gd name="connsiteX19" fmla="*/ 1262742 w 2375807"/>
                <a:gd name="connsiteY19" fmla="*/ 1153886 h 2046515"/>
                <a:gd name="connsiteX20" fmla="*/ 1466850 w 2375807"/>
                <a:gd name="connsiteY20" fmla="*/ 952500 h 2046515"/>
                <a:gd name="connsiteX21" fmla="*/ 1570264 w 2375807"/>
                <a:gd name="connsiteY21" fmla="*/ 843643 h 2046515"/>
                <a:gd name="connsiteX22" fmla="*/ 1736271 w 2375807"/>
                <a:gd name="connsiteY22" fmla="*/ 634093 h 2046515"/>
                <a:gd name="connsiteX23" fmla="*/ 1836964 w 2375807"/>
                <a:gd name="connsiteY23" fmla="*/ 514350 h 2046515"/>
                <a:gd name="connsiteX24" fmla="*/ 1899557 w 2375807"/>
                <a:gd name="connsiteY24" fmla="*/ 429986 h 2046515"/>
                <a:gd name="connsiteX25" fmla="*/ 1943100 w 2375807"/>
                <a:gd name="connsiteY25" fmla="*/ 367393 h 2046515"/>
                <a:gd name="connsiteX26" fmla="*/ 1964871 w 2375807"/>
                <a:gd name="connsiteY26" fmla="*/ 323850 h 2046515"/>
                <a:gd name="connsiteX27" fmla="*/ 1994807 w 2375807"/>
                <a:gd name="connsiteY27" fmla="*/ 250372 h 2046515"/>
                <a:gd name="connsiteX28" fmla="*/ 2002971 w 2375807"/>
                <a:gd name="connsiteY28" fmla="*/ 204108 h 2046515"/>
                <a:gd name="connsiteX29" fmla="*/ 1994807 w 2375807"/>
                <a:gd name="connsiteY29" fmla="*/ 155122 h 2046515"/>
                <a:gd name="connsiteX30" fmla="*/ 1973035 w 2375807"/>
                <a:gd name="connsiteY30" fmla="*/ 111579 h 2046515"/>
                <a:gd name="connsiteX31" fmla="*/ 1943100 w 2375807"/>
                <a:gd name="connsiteY31" fmla="*/ 70758 h 2046515"/>
                <a:gd name="connsiteX32" fmla="*/ 1924050 w 2375807"/>
                <a:gd name="connsiteY32" fmla="*/ 46265 h 2046515"/>
                <a:gd name="connsiteX33" fmla="*/ 1918607 w 2375807"/>
                <a:gd name="connsiteY33" fmla="*/ 27215 h 2046515"/>
                <a:gd name="connsiteX34" fmla="*/ 1921328 w 2375807"/>
                <a:gd name="connsiteY34" fmla="*/ 8165 h 2046515"/>
                <a:gd name="connsiteX35" fmla="*/ 1932214 w 2375807"/>
                <a:gd name="connsiteY35" fmla="*/ 0 h 2046515"/>
                <a:gd name="connsiteX36" fmla="*/ 1948542 w 2375807"/>
                <a:gd name="connsiteY36" fmla="*/ 0 h 2046515"/>
                <a:gd name="connsiteX37" fmla="*/ 1992085 w 2375807"/>
                <a:gd name="connsiteY37" fmla="*/ 16329 h 2046515"/>
                <a:gd name="connsiteX38" fmla="*/ 2079171 w 2375807"/>
                <a:gd name="connsiteY38" fmla="*/ 65315 h 2046515"/>
                <a:gd name="connsiteX39" fmla="*/ 2166257 w 2375807"/>
                <a:gd name="connsiteY39" fmla="*/ 119743 h 2046515"/>
                <a:gd name="connsiteX40" fmla="*/ 2242457 w 2375807"/>
                <a:gd name="connsiteY40" fmla="*/ 171450 h 2046515"/>
                <a:gd name="connsiteX41" fmla="*/ 2296885 w 2375807"/>
                <a:gd name="connsiteY41" fmla="*/ 220436 h 2046515"/>
                <a:gd name="connsiteX42" fmla="*/ 2332264 w 2375807"/>
                <a:gd name="connsiteY42" fmla="*/ 263979 h 2046515"/>
                <a:gd name="connsiteX43" fmla="*/ 2356757 w 2375807"/>
                <a:gd name="connsiteY43" fmla="*/ 304800 h 2046515"/>
                <a:gd name="connsiteX44" fmla="*/ 2373085 w 2375807"/>
                <a:gd name="connsiteY44" fmla="*/ 329293 h 2046515"/>
                <a:gd name="connsiteX45" fmla="*/ 2375807 w 2375807"/>
                <a:gd name="connsiteY45" fmla="*/ 342900 h 2046515"/>
                <a:gd name="connsiteX46" fmla="*/ 2373085 w 2375807"/>
                <a:gd name="connsiteY46" fmla="*/ 372836 h 2046515"/>
                <a:gd name="connsiteX47" fmla="*/ 2356757 w 2375807"/>
                <a:gd name="connsiteY47" fmla="*/ 402772 h 2046515"/>
                <a:gd name="connsiteX48" fmla="*/ 2321378 w 2375807"/>
                <a:gd name="connsiteY48" fmla="*/ 438150 h 2046515"/>
                <a:gd name="connsiteX49" fmla="*/ 2266950 w 2375807"/>
                <a:gd name="connsiteY49" fmla="*/ 468086 h 2046515"/>
                <a:gd name="connsiteX50" fmla="*/ 2242457 w 2375807"/>
                <a:gd name="connsiteY50" fmla="*/ 487136 h 2046515"/>
                <a:gd name="connsiteX51" fmla="*/ 2106385 w 2375807"/>
                <a:gd name="connsiteY51" fmla="*/ 617765 h 2046515"/>
                <a:gd name="connsiteX52" fmla="*/ 1831521 w 2375807"/>
                <a:gd name="connsiteY52" fmla="*/ 911679 h 2046515"/>
                <a:gd name="connsiteX53" fmla="*/ 1668235 w 2375807"/>
                <a:gd name="connsiteY53" fmla="*/ 1074965 h 2046515"/>
                <a:gd name="connsiteX54" fmla="*/ 1515835 w 2375807"/>
                <a:gd name="connsiteY54" fmla="*/ 1205593 h 2046515"/>
                <a:gd name="connsiteX55" fmla="*/ 1368878 w 2375807"/>
                <a:gd name="connsiteY55" fmla="*/ 1319893 h 2046515"/>
                <a:gd name="connsiteX56" fmla="*/ 1211035 w 2375807"/>
                <a:gd name="connsiteY56" fmla="*/ 1439636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5807" h="2046515">
                  <a:moveTo>
                    <a:pt x="1211035" y="1439636"/>
                  </a:moveTo>
                  <a:lnTo>
                    <a:pt x="1025978" y="1564822"/>
                  </a:lnTo>
                  <a:lnTo>
                    <a:pt x="914400" y="1638300"/>
                  </a:lnTo>
                  <a:lnTo>
                    <a:pt x="751114" y="1733550"/>
                  </a:lnTo>
                  <a:lnTo>
                    <a:pt x="598714" y="1820636"/>
                  </a:lnTo>
                  <a:lnTo>
                    <a:pt x="391885" y="1915886"/>
                  </a:lnTo>
                  <a:lnTo>
                    <a:pt x="204107" y="1994808"/>
                  </a:lnTo>
                  <a:lnTo>
                    <a:pt x="59871" y="2046515"/>
                  </a:lnTo>
                  <a:lnTo>
                    <a:pt x="29935" y="2046515"/>
                  </a:lnTo>
                  <a:lnTo>
                    <a:pt x="8164" y="2041072"/>
                  </a:lnTo>
                  <a:lnTo>
                    <a:pt x="0" y="2027465"/>
                  </a:lnTo>
                  <a:lnTo>
                    <a:pt x="5442" y="2005693"/>
                  </a:lnTo>
                  <a:lnTo>
                    <a:pt x="27214" y="1978479"/>
                  </a:lnTo>
                  <a:lnTo>
                    <a:pt x="152400" y="1921329"/>
                  </a:lnTo>
                  <a:lnTo>
                    <a:pt x="361950" y="1815193"/>
                  </a:lnTo>
                  <a:lnTo>
                    <a:pt x="536121" y="1717222"/>
                  </a:lnTo>
                  <a:lnTo>
                    <a:pt x="715735" y="1605643"/>
                  </a:lnTo>
                  <a:lnTo>
                    <a:pt x="879021" y="1488622"/>
                  </a:lnTo>
                  <a:lnTo>
                    <a:pt x="1061357" y="1336222"/>
                  </a:lnTo>
                  <a:lnTo>
                    <a:pt x="1262742" y="1153886"/>
                  </a:lnTo>
                  <a:lnTo>
                    <a:pt x="1466850" y="952500"/>
                  </a:lnTo>
                  <a:lnTo>
                    <a:pt x="1570264" y="843643"/>
                  </a:lnTo>
                  <a:lnTo>
                    <a:pt x="1736271" y="634093"/>
                  </a:lnTo>
                  <a:lnTo>
                    <a:pt x="1836964" y="514350"/>
                  </a:lnTo>
                  <a:lnTo>
                    <a:pt x="1899557" y="429986"/>
                  </a:lnTo>
                  <a:lnTo>
                    <a:pt x="1943100" y="367393"/>
                  </a:lnTo>
                  <a:lnTo>
                    <a:pt x="1964871" y="323850"/>
                  </a:lnTo>
                  <a:lnTo>
                    <a:pt x="1994807" y="250372"/>
                  </a:lnTo>
                  <a:lnTo>
                    <a:pt x="2002971" y="204108"/>
                  </a:lnTo>
                  <a:lnTo>
                    <a:pt x="1994807" y="155122"/>
                  </a:lnTo>
                  <a:lnTo>
                    <a:pt x="1973035" y="111579"/>
                  </a:lnTo>
                  <a:lnTo>
                    <a:pt x="1943100" y="70758"/>
                  </a:lnTo>
                  <a:lnTo>
                    <a:pt x="1924050" y="46265"/>
                  </a:lnTo>
                  <a:lnTo>
                    <a:pt x="1918607" y="27215"/>
                  </a:lnTo>
                  <a:lnTo>
                    <a:pt x="1921328" y="8165"/>
                  </a:lnTo>
                  <a:lnTo>
                    <a:pt x="1932214" y="0"/>
                  </a:lnTo>
                  <a:lnTo>
                    <a:pt x="1948542" y="0"/>
                  </a:lnTo>
                  <a:lnTo>
                    <a:pt x="1992085" y="16329"/>
                  </a:lnTo>
                  <a:lnTo>
                    <a:pt x="2079171" y="65315"/>
                  </a:lnTo>
                  <a:lnTo>
                    <a:pt x="2166257" y="119743"/>
                  </a:lnTo>
                  <a:lnTo>
                    <a:pt x="2242457" y="171450"/>
                  </a:lnTo>
                  <a:lnTo>
                    <a:pt x="2296885" y="220436"/>
                  </a:lnTo>
                  <a:lnTo>
                    <a:pt x="2332264" y="263979"/>
                  </a:lnTo>
                  <a:lnTo>
                    <a:pt x="2356757" y="304800"/>
                  </a:lnTo>
                  <a:lnTo>
                    <a:pt x="2373085" y="329293"/>
                  </a:lnTo>
                  <a:lnTo>
                    <a:pt x="2375807" y="342900"/>
                  </a:lnTo>
                  <a:lnTo>
                    <a:pt x="2373085" y="372836"/>
                  </a:lnTo>
                  <a:lnTo>
                    <a:pt x="2356757" y="402772"/>
                  </a:lnTo>
                  <a:lnTo>
                    <a:pt x="2321378" y="438150"/>
                  </a:lnTo>
                  <a:lnTo>
                    <a:pt x="2266950" y="468086"/>
                  </a:lnTo>
                  <a:lnTo>
                    <a:pt x="2242457" y="487136"/>
                  </a:lnTo>
                  <a:lnTo>
                    <a:pt x="2106385" y="617765"/>
                  </a:lnTo>
                  <a:lnTo>
                    <a:pt x="1831521" y="911679"/>
                  </a:lnTo>
                  <a:lnTo>
                    <a:pt x="1668235" y="1074965"/>
                  </a:lnTo>
                  <a:lnTo>
                    <a:pt x="1515835" y="1205593"/>
                  </a:lnTo>
                  <a:lnTo>
                    <a:pt x="1368878" y="1319893"/>
                  </a:lnTo>
                  <a:lnTo>
                    <a:pt x="1211035" y="1439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1613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EF75C5E-117D-4EE7-B0CD-5E5BA7DEF406}"/>
              </a:ext>
            </a:extLst>
          </p:cNvPr>
          <p:cNvGrpSpPr/>
          <p:nvPr/>
        </p:nvGrpSpPr>
        <p:grpSpPr>
          <a:xfrm>
            <a:off x="2473325" y="1479550"/>
            <a:ext cx="4859338" cy="4473575"/>
            <a:chOff x="2473325" y="1479550"/>
            <a:chExt cx="4859338" cy="44735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405D4C3-2340-484E-8D47-94EC58513F5F}"/>
                </a:ext>
              </a:extLst>
            </p:cNvPr>
            <p:cNvSpPr/>
            <p:nvPr/>
          </p:nvSpPr>
          <p:spPr>
            <a:xfrm>
              <a:off x="2846388" y="1687513"/>
              <a:ext cx="1749425" cy="422275"/>
            </a:xfrm>
            <a:custGeom>
              <a:avLst/>
              <a:gdLst>
                <a:gd name="connsiteX0" fmla="*/ 1152525 w 1750219"/>
                <a:gd name="connsiteY0" fmla="*/ 309563 h 421482"/>
                <a:gd name="connsiteX1" fmla="*/ 807244 w 1750219"/>
                <a:gd name="connsiteY1" fmla="*/ 357188 h 421482"/>
                <a:gd name="connsiteX2" fmla="*/ 592931 w 1750219"/>
                <a:gd name="connsiteY2" fmla="*/ 381000 h 421482"/>
                <a:gd name="connsiteX3" fmla="*/ 407194 w 1750219"/>
                <a:gd name="connsiteY3" fmla="*/ 404813 h 421482"/>
                <a:gd name="connsiteX4" fmla="*/ 273844 w 1750219"/>
                <a:gd name="connsiteY4" fmla="*/ 421482 h 421482"/>
                <a:gd name="connsiteX5" fmla="*/ 254794 w 1750219"/>
                <a:gd name="connsiteY5" fmla="*/ 419100 h 421482"/>
                <a:gd name="connsiteX6" fmla="*/ 219075 w 1750219"/>
                <a:gd name="connsiteY6" fmla="*/ 411957 h 421482"/>
                <a:gd name="connsiteX7" fmla="*/ 190500 w 1750219"/>
                <a:gd name="connsiteY7" fmla="*/ 404813 h 421482"/>
                <a:gd name="connsiteX8" fmla="*/ 157162 w 1750219"/>
                <a:gd name="connsiteY8" fmla="*/ 388144 h 421482"/>
                <a:gd name="connsiteX9" fmla="*/ 135731 w 1750219"/>
                <a:gd name="connsiteY9" fmla="*/ 373857 h 421482"/>
                <a:gd name="connsiteX10" fmla="*/ 111919 w 1750219"/>
                <a:gd name="connsiteY10" fmla="*/ 352425 h 421482"/>
                <a:gd name="connsiteX11" fmla="*/ 85725 w 1750219"/>
                <a:gd name="connsiteY11" fmla="*/ 326232 h 421482"/>
                <a:gd name="connsiteX12" fmla="*/ 50006 w 1750219"/>
                <a:gd name="connsiteY12" fmla="*/ 278607 h 421482"/>
                <a:gd name="connsiteX13" fmla="*/ 23812 w 1750219"/>
                <a:gd name="connsiteY13" fmla="*/ 235744 h 421482"/>
                <a:gd name="connsiteX14" fmla="*/ 7144 w 1750219"/>
                <a:gd name="connsiteY14" fmla="*/ 192882 h 421482"/>
                <a:gd name="connsiteX15" fmla="*/ 0 w 1750219"/>
                <a:gd name="connsiteY15" fmla="*/ 171450 h 421482"/>
                <a:gd name="connsiteX16" fmla="*/ 0 w 1750219"/>
                <a:gd name="connsiteY16" fmla="*/ 152400 h 421482"/>
                <a:gd name="connsiteX17" fmla="*/ 4762 w 1750219"/>
                <a:gd name="connsiteY17" fmla="*/ 140494 h 421482"/>
                <a:gd name="connsiteX18" fmla="*/ 14287 w 1750219"/>
                <a:gd name="connsiteY18" fmla="*/ 133350 h 421482"/>
                <a:gd name="connsiteX19" fmla="*/ 26194 w 1750219"/>
                <a:gd name="connsiteY19" fmla="*/ 135732 h 421482"/>
                <a:gd name="connsiteX20" fmla="*/ 40481 w 1750219"/>
                <a:gd name="connsiteY20" fmla="*/ 150019 h 421482"/>
                <a:gd name="connsiteX21" fmla="*/ 61912 w 1750219"/>
                <a:gd name="connsiteY21" fmla="*/ 178594 h 421482"/>
                <a:gd name="connsiteX22" fmla="*/ 83344 w 1750219"/>
                <a:gd name="connsiteY22" fmla="*/ 197644 h 421482"/>
                <a:gd name="connsiteX23" fmla="*/ 116681 w 1750219"/>
                <a:gd name="connsiteY23" fmla="*/ 216694 h 421482"/>
                <a:gd name="connsiteX24" fmla="*/ 145256 w 1750219"/>
                <a:gd name="connsiteY24" fmla="*/ 228600 h 421482"/>
                <a:gd name="connsiteX25" fmla="*/ 178594 w 1750219"/>
                <a:gd name="connsiteY25" fmla="*/ 235744 h 421482"/>
                <a:gd name="connsiteX26" fmla="*/ 238125 w 1750219"/>
                <a:gd name="connsiteY26" fmla="*/ 238125 h 421482"/>
                <a:gd name="connsiteX27" fmla="*/ 400050 w 1750219"/>
                <a:gd name="connsiteY27" fmla="*/ 216694 h 421482"/>
                <a:gd name="connsiteX28" fmla="*/ 714375 w 1750219"/>
                <a:gd name="connsiteY28" fmla="*/ 173832 h 421482"/>
                <a:gd name="connsiteX29" fmla="*/ 1026319 w 1750219"/>
                <a:gd name="connsiteY29" fmla="*/ 126207 h 421482"/>
                <a:gd name="connsiteX30" fmla="*/ 1226344 w 1750219"/>
                <a:gd name="connsiteY30" fmla="*/ 90488 h 421482"/>
                <a:gd name="connsiteX31" fmla="*/ 1378744 w 1750219"/>
                <a:gd name="connsiteY31" fmla="*/ 14288 h 421482"/>
                <a:gd name="connsiteX32" fmla="*/ 1407319 w 1750219"/>
                <a:gd name="connsiteY32" fmla="*/ 0 h 421482"/>
                <a:gd name="connsiteX33" fmla="*/ 1438275 w 1750219"/>
                <a:gd name="connsiteY33" fmla="*/ 2382 h 421482"/>
                <a:gd name="connsiteX34" fmla="*/ 1493044 w 1750219"/>
                <a:gd name="connsiteY34" fmla="*/ 11907 h 421482"/>
                <a:gd name="connsiteX35" fmla="*/ 1578769 w 1750219"/>
                <a:gd name="connsiteY35" fmla="*/ 38100 h 421482"/>
                <a:gd name="connsiteX36" fmla="*/ 1643062 w 1750219"/>
                <a:gd name="connsiteY36" fmla="*/ 61913 h 421482"/>
                <a:gd name="connsiteX37" fmla="*/ 1697831 w 1750219"/>
                <a:gd name="connsiteY37" fmla="*/ 88107 h 421482"/>
                <a:gd name="connsiteX38" fmla="*/ 1716881 w 1750219"/>
                <a:gd name="connsiteY38" fmla="*/ 100013 h 421482"/>
                <a:gd name="connsiteX39" fmla="*/ 1733550 w 1750219"/>
                <a:gd name="connsiteY39" fmla="*/ 114300 h 421482"/>
                <a:gd name="connsiteX40" fmla="*/ 1745456 w 1750219"/>
                <a:gd name="connsiteY40" fmla="*/ 128588 h 421482"/>
                <a:gd name="connsiteX41" fmla="*/ 1750219 w 1750219"/>
                <a:gd name="connsiteY41" fmla="*/ 147638 h 421482"/>
                <a:gd name="connsiteX42" fmla="*/ 1740694 w 1750219"/>
                <a:gd name="connsiteY42" fmla="*/ 176213 h 421482"/>
                <a:gd name="connsiteX43" fmla="*/ 1716881 w 1750219"/>
                <a:gd name="connsiteY43" fmla="*/ 200025 h 421482"/>
                <a:gd name="connsiteX44" fmla="*/ 1669256 w 1750219"/>
                <a:gd name="connsiteY44" fmla="*/ 223838 h 421482"/>
                <a:gd name="connsiteX45" fmla="*/ 1609725 w 1750219"/>
                <a:gd name="connsiteY45" fmla="*/ 245269 h 421482"/>
                <a:gd name="connsiteX46" fmla="*/ 1524000 w 1750219"/>
                <a:gd name="connsiteY46" fmla="*/ 264319 h 421482"/>
                <a:gd name="connsiteX47" fmla="*/ 1373981 w 1750219"/>
                <a:gd name="connsiteY47" fmla="*/ 285750 h 421482"/>
                <a:gd name="connsiteX48" fmla="*/ 1152525 w 1750219"/>
                <a:gd name="connsiteY48" fmla="*/ 309563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0219" h="421482">
                  <a:moveTo>
                    <a:pt x="1152525" y="309563"/>
                  </a:moveTo>
                  <a:lnTo>
                    <a:pt x="807244" y="357188"/>
                  </a:lnTo>
                  <a:lnTo>
                    <a:pt x="592931" y="381000"/>
                  </a:lnTo>
                  <a:lnTo>
                    <a:pt x="407194" y="404813"/>
                  </a:lnTo>
                  <a:lnTo>
                    <a:pt x="273844" y="421482"/>
                  </a:lnTo>
                  <a:lnTo>
                    <a:pt x="254794" y="419100"/>
                  </a:lnTo>
                  <a:lnTo>
                    <a:pt x="219075" y="411957"/>
                  </a:lnTo>
                  <a:lnTo>
                    <a:pt x="190500" y="404813"/>
                  </a:lnTo>
                  <a:lnTo>
                    <a:pt x="157162" y="388144"/>
                  </a:lnTo>
                  <a:lnTo>
                    <a:pt x="135731" y="373857"/>
                  </a:lnTo>
                  <a:lnTo>
                    <a:pt x="111919" y="352425"/>
                  </a:lnTo>
                  <a:lnTo>
                    <a:pt x="85725" y="326232"/>
                  </a:lnTo>
                  <a:lnTo>
                    <a:pt x="50006" y="278607"/>
                  </a:lnTo>
                  <a:lnTo>
                    <a:pt x="23812" y="235744"/>
                  </a:lnTo>
                  <a:lnTo>
                    <a:pt x="7144" y="192882"/>
                  </a:lnTo>
                  <a:lnTo>
                    <a:pt x="0" y="171450"/>
                  </a:lnTo>
                  <a:lnTo>
                    <a:pt x="0" y="152400"/>
                  </a:lnTo>
                  <a:lnTo>
                    <a:pt x="4762" y="140494"/>
                  </a:lnTo>
                  <a:lnTo>
                    <a:pt x="14287" y="133350"/>
                  </a:lnTo>
                  <a:lnTo>
                    <a:pt x="26194" y="135732"/>
                  </a:lnTo>
                  <a:lnTo>
                    <a:pt x="40481" y="150019"/>
                  </a:lnTo>
                  <a:lnTo>
                    <a:pt x="61912" y="178594"/>
                  </a:lnTo>
                  <a:lnTo>
                    <a:pt x="83344" y="197644"/>
                  </a:lnTo>
                  <a:lnTo>
                    <a:pt x="116681" y="216694"/>
                  </a:lnTo>
                  <a:lnTo>
                    <a:pt x="145256" y="228600"/>
                  </a:lnTo>
                  <a:lnTo>
                    <a:pt x="178594" y="235744"/>
                  </a:lnTo>
                  <a:lnTo>
                    <a:pt x="238125" y="238125"/>
                  </a:lnTo>
                  <a:lnTo>
                    <a:pt x="400050" y="216694"/>
                  </a:lnTo>
                  <a:lnTo>
                    <a:pt x="714375" y="173832"/>
                  </a:lnTo>
                  <a:lnTo>
                    <a:pt x="1026319" y="126207"/>
                  </a:lnTo>
                  <a:lnTo>
                    <a:pt x="1226344" y="90488"/>
                  </a:lnTo>
                  <a:lnTo>
                    <a:pt x="1378744" y="14288"/>
                  </a:lnTo>
                  <a:lnTo>
                    <a:pt x="1407319" y="0"/>
                  </a:lnTo>
                  <a:lnTo>
                    <a:pt x="1438275" y="2382"/>
                  </a:lnTo>
                  <a:lnTo>
                    <a:pt x="1493044" y="11907"/>
                  </a:lnTo>
                  <a:lnTo>
                    <a:pt x="1578769" y="38100"/>
                  </a:lnTo>
                  <a:lnTo>
                    <a:pt x="1643062" y="61913"/>
                  </a:lnTo>
                  <a:lnTo>
                    <a:pt x="1697831" y="88107"/>
                  </a:lnTo>
                  <a:lnTo>
                    <a:pt x="1716881" y="100013"/>
                  </a:lnTo>
                  <a:lnTo>
                    <a:pt x="1733550" y="114300"/>
                  </a:lnTo>
                  <a:lnTo>
                    <a:pt x="1745456" y="128588"/>
                  </a:lnTo>
                  <a:lnTo>
                    <a:pt x="1750219" y="147638"/>
                  </a:lnTo>
                  <a:lnTo>
                    <a:pt x="1740694" y="176213"/>
                  </a:lnTo>
                  <a:lnTo>
                    <a:pt x="1716881" y="200025"/>
                  </a:lnTo>
                  <a:lnTo>
                    <a:pt x="1669256" y="223838"/>
                  </a:lnTo>
                  <a:lnTo>
                    <a:pt x="1609725" y="245269"/>
                  </a:lnTo>
                  <a:lnTo>
                    <a:pt x="1524000" y="264319"/>
                  </a:lnTo>
                  <a:lnTo>
                    <a:pt x="1373981" y="285750"/>
                  </a:lnTo>
                  <a:lnTo>
                    <a:pt x="1152525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B16FCB3-BF90-884D-9D43-EAF672CD3A10}"/>
                </a:ext>
              </a:extLst>
            </p:cNvPr>
            <p:cNvSpPr/>
            <p:nvPr/>
          </p:nvSpPr>
          <p:spPr>
            <a:xfrm>
              <a:off x="6176963" y="1728788"/>
              <a:ext cx="827087" cy="631825"/>
            </a:xfrm>
            <a:custGeom>
              <a:avLst/>
              <a:gdLst>
                <a:gd name="connsiteX0" fmla="*/ 516731 w 826293"/>
                <a:gd name="connsiteY0" fmla="*/ 400050 h 631031"/>
                <a:gd name="connsiteX1" fmla="*/ 459581 w 826293"/>
                <a:gd name="connsiteY1" fmla="*/ 333375 h 631031"/>
                <a:gd name="connsiteX2" fmla="*/ 411956 w 826293"/>
                <a:gd name="connsiteY2" fmla="*/ 285750 h 631031"/>
                <a:gd name="connsiteX3" fmla="*/ 352425 w 826293"/>
                <a:gd name="connsiteY3" fmla="*/ 235743 h 631031"/>
                <a:gd name="connsiteX4" fmla="*/ 280987 w 826293"/>
                <a:gd name="connsiteY4" fmla="*/ 188118 h 631031"/>
                <a:gd name="connsiteX5" fmla="*/ 197643 w 826293"/>
                <a:gd name="connsiteY5" fmla="*/ 142875 h 631031"/>
                <a:gd name="connsiteX6" fmla="*/ 119062 w 826293"/>
                <a:gd name="connsiteY6" fmla="*/ 104775 h 631031"/>
                <a:gd name="connsiteX7" fmla="*/ 33337 w 826293"/>
                <a:gd name="connsiteY7" fmla="*/ 69056 h 631031"/>
                <a:gd name="connsiteX8" fmla="*/ 11906 w 826293"/>
                <a:gd name="connsiteY8" fmla="*/ 61912 h 631031"/>
                <a:gd name="connsiteX9" fmla="*/ 2381 w 826293"/>
                <a:gd name="connsiteY9" fmla="*/ 52387 h 631031"/>
                <a:gd name="connsiteX10" fmla="*/ 0 w 826293"/>
                <a:gd name="connsiteY10" fmla="*/ 33337 h 631031"/>
                <a:gd name="connsiteX11" fmla="*/ 2381 w 826293"/>
                <a:gd name="connsiteY11" fmla="*/ 21431 h 631031"/>
                <a:gd name="connsiteX12" fmla="*/ 19050 w 826293"/>
                <a:gd name="connsiteY12" fmla="*/ 4762 h 631031"/>
                <a:gd name="connsiteX13" fmla="*/ 42862 w 826293"/>
                <a:gd name="connsiteY13" fmla="*/ 0 h 631031"/>
                <a:gd name="connsiteX14" fmla="*/ 166687 w 826293"/>
                <a:gd name="connsiteY14" fmla="*/ 7143 h 631031"/>
                <a:gd name="connsiteX15" fmla="*/ 321468 w 826293"/>
                <a:gd name="connsiteY15" fmla="*/ 26193 h 631031"/>
                <a:gd name="connsiteX16" fmla="*/ 409575 w 826293"/>
                <a:gd name="connsiteY16" fmla="*/ 47625 h 631031"/>
                <a:gd name="connsiteX17" fmla="*/ 500062 w 826293"/>
                <a:gd name="connsiteY17" fmla="*/ 76200 h 631031"/>
                <a:gd name="connsiteX18" fmla="*/ 590550 w 826293"/>
                <a:gd name="connsiteY18" fmla="*/ 109537 h 631031"/>
                <a:gd name="connsiteX19" fmla="*/ 642937 w 826293"/>
                <a:gd name="connsiteY19" fmla="*/ 130968 h 631031"/>
                <a:gd name="connsiteX20" fmla="*/ 697706 w 826293"/>
                <a:gd name="connsiteY20" fmla="*/ 188118 h 631031"/>
                <a:gd name="connsiteX21" fmla="*/ 742950 w 826293"/>
                <a:gd name="connsiteY21" fmla="*/ 252412 h 631031"/>
                <a:gd name="connsiteX22" fmla="*/ 781050 w 826293"/>
                <a:gd name="connsiteY22" fmla="*/ 309562 h 631031"/>
                <a:gd name="connsiteX23" fmla="*/ 807243 w 826293"/>
                <a:gd name="connsiteY23" fmla="*/ 369093 h 631031"/>
                <a:gd name="connsiteX24" fmla="*/ 821531 w 826293"/>
                <a:gd name="connsiteY24" fmla="*/ 416718 h 631031"/>
                <a:gd name="connsiteX25" fmla="*/ 826293 w 826293"/>
                <a:gd name="connsiteY25" fmla="*/ 488156 h 631031"/>
                <a:gd name="connsiteX26" fmla="*/ 821531 w 826293"/>
                <a:gd name="connsiteY26" fmla="*/ 545306 h 631031"/>
                <a:gd name="connsiteX27" fmla="*/ 802481 w 826293"/>
                <a:gd name="connsiteY27" fmla="*/ 588168 h 631031"/>
                <a:gd name="connsiteX28" fmla="*/ 776287 w 826293"/>
                <a:gd name="connsiteY28" fmla="*/ 609600 h 631031"/>
                <a:gd name="connsiteX29" fmla="*/ 745331 w 826293"/>
                <a:gd name="connsiteY29" fmla="*/ 623887 h 631031"/>
                <a:gd name="connsiteX30" fmla="*/ 716756 w 826293"/>
                <a:gd name="connsiteY30" fmla="*/ 631031 h 631031"/>
                <a:gd name="connsiteX31" fmla="*/ 692943 w 826293"/>
                <a:gd name="connsiteY31" fmla="*/ 631031 h 631031"/>
                <a:gd name="connsiteX32" fmla="*/ 673893 w 826293"/>
                <a:gd name="connsiteY32" fmla="*/ 621506 h 631031"/>
                <a:gd name="connsiteX33" fmla="*/ 638175 w 826293"/>
                <a:gd name="connsiteY33" fmla="*/ 588168 h 631031"/>
                <a:gd name="connsiteX34" fmla="*/ 609600 w 826293"/>
                <a:gd name="connsiteY34" fmla="*/ 554831 h 631031"/>
                <a:gd name="connsiteX35" fmla="*/ 576262 w 826293"/>
                <a:gd name="connsiteY35" fmla="*/ 504825 h 631031"/>
                <a:gd name="connsiteX36" fmla="*/ 559593 w 826293"/>
                <a:gd name="connsiteY36" fmla="*/ 461962 h 631031"/>
                <a:gd name="connsiteX37" fmla="*/ 516731 w 826293"/>
                <a:gd name="connsiteY37" fmla="*/ 400050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6293" h="631031">
                  <a:moveTo>
                    <a:pt x="516731" y="400050"/>
                  </a:moveTo>
                  <a:lnTo>
                    <a:pt x="459581" y="333375"/>
                  </a:lnTo>
                  <a:lnTo>
                    <a:pt x="411956" y="285750"/>
                  </a:lnTo>
                  <a:lnTo>
                    <a:pt x="352425" y="235743"/>
                  </a:lnTo>
                  <a:lnTo>
                    <a:pt x="280987" y="188118"/>
                  </a:lnTo>
                  <a:lnTo>
                    <a:pt x="197643" y="142875"/>
                  </a:lnTo>
                  <a:lnTo>
                    <a:pt x="119062" y="104775"/>
                  </a:lnTo>
                  <a:lnTo>
                    <a:pt x="33337" y="69056"/>
                  </a:lnTo>
                  <a:lnTo>
                    <a:pt x="11906" y="61912"/>
                  </a:lnTo>
                  <a:lnTo>
                    <a:pt x="2381" y="52387"/>
                  </a:lnTo>
                  <a:lnTo>
                    <a:pt x="0" y="33337"/>
                  </a:lnTo>
                  <a:lnTo>
                    <a:pt x="2381" y="21431"/>
                  </a:lnTo>
                  <a:lnTo>
                    <a:pt x="19050" y="4762"/>
                  </a:lnTo>
                  <a:lnTo>
                    <a:pt x="42862" y="0"/>
                  </a:lnTo>
                  <a:lnTo>
                    <a:pt x="166687" y="7143"/>
                  </a:lnTo>
                  <a:lnTo>
                    <a:pt x="321468" y="26193"/>
                  </a:lnTo>
                  <a:lnTo>
                    <a:pt x="409575" y="47625"/>
                  </a:lnTo>
                  <a:lnTo>
                    <a:pt x="500062" y="76200"/>
                  </a:lnTo>
                  <a:lnTo>
                    <a:pt x="590550" y="109537"/>
                  </a:lnTo>
                  <a:lnTo>
                    <a:pt x="642937" y="130968"/>
                  </a:lnTo>
                  <a:lnTo>
                    <a:pt x="697706" y="188118"/>
                  </a:lnTo>
                  <a:lnTo>
                    <a:pt x="742950" y="252412"/>
                  </a:lnTo>
                  <a:lnTo>
                    <a:pt x="781050" y="309562"/>
                  </a:lnTo>
                  <a:lnTo>
                    <a:pt x="807243" y="369093"/>
                  </a:lnTo>
                  <a:lnTo>
                    <a:pt x="821531" y="416718"/>
                  </a:lnTo>
                  <a:lnTo>
                    <a:pt x="826293" y="488156"/>
                  </a:lnTo>
                  <a:lnTo>
                    <a:pt x="821531" y="545306"/>
                  </a:lnTo>
                  <a:lnTo>
                    <a:pt x="802481" y="588168"/>
                  </a:lnTo>
                  <a:lnTo>
                    <a:pt x="776287" y="609600"/>
                  </a:lnTo>
                  <a:lnTo>
                    <a:pt x="745331" y="623887"/>
                  </a:lnTo>
                  <a:lnTo>
                    <a:pt x="716756" y="631031"/>
                  </a:lnTo>
                  <a:lnTo>
                    <a:pt x="692943" y="631031"/>
                  </a:lnTo>
                  <a:lnTo>
                    <a:pt x="673893" y="621506"/>
                  </a:lnTo>
                  <a:lnTo>
                    <a:pt x="638175" y="588168"/>
                  </a:lnTo>
                  <a:lnTo>
                    <a:pt x="609600" y="554831"/>
                  </a:lnTo>
                  <a:lnTo>
                    <a:pt x="576262" y="504825"/>
                  </a:lnTo>
                  <a:lnTo>
                    <a:pt x="559593" y="461962"/>
                  </a:lnTo>
                  <a:lnTo>
                    <a:pt x="516731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2F9F665-12DA-D341-B77C-86C6C74D3AE2}"/>
                </a:ext>
              </a:extLst>
            </p:cNvPr>
            <p:cNvSpPr/>
            <p:nvPr/>
          </p:nvSpPr>
          <p:spPr>
            <a:xfrm rot="16200000">
              <a:off x="2151857" y="2369344"/>
              <a:ext cx="2114550" cy="1328737"/>
            </a:xfrm>
            <a:custGeom>
              <a:avLst/>
              <a:gdLst>
                <a:gd name="connsiteX0" fmla="*/ 695325 w 2114550"/>
                <a:gd name="connsiteY0" fmla="*/ 714375 h 1328738"/>
                <a:gd name="connsiteX1" fmla="*/ 497681 w 2114550"/>
                <a:gd name="connsiteY1" fmla="*/ 554832 h 1328738"/>
                <a:gd name="connsiteX2" fmla="*/ 392906 w 2114550"/>
                <a:gd name="connsiteY2" fmla="*/ 461963 h 1328738"/>
                <a:gd name="connsiteX3" fmla="*/ 257175 w 2114550"/>
                <a:gd name="connsiteY3" fmla="*/ 335757 h 1328738"/>
                <a:gd name="connsiteX4" fmla="*/ 142875 w 2114550"/>
                <a:gd name="connsiteY4" fmla="*/ 214313 h 1328738"/>
                <a:gd name="connsiteX5" fmla="*/ 69056 w 2114550"/>
                <a:gd name="connsiteY5" fmla="*/ 128588 h 1328738"/>
                <a:gd name="connsiteX6" fmla="*/ 14288 w 2114550"/>
                <a:gd name="connsiteY6" fmla="*/ 66675 h 1328738"/>
                <a:gd name="connsiteX7" fmla="*/ 2381 w 2114550"/>
                <a:gd name="connsiteY7" fmla="*/ 42863 h 1328738"/>
                <a:gd name="connsiteX8" fmla="*/ 0 w 2114550"/>
                <a:gd name="connsiteY8" fmla="*/ 19050 h 1328738"/>
                <a:gd name="connsiteX9" fmla="*/ 4763 w 2114550"/>
                <a:gd name="connsiteY9" fmla="*/ 4763 h 1328738"/>
                <a:gd name="connsiteX10" fmla="*/ 23813 w 2114550"/>
                <a:gd name="connsiteY10" fmla="*/ 0 h 1328738"/>
                <a:gd name="connsiteX11" fmla="*/ 52388 w 2114550"/>
                <a:gd name="connsiteY11" fmla="*/ 7144 h 1328738"/>
                <a:gd name="connsiteX12" fmla="*/ 126206 w 2114550"/>
                <a:gd name="connsiteY12" fmla="*/ 73819 h 1328738"/>
                <a:gd name="connsiteX13" fmla="*/ 200025 w 2114550"/>
                <a:gd name="connsiteY13" fmla="*/ 142875 h 1328738"/>
                <a:gd name="connsiteX14" fmla="*/ 307181 w 2114550"/>
                <a:gd name="connsiteY14" fmla="*/ 230982 h 1328738"/>
                <a:gd name="connsiteX15" fmla="*/ 545306 w 2114550"/>
                <a:gd name="connsiteY15" fmla="*/ 407194 h 1328738"/>
                <a:gd name="connsiteX16" fmla="*/ 721519 w 2114550"/>
                <a:gd name="connsiteY16" fmla="*/ 521494 h 1328738"/>
                <a:gd name="connsiteX17" fmla="*/ 900113 w 2114550"/>
                <a:gd name="connsiteY17" fmla="*/ 628650 h 1328738"/>
                <a:gd name="connsiteX18" fmla="*/ 1047750 w 2114550"/>
                <a:gd name="connsiteY18" fmla="*/ 707232 h 1328738"/>
                <a:gd name="connsiteX19" fmla="*/ 1243013 w 2114550"/>
                <a:gd name="connsiteY19" fmla="*/ 800100 h 1328738"/>
                <a:gd name="connsiteX20" fmla="*/ 1452563 w 2114550"/>
                <a:gd name="connsiteY20" fmla="*/ 892969 h 1328738"/>
                <a:gd name="connsiteX21" fmla="*/ 1564481 w 2114550"/>
                <a:gd name="connsiteY21" fmla="*/ 935832 h 1328738"/>
                <a:gd name="connsiteX22" fmla="*/ 1676400 w 2114550"/>
                <a:gd name="connsiteY22" fmla="*/ 971550 h 1328738"/>
                <a:gd name="connsiteX23" fmla="*/ 1754981 w 2114550"/>
                <a:gd name="connsiteY23" fmla="*/ 990600 h 1328738"/>
                <a:gd name="connsiteX24" fmla="*/ 1790700 w 2114550"/>
                <a:gd name="connsiteY24" fmla="*/ 995363 h 1328738"/>
                <a:gd name="connsiteX25" fmla="*/ 1826419 w 2114550"/>
                <a:gd name="connsiteY25" fmla="*/ 995363 h 1328738"/>
                <a:gd name="connsiteX26" fmla="*/ 1878806 w 2114550"/>
                <a:gd name="connsiteY26" fmla="*/ 995363 h 1328738"/>
                <a:gd name="connsiteX27" fmla="*/ 1933575 w 2114550"/>
                <a:gd name="connsiteY27" fmla="*/ 988219 h 1328738"/>
                <a:gd name="connsiteX28" fmla="*/ 1976438 w 2114550"/>
                <a:gd name="connsiteY28" fmla="*/ 976313 h 1328738"/>
                <a:gd name="connsiteX29" fmla="*/ 2085975 w 2114550"/>
                <a:gd name="connsiteY29" fmla="*/ 895350 h 1328738"/>
                <a:gd name="connsiteX30" fmla="*/ 2114550 w 2114550"/>
                <a:gd name="connsiteY30" fmla="*/ 1071563 h 1328738"/>
                <a:gd name="connsiteX31" fmla="*/ 1976438 w 2114550"/>
                <a:gd name="connsiteY31" fmla="*/ 1193007 h 1328738"/>
                <a:gd name="connsiteX32" fmla="*/ 1907381 w 2114550"/>
                <a:gd name="connsiteY32" fmla="*/ 1252538 h 1328738"/>
                <a:gd name="connsiteX33" fmla="*/ 1807369 w 2114550"/>
                <a:gd name="connsiteY33" fmla="*/ 1328738 h 1328738"/>
                <a:gd name="connsiteX34" fmla="*/ 1790700 w 2114550"/>
                <a:gd name="connsiteY34" fmla="*/ 1328738 h 1328738"/>
                <a:gd name="connsiteX35" fmla="*/ 1747838 w 2114550"/>
                <a:gd name="connsiteY35" fmla="*/ 1316832 h 1328738"/>
                <a:gd name="connsiteX36" fmla="*/ 1693069 w 2114550"/>
                <a:gd name="connsiteY36" fmla="*/ 1295400 h 1328738"/>
                <a:gd name="connsiteX37" fmla="*/ 1662113 w 2114550"/>
                <a:gd name="connsiteY37" fmla="*/ 1276350 h 1328738"/>
                <a:gd name="connsiteX38" fmla="*/ 1624013 w 2114550"/>
                <a:gd name="connsiteY38" fmla="*/ 1245394 h 1328738"/>
                <a:gd name="connsiteX39" fmla="*/ 1593056 w 2114550"/>
                <a:gd name="connsiteY39" fmla="*/ 1226344 h 1328738"/>
                <a:gd name="connsiteX40" fmla="*/ 1388269 w 2114550"/>
                <a:gd name="connsiteY40" fmla="*/ 1135857 h 1328738"/>
                <a:gd name="connsiteX41" fmla="*/ 1212056 w 2114550"/>
                <a:gd name="connsiteY41" fmla="*/ 1050132 h 1328738"/>
                <a:gd name="connsiteX42" fmla="*/ 1088231 w 2114550"/>
                <a:gd name="connsiteY42" fmla="*/ 995363 h 1328738"/>
                <a:gd name="connsiteX43" fmla="*/ 945356 w 2114550"/>
                <a:gd name="connsiteY43" fmla="*/ 897732 h 1328738"/>
                <a:gd name="connsiteX44" fmla="*/ 695325 w 2114550"/>
                <a:gd name="connsiteY44" fmla="*/ 71437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14550" h="1328738">
                  <a:moveTo>
                    <a:pt x="695325" y="714375"/>
                  </a:moveTo>
                  <a:lnTo>
                    <a:pt x="497681" y="554832"/>
                  </a:lnTo>
                  <a:lnTo>
                    <a:pt x="392906" y="461963"/>
                  </a:lnTo>
                  <a:lnTo>
                    <a:pt x="257175" y="335757"/>
                  </a:lnTo>
                  <a:lnTo>
                    <a:pt x="142875" y="214313"/>
                  </a:lnTo>
                  <a:lnTo>
                    <a:pt x="69056" y="128588"/>
                  </a:lnTo>
                  <a:lnTo>
                    <a:pt x="14288" y="66675"/>
                  </a:lnTo>
                  <a:lnTo>
                    <a:pt x="2381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52388" y="7144"/>
                  </a:lnTo>
                  <a:lnTo>
                    <a:pt x="126206" y="73819"/>
                  </a:lnTo>
                  <a:lnTo>
                    <a:pt x="200025" y="142875"/>
                  </a:lnTo>
                  <a:lnTo>
                    <a:pt x="307181" y="230982"/>
                  </a:lnTo>
                  <a:lnTo>
                    <a:pt x="545306" y="407194"/>
                  </a:lnTo>
                  <a:lnTo>
                    <a:pt x="721519" y="521494"/>
                  </a:lnTo>
                  <a:lnTo>
                    <a:pt x="900113" y="628650"/>
                  </a:lnTo>
                  <a:lnTo>
                    <a:pt x="1047750" y="707232"/>
                  </a:lnTo>
                  <a:lnTo>
                    <a:pt x="1243013" y="800100"/>
                  </a:lnTo>
                  <a:lnTo>
                    <a:pt x="1452563" y="892969"/>
                  </a:lnTo>
                  <a:lnTo>
                    <a:pt x="1564481" y="935832"/>
                  </a:lnTo>
                  <a:lnTo>
                    <a:pt x="1676400" y="971550"/>
                  </a:lnTo>
                  <a:lnTo>
                    <a:pt x="1754981" y="990600"/>
                  </a:lnTo>
                  <a:lnTo>
                    <a:pt x="1790700" y="995363"/>
                  </a:lnTo>
                  <a:lnTo>
                    <a:pt x="1826419" y="995363"/>
                  </a:lnTo>
                  <a:lnTo>
                    <a:pt x="1878806" y="995363"/>
                  </a:lnTo>
                  <a:lnTo>
                    <a:pt x="1933575" y="988219"/>
                  </a:lnTo>
                  <a:lnTo>
                    <a:pt x="1976438" y="976313"/>
                  </a:lnTo>
                  <a:lnTo>
                    <a:pt x="2085975" y="895350"/>
                  </a:lnTo>
                  <a:lnTo>
                    <a:pt x="2114550" y="1071563"/>
                  </a:lnTo>
                  <a:lnTo>
                    <a:pt x="1976438" y="1193007"/>
                  </a:lnTo>
                  <a:lnTo>
                    <a:pt x="1907381" y="1252538"/>
                  </a:lnTo>
                  <a:lnTo>
                    <a:pt x="1807369" y="1328738"/>
                  </a:lnTo>
                  <a:lnTo>
                    <a:pt x="1790700" y="1328738"/>
                  </a:lnTo>
                  <a:lnTo>
                    <a:pt x="1747838" y="1316832"/>
                  </a:lnTo>
                  <a:lnTo>
                    <a:pt x="1693069" y="1295400"/>
                  </a:lnTo>
                  <a:lnTo>
                    <a:pt x="1662113" y="1276350"/>
                  </a:lnTo>
                  <a:lnTo>
                    <a:pt x="1624013" y="1245394"/>
                  </a:lnTo>
                  <a:lnTo>
                    <a:pt x="1593056" y="1226344"/>
                  </a:lnTo>
                  <a:lnTo>
                    <a:pt x="1388269" y="1135857"/>
                  </a:lnTo>
                  <a:lnTo>
                    <a:pt x="1212056" y="1050132"/>
                  </a:lnTo>
                  <a:lnTo>
                    <a:pt x="1088231" y="995363"/>
                  </a:lnTo>
                  <a:lnTo>
                    <a:pt x="945356" y="897732"/>
                  </a:lnTo>
                  <a:lnTo>
                    <a:pt x="695325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C15F7BF-187B-AD46-89F7-664932B8AE0E}"/>
                </a:ext>
              </a:extLst>
            </p:cNvPr>
            <p:cNvSpPr/>
            <p:nvPr/>
          </p:nvSpPr>
          <p:spPr>
            <a:xfrm>
              <a:off x="3452813" y="2760663"/>
              <a:ext cx="1060450" cy="334962"/>
            </a:xfrm>
            <a:custGeom>
              <a:avLst/>
              <a:gdLst>
                <a:gd name="connsiteX0" fmla="*/ 364331 w 1059656"/>
                <a:gd name="connsiteY0" fmla="*/ 221456 h 335756"/>
                <a:gd name="connsiteX1" fmla="*/ 0 w 1059656"/>
                <a:gd name="connsiteY1" fmla="*/ 250031 h 335756"/>
                <a:gd name="connsiteX2" fmla="*/ 64293 w 1059656"/>
                <a:gd name="connsiteY2" fmla="*/ 90487 h 335756"/>
                <a:gd name="connsiteX3" fmla="*/ 192881 w 1059656"/>
                <a:gd name="connsiteY3" fmla="*/ 83344 h 335756"/>
                <a:gd name="connsiteX4" fmla="*/ 388143 w 1059656"/>
                <a:gd name="connsiteY4" fmla="*/ 57150 h 335756"/>
                <a:gd name="connsiteX5" fmla="*/ 650081 w 1059656"/>
                <a:gd name="connsiteY5" fmla="*/ 19050 h 335756"/>
                <a:gd name="connsiteX6" fmla="*/ 754856 w 1059656"/>
                <a:gd name="connsiteY6" fmla="*/ 0 h 335756"/>
                <a:gd name="connsiteX7" fmla="*/ 790575 w 1059656"/>
                <a:gd name="connsiteY7" fmla="*/ 11906 h 335756"/>
                <a:gd name="connsiteX8" fmla="*/ 833437 w 1059656"/>
                <a:gd name="connsiteY8" fmla="*/ 30956 h 335756"/>
                <a:gd name="connsiteX9" fmla="*/ 878681 w 1059656"/>
                <a:gd name="connsiteY9" fmla="*/ 61912 h 335756"/>
                <a:gd name="connsiteX10" fmla="*/ 919162 w 1059656"/>
                <a:gd name="connsiteY10" fmla="*/ 95250 h 335756"/>
                <a:gd name="connsiteX11" fmla="*/ 940593 w 1059656"/>
                <a:gd name="connsiteY11" fmla="*/ 111919 h 335756"/>
                <a:gd name="connsiteX12" fmla="*/ 990600 w 1059656"/>
                <a:gd name="connsiteY12" fmla="*/ 150019 h 335756"/>
                <a:gd name="connsiteX13" fmla="*/ 1026318 w 1059656"/>
                <a:gd name="connsiteY13" fmla="*/ 178594 h 335756"/>
                <a:gd name="connsiteX14" fmla="*/ 1045368 w 1059656"/>
                <a:gd name="connsiteY14" fmla="*/ 195262 h 335756"/>
                <a:gd name="connsiteX15" fmla="*/ 1054893 w 1059656"/>
                <a:gd name="connsiteY15" fmla="*/ 211931 h 335756"/>
                <a:gd name="connsiteX16" fmla="*/ 1059656 w 1059656"/>
                <a:gd name="connsiteY16" fmla="*/ 233362 h 335756"/>
                <a:gd name="connsiteX17" fmla="*/ 1052512 w 1059656"/>
                <a:gd name="connsiteY17" fmla="*/ 269081 h 335756"/>
                <a:gd name="connsiteX18" fmla="*/ 1026318 w 1059656"/>
                <a:gd name="connsiteY18" fmla="*/ 304800 h 335756"/>
                <a:gd name="connsiteX19" fmla="*/ 1000125 w 1059656"/>
                <a:gd name="connsiteY19" fmla="*/ 335756 h 335756"/>
                <a:gd name="connsiteX20" fmla="*/ 685800 w 1059656"/>
                <a:gd name="connsiteY20" fmla="*/ 245269 h 335756"/>
                <a:gd name="connsiteX21" fmla="*/ 671512 w 1059656"/>
                <a:gd name="connsiteY21" fmla="*/ 228600 h 335756"/>
                <a:gd name="connsiteX22" fmla="*/ 652462 w 1059656"/>
                <a:gd name="connsiteY22" fmla="*/ 211931 h 335756"/>
                <a:gd name="connsiteX23" fmla="*/ 626268 w 1059656"/>
                <a:gd name="connsiteY23" fmla="*/ 202406 h 335756"/>
                <a:gd name="connsiteX24" fmla="*/ 364331 w 1059656"/>
                <a:gd name="connsiteY24" fmla="*/ 221456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9656" h="335756">
                  <a:moveTo>
                    <a:pt x="364331" y="221456"/>
                  </a:moveTo>
                  <a:lnTo>
                    <a:pt x="0" y="250031"/>
                  </a:lnTo>
                  <a:lnTo>
                    <a:pt x="64293" y="90487"/>
                  </a:lnTo>
                  <a:lnTo>
                    <a:pt x="192881" y="83344"/>
                  </a:lnTo>
                  <a:lnTo>
                    <a:pt x="388143" y="57150"/>
                  </a:lnTo>
                  <a:lnTo>
                    <a:pt x="650081" y="19050"/>
                  </a:lnTo>
                  <a:lnTo>
                    <a:pt x="754856" y="0"/>
                  </a:lnTo>
                  <a:lnTo>
                    <a:pt x="790575" y="11906"/>
                  </a:lnTo>
                  <a:lnTo>
                    <a:pt x="833437" y="30956"/>
                  </a:lnTo>
                  <a:lnTo>
                    <a:pt x="878681" y="61912"/>
                  </a:lnTo>
                  <a:lnTo>
                    <a:pt x="919162" y="95250"/>
                  </a:lnTo>
                  <a:lnTo>
                    <a:pt x="940593" y="111919"/>
                  </a:lnTo>
                  <a:lnTo>
                    <a:pt x="990600" y="150019"/>
                  </a:lnTo>
                  <a:lnTo>
                    <a:pt x="1026318" y="178594"/>
                  </a:lnTo>
                  <a:lnTo>
                    <a:pt x="1045368" y="195262"/>
                  </a:lnTo>
                  <a:lnTo>
                    <a:pt x="1054893" y="211931"/>
                  </a:lnTo>
                  <a:lnTo>
                    <a:pt x="1059656" y="233362"/>
                  </a:lnTo>
                  <a:lnTo>
                    <a:pt x="1052512" y="269081"/>
                  </a:lnTo>
                  <a:lnTo>
                    <a:pt x="1026318" y="304800"/>
                  </a:lnTo>
                  <a:lnTo>
                    <a:pt x="1000125" y="335756"/>
                  </a:lnTo>
                  <a:lnTo>
                    <a:pt x="685800" y="245269"/>
                  </a:lnTo>
                  <a:lnTo>
                    <a:pt x="671512" y="228600"/>
                  </a:lnTo>
                  <a:lnTo>
                    <a:pt x="652462" y="211931"/>
                  </a:lnTo>
                  <a:lnTo>
                    <a:pt x="626268" y="202406"/>
                  </a:lnTo>
                  <a:lnTo>
                    <a:pt x="36433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68276AA-29C7-2A4E-90A6-B2F9B8242B68}"/>
                </a:ext>
              </a:extLst>
            </p:cNvPr>
            <p:cNvSpPr/>
            <p:nvPr/>
          </p:nvSpPr>
          <p:spPr>
            <a:xfrm rot="16200000">
              <a:off x="2004219" y="3394869"/>
              <a:ext cx="2933700" cy="1995488"/>
            </a:xfrm>
            <a:custGeom>
              <a:avLst/>
              <a:gdLst>
                <a:gd name="connsiteX0" fmla="*/ 1461455 w 2933480"/>
                <a:gd name="connsiteY0" fmla="*/ 1453526 h 1995295"/>
                <a:gd name="connsiteX1" fmla="*/ 1205105 w 2933480"/>
                <a:gd name="connsiteY1" fmla="*/ 1294960 h 1995295"/>
                <a:gd name="connsiteX2" fmla="*/ 1012183 w 2933480"/>
                <a:gd name="connsiteY2" fmla="*/ 1157536 h 1995295"/>
                <a:gd name="connsiteX3" fmla="*/ 872116 w 2933480"/>
                <a:gd name="connsiteY3" fmla="*/ 1046539 h 1995295"/>
                <a:gd name="connsiteX4" fmla="*/ 710907 w 2933480"/>
                <a:gd name="connsiteY4" fmla="*/ 911758 h 1995295"/>
                <a:gd name="connsiteX5" fmla="*/ 544412 w 2933480"/>
                <a:gd name="connsiteY5" fmla="*/ 742620 h 1995295"/>
                <a:gd name="connsiteX6" fmla="*/ 425487 w 2933480"/>
                <a:gd name="connsiteY6" fmla="*/ 615767 h 1995295"/>
                <a:gd name="connsiteX7" fmla="*/ 298634 w 2933480"/>
                <a:gd name="connsiteY7" fmla="*/ 467771 h 1995295"/>
                <a:gd name="connsiteX8" fmla="*/ 216708 w 2933480"/>
                <a:gd name="connsiteY8" fmla="*/ 359418 h 1995295"/>
                <a:gd name="connsiteX9" fmla="*/ 116282 w 2933480"/>
                <a:gd name="connsiteY9" fmla="*/ 224636 h 1995295"/>
                <a:gd name="connsiteX10" fmla="*/ 63427 w 2933480"/>
                <a:gd name="connsiteY10" fmla="*/ 145353 h 1995295"/>
                <a:gd name="connsiteX11" fmla="*/ 10571 w 2933480"/>
                <a:gd name="connsiteY11" fmla="*/ 55499 h 1995295"/>
                <a:gd name="connsiteX12" fmla="*/ 0 w 2933480"/>
                <a:gd name="connsiteY12" fmla="*/ 31714 h 1995295"/>
                <a:gd name="connsiteX13" fmla="*/ 0 w 2933480"/>
                <a:gd name="connsiteY13" fmla="*/ 15857 h 1995295"/>
                <a:gd name="connsiteX14" fmla="*/ 2643 w 2933480"/>
                <a:gd name="connsiteY14" fmla="*/ 5286 h 1995295"/>
                <a:gd name="connsiteX15" fmla="*/ 13214 w 2933480"/>
                <a:gd name="connsiteY15" fmla="*/ 0 h 1995295"/>
                <a:gd name="connsiteX16" fmla="*/ 29071 w 2933480"/>
                <a:gd name="connsiteY16" fmla="*/ 2643 h 1995295"/>
                <a:gd name="connsiteX17" fmla="*/ 55498 w 2933480"/>
                <a:gd name="connsiteY17" fmla="*/ 10571 h 1995295"/>
                <a:gd name="connsiteX18" fmla="*/ 76641 w 2933480"/>
                <a:gd name="connsiteY18" fmla="*/ 26428 h 1995295"/>
                <a:gd name="connsiteX19" fmla="*/ 142710 w 2933480"/>
                <a:gd name="connsiteY19" fmla="*/ 108354 h 1995295"/>
                <a:gd name="connsiteX20" fmla="*/ 216708 w 2933480"/>
                <a:gd name="connsiteY20" fmla="*/ 198208 h 1995295"/>
                <a:gd name="connsiteX21" fmla="*/ 325061 w 2933480"/>
                <a:gd name="connsiteY21" fmla="*/ 317133 h 1995295"/>
                <a:gd name="connsiteX22" fmla="*/ 480985 w 2933480"/>
                <a:gd name="connsiteY22" fmla="*/ 475700 h 1995295"/>
                <a:gd name="connsiteX23" fmla="*/ 631623 w 2933480"/>
                <a:gd name="connsiteY23" fmla="*/ 621052 h 1995295"/>
                <a:gd name="connsiteX24" fmla="*/ 795475 w 2933480"/>
                <a:gd name="connsiteY24" fmla="*/ 761119 h 1995295"/>
                <a:gd name="connsiteX25" fmla="*/ 922329 w 2933480"/>
                <a:gd name="connsiteY25" fmla="*/ 861545 h 1995295"/>
                <a:gd name="connsiteX26" fmla="*/ 1046539 w 2933480"/>
                <a:gd name="connsiteY26" fmla="*/ 946114 h 1995295"/>
                <a:gd name="connsiteX27" fmla="*/ 1239461 w 2933480"/>
                <a:gd name="connsiteY27" fmla="*/ 1067681 h 1995295"/>
                <a:gd name="connsiteX28" fmla="*/ 1453526 w 2933480"/>
                <a:gd name="connsiteY28" fmla="*/ 1191892 h 1995295"/>
                <a:gd name="connsiteX29" fmla="*/ 1654377 w 2933480"/>
                <a:gd name="connsiteY29" fmla="*/ 1292317 h 1995295"/>
                <a:gd name="connsiteX30" fmla="*/ 1752160 w 2933480"/>
                <a:gd name="connsiteY30" fmla="*/ 1337244 h 1995295"/>
                <a:gd name="connsiteX31" fmla="*/ 1966224 w 2933480"/>
                <a:gd name="connsiteY31" fmla="*/ 1429741 h 1995295"/>
                <a:gd name="connsiteX32" fmla="*/ 2182932 w 2933480"/>
                <a:gd name="connsiteY32" fmla="*/ 1511667 h 1995295"/>
                <a:gd name="connsiteX33" fmla="*/ 2370569 w 2933480"/>
                <a:gd name="connsiteY33" fmla="*/ 1569808 h 1995295"/>
                <a:gd name="connsiteX34" fmla="*/ 2515922 w 2933480"/>
                <a:gd name="connsiteY34" fmla="*/ 1609450 h 1995295"/>
                <a:gd name="connsiteX35" fmla="*/ 2648060 w 2933480"/>
                <a:gd name="connsiteY35" fmla="*/ 1641163 h 1995295"/>
                <a:gd name="connsiteX36" fmla="*/ 2761700 w 2933480"/>
                <a:gd name="connsiteY36" fmla="*/ 1667591 h 1995295"/>
                <a:gd name="connsiteX37" fmla="*/ 2819841 w 2933480"/>
                <a:gd name="connsiteY37" fmla="*/ 1675519 h 1995295"/>
                <a:gd name="connsiteX38" fmla="*/ 2933480 w 2933480"/>
                <a:gd name="connsiteY38" fmla="*/ 1649092 h 1995295"/>
                <a:gd name="connsiteX39" fmla="*/ 2811912 w 2933480"/>
                <a:gd name="connsiteY39" fmla="*/ 1995295 h 1995295"/>
                <a:gd name="connsiteX40" fmla="*/ 2761700 w 2933480"/>
                <a:gd name="connsiteY40" fmla="*/ 1979439 h 1995295"/>
                <a:gd name="connsiteX41" fmla="*/ 2513279 w 2933480"/>
                <a:gd name="connsiteY41" fmla="*/ 1889584 h 1995295"/>
                <a:gd name="connsiteX42" fmla="*/ 2293929 w 2933480"/>
                <a:gd name="connsiteY42" fmla="*/ 1820872 h 1995295"/>
                <a:gd name="connsiteX43" fmla="*/ 2085149 w 2933480"/>
                <a:gd name="connsiteY43" fmla="*/ 1746874 h 1995295"/>
                <a:gd name="connsiteX44" fmla="*/ 1916012 w 2933480"/>
                <a:gd name="connsiteY44" fmla="*/ 1678162 h 1995295"/>
                <a:gd name="connsiteX45" fmla="*/ 1738946 w 2933480"/>
                <a:gd name="connsiteY45" fmla="*/ 1596236 h 1995295"/>
                <a:gd name="connsiteX46" fmla="*/ 1461455 w 2933480"/>
                <a:gd name="connsiteY46" fmla="*/ 1453526 h 199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33480" h="1995295">
                  <a:moveTo>
                    <a:pt x="1461455" y="1453526"/>
                  </a:moveTo>
                  <a:lnTo>
                    <a:pt x="1205105" y="1294960"/>
                  </a:lnTo>
                  <a:lnTo>
                    <a:pt x="1012183" y="1157536"/>
                  </a:lnTo>
                  <a:lnTo>
                    <a:pt x="872116" y="1046539"/>
                  </a:lnTo>
                  <a:lnTo>
                    <a:pt x="710907" y="911758"/>
                  </a:lnTo>
                  <a:lnTo>
                    <a:pt x="544412" y="742620"/>
                  </a:lnTo>
                  <a:lnTo>
                    <a:pt x="425487" y="615767"/>
                  </a:lnTo>
                  <a:lnTo>
                    <a:pt x="298634" y="467771"/>
                  </a:lnTo>
                  <a:lnTo>
                    <a:pt x="216708" y="359418"/>
                  </a:lnTo>
                  <a:lnTo>
                    <a:pt x="116282" y="224636"/>
                  </a:lnTo>
                  <a:lnTo>
                    <a:pt x="63427" y="145353"/>
                  </a:lnTo>
                  <a:lnTo>
                    <a:pt x="10571" y="55499"/>
                  </a:lnTo>
                  <a:lnTo>
                    <a:pt x="0" y="31714"/>
                  </a:lnTo>
                  <a:lnTo>
                    <a:pt x="0" y="15857"/>
                  </a:lnTo>
                  <a:lnTo>
                    <a:pt x="2643" y="5286"/>
                  </a:lnTo>
                  <a:lnTo>
                    <a:pt x="13214" y="0"/>
                  </a:lnTo>
                  <a:lnTo>
                    <a:pt x="29071" y="2643"/>
                  </a:lnTo>
                  <a:lnTo>
                    <a:pt x="55498" y="10571"/>
                  </a:lnTo>
                  <a:lnTo>
                    <a:pt x="76641" y="26428"/>
                  </a:lnTo>
                  <a:lnTo>
                    <a:pt x="142710" y="108354"/>
                  </a:lnTo>
                  <a:lnTo>
                    <a:pt x="216708" y="198208"/>
                  </a:lnTo>
                  <a:lnTo>
                    <a:pt x="325061" y="317133"/>
                  </a:lnTo>
                  <a:lnTo>
                    <a:pt x="480985" y="475700"/>
                  </a:lnTo>
                  <a:lnTo>
                    <a:pt x="631623" y="621052"/>
                  </a:lnTo>
                  <a:lnTo>
                    <a:pt x="795475" y="761119"/>
                  </a:lnTo>
                  <a:lnTo>
                    <a:pt x="922329" y="861545"/>
                  </a:lnTo>
                  <a:lnTo>
                    <a:pt x="1046539" y="946114"/>
                  </a:lnTo>
                  <a:lnTo>
                    <a:pt x="1239461" y="1067681"/>
                  </a:lnTo>
                  <a:lnTo>
                    <a:pt x="1453526" y="1191892"/>
                  </a:lnTo>
                  <a:lnTo>
                    <a:pt x="1654377" y="1292317"/>
                  </a:lnTo>
                  <a:lnTo>
                    <a:pt x="1752160" y="1337244"/>
                  </a:lnTo>
                  <a:lnTo>
                    <a:pt x="1966224" y="1429741"/>
                  </a:lnTo>
                  <a:lnTo>
                    <a:pt x="2182932" y="1511667"/>
                  </a:lnTo>
                  <a:lnTo>
                    <a:pt x="2370569" y="1569808"/>
                  </a:lnTo>
                  <a:lnTo>
                    <a:pt x="2515922" y="1609450"/>
                  </a:lnTo>
                  <a:lnTo>
                    <a:pt x="2648060" y="1641163"/>
                  </a:lnTo>
                  <a:lnTo>
                    <a:pt x="2761700" y="1667591"/>
                  </a:lnTo>
                  <a:lnTo>
                    <a:pt x="2819841" y="1675519"/>
                  </a:lnTo>
                  <a:lnTo>
                    <a:pt x="2933480" y="1649092"/>
                  </a:lnTo>
                  <a:lnTo>
                    <a:pt x="2811912" y="1995295"/>
                  </a:lnTo>
                  <a:lnTo>
                    <a:pt x="2761700" y="1979439"/>
                  </a:lnTo>
                  <a:lnTo>
                    <a:pt x="2513279" y="1889584"/>
                  </a:lnTo>
                  <a:lnTo>
                    <a:pt x="2293929" y="1820872"/>
                  </a:lnTo>
                  <a:lnTo>
                    <a:pt x="2085149" y="1746874"/>
                  </a:lnTo>
                  <a:lnTo>
                    <a:pt x="1916012" y="1678162"/>
                  </a:lnTo>
                  <a:lnTo>
                    <a:pt x="1738946" y="1596236"/>
                  </a:lnTo>
                  <a:lnTo>
                    <a:pt x="1461455" y="145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5EE7BFE-A4EF-4542-B999-1FB029BD673B}"/>
                </a:ext>
              </a:extLst>
            </p:cNvPr>
            <p:cNvSpPr/>
            <p:nvPr/>
          </p:nvSpPr>
          <p:spPr>
            <a:xfrm>
              <a:off x="3117850" y="3649663"/>
              <a:ext cx="725488" cy="625475"/>
            </a:xfrm>
            <a:custGeom>
              <a:avLst/>
              <a:gdLst>
                <a:gd name="connsiteX0" fmla="*/ 352425 w 726282"/>
                <a:gd name="connsiteY0" fmla="*/ 335757 h 623888"/>
                <a:gd name="connsiteX1" fmla="*/ 283369 w 726282"/>
                <a:gd name="connsiteY1" fmla="*/ 257175 h 623888"/>
                <a:gd name="connsiteX2" fmla="*/ 250032 w 726282"/>
                <a:gd name="connsiteY2" fmla="*/ 221457 h 623888"/>
                <a:gd name="connsiteX3" fmla="*/ 183357 w 726282"/>
                <a:gd name="connsiteY3" fmla="*/ 166688 h 623888"/>
                <a:gd name="connsiteX4" fmla="*/ 128588 w 726282"/>
                <a:gd name="connsiteY4" fmla="*/ 121444 h 623888"/>
                <a:gd name="connsiteX5" fmla="*/ 52388 w 726282"/>
                <a:gd name="connsiteY5" fmla="*/ 71438 h 623888"/>
                <a:gd name="connsiteX6" fmla="*/ 11907 w 726282"/>
                <a:gd name="connsiteY6" fmla="*/ 45244 h 623888"/>
                <a:gd name="connsiteX7" fmla="*/ 0 w 726282"/>
                <a:gd name="connsiteY7" fmla="*/ 33338 h 623888"/>
                <a:gd name="connsiteX8" fmla="*/ 0 w 726282"/>
                <a:gd name="connsiteY8" fmla="*/ 16669 h 623888"/>
                <a:gd name="connsiteX9" fmla="*/ 9525 w 726282"/>
                <a:gd name="connsiteY9" fmla="*/ 2382 h 623888"/>
                <a:gd name="connsiteX10" fmla="*/ 47625 w 726282"/>
                <a:gd name="connsiteY10" fmla="*/ 0 h 623888"/>
                <a:gd name="connsiteX11" fmla="*/ 107157 w 726282"/>
                <a:gd name="connsiteY11" fmla="*/ 7144 h 623888"/>
                <a:gd name="connsiteX12" fmla="*/ 183357 w 726282"/>
                <a:gd name="connsiteY12" fmla="*/ 23813 h 623888"/>
                <a:gd name="connsiteX13" fmla="*/ 283369 w 726282"/>
                <a:gd name="connsiteY13" fmla="*/ 45244 h 623888"/>
                <a:gd name="connsiteX14" fmla="*/ 357188 w 726282"/>
                <a:gd name="connsiteY14" fmla="*/ 66675 h 623888"/>
                <a:gd name="connsiteX15" fmla="*/ 419100 w 726282"/>
                <a:gd name="connsiteY15" fmla="*/ 95250 h 623888"/>
                <a:gd name="connsiteX16" fmla="*/ 476250 w 726282"/>
                <a:gd name="connsiteY16" fmla="*/ 123825 h 623888"/>
                <a:gd name="connsiteX17" fmla="*/ 519113 w 726282"/>
                <a:gd name="connsiteY17" fmla="*/ 147638 h 623888"/>
                <a:gd name="connsiteX18" fmla="*/ 552450 w 726282"/>
                <a:gd name="connsiteY18" fmla="*/ 173832 h 623888"/>
                <a:gd name="connsiteX19" fmla="*/ 573882 w 726282"/>
                <a:gd name="connsiteY19" fmla="*/ 200025 h 623888"/>
                <a:gd name="connsiteX20" fmla="*/ 602457 w 726282"/>
                <a:gd name="connsiteY20" fmla="*/ 233363 h 623888"/>
                <a:gd name="connsiteX21" fmla="*/ 642938 w 726282"/>
                <a:gd name="connsiteY21" fmla="*/ 309563 h 623888"/>
                <a:gd name="connsiteX22" fmla="*/ 676275 w 726282"/>
                <a:gd name="connsiteY22" fmla="*/ 390525 h 623888"/>
                <a:gd name="connsiteX23" fmla="*/ 726282 w 726282"/>
                <a:gd name="connsiteY23" fmla="*/ 545307 h 623888"/>
                <a:gd name="connsiteX24" fmla="*/ 669132 w 726282"/>
                <a:gd name="connsiteY24" fmla="*/ 595313 h 623888"/>
                <a:gd name="connsiteX25" fmla="*/ 619125 w 726282"/>
                <a:gd name="connsiteY25" fmla="*/ 614363 h 623888"/>
                <a:gd name="connsiteX26" fmla="*/ 585788 w 726282"/>
                <a:gd name="connsiteY26" fmla="*/ 621507 h 623888"/>
                <a:gd name="connsiteX27" fmla="*/ 550069 w 726282"/>
                <a:gd name="connsiteY27" fmla="*/ 623888 h 623888"/>
                <a:gd name="connsiteX28" fmla="*/ 528638 w 726282"/>
                <a:gd name="connsiteY28" fmla="*/ 609600 h 623888"/>
                <a:gd name="connsiteX29" fmla="*/ 504825 w 726282"/>
                <a:gd name="connsiteY29" fmla="*/ 583407 h 623888"/>
                <a:gd name="connsiteX30" fmla="*/ 473869 w 726282"/>
                <a:gd name="connsiteY30" fmla="*/ 540544 h 623888"/>
                <a:gd name="connsiteX31" fmla="*/ 450057 w 726282"/>
                <a:gd name="connsiteY31" fmla="*/ 488157 h 623888"/>
                <a:gd name="connsiteX32" fmla="*/ 426244 w 726282"/>
                <a:gd name="connsiteY32" fmla="*/ 440532 h 623888"/>
                <a:gd name="connsiteX33" fmla="*/ 352425 w 726282"/>
                <a:gd name="connsiteY33" fmla="*/ 335757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6282" h="623888">
                  <a:moveTo>
                    <a:pt x="352425" y="335757"/>
                  </a:moveTo>
                  <a:lnTo>
                    <a:pt x="283369" y="257175"/>
                  </a:lnTo>
                  <a:lnTo>
                    <a:pt x="250032" y="221457"/>
                  </a:lnTo>
                  <a:lnTo>
                    <a:pt x="183357" y="166688"/>
                  </a:lnTo>
                  <a:lnTo>
                    <a:pt x="128588" y="121444"/>
                  </a:lnTo>
                  <a:lnTo>
                    <a:pt x="52388" y="71438"/>
                  </a:lnTo>
                  <a:lnTo>
                    <a:pt x="11907" y="45244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9525" y="2382"/>
                  </a:lnTo>
                  <a:lnTo>
                    <a:pt x="47625" y="0"/>
                  </a:lnTo>
                  <a:lnTo>
                    <a:pt x="107157" y="7144"/>
                  </a:lnTo>
                  <a:lnTo>
                    <a:pt x="183357" y="23813"/>
                  </a:lnTo>
                  <a:lnTo>
                    <a:pt x="283369" y="45244"/>
                  </a:lnTo>
                  <a:lnTo>
                    <a:pt x="357188" y="66675"/>
                  </a:lnTo>
                  <a:lnTo>
                    <a:pt x="419100" y="95250"/>
                  </a:lnTo>
                  <a:lnTo>
                    <a:pt x="476250" y="123825"/>
                  </a:lnTo>
                  <a:lnTo>
                    <a:pt x="519113" y="147638"/>
                  </a:lnTo>
                  <a:lnTo>
                    <a:pt x="552450" y="173832"/>
                  </a:lnTo>
                  <a:lnTo>
                    <a:pt x="573882" y="200025"/>
                  </a:lnTo>
                  <a:lnTo>
                    <a:pt x="602457" y="233363"/>
                  </a:lnTo>
                  <a:lnTo>
                    <a:pt x="642938" y="309563"/>
                  </a:lnTo>
                  <a:lnTo>
                    <a:pt x="676275" y="390525"/>
                  </a:lnTo>
                  <a:lnTo>
                    <a:pt x="726282" y="545307"/>
                  </a:lnTo>
                  <a:lnTo>
                    <a:pt x="669132" y="595313"/>
                  </a:lnTo>
                  <a:lnTo>
                    <a:pt x="619125" y="614363"/>
                  </a:lnTo>
                  <a:lnTo>
                    <a:pt x="585788" y="621507"/>
                  </a:lnTo>
                  <a:lnTo>
                    <a:pt x="550069" y="623888"/>
                  </a:lnTo>
                  <a:lnTo>
                    <a:pt x="528638" y="609600"/>
                  </a:lnTo>
                  <a:lnTo>
                    <a:pt x="504825" y="583407"/>
                  </a:lnTo>
                  <a:lnTo>
                    <a:pt x="473869" y="540544"/>
                  </a:lnTo>
                  <a:lnTo>
                    <a:pt x="450057" y="488157"/>
                  </a:lnTo>
                  <a:lnTo>
                    <a:pt x="426244" y="440532"/>
                  </a:lnTo>
                  <a:lnTo>
                    <a:pt x="352425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6B0F4CC-B601-5D49-BD04-BAD778802857}"/>
                </a:ext>
              </a:extLst>
            </p:cNvPr>
            <p:cNvSpPr/>
            <p:nvPr/>
          </p:nvSpPr>
          <p:spPr>
            <a:xfrm>
              <a:off x="4486275" y="2133600"/>
              <a:ext cx="2022475" cy="608013"/>
            </a:xfrm>
            <a:custGeom>
              <a:avLst/>
              <a:gdLst>
                <a:gd name="connsiteX0" fmla="*/ 1445419 w 2021681"/>
                <a:gd name="connsiteY0" fmla="*/ 290513 h 607219"/>
                <a:gd name="connsiteX1" fmla="*/ 1173956 w 2021681"/>
                <a:gd name="connsiteY1" fmla="*/ 364331 h 607219"/>
                <a:gd name="connsiteX2" fmla="*/ 954881 w 2021681"/>
                <a:gd name="connsiteY2" fmla="*/ 428625 h 607219"/>
                <a:gd name="connsiteX3" fmla="*/ 762000 w 2021681"/>
                <a:gd name="connsiteY3" fmla="*/ 481013 h 607219"/>
                <a:gd name="connsiteX4" fmla="*/ 569119 w 2021681"/>
                <a:gd name="connsiteY4" fmla="*/ 545306 h 607219"/>
                <a:gd name="connsiteX5" fmla="*/ 457200 w 2021681"/>
                <a:gd name="connsiteY5" fmla="*/ 588169 h 607219"/>
                <a:gd name="connsiteX6" fmla="*/ 416719 w 2021681"/>
                <a:gd name="connsiteY6" fmla="*/ 602456 h 607219"/>
                <a:gd name="connsiteX7" fmla="*/ 390525 w 2021681"/>
                <a:gd name="connsiteY7" fmla="*/ 607219 h 607219"/>
                <a:gd name="connsiteX8" fmla="*/ 340519 w 2021681"/>
                <a:gd name="connsiteY8" fmla="*/ 604838 h 607219"/>
                <a:gd name="connsiteX9" fmla="*/ 307181 w 2021681"/>
                <a:gd name="connsiteY9" fmla="*/ 595313 h 607219"/>
                <a:gd name="connsiteX10" fmla="*/ 266700 w 2021681"/>
                <a:gd name="connsiteY10" fmla="*/ 581025 h 607219"/>
                <a:gd name="connsiteX11" fmla="*/ 230981 w 2021681"/>
                <a:gd name="connsiteY11" fmla="*/ 561975 h 607219"/>
                <a:gd name="connsiteX12" fmla="*/ 178594 w 2021681"/>
                <a:gd name="connsiteY12" fmla="*/ 526256 h 607219"/>
                <a:gd name="connsiteX13" fmla="*/ 130969 w 2021681"/>
                <a:gd name="connsiteY13" fmla="*/ 485775 h 607219"/>
                <a:gd name="connsiteX14" fmla="*/ 66675 w 2021681"/>
                <a:gd name="connsiteY14" fmla="*/ 411956 h 607219"/>
                <a:gd name="connsiteX15" fmla="*/ 30956 w 2021681"/>
                <a:gd name="connsiteY15" fmla="*/ 369094 h 607219"/>
                <a:gd name="connsiteX16" fmla="*/ 9525 w 2021681"/>
                <a:gd name="connsiteY16" fmla="*/ 338138 h 607219"/>
                <a:gd name="connsiteX17" fmla="*/ 2381 w 2021681"/>
                <a:gd name="connsiteY17" fmla="*/ 309563 h 607219"/>
                <a:gd name="connsiteX18" fmla="*/ 0 w 2021681"/>
                <a:gd name="connsiteY18" fmla="*/ 295275 h 607219"/>
                <a:gd name="connsiteX19" fmla="*/ 4763 w 2021681"/>
                <a:gd name="connsiteY19" fmla="*/ 280988 h 607219"/>
                <a:gd name="connsiteX20" fmla="*/ 16669 w 2021681"/>
                <a:gd name="connsiteY20" fmla="*/ 273844 h 607219"/>
                <a:gd name="connsiteX21" fmla="*/ 33338 w 2021681"/>
                <a:gd name="connsiteY21" fmla="*/ 273844 h 607219"/>
                <a:gd name="connsiteX22" fmla="*/ 61913 w 2021681"/>
                <a:gd name="connsiteY22" fmla="*/ 283369 h 607219"/>
                <a:gd name="connsiteX23" fmla="*/ 111919 w 2021681"/>
                <a:gd name="connsiteY23" fmla="*/ 307181 h 607219"/>
                <a:gd name="connsiteX24" fmla="*/ 161925 w 2021681"/>
                <a:gd name="connsiteY24" fmla="*/ 328613 h 607219"/>
                <a:gd name="connsiteX25" fmla="*/ 226219 w 2021681"/>
                <a:gd name="connsiteY25" fmla="*/ 352425 h 607219"/>
                <a:gd name="connsiteX26" fmla="*/ 283369 w 2021681"/>
                <a:gd name="connsiteY26" fmla="*/ 369094 h 607219"/>
                <a:gd name="connsiteX27" fmla="*/ 338138 w 2021681"/>
                <a:gd name="connsiteY27" fmla="*/ 378619 h 607219"/>
                <a:gd name="connsiteX28" fmla="*/ 388144 w 2021681"/>
                <a:gd name="connsiteY28" fmla="*/ 376238 h 607219"/>
                <a:gd name="connsiteX29" fmla="*/ 626269 w 2021681"/>
                <a:gd name="connsiteY29" fmla="*/ 326231 h 607219"/>
                <a:gd name="connsiteX30" fmla="*/ 926306 w 2021681"/>
                <a:gd name="connsiteY30" fmla="*/ 247650 h 607219"/>
                <a:gd name="connsiteX31" fmla="*/ 1188244 w 2021681"/>
                <a:gd name="connsiteY31" fmla="*/ 178594 h 607219"/>
                <a:gd name="connsiteX32" fmla="*/ 1328738 w 2021681"/>
                <a:gd name="connsiteY32" fmla="*/ 145256 h 607219"/>
                <a:gd name="connsiteX33" fmla="*/ 1390650 w 2021681"/>
                <a:gd name="connsiteY33" fmla="*/ 128588 h 607219"/>
                <a:gd name="connsiteX34" fmla="*/ 1488281 w 2021681"/>
                <a:gd name="connsiteY34" fmla="*/ 95250 h 607219"/>
                <a:gd name="connsiteX35" fmla="*/ 1593056 w 2021681"/>
                <a:gd name="connsiteY35" fmla="*/ 54769 h 607219"/>
                <a:gd name="connsiteX36" fmla="*/ 1735931 w 2021681"/>
                <a:gd name="connsiteY36" fmla="*/ 0 h 607219"/>
                <a:gd name="connsiteX37" fmla="*/ 1804988 w 2021681"/>
                <a:gd name="connsiteY37" fmla="*/ 4763 h 607219"/>
                <a:gd name="connsiteX38" fmla="*/ 1864519 w 2021681"/>
                <a:gd name="connsiteY38" fmla="*/ 14288 h 607219"/>
                <a:gd name="connsiteX39" fmla="*/ 1895475 w 2021681"/>
                <a:gd name="connsiteY39" fmla="*/ 23813 h 607219"/>
                <a:gd name="connsiteX40" fmla="*/ 1938338 w 2021681"/>
                <a:gd name="connsiteY40" fmla="*/ 40481 h 607219"/>
                <a:gd name="connsiteX41" fmla="*/ 1971675 w 2021681"/>
                <a:gd name="connsiteY41" fmla="*/ 59531 h 607219"/>
                <a:gd name="connsiteX42" fmla="*/ 1993106 w 2021681"/>
                <a:gd name="connsiteY42" fmla="*/ 78581 h 607219"/>
                <a:gd name="connsiteX43" fmla="*/ 2007394 w 2021681"/>
                <a:gd name="connsiteY43" fmla="*/ 95250 h 607219"/>
                <a:gd name="connsiteX44" fmla="*/ 2016919 w 2021681"/>
                <a:gd name="connsiteY44" fmla="*/ 116681 h 607219"/>
                <a:gd name="connsiteX45" fmla="*/ 2021681 w 2021681"/>
                <a:gd name="connsiteY45" fmla="*/ 138113 h 607219"/>
                <a:gd name="connsiteX46" fmla="*/ 2016919 w 2021681"/>
                <a:gd name="connsiteY46" fmla="*/ 157163 h 607219"/>
                <a:gd name="connsiteX47" fmla="*/ 1990725 w 2021681"/>
                <a:gd name="connsiteY47" fmla="*/ 180975 h 607219"/>
                <a:gd name="connsiteX48" fmla="*/ 1952625 w 2021681"/>
                <a:gd name="connsiteY48" fmla="*/ 197644 h 607219"/>
                <a:gd name="connsiteX49" fmla="*/ 1900238 w 2021681"/>
                <a:gd name="connsiteY49" fmla="*/ 207169 h 607219"/>
                <a:gd name="connsiteX50" fmla="*/ 1776413 w 2021681"/>
                <a:gd name="connsiteY50" fmla="*/ 226219 h 607219"/>
                <a:gd name="connsiteX51" fmla="*/ 1619250 w 2021681"/>
                <a:gd name="connsiteY51" fmla="*/ 254794 h 607219"/>
                <a:gd name="connsiteX52" fmla="*/ 1445419 w 2021681"/>
                <a:gd name="connsiteY52" fmla="*/ 2905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1681" h="607219">
                  <a:moveTo>
                    <a:pt x="1445419" y="290513"/>
                  </a:moveTo>
                  <a:lnTo>
                    <a:pt x="1173956" y="364331"/>
                  </a:lnTo>
                  <a:lnTo>
                    <a:pt x="954881" y="428625"/>
                  </a:lnTo>
                  <a:lnTo>
                    <a:pt x="762000" y="481013"/>
                  </a:lnTo>
                  <a:lnTo>
                    <a:pt x="569119" y="545306"/>
                  </a:lnTo>
                  <a:lnTo>
                    <a:pt x="457200" y="588169"/>
                  </a:lnTo>
                  <a:lnTo>
                    <a:pt x="416719" y="602456"/>
                  </a:lnTo>
                  <a:lnTo>
                    <a:pt x="390525" y="607219"/>
                  </a:lnTo>
                  <a:lnTo>
                    <a:pt x="340519" y="604838"/>
                  </a:lnTo>
                  <a:lnTo>
                    <a:pt x="307181" y="595313"/>
                  </a:lnTo>
                  <a:lnTo>
                    <a:pt x="266700" y="581025"/>
                  </a:lnTo>
                  <a:lnTo>
                    <a:pt x="230981" y="561975"/>
                  </a:lnTo>
                  <a:lnTo>
                    <a:pt x="178594" y="526256"/>
                  </a:lnTo>
                  <a:lnTo>
                    <a:pt x="130969" y="485775"/>
                  </a:lnTo>
                  <a:lnTo>
                    <a:pt x="66675" y="411956"/>
                  </a:lnTo>
                  <a:lnTo>
                    <a:pt x="30956" y="369094"/>
                  </a:lnTo>
                  <a:lnTo>
                    <a:pt x="9525" y="338138"/>
                  </a:lnTo>
                  <a:lnTo>
                    <a:pt x="2381" y="309563"/>
                  </a:lnTo>
                  <a:lnTo>
                    <a:pt x="0" y="295275"/>
                  </a:lnTo>
                  <a:lnTo>
                    <a:pt x="4763" y="280988"/>
                  </a:lnTo>
                  <a:lnTo>
                    <a:pt x="16669" y="273844"/>
                  </a:lnTo>
                  <a:lnTo>
                    <a:pt x="33338" y="273844"/>
                  </a:lnTo>
                  <a:lnTo>
                    <a:pt x="61913" y="283369"/>
                  </a:lnTo>
                  <a:lnTo>
                    <a:pt x="111919" y="307181"/>
                  </a:lnTo>
                  <a:lnTo>
                    <a:pt x="161925" y="328613"/>
                  </a:lnTo>
                  <a:lnTo>
                    <a:pt x="226219" y="352425"/>
                  </a:lnTo>
                  <a:lnTo>
                    <a:pt x="283369" y="369094"/>
                  </a:lnTo>
                  <a:lnTo>
                    <a:pt x="338138" y="378619"/>
                  </a:lnTo>
                  <a:lnTo>
                    <a:pt x="388144" y="376238"/>
                  </a:lnTo>
                  <a:lnTo>
                    <a:pt x="626269" y="326231"/>
                  </a:lnTo>
                  <a:lnTo>
                    <a:pt x="926306" y="247650"/>
                  </a:lnTo>
                  <a:lnTo>
                    <a:pt x="1188244" y="178594"/>
                  </a:lnTo>
                  <a:lnTo>
                    <a:pt x="1328738" y="145256"/>
                  </a:lnTo>
                  <a:lnTo>
                    <a:pt x="1390650" y="128588"/>
                  </a:lnTo>
                  <a:lnTo>
                    <a:pt x="1488281" y="95250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804988" y="4763"/>
                  </a:lnTo>
                  <a:lnTo>
                    <a:pt x="1864519" y="14288"/>
                  </a:lnTo>
                  <a:lnTo>
                    <a:pt x="1895475" y="23813"/>
                  </a:lnTo>
                  <a:lnTo>
                    <a:pt x="1938338" y="40481"/>
                  </a:lnTo>
                  <a:lnTo>
                    <a:pt x="1971675" y="59531"/>
                  </a:lnTo>
                  <a:lnTo>
                    <a:pt x="1993106" y="78581"/>
                  </a:lnTo>
                  <a:lnTo>
                    <a:pt x="2007394" y="95250"/>
                  </a:lnTo>
                  <a:lnTo>
                    <a:pt x="2016919" y="116681"/>
                  </a:lnTo>
                  <a:lnTo>
                    <a:pt x="2021681" y="138113"/>
                  </a:lnTo>
                  <a:lnTo>
                    <a:pt x="2016919" y="157163"/>
                  </a:lnTo>
                  <a:lnTo>
                    <a:pt x="1990725" y="180975"/>
                  </a:lnTo>
                  <a:lnTo>
                    <a:pt x="1952625" y="197644"/>
                  </a:lnTo>
                  <a:lnTo>
                    <a:pt x="1900238" y="207169"/>
                  </a:lnTo>
                  <a:lnTo>
                    <a:pt x="1776413" y="226219"/>
                  </a:lnTo>
                  <a:lnTo>
                    <a:pt x="1619250" y="254794"/>
                  </a:lnTo>
                  <a:lnTo>
                    <a:pt x="1445419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4E8E962-CECE-544C-9064-A76AA239D79A}"/>
                </a:ext>
              </a:extLst>
            </p:cNvPr>
            <p:cNvSpPr/>
            <p:nvPr/>
          </p:nvSpPr>
          <p:spPr>
            <a:xfrm>
              <a:off x="4575175" y="2714625"/>
              <a:ext cx="2058988" cy="693738"/>
            </a:xfrm>
            <a:custGeom>
              <a:avLst/>
              <a:gdLst>
                <a:gd name="connsiteX0" fmla="*/ 1485900 w 2059782"/>
                <a:gd name="connsiteY0" fmla="*/ 323850 h 692944"/>
                <a:gd name="connsiteX1" fmla="*/ 1197769 w 2059782"/>
                <a:gd name="connsiteY1" fmla="*/ 407194 h 692944"/>
                <a:gd name="connsiteX2" fmla="*/ 1019175 w 2059782"/>
                <a:gd name="connsiteY2" fmla="*/ 445294 h 692944"/>
                <a:gd name="connsiteX3" fmla="*/ 862013 w 2059782"/>
                <a:gd name="connsiteY3" fmla="*/ 502444 h 692944"/>
                <a:gd name="connsiteX4" fmla="*/ 650082 w 2059782"/>
                <a:gd name="connsiteY4" fmla="*/ 585788 h 692944"/>
                <a:gd name="connsiteX5" fmla="*/ 478632 w 2059782"/>
                <a:gd name="connsiteY5" fmla="*/ 652463 h 692944"/>
                <a:gd name="connsiteX6" fmla="*/ 419100 w 2059782"/>
                <a:gd name="connsiteY6" fmla="*/ 678656 h 692944"/>
                <a:gd name="connsiteX7" fmla="*/ 385763 w 2059782"/>
                <a:gd name="connsiteY7" fmla="*/ 690563 h 692944"/>
                <a:gd name="connsiteX8" fmla="*/ 361950 w 2059782"/>
                <a:gd name="connsiteY8" fmla="*/ 692944 h 692944"/>
                <a:gd name="connsiteX9" fmla="*/ 338138 w 2059782"/>
                <a:gd name="connsiteY9" fmla="*/ 692944 h 692944"/>
                <a:gd name="connsiteX10" fmla="*/ 309563 w 2059782"/>
                <a:gd name="connsiteY10" fmla="*/ 688181 h 692944"/>
                <a:gd name="connsiteX11" fmla="*/ 288132 w 2059782"/>
                <a:gd name="connsiteY11" fmla="*/ 681038 h 692944"/>
                <a:gd name="connsiteX12" fmla="*/ 254794 w 2059782"/>
                <a:gd name="connsiteY12" fmla="*/ 669131 h 692944"/>
                <a:gd name="connsiteX13" fmla="*/ 204788 w 2059782"/>
                <a:gd name="connsiteY13" fmla="*/ 640556 h 692944"/>
                <a:gd name="connsiteX14" fmla="*/ 135732 w 2059782"/>
                <a:gd name="connsiteY14" fmla="*/ 588169 h 692944"/>
                <a:gd name="connsiteX15" fmla="*/ 76200 w 2059782"/>
                <a:gd name="connsiteY15" fmla="*/ 528638 h 692944"/>
                <a:gd name="connsiteX16" fmla="*/ 35719 w 2059782"/>
                <a:gd name="connsiteY16" fmla="*/ 485775 h 692944"/>
                <a:gd name="connsiteX17" fmla="*/ 14288 w 2059782"/>
                <a:gd name="connsiteY17" fmla="*/ 454819 h 692944"/>
                <a:gd name="connsiteX18" fmla="*/ 0 w 2059782"/>
                <a:gd name="connsiteY18" fmla="*/ 423863 h 692944"/>
                <a:gd name="connsiteX19" fmla="*/ 0 w 2059782"/>
                <a:gd name="connsiteY19" fmla="*/ 407194 h 692944"/>
                <a:gd name="connsiteX20" fmla="*/ 7144 w 2059782"/>
                <a:gd name="connsiteY20" fmla="*/ 392906 h 692944"/>
                <a:gd name="connsiteX21" fmla="*/ 26194 w 2059782"/>
                <a:gd name="connsiteY21" fmla="*/ 390525 h 692944"/>
                <a:gd name="connsiteX22" fmla="*/ 52388 w 2059782"/>
                <a:gd name="connsiteY22" fmla="*/ 400050 h 692944"/>
                <a:gd name="connsiteX23" fmla="*/ 126207 w 2059782"/>
                <a:gd name="connsiteY23" fmla="*/ 428625 h 692944"/>
                <a:gd name="connsiteX24" fmla="*/ 190500 w 2059782"/>
                <a:gd name="connsiteY24" fmla="*/ 450056 h 692944"/>
                <a:gd name="connsiteX25" fmla="*/ 252413 w 2059782"/>
                <a:gd name="connsiteY25" fmla="*/ 464344 h 692944"/>
                <a:gd name="connsiteX26" fmla="*/ 290513 w 2059782"/>
                <a:gd name="connsiteY26" fmla="*/ 471488 h 692944"/>
                <a:gd name="connsiteX27" fmla="*/ 335757 w 2059782"/>
                <a:gd name="connsiteY27" fmla="*/ 473869 h 692944"/>
                <a:gd name="connsiteX28" fmla="*/ 390525 w 2059782"/>
                <a:gd name="connsiteY28" fmla="*/ 466725 h 692944"/>
                <a:gd name="connsiteX29" fmla="*/ 592932 w 2059782"/>
                <a:gd name="connsiteY29" fmla="*/ 414338 h 692944"/>
                <a:gd name="connsiteX30" fmla="*/ 800100 w 2059782"/>
                <a:gd name="connsiteY30" fmla="*/ 350044 h 692944"/>
                <a:gd name="connsiteX31" fmla="*/ 978694 w 2059782"/>
                <a:gd name="connsiteY31" fmla="*/ 288131 h 692944"/>
                <a:gd name="connsiteX32" fmla="*/ 1176338 w 2059782"/>
                <a:gd name="connsiteY32" fmla="*/ 226219 h 692944"/>
                <a:gd name="connsiteX33" fmla="*/ 1350169 w 2059782"/>
                <a:gd name="connsiteY33" fmla="*/ 166688 h 692944"/>
                <a:gd name="connsiteX34" fmla="*/ 1528763 w 2059782"/>
                <a:gd name="connsiteY34" fmla="*/ 90488 h 692944"/>
                <a:gd name="connsiteX35" fmla="*/ 1557338 w 2059782"/>
                <a:gd name="connsiteY35" fmla="*/ 64294 h 692944"/>
                <a:gd name="connsiteX36" fmla="*/ 1590675 w 2059782"/>
                <a:gd name="connsiteY36" fmla="*/ 38100 h 692944"/>
                <a:gd name="connsiteX37" fmla="*/ 1624013 w 2059782"/>
                <a:gd name="connsiteY37" fmla="*/ 16669 h 692944"/>
                <a:gd name="connsiteX38" fmla="*/ 1662113 w 2059782"/>
                <a:gd name="connsiteY38" fmla="*/ 0 h 692944"/>
                <a:gd name="connsiteX39" fmla="*/ 1678782 w 2059782"/>
                <a:gd name="connsiteY39" fmla="*/ 0 h 692944"/>
                <a:gd name="connsiteX40" fmla="*/ 1743075 w 2059782"/>
                <a:gd name="connsiteY40" fmla="*/ 7144 h 692944"/>
                <a:gd name="connsiteX41" fmla="*/ 1847850 w 2059782"/>
                <a:gd name="connsiteY41" fmla="*/ 28575 h 692944"/>
                <a:gd name="connsiteX42" fmla="*/ 1921669 w 2059782"/>
                <a:gd name="connsiteY42" fmla="*/ 47625 h 692944"/>
                <a:gd name="connsiteX43" fmla="*/ 1962150 w 2059782"/>
                <a:gd name="connsiteY43" fmla="*/ 57150 h 692944"/>
                <a:gd name="connsiteX44" fmla="*/ 1985963 w 2059782"/>
                <a:gd name="connsiteY44" fmla="*/ 69056 h 692944"/>
                <a:gd name="connsiteX45" fmla="*/ 2016919 w 2059782"/>
                <a:gd name="connsiteY45" fmla="*/ 90488 h 692944"/>
                <a:gd name="connsiteX46" fmla="*/ 2040732 w 2059782"/>
                <a:gd name="connsiteY46" fmla="*/ 109538 h 692944"/>
                <a:gd name="connsiteX47" fmla="*/ 2055019 w 2059782"/>
                <a:gd name="connsiteY47" fmla="*/ 130969 h 692944"/>
                <a:gd name="connsiteX48" fmla="*/ 2059782 w 2059782"/>
                <a:gd name="connsiteY48" fmla="*/ 152400 h 692944"/>
                <a:gd name="connsiteX49" fmla="*/ 2055019 w 2059782"/>
                <a:gd name="connsiteY49" fmla="*/ 173831 h 692944"/>
                <a:gd name="connsiteX50" fmla="*/ 2043113 w 2059782"/>
                <a:gd name="connsiteY50" fmla="*/ 192881 h 692944"/>
                <a:gd name="connsiteX51" fmla="*/ 2007394 w 2059782"/>
                <a:gd name="connsiteY51" fmla="*/ 211931 h 692944"/>
                <a:gd name="connsiteX52" fmla="*/ 1833563 w 2059782"/>
                <a:gd name="connsiteY52" fmla="*/ 245269 h 692944"/>
                <a:gd name="connsiteX53" fmla="*/ 1485900 w 2059782"/>
                <a:gd name="connsiteY53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59782" h="692944">
                  <a:moveTo>
                    <a:pt x="1485900" y="323850"/>
                  </a:moveTo>
                  <a:lnTo>
                    <a:pt x="1197769" y="407194"/>
                  </a:lnTo>
                  <a:lnTo>
                    <a:pt x="1019175" y="445294"/>
                  </a:lnTo>
                  <a:lnTo>
                    <a:pt x="862013" y="502444"/>
                  </a:lnTo>
                  <a:lnTo>
                    <a:pt x="650082" y="585788"/>
                  </a:lnTo>
                  <a:lnTo>
                    <a:pt x="478632" y="652463"/>
                  </a:lnTo>
                  <a:lnTo>
                    <a:pt x="419100" y="678656"/>
                  </a:lnTo>
                  <a:lnTo>
                    <a:pt x="385763" y="690563"/>
                  </a:lnTo>
                  <a:lnTo>
                    <a:pt x="361950" y="692944"/>
                  </a:lnTo>
                  <a:lnTo>
                    <a:pt x="338138" y="692944"/>
                  </a:lnTo>
                  <a:lnTo>
                    <a:pt x="309563" y="688181"/>
                  </a:lnTo>
                  <a:lnTo>
                    <a:pt x="288132" y="681038"/>
                  </a:lnTo>
                  <a:lnTo>
                    <a:pt x="254794" y="669131"/>
                  </a:lnTo>
                  <a:lnTo>
                    <a:pt x="204788" y="640556"/>
                  </a:lnTo>
                  <a:lnTo>
                    <a:pt x="135732" y="588169"/>
                  </a:lnTo>
                  <a:lnTo>
                    <a:pt x="76200" y="528638"/>
                  </a:lnTo>
                  <a:lnTo>
                    <a:pt x="35719" y="485775"/>
                  </a:lnTo>
                  <a:lnTo>
                    <a:pt x="14288" y="454819"/>
                  </a:lnTo>
                  <a:lnTo>
                    <a:pt x="0" y="423863"/>
                  </a:lnTo>
                  <a:lnTo>
                    <a:pt x="0" y="407194"/>
                  </a:lnTo>
                  <a:lnTo>
                    <a:pt x="7144" y="392906"/>
                  </a:lnTo>
                  <a:lnTo>
                    <a:pt x="26194" y="390525"/>
                  </a:lnTo>
                  <a:lnTo>
                    <a:pt x="52388" y="400050"/>
                  </a:lnTo>
                  <a:lnTo>
                    <a:pt x="126207" y="428625"/>
                  </a:lnTo>
                  <a:lnTo>
                    <a:pt x="190500" y="450056"/>
                  </a:lnTo>
                  <a:lnTo>
                    <a:pt x="252413" y="464344"/>
                  </a:lnTo>
                  <a:lnTo>
                    <a:pt x="290513" y="471488"/>
                  </a:lnTo>
                  <a:lnTo>
                    <a:pt x="335757" y="473869"/>
                  </a:lnTo>
                  <a:lnTo>
                    <a:pt x="390525" y="466725"/>
                  </a:lnTo>
                  <a:lnTo>
                    <a:pt x="592932" y="414338"/>
                  </a:lnTo>
                  <a:lnTo>
                    <a:pt x="800100" y="350044"/>
                  </a:lnTo>
                  <a:lnTo>
                    <a:pt x="978694" y="288131"/>
                  </a:lnTo>
                  <a:lnTo>
                    <a:pt x="1176338" y="226219"/>
                  </a:lnTo>
                  <a:lnTo>
                    <a:pt x="1350169" y="166688"/>
                  </a:lnTo>
                  <a:lnTo>
                    <a:pt x="1528763" y="90488"/>
                  </a:lnTo>
                  <a:lnTo>
                    <a:pt x="1557338" y="64294"/>
                  </a:lnTo>
                  <a:lnTo>
                    <a:pt x="1590675" y="38100"/>
                  </a:lnTo>
                  <a:lnTo>
                    <a:pt x="1624013" y="16669"/>
                  </a:lnTo>
                  <a:lnTo>
                    <a:pt x="1662113" y="0"/>
                  </a:lnTo>
                  <a:lnTo>
                    <a:pt x="1678782" y="0"/>
                  </a:lnTo>
                  <a:lnTo>
                    <a:pt x="1743075" y="7144"/>
                  </a:lnTo>
                  <a:lnTo>
                    <a:pt x="1847850" y="28575"/>
                  </a:lnTo>
                  <a:lnTo>
                    <a:pt x="1921669" y="47625"/>
                  </a:lnTo>
                  <a:lnTo>
                    <a:pt x="1962150" y="57150"/>
                  </a:lnTo>
                  <a:lnTo>
                    <a:pt x="1985963" y="69056"/>
                  </a:lnTo>
                  <a:lnTo>
                    <a:pt x="2016919" y="90488"/>
                  </a:lnTo>
                  <a:lnTo>
                    <a:pt x="2040732" y="109538"/>
                  </a:lnTo>
                  <a:lnTo>
                    <a:pt x="2055019" y="130969"/>
                  </a:lnTo>
                  <a:lnTo>
                    <a:pt x="2059782" y="152400"/>
                  </a:lnTo>
                  <a:lnTo>
                    <a:pt x="2055019" y="173831"/>
                  </a:lnTo>
                  <a:lnTo>
                    <a:pt x="2043113" y="192881"/>
                  </a:lnTo>
                  <a:lnTo>
                    <a:pt x="2007394" y="211931"/>
                  </a:lnTo>
                  <a:lnTo>
                    <a:pt x="1833563" y="245269"/>
                  </a:lnTo>
                  <a:lnTo>
                    <a:pt x="1485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B9223C4-3EC2-8E45-B0FA-1EFF13C7DE80}"/>
                </a:ext>
              </a:extLst>
            </p:cNvPr>
            <p:cNvSpPr/>
            <p:nvPr/>
          </p:nvSpPr>
          <p:spPr>
            <a:xfrm>
              <a:off x="4391025" y="3248025"/>
              <a:ext cx="2589213" cy="871538"/>
            </a:xfrm>
            <a:custGeom>
              <a:avLst/>
              <a:gdLst>
                <a:gd name="connsiteX0" fmla="*/ 1728788 w 2588419"/>
                <a:gd name="connsiteY0" fmla="*/ 364331 h 871538"/>
                <a:gd name="connsiteX1" fmla="*/ 1519238 w 2588419"/>
                <a:gd name="connsiteY1" fmla="*/ 433388 h 871538"/>
                <a:gd name="connsiteX2" fmla="*/ 1266825 w 2588419"/>
                <a:gd name="connsiteY2" fmla="*/ 516731 h 871538"/>
                <a:gd name="connsiteX3" fmla="*/ 1073944 w 2588419"/>
                <a:gd name="connsiteY3" fmla="*/ 590550 h 871538"/>
                <a:gd name="connsiteX4" fmla="*/ 873919 w 2588419"/>
                <a:gd name="connsiteY4" fmla="*/ 671513 h 871538"/>
                <a:gd name="connsiteX5" fmla="*/ 733425 w 2588419"/>
                <a:gd name="connsiteY5" fmla="*/ 728663 h 871538"/>
                <a:gd name="connsiteX6" fmla="*/ 573881 w 2588419"/>
                <a:gd name="connsiteY6" fmla="*/ 800100 h 871538"/>
                <a:gd name="connsiteX7" fmla="*/ 426244 w 2588419"/>
                <a:gd name="connsiteY7" fmla="*/ 871538 h 871538"/>
                <a:gd name="connsiteX8" fmla="*/ 392906 w 2588419"/>
                <a:gd name="connsiteY8" fmla="*/ 871538 h 871538"/>
                <a:gd name="connsiteX9" fmla="*/ 347663 w 2588419"/>
                <a:gd name="connsiteY9" fmla="*/ 862013 h 871538"/>
                <a:gd name="connsiteX10" fmla="*/ 283369 w 2588419"/>
                <a:gd name="connsiteY10" fmla="*/ 840581 h 871538"/>
                <a:gd name="connsiteX11" fmla="*/ 233363 w 2588419"/>
                <a:gd name="connsiteY11" fmla="*/ 816769 h 871538"/>
                <a:gd name="connsiteX12" fmla="*/ 190500 w 2588419"/>
                <a:gd name="connsiteY12" fmla="*/ 785813 h 871538"/>
                <a:gd name="connsiteX13" fmla="*/ 126206 w 2588419"/>
                <a:gd name="connsiteY13" fmla="*/ 733425 h 871538"/>
                <a:gd name="connsiteX14" fmla="*/ 73819 w 2588419"/>
                <a:gd name="connsiteY14" fmla="*/ 681038 h 871538"/>
                <a:gd name="connsiteX15" fmla="*/ 30956 w 2588419"/>
                <a:gd name="connsiteY15" fmla="*/ 631031 h 871538"/>
                <a:gd name="connsiteX16" fmla="*/ 4763 w 2588419"/>
                <a:gd name="connsiteY16" fmla="*/ 592931 h 871538"/>
                <a:gd name="connsiteX17" fmla="*/ 0 w 2588419"/>
                <a:gd name="connsiteY17" fmla="*/ 576263 h 871538"/>
                <a:gd name="connsiteX18" fmla="*/ 0 w 2588419"/>
                <a:gd name="connsiteY18" fmla="*/ 557213 h 871538"/>
                <a:gd name="connsiteX19" fmla="*/ 9525 w 2588419"/>
                <a:gd name="connsiteY19" fmla="*/ 550069 h 871538"/>
                <a:gd name="connsiteX20" fmla="*/ 30956 w 2588419"/>
                <a:gd name="connsiteY20" fmla="*/ 547688 h 871538"/>
                <a:gd name="connsiteX21" fmla="*/ 59531 w 2588419"/>
                <a:gd name="connsiteY21" fmla="*/ 559594 h 871538"/>
                <a:gd name="connsiteX22" fmla="*/ 100013 w 2588419"/>
                <a:gd name="connsiteY22" fmla="*/ 578644 h 871538"/>
                <a:gd name="connsiteX23" fmla="*/ 135731 w 2588419"/>
                <a:gd name="connsiteY23" fmla="*/ 595313 h 871538"/>
                <a:gd name="connsiteX24" fmla="*/ 180975 w 2588419"/>
                <a:gd name="connsiteY24" fmla="*/ 614363 h 871538"/>
                <a:gd name="connsiteX25" fmla="*/ 242888 w 2588419"/>
                <a:gd name="connsiteY25" fmla="*/ 626269 h 871538"/>
                <a:gd name="connsiteX26" fmla="*/ 280988 w 2588419"/>
                <a:gd name="connsiteY26" fmla="*/ 628650 h 871538"/>
                <a:gd name="connsiteX27" fmla="*/ 335756 w 2588419"/>
                <a:gd name="connsiteY27" fmla="*/ 626269 h 871538"/>
                <a:gd name="connsiteX28" fmla="*/ 452438 w 2588419"/>
                <a:gd name="connsiteY28" fmla="*/ 604838 h 871538"/>
                <a:gd name="connsiteX29" fmla="*/ 759619 w 2588419"/>
                <a:gd name="connsiteY29" fmla="*/ 511969 h 871538"/>
                <a:gd name="connsiteX30" fmla="*/ 1293019 w 2588419"/>
                <a:gd name="connsiteY30" fmla="*/ 314325 h 871538"/>
                <a:gd name="connsiteX31" fmla="*/ 1497806 w 2588419"/>
                <a:gd name="connsiteY31" fmla="*/ 247650 h 871538"/>
                <a:gd name="connsiteX32" fmla="*/ 1721644 w 2588419"/>
                <a:gd name="connsiteY32" fmla="*/ 183356 h 871538"/>
                <a:gd name="connsiteX33" fmla="*/ 1928813 w 2588419"/>
                <a:gd name="connsiteY33" fmla="*/ 109538 h 871538"/>
                <a:gd name="connsiteX34" fmla="*/ 1952625 w 2588419"/>
                <a:gd name="connsiteY34" fmla="*/ 85725 h 871538"/>
                <a:gd name="connsiteX35" fmla="*/ 2007394 w 2588419"/>
                <a:gd name="connsiteY35" fmla="*/ 47625 h 871538"/>
                <a:gd name="connsiteX36" fmla="*/ 2064544 w 2588419"/>
                <a:gd name="connsiteY36" fmla="*/ 14288 h 871538"/>
                <a:gd name="connsiteX37" fmla="*/ 2100263 w 2588419"/>
                <a:gd name="connsiteY37" fmla="*/ 0 h 871538"/>
                <a:gd name="connsiteX38" fmla="*/ 2155031 w 2588419"/>
                <a:gd name="connsiteY38" fmla="*/ 2381 h 871538"/>
                <a:gd name="connsiteX39" fmla="*/ 2271713 w 2588419"/>
                <a:gd name="connsiteY39" fmla="*/ 14288 h 871538"/>
                <a:gd name="connsiteX40" fmla="*/ 2378869 w 2588419"/>
                <a:gd name="connsiteY40" fmla="*/ 30956 h 871538"/>
                <a:gd name="connsiteX41" fmla="*/ 2519363 w 2588419"/>
                <a:gd name="connsiteY41" fmla="*/ 59531 h 871538"/>
                <a:gd name="connsiteX42" fmla="*/ 2547938 w 2588419"/>
                <a:gd name="connsiteY42" fmla="*/ 71438 h 871538"/>
                <a:gd name="connsiteX43" fmla="*/ 2562225 w 2588419"/>
                <a:gd name="connsiteY43" fmla="*/ 90488 h 871538"/>
                <a:gd name="connsiteX44" fmla="*/ 2583656 w 2588419"/>
                <a:gd name="connsiteY44" fmla="*/ 121444 h 871538"/>
                <a:gd name="connsiteX45" fmla="*/ 2588419 w 2588419"/>
                <a:gd name="connsiteY45" fmla="*/ 142875 h 871538"/>
                <a:gd name="connsiteX46" fmla="*/ 2578894 w 2588419"/>
                <a:gd name="connsiteY46" fmla="*/ 169069 h 871538"/>
                <a:gd name="connsiteX47" fmla="*/ 2566988 w 2588419"/>
                <a:gd name="connsiteY47" fmla="*/ 183356 h 871538"/>
                <a:gd name="connsiteX48" fmla="*/ 2524125 w 2588419"/>
                <a:gd name="connsiteY48" fmla="*/ 197644 h 871538"/>
                <a:gd name="connsiteX49" fmla="*/ 2366963 w 2588419"/>
                <a:gd name="connsiteY49" fmla="*/ 216694 h 871538"/>
                <a:gd name="connsiteX50" fmla="*/ 2216944 w 2588419"/>
                <a:gd name="connsiteY50" fmla="*/ 242888 h 871538"/>
                <a:gd name="connsiteX51" fmla="*/ 2090738 w 2588419"/>
                <a:gd name="connsiteY51" fmla="*/ 271463 h 871538"/>
                <a:gd name="connsiteX52" fmla="*/ 1950244 w 2588419"/>
                <a:gd name="connsiteY52" fmla="*/ 302419 h 871538"/>
                <a:gd name="connsiteX53" fmla="*/ 1728788 w 2588419"/>
                <a:gd name="connsiteY53" fmla="*/ 36433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88419" h="871538">
                  <a:moveTo>
                    <a:pt x="1728788" y="364331"/>
                  </a:moveTo>
                  <a:lnTo>
                    <a:pt x="1519238" y="433388"/>
                  </a:lnTo>
                  <a:lnTo>
                    <a:pt x="1266825" y="516731"/>
                  </a:lnTo>
                  <a:lnTo>
                    <a:pt x="1073944" y="590550"/>
                  </a:lnTo>
                  <a:lnTo>
                    <a:pt x="873919" y="671513"/>
                  </a:lnTo>
                  <a:lnTo>
                    <a:pt x="733425" y="728663"/>
                  </a:lnTo>
                  <a:lnTo>
                    <a:pt x="573881" y="800100"/>
                  </a:lnTo>
                  <a:lnTo>
                    <a:pt x="426244" y="871538"/>
                  </a:lnTo>
                  <a:lnTo>
                    <a:pt x="392906" y="871538"/>
                  </a:lnTo>
                  <a:lnTo>
                    <a:pt x="347663" y="862013"/>
                  </a:lnTo>
                  <a:lnTo>
                    <a:pt x="283369" y="840581"/>
                  </a:lnTo>
                  <a:lnTo>
                    <a:pt x="233363" y="816769"/>
                  </a:lnTo>
                  <a:lnTo>
                    <a:pt x="190500" y="785813"/>
                  </a:lnTo>
                  <a:lnTo>
                    <a:pt x="126206" y="733425"/>
                  </a:lnTo>
                  <a:lnTo>
                    <a:pt x="73819" y="681038"/>
                  </a:lnTo>
                  <a:lnTo>
                    <a:pt x="30956" y="631031"/>
                  </a:lnTo>
                  <a:lnTo>
                    <a:pt x="4763" y="592931"/>
                  </a:lnTo>
                  <a:lnTo>
                    <a:pt x="0" y="576263"/>
                  </a:lnTo>
                  <a:lnTo>
                    <a:pt x="0" y="557213"/>
                  </a:lnTo>
                  <a:lnTo>
                    <a:pt x="9525" y="550069"/>
                  </a:lnTo>
                  <a:lnTo>
                    <a:pt x="30956" y="547688"/>
                  </a:lnTo>
                  <a:lnTo>
                    <a:pt x="59531" y="559594"/>
                  </a:lnTo>
                  <a:lnTo>
                    <a:pt x="100013" y="578644"/>
                  </a:lnTo>
                  <a:lnTo>
                    <a:pt x="135731" y="595313"/>
                  </a:lnTo>
                  <a:lnTo>
                    <a:pt x="180975" y="614363"/>
                  </a:lnTo>
                  <a:lnTo>
                    <a:pt x="242888" y="626269"/>
                  </a:lnTo>
                  <a:lnTo>
                    <a:pt x="280988" y="628650"/>
                  </a:lnTo>
                  <a:lnTo>
                    <a:pt x="335756" y="626269"/>
                  </a:lnTo>
                  <a:lnTo>
                    <a:pt x="452438" y="604838"/>
                  </a:lnTo>
                  <a:lnTo>
                    <a:pt x="759619" y="511969"/>
                  </a:lnTo>
                  <a:lnTo>
                    <a:pt x="1293019" y="314325"/>
                  </a:lnTo>
                  <a:lnTo>
                    <a:pt x="1497806" y="247650"/>
                  </a:lnTo>
                  <a:lnTo>
                    <a:pt x="1721644" y="183356"/>
                  </a:lnTo>
                  <a:lnTo>
                    <a:pt x="1928813" y="109538"/>
                  </a:lnTo>
                  <a:lnTo>
                    <a:pt x="1952625" y="85725"/>
                  </a:lnTo>
                  <a:lnTo>
                    <a:pt x="2007394" y="47625"/>
                  </a:lnTo>
                  <a:lnTo>
                    <a:pt x="2064544" y="14288"/>
                  </a:lnTo>
                  <a:lnTo>
                    <a:pt x="2100263" y="0"/>
                  </a:lnTo>
                  <a:lnTo>
                    <a:pt x="2155031" y="2381"/>
                  </a:lnTo>
                  <a:lnTo>
                    <a:pt x="2271713" y="14288"/>
                  </a:lnTo>
                  <a:lnTo>
                    <a:pt x="2378869" y="30956"/>
                  </a:lnTo>
                  <a:lnTo>
                    <a:pt x="2519363" y="59531"/>
                  </a:lnTo>
                  <a:lnTo>
                    <a:pt x="2547938" y="71438"/>
                  </a:lnTo>
                  <a:lnTo>
                    <a:pt x="2562225" y="90488"/>
                  </a:lnTo>
                  <a:lnTo>
                    <a:pt x="2583656" y="121444"/>
                  </a:lnTo>
                  <a:lnTo>
                    <a:pt x="2588419" y="142875"/>
                  </a:lnTo>
                  <a:lnTo>
                    <a:pt x="2578894" y="169069"/>
                  </a:lnTo>
                  <a:lnTo>
                    <a:pt x="2566988" y="183356"/>
                  </a:lnTo>
                  <a:lnTo>
                    <a:pt x="2524125" y="197644"/>
                  </a:lnTo>
                  <a:lnTo>
                    <a:pt x="2366963" y="216694"/>
                  </a:lnTo>
                  <a:lnTo>
                    <a:pt x="2216944" y="242888"/>
                  </a:lnTo>
                  <a:lnTo>
                    <a:pt x="2090738" y="271463"/>
                  </a:lnTo>
                  <a:lnTo>
                    <a:pt x="1950244" y="302419"/>
                  </a:lnTo>
                  <a:lnTo>
                    <a:pt x="172878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84479C4-1294-D54C-919A-1AD98F9C241F}"/>
                </a:ext>
              </a:extLst>
            </p:cNvPr>
            <p:cNvSpPr/>
            <p:nvPr/>
          </p:nvSpPr>
          <p:spPr>
            <a:xfrm rot="16200000">
              <a:off x="3903662" y="2611438"/>
              <a:ext cx="4473575" cy="2209800"/>
            </a:xfrm>
            <a:custGeom>
              <a:avLst/>
              <a:gdLst>
                <a:gd name="connsiteX0" fmla="*/ 2632710 w 4472940"/>
                <a:gd name="connsiteY0" fmla="*/ 796290 h 2209800"/>
                <a:gd name="connsiteX1" fmla="*/ 2442210 w 4472940"/>
                <a:gd name="connsiteY1" fmla="*/ 849630 h 2209800"/>
                <a:gd name="connsiteX2" fmla="*/ 2278380 w 4472940"/>
                <a:gd name="connsiteY2" fmla="*/ 887730 h 2209800"/>
                <a:gd name="connsiteX3" fmla="*/ 2072640 w 4472940"/>
                <a:gd name="connsiteY3" fmla="*/ 952500 h 2209800"/>
                <a:gd name="connsiteX4" fmla="*/ 1855470 w 4472940"/>
                <a:gd name="connsiteY4" fmla="*/ 1024890 h 2209800"/>
                <a:gd name="connsiteX5" fmla="*/ 1729740 w 4472940"/>
                <a:gd name="connsiteY5" fmla="*/ 1070610 h 2209800"/>
                <a:gd name="connsiteX6" fmla="*/ 1649730 w 4472940"/>
                <a:gd name="connsiteY6" fmla="*/ 1104900 h 2209800"/>
                <a:gd name="connsiteX7" fmla="*/ 1402080 w 4472940"/>
                <a:gd name="connsiteY7" fmla="*/ 1200150 h 2209800"/>
                <a:gd name="connsiteX8" fmla="*/ 1127760 w 4472940"/>
                <a:gd name="connsiteY8" fmla="*/ 1360170 h 2209800"/>
                <a:gd name="connsiteX9" fmla="*/ 922020 w 4472940"/>
                <a:gd name="connsiteY9" fmla="*/ 1482090 h 2209800"/>
                <a:gd name="connsiteX10" fmla="*/ 807720 w 4472940"/>
                <a:gd name="connsiteY10" fmla="*/ 1558290 h 2209800"/>
                <a:gd name="connsiteX11" fmla="*/ 720090 w 4472940"/>
                <a:gd name="connsiteY11" fmla="*/ 1626870 h 2209800"/>
                <a:gd name="connsiteX12" fmla="*/ 662940 w 4472940"/>
                <a:gd name="connsiteY12" fmla="*/ 1687830 h 2209800"/>
                <a:gd name="connsiteX13" fmla="*/ 624840 w 4472940"/>
                <a:gd name="connsiteY13" fmla="*/ 1741170 h 2209800"/>
                <a:gd name="connsiteX14" fmla="*/ 598170 w 4472940"/>
                <a:gd name="connsiteY14" fmla="*/ 1798320 h 2209800"/>
                <a:gd name="connsiteX15" fmla="*/ 327660 w 4472940"/>
                <a:gd name="connsiteY15" fmla="*/ 2186940 h 2209800"/>
                <a:gd name="connsiteX16" fmla="*/ 243840 w 4472940"/>
                <a:gd name="connsiteY16" fmla="*/ 2190750 h 2209800"/>
                <a:gd name="connsiteX17" fmla="*/ 179070 w 4472940"/>
                <a:gd name="connsiteY17" fmla="*/ 2194560 h 2209800"/>
                <a:gd name="connsiteX18" fmla="*/ 125730 w 4472940"/>
                <a:gd name="connsiteY18" fmla="*/ 2205990 h 2209800"/>
                <a:gd name="connsiteX19" fmla="*/ 83820 w 4472940"/>
                <a:gd name="connsiteY19" fmla="*/ 2209800 h 2209800"/>
                <a:gd name="connsiteX20" fmla="*/ 60960 w 4472940"/>
                <a:gd name="connsiteY20" fmla="*/ 2209800 h 2209800"/>
                <a:gd name="connsiteX21" fmla="*/ 38100 w 4472940"/>
                <a:gd name="connsiteY21" fmla="*/ 2202180 h 2209800"/>
                <a:gd name="connsiteX22" fmla="*/ 15240 w 4472940"/>
                <a:gd name="connsiteY22" fmla="*/ 2179320 h 2209800"/>
                <a:gd name="connsiteX23" fmla="*/ 0 w 4472940"/>
                <a:gd name="connsiteY23" fmla="*/ 2141220 h 2209800"/>
                <a:gd name="connsiteX24" fmla="*/ 0 w 4472940"/>
                <a:gd name="connsiteY24" fmla="*/ 2084070 h 2209800"/>
                <a:gd name="connsiteX25" fmla="*/ 15240 w 4472940"/>
                <a:gd name="connsiteY25" fmla="*/ 2000250 h 2209800"/>
                <a:gd name="connsiteX26" fmla="*/ 49530 w 4472940"/>
                <a:gd name="connsiteY26" fmla="*/ 1908810 h 2209800"/>
                <a:gd name="connsiteX27" fmla="*/ 99060 w 4472940"/>
                <a:gd name="connsiteY27" fmla="*/ 1828800 h 2209800"/>
                <a:gd name="connsiteX28" fmla="*/ 163830 w 4472940"/>
                <a:gd name="connsiteY28" fmla="*/ 1752600 h 2209800"/>
                <a:gd name="connsiteX29" fmla="*/ 240030 w 4472940"/>
                <a:gd name="connsiteY29" fmla="*/ 1680210 h 2209800"/>
                <a:gd name="connsiteX30" fmla="*/ 388620 w 4472940"/>
                <a:gd name="connsiteY30" fmla="*/ 1562100 h 2209800"/>
                <a:gd name="connsiteX31" fmla="*/ 590550 w 4472940"/>
                <a:gd name="connsiteY31" fmla="*/ 1421130 h 2209800"/>
                <a:gd name="connsiteX32" fmla="*/ 777240 w 4472940"/>
                <a:gd name="connsiteY32" fmla="*/ 1303020 h 2209800"/>
                <a:gd name="connsiteX33" fmla="*/ 960120 w 4472940"/>
                <a:gd name="connsiteY33" fmla="*/ 1200150 h 2209800"/>
                <a:gd name="connsiteX34" fmla="*/ 1108710 w 4472940"/>
                <a:gd name="connsiteY34" fmla="*/ 1120140 h 2209800"/>
                <a:gd name="connsiteX35" fmla="*/ 1261110 w 4472940"/>
                <a:gd name="connsiteY35" fmla="*/ 1043940 h 2209800"/>
                <a:gd name="connsiteX36" fmla="*/ 1474470 w 4472940"/>
                <a:gd name="connsiteY36" fmla="*/ 937260 h 2209800"/>
                <a:gd name="connsiteX37" fmla="*/ 1684020 w 4472940"/>
                <a:gd name="connsiteY37" fmla="*/ 864870 h 2209800"/>
                <a:gd name="connsiteX38" fmla="*/ 1882140 w 4472940"/>
                <a:gd name="connsiteY38" fmla="*/ 796290 h 2209800"/>
                <a:gd name="connsiteX39" fmla="*/ 2209800 w 4472940"/>
                <a:gd name="connsiteY39" fmla="*/ 693420 h 2209800"/>
                <a:gd name="connsiteX40" fmla="*/ 2388870 w 4472940"/>
                <a:gd name="connsiteY40" fmla="*/ 643890 h 2209800"/>
                <a:gd name="connsiteX41" fmla="*/ 2552700 w 4472940"/>
                <a:gd name="connsiteY41" fmla="*/ 605790 h 2209800"/>
                <a:gd name="connsiteX42" fmla="*/ 2800350 w 4472940"/>
                <a:gd name="connsiteY42" fmla="*/ 556260 h 2209800"/>
                <a:gd name="connsiteX43" fmla="*/ 2945130 w 4472940"/>
                <a:gd name="connsiteY43" fmla="*/ 514350 h 2209800"/>
                <a:gd name="connsiteX44" fmla="*/ 3150870 w 4472940"/>
                <a:gd name="connsiteY44" fmla="*/ 472440 h 2209800"/>
                <a:gd name="connsiteX45" fmla="*/ 3394710 w 4472940"/>
                <a:gd name="connsiteY45" fmla="*/ 426720 h 2209800"/>
                <a:gd name="connsiteX46" fmla="*/ 3569970 w 4472940"/>
                <a:gd name="connsiteY46" fmla="*/ 381000 h 2209800"/>
                <a:gd name="connsiteX47" fmla="*/ 3886200 w 4472940"/>
                <a:gd name="connsiteY47" fmla="*/ 335280 h 2209800"/>
                <a:gd name="connsiteX48" fmla="*/ 4099560 w 4472940"/>
                <a:gd name="connsiteY48" fmla="*/ 293370 h 2209800"/>
                <a:gd name="connsiteX49" fmla="*/ 4187190 w 4472940"/>
                <a:gd name="connsiteY49" fmla="*/ 270510 h 2209800"/>
                <a:gd name="connsiteX50" fmla="*/ 4225290 w 4472940"/>
                <a:gd name="connsiteY50" fmla="*/ 251460 h 2209800"/>
                <a:gd name="connsiteX51" fmla="*/ 4278630 w 4472940"/>
                <a:gd name="connsiteY51" fmla="*/ 201930 h 2209800"/>
                <a:gd name="connsiteX52" fmla="*/ 4343400 w 4472940"/>
                <a:gd name="connsiteY52" fmla="*/ 125730 h 2209800"/>
                <a:gd name="connsiteX53" fmla="*/ 4381500 w 4472940"/>
                <a:gd name="connsiteY53" fmla="*/ 45720 h 2209800"/>
                <a:gd name="connsiteX54" fmla="*/ 4400550 w 4472940"/>
                <a:gd name="connsiteY54" fmla="*/ 15240 h 2209800"/>
                <a:gd name="connsiteX55" fmla="*/ 4415790 w 4472940"/>
                <a:gd name="connsiteY55" fmla="*/ 0 h 2209800"/>
                <a:gd name="connsiteX56" fmla="*/ 4427220 w 4472940"/>
                <a:gd name="connsiteY56" fmla="*/ 0 h 2209800"/>
                <a:gd name="connsiteX57" fmla="*/ 4450080 w 4472940"/>
                <a:gd name="connsiteY57" fmla="*/ 3810 h 2209800"/>
                <a:gd name="connsiteX58" fmla="*/ 4465320 w 4472940"/>
                <a:gd name="connsiteY58" fmla="*/ 15240 h 2209800"/>
                <a:gd name="connsiteX59" fmla="*/ 4472940 w 4472940"/>
                <a:gd name="connsiteY59" fmla="*/ 53340 h 2209800"/>
                <a:gd name="connsiteX60" fmla="*/ 4457700 w 4472940"/>
                <a:gd name="connsiteY60" fmla="*/ 198120 h 2209800"/>
                <a:gd name="connsiteX61" fmla="*/ 4442460 w 4472940"/>
                <a:gd name="connsiteY61" fmla="*/ 274320 h 2209800"/>
                <a:gd name="connsiteX62" fmla="*/ 4419600 w 4472940"/>
                <a:gd name="connsiteY62" fmla="*/ 358140 h 2209800"/>
                <a:gd name="connsiteX63" fmla="*/ 4381500 w 4472940"/>
                <a:gd name="connsiteY63" fmla="*/ 434340 h 2209800"/>
                <a:gd name="connsiteX64" fmla="*/ 4335780 w 4472940"/>
                <a:gd name="connsiteY64" fmla="*/ 510540 h 2209800"/>
                <a:gd name="connsiteX65" fmla="*/ 4290060 w 4472940"/>
                <a:gd name="connsiteY65" fmla="*/ 571500 h 2209800"/>
                <a:gd name="connsiteX66" fmla="*/ 4251960 w 4472940"/>
                <a:gd name="connsiteY66" fmla="*/ 613410 h 2209800"/>
                <a:gd name="connsiteX67" fmla="*/ 4217670 w 4472940"/>
                <a:gd name="connsiteY67" fmla="*/ 628650 h 2209800"/>
                <a:gd name="connsiteX68" fmla="*/ 4187190 w 4472940"/>
                <a:gd name="connsiteY68" fmla="*/ 628650 h 2209800"/>
                <a:gd name="connsiteX69" fmla="*/ 4141470 w 4472940"/>
                <a:gd name="connsiteY69" fmla="*/ 613410 h 2209800"/>
                <a:gd name="connsiteX70" fmla="*/ 4099560 w 4472940"/>
                <a:gd name="connsiteY70" fmla="*/ 605790 h 2209800"/>
                <a:gd name="connsiteX71" fmla="*/ 4019550 w 4472940"/>
                <a:gd name="connsiteY71" fmla="*/ 598170 h 2209800"/>
                <a:gd name="connsiteX72" fmla="*/ 3874770 w 4472940"/>
                <a:gd name="connsiteY72" fmla="*/ 601980 h 2209800"/>
                <a:gd name="connsiteX73" fmla="*/ 3756660 w 4472940"/>
                <a:gd name="connsiteY73" fmla="*/ 609600 h 2209800"/>
                <a:gd name="connsiteX74" fmla="*/ 3608070 w 4472940"/>
                <a:gd name="connsiteY74" fmla="*/ 632460 h 2209800"/>
                <a:gd name="connsiteX75" fmla="*/ 3448050 w 4472940"/>
                <a:gd name="connsiteY75" fmla="*/ 651510 h 2209800"/>
                <a:gd name="connsiteX76" fmla="*/ 3253740 w 4472940"/>
                <a:gd name="connsiteY76" fmla="*/ 670560 h 2209800"/>
                <a:gd name="connsiteX77" fmla="*/ 2990850 w 4472940"/>
                <a:gd name="connsiteY77" fmla="*/ 720090 h 2209800"/>
                <a:gd name="connsiteX78" fmla="*/ 2830830 w 4472940"/>
                <a:gd name="connsiteY78" fmla="*/ 758190 h 2209800"/>
                <a:gd name="connsiteX79" fmla="*/ 2632710 w 4472940"/>
                <a:gd name="connsiteY79" fmla="*/ 79629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72940" h="2209800">
                  <a:moveTo>
                    <a:pt x="2632710" y="796290"/>
                  </a:moveTo>
                  <a:lnTo>
                    <a:pt x="2442210" y="849630"/>
                  </a:lnTo>
                  <a:lnTo>
                    <a:pt x="2278380" y="887730"/>
                  </a:lnTo>
                  <a:lnTo>
                    <a:pt x="2072640" y="952500"/>
                  </a:lnTo>
                  <a:lnTo>
                    <a:pt x="1855470" y="1024890"/>
                  </a:lnTo>
                  <a:lnTo>
                    <a:pt x="1729740" y="1070610"/>
                  </a:lnTo>
                  <a:lnTo>
                    <a:pt x="1649730" y="1104900"/>
                  </a:lnTo>
                  <a:lnTo>
                    <a:pt x="1402080" y="1200150"/>
                  </a:lnTo>
                  <a:lnTo>
                    <a:pt x="1127760" y="1360170"/>
                  </a:lnTo>
                  <a:lnTo>
                    <a:pt x="922020" y="1482090"/>
                  </a:lnTo>
                  <a:lnTo>
                    <a:pt x="807720" y="1558290"/>
                  </a:lnTo>
                  <a:lnTo>
                    <a:pt x="720090" y="1626870"/>
                  </a:lnTo>
                  <a:lnTo>
                    <a:pt x="662940" y="1687830"/>
                  </a:lnTo>
                  <a:lnTo>
                    <a:pt x="624840" y="1741170"/>
                  </a:lnTo>
                  <a:lnTo>
                    <a:pt x="598170" y="1798320"/>
                  </a:lnTo>
                  <a:lnTo>
                    <a:pt x="327660" y="2186940"/>
                  </a:lnTo>
                  <a:lnTo>
                    <a:pt x="243840" y="2190750"/>
                  </a:lnTo>
                  <a:lnTo>
                    <a:pt x="179070" y="2194560"/>
                  </a:lnTo>
                  <a:lnTo>
                    <a:pt x="125730" y="2205990"/>
                  </a:lnTo>
                  <a:lnTo>
                    <a:pt x="83820" y="2209800"/>
                  </a:lnTo>
                  <a:lnTo>
                    <a:pt x="60960" y="2209800"/>
                  </a:lnTo>
                  <a:lnTo>
                    <a:pt x="38100" y="2202180"/>
                  </a:lnTo>
                  <a:lnTo>
                    <a:pt x="15240" y="2179320"/>
                  </a:lnTo>
                  <a:lnTo>
                    <a:pt x="0" y="2141220"/>
                  </a:lnTo>
                  <a:lnTo>
                    <a:pt x="0" y="2084070"/>
                  </a:lnTo>
                  <a:lnTo>
                    <a:pt x="15240" y="2000250"/>
                  </a:lnTo>
                  <a:lnTo>
                    <a:pt x="49530" y="1908810"/>
                  </a:lnTo>
                  <a:lnTo>
                    <a:pt x="99060" y="1828800"/>
                  </a:lnTo>
                  <a:lnTo>
                    <a:pt x="163830" y="1752600"/>
                  </a:lnTo>
                  <a:lnTo>
                    <a:pt x="240030" y="1680210"/>
                  </a:lnTo>
                  <a:lnTo>
                    <a:pt x="388620" y="1562100"/>
                  </a:lnTo>
                  <a:lnTo>
                    <a:pt x="590550" y="1421130"/>
                  </a:lnTo>
                  <a:lnTo>
                    <a:pt x="777240" y="1303020"/>
                  </a:lnTo>
                  <a:lnTo>
                    <a:pt x="960120" y="1200150"/>
                  </a:lnTo>
                  <a:lnTo>
                    <a:pt x="1108710" y="1120140"/>
                  </a:lnTo>
                  <a:lnTo>
                    <a:pt x="1261110" y="1043940"/>
                  </a:lnTo>
                  <a:lnTo>
                    <a:pt x="1474470" y="937260"/>
                  </a:lnTo>
                  <a:lnTo>
                    <a:pt x="1684020" y="864870"/>
                  </a:lnTo>
                  <a:lnTo>
                    <a:pt x="1882140" y="796290"/>
                  </a:lnTo>
                  <a:lnTo>
                    <a:pt x="2209800" y="693420"/>
                  </a:lnTo>
                  <a:lnTo>
                    <a:pt x="2388870" y="643890"/>
                  </a:lnTo>
                  <a:lnTo>
                    <a:pt x="2552700" y="605790"/>
                  </a:lnTo>
                  <a:lnTo>
                    <a:pt x="2800350" y="556260"/>
                  </a:lnTo>
                  <a:lnTo>
                    <a:pt x="2945130" y="514350"/>
                  </a:lnTo>
                  <a:lnTo>
                    <a:pt x="3150870" y="472440"/>
                  </a:lnTo>
                  <a:lnTo>
                    <a:pt x="3394710" y="426720"/>
                  </a:lnTo>
                  <a:lnTo>
                    <a:pt x="3569970" y="381000"/>
                  </a:lnTo>
                  <a:lnTo>
                    <a:pt x="3886200" y="335280"/>
                  </a:lnTo>
                  <a:lnTo>
                    <a:pt x="4099560" y="293370"/>
                  </a:lnTo>
                  <a:lnTo>
                    <a:pt x="4187190" y="270510"/>
                  </a:lnTo>
                  <a:lnTo>
                    <a:pt x="4225290" y="251460"/>
                  </a:lnTo>
                  <a:lnTo>
                    <a:pt x="4278630" y="201930"/>
                  </a:lnTo>
                  <a:lnTo>
                    <a:pt x="4343400" y="125730"/>
                  </a:lnTo>
                  <a:lnTo>
                    <a:pt x="4381500" y="45720"/>
                  </a:lnTo>
                  <a:lnTo>
                    <a:pt x="4400550" y="15240"/>
                  </a:lnTo>
                  <a:lnTo>
                    <a:pt x="4415790" y="0"/>
                  </a:lnTo>
                  <a:lnTo>
                    <a:pt x="4427220" y="0"/>
                  </a:lnTo>
                  <a:lnTo>
                    <a:pt x="4450080" y="3810"/>
                  </a:lnTo>
                  <a:lnTo>
                    <a:pt x="4465320" y="15240"/>
                  </a:lnTo>
                  <a:lnTo>
                    <a:pt x="4472940" y="53340"/>
                  </a:lnTo>
                  <a:lnTo>
                    <a:pt x="4457700" y="198120"/>
                  </a:lnTo>
                  <a:lnTo>
                    <a:pt x="4442460" y="274320"/>
                  </a:lnTo>
                  <a:lnTo>
                    <a:pt x="4419600" y="358140"/>
                  </a:lnTo>
                  <a:lnTo>
                    <a:pt x="4381500" y="434340"/>
                  </a:lnTo>
                  <a:lnTo>
                    <a:pt x="4335780" y="510540"/>
                  </a:lnTo>
                  <a:lnTo>
                    <a:pt x="4290060" y="571500"/>
                  </a:lnTo>
                  <a:lnTo>
                    <a:pt x="4251960" y="613410"/>
                  </a:lnTo>
                  <a:lnTo>
                    <a:pt x="4217670" y="628650"/>
                  </a:lnTo>
                  <a:lnTo>
                    <a:pt x="4187190" y="628650"/>
                  </a:lnTo>
                  <a:lnTo>
                    <a:pt x="4141470" y="613410"/>
                  </a:lnTo>
                  <a:lnTo>
                    <a:pt x="4099560" y="605790"/>
                  </a:lnTo>
                  <a:lnTo>
                    <a:pt x="4019550" y="598170"/>
                  </a:lnTo>
                  <a:lnTo>
                    <a:pt x="3874770" y="601980"/>
                  </a:lnTo>
                  <a:lnTo>
                    <a:pt x="3756660" y="609600"/>
                  </a:lnTo>
                  <a:lnTo>
                    <a:pt x="3608070" y="632460"/>
                  </a:lnTo>
                  <a:lnTo>
                    <a:pt x="3448050" y="651510"/>
                  </a:lnTo>
                  <a:lnTo>
                    <a:pt x="3253740" y="670560"/>
                  </a:lnTo>
                  <a:lnTo>
                    <a:pt x="2990850" y="720090"/>
                  </a:lnTo>
                  <a:lnTo>
                    <a:pt x="2830830" y="758190"/>
                  </a:lnTo>
                  <a:lnTo>
                    <a:pt x="2632710" y="796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A6EFC51-1B66-2B48-868C-0D6AA446D906}"/>
                </a:ext>
              </a:extLst>
            </p:cNvPr>
            <p:cNvSpPr/>
            <p:nvPr/>
          </p:nvSpPr>
          <p:spPr>
            <a:xfrm>
              <a:off x="6783388" y="4735513"/>
              <a:ext cx="549275" cy="950912"/>
            </a:xfrm>
            <a:custGeom>
              <a:avLst/>
              <a:gdLst>
                <a:gd name="connsiteX0" fmla="*/ 492919 w 547688"/>
                <a:gd name="connsiteY0" fmla="*/ 350044 h 950119"/>
                <a:gd name="connsiteX1" fmla="*/ 459582 w 547688"/>
                <a:gd name="connsiteY1" fmla="*/ 581025 h 950119"/>
                <a:gd name="connsiteX2" fmla="*/ 445294 w 547688"/>
                <a:gd name="connsiteY2" fmla="*/ 728663 h 950119"/>
                <a:gd name="connsiteX3" fmla="*/ 438150 w 547688"/>
                <a:gd name="connsiteY3" fmla="*/ 890588 h 950119"/>
                <a:gd name="connsiteX4" fmla="*/ 369094 w 547688"/>
                <a:gd name="connsiteY4" fmla="*/ 950119 h 950119"/>
                <a:gd name="connsiteX5" fmla="*/ 0 w 547688"/>
                <a:gd name="connsiteY5" fmla="*/ 600075 h 950119"/>
                <a:gd name="connsiteX6" fmla="*/ 38100 w 547688"/>
                <a:gd name="connsiteY6" fmla="*/ 611982 h 950119"/>
                <a:gd name="connsiteX7" fmla="*/ 78582 w 547688"/>
                <a:gd name="connsiteY7" fmla="*/ 616744 h 950119"/>
                <a:gd name="connsiteX8" fmla="*/ 147638 w 547688"/>
                <a:gd name="connsiteY8" fmla="*/ 607219 h 950119"/>
                <a:gd name="connsiteX9" fmla="*/ 202407 w 547688"/>
                <a:gd name="connsiteY9" fmla="*/ 590550 h 950119"/>
                <a:gd name="connsiteX10" fmla="*/ 233363 w 547688"/>
                <a:gd name="connsiteY10" fmla="*/ 566738 h 950119"/>
                <a:gd name="connsiteX11" fmla="*/ 250032 w 547688"/>
                <a:gd name="connsiteY11" fmla="*/ 533400 h 950119"/>
                <a:gd name="connsiteX12" fmla="*/ 290513 w 547688"/>
                <a:gd name="connsiteY12" fmla="*/ 471488 h 950119"/>
                <a:gd name="connsiteX13" fmla="*/ 347663 w 547688"/>
                <a:gd name="connsiteY13" fmla="*/ 361950 h 950119"/>
                <a:gd name="connsiteX14" fmla="*/ 414338 w 547688"/>
                <a:gd name="connsiteY14" fmla="*/ 207169 h 950119"/>
                <a:gd name="connsiteX15" fmla="*/ 471488 w 547688"/>
                <a:gd name="connsiteY15" fmla="*/ 54769 h 950119"/>
                <a:gd name="connsiteX16" fmla="*/ 485775 w 547688"/>
                <a:gd name="connsiteY16" fmla="*/ 23813 h 950119"/>
                <a:gd name="connsiteX17" fmla="*/ 502444 w 547688"/>
                <a:gd name="connsiteY17" fmla="*/ 9525 h 950119"/>
                <a:gd name="connsiteX18" fmla="*/ 514350 w 547688"/>
                <a:gd name="connsiteY18" fmla="*/ 2382 h 950119"/>
                <a:gd name="connsiteX19" fmla="*/ 526257 w 547688"/>
                <a:gd name="connsiteY19" fmla="*/ 0 h 950119"/>
                <a:gd name="connsiteX20" fmla="*/ 538163 w 547688"/>
                <a:gd name="connsiteY20" fmla="*/ 2382 h 950119"/>
                <a:gd name="connsiteX21" fmla="*/ 545307 w 547688"/>
                <a:gd name="connsiteY21" fmla="*/ 11907 h 950119"/>
                <a:gd name="connsiteX22" fmla="*/ 547688 w 547688"/>
                <a:gd name="connsiteY22" fmla="*/ 28575 h 950119"/>
                <a:gd name="connsiteX23" fmla="*/ 542925 w 547688"/>
                <a:gd name="connsiteY23" fmla="*/ 85725 h 950119"/>
                <a:gd name="connsiteX24" fmla="*/ 492919 w 547688"/>
                <a:gd name="connsiteY24" fmla="*/ 350044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7688" h="950119">
                  <a:moveTo>
                    <a:pt x="492919" y="350044"/>
                  </a:moveTo>
                  <a:lnTo>
                    <a:pt x="459582" y="581025"/>
                  </a:lnTo>
                  <a:lnTo>
                    <a:pt x="445294" y="728663"/>
                  </a:lnTo>
                  <a:lnTo>
                    <a:pt x="438150" y="890588"/>
                  </a:lnTo>
                  <a:lnTo>
                    <a:pt x="369094" y="950119"/>
                  </a:lnTo>
                  <a:lnTo>
                    <a:pt x="0" y="600075"/>
                  </a:lnTo>
                  <a:lnTo>
                    <a:pt x="38100" y="611982"/>
                  </a:lnTo>
                  <a:lnTo>
                    <a:pt x="78582" y="616744"/>
                  </a:lnTo>
                  <a:lnTo>
                    <a:pt x="147638" y="607219"/>
                  </a:lnTo>
                  <a:lnTo>
                    <a:pt x="202407" y="590550"/>
                  </a:lnTo>
                  <a:lnTo>
                    <a:pt x="233363" y="566738"/>
                  </a:lnTo>
                  <a:lnTo>
                    <a:pt x="250032" y="533400"/>
                  </a:lnTo>
                  <a:lnTo>
                    <a:pt x="290513" y="471488"/>
                  </a:lnTo>
                  <a:lnTo>
                    <a:pt x="347663" y="361950"/>
                  </a:lnTo>
                  <a:lnTo>
                    <a:pt x="414338" y="207169"/>
                  </a:lnTo>
                  <a:lnTo>
                    <a:pt x="471488" y="54769"/>
                  </a:lnTo>
                  <a:lnTo>
                    <a:pt x="485775" y="23813"/>
                  </a:lnTo>
                  <a:lnTo>
                    <a:pt x="502444" y="9525"/>
                  </a:lnTo>
                  <a:lnTo>
                    <a:pt x="514350" y="2382"/>
                  </a:lnTo>
                  <a:lnTo>
                    <a:pt x="526257" y="0"/>
                  </a:lnTo>
                  <a:lnTo>
                    <a:pt x="538163" y="2382"/>
                  </a:lnTo>
                  <a:lnTo>
                    <a:pt x="545307" y="11907"/>
                  </a:lnTo>
                  <a:lnTo>
                    <a:pt x="547688" y="28575"/>
                  </a:lnTo>
                  <a:lnTo>
                    <a:pt x="542925" y="85725"/>
                  </a:lnTo>
                  <a:lnTo>
                    <a:pt x="492919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A9C8104-9012-0549-A08E-510CA7F6F3EA}"/>
                </a:ext>
              </a:extLst>
            </p:cNvPr>
            <p:cNvSpPr/>
            <p:nvPr/>
          </p:nvSpPr>
          <p:spPr>
            <a:xfrm>
              <a:off x="4397375" y="3641725"/>
              <a:ext cx="2376488" cy="2046288"/>
            </a:xfrm>
            <a:custGeom>
              <a:avLst/>
              <a:gdLst>
                <a:gd name="connsiteX0" fmla="*/ 1211035 w 2375807"/>
                <a:gd name="connsiteY0" fmla="*/ 1439636 h 2046515"/>
                <a:gd name="connsiteX1" fmla="*/ 1025978 w 2375807"/>
                <a:gd name="connsiteY1" fmla="*/ 1564822 h 2046515"/>
                <a:gd name="connsiteX2" fmla="*/ 914400 w 2375807"/>
                <a:gd name="connsiteY2" fmla="*/ 1638300 h 2046515"/>
                <a:gd name="connsiteX3" fmla="*/ 751114 w 2375807"/>
                <a:gd name="connsiteY3" fmla="*/ 1733550 h 2046515"/>
                <a:gd name="connsiteX4" fmla="*/ 598714 w 2375807"/>
                <a:gd name="connsiteY4" fmla="*/ 1820636 h 2046515"/>
                <a:gd name="connsiteX5" fmla="*/ 391885 w 2375807"/>
                <a:gd name="connsiteY5" fmla="*/ 1915886 h 2046515"/>
                <a:gd name="connsiteX6" fmla="*/ 204107 w 2375807"/>
                <a:gd name="connsiteY6" fmla="*/ 1994808 h 2046515"/>
                <a:gd name="connsiteX7" fmla="*/ 59871 w 2375807"/>
                <a:gd name="connsiteY7" fmla="*/ 2046515 h 2046515"/>
                <a:gd name="connsiteX8" fmla="*/ 29935 w 2375807"/>
                <a:gd name="connsiteY8" fmla="*/ 2046515 h 2046515"/>
                <a:gd name="connsiteX9" fmla="*/ 8164 w 2375807"/>
                <a:gd name="connsiteY9" fmla="*/ 2041072 h 2046515"/>
                <a:gd name="connsiteX10" fmla="*/ 0 w 2375807"/>
                <a:gd name="connsiteY10" fmla="*/ 2027465 h 2046515"/>
                <a:gd name="connsiteX11" fmla="*/ 5442 w 2375807"/>
                <a:gd name="connsiteY11" fmla="*/ 2005693 h 2046515"/>
                <a:gd name="connsiteX12" fmla="*/ 27214 w 2375807"/>
                <a:gd name="connsiteY12" fmla="*/ 1978479 h 2046515"/>
                <a:gd name="connsiteX13" fmla="*/ 152400 w 2375807"/>
                <a:gd name="connsiteY13" fmla="*/ 1921329 h 2046515"/>
                <a:gd name="connsiteX14" fmla="*/ 361950 w 2375807"/>
                <a:gd name="connsiteY14" fmla="*/ 1815193 h 2046515"/>
                <a:gd name="connsiteX15" fmla="*/ 536121 w 2375807"/>
                <a:gd name="connsiteY15" fmla="*/ 1717222 h 2046515"/>
                <a:gd name="connsiteX16" fmla="*/ 715735 w 2375807"/>
                <a:gd name="connsiteY16" fmla="*/ 1605643 h 2046515"/>
                <a:gd name="connsiteX17" fmla="*/ 879021 w 2375807"/>
                <a:gd name="connsiteY17" fmla="*/ 1488622 h 2046515"/>
                <a:gd name="connsiteX18" fmla="*/ 1061357 w 2375807"/>
                <a:gd name="connsiteY18" fmla="*/ 1336222 h 2046515"/>
                <a:gd name="connsiteX19" fmla="*/ 1262742 w 2375807"/>
                <a:gd name="connsiteY19" fmla="*/ 1153886 h 2046515"/>
                <a:gd name="connsiteX20" fmla="*/ 1466850 w 2375807"/>
                <a:gd name="connsiteY20" fmla="*/ 952500 h 2046515"/>
                <a:gd name="connsiteX21" fmla="*/ 1570264 w 2375807"/>
                <a:gd name="connsiteY21" fmla="*/ 843643 h 2046515"/>
                <a:gd name="connsiteX22" fmla="*/ 1736271 w 2375807"/>
                <a:gd name="connsiteY22" fmla="*/ 634093 h 2046515"/>
                <a:gd name="connsiteX23" fmla="*/ 1836964 w 2375807"/>
                <a:gd name="connsiteY23" fmla="*/ 514350 h 2046515"/>
                <a:gd name="connsiteX24" fmla="*/ 1899557 w 2375807"/>
                <a:gd name="connsiteY24" fmla="*/ 429986 h 2046515"/>
                <a:gd name="connsiteX25" fmla="*/ 1943100 w 2375807"/>
                <a:gd name="connsiteY25" fmla="*/ 367393 h 2046515"/>
                <a:gd name="connsiteX26" fmla="*/ 1964871 w 2375807"/>
                <a:gd name="connsiteY26" fmla="*/ 323850 h 2046515"/>
                <a:gd name="connsiteX27" fmla="*/ 1994807 w 2375807"/>
                <a:gd name="connsiteY27" fmla="*/ 250372 h 2046515"/>
                <a:gd name="connsiteX28" fmla="*/ 2002971 w 2375807"/>
                <a:gd name="connsiteY28" fmla="*/ 204108 h 2046515"/>
                <a:gd name="connsiteX29" fmla="*/ 1994807 w 2375807"/>
                <a:gd name="connsiteY29" fmla="*/ 155122 h 2046515"/>
                <a:gd name="connsiteX30" fmla="*/ 1973035 w 2375807"/>
                <a:gd name="connsiteY30" fmla="*/ 111579 h 2046515"/>
                <a:gd name="connsiteX31" fmla="*/ 1943100 w 2375807"/>
                <a:gd name="connsiteY31" fmla="*/ 70758 h 2046515"/>
                <a:gd name="connsiteX32" fmla="*/ 1924050 w 2375807"/>
                <a:gd name="connsiteY32" fmla="*/ 46265 h 2046515"/>
                <a:gd name="connsiteX33" fmla="*/ 1918607 w 2375807"/>
                <a:gd name="connsiteY33" fmla="*/ 27215 h 2046515"/>
                <a:gd name="connsiteX34" fmla="*/ 1921328 w 2375807"/>
                <a:gd name="connsiteY34" fmla="*/ 8165 h 2046515"/>
                <a:gd name="connsiteX35" fmla="*/ 1932214 w 2375807"/>
                <a:gd name="connsiteY35" fmla="*/ 0 h 2046515"/>
                <a:gd name="connsiteX36" fmla="*/ 1948542 w 2375807"/>
                <a:gd name="connsiteY36" fmla="*/ 0 h 2046515"/>
                <a:gd name="connsiteX37" fmla="*/ 1992085 w 2375807"/>
                <a:gd name="connsiteY37" fmla="*/ 16329 h 2046515"/>
                <a:gd name="connsiteX38" fmla="*/ 2079171 w 2375807"/>
                <a:gd name="connsiteY38" fmla="*/ 65315 h 2046515"/>
                <a:gd name="connsiteX39" fmla="*/ 2166257 w 2375807"/>
                <a:gd name="connsiteY39" fmla="*/ 119743 h 2046515"/>
                <a:gd name="connsiteX40" fmla="*/ 2242457 w 2375807"/>
                <a:gd name="connsiteY40" fmla="*/ 171450 h 2046515"/>
                <a:gd name="connsiteX41" fmla="*/ 2296885 w 2375807"/>
                <a:gd name="connsiteY41" fmla="*/ 220436 h 2046515"/>
                <a:gd name="connsiteX42" fmla="*/ 2332264 w 2375807"/>
                <a:gd name="connsiteY42" fmla="*/ 263979 h 2046515"/>
                <a:gd name="connsiteX43" fmla="*/ 2356757 w 2375807"/>
                <a:gd name="connsiteY43" fmla="*/ 304800 h 2046515"/>
                <a:gd name="connsiteX44" fmla="*/ 2373085 w 2375807"/>
                <a:gd name="connsiteY44" fmla="*/ 329293 h 2046515"/>
                <a:gd name="connsiteX45" fmla="*/ 2375807 w 2375807"/>
                <a:gd name="connsiteY45" fmla="*/ 342900 h 2046515"/>
                <a:gd name="connsiteX46" fmla="*/ 2373085 w 2375807"/>
                <a:gd name="connsiteY46" fmla="*/ 372836 h 2046515"/>
                <a:gd name="connsiteX47" fmla="*/ 2356757 w 2375807"/>
                <a:gd name="connsiteY47" fmla="*/ 402772 h 2046515"/>
                <a:gd name="connsiteX48" fmla="*/ 2321378 w 2375807"/>
                <a:gd name="connsiteY48" fmla="*/ 438150 h 2046515"/>
                <a:gd name="connsiteX49" fmla="*/ 2266950 w 2375807"/>
                <a:gd name="connsiteY49" fmla="*/ 468086 h 2046515"/>
                <a:gd name="connsiteX50" fmla="*/ 2242457 w 2375807"/>
                <a:gd name="connsiteY50" fmla="*/ 487136 h 2046515"/>
                <a:gd name="connsiteX51" fmla="*/ 2106385 w 2375807"/>
                <a:gd name="connsiteY51" fmla="*/ 617765 h 2046515"/>
                <a:gd name="connsiteX52" fmla="*/ 1831521 w 2375807"/>
                <a:gd name="connsiteY52" fmla="*/ 911679 h 2046515"/>
                <a:gd name="connsiteX53" fmla="*/ 1668235 w 2375807"/>
                <a:gd name="connsiteY53" fmla="*/ 1074965 h 2046515"/>
                <a:gd name="connsiteX54" fmla="*/ 1515835 w 2375807"/>
                <a:gd name="connsiteY54" fmla="*/ 1205593 h 2046515"/>
                <a:gd name="connsiteX55" fmla="*/ 1368878 w 2375807"/>
                <a:gd name="connsiteY55" fmla="*/ 1319893 h 2046515"/>
                <a:gd name="connsiteX56" fmla="*/ 1211035 w 2375807"/>
                <a:gd name="connsiteY56" fmla="*/ 1439636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75807" h="2046515">
                  <a:moveTo>
                    <a:pt x="1211035" y="1439636"/>
                  </a:moveTo>
                  <a:lnTo>
                    <a:pt x="1025978" y="1564822"/>
                  </a:lnTo>
                  <a:lnTo>
                    <a:pt x="914400" y="1638300"/>
                  </a:lnTo>
                  <a:lnTo>
                    <a:pt x="751114" y="1733550"/>
                  </a:lnTo>
                  <a:lnTo>
                    <a:pt x="598714" y="1820636"/>
                  </a:lnTo>
                  <a:lnTo>
                    <a:pt x="391885" y="1915886"/>
                  </a:lnTo>
                  <a:lnTo>
                    <a:pt x="204107" y="1994808"/>
                  </a:lnTo>
                  <a:lnTo>
                    <a:pt x="59871" y="2046515"/>
                  </a:lnTo>
                  <a:lnTo>
                    <a:pt x="29935" y="2046515"/>
                  </a:lnTo>
                  <a:lnTo>
                    <a:pt x="8164" y="2041072"/>
                  </a:lnTo>
                  <a:lnTo>
                    <a:pt x="0" y="2027465"/>
                  </a:lnTo>
                  <a:lnTo>
                    <a:pt x="5442" y="2005693"/>
                  </a:lnTo>
                  <a:lnTo>
                    <a:pt x="27214" y="1978479"/>
                  </a:lnTo>
                  <a:lnTo>
                    <a:pt x="152400" y="1921329"/>
                  </a:lnTo>
                  <a:lnTo>
                    <a:pt x="361950" y="1815193"/>
                  </a:lnTo>
                  <a:lnTo>
                    <a:pt x="536121" y="1717222"/>
                  </a:lnTo>
                  <a:lnTo>
                    <a:pt x="715735" y="1605643"/>
                  </a:lnTo>
                  <a:lnTo>
                    <a:pt x="879021" y="1488622"/>
                  </a:lnTo>
                  <a:lnTo>
                    <a:pt x="1061357" y="1336222"/>
                  </a:lnTo>
                  <a:lnTo>
                    <a:pt x="1262742" y="1153886"/>
                  </a:lnTo>
                  <a:lnTo>
                    <a:pt x="1466850" y="952500"/>
                  </a:lnTo>
                  <a:lnTo>
                    <a:pt x="1570264" y="843643"/>
                  </a:lnTo>
                  <a:lnTo>
                    <a:pt x="1736271" y="634093"/>
                  </a:lnTo>
                  <a:lnTo>
                    <a:pt x="1836964" y="514350"/>
                  </a:lnTo>
                  <a:lnTo>
                    <a:pt x="1899557" y="429986"/>
                  </a:lnTo>
                  <a:lnTo>
                    <a:pt x="1943100" y="367393"/>
                  </a:lnTo>
                  <a:lnTo>
                    <a:pt x="1964871" y="323850"/>
                  </a:lnTo>
                  <a:lnTo>
                    <a:pt x="1994807" y="250372"/>
                  </a:lnTo>
                  <a:lnTo>
                    <a:pt x="2002971" y="204108"/>
                  </a:lnTo>
                  <a:lnTo>
                    <a:pt x="1994807" y="155122"/>
                  </a:lnTo>
                  <a:lnTo>
                    <a:pt x="1973035" y="111579"/>
                  </a:lnTo>
                  <a:lnTo>
                    <a:pt x="1943100" y="70758"/>
                  </a:lnTo>
                  <a:lnTo>
                    <a:pt x="1924050" y="46265"/>
                  </a:lnTo>
                  <a:lnTo>
                    <a:pt x="1918607" y="27215"/>
                  </a:lnTo>
                  <a:lnTo>
                    <a:pt x="1921328" y="8165"/>
                  </a:lnTo>
                  <a:lnTo>
                    <a:pt x="1932214" y="0"/>
                  </a:lnTo>
                  <a:lnTo>
                    <a:pt x="1948542" y="0"/>
                  </a:lnTo>
                  <a:lnTo>
                    <a:pt x="1992085" y="16329"/>
                  </a:lnTo>
                  <a:lnTo>
                    <a:pt x="2079171" y="65315"/>
                  </a:lnTo>
                  <a:lnTo>
                    <a:pt x="2166257" y="119743"/>
                  </a:lnTo>
                  <a:lnTo>
                    <a:pt x="2242457" y="171450"/>
                  </a:lnTo>
                  <a:lnTo>
                    <a:pt x="2296885" y="220436"/>
                  </a:lnTo>
                  <a:lnTo>
                    <a:pt x="2332264" y="263979"/>
                  </a:lnTo>
                  <a:lnTo>
                    <a:pt x="2356757" y="304800"/>
                  </a:lnTo>
                  <a:lnTo>
                    <a:pt x="2373085" y="329293"/>
                  </a:lnTo>
                  <a:lnTo>
                    <a:pt x="2375807" y="342900"/>
                  </a:lnTo>
                  <a:lnTo>
                    <a:pt x="2373085" y="372836"/>
                  </a:lnTo>
                  <a:lnTo>
                    <a:pt x="2356757" y="402772"/>
                  </a:lnTo>
                  <a:lnTo>
                    <a:pt x="2321378" y="438150"/>
                  </a:lnTo>
                  <a:lnTo>
                    <a:pt x="2266950" y="468086"/>
                  </a:lnTo>
                  <a:lnTo>
                    <a:pt x="2242457" y="487136"/>
                  </a:lnTo>
                  <a:lnTo>
                    <a:pt x="2106385" y="617765"/>
                  </a:lnTo>
                  <a:lnTo>
                    <a:pt x="1831521" y="911679"/>
                  </a:lnTo>
                  <a:lnTo>
                    <a:pt x="1668235" y="1074965"/>
                  </a:lnTo>
                  <a:lnTo>
                    <a:pt x="1515835" y="1205593"/>
                  </a:lnTo>
                  <a:lnTo>
                    <a:pt x="1368878" y="1319893"/>
                  </a:lnTo>
                  <a:lnTo>
                    <a:pt x="1211035" y="1439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06227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D2891FE-ABD8-5C41-A17F-6AB2F2FCCEC2}"/>
              </a:ext>
            </a:extLst>
          </p:cNvPr>
          <p:cNvSpPr/>
          <p:nvPr/>
        </p:nvSpPr>
        <p:spPr>
          <a:xfrm>
            <a:off x="3995738" y="2601913"/>
            <a:ext cx="1955800" cy="454025"/>
          </a:xfrm>
          <a:custGeom>
            <a:avLst/>
            <a:gdLst>
              <a:gd name="connsiteX0" fmla="*/ 1304925 w 1955006"/>
              <a:gd name="connsiteY0" fmla="*/ 280988 h 452438"/>
              <a:gd name="connsiteX1" fmla="*/ 1090612 w 1955006"/>
              <a:gd name="connsiteY1" fmla="*/ 316707 h 452438"/>
              <a:gd name="connsiteX2" fmla="*/ 823912 w 1955006"/>
              <a:gd name="connsiteY2" fmla="*/ 359569 h 452438"/>
              <a:gd name="connsiteX3" fmla="*/ 664368 w 1955006"/>
              <a:gd name="connsiteY3" fmla="*/ 404813 h 452438"/>
              <a:gd name="connsiteX4" fmla="*/ 538162 w 1955006"/>
              <a:gd name="connsiteY4" fmla="*/ 438150 h 452438"/>
              <a:gd name="connsiteX5" fmla="*/ 492918 w 1955006"/>
              <a:gd name="connsiteY5" fmla="*/ 447675 h 452438"/>
              <a:gd name="connsiteX6" fmla="*/ 454818 w 1955006"/>
              <a:gd name="connsiteY6" fmla="*/ 452438 h 452438"/>
              <a:gd name="connsiteX7" fmla="*/ 402431 w 1955006"/>
              <a:gd name="connsiteY7" fmla="*/ 450057 h 452438"/>
              <a:gd name="connsiteX8" fmla="*/ 352425 w 1955006"/>
              <a:gd name="connsiteY8" fmla="*/ 442913 h 452438"/>
              <a:gd name="connsiteX9" fmla="*/ 292893 w 1955006"/>
              <a:gd name="connsiteY9" fmla="*/ 426244 h 452438"/>
              <a:gd name="connsiteX10" fmla="*/ 238125 w 1955006"/>
              <a:gd name="connsiteY10" fmla="*/ 404813 h 452438"/>
              <a:gd name="connsiteX11" fmla="*/ 171450 w 1955006"/>
              <a:gd name="connsiteY11" fmla="*/ 366713 h 452438"/>
              <a:gd name="connsiteX12" fmla="*/ 107156 w 1955006"/>
              <a:gd name="connsiteY12" fmla="*/ 319088 h 452438"/>
              <a:gd name="connsiteX13" fmla="*/ 45243 w 1955006"/>
              <a:gd name="connsiteY13" fmla="*/ 264319 h 452438"/>
              <a:gd name="connsiteX14" fmla="*/ 16668 w 1955006"/>
              <a:gd name="connsiteY14" fmla="*/ 235744 h 452438"/>
              <a:gd name="connsiteX15" fmla="*/ 4762 w 1955006"/>
              <a:gd name="connsiteY15" fmla="*/ 216694 h 452438"/>
              <a:gd name="connsiteX16" fmla="*/ 0 w 1955006"/>
              <a:gd name="connsiteY16" fmla="*/ 195263 h 452438"/>
              <a:gd name="connsiteX17" fmla="*/ 2381 w 1955006"/>
              <a:gd name="connsiteY17" fmla="*/ 176213 h 452438"/>
              <a:gd name="connsiteX18" fmla="*/ 11906 w 1955006"/>
              <a:gd name="connsiteY18" fmla="*/ 166688 h 452438"/>
              <a:gd name="connsiteX19" fmla="*/ 30956 w 1955006"/>
              <a:gd name="connsiteY19" fmla="*/ 166688 h 452438"/>
              <a:gd name="connsiteX20" fmla="*/ 54768 w 1955006"/>
              <a:gd name="connsiteY20" fmla="*/ 176213 h 452438"/>
              <a:gd name="connsiteX21" fmla="*/ 85725 w 1955006"/>
              <a:gd name="connsiteY21" fmla="*/ 195263 h 452438"/>
              <a:gd name="connsiteX22" fmla="*/ 126206 w 1955006"/>
              <a:gd name="connsiteY22" fmla="*/ 214313 h 452438"/>
              <a:gd name="connsiteX23" fmla="*/ 176212 w 1955006"/>
              <a:gd name="connsiteY23" fmla="*/ 230982 h 452438"/>
              <a:gd name="connsiteX24" fmla="*/ 240506 w 1955006"/>
              <a:gd name="connsiteY24" fmla="*/ 240507 h 452438"/>
              <a:gd name="connsiteX25" fmla="*/ 330993 w 1955006"/>
              <a:gd name="connsiteY25" fmla="*/ 245269 h 452438"/>
              <a:gd name="connsiteX26" fmla="*/ 385762 w 1955006"/>
              <a:gd name="connsiteY26" fmla="*/ 247650 h 452438"/>
              <a:gd name="connsiteX27" fmla="*/ 457200 w 1955006"/>
              <a:gd name="connsiteY27" fmla="*/ 242888 h 452438"/>
              <a:gd name="connsiteX28" fmla="*/ 645318 w 1955006"/>
              <a:gd name="connsiteY28" fmla="*/ 207169 h 452438"/>
              <a:gd name="connsiteX29" fmla="*/ 847725 w 1955006"/>
              <a:gd name="connsiteY29" fmla="*/ 154782 h 452438"/>
              <a:gd name="connsiteX30" fmla="*/ 1119187 w 1955006"/>
              <a:gd name="connsiteY30" fmla="*/ 109538 h 452438"/>
              <a:gd name="connsiteX31" fmla="*/ 1328737 w 1955006"/>
              <a:gd name="connsiteY31" fmla="*/ 66675 h 452438"/>
              <a:gd name="connsiteX32" fmla="*/ 1431131 w 1955006"/>
              <a:gd name="connsiteY32" fmla="*/ 50007 h 452438"/>
              <a:gd name="connsiteX33" fmla="*/ 1509712 w 1955006"/>
              <a:gd name="connsiteY33" fmla="*/ 38100 h 452438"/>
              <a:gd name="connsiteX34" fmla="*/ 1557337 w 1955006"/>
              <a:gd name="connsiteY34" fmla="*/ 26194 h 452438"/>
              <a:gd name="connsiteX35" fmla="*/ 1626393 w 1955006"/>
              <a:gd name="connsiteY35" fmla="*/ 0 h 452438"/>
              <a:gd name="connsiteX36" fmla="*/ 1666875 w 1955006"/>
              <a:gd name="connsiteY36" fmla="*/ 4763 h 452438"/>
              <a:gd name="connsiteX37" fmla="*/ 1731168 w 1955006"/>
              <a:gd name="connsiteY37" fmla="*/ 23813 h 452438"/>
              <a:gd name="connsiteX38" fmla="*/ 1795462 w 1955006"/>
              <a:gd name="connsiteY38" fmla="*/ 54769 h 452438"/>
              <a:gd name="connsiteX39" fmla="*/ 1864518 w 1955006"/>
              <a:gd name="connsiteY39" fmla="*/ 85725 h 452438"/>
              <a:gd name="connsiteX40" fmla="*/ 1897856 w 1955006"/>
              <a:gd name="connsiteY40" fmla="*/ 114300 h 452438"/>
              <a:gd name="connsiteX41" fmla="*/ 1931193 w 1955006"/>
              <a:gd name="connsiteY41" fmla="*/ 154782 h 452438"/>
              <a:gd name="connsiteX42" fmla="*/ 1945481 w 1955006"/>
              <a:gd name="connsiteY42" fmla="*/ 180975 h 452438"/>
              <a:gd name="connsiteX43" fmla="*/ 1955006 w 1955006"/>
              <a:gd name="connsiteY43" fmla="*/ 207169 h 452438"/>
              <a:gd name="connsiteX44" fmla="*/ 1955006 w 1955006"/>
              <a:gd name="connsiteY44" fmla="*/ 223838 h 452438"/>
              <a:gd name="connsiteX45" fmla="*/ 1945481 w 1955006"/>
              <a:gd name="connsiteY45" fmla="*/ 247650 h 452438"/>
              <a:gd name="connsiteX46" fmla="*/ 1919287 w 1955006"/>
              <a:gd name="connsiteY46" fmla="*/ 271463 h 452438"/>
              <a:gd name="connsiteX47" fmla="*/ 1874043 w 1955006"/>
              <a:gd name="connsiteY47" fmla="*/ 292894 h 452438"/>
              <a:gd name="connsiteX48" fmla="*/ 1831181 w 1955006"/>
              <a:gd name="connsiteY48" fmla="*/ 290513 h 452438"/>
              <a:gd name="connsiteX49" fmla="*/ 1774031 w 1955006"/>
              <a:gd name="connsiteY49" fmla="*/ 283369 h 452438"/>
              <a:gd name="connsiteX50" fmla="*/ 1640681 w 1955006"/>
              <a:gd name="connsiteY50" fmla="*/ 269082 h 452438"/>
              <a:gd name="connsiteX51" fmla="*/ 1473993 w 1955006"/>
              <a:gd name="connsiteY51" fmla="*/ 271463 h 452438"/>
              <a:gd name="connsiteX52" fmla="*/ 1304925 w 1955006"/>
              <a:gd name="connsiteY52" fmla="*/ 2809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955006" h="452438">
                <a:moveTo>
                  <a:pt x="1304925" y="280988"/>
                </a:moveTo>
                <a:lnTo>
                  <a:pt x="1090612" y="316707"/>
                </a:lnTo>
                <a:lnTo>
                  <a:pt x="823912" y="359569"/>
                </a:lnTo>
                <a:lnTo>
                  <a:pt x="664368" y="404813"/>
                </a:lnTo>
                <a:lnTo>
                  <a:pt x="538162" y="438150"/>
                </a:lnTo>
                <a:lnTo>
                  <a:pt x="492918" y="447675"/>
                </a:lnTo>
                <a:lnTo>
                  <a:pt x="454818" y="452438"/>
                </a:lnTo>
                <a:lnTo>
                  <a:pt x="402431" y="450057"/>
                </a:lnTo>
                <a:lnTo>
                  <a:pt x="352425" y="442913"/>
                </a:lnTo>
                <a:lnTo>
                  <a:pt x="292893" y="426244"/>
                </a:lnTo>
                <a:lnTo>
                  <a:pt x="238125" y="404813"/>
                </a:lnTo>
                <a:lnTo>
                  <a:pt x="171450" y="366713"/>
                </a:lnTo>
                <a:lnTo>
                  <a:pt x="107156" y="319088"/>
                </a:lnTo>
                <a:lnTo>
                  <a:pt x="45243" y="264319"/>
                </a:lnTo>
                <a:lnTo>
                  <a:pt x="16668" y="235744"/>
                </a:lnTo>
                <a:lnTo>
                  <a:pt x="4762" y="216694"/>
                </a:lnTo>
                <a:lnTo>
                  <a:pt x="0" y="195263"/>
                </a:lnTo>
                <a:lnTo>
                  <a:pt x="2381" y="176213"/>
                </a:lnTo>
                <a:lnTo>
                  <a:pt x="11906" y="166688"/>
                </a:lnTo>
                <a:lnTo>
                  <a:pt x="30956" y="166688"/>
                </a:lnTo>
                <a:lnTo>
                  <a:pt x="54768" y="176213"/>
                </a:lnTo>
                <a:lnTo>
                  <a:pt x="85725" y="195263"/>
                </a:lnTo>
                <a:lnTo>
                  <a:pt x="126206" y="214313"/>
                </a:lnTo>
                <a:lnTo>
                  <a:pt x="176212" y="230982"/>
                </a:lnTo>
                <a:lnTo>
                  <a:pt x="240506" y="240507"/>
                </a:lnTo>
                <a:lnTo>
                  <a:pt x="330993" y="245269"/>
                </a:lnTo>
                <a:lnTo>
                  <a:pt x="385762" y="247650"/>
                </a:lnTo>
                <a:lnTo>
                  <a:pt x="457200" y="242888"/>
                </a:lnTo>
                <a:lnTo>
                  <a:pt x="645318" y="207169"/>
                </a:lnTo>
                <a:lnTo>
                  <a:pt x="847725" y="154782"/>
                </a:lnTo>
                <a:lnTo>
                  <a:pt x="1119187" y="109538"/>
                </a:lnTo>
                <a:lnTo>
                  <a:pt x="1328737" y="66675"/>
                </a:lnTo>
                <a:lnTo>
                  <a:pt x="1431131" y="50007"/>
                </a:lnTo>
                <a:lnTo>
                  <a:pt x="1509712" y="38100"/>
                </a:lnTo>
                <a:lnTo>
                  <a:pt x="1557337" y="26194"/>
                </a:lnTo>
                <a:lnTo>
                  <a:pt x="1626393" y="0"/>
                </a:lnTo>
                <a:lnTo>
                  <a:pt x="1666875" y="4763"/>
                </a:lnTo>
                <a:lnTo>
                  <a:pt x="1731168" y="23813"/>
                </a:lnTo>
                <a:lnTo>
                  <a:pt x="1795462" y="54769"/>
                </a:lnTo>
                <a:lnTo>
                  <a:pt x="1864518" y="85725"/>
                </a:lnTo>
                <a:lnTo>
                  <a:pt x="1897856" y="114300"/>
                </a:lnTo>
                <a:lnTo>
                  <a:pt x="1931193" y="154782"/>
                </a:lnTo>
                <a:lnTo>
                  <a:pt x="1945481" y="180975"/>
                </a:lnTo>
                <a:lnTo>
                  <a:pt x="1955006" y="207169"/>
                </a:lnTo>
                <a:lnTo>
                  <a:pt x="1955006" y="223838"/>
                </a:lnTo>
                <a:lnTo>
                  <a:pt x="1945481" y="247650"/>
                </a:lnTo>
                <a:lnTo>
                  <a:pt x="1919287" y="271463"/>
                </a:lnTo>
                <a:lnTo>
                  <a:pt x="1874043" y="292894"/>
                </a:lnTo>
                <a:lnTo>
                  <a:pt x="1831181" y="290513"/>
                </a:lnTo>
                <a:lnTo>
                  <a:pt x="1774031" y="283369"/>
                </a:lnTo>
                <a:lnTo>
                  <a:pt x="1640681" y="269082"/>
                </a:lnTo>
                <a:lnTo>
                  <a:pt x="1473993" y="271463"/>
                </a:lnTo>
                <a:lnTo>
                  <a:pt x="1304925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0A29AF2-7B46-6141-8F03-48193BCE2B71}"/>
              </a:ext>
            </a:extLst>
          </p:cNvPr>
          <p:cNvSpPr/>
          <p:nvPr/>
        </p:nvSpPr>
        <p:spPr>
          <a:xfrm>
            <a:off x="3894138" y="4248150"/>
            <a:ext cx="515937" cy="1147763"/>
          </a:xfrm>
          <a:custGeom>
            <a:avLst/>
            <a:gdLst>
              <a:gd name="connsiteX0" fmla="*/ 242887 w 516731"/>
              <a:gd name="connsiteY0" fmla="*/ 750094 h 1147763"/>
              <a:gd name="connsiteX1" fmla="*/ 180975 w 516731"/>
              <a:gd name="connsiteY1" fmla="*/ 307181 h 1147763"/>
              <a:gd name="connsiteX2" fmla="*/ 173831 w 516731"/>
              <a:gd name="connsiteY2" fmla="*/ 276225 h 1147763"/>
              <a:gd name="connsiteX3" fmla="*/ 159544 w 516731"/>
              <a:gd name="connsiteY3" fmla="*/ 233363 h 1147763"/>
              <a:gd name="connsiteX4" fmla="*/ 128587 w 516731"/>
              <a:gd name="connsiteY4" fmla="*/ 180975 h 1147763"/>
              <a:gd name="connsiteX5" fmla="*/ 92869 w 516731"/>
              <a:gd name="connsiteY5" fmla="*/ 133350 h 1147763"/>
              <a:gd name="connsiteX6" fmla="*/ 57150 w 516731"/>
              <a:gd name="connsiteY6" fmla="*/ 88106 h 1147763"/>
              <a:gd name="connsiteX7" fmla="*/ 9525 w 516731"/>
              <a:gd name="connsiteY7" fmla="*/ 45244 h 1147763"/>
              <a:gd name="connsiteX8" fmla="*/ 0 w 516731"/>
              <a:gd name="connsiteY8" fmla="*/ 30956 h 1147763"/>
              <a:gd name="connsiteX9" fmla="*/ 2381 w 516731"/>
              <a:gd name="connsiteY9" fmla="*/ 16669 h 1147763"/>
              <a:gd name="connsiteX10" fmla="*/ 11906 w 516731"/>
              <a:gd name="connsiteY10" fmla="*/ 4763 h 1147763"/>
              <a:gd name="connsiteX11" fmla="*/ 30956 w 516731"/>
              <a:gd name="connsiteY11" fmla="*/ 0 h 1147763"/>
              <a:gd name="connsiteX12" fmla="*/ 59531 w 516731"/>
              <a:gd name="connsiteY12" fmla="*/ 0 h 1147763"/>
              <a:gd name="connsiteX13" fmla="*/ 104775 w 516731"/>
              <a:gd name="connsiteY13" fmla="*/ 4763 h 1147763"/>
              <a:gd name="connsiteX14" fmla="*/ 159544 w 516731"/>
              <a:gd name="connsiteY14" fmla="*/ 23813 h 1147763"/>
              <a:gd name="connsiteX15" fmla="*/ 214312 w 516731"/>
              <a:gd name="connsiteY15" fmla="*/ 50006 h 1147763"/>
              <a:gd name="connsiteX16" fmla="*/ 304800 w 516731"/>
              <a:gd name="connsiteY16" fmla="*/ 97631 h 1147763"/>
              <a:gd name="connsiteX17" fmla="*/ 333375 w 516731"/>
              <a:gd name="connsiteY17" fmla="*/ 114300 h 1147763"/>
              <a:gd name="connsiteX18" fmla="*/ 383381 w 516731"/>
              <a:gd name="connsiteY18" fmla="*/ 278606 h 1147763"/>
              <a:gd name="connsiteX19" fmla="*/ 428625 w 516731"/>
              <a:gd name="connsiteY19" fmla="*/ 481013 h 1147763"/>
              <a:gd name="connsiteX20" fmla="*/ 464344 w 516731"/>
              <a:gd name="connsiteY20" fmla="*/ 671513 h 1147763"/>
              <a:gd name="connsiteX21" fmla="*/ 500062 w 516731"/>
              <a:gd name="connsiteY21" fmla="*/ 831056 h 1147763"/>
              <a:gd name="connsiteX22" fmla="*/ 516731 w 516731"/>
              <a:gd name="connsiteY22" fmla="*/ 971550 h 1147763"/>
              <a:gd name="connsiteX23" fmla="*/ 516731 w 516731"/>
              <a:gd name="connsiteY23" fmla="*/ 1035844 h 1147763"/>
              <a:gd name="connsiteX24" fmla="*/ 507206 w 516731"/>
              <a:gd name="connsiteY24" fmla="*/ 1085850 h 1147763"/>
              <a:gd name="connsiteX25" fmla="*/ 488156 w 516731"/>
              <a:gd name="connsiteY25" fmla="*/ 1119188 h 1147763"/>
              <a:gd name="connsiteX26" fmla="*/ 471487 w 516731"/>
              <a:gd name="connsiteY26" fmla="*/ 1135856 h 1147763"/>
              <a:gd name="connsiteX27" fmla="*/ 452437 w 516731"/>
              <a:gd name="connsiteY27" fmla="*/ 1145381 h 1147763"/>
              <a:gd name="connsiteX28" fmla="*/ 433387 w 516731"/>
              <a:gd name="connsiteY28" fmla="*/ 1147763 h 1147763"/>
              <a:gd name="connsiteX29" fmla="*/ 402431 w 516731"/>
              <a:gd name="connsiteY29" fmla="*/ 1145381 h 1147763"/>
              <a:gd name="connsiteX30" fmla="*/ 378619 w 516731"/>
              <a:gd name="connsiteY30" fmla="*/ 1135856 h 1147763"/>
              <a:gd name="connsiteX31" fmla="*/ 359569 w 516731"/>
              <a:gd name="connsiteY31" fmla="*/ 1123950 h 1147763"/>
              <a:gd name="connsiteX32" fmla="*/ 338137 w 516731"/>
              <a:gd name="connsiteY32" fmla="*/ 1102519 h 1147763"/>
              <a:gd name="connsiteX33" fmla="*/ 292894 w 516731"/>
              <a:gd name="connsiteY33" fmla="*/ 1031081 h 1147763"/>
              <a:gd name="connsiteX34" fmla="*/ 269081 w 516731"/>
              <a:gd name="connsiteY34" fmla="*/ 978694 h 1147763"/>
              <a:gd name="connsiteX35" fmla="*/ 257175 w 516731"/>
              <a:gd name="connsiteY35" fmla="*/ 931069 h 1147763"/>
              <a:gd name="connsiteX36" fmla="*/ 252412 w 516731"/>
              <a:gd name="connsiteY36" fmla="*/ 885825 h 1147763"/>
              <a:gd name="connsiteX37" fmla="*/ 242887 w 516731"/>
              <a:gd name="connsiteY37" fmla="*/ 750094 h 1147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6731" h="1147763">
                <a:moveTo>
                  <a:pt x="242887" y="750094"/>
                </a:moveTo>
                <a:lnTo>
                  <a:pt x="180975" y="307181"/>
                </a:lnTo>
                <a:lnTo>
                  <a:pt x="173831" y="276225"/>
                </a:lnTo>
                <a:lnTo>
                  <a:pt x="159544" y="233363"/>
                </a:lnTo>
                <a:lnTo>
                  <a:pt x="128587" y="180975"/>
                </a:lnTo>
                <a:lnTo>
                  <a:pt x="92869" y="133350"/>
                </a:lnTo>
                <a:lnTo>
                  <a:pt x="57150" y="88106"/>
                </a:lnTo>
                <a:lnTo>
                  <a:pt x="9525" y="45244"/>
                </a:lnTo>
                <a:lnTo>
                  <a:pt x="0" y="30956"/>
                </a:lnTo>
                <a:lnTo>
                  <a:pt x="2381" y="16669"/>
                </a:lnTo>
                <a:lnTo>
                  <a:pt x="11906" y="4763"/>
                </a:lnTo>
                <a:lnTo>
                  <a:pt x="30956" y="0"/>
                </a:lnTo>
                <a:lnTo>
                  <a:pt x="59531" y="0"/>
                </a:lnTo>
                <a:lnTo>
                  <a:pt x="104775" y="4763"/>
                </a:lnTo>
                <a:lnTo>
                  <a:pt x="159544" y="23813"/>
                </a:lnTo>
                <a:lnTo>
                  <a:pt x="214312" y="50006"/>
                </a:lnTo>
                <a:lnTo>
                  <a:pt x="304800" y="97631"/>
                </a:lnTo>
                <a:lnTo>
                  <a:pt x="333375" y="114300"/>
                </a:lnTo>
                <a:lnTo>
                  <a:pt x="383381" y="278606"/>
                </a:lnTo>
                <a:lnTo>
                  <a:pt x="428625" y="481013"/>
                </a:lnTo>
                <a:lnTo>
                  <a:pt x="464344" y="671513"/>
                </a:lnTo>
                <a:lnTo>
                  <a:pt x="500062" y="831056"/>
                </a:lnTo>
                <a:lnTo>
                  <a:pt x="516731" y="971550"/>
                </a:lnTo>
                <a:lnTo>
                  <a:pt x="516731" y="1035844"/>
                </a:lnTo>
                <a:lnTo>
                  <a:pt x="507206" y="1085850"/>
                </a:lnTo>
                <a:lnTo>
                  <a:pt x="488156" y="1119188"/>
                </a:lnTo>
                <a:lnTo>
                  <a:pt x="471487" y="1135856"/>
                </a:lnTo>
                <a:lnTo>
                  <a:pt x="452437" y="1145381"/>
                </a:lnTo>
                <a:lnTo>
                  <a:pt x="433387" y="1147763"/>
                </a:lnTo>
                <a:lnTo>
                  <a:pt x="402431" y="1145381"/>
                </a:lnTo>
                <a:lnTo>
                  <a:pt x="378619" y="1135856"/>
                </a:lnTo>
                <a:lnTo>
                  <a:pt x="359569" y="1123950"/>
                </a:lnTo>
                <a:lnTo>
                  <a:pt x="338137" y="1102519"/>
                </a:lnTo>
                <a:lnTo>
                  <a:pt x="292894" y="1031081"/>
                </a:lnTo>
                <a:lnTo>
                  <a:pt x="269081" y="978694"/>
                </a:lnTo>
                <a:lnTo>
                  <a:pt x="257175" y="931069"/>
                </a:lnTo>
                <a:lnTo>
                  <a:pt x="252412" y="885825"/>
                </a:lnTo>
                <a:lnTo>
                  <a:pt x="242887" y="750094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2689AEC-8440-664A-8382-087B2F95BCDD}"/>
              </a:ext>
            </a:extLst>
          </p:cNvPr>
          <p:cNvSpPr/>
          <p:nvPr/>
        </p:nvSpPr>
        <p:spPr>
          <a:xfrm rot="16200000">
            <a:off x="1082675" y="3402013"/>
            <a:ext cx="4219575" cy="920750"/>
          </a:xfrm>
          <a:custGeom>
            <a:avLst/>
            <a:gdLst>
              <a:gd name="connsiteX0" fmla="*/ 2626694 w 4218950"/>
              <a:gd name="connsiteY0" fmla="*/ 896748 h 921461"/>
              <a:gd name="connsiteX1" fmla="*/ 2312479 w 4218950"/>
              <a:gd name="connsiteY1" fmla="*/ 879095 h 921461"/>
              <a:gd name="connsiteX2" fmla="*/ 2054752 w 4218950"/>
              <a:gd name="connsiteY2" fmla="*/ 854382 h 921461"/>
              <a:gd name="connsiteX3" fmla="*/ 1811148 w 4218950"/>
              <a:gd name="connsiteY3" fmla="*/ 822607 h 921461"/>
              <a:gd name="connsiteX4" fmla="*/ 1652275 w 4218950"/>
              <a:gd name="connsiteY4" fmla="*/ 794363 h 921461"/>
              <a:gd name="connsiteX5" fmla="*/ 1475750 w 4218950"/>
              <a:gd name="connsiteY5" fmla="*/ 755528 h 921461"/>
              <a:gd name="connsiteX6" fmla="*/ 1331000 w 4218950"/>
              <a:gd name="connsiteY6" fmla="*/ 713162 h 921461"/>
              <a:gd name="connsiteX7" fmla="*/ 1196840 w 4218950"/>
              <a:gd name="connsiteY7" fmla="*/ 670795 h 921461"/>
              <a:gd name="connsiteX8" fmla="*/ 995602 w 4218950"/>
              <a:gd name="connsiteY8" fmla="*/ 600185 h 921461"/>
              <a:gd name="connsiteX9" fmla="*/ 847321 w 4218950"/>
              <a:gd name="connsiteY9" fmla="*/ 540167 h 921461"/>
              <a:gd name="connsiteX10" fmla="*/ 691979 w 4218950"/>
              <a:gd name="connsiteY10" fmla="*/ 473087 h 921461"/>
              <a:gd name="connsiteX11" fmla="*/ 540167 w 4218950"/>
              <a:gd name="connsiteY11" fmla="*/ 395416 h 921461"/>
              <a:gd name="connsiteX12" fmla="*/ 420130 w 4218950"/>
              <a:gd name="connsiteY12" fmla="*/ 328337 h 921461"/>
              <a:gd name="connsiteX13" fmla="*/ 243605 w 4218950"/>
              <a:gd name="connsiteY13" fmla="*/ 218891 h 921461"/>
              <a:gd name="connsiteX14" fmla="*/ 84732 w 4218950"/>
              <a:gd name="connsiteY14" fmla="*/ 105915 h 921461"/>
              <a:gd name="connsiteX15" fmla="*/ 14122 w 4218950"/>
              <a:gd name="connsiteY15" fmla="*/ 52958 h 921461"/>
              <a:gd name="connsiteX16" fmla="*/ 0 w 4218950"/>
              <a:gd name="connsiteY16" fmla="*/ 28244 h 921461"/>
              <a:gd name="connsiteX17" fmla="*/ 3531 w 4218950"/>
              <a:gd name="connsiteY17" fmla="*/ 7061 h 921461"/>
              <a:gd name="connsiteX18" fmla="*/ 14122 w 4218950"/>
              <a:gd name="connsiteY18" fmla="*/ 0 h 921461"/>
              <a:gd name="connsiteX19" fmla="*/ 45897 w 4218950"/>
              <a:gd name="connsiteY19" fmla="*/ 7061 h 921461"/>
              <a:gd name="connsiteX20" fmla="*/ 197708 w 4218950"/>
              <a:gd name="connsiteY20" fmla="*/ 84732 h 921461"/>
              <a:gd name="connsiteX21" fmla="*/ 391886 w 4218950"/>
              <a:gd name="connsiteY21" fmla="*/ 172995 h 921461"/>
              <a:gd name="connsiteX22" fmla="*/ 610777 w 4218950"/>
              <a:gd name="connsiteY22" fmla="*/ 264788 h 921461"/>
              <a:gd name="connsiteX23" fmla="*/ 734345 w 4218950"/>
              <a:gd name="connsiteY23" fmla="*/ 310684 h 921461"/>
              <a:gd name="connsiteX24" fmla="*/ 903809 w 4218950"/>
              <a:gd name="connsiteY24" fmla="*/ 363642 h 921461"/>
              <a:gd name="connsiteX25" fmla="*/ 1090925 w 4218950"/>
              <a:gd name="connsiteY25" fmla="*/ 416599 h 921461"/>
              <a:gd name="connsiteX26" fmla="*/ 1281572 w 4218950"/>
              <a:gd name="connsiteY26" fmla="*/ 458965 h 921461"/>
              <a:gd name="connsiteX27" fmla="*/ 1503994 w 4218950"/>
              <a:gd name="connsiteY27" fmla="*/ 497801 h 921461"/>
              <a:gd name="connsiteX28" fmla="*/ 1818209 w 4218950"/>
              <a:gd name="connsiteY28" fmla="*/ 540167 h 921461"/>
              <a:gd name="connsiteX29" fmla="*/ 2181850 w 4218950"/>
              <a:gd name="connsiteY29" fmla="*/ 575472 h 921461"/>
              <a:gd name="connsiteX30" fmla="*/ 2654938 w 4218950"/>
              <a:gd name="connsiteY30" fmla="*/ 607246 h 921461"/>
              <a:gd name="connsiteX31" fmla="*/ 3152739 w 4218950"/>
              <a:gd name="connsiteY31" fmla="*/ 624899 h 921461"/>
              <a:gd name="connsiteX32" fmla="*/ 3590521 w 4218950"/>
              <a:gd name="connsiteY32" fmla="*/ 628429 h 921461"/>
              <a:gd name="connsiteX33" fmla="*/ 3820003 w 4218950"/>
              <a:gd name="connsiteY33" fmla="*/ 631960 h 921461"/>
              <a:gd name="connsiteX34" fmla="*/ 3862369 w 4218950"/>
              <a:gd name="connsiteY34" fmla="*/ 624899 h 921461"/>
              <a:gd name="connsiteX35" fmla="*/ 3925918 w 4218950"/>
              <a:gd name="connsiteY35" fmla="*/ 607246 h 921461"/>
              <a:gd name="connsiteX36" fmla="*/ 3982406 w 4218950"/>
              <a:gd name="connsiteY36" fmla="*/ 579002 h 921461"/>
              <a:gd name="connsiteX37" fmla="*/ 4031833 w 4218950"/>
              <a:gd name="connsiteY37" fmla="*/ 543697 h 921461"/>
              <a:gd name="connsiteX38" fmla="*/ 4084791 w 4218950"/>
              <a:gd name="connsiteY38" fmla="*/ 494270 h 921461"/>
              <a:gd name="connsiteX39" fmla="*/ 4130688 w 4218950"/>
              <a:gd name="connsiteY39" fmla="*/ 448374 h 921461"/>
              <a:gd name="connsiteX40" fmla="*/ 4165993 w 4218950"/>
              <a:gd name="connsiteY40" fmla="*/ 423660 h 921461"/>
              <a:gd name="connsiteX41" fmla="*/ 4190706 w 4218950"/>
              <a:gd name="connsiteY41" fmla="*/ 413069 h 921461"/>
              <a:gd name="connsiteX42" fmla="*/ 4201298 w 4218950"/>
              <a:gd name="connsiteY42" fmla="*/ 413069 h 921461"/>
              <a:gd name="connsiteX43" fmla="*/ 4211889 w 4218950"/>
              <a:gd name="connsiteY43" fmla="*/ 420130 h 921461"/>
              <a:gd name="connsiteX44" fmla="*/ 4218950 w 4218950"/>
              <a:gd name="connsiteY44" fmla="*/ 437782 h 921461"/>
              <a:gd name="connsiteX45" fmla="*/ 4218950 w 4218950"/>
              <a:gd name="connsiteY45" fmla="*/ 494270 h 921461"/>
              <a:gd name="connsiteX46" fmla="*/ 4208359 w 4218950"/>
              <a:gd name="connsiteY46" fmla="*/ 543697 h 921461"/>
              <a:gd name="connsiteX47" fmla="*/ 4187176 w 4218950"/>
              <a:gd name="connsiteY47" fmla="*/ 603716 h 921461"/>
              <a:gd name="connsiteX48" fmla="*/ 4134218 w 4218950"/>
              <a:gd name="connsiteY48" fmla="*/ 709631 h 921461"/>
              <a:gd name="connsiteX49" fmla="*/ 4017711 w 4218950"/>
              <a:gd name="connsiteY49" fmla="*/ 907339 h 921461"/>
              <a:gd name="connsiteX50" fmla="*/ 3759985 w 4218950"/>
              <a:gd name="connsiteY50" fmla="*/ 921461 h 921461"/>
              <a:gd name="connsiteX51" fmla="*/ 3353977 w 4218950"/>
              <a:gd name="connsiteY51" fmla="*/ 921461 h 921461"/>
              <a:gd name="connsiteX52" fmla="*/ 3046823 w 4218950"/>
              <a:gd name="connsiteY52" fmla="*/ 917931 h 921461"/>
              <a:gd name="connsiteX53" fmla="*/ 2898542 w 4218950"/>
              <a:gd name="connsiteY53" fmla="*/ 914400 h 921461"/>
              <a:gd name="connsiteX54" fmla="*/ 2626694 w 4218950"/>
              <a:gd name="connsiteY54" fmla="*/ 896748 h 92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18950" h="921461">
                <a:moveTo>
                  <a:pt x="2626694" y="896748"/>
                </a:moveTo>
                <a:lnTo>
                  <a:pt x="2312479" y="879095"/>
                </a:lnTo>
                <a:lnTo>
                  <a:pt x="2054752" y="854382"/>
                </a:lnTo>
                <a:lnTo>
                  <a:pt x="1811148" y="822607"/>
                </a:lnTo>
                <a:lnTo>
                  <a:pt x="1652275" y="794363"/>
                </a:lnTo>
                <a:lnTo>
                  <a:pt x="1475750" y="755528"/>
                </a:lnTo>
                <a:lnTo>
                  <a:pt x="1331000" y="713162"/>
                </a:lnTo>
                <a:lnTo>
                  <a:pt x="1196840" y="670795"/>
                </a:lnTo>
                <a:lnTo>
                  <a:pt x="995602" y="600185"/>
                </a:lnTo>
                <a:lnTo>
                  <a:pt x="847321" y="540167"/>
                </a:lnTo>
                <a:lnTo>
                  <a:pt x="691979" y="473087"/>
                </a:lnTo>
                <a:lnTo>
                  <a:pt x="540167" y="395416"/>
                </a:lnTo>
                <a:lnTo>
                  <a:pt x="420130" y="328337"/>
                </a:lnTo>
                <a:lnTo>
                  <a:pt x="243605" y="218891"/>
                </a:lnTo>
                <a:lnTo>
                  <a:pt x="84732" y="105915"/>
                </a:lnTo>
                <a:lnTo>
                  <a:pt x="14122" y="52958"/>
                </a:lnTo>
                <a:lnTo>
                  <a:pt x="0" y="28244"/>
                </a:lnTo>
                <a:lnTo>
                  <a:pt x="3531" y="7061"/>
                </a:lnTo>
                <a:lnTo>
                  <a:pt x="14122" y="0"/>
                </a:lnTo>
                <a:lnTo>
                  <a:pt x="45897" y="7061"/>
                </a:lnTo>
                <a:lnTo>
                  <a:pt x="197708" y="84732"/>
                </a:lnTo>
                <a:lnTo>
                  <a:pt x="391886" y="172995"/>
                </a:lnTo>
                <a:lnTo>
                  <a:pt x="610777" y="264788"/>
                </a:lnTo>
                <a:lnTo>
                  <a:pt x="734345" y="310684"/>
                </a:lnTo>
                <a:lnTo>
                  <a:pt x="903809" y="363642"/>
                </a:lnTo>
                <a:lnTo>
                  <a:pt x="1090925" y="416599"/>
                </a:lnTo>
                <a:lnTo>
                  <a:pt x="1281572" y="458965"/>
                </a:lnTo>
                <a:lnTo>
                  <a:pt x="1503994" y="497801"/>
                </a:lnTo>
                <a:lnTo>
                  <a:pt x="1818209" y="540167"/>
                </a:lnTo>
                <a:lnTo>
                  <a:pt x="2181850" y="575472"/>
                </a:lnTo>
                <a:lnTo>
                  <a:pt x="2654938" y="607246"/>
                </a:lnTo>
                <a:lnTo>
                  <a:pt x="3152739" y="624899"/>
                </a:lnTo>
                <a:lnTo>
                  <a:pt x="3590521" y="628429"/>
                </a:lnTo>
                <a:lnTo>
                  <a:pt x="3820003" y="631960"/>
                </a:lnTo>
                <a:lnTo>
                  <a:pt x="3862369" y="624899"/>
                </a:lnTo>
                <a:lnTo>
                  <a:pt x="3925918" y="607246"/>
                </a:lnTo>
                <a:lnTo>
                  <a:pt x="3982406" y="579002"/>
                </a:lnTo>
                <a:lnTo>
                  <a:pt x="4031833" y="543697"/>
                </a:lnTo>
                <a:lnTo>
                  <a:pt x="4084791" y="494270"/>
                </a:lnTo>
                <a:lnTo>
                  <a:pt x="4130688" y="448374"/>
                </a:lnTo>
                <a:lnTo>
                  <a:pt x="4165993" y="423660"/>
                </a:lnTo>
                <a:lnTo>
                  <a:pt x="4190706" y="413069"/>
                </a:lnTo>
                <a:lnTo>
                  <a:pt x="4201298" y="413069"/>
                </a:lnTo>
                <a:lnTo>
                  <a:pt x="4211889" y="420130"/>
                </a:lnTo>
                <a:lnTo>
                  <a:pt x="4218950" y="437782"/>
                </a:lnTo>
                <a:lnTo>
                  <a:pt x="4218950" y="494270"/>
                </a:lnTo>
                <a:lnTo>
                  <a:pt x="4208359" y="543697"/>
                </a:lnTo>
                <a:lnTo>
                  <a:pt x="4187176" y="603716"/>
                </a:lnTo>
                <a:lnTo>
                  <a:pt x="4134218" y="709631"/>
                </a:lnTo>
                <a:lnTo>
                  <a:pt x="4017711" y="907339"/>
                </a:lnTo>
                <a:lnTo>
                  <a:pt x="3759985" y="921461"/>
                </a:lnTo>
                <a:lnTo>
                  <a:pt x="3353977" y="921461"/>
                </a:lnTo>
                <a:lnTo>
                  <a:pt x="3046823" y="917931"/>
                </a:lnTo>
                <a:lnTo>
                  <a:pt x="2898542" y="914400"/>
                </a:lnTo>
                <a:lnTo>
                  <a:pt x="2626694" y="89674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EB2D97A-A348-2948-B4D7-70ACBFFB822A}"/>
              </a:ext>
            </a:extLst>
          </p:cNvPr>
          <p:cNvSpPr/>
          <p:nvPr/>
        </p:nvSpPr>
        <p:spPr>
          <a:xfrm rot="16200000">
            <a:off x="2846388" y="2282825"/>
            <a:ext cx="4518025" cy="3222625"/>
          </a:xfrm>
          <a:custGeom>
            <a:avLst/>
            <a:gdLst>
              <a:gd name="connsiteX0" fmla="*/ 1874313 w 4518212"/>
              <a:gd name="connsiteY0" fmla="*/ 3127993 h 3223156"/>
              <a:gd name="connsiteX1" fmla="*/ 1477107 w 4518212"/>
              <a:gd name="connsiteY1" fmla="*/ 3140405 h 3223156"/>
              <a:gd name="connsiteX2" fmla="*/ 1179203 w 4518212"/>
              <a:gd name="connsiteY2" fmla="*/ 3152818 h 3223156"/>
              <a:gd name="connsiteX3" fmla="*/ 1005426 w 4518212"/>
              <a:gd name="connsiteY3" fmla="*/ 3161093 h 3223156"/>
              <a:gd name="connsiteX4" fmla="*/ 860612 w 4518212"/>
              <a:gd name="connsiteY4" fmla="*/ 3169368 h 3223156"/>
              <a:gd name="connsiteX5" fmla="*/ 728210 w 4518212"/>
              <a:gd name="connsiteY5" fmla="*/ 3177643 h 3223156"/>
              <a:gd name="connsiteX6" fmla="*/ 608221 w 4518212"/>
              <a:gd name="connsiteY6" fmla="*/ 3194194 h 3223156"/>
              <a:gd name="connsiteX7" fmla="*/ 517194 w 4518212"/>
              <a:gd name="connsiteY7" fmla="*/ 3177643 h 3223156"/>
              <a:gd name="connsiteX8" fmla="*/ 397205 w 4518212"/>
              <a:gd name="connsiteY8" fmla="*/ 3152818 h 3223156"/>
              <a:gd name="connsiteX9" fmla="*/ 310316 w 4518212"/>
              <a:gd name="connsiteY9" fmla="*/ 3123855 h 3223156"/>
              <a:gd name="connsiteX10" fmla="*/ 153089 w 4518212"/>
              <a:gd name="connsiteY10" fmla="*/ 3065929 h 3223156"/>
              <a:gd name="connsiteX11" fmla="*/ 70338 w 4518212"/>
              <a:gd name="connsiteY11" fmla="*/ 3028691 h 3223156"/>
              <a:gd name="connsiteX12" fmla="*/ 33100 w 4518212"/>
              <a:gd name="connsiteY12" fmla="*/ 3012141 h 3223156"/>
              <a:gd name="connsiteX13" fmla="*/ 16550 w 4518212"/>
              <a:gd name="connsiteY13" fmla="*/ 2999728 h 3223156"/>
              <a:gd name="connsiteX14" fmla="*/ 0 w 4518212"/>
              <a:gd name="connsiteY14" fmla="*/ 2974903 h 3223156"/>
              <a:gd name="connsiteX15" fmla="*/ 0 w 4518212"/>
              <a:gd name="connsiteY15" fmla="*/ 2941803 h 3223156"/>
              <a:gd name="connsiteX16" fmla="*/ 8275 w 4518212"/>
              <a:gd name="connsiteY16" fmla="*/ 2916977 h 3223156"/>
              <a:gd name="connsiteX17" fmla="*/ 33100 w 4518212"/>
              <a:gd name="connsiteY17" fmla="*/ 2888014 h 3223156"/>
              <a:gd name="connsiteX18" fmla="*/ 124126 w 4518212"/>
              <a:gd name="connsiteY18" fmla="*/ 2842501 h 3223156"/>
              <a:gd name="connsiteX19" fmla="*/ 231703 w 4518212"/>
              <a:gd name="connsiteY19" fmla="*/ 2788713 h 3223156"/>
              <a:gd name="connsiteX20" fmla="*/ 711659 w 4518212"/>
              <a:gd name="connsiteY20" fmla="*/ 2900427 h 3223156"/>
              <a:gd name="connsiteX21" fmla="*/ 790273 w 4518212"/>
              <a:gd name="connsiteY21" fmla="*/ 2904565 h 3223156"/>
              <a:gd name="connsiteX22" fmla="*/ 1369531 w 4518212"/>
              <a:gd name="connsiteY22" fmla="*/ 2896289 h 3223156"/>
              <a:gd name="connsiteX23" fmla="*/ 2283931 w 4518212"/>
              <a:gd name="connsiteY23" fmla="*/ 2879739 h 3223156"/>
              <a:gd name="connsiteX24" fmla="*/ 3127993 w 4518212"/>
              <a:gd name="connsiteY24" fmla="*/ 2871464 h 3223156"/>
              <a:gd name="connsiteX25" fmla="*/ 3682425 w 4518212"/>
              <a:gd name="connsiteY25" fmla="*/ 2863189 h 3223156"/>
              <a:gd name="connsiteX26" fmla="*/ 4100318 w 4518212"/>
              <a:gd name="connsiteY26" fmla="*/ 2859051 h 3223156"/>
              <a:gd name="connsiteX27" fmla="*/ 4158244 w 4518212"/>
              <a:gd name="connsiteY27" fmla="*/ 2854914 h 3223156"/>
              <a:gd name="connsiteX28" fmla="*/ 4203757 w 4518212"/>
              <a:gd name="connsiteY28" fmla="*/ 2842501 h 3223156"/>
              <a:gd name="connsiteX29" fmla="*/ 4228583 w 4518212"/>
              <a:gd name="connsiteY29" fmla="*/ 2821813 h 3223156"/>
              <a:gd name="connsiteX30" fmla="*/ 4257545 w 4518212"/>
              <a:gd name="connsiteY30" fmla="*/ 2784575 h 3223156"/>
              <a:gd name="connsiteX31" fmla="*/ 4269958 w 4518212"/>
              <a:gd name="connsiteY31" fmla="*/ 2743200 h 3223156"/>
              <a:gd name="connsiteX32" fmla="*/ 4269958 w 4518212"/>
              <a:gd name="connsiteY32" fmla="*/ 2660449 h 3223156"/>
              <a:gd name="connsiteX33" fmla="*/ 4232720 w 4518212"/>
              <a:gd name="connsiteY33" fmla="*/ 2416333 h 3223156"/>
              <a:gd name="connsiteX34" fmla="*/ 4170657 w 4518212"/>
              <a:gd name="connsiteY34" fmla="*/ 1899138 h 3223156"/>
              <a:gd name="connsiteX35" fmla="*/ 4096181 w 4518212"/>
              <a:gd name="connsiteY35" fmla="*/ 1228854 h 3223156"/>
              <a:gd name="connsiteX36" fmla="*/ 4058943 w 4518212"/>
              <a:gd name="connsiteY36" fmla="*/ 699247 h 3223156"/>
              <a:gd name="connsiteX37" fmla="*/ 4038255 w 4518212"/>
              <a:gd name="connsiteY37" fmla="*/ 314454 h 3223156"/>
              <a:gd name="connsiteX38" fmla="*/ 4042393 w 4518212"/>
              <a:gd name="connsiteY38" fmla="*/ 103439 h 3223156"/>
              <a:gd name="connsiteX39" fmla="*/ 4216170 w 4518212"/>
              <a:gd name="connsiteY39" fmla="*/ 0 h 3223156"/>
              <a:gd name="connsiteX40" fmla="*/ 4224445 w 4518212"/>
              <a:gd name="connsiteY40" fmla="*/ 297904 h 3223156"/>
              <a:gd name="connsiteX41" fmla="*/ 4236858 w 4518212"/>
              <a:gd name="connsiteY41" fmla="*/ 587533 h 3223156"/>
              <a:gd name="connsiteX42" fmla="*/ 4261683 w 4518212"/>
              <a:gd name="connsiteY42" fmla="*/ 877162 h 3223156"/>
              <a:gd name="connsiteX43" fmla="*/ 4303059 w 4518212"/>
              <a:gd name="connsiteY43" fmla="*/ 1328156 h 3223156"/>
              <a:gd name="connsiteX44" fmla="*/ 4344434 w 4518212"/>
              <a:gd name="connsiteY44" fmla="*/ 1692261 h 3223156"/>
              <a:gd name="connsiteX45" fmla="*/ 4381672 w 4518212"/>
              <a:gd name="connsiteY45" fmla="*/ 2014990 h 3223156"/>
              <a:gd name="connsiteX46" fmla="*/ 4414773 w 4518212"/>
              <a:gd name="connsiteY46" fmla="*/ 2292206 h 3223156"/>
              <a:gd name="connsiteX47" fmla="*/ 4460286 w 4518212"/>
              <a:gd name="connsiteY47" fmla="*/ 2681137 h 3223156"/>
              <a:gd name="connsiteX48" fmla="*/ 4480974 w 4518212"/>
              <a:gd name="connsiteY48" fmla="*/ 2730787 h 3223156"/>
              <a:gd name="connsiteX49" fmla="*/ 4514074 w 4518212"/>
              <a:gd name="connsiteY49" fmla="*/ 2796988 h 3223156"/>
              <a:gd name="connsiteX50" fmla="*/ 4518212 w 4518212"/>
              <a:gd name="connsiteY50" fmla="*/ 2821813 h 3223156"/>
              <a:gd name="connsiteX51" fmla="*/ 4505799 w 4518212"/>
              <a:gd name="connsiteY51" fmla="*/ 2875602 h 3223156"/>
              <a:gd name="connsiteX52" fmla="*/ 4435460 w 4518212"/>
              <a:gd name="connsiteY52" fmla="*/ 3003866 h 3223156"/>
              <a:gd name="connsiteX53" fmla="*/ 4365122 w 4518212"/>
              <a:gd name="connsiteY53" fmla="*/ 3115580 h 3223156"/>
              <a:gd name="connsiteX54" fmla="*/ 4323746 w 4518212"/>
              <a:gd name="connsiteY54" fmla="*/ 3165231 h 3223156"/>
              <a:gd name="connsiteX55" fmla="*/ 4282371 w 4518212"/>
              <a:gd name="connsiteY55" fmla="*/ 3202469 h 3223156"/>
              <a:gd name="connsiteX56" fmla="*/ 4240995 w 4518212"/>
              <a:gd name="connsiteY56" fmla="*/ 3223156 h 3223156"/>
              <a:gd name="connsiteX57" fmla="*/ 4216170 w 4518212"/>
              <a:gd name="connsiteY57" fmla="*/ 3223156 h 3223156"/>
              <a:gd name="connsiteX58" fmla="*/ 4174794 w 4518212"/>
              <a:gd name="connsiteY58" fmla="*/ 3210744 h 3223156"/>
              <a:gd name="connsiteX59" fmla="*/ 4145831 w 4518212"/>
              <a:gd name="connsiteY59" fmla="*/ 3190056 h 3223156"/>
              <a:gd name="connsiteX60" fmla="*/ 4092043 w 4518212"/>
              <a:gd name="connsiteY60" fmla="*/ 3148680 h 3223156"/>
              <a:gd name="connsiteX61" fmla="*/ 4038255 w 4518212"/>
              <a:gd name="connsiteY61" fmla="*/ 3132130 h 3223156"/>
              <a:gd name="connsiteX62" fmla="*/ 3876890 w 4518212"/>
              <a:gd name="connsiteY62" fmla="*/ 3119718 h 3223156"/>
              <a:gd name="connsiteX63" fmla="*/ 3570711 w 4518212"/>
              <a:gd name="connsiteY63" fmla="*/ 3103167 h 3223156"/>
              <a:gd name="connsiteX64" fmla="*/ 3198331 w 4518212"/>
              <a:gd name="connsiteY64" fmla="*/ 3103167 h 3223156"/>
              <a:gd name="connsiteX65" fmla="*/ 2685274 w 4518212"/>
              <a:gd name="connsiteY65" fmla="*/ 3115580 h 3223156"/>
              <a:gd name="connsiteX66" fmla="*/ 1874313 w 4518212"/>
              <a:gd name="connsiteY66" fmla="*/ 3127993 h 322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18212" h="3223156">
                <a:moveTo>
                  <a:pt x="1874313" y="3127993"/>
                </a:moveTo>
                <a:lnTo>
                  <a:pt x="1477107" y="3140405"/>
                </a:lnTo>
                <a:lnTo>
                  <a:pt x="1179203" y="3152818"/>
                </a:lnTo>
                <a:lnTo>
                  <a:pt x="1005426" y="3161093"/>
                </a:lnTo>
                <a:lnTo>
                  <a:pt x="860612" y="3169368"/>
                </a:lnTo>
                <a:lnTo>
                  <a:pt x="728210" y="3177643"/>
                </a:lnTo>
                <a:lnTo>
                  <a:pt x="608221" y="3194194"/>
                </a:lnTo>
                <a:lnTo>
                  <a:pt x="517194" y="3177643"/>
                </a:lnTo>
                <a:lnTo>
                  <a:pt x="397205" y="3152818"/>
                </a:lnTo>
                <a:lnTo>
                  <a:pt x="310316" y="3123855"/>
                </a:lnTo>
                <a:lnTo>
                  <a:pt x="153089" y="3065929"/>
                </a:lnTo>
                <a:lnTo>
                  <a:pt x="70338" y="3028691"/>
                </a:lnTo>
                <a:lnTo>
                  <a:pt x="33100" y="3012141"/>
                </a:lnTo>
                <a:lnTo>
                  <a:pt x="16550" y="2999728"/>
                </a:lnTo>
                <a:lnTo>
                  <a:pt x="0" y="2974903"/>
                </a:lnTo>
                <a:lnTo>
                  <a:pt x="0" y="2941803"/>
                </a:lnTo>
                <a:lnTo>
                  <a:pt x="8275" y="2916977"/>
                </a:lnTo>
                <a:lnTo>
                  <a:pt x="33100" y="2888014"/>
                </a:lnTo>
                <a:lnTo>
                  <a:pt x="124126" y="2842501"/>
                </a:lnTo>
                <a:lnTo>
                  <a:pt x="231703" y="2788713"/>
                </a:lnTo>
                <a:lnTo>
                  <a:pt x="711659" y="2900427"/>
                </a:lnTo>
                <a:lnTo>
                  <a:pt x="790273" y="2904565"/>
                </a:lnTo>
                <a:lnTo>
                  <a:pt x="1369531" y="2896289"/>
                </a:lnTo>
                <a:lnTo>
                  <a:pt x="2283931" y="2879739"/>
                </a:lnTo>
                <a:lnTo>
                  <a:pt x="3127993" y="2871464"/>
                </a:lnTo>
                <a:lnTo>
                  <a:pt x="3682425" y="2863189"/>
                </a:lnTo>
                <a:lnTo>
                  <a:pt x="4100318" y="2859051"/>
                </a:lnTo>
                <a:lnTo>
                  <a:pt x="4158244" y="2854914"/>
                </a:lnTo>
                <a:lnTo>
                  <a:pt x="4203757" y="2842501"/>
                </a:lnTo>
                <a:lnTo>
                  <a:pt x="4228583" y="2821813"/>
                </a:lnTo>
                <a:lnTo>
                  <a:pt x="4257545" y="2784575"/>
                </a:lnTo>
                <a:lnTo>
                  <a:pt x="4269958" y="2743200"/>
                </a:lnTo>
                <a:lnTo>
                  <a:pt x="4269958" y="2660449"/>
                </a:lnTo>
                <a:lnTo>
                  <a:pt x="4232720" y="2416333"/>
                </a:lnTo>
                <a:lnTo>
                  <a:pt x="4170657" y="1899138"/>
                </a:lnTo>
                <a:lnTo>
                  <a:pt x="4096181" y="1228854"/>
                </a:lnTo>
                <a:lnTo>
                  <a:pt x="4058943" y="699247"/>
                </a:lnTo>
                <a:lnTo>
                  <a:pt x="4038255" y="314454"/>
                </a:lnTo>
                <a:cubicBezTo>
                  <a:pt x="4039634" y="244116"/>
                  <a:pt x="4041014" y="173777"/>
                  <a:pt x="4042393" y="103439"/>
                </a:cubicBezTo>
                <a:lnTo>
                  <a:pt x="4216170" y="0"/>
                </a:lnTo>
                <a:lnTo>
                  <a:pt x="4224445" y="297904"/>
                </a:lnTo>
                <a:lnTo>
                  <a:pt x="4236858" y="587533"/>
                </a:lnTo>
                <a:lnTo>
                  <a:pt x="4261683" y="877162"/>
                </a:lnTo>
                <a:lnTo>
                  <a:pt x="4303059" y="1328156"/>
                </a:lnTo>
                <a:lnTo>
                  <a:pt x="4344434" y="1692261"/>
                </a:lnTo>
                <a:lnTo>
                  <a:pt x="4381672" y="2014990"/>
                </a:lnTo>
                <a:lnTo>
                  <a:pt x="4414773" y="2292206"/>
                </a:lnTo>
                <a:lnTo>
                  <a:pt x="4460286" y="2681137"/>
                </a:lnTo>
                <a:lnTo>
                  <a:pt x="4480974" y="2730787"/>
                </a:lnTo>
                <a:lnTo>
                  <a:pt x="4514074" y="2796988"/>
                </a:lnTo>
                <a:lnTo>
                  <a:pt x="4518212" y="2821813"/>
                </a:lnTo>
                <a:lnTo>
                  <a:pt x="4505799" y="2875602"/>
                </a:lnTo>
                <a:lnTo>
                  <a:pt x="4435460" y="3003866"/>
                </a:lnTo>
                <a:lnTo>
                  <a:pt x="4365122" y="3115580"/>
                </a:lnTo>
                <a:lnTo>
                  <a:pt x="4323746" y="3165231"/>
                </a:lnTo>
                <a:lnTo>
                  <a:pt x="4282371" y="3202469"/>
                </a:lnTo>
                <a:lnTo>
                  <a:pt x="4240995" y="3223156"/>
                </a:lnTo>
                <a:lnTo>
                  <a:pt x="4216170" y="3223156"/>
                </a:lnTo>
                <a:lnTo>
                  <a:pt x="4174794" y="3210744"/>
                </a:lnTo>
                <a:lnTo>
                  <a:pt x="4145831" y="3190056"/>
                </a:lnTo>
                <a:lnTo>
                  <a:pt x="4092043" y="3148680"/>
                </a:lnTo>
                <a:lnTo>
                  <a:pt x="4038255" y="3132130"/>
                </a:lnTo>
                <a:lnTo>
                  <a:pt x="3876890" y="3119718"/>
                </a:lnTo>
                <a:lnTo>
                  <a:pt x="3570711" y="3103167"/>
                </a:lnTo>
                <a:lnTo>
                  <a:pt x="3198331" y="3103167"/>
                </a:lnTo>
                <a:lnTo>
                  <a:pt x="2685274" y="3115580"/>
                </a:lnTo>
                <a:lnTo>
                  <a:pt x="1874313" y="31279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5ADC1F2-A812-334F-B761-9F7C902DB335}"/>
              </a:ext>
            </a:extLst>
          </p:cNvPr>
          <p:cNvSpPr/>
          <p:nvPr/>
        </p:nvSpPr>
        <p:spPr>
          <a:xfrm>
            <a:off x="5753100" y="5373688"/>
            <a:ext cx="676275" cy="593725"/>
          </a:xfrm>
          <a:custGeom>
            <a:avLst/>
            <a:gdLst>
              <a:gd name="connsiteX0" fmla="*/ 292894 w 676275"/>
              <a:gd name="connsiteY0" fmla="*/ 100013 h 592932"/>
              <a:gd name="connsiteX1" fmla="*/ 476250 w 676275"/>
              <a:gd name="connsiteY1" fmla="*/ 147638 h 592932"/>
              <a:gd name="connsiteX2" fmla="*/ 521494 w 676275"/>
              <a:gd name="connsiteY2" fmla="*/ 152400 h 592932"/>
              <a:gd name="connsiteX3" fmla="*/ 561975 w 676275"/>
              <a:gd name="connsiteY3" fmla="*/ 152400 h 592932"/>
              <a:gd name="connsiteX4" fmla="*/ 600075 w 676275"/>
              <a:gd name="connsiteY4" fmla="*/ 140494 h 592932"/>
              <a:gd name="connsiteX5" fmla="*/ 621506 w 676275"/>
              <a:gd name="connsiteY5" fmla="*/ 114300 h 592932"/>
              <a:gd name="connsiteX6" fmla="*/ 676275 w 676275"/>
              <a:gd name="connsiteY6" fmla="*/ 14288 h 592932"/>
              <a:gd name="connsiteX7" fmla="*/ 588169 w 676275"/>
              <a:gd name="connsiteY7" fmla="*/ 592932 h 592932"/>
              <a:gd name="connsiteX8" fmla="*/ 528638 w 676275"/>
              <a:gd name="connsiteY8" fmla="*/ 545307 h 592932"/>
              <a:gd name="connsiteX9" fmla="*/ 483394 w 676275"/>
              <a:gd name="connsiteY9" fmla="*/ 481013 h 592932"/>
              <a:gd name="connsiteX10" fmla="*/ 445294 w 676275"/>
              <a:gd name="connsiteY10" fmla="*/ 433388 h 592932"/>
              <a:gd name="connsiteX11" fmla="*/ 378619 w 676275"/>
              <a:gd name="connsiteY11" fmla="*/ 361950 h 592932"/>
              <a:gd name="connsiteX12" fmla="*/ 307181 w 676275"/>
              <a:gd name="connsiteY12" fmla="*/ 290513 h 592932"/>
              <a:gd name="connsiteX13" fmla="*/ 221456 w 676275"/>
              <a:gd name="connsiteY13" fmla="*/ 214313 h 592932"/>
              <a:gd name="connsiteX14" fmla="*/ 138113 w 676275"/>
              <a:gd name="connsiteY14" fmla="*/ 145257 h 592932"/>
              <a:gd name="connsiteX15" fmla="*/ 40481 w 676275"/>
              <a:gd name="connsiteY15" fmla="*/ 69057 h 592932"/>
              <a:gd name="connsiteX16" fmla="*/ 14288 w 676275"/>
              <a:gd name="connsiteY16" fmla="*/ 45244 h 592932"/>
              <a:gd name="connsiteX17" fmla="*/ 4763 w 676275"/>
              <a:gd name="connsiteY17" fmla="*/ 33338 h 592932"/>
              <a:gd name="connsiteX18" fmla="*/ 0 w 676275"/>
              <a:gd name="connsiteY18" fmla="*/ 16669 h 592932"/>
              <a:gd name="connsiteX19" fmla="*/ 7144 w 676275"/>
              <a:gd name="connsiteY19" fmla="*/ 4763 h 592932"/>
              <a:gd name="connsiteX20" fmla="*/ 30956 w 676275"/>
              <a:gd name="connsiteY20" fmla="*/ 0 h 592932"/>
              <a:gd name="connsiteX21" fmla="*/ 135731 w 676275"/>
              <a:gd name="connsiteY21" fmla="*/ 40482 h 592932"/>
              <a:gd name="connsiteX22" fmla="*/ 292894 w 676275"/>
              <a:gd name="connsiteY22" fmla="*/ 100013 h 59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6275" h="592932">
                <a:moveTo>
                  <a:pt x="292894" y="100013"/>
                </a:moveTo>
                <a:lnTo>
                  <a:pt x="476250" y="147638"/>
                </a:lnTo>
                <a:lnTo>
                  <a:pt x="521494" y="152400"/>
                </a:lnTo>
                <a:lnTo>
                  <a:pt x="561975" y="152400"/>
                </a:lnTo>
                <a:lnTo>
                  <a:pt x="600075" y="140494"/>
                </a:lnTo>
                <a:lnTo>
                  <a:pt x="621506" y="114300"/>
                </a:lnTo>
                <a:lnTo>
                  <a:pt x="676275" y="14288"/>
                </a:lnTo>
                <a:lnTo>
                  <a:pt x="588169" y="592932"/>
                </a:lnTo>
                <a:lnTo>
                  <a:pt x="528638" y="545307"/>
                </a:lnTo>
                <a:lnTo>
                  <a:pt x="483394" y="481013"/>
                </a:lnTo>
                <a:lnTo>
                  <a:pt x="445294" y="433388"/>
                </a:lnTo>
                <a:lnTo>
                  <a:pt x="378619" y="361950"/>
                </a:lnTo>
                <a:lnTo>
                  <a:pt x="307181" y="290513"/>
                </a:lnTo>
                <a:lnTo>
                  <a:pt x="221456" y="214313"/>
                </a:lnTo>
                <a:lnTo>
                  <a:pt x="138113" y="145257"/>
                </a:lnTo>
                <a:lnTo>
                  <a:pt x="40481" y="69057"/>
                </a:lnTo>
                <a:lnTo>
                  <a:pt x="14288" y="45244"/>
                </a:lnTo>
                <a:lnTo>
                  <a:pt x="4763" y="33338"/>
                </a:lnTo>
                <a:lnTo>
                  <a:pt x="0" y="16669"/>
                </a:lnTo>
                <a:lnTo>
                  <a:pt x="7144" y="4763"/>
                </a:lnTo>
                <a:lnTo>
                  <a:pt x="30956" y="0"/>
                </a:lnTo>
                <a:lnTo>
                  <a:pt x="135731" y="40482"/>
                </a:lnTo>
                <a:lnTo>
                  <a:pt x="292894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AC9CFB5-66DA-8E47-B0C1-D887F78046B7}"/>
              </a:ext>
            </a:extLst>
          </p:cNvPr>
          <p:cNvSpPr/>
          <p:nvPr/>
        </p:nvSpPr>
        <p:spPr>
          <a:xfrm>
            <a:off x="4632325" y="2087563"/>
            <a:ext cx="514350" cy="1508125"/>
          </a:xfrm>
          <a:custGeom>
            <a:avLst/>
            <a:gdLst>
              <a:gd name="connsiteX0" fmla="*/ 204788 w 514350"/>
              <a:gd name="connsiteY0" fmla="*/ 997744 h 1507332"/>
              <a:gd name="connsiteX1" fmla="*/ 204788 w 514350"/>
              <a:gd name="connsiteY1" fmla="*/ 385763 h 1507332"/>
              <a:gd name="connsiteX2" fmla="*/ 197644 w 514350"/>
              <a:gd name="connsiteY2" fmla="*/ 316707 h 1507332"/>
              <a:gd name="connsiteX3" fmla="*/ 190500 w 514350"/>
              <a:gd name="connsiteY3" fmla="*/ 276225 h 1507332"/>
              <a:gd name="connsiteX4" fmla="*/ 180975 w 514350"/>
              <a:gd name="connsiteY4" fmla="*/ 238125 h 1507332"/>
              <a:gd name="connsiteX5" fmla="*/ 164307 w 514350"/>
              <a:gd name="connsiteY5" fmla="*/ 197644 h 1507332"/>
              <a:gd name="connsiteX6" fmla="*/ 150019 w 514350"/>
              <a:gd name="connsiteY6" fmla="*/ 169069 h 1507332"/>
              <a:gd name="connsiteX7" fmla="*/ 130969 w 514350"/>
              <a:gd name="connsiteY7" fmla="*/ 145257 h 1507332"/>
              <a:gd name="connsiteX8" fmla="*/ 109538 w 514350"/>
              <a:gd name="connsiteY8" fmla="*/ 123825 h 1507332"/>
              <a:gd name="connsiteX9" fmla="*/ 85725 w 514350"/>
              <a:gd name="connsiteY9" fmla="*/ 104775 h 1507332"/>
              <a:gd name="connsiteX10" fmla="*/ 69057 w 514350"/>
              <a:gd name="connsiteY10" fmla="*/ 92869 h 1507332"/>
              <a:gd name="connsiteX11" fmla="*/ 35719 w 514350"/>
              <a:gd name="connsiteY11" fmla="*/ 76200 h 1507332"/>
              <a:gd name="connsiteX12" fmla="*/ 11907 w 514350"/>
              <a:gd name="connsiteY12" fmla="*/ 59532 h 1507332"/>
              <a:gd name="connsiteX13" fmla="*/ 0 w 514350"/>
              <a:gd name="connsiteY13" fmla="*/ 40482 h 1507332"/>
              <a:gd name="connsiteX14" fmla="*/ 0 w 514350"/>
              <a:gd name="connsiteY14" fmla="*/ 23813 h 1507332"/>
              <a:gd name="connsiteX15" fmla="*/ 4763 w 514350"/>
              <a:gd name="connsiteY15" fmla="*/ 7144 h 1507332"/>
              <a:gd name="connsiteX16" fmla="*/ 23813 w 514350"/>
              <a:gd name="connsiteY16" fmla="*/ 0 h 1507332"/>
              <a:gd name="connsiteX17" fmla="*/ 85725 w 514350"/>
              <a:gd name="connsiteY17" fmla="*/ 0 h 1507332"/>
              <a:gd name="connsiteX18" fmla="*/ 159544 w 514350"/>
              <a:gd name="connsiteY18" fmla="*/ 7144 h 1507332"/>
              <a:gd name="connsiteX19" fmla="*/ 216694 w 514350"/>
              <a:gd name="connsiteY19" fmla="*/ 16669 h 1507332"/>
              <a:gd name="connsiteX20" fmla="*/ 261938 w 514350"/>
              <a:gd name="connsiteY20" fmla="*/ 26194 h 1507332"/>
              <a:gd name="connsiteX21" fmla="*/ 309563 w 514350"/>
              <a:gd name="connsiteY21" fmla="*/ 42863 h 1507332"/>
              <a:gd name="connsiteX22" fmla="*/ 364332 w 514350"/>
              <a:gd name="connsiteY22" fmla="*/ 71438 h 1507332"/>
              <a:gd name="connsiteX23" fmla="*/ 416719 w 514350"/>
              <a:gd name="connsiteY23" fmla="*/ 104775 h 1507332"/>
              <a:gd name="connsiteX24" fmla="*/ 447675 w 514350"/>
              <a:gd name="connsiteY24" fmla="*/ 128588 h 1507332"/>
              <a:gd name="connsiteX25" fmla="*/ 476250 w 514350"/>
              <a:gd name="connsiteY25" fmla="*/ 154782 h 1507332"/>
              <a:gd name="connsiteX26" fmla="*/ 497682 w 514350"/>
              <a:gd name="connsiteY26" fmla="*/ 180975 h 1507332"/>
              <a:gd name="connsiteX27" fmla="*/ 511969 w 514350"/>
              <a:gd name="connsiteY27" fmla="*/ 214313 h 1507332"/>
              <a:gd name="connsiteX28" fmla="*/ 514350 w 514350"/>
              <a:gd name="connsiteY28" fmla="*/ 238125 h 1507332"/>
              <a:gd name="connsiteX29" fmla="*/ 509588 w 514350"/>
              <a:gd name="connsiteY29" fmla="*/ 278607 h 1507332"/>
              <a:gd name="connsiteX30" fmla="*/ 495300 w 514350"/>
              <a:gd name="connsiteY30" fmla="*/ 314325 h 1507332"/>
              <a:gd name="connsiteX31" fmla="*/ 481013 w 514350"/>
              <a:gd name="connsiteY31" fmla="*/ 345282 h 1507332"/>
              <a:gd name="connsiteX32" fmla="*/ 473869 w 514350"/>
              <a:gd name="connsiteY32" fmla="*/ 428625 h 1507332"/>
              <a:gd name="connsiteX33" fmla="*/ 471488 w 514350"/>
              <a:gd name="connsiteY33" fmla="*/ 647700 h 1507332"/>
              <a:gd name="connsiteX34" fmla="*/ 466725 w 514350"/>
              <a:gd name="connsiteY34" fmla="*/ 847725 h 1507332"/>
              <a:gd name="connsiteX35" fmla="*/ 457200 w 514350"/>
              <a:gd name="connsiteY35" fmla="*/ 1140619 h 1507332"/>
              <a:gd name="connsiteX36" fmla="*/ 440532 w 514350"/>
              <a:gd name="connsiteY36" fmla="*/ 1457325 h 1507332"/>
              <a:gd name="connsiteX37" fmla="*/ 197644 w 514350"/>
              <a:gd name="connsiteY37" fmla="*/ 1507332 h 1507332"/>
              <a:gd name="connsiteX38" fmla="*/ 204788 w 514350"/>
              <a:gd name="connsiteY38" fmla="*/ 997744 h 1507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14350" h="1507332">
                <a:moveTo>
                  <a:pt x="204788" y="997744"/>
                </a:moveTo>
                <a:lnTo>
                  <a:pt x="204788" y="385763"/>
                </a:lnTo>
                <a:lnTo>
                  <a:pt x="197644" y="316707"/>
                </a:lnTo>
                <a:lnTo>
                  <a:pt x="190500" y="276225"/>
                </a:lnTo>
                <a:lnTo>
                  <a:pt x="180975" y="238125"/>
                </a:lnTo>
                <a:lnTo>
                  <a:pt x="164307" y="197644"/>
                </a:lnTo>
                <a:lnTo>
                  <a:pt x="150019" y="169069"/>
                </a:lnTo>
                <a:lnTo>
                  <a:pt x="130969" y="145257"/>
                </a:lnTo>
                <a:lnTo>
                  <a:pt x="109538" y="123825"/>
                </a:lnTo>
                <a:lnTo>
                  <a:pt x="85725" y="104775"/>
                </a:lnTo>
                <a:lnTo>
                  <a:pt x="69057" y="92869"/>
                </a:lnTo>
                <a:lnTo>
                  <a:pt x="35719" y="76200"/>
                </a:lnTo>
                <a:lnTo>
                  <a:pt x="11907" y="59532"/>
                </a:lnTo>
                <a:lnTo>
                  <a:pt x="0" y="40482"/>
                </a:lnTo>
                <a:lnTo>
                  <a:pt x="0" y="23813"/>
                </a:lnTo>
                <a:lnTo>
                  <a:pt x="4763" y="7144"/>
                </a:lnTo>
                <a:lnTo>
                  <a:pt x="23813" y="0"/>
                </a:lnTo>
                <a:lnTo>
                  <a:pt x="85725" y="0"/>
                </a:lnTo>
                <a:lnTo>
                  <a:pt x="159544" y="7144"/>
                </a:lnTo>
                <a:lnTo>
                  <a:pt x="216694" y="16669"/>
                </a:lnTo>
                <a:lnTo>
                  <a:pt x="261938" y="26194"/>
                </a:lnTo>
                <a:lnTo>
                  <a:pt x="309563" y="42863"/>
                </a:lnTo>
                <a:lnTo>
                  <a:pt x="364332" y="71438"/>
                </a:lnTo>
                <a:lnTo>
                  <a:pt x="416719" y="104775"/>
                </a:lnTo>
                <a:lnTo>
                  <a:pt x="447675" y="128588"/>
                </a:lnTo>
                <a:lnTo>
                  <a:pt x="476250" y="154782"/>
                </a:lnTo>
                <a:lnTo>
                  <a:pt x="497682" y="180975"/>
                </a:lnTo>
                <a:lnTo>
                  <a:pt x="511969" y="214313"/>
                </a:lnTo>
                <a:lnTo>
                  <a:pt x="514350" y="238125"/>
                </a:lnTo>
                <a:lnTo>
                  <a:pt x="509588" y="278607"/>
                </a:lnTo>
                <a:lnTo>
                  <a:pt x="495300" y="314325"/>
                </a:lnTo>
                <a:lnTo>
                  <a:pt x="481013" y="345282"/>
                </a:lnTo>
                <a:lnTo>
                  <a:pt x="473869" y="428625"/>
                </a:lnTo>
                <a:cubicBezTo>
                  <a:pt x="473075" y="501650"/>
                  <a:pt x="472282" y="574675"/>
                  <a:pt x="471488" y="647700"/>
                </a:cubicBezTo>
                <a:lnTo>
                  <a:pt x="466725" y="847725"/>
                </a:lnTo>
                <a:lnTo>
                  <a:pt x="457200" y="1140619"/>
                </a:lnTo>
                <a:lnTo>
                  <a:pt x="440532" y="1457325"/>
                </a:lnTo>
                <a:lnTo>
                  <a:pt x="197644" y="1507332"/>
                </a:lnTo>
                <a:cubicBezTo>
                  <a:pt x="200025" y="1337469"/>
                  <a:pt x="202407" y="1167607"/>
                  <a:pt x="204788" y="9977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7C91262-EB98-054B-A26E-73CD29184F26}"/>
              </a:ext>
            </a:extLst>
          </p:cNvPr>
          <p:cNvSpPr/>
          <p:nvPr/>
        </p:nvSpPr>
        <p:spPr>
          <a:xfrm>
            <a:off x="3814763" y="3360738"/>
            <a:ext cx="2343150" cy="439737"/>
          </a:xfrm>
          <a:custGeom>
            <a:avLst/>
            <a:gdLst>
              <a:gd name="connsiteX0" fmla="*/ 1383506 w 2343150"/>
              <a:gd name="connsiteY0" fmla="*/ 266700 h 440531"/>
              <a:gd name="connsiteX1" fmla="*/ 997743 w 2343150"/>
              <a:gd name="connsiteY1" fmla="*/ 321469 h 440531"/>
              <a:gd name="connsiteX2" fmla="*/ 783431 w 2343150"/>
              <a:gd name="connsiteY2" fmla="*/ 357187 h 440531"/>
              <a:gd name="connsiteX3" fmla="*/ 595312 w 2343150"/>
              <a:gd name="connsiteY3" fmla="*/ 395287 h 440531"/>
              <a:gd name="connsiteX4" fmla="*/ 492918 w 2343150"/>
              <a:gd name="connsiteY4" fmla="*/ 423862 h 440531"/>
              <a:gd name="connsiteX5" fmla="*/ 447675 w 2343150"/>
              <a:gd name="connsiteY5" fmla="*/ 435769 h 440531"/>
              <a:gd name="connsiteX6" fmla="*/ 416718 w 2343150"/>
              <a:gd name="connsiteY6" fmla="*/ 438150 h 440531"/>
              <a:gd name="connsiteX7" fmla="*/ 381000 w 2343150"/>
              <a:gd name="connsiteY7" fmla="*/ 440531 h 440531"/>
              <a:gd name="connsiteX8" fmla="*/ 333375 w 2343150"/>
              <a:gd name="connsiteY8" fmla="*/ 433387 h 440531"/>
              <a:gd name="connsiteX9" fmla="*/ 288131 w 2343150"/>
              <a:gd name="connsiteY9" fmla="*/ 419100 h 440531"/>
              <a:gd name="connsiteX10" fmla="*/ 240506 w 2343150"/>
              <a:gd name="connsiteY10" fmla="*/ 397669 h 440531"/>
              <a:gd name="connsiteX11" fmla="*/ 190500 w 2343150"/>
              <a:gd name="connsiteY11" fmla="*/ 364331 h 440531"/>
              <a:gd name="connsiteX12" fmla="*/ 135731 w 2343150"/>
              <a:gd name="connsiteY12" fmla="*/ 316706 h 440531"/>
              <a:gd name="connsiteX13" fmla="*/ 69056 w 2343150"/>
              <a:gd name="connsiteY13" fmla="*/ 252412 h 440531"/>
              <a:gd name="connsiteX14" fmla="*/ 28575 w 2343150"/>
              <a:gd name="connsiteY14" fmla="*/ 204787 h 440531"/>
              <a:gd name="connsiteX15" fmla="*/ 7143 w 2343150"/>
              <a:gd name="connsiteY15" fmla="*/ 171450 h 440531"/>
              <a:gd name="connsiteX16" fmla="*/ 0 w 2343150"/>
              <a:gd name="connsiteY16" fmla="*/ 154781 h 440531"/>
              <a:gd name="connsiteX17" fmla="*/ 0 w 2343150"/>
              <a:gd name="connsiteY17" fmla="*/ 140494 h 440531"/>
              <a:gd name="connsiteX18" fmla="*/ 2381 w 2343150"/>
              <a:gd name="connsiteY18" fmla="*/ 126206 h 440531"/>
              <a:gd name="connsiteX19" fmla="*/ 14287 w 2343150"/>
              <a:gd name="connsiteY19" fmla="*/ 116681 h 440531"/>
              <a:gd name="connsiteX20" fmla="*/ 35718 w 2343150"/>
              <a:gd name="connsiteY20" fmla="*/ 121444 h 440531"/>
              <a:gd name="connsiteX21" fmla="*/ 61912 w 2343150"/>
              <a:gd name="connsiteY21" fmla="*/ 138112 h 440531"/>
              <a:gd name="connsiteX22" fmla="*/ 95250 w 2343150"/>
              <a:gd name="connsiteY22" fmla="*/ 161925 h 440531"/>
              <a:gd name="connsiteX23" fmla="*/ 138112 w 2343150"/>
              <a:gd name="connsiteY23" fmla="*/ 185737 h 440531"/>
              <a:gd name="connsiteX24" fmla="*/ 188118 w 2343150"/>
              <a:gd name="connsiteY24" fmla="*/ 209550 h 440531"/>
              <a:gd name="connsiteX25" fmla="*/ 226218 w 2343150"/>
              <a:gd name="connsiteY25" fmla="*/ 221456 h 440531"/>
              <a:gd name="connsiteX26" fmla="*/ 269081 w 2343150"/>
              <a:gd name="connsiteY26" fmla="*/ 230981 h 440531"/>
              <a:gd name="connsiteX27" fmla="*/ 321468 w 2343150"/>
              <a:gd name="connsiteY27" fmla="*/ 235744 h 440531"/>
              <a:gd name="connsiteX28" fmla="*/ 371475 w 2343150"/>
              <a:gd name="connsiteY28" fmla="*/ 238125 h 440531"/>
              <a:gd name="connsiteX29" fmla="*/ 428625 w 2343150"/>
              <a:gd name="connsiteY29" fmla="*/ 228600 h 440531"/>
              <a:gd name="connsiteX30" fmla="*/ 650081 w 2343150"/>
              <a:gd name="connsiteY30" fmla="*/ 197644 h 440531"/>
              <a:gd name="connsiteX31" fmla="*/ 1026318 w 2343150"/>
              <a:gd name="connsiteY31" fmla="*/ 135731 h 440531"/>
              <a:gd name="connsiteX32" fmla="*/ 1252537 w 2343150"/>
              <a:gd name="connsiteY32" fmla="*/ 95250 h 440531"/>
              <a:gd name="connsiteX33" fmla="*/ 1562100 w 2343150"/>
              <a:gd name="connsiteY33" fmla="*/ 54769 h 440531"/>
              <a:gd name="connsiteX34" fmla="*/ 1874043 w 2343150"/>
              <a:gd name="connsiteY34" fmla="*/ 23812 h 440531"/>
              <a:gd name="connsiteX35" fmla="*/ 1921668 w 2343150"/>
              <a:gd name="connsiteY35" fmla="*/ 9525 h 440531"/>
              <a:gd name="connsiteX36" fmla="*/ 1964531 w 2343150"/>
              <a:gd name="connsiteY36" fmla="*/ 0 h 440531"/>
              <a:gd name="connsiteX37" fmla="*/ 2012156 w 2343150"/>
              <a:gd name="connsiteY37" fmla="*/ 0 h 440531"/>
              <a:gd name="connsiteX38" fmla="*/ 2069306 w 2343150"/>
              <a:gd name="connsiteY38" fmla="*/ 11906 h 440531"/>
              <a:gd name="connsiteX39" fmla="*/ 2135981 w 2343150"/>
              <a:gd name="connsiteY39" fmla="*/ 35719 h 440531"/>
              <a:gd name="connsiteX40" fmla="*/ 2205037 w 2343150"/>
              <a:gd name="connsiteY40" fmla="*/ 69056 h 440531"/>
              <a:gd name="connsiteX41" fmla="*/ 2264568 w 2343150"/>
              <a:gd name="connsiteY41" fmla="*/ 102394 h 440531"/>
              <a:gd name="connsiteX42" fmla="*/ 2314575 w 2343150"/>
              <a:gd name="connsiteY42" fmla="*/ 138112 h 440531"/>
              <a:gd name="connsiteX43" fmla="*/ 2324100 w 2343150"/>
              <a:gd name="connsiteY43" fmla="*/ 147637 h 440531"/>
              <a:gd name="connsiteX44" fmla="*/ 2333625 w 2343150"/>
              <a:gd name="connsiteY44" fmla="*/ 161925 h 440531"/>
              <a:gd name="connsiteX45" fmla="*/ 2343150 w 2343150"/>
              <a:gd name="connsiteY45" fmla="*/ 195262 h 440531"/>
              <a:gd name="connsiteX46" fmla="*/ 2338387 w 2343150"/>
              <a:gd name="connsiteY46" fmla="*/ 219075 h 440531"/>
              <a:gd name="connsiteX47" fmla="*/ 2319337 w 2343150"/>
              <a:gd name="connsiteY47" fmla="*/ 235744 h 440531"/>
              <a:gd name="connsiteX48" fmla="*/ 2281237 w 2343150"/>
              <a:gd name="connsiteY48" fmla="*/ 245269 h 440531"/>
              <a:gd name="connsiteX49" fmla="*/ 2238375 w 2343150"/>
              <a:gd name="connsiteY49" fmla="*/ 250031 h 440531"/>
              <a:gd name="connsiteX50" fmla="*/ 2069306 w 2343150"/>
              <a:gd name="connsiteY50" fmla="*/ 240506 h 440531"/>
              <a:gd name="connsiteX51" fmla="*/ 1924050 w 2343150"/>
              <a:gd name="connsiteY51" fmla="*/ 233362 h 440531"/>
              <a:gd name="connsiteX52" fmla="*/ 1745456 w 2343150"/>
              <a:gd name="connsiteY52" fmla="*/ 235744 h 440531"/>
              <a:gd name="connsiteX53" fmla="*/ 1576387 w 2343150"/>
              <a:gd name="connsiteY53" fmla="*/ 245269 h 440531"/>
              <a:gd name="connsiteX54" fmla="*/ 1383506 w 2343150"/>
              <a:gd name="connsiteY54" fmla="*/ 266700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43150" h="440531">
                <a:moveTo>
                  <a:pt x="1383506" y="266700"/>
                </a:moveTo>
                <a:lnTo>
                  <a:pt x="997743" y="321469"/>
                </a:lnTo>
                <a:lnTo>
                  <a:pt x="783431" y="357187"/>
                </a:lnTo>
                <a:lnTo>
                  <a:pt x="595312" y="395287"/>
                </a:lnTo>
                <a:lnTo>
                  <a:pt x="492918" y="423862"/>
                </a:lnTo>
                <a:lnTo>
                  <a:pt x="447675" y="435769"/>
                </a:lnTo>
                <a:lnTo>
                  <a:pt x="416718" y="438150"/>
                </a:lnTo>
                <a:lnTo>
                  <a:pt x="381000" y="440531"/>
                </a:lnTo>
                <a:lnTo>
                  <a:pt x="333375" y="433387"/>
                </a:lnTo>
                <a:lnTo>
                  <a:pt x="288131" y="419100"/>
                </a:lnTo>
                <a:lnTo>
                  <a:pt x="240506" y="397669"/>
                </a:lnTo>
                <a:lnTo>
                  <a:pt x="190500" y="364331"/>
                </a:lnTo>
                <a:lnTo>
                  <a:pt x="135731" y="316706"/>
                </a:lnTo>
                <a:lnTo>
                  <a:pt x="69056" y="252412"/>
                </a:lnTo>
                <a:lnTo>
                  <a:pt x="28575" y="204787"/>
                </a:lnTo>
                <a:lnTo>
                  <a:pt x="7143" y="171450"/>
                </a:lnTo>
                <a:lnTo>
                  <a:pt x="0" y="154781"/>
                </a:lnTo>
                <a:lnTo>
                  <a:pt x="0" y="140494"/>
                </a:lnTo>
                <a:lnTo>
                  <a:pt x="2381" y="126206"/>
                </a:lnTo>
                <a:lnTo>
                  <a:pt x="14287" y="116681"/>
                </a:lnTo>
                <a:lnTo>
                  <a:pt x="35718" y="121444"/>
                </a:lnTo>
                <a:lnTo>
                  <a:pt x="61912" y="138112"/>
                </a:lnTo>
                <a:lnTo>
                  <a:pt x="95250" y="161925"/>
                </a:lnTo>
                <a:lnTo>
                  <a:pt x="138112" y="185737"/>
                </a:lnTo>
                <a:lnTo>
                  <a:pt x="188118" y="209550"/>
                </a:lnTo>
                <a:lnTo>
                  <a:pt x="226218" y="221456"/>
                </a:lnTo>
                <a:lnTo>
                  <a:pt x="269081" y="230981"/>
                </a:lnTo>
                <a:lnTo>
                  <a:pt x="321468" y="235744"/>
                </a:lnTo>
                <a:lnTo>
                  <a:pt x="371475" y="238125"/>
                </a:lnTo>
                <a:lnTo>
                  <a:pt x="428625" y="228600"/>
                </a:lnTo>
                <a:lnTo>
                  <a:pt x="650081" y="197644"/>
                </a:lnTo>
                <a:lnTo>
                  <a:pt x="1026318" y="135731"/>
                </a:lnTo>
                <a:lnTo>
                  <a:pt x="1252537" y="95250"/>
                </a:lnTo>
                <a:lnTo>
                  <a:pt x="1562100" y="54769"/>
                </a:lnTo>
                <a:lnTo>
                  <a:pt x="1874043" y="23812"/>
                </a:lnTo>
                <a:lnTo>
                  <a:pt x="1921668" y="9525"/>
                </a:lnTo>
                <a:lnTo>
                  <a:pt x="1964531" y="0"/>
                </a:lnTo>
                <a:lnTo>
                  <a:pt x="2012156" y="0"/>
                </a:lnTo>
                <a:lnTo>
                  <a:pt x="2069306" y="11906"/>
                </a:lnTo>
                <a:lnTo>
                  <a:pt x="2135981" y="35719"/>
                </a:lnTo>
                <a:lnTo>
                  <a:pt x="2205037" y="69056"/>
                </a:lnTo>
                <a:lnTo>
                  <a:pt x="2264568" y="102394"/>
                </a:lnTo>
                <a:lnTo>
                  <a:pt x="2314575" y="138112"/>
                </a:lnTo>
                <a:lnTo>
                  <a:pt x="2324100" y="147637"/>
                </a:lnTo>
                <a:lnTo>
                  <a:pt x="2333625" y="161925"/>
                </a:lnTo>
                <a:lnTo>
                  <a:pt x="2343150" y="195262"/>
                </a:lnTo>
                <a:lnTo>
                  <a:pt x="2338387" y="219075"/>
                </a:lnTo>
                <a:lnTo>
                  <a:pt x="2319337" y="235744"/>
                </a:lnTo>
                <a:lnTo>
                  <a:pt x="2281237" y="245269"/>
                </a:lnTo>
                <a:lnTo>
                  <a:pt x="2238375" y="250031"/>
                </a:lnTo>
                <a:lnTo>
                  <a:pt x="2069306" y="240506"/>
                </a:lnTo>
                <a:lnTo>
                  <a:pt x="1924050" y="233362"/>
                </a:lnTo>
                <a:lnTo>
                  <a:pt x="1745456" y="235744"/>
                </a:lnTo>
                <a:lnTo>
                  <a:pt x="1576387" y="245269"/>
                </a:lnTo>
                <a:lnTo>
                  <a:pt x="1383506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860336A-7029-2E48-B8E5-0DB3E89363E7}"/>
              </a:ext>
            </a:extLst>
          </p:cNvPr>
          <p:cNvSpPr/>
          <p:nvPr/>
        </p:nvSpPr>
        <p:spPr>
          <a:xfrm>
            <a:off x="4141788" y="4122738"/>
            <a:ext cx="1844675" cy="1087437"/>
          </a:xfrm>
          <a:custGeom>
            <a:avLst/>
            <a:gdLst>
              <a:gd name="connsiteX0" fmla="*/ 581025 w 1845469"/>
              <a:gd name="connsiteY0" fmla="*/ 316706 h 1088231"/>
              <a:gd name="connsiteX1" fmla="*/ 76200 w 1845469"/>
              <a:gd name="connsiteY1" fmla="*/ 411956 h 1088231"/>
              <a:gd name="connsiteX2" fmla="*/ 0 w 1845469"/>
              <a:gd name="connsiteY2" fmla="*/ 228600 h 1088231"/>
              <a:gd name="connsiteX3" fmla="*/ 376237 w 1845469"/>
              <a:gd name="connsiteY3" fmla="*/ 171450 h 1088231"/>
              <a:gd name="connsiteX4" fmla="*/ 866775 w 1845469"/>
              <a:gd name="connsiteY4" fmla="*/ 102394 h 1088231"/>
              <a:gd name="connsiteX5" fmla="*/ 1312069 w 1845469"/>
              <a:gd name="connsiteY5" fmla="*/ 45244 h 1088231"/>
              <a:gd name="connsiteX6" fmla="*/ 1347787 w 1845469"/>
              <a:gd name="connsiteY6" fmla="*/ 38100 h 1088231"/>
              <a:gd name="connsiteX7" fmla="*/ 1390650 w 1845469"/>
              <a:gd name="connsiteY7" fmla="*/ 19050 h 1088231"/>
              <a:gd name="connsiteX8" fmla="*/ 1428750 w 1845469"/>
              <a:gd name="connsiteY8" fmla="*/ 2381 h 1088231"/>
              <a:gd name="connsiteX9" fmla="*/ 1445419 w 1845469"/>
              <a:gd name="connsiteY9" fmla="*/ 0 h 1088231"/>
              <a:gd name="connsiteX10" fmla="*/ 1481137 w 1845469"/>
              <a:gd name="connsiteY10" fmla="*/ 9525 h 1088231"/>
              <a:gd name="connsiteX11" fmla="*/ 1545431 w 1845469"/>
              <a:gd name="connsiteY11" fmla="*/ 42862 h 1088231"/>
              <a:gd name="connsiteX12" fmla="*/ 1640681 w 1845469"/>
              <a:gd name="connsiteY12" fmla="*/ 104775 h 1088231"/>
              <a:gd name="connsiteX13" fmla="*/ 1752600 w 1845469"/>
              <a:gd name="connsiteY13" fmla="*/ 183356 h 1088231"/>
              <a:gd name="connsiteX14" fmla="*/ 1783556 w 1845469"/>
              <a:gd name="connsiteY14" fmla="*/ 204787 h 1088231"/>
              <a:gd name="connsiteX15" fmla="*/ 1807369 w 1845469"/>
              <a:gd name="connsiteY15" fmla="*/ 221456 h 1088231"/>
              <a:gd name="connsiteX16" fmla="*/ 1826419 w 1845469"/>
              <a:gd name="connsiteY16" fmla="*/ 247650 h 1088231"/>
              <a:gd name="connsiteX17" fmla="*/ 1838325 w 1845469"/>
              <a:gd name="connsiteY17" fmla="*/ 269081 h 1088231"/>
              <a:gd name="connsiteX18" fmla="*/ 1845469 w 1845469"/>
              <a:gd name="connsiteY18" fmla="*/ 290512 h 1088231"/>
              <a:gd name="connsiteX19" fmla="*/ 1840706 w 1845469"/>
              <a:gd name="connsiteY19" fmla="*/ 319087 h 1088231"/>
              <a:gd name="connsiteX20" fmla="*/ 1826419 w 1845469"/>
              <a:gd name="connsiteY20" fmla="*/ 342900 h 1088231"/>
              <a:gd name="connsiteX21" fmla="*/ 1802606 w 1845469"/>
              <a:gd name="connsiteY21" fmla="*/ 364331 h 1088231"/>
              <a:gd name="connsiteX22" fmla="*/ 1781175 w 1845469"/>
              <a:gd name="connsiteY22" fmla="*/ 381000 h 1088231"/>
              <a:gd name="connsiteX23" fmla="*/ 1769269 w 1845469"/>
              <a:gd name="connsiteY23" fmla="*/ 395287 h 1088231"/>
              <a:gd name="connsiteX24" fmla="*/ 1743075 w 1845469"/>
              <a:gd name="connsiteY24" fmla="*/ 459581 h 1088231"/>
              <a:gd name="connsiteX25" fmla="*/ 1669256 w 1845469"/>
              <a:gd name="connsiteY25" fmla="*/ 659606 h 1088231"/>
              <a:gd name="connsiteX26" fmla="*/ 1576387 w 1845469"/>
              <a:gd name="connsiteY26" fmla="*/ 904875 h 1088231"/>
              <a:gd name="connsiteX27" fmla="*/ 1538287 w 1845469"/>
              <a:gd name="connsiteY27" fmla="*/ 1004887 h 1088231"/>
              <a:gd name="connsiteX28" fmla="*/ 1528762 w 1845469"/>
              <a:gd name="connsiteY28" fmla="*/ 1038225 h 1088231"/>
              <a:gd name="connsiteX29" fmla="*/ 1514475 w 1845469"/>
              <a:gd name="connsiteY29" fmla="*/ 1064419 h 1088231"/>
              <a:gd name="connsiteX30" fmla="*/ 1500187 w 1845469"/>
              <a:gd name="connsiteY30" fmla="*/ 1078706 h 1088231"/>
              <a:gd name="connsiteX31" fmla="*/ 1483519 w 1845469"/>
              <a:gd name="connsiteY31" fmla="*/ 1085850 h 1088231"/>
              <a:gd name="connsiteX32" fmla="*/ 1459706 w 1845469"/>
              <a:gd name="connsiteY32" fmla="*/ 1088231 h 1088231"/>
              <a:gd name="connsiteX33" fmla="*/ 1438275 w 1845469"/>
              <a:gd name="connsiteY33" fmla="*/ 1083469 h 1088231"/>
              <a:gd name="connsiteX34" fmla="*/ 1412081 w 1845469"/>
              <a:gd name="connsiteY34" fmla="*/ 1076325 h 1088231"/>
              <a:gd name="connsiteX35" fmla="*/ 1371600 w 1845469"/>
              <a:gd name="connsiteY35" fmla="*/ 1042987 h 1088231"/>
              <a:gd name="connsiteX36" fmla="*/ 1390650 w 1845469"/>
              <a:gd name="connsiteY36" fmla="*/ 819150 h 1088231"/>
              <a:gd name="connsiteX37" fmla="*/ 1490662 w 1845469"/>
              <a:gd name="connsiteY37" fmla="*/ 366712 h 1088231"/>
              <a:gd name="connsiteX38" fmla="*/ 1500187 w 1845469"/>
              <a:gd name="connsiteY38" fmla="*/ 316706 h 1088231"/>
              <a:gd name="connsiteX39" fmla="*/ 1500187 w 1845469"/>
              <a:gd name="connsiteY39" fmla="*/ 302419 h 1088231"/>
              <a:gd name="connsiteX40" fmla="*/ 1493044 w 1845469"/>
              <a:gd name="connsiteY40" fmla="*/ 278606 h 1088231"/>
              <a:gd name="connsiteX41" fmla="*/ 1476375 w 1845469"/>
              <a:gd name="connsiteY41" fmla="*/ 259556 h 1088231"/>
              <a:gd name="connsiteX42" fmla="*/ 1445419 w 1845469"/>
              <a:gd name="connsiteY42" fmla="*/ 240506 h 1088231"/>
              <a:gd name="connsiteX43" fmla="*/ 1414462 w 1845469"/>
              <a:gd name="connsiteY43" fmla="*/ 226219 h 1088231"/>
              <a:gd name="connsiteX44" fmla="*/ 1383506 w 1845469"/>
              <a:gd name="connsiteY44" fmla="*/ 223837 h 1088231"/>
              <a:gd name="connsiteX45" fmla="*/ 1150144 w 1845469"/>
              <a:gd name="connsiteY45" fmla="*/ 240506 h 1088231"/>
              <a:gd name="connsiteX46" fmla="*/ 783431 w 1845469"/>
              <a:gd name="connsiteY46" fmla="*/ 283369 h 1088231"/>
              <a:gd name="connsiteX47" fmla="*/ 581025 w 1845469"/>
              <a:gd name="connsiteY47" fmla="*/ 316706 h 108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45469" h="1088231">
                <a:moveTo>
                  <a:pt x="581025" y="316706"/>
                </a:moveTo>
                <a:lnTo>
                  <a:pt x="76200" y="411956"/>
                </a:lnTo>
                <a:lnTo>
                  <a:pt x="0" y="228600"/>
                </a:lnTo>
                <a:lnTo>
                  <a:pt x="376237" y="171450"/>
                </a:lnTo>
                <a:lnTo>
                  <a:pt x="866775" y="102394"/>
                </a:lnTo>
                <a:lnTo>
                  <a:pt x="1312069" y="45244"/>
                </a:lnTo>
                <a:lnTo>
                  <a:pt x="1347787" y="38100"/>
                </a:lnTo>
                <a:lnTo>
                  <a:pt x="1390650" y="19050"/>
                </a:lnTo>
                <a:lnTo>
                  <a:pt x="1428750" y="2381"/>
                </a:lnTo>
                <a:lnTo>
                  <a:pt x="1445419" y="0"/>
                </a:lnTo>
                <a:lnTo>
                  <a:pt x="1481137" y="9525"/>
                </a:lnTo>
                <a:lnTo>
                  <a:pt x="1545431" y="42862"/>
                </a:lnTo>
                <a:lnTo>
                  <a:pt x="1640681" y="104775"/>
                </a:lnTo>
                <a:lnTo>
                  <a:pt x="1752600" y="183356"/>
                </a:lnTo>
                <a:lnTo>
                  <a:pt x="1783556" y="204787"/>
                </a:lnTo>
                <a:lnTo>
                  <a:pt x="1807369" y="221456"/>
                </a:lnTo>
                <a:lnTo>
                  <a:pt x="1826419" y="247650"/>
                </a:lnTo>
                <a:lnTo>
                  <a:pt x="1838325" y="269081"/>
                </a:lnTo>
                <a:lnTo>
                  <a:pt x="1845469" y="290512"/>
                </a:lnTo>
                <a:lnTo>
                  <a:pt x="1840706" y="319087"/>
                </a:lnTo>
                <a:lnTo>
                  <a:pt x="1826419" y="342900"/>
                </a:lnTo>
                <a:lnTo>
                  <a:pt x="1802606" y="364331"/>
                </a:lnTo>
                <a:lnTo>
                  <a:pt x="1781175" y="381000"/>
                </a:lnTo>
                <a:cubicBezTo>
                  <a:pt x="1770949" y="393782"/>
                  <a:pt x="1775244" y="389312"/>
                  <a:pt x="1769269" y="395287"/>
                </a:cubicBezTo>
                <a:lnTo>
                  <a:pt x="1743075" y="459581"/>
                </a:lnTo>
                <a:lnTo>
                  <a:pt x="1669256" y="659606"/>
                </a:lnTo>
                <a:lnTo>
                  <a:pt x="1576387" y="904875"/>
                </a:lnTo>
                <a:lnTo>
                  <a:pt x="1538287" y="1004887"/>
                </a:lnTo>
                <a:lnTo>
                  <a:pt x="1528762" y="1038225"/>
                </a:lnTo>
                <a:lnTo>
                  <a:pt x="1514475" y="1064419"/>
                </a:lnTo>
                <a:lnTo>
                  <a:pt x="1500187" y="1078706"/>
                </a:lnTo>
                <a:lnTo>
                  <a:pt x="1483519" y="1085850"/>
                </a:lnTo>
                <a:lnTo>
                  <a:pt x="1459706" y="1088231"/>
                </a:lnTo>
                <a:lnTo>
                  <a:pt x="1438275" y="1083469"/>
                </a:lnTo>
                <a:lnTo>
                  <a:pt x="1412081" y="1076325"/>
                </a:lnTo>
                <a:lnTo>
                  <a:pt x="1371600" y="1042987"/>
                </a:lnTo>
                <a:lnTo>
                  <a:pt x="1390650" y="819150"/>
                </a:lnTo>
                <a:lnTo>
                  <a:pt x="1490662" y="366712"/>
                </a:lnTo>
                <a:lnTo>
                  <a:pt x="1500187" y="316706"/>
                </a:lnTo>
                <a:lnTo>
                  <a:pt x="1500187" y="302419"/>
                </a:lnTo>
                <a:lnTo>
                  <a:pt x="1493044" y="278606"/>
                </a:lnTo>
                <a:lnTo>
                  <a:pt x="1476375" y="259556"/>
                </a:lnTo>
                <a:lnTo>
                  <a:pt x="1445419" y="240506"/>
                </a:lnTo>
                <a:lnTo>
                  <a:pt x="1414462" y="226219"/>
                </a:lnTo>
                <a:lnTo>
                  <a:pt x="1383506" y="223837"/>
                </a:lnTo>
                <a:lnTo>
                  <a:pt x="1150144" y="240506"/>
                </a:lnTo>
                <a:lnTo>
                  <a:pt x="783431" y="283369"/>
                </a:lnTo>
                <a:lnTo>
                  <a:pt x="581025" y="316706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0E82C86-054F-5540-ACC5-1B7C0F95EC7B}"/>
              </a:ext>
            </a:extLst>
          </p:cNvPr>
          <p:cNvSpPr/>
          <p:nvPr/>
        </p:nvSpPr>
        <p:spPr>
          <a:xfrm>
            <a:off x="4332288" y="4938713"/>
            <a:ext cx="1249362" cy="280987"/>
          </a:xfrm>
          <a:custGeom>
            <a:avLst/>
            <a:gdLst>
              <a:gd name="connsiteX0" fmla="*/ 483394 w 1250156"/>
              <a:gd name="connsiteY0" fmla="*/ 240506 h 280987"/>
              <a:gd name="connsiteX1" fmla="*/ 0 w 1250156"/>
              <a:gd name="connsiteY1" fmla="*/ 280987 h 280987"/>
              <a:gd name="connsiteX2" fmla="*/ 0 w 1250156"/>
              <a:gd name="connsiteY2" fmla="*/ 121443 h 280987"/>
              <a:gd name="connsiteX3" fmla="*/ 371475 w 1250156"/>
              <a:gd name="connsiteY3" fmla="*/ 85725 h 280987"/>
              <a:gd name="connsiteX4" fmla="*/ 645319 w 1250156"/>
              <a:gd name="connsiteY4" fmla="*/ 54768 h 280987"/>
              <a:gd name="connsiteX5" fmla="*/ 842962 w 1250156"/>
              <a:gd name="connsiteY5" fmla="*/ 28575 h 280987"/>
              <a:gd name="connsiteX6" fmla="*/ 1026319 w 1250156"/>
              <a:gd name="connsiteY6" fmla="*/ 4762 h 280987"/>
              <a:gd name="connsiteX7" fmla="*/ 1090612 w 1250156"/>
              <a:gd name="connsiteY7" fmla="*/ 0 h 280987"/>
              <a:gd name="connsiteX8" fmla="*/ 1133475 w 1250156"/>
              <a:gd name="connsiteY8" fmla="*/ 2381 h 280987"/>
              <a:gd name="connsiteX9" fmla="*/ 1169194 w 1250156"/>
              <a:gd name="connsiteY9" fmla="*/ 9525 h 280987"/>
              <a:gd name="connsiteX10" fmla="*/ 1235869 w 1250156"/>
              <a:gd name="connsiteY10" fmla="*/ 45243 h 280987"/>
              <a:gd name="connsiteX11" fmla="*/ 1250156 w 1250156"/>
              <a:gd name="connsiteY11" fmla="*/ 226218 h 280987"/>
              <a:gd name="connsiteX12" fmla="*/ 1178719 w 1250156"/>
              <a:gd name="connsiteY12" fmla="*/ 223837 h 280987"/>
              <a:gd name="connsiteX13" fmla="*/ 1150144 w 1250156"/>
              <a:gd name="connsiteY13" fmla="*/ 204787 h 280987"/>
              <a:gd name="connsiteX14" fmla="*/ 1119187 w 1250156"/>
              <a:gd name="connsiteY14" fmla="*/ 190500 h 280987"/>
              <a:gd name="connsiteX15" fmla="*/ 1085850 w 1250156"/>
              <a:gd name="connsiteY15" fmla="*/ 183356 h 280987"/>
              <a:gd name="connsiteX16" fmla="*/ 1035844 w 1250156"/>
              <a:gd name="connsiteY16" fmla="*/ 192881 h 280987"/>
              <a:gd name="connsiteX17" fmla="*/ 483394 w 1250156"/>
              <a:gd name="connsiteY17" fmla="*/ 240506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50156" h="280987">
                <a:moveTo>
                  <a:pt x="483394" y="240506"/>
                </a:moveTo>
                <a:lnTo>
                  <a:pt x="0" y="280987"/>
                </a:lnTo>
                <a:lnTo>
                  <a:pt x="0" y="121443"/>
                </a:lnTo>
                <a:lnTo>
                  <a:pt x="371475" y="85725"/>
                </a:lnTo>
                <a:lnTo>
                  <a:pt x="645319" y="54768"/>
                </a:lnTo>
                <a:lnTo>
                  <a:pt x="842962" y="28575"/>
                </a:lnTo>
                <a:lnTo>
                  <a:pt x="1026319" y="4762"/>
                </a:lnTo>
                <a:lnTo>
                  <a:pt x="1090612" y="0"/>
                </a:lnTo>
                <a:lnTo>
                  <a:pt x="1133475" y="2381"/>
                </a:lnTo>
                <a:lnTo>
                  <a:pt x="1169194" y="9525"/>
                </a:lnTo>
                <a:lnTo>
                  <a:pt x="1235869" y="45243"/>
                </a:lnTo>
                <a:lnTo>
                  <a:pt x="1250156" y="226218"/>
                </a:lnTo>
                <a:lnTo>
                  <a:pt x="1178719" y="223837"/>
                </a:lnTo>
                <a:lnTo>
                  <a:pt x="1150144" y="204787"/>
                </a:lnTo>
                <a:lnTo>
                  <a:pt x="1119187" y="190500"/>
                </a:lnTo>
                <a:lnTo>
                  <a:pt x="1085850" y="183356"/>
                </a:lnTo>
                <a:lnTo>
                  <a:pt x="1035844" y="192881"/>
                </a:lnTo>
                <a:lnTo>
                  <a:pt x="483394" y="240506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F397CF-4931-41BA-B398-8AA5EFC42CA9}"/>
              </a:ext>
            </a:extLst>
          </p:cNvPr>
          <p:cNvGrpSpPr/>
          <p:nvPr/>
        </p:nvGrpSpPr>
        <p:grpSpPr>
          <a:xfrm>
            <a:off x="2732087" y="1606551"/>
            <a:ext cx="3984625" cy="4518025"/>
            <a:chOff x="2884488" y="1787525"/>
            <a:chExt cx="3984625" cy="4518025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0469F032-4B0C-45D9-BF07-5CEB6EDE8EC4}"/>
                </a:ext>
              </a:extLst>
            </p:cNvPr>
            <p:cNvSpPr/>
            <p:nvPr/>
          </p:nvSpPr>
          <p:spPr>
            <a:xfrm>
              <a:off x="4148138" y="2754313"/>
              <a:ext cx="1955800" cy="454025"/>
            </a:xfrm>
            <a:custGeom>
              <a:avLst/>
              <a:gdLst>
                <a:gd name="connsiteX0" fmla="*/ 1304925 w 1955006"/>
                <a:gd name="connsiteY0" fmla="*/ 280988 h 452438"/>
                <a:gd name="connsiteX1" fmla="*/ 1090612 w 1955006"/>
                <a:gd name="connsiteY1" fmla="*/ 316707 h 452438"/>
                <a:gd name="connsiteX2" fmla="*/ 823912 w 1955006"/>
                <a:gd name="connsiteY2" fmla="*/ 359569 h 452438"/>
                <a:gd name="connsiteX3" fmla="*/ 664368 w 1955006"/>
                <a:gd name="connsiteY3" fmla="*/ 404813 h 452438"/>
                <a:gd name="connsiteX4" fmla="*/ 538162 w 1955006"/>
                <a:gd name="connsiteY4" fmla="*/ 438150 h 452438"/>
                <a:gd name="connsiteX5" fmla="*/ 492918 w 1955006"/>
                <a:gd name="connsiteY5" fmla="*/ 447675 h 452438"/>
                <a:gd name="connsiteX6" fmla="*/ 454818 w 1955006"/>
                <a:gd name="connsiteY6" fmla="*/ 452438 h 452438"/>
                <a:gd name="connsiteX7" fmla="*/ 402431 w 1955006"/>
                <a:gd name="connsiteY7" fmla="*/ 450057 h 452438"/>
                <a:gd name="connsiteX8" fmla="*/ 352425 w 1955006"/>
                <a:gd name="connsiteY8" fmla="*/ 442913 h 452438"/>
                <a:gd name="connsiteX9" fmla="*/ 292893 w 1955006"/>
                <a:gd name="connsiteY9" fmla="*/ 426244 h 452438"/>
                <a:gd name="connsiteX10" fmla="*/ 238125 w 1955006"/>
                <a:gd name="connsiteY10" fmla="*/ 404813 h 452438"/>
                <a:gd name="connsiteX11" fmla="*/ 171450 w 1955006"/>
                <a:gd name="connsiteY11" fmla="*/ 366713 h 452438"/>
                <a:gd name="connsiteX12" fmla="*/ 107156 w 1955006"/>
                <a:gd name="connsiteY12" fmla="*/ 319088 h 452438"/>
                <a:gd name="connsiteX13" fmla="*/ 45243 w 1955006"/>
                <a:gd name="connsiteY13" fmla="*/ 264319 h 452438"/>
                <a:gd name="connsiteX14" fmla="*/ 16668 w 1955006"/>
                <a:gd name="connsiteY14" fmla="*/ 235744 h 452438"/>
                <a:gd name="connsiteX15" fmla="*/ 4762 w 1955006"/>
                <a:gd name="connsiteY15" fmla="*/ 216694 h 452438"/>
                <a:gd name="connsiteX16" fmla="*/ 0 w 1955006"/>
                <a:gd name="connsiteY16" fmla="*/ 195263 h 452438"/>
                <a:gd name="connsiteX17" fmla="*/ 2381 w 1955006"/>
                <a:gd name="connsiteY17" fmla="*/ 176213 h 452438"/>
                <a:gd name="connsiteX18" fmla="*/ 11906 w 1955006"/>
                <a:gd name="connsiteY18" fmla="*/ 166688 h 452438"/>
                <a:gd name="connsiteX19" fmla="*/ 30956 w 1955006"/>
                <a:gd name="connsiteY19" fmla="*/ 166688 h 452438"/>
                <a:gd name="connsiteX20" fmla="*/ 54768 w 1955006"/>
                <a:gd name="connsiteY20" fmla="*/ 176213 h 452438"/>
                <a:gd name="connsiteX21" fmla="*/ 85725 w 1955006"/>
                <a:gd name="connsiteY21" fmla="*/ 195263 h 452438"/>
                <a:gd name="connsiteX22" fmla="*/ 126206 w 1955006"/>
                <a:gd name="connsiteY22" fmla="*/ 214313 h 452438"/>
                <a:gd name="connsiteX23" fmla="*/ 176212 w 1955006"/>
                <a:gd name="connsiteY23" fmla="*/ 230982 h 452438"/>
                <a:gd name="connsiteX24" fmla="*/ 240506 w 1955006"/>
                <a:gd name="connsiteY24" fmla="*/ 240507 h 452438"/>
                <a:gd name="connsiteX25" fmla="*/ 330993 w 1955006"/>
                <a:gd name="connsiteY25" fmla="*/ 245269 h 452438"/>
                <a:gd name="connsiteX26" fmla="*/ 385762 w 1955006"/>
                <a:gd name="connsiteY26" fmla="*/ 247650 h 452438"/>
                <a:gd name="connsiteX27" fmla="*/ 457200 w 1955006"/>
                <a:gd name="connsiteY27" fmla="*/ 242888 h 452438"/>
                <a:gd name="connsiteX28" fmla="*/ 645318 w 1955006"/>
                <a:gd name="connsiteY28" fmla="*/ 207169 h 452438"/>
                <a:gd name="connsiteX29" fmla="*/ 847725 w 1955006"/>
                <a:gd name="connsiteY29" fmla="*/ 154782 h 452438"/>
                <a:gd name="connsiteX30" fmla="*/ 1119187 w 1955006"/>
                <a:gd name="connsiteY30" fmla="*/ 109538 h 452438"/>
                <a:gd name="connsiteX31" fmla="*/ 1328737 w 1955006"/>
                <a:gd name="connsiteY31" fmla="*/ 66675 h 452438"/>
                <a:gd name="connsiteX32" fmla="*/ 1431131 w 1955006"/>
                <a:gd name="connsiteY32" fmla="*/ 50007 h 452438"/>
                <a:gd name="connsiteX33" fmla="*/ 1509712 w 1955006"/>
                <a:gd name="connsiteY33" fmla="*/ 38100 h 452438"/>
                <a:gd name="connsiteX34" fmla="*/ 1557337 w 1955006"/>
                <a:gd name="connsiteY34" fmla="*/ 26194 h 452438"/>
                <a:gd name="connsiteX35" fmla="*/ 1626393 w 1955006"/>
                <a:gd name="connsiteY35" fmla="*/ 0 h 452438"/>
                <a:gd name="connsiteX36" fmla="*/ 1666875 w 1955006"/>
                <a:gd name="connsiteY36" fmla="*/ 4763 h 452438"/>
                <a:gd name="connsiteX37" fmla="*/ 1731168 w 1955006"/>
                <a:gd name="connsiteY37" fmla="*/ 23813 h 452438"/>
                <a:gd name="connsiteX38" fmla="*/ 1795462 w 1955006"/>
                <a:gd name="connsiteY38" fmla="*/ 54769 h 452438"/>
                <a:gd name="connsiteX39" fmla="*/ 1864518 w 1955006"/>
                <a:gd name="connsiteY39" fmla="*/ 85725 h 452438"/>
                <a:gd name="connsiteX40" fmla="*/ 1897856 w 1955006"/>
                <a:gd name="connsiteY40" fmla="*/ 114300 h 452438"/>
                <a:gd name="connsiteX41" fmla="*/ 1931193 w 1955006"/>
                <a:gd name="connsiteY41" fmla="*/ 154782 h 452438"/>
                <a:gd name="connsiteX42" fmla="*/ 1945481 w 1955006"/>
                <a:gd name="connsiteY42" fmla="*/ 180975 h 452438"/>
                <a:gd name="connsiteX43" fmla="*/ 1955006 w 1955006"/>
                <a:gd name="connsiteY43" fmla="*/ 207169 h 452438"/>
                <a:gd name="connsiteX44" fmla="*/ 1955006 w 1955006"/>
                <a:gd name="connsiteY44" fmla="*/ 223838 h 452438"/>
                <a:gd name="connsiteX45" fmla="*/ 1945481 w 1955006"/>
                <a:gd name="connsiteY45" fmla="*/ 247650 h 452438"/>
                <a:gd name="connsiteX46" fmla="*/ 1919287 w 1955006"/>
                <a:gd name="connsiteY46" fmla="*/ 271463 h 452438"/>
                <a:gd name="connsiteX47" fmla="*/ 1874043 w 1955006"/>
                <a:gd name="connsiteY47" fmla="*/ 292894 h 452438"/>
                <a:gd name="connsiteX48" fmla="*/ 1831181 w 1955006"/>
                <a:gd name="connsiteY48" fmla="*/ 290513 h 452438"/>
                <a:gd name="connsiteX49" fmla="*/ 1774031 w 1955006"/>
                <a:gd name="connsiteY49" fmla="*/ 283369 h 452438"/>
                <a:gd name="connsiteX50" fmla="*/ 1640681 w 1955006"/>
                <a:gd name="connsiteY50" fmla="*/ 269082 h 452438"/>
                <a:gd name="connsiteX51" fmla="*/ 1473993 w 1955006"/>
                <a:gd name="connsiteY51" fmla="*/ 271463 h 452438"/>
                <a:gd name="connsiteX52" fmla="*/ 1304925 w 1955006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5006" h="452438">
                  <a:moveTo>
                    <a:pt x="1304925" y="280988"/>
                  </a:moveTo>
                  <a:lnTo>
                    <a:pt x="1090612" y="316707"/>
                  </a:lnTo>
                  <a:lnTo>
                    <a:pt x="823912" y="359569"/>
                  </a:lnTo>
                  <a:lnTo>
                    <a:pt x="664368" y="404813"/>
                  </a:lnTo>
                  <a:lnTo>
                    <a:pt x="538162" y="438150"/>
                  </a:lnTo>
                  <a:lnTo>
                    <a:pt x="492918" y="447675"/>
                  </a:lnTo>
                  <a:lnTo>
                    <a:pt x="454818" y="452438"/>
                  </a:lnTo>
                  <a:lnTo>
                    <a:pt x="402431" y="450057"/>
                  </a:lnTo>
                  <a:lnTo>
                    <a:pt x="352425" y="442913"/>
                  </a:lnTo>
                  <a:lnTo>
                    <a:pt x="292893" y="426244"/>
                  </a:lnTo>
                  <a:lnTo>
                    <a:pt x="238125" y="404813"/>
                  </a:lnTo>
                  <a:lnTo>
                    <a:pt x="171450" y="366713"/>
                  </a:lnTo>
                  <a:lnTo>
                    <a:pt x="107156" y="319088"/>
                  </a:lnTo>
                  <a:lnTo>
                    <a:pt x="45243" y="264319"/>
                  </a:lnTo>
                  <a:lnTo>
                    <a:pt x="16668" y="235744"/>
                  </a:lnTo>
                  <a:lnTo>
                    <a:pt x="4762" y="216694"/>
                  </a:lnTo>
                  <a:lnTo>
                    <a:pt x="0" y="195263"/>
                  </a:lnTo>
                  <a:lnTo>
                    <a:pt x="2381" y="176213"/>
                  </a:lnTo>
                  <a:lnTo>
                    <a:pt x="11906" y="166688"/>
                  </a:lnTo>
                  <a:lnTo>
                    <a:pt x="30956" y="166688"/>
                  </a:lnTo>
                  <a:lnTo>
                    <a:pt x="54768" y="176213"/>
                  </a:lnTo>
                  <a:lnTo>
                    <a:pt x="85725" y="195263"/>
                  </a:lnTo>
                  <a:lnTo>
                    <a:pt x="126206" y="214313"/>
                  </a:lnTo>
                  <a:lnTo>
                    <a:pt x="176212" y="230982"/>
                  </a:lnTo>
                  <a:lnTo>
                    <a:pt x="240506" y="240507"/>
                  </a:lnTo>
                  <a:lnTo>
                    <a:pt x="330993" y="245269"/>
                  </a:lnTo>
                  <a:lnTo>
                    <a:pt x="385762" y="247650"/>
                  </a:lnTo>
                  <a:lnTo>
                    <a:pt x="457200" y="242888"/>
                  </a:lnTo>
                  <a:lnTo>
                    <a:pt x="645318" y="207169"/>
                  </a:lnTo>
                  <a:lnTo>
                    <a:pt x="847725" y="154782"/>
                  </a:lnTo>
                  <a:lnTo>
                    <a:pt x="1119187" y="109538"/>
                  </a:lnTo>
                  <a:lnTo>
                    <a:pt x="1328737" y="66675"/>
                  </a:lnTo>
                  <a:lnTo>
                    <a:pt x="1431131" y="50007"/>
                  </a:lnTo>
                  <a:lnTo>
                    <a:pt x="1509712" y="38100"/>
                  </a:lnTo>
                  <a:lnTo>
                    <a:pt x="1557337" y="26194"/>
                  </a:lnTo>
                  <a:lnTo>
                    <a:pt x="1626393" y="0"/>
                  </a:lnTo>
                  <a:lnTo>
                    <a:pt x="1666875" y="4763"/>
                  </a:lnTo>
                  <a:lnTo>
                    <a:pt x="1731168" y="23813"/>
                  </a:lnTo>
                  <a:lnTo>
                    <a:pt x="1795462" y="54769"/>
                  </a:lnTo>
                  <a:lnTo>
                    <a:pt x="1864518" y="85725"/>
                  </a:lnTo>
                  <a:lnTo>
                    <a:pt x="1897856" y="114300"/>
                  </a:lnTo>
                  <a:lnTo>
                    <a:pt x="1931193" y="154782"/>
                  </a:lnTo>
                  <a:lnTo>
                    <a:pt x="1945481" y="180975"/>
                  </a:lnTo>
                  <a:lnTo>
                    <a:pt x="1955006" y="207169"/>
                  </a:lnTo>
                  <a:lnTo>
                    <a:pt x="1955006" y="223838"/>
                  </a:lnTo>
                  <a:lnTo>
                    <a:pt x="1945481" y="247650"/>
                  </a:lnTo>
                  <a:lnTo>
                    <a:pt x="1919287" y="271463"/>
                  </a:lnTo>
                  <a:lnTo>
                    <a:pt x="1874043" y="292894"/>
                  </a:lnTo>
                  <a:lnTo>
                    <a:pt x="1831181" y="290513"/>
                  </a:lnTo>
                  <a:lnTo>
                    <a:pt x="1774031" y="283369"/>
                  </a:lnTo>
                  <a:lnTo>
                    <a:pt x="1640681" y="269082"/>
                  </a:lnTo>
                  <a:lnTo>
                    <a:pt x="1473993" y="271463"/>
                  </a:lnTo>
                  <a:lnTo>
                    <a:pt x="1304925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8E84D134-24C5-4114-8375-51A88B99DB79}"/>
                </a:ext>
              </a:extLst>
            </p:cNvPr>
            <p:cNvSpPr/>
            <p:nvPr/>
          </p:nvSpPr>
          <p:spPr>
            <a:xfrm>
              <a:off x="4046538" y="4400550"/>
              <a:ext cx="515937" cy="1147763"/>
            </a:xfrm>
            <a:custGeom>
              <a:avLst/>
              <a:gdLst>
                <a:gd name="connsiteX0" fmla="*/ 242887 w 516731"/>
                <a:gd name="connsiteY0" fmla="*/ 750094 h 1147763"/>
                <a:gd name="connsiteX1" fmla="*/ 180975 w 516731"/>
                <a:gd name="connsiteY1" fmla="*/ 307181 h 1147763"/>
                <a:gd name="connsiteX2" fmla="*/ 173831 w 516731"/>
                <a:gd name="connsiteY2" fmla="*/ 276225 h 1147763"/>
                <a:gd name="connsiteX3" fmla="*/ 159544 w 516731"/>
                <a:gd name="connsiteY3" fmla="*/ 233363 h 1147763"/>
                <a:gd name="connsiteX4" fmla="*/ 128587 w 516731"/>
                <a:gd name="connsiteY4" fmla="*/ 180975 h 1147763"/>
                <a:gd name="connsiteX5" fmla="*/ 92869 w 516731"/>
                <a:gd name="connsiteY5" fmla="*/ 133350 h 1147763"/>
                <a:gd name="connsiteX6" fmla="*/ 57150 w 516731"/>
                <a:gd name="connsiteY6" fmla="*/ 88106 h 1147763"/>
                <a:gd name="connsiteX7" fmla="*/ 9525 w 516731"/>
                <a:gd name="connsiteY7" fmla="*/ 45244 h 1147763"/>
                <a:gd name="connsiteX8" fmla="*/ 0 w 516731"/>
                <a:gd name="connsiteY8" fmla="*/ 30956 h 1147763"/>
                <a:gd name="connsiteX9" fmla="*/ 2381 w 516731"/>
                <a:gd name="connsiteY9" fmla="*/ 16669 h 1147763"/>
                <a:gd name="connsiteX10" fmla="*/ 11906 w 516731"/>
                <a:gd name="connsiteY10" fmla="*/ 4763 h 1147763"/>
                <a:gd name="connsiteX11" fmla="*/ 30956 w 516731"/>
                <a:gd name="connsiteY11" fmla="*/ 0 h 1147763"/>
                <a:gd name="connsiteX12" fmla="*/ 59531 w 516731"/>
                <a:gd name="connsiteY12" fmla="*/ 0 h 1147763"/>
                <a:gd name="connsiteX13" fmla="*/ 104775 w 516731"/>
                <a:gd name="connsiteY13" fmla="*/ 4763 h 1147763"/>
                <a:gd name="connsiteX14" fmla="*/ 159544 w 516731"/>
                <a:gd name="connsiteY14" fmla="*/ 23813 h 1147763"/>
                <a:gd name="connsiteX15" fmla="*/ 214312 w 516731"/>
                <a:gd name="connsiteY15" fmla="*/ 50006 h 1147763"/>
                <a:gd name="connsiteX16" fmla="*/ 304800 w 516731"/>
                <a:gd name="connsiteY16" fmla="*/ 97631 h 1147763"/>
                <a:gd name="connsiteX17" fmla="*/ 333375 w 516731"/>
                <a:gd name="connsiteY17" fmla="*/ 114300 h 1147763"/>
                <a:gd name="connsiteX18" fmla="*/ 383381 w 516731"/>
                <a:gd name="connsiteY18" fmla="*/ 278606 h 1147763"/>
                <a:gd name="connsiteX19" fmla="*/ 428625 w 516731"/>
                <a:gd name="connsiteY19" fmla="*/ 481013 h 1147763"/>
                <a:gd name="connsiteX20" fmla="*/ 464344 w 516731"/>
                <a:gd name="connsiteY20" fmla="*/ 671513 h 1147763"/>
                <a:gd name="connsiteX21" fmla="*/ 500062 w 516731"/>
                <a:gd name="connsiteY21" fmla="*/ 831056 h 1147763"/>
                <a:gd name="connsiteX22" fmla="*/ 516731 w 516731"/>
                <a:gd name="connsiteY22" fmla="*/ 971550 h 1147763"/>
                <a:gd name="connsiteX23" fmla="*/ 516731 w 516731"/>
                <a:gd name="connsiteY23" fmla="*/ 1035844 h 1147763"/>
                <a:gd name="connsiteX24" fmla="*/ 507206 w 516731"/>
                <a:gd name="connsiteY24" fmla="*/ 1085850 h 1147763"/>
                <a:gd name="connsiteX25" fmla="*/ 488156 w 516731"/>
                <a:gd name="connsiteY25" fmla="*/ 1119188 h 1147763"/>
                <a:gd name="connsiteX26" fmla="*/ 471487 w 516731"/>
                <a:gd name="connsiteY26" fmla="*/ 1135856 h 1147763"/>
                <a:gd name="connsiteX27" fmla="*/ 452437 w 516731"/>
                <a:gd name="connsiteY27" fmla="*/ 1145381 h 1147763"/>
                <a:gd name="connsiteX28" fmla="*/ 433387 w 516731"/>
                <a:gd name="connsiteY28" fmla="*/ 1147763 h 1147763"/>
                <a:gd name="connsiteX29" fmla="*/ 402431 w 516731"/>
                <a:gd name="connsiteY29" fmla="*/ 1145381 h 1147763"/>
                <a:gd name="connsiteX30" fmla="*/ 378619 w 516731"/>
                <a:gd name="connsiteY30" fmla="*/ 1135856 h 1147763"/>
                <a:gd name="connsiteX31" fmla="*/ 359569 w 516731"/>
                <a:gd name="connsiteY31" fmla="*/ 1123950 h 1147763"/>
                <a:gd name="connsiteX32" fmla="*/ 338137 w 516731"/>
                <a:gd name="connsiteY32" fmla="*/ 1102519 h 1147763"/>
                <a:gd name="connsiteX33" fmla="*/ 292894 w 516731"/>
                <a:gd name="connsiteY33" fmla="*/ 1031081 h 1147763"/>
                <a:gd name="connsiteX34" fmla="*/ 269081 w 516731"/>
                <a:gd name="connsiteY34" fmla="*/ 978694 h 1147763"/>
                <a:gd name="connsiteX35" fmla="*/ 257175 w 516731"/>
                <a:gd name="connsiteY35" fmla="*/ 931069 h 1147763"/>
                <a:gd name="connsiteX36" fmla="*/ 252412 w 516731"/>
                <a:gd name="connsiteY36" fmla="*/ 885825 h 1147763"/>
                <a:gd name="connsiteX37" fmla="*/ 242887 w 516731"/>
                <a:gd name="connsiteY37" fmla="*/ 750094 h 114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1" h="1147763">
                  <a:moveTo>
                    <a:pt x="242887" y="750094"/>
                  </a:moveTo>
                  <a:lnTo>
                    <a:pt x="180975" y="307181"/>
                  </a:lnTo>
                  <a:lnTo>
                    <a:pt x="173831" y="276225"/>
                  </a:lnTo>
                  <a:lnTo>
                    <a:pt x="159544" y="233363"/>
                  </a:lnTo>
                  <a:lnTo>
                    <a:pt x="128587" y="180975"/>
                  </a:lnTo>
                  <a:lnTo>
                    <a:pt x="92869" y="133350"/>
                  </a:lnTo>
                  <a:lnTo>
                    <a:pt x="57150" y="88106"/>
                  </a:lnTo>
                  <a:lnTo>
                    <a:pt x="9525" y="45244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9531" y="0"/>
                  </a:lnTo>
                  <a:lnTo>
                    <a:pt x="104775" y="4763"/>
                  </a:lnTo>
                  <a:lnTo>
                    <a:pt x="159544" y="23813"/>
                  </a:lnTo>
                  <a:lnTo>
                    <a:pt x="214312" y="50006"/>
                  </a:lnTo>
                  <a:lnTo>
                    <a:pt x="304800" y="97631"/>
                  </a:lnTo>
                  <a:lnTo>
                    <a:pt x="333375" y="114300"/>
                  </a:lnTo>
                  <a:lnTo>
                    <a:pt x="383381" y="278606"/>
                  </a:lnTo>
                  <a:lnTo>
                    <a:pt x="428625" y="481013"/>
                  </a:lnTo>
                  <a:lnTo>
                    <a:pt x="464344" y="671513"/>
                  </a:lnTo>
                  <a:lnTo>
                    <a:pt x="500062" y="831056"/>
                  </a:lnTo>
                  <a:lnTo>
                    <a:pt x="516731" y="971550"/>
                  </a:lnTo>
                  <a:lnTo>
                    <a:pt x="516731" y="1035844"/>
                  </a:lnTo>
                  <a:lnTo>
                    <a:pt x="507206" y="1085850"/>
                  </a:lnTo>
                  <a:lnTo>
                    <a:pt x="488156" y="1119188"/>
                  </a:lnTo>
                  <a:lnTo>
                    <a:pt x="471487" y="1135856"/>
                  </a:lnTo>
                  <a:lnTo>
                    <a:pt x="452437" y="1145381"/>
                  </a:lnTo>
                  <a:lnTo>
                    <a:pt x="433387" y="1147763"/>
                  </a:lnTo>
                  <a:lnTo>
                    <a:pt x="402431" y="1145381"/>
                  </a:lnTo>
                  <a:lnTo>
                    <a:pt x="378619" y="1135856"/>
                  </a:lnTo>
                  <a:lnTo>
                    <a:pt x="359569" y="1123950"/>
                  </a:lnTo>
                  <a:lnTo>
                    <a:pt x="338137" y="1102519"/>
                  </a:lnTo>
                  <a:lnTo>
                    <a:pt x="292894" y="1031081"/>
                  </a:lnTo>
                  <a:lnTo>
                    <a:pt x="269081" y="978694"/>
                  </a:lnTo>
                  <a:lnTo>
                    <a:pt x="257175" y="931069"/>
                  </a:lnTo>
                  <a:lnTo>
                    <a:pt x="252412" y="885825"/>
                  </a:lnTo>
                  <a:lnTo>
                    <a:pt x="242887" y="750094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1FD9406B-4E5F-45A7-8A8E-D93FA65D28DC}"/>
                </a:ext>
              </a:extLst>
            </p:cNvPr>
            <p:cNvSpPr/>
            <p:nvPr/>
          </p:nvSpPr>
          <p:spPr>
            <a:xfrm rot="16200000">
              <a:off x="1235075" y="3554413"/>
              <a:ext cx="4219575" cy="920750"/>
            </a:xfrm>
            <a:custGeom>
              <a:avLst/>
              <a:gdLst>
                <a:gd name="connsiteX0" fmla="*/ 2626694 w 4218950"/>
                <a:gd name="connsiteY0" fmla="*/ 896748 h 921461"/>
                <a:gd name="connsiteX1" fmla="*/ 2312479 w 4218950"/>
                <a:gd name="connsiteY1" fmla="*/ 879095 h 921461"/>
                <a:gd name="connsiteX2" fmla="*/ 2054752 w 4218950"/>
                <a:gd name="connsiteY2" fmla="*/ 854382 h 921461"/>
                <a:gd name="connsiteX3" fmla="*/ 1811148 w 4218950"/>
                <a:gd name="connsiteY3" fmla="*/ 822607 h 921461"/>
                <a:gd name="connsiteX4" fmla="*/ 1652275 w 4218950"/>
                <a:gd name="connsiteY4" fmla="*/ 794363 h 921461"/>
                <a:gd name="connsiteX5" fmla="*/ 1475750 w 4218950"/>
                <a:gd name="connsiteY5" fmla="*/ 755528 h 921461"/>
                <a:gd name="connsiteX6" fmla="*/ 1331000 w 4218950"/>
                <a:gd name="connsiteY6" fmla="*/ 713162 h 921461"/>
                <a:gd name="connsiteX7" fmla="*/ 1196840 w 4218950"/>
                <a:gd name="connsiteY7" fmla="*/ 670795 h 921461"/>
                <a:gd name="connsiteX8" fmla="*/ 995602 w 4218950"/>
                <a:gd name="connsiteY8" fmla="*/ 600185 h 921461"/>
                <a:gd name="connsiteX9" fmla="*/ 847321 w 4218950"/>
                <a:gd name="connsiteY9" fmla="*/ 540167 h 921461"/>
                <a:gd name="connsiteX10" fmla="*/ 691979 w 4218950"/>
                <a:gd name="connsiteY10" fmla="*/ 473087 h 921461"/>
                <a:gd name="connsiteX11" fmla="*/ 540167 w 4218950"/>
                <a:gd name="connsiteY11" fmla="*/ 395416 h 921461"/>
                <a:gd name="connsiteX12" fmla="*/ 420130 w 4218950"/>
                <a:gd name="connsiteY12" fmla="*/ 328337 h 921461"/>
                <a:gd name="connsiteX13" fmla="*/ 243605 w 4218950"/>
                <a:gd name="connsiteY13" fmla="*/ 218891 h 921461"/>
                <a:gd name="connsiteX14" fmla="*/ 84732 w 4218950"/>
                <a:gd name="connsiteY14" fmla="*/ 105915 h 921461"/>
                <a:gd name="connsiteX15" fmla="*/ 14122 w 4218950"/>
                <a:gd name="connsiteY15" fmla="*/ 52958 h 921461"/>
                <a:gd name="connsiteX16" fmla="*/ 0 w 4218950"/>
                <a:gd name="connsiteY16" fmla="*/ 28244 h 921461"/>
                <a:gd name="connsiteX17" fmla="*/ 3531 w 4218950"/>
                <a:gd name="connsiteY17" fmla="*/ 7061 h 921461"/>
                <a:gd name="connsiteX18" fmla="*/ 14122 w 4218950"/>
                <a:gd name="connsiteY18" fmla="*/ 0 h 921461"/>
                <a:gd name="connsiteX19" fmla="*/ 45897 w 4218950"/>
                <a:gd name="connsiteY19" fmla="*/ 7061 h 921461"/>
                <a:gd name="connsiteX20" fmla="*/ 197708 w 4218950"/>
                <a:gd name="connsiteY20" fmla="*/ 84732 h 921461"/>
                <a:gd name="connsiteX21" fmla="*/ 391886 w 4218950"/>
                <a:gd name="connsiteY21" fmla="*/ 172995 h 921461"/>
                <a:gd name="connsiteX22" fmla="*/ 610777 w 4218950"/>
                <a:gd name="connsiteY22" fmla="*/ 264788 h 921461"/>
                <a:gd name="connsiteX23" fmla="*/ 734345 w 4218950"/>
                <a:gd name="connsiteY23" fmla="*/ 310684 h 921461"/>
                <a:gd name="connsiteX24" fmla="*/ 903809 w 4218950"/>
                <a:gd name="connsiteY24" fmla="*/ 363642 h 921461"/>
                <a:gd name="connsiteX25" fmla="*/ 1090925 w 4218950"/>
                <a:gd name="connsiteY25" fmla="*/ 416599 h 921461"/>
                <a:gd name="connsiteX26" fmla="*/ 1281572 w 4218950"/>
                <a:gd name="connsiteY26" fmla="*/ 458965 h 921461"/>
                <a:gd name="connsiteX27" fmla="*/ 1503994 w 4218950"/>
                <a:gd name="connsiteY27" fmla="*/ 497801 h 921461"/>
                <a:gd name="connsiteX28" fmla="*/ 1818209 w 4218950"/>
                <a:gd name="connsiteY28" fmla="*/ 540167 h 921461"/>
                <a:gd name="connsiteX29" fmla="*/ 2181850 w 4218950"/>
                <a:gd name="connsiteY29" fmla="*/ 575472 h 921461"/>
                <a:gd name="connsiteX30" fmla="*/ 2654938 w 4218950"/>
                <a:gd name="connsiteY30" fmla="*/ 607246 h 921461"/>
                <a:gd name="connsiteX31" fmla="*/ 3152739 w 4218950"/>
                <a:gd name="connsiteY31" fmla="*/ 624899 h 921461"/>
                <a:gd name="connsiteX32" fmla="*/ 3590521 w 4218950"/>
                <a:gd name="connsiteY32" fmla="*/ 628429 h 921461"/>
                <a:gd name="connsiteX33" fmla="*/ 3820003 w 4218950"/>
                <a:gd name="connsiteY33" fmla="*/ 631960 h 921461"/>
                <a:gd name="connsiteX34" fmla="*/ 3862369 w 4218950"/>
                <a:gd name="connsiteY34" fmla="*/ 624899 h 921461"/>
                <a:gd name="connsiteX35" fmla="*/ 3925918 w 4218950"/>
                <a:gd name="connsiteY35" fmla="*/ 607246 h 921461"/>
                <a:gd name="connsiteX36" fmla="*/ 3982406 w 4218950"/>
                <a:gd name="connsiteY36" fmla="*/ 579002 h 921461"/>
                <a:gd name="connsiteX37" fmla="*/ 4031833 w 4218950"/>
                <a:gd name="connsiteY37" fmla="*/ 543697 h 921461"/>
                <a:gd name="connsiteX38" fmla="*/ 4084791 w 4218950"/>
                <a:gd name="connsiteY38" fmla="*/ 494270 h 921461"/>
                <a:gd name="connsiteX39" fmla="*/ 4130688 w 4218950"/>
                <a:gd name="connsiteY39" fmla="*/ 448374 h 921461"/>
                <a:gd name="connsiteX40" fmla="*/ 4165993 w 4218950"/>
                <a:gd name="connsiteY40" fmla="*/ 423660 h 921461"/>
                <a:gd name="connsiteX41" fmla="*/ 4190706 w 4218950"/>
                <a:gd name="connsiteY41" fmla="*/ 413069 h 921461"/>
                <a:gd name="connsiteX42" fmla="*/ 4201298 w 4218950"/>
                <a:gd name="connsiteY42" fmla="*/ 413069 h 921461"/>
                <a:gd name="connsiteX43" fmla="*/ 4211889 w 4218950"/>
                <a:gd name="connsiteY43" fmla="*/ 420130 h 921461"/>
                <a:gd name="connsiteX44" fmla="*/ 4218950 w 4218950"/>
                <a:gd name="connsiteY44" fmla="*/ 437782 h 921461"/>
                <a:gd name="connsiteX45" fmla="*/ 4218950 w 4218950"/>
                <a:gd name="connsiteY45" fmla="*/ 494270 h 921461"/>
                <a:gd name="connsiteX46" fmla="*/ 4208359 w 4218950"/>
                <a:gd name="connsiteY46" fmla="*/ 543697 h 921461"/>
                <a:gd name="connsiteX47" fmla="*/ 4187176 w 4218950"/>
                <a:gd name="connsiteY47" fmla="*/ 603716 h 921461"/>
                <a:gd name="connsiteX48" fmla="*/ 4134218 w 4218950"/>
                <a:gd name="connsiteY48" fmla="*/ 709631 h 921461"/>
                <a:gd name="connsiteX49" fmla="*/ 4017711 w 4218950"/>
                <a:gd name="connsiteY49" fmla="*/ 907339 h 921461"/>
                <a:gd name="connsiteX50" fmla="*/ 3759985 w 4218950"/>
                <a:gd name="connsiteY50" fmla="*/ 921461 h 921461"/>
                <a:gd name="connsiteX51" fmla="*/ 3353977 w 4218950"/>
                <a:gd name="connsiteY51" fmla="*/ 921461 h 921461"/>
                <a:gd name="connsiteX52" fmla="*/ 3046823 w 4218950"/>
                <a:gd name="connsiteY52" fmla="*/ 917931 h 921461"/>
                <a:gd name="connsiteX53" fmla="*/ 2898542 w 4218950"/>
                <a:gd name="connsiteY53" fmla="*/ 914400 h 921461"/>
                <a:gd name="connsiteX54" fmla="*/ 2626694 w 4218950"/>
                <a:gd name="connsiteY54" fmla="*/ 896748 h 921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18950" h="921461">
                  <a:moveTo>
                    <a:pt x="2626694" y="896748"/>
                  </a:moveTo>
                  <a:lnTo>
                    <a:pt x="2312479" y="879095"/>
                  </a:lnTo>
                  <a:lnTo>
                    <a:pt x="2054752" y="854382"/>
                  </a:lnTo>
                  <a:lnTo>
                    <a:pt x="1811148" y="822607"/>
                  </a:lnTo>
                  <a:lnTo>
                    <a:pt x="1652275" y="794363"/>
                  </a:lnTo>
                  <a:lnTo>
                    <a:pt x="1475750" y="755528"/>
                  </a:lnTo>
                  <a:lnTo>
                    <a:pt x="1331000" y="713162"/>
                  </a:lnTo>
                  <a:lnTo>
                    <a:pt x="1196840" y="670795"/>
                  </a:lnTo>
                  <a:lnTo>
                    <a:pt x="995602" y="600185"/>
                  </a:lnTo>
                  <a:lnTo>
                    <a:pt x="847321" y="540167"/>
                  </a:lnTo>
                  <a:lnTo>
                    <a:pt x="691979" y="473087"/>
                  </a:lnTo>
                  <a:lnTo>
                    <a:pt x="540167" y="395416"/>
                  </a:lnTo>
                  <a:lnTo>
                    <a:pt x="420130" y="328337"/>
                  </a:lnTo>
                  <a:lnTo>
                    <a:pt x="243605" y="218891"/>
                  </a:lnTo>
                  <a:lnTo>
                    <a:pt x="84732" y="105915"/>
                  </a:lnTo>
                  <a:lnTo>
                    <a:pt x="14122" y="52958"/>
                  </a:lnTo>
                  <a:lnTo>
                    <a:pt x="0" y="28244"/>
                  </a:lnTo>
                  <a:lnTo>
                    <a:pt x="3531" y="7061"/>
                  </a:lnTo>
                  <a:lnTo>
                    <a:pt x="14122" y="0"/>
                  </a:lnTo>
                  <a:lnTo>
                    <a:pt x="45897" y="7061"/>
                  </a:lnTo>
                  <a:lnTo>
                    <a:pt x="197708" y="84732"/>
                  </a:lnTo>
                  <a:lnTo>
                    <a:pt x="391886" y="172995"/>
                  </a:lnTo>
                  <a:lnTo>
                    <a:pt x="610777" y="264788"/>
                  </a:lnTo>
                  <a:lnTo>
                    <a:pt x="734345" y="310684"/>
                  </a:lnTo>
                  <a:lnTo>
                    <a:pt x="903809" y="363642"/>
                  </a:lnTo>
                  <a:lnTo>
                    <a:pt x="1090925" y="416599"/>
                  </a:lnTo>
                  <a:lnTo>
                    <a:pt x="1281572" y="458965"/>
                  </a:lnTo>
                  <a:lnTo>
                    <a:pt x="1503994" y="497801"/>
                  </a:lnTo>
                  <a:lnTo>
                    <a:pt x="1818209" y="540167"/>
                  </a:lnTo>
                  <a:lnTo>
                    <a:pt x="2181850" y="575472"/>
                  </a:lnTo>
                  <a:lnTo>
                    <a:pt x="2654938" y="607246"/>
                  </a:lnTo>
                  <a:lnTo>
                    <a:pt x="3152739" y="624899"/>
                  </a:lnTo>
                  <a:lnTo>
                    <a:pt x="3590521" y="628429"/>
                  </a:lnTo>
                  <a:lnTo>
                    <a:pt x="3820003" y="631960"/>
                  </a:lnTo>
                  <a:lnTo>
                    <a:pt x="3862369" y="624899"/>
                  </a:lnTo>
                  <a:lnTo>
                    <a:pt x="3925918" y="607246"/>
                  </a:lnTo>
                  <a:lnTo>
                    <a:pt x="3982406" y="579002"/>
                  </a:lnTo>
                  <a:lnTo>
                    <a:pt x="4031833" y="543697"/>
                  </a:lnTo>
                  <a:lnTo>
                    <a:pt x="4084791" y="494270"/>
                  </a:lnTo>
                  <a:lnTo>
                    <a:pt x="4130688" y="448374"/>
                  </a:lnTo>
                  <a:lnTo>
                    <a:pt x="4165993" y="423660"/>
                  </a:lnTo>
                  <a:lnTo>
                    <a:pt x="4190706" y="413069"/>
                  </a:lnTo>
                  <a:lnTo>
                    <a:pt x="4201298" y="413069"/>
                  </a:lnTo>
                  <a:lnTo>
                    <a:pt x="4211889" y="420130"/>
                  </a:lnTo>
                  <a:lnTo>
                    <a:pt x="4218950" y="437782"/>
                  </a:lnTo>
                  <a:lnTo>
                    <a:pt x="4218950" y="494270"/>
                  </a:lnTo>
                  <a:lnTo>
                    <a:pt x="4208359" y="543697"/>
                  </a:lnTo>
                  <a:lnTo>
                    <a:pt x="4187176" y="603716"/>
                  </a:lnTo>
                  <a:lnTo>
                    <a:pt x="4134218" y="709631"/>
                  </a:lnTo>
                  <a:lnTo>
                    <a:pt x="4017711" y="907339"/>
                  </a:lnTo>
                  <a:lnTo>
                    <a:pt x="3759985" y="921461"/>
                  </a:lnTo>
                  <a:lnTo>
                    <a:pt x="3353977" y="921461"/>
                  </a:lnTo>
                  <a:lnTo>
                    <a:pt x="3046823" y="917931"/>
                  </a:lnTo>
                  <a:lnTo>
                    <a:pt x="2898542" y="914400"/>
                  </a:lnTo>
                  <a:lnTo>
                    <a:pt x="2626694" y="89674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36E36F08-AA3D-41F2-B29A-869B54D3C839}"/>
                </a:ext>
              </a:extLst>
            </p:cNvPr>
            <p:cNvSpPr/>
            <p:nvPr/>
          </p:nvSpPr>
          <p:spPr>
            <a:xfrm rot="16200000">
              <a:off x="2998788" y="2435225"/>
              <a:ext cx="4518025" cy="3222625"/>
            </a:xfrm>
            <a:custGeom>
              <a:avLst/>
              <a:gdLst>
                <a:gd name="connsiteX0" fmla="*/ 1874313 w 4518212"/>
                <a:gd name="connsiteY0" fmla="*/ 3127993 h 3223156"/>
                <a:gd name="connsiteX1" fmla="*/ 1477107 w 4518212"/>
                <a:gd name="connsiteY1" fmla="*/ 3140405 h 3223156"/>
                <a:gd name="connsiteX2" fmla="*/ 1179203 w 4518212"/>
                <a:gd name="connsiteY2" fmla="*/ 3152818 h 3223156"/>
                <a:gd name="connsiteX3" fmla="*/ 1005426 w 4518212"/>
                <a:gd name="connsiteY3" fmla="*/ 3161093 h 3223156"/>
                <a:gd name="connsiteX4" fmla="*/ 860612 w 4518212"/>
                <a:gd name="connsiteY4" fmla="*/ 3169368 h 3223156"/>
                <a:gd name="connsiteX5" fmla="*/ 728210 w 4518212"/>
                <a:gd name="connsiteY5" fmla="*/ 3177643 h 3223156"/>
                <a:gd name="connsiteX6" fmla="*/ 608221 w 4518212"/>
                <a:gd name="connsiteY6" fmla="*/ 3194194 h 3223156"/>
                <a:gd name="connsiteX7" fmla="*/ 517194 w 4518212"/>
                <a:gd name="connsiteY7" fmla="*/ 3177643 h 3223156"/>
                <a:gd name="connsiteX8" fmla="*/ 397205 w 4518212"/>
                <a:gd name="connsiteY8" fmla="*/ 3152818 h 3223156"/>
                <a:gd name="connsiteX9" fmla="*/ 310316 w 4518212"/>
                <a:gd name="connsiteY9" fmla="*/ 3123855 h 3223156"/>
                <a:gd name="connsiteX10" fmla="*/ 153089 w 4518212"/>
                <a:gd name="connsiteY10" fmla="*/ 3065929 h 3223156"/>
                <a:gd name="connsiteX11" fmla="*/ 70338 w 4518212"/>
                <a:gd name="connsiteY11" fmla="*/ 3028691 h 3223156"/>
                <a:gd name="connsiteX12" fmla="*/ 33100 w 4518212"/>
                <a:gd name="connsiteY12" fmla="*/ 3012141 h 3223156"/>
                <a:gd name="connsiteX13" fmla="*/ 16550 w 4518212"/>
                <a:gd name="connsiteY13" fmla="*/ 2999728 h 3223156"/>
                <a:gd name="connsiteX14" fmla="*/ 0 w 4518212"/>
                <a:gd name="connsiteY14" fmla="*/ 2974903 h 3223156"/>
                <a:gd name="connsiteX15" fmla="*/ 0 w 4518212"/>
                <a:gd name="connsiteY15" fmla="*/ 2941803 h 3223156"/>
                <a:gd name="connsiteX16" fmla="*/ 8275 w 4518212"/>
                <a:gd name="connsiteY16" fmla="*/ 2916977 h 3223156"/>
                <a:gd name="connsiteX17" fmla="*/ 33100 w 4518212"/>
                <a:gd name="connsiteY17" fmla="*/ 2888014 h 3223156"/>
                <a:gd name="connsiteX18" fmla="*/ 124126 w 4518212"/>
                <a:gd name="connsiteY18" fmla="*/ 2842501 h 3223156"/>
                <a:gd name="connsiteX19" fmla="*/ 231703 w 4518212"/>
                <a:gd name="connsiteY19" fmla="*/ 2788713 h 3223156"/>
                <a:gd name="connsiteX20" fmla="*/ 711659 w 4518212"/>
                <a:gd name="connsiteY20" fmla="*/ 2900427 h 3223156"/>
                <a:gd name="connsiteX21" fmla="*/ 790273 w 4518212"/>
                <a:gd name="connsiteY21" fmla="*/ 2904565 h 3223156"/>
                <a:gd name="connsiteX22" fmla="*/ 1369531 w 4518212"/>
                <a:gd name="connsiteY22" fmla="*/ 2896289 h 3223156"/>
                <a:gd name="connsiteX23" fmla="*/ 2283931 w 4518212"/>
                <a:gd name="connsiteY23" fmla="*/ 2879739 h 3223156"/>
                <a:gd name="connsiteX24" fmla="*/ 3127993 w 4518212"/>
                <a:gd name="connsiteY24" fmla="*/ 2871464 h 3223156"/>
                <a:gd name="connsiteX25" fmla="*/ 3682425 w 4518212"/>
                <a:gd name="connsiteY25" fmla="*/ 2863189 h 3223156"/>
                <a:gd name="connsiteX26" fmla="*/ 4100318 w 4518212"/>
                <a:gd name="connsiteY26" fmla="*/ 2859051 h 3223156"/>
                <a:gd name="connsiteX27" fmla="*/ 4158244 w 4518212"/>
                <a:gd name="connsiteY27" fmla="*/ 2854914 h 3223156"/>
                <a:gd name="connsiteX28" fmla="*/ 4203757 w 4518212"/>
                <a:gd name="connsiteY28" fmla="*/ 2842501 h 3223156"/>
                <a:gd name="connsiteX29" fmla="*/ 4228583 w 4518212"/>
                <a:gd name="connsiteY29" fmla="*/ 2821813 h 3223156"/>
                <a:gd name="connsiteX30" fmla="*/ 4257545 w 4518212"/>
                <a:gd name="connsiteY30" fmla="*/ 2784575 h 3223156"/>
                <a:gd name="connsiteX31" fmla="*/ 4269958 w 4518212"/>
                <a:gd name="connsiteY31" fmla="*/ 2743200 h 3223156"/>
                <a:gd name="connsiteX32" fmla="*/ 4269958 w 4518212"/>
                <a:gd name="connsiteY32" fmla="*/ 2660449 h 3223156"/>
                <a:gd name="connsiteX33" fmla="*/ 4232720 w 4518212"/>
                <a:gd name="connsiteY33" fmla="*/ 2416333 h 3223156"/>
                <a:gd name="connsiteX34" fmla="*/ 4170657 w 4518212"/>
                <a:gd name="connsiteY34" fmla="*/ 1899138 h 3223156"/>
                <a:gd name="connsiteX35" fmla="*/ 4096181 w 4518212"/>
                <a:gd name="connsiteY35" fmla="*/ 1228854 h 3223156"/>
                <a:gd name="connsiteX36" fmla="*/ 4058943 w 4518212"/>
                <a:gd name="connsiteY36" fmla="*/ 699247 h 3223156"/>
                <a:gd name="connsiteX37" fmla="*/ 4038255 w 4518212"/>
                <a:gd name="connsiteY37" fmla="*/ 314454 h 3223156"/>
                <a:gd name="connsiteX38" fmla="*/ 4042393 w 4518212"/>
                <a:gd name="connsiteY38" fmla="*/ 103439 h 3223156"/>
                <a:gd name="connsiteX39" fmla="*/ 4216170 w 4518212"/>
                <a:gd name="connsiteY39" fmla="*/ 0 h 3223156"/>
                <a:gd name="connsiteX40" fmla="*/ 4224445 w 4518212"/>
                <a:gd name="connsiteY40" fmla="*/ 297904 h 3223156"/>
                <a:gd name="connsiteX41" fmla="*/ 4236858 w 4518212"/>
                <a:gd name="connsiteY41" fmla="*/ 587533 h 3223156"/>
                <a:gd name="connsiteX42" fmla="*/ 4261683 w 4518212"/>
                <a:gd name="connsiteY42" fmla="*/ 877162 h 3223156"/>
                <a:gd name="connsiteX43" fmla="*/ 4303059 w 4518212"/>
                <a:gd name="connsiteY43" fmla="*/ 1328156 h 3223156"/>
                <a:gd name="connsiteX44" fmla="*/ 4344434 w 4518212"/>
                <a:gd name="connsiteY44" fmla="*/ 1692261 h 3223156"/>
                <a:gd name="connsiteX45" fmla="*/ 4381672 w 4518212"/>
                <a:gd name="connsiteY45" fmla="*/ 2014990 h 3223156"/>
                <a:gd name="connsiteX46" fmla="*/ 4414773 w 4518212"/>
                <a:gd name="connsiteY46" fmla="*/ 2292206 h 3223156"/>
                <a:gd name="connsiteX47" fmla="*/ 4460286 w 4518212"/>
                <a:gd name="connsiteY47" fmla="*/ 2681137 h 3223156"/>
                <a:gd name="connsiteX48" fmla="*/ 4480974 w 4518212"/>
                <a:gd name="connsiteY48" fmla="*/ 2730787 h 3223156"/>
                <a:gd name="connsiteX49" fmla="*/ 4514074 w 4518212"/>
                <a:gd name="connsiteY49" fmla="*/ 2796988 h 3223156"/>
                <a:gd name="connsiteX50" fmla="*/ 4518212 w 4518212"/>
                <a:gd name="connsiteY50" fmla="*/ 2821813 h 3223156"/>
                <a:gd name="connsiteX51" fmla="*/ 4505799 w 4518212"/>
                <a:gd name="connsiteY51" fmla="*/ 2875602 h 3223156"/>
                <a:gd name="connsiteX52" fmla="*/ 4435460 w 4518212"/>
                <a:gd name="connsiteY52" fmla="*/ 3003866 h 3223156"/>
                <a:gd name="connsiteX53" fmla="*/ 4365122 w 4518212"/>
                <a:gd name="connsiteY53" fmla="*/ 3115580 h 3223156"/>
                <a:gd name="connsiteX54" fmla="*/ 4323746 w 4518212"/>
                <a:gd name="connsiteY54" fmla="*/ 3165231 h 3223156"/>
                <a:gd name="connsiteX55" fmla="*/ 4282371 w 4518212"/>
                <a:gd name="connsiteY55" fmla="*/ 3202469 h 3223156"/>
                <a:gd name="connsiteX56" fmla="*/ 4240995 w 4518212"/>
                <a:gd name="connsiteY56" fmla="*/ 3223156 h 3223156"/>
                <a:gd name="connsiteX57" fmla="*/ 4216170 w 4518212"/>
                <a:gd name="connsiteY57" fmla="*/ 3223156 h 3223156"/>
                <a:gd name="connsiteX58" fmla="*/ 4174794 w 4518212"/>
                <a:gd name="connsiteY58" fmla="*/ 3210744 h 3223156"/>
                <a:gd name="connsiteX59" fmla="*/ 4145831 w 4518212"/>
                <a:gd name="connsiteY59" fmla="*/ 3190056 h 3223156"/>
                <a:gd name="connsiteX60" fmla="*/ 4092043 w 4518212"/>
                <a:gd name="connsiteY60" fmla="*/ 3148680 h 3223156"/>
                <a:gd name="connsiteX61" fmla="*/ 4038255 w 4518212"/>
                <a:gd name="connsiteY61" fmla="*/ 3132130 h 3223156"/>
                <a:gd name="connsiteX62" fmla="*/ 3876890 w 4518212"/>
                <a:gd name="connsiteY62" fmla="*/ 3119718 h 3223156"/>
                <a:gd name="connsiteX63" fmla="*/ 3570711 w 4518212"/>
                <a:gd name="connsiteY63" fmla="*/ 3103167 h 3223156"/>
                <a:gd name="connsiteX64" fmla="*/ 3198331 w 4518212"/>
                <a:gd name="connsiteY64" fmla="*/ 3103167 h 3223156"/>
                <a:gd name="connsiteX65" fmla="*/ 2685274 w 4518212"/>
                <a:gd name="connsiteY65" fmla="*/ 3115580 h 3223156"/>
                <a:gd name="connsiteX66" fmla="*/ 1874313 w 4518212"/>
                <a:gd name="connsiteY66" fmla="*/ 3127993 h 322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8212" h="3223156">
                  <a:moveTo>
                    <a:pt x="1874313" y="3127993"/>
                  </a:moveTo>
                  <a:lnTo>
                    <a:pt x="1477107" y="3140405"/>
                  </a:lnTo>
                  <a:lnTo>
                    <a:pt x="1179203" y="3152818"/>
                  </a:lnTo>
                  <a:lnTo>
                    <a:pt x="1005426" y="3161093"/>
                  </a:lnTo>
                  <a:lnTo>
                    <a:pt x="860612" y="3169368"/>
                  </a:lnTo>
                  <a:lnTo>
                    <a:pt x="728210" y="3177643"/>
                  </a:lnTo>
                  <a:lnTo>
                    <a:pt x="608221" y="3194194"/>
                  </a:lnTo>
                  <a:lnTo>
                    <a:pt x="517194" y="3177643"/>
                  </a:lnTo>
                  <a:lnTo>
                    <a:pt x="397205" y="3152818"/>
                  </a:lnTo>
                  <a:lnTo>
                    <a:pt x="310316" y="3123855"/>
                  </a:lnTo>
                  <a:lnTo>
                    <a:pt x="153089" y="3065929"/>
                  </a:lnTo>
                  <a:lnTo>
                    <a:pt x="70338" y="3028691"/>
                  </a:lnTo>
                  <a:lnTo>
                    <a:pt x="33100" y="3012141"/>
                  </a:lnTo>
                  <a:lnTo>
                    <a:pt x="16550" y="2999728"/>
                  </a:lnTo>
                  <a:lnTo>
                    <a:pt x="0" y="2974903"/>
                  </a:lnTo>
                  <a:lnTo>
                    <a:pt x="0" y="2941803"/>
                  </a:lnTo>
                  <a:lnTo>
                    <a:pt x="8275" y="2916977"/>
                  </a:lnTo>
                  <a:lnTo>
                    <a:pt x="33100" y="2888014"/>
                  </a:lnTo>
                  <a:lnTo>
                    <a:pt x="124126" y="2842501"/>
                  </a:lnTo>
                  <a:lnTo>
                    <a:pt x="231703" y="2788713"/>
                  </a:lnTo>
                  <a:lnTo>
                    <a:pt x="711659" y="2900427"/>
                  </a:lnTo>
                  <a:lnTo>
                    <a:pt x="790273" y="2904565"/>
                  </a:lnTo>
                  <a:lnTo>
                    <a:pt x="1369531" y="2896289"/>
                  </a:lnTo>
                  <a:lnTo>
                    <a:pt x="2283931" y="2879739"/>
                  </a:lnTo>
                  <a:lnTo>
                    <a:pt x="3127993" y="2871464"/>
                  </a:lnTo>
                  <a:lnTo>
                    <a:pt x="3682425" y="2863189"/>
                  </a:lnTo>
                  <a:lnTo>
                    <a:pt x="4100318" y="2859051"/>
                  </a:lnTo>
                  <a:lnTo>
                    <a:pt x="4158244" y="2854914"/>
                  </a:lnTo>
                  <a:lnTo>
                    <a:pt x="4203757" y="2842501"/>
                  </a:lnTo>
                  <a:lnTo>
                    <a:pt x="4228583" y="2821813"/>
                  </a:lnTo>
                  <a:lnTo>
                    <a:pt x="4257545" y="2784575"/>
                  </a:lnTo>
                  <a:lnTo>
                    <a:pt x="4269958" y="2743200"/>
                  </a:lnTo>
                  <a:lnTo>
                    <a:pt x="4269958" y="2660449"/>
                  </a:lnTo>
                  <a:lnTo>
                    <a:pt x="4232720" y="2416333"/>
                  </a:lnTo>
                  <a:lnTo>
                    <a:pt x="4170657" y="1899138"/>
                  </a:lnTo>
                  <a:lnTo>
                    <a:pt x="4096181" y="1228854"/>
                  </a:lnTo>
                  <a:lnTo>
                    <a:pt x="4058943" y="699247"/>
                  </a:lnTo>
                  <a:lnTo>
                    <a:pt x="4038255" y="314454"/>
                  </a:lnTo>
                  <a:cubicBezTo>
                    <a:pt x="4039634" y="244116"/>
                    <a:pt x="4041014" y="173777"/>
                    <a:pt x="4042393" y="103439"/>
                  </a:cubicBezTo>
                  <a:lnTo>
                    <a:pt x="4216170" y="0"/>
                  </a:lnTo>
                  <a:lnTo>
                    <a:pt x="4224445" y="297904"/>
                  </a:lnTo>
                  <a:lnTo>
                    <a:pt x="4236858" y="587533"/>
                  </a:lnTo>
                  <a:lnTo>
                    <a:pt x="4261683" y="877162"/>
                  </a:lnTo>
                  <a:lnTo>
                    <a:pt x="4303059" y="1328156"/>
                  </a:lnTo>
                  <a:lnTo>
                    <a:pt x="4344434" y="1692261"/>
                  </a:lnTo>
                  <a:lnTo>
                    <a:pt x="4381672" y="2014990"/>
                  </a:lnTo>
                  <a:lnTo>
                    <a:pt x="4414773" y="2292206"/>
                  </a:lnTo>
                  <a:lnTo>
                    <a:pt x="4460286" y="2681137"/>
                  </a:lnTo>
                  <a:lnTo>
                    <a:pt x="4480974" y="2730787"/>
                  </a:lnTo>
                  <a:lnTo>
                    <a:pt x="4514074" y="2796988"/>
                  </a:lnTo>
                  <a:lnTo>
                    <a:pt x="4518212" y="2821813"/>
                  </a:lnTo>
                  <a:lnTo>
                    <a:pt x="4505799" y="2875602"/>
                  </a:lnTo>
                  <a:lnTo>
                    <a:pt x="4435460" y="3003866"/>
                  </a:lnTo>
                  <a:lnTo>
                    <a:pt x="4365122" y="3115580"/>
                  </a:lnTo>
                  <a:lnTo>
                    <a:pt x="4323746" y="3165231"/>
                  </a:lnTo>
                  <a:lnTo>
                    <a:pt x="4282371" y="3202469"/>
                  </a:lnTo>
                  <a:lnTo>
                    <a:pt x="4240995" y="3223156"/>
                  </a:lnTo>
                  <a:lnTo>
                    <a:pt x="4216170" y="3223156"/>
                  </a:lnTo>
                  <a:lnTo>
                    <a:pt x="4174794" y="3210744"/>
                  </a:lnTo>
                  <a:lnTo>
                    <a:pt x="4145831" y="3190056"/>
                  </a:lnTo>
                  <a:lnTo>
                    <a:pt x="4092043" y="3148680"/>
                  </a:lnTo>
                  <a:lnTo>
                    <a:pt x="4038255" y="3132130"/>
                  </a:lnTo>
                  <a:lnTo>
                    <a:pt x="3876890" y="3119718"/>
                  </a:lnTo>
                  <a:lnTo>
                    <a:pt x="3570711" y="3103167"/>
                  </a:lnTo>
                  <a:lnTo>
                    <a:pt x="3198331" y="3103167"/>
                  </a:lnTo>
                  <a:lnTo>
                    <a:pt x="2685274" y="3115580"/>
                  </a:lnTo>
                  <a:lnTo>
                    <a:pt x="1874313" y="31279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68914F70-883D-4ACD-B6BB-82766BEA2FB1}"/>
                </a:ext>
              </a:extLst>
            </p:cNvPr>
            <p:cNvSpPr/>
            <p:nvPr/>
          </p:nvSpPr>
          <p:spPr>
            <a:xfrm>
              <a:off x="5905500" y="5526088"/>
              <a:ext cx="676275" cy="593725"/>
            </a:xfrm>
            <a:custGeom>
              <a:avLst/>
              <a:gdLst>
                <a:gd name="connsiteX0" fmla="*/ 292894 w 676275"/>
                <a:gd name="connsiteY0" fmla="*/ 100013 h 592932"/>
                <a:gd name="connsiteX1" fmla="*/ 476250 w 676275"/>
                <a:gd name="connsiteY1" fmla="*/ 147638 h 592932"/>
                <a:gd name="connsiteX2" fmla="*/ 521494 w 676275"/>
                <a:gd name="connsiteY2" fmla="*/ 152400 h 592932"/>
                <a:gd name="connsiteX3" fmla="*/ 561975 w 676275"/>
                <a:gd name="connsiteY3" fmla="*/ 152400 h 592932"/>
                <a:gd name="connsiteX4" fmla="*/ 600075 w 676275"/>
                <a:gd name="connsiteY4" fmla="*/ 140494 h 592932"/>
                <a:gd name="connsiteX5" fmla="*/ 621506 w 676275"/>
                <a:gd name="connsiteY5" fmla="*/ 114300 h 592932"/>
                <a:gd name="connsiteX6" fmla="*/ 676275 w 676275"/>
                <a:gd name="connsiteY6" fmla="*/ 14288 h 592932"/>
                <a:gd name="connsiteX7" fmla="*/ 588169 w 676275"/>
                <a:gd name="connsiteY7" fmla="*/ 592932 h 592932"/>
                <a:gd name="connsiteX8" fmla="*/ 528638 w 676275"/>
                <a:gd name="connsiteY8" fmla="*/ 545307 h 592932"/>
                <a:gd name="connsiteX9" fmla="*/ 483394 w 676275"/>
                <a:gd name="connsiteY9" fmla="*/ 481013 h 592932"/>
                <a:gd name="connsiteX10" fmla="*/ 445294 w 676275"/>
                <a:gd name="connsiteY10" fmla="*/ 433388 h 592932"/>
                <a:gd name="connsiteX11" fmla="*/ 378619 w 676275"/>
                <a:gd name="connsiteY11" fmla="*/ 361950 h 592932"/>
                <a:gd name="connsiteX12" fmla="*/ 307181 w 676275"/>
                <a:gd name="connsiteY12" fmla="*/ 290513 h 592932"/>
                <a:gd name="connsiteX13" fmla="*/ 221456 w 676275"/>
                <a:gd name="connsiteY13" fmla="*/ 214313 h 592932"/>
                <a:gd name="connsiteX14" fmla="*/ 138113 w 676275"/>
                <a:gd name="connsiteY14" fmla="*/ 145257 h 592932"/>
                <a:gd name="connsiteX15" fmla="*/ 40481 w 676275"/>
                <a:gd name="connsiteY15" fmla="*/ 69057 h 592932"/>
                <a:gd name="connsiteX16" fmla="*/ 14288 w 676275"/>
                <a:gd name="connsiteY16" fmla="*/ 45244 h 592932"/>
                <a:gd name="connsiteX17" fmla="*/ 4763 w 676275"/>
                <a:gd name="connsiteY17" fmla="*/ 33338 h 592932"/>
                <a:gd name="connsiteX18" fmla="*/ 0 w 676275"/>
                <a:gd name="connsiteY18" fmla="*/ 16669 h 592932"/>
                <a:gd name="connsiteX19" fmla="*/ 7144 w 676275"/>
                <a:gd name="connsiteY19" fmla="*/ 4763 h 592932"/>
                <a:gd name="connsiteX20" fmla="*/ 30956 w 676275"/>
                <a:gd name="connsiteY20" fmla="*/ 0 h 592932"/>
                <a:gd name="connsiteX21" fmla="*/ 135731 w 676275"/>
                <a:gd name="connsiteY21" fmla="*/ 40482 h 592932"/>
                <a:gd name="connsiteX22" fmla="*/ 292894 w 676275"/>
                <a:gd name="connsiteY22" fmla="*/ 100013 h 59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6275" h="592932">
                  <a:moveTo>
                    <a:pt x="292894" y="100013"/>
                  </a:moveTo>
                  <a:lnTo>
                    <a:pt x="476250" y="147638"/>
                  </a:lnTo>
                  <a:lnTo>
                    <a:pt x="521494" y="152400"/>
                  </a:lnTo>
                  <a:lnTo>
                    <a:pt x="561975" y="152400"/>
                  </a:lnTo>
                  <a:lnTo>
                    <a:pt x="600075" y="140494"/>
                  </a:lnTo>
                  <a:lnTo>
                    <a:pt x="621506" y="114300"/>
                  </a:lnTo>
                  <a:lnTo>
                    <a:pt x="676275" y="14288"/>
                  </a:lnTo>
                  <a:lnTo>
                    <a:pt x="588169" y="592932"/>
                  </a:lnTo>
                  <a:lnTo>
                    <a:pt x="528638" y="545307"/>
                  </a:lnTo>
                  <a:lnTo>
                    <a:pt x="483394" y="481013"/>
                  </a:lnTo>
                  <a:lnTo>
                    <a:pt x="445294" y="433388"/>
                  </a:lnTo>
                  <a:lnTo>
                    <a:pt x="378619" y="361950"/>
                  </a:lnTo>
                  <a:lnTo>
                    <a:pt x="307181" y="290513"/>
                  </a:lnTo>
                  <a:lnTo>
                    <a:pt x="221456" y="214313"/>
                  </a:lnTo>
                  <a:lnTo>
                    <a:pt x="138113" y="145257"/>
                  </a:lnTo>
                  <a:lnTo>
                    <a:pt x="40481" y="69057"/>
                  </a:lnTo>
                  <a:lnTo>
                    <a:pt x="14288" y="45244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30956" y="0"/>
                  </a:lnTo>
                  <a:lnTo>
                    <a:pt x="135731" y="40482"/>
                  </a:lnTo>
                  <a:lnTo>
                    <a:pt x="292894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8D154607-2AC2-4BC4-90D3-A6BFF1F70BE1}"/>
                </a:ext>
              </a:extLst>
            </p:cNvPr>
            <p:cNvSpPr/>
            <p:nvPr/>
          </p:nvSpPr>
          <p:spPr>
            <a:xfrm>
              <a:off x="4784725" y="2239963"/>
              <a:ext cx="514350" cy="1508125"/>
            </a:xfrm>
            <a:custGeom>
              <a:avLst/>
              <a:gdLst>
                <a:gd name="connsiteX0" fmla="*/ 204788 w 514350"/>
                <a:gd name="connsiteY0" fmla="*/ 997744 h 1507332"/>
                <a:gd name="connsiteX1" fmla="*/ 204788 w 514350"/>
                <a:gd name="connsiteY1" fmla="*/ 385763 h 1507332"/>
                <a:gd name="connsiteX2" fmla="*/ 197644 w 514350"/>
                <a:gd name="connsiteY2" fmla="*/ 316707 h 1507332"/>
                <a:gd name="connsiteX3" fmla="*/ 190500 w 514350"/>
                <a:gd name="connsiteY3" fmla="*/ 276225 h 1507332"/>
                <a:gd name="connsiteX4" fmla="*/ 180975 w 514350"/>
                <a:gd name="connsiteY4" fmla="*/ 238125 h 1507332"/>
                <a:gd name="connsiteX5" fmla="*/ 164307 w 514350"/>
                <a:gd name="connsiteY5" fmla="*/ 197644 h 1507332"/>
                <a:gd name="connsiteX6" fmla="*/ 150019 w 514350"/>
                <a:gd name="connsiteY6" fmla="*/ 169069 h 1507332"/>
                <a:gd name="connsiteX7" fmla="*/ 130969 w 514350"/>
                <a:gd name="connsiteY7" fmla="*/ 145257 h 1507332"/>
                <a:gd name="connsiteX8" fmla="*/ 109538 w 514350"/>
                <a:gd name="connsiteY8" fmla="*/ 123825 h 1507332"/>
                <a:gd name="connsiteX9" fmla="*/ 85725 w 514350"/>
                <a:gd name="connsiteY9" fmla="*/ 104775 h 1507332"/>
                <a:gd name="connsiteX10" fmla="*/ 69057 w 514350"/>
                <a:gd name="connsiteY10" fmla="*/ 92869 h 1507332"/>
                <a:gd name="connsiteX11" fmla="*/ 35719 w 514350"/>
                <a:gd name="connsiteY11" fmla="*/ 76200 h 1507332"/>
                <a:gd name="connsiteX12" fmla="*/ 11907 w 514350"/>
                <a:gd name="connsiteY12" fmla="*/ 59532 h 1507332"/>
                <a:gd name="connsiteX13" fmla="*/ 0 w 514350"/>
                <a:gd name="connsiteY13" fmla="*/ 40482 h 1507332"/>
                <a:gd name="connsiteX14" fmla="*/ 0 w 514350"/>
                <a:gd name="connsiteY14" fmla="*/ 23813 h 1507332"/>
                <a:gd name="connsiteX15" fmla="*/ 4763 w 514350"/>
                <a:gd name="connsiteY15" fmla="*/ 7144 h 1507332"/>
                <a:gd name="connsiteX16" fmla="*/ 23813 w 514350"/>
                <a:gd name="connsiteY16" fmla="*/ 0 h 1507332"/>
                <a:gd name="connsiteX17" fmla="*/ 85725 w 514350"/>
                <a:gd name="connsiteY17" fmla="*/ 0 h 1507332"/>
                <a:gd name="connsiteX18" fmla="*/ 159544 w 514350"/>
                <a:gd name="connsiteY18" fmla="*/ 7144 h 1507332"/>
                <a:gd name="connsiteX19" fmla="*/ 216694 w 514350"/>
                <a:gd name="connsiteY19" fmla="*/ 16669 h 1507332"/>
                <a:gd name="connsiteX20" fmla="*/ 261938 w 514350"/>
                <a:gd name="connsiteY20" fmla="*/ 26194 h 1507332"/>
                <a:gd name="connsiteX21" fmla="*/ 309563 w 514350"/>
                <a:gd name="connsiteY21" fmla="*/ 42863 h 1507332"/>
                <a:gd name="connsiteX22" fmla="*/ 364332 w 514350"/>
                <a:gd name="connsiteY22" fmla="*/ 71438 h 1507332"/>
                <a:gd name="connsiteX23" fmla="*/ 416719 w 514350"/>
                <a:gd name="connsiteY23" fmla="*/ 104775 h 1507332"/>
                <a:gd name="connsiteX24" fmla="*/ 447675 w 514350"/>
                <a:gd name="connsiteY24" fmla="*/ 128588 h 1507332"/>
                <a:gd name="connsiteX25" fmla="*/ 476250 w 514350"/>
                <a:gd name="connsiteY25" fmla="*/ 154782 h 1507332"/>
                <a:gd name="connsiteX26" fmla="*/ 497682 w 514350"/>
                <a:gd name="connsiteY26" fmla="*/ 180975 h 1507332"/>
                <a:gd name="connsiteX27" fmla="*/ 511969 w 514350"/>
                <a:gd name="connsiteY27" fmla="*/ 214313 h 1507332"/>
                <a:gd name="connsiteX28" fmla="*/ 514350 w 514350"/>
                <a:gd name="connsiteY28" fmla="*/ 238125 h 1507332"/>
                <a:gd name="connsiteX29" fmla="*/ 509588 w 514350"/>
                <a:gd name="connsiteY29" fmla="*/ 278607 h 1507332"/>
                <a:gd name="connsiteX30" fmla="*/ 495300 w 514350"/>
                <a:gd name="connsiteY30" fmla="*/ 314325 h 1507332"/>
                <a:gd name="connsiteX31" fmla="*/ 481013 w 514350"/>
                <a:gd name="connsiteY31" fmla="*/ 345282 h 1507332"/>
                <a:gd name="connsiteX32" fmla="*/ 473869 w 514350"/>
                <a:gd name="connsiteY32" fmla="*/ 428625 h 1507332"/>
                <a:gd name="connsiteX33" fmla="*/ 471488 w 514350"/>
                <a:gd name="connsiteY33" fmla="*/ 647700 h 1507332"/>
                <a:gd name="connsiteX34" fmla="*/ 466725 w 514350"/>
                <a:gd name="connsiteY34" fmla="*/ 847725 h 1507332"/>
                <a:gd name="connsiteX35" fmla="*/ 457200 w 514350"/>
                <a:gd name="connsiteY35" fmla="*/ 1140619 h 1507332"/>
                <a:gd name="connsiteX36" fmla="*/ 440532 w 514350"/>
                <a:gd name="connsiteY36" fmla="*/ 1457325 h 1507332"/>
                <a:gd name="connsiteX37" fmla="*/ 197644 w 514350"/>
                <a:gd name="connsiteY37" fmla="*/ 1507332 h 1507332"/>
                <a:gd name="connsiteX38" fmla="*/ 204788 w 514350"/>
                <a:gd name="connsiteY38" fmla="*/ 997744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1507332">
                  <a:moveTo>
                    <a:pt x="204788" y="997744"/>
                  </a:moveTo>
                  <a:lnTo>
                    <a:pt x="204788" y="385763"/>
                  </a:lnTo>
                  <a:lnTo>
                    <a:pt x="197644" y="316707"/>
                  </a:lnTo>
                  <a:lnTo>
                    <a:pt x="190500" y="276225"/>
                  </a:lnTo>
                  <a:lnTo>
                    <a:pt x="180975" y="238125"/>
                  </a:lnTo>
                  <a:lnTo>
                    <a:pt x="164307" y="197644"/>
                  </a:lnTo>
                  <a:lnTo>
                    <a:pt x="150019" y="169069"/>
                  </a:lnTo>
                  <a:lnTo>
                    <a:pt x="130969" y="145257"/>
                  </a:lnTo>
                  <a:lnTo>
                    <a:pt x="109538" y="123825"/>
                  </a:lnTo>
                  <a:lnTo>
                    <a:pt x="85725" y="104775"/>
                  </a:lnTo>
                  <a:lnTo>
                    <a:pt x="69057" y="92869"/>
                  </a:lnTo>
                  <a:lnTo>
                    <a:pt x="35719" y="76200"/>
                  </a:lnTo>
                  <a:lnTo>
                    <a:pt x="11907" y="59532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5725" y="0"/>
                  </a:lnTo>
                  <a:lnTo>
                    <a:pt x="159544" y="7144"/>
                  </a:lnTo>
                  <a:lnTo>
                    <a:pt x="216694" y="16669"/>
                  </a:lnTo>
                  <a:lnTo>
                    <a:pt x="261938" y="26194"/>
                  </a:lnTo>
                  <a:lnTo>
                    <a:pt x="309563" y="42863"/>
                  </a:lnTo>
                  <a:lnTo>
                    <a:pt x="364332" y="71438"/>
                  </a:lnTo>
                  <a:lnTo>
                    <a:pt x="416719" y="104775"/>
                  </a:lnTo>
                  <a:lnTo>
                    <a:pt x="447675" y="128588"/>
                  </a:lnTo>
                  <a:lnTo>
                    <a:pt x="476250" y="154782"/>
                  </a:lnTo>
                  <a:lnTo>
                    <a:pt x="497682" y="180975"/>
                  </a:lnTo>
                  <a:lnTo>
                    <a:pt x="511969" y="214313"/>
                  </a:lnTo>
                  <a:lnTo>
                    <a:pt x="514350" y="238125"/>
                  </a:lnTo>
                  <a:lnTo>
                    <a:pt x="509588" y="278607"/>
                  </a:lnTo>
                  <a:lnTo>
                    <a:pt x="495300" y="314325"/>
                  </a:lnTo>
                  <a:lnTo>
                    <a:pt x="481013" y="345282"/>
                  </a:lnTo>
                  <a:lnTo>
                    <a:pt x="473869" y="428625"/>
                  </a:lnTo>
                  <a:cubicBezTo>
                    <a:pt x="473075" y="501650"/>
                    <a:pt x="472282" y="574675"/>
                    <a:pt x="471488" y="647700"/>
                  </a:cubicBezTo>
                  <a:lnTo>
                    <a:pt x="466725" y="847725"/>
                  </a:lnTo>
                  <a:lnTo>
                    <a:pt x="457200" y="1140619"/>
                  </a:lnTo>
                  <a:lnTo>
                    <a:pt x="440532" y="1457325"/>
                  </a:lnTo>
                  <a:lnTo>
                    <a:pt x="197644" y="1507332"/>
                  </a:lnTo>
                  <a:cubicBezTo>
                    <a:pt x="200025" y="1337469"/>
                    <a:pt x="202407" y="1167607"/>
                    <a:pt x="204788" y="99774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273DFDBA-045B-4AE2-B253-E0AF77D0BE18}"/>
                </a:ext>
              </a:extLst>
            </p:cNvPr>
            <p:cNvSpPr/>
            <p:nvPr/>
          </p:nvSpPr>
          <p:spPr>
            <a:xfrm>
              <a:off x="3967163" y="3513138"/>
              <a:ext cx="2343150" cy="439737"/>
            </a:xfrm>
            <a:custGeom>
              <a:avLst/>
              <a:gdLst>
                <a:gd name="connsiteX0" fmla="*/ 1383506 w 2343150"/>
                <a:gd name="connsiteY0" fmla="*/ 266700 h 440531"/>
                <a:gd name="connsiteX1" fmla="*/ 997743 w 2343150"/>
                <a:gd name="connsiteY1" fmla="*/ 321469 h 440531"/>
                <a:gd name="connsiteX2" fmla="*/ 783431 w 2343150"/>
                <a:gd name="connsiteY2" fmla="*/ 357187 h 440531"/>
                <a:gd name="connsiteX3" fmla="*/ 595312 w 2343150"/>
                <a:gd name="connsiteY3" fmla="*/ 395287 h 440531"/>
                <a:gd name="connsiteX4" fmla="*/ 492918 w 2343150"/>
                <a:gd name="connsiteY4" fmla="*/ 423862 h 440531"/>
                <a:gd name="connsiteX5" fmla="*/ 447675 w 2343150"/>
                <a:gd name="connsiteY5" fmla="*/ 435769 h 440531"/>
                <a:gd name="connsiteX6" fmla="*/ 416718 w 2343150"/>
                <a:gd name="connsiteY6" fmla="*/ 438150 h 440531"/>
                <a:gd name="connsiteX7" fmla="*/ 381000 w 2343150"/>
                <a:gd name="connsiteY7" fmla="*/ 440531 h 440531"/>
                <a:gd name="connsiteX8" fmla="*/ 333375 w 2343150"/>
                <a:gd name="connsiteY8" fmla="*/ 433387 h 440531"/>
                <a:gd name="connsiteX9" fmla="*/ 288131 w 2343150"/>
                <a:gd name="connsiteY9" fmla="*/ 419100 h 440531"/>
                <a:gd name="connsiteX10" fmla="*/ 240506 w 2343150"/>
                <a:gd name="connsiteY10" fmla="*/ 397669 h 440531"/>
                <a:gd name="connsiteX11" fmla="*/ 190500 w 2343150"/>
                <a:gd name="connsiteY11" fmla="*/ 364331 h 440531"/>
                <a:gd name="connsiteX12" fmla="*/ 135731 w 2343150"/>
                <a:gd name="connsiteY12" fmla="*/ 316706 h 440531"/>
                <a:gd name="connsiteX13" fmla="*/ 69056 w 2343150"/>
                <a:gd name="connsiteY13" fmla="*/ 252412 h 440531"/>
                <a:gd name="connsiteX14" fmla="*/ 28575 w 2343150"/>
                <a:gd name="connsiteY14" fmla="*/ 204787 h 440531"/>
                <a:gd name="connsiteX15" fmla="*/ 7143 w 2343150"/>
                <a:gd name="connsiteY15" fmla="*/ 171450 h 440531"/>
                <a:gd name="connsiteX16" fmla="*/ 0 w 2343150"/>
                <a:gd name="connsiteY16" fmla="*/ 154781 h 440531"/>
                <a:gd name="connsiteX17" fmla="*/ 0 w 2343150"/>
                <a:gd name="connsiteY17" fmla="*/ 140494 h 440531"/>
                <a:gd name="connsiteX18" fmla="*/ 2381 w 2343150"/>
                <a:gd name="connsiteY18" fmla="*/ 126206 h 440531"/>
                <a:gd name="connsiteX19" fmla="*/ 14287 w 2343150"/>
                <a:gd name="connsiteY19" fmla="*/ 116681 h 440531"/>
                <a:gd name="connsiteX20" fmla="*/ 35718 w 2343150"/>
                <a:gd name="connsiteY20" fmla="*/ 121444 h 440531"/>
                <a:gd name="connsiteX21" fmla="*/ 61912 w 2343150"/>
                <a:gd name="connsiteY21" fmla="*/ 138112 h 440531"/>
                <a:gd name="connsiteX22" fmla="*/ 95250 w 2343150"/>
                <a:gd name="connsiteY22" fmla="*/ 161925 h 440531"/>
                <a:gd name="connsiteX23" fmla="*/ 138112 w 2343150"/>
                <a:gd name="connsiteY23" fmla="*/ 185737 h 440531"/>
                <a:gd name="connsiteX24" fmla="*/ 188118 w 2343150"/>
                <a:gd name="connsiteY24" fmla="*/ 209550 h 440531"/>
                <a:gd name="connsiteX25" fmla="*/ 226218 w 2343150"/>
                <a:gd name="connsiteY25" fmla="*/ 221456 h 440531"/>
                <a:gd name="connsiteX26" fmla="*/ 269081 w 2343150"/>
                <a:gd name="connsiteY26" fmla="*/ 230981 h 440531"/>
                <a:gd name="connsiteX27" fmla="*/ 321468 w 2343150"/>
                <a:gd name="connsiteY27" fmla="*/ 235744 h 440531"/>
                <a:gd name="connsiteX28" fmla="*/ 371475 w 2343150"/>
                <a:gd name="connsiteY28" fmla="*/ 238125 h 440531"/>
                <a:gd name="connsiteX29" fmla="*/ 428625 w 2343150"/>
                <a:gd name="connsiteY29" fmla="*/ 228600 h 440531"/>
                <a:gd name="connsiteX30" fmla="*/ 650081 w 2343150"/>
                <a:gd name="connsiteY30" fmla="*/ 197644 h 440531"/>
                <a:gd name="connsiteX31" fmla="*/ 1026318 w 2343150"/>
                <a:gd name="connsiteY31" fmla="*/ 135731 h 440531"/>
                <a:gd name="connsiteX32" fmla="*/ 1252537 w 2343150"/>
                <a:gd name="connsiteY32" fmla="*/ 95250 h 440531"/>
                <a:gd name="connsiteX33" fmla="*/ 1562100 w 2343150"/>
                <a:gd name="connsiteY33" fmla="*/ 54769 h 440531"/>
                <a:gd name="connsiteX34" fmla="*/ 1874043 w 2343150"/>
                <a:gd name="connsiteY34" fmla="*/ 23812 h 440531"/>
                <a:gd name="connsiteX35" fmla="*/ 1921668 w 2343150"/>
                <a:gd name="connsiteY35" fmla="*/ 9525 h 440531"/>
                <a:gd name="connsiteX36" fmla="*/ 1964531 w 2343150"/>
                <a:gd name="connsiteY36" fmla="*/ 0 h 440531"/>
                <a:gd name="connsiteX37" fmla="*/ 2012156 w 2343150"/>
                <a:gd name="connsiteY37" fmla="*/ 0 h 440531"/>
                <a:gd name="connsiteX38" fmla="*/ 2069306 w 2343150"/>
                <a:gd name="connsiteY38" fmla="*/ 11906 h 440531"/>
                <a:gd name="connsiteX39" fmla="*/ 2135981 w 2343150"/>
                <a:gd name="connsiteY39" fmla="*/ 35719 h 440531"/>
                <a:gd name="connsiteX40" fmla="*/ 2205037 w 2343150"/>
                <a:gd name="connsiteY40" fmla="*/ 69056 h 440531"/>
                <a:gd name="connsiteX41" fmla="*/ 2264568 w 2343150"/>
                <a:gd name="connsiteY41" fmla="*/ 102394 h 440531"/>
                <a:gd name="connsiteX42" fmla="*/ 2314575 w 2343150"/>
                <a:gd name="connsiteY42" fmla="*/ 138112 h 440531"/>
                <a:gd name="connsiteX43" fmla="*/ 2324100 w 2343150"/>
                <a:gd name="connsiteY43" fmla="*/ 147637 h 440531"/>
                <a:gd name="connsiteX44" fmla="*/ 2333625 w 2343150"/>
                <a:gd name="connsiteY44" fmla="*/ 161925 h 440531"/>
                <a:gd name="connsiteX45" fmla="*/ 2343150 w 2343150"/>
                <a:gd name="connsiteY45" fmla="*/ 195262 h 440531"/>
                <a:gd name="connsiteX46" fmla="*/ 2338387 w 2343150"/>
                <a:gd name="connsiteY46" fmla="*/ 219075 h 440531"/>
                <a:gd name="connsiteX47" fmla="*/ 2319337 w 2343150"/>
                <a:gd name="connsiteY47" fmla="*/ 235744 h 440531"/>
                <a:gd name="connsiteX48" fmla="*/ 2281237 w 2343150"/>
                <a:gd name="connsiteY48" fmla="*/ 245269 h 440531"/>
                <a:gd name="connsiteX49" fmla="*/ 2238375 w 2343150"/>
                <a:gd name="connsiteY49" fmla="*/ 250031 h 440531"/>
                <a:gd name="connsiteX50" fmla="*/ 2069306 w 2343150"/>
                <a:gd name="connsiteY50" fmla="*/ 240506 h 440531"/>
                <a:gd name="connsiteX51" fmla="*/ 1924050 w 2343150"/>
                <a:gd name="connsiteY51" fmla="*/ 233362 h 440531"/>
                <a:gd name="connsiteX52" fmla="*/ 1745456 w 2343150"/>
                <a:gd name="connsiteY52" fmla="*/ 235744 h 440531"/>
                <a:gd name="connsiteX53" fmla="*/ 1576387 w 2343150"/>
                <a:gd name="connsiteY53" fmla="*/ 245269 h 440531"/>
                <a:gd name="connsiteX54" fmla="*/ 1383506 w 2343150"/>
                <a:gd name="connsiteY54" fmla="*/ 266700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43150" h="440531">
                  <a:moveTo>
                    <a:pt x="1383506" y="266700"/>
                  </a:moveTo>
                  <a:lnTo>
                    <a:pt x="997743" y="321469"/>
                  </a:lnTo>
                  <a:lnTo>
                    <a:pt x="783431" y="357187"/>
                  </a:lnTo>
                  <a:lnTo>
                    <a:pt x="595312" y="395287"/>
                  </a:lnTo>
                  <a:lnTo>
                    <a:pt x="492918" y="423862"/>
                  </a:lnTo>
                  <a:lnTo>
                    <a:pt x="447675" y="435769"/>
                  </a:lnTo>
                  <a:lnTo>
                    <a:pt x="416718" y="438150"/>
                  </a:lnTo>
                  <a:lnTo>
                    <a:pt x="381000" y="440531"/>
                  </a:lnTo>
                  <a:lnTo>
                    <a:pt x="333375" y="433387"/>
                  </a:lnTo>
                  <a:lnTo>
                    <a:pt x="288131" y="419100"/>
                  </a:lnTo>
                  <a:lnTo>
                    <a:pt x="240506" y="397669"/>
                  </a:lnTo>
                  <a:lnTo>
                    <a:pt x="190500" y="364331"/>
                  </a:lnTo>
                  <a:lnTo>
                    <a:pt x="135731" y="316706"/>
                  </a:lnTo>
                  <a:lnTo>
                    <a:pt x="69056" y="252412"/>
                  </a:lnTo>
                  <a:lnTo>
                    <a:pt x="28575" y="204787"/>
                  </a:lnTo>
                  <a:lnTo>
                    <a:pt x="7143" y="171450"/>
                  </a:lnTo>
                  <a:lnTo>
                    <a:pt x="0" y="154781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5718" y="121444"/>
                  </a:lnTo>
                  <a:lnTo>
                    <a:pt x="61912" y="138112"/>
                  </a:lnTo>
                  <a:lnTo>
                    <a:pt x="95250" y="161925"/>
                  </a:lnTo>
                  <a:lnTo>
                    <a:pt x="138112" y="185737"/>
                  </a:lnTo>
                  <a:lnTo>
                    <a:pt x="188118" y="209550"/>
                  </a:lnTo>
                  <a:lnTo>
                    <a:pt x="226218" y="221456"/>
                  </a:lnTo>
                  <a:lnTo>
                    <a:pt x="269081" y="230981"/>
                  </a:lnTo>
                  <a:lnTo>
                    <a:pt x="321468" y="235744"/>
                  </a:lnTo>
                  <a:lnTo>
                    <a:pt x="371475" y="238125"/>
                  </a:lnTo>
                  <a:lnTo>
                    <a:pt x="428625" y="228600"/>
                  </a:lnTo>
                  <a:lnTo>
                    <a:pt x="650081" y="197644"/>
                  </a:lnTo>
                  <a:lnTo>
                    <a:pt x="1026318" y="135731"/>
                  </a:lnTo>
                  <a:lnTo>
                    <a:pt x="1252537" y="95250"/>
                  </a:lnTo>
                  <a:lnTo>
                    <a:pt x="1562100" y="54769"/>
                  </a:lnTo>
                  <a:lnTo>
                    <a:pt x="1874043" y="23812"/>
                  </a:lnTo>
                  <a:lnTo>
                    <a:pt x="1921668" y="9525"/>
                  </a:lnTo>
                  <a:lnTo>
                    <a:pt x="1964531" y="0"/>
                  </a:lnTo>
                  <a:lnTo>
                    <a:pt x="2012156" y="0"/>
                  </a:lnTo>
                  <a:lnTo>
                    <a:pt x="2069306" y="11906"/>
                  </a:lnTo>
                  <a:lnTo>
                    <a:pt x="2135981" y="35719"/>
                  </a:lnTo>
                  <a:lnTo>
                    <a:pt x="2205037" y="69056"/>
                  </a:lnTo>
                  <a:lnTo>
                    <a:pt x="2264568" y="102394"/>
                  </a:lnTo>
                  <a:lnTo>
                    <a:pt x="2314575" y="138112"/>
                  </a:lnTo>
                  <a:lnTo>
                    <a:pt x="2324100" y="147637"/>
                  </a:lnTo>
                  <a:lnTo>
                    <a:pt x="2333625" y="161925"/>
                  </a:lnTo>
                  <a:lnTo>
                    <a:pt x="2343150" y="195262"/>
                  </a:lnTo>
                  <a:lnTo>
                    <a:pt x="2338387" y="219075"/>
                  </a:lnTo>
                  <a:lnTo>
                    <a:pt x="2319337" y="235744"/>
                  </a:lnTo>
                  <a:lnTo>
                    <a:pt x="2281237" y="245269"/>
                  </a:lnTo>
                  <a:lnTo>
                    <a:pt x="2238375" y="250031"/>
                  </a:lnTo>
                  <a:lnTo>
                    <a:pt x="2069306" y="240506"/>
                  </a:lnTo>
                  <a:lnTo>
                    <a:pt x="1924050" y="233362"/>
                  </a:lnTo>
                  <a:lnTo>
                    <a:pt x="1745456" y="235744"/>
                  </a:lnTo>
                  <a:lnTo>
                    <a:pt x="1576387" y="245269"/>
                  </a:lnTo>
                  <a:lnTo>
                    <a:pt x="1383506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F46EDC71-3F71-4163-AC33-BB9A84310619}"/>
                </a:ext>
              </a:extLst>
            </p:cNvPr>
            <p:cNvSpPr/>
            <p:nvPr/>
          </p:nvSpPr>
          <p:spPr>
            <a:xfrm>
              <a:off x="4294188" y="4275138"/>
              <a:ext cx="1844675" cy="1087437"/>
            </a:xfrm>
            <a:custGeom>
              <a:avLst/>
              <a:gdLst>
                <a:gd name="connsiteX0" fmla="*/ 581025 w 1845469"/>
                <a:gd name="connsiteY0" fmla="*/ 316706 h 1088231"/>
                <a:gd name="connsiteX1" fmla="*/ 76200 w 1845469"/>
                <a:gd name="connsiteY1" fmla="*/ 411956 h 1088231"/>
                <a:gd name="connsiteX2" fmla="*/ 0 w 1845469"/>
                <a:gd name="connsiteY2" fmla="*/ 228600 h 1088231"/>
                <a:gd name="connsiteX3" fmla="*/ 376237 w 1845469"/>
                <a:gd name="connsiteY3" fmla="*/ 171450 h 1088231"/>
                <a:gd name="connsiteX4" fmla="*/ 866775 w 1845469"/>
                <a:gd name="connsiteY4" fmla="*/ 102394 h 1088231"/>
                <a:gd name="connsiteX5" fmla="*/ 1312069 w 1845469"/>
                <a:gd name="connsiteY5" fmla="*/ 45244 h 1088231"/>
                <a:gd name="connsiteX6" fmla="*/ 1347787 w 1845469"/>
                <a:gd name="connsiteY6" fmla="*/ 38100 h 1088231"/>
                <a:gd name="connsiteX7" fmla="*/ 1390650 w 1845469"/>
                <a:gd name="connsiteY7" fmla="*/ 19050 h 1088231"/>
                <a:gd name="connsiteX8" fmla="*/ 1428750 w 1845469"/>
                <a:gd name="connsiteY8" fmla="*/ 2381 h 1088231"/>
                <a:gd name="connsiteX9" fmla="*/ 1445419 w 1845469"/>
                <a:gd name="connsiteY9" fmla="*/ 0 h 1088231"/>
                <a:gd name="connsiteX10" fmla="*/ 1481137 w 1845469"/>
                <a:gd name="connsiteY10" fmla="*/ 9525 h 1088231"/>
                <a:gd name="connsiteX11" fmla="*/ 1545431 w 1845469"/>
                <a:gd name="connsiteY11" fmla="*/ 42862 h 1088231"/>
                <a:gd name="connsiteX12" fmla="*/ 1640681 w 1845469"/>
                <a:gd name="connsiteY12" fmla="*/ 104775 h 1088231"/>
                <a:gd name="connsiteX13" fmla="*/ 1752600 w 1845469"/>
                <a:gd name="connsiteY13" fmla="*/ 183356 h 1088231"/>
                <a:gd name="connsiteX14" fmla="*/ 1783556 w 1845469"/>
                <a:gd name="connsiteY14" fmla="*/ 204787 h 1088231"/>
                <a:gd name="connsiteX15" fmla="*/ 1807369 w 1845469"/>
                <a:gd name="connsiteY15" fmla="*/ 221456 h 1088231"/>
                <a:gd name="connsiteX16" fmla="*/ 1826419 w 1845469"/>
                <a:gd name="connsiteY16" fmla="*/ 247650 h 1088231"/>
                <a:gd name="connsiteX17" fmla="*/ 1838325 w 1845469"/>
                <a:gd name="connsiteY17" fmla="*/ 269081 h 1088231"/>
                <a:gd name="connsiteX18" fmla="*/ 1845469 w 1845469"/>
                <a:gd name="connsiteY18" fmla="*/ 290512 h 1088231"/>
                <a:gd name="connsiteX19" fmla="*/ 1840706 w 1845469"/>
                <a:gd name="connsiteY19" fmla="*/ 319087 h 1088231"/>
                <a:gd name="connsiteX20" fmla="*/ 1826419 w 1845469"/>
                <a:gd name="connsiteY20" fmla="*/ 342900 h 1088231"/>
                <a:gd name="connsiteX21" fmla="*/ 1802606 w 1845469"/>
                <a:gd name="connsiteY21" fmla="*/ 364331 h 1088231"/>
                <a:gd name="connsiteX22" fmla="*/ 1781175 w 1845469"/>
                <a:gd name="connsiteY22" fmla="*/ 381000 h 1088231"/>
                <a:gd name="connsiteX23" fmla="*/ 1769269 w 1845469"/>
                <a:gd name="connsiteY23" fmla="*/ 395287 h 1088231"/>
                <a:gd name="connsiteX24" fmla="*/ 1743075 w 1845469"/>
                <a:gd name="connsiteY24" fmla="*/ 459581 h 1088231"/>
                <a:gd name="connsiteX25" fmla="*/ 1669256 w 1845469"/>
                <a:gd name="connsiteY25" fmla="*/ 659606 h 1088231"/>
                <a:gd name="connsiteX26" fmla="*/ 1576387 w 1845469"/>
                <a:gd name="connsiteY26" fmla="*/ 904875 h 1088231"/>
                <a:gd name="connsiteX27" fmla="*/ 1538287 w 1845469"/>
                <a:gd name="connsiteY27" fmla="*/ 1004887 h 1088231"/>
                <a:gd name="connsiteX28" fmla="*/ 1528762 w 1845469"/>
                <a:gd name="connsiteY28" fmla="*/ 1038225 h 1088231"/>
                <a:gd name="connsiteX29" fmla="*/ 1514475 w 1845469"/>
                <a:gd name="connsiteY29" fmla="*/ 1064419 h 1088231"/>
                <a:gd name="connsiteX30" fmla="*/ 1500187 w 1845469"/>
                <a:gd name="connsiteY30" fmla="*/ 1078706 h 1088231"/>
                <a:gd name="connsiteX31" fmla="*/ 1483519 w 1845469"/>
                <a:gd name="connsiteY31" fmla="*/ 1085850 h 1088231"/>
                <a:gd name="connsiteX32" fmla="*/ 1459706 w 1845469"/>
                <a:gd name="connsiteY32" fmla="*/ 1088231 h 1088231"/>
                <a:gd name="connsiteX33" fmla="*/ 1438275 w 1845469"/>
                <a:gd name="connsiteY33" fmla="*/ 1083469 h 1088231"/>
                <a:gd name="connsiteX34" fmla="*/ 1412081 w 1845469"/>
                <a:gd name="connsiteY34" fmla="*/ 1076325 h 1088231"/>
                <a:gd name="connsiteX35" fmla="*/ 1371600 w 1845469"/>
                <a:gd name="connsiteY35" fmla="*/ 1042987 h 1088231"/>
                <a:gd name="connsiteX36" fmla="*/ 1390650 w 1845469"/>
                <a:gd name="connsiteY36" fmla="*/ 819150 h 1088231"/>
                <a:gd name="connsiteX37" fmla="*/ 1490662 w 1845469"/>
                <a:gd name="connsiteY37" fmla="*/ 366712 h 1088231"/>
                <a:gd name="connsiteX38" fmla="*/ 1500187 w 1845469"/>
                <a:gd name="connsiteY38" fmla="*/ 316706 h 1088231"/>
                <a:gd name="connsiteX39" fmla="*/ 1500187 w 1845469"/>
                <a:gd name="connsiteY39" fmla="*/ 302419 h 1088231"/>
                <a:gd name="connsiteX40" fmla="*/ 1493044 w 1845469"/>
                <a:gd name="connsiteY40" fmla="*/ 278606 h 1088231"/>
                <a:gd name="connsiteX41" fmla="*/ 1476375 w 1845469"/>
                <a:gd name="connsiteY41" fmla="*/ 259556 h 1088231"/>
                <a:gd name="connsiteX42" fmla="*/ 1445419 w 1845469"/>
                <a:gd name="connsiteY42" fmla="*/ 240506 h 1088231"/>
                <a:gd name="connsiteX43" fmla="*/ 1414462 w 1845469"/>
                <a:gd name="connsiteY43" fmla="*/ 226219 h 1088231"/>
                <a:gd name="connsiteX44" fmla="*/ 1383506 w 1845469"/>
                <a:gd name="connsiteY44" fmla="*/ 223837 h 1088231"/>
                <a:gd name="connsiteX45" fmla="*/ 1150144 w 1845469"/>
                <a:gd name="connsiteY45" fmla="*/ 240506 h 1088231"/>
                <a:gd name="connsiteX46" fmla="*/ 783431 w 1845469"/>
                <a:gd name="connsiteY46" fmla="*/ 283369 h 1088231"/>
                <a:gd name="connsiteX47" fmla="*/ 581025 w 1845469"/>
                <a:gd name="connsiteY47" fmla="*/ 316706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5469" h="1088231">
                  <a:moveTo>
                    <a:pt x="581025" y="316706"/>
                  </a:moveTo>
                  <a:lnTo>
                    <a:pt x="76200" y="411956"/>
                  </a:lnTo>
                  <a:lnTo>
                    <a:pt x="0" y="228600"/>
                  </a:lnTo>
                  <a:lnTo>
                    <a:pt x="376237" y="171450"/>
                  </a:lnTo>
                  <a:lnTo>
                    <a:pt x="866775" y="102394"/>
                  </a:lnTo>
                  <a:lnTo>
                    <a:pt x="1312069" y="45244"/>
                  </a:lnTo>
                  <a:lnTo>
                    <a:pt x="1347787" y="38100"/>
                  </a:lnTo>
                  <a:lnTo>
                    <a:pt x="1390650" y="19050"/>
                  </a:lnTo>
                  <a:lnTo>
                    <a:pt x="1428750" y="2381"/>
                  </a:lnTo>
                  <a:lnTo>
                    <a:pt x="1445419" y="0"/>
                  </a:lnTo>
                  <a:lnTo>
                    <a:pt x="1481137" y="9525"/>
                  </a:lnTo>
                  <a:lnTo>
                    <a:pt x="1545431" y="42862"/>
                  </a:lnTo>
                  <a:lnTo>
                    <a:pt x="1640681" y="104775"/>
                  </a:lnTo>
                  <a:lnTo>
                    <a:pt x="1752600" y="183356"/>
                  </a:lnTo>
                  <a:lnTo>
                    <a:pt x="1783556" y="204787"/>
                  </a:lnTo>
                  <a:lnTo>
                    <a:pt x="1807369" y="221456"/>
                  </a:lnTo>
                  <a:lnTo>
                    <a:pt x="1826419" y="247650"/>
                  </a:lnTo>
                  <a:lnTo>
                    <a:pt x="1838325" y="269081"/>
                  </a:lnTo>
                  <a:lnTo>
                    <a:pt x="1845469" y="290512"/>
                  </a:lnTo>
                  <a:lnTo>
                    <a:pt x="1840706" y="319087"/>
                  </a:lnTo>
                  <a:lnTo>
                    <a:pt x="1826419" y="342900"/>
                  </a:lnTo>
                  <a:lnTo>
                    <a:pt x="1802606" y="364331"/>
                  </a:lnTo>
                  <a:lnTo>
                    <a:pt x="1781175" y="381000"/>
                  </a:lnTo>
                  <a:cubicBezTo>
                    <a:pt x="1770949" y="393782"/>
                    <a:pt x="1775244" y="389312"/>
                    <a:pt x="1769269" y="395287"/>
                  </a:cubicBezTo>
                  <a:lnTo>
                    <a:pt x="1743075" y="459581"/>
                  </a:lnTo>
                  <a:lnTo>
                    <a:pt x="1669256" y="659606"/>
                  </a:lnTo>
                  <a:lnTo>
                    <a:pt x="1576387" y="904875"/>
                  </a:lnTo>
                  <a:lnTo>
                    <a:pt x="1538287" y="1004887"/>
                  </a:lnTo>
                  <a:lnTo>
                    <a:pt x="1528762" y="1038225"/>
                  </a:lnTo>
                  <a:lnTo>
                    <a:pt x="1514475" y="1064419"/>
                  </a:lnTo>
                  <a:lnTo>
                    <a:pt x="1500187" y="1078706"/>
                  </a:lnTo>
                  <a:lnTo>
                    <a:pt x="1483519" y="1085850"/>
                  </a:lnTo>
                  <a:lnTo>
                    <a:pt x="1459706" y="1088231"/>
                  </a:lnTo>
                  <a:lnTo>
                    <a:pt x="1438275" y="1083469"/>
                  </a:lnTo>
                  <a:lnTo>
                    <a:pt x="1412081" y="1076325"/>
                  </a:lnTo>
                  <a:lnTo>
                    <a:pt x="1371600" y="1042987"/>
                  </a:lnTo>
                  <a:lnTo>
                    <a:pt x="1390650" y="819150"/>
                  </a:lnTo>
                  <a:lnTo>
                    <a:pt x="1490662" y="366712"/>
                  </a:lnTo>
                  <a:lnTo>
                    <a:pt x="1500187" y="316706"/>
                  </a:lnTo>
                  <a:lnTo>
                    <a:pt x="1500187" y="302419"/>
                  </a:lnTo>
                  <a:lnTo>
                    <a:pt x="1493044" y="278606"/>
                  </a:lnTo>
                  <a:lnTo>
                    <a:pt x="1476375" y="259556"/>
                  </a:lnTo>
                  <a:lnTo>
                    <a:pt x="1445419" y="240506"/>
                  </a:lnTo>
                  <a:lnTo>
                    <a:pt x="1414462" y="226219"/>
                  </a:lnTo>
                  <a:lnTo>
                    <a:pt x="1383506" y="223837"/>
                  </a:lnTo>
                  <a:lnTo>
                    <a:pt x="1150144" y="240506"/>
                  </a:lnTo>
                  <a:lnTo>
                    <a:pt x="783431" y="283369"/>
                  </a:lnTo>
                  <a:lnTo>
                    <a:pt x="581025" y="316706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5A105F1C-596E-4F8F-A379-E1BF1C81904B}"/>
                </a:ext>
              </a:extLst>
            </p:cNvPr>
            <p:cNvSpPr/>
            <p:nvPr/>
          </p:nvSpPr>
          <p:spPr>
            <a:xfrm>
              <a:off x="4484688" y="5091113"/>
              <a:ext cx="1249362" cy="280987"/>
            </a:xfrm>
            <a:custGeom>
              <a:avLst/>
              <a:gdLst>
                <a:gd name="connsiteX0" fmla="*/ 483394 w 1250156"/>
                <a:gd name="connsiteY0" fmla="*/ 240506 h 280987"/>
                <a:gd name="connsiteX1" fmla="*/ 0 w 1250156"/>
                <a:gd name="connsiteY1" fmla="*/ 280987 h 280987"/>
                <a:gd name="connsiteX2" fmla="*/ 0 w 1250156"/>
                <a:gd name="connsiteY2" fmla="*/ 121443 h 280987"/>
                <a:gd name="connsiteX3" fmla="*/ 371475 w 1250156"/>
                <a:gd name="connsiteY3" fmla="*/ 85725 h 280987"/>
                <a:gd name="connsiteX4" fmla="*/ 645319 w 1250156"/>
                <a:gd name="connsiteY4" fmla="*/ 54768 h 280987"/>
                <a:gd name="connsiteX5" fmla="*/ 842962 w 1250156"/>
                <a:gd name="connsiteY5" fmla="*/ 28575 h 280987"/>
                <a:gd name="connsiteX6" fmla="*/ 1026319 w 1250156"/>
                <a:gd name="connsiteY6" fmla="*/ 4762 h 280987"/>
                <a:gd name="connsiteX7" fmla="*/ 1090612 w 1250156"/>
                <a:gd name="connsiteY7" fmla="*/ 0 h 280987"/>
                <a:gd name="connsiteX8" fmla="*/ 1133475 w 1250156"/>
                <a:gd name="connsiteY8" fmla="*/ 2381 h 280987"/>
                <a:gd name="connsiteX9" fmla="*/ 1169194 w 1250156"/>
                <a:gd name="connsiteY9" fmla="*/ 9525 h 280987"/>
                <a:gd name="connsiteX10" fmla="*/ 1235869 w 1250156"/>
                <a:gd name="connsiteY10" fmla="*/ 45243 h 280987"/>
                <a:gd name="connsiteX11" fmla="*/ 1250156 w 1250156"/>
                <a:gd name="connsiteY11" fmla="*/ 226218 h 280987"/>
                <a:gd name="connsiteX12" fmla="*/ 1178719 w 1250156"/>
                <a:gd name="connsiteY12" fmla="*/ 223837 h 280987"/>
                <a:gd name="connsiteX13" fmla="*/ 1150144 w 1250156"/>
                <a:gd name="connsiteY13" fmla="*/ 204787 h 280987"/>
                <a:gd name="connsiteX14" fmla="*/ 1119187 w 1250156"/>
                <a:gd name="connsiteY14" fmla="*/ 190500 h 280987"/>
                <a:gd name="connsiteX15" fmla="*/ 1085850 w 1250156"/>
                <a:gd name="connsiteY15" fmla="*/ 183356 h 280987"/>
                <a:gd name="connsiteX16" fmla="*/ 1035844 w 1250156"/>
                <a:gd name="connsiteY16" fmla="*/ 192881 h 280987"/>
                <a:gd name="connsiteX17" fmla="*/ 483394 w 1250156"/>
                <a:gd name="connsiteY17" fmla="*/ 240506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0156" h="280987">
                  <a:moveTo>
                    <a:pt x="483394" y="240506"/>
                  </a:moveTo>
                  <a:lnTo>
                    <a:pt x="0" y="280987"/>
                  </a:lnTo>
                  <a:lnTo>
                    <a:pt x="0" y="121443"/>
                  </a:lnTo>
                  <a:lnTo>
                    <a:pt x="371475" y="85725"/>
                  </a:lnTo>
                  <a:lnTo>
                    <a:pt x="645319" y="54768"/>
                  </a:lnTo>
                  <a:lnTo>
                    <a:pt x="842962" y="28575"/>
                  </a:lnTo>
                  <a:lnTo>
                    <a:pt x="1026319" y="4762"/>
                  </a:lnTo>
                  <a:lnTo>
                    <a:pt x="1090612" y="0"/>
                  </a:lnTo>
                  <a:lnTo>
                    <a:pt x="1133475" y="2381"/>
                  </a:lnTo>
                  <a:lnTo>
                    <a:pt x="1169194" y="9525"/>
                  </a:lnTo>
                  <a:lnTo>
                    <a:pt x="1235869" y="45243"/>
                  </a:lnTo>
                  <a:lnTo>
                    <a:pt x="1250156" y="226218"/>
                  </a:lnTo>
                  <a:lnTo>
                    <a:pt x="1178719" y="223837"/>
                  </a:lnTo>
                  <a:lnTo>
                    <a:pt x="1150144" y="204787"/>
                  </a:lnTo>
                  <a:lnTo>
                    <a:pt x="1119187" y="190500"/>
                  </a:lnTo>
                  <a:lnTo>
                    <a:pt x="1085850" y="183356"/>
                  </a:lnTo>
                  <a:lnTo>
                    <a:pt x="1035844" y="192881"/>
                  </a:lnTo>
                  <a:lnTo>
                    <a:pt x="483394" y="240506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4648BF01-A786-4FA4-8DC3-F6ED50F2CD0B}"/>
              </a:ext>
            </a:extLst>
          </p:cNvPr>
          <p:cNvGrpSpPr/>
          <p:nvPr/>
        </p:nvGrpSpPr>
        <p:grpSpPr>
          <a:xfrm>
            <a:off x="2732088" y="1635125"/>
            <a:ext cx="3984625" cy="4518025"/>
            <a:chOff x="2732088" y="1635125"/>
            <a:chExt cx="3984625" cy="451802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48B26FEF-AB5F-4F97-A3D5-A8D9B4ACC245}"/>
                </a:ext>
              </a:extLst>
            </p:cNvPr>
            <p:cNvSpPr/>
            <p:nvPr/>
          </p:nvSpPr>
          <p:spPr>
            <a:xfrm>
              <a:off x="3995738" y="2601913"/>
              <a:ext cx="1955800" cy="454025"/>
            </a:xfrm>
            <a:custGeom>
              <a:avLst/>
              <a:gdLst>
                <a:gd name="connsiteX0" fmla="*/ 1304925 w 1955006"/>
                <a:gd name="connsiteY0" fmla="*/ 280988 h 452438"/>
                <a:gd name="connsiteX1" fmla="*/ 1090612 w 1955006"/>
                <a:gd name="connsiteY1" fmla="*/ 316707 h 452438"/>
                <a:gd name="connsiteX2" fmla="*/ 823912 w 1955006"/>
                <a:gd name="connsiteY2" fmla="*/ 359569 h 452438"/>
                <a:gd name="connsiteX3" fmla="*/ 664368 w 1955006"/>
                <a:gd name="connsiteY3" fmla="*/ 404813 h 452438"/>
                <a:gd name="connsiteX4" fmla="*/ 538162 w 1955006"/>
                <a:gd name="connsiteY4" fmla="*/ 438150 h 452438"/>
                <a:gd name="connsiteX5" fmla="*/ 492918 w 1955006"/>
                <a:gd name="connsiteY5" fmla="*/ 447675 h 452438"/>
                <a:gd name="connsiteX6" fmla="*/ 454818 w 1955006"/>
                <a:gd name="connsiteY6" fmla="*/ 452438 h 452438"/>
                <a:gd name="connsiteX7" fmla="*/ 402431 w 1955006"/>
                <a:gd name="connsiteY7" fmla="*/ 450057 h 452438"/>
                <a:gd name="connsiteX8" fmla="*/ 352425 w 1955006"/>
                <a:gd name="connsiteY8" fmla="*/ 442913 h 452438"/>
                <a:gd name="connsiteX9" fmla="*/ 292893 w 1955006"/>
                <a:gd name="connsiteY9" fmla="*/ 426244 h 452438"/>
                <a:gd name="connsiteX10" fmla="*/ 238125 w 1955006"/>
                <a:gd name="connsiteY10" fmla="*/ 404813 h 452438"/>
                <a:gd name="connsiteX11" fmla="*/ 171450 w 1955006"/>
                <a:gd name="connsiteY11" fmla="*/ 366713 h 452438"/>
                <a:gd name="connsiteX12" fmla="*/ 107156 w 1955006"/>
                <a:gd name="connsiteY12" fmla="*/ 319088 h 452438"/>
                <a:gd name="connsiteX13" fmla="*/ 45243 w 1955006"/>
                <a:gd name="connsiteY13" fmla="*/ 264319 h 452438"/>
                <a:gd name="connsiteX14" fmla="*/ 16668 w 1955006"/>
                <a:gd name="connsiteY14" fmla="*/ 235744 h 452438"/>
                <a:gd name="connsiteX15" fmla="*/ 4762 w 1955006"/>
                <a:gd name="connsiteY15" fmla="*/ 216694 h 452438"/>
                <a:gd name="connsiteX16" fmla="*/ 0 w 1955006"/>
                <a:gd name="connsiteY16" fmla="*/ 195263 h 452438"/>
                <a:gd name="connsiteX17" fmla="*/ 2381 w 1955006"/>
                <a:gd name="connsiteY17" fmla="*/ 176213 h 452438"/>
                <a:gd name="connsiteX18" fmla="*/ 11906 w 1955006"/>
                <a:gd name="connsiteY18" fmla="*/ 166688 h 452438"/>
                <a:gd name="connsiteX19" fmla="*/ 30956 w 1955006"/>
                <a:gd name="connsiteY19" fmla="*/ 166688 h 452438"/>
                <a:gd name="connsiteX20" fmla="*/ 54768 w 1955006"/>
                <a:gd name="connsiteY20" fmla="*/ 176213 h 452438"/>
                <a:gd name="connsiteX21" fmla="*/ 85725 w 1955006"/>
                <a:gd name="connsiteY21" fmla="*/ 195263 h 452438"/>
                <a:gd name="connsiteX22" fmla="*/ 126206 w 1955006"/>
                <a:gd name="connsiteY22" fmla="*/ 214313 h 452438"/>
                <a:gd name="connsiteX23" fmla="*/ 176212 w 1955006"/>
                <a:gd name="connsiteY23" fmla="*/ 230982 h 452438"/>
                <a:gd name="connsiteX24" fmla="*/ 240506 w 1955006"/>
                <a:gd name="connsiteY24" fmla="*/ 240507 h 452438"/>
                <a:gd name="connsiteX25" fmla="*/ 330993 w 1955006"/>
                <a:gd name="connsiteY25" fmla="*/ 245269 h 452438"/>
                <a:gd name="connsiteX26" fmla="*/ 385762 w 1955006"/>
                <a:gd name="connsiteY26" fmla="*/ 247650 h 452438"/>
                <a:gd name="connsiteX27" fmla="*/ 457200 w 1955006"/>
                <a:gd name="connsiteY27" fmla="*/ 242888 h 452438"/>
                <a:gd name="connsiteX28" fmla="*/ 645318 w 1955006"/>
                <a:gd name="connsiteY28" fmla="*/ 207169 h 452438"/>
                <a:gd name="connsiteX29" fmla="*/ 847725 w 1955006"/>
                <a:gd name="connsiteY29" fmla="*/ 154782 h 452438"/>
                <a:gd name="connsiteX30" fmla="*/ 1119187 w 1955006"/>
                <a:gd name="connsiteY30" fmla="*/ 109538 h 452438"/>
                <a:gd name="connsiteX31" fmla="*/ 1328737 w 1955006"/>
                <a:gd name="connsiteY31" fmla="*/ 66675 h 452438"/>
                <a:gd name="connsiteX32" fmla="*/ 1431131 w 1955006"/>
                <a:gd name="connsiteY32" fmla="*/ 50007 h 452438"/>
                <a:gd name="connsiteX33" fmla="*/ 1509712 w 1955006"/>
                <a:gd name="connsiteY33" fmla="*/ 38100 h 452438"/>
                <a:gd name="connsiteX34" fmla="*/ 1557337 w 1955006"/>
                <a:gd name="connsiteY34" fmla="*/ 26194 h 452438"/>
                <a:gd name="connsiteX35" fmla="*/ 1626393 w 1955006"/>
                <a:gd name="connsiteY35" fmla="*/ 0 h 452438"/>
                <a:gd name="connsiteX36" fmla="*/ 1666875 w 1955006"/>
                <a:gd name="connsiteY36" fmla="*/ 4763 h 452438"/>
                <a:gd name="connsiteX37" fmla="*/ 1731168 w 1955006"/>
                <a:gd name="connsiteY37" fmla="*/ 23813 h 452438"/>
                <a:gd name="connsiteX38" fmla="*/ 1795462 w 1955006"/>
                <a:gd name="connsiteY38" fmla="*/ 54769 h 452438"/>
                <a:gd name="connsiteX39" fmla="*/ 1864518 w 1955006"/>
                <a:gd name="connsiteY39" fmla="*/ 85725 h 452438"/>
                <a:gd name="connsiteX40" fmla="*/ 1897856 w 1955006"/>
                <a:gd name="connsiteY40" fmla="*/ 114300 h 452438"/>
                <a:gd name="connsiteX41" fmla="*/ 1931193 w 1955006"/>
                <a:gd name="connsiteY41" fmla="*/ 154782 h 452438"/>
                <a:gd name="connsiteX42" fmla="*/ 1945481 w 1955006"/>
                <a:gd name="connsiteY42" fmla="*/ 180975 h 452438"/>
                <a:gd name="connsiteX43" fmla="*/ 1955006 w 1955006"/>
                <a:gd name="connsiteY43" fmla="*/ 207169 h 452438"/>
                <a:gd name="connsiteX44" fmla="*/ 1955006 w 1955006"/>
                <a:gd name="connsiteY44" fmla="*/ 223838 h 452438"/>
                <a:gd name="connsiteX45" fmla="*/ 1945481 w 1955006"/>
                <a:gd name="connsiteY45" fmla="*/ 247650 h 452438"/>
                <a:gd name="connsiteX46" fmla="*/ 1919287 w 1955006"/>
                <a:gd name="connsiteY46" fmla="*/ 271463 h 452438"/>
                <a:gd name="connsiteX47" fmla="*/ 1874043 w 1955006"/>
                <a:gd name="connsiteY47" fmla="*/ 292894 h 452438"/>
                <a:gd name="connsiteX48" fmla="*/ 1831181 w 1955006"/>
                <a:gd name="connsiteY48" fmla="*/ 290513 h 452438"/>
                <a:gd name="connsiteX49" fmla="*/ 1774031 w 1955006"/>
                <a:gd name="connsiteY49" fmla="*/ 283369 h 452438"/>
                <a:gd name="connsiteX50" fmla="*/ 1640681 w 1955006"/>
                <a:gd name="connsiteY50" fmla="*/ 269082 h 452438"/>
                <a:gd name="connsiteX51" fmla="*/ 1473993 w 1955006"/>
                <a:gd name="connsiteY51" fmla="*/ 271463 h 452438"/>
                <a:gd name="connsiteX52" fmla="*/ 1304925 w 1955006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5006" h="452438">
                  <a:moveTo>
                    <a:pt x="1304925" y="280988"/>
                  </a:moveTo>
                  <a:lnTo>
                    <a:pt x="1090612" y="316707"/>
                  </a:lnTo>
                  <a:lnTo>
                    <a:pt x="823912" y="359569"/>
                  </a:lnTo>
                  <a:lnTo>
                    <a:pt x="664368" y="404813"/>
                  </a:lnTo>
                  <a:lnTo>
                    <a:pt x="538162" y="438150"/>
                  </a:lnTo>
                  <a:lnTo>
                    <a:pt x="492918" y="447675"/>
                  </a:lnTo>
                  <a:lnTo>
                    <a:pt x="454818" y="452438"/>
                  </a:lnTo>
                  <a:lnTo>
                    <a:pt x="402431" y="450057"/>
                  </a:lnTo>
                  <a:lnTo>
                    <a:pt x="352425" y="442913"/>
                  </a:lnTo>
                  <a:lnTo>
                    <a:pt x="292893" y="426244"/>
                  </a:lnTo>
                  <a:lnTo>
                    <a:pt x="238125" y="404813"/>
                  </a:lnTo>
                  <a:lnTo>
                    <a:pt x="171450" y="366713"/>
                  </a:lnTo>
                  <a:lnTo>
                    <a:pt x="107156" y="319088"/>
                  </a:lnTo>
                  <a:lnTo>
                    <a:pt x="45243" y="264319"/>
                  </a:lnTo>
                  <a:lnTo>
                    <a:pt x="16668" y="235744"/>
                  </a:lnTo>
                  <a:lnTo>
                    <a:pt x="4762" y="216694"/>
                  </a:lnTo>
                  <a:lnTo>
                    <a:pt x="0" y="195263"/>
                  </a:lnTo>
                  <a:lnTo>
                    <a:pt x="2381" y="176213"/>
                  </a:lnTo>
                  <a:lnTo>
                    <a:pt x="11906" y="166688"/>
                  </a:lnTo>
                  <a:lnTo>
                    <a:pt x="30956" y="166688"/>
                  </a:lnTo>
                  <a:lnTo>
                    <a:pt x="54768" y="176213"/>
                  </a:lnTo>
                  <a:lnTo>
                    <a:pt x="85725" y="195263"/>
                  </a:lnTo>
                  <a:lnTo>
                    <a:pt x="126206" y="214313"/>
                  </a:lnTo>
                  <a:lnTo>
                    <a:pt x="176212" y="230982"/>
                  </a:lnTo>
                  <a:lnTo>
                    <a:pt x="240506" y="240507"/>
                  </a:lnTo>
                  <a:lnTo>
                    <a:pt x="330993" y="245269"/>
                  </a:lnTo>
                  <a:lnTo>
                    <a:pt x="385762" y="247650"/>
                  </a:lnTo>
                  <a:lnTo>
                    <a:pt x="457200" y="242888"/>
                  </a:lnTo>
                  <a:lnTo>
                    <a:pt x="645318" y="207169"/>
                  </a:lnTo>
                  <a:lnTo>
                    <a:pt x="847725" y="154782"/>
                  </a:lnTo>
                  <a:lnTo>
                    <a:pt x="1119187" y="109538"/>
                  </a:lnTo>
                  <a:lnTo>
                    <a:pt x="1328737" y="66675"/>
                  </a:lnTo>
                  <a:lnTo>
                    <a:pt x="1431131" y="50007"/>
                  </a:lnTo>
                  <a:lnTo>
                    <a:pt x="1509712" y="38100"/>
                  </a:lnTo>
                  <a:lnTo>
                    <a:pt x="1557337" y="26194"/>
                  </a:lnTo>
                  <a:lnTo>
                    <a:pt x="1626393" y="0"/>
                  </a:lnTo>
                  <a:lnTo>
                    <a:pt x="1666875" y="4763"/>
                  </a:lnTo>
                  <a:lnTo>
                    <a:pt x="1731168" y="23813"/>
                  </a:lnTo>
                  <a:lnTo>
                    <a:pt x="1795462" y="54769"/>
                  </a:lnTo>
                  <a:lnTo>
                    <a:pt x="1864518" y="85725"/>
                  </a:lnTo>
                  <a:lnTo>
                    <a:pt x="1897856" y="114300"/>
                  </a:lnTo>
                  <a:lnTo>
                    <a:pt x="1931193" y="154782"/>
                  </a:lnTo>
                  <a:lnTo>
                    <a:pt x="1945481" y="180975"/>
                  </a:lnTo>
                  <a:lnTo>
                    <a:pt x="1955006" y="207169"/>
                  </a:lnTo>
                  <a:lnTo>
                    <a:pt x="1955006" y="223838"/>
                  </a:lnTo>
                  <a:lnTo>
                    <a:pt x="1945481" y="247650"/>
                  </a:lnTo>
                  <a:lnTo>
                    <a:pt x="1919287" y="271463"/>
                  </a:lnTo>
                  <a:lnTo>
                    <a:pt x="1874043" y="292894"/>
                  </a:lnTo>
                  <a:lnTo>
                    <a:pt x="1831181" y="290513"/>
                  </a:lnTo>
                  <a:lnTo>
                    <a:pt x="1774031" y="283369"/>
                  </a:lnTo>
                  <a:lnTo>
                    <a:pt x="1640681" y="269082"/>
                  </a:lnTo>
                  <a:lnTo>
                    <a:pt x="1473993" y="271463"/>
                  </a:lnTo>
                  <a:lnTo>
                    <a:pt x="13049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0F4089A9-B095-4145-9AB7-AAD9E531ACBA}"/>
                </a:ext>
              </a:extLst>
            </p:cNvPr>
            <p:cNvSpPr/>
            <p:nvPr/>
          </p:nvSpPr>
          <p:spPr>
            <a:xfrm>
              <a:off x="3894138" y="4248150"/>
              <a:ext cx="515937" cy="1147763"/>
            </a:xfrm>
            <a:custGeom>
              <a:avLst/>
              <a:gdLst>
                <a:gd name="connsiteX0" fmla="*/ 242887 w 516731"/>
                <a:gd name="connsiteY0" fmla="*/ 750094 h 1147763"/>
                <a:gd name="connsiteX1" fmla="*/ 180975 w 516731"/>
                <a:gd name="connsiteY1" fmla="*/ 307181 h 1147763"/>
                <a:gd name="connsiteX2" fmla="*/ 173831 w 516731"/>
                <a:gd name="connsiteY2" fmla="*/ 276225 h 1147763"/>
                <a:gd name="connsiteX3" fmla="*/ 159544 w 516731"/>
                <a:gd name="connsiteY3" fmla="*/ 233363 h 1147763"/>
                <a:gd name="connsiteX4" fmla="*/ 128587 w 516731"/>
                <a:gd name="connsiteY4" fmla="*/ 180975 h 1147763"/>
                <a:gd name="connsiteX5" fmla="*/ 92869 w 516731"/>
                <a:gd name="connsiteY5" fmla="*/ 133350 h 1147763"/>
                <a:gd name="connsiteX6" fmla="*/ 57150 w 516731"/>
                <a:gd name="connsiteY6" fmla="*/ 88106 h 1147763"/>
                <a:gd name="connsiteX7" fmla="*/ 9525 w 516731"/>
                <a:gd name="connsiteY7" fmla="*/ 45244 h 1147763"/>
                <a:gd name="connsiteX8" fmla="*/ 0 w 516731"/>
                <a:gd name="connsiteY8" fmla="*/ 30956 h 1147763"/>
                <a:gd name="connsiteX9" fmla="*/ 2381 w 516731"/>
                <a:gd name="connsiteY9" fmla="*/ 16669 h 1147763"/>
                <a:gd name="connsiteX10" fmla="*/ 11906 w 516731"/>
                <a:gd name="connsiteY10" fmla="*/ 4763 h 1147763"/>
                <a:gd name="connsiteX11" fmla="*/ 30956 w 516731"/>
                <a:gd name="connsiteY11" fmla="*/ 0 h 1147763"/>
                <a:gd name="connsiteX12" fmla="*/ 59531 w 516731"/>
                <a:gd name="connsiteY12" fmla="*/ 0 h 1147763"/>
                <a:gd name="connsiteX13" fmla="*/ 104775 w 516731"/>
                <a:gd name="connsiteY13" fmla="*/ 4763 h 1147763"/>
                <a:gd name="connsiteX14" fmla="*/ 159544 w 516731"/>
                <a:gd name="connsiteY14" fmla="*/ 23813 h 1147763"/>
                <a:gd name="connsiteX15" fmla="*/ 214312 w 516731"/>
                <a:gd name="connsiteY15" fmla="*/ 50006 h 1147763"/>
                <a:gd name="connsiteX16" fmla="*/ 304800 w 516731"/>
                <a:gd name="connsiteY16" fmla="*/ 97631 h 1147763"/>
                <a:gd name="connsiteX17" fmla="*/ 333375 w 516731"/>
                <a:gd name="connsiteY17" fmla="*/ 114300 h 1147763"/>
                <a:gd name="connsiteX18" fmla="*/ 383381 w 516731"/>
                <a:gd name="connsiteY18" fmla="*/ 278606 h 1147763"/>
                <a:gd name="connsiteX19" fmla="*/ 428625 w 516731"/>
                <a:gd name="connsiteY19" fmla="*/ 481013 h 1147763"/>
                <a:gd name="connsiteX20" fmla="*/ 464344 w 516731"/>
                <a:gd name="connsiteY20" fmla="*/ 671513 h 1147763"/>
                <a:gd name="connsiteX21" fmla="*/ 500062 w 516731"/>
                <a:gd name="connsiteY21" fmla="*/ 831056 h 1147763"/>
                <a:gd name="connsiteX22" fmla="*/ 516731 w 516731"/>
                <a:gd name="connsiteY22" fmla="*/ 971550 h 1147763"/>
                <a:gd name="connsiteX23" fmla="*/ 516731 w 516731"/>
                <a:gd name="connsiteY23" fmla="*/ 1035844 h 1147763"/>
                <a:gd name="connsiteX24" fmla="*/ 507206 w 516731"/>
                <a:gd name="connsiteY24" fmla="*/ 1085850 h 1147763"/>
                <a:gd name="connsiteX25" fmla="*/ 488156 w 516731"/>
                <a:gd name="connsiteY25" fmla="*/ 1119188 h 1147763"/>
                <a:gd name="connsiteX26" fmla="*/ 471487 w 516731"/>
                <a:gd name="connsiteY26" fmla="*/ 1135856 h 1147763"/>
                <a:gd name="connsiteX27" fmla="*/ 452437 w 516731"/>
                <a:gd name="connsiteY27" fmla="*/ 1145381 h 1147763"/>
                <a:gd name="connsiteX28" fmla="*/ 433387 w 516731"/>
                <a:gd name="connsiteY28" fmla="*/ 1147763 h 1147763"/>
                <a:gd name="connsiteX29" fmla="*/ 402431 w 516731"/>
                <a:gd name="connsiteY29" fmla="*/ 1145381 h 1147763"/>
                <a:gd name="connsiteX30" fmla="*/ 378619 w 516731"/>
                <a:gd name="connsiteY30" fmla="*/ 1135856 h 1147763"/>
                <a:gd name="connsiteX31" fmla="*/ 359569 w 516731"/>
                <a:gd name="connsiteY31" fmla="*/ 1123950 h 1147763"/>
                <a:gd name="connsiteX32" fmla="*/ 338137 w 516731"/>
                <a:gd name="connsiteY32" fmla="*/ 1102519 h 1147763"/>
                <a:gd name="connsiteX33" fmla="*/ 292894 w 516731"/>
                <a:gd name="connsiteY33" fmla="*/ 1031081 h 1147763"/>
                <a:gd name="connsiteX34" fmla="*/ 269081 w 516731"/>
                <a:gd name="connsiteY34" fmla="*/ 978694 h 1147763"/>
                <a:gd name="connsiteX35" fmla="*/ 257175 w 516731"/>
                <a:gd name="connsiteY35" fmla="*/ 931069 h 1147763"/>
                <a:gd name="connsiteX36" fmla="*/ 252412 w 516731"/>
                <a:gd name="connsiteY36" fmla="*/ 885825 h 1147763"/>
                <a:gd name="connsiteX37" fmla="*/ 242887 w 516731"/>
                <a:gd name="connsiteY37" fmla="*/ 750094 h 114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1" h="1147763">
                  <a:moveTo>
                    <a:pt x="242887" y="750094"/>
                  </a:moveTo>
                  <a:lnTo>
                    <a:pt x="180975" y="307181"/>
                  </a:lnTo>
                  <a:lnTo>
                    <a:pt x="173831" y="276225"/>
                  </a:lnTo>
                  <a:lnTo>
                    <a:pt x="159544" y="233363"/>
                  </a:lnTo>
                  <a:lnTo>
                    <a:pt x="128587" y="180975"/>
                  </a:lnTo>
                  <a:lnTo>
                    <a:pt x="92869" y="133350"/>
                  </a:lnTo>
                  <a:lnTo>
                    <a:pt x="57150" y="88106"/>
                  </a:lnTo>
                  <a:lnTo>
                    <a:pt x="9525" y="45244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9531" y="0"/>
                  </a:lnTo>
                  <a:lnTo>
                    <a:pt x="104775" y="4763"/>
                  </a:lnTo>
                  <a:lnTo>
                    <a:pt x="159544" y="23813"/>
                  </a:lnTo>
                  <a:lnTo>
                    <a:pt x="214312" y="50006"/>
                  </a:lnTo>
                  <a:lnTo>
                    <a:pt x="304800" y="97631"/>
                  </a:lnTo>
                  <a:lnTo>
                    <a:pt x="333375" y="114300"/>
                  </a:lnTo>
                  <a:lnTo>
                    <a:pt x="383381" y="278606"/>
                  </a:lnTo>
                  <a:lnTo>
                    <a:pt x="428625" y="481013"/>
                  </a:lnTo>
                  <a:lnTo>
                    <a:pt x="464344" y="671513"/>
                  </a:lnTo>
                  <a:lnTo>
                    <a:pt x="500062" y="831056"/>
                  </a:lnTo>
                  <a:lnTo>
                    <a:pt x="516731" y="971550"/>
                  </a:lnTo>
                  <a:lnTo>
                    <a:pt x="516731" y="1035844"/>
                  </a:lnTo>
                  <a:lnTo>
                    <a:pt x="507206" y="1085850"/>
                  </a:lnTo>
                  <a:lnTo>
                    <a:pt x="488156" y="1119188"/>
                  </a:lnTo>
                  <a:lnTo>
                    <a:pt x="471487" y="1135856"/>
                  </a:lnTo>
                  <a:lnTo>
                    <a:pt x="452437" y="1145381"/>
                  </a:lnTo>
                  <a:lnTo>
                    <a:pt x="433387" y="1147763"/>
                  </a:lnTo>
                  <a:lnTo>
                    <a:pt x="402431" y="1145381"/>
                  </a:lnTo>
                  <a:lnTo>
                    <a:pt x="378619" y="1135856"/>
                  </a:lnTo>
                  <a:lnTo>
                    <a:pt x="359569" y="1123950"/>
                  </a:lnTo>
                  <a:lnTo>
                    <a:pt x="338137" y="1102519"/>
                  </a:lnTo>
                  <a:lnTo>
                    <a:pt x="292894" y="1031081"/>
                  </a:lnTo>
                  <a:lnTo>
                    <a:pt x="269081" y="978694"/>
                  </a:lnTo>
                  <a:lnTo>
                    <a:pt x="257175" y="931069"/>
                  </a:lnTo>
                  <a:lnTo>
                    <a:pt x="252412" y="885825"/>
                  </a:lnTo>
                  <a:lnTo>
                    <a:pt x="242887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F2735E2-9F5B-4B8A-B266-575485BD0AC2}"/>
                </a:ext>
              </a:extLst>
            </p:cNvPr>
            <p:cNvSpPr/>
            <p:nvPr/>
          </p:nvSpPr>
          <p:spPr>
            <a:xfrm rot="16200000">
              <a:off x="1082675" y="3402013"/>
              <a:ext cx="4219575" cy="920750"/>
            </a:xfrm>
            <a:custGeom>
              <a:avLst/>
              <a:gdLst>
                <a:gd name="connsiteX0" fmla="*/ 2626694 w 4218950"/>
                <a:gd name="connsiteY0" fmla="*/ 896748 h 921461"/>
                <a:gd name="connsiteX1" fmla="*/ 2312479 w 4218950"/>
                <a:gd name="connsiteY1" fmla="*/ 879095 h 921461"/>
                <a:gd name="connsiteX2" fmla="*/ 2054752 w 4218950"/>
                <a:gd name="connsiteY2" fmla="*/ 854382 h 921461"/>
                <a:gd name="connsiteX3" fmla="*/ 1811148 w 4218950"/>
                <a:gd name="connsiteY3" fmla="*/ 822607 h 921461"/>
                <a:gd name="connsiteX4" fmla="*/ 1652275 w 4218950"/>
                <a:gd name="connsiteY4" fmla="*/ 794363 h 921461"/>
                <a:gd name="connsiteX5" fmla="*/ 1475750 w 4218950"/>
                <a:gd name="connsiteY5" fmla="*/ 755528 h 921461"/>
                <a:gd name="connsiteX6" fmla="*/ 1331000 w 4218950"/>
                <a:gd name="connsiteY6" fmla="*/ 713162 h 921461"/>
                <a:gd name="connsiteX7" fmla="*/ 1196840 w 4218950"/>
                <a:gd name="connsiteY7" fmla="*/ 670795 h 921461"/>
                <a:gd name="connsiteX8" fmla="*/ 995602 w 4218950"/>
                <a:gd name="connsiteY8" fmla="*/ 600185 h 921461"/>
                <a:gd name="connsiteX9" fmla="*/ 847321 w 4218950"/>
                <a:gd name="connsiteY9" fmla="*/ 540167 h 921461"/>
                <a:gd name="connsiteX10" fmla="*/ 691979 w 4218950"/>
                <a:gd name="connsiteY10" fmla="*/ 473087 h 921461"/>
                <a:gd name="connsiteX11" fmla="*/ 540167 w 4218950"/>
                <a:gd name="connsiteY11" fmla="*/ 395416 h 921461"/>
                <a:gd name="connsiteX12" fmla="*/ 420130 w 4218950"/>
                <a:gd name="connsiteY12" fmla="*/ 328337 h 921461"/>
                <a:gd name="connsiteX13" fmla="*/ 243605 w 4218950"/>
                <a:gd name="connsiteY13" fmla="*/ 218891 h 921461"/>
                <a:gd name="connsiteX14" fmla="*/ 84732 w 4218950"/>
                <a:gd name="connsiteY14" fmla="*/ 105915 h 921461"/>
                <a:gd name="connsiteX15" fmla="*/ 14122 w 4218950"/>
                <a:gd name="connsiteY15" fmla="*/ 52958 h 921461"/>
                <a:gd name="connsiteX16" fmla="*/ 0 w 4218950"/>
                <a:gd name="connsiteY16" fmla="*/ 28244 h 921461"/>
                <a:gd name="connsiteX17" fmla="*/ 3531 w 4218950"/>
                <a:gd name="connsiteY17" fmla="*/ 7061 h 921461"/>
                <a:gd name="connsiteX18" fmla="*/ 14122 w 4218950"/>
                <a:gd name="connsiteY18" fmla="*/ 0 h 921461"/>
                <a:gd name="connsiteX19" fmla="*/ 45897 w 4218950"/>
                <a:gd name="connsiteY19" fmla="*/ 7061 h 921461"/>
                <a:gd name="connsiteX20" fmla="*/ 197708 w 4218950"/>
                <a:gd name="connsiteY20" fmla="*/ 84732 h 921461"/>
                <a:gd name="connsiteX21" fmla="*/ 391886 w 4218950"/>
                <a:gd name="connsiteY21" fmla="*/ 172995 h 921461"/>
                <a:gd name="connsiteX22" fmla="*/ 610777 w 4218950"/>
                <a:gd name="connsiteY22" fmla="*/ 264788 h 921461"/>
                <a:gd name="connsiteX23" fmla="*/ 734345 w 4218950"/>
                <a:gd name="connsiteY23" fmla="*/ 310684 h 921461"/>
                <a:gd name="connsiteX24" fmla="*/ 903809 w 4218950"/>
                <a:gd name="connsiteY24" fmla="*/ 363642 h 921461"/>
                <a:gd name="connsiteX25" fmla="*/ 1090925 w 4218950"/>
                <a:gd name="connsiteY25" fmla="*/ 416599 h 921461"/>
                <a:gd name="connsiteX26" fmla="*/ 1281572 w 4218950"/>
                <a:gd name="connsiteY26" fmla="*/ 458965 h 921461"/>
                <a:gd name="connsiteX27" fmla="*/ 1503994 w 4218950"/>
                <a:gd name="connsiteY27" fmla="*/ 497801 h 921461"/>
                <a:gd name="connsiteX28" fmla="*/ 1818209 w 4218950"/>
                <a:gd name="connsiteY28" fmla="*/ 540167 h 921461"/>
                <a:gd name="connsiteX29" fmla="*/ 2181850 w 4218950"/>
                <a:gd name="connsiteY29" fmla="*/ 575472 h 921461"/>
                <a:gd name="connsiteX30" fmla="*/ 2654938 w 4218950"/>
                <a:gd name="connsiteY30" fmla="*/ 607246 h 921461"/>
                <a:gd name="connsiteX31" fmla="*/ 3152739 w 4218950"/>
                <a:gd name="connsiteY31" fmla="*/ 624899 h 921461"/>
                <a:gd name="connsiteX32" fmla="*/ 3590521 w 4218950"/>
                <a:gd name="connsiteY32" fmla="*/ 628429 h 921461"/>
                <a:gd name="connsiteX33" fmla="*/ 3820003 w 4218950"/>
                <a:gd name="connsiteY33" fmla="*/ 631960 h 921461"/>
                <a:gd name="connsiteX34" fmla="*/ 3862369 w 4218950"/>
                <a:gd name="connsiteY34" fmla="*/ 624899 h 921461"/>
                <a:gd name="connsiteX35" fmla="*/ 3925918 w 4218950"/>
                <a:gd name="connsiteY35" fmla="*/ 607246 h 921461"/>
                <a:gd name="connsiteX36" fmla="*/ 3982406 w 4218950"/>
                <a:gd name="connsiteY36" fmla="*/ 579002 h 921461"/>
                <a:gd name="connsiteX37" fmla="*/ 4031833 w 4218950"/>
                <a:gd name="connsiteY37" fmla="*/ 543697 h 921461"/>
                <a:gd name="connsiteX38" fmla="*/ 4084791 w 4218950"/>
                <a:gd name="connsiteY38" fmla="*/ 494270 h 921461"/>
                <a:gd name="connsiteX39" fmla="*/ 4130688 w 4218950"/>
                <a:gd name="connsiteY39" fmla="*/ 448374 h 921461"/>
                <a:gd name="connsiteX40" fmla="*/ 4165993 w 4218950"/>
                <a:gd name="connsiteY40" fmla="*/ 423660 h 921461"/>
                <a:gd name="connsiteX41" fmla="*/ 4190706 w 4218950"/>
                <a:gd name="connsiteY41" fmla="*/ 413069 h 921461"/>
                <a:gd name="connsiteX42" fmla="*/ 4201298 w 4218950"/>
                <a:gd name="connsiteY42" fmla="*/ 413069 h 921461"/>
                <a:gd name="connsiteX43" fmla="*/ 4211889 w 4218950"/>
                <a:gd name="connsiteY43" fmla="*/ 420130 h 921461"/>
                <a:gd name="connsiteX44" fmla="*/ 4218950 w 4218950"/>
                <a:gd name="connsiteY44" fmla="*/ 437782 h 921461"/>
                <a:gd name="connsiteX45" fmla="*/ 4218950 w 4218950"/>
                <a:gd name="connsiteY45" fmla="*/ 494270 h 921461"/>
                <a:gd name="connsiteX46" fmla="*/ 4208359 w 4218950"/>
                <a:gd name="connsiteY46" fmla="*/ 543697 h 921461"/>
                <a:gd name="connsiteX47" fmla="*/ 4187176 w 4218950"/>
                <a:gd name="connsiteY47" fmla="*/ 603716 h 921461"/>
                <a:gd name="connsiteX48" fmla="*/ 4134218 w 4218950"/>
                <a:gd name="connsiteY48" fmla="*/ 709631 h 921461"/>
                <a:gd name="connsiteX49" fmla="*/ 4017711 w 4218950"/>
                <a:gd name="connsiteY49" fmla="*/ 907339 h 921461"/>
                <a:gd name="connsiteX50" fmla="*/ 3759985 w 4218950"/>
                <a:gd name="connsiteY50" fmla="*/ 921461 h 921461"/>
                <a:gd name="connsiteX51" fmla="*/ 3353977 w 4218950"/>
                <a:gd name="connsiteY51" fmla="*/ 921461 h 921461"/>
                <a:gd name="connsiteX52" fmla="*/ 3046823 w 4218950"/>
                <a:gd name="connsiteY52" fmla="*/ 917931 h 921461"/>
                <a:gd name="connsiteX53" fmla="*/ 2898542 w 4218950"/>
                <a:gd name="connsiteY53" fmla="*/ 914400 h 921461"/>
                <a:gd name="connsiteX54" fmla="*/ 2626694 w 4218950"/>
                <a:gd name="connsiteY54" fmla="*/ 896748 h 921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18950" h="921461">
                  <a:moveTo>
                    <a:pt x="2626694" y="896748"/>
                  </a:moveTo>
                  <a:lnTo>
                    <a:pt x="2312479" y="879095"/>
                  </a:lnTo>
                  <a:lnTo>
                    <a:pt x="2054752" y="854382"/>
                  </a:lnTo>
                  <a:lnTo>
                    <a:pt x="1811148" y="822607"/>
                  </a:lnTo>
                  <a:lnTo>
                    <a:pt x="1652275" y="794363"/>
                  </a:lnTo>
                  <a:lnTo>
                    <a:pt x="1475750" y="755528"/>
                  </a:lnTo>
                  <a:lnTo>
                    <a:pt x="1331000" y="713162"/>
                  </a:lnTo>
                  <a:lnTo>
                    <a:pt x="1196840" y="670795"/>
                  </a:lnTo>
                  <a:lnTo>
                    <a:pt x="995602" y="600185"/>
                  </a:lnTo>
                  <a:lnTo>
                    <a:pt x="847321" y="540167"/>
                  </a:lnTo>
                  <a:lnTo>
                    <a:pt x="691979" y="473087"/>
                  </a:lnTo>
                  <a:lnTo>
                    <a:pt x="540167" y="395416"/>
                  </a:lnTo>
                  <a:lnTo>
                    <a:pt x="420130" y="328337"/>
                  </a:lnTo>
                  <a:lnTo>
                    <a:pt x="243605" y="218891"/>
                  </a:lnTo>
                  <a:lnTo>
                    <a:pt x="84732" y="105915"/>
                  </a:lnTo>
                  <a:lnTo>
                    <a:pt x="14122" y="52958"/>
                  </a:lnTo>
                  <a:lnTo>
                    <a:pt x="0" y="28244"/>
                  </a:lnTo>
                  <a:lnTo>
                    <a:pt x="3531" y="7061"/>
                  </a:lnTo>
                  <a:lnTo>
                    <a:pt x="14122" y="0"/>
                  </a:lnTo>
                  <a:lnTo>
                    <a:pt x="45897" y="7061"/>
                  </a:lnTo>
                  <a:lnTo>
                    <a:pt x="197708" y="84732"/>
                  </a:lnTo>
                  <a:lnTo>
                    <a:pt x="391886" y="172995"/>
                  </a:lnTo>
                  <a:lnTo>
                    <a:pt x="610777" y="264788"/>
                  </a:lnTo>
                  <a:lnTo>
                    <a:pt x="734345" y="310684"/>
                  </a:lnTo>
                  <a:lnTo>
                    <a:pt x="903809" y="363642"/>
                  </a:lnTo>
                  <a:lnTo>
                    <a:pt x="1090925" y="416599"/>
                  </a:lnTo>
                  <a:lnTo>
                    <a:pt x="1281572" y="458965"/>
                  </a:lnTo>
                  <a:lnTo>
                    <a:pt x="1503994" y="497801"/>
                  </a:lnTo>
                  <a:lnTo>
                    <a:pt x="1818209" y="540167"/>
                  </a:lnTo>
                  <a:lnTo>
                    <a:pt x="2181850" y="575472"/>
                  </a:lnTo>
                  <a:lnTo>
                    <a:pt x="2654938" y="607246"/>
                  </a:lnTo>
                  <a:lnTo>
                    <a:pt x="3152739" y="624899"/>
                  </a:lnTo>
                  <a:lnTo>
                    <a:pt x="3590521" y="628429"/>
                  </a:lnTo>
                  <a:lnTo>
                    <a:pt x="3820003" y="631960"/>
                  </a:lnTo>
                  <a:lnTo>
                    <a:pt x="3862369" y="624899"/>
                  </a:lnTo>
                  <a:lnTo>
                    <a:pt x="3925918" y="607246"/>
                  </a:lnTo>
                  <a:lnTo>
                    <a:pt x="3982406" y="579002"/>
                  </a:lnTo>
                  <a:lnTo>
                    <a:pt x="4031833" y="543697"/>
                  </a:lnTo>
                  <a:lnTo>
                    <a:pt x="4084791" y="494270"/>
                  </a:lnTo>
                  <a:lnTo>
                    <a:pt x="4130688" y="448374"/>
                  </a:lnTo>
                  <a:lnTo>
                    <a:pt x="4165993" y="423660"/>
                  </a:lnTo>
                  <a:lnTo>
                    <a:pt x="4190706" y="413069"/>
                  </a:lnTo>
                  <a:lnTo>
                    <a:pt x="4201298" y="413069"/>
                  </a:lnTo>
                  <a:lnTo>
                    <a:pt x="4211889" y="420130"/>
                  </a:lnTo>
                  <a:lnTo>
                    <a:pt x="4218950" y="437782"/>
                  </a:lnTo>
                  <a:lnTo>
                    <a:pt x="4218950" y="494270"/>
                  </a:lnTo>
                  <a:lnTo>
                    <a:pt x="4208359" y="543697"/>
                  </a:lnTo>
                  <a:lnTo>
                    <a:pt x="4187176" y="603716"/>
                  </a:lnTo>
                  <a:lnTo>
                    <a:pt x="4134218" y="709631"/>
                  </a:lnTo>
                  <a:lnTo>
                    <a:pt x="4017711" y="907339"/>
                  </a:lnTo>
                  <a:lnTo>
                    <a:pt x="3759985" y="921461"/>
                  </a:lnTo>
                  <a:lnTo>
                    <a:pt x="3353977" y="921461"/>
                  </a:lnTo>
                  <a:lnTo>
                    <a:pt x="3046823" y="917931"/>
                  </a:lnTo>
                  <a:lnTo>
                    <a:pt x="2898542" y="914400"/>
                  </a:lnTo>
                  <a:lnTo>
                    <a:pt x="2626694" y="896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60AFD984-8FC4-4C39-9F13-FDC58A49729B}"/>
                </a:ext>
              </a:extLst>
            </p:cNvPr>
            <p:cNvSpPr/>
            <p:nvPr/>
          </p:nvSpPr>
          <p:spPr>
            <a:xfrm rot="16200000">
              <a:off x="2846388" y="2282825"/>
              <a:ext cx="4518025" cy="3222625"/>
            </a:xfrm>
            <a:custGeom>
              <a:avLst/>
              <a:gdLst>
                <a:gd name="connsiteX0" fmla="*/ 1874313 w 4518212"/>
                <a:gd name="connsiteY0" fmla="*/ 3127993 h 3223156"/>
                <a:gd name="connsiteX1" fmla="*/ 1477107 w 4518212"/>
                <a:gd name="connsiteY1" fmla="*/ 3140405 h 3223156"/>
                <a:gd name="connsiteX2" fmla="*/ 1179203 w 4518212"/>
                <a:gd name="connsiteY2" fmla="*/ 3152818 h 3223156"/>
                <a:gd name="connsiteX3" fmla="*/ 1005426 w 4518212"/>
                <a:gd name="connsiteY3" fmla="*/ 3161093 h 3223156"/>
                <a:gd name="connsiteX4" fmla="*/ 860612 w 4518212"/>
                <a:gd name="connsiteY4" fmla="*/ 3169368 h 3223156"/>
                <a:gd name="connsiteX5" fmla="*/ 728210 w 4518212"/>
                <a:gd name="connsiteY5" fmla="*/ 3177643 h 3223156"/>
                <a:gd name="connsiteX6" fmla="*/ 608221 w 4518212"/>
                <a:gd name="connsiteY6" fmla="*/ 3194194 h 3223156"/>
                <a:gd name="connsiteX7" fmla="*/ 517194 w 4518212"/>
                <a:gd name="connsiteY7" fmla="*/ 3177643 h 3223156"/>
                <a:gd name="connsiteX8" fmla="*/ 397205 w 4518212"/>
                <a:gd name="connsiteY8" fmla="*/ 3152818 h 3223156"/>
                <a:gd name="connsiteX9" fmla="*/ 310316 w 4518212"/>
                <a:gd name="connsiteY9" fmla="*/ 3123855 h 3223156"/>
                <a:gd name="connsiteX10" fmla="*/ 153089 w 4518212"/>
                <a:gd name="connsiteY10" fmla="*/ 3065929 h 3223156"/>
                <a:gd name="connsiteX11" fmla="*/ 70338 w 4518212"/>
                <a:gd name="connsiteY11" fmla="*/ 3028691 h 3223156"/>
                <a:gd name="connsiteX12" fmla="*/ 33100 w 4518212"/>
                <a:gd name="connsiteY12" fmla="*/ 3012141 h 3223156"/>
                <a:gd name="connsiteX13" fmla="*/ 16550 w 4518212"/>
                <a:gd name="connsiteY13" fmla="*/ 2999728 h 3223156"/>
                <a:gd name="connsiteX14" fmla="*/ 0 w 4518212"/>
                <a:gd name="connsiteY14" fmla="*/ 2974903 h 3223156"/>
                <a:gd name="connsiteX15" fmla="*/ 0 w 4518212"/>
                <a:gd name="connsiteY15" fmla="*/ 2941803 h 3223156"/>
                <a:gd name="connsiteX16" fmla="*/ 8275 w 4518212"/>
                <a:gd name="connsiteY16" fmla="*/ 2916977 h 3223156"/>
                <a:gd name="connsiteX17" fmla="*/ 33100 w 4518212"/>
                <a:gd name="connsiteY17" fmla="*/ 2888014 h 3223156"/>
                <a:gd name="connsiteX18" fmla="*/ 124126 w 4518212"/>
                <a:gd name="connsiteY18" fmla="*/ 2842501 h 3223156"/>
                <a:gd name="connsiteX19" fmla="*/ 231703 w 4518212"/>
                <a:gd name="connsiteY19" fmla="*/ 2788713 h 3223156"/>
                <a:gd name="connsiteX20" fmla="*/ 711659 w 4518212"/>
                <a:gd name="connsiteY20" fmla="*/ 2900427 h 3223156"/>
                <a:gd name="connsiteX21" fmla="*/ 790273 w 4518212"/>
                <a:gd name="connsiteY21" fmla="*/ 2904565 h 3223156"/>
                <a:gd name="connsiteX22" fmla="*/ 1369531 w 4518212"/>
                <a:gd name="connsiteY22" fmla="*/ 2896289 h 3223156"/>
                <a:gd name="connsiteX23" fmla="*/ 2283931 w 4518212"/>
                <a:gd name="connsiteY23" fmla="*/ 2879739 h 3223156"/>
                <a:gd name="connsiteX24" fmla="*/ 3127993 w 4518212"/>
                <a:gd name="connsiteY24" fmla="*/ 2871464 h 3223156"/>
                <a:gd name="connsiteX25" fmla="*/ 3682425 w 4518212"/>
                <a:gd name="connsiteY25" fmla="*/ 2863189 h 3223156"/>
                <a:gd name="connsiteX26" fmla="*/ 4100318 w 4518212"/>
                <a:gd name="connsiteY26" fmla="*/ 2859051 h 3223156"/>
                <a:gd name="connsiteX27" fmla="*/ 4158244 w 4518212"/>
                <a:gd name="connsiteY27" fmla="*/ 2854914 h 3223156"/>
                <a:gd name="connsiteX28" fmla="*/ 4203757 w 4518212"/>
                <a:gd name="connsiteY28" fmla="*/ 2842501 h 3223156"/>
                <a:gd name="connsiteX29" fmla="*/ 4228583 w 4518212"/>
                <a:gd name="connsiteY29" fmla="*/ 2821813 h 3223156"/>
                <a:gd name="connsiteX30" fmla="*/ 4257545 w 4518212"/>
                <a:gd name="connsiteY30" fmla="*/ 2784575 h 3223156"/>
                <a:gd name="connsiteX31" fmla="*/ 4269958 w 4518212"/>
                <a:gd name="connsiteY31" fmla="*/ 2743200 h 3223156"/>
                <a:gd name="connsiteX32" fmla="*/ 4269958 w 4518212"/>
                <a:gd name="connsiteY32" fmla="*/ 2660449 h 3223156"/>
                <a:gd name="connsiteX33" fmla="*/ 4232720 w 4518212"/>
                <a:gd name="connsiteY33" fmla="*/ 2416333 h 3223156"/>
                <a:gd name="connsiteX34" fmla="*/ 4170657 w 4518212"/>
                <a:gd name="connsiteY34" fmla="*/ 1899138 h 3223156"/>
                <a:gd name="connsiteX35" fmla="*/ 4096181 w 4518212"/>
                <a:gd name="connsiteY35" fmla="*/ 1228854 h 3223156"/>
                <a:gd name="connsiteX36" fmla="*/ 4058943 w 4518212"/>
                <a:gd name="connsiteY36" fmla="*/ 699247 h 3223156"/>
                <a:gd name="connsiteX37" fmla="*/ 4038255 w 4518212"/>
                <a:gd name="connsiteY37" fmla="*/ 314454 h 3223156"/>
                <a:gd name="connsiteX38" fmla="*/ 4042393 w 4518212"/>
                <a:gd name="connsiteY38" fmla="*/ 103439 h 3223156"/>
                <a:gd name="connsiteX39" fmla="*/ 4216170 w 4518212"/>
                <a:gd name="connsiteY39" fmla="*/ 0 h 3223156"/>
                <a:gd name="connsiteX40" fmla="*/ 4224445 w 4518212"/>
                <a:gd name="connsiteY40" fmla="*/ 297904 h 3223156"/>
                <a:gd name="connsiteX41" fmla="*/ 4236858 w 4518212"/>
                <a:gd name="connsiteY41" fmla="*/ 587533 h 3223156"/>
                <a:gd name="connsiteX42" fmla="*/ 4261683 w 4518212"/>
                <a:gd name="connsiteY42" fmla="*/ 877162 h 3223156"/>
                <a:gd name="connsiteX43" fmla="*/ 4303059 w 4518212"/>
                <a:gd name="connsiteY43" fmla="*/ 1328156 h 3223156"/>
                <a:gd name="connsiteX44" fmla="*/ 4344434 w 4518212"/>
                <a:gd name="connsiteY44" fmla="*/ 1692261 h 3223156"/>
                <a:gd name="connsiteX45" fmla="*/ 4381672 w 4518212"/>
                <a:gd name="connsiteY45" fmla="*/ 2014990 h 3223156"/>
                <a:gd name="connsiteX46" fmla="*/ 4414773 w 4518212"/>
                <a:gd name="connsiteY46" fmla="*/ 2292206 h 3223156"/>
                <a:gd name="connsiteX47" fmla="*/ 4460286 w 4518212"/>
                <a:gd name="connsiteY47" fmla="*/ 2681137 h 3223156"/>
                <a:gd name="connsiteX48" fmla="*/ 4480974 w 4518212"/>
                <a:gd name="connsiteY48" fmla="*/ 2730787 h 3223156"/>
                <a:gd name="connsiteX49" fmla="*/ 4514074 w 4518212"/>
                <a:gd name="connsiteY49" fmla="*/ 2796988 h 3223156"/>
                <a:gd name="connsiteX50" fmla="*/ 4518212 w 4518212"/>
                <a:gd name="connsiteY50" fmla="*/ 2821813 h 3223156"/>
                <a:gd name="connsiteX51" fmla="*/ 4505799 w 4518212"/>
                <a:gd name="connsiteY51" fmla="*/ 2875602 h 3223156"/>
                <a:gd name="connsiteX52" fmla="*/ 4435460 w 4518212"/>
                <a:gd name="connsiteY52" fmla="*/ 3003866 h 3223156"/>
                <a:gd name="connsiteX53" fmla="*/ 4365122 w 4518212"/>
                <a:gd name="connsiteY53" fmla="*/ 3115580 h 3223156"/>
                <a:gd name="connsiteX54" fmla="*/ 4323746 w 4518212"/>
                <a:gd name="connsiteY54" fmla="*/ 3165231 h 3223156"/>
                <a:gd name="connsiteX55" fmla="*/ 4282371 w 4518212"/>
                <a:gd name="connsiteY55" fmla="*/ 3202469 h 3223156"/>
                <a:gd name="connsiteX56" fmla="*/ 4240995 w 4518212"/>
                <a:gd name="connsiteY56" fmla="*/ 3223156 h 3223156"/>
                <a:gd name="connsiteX57" fmla="*/ 4216170 w 4518212"/>
                <a:gd name="connsiteY57" fmla="*/ 3223156 h 3223156"/>
                <a:gd name="connsiteX58" fmla="*/ 4174794 w 4518212"/>
                <a:gd name="connsiteY58" fmla="*/ 3210744 h 3223156"/>
                <a:gd name="connsiteX59" fmla="*/ 4145831 w 4518212"/>
                <a:gd name="connsiteY59" fmla="*/ 3190056 h 3223156"/>
                <a:gd name="connsiteX60" fmla="*/ 4092043 w 4518212"/>
                <a:gd name="connsiteY60" fmla="*/ 3148680 h 3223156"/>
                <a:gd name="connsiteX61" fmla="*/ 4038255 w 4518212"/>
                <a:gd name="connsiteY61" fmla="*/ 3132130 h 3223156"/>
                <a:gd name="connsiteX62" fmla="*/ 3876890 w 4518212"/>
                <a:gd name="connsiteY62" fmla="*/ 3119718 h 3223156"/>
                <a:gd name="connsiteX63" fmla="*/ 3570711 w 4518212"/>
                <a:gd name="connsiteY63" fmla="*/ 3103167 h 3223156"/>
                <a:gd name="connsiteX64" fmla="*/ 3198331 w 4518212"/>
                <a:gd name="connsiteY64" fmla="*/ 3103167 h 3223156"/>
                <a:gd name="connsiteX65" fmla="*/ 2685274 w 4518212"/>
                <a:gd name="connsiteY65" fmla="*/ 3115580 h 3223156"/>
                <a:gd name="connsiteX66" fmla="*/ 1874313 w 4518212"/>
                <a:gd name="connsiteY66" fmla="*/ 3127993 h 322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8212" h="3223156">
                  <a:moveTo>
                    <a:pt x="1874313" y="3127993"/>
                  </a:moveTo>
                  <a:lnTo>
                    <a:pt x="1477107" y="3140405"/>
                  </a:lnTo>
                  <a:lnTo>
                    <a:pt x="1179203" y="3152818"/>
                  </a:lnTo>
                  <a:lnTo>
                    <a:pt x="1005426" y="3161093"/>
                  </a:lnTo>
                  <a:lnTo>
                    <a:pt x="860612" y="3169368"/>
                  </a:lnTo>
                  <a:lnTo>
                    <a:pt x="728210" y="3177643"/>
                  </a:lnTo>
                  <a:lnTo>
                    <a:pt x="608221" y="3194194"/>
                  </a:lnTo>
                  <a:lnTo>
                    <a:pt x="517194" y="3177643"/>
                  </a:lnTo>
                  <a:lnTo>
                    <a:pt x="397205" y="3152818"/>
                  </a:lnTo>
                  <a:lnTo>
                    <a:pt x="310316" y="3123855"/>
                  </a:lnTo>
                  <a:lnTo>
                    <a:pt x="153089" y="3065929"/>
                  </a:lnTo>
                  <a:lnTo>
                    <a:pt x="70338" y="3028691"/>
                  </a:lnTo>
                  <a:lnTo>
                    <a:pt x="33100" y="3012141"/>
                  </a:lnTo>
                  <a:lnTo>
                    <a:pt x="16550" y="2999728"/>
                  </a:lnTo>
                  <a:lnTo>
                    <a:pt x="0" y="2974903"/>
                  </a:lnTo>
                  <a:lnTo>
                    <a:pt x="0" y="2941803"/>
                  </a:lnTo>
                  <a:lnTo>
                    <a:pt x="8275" y="2916977"/>
                  </a:lnTo>
                  <a:lnTo>
                    <a:pt x="33100" y="2888014"/>
                  </a:lnTo>
                  <a:lnTo>
                    <a:pt x="124126" y="2842501"/>
                  </a:lnTo>
                  <a:lnTo>
                    <a:pt x="231703" y="2788713"/>
                  </a:lnTo>
                  <a:lnTo>
                    <a:pt x="711659" y="2900427"/>
                  </a:lnTo>
                  <a:lnTo>
                    <a:pt x="790273" y="2904565"/>
                  </a:lnTo>
                  <a:lnTo>
                    <a:pt x="1369531" y="2896289"/>
                  </a:lnTo>
                  <a:lnTo>
                    <a:pt x="2283931" y="2879739"/>
                  </a:lnTo>
                  <a:lnTo>
                    <a:pt x="3127993" y="2871464"/>
                  </a:lnTo>
                  <a:lnTo>
                    <a:pt x="3682425" y="2863189"/>
                  </a:lnTo>
                  <a:lnTo>
                    <a:pt x="4100318" y="2859051"/>
                  </a:lnTo>
                  <a:lnTo>
                    <a:pt x="4158244" y="2854914"/>
                  </a:lnTo>
                  <a:lnTo>
                    <a:pt x="4203757" y="2842501"/>
                  </a:lnTo>
                  <a:lnTo>
                    <a:pt x="4228583" y="2821813"/>
                  </a:lnTo>
                  <a:lnTo>
                    <a:pt x="4257545" y="2784575"/>
                  </a:lnTo>
                  <a:lnTo>
                    <a:pt x="4269958" y="2743200"/>
                  </a:lnTo>
                  <a:lnTo>
                    <a:pt x="4269958" y="2660449"/>
                  </a:lnTo>
                  <a:lnTo>
                    <a:pt x="4232720" y="2416333"/>
                  </a:lnTo>
                  <a:lnTo>
                    <a:pt x="4170657" y="1899138"/>
                  </a:lnTo>
                  <a:lnTo>
                    <a:pt x="4096181" y="1228854"/>
                  </a:lnTo>
                  <a:lnTo>
                    <a:pt x="4058943" y="699247"/>
                  </a:lnTo>
                  <a:lnTo>
                    <a:pt x="4038255" y="314454"/>
                  </a:lnTo>
                  <a:cubicBezTo>
                    <a:pt x="4039634" y="244116"/>
                    <a:pt x="4041014" y="173777"/>
                    <a:pt x="4042393" y="103439"/>
                  </a:cubicBezTo>
                  <a:lnTo>
                    <a:pt x="4216170" y="0"/>
                  </a:lnTo>
                  <a:lnTo>
                    <a:pt x="4224445" y="297904"/>
                  </a:lnTo>
                  <a:lnTo>
                    <a:pt x="4236858" y="587533"/>
                  </a:lnTo>
                  <a:lnTo>
                    <a:pt x="4261683" y="877162"/>
                  </a:lnTo>
                  <a:lnTo>
                    <a:pt x="4303059" y="1328156"/>
                  </a:lnTo>
                  <a:lnTo>
                    <a:pt x="4344434" y="1692261"/>
                  </a:lnTo>
                  <a:lnTo>
                    <a:pt x="4381672" y="2014990"/>
                  </a:lnTo>
                  <a:lnTo>
                    <a:pt x="4414773" y="2292206"/>
                  </a:lnTo>
                  <a:lnTo>
                    <a:pt x="4460286" y="2681137"/>
                  </a:lnTo>
                  <a:lnTo>
                    <a:pt x="4480974" y="2730787"/>
                  </a:lnTo>
                  <a:lnTo>
                    <a:pt x="4514074" y="2796988"/>
                  </a:lnTo>
                  <a:lnTo>
                    <a:pt x="4518212" y="2821813"/>
                  </a:lnTo>
                  <a:lnTo>
                    <a:pt x="4505799" y="2875602"/>
                  </a:lnTo>
                  <a:lnTo>
                    <a:pt x="4435460" y="3003866"/>
                  </a:lnTo>
                  <a:lnTo>
                    <a:pt x="4365122" y="3115580"/>
                  </a:lnTo>
                  <a:lnTo>
                    <a:pt x="4323746" y="3165231"/>
                  </a:lnTo>
                  <a:lnTo>
                    <a:pt x="4282371" y="3202469"/>
                  </a:lnTo>
                  <a:lnTo>
                    <a:pt x="4240995" y="3223156"/>
                  </a:lnTo>
                  <a:lnTo>
                    <a:pt x="4216170" y="3223156"/>
                  </a:lnTo>
                  <a:lnTo>
                    <a:pt x="4174794" y="3210744"/>
                  </a:lnTo>
                  <a:lnTo>
                    <a:pt x="4145831" y="3190056"/>
                  </a:lnTo>
                  <a:lnTo>
                    <a:pt x="4092043" y="3148680"/>
                  </a:lnTo>
                  <a:lnTo>
                    <a:pt x="4038255" y="3132130"/>
                  </a:lnTo>
                  <a:lnTo>
                    <a:pt x="3876890" y="3119718"/>
                  </a:lnTo>
                  <a:lnTo>
                    <a:pt x="3570711" y="3103167"/>
                  </a:lnTo>
                  <a:lnTo>
                    <a:pt x="3198331" y="3103167"/>
                  </a:lnTo>
                  <a:lnTo>
                    <a:pt x="2685274" y="3115580"/>
                  </a:lnTo>
                  <a:lnTo>
                    <a:pt x="1874313" y="3127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8B3F8AAC-B10F-4F55-A64B-1A7FDE9C5B71}"/>
                </a:ext>
              </a:extLst>
            </p:cNvPr>
            <p:cNvSpPr/>
            <p:nvPr/>
          </p:nvSpPr>
          <p:spPr>
            <a:xfrm>
              <a:off x="5753100" y="5373688"/>
              <a:ext cx="676275" cy="593725"/>
            </a:xfrm>
            <a:custGeom>
              <a:avLst/>
              <a:gdLst>
                <a:gd name="connsiteX0" fmla="*/ 292894 w 676275"/>
                <a:gd name="connsiteY0" fmla="*/ 100013 h 592932"/>
                <a:gd name="connsiteX1" fmla="*/ 476250 w 676275"/>
                <a:gd name="connsiteY1" fmla="*/ 147638 h 592932"/>
                <a:gd name="connsiteX2" fmla="*/ 521494 w 676275"/>
                <a:gd name="connsiteY2" fmla="*/ 152400 h 592932"/>
                <a:gd name="connsiteX3" fmla="*/ 561975 w 676275"/>
                <a:gd name="connsiteY3" fmla="*/ 152400 h 592932"/>
                <a:gd name="connsiteX4" fmla="*/ 600075 w 676275"/>
                <a:gd name="connsiteY4" fmla="*/ 140494 h 592932"/>
                <a:gd name="connsiteX5" fmla="*/ 621506 w 676275"/>
                <a:gd name="connsiteY5" fmla="*/ 114300 h 592932"/>
                <a:gd name="connsiteX6" fmla="*/ 676275 w 676275"/>
                <a:gd name="connsiteY6" fmla="*/ 14288 h 592932"/>
                <a:gd name="connsiteX7" fmla="*/ 588169 w 676275"/>
                <a:gd name="connsiteY7" fmla="*/ 592932 h 592932"/>
                <a:gd name="connsiteX8" fmla="*/ 528638 w 676275"/>
                <a:gd name="connsiteY8" fmla="*/ 545307 h 592932"/>
                <a:gd name="connsiteX9" fmla="*/ 483394 w 676275"/>
                <a:gd name="connsiteY9" fmla="*/ 481013 h 592932"/>
                <a:gd name="connsiteX10" fmla="*/ 445294 w 676275"/>
                <a:gd name="connsiteY10" fmla="*/ 433388 h 592932"/>
                <a:gd name="connsiteX11" fmla="*/ 378619 w 676275"/>
                <a:gd name="connsiteY11" fmla="*/ 361950 h 592932"/>
                <a:gd name="connsiteX12" fmla="*/ 307181 w 676275"/>
                <a:gd name="connsiteY12" fmla="*/ 290513 h 592932"/>
                <a:gd name="connsiteX13" fmla="*/ 221456 w 676275"/>
                <a:gd name="connsiteY13" fmla="*/ 214313 h 592932"/>
                <a:gd name="connsiteX14" fmla="*/ 138113 w 676275"/>
                <a:gd name="connsiteY14" fmla="*/ 145257 h 592932"/>
                <a:gd name="connsiteX15" fmla="*/ 40481 w 676275"/>
                <a:gd name="connsiteY15" fmla="*/ 69057 h 592932"/>
                <a:gd name="connsiteX16" fmla="*/ 14288 w 676275"/>
                <a:gd name="connsiteY16" fmla="*/ 45244 h 592932"/>
                <a:gd name="connsiteX17" fmla="*/ 4763 w 676275"/>
                <a:gd name="connsiteY17" fmla="*/ 33338 h 592932"/>
                <a:gd name="connsiteX18" fmla="*/ 0 w 676275"/>
                <a:gd name="connsiteY18" fmla="*/ 16669 h 592932"/>
                <a:gd name="connsiteX19" fmla="*/ 7144 w 676275"/>
                <a:gd name="connsiteY19" fmla="*/ 4763 h 592932"/>
                <a:gd name="connsiteX20" fmla="*/ 30956 w 676275"/>
                <a:gd name="connsiteY20" fmla="*/ 0 h 592932"/>
                <a:gd name="connsiteX21" fmla="*/ 135731 w 676275"/>
                <a:gd name="connsiteY21" fmla="*/ 40482 h 592932"/>
                <a:gd name="connsiteX22" fmla="*/ 292894 w 676275"/>
                <a:gd name="connsiteY22" fmla="*/ 100013 h 59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6275" h="592932">
                  <a:moveTo>
                    <a:pt x="292894" y="100013"/>
                  </a:moveTo>
                  <a:lnTo>
                    <a:pt x="476250" y="147638"/>
                  </a:lnTo>
                  <a:lnTo>
                    <a:pt x="521494" y="152400"/>
                  </a:lnTo>
                  <a:lnTo>
                    <a:pt x="561975" y="152400"/>
                  </a:lnTo>
                  <a:lnTo>
                    <a:pt x="600075" y="140494"/>
                  </a:lnTo>
                  <a:lnTo>
                    <a:pt x="621506" y="114300"/>
                  </a:lnTo>
                  <a:lnTo>
                    <a:pt x="676275" y="14288"/>
                  </a:lnTo>
                  <a:lnTo>
                    <a:pt x="588169" y="592932"/>
                  </a:lnTo>
                  <a:lnTo>
                    <a:pt x="528638" y="545307"/>
                  </a:lnTo>
                  <a:lnTo>
                    <a:pt x="483394" y="481013"/>
                  </a:lnTo>
                  <a:lnTo>
                    <a:pt x="445294" y="433388"/>
                  </a:lnTo>
                  <a:lnTo>
                    <a:pt x="378619" y="361950"/>
                  </a:lnTo>
                  <a:lnTo>
                    <a:pt x="307181" y="290513"/>
                  </a:lnTo>
                  <a:lnTo>
                    <a:pt x="221456" y="214313"/>
                  </a:lnTo>
                  <a:lnTo>
                    <a:pt x="138113" y="145257"/>
                  </a:lnTo>
                  <a:lnTo>
                    <a:pt x="40481" y="69057"/>
                  </a:lnTo>
                  <a:lnTo>
                    <a:pt x="14288" y="45244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30956" y="0"/>
                  </a:lnTo>
                  <a:lnTo>
                    <a:pt x="135731" y="40482"/>
                  </a:lnTo>
                  <a:lnTo>
                    <a:pt x="2928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1A9AD885-5F73-403C-B05E-9117F72C9FAE}"/>
                </a:ext>
              </a:extLst>
            </p:cNvPr>
            <p:cNvSpPr/>
            <p:nvPr/>
          </p:nvSpPr>
          <p:spPr>
            <a:xfrm>
              <a:off x="4632325" y="2087563"/>
              <a:ext cx="514350" cy="1508125"/>
            </a:xfrm>
            <a:custGeom>
              <a:avLst/>
              <a:gdLst>
                <a:gd name="connsiteX0" fmla="*/ 204788 w 514350"/>
                <a:gd name="connsiteY0" fmla="*/ 997744 h 1507332"/>
                <a:gd name="connsiteX1" fmla="*/ 204788 w 514350"/>
                <a:gd name="connsiteY1" fmla="*/ 385763 h 1507332"/>
                <a:gd name="connsiteX2" fmla="*/ 197644 w 514350"/>
                <a:gd name="connsiteY2" fmla="*/ 316707 h 1507332"/>
                <a:gd name="connsiteX3" fmla="*/ 190500 w 514350"/>
                <a:gd name="connsiteY3" fmla="*/ 276225 h 1507332"/>
                <a:gd name="connsiteX4" fmla="*/ 180975 w 514350"/>
                <a:gd name="connsiteY4" fmla="*/ 238125 h 1507332"/>
                <a:gd name="connsiteX5" fmla="*/ 164307 w 514350"/>
                <a:gd name="connsiteY5" fmla="*/ 197644 h 1507332"/>
                <a:gd name="connsiteX6" fmla="*/ 150019 w 514350"/>
                <a:gd name="connsiteY6" fmla="*/ 169069 h 1507332"/>
                <a:gd name="connsiteX7" fmla="*/ 130969 w 514350"/>
                <a:gd name="connsiteY7" fmla="*/ 145257 h 1507332"/>
                <a:gd name="connsiteX8" fmla="*/ 109538 w 514350"/>
                <a:gd name="connsiteY8" fmla="*/ 123825 h 1507332"/>
                <a:gd name="connsiteX9" fmla="*/ 85725 w 514350"/>
                <a:gd name="connsiteY9" fmla="*/ 104775 h 1507332"/>
                <a:gd name="connsiteX10" fmla="*/ 69057 w 514350"/>
                <a:gd name="connsiteY10" fmla="*/ 92869 h 1507332"/>
                <a:gd name="connsiteX11" fmla="*/ 35719 w 514350"/>
                <a:gd name="connsiteY11" fmla="*/ 76200 h 1507332"/>
                <a:gd name="connsiteX12" fmla="*/ 11907 w 514350"/>
                <a:gd name="connsiteY12" fmla="*/ 59532 h 1507332"/>
                <a:gd name="connsiteX13" fmla="*/ 0 w 514350"/>
                <a:gd name="connsiteY13" fmla="*/ 40482 h 1507332"/>
                <a:gd name="connsiteX14" fmla="*/ 0 w 514350"/>
                <a:gd name="connsiteY14" fmla="*/ 23813 h 1507332"/>
                <a:gd name="connsiteX15" fmla="*/ 4763 w 514350"/>
                <a:gd name="connsiteY15" fmla="*/ 7144 h 1507332"/>
                <a:gd name="connsiteX16" fmla="*/ 23813 w 514350"/>
                <a:gd name="connsiteY16" fmla="*/ 0 h 1507332"/>
                <a:gd name="connsiteX17" fmla="*/ 85725 w 514350"/>
                <a:gd name="connsiteY17" fmla="*/ 0 h 1507332"/>
                <a:gd name="connsiteX18" fmla="*/ 159544 w 514350"/>
                <a:gd name="connsiteY18" fmla="*/ 7144 h 1507332"/>
                <a:gd name="connsiteX19" fmla="*/ 216694 w 514350"/>
                <a:gd name="connsiteY19" fmla="*/ 16669 h 1507332"/>
                <a:gd name="connsiteX20" fmla="*/ 261938 w 514350"/>
                <a:gd name="connsiteY20" fmla="*/ 26194 h 1507332"/>
                <a:gd name="connsiteX21" fmla="*/ 309563 w 514350"/>
                <a:gd name="connsiteY21" fmla="*/ 42863 h 1507332"/>
                <a:gd name="connsiteX22" fmla="*/ 364332 w 514350"/>
                <a:gd name="connsiteY22" fmla="*/ 71438 h 1507332"/>
                <a:gd name="connsiteX23" fmla="*/ 416719 w 514350"/>
                <a:gd name="connsiteY23" fmla="*/ 104775 h 1507332"/>
                <a:gd name="connsiteX24" fmla="*/ 447675 w 514350"/>
                <a:gd name="connsiteY24" fmla="*/ 128588 h 1507332"/>
                <a:gd name="connsiteX25" fmla="*/ 476250 w 514350"/>
                <a:gd name="connsiteY25" fmla="*/ 154782 h 1507332"/>
                <a:gd name="connsiteX26" fmla="*/ 497682 w 514350"/>
                <a:gd name="connsiteY26" fmla="*/ 180975 h 1507332"/>
                <a:gd name="connsiteX27" fmla="*/ 511969 w 514350"/>
                <a:gd name="connsiteY27" fmla="*/ 214313 h 1507332"/>
                <a:gd name="connsiteX28" fmla="*/ 514350 w 514350"/>
                <a:gd name="connsiteY28" fmla="*/ 238125 h 1507332"/>
                <a:gd name="connsiteX29" fmla="*/ 509588 w 514350"/>
                <a:gd name="connsiteY29" fmla="*/ 278607 h 1507332"/>
                <a:gd name="connsiteX30" fmla="*/ 495300 w 514350"/>
                <a:gd name="connsiteY30" fmla="*/ 314325 h 1507332"/>
                <a:gd name="connsiteX31" fmla="*/ 481013 w 514350"/>
                <a:gd name="connsiteY31" fmla="*/ 345282 h 1507332"/>
                <a:gd name="connsiteX32" fmla="*/ 473869 w 514350"/>
                <a:gd name="connsiteY32" fmla="*/ 428625 h 1507332"/>
                <a:gd name="connsiteX33" fmla="*/ 471488 w 514350"/>
                <a:gd name="connsiteY33" fmla="*/ 647700 h 1507332"/>
                <a:gd name="connsiteX34" fmla="*/ 466725 w 514350"/>
                <a:gd name="connsiteY34" fmla="*/ 847725 h 1507332"/>
                <a:gd name="connsiteX35" fmla="*/ 457200 w 514350"/>
                <a:gd name="connsiteY35" fmla="*/ 1140619 h 1507332"/>
                <a:gd name="connsiteX36" fmla="*/ 440532 w 514350"/>
                <a:gd name="connsiteY36" fmla="*/ 1457325 h 1507332"/>
                <a:gd name="connsiteX37" fmla="*/ 197644 w 514350"/>
                <a:gd name="connsiteY37" fmla="*/ 1507332 h 1507332"/>
                <a:gd name="connsiteX38" fmla="*/ 204788 w 514350"/>
                <a:gd name="connsiteY38" fmla="*/ 997744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1507332">
                  <a:moveTo>
                    <a:pt x="204788" y="997744"/>
                  </a:moveTo>
                  <a:lnTo>
                    <a:pt x="204788" y="385763"/>
                  </a:lnTo>
                  <a:lnTo>
                    <a:pt x="197644" y="316707"/>
                  </a:lnTo>
                  <a:lnTo>
                    <a:pt x="190500" y="276225"/>
                  </a:lnTo>
                  <a:lnTo>
                    <a:pt x="180975" y="238125"/>
                  </a:lnTo>
                  <a:lnTo>
                    <a:pt x="164307" y="197644"/>
                  </a:lnTo>
                  <a:lnTo>
                    <a:pt x="150019" y="169069"/>
                  </a:lnTo>
                  <a:lnTo>
                    <a:pt x="130969" y="145257"/>
                  </a:lnTo>
                  <a:lnTo>
                    <a:pt x="109538" y="123825"/>
                  </a:lnTo>
                  <a:lnTo>
                    <a:pt x="85725" y="104775"/>
                  </a:lnTo>
                  <a:lnTo>
                    <a:pt x="69057" y="92869"/>
                  </a:lnTo>
                  <a:lnTo>
                    <a:pt x="35719" y="76200"/>
                  </a:lnTo>
                  <a:lnTo>
                    <a:pt x="11907" y="59532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5725" y="0"/>
                  </a:lnTo>
                  <a:lnTo>
                    <a:pt x="159544" y="7144"/>
                  </a:lnTo>
                  <a:lnTo>
                    <a:pt x="216694" y="16669"/>
                  </a:lnTo>
                  <a:lnTo>
                    <a:pt x="261938" y="26194"/>
                  </a:lnTo>
                  <a:lnTo>
                    <a:pt x="309563" y="42863"/>
                  </a:lnTo>
                  <a:lnTo>
                    <a:pt x="364332" y="71438"/>
                  </a:lnTo>
                  <a:lnTo>
                    <a:pt x="416719" y="104775"/>
                  </a:lnTo>
                  <a:lnTo>
                    <a:pt x="447675" y="128588"/>
                  </a:lnTo>
                  <a:lnTo>
                    <a:pt x="476250" y="154782"/>
                  </a:lnTo>
                  <a:lnTo>
                    <a:pt x="497682" y="180975"/>
                  </a:lnTo>
                  <a:lnTo>
                    <a:pt x="511969" y="214313"/>
                  </a:lnTo>
                  <a:lnTo>
                    <a:pt x="514350" y="238125"/>
                  </a:lnTo>
                  <a:lnTo>
                    <a:pt x="509588" y="278607"/>
                  </a:lnTo>
                  <a:lnTo>
                    <a:pt x="495300" y="314325"/>
                  </a:lnTo>
                  <a:lnTo>
                    <a:pt x="481013" y="345282"/>
                  </a:lnTo>
                  <a:lnTo>
                    <a:pt x="473869" y="428625"/>
                  </a:lnTo>
                  <a:cubicBezTo>
                    <a:pt x="473075" y="501650"/>
                    <a:pt x="472282" y="574675"/>
                    <a:pt x="471488" y="647700"/>
                  </a:cubicBezTo>
                  <a:lnTo>
                    <a:pt x="466725" y="847725"/>
                  </a:lnTo>
                  <a:lnTo>
                    <a:pt x="457200" y="1140619"/>
                  </a:lnTo>
                  <a:lnTo>
                    <a:pt x="440532" y="1457325"/>
                  </a:lnTo>
                  <a:lnTo>
                    <a:pt x="197644" y="1507332"/>
                  </a:lnTo>
                  <a:cubicBezTo>
                    <a:pt x="200025" y="1337469"/>
                    <a:pt x="202407" y="1167607"/>
                    <a:pt x="204788" y="9977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CD105CD6-B205-402A-8A7E-4DE9932BB9EC}"/>
                </a:ext>
              </a:extLst>
            </p:cNvPr>
            <p:cNvSpPr/>
            <p:nvPr/>
          </p:nvSpPr>
          <p:spPr>
            <a:xfrm>
              <a:off x="3814763" y="3360738"/>
              <a:ext cx="2343150" cy="439737"/>
            </a:xfrm>
            <a:custGeom>
              <a:avLst/>
              <a:gdLst>
                <a:gd name="connsiteX0" fmla="*/ 1383506 w 2343150"/>
                <a:gd name="connsiteY0" fmla="*/ 266700 h 440531"/>
                <a:gd name="connsiteX1" fmla="*/ 997743 w 2343150"/>
                <a:gd name="connsiteY1" fmla="*/ 321469 h 440531"/>
                <a:gd name="connsiteX2" fmla="*/ 783431 w 2343150"/>
                <a:gd name="connsiteY2" fmla="*/ 357187 h 440531"/>
                <a:gd name="connsiteX3" fmla="*/ 595312 w 2343150"/>
                <a:gd name="connsiteY3" fmla="*/ 395287 h 440531"/>
                <a:gd name="connsiteX4" fmla="*/ 492918 w 2343150"/>
                <a:gd name="connsiteY4" fmla="*/ 423862 h 440531"/>
                <a:gd name="connsiteX5" fmla="*/ 447675 w 2343150"/>
                <a:gd name="connsiteY5" fmla="*/ 435769 h 440531"/>
                <a:gd name="connsiteX6" fmla="*/ 416718 w 2343150"/>
                <a:gd name="connsiteY6" fmla="*/ 438150 h 440531"/>
                <a:gd name="connsiteX7" fmla="*/ 381000 w 2343150"/>
                <a:gd name="connsiteY7" fmla="*/ 440531 h 440531"/>
                <a:gd name="connsiteX8" fmla="*/ 333375 w 2343150"/>
                <a:gd name="connsiteY8" fmla="*/ 433387 h 440531"/>
                <a:gd name="connsiteX9" fmla="*/ 288131 w 2343150"/>
                <a:gd name="connsiteY9" fmla="*/ 419100 h 440531"/>
                <a:gd name="connsiteX10" fmla="*/ 240506 w 2343150"/>
                <a:gd name="connsiteY10" fmla="*/ 397669 h 440531"/>
                <a:gd name="connsiteX11" fmla="*/ 190500 w 2343150"/>
                <a:gd name="connsiteY11" fmla="*/ 364331 h 440531"/>
                <a:gd name="connsiteX12" fmla="*/ 135731 w 2343150"/>
                <a:gd name="connsiteY12" fmla="*/ 316706 h 440531"/>
                <a:gd name="connsiteX13" fmla="*/ 69056 w 2343150"/>
                <a:gd name="connsiteY13" fmla="*/ 252412 h 440531"/>
                <a:gd name="connsiteX14" fmla="*/ 28575 w 2343150"/>
                <a:gd name="connsiteY14" fmla="*/ 204787 h 440531"/>
                <a:gd name="connsiteX15" fmla="*/ 7143 w 2343150"/>
                <a:gd name="connsiteY15" fmla="*/ 171450 h 440531"/>
                <a:gd name="connsiteX16" fmla="*/ 0 w 2343150"/>
                <a:gd name="connsiteY16" fmla="*/ 154781 h 440531"/>
                <a:gd name="connsiteX17" fmla="*/ 0 w 2343150"/>
                <a:gd name="connsiteY17" fmla="*/ 140494 h 440531"/>
                <a:gd name="connsiteX18" fmla="*/ 2381 w 2343150"/>
                <a:gd name="connsiteY18" fmla="*/ 126206 h 440531"/>
                <a:gd name="connsiteX19" fmla="*/ 14287 w 2343150"/>
                <a:gd name="connsiteY19" fmla="*/ 116681 h 440531"/>
                <a:gd name="connsiteX20" fmla="*/ 35718 w 2343150"/>
                <a:gd name="connsiteY20" fmla="*/ 121444 h 440531"/>
                <a:gd name="connsiteX21" fmla="*/ 61912 w 2343150"/>
                <a:gd name="connsiteY21" fmla="*/ 138112 h 440531"/>
                <a:gd name="connsiteX22" fmla="*/ 95250 w 2343150"/>
                <a:gd name="connsiteY22" fmla="*/ 161925 h 440531"/>
                <a:gd name="connsiteX23" fmla="*/ 138112 w 2343150"/>
                <a:gd name="connsiteY23" fmla="*/ 185737 h 440531"/>
                <a:gd name="connsiteX24" fmla="*/ 188118 w 2343150"/>
                <a:gd name="connsiteY24" fmla="*/ 209550 h 440531"/>
                <a:gd name="connsiteX25" fmla="*/ 226218 w 2343150"/>
                <a:gd name="connsiteY25" fmla="*/ 221456 h 440531"/>
                <a:gd name="connsiteX26" fmla="*/ 269081 w 2343150"/>
                <a:gd name="connsiteY26" fmla="*/ 230981 h 440531"/>
                <a:gd name="connsiteX27" fmla="*/ 321468 w 2343150"/>
                <a:gd name="connsiteY27" fmla="*/ 235744 h 440531"/>
                <a:gd name="connsiteX28" fmla="*/ 371475 w 2343150"/>
                <a:gd name="connsiteY28" fmla="*/ 238125 h 440531"/>
                <a:gd name="connsiteX29" fmla="*/ 428625 w 2343150"/>
                <a:gd name="connsiteY29" fmla="*/ 228600 h 440531"/>
                <a:gd name="connsiteX30" fmla="*/ 650081 w 2343150"/>
                <a:gd name="connsiteY30" fmla="*/ 197644 h 440531"/>
                <a:gd name="connsiteX31" fmla="*/ 1026318 w 2343150"/>
                <a:gd name="connsiteY31" fmla="*/ 135731 h 440531"/>
                <a:gd name="connsiteX32" fmla="*/ 1252537 w 2343150"/>
                <a:gd name="connsiteY32" fmla="*/ 95250 h 440531"/>
                <a:gd name="connsiteX33" fmla="*/ 1562100 w 2343150"/>
                <a:gd name="connsiteY33" fmla="*/ 54769 h 440531"/>
                <a:gd name="connsiteX34" fmla="*/ 1874043 w 2343150"/>
                <a:gd name="connsiteY34" fmla="*/ 23812 h 440531"/>
                <a:gd name="connsiteX35" fmla="*/ 1921668 w 2343150"/>
                <a:gd name="connsiteY35" fmla="*/ 9525 h 440531"/>
                <a:gd name="connsiteX36" fmla="*/ 1964531 w 2343150"/>
                <a:gd name="connsiteY36" fmla="*/ 0 h 440531"/>
                <a:gd name="connsiteX37" fmla="*/ 2012156 w 2343150"/>
                <a:gd name="connsiteY37" fmla="*/ 0 h 440531"/>
                <a:gd name="connsiteX38" fmla="*/ 2069306 w 2343150"/>
                <a:gd name="connsiteY38" fmla="*/ 11906 h 440531"/>
                <a:gd name="connsiteX39" fmla="*/ 2135981 w 2343150"/>
                <a:gd name="connsiteY39" fmla="*/ 35719 h 440531"/>
                <a:gd name="connsiteX40" fmla="*/ 2205037 w 2343150"/>
                <a:gd name="connsiteY40" fmla="*/ 69056 h 440531"/>
                <a:gd name="connsiteX41" fmla="*/ 2264568 w 2343150"/>
                <a:gd name="connsiteY41" fmla="*/ 102394 h 440531"/>
                <a:gd name="connsiteX42" fmla="*/ 2314575 w 2343150"/>
                <a:gd name="connsiteY42" fmla="*/ 138112 h 440531"/>
                <a:gd name="connsiteX43" fmla="*/ 2324100 w 2343150"/>
                <a:gd name="connsiteY43" fmla="*/ 147637 h 440531"/>
                <a:gd name="connsiteX44" fmla="*/ 2333625 w 2343150"/>
                <a:gd name="connsiteY44" fmla="*/ 161925 h 440531"/>
                <a:gd name="connsiteX45" fmla="*/ 2343150 w 2343150"/>
                <a:gd name="connsiteY45" fmla="*/ 195262 h 440531"/>
                <a:gd name="connsiteX46" fmla="*/ 2338387 w 2343150"/>
                <a:gd name="connsiteY46" fmla="*/ 219075 h 440531"/>
                <a:gd name="connsiteX47" fmla="*/ 2319337 w 2343150"/>
                <a:gd name="connsiteY47" fmla="*/ 235744 h 440531"/>
                <a:gd name="connsiteX48" fmla="*/ 2281237 w 2343150"/>
                <a:gd name="connsiteY48" fmla="*/ 245269 h 440531"/>
                <a:gd name="connsiteX49" fmla="*/ 2238375 w 2343150"/>
                <a:gd name="connsiteY49" fmla="*/ 250031 h 440531"/>
                <a:gd name="connsiteX50" fmla="*/ 2069306 w 2343150"/>
                <a:gd name="connsiteY50" fmla="*/ 240506 h 440531"/>
                <a:gd name="connsiteX51" fmla="*/ 1924050 w 2343150"/>
                <a:gd name="connsiteY51" fmla="*/ 233362 h 440531"/>
                <a:gd name="connsiteX52" fmla="*/ 1745456 w 2343150"/>
                <a:gd name="connsiteY52" fmla="*/ 235744 h 440531"/>
                <a:gd name="connsiteX53" fmla="*/ 1576387 w 2343150"/>
                <a:gd name="connsiteY53" fmla="*/ 245269 h 440531"/>
                <a:gd name="connsiteX54" fmla="*/ 1383506 w 2343150"/>
                <a:gd name="connsiteY54" fmla="*/ 266700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43150" h="440531">
                  <a:moveTo>
                    <a:pt x="1383506" y="266700"/>
                  </a:moveTo>
                  <a:lnTo>
                    <a:pt x="997743" y="321469"/>
                  </a:lnTo>
                  <a:lnTo>
                    <a:pt x="783431" y="357187"/>
                  </a:lnTo>
                  <a:lnTo>
                    <a:pt x="595312" y="395287"/>
                  </a:lnTo>
                  <a:lnTo>
                    <a:pt x="492918" y="423862"/>
                  </a:lnTo>
                  <a:lnTo>
                    <a:pt x="447675" y="435769"/>
                  </a:lnTo>
                  <a:lnTo>
                    <a:pt x="416718" y="438150"/>
                  </a:lnTo>
                  <a:lnTo>
                    <a:pt x="381000" y="440531"/>
                  </a:lnTo>
                  <a:lnTo>
                    <a:pt x="333375" y="433387"/>
                  </a:lnTo>
                  <a:lnTo>
                    <a:pt x="288131" y="419100"/>
                  </a:lnTo>
                  <a:lnTo>
                    <a:pt x="240506" y="397669"/>
                  </a:lnTo>
                  <a:lnTo>
                    <a:pt x="190500" y="364331"/>
                  </a:lnTo>
                  <a:lnTo>
                    <a:pt x="135731" y="316706"/>
                  </a:lnTo>
                  <a:lnTo>
                    <a:pt x="69056" y="252412"/>
                  </a:lnTo>
                  <a:lnTo>
                    <a:pt x="28575" y="204787"/>
                  </a:lnTo>
                  <a:lnTo>
                    <a:pt x="7143" y="171450"/>
                  </a:lnTo>
                  <a:lnTo>
                    <a:pt x="0" y="154781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5718" y="121444"/>
                  </a:lnTo>
                  <a:lnTo>
                    <a:pt x="61912" y="138112"/>
                  </a:lnTo>
                  <a:lnTo>
                    <a:pt x="95250" y="161925"/>
                  </a:lnTo>
                  <a:lnTo>
                    <a:pt x="138112" y="185737"/>
                  </a:lnTo>
                  <a:lnTo>
                    <a:pt x="188118" y="209550"/>
                  </a:lnTo>
                  <a:lnTo>
                    <a:pt x="226218" y="221456"/>
                  </a:lnTo>
                  <a:lnTo>
                    <a:pt x="269081" y="230981"/>
                  </a:lnTo>
                  <a:lnTo>
                    <a:pt x="321468" y="235744"/>
                  </a:lnTo>
                  <a:lnTo>
                    <a:pt x="371475" y="238125"/>
                  </a:lnTo>
                  <a:lnTo>
                    <a:pt x="428625" y="228600"/>
                  </a:lnTo>
                  <a:lnTo>
                    <a:pt x="650081" y="197644"/>
                  </a:lnTo>
                  <a:lnTo>
                    <a:pt x="1026318" y="135731"/>
                  </a:lnTo>
                  <a:lnTo>
                    <a:pt x="1252537" y="95250"/>
                  </a:lnTo>
                  <a:lnTo>
                    <a:pt x="1562100" y="54769"/>
                  </a:lnTo>
                  <a:lnTo>
                    <a:pt x="1874043" y="23812"/>
                  </a:lnTo>
                  <a:lnTo>
                    <a:pt x="1921668" y="9525"/>
                  </a:lnTo>
                  <a:lnTo>
                    <a:pt x="1964531" y="0"/>
                  </a:lnTo>
                  <a:lnTo>
                    <a:pt x="2012156" y="0"/>
                  </a:lnTo>
                  <a:lnTo>
                    <a:pt x="2069306" y="11906"/>
                  </a:lnTo>
                  <a:lnTo>
                    <a:pt x="2135981" y="35719"/>
                  </a:lnTo>
                  <a:lnTo>
                    <a:pt x="2205037" y="69056"/>
                  </a:lnTo>
                  <a:lnTo>
                    <a:pt x="2264568" y="102394"/>
                  </a:lnTo>
                  <a:lnTo>
                    <a:pt x="2314575" y="138112"/>
                  </a:lnTo>
                  <a:lnTo>
                    <a:pt x="2324100" y="147637"/>
                  </a:lnTo>
                  <a:lnTo>
                    <a:pt x="2333625" y="161925"/>
                  </a:lnTo>
                  <a:lnTo>
                    <a:pt x="2343150" y="195262"/>
                  </a:lnTo>
                  <a:lnTo>
                    <a:pt x="2338387" y="219075"/>
                  </a:lnTo>
                  <a:lnTo>
                    <a:pt x="2319337" y="235744"/>
                  </a:lnTo>
                  <a:lnTo>
                    <a:pt x="2281237" y="245269"/>
                  </a:lnTo>
                  <a:lnTo>
                    <a:pt x="2238375" y="250031"/>
                  </a:lnTo>
                  <a:lnTo>
                    <a:pt x="2069306" y="240506"/>
                  </a:lnTo>
                  <a:lnTo>
                    <a:pt x="1924050" y="233362"/>
                  </a:lnTo>
                  <a:lnTo>
                    <a:pt x="1745456" y="235744"/>
                  </a:lnTo>
                  <a:lnTo>
                    <a:pt x="1576387" y="245269"/>
                  </a:lnTo>
                  <a:lnTo>
                    <a:pt x="13835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47C94058-A4C0-4E4F-B72A-FBF3E5FCC4F2}"/>
                </a:ext>
              </a:extLst>
            </p:cNvPr>
            <p:cNvSpPr/>
            <p:nvPr/>
          </p:nvSpPr>
          <p:spPr>
            <a:xfrm>
              <a:off x="4141788" y="4122738"/>
              <a:ext cx="1844675" cy="1087437"/>
            </a:xfrm>
            <a:custGeom>
              <a:avLst/>
              <a:gdLst>
                <a:gd name="connsiteX0" fmla="*/ 581025 w 1845469"/>
                <a:gd name="connsiteY0" fmla="*/ 316706 h 1088231"/>
                <a:gd name="connsiteX1" fmla="*/ 76200 w 1845469"/>
                <a:gd name="connsiteY1" fmla="*/ 411956 h 1088231"/>
                <a:gd name="connsiteX2" fmla="*/ 0 w 1845469"/>
                <a:gd name="connsiteY2" fmla="*/ 228600 h 1088231"/>
                <a:gd name="connsiteX3" fmla="*/ 376237 w 1845469"/>
                <a:gd name="connsiteY3" fmla="*/ 171450 h 1088231"/>
                <a:gd name="connsiteX4" fmla="*/ 866775 w 1845469"/>
                <a:gd name="connsiteY4" fmla="*/ 102394 h 1088231"/>
                <a:gd name="connsiteX5" fmla="*/ 1312069 w 1845469"/>
                <a:gd name="connsiteY5" fmla="*/ 45244 h 1088231"/>
                <a:gd name="connsiteX6" fmla="*/ 1347787 w 1845469"/>
                <a:gd name="connsiteY6" fmla="*/ 38100 h 1088231"/>
                <a:gd name="connsiteX7" fmla="*/ 1390650 w 1845469"/>
                <a:gd name="connsiteY7" fmla="*/ 19050 h 1088231"/>
                <a:gd name="connsiteX8" fmla="*/ 1428750 w 1845469"/>
                <a:gd name="connsiteY8" fmla="*/ 2381 h 1088231"/>
                <a:gd name="connsiteX9" fmla="*/ 1445419 w 1845469"/>
                <a:gd name="connsiteY9" fmla="*/ 0 h 1088231"/>
                <a:gd name="connsiteX10" fmla="*/ 1481137 w 1845469"/>
                <a:gd name="connsiteY10" fmla="*/ 9525 h 1088231"/>
                <a:gd name="connsiteX11" fmla="*/ 1545431 w 1845469"/>
                <a:gd name="connsiteY11" fmla="*/ 42862 h 1088231"/>
                <a:gd name="connsiteX12" fmla="*/ 1640681 w 1845469"/>
                <a:gd name="connsiteY12" fmla="*/ 104775 h 1088231"/>
                <a:gd name="connsiteX13" fmla="*/ 1752600 w 1845469"/>
                <a:gd name="connsiteY13" fmla="*/ 183356 h 1088231"/>
                <a:gd name="connsiteX14" fmla="*/ 1783556 w 1845469"/>
                <a:gd name="connsiteY14" fmla="*/ 204787 h 1088231"/>
                <a:gd name="connsiteX15" fmla="*/ 1807369 w 1845469"/>
                <a:gd name="connsiteY15" fmla="*/ 221456 h 1088231"/>
                <a:gd name="connsiteX16" fmla="*/ 1826419 w 1845469"/>
                <a:gd name="connsiteY16" fmla="*/ 247650 h 1088231"/>
                <a:gd name="connsiteX17" fmla="*/ 1838325 w 1845469"/>
                <a:gd name="connsiteY17" fmla="*/ 269081 h 1088231"/>
                <a:gd name="connsiteX18" fmla="*/ 1845469 w 1845469"/>
                <a:gd name="connsiteY18" fmla="*/ 290512 h 1088231"/>
                <a:gd name="connsiteX19" fmla="*/ 1840706 w 1845469"/>
                <a:gd name="connsiteY19" fmla="*/ 319087 h 1088231"/>
                <a:gd name="connsiteX20" fmla="*/ 1826419 w 1845469"/>
                <a:gd name="connsiteY20" fmla="*/ 342900 h 1088231"/>
                <a:gd name="connsiteX21" fmla="*/ 1802606 w 1845469"/>
                <a:gd name="connsiteY21" fmla="*/ 364331 h 1088231"/>
                <a:gd name="connsiteX22" fmla="*/ 1781175 w 1845469"/>
                <a:gd name="connsiteY22" fmla="*/ 381000 h 1088231"/>
                <a:gd name="connsiteX23" fmla="*/ 1769269 w 1845469"/>
                <a:gd name="connsiteY23" fmla="*/ 395287 h 1088231"/>
                <a:gd name="connsiteX24" fmla="*/ 1743075 w 1845469"/>
                <a:gd name="connsiteY24" fmla="*/ 459581 h 1088231"/>
                <a:gd name="connsiteX25" fmla="*/ 1669256 w 1845469"/>
                <a:gd name="connsiteY25" fmla="*/ 659606 h 1088231"/>
                <a:gd name="connsiteX26" fmla="*/ 1576387 w 1845469"/>
                <a:gd name="connsiteY26" fmla="*/ 904875 h 1088231"/>
                <a:gd name="connsiteX27" fmla="*/ 1538287 w 1845469"/>
                <a:gd name="connsiteY27" fmla="*/ 1004887 h 1088231"/>
                <a:gd name="connsiteX28" fmla="*/ 1528762 w 1845469"/>
                <a:gd name="connsiteY28" fmla="*/ 1038225 h 1088231"/>
                <a:gd name="connsiteX29" fmla="*/ 1514475 w 1845469"/>
                <a:gd name="connsiteY29" fmla="*/ 1064419 h 1088231"/>
                <a:gd name="connsiteX30" fmla="*/ 1500187 w 1845469"/>
                <a:gd name="connsiteY30" fmla="*/ 1078706 h 1088231"/>
                <a:gd name="connsiteX31" fmla="*/ 1483519 w 1845469"/>
                <a:gd name="connsiteY31" fmla="*/ 1085850 h 1088231"/>
                <a:gd name="connsiteX32" fmla="*/ 1459706 w 1845469"/>
                <a:gd name="connsiteY32" fmla="*/ 1088231 h 1088231"/>
                <a:gd name="connsiteX33" fmla="*/ 1438275 w 1845469"/>
                <a:gd name="connsiteY33" fmla="*/ 1083469 h 1088231"/>
                <a:gd name="connsiteX34" fmla="*/ 1412081 w 1845469"/>
                <a:gd name="connsiteY34" fmla="*/ 1076325 h 1088231"/>
                <a:gd name="connsiteX35" fmla="*/ 1371600 w 1845469"/>
                <a:gd name="connsiteY35" fmla="*/ 1042987 h 1088231"/>
                <a:gd name="connsiteX36" fmla="*/ 1390650 w 1845469"/>
                <a:gd name="connsiteY36" fmla="*/ 819150 h 1088231"/>
                <a:gd name="connsiteX37" fmla="*/ 1490662 w 1845469"/>
                <a:gd name="connsiteY37" fmla="*/ 366712 h 1088231"/>
                <a:gd name="connsiteX38" fmla="*/ 1500187 w 1845469"/>
                <a:gd name="connsiteY38" fmla="*/ 316706 h 1088231"/>
                <a:gd name="connsiteX39" fmla="*/ 1500187 w 1845469"/>
                <a:gd name="connsiteY39" fmla="*/ 302419 h 1088231"/>
                <a:gd name="connsiteX40" fmla="*/ 1493044 w 1845469"/>
                <a:gd name="connsiteY40" fmla="*/ 278606 h 1088231"/>
                <a:gd name="connsiteX41" fmla="*/ 1476375 w 1845469"/>
                <a:gd name="connsiteY41" fmla="*/ 259556 h 1088231"/>
                <a:gd name="connsiteX42" fmla="*/ 1445419 w 1845469"/>
                <a:gd name="connsiteY42" fmla="*/ 240506 h 1088231"/>
                <a:gd name="connsiteX43" fmla="*/ 1414462 w 1845469"/>
                <a:gd name="connsiteY43" fmla="*/ 226219 h 1088231"/>
                <a:gd name="connsiteX44" fmla="*/ 1383506 w 1845469"/>
                <a:gd name="connsiteY44" fmla="*/ 223837 h 1088231"/>
                <a:gd name="connsiteX45" fmla="*/ 1150144 w 1845469"/>
                <a:gd name="connsiteY45" fmla="*/ 240506 h 1088231"/>
                <a:gd name="connsiteX46" fmla="*/ 783431 w 1845469"/>
                <a:gd name="connsiteY46" fmla="*/ 283369 h 1088231"/>
                <a:gd name="connsiteX47" fmla="*/ 581025 w 1845469"/>
                <a:gd name="connsiteY47" fmla="*/ 316706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5469" h="1088231">
                  <a:moveTo>
                    <a:pt x="581025" y="316706"/>
                  </a:moveTo>
                  <a:lnTo>
                    <a:pt x="76200" y="411956"/>
                  </a:lnTo>
                  <a:lnTo>
                    <a:pt x="0" y="228600"/>
                  </a:lnTo>
                  <a:lnTo>
                    <a:pt x="376237" y="171450"/>
                  </a:lnTo>
                  <a:lnTo>
                    <a:pt x="866775" y="102394"/>
                  </a:lnTo>
                  <a:lnTo>
                    <a:pt x="1312069" y="45244"/>
                  </a:lnTo>
                  <a:lnTo>
                    <a:pt x="1347787" y="38100"/>
                  </a:lnTo>
                  <a:lnTo>
                    <a:pt x="1390650" y="19050"/>
                  </a:lnTo>
                  <a:lnTo>
                    <a:pt x="1428750" y="2381"/>
                  </a:lnTo>
                  <a:lnTo>
                    <a:pt x="1445419" y="0"/>
                  </a:lnTo>
                  <a:lnTo>
                    <a:pt x="1481137" y="9525"/>
                  </a:lnTo>
                  <a:lnTo>
                    <a:pt x="1545431" y="42862"/>
                  </a:lnTo>
                  <a:lnTo>
                    <a:pt x="1640681" y="104775"/>
                  </a:lnTo>
                  <a:lnTo>
                    <a:pt x="1752600" y="183356"/>
                  </a:lnTo>
                  <a:lnTo>
                    <a:pt x="1783556" y="204787"/>
                  </a:lnTo>
                  <a:lnTo>
                    <a:pt x="1807369" y="221456"/>
                  </a:lnTo>
                  <a:lnTo>
                    <a:pt x="1826419" y="247650"/>
                  </a:lnTo>
                  <a:lnTo>
                    <a:pt x="1838325" y="269081"/>
                  </a:lnTo>
                  <a:lnTo>
                    <a:pt x="1845469" y="290512"/>
                  </a:lnTo>
                  <a:lnTo>
                    <a:pt x="1840706" y="319087"/>
                  </a:lnTo>
                  <a:lnTo>
                    <a:pt x="1826419" y="342900"/>
                  </a:lnTo>
                  <a:lnTo>
                    <a:pt x="1802606" y="364331"/>
                  </a:lnTo>
                  <a:lnTo>
                    <a:pt x="1781175" y="381000"/>
                  </a:lnTo>
                  <a:cubicBezTo>
                    <a:pt x="1770949" y="393782"/>
                    <a:pt x="1775244" y="389312"/>
                    <a:pt x="1769269" y="395287"/>
                  </a:cubicBezTo>
                  <a:lnTo>
                    <a:pt x="1743075" y="459581"/>
                  </a:lnTo>
                  <a:lnTo>
                    <a:pt x="1669256" y="659606"/>
                  </a:lnTo>
                  <a:lnTo>
                    <a:pt x="1576387" y="904875"/>
                  </a:lnTo>
                  <a:lnTo>
                    <a:pt x="1538287" y="1004887"/>
                  </a:lnTo>
                  <a:lnTo>
                    <a:pt x="1528762" y="1038225"/>
                  </a:lnTo>
                  <a:lnTo>
                    <a:pt x="1514475" y="1064419"/>
                  </a:lnTo>
                  <a:lnTo>
                    <a:pt x="1500187" y="1078706"/>
                  </a:lnTo>
                  <a:lnTo>
                    <a:pt x="1483519" y="1085850"/>
                  </a:lnTo>
                  <a:lnTo>
                    <a:pt x="1459706" y="1088231"/>
                  </a:lnTo>
                  <a:lnTo>
                    <a:pt x="1438275" y="1083469"/>
                  </a:lnTo>
                  <a:lnTo>
                    <a:pt x="1412081" y="1076325"/>
                  </a:lnTo>
                  <a:lnTo>
                    <a:pt x="1371600" y="1042987"/>
                  </a:lnTo>
                  <a:lnTo>
                    <a:pt x="1390650" y="819150"/>
                  </a:lnTo>
                  <a:lnTo>
                    <a:pt x="1490662" y="366712"/>
                  </a:lnTo>
                  <a:lnTo>
                    <a:pt x="1500187" y="316706"/>
                  </a:lnTo>
                  <a:lnTo>
                    <a:pt x="1500187" y="302419"/>
                  </a:lnTo>
                  <a:lnTo>
                    <a:pt x="1493044" y="278606"/>
                  </a:lnTo>
                  <a:lnTo>
                    <a:pt x="1476375" y="259556"/>
                  </a:lnTo>
                  <a:lnTo>
                    <a:pt x="1445419" y="240506"/>
                  </a:lnTo>
                  <a:lnTo>
                    <a:pt x="1414462" y="226219"/>
                  </a:lnTo>
                  <a:lnTo>
                    <a:pt x="1383506" y="223837"/>
                  </a:lnTo>
                  <a:lnTo>
                    <a:pt x="1150144" y="240506"/>
                  </a:lnTo>
                  <a:lnTo>
                    <a:pt x="783431" y="283369"/>
                  </a:lnTo>
                  <a:lnTo>
                    <a:pt x="58102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DF90A2F2-6A20-4FA5-B3B1-C8DC3A945E0E}"/>
                </a:ext>
              </a:extLst>
            </p:cNvPr>
            <p:cNvSpPr/>
            <p:nvPr/>
          </p:nvSpPr>
          <p:spPr>
            <a:xfrm>
              <a:off x="4332288" y="4938713"/>
              <a:ext cx="1249362" cy="280987"/>
            </a:xfrm>
            <a:custGeom>
              <a:avLst/>
              <a:gdLst>
                <a:gd name="connsiteX0" fmla="*/ 483394 w 1250156"/>
                <a:gd name="connsiteY0" fmla="*/ 240506 h 280987"/>
                <a:gd name="connsiteX1" fmla="*/ 0 w 1250156"/>
                <a:gd name="connsiteY1" fmla="*/ 280987 h 280987"/>
                <a:gd name="connsiteX2" fmla="*/ 0 w 1250156"/>
                <a:gd name="connsiteY2" fmla="*/ 121443 h 280987"/>
                <a:gd name="connsiteX3" fmla="*/ 371475 w 1250156"/>
                <a:gd name="connsiteY3" fmla="*/ 85725 h 280987"/>
                <a:gd name="connsiteX4" fmla="*/ 645319 w 1250156"/>
                <a:gd name="connsiteY4" fmla="*/ 54768 h 280987"/>
                <a:gd name="connsiteX5" fmla="*/ 842962 w 1250156"/>
                <a:gd name="connsiteY5" fmla="*/ 28575 h 280987"/>
                <a:gd name="connsiteX6" fmla="*/ 1026319 w 1250156"/>
                <a:gd name="connsiteY6" fmla="*/ 4762 h 280987"/>
                <a:gd name="connsiteX7" fmla="*/ 1090612 w 1250156"/>
                <a:gd name="connsiteY7" fmla="*/ 0 h 280987"/>
                <a:gd name="connsiteX8" fmla="*/ 1133475 w 1250156"/>
                <a:gd name="connsiteY8" fmla="*/ 2381 h 280987"/>
                <a:gd name="connsiteX9" fmla="*/ 1169194 w 1250156"/>
                <a:gd name="connsiteY9" fmla="*/ 9525 h 280987"/>
                <a:gd name="connsiteX10" fmla="*/ 1235869 w 1250156"/>
                <a:gd name="connsiteY10" fmla="*/ 45243 h 280987"/>
                <a:gd name="connsiteX11" fmla="*/ 1250156 w 1250156"/>
                <a:gd name="connsiteY11" fmla="*/ 226218 h 280987"/>
                <a:gd name="connsiteX12" fmla="*/ 1178719 w 1250156"/>
                <a:gd name="connsiteY12" fmla="*/ 223837 h 280987"/>
                <a:gd name="connsiteX13" fmla="*/ 1150144 w 1250156"/>
                <a:gd name="connsiteY13" fmla="*/ 204787 h 280987"/>
                <a:gd name="connsiteX14" fmla="*/ 1119187 w 1250156"/>
                <a:gd name="connsiteY14" fmla="*/ 190500 h 280987"/>
                <a:gd name="connsiteX15" fmla="*/ 1085850 w 1250156"/>
                <a:gd name="connsiteY15" fmla="*/ 183356 h 280987"/>
                <a:gd name="connsiteX16" fmla="*/ 1035844 w 1250156"/>
                <a:gd name="connsiteY16" fmla="*/ 192881 h 280987"/>
                <a:gd name="connsiteX17" fmla="*/ 483394 w 1250156"/>
                <a:gd name="connsiteY17" fmla="*/ 240506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0156" h="280987">
                  <a:moveTo>
                    <a:pt x="483394" y="240506"/>
                  </a:moveTo>
                  <a:lnTo>
                    <a:pt x="0" y="280987"/>
                  </a:lnTo>
                  <a:lnTo>
                    <a:pt x="0" y="121443"/>
                  </a:lnTo>
                  <a:lnTo>
                    <a:pt x="371475" y="85725"/>
                  </a:lnTo>
                  <a:lnTo>
                    <a:pt x="645319" y="54768"/>
                  </a:lnTo>
                  <a:lnTo>
                    <a:pt x="842962" y="28575"/>
                  </a:lnTo>
                  <a:lnTo>
                    <a:pt x="1026319" y="4762"/>
                  </a:lnTo>
                  <a:lnTo>
                    <a:pt x="1090612" y="0"/>
                  </a:lnTo>
                  <a:lnTo>
                    <a:pt x="1133475" y="2381"/>
                  </a:lnTo>
                  <a:lnTo>
                    <a:pt x="1169194" y="9525"/>
                  </a:lnTo>
                  <a:lnTo>
                    <a:pt x="1235869" y="45243"/>
                  </a:lnTo>
                  <a:lnTo>
                    <a:pt x="1250156" y="226218"/>
                  </a:lnTo>
                  <a:lnTo>
                    <a:pt x="1178719" y="223837"/>
                  </a:lnTo>
                  <a:lnTo>
                    <a:pt x="1150144" y="204787"/>
                  </a:lnTo>
                  <a:lnTo>
                    <a:pt x="1119187" y="190500"/>
                  </a:lnTo>
                  <a:lnTo>
                    <a:pt x="1085850" y="183356"/>
                  </a:lnTo>
                  <a:lnTo>
                    <a:pt x="1035844" y="192881"/>
                  </a:lnTo>
                  <a:lnTo>
                    <a:pt x="48339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86666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62C2181-4B29-FC43-BC37-B78DFB484DBD}"/>
              </a:ext>
            </a:extLst>
          </p:cNvPr>
          <p:cNvSpPr/>
          <p:nvPr/>
        </p:nvSpPr>
        <p:spPr>
          <a:xfrm>
            <a:off x="2933700" y="1495425"/>
            <a:ext cx="976313" cy="1309688"/>
          </a:xfrm>
          <a:custGeom>
            <a:avLst/>
            <a:gdLst>
              <a:gd name="connsiteX0" fmla="*/ 476250 w 976313"/>
              <a:gd name="connsiteY0" fmla="*/ 940594 h 1309688"/>
              <a:gd name="connsiteX1" fmla="*/ 576263 w 976313"/>
              <a:gd name="connsiteY1" fmla="*/ 812006 h 1309688"/>
              <a:gd name="connsiteX2" fmla="*/ 664369 w 976313"/>
              <a:gd name="connsiteY2" fmla="*/ 700088 h 1309688"/>
              <a:gd name="connsiteX3" fmla="*/ 740569 w 976313"/>
              <a:gd name="connsiteY3" fmla="*/ 602456 h 1309688"/>
              <a:gd name="connsiteX4" fmla="*/ 812006 w 976313"/>
              <a:gd name="connsiteY4" fmla="*/ 509588 h 1309688"/>
              <a:gd name="connsiteX5" fmla="*/ 850106 w 976313"/>
              <a:gd name="connsiteY5" fmla="*/ 459581 h 1309688"/>
              <a:gd name="connsiteX6" fmla="*/ 900113 w 976313"/>
              <a:gd name="connsiteY6" fmla="*/ 411956 h 1309688"/>
              <a:gd name="connsiteX7" fmla="*/ 957263 w 976313"/>
              <a:gd name="connsiteY7" fmla="*/ 357188 h 1309688"/>
              <a:gd name="connsiteX8" fmla="*/ 969169 w 976313"/>
              <a:gd name="connsiteY8" fmla="*/ 340519 h 1309688"/>
              <a:gd name="connsiteX9" fmla="*/ 973931 w 976313"/>
              <a:gd name="connsiteY9" fmla="*/ 328613 h 1309688"/>
              <a:gd name="connsiteX10" fmla="*/ 976313 w 976313"/>
              <a:gd name="connsiteY10" fmla="*/ 316706 h 1309688"/>
              <a:gd name="connsiteX11" fmla="*/ 973931 w 976313"/>
              <a:gd name="connsiteY11" fmla="*/ 292894 h 1309688"/>
              <a:gd name="connsiteX12" fmla="*/ 964406 w 976313"/>
              <a:gd name="connsiteY12" fmla="*/ 266700 h 1309688"/>
              <a:gd name="connsiteX13" fmla="*/ 931069 w 976313"/>
              <a:gd name="connsiteY13" fmla="*/ 221456 h 1309688"/>
              <a:gd name="connsiteX14" fmla="*/ 869156 w 976313"/>
              <a:gd name="connsiteY14" fmla="*/ 171450 h 1309688"/>
              <a:gd name="connsiteX15" fmla="*/ 781050 w 976313"/>
              <a:gd name="connsiteY15" fmla="*/ 102394 h 1309688"/>
              <a:gd name="connsiteX16" fmla="*/ 700088 w 976313"/>
              <a:gd name="connsiteY16" fmla="*/ 52388 h 1309688"/>
              <a:gd name="connsiteX17" fmla="*/ 645319 w 976313"/>
              <a:gd name="connsiteY17" fmla="*/ 28575 h 1309688"/>
              <a:gd name="connsiteX18" fmla="*/ 583406 w 976313"/>
              <a:gd name="connsiteY18" fmla="*/ 4763 h 1309688"/>
              <a:gd name="connsiteX19" fmla="*/ 564356 w 976313"/>
              <a:gd name="connsiteY19" fmla="*/ 0 h 1309688"/>
              <a:gd name="connsiteX20" fmla="*/ 547688 w 976313"/>
              <a:gd name="connsiteY20" fmla="*/ 0 h 1309688"/>
              <a:gd name="connsiteX21" fmla="*/ 533400 w 976313"/>
              <a:gd name="connsiteY21" fmla="*/ 7144 h 1309688"/>
              <a:gd name="connsiteX22" fmla="*/ 533400 w 976313"/>
              <a:gd name="connsiteY22" fmla="*/ 23813 h 1309688"/>
              <a:gd name="connsiteX23" fmla="*/ 545306 w 976313"/>
              <a:gd name="connsiteY23" fmla="*/ 52388 h 1309688"/>
              <a:gd name="connsiteX24" fmla="*/ 569119 w 976313"/>
              <a:gd name="connsiteY24" fmla="*/ 85725 h 1309688"/>
              <a:gd name="connsiteX25" fmla="*/ 585788 w 976313"/>
              <a:gd name="connsiteY25" fmla="*/ 104775 h 1309688"/>
              <a:gd name="connsiteX26" fmla="*/ 604838 w 976313"/>
              <a:gd name="connsiteY26" fmla="*/ 133350 h 1309688"/>
              <a:gd name="connsiteX27" fmla="*/ 619125 w 976313"/>
              <a:gd name="connsiteY27" fmla="*/ 161925 h 1309688"/>
              <a:gd name="connsiteX28" fmla="*/ 626269 w 976313"/>
              <a:gd name="connsiteY28" fmla="*/ 197644 h 1309688"/>
              <a:gd name="connsiteX29" fmla="*/ 626269 w 976313"/>
              <a:gd name="connsiteY29" fmla="*/ 245269 h 1309688"/>
              <a:gd name="connsiteX30" fmla="*/ 619125 w 976313"/>
              <a:gd name="connsiteY30" fmla="*/ 309563 h 1309688"/>
              <a:gd name="connsiteX31" fmla="*/ 604838 w 976313"/>
              <a:gd name="connsiteY31" fmla="*/ 357188 h 1309688"/>
              <a:gd name="connsiteX32" fmla="*/ 588169 w 976313"/>
              <a:gd name="connsiteY32" fmla="*/ 409575 h 1309688"/>
              <a:gd name="connsiteX33" fmla="*/ 531019 w 976313"/>
              <a:gd name="connsiteY33" fmla="*/ 511969 h 1309688"/>
              <a:gd name="connsiteX34" fmla="*/ 421481 w 976313"/>
              <a:gd name="connsiteY34" fmla="*/ 700088 h 1309688"/>
              <a:gd name="connsiteX35" fmla="*/ 302419 w 976313"/>
              <a:gd name="connsiteY35" fmla="*/ 900113 h 1309688"/>
              <a:gd name="connsiteX36" fmla="*/ 254794 w 976313"/>
              <a:gd name="connsiteY36" fmla="*/ 973931 h 1309688"/>
              <a:gd name="connsiteX37" fmla="*/ 204788 w 976313"/>
              <a:gd name="connsiteY37" fmla="*/ 1045369 h 1309688"/>
              <a:gd name="connsiteX38" fmla="*/ 164306 w 976313"/>
              <a:gd name="connsiteY38" fmla="*/ 1100138 h 1309688"/>
              <a:gd name="connsiteX39" fmla="*/ 135731 w 976313"/>
              <a:gd name="connsiteY39" fmla="*/ 1133475 h 1309688"/>
              <a:gd name="connsiteX40" fmla="*/ 102394 w 976313"/>
              <a:gd name="connsiteY40" fmla="*/ 1164431 h 1309688"/>
              <a:gd name="connsiteX41" fmla="*/ 76200 w 976313"/>
              <a:gd name="connsiteY41" fmla="*/ 1183481 h 1309688"/>
              <a:gd name="connsiteX42" fmla="*/ 50006 w 976313"/>
              <a:gd name="connsiteY42" fmla="*/ 1197769 h 1309688"/>
              <a:gd name="connsiteX43" fmla="*/ 0 w 976313"/>
              <a:gd name="connsiteY43" fmla="*/ 1266825 h 1309688"/>
              <a:gd name="connsiteX44" fmla="*/ 190500 w 976313"/>
              <a:gd name="connsiteY44" fmla="*/ 1309688 h 1309688"/>
              <a:gd name="connsiteX45" fmla="*/ 357188 w 976313"/>
              <a:gd name="connsiteY45" fmla="*/ 1097756 h 1309688"/>
              <a:gd name="connsiteX46" fmla="*/ 476250 w 976313"/>
              <a:gd name="connsiteY46" fmla="*/ 940594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76313" h="1309688">
                <a:moveTo>
                  <a:pt x="476250" y="940594"/>
                </a:moveTo>
                <a:lnTo>
                  <a:pt x="576263" y="812006"/>
                </a:lnTo>
                <a:lnTo>
                  <a:pt x="664369" y="700088"/>
                </a:lnTo>
                <a:lnTo>
                  <a:pt x="740569" y="602456"/>
                </a:lnTo>
                <a:lnTo>
                  <a:pt x="812006" y="509588"/>
                </a:lnTo>
                <a:lnTo>
                  <a:pt x="850106" y="459581"/>
                </a:lnTo>
                <a:lnTo>
                  <a:pt x="900113" y="411956"/>
                </a:lnTo>
                <a:lnTo>
                  <a:pt x="957263" y="357188"/>
                </a:lnTo>
                <a:lnTo>
                  <a:pt x="969169" y="340519"/>
                </a:lnTo>
                <a:lnTo>
                  <a:pt x="973931" y="328613"/>
                </a:lnTo>
                <a:lnTo>
                  <a:pt x="976313" y="316706"/>
                </a:lnTo>
                <a:lnTo>
                  <a:pt x="973931" y="292894"/>
                </a:lnTo>
                <a:lnTo>
                  <a:pt x="964406" y="266700"/>
                </a:lnTo>
                <a:lnTo>
                  <a:pt x="931069" y="221456"/>
                </a:lnTo>
                <a:lnTo>
                  <a:pt x="869156" y="171450"/>
                </a:lnTo>
                <a:lnTo>
                  <a:pt x="781050" y="102394"/>
                </a:lnTo>
                <a:lnTo>
                  <a:pt x="700088" y="52388"/>
                </a:lnTo>
                <a:lnTo>
                  <a:pt x="645319" y="28575"/>
                </a:lnTo>
                <a:lnTo>
                  <a:pt x="583406" y="4763"/>
                </a:lnTo>
                <a:lnTo>
                  <a:pt x="564356" y="0"/>
                </a:lnTo>
                <a:lnTo>
                  <a:pt x="547688" y="0"/>
                </a:lnTo>
                <a:lnTo>
                  <a:pt x="533400" y="7144"/>
                </a:lnTo>
                <a:lnTo>
                  <a:pt x="533400" y="23813"/>
                </a:lnTo>
                <a:lnTo>
                  <a:pt x="545306" y="52388"/>
                </a:lnTo>
                <a:lnTo>
                  <a:pt x="569119" y="85725"/>
                </a:lnTo>
                <a:lnTo>
                  <a:pt x="585788" y="104775"/>
                </a:lnTo>
                <a:lnTo>
                  <a:pt x="604838" y="133350"/>
                </a:lnTo>
                <a:lnTo>
                  <a:pt x="619125" y="161925"/>
                </a:lnTo>
                <a:lnTo>
                  <a:pt x="626269" y="197644"/>
                </a:lnTo>
                <a:lnTo>
                  <a:pt x="626269" y="245269"/>
                </a:lnTo>
                <a:lnTo>
                  <a:pt x="619125" y="309563"/>
                </a:lnTo>
                <a:lnTo>
                  <a:pt x="604838" y="357188"/>
                </a:lnTo>
                <a:lnTo>
                  <a:pt x="588169" y="409575"/>
                </a:lnTo>
                <a:lnTo>
                  <a:pt x="531019" y="511969"/>
                </a:lnTo>
                <a:lnTo>
                  <a:pt x="421481" y="700088"/>
                </a:lnTo>
                <a:lnTo>
                  <a:pt x="302419" y="900113"/>
                </a:lnTo>
                <a:lnTo>
                  <a:pt x="254794" y="973931"/>
                </a:lnTo>
                <a:lnTo>
                  <a:pt x="204788" y="1045369"/>
                </a:lnTo>
                <a:lnTo>
                  <a:pt x="164306" y="1100138"/>
                </a:lnTo>
                <a:lnTo>
                  <a:pt x="135731" y="1133475"/>
                </a:lnTo>
                <a:lnTo>
                  <a:pt x="102394" y="1164431"/>
                </a:lnTo>
                <a:lnTo>
                  <a:pt x="76200" y="1183481"/>
                </a:lnTo>
                <a:lnTo>
                  <a:pt x="50006" y="1197769"/>
                </a:lnTo>
                <a:lnTo>
                  <a:pt x="0" y="1266825"/>
                </a:lnTo>
                <a:lnTo>
                  <a:pt x="190500" y="1309688"/>
                </a:lnTo>
                <a:lnTo>
                  <a:pt x="357188" y="1097756"/>
                </a:lnTo>
                <a:lnTo>
                  <a:pt x="476250" y="940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7B808E47-6C2C-0F4B-B850-84A2E0BD5443}"/>
              </a:ext>
            </a:extLst>
          </p:cNvPr>
          <p:cNvSpPr/>
          <p:nvPr/>
        </p:nvSpPr>
        <p:spPr>
          <a:xfrm>
            <a:off x="2543175" y="4411663"/>
            <a:ext cx="754063" cy="1263650"/>
          </a:xfrm>
          <a:custGeom>
            <a:avLst/>
            <a:gdLst>
              <a:gd name="connsiteX0" fmla="*/ 307181 w 754856"/>
              <a:gd name="connsiteY0" fmla="*/ 597694 h 1262063"/>
              <a:gd name="connsiteX1" fmla="*/ 342900 w 754856"/>
              <a:gd name="connsiteY1" fmla="*/ 502444 h 1262063"/>
              <a:gd name="connsiteX2" fmla="*/ 373856 w 754856"/>
              <a:gd name="connsiteY2" fmla="*/ 419100 h 1262063"/>
              <a:gd name="connsiteX3" fmla="*/ 397669 w 754856"/>
              <a:gd name="connsiteY3" fmla="*/ 340519 h 1262063"/>
              <a:gd name="connsiteX4" fmla="*/ 411956 w 754856"/>
              <a:gd name="connsiteY4" fmla="*/ 276225 h 1262063"/>
              <a:gd name="connsiteX5" fmla="*/ 414338 w 754856"/>
              <a:gd name="connsiteY5" fmla="*/ 245269 h 1262063"/>
              <a:gd name="connsiteX6" fmla="*/ 411956 w 754856"/>
              <a:gd name="connsiteY6" fmla="*/ 192882 h 1262063"/>
              <a:gd name="connsiteX7" fmla="*/ 404813 w 754856"/>
              <a:gd name="connsiteY7" fmla="*/ 154782 h 1262063"/>
              <a:gd name="connsiteX8" fmla="*/ 392906 w 754856"/>
              <a:gd name="connsiteY8" fmla="*/ 119063 h 1262063"/>
              <a:gd name="connsiteX9" fmla="*/ 378619 w 754856"/>
              <a:gd name="connsiteY9" fmla="*/ 97632 h 1262063"/>
              <a:gd name="connsiteX10" fmla="*/ 371475 w 754856"/>
              <a:gd name="connsiteY10" fmla="*/ 83344 h 1262063"/>
              <a:gd name="connsiteX11" fmla="*/ 366713 w 754856"/>
              <a:gd name="connsiteY11" fmla="*/ 64294 h 1262063"/>
              <a:gd name="connsiteX12" fmla="*/ 361950 w 754856"/>
              <a:gd name="connsiteY12" fmla="*/ 38100 h 1262063"/>
              <a:gd name="connsiteX13" fmla="*/ 364331 w 754856"/>
              <a:gd name="connsiteY13" fmla="*/ 19050 h 1262063"/>
              <a:gd name="connsiteX14" fmla="*/ 376238 w 754856"/>
              <a:gd name="connsiteY14" fmla="*/ 7144 h 1262063"/>
              <a:gd name="connsiteX15" fmla="*/ 388144 w 754856"/>
              <a:gd name="connsiteY15" fmla="*/ 0 h 1262063"/>
              <a:gd name="connsiteX16" fmla="*/ 411956 w 754856"/>
              <a:gd name="connsiteY16" fmla="*/ 0 h 1262063"/>
              <a:gd name="connsiteX17" fmla="*/ 442913 w 754856"/>
              <a:gd name="connsiteY17" fmla="*/ 7144 h 1262063"/>
              <a:gd name="connsiteX18" fmla="*/ 485775 w 754856"/>
              <a:gd name="connsiteY18" fmla="*/ 23813 h 1262063"/>
              <a:gd name="connsiteX19" fmla="*/ 528638 w 754856"/>
              <a:gd name="connsiteY19" fmla="*/ 45244 h 1262063"/>
              <a:gd name="connsiteX20" fmla="*/ 583406 w 754856"/>
              <a:gd name="connsiteY20" fmla="*/ 78582 h 1262063"/>
              <a:gd name="connsiteX21" fmla="*/ 635794 w 754856"/>
              <a:gd name="connsiteY21" fmla="*/ 119063 h 1262063"/>
              <a:gd name="connsiteX22" fmla="*/ 688181 w 754856"/>
              <a:gd name="connsiteY22" fmla="*/ 159544 h 1262063"/>
              <a:gd name="connsiteX23" fmla="*/ 726281 w 754856"/>
              <a:gd name="connsiteY23" fmla="*/ 195263 h 1262063"/>
              <a:gd name="connsiteX24" fmla="*/ 735806 w 754856"/>
              <a:gd name="connsiteY24" fmla="*/ 207169 h 1262063"/>
              <a:gd name="connsiteX25" fmla="*/ 745331 w 754856"/>
              <a:gd name="connsiteY25" fmla="*/ 226219 h 1262063"/>
              <a:gd name="connsiteX26" fmla="*/ 752475 w 754856"/>
              <a:gd name="connsiteY26" fmla="*/ 250032 h 1262063"/>
              <a:gd name="connsiteX27" fmla="*/ 754856 w 754856"/>
              <a:gd name="connsiteY27" fmla="*/ 273844 h 1262063"/>
              <a:gd name="connsiteX28" fmla="*/ 747713 w 754856"/>
              <a:gd name="connsiteY28" fmla="*/ 309563 h 1262063"/>
              <a:gd name="connsiteX29" fmla="*/ 731044 w 754856"/>
              <a:gd name="connsiteY29" fmla="*/ 335757 h 1262063"/>
              <a:gd name="connsiteX30" fmla="*/ 702469 w 754856"/>
              <a:gd name="connsiteY30" fmla="*/ 359569 h 1262063"/>
              <a:gd name="connsiteX31" fmla="*/ 657225 w 754856"/>
              <a:gd name="connsiteY31" fmla="*/ 407194 h 1262063"/>
              <a:gd name="connsiteX32" fmla="*/ 592931 w 754856"/>
              <a:gd name="connsiteY32" fmla="*/ 488157 h 1262063"/>
              <a:gd name="connsiteX33" fmla="*/ 554831 w 754856"/>
              <a:gd name="connsiteY33" fmla="*/ 561975 h 1262063"/>
              <a:gd name="connsiteX34" fmla="*/ 478631 w 754856"/>
              <a:gd name="connsiteY34" fmla="*/ 690563 h 1262063"/>
              <a:gd name="connsiteX35" fmla="*/ 395288 w 754856"/>
              <a:gd name="connsiteY35" fmla="*/ 819150 h 1262063"/>
              <a:gd name="connsiteX36" fmla="*/ 300038 w 754856"/>
              <a:gd name="connsiteY36" fmla="*/ 952500 h 1262063"/>
              <a:gd name="connsiteX37" fmla="*/ 185738 w 754856"/>
              <a:gd name="connsiteY37" fmla="*/ 1095375 h 1262063"/>
              <a:gd name="connsiteX38" fmla="*/ 111919 w 754856"/>
              <a:gd name="connsiteY38" fmla="*/ 1188244 h 1262063"/>
              <a:gd name="connsiteX39" fmla="*/ 57150 w 754856"/>
              <a:gd name="connsiteY39" fmla="*/ 1247775 h 1262063"/>
              <a:gd name="connsiteX40" fmla="*/ 40481 w 754856"/>
              <a:gd name="connsiteY40" fmla="*/ 1259682 h 1262063"/>
              <a:gd name="connsiteX41" fmla="*/ 26194 w 754856"/>
              <a:gd name="connsiteY41" fmla="*/ 1262063 h 1262063"/>
              <a:gd name="connsiteX42" fmla="*/ 9525 w 754856"/>
              <a:gd name="connsiteY42" fmla="*/ 1259682 h 1262063"/>
              <a:gd name="connsiteX43" fmla="*/ 0 w 754856"/>
              <a:gd name="connsiteY43" fmla="*/ 1250157 h 1262063"/>
              <a:gd name="connsiteX44" fmla="*/ 2381 w 754856"/>
              <a:gd name="connsiteY44" fmla="*/ 1228725 h 1262063"/>
              <a:gd name="connsiteX45" fmla="*/ 30956 w 754856"/>
              <a:gd name="connsiteY45" fmla="*/ 1164432 h 1262063"/>
              <a:gd name="connsiteX46" fmla="*/ 95250 w 754856"/>
              <a:gd name="connsiteY46" fmla="*/ 1050132 h 1262063"/>
              <a:gd name="connsiteX47" fmla="*/ 183356 w 754856"/>
              <a:gd name="connsiteY47" fmla="*/ 876300 h 1262063"/>
              <a:gd name="connsiteX48" fmla="*/ 276225 w 754856"/>
              <a:gd name="connsiteY48" fmla="*/ 683419 h 1262063"/>
              <a:gd name="connsiteX49" fmla="*/ 307181 w 754856"/>
              <a:gd name="connsiteY49" fmla="*/ 597694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54856" h="1262063">
                <a:moveTo>
                  <a:pt x="307181" y="597694"/>
                </a:moveTo>
                <a:lnTo>
                  <a:pt x="342900" y="502444"/>
                </a:lnTo>
                <a:lnTo>
                  <a:pt x="373856" y="419100"/>
                </a:lnTo>
                <a:lnTo>
                  <a:pt x="397669" y="340519"/>
                </a:lnTo>
                <a:lnTo>
                  <a:pt x="411956" y="276225"/>
                </a:lnTo>
                <a:lnTo>
                  <a:pt x="414338" y="245269"/>
                </a:lnTo>
                <a:lnTo>
                  <a:pt x="411956" y="192882"/>
                </a:lnTo>
                <a:lnTo>
                  <a:pt x="404813" y="154782"/>
                </a:lnTo>
                <a:lnTo>
                  <a:pt x="392906" y="119063"/>
                </a:lnTo>
                <a:lnTo>
                  <a:pt x="378619" y="97632"/>
                </a:lnTo>
                <a:lnTo>
                  <a:pt x="371475" y="83344"/>
                </a:lnTo>
                <a:lnTo>
                  <a:pt x="366713" y="64294"/>
                </a:lnTo>
                <a:lnTo>
                  <a:pt x="361950" y="38100"/>
                </a:lnTo>
                <a:lnTo>
                  <a:pt x="364331" y="19050"/>
                </a:lnTo>
                <a:lnTo>
                  <a:pt x="376238" y="7144"/>
                </a:lnTo>
                <a:lnTo>
                  <a:pt x="388144" y="0"/>
                </a:lnTo>
                <a:lnTo>
                  <a:pt x="411956" y="0"/>
                </a:lnTo>
                <a:lnTo>
                  <a:pt x="442913" y="7144"/>
                </a:lnTo>
                <a:lnTo>
                  <a:pt x="485775" y="23813"/>
                </a:lnTo>
                <a:lnTo>
                  <a:pt x="528638" y="45244"/>
                </a:lnTo>
                <a:lnTo>
                  <a:pt x="583406" y="78582"/>
                </a:lnTo>
                <a:lnTo>
                  <a:pt x="635794" y="119063"/>
                </a:lnTo>
                <a:lnTo>
                  <a:pt x="688181" y="159544"/>
                </a:lnTo>
                <a:lnTo>
                  <a:pt x="726281" y="195263"/>
                </a:lnTo>
                <a:lnTo>
                  <a:pt x="735806" y="207169"/>
                </a:lnTo>
                <a:lnTo>
                  <a:pt x="745331" y="226219"/>
                </a:lnTo>
                <a:lnTo>
                  <a:pt x="752475" y="250032"/>
                </a:lnTo>
                <a:lnTo>
                  <a:pt x="754856" y="273844"/>
                </a:lnTo>
                <a:lnTo>
                  <a:pt x="747713" y="309563"/>
                </a:lnTo>
                <a:lnTo>
                  <a:pt x="731044" y="335757"/>
                </a:lnTo>
                <a:lnTo>
                  <a:pt x="702469" y="359569"/>
                </a:lnTo>
                <a:lnTo>
                  <a:pt x="657225" y="407194"/>
                </a:lnTo>
                <a:lnTo>
                  <a:pt x="592931" y="488157"/>
                </a:lnTo>
                <a:lnTo>
                  <a:pt x="554831" y="561975"/>
                </a:lnTo>
                <a:lnTo>
                  <a:pt x="478631" y="690563"/>
                </a:lnTo>
                <a:lnTo>
                  <a:pt x="395288" y="819150"/>
                </a:lnTo>
                <a:lnTo>
                  <a:pt x="300038" y="952500"/>
                </a:lnTo>
                <a:lnTo>
                  <a:pt x="185738" y="1095375"/>
                </a:lnTo>
                <a:lnTo>
                  <a:pt x="111919" y="1188244"/>
                </a:lnTo>
                <a:lnTo>
                  <a:pt x="57150" y="1247775"/>
                </a:lnTo>
                <a:lnTo>
                  <a:pt x="40481" y="1259682"/>
                </a:lnTo>
                <a:lnTo>
                  <a:pt x="26194" y="1262063"/>
                </a:lnTo>
                <a:lnTo>
                  <a:pt x="9525" y="1259682"/>
                </a:lnTo>
                <a:lnTo>
                  <a:pt x="0" y="1250157"/>
                </a:lnTo>
                <a:lnTo>
                  <a:pt x="2381" y="1228725"/>
                </a:lnTo>
                <a:lnTo>
                  <a:pt x="30956" y="1164432"/>
                </a:lnTo>
                <a:lnTo>
                  <a:pt x="95250" y="1050132"/>
                </a:lnTo>
                <a:lnTo>
                  <a:pt x="183356" y="876300"/>
                </a:lnTo>
                <a:lnTo>
                  <a:pt x="276225" y="683419"/>
                </a:lnTo>
                <a:lnTo>
                  <a:pt x="307181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2944904A-D7FB-EA47-AB59-2D270B3AAAF7}"/>
              </a:ext>
            </a:extLst>
          </p:cNvPr>
          <p:cNvSpPr/>
          <p:nvPr/>
        </p:nvSpPr>
        <p:spPr>
          <a:xfrm>
            <a:off x="4019550" y="4367213"/>
            <a:ext cx="457200" cy="809625"/>
          </a:xfrm>
          <a:custGeom>
            <a:avLst/>
            <a:gdLst>
              <a:gd name="connsiteX0" fmla="*/ 119063 w 457200"/>
              <a:gd name="connsiteY0" fmla="*/ 354806 h 809625"/>
              <a:gd name="connsiteX1" fmla="*/ 83344 w 457200"/>
              <a:gd name="connsiteY1" fmla="*/ 257175 h 809625"/>
              <a:gd name="connsiteX2" fmla="*/ 40481 w 457200"/>
              <a:gd name="connsiteY2" fmla="*/ 140493 h 809625"/>
              <a:gd name="connsiteX3" fmla="*/ 7144 w 457200"/>
              <a:gd name="connsiteY3" fmla="*/ 52387 h 809625"/>
              <a:gd name="connsiteX4" fmla="*/ 0 w 457200"/>
              <a:gd name="connsiteY4" fmla="*/ 16668 h 809625"/>
              <a:gd name="connsiteX5" fmla="*/ 4763 w 457200"/>
              <a:gd name="connsiteY5" fmla="*/ 4762 h 809625"/>
              <a:gd name="connsiteX6" fmla="*/ 9525 w 457200"/>
              <a:gd name="connsiteY6" fmla="*/ 0 h 809625"/>
              <a:gd name="connsiteX7" fmla="*/ 28575 w 457200"/>
              <a:gd name="connsiteY7" fmla="*/ 0 h 809625"/>
              <a:gd name="connsiteX8" fmla="*/ 54769 w 457200"/>
              <a:gd name="connsiteY8" fmla="*/ 9525 h 809625"/>
              <a:gd name="connsiteX9" fmla="*/ 73819 w 457200"/>
              <a:gd name="connsiteY9" fmla="*/ 16668 h 809625"/>
              <a:gd name="connsiteX10" fmla="*/ 104775 w 457200"/>
              <a:gd name="connsiteY10" fmla="*/ 50006 h 809625"/>
              <a:gd name="connsiteX11" fmla="*/ 204788 w 457200"/>
              <a:gd name="connsiteY11" fmla="*/ 159543 h 809625"/>
              <a:gd name="connsiteX12" fmla="*/ 269081 w 457200"/>
              <a:gd name="connsiteY12" fmla="*/ 223837 h 809625"/>
              <a:gd name="connsiteX13" fmla="*/ 326231 w 457200"/>
              <a:gd name="connsiteY13" fmla="*/ 278606 h 809625"/>
              <a:gd name="connsiteX14" fmla="*/ 361950 w 457200"/>
              <a:gd name="connsiteY14" fmla="*/ 309562 h 809625"/>
              <a:gd name="connsiteX15" fmla="*/ 388144 w 457200"/>
              <a:gd name="connsiteY15" fmla="*/ 330993 h 809625"/>
              <a:gd name="connsiteX16" fmla="*/ 397669 w 457200"/>
              <a:gd name="connsiteY16" fmla="*/ 338137 h 809625"/>
              <a:gd name="connsiteX17" fmla="*/ 409575 w 457200"/>
              <a:gd name="connsiteY17" fmla="*/ 357187 h 809625"/>
              <a:gd name="connsiteX18" fmla="*/ 428625 w 457200"/>
              <a:gd name="connsiteY18" fmla="*/ 411956 h 809625"/>
              <a:gd name="connsiteX19" fmla="*/ 440531 w 457200"/>
              <a:gd name="connsiteY19" fmla="*/ 459581 h 809625"/>
              <a:gd name="connsiteX20" fmla="*/ 450056 w 457200"/>
              <a:gd name="connsiteY20" fmla="*/ 533400 h 809625"/>
              <a:gd name="connsiteX21" fmla="*/ 457200 w 457200"/>
              <a:gd name="connsiteY21" fmla="*/ 623887 h 809625"/>
              <a:gd name="connsiteX22" fmla="*/ 457200 w 457200"/>
              <a:gd name="connsiteY22" fmla="*/ 683418 h 809625"/>
              <a:gd name="connsiteX23" fmla="*/ 445294 w 457200"/>
              <a:gd name="connsiteY23" fmla="*/ 731043 h 809625"/>
              <a:gd name="connsiteX24" fmla="*/ 426244 w 457200"/>
              <a:gd name="connsiteY24" fmla="*/ 773906 h 809625"/>
              <a:gd name="connsiteX25" fmla="*/ 407194 w 457200"/>
              <a:gd name="connsiteY25" fmla="*/ 800100 h 809625"/>
              <a:gd name="connsiteX26" fmla="*/ 388144 w 457200"/>
              <a:gd name="connsiteY26" fmla="*/ 809625 h 809625"/>
              <a:gd name="connsiteX27" fmla="*/ 366713 w 457200"/>
              <a:gd name="connsiteY27" fmla="*/ 809625 h 809625"/>
              <a:gd name="connsiteX28" fmla="*/ 340519 w 457200"/>
              <a:gd name="connsiteY28" fmla="*/ 804862 h 809625"/>
              <a:gd name="connsiteX29" fmla="*/ 309563 w 457200"/>
              <a:gd name="connsiteY29" fmla="*/ 788193 h 809625"/>
              <a:gd name="connsiteX30" fmla="*/ 288131 w 457200"/>
              <a:gd name="connsiteY30" fmla="*/ 752475 h 809625"/>
              <a:gd name="connsiteX31" fmla="*/ 221456 w 457200"/>
              <a:gd name="connsiteY31" fmla="*/ 590550 h 809625"/>
              <a:gd name="connsiteX32" fmla="*/ 150019 w 457200"/>
              <a:gd name="connsiteY32" fmla="*/ 421481 h 809625"/>
              <a:gd name="connsiteX33" fmla="*/ 119063 w 457200"/>
              <a:gd name="connsiteY33" fmla="*/ 354806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57200" h="809625">
                <a:moveTo>
                  <a:pt x="119063" y="354806"/>
                </a:moveTo>
                <a:lnTo>
                  <a:pt x="83344" y="257175"/>
                </a:lnTo>
                <a:lnTo>
                  <a:pt x="40481" y="140493"/>
                </a:lnTo>
                <a:lnTo>
                  <a:pt x="7144" y="52387"/>
                </a:lnTo>
                <a:lnTo>
                  <a:pt x="0" y="16668"/>
                </a:lnTo>
                <a:lnTo>
                  <a:pt x="4763" y="4762"/>
                </a:lnTo>
                <a:lnTo>
                  <a:pt x="9525" y="0"/>
                </a:lnTo>
                <a:lnTo>
                  <a:pt x="28575" y="0"/>
                </a:lnTo>
                <a:lnTo>
                  <a:pt x="54769" y="9525"/>
                </a:lnTo>
                <a:lnTo>
                  <a:pt x="73819" y="16668"/>
                </a:lnTo>
                <a:lnTo>
                  <a:pt x="104775" y="50006"/>
                </a:lnTo>
                <a:lnTo>
                  <a:pt x="204788" y="159543"/>
                </a:lnTo>
                <a:lnTo>
                  <a:pt x="269081" y="223837"/>
                </a:lnTo>
                <a:lnTo>
                  <a:pt x="326231" y="278606"/>
                </a:lnTo>
                <a:lnTo>
                  <a:pt x="361950" y="309562"/>
                </a:lnTo>
                <a:lnTo>
                  <a:pt x="388144" y="330993"/>
                </a:lnTo>
                <a:lnTo>
                  <a:pt x="397669" y="338137"/>
                </a:lnTo>
                <a:lnTo>
                  <a:pt x="409575" y="357187"/>
                </a:lnTo>
                <a:lnTo>
                  <a:pt x="428625" y="411956"/>
                </a:lnTo>
                <a:lnTo>
                  <a:pt x="440531" y="459581"/>
                </a:lnTo>
                <a:lnTo>
                  <a:pt x="450056" y="533400"/>
                </a:lnTo>
                <a:lnTo>
                  <a:pt x="457200" y="623887"/>
                </a:lnTo>
                <a:lnTo>
                  <a:pt x="457200" y="683418"/>
                </a:lnTo>
                <a:lnTo>
                  <a:pt x="445294" y="731043"/>
                </a:lnTo>
                <a:lnTo>
                  <a:pt x="426244" y="773906"/>
                </a:lnTo>
                <a:lnTo>
                  <a:pt x="407194" y="800100"/>
                </a:lnTo>
                <a:lnTo>
                  <a:pt x="388144" y="809625"/>
                </a:lnTo>
                <a:lnTo>
                  <a:pt x="366713" y="809625"/>
                </a:lnTo>
                <a:lnTo>
                  <a:pt x="340519" y="804862"/>
                </a:lnTo>
                <a:lnTo>
                  <a:pt x="309563" y="788193"/>
                </a:lnTo>
                <a:lnTo>
                  <a:pt x="288131" y="752475"/>
                </a:lnTo>
                <a:lnTo>
                  <a:pt x="221456" y="590550"/>
                </a:lnTo>
                <a:lnTo>
                  <a:pt x="150019" y="421481"/>
                </a:lnTo>
                <a:lnTo>
                  <a:pt x="119063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D4C33589-2E20-4046-9294-E13BA8F3EEF7}"/>
              </a:ext>
            </a:extLst>
          </p:cNvPr>
          <p:cNvSpPr/>
          <p:nvPr/>
        </p:nvSpPr>
        <p:spPr>
          <a:xfrm>
            <a:off x="4552950" y="2065338"/>
            <a:ext cx="2276475" cy="495300"/>
          </a:xfrm>
          <a:custGeom>
            <a:avLst/>
            <a:gdLst>
              <a:gd name="connsiteX0" fmla="*/ 690563 w 2276475"/>
              <a:gd name="connsiteY0" fmla="*/ 238125 h 495300"/>
              <a:gd name="connsiteX1" fmla="*/ 509588 w 2276475"/>
              <a:gd name="connsiteY1" fmla="*/ 269081 h 495300"/>
              <a:gd name="connsiteX2" fmla="*/ 402431 w 2276475"/>
              <a:gd name="connsiteY2" fmla="*/ 288131 h 495300"/>
              <a:gd name="connsiteX3" fmla="*/ 333375 w 2276475"/>
              <a:gd name="connsiteY3" fmla="*/ 297656 h 495300"/>
              <a:gd name="connsiteX4" fmla="*/ 300038 w 2276475"/>
              <a:gd name="connsiteY4" fmla="*/ 297656 h 495300"/>
              <a:gd name="connsiteX5" fmla="*/ 250031 w 2276475"/>
              <a:gd name="connsiteY5" fmla="*/ 290512 h 495300"/>
              <a:gd name="connsiteX6" fmla="*/ 209550 w 2276475"/>
              <a:gd name="connsiteY6" fmla="*/ 280987 h 495300"/>
              <a:gd name="connsiteX7" fmla="*/ 157163 w 2276475"/>
              <a:gd name="connsiteY7" fmla="*/ 261937 h 495300"/>
              <a:gd name="connsiteX8" fmla="*/ 102394 w 2276475"/>
              <a:gd name="connsiteY8" fmla="*/ 238125 h 495300"/>
              <a:gd name="connsiteX9" fmla="*/ 57150 w 2276475"/>
              <a:gd name="connsiteY9" fmla="*/ 211931 h 495300"/>
              <a:gd name="connsiteX10" fmla="*/ 38100 w 2276475"/>
              <a:gd name="connsiteY10" fmla="*/ 204787 h 495300"/>
              <a:gd name="connsiteX11" fmla="*/ 21431 w 2276475"/>
              <a:gd name="connsiteY11" fmla="*/ 200025 h 495300"/>
              <a:gd name="connsiteX12" fmla="*/ 7144 w 2276475"/>
              <a:gd name="connsiteY12" fmla="*/ 202406 h 495300"/>
              <a:gd name="connsiteX13" fmla="*/ 0 w 2276475"/>
              <a:gd name="connsiteY13" fmla="*/ 211931 h 495300"/>
              <a:gd name="connsiteX14" fmla="*/ 0 w 2276475"/>
              <a:gd name="connsiteY14" fmla="*/ 226219 h 495300"/>
              <a:gd name="connsiteX15" fmla="*/ 2381 w 2276475"/>
              <a:gd name="connsiteY15" fmla="*/ 247650 h 495300"/>
              <a:gd name="connsiteX16" fmla="*/ 14288 w 2276475"/>
              <a:gd name="connsiteY16" fmla="*/ 273844 h 495300"/>
              <a:gd name="connsiteX17" fmla="*/ 33338 w 2276475"/>
              <a:gd name="connsiteY17" fmla="*/ 292894 h 495300"/>
              <a:gd name="connsiteX18" fmla="*/ 64294 w 2276475"/>
              <a:gd name="connsiteY18" fmla="*/ 326231 h 495300"/>
              <a:gd name="connsiteX19" fmla="*/ 119063 w 2276475"/>
              <a:gd name="connsiteY19" fmla="*/ 376237 h 495300"/>
              <a:gd name="connsiteX20" fmla="*/ 169069 w 2276475"/>
              <a:gd name="connsiteY20" fmla="*/ 419100 h 495300"/>
              <a:gd name="connsiteX21" fmla="*/ 214313 w 2276475"/>
              <a:gd name="connsiteY21" fmla="*/ 447675 h 495300"/>
              <a:gd name="connsiteX22" fmla="*/ 252413 w 2276475"/>
              <a:gd name="connsiteY22" fmla="*/ 466725 h 495300"/>
              <a:gd name="connsiteX23" fmla="*/ 300038 w 2276475"/>
              <a:gd name="connsiteY23" fmla="*/ 488156 h 495300"/>
              <a:gd name="connsiteX24" fmla="*/ 330994 w 2276475"/>
              <a:gd name="connsiteY24" fmla="*/ 495300 h 495300"/>
              <a:gd name="connsiteX25" fmla="*/ 381000 w 2276475"/>
              <a:gd name="connsiteY25" fmla="*/ 495300 h 495300"/>
              <a:gd name="connsiteX26" fmla="*/ 466725 w 2276475"/>
              <a:gd name="connsiteY26" fmla="*/ 481012 h 495300"/>
              <a:gd name="connsiteX27" fmla="*/ 776288 w 2276475"/>
              <a:gd name="connsiteY27" fmla="*/ 419100 h 495300"/>
              <a:gd name="connsiteX28" fmla="*/ 1033463 w 2276475"/>
              <a:gd name="connsiteY28" fmla="*/ 373856 h 495300"/>
              <a:gd name="connsiteX29" fmla="*/ 1223963 w 2276475"/>
              <a:gd name="connsiteY29" fmla="*/ 340519 h 495300"/>
              <a:gd name="connsiteX30" fmla="*/ 1476375 w 2276475"/>
              <a:gd name="connsiteY30" fmla="*/ 307181 h 495300"/>
              <a:gd name="connsiteX31" fmla="*/ 1716881 w 2276475"/>
              <a:gd name="connsiteY31" fmla="*/ 278606 h 495300"/>
              <a:gd name="connsiteX32" fmla="*/ 1885950 w 2276475"/>
              <a:gd name="connsiteY32" fmla="*/ 261937 h 495300"/>
              <a:gd name="connsiteX33" fmla="*/ 2062163 w 2276475"/>
              <a:gd name="connsiteY33" fmla="*/ 250031 h 495300"/>
              <a:gd name="connsiteX34" fmla="*/ 2174081 w 2276475"/>
              <a:gd name="connsiteY34" fmla="*/ 238125 h 495300"/>
              <a:gd name="connsiteX35" fmla="*/ 2224088 w 2276475"/>
              <a:gd name="connsiteY35" fmla="*/ 223837 h 495300"/>
              <a:gd name="connsiteX36" fmla="*/ 2262188 w 2276475"/>
              <a:gd name="connsiteY36" fmla="*/ 202406 h 495300"/>
              <a:gd name="connsiteX37" fmla="*/ 2276475 w 2276475"/>
              <a:gd name="connsiteY37" fmla="*/ 180975 h 495300"/>
              <a:gd name="connsiteX38" fmla="*/ 2276475 w 2276475"/>
              <a:gd name="connsiteY38" fmla="*/ 169069 h 495300"/>
              <a:gd name="connsiteX39" fmla="*/ 2271713 w 2276475"/>
              <a:gd name="connsiteY39" fmla="*/ 142875 h 495300"/>
              <a:gd name="connsiteX40" fmla="*/ 2259806 w 2276475"/>
              <a:gd name="connsiteY40" fmla="*/ 121444 h 495300"/>
              <a:gd name="connsiteX41" fmla="*/ 2224088 w 2276475"/>
              <a:gd name="connsiteY41" fmla="*/ 83344 h 495300"/>
              <a:gd name="connsiteX42" fmla="*/ 2205038 w 2276475"/>
              <a:gd name="connsiteY42" fmla="*/ 69056 h 495300"/>
              <a:gd name="connsiteX43" fmla="*/ 2119313 w 2276475"/>
              <a:gd name="connsiteY43" fmla="*/ 38100 h 495300"/>
              <a:gd name="connsiteX44" fmla="*/ 2014538 w 2276475"/>
              <a:gd name="connsiteY44" fmla="*/ 11906 h 495300"/>
              <a:gd name="connsiteX45" fmla="*/ 1947863 w 2276475"/>
              <a:gd name="connsiteY45" fmla="*/ 0 h 495300"/>
              <a:gd name="connsiteX46" fmla="*/ 1912144 w 2276475"/>
              <a:gd name="connsiteY46" fmla="*/ 0 h 495300"/>
              <a:gd name="connsiteX47" fmla="*/ 1883569 w 2276475"/>
              <a:gd name="connsiteY47" fmla="*/ 4762 h 495300"/>
              <a:gd name="connsiteX48" fmla="*/ 1852613 w 2276475"/>
              <a:gd name="connsiteY48" fmla="*/ 19050 h 495300"/>
              <a:gd name="connsiteX49" fmla="*/ 1776413 w 2276475"/>
              <a:gd name="connsiteY49" fmla="*/ 50006 h 495300"/>
              <a:gd name="connsiteX50" fmla="*/ 1724025 w 2276475"/>
              <a:gd name="connsiteY50" fmla="*/ 57150 h 495300"/>
              <a:gd name="connsiteX51" fmla="*/ 1493044 w 2276475"/>
              <a:gd name="connsiteY51" fmla="*/ 100012 h 495300"/>
              <a:gd name="connsiteX52" fmla="*/ 1243013 w 2276475"/>
              <a:gd name="connsiteY52" fmla="*/ 138112 h 495300"/>
              <a:gd name="connsiteX53" fmla="*/ 997744 w 2276475"/>
              <a:gd name="connsiteY53" fmla="*/ 180975 h 495300"/>
              <a:gd name="connsiteX54" fmla="*/ 809625 w 2276475"/>
              <a:gd name="connsiteY54" fmla="*/ 214312 h 495300"/>
              <a:gd name="connsiteX55" fmla="*/ 690563 w 2276475"/>
              <a:gd name="connsiteY55" fmla="*/ 23812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76475" h="495300">
                <a:moveTo>
                  <a:pt x="690563" y="238125"/>
                </a:moveTo>
                <a:lnTo>
                  <a:pt x="509588" y="269081"/>
                </a:lnTo>
                <a:lnTo>
                  <a:pt x="402431" y="288131"/>
                </a:lnTo>
                <a:lnTo>
                  <a:pt x="333375" y="297656"/>
                </a:lnTo>
                <a:lnTo>
                  <a:pt x="300038" y="297656"/>
                </a:lnTo>
                <a:lnTo>
                  <a:pt x="250031" y="290512"/>
                </a:lnTo>
                <a:lnTo>
                  <a:pt x="209550" y="280987"/>
                </a:lnTo>
                <a:lnTo>
                  <a:pt x="157163" y="261937"/>
                </a:lnTo>
                <a:lnTo>
                  <a:pt x="102394" y="238125"/>
                </a:lnTo>
                <a:lnTo>
                  <a:pt x="57150" y="211931"/>
                </a:lnTo>
                <a:lnTo>
                  <a:pt x="38100" y="204787"/>
                </a:lnTo>
                <a:lnTo>
                  <a:pt x="21431" y="200025"/>
                </a:lnTo>
                <a:lnTo>
                  <a:pt x="7144" y="202406"/>
                </a:lnTo>
                <a:lnTo>
                  <a:pt x="0" y="211931"/>
                </a:lnTo>
                <a:lnTo>
                  <a:pt x="0" y="226219"/>
                </a:lnTo>
                <a:lnTo>
                  <a:pt x="2381" y="247650"/>
                </a:lnTo>
                <a:lnTo>
                  <a:pt x="14288" y="273844"/>
                </a:lnTo>
                <a:lnTo>
                  <a:pt x="33338" y="292894"/>
                </a:lnTo>
                <a:lnTo>
                  <a:pt x="64294" y="326231"/>
                </a:lnTo>
                <a:lnTo>
                  <a:pt x="119063" y="376237"/>
                </a:lnTo>
                <a:lnTo>
                  <a:pt x="169069" y="419100"/>
                </a:lnTo>
                <a:lnTo>
                  <a:pt x="214313" y="447675"/>
                </a:lnTo>
                <a:lnTo>
                  <a:pt x="252413" y="466725"/>
                </a:lnTo>
                <a:lnTo>
                  <a:pt x="300038" y="488156"/>
                </a:lnTo>
                <a:lnTo>
                  <a:pt x="330994" y="495300"/>
                </a:lnTo>
                <a:lnTo>
                  <a:pt x="381000" y="495300"/>
                </a:lnTo>
                <a:lnTo>
                  <a:pt x="466725" y="481012"/>
                </a:lnTo>
                <a:lnTo>
                  <a:pt x="776288" y="419100"/>
                </a:lnTo>
                <a:lnTo>
                  <a:pt x="1033463" y="373856"/>
                </a:lnTo>
                <a:lnTo>
                  <a:pt x="1223963" y="340519"/>
                </a:lnTo>
                <a:lnTo>
                  <a:pt x="1476375" y="307181"/>
                </a:lnTo>
                <a:lnTo>
                  <a:pt x="1716881" y="278606"/>
                </a:lnTo>
                <a:lnTo>
                  <a:pt x="1885950" y="261937"/>
                </a:lnTo>
                <a:lnTo>
                  <a:pt x="2062163" y="250031"/>
                </a:lnTo>
                <a:lnTo>
                  <a:pt x="2174081" y="238125"/>
                </a:lnTo>
                <a:lnTo>
                  <a:pt x="2224088" y="223837"/>
                </a:lnTo>
                <a:lnTo>
                  <a:pt x="2262188" y="202406"/>
                </a:lnTo>
                <a:lnTo>
                  <a:pt x="2276475" y="180975"/>
                </a:lnTo>
                <a:lnTo>
                  <a:pt x="2276475" y="169069"/>
                </a:lnTo>
                <a:lnTo>
                  <a:pt x="2271713" y="142875"/>
                </a:lnTo>
                <a:lnTo>
                  <a:pt x="2259806" y="121444"/>
                </a:lnTo>
                <a:lnTo>
                  <a:pt x="2224088" y="83344"/>
                </a:lnTo>
                <a:lnTo>
                  <a:pt x="2205038" y="69056"/>
                </a:lnTo>
                <a:lnTo>
                  <a:pt x="2119313" y="38100"/>
                </a:lnTo>
                <a:lnTo>
                  <a:pt x="2014538" y="11906"/>
                </a:lnTo>
                <a:lnTo>
                  <a:pt x="1947863" y="0"/>
                </a:lnTo>
                <a:lnTo>
                  <a:pt x="1912144" y="0"/>
                </a:lnTo>
                <a:lnTo>
                  <a:pt x="1883569" y="4762"/>
                </a:lnTo>
                <a:lnTo>
                  <a:pt x="1852613" y="19050"/>
                </a:lnTo>
                <a:lnTo>
                  <a:pt x="1776413" y="50006"/>
                </a:lnTo>
                <a:lnTo>
                  <a:pt x="1724025" y="57150"/>
                </a:lnTo>
                <a:lnTo>
                  <a:pt x="1493044" y="100012"/>
                </a:lnTo>
                <a:lnTo>
                  <a:pt x="1243013" y="138112"/>
                </a:lnTo>
                <a:lnTo>
                  <a:pt x="997744" y="180975"/>
                </a:lnTo>
                <a:lnTo>
                  <a:pt x="809625" y="214312"/>
                </a:lnTo>
                <a:lnTo>
                  <a:pt x="690563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5EA17D6A-7E14-AD45-A8EA-2A7ABFEEC17A}"/>
              </a:ext>
            </a:extLst>
          </p:cNvPr>
          <p:cNvSpPr/>
          <p:nvPr/>
        </p:nvSpPr>
        <p:spPr>
          <a:xfrm>
            <a:off x="4443413" y="3379788"/>
            <a:ext cx="366712" cy="1031875"/>
          </a:xfrm>
          <a:custGeom>
            <a:avLst/>
            <a:gdLst>
              <a:gd name="connsiteX0" fmla="*/ 366712 w 366712"/>
              <a:gd name="connsiteY0" fmla="*/ 397669 h 1033462"/>
              <a:gd name="connsiteX1" fmla="*/ 366712 w 366712"/>
              <a:gd name="connsiteY1" fmla="*/ 321469 h 1033462"/>
              <a:gd name="connsiteX2" fmla="*/ 350043 w 366712"/>
              <a:gd name="connsiteY2" fmla="*/ 185737 h 1033462"/>
              <a:gd name="connsiteX3" fmla="*/ 314325 w 366712"/>
              <a:gd name="connsiteY3" fmla="*/ 130969 h 1033462"/>
              <a:gd name="connsiteX4" fmla="*/ 288131 w 366712"/>
              <a:gd name="connsiteY4" fmla="*/ 83344 h 1033462"/>
              <a:gd name="connsiteX5" fmla="*/ 271462 w 366712"/>
              <a:gd name="connsiteY5" fmla="*/ 57150 h 1033462"/>
              <a:gd name="connsiteX6" fmla="*/ 238125 w 366712"/>
              <a:gd name="connsiteY6" fmla="*/ 21431 h 1033462"/>
              <a:gd name="connsiteX7" fmla="*/ 211931 w 366712"/>
              <a:gd name="connsiteY7" fmla="*/ 2381 h 1033462"/>
              <a:gd name="connsiteX8" fmla="*/ 195262 w 366712"/>
              <a:gd name="connsiteY8" fmla="*/ 0 h 1033462"/>
              <a:gd name="connsiteX9" fmla="*/ 183356 w 366712"/>
              <a:gd name="connsiteY9" fmla="*/ 4762 h 1033462"/>
              <a:gd name="connsiteX10" fmla="*/ 171450 w 366712"/>
              <a:gd name="connsiteY10" fmla="*/ 26194 h 1033462"/>
              <a:gd name="connsiteX11" fmla="*/ 164306 w 366712"/>
              <a:gd name="connsiteY11" fmla="*/ 78581 h 1033462"/>
              <a:gd name="connsiteX12" fmla="*/ 164306 w 366712"/>
              <a:gd name="connsiteY12" fmla="*/ 176212 h 1033462"/>
              <a:gd name="connsiteX13" fmla="*/ 159543 w 366712"/>
              <a:gd name="connsiteY13" fmla="*/ 259556 h 1033462"/>
              <a:gd name="connsiteX14" fmla="*/ 154781 w 366712"/>
              <a:gd name="connsiteY14" fmla="*/ 345281 h 1033462"/>
              <a:gd name="connsiteX15" fmla="*/ 145256 w 366712"/>
              <a:gd name="connsiteY15" fmla="*/ 407194 h 1033462"/>
              <a:gd name="connsiteX16" fmla="*/ 128587 w 366712"/>
              <a:gd name="connsiteY16" fmla="*/ 471487 h 1033462"/>
              <a:gd name="connsiteX17" fmla="*/ 107156 w 366712"/>
              <a:gd name="connsiteY17" fmla="*/ 528637 h 1033462"/>
              <a:gd name="connsiteX18" fmla="*/ 80962 w 366712"/>
              <a:gd name="connsiteY18" fmla="*/ 592931 h 1033462"/>
              <a:gd name="connsiteX19" fmla="*/ 47625 w 366712"/>
              <a:gd name="connsiteY19" fmla="*/ 671512 h 1033462"/>
              <a:gd name="connsiteX20" fmla="*/ 26193 w 366712"/>
              <a:gd name="connsiteY20" fmla="*/ 711994 h 1033462"/>
              <a:gd name="connsiteX21" fmla="*/ 16668 w 366712"/>
              <a:gd name="connsiteY21" fmla="*/ 745331 h 1033462"/>
              <a:gd name="connsiteX22" fmla="*/ 2381 w 366712"/>
              <a:gd name="connsiteY22" fmla="*/ 812006 h 1033462"/>
              <a:gd name="connsiteX23" fmla="*/ 0 w 366712"/>
              <a:gd name="connsiteY23" fmla="*/ 854869 h 1033462"/>
              <a:gd name="connsiteX24" fmla="*/ 2381 w 366712"/>
              <a:gd name="connsiteY24" fmla="*/ 904875 h 1033462"/>
              <a:gd name="connsiteX25" fmla="*/ 11906 w 366712"/>
              <a:gd name="connsiteY25" fmla="*/ 947737 h 1033462"/>
              <a:gd name="connsiteX26" fmla="*/ 33337 w 366712"/>
              <a:gd name="connsiteY26" fmla="*/ 985837 h 1033462"/>
              <a:gd name="connsiteX27" fmla="*/ 64293 w 366712"/>
              <a:gd name="connsiteY27" fmla="*/ 1016794 h 1033462"/>
              <a:gd name="connsiteX28" fmla="*/ 97631 w 366712"/>
              <a:gd name="connsiteY28" fmla="*/ 1031081 h 1033462"/>
              <a:gd name="connsiteX29" fmla="*/ 114300 w 366712"/>
              <a:gd name="connsiteY29" fmla="*/ 1033462 h 1033462"/>
              <a:gd name="connsiteX30" fmla="*/ 138112 w 366712"/>
              <a:gd name="connsiteY30" fmla="*/ 1023937 h 1033462"/>
              <a:gd name="connsiteX31" fmla="*/ 180975 w 366712"/>
              <a:gd name="connsiteY31" fmla="*/ 990600 h 1033462"/>
              <a:gd name="connsiteX32" fmla="*/ 207168 w 366712"/>
              <a:gd name="connsiteY32" fmla="*/ 957262 h 1033462"/>
              <a:gd name="connsiteX33" fmla="*/ 242887 w 366712"/>
              <a:gd name="connsiteY33" fmla="*/ 890587 h 1033462"/>
              <a:gd name="connsiteX34" fmla="*/ 271462 w 366712"/>
              <a:gd name="connsiteY34" fmla="*/ 828675 h 1033462"/>
              <a:gd name="connsiteX35" fmla="*/ 295275 w 366712"/>
              <a:gd name="connsiteY35" fmla="*/ 764381 h 1033462"/>
              <a:gd name="connsiteX36" fmla="*/ 319087 w 366712"/>
              <a:gd name="connsiteY36" fmla="*/ 690562 h 1033462"/>
              <a:gd name="connsiteX37" fmla="*/ 350043 w 366712"/>
              <a:gd name="connsiteY37" fmla="*/ 557212 h 1033462"/>
              <a:gd name="connsiteX38" fmla="*/ 366712 w 366712"/>
              <a:gd name="connsiteY38" fmla="*/ 397669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66712" h="1033462">
                <a:moveTo>
                  <a:pt x="366712" y="397669"/>
                </a:moveTo>
                <a:lnTo>
                  <a:pt x="366712" y="321469"/>
                </a:lnTo>
                <a:lnTo>
                  <a:pt x="350043" y="185737"/>
                </a:lnTo>
                <a:lnTo>
                  <a:pt x="314325" y="130969"/>
                </a:lnTo>
                <a:lnTo>
                  <a:pt x="288131" y="83344"/>
                </a:lnTo>
                <a:lnTo>
                  <a:pt x="271462" y="57150"/>
                </a:lnTo>
                <a:lnTo>
                  <a:pt x="238125" y="21431"/>
                </a:lnTo>
                <a:lnTo>
                  <a:pt x="211931" y="2381"/>
                </a:lnTo>
                <a:lnTo>
                  <a:pt x="195262" y="0"/>
                </a:lnTo>
                <a:lnTo>
                  <a:pt x="183356" y="4762"/>
                </a:lnTo>
                <a:lnTo>
                  <a:pt x="171450" y="26194"/>
                </a:lnTo>
                <a:lnTo>
                  <a:pt x="164306" y="78581"/>
                </a:lnTo>
                <a:lnTo>
                  <a:pt x="164306" y="176212"/>
                </a:lnTo>
                <a:lnTo>
                  <a:pt x="159543" y="259556"/>
                </a:lnTo>
                <a:lnTo>
                  <a:pt x="154781" y="345281"/>
                </a:lnTo>
                <a:lnTo>
                  <a:pt x="145256" y="407194"/>
                </a:lnTo>
                <a:lnTo>
                  <a:pt x="128587" y="471487"/>
                </a:lnTo>
                <a:lnTo>
                  <a:pt x="107156" y="528637"/>
                </a:lnTo>
                <a:lnTo>
                  <a:pt x="80962" y="592931"/>
                </a:lnTo>
                <a:lnTo>
                  <a:pt x="47625" y="671512"/>
                </a:lnTo>
                <a:lnTo>
                  <a:pt x="26193" y="711994"/>
                </a:lnTo>
                <a:lnTo>
                  <a:pt x="16668" y="745331"/>
                </a:lnTo>
                <a:lnTo>
                  <a:pt x="2381" y="812006"/>
                </a:lnTo>
                <a:lnTo>
                  <a:pt x="0" y="854869"/>
                </a:lnTo>
                <a:lnTo>
                  <a:pt x="2381" y="904875"/>
                </a:lnTo>
                <a:lnTo>
                  <a:pt x="11906" y="947737"/>
                </a:lnTo>
                <a:lnTo>
                  <a:pt x="33337" y="985837"/>
                </a:lnTo>
                <a:lnTo>
                  <a:pt x="64293" y="1016794"/>
                </a:lnTo>
                <a:lnTo>
                  <a:pt x="97631" y="1031081"/>
                </a:lnTo>
                <a:lnTo>
                  <a:pt x="114300" y="1033462"/>
                </a:lnTo>
                <a:lnTo>
                  <a:pt x="138112" y="1023937"/>
                </a:lnTo>
                <a:lnTo>
                  <a:pt x="180975" y="990600"/>
                </a:lnTo>
                <a:lnTo>
                  <a:pt x="207168" y="957262"/>
                </a:lnTo>
                <a:lnTo>
                  <a:pt x="242887" y="890587"/>
                </a:lnTo>
                <a:lnTo>
                  <a:pt x="271462" y="828675"/>
                </a:lnTo>
                <a:lnTo>
                  <a:pt x="295275" y="764381"/>
                </a:lnTo>
                <a:lnTo>
                  <a:pt x="319087" y="690562"/>
                </a:lnTo>
                <a:lnTo>
                  <a:pt x="350043" y="557212"/>
                </a:lnTo>
                <a:lnTo>
                  <a:pt x="366712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68D41B42-F4F8-8946-B06B-9F0568128411}"/>
              </a:ext>
            </a:extLst>
          </p:cNvPr>
          <p:cNvSpPr/>
          <p:nvPr/>
        </p:nvSpPr>
        <p:spPr>
          <a:xfrm>
            <a:off x="4286250" y="3965575"/>
            <a:ext cx="1216025" cy="1954213"/>
          </a:xfrm>
          <a:custGeom>
            <a:avLst/>
            <a:gdLst>
              <a:gd name="connsiteX0" fmla="*/ 1080407 w 1216479"/>
              <a:gd name="connsiteY0" fmla="*/ 688522 h 1953986"/>
              <a:gd name="connsiteX1" fmla="*/ 1104900 w 1216479"/>
              <a:gd name="connsiteY1" fmla="*/ 604158 h 1953986"/>
              <a:gd name="connsiteX2" fmla="*/ 1129393 w 1216479"/>
              <a:gd name="connsiteY2" fmla="*/ 500743 h 1953986"/>
              <a:gd name="connsiteX3" fmla="*/ 1151164 w 1216479"/>
              <a:gd name="connsiteY3" fmla="*/ 408215 h 1953986"/>
              <a:gd name="connsiteX4" fmla="*/ 1153886 w 1216479"/>
              <a:gd name="connsiteY4" fmla="*/ 381000 h 1953986"/>
              <a:gd name="connsiteX5" fmla="*/ 1156607 w 1216479"/>
              <a:gd name="connsiteY5" fmla="*/ 359229 h 1953986"/>
              <a:gd name="connsiteX6" fmla="*/ 1170214 w 1216479"/>
              <a:gd name="connsiteY6" fmla="*/ 337458 h 1953986"/>
              <a:gd name="connsiteX7" fmla="*/ 1186543 w 1216479"/>
              <a:gd name="connsiteY7" fmla="*/ 321129 h 1953986"/>
              <a:gd name="connsiteX8" fmla="*/ 1202871 w 1216479"/>
              <a:gd name="connsiteY8" fmla="*/ 299358 h 1953986"/>
              <a:gd name="connsiteX9" fmla="*/ 1216479 w 1216479"/>
              <a:gd name="connsiteY9" fmla="*/ 272143 h 1953986"/>
              <a:gd name="connsiteX10" fmla="*/ 1216479 w 1216479"/>
              <a:gd name="connsiteY10" fmla="*/ 253093 h 1953986"/>
              <a:gd name="connsiteX11" fmla="*/ 1213757 w 1216479"/>
              <a:gd name="connsiteY11" fmla="*/ 225879 h 1953986"/>
              <a:gd name="connsiteX12" fmla="*/ 1208314 w 1216479"/>
              <a:gd name="connsiteY12" fmla="*/ 204108 h 1953986"/>
              <a:gd name="connsiteX13" fmla="*/ 1189264 w 1216479"/>
              <a:gd name="connsiteY13" fmla="*/ 174172 h 1953986"/>
              <a:gd name="connsiteX14" fmla="*/ 1156607 w 1216479"/>
              <a:gd name="connsiteY14" fmla="*/ 138793 h 1953986"/>
              <a:gd name="connsiteX15" fmla="*/ 1091293 w 1216479"/>
              <a:gd name="connsiteY15" fmla="*/ 92529 h 1953986"/>
              <a:gd name="connsiteX16" fmla="*/ 1025979 w 1216479"/>
              <a:gd name="connsiteY16" fmla="*/ 59872 h 1953986"/>
              <a:gd name="connsiteX17" fmla="*/ 957943 w 1216479"/>
              <a:gd name="connsiteY17" fmla="*/ 29936 h 1953986"/>
              <a:gd name="connsiteX18" fmla="*/ 879021 w 1216479"/>
              <a:gd name="connsiteY18" fmla="*/ 8165 h 1953986"/>
              <a:gd name="connsiteX19" fmla="*/ 800100 w 1216479"/>
              <a:gd name="connsiteY19" fmla="*/ 0 h 1953986"/>
              <a:gd name="connsiteX20" fmla="*/ 742950 w 1216479"/>
              <a:gd name="connsiteY20" fmla="*/ 0 h 1953986"/>
              <a:gd name="connsiteX21" fmla="*/ 710293 w 1216479"/>
              <a:gd name="connsiteY21" fmla="*/ 8165 h 1953986"/>
              <a:gd name="connsiteX22" fmla="*/ 699407 w 1216479"/>
              <a:gd name="connsiteY22" fmla="*/ 21772 h 1953986"/>
              <a:gd name="connsiteX23" fmla="*/ 699407 w 1216479"/>
              <a:gd name="connsiteY23" fmla="*/ 35379 h 1953986"/>
              <a:gd name="connsiteX24" fmla="*/ 704850 w 1216479"/>
              <a:gd name="connsiteY24" fmla="*/ 46265 h 1953986"/>
              <a:gd name="connsiteX25" fmla="*/ 740229 w 1216479"/>
              <a:gd name="connsiteY25" fmla="*/ 78922 h 1953986"/>
              <a:gd name="connsiteX26" fmla="*/ 770164 w 1216479"/>
              <a:gd name="connsiteY26" fmla="*/ 100693 h 1953986"/>
              <a:gd name="connsiteX27" fmla="*/ 800100 w 1216479"/>
              <a:gd name="connsiteY27" fmla="*/ 119743 h 1953986"/>
              <a:gd name="connsiteX28" fmla="*/ 821871 w 1216479"/>
              <a:gd name="connsiteY28" fmla="*/ 138793 h 1953986"/>
              <a:gd name="connsiteX29" fmla="*/ 840921 w 1216479"/>
              <a:gd name="connsiteY29" fmla="*/ 163286 h 1953986"/>
              <a:gd name="connsiteX30" fmla="*/ 859971 w 1216479"/>
              <a:gd name="connsiteY30" fmla="*/ 198665 h 1953986"/>
              <a:gd name="connsiteX31" fmla="*/ 873579 w 1216479"/>
              <a:gd name="connsiteY31" fmla="*/ 239486 h 1953986"/>
              <a:gd name="connsiteX32" fmla="*/ 879021 w 1216479"/>
              <a:gd name="connsiteY32" fmla="*/ 277586 h 1953986"/>
              <a:gd name="connsiteX33" fmla="*/ 881743 w 1216479"/>
              <a:gd name="connsiteY33" fmla="*/ 334736 h 1953986"/>
              <a:gd name="connsiteX34" fmla="*/ 879021 w 1216479"/>
              <a:gd name="connsiteY34" fmla="*/ 446315 h 1953986"/>
              <a:gd name="connsiteX35" fmla="*/ 868136 w 1216479"/>
              <a:gd name="connsiteY35" fmla="*/ 579665 h 1953986"/>
              <a:gd name="connsiteX36" fmla="*/ 857250 w 1216479"/>
              <a:gd name="connsiteY36" fmla="*/ 647700 h 1953986"/>
              <a:gd name="connsiteX37" fmla="*/ 838200 w 1216479"/>
              <a:gd name="connsiteY37" fmla="*/ 753836 h 1953986"/>
              <a:gd name="connsiteX38" fmla="*/ 819150 w 1216479"/>
              <a:gd name="connsiteY38" fmla="*/ 832758 h 1953986"/>
              <a:gd name="connsiteX39" fmla="*/ 794657 w 1216479"/>
              <a:gd name="connsiteY39" fmla="*/ 917122 h 1953986"/>
              <a:gd name="connsiteX40" fmla="*/ 775607 w 1216479"/>
              <a:gd name="connsiteY40" fmla="*/ 974272 h 1953986"/>
              <a:gd name="connsiteX41" fmla="*/ 742950 w 1216479"/>
              <a:gd name="connsiteY41" fmla="*/ 1069522 h 1953986"/>
              <a:gd name="connsiteX42" fmla="*/ 704850 w 1216479"/>
              <a:gd name="connsiteY42" fmla="*/ 1162050 h 1953986"/>
              <a:gd name="connsiteX43" fmla="*/ 664029 w 1216479"/>
              <a:gd name="connsiteY43" fmla="*/ 1238250 h 1953986"/>
              <a:gd name="connsiteX44" fmla="*/ 628650 w 1216479"/>
              <a:gd name="connsiteY44" fmla="*/ 1300843 h 1953986"/>
              <a:gd name="connsiteX45" fmla="*/ 579664 w 1216479"/>
              <a:gd name="connsiteY45" fmla="*/ 1371600 h 1953986"/>
              <a:gd name="connsiteX46" fmla="*/ 506186 w 1216479"/>
              <a:gd name="connsiteY46" fmla="*/ 1466850 h 1953986"/>
              <a:gd name="connsiteX47" fmla="*/ 443593 w 1216479"/>
              <a:gd name="connsiteY47" fmla="*/ 1540329 h 1953986"/>
              <a:gd name="connsiteX48" fmla="*/ 356507 w 1216479"/>
              <a:gd name="connsiteY48" fmla="*/ 1630136 h 1953986"/>
              <a:gd name="connsiteX49" fmla="*/ 250371 w 1216479"/>
              <a:gd name="connsiteY49" fmla="*/ 1722665 h 1953986"/>
              <a:gd name="connsiteX50" fmla="*/ 174171 w 1216479"/>
              <a:gd name="connsiteY50" fmla="*/ 1785258 h 1953986"/>
              <a:gd name="connsiteX51" fmla="*/ 84364 w 1216479"/>
              <a:gd name="connsiteY51" fmla="*/ 1850572 h 1953986"/>
              <a:gd name="connsiteX52" fmla="*/ 24493 w 1216479"/>
              <a:gd name="connsiteY52" fmla="*/ 1891393 h 1953986"/>
              <a:gd name="connsiteX53" fmla="*/ 10886 w 1216479"/>
              <a:gd name="connsiteY53" fmla="*/ 1907722 h 1953986"/>
              <a:gd name="connsiteX54" fmla="*/ 2721 w 1216479"/>
              <a:gd name="connsiteY54" fmla="*/ 1926772 h 1953986"/>
              <a:gd name="connsiteX55" fmla="*/ 0 w 1216479"/>
              <a:gd name="connsiteY55" fmla="*/ 1937658 h 1953986"/>
              <a:gd name="connsiteX56" fmla="*/ 2721 w 1216479"/>
              <a:gd name="connsiteY56" fmla="*/ 1945822 h 1953986"/>
              <a:gd name="connsiteX57" fmla="*/ 10886 w 1216479"/>
              <a:gd name="connsiteY57" fmla="*/ 1953986 h 1953986"/>
              <a:gd name="connsiteX58" fmla="*/ 27214 w 1216479"/>
              <a:gd name="connsiteY58" fmla="*/ 1953986 h 1953986"/>
              <a:gd name="connsiteX59" fmla="*/ 59871 w 1216479"/>
              <a:gd name="connsiteY59" fmla="*/ 1940379 h 1953986"/>
              <a:gd name="connsiteX60" fmla="*/ 138793 w 1216479"/>
              <a:gd name="connsiteY60" fmla="*/ 1905000 h 1953986"/>
              <a:gd name="connsiteX61" fmla="*/ 239486 w 1216479"/>
              <a:gd name="connsiteY61" fmla="*/ 1847850 h 1953986"/>
              <a:gd name="connsiteX62" fmla="*/ 359229 w 1216479"/>
              <a:gd name="connsiteY62" fmla="*/ 1768929 h 1953986"/>
              <a:gd name="connsiteX63" fmla="*/ 449036 w 1216479"/>
              <a:gd name="connsiteY63" fmla="*/ 1703615 h 1953986"/>
              <a:gd name="connsiteX64" fmla="*/ 514350 w 1216479"/>
              <a:gd name="connsiteY64" fmla="*/ 1649186 h 1953986"/>
              <a:gd name="connsiteX65" fmla="*/ 590550 w 1216479"/>
              <a:gd name="connsiteY65" fmla="*/ 1581150 h 1953986"/>
              <a:gd name="connsiteX66" fmla="*/ 658586 w 1216479"/>
              <a:gd name="connsiteY66" fmla="*/ 1510393 h 1953986"/>
              <a:gd name="connsiteX67" fmla="*/ 715736 w 1216479"/>
              <a:gd name="connsiteY67" fmla="*/ 1445079 h 1953986"/>
              <a:gd name="connsiteX68" fmla="*/ 767443 w 1216479"/>
              <a:gd name="connsiteY68" fmla="*/ 1377043 h 1953986"/>
              <a:gd name="connsiteX69" fmla="*/ 830036 w 1216479"/>
              <a:gd name="connsiteY69" fmla="*/ 1289958 h 1953986"/>
              <a:gd name="connsiteX70" fmla="*/ 879021 w 1216479"/>
              <a:gd name="connsiteY70" fmla="*/ 1216479 h 1953986"/>
              <a:gd name="connsiteX71" fmla="*/ 928007 w 1216479"/>
              <a:gd name="connsiteY71" fmla="*/ 1121229 h 1953986"/>
              <a:gd name="connsiteX72" fmla="*/ 966107 w 1216479"/>
              <a:gd name="connsiteY72" fmla="*/ 1036865 h 1953986"/>
              <a:gd name="connsiteX73" fmla="*/ 1001486 w 1216479"/>
              <a:gd name="connsiteY73" fmla="*/ 952500 h 1953986"/>
              <a:gd name="connsiteX74" fmla="*/ 1039586 w 1216479"/>
              <a:gd name="connsiteY74" fmla="*/ 835479 h 1953986"/>
              <a:gd name="connsiteX75" fmla="*/ 1080407 w 1216479"/>
              <a:gd name="connsiteY75" fmla="*/ 688522 h 1953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216479" h="1953986">
                <a:moveTo>
                  <a:pt x="1080407" y="688522"/>
                </a:moveTo>
                <a:lnTo>
                  <a:pt x="1104900" y="604158"/>
                </a:lnTo>
                <a:lnTo>
                  <a:pt x="1129393" y="500743"/>
                </a:lnTo>
                <a:lnTo>
                  <a:pt x="1151164" y="408215"/>
                </a:lnTo>
                <a:lnTo>
                  <a:pt x="1153886" y="381000"/>
                </a:lnTo>
                <a:lnTo>
                  <a:pt x="1156607" y="359229"/>
                </a:lnTo>
                <a:lnTo>
                  <a:pt x="1170214" y="337458"/>
                </a:lnTo>
                <a:lnTo>
                  <a:pt x="1186543" y="321129"/>
                </a:lnTo>
                <a:lnTo>
                  <a:pt x="1202871" y="299358"/>
                </a:lnTo>
                <a:lnTo>
                  <a:pt x="1216479" y="272143"/>
                </a:lnTo>
                <a:lnTo>
                  <a:pt x="1216479" y="253093"/>
                </a:lnTo>
                <a:lnTo>
                  <a:pt x="1213757" y="225879"/>
                </a:lnTo>
                <a:lnTo>
                  <a:pt x="1208314" y="204108"/>
                </a:lnTo>
                <a:lnTo>
                  <a:pt x="1189264" y="174172"/>
                </a:lnTo>
                <a:lnTo>
                  <a:pt x="1156607" y="138793"/>
                </a:lnTo>
                <a:lnTo>
                  <a:pt x="1091293" y="92529"/>
                </a:lnTo>
                <a:lnTo>
                  <a:pt x="1025979" y="59872"/>
                </a:lnTo>
                <a:lnTo>
                  <a:pt x="957943" y="29936"/>
                </a:lnTo>
                <a:lnTo>
                  <a:pt x="879021" y="8165"/>
                </a:lnTo>
                <a:lnTo>
                  <a:pt x="800100" y="0"/>
                </a:lnTo>
                <a:lnTo>
                  <a:pt x="742950" y="0"/>
                </a:lnTo>
                <a:lnTo>
                  <a:pt x="710293" y="8165"/>
                </a:lnTo>
                <a:lnTo>
                  <a:pt x="699407" y="21772"/>
                </a:lnTo>
                <a:lnTo>
                  <a:pt x="699407" y="35379"/>
                </a:lnTo>
                <a:lnTo>
                  <a:pt x="704850" y="46265"/>
                </a:lnTo>
                <a:lnTo>
                  <a:pt x="740229" y="78922"/>
                </a:lnTo>
                <a:lnTo>
                  <a:pt x="770164" y="100693"/>
                </a:lnTo>
                <a:lnTo>
                  <a:pt x="800100" y="119743"/>
                </a:lnTo>
                <a:lnTo>
                  <a:pt x="821871" y="138793"/>
                </a:lnTo>
                <a:lnTo>
                  <a:pt x="840921" y="163286"/>
                </a:lnTo>
                <a:lnTo>
                  <a:pt x="859971" y="198665"/>
                </a:lnTo>
                <a:lnTo>
                  <a:pt x="873579" y="239486"/>
                </a:lnTo>
                <a:lnTo>
                  <a:pt x="879021" y="277586"/>
                </a:lnTo>
                <a:lnTo>
                  <a:pt x="881743" y="334736"/>
                </a:lnTo>
                <a:cubicBezTo>
                  <a:pt x="880836" y="371929"/>
                  <a:pt x="879928" y="409122"/>
                  <a:pt x="879021" y="446315"/>
                </a:cubicBezTo>
                <a:lnTo>
                  <a:pt x="868136" y="579665"/>
                </a:lnTo>
                <a:lnTo>
                  <a:pt x="857250" y="647700"/>
                </a:lnTo>
                <a:lnTo>
                  <a:pt x="838200" y="753836"/>
                </a:lnTo>
                <a:lnTo>
                  <a:pt x="819150" y="832758"/>
                </a:lnTo>
                <a:lnTo>
                  <a:pt x="794657" y="917122"/>
                </a:lnTo>
                <a:lnTo>
                  <a:pt x="775607" y="974272"/>
                </a:lnTo>
                <a:lnTo>
                  <a:pt x="742950" y="1069522"/>
                </a:lnTo>
                <a:lnTo>
                  <a:pt x="704850" y="1162050"/>
                </a:lnTo>
                <a:lnTo>
                  <a:pt x="664029" y="1238250"/>
                </a:lnTo>
                <a:lnTo>
                  <a:pt x="628650" y="1300843"/>
                </a:lnTo>
                <a:lnTo>
                  <a:pt x="579664" y="1371600"/>
                </a:lnTo>
                <a:lnTo>
                  <a:pt x="506186" y="1466850"/>
                </a:lnTo>
                <a:lnTo>
                  <a:pt x="443593" y="1540329"/>
                </a:lnTo>
                <a:lnTo>
                  <a:pt x="356507" y="1630136"/>
                </a:lnTo>
                <a:lnTo>
                  <a:pt x="250371" y="1722665"/>
                </a:lnTo>
                <a:lnTo>
                  <a:pt x="174171" y="1785258"/>
                </a:lnTo>
                <a:lnTo>
                  <a:pt x="84364" y="1850572"/>
                </a:lnTo>
                <a:lnTo>
                  <a:pt x="24493" y="1891393"/>
                </a:lnTo>
                <a:lnTo>
                  <a:pt x="10886" y="1907722"/>
                </a:lnTo>
                <a:lnTo>
                  <a:pt x="2721" y="1926772"/>
                </a:lnTo>
                <a:lnTo>
                  <a:pt x="0" y="1937658"/>
                </a:lnTo>
                <a:lnTo>
                  <a:pt x="2721" y="1945822"/>
                </a:lnTo>
                <a:lnTo>
                  <a:pt x="10886" y="1953986"/>
                </a:lnTo>
                <a:lnTo>
                  <a:pt x="27214" y="1953986"/>
                </a:lnTo>
                <a:lnTo>
                  <a:pt x="59871" y="1940379"/>
                </a:lnTo>
                <a:lnTo>
                  <a:pt x="138793" y="1905000"/>
                </a:lnTo>
                <a:lnTo>
                  <a:pt x="239486" y="1847850"/>
                </a:lnTo>
                <a:lnTo>
                  <a:pt x="359229" y="1768929"/>
                </a:lnTo>
                <a:lnTo>
                  <a:pt x="449036" y="1703615"/>
                </a:lnTo>
                <a:lnTo>
                  <a:pt x="514350" y="1649186"/>
                </a:lnTo>
                <a:lnTo>
                  <a:pt x="590550" y="1581150"/>
                </a:lnTo>
                <a:lnTo>
                  <a:pt x="658586" y="1510393"/>
                </a:lnTo>
                <a:lnTo>
                  <a:pt x="715736" y="1445079"/>
                </a:lnTo>
                <a:lnTo>
                  <a:pt x="767443" y="1377043"/>
                </a:lnTo>
                <a:lnTo>
                  <a:pt x="830036" y="1289958"/>
                </a:lnTo>
                <a:lnTo>
                  <a:pt x="879021" y="1216479"/>
                </a:lnTo>
                <a:lnTo>
                  <a:pt x="928007" y="1121229"/>
                </a:lnTo>
                <a:lnTo>
                  <a:pt x="966107" y="1036865"/>
                </a:lnTo>
                <a:lnTo>
                  <a:pt x="1001486" y="952500"/>
                </a:lnTo>
                <a:lnTo>
                  <a:pt x="1039586" y="835479"/>
                </a:lnTo>
                <a:lnTo>
                  <a:pt x="1080407" y="6885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BA2B8FD8-52C9-1743-BB56-270FAAC79B9A}"/>
              </a:ext>
            </a:extLst>
          </p:cNvPr>
          <p:cNvSpPr/>
          <p:nvPr/>
        </p:nvSpPr>
        <p:spPr>
          <a:xfrm>
            <a:off x="5688013" y="3810000"/>
            <a:ext cx="1757362" cy="2033588"/>
          </a:xfrm>
          <a:custGeom>
            <a:avLst/>
            <a:gdLst>
              <a:gd name="connsiteX0" fmla="*/ 141514 w 1758043"/>
              <a:gd name="connsiteY0" fmla="*/ 922564 h 2032907"/>
              <a:gd name="connsiteX1" fmla="*/ 149678 w 1758043"/>
              <a:gd name="connsiteY1" fmla="*/ 321129 h 2032907"/>
              <a:gd name="connsiteX2" fmla="*/ 144235 w 1758043"/>
              <a:gd name="connsiteY2" fmla="*/ 280307 h 2032907"/>
              <a:gd name="connsiteX3" fmla="*/ 136071 w 1758043"/>
              <a:gd name="connsiteY3" fmla="*/ 247650 h 2032907"/>
              <a:gd name="connsiteX4" fmla="*/ 119743 w 1758043"/>
              <a:gd name="connsiteY4" fmla="*/ 204107 h 2032907"/>
              <a:gd name="connsiteX5" fmla="*/ 103414 w 1758043"/>
              <a:gd name="connsiteY5" fmla="*/ 171450 h 2032907"/>
              <a:gd name="connsiteX6" fmla="*/ 84364 w 1758043"/>
              <a:gd name="connsiteY6" fmla="*/ 141514 h 2032907"/>
              <a:gd name="connsiteX7" fmla="*/ 70757 w 1758043"/>
              <a:gd name="connsiteY7" fmla="*/ 122464 h 2032907"/>
              <a:gd name="connsiteX8" fmla="*/ 46264 w 1758043"/>
              <a:gd name="connsiteY8" fmla="*/ 97971 h 2032907"/>
              <a:gd name="connsiteX9" fmla="*/ 21771 w 1758043"/>
              <a:gd name="connsiteY9" fmla="*/ 70757 h 2032907"/>
              <a:gd name="connsiteX10" fmla="*/ 5443 w 1758043"/>
              <a:gd name="connsiteY10" fmla="*/ 46264 h 2032907"/>
              <a:gd name="connsiteX11" fmla="*/ 0 w 1758043"/>
              <a:gd name="connsiteY11" fmla="*/ 32657 h 2032907"/>
              <a:gd name="connsiteX12" fmla="*/ 0 w 1758043"/>
              <a:gd name="connsiteY12" fmla="*/ 24493 h 2032907"/>
              <a:gd name="connsiteX13" fmla="*/ 5443 w 1758043"/>
              <a:gd name="connsiteY13" fmla="*/ 13607 h 2032907"/>
              <a:gd name="connsiteX14" fmla="*/ 13607 w 1758043"/>
              <a:gd name="connsiteY14" fmla="*/ 5443 h 2032907"/>
              <a:gd name="connsiteX15" fmla="*/ 48985 w 1758043"/>
              <a:gd name="connsiteY15" fmla="*/ 0 h 2032907"/>
              <a:gd name="connsiteX16" fmla="*/ 92528 w 1758043"/>
              <a:gd name="connsiteY16" fmla="*/ 5443 h 2032907"/>
              <a:gd name="connsiteX17" fmla="*/ 157843 w 1758043"/>
              <a:gd name="connsiteY17" fmla="*/ 19050 h 2032907"/>
              <a:gd name="connsiteX18" fmla="*/ 198664 w 1758043"/>
              <a:gd name="connsiteY18" fmla="*/ 29936 h 2032907"/>
              <a:gd name="connsiteX19" fmla="*/ 258535 w 1758043"/>
              <a:gd name="connsiteY19" fmla="*/ 54429 h 2032907"/>
              <a:gd name="connsiteX20" fmla="*/ 321128 w 1758043"/>
              <a:gd name="connsiteY20" fmla="*/ 89807 h 2032907"/>
              <a:gd name="connsiteX21" fmla="*/ 381000 w 1758043"/>
              <a:gd name="connsiteY21" fmla="*/ 127907 h 2032907"/>
              <a:gd name="connsiteX22" fmla="*/ 438150 w 1758043"/>
              <a:gd name="connsiteY22" fmla="*/ 174171 h 2032907"/>
              <a:gd name="connsiteX23" fmla="*/ 457200 w 1758043"/>
              <a:gd name="connsiteY23" fmla="*/ 195943 h 2032907"/>
              <a:gd name="connsiteX24" fmla="*/ 468085 w 1758043"/>
              <a:gd name="connsiteY24" fmla="*/ 212271 h 2032907"/>
              <a:gd name="connsiteX25" fmla="*/ 473528 w 1758043"/>
              <a:gd name="connsiteY25" fmla="*/ 231321 h 2032907"/>
              <a:gd name="connsiteX26" fmla="*/ 476250 w 1758043"/>
              <a:gd name="connsiteY26" fmla="*/ 250371 h 2032907"/>
              <a:gd name="connsiteX27" fmla="*/ 470807 w 1758043"/>
              <a:gd name="connsiteY27" fmla="*/ 272143 h 2032907"/>
              <a:gd name="connsiteX28" fmla="*/ 462643 w 1758043"/>
              <a:gd name="connsiteY28" fmla="*/ 296636 h 2032907"/>
              <a:gd name="connsiteX29" fmla="*/ 440871 w 1758043"/>
              <a:gd name="connsiteY29" fmla="*/ 337457 h 2032907"/>
              <a:gd name="connsiteX30" fmla="*/ 424543 w 1758043"/>
              <a:gd name="connsiteY30" fmla="*/ 381000 h 2032907"/>
              <a:gd name="connsiteX31" fmla="*/ 410935 w 1758043"/>
              <a:gd name="connsiteY31" fmla="*/ 468086 h 2032907"/>
              <a:gd name="connsiteX32" fmla="*/ 397328 w 1758043"/>
              <a:gd name="connsiteY32" fmla="*/ 585107 h 2032907"/>
              <a:gd name="connsiteX33" fmla="*/ 386443 w 1758043"/>
              <a:gd name="connsiteY33" fmla="*/ 729343 h 2032907"/>
              <a:gd name="connsiteX34" fmla="*/ 372835 w 1758043"/>
              <a:gd name="connsiteY34" fmla="*/ 941614 h 2032907"/>
              <a:gd name="connsiteX35" fmla="*/ 375557 w 1758043"/>
              <a:gd name="connsiteY35" fmla="*/ 1107621 h 2032907"/>
              <a:gd name="connsiteX36" fmla="*/ 364671 w 1758043"/>
              <a:gd name="connsiteY36" fmla="*/ 1347107 h 2032907"/>
              <a:gd name="connsiteX37" fmla="*/ 353785 w 1758043"/>
              <a:gd name="connsiteY37" fmla="*/ 1551214 h 2032907"/>
              <a:gd name="connsiteX38" fmla="*/ 353785 w 1758043"/>
              <a:gd name="connsiteY38" fmla="*/ 1586593 h 2032907"/>
              <a:gd name="connsiteX39" fmla="*/ 359228 w 1758043"/>
              <a:gd name="connsiteY39" fmla="*/ 1616529 h 2032907"/>
              <a:gd name="connsiteX40" fmla="*/ 370114 w 1758043"/>
              <a:gd name="connsiteY40" fmla="*/ 1649186 h 2032907"/>
              <a:gd name="connsiteX41" fmla="*/ 381000 w 1758043"/>
              <a:gd name="connsiteY41" fmla="*/ 1673679 h 2032907"/>
              <a:gd name="connsiteX42" fmla="*/ 394607 w 1758043"/>
              <a:gd name="connsiteY42" fmla="*/ 1695450 h 2032907"/>
              <a:gd name="connsiteX43" fmla="*/ 419100 w 1758043"/>
              <a:gd name="connsiteY43" fmla="*/ 1722664 h 2032907"/>
              <a:gd name="connsiteX44" fmla="*/ 435428 w 1758043"/>
              <a:gd name="connsiteY44" fmla="*/ 1736271 h 2032907"/>
              <a:gd name="connsiteX45" fmla="*/ 451757 w 1758043"/>
              <a:gd name="connsiteY45" fmla="*/ 1744436 h 2032907"/>
              <a:gd name="connsiteX46" fmla="*/ 495300 w 1758043"/>
              <a:gd name="connsiteY46" fmla="*/ 1758043 h 2032907"/>
              <a:gd name="connsiteX47" fmla="*/ 538843 w 1758043"/>
              <a:gd name="connsiteY47" fmla="*/ 1766207 h 2032907"/>
              <a:gd name="connsiteX48" fmla="*/ 604157 w 1758043"/>
              <a:gd name="connsiteY48" fmla="*/ 1777093 h 2032907"/>
              <a:gd name="connsiteX49" fmla="*/ 680357 w 1758043"/>
              <a:gd name="connsiteY49" fmla="*/ 1782536 h 2032907"/>
              <a:gd name="connsiteX50" fmla="*/ 810985 w 1758043"/>
              <a:gd name="connsiteY50" fmla="*/ 1785257 h 2032907"/>
              <a:gd name="connsiteX51" fmla="*/ 963385 w 1758043"/>
              <a:gd name="connsiteY51" fmla="*/ 1779814 h 2032907"/>
              <a:gd name="connsiteX52" fmla="*/ 1107621 w 1758043"/>
              <a:gd name="connsiteY52" fmla="*/ 1771650 h 2032907"/>
              <a:gd name="connsiteX53" fmla="*/ 1175657 w 1758043"/>
              <a:gd name="connsiteY53" fmla="*/ 1766207 h 2032907"/>
              <a:gd name="connsiteX54" fmla="*/ 1709057 w 1758043"/>
              <a:gd name="connsiteY54" fmla="*/ 1744436 h 2032907"/>
              <a:gd name="connsiteX55" fmla="*/ 1730828 w 1758043"/>
              <a:gd name="connsiteY55" fmla="*/ 1760764 h 2032907"/>
              <a:gd name="connsiteX56" fmla="*/ 1741714 w 1758043"/>
              <a:gd name="connsiteY56" fmla="*/ 1771650 h 2032907"/>
              <a:gd name="connsiteX57" fmla="*/ 1749878 w 1758043"/>
              <a:gd name="connsiteY57" fmla="*/ 1787979 h 2032907"/>
              <a:gd name="connsiteX58" fmla="*/ 1755321 w 1758043"/>
              <a:gd name="connsiteY58" fmla="*/ 1807029 h 2032907"/>
              <a:gd name="connsiteX59" fmla="*/ 1758043 w 1758043"/>
              <a:gd name="connsiteY59" fmla="*/ 1826079 h 2032907"/>
              <a:gd name="connsiteX60" fmla="*/ 1752600 w 1758043"/>
              <a:gd name="connsiteY60" fmla="*/ 1850571 h 2032907"/>
              <a:gd name="connsiteX61" fmla="*/ 1736271 w 1758043"/>
              <a:gd name="connsiteY61" fmla="*/ 1883229 h 2032907"/>
              <a:gd name="connsiteX62" fmla="*/ 1703614 w 1758043"/>
              <a:gd name="connsiteY62" fmla="*/ 1918607 h 2032907"/>
              <a:gd name="connsiteX63" fmla="*/ 1662793 w 1758043"/>
              <a:gd name="connsiteY63" fmla="*/ 1945821 h 2032907"/>
              <a:gd name="connsiteX64" fmla="*/ 1616528 w 1758043"/>
              <a:gd name="connsiteY64" fmla="*/ 1962150 h 2032907"/>
              <a:gd name="connsiteX65" fmla="*/ 1526721 w 1758043"/>
              <a:gd name="connsiteY65" fmla="*/ 1983921 h 2032907"/>
              <a:gd name="connsiteX66" fmla="*/ 1431471 w 1758043"/>
              <a:gd name="connsiteY66" fmla="*/ 2002971 h 2032907"/>
              <a:gd name="connsiteX67" fmla="*/ 1325335 w 1758043"/>
              <a:gd name="connsiteY67" fmla="*/ 2016579 h 2032907"/>
              <a:gd name="connsiteX68" fmla="*/ 1216478 w 1758043"/>
              <a:gd name="connsiteY68" fmla="*/ 2027464 h 2032907"/>
              <a:gd name="connsiteX69" fmla="*/ 1039585 w 1758043"/>
              <a:gd name="connsiteY69" fmla="*/ 2032907 h 2032907"/>
              <a:gd name="connsiteX70" fmla="*/ 846364 w 1758043"/>
              <a:gd name="connsiteY70" fmla="*/ 2027464 h 2032907"/>
              <a:gd name="connsiteX71" fmla="*/ 680357 w 1758043"/>
              <a:gd name="connsiteY71" fmla="*/ 2016579 h 2032907"/>
              <a:gd name="connsiteX72" fmla="*/ 536121 w 1758043"/>
              <a:gd name="connsiteY72" fmla="*/ 1997529 h 2032907"/>
              <a:gd name="connsiteX73" fmla="*/ 400050 w 1758043"/>
              <a:gd name="connsiteY73" fmla="*/ 1959429 h 2032907"/>
              <a:gd name="connsiteX74" fmla="*/ 304800 w 1758043"/>
              <a:gd name="connsiteY74" fmla="*/ 1921329 h 2032907"/>
              <a:gd name="connsiteX75" fmla="*/ 261257 w 1758043"/>
              <a:gd name="connsiteY75" fmla="*/ 1888671 h 2032907"/>
              <a:gd name="connsiteX76" fmla="*/ 204107 w 1758043"/>
              <a:gd name="connsiteY76" fmla="*/ 1831521 h 2032907"/>
              <a:gd name="connsiteX77" fmla="*/ 166007 w 1758043"/>
              <a:gd name="connsiteY77" fmla="*/ 1777093 h 2032907"/>
              <a:gd name="connsiteX78" fmla="*/ 141514 w 1758043"/>
              <a:gd name="connsiteY78" fmla="*/ 1730829 h 2032907"/>
              <a:gd name="connsiteX79" fmla="*/ 130628 w 1758043"/>
              <a:gd name="connsiteY79" fmla="*/ 1690007 h 2032907"/>
              <a:gd name="connsiteX80" fmla="*/ 125185 w 1758043"/>
              <a:gd name="connsiteY80" fmla="*/ 1627414 h 2032907"/>
              <a:gd name="connsiteX81" fmla="*/ 133350 w 1758043"/>
              <a:gd name="connsiteY81" fmla="*/ 1412421 h 2032907"/>
              <a:gd name="connsiteX82" fmla="*/ 141514 w 1758043"/>
              <a:gd name="connsiteY82" fmla="*/ 922564 h 203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758043" h="2032907">
                <a:moveTo>
                  <a:pt x="141514" y="922564"/>
                </a:moveTo>
                <a:lnTo>
                  <a:pt x="149678" y="321129"/>
                </a:lnTo>
                <a:lnTo>
                  <a:pt x="144235" y="280307"/>
                </a:lnTo>
                <a:lnTo>
                  <a:pt x="136071" y="247650"/>
                </a:lnTo>
                <a:lnTo>
                  <a:pt x="119743" y="204107"/>
                </a:lnTo>
                <a:lnTo>
                  <a:pt x="103414" y="171450"/>
                </a:lnTo>
                <a:lnTo>
                  <a:pt x="84364" y="141514"/>
                </a:lnTo>
                <a:lnTo>
                  <a:pt x="70757" y="122464"/>
                </a:lnTo>
                <a:lnTo>
                  <a:pt x="46264" y="97971"/>
                </a:lnTo>
                <a:lnTo>
                  <a:pt x="21771" y="70757"/>
                </a:lnTo>
                <a:lnTo>
                  <a:pt x="5443" y="46264"/>
                </a:lnTo>
                <a:lnTo>
                  <a:pt x="0" y="32657"/>
                </a:lnTo>
                <a:lnTo>
                  <a:pt x="0" y="24493"/>
                </a:lnTo>
                <a:lnTo>
                  <a:pt x="5443" y="13607"/>
                </a:lnTo>
                <a:lnTo>
                  <a:pt x="13607" y="5443"/>
                </a:lnTo>
                <a:lnTo>
                  <a:pt x="48985" y="0"/>
                </a:lnTo>
                <a:lnTo>
                  <a:pt x="92528" y="5443"/>
                </a:lnTo>
                <a:lnTo>
                  <a:pt x="157843" y="19050"/>
                </a:lnTo>
                <a:lnTo>
                  <a:pt x="198664" y="29936"/>
                </a:lnTo>
                <a:lnTo>
                  <a:pt x="258535" y="54429"/>
                </a:lnTo>
                <a:lnTo>
                  <a:pt x="321128" y="89807"/>
                </a:lnTo>
                <a:lnTo>
                  <a:pt x="381000" y="127907"/>
                </a:lnTo>
                <a:lnTo>
                  <a:pt x="438150" y="174171"/>
                </a:lnTo>
                <a:lnTo>
                  <a:pt x="457200" y="195943"/>
                </a:lnTo>
                <a:lnTo>
                  <a:pt x="468085" y="212271"/>
                </a:lnTo>
                <a:lnTo>
                  <a:pt x="473528" y="231321"/>
                </a:lnTo>
                <a:lnTo>
                  <a:pt x="476250" y="250371"/>
                </a:lnTo>
                <a:lnTo>
                  <a:pt x="470807" y="272143"/>
                </a:lnTo>
                <a:lnTo>
                  <a:pt x="462643" y="296636"/>
                </a:lnTo>
                <a:lnTo>
                  <a:pt x="440871" y="337457"/>
                </a:lnTo>
                <a:lnTo>
                  <a:pt x="424543" y="381000"/>
                </a:lnTo>
                <a:lnTo>
                  <a:pt x="410935" y="468086"/>
                </a:lnTo>
                <a:lnTo>
                  <a:pt x="397328" y="585107"/>
                </a:lnTo>
                <a:lnTo>
                  <a:pt x="386443" y="729343"/>
                </a:lnTo>
                <a:lnTo>
                  <a:pt x="372835" y="941614"/>
                </a:lnTo>
                <a:cubicBezTo>
                  <a:pt x="373742" y="996950"/>
                  <a:pt x="374650" y="1052285"/>
                  <a:pt x="375557" y="1107621"/>
                </a:cubicBezTo>
                <a:lnTo>
                  <a:pt x="364671" y="1347107"/>
                </a:lnTo>
                <a:lnTo>
                  <a:pt x="353785" y="1551214"/>
                </a:lnTo>
                <a:lnTo>
                  <a:pt x="353785" y="1586593"/>
                </a:lnTo>
                <a:lnTo>
                  <a:pt x="359228" y="1616529"/>
                </a:lnTo>
                <a:lnTo>
                  <a:pt x="370114" y="1649186"/>
                </a:lnTo>
                <a:lnTo>
                  <a:pt x="381000" y="1673679"/>
                </a:lnTo>
                <a:lnTo>
                  <a:pt x="394607" y="1695450"/>
                </a:lnTo>
                <a:lnTo>
                  <a:pt x="419100" y="1722664"/>
                </a:lnTo>
                <a:lnTo>
                  <a:pt x="435428" y="1736271"/>
                </a:lnTo>
                <a:lnTo>
                  <a:pt x="451757" y="1744436"/>
                </a:lnTo>
                <a:lnTo>
                  <a:pt x="495300" y="1758043"/>
                </a:lnTo>
                <a:lnTo>
                  <a:pt x="538843" y="1766207"/>
                </a:lnTo>
                <a:lnTo>
                  <a:pt x="604157" y="1777093"/>
                </a:lnTo>
                <a:lnTo>
                  <a:pt x="680357" y="1782536"/>
                </a:lnTo>
                <a:lnTo>
                  <a:pt x="810985" y="1785257"/>
                </a:lnTo>
                <a:lnTo>
                  <a:pt x="963385" y="1779814"/>
                </a:lnTo>
                <a:lnTo>
                  <a:pt x="1107621" y="1771650"/>
                </a:lnTo>
                <a:lnTo>
                  <a:pt x="1175657" y="1766207"/>
                </a:lnTo>
                <a:lnTo>
                  <a:pt x="1709057" y="1744436"/>
                </a:lnTo>
                <a:lnTo>
                  <a:pt x="1730828" y="1760764"/>
                </a:lnTo>
                <a:lnTo>
                  <a:pt x="1741714" y="1771650"/>
                </a:lnTo>
                <a:lnTo>
                  <a:pt x="1749878" y="1787979"/>
                </a:lnTo>
                <a:lnTo>
                  <a:pt x="1755321" y="1807029"/>
                </a:lnTo>
                <a:lnTo>
                  <a:pt x="1758043" y="1826079"/>
                </a:lnTo>
                <a:lnTo>
                  <a:pt x="1752600" y="1850571"/>
                </a:lnTo>
                <a:lnTo>
                  <a:pt x="1736271" y="1883229"/>
                </a:lnTo>
                <a:lnTo>
                  <a:pt x="1703614" y="1918607"/>
                </a:lnTo>
                <a:lnTo>
                  <a:pt x="1662793" y="1945821"/>
                </a:lnTo>
                <a:lnTo>
                  <a:pt x="1616528" y="1962150"/>
                </a:lnTo>
                <a:lnTo>
                  <a:pt x="1526721" y="1983921"/>
                </a:lnTo>
                <a:lnTo>
                  <a:pt x="1431471" y="2002971"/>
                </a:lnTo>
                <a:lnTo>
                  <a:pt x="1325335" y="2016579"/>
                </a:lnTo>
                <a:lnTo>
                  <a:pt x="1216478" y="2027464"/>
                </a:lnTo>
                <a:lnTo>
                  <a:pt x="1039585" y="2032907"/>
                </a:lnTo>
                <a:lnTo>
                  <a:pt x="846364" y="2027464"/>
                </a:lnTo>
                <a:lnTo>
                  <a:pt x="680357" y="2016579"/>
                </a:lnTo>
                <a:lnTo>
                  <a:pt x="536121" y="1997529"/>
                </a:lnTo>
                <a:lnTo>
                  <a:pt x="400050" y="1959429"/>
                </a:lnTo>
                <a:lnTo>
                  <a:pt x="304800" y="1921329"/>
                </a:lnTo>
                <a:lnTo>
                  <a:pt x="261257" y="1888671"/>
                </a:lnTo>
                <a:lnTo>
                  <a:pt x="204107" y="1831521"/>
                </a:lnTo>
                <a:lnTo>
                  <a:pt x="166007" y="1777093"/>
                </a:lnTo>
                <a:lnTo>
                  <a:pt x="141514" y="1730829"/>
                </a:lnTo>
                <a:lnTo>
                  <a:pt x="130628" y="1690007"/>
                </a:lnTo>
                <a:lnTo>
                  <a:pt x="125185" y="1627414"/>
                </a:lnTo>
                <a:lnTo>
                  <a:pt x="133350" y="1412421"/>
                </a:lnTo>
                <a:lnTo>
                  <a:pt x="141514" y="9225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B17C56E1-8552-0E44-A32D-3F5315B60342}"/>
              </a:ext>
            </a:extLst>
          </p:cNvPr>
          <p:cNvSpPr/>
          <p:nvPr/>
        </p:nvSpPr>
        <p:spPr>
          <a:xfrm>
            <a:off x="2868613" y="2674938"/>
            <a:ext cx="704850" cy="590550"/>
          </a:xfrm>
          <a:custGeom>
            <a:avLst/>
            <a:gdLst>
              <a:gd name="connsiteX0" fmla="*/ 447675 w 704850"/>
              <a:gd name="connsiteY0" fmla="*/ 221456 h 590550"/>
              <a:gd name="connsiteX1" fmla="*/ 366713 w 704850"/>
              <a:gd name="connsiteY1" fmla="*/ 150019 h 590550"/>
              <a:gd name="connsiteX2" fmla="*/ 273844 w 704850"/>
              <a:gd name="connsiteY2" fmla="*/ 76200 h 590550"/>
              <a:gd name="connsiteX3" fmla="*/ 150019 w 704850"/>
              <a:gd name="connsiteY3" fmla="*/ 0 h 590550"/>
              <a:gd name="connsiteX4" fmla="*/ 111919 w 704850"/>
              <a:gd name="connsiteY4" fmla="*/ 19050 h 590550"/>
              <a:gd name="connsiteX5" fmla="*/ 76200 w 704850"/>
              <a:gd name="connsiteY5" fmla="*/ 33337 h 590550"/>
              <a:gd name="connsiteX6" fmla="*/ 47625 w 704850"/>
              <a:gd name="connsiteY6" fmla="*/ 42862 h 590550"/>
              <a:gd name="connsiteX7" fmla="*/ 30957 w 704850"/>
              <a:gd name="connsiteY7" fmla="*/ 54769 h 590550"/>
              <a:gd name="connsiteX8" fmla="*/ 14288 w 704850"/>
              <a:gd name="connsiteY8" fmla="*/ 80962 h 590550"/>
              <a:gd name="connsiteX9" fmla="*/ 2382 w 704850"/>
              <a:gd name="connsiteY9" fmla="*/ 114300 h 590550"/>
              <a:gd name="connsiteX10" fmla="*/ 0 w 704850"/>
              <a:gd name="connsiteY10" fmla="*/ 150019 h 590550"/>
              <a:gd name="connsiteX11" fmla="*/ 4763 w 704850"/>
              <a:gd name="connsiteY11" fmla="*/ 190500 h 590550"/>
              <a:gd name="connsiteX12" fmla="*/ 14288 w 704850"/>
              <a:gd name="connsiteY12" fmla="*/ 216694 h 590550"/>
              <a:gd name="connsiteX13" fmla="*/ 30957 w 704850"/>
              <a:gd name="connsiteY13" fmla="*/ 235744 h 590550"/>
              <a:gd name="connsiteX14" fmla="*/ 52388 w 704850"/>
              <a:gd name="connsiteY14" fmla="*/ 250031 h 590550"/>
              <a:gd name="connsiteX15" fmla="*/ 80963 w 704850"/>
              <a:gd name="connsiteY15" fmla="*/ 261937 h 590550"/>
              <a:gd name="connsiteX16" fmla="*/ 102394 w 704850"/>
              <a:gd name="connsiteY16" fmla="*/ 266700 h 590550"/>
              <a:gd name="connsiteX17" fmla="*/ 145257 w 704850"/>
              <a:gd name="connsiteY17" fmla="*/ 285750 h 590550"/>
              <a:gd name="connsiteX18" fmla="*/ 240507 w 704850"/>
              <a:gd name="connsiteY18" fmla="*/ 338137 h 590550"/>
              <a:gd name="connsiteX19" fmla="*/ 381000 w 704850"/>
              <a:gd name="connsiteY19" fmla="*/ 426244 h 590550"/>
              <a:gd name="connsiteX20" fmla="*/ 445294 w 704850"/>
              <a:gd name="connsiteY20" fmla="*/ 466725 h 590550"/>
              <a:gd name="connsiteX21" fmla="*/ 564357 w 704850"/>
              <a:gd name="connsiteY21" fmla="*/ 545306 h 590550"/>
              <a:gd name="connsiteX22" fmla="*/ 623888 w 704850"/>
              <a:gd name="connsiteY22" fmla="*/ 581025 h 590550"/>
              <a:gd name="connsiteX23" fmla="*/ 640557 w 704850"/>
              <a:gd name="connsiteY23" fmla="*/ 590550 h 590550"/>
              <a:gd name="connsiteX24" fmla="*/ 704850 w 704850"/>
              <a:gd name="connsiteY24" fmla="*/ 488156 h 590550"/>
              <a:gd name="connsiteX25" fmla="*/ 640557 w 704850"/>
              <a:gd name="connsiteY25" fmla="*/ 409575 h 590550"/>
              <a:gd name="connsiteX26" fmla="*/ 569119 w 704850"/>
              <a:gd name="connsiteY26" fmla="*/ 330994 h 590550"/>
              <a:gd name="connsiteX27" fmla="*/ 485775 w 704850"/>
              <a:gd name="connsiteY27" fmla="*/ 254794 h 590550"/>
              <a:gd name="connsiteX28" fmla="*/ 447675 w 704850"/>
              <a:gd name="connsiteY28" fmla="*/ 221456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04850" h="590550">
                <a:moveTo>
                  <a:pt x="447675" y="221456"/>
                </a:moveTo>
                <a:lnTo>
                  <a:pt x="366713" y="150019"/>
                </a:lnTo>
                <a:lnTo>
                  <a:pt x="273844" y="76200"/>
                </a:lnTo>
                <a:lnTo>
                  <a:pt x="150019" y="0"/>
                </a:lnTo>
                <a:lnTo>
                  <a:pt x="111919" y="19050"/>
                </a:lnTo>
                <a:lnTo>
                  <a:pt x="76200" y="33337"/>
                </a:lnTo>
                <a:lnTo>
                  <a:pt x="47625" y="42862"/>
                </a:lnTo>
                <a:lnTo>
                  <a:pt x="30957" y="54769"/>
                </a:lnTo>
                <a:lnTo>
                  <a:pt x="14288" y="80962"/>
                </a:lnTo>
                <a:lnTo>
                  <a:pt x="2382" y="114300"/>
                </a:lnTo>
                <a:lnTo>
                  <a:pt x="0" y="150019"/>
                </a:lnTo>
                <a:lnTo>
                  <a:pt x="4763" y="190500"/>
                </a:lnTo>
                <a:lnTo>
                  <a:pt x="14288" y="216694"/>
                </a:lnTo>
                <a:lnTo>
                  <a:pt x="30957" y="235744"/>
                </a:lnTo>
                <a:lnTo>
                  <a:pt x="52388" y="250031"/>
                </a:lnTo>
                <a:lnTo>
                  <a:pt x="80963" y="261937"/>
                </a:lnTo>
                <a:lnTo>
                  <a:pt x="102394" y="266700"/>
                </a:lnTo>
                <a:lnTo>
                  <a:pt x="145257" y="285750"/>
                </a:lnTo>
                <a:lnTo>
                  <a:pt x="240507" y="338137"/>
                </a:lnTo>
                <a:lnTo>
                  <a:pt x="381000" y="426244"/>
                </a:lnTo>
                <a:lnTo>
                  <a:pt x="445294" y="466725"/>
                </a:lnTo>
                <a:lnTo>
                  <a:pt x="564357" y="545306"/>
                </a:lnTo>
                <a:lnTo>
                  <a:pt x="623888" y="581025"/>
                </a:lnTo>
                <a:lnTo>
                  <a:pt x="640557" y="590550"/>
                </a:lnTo>
                <a:lnTo>
                  <a:pt x="704850" y="488156"/>
                </a:lnTo>
                <a:lnTo>
                  <a:pt x="640557" y="409575"/>
                </a:lnTo>
                <a:lnTo>
                  <a:pt x="569119" y="330994"/>
                </a:lnTo>
                <a:lnTo>
                  <a:pt x="485775" y="254794"/>
                </a:lnTo>
                <a:lnTo>
                  <a:pt x="447675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9E86C237-D236-704C-B651-F7044D5C6BFF}"/>
              </a:ext>
            </a:extLst>
          </p:cNvPr>
          <p:cNvSpPr/>
          <p:nvPr/>
        </p:nvSpPr>
        <p:spPr>
          <a:xfrm>
            <a:off x="2852738" y="2214563"/>
            <a:ext cx="1470025" cy="1793875"/>
          </a:xfrm>
          <a:custGeom>
            <a:avLst/>
            <a:gdLst>
              <a:gd name="connsiteX0" fmla="*/ 790575 w 1469231"/>
              <a:gd name="connsiteY0" fmla="*/ 752475 h 1793081"/>
              <a:gd name="connsiteX1" fmla="*/ 857250 w 1469231"/>
              <a:gd name="connsiteY1" fmla="*/ 659606 h 1793081"/>
              <a:gd name="connsiteX2" fmla="*/ 895350 w 1469231"/>
              <a:gd name="connsiteY2" fmla="*/ 604837 h 1793081"/>
              <a:gd name="connsiteX3" fmla="*/ 938212 w 1469231"/>
              <a:gd name="connsiteY3" fmla="*/ 545306 h 1793081"/>
              <a:gd name="connsiteX4" fmla="*/ 1002506 w 1469231"/>
              <a:gd name="connsiteY4" fmla="*/ 457200 h 1793081"/>
              <a:gd name="connsiteX5" fmla="*/ 1052512 w 1469231"/>
              <a:gd name="connsiteY5" fmla="*/ 392906 h 1793081"/>
              <a:gd name="connsiteX6" fmla="*/ 1088231 w 1469231"/>
              <a:gd name="connsiteY6" fmla="*/ 342900 h 1793081"/>
              <a:gd name="connsiteX7" fmla="*/ 1107281 w 1469231"/>
              <a:gd name="connsiteY7" fmla="*/ 309562 h 1793081"/>
              <a:gd name="connsiteX8" fmla="*/ 1119187 w 1469231"/>
              <a:gd name="connsiteY8" fmla="*/ 278606 h 1793081"/>
              <a:gd name="connsiteX9" fmla="*/ 1126331 w 1469231"/>
              <a:gd name="connsiteY9" fmla="*/ 247650 h 1793081"/>
              <a:gd name="connsiteX10" fmla="*/ 1131093 w 1469231"/>
              <a:gd name="connsiteY10" fmla="*/ 219075 h 1793081"/>
              <a:gd name="connsiteX11" fmla="*/ 1133475 w 1469231"/>
              <a:gd name="connsiteY11" fmla="*/ 192881 h 1793081"/>
              <a:gd name="connsiteX12" fmla="*/ 1131093 w 1469231"/>
              <a:gd name="connsiteY12" fmla="*/ 166687 h 1793081"/>
              <a:gd name="connsiteX13" fmla="*/ 1123950 w 1469231"/>
              <a:gd name="connsiteY13" fmla="*/ 130968 h 1793081"/>
              <a:gd name="connsiteX14" fmla="*/ 1112043 w 1469231"/>
              <a:gd name="connsiteY14" fmla="*/ 102393 h 1793081"/>
              <a:gd name="connsiteX15" fmla="*/ 1100137 w 1469231"/>
              <a:gd name="connsiteY15" fmla="*/ 69056 h 1793081"/>
              <a:gd name="connsiteX16" fmla="*/ 1092993 w 1469231"/>
              <a:gd name="connsiteY16" fmla="*/ 38100 h 1793081"/>
              <a:gd name="connsiteX17" fmla="*/ 1092993 w 1469231"/>
              <a:gd name="connsiteY17" fmla="*/ 21431 h 1793081"/>
              <a:gd name="connsiteX18" fmla="*/ 1097756 w 1469231"/>
              <a:gd name="connsiteY18" fmla="*/ 9525 h 1793081"/>
              <a:gd name="connsiteX19" fmla="*/ 1104900 w 1469231"/>
              <a:gd name="connsiteY19" fmla="*/ 2381 h 1793081"/>
              <a:gd name="connsiteX20" fmla="*/ 1112043 w 1469231"/>
              <a:gd name="connsiteY20" fmla="*/ 0 h 1793081"/>
              <a:gd name="connsiteX21" fmla="*/ 1121568 w 1469231"/>
              <a:gd name="connsiteY21" fmla="*/ 0 h 1793081"/>
              <a:gd name="connsiteX22" fmla="*/ 1145381 w 1469231"/>
              <a:gd name="connsiteY22" fmla="*/ 7143 h 1793081"/>
              <a:gd name="connsiteX23" fmla="*/ 1178718 w 1469231"/>
              <a:gd name="connsiteY23" fmla="*/ 19050 h 1793081"/>
              <a:gd name="connsiteX24" fmla="*/ 1226343 w 1469231"/>
              <a:gd name="connsiteY24" fmla="*/ 47625 h 1793081"/>
              <a:gd name="connsiteX25" fmla="*/ 1281112 w 1469231"/>
              <a:gd name="connsiteY25" fmla="*/ 80962 h 1793081"/>
              <a:gd name="connsiteX26" fmla="*/ 1354931 w 1469231"/>
              <a:gd name="connsiteY26" fmla="*/ 135731 h 1793081"/>
              <a:gd name="connsiteX27" fmla="*/ 1393031 w 1469231"/>
              <a:gd name="connsiteY27" fmla="*/ 173831 h 1793081"/>
              <a:gd name="connsiteX28" fmla="*/ 1421606 w 1469231"/>
              <a:gd name="connsiteY28" fmla="*/ 202406 h 1793081"/>
              <a:gd name="connsiteX29" fmla="*/ 1445418 w 1469231"/>
              <a:gd name="connsiteY29" fmla="*/ 228600 h 1793081"/>
              <a:gd name="connsiteX30" fmla="*/ 1459706 w 1469231"/>
              <a:gd name="connsiteY30" fmla="*/ 252412 h 1793081"/>
              <a:gd name="connsiteX31" fmla="*/ 1466850 w 1469231"/>
              <a:gd name="connsiteY31" fmla="*/ 283368 h 1793081"/>
              <a:gd name="connsiteX32" fmla="*/ 1469231 w 1469231"/>
              <a:gd name="connsiteY32" fmla="*/ 307181 h 1793081"/>
              <a:gd name="connsiteX33" fmla="*/ 1466850 w 1469231"/>
              <a:gd name="connsiteY33" fmla="*/ 335756 h 1793081"/>
              <a:gd name="connsiteX34" fmla="*/ 1459706 w 1469231"/>
              <a:gd name="connsiteY34" fmla="*/ 357187 h 1793081"/>
              <a:gd name="connsiteX35" fmla="*/ 1443037 w 1469231"/>
              <a:gd name="connsiteY35" fmla="*/ 381000 h 1793081"/>
              <a:gd name="connsiteX36" fmla="*/ 1423987 w 1469231"/>
              <a:gd name="connsiteY36" fmla="*/ 400050 h 1793081"/>
              <a:gd name="connsiteX37" fmla="*/ 1393031 w 1469231"/>
              <a:gd name="connsiteY37" fmla="*/ 416718 h 1793081"/>
              <a:gd name="connsiteX38" fmla="*/ 1381125 w 1469231"/>
              <a:gd name="connsiteY38" fmla="*/ 419100 h 1793081"/>
              <a:gd name="connsiteX39" fmla="*/ 1347787 w 1469231"/>
              <a:gd name="connsiteY39" fmla="*/ 435768 h 1793081"/>
              <a:gd name="connsiteX40" fmla="*/ 1297781 w 1469231"/>
              <a:gd name="connsiteY40" fmla="*/ 471487 h 1793081"/>
              <a:gd name="connsiteX41" fmla="*/ 1252537 w 1469231"/>
              <a:gd name="connsiteY41" fmla="*/ 511968 h 1793081"/>
              <a:gd name="connsiteX42" fmla="*/ 1147762 w 1469231"/>
              <a:gd name="connsiteY42" fmla="*/ 623887 h 1793081"/>
              <a:gd name="connsiteX43" fmla="*/ 964406 w 1469231"/>
              <a:gd name="connsiteY43" fmla="*/ 831056 h 1793081"/>
              <a:gd name="connsiteX44" fmla="*/ 754856 w 1469231"/>
              <a:gd name="connsiteY44" fmla="*/ 1083468 h 1793081"/>
              <a:gd name="connsiteX45" fmla="*/ 583406 w 1469231"/>
              <a:gd name="connsiteY45" fmla="*/ 1300162 h 1793081"/>
              <a:gd name="connsiteX46" fmla="*/ 438150 w 1469231"/>
              <a:gd name="connsiteY46" fmla="*/ 1493043 h 1793081"/>
              <a:gd name="connsiteX47" fmla="*/ 311943 w 1469231"/>
              <a:gd name="connsiteY47" fmla="*/ 1659731 h 1793081"/>
              <a:gd name="connsiteX48" fmla="*/ 219075 w 1469231"/>
              <a:gd name="connsiteY48" fmla="*/ 1793081 h 1793081"/>
              <a:gd name="connsiteX49" fmla="*/ 0 w 1469231"/>
              <a:gd name="connsiteY49" fmla="*/ 1740693 h 1793081"/>
              <a:gd name="connsiteX50" fmla="*/ 26193 w 1469231"/>
              <a:gd name="connsiteY50" fmla="*/ 1724025 h 1793081"/>
              <a:gd name="connsiteX51" fmla="*/ 64293 w 1469231"/>
              <a:gd name="connsiteY51" fmla="*/ 1702593 h 1793081"/>
              <a:gd name="connsiteX52" fmla="*/ 102393 w 1469231"/>
              <a:gd name="connsiteY52" fmla="*/ 1676400 h 1793081"/>
              <a:gd name="connsiteX53" fmla="*/ 154781 w 1469231"/>
              <a:gd name="connsiteY53" fmla="*/ 1633537 h 1793081"/>
              <a:gd name="connsiteX54" fmla="*/ 209550 w 1469231"/>
              <a:gd name="connsiteY54" fmla="*/ 1578768 h 1793081"/>
              <a:gd name="connsiteX55" fmla="*/ 245268 w 1469231"/>
              <a:gd name="connsiteY55" fmla="*/ 1533525 h 1793081"/>
              <a:gd name="connsiteX56" fmla="*/ 276225 w 1469231"/>
              <a:gd name="connsiteY56" fmla="*/ 1488281 h 1793081"/>
              <a:gd name="connsiteX57" fmla="*/ 342900 w 1469231"/>
              <a:gd name="connsiteY57" fmla="*/ 1395412 h 1793081"/>
              <a:gd name="connsiteX58" fmla="*/ 452437 w 1469231"/>
              <a:gd name="connsiteY58" fmla="*/ 1235868 h 1793081"/>
              <a:gd name="connsiteX59" fmla="*/ 561975 w 1469231"/>
              <a:gd name="connsiteY59" fmla="*/ 1069181 h 1793081"/>
              <a:gd name="connsiteX60" fmla="*/ 602456 w 1469231"/>
              <a:gd name="connsiteY60" fmla="*/ 1002506 h 1793081"/>
              <a:gd name="connsiteX61" fmla="*/ 678656 w 1469231"/>
              <a:gd name="connsiteY61" fmla="*/ 916781 h 1793081"/>
              <a:gd name="connsiteX62" fmla="*/ 790575 w 1469231"/>
              <a:gd name="connsiteY62" fmla="*/ 752475 h 179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469231" h="1793081">
                <a:moveTo>
                  <a:pt x="790575" y="752475"/>
                </a:moveTo>
                <a:lnTo>
                  <a:pt x="857250" y="659606"/>
                </a:lnTo>
                <a:lnTo>
                  <a:pt x="895350" y="604837"/>
                </a:lnTo>
                <a:lnTo>
                  <a:pt x="938212" y="545306"/>
                </a:lnTo>
                <a:lnTo>
                  <a:pt x="1002506" y="457200"/>
                </a:lnTo>
                <a:lnTo>
                  <a:pt x="1052512" y="392906"/>
                </a:lnTo>
                <a:lnTo>
                  <a:pt x="1088231" y="342900"/>
                </a:lnTo>
                <a:lnTo>
                  <a:pt x="1107281" y="309562"/>
                </a:lnTo>
                <a:lnTo>
                  <a:pt x="1119187" y="278606"/>
                </a:lnTo>
                <a:lnTo>
                  <a:pt x="1126331" y="247650"/>
                </a:lnTo>
                <a:lnTo>
                  <a:pt x="1131093" y="219075"/>
                </a:lnTo>
                <a:lnTo>
                  <a:pt x="1133475" y="192881"/>
                </a:lnTo>
                <a:lnTo>
                  <a:pt x="1131093" y="166687"/>
                </a:lnTo>
                <a:lnTo>
                  <a:pt x="1123950" y="130968"/>
                </a:lnTo>
                <a:lnTo>
                  <a:pt x="1112043" y="102393"/>
                </a:lnTo>
                <a:lnTo>
                  <a:pt x="1100137" y="69056"/>
                </a:lnTo>
                <a:lnTo>
                  <a:pt x="1092993" y="38100"/>
                </a:lnTo>
                <a:lnTo>
                  <a:pt x="1092993" y="21431"/>
                </a:lnTo>
                <a:lnTo>
                  <a:pt x="1097756" y="9525"/>
                </a:lnTo>
                <a:lnTo>
                  <a:pt x="1104900" y="2381"/>
                </a:lnTo>
                <a:lnTo>
                  <a:pt x="1112043" y="0"/>
                </a:lnTo>
                <a:lnTo>
                  <a:pt x="1121568" y="0"/>
                </a:lnTo>
                <a:lnTo>
                  <a:pt x="1145381" y="7143"/>
                </a:lnTo>
                <a:lnTo>
                  <a:pt x="1178718" y="19050"/>
                </a:lnTo>
                <a:lnTo>
                  <a:pt x="1226343" y="47625"/>
                </a:lnTo>
                <a:lnTo>
                  <a:pt x="1281112" y="80962"/>
                </a:lnTo>
                <a:lnTo>
                  <a:pt x="1354931" y="135731"/>
                </a:lnTo>
                <a:lnTo>
                  <a:pt x="1393031" y="173831"/>
                </a:lnTo>
                <a:lnTo>
                  <a:pt x="1421606" y="202406"/>
                </a:lnTo>
                <a:lnTo>
                  <a:pt x="1445418" y="228600"/>
                </a:lnTo>
                <a:lnTo>
                  <a:pt x="1459706" y="252412"/>
                </a:lnTo>
                <a:lnTo>
                  <a:pt x="1466850" y="283368"/>
                </a:lnTo>
                <a:lnTo>
                  <a:pt x="1469231" y="307181"/>
                </a:lnTo>
                <a:lnTo>
                  <a:pt x="1466850" y="335756"/>
                </a:lnTo>
                <a:lnTo>
                  <a:pt x="1459706" y="357187"/>
                </a:lnTo>
                <a:lnTo>
                  <a:pt x="1443037" y="381000"/>
                </a:lnTo>
                <a:lnTo>
                  <a:pt x="1423987" y="400050"/>
                </a:lnTo>
                <a:lnTo>
                  <a:pt x="1393031" y="416718"/>
                </a:lnTo>
                <a:lnTo>
                  <a:pt x="1381125" y="419100"/>
                </a:lnTo>
                <a:lnTo>
                  <a:pt x="1347787" y="435768"/>
                </a:lnTo>
                <a:lnTo>
                  <a:pt x="1297781" y="471487"/>
                </a:lnTo>
                <a:lnTo>
                  <a:pt x="1252537" y="511968"/>
                </a:lnTo>
                <a:lnTo>
                  <a:pt x="1147762" y="623887"/>
                </a:lnTo>
                <a:lnTo>
                  <a:pt x="964406" y="831056"/>
                </a:lnTo>
                <a:lnTo>
                  <a:pt x="754856" y="1083468"/>
                </a:lnTo>
                <a:lnTo>
                  <a:pt x="583406" y="1300162"/>
                </a:lnTo>
                <a:lnTo>
                  <a:pt x="438150" y="1493043"/>
                </a:lnTo>
                <a:lnTo>
                  <a:pt x="311943" y="1659731"/>
                </a:lnTo>
                <a:lnTo>
                  <a:pt x="219075" y="1793081"/>
                </a:lnTo>
                <a:lnTo>
                  <a:pt x="0" y="1740693"/>
                </a:lnTo>
                <a:lnTo>
                  <a:pt x="26193" y="1724025"/>
                </a:lnTo>
                <a:lnTo>
                  <a:pt x="64293" y="1702593"/>
                </a:lnTo>
                <a:lnTo>
                  <a:pt x="102393" y="1676400"/>
                </a:lnTo>
                <a:lnTo>
                  <a:pt x="154781" y="1633537"/>
                </a:lnTo>
                <a:lnTo>
                  <a:pt x="209550" y="1578768"/>
                </a:lnTo>
                <a:lnTo>
                  <a:pt x="245268" y="1533525"/>
                </a:lnTo>
                <a:lnTo>
                  <a:pt x="276225" y="1488281"/>
                </a:lnTo>
                <a:lnTo>
                  <a:pt x="342900" y="1395412"/>
                </a:lnTo>
                <a:lnTo>
                  <a:pt x="452437" y="1235868"/>
                </a:lnTo>
                <a:lnTo>
                  <a:pt x="561975" y="1069181"/>
                </a:lnTo>
                <a:lnTo>
                  <a:pt x="602456" y="1002506"/>
                </a:lnTo>
                <a:lnTo>
                  <a:pt x="678656" y="916781"/>
                </a:lnTo>
                <a:lnTo>
                  <a:pt x="790575" y="752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A985D5F1-BBFD-4846-9C2C-EAC3E212A7EE}"/>
              </a:ext>
            </a:extLst>
          </p:cNvPr>
          <p:cNvSpPr/>
          <p:nvPr/>
        </p:nvSpPr>
        <p:spPr>
          <a:xfrm>
            <a:off x="2817813" y="3722688"/>
            <a:ext cx="1387475" cy="508000"/>
          </a:xfrm>
          <a:custGeom>
            <a:avLst/>
            <a:gdLst>
              <a:gd name="connsiteX0" fmla="*/ 650081 w 1388269"/>
              <a:gd name="connsiteY0" fmla="*/ 159544 h 509587"/>
              <a:gd name="connsiteX1" fmla="*/ 426244 w 1388269"/>
              <a:gd name="connsiteY1" fmla="*/ 200025 h 509587"/>
              <a:gd name="connsiteX2" fmla="*/ 333375 w 1388269"/>
              <a:gd name="connsiteY2" fmla="*/ 214312 h 509587"/>
              <a:gd name="connsiteX3" fmla="*/ 288131 w 1388269"/>
              <a:gd name="connsiteY3" fmla="*/ 219075 h 509587"/>
              <a:gd name="connsiteX4" fmla="*/ 90487 w 1388269"/>
              <a:gd name="connsiteY4" fmla="*/ 202406 h 509587"/>
              <a:gd name="connsiteX5" fmla="*/ 35719 w 1388269"/>
              <a:gd name="connsiteY5" fmla="*/ 230981 h 509587"/>
              <a:gd name="connsiteX6" fmla="*/ 19050 w 1388269"/>
              <a:gd name="connsiteY6" fmla="*/ 242887 h 509587"/>
              <a:gd name="connsiteX7" fmla="*/ 7144 w 1388269"/>
              <a:gd name="connsiteY7" fmla="*/ 259556 h 509587"/>
              <a:gd name="connsiteX8" fmla="*/ 0 w 1388269"/>
              <a:gd name="connsiteY8" fmla="*/ 280987 h 509587"/>
              <a:gd name="connsiteX9" fmla="*/ 0 w 1388269"/>
              <a:gd name="connsiteY9" fmla="*/ 302419 h 509587"/>
              <a:gd name="connsiteX10" fmla="*/ 2381 w 1388269"/>
              <a:gd name="connsiteY10" fmla="*/ 333375 h 509587"/>
              <a:gd name="connsiteX11" fmla="*/ 14287 w 1388269"/>
              <a:gd name="connsiteY11" fmla="*/ 369094 h 509587"/>
              <a:gd name="connsiteX12" fmla="*/ 28575 w 1388269"/>
              <a:gd name="connsiteY12" fmla="*/ 400050 h 509587"/>
              <a:gd name="connsiteX13" fmla="*/ 50006 w 1388269"/>
              <a:gd name="connsiteY13" fmla="*/ 433387 h 509587"/>
              <a:gd name="connsiteX14" fmla="*/ 80962 w 1388269"/>
              <a:gd name="connsiteY14" fmla="*/ 471487 h 509587"/>
              <a:gd name="connsiteX15" fmla="*/ 104775 w 1388269"/>
              <a:gd name="connsiteY15" fmla="*/ 495300 h 509587"/>
              <a:gd name="connsiteX16" fmla="*/ 121444 w 1388269"/>
              <a:gd name="connsiteY16" fmla="*/ 507206 h 509587"/>
              <a:gd name="connsiteX17" fmla="*/ 130969 w 1388269"/>
              <a:gd name="connsiteY17" fmla="*/ 509587 h 509587"/>
              <a:gd name="connsiteX18" fmla="*/ 142875 w 1388269"/>
              <a:gd name="connsiteY18" fmla="*/ 509587 h 509587"/>
              <a:gd name="connsiteX19" fmla="*/ 197644 w 1388269"/>
              <a:gd name="connsiteY19" fmla="*/ 492919 h 509587"/>
              <a:gd name="connsiteX20" fmla="*/ 288131 w 1388269"/>
              <a:gd name="connsiteY20" fmla="*/ 459581 h 509587"/>
              <a:gd name="connsiteX21" fmla="*/ 371475 w 1388269"/>
              <a:gd name="connsiteY21" fmla="*/ 421481 h 509587"/>
              <a:gd name="connsiteX22" fmla="*/ 526256 w 1388269"/>
              <a:gd name="connsiteY22" fmla="*/ 376237 h 509587"/>
              <a:gd name="connsiteX23" fmla="*/ 707231 w 1388269"/>
              <a:gd name="connsiteY23" fmla="*/ 335756 h 509587"/>
              <a:gd name="connsiteX24" fmla="*/ 869156 w 1388269"/>
              <a:gd name="connsiteY24" fmla="*/ 290512 h 509587"/>
              <a:gd name="connsiteX25" fmla="*/ 1019175 w 1388269"/>
              <a:gd name="connsiteY25" fmla="*/ 238125 h 509587"/>
              <a:gd name="connsiteX26" fmla="*/ 1183481 w 1388269"/>
              <a:gd name="connsiteY26" fmla="*/ 176212 h 509587"/>
              <a:gd name="connsiteX27" fmla="*/ 1388269 w 1388269"/>
              <a:gd name="connsiteY27" fmla="*/ 104775 h 509587"/>
              <a:gd name="connsiteX28" fmla="*/ 1331119 w 1388269"/>
              <a:gd name="connsiteY28" fmla="*/ 0 h 509587"/>
              <a:gd name="connsiteX29" fmla="*/ 1150144 w 1388269"/>
              <a:gd name="connsiteY29" fmla="*/ 47625 h 509587"/>
              <a:gd name="connsiteX30" fmla="*/ 1004887 w 1388269"/>
              <a:gd name="connsiteY30" fmla="*/ 83344 h 509587"/>
              <a:gd name="connsiteX31" fmla="*/ 854869 w 1388269"/>
              <a:gd name="connsiteY31" fmla="*/ 116681 h 509587"/>
              <a:gd name="connsiteX32" fmla="*/ 731044 w 1388269"/>
              <a:gd name="connsiteY32" fmla="*/ 142875 h 509587"/>
              <a:gd name="connsiteX33" fmla="*/ 650081 w 1388269"/>
              <a:gd name="connsiteY33" fmla="*/ 159544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88269" h="509587">
                <a:moveTo>
                  <a:pt x="650081" y="159544"/>
                </a:moveTo>
                <a:lnTo>
                  <a:pt x="426244" y="200025"/>
                </a:lnTo>
                <a:lnTo>
                  <a:pt x="333375" y="214312"/>
                </a:lnTo>
                <a:lnTo>
                  <a:pt x="288131" y="219075"/>
                </a:lnTo>
                <a:lnTo>
                  <a:pt x="90487" y="202406"/>
                </a:lnTo>
                <a:lnTo>
                  <a:pt x="35719" y="230981"/>
                </a:lnTo>
                <a:lnTo>
                  <a:pt x="19050" y="242887"/>
                </a:lnTo>
                <a:lnTo>
                  <a:pt x="7144" y="259556"/>
                </a:lnTo>
                <a:lnTo>
                  <a:pt x="0" y="280987"/>
                </a:lnTo>
                <a:lnTo>
                  <a:pt x="0" y="302419"/>
                </a:lnTo>
                <a:lnTo>
                  <a:pt x="2381" y="333375"/>
                </a:lnTo>
                <a:lnTo>
                  <a:pt x="14287" y="369094"/>
                </a:lnTo>
                <a:lnTo>
                  <a:pt x="28575" y="400050"/>
                </a:lnTo>
                <a:lnTo>
                  <a:pt x="50006" y="433387"/>
                </a:lnTo>
                <a:lnTo>
                  <a:pt x="80962" y="471487"/>
                </a:lnTo>
                <a:lnTo>
                  <a:pt x="104775" y="495300"/>
                </a:lnTo>
                <a:lnTo>
                  <a:pt x="121444" y="507206"/>
                </a:lnTo>
                <a:lnTo>
                  <a:pt x="130969" y="509587"/>
                </a:lnTo>
                <a:lnTo>
                  <a:pt x="142875" y="509587"/>
                </a:lnTo>
                <a:lnTo>
                  <a:pt x="197644" y="492919"/>
                </a:lnTo>
                <a:lnTo>
                  <a:pt x="288131" y="459581"/>
                </a:lnTo>
                <a:lnTo>
                  <a:pt x="371475" y="421481"/>
                </a:lnTo>
                <a:lnTo>
                  <a:pt x="526256" y="376237"/>
                </a:lnTo>
                <a:lnTo>
                  <a:pt x="707231" y="335756"/>
                </a:lnTo>
                <a:lnTo>
                  <a:pt x="869156" y="290512"/>
                </a:lnTo>
                <a:lnTo>
                  <a:pt x="1019175" y="238125"/>
                </a:lnTo>
                <a:lnTo>
                  <a:pt x="1183481" y="176212"/>
                </a:lnTo>
                <a:lnTo>
                  <a:pt x="1388269" y="104775"/>
                </a:lnTo>
                <a:lnTo>
                  <a:pt x="1331119" y="0"/>
                </a:lnTo>
                <a:lnTo>
                  <a:pt x="1150144" y="47625"/>
                </a:lnTo>
                <a:lnTo>
                  <a:pt x="1004887" y="83344"/>
                </a:lnTo>
                <a:lnTo>
                  <a:pt x="854869" y="116681"/>
                </a:lnTo>
                <a:lnTo>
                  <a:pt x="731044" y="142875"/>
                </a:lnTo>
                <a:lnTo>
                  <a:pt x="650081" y="159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FD8E13A-F5C8-754E-8F69-C6596F5C3D18}"/>
              </a:ext>
            </a:extLst>
          </p:cNvPr>
          <p:cNvSpPr/>
          <p:nvPr/>
        </p:nvSpPr>
        <p:spPr>
          <a:xfrm>
            <a:off x="3906838" y="3325813"/>
            <a:ext cx="412750" cy="688975"/>
          </a:xfrm>
          <a:custGeom>
            <a:avLst/>
            <a:gdLst>
              <a:gd name="connsiteX0" fmla="*/ 78582 w 411957"/>
              <a:gd name="connsiteY0" fmla="*/ 214313 h 688182"/>
              <a:gd name="connsiteX1" fmla="*/ 26194 w 411957"/>
              <a:gd name="connsiteY1" fmla="*/ 90488 h 688182"/>
              <a:gd name="connsiteX2" fmla="*/ 2382 w 411957"/>
              <a:gd name="connsiteY2" fmla="*/ 38100 h 688182"/>
              <a:gd name="connsiteX3" fmla="*/ 0 w 411957"/>
              <a:gd name="connsiteY3" fmla="*/ 16669 h 688182"/>
              <a:gd name="connsiteX4" fmla="*/ 0 w 411957"/>
              <a:gd name="connsiteY4" fmla="*/ 4763 h 688182"/>
              <a:gd name="connsiteX5" fmla="*/ 7144 w 411957"/>
              <a:gd name="connsiteY5" fmla="*/ 0 h 688182"/>
              <a:gd name="connsiteX6" fmla="*/ 26194 w 411957"/>
              <a:gd name="connsiteY6" fmla="*/ 0 h 688182"/>
              <a:gd name="connsiteX7" fmla="*/ 66675 w 411957"/>
              <a:gd name="connsiteY7" fmla="*/ 19050 h 688182"/>
              <a:gd name="connsiteX8" fmla="*/ 133350 w 411957"/>
              <a:gd name="connsiteY8" fmla="*/ 66675 h 688182"/>
              <a:gd name="connsiteX9" fmla="*/ 228600 w 411957"/>
              <a:gd name="connsiteY9" fmla="*/ 142875 h 688182"/>
              <a:gd name="connsiteX10" fmla="*/ 304800 w 411957"/>
              <a:gd name="connsiteY10" fmla="*/ 211932 h 688182"/>
              <a:gd name="connsiteX11" fmla="*/ 350044 w 411957"/>
              <a:gd name="connsiteY11" fmla="*/ 261938 h 688182"/>
              <a:gd name="connsiteX12" fmla="*/ 376238 w 411957"/>
              <a:gd name="connsiteY12" fmla="*/ 302419 h 688182"/>
              <a:gd name="connsiteX13" fmla="*/ 388144 w 411957"/>
              <a:gd name="connsiteY13" fmla="*/ 328613 h 688182"/>
              <a:gd name="connsiteX14" fmla="*/ 402432 w 411957"/>
              <a:gd name="connsiteY14" fmla="*/ 378619 h 688182"/>
              <a:gd name="connsiteX15" fmla="*/ 411957 w 411957"/>
              <a:gd name="connsiteY15" fmla="*/ 438150 h 688182"/>
              <a:gd name="connsiteX16" fmla="*/ 411957 w 411957"/>
              <a:gd name="connsiteY16" fmla="*/ 502444 h 688182"/>
              <a:gd name="connsiteX17" fmla="*/ 411957 w 411957"/>
              <a:gd name="connsiteY17" fmla="*/ 566738 h 688182"/>
              <a:gd name="connsiteX18" fmla="*/ 402432 w 411957"/>
              <a:gd name="connsiteY18" fmla="*/ 616744 h 688182"/>
              <a:gd name="connsiteX19" fmla="*/ 388144 w 411957"/>
              <a:gd name="connsiteY19" fmla="*/ 659607 h 688182"/>
              <a:gd name="connsiteX20" fmla="*/ 373857 w 411957"/>
              <a:gd name="connsiteY20" fmla="*/ 676275 h 688182"/>
              <a:gd name="connsiteX21" fmla="*/ 357188 w 411957"/>
              <a:gd name="connsiteY21" fmla="*/ 685800 h 688182"/>
              <a:gd name="connsiteX22" fmla="*/ 338138 w 411957"/>
              <a:gd name="connsiteY22" fmla="*/ 688182 h 688182"/>
              <a:gd name="connsiteX23" fmla="*/ 319088 w 411957"/>
              <a:gd name="connsiteY23" fmla="*/ 683419 h 688182"/>
              <a:gd name="connsiteX24" fmla="*/ 290513 w 411957"/>
              <a:gd name="connsiteY24" fmla="*/ 659607 h 688182"/>
              <a:gd name="connsiteX25" fmla="*/ 257175 w 411957"/>
              <a:gd name="connsiteY25" fmla="*/ 619125 h 688182"/>
              <a:gd name="connsiteX26" fmla="*/ 228600 w 411957"/>
              <a:gd name="connsiteY26" fmla="*/ 566738 h 688182"/>
              <a:gd name="connsiteX27" fmla="*/ 145257 w 411957"/>
              <a:gd name="connsiteY27" fmla="*/ 361950 h 688182"/>
              <a:gd name="connsiteX28" fmla="*/ 78582 w 411957"/>
              <a:gd name="connsiteY28" fmla="*/ 214313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11957" h="688182">
                <a:moveTo>
                  <a:pt x="78582" y="214313"/>
                </a:moveTo>
                <a:lnTo>
                  <a:pt x="26194" y="90488"/>
                </a:lnTo>
                <a:lnTo>
                  <a:pt x="2382" y="38100"/>
                </a:lnTo>
                <a:lnTo>
                  <a:pt x="0" y="16669"/>
                </a:lnTo>
                <a:lnTo>
                  <a:pt x="0" y="4763"/>
                </a:lnTo>
                <a:lnTo>
                  <a:pt x="7144" y="0"/>
                </a:lnTo>
                <a:lnTo>
                  <a:pt x="26194" y="0"/>
                </a:lnTo>
                <a:lnTo>
                  <a:pt x="66675" y="19050"/>
                </a:lnTo>
                <a:lnTo>
                  <a:pt x="133350" y="66675"/>
                </a:lnTo>
                <a:lnTo>
                  <a:pt x="228600" y="142875"/>
                </a:lnTo>
                <a:lnTo>
                  <a:pt x="304800" y="211932"/>
                </a:lnTo>
                <a:lnTo>
                  <a:pt x="350044" y="261938"/>
                </a:lnTo>
                <a:lnTo>
                  <a:pt x="376238" y="302419"/>
                </a:lnTo>
                <a:lnTo>
                  <a:pt x="388144" y="328613"/>
                </a:lnTo>
                <a:lnTo>
                  <a:pt x="402432" y="378619"/>
                </a:lnTo>
                <a:lnTo>
                  <a:pt x="411957" y="438150"/>
                </a:lnTo>
                <a:lnTo>
                  <a:pt x="411957" y="502444"/>
                </a:lnTo>
                <a:lnTo>
                  <a:pt x="411957" y="566738"/>
                </a:lnTo>
                <a:lnTo>
                  <a:pt x="402432" y="616744"/>
                </a:lnTo>
                <a:lnTo>
                  <a:pt x="388144" y="659607"/>
                </a:lnTo>
                <a:lnTo>
                  <a:pt x="373857" y="676275"/>
                </a:lnTo>
                <a:lnTo>
                  <a:pt x="357188" y="685800"/>
                </a:lnTo>
                <a:lnTo>
                  <a:pt x="338138" y="688182"/>
                </a:lnTo>
                <a:lnTo>
                  <a:pt x="319088" y="683419"/>
                </a:lnTo>
                <a:lnTo>
                  <a:pt x="290513" y="659607"/>
                </a:lnTo>
                <a:lnTo>
                  <a:pt x="257175" y="619125"/>
                </a:lnTo>
                <a:lnTo>
                  <a:pt x="228600" y="566738"/>
                </a:lnTo>
                <a:lnTo>
                  <a:pt x="145257" y="361950"/>
                </a:lnTo>
                <a:lnTo>
                  <a:pt x="78582" y="2143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EECB2FBB-D251-534E-8552-3FE06F18770D}"/>
              </a:ext>
            </a:extLst>
          </p:cNvPr>
          <p:cNvSpPr/>
          <p:nvPr/>
        </p:nvSpPr>
        <p:spPr>
          <a:xfrm>
            <a:off x="3471863" y="3976688"/>
            <a:ext cx="317500" cy="2022475"/>
          </a:xfrm>
          <a:custGeom>
            <a:avLst/>
            <a:gdLst>
              <a:gd name="connsiteX0" fmla="*/ 79283 w 317133"/>
              <a:gd name="connsiteY0" fmla="*/ 531197 h 2021722"/>
              <a:gd name="connsiteX1" fmla="*/ 87211 w 317133"/>
              <a:gd name="connsiteY1" fmla="*/ 354132 h 2021722"/>
              <a:gd name="connsiteX2" fmla="*/ 87211 w 317133"/>
              <a:gd name="connsiteY2" fmla="*/ 256349 h 2021722"/>
              <a:gd name="connsiteX3" fmla="*/ 79283 w 317133"/>
              <a:gd name="connsiteY3" fmla="*/ 153281 h 2021722"/>
              <a:gd name="connsiteX4" fmla="*/ 73997 w 317133"/>
              <a:gd name="connsiteY4" fmla="*/ 116282 h 2021722"/>
              <a:gd name="connsiteX5" fmla="*/ 44927 w 317133"/>
              <a:gd name="connsiteY5" fmla="*/ 21142 h 2021722"/>
              <a:gd name="connsiteX6" fmla="*/ 169137 w 317133"/>
              <a:gd name="connsiteY6" fmla="*/ 0 h 2021722"/>
              <a:gd name="connsiteX7" fmla="*/ 243135 w 317133"/>
              <a:gd name="connsiteY7" fmla="*/ 42284 h 2021722"/>
              <a:gd name="connsiteX8" fmla="*/ 269563 w 317133"/>
              <a:gd name="connsiteY8" fmla="*/ 60784 h 2021722"/>
              <a:gd name="connsiteX9" fmla="*/ 288062 w 317133"/>
              <a:gd name="connsiteY9" fmla="*/ 84569 h 2021722"/>
              <a:gd name="connsiteX10" fmla="*/ 301276 w 317133"/>
              <a:gd name="connsiteY10" fmla="*/ 108353 h 2021722"/>
              <a:gd name="connsiteX11" fmla="*/ 311847 w 317133"/>
              <a:gd name="connsiteY11" fmla="*/ 137424 h 2021722"/>
              <a:gd name="connsiteX12" fmla="*/ 317133 w 317133"/>
              <a:gd name="connsiteY12" fmla="*/ 171780 h 2021722"/>
              <a:gd name="connsiteX13" fmla="*/ 317133 w 317133"/>
              <a:gd name="connsiteY13" fmla="*/ 224636 h 2021722"/>
              <a:gd name="connsiteX14" fmla="*/ 309204 w 317133"/>
              <a:gd name="connsiteY14" fmla="*/ 317133 h 2021722"/>
              <a:gd name="connsiteX15" fmla="*/ 301276 w 317133"/>
              <a:gd name="connsiteY15" fmla="*/ 380559 h 2021722"/>
              <a:gd name="connsiteX16" fmla="*/ 293348 w 317133"/>
              <a:gd name="connsiteY16" fmla="*/ 488913 h 2021722"/>
              <a:gd name="connsiteX17" fmla="*/ 290705 w 317133"/>
              <a:gd name="connsiteY17" fmla="*/ 655408 h 2021722"/>
              <a:gd name="connsiteX18" fmla="*/ 290705 w 317133"/>
              <a:gd name="connsiteY18" fmla="*/ 924971 h 2021722"/>
              <a:gd name="connsiteX19" fmla="*/ 295991 w 317133"/>
              <a:gd name="connsiteY19" fmla="*/ 1194534 h 2021722"/>
              <a:gd name="connsiteX20" fmla="*/ 295991 w 317133"/>
              <a:gd name="connsiteY20" fmla="*/ 1329315 h 2021722"/>
              <a:gd name="connsiteX21" fmla="*/ 303919 w 317133"/>
              <a:gd name="connsiteY21" fmla="*/ 1503738 h 2021722"/>
              <a:gd name="connsiteX22" fmla="*/ 311847 w 317133"/>
              <a:gd name="connsiteY22" fmla="*/ 1667590 h 2021722"/>
              <a:gd name="connsiteX23" fmla="*/ 311847 w 317133"/>
              <a:gd name="connsiteY23" fmla="*/ 1712518 h 2021722"/>
              <a:gd name="connsiteX24" fmla="*/ 309204 w 317133"/>
              <a:gd name="connsiteY24" fmla="*/ 1773301 h 2021722"/>
              <a:gd name="connsiteX25" fmla="*/ 303919 w 317133"/>
              <a:gd name="connsiteY25" fmla="*/ 1852585 h 2021722"/>
              <a:gd name="connsiteX26" fmla="*/ 288062 w 317133"/>
              <a:gd name="connsiteY26" fmla="*/ 1913369 h 2021722"/>
              <a:gd name="connsiteX27" fmla="*/ 269563 w 317133"/>
              <a:gd name="connsiteY27" fmla="*/ 1960938 h 2021722"/>
              <a:gd name="connsiteX28" fmla="*/ 243135 w 317133"/>
              <a:gd name="connsiteY28" fmla="*/ 2000580 h 2021722"/>
              <a:gd name="connsiteX29" fmla="*/ 229921 w 317133"/>
              <a:gd name="connsiteY29" fmla="*/ 2011151 h 2021722"/>
              <a:gd name="connsiteX30" fmla="*/ 206136 w 317133"/>
              <a:gd name="connsiteY30" fmla="*/ 2021722 h 2021722"/>
              <a:gd name="connsiteX31" fmla="*/ 190280 w 317133"/>
              <a:gd name="connsiteY31" fmla="*/ 2021722 h 2021722"/>
              <a:gd name="connsiteX32" fmla="*/ 147995 w 317133"/>
              <a:gd name="connsiteY32" fmla="*/ 2003223 h 2021722"/>
              <a:gd name="connsiteX33" fmla="*/ 105711 w 317133"/>
              <a:gd name="connsiteY33" fmla="*/ 1971510 h 2021722"/>
              <a:gd name="connsiteX34" fmla="*/ 89854 w 317133"/>
              <a:gd name="connsiteY34" fmla="*/ 1953010 h 2021722"/>
              <a:gd name="connsiteX35" fmla="*/ 63426 w 317133"/>
              <a:gd name="connsiteY35" fmla="*/ 1886941 h 2021722"/>
              <a:gd name="connsiteX36" fmla="*/ 31713 w 317133"/>
              <a:gd name="connsiteY36" fmla="*/ 1783873 h 2021722"/>
              <a:gd name="connsiteX37" fmla="*/ 7928 w 317133"/>
              <a:gd name="connsiteY37" fmla="*/ 1686090 h 2021722"/>
              <a:gd name="connsiteX38" fmla="*/ 0 w 317133"/>
              <a:gd name="connsiteY38" fmla="*/ 1620021 h 2021722"/>
              <a:gd name="connsiteX39" fmla="*/ 13214 w 317133"/>
              <a:gd name="connsiteY39" fmla="*/ 1580379 h 2021722"/>
              <a:gd name="connsiteX40" fmla="*/ 31713 w 317133"/>
              <a:gd name="connsiteY40" fmla="*/ 1527523 h 2021722"/>
              <a:gd name="connsiteX41" fmla="*/ 47570 w 317133"/>
              <a:gd name="connsiteY41" fmla="*/ 1464097 h 2021722"/>
              <a:gd name="connsiteX42" fmla="*/ 58141 w 317133"/>
              <a:gd name="connsiteY42" fmla="*/ 1384814 h 2021722"/>
              <a:gd name="connsiteX43" fmla="*/ 66069 w 317133"/>
              <a:gd name="connsiteY43" fmla="*/ 1268532 h 2021722"/>
              <a:gd name="connsiteX44" fmla="*/ 66069 w 317133"/>
              <a:gd name="connsiteY44" fmla="*/ 1065038 h 2021722"/>
              <a:gd name="connsiteX45" fmla="*/ 71355 w 317133"/>
              <a:gd name="connsiteY45" fmla="*/ 832474 h 2021722"/>
              <a:gd name="connsiteX46" fmla="*/ 79283 w 317133"/>
              <a:gd name="connsiteY46" fmla="*/ 531197 h 2021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17133" h="2021722">
                <a:moveTo>
                  <a:pt x="79283" y="531197"/>
                </a:moveTo>
                <a:lnTo>
                  <a:pt x="87211" y="354132"/>
                </a:lnTo>
                <a:lnTo>
                  <a:pt x="87211" y="256349"/>
                </a:lnTo>
                <a:lnTo>
                  <a:pt x="79283" y="153281"/>
                </a:lnTo>
                <a:lnTo>
                  <a:pt x="73997" y="116282"/>
                </a:lnTo>
                <a:lnTo>
                  <a:pt x="44927" y="21142"/>
                </a:lnTo>
                <a:lnTo>
                  <a:pt x="169137" y="0"/>
                </a:lnTo>
                <a:lnTo>
                  <a:pt x="243135" y="42284"/>
                </a:lnTo>
                <a:lnTo>
                  <a:pt x="269563" y="60784"/>
                </a:lnTo>
                <a:lnTo>
                  <a:pt x="288062" y="84569"/>
                </a:lnTo>
                <a:lnTo>
                  <a:pt x="301276" y="108353"/>
                </a:lnTo>
                <a:lnTo>
                  <a:pt x="311847" y="137424"/>
                </a:lnTo>
                <a:lnTo>
                  <a:pt x="317133" y="171780"/>
                </a:lnTo>
                <a:lnTo>
                  <a:pt x="317133" y="224636"/>
                </a:lnTo>
                <a:lnTo>
                  <a:pt x="309204" y="317133"/>
                </a:lnTo>
                <a:lnTo>
                  <a:pt x="301276" y="380559"/>
                </a:lnTo>
                <a:lnTo>
                  <a:pt x="293348" y="488913"/>
                </a:lnTo>
                <a:lnTo>
                  <a:pt x="290705" y="655408"/>
                </a:lnTo>
                <a:lnTo>
                  <a:pt x="290705" y="924971"/>
                </a:lnTo>
                <a:lnTo>
                  <a:pt x="295991" y="1194534"/>
                </a:lnTo>
                <a:lnTo>
                  <a:pt x="295991" y="1329315"/>
                </a:lnTo>
                <a:lnTo>
                  <a:pt x="303919" y="1503738"/>
                </a:lnTo>
                <a:lnTo>
                  <a:pt x="311847" y="1667590"/>
                </a:lnTo>
                <a:lnTo>
                  <a:pt x="311847" y="1712518"/>
                </a:lnTo>
                <a:lnTo>
                  <a:pt x="309204" y="1773301"/>
                </a:lnTo>
                <a:lnTo>
                  <a:pt x="303919" y="1852585"/>
                </a:lnTo>
                <a:lnTo>
                  <a:pt x="288062" y="1913369"/>
                </a:lnTo>
                <a:lnTo>
                  <a:pt x="269563" y="1960938"/>
                </a:lnTo>
                <a:lnTo>
                  <a:pt x="243135" y="2000580"/>
                </a:lnTo>
                <a:lnTo>
                  <a:pt x="229921" y="2011151"/>
                </a:lnTo>
                <a:lnTo>
                  <a:pt x="206136" y="2021722"/>
                </a:lnTo>
                <a:lnTo>
                  <a:pt x="190280" y="2021722"/>
                </a:lnTo>
                <a:lnTo>
                  <a:pt x="147995" y="2003223"/>
                </a:lnTo>
                <a:lnTo>
                  <a:pt x="105711" y="1971510"/>
                </a:lnTo>
                <a:lnTo>
                  <a:pt x="89854" y="1953010"/>
                </a:lnTo>
                <a:lnTo>
                  <a:pt x="63426" y="1886941"/>
                </a:lnTo>
                <a:lnTo>
                  <a:pt x="31713" y="1783873"/>
                </a:lnTo>
                <a:lnTo>
                  <a:pt x="7928" y="1686090"/>
                </a:lnTo>
                <a:lnTo>
                  <a:pt x="0" y="1620021"/>
                </a:lnTo>
                <a:lnTo>
                  <a:pt x="13214" y="1580379"/>
                </a:lnTo>
                <a:lnTo>
                  <a:pt x="31713" y="1527523"/>
                </a:lnTo>
                <a:lnTo>
                  <a:pt x="47570" y="1464097"/>
                </a:lnTo>
                <a:lnTo>
                  <a:pt x="58141" y="1384814"/>
                </a:lnTo>
                <a:lnTo>
                  <a:pt x="66069" y="1268532"/>
                </a:lnTo>
                <a:lnTo>
                  <a:pt x="66069" y="1065038"/>
                </a:lnTo>
                <a:lnTo>
                  <a:pt x="71355" y="832474"/>
                </a:lnTo>
                <a:lnTo>
                  <a:pt x="79283" y="53119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981A4313-03A5-9F4D-BAD0-9F2B54B6A6B6}"/>
              </a:ext>
            </a:extLst>
          </p:cNvPr>
          <p:cNvSpPr/>
          <p:nvPr/>
        </p:nvSpPr>
        <p:spPr>
          <a:xfrm>
            <a:off x="5295900" y="1419225"/>
            <a:ext cx="576263" cy="1581150"/>
          </a:xfrm>
          <a:custGeom>
            <a:avLst/>
            <a:gdLst>
              <a:gd name="connsiteX0" fmla="*/ 250031 w 576263"/>
              <a:gd name="connsiteY0" fmla="*/ 697706 h 1581150"/>
              <a:gd name="connsiteX1" fmla="*/ 252413 w 576263"/>
              <a:gd name="connsiteY1" fmla="*/ 461963 h 1581150"/>
              <a:gd name="connsiteX2" fmla="*/ 250031 w 576263"/>
              <a:gd name="connsiteY2" fmla="*/ 311944 h 1581150"/>
              <a:gd name="connsiteX3" fmla="*/ 247650 w 576263"/>
              <a:gd name="connsiteY3" fmla="*/ 292894 h 1581150"/>
              <a:gd name="connsiteX4" fmla="*/ 240506 w 576263"/>
              <a:gd name="connsiteY4" fmla="*/ 266700 h 1581150"/>
              <a:gd name="connsiteX5" fmla="*/ 223838 w 576263"/>
              <a:gd name="connsiteY5" fmla="*/ 230981 h 1581150"/>
              <a:gd name="connsiteX6" fmla="*/ 204788 w 576263"/>
              <a:gd name="connsiteY6" fmla="*/ 209550 h 1581150"/>
              <a:gd name="connsiteX7" fmla="*/ 173831 w 576263"/>
              <a:gd name="connsiteY7" fmla="*/ 176213 h 1581150"/>
              <a:gd name="connsiteX8" fmla="*/ 138113 w 576263"/>
              <a:gd name="connsiteY8" fmla="*/ 145256 h 1581150"/>
              <a:gd name="connsiteX9" fmla="*/ 95250 w 576263"/>
              <a:gd name="connsiteY9" fmla="*/ 116681 h 1581150"/>
              <a:gd name="connsiteX10" fmla="*/ 61913 w 576263"/>
              <a:gd name="connsiteY10" fmla="*/ 95250 h 1581150"/>
              <a:gd name="connsiteX11" fmla="*/ 30956 w 576263"/>
              <a:gd name="connsiteY11" fmla="*/ 71438 h 1581150"/>
              <a:gd name="connsiteX12" fmla="*/ 7144 w 576263"/>
              <a:gd name="connsiteY12" fmla="*/ 50006 h 1581150"/>
              <a:gd name="connsiteX13" fmla="*/ 0 w 576263"/>
              <a:gd name="connsiteY13" fmla="*/ 33338 h 1581150"/>
              <a:gd name="connsiteX14" fmla="*/ 0 w 576263"/>
              <a:gd name="connsiteY14" fmla="*/ 16669 h 1581150"/>
              <a:gd name="connsiteX15" fmla="*/ 14288 w 576263"/>
              <a:gd name="connsiteY15" fmla="*/ 4763 h 1581150"/>
              <a:gd name="connsiteX16" fmla="*/ 50006 w 576263"/>
              <a:gd name="connsiteY16" fmla="*/ 0 h 1581150"/>
              <a:gd name="connsiteX17" fmla="*/ 97631 w 576263"/>
              <a:gd name="connsiteY17" fmla="*/ 2381 h 1581150"/>
              <a:gd name="connsiteX18" fmla="*/ 147638 w 576263"/>
              <a:gd name="connsiteY18" fmla="*/ 7144 h 1581150"/>
              <a:gd name="connsiteX19" fmla="*/ 238125 w 576263"/>
              <a:gd name="connsiteY19" fmla="*/ 26194 h 1581150"/>
              <a:gd name="connsiteX20" fmla="*/ 314325 w 576263"/>
              <a:gd name="connsiteY20" fmla="*/ 50006 h 1581150"/>
              <a:gd name="connsiteX21" fmla="*/ 383381 w 576263"/>
              <a:gd name="connsiteY21" fmla="*/ 73819 h 1581150"/>
              <a:gd name="connsiteX22" fmla="*/ 431006 w 576263"/>
              <a:gd name="connsiteY22" fmla="*/ 97631 h 1581150"/>
              <a:gd name="connsiteX23" fmla="*/ 478631 w 576263"/>
              <a:gd name="connsiteY23" fmla="*/ 128588 h 1581150"/>
              <a:gd name="connsiteX24" fmla="*/ 514350 w 576263"/>
              <a:gd name="connsiteY24" fmla="*/ 154781 h 1581150"/>
              <a:gd name="connsiteX25" fmla="*/ 538163 w 576263"/>
              <a:gd name="connsiteY25" fmla="*/ 169069 h 1581150"/>
              <a:gd name="connsiteX26" fmla="*/ 552450 w 576263"/>
              <a:gd name="connsiteY26" fmla="*/ 183356 h 1581150"/>
              <a:gd name="connsiteX27" fmla="*/ 566738 w 576263"/>
              <a:gd name="connsiteY27" fmla="*/ 204788 h 1581150"/>
              <a:gd name="connsiteX28" fmla="*/ 573881 w 576263"/>
              <a:gd name="connsiteY28" fmla="*/ 223838 h 1581150"/>
              <a:gd name="connsiteX29" fmla="*/ 576263 w 576263"/>
              <a:gd name="connsiteY29" fmla="*/ 242888 h 1581150"/>
              <a:gd name="connsiteX30" fmla="*/ 576263 w 576263"/>
              <a:gd name="connsiteY30" fmla="*/ 271463 h 1581150"/>
              <a:gd name="connsiteX31" fmla="*/ 569119 w 576263"/>
              <a:gd name="connsiteY31" fmla="*/ 309563 h 1581150"/>
              <a:gd name="connsiteX32" fmla="*/ 552450 w 576263"/>
              <a:gd name="connsiteY32" fmla="*/ 350044 h 1581150"/>
              <a:gd name="connsiteX33" fmla="*/ 542925 w 576263"/>
              <a:gd name="connsiteY33" fmla="*/ 369094 h 1581150"/>
              <a:gd name="connsiteX34" fmla="*/ 538163 w 576263"/>
              <a:gd name="connsiteY34" fmla="*/ 397669 h 1581150"/>
              <a:gd name="connsiteX35" fmla="*/ 523875 w 576263"/>
              <a:gd name="connsiteY35" fmla="*/ 540544 h 1581150"/>
              <a:gd name="connsiteX36" fmla="*/ 507206 w 576263"/>
              <a:gd name="connsiteY36" fmla="*/ 700088 h 1581150"/>
              <a:gd name="connsiteX37" fmla="*/ 500063 w 576263"/>
              <a:gd name="connsiteY37" fmla="*/ 807244 h 1581150"/>
              <a:gd name="connsiteX38" fmla="*/ 497681 w 576263"/>
              <a:gd name="connsiteY38" fmla="*/ 976313 h 1581150"/>
              <a:gd name="connsiteX39" fmla="*/ 473869 w 576263"/>
              <a:gd name="connsiteY39" fmla="*/ 1533525 h 1581150"/>
              <a:gd name="connsiteX40" fmla="*/ 471488 w 576263"/>
              <a:gd name="connsiteY40" fmla="*/ 1564481 h 1581150"/>
              <a:gd name="connsiteX41" fmla="*/ 228600 w 576263"/>
              <a:gd name="connsiteY41" fmla="*/ 1581150 h 1581150"/>
              <a:gd name="connsiteX42" fmla="*/ 235744 w 576263"/>
              <a:gd name="connsiteY42" fmla="*/ 1409700 h 1581150"/>
              <a:gd name="connsiteX43" fmla="*/ 242888 w 576263"/>
              <a:gd name="connsiteY43" fmla="*/ 1240631 h 1581150"/>
              <a:gd name="connsiteX44" fmla="*/ 254794 w 576263"/>
              <a:gd name="connsiteY44" fmla="*/ 1012031 h 1581150"/>
              <a:gd name="connsiteX45" fmla="*/ 250031 w 576263"/>
              <a:gd name="connsiteY45" fmla="*/ 697706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76263" h="1581150">
                <a:moveTo>
                  <a:pt x="250031" y="697706"/>
                </a:moveTo>
                <a:lnTo>
                  <a:pt x="252413" y="461963"/>
                </a:lnTo>
                <a:lnTo>
                  <a:pt x="250031" y="311944"/>
                </a:lnTo>
                <a:lnTo>
                  <a:pt x="247650" y="292894"/>
                </a:lnTo>
                <a:lnTo>
                  <a:pt x="240506" y="266700"/>
                </a:lnTo>
                <a:lnTo>
                  <a:pt x="223838" y="230981"/>
                </a:lnTo>
                <a:lnTo>
                  <a:pt x="204788" y="209550"/>
                </a:lnTo>
                <a:lnTo>
                  <a:pt x="173831" y="176213"/>
                </a:lnTo>
                <a:lnTo>
                  <a:pt x="138113" y="145256"/>
                </a:lnTo>
                <a:lnTo>
                  <a:pt x="95250" y="116681"/>
                </a:lnTo>
                <a:lnTo>
                  <a:pt x="61913" y="95250"/>
                </a:lnTo>
                <a:lnTo>
                  <a:pt x="30956" y="71438"/>
                </a:lnTo>
                <a:lnTo>
                  <a:pt x="7144" y="50006"/>
                </a:lnTo>
                <a:lnTo>
                  <a:pt x="0" y="33338"/>
                </a:lnTo>
                <a:lnTo>
                  <a:pt x="0" y="16669"/>
                </a:lnTo>
                <a:lnTo>
                  <a:pt x="14288" y="4763"/>
                </a:lnTo>
                <a:lnTo>
                  <a:pt x="50006" y="0"/>
                </a:lnTo>
                <a:lnTo>
                  <a:pt x="97631" y="2381"/>
                </a:lnTo>
                <a:lnTo>
                  <a:pt x="147638" y="7144"/>
                </a:lnTo>
                <a:lnTo>
                  <a:pt x="238125" y="26194"/>
                </a:lnTo>
                <a:lnTo>
                  <a:pt x="314325" y="50006"/>
                </a:lnTo>
                <a:lnTo>
                  <a:pt x="383381" y="73819"/>
                </a:lnTo>
                <a:lnTo>
                  <a:pt x="431006" y="97631"/>
                </a:lnTo>
                <a:lnTo>
                  <a:pt x="478631" y="128588"/>
                </a:lnTo>
                <a:lnTo>
                  <a:pt x="514350" y="154781"/>
                </a:lnTo>
                <a:lnTo>
                  <a:pt x="538163" y="169069"/>
                </a:lnTo>
                <a:lnTo>
                  <a:pt x="552450" y="183356"/>
                </a:lnTo>
                <a:lnTo>
                  <a:pt x="566738" y="204788"/>
                </a:lnTo>
                <a:lnTo>
                  <a:pt x="573881" y="223838"/>
                </a:lnTo>
                <a:lnTo>
                  <a:pt x="576263" y="242888"/>
                </a:lnTo>
                <a:lnTo>
                  <a:pt x="576263" y="271463"/>
                </a:lnTo>
                <a:lnTo>
                  <a:pt x="569119" y="309563"/>
                </a:lnTo>
                <a:lnTo>
                  <a:pt x="552450" y="350044"/>
                </a:lnTo>
                <a:lnTo>
                  <a:pt x="542925" y="369094"/>
                </a:lnTo>
                <a:lnTo>
                  <a:pt x="538163" y="397669"/>
                </a:lnTo>
                <a:lnTo>
                  <a:pt x="523875" y="540544"/>
                </a:lnTo>
                <a:lnTo>
                  <a:pt x="507206" y="700088"/>
                </a:lnTo>
                <a:lnTo>
                  <a:pt x="500063" y="807244"/>
                </a:lnTo>
                <a:lnTo>
                  <a:pt x="497681" y="976313"/>
                </a:lnTo>
                <a:lnTo>
                  <a:pt x="473869" y="1533525"/>
                </a:lnTo>
                <a:lnTo>
                  <a:pt x="471488" y="1564481"/>
                </a:lnTo>
                <a:lnTo>
                  <a:pt x="228600" y="1581150"/>
                </a:lnTo>
                <a:lnTo>
                  <a:pt x="235744" y="1409700"/>
                </a:lnTo>
                <a:lnTo>
                  <a:pt x="242888" y="1240631"/>
                </a:lnTo>
                <a:lnTo>
                  <a:pt x="254794" y="1012031"/>
                </a:lnTo>
                <a:cubicBezTo>
                  <a:pt x="253206" y="915987"/>
                  <a:pt x="251619" y="819944"/>
                  <a:pt x="250031" y="6977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5C8F4C34-1A11-AE43-AFFB-09ACB66049AA}"/>
              </a:ext>
            </a:extLst>
          </p:cNvPr>
          <p:cNvSpPr/>
          <p:nvPr/>
        </p:nvSpPr>
        <p:spPr>
          <a:xfrm>
            <a:off x="4686300" y="2782888"/>
            <a:ext cx="2005013" cy="427037"/>
          </a:xfrm>
          <a:custGeom>
            <a:avLst/>
            <a:gdLst>
              <a:gd name="connsiteX0" fmla="*/ 573881 w 2005013"/>
              <a:gd name="connsiteY0" fmla="*/ 192882 h 426244"/>
              <a:gd name="connsiteX1" fmla="*/ 862013 w 2005013"/>
              <a:gd name="connsiteY1" fmla="*/ 150019 h 426244"/>
              <a:gd name="connsiteX2" fmla="*/ 1078706 w 2005013"/>
              <a:gd name="connsiteY2" fmla="*/ 109538 h 426244"/>
              <a:gd name="connsiteX3" fmla="*/ 1364456 w 2005013"/>
              <a:gd name="connsiteY3" fmla="*/ 66675 h 426244"/>
              <a:gd name="connsiteX4" fmla="*/ 1504950 w 2005013"/>
              <a:gd name="connsiteY4" fmla="*/ 47625 h 426244"/>
              <a:gd name="connsiteX5" fmla="*/ 1566863 w 2005013"/>
              <a:gd name="connsiteY5" fmla="*/ 40482 h 426244"/>
              <a:gd name="connsiteX6" fmla="*/ 1685925 w 2005013"/>
              <a:gd name="connsiteY6" fmla="*/ 7144 h 426244"/>
              <a:gd name="connsiteX7" fmla="*/ 1712119 w 2005013"/>
              <a:gd name="connsiteY7" fmla="*/ 0 h 426244"/>
              <a:gd name="connsiteX8" fmla="*/ 1750219 w 2005013"/>
              <a:gd name="connsiteY8" fmla="*/ 2382 h 426244"/>
              <a:gd name="connsiteX9" fmla="*/ 1816894 w 2005013"/>
              <a:gd name="connsiteY9" fmla="*/ 21432 h 426244"/>
              <a:gd name="connsiteX10" fmla="*/ 1866900 w 2005013"/>
              <a:gd name="connsiteY10" fmla="*/ 40482 h 426244"/>
              <a:gd name="connsiteX11" fmla="*/ 1905000 w 2005013"/>
              <a:gd name="connsiteY11" fmla="*/ 59532 h 426244"/>
              <a:gd name="connsiteX12" fmla="*/ 1926431 w 2005013"/>
              <a:gd name="connsiteY12" fmla="*/ 76200 h 426244"/>
              <a:gd name="connsiteX13" fmla="*/ 1947863 w 2005013"/>
              <a:gd name="connsiteY13" fmla="*/ 95250 h 426244"/>
              <a:gd name="connsiteX14" fmla="*/ 1971675 w 2005013"/>
              <a:gd name="connsiteY14" fmla="*/ 119063 h 426244"/>
              <a:gd name="connsiteX15" fmla="*/ 1990725 w 2005013"/>
              <a:gd name="connsiteY15" fmla="*/ 145257 h 426244"/>
              <a:gd name="connsiteX16" fmla="*/ 2000250 w 2005013"/>
              <a:gd name="connsiteY16" fmla="*/ 164307 h 426244"/>
              <a:gd name="connsiteX17" fmla="*/ 2005013 w 2005013"/>
              <a:gd name="connsiteY17" fmla="*/ 178594 h 426244"/>
              <a:gd name="connsiteX18" fmla="*/ 2005013 w 2005013"/>
              <a:gd name="connsiteY18" fmla="*/ 195263 h 426244"/>
              <a:gd name="connsiteX19" fmla="*/ 1993106 w 2005013"/>
              <a:gd name="connsiteY19" fmla="*/ 219075 h 426244"/>
              <a:gd name="connsiteX20" fmla="*/ 1964531 w 2005013"/>
              <a:gd name="connsiteY20" fmla="*/ 233363 h 426244"/>
              <a:gd name="connsiteX21" fmla="*/ 1893094 w 2005013"/>
              <a:gd name="connsiteY21" fmla="*/ 245269 h 426244"/>
              <a:gd name="connsiteX22" fmla="*/ 1807369 w 2005013"/>
              <a:gd name="connsiteY22" fmla="*/ 245269 h 426244"/>
              <a:gd name="connsiteX23" fmla="*/ 1659731 w 2005013"/>
              <a:gd name="connsiteY23" fmla="*/ 247650 h 426244"/>
              <a:gd name="connsiteX24" fmla="*/ 1478756 w 2005013"/>
              <a:gd name="connsiteY24" fmla="*/ 257175 h 426244"/>
              <a:gd name="connsiteX25" fmla="*/ 1288256 w 2005013"/>
              <a:gd name="connsiteY25" fmla="*/ 273844 h 426244"/>
              <a:gd name="connsiteX26" fmla="*/ 1095375 w 2005013"/>
              <a:gd name="connsiteY26" fmla="*/ 295275 h 426244"/>
              <a:gd name="connsiteX27" fmla="*/ 904875 w 2005013"/>
              <a:gd name="connsiteY27" fmla="*/ 328613 h 426244"/>
              <a:gd name="connsiteX28" fmla="*/ 735806 w 2005013"/>
              <a:gd name="connsiteY28" fmla="*/ 357188 h 426244"/>
              <a:gd name="connsiteX29" fmla="*/ 633413 w 2005013"/>
              <a:gd name="connsiteY29" fmla="*/ 381000 h 426244"/>
              <a:gd name="connsiteX30" fmla="*/ 521494 w 2005013"/>
              <a:gd name="connsiteY30" fmla="*/ 404813 h 426244"/>
              <a:gd name="connsiteX31" fmla="*/ 464344 w 2005013"/>
              <a:gd name="connsiteY31" fmla="*/ 421482 h 426244"/>
              <a:gd name="connsiteX32" fmla="*/ 426244 w 2005013"/>
              <a:gd name="connsiteY32" fmla="*/ 426244 h 426244"/>
              <a:gd name="connsiteX33" fmla="*/ 385763 w 2005013"/>
              <a:gd name="connsiteY33" fmla="*/ 423863 h 426244"/>
              <a:gd name="connsiteX34" fmla="*/ 326231 w 2005013"/>
              <a:gd name="connsiteY34" fmla="*/ 414338 h 426244"/>
              <a:gd name="connsiteX35" fmla="*/ 252413 w 2005013"/>
              <a:gd name="connsiteY35" fmla="*/ 388144 h 426244"/>
              <a:gd name="connsiteX36" fmla="*/ 166688 w 2005013"/>
              <a:gd name="connsiteY36" fmla="*/ 352425 h 426244"/>
              <a:gd name="connsiteX37" fmla="*/ 92869 w 2005013"/>
              <a:gd name="connsiteY37" fmla="*/ 307182 h 426244"/>
              <a:gd name="connsiteX38" fmla="*/ 40481 w 2005013"/>
              <a:gd name="connsiteY38" fmla="*/ 271463 h 426244"/>
              <a:gd name="connsiteX39" fmla="*/ 23813 w 2005013"/>
              <a:gd name="connsiteY39" fmla="*/ 257175 h 426244"/>
              <a:gd name="connsiteX40" fmla="*/ 7144 w 2005013"/>
              <a:gd name="connsiteY40" fmla="*/ 226219 h 426244"/>
              <a:gd name="connsiteX41" fmla="*/ 0 w 2005013"/>
              <a:gd name="connsiteY41" fmla="*/ 197644 h 426244"/>
              <a:gd name="connsiteX42" fmla="*/ 7144 w 2005013"/>
              <a:gd name="connsiteY42" fmla="*/ 178594 h 426244"/>
              <a:gd name="connsiteX43" fmla="*/ 26194 w 2005013"/>
              <a:gd name="connsiteY43" fmla="*/ 173832 h 426244"/>
              <a:gd name="connsiteX44" fmla="*/ 57150 w 2005013"/>
              <a:gd name="connsiteY44" fmla="*/ 183357 h 426244"/>
              <a:gd name="connsiteX45" fmla="*/ 123825 w 2005013"/>
              <a:gd name="connsiteY45" fmla="*/ 207169 h 426244"/>
              <a:gd name="connsiteX46" fmla="*/ 216694 w 2005013"/>
              <a:gd name="connsiteY46" fmla="*/ 226219 h 426244"/>
              <a:gd name="connsiteX47" fmla="*/ 295275 w 2005013"/>
              <a:gd name="connsiteY47" fmla="*/ 230982 h 426244"/>
              <a:gd name="connsiteX48" fmla="*/ 388144 w 2005013"/>
              <a:gd name="connsiteY48" fmla="*/ 221457 h 426244"/>
              <a:gd name="connsiteX49" fmla="*/ 573881 w 2005013"/>
              <a:gd name="connsiteY49" fmla="*/ 192882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05013" h="426244">
                <a:moveTo>
                  <a:pt x="573881" y="192882"/>
                </a:moveTo>
                <a:lnTo>
                  <a:pt x="862013" y="150019"/>
                </a:lnTo>
                <a:lnTo>
                  <a:pt x="1078706" y="109538"/>
                </a:lnTo>
                <a:lnTo>
                  <a:pt x="1364456" y="66675"/>
                </a:lnTo>
                <a:lnTo>
                  <a:pt x="1504950" y="47625"/>
                </a:lnTo>
                <a:lnTo>
                  <a:pt x="1566863" y="40482"/>
                </a:lnTo>
                <a:lnTo>
                  <a:pt x="1685925" y="7144"/>
                </a:lnTo>
                <a:lnTo>
                  <a:pt x="1712119" y="0"/>
                </a:lnTo>
                <a:lnTo>
                  <a:pt x="1750219" y="2382"/>
                </a:lnTo>
                <a:lnTo>
                  <a:pt x="1816894" y="21432"/>
                </a:lnTo>
                <a:lnTo>
                  <a:pt x="1866900" y="40482"/>
                </a:lnTo>
                <a:lnTo>
                  <a:pt x="1905000" y="59532"/>
                </a:lnTo>
                <a:lnTo>
                  <a:pt x="1926431" y="76200"/>
                </a:lnTo>
                <a:lnTo>
                  <a:pt x="1947863" y="95250"/>
                </a:lnTo>
                <a:lnTo>
                  <a:pt x="1971675" y="119063"/>
                </a:lnTo>
                <a:lnTo>
                  <a:pt x="1990725" y="145257"/>
                </a:lnTo>
                <a:lnTo>
                  <a:pt x="2000250" y="164307"/>
                </a:lnTo>
                <a:lnTo>
                  <a:pt x="2005013" y="178594"/>
                </a:lnTo>
                <a:lnTo>
                  <a:pt x="2005013" y="195263"/>
                </a:lnTo>
                <a:lnTo>
                  <a:pt x="1993106" y="219075"/>
                </a:lnTo>
                <a:lnTo>
                  <a:pt x="1964531" y="233363"/>
                </a:lnTo>
                <a:lnTo>
                  <a:pt x="1893094" y="245269"/>
                </a:lnTo>
                <a:lnTo>
                  <a:pt x="1807369" y="245269"/>
                </a:lnTo>
                <a:lnTo>
                  <a:pt x="1659731" y="247650"/>
                </a:lnTo>
                <a:lnTo>
                  <a:pt x="1478756" y="257175"/>
                </a:lnTo>
                <a:lnTo>
                  <a:pt x="1288256" y="273844"/>
                </a:lnTo>
                <a:lnTo>
                  <a:pt x="1095375" y="295275"/>
                </a:lnTo>
                <a:lnTo>
                  <a:pt x="904875" y="328613"/>
                </a:lnTo>
                <a:lnTo>
                  <a:pt x="735806" y="357188"/>
                </a:lnTo>
                <a:lnTo>
                  <a:pt x="633413" y="381000"/>
                </a:lnTo>
                <a:lnTo>
                  <a:pt x="521494" y="404813"/>
                </a:lnTo>
                <a:lnTo>
                  <a:pt x="464344" y="421482"/>
                </a:lnTo>
                <a:lnTo>
                  <a:pt x="426244" y="426244"/>
                </a:lnTo>
                <a:lnTo>
                  <a:pt x="385763" y="423863"/>
                </a:lnTo>
                <a:lnTo>
                  <a:pt x="326231" y="414338"/>
                </a:lnTo>
                <a:lnTo>
                  <a:pt x="252413" y="388144"/>
                </a:lnTo>
                <a:lnTo>
                  <a:pt x="166688" y="352425"/>
                </a:lnTo>
                <a:lnTo>
                  <a:pt x="92869" y="307182"/>
                </a:lnTo>
                <a:lnTo>
                  <a:pt x="40481" y="271463"/>
                </a:lnTo>
                <a:lnTo>
                  <a:pt x="23813" y="257175"/>
                </a:lnTo>
                <a:lnTo>
                  <a:pt x="7144" y="226219"/>
                </a:lnTo>
                <a:lnTo>
                  <a:pt x="0" y="197644"/>
                </a:lnTo>
                <a:lnTo>
                  <a:pt x="7144" y="178594"/>
                </a:lnTo>
                <a:lnTo>
                  <a:pt x="26194" y="173832"/>
                </a:lnTo>
                <a:lnTo>
                  <a:pt x="57150" y="183357"/>
                </a:lnTo>
                <a:lnTo>
                  <a:pt x="123825" y="207169"/>
                </a:lnTo>
                <a:lnTo>
                  <a:pt x="216694" y="226219"/>
                </a:lnTo>
                <a:lnTo>
                  <a:pt x="295275" y="230982"/>
                </a:lnTo>
                <a:lnTo>
                  <a:pt x="388144" y="221457"/>
                </a:lnTo>
                <a:lnTo>
                  <a:pt x="573881" y="1928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2C9D5C42-23BC-4444-A6FA-28C03060BFB1}"/>
              </a:ext>
            </a:extLst>
          </p:cNvPr>
          <p:cNvSpPr/>
          <p:nvPr/>
        </p:nvSpPr>
        <p:spPr>
          <a:xfrm>
            <a:off x="4752975" y="3275013"/>
            <a:ext cx="2543175" cy="457200"/>
          </a:xfrm>
          <a:custGeom>
            <a:avLst/>
            <a:gdLst>
              <a:gd name="connsiteX0" fmla="*/ 666750 w 2543175"/>
              <a:gd name="connsiteY0" fmla="*/ 250031 h 457200"/>
              <a:gd name="connsiteX1" fmla="*/ 528638 w 2543175"/>
              <a:gd name="connsiteY1" fmla="*/ 264319 h 457200"/>
              <a:gd name="connsiteX2" fmla="*/ 381000 w 2543175"/>
              <a:gd name="connsiteY2" fmla="*/ 273844 h 457200"/>
              <a:gd name="connsiteX3" fmla="*/ 166688 w 2543175"/>
              <a:gd name="connsiteY3" fmla="*/ 285750 h 457200"/>
              <a:gd name="connsiteX4" fmla="*/ 0 w 2543175"/>
              <a:gd name="connsiteY4" fmla="*/ 290512 h 457200"/>
              <a:gd name="connsiteX5" fmla="*/ 7144 w 2543175"/>
              <a:gd name="connsiteY5" fmla="*/ 447675 h 457200"/>
              <a:gd name="connsiteX6" fmla="*/ 252413 w 2543175"/>
              <a:gd name="connsiteY6" fmla="*/ 435769 h 457200"/>
              <a:gd name="connsiteX7" fmla="*/ 466725 w 2543175"/>
              <a:gd name="connsiteY7" fmla="*/ 423862 h 457200"/>
              <a:gd name="connsiteX8" fmla="*/ 709613 w 2543175"/>
              <a:gd name="connsiteY8" fmla="*/ 402431 h 457200"/>
              <a:gd name="connsiteX9" fmla="*/ 940594 w 2543175"/>
              <a:gd name="connsiteY9" fmla="*/ 381000 h 457200"/>
              <a:gd name="connsiteX10" fmla="*/ 1247775 w 2543175"/>
              <a:gd name="connsiteY10" fmla="*/ 345281 h 457200"/>
              <a:gd name="connsiteX11" fmla="*/ 1552575 w 2543175"/>
              <a:gd name="connsiteY11" fmla="*/ 302419 h 457200"/>
              <a:gd name="connsiteX12" fmla="*/ 1888331 w 2543175"/>
              <a:gd name="connsiteY12" fmla="*/ 242887 h 457200"/>
              <a:gd name="connsiteX13" fmla="*/ 1993106 w 2543175"/>
              <a:gd name="connsiteY13" fmla="*/ 223837 h 457200"/>
              <a:gd name="connsiteX14" fmla="*/ 2014538 w 2543175"/>
              <a:gd name="connsiteY14" fmla="*/ 226219 h 457200"/>
              <a:gd name="connsiteX15" fmla="*/ 2031206 w 2543175"/>
              <a:gd name="connsiteY15" fmla="*/ 233362 h 457200"/>
              <a:gd name="connsiteX16" fmla="*/ 2057400 w 2543175"/>
              <a:gd name="connsiteY16" fmla="*/ 252412 h 457200"/>
              <a:gd name="connsiteX17" fmla="*/ 2074069 w 2543175"/>
              <a:gd name="connsiteY17" fmla="*/ 269081 h 457200"/>
              <a:gd name="connsiteX18" fmla="*/ 2505075 w 2543175"/>
              <a:gd name="connsiteY18" fmla="*/ 457200 h 457200"/>
              <a:gd name="connsiteX19" fmla="*/ 2521744 w 2543175"/>
              <a:gd name="connsiteY19" fmla="*/ 447675 h 457200"/>
              <a:gd name="connsiteX20" fmla="*/ 2531269 w 2543175"/>
              <a:gd name="connsiteY20" fmla="*/ 438150 h 457200"/>
              <a:gd name="connsiteX21" fmla="*/ 2538413 w 2543175"/>
              <a:gd name="connsiteY21" fmla="*/ 421481 h 457200"/>
              <a:gd name="connsiteX22" fmla="*/ 2543175 w 2543175"/>
              <a:gd name="connsiteY22" fmla="*/ 404812 h 457200"/>
              <a:gd name="connsiteX23" fmla="*/ 2540794 w 2543175"/>
              <a:gd name="connsiteY23" fmla="*/ 376237 h 457200"/>
              <a:gd name="connsiteX24" fmla="*/ 2531269 w 2543175"/>
              <a:gd name="connsiteY24" fmla="*/ 350044 h 457200"/>
              <a:gd name="connsiteX25" fmla="*/ 2507456 w 2543175"/>
              <a:gd name="connsiteY25" fmla="*/ 309562 h 457200"/>
              <a:gd name="connsiteX26" fmla="*/ 2469356 w 2543175"/>
              <a:gd name="connsiteY26" fmla="*/ 264319 h 457200"/>
              <a:gd name="connsiteX27" fmla="*/ 2412206 w 2543175"/>
              <a:gd name="connsiteY27" fmla="*/ 209550 h 457200"/>
              <a:gd name="connsiteX28" fmla="*/ 2343150 w 2543175"/>
              <a:gd name="connsiteY28" fmla="*/ 147637 h 457200"/>
              <a:gd name="connsiteX29" fmla="*/ 2274094 w 2543175"/>
              <a:gd name="connsiteY29" fmla="*/ 88106 h 457200"/>
              <a:gd name="connsiteX30" fmla="*/ 2183606 w 2543175"/>
              <a:gd name="connsiteY30" fmla="*/ 14287 h 457200"/>
              <a:gd name="connsiteX31" fmla="*/ 2162175 w 2543175"/>
              <a:gd name="connsiteY31" fmla="*/ 0 h 457200"/>
              <a:gd name="connsiteX32" fmla="*/ 2145506 w 2543175"/>
              <a:gd name="connsiteY32" fmla="*/ 0 h 457200"/>
              <a:gd name="connsiteX33" fmla="*/ 2112169 w 2543175"/>
              <a:gd name="connsiteY33" fmla="*/ 4762 h 457200"/>
              <a:gd name="connsiteX34" fmla="*/ 2035969 w 2543175"/>
              <a:gd name="connsiteY34" fmla="*/ 35719 h 457200"/>
              <a:gd name="connsiteX35" fmla="*/ 2007394 w 2543175"/>
              <a:gd name="connsiteY35" fmla="*/ 45244 h 457200"/>
              <a:gd name="connsiteX36" fmla="*/ 1907381 w 2543175"/>
              <a:gd name="connsiteY36" fmla="*/ 66675 h 457200"/>
              <a:gd name="connsiteX37" fmla="*/ 1638300 w 2543175"/>
              <a:gd name="connsiteY37" fmla="*/ 116681 h 457200"/>
              <a:gd name="connsiteX38" fmla="*/ 1502569 w 2543175"/>
              <a:gd name="connsiteY38" fmla="*/ 140494 h 457200"/>
              <a:gd name="connsiteX39" fmla="*/ 1366838 w 2543175"/>
              <a:gd name="connsiteY39" fmla="*/ 161925 h 457200"/>
              <a:gd name="connsiteX40" fmla="*/ 1202531 w 2543175"/>
              <a:gd name="connsiteY40" fmla="*/ 185737 h 457200"/>
              <a:gd name="connsiteX41" fmla="*/ 1057275 w 2543175"/>
              <a:gd name="connsiteY41" fmla="*/ 204787 h 457200"/>
              <a:gd name="connsiteX42" fmla="*/ 869156 w 2543175"/>
              <a:gd name="connsiteY42" fmla="*/ 228600 h 457200"/>
              <a:gd name="connsiteX43" fmla="*/ 666750 w 2543175"/>
              <a:gd name="connsiteY43" fmla="*/ 250031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543175" h="457200">
                <a:moveTo>
                  <a:pt x="666750" y="250031"/>
                </a:moveTo>
                <a:lnTo>
                  <a:pt x="528638" y="264319"/>
                </a:lnTo>
                <a:lnTo>
                  <a:pt x="381000" y="273844"/>
                </a:lnTo>
                <a:lnTo>
                  <a:pt x="166688" y="285750"/>
                </a:lnTo>
                <a:lnTo>
                  <a:pt x="0" y="290512"/>
                </a:lnTo>
                <a:lnTo>
                  <a:pt x="7144" y="447675"/>
                </a:lnTo>
                <a:lnTo>
                  <a:pt x="252413" y="435769"/>
                </a:lnTo>
                <a:lnTo>
                  <a:pt x="466725" y="423862"/>
                </a:lnTo>
                <a:lnTo>
                  <a:pt x="709613" y="402431"/>
                </a:lnTo>
                <a:lnTo>
                  <a:pt x="940594" y="381000"/>
                </a:lnTo>
                <a:lnTo>
                  <a:pt x="1247775" y="345281"/>
                </a:lnTo>
                <a:lnTo>
                  <a:pt x="1552575" y="302419"/>
                </a:lnTo>
                <a:lnTo>
                  <a:pt x="1888331" y="242887"/>
                </a:lnTo>
                <a:lnTo>
                  <a:pt x="1993106" y="223837"/>
                </a:lnTo>
                <a:lnTo>
                  <a:pt x="2014538" y="226219"/>
                </a:lnTo>
                <a:lnTo>
                  <a:pt x="2031206" y="233362"/>
                </a:lnTo>
                <a:lnTo>
                  <a:pt x="2057400" y="252412"/>
                </a:lnTo>
                <a:lnTo>
                  <a:pt x="2074069" y="269081"/>
                </a:lnTo>
                <a:lnTo>
                  <a:pt x="2505075" y="457200"/>
                </a:lnTo>
                <a:lnTo>
                  <a:pt x="2521744" y="447675"/>
                </a:lnTo>
                <a:lnTo>
                  <a:pt x="2531269" y="438150"/>
                </a:lnTo>
                <a:lnTo>
                  <a:pt x="2538413" y="421481"/>
                </a:lnTo>
                <a:lnTo>
                  <a:pt x="2543175" y="404812"/>
                </a:lnTo>
                <a:lnTo>
                  <a:pt x="2540794" y="376237"/>
                </a:lnTo>
                <a:lnTo>
                  <a:pt x="2531269" y="350044"/>
                </a:lnTo>
                <a:lnTo>
                  <a:pt x="2507456" y="309562"/>
                </a:lnTo>
                <a:lnTo>
                  <a:pt x="2469356" y="264319"/>
                </a:lnTo>
                <a:lnTo>
                  <a:pt x="2412206" y="209550"/>
                </a:lnTo>
                <a:lnTo>
                  <a:pt x="2343150" y="147637"/>
                </a:lnTo>
                <a:lnTo>
                  <a:pt x="2274094" y="88106"/>
                </a:lnTo>
                <a:lnTo>
                  <a:pt x="2183606" y="14287"/>
                </a:lnTo>
                <a:lnTo>
                  <a:pt x="2162175" y="0"/>
                </a:lnTo>
                <a:lnTo>
                  <a:pt x="2145506" y="0"/>
                </a:lnTo>
                <a:lnTo>
                  <a:pt x="2112169" y="4762"/>
                </a:lnTo>
                <a:lnTo>
                  <a:pt x="2035969" y="35719"/>
                </a:lnTo>
                <a:lnTo>
                  <a:pt x="2007394" y="45244"/>
                </a:lnTo>
                <a:lnTo>
                  <a:pt x="1907381" y="66675"/>
                </a:lnTo>
                <a:lnTo>
                  <a:pt x="1638300" y="116681"/>
                </a:lnTo>
                <a:lnTo>
                  <a:pt x="1502569" y="140494"/>
                </a:lnTo>
                <a:lnTo>
                  <a:pt x="1366838" y="161925"/>
                </a:lnTo>
                <a:lnTo>
                  <a:pt x="1202531" y="185737"/>
                </a:lnTo>
                <a:lnTo>
                  <a:pt x="1057275" y="204787"/>
                </a:lnTo>
                <a:lnTo>
                  <a:pt x="869156" y="228600"/>
                </a:lnTo>
                <a:lnTo>
                  <a:pt x="666750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BCDC5AE8-17F8-ED4D-ACD7-7F1BEC8A9DDF}"/>
              </a:ext>
            </a:extLst>
          </p:cNvPr>
          <p:cNvSpPr/>
          <p:nvPr/>
        </p:nvSpPr>
        <p:spPr>
          <a:xfrm>
            <a:off x="6448425" y="3509963"/>
            <a:ext cx="842963" cy="581025"/>
          </a:xfrm>
          <a:custGeom>
            <a:avLst/>
            <a:gdLst>
              <a:gd name="connsiteX0" fmla="*/ 238125 w 842963"/>
              <a:gd name="connsiteY0" fmla="*/ 278606 h 581025"/>
              <a:gd name="connsiteX1" fmla="*/ 311944 w 842963"/>
              <a:gd name="connsiteY1" fmla="*/ 183356 h 581025"/>
              <a:gd name="connsiteX2" fmla="*/ 357188 w 842963"/>
              <a:gd name="connsiteY2" fmla="*/ 121443 h 581025"/>
              <a:gd name="connsiteX3" fmla="*/ 373856 w 842963"/>
              <a:gd name="connsiteY3" fmla="*/ 95250 h 581025"/>
              <a:gd name="connsiteX4" fmla="*/ 381000 w 842963"/>
              <a:gd name="connsiteY4" fmla="*/ 78581 h 581025"/>
              <a:gd name="connsiteX5" fmla="*/ 385763 w 842963"/>
              <a:gd name="connsiteY5" fmla="*/ 57150 h 581025"/>
              <a:gd name="connsiteX6" fmla="*/ 383381 w 842963"/>
              <a:gd name="connsiteY6" fmla="*/ 38100 h 581025"/>
              <a:gd name="connsiteX7" fmla="*/ 378619 w 842963"/>
              <a:gd name="connsiteY7" fmla="*/ 33337 h 581025"/>
              <a:gd name="connsiteX8" fmla="*/ 342900 w 842963"/>
              <a:gd name="connsiteY8" fmla="*/ 0 h 581025"/>
              <a:gd name="connsiteX9" fmla="*/ 842963 w 842963"/>
              <a:gd name="connsiteY9" fmla="*/ 173831 h 581025"/>
              <a:gd name="connsiteX10" fmla="*/ 833438 w 842963"/>
              <a:gd name="connsiteY10" fmla="*/ 202406 h 581025"/>
              <a:gd name="connsiteX11" fmla="*/ 809625 w 842963"/>
              <a:gd name="connsiteY11" fmla="*/ 221456 h 581025"/>
              <a:gd name="connsiteX12" fmla="*/ 785813 w 842963"/>
              <a:gd name="connsiteY12" fmla="*/ 233362 h 581025"/>
              <a:gd name="connsiteX13" fmla="*/ 750094 w 842963"/>
              <a:gd name="connsiteY13" fmla="*/ 245268 h 581025"/>
              <a:gd name="connsiteX14" fmla="*/ 711994 w 842963"/>
              <a:gd name="connsiteY14" fmla="*/ 252412 h 581025"/>
              <a:gd name="connsiteX15" fmla="*/ 664369 w 842963"/>
              <a:gd name="connsiteY15" fmla="*/ 254793 h 581025"/>
              <a:gd name="connsiteX16" fmla="*/ 626269 w 842963"/>
              <a:gd name="connsiteY16" fmla="*/ 257175 h 581025"/>
              <a:gd name="connsiteX17" fmla="*/ 602456 w 842963"/>
              <a:gd name="connsiteY17" fmla="*/ 259556 h 581025"/>
              <a:gd name="connsiteX18" fmla="*/ 550069 w 842963"/>
              <a:gd name="connsiteY18" fmla="*/ 278606 h 581025"/>
              <a:gd name="connsiteX19" fmla="*/ 469106 w 842963"/>
              <a:gd name="connsiteY19" fmla="*/ 316706 h 581025"/>
              <a:gd name="connsiteX20" fmla="*/ 381000 w 842963"/>
              <a:gd name="connsiteY20" fmla="*/ 366712 h 581025"/>
              <a:gd name="connsiteX21" fmla="*/ 292894 w 842963"/>
              <a:gd name="connsiteY21" fmla="*/ 416718 h 581025"/>
              <a:gd name="connsiteX22" fmla="*/ 147638 w 842963"/>
              <a:gd name="connsiteY22" fmla="*/ 509587 h 581025"/>
              <a:gd name="connsiteX23" fmla="*/ 54769 w 842963"/>
              <a:gd name="connsiteY23" fmla="*/ 573881 h 581025"/>
              <a:gd name="connsiteX24" fmla="*/ 26194 w 842963"/>
              <a:gd name="connsiteY24" fmla="*/ 581025 h 581025"/>
              <a:gd name="connsiteX25" fmla="*/ 16669 w 842963"/>
              <a:gd name="connsiteY25" fmla="*/ 581025 h 581025"/>
              <a:gd name="connsiteX26" fmla="*/ 4763 w 842963"/>
              <a:gd name="connsiteY26" fmla="*/ 571500 h 581025"/>
              <a:gd name="connsiteX27" fmla="*/ 0 w 842963"/>
              <a:gd name="connsiteY27" fmla="*/ 557212 h 581025"/>
              <a:gd name="connsiteX28" fmla="*/ 4763 w 842963"/>
              <a:gd name="connsiteY28" fmla="*/ 535781 h 581025"/>
              <a:gd name="connsiteX29" fmla="*/ 21431 w 842963"/>
              <a:gd name="connsiteY29" fmla="*/ 511968 h 581025"/>
              <a:gd name="connsiteX30" fmla="*/ 90488 w 842963"/>
              <a:gd name="connsiteY30" fmla="*/ 440531 h 581025"/>
              <a:gd name="connsiteX31" fmla="*/ 200025 w 842963"/>
              <a:gd name="connsiteY31" fmla="*/ 323850 h 581025"/>
              <a:gd name="connsiteX32" fmla="*/ 238125 w 842963"/>
              <a:gd name="connsiteY32" fmla="*/ 278606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42963" h="581025">
                <a:moveTo>
                  <a:pt x="238125" y="278606"/>
                </a:moveTo>
                <a:lnTo>
                  <a:pt x="311944" y="183356"/>
                </a:lnTo>
                <a:lnTo>
                  <a:pt x="357188" y="121443"/>
                </a:lnTo>
                <a:lnTo>
                  <a:pt x="373856" y="95250"/>
                </a:lnTo>
                <a:lnTo>
                  <a:pt x="381000" y="78581"/>
                </a:lnTo>
                <a:lnTo>
                  <a:pt x="385763" y="57150"/>
                </a:lnTo>
                <a:lnTo>
                  <a:pt x="383381" y="38100"/>
                </a:lnTo>
                <a:lnTo>
                  <a:pt x="378619" y="33337"/>
                </a:lnTo>
                <a:lnTo>
                  <a:pt x="342900" y="0"/>
                </a:lnTo>
                <a:lnTo>
                  <a:pt x="842963" y="173831"/>
                </a:lnTo>
                <a:lnTo>
                  <a:pt x="833438" y="202406"/>
                </a:lnTo>
                <a:lnTo>
                  <a:pt x="809625" y="221456"/>
                </a:lnTo>
                <a:lnTo>
                  <a:pt x="785813" y="233362"/>
                </a:lnTo>
                <a:lnTo>
                  <a:pt x="750094" y="245268"/>
                </a:lnTo>
                <a:lnTo>
                  <a:pt x="711994" y="252412"/>
                </a:lnTo>
                <a:lnTo>
                  <a:pt x="664369" y="254793"/>
                </a:lnTo>
                <a:lnTo>
                  <a:pt x="626269" y="257175"/>
                </a:lnTo>
                <a:lnTo>
                  <a:pt x="602456" y="259556"/>
                </a:lnTo>
                <a:lnTo>
                  <a:pt x="550069" y="278606"/>
                </a:lnTo>
                <a:lnTo>
                  <a:pt x="469106" y="316706"/>
                </a:lnTo>
                <a:lnTo>
                  <a:pt x="381000" y="366712"/>
                </a:lnTo>
                <a:lnTo>
                  <a:pt x="292894" y="416718"/>
                </a:lnTo>
                <a:lnTo>
                  <a:pt x="147638" y="509587"/>
                </a:lnTo>
                <a:lnTo>
                  <a:pt x="54769" y="573881"/>
                </a:lnTo>
                <a:lnTo>
                  <a:pt x="26194" y="581025"/>
                </a:lnTo>
                <a:lnTo>
                  <a:pt x="16669" y="581025"/>
                </a:lnTo>
                <a:lnTo>
                  <a:pt x="4763" y="571500"/>
                </a:lnTo>
                <a:lnTo>
                  <a:pt x="0" y="557212"/>
                </a:lnTo>
                <a:lnTo>
                  <a:pt x="4763" y="535781"/>
                </a:lnTo>
                <a:lnTo>
                  <a:pt x="21431" y="511968"/>
                </a:lnTo>
                <a:lnTo>
                  <a:pt x="90488" y="440531"/>
                </a:lnTo>
                <a:lnTo>
                  <a:pt x="200025" y="323850"/>
                </a:lnTo>
                <a:lnTo>
                  <a:pt x="238125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6465A094-EBB8-8C46-B1E8-02FCCF005D0A}"/>
              </a:ext>
            </a:extLst>
          </p:cNvPr>
          <p:cNvSpPr/>
          <p:nvPr/>
        </p:nvSpPr>
        <p:spPr>
          <a:xfrm>
            <a:off x="6767513" y="4678363"/>
            <a:ext cx="673100" cy="968375"/>
          </a:xfrm>
          <a:custGeom>
            <a:avLst/>
            <a:gdLst>
              <a:gd name="connsiteX0" fmla="*/ 338137 w 673893"/>
              <a:gd name="connsiteY0" fmla="*/ 357188 h 966788"/>
              <a:gd name="connsiteX1" fmla="*/ 304800 w 673893"/>
              <a:gd name="connsiteY1" fmla="*/ 564357 h 966788"/>
              <a:gd name="connsiteX2" fmla="*/ 283368 w 673893"/>
              <a:gd name="connsiteY2" fmla="*/ 692944 h 966788"/>
              <a:gd name="connsiteX3" fmla="*/ 271462 w 673893"/>
              <a:gd name="connsiteY3" fmla="*/ 745332 h 966788"/>
              <a:gd name="connsiteX4" fmla="*/ 257175 w 673893"/>
              <a:gd name="connsiteY4" fmla="*/ 783432 h 966788"/>
              <a:gd name="connsiteX5" fmla="*/ 233362 w 673893"/>
              <a:gd name="connsiteY5" fmla="*/ 821532 h 966788"/>
              <a:gd name="connsiteX6" fmla="*/ 209550 w 673893"/>
              <a:gd name="connsiteY6" fmla="*/ 850107 h 966788"/>
              <a:gd name="connsiteX7" fmla="*/ 173831 w 673893"/>
              <a:gd name="connsiteY7" fmla="*/ 876300 h 966788"/>
              <a:gd name="connsiteX8" fmla="*/ 135731 w 673893"/>
              <a:gd name="connsiteY8" fmla="*/ 892969 h 966788"/>
              <a:gd name="connsiteX9" fmla="*/ 97631 w 673893"/>
              <a:gd name="connsiteY9" fmla="*/ 900113 h 966788"/>
              <a:gd name="connsiteX10" fmla="*/ 0 w 673893"/>
              <a:gd name="connsiteY10" fmla="*/ 912019 h 966788"/>
              <a:gd name="connsiteX11" fmla="*/ 673893 w 673893"/>
              <a:gd name="connsiteY11" fmla="*/ 966788 h 966788"/>
              <a:gd name="connsiteX12" fmla="*/ 673893 w 673893"/>
              <a:gd name="connsiteY12" fmla="*/ 942975 h 966788"/>
              <a:gd name="connsiteX13" fmla="*/ 664368 w 673893"/>
              <a:gd name="connsiteY13" fmla="*/ 907257 h 966788"/>
              <a:gd name="connsiteX14" fmla="*/ 631031 w 673893"/>
              <a:gd name="connsiteY14" fmla="*/ 876300 h 966788"/>
              <a:gd name="connsiteX15" fmla="*/ 604837 w 673893"/>
              <a:gd name="connsiteY15" fmla="*/ 854869 h 966788"/>
              <a:gd name="connsiteX16" fmla="*/ 569118 w 673893"/>
              <a:gd name="connsiteY16" fmla="*/ 821532 h 966788"/>
              <a:gd name="connsiteX17" fmla="*/ 538162 w 673893"/>
              <a:gd name="connsiteY17" fmla="*/ 783432 h 966788"/>
              <a:gd name="connsiteX18" fmla="*/ 521493 w 673893"/>
              <a:gd name="connsiteY18" fmla="*/ 752475 h 966788"/>
              <a:gd name="connsiteX19" fmla="*/ 502443 w 673893"/>
              <a:gd name="connsiteY19" fmla="*/ 709613 h 966788"/>
              <a:gd name="connsiteX20" fmla="*/ 495300 w 673893"/>
              <a:gd name="connsiteY20" fmla="*/ 635794 h 966788"/>
              <a:gd name="connsiteX21" fmla="*/ 461962 w 673893"/>
              <a:gd name="connsiteY21" fmla="*/ 142875 h 966788"/>
              <a:gd name="connsiteX22" fmla="*/ 454818 w 673893"/>
              <a:gd name="connsiteY22" fmla="*/ 52388 h 966788"/>
              <a:gd name="connsiteX23" fmla="*/ 445293 w 673893"/>
              <a:gd name="connsiteY23" fmla="*/ 21432 h 966788"/>
              <a:gd name="connsiteX24" fmla="*/ 433387 w 673893"/>
              <a:gd name="connsiteY24" fmla="*/ 9525 h 966788"/>
              <a:gd name="connsiteX25" fmla="*/ 416718 w 673893"/>
              <a:gd name="connsiteY25" fmla="*/ 0 h 966788"/>
              <a:gd name="connsiteX26" fmla="*/ 404812 w 673893"/>
              <a:gd name="connsiteY26" fmla="*/ 2382 h 966788"/>
              <a:gd name="connsiteX27" fmla="*/ 395287 w 673893"/>
              <a:gd name="connsiteY27" fmla="*/ 14288 h 966788"/>
              <a:gd name="connsiteX28" fmla="*/ 383381 w 673893"/>
              <a:gd name="connsiteY28" fmla="*/ 50007 h 966788"/>
              <a:gd name="connsiteX29" fmla="*/ 373856 w 673893"/>
              <a:gd name="connsiteY29" fmla="*/ 116682 h 966788"/>
              <a:gd name="connsiteX30" fmla="*/ 338137 w 673893"/>
              <a:gd name="connsiteY30" fmla="*/ 357188 h 96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3893" h="966788">
                <a:moveTo>
                  <a:pt x="338137" y="357188"/>
                </a:moveTo>
                <a:lnTo>
                  <a:pt x="304800" y="564357"/>
                </a:lnTo>
                <a:lnTo>
                  <a:pt x="283368" y="692944"/>
                </a:lnTo>
                <a:lnTo>
                  <a:pt x="271462" y="745332"/>
                </a:lnTo>
                <a:lnTo>
                  <a:pt x="257175" y="783432"/>
                </a:lnTo>
                <a:lnTo>
                  <a:pt x="233362" y="821532"/>
                </a:lnTo>
                <a:lnTo>
                  <a:pt x="209550" y="850107"/>
                </a:lnTo>
                <a:lnTo>
                  <a:pt x="173831" y="876300"/>
                </a:lnTo>
                <a:lnTo>
                  <a:pt x="135731" y="892969"/>
                </a:lnTo>
                <a:lnTo>
                  <a:pt x="97631" y="900113"/>
                </a:lnTo>
                <a:lnTo>
                  <a:pt x="0" y="912019"/>
                </a:lnTo>
                <a:lnTo>
                  <a:pt x="673893" y="966788"/>
                </a:lnTo>
                <a:lnTo>
                  <a:pt x="673893" y="942975"/>
                </a:lnTo>
                <a:lnTo>
                  <a:pt x="664368" y="907257"/>
                </a:lnTo>
                <a:lnTo>
                  <a:pt x="631031" y="876300"/>
                </a:lnTo>
                <a:lnTo>
                  <a:pt x="604837" y="854869"/>
                </a:lnTo>
                <a:lnTo>
                  <a:pt x="569118" y="821532"/>
                </a:lnTo>
                <a:lnTo>
                  <a:pt x="538162" y="783432"/>
                </a:lnTo>
                <a:lnTo>
                  <a:pt x="521493" y="752475"/>
                </a:lnTo>
                <a:lnTo>
                  <a:pt x="502443" y="709613"/>
                </a:lnTo>
                <a:lnTo>
                  <a:pt x="495300" y="635794"/>
                </a:lnTo>
                <a:lnTo>
                  <a:pt x="461962" y="142875"/>
                </a:lnTo>
                <a:lnTo>
                  <a:pt x="454818" y="52388"/>
                </a:lnTo>
                <a:lnTo>
                  <a:pt x="445293" y="21432"/>
                </a:lnTo>
                <a:lnTo>
                  <a:pt x="433387" y="9525"/>
                </a:lnTo>
                <a:lnTo>
                  <a:pt x="416718" y="0"/>
                </a:lnTo>
                <a:lnTo>
                  <a:pt x="404812" y="2382"/>
                </a:lnTo>
                <a:lnTo>
                  <a:pt x="395287" y="14288"/>
                </a:lnTo>
                <a:lnTo>
                  <a:pt x="383381" y="50007"/>
                </a:lnTo>
                <a:lnTo>
                  <a:pt x="373856" y="116682"/>
                </a:lnTo>
                <a:lnTo>
                  <a:pt x="338137" y="3571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C3D9D96-6912-4621-A981-88FD4B40FC2C}"/>
              </a:ext>
            </a:extLst>
          </p:cNvPr>
          <p:cNvGrpSpPr/>
          <p:nvPr/>
        </p:nvGrpSpPr>
        <p:grpSpPr>
          <a:xfrm>
            <a:off x="2549859" y="1442244"/>
            <a:ext cx="4902200" cy="4579938"/>
            <a:chOff x="2695575" y="1571625"/>
            <a:chExt cx="4902200" cy="4579938"/>
          </a:xfrm>
        </p:grpSpPr>
        <p:sp>
          <p:nvSpPr>
            <p:cNvPr id="19" name="フリーフォーム 66">
              <a:extLst>
                <a:ext uri="{FF2B5EF4-FFF2-40B4-BE49-F238E27FC236}">
                  <a16:creationId xmlns:a16="http://schemas.microsoft.com/office/drawing/2014/main" id="{E52DC21F-D32C-432B-B06A-5E5ACEC8C3D1}"/>
                </a:ext>
              </a:extLst>
            </p:cNvPr>
            <p:cNvSpPr/>
            <p:nvPr/>
          </p:nvSpPr>
          <p:spPr>
            <a:xfrm>
              <a:off x="3086100" y="1647825"/>
              <a:ext cx="976313" cy="1309688"/>
            </a:xfrm>
            <a:custGeom>
              <a:avLst/>
              <a:gdLst>
                <a:gd name="connsiteX0" fmla="*/ 476250 w 976313"/>
                <a:gd name="connsiteY0" fmla="*/ 940594 h 1309688"/>
                <a:gd name="connsiteX1" fmla="*/ 576263 w 976313"/>
                <a:gd name="connsiteY1" fmla="*/ 812006 h 1309688"/>
                <a:gd name="connsiteX2" fmla="*/ 664369 w 976313"/>
                <a:gd name="connsiteY2" fmla="*/ 700088 h 1309688"/>
                <a:gd name="connsiteX3" fmla="*/ 740569 w 976313"/>
                <a:gd name="connsiteY3" fmla="*/ 602456 h 1309688"/>
                <a:gd name="connsiteX4" fmla="*/ 812006 w 976313"/>
                <a:gd name="connsiteY4" fmla="*/ 509588 h 1309688"/>
                <a:gd name="connsiteX5" fmla="*/ 850106 w 976313"/>
                <a:gd name="connsiteY5" fmla="*/ 459581 h 1309688"/>
                <a:gd name="connsiteX6" fmla="*/ 900113 w 976313"/>
                <a:gd name="connsiteY6" fmla="*/ 411956 h 1309688"/>
                <a:gd name="connsiteX7" fmla="*/ 957263 w 976313"/>
                <a:gd name="connsiteY7" fmla="*/ 357188 h 1309688"/>
                <a:gd name="connsiteX8" fmla="*/ 969169 w 976313"/>
                <a:gd name="connsiteY8" fmla="*/ 340519 h 1309688"/>
                <a:gd name="connsiteX9" fmla="*/ 973931 w 976313"/>
                <a:gd name="connsiteY9" fmla="*/ 328613 h 1309688"/>
                <a:gd name="connsiteX10" fmla="*/ 976313 w 976313"/>
                <a:gd name="connsiteY10" fmla="*/ 316706 h 1309688"/>
                <a:gd name="connsiteX11" fmla="*/ 973931 w 976313"/>
                <a:gd name="connsiteY11" fmla="*/ 292894 h 1309688"/>
                <a:gd name="connsiteX12" fmla="*/ 964406 w 976313"/>
                <a:gd name="connsiteY12" fmla="*/ 266700 h 1309688"/>
                <a:gd name="connsiteX13" fmla="*/ 931069 w 976313"/>
                <a:gd name="connsiteY13" fmla="*/ 221456 h 1309688"/>
                <a:gd name="connsiteX14" fmla="*/ 869156 w 976313"/>
                <a:gd name="connsiteY14" fmla="*/ 171450 h 1309688"/>
                <a:gd name="connsiteX15" fmla="*/ 781050 w 976313"/>
                <a:gd name="connsiteY15" fmla="*/ 102394 h 1309688"/>
                <a:gd name="connsiteX16" fmla="*/ 700088 w 976313"/>
                <a:gd name="connsiteY16" fmla="*/ 52388 h 1309688"/>
                <a:gd name="connsiteX17" fmla="*/ 645319 w 976313"/>
                <a:gd name="connsiteY17" fmla="*/ 28575 h 1309688"/>
                <a:gd name="connsiteX18" fmla="*/ 583406 w 976313"/>
                <a:gd name="connsiteY18" fmla="*/ 4763 h 1309688"/>
                <a:gd name="connsiteX19" fmla="*/ 564356 w 976313"/>
                <a:gd name="connsiteY19" fmla="*/ 0 h 1309688"/>
                <a:gd name="connsiteX20" fmla="*/ 547688 w 976313"/>
                <a:gd name="connsiteY20" fmla="*/ 0 h 1309688"/>
                <a:gd name="connsiteX21" fmla="*/ 533400 w 976313"/>
                <a:gd name="connsiteY21" fmla="*/ 7144 h 1309688"/>
                <a:gd name="connsiteX22" fmla="*/ 533400 w 976313"/>
                <a:gd name="connsiteY22" fmla="*/ 23813 h 1309688"/>
                <a:gd name="connsiteX23" fmla="*/ 545306 w 976313"/>
                <a:gd name="connsiteY23" fmla="*/ 52388 h 1309688"/>
                <a:gd name="connsiteX24" fmla="*/ 569119 w 976313"/>
                <a:gd name="connsiteY24" fmla="*/ 85725 h 1309688"/>
                <a:gd name="connsiteX25" fmla="*/ 585788 w 976313"/>
                <a:gd name="connsiteY25" fmla="*/ 104775 h 1309688"/>
                <a:gd name="connsiteX26" fmla="*/ 604838 w 976313"/>
                <a:gd name="connsiteY26" fmla="*/ 133350 h 1309688"/>
                <a:gd name="connsiteX27" fmla="*/ 619125 w 976313"/>
                <a:gd name="connsiteY27" fmla="*/ 161925 h 1309688"/>
                <a:gd name="connsiteX28" fmla="*/ 626269 w 976313"/>
                <a:gd name="connsiteY28" fmla="*/ 197644 h 1309688"/>
                <a:gd name="connsiteX29" fmla="*/ 626269 w 976313"/>
                <a:gd name="connsiteY29" fmla="*/ 245269 h 1309688"/>
                <a:gd name="connsiteX30" fmla="*/ 619125 w 976313"/>
                <a:gd name="connsiteY30" fmla="*/ 309563 h 1309688"/>
                <a:gd name="connsiteX31" fmla="*/ 604838 w 976313"/>
                <a:gd name="connsiteY31" fmla="*/ 357188 h 1309688"/>
                <a:gd name="connsiteX32" fmla="*/ 588169 w 976313"/>
                <a:gd name="connsiteY32" fmla="*/ 409575 h 1309688"/>
                <a:gd name="connsiteX33" fmla="*/ 531019 w 976313"/>
                <a:gd name="connsiteY33" fmla="*/ 511969 h 1309688"/>
                <a:gd name="connsiteX34" fmla="*/ 421481 w 976313"/>
                <a:gd name="connsiteY34" fmla="*/ 700088 h 1309688"/>
                <a:gd name="connsiteX35" fmla="*/ 302419 w 976313"/>
                <a:gd name="connsiteY35" fmla="*/ 900113 h 1309688"/>
                <a:gd name="connsiteX36" fmla="*/ 254794 w 976313"/>
                <a:gd name="connsiteY36" fmla="*/ 973931 h 1309688"/>
                <a:gd name="connsiteX37" fmla="*/ 204788 w 976313"/>
                <a:gd name="connsiteY37" fmla="*/ 1045369 h 1309688"/>
                <a:gd name="connsiteX38" fmla="*/ 164306 w 976313"/>
                <a:gd name="connsiteY38" fmla="*/ 1100138 h 1309688"/>
                <a:gd name="connsiteX39" fmla="*/ 135731 w 976313"/>
                <a:gd name="connsiteY39" fmla="*/ 1133475 h 1309688"/>
                <a:gd name="connsiteX40" fmla="*/ 102394 w 976313"/>
                <a:gd name="connsiteY40" fmla="*/ 1164431 h 1309688"/>
                <a:gd name="connsiteX41" fmla="*/ 76200 w 976313"/>
                <a:gd name="connsiteY41" fmla="*/ 1183481 h 1309688"/>
                <a:gd name="connsiteX42" fmla="*/ 50006 w 976313"/>
                <a:gd name="connsiteY42" fmla="*/ 1197769 h 1309688"/>
                <a:gd name="connsiteX43" fmla="*/ 0 w 976313"/>
                <a:gd name="connsiteY43" fmla="*/ 1266825 h 1309688"/>
                <a:gd name="connsiteX44" fmla="*/ 190500 w 976313"/>
                <a:gd name="connsiteY44" fmla="*/ 1309688 h 1309688"/>
                <a:gd name="connsiteX45" fmla="*/ 357188 w 976313"/>
                <a:gd name="connsiteY45" fmla="*/ 1097756 h 1309688"/>
                <a:gd name="connsiteX46" fmla="*/ 476250 w 976313"/>
                <a:gd name="connsiteY46" fmla="*/ 940594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76313" h="1309688">
                  <a:moveTo>
                    <a:pt x="476250" y="940594"/>
                  </a:moveTo>
                  <a:lnTo>
                    <a:pt x="576263" y="812006"/>
                  </a:lnTo>
                  <a:lnTo>
                    <a:pt x="664369" y="700088"/>
                  </a:lnTo>
                  <a:lnTo>
                    <a:pt x="740569" y="602456"/>
                  </a:lnTo>
                  <a:lnTo>
                    <a:pt x="812006" y="509588"/>
                  </a:lnTo>
                  <a:lnTo>
                    <a:pt x="850106" y="459581"/>
                  </a:lnTo>
                  <a:lnTo>
                    <a:pt x="900113" y="411956"/>
                  </a:lnTo>
                  <a:lnTo>
                    <a:pt x="957263" y="357188"/>
                  </a:lnTo>
                  <a:lnTo>
                    <a:pt x="969169" y="340519"/>
                  </a:lnTo>
                  <a:lnTo>
                    <a:pt x="973931" y="328613"/>
                  </a:lnTo>
                  <a:lnTo>
                    <a:pt x="976313" y="316706"/>
                  </a:lnTo>
                  <a:lnTo>
                    <a:pt x="973931" y="292894"/>
                  </a:lnTo>
                  <a:lnTo>
                    <a:pt x="964406" y="266700"/>
                  </a:lnTo>
                  <a:lnTo>
                    <a:pt x="931069" y="221456"/>
                  </a:lnTo>
                  <a:lnTo>
                    <a:pt x="869156" y="171450"/>
                  </a:lnTo>
                  <a:lnTo>
                    <a:pt x="781050" y="102394"/>
                  </a:lnTo>
                  <a:lnTo>
                    <a:pt x="700088" y="52388"/>
                  </a:lnTo>
                  <a:lnTo>
                    <a:pt x="645319" y="28575"/>
                  </a:lnTo>
                  <a:lnTo>
                    <a:pt x="583406" y="4763"/>
                  </a:lnTo>
                  <a:lnTo>
                    <a:pt x="564356" y="0"/>
                  </a:lnTo>
                  <a:lnTo>
                    <a:pt x="547688" y="0"/>
                  </a:lnTo>
                  <a:lnTo>
                    <a:pt x="533400" y="7144"/>
                  </a:lnTo>
                  <a:lnTo>
                    <a:pt x="533400" y="23813"/>
                  </a:lnTo>
                  <a:lnTo>
                    <a:pt x="545306" y="52388"/>
                  </a:lnTo>
                  <a:lnTo>
                    <a:pt x="569119" y="85725"/>
                  </a:lnTo>
                  <a:lnTo>
                    <a:pt x="585788" y="104775"/>
                  </a:lnTo>
                  <a:lnTo>
                    <a:pt x="604838" y="133350"/>
                  </a:lnTo>
                  <a:lnTo>
                    <a:pt x="619125" y="161925"/>
                  </a:lnTo>
                  <a:lnTo>
                    <a:pt x="626269" y="197644"/>
                  </a:lnTo>
                  <a:lnTo>
                    <a:pt x="626269" y="245269"/>
                  </a:lnTo>
                  <a:lnTo>
                    <a:pt x="619125" y="309563"/>
                  </a:lnTo>
                  <a:lnTo>
                    <a:pt x="604838" y="357188"/>
                  </a:lnTo>
                  <a:lnTo>
                    <a:pt x="588169" y="409575"/>
                  </a:lnTo>
                  <a:lnTo>
                    <a:pt x="531019" y="511969"/>
                  </a:lnTo>
                  <a:lnTo>
                    <a:pt x="421481" y="700088"/>
                  </a:lnTo>
                  <a:lnTo>
                    <a:pt x="302419" y="900113"/>
                  </a:lnTo>
                  <a:lnTo>
                    <a:pt x="254794" y="973931"/>
                  </a:lnTo>
                  <a:lnTo>
                    <a:pt x="204788" y="1045369"/>
                  </a:lnTo>
                  <a:lnTo>
                    <a:pt x="164306" y="1100138"/>
                  </a:lnTo>
                  <a:lnTo>
                    <a:pt x="135731" y="1133475"/>
                  </a:lnTo>
                  <a:lnTo>
                    <a:pt x="102394" y="1164431"/>
                  </a:lnTo>
                  <a:lnTo>
                    <a:pt x="76200" y="1183481"/>
                  </a:lnTo>
                  <a:lnTo>
                    <a:pt x="50006" y="1197769"/>
                  </a:lnTo>
                  <a:lnTo>
                    <a:pt x="0" y="1266825"/>
                  </a:lnTo>
                  <a:lnTo>
                    <a:pt x="190500" y="1309688"/>
                  </a:lnTo>
                  <a:lnTo>
                    <a:pt x="357188" y="1097756"/>
                  </a:lnTo>
                  <a:lnTo>
                    <a:pt x="476250" y="940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1">
              <a:extLst>
                <a:ext uri="{FF2B5EF4-FFF2-40B4-BE49-F238E27FC236}">
                  <a16:creationId xmlns:a16="http://schemas.microsoft.com/office/drawing/2014/main" id="{6CA94057-1118-44C5-81FE-4B7B8A2B051F}"/>
                </a:ext>
              </a:extLst>
            </p:cNvPr>
            <p:cNvSpPr/>
            <p:nvPr/>
          </p:nvSpPr>
          <p:spPr>
            <a:xfrm>
              <a:off x="2695575" y="4564063"/>
              <a:ext cx="754063" cy="1263650"/>
            </a:xfrm>
            <a:custGeom>
              <a:avLst/>
              <a:gdLst>
                <a:gd name="connsiteX0" fmla="*/ 307181 w 754856"/>
                <a:gd name="connsiteY0" fmla="*/ 597694 h 1262063"/>
                <a:gd name="connsiteX1" fmla="*/ 342900 w 754856"/>
                <a:gd name="connsiteY1" fmla="*/ 502444 h 1262063"/>
                <a:gd name="connsiteX2" fmla="*/ 373856 w 754856"/>
                <a:gd name="connsiteY2" fmla="*/ 419100 h 1262063"/>
                <a:gd name="connsiteX3" fmla="*/ 397669 w 754856"/>
                <a:gd name="connsiteY3" fmla="*/ 340519 h 1262063"/>
                <a:gd name="connsiteX4" fmla="*/ 411956 w 754856"/>
                <a:gd name="connsiteY4" fmla="*/ 276225 h 1262063"/>
                <a:gd name="connsiteX5" fmla="*/ 414338 w 754856"/>
                <a:gd name="connsiteY5" fmla="*/ 245269 h 1262063"/>
                <a:gd name="connsiteX6" fmla="*/ 411956 w 754856"/>
                <a:gd name="connsiteY6" fmla="*/ 192882 h 1262063"/>
                <a:gd name="connsiteX7" fmla="*/ 404813 w 754856"/>
                <a:gd name="connsiteY7" fmla="*/ 154782 h 1262063"/>
                <a:gd name="connsiteX8" fmla="*/ 392906 w 754856"/>
                <a:gd name="connsiteY8" fmla="*/ 119063 h 1262063"/>
                <a:gd name="connsiteX9" fmla="*/ 378619 w 754856"/>
                <a:gd name="connsiteY9" fmla="*/ 97632 h 1262063"/>
                <a:gd name="connsiteX10" fmla="*/ 371475 w 754856"/>
                <a:gd name="connsiteY10" fmla="*/ 83344 h 1262063"/>
                <a:gd name="connsiteX11" fmla="*/ 366713 w 754856"/>
                <a:gd name="connsiteY11" fmla="*/ 64294 h 1262063"/>
                <a:gd name="connsiteX12" fmla="*/ 361950 w 754856"/>
                <a:gd name="connsiteY12" fmla="*/ 38100 h 1262063"/>
                <a:gd name="connsiteX13" fmla="*/ 364331 w 754856"/>
                <a:gd name="connsiteY13" fmla="*/ 19050 h 1262063"/>
                <a:gd name="connsiteX14" fmla="*/ 376238 w 754856"/>
                <a:gd name="connsiteY14" fmla="*/ 7144 h 1262063"/>
                <a:gd name="connsiteX15" fmla="*/ 388144 w 754856"/>
                <a:gd name="connsiteY15" fmla="*/ 0 h 1262063"/>
                <a:gd name="connsiteX16" fmla="*/ 411956 w 754856"/>
                <a:gd name="connsiteY16" fmla="*/ 0 h 1262063"/>
                <a:gd name="connsiteX17" fmla="*/ 442913 w 754856"/>
                <a:gd name="connsiteY17" fmla="*/ 7144 h 1262063"/>
                <a:gd name="connsiteX18" fmla="*/ 485775 w 754856"/>
                <a:gd name="connsiteY18" fmla="*/ 23813 h 1262063"/>
                <a:gd name="connsiteX19" fmla="*/ 528638 w 754856"/>
                <a:gd name="connsiteY19" fmla="*/ 45244 h 1262063"/>
                <a:gd name="connsiteX20" fmla="*/ 583406 w 754856"/>
                <a:gd name="connsiteY20" fmla="*/ 78582 h 1262063"/>
                <a:gd name="connsiteX21" fmla="*/ 635794 w 754856"/>
                <a:gd name="connsiteY21" fmla="*/ 119063 h 1262063"/>
                <a:gd name="connsiteX22" fmla="*/ 688181 w 754856"/>
                <a:gd name="connsiteY22" fmla="*/ 159544 h 1262063"/>
                <a:gd name="connsiteX23" fmla="*/ 726281 w 754856"/>
                <a:gd name="connsiteY23" fmla="*/ 195263 h 1262063"/>
                <a:gd name="connsiteX24" fmla="*/ 735806 w 754856"/>
                <a:gd name="connsiteY24" fmla="*/ 207169 h 1262063"/>
                <a:gd name="connsiteX25" fmla="*/ 745331 w 754856"/>
                <a:gd name="connsiteY25" fmla="*/ 226219 h 1262063"/>
                <a:gd name="connsiteX26" fmla="*/ 752475 w 754856"/>
                <a:gd name="connsiteY26" fmla="*/ 250032 h 1262063"/>
                <a:gd name="connsiteX27" fmla="*/ 754856 w 754856"/>
                <a:gd name="connsiteY27" fmla="*/ 273844 h 1262063"/>
                <a:gd name="connsiteX28" fmla="*/ 747713 w 754856"/>
                <a:gd name="connsiteY28" fmla="*/ 309563 h 1262063"/>
                <a:gd name="connsiteX29" fmla="*/ 731044 w 754856"/>
                <a:gd name="connsiteY29" fmla="*/ 335757 h 1262063"/>
                <a:gd name="connsiteX30" fmla="*/ 702469 w 754856"/>
                <a:gd name="connsiteY30" fmla="*/ 359569 h 1262063"/>
                <a:gd name="connsiteX31" fmla="*/ 657225 w 754856"/>
                <a:gd name="connsiteY31" fmla="*/ 407194 h 1262063"/>
                <a:gd name="connsiteX32" fmla="*/ 592931 w 754856"/>
                <a:gd name="connsiteY32" fmla="*/ 488157 h 1262063"/>
                <a:gd name="connsiteX33" fmla="*/ 554831 w 754856"/>
                <a:gd name="connsiteY33" fmla="*/ 561975 h 1262063"/>
                <a:gd name="connsiteX34" fmla="*/ 478631 w 754856"/>
                <a:gd name="connsiteY34" fmla="*/ 690563 h 1262063"/>
                <a:gd name="connsiteX35" fmla="*/ 395288 w 754856"/>
                <a:gd name="connsiteY35" fmla="*/ 819150 h 1262063"/>
                <a:gd name="connsiteX36" fmla="*/ 300038 w 754856"/>
                <a:gd name="connsiteY36" fmla="*/ 952500 h 1262063"/>
                <a:gd name="connsiteX37" fmla="*/ 185738 w 754856"/>
                <a:gd name="connsiteY37" fmla="*/ 1095375 h 1262063"/>
                <a:gd name="connsiteX38" fmla="*/ 111919 w 754856"/>
                <a:gd name="connsiteY38" fmla="*/ 1188244 h 1262063"/>
                <a:gd name="connsiteX39" fmla="*/ 57150 w 754856"/>
                <a:gd name="connsiteY39" fmla="*/ 1247775 h 1262063"/>
                <a:gd name="connsiteX40" fmla="*/ 40481 w 754856"/>
                <a:gd name="connsiteY40" fmla="*/ 1259682 h 1262063"/>
                <a:gd name="connsiteX41" fmla="*/ 26194 w 754856"/>
                <a:gd name="connsiteY41" fmla="*/ 1262063 h 1262063"/>
                <a:gd name="connsiteX42" fmla="*/ 9525 w 754856"/>
                <a:gd name="connsiteY42" fmla="*/ 1259682 h 1262063"/>
                <a:gd name="connsiteX43" fmla="*/ 0 w 754856"/>
                <a:gd name="connsiteY43" fmla="*/ 1250157 h 1262063"/>
                <a:gd name="connsiteX44" fmla="*/ 2381 w 754856"/>
                <a:gd name="connsiteY44" fmla="*/ 1228725 h 1262063"/>
                <a:gd name="connsiteX45" fmla="*/ 30956 w 754856"/>
                <a:gd name="connsiteY45" fmla="*/ 1164432 h 1262063"/>
                <a:gd name="connsiteX46" fmla="*/ 95250 w 754856"/>
                <a:gd name="connsiteY46" fmla="*/ 1050132 h 1262063"/>
                <a:gd name="connsiteX47" fmla="*/ 183356 w 754856"/>
                <a:gd name="connsiteY47" fmla="*/ 876300 h 1262063"/>
                <a:gd name="connsiteX48" fmla="*/ 276225 w 754856"/>
                <a:gd name="connsiteY48" fmla="*/ 683419 h 1262063"/>
                <a:gd name="connsiteX49" fmla="*/ 307181 w 754856"/>
                <a:gd name="connsiteY49" fmla="*/ 597694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54856" h="1262063">
                  <a:moveTo>
                    <a:pt x="307181" y="597694"/>
                  </a:moveTo>
                  <a:lnTo>
                    <a:pt x="342900" y="502444"/>
                  </a:lnTo>
                  <a:lnTo>
                    <a:pt x="373856" y="419100"/>
                  </a:lnTo>
                  <a:lnTo>
                    <a:pt x="397669" y="340519"/>
                  </a:lnTo>
                  <a:lnTo>
                    <a:pt x="411956" y="276225"/>
                  </a:lnTo>
                  <a:lnTo>
                    <a:pt x="414338" y="245269"/>
                  </a:lnTo>
                  <a:lnTo>
                    <a:pt x="411956" y="192882"/>
                  </a:lnTo>
                  <a:lnTo>
                    <a:pt x="404813" y="154782"/>
                  </a:lnTo>
                  <a:lnTo>
                    <a:pt x="392906" y="119063"/>
                  </a:lnTo>
                  <a:lnTo>
                    <a:pt x="378619" y="97632"/>
                  </a:lnTo>
                  <a:lnTo>
                    <a:pt x="371475" y="83344"/>
                  </a:lnTo>
                  <a:lnTo>
                    <a:pt x="366713" y="64294"/>
                  </a:lnTo>
                  <a:lnTo>
                    <a:pt x="361950" y="38100"/>
                  </a:lnTo>
                  <a:lnTo>
                    <a:pt x="364331" y="19050"/>
                  </a:lnTo>
                  <a:lnTo>
                    <a:pt x="376238" y="7144"/>
                  </a:lnTo>
                  <a:lnTo>
                    <a:pt x="388144" y="0"/>
                  </a:lnTo>
                  <a:lnTo>
                    <a:pt x="411956" y="0"/>
                  </a:lnTo>
                  <a:lnTo>
                    <a:pt x="442913" y="7144"/>
                  </a:lnTo>
                  <a:lnTo>
                    <a:pt x="485775" y="23813"/>
                  </a:lnTo>
                  <a:lnTo>
                    <a:pt x="528638" y="45244"/>
                  </a:lnTo>
                  <a:lnTo>
                    <a:pt x="583406" y="78582"/>
                  </a:lnTo>
                  <a:lnTo>
                    <a:pt x="635794" y="119063"/>
                  </a:lnTo>
                  <a:lnTo>
                    <a:pt x="688181" y="159544"/>
                  </a:lnTo>
                  <a:lnTo>
                    <a:pt x="726281" y="195263"/>
                  </a:lnTo>
                  <a:lnTo>
                    <a:pt x="735806" y="207169"/>
                  </a:lnTo>
                  <a:lnTo>
                    <a:pt x="745331" y="226219"/>
                  </a:lnTo>
                  <a:lnTo>
                    <a:pt x="752475" y="250032"/>
                  </a:lnTo>
                  <a:lnTo>
                    <a:pt x="754856" y="273844"/>
                  </a:lnTo>
                  <a:lnTo>
                    <a:pt x="747713" y="309563"/>
                  </a:lnTo>
                  <a:lnTo>
                    <a:pt x="731044" y="335757"/>
                  </a:lnTo>
                  <a:lnTo>
                    <a:pt x="702469" y="359569"/>
                  </a:lnTo>
                  <a:lnTo>
                    <a:pt x="657225" y="407194"/>
                  </a:lnTo>
                  <a:lnTo>
                    <a:pt x="592931" y="488157"/>
                  </a:lnTo>
                  <a:lnTo>
                    <a:pt x="554831" y="561975"/>
                  </a:lnTo>
                  <a:lnTo>
                    <a:pt x="478631" y="690563"/>
                  </a:lnTo>
                  <a:lnTo>
                    <a:pt x="395288" y="819150"/>
                  </a:lnTo>
                  <a:lnTo>
                    <a:pt x="300038" y="952500"/>
                  </a:lnTo>
                  <a:lnTo>
                    <a:pt x="185738" y="1095375"/>
                  </a:lnTo>
                  <a:lnTo>
                    <a:pt x="111919" y="1188244"/>
                  </a:lnTo>
                  <a:lnTo>
                    <a:pt x="57150" y="1247775"/>
                  </a:lnTo>
                  <a:lnTo>
                    <a:pt x="40481" y="1259682"/>
                  </a:lnTo>
                  <a:lnTo>
                    <a:pt x="26194" y="1262063"/>
                  </a:lnTo>
                  <a:lnTo>
                    <a:pt x="9525" y="1259682"/>
                  </a:lnTo>
                  <a:lnTo>
                    <a:pt x="0" y="1250157"/>
                  </a:lnTo>
                  <a:lnTo>
                    <a:pt x="2381" y="1228725"/>
                  </a:lnTo>
                  <a:lnTo>
                    <a:pt x="30956" y="1164432"/>
                  </a:lnTo>
                  <a:lnTo>
                    <a:pt x="95250" y="1050132"/>
                  </a:lnTo>
                  <a:lnTo>
                    <a:pt x="183356" y="876300"/>
                  </a:lnTo>
                  <a:lnTo>
                    <a:pt x="276225" y="683419"/>
                  </a:lnTo>
                  <a:lnTo>
                    <a:pt x="307181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2">
              <a:extLst>
                <a:ext uri="{FF2B5EF4-FFF2-40B4-BE49-F238E27FC236}">
                  <a16:creationId xmlns:a16="http://schemas.microsoft.com/office/drawing/2014/main" id="{2D024E12-246A-4732-BB22-5DDA0456E341}"/>
                </a:ext>
              </a:extLst>
            </p:cNvPr>
            <p:cNvSpPr/>
            <p:nvPr/>
          </p:nvSpPr>
          <p:spPr>
            <a:xfrm>
              <a:off x="4171950" y="4519613"/>
              <a:ext cx="457200" cy="809625"/>
            </a:xfrm>
            <a:custGeom>
              <a:avLst/>
              <a:gdLst>
                <a:gd name="connsiteX0" fmla="*/ 119063 w 457200"/>
                <a:gd name="connsiteY0" fmla="*/ 354806 h 809625"/>
                <a:gd name="connsiteX1" fmla="*/ 83344 w 457200"/>
                <a:gd name="connsiteY1" fmla="*/ 257175 h 809625"/>
                <a:gd name="connsiteX2" fmla="*/ 40481 w 457200"/>
                <a:gd name="connsiteY2" fmla="*/ 140493 h 809625"/>
                <a:gd name="connsiteX3" fmla="*/ 7144 w 457200"/>
                <a:gd name="connsiteY3" fmla="*/ 52387 h 809625"/>
                <a:gd name="connsiteX4" fmla="*/ 0 w 457200"/>
                <a:gd name="connsiteY4" fmla="*/ 16668 h 809625"/>
                <a:gd name="connsiteX5" fmla="*/ 4763 w 457200"/>
                <a:gd name="connsiteY5" fmla="*/ 4762 h 809625"/>
                <a:gd name="connsiteX6" fmla="*/ 9525 w 457200"/>
                <a:gd name="connsiteY6" fmla="*/ 0 h 809625"/>
                <a:gd name="connsiteX7" fmla="*/ 28575 w 457200"/>
                <a:gd name="connsiteY7" fmla="*/ 0 h 809625"/>
                <a:gd name="connsiteX8" fmla="*/ 54769 w 457200"/>
                <a:gd name="connsiteY8" fmla="*/ 9525 h 809625"/>
                <a:gd name="connsiteX9" fmla="*/ 73819 w 457200"/>
                <a:gd name="connsiteY9" fmla="*/ 16668 h 809625"/>
                <a:gd name="connsiteX10" fmla="*/ 104775 w 457200"/>
                <a:gd name="connsiteY10" fmla="*/ 50006 h 809625"/>
                <a:gd name="connsiteX11" fmla="*/ 204788 w 457200"/>
                <a:gd name="connsiteY11" fmla="*/ 159543 h 809625"/>
                <a:gd name="connsiteX12" fmla="*/ 269081 w 457200"/>
                <a:gd name="connsiteY12" fmla="*/ 223837 h 809625"/>
                <a:gd name="connsiteX13" fmla="*/ 326231 w 457200"/>
                <a:gd name="connsiteY13" fmla="*/ 278606 h 809625"/>
                <a:gd name="connsiteX14" fmla="*/ 361950 w 457200"/>
                <a:gd name="connsiteY14" fmla="*/ 309562 h 809625"/>
                <a:gd name="connsiteX15" fmla="*/ 388144 w 457200"/>
                <a:gd name="connsiteY15" fmla="*/ 330993 h 809625"/>
                <a:gd name="connsiteX16" fmla="*/ 397669 w 457200"/>
                <a:gd name="connsiteY16" fmla="*/ 338137 h 809625"/>
                <a:gd name="connsiteX17" fmla="*/ 409575 w 457200"/>
                <a:gd name="connsiteY17" fmla="*/ 357187 h 809625"/>
                <a:gd name="connsiteX18" fmla="*/ 428625 w 457200"/>
                <a:gd name="connsiteY18" fmla="*/ 411956 h 809625"/>
                <a:gd name="connsiteX19" fmla="*/ 440531 w 457200"/>
                <a:gd name="connsiteY19" fmla="*/ 459581 h 809625"/>
                <a:gd name="connsiteX20" fmla="*/ 450056 w 457200"/>
                <a:gd name="connsiteY20" fmla="*/ 533400 h 809625"/>
                <a:gd name="connsiteX21" fmla="*/ 457200 w 457200"/>
                <a:gd name="connsiteY21" fmla="*/ 623887 h 809625"/>
                <a:gd name="connsiteX22" fmla="*/ 457200 w 457200"/>
                <a:gd name="connsiteY22" fmla="*/ 683418 h 809625"/>
                <a:gd name="connsiteX23" fmla="*/ 445294 w 457200"/>
                <a:gd name="connsiteY23" fmla="*/ 731043 h 809625"/>
                <a:gd name="connsiteX24" fmla="*/ 426244 w 457200"/>
                <a:gd name="connsiteY24" fmla="*/ 773906 h 809625"/>
                <a:gd name="connsiteX25" fmla="*/ 407194 w 457200"/>
                <a:gd name="connsiteY25" fmla="*/ 800100 h 809625"/>
                <a:gd name="connsiteX26" fmla="*/ 388144 w 457200"/>
                <a:gd name="connsiteY26" fmla="*/ 809625 h 809625"/>
                <a:gd name="connsiteX27" fmla="*/ 366713 w 457200"/>
                <a:gd name="connsiteY27" fmla="*/ 809625 h 809625"/>
                <a:gd name="connsiteX28" fmla="*/ 340519 w 457200"/>
                <a:gd name="connsiteY28" fmla="*/ 804862 h 809625"/>
                <a:gd name="connsiteX29" fmla="*/ 309563 w 457200"/>
                <a:gd name="connsiteY29" fmla="*/ 788193 h 809625"/>
                <a:gd name="connsiteX30" fmla="*/ 288131 w 457200"/>
                <a:gd name="connsiteY30" fmla="*/ 752475 h 809625"/>
                <a:gd name="connsiteX31" fmla="*/ 221456 w 457200"/>
                <a:gd name="connsiteY31" fmla="*/ 590550 h 809625"/>
                <a:gd name="connsiteX32" fmla="*/ 150019 w 457200"/>
                <a:gd name="connsiteY32" fmla="*/ 421481 h 809625"/>
                <a:gd name="connsiteX33" fmla="*/ 119063 w 457200"/>
                <a:gd name="connsiteY33" fmla="*/ 354806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7200" h="809625">
                  <a:moveTo>
                    <a:pt x="119063" y="354806"/>
                  </a:moveTo>
                  <a:lnTo>
                    <a:pt x="83344" y="257175"/>
                  </a:lnTo>
                  <a:lnTo>
                    <a:pt x="40481" y="140493"/>
                  </a:lnTo>
                  <a:lnTo>
                    <a:pt x="7144" y="5238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73819" y="16668"/>
                  </a:lnTo>
                  <a:lnTo>
                    <a:pt x="104775" y="50006"/>
                  </a:lnTo>
                  <a:lnTo>
                    <a:pt x="204788" y="159543"/>
                  </a:lnTo>
                  <a:lnTo>
                    <a:pt x="269081" y="223837"/>
                  </a:lnTo>
                  <a:lnTo>
                    <a:pt x="326231" y="278606"/>
                  </a:lnTo>
                  <a:lnTo>
                    <a:pt x="361950" y="309562"/>
                  </a:lnTo>
                  <a:lnTo>
                    <a:pt x="388144" y="330993"/>
                  </a:lnTo>
                  <a:lnTo>
                    <a:pt x="397669" y="338137"/>
                  </a:lnTo>
                  <a:lnTo>
                    <a:pt x="409575" y="357187"/>
                  </a:lnTo>
                  <a:lnTo>
                    <a:pt x="428625" y="411956"/>
                  </a:lnTo>
                  <a:lnTo>
                    <a:pt x="440531" y="459581"/>
                  </a:lnTo>
                  <a:lnTo>
                    <a:pt x="450056" y="533400"/>
                  </a:lnTo>
                  <a:lnTo>
                    <a:pt x="457200" y="623887"/>
                  </a:lnTo>
                  <a:lnTo>
                    <a:pt x="457200" y="683418"/>
                  </a:lnTo>
                  <a:lnTo>
                    <a:pt x="445294" y="731043"/>
                  </a:lnTo>
                  <a:lnTo>
                    <a:pt x="426244" y="773906"/>
                  </a:lnTo>
                  <a:lnTo>
                    <a:pt x="407194" y="800100"/>
                  </a:lnTo>
                  <a:lnTo>
                    <a:pt x="388144" y="809625"/>
                  </a:lnTo>
                  <a:lnTo>
                    <a:pt x="366713" y="809625"/>
                  </a:lnTo>
                  <a:lnTo>
                    <a:pt x="340519" y="804862"/>
                  </a:lnTo>
                  <a:lnTo>
                    <a:pt x="309563" y="788193"/>
                  </a:lnTo>
                  <a:lnTo>
                    <a:pt x="288131" y="752475"/>
                  </a:lnTo>
                  <a:lnTo>
                    <a:pt x="221456" y="590550"/>
                  </a:lnTo>
                  <a:lnTo>
                    <a:pt x="150019" y="421481"/>
                  </a:lnTo>
                  <a:lnTo>
                    <a:pt x="119063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45D8D6DF-25B6-4CAD-B9FB-BDEDCEB653A8}"/>
                </a:ext>
              </a:extLst>
            </p:cNvPr>
            <p:cNvSpPr/>
            <p:nvPr/>
          </p:nvSpPr>
          <p:spPr>
            <a:xfrm>
              <a:off x="4705350" y="2217738"/>
              <a:ext cx="2276475" cy="495300"/>
            </a:xfrm>
            <a:custGeom>
              <a:avLst/>
              <a:gdLst>
                <a:gd name="connsiteX0" fmla="*/ 690563 w 2276475"/>
                <a:gd name="connsiteY0" fmla="*/ 238125 h 495300"/>
                <a:gd name="connsiteX1" fmla="*/ 509588 w 2276475"/>
                <a:gd name="connsiteY1" fmla="*/ 269081 h 495300"/>
                <a:gd name="connsiteX2" fmla="*/ 402431 w 2276475"/>
                <a:gd name="connsiteY2" fmla="*/ 288131 h 495300"/>
                <a:gd name="connsiteX3" fmla="*/ 333375 w 2276475"/>
                <a:gd name="connsiteY3" fmla="*/ 297656 h 495300"/>
                <a:gd name="connsiteX4" fmla="*/ 300038 w 2276475"/>
                <a:gd name="connsiteY4" fmla="*/ 297656 h 495300"/>
                <a:gd name="connsiteX5" fmla="*/ 250031 w 2276475"/>
                <a:gd name="connsiteY5" fmla="*/ 290512 h 495300"/>
                <a:gd name="connsiteX6" fmla="*/ 209550 w 2276475"/>
                <a:gd name="connsiteY6" fmla="*/ 280987 h 495300"/>
                <a:gd name="connsiteX7" fmla="*/ 157163 w 2276475"/>
                <a:gd name="connsiteY7" fmla="*/ 261937 h 495300"/>
                <a:gd name="connsiteX8" fmla="*/ 102394 w 2276475"/>
                <a:gd name="connsiteY8" fmla="*/ 238125 h 495300"/>
                <a:gd name="connsiteX9" fmla="*/ 57150 w 2276475"/>
                <a:gd name="connsiteY9" fmla="*/ 211931 h 495300"/>
                <a:gd name="connsiteX10" fmla="*/ 38100 w 2276475"/>
                <a:gd name="connsiteY10" fmla="*/ 204787 h 495300"/>
                <a:gd name="connsiteX11" fmla="*/ 21431 w 2276475"/>
                <a:gd name="connsiteY11" fmla="*/ 200025 h 495300"/>
                <a:gd name="connsiteX12" fmla="*/ 7144 w 2276475"/>
                <a:gd name="connsiteY12" fmla="*/ 202406 h 495300"/>
                <a:gd name="connsiteX13" fmla="*/ 0 w 2276475"/>
                <a:gd name="connsiteY13" fmla="*/ 211931 h 495300"/>
                <a:gd name="connsiteX14" fmla="*/ 0 w 2276475"/>
                <a:gd name="connsiteY14" fmla="*/ 226219 h 495300"/>
                <a:gd name="connsiteX15" fmla="*/ 2381 w 2276475"/>
                <a:gd name="connsiteY15" fmla="*/ 247650 h 495300"/>
                <a:gd name="connsiteX16" fmla="*/ 14288 w 2276475"/>
                <a:gd name="connsiteY16" fmla="*/ 273844 h 495300"/>
                <a:gd name="connsiteX17" fmla="*/ 33338 w 2276475"/>
                <a:gd name="connsiteY17" fmla="*/ 292894 h 495300"/>
                <a:gd name="connsiteX18" fmla="*/ 64294 w 2276475"/>
                <a:gd name="connsiteY18" fmla="*/ 326231 h 495300"/>
                <a:gd name="connsiteX19" fmla="*/ 119063 w 2276475"/>
                <a:gd name="connsiteY19" fmla="*/ 376237 h 495300"/>
                <a:gd name="connsiteX20" fmla="*/ 169069 w 2276475"/>
                <a:gd name="connsiteY20" fmla="*/ 419100 h 495300"/>
                <a:gd name="connsiteX21" fmla="*/ 214313 w 2276475"/>
                <a:gd name="connsiteY21" fmla="*/ 447675 h 495300"/>
                <a:gd name="connsiteX22" fmla="*/ 252413 w 2276475"/>
                <a:gd name="connsiteY22" fmla="*/ 466725 h 495300"/>
                <a:gd name="connsiteX23" fmla="*/ 300038 w 2276475"/>
                <a:gd name="connsiteY23" fmla="*/ 488156 h 495300"/>
                <a:gd name="connsiteX24" fmla="*/ 330994 w 2276475"/>
                <a:gd name="connsiteY24" fmla="*/ 495300 h 495300"/>
                <a:gd name="connsiteX25" fmla="*/ 381000 w 2276475"/>
                <a:gd name="connsiteY25" fmla="*/ 495300 h 495300"/>
                <a:gd name="connsiteX26" fmla="*/ 466725 w 2276475"/>
                <a:gd name="connsiteY26" fmla="*/ 481012 h 495300"/>
                <a:gd name="connsiteX27" fmla="*/ 776288 w 2276475"/>
                <a:gd name="connsiteY27" fmla="*/ 419100 h 495300"/>
                <a:gd name="connsiteX28" fmla="*/ 1033463 w 2276475"/>
                <a:gd name="connsiteY28" fmla="*/ 373856 h 495300"/>
                <a:gd name="connsiteX29" fmla="*/ 1223963 w 2276475"/>
                <a:gd name="connsiteY29" fmla="*/ 340519 h 495300"/>
                <a:gd name="connsiteX30" fmla="*/ 1476375 w 2276475"/>
                <a:gd name="connsiteY30" fmla="*/ 307181 h 495300"/>
                <a:gd name="connsiteX31" fmla="*/ 1716881 w 2276475"/>
                <a:gd name="connsiteY31" fmla="*/ 278606 h 495300"/>
                <a:gd name="connsiteX32" fmla="*/ 1885950 w 2276475"/>
                <a:gd name="connsiteY32" fmla="*/ 261937 h 495300"/>
                <a:gd name="connsiteX33" fmla="*/ 2062163 w 2276475"/>
                <a:gd name="connsiteY33" fmla="*/ 250031 h 495300"/>
                <a:gd name="connsiteX34" fmla="*/ 2174081 w 2276475"/>
                <a:gd name="connsiteY34" fmla="*/ 238125 h 495300"/>
                <a:gd name="connsiteX35" fmla="*/ 2224088 w 2276475"/>
                <a:gd name="connsiteY35" fmla="*/ 223837 h 495300"/>
                <a:gd name="connsiteX36" fmla="*/ 2262188 w 2276475"/>
                <a:gd name="connsiteY36" fmla="*/ 202406 h 495300"/>
                <a:gd name="connsiteX37" fmla="*/ 2276475 w 2276475"/>
                <a:gd name="connsiteY37" fmla="*/ 180975 h 495300"/>
                <a:gd name="connsiteX38" fmla="*/ 2276475 w 2276475"/>
                <a:gd name="connsiteY38" fmla="*/ 169069 h 495300"/>
                <a:gd name="connsiteX39" fmla="*/ 2271713 w 2276475"/>
                <a:gd name="connsiteY39" fmla="*/ 142875 h 495300"/>
                <a:gd name="connsiteX40" fmla="*/ 2259806 w 2276475"/>
                <a:gd name="connsiteY40" fmla="*/ 121444 h 495300"/>
                <a:gd name="connsiteX41" fmla="*/ 2224088 w 2276475"/>
                <a:gd name="connsiteY41" fmla="*/ 83344 h 495300"/>
                <a:gd name="connsiteX42" fmla="*/ 2205038 w 2276475"/>
                <a:gd name="connsiteY42" fmla="*/ 69056 h 495300"/>
                <a:gd name="connsiteX43" fmla="*/ 2119313 w 2276475"/>
                <a:gd name="connsiteY43" fmla="*/ 38100 h 495300"/>
                <a:gd name="connsiteX44" fmla="*/ 2014538 w 2276475"/>
                <a:gd name="connsiteY44" fmla="*/ 11906 h 495300"/>
                <a:gd name="connsiteX45" fmla="*/ 1947863 w 2276475"/>
                <a:gd name="connsiteY45" fmla="*/ 0 h 495300"/>
                <a:gd name="connsiteX46" fmla="*/ 1912144 w 2276475"/>
                <a:gd name="connsiteY46" fmla="*/ 0 h 495300"/>
                <a:gd name="connsiteX47" fmla="*/ 1883569 w 2276475"/>
                <a:gd name="connsiteY47" fmla="*/ 4762 h 495300"/>
                <a:gd name="connsiteX48" fmla="*/ 1852613 w 2276475"/>
                <a:gd name="connsiteY48" fmla="*/ 19050 h 495300"/>
                <a:gd name="connsiteX49" fmla="*/ 1776413 w 2276475"/>
                <a:gd name="connsiteY49" fmla="*/ 50006 h 495300"/>
                <a:gd name="connsiteX50" fmla="*/ 1724025 w 2276475"/>
                <a:gd name="connsiteY50" fmla="*/ 57150 h 495300"/>
                <a:gd name="connsiteX51" fmla="*/ 1493044 w 2276475"/>
                <a:gd name="connsiteY51" fmla="*/ 100012 h 495300"/>
                <a:gd name="connsiteX52" fmla="*/ 1243013 w 2276475"/>
                <a:gd name="connsiteY52" fmla="*/ 138112 h 495300"/>
                <a:gd name="connsiteX53" fmla="*/ 997744 w 2276475"/>
                <a:gd name="connsiteY53" fmla="*/ 180975 h 495300"/>
                <a:gd name="connsiteX54" fmla="*/ 809625 w 2276475"/>
                <a:gd name="connsiteY54" fmla="*/ 214312 h 495300"/>
                <a:gd name="connsiteX55" fmla="*/ 690563 w 2276475"/>
                <a:gd name="connsiteY55" fmla="*/ 2381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6475" h="495300">
                  <a:moveTo>
                    <a:pt x="690563" y="238125"/>
                  </a:moveTo>
                  <a:lnTo>
                    <a:pt x="509588" y="269081"/>
                  </a:lnTo>
                  <a:lnTo>
                    <a:pt x="402431" y="288131"/>
                  </a:lnTo>
                  <a:lnTo>
                    <a:pt x="333375" y="297656"/>
                  </a:lnTo>
                  <a:lnTo>
                    <a:pt x="300038" y="297656"/>
                  </a:lnTo>
                  <a:lnTo>
                    <a:pt x="250031" y="290512"/>
                  </a:lnTo>
                  <a:lnTo>
                    <a:pt x="209550" y="280987"/>
                  </a:lnTo>
                  <a:lnTo>
                    <a:pt x="157163" y="261937"/>
                  </a:lnTo>
                  <a:lnTo>
                    <a:pt x="102394" y="238125"/>
                  </a:lnTo>
                  <a:lnTo>
                    <a:pt x="57150" y="211931"/>
                  </a:lnTo>
                  <a:lnTo>
                    <a:pt x="38100" y="204787"/>
                  </a:lnTo>
                  <a:lnTo>
                    <a:pt x="21431" y="200025"/>
                  </a:lnTo>
                  <a:lnTo>
                    <a:pt x="7144" y="202406"/>
                  </a:lnTo>
                  <a:lnTo>
                    <a:pt x="0" y="211931"/>
                  </a:lnTo>
                  <a:lnTo>
                    <a:pt x="0" y="226219"/>
                  </a:lnTo>
                  <a:lnTo>
                    <a:pt x="2381" y="247650"/>
                  </a:lnTo>
                  <a:lnTo>
                    <a:pt x="14288" y="273844"/>
                  </a:lnTo>
                  <a:lnTo>
                    <a:pt x="33338" y="292894"/>
                  </a:lnTo>
                  <a:lnTo>
                    <a:pt x="64294" y="326231"/>
                  </a:lnTo>
                  <a:lnTo>
                    <a:pt x="119063" y="376237"/>
                  </a:lnTo>
                  <a:lnTo>
                    <a:pt x="169069" y="419100"/>
                  </a:lnTo>
                  <a:lnTo>
                    <a:pt x="214313" y="447675"/>
                  </a:lnTo>
                  <a:lnTo>
                    <a:pt x="252413" y="466725"/>
                  </a:lnTo>
                  <a:lnTo>
                    <a:pt x="300038" y="488156"/>
                  </a:lnTo>
                  <a:lnTo>
                    <a:pt x="330994" y="495300"/>
                  </a:lnTo>
                  <a:lnTo>
                    <a:pt x="381000" y="495300"/>
                  </a:lnTo>
                  <a:lnTo>
                    <a:pt x="466725" y="481012"/>
                  </a:lnTo>
                  <a:lnTo>
                    <a:pt x="776288" y="419100"/>
                  </a:lnTo>
                  <a:lnTo>
                    <a:pt x="1033463" y="373856"/>
                  </a:lnTo>
                  <a:lnTo>
                    <a:pt x="1223963" y="340519"/>
                  </a:lnTo>
                  <a:lnTo>
                    <a:pt x="1476375" y="307181"/>
                  </a:lnTo>
                  <a:lnTo>
                    <a:pt x="1716881" y="278606"/>
                  </a:lnTo>
                  <a:lnTo>
                    <a:pt x="1885950" y="261937"/>
                  </a:lnTo>
                  <a:lnTo>
                    <a:pt x="2062163" y="250031"/>
                  </a:lnTo>
                  <a:lnTo>
                    <a:pt x="2174081" y="238125"/>
                  </a:lnTo>
                  <a:lnTo>
                    <a:pt x="2224088" y="223837"/>
                  </a:lnTo>
                  <a:lnTo>
                    <a:pt x="2262188" y="202406"/>
                  </a:lnTo>
                  <a:lnTo>
                    <a:pt x="2276475" y="180975"/>
                  </a:lnTo>
                  <a:lnTo>
                    <a:pt x="2276475" y="169069"/>
                  </a:lnTo>
                  <a:lnTo>
                    <a:pt x="2271713" y="142875"/>
                  </a:lnTo>
                  <a:lnTo>
                    <a:pt x="2259806" y="121444"/>
                  </a:lnTo>
                  <a:lnTo>
                    <a:pt x="2224088" y="83344"/>
                  </a:lnTo>
                  <a:lnTo>
                    <a:pt x="2205038" y="69056"/>
                  </a:lnTo>
                  <a:lnTo>
                    <a:pt x="2119313" y="38100"/>
                  </a:lnTo>
                  <a:lnTo>
                    <a:pt x="2014538" y="11906"/>
                  </a:lnTo>
                  <a:lnTo>
                    <a:pt x="1947863" y="0"/>
                  </a:lnTo>
                  <a:lnTo>
                    <a:pt x="1912144" y="0"/>
                  </a:lnTo>
                  <a:lnTo>
                    <a:pt x="1883569" y="4762"/>
                  </a:lnTo>
                  <a:lnTo>
                    <a:pt x="1852613" y="19050"/>
                  </a:lnTo>
                  <a:lnTo>
                    <a:pt x="1776413" y="50006"/>
                  </a:lnTo>
                  <a:lnTo>
                    <a:pt x="1724025" y="57150"/>
                  </a:lnTo>
                  <a:lnTo>
                    <a:pt x="1493044" y="100012"/>
                  </a:lnTo>
                  <a:lnTo>
                    <a:pt x="1243013" y="138112"/>
                  </a:lnTo>
                  <a:lnTo>
                    <a:pt x="997744" y="180975"/>
                  </a:lnTo>
                  <a:lnTo>
                    <a:pt x="809625" y="214312"/>
                  </a:lnTo>
                  <a:lnTo>
                    <a:pt x="690563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E20023EC-26C7-4937-A817-82A230D84EB8}"/>
                </a:ext>
              </a:extLst>
            </p:cNvPr>
            <p:cNvSpPr/>
            <p:nvPr/>
          </p:nvSpPr>
          <p:spPr>
            <a:xfrm>
              <a:off x="4595813" y="3532188"/>
              <a:ext cx="366712" cy="1031875"/>
            </a:xfrm>
            <a:custGeom>
              <a:avLst/>
              <a:gdLst>
                <a:gd name="connsiteX0" fmla="*/ 366712 w 366712"/>
                <a:gd name="connsiteY0" fmla="*/ 397669 h 1033462"/>
                <a:gd name="connsiteX1" fmla="*/ 366712 w 366712"/>
                <a:gd name="connsiteY1" fmla="*/ 321469 h 1033462"/>
                <a:gd name="connsiteX2" fmla="*/ 350043 w 366712"/>
                <a:gd name="connsiteY2" fmla="*/ 185737 h 1033462"/>
                <a:gd name="connsiteX3" fmla="*/ 314325 w 366712"/>
                <a:gd name="connsiteY3" fmla="*/ 130969 h 1033462"/>
                <a:gd name="connsiteX4" fmla="*/ 288131 w 366712"/>
                <a:gd name="connsiteY4" fmla="*/ 83344 h 1033462"/>
                <a:gd name="connsiteX5" fmla="*/ 271462 w 366712"/>
                <a:gd name="connsiteY5" fmla="*/ 57150 h 1033462"/>
                <a:gd name="connsiteX6" fmla="*/ 238125 w 366712"/>
                <a:gd name="connsiteY6" fmla="*/ 21431 h 1033462"/>
                <a:gd name="connsiteX7" fmla="*/ 211931 w 366712"/>
                <a:gd name="connsiteY7" fmla="*/ 2381 h 1033462"/>
                <a:gd name="connsiteX8" fmla="*/ 195262 w 366712"/>
                <a:gd name="connsiteY8" fmla="*/ 0 h 1033462"/>
                <a:gd name="connsiteX9" fmla="*/ 183356 w 366712"/>
                <a:gd name="connsiteY9" fmla="*/ 4762 h 1033462"/>
                <a:gd name="connsiteX10" fmla="*/ 171450 w 366712"/>
                <a:gd name="connsiteY10" fmla="*/ 26194 h 1033462"/>
                <a:gd name="connsiteX11" fmla="*/ 164306 w 366712"/>
                <a:gd name="connsiteY11" fmla="*/ 78581 h 1033462"/>
                <a:gd name="connsiteX12" fmla="*/ 164306 w 366712"/>
                <a:gd name="connsiteY12" fmla="*/ 176212 h 1033462"/>
                <a:gd name="connsiteX13" fmla="*/ 159543 w 366712"/>
                <a:gd name="connsiteY13" fmla="*/ 259556 h 1033462"/>
                <a:gd name="connsiteX14" fmla="*/ 154781 w 366712"/>
                <a:gd name="connsiteY14" fmla="*/ 345281 h 1033462"/>
                <a:gd name="connsiteX15" fmla="*/ 145256 w 366712"/>
                <a:gd name="connsiteY15" fmla="*/ 407194 h 1033462"/>
                <a:gd name="connsiteX16" fmla="*/ 128587 w 366712"/>
                <a:gd name="connsiteY16" fmla="*/ 471487 h 1033462"/>
                <a:gd name="connsiteX17" fmla="*/ 107156 w 366712"/>
                <a:gd name="connsiteY17" fmla="*/ 528637 h 1033462"/>
                <a:gd name="connsiteX18" fmla="*/ 80962 w 366712"/>
                <a:gd name="connsiteY18" fmla="*/ 592931 h 1033462"/>
                <a:gd name="connsiteX19" fmla="*/ 47625 w 366712"/>
                <a:gd name="connsiteY19" fmla="*/ 671512 h 1033462"/>
                <a:gd name="connsiteX20" fmla="*/ 26193 w 366712"/>
                <a:gd name="connsiteY20" fmla="*/ 711994 h 1033462"/>
                <a:gd name="connsiteX21" fmla="*/ 16668 w 366712"/>
                <a:gd name="connsiteY21" fmla="*/ 745331 h 1033462"/>
                <a:gd name="connsiteX22" fmla="*/ 2381 w 366712"/>
                <a:gd name="connsiteY22" fmla="*/ 812006 h 1033462"/>
                <a:gd name="connsiteX23" fmla="*/ 0 w 366712"/>
                <a:gd name="connsiteY23" fmla="*/ 854869 h 1033462"/>
                <a:gd name="connsiteX24" fmla="*/ 2381 w 366712"/>
                <a:gd name="connsiteY24" fmla="*/ 904875 h 1033462"/>
                <a:gd name="connsiteX25" fmla="*/ 11906 w 366712"/>
                <a:gd name="connsiteY25" fmla="*/ 947737 h 1033462"/>
                <a:gd name="connsiteX26" fmla="*/ 33337 w 366712"/>
                <a:gd name="connsiteY26" fmla="*/ 985837 h 1033462"/>
                <a:gd name="connsiteX27" fmla="*/ 64293 w 366712"/>
                <a:gd name="connsiteY27" fmla="*/ 1016794 h 1033462"/>
                <a:gd name="connsiteX28" fmla="*/ 97631 w 366712"/>
                <a:gd name="connsiteY28" fmla="*/ 1031081 h 1033462"/>
                <a:gd name="connsiteX29" fmla="*/ 114300 w 366712"/>
                <a:gd name="connsiteY29" fmla="*/ 1033462 h 1033462"/>
                <a:gd name="connsiteX30" fmla="*/ 138112 w 366712"/>
                <a:gd name="connsiteY30" fmla="*/ 1023937 h 1033462"/>
                <a:gd name="connsiteX31" fmla="*/ 180975 w 366712"/>
                <a:gd name="connsiteY31" fmla="*/ 990600 h 1033462"/>
                <a:gd name="connsiteX32" fmla="*/ 207168 w 366712"/>
                <a:gd name="connsiteY32" fmla="*/ 957262 h 1033462"/>
                <a:gd name="connsiteX33" fmla="*/ 242887 w 366712"/>
                <a:gd name="connsiteY33" fmla="*/ 890587 h 1033462"/>
                <a:gd name="connsiteX34" fmla="*/ 271462 w 366712"/>
                <a:gd name="connsiteY34" fmla="*/ 828675 h 1033462"/>
                <a:gd name="connsiteX35" fmla="*/ 295275 w 366712"/>
                <a:gd name="connsiteY35" fmla="*/ 764381 h 1033462"/>
                <a:gd name="connsiteX36" fmla="*/ 319087 w 366712"/>
                <a:gd name="connsiteY36" fmla="*/ 690562 h 1033462"/>
                <a:gd name="connsiteX37" fmla="*/ 350043 w 366712"/>
                <a:gd name="connsiteY37" fmla="*/ 557212 h 1033462"/>
                <a:gd name="connsiteX38" fmla="*/ 366712 w 366712"/>
                <a:gd name="connsiteY38" fmla="*/ 3976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66712" h="1033462">
                  <a:moveTo>
                    <a:pt x="366712" y="397669"/>
                  </a:moveTo>
                  <a:lnTo>
                    <a:pt x="366712" y="321469"/>
                  </a:lnTo>
                  <a:lnTo>
                    <a:pt x="350043" y="185737"/>
                  </a:lnTo>
                  <a:lnTo>
                    <a:pt x="314325" y="130969"/>
                  </a:lnTo>
                  <a:lnTo>
                    <a:pt x="288131" y="83344"/>
                  </a:lnTo>
                  <a:lnTo>
                    <a:pt x="271462" y="57150"/>
                  </a:lnTo>
                  <a:lnTo>
                    <a:pt x="238125" y="21431"/>
                  </a:lnTo>
                  <a:lnTo>
                    <a:pt x="211931" y="2381"/>
                  </a:lnTo>
                  <a:lnTo>
                    <a:pt x="195262" y="0"/>
                  </a:lnTo>
                  <a:lnTo>
                    <a:pt x="183356" y="4762"/>
                  </a:lnTo>
                  <a:lnTo>
                    <a:pt x="171450" y="26194"/>
                  </a:lnTo>
                  <a:lnTo>
                    <a:pt x="164306" y="78581"/>
                  </a:lnTo>
                  <a:lnTo>
                    <a:pt x="164306" y="176212"/>
                  </a:lnTo>
                  <a:lnTo>
                    <a:pt x="159543" y="259556"/>
                  </a:lnTo>
                  <a:lnTo>
                    <a:pt x="154781" y="345281"/>
                  </a:lnTo>
                  <a:lnTo>
                    <a:pt x="145256" y="407194"/>
                  </a:lnTo>
                  <a:lnTo>
                    <a:pt x="128587" y="471487"/>
                  </a:lnTo>
                  <a:lnTo>
                    <a:pt x="107156" y="528637"/>
                  </a:lnTo>
                  <a:lnTo>
                    <a:pt x="80962" y="592931"/>
                  </a:lnTo>
                  <a:lnTo>
                    <a:pt x="47625" y="671512"/>
                  </a:lnTo>
                  <a:lnTo>
                    <a:pt x="26193" y="711994"/>
                  </a:lnTo>
                  <a:lnTo>
                    <a:pt x="16668" y="745331"/>
                  </a:lnTo>
                  <a:lnTo>
                    <a:pt x="2381" y="812006"/>
                  </a:lnTo>
                  <a:lnTo>
                    <a:pt x="0" y="854869"/>
                  </a:lnTo>
                  <a:lnTo>
                    <a:pt x="2381" y="904875"/>
                  </a:lnTo>
                  <a:lnTo>
                    <a:pt x="11906" y="947737"/>
                  </a:lnTo>
                  <a:lnTo>
                    <a:pt x="33337" y="985837"/>
                  </a:lnTo>
                  <a:lnTo>
                    <a:pt x="64293" y="1016794"/>
                  </a:lnTo>
                  <a:lnTo>
                    <a:pt x="97631" y="1031081"/>
                  </a:lnTo>
                  <a:lnTo>
                    <a:pt x="114300" y="1033462"/>
                  </a:lnTo>
                  <a:lnTo>
                    <a:pt x="138112" y="1023937"/>
                  </a:lnTo>
                  <a:lnTo>
                    <a:pt x="180975" y="990600"/>
                  </a:lnTo>
                  <a:lnTo>
                    <a:pt x="207168" y="957262"/>
                  </a:lnTo>
                  <a:lnTo>
                    <a:pt x="242887" y="890587"/>
                  </a:lnTo>
                  <a:lnTo>
                    <a:pt x="271462" y="828675"/>
                  </a:lnTo>
                  <a:lnTo>
                    <a:pt x="295275" y="764381"/>
                  </a:lnTo>
                  <a:lnTo>
                    <a:pt x="319087" y="690562"/>
                  </a:lnTo>
                  <a:lnTo>
                    <a:pt x="350043" y="557212"/>
                  </a:lnTo>
                  <a:lnTo>
                    <a:pt x="366712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0">
              <a:extLst>
                <a:ext uri="{FF2B5EF4-FFF2-40B4-BE49-F238E27FC236}">
                  <a16:creationId xmlns:a16="http://schemas.microsoft.com/office/drawing/2014/main" id="{2801BA44-BDD3-444A-9D4C-3FA31C3D071E}"/>
                </a:ext>
              </a:extLst>
            </p:cNvPr>
            <p:cNvSpPr/>
            <p:nvPr/>
          </p:nvSpPr>
          <p:spPr>
            <a:xfrm>
              <a:off x="4438650" y="4117975"/>
              <a:ext cx="1216025" cy="1954213"/>
            </a:xfrm>
            <a:custGeom>
              <a:avLst/>
              <a:gdLst>
                <a:gd name="connsiteX0" fmla="*/ 1080407 w 1216479"/>
                <a:gd name="connsiteY0" fmla="*/ 688522 h 1953986"/>
                <a:gd name="connsiteX1" fmla="*/ 1104900 w 1216479"/>
                <a:gd name="connsiteY1" fmla="*/ 604158 h 1953986"/>
                <a:gd name="connsiteX2" fmla="*/ 1129393 w 1216479"/>
                <a:gd name="connsiteY2" fmla="*/ 500743 h 1953986"/>
                <a:gd name="connsiteX3" fmla="*/ 1151164 w 1216479"/>
                <a:gd name="connsiteY3" fmla="*/ 408215 h 1953986"/>
                <a:gd name="connsiteX4" fmla="*/ 1153886 w 1216479"/>
                <a:gd name="connsiteY4" fmla="*/ 381000 h 1953986"/>
                <a:gd name="connsiteX5" fmla="*/ 1156607 w 1216479"/>
                <a:gd name="connsiteY5" fmla="*/ 359229 h 1953986"/>
                <a:gd name="connsiteX6" fmla="*/ 1170214 w 1216479"/>
                <a:gd name="connsiteY6" fmla="*/ 337458 h 1953986"/>
                <a:gd name="connsiteX7" fmla="*/ 1186543 w 1216479"/>
                <a:gd name="connsiteY7" fmla="*/ 321129 h 1953986"/>
                <a:gd name="connsiteX8" fmla="*/ 1202871 w 1216479"/>
                <a:gd name="connsiteY8" fmla="*/ 299358 h 1953986"/>
                <a:gd name="connsiteX9" fmla="*/ 1216479 w 1216479"/>
                <a:gd name="connsiteY9" fmla="*/ 272143 h 1953986"/>
                <a:gd name="connsiteX10" fmla="*/ 1216479 w 1216479"/>
                <a:gd name="connsiteY10" fmla="*/ 253093 h 1953986"/>
                <a:gd name="connsiteX11" fmla="*/ 1213757 w 1216479"/>
                <a:gd name="connsiteY11" fmla="*/ 225879 h 1953986"/>
                <a:gd name="connsiteX12" fmla="*/ 1208314 w 1216479"/>
                <a:gd name="connsiteY12" fmla="*/ 204108 h 1953986"/>
                <a:gd name="connsiteX13" fmla="*/ 1189264 w 1216479"/>
                <a:gd name="connsiteY13" fmla="*/ 174172 h 1953986"/>
                <a:gd name="connsiteX14" fmla="*/ 1156607 w 1216479"/>
                <a:gd name="connsiteY14" fmla="*/ 138793 h 1953986"/>
                <a:gd name="connsiteX15" fmla="*/ 1091293 w 1216479"/>
                <a:gd name="connsiteY15" fmla="*/ 92529 h 1953986"/>
                <a:gd name="connsiteX16" fmla="*/ 1025979 w 1216479"/>
                <a:gd name="connsiteY16" fmla="*/ 59872 h 1953986"/>
                <a:gd name="connsiteX17" fmla="*/ 957943 w 1216479"/>
                <a:gd name="connsiteY17" fmla="*/ 29936 h 1953986"/>
                <a:gd name="connsiteX18" fmla="*/ 879021 w 1216479"/>
                <a:gd name="connsiteY18" fmla="*/ 8165 h 1953986"/>
                <a:gd name="connsiteX19" fmla="*/ 800100 w 1216479"/>
                <a:gd name="connsiteY19" fmla="*/ 0 h 1953986"/>
                <a:gd name="connsiteX20" fmla="*/ 742950 w 1216479"/>
                <a:gd name="connsiteY20" fmla="*/ 0 h 1953986"/>
                <a:gd name="connsiteX21" fmla="*/ 710293 w 1216479"/>
                <a:gd name="connsiteY21" fmla="*/ 8165 h 1953986"/>
                <a:gd name="connsiteX22" fmla="*/ 699407 w 1216479"/>
                <a:gd name="connsiteY22" fmla="*/ 21772 h 1953986"/>
                <a:gd name="connsiteX23" fmla="*/ 699407 w 1216479"/>
                <a:gd name="connsiteY23" fmla="*/ 35379 h 1953986"/>
                <a:gd name="connsiteX24" fmla="*/ 704850 w 1216479"/>
                <a:gd name="connsiteY24" fmla="*/ 46265 h 1953986"/>
                <a:gd name="connsiteX25" fmla="*/ 740229 w 1216479"/>
                <a:gd name="connsiteY25" fmla="*/ 78922 h 1953986"/>
                <a:gd name="connsiteX26" fmla="*/ 770164 w 1216479"/>
                <a:gd name="connsiteY26" fmla="*/ 100693 h 1953986"/>
                <a:gd name="connsiteX27" fmla="*/ 800100 w 1216479"/>
                <a:gd name="connsiteY27" fmla="*/ 119743 h 1953986"/>
                <a:gd name="connsiteX28" fmla="*/ 821871 w 1216479"/>
                <a:gd name="connsiteY28" fmla="*/ 138793 h 1953986"/>
                <a:gd name="connsiteX29" fmla="*/ 840921 w 1216479"/>
                <a:gd name="connsiteY29" fmla="*/ 163286 h 1953986"/>
                <a:gd name="connsiteX30" fmla="*/ 859971 w 1216479"/>
                <a:gd name="connsiteY30" fmla="*/ 198665 h 1953986"/>
                <a:gd name="connsiteX31" fmla="*/ 873579 w 1216479"/>
                <a:gd name="connsiteY31" fmla="*/ 239486 h 1953986"/>
                <a:gd name="connsiteX32" fmla="*/ 879021 w 1216479"/>
                <a:gd name="connsiteY32" fmla="*/ 277586 h 1953986"/>
                <a:gd name="connsiteX33" fmla="*/ 881743 w 1216479"/>
                <a:gd name="connsiteY33" fmla="*/ 334736 h 1953986"/>
                <a:gd name="connsiteX34" fmla="*/ 879021 w 1216479"/>
                <a:gd name="connsiteY34" fmla="*/ 446315 h 1953986"/>
                <a:gd name="connsiteX35" fmla="*/ 868136 w 1216479"/>
                <a:gd name="connsiteY35" fmla="*/ 579665 h 1953986"/>
                <a:gd name="connsiteX36" fmla="*/ 857250 w 1216479"/>
                <a:gd name="connsiteY36" fmla="*/ 647700 h 1953986"/>
                <a:gd name="connsiteX37" fmla="*/ 838200 w 1216479"/>
                <a:gd name="connsiteY37" fmla="*/ 753836 h 1953986"/>
                <a:gd name="connsiteX38" fmla="*/ 819150 w 1216479"/>
                <a:gd name="connsiteY38" fmla="*/ 832758 h 1953986"/>
                <a:gd name="connsiteX39" fmla="*/ 794657 w 1216479"/>
                <a:gd name="connsiteY39" fmla="*/ 917122 h 1953986"/>
                <a:gd name="connsiteX40" fmla="*/ 775607 w 1216479"/>
                <a:gd name="connsiteY40" fmla="*/ 974272 h 1953986"/>
                <a:gd name="connsiteX41" fmla="*/ 742950 w 1216479"/>
                <a:gd name="connsiteY41" fmla="*/ 1069522 h 1953986"/>
                <a:gd name="connsiteX42" fmla="*/ 704850 w 1216479"/>
                <a:gd name="connsiteY42" fmla="*/ 1162050 h 1953986"/>
                <a:gd name="connsiteX43" fmla="*/ 664029 w 1216479"/>
                <a:gd name="connsiteY43" fmla="*/ 1238250 h 1953986"/>
                <a:gd name="connsiteX44" fmla="*/ 628650 w 1216479"/>
                <a:gd name="connsiteY44" fmla="*/ 1300843 h 1953986"/>
                <a:gd name="connsiteX45" fmla="*/ 579664 w 1216479"/>
                <a:gd name="connsiteY45" fmla="*/ 1371600 h 1953986"/>
                <a:gd name="connsiteX46" fmla="*/ 506186 w 1216479"/>
                <a:gd name="connsiteY46" fmla="*/ 1466850 h 1953986"/>
                <a:gd name="connsiteX47" fmla="*/ 443593 w 1216479"/>
                <a:gd name="connsiteY47" fmla="*/ 1540329 h 1953986"/>
                <a:gd name="connsiteX48" fmla="*/ 356507 w 1216479"/>
                <a:gd name="connsiteY48" fmla="*/ 1630136 h 1953986"/>
                <a:gd name="connsiteX49" fmla="*/ 250371 w 1216479"/>
                <a:gd name="connsiteY49" fmla="*/ 1722665 h 1953986"/>
                <a:gd name="connsiteX50" fmla="*/ 174171 w 1216479"/>
                <a:gd name="connsiteY50" fmla="*/ 1785258 h 1953986"/>
                <a:gd name="connsiteX51" fmla="*/ 84364 w 1216479"/>
                <a:gd name="connsiteY51" fmla="*/ 1850572 h 1953986"/>
                <a:gd name="connsiteX52" fmla="*/ 24493 w 1216479"/>
                <a:gd name="connsiteY52" fmla="*/ 1891393 h 1953986"/>
                <a:gd name="connsiteX53" fmla="*/ 10886 w 1216479"/>
                <a:gd name="connsiteY53" fmla="*/ 1907722 h 1953986"/>
                <a:gd name="connsiteX54" fmla="*/ 2721 w 1216479"/>
                <a:gd name="connsiteY54" fmla="*/ 1926772 h 1953986"/>
                <a:gd name="connsiteX55" fmla="*/ 0 w 1216479"/>
                <a:gd name="connsiteY55" fmla="*/ 1937658 h 1953986"/>
                <a:gd name="connsiteX56" fmla="*/ 2721 w 1216479"/>
                <a:gd name="connsiteY56" fmla="*/ 1945822 h 1953986"/>
                <a:gd name="connsiteX57" fmla="*/ 10886 w 1216479"/>
                <a:gd name="connsiteY57" fmla="*/ 1953986 h 1953986"/>
                <a:gd name="connsiteX58" fmla="*/ 27214 w 1216479"/>
                <a:gd name="connsiteY58" fmla="*/ 1953986 h 1953986"/>
                <a:gd name="connsiteX59" fmla="*/ 59871 w 1216479"/>
                <a:gd name="connsiteY59" fmla="*/ 1940379 h 1953986"/>
                <a:gd name="connsiteX60" fmla="*/ 138793 w 1216479"/>
                <a:gd name="connsiteY60" fmla="*/ 1905000 h 1953986"/>
                <a:gd name="connsiteX61" fmla="*/ 239486 w 1216479"/>
                <a:gd name="connsiteY61" fmla="*/ 1847850 h 1953986"/>
                <a:gd name="connsiteX62" fmla="*/ 359229 w 1216479"/>
                <a:gd name="connsiteY62" fmla="*/ 1768929 h 1953986"/>
                <a:gd name="connsiteX63" fmla="*/ 449036 w 1216479"/>
                <a:gd name="connsiteY63" fmla="*/ 1703615 h 1953986"/>
                <a:gd name="connsiteX64" fmla="*/ 514350 w 1216479"/>
                <a:gd name="connsiteY64" fmla="*/ 1649186 h 1953986"/>
                <a:gd name="connsiteX65" fmla="*/ 590550 w 1216479"/>
                <a:gd name="connsiteY65" fmla="*/ 1581150 h 1953986"/>
                <a:gd name="connsiteX66" fmla="*/ 658586 w 1216479"/>
                <a:gd name="connsiteY66" fmla="*/ 1510393 h 1953986"/>
                <a:gd name="connsiteX67" fmla="*/ 715736 w 1216479"/>
                <a:gd name="connsiteY67" fmla="*/ 1445079 h 1953986"/>
                <a:gd name="connsiteX68" fmla="*/ 767443 w 1216479"/>
                <a:gd name="connsiteY68" fmla="*/ 1377043 h 1953986"/>
                <a:gd name="connsiteX69" fmla="*/ 830036 w 1216479"/>
                <a:gd name="connsiteY69" fmla="*/ 1289958 h 1953986"/>
                <a:gd name="connsiteX70" fmla="*/ 879021 w 1216479"/>
                <a:gd name="connsiteY70" fmla="*/ 1216479 h 1953986"/>
                <a:gd name="connsiteX71" fmla="*/ 928007 w 1216479"/>
                <a:gd name="connsiteY71" fmla="*/ 1121229 h 1953986"/>
                <a:gd name="connsiteX72" fmla="*/ 966107 w 1216479"/>
                <a:gd name="connsiteY72" fmla="*/ 1036865 h 1953986"/>
                <a:gd name="connsiteX73" fmla="*/ 1001486 w 1216479"/>
                <a:gd name="connsiteY73" fmla="*/ 952500 h 1953986"/>
                <a:gd name="connsiteX74" fmla="*/ 1039586 w 1216479"/>
                <a:gd name="connsiteY74" fmla="*/ 835479 h 1953986"/>
                <a:gd name="connsiteX75" fmla="*/ 1080407 w 1216479"/>
                <a:gd name="connsiteY75" fmla="*/ 688522 h 195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216479" h="1953986">
                  <a:moveTo>
                    <a:pt x="1080407" y="688522"/>
                  </a:moveTo>
                  <a:lnTo>
                    <a:pt x="1104900" y="604158"/>
                  </a:lnTo>
                  <a:lnTo>
                    <a:pt x="1129393" y="500743"/>
                  </a:lnTo>
                  <a:lnTo>
                    <a:pt x="1151164" y="408215"/>
                  </a:lnTo>
                  <a:lnTo>
                    <a:pt x="1153886" y="381000"/>
                  </a:lnTo>
                  <a:lnTo>
                    <a:pt x="1156607" y="359229"/>
                  </a:lnTo>
                  <a:lnTo>
                    <a:pt x="1170214" y="337458"/>
                  </a:lnTo>
                  <a:lnTo>
                    <a:pt x="1186543" y="321129"/>
                  </a:lnTo>
                  <a:lnTo>
                    <a:pt x="1202871" y="299358"/>
                  </a:lnTo>
                  <a:lnTo>
                    <a:pt x="1216479" y="272143"/>
                  </a:lnTo>
                  <a:lnTo>
                    <a:pt x="1216479" y="253093"/>
                  </a:lnTo>
                  <a:lnTo>
                    <a:pt x="1213757" y="225879"/>
                  </a:lnTo>
                  <a:lnTo>
                    <a:pt x="1208314" y="204108"/>
                  </a:lnTo>
                  <a:lnTo>
                    <a:pt x="1189264" y="174172"/>
                  </a:lnTo>
                  <a:lnTo>
                    <a:pt x="1156607" y="138793"/>
                  </a:lnTo>
                  <a:lnTo>
                    <a:pt x="1091293" y="92529"/>
                  </a:lnTo>
                  <a:lnTo>
                    <a:pt x="1025979" y="59872"/>
                  </a:lnTo>
                  <a:lnTo>
                    <a:pt x="957943" y="29936"/>
                  </a:lnTo>
                  <a:lnTo>
                    <a:pt x="879021" y="8165"/>
                  </a:lnTo>
                  <a:lnTo>
                    <a:pt x="800100" y="0"/>
                  </a:lnTo>
                  <a:lnTo>
                    <a:pt x="742950" y="0"/>
                  </a:lnTo>
                  <a:lnTo>
                    <a:pt x="710293" y="8165"/>
                  </a:lnTo>
                  <a:lnTo>
                    <a:pt x="699407" y="21772"/>
                  </a:lnTo>
                  <a:lnTo>
                    <a:pt x="699407" y="35379"/>
                  </a:lnTo>
                  <a:lnTo>
                    <a:pt x="704850" y="46265"/>
                  </a:lnTo>
                  <a:lnTo>
                    <a:pt x="740229" y="78922"/>
                  </a:lnTo>
                  <a:lnTo>
                    <a:pt x="770164" y="100693"/>
                  </a:lnTo>
                  <a:lnTo>
                    <a:pt x="800100" y="119743"/>
                  </a:lnTo>
                  <a:lnTo>
                    <a:pt x="821871" y="138793"/>
                  </a:lnTo>
                  <a:lnTo>
                    <a:pt x="840921" y="163286"/>
                  </a:lnTo>
                  <a:lnTo>
                    <a:pt x="859971" y="198665"/>
                  </a:lnTo>
                  <a:lnTo>
                    <a:pt x="873579" y="239486"/>
                  </a:lnTo>
                  <a:lnTo>
                    <a:pt x="879021" y="277586"/>
                  </a:lnTo>
                  <a:lnTo>
                    <a:pt x="881743" y="334736"/>
                  </a:lnTo>
                  <a:cubicBezTo>
                    <a:pt x="880836" y="371929"/>
                    <a:pt x="879928" y="409122"/>
                    <a:pt x="879021" y="446315"/>
                  </a:cubicBezTo>
                  <a:lnTo>
                    <a:pt x="868136" y="579665"/>
                  </a:lnTo>
                  <a:lnTo>
                    <a:pt x="857250" y="647700"/>
                  </a:lnTo>
                  <a:lnTo>
                    <a:pt x="838200" y="753836"/>
                  </a:lnTo>
                  <a:lnTo>
                    <a:pt x="819150" y="832758"/>
                  </a:lnTo>
                  <a:lnTo>
                    <a:pt x="794657" y="917122"/>
                  </a:lnTo>
                  <a:lnTo>
                    <a:pt x="775607" y="974272"/>
                  </a:lnTo>
                  <a:lnTo>
                    <a:pt x="742950" y="1069522"/>
                  </a:lnTo>
                  <a:lnTo>
                    <a:pt x="704850" y="1162050"/>
                  </a:lnTo>
                  <a:lnTo>
                    <a:pt x="664029" y="1238250"/>
                  </a:lnTo>
                  <a:lnTo>
                    <a:pt x="628650" y="1300843"/>
                  </a:lnTo>
                  <a:lnTo>
                    <a:pt x="579664" y="1371600"/>
                  </a:lnTo>
                  <a:lnTo>
                    <a:pt x="506186" y="1466850"/>
                  </a:lnTo>
                  <a:lnTo>
                    <a:pt x="443593" y="1540329"/>
                  </a:lnTo>
                  <a:lnTo>
                    <a:pt x="356507" y="1630136"/>
                  </a:lnTo>
                  <a:lnTo>
                    <a:pt x="250371" y="1722665"/>
                  </a:lnTo>
                  <a:lnTo>
                    <a:pt x="174171" y="1785258"/>
                  </a:lnTo>
                  <a:lnTo>
                    <a:pt x="84364" y="1850572"/>
                  </a:lnTo>
                  <a:lnTo>
                    <a:pt x="24493" y="1891393"/>
                  </a:lnTo>
                  <a:lnTo>
                    <a:pt x="10886" y="1907722"/>
                  </a:lnTo>
                  <a:lnTo>
                    <a:pt x="2721" y="1926772"/>
                  </a:lnTo>
                  <a:lnTo>
                    <a:pt x="0" y="1937658"/>
                  </a:lnTo>
                  <a:lnTo>
                    <a:pt x="2721" y="1945822"/>
                  </a:lnTo>
                  <a:lnTo>
                    <a:pt x="10886" y="1953986"/>
                  </a:lnTo>
                  <a:lnTo>
                    <a:pt x="27214" y="1953986"/>
                  </a:lnTo>
                  <a:lnTo>
                    <a:pt x="59871" y="1940379"/>
                  </a:lnTo>
                  <a:lnTo>
                    <a:pt x="138793" y="1905000"/>
                  </a:lnTo>
                  <a:lnTo>
                    <a:pt x="239486" y="1847850"/>
                  </a:lnTo>
                  <a:lnTo>
                    <a:pt x="359229" y="1768929"/>
                  </a:lnTo>
                  <a:lnTo>
                    <a:pt x="449036" y="1703615"/>
                  </a:lnTo>
                  <a:lnTo>
                    <a:pt x="514350" y="1649186"/>
                  </a:lnTo>
                  <a:lnTo>
                    <a:pt x="590550" y="1581150"/>
                  </a:lnTo>
                  <a:lnTo>
                    <a:pt x="658586" y="1510393"/>
                  </a:lnTo>
                  <a:lnTo>
                    <a:pt x="715736" y="1445079"/>
                  </a:lnTo>
                  <a:lnTo>
                    <a:pt x="767443" y="1377043"/>
                  </a:lnTo>
                  <a:lnTo>
                    <a:pt x="830036" y="1289958"/>
                  </a:lnTo>
                  <a:lnTo>
                    <a:pt x="879021" y="1216479"/>
                  </a:lnTo>
                  <a:lnTo>
                    <a:pt x="928007" y="1121229"/>
                  </a:lnTo>
                  <a:lnTo>
                    <a:pt x="966107" y="1036865"/>
                  </a:lnTo>
                  <a:lnTo>
                    <a:pt x="1001486" y="952500"/>
                  </a:lnTo>
                  <a:lnTo>
                    <a:pt x="1039586" y="835479"/>
                  </a:lnTo>
                  <a:lnTo>
                    <a:pt x="1080407" y="688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1">
              <a:extLst>
                <a:ext uri="{FF2B5EF4-FFF2-40B4-BE49-F238E27FC236}">
                  <a16:creationId xmlns:a16="http://schemas.microsoft.com/office/drawing/2014/main" id="{264C1DC9-36C8-4597-B411-3681913E6DE8}"/>
                </a:ext>
              </a:extLst>
            </p:cNvPr>
            <p:cNvSpPr/>
            <p:nvPr/>
          </p:nvSpPr>
          <p:spPr>
            <a:xfrm>
              <a:off x="5840413" y="3962400"/>
              <a:ext cx="1757362" cy="2033588"/>
            </a:xfrm>
            <a:custGeom>
              <a:avLst/>
              <a:gdLst>
                <a:gd name="connsiteX0" fmla="*/ 141514 w 1758043"/>
                <a:gd name="connsiteY0" fmla="*/ 922564 h 2032907"/>
                <a:gd name="connsiteX1" fmla="*/ 149678 w 1758043"/>
                <a:gd name="connsiteY1" fmla="*/ 321129 h 2032907"/>
                <a:gd name="connsiteX2" fmla="*/ 144235 w 1758043"/>
                <a:gd name="connsiteY2" fmla="*/ 280307 h 2032907"/>
                <a:gd name="connsiteX3" fmla="*/ 136071 w 1758043"/>
                <a:gd name="connsiteY3" fmla="*/ 247650 h 2032907"/>
                <a:gd name="connsiteX4" fmla="*/ 119743 w 1758043"/>
                <a:gd name="connsiteY4" fmla="*/ 204107 h 2032907"/>
                <a:gd name="connsiteX5" fmla="*/ 103414 w 1758043"/>
                <a:gd name="connsiteY5" fmla="*/ 171450 h 2032907"/>
                <a:gd name="connsiteX6" fmla="*/ 84364 w 1758043"/>
                <a:gd name="connsiteY6" fmla="*/ 141514 h 2032907"/>
                <a:gd name="connsiteX7" fmla="*/ 70757 w 1758043"/>
                <a:gd name="connsiteY7" fmla="*/ 122464 h 2032907"/>
                <a:gd name="connsiteX8" fmla="*/ 46264 w 1758043"/>
                <a:gd name="connsiteY8" fmla="*/ 97971 h 2032907"/>
                <a:gd name="connsiteX9" fmla="*/ 21771 w 1758043"/>
                <a:gd name="connsiteY9" fmla="*/ 70757 h 2032907"/>
                <a:gd name="connsiteX10" fmla="*/ 5443 w 1758043"/>
                <a:gd name="connsiteY10" fmla="*/ 46264 h 2032907"/>
                <a:gd name="connsiteX11" fmla="*/ 0 w 1758043"/>
                <a:gd name="connsiteY11" fmla="*/ 32657 h 2032907"/>
                <a:gd name="connsiteX12" fmla="*/ 0 w 1758043"/>
                <a:gd name="connsiteY12" fmla="*/ 24493 h 2032907"/>
                <a:gd name="connsiteX13" fmla="*/ 5443 w 1758043"/>
                <a:gd name="connsiteY13" fmla="*/ 13607 h 2032907"/>
                <a:gd name="connsiteX14" fmla="*/ 13607 w 1758043"/>
                <a:gd name="connsiteY14" fmla="*/ 5443 h 2032907"/>
                <a:gd name="connsiteX15" fmla="*/ 48985 w 1758043"/>
                <a:gd name="connsiteY15" fmla="*/ 0 h 2032907"/>
                <a:gd name="connsiteX16" fmla="*/ 92528 w 1758043"/>
                <a:gd name="connsiteY16" fmla="*/ 5443 h 2032907"/>
                <a:gd name="connsiteX17" fmla="*/ 157843 w 1758043"/>
                <a:gd name="connsiteY17" fmla="*/ 19050 h 2032907"/>
                <a:gd name="connsiteX18" fmla="*/ 198664 w 1758043"/>
                <a:gd name="connsiteY18" fmla="*/ 29936 h 2032907"/>
                <a:gd name="connsiteX19" fmla="*/ 258535 w 1758043"/>
                <a:gd name="connsiteY19" fmla="*/ 54429 h 2032907"/>
                <a:gd name="connsiteX20" fmla="*/ 321128 w 1758043"/>
                <a:gd name="connsiteY20" fmla="*/ 89807 h 2032907"/>
                <a:gd name="connsiteX21" fmla="*/ 381000 w 1758043"/>
                <a:gd name="connsiteY21" fmla="*/ 127907 h 2032907"/>
                <a:gd name="connsiteX22" fmla="*/ 438150 w 1758043"/>
                <a:gd name="connsiteY22" fmla="*/ 174171 h 2032907"/>
                <a:gd name="connsiteX23" fmla="*/ 457200 w 1758043"/>
                <a:gd name="connsiteY23" fmla="*/ 195943 h 2032907"/>
                <a:gd name="connsiteX24" fmla="*/ 468085 w 1758043"/>
                <a:gd name="connsiteY24" fmla="*/ 212271 h 2032907"/>
                <a:gd name="connsiteX25" fmla="*/ 473528 w 1758043"/>
                <a:gd name="connsiteY25" fmla="*/ 231321 h 2032907"/>
                <a:gd name="connsiteX26" fmla="*/ 476250 w 1758043"/>
                <a:gd name="connsiteY26" fmla="*/ 250371 h 2032907"/>
                <a:gd name="connsiteX27" fmla="*/ 470807 w 1758043"/>
                <a:gd name="connsiteY27" fmla="*/ 272143 h 2032907"/>
                <a:gd name="connsiteX28" fmla="*/ 462643 w 1758043"/>
                <a:gd name="connsiteY28" fmla="*/ 296636 h 2032907"/>
                <a:gd name="connsiteX29" fmla="*/ 440871 w 1758043"/>
                <a:gd name="connsiteY29" fmla="*/ 337457 h 2032907"/>
                <a:gd name="connsiteX30" fmla="*/ 424543 w 1758043"/>
                <a:gd name="connsiteY30" fmla="*/ 381000 h 2032907"/>
                <a:gd name="connsiteX31" fmla="*/ 410935 w 1758043"/>
                <a:gd name="connsiteY31" fmla="*/ 468086 h 2032907"/>
                <a:gd name="connsiteX32" fmla="*/ 397328 w 1758043"/>
                <a:gd name="connsiteY32" fmla="*/ 585107 h 2032907"/>
                <a:gd name="connsiteX33" fmla="*/ 386443 w 1758043"/>
                <a:gd name="connsiteY33" fmla="*/ 729343 h 2032907"/>
                <a:gd name="connsiteX34" fmla="*/ 372835 w 1758043"/>
                <a:gd name="connsiteY34" fmla="*/ 941614 h 2032907"/>
                <a:gd name="connsiteX35" fmla="*/ 375557 w 1758043"/>
                <a:gd name="connsiteY35" fmla="*/ 1107621 h 2032907"/>
                <a:gd name="connsiteX36" fmla="*/ 364671 w 1758043"/>
                <a:gd name="connsiteY36" fmla="*/ 1347107 h 2032907"/>
                <a:gd name="connsiteX37" fmla="*/ 353785 w 1758043"/>
                <a:gd name="connsiteY37" fmla="*/ 1551214 h 2032907"/>
                <a:gd name="connsiteX38" fmla="*/ 353785 w 1758043"/>
                <a:gd name="connsiteY38" fmla="*/ 1586593 h 2032907"/>
                <a:gd name="connsiteX39" fmla="*/ 359228 w 1758043"/>
                <a:gd name="connsiteY39" fmla="*/ 1616529 h 2032907"/>
                <a:gd name="connsiteX40" fmla="*/ 370114 w 1758043"/>
                <a:gd name="connsiteY40" fmla="*/ 1649186 h 2032907"/>
                <a:gd name="connsiteX41" fmla="*/ 381000 w 1758043"/>
                <a:gd name="connsiteY41" fmla="*/ 1673679 h 2032907"/>
                <a:gd name="connsiteX42" fmla="*/ 394607 w 1758043"/>
                <a:gd name="connsiteY42" fmla="*/ 1695450 h 2032907"/>
                <a:gd name="connsiteX43" fmla="*/ 419100 w 1758043"/>
                <a:gd name="connsiteY43" fmla="*/ 1722664 h 2032907"/>
                <a:gd name="connsiteX44" fmla="*/ 435428 w 1758043"/>
                <a:gd name="connsiteY44" fmla="*/ 1736271 h 2032907"/>
                <a:gd name="connsiteX45" fmla="*/ 451757 w 1758043"/>
                <a:gd name="connsiteY45" fmla="*/ 1744436 h 2032907"/>
                <a:gd name="connsiteX46" fmla="*/ 495300 w 1758043"/>
                <a:gd name="connsiteY46" fmla="*/ 1758043 h 2032907"/>
                <a:gd name="connsiteX47" fmla="*/ 538843 w 1758043"/>
                <a:gd name="connsiteY47" fmla="*/ 1766207 h 2032907"/>
                <a:gd name="connsiteX48" fmla="*/ 604157 w 1758043"/>
                <a:gd name="connsiteY48" fmla="*/ 1777093 h 2032907"/>
                <a:gd name="connsiteX49" fmla="*/ 680357 w 1758043"/>
                <a:gd name="connsiteY49" fmla="*/ 1782536 h 2032907"/>
                <a:gd name="connsiteX50" fmla="*/ 810985 w 1758043"/>
                <a:gd name="connsiteY50" fmla="*/ 1785257 h 2032907"/>
                <a:gd name="connsiteX51" fmla="*/ 963385 w 1758043"/>
                <a:gd name="connsiteY51" fmla="*/ 1779814 h 2032907"/>
                <a:gd name="connsiteX52" fmla="*/ 1107621 w 1758043"/>
                <a:gd name="connsiteY52" fmla="*/ 1771650 h 2032907"/>
                <a:gd name="connsiteX53" fmla="*/ 1175657 w 1758043"/>
                <a:gd name="connsiteY53" fmla="*/ 1766207 h 2032907"/>
                <a:gd name="connsiteX54" fmla="*/ 1709057 w 1758043"/>
                <a:gd name="connsiteY54" fmla="*/ 1744436 h 2032907"/>
                <a:gd name="connsiteX55" fmla="*/ 1730828 w 1758043"/>
                <a:gd name="connsiteY55" fmla="*/ 1760764 h 2032907"/>
                <a:gd name="connsiteX56" fmla="*/ 1741714 w 1758043"/>
                <a:gd name="connsiteY56" fmla="*/ 1771650 h 2032907"/>
                <a:gd name="connsiteX57" fmla="*/ 1749878 w 1758043"/>
                <a:gd name="connsiteY57" fmla="*/ 1787979 h 2032907"/>
                <a:gd name="connsiteX58" fmla="*/ 1755321 w 1758043"/>
                <a:gd name="connsiteY58" fmla="*/ 1807029 h 2032907"/>
                <a:gd name="connsiteX59" fmla="*/ 1758043 w 1758043"/>
                <a:gd name="connsiteY59" fmla="*/ 1826079 h 2032907"/>
                <a:gd name="connsiteX60" fmla="*/ 1752600 w 1758043"/>
                <a:gd name="connsiteY60" fmla="*/ 1850571 h 2032907"/>
                <a:gd name="connsiteX61" fmla="*/ 1736271 w 1758043"/>
                <a:gd name="connsiteY61" fmla="*/ 1883229 h 2032907"/>
                <a:gd name="connsiteX62" fmla="*/ 1703614 w 1758043"/>
                <a:gd name="connsiteY62" fmla="*/ 1918607 h 2032907"/>
                <a:gd name="connsiteX63" fmla="*/ 1662793 w 1758043"/>
                <a:gd name="connsiteY63" fmla="*/ 1945821 h 2032907"/>
                <a:gd name="connsiteX64" fmla="*/ 1616528 w 1758043"/>
                <a:gd name="connsiteY64" fmla="*/ 1962150 h 2032907"/>
                <a:gd name="connsiteX65" fmla="*/ 1526721 w 1758043"/>
                <a:gd name="connsiteY65" fmla="*/ 1983921 h 2032907"/>
                <a:gd name="connsiteX66" fmla="*/ 1431471 w 1758043"/>
                <a:gd name="connsiteY66" fmla="*/ 2002971 h 2032907"/>
                <a:gd name="connsiteX67" fmla="*/ 1325335 w 1758043"/>
                <a:gd name="connsiteY67" fmla="*/ 2016579 h 2032907"/>
                <a:gd name="connsiteX68" fmla="*/ 1216478 w 1758043"/>
                <a:gd name="connsiteY68" fmla="*/ 2027464 h 2032907"/>
                <a:gd name="connsiteX69" fmla="*/ 1039585 w 1758043"/>
                <a:gd name="connsiteY69" fmla="*/ 2032907 h 2032907"/>
                <a:gd name="connsiteX70" fmla="*/ 846364 w 1758043"/>
                <a:gd name="connsiteY70" fmla="*/ 2027464 h 2032907"/>
                <a:gd name="connsiteX71" fmla="*/ 680357 w 1758043"/>
                <a:gd name="connsiteY71" fmla="*/ 2016579 h 2032907"/>
                <a:gd name="connsiteX72" fmla="*/ 536121 w 1758043"/>
                <a:gd name="connsiteY72" fmla="*/ 1997529 h 2032907"/>
                <a:gd name="connsiteX73" fmla="*/ 400050 w 1758043"/>
                <a:gd name="connsiteY73" fmla="*/ 1959429 h 2032907"/>
                <a:gd name="connsiteX74" fmla="*/ 304800 w 1758043"/>
                <a:gd name="connsiteY74" fmla="*/ 1921329 h 2032907"/>
                <a:gd name="connsiteX75" fmla="*/ 261257 w 1758043"/>
                <a:gd name="connsiteY75" fmla="*/ 1888671 h 2032907"/>
                <a:gd name="connsiteX76" fmla="*/ 204107 w 1758043"/>
                <a:gd name="connsiteY76" fmla="*/ 1831521 h 2032907"/>
                <a:gd name="connsiteX77" fmla="*/ 166007 w 1758043"/>
                <a:gd name="connsiteY77" fmla="*/ 1777093 h 2032907"/>
                <a:gd name="connsiteX78" fmla="*/ 141514 w 1758043"/>
                <a:gd name="connsiteY78" fmla="*/ 1730829 h 2032907"/>
                <a:gd name="connsiteX79" fmla="*/ 130628 w 1758043"/>
                <a:gd name="connsiteY79" fmla="*/ 1690007 h 2032907"/>
                <a:gd name="connsiteX80" fmla="*/ 125185 w 1758043"/>
                <a:gd name="connsiteY80" fmla="*/ 1627414 h 2032907"/>
                <a:gd name="connsiteX81" fmla="*/ 133350 w 1758043"/>
                <a:gd name="connsiteY81" fmla="*/ 1412421 h 2032907"/>
                <a:gd name="connsiteX82" fmla="*/ 141514 w 1758043"/>
                <a:gd name="connsiteY82" fmla="*/ 922564 h 20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758043" h="2032907">
                  <a:moveTo>
                    <a:pt x="141514" y="922564"/>
                  </a:moveTo>
                  <a:lnTo>
                    <a:pt x="149678" y="321129"/>
                  </a:lnTo>
                  <a:lnTo>
                    <a:pt x="144235" y="280307"/>
                  </a:lnTo>
                  <a:lnTo>
                    <a:pt x="136071" y="247650"/>
                  </a:lnTo>
                  <a:lnTo>
                    <a:pt x="119743" y="204107"/>
                  </a:lnTo>
                  <a:lnTo>
                    <a:pt x="103414" y="171450"/>
                  </a:lnTo>
                  <a:lnTo>
                    <a:pt x="84364" y="141514"/>
                  </a:lnTo>
                  <a:lnTo>
                    <a:pt x="70757" y="122464"/>
                  </a:lnTo>
                  <a:lnTo>
                    <a:pt x="46264" y="97971"/>
                  </a:lnTo>
                  <a:lnTo>
                    <a:pt x="21771" y="70757"/>
                  </a:lnTo>
                  <a:lnTo>
                    <a:pt x="5443" y="46264"/>
                  </a:lnTo>
                  <a:lnTo>
                    <a:pt x="0" y="32657"/>
                  </a:lnTo>
                  <a:lnTo>
                    <a:pt x="0" y="24493"/>
                  </a:lnTo>
                  <a:lnTo>
                    <a:pt x="5443" y="13607"/>
                  </a:lnTo>
                  <a:lnTo>
                    <a:pt x="13607" y="5443"/>
                  </a:lnTo>
                  <a:lnTo>
                    <a:pt x="48985" y="0"/>
                  </a:lnTo>
                  <a:lnTo>
                    <a:pt x="92528" y="5443"/>
                  </a:lnTo>
                  <a:lnTo>
                    <a:pt x="157843" y="19050"/>
                  </a:lnTo>
                  <a:lnTo>
                    <a:pt x="198664" y="29936"/>
                  </a:lnTo>
                  <a:lnTo>
                    <a:pt x="258535" y="54429"/>
                  </a:lnTo>
                  <a:lnTo>
                    <a:pt x="321128" y="89807"/>
                  </a:lnTo>
                  <a:lnTo>
                    <a:pt x="381000" y="127907"/>
                  </a:lnTo>
                  <a:lnTo>
                    <a:pt x="438150" y="174171"/>
                  </a:lnTo>
                  <a:lnTo>
                    <a:pt x="457200" y="195943"/>
                  </a:lnTo>
                  <a:lnTo>
                    <a:pt x="468085" y="212271"/>
                  </a:lnTo>
                  <a:lnTo>
                    <a:pt x="473528" y="231321"/>
                  </a:lnTo>
                  <a:lnTo>
                    <a:pt x="476250" y="250371"/>
                  </a:lnTo>
                  <a:lnTo>
                    <a:pt x="470807" y="272143"/>
                  </a:lnTo>
                  <a:lnTo>
                    <a:pt x="462643" y="296636"/>
                  </a:lnTo>
                  <a:lnTo>
                    <a:pt x="440871" y="337457"/>
                  </a:lnTo>
                  <a:lnTo>
                    <a:pt x="424543" y="381000"/>
                  </a:lnTo>
                  <a:lnTo>
                    <a:pt x="410935" y="468086"/>
                  </a:lnTo>
                  <a:lnTo>
                    <a:pt x="397328" y="585107"/>
                  </a:lnTo>
                  <a:lnTo>
                    <a:pt x="386443" y="729343"/>
                  </a:lnTo>
                  <a:lnTo>
                    <a:pt x="372835" y="941614"/>
                  </a:lnTo>
                  <a:cubicBezTo>
                    <a:pt x="373742" y="996950"/>
                    <a:pt x="374650" y="1052285"/>
                    <a:pt x="375557" y="1107621"/>
                  </a:cubicBezTo>
                  <a:lnTo>
                    <a:pt x="364671" y="1347107"/>
                  </a:lnTo>
                  <a:lnTo>
                    <a:pt x="353785" y="1551214"/>
                  </a:lnTo>
                  <a:lnTo>
                    <a:pt x="353785" y="1586593"/>
                  </a:lnTo>
                  <a:lnTo>
                    <a:pt x="359228" y="1616529"/>
                  </a:lnTo>
                  <a:lnTo>
                    <a:pt x="370114" y="1649186"/>
                  </a:lnTo>
                  <a:lnTo>
                    <a:pt x="381000" y="1673679"/>
                  </a:lnTo>
                  <a:lnTo>
                    <a:pt x="394607" y="1695450"/>
                  </a:lnTo>
                  <a:lnTo>
                    <a:pt x="419100" y="1722664"/>
                  </a:lnTo>
                  <a:lnTo>
                    <a:pt x="435428" y="1736271"/>
                  </a:lnTo>
                  <a:lnTo>
                    <a:pt x="451757" y="1744436"/>
                  </a:lnTo>
                  <a:lnTo>
                    <a:pt x="495300" y="1758043"/>
                  </a:lnTo>
                  <a:lnTo>
                    <a:pt x="538843" y="1766207"/>
                  </a:lnTo>
                  <a:lnTo>
                    <a:pt x="604157" y="1777093"/>
                  </a:lnTo>
                  <a:lnTo>
                    <a:pt x="680357" y="1782536"/>
                  </a:lnTo>
                  <a:lnTo>
                    <a:pt x="810985" y="1785257"/>
                  </a:lnTo>
                  <a:lnTo>
                    <a:pt x="963385" y="1779814"/>
                  </a:lnTo>
                  <a:lnTo>
                    <a:pt x="1107621" y="1771650"/>
                  </a:lnTo>
                  <a:lnTo>
                    <a:pt x="1175657" y="1766207"/>
                  </a:lnTo>
                  <a:lnTo>
                    <a:pt x="1709057" y="1744436"/>
                  </a:lnTo>
                  <a:lnTo>
                    <a:pt x="1730828" y="1760764"/>
                  </a:lnTo>
                  <a:lnTo>
                    <a:pt x="1741714" y="1771650"/>
                  </a:lnTo>
                  <a:lnTo>
                    <a:pt x="1749878" y="1787979"/>
                  </a:lnTo>
                  <a:lnTo>
                    <a:pt x="1755321" y="1807029"/>
                  </a:lnTo>
                  <a:lnTo>
                    <a:pt x="1758043" y="1826079"/>
                  </a:lnTo>
                  <a:lnTo>
                    <a:pt x="1752600" y="1850571"/>
                  </a:lnTo>
                  <a:lnTo>
                    <a:pt x="1736271" y="1883229"/>
                  </a:lnTo>
                  <a:lnTo>
                    <a:pt x="1703614" y="1918607"/>
                  </a:lnTo>
                  <a:lnTo>
                    <a:pt x="1662793" y="1945821"/>
                  </a:lnTo>
                  <a:lnTo>
                    <a:pt x="1616528" y="1962150"/>
                  </a:lnTo>
                  <a:lnTo>
                    <a:pt x="1526721" y="1983921"/>
                  </a:lnTo>
                  <a:lnTo>
                    <a:pt x="1431471" y="2002971"/>
                  </a:lnTo>
                  <a:lnTo>
                    <a:pt x="1325335" y="2016579"/>
                  </a:lnTo>
                  <a:lnTo>
                    <a:pt x="1216478" y="2027464"/>
                  </a:lnTo>
                  <a:lnTo>
                    <a:pt x="1039585" y="2032907"/>
                  </a:lnTo>
                  <a:lnTo>
                    <a:pt x="846364" y="2027464"/>
                  </a:lnTo>
                  <a:lnTo>
                    <a:pt x="680357" y="2016579"/>
                  </a:lnTo>
                  <a:lnTo>
                    <a:pt x="536121" y="1997529"/>
                  </a:lnTo>
                  <a:lnTo>
                    <a:pt x="400050" y="1959429"/>
                  </a:lnTo>
                  <a:lnTo>
                    <a:pt x="304800" y="1921329"/>
                  </a:lnTo>
                  <a:lnTo>
                    <a:pt x="261257" y="1888671"/>
                  </a:lnTo>
                  <a:lnTo>
                    <a:pt x="204107" y="1831521"/>
                  </a:lnTo>
                  <a:lnTo>
                    <a:pt x="166007" y="1777093"/>
                  </a:lnTo>
                  <a:lnTo>
                    <a:pt x="141514" y="1730829"/>
                  </a:lnTo>
                  <a:lnTo>
                    <a:pt x="130628" y="1690007"/>
                  </a:lnTo>
                  <a:lnTo>
                    <a:pt x="125185" y="1627414"/>
                  </a:lnTo>
                  <a:lnTo>
                    <a:pt x="133350" y="1412421"/>
                  </a:lnTo>
                  <a:lnTo>
                    <a:pt x="141514" y="9225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E1B2450F-8EE3-4506-AB15-03CF1635DF4A}"/>
                </a:ext>
              </a:extLst>
            </p:cNvPr>
            <p:cNvSpPr/>
            <p:nvPr/>
          </p:nvSpPr>
          <p:spPr>
            <a:xfrm>
              <a:off x="3021013" y="2827338"/>
              <a:ext cx="704850" cy="590550"/>
            </a:xfrm>
            <a:custGeom>
              <a:avLst/>
              <a:gdLst>
                <a:gd name="connsiteX0" fmla="*/ 447675 w 704850"/>
                <a:gd name="connsiteY0" fmla="*/ 221456 h 590550"/>
                <a:gd name="connsiteX1" fmla="*/ 366713 w 704850"/>
                <a:gd name="connsiteY1" fmla="*/ 150019 h 590550"/>
                <a:gd name="connsiteX2" fmla="*/ 273844 w 704850"/>
                <a:gd name="connsiteY2" fmla="*/ 76200 h 590550"/>
                <a:gd name="connsiteX3" fmla="*/ 150019 w 704850"/>
                <a:gd name="connsiteY3" fmla="*/ 0 h 590550"/>
                <a:gd name="connsiteX4" fmla="*/ 111919 w 704850"/>
                <a:gd name="connsiteY4" fmla="*/ 19050 h 590550"/>
                <a:gd name="connsiteX5" fmla="*/ 76200 w 704850"/>
                <a:gd name="connsiteY5" fmla="*/ 33337 h 590550"/>
                <a:gd name="connsiteX6" fmla="*/ 47625 w 704850"/>
                <a:gd name="connsiteY6" fmla="*/ 42862 h 590550"/>
                <a:gd name="connsiteX7" fmla="*/ 30957 w 704850"/>
                <a:gd name="connsiteY7" fmla="*/ 54769 h 590550"/>
                <a:gd name="connsiteX8" fmla="*/ 14288 w 704850"/>
                <a:gd name="connsiteY8" fmla="*/ 80962 h 590550"/>
                <a:gd name="connsiteX9" fmla="*/ 2382 w 704850"/>
                <a:gd name="connsiteY9" fmla="*/ 114300 h 590550"/>
                <a:gd name="connsiteX10" fmla="*/ 0 w 704850"/>
                <a:gd name="connsiteY10" fmla="*/ 150019 h 590550"/>
                <a:gd name="connsiteX11" fmla="*/ 4763 w 704850"/>
                <a:gd name="connsiteY11" fmla="*/ 190500 h 590550"/>
                <a:gd name="connsiteX12" fmla="*/ 14288 w 704850"/>
                <a:gd name="connsiteY12" fmla="*/ 216694 h 590550"/>
                <a:gd name="connsiteX13" fmla="*/ 30957 w 704850"/>
                <a:gd name="connsiteY13" fmla="*/ 235744 h 590550"/>
                <a:gd name="connsiteX14" fmla="*/ 52388 w 704850"/>
                <a:gd name="connsiteY14" fmla="*/ 250031 h 590550"/>
                <a:gd name="connsiteX15" fmla="*/ 80963 w 704850"/>
                <a:gd name="connsiteY15" fmla="*/ 261937 h 590550"/>
                <a:gd name="connsiteX16" fmla="*/ 102394 w 704850"/>
                <a:gd name="connsiteY16" fmla="*/ 266700 h 590550"/>
                <a:gd name="connsiteX17" fmla="*/ 145257 w 704850"/>
                <a:gd name="connsiteY17" fmla="*/ 285750 h 590550"/>
                <a:gd name="connsiteX18" fmla="*/ 240507 w 704850"/>
                <a:gd name="connsiteY18" fmla="*/ 338137 h 590550"/>
                <a:gd name="connsiteX19" fmla="*/ 381000 w 704850"/>
                <a:gd name="connsiteY19" fmla="*/ 426244 h 590550"/>
                <a:gd name="connsiteX20" fmla="*/ 445294 w 704850"/>
                <a:gd name="connsiteY20" fmla="*/ 466725 h 590550"/>
                <a:gd name="connsiteX21" fmla="*/ 564357 w 704850"/>
                <a:gd name="connsiteY21" fmla="*/ 545306 h 590550"/>
                <a:gd name="connsiteX22" fmla="*/ 623888 w 704850"/>
                <a:gd name="connsiteY22" fmla="*/ 581025 h 590550"/>
                <a:gd name="connsiteX23" fmla="*/ 640557 w 704850"/>
                <a:gd name="connsiteY23" fmla="*/ 590550 h 590550"/>
                <a:gd name="connsiteX24" fmla="*/ 704850 w 704850"/>
                <a:gd name="connsiteY24" fmla="*/ 488156 h 590550"/>
                <a:gd name="connsiteX25" fmla="*/ 640557 w 704850"/>
                <a:gd name="connsiteY25" fmla="*/ 409575 h 590550"/>
                <a:gd name="connsiteX26" fmla="*/ 569119 w 704850"/>
                <a:gd name="connsiteY26" fmla="*/ 330994 h 590550"/>
                <a:gd name="connsiteX27" fmla="*/ 485775 w 704850"/>
                <a:gd name="connsiteY27" fmla="*/ 254794 h 590550"/>
                <a:gd name="connsiteX28" fmla="*/ 447675 w 704850"/>
                <a:gd name="connsiteY28" fmla="*/ 22145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590550">
                  <a:moveTo>
                    <a:pt x="447675" y="221456"/>
                  </a:moveTo>
                  <a:lnTo>
                    <a:pt x="366713" y="150019"/>
                  </a:lnTo>
                  <a:lnTo>
                    <a:pt x="273844" y="76200"/>
                  </a:lnTo>
                  <a:lnTo>
                    <a:pt x="150019" y="0"/>
                  </a:lnTo>
                  <a:lnTo>
                    <a:pt x="111919" y="19050"/>
                  </a:lnTo>
                  <a:lnTo>
                    <a:pt x="76200" y="33337"/>
                  </a:lnTo>
                  <a:lnTo>
                    <a:pt x="47625" y="42862"/>
                  </a:lnTo>
                  <a:lnTo>
                    <a:pt x="30957" y="54769"/>
                  </a:lnTo>
                  <a:lnTo>
                    <a:pt x="14288" y="80962"/>
                  </a:lnTo>
                  <a:lnTo>
                    <a:pt x="2382" y="114300"/>
                  </a:lnTo>
                  <a:lnTo>
                    <a:pt x="0" y="150019"/>
                  </a:lnTo>
                  <a:lnTo>
                    <a:pt x="4763" y="190500"/>
                  </a:lnTo>
                  <a:lnTo>
                    <a:pt x="14288" y="216694"/>
                  </a:lnTo>
                  <a:lnTo>
                    <a:pt x="30957" y="235744"/>
                  </a:lnTo>
                  <a:lnTo>
                    <a:pt x="52388" y="250031"/>
                  </a:lnTo>
                  <a:lnTo>
                    <a:pt x="80963" y="261937"/>
                  </a:lnTo>
                  <a:lnTo>
                    <a:pt x="102394" y="266700"/>
                  </a:lnTo>
                  <a:lnTo>
                    <a:pt x="145257" y="285750"/>
                  </a:lnTo>
                  <a:lnTo>
                    <a:pt x="240507" y="338137"/>
                  </a:lnTo>
                  <a:lnTo>
                    <a:pt x="381000" y="426244"/>
                  </a:lnTo>
                  <a:lnTo>
                    <a:pt x="445294" y="466725"/>
                  </a:lnTo>
                  <a:lnTo>
                    <a:pt x="564357" y="545306"/>
                  </a:lnTo>
                  <a:lnTo>
                    <a:pt x="623888" y="581025"/>
                  </a:lnTo>
                  <a:lnTo>
                    <a:pt x="640557" y="590550"/>
                  </a:lnTo>
                  <a:lnTo>
                    <a:pt x="704850" y="488156"/>
                  </a:lnTo>
                  <a:lnTo>
                    <a:pt x="640557" y="409575"/>
                  </a:lnTo>
                  <a:lnTo>
                    <a:pt x="569119" y="330994"/>
                  </a:lnTo>
                  <a:lnTo>
                    <a:pt x="485775" y="254794"/>
                  </a:lnTo>
                  <a:lnTo>
                    <a:pt x="447675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1FA4873E-D2FF-438D-A3DD-9217CC53817A}"/>
                </a:ext>
              </a:extLst>
            </p:cNvPr>
            <p:cNvSpPr/>
            <p:nvPr/>
          </p:nvSpPr>
          <p:spPr>
            <a:xfrm>
              <a:off x="3005138" y="2366963"/>
              <a:ext cx="1470025" cy="1793875"/>
            </a:xfrm>
            <a:custGeom>
              <a:avLst/>
              <a:gdLst>
                <a:gd name="connsiteX0" fmla="*/ 790575 w 1469231"/>
                <a:gd name="connsiteY0" fmla="*/ 752475 h 1793081"/>
                <a:gd name="connsiteX1" fmla="*/ 857250 w 1469231"/>
                <a:gd name="connsiteY1" fmla="*/ 659606 h 1793081"/>
                <a:gd name="connsiteX2" fmla="*/ 895350 w 1469231"/>
                <a:gd name="connsiteY2" fmla="*/ 604837 h 1793081"/>
                <a:gd name="connsiteX3" fmla="*/ 938212 w 1469231"/>
                <a:gd name="connsiteY3" fmla="*/ 545306 h 1793081"/>
                <a:gd name="connsiteX4" fmla="*/ 1002506 w 1469231"/>
                <a:gd name="connsiteY4" fmla="*/ 457200 h 1793081"/>
                <a:gd name="connsiteX5" fmla="*/ 1052512 w 1469231"/>
                <a:gd name="connsiteY5" fmla="*/ 392906 h 1793081"/>
                <a:gd name="connsiteX6" fmla="*/ 1088231 w 1469231"/>
                <a:gd name="connsiteY6" fmla="*/ 342900 h 1793081"/>
                <a:gd name="connsiteX7" fmla="*/ 1107281 w 1469231"/>
                <a:gd name="connsiteY7" fmla="*/ 309562 h 1793081"/>
                <a:gd name="connsiteX8" fmla="*/ 1119187 w 1469231"/>
                <a:gd name="connsiteY8" fmla="*/ 278606 h 1793081"/>
                <a:gd name="connsiteX9" fmla="*/ 1126331 w 1469231"/>
                <a:gd name="connsiteY9" fmla="*/ 247650 h 1793081"/>
                <a:gd name="connsiteX10" fmla="*/ 1131093 w 1469231"/>
                <a:gd name="connsiteY10" fmla="*/ 219075 h 1793081"/>
                <a:gd name="connsiteX11" fmla="*/ 1133475 w 1469231"/>
                <a:gd name="connsiteY11" fmla="*/ 192881 h 1793081"/>
                <a:gd name="connsiteX12" fmla="*/ 1131093 w 1469231"/>
                <a:gd name="connsiteY12" fmla="*/ 166687 h 1793081"/>
                <a:gd name="connsiteX13" fmla="*/ 1123950 w 1469231"/>
                <a:gd name="connsiteY13" fmla="*/ 130968 h 1793081"/>
                <a:gd name="connsiteX14" fmla="*/ 1112043 w 1469231"/>
                <a:gd name="connsiteY14" fmla="*/ 102393 h 1793081"/>
                <a:gd name="connsiteX15" fmla="*/ 1100137 w 1469231"/>
                <a:gd name="connsiteY15" fmla="*/ 69056 h 1793081"/>
                <a:gd name="connsiteX16" fmla="*/ 1092993 w 1469231"/>
                <a:gd name="connsiteY16" fmla="*/ 38100 h 1793081"/>
                <a:gd name="connsiteX17" fmla="*/ 1092993 w 1469231"/>
                <a:gd name="connsiteY17" fmla="*/ 21431 h 1793081"/>
                <a:gd name="connsiteX18" fmla="*/ 1097756 w 1469231"/>
                <a:gd name="connsiteY18" fmla="*/ 9525 h 1793081"/>
                <a:gd name="connsiteX19" fmla="*/ 1104900 w 1469231"/>
                <a:gd name="connsiteY19" fmla="*/ 2381 h 1793081"/>
                <a:gd name="connsiteX20" fmla="*/ 1112043 w 1469231"/>
                <a:gd name="connsiteY20" fmla="*/ 0 h 1793081"/>
                <a:gd name="connsiteX21" fmla="*/ 1121568 w 1469231"/>
                <a:gd name="connsiteY21" fmla="*/ 0 h 1793081"/>
                <a:gd name="connsiteX22" fmla="*/ 1145381 w 1469231"/>
                <a:gd name="connsiteY22" fmla="*/ 7143 h 1793081"/>
                <a:gd name="connsiteX23" fmla="*/ 1178718 w 1469231"/>
                <a:gd name="connsiteY23" fmla="*/ 19050 h 1793081"/>
                <a:gd name="connsiteX24" fmla="*/ 1226343 w 1469231"/>
                <a:gd name="connsiteY24" fmla="*/ 47625 h 1793081"/>
                <a:gd name="connsiteX25" fmla="*/ 1281112 w 1469231"/>
                <a:gd name="connsiteY25" fmla="*/ 80962 h 1793081"/>
                <a:gd name="connsiteX26" fmla="*/ 1354931 w 1469231"/>
                <a:gd name="connsiteY26" fmla="*/ 135731 h 1793081"/>
                <a:gd name="connsiteX27" fmla="*/ 1393031 w 1469231"/>
                <a:gd name="connsiteY27" fmla="*/ 173831 h 1793081"/>
                <a:gd name="connsiteX28" fmla="*/ 1421606 w 1469231"/>
                <a:gd name="connsiteY28" fmla="*/ 202406 h 1793081"/>
                <a:gd name="connsiteX29" fmla="*/ 1445418 w 1469231"/>
                <a:gd name="connsiteY29" fmla="*/ 228600 h 1793081"/>
                <a:gd name="connsiteX30" fmla="*/ 1459706 w 1469231"/>
                <a:gd name="connsiteY30" fmla="*/ 252412 h 1793081"/>
                <a:gd name="connsiteX31" fmla="*/ 1466850 w 1469231"/>
                <a:gd name="connsiteY31" fmla="*/ 283368 h 1793081"/>
                <a:gd name="connsiteX32" fmla="*/ 1469231 w 1469231"/>
                <a:gd name="connsiteY32" fmla="*/ 307181 h 1793081"/>
                <a:gd name="connsiteX33" fmla="*/ 1466850 w 1469231"/>
                <a:gd name="connsiteY33" fmla="*/ 335756 h 1793081"/>
                <a:gd name="connsiteX34" fmla="*/ 1459706 w 1469231"/>
                <a:gd name="connsiteY34" fmla="*/ 357187 h 1793081"/>
                <a:gd name="connsiteX35" fmla="*/ 1443037 w 1469231"/>
                <a:gd name="connsiteY35" fmla="*/ 381000 h 1793081"/>
                <a:gd name="connsiteX36" fmla="*/ 1423987 w 1469231"/>
                <a:gd name="connsiteY36" fmla="*/ 400050 h 1793081"/>
                <a:gd name="connsiteX37" fmla="*/ 1393031 w 1469231"/>
                <a:gd name="connsiteY37" fmla="*/ 416718 h 1793081"/>
                <a:gd name="connsiteX38" fmla="*/ 1381125 w 1469231"/>
                <a:gd name="connsiteY38" fmla="*/ 419100 h 1793081"/>
                <a:gd name="connsiteX39" fmla="*/ 1347787 w 1469231"/>
                <a:gd name="connsiteY39" fmla="*/ 435768 h 1793081"/>
                <a:gd name="connsiteX40" fmla="*/ 1297781 w 1469231"/>
                <a:gd name="connsiteY40" fmla="*/ 471487 h 1793081"/>
                <a:gd name="connsiteX41" fmla="*/ 1252537 w 1469231"/>
                <a:gd name="connsiteY41" fmla="*/ 511968 h 1793081"/>
                <a:gd name="connsiteX42" fmla="*/ 1147762 w 1469231"/>
                <a:gd name="connsiteY42" fmla="*/ 623887 h 1793081"/>
                <a:gd name="connsiteX43" fmla="*/ 964406 w 1469231"/>
                <a:gd name="connsiteY43" fmla="*/ 831056 h 1793081"/>
                <a:gd name="connsiteX44" fmla="*/ 754856 w 1469231"/>
                <a:gd name="connsiteY44" fmla="*/ 1083468 h 1793081"/>
                <a:gd name="connsiteX45" fmla="*/ 583406 w 1469231"/>
                <a:gd name="connsiteY45" fmla="*/ 1300162 h 1793081"/>
                <a:gd name="connsiteX46" fmla="*/ 438150 w 1469231"/>
                <a:gd name="connsiteY46" fmla="*/ 1493043 h 1793081"/>
                <a:gd name="connsiteX47" fmla="*/ 311943 w 1469231"/>
                <a:gd name="connsiteY47" fmla="*/ 1659731 h 1793081"/>
                <a:gd name="connsiteX48" fmla="*/ 219075 w 1469231"/>
                <a:gd name="connsiteY48" fmla="*/ 1793081 h 1793081"/>
                <a:gd name="connsiteX49" fmla="*/ 0 w 1469231"/>
                <a:gd name="connsiteY49" fmla="*/ 1740693 h 1793081"/>
                <a:gd name="connsiteX50" fmla="*/ 26193 w 1469231"/>
                <a:gd name="connsiteY50" fmla="*/ 1724025 h 1793081"/>
                <a:gd name="connsiteX51" fmla="*/ 64293 w 1469231"/>
                <a:gd name="connsiteY51" fmla="*/ 1702593 h 1793081"/>
                <a:gd name="connsiteX52" fmla="*/ 102393 w 1469231"/>
                <a:gd name="connsiteY52" fmla="*/ 1676400 h 1793081"/>
                <a:gd name="connsiteX53" fmla="*/ 154781 w 1469231"/>
                <a:gd name="connsiteY53" fmla="*/ 1633537 h 1793081"/>
                <a:gd name="connsiteX54" fmla="*/ 209550 w 1469231"/>
                <a:gd name="connsiteY54" fmla="*/ 1578768 h 1793081"/>
                <a:gd name="connsiteX55" fmla="*/ 245268 w 1469231"/>
                <a:gd name="connsiteY55" fmla="*/ 1533525 h 1793081"/>
                <a:gd name="connsiteX56" fmla="*/ 276225 w 1469231"/>
                <a:gd name="connsiteY56" fmla="*/ 1488281 h 1793081"/>
                <a:gd name="connsiteX57" fmla="*/ 342900 w 1469231"/>
                <a:gd name="connsiteY57" fmla="*/ 1395412 h 1793081"/>
                <a:gd name="connsiteX58" fmla="*/ 452437 w 1469231"/>
                <a:gd name="connsiteY58" fmla="*/ 1235868 h 1793081"/>
                <a:gd name="connsiteX59" fmla="*/ 561975 w 1469231"/>
                <a:gd name="connsiteY59" fmla="*/ 1069181 h 1793081"/>
                <a:gd name="connsiteX60" fmla="*/ 602456 w 1469231"/>
                <a:gd name="connsiteY60" fmla="*/ 1002506 h 1793081"/>
                <a:gd name="connsiteX61" fmla="*/ 678656 w 1469231"/>
                <a:gd name="connsiteY61" fmla="*/ 916781 h 1793081"/>
                <a:gd name="connsiteX62" fmla="*/ 790575 w 1469231"/>
                <a:gd name="connsiteY62" fmla="*/ 752475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9231" h="1793081">
                  <a:moveTo>
                    <a:pt x="790575" y="752475"/>
                  </a:moveTo>
                  <a:lnTo>
                    <a:pt x="857250" y="659606"/>
                  </a:lnTo>
                  <a:lnTo>
                    <a:pt x="895350" y="604837"/>
                  </a:lnTo>
                  <a:lnTo>
                    <a:pt x="938212" y="545306"/>
                  </a:lnTo>
                  <a:lnTo>
                    <a:pt x="1002506" y="457200"/>
                  </a:lnTo>
                  <a:lnTo>
                    <a:pt x="1052512" y="392906"/>
                  </a:lnTo>
                  <a:lnTo>
                    <a:pt x="1088231" y="342900"/>
                  </a:lnTo>
                  <a:lnTo>
                    <a:pt x="1107281" y="309562"/>
                  </a:lnTo>
                  <a:lnTo>
                    <a:pt x="1119187" y="278606"/>
                  </a:lnTo>
                  <a:lnTo>
                    <a:pt x="1126331" y="247650"/>
                  </a:lnTo>
                  <a:lnTo>
                    <a:pt x="1131093" y="219075"/>
                  </a:lnTo>
                  <a:lnTo>
                    <a:pt x="1133475" y="192881"/>
                  </a:lnTo>
                  <a:lnTo>
                    <a:pt x="1131093" y="166687"/>
                  </a:lnTo>
                  <a:lnTo>
                    <a:pt x="1123950" y="130968"/>
                  </a:lnTo>
                  <a:lnTo>
                    <a:pt x="1112043" y="102393"/>
                  </a:lnTo>
                  <a:lnTo>
                    <a:pt x="1100137" y="69056"/>
                  </a:lnTo>
                  <a:lnTo>
                    <a:pt x="1092993" y="38100"/>
                  </a:lnTo>
                  <a:lnTo>
                    <a:pt x="1092993" y="21431"/>
                  </a:lnTo>
                  <a:lnTo>
                    <a:pt x="1097756" y="9525"/>
                  </a:lnTo>
                  <a:lnTo>
                    <a:pt x="1104900" y="2381"/>
                  </a:lnTo>
                  <a:lnTo>
                    <a:pt x="1112043" y="0"/>
                  </a:lnTo>
                  <a:lnTo>
                    <a:pt x="1121568" y="0"/>
                  </a:lnTo>
                  <a:lnTo>
                    <a:pt x="1145381" y="7143"/>
                  </a:lnTo>
                  <a:lnTo>
                    <a:pt x="1178718" y="19050"/>
                  </a:lnTo>
                  <a:lnTo>
                    <a:pt x="1226343" y="47625"/>
                  </a:lnTo>
                  <a:lnTo>
                    <a:pt x="1281112" y="80962"/>
                  </a:lnTo>
                  <a:lnTo>
                    <a:pt x="1354931" y="135731"/>
                  </a:lnTo>
                  <a:lnTo>
                    <a:pt x="1393031" y="173831"/>
                  </a:lnTo>
                  <a:lnTo>
                    <a:pt x="1421606" y="202406"/>
                  </a:lnTo>
                  <a:lnTo>
                    <a:pt x="1445418" y="228600"/>
                  </a:lnTo>
                  <a:lnTo>
                    <a:pt x="1459706" y="252412"/>
                  </a:lnTo>
                  <a:lnTo>
                    <a:pt x="1466850" y="283368"/>
                  </a:lnTo>
                  <a:lnTo>
                    <a:pt x="1469231" y="307181"/>
                  </a:lnTo>
                  <a:lnTo>
                    <a:pt x="1466850" y="335756"/>
                  </a:lnTo>
                  <a:lnTo>
                    <a:pt x="1459706" y="357187"/>
                  </a:lnTo>
                  <a:lnTo>
                    <a:pt x="1443037" y="381000"/>
                  </a:lnTo>
                  <a:lnTo>
                    <a:pt x="1423987" y="400050"/>
                  </a:lnTo>
                  <a:lnTo>
                    <a:pt x="1393031" y="416718"/>
                  </a:lnTo>
                  <a:lnTo>
                    <a:pt x="1381125" y="419100"/>
                  </a:lnTo>
                  <a:lnTo>
                    <a:pt x="1347787" y="435768"/>
                  </a:lnTo>
                  <a:lnTo>
                    <a:pt x="1297781" y="471487"/>
                  </a:lnTo>
                  <a:lnTo>
                    <a:pt x="1252537" y="511968"/>
                  </a:lnTo>
                  <a:lnTo>
                    <a:pt x="1147762" y="623887"/>
                  </a:lnTo>
                  <a:lnTo>
                    <a:pt x="964406" y="831056"/>
                  </a:lnTo>
                  <a:lnTo>
                    <a:pt x="754856" y="1083468"/>
                  </a:lnTo>
                  <a:lnTo>
                    <a:pt x="583406" y="1300162"/>
                  </a:lnTo>
                  <a:lnTo>
                    <a:pt x="438150" y="1493043"/>
                  </a:lnTo>
                  <a:lnTo>
                    <a:pt x="311943" y="1659731"/>
                  </a:lnTo>
                  <a:lnTo>
                    <a:pt x="219075" y="1793081"/>
                  </a:lnTo>
                  <a:lnTo>
                    <a:pt x="0" y="1740693"/>
                  </a:lnTo>
                  <a:lnTo>
                    <a:pt x="26193" y="1724025"/>
                  </a:lnTo>
                  <a:lnTo>
                    <a:pt x="64293" y="1702593"/>
                  </a:lnTo>
                  <a:lnTo>
                    <a:pt x="102393" y="1676400"/>
                  </a:lnTo>
                  <a:lnTo>
                    <a:pt x="154781" y="1633537"/>
                  </a:lnTo>
                  <a:lnTo>
                    <a:pt x="209550" y="1578768"/>
                  </a:lnTo>
                  <a:lnTo>
                    <a:pt x="245268" y="1533525"/>
                  </a:lnTo>
                  <a:lnTo>
                    <a:pt x="276225" y="1488281"/>
                  </a:lnTo>
                  <a:lnTo>
                    <a:pt x="342900" y="1395412"/>
                  </a:lnTo>
                  <a:lnTo>
                    <a:pt x="452437" y="1235868"/>
                  </a:lnTo>
                  <a:lnTo>
                    <a:pt x="561975" y="1069181"/>
                  </a:lnTo>
                  <a:lnTo>
                    <a:pt x="602456" y="1002506"/>
                  </a:lnTo>
                  <a:lnTo>
                    <a:pt x="678656" y="916781"/>
                  </a:lnTo>
                  <a:lnTo>
                    <a:pt x="790575" y="752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B4F9E11D-DDFA-4544-8A54-87245B687FD4}"/>
                </a:ext>
              </a:extLst>
            </p:cNvPr>
            <p:cNvSpPr/>
            <p:nvPr/>
          </p:nvSpPr>
          <p:spPr>
            <a:xfrm>
              <a:off x="2970213" y="3875088"/>
              <a:ext cx="1387475" cy="508000"/>
            </a:xfrm>
            <a:custGeom>
              <a:avLst/>
              <a:gdLst>
                <a:gd name="connsiteX0" fmla="*/ 650081 w 1388269"/>
                <a:gd name="connsiteY0" fmla="*/ 159544 h 509587"/>
                <a:gd name="connsiteX1" fmla="*/ 426244 w 1388269"/>
                <a:gd name="connsiteY1" fmla="*/ 200025 h 509587"/>
                <a:gd name="connsiteX2" fmla="*/ 333375 w 1388269"/>
                <a:gd name="connsiteY2" fmla="*/ 214312 h 509587"/>
                <a:gd name="connsiteX3" fmla="*/ 288131 w 1388269"/>
                <a:gd name="connsiteY3" fmla="*/ 219075 h 509587"/>
                <a:gd name="connsiteX4" fmla="*/ 90487 w 1388269"/>
                <a:gd name="connsiteY4" fmla="*/ 202406 h 509587"/>
                <a:gd name="connsiteX5" fmla="*/ 35719 w 1388269"/>
                <a:gd name="connsiteY5" fmla="*/ 230981 h 509587"/>
                <a:gd name="connsiteX6" fmla="*/ 19050 w 1388269"/>
                <a:gd name="connsiteY6" fmla="*/ 242887 h 509587"/>
                <a:gd name="connsiteX7" fmla="*/ 7144 w 1388269"/>
                <a:gd name="connsiteY7" fmla="*/ 259556 h 509587"/>
                <a:gd name="connsiteX8" fmla="*/ 0 w 1388269"/>
                <a:gd name="connsiteY8" fmla="*/ 280987 h 509587"/>
                <a:gd name="connsiteX9" fmla="*/ 0 w 1388269"/>
                <a:gd name="connsiteY9" fmla="*/ 302419 h 509587"/>
                <a:gd name="connsiteX10" fmla="*/ 2381 w 1388269"/>
                <a:gd name="connsiteY10" fmla="*/ 333375 h 509587"/>
                <a:gd name="connsiteX11" fmla="*/ 14287 w 1388269"/>
                <a:gd name="connsiteY11" fmla="*/ 369094 h 509587"/>
                <a:gd name="connsiteX12" fmla="*/ 28575 w 1388269"/>
                <a:gd name="connsiteY12" fmla="*/ 400050 h 509587"/>
                <a:gd name="connsiteX13" fmla="*/ 50006 w 1388269"/>
                <a:gd name="connsiteY13" fmla="*/ 433387 h 509587"/>
                <a:gd name="connsiteX14" fmla="*/ 80962 w 1388269"/>
                <a:gd name="connsiteY14" fmla="*/ 471487 h 509587"/>
                <a:gd name="connsiteX15" fmla="*/ 104775 w 1388269"/>
                <a:gd name="connsiteY15" fmla="*/ 495300 h 509587"/>
                <a:gd name="connsiteX16" fmla="*/ 121444 w 1388269"/>
                <a:gd name="connsiteY16" fmla="*/ 507206 h 509587"/>
                <a:gd name="connsiteX17" fmla="*/ 130969 w 1388269"/>
                <a:gd name="connsiteY17" fmla="*/ 509587 h 509587"/>
                <a:gd name="connsiteX18" fmla="*/ 142875 w 1388269"/>
                <a:gd name="connsiteY18" fmla="*/ 509587 h 509587"/>
                <a:gd name="connsiteX19" fmla="*/ 197644 w 1388269"/>
                <a:gd name="connsiteY19" fmla="*/ 492919 h 509587"/>
                <a:gd name="connsiteX20" fmla="*/ 288131 w 1388269"/>
                <a:gd name="connsiteY20" fmla="*/ 459581 h 509587"/>
                <a:gd name="connsiteX21" fmla="*/ 371475 w 1388269"/>
                <a:gd name="connsiteY21" fmla="*/ 421481 h 509587"/>
                <a:gd name="connsiteX22" fmla="*/ 526256 w 1388269"/>
                <a:gd name="connsiteY22" fmla="*/ 376237 h 509587"/>
                <a:gd name="connsiteX23" fmla="*/ 707231 w 1388269"/>
                <a:gd name="connsiteY23" fmla="*/ 335756 h 509587"/>
                <a:gd name="connsiteX24" fmla="*/ 869156 w 1388269"/>
                <a:gd name="connsiteY24" fmla="*/ 290512 h 509587"/>
                <a:gd name="connsiteX25" fmla="*/ 1019175 w 1388269"/>
                <a:gd name="connsiteY25" fmla="*/ 238125 h 509587"/>
                <a:gd name="connsiteX26" fmla="*/ 1183481 w 1388269"/>
                <a:gd name="connsiteY26" fmla="*/ 176212 h 509587"/>
                <a:gd name="connsiteX27" fmla="*/ 1388269 w 1388269"/>
                <a:gd name="connsiteY27" fmla="*/ 104775 h 509587"/>
                <a:gd name="connsiteX28" fmla="*/ 1331119 w 1388269"/>
                <a:gd name="connsiteY28" fmla="*/ 0 h 509587"/>
                <a:gd name="connsiteX29" fmla="*/ 1150144 w 1388269"/>
                <a:gd name="connsiteY29" fmla="*/ 47625 h 509587"/>
                <a:gd name="connsiteX30" fmla="*/ 1004887 w 1388269"/>
                <a:gd name="connsiteY30" fmla="*/ 83344 h 509587"/>
                <a:gd name="connsiteX31" fmla="*/ 854869 w 1388269"/>
                <a:gd name="connsiteY31" fmla="*/ 116681 h 509587"/>
                <a:gd name="connsiteX32" fmla="*/ 731044 w 1388269"/>
                <a:gd name="connsiteY32" fmla="*/ 142875 h 509587"/>
                <a:gd name="connsiteX33" fmla="*/ 650081 w 1388269"/>
                <a:gd name="connsiteY33" fmla="*/ 159544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8269" h="509587">
                  <a:moveTo>
                    <a:pt x="650081" y="159544"/>
                  </a:moveTo>
                  <a:lnTo>
                    <a:pt x="426244" y="200025"/>
                  </a:lnTo>
                  <a:lnTo>
                    <a:pt x="333375" y="214312"/>
                  </a:lnTo>
                  <a:lnTo>
                    <a:pt x="288131" y="219075"/>
                  </a:lnTo>
                  <a:lnTo>
                    <a:pt x="90487" y="202406"/>
                  </a:lnTo>
                  <a:lnTo>
                    <a:pt x="35719" y="230981"/>
                  </a:lnTo>
                  <a:lnTo>
                    <a:pt x="19050" y="242887"/>
                  </a:lnTo>
                  <a:lnTo>
                    <a:pt x="7144" y="259556"/>
                  </a:lnTo>
                  <a:lnTo>
                    <a:pt x="0" y="280987"/>
                  </a:lnTo>
                  <a:lnTo>
                    <a:pt x="0" y="302419"/>
                  </a:lnTo>
                  <a:lnTo>
                    <a:pt x="2381" y="333375"/>
                  </a:lnTo>
                  <a:lnTo>
                    <a:pt x="14287" y="369094"/>
                  </a:lnTo>
                  <a:lnTo>
                    <a:pt x="28575" y="400050"/>
                  </a:lnTo>
                  <a:lnTo>
                    <a:pt x="50006" y="433387"/>
                  </a:lnTo>
                  <a:lnTo>
                    <a:pt x="80962" y="471487"/>
                  </a:lnTo>
                  <a:lnTo>
                    <a:pt x="104775" y="495300"/>
                  </a:lnTo>
                  <a:lnTo>
                    <a:pt x="121444" y="507206"/>
                  </a:lnTo>
                  <a:lnTo>
                    <a:pt x="130969" y="509587"/>
                  </a:lnTo>
                  <a:lnTo>
                    <a:pt x="142875" y="509587"/>
                  </a:lnTo>
                  <a:lnTo>
                    <a:pt x="197644" y="492919"/>
                  </a:lnTo>
                  <a:lnTo>
                    <a:pt x="288131" y="459581"/>
                  </a:lnTo>
                  <a:lnTo>
                    <a:pt x="371475" y="421481"/>
                  </a:lnTo>
                  <a:lnTo>
                    <a:pt x="526256" y="376237"/>
                  </a:lnTo>
                  <a:lnTo>
                    <a:pt x="707231" y="335756"/>
                  </a:lnTo>
                  <a:lnTo>
                    <a:pt x="869156" y="290512"/>
                  </a:lnTo>
                  <a:lnTo>
                    <a:pt x="1019175" y="238125"/>
                  </a:lnTo>
                  <a:lnTo>
                    <a:pt x="1183481" y="176212"/>
                  </a:lnTo>
                  <a:lnTo>
                    <a:pt x="1388269" y="104775"/>
                  </a:lnTo>
                  <a:lnTo>
                    <a:pt x="1331119" y="0"/>
                  </a:lnTo>
                  <a:lnTo>
                    <a:pt x="1150144" y="47625"/>
                  </a:lnTo>
                  <a:lnTo>
                    <a:pt x="1004887" y="83344"/>
                  </a:lnTo>
                  <a:lnTo>
                    <a:pt x="854869" y="116681"/>
                  </a:lnTo>
                  <a:lnTo>
                    <a:pt x="731044" y="142875"/>
                  </a:lnTo>
                  <a:lnTo>
                    <a:pt x="650081" y="159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0">
              <a:extLst>
                <a:ext uri="{FF2B5EF4-FFF2-40B4-BE49-F238E27FC236}">
                  <a16:creationId xmlns:a16="http://schemas.microsoft.com/office/drawing/2014/main" id="{FA010A82-9E9A-4C35-BF0C-E99A8F5A7C08}"/>
                </a:ext>
              </a:extLst>
            </p:cNvPr>
            <p:cNvSpPr/>
            <p:nvPr/>
          </p:nvSpPr>
          <p:spPr>
            <a:xfrm>
              <a:off x="4059238" y="3478213"/>
              <a:ext cx="412750" cy="688975"/>
            </a:xfrm>
            <a:custGeom>
              <a:avLst/>
              <a:gdLst>
                <a:gd name="connsiteX0" fmla="*/ 78582 w 411957"/>
                <a:gd name="connsiteY0" fmla="*/ 214313 h 688182"/>
                <a:gd name="connsiteX1" fmla="*/ 26194 w 411957"/>
                <a:gd name="connsiteY1" fmla="*/ 90488 h 688182"/>
                <a:gd name="connsiteX2" fmla="*/ 2382 w 411957"/>
                <a:gd name="connsiteY2" fmla="*/ 38100 h 688182"/>
                <a:gd name="connsiteX3" fmla="*/ 0 w 411957"/>
                <a:gd name="connsiteY3" fmla="*/ 16669 h 688182"/>
                <a:gd name="connsiteX4" fmla="*/ 0 w 411957"/>
                <a:gd name="connsiteY4" fmla="*/ 4763 h 688182"/>
                <a:gd name="connsiteX5" fmla="*/ 7144 w 411957"/>
                <a:gd name="connsiteY5" fmla="*/ 0 h 688182"/>
                <a:gd name="connsiteX6" fmla="*/ 26194 w 411957"/>
                <a:gd name="connsiteY6" fmla="*/ 0 h 688182"/>
                <a:gd name="connsiteX7" fmla="*/ 66675 w 411957"/>
                <a:gd name="connsiteY7" fmla="*/ 19050 h 688182"/>
                <a:gd name="connsiteX8" fmla="*/ 133350 w 411957"/>
                <a:gd name="connsiteY8" fmla="*/ 66675 h 688182"/>
                <a:gd name="connsiteX9" fmla="*/ 228600 w 411957"/>
                <a:gd name="connsiteY9" fmla="*/ 142875 h 688182"/>
                <a:gd name="connsiteX10" fmla="*/ 304800 w 411957"/>
                <a:gd name="connsiteY10" fmla="*/ 211932 h 688182"/>
                <a:gd name="connsiteX11" fmla="*/ 350044 w 411957"/>
                <a:gd name="connsiteY11" fmla="*/ 261938 h 688182"/>
                <a:gd name="connsiteX12" fmla="*/ 376238 w 411957"/>
                <a:gd name="connsiteY12" fmla="*/ 302419 h 688182"/>
                <a:gd name="connsiteX13" fmla="*/ 388144 w 411957"/>
                <a:gd name="connsiteY13" fmla="*/ 328613 h 688182"/>
                <a:gd name="connsiteX14" fmla="*/ 402432 w 411957"/>
                <a:gd name="connsiteY14" fmla="*/ 378619 h 688182"/>
                <a:gd name="connsiteX15" fmla="*/ 411957 w 411957"/>
                <a:gd name="connsiteY15" fmla="*/ 438150 h 688182"/>
                <a:gd name="connsiteX16" fmla="*/ 411957 w 411957"/>
                <a:gd name="connsiteY16" fmla="*/ 502444 h 688182"/>
                <a:gd name="connsiteX17" fmla="*/ 411957 w 411957"/>
                <a:gd name="connsiteY17" fmla="*/ 566738 h 688182"/>
                <a:gd name="connsiteX18" fmla="*/ 402432 w 411957"/>
                <a:gd name="connsiteY18" fmla="*/ 616744 h 688182"/>
                <a:gd name="connsiteX19" fmla="*/ 388144 w 411957"/>
                <a:gd name="connsiteY19" fmla="*/ 659607 h 688182"/>
                <a:gd name="connsiteX20" fmla="*/ 373857 w 411957"/>
                <a:gd name="connsiteY20" fmla="*/ 676275 h 688182"/>
                <a:gd name="connsiteX21" fmla="*/ 357188 w 411957"/>
                <a:gd name="connsiteY21" fmla="*/ 685800 h 688182"/>
                <a:gd name="connsiteX22" fmla="*/ 338138 w 411957"/>
                <a:gd name="connsiteY22" fmla="*/ 688182 h 688182"/>
                <a:gd name="connsiteX23" fmla="*/ 319088 w 411957"/>
                <a:gd name="connsiteY23" fmla="*/ 683419 h 688182"/>
                <a:gd name="connsiteX24" fmla="*/ 290513 w 411957"/>
                <a:gd name="connsiteY24" fmla="*/ 659607 h 688182"/>
                <a:gd name="connsiteX25" fmla="*/ 257175 w 411957"/>
                <a:gd name="connsiteY25" fmla="*/ 619125 h 688182"/>
                <a:gd name="connsiteX26" fmla="*/ 228600 w 411957"/>
                <a:gd name="connsiteY26" fmla="*/ 566738 h 688182"/>
                <a:gd name="connsiteX27" fmla="*/ 145257 w 411957"/>
                <a:gd name="connsiteY27" fmla="*/ 361950 h 688182"/>
                <a:gd name="connsiteX28" fmla="*/ 78582 w 411957"/>
                <a:gd name="connsiteY28" fmla="*/ 214313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1957" h="688182">
                  <a:moveTo>
                    <a:pt x="78582" y="214313"/>
                  </a:moveTo>
                  <a:lnTo>
                    <a:pt x="26194" y="90488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0" y="4763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6675" y="19050"/>
                  </a:lnTo>
                  <a:lnTo>
                    <a:pt x="133350" y="66675"/>
                  </a:lnTo>
                  <a:lnTo>
                    <a:pt x="228600" y="142875"/>
                  </a:lnTo>
                  <a:lnTo>
                    <a:pt x="304800" y="211932"/>
                  </a:lnTo>
                  <a:lnTo>
                    <a:pt x="350044" y="261938"/>
                  </a:lnTo>
                  <a:lnTo>
                    <a:pt x="376238" y="302419"/>
                  </a:lnTo>
                  <a:lnTo>
                    <a:pt x="388144" y="328613"/>
                  </a:lnTo>
                  <a:lnTo>
                    <a:pt x="402432" y="378619"/>
                  </a:lnTo>
                  <a:lnTo>
                    <a:pt x="411957" y="438150"/>
                  </a:lnTo>
                  <a:lnTo>
                    <a:pt x="411957" y="502444"/>
                  </a:lnTo>
                  <a:lnTo>
                    <a:pt x="411957" y="566738"/>
                  </a:lnTo>
                  <a:lnTo>
                    <a:pt x="402432" y="616744"/>
                  </a:lnTo>
                  <a:lnTo>
                    <a:pt x="388144" y="659607"/>
                  </a:lnTo>
                  <a:lnTo>
                    <a:pt x="373857" y="676275"/>
                  </a:lnTo>
                  <a:lnTo>
                    <a:pt x="357188" y="685800"/>
                  </a:lnTo>
                  <a:lnTo>
                    <a:pt x="338138" y="688182"/>
                  </a:lnTo>
                  <a:lnTo>
                    <a:pt x="319088" y="683419"/>
                  </a:lnTo>
                  <a:lnTo>
                    <a:pt x="290513" y="659607"/>
                  </a:lnTo>
                  <a:lnTo>
                    <a:pt x="257175" y="619125"/>
                  </a:lnTo>
                  <a:lnTo>
                    <a:pt x="228600" y="566738"/>
                  </a:lnTo>
                  <a:lnTo>
                    <a:pt x="145257" y="361950"/>
                  </a:lnTo>
                  <a:lnTo>
                    <a:pt x="78582" y="2143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D72B2C18-21A2-452B-838B-A0D9330BA1BB}"/>
                </a:ext>
              </a:extLst>
            </p:cNvPr>
            <p:cNvSpPr/>
            <p:nvPr/>
          </p:nvSpPr>
          <p:spPr>
            <a:xfrm>
              <a:off x="3624263" y="4129088"/>
              <a:ext cx="317500" cy="2022475"/>
            </a:xfrm>
            <a:custGeom>
              <a:avLst/>
              <a:gdLst>
                <a:gd name="connsiteX0" fmla="*/ 79283 w 317133"/>
                <a:gd name="connsiteY0" fmla="*/ 531197 h 2021722"/>
                <a:gd name="connsiteX1" fmla="*/ 87211 w 317133"/>
                <a:gd name="connsiteY1" fmla="*/ 354132 h 2021722"/>
                <a:gd name="connsiteX2" fmla="*/ 87211 w 317133"/>
                <a:gd name="connsiteY2" fmla="*/ 256349 h 2021722"/>
                <a:gd name="connsiteX3" fmla="*/ 79283 w 317133"/>
                <a:gd name="connsiteY3" fmla="*/ 153281 h 2021722"/>
                <a:gd name="connsiteX4" fmla="*/ 73997 w 317133"/>
                <a:gd name="connsiteY4" fmla="*/ 116282 h 2021722"/>
                <a:gd name="connsiteX5" fmla="*/ 44927 w 317133"/>
                <a:gd name="connsiteY5" fmla="*/ 21142 h 2021722"/>
                <a:gd name="connsiteX6" fmla="*/ 169137 w 317133"/>
                <a:gd name="connsiteY6" fmla="*/ 0 h 2021722"/>
                <a:gd name="connsiteX7" fmla="*/ 243135 w 317133"/>
                <a:gd name="connsiteY7" fmla="*/ 42284 h 2021722"/>
                <a:gd name="connsiteX8" fmla="*/ 269563 w 317133"/>
                <a:gd name="connsiteY8" fmla="*/ 60784 h 2021722"/>
                <a:gd name="connsiteX9" fmla="*/ 288062 w 317133"/>
                <a:gd name="connsiteY9" fmla="*/ 84569 h 2021722"/>
                <a:gd name="connsiteX10" fmla="*/ 301276 w 317133"/>
                <a:gd name="connsiteY10" fmla="*/ 108353 h 2021722"/>
                <a:gd name="connsiteX11" fmla="*/ 311847 w 317133"/>
                <a:gd name="connsiteY11" fmla="*/ 137424 h 2021722"/>
                <a:gd name="connsiteX12" fmla="*/ 317133 w 317133"/>
                <a:gd name="connsiteY12" fmla="*/ 171780 h 2021722"/>
                <a:gd name="connsiteX13" fmla="*/ 317133 w 317133"/>
                <a:gd name="connsiteY13" fmla="*/ 224636 h 2021722"/>
                <a:gd name="connsiteX14" fmla="*/ 309204 w 317133"/>
                <a:gd name="connsiteY14" fmla="*/ 317133 h 2021722"/>
                <a:gd name="connsiteX15" fmla="*/ 301276 w 317133"/>
                <a:gd name="connsiteY15" fmla="*/ 380559 h 2021722"/>
                <a:gd name="connsiteX16" fmla="*/ 293348 w 317133"/>
                <a:gd name="connsiteY16" fmla="*/ 488913 h 2021722"/>
                <a:gd name="connsiteX17" fmla="*/ 290705 w 317133"/>
                <a:gd name="connsiteY17" fmla="*/ 655408 h 2021722"/>
                <a:gd name="connsiteX18" fmla="*/ 290705 w 317133"/>
                <a:gd name="connsiteY18" fmla="*/ 924971 h 2021722"/>
                <a:gd name="connsiteX19" fmla="*/ 295991 w 317133"/>
                <a:gd name="connsiteY19" fmla="*/ 1194534 h 2021722"/>
                <a:gd name="connsiteX20" fmla="*/ 295991 w 317133"/>
                <a:gd name="connsiteY20" fmla="*/ 1329315 h 2021722"/>
                <a:gd name="connsiteX21" fmla="*/ 303919 w 317133"/>
                <a:gd name="connsiteY21" fmla="*/ 1503738 h 2021722"/>
                <a:gd name="connsiteX22" fmla="*/ 311847 w 317133"/>
                <a:gd name="connsiteY22" fmla="*/ 1667590 h 2021722"/>
                <a:gd name="connsiteX23" fmla="*/ 311847 w 317133"/>
                <a:gd name="connsiteY23" fmla="*/ 1712518 h 2021722"/>
                <a:gd name="connsiteX24" fmla="*/ 309204 w 317133"/>
                <a:gd name="connsiteY24" fmla="*/ 1773301 h 2021722"/>
                <a:gd name="connsiteX25" fmla="*/ 303919 w 317133"/>
                <a:gd name="connsiteY25" fmla="*/ 1852585 h 2021722"/>
                <a:gd name="connsiteX26" fmla="*/ 288062 w 317133"/>
                <a:gd name="connsiteY26" fmla="*/ 1913369 h 2021722"/>
                <a:gd name="connsiteX27" fmla="*/ 269563 w 317133"/>
                <a:gd name="connsiteY27" fmla="*/ 1960938 h 2021722"/>
                <a:gd name="connsiteX28" fmla="*/ 243135 w 317133"/>
                <a:gd name="connsiteY28" fmla="*/ 2000580 h 2021722"/>
                <a:gd name="connsiteX29" fmla="*/ 229921 w 317133"/>
                <a:gd name="connsiteY29" fmla="*/ 2011151 h 2021722"/>
                <a:gd name="connsiteX30" fmla="*/ 206136 w 317133"/>
                <a:gd name="connsiteY30" fmla="*/ 2021722 h 2021722"/>
                <a:gd name="connsiteX31" fmla="*/ 190280 w 317133"/>
                <a:gd name="connsiteY31" fmla="*/ 2021722 h 2021722"/>
                <a:gd name="connsiteX32" fmla="*/ 147995 w 317133"/>
                <a:gd name="connsiteY32" fmla="*/ 2003223 h 2021722"/>
                <a:gd name="connsiteX33" fmla="*/ 105711 w 317133"/>
                <a:gd name="connsiteY33" fmla="*/ 1971510 h 2021722"/>
                <a:gd name="connsiteX34" fmla="*/ 89854 w 317133"/>
                <a:gd name="connsiteY34" fmla="*/ 1953010 h 2021722"/>
                <a:gd name="connsiteX35" fmla="*/ 63426 w 317133"/>
                <a:gd name="connsiteY35" fmla="*/ 1886941 h 2021722"/>
                <a:gd name="connsiteX36" fmla="*/ 31713 w 317133"/>
                <a:gd name="connsiteY36" fmla="*/ 1783873 h 2021722"/>
                <a:gd name="connsiteX37" fmla="*/ 7928 w 317133"/>
                <a:gd name="connsiteY37" fmla="*/ 1686090 h 2021722"/>
                <a:gd name="connsiteX38" fmla="*/ 0 w 317133"/>
                <a:gd name="connsiteY38" fmla="*/ 1620021 h 2021722"/>
                <a:gd name="connsiteX39" fmla="*/ 13214 w 317133"/>
                <a:gd name="connsiteY39" fmla="*/ 1580379 h 2021722"/>
                <a:gd name="connsiteX40" fmla="*/ 31713 w 317133"/>
                <a:gd name="connsiteY40" fmla="*/ 1527523 h 2021722"/>
                <a:gd name="connsiteX41" fmla="*/ 47570 w 317133"/>
                <a:gd name="connsiteY41" fmla="*/ 1464097 h 2021722"/>
                <a:gd name="connsiteX42" fmla="*/ 58141 w 317133"/>
                <a:gd name="connsiteY42" fmla="*/ 1384814 h 2021722"/>
                <a:gd name="connsiteX43" fmla="*/ 66069 w 317133"/>
                <a:gd name="connsiteY43" fmla="*/ 1268532 h 2021722"/>
                <a:gd name="connsiteX44" fmla="*/ 66069 w 317133"/>
                <a:gd name="connsiteY44" fmla="*/ 1065038 h 2021722"/>
                <a:gd name="connsiteX45" fmla="*/ 71355 w 317133"/>
                <a:gd name="connsiteY45" fmla="*/ 832474 h 2021722"/>
                <a:gd name="connsiteX46" fmla="*/ 79283 w 317133"/>
                <a:gd name="connsiteY46" fmla="*/ 531197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7133" h="2021722">
                  <a:moveTo>
                    <a:pt x="79283" y="531197"/>
                  </a:moveTo>
                  <a:lnTo>
                    <a:pt x="87211" y="354132"/>
                  </a:lnTo>
                  <a:lnTo>
                    <a:pt x="87211" y="256349"/>
                  </a:lnTo>
                  <a:lnTo>
                    <a:pt x="79283" y="153281"/>
                  </a:lnTo>
                  <a:lnTo>
                    <a:pt x="73997" y="116282"/>
                  </a:lnTo>
                  <a:lnTo>
                    <a:pt x="44927" y="21142"/>
                  </a:lnTo>
                  <a:lnTo>
                    <a:pt x="169137" y="0"/>
                  </a:lnTo>
                  <a:lnTo>
                    <a:pt x="243135" y="42284"/>
                  </a:lnTo>
                  <a:lnTo>
                    <a:pt x="269563" y="60784"/>
                  </a:lnTo>
                  <a:lnTo>
                    <a:pt x="288062" y="84569"/>
                  </a:lnTo>
                  <a:lnTo>
                    <a:pt x="301276" y="108353"/>
                  </a:lnTo>
                  <a:lnTo>
                    <a:pt x="311847" y="137424"/>
                  </a:lnTo>
                  <a:lnTo>
                    <a:pt x="317133" y="171780"/>
                  </a:lnTo>
                  <a:lnTo>
                    <a:pt x="317133" y="224636"/>
                  </a:lnTo>
                  <a:lnTo>
                    <a:pt x="309204" y="317133"/>
                  </a:lnTo>
                  <a:lnTo>
                    <a:pt x="301276" y="380559"/>
                  </a:lnTo>
                  <a:lnTo>
                    <a:pt x="293348" y="488913"/>
                  </a:lnTo>
                  <a:lnTo>
                    <a:pt x="290705" y="655408"/>
                  </a:lnTo>
                  <a:lnTo>
                    <a:pt x="290705" y="924971"/>
                  </a:lnTo>
                  <a:lnTo>
                    <a:pt x="295991" y="1194534"/>
                  </a:lnTo>
                  <a:lnTo>
                    <a:pt x="295991" y="1329315"/>
                  </a:lnTo>
                  <a:lnTo>
                    <a:pt x="303919" y="1503738"/>
                  </a:lnTo>
                  <a:lnTo>
                    <a:pt x="311847" y="1667590"/>
                  </a:lnTo>
                  <a:lnTo>
                    <a:pt x="311847" y="1712518"/>
                  </a:lnTo>
                  <a:lnTo>
                    <a:pt x="309204" y="1773301"/>
                  </a:lnTo>
                  <a:lnTo>
                    <a:pt x="303919" y="1852585"/>
                  </a:lnTo>
                  <a:lnTo>
                    <a:pt x="288062" y="1913369"/>
                  </a:lnTo>
                  <a:lnTo>
                    <a:pt x="269563" y="1960938"/>
                  </a:lnTo>
                  <a:lnTo>
                    <a:pt x="243135" y="2000580"/>
                  </a:lnTo>
                  <a:lnTo>
                    <a:pt x="229921" y="2011151"/>
                  </a:lnTo>
                  <a:lnTo>
                    <a:pt x="206136" y="2021722"/>
                  </a:lnTo>
                  <a:lnTo>
                    <a:pt x="190280" y="2021722"/>
                  </a:lnTo>
                  <a:lnTo>
                    <a:pt x="147995" y="2003223"/>
                  </a:lnTo>
                  <a:lnTo>
                    <a:pt x="105711" y="1971510"/>
                  </a:lnTo>
                  <a:lnTo>
                    <a:pt x="89854" y="1953010"/>
                  </a:lnTo>
                  <a:lnTo>
                    <a:pt x="63426" y="1886941"/>
                  </a:lnTo>
                  <a:lnTo>
                    <a:pt x="31713" y="1783873"/>
                  </a:lnTo>
                  <a:lnTo>
                    <a:pt x="7928" y="1686090"/>
                  </a:lnTo>
                  <a:lnTo>
                    <a:pt x="0" y="1620021"/>
                  </a:lnTo>
                  <a:lnTo>
                    <a:pt x="13214" y="1580379"/>
                  </a:lnTo>
                  <a:lnTo>
                    <a:pt x="31713" y="1527523"/>
                  </a:lnTo>
                  <a:lnTo>
                    <a:pt x="47570" y="1464097"/>
                  </a:lnTo>
                  <a:lnTo>
                    <a:pt x="58141" y="1384814"/>
                  </a:lnTo>
                  <a:lnTo>
                    <a:pt x="66069" y="1268532"/>
                  </a:lnTo>
                  <a:lnTo>
                    <a:pt x="66069" y="1065038"/>
                  </a:lnTo>
                  <a:lnTo>
                    <a:pt x="71355" y="832474"/>
                  </a:lnTo>
                  <a:lnTo>
                    <a:pt x="79283" y="53119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283F923E-90EA-494F-B9E0-5BEFD9803582}"/>
                </a:ext>
              </a:extLst>
            </p:cNvPr>
            <p:cNvSpPr/>
            <p:nvPr/>
          </p:nvSpPr>
          <p:spPr>
            <a:xfrm>
              <a:off x="5448300" y="1571625"/>
              <a:ext cx="576263" cy="1581150"/>
            </a:xfrm>
            <a:custGeom>
              <a:avLst/>
              <a:gdLst>
                <a:gd name="connsiteX0" fmla="*/ 250031 w 576263"/>
                <a:gd name="connsiteY0" fmla="*/ 697706 h 1581150"/>
                <a:gd name="connsiteX1" fmla="*/ 252413 w 576263"/>
                <a:gd name="connsiteY1" fmla="*/ 461963 h 1581150"/>
                <a:gd name="connsiteX2" fmla="*/ 250031 w 576263"/>
                <a:gd name="connsiteY2" fmla="*/ 311944 h 1581150"/>
                <a:gd name="connsiteX3" fmla="*/ 247650 w 576263"/>
                <a:gd name="connsiteY3" fmla="*/ 292894 h 1581150"/>
                <a:gd name="connsiteX4" fmla="*/ 240506 w 576263"/>
                <a:gd name="connsiteY4" fmla="*/ 266700 h 1581150"/>
                <a:gd name="connsiteX5" fmla="*/ 223838 w 576263"/>
                <a:gd name="connsiteY5" fmla="*/ 230981 h 1581150"/>
                <a:gd name="connsiteX6" fmla="*/ 204788 w 576263"/>
                <a:gd name="connsiteY6" fmla="*/ 209550 h 1581150"/>
                <a:gd name="connsiteX7" fmla="*/ 173831 w 576263"/>
                <a:gd name="connsiteY7" fmla="*/ 176213 h 1581150"/>
                <a:gd name="connsiteX8" fmla="*/ 138113 w 576263"/>
                <a:gd name="connsiteY8" fmla="*/ 145256 h 1581150"/>
                <a:gd name="connsiteX9" fmla="*/ 95250 w 576263"/>
                <a:gd name="connsiteY9" fmla="*/ 116681 h 1581150"/>
                <a:gd name="connsiteX10" fmla="*/ 61913 w 576263"/>
                <a:gd name="connsiteY10" fmla="*/ 95250 h 1581150"/>
                <a:gd name="connsiteX11" fmla="*/ 30956 w 576263"/>
                <a:gd name="connsiteY11" fmla="*/ 71438 h 1581150"/>
                <a:gd name="connsiteX12" fmla="*/ 7144 w 576263"/>
                <a:gd name="connsiteY12" fmla="*/ 50006 h 1581150"/>
                <a:gd name="connsiteX13" fmla="*/ 0 w 576263"/>
                <a:gd name="connsiteY13" fmla="*/ 33338 h 1581150"/>
                <a:gd name="connsiteX14" fmla="*/ 0 w 576263"/>
                <a:gd name="connsiteY14" fmla="*/ 16669 h 1581150"/>
                <a:gd name="connsiteX15" fmla="*/ 14288 w 576263"/>
                <a:gd name="connsiteY15" fmla="*/ 4763 h 1581150"/>
                <a:gd name="connsiteX16" fmla="*/ 50006 w 576263"/>
                <a:gd name="connsiteY16" fmla="*/ 0 h 1581150"/>
                <a:gd name="connsiteX17" fmla="*/ 97631 w 576263"/>
                <a:gd name="connsiteY17" fmla="*/ 2381 h 1581150"/>
                <a:gd name="connsiteX18" fmla="*/ 147638 w 576263"/>
                <a:gd name="connsiteY18" fmla="*/ 7144 h 1581150"/>
                <a:gd name="connsiteX19" fmla="*/ 238125 w 576263"/>
                <a:gd name="connsiteY19" fmla="*/ 26194 h 1581150"/>
                <a:gd name="connsiteX20" fmla="*/ 314325 w 576263"/>
                <a:gd name="connsiteY20" fmla="*/ 50006 h 1581150"/>
                <a:gd name="connsiteX21" fmla="*/ 383381 w 576263"/>
                <a:gd name="connsiteY21" fmla="*/ 73819 h 1581150"/>
                <a:gd name="connsiteX22" fmla="*/ 431006 w 576263"/>
                <a:gd name="connsiteY22" fmla="*/ 97631 h 1581150"/>
                <a:gd name="connsiteX23" fmla="*/ 478631 w 576263"/>
                <a:gd name="connsiteY23" fmla="*/ 128588 h 1581150"/>
                <a:gd name="connsiteX24" fmla="*/ 514350 w 576263"/>
                <a:gd name="connsiteY24" fmla="*/ 154781 h 1581150"/>
                <a:gd name="connsiteX25" fmla="*/ 538163 w 576263"/>
                <a:gd name="connsiteY25" fmla="*/ 169069 h 1581150"/>
                <a:gd name="connsiteX26" fmla="*/ 552450 w 576263"/>
                <a:gd name="connsiteY26" fmla="*/ 183356 h 1581150"/>
                <a:gd name="connsiteX27" fmla="*/ 566738 w 576263"/>
                <a:gd name="connsiteY27" fmla="*/ 204788 h 1581150"/>
                <a:gd name="connsiteX28" fmla="*/ 573881 w 576263"/>
                <a:gd name="connsiteY28" fmla="*/ 223838 h 1581150"/>
                <a:gd name="connsiteX29" fmla="*/ 576263 w 576263"/>
                <a:gd name="connsiteY29" fmla="*/ 242888 h 1581150"/>
                <a:gd name="connsiteX30" fmla="*/ 576263 w 576263"/>
                <a:gd name="connsiteY30" fmla="*/ 271463 h 1581150"/>
                <a:gd name="connsiteX31" fmla="*/ 569119 w 576263"/>
                <a:gd name="connsiteY31" fmla="*/ 309563 h 1581150"/>
                <a:gd name="connsiteX32" fmla="*/ 552450 w 576263"/>
                <a:gd name="connsiteY32" fmla="*/ 350044 h 1581150"/>
                <a:gd name="connsiteX33" fmla="*/ 542925 w 576263"/>
                <a:gd name="connsiteY33" fmla="*/ 369094 h 1581150"/>
                <a:gd name="connsiteX34" fmla="*/ 538163 w 576263"/>
                <a:gd name="connsiteY34" fmla="*/ 397669 h 1581150"/>
                <a:gd name="connsiteX35" fmla="*/ 523875 w 576263"/>
                <a:gd name="connsiteY35" fmla="*/ 540544 h 1581150"/>
                <a:gd name="connsiteX36" fmla="*/ 507206 w 576263"/>
                <a:gd name="connsiteY36" fmla="*/ 700088 h 1581150"/>
                <a:gd name="connsiteX37" fmla="*/ 500063 w 576263"/>
                <a:gd name="connsiteY37" fmla="*/ 807244 h 1581150"/>
                <a:gd name="connsiteX38" fmla="*/ 497681 w 576263"/>
                <a:gd name="connsiteY38" fmla="*/ 976313 h 1581150"/>
                <a:gd name="connsiteX39" fmla="*/ 473869 w 576263"/>
                <a:gd name="connsiteY39" fmla="*/ 1533525 h 1581150"/>
                <a:gd name="connsiteX40" fmla="*/ 471488 w 576263"/>
                <a:gd name="connsiteY40" fmla="*/ 1564481 h 1581150"/>
                <a:gd name="connsiteX41" fmla="*/ 228600 w 576263"/>
                <a:gd name="connsiteY41" fmla="*/ 1581150 h 1581150"/>
                <a:gd name="connsiteX42" fmla="*/ 235744 w 576263"/>
                <a:gd name="connsiteY42" fmla="*/ 1409700 h 1581150"/>
                <a:gd name="connsiteX43" fmla="*/ 242888 w 576263"/>
                <a:gd name="connsiteY43" fmla="*/ 1240631 h 1581150"/>
                <a:gd name="connsiteX44" fmla="*/ 254794 w 576263"/>
                <a:gd name="connsiteY44" fmla="*/ 1012031 h 1581150"/>
                <a:gd name="connsiteX45" fmla="*/ 250031 w 576263"/>
                <a:gd name="connsiteY45" fmla="*/ 697706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6263" h="1581150">
                  <a:moveTo>
                    <a:pt x="250031" y="697706"/>
                  </a:moveTo>
                  <a:lnTo>
                    <a:pt x="252413" y="461963"/>
                  </a:lnTo>
                  <a:lnTo>
                    <a:pt x="250031" y="311944"/>
                  </a:lnTo>
                  <a:lnTo>
                    <a:pt x="247650" y="292894"/>
                  </a:lnTo>
                  <a:lnTo>
                    <a:pt x="240506" y="266700"/>
                  </a:lnTo>
                  <a:lnTo>
                    <a:pt x="223838" y="230981"/>
                  </a:lnTo>
                  <a:lnTo>
                    <a:pt x="204788" y="209550"/>
                  </a:lnTo>
                  <a:lnTo>
                    <a:pt x="173831" y="176213"/>
                  </a:lnTo>
                  <a:lnTo>
                    <a:pt x="138113" y="145256"/>
                  </a:lnTo>
                  <a:lnTo>
                    <a:pt x="95250" y="116681"/>
                  </a:lnTo>
                  <a:lnTo>
                    <a:pt x="61913" y="95250"/>
                  </a:lnTo>
                  <a:lnTo>
                    <a:pt x="30956" y="71438"/>
                  </a:lnTo>
                  <a:lnTo>
                    <a:pt x="7144" y="50006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14288" y="4763"/>
                  </a:lnTo>
                  <a:lnTo>
                    <a:pt x="50006" y="0"/>
                  </a:lnTo>
                  <a:lnTo>
                    <a:pt x="97631" y="2381"/>
                  </a:lnTo>
                  <a:lnTo>
                    <a:pt x="147638" y="7144"/>
                  </a:lnTo>
                  <a:lnTo>
                    <a:pt x="238125" y="26194"/>
                  </a:lnTo>
                  <a:lnTo>
                    <a:pt x="314325" y="50006"/>
                  </a:lnTo>
                  <a:lnTo>
                    <a:pt x="383381" y="73819"/>
                  </a:lnTo>
                  <a:lnTo>
                    <a:pt x="431006" y="97631"/>
                  </a:lnTo>
                  <a:lnTo>
                    <a:pt x="478631" y="128588"/>
                  </a:lnTo>
                  <a:lnTo>
                    <a:pt x="514350" y="154781"/>
                  </a:lnTo>
                  <a:lnTo>
                    <a:pt x="538163" y="169069"/>
                  </a:lnTo>
                  <a:lnTo>
                    <a:pt x="552450" y="183356"/>
                  </a:lnTo>
                  <a:lnTo>
                    <a:pt x="566738" y="204788"/>
                  </a:lnTo>
                  <a:lnTo>
                    <a:pt x="573881" y="223838"/>
                  </a:lnTo>
                  <a:lnTo>
                    <a:pt x="576263" y="242888"/>
                  </a:lnTo>
                  <a:lnTo>
                    <a:pt x="576263" y="271463"/>
                  </a:lnTo>
                  <a:lnTo>
                    <a:pt x="569119" y="309563"/>
                  </a:lnTo>
                  <a:lnTo>
                    <a:pt x="552450" y="350044"/>
                  </a:lnTo>
                  <a:lnTo>
                    <a:pt x="542925" y="369094"/>
                  </a:lnTo>
                  <a:lnTo>
                    <a:pt x="538163" y="397669"/>
                  </a:lnTo>
                  <a:lnTo>
                    <a:pt x="523875" y="540544"/>
                  </a:lnTo>
                  <a:lnTo>
                    <a:pt x="507206" y="700088"/>
                  </a:lnTo>
                  <a:lnTo>
                    <a:pt x="500063" y="807244"/>
                  </a:lnTo>
                  <a:lnTo>
                    <a:pt x="497681" y="976313"/>
                  </a:lnTo>
                  <a:lnTo>
                    <a:pt x="473869" y="1533525"/>
                  </a:lnTo>
                  <a:lnTo>
                    <a:pt x="471488" y="1564481"/>
                  </a:lnTo>
                  <a:lnTo>
                    <a:pt x="228600" y="1581150"/>
                  </a:lnTo>
                  <a:lnTo>
                    <a:pt x="235744" y="1409700"/>
                  </a:lnTo>
                  <a:lnTo>
                    <a:pt x="242888" y="1240631"/>
                  </a:lnTo>
                  <a:lnTo>
                    <a:pt x="254794" y="1012031"/>
                  </a:lnTo>
                  <a:cubicBezTo>
                    <a:pt x="253206" y="915987"/>
                    <a:pt x="251619" y="819944"/>
                    <a:pt x="250031" y="6977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6">
              <a:extLst>
                <a:ext uri="{FF2B5EF4-FFF2-40B4-BE49-F238E27FC236}">
                  <a16:creationId xmlns:a16="http://schemas.microsoft.com/office/drawing/2014/main" id="{AB62321B-1ED9-4391-B5AF-2C5C4D6F2EB6}"/>
                </a:ext>
              </a:extLst>
            </p:cNvPr>
            <p:cNvSpPr/>
            <p:nvPr/>
          </p:nvSpPr>
          <p:spPr>
            <a:xfrm>
              <a:off x="4838700" y="2935288"/>
              <a:ext cx="2005013" cy="427037"/>
            </a:xfrm>
            <a:custGeom>
              <a:avLst/>
              <a:gdLst>
                <a:gd name="connsiteX0" fmla="*/ 573881 w 2005013"/>
                <a:gd name="connsiteY0" fmla="*/ 192882 h 426244"/>
                <a:gd name="connsiteX1" fmla="*/ 862013 w 2005013"/>
                <a:gd name="connsiteY1" fmla="*/ 150019 h 426244"/>
                <a:gd name="connsiteX2" fmla="*/ 1078706 w 2005013"/>
                <a:gd name="connsiteY2" fmla="*/ 109538 h 426244"/>
                <a:gd name="connsiteX3" fmla="*/ 1364456 w 2005013"/>
                <a:gd name="connsiteY3" fmla="*/ 66675 h 426244"/>
                <a:gd name="connsiteX4" fmla="*/ 1504950 w 2005013"/>
                <a:gd name="connsiteY4" fmla="*/ 47625 h 426244"/>
                <a:gd name="connsiteX5" fmla="*/ 1566863 w 2005013"/>
                <a:gd name="connsiteY5" fmla="*/ 40482 h 426244"/>
                <a:gd name="connsiteX6" fmla="*/ 1685925 w 2005013"/>
                <a:gd name="connsiteY6" fmla="*/ 7144 h 426244"/>
                <a:gd name="connsiteX7" fmla="*/ 1712119 w 2005013"/>
                <a:gd name="connsiteY7" fmla="*/ 0 h 426244"/>
                <a:gd name="connsiteX8" fmla="*/ 1750219 w 2005013"/>
                <a:gd name="connsiteY8" fmla="*/ 2382 h 426244"/>
                <a:gd name="connsiteX9" fmla="*/ 1816894 w 2005013"/>
                <a:gd name="connsiteY9" fmla="*/ 21432 h 426244"/>
                <a:gd name="connsiteX10" fmla="*/ 1866900 w 2005013"/>
                <a:gd name="connsiteY10" fmla="*/ 40482 h 426244"/>
                <a:gd name="connsiteX11" fmla="*/ 1905000 w 2005013"/>
                <a:gd name="connsiteY11" fmla="*/ 59532 h 426244"/>
                <a:gd name="connsiteX12" fmla="*/ 1926431 w 2005013"/>
                <a:gd name="connsiteY12" fmla="*/ 76200 h 426244"/>
                <a:gd name="connsiteX13" fmla="*/ 1947863 w 2005013"/>
                <a:gd name="connsiteY13" fmla="*/ 95250 h 426244"/>
                <a:gd name="connsiteX14" fmla="*/ 1971675 w 2005013"/>
                <a:gd name="connsiteY14" fmla="*/ 119063 h 426244"/>
                <a:gd name="connsiteX15" fmla="*/ 1990725 w 2005013"/>
                <a:gd name="connsiteY15" fmla="*/ 145257 h 426244"/>
                <a:gd name="connsiteX16" fmla="*/ 2000250 w 2005013"/>
                <a:gd name="connsiteY16" fmla="*/ 164307 h 426244"/>
                <a:gd name="connsiteX17" fmla="*/ 2005013 w 2005013"/>
                <a:gd name="connsiteY17" fmla="*/ 178594 h 426244"/>
                <a:gd name="connsiteX18" fmla="*/ 2005013 w 2005013"/>
                <a:gd name="connsiteY18" fmla="*/ 195263 h 426244"/>
                <a:gd name="connsiteX19" fmla="*/ 1993106 w 2005013"/>
                <a:gd name="connsiteY19" fmla="*/ 219075 h 426244"/>
                <a:gd name="connsiteX20" fmla="*/ 1964531 w 2005013"/>
                <a:gd name="connsiteY20" fmla="*/ 233363 h 426244"/>
                <a:gd name="connsiteX21" fmla="*/ 1893094 w 2005013"/>
                <a:gd name="connsiteY21" fmla="*/ 245269 h 426244"/>
                <a:gd name="connsiteX22" fmla="*/ 1807369 w 2005013"/>
                <a:gd name="connsiteY22" fmla="*/ 245269 h 426244"/>
                <a:gd name="connsiteX23" fmla="*/ 1659731 w 2005013"/>
                <a:gd name="connsiteY23" fmla="*/ 247650 h 426244"/>
                <a:gd name="connsiteX24" fmla="*/ 1478756 w 2005013"/>
                <a:gd name="connsiteY24" fmla="*/ 257175 h 426244"/>
                <a:gd name="connsiteX25" fmla="*/ 1288256 w 2005013"/>
                <a:gd name="connsiteY25" fmla="*/ 273844 h 426244"/>
                <a:gd name="connsiteX26" fmla="*/ 1095375 w 2005013"/>
                <a:gd name="connsiteY26" fmla="*/ 295275 h 426244"/>
                <a:gd name="connsiteX27" fmla="*/ 904875 w 2005013"/>
                <a:gd name="connsiteY27" fmla="*/ 328613 h 426244"/>
                <a:gd name="connsiteX28" fmla="*/ 735806 w 2005013"/>
                <a:gd name="connsiteY28" fmla="*/ 357188 h 426244"/>
                <a:gd name="connsiteX29" fmla="*/ 633413 w 2005013"/>
                <a:gd name="connsiteY29" fmla="*/ 381000 h 426244"/>
                <a:gd name="connsiteX30" fmla="*/ 521494 w 2005013"/>
                <a:gd name="connsiteY30" fmla="*/ 404813 h 426244"/>
                <a:gd name="connsiteX31" fmla="*/ 464344 w 2005013"/>
                <a:gd name="connsiteY31" fmla="*/ 421482 h 426244"/>
                <a:gd name="connsiteX32" fmla="*/ 426244 w 2005013"/>
                <a:gd name="connsiteY32" fmla="*/ 426244 h 426244"/>
                <a:gd name="connsiteX33" fmla="*/ 385763 w 2005013"/>
                <a:gd name="connsiteY33" fmla="*/ 423863 h 426244"/>
                <a:gd name="connsiteX34" fmla="*/ 326231 w 2005013"/>
                <a:gd name="connsiteY34" fmla="*/ 414338 h 426244"/>
                <a:gd name="connsiteX35" fmla="*/ 252413 w 2005013"/>
                <a:gd name="connsiteY35" fmla="*/ 388144 h 426244"/>
                <a:gd name="connsiteX36" fmla="*/ 166688 w 2005013"/>
                <a:gd name="connsiteY36" fmla="*/ 352425 h 426244"/>
                <a:gd name="connsiteX37" fmla="*/ 92869 w 2005013"/>
                <a:gd name="connsiteY37" fmla="*/ 307182 h 426244"/>
                <a:gd name="connsiteX38" fmla="*/ 40481 w 2005013"/>
                <a:gd name="connsiteY38" fmla="*/ 271463 h 426244"/>
                <a:gd name="connsiteX39" fmla="*/ 23813 w 2005013"/>
                <a:gd name="connsiteY39" fmla="*/ 257175 h 426244"/>
                <a:gd name="connsiteX40" fmla="*/ 7144 w 2005013"/>
                <a:gd name="connsiteY40" fmla="*/ 226219 h 426244"/>
                <a:gd name="connsiteX41" fmla="*/ 0 w 2005013"/>
                <a:gd name="connsiteY41" fmla="*/ 197644 h 426244"/>
                <a:gd name="connsiteX42" fmla="*/ 7144 w 2005013"/>
                <a:gd name="connsiteY42" fmla="*/ 178594 h 426244"/>
                <a:gd name="connsiteX43" fmla="*/ 26194 w 2005013"/>
                <a:gd name="connsiteY43" fmla="*/ 173832 h 426244"/>
                <a:gd name="connsiteX44" fmla="*/ 57150 w 2005013"/>
                <a:gd name="connsiteY44" fmla="*/ 183357 h 426244"/>
                <a:gd name="connsiteX45" fmla="*/ 123825 w 2005013"/>
                <a:gd name="connsiteY45" fmla="*/ 207169 h 426244"/>
                <a:gd name="connsiteX46" fmla="*/ 216694 w 2005013"/>
                <a:gd name="connsiteY46" fmla="*/ 226219 h 426244"/>
                <a:gd name="connsiteX47" fmla="*/ 295275 w 2005013"/>
                <a:gd name="connsiteY47" fmla="*/ 230982 h 426244"/>
                <a:gd name="connsiteX48" fmla="*/ 388144 w 2005013"/>
                <a:gd name="connsiteY48" fmla="*/ 221457 h 426244"/>
                <a:gd name="connsiteX49" fmla="*/ 573881 w 2005013"/>
                <a:gd name="connsiteY49" fmla="*/ 19288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05013" h="426244">
                  <a:moveTo>
                    <a:pt x="573881" y="192882"/>
                  </a:moveTo>
                  <a:lnTo>
                    <a:pt x="862013" y="150019"/>
                  </a:lnTo>
                  <a:lnTo>
                    <a:pt x="1078706" y="109538"/>
                  </a:lnTo>
                  <a:lnTo>
                    <a:pt x="1364456" y="66675"/>
                  </a:lnTo>
                  <a:lnTo>
                    <a:pt x="1504950" y="47625"/>
                  </a:lnTo>
                  <a:lnTo>
                    <a:pt x="1566863" y="40482"/>
                  </a:lnTo>
                  <a:lnTo>
                    <a:pt x="1685925" y="7144"/>
                  </a:lnTo>
                  <a:lnTo>
                    <a:pt x="1712119" y="0"/>
                  </a:lnTo>
                  <a:lnTo>
                    <a:pt x="1750219" y="2382"/>
                  </a:lnTo>
                  <a:lnTo>
                    <a:pt x="1816894" y="21432"/>
                  </a:lnTo>
                  <a:lnTo>
                    <a:pt x="1866900" y="40482"/>
                  </a:lnTo>
                  <a:lnTo>
                    <a:pt x="1905000" y="59532"/>
                  </a:lnTo>
                  <a:lnTo>
                    <a:pt x="1926431" y="76200"/>
                  </a:lnTo>
                  <a:lnTo>
                    <a:pt x="1947863" y="95250"/>
                  </a:lnTo>
                  <a:lnTo>
                    <a:pt x="1971675" y="119063"/>
                  </a:lnTo>
                  <a:lnTo>
                    <a:pt x="1990725" y="145257"/>
                  </a:lnTo>
                  <a:lnTo>
                    <a:pt x="2000250" y="164307"/>
                  </a:lnTo>
                  <a:lnTo>
                    <a:pt x="2005013" y="178594"/>
                  </a:lnTo>
                  <a:lnTo>
                    <a:pt x="2005013" y="195263"/>
                  </a:lnTo>
                  <a:lnTo>
                    <a:pt x="1993106" y="219075"/>
                  </a:lnTo>
                  <a:lnTo>
                    <a:pt x="1964531" y="233363"/>
                  </a:lnTo>
                  <a:lnTo>
                    <a:pt x="1893094" y="245269"/>
                  </a:lnTo>
                  <a:lnTo>
                    <a:pt x="1807369" y="245269"/>
                  </a:lnTo>
                  <a:lnTo>
                    <a:pt x="1659731" y="247650"/>
                  </a:lnTo>
                  <a:lnTo>
                    <a:pt x="1478756" y="257175"/>
                  </a:lnTo>
                  <a:lnTo>
                    <a:pt x="1288256" y="273844"/>
                  </a:lnTo>
                  <a:lnTo>
                    <a:pt x="1095375" y="295275"/>
                  </a:lnTo>
                  <a:lnTo>
                    <a:pt x="904875" y="328613"/>
                  </a:lnTo>
                  <a:lnTo>
                    <a:pt x="735806" y="357188"/>
                  </a:lnTo>
                  <a:lnTo>
                    <a:pt x="633413" y="381000"/>
                  </a:lnTo>
                  <a:lnTo>
                    <a:pt x="521494" y="404813"/>
                  </a:lnTo>
                  <a:lnTo>
                    <a:pt x="464344" y="421482"/>
                  </a:lnTo>
                  <a:lnTo>
                    <a:pt x="426244" y="426244"/>
                  </a:lnTo>
                  <a:lnTo>
                    <a:pt x="385763" y="423863"/>
                  </a:lnTo>
                  <a:lnTo>
                    <a:pt x="326231" y="414338"/>
                  </a:lnTo>
                  <a:lnTo>
                    <a:pt x="252413" y="388144"/>
                  </a:lnTo>
                  <a:lnTo>
                    <a:pt x="166688" y="352425"/>
                  </a:lnTo>
                  <a:lnTo>
                    <a:pt x="92869" y="307182"/>
                  </a:lnTo>
                  <a:lnTo>
                    <a:pt x="40481" y="271463"/>
                  </a:lnTo>
                  <a:lnTo>
                    <a:pt x="23813" y="257175"/>
                  </a:lnTo>
                  <a:lnTo>
                    <a:pt x="7144" y="226219"/>
                  </a:lnTo>
                  <a:lnTo>
                    <a:pt x="0" y="197644"/>
                  </a:lnTo>
                  <a:lnTo>
                    <a:pt x="7144" y="178594"/>
                  </a:lnTo>
                  <a:lnTo>
                    <a:pt x="26194" y="173832"/>
                  </a:lnTo>
                  <a:lnTo>
                    <a:pt x="57150" y="183357"/>
                  </a:lnTo>
                  <a:lnTo>
                    <a:pt x="123825" y="207169"/>
                  </a:lnTo>
                  <a:lnTo>
                    <a:pt x="216694" y="226219"/>
                  </a:lnTo>
                  <a:lnTo>
                    <a:pt x="295275" y="230982"/>
                  </a:lnTo>
                  <a:lnTo>
                    <a:pt x="388144" y="221457"/>
                  </a:lnTo>
                  <a:lnTo>
                    <a:pt x="573881" y="1928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DEBDF045-780B-4653-B277-7CC305004BC6}"/>
                </a:ext>
              </a:extLst>
            </p:cNvPr>
            <p:cNvSpPr/>
            <p:nvPr/>
          </p:nvSpPr>
          <p:spPr>
            <a:xfrm>
              <a:off x="4905375" y="3427413"/>
              <a:ext cx="2543175" cy="457200"/>
            </a:xfrm>
            <a:custGeom>
              <a:avLst/>
              <a:gdLst>
                <a:gd name="connsiteX0" fmla="*/ 666750 w 2543175"/>
                <a:gd name="connsiteY0" fmla="*/ 250031 h 457200"/>
                <a:gd name="connsiteX1" fmla="*/ 528638 w 2543175"/>
                <a:gd name="connsiteY1" fmla="*/ 264319 h 457200"/>
                <a:gd name="connsiteX2" fmla="*/ 381000 w 2543175"/>
                <a:gd name="connsiteY2" fmla="*/ 273844 h 457200"/>
                <a:gd name="connsiteX3" fmla="*/ 166688 w 2543175"/>
                <a:gd name="connsiteY3" fmla="*/ 285750 h 457200"/>
                <a:gd name="connsiteX4" fmla="*/ 0 w 2543175"/>
                <a:gd name="connsiteY4" fmla="*/ 290512 h 457200"/>
                <a:gd name="connsiteX5" fmla="*/ 7144 w 2543175"/>
                <a:gd name="connsiteY5" fmla="*/ 447675 h 457200"/>
                <a:gd name="connsiteX6" fmla="*/ 252413 w 2543175"/>
                <a:gd name="connsiteY6" fmla="*/ 435769 h 457200"/>
                <a:gd name="connsiteX7" fmla="*/ 466725 w 2543175"/>
                <a:gd name="connsiteY7" fmla="*/ 423862 h 457200"/>
                <a:gd name="connsiteX8" fmla="*/ 709613 w 2543175"/>
                <a:gd name="connsiteY8" fmla="*/ 402431 h 457200"/>
                <a:gd name="connsiteX9" fmla="*/ 940594 w 2543175"/>
                <a:gd name="connsiteY9" fmla="*/ 381000 h 457200"/>
                <a:gd name="connsiteX10" fmla="*/ 1247775 w 2543175"/>
                <a:gd name="connsiteY10" fmla="*/ 345281 h 457200"/>
                <a:gd name="connsiteX11" fmla="*/ 1552575 w 2543175"/>
                <a:gd name="connsiteY11" fmla="*/ 302419 h 457200"/>
                <a:gd name="connsiteX12" fmla="*/ 1888331 w 2543175"/>
                <a:gd name="connsiteY12" fmla="*/ 242887 h 457200"/>
                <a:gd name="connsiteX13" fmla="*/ 1993106 w 2543175"/>
                <a:gd name="connsiteY13" fmla="*/ 223837 h 457200"/>
                <a:gd name="connsiteX14" fmla="*/ 2014538 w 2543175"/>
                <a:gd name="connsiteY14" fmla="*/ 226219 h 457200"/>
                <a:gd name="connsiteX15" fmla="*/ 2031206 w 2543175"/>
                <a:gd name="connsiteY15" fmla="*/ 233362 h 457200"/>
                <a:gd name="connsiteX16" fmla="*/ 2057400 w 2543175"/>
                <a:gd name="connsiteY16" fmla="*/ 252412 h 457200"/>
                <a:gd name="connsiteX17" fmla="*/ 2074069 w 2543175"/>
                <a:gd name="connsiteY17" fmla="*/ 269081 h 457200"/>
                <a:gd name="connsiteX18" fmla="*/ 2505075 w 2543175"/>
                <a:gd name="connsiteY18" fmla="*/ 457200 h 457200"/>
                <a:gd name="connsiteX19" fmla="*/ 2521744 w 2543175"/>
                <a:gd name="connsiteY19" fmla="*/ 447675 h 457200"/>
                <a:gd name="connsiteX20" fmla="*/ 2531269 w 2543175"/>
                <a:gd name="connsiteY20" fmla="*/ 438150 h 457200"/>
                <a:gd name="connsiteX21" fmla="*/ 2538413 w 2543175"/>
                <a:gd name="connsiteY21" fmla="*/ 421481 h 457200"/>
                <a:gd name="connsiteX22" fmla="*/ 2543175 w 2543175"/>
                <a:gd name="connsiteY22" fmla="*/ 404812 h 457200"/>
                <a:gd name="connsiteX23" fmla="*/ 2540794 w 2543175"/>
                <a:gd name="connsiteY23" fmla="*/ 376237 h 457200"/>
                <a:gd name="connsiteX24" fmla="*/ 2531269 w 2543175"/>
                <a:gd name="connsiteY24" fmla="*/ 350044 h 457200"/>
                <a:gd name="connsiteX25" fmla="*/ 2507456 w 2543175"/>
                <a:gd name="connsiteY25" fmla="*/ 309562 h 457200"/>
                <a:gd name="connsiteX26" fmla="*/ 2469356 w 2543175"/>
                <a:gd name="connsiteY26" fmla="*/ 264319 h 457200"/>
                <a:gd name="connsiteX27" fmla="*/ 2412206 w 2543175"/>
                <a:gd name="connsiteY27" fmla="*/ 209550 h 457200"/>
                <a:gd name="connsiteX28" fmla="*/ 2343150 w 2543175"/>
                <a:gd name="connsiteY28" fmla="*/ 147637 h 457200"/>
                <a:gd name="connsiteX29" fmla="*/ 2274094 w 2543175"/>
                <a:gd name="connsiteY29" fmla="*/ 88106 h 457200"/>
                <a:gd name="connsiteX30" fmla="*/ 2183606 w 2543175"/>
                <a:gd name="connsiteY30" fmla="*/ 14287 h 457200"/>
                <a:gd name="connsiteX31" fmla="*/ 2162175 w 2543175"/>
                <a:gd name="connsiteY31" fmla="*/ 0 h 457200"/>
                <a:gd name="connsiteX32" fmla="*/ 2145506 w 2543175"/>
                <a:gd name="connsiteY32" fmla="*/ 0 h 457200"/>
                <a:gd name="connsiteX33" fmla="*/ 2112169 w 2543175"/>
                <a:gd name="connsiteY33" fmla="*/ 4762 h 457200"/>
                <a:gd name="connsiteX34" fmla="*/ 2035969 w 2543175"/>
                <a:gd name="connsiteY34" fmla="*/ 35719 h 457200"/>
                <a:gd name="connsiteX35" fmla="*/ 2007394 w 2543175"/>
                <a:gd name="connsiteY35" fmla="*/ 45244 h 457200"/>
                <a:gd name="connsiteX36" fmla="*/ 1907381 w 2543175"/>
                <a:gd name="connsiteY36" fmla="*/ 66675 h 457200"/>
                <a:gd name="connsiteX37" fmla="*/ 1638300 w 2543175"/>
                <a:gd name="connsiteY37" fmla="*/ 116681 h 457200"/>
                <a:gd name="connsiteX38" fmla="*/ 1502569 w 2543175"/>
                <a:gd name="connsiteY38" fmla="*/ 140494 h 457200"/>
                <a:gd name="connsiteX39" fmla="*/ 1366838 w 2543175"/>
                <a:gd name="connsiteY39" fmla="*/ 161925 h 457200"/>
                <a:gd name="connsiteX40" fmla="*/ 1202531 w 2543175"/>
                <a:gd name="connsiteY40" fmla="*/ 185737 h 457200"/>
                <a:gd name="connsiteX41" fmla="*/ 1057275 w 2543175"/>
                <a:gd name="connsiteY41" fmla="*/ 204787 h 457200"/>
                <a:gd name="connsiteX42" fmla="*/ 869156 w 2543175"/>
                <a:gd name="connsiteY42" fmla="*/ 228600 h 457200"/>
                <a:gd name="connsiteX43" fmla="*/ 666750 w 2543175"/>
                <a:gd name="connsiteY43" fmla="*/ 2500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43175" h="457200">
                  <a:moveTo>
                    <a:pt x="666750" y="250031"/>
                  </a:moveTo>
                  <a:lnTo>
                    <a:pt x="528638" y="264319"/>
                  </a:lnTo>
                  <a:lnTo>
                    <a:pt x="381000" y="273844"/>
                  </a:lnTo>
                  <a:lnTo>
                    <a:pt x="166688" y="285750"/>
                  </a:lnTo>
                  <a:lnTo>
                    <a:pt x="0" y="290512"/>
                  </a:lnTo>
                  <a:lnTo>
                    <a:pt x="7144" y="447675"/>
                  </a:lnTo>
                  <a:lnTo>
                    <a:pt x="252413" y="435769"/>
                  </a:lnTo>
                  <a:lnTo>
                    <a:pt x="466725" y="423862"/>
                  </a:lnTo>
                  <a:lnTo>
                    <a:pt x="709613" y="402431"/>
                  </a:lnTo>
                  <a:lnTo>
                    <a:pt x="940594" y="381000"/>
                  </a:lnTo>
                  <a:lnTo>
                    <a:pt x="1247775" y="345281"/>
                  </a:lnTo>
                  <a:lnTo>
                    <a:pt x="1552575" y="302419"/>
                  </a:lnTo>
                  <a:lnTo>
                    <a:pt x="1888331" y="242887"/>
                  </a:lnTo>
                  <a:lnTo>
                    <a:pt x="1993106" y="223837"/>
                  </a:lnTo>
                  <a:lnTo>
                    <a:pt x="2014538" y="226219"/>
                  </a:lnTo>
                  <a:lnTo>
                    <a:pt x="2031206" y="233362"/>
                  </a:lnTo>
                  <a:lnTo>
                    <a:pt x="2057400" y="252412"/>
                  </a:lnTo>
                  <a:lnTo>
                    <a:pt x="2074069" y="269081"/>
                  </a:lnTo>
                  <a:lnTo>
                    <a:pt x="2505075" y="457200"/>
                  </a:lnTo>
                  <a:lnTo>
                    <a:pt x="2521744" y="447675"/>
                  </a:lnTo>
                  <a:lnTo>
                    <a:pt x="2531269" y="438150"/>
                  </a:lnTo>
                  <a:lnTo>
                    <a:pt x="2538413" y="421481"/>
                  </a:lnTo>
                  <a:lnTo>
                    <a:pt x="2543175" y="404812"/>
                  </a:lnTo>
                  <a:lnTo>
                    <a:pt x="2540794" y="376237"/>
                  </a:lnTo>
                  <a:lnTo>
                    <a:pt x="2531269" y="350044"/>
                  </a:lnTo>
                  <a:lnTo>
                    <a:pt x="2507456" y="309562"/>
                  </a:lnTo>
                  <a:lnTo>
                    <a:pt x="2469356" y="264319"/>
                  </a:lnTo>
                  <a:lnTo>
                    <a:pt x="2412206" y="209550"/>
                  </a:lnTo>
                  <a:lnTo>
                    <a:pt x="2343150" y="147637"/>
                  </a:lnTo>
                  <a:lnTo>
                    <a:pt x="2274094" y="88106"/>
                  </a:lnTo>
                  <a:lnTo>
                    <a:pt x="2183606" y="14287"/>
                  </a:lnTo>
                  <a:lnTo>
                    <a:pt x="2162175" y="0"/>
                  </a:lnTo>
                  <a:lnTo>
                    <a:pt x="2145506" y="0"/>
                  </a:lnTo>
                  <a:lnTo>
                    <a:pt x="2112169" y="4762"/>
                  </a:lnTo>
                  <a:lnTo>
                    <a:pt x="2035969" y="35719"/>
                  </a:lnTo>
                  <a:lnTo>
                    <a:pt x="2007394" y="45244"/>
                  </a:lnTo>
                  <a:lnTo>
                    <a:pt x="1907381" y="66675"/>
                  </a:lnTo>
                  <a:lnTo>
                    <a:pt x="1638300" y="116681"/>
                  </a:lnTo>
                  <a:lnTo>
                    <a:pt x="1502569" y="140494"/>
                  </a:lnTo>
                  <a:lnTo>
                    <a:pt x="1366838" y="161925"/>
                  </a:lnTo>
                  <a:lnTo>
                    <a:pt x="1202531" y="185737"/>
                  </a:lnTo>
                  <a:lnTo>
                    <a:pt x="1057275" y="204787"/>
                  </a:lnTo>
                  <a:lnTo>
                    <a:pt x="869156" y="228600"/>
                  </a:lnTo>
                  <a:lnTo>
                    <a:pt x="666750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9">
              <a:extLst>
                <a:ext uri="{FF2B5EF4-FFF2-40B4-BE49-F238E27FC236}">
                  <a16:creationId xmlns:a16="http://schemas.microsoft.com/office/drawing/2014/main" id="{673C0E3A-2004-47FB-BB8A-F374EF9CC3A7}"/>
                </a:ext>
              </a:extLst>
            </p:cNvPr>
            <p:cNvSpPr/>
            <p:nvPr/>
          </p:nvSpPr>
          <p:spPr>
            <a:xfrm>
              <a:off x="6600825" y="3662363"/>
              <a:ext cx="842963" cy="581025"/>
            </a:xfrm>
            <a:custGeom>
              <a:avLst/>
              <a:gdLst>
                <a:gd name="connsiteX0" fmla="*/ 238125 w 842963"/>
                <a:gd name="connsiteY0" fmla="*/ 278606 h 581025"/>
                <a:gd name="connsiteX1" fmla="*/ 311944 w 842963"/>
                <a:gd name="connsiteY1" fmla="*/ 183356 h 581025"/>
                <a:gd name="connsiteX2" fmla="*/ 357188 w 842963"/>
                <a:gd name="connsiteY2" fmla="*/ 121443 h 581025"/>
                <a:gd name="connsiteX3" fmla="*/ 373856 w 842963"/>
                <a:gd name="connsiteY3" fmla="*/ 95250 h 581025"/>
                <a:gd name="connsiteX4" fmla="*/ 381000 w 842963"/>
                <a:gd name="connsiteY4" fmla="*/ 78581 h 581025"/>
                <a:gd name="connsiteX5" fmla="*/ 385763 w 842963"/>
                <a:gd name="connsiteY5" fmla="*/ 57150 h 581025"/>
                <a:gd name="connsiteX6" fmla="*/ 383381 w 842963"/>
                <a:gd name="connsiteY6" fmla="*/ 38100 h 581025"/>
                <a:gd name="connsiteX7" fmla="*/ 378619 w 842963"/>
                <a:gd name="connsiteY7" fmla="*/ 33337 h 581025"/>
                <a:gd name="connsiteX8" fmla="*/ 342900 w 842963"/>
                <a:gd name="connsiteY8" fmla="*/ 0 h 581025"/>
                <a:gd name="connsiteX9" fmla="*/ 842963 w 842963"/>
                <a:gd name="connsiteY9" fmla="*/ 173831 h 581025"/>
                <a:gd name="connsiteX10" fmla="*/ 833438 w 842963"/>
                <a:gd name="connsiteY10" fmla="*/ 202406 h 581025"/>
                <a:gd name="connsiteX11" fmla="*/ 809625 w 842963"/>
                <a:gd name="connsiteY11" fmla="*/ 221456 h 581025"/>
                <a:gd name="connsiteX12" fmla="*/ 785813 w 842963"/>
                <a:gd name="connsiteY12" fmla="*/ 233362 h 581025"/>
                <a:gd name="connsiteX13" fmla="*/ 750094 w 842963"/>
                <a:gd name="connsiteY13" fmla="*/ 245268 h 581025"/>
                <a:gd name="connsiteX14" fmla="*/ 711994 w 842963"/>
                <a:gd name="connsiteY14" fmla="*/ 252412 h 581025"/>
                <a:gd name="connsiteX15" fmla="*/ 664369 w 842963"/>
                <a:gd name="connsiteY15" fmla="*/ 254793 h 581025"/>
                <a:gd name="connsiteX16" fmla="*/ 626269 w 842963"/>
                <a:gd name="connsiteY16" fmla="*/ 257175 h 581025"/>
                <a:gd name="connsiteX17" fmla="*/ 602456 w 842963"/>
                <a:gd name="connsiteY17" fmla="*/ 259556 h 581025"/>
                <a:gd name="connsiteX18" fmla="*/ 550069 w 842963"/>
                <a:gd name="connsiteY18" fmla="*/ 278606 h 581025"/>
                <a:gd name="connsiteX19" fmla="*/ 469106 w 842963"/>
                <a:gd name="connsiteY19" fmla="*/ 316706 h 581025"/>
                <a:gd name="connsiteX20" fmla="*/ 381000 w 842963"/>
                <a:gd name="connsiteY20" fmla="*/ 366712 h 581025"/>
                <a:gd name="connsiteX21" fmla="*/ 292894 w 842963"/>
                <a:gd name="connsiteY21" fmla="*/ 416718 h 581025"/>
                <a:gd name="connsiteX22" fmla="*/ 147638 w 842963"/>
                <a:gd name="connsiteY22" fmla="*/ 509587 h 581025"/>
                <a:gd name="connsiteX23" fmla="*/ 54769 w 842963"/>
                <a:gd name="connsiteY23" fmla="*/ 573881 h 581025"/>
                <a:gd name="connsiteX24" fmla="*/ 26194 w 842963"/>
                <a:gd name="connsiteY24" fmla="*/ 581025 h 581025"/>
                <a:gd name="connsiteX25" fmla="*/ 16669 w 842963"/>
                <a:gd name="connsiteY25" fmla="*/ 581025 h 581025"/>
                <a:gd name="connsiteX26" fmla="*/ 4763 w 842963"/>
                <a:gd name="connsiteY26" fmla="*/ 571500 h 581025"/>
                <a:gd name="connsiteX27" fmla="*/ 0 w 842963"/>
                <a:gd name="connsiteY27" fmla="*/ 557212 h 581025"/>
                <a:gd name="connsiteX28" fmla="*/ 4763 w 842963"/>
                <a:gd name="connsiteY28" fmla="*/ 535781 h 581025"/>
                <a:gd name="connsiteX29" fmla="*/ 21431 w 842963"/>
                <a:gd name="connsiteY29" fmla="*/ 511968 h 581025"/>
                <a:gd name="connsiteX30" fmla="*/ 90488 w 842963"/>
                <a:gd name="connsiteY30" fmla="*/ 440531 h 581025"/>
                <a:gd name="connsiteX31" fmla="*/ 200025 w 842963"/>
                <a:gd name="connsiteY31" fmla="*/ 323850 h 581025"/>
                <a:gd name="connsiteX32" fmla="*/ 238125 w 842963"/>
                <a:gd name="connsiteY32" fmla="*/ 278606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581025">
                  <a:moveTo>
                    <a:pt x="238125" y="278606"/>
                  </a:moveTo>
                  <a:lnTo>
                    <a:pt x="311944" y="183356"/>
                  </a:lnTo>
                  <a:lnTo>
                    <a:pt x="357188" y="121443"/>
                  </a:lnTo>
                  <a:lnTo>
                    <a:pt x="373856" y="95250"/>
                  </a:lnTo>
                  <a:lnTo>
                    <a:pt x="381000" y="78581"/>
                  </a:lnTo>
                  <a:lnTo>
                    <a:pt x="385763" y="57150"/>
                  </a:lnTo>
                  <a:lnTo>
                    <a:pt x="383381" y="38100"/>
                  </a:lnTo>
                  <a:lnTo>
                    <a:pt x="378619" y="33337"/>
                  </a:lnTo>
                  <a:lnTo>
                    <a:pt x="342900" y="0"/>
                  </a:lnTo>
                  <a:lnTo>
                    <a:pt x="842963" y="173831"/>
                  </a:lnTo>
                  <a:lnTo>
                    <a:pt x="833438" y="202406"/>
                  </a:lnTo>
                  <a:lnTo>
                    <a:pt x="809625" y="221456"/>
                  </a:lnTo>
                  <a:lnTo>
                    <a:pt x="785813" y="233362"/>
                  </a:lnTo>
                  <a:lnTo>
                    <a:pt x="750094" y="245268"/>
                  </a:lnTo>
                  <a:lnTo>
                    <a:pt x="711994" y="252412"/>
                  </a:lnTo>
                  <a:lnTo>
                    <a:pt x="664369" y="254793"/>
                  </a:lnTo>
                  <a:lnTo>
                    <a:pt x="626269" y="257175"/>
                  </a:lnTo>
                  <a:lnTo>
                    <a:pt x="602456" y="259556"/>
                  </a:lnTo>
                  <a:lnTo>
                    <a:pt x="550069" y="278606"/>
                  </a:lnTo>
                  <a:lnTo>
                    <a:pt x="469106" y="316706"/>
                  </a:lnTo>
                  <a:lnTo>
                    <a:pt x="381000" y="366712"/>
                  </a:lnTo>
                  <a:lnTo>
                    <a:pt x="292894" y="416718"/>
                  </a:lnTo>
                  <a:lnTo>
                    <a:pt x="147638" y="509587"/>
                  </a:lnTo>
                  <a:lnTo>
                    <a:pt x="54769" y="573881"/>
                  </a:lnTo>
                  <a:lnTo>
                    <a:pt x="26194" y="581025"/>
                  </a:lnTo>
                  <a:lnTo>
                    <a:pt x="16669" y="581025"/>
                  </a:lnTo>
                  <a:lnTo>
                    <a:pt x="4763" y="571500"/>
                  </a:lnTo>
                  <a:lnTo>
                    <a:pt x="0" y="557212"/>
                  </a:lnTo>
                  <a:lnTo>
                    <a:pt x="4763" y="535781"/>
                  </a:lnTo>
                  <a:lnTo>
                    <a:pt x="21431" y="511968"/>
                  </a:lnTo>
                  <a:lnTo>
                    <a:pt x="90488" y="440531"/>
                  </a:lnTo>
                  <a:lnTo>
                    <a:pt x="200025" y="323850"/>
                  </a:lnTo>
                  <a:lnTo>
                    <a:pt x="238125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2">
              <a:extLst>
                <a:ext uri="{FF2B5EF4-FFF2-40B4-BE49-F238E27FC236}">
                  <a16:creationId xmlns:a16="http://schemas.microsoft.com/office/drawing/2014/main" id="{C281CA7B-AE52-4C7F-9064-1446D390D77B}"/>
                </a:ext>
              </a:extLst>
            </p:cNvPr>
            <p:cNvSpPr/>
            <p:nvPr/>
          </p:nvSpPr>
          <p:spPr>
            <a:xfrm>
              <a:off x="6919913" y="4830763"/>
              <a:ext cx="673100" cy="968375"/>
            </a:xfrm>
            <a:custGeom>
              <a:avLst/>
              <a:gdLst>
                <a:gd name="connsiteX0" fmla="*/ 338137 w 673893"/>
                <a:gd name="connsiteY0" fmla="*/ 357188 h 966788"/>
                <a:gd name="connsiteX1" fmla="*/ 304800 w 673893"/>
                <a:gd name="connsiteY1" fmla="*/ 564357 h 966788"/>
                <a:gd name="connsiteX2" fmla="*/ 283368 w 673893"/>
                <a:gd name="connsiteY2" fmla="*/ 692944 h 966788"/>
                <a:gd name="connsiteX3" fmla="*/ 271462 w 673893"/>
                <a:gd name="connsiteY3" fmla="*/ 745332 h 966788"/>
                <a:gd name="connsiteX4" fmla="*/ 257175 w 673893"/>
                <a:gd name="connsiteY4" fmla="*/ 783432 h 966788"/>
                <a:gd name="connsiteX5" fmla="*/ 233362 w 673893"/>
                <a:gd name="connsiteY5" fmla="*/ 821532 h 966788"/>
                <a:gd name="connsiteX6" fmla="*/ 209550 w 673893"/>
                <a:gd name="connsiteY6" fmla="*/ 850107 h 966788"/>
                <a:gd name="connsiteX7" fmla="*/ 173831 w 673893"/>
                <a:gd name="connsiteY7" fmla="*/ 876300 h 966788"/>
                <a:gd name="connsiteX8" fmla="*/ 135731 w 673893"/>
                <a:gd name="connsiteY8" fmla="*/ 892969 h 966788"/>
                <a:gd name="connsiteX9" fmla="*/ 97631 w 673893"/>
                <a:gd name="connsiteY9" fmla="*/ 900113 h 966788"/>
                <a:gd name="connsiteX10" fmla="*/ 0 w 673893"/>
                <a:gd name="connsiteY10" fmla="*/ 912019 h 966788"/>
                <a:gd name="connsiteX11" fmla="*/ 673893 w 673893"/>
                <a:gd name="connsiteY11" fmla="*/ 966788 h 966788"/>
                <a:gd name="connsiteX12" fmla="*/ 673893 w 673893"/>
                <a:gd name="connsiteY12" fmla="*/ 942975 h 966788"/>
                <a:gd name="connsiteX13" fmla="*/ 664368 w 673893"/>
                <a:gd name="connsiteY13" fmla="*/ 907257 h 966788"/>
                <a:gd name="connsiteX14" fmla="*/ 631031 w 673893"/>
                <a:gd name="connsiteY14" fmla="*/ 876300 h 966788"/>
                <a:gd name="connsiteX15" fmla="*/ 604837 w 673893"/>
                <a:gd name="connsiteY15" fmla="*/ 854869 h 966788"/>
                <a:gd name="connsiteX16" fmla="*/ 569118 w 673893"/>
                <a:gd name="connsiteY16" fmla="*/ 821532 h 966788"/>
                <a:gd name="connsiteX17" fmla="*/ 538162 w 673893"/>
                <a:gd name="connsiteY17" fmla="*/ 783432 h 966788"/>
                <a:gd name="connsiteX18" fmla="*/ 521493 w 673893"/>
                <a:gd name="connsiteY18" fmla="*/ 752475 h 966788"/>
                <a:gd name="connsiteX19" fmla="*/ 502443 w 673893"/>
                <a:gd name="connsiteY19" fmla="*/ 709613 h 966788"/>
                <a:gd name="connsiteX20" fmla="*/ 495300 w 673893"/>
                <a:gd name="connsiteY20" fmla="*/ 635794 h 966788"/>
                <a:gd name="connsiteX21" fmla="*/ 461962 w 673893"/>
                <a:gd name="connsiteY21" fmla="*/ 142875 h 966788"/>
                <a:gd name="connsiteX22" fmla="*/ 454818 w 673893"/>
                <a:gd name="connsiteY22" fmla="*/ 52388 h 966788"/>
                <a:gd name="connsiteX23" fmla="*/ 445293 w 673893"/>
                <a:gd name="connsiteY23" fmla="*/ 21432 h 966788"/>
                <a:gd name="connsiteX24" fmla="*/ 433387 w 673893"/>
                <a:gd name="connsiteY24" fmla="*/ 9525 h 966788"/>
                <a:gd name="connsiteX25" fmla="*/ 416718 w 673893"/>
                <a:gd name="connsiteY25" fmla="*/ 0 h 966788"/>
                <a:gd name="connsiteX26" fmla="*/ 404812 w 673893"/>
                <a:gd name="connsiteY26" fmla="*/ 2382 h 966788"/>
                <a:gd name="connsiteX27" fmla="*/ 395287 w 673893"/>
                <a:gd name="connsiteY27" fmla="*/ 14288 h 966788"/>
                <a:gd name="connsiteX28" fmla="*/ 383381 w 673893"/>
                <a:gd name="connsiteY28" fmla="*/ 50007 h 966788"/>
                <a:gd name="connsiteX29" fmla="*/ 373856 w 673893"/>
                <a:gd name="connsiteY29" fmla="*/ 116682 h 966788"/>
                <a:gd name="connsiteX30" fmla="*/ 338137 w 673893"/>
                <a:gd name="connsiteY30" fmla="*/ 357188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3893" h="966788">
                  <a:moveTo>
                    <a:pt x="338137" y="357188"/>
                  </a:moveTo>
                  <a:lnTo>
                    <a:pt x="304800" y="564357"/>
                  </a:lnTo>
                  <a:lnTo>
                    <a:pt x="283368" y="692944"/>
                  </a:lnTo>
                  <a:lnTo>
                    <a:pt x="271462" y="745332"/>
                  </a:lnTo>
                  <a:lnTo>
                    <a:pt x="257175" y="783432"/>
                  </a:lnTo>
                  <a:lnTo>
                    <a:pt x="233362" y="821532"/>
                  </a:lnTo>
                  <a:lnTo>
                    <a:pt x="209550" y="850107"/>
                  </a:lnTo>
                  <a:lnTo>
                    <a:pt x="173831" y="876300"/>
                  </a:lnTo>
                  <a:lnTo>
                    <a:pt x="135731" y="892969"/>
                  </a:lnTo>
                  <a:lnTo>
                    <a:pt x="97631" y="900113"/>
                  </a:lnTo>
                  <a:lnTo>
                    <a:pt x="0" y="912019"/>
                  </a:lnTo>
                  <a:lnTo>
                    <a:pt x="673893" y="966788"/>
                  </a:lnTo>
                  <a:lnTo>
                    <a:pt x="673893" y="942975"/>
                  </a:lnTo>
                  <a:lnTo>
                    <a:pt x="664368" y="907257"/>
                  </a:lnTo>
                  <a:lnTo>
                    <a:pt x="631031" y="876300"/>
                  </a:lnTo>
                  <a:lnTo>
                    <a:pt x="604837" y="854869"/>
                  </a:lnTo>
                  <a:lnTo>
                    <a:pt x="569118" y="821532"/>
                  </a:lnTo>
                  <a:lnTo>
                    <a:pt x="538162" y="783432"/>
                  </a:lnTo>
                  <a:lnTo>
                    <a:pt x="521493" y="752475"/>
                  </a:lnTo>
                  <a:lnTo>
                    <a:pt x="502443" y="709613"/>
                  </a:lnTo>
                  <a:lnTo>
                    <a:pt x="495300" y="635794"/>
                  </a:lnTo>
                  <a:lnTo>
                    <a:pt x="461962" y="142875"/>
                  </a:lnTo>
                  <a:lnTo>
                    <a:pt x="454818" y="52388"/>
                  </a:lnTo>
                  <a:lnTo>
                    <a:pt x="445293" y="21432"/>
                  </a:lnTo>
                  <a:lnTo>
                    <a:pt x="433387" y="9525"/>
                  </a:lnTo>
                  <a:lnTo>
                    <a:pt x="416718" y="0"/>
                  </a:lnTo>
                  <a:lnTo>
                    <a:pt x="404812" y="2382"/>
                  </a:lnTo>
                  <a:lnTo>
                    <a:pt x="395287" y="14288"/>
                  </a:lnTo>
                  <a:lnTo>
                    <a:pt x="383381" y="50007"/>
                  </a:lnTo>
                  <a:lnTo>
                    <a:pt x="373856" y="116682"/>
                  </a:lnTo>
                  <a:lnTo>
                    <a:pt x="338137" y="3571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342EF1CA-5050-43D9-A3E5-2950671C7724}"/>
              </a:ext>
            </a:extLst>
          </p:cNvPr>
          <p:cNvGrpSpPr/>
          <p:nvPr/>
        </p:nvGrpSpPr>
        <p:grpSpPr>
          <a:xfrm>
            <a:off x="2543175" y="1419225"/>
            <a:ext cx="4902200" cy="4579938"/>
            <a:chOff x="2543175" y="1419225"/>
            <a:chExt cx="4902200" cy="4579938"/>
          </a:xfrm>
        </p:grpSpPr>
        <p:sp>
          <p:nvSpPr>
            <p:cNvPr id="38" name="フリーフォーム 66">
              <a:extLst>
                <a:ext uri="{FF2B5EF4-FFF2-40B4-BE49-F238E27FC236}">
                  <a16:creationId xmlns:a16="http://schemas.microsoft.com/office/drawing/2014/main" id="{F016BCF0-EABC-4039-A7C3-ED9F9EA53820}"/>
                </a:ext>
              </a:extLst>
            </p:cNvPr>
            <p:cNvSpPr/>
            <p:nvPr/>
          </p:nvSpPr>
          <p:spPr>
            <a:xfrm>
              <a:off x="2933700" y="1495425"/>
              <a:ext cx="976313" cy="1309688"/>
            </a:xfrm>
            <a:custGeom>
              <a:avLst/>
              <a:gdLst>
                <a:gd name="connsiteX0" fmla="*/ 476250 w 976313"/>
                <a:gd name="connsiteY0" fmla="*/ 940594 h 1309688"/>
                <a:gd name="connsiteX1" fmla="*/ 576263 w 976313"/>
                <a:gd name="connsiteY1" fmla="*/ 812006 h 1309688"/>
                <a:gd name="connsiteX2" fmla="*/ 664369 w 976313"/>
                <a:gd name="connsiteY2" fmla="*/ 700088 h 1309688"/>
                <a:gd name="connsiteX3" fmla="*/ 740569 w 976313"/>
                <a:gd name="connsiteY3" fmla="*/ 602456 h 1309688"/>
                <a:gd name="connsiteX4" fmla="*/ 812006 w 976313"/>
                <a:gd name="connsiteY4" fmla="*/ 509588 h 1309688"/>
                <a:gd name="connsiteX5" fmla="*/ 850106 w 976313"/>
                <a:gd name="connsiteY5" fmla="*/ 459581 h 1309688"/>
                <a:gd name="connsiteX6" fmla="*/ 900113 w 976313"/>
                <a:gd name="connsiteY6" fmla="*/ 411956 h 1309688"/>
                <a:gd name="connsiteX7" fmla="*/ 957263 w 976313"/>
                <a:gd name="connsiteY7" fmla="*/ 357188 h 1309688"/>
                <a:gd name="connsiteX8" fmla="*/ 969169 w 976313"/>
                <a:gd name="connsiteY8" fmla="*/ 340519 h 1309688"/>
                <a:gd name="connsiteX9" fmla="*/ 973931 w 976313"/>
                <a:gd name="connsiteY9" fmla="*/ 328613 h 1309688"/>
                <a:gd name="connsiteX10" fmla="*/ 976313 w 976313"/>
                <a:gd name="connsiteY10" fmla="*/ 316706 h 1309688"/>
                <a:gd name="connsiteX11" fmla="*/ 973931 w 976313"/>
                <a:gd name="connsiteY11" fmla="*/ 292894 h 1309688"/>
                <a:gd name="connsiteX12" fmla="*/ 964406 w 976313"/>
                <a:gd name="connsiteY12" fmla="*/ 266700 h 1309688"/>
                <a:gd name="connsiteX13" fmla="*/ 931069 w 976313"/>
                <a:gd name="connsiteY13" fmla="*/ 221456 h 1309688"/>
                <a:gd name="connsiteX14" fmla="*/ 869156 w 976313"/>
                <a:gd name="connsiteY14" fmla="*/ 171450 h 1309688"/>
                <a:gd name="connsiteX15" fmla="*/ 781050 w 976313"/>
                <a:gd name="connsiteY15" fmla="*/ 102394 h 1309688"/>
                <a:gd name="connsiteX16" fmla="*/ 700088 w 976313"/>
                <a:gd name="connsiteY16" fmla="*/ 52388 h 1309688"/>
                <a:gd name="connsiteX17" fmla="*/ 645319 w 976313"/>
                <a:gd name="connsiteY17" fmla="*/ 28575 h 1309688"/>
                <a:gd name="connsiteX18" fmla="*/ 583406 w 976313"/>
                <a:gd name="connsiteY18" fmla="*/ 4763 h 1309688"/>
                <a:gd name="connsiteX19" fmla="*/ 564356 w 976313"/>
                <a:gd name="connsiteY19" fmla="*/ 0 h 1309688"/>
                <a:gd name="connsiteX20" fmla="*/ 547688 w 976313"/>
                <a:gd name="connsiteY20" fmla="*/ 0 h 1309688"/>
                <a:gd name="connsiteX21" fmla="*/ 533400 w 976313"/>
                <a:gd name="connsiteY21" fmla="*/ 7144 h 1309688"/>
                <a:gd name="connsiteX22" fmla="*/ 533400 w 976313"/>
                <a:gd name="connsiteY22" fmla="*/ 23813 h 1309688"/>
                <a:gd name="connsiteX23" fmla="*/ 545306 w 976313"/>
                <a:gd name="connsiteY23" fmla="*/ 52388 h 1309688"/>
                <a:gd name="connsiteX24" fmla="*/ 569119 w 976313"/>
                <a:gd name="connsiteY24" fmla="*/ 85725 h 1309688"/>
                <a:gd name="connsiteX25" fmla="*/ 585788 w 976313"/>
                <a:gd name="connsiteY25" fmla="*/ 104775 h 1309688"/>
                <a:gd name="connsiteX26" fmla="*/ 604838 w 976313"/>
                <a:gd name="connsiteY26" fmla="*/ 133350 h 1309688"/>
                <a:gd name="connsiteX27" fmla="*/ 619125 w 976313"/>
                <a:gd name="connsiteY27" fmla="*/ 161925 h 1309688"/>
                <a:gd name="connsiteX28" fmla="*/ 626269 w 976313"/>
                <a:gd name="connsiteY28" fmla="*/ 197644 h 1309688"/>
                <a:gd name="connsiteX29" fmla="*/ 626269 w 976313"/>
                <a:gd name="connsiteY29" fmla="*/ 245269 h 1309688"/>
                <a:gd name="connsiteX30" fmla="*/ 619125 w 976313"/>
                <a:gd name="connsiteY30" fmla="*/ 309563 h 1309688"/>
                <a:gd name="connsiteX31" fmla="*/ 604838 w 976313"/>
                <a:gd name="connsiteY31" fmla="*/ 357188 h 1309688"/>
                <a:gd name="connsiteX32" fmla="*/ 588169 w 976313"/>
                <a:gd name="connsiteY32" fmla="*/ 409575 h 1309688"/>
                <a:gd name="connsiteX33" fmla="*/ 531019 w 976313"/>
                <a:gd name="connsiteY33" fmla="*/ 511969 h 1309688"/>
                <a:gd name="connsiteX34" fmla="*/ 421481 w 976313"/>
                <a:gd name="connsiteY34" fmla="*/ 700088 h 1309688"/>
                <a:gd name="connsiteX35" fmla="*/ 302419 w 976313"/>
                <a:gd name="connsiteY35" fmla="*/ 900113 h 1309688"/>
                <a:gd name="connsiteX36" fmla="*/ 254794 w 976313"/>
                <a:gd name="connsiteY36" fmla="*/ 973931 h 1309688"/>
                <a:gd name="connsiteX37" fmla="*/ 204788 w 976313"/>
                <a:gd name="connsiteY37" fmla="*/ 1045369 h 1309688"/>
                <a:gd name="connsiteX38" fmla="*/ 164306 w 976313"/>
                <a:gd name="connsiteY38" fmla="*/ 1100138 h 1309688"/>
                <a:gd name="connsiteX39" fmla="*/ 135731 w 976313"/>
                <a:gd name="connsiteY39" fmla="*/ 1133475 h 1309688"/>
                <a:gd name="connsiteX40" fmla="*/ 102394 w 976313"/>
                <a:gd name="connsiteY40" fmla="*/ 1164431 h 1309688"/>
                <a:gd name="connsiteX41" fmla="*/ 76200 w 976313"/>
                <a:gd name="connsiteY41" fmla="*/ 1183481 h 1309688"/>
                <a:gd name="connsiteX42" fmla="*/ 50006 w 976313"/>
                <a:gd name="connsiteY42" fmla="*/ 1197769 h 1309688"/>
                <a:gd name="connsiteX43" fmla="*/ 0 w 976313"/>
                <a:gd name="connsiteY43" fmla="*/ 1266825 h 1309688"/>
                <a:gd name="connsiteX44" fmla="*/ 190500 w 976313"/>
                <a:gd name="connsiteY44" fmla="*/ 1309688 h 1309688"/>
                <a:gd name="connsiteX45" fmla="*/ 357188 w 976313"/>
                <a:gd name="connsiteY45" fmla="*/ 1097756 h 1309688"/>
                <a:gd name="connsiteX46" fmla="*/ 476250 w 976313"/>
                <a:gd name="connsiteY46" fmla="*/ 940594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76313" h="1309688">
                  <a:moveTo>
                    <a:pt x="476250" y="940594"/>
                  </a:moveTo>
                  <a:lnTo>
                    <a:pt x="576263" y="812006"/>
                  </a:lnTo>
                  <a:lnTo>
                    <a:pt x="664369" y="700088"/>
                  </a:lnTo>
                  <a:lnTo>
                    <a:pt x="740569" y="602456"/>
                  </a:lnTo>
                  <a:lnTo>
                    <a:pt x="812006" y="509588"/>
                  </a:lnTo>
                  <a:lnTo>
                    <a:pt x="850106" y="459581"/>
                  </a:lnTo>
                  <a:lnTo>
                    <a:pt x="900113" y="411956"/>
                  </a:lnTo>
                  <a:lnTo>
                    <a:pt x="957263" y="357188"/>
                  </a:lnTo>
                  <a:lnTo>
                    <a:pt x="969169" y="340519"/>
                  </a:lnTo>
                  <a:lnTo>
                    <a:pt x="973931" y="328613"/>
                  </a:lnTo>
                  <a:lnTo>
                    <a:pt x="976313" y="316706"/>
                  </a:lnTo>
                  <a:lnTo>
                    <a:pt x="973931" y="292894"/>
                  </a:lnTo>
                  <a:lnTo>
                    <a:pt x="964406" y="266700"/>
                  </a:lnTo>
                  <a:lnTo>
                    <a:pt x="931069" y="221456"/>
                  </a:lnTo>
                  <a:lnTo>
                    <a:pt x="869156" y="171450"/>
                  </a:lnTo>
                  <a:lnTo>
                    <a:pt x="781050" y="102394"/>
                  </a:lnTo>
                  <a:lnTo>
                    <a:pt x="700088" y="52388"/>
                  </a:lnTo>
                  <a:lnTo>
                    <a:pt x="645319" y="28575"/>
                  </a:lnTo>
                  <a:lnTo>
                    <a:pt x="583406" y="4763"/>
                  </a:lnTo>
                  <a:lnTo>
                    <a:pt x="564356" y="0"/>
                  </a:lnTo>
                  <a:lnTo>
                    <a:pt x="547688" y="0"/>
                  </a:lnTo>
                  <a:lnTo>
                    <a:pt x="533400" y="7144"/>
                  </a:lnTo>
                  <a:lnTo>
                    <a:pt x="533400" y="23813"/>
                  </a:lnTo>
                  <a:lnTo>
                    <a:pt x="545306" y="52388"/>
                  </a:lnTo>
                  <a:lnTo>
                    <a:pt x="569119" y="85725"/>
                  </a:lnTo>
                  <a:lnTo>
                    <a:pt x="585788" y="104775"/>
                  </a:lnTo>
                  <a:lnTo>
                    <a:pt x="604838" y="133350"/>
                  </a:lnTo>
                  <a:lnTo>
                    <a:pt x="619125" y="161925"/>
                  </a:lnTo>
                  <a:lnTo>
                    <a:pt x="626269" y="197644"/>
                  </a:lnTo>
                  <a:lnTo>
                    <a:pt x="626269" y="245269"/>
                  </a:lnTo>
                  <a:lnTo>
                    <a:pt x="619125" y="309563"/>
                  </a:lnTo>
                  <a:lnTo>
                    <a:pt x="604838" y="357188"/>
                  </a:lnTo>
                  <a:lnTo>
                    <a:pt x="588169" y="409575"/>
                  </a:lnTo>
                  <a:lnTo>
                    <a:pt x="531019" y="511969"/>
                  </a:lnTo>
                  <a:lnTo>
                    <a:pt x="421481" y="700088"/>
                  </a:lnTo>
                  <a:lnTo>
                    <a:pt x="302419" y="900113"/>
                  </a:lnTo>
                  <a:lnTo>
                    <a:pt x="254794" y="973931"/>
                  </a:lnTo>
                  <a:lnTo>
                    <a:pt x="204788" y="1045369"/>
                  </a:lnTo>
                  <a:lnTo>
                    <a:pt x="164306" y="1100138"/>
                  </a:lnTo>
                  <a:lnTo>
                    <a:pt x="135731" y="1133475"/>
                  </a:lnTo>
                  <a:lnTo>
                    <a:pt x="102394" y="1164431"/>
                  </a:lnTo>
                  <a:lnTo>
                    <a:pt x="76200" y="1183481"/>
                  </a:lnTo>
                  <a:lnTo>
                    <a:pt x="50006" y="1197769"/>
                  </a:lnTo>
                  <a:lnTo>
                    <a:pt x="0" y="1266825"/>
                  </a:lnTo>
                  <a:lnTo>
                    <a:pt x="190500" y="1309688"/>
                  </a:lnTo>
                  <a:lnTo>
                    <a:pt x="357188" y="1097756"/>
                  </a:lnTo>
                  <a:lnTo>
                    <a:pt x="476250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1">
              <a:extLst>
                <a:ext uri="{FF2B5EF4-FFF2-40B4-BE49-F238E27FC236}">
                  <a16:creationId xmlns:a16="http://schemas.microsoft.com/office/drawing/2014/main" id="{9885A117-8968-4273-935B-B549379CA3E7}"/>
                </a:ext>
              </a:extLst>
            </p:cNvPr>
            <p:cNvSpPr/>
            <p:nvPr/>
          </p:nvSpPr>
          <p:spPr>
            <a:xfrm>
              <a:off x="2543175" y="4411663"/>
              <a:ext cx="754063" cy="1263650"/>
            </a:xfrm>
            <a:custGeom>
              <a:avLst/>
              <a:gdLst>
                <a:gd name="connsiteX0" fmla="*/ 307181 w 754856"/>
                <a:gd name="connsiteY0" fmla="*/ 597694 h 1262063"/>
                <a:gd name="connsiteX1" fmla="*/ 342900 w 754856"/>
                <a:gd name="connsiteY1" fmla="*/ 502444 h 1262063"/>
                <a:gd name="connsiteX2" fmla="*/ 373856 w 754856"/>
                <a:gd name="connsiteY2" fmla="*/ 419100 h 1262063"/>
                <a:gd name="connsiteX3" fmla="*/ 397669 w 754856"/>
                <a:gd name="connsiteY3" fmla="*/ 340519 h 1262063"/>
                <a:gd name="connsiteX4" fmla="*/ 411956 w 754856"/>
                <a:gd name="connsiteY4" fmla="*/ 276225 h 1262063"/>
                <a:gd name="connsiteX5" fmla="*/ 414338 w 754856"/>
                <a:gd name="connsiteY5" fmla="*/ 245269 h 1262063"/>
                <a:gd name="connsiteX6" fmla="*/ 411956 w 754856"/>
                <a:gd name="connsiteY6" fmla="*/ 192882 h 1262063"/>
                <a:gd name="connsiteX7" fmla="*/ 404813 w 754856"/>
                <a:gd name="connsiteY7" fmla="*/ 154782 h 1262063"/>
                <a:gd name="connsiteX8" fmla="*/ 392906 w 754856"/>
                <a:gd name="connsiteY8" fmla="*/ 119063 h 1262063"/>
                <a:gd name="connsiteX9" fmla="*/ 378619 w 754856"/>
                <a:gd name="connsiteY9" fmla="*/ 97632 h 1262063"/>
                <a:gd name="connsiteX10" fmla="*/ 371475 w 754856"/>
                <a:gd name="connsiteY10" fmla="*/ 83344 h 1262063"/>
                <a:gd name="connsiteX11" fmla="*/ 366713 w 754856"/>
                <a:gd name="connsiteY11" fmla="*/ 64294 h 1262063"/>
                <a:gd name="connsiteX12" fmla="*/ 361950 w 754856"/>
                <a:gd name="connsiteY12" fmla="*/ 38100 h 1262063"/>
                <a:gd name="connsiteX13" fmla="*/ 364331 w 754856"/>
                <a:gd name="connsiteY13" fmla="*/ 19050 h 1262063"/>
                <a:gd name="connsiteX14" fmla="*/ 376238 w 754856"/>
                <a:gd name="connsiteY14" fmla="*/ 7144 h 1262063"/>
                <a:gd name="connsiteX15" fmla="*/ 388144 w 754856"/>
                <a:gd name="connsiteY15" fmla="*/ 0 h 1262063"/>
                <a:gd name="connsiteX16" fmla="*/ 411956 w 754856"/>
                <a:gd name="connsiteY16" fmla="*/ 0 h 1262063"/>
                <a:gd name="connsiteX17" fmla="*/ 442913 w 754856"/>
                <a:gd name="connsiteY17" fmla="*/ 7144 h 1262063"/>
                <a:gd name="connsiteX18" fmla="*/ 485775 w 754856"/>
                <a:gd name="connsiteY18" fmla="*/ 23813 h 1262063"/>
                <a:gd name="connsiteX19" fmla="*/ 528638 w 754856"/>
                <a:gd name="connsiteY19" fmla="*/ 45244 h 1262063"/>
                <a:gd name="connsiteX20" fmla="*/ 583406 w 754856"/>
                <a:gd name="connsiteY20" fmla="*/ 78582 h 1262063"/>
                <a:gd name="connsiteX21" fmla="*/ 635794 w 754856"/>
                <a:gd name="connsiteY21" fmla="*/ 119063 h 1262063"/>
                <a:gd name="connsiteX22" fmla="*/ 688181 w 754856"/>
                <a:gd name="connsiteY22" fmla="*/ 159544 h 1262063"/>
                <a:gd name="connsiteX23" fmla="*/ 726281 w 754856"/>
                <a:gd name="connsiteY23" fmla="*/ 195263 h 1262063"/>
                <a:gd name="connsiteX24" fmla="*/ 735806 w 754856"/>
                <a:gd name="connsiteY24" fmla="*/ 207169 h 1262063"/>
                <a:gd name="connsiteX25" fmla="*/ 745331 w 754856"/>
                <a:gd name="connsiteY25" fmla="*/ 226219 h 1262063"/>
                <a:gd name="connsiteX26" fmla="*/ 752475 w 754856"/>
                <a:gd name="connsiteY26" fmla="*/ 250032 h 1262063"/>
                <a:gd name="connsiteX27" fmla="*/ 754856 w 754856"/>
                <a:gd name="connsiteY27" fmla="*/ 273844 h 1262063"/>
                <a:gd name="connsiteX28" fmla="*/ 747713 w 754856"/>
                <a:gd name="connsiteY28" fmla="*/ 309563 h 1262063"/>
                <a:gd name="connsiteX29" fmla="*/ 731044 w 754856"/>
                <a:gd name="connsiteY29" fmla="*/ 335757 h 1262063"/>
                <a:gd name="connsiteX30" fmla="*/ 702469 w 754856"/>
                <a:gd name="connsiteY30" fmla="*/ 359569 h 1262063"/>
                <a:gd name="connsiteX31" fmla="*/ 657225 w 754856"/>
                <a:gd name="connsiteY31" fmla="*/ 407194 h 1262063"/>
                <a:gd name="connsiteX32" fmla="*/ 592931 w 754856"/>
                <a:gd name="connsiteY32" fmla="*/ 488157 h 1262063"/>
                <a:gd name="connsiteX33" fmla="*/ 554831 w 754856"/>
                <a:gd name="connsiteY33" fmla="*/ 561975 h 1262063"/>
                <a:gd name="connsiteX34" fmla="*/ 478631 w 754856"/>
                <a:gd name="connsiteY34" fmla="*/ 690563 h 1262063"/>
                <a:gd name="connsiteX35" fmla="*/ 395288 w 754856"/>
                <a:gd name="connsiteY35" fmla="*/ 819150 h 1262063"/>
                <a:gd name="connsiteX36" fmla="*/ 300038 w 754856"/>
                <a:gd name="connsiteY36" fmla="*/ 952500 h 1262063"/>
                <a:gd name="connsiteX37" fmla="*/ 185738 w 754856"/>
                <a:gd name="connsiteY37" fmla="*/ 1095375 h 1262063"/>
                <a:gd name="connsiteX38" fmla="*/ 111919 w 754856"/>
                <a:gd name="connsiteY38" fmla="*/ 1188244 h 1262063"/>
                <a:gd name="connsiteX39" fmla="*/ 57150 w 754856"/>
                <a:gd name="connsiteY39" fmla="*/ 1247775 h 1262063"/>
                <a:gd name="connsiteX40" fmla="*/ 40481 w 754856"/>
                <a:gd name="connsiteY40" fmla="*/ 1259682 h 1262063"/>
                <a:gd name="connsiteX41" fmla="*/ 26194 w 754856"/>
                <a:gd name="connsiteY41" fmla="*/ 1262063 h 1262063"/>
                <a:gd name="connsiteX42" fmla="*/ 9525 w 754856"/>
                <a:gd name="connsiteY42" fmla="*/ 1259682 h 1262063"/>
                <a:gd name="connsiteX43" fmla="*/ 0 w 754856"/>
                <a:gd name="connsiteY43" fmla="*/ 1250157 h 1262063"/>
                <a:gd name="connsiteX44" fmla="*/ 2381 w 754856"/>
                <a:gd name="connsiteY44" fmla="*/ 1228725 h 1262063"/>
                <a:gd name="connsiteX45" fmla="*/ 30956 w 754856"/>
                <a:gd name="connsiteY45" fmla="*/ 1164432 h 1262063"/>
                <a:gd name="connsiteX46" fmla="*/ 95250 w 754856"/>
                <a:gd name="connsiteY46" fmla="*/ 1050132 h 1262063"/>
                <a:gd name="connsiteX47" fmla="*/ 183356 w 754856"/>
                <a:gd name="connsiteY47" fmla="*/ 876300 h 1262063"/>
                <a:gd name="connsiteX48" fmla="*/ 276225 w 754856"/>
                <a:gd name="connsiteY48" fmla="*/ 683419 h 1262063"/>
                <a:gd name="connsiteX49" fmla="*/ 307181 w 754856"/>
                <a:gd name="connsiteY49" fmla="*/ 597694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54856" h="1262063">
                  <a:moveTo>
                    <a:pt x="307181" y="597694"/>
                  </a:moveTo>
                  <a:lnTo>
                    <a:pt x="342900" y="502444"/>
                  </a:lnTo>
                  <a:lnTo>
                    <a:pt x="373856" y="419100"/>
                  </a:lnTo>
                  <a:lnTo>
                    <a:pt x="397669" y="340519"/>
                  </a:lnTo>
                  <a:lnTo>
                    <a:pt x="411956" y="276225"/>
                  </a:lnTo>
                  <a:lnTo>
                    <a:pt x="414338" y="245269"/>
                  </a:lnTo>
                  <a:lnTo>
                    <a:pt x="411956" y="192882"/>
                  </a:lnTo>
                  <a:lnTo>
                    <a:pt x="404813" y="154782"/>
                  </a:lnTo>
                  <a:lnTo>
                    <a:pt x="392906" y="119063"/>
                  </a:lnTo>
                  <a:lnTo>
                    <a:pt x="378619" y="97632"/>
                  </a:lnTo>
                  <a:lnTo>
                    <a:pt x="371475" y="83344"/>
                  </a:lnTo>
                  <a:lnTo>
                    <a:pt x="366713" y="64294"/>
                  </a:lnTo>
                  <a:lnTo>
                    <a:pt x="361950" y="38100"/>
                  </a:lnTo>
                  <a:lnTo>
                    <a:pt x="364331" y="19050"/>
                  </a:lnTo>
                  <a:lnTo>
                    <a:pt x="376238" y="7144"/>
                  </a:lnTo>
                  <a:lnTo>
                    <a:pt x="388144" y="0"/>
                  </a:lnTo>
                  <a:lnTo>
                    <a:pt x="411956" y="0"/>
                  </a:lnTo>
                  <a:lnTo>
                    <a:pt x="442913" y="7144"/>
                  </a:lnTo>
                  <a:lnTo>
                    <a:pt x="485775" y="23813"/>
                  </a:lnTo>
                  <a:lnTo>
                    <a:pt x="528638" y="45244"/>
                  </a:lnTo>
                  <a:lnTo>
                    <a:pt x="583406" y="78582"/>
                  </a:lnTo>
                  <a:lnTo>
                    <a:pt x="635794" y="119063"/>
                  </a:lnTo>
                  <a:lnTo>
                    <a:pt x="688181" y="159544"/>
                  </a:lnTo>
                  <a:lnTo>
                    <a:pt x="726281" y="195263"/>
                  </a:lnTo>
                  <a:lnTo>
                    <a:pt x="735806" y="207169"/>
                  </a:lnTo>
                  <a:lnTo>
                    <a:pt x="745331" y="226219"/>
                  </a:lnTo>
                  <a:lnTo>
                    <a:pt x="752475" y="250032"/>
                  </a:lnTo>
                  <a:lnTo>
                    <a:pt x="754856" y="273844"/>
                  </a:lnTo>
                  <a:lnTo>
                    <a:pt x="747713" y="309563"/>
                  </a:lnTo>
                  <a:lnTo>
                    <a:pt x="731044" y="335757"/>
                  </a:lnTo>
                  <a:lnTo>
                    <a:pt x="702469" y="359569"/>
                  </a:lnTo>
                  <a:lnTo>
                    <a:pt x="657225" y="407194"/>
                  </a:lnTo>
                  <a:lnTo>
                    <a:pt x="592931" y="488157"/>
                  </a:lnTo>
                  <a:lnTo>
                    <a:pt x="554831" y="561975"/>
                  </a:lnTo>
                  <a:lnTo>
                    <a:pt x="478631" y="690563"/>
                  </a:lnTo>
                  <a:lnTo>
                    <a:pt x="395288" y="819150"/>
                  </a:lnTo>
                  <a:lnTo>
                    <a:pt x="300038" y="952500"/>
                  </a:lnTo>
                  <a:lnTo>
                    <a:pt x="185738" y="1095375"/>
                  </a:lnTo>
                  <a:lnTo>
                    <a:pt x="111919" y="1188244"/>
                  </a:lnTo>
                  <a:lnTo>
                    <a:pt x="57150" y="1247775"/>
                  </a:lnTo>
                  <a:lnTo>
                    <a:pt x="40481" y="1259682"/>
                  </a:lnTo>
                  <a:lnTo>
                    <a:pt x="26194" y="1262063"/>
                  </a:lnTo>
                  <a:lnTo>
                    <a:pt x="9525" y="1259682"/>
                  </a:lnTo>
                  <a:lnTo>
                    <a:pt x="0" y="1250157"/>
                  </a:lnTo>
                  <a:lnTo>
                    <a:pt x="2381" y="1228725"/>
                  </a:lnTo>
                  <a:lnTo>
                    <a:pt x="30956" y="1164432"/>
                  </a:lnTo>
                  <a:lnTo>
                    <a:pt x="95250" y="1050132"/>
                  </a:lnTo>
                  <a:lnTo>
                    <a:pt x="183356" y="876300"/>
                  </a:lnTo>
                  <a:lnTo>
                    <a:pt x="276225" y="683419"/>
                  </a:lnTo>
                  <a:lnTo>
                    <a:pt x="307181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2">
              <a:extLst>
                <a:ext uri="{FF2B5EF4-FFF2-40B4-BE49-F238E27FC236}">
                  <a16:creationId xmlns:a16="http://schemas.microsoft.com/office/drawing/2014/main" id="{940E7207-C121-4F8B-8F74-B913BC8D34D1}"/>
                </a:ext>
              </a:extLst>
            </p:cNvPr>
            <p:cNvSpPr/>
            <p:nvPr/>
          </p:nvSpPr>
          <p:spPr>
            <a:xfrm>
              <a:off x="4019550" y="4367213"/>
              <a:ext cx="457200" cy="809625"/>
            </a:xfrm>
            <a:custGeom>
              <a:avLst/>
              <a:gdLst>
                <a:gd name="connsiteX0" fmla="*/ 119063 w 457200"/>
                <a:gd name="connsiteY0" fmla="*/ 354806 h 809625"/>
                <a:gd name="connsiteX1" fmla="*/ 83344 w 457200"/>
                <a:gd name="connsiteY1" fmla="*/ 257175 h 809625"/>
                <a:gd name="connsiteX2" fmla="*/ 40481 w 457200"/>
                <a:gd name="connsiteY2" fmla="*/ 140493 h 809625"/>
                <a:gd name="connsiteX3" fmla="*/ 7144 w 457200"/>
                <a:gd name="connsiteY3" fmla="*/ 52387 h 809625"/>
                <a:gd name="connsiteX4" fmla="*/ 0 w 457200"/>
                <a:gd name="connsiteY4" fmla="*/ 16668 h 809625"/>
                <a:gd name="connsiteX5" fmla="*/ 4763 w 457200"/>
                <a:gd name="connsiteY5" fmla="*/ 4762 h 809625"/>
                <a:gd name="connsiteX6" fmla="*/ 9525 w 457200"/>
                <a:gd name="connsiteY6" fmla="*/ 0 h 809625"/>
                <a:gd name="connsiteX7" fmla="*/ 28575 w 457200"/>
                <a:gd name="connsiteY7" fmla="*/ 0 h 809625"/>
                <a:gd name="connsiteX8" fmla="*/ 54769 w 457200"/>
                <a:gd name="connsiteY8" fmla="*/ 9525 h 809625"/>
                <a:gd name="connsiteX9" fmla="*/ 73819 w 457200"/>
                <a:gd name="connsiteY9" fmla="*/ 16668 h 809625"/>
                <a:gd name="connsiteX10" fmla="*/ 104775 w 457200"/>
                <a:gd name="connsiteY10" fmla="*/ 50006 h 809625"/>
                <a:gd name="connsiteX11" fmla="*/ 204788 w 457200"/>
                <a:gd name="connsiteY11" fmla="*/ 159543 h 809625"/>
                <a:gd name="connsiteX12" fmla="*/ 269081 w 457200"/>
                <a:gd name="connsiteY12" fmla="*/ 223837 h 809625"/>
                <a:gd name="connsiteX13" fmla="*/ 326231 w 457200"/>
                <a:gd name="connsiteY13" fmla="*/ 278606 h 809625"/>
                <a:gd name="connsiteX14" fmla="*/ 361950 w 457200"/>
                <a:gd name="connsiteY14" fmla="*/ 309562 h 809625"/>
                <a:gd name="connsiteX15" fmla="*/ 388144 w 457200"/>
                <a:gd name="connsiteY15" fmla="*/ 330993 h 809625"/>
                <a:gd name="connsiteX16" fmla="*/ 397669 w 457200"/>
                <a:gd name="connsiteY16" fmla="*/ 338137 h 809625"/>
                <a:gd name="connsiteX17" fmla="*/ 409575 w 457200"/>
                <a:gd name="connsiteY17" fmla="*/ 357187 h 809625"/>
                <a:gd name="connsiteX18" fmla="*/ 428625 w 457200"/>
                <a:gd name="connsiteY18" fmla="*/ 411956 h 809625"/>
                <a:gd name="connsiteX19" fmla="*/ 440531 w 457200"/>
                <a:gd name="connsiteY19" fmla="*/ 459581 h 809625"/>
                <a:gd name="connsiteX20" fmla="*/ 450056 w 457200"/>
                <a:gd name="connsiteY20" fmla="*/ 533400 h 809625"/>
                <a:gd name="connsiteX21" fmla="*/ 457200 w 457200"/>
                <a:gd name="connsiteY21" fmla="*/ 623887 h 809625"/>
                <a:gd name="connsiteX22" fmla="*/ 457200 w 457200"/>
                <a:gd name="connsiteY22" fmla="*/ 683418 h 809625"/>
                <a:gd name="connsiteX23" fmla="*/ 445294 w 457200"/>
                <a:gd name="connsiteY23" fmla="*/ 731043 h 809625"/>
                <a:gd name="connsiteX24" fmla="*/ 426244 w 457200"/>
                <a:gd name="connsiteY24" fmla="*/ 773906 h 809625"/>
                <a:gd name="connsiteX25" fmla="*/ 407194 w 457200"/>
                <a:gd name="connsiteY25" fmla="*/ 800100 h 809625"/>
                <a:gd name="connsiteX26" fmla="*/ 388144 w 457200"/>
                <a:gd name="connsiteY26" fmla="*/ 809625 h 809625"/>
                <a:gd name="connsiteX27" fmla="*/ 366713 w 457200"/>
                <a:gd name="connsiteY27" fmla="*/ 809625 h 809625"/>
                <a:gd name="connsiteX28" fmla="*/ 340519 w 457200"/>
                <a:gd name="connsiteY28" fmla="*/ 804862 h 809625"/>
                <a:gd name="connsiteX29" fmla="*/ 309563 w 457200"/>
                <a:gd name="connsiteY29" fmla="*/ 788193 h 809625"/>
                <a:gd name="connsiteX30" fmla="*/ 288131 w 457200"/>
                <a:gd name="connsiteY30" fmla="*/ 752475 h 809625"/>
                <a:gd name="connsiteX31" fmla="*/ 221456 w 457200"/>
                <a:gd name="connsiteY31" fmla="*/ 590550 h 809625"/>
                <a:gd name="connsiteX32" fmla="*/ 150019 w 457200"/>
                <a:gd name="connsiteY32" fmla="*/ 421481 h 809625"/>
                <a:gd name="connsiteX33" fmla="*/ 119063 w 457200"/>
                <a:gd name="connsiteY33" fmla="*/ 354806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7200" h="809625">
                  <a:moveTo>
                    <a:pt x="119063" y="354806"/>
                  </a:moveTo>
                  <a:lnTo>
                    <a:pt x="83344" y="257175"/>
                  </a:lnTo>
                  <a:lnTo>
                    <a:pt x="40481" y="140493"/>
                  </a:lnTo>
                  <a:lnTo>
                    <a:pt x="7144" y="5238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73819" y="16668"/>
                  </a:lnTo>
                  <a:lnTo>
                    <a:pt x="104775" y="50006"/>
                  </a:lnTo>
                  <a:lnTo>
                    <a:pt x="204788" y="159543"/>
                  </a:lnTo>
                  <a:lnTo>
                    <a:pt x="269081" y="223837"/>
                  </a:lnTo>
                  <a:lnTo>
                    <a:pt x="326231" y="278606"/>
                  </a:lnTo>
                  <a:lnTo>
                    <a:pt x="361950" y="309562"/>
                  </a:lnTo>
                  <a:lnTo>
                    <a:pt x="388144" y="330993"/>
                  </a:lnTo>
                  <a:lnTo>
                    <a:pt x="397669" y="338137"/>
                  </a:lnTo>
                  <a:lnTo>
                    <a:pt x="409575" y="357187"/>
                  </a:lnTo>
                  <a:lnTo>
                    <a:pt x="428625" y="411956"/>
                  </a:lnTo>
                  <a:lnTo>
                    <a:pt x="440531" y="459581"/>
                  </a:lnTo>
                  <a:lnTo>
                    <a:pt x="450056" y="533400"/>
                  </a:lnTo>
                  <a:lnTo>
                    <a:pt x="457200" y="623887"/>
                  </a:lnTo>
                  <a:lnTo>
                    <a:pt x="457200" y="683418"/>
                  </a:lnTo>
                  <a:lnTo>
                    <a:pt x="445294" y="731043"/>
                  </a:lnTo>
                  <a:lnTo>
                    <a:pt x="426244" y="773906"/>
                  </a:lnTo>
                  <a:lnTo>
                    <a:pt x="407194" y="800100"/>
                  </a:lnTo>
                  <a:lnTo>
                    <a:pt x="388144" y="809625"/>
                  </a:lnTo>
                  <a:lnTo>
                    <a:pt x="366713" y="809625"/>
                  </a:lnTo>
                  <a:lnTo>
                    <a:pt x="340519" y="804862"/>
                  </a:lnTo>
                  <a:lnTo>
                    <a:pt x="309563" y="788193"/>
                  </a:lnTo>
                  <a:lnTo>
                    <a:pt x="288131" y="752475"/>
                  </a:lnTo>
                  <a:lnTo>
                    <a:pt x="221456" y="590550"/>
                  </a:lnTo>
                  <a:lnTo>
                    <a:pt x="150019" y="421481"/>
                  </a:lnTo>
                  <a:lnTo>
                    <a:pt x="119063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4">
              <a:extLst>
                <a:ext uri="{FF2B5EF4-FFF2-40B4-BE49-F238E27FC236}">
                  <a16:creationId xmlns:a16="http://schemas.microsoft.com/office/drawing/2014/main" id="{1A60BD7D-EED1-4300-9283-57B5D06ED185}"/>
                </a:ext>
              </a:extLst>
            </p:cNvPr>
            <p:cNvSpPr/>
            <p:nvPr/>
          </p:nvSpPr>
          <p:spPr>
            <a:xfrm>
              <a:off x="4552950" y="2065338"/>
              <a:ext cx="2276475" cy="495300"/>
            </a:xfrm>
            <a:custGeom>
              <a:avLst/>
              <a:gdLst>
                <a:gd name="connsiteX0" fmla="*/ 690563 w 2276475"/>
                <a:gd name="connsiteY0" fmla="*/ 238125 h 495300"/>
                <a:gd name="connsiteX1" fmla="*/ 509588 w 2276475"/>
                <a:gd name="connsiteY1" fmla="*/ 269081 h 495300"/>
                <a:gd name="connsiteX2" fmla="*/ 402431 w 2276475"/>
                <a:gd name="connsiteY2" fmla="*/ 288131 h 495300"/>
                <a:gd name="connsiteX3" fmla="*/ 333375 w 2276475"/>
                <a:gd name="connsiteY3" fmla="*/ 297656 h 495300"/>
                <a:gd name="connsiteX4" fmla="*/ 300038 w 2276475"/>
                <a:gd name="connsiteY4" fmla="*/ 297656 h 495300"/>
                <a:gd name="connsiteX5" fmla="*/ 250031 w 2276475"/>
                <a:gd name="connsiteY5" fmla="*/ 290512 h 495300"/>
                <a:gd name="connsiteX6" fmla="*/ 209550 w 2276475"/>
                <a:gd name="connsiteY6" fmla="*/ 280987 h 495300"/>
                <a:gd name="connsiteX7" fmla="*/ 157163 w 2276475"/>
                <a:gd name="connsiteY7" fmla="*/ 261937 h 495300"/>
                <a:gd name="connsiteX8" fmla="*/ 102394 w 2276475"/>
                <a:gd name="connsiteY8" fmla="*/ 238125 h 495300"/>
                <a:gd name="connsiteX9" fmla="*/ 57150 w 2276475"/>
                <a:gd name="connsiteY9" fmla="*/ 211931 h 495300"/>
                <a:gd name="connsiteX10" fmla="*/ 38100 w 2276475"/>
                <a:gd name="connsiteY10" fmla="*/ 204787 h 495300"/>
                <a:gd name="connsiteX11" fmla="*/ 21431 w 2276475"/>
                <a:gd name="connsiteY11" fmla="*/ 200025 h 495300"/>
                <a:gd name="connsiteX12" fmla="*/ 7144 w 2276475"/>
                <a:gd name="connsiteY12" fmla="*/ 202406 h 495300"/>
                <a:gd name="connsiteX13" fmla="*/ 0 w 2276475"/>
                <a:gd name="connsiteY13" fmla="*/ 211931 h 495300"/>
                <a:gd name="connsiteX14" fmla="*/ 0 w 2276475"/>
                <a:gd name="connsiteY14" fmla="*/ 226219 h 495300"/>
                <a:gd name="connsiteX15" fmla="*/ 2381 w 2276475"/>
                <a:gd name="connsiteY15" fmla="*/ 247650 h 495300"/>
                <a:gd name="connsiteX16" fmla="*/ 14288 w 2276475"/>
                <a:gd name="connsiteY16" fmla="*/ 273844 h 495300"/>
                <a:gd name="connsiteX17" fmla="*/ 33338 w 2276475"/>
                <a:gd name="connsiteY17" fmla="*/ 292894 h 495300"/>
                <a:gd name="connsiteX18" fmla="*/ 64294 w 2276475"/>
                <a:gd name="connsiteY18" fmla="*/ 326231 h 495300"/>
                <a:gd name="connsiteX19" fmla="*/ 119063 w 2276475"/>
                <a:gd name="connsiteY19" fmla="*/ 376237 h 495300"/>
                <a:gd name="connsiteX20" fmla="*/ 169069 w 2276475"/>
                <a:gd name="connsiteY20" fmla="*/ 419100 h 495300"/>
                <a:gd name="connsiteX21" fmla="*/ 214313 w 2276475"/>
                <a:gd name="connsiteY21" fmla="*/ 447675 h 495300"/>
                <a:gd name="connsiteX22" fmla="*/ 252413 w 2276475"/>
                <a:gd name="connsiteY22" fmla="*/ 466725 h 495300"/>
                <a:gd name="connsiteX23" fmla="*/ 300038 w 2276475"/>
                <a:gd name="connsiteY23" fmla="*/ 488156 h 495300"/>
                <a:gd name="connsiteX24" fmla="*/ 330994 w 2276475"/>
                <a:gd name="connsiteY24" fmla="*/ 495300 h 495300"/>
                <a:gd name="connsiteX25" fmla="*/ 381000 w 2276475"/>
                <a:gd name="connsiteY25" fmla="*/ 495300 h 495300"/>
                <a:gd name="connsiteX26" fmla="*/ 466725 w 2276475"/>
                <a:gd name="connsiteY26" fmla="*/ 481012 h 495300"/>
                <a:gd name="connsiteX27" fmla="*/ 776288 w 2276475"/>
                <a:gd name="connsiteY27" fmla="*/ 419100 h 495300"/>
                <a:gd name="connsiteX28" fmla="*/ 1033463 w 2276475"/>
                <a:gd name="connsiteY28" fmla="*/ 373856 h 495300"/>
                <a:gd name="connsiteX29" fmla="*/ 1223963 w 2276475"/>
                <a:gd name="connsiteY29" fmla="*/ 340519 h 495300"/>
                <a:gd name="connsiteX30" fmla="*/ 1476375 w 2276475"/>
                <a:gd name="connsiteY30" fmla="*/ 307181 h 495300"/>
                <a:gd name="connsiteX31" fmla="*/ 1716881 w 2276475"/>
                <a:gd name="connsiteY31" fmla="*/ 278606 h 495300"/>
                <a:gd name="connsiteX32" fmla="*/ 1885950 w 2276475"/>
                <a:gd name="connsiteY32" fmla="*/ 261937 h 495300"/>
                <a:gd name="connsiteX33" fmla="*/ 2062163 w 2276475"/>
                <a:gd name="connsiteY33" fmla="*/ 250031 h 495300"/>
                <a:gd name="connsiteX34" fmla="*/ 2174081 w 2276475"/>
                <a:gd name="connsiteY34" fmla="*/ 238125 h 495300"/>
                <a:gd name="connsiteX35" fmla="*/ 2224088 w 2276475"/>
                <a:gd name="connsiteY35" fmla="*/ 223837 h 495300"/>
                <a:gd name="connsiteX36" fmla="*/ 2262188 w 2276475"/>
                <a:gd name="connsiteY36" fmla="*/ 202406 h 495300"/>
                <a:gd name="connsiteX37" fmla="*/ 2276475 w 2276475"/>
                <a:gd name="connsiteY37" fmla="*/ 180975 h 495300"/>
                <a:gd name="connsiteX38" fmla="*/ 2276475 w 2276475"/>
                <a:gd name="connsiteY38" fmla="*/ 169069 h 495300"/>
                <a:gd name="connsiteX39" fmla="*/ 2271713 w 2276475"/>
                <a:gd name="connsiteY39" fmla="*/ 142875 h 495300"/>
                <a:gd name="connsiteX40" fmla="*/ 2259806 w 2276475"/>
                <a:gd name="connsiteY40" fmla="*/ 121444 h 495300"/>
                <a:gd name="connsiteX41" fmla="*/ 2224088 w 2276475"/>
                <a:gd name="connsiteY41" fmla="*/ 83344 h 495300"/>
                <a:gd name="connsiteX42" fmla="*/ 2205038 w 2276475"/>
                <a:gd name="connsiteY42" fmla="*/ 69056 h 495300"/>
                <a:gd name="connsiteX43" fmla="*/ 2119313 w 2276475"/>
                <a:gd name="connsiteY43" fmla="*/ 38100 h 495300"/>
                <a:gd name="connsiteX44" fmla="*/ 2014538 w 2276475"/>
                <a:gd name="connsiteY44" fmla="*/ 11906 h 495300"/>
                <a:gd name="connsiteX45" fmla="*/ 1947863 w 2276475"/>
                <a:gd name="connsiteY45" fmla="*/ 0 h 495300"/>
                <a:gd name="connsiteX46" fmla="*/ 1912144 w 2276475"/>
                <a:gd name="connsiteY46" fmla="*/ 0 h 495300"/>
                <a:gd name="connsiteX47" fmla="*/ 1883569 w 2276475"/>
                <a:gd name="connsiteY47" fmla="*/ 4762 h 495300"/>
                <a:gd name="connsiteX48" fmla="*/ 1852613 w 2276475"/>
                <a:gd name="connsiteY48" fmla="*/ 19050 h 495300"/>
                <a:gd name="connsiteX49" fmla="*/ 1776413 w 2276475"/>
                <a:gd name="connsiteY49" fmla="*/ 50006 h 495300"/>
                <a:gd name="connsiteX50" fmla="*/ 1724025 w 2276475"/>
                <a:gd name="connsiteY50" fmla="*/ 57150 h 495300"/>
                <a:gd name="connsiteX51" fmla="*/ 1493044 w 2276475"/>
                <a:gd name="connsiteY51" fmla="*/ 100012 h 495300"/>
                <a:gd name="connsiteX52" fmla="*/ 1243013 w 2276475"/>
                <a:gd name="connsiteY52" fmla="*/ 138112 h 495300"/>
                <a:gd name="connsiteX53" fmla="*/ 997744 w 2276475"/>
                <a:gd name="connsiteY53" fmla="*/ 180975 h 495300"/>
                <a:gd name="connsiteX54" fmla="*/ 809625 w 2276475"/>
                <a:gd name="connsiteY54" fmla="*/ 214312 h 495300"/>
                <a:gd name="connsiteX55" fmla="*/ 690563 w 2276475"/>
                <a:gd name="connsiteY55" fmla="*/ 2381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6475" h="495300">
                  <a:moveTo>
                    <a:pt x="690563" y="238125"/>
                  </a:moveTo>
                  <a:lnTo>
                    <a:pt x="509588" y="269081"/>
                  </a:lnTo>
                  <a:lnTo>
                    <a:pt x="402431" y="288131"/>
                  </a:lnTo>
                  <a:lnTo>
                    <a:pt x="333375" y="297656"/>
                  </a:lnTo>
                  <a:lnTo>
                    <a:pt x="300038" y="297656"/>
                  </a:lnTo>
                  <a:lnTo>
                    <a:pt x="250031" y="290512"/>
                  </a:lnTo>
                  <a:lnTo>
                    <a:pt x="209550" y="280987"/>
                  </a:lnTo>
                  <a:lnTo>
                    <a:pt x="157163" y="261937"/>
                  </a:lnTo>
                  <a:lnTo>
                    <a:pt x="102394" y="238125"/>
                  </a:lnTo>
                  <a:lnTo>
                    <a:pt x="57150" y="211931"/>
                  </a:lnTo>
                  <a:lnTo>
                    <a:pt x="38100" y="204787"/>
                  </a:lnTo>
                  <a:lnTo>
                    <a:pt x="21431" y="200025"/>
                  </a:lnTo>
                  <a:lnTo>
                    <a:pt x="7144" y="202406"/>
                  </a:lnTo>
                  <a:lnTo>
                    <a:pt x="0" y="211931"/>
                  </a:lnTo>
                  <a:lnTo>
                    <a:pt x="0" y="226219"/>
                  </a:lnTo>
                  <a:lnTo>
                    <a:pt x="2381" y="247650"/>
                  </a:lnTo>
                  <a:lnTo>
                    <a:pt x="14288" y="273844"/>
                  </a:lnTo>
                  <a:lnTo>
                    <a:pt x="33338" y="292894"/>
                  </a:lnTo>
                  <a:lnTo>
                    <a:pt x="64294" y="326231"/>
                  </a:lnTo>
                  <a:lnTo>
                    <a:pt x="119063" y="376237"/>
                  </a:lnTo>
                  <a:lnTo>
                    <a:pt x="169069" y="419100"/>
                  </a:lnTo>
                  <a:lnTo>
                    <a:pt x="214313" y="447675"/>
                  </a:lnTo>
                  <a:lnTo>
                    <a:pt x="252413" y="466725"/>
                  </a:lnTo>
                  <a:lnTo>
                    <a:pt x="300038" y="488156"/>
                  </a:lnTo>
                  <a:lnTo>
                    <a:pt x="330994" y="495300"/>
                  </a:lnTo>
                  <a:lnTo>
                    <a:pt x="381000" y="495300"/>
                  </a:lnTo>
                  <a:lnTo>
                    <a:pt x="466725" y="481012"/>
                  </a:lnTo>
                  <a:lnTo>
                    <a:pt x="776288" y="419100"/>
                  </a:lnTo>
                  <a:lnTo>
                    <a:pt x="1033463" y="373856"/>
                  </a:lnTo>
                  <a:lnTo>
                    <a:pt x="1223963" y="340519"/>
                  </a:lnTo>
                  <a:lnTo>
                    <a:pt x="1476375" y="307181"/>
                  </a:lnTo>
                  <a:lnTo>
                    <a:pt x="1716881" y="278606"/>
                  </a:lnTo>
                  <a:lnTo>
                    <a:pt x="1885950" y="261937"/>
                  </a:lnTo>
                  <a:lnTo>
                    <a:pt x="2062163" y="250031"/>
                  </a:lnTo>
                  <a:lnTo>
                    <a:pt x="2174081" y="238125"/>
                  </a:lnTo>
                  <a:lnTo>
                    <a:pt x="2224088" y="223837"/>
                  </a:lnTo>
                  <a:lnTo>
                    <a:pt x="2262188" y="202406"/>
                  </a:lnTo>
                  <a:lnTo>
                    <a:pt x="2276475" y="180975"/>
                  </a:lnTo>
                  <a:lnTo>
                    <a:pt x="2276475" y="169069"/>
                  </a:lnTo>
                  <a:lnTo>
                    <a:pt x="2271713" y="142875"/>
                  </a:lnTo>
                  <a:lnTo>
                    <a:pt x="2259806" y="121444"/>
                  </a:lnTo>
                  <a:lnTo>
                    <a:pt x="2224088" y="83344"/>
                  </a:lnTo>
                  <a:lnTo>
                    <a:pt x="2205038" y="69056"/>
                  </a:lnTo>
                  <a:lnTo>
                    <a:pt x="2119313" y="38100"/>
                  </a:lnTo>
                  <a:lnTo>
                    <a:pt x="2014538" y="11906"/>
                  </a:lnTo>
                  <a:lnTo>
                    <a:pt x="1947863" y="0"/>
                  </a:lnTo>
                  <a:lnTo>
                    <a:pt x="1912144" y="0"/>
                  </a:lnTo>
                  <a:lnTo>
                    <a:pt x="1883569" y="4762"/>
                  </a:lnTo>
                  <a:lnTo>
                    <a:pt x="1852613" y="19050"/>
                  </a:lnTo>
                  <a:lnTo>
                    <a:pt x="1776413" y="50006"/>
                  </a:lnTo>
                  <a:lnTo>
                    <a:pt x="1724025" y="57150"/>
                  </a:lnTo>
                  <a:lnTo>
                    <a:pt x="1493044" y="100012"/>
                  </a:lnTo>
                  <a:lnTo>
                    <a:pt x="1243013" y="138112"/>
                  </a:lnTo>
                  <a:lnTo>
                    <a:pt x="997744" y="180975"/>
                  </a:lnTo>
                  <a:lnTo>
                    <a:pt x="809625" y="214312"/>
                  </a:lnTo>
                  <a:lnTo>
                    <a:pt x="69056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7">
              <a:extLst>
                <a:ext uri="{FF2B5EF4-FFF2-40B4-BE49-F238E27FC236}">
                  <a16:creationId xmlns:a16="http://schemas.microsoft.com/office/drawing/2014/main" id="{7B03CBBE-76AA-4077-A866-9713934924D6}"/>
                </a:ext>
              </a:extLst>
            </p:cNvPr>
            <p:cNvSpPr/>
            <p:nvPr/>
          </p:nvSpPr>
          <p:spPr>
            <a:xfrm>
              <a:off x="4443413" y="3379788"/>
              <a:ext cx="366712" cy="1031875"/>
            </a:xfrm>
            <a:custGeom>
              <a:avLst/>
              <a:gdLst>
                <a:gd name="connsiteX0" fmla="*/ 366712 w 366712"/>
                <a:gd name="connsiteY0" fmla="*/ 397669 h 1033462"/>
                <a:gd name="connsiteX1" fmla="*/ 366712 w 366712"/>
                <a:gd name="connsiteY1" fmla="*/ 321469 h 1033462"/>
                <a:gd name="connsiteX2" fmla="*/ 350043 w 366712"/>
                <a:gd name="connsiteY2" fmla="*/ 185737 h 1033462"/>
                <a:gd name="connsiteX3" fmla="*/ 314325 w 366712"/>
                <a:gd name="connsiteY3" fmla="*/ 130969 h 1033462"/>
                <a:gd name="connsiteX4" fmla="*/ 288131 w 366712"/>
                <a:gd name="connsiteY4" fmla="*/ 83344 h 1033462"/>
                <a:gd name="connsiteX5" fmla="*/ 271462 w 366712"/>
                <a:gd name="connsiteY5" fmla="*/ 57150 h 1033462"/>
                <a:gd name="connsiteX6" fmla="*/ 238125 w 366712"/>
                <a:gd name="connsiteY6" fmla="*/ 21431 h 1033462"/>
                <a:gd name="connsiteX7" fmla="*/ 211931 w 366712"/>
                <a:gd name="connsiteY7" fmla="*/ 2381 h 1033462"/>
                <a:gd name="connsiteX8" fmla="*/ 195262 w 366712"/>
                <a:gd name="connsiteY8" fmla="*/ 0 h 1033462"/>
                <a:gd name="connsiteX9" fmla="*/ 183356 w 366712"/>
                <a:gd name="connsiteY9" fmla="*/ 4762 h 1033462"/>
                <a:gd name="connsiteX10" fmla="*/ 171450 w 366712"/>
                <a:gd name="connsiteY10" fmla="*/ 26194 h 1033462"/>
                <a:gd name="connsiteX11" fmla="*/ 164306 w 366712"/>
                <a:gd name="connsiteY11" fmla="*/ 78581 h 1033462"/>
                <a:gd name="connsiteX12" fmla="*/ 164306 w 366712"/>
                <a:gd name="connsiteY12" fmla="*/ 176212 h 1033462"/>
                <a:gd name="connsiteX13" fmla="*/ 159543 w 366712"/>
                <a:gd name="connsiteY13" fmla="*/ 259556 h 1033462"/>
                <a:gd name="connsiteX14" fmla="*/ 154781 w 366712"/>
                <a:gd name="connsiteY14" fmla="*/ 345281 h 1033462"/>
                <a:gd name="connsiteX15" fmla="*/ 145256 w 366712"/>
                <a:gd name="connsiteY15" fmla="*/ 407194 h 1033462"/>
                <a:gd name="connsiteX16" fmla="*/ 128587 w 366712"/>
                <a:gd name="connsiteY16" fmla="*/ 471487 h 1033462"/>
                <a:gd name="connsiteX17" fmla="*/ 107156 w 366712"/>
                <a:gd name="connsiteY17" fmla="*/ 528637 h 1033462"/>
                <a:gd name="connsiteX18" fmla="*/ 80962 w 366712"/>
                <a:gd name="connsiteY18" fmla="*/ 592931 h 1033462"/>
                <a:gd name="connsiteX19" fmla="*/ 47625 w 366712"/>
                <a:gd name="connsiteY19" fmla="*/ 671512 h 1033462"/>
                <a:gd name="connsiteX20" fmla="*/ 26193 w 366712"/>
                <a:gd name="connsiteY20" fmla="*/ 711994 h 1033462"/>
                <a:gd name="connsiteX21" fmla="*/ 16668 w 366712"/>
                <a:gd name="connsiteY21" fmla="*/ 745331 h 1033462"/>
                <a:gd name="connsiteX22" fmla="*/ 2381 w 366712"/>
                <a:gd name="connsiteY22" fmla="*/ 812006 h 1033462"/>
                <a:gd name="connsiteX23" fmla="*/ 0 w 366712"/>
                <a:gd name="connsiteY23" fmla="*/ 854869 h 1033462"/>
                <a:gd name="connsiteX24" fmla="*/ 2381 w 366712"/>
                <a:gd name="connsiteY24" fmla="*/ 904875 h 1033462"/>
                <a:gd name="connsiteX25" fmla="*/ 11906 w 366712"/>
                <a:gd name="connsiteY25" fmla="*/ 947737 h 1033462"/>
                <a:gd name="connsiteX26" fmla="*/ 33337 w 366712"/>
                <a:gd name="connsiteY26" fmla="*/ 985837 h 1033462"/>
                <a:gd name="connsiteX27" fmla="*/ 64293 w 366712"/>
                <a:gd name="connsiteY27" fmla="*/ 1016794 h 1033462"/>
                <a:gd name="connsiteX28" fmla="*/ 97631 w 366712"/>
                <a:gd name="connsiteY28" fmla="*/ 1031081 h 1033462"/>
                <a:gd name="connsiteX29" fmla="*/ 114300 w 366712"/>
                <a:gd name="connsiteY29" fmla="*/ 1033462 h 1033462"/>
                <a:gd name="connsiteX30" fmla="*/ 138112 w 366712"/>
                <a:gd name="connsiteY30" fmla="*/ 1023937 h 1033462"/>
                <a:gd name="connsiteX31" fmla="*/ 180975 w 366712"/>
                <a:gd name="connsiteY31" fmla="*/ 990600 h 1033462"/>
                <a:gd name="connsiteX32" fmla="*/ 207168 w 366712"/>
                <a:gd name="connsiteY32" fmla="*/ 957262 h 1033462"/>
                <a:gd name="connsiteX33" fmla="*/ 242887 w 366712"/>
                <a:gd name="connsiteY33" fmla="*/ 890587 h 1033462"/>
                <a:gd name="connsiteX34" fmla="*/ 271462 w 366712"/>
                <a:gd name="connsiteY34" fmla="*/ 828675 h 1033462"/>
                <a:gd name="connsiteX35" fmla="*/ 295275 w 366712"/>
                <a:gd name="connsiteY35" fmla="*/ 764381 h 1033462"/>
                <a:gd name="connsiteX36" fmla="*/ 319087 w 366712"/>
                <a:gd name="connsiteY36" fmla="*/ 690562 h 1033462"/>
                <a:gd name="connsiteX37" fmla="*/ 350043 w 366712"/>
                <a:gd name="connsiteY37" fmla="*/ 557212 h 1033462"/>
                <a:gd name="connsiteX38" fmla="*/ 366712 w 366712"/>
                <a:gd name="connsiteY38" fmla="*/ 3976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66712" h="1033462">
                  <a:moveTo>
                    <a:pt x="366712" y="397669"/>
                  </a:moveTo>
                  <a:lnTo>
                    <a:pt x="366712" y="321469"/>
                  </a:lnTo>
                  <a:lnTo>
                    <a:pt x="350043" y="185737"/>
                  </a:lnTo>
                  <a:lnTo>
                    <a:pt x="314325" y="130969"/>
                  </a:lnTo>
                  <a:lnTo>
                    <a:pt x="288131" y="83344"/>
                  </a:lnTo>
                  <a:lnTo>
                    <a:pt x="271462" y="57150"/>
                  </a:lnTo>
                  <a:lnTo>
                    <a:pt x="238125" y="21431"/>
                  </a:lnTo>
                  <a:lnTo>
                    <a:pt x="211931" y="2381"/>
                  </a:lnTo>
                  <a:lnTo>
                    <a:pt x="195262" y="0"/>
                  </a:lnTo>
                  <a:lnTo>
                    <a:pt x="183356" y="4762"/>
                  </a:lnTo>
                  <a:lnTo>
                    <a:pt x="171450" y="26194"/>
                  </a:lnTo>
                  <a:lnTo>
                    <a:pt x="164306" y="78581"/>
                  </a:lnTo>
                  <a:lnTo>
                    <a:pt x="164306" y="176212"/>
                  </a:lnTo>
                  <a:lnTo>
                    <a:pt x="159543" y="259556"/>
                  </a:lnTo>
                  <a:lnTo>
                    <a:pt x="154781" y="345281"/>
                  </a:lnTo>
                  <a:lnTo>
                    <a:pt x="145256" y="407194"/>
                  </a:lnTo>
                  <a:lnTo>
                    <a:pt x="128587" y="471487"/>
                  </a:lnTo>
                  <a:lnTo>
                    <a:pt x="107156" y="528637"/>
                  </a:lnTo>
                  <a:lnTo>
                    <a:pt x="80962" y="592931"/>
                  </a:lnTo>
                  <a:lnTo>
                    <a:pt x="47625" y="671512"/>
                  </a:lnTo>
                  <a:lnTo>
                    <a:pt x="26193" y="711994"/>
                  </a:lnTo>
                  <a:lnTo>
                    <a:pt x="16668" y="745331"/>
                  </a:lnTo>
                  <a:lnTo>
                    <a:pt x="2381" y="812006"/>
                  </a:lnTo>
                  <a:lnTo>
                    <a:pt x="0" y="854869"/>
                  </a:lnTo>
                  <a:lnTo>
                    <a:pt x="2381" y="904875"/>
                  </a:lnTo>
                  <a:lnTo>
                    <a:pt x="11906" y="947737"/>
                  </a:lnTo>
                  <a:lnTo>
                    <a:pt x="33337" y="985837"/>
                  </a:lnTo>
                  <a:lnTo>
                    <a:pt x="64293" y="1016794"/>
                  </a:lnTo>
                  <a:lnTo>
                    <a:pt x="97631" y="1031081"/>
                  </a:lnTo>
                  <a:lnTo>
                    <a:pt x="114300" y="1033462"/>
                  </a:lnTo>
                  <a:lnTo>
                    <a:pt x="138112" y="1023937"/>
                  </a:lnTo>
                  <a:lnTo>
                    <a:pt x="180975" y="990600"/>
                  </a:lnTo>
                  <a:lnTo>
                    <a:pt x="207168" y="957262"/>
                  </a:lnTo>
                  <a:lnTo>
                    <a:pt x="242887" y="890587"/>
                  </a:lnTo>
                  <a:lnTo>
                    <a:pt x="271462" y="828675"/>
                  </a:lnTo>
                  <a:lnTo>
                    <a:pt x="295275" y="764381"/>
                  </a:lnTo>
                  <a:lnTo>
                    <a:pt x="319087" y="690562"/>
                  </a:lnTo>
                  <a:lnTo>
                    <a:pt x="350043" y="557212"/>
                  </a:lnTo>
                  <a:lnTo>
                    <a:pt x="366712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0">
              <a:extLst>
                <a:ext uri="{FF2B5EF4-FFF2-40B4-BE49-F238E27FC236}">
                  <a16:creationId xmlns:a16="http://schemas.microsoft.com/office/drawing/2014/main" id="{2735F285-E852-4E34-94EF-6AA167664B50}"/>
                </a:ext>
              </a:extLst>
            </p:cNvPr>
            <p:cNvSpPr/>
            <p:nvPr/>
          </p:nvSpPr>
          <p:spPr>
            <a:xfrm>
              <a:off x="4286250" y="3965575"/>
              <a:ext cx="1216025" cy="1954213"/>
            </a:xfrm>
            <a:custGeom>
              <a:avLst/>
              <a:gdLst>
                <a:gd name="connsiteX0" fmla="*/ 1080407 w 1216479"/>
                <a:gd name="connsiteY0" fmla="*/ 688522 h 1953986"/>
                <a:gd name="connsiteX1" fmla="*/ 1104900 w 1216479"/>
                <a:gd name="connsiteY1" fmla="*/ 604158 h 1953986"/>
                <a:gd name="connsiteX2" fmla="*/ 1129393 w 1216479"/>
                <a:gd name="connsiteY2" fmla="*/ 500743 h 1953986"/>
                <a:gd name="connsiteX3" fmla="*/ 1151164 w 1216479"/>
                <a:gd name="connsiteY3" fmla="*/ 408215 h 1953986"/>
                <a:gd name="connsiteX4" fmla="*/ 1153886 w 1216479"/>
                <a:gd name="connsiteY4" fmla="*/ 381000 h 1953986"/>
                <a:gd name="connsiteX5" fmla="*/ 1156607 w 1216479"/>
                <a:gd name="connsiteY5" fmla="*/ 359229 h 1953986"/>
                <a:gd name="connsiteX6" fmla="*/ 1170214 w 1216479"/>
                <a:gd name="connsiteY6" fmla="*/ 337458 h 1953986"/>
                <a:gd name="connsiteX7" fmla="*/ 1186543 w 1216479"/>
                <a:gd name="connsiteY7" fmla="*/ 321129 h 1953986"/>
                <a:gd name="connsiteX8" fmla="*/ 1202871 w 1216479"/>
                <a:gd name="connsiteY8" fmla="*/ 299358 h 1953986"/>
                <a:gd name="connsiteX9" fmla="*/ 1216479 w 1216479"/>
                <a:gd name="connsiteY9" fmla="*/ 272143 h 1953986"/>
                <a:gd name="connsiteX10" fmla="*/ 1216479 w 1216479"/>
                <a:gd name="connsiteY10" fmla="*/ 253093 h 1953986"/>
                <a:gd name="connsiteX11" fmla="*/ 1213757 w 1216479"/>
                <a:gd name="connsiteY11" fmla="*/ 225879 h 1953986"/>
                <a:gd name="connsiteX12" fmla="*/ 1208314 w 1216479"/>
                <a:gd name="connsiteY12" fmla="*/ 204108 h 1953986"/>
                <a:gd name="connsiteX13" fmla="*/ 1189264 w 1216479"/>
                <a:gd name="connsiteY13" fmla="*/ 174172 h 1953986"/>
                <a:gd name="connsiteX14" fmla="*/ 1156607 w 1216479"/>
                <a:gd name="connsiteY14" fmla="*/ 138793 h 1953986"/>
                <a:gd name="connsiteX15" fmla="*/ 1091293 w 1216479"/>
                <a:gd name="connsiteY15" fmla="*/ 92529 h 1953986"/>
                <a:gd name="connsiteX16" fmla="*/ 1025979 w 1216479"/>
                <a:gd name="connsiteY16" fmla="*/ 59872 h 1953986"/>
                <a:gd name="connsiteX17" fmla="*/ 957943 w 1216479"/>
                <a:gd name="connsiteY17" fmla="*/ 29936 h 1953986"/>
                <a:gd name="connsiteX18" fmla="*/ 879021 w 1216479"/>
                <a:gd name="connsiteY18" fmla="*/ 8165 h 1953986"/>
                <a:gd name="connsiteX19" fmla="*/ 800100 w 1216479"/>
                <a:gd name="connsiteY19" fmla="*/ 0 h 1953986"/>
                <a:gd name="connsiteX20" fmla="*/ 742950 w 1216479"/>
                <a:gd name="connsiteY20" fmla="*/ 0 h 1953986"/>
                <a:gd name="connsiteX21" fmla="*/ 710293 w 1216479"/>
                <a:gd name="connsiteY21" fmla="*/ 8165 h 1953986"/>
                <a:gd name="connsiteX22" fmla="*/ 699407 w 1216479"/>
                <a:gd name="connsiteY22" fmla="*/ 21772 h 1953986"/>
                <a:gd name="connsiteX23" fmla="*/ 699407 w 1216479"/>
                <a:gd name="connsiteY23" fmla="*/ 35379 h 1953986"/>
                <a:gd name="connsiteX24" fmla="*/ 704850 w 1216479"/>
                <a:gd name="connsiteY24" fmla="*/ 46265 h 1953986"/>
                <a:gd name="connsiteX25" fmla="*/ 740229 w 1216479"/>
                <a:gd name="connsiteY25" fmla="*/ 78922 h 1953986"/>
                <a:gd name="connsiteX26" fmla="*/ 770164 w 1216479"/>
                <a:gd name="connsiteY26" fmla="*/ 100693 h 1953986"/>
                <a:gd name="connsiteX27" fmla="*/ 800100 w 1216479"/>
                <a:gd name="connsiteY27" fmla="*/ 119743 h 1953986"/>
                <a:gd name="connsiteX28" fmla="*/ 821871 w 1216479"/>
                <a:gd name="connsiteY28" fmla="*/ 138793 h 1953986"/>
                <a:gd name="connsiteX29" fmla="*/ 840921 w 1216479"/>
                <a:gd name="connsiteY29" fmla="*/ 163286 h 1953986"/>
                <a:gd name="connsiteX30" fmla="*/ 859971 w 1216479"/>
                <a:gd name="connsiteY30" fmla="*/ 198665 h 1953986"/>
                <a:gd name="connsiteX31" fmla="*/ 873579 w 1216479"/>
                <a:gd name="connsiteY31" fmla="*/ 239486 h 1953986"/>
                <a:gd name="connsiteX32" fmla="*/ 879021 w 1216479"/>
                <a:gd name="connsiteY32" fmla="*/ 277586 h 1953986"/>
                <a:gd name="connsiteX33" fmla="*/ 881743 w 1216479"/>
                <a:gd name="connsiteY33" fmla="*/ 334736 h 1953986"/>
                <a:gd name="connsiteX34" fmla="*/ 879021 w 1216479"/>
                <a:gd name="connsiteY34" fmla="*/ 446315 h 1953986"/>
                <a:gd name="connsiteX35" fmla="*/ 868136 w 1216479"/>
                <a:gd name="connsiteY35" fmla="*/ 579665 h 1953986"/>
                <a:gd name="connsiteX36" fmla="*/ 857250 w 1216479"/>
                <a:gd name="connsiteY36" fmla="*/ 647700 h 1953986"/>
                <a:gd name="connsiteX37" fmla="*/ 838200 w 1216479"/>
                <a:gd name="connsiteY37" fmla="*/ 753836 h 1953986"/>
                <a:gd name="connsiteX38" fmla="*/ 819150 w 1216479"/>
                <a:gd name="connsiteY38" fmla="*/ 832758 h 1953986"/>
                <a:gd name="connsiteX39" fmla="*/ 794657 w 1216479"/>
                <a:gd name="connsiteY39" fmla="*/ 917122 h 1953986"/>
                <a:gd name="connsiteX40" fmla="*/ 775607 w 1216479"/>
                <a:gd name="connsiteY40" fmla="*/ 974272 h 1953986"/>
                <a:gd name="connsiteX41" fmla="*/ 742950 w 1216479"/>
                <a:gd name="connsiteY41" fmla="*/ 1069522 h 1953986"/>
                <a:gd name="connsiteX42" fmla="*/ 704850 w 1216479"/>
                <a:gd name="connsiteY42" fmla="*/ 1162050 h 1953986"/>
                <a:gd name="connsiteX43" fmla="*/ 664029 w 1216479"/>
                <a:gd name="connsiteY43" fmla="*/ 1238250 h 1953986"/>
                <a:gd name="connsiteX44" fmla="*/ 628650 w 1216479"/>
                <a:gd name="connsiteY44" fmla="*/ 1300843 h 1953986"/>
                <a:gd name="connsiteX45" fmla="*/ 579664 w 1216479"/>
                <a:gd name="connsiteY45" fmla="*/ 1371600 h 1953986"/>
                <a:gd name="connsiteX46" fmla="*/ 506186 w 1216479"/>
                <a:gd name="connsiteY46" fmla="*/ 1466850 h 1953986"/>
                <a:gd name="connsiteX47" fmla="*/ 443593 w 1216479"/>
                <a:gd name="connsiteY47" fmla="*/ 1540329 h 1953986"/>
                <a:gd name="connsiteX48" fmla="*/ 356507 w 1216479"/>
                <a:gd name="connsiteY48" fmla="*/ 1630136 h 1953986"/>
                <a:gd name="connsiteX49" fmla="*/ 250371 w 1216479"/>
                <a:gd name="connsiteY49" fmla="*/ 1722665 h 1953986"/>
                <a:gd name="connsiteX50" fmla="*/ 174171 w 1216479"/>
                <a:gd name="connsiteY50" fmla="*/ 1785258 h 1953986"/>
                <a:gd name="connsiteX51" fmla="*/ 84364 w 1216479"/>
                <a:gd name="connsiteY51" fmla="*/ 1850572 h 1953986"/>
                <a:gd name="connsiteX52" fmla="*/ 24493 w 1216479"/>
                <a:gd name="connsiteY52" fmla="*/ 1891393 h 1953986"/>
                <a:gd name="connsiteX53" fmla="*/ 10886 w 1216479"/>
                <a:gd name="connsiteY53" fmla="*/ 1907722 h 1953986"/>
                <a:gd name="connsiteX54" fmla="*/ 2721 w 1216479"/>
                <a:gd name="connsiteY54" fmla="*/ 1926772 h 1953986"/>
                <a:gd name="connsiteX55" fmla="*/ 0 w 1216479"/>
                <a:gd name="connsiteY55" fmla="*/ 1937658 h 1953986"/>
                <a:gd name="connsiteX56" fmla="*/ 2721 w 1216479"/>
                <a:gd name="connsiteY56" fmla="*/ 1945822 h 1953986"/>
                <a:gd name="connsiteX57" fmla="*/ 10886 w 1216479"/>
                <a:gd name="connsiteY57" fmla="*/ 1953986 h 1953986"/>
                <a:gd name="connsiteX58" fmla="*/ 27214 w 1216479"/>
                <a:gd name="connsiteY58" fmla="*/ 1953986 h 1953986"/>
                <a:gd name="connsiteX59" fmla="*/ 59871 w 1216479"/>
                <a:gd name="connsiteY59" fmla="*/ 1940379 h 1953986"/>
                <a:gd name="connsiteX60" fmla="*/ 138793 w 1216479"/>
                <a:gd name="connsiteY60" fmla="*/ 1905000 h 1953986"/>
                <a:gd name="connsiteX61" fmla="*/ 239486 w 1216479"/>
                <a:gd name="connsiteY61" fmla="*/ 1847850 h 1953986"/>
                <a:gd name="connsiteX62" fmla="*/ 359229 w 1216479"/>
                <a:gd name="connsiteY62" fmla="*/ 1768929 h 1953986"/>
                <a:gd name="connsiteX63" fmla="*/ 449036 w 1216479"/>
                <a:gd name="connsiteY63" fmla="*/ 1703615 h 1953986"/>
                <a:gd name="connsiteX64" fmla="*/ 514350 w 1216479"/>
                <a:gd name="connsiteY64" fmla="*/ 1649186 h 1953986"/>
                <a:gd name="connsiteX65" fmla="*/ 590550 w 1216479"/>
                <a:gd name="connsiteY65" fmla="*/ 1581150 h 1953986"/>
                <a:gd name="connsiteX66" fmla="*/ 658586 w 1216479"/>
                <a:gd name="connsiteY66" fmla="*/ 1510393 h 1953986"/>
                <a:gd name="connsiteX67" fmla="*/ 715736 w 1216479"/>
                <a:gd name="connsiteY67" fmla="*/ 1445079 h 1953986"/>
                <a:gd name="connsiteX68" fmla="*/ 767443 w 1216479"/>
                <a:gd name="connsiteY68" fmla="*/ 1377043 h 1953986"/>
                <a:gd name="connsiteX69" fmla="*/ 830036 w 1216479"/>
                <a:gd name="connsiteY69" fmla="*/ 1289958 h 1953986"/>
                <a:gd name="connsiteX70" fmla="*/ 879021 w 1216479"/>
                <a:gd name="connsiteY70" fmla="*/ 1216479 h 1953986"/>
                <a:gd name="connsiteX71" fmla="*/ 928007 w 1216479"/>
                <a:gd name="connsiteY71" fmla="*/ 1121229 h 1953986"/>
                <a:gd name="connsiteX72" fmla="*/ 966107 w 1216479"/>
                <a:gd name="connsiteY72" fmla="*/ 1036865 h 1953986"/>
                <a:gd name="connsiteX73" fmla="*/ 1001486 w 1216479"/>
                <a:gd name="connsiteY73" fmla="*/ 952500 h 1953986"/>
                <a:gd name="connsiteX74" fmla="*/ 1039586 w 1216479"/>
                <a:gd name="connsiteY74" fmla="*/ 835479 h 1953986"/>
                <a:gd name="connsiteX75" fmla="*/ 1080407 w 1216479"/>
                <a:gd name="connsiteY75" fmla="*/ 688522 h 195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216479" h="1953986">
                  <a:moveTo>
                    <a:pt x="1080407" y="688522"/>
                  </a:moveTo>
                  <a:lnTo>
                    <a:pt x="1104900" y="604158"/>
                  </a:lnTo>
                  <a:lnTo>
                    <a:pt x="1129393" y="500743"/>
                  </a:lnTo>
                  <a:lnTo>
                    <a:pt x="1151164" y="408215"/>
                  </a:lnTo>
                  <a:lnTo>
                    <a:pt x="1153886" y="381000"/>
                  </a:lnTo>
                  <a:lnTo>
                    <a:pt x="1156607" y="359229"/>
                  </a:lnTo>
                  <a:lnTo>
                    <a:pt x="1170214" y="337458"/>
                  </a:lnTo>
                  <a:lnTo>
                    <a:pt x="1186543" y="321129"/>
                  </a:lnTo>
                  <a:lnTo>
                    <a:pt x="1202871" y="299358"/>
                  </a:lnTo>
                  <a:lnTo>
                    <a:pt x="1216479" y="272143"/>
                  </a:lnTo>
                  <a:lnTo>
                    <a:pt x="1216479" y="253093"/>
                  </a:lnTo>
                  <a:lnTo>
                    <a:pt x="1213757" y="225879"/>
                  </a:lnTo>
                  <a:lnTo>
                    <a:pt x="1208314" y="204108"/>
                  </a:lnTo>
                  <a:lnTo>
                    <a:pt x="1189264" y="174172"/>
                  </a:lnTo>
                  <a:lnTo>
                    <a:pt x="1156607" y="138793"/>
                  </a:lnTo>
                  <a:lnTo>
                    <a:pt x="1091293" y="92529"/>
                  </a:lnTo>
                  <a:lnTo>
                    <a:pt x="1025979" y="59872"/>
                  </a:lnTo>
                  <a:lnTo>
                    <a:pt x="957943" y="29936"/>
                  </a:lnTo>
                  <a:lnTo>
                    <a:pt x="879021" y="8165"/>
                  </a:lnTo>
                  <a:lnTo>
                    <a:pt x="800100" y="0"/>
                  </a:lnTo>
                  <a:lnTo>
                    <a:pt x="742950" y="0"/>
                  </a:lnTo>
                  <a:lnTo>
                    <a:pt x="710293" y="8165"/>
                  </a:lnTo>
                  <a:lnTo>
                    <a:pt x="699407" y="21772"/>
                  </a:lnTo>
                  <a:lnTo>
                    <a:pt x="699407" y="35379"/>
                  </a:lnTo>
                  <a:lnTo>
                    <a:pt x="704850" y="46265"/>
                  </a:lnTo>
                  <a:lnTo>
                    <a:pt x="740229" y="78922"/>
                  </a:lnTo>
                  <a:lnTo>
                    <a:pt x="770164" y="100693"/>
                  </a:lnTo>
                  <a:lnTo>
                    <a:pt x="800100" y="119743"/>
                  </a:lnTo>
                  <a:lnTo>
                    <a:pt x="821871" y="138793"/>
                  </a:lnTo>
                  <a:lnTo>
                    <a:pt x="840921" y="163286"/>
                  </a:lnTo>
                  <a:lnTo>
                    <a:pt x="859971" y="198665"/>
                  </a:lnTo>
                  <a:lnTo>
                    <a:pt x="873579" y="239486"/>
                  </a:lnTo>
                  <a:lnTo>
                    <a:pt x="879021" y="277586"/>
                  </a:lnTo>
                  <a:lnTo>
                    <a:pt x="881743" y="334736"/>
                  </a:lnTo>
                  <a:cubicBezTo>
                    <a:pt x="880836" y="371929"/>
                    <a:pt x="879928" y="409122"/>
                    <a:pt x="879021" y="446315"/>
                  </a:cubicBezTo>
                  <a:lnTo>
                    <a:pt x="868136" y="579665"/>
                  </a:lnTo>
                  <a:lnTo>
                    <a:pt x="857250" y="647700"/>
                  </a:lnTo>
                  <a:lnTo>
                    <a:pt x="838200" y="753836"/>
                  </a:lnTo>
                  <a:lnTo>
                    <a:pt x="819150" y="832758"/>
                  </a:lnTo>
                  <a:lnTo>
                    <a:pt x="794657" y="917122"/>
                  </a:lnTo>
                  <a:lnTo>
                    <a:pt x="775607" y="974272"/>
                  </a:lnTo>
                  <a:lnTo>
                    <a:pt x="742950" y="1069522"/>
                  </a:lnTo>
                  <a:lnTo>
                    <a:pt x="704850" y="1162050"/>
                  </a:lnTo>
                  <a:lnTo>
                    <a:pt x="664029" y="1238250"/>
                  </a:lnTo>
                  <a:lnTo>
                    <a:pt x="628650" y="1300843"/>
                  </a:lnTo>
                  <a:lnTo>
                    <a:pt x="579664" y="1371600"/>
                  </a:lnTo>
                  <a:lnTo>
                    <a:pt x="506186" y="1466850"/>
                  </a:lnTo>
                  <a:lnTo>
                    <a:pt x="443593" y="1540329"/>
                  </a:lnTo>
                  <a:lnTo>
                    <a:pt x="356507" y="1630136"/>
                  </a:lnTo>
                  <a:lnTo>
                    <a:pt x="250371" y="1722665"/>
                  </a:lnTo>
                  <a:lnTo>
                    <a:pt x="174171" y="1785258"/>
                  </a:lnTo>
                  <a:lnTo>
                    <a:pt x="84364" y="1850572"/>
                  </a:lnTo>
                  <a:lnTo>
                    <a:pt x="24493" y="1891393"/>
                  </a:lnTo>
                  <a:lnTo>
                    <a:pt x="10886" y="1907722"/>
                  </a:lnTo>
                  <a:lnTo>
                    <a:pt x="2721" y="1926772"/>
                  </a:lnTo>
                  <a:lnTo>
                    <a:pt x="0" y="1937658"/>
                  </a:lnTo>
                  <a:lnTo>
                    <a:pt x="2721" y="1945822"/>
                  </a:lnTo>
                  <a:lnTo>
                    <a:pt x="10886" y="1953986"/>
                  </a:lnTo>
                  <a:lnTo>
                    <a:pt x="27214" y="1953986"/>
                  </a:lnTo>
                  <a:lnTo>
                    <a:pt x="59871" y="1940379"/>
                  </a:lnTo>
                  <a:lnTo>
                    <a:pt x="138793" y="1905000"/>
                  </a:lnTo>
                  <a:lnTo>
                    <a:pt x="239486" y="1847850"/>
                  </a:lnTo>
                  <a:lnTo>
                    <a:pt x="359229" y="1768929"/>
                  </a:lnTo>
                  <a:lnTo>
                    <a:pt x="449036" y="1703615"/>
                  </a:lnTo>
                  <a:lnTo>
                    <a:pt x="514350" y="1649186"/>
                  </a:lnTo>
                  <a:lnTo>
                    <a:pt x="590550" y="1581150"/>
                  </a:lnTo>
                  <a:lnTo>
                    <a:pt x="658586" y="1510393"/>
                  </a:lnTo>
                  <a:lnTo>
                    <a:pt x="715736" y="1445079"/>
                  </a:lnTo>
                  <a:lnTo>
                    <a:pt x="767443" y="1377043"/>
                  </a:lnTo>
                  <a:lnTo>
                    <a:pt x="830036" y="1289958"/>
                  </a:lnTo>
                  <a:lnTo>
                    <a:pt x="879021" y="1216479"/>
                  </a:lnTo>
                  <a:lnTo>
                    <a:pt x="928007" y="1121229"/>
                  </a:lnTo>
                  <a:lnTo>
                    <a:pt x="966107" y="1036865"/>
                  </a:lnTo>
                  <a:lnTo>
                    <a:pt x="1001486" y="952500"/>
                  </a:lnTo>
                  <a:lnTo>
                    <a:pt x="1039586" y="835479"/>
                  </a:lnTo>
                  <a:lnTo>
                    <a:pt x="1080407" y="6885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1">
              <a:extLst>
                <a:ext uri="{FF2B5EF4-FFF2-40B4-BE49-F238E27FC236}">
                  <a16:creationId xmlns:a16="http://schemas.microsoft.com/office/drawing/2014/main" id="{DE8D9962-9B03-4BE8-8771-BC70F73EF3F8}"/>
                </a:ext>
              </a:extLst>
            </p:cNvPr>
            <p:cNvSpPr/>
            <p:nvPr/>
          </p:nvSpPr>
          <p:spPr>
            <a:xfrm>
              <a:off x="5688013" y="3810000"/>
              <a:ext cx="1757362" cy="2033588"/>
            </a:xfrm>
            <a:custGeom>
              <a:avLst/>
              <a:gdLst>
                <a:gd name="connsiteX0" fmla="*/ 141514 w 1758043"/>
                <a:gd name="connsiteY0" fmla="*/ 922564 h 2032907"/>
                <a:gd name="connsiteX1" fmla="*/ 149678 w 1758043"/>
                <a:gd name="connsiteY1" fmla="*/ 321129 h 2032907"/>
                <a:gd name="connsiteX2" fmla="*/ 144235 w 1758043"/>
                <a:gd name="connsiteY2" fmla="*/ 280307 h 2032907"/>
                <a:gd name="connsiteX3" fmla="*/ 136071 w 1758043"/>
                <a:gd name="connsiteY3" fmla="*/ 247650 h 2032907"/>
                <a:gd name="connsiteX4" fmla="*/ 119743 w 1758043"/>
                <a:gd name="connsiteY4" fmla="*/ 204107 h 2032907"/>
                <a:gd name="connsiteX5" fmla="*/ 103414 w 1758043"/>
                <a:gd name="connsiteY5" fmla="*/ 171450 h 2032907"/>
                <a:gd name="connsiteX6" fmla="*/ 84364 w 1758043"/>
                <a:gd name="connsiteY6" fmla="*/ 141514 h 2032907"/>
                <a:gd name="connsiteX7" fmla="*/ 70757 w 1758043"/>
                <a:gd name="connsiteY7" fmla="*/ 122464 h 2032907"/>
                <a:gd name="connsiteX8" fmla="*/ 46264 w 1758043"/>
                <a:gd name="connsiteY8" fmla="*/ 97971 h 2032907"/>
                <a:gd name="connsiteX9" fmla="*/ 21771 w 1758043"/>
                <a:gd name="connsiteY9" fmla="*/ 70757 h 2032907"/>
                <a:gd name="connsiteX10" fmla="*/ 5443 w 1758043"/>
                <a:gd name="connsiteY10" fmla="*/ 46264 h 2032907"/>
                <a:gd name="connsiteX11" fmla="*/ 0 w 1758043"/>
                <a:gd name="connsiteY11" fmla="*/ 32657 h 2032907"/>
                <a:gd name="connsiteX12" fmla="*/ 0 w 1758043"/>
                <a:gd name="connsiteY12" fmla="*/ 24493 h 2032907"/>
                <a:gd name="connsiteX13" fmla="*/ 5443 w 1758043"/>
                <a:gd name="connsiteY13" fmla="*/ 13607 h 2032907"/>
                <a:gd name="connsiteX14" fmla="*/ 13607 w 1758043"/>
                <a:gd name="connsiteY14" fmla="*/ 5443 h 2032907"/>
                <a:gd name="connsiteX15" fmla="*/ 48985 w 1758043"/>
                <a:gd name="connsiteY15" fmla="*/ 0 h 2032907"/>
                <a:gd name="connsiteX16" fmla="*/ 92528 w 1758043"/>
                <a:gd name="connsiteY16" fmla="*/ 5443 h 2032907"/>
                <a:gd name="connsiteX17" fmla="*/ 157843 w 1758043"/>
                <a:gd name="connsiteY17" fmla="*/ 19050 h 2032907"/>
                <a:gd name="connsiteX18" fmla="*/ 198664 w 1758043"/>
                <a:gd name="connsiteY18" fmla="*/ 29936 h 2032907"/>
                <a:gd name="connsiteX19" fmla="*/ 258535 w 1758043"/>
                <a:gd name="connsiteY19" fmla="*/ 54429 h 2032907"/>
                <a:gd name="connsiteX20" fmla="*/ 321128 w 1758043"/>
                <a:gd name="connsiteY20" fmla="*/ 89807 h 2032907"/>
                <a:gd name="connsiteX21" fmla="*/ 381000 w 1758043"/>
                <a:gd name="connsiteY21" fmla="*/ 127907 h 2032907"/>
                <a:gd name="connsiteX22" fmla="*/ 438150 w 1758043"/>
                <a:gd name="connsiteY22" fmla="*/ 174171 h 2032907"/>
                <a:gd name="connsiteX23" fmla="*/ 457200 w 1758043"/>
                <a:gd name="connsiteY23" fmla="*/ 195943 h 2032907"/>
                <a:gd name="connsiteX24" fmla="*/ 468085 w 1758043"/>
                <a:gd name="connsiteY24" fmla="*/ 212271 h 2032907"/>
                <a:gd name="connsiteX25" fmla="*/ 473528 w 1758043"/>
                <a:gd name="connsiteY25" fmla="*/ 231321 h 2032907"/>
                <a:gd name="connsiteX26" fmla="*/ 476250 w 1758043"/>
                <a:gd name="connsiteY26" fmla="*/ 250371 h 2032907"/>
                <a:gd name="connsiteX27" fmla="*/ 470807 w 1758043"/>
                <a:gd name="connsiteY27" fmla="*/ 272143 h 2032907"/>
                <a:gd name="connsiteX28" fmla="*/ 462643 w 1758043"/>
                <a:gd name="connsiteY28" fmla="*/ 296636 h 2032907"/>
                <a:gd name="connsiteX29" fmla="*/ 440871 w 1758043"/>
                <a:gd name="connsiteY29" fmla="*/ 337457 h 2032907"/>
                <a:gd name="connsiteX30" fmla="*/ 424543 w 1758043"/>
                <a:gd name="connsiteY30" fmla="*/ 381000 h 2032907"/>
                <a:gd name="connsiteX31" fmla="*/ 410935 w 1758043"/>
                <a:gd name="connsiteY31" fmla="*/ 468086 h 2032907"/>
                <a:gd name="connsiteX32" fmla="*/ 397328 w 1758043"/>
                <a:gd name="connsiteY32" fmla="*/ 585107 h 2032907"/>
                <a:gd name="connsiteX33" fmla="*/ 386443 w 1758043"/>
                <a:gd name="connsiteY33" fmla="*/ 729343 h 2032907"/>
                <a:gd name="connsiteX34" fmla="*/ 372835 w 1758043"/>
                <a:gd name="connsiteY34" fmla="*/ 941614 h 2032907"/>
                <a:gd name="connsiteX35" fmla="*/ 375557 w 1758043"/>
                <a:gd name="connsiteY35" fmla="*/ 1107621 h 2032907"/>
                <a:gd name="connsiteX36" fmla="*/ 364671 w 1758043"/>
                <a:gd name="connsiteY36" fmla="*/ 1347107 h 2032907"/>
                <a:gd name="connsiteX37" fmla="*/ 353785 w 1758043"/>
                <a:gd name="connsiteY37" fmla="*/ 1551214 h 2032907"/>
                <a:gd name="connsiteX38" fmla="*/ 353785 w 1758043"/>
                <a:gd name="connsiteY38" fmla="*/ 1586593 h 2032907"/>
                <a:gd name="connsiteX39" fmla="*/ 359228 w 1758043"/>
                <a:gd name="connsiteY39" fmla="*/ 1616529 h 2032907"/>
                <a:gd name="connsiteX40" fmla="*/ 370114 w 1758043"/>
                <a:gd name="connsiteY40" fmla="*/ 1649186 h 2032907"/>
                <a:gd name="connsiteX41" fmla="*/ 381000 w 1758043"/>
                <a:gd name="connsiteY41" fmla="*/ 1673679 h 2032907"/>
                <a:gd name="connsiteX42" fmla="*/ 394607 w 1758043"/>
                <a:gd name="connsiteY42" fmla="*/ 1695450 h 2032907"/>
                <a:gd name="connsiteX43" fmla="*/ 419100 w 1758043"/>
                <a:gd name="connsiteY43" fmla="*/ 1722664 h 2032907"/>
                <a:gd name="connsiteX44" fmla="*/ 435428 w 1758043"/>
                <a:gd name="connsiteY44" fmla="*/ 1736271 h 2032907"/>
                <a:gd name="connsiteX45" fmla="*/ 451757 w 1758043"/>
                <a:gd name="connsiteY45" fmla="*/ 1744436 h 2032907"/>
                <a:gd name="connsiteX46" fmla="*/ 495300 w 1758043"/>
                <a:gd name="connsiteY46" fmla="*/ 1758043 h 2032907"/>
                <a:gd name="connsiteX47" fmla="*/ 538843 w 1758043"/>
                <a:gd name="connsiteY47" fmla="*/ 1766207 h 2032907"/>
                <a:gd name="connsiteX48" fmla="*/ 604157 w 1758043"/>
                <a:gd name="connsiteY48" fmla="*/ 1777093 h 2032907"/>
                <a:gd name="connsiteX49" fmla="*/ 680357 w 1758043"/>
                <a:gd name="connsiteY49" fmla="*/ 1782536 h 2032907"/>
                <a:gd name="connsiteX50" fmla="*/ 810985 w 1758043"/>
                <a:gd name="connsiteY50" fmla="*/ 1785257 h 2032907"/>
                <a:gd name="connsiteX51" fmla="*/ 963385 w 1758043"/>
                <a:gd name="connsiteY51" fmla="*/ 1779814 h 2032907"/>
                <a:gd name="connsiteX52" fmla="*/ 1107621 w 1758043"/>
                <a:gd name="connsiteY52" fmla="*/ 1771650 h 2032907"/>
                <a:gd name="connsiteX53" fmla="*/ 1175657 w 1758043"/>
                <a:gd name="connsiteY53" fmla="*/ 1766207 h 2032907"/>
                <a:gd name="connsiteX54" fmla="*/ 1709057 w 1758043"/>
                <a:gd name="connsiteY54" fmla="*/ 1744436 h 2032907"/>
                <a:gd name="connsiteX55" fmla="*/ 1730828 w 1758043"/>
                <a:gd name="connsiteY55" fmla="*/ 1760764 h 2032907"/>
                <a:gd name="connsiteX56" fmla="*/ 1741714 w 1758043"/>
                <a:gd name="connsiteY56" fmla="*/ 1771650 h 2032907"/>
                <a:gd name="connsiteX57" fmla="*/ 1749878 w 1758043"/>
                <a:gd name="connsiteY57" fmla="*/ 1787979 h 2032907"/>
                <a:gd name="connsiteX58" fmla="*/ 1755321 w 1758043"/>
                <a:gd name="connsiteY58" fmla="*/ 1807029 h 2032907"/>
                <a:gd name="connsiteX59" fmla="*/ 1758043 w 1758043"/>
                <a:gd name="connsiteY59" fmla="*/ 1826079 h 2032907"/>
                <a:gd name="connsiteX60" fmla="*/ 1752600 w 1758043"/>
                <a:gd name="connsiteY60" fmla="*/ 1850571 h 2032907"/>
                <a:gd name="connsiteX61" fmla="*/ 1736271 w 1758043"/>
                <a:gd name="connsiteY61" fmla="*/ 1883229 h 2032907"/>
                <a:gd name="connsiteX62" fmla="*/ 1703614 w 1758043"/>
                <a:gd name="connsiteY62" fmla="*/ 1918607 h 2032907"/>
                <a:gd name="connsiteX63" fmla="*/ 1662793 w 1758043"/>
                <a:gd name="connsiteY63" fmla="*/ 1945821 h 2032907"/>
                <a:gd name="connsiteX64" fmla="*/ 1616528 w 1758043"/>
                <a:gd name="connsiteY64" fmla="*/ 1962150 h 2032907"/>
                <a:gd name="connsiteX65" fmla="*/ 1526721 w 1758043"/>
                <a:gd name="connsiteY65" fmla="*/ 1983921 h 2032907"/>
                <a:gd name="connsiteX66" fmla="*/ 1431471 w 1758043"/>
                <a:gd name="connsiteY66" fmla="*/ 2002971 h 2032907"/>
                <a:gd name="connsiteX67" fmla="*/ 1325335 w 1758043"/>
                <a:gd name="connsiteY67" fmla="*/ 2016579 h 2032907"/>
                <a:gd name="connsiteX68" fmla="*/ 1216478 w 1758043"/>
                <a:gd name="connsiteY68" fmla="*/ 2027464 h 2032907"/>
                <a:gd name="connsiteX69" fmla="*/ 1039585 w 1758043"/>
                <a:gd name="connsiteY69" fmla="*/ 2032907 h 2032907"/>
                <a:gd name="connsiteX70" fmla="*/ 846364 w 1758043"/>
                <a:gd name="connsiteY70" fmla="*/ 2027464 h 2032907"/>
                <a:gd name="connsiteX71" fmla="*/ 680357 w 1758043"/>
                <a:gd name="connsiteY71" fmla="*/ 2016579 h 2032907"/>
                <a:gd name="connsiteX72" fmla="*/ 536121 w 1758043"/>
                <a:gd name="connsiteY72" fmla="*/ 1997529 h 2032907"/>
                <a:gd name="connsiteX73" fmla="*/ 400050 w 1758043"/>
                <a:gd name="connsiteY73" fmla="*/ 1959429 h 2032907"/>
                <a:gd name="connsiteX74" fmla="*/ 304800 w 1758043"/>
                <a:gd name="connsiteY74" fmla="*/ 1921329 h 2032907"/>
                <a:gd name="connsiteX75" fmla="*/ 261257 w 1758043"/>
                <a:gd name="connsiteY75" fmla="*/ 1888671 h 2032907"/>
                <a:gd name="connsiteX76" fmla="*/ 204107 w 1758043"/>
                <a:gd name="connsiteY76" fmla="*/ 1831521 h 2032907"/>
                <a:gd name="connsiteX77" fmla="*/ 166007 w 1758043"/>
                <a:gd name="connsiteY77" fmla="*/ 1777093 h 2032907"/>
                <a:gd name="connsiteX78" fmla="*/ 141514 w 1758043"/>
                <a:gd name="connsiteY78" fmla="*/ 1730829 h 2032907"/>
                <a:gd name="connsiteX79" fmla="*/ 130628 w 1758043"/>
                <a:gd name="connsiteY79" fmla="*/ 1690007 h 2032907"/>
                <a:gd name="connsiteX80" fmla="*/ 125185 w 1758043"/>
                <a:gd name="connsiteY80" fmla="*/ 1627414 h 2032907"/>
                <a:gd name="connsiteX81" fmla="*/ 133350 w 1758043"/>
                <a:gd name="connsiteY81" fmla="*/ 1412421 h 2032907"/>
                <a:gd name="connsiteX82" fmla="*/ 141514 w 1758043"/>
                <a:gd name="connsiteY82" fmla="*/ 922564 h 20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758043" h="2032907">
                  <a:moveTo>
                    <a:pt x="141514" y="922564"/>
                  </a:moveTo>
                  <a:lnTo>
                    <a:pt x="149678" y="321129"/>
                  </a:lnTo>
                  <a:lnTo>
                    <a:pt x="144235" y="280307"/>
                  </a:lnTo>
                  <a:lnTo>
                    <a:pt x="136071" y="247650"/>
                  </a:lnTo>
                  <a:lnTo>
                    <a:pt x="119743" y="204107"/>
                  </a:lnTo>
                  <a:lnTo>
                    <a:pt x="103414" y="171450"/>
                  </a:lnTo>
                  <a:lnTo>
                    <a:pt x="84364" y="141514"/>
                  </a:lnTo>
                  <a:lnTo>
                    <a:pt x="70757" y="122464"/>
                  </a:lnTo>
                  <a:lnTo>
                    <a:pt x="46264" y="97971"/>
                  </a:lnTo>
                  <a:lnTo>
                    <a:pt x="21771" y="70757"/>
                  </a:lnTo>
                  <a:lnTo>
                    <a:pt x="5443" y="46264"/>
                  </a:lnTo>
                  <a:lnTo>
                    <a:pt x="0" y="32657"/>
                  </a:lnTo>
                  <a:lnTo>
                    <a:pt x="0" y="24493"/>
                  </a:lnTo>
                  <a:lnTo>
                    <a:pt x="5443" y="13607"/>
                  </a:lnTo>
                  <a:lnTo>
                    <a:pt x="13607" y="5443"/>
                  </a:lnTo>
                  <a:lnTo>
                    <a:pt x="48985" y="0"/>
                  </a:lnTo>
                  <a:lnTo>
                    <a:pt x="92528" y="5443"/>
                  </a:lnTo>
                  <a:lnTo>
                    <a:pt x="157843" y="19050"/>
                  </a:lnTo>
                  <a:lnTo>
                    <a:pt x="198664" y="29936"/>
                  </a:lnTo>
                  <a:lnTo>
                    <a:pt x="258535" y="54429"/>
                  </a:lnTo>
                  <a:lnTo>
                    <a:pt x="321128" y="89807"/>
                  </a:lnTo>
                  <a:lnTo>
                    <a:pt x="381000" y="127907"/>
                  </a:lnTo>
                  <a:lnTo>
                    <a:pt x="438150" y="174171"/>
                  </a:lnTo>
                  <a:lnTo>
                    <a:pt x="457200" y="195943"/>
                  </a:lnTo>
                  <a:lnTo>
                    <a:pt x="468085" y="212271"/>
                  </a:lnTo>
                  <a:lnTo>
                    <a:pt x="473528" y="231321"/>
                  </a:lnTo>
                  <a:lnTo>
                    <a:pt x="476250" y="250371"/>
                  </a:lnTo>
                  <a:lnTo>
                    <a:pt x="470807" y="272143"/>
                  </a:lnTo>
                  <a:lnTo>
                    <a:pt x="462643" y="296636"/>
                  </a:lnTo>
                  <a:lnTo>
                    <a:pt x="440871" y="337457"/>
                  </a:lnTo>
                  <a:lnTo>
                    <a:pt x="424543" y="381000"/>
                  </a:lnTo>
                  <a:lnTo>
                    <a:pt x="410935" y="468086"/>
                  </a:lnTo>
                  <a:lnTo>
                    <a:pt x="397328" y="585107"/>
                  </a:lnTo>
                  <a:lnTo>
                    <a:pt x="386443" y="729343"/>
                  </a:lnTo>
                  <a:lnTo>
                    <a:pt x="372835" y="941614"/>
                  </a:lnTo>
                  <a:cubicBezTo>
                    <a:pt x="373742" y="996950"/>
                    <a:pt x="374650" y="1052285"/>
                    <a:pt x="375557" y="1107621"/>
                  </a:cubicBezTo>
                  <a:lnTo>
                    <a:pt x="364671" y="1347107"/>
                  </a:lnTo>
                  <a:lnTo>
                    <a:pt x="353785" y="1551214"/>
                  </a:lnTo>
                  <a:lnTo>
                    <a:pt x="353785" y="1586593"/>
                  </a:lnTo>
                  <a:lnTo>
                    <a:pt x="359228" y="1616529"/>
                  </a:lnTo>
                  <a:lnTo>
                    <a:pt x="370114" y="1649186"/>
                  </a:lnTo>
                  <a:lnTo>
                    <a:pt x="381000" y="1673679"/>
                  </a:lnTo>
                  <a:lnTo>
                    <a:pt x="394607" y="1695450"/>
                  </a:lnTo>
                  <a:lnTo>
                    <a:pt x="419100" y="1722664"/>
                  </a:lnTo>
                  <a:lnTo>
                    <a:pt x="435428" y="1736271"/>
                  </a:lnTo>
                  <a:lnTo>
                    <a:pt x="451757" y="1744436"/>
                  </a:lnTo>
                  <a:lnTo>
                    <a:pt x="495300" y="1758043"/>
                  </a:lnTo>
                  <a:lnTo>
                    <a:pt x="538843" y="1766207"/>
                  </a:lnTo>
                  <a:lnTo>
                    <a:pt x="604157" y="1777093"/>
                  </a:lnTo>
                  <a:lnTo>
                    <a:pt x="680357" y="1782536"/>
                  </a:lnTo>
                  <a:lnTo>
                    <a:pt x="810985" y="1785257"/>
                  </a:lnTo>
                  <a:lnTo>
                    <a:pt x="963385" y="1779814"/>
                  </a:lnTo>
                  <a:lnTo>
                    <a:pt x="1107621" y="1771650"/>
                  </a:lnTo>
                  <a:lnTo>
                    <a:pt x="1175657" y="1766207"/>
                  </a:lnTo>
                  <a:lnTo>
                    <a:pt x="1709057" y="1744436"/>
                  </a:lnTo>
                  <a:lnTo>
                    <a:pt x="1730828" y="1760764"/>
                  </a:lnTo>
                  <a:lnTo>
                    <a:pt x="1741714" y="1771650"/>
                  </a:lnTo>
                  <a:lnTo>
                    <a:pt x="1749878" y="1787979"/>
                  </a:lnTo>
                  <a:lnTo>
                    <a:pt x="1755321" y="1807029"/>
                  </a:lnTo>
                  <a:lnTo>
                    <a:pt x="1758043" y="1826079"/>
                  </a:lnTo>
                  <a:lnTo>
                    <a:pt x="1752600" y="1850571"/>
                  </a:lnTo>
                  <a:lnTo>
                    <a:pt x="1736271" y="1883229"/>
                  </a:lnTo>
                  <a:lnTo>
                    <a:pt x="1703614" y="1918607"/>
                  </a:lnTo>
                  <a:lnTo>
                    <a:pt x="1662793" y="1945821"/>
                  </a:lnTo>
                  <a:lnTo>
                    <a:pt x="1616528" y="1962150"/>
                  </a:lnTo>
                  <a:lnTo>
                    <a:pt x="1526721" y="1983921"/>
                  </a:lnTo>
                  <a:lnTo>
                    <a:pt x="1431471" y="2002971"/>
                  </a:lnTo>
                  <a:lnTo>
                    <a:pt x="1325335" y="2016579"/>
                  </a:lnTo>
                  <a:lnTo>
                    <a:pt x="1216478" y="2027464"/>
                  </a:lnTo>
                  <a:lnTo>
                    <a:pt x="1039585" y="2032907"/>
                  </a:lnTo>
                  <a:lnTo>
                    <a:pt x="846364" y="2027464"/>
                  </a:lnTo>
                  <a:lnTo>
                    <a:pt x="680357" y="2016579"/>
                  </a:lnTo>
                  <a:lnTo>
                    <a:pt x="536121" y="1997529"/>
                  </a:lnTo>
                  <a:lnTo>
                    <a:pt x="400050" y="1959429"/>
                  </a:lnTo>
                  <a:lnTo>
                    <a:pt x="304800" y="1921329"/>
                  </a:lnTo>
                  <a:lnTo>
                    <a:pt x="261257" y="1888671"/>
                  </a:lnTo>
                  <a:lnTo>
                    <a:pt x="204107" y="1831521"/>
                  </a:lnTo>
                  <a:lnTo>
                    <a:pt x="166007" y="1777093"/>
                  </a:lnTo>
                  <a:lnTo>
                    <a:pt x="141514" y="1730829"/>
                  </a:lnTo>
                  <a:lnTo>
                    <a:pt x="130628" y="1690007"/>
                  </a:lnTo>
                  <a:lnTo>
                    <a:pt x="125185" y="1627414"/>
                  </a:lnTo>
                  <a:lnTo>
                    <a:pt x="133350" y="1412421"/>
                  </a:lnTo>
                  <a:lnTo>
                    <a:pt x="141514" y="922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7">
              <a:extLst>
                <a:ext uri="{FF2B5EF4-FFF2-40B4-BE49-F238E27FC236}">
                  <a16:creationId xmlns:a16="http://schemas.microsoft.com/office/drawing/2014/main" id="{32F5AE7B-F304-45CE-ABA7-4C94B965A16F}"/>
                </a:ext>
              </a:extLst>
            </p:cNvPr>
            <p:cNvSpPr/>
            <p:nvPr/>
          </p:nvSpPr>
          <p:spPr>
            <a:xfrm>
              <a:off x="2868613" y="2674938"/>
              <a:ext cx="704850" cy="590550"/>
            </a:xfrm>
            <a:custGeom>
              <a:avLst/>
              <a:gdLst>
                <a:gd name="connsiteX0" fmla="*/ 447675 w 704850"/>
                <a:gd name="connsiteY0" fmla="*/ 221456 h 590550"/>
                <a:gd name="connsiteX1" fmla="*/ 366713 w 704850"/>
                <a:gd name="connsiteY1" fmla="*/ 150019 h 590550"/>
                <a:gd name="connsiteX2" fmla="*/ 273844 w 704850"/>
                <a:gd name="connsiteY2" fmla="*/ 76200 h 590550"/>
                <a:gd name="connsiteX3" fmla="*/ 150019 w 704850"/>
                <a:gd name="connsiteY3" fmla="*/ 0 h 590550"/>
                <a:gd name="connsiteX4" fmla="*/ 111919 w 704850"/>
                <a:gd name="connsiteY4" fmla="*/ 19050 h 590550"/>
                <a:gd name="connsiteX5" fmla="*/ 76200 w 704850"/>
                <a:gd name="connsiteY5" fmla="*/ 33337 h 590550"/>
                <a:gd name="connsiteX6" fmla="*/ 47625 w 704850"/>
                <a:gd name="connsiteY6" fmla="*/ 42862 h 590550"/>
                <a:gd name="connsiteX7" fmla="*/ 30957 w 704850"/>
                <a:gd name="connsiteY7" fmla="*/ 54769 h 590550"/>
                <a:gd name="connsiteX8" fmla="*/ 14288 w 704850"/>
                <a:gd name="connsiteY8" fmla="*/ 80962 h 590550"/>
                <a:gd name="connsiteX9" fmla="*/ 2382 w 704850"/>
                <a:gd name="connsiteY9" fmla="*/ 114300 h 590550"/>
                <a:gd name="connsiteX10" fmla="*/ 0 w 704850"/>
                <a:gd name="connsiteY10" fmla="*/ 150019 h 590550"/>
                <a:gd name="connsiteX11" fmla="*/ 4763 w 704850"/>
                <a:gd name="connsiteY11" fmla="*/ 190500 h 590550"/>
                <a:gd name="connsiteX12" fmla="*/ 14288 w 704850"/>
                <a:gd name="connsiteY12" fmla="*/ 216694 h 590550"/>
                <a:gd name="connsiteX13" fmla="*/ 30957 w 704850"/>
                <a:gd name="connsiteY13" fmla="*/ 235744 h 590550"/>
                <a:gd name="connsiteX14" fmla="*/ 52388 w 704850"/>
                <a:gd name="connsiteY14" fmla="*/ 250031 h 590550"/>
                <a:gd name="connsiteX15" fmla="*/ 80963 w 704850"/>
                <a:gd name="connsiteY15" fmla="*/ 261937 h 590550"/>
                <a:gd name="connsiteX16" fmla="*/ 102394 w 704850"/>
                <a:gd name="connsiteY16" fmla="*/ 266700 h 590550"/>
                <a:gd name="connsiteX17" fmla="*/ 145257 w 704850"/>
                <a:gd name="connsiteY17" fmla="*/ 285750 h 590550"/>
                <a:gd name="connsiteX18" fmla="*/ 240507 w 704850"/>
                <a:gd name="connsiteY18" fmla="*/ 338137 h 590550"/>
                <a:gd name="connsiteX19" fmla="*/ 381000 w 704850"/>
                <a:gd name="connsiteY19" fmla="*/ 426244 h 590550"/>
                <a:gd name="connsiteX20" fmla="*/ 445294 w 704850"/>
                <a:gd name="connsiteY20" fmla="*/ 466725 h 590550"/>
                <a:gd name="connsiteX21" fmla="*/ 564357 w 704850"/>
                <a:gd name="connsiteY21" fmla="*/ 545306 h 590550"/>
                <a:gd name="connsiteX22" fmla="*/ 623888 w 704850"/>
                <a:gd name="connsiteY22" fmla="*/ 581025 h 590550"/>
                <a:gd name="connsiteX23" fmla="*/ 640557 w 704850"/>
                <a:gd name="connsiteY23" fmla="*/ 590550 h 590550"/>
                <a:gd name="connsiteX24" fmla="*/ 704850 w 704850"/>
                <a:gd name="connsiteY24" fmla="*/ 488156 h 590550"/>
                <a:gd name="connsiteX25" fmla="*/ 640557 w 704850"/>
                <a:gd name="connsiteY25" fmla="*/ 409575 h 590550"/>
                <a:gd name="connsiteX26" fmla="*/ 569119 w 704850"/>
                <a:gd name="connsiteY26" fmla="*/ 330994 h 590550"/>
                <a:gd name="connsiteX27" fmla="*/ 485775 w 704850"/>
                <a:gd name="connsiteY27" fmla="*/ 254794 h 590550"/>
                <a:gd name="connsiteX28" fmla="*/ 447675 w 704850"/>
                <a:gd name="connsiteY28" fmla="*/ 22145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04850" h="590550">
                  <a:moveTo>
                    <a:pt x="447675" y="221456"/>
                  </a:moveTo>
                  <a:lnTo>
                    <a:pt x="366713" y="150019"/>
                  </a:lnTo>
                  <a:lnTo>
                    <a:pt x="273844" y="76200"/>
                  </a:lnTo>
                  <a:lnTo>
                    <a:pt x="150019" y="0"/>
                  </a:lnTo>
                  <a:lnTo>
                    <a:pt x="111919" y="19050"/>
                  </a:lnTo>
                  <a:lnTo>
                    <a:pt x="76200" y="33337"/>
                  </a:lnTo>
                  <a:lnTo>
                    <a:pt x="47625" y="42862"/>
                  </a:lnTo>
                  <a:lnTo>
                    <a:pt x="30957" y="54769"/>
                  </a:lnTo>
                  <a:lnTo>
                    <a:pt x="14288" y="80962"/>
                  </a:lnTo>
                  <a:lnTo>
                    <a:pt x="2382" y="114300"/>
                  </a:lnTo>
                  <a:lnTo>
                    <a:pt x="0" y="150019"/>
                  </a:lnTo>
                  <a:lnTo>
                    <a:pt x="4763" y="190500"/>
                  </a:lnTo>
                  <a:lnTo>
                    <a:pt x="14288" y="216694"/>
                  </a:lnTo>
                  <a:lnTo>
                    <a:pt x="30957" y="235744"/>
                  </a:lnTo>
                  <a:lnTo>
                    <a:pt x="52388" y="250031"/>
                  </a:lnTo>
                  <a:lnTo>
                    <a:pt x="80963" y="261937"/>
                  </a:lnTo>
                  <a:lnTo>
                    <a:pt x="102394" y="266700"/>
                  </a:lnTo>
                  <a:lnTo>
                    <a:pt x="145257" y="285750"/>
                  </a:lnTo>
                  <a:lnTo>
                    <a:pt x="240507" y="338137"/>
                  </a:lnTo>
                  <a:lnTo>
                    <a:pt x="381000" y="426244"/>
                  </a:lnTo>
                  <a:lnTo>
                    <a:pt x="445294" y="466725"/>
                  </a:lnTo>
                  <a:lnTo>
                    <a:pt x="564357" y="545306"/>
                  </a:lnTo>
                  <a:lnTo>
                    <a:pt x="623888" y="581025"/>
                  </a:lnTo>
                  <a:lnTo>
                    <a:pt x="640557" y="590550"/>
                  </a:lnTo>
                  <a:lnTo>
                    <a:pt x="704850" y="488156"/>
                  </a:lnTo>
                  <a:lnTo>
                    <a:pt x="640557" y="409575"/>
                  </a:lnTo>
                  <a:lnTo>
                    <a:pt x="569119" y="330994"/>
                  </a:lnTo>
                  <a:lnTo>
                    <a:pt x="485775" y="254794"/>
                  </a:lnTo>
                  <a:lnTo>
                    <a:pt x="4476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68">
              <a:extLst>
                <a:ext uri="{FF2B5EF4-FFF2-40B4-BE49-F238E27FC236}">
                  <a16:creationId xmlns:a16="http://schemas.microsoft.com/office/drawing/2014/main" id="{891B3FC9-B29C-4809-8456-1397FD7E31C9}"/>
                </a:ext>
              </a:extLst>
            </p:cNvPr>
            <p:cNvSpPr/>
            <p:nvPr/>
          </p:nvSpPr>
          <p:spPr>
            <a:xfrm>
              <a:off x="2852738" y="2214563"/>
              <a:ext cx="1470025" cy="1793875"/>
            </a:xfrm>
            <a:custGeom>
              <a:avLst/>
              <a:gdLst>
                <a:gd name="connsiteX0" fmla="*/ 790575 w 1469231"/>
                <a:gd name="connsiteY0" fmla="*/ 752475 h 1793081"/>
                <a:gd name="connsiteX1" fmla="*/ 857250 w 1469231"/>
                <a:gd name="connsiteY1" fmla="*/ 659606 h 1793081"/>
                <a:gd name="connsiteX2" fmla="*/ 895350 w 1469231"/>
                <a:gd name="connsiteY2" fmla="*/ 604837 h 1793081"/>
                <a:gd name="connsiteX3" fmla="*/ 938212 w 1469231"/>
                <a:gd name="connsiteY3" fmla="*/ 545306 h 1793081"/>
                <a:gd name="connsiteX4" fmla="*/ 1002506 w 1469231"/>
                <a:gd name="connsiteY4" fmla="*/ 457200 h 1793081"/>
                <a:gd name="connsiteX5" fmla="*/ 1052512 w 1469231"/>
                <a:gd name="connsiteY5" fmla="*/ 392906 h 1793081"/>
                <a:gd name="connsiteX6" fmla="*/ 1088231 w 1469231"/>
                <a:gd name="connsiteY6" fmla="*/ 342900 h 1793081"/>
                <a:gd name="connsiteX7" fmla="*/ 1107281 w 1469231"/>
                <a:gd name="connsiteY7" fmla="*/ 309562 h 1793081"/>
                <a:gd name="connsiteX8" fmla="*/ 1119187 w 1469231"/>
                <a:gd name="connsiteY8" fmla="*/ 278606 h 1793081"/>
                <a:gd name="connsiteX9" fmla="*/ 1126331 w 1469231"/>
                <a:gd name="connsiteY9" fmla="*/ 247650 h 1793081"/>
                <a:gd name="connsiteX10" fmla="*/ 1131093 w 1469231"/>
                <a:gd name="connsiteY10" fmla="*/ 219075 h 1793081"/>
                <a:gd name="connsiteX11" fmla="*/ 1133475 w 1469231"/>
                <a:gd name="connsiteY11" fmla="*/ 192881 h 1793081"/>
                <a:gd name="connsiteX12" fmla="*/ 1131093 w 1469231"/>
                <a:gd name="connsiteY12" fmla="*/ 166687 h 1793081"/>
                <a:gd name="connsiteX13" fmla="*/ 1123950 w 1469231"/>
                <a:gd name="connsiteY13" fmla="*/ 130968 h 1793081"/>
                <a:gd name="connsiteX14" fmla="*/ 1112043 w 1469231"/>
                <a:gd name="connsiteY14" fmla="*/ 102393 h 1793081"/>
                <a:gd name="connsiteX15" fmla="*/ 1100137 w 1469231"/>
                <a:gd name="connsiteY15" fmla="*/ 69056 h 1793081"/>
                <a:gd name="connsiteX16" fmla="*/ 1092993 w 1469231"/>
                <a:gd name="connsiteY16" fmla="*/ 38100 h 1793081"/>
                <a:gd name="connsiteX17" fmla="*/ 1092993 w 1469231"/>
                <a:gd name="connsiteY17" fmla="*/ 21431 h 1793081"/>
                <a:gd name="connsiteX18" fmla="*/ 1097756 w 1469231"/>
                <a:gd name="connsiteY18" fmla="*/ 9525 h 1793081"/>
                <a:gd name="connsiteX19" fmla="*/ 1104900 w 1469231"/>
                <a:gd name="connsiteY19" fmla="*/ 2381 h 1793081"/>
                <a:gd name="connsiteX20" fmla="*/ 1112043 w 1469231"/>
                <a:gd name="connsiteY20" fmla="*/ 0 h 1793081"/>
                <a:gd name="connsiteX21" fmla="*/ 1121568 w 1469231"/>
                <a:gd name="connsiteY21" fmla="*/ 0 h 1793081"/>
                <a:gd name="connsiteX22" fmla="*/ 1145381 w 1469231"/>
                <a:gd name="connsiteY22" fmla="*/ 7143 h 1793081"/>
                <a:gd name="connsiteX23" fmla="*/ 1178718 w 1469231"/>
                <a:gd name="connsiteY23" fmla="*/ 19050 h 1793081"/>
                <a:gd name="connsiteX24" fmla="*/ 1226343 w 1469231"/>
                <a:gd name="connsiteY24" fmla="*/ 47625 h 1793081"/>
                <a:gd name="connsiteX25" fmla="*/ 1281112 w 1469231"/>
                <a:gd name="connsiteY25" fmla="*/ 80962 h 1793081"/>
                <a:gd name="connsiteX26" fmla="*/ 1354931 w 1469231"/>
                <a:gd name="connsiteY26" fmla="*/ 135731 h 1793081"/>
                <a:gd name="connsiteX27" fmla="*/ 1393031 w 1469231"/>
                <a:gd name="connsiteY27" fmla="*/ 173831 h 1793081"/>
                <a:gd name="connsiteX28" fmla="*/ 1421606 w 1469231"/>
                <a:gd name="connsiteY28" fmla="*/ 202406 h 1793081"/>
                <a:gd name="connsiteX29" fmla="*/ 1445418 w 1469231"/>
                <a:gd name="connsiteY29" fmla="*/ 228600 h 1793081"/>
                <a:gd name="connsiteX30" fmla="*/ 1459706 w 1469231"/>
                <a:gd name="connsiteY30" fmla="*/ 252412 h 1793081"/>
                <a:gd name="connsiteX31" fmla="*/ 1466850 w 1469231"/>
                <a:gd name="connsiteY31" fmla="*/ 283368 h 1793081"/>
                <a:gd name="connsiteX32" fmla="*/ 1469231 w 1469231"/>
                <a:gd name="connsiteY32" fmla="*/ 307181 h 1793081"/>
                <a:gd name="connsiteX33" fmla="*/ 1466850 w 1469231"/>
                <a:gd name="connsiteY33" fmla="*/ 335756 h 1793081"/>
                <a:gd name="connsiteX34" fmla="*/ 1459706 w 1469231"/>
                <a:gd name="connsiteY34" fmla="*/ 357187 h 1793081"/>
                <a:gd name="connsiteX35" fmla="*/ 1443037 w 1469231"/>
                <a:gd name="connsiteY35" fmla="*/ 381000 h 1793081"/>
                <a:gd name="connsiteX36" fmla="*/ 1423987 w 1469231"/>
                <a:gd name="connsiteY36" fmla="*/ 400050 h 1793081"/>
                <a:gd name="connsiteX37" fmla="*/ 1393031 w 1469231"/>
                <a:gd name="connsiteY37" fmla="*/ 416718 h 1793081"/>
                <a:gd name="connsiteX38" fmla="*/ 1381125 w 1469231"/>
                <a:gd name="connsiteY38" fmla="*/ 419100 h 1793081"/>
                <a:gd name="connsiteX39" fmla="*/ 1347787 w 1469231"/>
                <a:gd name="connsiteY39" fmla="*/ 435768 h 1793081"/>
                <a:gd name="connsiteX40" fmla="*/ 1297781 w 1469231"/>
                <a:gd name="connsiteY40" fmla="*/ 471487 h 1793081"/>
                <a:gd name="connsiteX41" fmla="*/ 1252537 w 1469231"/>
                <a:gd name="connsiteY41" fmla="*/ 511968 h 1793081"/>
                <a:gd name="connsiteX42" fmla="*/ 1147762 w 1469231"/>
                <a:gd name="connsiteY42" fmla="*/ 623887 h 1793081"/>
                <a:gd name="connsiteX43" fmla="*/ 964406 w 1469231"/>
                <a:gd name="connsiteY43" fmla="*/ 831056 h 1793081"/>
                <a:gd name="connsiteX44" fmla="*/ 754856 w 1469231"/>
                <a:gd name="connsiteY44" fmla="*/ 1083468 h 1793081"/>
                <a:gd name="connsiteX45" fmla="*/ 583406 w 1469231"/>
                <a:gd name="connsiteY45" fmla="*/ 1300162 h 1793081"/>
                <a:gd name="connsiteX46" fmla="*/ 438150 w 1469231"/>
                <a:gd name="connsiteY46" fmla="*/ 1493043 h 1793081"/>
                <a:gd name="connsiteX47" fmla="*/ 311943 w 1469231"/>
                <a:gd name="connsiteY47" fmla="*/ 1659731 h 1793081"/>
                <a:gd name="connsiteX48" fmla="*/ 219075 w 1469231"/>
                <a:gd name="connsiteY48" fmla="*/ 1793081 h 1793081"/>
                <a:gd name="connsiteX49" fmla="*/ 0 w 1469231"/>
                <a:gd name="connsiteY49" fmla="*/ 1740693 h 1793081"/>
                <a:gd name="connsiteX50" fmla="*/ 26193 w 1469231"/>
                <a:gd name="connsiteY50" fmla="*/ 1724025 h 1793081"/>
                <a:gd name="connsiteX51" fmla="*/ 64293 w 1469231"/>
                <a:gd name="connsiteY51" fmla="*/ 1702593 h 1793081"/>
                <a:gd name="connsiteX52" fmla="*/ 102393 w 1469231"/>
                <a:gd name="connsiteY52" fmla="*/ 1676400 h 1793081"/>
                <a:gd name="connsiteX53" fmla="*/ 154781 w 1469231"/>
                <a:gd name="connsiteY53" fmla="*/ 1633537 h 1793081"/>
                <a:gd name="connsiteX54" fmla="*/ 209550 w 1469231"/>
                <a:gd name="connsiteY54" fmla="*/ 1578768 h 1793081"/>
                <a:gd name="connsiteX55" fmla="*/ 245268 w 1469231"/>
                <a:gd name="connsiteY55" fmla="*/ 1533525 h 1793081"/>
                <a:gd name="connsiteX56" fmla="*/ 276225 w 1469231"/>
                <a:gd name="connsiteY56" fmla="*/ 1488281 h 1793081"/>
                <a:gd name="connsiteX57" fmla="*/ 342900 w 1469231"/>
                <a:gd name="connsiteY57" fmla="*/ 1395412 h 1793081"/>
                <a:gd name="connsiteX58" fmla="*/ 452437 w 1469231"/>
                <a:gd name="connsiteY58" fmla="*/ 1235868 h 1793081"/>
                <a:gd name="connsiteX59" fmla="*/ 561975 w 1469231"/>
                <a:gd name="connsiteY59" fmla="*/ 1069181 h 1793081"/>
                <a:gd name="connsiteX60" fmla="*/ 602456 w 1469231"/>
                <a:gd name="connsiteY60" fmla="*/ 1002506 h 1793081"/>
                <a:gd name="connsiteX61" fmla="*/ 678656 w 1469231"/>
                <a:gd name="connsiteY61" fmla="*/ 916781 h 1793081"/>
                <a:gd name="connsiteX62" fmla="*/ 790575 w 1469231"/>
                <a:gd name="connsiteY62" fmla="*/ 752475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9231" h="1793081">
                  <a:moveTo>
                    <a:pt x="790575" y="752475"/>
                  </a:moveTo>
                  <a:lnTo>
                    <a:pt x="857250" y="659606"/>
                  </a:lnTo>
                  <a:lnTo>
                    <a:pt x="895350" y="604837"/>
                  </a:lnTo>
                  <a:lnTo>
                    <a:pt x="938212" y="545306"/>
                  </a:lnTo>
                  <a:lnTo>
                    <a:pt x="1002506" y="457200"/>
                  </a:lnTo>
                  <a:lnTo>
                    <a:pt x="1052512" y="392906"/>
                  </a:lnTo>
                  <a:lnTo>
                    <a:pt x="1088231" y="342900"/>
                  </a:lnTo>
                  <a:lnTo>
                    <a:pt x="1107281" y="309562"/>
                  </a:lnTo>
                  <a:lnTo>
                    <a:pt x="1119187" y="278606"/>
                  </a:lnTo>
                  <a:lnTo>
                    <a:pt x="1126331" y="247650"/>
                  </a:lnTo>
                  <a:lnTo>
                    <a:pt x="1131093" y="219075"/>
                  </a:lnTo>
                  <a:lnTo>
                    <a:pt x="1133475" y="192881"/>
                  </a:lnTo>
                  <a:lnTo>
                    <a:pt x="1131093" y="166687"/>
                  </a:lnTo>
                  <a:lnTo>
                    <a:pt x="1123950" y="130968"/>
                  </a:lnTo>
                  <a:lnTo>
                    <a:pt x="1112043" y="102393"/>
                  </a:lnTo>
                  <a:lnTo>
                    <a:pt x="1100137" y="69056"/>
                  </a:lnTo>
                  <a:lnTo>
                    <a:pt x="1092993" y="38100"/>
                  </a:lnTo>
                  <a:lnTo>
                    <a:pt x="1092993" y="21431"/>
                  </a:lnTo>
                  <a:lnTo>
                    <a:pt x="1097756" y="9525"/>
                  </a:lnTo>
                  <a:lnTo>
                    <a:pt x="1104900" y="2381"/>
                  </a:lnTo>
                  <a:lnTo>
                    <a:pt x="1112043" y="0"/>
                  </a:lnTo>
                  <a:lnTo>
                    <a:pt x="1121568" y="0"/>
                  </a:lnTo>
                  <a:lnTo>
                    <a:pt x="1145381" y="7143"/>
                  </a:lnTo>
                  <a:lnTo>
                    <a:pt x="1178718" y="19050"/>
                  </a:lnTo>
                  <a:lnTo>
                    <a:pt x="1226343" y="47625"/>
                  </a:lnTo>
                  <a:lnTo>
                    <a:pt x="1281112" y="80962"/>
                  </a:lnTo>
                  <a:lnTo>
                    <a:pt x="1354931" y="135731"/>
                  </a:lnTo>
                  <a:lnTo>
                    <a:pt x="1393031" y="173831"/>
                  </a:lnTo>
                  <a:lnTo>
                    <a:pt x="1421606" y="202406"/>
                  </a:lnTo>
                  <a:lnTo>
                    <a:pt x="1445418" y="228600"/>
                  </a:lnTo>
                  <a:lnTo>
                    <a:pt x="1459706" y="252412"/>
                  </a:lnTo>
                  <a:lnTo>
                    <a:pt x="1466850" y="283368"/>
                  </a:lnTo>
                  <a:lnTo>
                    <a:pt x="1469231" y="307181"/>
                  </a:lnTo>
                  <a:lnTo>
                    <a:pt x="1466850" y="335756"/>
                  </a:lnTo>
                  <a:lnTo>
                    <a:pt x="1459706" y="357187"/>
                  </a:lnTo>
                  <a:lnTo>
                    <a:pt x="1443037" y="381000"/>
                  </a:lnTo>
                  <a:lnTo>
                    <a:pt x="1423987" y="400050"/>
                  </a:lnTo>
                  <a:lnTo>
                    <a:pt x="1393031" y="416718"/>
                  </a:lnTo>
                  <a:lnTo>
                    <a:pt x="1381125" y="419100"/>
                  </a:lnTo>
                  <a:lnTo>
                    <a:pt x="1347787" y="435768"/>
                  </a:lnTo>
                  <a:lnTo>
                    <a:pt x="1297781" y="471487"/>
                  </a:lnTo>
                  <a:lnTo>
                    <a:pt x="1252537" y="511968"/>
                  </a:lnTo>
                  <a:lnTo>
                    <a:pt x="1147762" y="623887"/>
                  </a:lnTo>
                  <a:lnTo>
                    <a:pt x="964406" y="831056"/>
                  </a:lnTo>
                  <a:lnTo>
                    <a:pt x="754856" y="1083468"/>
                  </a:lnTo>
                  <a:lnTo>
                    <a:pt x="583406" y="1300162"/>
                  </a:lnTo>
                  <a:lnTo>
                    <a:pt x="438150" y="1493043"/>
                  </a:lnTo>
                  <a:lnTo>
                    <a:pt x="311943" y="1659731"/>
                  </a:lnTo>
                  <a:lnTo>
                    <a:pt x="219075" y="1793081"/>
                  </a:lnTo>
                  <a:lnTo>
                    <a:pt x="0" y="1740693"/>
                  </a:lnTo>
                  <a:lnTo>
                    <a:pt x="26193" y="1724025"/>
                  </a:lnTo>
                  <a:lnTo>
                    <a:pt x="64293" y="1702593"/>
                  </a:lnTo>
                  <a:lnTo>
                    <a:pt x="102393" y="1676400"/>
                  </a:lnTo>
                  <a:lnTo>
                    <a:pt x="154781" y="1633537"/>
                  </a:lnTo>
                  <a:lnTo>
                    <a:pt x="209550" y="1578768"/>
                  </a:lnTo>
                  <a:lnTo>
                    <a:pt x="245268" y="1533525"/>
                  </a:lnTo>
                  <a:lnTo>
                    <a:pt x="276225" y="1488281"/>
                  </a:lnTo>
                  <a:lnTo>
                    <a:pt x="342900" y="1395412"/>
                  </a:lnTo>
                  <a:lnTo>
                    <a:pt x="452437" y="1235868"/>
                  </a:lnTo>
                  <a:lnTo>
                    <a:pt x="561975" y="1069181"/>
                  </a:lnTo>
                  <a:lnTo>
                    <a:pt x="602456" y="1002506"/>
                  </a:lnTo>
                  <a:lnTo>
                    <a:pt x="678656" y="916781"/>
                  </a:lnTo>
                  <a:lnTo>
                    <a:pt x="790575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69">
              <a:extLst>
                <a:ext uri="{FF2B5EF4-FFF2-40B4-BE49-F238E27FC236}">
                  <a16:creationId xmlns:a16="http://schemas.microsoft.com/office/drawing/2014/main" id="{C670F1E1-13C5-4FE7-AEC3-16A98934B9C4}"/>
                </a:ext>
              </a:extLst>
            </p:cNvPr>
            <p:cNvSpPr/>
            <p:nvPr/>
          </p:nvSpPr>
          <p:spPr>
            <a:xfrm>
              <a:off x="2817813" y="3722688"/>
              <a:ext cx="1387475" cy="508000"/>
            </a:xfrm>
            <a:custGeom>
              <a:avLst/>
              <a:gdLst>
                <a:gd name="connsiteX0" fmla="*/ 650081 w 1388269"/>
                <a:gd name="connsiteY0" fmla="*/ 159544 h 509587"/>
                <a:gd name="connsiteX1" fmla="*/ 426244 w 1388269"/>
                <a:gd name="connsiteY1" fmla="*/ 200025 h 509587"/>
                <a:gd name="connsiteX2" fmla="*/ 333375 w 1388269"/>
                <a:gd name="connsiteY2" fmla="*/ 214312 h 509587"/>
                <a:gd name="connsiteX3" fmla="*/ 288131 w 1388269"/>
                <a:gd name="connsiteY3" fmla="*/ 219075 h 509587"/>
                <a:gd name="connsiteX4" fmla="*/ 90487 w 1388269"/>
                <a:gd name="connsiteY4" fmla="*/ 202406 h 509587"/>
                <a:gd name="connsiteX5" fmla="*/ 35719 w 1388269"/>
                <a:gd name="connsiteY5" fmla="*/ 230981 h 509587"/>
                <a:gd name="connsiteX6" fmla="*/ 19050 w 1388269"/>
                <a:gd name="connsiteY6" fmla="*/ 242887 h 509587"/>
                <a:gd name="connsiteX7" fmla="*/ 7144 w 1388269"/>
                <a:gd name="connsiteY7" fmla="*/ 259556 h 509587"/>
                <a:gd name="connsiteX8" fmla="*/ 0 w 1388269"/>
                <a:gd name="connsiteY8" fmla="*/ 280987 h 509587"/>
                <a:gd name="connsiteX9" fmla="*/ 0 w 1388269"/>
                <a:gd name="connsiteY9" fmla="*/ 302419 h 509587"/>
                <a:gd name="connsiteX10" fmla="*/ 2381 w 1388269"/>
                <a:gd name="connsiteY10" fmla="*/ 333375 h 509587"/>
                <a:gd name="connsiteX11" fmla="*/ 14287 w 1388269"/>
                <a:gd name="connsiteY11" fmla="*/ 369094 h 509587"/>
                <a:gd name="connsiteX12" fmla="*/ 28575 w 1388269"/>
                <a:gd name="connsiteY12" fmla="*/ 400050 h 509587"/>
                <a:gd name="connsiteX13" fmla="*/ 50006 w 1388269"/>
                <a:gd name="connsiteY13" fmla="*/ 433387 h 509587"/>
                <a:gd name="connsiteX14" fmla="*/ 80962 w 1388269"/>
                <a:gd name="connsiteY14" fmla="*/ 471487 h 509587"/>
                <a:gd name="connsiteX15" fmla="*/ 104775 w 1388269"/>
                <a:gd name="connsiteY15" fmla="*/ 495300 h 509587"/>
                <a:gd name="connsiteX16" fmla="*/ 121444 w 1388269"/>
                <a:gd name="connsiteY16" fmla="*/ 507206 h 509587"/>
                <a:gd name="connsiteX17" fmla="*/ 130969 w 1388269"/>
                <a:gd name="connsiteY17" fmla="*/ 509587 h 509587"/>
                <a:gd name="connsiteX18" fmla="*/ 142875 w 1388269"/>
                <a:gd name="connsiteY18" fmla="*/ 509587 h 509587"/>
                <a:gd name="connsiteX19" fmla="*/ 197644 w 1388269"/>
                <a:gd name="connsiteY19" fmla="*/ 492919 h 509587"/>
                <a:gd name="connsiteX20" fmla="*/ 288131 w 1388269"/>
                <a:gd name="connsiteY20" fmla="*/ 459581 h 509587"/>
                <a:gd name="connsiteX21" fmla="*/ 371475 w 1388269"/>
                <a:gd name="connsiteY21" fmla="*/ 421481 h 509587"/>
                <a:gd name="connsiteX22" fmla="*/ 526256 w 1388269"/>
                <a:gd name="connsiteY22" fmla="*/ 376237 h 509587"/>
                <a:gd name="connsiteX23" fmla="*/ 707231 w 1388269"/>
                <a:gd name="connsiteY23" fmla="*/ 335756 h 509587"/>
                <a:gd name="connsiteX24" fmla="*/ 869156 w 1388269"/>
                <a:gd name="connsiteY24" fmla="*/ 290512 h 509587"/>
                <a:gd name="connsiteX25" fmla="*/ 1019175 w 1388269"/>
                <a:gd name="connsiteY25" fmla="*/ 238125 h 509587"/>
                <a:gd name="connsiteX26" fmla="*/ 1183481 w 1388269"/>
                <a:gd name="connsiteY26" fmla="*/ 176212 h 509587"/>
                <a:gd name="connsiteX27" fmla="*/ 1388269 w 1388269"/>
                <a:gd name="connsiteY27" fmla="*/ 104775 h 509587"/>
                <a:gd name="connsiteX28" fmla="*/ 1331119 w 1388269"/>
                <a:gd name="connsiteY28" fmla="*/ 0 h 509587"/>
                <a:gd name="connsiteX29" fmla="*/ 1150144 w 1388269"/>
                <a:gd name="connsiteY29" fmla="*/ 47625 h 509587"/>
                <a:gd name="connsiteX30" fmla="*/ 1004887 w 1388269"/>
                <a:gd name="connsiteY30" fmla="*/ 83344 h 509587"/>
                <a:gd name="connsiteX31" fmla="*/ 854869 w 1388269"/>
                <a:gd name="connsiteY31" fmla="*/ 116681 h 509587"/>
                <a:gd name="connsiteX32" fmla="*/ 731044 w 1388269"/>
                <a:gd name="connsiteY32" fmla="*/ 142875 h 509587"/>
                <a:gd name="connsiteX33" fmla="*/ 650081 w 1388269"/>
                <a:gd name="connsiteY33" fmla="*/ 159544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8269" h="509587">
                  <a:moveTo>
                    <a:pt x="650081" y="159544"/>
                  </a:moveTo>
                  <a:lnTo>
                    <a:pt x="426244" y="200025"/>
                  </a:lnTo>
                  <a:lnTo>
                    <a:pt x="333375" y="214312"/>
                  </a:lnTo>
                  <a:lnTo>
                    <a:pt x="288131" y="219075"/>
                  </a:lnTo>
                  <a:lnTo>
                    <a:pt x="90487" y="202406"/>
                  </a:lnTo>
                  <a:lnTo>
                    <a:pt x="35719" y="230981"/>
                  </a:lnTo>
                  <a:lnTo>
                    <a:pt x="19050" y="242887"/>
                  </a:lnTo>
                  <a:lnTo>
                    <a:pt x="7144" y="259556"/>
                  </a:lnTo>
                  <a:lnTo>
                    <a:pt x="0" y="280987"/>
                  </a:lnTo>
                  <a:lnTo>
                    <a:pt x="0" y="302419"/>
                  </a:lnTo>
                  <a:lnTo>
                    <a:pt x="2381" y="333375"/>
                  </a:lnTo>
                  <a:lnTo>
                    <a:pt x="14287" y="369094"/>
                  </a:lnTo>
                  <a:lnTo>
                    <a:pt x="28575" y="400050"/>
                  </a:lnTo>
                  <a:lnTo>
                    <a:pt x="50006" y="433387"/>
                  </a:lnTo>
                  <a:lnTo>
                    <a:pt x="80962" y="471487"/>
                  </a:lnTo>
                  <a:lnTo>
                    <a:pt x="104775" y="495300"/>
                  </a:lnTo>
                  <a:lnTo>
                    <a:pt x="121444" y="507206"/>
                  </a:lnTo>
                  <a:lnTo>
                    <a:pt x="130969" y="509587"/>
                  </a:lnTo>
                  <a:lnTo>
                    <a:pt x="142875" y="509587"/>
                  </a:lnTo>
                  <a:lnTo>
                    <a:pt x="197644" y="492919"/>
                  </a:lnTo>
                  <a:lnTo>
                    <a:pt x="288131" y="459581"/>
                  </a:lnTo>
                  <a:lnTo>
                    <a:pt x="371475" y="421481"/>
                  </a:lnTo>
                  <a:lnTo>
                    <a:pt x="526256" y="376237"/>
                  </a:lnTo>
                  <a:lnTo>
                    <a:pt x="707231" y="335756"/>
                  </a:lnTo>
                  <a:lnTo>
                    <a:pt x="869156" y="290512"/>
                  </a:lnTo>
                  <a:lnTo>
                    <a:pt x="1019175" y="238125"/>
                  </a:lnTo>
                  <a:lnTo>
                    <a:pt x="1183481" y="176212"/>
                  </a:lnTo>
                  <a:lnTo>
                    <a:pt x="1388269" y="104775"/>
                  </a:lnTo>
                  <a:lnTo>
                    <a:pt x="1331119" y="0"/>
                  </a:lnTo>
                  <a:lnTo>
                    <a:pt x="1150144" y="47625"/>
                  </a:lnTo>
                  <a:lnTo>
                    <a:pt x="1004887" y="83344"/>
                  </a:lnTo>
                  <a:lnTo>
                    <a:pt x="854869" y="116681"/>
                  </a:lnTo>
                  <a:lnTo>
                    <a:pt x="731044" y="142875"/>
                  </a:lnTo>
                  <a:lnTo>
                    <a:pt x="650081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0">
              <a:extLst>
                <a:ext uri="{FF2B5EF4-FFF2-40B4-BE49-F238E27FC236}">
                  <a16:creationId xmlns:a16="http://schemas.microsoft.com/office/drawing/2014/main" id="{6AD1E307-1ACC-4987-A1C4-7BD67D8D2234}"/>
                </a:ext>
              </a:extLst>
            </p:cNvPr>
            <p:cNvSpPr/>
            <p:nvPr/>
          </p:nvSpPr>
          <p:spPr>
            <a:xfrm>
              <a:off x="3906838" y="3325813"/>
              <a:ext cx="412750" cy="688975"/>
            </a:xfrm>
            <a:custGeom>
              <a:avLst/>
              <a:gdLst>
                <a:gd name="connsiteX0" fmla="*/ 78582 w 411957"/>
                <a:gd name="connsiteY0" fmla="*/ 214313 h 688182"/>
                <a:gd name="connsiteX1" fmla="*/ 26194 w 411957"/>
                <a:gd name="connsiteY1" fmla="*/ 90488 h 688182"/>
                <a:gd name="connsiteX2" fmla="*/ 2382 w 411957"/>
                <a:gd name="connsiteY2" fmla="*/ 38100 h 688182"/>
                <a:gd name="connsiteX3" fmla="*/ 0 w 411957"/>
                <a:gd name="connsiteY3" fmla="*/ 16669 h 688182"/>
                <a:gd name="connsiteX4" fmla="*/ 0 w 411957"/>
                <a:gd name="connsiteY4" fmla="*/ 4763 h 688182"/>
                <a:gd name="connsiteX5" fmla="*/ 7144 w 411957"/>
                <a:gd name="connsiteY5" fmla="*/ 0 h 688182"/>
                <a:gd name="connsiteX6" fmla="*/ 26194 w 411957"/>
                <a:gd name="connsiteY6" fmla="*/ 0 h 688182"/>
                <a:gd name="connsiteX7" fmla="*/ 66675 w 411957"/>
                <a:gd name="connsiteY7" fmla="*/ 19050 h 688182"/>
                <a:gd name="connsiteX8" fmla="*/ 133350 w 411957"/>
                <a:gd name="connsiteY8" fmla="*/ 66675 h 688182"/>
                <a:gd name="connsiteX9" fmla="*/ 228600 w 411957"/>
                <a:gd name="connsiteY9" fmla="*/ 142875 h 688182"/>
                <a:gd name="connsiteX10" fmla="*/ 304800 w 411957"/>
                <a:gd name="connsiteY10" fmla="*/ 211932 h 688182"/>
                <a:gd name="connsiteX11" fmla="*/ 350044 w 411957"/>
                <a:gd name="connsiteY11" fmla="*/ 261938 h 688182"/>
                <a:gd name="connsiteX12" fmla="*/ 376238 w 411957"/>
                <a:gd name="connsiteY12" fmla="*/ 302419 h 688182"/>
                <a:gd name="connsiteX13" fmla="*/ 388144 w 411957"/>
                <a:gd name="connsiteY13" fmla="*/ 328613 h 688182"/>
                <a:gd name="connsiteX14" fmla="*/ 402432 w 411957"/>
                <a:gd name="connsiteY14" fmla="*/ 378619 h 688182"/>
                <a:gd name="connsiteX15" fmla="*/ 411957 w 411957"/>
                <a:gd name="connsiteY15" fmla="*/ 438150 h 688182"/>
                <a:gd name="connsiteX16" fmla="*/ 411957 w 411957"/>
                <a:gd name="connsiteY16" fmla="*/ 502444 h 688182"/>
                <a:gd name="connsiteX17" fmla="*/ 411957 w 411957"/>
                <a:gd name="connsiteY17" fmla="*/ 566738 h 688182"/>
                <a:gd name="connsiteX18" fmla="*/ 402432 w 411957"/>
                <a:gd name="connsiteY18" fmla="*/ 616744 h 688182"/>
                <a:gd name="connsiteX19" fmla="*/ 388144 w 411957"/>
                <a:gd name="connsiteY19" fmla="*/ 659607 h 688182"/>
                <a:gd name="connsiteX20" fmla="*/ 373857 w 411957"/>
                <a:gd name="connsiteY20" fmla="*/ 676275 h 688182"/>
                <a:gd name="connsiteX21" fmla="*/ 357188 w 411957"/>
                <a:gd name="connsiteY21" fmla="*/ 685800 h 688182"/>
                <a:gd name="connsiteX22" fmla="*/ 338138 w 411957"/>
                <a:gd name="connsiteY22" fmla="*/ 688182 h 688182"/>
                <a:gd name="connsiteX23" fmla="*/ 319088 w 411957"/>
                <a:gd name="connsiteY23" fmla="*/ 683419 h 688182"/>
                <a:gd name="connsiteX24" fmla="*/ 290513 w 411957"/>
                <a:gd name="connsiteY24" fmla="*/ 659607 h 688182"/>
                <a:gd name="connsiteX25" fmla="*/ 257175 w 411957"/>
                <a:gd name="connsiteY25" fmla="*/ 619125 h 688182"/>
                <a:gd name="connsiteX26" fmla="*/ 228600 w 411957"/>
                <a:gd name="connsiteY26" fmla="*/ 566738 h 688182"/>
                <a:gd name="connsiteX27" fmla="*/ 145257 w 411957"/>
                <a:gd name="connsiteY27" fmla="*/ 361950 h 688182"/>
                <a:gd name="connsiteX28" fmla="*/ 78582 w 411957"/>
                <a:gd name="connsiteY28" fmla="*/ 214313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1957" h="688182">
                  <a:moveTo>
                    <a:pt x="78582" y="214313"/>
                  </a:moveTo>
                  <a:lnTo>
                    <a:pt x="26194" y="90488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0" y="4763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6675" y="19050"/>
                  </a:lnTo>
                  <a:lnTo>
                    <a:pt x="133350" y="66675"/>
                  </a:lnTo>
                  <a:lnTo>
                    <a:pt x="228600" y="142875"/>
                  </a:lnTo>
                  <a:lnTo>
                    <a:pt x="304800" y="211932"/>
                  </a:lnTo>
                  <a:lnTo>
                    <a:pt x="350044" y="261938"/>
                  </a:lnTo>
                  <a:lnTo>
                    <a:pt x="376238" y="302419"/>
                  </a:lnTo>
                  <a:lnTo>
                    <a:pt x="388144" y="328613"/>
                  </a:lnTo>
                  <a:lnTo>
                    <a:pt x="402432" y="378619"/>
                  </a:lnTo>
                  <a:lnTo>
                    <a:pt x="411957" y="438150"/>
                  </a:lnTo>
                  <a:lnTo>
                    <a:pt x="411957" y="502444"/>
                  </a:lnTo>
                  <a:lnTo>
                    <a:pt x="411957" y="566738"/>
                  </a:lnTo>
                  <a:lnTo>
                    <a:pt x="402432" y="616744"/>
                  </a:lnTo>
                  <a:lnTo>
                    <a:pt x="388144" y="659607"/>
                  </a:lnTo>
                  <a:lnTo>
                    <a:pt x="373857" y="676275"/>
                  </a:lnTo>
                  <a:lnTo>
                    <a:pt x="357188" y="685800"/>
                  </a:lnTo>
                  <a:lnTo>
                    <a:pt x="338138" y="688182"/>
                  </a:lnTo>
                  <a:lnTo>
                    <a:pt x="319088" y="683419"/>
                  </a:lnTo>
                  <a:lnTo>
                    <a:pt x="290513" y="659607"/>
                  </a:lnTo>
                  <a:lnTo>
                    <a:pt x="257175" y="619125"/>
                  </a:lnTo>
                  <a:lnTo>
                    <a:pt x="228600" y="566738"/>
                  </a:lnTo>
                  <a:lnTo>
                    <a:pt x="145257" y="361950"/>
                  </a:lnTo>
                  <a:lnTo>
                    <a:pt x="7858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3">
              <a:extLst>
                <a:ext uri="{FF2B5EF4-FFF2-40B4-BE49-F238E27FC236}">
                  <a16:creationId xmlns:a16="http://schemas.microsoft.com/office/drawing/2014/main" id="{6154377D-9D15-4F99-9F3F-00760F954F83}"/>
                </a:ext>
              </a:extLst>
            </p:cNvPr>
            <p:cNvSpPr/>
            <p:nvPr/>
          </p:nvSpPr>
          <p:spPr>
            <a:xfrm>
              <a:off x="3471863" y="3976688"/>
              <a:ext cx="317500" cy="2022475"/>
            </a:xfrm>
            <a:custGeom>
              <a:avLst/>
              <a:gdLst>
                <a:gd name="connsiteX0" fmla="*/ 79283 w 317133"/>
                <a:gd name="connsiteY0" fmla="*/ 531197 h 2021722"/>
                <a:gd name="connsiteX1" fmla="*/ 87211 w 317133"/>
                <a:gd name="connsiteY1" fmla="*/ 354132 h 2021722"/>
                <a:gd name="connsiteX2" fmla="*/ 87211 w 317133"/>
                <a:gd name="connsiteY2" fmla="*/ 256349 h 2021722"/>
                <a:gd name="connsiteX3" fmla="*/ 79283 w 317133"/>
                <a:gd name="connsiteY3" fmla="*/ 153281 h 2021722"/>
                <a:gd name="connsiteX4" fmla="*/ 73997 w 317133"/>
                <a:gd name="connsiteY4" fmla="*/ 116282 h 2021722"/>
                <a:gd name="connsiteX5" fmla="*/ 44927 w 317133"/>
                <a:gd name="connsiteY5" fmla="*/ 21142 h 2021722"/>
                <a:gd name="connsiteX6" fmla="*/ 169137 w 317133"/>
                <a:gd name="connsiteY6" fmla="*/ 0 h 2021722"/>
                <a:gd name="connsiteX7" fmla="*/ 243135 w 317133"/>
                <a:gd name="connsiteY7" fmla="*/ 42284 h 2021722"/>
                <a:gd name="connsiteX8" fmla="*/ 269563 w 317133"/>
                <a:gd name="connsiteY8" fmla="*/ 60784 h 2021722"/>
                <a:gd name="connsiteX9" fmla="*/ 288062 w 317133"/>
                <a:gd name="connsiteY9" fmla="*/ 84569 h 2021722"/>
                <a:gd name="connsiteX10" fmla="*/ 301276 w 317133"/>
                <a:gd name="connsiteY10" fmla="*/ 108353 h 2021722"/>
                <a:gd name="connsiteX11" fmla="*/ 311847 w 317133"/>
                <a:gd name="connsiteY11" fmla="*/ 137424 h 2021722"/>
                <a:gd name="connsiteX12" fmla="*/ 317133 w 317133"/>
                <a:gd name="connsiteY12" fmla="*/ 171780 h 2021722"/>
                <a:gd name="connsiteX13" fmla="*/ 317133 w 317133"/>
                <a:gd name="connsiteY13" fmla="*/ 224636 h 2021722"/>
                <a:gd name="connsiteX14" fmla="*/ 309204 w 317133"/>
                <a:gd name="connsiteY14" fmla="*/ 317133 h 2021722"/>
                <a:gd name="connsiteX15" fmla="*/ 301276 w 317133"/>
                <a:gd name="connsiteY15" fmla="*/ 380559 h 2021722"/>
                <a:gd name="connsiteX16" fmla="*/ 293348 w 317133"/>
                <a:gd name="connsiteY16" fmla="*/ 488913 h 2021722"/>
                <a:gd name="connsiteX17" fmla="*/ 290705 w 317133"/>
                <a:gd name="connsiteY17" fmla="*/ 655408 h 2021722"/>
                <a:gd name="connsiteX18" fmla="*/ 290705 w 317133"/>
                <a:gd name="connsiteY18" fmla="*/ 924971 h 2021722"/>
                <a:gd name="connsiteX19" fmla="*/ 295991 w 317133"/>
                <a:gd name="connsiteY19" fmla="*/ 1194534 h 2021722"/>
                <a:gd name="connsiteX20" fmla="*/ 295991 w 317133"/>
                <a:gd name="connsiteY20" fmla="*/ 1329315 h 2021722"/>
                <a:gd name="connsiteX21" fmla="*/ 303919 w 317133"/>
                <a:gd name="connsiteY21" fmla="*/ 1503738 h 2021722"/>
                <a:gd name="connsiteX22" fmla="*/ 311847 w 317133"/>
                <a:gd name="connsiteY22" fmla="*/ 1667590 h 2021722"/>
                <a:gd name="connsiteX23" fmla="*/ 311847 w 317133"/>
                <a:gd name="connsiteY23" fmla="*/ 1712518 h 2021722"/>
                <a:gd name="connsiteX24" fmla="*/ 309204 w 317133"/>
                <a:gd name="connsiteY24" fmla="*/ 1773301 h 2021722"/>
                <a:gd name="connsiteX25" fmla="*/ 303919 w 317133"/>
                <a:gd name="connsiteY25" fmla="*/ 1852585 h 2021722"/>
                <a:gd name="connsiteX26" fmla="*/ 288062 w 317133"/>
                <a:gd name="connsiteY26" fmla="*/ 1913369 h 2021722"/>
                <a:gd name="connsiteX27" fmla="*/ 269563 w 317133"/>
                <a:gd name="connsiteY27" fmla="*/ 1960938 h 2021722"/>
                <a:gd name="connsiteX28" fmla="*/ 243135 w 317133"/>
                <a:gd name="connsiteY28" fmla="*/ 2000580 h 2021722"/>
                <a:gd name="connsiteX29" fmla="*/ 229921 w 317133"/>
                <a:gd name="connsiteY29" fmla="*/ 2011151 h 2021722"/>
                <a:gd name="connsiteX30" fmla="*/ 206136 w 317133"/>
                <a:gd name="connsiteY30" fmla="*/ 2021722 h 2021722"/>
                <a:gd name="connsiteX31" fmla="*/ 190280 w 317133"/>
                <a:gd name="connsiteY31" fmla="*/ 2021722 h 2021722"/>
                <a:gd name="connsiteX32" fmla="*/ 147995 w 317133"/>
                <a:gd name="connsiteY32" fmla="*/ 2003223 h 2021722"/>
                <a:gd name="connsiteX33" fmla="*/ 105711 w 317133"/>
                <a:gd name="connsiteY33" fmla="*/ 1971510 h 2021722"/>
                <a:gd name="connsiteX34" fmla="*/ 89854 w 317133"/>
                <a:gd name="connsiteY34" fmla="*/ 1953010 h 2021722"/>
                <a:gd name="connsiteX35" fmla="*/ 63426 w 317133"/>
                <a:gd name="connsiteY35" fmla="*/ 1886941 h 2021722"/>
                <a:gd name="connsiteX36" fmla="*/ 31713 w 317133"/>
                <a:gd name="connsiteY36" fmla="*/ 1783873 h 2021722"/>
                <a:gd name="connsiteX37" fmla="*/ 7928 w 317133"/>
                <a:gd name="connsiteY37" fmla="*/ 1686090 h 2021722"/>
                <a:gd name="connsiteX38" fmla="*/ 0 w 317133"/>
                <a:gd name="connsiteY38" fmla="*/ 1620021 h 2021722"/>
                <a:gd name="connsiteX39" fmla="*/ 13214 w 317133"/>
                <a:gd name="connsiteY39" fmla="*/ 1580379 h 2021722"/>
                <a:gd name="connsiteX40" fmla="*/ 31713 w 317133"/>
                <a:gd name="connsiteY40" fmla="*/ 1527523 h 2021722"/>
                <a:gd name="connsiteX41" fmla="*/ 47570 w 317133"/>
                <a:gd name="connsiteY41" fmla="*/ 1464097 h 2021722"/>
                <a:gd name="connsiteX42" fmla="*/ 58141 w 317133"/>
                <a:gd name="connsiteY42" fmla="*/ 1384814 h 2021722"/>
                <a:gd name="connsiteX43" fmla="*/ 66069 w 317133"/>
                <a:gd name="connsiteY43" fmla="*/ 1268532 h 2021722"/>
                <a:gd name="connsiteX44" fmla="*/ 66069 w 317133"/>
                <a:gd name="connsiteY44" fmla="*/ 1065038 h 2021722"/>
                <a:gd name="connsiteX45" fmla="*/ 71355 w 317133"/>
                <a:gd name="connsiteY45" fmla="*/ 832474 h 2021722"/>
                <a:gd name="connsiteX46" fmla="*/ 79283 w 317133"/>
                <a:gd name="connsiteY46" fmla="*/ 531197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7133" h="2021722">
                  <a:moveTo>
                    <a:pt x="79283" y="531197"/>
                  </a:moveTo>
                  <a:lnTo>
                    <a:pt x="87211" y="354132"/>
                  </a:lnTo>
                  <a:lnTo>
                    <a:pt x="87211" y="256349"/>
                  </a:lnTo>
                  <a:lnTo>
                    <a:pt x="79283" y="153281"/>
                  </a:lnTo>
                  <a:lnTo>
                    <a:pt x="73997" y="116282"/>
                  </a:lnTo>
                  <a:lnTo>
                    <a:pt x="44927" y="21142"/>
                  </a:lnTo>
                  <a:lnTo>
                    <a:pt x="169137" y="0"/>
                  </a:lnTo>
                  <a:lnTo>
                    <a:pt x="243135" y="42284"/>
                  </a:lnTo>
                  <a:lnTo>
                    <a:pt x="269563" y="60784"/>
                  </a:lnTo>
                  <a:lnTo>
                    <a:pt x="288062" y="84569"/>
                  </a:lnTo>
                  <a:lnTo>
                    <a:pt x="301276" y="108353"/>
                  </a:lnTo>
                  <a:lnTo>
                    <a:pt x="311847" y="137424"/>
                  </a:lnTo>
                  <a:lnTo>
                    <a:pt x="317133" y="171780"/>
                  </a:lnTo>
                  <a:lnTo>
                    <a:pt x="317133" y="224636"/>
                  </a:lnTo>
                  <a:lnTo>
                    <a:pt x="309204" y="317133"/>
                  </a:lnTo>
                  <a:lnTo>
                    <a:pt x="301276" y="380559"/>
                  </a:lnTo>
                  <a:lnTo>
                    <a:pt x="293348" y="488913"/>
                  </a:lnTo>
                  <a:lnTo>
                    <a:pt x="290705" y="655408"/>
                  </a:lnTo>
                  <a:lnTo>
                    <a:pt x="290705" y="924971"/>
                  </a:lnTo>
                  <a:lnTo>
                    <a:pt x="295991" y="1194534"/>
                  </a:lnTo>
                  <a:lnTo>
                    <a:pt x="295991" y="1329315"/>
                  </a:lnTo>
                  <a:lnTo>
                    <a:pt x="303919" y="1503738"/>
                  </a:lnTo>
                  <a:lnTo>
                    <a:pt x="311847" y="1667590"/>
                  </a:lnTo>
                  <a:lnTo>
                    <a:pt x="311847" y="1712518"/>
                  </a:lnTo>
                  <a:lnTo>
                    <a:pt x="309204" y="1773301"/>
                  </a:lnTo>
                  <a:lnTo>
                    <a:pt x="303919" y="1852585"/>
                  </a:lnTo>
                  <a:lnTo>
                    <a:pt x="288062" y="1913369"/>
                  </a:lnTo>
                  <a:lnTo>
                    <a:pt x="269563" y="1960938"/>
                  </a:lnTo>
                  <a:lnTo>
                    <a:pt x="243135" y="2000580"/>
                  </a:lnTo>
                  <a:lnTo>
                    <a:pt x="229921" y="2011151"/>
                  </a:lnTo>
                  <a:lnTo>
                    <a:pt x="206136" y="2021722"/>
                  </a:lnTo>
                  <a:lnTo>
                    <a:pt x="190280" y="2021722"/>
                  </a:lnTo>
                  <a:lnTo>
                    <a:pt x="147995" y="2003223"/>
                  </a:lnTo>
                  <a:lnTo>
                    <a:pt x="105711" y="1971510"/>
                  </a:lnTo>
                  <a:lnTo>
                    <a:pt x="89854" y="1953010"/>
                  </a:lnTo>
                  <a:lnTo>
                    <a:pt x="63426" y="1886941"/>
                  </a:lnTo>
                  <a:lnTo>
                    <a:pt x="31713" y="1783873"/>
                  </a:lnTo>
                  <a:lnTo>
                    <a:pt x="7928" y="1686090"/>
                  </a:lnTo>
                  <a:lnTo>
                    <a:pt x="0" y="1620021"/>
                  </a:lnTo>
                  <a:lnTo>
                    <a:pt x="13214" y="1580379"/>
                  </a:lnTo>
                  <a:lnTo>
                    <a:pt x="31713" y="1527523"/>
                  </a:lnTo>
                  <a:lnTo>
                    <a:pt x="47570" y="1464097"/>
                  </a:lnTo>
                  <a:lnTo>
                    <a:pt x="58141" y="1384814"/>
                  </a:lnTo>
                  <a:lnTo>
                    <a:pt x="66069" y="1268532"/>
                  </a:lnTo>
                  <a:lnTo>
                    <a:pt x="66069" y="1065038"/>
                  </a:lnTo>
                  <a:lnTo>
                    <a:pt x="71355" y="832474"/>
                  </a:lnTo>
                  <a:lnTo>
                    <a:pt x="79283" y="531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75">
              <a:extLst>
                <a:ext uri="{FF2B5EF4-FFF2-40B4-BE49-F238E27FC236}">
                  <a16:creationId xmlns:a16="http://schemas.microsoft.com/office/drawing/2014/main" id="{FDB8DB20-8749-4288-80C8-A8609F4C0D95}"/>
                </a:ext>
              </a:extLst>
            </p:cNvPr>
            <p:cNvSpPr/>
            <p:nvPr/>
          </p:nvSpPr>
          <p:spPr>
            <a:xfrm>
              <a:off x="5295900" y="1419225"/>
              <a:ext cx="576263" cy="1581150"/>
            </a:xfrm>
            <a:custGeom>
              <a:avLst/>
              <a:gdLst>
                <a:gd name="connsiteX0" fmla="*/ 250031 w 576263"/>
                <a:gd name="connsiteY0" fmla="*/ 697706 h 1581150"/>
                <a:gd name="connsiteX1" fmla="*/ 252413 w 576263"/>
                <a:gd name="connsiteY1" fmla="*/ 461963 h 1581150"/>
                <a:gd name="connsiteX2" fmla="*/ 250031 w 576263"/>
                <a:gd name="connsiteY2" fmla="*/ 311944 h 1581150"/>
                <a:gd name="connsiteX3" fmla="*/ 247650 w 576263"/>
                <a:gd name="connsiteY3" fmla="*/ 292894 h 1581150"/>
                <a:gd name="connsiteX4" fmla="*/ 240506 w 576263"/>
                <a:gd name="connsiteY4" fmla="*/ 266700 h 1581150"/>
                <a:gd name="connsiteX5" fmla="*/ 223838 w 576263"/>
                <a:gd name="connsiteY5" fmla="*/ 230981 h 1581150"/>
                <a:gd name="connsiteX6" fmla="*/ 204788 w 576263"/>
                <a:gd name="connsiteY6" fmla="*/ 209550 h 1581150"/>
                <a:gd name="connsiteX7" fmla="*/ 173831 w 576263"/>
                <a:gd name="connsiteY7" fmla="*/ 176213 h 1581150"/>
                <a:gd name="connsiteX8" fmla="*/ 138113 w 576263"/>
                <a:gd name="connsiteY8" fmla="*/ 145256 h 1581150"/>
                <a:gd name="connsiteX9" fmla="*/ 95250 w 576263"/>
                <a:gd name="connsiteY9" fmla="*/ 116681 h 1581150"/>
                <a:gd name="connsiteX10" fmla="*/ 61913 w 576263"/>
                <a:gd name="connsiteY10" fmla="*/ 95250 h 1581150"/>
                <a:gd name="connsiteX11" fmla="*/ 30956 w 576263"/>
                <a:gd name="connsiteY11" fmla="*/ 71438 h 1581150"/>
                <a:gd name="connsiteX12" fmla="*/ 7144 w 576263"/>
                <a:gd name="connsiteY12" fmla="*/ 50006 h 1581150"/>
                <a:gd name="connsiteX13" fmla="*/ 0 w 576263"/>
                <a:gd name="connsiteY13" fmla="*/ 33338 h 1581150"/>
                <a:gd name="connsiteX14" fmla="*/ 0 w 576263"/>
                <a:gd name="connsiteY14" fmla="*/ 16669 h 1581150"/>
                <a:gd name="connsiteX15" fmla="*/ 14288 w 576263"/>
                <a:gd name="connsiteY15" fmla="*/ 4763 h 1581150"/>
                <a:gd name="connsiteX16" fmla="*/ 50006 w 576263"/>
                <a:gd name="connsiteY16" fmla="*/ 0 h 1581150"/>
                <a:gd name="connsiteX17" fmla="*/ 97631 w 576263"/>
                <a:gd name="connsiteY17" fmla="*/ 2381 h 1581150"/>
                <a:gd name="connsiteX18" fmla="*/ 147638 w 576263"/>
                <a:gd name="connsiteY18" fmla="*/ 7144 h 1581150"/>
                <a:gd name="connsiteX19" fmla="*/ 238125 w 576263"/>
                <a:gd name="connsiteY19" fmla="*/ 26194 h 1581150"/>
                <a:gd name="connsiteX20" fmla="*/ 314325 w 576263"/>
                <a:gd name="connsiteY20" fmla="*/ 50006 h 1581150"/>
                <a:gd name="connsiteX21" fmla="*/ 383381 w 576263"/>
                <a:gd name="connsiteY21" fmla="*/ 73819 h 1581150"/>
                <a:gd name="connsiteX22" fmla="*/ 431006 w 576263"/>
                <a:gd name="connsiteY22" fmla="*/ 97631 h 1581150"/>
                <a:gd name="connsiteX23" fmla="*/ 478631 w 576263"/>
                <a:gd name="connsiteY23" fmla="*/ 128588 h 1581150"/>
                <a:gd name="connsiteX24" fmla="*/ 514350 w 576263"/>
                <a:gd name="connsiteY24" fmla="*/ 154781 h 1581150"/>
                <a:gd name="connsiteX25" fmla="*/ 538163 w 576263"/>
                <a:gd name="connsiteY25" fmla="*/ 169069 h 1581150"/>
                <a:gd name="connsiteX26" fmla="*/ 552450 w 576263"/>
                <a:gd name="connsiteY26" fmla="*/ 183356 h 1581150"/>
                <a:gd name="connsiteX27" fmla="*/ 566738 w 576263"/>
                <a:gd name="connsiteY27" fmla="*/ 204788 h 1581150"/>
                <a:gd name="connsiteX28" fmla="*/ 573881 w 576263"/>
                <a:gd name="connsiteY28" fmla="*/ 223838 h 1581150"/>
                <a:gd name="connsiteX29" fmla="*/ 576263 w 576263"/>
                <a:gd name="connsiteY29" fmla="*/ 242888 h 1581150"/>
                <a:gd name="connsiteX30" fmla="*/ 576263 w 576263"/>
                <a:gd name="connsiteY30" fmla="*/ 271463 h 1581150"/>
                <a:gd name="connsiteX31" fmla="*/ 569119 w 576263"/>
                <a:gd name="connsiteY31" fmla="*/ 309563 h 1581150"/>
                <a:gd name="connsiteX32" fmla="*/ 552450 w 576263"/>
                <a:gd name="connsiteY32" fmla="*/ 350044 h 1581150"/>
                <a:gd name="connsiteX33" fmla="*/ 542925 w 576263"/>
                <a:gd name="connsiteY33" fmla="*/ 369094 h 1581150"/>
                <a:gd name="connsiteX34" fmla="*/ 538163 w 576263"/>
                <a:gd name="connsiteY34" fmla="*/ 397669 h 1581150"/>
                <a:gd name="connsiteX35" fmla="*/ 523875 w 576263"/>
                <a:gd name="connsiteY35" fmla="*/ 540544 h 1581150"/>
                <a:gd name="connsiteX36" fmla="*/ 507206 w 576263"/>
                <a:gd name="connsiteY36" fmla="*/ 700088 h 1581150"/>
                <a:gd name="connsiteX37" fmla="*/ 500063 w 576263"/>
                <a:gd name="connsiteY37" fmla="*/ 807244 h 1581150"/>
                <a:gd name="connsiteX38" fmla="*/ 497681 w 576263"/>
                <a:gd name="connsiteY38" fmla="*/ 976313 h 1581150"/>
                <a:gd name="connsiteX39" fmla="*/ 473869 w 576263"/>
                <a:gd name="connsiteY39" fmla="*/ 1533525 h 1581150"/>
                <a:gd name="connsiteX40" fmla="*/ 471488 w 576263"/>
                <a:gd name="connsiteY40" fmla="*/ 1564481 h 1581150"/>
                <a:gd name="connsiteX41" fmla="*/ 228600 w 576263"/>
                <a:gd name="connsiteY41" fmla="*/ 1581150 h 1581150"/>
                <a:gd name="connsiteX42" fmla="*/ 235744 w 576263"/>
                <a:gd name="connsiteY42" fmla="*/ 1409700 h 1581150"/>
                <a:gd name="connsiteX43" fmla="*/ 242888 w 576263"/>
                <a:gd name="connsiteY43" fmla="*/ 1240631 h 1581150"/>
                <a:gd name="connsiteX44" fmla="*/ 254794 w 576263"/>
                <a:gd name="connsiteY44" fmla="*/ 1012031 h 1581150"/>
                <a:gd name="connsiteX45" fmla="*/ 250031 w 576263"/>
                <a:gd name="connsiteY45" fmla="*/ 697706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6263" h="1581150">
                  <a:moveTo>
                    <a:pt x="250031" y="697706"/>
                  </a:moveTo>
                  <a:lnTo>
                    <a:pt x="252413" y="461963"/>
                  </a:lnTo>
                  <a:lnTo>
                    <a:pt x="250031" y="311944"/>
                  </a:lnTo>
                  <a:lnTo>
                    <a:pt x="247650" y="292894"/>
                  </a:lnTo>
                  <a:lnTo>
                    <a:pt x="240506" y="266700"/>
                  </a:lnTo>
                  <a:lnTo>
                    <a:pt x="223838" y="230981"/>
                  </a:lnTo>
                  <a:lnTo>
                    <a:pt x="204788" y="209550"/>
                  </a:lnTo>
                  <a:lnTo>
                    <a:pt x="173831" y="176213"/>
                  </a:lnTo>
                  <a:lnTo>
                    <a:pt x="138113" y="145256"/>
                  </a:lnTo>
                  <a:lnTo>
                    <a:pt x="95250" y="116681"/>
                  </a:lnTo>
                  <a:lnTo>
                    <a:pt x="61913" y="95250"/>
                  </a:lnTo>
                  <a:lnTo>
                    <a:pt x="30956" y="71438"/>
                  </a:lnTo>
                  <a:lnTo>
                    <a:pt x="7144" y="50006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14288" y="4763"/>
                  </a:lnTo>
                  <a:lnTo>
                    <a:pt x="50006" y="0"/>
                  </a:lnTo>
                  <a:lnTo>
                    <a:pt x="97631" y="2381"/>
                  </a:lnTo>
                  <a:lnTo>
                    <a:pt x="147638" y="7144"/>
                  </a:lnTo>
                  <a:lnTo>
                    <a:pt x="238125" y="26194"/>
                  </a:lnTo>
                  <a:lnTo>
                    <a:pt x="314325" y="50006"/>
                  </a:lnTo>
                  <a:lnTo>
                    <a:pt x="383381" y="73819"/>
                  </a:lnTo>
                  <a:lnTo>
                    <a:pt x="431006" y="97631"/>
                  </a:lnTo>
                  <a:lnTo>
                    <a:pt x="478631" y="128588"/>
                  </a:lnTo>
                  <a:lnTo>
                    <a:pt x="514350" y="154781"/>
                  </a:lnTo>
                  <a:lnTo>
                    <a:pt x="538163" y="169069"/>
                  </a:lnTo>
                  <a:lnTo>
                    <a:pt x="552450" y="183356"/>
                  </a:lnTo>
                  <a:lnTo>
                    <a:pt x="566738" y="204788"/>
                  </a:lnTo>
                  <a:lnTo>
                    <a:pt x="573881" y="223838"/>
                  </a:lnTo>
                  <a:lnTo>
                    <a:pt x="576263" y="242888"/>
                  </a:lnTo>
                  <a:lnTo>
                    <a:pt x="576263" y="271463"/>
                  </a:lnTo>
                  <a:lnTo>
                    <a:pt x="569119" y="309563"/>
                  </a:lnTo>
                  <a:lnTo>
                    <a:pt x="552450" y="350044"/>
                  </a:lnTo>
                  <a:lnTo>
                    <a:pt x="542925" y="369094"/>
                  </a:lnTo>
                  <a:lnTo>
                    <a:pt x="538163" y="397669"/>
                  </a:lnTo>
                  <a:lnTo>
                    <a:pt x="523875" y="540544"/>
                  </a:lnTo>
                  <a:lnTo>
                    <a:pt x="507206" y="700088"/>
                  </a:lnTo>
                  <a:lnTo>
                    <a:pt x="500063" y="807244"/>
                  </a:lnTo>
                  <a:lnTo>
                    <a:pt x="497681" y="976313"/>
                  </a:lnTo>
                  <a:lnTo>
                    <a:pt x="473869" y="1533525"/>
                  </a:lnTo>
                  <a:lnTo>
                    <a:pt x="471488" y="1564481"/>
                  </a:lnTo>
                  <a:lnTo>
                    <a:pt x="228600" y="1581150"/>
                  </a:lnTo>
                  <a:lnTo>
                    <a:pt x="235744" y="1409700"/>
                  </a:lnTo>
                  <a:lnTo>
                    <a:pt x="242888" y="1240631"/>
                  </a:lnTo>
                  <a:lnTo>
                    <a:pt x="254794" y="1012031"/>
                  </a:lnTo>
                  <a:cubicBezTo>
                    <a:pt x="253206" y="915987"/>
                    <a:pt x="251619" y="819944"/>
                    <a:pt x="250031" y="6977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76">
              <a:extLst>
                <a:ext uri="{FF2B5EF4-FFF2-40B4-BE49-F238E27FC236}">
                  <a16:creationId xmlns:a16="http://schemas.microsoft.com/office/drawing/2014/main" id="{C2AA5FC5-E5A5-44EC-B8E9-DD48009D4833}"/>
                </a:ext>
              </a:extLst>
            </p:cNvPr>
            <p:cNvSpPr/>
            <p:nvPr/>
          </p:nvSpPr>
          <p:spPr>
            <a:xfrm>
              <a:off x="4686300" y="2782888"/>
              <a:ext cx="2005013" cy="427037"/>
            </a:xfrm>
            <a:custGeom>
              <a:avLst/>
              <a:gdLst>
                <a:gd name="connsiteX0" fmla="*/ 573881 w 2005013"/>
                <a:gd name="connsiteY0" fmla="*/ 192882 h 426244"/>
                <a:gd name="connsiteX1" fmla="*/ 862013 w 2005013"/>
                <a:gd name="connsiteY1" fmla="*/ 150019 h 426244"/>
                <a:gd name="connsiteX2" fmla="*/ 1078706 w 2005013"/>
                <a:gd name="connsiteY2" fmla="*/ 109538 h 426244"/>
                <a:gd name="connsiteX3" fmla="*/ 1364456 w 2005013"/>
                <a:gd name="connsiteY3" fmla="*/ 66675 h 426244"/>
                <a:gd name="connsiteX4" fmla="*/ 1504950 w 2005013"/>
                <a:gd name="connsiteY4" fmla="*/ 47625 h 426244"/>
                <a:gd name="connsiteX5" fmla="*/ 1566863 w 2005013"/>
                <a:gd name="connsiteY5" fmla="*/ 40482 h 426244"/>
                <a:gd name="connsiteX6" fmla="*/ 1685925 w 2005013"/>
                <a:gd name="connsiteY6" fmla="*/ 7144 h 426244"/>
                <a:gd name="connsiteX7" fmla="*/ 1712119 w 2005013"/>
                <a:gd name="connsiteY7" fmla="*/ 0 h 426244"/>
                <a:gd name="connsiteX8" fmla="*/ 1750219 w 2005013"/>
                <a:gd name="connsiteY8" fmla="*/ 2382 h 426244"/>
                <a:gd name="connsiteX9" fmla="*/ 1816894 w 2005013"/>
                <a:gd name="connsiteY9" fmla="*/ 21432 h 426244"/>
                <a:gd name="connsiteX10" fmla="*/ 1866900 w 2005013"/>
                <a:gd name="connsiteY10" fmla="*/ 40482 h 426244"/>
                <a:gd name="connsiteX11" fmla="*/ 1905000 w 2005013"/>
                <a:gd name="connsiteY11" fmla="*/ 59532 h 426244"/>
                <a:gd name="connsiteX12" fmla="*/ 1926431 w 2005013"/>
                <a:gd name="connsiteY12" fmla="*/ 76200 h 426244"/>
                <a:gd name="connsiteX13" fmla="*/ 1947863 w 2005013"/>
                <a:gd name="connsiteY13" fmla="*/ 95250 h 426244"/>
                <a:gd name="connsiteX14" fmla="*/ 1971675 w 2005013"/>
                <a:gd name="connsiteY14" fmla="*/ 119063 h 426244"/>
                <a:gd name="connsiteX15" fmla="*/ 1990725 w 2005013"/>
                <a:gd name="connsiteY15" fmla="*/ 145257 h 426244"/>
                <a:gd name="connsiteX16" fmla="*/ 2000250 w 2005013"/>
                <a:gd name="connsiteY16" fmla="*/ 164307 h 426244"/>
                <a:gd name="connsiteX17" fmla="*/ 2005013 w 2005013"/>
                <a:gd name="connsiteY17" fmla="*/ 178594 h 426244"/>
                <a:gd name="connsiteX18" fmla="*/ 2005013 w 2005013"/>
                <a:gd name="connsiteY18" fmla="*/ 195263 h 426244"/>
                <a:gd name="connsiteX19" fmla="*/ 1993106 w 2005013"/>
                <a:gd name="connsiteY19" fmla="*/ 219075 h 426244"/>
                <a:gd name="connsiteX20" fmla="*/ 1964531 w 2005013"/>
                <a:gd name="connsiteY20" fmla="*/ 233363 h 426244"/>
                <a:gd name="connsiteX21" fmla="*/ 1893094 w 2005013"/>
                <a:gd name="connsiteY21" fmla="*/ 245269 h 426244"/>
                <a:gd name="connsiteX22" fmla="*/ 1807369 w 2005013"/>
                <a:gd name="connsiteY22" fmla="*/ 245269 h 426244"/>
                <a:gd name="connsiteX23" fmla="*/ 1659731 w 2005013"/>
                <a:gd name="connsiteY23" fmla="*/ 247650 h 426244"/>
                <a:gd name="connsiteX24" fmla="*/ 1478756 w 2005013"/>
                <a:gd name="connsiteY24" fmla="*/ 257175 h 426244"/>
                <a:gd name="connsiteX25" fmla="*/ 1288256 w 2005013"/>
                <a:gd name="connsiteY25" fmla="*/ 273844 h 426244"/>
                <a:gd name="connsiteX26" fmla="*/ 1095375 w 2005013"/>
                <a:gd name="connsiteY26" fmla="*/ 295275 h 426244"/>
                <a:gd name="connsiteX27" fmla="*/ 904875 w 2005013"/>
                <a:gd name="connsiteY27" fmla="*/ 328613 h 426244"/>
                <a:gd name="connsiteX28" fmla="*/ 735806 w 2005013"/>
                <a:gd name="connsiteY28" fmla="*/ 357188 h 426244"/>
                <a:gd name="connsiteX29" fmla="*/ 633413 w 2005013"/>
                <a:gd name="connsiteY29" fmla="*/ 381000 h 426244"/>
                <a:gd name="connsiteX30" fmla="*/ 521494 w 2005013"/>
                <a:gd name="connsiteY30" fmla="*/ 404813 h 426244"/>
                <a:gd name="connsiteX31" fmla="*/ 464344 w 2005013"/>
                <a:gd name="connsiteY31" fmla="*/ 421482 h 426244"/>
                <a:gd name="connsiteX32" fmla="*/ 426244 w 2005013"/>
                <a:gd name="connsiteY32" fmla="*/ 426244 h 426244"/>
                <a:gd name="connsiteX33" fmla="*/ 385763 w 2005013"/>
                <a:gd name="connsiteY33" fmla="*/ 423863 h 426244"/>
                <a:gd name="connsiteX34" fmla="*/ 326231 w 2005013"/>
                <a:gd name="connsiteY34" fmla="*/ 414338 h 426244"/>
                <a:gd name="connsiteX35" fmla="*/ 252413 w 2005013"/>
                <a:gd name="connsiteY35" fmla="*/ 388144 h 426244"/>
                <a:gd name="connsiteX36" fmla="*/ 166688 w 2005013"/>
                <a:gd name="connsiteY36" fmla="*/ 352425 h 426244"/>
                <a:gd name="connsiteX37" fmla="*/ 92869 w 2005013"/>
                <a:gd name="connsiteY37" fmla="*/ 307182 h 426244"/>
                <a:gd name="connsiteX38" fmla="*/ 40481 w 2005013"/>
                <a:gd name="connsiteY38" fmla="*/ 271463 h 426244"/>
                <a:gd name="connsiteX39" fmla="*/ 23813 w 2005013"/>
                <a:gd name="connsiteY39" fmla="*/ 257175 h 426244"/>
                <a:gd name="connsiteX40" fmla="*/ 7144 w 2005013"/>
                <a:gd name="connsiteY40" fmla="*/ 226219 h 426244"/>
                <a:gd name="connsiteX41" fmla="*/ 0 w 2005013"/>
                <a:gd name="connsiteY41" fmla="*/ 197644 h 426244"/>
                <a:gd name="connsiteX42" fmla="*/ 7144 w 2005013"/>
                <a:gd name="connsiteY42" fmla="*/ 178594 h 426244"/>
                <a:gd name="connsiteX43" fmla="*/ 26194 w 2005013"/>
                <a:gd name="connsiteY43" fmla="*/ 173832 h 426244"/>
                <a:gd name="connsiteX44" fmla="*/ 57150 w 2005013"/>
                <a:gd name="connsiteY44" fmla="*/ 183357 h 426244"/>
                <a:gd name="connsiteX45" fmla="*/ 123825 w 2005013"/>
                <a:gd name="connsiteY45" fmla="*/ 207169 h 426244"/>
                <a:gd name="connsiteX46" fmla="*/ 216694 w 2005013"/>
                <a:gd name="connsiteY46" fmla="*/ 226219 h 426244"/>
                <a:gd name="connsiteX47" fmla="*/ 295275 w 2005013"/>
                <a:gd name="connsiteY47" fmla="*/ 230982 h 426244"/>
                <a:gd name="connsiteX48" fmla="*/ 388144 w 2005013"/>
                <a:gd name="connsiteY48" fmla="*/ 221457 h 426244"/>
                <a:gd name="connsiteX49" fmla="*/ 573881 w 2005013"/>
                <a:gd name="connsiteY49" fmla="*/ 19288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05013" h="426244">
                  <a:moveTo>
                    <a:pt x="573881" y="192882"/>
                  </a:moveTo>
                  <a:lnTo>
                    <a:pt x="862013" y="150019"/>
                  </a:lnTo>
                  <a:lnTo>
                    <a:pt x="1078706" y="109538"/>
                  </a:lnTo>
                  <a:lnTo>
                    <a:pt x="1364456" y="66675"/>
                  </a:lnTo>
                  <a:lnTo>
                    <a:pt x="1504950" y="47625"/>
                  </a:lnTo>
                  <a:lnTo>
                    <a:pt x="1566863" y="40482"/>
                  </a:lnTo>
                  <a:lnTo>
                    <a:pt x="1685925" y="7144"/>
                  </a:lnTo>
                  <a:lnTo>
                    <a:pt x="1712119" y="0"/>
                  </a:lnTo>
                  <a:lnTo>
                    <a:pt x="1750219" y="2382"/>
                  </a:lnTo>
                  <a:lnTo>
                    <a:pt x="1816894" y="21432"/>
                  </a:lnTo>
                  <a:lnTo>
                    <a:pt x="1866900" y="40482"/>
                  </a:lnTo>
                  <a:lnTo>
                    <a:pt x="1905000" y="59532"/>
                  </a:lnTo>
                  <a:lnTo>
                    <a:pt x="1926431" y="76200"/>
                  </a:lnTo>
                  <a:lnTo>
                    <a:pt x="1947863" y="95250"/>
                  </a:lnTo>
                  <a:lnTo>
                    <a:pt x="1971675" y="119063"/>
                  </a:lnTo>
                  <a:lnTo>
                    <a:pt x="1990725" y="145257"/>
                  </a:lnTo>
                  <a:lnTo>
                    <a:pt x="2000250" y="164307"/>
                  </a:lnTo>
                  <a:lnTo>
                    <a:pt x="2005013" y="178594"/>
                  </a:lnTo>
                  <a:lnTo>
                    <a:pt x="2005013" y="195263"/>
                  </a:lnTo>
                  <a:lnTo>
                    <a:pt x="1993106" y="219075"/>
                  </a:lnTo>
                  <a:lnTo>
                    <a:pt x="1964531" y="233363"/>
                  </a:lnTo>
                  <a:lnTo>
                    <a:pt x="1893094" y="245269"/>
                  </a:lnTo>
                  <a:lnTo>
                    <a:pt x="1807369" y="245269"/>
                  </a:lnTo>
                  <a:lnTo>
                    <a:pt x="1659731" y="247650"/>
                  </a:lnTo>
                  <a:lnTo>
                    <a:pt x="1478756" y="257175"/>
                  </a:lnTo>
                  <a:lnTo>
                    <a:pt x="1288256" y="273844"/>
                  </a:lnTo>
                  <a:lnTo>
                    <a:pt x="1095375" y="295275"/>
                  </a:lnTo>
                  <a:lnTo>
                    <a:pt x="904875" y="328613"/>
                  </a:lnTo>
                  <a:lnTo>
                    <a:pt x="735806" y="357188"/>
                  </a:lnTo>
                  <a:lnTo>
                    <a:pt x="633413" y="381000"/>
                  </a:lnTo>
                  <a:lnTo>
                    <a:pt x="521494" y="404813"/>
                  </a:lnTo>
                  <a:lnTo>
                    <a:pt x="464344" y="421482"/>
                  </a:lnTo>
                  <a:lnTo>
                    <a:pt x="426244" y="426244"/>
                  </a:lnTo>
                  <a:lnTo>
                    <a:pt x="385763" y="423863"/>
                  </a:lnTo>
                  <a:lnTo>
                    <a:pt x="326231" y="414338"/>
                  </a:lnTo>
                  <a:lnTo>
                    <a:pt x="252413" y="388144"/>
                  </a:lnTo>
                  <a:lnTo>
                    <a:pt x="166688" y="352425"/>
                  </a:lnTo>
                  <a:lnTo>
                    <a:pt x="92869" y="307182"/>
                  </a:lnTo>
                  <a:lnTo>
                    <a:pt x="40481" y="271463"/>
                  </a:lnTo>
                  <a:lnTo>
                    <a:pt x="23813" y="257175"/>
                  </a:lnTo>
                  <a:lnTo>
                    <a:pt x="7144" y="226219"/>
                  </a:lnTo>
                  <a:lnTo>
                    <a:pt x="0" y="197644"/>
                  </a:lnTo>
                  <a:lnTo>
                    <a:pt x="7144" y="178594"/>
                  </a:lnTo>
                  <a:lnTo>
                    <a:pt x="26194" y="173832"/>
                  </a:lnTo>
                  <a:lnTo>
                    <a:pt x="57150" y="183357"/>
                  </a:lnTo>
                  <a:lnTo>
                    <a:pt x="123825" y="207169"/>
                  </a:lnTo>
                  <a:lnTo>
                    <a:pt x="216694" y="226219"/>
                  </a:lnTo>
                  <a:lnTo>
                    <a:pt x="295275" y="230982"/>
                  </a:lnTo>
                  <a:lnTo>
                    <a:pt x="388144" y="221457"/>
                  </a:lnTo>
                  <a:lnTo>
                    <a:pt x="573881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78">
              <a:extLst>
                <a:ext uri="{FF2B5EF4-FFF2-40B4-BE49-F238E27FC236}">
                  <a16:creationId xmlns:a16="http://schemas.microsoft.com/office/drawing/2014/main" id="{593ABC8A-7F83-4102-A979-79282C95CA52}"/>
                </a:ext>
              </a:extLst>
            </p:cNvPr>
            <p:cNvSpPr/>
            <p:nvPr/>
          </p:nvSpPr>
          <p:spPr>
            <a:xfrm>
              <a:off x="4752975" y="3275013"/>
              <a:ext cx="2543175" cy="457200"/>
            </a:xfrm>
            <a:custGeom>
              <a:avLst/>
              <a:gdLst>
                <a:gd name="connsiteX0" fmla="*/ 666750 w 2543175"/>
                <a:gd name="connsiteY0" fmla="*/ 250031 h 457200"/>
                <a:gd name="connsiteX1" fmla="*/ 528638 w 2543175"/>
                <a:gd name="connsiteY1" fmla="*/ 264319 h 457200"/>
                <a:gd name="connsiteX2" fmla="*/ 381000 w 2543175"/>
                <a:gd name="connsiteY2" fmla="*/ 273844 h 457200"/>
                <a:gd name="connsiteX3" fmla="*/ 166688 w 2543175"/>
                <a:gd name="connsiteY3" fmla="*/ 285750 h 457200"/>
                <a:gd name="connsiteX4" fmla="*/ 0 w 2543175"/>
                <a:gd name="connsiteY4" fmla="*/ 290512 h 457200"/>
                <a:gd name="connsiteX5" fmla="*/ 7144 w 2543175"/>
                <a:gd name="connsiteY5" fmla="*/ 447675 h 457200"/>
                <a:gd name="connsiteX6" fmla="*/ 252413 w 2543175"/>
                <a:gd name="connsiteY6" fmla="*/ 435769 h 457200"/>
                <a:gd name="connsiteX7" fmla="*/ 466725 w 2543175"/>
                <a:gd name="connsiteY7" fmla="*/ 423862 h 457200"/>
                <a:gd name="connsiteX8" fmla="*/ 709613 w 2543175"/>
                <a:gd name="connsiteY8" fmla="*/ 402431 h 457200"/>
                <a:gd name="connsiteX9" fmla="*/ 940594 w 2543175"/>
                <a:gd name="connsiteY9" fmla="*/ 381000 h 457200"/>
                <a:gd name="connsiteX10" fmla="*/ 1247775 w 2543175"/>
                <a:gd name="connsiteY10" fmla="*/ 345281 h 457200"/>
                <a:gd name="connsiteX11" fmla="*/ 1552575 w 2543175"/>
                <a:gd name="connsiteY11" fmla="*/ 302419 h 457200"/>
                <a:gd name="connsiteX12" fmla="*/ 1888331 w 2543175"/>
                <a:gd name="connsiteY12" fmla="*/ 242887 h 457200"/>
                <a:gd name="connsiteX13" fmla="*/ 1993106 w 2543175"/>
                <a:gd name="connsiteY13" fmla="*/ 223837 h 457200"/>
                <a:gd name="connsiteX14" fmla="*/ 2014538 w 2543175"/>
                <a:gd name="connsiteY14" fmla="*/ 226219 h 457200"/>
                <a:gd name="connsiteX15" fmla="*/ 2031206 w 2543175"/>
                <a:gd name="connsiteY15" fmla="*/ 233362 h 457200"/>
                <a:gd name="connsiteX16" fmla="*/ 2057400 w 2543175"/>
                <a:gd name="connsiteY16" fmla="*/ 252412 h 457200"/>
                <a:gd name="connsiteX17" fmla="*/ 2074069 w 2543175"/>
                <a:gd name="connsiteY17" fmla="*/ 269081 h 457200"/>
                <a:gd name="connsiteX18" fmla="*/ 2505075 w 2543175"/>
                <a:gd name="connsiteY18" fmla="*/ 457200 h 457200"/>
                <a:gd name="connsiteX19" fmla="*/ 2521744 w 2543175"/>
                <a:gd name="connsiteY19" fmla="*/ 447675 h 457200"/>
                <a:gd name="connsiteX20" fmla="*/ 2531269 w 2543175"/>
                <a:gd name="connsiteY20" fmla="*/ 438150 h 457200"/>
                <a:gd name="connsiteX21" fmla="*/ 2538413 w 2543175"/>
                <a:gd name="connsiteY21" fmla="*/ 421481 h 457200"/>
                <a:gd name="connsiteX22" fmla="*/ 2543175 w 2543175"/>
                <a:gd name="connsiteY22" fmla="*/ 404812 h 457200"/>
                <a:gd name="connsiteX23" fmla="*/ 2540794 w 2543175"/>
                <a:gd name="connsiteY23" fmla="*/ 376237 h 457200"/>
                <a:gd name="connsiteX24" fmla="*/ 2531269 w 2543175"/>
                <a:gd name="connsiteY24" fmla="*/ 350044 h 457200"/>
                <a:gd name="connsiteX25" fmla="*/ 2507456 w 2543175"/>
                <a:gd name="connsiteY25" fmla="*/ 309562 h 457200"/>
                <a:gd name="connsiteX26" fmla="*/ 2469356 w 2543175"/>
                <a:gd name="connsiteY26" fmla="*/ 264319 h 457200"/>
                <a:gd name="connsiteX27" fmla="*/ 2412206 w 2543175"/>
                <a:gd name="connsiteY27" fmla="*/ 209550 h 457200"/>
                <a:gd name="connsiteX28" fmla="*/ 2343150 w 2543175"/>
                <a:gd name="connsiteY28" fmla="*/ 147637 h 457200"/>
                <a:gd name="connsiteX29" fmla="*/ 2274094 w 2543175"/>
                <a:gd name="connsiteY29" fmla="*/ 88106 h 457200"/>
                <a:gd name="connsiteX30" fmla="*/ 2183606 w 2543175"/>
                <a:gd name="connsiteY30" fmla="*/ 14287 h 457200"/>
                <a:gd name="connsiteX31" fmla="*/ 2162175 w 2543175"/>
                <a:gd name="connsiteY31" fmla="*/ 0 h 457200"/>
                <a:gd name="connsiteX32" fmla="*/ 2145506 w 2543175"/>
                <a:gd name="connsiteY32" fmla="*/ 0 h 457200"/>
                <a:gd name="connsiteX33" fmla="*/ 2112169 w 2543175"/>
                <a:gd name="connsiteY33" fmla="*/ 4762 h 457200"/>
                <a:gd name="connsiteX34" fmla="*/ 2035969 w 2543175"/>
                <a:gd name="connsiteY34" fmla="*/ 35719 h 457200"/>
                <a:gd name="connsiteX35" fmla="*/ 2007394 w 2543175"/>
                <a:gd name="connsiteY35" fmla="*/ 45244 h 457200"/>
                <a:gd name="connsiteX36" fmla="*/ 1907381 w 2543175"/>
                <a:gd name="connsiteY36" fmla="*/ 66675 h 457200"/>
                <a:gd name="connsiteX37" fmla="*/ 1638300 w 2543175"/>
                <a:gd name="connsiteY37" fmla="*/ 116681 h 457200"/>
                <a:gd name="connsiteX38" fmla="*/ 1502569 w 2543175"/>
                <a:gd name="connsiteY38" fmla="*/ 140494 h 457200"/>
                <a:gd name="connsiteX39" fmla="*/ 1366838 w 2543175"/>
                <a:gd name="connsiteY39" fmla="*/ 161925 h 457200"/>
                <a:gd name="connsiteX40" fmla="*/ 1202531 w 2543175"/>
                <a:gd name="connsiteY40" fmla="*/ 185737 h 457200"/>
                <a:gd name="connsiteX41" fmla="*/ 1057275 w 2543175"/>
                <a:gd name="connsiteY41" fmla="*/ 204787 h 457200"/>
                <a:gd name="connsiteX42" fmla="*/ 869156 w 2543175"/>
                <a:gd name="connsiteY42" fmla="*/ 228600 h 457200"/>
                <a:gd name="connsiteX43" fmla="*/ 666750 w 2543175"/>
                <a:gd name="connsiteY43" fmla="*/ 250031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43175" h="457200">
                  <a:moveTo>
                    <a:pt x="666750" y="250031"/>
                  </a:moveTo>
                  <a:lnTo>
                    <a:pt x="528638" y="264319"/>
                  </a:lnTo>
                  <a:lnTo>
                    <a:pt x="381000" y="273844"/>
                  </a:lnTo>
                  <a:lnTo>
                    <a:pt x="166688" y="285750"/>
                  </a:lnTo>
                  <a:lnTo>
                    <a:pt x="0" y="290512"/>
                  </a:lnTo>
                  <a:lnTo>
                    <a:pt x="7144" y="447675"/>
                  </a:lnTo>
                  <a:lnTo>
                    <a:pt x="252413" y="435769"/>
                  </a:lnTo>
                  <a:lnTo>
                    <a:pt x="466725" y="423862"/>
                  </a:lnTo>
                  <a:lnTo>
                    <a:pt x="709613" y="402431"/>
                  </a:lnTo>
                  <a:lnTo>
                    <a:pt x="940594" y="381000"/>
                  </a:lnTo>
                  <a:lnTo>
                    <a:pt x="1247775" y="345281"/>
                  </a:lnTo>
                  <a:lnTo>
                    <a:pt x="1552575" y="302419"/>
                  </a:lnTo>
                  <a:lnTo>
                    <a:pt x="1888331" y="242887"/>
                  </a:lnTo>
                  <a:lnTo>
                    <a:pt x="1993106" y="223837"/>
                  </a:lnTo>
                  <a:lnTo>
                    <a:pt x="2014538" y="226219"/>
                  </a:lnTo>
                  <a:lnTo>
                    <a:pt x="2031206" y="233362"/>
                  </a:lnTo>
                  <a:lnTo>
                    <a:pt x="2057400" y="252412"/>
                  </a:lnTo>
                  <a:lnTo>
                    <a:pt x="2074069" y="269081"/>
                  </a:lnTo>
                  <a:lnTo>
                    <a:pt x="2505075" y="457200"/>
                  </a:lnTo>
                  <a:lnTo>
                    <a:pt x="2521744" y="447675"/>
                  </a:lnTo>
                  <a:lnTo>
                    <a:pt x="2531269" y="438150"/>
                  </a:lnTo>
                  <a:lnTo>
                    <a:pt x="2538413" y="421481"/>
                  </a:lnTo>
                  <a:lnTo>
                    <a:pt x="2543175" y="404812"/>
                  </a:lnTo>
                  <a:lnTo>
                    <a:pt x="2540794" y="376237"/>
                  </a:lnTo>
                  <a:lnTo>
                    <a:pt x="2531269" y="350044"/>
                  </a:lnTo>
                  <a:lnTo>
                    <a:pt x="2507456" y="309562"/>
                  </a:lnTo>
                  <a:lnTo>
                    <a:pt x="2469356" y="264319"/>
                  </a:lnTo>
                  <a:lnTo>
                    <a:pt x="2412206" y="209550"/>
                  </a:lnTo>
                  <a:lnTo>
                    <a:pt x="2343150" y="147637"/>
                  </a:lnTo>
                  <a:lnTo>
                    <a:pt x="2274094" y="88106"/>
                  </a:lnTo>
                  <a:lnTo>
                    <a:pt x="2183606" y="14287"/>
                  </a:lnTo>
                  <a:lnTo>
                    <a:pt x="2162175" y="0"/>
                  </a:lnTo>
                  <a:lnTo>
                    <a:pt x="2145506" y="0"/>
                  </a:lnTo>
                  <a:lnTo>
                    <a:pt x="2112169" y="4762"/>
                  </a:lnTo>
                  <a:lnTo>
                    <a:pt x="2035969" y="35719"/>
                  </a:lnTo>
                  <a:lnTo>
                    <a:pt x="2007394" y="45244"/>
                  </a:lnTo>
                  <a:lnTo>
                    <a:pt x="1907381" y="66675"/>
                  </a:lnTo>
                  <a:lnTo>
                    <a:pt x="1638300" y="116681"/>
                  </a:lnTo>
                  <a:lnTo>
                    <a:pt x="1502569" y="140494"/>
                  </a:lnTo>
                  <a:lnTo>
                    <a:pt x="1366838" y="161925"/>
                  </a:lnTo>
                  <a:lnTo>
                    <a:pt x="1202531" y="185737"/>
                  </a:lnTo>
                  <a:lnTo>
                    <a:pt x="1057275" y="204787"/>
                  </a:lnTo>
                  <a:lnTo>
                    <a:pt x="869156" y="228600"/>
                  </a:lnTo>
                  <a:lnTo>
                    <a:pt x="666750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79">
              <a:extLst>
                <a:ext uri="{FF2B5EF4-FFF2-40B4-BE49-F238E27FC236}">
                  <a16:creationId xmlns:a16="http://schemas.microsoft.com/office/drawing/2014/main" id="{EAE3977A-0B30-40B7-9679-7A7CA14FEBEF}"/>
                </a:ext>
              </a:extLst>
            </p:cNvPr>
            <p:cNvSpPr/>
            <p:nvPr/>
          </p:nvSpPr>
          <p:spPr>
            <a:xfrm>
              <a:off x="6448425" y="3509963"/>
              <a:ext cx="842963" cy="581025"/>
            </a:xfrm>
            <a:custGeom>
              <a:avLst/>
              <a:gdLst>
                <a:gd name="connsiteX0" fmla="*/ 238125 w 842963"/>
                <a:gd name="connsiteY0" fmla="*/ 278606 h 581025"/>
                <a:gd name="connsiteX1" fmla="*/ 311944 w 842963"/>
                <a:gd name="connsiteY1" fmla="*/ 183356 h 581025"/>
                <a:gd name="connsiteX2" fmla="*/ 357188 w 842963"/>
                <a:gd name="connsiteY2" fmla="*/ 121443 h 581025"/>
                <a:gd name="connsiteX3" fmla="*/ 373856 w 842963"/>
                <a:gd name="connsiteY3" fmla="*/ 95250 h 581025"/>
                <a:gd name="connsiteX4" fmla="*/ 381000 w 842963"/>
                <a:gd name="connsiteY4" fmla="*/ 78581 h 581025"/>
                <a:gd name="connsiteX5" fmla="*/ 385763 w 842963"/>
                <a:gd name="connsiteY5" fmla="*/ 57150 h 581025"/>
                <a:gd name="connsiteX6" fmla="*/ 383381 w 842963"/>
                <a:gd name="connsiteY6" fmla="*/ 38100 h 581025"/>
                <a:gd name="connsiteX7" fmla="*/ 378619 w 842963"/>
                <a:gd name="connsiteY7" fmla="*/ 33337 h 581025"/>
                <a:gd name="connsiteX8" fmla="*/ 342900 w 842963"/>
                <a:gd name="connsiteY8" fmla="*/ 0 h 581025"/>
                <a:gd name="connsiteX9" fmla="*/ 842963 w 842963"/>
                <a:gd name="connsiteY9" fmla="*/ 173831 h 581025"/>
                <a:gd name="connsiteX10" fmla="*/ 833438 w 842963"/>
                <a:gd name="connsiteY10" fmla="*/ 202406 h 581025"/>
                <a:gd name="connsiteX11" fmla="*/ 809625 w 842963"/>
                <a:gd name="connsiteY11" fmla="*/ 221456 h 581025"/>
                <a:gd name="connsiteX12" fmla="*/ 785813 w 842963"/>
                <a:gd name="connsiteY12" fmla="*/ 233362 h 581025"/>
                <a:gd name="connsiteX13" fmla="*/ 750094 w 842963"/>
                <a:gd name="connsiteY13" fmla="*/ 245268 h 581025"/>
                <a:gd name="connsiteX14" fmla="*/ 711994 w 842963"/>
                <a:gd name="connsiteY14" fmla="*/ 252412 h 581025"/>
                <a:gd name="connsiteX15" fmla="*/ 664369 w 842963"/>
                <a:gd name="connsiteY15" fmla="*/ 254793 h 581025"/>
                <a:gd name="connsiteX16" fmla="*/ 626269 w 842963"/>
                <a:gd name="connsiteY16" fmla="*/ 257175 h 581025"/>
                <a:gd name="connsiteX17" fmla="*/ 602456 w 842963"/>
                <a:gd name="connsiteY17" fmla="*/ 259556 h 581025"/>
                <a:gd name="connsiteX18" fmla="*/ 550069 w 842963"/>
                <a:gd name="connsiteY18" fmla="*/ 278606 h 581025"/>
                <a:gd name="connsiteX19" fmla="*/ 469106 w 842963"/>
                <a:gd name="connsiteY19" fmla="*/ 316706 h 581025"/>
                <a:gd name="connsiteX20" fmla="*/ 381000 w 842963"/>
                <a:gd name="connsiteY20" fmla="*/ 366712 h 581025"/>
                <a:gd name="connsiteX21" fmla="*/ 292894 w 842963"/>
                <a:gd name="connsiteY21" fmla="*/ 416718 h 581025"/>
                <a:gd name="connsiteX22" fmla="*/ 147638 w 842963"/>
                <a:gd name="connsiteY22" fmla="*/ 509587 h 581025"/>
                <a:gd name="connsiteX23" fmla="*/ 54769 w 842963"/>
                <a:gd name="connsiteY23" fmla="*/ 573881 h 581025"/>
                <a:gd name="connsiteX24" fmla="*/ 26194 w 842963"/>
                <a:gd name="connsiteY24" fmla="*/ 581025 h 581025"/>
                <a:gd name="connsiteX25" fmla="*/ 16669 w 842963"/>
                <a:gd name="connsiteY25" fmla="*/ 581025 h 581025"/>
                <a:gd name="connsiteX26" fmla="*/ 4763 w 842963"/>
                <a:gd name="connsiteY26" fmla="*/ 571500 h 581025"/>
                <a:gd name="connsiteX27" fmla="*/ 0 w 842963"/>
                <a:gd name="connsiteY27" fmla="*/ 557212 h 581025"/>
                <a:gd name="connsiteX28" fmla="*/ 4763 w 842963"/>
                <a:gd name="connsiteY28" fmla="*/ 535781 h 581025"/>
                <a:gd name="connsiteX29" fmla="*/ 21431 w 842963"/>
                <a:gd name="connsiteY29" fmla="*/ 511968 h 581025"/>
                <a:gd name="connsiteX30" fmla="*/ 90488 w 842963"/>
                <a:gd name="connsiteY30" fmla="*/ 440531 h 581025"/>
                <a:gd name="connsiteX31" fmla="*/ 200025 w 842963"/>
                <a:gd name="connsiteY31" fmla="*/ 323850 h 581025"/>
                <a:gd name="connsiteX32" fmla="*/ 238125 w 842963"/>
                <a:gd name="connsiteY32" fmla="*/ 278606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581025">
                  <a:moveTo>
                    <a:pt x="238125" y="278606"/>
                  </a:moveTo>
                  <a:lnTo>
                    <a:pt x="311944" y="183356"/>
                  </a:lnTo>
                  <a:lnTo>
                    <a:pt x="357188" y="121443"/>
                  </a:lnTo>
                  <a:lnTo>
                    <a:pt x="373856" y="95250"/>
                  </a:lnTo>
                  <a:lnTo>
                    <a:pt x="381000" y="78581"/>
                  </a:lnTo>
                  <a:lnTo>
                    <a:pt x="385763" y="57150"/>
                  </a:lnTo>
                  <a:lnTo>
                    <a:pt x="383381" y="38100"/>
                  </a:lnTo>
                  <a:lnTo>
                    <a:pt x="378619" y="33337"/>
                  </a:lnTo>
                  <a:lnTo>
                    <a:pt x="342900" y="0"/>
                  </a:lnTo>
                  <a:lnTo>
                    <a:pt x="842963" y="173831"/>
                  </a:lnTo>
                  <a:lnTo>
                    <a:pt x="833438" y="202406"/>
                  </a:lnTo>
                  <a:lnTo>
                    <a:pt x="809625" y="221456"/>
                  </a:lnTo>
                  <a:lnTo>
                    <a:pt x="785813" y="233362"/>
                  </a:lnTo>
                  <a:lnTo>
                    <a:pt x="750094" y="245268"/>
                  </a:lnTo>
                  <a:lnTo>
                    <a:pt x="711994" y="252412"/>
                  </a:lnTo>
                  <a:lnTo>
                    <a:pt x="664369" y="254793"/>
                  </a:lnTo>
                  <a:lnTo>
                    <a:pt x="626269" y="257175"/>
                  </a:lnTo>
                  <a:lnTo>
                    <a:pt x="602456" y="259556"/>
                  </a:lnTo>
                  <a:lnTo>
                    <a:pt x="550069" y="278606"/>
                  </a:lnTo>
                  <a:lnTo>
                    <a:pt x="469106" y="316706"/>
                  </a:lnTo>
                  <a:lnTo>
                    <a:pt x="381000" y="366712"/>
                  </a:lnTo>
                  <a:lnTo>
                    <a:pt x="292894" y="416718"/>
                  </a:lnTo>
                  <a:lnTo>
                    <a:pt x="147638" y="509587"/>
                  </a:lnTo>
                  <a:lnTo>
                    <a:pt x="54769" y="573881"/>
                  </a:lnTo>
                  <a:lnTo>
                    <a:pt x="26194" y="581025"/>
                  </a:lnTo>
                  <a:lnTo>
                    <a:pt x="16669" y="581025"/>
                  </a:lnTo>
                  <a:lnTo>
                    <a:pt x="4763" y="571500"/>
                  </a:lnTo>
                  <a:lnTo>
                    <a:pt x="0" y="557212"/>
                  </a:lnTo>
                  <a:lnTo>
                    <a:pt x="4763" y="535781"/>
                  </a:lnTo>
                  <a:lnTo>
                    <a:pt x="21431" y="511968"/>
                  </a:lnTo>
                  <a:lnTo>
                    <a:pt x="90488" y="440531"/>
                  </a:lnTo>
                  <a:lnTo>
                    <a:pt x="200025" y="323850"/>
                  </a:lnTo>
                  <a:lnTo>
                    <a:pt x="2381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82">
              <a:extLst>
                <a:ext uri="{FF2B5EF4-FFF2-40B4-BE49-F238E27FC236}">
                  <a16:creationId xmlns:a16="http://schemas.microsoft.com/office/drawing/2014/main" id="{64A31F76-3DA1-4D02-8A31-72E0FBBB66D5}"/>
                </a:ext>
              </a:extLst>
            </p:cNvPr>
            <p:cNvSpPr/>
            <p:nvPr/>
          </p:nvSpPr>
          <p:spPr>
            <a:xfrm>
              <a:off x="6767513" y="4678363"/>
              <a:ext cx="673100" cy="968375"/>
            </a:xfrm>
            <a:custGeom>
              <a:avLst/>
              <a:gdLst>
                <a:gd name="connsiteX0" fmla="*/ 338137 w 673893"/>
                <a:gd name="connsiteY0" fmla="*/ 357188 h 966788"/>
                <a:gd name="connsiteX1" fmla="*/ 304800 w 673893"/>
                <a:gd name="connsiteY1" fmla="*/ 564357 h 966788"/>
                <a:gd name="connsiteX2" fmla="*/ 283368 w 673893"/>
                <a:gd name="connsiteY2" fmla="*/ 692944 h 966788"/>
                <a:gd name="connsiteX3" fmla="*/ 271462 w 673893"/>
                <a:gd name="connsiteY3" fmla="*/ 745332 h 966788"/>
                <a:gd name="connsiteX4" fmla="*/ 257175 w 673893"/>
                <a:gd name="connsiteY4" fmla="*/ 783432 h 966788"/>
                <a:gd name="connsiteX5" fmla="*/ 233362 w 673893"/>
                <a:gd name="connsiteY5" fmla="*/ 821532 h 966788"/>
                <a:gd name="connsiteX6" fmla="*/ 209550 w 673893"/>
                <a:gd name="connsiteY6" fmla="*/ 850107 h 966788"/>
                <a:gd name="connsiteX7" fmla="*/ 173831 w 673893"/>
                <a:gd name="connsiteY7" fmla="*/ 876300 h 966788"/>
                <a:gd name="connsiteX8" fmla="*/ 135731 w 673893"/>
                <a:gd name="connsiteY8" fmla="*/ 892969 h 966788"/>
                <a:gd name="connsiteX9" fmla="*/ 97631 w 673893"/>
                <a:gd name="connsiteY9" fmla="*/ 900113 h 966788"/>
                <a:gd name="connsiteX10" fmla="*/ 0 w 673893"/>
                <a:gd name="connsiteY10" fmla="*/ 912019 h 966788"/>
                <a:gd name="connsiteX11" fmla="*/ 673893 w 673893"/>
                <a:gd name="connsiteY11" fmla="*/ 966788 h 966788"/>
                <a:gd name="connsiteX12" fmla="*/ 673893 w 673893"/>
                <a:gd name="connsiteY12" fmla="*/ 942975 h 966788"/>
                <a:gd name="connsiteX13" fmla="*/ 664368 w 673893"/>
                <a:gd name="connsiteY13" fmla="*/ 907257 h 966788"/>
                <a:gd name="connsiteX14" fmla="*/ 631031 w 673893"/>
                <a:gd name="connsiteY14" fmla="*/ 876300 h 966788"/>
                <a:gd name="connsiteX15" fmla="*/ 604837 w 673893"/>
                <a:gd name="connsiteY15" fmla="*/ 854869 h 966788"/>
                <a:gd name="connsiteX16" fmla="*/ 569118 w 673893"/>
                <a:gd name="connsiteY16" fmla="*/ 821532 h 966788"/>
                <a:gd name="connsiteX17" fmla="*/ 538162 w 673893"/>
                <a:gd name="connsiteY17" fmla="*/ 783432 h 966788"/>
                <a:gd name="connsiteX18" fmla="*/ 521493 w 673893"/>
                <a:gd name="connsiteY18" fmla="*/ 752475 h 966788"/>
                <a:gd name="connsiteX19" fmla="*/ 502443 w 673893"/>
                <a:gd name="connsiteY19" fmla="*/ 709613 h 966788"/>
                <a:gd name="connsiteX20" fmla="*/ 495300 w 673893"/>
                <a:gd name="connsiteY20" fmla="*/ 635794 h 966788"/>
                <a:gd name="connsiteX21" fmla="*/ 461962 w 673893"/>
                <a:gd name="connsiteY21" fmla="*/ 142875 h 966788"/>
                <a:gd name="connsiteX22" fmla="*/ 454818 w 673893"/>
                <a:gd name="connsiteY22" fmla="*/ 52388 h 966788"/>
                <a:gd name="connsiteX23" fmla="*/ 445293 w 673893"/>
                <a:gd name="connsiteY23" fmla="*/ 21432 h 966788"/>
                <a:gd name="connsiteX24" fmla="*/ 433387 w 673893"/>
                <a:gd name="connsiteY24" fmla="*/ 9525 h 966788"/>
                <a:gd name="connsiteX25" fmla="*/ 416718 w 673893"/>
                <a:gd name="connsiteY25" fmla="*/ 0 h 966788"/>
                <a:gd name="connsiteX26" fmla="*/ 404812 w 673893"/>
                <a:gd name="connsiteY26" fmla="*/ 2382 h 966788"/>
                <a:gd name="connsiteX27" fmla="*/ 395287 w 673893"/>
                <a:gd name="connsiteY27" fmla="*/ 14288 h 966788"/>
                <a:gd name="connsiteX28" fmla="*/ 383381 w 673893"/>
                <a:gd name="connsiteY28" fmla="*/ 50007 h 966788"/>
                <a:gd name="connsiteX29" fmla="*/ 373856 w 673893"/>
                <a:gd name="connsiteY29" fmla="*/ 116682 h 966788"/>
                <a:gd name="connsiteX30" fmla="*/ 338137 w 673893"/>
                <a:gd name="connsiteY30" fmla="*/ 357188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3893" h="966788">
                  <a:moveTo>
                    <a:pt x="338137" y="357188"/>
                  </a:moveTo>
                  <a:lnTo>
                    <a:pt x="304800" y="564357"/>
                  </a:lnTo>
                  <a:lnTo>
                    <a:pt x="283368" y="692944"/>
                  </a:lnTo>
                  <a:lnTo>
                    <a:pt x="271462" y="745332"/>
                  </a:lnTo>
                  <a:lnTo>
                    <a:pt x="257175" y="783432"/>
                  </a:lnTo>
                  <a:lnTo>
                    <a:pt x="233362" y="821532"/>
                  </a:lnTo>
                  <a:lnTo>
                    <a:pt x="209550" y="850107"/>
                  </a:lnTo>
                  <a:lnTo>
                    <a:pt x="173831" y="876300"/>
                  </a:lnTo>
                  <a:lnTo>
                    <a:pt x="135731" y="892969"/>
                  </a:lnTo>
                  <a:lnTo>
                    <a:pt x="97631" y="900113"/>
                  </a:lnTo>
                  <a:lnTo>
                    <a:pt x="0" y="912019"/>
                  </a:lnTo>
                  <a:lnTo>
                    <a:pt x="673893" y="966788"/>
                  </a:lnTo>
                  <a:lnTo>
                    <a:pt x="673893" y="942975"/>
                  </a:lnTo>
                  <a:lnTo>
                    <a:pt x="664368" y="907257"/>
                  </a:lnTo>
                  <a:lnTo>
                    <a:pt x="631031" y="876300"/>
                  </a:lnTo>
                  <a:lnTo>
                    <a:pt x="604837" y="854869"/>
                  </a:lnTo>
                  <a:lnTo>
                    <a:pt x="569118" y="821532"/>
                  </a:lnTo>
                  <a:lnTo>
                    <a:pt x="538162" y="783432"/>
                  </a:lnTo>
                  <a:lnTo>
                    <a:pt x="521493" y="752475"/>
                  </a:lnTo>
                  <a:lnTo>
                    <a:pt x="502443" y="709613"/>
                  </a:lnTo>
                  <a:lnTo>
                    <a:pt x="495300" y="635794"/>
                  </a:lnTo>
                  <a:lnTo>
                    <a:pt x="461962" y="142875"/>
                  </a:lnTo>
                  <a:lnTo>
                    <a:pt x="454818" y="52388"/>
                  </a:lnTo>
                  <a:lnTo>
                    <a:pt x="445293" y="21432"/>
                  </a:lnTo>
                  <a:lnTo>
                    <a:pt x="433387" y="9525"/>
                  </a:lnTo>
                  <a:lnTo>
                    <a:pt x="416718" y="0"/>
                  </a:lnTo>
                  <a:lnTo>
                    <a:pt x="404812" y="2382"/>
                  </a:lnTo>
                  <a:lnTo>
                    <a:pt x="395287" y="14288"/>
                  </a:lnTo>
                  <a:lnTo>
                    <a:pt x="383381" y="50007"/>
                  </a:lnTo>
                  <a:lnTo>
                    <a:pt x="373856" y="116682"/>
                  </a:lnTo>
                  <a:lnTo>
                    <a:pt x="338137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0678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70C153-03FF-461C-B2C9-EEBEC02A07DC}"/>
              </a:ext>
            </a:extLst>
          </p:cNvPr>
          <p:cNvGrpSpPr/>
          <p:nvPr/>
        </p:nvGrpSpPr>
        <p:grpSpPr>
          <a:xfrm>
            <a:off x="2732088" y="1635125"/>
            <a:ext cx="3984625" cy="4518025"/>
            <a:chOff x="2732088" y="1635125"/>
            <a:chExt cx="3984625" cy="45180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0F02F04-BBE2-854B-A887-111B43AB514D}"/>
                </a:ext>
              </a:extLst>
            </p:cNvPr>
            <p:cNvSpPr/>
            <p:nvPr/>
          </p:nvSpPr>
          <p:spPr>
            <a:xfrm>
              <a:off x="3995738" y="2601913"/>
              <a:ext cx="1955800" cy="454025"/>
            </a:xfrm>
            <a:custGeom>
              <a:avLst/>
              <a:gdLst>
                <a:gd name="connsiteX0" fmla="*/ 1304925 w 1955006"/>
                <a:gd name="connsiteY0" fmla="*/ 280988 h 452438"/>
                <a:gd name="connsiteX1" fmla="*/ 1090612 w 1955006"/>
                <a:gd name="connsiteY1" fmla="*/ 316707 h 452438"/>
                <a:gd name="connsiteX2" fmla="*/ 823912 w 1955006"/>
                <a:gd name="connsiteY2" fmla="*/ 359569 h 452438"/>
                <a:gd name="connsiteX3" fmla="*/ 664368 w 1955006"/>
                <a:gd name="connsiteY3" fmla="*/ 404813 h 452438"/>
                <a:gd name="connsiteX4" fmla="*/ 538162 w 1955006"/>
                <a:gd name="connsiteY4" fmla="*/ 438150 h 452438"/>
                <a:gd name="connsiteX5" fmla="*/ 492918 w 1955006"/>
                <a:gd name="connsiteY5" fmla="*/ 447675 h 452438"/>
                <a:gd name="connsiteX6" fmla="*/ 454818 w 1955006"/>
                <a:gd name="connsiteY6" fmla="*/ 452438 h 452438"/>
                <a:gd name="connsiteX7" fmla="*/ 402431 w 1955006"/>
                <a:gd name="connsiteY7" fmla="*/ 450057 h 452438"/>
                <a:gd name="connsiteX8" fmla="*/ 352425 w 1955006"/>
                <a:gd name="connsiteY8" fmla="*/ 442913 h 452438"/>
                <a:gd name="connsiteX9" fmla="*/ 292893 w 1955006"/>
                <a:gd name="connsiteY9" fmla="*/ 426244 h 452438"/>
                <a:gd name="connsiteX10" fmla="*/ 238125 w 1955006"/>
                <a:gd name="connsiteY10" fmla="*/ 404813 h 452438"/>
                <a:gd name="connsiteX11" fmla="*/ 171450 w 1955006"/>
                <a:gd name="connsiteY11" fmla="*/ 366713 h 452438"/>
                <a:gd name="connsiteX12" fmla="*/ 107156 w 1955006"/>
                <a:gd name="connsiteY12" fmla="*/ 319088 h 452438"/>
                <a:gd name="connsiteX13" fmla="*/ 45243 w 1955006"/>
                <a:gd name="connsiteY13" fmla="*/ 264319 h 452438"/>
                <a:gd name="connsiteX14" fmla="*/ 16668 w 1955006"/>
                <a:gd name="connsiteY14" fmla="*/ 235744 h 452438"/>
                <a:gd name="connsiteX15" fmla="*/ 4762 w 1955006"/>
                <a:gd name="connsiteY15" fmla="*/ 216694 h 452438"/>
                <a:gd name="connsiteX16" fmla="*/ 0 w 1955006"/>
                <a:gd name="connsiteY16" fmla="*/ 195263 h 452438"/>
                <a:gd name="connsiteX17" fmla="*/ 2381 w 1955006"/>
                <a:gd name="connsiteY17" fmla="*/ 176213 h 452438"/>
                <a:gd name="connsiteX18" fmla="*/ 11906 w 1955006"/>
                <a:gd name="connsiteY18" fmla="*/ 166688 h 452438"/>
                <a:gd name="connsiteX19" fmla="*/ 30956 w 1955006"/>
                <a:gd name="connsiteY19" fmla="*/ 166688 h 452438"/>
                <a:gd name="connsiteX20" fmla="*/ 54768 w 1955006"/>
                <a:gd name="connsiteY20" fmla="*/ 176213 h 452438"/>
                <a:gd name="connsiteX21" fmla="*/ 85725 w 1955006"/>
                <a:gd name="connsiteY21" fmla="*/ 195263 h 452438"/>
                <a:gd name="connsiteX22" fmla="*/ 126206 w 1955006"/>
                <a:gd name="connsiteY22" fmla="*/ 214313 h 452438"/>
                <a:gd name="connsiteX23" fmla="*/ 176212 w 1955006"/>
                <a:gd name="connsiteY23" fmla="*/ 230982 h 452438"/>
                <a:gd name="connsiteX24" fmla="*/ 240506 w 1955006"/>
                <a:gd name="connsiteY24" fmla="*/ 240507 h 452438"/>
                <a:gd name="connsiteX25" fmla="*/ 330993 w 1955006"/>
                <a:gd name="connsiteY25" fmla="*/ 245269 h 452438"/>
                <a:gd name="connsiteX26" fmla="*/ 385762 w 1955006"/>
                <a:gd name="connsiteY26" fmla="*/ 247650 h 452438"/>
                <a:gd name="connsiteX27" fmla="*/ 457200 w 1955006"/>
                <a:gd name="connsiteY27" fmla="*/ 242888 h 452438"/>
                <a:gd name="connsiteX28" fmla="*/ 645318 w 1955006"/>
                <a:gd name="connsiteY28" fmla="*/ 207169 h 452438"/>
                <a:gd name="connsiteX29" fmla="*/ 847725 w 1955006"/>
                <a:gd name="connsiteY29" fmla="*/ 154782 h 452438"/>
                <a:gd name="connsiteX30" fmla="*/ 1119187 w 1955006"/>
                <a:gd name="connsiteY30" fmla="*/ 109538 h 452438"/>
                <a:gd name="connsiteX31" fmla="*/ 1328737 w 1955006"/>
                <a:gd name="connsiteY31" fmla="*/ 66675 h 452438"/>
                <a:gd name="connsiteX32" fmla="*/ 1431131 w 1955006"/>
                <a:gd name="connsiteY32" fmla="*/ 50007 h 452438"/>
                <a:gd name="connsiteX33" fmla="*/ 1509712 w 1955006"/>
                <a:gd name="connsiteY33" fmla="*/ 38100 h 452438"/>
                <a:gd name="connsiteX34" fmla="*/ 1557337 w 1955006"/>
                <a:gd name="connsiteY34" fmla="*/ 26194 h 452438"/>
                <a:gd name="connsiteX35" fmla="*/ 1626393 w 1955006"/>
                <a:gd name="connsiteY35" fmla="*/ 0 h 452438"/>
                <a:gd name="connsiteX36" fmla="*/ 1666875 w 1955006"/>
                <a:gd name="connsiteY36" fmla="*/ 4763 h 452438"/>
                <a:gd name="connsiteX37" fmla="*/ 1731168 w 1955006"/>
                <a:gd name="connsiteY37" fmla="*/ 23813 h 452438"/>
                <a:gd name="connsiteX38" fmla="*/ 1795462 w 1955006"/>
                <a:gd name="connsiteY38" fmla="*/ 54769 h 452438"/>
                <a:gd name="connsiteX39" fmla="*/ 1864518 w 1955006"/>
                <a:gd name="connsiteY39" fmla="*/ 85725 h 452438"/>
                <a:gd name="connsiteX40" fmla="*/ 1897856 w 1955006"/>
                <a:gd name="connsiteY40" fmla="*/ 114300 h 452438"/>
                <a:gd name="connsiteX41" fmla="*/ 1931193 w 1955006"/>
                <a:gd name="connsiteY41" fmla="*/ 154782 h 452438"/>
                <a:gd name="connsiteX42" fmla="*/ 1945481 w 1955006"/>
                <a:gd name="connsiteY42" fmla="*/ 180975 h 452438"/>
                <a:gd name="connsiteX43" fmla="*/ 1955006 w 1955006"/>
                <a:gd name="connsiteY43" fmla="*/ 207169 h 452438"/>
                <a:gd name="connsiteX44" fmla="*/ 1955006 w 1955006"/>
                <a:gd name="connsiteY44" fmla="*/ 223838 h 452438"/>
                <a:gd name="connsiteX45" fmla="*/ 1945481 w 1955006"/>
                <a:gd name="connsiteY45" fmla="*/ 247650 h 452438"/>
                <a:gd name="connsiteX46" fmla="*/ 1919287 w 1955006"/>
                <a:gd name="connsiteY46" fmla="*/ 271463 h 452438"/>
                <a:gd name="connsiteX47" fmla="*/ 1874043 w 1955006"/>
                <a:gd name="connsiteY47" fmla="*/ 292894 h 452438"/>
                <a:gd name="connsiteX48" fmla="*/ 1831181 w 1955006"/>
                <a:gd name="connsiteY48" fmla="*/ 290513 h 452438"/>
                <a:gd name="connsiteX49" fmla="*/ 1774031 w 1955006"/>
                <a:gd name="connsiteY49" fmla="*/ 283369 h 452438"/>
                <a:gd name="connsiteX50" fmla="*/ 1640681 w 1955006"/>
                <a:gd name="connsiteY50" fmla="*/ 269082 h 452438"/>
                <a:gd name="connsiteX51" fmla="*/ 1473993 w 1955006"/>
                <a:gd name="connsiteY51" fmla="*/ 271463 h 452438"/>
                <a:gd name="connsiteX52" fmla="*/ 1304925 w 1955006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55006" h="452438">
                  <a:moveTo>
                    <a:pt x="1304925" y="280988"/>
                  </a:moveTo>
                  <a:lnTo>
                    <a:pt x="1090612" y="316707"/>
                  </a:lnTo>
                  <a:lnTo>
                    <a:pt x="823912" y="359569"/>
                  </a:lnTo>
                  <a:lnTo>
                    <a:pt x="664368" y="404813"/>
                  </a:lnTo>
                  <a:lnTo>
                    <a:pt x="538162" y="438150"/>
                  </a:lnTo>
                  <a:lnTo>
                    <a:pt x="492918" y="447675"/>
                  </a:lnTo>
                  <a:lnTo>
                    <a:pt x="454818" y="452438"/>
                  </a:lnTo>
                  <a:lnTo>
                    <a:pt x="402431" y="450057"/>
                  </a:lnTo>
                  <a:lnTo>
                    <a:pt x="352425" y="442913"/>
                  </a:lnTo>
                  <a:lnTo>
                    <a:pt x="292893" y="426244"/>
                  </a:lnTo>
                  <a:lnTo>
                    <a:pt x="238125" y="404813"/>
                  </a:lnTo>
                  <a:lnTo>
                    <a:pt x="171450" y="366713"/>
                  </a:lnTo>
                  <a:lnTo>
                    <a:pt x="107156" y="319088"/>
                  </a:lnTo>
                  <a:lnTo>
                    <a:pt x="45243" y="264319"/>
                  </a:lnTo>
                  <a:lnTo>
                    <a:pt x="16668" y="235744"/>
                  </a:lnTo>
                  <a:lnTo>
                    <a:pt x="4762" y="216694"/>
                  </a:lnTo>
                  <a:lnTo>
                    <a:pt x="0" y="195263"/>
                  </a:lnTo>
                  <a:lnTo>
                    <a:pt x="2381" y="176213"/>
                  </a:lnTo>
                  <a:lnTo>
                    <a:pt x="11906" y="166688"/>
                  </a:lnTo>
                  <a:lnTo>
                    <a:pt x="30956" y="166688"/>
                  </a:lnTo>
                  <a:lnTo>
                    <a:pt x="54768" y="176213"/>
                  </a:lnTo>
                  <a:lnTo>
                    <a:pt x="85725" y="195263"/>
                  </a:lnTo>
                  <a:lnTo>
                    <a:pt x="126206" y="214313"/>
                  </a:lnTo>
                  <a:lnTo>
                    <a:pt x="176212" y="230982"/>
                  </a:lnTo>
                  <a:lnTo>
                    <a:pt x="240506" y="240507"/>
                  </a:lnTo>
                  <a:lnTo>
                    <a:pt x="330993" y="245269"/>
                  </a:lnTo>
                  <a:lnTo>
                    <a:pt x="385762" y="247650"/>
                  </a:lnTo>
                  <a:lnTo>
                    <a:pt x="457200" y="242888"/>
                  </a:lnTo>
                  <a:lnTo>
                    <a:pt x="645318" y="207169"/>
                  </a:lnTo>
                  <a:lnTo>
                    <a:pt x="847725" y="154782"/>
                  </a:lnTo>
                  <a:lnTo>
                    <a:pt x="1119187" y="109538"/>
                  </a:lnTo>
                  <a:lnTo>
                    <a:pt x="1328737" y="66675"/>
                  </a:lnTo>
                  <a:lnTo>
                    <a:pt x="1431131" y="50007"/>
                  </a:lnTo>
                  <a:lnTo>
                    <a:pt x="1509712" y="38100"/>
                  </a:lnTo>
                  <a:lnTo>
                    <a:pt x="1557337" y="26194"/>
                  </a:lnTo>
                  <a:lnTo>
                    <a:pt x="1626393" y="0"/>
                  </a:lnTo>
                  <a:lnTo>
                    <a:pt x="1666875" y="4763"/>
                  </a:lnTo>
                  <a:lnTo>
                    <a:pt x="1731168" y="23813"/>
                  </a:lnTo>
                  <a:lnTo>
                    <a:pt x="1795462" y="54769"/>
                  </a:lnTo>
                  <a:lnTo>
                    <a:pt x="1864518" y="85725"/>
                  </a:lnTo>
                  <a:lnTo>
                    <a:pt x="1897856" y="114300"/>
                  </a:lnTo>
                  <a:lnTo>
                    <a:pt x="1931193" y="154782"/>
                  </a:lnTo>
                  <a:lnTo>
                    <a:pt x="1945481" y="180975"/>
                  </a:lnTo>
                  <a:lnTo>
                    <a:pt x="1955006" y="207169"/>
                  </a:lnTo>
                  <a:lnTo>
                    <a:pt x="1955006" y="223838"/>
                  </a:lnTo>
                  <a:lnTo>
                    <a:pt x="1945481" y="247650"/>
                  </a:lnTo>
                  <a:lnTo>
                    <a:pt x="1919287" y="271463"/>
                  </a:lnTo>
                  <a:lnTo>
                    <a:pt x="1874043" y="292894"/>
                  </a:lnTo>
                  <a:lnTo>
                    <a:pt x="1831181" y="290513"/>
                  </a:lnTo>
                  <a:lnTo>
                    <a:pt x="1774031" y="283369"/>
                  </a:lnTo>
                  <a:lnTo>
                    <a:pt x="1640681" y="269082"/>
                  </a:lnTo>
                  <a:lnTo>
                    <a:pt x="1473993" y="271463"/>
                  </a:lnTo>
                  <a:lnTo>
                    <a:pt x="13049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A0D9C8D-3A04-9B4E-A9AE-A4127325DAE1}"/>
                </a:ext>
              </a:extLst>
            </p:cNvPr>
            <p:cNvSpPr/>
            <p:nvPr/>
          </p:nvSpPr>
          <p:spPr>
            <a:xfrm>
              <a:off x="3894138" y="4248150"/>
              <a:ext cx="515937" cy="1147763"/>
            </a:xfrm>
            <a:custGeom>
              <a:avLst/>
              <a:gdLst>
                <a:gd name="connsiteX0" fmla="*/ 242887 w 516731"/>
                <a:gd name="connsiteY0" fmla="*/ 750094 h 1147763"/>
                <a:gd name="connsiteX1" fmla="*/ 180975 w 516731"/>
                <a:gd name="connsiteY1" fmla="*/ 307181 h 1147763"/>
                <a:gd name="connsiteX2" fmla="*/ 173831 w 516731"/>
                <a:gd name="connsiteY2" fmla="*/ 276225 h 1147763"/>
                <a:gd name="connsiteX3" fmla="*/ 159544 w 516731"/>
                <a:gd name="connsiteY3" fmla="*/ 233363 h 1147763"/>
                <a:gd name="connsiteX4" fmla="*/ 128587 w 516731"/>
                <a:gd name="connsiteY4" fmla="*/ 180975 h 1147763"/>
                <a:gd name="connsiteX5" fmla="*/ 92869 w 516731"/>
                <a:gd name="connsiteY5" fmla="*/ 133350 h 1147763"/>
                <a:gd name="connsiteX6" fmla="*/ 57150 w 516731"/>
                <a:gd name="connsiteY6" fmla="*/ 88106 h 1147763"/>
                <a:gd name="connsiteX7" fmla="*/ 9525 w 516731"/>
                <a:gd name="connsiteY7" fmla="*/ 45244 h 1147763"/>
                <a:gd name="connsiteX8" fmla="*/ 0 w 516731"/>
                <a:gd name="connsiteY8" fmla="*/ 30956 h 1147763"/>
                <a:gd name="connsiteX9" fmla="*/ 2381 w 516731"/>
                <a:gd name="connsiteY9" fmla="*/ 16669 h 1147763"/>
                <a:gd name="connsiteX10" fmla="*/ 11906 w 516731"/>
                <a:gd name="connsiteY10" fmla="*/ 4763 h 1147763"/>
                <a:gd name="connsiteX11" fmla="*/ 30956 w 516731"/>
                <a:gd name="connsiteY11" fmla="*/ 0 h 1147763"/>
                <a:gd name="connsiteX12" fmla="*/ 59531 w 516731"/>
                <a:gd name="connsiteY12" fmla="*/ 0 h 1147763"/>
                <a:gd name="connsiteX13" fmla="*/ 104775 w 516731"/>
                <a:gd name="connsiteY13" fmla="*/ 4763 h 1147763"/>
                <a:gd name="connsiteX14" fmla="*/ 159544 w 516731"/>
                <a:gd name="connsiteY14" fmla="*/ 23813 h 1147763"/>
                <a:gd name="connsiteX15" fmla="*/ 214312 w 516731"/>
                <a:gd name="connsiteY15" fmla="*/ 50006 h 1147763"/>
                <a:gd name="connsiteX16" fmla="*/ 304800 w 516731"/>
                <a:gd name="connsiteY16" fmla="*/ 97631 h 1147763"/>
                <a:gd name="connsiteX17" fmla="*/ 333375 w 516731"/>
                <a:gd name="connsiteY17" fmla="*/ 114300 h 1147763"/>
                <a:gd name="connsiteX18" fmla="*/ 383381 w 516731"/>
                <a:gd name="connsiteY18" fmla="*/ 278606 h 1147763"/>
                <a:gd name="connsiteX19" fmla="*/ 428625 w 516731"/>
                <a:gd name="connsiteY19" fmla="*/ 481013 h 1147763"/>
                <a:gd name="connsiteX20" fmla="*/ 464344 w 516731"/>
                <a:gd name="connsiteY20" fmla="*/ 671513 h 1147763"/>
                <a:gd name="connsiteX21" fmla="*/ 500062 w 516731"/>
                <a:gd name="connsiteY21" fmla="*/ 831056 h 1147763"/>
                <a:gd name="connsiteX22" fmla="*/ 516731 w 516731"/>
                <a:gd name="connsiteY22" fmla="*/ 971550 h 1147763"/>
                <a:gd name="connsiteX23" fmla="*/ 516731 w 516731"/>
                <a:gd name="connsiteY23" fmla="*/ 1035844 h 1147763"/>
                <a:gd name="connsiteX24" fmla="*/ 507206 w 516731"/>
                <a:gd name="connsiteY24" fmla="*/ 1085850 h 1147763"/>
                <a:gd name="connsiteX25" fmla="*/ 488156 w 516731"/>
                <a:gd name="connsiteY25" fmla="*/ 1119188 h 1147763"/>
                <a:gd name="connsiteX26" fmla="*/ 471487 w 516731"/>
                <a:gd name="connsiteY26" fmla="*/ 1135856 h 1147763"/>
                <a:gd name="connsiteX27" fmla="*/ 452437 w 516731"/>
                <a:gd name="connsiteY27" fmla="*/ 1145381 h 1147763"/>
                <a:gd name="connsiteX28" fmla="*/ 433387 w 516731"/>
                <a:gd name="connsiteY28" fmla="*/ 1147763 h 1147763"/>
                <a:gd name="connsiteX29" fmla="*/ 402431 w 516731"/>
                <a:gd name="connsiteY29" fmla="*/ 1145381 h 1147763"/>
                <a:gd name="connsiteX30" fmla="*/ 378619 w 516731"/>
                <a:gd name="connsiteY30" fmla="*/ 1135856 h 1147763"/>
                <a:gd name="connsiteX31" fmla="*/ 359569 w 516731"/>
                <a:gd name="connsiteY31" fmla="*/ 1123950 h 1147763"/>
                <a:gd name="connsiteX32" fmla="*/ 338137 w 516731"/>
                <a:gd name="connsiteY32" fmla="*/ 1102519 h 1147763"/>
                <a:gd name="connsiteX33" fmla="*/ 292894 w 516731"/>
                <a:gd name="connsiteY33" fmla="*/ 1031081 h 1147763"/>
                <a:gd name="connsiteX34" fmla="*/ 269081 w 516731"/>
                <a:gd name="connsiteY34" fmla="*/ 978694 h 1147763"/>
                <a:gd name="connsiteX35" fmla="*/ 257175 w 516731"/>
                <a:gd name="connsiteY35" fmla="*/ 931069 h 1147763"/>
                <a:gd name="connsiteX36" fmla="*/ 252412 w 516731"/>
                <a:gd name="connsiteY36" fmla="*/ 885825 h 1147763"/>
                <a:gd name="connsiteX37" fmla="*/ 242887 w 516731"/>
                <a:gd name="connsiteY37" fmla="*/ 750094 h 1147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6731" h="1147763">
                  <a:moveTo>
                    <a:pt x="242887" y="750094"/>
                  </a:moveTo>
                  <a:lnTo>
                    <a:pt x="180975" y="307181"/>
                  </a:lnTo>
                  <a:lnTo>
                    <a:pt x="173831" y="276225"/>
                  </a:lnTo>
                  <a:lnTo>
                    <a:pt x="159544" y="233363"/>
                  </a:lnTo>
                  <a:lnTo>
                    <a:pt x="128587" y="180975"/>
                  </a:lnTo>
                  <a:lnTo>
                    <a:pt x="92869" y="133350"/>
                  </a:lnTo>
                  <a:lnTo>
                    <a:pt x="57150" y="88106"/>
                  </a:lnTo>
                  <a:lnTo>
                    <a:pt x="9525" y="45244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9531" y="0"/>
                  </a:lnTo>
                  <a:lnTo>
                    <a:pt x="104775" y="4763"/>
                  </a:lnTo>
                  <a:lnTo>
                    <a:pt x="159544" y="23813"/>
                  </a:lnTo>
                  <a:lnTo>
                    <a:pt x="214312" y="50006"/>
                  </a:lnTo>
                  <a:lnTo>
                    <a:pt x="304800" y="97631"/>
                  </a:lnTo>
                  <a:lnTo>
                    <a:pt x="333375" y="114300"/>
                  </a:lnTo>
                  <a:lnTo>
                    <a:pt x="383381" y="278606"/>
                  </a:lnTo>
                  <a:lnTo>
                    <a:pt x="428625" y="481013"/>
                  </a:lnTo>
                  <a:lnTo>
                    <a:pt x="464344" y="671513"/>
                  </a:lnTo>
                  <a:lnTo>
                    <a:pt x="500062" y="831056"/>
                  </a:lnTo>
                  <a:lnTo>
                    <a:pt x="516731" y="971550"/>
                  </a:lnTo>
                  <a:lnTo>
                    <a:pt x="516731" y="1035844"/>
                  </a:lnTo>
                  <a:lnTo>
                    <a:pt x="507206" y="1085850"/>
                  </a:lnTo>
                  <a:lnTo>
                    <a:pt x="488156" y="1119188"/>
                  </a:lnTo>
                  <a:lnTo>
                    <a:pt x="471487" y="1135856"/>
                  </a:lnTo>
                  <a:lnTo>
                    <a:pt x="452437" y="1145381"/>
                  </a:lnTo>
                  <a:lnTo>
                    <a:pt x="433387" y="1147763"/>
                  </a:lnTo>
                  <a:lnTo>
                    <a:pt x="402431" y="1145381"/>
                  </a:lnTo>
                  <a:lnTo>
                    <a:pt x="378619" y="1135856"/>
                  </a:lnTo>
                  <a:lnTo>
                    <a:pt x="359569" y="1123950"/>
                  </a:lnTo>
                  <a:lnTo>
                    <a:pt x="338137" y="1102519"/>
                  </a:lnTo>
                  <a:lnTo>
                    <a:pt x="292894" y="1031081"/>
                  </a:lnTo>
                  <a:lnTo>
                    <a:pt x="269081" y="978694"/>
                  </a:lnTo>
                  <a:lnTo>
                    <a:pt x="257175" y="931069"/>
                  </a:lnTo>
                  <a:lnTo>
                    <a:pt x="252412" y="885825"/>
                  </a:lnTo>
                  <a:lnTo>
                    <a:pt x="242887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BDEE114-B797-4B4C-ACA2-D05A302C6455}"/>
                </a:ext>
              </a:extLst>
            </p:cNvPr>
            <p:cNvSpPr/>
            <p:nvPr/>
          </p:nvSpPr>
          <p:spPr>
            <a:xfrm rot="16200000">
              <a:off x="1082675" y="3402013"/>
              <a:ext cx="4219575" cy="920750"/>
            </a:xfrm>
            <a:custGeom>
              <a:avLst/>
              <a:gdLst>
                <a:gd name="connsiteX0" fmla="*/ 2626694 w 4218950"/>
                <a:gd name="connsiteY0" fmla="*/ 896748 h 921461"/>
                <a:gd name="connsiteX1" fmla="*/ 2312479 w 4218950"/>
                <a:gd name="connsiteY1" fmla="*/ 879095 h 921461"/>
                <a:gd name="connsiteX2" fmla="*/ 2054752 w 4218950"/>
                <a:gd name="connsiteY2" fmla="*/ 854382 h 921461"/>
                <a:gd name="connsiteX3" fmla="*/ 1811148 w 4218950"/>
                <a:gd name="connsiteY3" fmla="*/ 822607 h 921461"/>
                <a:gd name="connsiteX4" fmla="*/ 1652275 w 4218950"/>
                <a:gd name="connsiteY4" fmla="*/ 794363 h 921461"/>
                <a:gd name="connsiteX5" fmla="*/ 1475750 w 4218950"/>
                <a:gd name="connsiteY5" fmla="*/ 755528 h 921461"/>
                <a:gd name="connsiteX6" fmla="*/ 1331000 w 4218950"/>
                <a:gd name="connsiteY6" fmla="*/ 713162 h 921461"/>
                <a:gd name="connsiteX7" fmla="*/ 1196840 w 4218950"/>
                <a:gd name="connsiteY7" fmla="*/ 670795 h 921461"/>
                <a:gd name="connsiteX8" fmla="*/ 995602 w 4218950"/>
                <a:gd name="connsiteY8" fmla="*/ 600185 h 921461"/>
                <a:gd name="connsiteX9" fmla="*/ 847321 w 4218950"/>
                <a:gd name="connsiteY9" fmla="*/ 540167 h 921461"/>
                <a:gd name="connsiteX10" fmla="*/ 691979 w 4218950"/>
                <a:gd name="connsiteY10" fmla="*/ 473087 h 921461"/>
                <a:gd name="connsiteX11" fmla="*/ 540167 w 4218950"/>
                <a:gd name="connsiteY11" fmla="*/ 395416 h 921461"/>
                <a:gd name="connsiteX12" fmla="*/ 420130 w 4218950"/>
                <a:gd name="connsiteY12" fmla="*/ 328337 h 921461"/>
                <a:gd name="connsiteX13" fmla="*/ 243605 w 4218950"/>
                <a:gd name="connsiteY13" fmla="*/ 218891 h 921461"/>
                <a:gd name="connsiteX14" fmla="*/ 84732 w 4218950"/>
                <a:gd name="connsiteY14" fmla="*/ 105915 h 921461"/>
                <a:gd name="connsiteX15" fmla="*/ 14122 w 4218950"/>
                <a:gd name="connsiteY15" fmla="*/ 52958 h 921461"/>
                <a:gd name="connsiteX16" fmla="*/ 0 w 4218950"/>
                <a:gd name="connsiteY16" fmla="*/ 28244 h 921461"/>
                <a:gd name="connsiteX17" fmla="*/ 3531 w 4218950"/>
                <a:gd name="connsiteY17" fmla="*/ 7061 h 921461"/>
                <a:gd name="connsiteX18" fmla="*/ 14122 w 4218950"/>
                <a:gd name="connsiteY18" fmla="*/ 0 h 921461"/>
                <a:gd name="connsiteX19" fmla="*/ 45897 w 4218950"/>
                <a:gd name="connsiteY19" fmla="*/ 7061 h 921461"/>
                <a:gd name="connsiteX20" fmla="*/ 197708 w 4218950"/>
                <a:gd name="connsiteY20" fmla="*/ 84732 h 921461"/>
                <a:gd name="connsiteX21" fmla="*/ 391886 w 4218950"/>
                <a:gd name="connsiteY21" fmla="*/ 172995 h 921461"/>
                <a:gd name="connsiteX22" fmla="*/ 610777 w 4218950"/>
                <a:gd name="connsiteY22" fmla="*/ 264788 h 921461"/>
                <a:gd name="connsiteX23" fmla="*/ 734345 w 4218950"/>
                <a:gd name="connsiteY23" fmla="*/ 310684 h 921461"/>
                <a:gd name="connsiteX24" fmla="*/ 903809 w 4218950"/>
                <a:gd name="connsiteY24" fmla="*/ 363642 h 921461"/>
                <a:gd name="connsiteX25" fmla="*/ 1090925 w 4218950"/>
                <a:gd name="connsiteY25" fmla="*/ 416599 h 921461"/>
                <a:gd name="connsiteX26" fmla="*/ 1281572 w 4218950"/>
                <a:gd name="connsiteY26" fmla="*/ 458965 h 921461"/>
                <a:gd name="connsiteX27" fmla="*/ 1503994 w 4218950"/>
                <a:gd name="connsiteY27" fmla="*/ 497801 h 921461"/>
                <a:gd name="connsiteX28" fmla="*/ 1818209 w 4218950"/>
                <a:gd name="connsiteY28" fmla="*/ 540167 h 921461"/>
                <a:gd name="connsiteX29" fmla="*/ 2181850 w 4218950"/>
                <a:gd name="connsiteY29" fmla="*/ 575472 h 921461"/>
                <a:gd name="connsiteX30" fmla="*/ 2654938 w 4218950"/>
                <a:gd name="connsiteY30" fmla="*/ 607246 h 921461"/>
                <a:gd name="connsiteX31" fmla="*/ 3152739 w 4218950"/>
                <a:gd name="connsiteY31" fmla="*/ 624899 h 921461"/>
                <a:gd name="connsiteX32" fmla="*/ 3590521 w 4218950"/>
                <a:gd name="connsiteY32" fmla="*/ 628429 h 921461"/>
                <a:gd name="connsiteX33" fmla="*/ 3820003 w 4218950"/>
                <a:gd name="connsiteY33" fmla="*/ 631960 h 921461"/>
                <a:gd name="connsiteX34" fmla="*/ 3862369 w 4218950"/>
                <a:gd name="connsiteY34" fmla="*/ 624899 h 921461"/>
                <a:gd name="connsiteX35" fmla="*/ 3925918 w 4218950"/>
                <a:gd name="connsiteY35" fmla="*/ 607246 h 921461"/>
                <a:gd name="connsiteX36" fmla="*/ 3982406 w 4218950"/>
                <a:gd name="connsiteY36" fmla="*/ 579002 h 921461"/>
                <a:gd name="connsiteX37" fmla="*/ 4031833 w 4218950"/>
                <a:gd name="connsiteY37" fmla="*/ 543697 h 921461"/>
                <a:gd name="connsiteX38" fmla="*/ 4084791 w 4218950"/>
                <a:gd name="connsiteY38" fmla="*/ 494270 h 921461"/>
                <a:gd name="connsiteX39" fmla="*/ 4130688 w 4218950"/>
                <a:gd name="connsiteY39" fmla="*/ 448374 h 921461"/>
                <a:gd name="connsiteX40" fmla="*/ 4165993 w 4218950"/>
                <a:gd name="connsiteY40" fmla="*/ 423660 h 921461"/>
                <a:gd name="connsiteX41" fmla="*/ 4190706 w 4218950"/>
                <a:gd name="connsiteY41" fmla="*/ 413069 h 921461"/>
                <a:gd name="connsiteX42" fmla="*/ 4201298 w 4218950"/>
                <a:gd name="connsiteY42" fmla="*/ 413069 h 921461"/>
                <a:gd name="connsiteX43" fmla="*/ 4211889 w 4218950"/>
                <a:gd name="connsiteY43" fmla="*/ 420130 h 921461"/>
                <a:gd name="connsiteX44" fmla="*/ 4218950 w 4218950"/>
                <a:gd name="connsiteY44" fmla="*/ 437782 h 921461"/>
                <a:gd name="connsiteX45" fmla="*/ 4218950 w 4218950"/>
                <a:gd name="connsiteY45" fmla="*/ 494270 h 921461"/>
                <a:gd name="connsiteX46" fmla="*/ 4208359 w 4218950"/>
                <a:gd name="connsiteY46" fmla="*/ 543697 h 921461"/>
                <a:gd name="connsiteX47" fmla="*/ 4187176 w 4218950"/>
                <a:gd name="connsiteY47" fmla="*/ 603716 h 921461"/>
                <a:gd name="connsiteX48" fmla="*/ 4134218 w 4218950"/>
                <a:gd name="connsiteY48" fmla="*/ 709631 h 921461"/>
                <a:gd name="connsiteX49" fmla="*/ 4017711 w 4218950"/>
                <a:gd name="connsiteY49" fmla="*/ 907339 h 921461"/>
                <a:gd name="connsiteX50" fmla="*/ 3759985 w 4218950"/>
                <a:gd name="connsiteY50" fmla="*/ 921461 h 921461"/>
                <a:gd name="connsiteX51" fmla="*/ 3353977 w 4218950"/>
                <a:gd name="connsiteY51" fmla="*/ 921461 h 921461"/>
                <a:gd name="connsiteX52" fmla="*/ 3046823 w 4218950"/>
                <a:gd name="connsiteY52" fmla="*/ 917931 h 921461"/>
                <a:gd name="connsiteX53" fmla="*/ 2898542 w 4218950"/>
                <a:gd name="connsiteY53" fmla="*/ 914400 h 921461"/>
                <a:gd name="connsiteX54" fmla="*/ 2626694 w 4218950"/>
                <a:gd name="connsiteY54" fmla="*/ 896748 h 921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18950" h="921461">
                  <a:moveTo>
                    <a:pt x="2626694" y="896748"/>
                  </a:moveTo>
                  <a:lnTo>
                    <a:pt x="2312479" y="879095"/>
                  </a:lnTo>
                  <a:lnTo>
                    <a:pt x="2054752" y="854382"/>
                  </a:lnTo>
                  <a:lnTo>
                    <a:pt x="1811148" y="822607"/>
                  </a:lnTo>
                  <a:lnTo>
                    <a:pt x="1652275" y="794363"/>
                  </a:lnTo>
                  <a:lnTo>
                    <a:pt x="1475750" y="755528"/>
                  </a:lnTo>
                  <a:lnTo>
                    <a:pt x="1331000" y="713162"/>
                  </a:lnTo>
                  <a:lnTo>
                    <a:pt x="1196840" y="670795"/>
                  </a:lnTo>
                  <a:lnTo>
                    <a:pt x="995602" y="600185"/>
                  </a:lnTo>
                  <a:lnTo>
                    <a:pt x="847321" y="540167"/>
                  </a:lnTo>
                  <a:lnTo>
                    <a:pt x="691979" y="473087"/>
                  </a:lnTo>
                  <a:lnTo>
                    <a:pt x="540167" y="395416"/>
                  </a:lnTo>
                  <a:lnTo>
                    <a:pt x="420130" y="328337"/>
                  </a:lnTo>
                  <a:lnTo>
                    <a:pt x="243605" y="218891"/>
                  </a:lnTo>
                  <a:lnTo>
                    <a:pt x="84732" y="105915"/>
                  </a:lnTo>
                  <a:lnTo>
                    <a:pt x="14122" y="52958"/>
                  </a:lnTo>
                  <a:lnTo>
                    <a:pt x="0" y="28244"/>
                  </a:lnTo>
                  <a:lnTo>
                    <a:pt x="3531" y="7061"/>
                  </a:lnTo>
                  <a:lnTo>
                    <a:pt x="14122" y="0"/>
                  </a:lnTo>
                  <a:lnTo>
                    <a:pt x="45897" y="7061"/>
                  </a:lnTo>
                  <a:lnTo>
                    <a:pt x="197708" y="84732"/>
                  </a:lnTo>
                  <a:lnTo>
                    <a:pt x="391886" y="172995"/>
                  </a:lnTo>
                  <a:lnTo>
                    <a:pt x="610777" y="264788"/>
                  </a:lnTo>
                  <a:lnTo>
                    <a:pt x="734345" y="310684"/>
                  </a:lnTo>
                  <a:lnTo>
                    <a:pt x="903809" y="363642"/>
                  </a:lnTo>
                  <a:lnTo>
                    <a:pt x="1090925" y="416599"/>
                  </a:lnTo>
                  <a:lnTo>
                    <a:pt x="1281572" y="458965"/>
                  </a:lnTo>
                  <a:lnTo>
                    <a:pt x="1503994" y="497801"/>
                  </a:lnTo>
                  <a:lnTo>
                    <a:pt x="1818209" y="540167"/>
                  </a:lnTo>
                  <a:lnTo>
                    <a:pt x="2181850" y="575472"/>
                  </a:lnTo>
                  <a:lnTo>
                    <a:pt x="2654938" y="607246"/>
                  </a:lnTo>
                  <a:lnTo>
                    <a:pt x="3152739" y="624899"/>
                  </a:lnTo>
                  <a:lnTo>
                    <a:pt x="3590521" y="628429"/>
                  </a:lnTo>
                  <a:lnTo>
                    <a:pt x="3820003" y="631960"/>
                  </a:lnTo>
                  <a:lnTo>
                    <a:pt x="3862369" y="624899"/>
                  </a:lnTo>
                  <a:lnTo>
                    <a:pt x="3925918" y="607246"/>
                  </a:lnTo>
                  <a:lnTo>
                    <a:pt x="3982406" y="579002"/>
                  </a:lnTo>
                  <a:lnTo>
                    <a:pt x="4031833" y="543697"/>
                  </a:lnTo>
                  <a:lnTo>
                    <a:pt x="4084791" y="494270"/>
                  </a:lnTo>
                  <a:lnTo>
                    <a:pt x="4130688" y="448374"/>
                  </a:lnTo>
                  <a:lnTo>
                    <a:pt x="4165993" y="423660"/>
                  </a:lnTo>
                  <a:lnTo>
                    <a:pt x="4190706" y="413069"/>
                  </a:lnTo>
                  <a:lnTo>
                    <a:pt x="4201298" y="413069"/>
                  </a:lnTo>
                  <a:lnTo>
                    <a:pt x="4211889" y="420130"/>
                  </a:lnTo>
                  <a:lnTo>
                    <a:pt x="4218950" y="437782"/>
                  </a:lnTo>
                  <a:lnTo>
                    <a:pt x="4218950" y="494270"/>
                  </a:lnTo>
                  <a:lnTo>
                    <a:pt x="4208359" y="543697"/>
                  </a:lnTo>
                  <a:lnTo>
                    <a:pt x="4187176" y="603716"/>
                  </a:lnTo>
                  <a:lnTo>
                    <a:pt x="4134218" y="709631"/>
                  </a:lnTo>
                  <a:lnTo>
                    <a:pt x="4017711" y="907339"/>
                  </a:lnTo>
                  <a:lnTo>
                    <a:pt x="3759985" y="921461"/>
                  </a:lnTo>
                  <a:lnTo>
                    <a:pt x="3353977" y="921461"/>
                  </a:lnTo>
                  <a:lnTo>
                    <a:pt x="3046823" y="917931"/>
                  </a:lnTo>
                  <a:lnTo>
                    <a:pt x="2898542" y="914400"/>
                  </a:lnTo>
                  <a:lnTo>
                    <a:pt x="2626694" y="896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0FAA4E8-4B57-C240-AEAF-E71C3340D32B}"/>
                </a:ext>
              </a:extLst>
            </p:cNvPr>
            <p:cNvSpPr/>
            <p:nvPr/>
          </p:nvSpPr>
          <p:spPr>
            <a:xfrm rot="16200000">
              <a:off x="2846388" y="2282825"/>
              <a:ext cx="4518025" cy="3222625"/>
            </a:xfrm>
            <a:custGeom>
              <a:avLst/>
              <a:gdLst>
                <a:gd name="connsiteX0" fmla="*/ 1874313 w 4518212"/>
                <a:gd name="connsiteY0" fmla="*/ 3127993 h 3223156"/>
                <a:gd name="connsiteX1" fmla="*/ 1477107 w 4518212"/>
                <a:gd name="connsiteY1" fmla="*/ 3140405 h 3223156"/>
                <a:gd name="connsiteX2" fmla="*/ 1179203 w 4518212"/>
                <a:gd name="connsiteY2" fmla="*/ 3152818 h 3223156"/>
                <a:gd name="connsiteX3" fmla="*/ 1005426 w 4518212"/>
                <a:gd name="connsiteY3" fmla="*/ 3161093 h 3223156"/>
                <a:gd name="connsiteX4" fmla="*/ 860612 w 4518212"/>
                <a:gd name="connsiteY4" fmla="*/ 3169368 h 3223156"/>
                <a:gd name="connsiteX5" fmla="*/ 728210 w 4518212"/>
                <a:gd name="connsiteY5" fmla="*/ 3177643 h 3223156"/>
                <a:gd name="connsiteX6" fmla="*/ 608221 w 4518212"/>
                <a:gd name="connsiteY6" fmla="*/ 3194194 h 3223156"/>
                <a:gd name="connsiteX7" fmla="*/ 517194 w 4518212"/>
                <a:gd name="connsiteY7" fmla="*/ 3177643 h 3223156"/>
                <a:gd name="connsiteX8" fmla="*/ 397205 w 4518212"/>
                <a:gd name="connsiteY8" fmla="*/ 3152818 h 3223156"/>
                <a:gd name="connsiteX9" fmla="*/ 310316 w 4518212"/>
                <a:gd name="connsiteY9" fmla="*/ 3123855 h 3223156"/>
                <a:gd name="connsiteX10" fmla="*/ 153089 w 4518212"/>
                <a:gd name="connsiteY10" fmla="*/ 3065929 h 3223156"/>
                <a:gd name="connsiteX11" fmla="*/ 70338 w 4518212"/>
                <a:gd name="connsiteY11" fmla="*/ 3028691 h 3223156"/>
                <a:gd name="connsiteX12" fmla="*/ 33100 w 4518212"/>
                <a:gd name="connsiteY12" fmla="*/ 3012141 h 3223156"/>
                <a:gd name="connsiteX13" fmla="*/ 16550 w 4518212"/>
                <a:gd name="connsiteY13" fmla="*/ 2999728 h 3223156"/>
                <a:gd name="connsiteX14" fmla="*/ 0 w 4518212"/>
                <a:gd name="connsiteY14" fmla="*/ 2974903 h 3223156"/>
                <a:gd name="connsiteX15" fmla="*/ 0 w 4518212"/>
                <a:gd name="connsiteY15" fmla="*/ 2941803 h 3223156"/>
                <a:gd name="connsiteX16" fmla="*/ 8275 w 4518212"/>
                <a:gd name="connsiteY16" fmla="*/ 2916977 h 3223156"/>
                <a:gd name="connsiteX17" fmla="*/ 33100 w 4518212"/>
                <a:gd name="connsiteY17" fmla="*/ 2888014 h 3223156"/>
                <a:gd name="connsiteX18" fmla="*/ 124126 w 4518212"/>
                <a:gd name="connsiteY18" fmla="*/ 2842501 h 3223156"/>
                <a:gd name="connsiteX19" fmla="*/ 231703 w 4518212"/>
                <a:gd name="connsiteY19" fmla="*/ 2788713 h 3223156"/>
                <a:gd name="connsiteX20" fmla="*/ 711659 w 4518212"/>
                <a:gd name="connsiteY20" fmla="*/ 2900427 h 3223156"/>
                <a:gd name="connsiteX21" fmla="*/ 790273 w 4518212"/>
                <a:gd name="connsiteY21" fmla="*/ 2904565 h 3223156"/>
                <a:gd name="connsiteX22" fmla="*/ 1369531 w 4518212"/>
                <a:gd name="connsiteY22" fmla="*/ 2896289 h 3223156"/>
                <a:gd name="connsiteX23" fmla="*/ 2283931 w 4518212"/>
                <a:gd name="connsiteY23" fmla="*/ 2879739 h 3223156"/>
                <a:gd name="connsiteX24" fmla="*/ 3127993 w 4518212"/>
                <a:gd name="connsiteY24" fmla="*/ 2871464 h 3223156"/>
                <a:gd name="connsiteX25" fmla="*/ 3682425 w 4518212"/>
                <a:gd name="connsiteY25" fmla="*/ 2863189 h 3223156"/>
                <a:gd name="connsiteX26" fmla="*/ 4100318 w 4518212"/>
                <a:gd name="connsiteY26" fmla="*/ 2859051 h 3223156"/>
                <a:gd name="connsiteX27" fmla="*/ 4158244 w 4518212"/>
                <a:gd name="connsiteY27" fmla="*/ 2854914 h 3223156"/>
                <a:gd name="connsiteX28" fmla="*/ 4203757 w 4518212"/>
                <a:gd name="connsiteY28" fmla="*/ 2842501 h 3223156"/>
                <a:gd name="connsiteX29" fmla="*/ 4228583 w 4518212"/>
                <a:gd name="connsiteY29" fmla="*/ 2821813 h 3223156"/>
                <a:gd name="connsiteX30" fmla="*/ 4257545 w 4518212"/>
                <a:gd name="connsiteY30" fmla="*/ 2784575 h 3223156"/>
                <a:gd name="connsiteX31" fmla="*/ 4269958 w 4518212"/>
                <a:gd name="connsiteY31" fmla="*/ 2743200 h 3223156"/>
                <a:gd name="connsiteX32" fmla="*/ 4269958 w 4518212"/>
                <a:gd name="connsiteY32" fmla="*/ 2660449 h 3223156"/>
                <a:gd name="connsiteX33" fmla="*/ 4232720 w 4518212"/>
                <a:gd name="connsiteY33" fmla="*/ 2416333 h 3223156"/>
                <a:gd name="connsiteX34" fmla="*/ 4170657 w 4518212"/>
                <a:gd name="connsiteY34" fmla="*/ 1899138 h 3223156"/>
                <a:gd name="connsiteX35" fmla="*/ 4096181 w 4518212"/>
                <a:gd name="connsiteY35" fmla="*/ 1228854 h 3223156"/>
                <a:gd name="connsiteX36" fmla="*/ 4058943 w 4518212"/>
                <a:gd name="connsiteY36" fmla="*/ 699247 h 3223156"/>
                <a:gd name="connsiteX37" fmla="*/ 4038255 w 4518212"/>
                <a:gd name="connsiteY37" fmla="*/ 314454 h 3223156"/>
                <a:gd name="connsiteX38" fmla="*/ 4042393 w 4518212"/>
                <a:gd name="connsiteY38" fmla="*/ 103439 h 3223156"/>
                <a:gd name="connsiteX39" fmla="*/ 4216170 w 4518212"/>
                <a:gd name="connsiteY39" fmla="*/ 0 h 3223156"/>
                <a:gd name="connsiteX40" fmla="*/ 4224445 w 4518212"/>
                <a:gd name="connsiteY40" fmla="*/ 297904 h 3223156"/>
                <a:gd name="connsiteX41" fmla="*/ 4236858 w 4518212"/>
                <a:gd name="connsiteY41" fmla="*/ 587533 h 3223156"/>
                <a:gd name="connsiteX42" fmla="*/ 4261683 w 4518212"/>
                <a:gd name="connsiteY42" fmla="*/ 877162 h 3223156"/>
                <a:gd name="connsiteX43" fmla="*/ 4303059 w 4518212"/>
                <a:gd name="connsiteY43" fmla="*/ 1328156 h 3223156"/>
                <a:gd name="connsiteX44" fmla="*/ 4344434 w 4518212"/>
                <a:gd name="connsiteY44" fmla="*/ 1692261 h 3223156"/>
                <a:gd name="connsiteX45" fmla="*/ 4381672 w 4518212"/>
                <a:gd name="connsiteY45" fmla="*/ 2014990 h 3223156"/>
                <a:gd name="connsiteX46" fmla="*/ 4414773 w 4518212"/>
                <a:gd name="connsiteY46" fmla="*/ 2292206 h 3223156"/>
                <a:gd name="connsiteX47" fmla="*/ 4460286 w 4518212"/>
                <a:gd name="connsiteY47" fmla="*/ 2681137 h 3223156"/>
                <a:gd name="connsiteX48" fmla="*/ 4480974 w 4518212"/>
                <a:gd name="connsiteY48" fmla="*/ 2730787 h 3223156"/>
                <a:gd name="connsiteX49" fmla="*/ 4514074 w 4518212"/>
                <a:gd name="connsiteY49" fmla="*/ 2796988 h 3223156"/>
                <a:gd name="connsiteX50" fmla="*/ 4518212 w 4518212"/>
                <a:gd name="connsiteY50" fmla="*/ 2821813 h 3223156"/>
                <a:gd name="connsiteX51" fmla="*/ 4505799 w 4518212"/>
                <a:gd name="connsiteY51" fmla="*/ 2875602 h 3223156"/>
                <a:gd name="connsiteX52" fmla="*/ 4435460 w 4518212"/>
                <a:gd name="connsiteY52" fmla="*/ 3003866 h 3223156"/>
                <a:gd name="connsiteX53" fmla="*/ 4365122 w 4518212"/>
                <a:gd name="connsiteY53" fmla="*/ 3115580 h 3223156"/>
                <a:gd name="connsiteX54" fmla="*/ 4323746 w 4518212"/>
                <a:gd name="connsiteY54" fmla="*/ 3165231 h 3223156"/>
                <a:gd name="connsiteX55" fmla="*/ 4282371 w 4518212"/>
                <a:gd name="connsiteY55" fmla="*/ 3202469 h 3223156"/>
                <a:gd name="connsiteX56" fmla="*/ 4240995 w 4518212"/>
                <a:gd name="connsiteY56" fmla="*/ 3223156 h 3223156"/>
                <a:gd name="connsiteX57" fmla="*/ 4216170 w 4518212"/>
                <a:gd name="connsiteY57" fmla="*/ 3223156 h 3223156"/>
                <a:gd name="connsiteX58" fmla="*/ 4174794 w 4518212"/>
                <a:gd name="connsiteY58" fmla="*/ 3210744 h 3223156"/>
                <a:gd name="connsiteX59" fmla="*/ 4145831 w 4518212"/>
                <a:gd name="connsiteY59" fmla="*/ 3190056 h 3223156"/>
                <a:gd name="connsiteX60" fmla="*/ 4092043 w 4518212"/>
                <a:gd name="connsiteY60" fmla="*/ 3148680 h 3223156"/>
                <a:gd name="connsiteX61" fmla="*/ 4038255 w 4518212"/>
                <a:gd name="connsiteY61" fmla="*/ 3132130 h 3223156"/>
                <a:gd name="connsiteX62" fmla="*/ 3876890 w 4518212"/>
                <a:gd name="connsiteY62" fmla="*/ 3119718 h 3223156"/>
                <a:gd name="connsiteX63" fmla="*/ 3570711 w 4518212"/>
                <a:gd name="connsiteY63" fmla="*/ 3103167 h 3223156"/>
                <a:gd name="connsiteX64" fmla="*/ 3198331 w 4518212"/>
                <a:gd name="connsiteY64" fmla="*/ 3103167 h 3223156"/>
                <a:gd name="connsiteX65" fmla="*/ 2685274 w 4518212"/>
                <a:gd name="connsiteY65" fmla="*/ 3115580 h 3223156"/>
                <a:gd name="connsiteX66" fmla="*/ 1874313 w 4518212"/>
                <a:gd name="connsiteY66" fmla="*/ 3127993 h 322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8212" h="3223156">
                  <a:moveTo>
                    <a:pt x="1874313" y="3127993"/>
                  </a:moveTo>
                  <a:lnTo>
                    <a:pt x="1477107" y="3140405"/>
                  </a:lnTo>
                  <a:lnTo>
                    <a:pt x="1179203" y="3152818"/>
                  </a:lnTo>
                  <a:lnTo>
                    <a:pt x="1005426" y="3161093"/>
                  </a:lnTo>
                  <a:lnTo>
                    <a:pt x="860612" y="3169368"/>
                  </a:lnTo>
                  <a:lnTo>
                    <a:pt x="728210" y="3177643"/>
                  </a:lnTo>
                  <a:lnTo>
                    <a:pt x="608221" y="3194194"/>
                  </a:lnTo>
                  <a:lnTo>
                    <a:pt x="517194" y="3177643"/>
                  </a:lnTo>
                  <a:lnTo>
                    <a:pt x="397205" y="3152818"/>
                  </a:lnTo>
                  <a:lnTo>
                    <a:pt x="310316" y="3123855"/>
                  </a:lnTo>
                  <a:lnTo>
                    <a:pt x="153089" y="3065929"/>
                  </a:lnTo>
                  <a:lnTo>
                    <a:pt x="70338" y="3028691"/>
                  </a:lnTo>
                  <a:lnTo>
                    <a:pt x="33100" y="3012141"/>
                  </a:lnTo>
                  <a:lnTo>
                    <a:pt x="16550" y="2999728"/>
                  </a:lnTo>
                  <a:lnTo>
                    <a:pt x="0" y="2974903"/>
                  </a:lnTo>
                  <a:lnTo>
                    <a:pt x="0" y="2941803"/>
                  </a:lnTo>
                  <a:lnTo>
                    <a:pt x="8275" y="2916977"/>
                  </a:lnTo>
                  <a:lnTo>
                    <a:pt x="33100" y="2888014"/>
                  </a:lnTo>
                  <a:lnTo>
                    <a:pt x="124126" y="2842501"/>
                  </a:lnTo>
                  <a:lnTo>
                    <a:pt x="231703" y="2788713"/>
                  </a:lnTo>
                  <a:lnTo>
                    <a:pt x="711659" y="2900427"/>
                  </a:lnTo>
                  <a:lnTo>
                    <a:pt x="790273" y="2904565"/>
                  </a:lnTo>
                  <a:lnTo>
                    <a:pt x="1369531" y="2896289"/>
                  </a:lnTo>
                  <a:lnTo>
                    <a:pt x="2283931" y="2879739"/>
                  </a:lnTo>
                  <a:lnTo>
                    <a:pt x="3127993" y="2871464"/>
                  </a:lnTo>
                  <a:lnTo>
                    <a:pt x="3682425" y="2863189"/>
                  </a:lnTo>
                  <a:lnTo>
                    <a:pt x="4100318" y="2859051"/>
                  </a:lnTo>
                  <a:lnTo>
                    <a:pt x="4158244" y="2854914"/>
                  </a:lnTo>
                  <a:lnTo>
                    <a:pt x="4203757" y="2842501"/>
                  </a:lnTo>
                  <a:lnTo>
                    <a:pt x="4228583" y="2821813"/>
                  </a:lnTo>
                  <a:lnTo>
                    <a:pt x="4257545" y="2784575"/>
                  </a:lnTo>
                  <a:lnTo>
                    <a:pt x="4269958" y="2743200"/>
                  </a:lnTo>
                  <a:lnTo>
                    <a:pt x="4269958" y="2660449"/>
                  </a:lnTo>
                  <a:lnTo>
                    <a:pt x="4232720" y="2416333"/>
                  </a:lnTo>
                  <a:lnTo>
                    <a:pt x="4170657" y="1899138"/>
                  </a:lnTo>
                  <a:lnTo>
                    <a:pt x="4096181" y="1228854"/>
                  </a:lnTo>
                  <a:lnTo>
                    <a:pt x="4058943" y="699247"/>
                  </a:lnTo>
                  <a:lnTo>
                    <a:pt x="4038255" y="314454"/>
                  </a:lnTo>
                  <a:cubicBezTo>
                    <a:pt x="4039634" y="244116"/>
                    <a:pt x="4041014" y="173777"/>
                    <a:pt x="4042393" y="103439"/>
                  </a:cubicBezTo>
                  <a:lnTo>
                    <a:pt x="4216170" y="0"/>
                  </a:lnTo>
                  <a:lnTo>
                    <a:pt x="4224445" y="297904"/>
                  </a:lnTo>
                  <a:lnTo>
                    <a:pt x="4236858" y="587533"/>
                  </a:lnTo>
                  <a:lnTo>
                    <a:pt x="4261683" y="877162"/>
                  </a:lnTo>
                  <a:lnTo>
                    <a:pt x="4303059" y="1328156"/>
                  </a:lnTo>
                  <a:lnTo>
                    <a:pt x="4344434" y="1692261"/>
                  </a:lnTo>
                  <a:lnTo>
                    <a:pt x="4381672" y="2014990"/>
                  </a:lnTo>
                  <a:lnTo>
                    <a:pt x="4414773" y="2292206"/>
                  </a:lnTo>
                  <a:lnTo>
                    <a:pt x="4460286" y="2681137"/>
                  </a:lnTo>
                  <a:lnTo>
                    <a:pt x="4480974" y="2730787"/>
                  </a:lnTo>
                  <a:lnTo>
                    <a:pt x="4514074" y="2796988"/>
                  </a:lnTo>
                  <a:lnTo>
                    <a:pt x="4518212" y="2821813"/>
                  </a:lnTo>
                  <a:lnTo>
                    <a:pt x="4505799" y="2875602"/>
                  </a:lnTo>
                  <a:lnTo>
                    <a:pt x="4435460" y="3003866"/>
                  </a:lnTo>
                  <a:lnTo>
                    <a:pt x="4365122" y="3115580"/>
                  </a:lnTo>
                  <a:lnTo>
                    <a:pt x="4323746" y="3165231"/>
                  </a:lnTo>
                  <a:lnTo>
                    <a:pt x="4282371" y="3202469"/>
                  </a:lnTo>
                  <a:lnTo>
                    <a:pt x="4240995" y="3223156"/>
                  </a:lnTo>
                  <a:lnTo>
                    <a:pt x="4216170" y="3223156"/>
                  </a:lnTo>
                  <a:lnTo>
                    <a:pt x="4174794" y="3210744"/>
                  </a:lnTo>
                  <a:lnTo>
                    <a:pt x="4145831" y="3190056"/>
                  </a:lnTo>
                  <a:lnTo>
                    <a:pt x="4092043" y="3148680"/>
                  </a:lnTo>
                  <a:lnTo>
                    <a:pt x="4038255" y="3132130"/>
                  </a:lnTo>
                  <a:lnTo>
                    <a:pt x="3876890" y="3119718"/>
                  </a:lnTo>
                  <a:lnTo>
                    <a:pt x="3570711" y="3103167"/>
                  </a:lnTo>
                  <a:lnTo>
                    <a:pt x="3198331" y="3103167"/>
                  </a:lnTo>
                  <a:lnTo>
                    <a:pt x="2685274" y="3115580"/>
                  </a:lnTo>
                  <a:lnTo>
                    <a:pt x="1874313" y="3127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D5DEAFD-EE58-ED41-B0A8-98B6AADA3541}"/>
                </a:ext>
              </a:extLst>
            </p:cNvPr>
            <p:cNvSpPr/>
            <p:nvPr/>
          </p:nvSpPr>
          <p:spPr>
            <a:xfrm>
              <a:off x="5753100" y="5373688"/>
              <a:ext cx="676275" cy="593725"/>
            </a:xfrm>
            <a:custGeom>
              <a:avLst/>
              <a:gdLst>
                <a:gd name="connsiteX0" fmla="*/ 292894 w 676275"/>
                <a:gd name="connsiteY0" fmla="*/ 100013 h 592932"/>
                <a:gd name="connsiteX1" fmla="*/ 476250 w 676275"/>
                <a:gd name="connsiteY1" fmla="*/ 147638 h 592932"/>
                <a:gd name="connsiteX2" fmla="*/ 521494 w 676275"/>
                <a:gd name="connsiteY2" fmla="*/ 152400 h 592932"/>
                <a:gd name="connsiteX3" fmla="*/ 561975 w 676275"/>
                <a:gd name="connsiteY3" fmla="*/ 152400 h 592932"/>
                <a:gd name="connsiteX4" fmla="*/ 600075 w 676275"/>
                <a:gd name="connsiteY4" fmla="*/ 140494 h 592932"/>
                <a:gd name="connsiteX5" fmla="*/ 621506 w 676275"/>
                <a:gd name="connsiteY5" fmla="*/ 114300 h 592932"/>
                <a:gd name="connsiteX6" fmla="*/ 676275 w 676275"/>
                <a:gd name="connsiteY6" fmla="*/ 14288 h 592932"/>
                <a:gd name="connsiteX7" fmla="*/ 588169 w 676275"/>
                <a:gd name="connsiteY7" fmla="*/ 592932 h 592932"/>
                <a:gd name="connsiteX8" fmla="*/ 528638 w 676275"/>
                <a:gd name="connsiteY8" fmla="*/ 545307 h 592932"/>
                <a:gd name="connsiteX9" fmla="*/ 483394 w 676275"/>
                <a:gd name="connsiteY9" fmla="*/ 481013 h 592932"/>
                <a:gd name="connsiteX10" fmla="*/ 445294 w 676275"/>
                <a:gd name="connsiteY10" fmla="*/ 433388 h 592932"/>
                <a:gd name="connsiteX11" fmla="*/ 378619 w 676275"/>
                <a:gd name="connsiteY11" fmla="*/ 361950 h 592932"/>
                <a:gd name="connsiteX12" fmla="*/ 307181 w 676275"/>
                <a:gd name="connsiteY12" fmla="*/ 290513 h 592932"/>
                <a:gd name="connsiteX13" fmla="*/ 221456 w 676275"/>
                <a:gd name="connsiteY13" fmla="*/ 214313 h 592932"/>
                <a:gd name="connsiteX14" fmla="*/ 138113 w 676275"/>
                <a:gd name="connsiteY14" fmla="*/ 145257 h 592932"/>
                <a:gd name="connsiteX15" fmla="*/ 40481 w 676275"/>
                <a:gd name="connsiteY15" fmla="*/ 69057 h 592932"/>
                <a:gd name="connsiteX16" fmla="*/ 14288 w 676275"/>
                <a:gd name="connsiteY16" fmla="*/ 45244 h 592932"/>
                <a:gd name="connsiteX17" fmla="*/ 4763 w 676275"/>
                <a:gd name="connsiteY17" fmla="*/ 33338 h 592932"/>
                <a:gd name="connsiteX18" fmla="*/ 0 w 676275"/>
                <a:gd name="connsiteY18" fmla="*/ 16669 h 592932"/>
                <a:gd name="connsiteX19" fmla="*/ 7144 w 676275"/>
                <a:gd name="connsiteY19" fmla="*/ 4763 h 592932"/>
                <a:gd name="connsiteX20" fmla="*/ 30956 w 676275"/>
                <a:gd name="connsiteY20" fmla="*/ 0 h 592932"/>
                <a:gd name="connsiteX21" fmla="*/ 135731 w 676275"/>
                <a:gd name="connsiteY21" fmla="*/ 40482 h 592932"/>
                <a:gd name="connsiteX22" fmla="*/ 292894 w 676275"/>
                <a:gd name="connsiteY22" fmla="*/ 100013 h 59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6275" h="592932">
                  <a:moveTo>
                    <a:pt x="292894" y="100013"/>
                  </a:moveTo>
                  <a:lnTo>
                    <a:pt x="476250" y="147638"/>
                  </a:lnTo>
                  <a:lnTo>
                    <a:pt x="521494" y="152400"/>
                  </a:lnTo>
                  <a:lnTo>
                    <a:pt x="561975" y="152400"/>
                  </a:lnTo>
                  <a:lnTo>
                    <a:pt x="600075" y="140494"/>
                  </a:lnTo>
                  <a:lnTo>
                    <a:pt x="621506" y="114300"/>
                  </a:lnTo>
                  <a:lnTo>
                    <a:pt x="676275" y="14288"/>
                  </a:lnTo>
                  <a:lnTo>
                    <a:pt x="588169" y="592932"/>
                  </a:lnTo>
                  <a:lnTo>
                    <a:pt x="528638" y="545307"/>
                  </a:lnTo>
                  <a:lnTo>
                    <a:pt x="483394" y="481013"/>
                  </a:lnTo>
                  <a:lnTo>
                    <a:pt x="445294" y="433388"/>
                  </a:lnTo>
                  <a:lnTo>
                    <a:pt x="378619" y="361950"/>
                  </a:lnTo>
                  <a:lnTo>
                    <a:pt x="307181" y="290513"/>
                  </a:lnTo>
                  <a:lnTo>
                    <a:pt x="221456" y="214313"/>
                  </a:lnTo>
                  <a:lnTo>
                    <a:pt x="138113" y="145257"/>
                  </a:lnTo>
                  <a:lnTo>
                    <a:pt x="40481" y="69057"/>
                  </a:lnTo>
                  <a:lnTo>
                    <a:pt x="14288" y="45244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30956" y="0"/>
                  </a:lnTo>
                  <a:lnTo>
                    <a:pt x="135731" y="40482"/>
                  </a:lnTo>
                  <a:lnTo>
                    <a:pt x="2928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99440A8-5618-0745-8547-DEF7E10BC73A}"/>
                </a:ext>
              </a:extLst>
            </p:cNvPr>
            <p:cNvSpPr/>
            <p:nvPr/>
          </p:nvSpPr>
          <p:spPr>
            <a:xfrm>
              <a:off x="4632325" y="2087563"/>
              <a:ext cx="514350" cy="1508125"/>
            </a:xfrm>
            <a:custGeom>
              <a:avLst/>
              <a:gdLst>
                <a:gd name="connsiteX0" fmla="*/ 204788 w 514350"/>
                <a:gd name="connsiteY0" fmla="*/ 997744 h 1507332"/>
                <a:gd name="connsiteX1" fmla="*/ 204788 w 514350"/>
                <a:gd name="connsiteY1" fmla="*/ 385763 h 1507332"/>
                <a:gd name="connsiteX2" fmla="*/ 197644 w 514350"/>
                <a:gd name="connsiteY2" fmla="*/ 316707 h 1507332"/>
                <a:gd name="connsiteX3" fmla="*/ 190500 w 514350"/>
                <a:gd name="connsiteY3" fmla="*/ 276225 h 1507332"/>
                <a:gd name="connsiteX4" fmla="*/ 180975 w 514350"/>
                <a:gd name="connsiteY4" fmla="*/ 238125 h 1507332"/>
                <a:gd name="connsiteX5" fmla="*/ 164307 w 514350"/>
                <a:gd name="connsiteY5" fmla="*/ 197644 h 1507332"/>
                <a:gd name="connsiteX6" fmla="*/ 150019 w 514350"/>
                <a:gd name="connsiteY6" fmla="*/ 169069 h 1507332"/>
                <a:gd name="connsiteX7" fmla="*/ 130969 w 514350"/>
                <a:gd name="connsiteY7" fmla="*/ 145257 h 1507332"/>
                <a:gd name="connsiteX8" fmla="*/ 109538 w 514350"/>
                <a:gd name="connsiteY8" fmla="*/ 123825 h 1507332"/>
                <a:gd name="connsiteX9" fmla="*/ 85725 w 514350"/>
                <a:gd name="connsiteY9" fmla="*/ 104775 h 1507332"/>
                <a:gd name="connsiteX10" fmla="*/ 69057 w 514350"/>
                <a:gd name="connsiteY10" fmla="*/ 92869 h 1507332"/>
                <a:gd name="connsiteX11" fmla="*/ 35719 w 514350"/>
                <a:gd name="connsiteY11" fmla="*/ 76200 h 1507332"/>
                <a:gd name="connsiteX12" fmla="*/ 11907 w 514350"/>
                <a:gd name="connsiteY12" fmla="*/ 59532 h 1507332"/>
                <a:gd name="connsiteX13" fmla="*/ 0 w 514350"/>
                <a:gd name="connsiteY13" fmla="*/ 40482 h 1507332"/>
                <a:gd name="connsiteX14" fmla="*/ 0 w 514350"/>
                <a:gd name="connsiteY14" fmla="*/ 23813 h 1507332"/>
                <a:gd name="connsiteX15" fmla="*/ 4763 w 514350"/>
                <a:gd name="connsiteY15" fmla="*/ 7144 h 1507332"/>
                <a:gd name="connsiteX16" fmla="*/ 23813 w 514350"/>
                <a:gd name="connsiteY16" fmla="*/ 0 h 1507332"/>
                <a:gd name="connsiteX17" fmla="*/ 85725 w 514350"/>
                <a:gd name="connsiteY17" fmla="*/ 0 h 1507332"/>
                <a:gd name="connsiteX18" fmla="*/ 159544 w 514350"/>
                <a:gd name="connsiteY18" fmla="*/ 7144 h 1507332"/>
                <a:gd name="connsiteX19" fmla="*/ 216694 w 514350"/>
                <a:gd name="connsiteY19" fmla="*/ 16669 h 1507332"/>
                <a:gd name="connsiteX20" fmla="*/ 261938 w 514350"/>
                <a:gd name="connsiteY20" fmla="*/ 26194 h 1507332"/>
                <a:gd name="connsiteX21" fmla="*/ 309563 w 514350"/>
                <a:gd name="connsiteY21" fmla="*/ 42863 h 1507332"/>
                <a:gd name="connsiteX22" fmla="*/ 364332 w 514350"/>
                <a:gd name="connsiteY22" fmla="*/ 71438 h 1507332"/>
                <a:gd name="connsiteX23" fmla="*/ 416719 w 514350"/>
                <a:gd name="connsiteY23" fmla="*/ 104775 h 1507332"/>
                <a:gd name="connsiteX24" fmla="*/ 447675 w 514350"/>
                <a:gd name="connsiteY24" fmla="*/ 128588 h 1507332"/>
                <a:gd name="connsiteX25" fmla="*/ 476250 w 514350"/>
                <a:gd name="connsiteY25" fmla="*/ 154782 h 1507332"/>
                <a:gd name="connsiteX26" fmla="*/ 497682 w 514350"/>
                <a:gd name="connsiteY26" fmla="*/ 180975 h 1507332"/>
                <a:gd name="connsiteX27" fmla="*/ 511969 w 514350"/>
                <a:gd name="connsiteY27" fmla="*/ 214313 h 1507332"/>
                <a:gd name="connsiteX28" fmla="*/ 514350 w 514350"/>
                <a:gd name="connsiteY28" fmla="*/ 238125 h 1507332"/>
                <a:gd name="connsiteX29" fmla="*/ 509588 w 514350"/>
                <a:gd name="connsiteY29" fmla="*/ 278607 h 1507332"/>
                <a:gd name="connsiteX30" fmla="*/ 495300 w 514350"/>
                <a:gd name="connsiteY30" fmla="*/ 314325 h 1507332"/>
                <a:gd name="connsiteX31" fmla="*/ 481013 w 514350"/>
                <a:gd name="connsiteY31" fmla="*/ 345282 h 1507332"/>
                <a:gd name="connsiteX32" fmla="*/ 473869 w 514350"/>
                <a:gd name="connsiteY32" fmla="*/ 428625 h 1507332"/>
                <a:gd name="connsiteX33" fmla="*/ 471488 w 514350"/>
                <a:gd name="connsiteY33" fmla="*/ 647700 h 1507332"/>
                <a:gd name="connsiteX34" fmla="*/ 466725 w 514350"/>
                <a:gd name="connsiteY34" fmla="*/ 847725 h 1507332"/>
                <a:gd name="connsiteX35" fmla="*/ 457200 w 514350"/>
                <a:gd name="connsiteY35" fmla="*/ 1140619 h 1507332"/>
                <a:gd name="connsiteX36" fmla="*/ 440532 w 514350"/>
                <a:gd name="connsiteY36" fmla="*/ 1457325 h 1507332"/>
                <a:gd name="connsiteX37" fmla="*/ 197644 w 514350"/>
                <a:gd name="connsiteY37" fmla="*/ 1507332 h 1507332"/>
                <a:gd name="connsiteX38" fmla="*/ 204788 w 514350"/>
                <a:gd name="connsiteY38" fmla="*/ 997744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1507332">
                  <a:moveTo>
                    <a:pt x="204788" y="997744"/>
                  </a:moveTo>
                  <a:lnTo>
                    <a:pt x="204788" y="385763"/>
                  </a:lnTo>
                  <a:lnTo>
                    <a:pt x="197644" y="316707"/>
                  </a:lnTo>
                  <a:lnTo>
                    <a:pt x="190500" y="276225"/>
                  </a:lnTo>
                  <a:lnTo>
                    <a:pt x="180975" y="238125"/>
                  </a:lnTo>
                  <a:lnTo>
                    <a:pt x="164307" y="197644"/>
                  </a:lnTo>
                  <a:lnTo>
                    <a:pt x="150019" y="169069"/>
                  </a:lnTo>
                  <a:lnTo>
                    <a:pt x="130969" y="145257"/>
                  </a:lnTo>
                  <a:lnTo>
                    <a:pt x="109538" y="123825"/>
                  </a:lnTo>
                  <a:lnTo>
                    <a:pt x="85725" y="104775"/>
                  </a:lnTo>
                  <a:lnTo>
                    <a:pt x="69057" y="92869"/>
                  </a:lnTo>
                  <a:lnTo>
                    <a:pt x="35719" y="76200"/>
                  </a:lnTo>
                  <a:lnTo>
                    <a:pt x="11907" y="59532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85725" y="0"/>
                  </a:lnTo>
                  <a:lnTo>
                    <a:pt x="159544" y="7144"/>
                  </a:lnTo>
                  <a:lnTo>
                    <a:pt x="216694" y="16669"/>
                  </a:lnTo>
                  <a:lnTo>
                    <a:pt x="261938" y="26194"/>
                  </a:lnTo>
                  <a:lnTo>
                    <a:pt x="309563" y="42863"/>
                  </a:lnTo>
                  <a:lnTo>
                    <a:pt x="364332" y="71438"/>
                  </a:lnTo>
                  <a:lnTo>
                    <a:pt x="416719" y="104775"/>
                  </a:lnTo>
                  <a:lnTo>
                    <a:pt x="447675" y="128588"/>
                  </a:lnTo>
                  <a:lnTo>
                    <a:pt x="476250" y="154782"/>
                  </a:lnTo>
                  <a:lnTo>
                    <a:pt x="497682" y="180975"/>
                  </a:lnTo>
                  <a:lnTo>
                    <a:pt x="511969" y="214313"/>
                  </a:lnTo>
                  <a:lnTo>
                    <a:pt x="514350" y="238125"/>
                  </a:lnTo>
                  <a:lnTo>
                    <a:pt x="509588" y="278607"/>
                  </a:lnTo>
                  <a:lnTo>
                    <a:pt x="495300" y="314325"/>
                  </a:lnTo>
                  <a:lnTo>
                    <a:pt x="481013" y="345282"/>
                  </a:lnTo>
                  <a:lnTo>
                    <a:pt x="473869" y="428625"/>
                  </a:lnTo>
                  <a:cubicBezTo>
                    <a:pt x="473075" y="501650"/>
                    <a:pt x="472282" y="574675"/>
                    <a:pt x="471488" y="647700"/>
                  </a:cubicBezTo>
                  <a:lnTo>
                    <a:pt x="466725" y="847725"/>
                  </a:lnTo>
                  <a:lnTo>
                    <a:pt x="457200" y="1140619"/>
                  </a:lnTo>
                  <a:lnTo>
                    <a:pt x="440532" y="1457325"/>
                  </a:lnTo>
                  <a:lnTo>
                    <a:pt x="197644" y="1507332"/>
                  </a:lnTo>
                  <a:cubicBezTo>
                    <a:pt x="200025" y="1337469"/>
                    <a:pt x="202407" y="1167607"/>
                    <a:pt x="204788" y="9977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3FAC0E0-6392-144D-906F-7DCD59E5F6A7}"/>
                </a:ext>
              </a:extLst>
            </p:cNvPr>
            <p:cNvSpPr/>
            <p:nvPr/>
          </p:nvSpPr>
          <p:spPr>
            <a:xfrm>
              <a:off x="3814763" y="3360738"/>
              <a:ext cx="2343150" cy="439737"/>
            </a:xfrm>
            <a:custGeom>
              <a:avLst/>
              <a:gdLst>
                <a:gd name="connsiteX0" fmla="*/ 1383506 w 2343150"/>
                <a:gd name="connsiteY0" fmla="*/ 266700 h 440531"/>
                <a:gd name="connsiteX1" fmla="*/ 997743 w 2343150"/>
                <a:gd name="connsiteY1" fmla="*/ 321469 h 440531"/>
                <a:gd name="connsiteX2" fmla="*/ 783431 w 2343150"/>
                <a:gd name="connsiteY2" fmla="*/ 357187 h 440531"/>
                <a:gd name="connsiteX3" fmla="*/ 595312 w 2343150"/>
                <a:gd name="connsiteY3" fmla="*/ 395287 h 440531"/>
                <a:gd name="connsiteX4" fmla="*/ 492918 w 2343150"/>
                <a:gd name="connsiteY4" fmla="*/ 423862 h 440531"/>
                <a:gd name="connsiteX5" fmla="*/ 447675 w 2343150"/>
                <a:gd name="connsiteY5" fmla="*/ 435769 h 440531"/>
                <a:gd name="connsiteX6" fmla="*/ 416718 w 2343150"/>
                <a:gd name="connsiteY6" fmla="*/ 438150 h 440531"/>
                <a:gd name="connsiteX7" fmla="*/ 381000 w 2343150"/>
                <a:gd name="connsiteY7" fmla="*/ 440531 h 440531"/>
                <a:gd name="connsiteX8" fmla="*/ 333375 w 2343150"/>
                <a:gd name="connsiteY8" fmla="*/ 433387 h 440531"/>
                <a:gd name="connsiteX9" fmla="*/ 288131 w 2343150"/>
                <a:gd name="connsiteY9" fmla="*/ 419100 h 440531"/>
                <a:gd name="connsiteX10" fmla="*/ 240506 w 2343150"/>
                <a:gd name="connsiteY10" fmla="*/ 397669 h 440531"/>
                <a:gd name="connsiteX11" fmla="*/ 190500 w 2343150"/>
                <a:gd name="connsiteY11" fmla="*/ 364331 h 440531"/>
                <a:gd name="connsiteX12" fmla="*/ 135731 w 2343150"/>
                <a:gd name="connsiteY12" fmla="*/ 316706 h 440531"/>
                <a:gd name="connsiteX13" fmla="*/ 69056 w 2343150"/>
                <a:gd name="connsiteY13" fmla="*/ 252412 h 440531"/>
                <a:gd name="connsiteX14" fmla="*/ 28575 w 2343150"/>
                <a:gd name="connsiteY14" fmla="*/ 204787 h 440531"/>
                <a:gd name="connsiteX15" fmla="*/ 7143 w 2343150"/>
                <a:gd name="connsiteY15" fmla="*/ 171450 h 440531"/>
                <a:gd name="connsiteX16" fmla="*/ 0 w 2343150"/>
                <a:gd name="connsiteY16" fmla="*/ 154781 h 440531"/>
                <a:gd name="connsiteX17" fmla="*/ 0 w 2343150"/>
                <a:gd name="connsiteY17" fmla="*/ 140494 h 440531"/>
                <a:gd name="connsiteX18" fmla="*/ 2381 w 2343150"/>
                <a:gd name="connsiteY18" fmla="*/ 126206 h 440531"/>
                <a:gd name="connsiteX19" fmla="*/ 14287 w 2343150"/>
                <a:gd name="connsiteY19" fmla="*/ 116681 h 440531"/>
                <a:gd name="connsiteX20" fmla="*/ 35718 w 2343150"/>
                <a:gd name="connsiteY20" fmla="*/ 121444 h 440531"/>
                <a:gd name="connsiteX21" fmla="*/ 61912 w 2343150"/>
                <a:gd name="connsiteY21" fmla="*/ 138112 h 440531"/>
                <a:gd name="connsiteX22" fmla="*/ 95250 w 2343150"/>
                <a:gd name="connsiteY22" fmla="*/ 161925 h 440531"/>
                <a:gd name="connsiteX23" fmla="*/ 138112 w 2343150"/>
                <a:gd name="connsiteY23" fmla="*/ 185737 h 440531"/>
                <a:gd name="connsiteX24" fmla="*/ 188118 w 2343150"/>
                <a:gd name="connsiteY24" fmla="*/ 209550 h 440531"/>
                <a:gd name="connsiteX25" fmla="*/ 226218 w 2343150"/>
                <a:gd name="connsiteY25" fmla="*/ 221456 h 440531"/>
                <a:gd name="connsiteX26" fmla="*/ 269081 w 2343150"/>
                <a:gd name="connsiteY26" fmla="*/ 230981 h 440531"/>
                <a:gd name="connsiteX27" fmla="*/ 321468 w 2343150"/>
                <a:gd name="connsiteY27" fmla="*/ 235744 h 440531"/>
                <a:gd name="connsiteX28" fmla="*/ 371475 w 2343150"/>
                <a:gd name="connsiteY28" fmla="*/ 238125 h 440531"/>
                <a:gd name="connsiteX29" fmla="*/ 428625 w 2343150"/>
                <a:gd name="connsiteY29" fmla="*/ 228600 h 440531"/>
                <a:gd name="connsiteX30" fmla="*/ 650081 w 2343150"/>
                <a:gd name="connsiteY30" fmla="*/ 197644 h 440531"/>
                <a:gd name="connsiteX31" fmla="*/ 1026318 w 2343150"/>
                <a:gd name="connsiteY31" fmla="*/ 135731 h 440531"/>
                <a:gd name="connsiteX32" fmla="*/ 1252537 w 2343150"/>
                <a:gd name="connsiteY32" fmla="*/ 95250 h 440531"/>
                <a:gd name="connsiteX33" fmla="*/ 1562100 w 2343150"/>
                <a:gd name="connsiteY33" fmla="*/ 54769 h 440531"/>
                <a:gd name="connsiteX34" fmla="*/ 1874043 w 2343150"/>
                <a:gd name="connsiteY34" fmla="*/ 23812 h 440531"/>
                <a:gd name="connsiteX35" fmla="*/ 1921668 w 2343150"/>
                <a:gd name="connsiteY35" fmla="*/ 9525 h 440531"/>
                <a:gd name="connsiteX36" fmla="*/ 1964531 w 2343150"/>
                <a:gd name="connsiteY36" fmla="*/ 0 h 440531"/>
                <a:gd name="connsiteX37" fmla="*/ 2012156 w 2343150"/>
                <a:gd name="connsiteY37" fmla="*/ 0 h 440531"/>
                <a:gd name="connsiteX38" fmla="*/ 2069306 w 2343150"/>
                <a:gd name="connsiteY38" fmla="*/ 11906 h 440531"/>
                <a:gd name="connsiteX39" fmla="*/ 2135981 w 2343150"/>
                <a:gd name="connsiteY39" fmla="*/ 35719 h 440531"/>
                <a:gd name="connsiteX40" fmla="*/ 2205037 w 2343150"/>
                <a:gd name="connsiteY40" fmla="*/ 69056 h 440531"/>
                <a:gd name="connsiteX41" fmla="*/ 2264568 w 2343150"/>
                <a:gd name="connsiteY41" fmla="*/ 102394 h 440531"/>
                <a:gd name="connsiteX42" fmla="*/ 2314575 w 2343150"/>
                <a:gd name="connsiteY42" fmla="*/ 138112 h 440531"/>
                <a:gd name="connsiteX43" fmla="*/ 2324100 w 2343150"/>
                <a:gd name="connsiteY43" fmla="*/ 147637 h 440531"/>
                <a:gd name="connsiteX44" fmla="*/ 2333625 w 2343150"/>
                <a:gd name="connsiteY44" fmla="*/ 161925 h 440531"/>
                <a:gd name="connsiteX45" fmla="*/ 2343150 w 2343150"/>
                <a:gd name="connsiteY45" fmla="*/ 195262 h 440531"/>
                <a:gd name="connsiteX46" fmla="*/ 2338387 w 2343150"/>
                <a:gd name="connsiteY46" fmla="*/ 219075 h 440531"/>
                <a:gd name="connsiteX47" fmla="*/ 2319337 w 2343150"/>
                <a:gd name="connsiteY47" fmla="*/ 235744 h 440531"/>
                <a:gd name="connsiteX48" fmla="*/ 2281237 w 2343150"/>
                <a:gd name="connsiteY48" fmla="*/ 245269 h 440531"/>
                <a:gd name="connsiteX49" fmla="*/ 2238375 w 2343150"/>
                <a:gd name="connsiteY49" fmla="*/ 250031 h 440531"/>
                <a:gd name="connsiteX50" fmla="*/ 2069306 w 2343150"/>
                <a:gd name="connsiteY50" fmla="*/ 240506 h 440531"/>
                <a:gd name="connsiteX51" fmla="*/ 1924050 w 2343150"/>
                <a:gd name="connsiteY51" fmla="*/ 233362 h 440531"/>
                <a:gd name="connsiteX52" fmla="*/ 1745456 w 2343150"/>
                <a:gd name="connsiteY52" fmla="*/ 235744 h 440531"/>
                <a:gd name="connsiteX53" fmla="*/ 1576387 w 2343150"/>
                <a:gd name="connsiteY53" fmla="*/ 245269 h 440531"/>
                <a:gd name="connsiteX54" fmla="*/ 1383506 w 2343150"/>
                <a:gd name="connsiteY54" fmla="*/ 266700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43150" h="440531">
                  <a:moveTo>
                    <a:pt x="1383506" y="266700"/>
                  </a:moveTo>
                  <a:lnTo>
                    <a:pt x="997743" y="321469"/>
                  </a:lnTo>
                  <a:lnTo>
                    <a:pt x="783431" y="357187"/>
                  </a:lnTo>
                  <a:lnTo>
                    <a:pt x="595312" y="395287"/>
                  </a:lnTo>
                  <a:lnTo>
                    <a:pt x="492918" y="423862"/>
                  </a:lnTo>
                  <a:lnTo>
                    <a:pt x="447675" y="435769"/>
                  </a:lnTo>
                  <a:lnTo>
                    <a:pt x="416718" y="438150"/>
                  </a:lnTo>
                  <a:lnTo>
                    <a:pt x="381000" y="440531"/>
                  </a:lnTo>
                  <a:lnTo>
                    <a:pt x="333375" y="433387"/>
                  </a:lnTo>
                  <a:lnTo>
                    <a:pt x="288131" y="419100"/>
                  </a:lnTo>
                  <a:lnTo>
                    <a:pt x="240506" y="397669"/>
                  </a:lnTo>
                  <a:lnTo>
                    <a:pt x="190500" y="364331"/>
                  </a:lnTo>
                  <a:lnTo>
                    <a:pt x="135731" y="316706"/>
                  </a:lnTo>
                  <a:lnTo>
                    <a:pt x="69056" y="252412"/>
                  </a:lnTo>
                  <a:lnTo>
                    <a:pt x="28575" y="204787"/>
                  </a:lnTo>
                  <a:lnTo>
                    <a:pt x="7143" y="171450"/>
                  </a:lnTo>
                  <a:lnTo>
                    <a:pt x="0" y="154781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5718" y="121444"/>
                  </a:lnTo>
                  <a:lnTo>
                    <a:pt x="61912" y="138112"/>
                  </a:lnTo>
                  <a:lnTo>
                    <a:pt x="95250" y="161925"/>
                  </a:lnTo>
                  <a:lnTo>
                    <a:pt x="138112" y="185737"/>
                  </a:lnTo>
                  <a:lnTo>
                    <a:pt x="188118" y="209550"/>
                  </a:lnTo>
                  <a:lnTo>
                    <a:pt x="226218" y="221456"/>
                  </a:lnTo>
                  <a:lnTo>
                    <a:pt x="269081" y="230981"/>
                  </a:lnTo>
                  <a:lnTo>
                    <a:pt x="321468" y="235744"/>
                  </a:lnTo>
                  <a:lnTo>
                    <a:pt x="371475" y="238125"/>
                  </a:lnTo>
                  <a:lnTo>
                    <a:pt x="428625" y="228600"/>
                  </a:lnTo>
                  <a:lnTo>
                    <a:pt x="650081" y="197644"/>
                  </a:lnTo>
                  <a:lnTo>
                    <a:pt x="1026318" y="135731"/>
                  </a:lnTo>
                  <a:lnTo>
                    <a:pt x="1252537" y="95250"/>
                  </a:lnTo>
                  <a:lnTo>
                    <a:pt x="1562100" y="54769"/>
                  </a:lnTo>
                  <a:lnTo>
                    <a:pt x="1874043" y="23812"/>
                  </a:lnTo>
                  <a:lnTo>
                    <a:pt x="1921668" y="9525"/>
                  </a:lnTo>
                  <a:lnTo>
                    <a:pt x="1964531" y="0"/>
                  </a:lnTo>
                  <a:lnTo>
                    <a:pt x="2012156" y="0"/>
                  </a:lnTo>
                  <a:lnTo>
                    <a:pt x="2069306" y="11906"/>
                  </a:lnTo>
                  <a:lnTo>
                    <a:pt x="2135981" y="35719"/>
                  </a:lnTo>
                  <a:lnTo>
                    <a:pt x="2205037" y="69056"/>
                  </a:lnTo>
                  <a:lnTo>
                    <a:pt x="2264568" y="102394"/>
                  </a:lnTo>
                  <a:lnTo>
                    <a:pt x="2314575" y="138112"/>
                  </a:lnTo>
                  <a:lnTo>
                    <a:pt x="2324100" y="147637"/>
                  </a:lnTo>
                  <a:lnTo>
                    <a:pt x="2333625" y="161925"/>
                  </a:lnTo>
                  <a:lnTo>
                    <a:pt x="2343150" y="195262"/>
                  </a:lnTo>
                  <a:lnTo>
                    <a:pt x="2338387" y="219075"/>
                  </a:lnTo>
                  <a:lnTo>
                    <a:pt x="2319337" y="235744"/>
                  </a:lnTo>
                  <a:lnTo>
                    <a:pt x="2281237" y="245269"/>
                  </a:lnTo>
                  <a:lnTo>
                    <a:pt x="2238375" y="250031"/>
                  </a:lnTo>
                  <a:lnTo>
                    <a:pt x="2069306" y="240506"/>
                  </a:lnTo>
                  <a:lnTo>
                    <a:pt x="1924050" y="233362"/>
                  </a:lnTo>
                  <a:lnTo>
                    <a:pt x="1745456" y="235744"/>
                  </a:lnTo>
                  <a:lnTo>
                    <a:pt x="1576387" y="245269"/>
                  </a:lnTo>
                  <a:lnTo>
                    <a:pt x="13835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5F032EA-4C4C-7949-A205-7B4F180F4211}"/>
                </a:ext>
              </a:extLst>
            </p:cNvPr>
            <p:cNvSpPr/>
            <p:nvPr/>
          </p:nvSpPr>
          <p:spPr>
            <a:xfrm>
              <a:off x="4141788" y="4122738"/>
              <a:ext cx="1844675" cy="1087437"/>
            </a:xfrm>
            <a:custGeom>
              <a:avLst/>
              <a:gdLst>
                <a:gd name="connsiteX0" fmla="*/ 581025 w 1845469"/>
                <a:gd name="connsiteY0" fmla="*/ 316706 h 1088231"/>
                <a:gd name="connsiteX1" fmla="*/ 76200 w 1845469"/>
                <a:gd name="connsiteY1" fmla="*/ 411956 h 1088231"/>
                <a:gd name="connsiteX2" fmla="*/ 0 w 1845469"/>
                <a:gd name="connsiteY2" fmla="*/ 228600 h 1088231"/>
                <a:gd name="connsiteX3" fmla="*/ 376237 w 1845469"/>
                <a:gd name="connsiteY3" fmla="*/ 171450 h 1088231"/>
                <a:gd name="connsiteX4" fmla="*/ 866775 w 1845469"/>
                <a:gd name="connsiteY4" fmla="*/ 102394 h 1088231"/>
                <a:gd name="connsiteX5" fmla="*/ 1312069 w 1845469"/>
                <a:gd name="connsiteY5" fmla="*/ 45244 h 1088231"/>
                <a:gd name="connsiteX6" fmla="*/ 1347787 w 1845469"/>
                <a:gd name="connsiteY6" fmla="*/ 38100 h 1088231"/>
                <a:gd name="connsiteX7" fmla="*/ 1390650 w 1845469"/>
                <a:gd name="connsiteY7" fmla="*/ 19050 h 1088231"/>
                <a:gd name="connsiteX8" fmla="*/ 1428750 w 1845469"/>
                <a:gd name="connsiteY8" fmla="*/ 2381 h 1088231"/>
                <a:gd name="connsiteX9" fmla="*/ 1445419 w 1845469"/>
                <a:gd name="connsiteY9" fmla="*/ 0 h 1088231"/>
                <a:gd name="connsiteX10" fmla="*/ 1481137 w 1845469"/>
                <a:gd name="connsiteY10" fmla="*/ 9525 h 1088231"/>
                <a:gd name="connsiteX11" fmla="*/ 1545431 w 1845469"/>
                <a:gd name="connsiteY11" fmla="*/ 42862 h 1088231"/>
                <a:gd name="connsiteX12" fmla="*/ 1640681 w 1845469"/>
                <a:gd name="connsiteY12" fmla="*/ 104775 h 1088231"/>
                <a:gd name="connsiteX13" fmla="*/ 1752600 w 1845469"/>
                <a:gd name="connsiteY13" fmla="*/ 183356 h 1088231"/>
                <a:gd name="connsiteX14" fmla="*/ 1783556 w 1845469"/>
                <a:gd name="connsiteY14" fmla="*/ 204787 h 1088231"/>
                <a:gd name="connsiteX15" fmla="*/ 1807369 w 1845469"/>
                <a:gd name="connsiteY15" fmla="*/ 221456 h 1088231"/>
                <a:gd name="connsiteX16" fmla="*/ 1826419 w 1845469"/>
                <a:gd name="connsiteY16" fmla="*/ 247650 h 1088231"/>
                <a:gd name="connsiteX17" fmla="*/ 1838325 w 1845469"/>
                <a:gd name="connsiteY17" fmla="*/ 269081 h 1088231"/>
                <a:gd name="connsiteX18" fmla="*/ 1845469 w 1845469"/>
                <a:gd name="connsiteY18" fmla="*/ 290512 h 1088231"/>
                <a:gd name="connsiteX19" fmla="*/ 1840706 w 1845469"/>
                <a:gd name="connsiteY19" fmla="*/ 319087 h 1088231"/>
                <a:gd name="connsiteX20" fmla="*/ 1826419 w 1845469"/>
                <a:gd name="connsiteY20" fmla="*/ 342900 h 1088231"/>
                <a:gd name="connsiteX21" fmla="*/ 1802606 w 1845469"/>
                <a:gd name="connsiteY21" fmla="*/ 364331 h 1088231"/>
                <a:gd name="connsiteX22" fmla="*/ 1781175 w 1845469"/>
                <a:gd name="connsiteY22" fmla="*/ 381000 h 1088231"/>
                <a:gd name="connsiteX23" fmla="*/ 1769269 w 1845469"/>
                <a:gd name="connsiteY23" fmla="*/ 395287 h 1088231"/>
                <a:gd name="connsiteX24" fmla="*/ 1743075 w 1845469"/>
                <a:gd name="connsiteY24" fmla="*/ 459581 h 1088231"/>
                <a:gd name="connsiteX25" fmla="*/ 1669256 w 1845469"/>
                <a:gd name="connsiteY25" fmla="*/ 659606 h 1088231"/>
                <a:gd name="connsiteX26" fmla="*/ 1576387 w 1845469"/>
                <a:gd name="connsiteY26" fmla="*/ 904875 h 1088231"/>
                <a:gd name="connsiteX27" fmla="*/ 1538287 w 1845469"/>
                <a:gd name="connsiteY27" fmla="*/ 1004887 h 1088231"/>
                <a:gd name="connsiteX28" fmla="*/ 1528762 w 1845469"/>
                <a:gd name="connsiteY28" fmla="*/ 1038225 h 1088231"/>
                <a:gd name="connsiteX29" fmla="*/ 1514475 w 1845469"/>
                <a:gd name="connsiteY29" fmla="*/ 1064419 h 1088231"/>
                <a:gd name="connsiteX30" fmla="*/ 1500187 w 1845469"/>
                <a:gd name="connsiteY30" fmla="*/ 1078706 h 1088231"/>
                <a:gd name="connsiteX31" fmla="*/ 1483519 w 1845469"/>
                <a:gd name="connsiteY31" fmla="*/ 1085850 h 1088231"/>
                <a:gd name="connsiteX32" fmla="*/ 1459706 w 1845469"/>
                <a:gd name="connsiteY32" fmla="*/ 1088231 h 1088231"/>
                <a:gd name="connsiteX33" fmla="*/ 1438275 w 1845469"/>
                <a:gd name="connsiteY33" fmla="*/ 1083469 h 1088231"/>
                <a:gd name="connsiteX34" fmla="*/ 1412081 w 1845469"/>
                <a:gd name="connsiteY34" fmla="*/ 1076325 h 1088231"/>
                <a:gd name="connsiteX35" fmla="*/ 1371600 w 1845469"/>
                <a:gd name="connsiteY35" fmla="*/ 1042987 h 1088231"/>
                <a:gd name="connsiteX36" fmla="*/ 1390650 w 1845469"/>
                <a:gd name="connsiteY36" fmla="*/ 819150 h 1088231"/>
                <a:gd name="connsiteX37" fmla="*/ 1490662 w 1845469"/>
                <a:gd name="connsiteY37" fmla="*/ 366712 h 1088231"/>
                <a:gd name="connsiteX38" fmla="*/ 1500187 w 1845469"/>
                <a:gd name="connsiteY38" fmla="*/ 316706 h 1088231"/>
                <a:gd name="connsiteX39" fmla="*/ 1500187 w 1845469"/>
                <a:gd name="connsiteY39" fmla="*/ 302419 h 1088231"/>
                <a:gd name="connsiteX40" fmla="*/ 1493044 w 1845469"/>
                <a:gd name="connsiteY40" fmla="*/ 278606 h 1088231"/>
                <a:gd name="connsiteX41" fmla="*/ 1476375 w 1845469"/>
                <a:gd name="connsiteY41" fmla="*/ 259556 h 1088231"/>
                <a:gd name="connsiteX42" fmla="*/ 1445419 w 1845469"/>
                <a:gd name="connsiteY42" fmla="*/ 240506 h 1088231"/>
                <a:gd name="connsiteX43" fmla="*/ 1414462 w 1845469"/>
                <a:gd name="connsiteY43" fmla="*/ 226219 h 1088231"/>
                <a:gd name="connsiteX44" fmla="*/ 1383506 w 1845469"/>
                <a:gd name="connsiteY44" fmla="*/ 223837 h 1088231"/>
                <a:gd name="connsiteX45" fmla="*/ 1150144 w 1845469"/>
                <a:gd name="connsiteY45" fmla="*/ 240506 h 1088231"/>
                <a:gd name="connsiteX46" fmla="*/ 783431 w 1845469"/>
                <a:gd name="connsiteY46" fmla="*/ 283369 h 1088231"/>
                <a:gd name="connsiteX47" fmla="*/ 581025 w 1845469"/>
                <a:gd name="connsiteY47" fmla="*/ 316706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5469" h="1088231">
                  <a:moveTo>
                    <a:pt x="581025" y="316706"/>
                  </a:moveTo>
                  <a:lnTo>
                    <a:pt x="76200" y="411956"/>
                  </a:lnTo>
                  <a:lnTo>
                    <a:pt x="0" y="228600"/>
                  </a:lnTo>
                  <a:lnTo>
                    <a:pt x="376237" y="171450"/>
                  </a:lnTo>
                  <a:lnTo>
                    <a:pt x="866775" y="102394"/>
                  </a:lnTo>
                  <a:lnTo>
                    <a:pt x="1312069" y="45244"/>
                  </a:lnTo>
                  <a:lnTo>
                    <a:pt x="1347787" y="38100"/>
                  </a:lnTo>
                  <a:lnTo>
                    <a:pt x="1390650" y="19050"/>
                  </a:lnTo>
                  <a:lnTo>
                    <a:pt x="1428750" y="2381"/>
                  </a:lnTo>
                  <a:lnTo>
                    <a:pt x="1445419" y="0"/>
                  </a:lnTo>
                  <a:lnTo>
                    <a:pt x="1481137" y="9525"/>
                  </a:lnTo>
                  <a:lnTo>
                    <a:pt x="1545431" y="42862"/>
                  </a:lnTo>
                  <a:lnTo>
                    <a:pt x="1640681" y="104775"/>
                  </a:lnTo>
                  <a:lnTo>
                    <a:pt x="1752600" y="183356"/>
                  </a:lnTo>
                  <a:lnTo>
                    <a:pt x="1783556" y="204787"/>
                  </a:lnTo>
                  <a:lnTo>
                    <a:pt x="1807369" y="221456"/>
                  </a:lnTo>
                  <a:lnTo>
                    <a:pt x="1826419" y="247650"/>
                  </a:lnTo>
                  <a:lnTo>
                    <a:pt x="1838325" y="269081"/>
                  </a:lnTo>
                  <a:lnTo>
                    <a:pt x="1845469" y="290512"/>
                  </a:lnTo>
                  <a:lnTo>
                    <a:pt x="1840706" y="319087"/>
                  </a:lnTo>
                  <a:lnTo>
                    <a:pt x="1826419" y="342900"/>
                  </a:lnTo>
                  <a:lnTo>
                    <a:pt x="1802606" y="364331"/>
                  </a:lnTo>
                  <a:lnTo>
                    <a:pt x="1781175" y="381000"/>
                  </a:lnTo>
                  <a:cubicBezTo>
                    <a:pt x="1770949" y="393782"/>
                    <a:pt x="1775244" y="389312"/>
                    <a:pt x="1769269" y="395287"/>
                  </a:cubicBezTo>
                  <a:lnTo>
                    <a:pt x="1743075" y="459581"/>
                  </a:lnTo>
                  <a:lnTo>
                    <a:pt x="1669256" y="659606"/>
                  </a:lnTo>
                  <a:lnTo>
                    <a:pt x="1576387" y="904875"/>
                  </a:lnTo>
                  <a:lnTo>
                    <a:pt x="1538287" y="1004887"/>
                  </a:lnTo>
                  <a:lnTo>
                    <a:pt x="1528762" y="1038225"/>
                  </a:lnTo>
                  <a:lnTo>
                    <a:pt x="1514475" y="1064419"/>
                  </a:lnTo>
                  <a:lnTo>
                    <a:pt x="1500187" y="1078706"/>
                  </a:lnTo>
                  <a:lnTo>
                    <a:pt x="1483519" y="1085850"/>
                  </a:lnTo>
                  <a:lnTo>
                    <a:pt x="1459706" y="1088231"/>
                  </a:lnTo>
                  <a:lnTo>
                    <a:pt x="1438275" y="1083469"/>
                  </a:lnTo>
                  <a:lnTo>
                    <a:pt x="1412081" y="1076325"/>
                  </a:lnTo>
                  <a:lnTo>
                    <a:pt x="1371600" y="1042987"/>
                  </a:lnTo>
                  <a:lnTo>
                    <a:pt x="1390650" y="819150"/>
                  </a:lnTo>
                  <a:lnTo>
                    <a:pt x="1490662" y="366712"/>
                  </a:lnTo>
                  <a:lnTo>
                    <a:pt x="1500187" y="316706"/>
                  </a:lnTo>
                  <a:lnTo>
                    <a:pt x="1500187" y="302419"/>
                  </a:lnTo>
                  <a:lnTo>
                    <a:pt x="1493044" y="278606"/>
                  </a:lnTo>
                  <a:lnTo>
                    <a:pt x="1476375" y="259556"/>
                  </a:lnTo>
                  <a:lnTo>
                    <a:pt x="1445419" y="240506"/>
                  </a:lnTo>
                  <a:lnTo>
                    <a:pt x="1414462" y="226219"/>
                  </a:lnTo>
                  <a:lnTo>
                    <a:pt x="1383506" y="223837"/>
                  </a:lnTo>
                  <a:lnTo>
                    <a:pt x="1150144" y="240506"/>
                  </a:lnTo>
                  <a:lnTo>
                    <a:pt x="783431" y="283369"/>
                  </a:lnTo>
                  <a:lnTo>
                    <a:pt x="581025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43452F0-2A55-0D43-ACAD-7836342D793D}"/>
                </a:ext>
              </a:extLst>
            </p:cNvPr>
            <p:cNvSpPr/>
            <p:nvPr/>
          </p:nvSpPr>
          <p:spPr>
            <a:xfrm>
              <a:off x="4332288" y="4938713"/>
              <a:ext cx="1249362" cy="280987"/>
            </a:xfrm>
            <a:custGeom>
              <a:avLst/>
              <a:gdLst>
                <a:gd name="connsiteX0" fmla="*/ 483394 w 1250156"/>
                <a:gd name="connsiteY0" fmla="*/ 240506 h 280987"/>
                <a:gd name="connsiteX1" fmla="*/ 0 w 1250156"/>
                <a:gd name="connsiteY1" fmla="*/ 280987 h 280987"/>
                <a:gd name="connsiteX2" fmla="*/ 0 w 1250156"/>
                <a:gd name="connsiteY2" fmla="*/ 121443 h 280987"/>
                <a:gd name="connsiteX3" fmla="*/ 371475 w 1250156"/>
                <a:gd name="connsiteY3" fmla="*/ 85725 h 280987"/>
                <a:gd name="connsiteX4" fmla="*/ 645319 w 1250156"/>
                <a:gd name="connsiteY4" fmla="*/ 54768 h 280987"/>
                <a:gd name="connsiteX5" fmla="*/ 842962 w 1250156"/>
                <a:gd name="connsiteY5" fmla="*/ 28575 h 280987"/>
                <a:gd name="connsiteX6" fmla="*/ 1026319 w 1250156"/>
                <a:gd name="connsiteY6" fmla="*/ 4762 h 280987"/>
                <a:gd name="connsiteX7" fmla="*/ 1090612 w 1250156"/>
                <a:gd name="connsiteY7" fmla="*/ 0 h 280987"/>
                <a:gd name="connsiteX8" fmla="*/ 1133475 w 1250156"/>
                <a:gd name="connsiteY8" fmla="*/ 2381 h 280987"/>
                <a:gd name="connsiteX9" fmla="*/ 1169194 w 1250156"/>
                <a:gd name="connsiteY9" fmla="*/ 9525 h 280987"/>
                <a:gd name="connsiteX10" fmla="*/ 1235869 w 1250156"/>
                <a:gd name="connsiteY10" fmla="*/ 45243 h 280987"/>
                <a:gd name="connsiteX11" fmla="*/ 1250156 w 1250156"/>
                <a:gd name="connsiteY11" fmla="*/ 226218 h 280987"/>
                <a:gd name="connsiteX12" fmla="*/ 1178719 w 1250156"/>
                <a:gd name="connsiteY12" fmla="*/ 223837 h 280987"/>
                <a:gd name="connsiteX13" fmla="*/ 1150144 w 1250156"/>
                <a:gd name="connsiteY13" fmla="*/ 204787 h 280987"/>
                <a:gd name="connsiteX14" fmla="*/ 1119187 w 1250156"/>
                <a:gd name="connsiteY14" fmla="*/ 190500 h 280987"/>
                <a:gd name="connsiteX15" fmla="*/ 1085850 w 1250156"/>
                <a:gd name="connsiteY15" fmla="*/ 183356 h 280987"/>
                <a:gd name="connsiteX16" fmla="*/ 1035844 w 1250156"/>
                <a:gd name="connsiteY16" fmla="*/ 192881 h 280987"/>
                <a:gd name="connsiteX17" fmla="*/ 483394 w 1250156"/>
                <a:gd name="connsiteY17" fmla="*/ 240506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0156" h="280987">
                  <a:moveTo>
                    <a:pt x="483394" y="240506"/>
                  </a:moveTo>
                  <a:lnTo>
                    <a:pt x="0" y="280987"/>
                  </a:lnTo>
                  <a:lnTo>
                    <a:pt x="0" y="121443"/>
                  </a:lnTo>
                  <a:lnTo>
                    <a:pt x="371475" y="85725"/>
                  </a:lnTo>
                  <a:lnTo>
                    <a:pt x="645319" y="54768"/>
                  </a:lnTo>
                  <a:lnTo>
                    <a:pt x="842962" y="28575"/>
                  </a:lnTo>
                  <a:lnTo>
                    <a:pt x="1026319" y="4762"/>
                  </a:lnTo>
                  <a:lnTo>
                    <a:pt x="1090612" y="0"/>
                  </a:lnTo>
                  <a:lnTo>
                    <a:pt x="1133475" y="2381"/>
                  </a:lnTo>
                  <a:lnTo>
                    <a:pt x="1169194" y="9525"/>
                  </a:lnTo>
                  <a:lnTo>
                    <a:pt x="1235869" y="45243"/>
                  </a:lnTo>
                  <a:lnTo>
                    <a:pt x="1250156" y="226218"/>
                  </a:lnTo>
                  <a:lnTo>
                    <a:pt x="1178719" y="223837"/>
                  </a:lnTo>
                  <a:lnTo>
                    <a:pt x="1150144" y="204787"/>
                  </a:lnTo>
                  <a:lnTo>
                    <a:pt x="1119187" y="190500"/>
                  </a:lnTo>
                  <a:lnTo>
                    <a:pt x="1085850" y="183356"/>
                  </a:lnTo>
                  <a:lnTo>
                    <a:pt x="1035844" y="192881"/>
                  </a:lnTo>
                  <a:lnTo>
                    <a:pt x="483394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7949228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284C058-DA9C-FD4A-888A-9CDF012626B8}"/>
              </a:ext>
            </a:extLst>
          </p:cNvPr>
          <p:cNvSpPr/>
          <p:nvPr/>
        </p:nvSpPr>
        <p:spPr>
          <a:xfrm>
            <a:off x="2894013" y="1639888"/>
            <a:ext cx="996950" cy="450850"/>
          </a:xfrm>
          <a:custGeom>
            <a:avLst/>
            <a:gdLst>
              <a:gd name="connsiteX0" fmla="*/ 464344 w 997744"/>
              <a:gd name="connsiteY0" fmla="*/ 400050 h 450057"/>
              <a:gd name="connsiteX1" fmla="*/ 373856 w 997744"/>
              <a:gd name="connsiteY1" fmla="*/ 357188 h 450057"/>
              <a:gd name="connsiteX2" fmla="*/ 297656 w 997744"/>
              <a:gd name="connsiteY2" fmla="*/ 311944 h 450057"/>
              <a:gd name="connsiteX3" fmla="*/ 223837 w 997744"/>
              <a:gd name="connsiteY3" fmla="*/ 257175 h 450057"/>
              <a:gd name="connsiteX4" fmla="*/ 173831 w 997744"/>
              <a:gd name="connsiteY4" fmla="*/ 214313 h 450057"/>
              <a:gd name="connsiteX5" fmla="*/ 121444 w 997744"/>
              <a:gd name="connsiteY5" fmla="*/ 164307 h 450057"/>
              <a:gd name="connsiteX6" fmla="*/ 47625 w 997744"/>
              <a:gd name="connsiteY6" fmla="*/ 83344 h 450057"/>
              <a:gd name="connsiteX7" fmla="*/ 16669 w 997744"/>
              <a:gd name="connsiteY7" fmla="*/ 50007 h 450057"/>
              <a:gd name="connsiteX8" fmla="*/ 4762 w 997744"/>
              <a:gd name="connsiteY8" fmla="*/ 30957 h 450057"/>
              <a:gd name="connsiteX9" fmla="*/ 0 w 997744"/>
              <a:gd name="connsiteY9" fmla="*/ 19050 h 450057"/>
              <a:gd name="connsiteX10" fmla="*/ 2381 w 997744"/>
              <a:gd name="connsiteY10" fmla="*/ 4763 h 450057"/>
              <a:gd name="connsiteX11" fmla="*/ 14287 w 997744"/>
              <a:gd name="connsiteY11" fmla="*/ 0 h 450057"/>
              <a:gd name="connsiteX12" fmla="*/ 45244 w 997744"/>
              <a:gd name="connsiteY12" fmla="*/ 9525 h 450057"/>
              <a:gd name="connsiteX13" fmla="*/ 145256 w 997744"/>
              <a:gd name="connsiteY13" fmla="*/ 66675 h 450057"/>
              <a:gd name="connsiteX14" fmla="*/ 221456 w 997744"/>
              <a:gd name="connsiteY14" fmla="*/ 102394 h 450057"/>
              <a:gd name="connsiteX15" fmla="*/ 357187 w 997744"/>
              <a:gd name="connsiteY15" fmla="*/ 154782 h 450057"/>
              <a:gd name="connsiteX16" fmla="*/ 471487 w 997744"/>
              <a:gd name="connsiteY16" fmla="*/ 188119 h 450057"/>
              <a:gd name="connsiteX17" fmla="*/ 569119 w 997744"/>
              <a:gd name="connsiteY17" fmla="*/ 204788 h 450057"/>
              <a:gd name="connsiteX18" fmla="*/ 619125 w 997744"/>
              <a:gd name="connsiteY18" fmla="*/ 200025 h 450057"/>
              <a:gd name="connsiteX19" fmla="*/ 654844 w 997744"/>
              <a:gd name="connsiteY19" fmla="*/ 197644 h 450057"/>
              <a:gd name="connsiteX20" fmla="*/ 723900 w 997744"/>
              <a:gd name="connsiteY20" fmla="*/ 200025 h 450057"/>
              <a:gd name="connsiteX21" fmla="*/ 795337 w 997744"/>
              <a:gd name="connsiteY21" fmla="*/ 207169 h 450057"/>
              <a:gd name="connsiteX22" fmla="*/ 857250 w 997744"/>
              <a:gd name="connsiteY22" fmla="*/ 219075 h 450057"/>
              <a:gd name="connsiteX23" fmla="*/ 928687 w 997744"/>
              <a:gd name="connsiteY23" fmla="*/ 242888 h 450057"/>
              <a:gd name="connsiteX24" fmla="*/ 942975 w 997744"/>
              <a:gd name="connsiteY24" fmla="*/ 252413 h 450057"/>
              <a:gd name="connsiteX25" fmla="*/ 959644 w 997744"/>
              <a:gd name="connsiteY25" fmla="*/ 273844 h 450057"/>
              <a:gd name="connsiteX26" fmla="*/ 976312 w 997744"/>
              <a:gd name="connsiteY26" fmla="*/ 300038 h 450057"/>
              <a:gd name="connsiteX27" fmla="*/ 992981 w 997744"/>
              <a:gd name="connsiteY27" fmla="*/ 333375 h 450057"/>
              <a:gd name="connsiteX28" fmla="*/ 997744 w 997744"/>
              <a:gd name="connsiteY28" fmla="*/ 366713 h 450057"/>
              <a:gd name="connsiteX29" fmla="*/ 983456 w 997744"/>
              <a:gd name="connsiteY29" fmla="*/ 404813 h 450057"/>
              <a:gd name="connsiteX30" fmla="*/ 964406 w 997744"/>
              <a:gd name="connsiteY30" fmla="*/ 421482 h 450057"/>
              <a:gd name="connsiteX31" fmla="*/ 931069 w 997744"/>
              <a:gd name="connsiteY31" fmla="*/ 433388 h 450057"/>
              <a:gd name="connsiteX32" fmla="*/ 878681 w 997744"/>
              <a:gd name="connsiteY32" fmla="*/ 442913 h 450057"/>
              <a:gd name="connsiteX33" fmla="*/ 809625 w 997744"/>
              <a:gd name="connsiteY33" fmla="*/ 450057 h 450057"/>
              <a:gd name="connsiteX34" fmla="*/ 742950 w 997744"/>
              <a:gd name="connsiteY34" fmla="*/ 447675 h 450057"/>
              <a:gd name="connsiteX35" fmla="*/ 628650 w 997744"/>
              <a:gd name="connsiteY35" fmla="*/ 438150 h 450057"/>
              <a:gd name="connsiteX36" fmla="*/ 464344 w 997744"/>
              <a:gd name="connsiteY36" fmla="*/ 400050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97744" h="450057">
                <a:moveTo>
                  <a:pt x="464344" y="400050"/>
                </a:moveTo>
                <a:lnTo>
                  <a:pt x="373856" y="357188"/>
                </a:lnTo>
                <a:lnTo>
                  <a:pt x="297656" y="311944"/>
                </a:lnTo>
                <a:lnTo>
                  <a:pt x="223837" y="257175"/>
                </a:lnTo>
                <a:lnTo>
                  <a:pt x="173831" y="214313"/>
                </a:lnTo>
                <a:lnTo>
                  <a:pt x="121444" y="164307"/>
                </a:lnTo>
                <a:lnTo>
                  <a:pt x="47625" y="83344"/>
                </a:lnTo>
                <a:lnTo>
                  <a:pt x="16669" y="50007"/>
                </a:lnTo>
                <a:lnTo>
                  <a:pt x="4762" y="30957"/>
                </a:lnTo>
                <a:lnTo>
                  <a:pt x="0" y="19050"/>
                </a:lnTo>
                <a:lnTo>
                  <a:pt x="2381" y="4763"/>
                </a:lnTo>
                <a:lnTo>
                  <a:pt x="14287" y="0"/>
                </a:lnTo>
                <a:lnTo>
                  <a:pt x="45244" y="9525"/>
                </a:lnTo>
                <a:lnTo>
                  <a:pt x="145256" y="66675"/>
                </a:lnTo>
                <a:lnTo>
                  <a:pt x="221456" y="102394"/>
                </a:lnTo>
                <a:lnTo>
                  <a:pt x="357187" y="154782"/>
                </a:lnTo>
                <a:lnTo>
                  <a:pt x="471487" y="188119"/>
                </a:lnTo>
                <a:lnTo>
                  <a:pt x="569119" y="204788"/>
                </a:lnTo>
                <a:lnTo>
                  <a:pt x="619125" y="200025"/>
                </a:lnTo>
                <a:lnTo>
                  <a:pt x="654844" y="197644"/>
                </a:lnTo>
                <a:lnTo>
                  <a:pt x="723900" y="200025"/>
                </a:lnTo>
                <a:lnTo>
                  <a:pt x="795337" y="207169"/>
                </a:lnTo>
                <a:lnTo>
                  <a:pt x="857250" y="219075"/>
                </a:lnTo>
                <a:lnTo>
                  <a:pt x="928687" y="242888"/>
                </a:lnTo>
                <a:lnTo>
                  <a:pt x="942975" y="252413"/>
                </a:lnTo>
                <a:lnTo>
                  <a:pt x="959644" y="273844"/>
                </a:lnTo>
                <a:lnTo>
                  <a:pt x="976312" y="300038"/>
                </a:lnTo>
                <a:lnTo>
                  <a:pt x="992981" y="333375"/>
                </a:lnTo>
                <a:lnTo>
                  <a:pt x="997744" y="366713"/>
                </a:lnTo>
                <a:lnTo>
                  <a:pt x="983456" y="404813"/>
                </a:lnTo>
                <a:lnTo>
                  <a:pt x="964406" y="421482"/>
                </a:lnTo>
                <a:lnTo>
                  <a:pt x="931069" y="433388"/>
                </a:lnTo>
                <a:lnTo>
                  <a:pt x="878681" y="442913"/>
                </a:lnTo>
                <a:lnTo>
                  <a:pt x="809625" y="450057"/>
                </a:lnTo>
                <a:lnTo>
                  <a:pt x="742950" y="447675"/>
                </a:lnTo>
                <a:lnTo>
                  <a:pt x="628650" y="438150"/>
                </a:lnTo>
                <a:lnTo>
                  <a:pt x="464344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98A4F25-C495-1E49-BFEB-8D57AB675D29}"/>
              </a:ext>
            </a:extLst>
          </p:cNvPr>
          <p:cNvSpPr/>
          <p:nvPr/>
        </p:nvSpPr>
        <p:spPr>
          <a:xfrm>
            <a:off x="2343150" y="2424113"/>
            <a:ext cx="1860550" cy="495300"/>
          </a:xfrm>
          <a:custGeom>
            <a:avLst/>
            <a:gdLst>
              <a:gd name="connsiteX0" fmla="*/ 978694 w 1859756"/>
              <a:gd name="connsiteY0" fmla="*/ 345281 h 495300"/>
              <a:gd name="connsiteX1" fmla="*/ 781050 w 1859756"/>
              <a:gd name="connsiteY1" fmla="*/ 383381 h 495300"/>
              <a:gd name="connsiteX2" fmla="*/ 661988 w 1859756"/>
              <a:gd name="connsiteY2" fmla="*/ 416718 h 495300"/>
              <a:gd name="connsiteX3" fmla="*/ 550069 w 1859756"/>
              <a:gd name="connsiteY3" fmla="*/ 454818 h 495300"/>
              <a:gd name="connsiteX4" fmla="*/ 478631 w 1859756"/>
              <a:gd name="connsiteY4" fmla="*/ 488156 h 495300"/>
              <a:gd name="connsiteX5" fmla="*/ 457200 w 1859756"/>
              <a:gd name="connsiteY5" fmla="*/ 495300 h 495300"/>
              <a:gd name="connsiteX6" fmla="*/ 414338 w 1859756"/>
              <a:gd name="connsiteY6" fmla="*/ 492918 h 495300"/>
              <a:gd name="connsiteX7" fmla="*/ 366713 w 1859756"/>
              <a:gd name="connsiteY7" fmla="*/ 483393 h 495300"/>
              <a:gd name="connsiteX8" fmla="*/ 316706 w 1859756"/>
              <a:gd name="connsiteY8" fmla="*/ 464343 h 495300"/>
              <a:gd name="connsiteX9" fmla="*/ 261938 w 1859756"/>
              <a:gd name="connsiteY9" fmla="*/ 431006 h 495300"/>
              <a:gd name="connsiteX10" fmla="*/ 192881 w 1859756"/>
              <a:gd name="connsiteY10" fmla="*/ 373856 h 495300"/>
              <a:gd name="connsiteX11" fmla="*/ 133350 w 1859756"/>
              <a:gd name="connsiteY11" fmla="*/ 314325 h 495300"/>
              <a:gd name="connsiteX12" fmla="*/ 78581 w 1859756"/>
              <a:gd name="connsiteY12" fmla="*/ 252412 h 495300"/>
              <a:gd name="connsiteX13" fmla="*/ 26194 w 1859756"/>
              <a:gd name="connsiteY13" fmla="*/ 188118 h 495300"/>
              <a:gd name="connsiteX14" fmla="*/ 4763 w 1859756"/>
              <a:gd name="connsiteY14" fmla="*/ 152400 h 495300"/>
              <a:gd name="connsiteX15" fmla="*/ 0 w 1859756"/>
              <a:gd name="connsiteY15" fmla="*/ 128587 h 495300"/>
              <a:gd name="connsiteX16" fmla="*/ 0 w 1859756"/>
              <a:gd name="connsiteY16" fmla="*/ 114300 h 495300"/>
              <a:gd name="connsiteX17" fmla="*/ 2381 w 1859756"/>
              <a:gd name="connsiteY17" fmla="*/ 102393 h 495300"/>
              <a:gd name="connsiteX18" fmla="*/ 9525 w 1859756"/>
              <a:gd name="connsiteY18" fmla="*/ 97631 h 495300"/>
              <a:gd name="connsiteX19" fmla="*/ 30956 w 1859756"/>
              <a:gd name="connsiteY19" fmla="*/ 97631 h 495300"/>
              <a:gd name="connsiteX20" fmla="*/ 54769 w 1859756"/>
              <a:gd name="connsiteY20" fmla="*/ 107156 h 495300"/>
              <a:gd name="connsiteX21" fmla="*/ 97631 w 1859756"/>
              <a:gd name="connsiteY21" fmla="*/ 147637 h 495300"/>
              <a:gd name="connsiteX22" fmla="*/ 128588 w 1859756"/>
              <a:gd name="connsiteY22" fmla="*/ 169068 h 495300"/>
              <a:gd name="connsiteX23" fmla="*/ 171450 w 1859756"/>
              <a:gd name="connsiteY23" fmla="*/ 195262 h 495300"/>
              <a:gd name="connsiteX24" fmla="*/ 211931 w 1859756"/>
              <a:gd name="connsiteY24" fmla="*/ 214312 h 495300"/>
              <a:gd name="connsiteX25" fmla="*/ 271463 w 1859756"/>
              <a:gd name="connsiteY25" fmla="*/ 230981 h 495300"/>
              <a:gd name="connsiteX26" fmla="*/ 323850 w 1859756"/>
              <a:gd name="connsiteY26" fmla="*/ 240506 h 495300"/>
              <a:gd name="connsiteX27" fmla="*/ 383381 w 1859756"/>
              <a:gd name="connsiteY27" fmla="*/ 247650 h 495300"/>
              <a:gd name="connsiteX28" fmla="*/ 428625 w 1859756"/>
              <a:gd name="connsiteY28" fmla="*/ 247650 h 495300"/>
              <a:gd name="connsiteX29" fmla="*/ 492919 w 1859756"/>
              <a:gd name="connsiteY29" fmla="*/ 240506 h 495300"/>
              <a:gd name="connsiteX30" fmla="*/ 814388 w 1859756"/>
              <a:gd name="connsiteY30" fmla="*/ 183356 h 495300"/>
              <a:gd name="connsiteX31" fmla="*/ 1104900 w 1859756"/>
              <a:gd name="connsiteY31" fmla="*/ 123825 h 495300"/>
              <a:gd name="connsiteX32" fmla="*/ 1326356 w 1859756"/>
              <a:gd name="connsiteY32" fmla="*/ 71437 h 495300"/>
              <a:gd name="connsiteX33" fmla="*/ 1366838 w 1859756"/>
              <a:gd name="connsiteY33" fmla="*/ 47625 h 495300"/>
              <a:gd name="connsiteX34" fmla="*/ 1435894 w 1859756"/>
              <a:gd name="connsiteY34" fmla="*/ 2381 h 495300"/>
              <a:gd name="connsiteX35" fmla="*/ 1462088 w 1859756"/>
              <a:gd name="connsiteY35" fmla="*/ 0 h 495300"/>
              <a:gd name="connsiteX36" fmla="*/ 1531144 w 1859756"/>
              <a:gd name="connsiteY36" fmla="*/ 2381 h 495300"/>
              <a:gd name="connsiteX37" fmla="*/ 1602581 w 1859756"/>
              <a:gd name="connsiteY37" fmla="*/ 7143 h 495300"/>
              <a:gd name="connsiteX38" fmla="*/ 1681163 w 1859756"/>
              <a:gd name="connsiteY38" fmla="*/ 16668 h 495300"/>
              <a:gd name="connsiteX39" fmla="*/ 1743075 w 1859756"/>
              <a:gd name="connsiteY39" fmla="*/ 30956 h 495300"/>
              <a:gd name="connsiteX40" fmla="*/ 1788319 w 1859756"/>
              <a:gd name="connsiteY40" fmla="*/ 47625 h 495300"/>
              <a:gd name="connsiteX41" fmla="*/ 1821656 w 1859756"/>
              <a:gd name="connsiteY41" fmla="*/ 66675 h 495300"/>
              <a:gd name="connsiteX42" fmla="*/ 1843088 w 1859756"/>
              <a:gd name="connsiteY42" fmla="*/ 85725 h 495300"/>
              <a:gd name="connsiteX43" fmla="*/ 1854994 w 1859756"/>
              <a:gd name="connsiteY43" fmla="*/ 104775 h 495300"/>
              <a:gd name="connsiteX44" fmla="*/ 1859756 w 1859756"/>
              <a:gd name="connsiteY44" fmla="*/ 130968 h 495300"/>
              <a:gd name="connsiteX45" fmla="*/ 1859756 w 1859756"/>
              <a:gd name="connsiteY45" fmla="*/ 157162 h 495300"/>
              <a:gd name="connsiteX46" fmla="*/ 1847850 w 1859756"/>
              <a:gd name="connsiteY46" fmla="*/ 183356 h 495300"/>
              <a:gd name="connsiteX47" fmla="*/ 1821656 w 1859756"/>
              <a:gd name="connsiteY47" fmla="*/ 207168 h 495300"/>
              <a:gd name="connsiteX48" fmla="*/ 1762125 w 1859756"/>
              <a:gd name="connsiteY48" fmla="*/ 221456 h 495300"/>
              <a:gd name="connsiteX49" fmla="*/ 1676400 w 1859756"/>
              <a:gd name="connsiteY49" fmla="*/ 226218 h 495300"/>
              <a:gd name="connsiteX50" fmla="*/ 1590675 w 1859756"/>
              <a:gd name="connsiteY50" fmla="*/ 226218 h 495300"/>
              <a:gd name="connsiteX51" fmla="*/ 1509713 w 1859756"/>
              <a:gd name="connsiteY51" fmla="*/ 235743 h 495300"/>
              <a:gd name="connsiteX52" fmla="*/ 1331119 w 1859756"/>
              <a:gd name="connsiteY52" fmla="*/ 261937 h 495300"/>
              <a:gd name="connsiteX53" fmla="*/ 1114425 w 1859756"/>
              <a:gd name="connsiteY53" fmla="*/ 314325 h 495300"/>
              <a:gd name="connsiteX54" fmla="*/ 978694 w 1859756"/>
              <a:gd name="connsiteY54" fmla="*/ 345281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59756" h="495300">
                <a:moveTo>
                  <a:pt x="978694" y="345281"/>
                </a:moveTo>
                <a:lnTo>
                  <a:pt x="781050" y="383381"/>
                </a:lnTo>
                <a:lnTo>
                  <a:pt x="661988" y="416718"/>
                </a:lnTo>
                <a:lnTo>
                  <a:pt x="550069" y="454818"/>
                </a:lnTo>
                <a:lnTo>
                  <a:pt x="478631" y="488156"/>
                </a:lnTo>
                <a:lnTo>
                  <a:pt x="457200" y="495300"/>
                </a:lnTo>
                <a:lnTo>
                  <a:pt x="414338" y="492918"/>
                </a:lnTo>
                <a:lnTo>
                  <a:pt x="366713" y="483393"/>
                </a:lnTo>
                <a:lnTo>
                  <a:pt x="316706" y="464343"/>
                </a:lnTo>
                <a:lnTo>
                  <a:pt x="261938" y="431006"/>
                </a:lnTo>
                <a:lnTo>
                  <a:pt x="192881" y="373856"/>
                </a:lnTo>
                <a:lnTo>
                  <a:pt x="133350" y="314325"/>
                </a:lnTo>
                <a:lnTo>
                  <a:pt x="78581" y="252412"/>
                </a:lnTo>
                <a:lnTo>
                  <a:pt x="26194" y="188118"/>
                </a:lnTo>
                <a:lnTo>
                  <a:pt x="4763" y="152400"/>
                </a:lnTo>
                <a:lnTo>
                  <a:pt x="0" y="128587"/>
                </a:lnTo>
                <a:lnTo>
                  <a:pt x="0" y="114300"/>
                </a:lnTo>
                <a:lnTo>
                  <a:pt x="2381" y="102393"/>
                </a:lnTo>
                <a:lnTo>
                  <a:pt x="9525" y="97631"/>
                </a:lnTo>
                <a:lnTo>
                  <a:pt x="30956" y="97631"/>
                </a:lnTo>
                <a:lnTo>
                  <a:pt x="54769" y="107156"/>
                </a:lnTo>
                <a:lnTo>
                  <a:pt x="97631" y="147637"/>
                </a:lnTo>
                <a:lnTo>
                  <a:pt x="128588" y="169068"/>
                </a:lnTo>
                <a:lnTo>
                  <a:pt x="171450" y="195262"/>
                </a:lnTo>
                <a:lnTo>
                  <a:pt x="211931" y="214312"/>
                </a:lnTo>
                <a:lnTo>
                  <a:pt x="271463" y="230981"/>
                </a:lnTo>
                <a:lnTo>
                  <a:pt x="323850" y="240506"/>
                </a:lnTo>
                <a:lnTo>
                  <a:pt x="383381" y="247650"/>
                </a:lnTo>
                <a:lnTo>
                  <a:pt x="428625" y="247650"/>
                </a:lnTo>
                <a:lnTo>
                  <a:pt x="492919" y="240506"/>
                </a:lnTo>
                <a:lnTo>
                  <a:pt x="814388" y="183356"/>
                </a:lnTo>
                <a:lnTo>
                  <a:pt x="1104900" y="123825"/>
                </a:lnTo>
                <a:lnTo>
                  <a:pt x="1326356" y="71437"/>
                </a:lnTo>
                <a:lnTo>
                  <a:pt x="1366838" y="47625"/>
                </a:lnTo>
                <a:lnTo>
                  <a:pt x="1435894" y="2381"/>
                </a:lnTo>
                <a:lnTo>
                  <a:pt x="1462088" y="0"/>
                </a:lnTo>
                <a:lnTo>
                  <a:pt x="1531144" y="2381"/>
                </a:lnTo>
                <a:lnTo>
                  <a:pt x="1602581" y="7143"/>
                </a:lnTo>
                <a:lnTo>
                  <a:pt x="1681163" y="16668"/>
                </a:lnTo>
                <a:lnTo>
                  <a:pt x="1743075" y="30956"/>
                </a:lnTo>
                <a:lnTo>
                  <a:pt x="1788319" y="47625"/>
                </a:lnTo>
                <a:lnTo>
                  <a:pt x="1821656" y="66675"/>
                </a:lnTo>
                <a:lnTo>
                  <a:pt x="1843088" y="85725"/>
                </a:lnTo>
                <a:lnTo>
                  <a:pt x="1854994" y="104775"/>
                </a:lnTo>
                <a:lnTo>
                  <a:pt x="1859756" y="130968"/>
                </a:lnTo>
                <a:lnTo>
                  <a:pt x="1859756" y="157162"/>
                </a:lnTo>
                <a:lnTo>
                  <a:pt x="1847850" y="183356"/>
                </a:lnTo>
                <a:lnTo>
                  <a:pt x="1821656" y="207168"/>
                </a:lnTo>
                <a:lnTo>
                  <a:pt x="1762125" y="221456"/>
                </a:lnTo>
                <a:lnTo>
                  <a:pt x="1676400" y="226218"/>
                </a:lnTo>
                <a:lnTo>
                  <a:pt x="1590675" y="226218"/>
                </a:lnTo>
                <a:lnTo>
                  <a:pt x="1509713" y="235743"/>
                </a:lnTo>
                <a:lnTo>
                  <a:pt x="1331119" y="261937"/>
                </a:lnTo>
                <a:lnTo>
                  <a:pt x="1114425" y="314325"/>
                </a:lnTo>
                <a:lnTo>
                  <a:pt x="978694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8EC480A-EF51-7C45-9B03-51E681195062}"/>
              </a:ext>
            </a:extLst>
          </p:cNvPr>
          <p:cNvSpPr/>
          <p:nvPr/>
        </p:nvSpPr>
        <p:spPr>
          <a:xfrm>
            <a:off x="2741613" y="3138488"/>
            <a:ext cx="1157287" cy="339725"/>
          </a:xfrm>
          <a:custGeom>
            <a:avLst/>
            <a:gdLst>
              <a:gd name="connsiteX0" fmla="*/ 714375 w 1157287"/>
              <a:gd name="connsiteY0" fmla="*/ 278606 h 340518"/>
              <a:gd name="connsiteX1" fmla="*/ 521494 w 1157287"/>
              <a:gd name="connsiteY1" fmla="*/ 314325 h 340518"/>
              <a:gd name="connsiteX2" fmla="*/ 404812 w 1157287"/>
              <a:gd name="connsiteY2" fmla="*/ 335756 h 340518"/>
              <a:gd name="connsiteX3" fmla="*/ 359569 w 1157287"/>
              <a:gd name="connsiteY3" fmla="*/ 340518 h 340518"/>
              <a:gd name="connsiteX4" fmla="*/ 311944 w 1157287"/>
              <a:gd name="connsiteY4" fmla="*/ 338137 h 340518"/>
              <a:gd name="connsiteX5" fmla="*/ 266700 w 1157287"/>
              <a:gd name="connsiteY5" fmla="*/ 328612 h 340518"/>
              <a:gd name="connsiteX6" fmla="*/ 204787 w 1157287"/>
              <a:gd name="connsiteY6" fmla="*/ 304800 h 340518"/>
              <a:gd name="connsiteX7" fmla="*/ 138112 w 1157287"/>
              <a:gd name="connsiteY7" fmla="*/ 271462 h 340518"/>
              <a:gd name="connsiteX8" fmla="*/ 61912 w 1157287"/>
              <a:gd name="connsiteY8" fmla="*/ 221456 h 340518"/>
              <a:gd name="connsiteX9" fmla="*/ 19050 w 1157287"/>
              <a:gd name="connsiteY9" fmla="*/ 185737 h 340518"/>
              <a:gd name="connsiteX10" fmla="*/ 4762 w 1157287"/>
              <a:gd name="connsiteY10" fmla="*/ 164306 h 340518"/>
              <a:gd name="connsiteX11" fmla="*/ 0 w 1157287"/>
              <a:gd name="connsiteY11" fmla="*/ 147637 h 340518"/>
              <a:gd name="connsiteX12" fmla="*/ 2381 w 1157287"/>
              <a:gd name="connsiteY12" fmla="*/ 126206 h 340518"/>
              <a:gd name="connsiteX13" fmla="*/ 21431 w 1157287"/>
              <a:gd name="connsiteY13" fmla="*/ 119062 h 340518"/>
              <a:gd name="connsiteX14" fmla="*/ 50006 w 1157287"/>
              <a:gd name="connsiteY14" fmla="*/ 123825 h 340518"/>
              <a:gd name="connsiteX15" fmla="*/ 97631 w 1157287"/>
              <a:gd name="connsiteY15" fmla="*/ 147637 h 340518"/>
              <a:gd name="connsiteX16" fmla="*/ 138112 w 1157287"/>
              <a:gd name="connsiteY16" fmla="*/ 164306 h 340518"/>
              <a:gd name="connsiteX17" fmla="*/ 185737 w 1157287"/>
              <a:gd name="connsiteY17" fmla="*/ 176212 h 340518"/>
              <a:gd name="connsiteX18" fmla="*/ 223837 w 1157287"/>
              <a:gd name="connsiteY18" fmla="*/ 180975 h 340518"/>
              <a:gd name="connsiteX19" fmla="*/ 273844 w 1157287"/>
              <a:gd name="connsiteY19" fmla="*/ 183356 h 340518"/>
              <a:gd name="connsiteX20" fmla="*/ 333375 w 1157287"/>
              <a:gd name="connsiteY20" fmla="*/ 180975 h 340518"/>
              <a:gd name="connsiteX21" fmla="*/ 492919 w 1157287"/>
              <a:gd name="connsiteY21" fmla="*/ 142875 h 340518"/>
              <a:gd name="connsiteX22" fmla="*/ 635794 w 1157287"/>
              <a:gd name="connsiteY22" fmla="*/ 102393 h 340518"/>
              <a:gd name="connsiteX23" fmla="*/ 812006 w 1157287"/>
              <a:gd name="connsiteY23" fmla="*/ 47625 h 340518"/>
              <a:gd name="connsiteX24" fmla="*/ 935831 w 1157287"/>
              <a:gd name="connsiteY24" fmla="*/ 0 h 340518"/>
              <a:gd name="connsiteX25" fmla="*/ 959644 w 1157287"/>
              <a:gd name="connsiteY25" fmla="*/ 0 h 340518"/>
              <a:gd name="connsiteX26" fmla="*/ 1033462 w 1157287"/>
              <a:gd name="connsiteY26" fmla="*/ 14287 h 340518"/>
              <a:gd name="connsiteX27" fmla="*/ 1092994 w 1157287"/>
              <a:gd name="connsiteY27" fmla="*/ 33337 h 340518"/>
              <a:gd name="connsiteX28" fmla="*/ 1128712 w 1157287"/>
              <a:gd name="connsiteY28" fmla="*/ 54768 h 340518"/>
              <a:gd name="connsiteX29" fmla="*/ 1145381 w 1157287"/>
              <a:gd name="connsiteY29" fmla="*/ 71437 h 340518"/>
              <a:gd name="connsiteX30" fmla="*/ 1157287 w 1157287"/>
              <a:gd name="connsiteY30" fmla="*/ 95250 h 340518"/>
              <a:gd name="connsiteX31" fmla="*/ 1152525 w 1157287"/>
              <a:gd name="connsiteY31" fmla="*/ 123825 h 340518"/>
              <a:gd name="connsiteX32" fmla="*/ 1143000 w 1157287"/>
              <a:gd name="connsiteY32" fmla="*/ 154781 h 340518"/>
              <a:gd name="connsiteX33" fmla="*/ 1123950 w 1157287"/>
              <a:gd name="connsiteY33" fmla="*/ 173831 h 340518"/>
              <a:gd name="connsiteX34" fmla="*/ 1066800 w 1157287"/>
              <a:gd name="connsiteY34" fmla="*/ 202406 h 340518"/>
              <a:gd name="connsiteX35" fmla="*/ 988219 w 1157287"/>
              <a:gd name="connsiteY35" fmla="*/ 226218 h 340518"/>
              <a:gd name="connsiteX36" fmla="*/ 714375 w 1157287"/>
              <a:gd name="connsiteY36" fmla="*/ 278606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57287" h="340518">
                <a:moveTo>
                  <a:pt x="714375" y="278606"/>
                </a:moveTo>
                <a:lnTo>
                  <a:pt x="521494" y="314325"/>
                </a:lnTo>
                <a:lnTo>
                  <a:pt x="404812" y="335756"/>
                </a:lnTo>
                <a:lnTo>
                  <a:pt x="359569" y="340518"/>
                </a:lnTo>
                <a:lnTo>
                  <a:pt x="311944" y="338137"/>
                </a:lnTo>
                <a:lnTo>
                  <a:pt x="266700" y="328612"/>
                </a:lnTo>
                <a:lnTo>
                  <a:pt x="204787" y="304800"/>
                </a:lnTo>
                <a:lnTo>
                  <a:pt x="138112" y="271462"/>
                </a:lnTo>
                <a:lnTo>
                  <a:pt x="61912" y="221456"/>
                </a:lnTo>
                <a:lnTo>
                  <a:pt x="19050" y="185737"/>
                </a:lnTo>
                <a:lnTo>
                  <a:pt x="4762" y="164306"/>
                </a:lnTo>
                <a:lnTo>
                  <a:pt x="0" y="147637"/>
                </a:lnTo>
                <a:lnTo>
                  <a:pt x="2381" y="126206"/>
                </a:lnTo>
                <a:lnTo>
                  <a:pt x="21431" y="119062"/>
                </a:lnTo>
                <a:lnTo>
                  <a:pt x="50006" y="123825"/>
                </a:lnTo>
                <a:lnTo>
                  <a:pt x="97631" y="147637"/>
                </a:lnTo>
                <a:lnTo>
                  <a:pt x="138112" y="164306"/>
                </a:lnTo>
                <a:lnTo>
                  <a:pt x="185737" y="176212"/>
                </a:lnTo>
                <a:lnTo>
                  <a:pt x="223837" y="180975"/>
                </a:lnTo>
                <a:lnTo>
                  <a:pt x="273844" y="183356"/>
                </a:lnTo>
                <a:lnTo>
                  <a:pt x="333375" y="180975"/>
                </a:lnTo>
                <a:lnTo>
                  <a:pt x="492919" y="142875"/>
                </a:lnTo>
                <a:lnTo>
                  <a:pt x="635794" y="102393"/>
                </a:lnTo>
                <a:lnTo>
                  <a:pt x="812006" y="47625"/>
                </a:lnTo>
                <a:lnTo>
                  <a:pt x="935831" y="0"/>
                </a:lnTo>
                <a:lnTo>
                  <a:pt x="959644" y="0"/>
                </a:lnTo>
                <a:lnTo>
                  <a:pt x="1033462" y="14287"/>
                </a:lnTo>
                <a:lnTo>
                  <a:pt x="1092994" y="33337"/>
                </a:lnTo>
                <a:lnTo>
                  <a:pt x="1128712" y="54768"/>
                </a:lnTo>
                <a:lnTo>
                  <a:pt x="1145381" y="71437"/>
                </a:lnTo>
                <a:lnTo>
                  <a:pt x="1157287" y="95250"/>
                </a:lnTo>
                <a:lnTo>
                  <a:pt x="1152525" y="123825"/>
                </a:lnTo>
                <a:lnTo>
                  <a:pt x="1143000" y="154781"/>
                </a:lnTo>
                <a:lnTo>
                  <a:pt x="1123950" y="173831"/>
                </a:lnTo>
                <a:lnTo>
                  <a:pt x="1066800" y="202406"/>
                </a:lnTo>
                <a:lnTo>
                  <a:pt x="988219" y="226218"/>
                </a:lnTo>
                <a:lnTo>
                  <a:pt x="714375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12A0D09-134D-5A40-8E4E-B947CB4FAA28}"/>
              </a:ext>
            </a:extLst>
          </p:cNvPr>
          <p:cNvSpPr/>
          <p:nvPr/>
        </p:nvSpPr>
        <p:spPr>
          <a:xfrm>
            <a:off x="2784475" y="3697288"/>
            <a:ext cx="1062038" cy="312737"/>
          </a:xfrm>
          <a:custGeom>
            <a:avLst/>
            <a:gdLst>
              <a:gd name="connsiteX0" fmla="*/ 604838 w 1062038"/>
              <a:gd name="connsiteY0" fmla="*/ 283369 h 311944"/>
              <a:gd name="connsiteX1" fmla="*/ 392907 w 1062038"/>
              <a:gd name="connsiteY1" fmla="*/ 311944 h 311944"/>
              <a:gd name="connsiteX2" fmla="*/ 366713 w 1062038"/>
              <a:gd name="connsiteY2" fmla="*/ 311944 h 311944"/>
              <a:gd name="connsiteX3" fmla="*/ 292894 w 1062038"/>
              <a:gd name="connsiteY3" fmla="*/ 309563 h 311944"/>
              <a:gd name="connsiteX4" fmla="*/ 242888 w 1062038"/>
              <a:gd name="connsiteY4" fmla="*/ 302419 h 311944"/>
              <a:gd name="connsiteX5" fmla="*/ 190500 w 1062038"/>
              <a:gd name="connsiteY5" fmla="*/ 290513 h 311944"/>
              <a:gd name="connsiteX6" fmla="*/ 154782 w 1062038"/>
              <a:gd name="connsiteY6" fmla="*/ 276225 h 311944"/>
              <a:gd name="connsiteX7" fmla="*/ 111919 w 1062038"/>
              <a:gd name="connsiteY7" fmla="*/ 250032 h 311944"/>
              <a:gd name="connsiteX8" fmla="*/ 71438 w 1062038"/>
              <a:gd name="connsiteY8" fmla="*/ 214313 h 311944"/>
              <a:gd name="connsiteX9" fmla="*/ 33338 w 1062038"/>
              <a:gd name="connsiteY9" fmla="*/ 178594 h 311944"/>
              <a:gd name="connsiteX10" fmla="*/ 9525 w 1062038"/>
              <a:gd name="connsiteY10" fmla="*/ 150019 h 311944"/>
              <a:gd name="connsiteX11" fmla="*/ 0 w 1062038"/>
              <a:gd name="connsiteY11" fmla="*/ 128588 h 311944"/>
              <a:gd name="connsiteX12" fmla="*/ 2382 w 1062038"/>
              <a:gd name="connsiteY12" fmla="*/ 114300 h 311944"/>
              <a:gd name="connsiteX13" fmla="*/ 16669 w 1062038"/>
              <a:gd name="connsiteY13" fmla="*/ 109538 h 311944"/>
              <a:gd name="connsiteX14" fmla="*/ 97632 w 1062038"/>
              <a:gd name="connsiteY14" fmla="*/ 128588 h 311944"/>
              <a:gd name="connsiteX15" fmla="*/ 183357 w 1062038"/>
              <a:gd name="connsiteY15" fmla="*/ 154782 h 311944"/>
              <a:gd name="connsiteX16" fmla="*/ 285750 w 1062038"/>
              <a:gd name="connsiteY16" fmla="*/ 145257 h 311944"/>
              <a:gd name="connsiteX17" fmla="*/ 445294 w 1062038"/>
              <a:gd name="connsiteY17" fmla="*/ 121444 h 311944"/>
              <a:gd name="connsiteX18" fmla="*/ 573882 w 1062038"/>
              <a:gd name="connsiteY18" fmla="*/ 92869 h 311944"/>
              <a:gd name="connsiteX19" fmla="*/ 678657 w 1062038"/>
              <a:gd name="connsiteY19" fmla="*/ 59532 h 311944"/>
              <a:gd name="connsiteX20" fmla="*/ 807244 w 1062038"/>
              <a:gd name="connsiteY20" fmla="*/ 4763 h 311944"/>
              <a:gd name="connsiteX21" fmla="*/ 831057 w 1062038"/>
              <a:gd name="connsiteY21" fmla="*/ 0 h 311944"/>
              <a:gd name="connsiteX22" fmla="*/ 902494 w 1062038"/>
              <a:gd name="connsiteY22" fmla="*/ 14288 h 311944"/>
              <a:gd name="connsiteX23" fmla="*/ 1021557 w 1062038"/>
              <a:gd name="connsiteY23" fmla="*/ 42863 h 311944"/>
              <a:gd name="connsiteX24" fmla="*/ 1033463 w 1062038"/>
              <a:gd name="connsiteY24" fmla="*/ 52388 h 311944"/>
              <a:gd name="connsiteX25" fmla="*/ 1047750 w 1062038"/>
              <a:gd name="connsiteY25" fmla="*/ 66675 h 311944"/>
              <a:gd name="connsiteX26" fmla="*/ 1054894 w 1062038"/>
              <a:gd name="connsiteY26" fmla="*/ 80963 h 311944"/>
              <a:gd name="connsiteX27" fmla="*/ 1062038 w 1062038"/>
              <a:gd name="connsiteY27" fmla="*/ 114300 h 311944"/>
              <a:gd name="connsiteX28" fmla="*/ 1059657 w 1062038"/>
              <a:gd name="connsiteY28" fmla="*/ 135732 h 311944"/>
              <a:gd name="connsiteX29" fmla="*/ 1052513 w 1062038"/>
              <a:gd name="connsiteY29" fmla="*/ 169069 h 311944"/>
              <a:gd name="connsiteX30" fmla="*/ 1026319 w 1062038"/>
              <a:gd name="connsiteY30" fmla="*/ 195263 h 311944"/>
              <a:gd name="connsiteX31" fmla="*/ 976313 w 1062038"/>
              <a:gd name="connsiteY31" fmla="*/ 223838 h 311944"/>
              <a:gd name="connsiteX32" fmla="*/ 604838 w 1062038"/>
              <a:gd name="connsiteY32" fmla="*/ 283369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62038" h="311944">
                <a:moveTo>
                  <a:pt x="604838" y="283369"/>
                </a:moveTo>
                <a:lnTo>
                  <a:pt x="392907" y="311944"/>
                </a:lnTo>
                <a:lnTo>
                  <a:pt x="366713" y="311944"/>
                </a:lnTo>
                <a:lnTo>
                  <a:pt x="292894" y="309563"/>
                </a:lnTo>
                <a:lnTo>
                  <a:pt x="242888" y="302419"/>
                </a:lnTo>
                <a:lnTo>
                  <a:pt x="190500" y="290513"/>
                </a:lnTo>
                <a:lnTo>
                  <a:pt x="154782" y="276225"/>
                </a:lnTo>
                <a:lnTo>
                  <a:pt x="111919" y="250032"/>
                </a:lnTo>
                <a:lnTo>
                  <a:pt x="71438" y="214313"/>
                </a:lnTo>
                <a:lnTo>
                  <a:pt x="33338" y="178594"/>
                </a:lnTo>
                <a:lnTo>
                  <a:pt x="9525" y="150019"/>
                </a:lnTo>
                <a:lnTo>
                  <a:pt x="0" y="128588"/>
                </a:lnTo>
                <a:lnTo>
                  <a:pt x="2382" y="114300"/>
                </a:lnTo>
                <a:lnTo>
                  <a:pt x="16669" y="109538"/>
                </a:lnTo>
                <a:lnTo>
                  <a:pt x="97632" y="128588"/>
                </a:lnTo>
                <a:lnTo>
                  <a:pt x="183357" y="154782"/>
                </a:lnTo>
                <a:lnTo>
                  <a:pt x="285750" y="145257"/>
                </a:lnTo>
                <a:lnTo>
                  <a:pt x="445294" y="121444"/>
                </a:lnTo>
                <a:lnTo>
                  <a:pt x="573882" y="92869"/>
                </a:lnTo>
                <a:lnTo>
                  <a:pt x="678657" y="59532"/>
                </a:lnTo>
                <a:lnTo>
                  <a:pt x="807244" y="4763"/>
                </a:lnTo>
                <a:lnTo>
                  <a:pt x="831057" y="0"/>
                </a:lnTo>
                <a:lnTo>
                  <a:pt x="902494" y="14288"/>
                </a:lnTo>
                <a:lnTo>
                  <a:pt x="1021557" y="42863"/>
                </a:lnTo>
                <a:lnTo>
                  <a:pt x="1033463" y="52388"/>
                </a:lnTo>
                <a:lnTo>
                  <a:pt x="1047750" y="66675"/>
                </a:lnTo>
                <a:lnTo>
                  <a:pt x="1054894" y="80963"/>
                </a:lnTo>
                <a:lnTo>
                  <a:pt x="1062038" y="114300"/>
                </a:lnTo>
                <a:lnTo>
                  <a:pt x="1059657" y="135732"/>
                </a:lnTo>
                <a:lnTo>
                  <a:pt x="1052513" y="169069"/>
                </a:lnTo>
                <a:lnTo>
                  <a:pt x="1026319" y="195263"/>
                </a:lnTo>
                <a:lnTo>
                  <a:pt x="976313" y="223838"/>
                </a:lnTo>
                <a:lnTo>
                  <a:pt x="604838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9210EBF-6A6E-0649-8266-64E3F105E914}"/>
              </a:ext>
            </a:extLst>
          </p:cNvPr>
          <p:cNvSpPr/>
          <p:nvPr/>
        </p:nvSpPr>
        <p:spPr>
          <a:xfrm>
            <a:off x="4333875" y="1865313"/>
            <a:ext cx="588963" cy="1720850"/>
          </a:xfrm>
          <a:custGeom>
            <a:avLst/>
            <a:gdLst>
              <a:gd name="connsiteX0" fmla="*/ 285750 w 588169"/>
              <a:gd name="connsiteY0" fmla="*/ 952500 h 1721644"/>
              <a:gd name="connsiteX1" fmla="*/ 247650 w 588169"/>
              <a:gd name="connsiteY1" fmla="*/ 683419 h 1721644"/>
              <a:gd name="connsiteX2" fmla="*/ 221456 w 588169"/>
              <a:gd name="connsiteY2" fmla="*/ 483394 h 1721644"/>
              <a:gd name="connsiteX3" fmla="*/ 209550 w 588169"/>
              <a:gd name="connsiteY3" fmla="*/ 411956 h 1721644"/>
              <a:gd name="connsiteX4" fmla="*/ 192881 w 588169"/>
              <a:gd name="connsiteY4" fmla="*/ 319087 h 1721644"/>
              <a:gd name="connsiteX5" fmla="*/ 180975 w 588169"/>
              <a:gd name="connsiteY5" fmla="*/ 276225 h 1721644"/>
              <a:gd name="connsiteX6" fmla="*/ 152400 w 588169"/>
              <a:gd name="connsiteY6" fmla="*/ 211931 h 1721644"/>
              <a:gd name="connsiteX7" fmla="*/ 128588 w 588169"/>
              <a:gd name="connsiteY7" fmla="*/ 171450 h 1721644"/>
              <a:gd name="connsiteX8" fmla="*/ 100013 w 588169"/>
              <a:gd name="connsiteY8" fmla="*/ 130969 h 1721644"/>
              <a:gd name="connsiteX9" fmla="*/ 76200 w 588169"/>
              <a:gd name="connsiteY9" fmla="*/ 109537 h 1721644"/>
              <a:gd name="connsiteX10" fmla="*/ 26194 w 588169"/>
              <a:gd name="connsiteY10" fmla="*/ 69056 h 1721644"/>
              <a:gd name="connsiteX11" fmla="*/ 7144 w 588169"/>
              <a:gd name="connsiteY11" fmla="*/ 50006 h 1721644"/>
              <a:gd name="connsiteX12" fmla="*/ 0 w 588169"/>
              <a:gd name="connsiteY12" fmla="*/ 30956 h 1721644"/>
              <a:gd name="connsiteX13" fmla="*/ 4763 w 588169"/>
              <a:gd name="connsiteY13" fmla="*/ 14287 h 1721644"/>
              <a:gd name="connsiteX14" fmla="*/ 28575 w 588169"/>
              <a:gd name="connsiteY14" fmla="*/ 2381 h 1721644"/>
              <a:gd name="connsiteX15" fmla="*/ 47625 w 588169"/>
              <a:gd name="connsiteY15" fmla="*/ 0 h 1721644"/>
              <a:gd name="connsiteX16" fmla="*/ 85725 w 588169"/>
              <a:gd name="connsiteY16" fmla="*/ 11906 h 1721644"/>
              <a:gd name="connsiteX17" fmla="*/ 252413 w 588169"/>
              <a:gd name="connsiteY17" fmla="*/ 69056 h 1721644"/>
              <a:gd name="connsiteX18" fmla="*/ 350044 w 588169"/>
              <a:gd name="connsiteY18" fmla="*/ 57150 h 1721644"/>
              <a:gd name="connsiteX19" fmla="*/ 385763 w 588169"/>
              <a:gd name="connsiteY19" fmla="*/ 226219 h 1721644"/>
              <a:gd name="connsiteX20" fmla="*/ 500063 w 588169"/>
              <a:gd name="connsiteY20" fmla="*/ 714375 h 1721644"/>
              <a:gd name="connsiteX21" fmla="*/ 521494 w 588169"/>
              <a:gd name="connsiteY21" fmla="*/ 904875 h 1721644"/>
              <a:gd name="connsiteX22" fmla="*/ 569119 w 588169"/>
              <a:gd name="connsiteY22" fmla="*/ 1388269 h 1721644"/>
              <a:gd name="connsiteX23" fmla="*/ 588169 w 588169"/>
              <a:gd name="connsiteY23" fmla="*/ 1524000 h 1721644"/>
              <a:gd name="connsiteX24" fmla="*/ 581025 w 588169"/>
              <a:gd name="connsiteY24" fmla="*/ 1597819 h 1721644"/>
              <a:gd name="connsiteX25" fmla="*/ 564356 w 588169"/>
              <a:gd name="connsiteY25" fmla="*/ 1645444 h 1721644"/>
              <a:gd name="connsiteX26" fmla="*/ 533400 w 588169"/>
              <a:gd name="connsiteY26" fmla="*/ 1702594 h 1721644"/>
              <a:gd name="connsiteX27" fmla="*/ 514350 w 588169"/>
              <a:gd name="connsiteY27" fmla="*/ 1716881 h 1721644"/>
              <a:gd name="connsiteX28" fmla="*/ 495300 w 588169"/>
              <a:gd name="connsiteY28" fmla="*/ 1721644 h 1721644"/>
              <a:gd name="connsiteX29" fmla="*/ 464344 w 588169"/>
              <a:gd name="connsiteY29" fmla="*/ 1712119 h 1721644"/>
              <a:gd name="connsiteX30" fmla="*/ 431006 w 588169"/>
              <a:gd name="connsiteY30" fmla="*/ 1676400 h 1721644"/>
              <a:gd name="connsiteX31" fmla="*/ 400050 w 588169"/>
              <a:gd name="connsiteY31" fmla="*/ 1633537 h 1721644"/>
              <a:gd name="connsiteX32" fmla="*/ 373856 w 588169"/>
              <a:gd name="connsiteY32" fmla="*/ 1581150 h 1721644"/>
              <a:gd name="connsiteX33" fmla="*/ 357188 w 588169"/>
              <a:gd name="connsiteY33" fmla="*/ 1533525 h 1721644"/>
              <a:gd name="connsiteX34" fmla="*/ 345281 w 588169"/>
              <a:gd name="connsiteY34" fmla="*/ 1481137 h 1721644"/>
              <a:gd name="connsiteX35" fmla="*/ 338138 w 588169"/>
              <a:gd name="connsiteY35" fmla="*/ 1412081 h 1721644"/>
              <a:gd name="connsiteX36" fmla="*/ 285750 w 588169"/>
              <a:gd name="connsiteY36" fmla="*/ 952500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8169" h="1721644">
                <a:moveTo>
                  <a:pt x="285750" y="952500"/>
                </a:moveTo>
                <a:lnTo>
                  <a:pt x="247650" y="683419"/>
                </a:lnTo>
                <a:lnTo>
                  <a:pt x="221456" y="483394"/>
                </a:lnTo>
                <a:lnTo>
                  <a:pt x="209550" y="411956"/>
                </a:lnTo>
                <a:lnTo>
                  <a:pt x="192881" y="319087"/>
                </a:lnTo>
                <a:lnTo>
                  <a:pt x="180975" y="276225"/>
                </a:lnTo>
                <a:lnTo>
                  <a:pt x="152400" y="211931"/>
                </a:lnTo>
                <a:lnTo>
                  <a:pt x="128588" y="171450"/>
                </a:lnTo>
                <a:lnTo>
                  <a:pt x="100013" y="130969"/>
                </a:lnTo>
                <a:lnTo>
                  <a:pt x="76200" y="109537"/>
                </a:lnTo>
                <a:lnTo>
                  <a:pt x="26194" y="69056"/>
                </a:lnTo>
                <a:lnTo>
                  <a:pt x="7144" y="50006"/>
                </a:lnTo>
                <a:lnTo>
                  <a:pt x="0" y="30956"/>
                </a:lnTo>
                <a:lnTo>
                  <a:pt x="4763" y="14287"/>
                </a:lnTo>
                <a:lnTo>
                  <a:pt x="28575" y="2381"/>
                </a:lnTo>
                <a:lnTo>
                  <a:pt x="47625" y="0"/>
                </a:lnTo>
                <a:lnTo>
                  <a:pt x="85725" y="11906"/>
                </a:lnTo>
                <a:lnTo>
                  <a:pt x="252413" y="69056"/>
                </a:lnTo>
                <a:lnTo>
                  <a:pt x="350044" y="57150"/>
                </a:lnTo>
                <a:lnTo>
                  <a:pt x="385763" y="226219"/>
                </a:lnTo>
                <a:lnTo>
                  <a:pt x="500063" y="714375"/>
                </a:lnTo>
                <a:lnTo>
                  <a:pt x="521494" y="904875"/>
                </a:lnTo>
                <a:lnTo>
                  <a:pt x="569119" y="1388269"/>
                </a:lnTo>
                <a:lnTo>
                  <a:pt x="588169" y="1524000"/>
                </a:lnTo>
                <a:lnTo>
                  <a:pt x="581025" y="1597819"/>
                </a:lnTo>
                <a:lnTo>
                  <a:pt x="564356" y="1645444"/>
                </a:lnTo>
                <a:lnTo>
                  <a:pt x="533400" y="1702594"/>
                </a:lnTo>
                <a:lnTo>
                  <a:pt x="514350" y="1716881"/>
                </a:lnTo>
                <a:lnTo>
                  <a:pt x="495300" y="1721644"/>
                </a:lnTo>
                <a:lnTo>
                  <a:pt x="464344" y="1712119"/>
                </a:lnTo>
                <a:lnTo>
                  <a:pt x="431006" y="1676400"/>
                </a:lnTo>
                <a:lnTo>
                  <a:pt x="400050" y="1633537"/>
                </a:lnTo>
                <a:lnTo>
                  <a:pt x="373856" y="1581150"/>
                </a:lnTo>
                <a:lnTo>
                  <a:pt x="357188" y="1533525"/>
                </a:lnTo>
                <a:lnTo>
                  <a:pt x="345281" y="1481137"/>
                </a:lnTo>
                <a:lnTo>
                  <a:pt x="338138" y="1412081"/>
                </a:lnTo>
                <a:lnTo>
                  <a:pt x="285750" y="952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62E17BB-E814-B34C-956D-BB6D06A6D06B}"/>
              </a:ext>
            </a:extLst>
          </p:cNvPr>
          <p:cNvSpPr/>
          <p:nvPr/>
        </p:nvSpPr>
        <p:spPr>
          <a:xfrm>
            <a:off x="2536825" y="4456113"/>
            <a:ext cx="538163" cy="1133475"/>
          </a:xfrm>
          <a:custGeom>
            <a:avLst/>
            <a:gdLst>
              <a:gd name="connsiteX0" fmla="*/ 250032 w 538957"/>
              <a:gd name="connsiteY0" fmla="*/ 692944 h 1133475"/>
              <a:gd name="connsiteX1" fmla="*/ 200025 w 538957"/>
              <a:gd name="connsiteY1" fmla="*/ 457200 h 1133475"/>
              <a:gd name="connsiteX2" fmla="*/ 176213 w 538957"/>
              <a:gd name="connsiteY2" fmla="*/ 340519 h 1133475"/>
              <a:gd name="connsiteX3" fmla="*/ 154782 w 538957"/>
              <a:gd name="connsiteY3" fmla="*/ 233362 h 1133475"/>
              <a:gd name="connsiteX4" fmla="*/ 138113 w 538957"/>
              <a:gd name="connsiteY4" fmla="*/ 192881 h 1133475"/>
              <a:gd name="connsiteX5" fmla="*/ 114300 w 538957"/>
              <a:gd name="connsiteY5" fmla="*/ 154781 h 1133475"/>
              <a:gd name="connsiteX6" fmla="*/ 85725 w 538957"/>
              <a:gd name="connsiteY6" fmla="*/ 121444 h 1133475"/>
              <a:gd name="connsiteX7" fmla="*/ 54769 w 538957"/>
              <a:gd name="connsiteY7" fmla="*/ 92869 h 1133475"/>
              <a:gd name="connsiteX8" fmla="*/ 28575 w 538957"/>
              <a:gd name="connsiteY8" fmla="*/ 76200 h 1133475"/>
              <a:gd name="connsiteX9" fmla="*/ 16669 w 538957"/>
              <a:gd name="connsiteY9" fmla="*/ 69056 h 1133475"/>
              <a:gd name="connsiteX10" fmla="*/ 2382 w 538957"/>
              <a:gd name="connsiteY10" fmla="*/ 47625 h 1133475"/>
              <a:gd name="connsiteX11" fmla="*/ 0 w 538957"/>
              <a:gd name="connsiteY11" fmla="*/ 23812 h 1133475"/>
              <a:gd name="connsiteX12" fmla="*/ 4763 w 538957"/>
              <a:gd name="connsiteY12" fmla="*/ 9525 h 1133475"/>
              <a:gd name="connsiteX13" fmla="*/ 14288 w 538957"/>
              <a:gd name="connsiteY13" fmla="*/ 4762 h 1133475"/>
              <a:gd name="connsiteX14" fmla="*/ 40482 w 538957"/>
              <a:gd name="connsiteY14" fmla="*/ 0 h 1133475"/>
              <a:gd name="connsiteX15" fmla="*/ 97632 w 538957"/>
              <a:gd name="connsiteY15" fmla="*/ 2381 h 1133475"/>
              <a:gd name="connsiteX16" fmla="*/ 185738 w 538957"/>
              <a:gd name="connsiteY16" fmla="*/ 16669 h 1133475"/>
              <a:gd name="connsiteX17" fmla="*/ 378619 w 538957"/>
              <a:gd name="connsiteY17" fmla="*/ 66675 h 1133475"/>
              <a:gd name="connsiteX18" fmla="*/ 381000 w 538957"/>
              <a:gd name="connsiteY18" fmla="*/ 233362 h 1133475"/>
              <a:gd name="connsiteX19" fmla="*/ 433388 w 538957"/>
              <a:gd name="connsiteY19" fmla="*/ 492919 h 1133475"/>
              <a:gd name="connsiteX20" fmla="*/ 485775 w 538957"/>
              <a:gd name="connsiteY20" fmla="*/ 771525 h 1133475"/>
              <a:gd name="connsiteX21" fmla="*/ 535782 w 538957"/>
              <a:gd name="connsiteY21" fmla="*/ 935831 h 1133475"/>
              <a:gd name="connsiteX22" fmla="*/ 538163 w 538957"/>
              <a:gd name="connsiteY22" fmla="*/ 990600 h 1133475"/>
              <a:gd name="connsiteX23" fmla="*/ 535782 w 538957"/>
              <a:gd name="connsiteY23" fmla="*/ 1073944 h 1133475"/>
              <a:gd name="connsiteX24" fmla="*/ 526257 w 538957"/>
              <a:gd name="connsiteY24" fmla="*/ 1104900 h 1133475"/>
              <a:gd name="connsiteX25" fmla="*/ 511969 w 538957"/>
              <a:gd name="connsiteY25" fmla="*/ 1128712 h 1133475"/>
              <a:gd name="connsiteX26" fmla="*/ 502444 w 538957"/>
              <a:gd name="connsiteY26" fmla="*/ 1133475 h 1133475"/>
              <a:gd name="connsiteX27" fmla="*/ 476250 w 538957"/>
              <a:gd name="connsiteY27" fmla="*/ 1131094 h 1133475"/>
              <a:gd name="connsiteX28" fmla="*/ 447675 w 538957"/>
              <a:gd name="connsiteY28" fmla="*/ 1121569 h 1133475"/>
              <a:gd name="connsiteX29" fmla="*/ 407194 w 538957"/>
              <a:gd name="connsiteY29" fmla="*/ 1095375 h 1133475"/>
              <a:gd name="connsiteX30" fmla="*/ 371475 w 538957"/>
              <a:gd name="connsiteY30" fmla="*/ 1059656 h 1133475"/>
              <a:gd name="connsiteX31" fmla="*/ 319088 w 538957"/>
              <a:gd name="connsiteY31" fmla="*/ 997744 h 1133475"/>
              <a:gd name="connsiteX32" fmla="*/ 304800 w 538957"/>
              <a:gd name="connsiteY32" fmla="*/ 969169 h 1133475"/>
              <a:gd name="connsiteX33" fmla="*/ 250032 w 538957"/>
              <a:gd name="connsiteY33" fmla="*/ 692944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8957" h="1133475">
                <a:moveTo>
                  <a:pt x="250032" y="692944"/>
                </a:moveTo>
                <a:lnTo>
                  <a:pt x="200025" y="457200"/>
                </a:lnTo>
                <a:lnTo>
                  <a:pt x="176213" y="340519"/>
                </a:lnTo>
                <a:lnTo>
                  <a:pt x="154782" y="233362"/>
                </a:lnTo>
                <a:lnTo>
                  <a:pt x="138113" y="192881"/>
                </a:lnTo>
                <a:lnTo>
                  <a:pt x="114300" y="154781"/>
                </a:lnTo>
                <a:lnTo>
                  <a:pt x="85725" y="121444"/>
                </a:lnTo>
                <a:lnTo>
                  <a:pt x="54769" y="92869"/>
                </a:lnTo>
                <a:lnTo>
                  <a:pt x="28575" y="76200"/>
                </a:lnTo>
                <a:lnTo>
                  <a:pt x="16669" y="69056"/>
                </a:lnTo>
                <a:lnTo>
                  <a:pt x="2382" y="47625"/>
                </a:lnTo>
                <a:lnTo>
                  <a:pt x="0" y="23812"/>
                </a:lnTo>
                <a:lnTo>
                  <a:pt x="4763" y="9525"/>
                </a:lnTo>
                <a:lnTo>
                  <a:pt x="14288" y="4762"/>
                </a:lnTo>
                <a:lnTo>
                  <a:pt x="40482" y="0"/>
                </a:lnTo>
                <a:lnTo>
                  <a:pt x="97632" y="2381"/>
                </a:lnTo>
                <a:lnTo>
                  <a:pt x="185738" y="16669"/>
                </a:lnTo>
                <a:lnTo>
                  <a:pt x="378619" y="66675"/>
                </a:lnTo>
                <a:cubicBezTo>
                  <a:pt x="379413" y="122237"/>
                  <a:pt x="380206" y="177800"/>
                  <a:pt x="381000" y="233362"/>
                </a:cubicBezTo>
                <a:lnTo>
                  <a:pt x="433388" y="492919"/>
                </a:lnTo>
                <a:lnTo>
                  <a:pt x="485775" y="771525"/>
                </a:lnTo>
                <a:lnTo>
                  <a:pt x="535782" y="935831"/>
                </a:lnTo>
                <a:cubicBezTo>
                  <a:pt x="536576" y="954087"/>
                  <a:pt x="538957" y="965200"/>
                  <a:pt x="538163" y="990600"/>
                </a:cubicBezTo>
                <a:cubicBezTo>
                  <a:pt x="537369" y="1018381"/>
                  <a:pt x="536576" y="1046163"/>
                  <a:pt x="535782" y="1073944"/>
                </a:cubicBezTo>
                <a:lnTo>
                  <a:pt x="526257" y="1104900"/>
                </a:lnTo>
                <a:lnTo>
                  <a:pt x="511969" y="1128712"/>
                </a:lnTo>
                <a:lnTo>
                  <a:pt x="502444" y="1133475"/>
                </a:lnTo>
                <a:lnTo>
                  <a:pt x="476250" y="1131094"/>
                </a:lnTo>
                <a:lnTo>
                  <a:pt x="447675" y="1121569"/>
                </a:lnTo>
                <a:lnTo>
                  <a:pt x="407194" y="1095375"/>
                </a:lnTo>
                <a:lnTo>
                  <a:pt x="371475" y="1059656"/>
                </a:lnTo>
                <a:lnTo>
                  <a:pt x="319088" y="997744"/>
                </a:lnTo>
                <a:lnTo>
                  <a:pt x="304800" y="969169"/>
                </a:lnTo>
                <a:lnTo>
                  <a:pt x="250032" y="6929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0D03DFC-4354-B24F-A061-8CEB51046E22}"/>
              </a:ext>
            </a:extLst>
          </p:cNvPr>
          <p:cNvSpPr/>
          <p:nvPr/>
        </p:nvSpPr>
        <p:spPr>
          <a:xfrm>
            <a:off x="2790825" y="4303713"/>
            <a:ext cx="1298575" cy="815975"/>
          </a:xfrm>
          <a:custGeom>
            <a:avLst/>
            <a:gdLst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092994 w 1297781"/>
              <a:gd name="connsiteY21" fmla="*/ 881062 h 881062"/>
              <a:gd name="connsiteX22" fmla="*/ 876300 w 1297781"/>
              <a:gd name="connsiteY22" fmla="*/ 881062 h 881062"/>
              <a:gd name="connsiteX23" fmla="*/ 897731 w 1297781"/>
              <a:gd name="connsiteY23" fmla="*/ 631031 h 881062"/>
              <a:gd name="connsiteX24" fmla="*/ 921544 w 1297781"/>
              <a:gd name="connsiteY24" fmla="*/ 381000 h 881062"/>
              <a:gd name="connsiteX25" fmla="*/ 926306 w 1297781"/>
              <a:gd name="connsiteY25" fmla="*/ 328612 h 881062"/>
              <a:gd name="connsiteX26" fmla="*/ 923925 w 1297781"/>
              <a:gd name="connsiteY26" fmla="*/ 297656 h 881062"/>
              <a:gd name="connsiteX27" fmla="*/ 919163 w 1297781"/>
              <a:gd name="connsiteY27" fmla="*/ 271462 h 881062"/>
              <a:gd name="connsiteX28" fmla="*/ 904875 w 1297781"/>
              <a:gd name="connsiteY28" fmla="*/ 252412 h 881062"/>
              <a:gd name="connsiteX29" fmla="*/ 881063 w 1297781"/>
              <a:gd name="connsiteY29" fmla="*/ 242887 h 881062"/>
              <a:gd name="connsiteX30" fmla="*/ 838200 w 1297781"/>
              <a:gd name="connsiteY30" fmla="*/ 240506 h 881062"/>
              <a:gd name="connsiteX31" fmla="*/ 411956 w 1297781"/>
              <a:gd name="connsiteY31" fmla="*/ 319087 h 881062"/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092994 w 1297781"/>
              <a:gd name="connsiteY21" fmla="*/ 881062 h 881062"/>
              <a:gd name="connsiteX22" fmla="*/ 876300 w 1297781"/>
              <a:gd name="connsiteY22" fmla="*/ 881062 h 881062"/>
              <a:gd name="connsiteX23" fmla="*/ 880524 w 1297781"/>
              <a:gd name="connsiteY23" fmla="*/ 817447 h 881062"/>
              <a:gd name="connsiteX24" fmla="*/ 897731 w 1297781"/>
              <a:gd name="connsiteY24" fmla="*/ 631031 h 881062"/>
              <a:gd name="connsiteX25" fmla="*/ 921544 w 1297781"/>
              <a:gd name="connsiteY25" fmla="*/ 381000 h 881062"/>
              <a:gd name="connsiteX26" fmla="*/ 926306 w 1297781"/>
              <a:gd name="connsiteY26" fmla="*/ 328612 h 881062"/>
              <a:gd name="connsiteX27" fmla="*/ 923925 w 1297781"/>
              <a:gd name="connsiteY27" fmla="*/ 297656 h 881062"/>
              <a:gd name="connsiteX28" fmla="*/ 919163 w 1297781"/>
              <a:gd name="connsiteY28" fmla="*/ 271462 h 881062"/>
              <a:gd name="connsiteX29" fmla="*/ 904875 w 1297781"/>
              <a:gd name="connsiteY29" fmla="*/ 252412 h 881062"/>
              <a:gd name="connsiteX30" fmla="*/ 881063 w 1297781"/>
              <a:gd name="connsiteY30" fmla="*/ 242887 h 881062"/>
              <a:gd name="connsiteX31" fmla="*/ 838200 w 1297781"/>
              <a:gd name="connsiteY31" fmla="*/ 240506 h 881062"/>
              <a:gd name="connsiteX32" fmla="*/ 411956 w 1297781"/>
              <a:gd name="connsiteY32" fmla="*/ 319087 h 881062"/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104224 w 1297781"/>
              <a:gd name="connsiteY21" fmla="*/ 812676 h 881062"/>
              <a:gd name="connsiteX22" fmla="*/ 1092994 w 1297781"/>
              <a:gd name="connsiteY22" fmla="*/ 881062 h 881062"/>
              <a:gd name="connsiteX23" fmla="*/ 876300 w 1297781"/>
              <a:gd name="connsiteY23" fmla="*/ 881062 h 881062"/>
              <a:gd name="connsiteX24" fmla="*/ 880524 w 1297781"/>
              <a:gd name="connsiteY24" fmla="*/ 817447 h 881062"/>
              <a:gd name="connsiteX25" fmla="*/ 897731 w 1297781"/>
              <a:gd name="connsiteY25" fmla="*/ 631031 h 881062"/>
              <a:gd name="connsiteX26" fmla="*/ 921544 w 1297781"/>
              <a:gd name="connsiteY26" fmla="*/ 381000 h 881062"/>
              <a:gd name="connsiteX27" fmla="*/ 926306 w 1297781"/>
              <a:gd name="connsiteY27" fmla="*/ 328612 h 881062"/>
              <a:gd name="connsiteX28" fmla="*/ 923925 w 1297781"/>
              <a:gd name="connsiteY28" fmla="*/ 297656 h 881062"/>
              <a:gd name="connsiteX29" fmla="*/ 919163 w 1297781"/>
              <a:gd name="connsiteY29" fmla="*/ 271462 h 881062"/>
              <a:gd name="connsiteX30" fmla="*/ 904875 w 1297781"/>
              <a:gd name="connsiteY30" fmla="*/ 252412 h 881062"/>
              <a:gd name="connsiteX31" fmla="*/ 881063 w 1297781"/>
              <a:gd name="connsiteY31" fmla="*/ 242887 h 881062"/>
              <a:gd name="connsiteX32" fmla="*/ 838200 w 1297781"/>
              <a:gd name="connsiteY32" fmla="*/ 240506 h 881062"/>
              <a:gd name="connsiteX33" fmla="*/ 411956 w 1297781"/>
              <a:gd name="connsiteY33" fmla="*/ 319087 h 881062"/>
              <a:gd name="connsiteX0" fmla="*/ 411956 w 1297781"/>
              <a:gd name="connsiteY0" fmla="*/ 319087 h 881062"/>
              <a:gd name="connsiteX1" fmla="*/ 38100 w 1297781"/>
              <a:gd name="connsiteY1" fmla="*/ 397669 h 881062"/>
              <a:gd name="connsiteX2" fmla="*/ 0 w 1297781"/>
              <a:gd name="connsiteY2" fmla="*/ 228600 h 881062"/>
              <a:gd name="connsiteX3" fmla="*/ 123825 w 1297781"/>
              <a:gd name="connsiteY3" fmla="*/ 216694 h 881062"/>
              <a:gd name="connsiteX4" fmla="*/ 288131 w 1297781"/>
              <a:gd name="connsiteY4" fmla="*/ 188119 h 881062"/>
              <a:gd name="connsiteX5" fmla="*/ 538163 w 1297781"/>
              <a:gd name="connsiteY5" fmla="*/ 133350 h 881062"/>
              <a:gd name="connsiteX6" fmla="*/ 690563 w 1297781"/>
              <a:gd name="connsiteY6" fmla="*/ 92869 h 881062"/>
              <a:gd name="connsiteX7" fmla="*/ 812006 w 1297781"/>
              <a:gd name="connsiteY7" fmla="*/ 57150 h 881062"/>
              <a:gd name="connsiteX8" fmla="*/ 950119 w 1297781"/>
              <a:gd name="connsiteY8" fmla="*/ 7144 h 881062"/>
              <a:gd name="connsiteX9" fmla="*/ 973931 w 1297781"/>
              <a:gd name="connsiteY9" fmla="*/ 0 h 881062"/>
              <a:gd name="connsiteX10" fmla="*/ 990600 w 1297781"/>
              <a:gd name="connsiteY10" fmla="*/ 4762 h 881062"/>
              <a:gd name="connsiteX11" fmla="*/ 1088231 w 1297781"/>
              <a:gd name="connsiteY11" fmla="*/ 71437 h 881062"/>
              <a:gd name="connsiteX12" fmla="*/ 1200150 w 1297781"/>
              <a:gd name="connsiteY12" fmla="*/ 166687 h 881062"/>
              <a:gd name="connsiteX13" fmla="*/ 1288256 w 1297781"/>
              <a:gd name="connsiteY13" fmla="*/ 242887 h 881062"/>
              <a:gd name="connsiteX14" fmla="*/ 1295400 w 1297781"/>
              <a:gd name="connsiteY14" fmla="*/ 252412 h 881062"/>
              <a:gd name="connsiteX15" fmla="*/ 1297781 w 1297781"/>
              <a:gd name="connsiteY15" fmla="*/ 266700 h 881062"/>
              <a:gd name="connsiteX16" fmla="*/ 1293019 w 1297781"/>
              <a:gd name="connsiteY16" fmla="*/ 290512 h 881062"/>
              <a:gd name="connsiteX17" fmla="*/ 1276350 w 1297781"/>
              <a:gd name="connsiteY17" fmla="*/ 316706 h 881062"/>
              <a:gd name="connsiteX18" fmla="*/ 1226344 w 1297781"/>
              <a:gd name="connsiteY18" fmla="*/ 350044 h 881062"/>
              <a:gd name="connsiteX19" fmla="*/ 1214438 w 1297781"/>
              <a:gd name="connsiteY19" fmla="*/ 366712 h 881062"/>
              <a:gd name="connsiteX20" fmla="*/ 1109663 w 1297781"/>
              <a:gd name="connsiteY20" fmla="*/ 785812 h 881062"/>
              <a:gd name="connsiteX21" fmla="*/ 1104224 w 1297781"/>
              <a:gd name="connsiteY21" fmla="*/ 812676 h 881062"/>
              <a:gd name="connsiteX22" fmla="*/ 1092994 w 1297781"/>
              <a:gd name="connsiteY22" fmla="*/ 881062 h 881062"/>
              <a:gd name="connsiteX23" fmla="*/ 880524 w 1297781"/>
              <a:gd name="connsiteY23" fmla="*/ 817447 h 881062"/>
              <a:gd name="connsiteX24" fmla="*/ 897731 w 1297781"/>
              <a:gd name="connsiteY24" fmla="*/ 631031 h 881062"/>
              <a:gd name="connsiteX25" fmla="*/ 921544 w 1297781"/>
              <a:gd name="connsiteY25" fmla="*/ 381000 h 881062"/>
              <a:gd name="connsiteX26" fmla="*/ 926306 w 1297781"/>
              <a:gd name="connsiteY26" fmla="*/ 328612 h 881062"/>
              <a:gd name="connsiteX27" fmla="*/ 923925 w 1297781"/>
              <a:gd name="connsiteY27" fmla="*/ 297656 h 881062"/>
              <a:gd name="connsiteX28" fmla="*/ 919163 w 1297781"/>
              <a:gd name="connsiteY28" fmla="*/ 271462 h 881062"/>
              <a:gd name="connsiteX29" fmla="*/ 904875 w 1297781"/>
              <a:gd name="connsiteY29" fmla="*/ 252412 h 881062"/>
              <a:gd name="connsiteX30" fmla="*/ 881063 w 1297781"/>
              <a:gd name="connsiteY30" fmla="*/ 242887 h 881062"/>
              <a:gd name="connsiteX31" fmla="*/ 838200 w 1297781"/>
              <a:gd name="connsiteY31" fmla="*/ 240506 h 881062"/>
              <a:gd name="connsiteX32" fmla="*/ 411956 w 1297781"/>
              <a:gd name="connsiteY32" fmla="*/ 319087 h 881062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880524 w 1297781"/>
              <a:gd name="connsiteY23" fmla="*/ 817447 h 881038"/>
              <a:gd name="connsiteX24" fmla="*/ 897731 w 1297781"/>
              <a:gd name="connsiteY24" fmla="*/ 631031 h 881038"/>
              <a:gd name="connsiteX25" fmla="*/ 921544 w 1297781"/>
              <a:gd name="connsiteY25" fmla="*/ 381000 h 881038"/>
              <a:gd name="connsiteX26" fmla="*/ 926306 w 1297781"/>
              <a:gd name="connsiteY26" fmla="*/ 328612 h 881038"/>
              <a:gd name="connsiteX27" fmla="*/ 923925 w 1297781"/>
              <a:gd name="connsiteY27" fmla="*/ 297656 h 881038"/>
              <a:gd name="connsiteX28" fmla="*/ 919163 w 1297781"/>
              <a:gd name="connsiteY28" fmla="*/ 271462 h 881038"/>
              <a:gd name="connsiteX29" fmla="*/ 904875 w 1297781"/>
              <a:gd name="connsiteY29" fmla="*/ 252412 h 881038"/>
              <a:gd name="connsiteX30" fmla="*/ 881063 w 1297781"/>
              <a:gd name="connsiteY30" fmla="*/ 242887 h 881038"/>
              <a:gd name="connsiteX31" fmla="*/ 838200 w 1297781"/>
              <a:gd name="connsiteY31" fmla="*/ 240506 h 881038"/>
              <a:gd name="connsiteX32" fmla="*/ 411956 w 1297781"/>
              <a:gd name="connsiteY32" fmla="*/ 319087 h 881038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1092326 w 1297781"/>
              <a:gd name="connsiteY23" fmla="*/ 879447 h 881038"/>
              <a:gd name="connsiteX24" fmla="*/ 880524 w 1297781"/>
              <a:gd name="connsiteY24" fmla="*/ 817447 h 881038"/>
              <a:gd name="connsiteX25" fmla="*/ 897731 w 1297781"/>
              <a:gd name="connsiteY25" fmla="*/ 631031 h 881038"/>
              <a:gd name="connsiteX26" fmla="*/ 921544 w 1297781"/>
              <a:gd name="connsiteY26" fmla="*/ 381000 h 881038"/>
              <a:gd name="connsiteX27" fmla="*/ 926306 w 1297781"/>
              <a:gd name="connsiteY27" fmla="*/ 328612 h 881038"/>
              <a:gd name="connsiteX28" fmla="*/ 923925 w 1297781"/>
              <a:gd name="connsiteY28" fmla="*/ 297656 h 881038"/>
              <a:gd name="connsiteX29" fmla="*/ 919163 w 1297781"/>
              <a:gd name="connsiteY29" fmla="*/ 271462 h 881038"/>
              <a:gd name="connsiteX30" fmla="*/ 904875 w 1297781"/>
              <a:gd name="connsiteY30" fmla="*/ 252412 h 881038"/>
              <a:gd name="connsiteX31" fmla="*/ 881063 w 1297781"/>
              <a:gd name="connsiteY31" fmla="*/ 242887 h 881038"/>
              <a:gd name="connsiteX32" fmla="*/ 838200 w 1297781"/>
              <a:gd name="connsiteY32" fmla="*/ 240506 h 881038"/>
              <a:gd name="connsiteX33" fmla="*/ 411956 w 1297781"/>
              <a:gd name="connsiteY33" fmla="*/ 319087 h 881038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1092326 w 1297781"/>
              <a:gd name="connsiteY23" fmla="*/ 879447 h 881038"/>
              <a:gd name="connsiteX24" fmla="*/ 880524 w 1297781"/>
              <a:gd name="connsiteY24" fmla="*/ 817447 h 881038"/>
              <a:gd name="connsiteX25" fmla="*/ 897731 w 1297781"/>
              <a:gd name="connsiteY25" fmla="*/ 631031 h 881038"/>
              <a:gd name="connsiteX26" fmla="*/ 921544 w 1297781"/>
              <a:gd name="connsiteY26" fmla="*/ 381000 h 881038"/>
              <a:gd name="connsiteX27" fmla="*/ 926306 w 1297781"/>
              <a:gd name="connsiteY27" fmla="*/ 328612 h 881038"/>
              <a:gd name="connsiteX28" fmla="*/ 923925 w 1297781"/>
              <a:gd name="connsiteY28" fmla="*/ 297656 h 881038"/>
              <a:gd name="connsiteX29" fmla="*/ 919163 w 1297781"/>
              <a:gd name="connsiteY29" fmla="*/ 271462 h 881038"/>
              <a:gd name="connsiteX30" fmla="*/ 904875 w 1297781"/>
              <a:gd name="connsiteY30" fmla="*/ 252412 h 881038"/>
              <a:gd name="connsiteX31" fmla="*/ 881063 w 1297781"/>
              <a:gd name="connsiteY31" fmla="*/ 242887 h 881038"/>
              <a:gd name="connsiteX32" fmla="*/ 838200 w 1297781"/>
              <a:gd name="connsiteY32" fmla="*/ 240506 h 881038"/>
              <a:gd name="connsiteX33" fmla="*/ 411956 w 1297781"/>
              <a:gd name="connsiteY33" fmla="*/ 319087 h 881038"/>
              <a:gd name="connsiteX0" fmla="*/ 411956 w 1297781"/>
              <a:gd name="connsiteY0" fmla="*/ 319087 h 881038"/>
              <a:gd name="connsiteX1" fmla="*/ 38100 w 1297781"/>
              <a:gd name="connsiteY1" fmla="*/ 397669 h 881038"/>
              <a:gd name="connsiteX2" fmla="*/ 0 w 1297781"/>
              <a:gd name="connsiteY2" fmla="*/ 228600 h 881038"/>
              <a:gd name="connsiteX3" fmla="*/ 123825 w 1297781"/>
              <a:gd name="connsiteY3" fmla="*/ 216694 h 881038"/>
              <a:gd name="connsiteX4" fmla="*/ 288131 w 1297781"/>
              <a:gd name="connsiteY4" fmla="*/ 188119 h 881038"/>
              <a:gd name="connsiteX5" fmla="*/ 538163 w 1297781"/>
              <a:gd name="connsiteY5" fmla="*/ 133350 h 881038"/>
              <a:gd name="connsiteX6" fmla="*/ 690563 w 1297781"/>
              <a:gd name="connsiteY6" fmla="*/ 92869 h 881038"/>
              <a:gd name="connsiteX7" fmla="*/ 812006 w 1297781"/>
              <a:gd name="connsiteY7" fmla="*/ 57150 h 881038"/>
              <a:gd name="connsiteX8" fmla="*/ 950119 w 1297781"/>
              <a:gd name="connsiteY8" fmla="*/ 7144 h 881038"/>
              <a:gd name="connsiteX9" fmla="*/ 973931 w 1297781"/>
              <a:gd name="connsiteY9" fmla="*/ 0 h 881038"/>
              <a:gd name="connsiteX10" fmla="*/ 990600 w 1297781"/>
              <a:gd name="connsiteY10" fmla="*/ 4762 h 881038"/>
              <a:gd name="connsiteX11" fmla="*/ 1088231 w 1297781"/>
              <a:gd name="connsiteY11" fmla="*/ 71437 h 881038"/>
              <a:gd name="connsiteX12" fmla="*/ 1200150 w 1297781"/>
              <a:gd name="connsiteY12" fmla="*/ 166687 h 881038"/>
              <a:gd name="connsiteX13" fmla="*/ 1288256 w 1297781"/>
              <a:gd name="connsiteY13" fmla="*/ 242887 h 881038"/>
              <a:gd name="connsiteX14" fmla="*/ 1295400 w 1297781"/>
              <a:gd name="connsiteY14" fmla="*/ 252412 h 881038"/>
              <a:gd name="connsiteX15" fmla="*/ 1297781 w 1297781"/>
              <a:gd name="connsiteY15" fmla="*/ 266700 h 881038"/>
              <a:gd name="connsiteX16" fmla="*/ 1293019 w 1297781"/>
              <a:gd name="connsiteY16" fmla="*/ 290512 h 881038"/>
              <a:gd name="connsiteX17" fmla="*/ 1276350 w 1297781"/>
              <a:gd name="connsiteY17" fmla="*/ 316706 h 881038"/>
              <a:gd name="connsiteX18" fmla="*/ 1226344 w 1297781"/>
              <a:gd name="connsiteY18" fmla="*/ 350044 h 881038"/>
              <a:gd name="connsiteX19" fmla="*/ 1214438 w 1297781"/>
              <a:gd name="connsiteY19" fmla="*/ 366712 h 881038"/>
              <a:gd name="connsiteX20" fmla="*/ 1109663 w 1297781"/>
              <a:gd name="connsiteY20" fmla="*/ 785812 h 881038"/>
              <a:gd name="connsiteX21" fmla="*/ 1104224 w 1297781"/>
              <a:gd name="connsiteY21" fmla="*/ 812676 h 881038"/>
              <a:gd name="connsiteX22" fmla="*/ 1092994 w 1297781"/>
              <a:gd name="connsiteY22" fmla="*/ 881038 h 881038"/>
              <a:gd name="connsiteX23" fmla="*/ 1092326 w 1297781"/>
              <a:gd name="connsiteY23" fmla="*/ 879423 h 881038"/>
              <a:gd name="connsiteX24" fmla="*/ 880524 w 1297781"/>
              <a:gd name="connsiteY24" fmla="*/ 817447 h 881038"/>
              <a:gd name="connsiteX25" fmla="*/ 897731 w 1297781"/>
              <a:gd name="connsiteY25" fmla="*/ 631031 h 881038"/>
              <a:gd name="connsiteX26" fmla="*/ 921544 w 1297781"/>
              <a:gd name="connsiteY26" fmla="*/ 381000 h 881038"/>
              <a:gd name="connsiteX27" fmla="*/ 926306 w 1297781"/>
              <a:gd name="connsiteY27" fmla="*/ 328612 h 881038"/>
              <a:gd name="connsiteX28" fmla="*/ 923925 w 1297781"/>
              <a:gd name="connsiteY28" fmla="*/ 297656 h 881038"/>
              <a:gd name="connsiteX29" fmla="*/ 919163 w 1297781"/>
              <a:gd name="connsiteY29" fmla="*/ 271462 h 881038"/>
              <a:gd name="connsiteX30" fmla="*/ 904875 w 1297781"/>
              <a:gd name="connsiteY30" fmla="*/ 252412 h 881038"/>
              <a:gd name="connsiteX31" fmla="*/ 881063 w 1297781"/>
              <a:gd name="connsiteY31" fmla="*/ 242887 h 881038"/>
              <a:gd name="connsiteX32" fmla="*/ 838200 w 1297781"/>
              <a:gd name="connsiteY32" fmla="*/ 240506 h 881038"/>
              <a:gd name="connsiteX33" fmla="*/ 411956 w 1297781"/>
              <a:gd name="connsiteY33" fmla="*/ 319087 h 881038"/>
              <a:gd name="connsiteX0" fmla="*/ 411956 w 1297781"/>
              <a:gd name="connsiteY0" fmla="*/ 319087 h 881833"/>
              <a:gd name="connsiteX1" fmla="*/ 38100 w 1297781"/>
              <a:gd name="connsiteY1" fmla="*/ 397669 h 881833"/>
              <a:gd name="connsiteX2" fmla="*/ 0 w 1297781"/>
              <a:gd name="connsiteY2" fmla="*/ 228600 h 881833"/>
              <a:gd name="connsiteX3" fmla="*/ 123825 w 1297781"/>
              <a:gd name="connsiteY3" fmla="*/ 216694 h 881833"/>
              <a:gd name="connsiteX4" fmla="*/ 288131 w 1297781"/>
              <a:gd name="connsiteY4" fmla="*/ 188119 h 881833"/>
              <a:gd name="connsiteX5" fmla="*/ 538163 w 1297781"/>
              <a:gd name="connsiteY5" fmla="*/ 133350 h 881833"/>
              <a:gd name="connsiteX6" fmla="*/ 690563 w 1297781"/>
              <a:gd name="connsiteY6" fmla="*/ 92869 h 881833"/>
              <a:gd name="connsiteX7" fmla="*/ 812006 w 1297781"/>
              <a:gd name="connsiteY7" fmla="*/ 57150 h 881833"/>
              <a:gd name="connsiteX8" fmla="*/ 950119 w 1297781"/>
              <a:gd name="connsiteY8" fmla="*/ 7144 h 881833"/>
              <a:gd name="connsiteX9" fmla="*/ 973931 w 1297781"/>
              <a:gd name="connsiteY9" fmla="*/ 0 h 881833"/>
              <a:gd name="connsiteX10" fmla="*/ 990600 w 1297781"/>
              <a:gd name="connsiteY10" fmla="*/ 4762 h 881833"/>
              <a:gd name="connsiteX11" fmla="*/ 1088231 w 1297781"/>
              <a:gd name="connsiteY11" fmla="*/ 71437 h 881833"/>
              <a:gd name="connsiteX12" fmla="*/ 1200150 w 1297781"/>
              <a:gd name="connsiteY12" fmla="*/ 166687 h 881833"/>
              <a:gd name="connsiteX13" fmla="*/ 1288256 w 1297781"/>
              <a:gd name="connsiteY13" fmla="*/ 242887 h 881833"/>
              <a:gd name="connsiteX14" fmla="*/ 1295400 w 1297781"/>
              <a:gd name="connsiteY14" fmla="*/ 252412 h 881833"/>
              <a:gd name="connsiteX15" fmla="*/ 1297781 w 1297781"/>
              <a:gd name="connsiteY15" fmla="*/ 266700 h 881833"/>
              <a:gd name="connsiteX16" fmla="*/ 1293019 w 1297781"/>
              <a:gd name="connsiteY16" fmla="*/ 290512 h 881833"/>
              <a:gd name="connsiteX17" fmla="*/ 1276350 w 1297781"/>
              <a:gd name="connsiteY17" fmla="*/ 316706 h 881833"/>
              <a:gd name="connsiteX18" fmla="*/ 1226344 w 1297781"/>
              <a:gd name="connsiteY18" fmla="*/ 350044 h 881833"/>
              <a:gd name="connsiteX19" fmla="*/ 1214438 w 1297781"/>
              <a:gd name="connsiteY19" fmla="*/ 366712 h 881833"/>
              <a:gd name="connsiteX20" fmla="*/ 1109663 w 1297781"/>
              <a:gd name="connsiteY20" fmla="*/ 785812 h 881833"/>
              <a:gd name="connsiteX21" fmla="*/ 1104224 w 1297781"/>
              <a:gd name="connsiteY21" fmla="*/ 812676 h 881833"/>
              <a:gd name="connsiteX22" fmla="*/ 1092994 w 1297781"/>
              <a:gd name="connsiteY22" fmla="*/ 881038 h 881833"/>
              <a:gd name="connsiteX23" fmla="*/ 880524 w 1297781"/>
              <a:gd name="connsiteY23" fmla="*/ 817447 h 881833"/>
              <a:gd name="connsiteX24" fmla="*/ 897731 w 1297781"/>
              <a:gd name="connsiteY24" fmla="*/ 631031 h 881833"/>
              <a:gd name="connsiteX25" fmla="*/ 921544 w 1297781"/>
              <a:gd name="connsiteY25" fmla="*/ 381000 h 881833"/>
              <a:gd name="connsiteX26" fmla="*/ 926306 w 1297781"/>
              <a:gd name="connsiteY26" fmla="*/ 328612 h 881833"/>
              <a:gd name="connsiteX27" fmla="*/ 923925 w 1297781"/>
              <a:gd name="connsiteY27" fmla="*/ 297656 h 881833"/>
              <a:gd name="connsiteX28" fmla="*/ 919163 w 1297781"/>
              <a:gd name="connsiteY28" fmla="*/ 271462 h 881833"/>
              <a:gd name="connsiteX29" fmla="*/ 904875 w 1297781"/>
              <a:gd name="connsiteY29" fmla="*/ 252412 h 881833"/>
              <a:gd name="connsiteX30" fmla="*/ 881063 w 1297781"/>
              <a:gd name="connsiteY30" fmla="*/ 242887 h 881833"/>
              <a:gd name="connsiteX31" fmla="*/ 838200 w 1297781"/>
              <a:gd name="connsiteY31" fmla="*/ 240506 h 881833"/>
              <a:gd name="connsiteX32" fmla="*/ 411956 w 1297781"/>
              <a:gd name="connsiteY32" fmla="*/ 319087 h 881833"/>
              <a:gd name="connsiteX0" fmla="*/ 411956 w 1297781"/>
              <a:gd name="connsiteY0" fmla="*/ 319087 h 817447"/>
              <a:gd name="connsiteX1" fmla="*/ 38100 w 1297781"/>
              <a:gd name="connsiteY1" fmla="*/ 397669 h 817447"/>
              <a:gd name="connsiteX2" fmla="*/ 0 w 1297781"/>
              <a:gd name="connsiteY2" fmla="*/ 228600 h 817447"/>
              <a:gd name="connsiteX3" fmla="*/ 123825 w 1297781"/>
              <a:gd name="connsiteY3" fmla="*/ 216694 h 817447"/>
              <a:gd name="connsiteX4" fmla="*/ 288131 w 1297781"/>
              <a:gd name="connsiteY4" fmla="*/ 188119 h 817447"/>
              <a:gd name="connsiteX5" fmla="*/ 538163 w 1297781"/>
              <a:gd name="connsiteY5" fmla="*/ 133350 h 817447"/>
              <a:gd name="connsiteX6" fmla="*/ 690563 w 1297781"/>
              <a:gd name="connsiteY6" fmla="*/ 92869 h 817447"/>
              <a:gd name="connsiteX7" fmla="*/ 812006 w 1297781"/>
              <a:gd name="connsiteY7" fmla="*/ 57150 h 817447"/>
              <a:gd name="connsiteX8" fmla="*/ 950119 w 1297781"/>
              <a:gd name="connsiteY8" fmla="*/ 7144 h 817447"/>
              <a:gd name="connsiteX9" fmla="*/ 973931 w 1297781"/>
              <a:gd name="connsiteY9" fmla="*/ 0 h 817447"/>
              <a:gd name="connsiteX10" fmla="*/ 990600 w 1297781"/>
              <a:gd name="connsiteY10" fmla="*/ 4762 h 817447"/>
              <a:gd name="connsiteX11" fmla="*/ 1088231 w 1297781"/>
              <a:gd name="connsiteY11" fmla="*/ 71437 h 817447"/>
              <a:gd name="connsiteX12" fmla="*/ 1200150 w 1297781"/>
              <a:gd name="connsiteY12" fmla="*/ 166687 h 817447"/>
              <a:gd name="connsiteX13" fmla="*/ 1288256 w 1297781"/>
              <a:gd name="connsiteY13" fmla="*/ 242887 h 817447"/>
              <a:gd name="connsiteX14" fmla="*/ 1295400 w 1297781"/>
              <a:gd name="connsiteY14" fmla="*/ 252412 h 817447"/>
              <a:gd name="connsiteX15" fmla="*/ 1297781 w 1297781"/>
              <a:gd name="connsiteY15" fmla="*/ 266700 h 817447"/>
              <a:gd name="connsiteX16" fmla="*/ 1293019 w 1297781"/>
              <a:gd name="connsiteY16" fmla="*/ 290512 h 817447"/>
              <a:gd name="connsiteX17" fmla="*/ 1276350 w 1297781"/>
              <a:gd name="connsiteY17" fmla="*/ 316706 h 817447"/>
              <a:gd name="connsiteX18" fmla="*/ 1226344 w 1297781"/>
              <a:gd name="connsiteY18" fmla="*/ 350044 h 817447"/>
              <a:gd name="connsiteX19" fmla="*/ 1214438 w 1297781"/>
              <a:gd name="connsiteY19" fmla="*/ 366712 h 817447"/>
              <a:gd name="connsiteX20" fmla="*/ 1109663 w 1297781"/>
              <a:gd name="connsiteY20" fmla="*/ 785812 h 817447"/>
              <a:gd name="connsiteX21" fmla="*/ 1104224 w 1297781"/>
              <a:gd name="connsiteY21" fmla="*/ 812676 h 817447"/>
              <a:gd name="connsiteX22" fmla="*/ 880524 w 1297781"/>
              <a:gd name="connsiteY22" fmla="*/ 817447 h 817447"/>
              <a:gd name="connsiteX23" fmla="*/ 897731 w 1297781"/>
              <a:gd name="connsiteY23" fmla="*/ 631031 h 817447"/>
              <a:gd name="connsiteX24" fmla="*/ 921544 w 1297781"/>
              <a:gd name="connsiteY24" fmla="*/ 381000 h 817447"/>
              <a:gd name="connsiteX25" fmla="*/ 926306 w 1297781"/>
              <a:gd name="connsiteY25" fmla="*/ 328612 h 817447"/>
              <a:gd name="connsiteX26" fmla="*/ 923925 w 1297781"/>
              <a:gd name="connsiteY26" fmla="*/ 297656 h 817447"/>
              <a:gd name="connsiteX27" fmla="*/ 919163 w 1297781"/>
              <a:gd name="connsiteY27" fmla="*/ 271462 h 817447"/>
              <a:gd name="connsiteX28" fmla="*/ 904875 w 1297781"/>
              <a:gd name="connsiteY28" fmla="*/ 252412 h 817447"/>
              <a:gd name="connsiteX29" fmla="*/ 881063 w 1297781"/>
              <a:gd name="connsiteY29" fmla="*/ 242887 h 817447"/>
              <a:gd name="connsiteX30" fmla="*/ 838200 w 1297781"/>
              <a:gd name="connsiteY30" fmla="*/ 240506 h 817447"/>
              <a:gd name="connsiteX31" fmla="*/ 411956 w 1297781"/>
              <a:gd name="connsiteY31" fmla="*/ 319087 h 817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97781" h="817447">
                <a:moveTo>
                  <a:pt x="411956" y="319087"/>
                </a:moveTo>
                <a:lnTo>
                  <a:pt x="38100" y="397669"/>
                </a:lnTo>
                <a:lnTo>
                  <a:pt x="0" y="228600"/>
                </a:lnTo>
                <a:lnTo>
                  <a:pt x="123825" y="216694"/>
                </a:lnTo>
                <a:lnTo>
                  <a:pt x="288131" y="188119"/>
                </a:lnTo>
                <a:lnTo>
                  <a:pt x="538163" y="133350"/>
                </a:lnTo>
                <a:lnTo>
                  <a:pt x="690563" y="92869"/>
                </a:lnTo>
                <a:lnTo>
                  <a:pt x="812006" y="57150"/>
                </a:lnTo>
                <a:lnTo>
                  <a:pt x="950119" y="7144"/>
                </a:lnTo>
                <a:lnTo>
                  <a:pt x="973931" y="0"/>
                </a:lnTo>
                <a:lnTo>
                  <a:pt x="990600" y="4762"/>
                </a:lnTo>
                <a:lnTo>
                  <a:pt x="1088231" y="71437"/>
                </a:lnTo>
                <a:lnTo>
                  <a:pt x="1200150" y="166687"/>
                </a:lnTo>
                <a:lnTo>
                  <a:pt x="1288256" y="242887"/>
                </a:lnTo>
                <a:lnTo>
                  <a:pt x="1295400" y="252412"/>
                </a:lnTo>
                <a:lnTo>
                  <a:pt x="1297781" y="266700"/>
                </a:lnTo>
                <a:lnTo>
                  <a:pt x="1293019" y="290512"/>
                </a:lnTo>
                <a:lnTo>
                  <a:pt x="1276350" y="316706"/>
                </a:lnTo>
                <a:lnTo>
                  <a:pt x="1226344" y="350044"/>
                </a:lnTo>
                <a:lnTo>
                  <a:pt x="1214438" y="366712"/>
                </a:lnTo>
                <a:lnTo>
                  <a:pt x="1109663" y="785812"/>
                </a:lnTo>
                <a:lnTo>
                  <a:pt x="1104224" y="812676"/>
                </a:lnTo>
                <a:lnTo>
                  <a:pt x="880524" y="817447"/>
                </a:lnTo>
                <a:lnTo>
                  <a:pt x="897731" y="631031"/>
                </a:lnTo>
                <a:lnTo>
                  <a:pt x="921544" y="381000"/>
                </a:lnTo>
                <a:lnTo>
                  <a:pt x="926306" y="328612"/>
                </a:lnTo>
                <a:lnTo>
                  <a:pt x="923925" y="297656"/>
                </a:lnTo>
                <a:lnTo>
                  <a:pt x="919163" y="271462"/>
                </a:lnTo>
                <a:lnTo>
                  <a:pt x="904875" y="252412"/>
                </a:lnTo>
                <a:lnTo>
                  <a:pt x="881063" y="242887"/>
                </a:lnTo>
                <a:lnTo>
                  <a:pt x="838200" y="240506"/>
                </a:lnTo>
                <a:lnTo>
                  <a:pt x="411956" y="3190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175C208-4C0B-1545-9368-10258B9C7A3B}"/>
              </a:ext>
            </a:extLst>
          </p:cNvPr>
          <p:cNvSpPr/>
          <p:nvPr/>
        </p:nvSpPr>
        <p:spPr>
          <a:xfrm>
            <a:off x="2960688" y="5095875"/>
            <a:ext cx="981075" cy="314325"/>
          </a:xfrm>
          <a:custGeom>
            <a:avLst/>
            <a:gdLst>
              <a:gd name="connsiteX0" fmla="*/ 373856 w 981217"/>
              <a:gd name="connsiteY0" fmla="*/ 233363 h 314325"/>
              <a:gd name="connsiteX1" fmla="*/ 54769 w 981217"/>
              <a:gd name="connsiteY1" fmla="*/ 314325 h 314325"/>
              <a:gd name="connsiteX2" fmla="*/ 0 w 981217"/>
              <a:gd name="connsiteY2" fmla="*/ 154781 h 314325"/>
              <a:gd name="connsiteX3" fmla="*/ 269081 w 981217"/>
              <a:gd name="connsiteY3" fmla="*/ 100013 h 314325"/>
              <a:gd name="connsiteX4" fmla="*/ 521494 w 981217"/>
              <a:gd name="connsiteY4" fmla="*/ 45244 h 314325"/>
              <a:gd name="connsiteX5" fmla="*/ 723900 w 981217"/>
              <a:gd name="connsiteY5" fmla="*/ 0 h 314325"/>
              <a:gd name="connsiteX6" fmla="*/ 938212 w 981217"/>
              <a:gd name="connsiteY6" fmla="*/ 2381 h 314325"/>
              <a:gd name="connsiteX7" fmla="*/ 952500 w 981217"/>
              <a:gd name="connsiteY7" fmla="*/ 11906 h 314325"/>
              <a:gd name="connsiteX8" fmla="*/ 966787 w 981217"/>
              <a:gd name="connsiteY8" fmla="*/ 33338 h 314325"/>
              <a:gd name="connsiteX9" fmla="*/ 976312 w 981217"/>
              <a:gd name="connsiteY9" fmla="*/ 64294 h 314325"/>
              <a:gd name="connsiteX10" fmla="*/ 981075 w 981217"/>
              <a:gd name="connsiteY10" fmla="*/ 92869 h 314325"/>
              <a:gd name="connsiteX11" fmla="*/ 978694 w 981217"/>
              <a:gd name="connsiteY11" fmla="*/ 123825 h 314325"/>
              <a:gd name="connsiteX12" fmla="*/ 966787 w 981217"/>
              <a:gd name="connsiteY12" fmla="*/ 145256 h 314325"/>
              <a:gd name="connsiteX13" fmla="*/ 945356 w 981217"/>
              <a:gd name="connsiteY13" fmla="*/ 161925 h 314325"/>
              <a:gd name="connsiteX14" fmla="*/ 909637 w 981217"/>
              <a:gd name="connsiteY14" fmla="*/ 169069 h 314325"/>
              <a:gd name="connsiteX15" fmla="*/ 876300 w 981217"/>
              <a:gd name="connsiteY15" fmla="*/ 169069 h 314325"/>
              <a:gd name="connsiteX16" fmla="*/ 819150 w 981217"/>
              <a:gd name="connsiteY16" fmla="*/ 164306 h 314325"/>
              <a:gd name="connsiteX17" fmla="*/ 773906 w 981217"/>
              <a:gd name="connsiteY17" fmla="*/ 166688 h 314325"/>
              <a:gd name="connsiteX18" fmla="*/ 373856 w 981217"/>
              <a:gd name="connsiteY18" fmla="*/ 233363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1217" h="314325">
                <a:moveTo>
                  <a:pt x="373856" y="233363"/>
                </a:moveTo>
                <a:lnTo>
                  <a:pt x="54769" y="314325"/>
                </a:lnTo>
                <a:lnTo>
                  <a:pt x="0" y="154781"/>
                </a:lnTo>
                <a:lnTo>
                  <a:pt x="269081" y="100013"/>
                </a:lnTo>
                <a:lnTo>
                  <a:pt x="521494" y="45244"/>
                </a:lnTo>
                <a:lnTo>
                  <a:pt x="723900" y="0"/>
                </a:lnTo>
                <a:lnTo>
                  <a:pt x="938212" y="2381"/>
                </a:lnTo>
                <a:lnTo>
                  <a:pt x="952500" y="11906"/>
                </a:lnTo>
                <a:lnTo>
                  <a:pt x="966787" y="33338"/>
                </a:lnTo>
                <a:cubicBezTo>
                  <a:pt x="976563" y="62666"/>
                  <a:pt x="976312" y="51873"/>
                  <a:pt x="976312" y="64294"/>
                </a:cubicBezTo>
                <a:cubicBezTo>
                  <a:pt x="981217" y="91269"/>
                  <a:pt x="981075" y="81613"/>
                  <a:pt x="981075" y="92869"/>
                </a:cubicBezTo>
                <a:lnTo>
                  <a:pt x="978694" y="123825"/>
                </a:lnTo>
                <a:lnTo>
                  <a:pt x="966787" y="145256"/>
                </a:lnTo>
                <a:lnTo>
                  <a:pt x="945356" y="161925"/>
                </a:lnTo>
                <a:lnTo>
                  <a:pt x="909637" y="169069"/>
                </a:lnTo>
                <a:lnTo>
                  <a:pt x="876300" y="169069"/>
                </a:lnTo>
                <a:lnTo>
                  <a:pt x="819150" y="164306"/>
                </a:lnTo>
                <a:lnTo>
                  <a:pt x="773906" y="166688"/>
                </a:lnTo>
                <a:lnTo>
                  <a:pt x="373856" y="2333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9664FF5-44DB-A745-BF28-78E04637BA77}"/>
              </a:ext>
            </a:extLst>
          </p:cNvPr>
          <p:cNvSpPr/>
          <p:nvPr/>
        </p:nvSpPr>
        <p:spPr>
          <a:xfrm>
            <a:off x="4562475" y="1666875"/>
            <a:ext cx="2279650" cy="1722438"/>
          </a:xfrm>
          <a:custGeom>
            <a:avLst/>
            <a:gdLst>
              <a:gd name="connsiteX0" fmla="*/ 559594 w 2278954"/>
              <a:gd name="connsiteY0" fmla="*/ 361950 h 1721644"/>
              <a:gd name="connsiteX1" fmla="*/ 76200 w 2278954"/>
              <a:gd name="connsiteY1" fmla="*/ 440531 h 1721644"/>
              <a:gd name="connsiteX2" fmla="*/ 0 w 2278954"/>
              <a:gd name="connsiteY2" fmla="*/ 273844 h 1721644"/>
              <a:gd name="connsiteX3" fmla="*/ 166688 w 2278954"/>
              <a:gd name="connsiteY3" fmla="*/ 247650 h 1721644"/>
              <a:gd name="connsiteX4" fmla="*/ 602456 w 2278954"/>
              <a:gd name="connsiteY4" fmla="*/ 188119 h 1721644"/>
              <a:gd name="connsiteX5" fmla="*/ 1085850 w 2278954"/>
              <a:gd name="connsiteY5" fmla="*/ 126206 h 1721644"/>
              <a:gd name="connsiteX6" fmla="*/ 1583531 w 2278954"/>
              <a:gd name="connsiteY6" fmla="*/ 61913 h 1721644"/>
              <a:gd name="connsiteX7" fmla="*/ 1716881 w 2278954"/>
              <a:gd name="connsiteY7" fmla="*/ 42863 h 1721644"/>
              <a:gd name="connsiteX8" fmla="*/ 1766888 w 2278954"/>
              <a:gd name="connsiteY8" fmla="*/ 33338 h 1721644"/>
              <a:gd name="connsiteX9" fmla="*/ 1866900 w 2278954"/>
              <a:gd name="connsiteY9" fmla="*/ 4763 h 1721644"/>
              <a:gd name="connsiteX10" fmla="*/ 1885950 w 2278954"/>
              <a:gd name="connsiteY10" fmla="*/ 0 h 1721644"/>
              <a:gd name="connsiteX11" fmla="*/ 1957388 w 2278954"/>
              <a:gd name="connsiteY11" fmla="*/ 38100 h 1721644"/>
              <a:gd name="connsiteX12" fmla="*/ 2071688 w 2278954"/>
              <a:gd name="connsiteY12" fmla="*/ 111919 h 1721644"/>
              <a:gd name="connsiteX13" fmla="*/ 2171700 w 2278954"/>
              <a:gd name="connsiteY13" fmla="*/ 178594 h 1721644"/>
              <a:gd name="connsiteX14" fmla="*/ 2221706 w 2278954"/>
              <a:gd name="connsiteY14" fmla="*/ 216694 h 1721644"/>
              <a:gd name="connsiteX15" fmla="*/ 2245519 w 2278954"/>
              <a:gd name="connsiteY15" fmla="*/ 242888 h 1721644"/>
              <a:gd name="connsiteX16" fmla="*/ 2266950 w 2278954"/>
              <a:gd name="connsiteY16" fmla="*/ 266700 h 1721644"/>
              <a:gd name="connsiteX17" fmla="*/ 2276475 w 2278954"/>
              <a:gd name="connsiteY17" fmla="*/ 288131 h 1721644"/>
              <a:gd name="connsiteX18" fmla="*/ 2278856 w 2278954"/>
              <a:gd name="connsiteY18" fmla="*/ 309563 h 1721644"/>
              <a:gd name="connsiteX19" fmla="*/ 2276475 w 2278954"/>
              <a:gd name="connsiteY19" fmla="*/ 328613 h 1721644"/>
              <a:gd name="connsiteX20" fmla="*/ 2257425 w 2278954"/>
              <a:gd name="connsiteY20" fmla="*/ 359569 h 1721644"/>
              <a:gd name="connsiteX21" fmla="*/ 2178844 w 2278954"/>
              <a:gd name="connsiteY21" fmla="*/ 442913 h 1721644"/>
              <a:gd name="connsiteX22" fmla="*/ 2169319 w 2278954"/>
              <a:gd name="connsiteY22" fmla="*/ 459581 h 1721644"/>
              <a:gd name="connsiteX23" fmla="*/ 2105025 w 2278954"/>
              <a:gd name="connsiteY23" fmla="*/ 773906 h 1721644"/>
              <a:gd name="connsiteX24" fmla="*/ 2050256 w 2278954"/>
              <a:gd name="connsiteY24" fmla="*/ 1047750 h 1721644"/>
              <a:gd name="connsiteX25" fmla="*/ 2002631 w 2278954"/>
              <a:gd name="connsiteY25" fmla="*/ 1312069 h 1721644"/>
              <a:gd name="connsiteX26" fmla="*/ 1974056 w 2278954"/>
              <a:gd name="connsiteY26" fmla="*/ 1464469 h 1721644"/>
              <a:gd name="connsiteX27" fmla="*/ 1950244 w 2278954"/>
              <a:gd name="connsiteY27" fmla="*/ 1595438 h 1721644"/>
              <a:gd name="connsiteX28" fmla="*/ 1931194 w 2278954"/>
              <a:gd name="connsiteY28" fmla="*/ 1638300 h 1721644"/>
              <a:gd name="connsiteX29" fmla="*/ 1907381 w 2278954"/>
              <a:gd name="connsiteY29" fmla="*/ 1693069 h 1721644"/>
              <a:gd name="connsiteX30" fmla="*/ 1888331 w 2278954"/>
              <a:gd name="connsiteY30" fmla="*/ 1712119 h 1721644"/>
              <a:gd name="connsiteX31" fmla="*/ 1859756 w 2278954"/>
              <a:gd name="connsiteY31" fmla="*/ 1719263 h 1721644"/>
              <a:gd name="connsiteX32" fmla="*/ 1828800 w 2278954"/>
              <a:gd name="connsiteY32" fmla="*/ 1721644 h 1721644"/>
              <a:gd name="connsiteX33" fmla="*/ 1788319 w 2278954"/>
              <a:gd name="connsiteY33" fmla="*/ 1716881 h 1721644"/>
              <a:gd name="connsiteX34" fmla="*/ 1754981 w 2278954"/>
              <a:gd name="connsiteY34" fmla="*/ 1707356 h 1721644"/>
              <a:gd name="connsiteX35" fmla="*/ 1735931 w 2278954"/>
              <a:gd name="connsiteY35" fmla="*/ 1693069 h 1721644"/>
              <a:gd name="connsiteX36" fmla="*/ 1719263 w 2278954"/>
              <a:gd name="connsiteY36" fmla="*/ 1671638 h 1721644"/>
              <a:gd name="connsiteX37" fmla="*/ 1709738 w 2278954"/>
              <a:gd name="connsiteY37" fmla="*/ 1652588 h 1721644"/>
              <a:gd name="connsiteX38" fmla="*/ 1702594 w 2278954"/>
              <a:gd name="connsiteY38" fmla="*/ 1595438 h 1721644"/>
              <a:gd name="connsiteX39" fmla="*/ 1728788 w 2278954"/>
              <a:gd name="connsiteY39" fmla="*/ 1402556 h 1721644"/>
              <a:gd name="connsiteX40" fmla="*/ 1785938 w 2278954"/>
              <a:gd name="connsiteY40" fmla="*/ 938213 h 1721644"/>
              <a:gd name="connsiteX41" fmla="*/ 1812131 w 2278954"/>
              <a:gd name="connsiteY41" fmla="*/ 754856 h 1721644"/>
              <a:gd name="connsiteX42" fmla="*/ 1838325 w 2278954"/>
              <a:gd name="connsiteY42" fmla="*/ 509588 h 1721644"/>
              <a:gd name="connsiteX43" fmla="*/ 1852613 w 2278954"/>
              <a:gd name="connsiteY43" fmla="*/ 364331 h 1721644"/>
              <a:gd name="connsiteX44" fmla="*/ 1854994 w 2278954"/>
              <a:gd name="connsiteY44" fmla="*/ 302419 h 1721644"/>
              <a:gd name="connsiteX45" fmla="*/ 1852613 w 2278954"/>
              <a:gd name="connsiteY45" fmla="*/ 276225 h 1721644"/>
              <a:gd name="connsiteX46" fmla="*/ 1845469 w 2278954"/>
              <a:gd name="connsiteY46" fmla="*/ 250031 h 1721644"/>
              <a:gd name="connsiteX47" fmla="*/ 1833563 w 2278954"/>
              <a:gd name="connsiteY47" fmla="*/ 233363 h 1721644"/>
              <a:gd name="connsiteX48" fmla="*/ 1816894 w 2278954"/>
              <a:gd name="connsiteY48" fmla="*/ 221456 h 1721644"/>
              <a:gd name="connsiteX49" fmla="*/ 1793081 w 2278954"/>
              <a:gd name="connsiteY49" fmla="*/ 207169 h 1721644"/>
              <a:gd name="connsiteX50" fmla="*/ 1769269 w 2278954"/>
              <a:gd name="connsiteY50" fmla="*/ 200025 h 1721644"/>
              <a:gd name="connsiteX51" fmla="*/ 1745456 w 2278954"/>
              <a:gd name="connsiteY51" fmla="*/ 200025 h 1721644"/>
              <a:gd name="connsiteX52" fmla="*/ 1359694 w 2278954"/>
              <a:gd name="connsiteY52" fmla="*/ 261938 h 1721644"/>
              <a:gd name="connsiteX53" fmla="*/ 1064419 w 2278954"/>
              <a:gd name="connsiteY53" fmla="*/ 304800 h 1721644"/>
              <a:gd name="connsiteX54" fmla="*/ 792956 w 2278954"/>
              <a:gd name="connsiteY54" fmla="*/ 335756 h 1721644"/>
              <a:gd name="connsiteX55" fmla="*/ 559594 w 2278954"/>
              <a:gd name="connsiteY55" fmla="*/ 361950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78954" h="1721644">
                <a:moveTo>
                  <a:pt x="559594" y="361950"/>
                </a:moveTo>
                <a:lnTo>
                  <a:pt x="76200" y="440531"/>
                </a:lnTo>
                <a:lnTo>
                  <a:pt x="0" y="273844"/>
                </a:lnTo>
                <a:lnTo>
                  <a:pt x="166688" y="247650"/>
                </a:lnTo>
                <a:lnTo>
                  <a:pt x="602456" y="188119"/>
                </a:lnTo>
                <a:lnTo>
                  <a:pt x="1085850" y="126206"/>
                </a:lnTo>
                <a:lnTo>
                  <a:pt x="1583531" y="61913"/>
                </a:lnTo>
                <a:lnTo>
                  <a:pt x="1716881" y="42863"/>
                </a:lnTo>
                <a:lnTo>
                  <a:pt x="1766888" y="33338"/>
                </a:lnTo>
                <a:lnTo>
                  <a:pt x="1866900" y="4763"/>
                </a:lnTo>
                <a:lnTo>
                  <a:pt x="1885950" y="0"/>
                </a:lnTo>
                <a:lnTo>
                  <a:pt x="1957388" y="38100"/>
                </a:lnTo>
                <a:lnTo>
                  <a:pt x="2071688" y="111919"/>
                </a:lnTo>
                <a:lnTo>
                  <a:pt x="2171700" y="178594"/>
                </a:lnTo>
                <a:lnTo>
                  <a:pt x="2221706" y="216694"/>
                </a:lnTo>
                <a:lnTo>
                  <a:pt x="2245519" y="242888"/>
                </a:lnTo>
                <a:lnTo>
                  <a:pt x="2266950" y="266700"/>
                </a:lnTo>
                <a:lnTo>
                  <a:pt x="2276475" y="288131"/>
                </a:lnTo>
                <a:cubicBezTo>
                  <a:pt x="2278954" y="307969"/>
                  <a:pt x="2278856" y="300782"/>
                  <a:pt x="2278856" y="309563"/>
                </a:cubicBezTo>
                <a:lnTo>
                  <a:pt x="2276475" y="328613"/>
                </a:lnTo>
                <a:lnTo>
                  <a:pt x="2257425" y="359569"/>
                </a:lnTo>
                <a:lnTo>
                  <a:pt x="2178844" y="442913"/>
                </a:lnTo>
                <a:lnTo>
                  <a:pt x="2169319" y="459581"/>
                </a:lnTo>
                <a:lnTo>
                  <a:pt x="2105025" y="773906"/>
                </a:lnTo>
                <a:lnTo>
                  <a:pt x="2050256" y="1047750"/>
                </a:lnTo>
                <a:lnTo>
                  <a:pt x="2002631" y="1312069"/>
                </a:lnTo>
                <a:lnTo>
                  <a:pt x="1974056" y="1464469"/>
                </a:lnTo>
                <a:lnTo>
                  <a:pt x="1950244" y="1595438"/>
                </a:lnTo>
                <a:lnTo>
                  <a:pt x="1931194" y="1638300"/>
                </a:lnTo>
                <a:lnTo>
                  <a:pt x="1907381" y="1693069"/>
                </a:lnTo>
                <a:lnTo>
                  <a:pt x="1888331" y="1712119"/>
                </a:lnTo>
                <a:lnTo>
                  <a:pt x="1859756" y="1719263"/>
                </a:lnTo>
                <a:lnTo>
                  <a:pt x="1828800" y="1721644"/>
                </a:lnTo>
                <a:lnTo>
                  <a:pt x="1788319" y="1716881"/>
                </a:lnTo>
                <a:lnTo>
                  <a:pt x="1754981" y="1707356"/>
                </a:lnTo>
                <a:lnTo>
                  <a:pt x="1735931" y="1693069"/>
                </a:lnTo>
                <a:lnTo>
                  <a:pt x="1719263" y="1671638"/>
                </a:lnTo>
                <a:lnTo>
                  <a:pt x="1709738" y="1652588"/>
                </a:lnTo>
                <a:lnTo>
                  <a:pt x="1702594" y="1595438"/>
                </a:lnTo>
                <a:lnTo>
                  <a:pt x="1728788" y="1402556"/>
                </a:lnTo>
                <a:lnTo>
                  <a:pt x="1785938" y="938213"/>
                </a:lnTo>
                <a:lnTo>
                  <a:pt x="1812131" y="754856"/>
                </a:lnTo>
                <a:lnTo>
                  <a:pt x="1838325" y="509588"/>
                </a:lnTo>
                <a:lnTo>
                  <a:pt x="1852613" y="364331"/>
                </a:lnTo>
                <a:cubicBezTo>
                  <a:pt x="1853407" y="343694"/>
                  <a:pt x="1854200" y="323056"/>
                  <a:pt x="1854994" y="302419"/>
                </a:cubicBezTo>
                <a:lnTo>
                  <a:pt x="1852613" y="276225"/>
                </a:lnTo>
                <a:lnTo>
                  <a:pt x="1845469" y="250031"/>
                </a:lnTo>
                <a:lnTo>
                  <a:pt x="1833563" y="233363"/>
                </a:lnTo>
                <a:lnTo>
                  <a:pt x="1816894" y="221456"/>
                </a:lnTo>
                <a:lnTo>
                  <a:pt x="1793081" y="207169"/>
                </a:lnTo>
                <a:lnTo>
                  <a:pt x="1769269" y="200025"/>
                </a:lnTo>
                <a:lnTo>
                  <a:pt x="1745456" y="200025"/>
                </a:lnTo>
                <a:lnTo>
                  <a:pt x="1359694" y="261938"/>
                </a:lnTo>
                <a:lnTo>
                  <a:pt x="1064419" y="304800"/>
                </a:lnTo>
                <a:lnTo>
                  <a:pt x="792956" y="335756"/>
                </a:lnTo>
                <a:lnTo>
                  <a:pt x="559594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F6EA3E1-B76E-D84A-9E78-3AA44444B775}"/>
              </a:ext>
            </a:extLst>
          </p:cNvPr>
          <p:cNvSpPr/>
          <p:nvPr/>
        </p:nvSpPr>
        <p:spPr>
          <a:xfrm>
            <a:off x="4775200" y="2417763"/>
            <a:ext cx="1658938" cy="354012"/>
          </a:xfrm>
          <a:custGeom>
            <a:avLst/>
            <a:gdLst>
              <a:gd name="connsiteX0" fmla="*/ 352425 w 1659732"/>
              <a:gd name="connsiteY0" fmla="*/ 311944 h 354806"/>
              <a:gd name="connsiteX1" fmla="*/ 19050 w 1659732"/>
              <a:gd name="connsiteY1" fmla="*/ 354806 h 354806"/>
              <a:gd name="connsiteX2" fmla="*/ 0 w 1659732"/>
              <a:gd name="connsiteY2" fmla="*/ 171450 h 354806"/>
              <a:gd name="connsiteX3" fmla="*/ 280988 w 1659732"/>
              <a:gd name="connsiteY3" fmla="*/ 140494 h 354806"/>
              <a:gd name="connsiteX4" fmla="*/ 657225 w 1659732"/>
              <a:gd name="connsiteY4" fmla="*/ 100012 h 354806"/>
              <a:gd name="connsiteX5" fmla="*/ 919163 w 1659732"/>
              <a:gd name="connsiteY5" fmla="*/ 73819 h 354806"/>
              <a:gd name="connsiteX6" fmla="*/ 1290638 w 1659732"/>
              <a:gd name="connsiteY6" fmla="*/ 38100 h 354806"/>
              <a:gd name="connsiteX7" fmla="*/ 1659732 w 1659732"/>
              <a:gd name="connsiteY7" fmla="*/ 0 h 354806"/>
              <a:gd name="connsiteX8" fmla="*/ 1659732 w 1659732"/>
              <a:gd name="connsiteY8" fmla="*/ 183356 h 354806"/>
              <a:gd name="connsiteX9" fmla="*/ 900113 w 1659732"/>
              <a:gd name="connsiteY9" fmla="*/ 254794 h 354806"/>
              <a:gd name="connsiteX10" fmla="*/ 650082 w 1659732"/>
              <a:gd name="connsiteY10" fmla="*/ 278606 h 354806"/>
              <a:gd name="connsiteX11" fmla="*/ 352425 w 1659732"/>
              <a:gd name="connsiteY11" fmla="*/ 311944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59732" h="354806">
                <a:moveTo>
                  <a:pt x="352425" y="311944"/>
                </a:moveTo>
                <a:lnTo>
                  <a:pt x="19050" y="354806"/>
                </a:lnTo>
                <a:lnTo>
                  <a:pt x="0" y="171450"/>
                </a:lnTo>
                <a:lnTo>
                  <a:pt x="280988" y="140494"/>
                </a:lnTo>
                <a:lnTo>
                  <a:pt x="657225" y="100012"/>
                </a:lnTo>
                <a:lnTo>
                  <a:pt x="919163" y="73819"/>
                </a:lnTo>
                <a:lnTo>
                  <a:pt x="1290638" y="38100"/>
                </a:lnTo>
                <a:lnTo>
                  <a:pt x="1659732" y="0"/>
                </a:lnTo>
                <a:lnTo>
                  <a:pt x="1659732" y="183356"/>
                </a:lnTo>
                <a:lnTo>
                  <a:pt x="900113" y="254794"/>
                </a:lnTo>
                <a:lnTo>
                  <a:pt x="650082" y="278606"/>
                </a:lnTo>
                <a:lnTo>
                  <a:pt x="352425" y="311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CD5EF22-CD40-154F-8F39-3F3AFC8C5F84}"/>
              </a:ext>
            </a:extLst>
          </p:cNvPr>
          <p:cNvSpPr/>
          <p:nvPr/>
        </p:nvSpPr>
        <p:spPr>
          <a:xfrm>
            <a:off x="4860925" y="3067050"/>
            <a:ext cx="1468438" cy="325438"/>
          </a:xfrm>
          <a:custGeom>
            <a:avLst/>
            <a:gdLst>
              <a:gd name="connsiteX0" fmla="*/ 395288 w 1469232"/>
              <a:gd name="connsiteY0" fmla="*/ 276225 h 326231"/>
              <a:gd name="connsiteX1" fmla="*/ 7144 w 1469232"/>
              <a:gd name="connsiteY1" fmla="*/ 326231 h 326231"/>
              <a:gd name="connsiteX2" fmla="*/ 0 w 1469232"/>
              <a:gd name="connsiteY2" fmla="*/ 190500 h 326231"/>
              <a:gd name="connsiteX3" fmla="*/ 311944 w 1469232"/>
              <a:gd name="connsiteY3" fmla="*/ 138113 h 326231"/>
              <a:gd name="connsiteX4" fmla="*/ 578644 w 1469232"/>
              <a:gd name="connsiteY4" fmla="*/ 92869 h 326231"/>
              <a:gd name="connsiteX5" fmla="*/ 828675 w 1469232"/>
              <a:gd name="connsiteY5" fmla="*/ 69056 h 326231"/>
              <a:gd name="connsiteX6" fmla="*/ 1140619 w 1469232"/>
              <a:gd name="connsiteY6" fmla="*/ 35719 h 326231"/>
              <a:gd name="connsiteX7" fmla="*/ 1469232 w 1469232"/>
              <a:gd name="connsiteY7" fmla="*/ 0 h 326231"/>
              <a:gd name="connsiteX8" fmla="*/ 1466850 w 1469232"/>
              <a:gd name="connsiteY8" fmla="*/ 188119 h 326231"/>
              <a:gd name="connsiteX9" fmla="*/ 1281113 w 1469232"/>
              <a:gd name="connsiteY9" fmla="*/ 192881 h 326231"/>
              <a:gd name="connsiteX10" fmla="*/ 826294 w 1469232"/>
              <a:gd name="connsiteY10" fmla="*/ 228600 h 326231"/>
              <a:gd name="connsiteX11" fmla="*/ 395288 w 1469232"/>
              <a:gd name="connsiteY11" fmla="*/ 276225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69232" h="326231">
                <a:moveTo>
                  <a:pt x="395288" y="276225"/>
                </a:moveTo>
                <a:lnTo>
                  <a:pt x="7144" y="326231"/>
                </a:lnTo>
                <a:lnTo>
                  <a:pt x="0" y="190500"/>
                </a:lnTo>
                <a:lnTo>
                  <a:pt x="311944" y="138113"/>
                </a:lnTo>
                <a:lnTo>
                  <a:pt x="578644" y="92869"/>
                </a:lnTo>
                <a:lnTo>
                  <a:pt x="828675" y="69056"/>
                </a:lnTo>
                <a:lnTo>
                  <a:pt x="1140619" y="35719"/>
                </a:lnTo>
                <a:lnTo>
                  <a:pt x="1469232" y="0"/>
                </a:lnTo>
                <a:lnTo>
                  <a:pt x="1466850" y="188119"/>
                </a:lnTo>
                <a:lnTo>
                  <a:pt x="1281113" y="192881"/>
                </a:lnTo>
                <a:lnTo>
                  <a:pt x="826294" y="228600"/>
                </a:lnTo>
                <a:lnTo>
                  <a:pt x="395288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759473C-E4D0-BD43-AE64-AD03DBB16880}"/>
              </a:ext>
            </a:extLst>
          </p:cNvPr>
          <p:cNvSpPr/>
          <p:nvPr/>
        </p:nvSpPr>
        <p:spPr>
          <a:xfrm>
            <a:off x="4016375" y="3678238"/>
            <a:ext cx="3065463" cy="511175"/>
          </a:xfrm>
          <a:custGeom>
            <a:avLst/>
            <a:gdLst>
              <a:gd name="connsiteX0" fmla="*/ 1027135 w 3066372"/>
              <a:gd name="connsiteY0" fmla="*/ 405843 h 511062"/>
              <a:gd name="connsiteX1" fmla="*/ 821708 w 3066372"/>
              <a:gd name="connsiteY1" fmla="*/ 438411 h 511062"/>
              <a:gd name="connsiteX2" fmla="*/ 633817 w 3066372"/>
              <a:gd name="connsiteY2" fmla="*/ 478494 h 511062"/>
              <a:gd name="connsiteX3" fmla="*/ 513568 w 3066372"/>
              <a:gd name="connsiteY3" fmla="*/ 511062 h 511062"/>
              <a:gd name="connsiteX4" fmla="*/ 496031 w 3066372"/>
              <a:gd name="connsiteY4" fmla="*/ 511062 h 511062"/>
              <a:gd name="connsiteX5" fmla="*/ 410854 w 3066372"/>
              <a:gd name="connsiteY5" fmla="*/ 493525 h 511062"/>
              <a:gd name="connsiteX6" fmla="*/ 318161 w 3066372"/>
              <a:gd name="connsiteY6" fmla="*/ 465968 h 511062"/>
              <a:gd name="connsiteX7" fmla="*/ 255531 w 3066372"/>
              <a:gd name="connsiteY7" fmla="*/ 433400 h 511062"/>
              <a:gd name="connsiteX8" fmla="*/ 210438 w 3066372"/>
              <a:gd name="connsiteY8" fmla="*/ 408348 h 511062"/>
              <a:gd name="connsiteX9" fmla="*/ 152818 w 3066372"/>
              <a:gd name="connsiteY9" fmla="*/ 370770 h 511062"/>
              <a:gd name="connsiteX10" fmla="*/ 100209 w 3066372"/>
              <a:gd name="connsiteY10" fmla="*/ 328182 h 511062"/>
              <a:gd name="connsiteX11" fmla="*/ 37578 w 3066372"/>
              <a:gd name="connsiteY11" fmla="*/ 273067 h 511062"/>
              <a:gd name="connsiteX12" fmla="*/ 12526 w 3066372"/>
              <a:gd name="connsiteY12" fmla="*/ 250520 h 511062"/>
              <a:gd name="connsiteX13" fmla="*/ 0 w 3066372"/>
              <a:gd name="connsiteY13" fmla="*/ 220458 h 511062"/>
              <a:gd name="connsiteX14" fmla="*/ 0 w 3066372"/>
              <a:gd name="connsiteY14" fmla="*/ 205426 h 511062"/>
              <a:gd name="connsiteX15" fmla="*/ 5011 w 3066372"/>
              <a:gd name="connsiteY15" fmla="*/ 190395 h 511062"/>
              <a:gd name="connsiteX16" fmla="*/ 20042 w 3066372"/>
              <a:gd name="connsiteY16" fmla="*/ 185385 h 511062"/>
              <a:gd name="connsiteX17" fmla="*/ 37578 w 3066372"/>
              <a:gd name="connsiteY17" fmla="*/ 185385 h 511062"/>
              <a:gd name="connsiteX18" fmla="*/ 67641 w 3066372"/>
              <a:gd name="connsiteY18" fmla="*/ 200416 h 511062"/>
              <a:gd name="connsiteX19" fmla="*/ 105219 w 3066372"/>
              <a:gd name="connsiteY19" fmla="*/ 220458 h 511062"/>
              <a:gd name="connsiteX20" fmla="*/ 150313 w 3066372"/>
              <a:gd name="connsiteY20" fmla="*/ 240499 h 511062"/>
              <a:gd name="connsiteX21" fmla="*/ 192901 w 3066372"/>
              <a:gd name="connsiteY21" fmla="*/ 255531 h 511062"/>
              <a:gd name="connsiteX22" fmla="*/ 235490 w 3066372"/>
              <a:gd name="connsiteY22" fmla="*/ 265551 h 511062"/>
              <a:gd name="connsiteX23" fmla="*/ 293109 w 3066372"/>
              <a:gd name="connsiteY23" fmla="*/ 278077 h 511062"/>
              <a:gd name="connsiteX24" fmla="*/ 340708 w 3066372"/>
              <a:gd name="connsiteY24" fmla="*/ 283088 h 511062"/>
              <a:gd name="connsiteX25" fmla="*/ 393318 w 3066372"/>
              <a:gd name="connsiteY25" fmla="*/ 288098 h 511062"/>
              <a:gd name="connsiteX26" fmla="*/ 445927 w 3066372"/>
              <a:gd name="connsiteY26" fmla="*/ 288098 h 511062"/>
              <a:gd name="connsiteX27" fmla="*/ 553651 w 3066372"/>
              <a:gd name="connsiteY27" fmla="*/ 275572 h 511062"/>
              <a:gd name="connsiteX28" fmla="*/ 724005 w 3066372"/>
              <a:gd name="connsiteY28" fmla="*/ 255531 h 511062"/>
              <a:gd name="connsiteX29" fmla="*/ 1032145 w 3066372"/>
              <a:gd name="connsiteY29" fmla="*/ 220458 h 511062"/>
              <a:gd name="connsiteX30" fmla="*/ 1440494 w 3066372"/>
              <a:gd name="connsiteY30" fmla="*/ 180374 h 511062"/>
              <a:gd name="connsiteX31" fmla="*/ 1670972 w 3066372"/>
              <a:gd name="connsiteY31" fmla="*/ 152817 h 511062"/>
              <a:gd name="connsiteX32" fmla="*/ 1866378 w 3066372"/>
              <a:gd name="connsiteY32" fmla="*/ 132776 h 511062"/>
              <a:gd name="connsiteX33" fmla="*/ 2172014 w 3066372"/>
              <a:gd name="connsiteY33" fmla="*/ 100208 h 511062"/>
              <a:gd name="connsiteX34" fmla="*/ 2347378 w 3066372"/>
              <a:gd name="connsiteY34" fmla="*/ 82671 h 511062"/>
              <a:gd name="connsiteX35" fmla="*/ 2407503 w 3066372"/>
              <a:gd name="connsiteY35" fmla="*/ 72651 h 511062"/>
              <a:gd name="connsiteX36" fmla="*/ 2465123 w 3066372"/>
              <a:gd name="connsiteY36" fmla="*/ 62630 h 511062"/>
              <a:gd name="connsiteX37" fmla="*/ 2512721 w 3066372"/>
              <a:gd name="connsiteY37" fmla="*/ 52609 h 511062"/>
              <a:gd name="connsiteX38" fmla="*/ 2580362 w 3066372"/>
              <a:gd name="connsiteY38" fmla="*/ 32567 h 511062"/>
              <a:gd name="connsiteX39" fmla="*/ 2648003 w 3066372"/>
              <a:gd name="connsiteY39" fmla="*/ 0 h 511062"/>
              <a:gd name="connsiteX40" fmla="*/ 2673055 w 3066372"/>
              <a:gd name="connsiteY40" fmla="*/ 5010 h 511062"/>
              <a:gd name="connsiteX41" fmla="*/ 2815851 w 3066372"/>
              <a:gd name="connsiteY41" fmla="*/ 42588 h 511062"/>
              <a:gd name="connsiteX42" fmla="*/ 3003742 w 3066372"/>
              <a:gd name="connsiteY42" fmla="*/ 110229 h 511062"/>
              <a:gd name="connsiteX43" fmla="*/ 3016268 w 3066372"/>
              <a:gd name="connsiteY43" fmla="*/ 120250 h 511062"/>
              <a:gd name="connsiteX44" fmla="*/ 3036309 w 3066372"/>
              <a:gd name="connsiteY44" fmla="*/ 145302 h 511062"/>
              <a:gd name="connsiteX45" fmla="*/ 3053846 w 3066372"/>
              <a:gd name="connsiteY45" fmla="*/ 177869 h 511062"/>
              <a:gd name="connsiteX46" fmla="*/ 3066372 w 3066372"/>
              <a:gd name="connsiteY46" fmla="*/ 217953 h 511062"/>
              <a:gd name="connsiteX47" fmla="*/ 3066372 w 3066372"/>
              <a:gd name="connsiteY47" fmla="*/ 240499 h 511062"/>
              <a:gd name="connsiteX48" fmla="*/ 3056351 w 3066372"/>
              <a:gd name="connsiteY48" fmla="*/ 263046 h 511062"/>
              <a:gd name="connsiteX49" fmla="*/ 3026289 w 3066372"/>
              <a:gd name="connsiteY49" fmla="*/ 280583 h 511062"/>
              <a:gd name="connsiteX50" fmla="*/ 2991216 w 3066372"/>
              <a:gd name="connsiteY50" fmla="*/ 288098 h 511062"/>
              <a:gd name="connsiteX51" fmla="*/ 2941112 w 3066372"/>
              <a:gd name="connsiteY51" fmla="*/ 288098 h 511062"/>
              <a:gd name="connsiteX52" fmla="*/ 2733180 w 3066372"/>
              <a:gd name="connsiteY52" fmla="*/ 275572 h 511062"/>
              <a:gd name="connsiteX53" fmla="*/ 2389966 w 3066372"/>
              <a:gd name="connsiteY53" fmla="*/ 268057 h 511062"/>
              <a:gd name="connsiteX54" fmla="*/ 2054269 w 3066372"/>
              <a:gd name="connsiteY54" fmla="*/ 278077 h 511062"/>
              <a:gd name="connsiteX55" fmla="*/ 1696024 w 3066372"/>
              <a:gd name="connsiteY55" fmla="*/ 310645 h 511062"/>
              <a:gd name="connsiteX56" fmla="*/ 1027135 w 3066372"/>
              <a:gd name="connsiteY56" fmla="*/ 405843 h 51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066372" h="511062">
                <a:moveTo>
                  <a:pt x="1027135" y="405843"/>
                </a:moveTo>
                <a:lnTo>
                  <a:pt x="821708" y="438411"/>
                </a:lnTo>
                <a:lnTo>
                  <a:pt x="633817" y="478494"/>
                </a:lnTo>
                <a:lnTo>
                  <a:pt x="513568" y="511062"/>
                </a:lnTo>
                <a:lnTo>
                  <a:pt x="496031" y="511062"/>
                </a:lnTo>
                <a:lnTo>
                  <a:pt x="410854" y="493525"/>
                </a:lnTo>
                <a:lnTo>
                  <a:pt x="318161" y="465968"/>
                </a:lnTo>
                <a:lnTo>
                  <a:pt x="255531" y="433400"/>
                </a:lnTo>
                <a:lnTo>
                  <a:pt x="210438" y="408348"/>
                </a:lnTo>
                <a:lnTo>
                  <a:pt x="152818" y="370770"/>
                </a:lnTo>
                <a:lnTo>
                  <a:pt x="100209" y="328182"/>
                </a:lnTo>
                <a:lnTo>
                  <a:pt x="37578" y="273067"/>
                </a:lnTo>
                <a:lnTo>
                  <a:pt x="12526" y="250520"/>
                </a:lnTo>
                <a:lnTo>
                  <a:pt x="0" y="220458"/>
                </a:lnTo>
                <a:lnTo>
                  <a:pt x="0" y="205426"/>
                </a:lnTo>
                <a:lnTo>
                  <a:pt x="5011" y="190395"/>
                </a:lnTo>
                <a:lnTo>
                  <a:pt x="20042" y="185385"/>
                </a:lnTo>
                <a:lnTo>
                  <a:pt x="37578" y="185385"/>
                </a:lnTo>
                <a:lnTo>
                  <a:pt x="67641" y="200416"/>
                </a:lnTo>
                <a:lnTo>
                  <a:pt x="105219" y="220458"/>
                </a:lnTo>
                <a:lnTo>
                  <a:pt x="150313" y="240499"/>
                </a:lnTo>
                <a:lnTo>
                  <a:pt x="192901" y="255531"/>
                </a:lnTo>
                <a:lnTo>
                  <a:pt x="235490" y="265551"/>
                </a:lnTo>
                <a:lnTo>
                  <a:pt x="293109" y="278077"/>
                </a:lnTo>
                <a:cubicBezTo>
                  <a:pt x="339033" y="283180"/>
                  <a:pt x="323079" y="283088"/>
                  <a:pt x="340708" y="283088"/>
                </a:cubicBezTo>
                <a:cubicBezTo>
                  <a:pt x="391643" y="288181"/>
                  <a:pt x="374027" y="288098"/>
                  <a:pt x="393318" y="288098"/>
                </a:cubicBezTo>
                <a:lnTo>
                  <a:pt x="445927" y="288098"/>
                </a:lnTo>
                <a:lnTo>
                  <a:pt x="553651" y="275572"/>
                </a:lnTo>
                <a:lnTo>
                  <a:pt x="724005" y="255531"/>
                </a:lnTo>
                <a:lnTo>
                  <a:pt x="1032145" y="220458"/>
                </a:lnTo>
                <a:lnTo>
                  <a:pt x="1440494" y="180374"/>
                </a:lnTo>
                <a:lnTo>
                  <a:pt x="1670972" y="152817"/>
                </a:lnTo>
                <a:lnTo>
                  <a:pt x="1866378" y="132776"/>
                </a:lnTo>
                <a:lnTo>
                  <a:pt x="2172014" y="100208"/>
                </a:lnTo>
                <a:lnTo>
                  <a:pt x="2347378" y="82671"/>
                </a:lnTo>
                <a:lnTo>
                  <a:pt x="2407503" y="72651"/>
                </a:lnTo>
                <a:lnTo>
                  <a:pt x="2465123" y="62630"/>
                </a:lnTo>
                <a:lnTo>
                  <a:pt x="2512721" y="52609"/>
                </a:lnTo>
                <a:lnTo>
                  <a:pt x="2580362" y="32567"/>
                </a:lnTo>
                <a:lnTo>
                  <a:pt x="2648003" y="0"/>
                </a:lnTo>
                <a:lnTo>
                  <a:pt x="2673055" y="5010"/>
                </a:lnTo>
                <a:lnTo>
                  <a:pt x="2815851" y="42588"/>
                </a:lnTo>
                <a:lnTo>
                  <a:pt x="3003742" y="110229"/>
                </a:lnTo>
                <a:lnTo>
                  <a:pt x="3016268" y="120250"/>
                </a:lnTo>
                <a:lnTo>
                  <a:pt x="3036309" y="145302"/>
                </a:lnTo>
                <a:lnTo>
                  <a:pt x="3053846" y="177869"/>
                </a:lnTo>
                <a:lnTo>
                  <a:pt x="3066372" y="217953"/>
                </a:lnTo>
                <a:lnTo>
                  <a:pt x="3066372" y="240499"/>
                </a:lnTo>
                <a:lnTo>
                  <a:pt x="3056351" y="263046"/>
                </a:lnTo>
                <a:lnTo>
                  <a:pt x="3026289" y="280583"/>
                </a:lnTo>
                <a:lnTo>
                  <a:pt x="2991216" y="288098"/>
                </a:lnTo>
                <a:lnTo>
                  <a:pt x="2941112" y="288098"/>
                </a:lnTo>
                <a:lnTo>
                  <a:pt x="2733180" y="275572"/>
                </a:lnTo>
                <a:lnTo>
                  <a:pt x="2389966" y="268057"/>
                </a:lnTo>
                <a:lnTo>
                  <a:pt x="2054269" y="278077"/>
                </a:lnTo>
                <a:lnTo>
                  <a:pt x="1696024" y="310645"/>
                </a:lnTo>
                <a:lnTo>
                  <a:pt x="1027135" y="4058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69D7EBF-D634-6E44-87A0-17720D466B6A}"/>
              </a:ext>
            </a:extLst>
          </p:cNvPr>
          <p:cNvSpPr/>
          <p:nvPr/>
        </p:nvSpPr>
        <p:spPr>
          <a:xfrm rot="16200000">
            <a:off x="3522663" y="3741738"/>
            <a:ext cx="4017962" cy="360362"/>
          </a:xfrm>
          <a:custGeom>
            <a:avLst/>
            <a:gdLst>
              <a:gd name="connsiteX0" fmla="*/ 1386897 w 4017921"/>
              <a:gd name="connsiteY0" fmla="*/ 343325 h 360321"/>
              <a:gd name="connsiteX1" fmla="*/ 938195 w 4017921"/>
              <a:gd name="connsiteY1" fmla="*/ 333127 h 360321"/>
              <a:gd name="connsiteX2" fmla="*/ 645859 w 4017921"/>
              <a:gd name="connsiteY2" fmla="*/ 329728 h 360321"/>
              <a:gd name="connsiteX3" fmla="*/ 455500 w 4017921"/>
              <a:gd name="connsiteY3" fmla="*/ 336527 h 360321"/>
              <a:gd name="connsiteX4" fmla="*/ 329728 w 4017921"/>
              <a:gd name="connsiteY4" fmla="*/ 333127 h 360321"/>
              <a:gd name="connsiteX5" fmla="*/ 224351 w 4017921"/>
              <a:gd name="connsiteY5" fmla="*/ 326329 h 360321"/>
              <a:gd name="connsiteX6" fmla="*/ 135970 w 4017921"/>
              <a:gd name="connsiteY6" fmla="*/ 309333 h 360321"/>
              <a:gd name="connsiteX7" fmla="*/ 84982 w 4017921"/>
              <a:gd name="connsiteY7" fmla="*/ 292336 h 360321"/>
              <a:gd name="connsiteX8" fmla="*/ 54388 w 4017921"/>
              <a:gd name="connsiteY8" fmla="*/ 275340 h 360321"/>
              <a:gd name="connsiteX9" fmla="*/ 20396 w 4017921"/>
              <a:gd name="connsiteY9" fmla="*/ 248146 h 360321"/>
              <a:gd name="connsiteX10" fmla="*/ 6799 w 4017921"/>
              <a:gd name="connsiteY10" fmla="*/ 227750 h 360321"/>
              <a:gd name="connsiteX11" fmla="*/ 0 w 4017921"/>
              <a:gd name="connsiteY11" fmla="*/ 197157 h 360321"/>
              <a:gd name="connsiteX12" fmla="*/ 10198 w 4017921"/>
              <a:gd name="connsiteY12" fmla="*/ 166564 h 360321"/>
              <a:gd name="connsiteX13" fmla="*/ 37392 w 4017921"/>
              <a:gd name="connsiteY13" fmla="*/ 142769 h 360321"/>
              <a:gd name="connsiteX14" fmla="*/ 71384 w 4017921"/>
              <a:gd name="connsiteY14" fmla="*/ 122373 h 360321"/>
              <a:gd name="connsiteX15" fmla="*/ 132571 w 4017921"/>
              <a:gd name="connsiteY15" fmla="*/ 98579 h 360321"/>
              <a:gd name="connsiteX16" fmla="*/ 207355 w 4017921"/>
              <a:gd name="connsiteY16" fmla="*/ 78183 h 360321"/>
              <a:gd name="connsiteX17" fmla="*/ 258344 w 4017921"/>
              <a:gd name="connsiteY17" fmla="*/ 67985 h 360321"/>
              <a:gd name="connsiteX18" fmla="*/ 339926 w 4017921"/>
              <a:gd name="connsiteY18" fmla="*/ 54388 h 360321"/>
              <a:gd name="connsiteX19" fmla="*/ 472497 w 4017921"/>
              <a:gd name="connsiteY19" fmla="*/ 40791 h 360321"/>
              <a:gd name="connsiteX20" fmla="*/ 547280 w 4017921"/>
              <a:gd name="connsiteY20" fmla="*/ 67985 h 360321"/>
              <a:gd name="connsiteX21" fmla="*/ 618665 w 4017921"/>
              <a:gd name="connsiteY21" fmla="*/ 81582 h 360321"/>
              <a:gd name="connsiteX22" fmla="*/ 693448 w 4017921"/>
              <a:gd name="connsiteY22" fmla="*/ 95179 h 360321"/>
              <a:gd name="connsiteX23" fmla="*/ 747837 w 4017921"/>
              <a:gd name="connsiteY23" fmla="*/ 101978 h 360321"/>
              <a:gd name="connsiteX24" fmla="*/ 999382 w 4017921"/>
              <a:gd name="connsiteY24" fmla="*/ 108776 h 360321"/>
              <a:gd name="connsiteX25" fmla="*/ 1590852 w 4017921"/>
              <a:gd name="connsiteY25" fmla="*/ 108776 h 360321"/>
              <a:gd name="connsiteX26" fmla="*/ 1794808 w 4017921"/>
              <a:gd name="connsiteY26" fmla="*/ 105377 h 360321"/>
              <a:gd name="connsiteX27" fmla="*/ 2138132 w 4017921"/>
              <a:gd name="connsiteY27" fmla="*/ 112176 h 360321"/>
              <a:gd name="connsiteX28" fmla="*/ 2593633 w 4017921"/>
              <a:gd name="connsiteY28" fmla="*/ 112176 h 360321"/>
              <a:gd name="connsiteX29" fmla="*/ 2760196 w 4017921"/>
              <a:gd name="connsiteY29" fmla="*/ 88381 h 360321"/>
              <a:gd name="connsiteX30" fmla="*/ 3222495 w 4017921"/>
              <a:gd name="connsiteY30" fmla="*/ 84982 h 360321"/>
              <a:gd name="connsiteX31" fmla="*/ 3412854 w 4017921"/>
              <a:gd name="connsiteY31" fmla="*/ 84982 h 360321"/>
              <a:gd name="connsiteX32" fmla="*/ 3582816 w 4017921"/>
              <a:gd name="connsiteY32" fmla="*/ 84982 h 360321"/>
              <a:gd name="connsiteX33" fmla="*/ 3725585 w 4017921"/>
              <a:gd name="connsiteY33" fmla="*/ 81582 h 360321"/>
              <a:gd name="connsiteX34" fmla="*/ 3790171 w 4017921"/>
              <a:gd name="connsiteY34" fmla="*/ 74784 h 360321"/>
              <a:gd name="connsiteX35" fmla="*/ 3844559 w 4017921"/>
              <a:gd name="connsiteY35" fmla="*/ 61187 h 360321"/>
              <a:gd name="connsiteX36" fmla="*/ 3970332 w 4017921"/>
              <a:gd name="connsiteY36" fmla="*/ 0 h 360321"/>
              <a:gd name="connsiteX37" fmla="*/ 4017921 w 4017921"/>
              <a:gd name="connsiteY37" fmla="*/ 207355 h 360321"/>
              <a:gd name="connsiteX38" fmla="*/ 3926141 w 4017921"/>
              <a:gd name="connsiteY38" fmla="*/ 282138 h 360321"/>
              <a:gd name="connsiteX39" fmla="*/ 3868354 w 4017921"/>
              <a:gd name="connsiteY39" fmla="*/ 346724 h 360321"/>
              <a:gd name="connsiteX40" fmla="*/ 3847958 w 4017921"/>
              <a:gd name="connsiteY40" fmla="*/ 360321 h 360321"/>
              <a:gd name="connsiteX41" fmla="*/ 3810567 w 4017921"/>
              <a:gd name="connsiteY41" fmla="*/ 356922 h 360321"/>
              <a:gd name="connsiteX42" fmla="*/ 3756179 w 4017921"/>
              <a:gd name="connsiteY42" fmla="*/ 346724 h 360321"/>
              <a:gd name="connsiteX43" fmla="*/ 3722186 w 4017921"/>
              <a:gd name="connsiteY43" fmla="*/ 333127 h 360321"/>
              <a:gd name="connsiteX44" fmla="*/ 3436648 w 4017921"/>
              <a:gd name="connsiteY44" fmla="*/ 333127 h 360321"/>
              <a:gd name="connsiteX45" fmla="*/ 3256488 w 4017921"/>
              <a:gd name="connsiteY45" fmla="*/ 333127 h 360321"/>
              <a:gd name="connsiteX46" fmla="*/ 2783991 w 4017921"/>
              <a:gd name="connsiteY46" fmla="*/ 329728 h 360321"/>
              <a:gd name="connsiteX47" fmla="*/ 2637823 w 4017921"/>
              <a:gd name="connsiteY47" fmla="*/ 329728 h 360321"/>
              <a:gd name="connsiteX48" fmla="*/ 2076946 w 4017921"/>
              <a:gd name="connsiteY48" fmla="*/ 333127 h 360321"/>
              <a:gd name="connsiteX49" fmla="*/ 1764214 w 4017921"/>
              <a:gd name="connsiteY49" fmla="*/ 346724 h 360321"/>
              <a:gd name="connsiteX50" fmla="*/ 1386897 w 4017921"/>
              <a:gd name="connsiteY50" fmla="*/ 343325 h 36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17921" h="360321">
                <a:moveTo>
                  <a:pt x="1386897" y="343325"/>
                </a:moveTo>
                <a:lnTo>
                  <a:pt x="938195" y="333127"/>
                </a:lnTo>
                <a:lnTo>
                  <a:pt x="645859" y="329728"/>
                </a:lnTo>
                <a:lnTo>
                  <a:pt x="455500" y="336527"/>
                </a:lnTo>
                <a:lnTo>
                  <a:pt x="329728" y="333127"/>
                </a:lnTo>
                <a:lnTo>
                  <a:pt x="224351" y="326329"/>
                </a:lnTo>
                <a:lnTo>
                  <a:pt x="135970" y="309333"/>
                </a:lnTo>
                <a:lnTo>
                  <a:pt x="84982" y="292336"/>
                </a:lnTo>
                <a:lnTo>
                  <a:pt x="54388" y="275340"/>
                </a:lnTo>
                <a:lnTo>
                  <a:pt x="20396" y="248146"/>
                </a:lnTo>
                <a:lnTo>
                  <a:pt x="6799" y="227750"/>
                </a:lnTo>
                <a:lnTo>
                  <a:pt x="0" y="197157"/>
                </a:lnTo>
                <a:lnTo>
                  <a:pt x="10198" y="166564"/>
                </a:lnTo>
                <a:lnTo>
                  <a:pt x="37392" y="142769"/>
                </a:lnTo>
                <a:lnTo>
                  <a:pt x="71384" y="122373"/>
                </a:lnTo>
                <a:lnTo>
                  <a:pt x="132571" y="98579"/>
                </a:lnTo>
                <a:lnTo>
                  <a:pt x="207355" y="78183"/>
                </a:lnTo>
                <a:lnTo>
                  <a:pt x="258344" y="67985"/>
                </a:lnTo>
                <a:lnTo>
                  <a:pt x="339926" y="54388"/>
                </a:lnTo>
                <a:lnTo>
                  <a:pt x="472497" y="40791"/>
                </a:lnTo>
                <a:lnTo>
                  <a:pt x="547280" y="67985"/>
                </a:lnTo>
                <a:lnTo>
                  <a:pt x="618665" y="81582"/>
                </a:lnTo>
                <a:lnTo>
                  <a:pt x="693448" y="95179"/>
                </a:lnTo>
                <a:lnTo>
                  <a:pt x="747837" y="101978"/>
                </a:lnTo>
                <a:lnTo>
                  <a:pt x="999382" y="108776"/>
                </a:lnTo>
                <a:lnTo>
                  <a:pt x="1590852" y="108776"/>
                </a:lnTo>
                <a:lnTo>
                  <a:pt x="1794808" y="105377"/>
                </a:lnTo>
                <a:lnTo>
                  <a:pt x="2138132" y="112176"/>
                </a:lnTo>
                <a:lnTo>
                  <a:pt x="2593633" y="112176"/>
                </a:lnTo>
                <a:lnTo>
                  <a:pt x="2760196" y="88381"/>
                </a:lnTo>
                <a:lnTo>
                  <a:pt x="3222495" y="84982"/>
                </a:lnTo>
                <a:lnTo>
                  <a:pt x="3412854" y="84982"/>
                </a:lnTo>
                <a:lnTo>
                  <a:pt x="3582816" y="84982"/>
                </a:lnTo>
                <a:lnTo>
                  <a:pt x="3725585" y="81582"/>
                </a:lnTo>
                <a:lnTo>
                  <a:pt x="3790171" y="74784"/>
                </a:lnTo>
                <a:lnTo>
                  <a:pt x="3844559" y="61187"/>
                </a:lnTo>
                <a:lnTo>
                  <a:pt x="3970332" y="0"/>
                </a:lnTo>
                <a:lnTo>
                  <a:pt x="4017921" y="207355"/>
                </a:lnTo>
                <a:lnTo>
                  <a:pt x="3926141" y="282138"/>
                </a:lnTo>
                <a:lnTo>
                  <a:pt x="3868354" y="346724"/>
                </a:lnTo>
                <a:lnTo>
                  <a:pt x="3847958" y="360321"/>
                </a:lnTo>
                <a:lnTo>
                  <a:pt x="3810567" y="356922"/>
                </a:lnTo>
                <a:lnTo>
                  <a:pt x="3756179" y="346724"/>
                </a:lnTo>
                <a:lnTo>
                  <a:pt x="3722186" y="333127"/>
                </a:lnTo>
                <a:lnTo>
                  <a:pt x="3436648" y="333127"/>
                </a:lnTo>
                <a:lnTo>
                  <a:pt x="3256488" y="333127"/>
                </a:lnTo>
                <a:lnTo>
                  <a:pt x="2783991" y="329728"/>
                </a:lnTo>
                <a:lnTo>
                  <a:pt x="2637823" y="329728"/>
                </a:lnTo>
                <a:lnTo>
                  <a:pt x="2076946" y="333127"/>
                </a:lnTo>
                <a:lnTo>
                  <a:pt x="1764214" y="346724"/>
                </a:lnTo>
                <a:lnTo>
                  <a:pt x="1386897" y="343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F230EB9-23F0-2D4C-B326-F9287F2FE320}"/>
              </a:ext>
            </a:extLst>
          </p:cNvPr>
          <p:cNvSpPr/>
          <p:nvPr/>
        </p:nvSpPr>
        <p:spPr>
          <a:xfrm>
            <a:off x="3943350" y="3960813"/>
            <a:ext cx="1617663" cy="1535112"/>
          </a:xfrm>
          <a:custGeom>
            <a:avLst/>
            <a:gdLst>
              <a:gd name="connsiteX0" fmla="*/ 709613 w 1616869"/>
              <a:gd name="connsiteY0" fmla="*/ 1040606 h 1535906"/>
              <a:gd name="connsiteX1" fmla="*/ 550069 w 1616869"/>
              <a:gd name="connsiteY1" fmla="*/ 1171575 h 1535906"/>
              <a:gd name="connsiteX2" fmla="*/ 361950 w 1616869"/>
              <a:gd name="connsiteY2" fmla="*/ 1312069 h 1535906"/>
              <a:gd name="connsiteX3" fmla="*/ 154781 w 1616869"/>
              <a:gd name="connsiteY3" fmla="*/ 1462087 h 1535906"/>
              <a:gd name="connsiteX4" fmla="*/ 54769 w 1616869"/>
              <a:gd name="connsiteY4" fmla="*/ 1528762 h 1535906"/>
              <a:gd name="connsiteX5" fmla="*/ 33338 w 1616869"/>
              <a:gd name="connsiteY5" fmla="*/ 1535906 h 1535906"/>
              <a:gd name="connsiteX6" fmla="*/ 9525 w 1616869"/>
              <a:gd name="connsiteY6" fmla="*/ 1533525 h 1535906"/>
              <a:gd name="connsiteX7" fmla="*/ 0 w 1616869"/>
              <a:gd name="connsiteY7" fmla="*/ 1524000 h 1535906"/>
              <a:gd name="connsiteX8" fmla="*/ 4763 w 1616869"/>
              <a:gd name="connsiteY8" fmla="*/ 1502569 h 1535906"/>
              <a:gd name="connsiteX9" fmla="*/ 16669 w 1616869"/>
              <a:gd name="connsiteY9" fmla="*/ 1476375 h 1535906"/>
              <a:gd name="connsiteX10" fmla="*/ 111919 w 1616869"/>
              <a:gd name="connsiteY10" fmla="*/ 1404937 h 1535906"/>
              <a:gd name="connsiteX11" fmla="*/ 226219 w 1616869"/>
              <a:gd name="connsiteY11" fmla="*/ 1309687 h 1535906"/>
              <a:gd name="connsiteX12" fmla="*/ 376238 w 1616869"/>
              <a:gd name="connsiteY12" fmla="*/ 1173956 h 1535906"/>
              <a:gd name="connsiteX13" fmla="*/ 497681 w 1616869"/>
              <a:gd name="connsiteY13" fmla="*/ 1057275 h 1535906"/>
              <a:gd name="connsiteX14" fmla="*/ 626269 w 1616869"/>
              <a:gd name="connsiteY14" fmla="*/ 923925 h 1535906"/>
              <a:gd name="connsiteX15" fmla="*/ 752475 w 1616869"/>
              <a:gd name="connsiteY15" fmla="*/ 788194 h 1535906"/>
              <a:gd name="connsiteX16" fmla="*/ 940594 w 1616869"/>
              <a:gd name="connsiteY16" fmla="*/ 583406 h 1535906"/>
              <a:gd name="connsiteX17" fmla="*/ 1081088 w 1616869"/>
              <a:gd name="connsiteY17" fmla="*/ 411956 h 1535906"/>
              <a:gd name="connsiteX18" fmla="*/ 1219200 w 1616869"/>
              <a:gd name="connsiteY18" fmla="*/ 226219 h 1535906"/>
              <a:gd name="connsiteX19" fmla="*/ 1373981 w 1616869"/>
              <a:gd name="connsiteY19" fmla="*/ 0 h 1535906"/>
              <a:gd name="connsiteX20" fmla="*/ 1616869 w 1616869"/>
              <a:gd name="connsiteY20" fmla="*/ 14287 h 1535906"/>
              <a:gd name="connsiteX21" fmla="*/ 1516856 w 1616869"/>
              <a:gd name="connsiteY21" fmla="*/ 185737 h 1535906"/>
              <a:gd name="connsiteX22" fmla="*/ 1402556 w 1616869"/>
              <a:gd name="connsiteY22" fmla="*/ 326231 h 1535906"/>
              <a:gd name="connsiteX23" fmla="*/ 1295400 w 1616869"/>
              <a:gd name="connsiteY23" fmla="*/ 459581 h 1535906"/>
              <a:gd name="connsiteX24" fmla="*/ 1152525 w 1616869"/>
              <a:gd name="connsiteY24" fmla="*/ 619125 h 1535906"/>
              <a:gd name="connsiteX25" fmla="*/ 1014413 w 1616869"/>
              <a:gd name="connsiteY25" fmla="*/ 762000 h 1535906"/>
              <a:gd name="connsiteX26" fmla="*/ 914400 w 1616869"/>
              <a:gd name="connsiteY26" fmla="*/ 864394 h 1535906"/>
              <a:gd name="connsiteX27" fmla="*/ 709613 w 1616869"/>
              <a:gd name="connsiteY27" fmla="*/ 1040606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616869" h="1535906">
                <a:moveTo>
                  <a:pt x="709613" y="1040606"/>
                </a:moveTo>
                <a:cubicBezTo>
                  <a:pt x="656361" y="1084176"/>
                  <a:pt x="598721" y="1122923"/>
                  <a:pt x="550069" y="1171575"/>
                </a:cubicBezTo>
                <a:lnTo>
                  <a:pt x="361950" y="1312069"/>
                </a:lnTo>
                <a:lnTo>
                  <a:pt x="154781" y="1462087"/>
                </a:lnTo>
                <a:lnTo>
                  <a:pt x="54769" y="1528762"/>
                </a:lnTo>
                <a:lnTo>
                  <a:pt x="33338" y="1535906"/>
                </a:lnTo>
                <a:lnTo>
                  <a:pt x="9525" y="1533525"/>
                </a:lnTo>
                <a:lnTo>
                  <a:pt x="0" y="1524000"/>
                </a:lnTo>
                <a:lnTo>
                  <a:pt x="4763" y="1502569"/>
                </a:lnTo>
                <a:lnTo>
                  <a:pt x="16669" y="1476375"/>
                </a:lnTo>
                <a:lnTo>
                  <a:pt x="111919" y="1404937"/>
                </a:lnTo>
                <a:lnTo>
                  <a:pt x="226219" y="1309687"/>
                </a:lnTo>
                <a:lnTo>
                  <a:pt x="376238" y="1173956"/>
                </a:lnTo>
                <a:lnTo>
                  <a:pt x="497681" y="1057275"/>
                </a:lnTo>
                <a:lnTo>
                  <a:pt x="626269" y="923925"/>
                </a:lnTo>
                <a:lnTo>
                  <a:pt x="752475" y="788194"/>
                </a:lnTo>
                <a:lnTo>
                  <a:pt x="940594" y="583406"/>
                </a:lnTo>
                <a:lnTo>
                  <a:pt x="1081088" y="411956"/>
                </a:lnTo>
                <a:lnTo>
                  <a:pt x="1219200" y="226219"/>
                </a:lnTo>
                <a:lnTo>
                  <a:pt x="1373981" y="0"/>
                </a:lnTo>
                <a:lnTo>
                  <a:pt x="1616869" y="14287"/>
                </a:lnTo>
                <a:lnTo>
                  <a:pt x="1516856" y="185737"/>
                </a:lnTo>
                <a:lnTo>
                  <a:pt x="1402556" y="326231"/>
                </a:lnTo>
                <a:lnTo>
                  <a:pt x="1295400" y="459581"/>
                </a:lnTo>
                <a:lnTo>
                  <a:pt x="1152525" y="619125"/>
                </a:lnTo>
                <a:lnTo>
                  <a:pt x="1014413" y="762000"/>
                </a:lnTo>
                <a:lnTo>
                  <a:pt x="914400" y="864394"/>
                </a:lnTo>
                <a:lnTo>
                  <a:pt x="709613" y="1040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F962367-27DE-CE4B-B2AA-B4AAF74E904B}"/>
              </a:ext>
            </a:extLst>
          </p:cNvPr>
          <p:cNvSpPr/>
          <p:nvPr/>
        </p:nvSpPr>
        <p:spPr>
          <a:xfrm>
            <a:off x="5627688" y="3897313"/>
            <a:ext cx="1801812" cy="1384300"/>
          </a:xfrm>
          <a:custGeom>
            <a:avLst/>
            <a:gdLst>
              <a:gd name="connsiteX0" fmla="*/ 497681 w 1802606"/>
              <a:gd name="connsiteY0" fmla="*/ 754857 h 1383507"/>
              <a:gd name="connsiteX1" fmla="*/ 271462 w 1802606"/>
              <a:gd name="connsiteY1" fmla="*/ 495300 h 1383507"/>
              <a:gd name="connsiteX2" fmla="*/ 0 w 1802606"/>
              <a:gd name="connsiteY2" fmla="*/ 192882 h 1383507"/>
              <a:gd name="connsiteX3" fmla="*/ 4762 w 1802606"/>
              <a:gd name="connsiteY3" fmla="*/ 0 h 1383507"/>
              <a:gd name="connsiteX4" fmla="*/ 147637 w 1802606"/>
              <a:gd name="connsiteY4" fmla="*/ 166688 h 1383507"/>
              <a:gd name="connsiteX5" fmla="*/ 290512 w 1802606"/>
              <a:gd name="connsiteY5" fmla="*/ 316707 h 1383507"/>
              <a:gd name="connsiteX6" fmla="*/ 416719 w 1802606"/>
              <a:gd name="connsiteY6" fmla="*/ 438150 h 1383507"/>
              <a:gd name="connsiteX7" fmla="*/ 540544 w 1802606"/>
              <a:gd name="connsiteY7" fmla="*/ 554832 h 1383507"/>
              <a:gd name="connsiteX8" fmla="*/ 683419 w 1802606"/>
              <a:gd name="connsiteY8" fmla="*/ 671513 h 1383507"/>
              <a:gd name="connsiteX9" fmla="*/ 864394 w 1802606"/>
              <a:gd name="connsiteY9" fmla="*/ 804863 h 1383507"/>
              <a:gd name="connsiteX10" fmla="*/ 1033462 w 1802606"/>
              <a:gd name="connsiteY10" fmla="*/ 921544 h 1383507"/>
              <a:gd name="connsiteX11" fmla="*/ 1193006 w 1802606"/>
              <a:gd name="connsiteY11" fmla="*/ 1014413 h 1383507"/>
              <a:gd name="connsiteX12" fmla="*/ 1345406 w 1802606"/>
              <a:gd name="connsiteY12" fmla="*/ 1102519 h 1383507"/>
              <a:gd name="connsiteX13" fmla="*/ 1495425 w 1802606"/>
              <a:gd name="connsiteY13" fmla="*/ 1176338 h 1383507"/>
              <a:gd name="connsiteX14" fmla="*/ 1678781 w 1802606"/>
              <a:gd name="connsiteY14" fmla="*/ 1254919 h 1383507"/>
              <a:gd name="connsiteX15" fmla="*/ 1776412 w 1802606"/>
              <a:gd name="connsiteY15" fmla="*/ 1293019 h 1383507"/>
              <a:gd name="connsiteX16" fmla="*/ 1788319 w 1802606"/>
              <a:gd name="connsiteY16" fmla="*/ 1304925 h 1383507"/>
              <a:gd name="connsiteX17" fmla="*/ 1800225 w 1802606"/>
              <a:gd name="connsiteY17" fmla="*/ 1326357 h 1383507"/>
              <a:gd name="connsiteX18" fmla="*/ 1802606 w 1802606"/>
              <a:gd name="connsiteY18" fmla="*/ 1347788 h 1383507"/>
              <a:gd name="connsiteX19" fmla="*/ 1790700 w 1802606"/>
              <a:gd name="connsiteY19" fmla="*/ 1362075 h 1383507"/>
              <a:gd name="connsiteX20" fmla="*/ 1707356 w 1802606"/>
              <a:gd name="connsiteY20" fmla="*/ 1366838 h 1383507"/>
              <a:gd name="connsiteX21" fmla="*/ 1409700 w 1802606"/>
              <a:gd name="connsiteY21" fmla="*/ 1376363 h 1383507"/>
              <a:gd name="connsiteX22" fmla="*/ 1207294 w 1802606"/>
              <a:gd name="connsiteY22" fmla="*/ 1383507 h 1383507"/>
              <a:gd name="connsiteX23" fmla="*/ 1131094 w 1802606"/>
              <a:gd name="connsiteY23" fmla="*/ 1381125 h 1383507"/>
              <a:gd name="connsiteX24" fmla="*/ 1100137 w 1802606"/>
              <a:gd name="connsiteY24" fmla="*/ 1373982 h 1383507"/>
              <a:gd name="connsiteX25" fmla="*/ 1059656 w 1802606"/>
              <a:gd name="connsiteY25" fmla="*/ 1352550 h 1383507"/>
              <a:gd name="connsiteX26" fmla="*/ 1012031 w 1802606"/>
              <a:gd name="connsiteY26" fmla="*/ 1323975 h 1383507"/>
              <a:gd name="connsiteX27" fmla="*/ 971550 w 1802606"/>
              <a:gd name="connsiteY27" fmla="*/ 1293019 h 1383507"/>
              <a:gd name="connsiteX28" fmla="*/ 926306 w 1802606"/>
              <a:gd name="connsiteY28" fmla="*/ 1250157 h 1383507"/>
              <a:gd name="connsiteX29" fmla="*/ 828675 w 1802606"/>
              <a:gd name="connsiteY29" fmla="*/ 1138238 h 1383507"/>
              <a:gd name="connsiteX30" fmla="*/ 726281 w 1802606"/>
              <a:gd name="connsiteY30" fmla="*/ 1021557 h 1383507"/>
              <a:gd name="connsiteX31" fmla="*/ 592931 w 1802606"/>
              <a:gd name="connsiteY31" fmla="*/ 864394 h 1383507"/>
              <a:gd name="connsiteX32" fmla="*/ 497681 w 1802606"/>
              <a:gd name="connsiteY32" fmla="*/ 754857 h 138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02606" h="1383507">
                <a:moveTo>
                  <a:pt x="497681" y="754857"/>
                </a:moveTo>
                <a:lnTo>
                  <a:pt x="271462" y="495300"/>
                </a:lnTo>
                <a:lnTo>
                  <a:pt x="0" y="192882"/>
                </a:lnTo>
                <a:lnTo>
                  <a:pt x="4762" y="0"/>
                </a:lnTo>
                <a:lnTo>
                  <a:pt x="147637" y="166688"/>
                </a:lnTo>
                <a:lnTo>
                  <a:pt x="290512" y="316707"/>
                </a:lnTo>
                <a:lnTo>
                  <a:pt x="416719" y="438150"/>
                </a:lnTo>
                <a:lnTo>
                  <a:pt x="540544" y="554832"/>
                </a:lnTo>
                <a:lnTo>
                  <a:pt x="683419" y="671513"/>
                </a:lnTo>
                <a:lnTo>
                  <a:pt x="864394" y="804863"/>
                </a:lnTo>
                <a:lnTo>
                  <a:pt x="1033462" y="921544"/>
                </a:lnTo>
                <a:lnTo>
                  <a:pt x="1193006" y="1014413"/>
                </a:lnTo>
                <a:lnTo>
                  <a:pt x="1345406" y="1102519"/>
                </a:lnTo>
                <a:lnTo>
                  <a:pt x="1495425" y="1176338"/>
                </a:lnTo>
                <a:lnTo>
                  <a:pt x="1678781" y="1254919"/>
                </a:lnTo>
                <a:lnTo>
                  <a:pt x="1776412" y="1293019"/>
                </a:lnTo>
                <a:lnTo>
                  <a:pt x="1788319" y="1304925"/>
                </a:lnTo>
                <a:lnTo>
                  <a:pt x="1800225" y="1326357"/>
                </a:lnTo>
                <a:lnTo>
                  <a:pt x="1802606" y="1347788"/>
                </a:lnTo>
                <a:lnTo>
                  <a:pt x="1790700" y="1362075"/>
                </a:lnTo>
                <a:lnTo>
                  <a:pt x="1707356" y="1366838"/>
                </a:lnTo>
                <a:lnTo>
                  <a:pt x="1409700" y="1376363"/>
                </a:lnTo>
                <a:lnTo>
                  <a:pt x="1207294" y="1383507"/>
                </a:lnTo>
                <a:lnTo>
                  <a:pt x="1131094" y="1381125"/>
                </a:lnTo>
                <a:lnTo>
                  <a:pt x="1100137" y="1373982"/>
                </a:lnTo>
                <a:lnTo>
                  <a:pt x="1059656" y="1352550"/>
                </a:lnTo>
                <a:lnTo>
                  <a:pt x="1012031" y="1323975"/>
                </a:lnTo>
                <a:lnTo>
                  <a:pt x="971550" y="1293019"/>
                </a:lnTo>
                <a:lnTo>
                  <a:pt x="926306" y="1250157"/>
                </a:lnTo>
                <a:lnTo>
                  <a:pt x="828675" y="1138238"/>
                </a:lnTo>
                <a:lnTo>
                  <a:pt x="726281" y="1021557"/>
                </a:lnTo>
                <a:lnTo>
                  <a:pt x="592931" y="864394"/>
                </a:lnTo>
                <a:lnTo>
                  <a:pt x="497681" y="7548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5120549-0217-49C8-A3DE-CC88906DFD55}"/>
              </a:ext>
            </a:extLst>
          </p:cNvPr>
          <p:cNvGrpSpPr/>
          <p:nvPr/>
        </p:nvGrpSpPr>
        <p:grpSpPr>
          <a:xfrm>
            <a:off x="2343150" y="1639888"/>
            <a:ext cx="5086350" cy="4291012"/>
            <a:chOff x="2495550" y="1792288"/>
            <a:chExt cx="5086350" cy="429101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3139DD9C-DAF1-4D26-98E8-B86C7284EC59}"/>
                </a:ext>
              </a:extLst>
            </p:cNvPr>
            <p:cNvSpPr/>
            <p:nvPr/>
          </p:nvSpPr>
          <p:spPr>
            <a:xfrm>
              <a:off x="3046413" y="1792288"/>
              <a:ext cx="996950" cy="450850"/>
            </a:xfrm>
            <a:custGeom>
              <a:avLst/>
              <a:gdLst>
                <a:gd name="connsiteX0" fmla="*/ 464344 w 997744"/>
                <a:gd name="connsiteY0" fmla="*/ 400050 h 450057"/>
                <a:gd name="connsiteX1" fmla="*/ 373856 w 997744"/>
                <a:gd name="connsiteY1" fmla="*/ 357188 h 450057"/>
                <a:gd name="connsiteX2" fmla="*/ 297656 w 997744"/>
                <a:gd name="connsiteY2" fmla="*/ 311944 h 450057"/>
                <a:gd name="connsiteX3" fmla="*/ 223837 w 997744"/>
                <a:gd name="connsiteY3" fmla="*/ 257175 h 450057"/>
                <a:gd name="connsiteX4" fmla="*/ 173831 w 997744"/>
                <a:gd name="connsiteY4" fmla="*/ 214313 h 450057"/>
                <a:gd name="connsiteX5" fmla="*/ 121444 w 997744"/>
                <a:gd name="connsiteY5" fmla="*/ 164307 h 450057"/>
                <a:gd name="connsiteX6" fmla="*/ 47625 w 997744"/>
                <a:gd name="connsiteY6" fmla="*/ 83344 h 450057"/>
                <a:gd name="connsiteX7" fmla="*/ 16669 w 997744"/>
                <a:gd name="connsiteY7" fmla="*/ 50007 h 450057"/>
                <a:gd name="connsiteX8" fmla="*/ 4762 w 997744"/>
                <a:gd name="connsiteY8" fmla="*/ 30957 h 450057"/>
                <a:gd name="connsiteX9" fmla="*/ 0 w 997744"/>
                <a:gd name="connsiteY9" fmla="*/ 19050 h 450057"/>
                <a:gd name="connsiteX10" fmla="*/ 2381 w 997744"/>
                <a:gd name="connsiteY10" fmla="*/ 4763 h 450057"/>
                <a:gd name="connsiteX11" fmla="*/ 14287 w 997744"/>
                <a:gd name="connsiteY11" fmla="*/ 0 h 450057"/>
                <a:gd name="connsiteX12" fmla="*/ 45244 w 997744"/>
                <a:gd name="connsiteY12" fmla="*/ 9525 h 450057"/>
                <a:gd name="connsiteX13" fmla="*/ 145256 w 997744"/>
                <a:gd name="connsiteY13" fmla="*/ 66675 h 450057"/>
                <a:gd name="connsiteX14" fmla="*/ 221456 w 997744"/>
                <a:gd name="connsiteY14" fmla="*/ 102394 h 450057"/>
                <a:gd name="connsiteX15" fmla="*/ 357187 w 997744"/>
                <a:gd name="connsiteY15" fmla="*/ 154782 h 450057"/>
                <a:gd name="connsiteX16" fmla="*/ 471487 w 997744"/>
                <a:gd name="connsiteY16" fmla="*/ 188119 h 450057"/>
                <a:gd name="connsiteX17" fmla="*/ 569119 w 997744"/>
                <a:gd name="connsiteY17" fmla="*/ 204788 h 450057"/>
                <a:gd name="connsiteX18" fmla="*/ 619125 w 997744"/>
                <a:gd name="connsiteY18" fmla="*/ 200025 h 450057"/>
                <a:gd name="connsiteX19" fmla="*/ 654844 w 997744"/>
                <a:gd name="connsiteY19" fmla="*/ 197644 h 450057"/>
                <a:gd name="connsiteX20" fmla="*/ 723900 w 997744"/>
                <a:gd name="connsiteY20" fmla="*/ 200025 h 450057"/>
                <a:gd name="connsiteX21" fmla="*/ 795337 w 997744"/>
                <a:gd name="connsiteY21" fmla="*/ 207169 h 450057"/>
                <a:gd name="connsiteX22" fmla="*/ 857250 w 997744"/>
                <a:gd name="connsiteY22" fmla="*/ 219075 h 450057"/>
                <a:gd name="connsiteX23" fmla="*/ 928687 w 997744"/>
                <a:gd name="connsiteY23" fmla="*/ 242888 h 450057"/>
                <a:gd name="connsiteX24" fmla="*/ 942975 w 997744"/>
                <a:gd name="connsiteY24" fmla="*/ 252413 h 450057"/>
                <a:gd name="connsiteX25" fmla="*/ 959644 w 997744"/>
                <a:gd name="connsiteY25" fmla="*/ 273844 h 450057"/>
                <a:gd name="connsiteX26" fmla="*/ 976312 w 997744"/>
                <a:gd name="connsiteY26" fmla="*/ 300038 h 450057"/>
                <a:gd name="connsiteX27" fmla="*/ 992981 w 997744"/>
                <a:gd name="connsiteY27" fmla="*/ 333375 h 450057"/>
                <a:gd name="connsiteX28" fmla="*/ 997744 w 997744"/>
                <a:gd name="connsiteY28" fmla="*/ 366713 h 450057"/>
                <a:gd name="connsiteX29" fmla="*/ 983456 w 997744"/>
                <a:gd name="connsiteY29" fmla="*/ 404813 h 450057"/>
                <a:gd name="connsiteX30" fmla="*/ 964406 w 997744"/>
                <a:gd name="connsiteY30" fmla="*/ 421482 h 450057"/>
                <a:gd name="connsiteX31" fmla="*/ 931069 w 997744"/>
                <a:gd name="connsiteY31" fmla="*/ 433388 h 450057"/>
                <a:gd name="connsiteX32" fmla="*/ 878681 w 997744"/>
                <a:gd name="connsiteY32" fmla="*/ 442913 h 450057"/>
                <a:gd name="connsiteX33" fmla="*/ 809625 w 997744"/>
                <a:gd name="connsiteY33" fmla="*/ 450057 h 450057"/>
                <a:gd name="connsiteX34" fmla="*/ 742950 w 997744"/>
                <a:gd name="connsiteY34" fmla="*/ 447675 h 450057"/>
                <a:gd name="connsiteX35" fmla="*/ 628650 w 997744"/>
                <a:gd name="connsiteY35" fmla="*/ 438150 h 450057"/>
                <a:gd name="connsiteX36" fmla="*/ 464344 w 997744"/>
                <a:gd name="connsiteY36" fmla="*/ 400050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7744" h="450057">
                  <a:moveTo>
                    <a:pt x="464344" y="400050"/>
                  </a:moveTo>
                  <a:lnTo>
                    <a:pt x="373856" y="357188"/>
                  </a:lnTo>
                  <a:lnTo>
                    <a:pt x="297656" y="311944"/>
                  </a:lnTo>
                  <a:lnTo>
                    <a:pt x="223837" y="257175"/>
                  </a:lnTo>
                  <a:lnTo>
                    <a:pt x="173831" y="214313"/>
                  </a:lnTo>
                  <a:lnTo>
                    <a:pt x="121444" y="164307"/>
                  </a:lnTo>
                  <a:lnTo>
                    <a:pt x="47625" y="83344"/>
                  </a:lnTo>
                  <a:lnTo>
                    <a:pt x="16669" y="50007"/>
                  </a:lnTo>
                  <a:lnTo>
                    <a:pt x="4762" y="30957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45244" y="9525"/>
                  </a:lnTo>
                  <a:lnTo>
                    <a:pt x="145256" y="66675"/>
                  </a:lnTo>
                  <a:lnTo>
                    <a:pt x="221456" y="102394"/>
                  </a:lnTo>
                  <a:lnTo>
                    <a:pt x="357187" y="154782"/>
                  </a:lnTo>
                  <a:lnTo>
                    <a:pt x="471487" y="188119"/>
                  </a:lnTo>
                  <a:lnTo>
                    <a:pt x="569119" y="204788"/>
                  </a:lnTo>
                  <a:lnTo>
                    <a:pt x="619125" y="200025"/>
                  </a:lnTo>
                  <a:lnTo>
                    <a:pt x="654844" y="197644"/>
                  </a:lnTo>
                  <a:lnTo>
                    <a:pt x="723900" y="200025"/>
                  </a:lnTo>
                  <a:lnTo>
                    <a:pt x="795337" y="207169"/>
                  </a:lnTo>
                  <a:lnTo>
                    <a:pt x="857250" y="219075"/>
                  </a:lnTo>
                  <a:lnTo>
                    <a:pt x="928687" y="242888"/>
                  </a:lnTo>
                  <a:lnTo>
                    <a:pt x="942975" y="252413"/>
                  </a:lnTo>
                  <a:lnTo>
                    <a:pt x="959644" y="273844"/>
                  </a:lnTo>
                  <a:lnTo>
                    <a:pt x="976312" y="300038"/>
                  </a:lnTo>
                  <a:lnTo>
                    <a:pt x="992981" y="333375"/>
                  </a:lnTo>
                  <a:lnTo>
                    <a:pt x="997744" y="366713"/>
                  </a:lnTo>
                  <a:lnTo>
                    <a:pt x="983456" y="404813"/>
                  </a:lnTo>
                  <a:lnTo>
                    <a:pt x="964406" y="421482"/>
                  </a:lnTo>
                  <a:lnTo>
                    <a:pt x="931069" y="433388"/>
                  </a:lnTo>
                  <a:lnTo>
                    <a:pt x="878681" y="442913"/>
                  </a:lnTo>
                  <a:lnTo>
                    <a:pt x="809625" y="450057"/>
                  </a:lnTo>
                  <a:lnTo>
                    <a:pt x="742950" y="447675"/>
                  </a:lnTo>
                  <a:lnTo>
                    <a:pt x="628650" y="438150"/>
                  </a:lnTo>
                  <a:lnTo>
                    <a:pt x="464344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23168618-D0F6-48A5-B107-39EC91EDCA1E}"/>
                </a:ext>
              </a:extLst>
            </p:cNvPr>
            <p:cNvSpPr/>
            <p:nvPr/>
          </p:nvSpPr>
          <p:spPr>
            <a:xfrm>
              <a:off x="2495550" y="2576513"/>
              <a:ext cx="1860550" cy="495300"/>
            </a:xfrm>
            <a:custGeom>
              <a:avLst/>
              <a:gdLst>
                <a:gd name="connsiteX0" fmla="*/ 978694 w 1859756"/>
                <a:gd name="connsiteY0" fmla="*/ 345281 h 495300"/>
                <a:gd name="connsiteX1" fmla="*/ 781050 w 1859756"/>
                <a:gd name="connsiteY1" fmla="*/ 383381 h 495300"/>
                <a:gd name="connsiteX2" fmla="*/ 661988 w 1859756"/>
                <a:gd name="connsiteY2" fmla="*/ 416718 h 495300"/>
                <a:gd name="connsiteX3" fmla="*/ 550069 w 1859756"/>
                <a:gd name="connsiteY3" fmla="*/ 454818 h 495300"/>
                <a:gd name="connsiteX4" fmla="*/ 478631 w 1859756"/>
                <a:gd name="connsiteY4" fmla="*/ 488156 h 495300"/>
                <a:gd name="connsiteX5" fmla="*/ 457200 w 1859756"/>
                <a:gd name="connsiteY5" fmla="*/ 495300 h 495300"/>
                <a:gd name="connsiteX6" fmla="*/ 414338 w 1859756"/>
                <a:gd name="connsiteY6" fmla="*/ 492918 h 495300"/>
                <a:gd name="connsiteX7" fmla="*/ 366713 w 1859756"/>
                <a:gd name="connsiteY7" fmla="*/ 483393 h 495300"/>
                <a:gd name="connsiteX8" fmla="*/ 316706 w 1859756"/>
                <a:gd name="connsiteY8" fmla="*/ 464343 h 495300"/>
                <a:gd name="connsiteX9" fmla="*/ 261938 w 1859756"/>
                <a:gd name="connsiteY9" fmla="*/ 431006 h 495300"/>
                <a:gd name="connsiteX10" fmla="*/ 192881 w 1859756"/>
                <a:gd name="connsiteY10" fmla="*/ 373856 h 495300"/>
                <a:gd name="connsiteX11" fmla="*/ 133350 w 1859756"/>
                <a:gd name="connsiteY11" fmla="*/ 314325 h 495300"/>
                <a:gd name="connsiteX12" fmla="*/ 78581 w 1859756"/>
                <a:gd name="connsiteY12" fmla="*/ 252412 h 495300"/>
                <a:gd name="connsiteX13" fmla="*/ 26194 w 1859756"/>
                <a:gd name="connsiteY13" fmla="*/ 188118 h 495300"/>
                <a:gd name="connsiteX14" fmla="*/ 4763 w 1859756"/>
                <a:gd name="connsiteY14" fmla="*/ 152400 h 495300"/>
                <a:gd name="connsiteX15" fmla="*/ 0 w 1859756"/>
                <a:gd name="connsiteY15" fmla="*/ 128587 h 495300"/>
                <a:gd name="connsiteX16" fmla="*/ 0 w 1859756"/>
                <a:gd name="connsiteY16" fmla="*/ 114300 h 495300"/>
                <a:gd name="connsiteX17" fmla="*/ 2381 w 1859756"/>
                <a:gd name="connsiteY17" fmla="*/ 102393 h 495300"/>
                <a:gd name="connsiteX18" fmla="*/ 9525 w 1859756"/>
                <a:gd name="connsiteY18" fmla="*/ 97631 h 495300"/>
                <a:gd name="connsiteX19" fmla="*/ 30956 w 1859756"/>
                <a:gd name="connsiteY19" fmla="*/ 97631 h 495300"/>
                <a:gd name="connsiteX20" fmla="*/ 54769 w 1859756"/>
                <a:gd name="connsiteY20" fmla="*/ 107156 h 495300"/>
                <a:gd name="connsiteX21" fmla="*/ 97631 w 1859756"/>
                <a:gd name="connsiteY21" fmla="*/ 147637 h 495300"/>
                <a:gd name="connsiteX22" fmla="*/ 128588 w 1859756"/>
                <a:gd name="connsiteY22" fmla="*/ 169068 h 495300"/>
                <a:gd name="connsiteX23" fmla="*/ 171450 w 1859756"/>
                <a:gd name="connsiteY23" fmla="*/ 195262 h 495300"/>
                <a:gd name="connsiteX24" fmla="*/ 211931 w 1859756"/>
                <a:gd name="connsiteY24" fmla="*/ 214312 h 495300"/>
                <a:gd name="connsiteX25" fmla="*/ 271463 w 1859756"/>
                <a:gd name="connsiteY25" fmla="*/ 230981 h 495300"/>
                <a:gd name="connsiteX26" fmla="*/ 323850 w 1859756"/>
                <a:gd name="connsiteY26" fmla="*/ 240506 h 495300"/>
                <a:gd name="connsiteX27" fmla="*/ 383381 w 1859756"/>
                <a:gd name="connsiteY27" fmla="*/ 247650 h 495300"/>
                <a:gd name="connsiteX28" fmla="*/ 428625 w 1859756"/>
                <a:gd name="connsiteY28" fmla="*/ 247650 h 495300"/>
                <a:gd name="connsiteX29" fmla="*/ 492919 w 1859756"/>
                <a:gd name="connsiteY29" fmla="*/ 240506 h 495300"/>
                <a:gd name="connsiteX30" fmla="*/ 814388 w 1859756"/>
                <a:gd name="connsiteY30" fmla="*/ 183356 h 495300"/>
                <a:gd name="connsiteX31" fmla="*/ 1104900 w 1859756"/>
                <a:gd name="connsiteY31" fmla="*/ 123825 h 495300"/>
                <a:gd name="connsiteX32" fmla="*/ 1326356 w 1859756"/>
                <a:gd name="connsiteY32" fmla="*/ 71437 h 495300"/>
                <a:gd name="connsiteX33" fmla="*/ 1366838 w 1859756"/>
                <a:gd name="connsiteY33" fmla="*/ 47625 h 495300"/>
                <a:gd name="connsiteX34" fmla="*/ 1435894 w 1859756"/>
                <a:gd name="connsiteY34" fmla="*/ 2381 h 495300"/>
                <a:gd name="connsiteX35" fmla="*/ 1462088 w 1859756"/>
                <a:gd name="connsiteY35" fmla="*/ 0 h 495300"/>
                <a:gd name="connsiteX36" fmla="*/ 1531144 w 1859756"/>
                <a:gd name="connsiteY36" fmla="*/ 2381 h 495300"/>
                <a:gd name="connsiteX37" fmla="*/ 1602581 w 1859756"/>
                <a:gd name="connsiteY37" fmla="*/ 7143 h 495300"/>
                <a:gd name="connsiteX38" fmla="*/ 1681163 w 1859756"/>
                <a:gd name="connsiteY38" fmla="*/ 16668 h 495300"/>
                <a:gd name="connsiteX39" fmla="*/ 1743075 w 1859756"/>
                <a:gd name="connsiteY39" fmla="*/ 30956 h 495300"/>
                <a:gd name="connsiteX40" fmla="*/ 1788319 w 1859756"/>
                <a:gd name="connsiteY40" fmla="*/ 47625 h 495300"/>
                <a:gd name="connsiteX41" fmla="*/ 1821656 w 1859756"/>
                <a:gd name="connsiteY41" fmla="*/ 66675 h 495300"/>
                <a:gd name="connsiteX42" fmla="*/ 1843088 w 1859756"/>
                <a:gd name="connsiteY42" fmla="*/ 85725 h 495300"/>
                <a:gd name="connsiteX43" fmla="*/ 1854994 w 1859756"/>
                <a:gd name="connsiteY43" fmla="*/ 104775 h 495300"/>
                <a:gd name="connsiteX44" fmla="*/ 1859756 w 1859756"/>
                <a:gd name="connsiteY44" fmla="*/ 130968 h 495300"/>
                <a:gd name="connsiteX45" fmla="*/ 1859756 w 1859756"/>
                <a:gd name="connsiteY45" fmla="*/ 157162 h 495300"/>
                <a:gd name="connsiteX46" fmla="*/ 1847850 w 1859756"/>
                <a:gd name="connsiteY46" fmla="*/ 183356 h 495300"/>
                <a:gd name="connsiteX47" fmla="*/ 1821656 w 1859756"/>
                <a:gd name="connsiteY47" fmla="*/ 207168 h 495300"/>
                <a:gd name="connsiteX48" fmla="*/ 1762125 w 1859756"/>
                <a:gd name="connsiteY48" fmla="*/ 221456 h 495300"/>
                <a:gd name="connsiteX49" fmla="*/ 1676400 w 1859756"/>
                <a:gd name="connsiteY49" fmla="*/ 226218 h 495300"/>
                <a:gd name="connsiteX50" fmla="*/ 1590675 w 1859756"/>
                <a:gd name="connsiteY50" fmla="*/ 226218 h 495300"/>
                <a:gd name="connsiteX51" fmla="*/ 1509713 w 1859756"/>
                <a:gd name="connsiteY51" fmla="*/ 235743 h 495300"/>
                <a:gd name="connsiteX52" fmla="*/ 1331119 w 1859756"/>
                <a:gd name="connsiteY52" fmla="*/ 261937 h 495300"/>
                <a:gd name="connsiteX53" fmla="*/ 1114425 w 1859756"/>
                <a:gd name="connsiteY53" fmla="*/ 314325 h 495300"/>
                <a:gd name="connsiteX54" fmla="*/ 978694 w 1859756"/>
                <a:gd name="connsiteY54" fmla="*/ 34528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59756" h="495300">
                  <a:moveTo>
                    <a:pt x="978694" y="345281"/>
                  </a:moveTo>
                  <a:lnTo>
                    <a:pt x="781050" y="383381"/>
                  </a:lnTo>
                  <a:lnTo>
                    <a:pt x="661988" y="416718"/>
                  </a:lnTo>
                  <a:lnTo>
                    <a:pt x="550069" y="454818"/>
                  </a:lnTo>
                  <a:lnTo>
                    <a:pt x="478631" y="488156"/>
                  </a:lnTo>
                  <a:lnTo>
                    <a:pt x="457200" y="495300"/>
                  </a:lnTo>
                  <a:lnTo>
                    <a:pt x="414338" y="492918"/>
                  </a:lnTo>
                  <a:lnTo>
                    <a:pt x="366713" y="483393"/>
                  </a:lnTo>
                  <a:lnTo>
                    <a:pt x="316706" y="464343"/>
                  </a:lnTo>
                  <a:lnTo>
                    <a:pt x="261938" y="431006"/>
                  </a:lnTo>
                  <a:lnTo>
                    <a:pt x="192881" y="373856"/>
                  </a:lnTo>
                  <a:lnTo>
                    <a:pt x="133350" y="314325"/>
                  </a:lnTo>
                  <a:lnTo>
                    <a:pt x="78581" y="252412"/>
                  </a:lnTo>
                  <a:lnTo>
                    <a:pt x="26194" y="188118"/>
                  </a:lnTo>
                  <a:lnTo>
                    <a:pt x="4763" y="152400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2393"/>
                  </a:lnTo>
                  <a:lnTo>
                    <a:pt x="9525" y="97631"/>
                  </a:lnTo>
                  <a:lnTo>
                    <a:pt x="30956" y="97631"/>
                  </a:lnTo>
                  <a:lnTo>
                    <a:pt x="54769" y="107156"/>
                  </a:lnTo>
                  <a:lnTo>
                    <a:pt x="97631" y="147637"/>
                  </a:lnTo>
                  <a:lnTo>
                    <a:pt x="128588" y="169068"/>
                  </a:lnTo>
                  <a:lnTo>
                    <a:pt x="171450" y="195262"/>
                  </a:lnTo>
                  <a:lnTo>
                    <a:pt x="211931" y="214312"/>
                  </a:lnTo>
                  <a:lnTo>
                    <a:pt x="271463" y="230981"/>
                  </a:lnTo>
                  <a:lnTo>
                    <a:pt x="323850" y="240506"/>
                  </a:lnTo>
                  <a:lnTo>
                    <a:pt x="383381" y="247650"/>
                  </a:lnTo>
                  <a:lnTo>
                    <a:pt x="428625" y="247650"/>
                  </a:lnTo>
                  <a:lnTo>
                    <a:pt x="492919" y="240506"/>
                  </a:lnTo>
                  <a:lnTo>
                    <a:pt x="814388" y="183356"/>
                  </a:lnTo>
                  <a:lnTo>
                    <a:pt x="1104900" y="123825"/>
                  </a:lnTo>
                  <a:lnTo>
                    <a:pt x="1326356" y="71437"/>
                  </a:lnTo>
                  <a:lnTo>
                    <a:pt x="1366838" y="47625"/>
                  </a:lnTo>
                  <a:lnTo>
                    <a:pt x="1435894" y="2381"/>
                  </a:lnTo>
                  <a:lnTo>
                    <a:pt x="1462088" y="0"/>
                  </a:lnTo>
                  <a:lnTo>
                    <a:pt x="1531144" y="2381"/>
                  </a:lnTo>
                  <a:lnTo>
                    <a:pt x="1602581" y="7143"/>
                  </a:lnTo>
                  <a:lnTo>
                    <a:pt x="1681163" y="16668"/>
                  </a:lnTo>
                  <a:lnTo>
                    <a:pt x="1743075" y="30956"/>
                  </a:lnTo>
                  <a:lnTo>
                    <a:pt x="1788319" y="47625"/>
                  </a:lnTo>
                  <a:lnTo>
                    <a:pt x="1821656" y="66675"/>
                  </a:lnTo>
                  <a:lnTo>
                    <a:pt x="1843088" y="85725"/>
                  </a:lnTo>
                  <a:lnTo>
                    <a:pt x="1854994" y="104775"/>
                  </a:lnTo>
                  <a:lnTo>
                    <a:pt x="1859756" y="130968"/>
                  </a:lnTo>
                  <a:lnTo>
                    <a:pt x="1859756" y="157162"/>
                  </a:lnTo>
                  <a:lnTo>
                    <a:pt x="1847850" y="183356"/>
                  </a:lnTo>
                  <a:lnTo>
                    <a:pt x="1821656" y="207168"/>
                  </a:lnTo>
                  <a:lnTo>
                    <a:pt x="1762125" y="221456"/>
                  </a:lnTo>
                  <a:lnTo>
                    <a:pt x="1676400" y="226218"/>
                  </a:lnTo>
                  <a:lnTo>
                    <a:pt x="1590675" y="226218"/>
                  </a:lnTo>
                  <a:lnTo>
                    <a:pt x="1509713" y="235743"/>
                  </a:lnTo>
                  <a:lnTo>
                    <a:pt x="1331119" y="261937"/>
                  </a:lnTo>
                  <a:lnTo>
                    <a:pt x="1114425" y="314325"/>
                  </a:lnTo>
                  <a:lnTo>
                    <a:pt x="978694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E2BECC92-8B7B-4BE6-AF62-1F278DE18039}"/>
                </a:ext>
              </a:extLst>
            </p:cNvPr>
            <p:cNvSpPr/>
            <p:nvPr/>
          </p:nvSpPr>
          <p:spPr>
            <a:xfrm>
              <a:off x="2894013" y="3290888"/>
              <a:ext cx="1157287" cy="339725"/>
            </a:xfrm>
            <a:custGeom>
              <a:avLst/>
              <a:gdLst>
                <a:gd name="connsiteX0" fmla="*/ 714375 w 1157287"/>
                <a:gd name="connsiteY0" fmla="*/ 278606 h 340518"/>
                <a:gd name="connsiteX1" fmla="*/ 521494 w 1157287"/>
                <a:gd name="connsiteY1" fmla="*/ 314325 h 340518"/>
                <a:gd name="connsiteX2" fmla="*/ 404812 w 1157287"/>
                <a:gd name="connsiteY2" fmla="*/ 335756 h 340518"/>
                <a:gd name="connsiteX3" fmla="*/ 359569 w 1157287"/>
                <a:gd name="connsiteY3" fmla="*/ 340518 h 340518"/>
                <a:gd name="connsiteX4" fmla="*/ 311944 w 1157287"/>
                <a:gd name="connsiteY4" fmla="*/ 338137 h 340518"/>
                <a:gd name="connsiteX5" fmla="*/ 266700 w 1157287"/>
                <a:gd name="connsiteY5" fmla="*/ 328612 h 340518"/>
                <a:gd name="connsiteX6" fmla="*/ 204787 w 1157287"/>
                <a:gd name="connsiteY6" fmla="*/ 304800 h 340518"/>
                <a:gd name="connsiteX7" fmla="*/ 138112 w 1157287"/>
                <a:gd name="connsiteY7" fmla="*/ 271462 h 340518"/>
                <a:gd name="connsiteX8" fmla="*/ 61912 w 1157287"/>
                <a:gd name="connsiteY8" fmla="*/ 221456 h 340518"/>
                <a:gd name="connsiteX9" fmla="*/ 19050 w 1157287"/>
                <a:gd name="connsiteY9" fmla="*/ 185737 h 340518"/>
                <a:gd name="connsiteX10" fmla="*/ 4762 w 1157287"/>
                <a:gd name="connsiteY10" fmla="*/ 164306 h 340518"/>
                <a:gd name="connsiteX11" fmla="*/ 0 w 1157287"/>
                <a:gd name="connsiteY11" fmla="*/ 147637 h 340518"/>
                <a:gd name="connsiteX12" fmla="*/ 2381 w 1157287"/>
                <a:gd name="connsiteY12" fmla="*/ 126206 h 340518"/>
                <a:gd name="connsiteX13" fmla="*/ 21431 w 1157287"/>
                <a:gd name="connsiteY13" fmla="*/ 119062 h 340518"/>
                <a:gd name="connsiteX14" fmla="*/ 50006 w 1157287"/>
                <a:gd name="connsiteY14" fmla="*/ 123825 h 340518"/>
                <a:gd name="connsiteX15" fmla="*/ 97631 w 1157287"/>
                <a:gd name="connsiteY15" fmla="*/ 147637 h 340518"/>
                <a:gd name="connsiteX16" fmla="*/ 138112 w 1157287"/>
                <a:gd name="connsiteY16" fmla="*/ 164306 h 340518"/>
                <a:gd name="connsiteX17" fmla="*/ 185737 w 1157287"/>
                <a:gd name="connsiteY17" fmla="*/ 176212 h 340518"/>
                <a:gd name="connsiteX18" fmla="*/ 223837 w 1157287"/>
                <a:gd name="connsiteY18" fmla="*/ 180975 h 340518"/>
                <a:gd name="connsiteX19" fmla="*/ 273844 w 1157287"/>
                <a:gd name="connsiteY19" fmla="*/ 183356 h 340518"/>
                <a:gd name="connsiteX20" fmla="*/ 333375 w 1157287"/>
                <a:gd name="connsiteY20" fmla="*/ 180975 h 340518"/>
                <a:gd name="connsiteX21" fmla="*/ 492919 w 1157287"/>
                <a:gd name="connsiteY21" fmla="*/ 142875 h 340518"/>
                <a:gd name="connsiteX22" fmla="*/ 635794 w 1157287"/>
                <a:gd name="connsiteY22" fmla="*/ 102393 h 340518"/>
                <a:gd name="connsiteX23" fmla="*/ 812006 w 1157287"/>
                <a:gd name="connsiteY23" fmla="*/ 47625 h 340518"/>
                <a:gd name="connsiteX24" fmla="*/ 935831 w 1157287"/>
                <a:gd name="connsiteY24" fmla="*/ 0 h 340518"/>
                <a:gd name="connsiteX25" fmla="*/ 959644 w 1157287"/>
                <a:gd name="connsiteY25" fmla="*/ 0 h 340518"/>
                <a:gd name="connsiteX26" fmla="*/ 1033462 w 1157287"/>
                <a:gd name="connsiteY26" fmla="*/ 14287 h 340518"/>
                <a:gd name="connsiteX27" fmla="*/ 1092994 w 1157287"/>
                <a:gd name="connsiteY27" fmla="*/ 33337 h 340518"/>
                <a:gd name="connsiteX28" fmla="*/ 1128712 w 1157287"/>
                <a:gd name="connsiteY28" fmla="*/ 54768 h 340518"/>
                <a:gd name="connsiteX29" fmla="*/ 1145381 w 1157287"/>
                <a:gd name="connsiteY29" fmla="*/ 71437 h 340518"/>
                <a:gd name="connsiteX30" fmla="*/ 1157287 w 1157287"/>
                <a:gd name="connsiteY30" fmla="*/ 95250 h 340518"/>
                <a:gd name="connsiteX31" fmla="*/ 1152525 w 1157287"/>
                <a:gd name="connsiteY31" fmla="*/ 123825 h 340518"/>
                <a:gd name="connsiteX32" fmla="*/ 1143000 w 1157287"/>
                <a:gd name="connsiteY32" fmla="*/ 154781 h 340518"/>
                <a:gd name="connsiteX33" fmla="*/ 1123950 w 1157287"/>
                <a:gd name="connsiteY33" fmla="*/ 173831 h 340518"/>
                <a:gd name="connsiteX34" fmla="*/ 1066800 w 1157287"/>
                <a:gd name="connsiteY34" fmla="*/ 202406 h 340518"/>
                <a:gd name="connsiteX35" fmla="*/ 988219 w 1157287"/>
                <a:gd name="connsiteY35" fmla="*/ 226218 h 340518"/>
                <a:gd name="connsiteX36" fmla="*/ 714375 w 1157287"/>
                <a:gd name="connsiteY36" fmla="*/ 278606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7287" h="340518">
                  <a:moveTo>
                    <a:pt x="714375" y="278606"/>
                  </a:moveTo>
                  <a:lnTo>
                    <a:pt x="521494" y="314325"/>
                  </a:lnTo>
                  <a:lnTo>
                    <a:pt x="404812" y="335756"/>
                  </a:lnTo>
                  <a:lnTo>
                    <a:pt x="359569" y="340518"/>
                  </a:lnTo>
                  <a:lnTo>
                    <a:pt x="311944" y="338137"/>
                  </a:lnTo>
                  <a:lnTo>
                    <a:pt x="266700" y="328612"/>
                  </a:lnTo>
                  <a:lnTo>
                    <a:pt x="204787" y="304800"/>
                  </a:lnTo>
                  <a:lnTo>
                    <a:pt x="138112" y="271462"/>
                  </a:lnTo>
                  <a:lnTo>
                    <a:pt x="61912" y="221456"/>
                  </a:lnTo>
                  <a:lnTo>
                    <a:pt x="19050" y="185737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6206"/>
                  </a:lnTo>
                  <a:lnTo>
                    <a:pt x="21431" y="119062"/>
                  </a:lnTo>
                  <a:lnTo>
                    <a:pt x="50006" y="123825"/>
                  </a:lnTo>
                  <a:lnTo>
                    <a:pt x="97631" y="147637"/>
                  </a:lnTo>
                  <a:lnTo>
                    <a:pt x="138112" y="164306"/>
                  </a:lnTo>
                  <a:lnTo>
                    <a:pt x="185737" y="176212"/>
                  </a:lnTo>
                  <a:lnTo>
                    <a:pt x="223837" y="180975"/>
                  </a:lnTo>
                  <a:lnTo>
                    <a:pt x="273844" y="183356"/>
                  </a:lnTo>
                  <a:lnTo>
                    <a:pt x="333375" y="180975"/>
                  </a:lnTo>
                  <a:lnTo>
                    <a:pt x="492919" y="142875"/>
                  </a:lnTo>
                  <a:lnTo>
                    <a:pt x="635794" y="102393"/>
                  </a:lnTo>
                  <a:lnTo>
                    <a:pt x="812006" y="47625"/>
                  </a:lnTo>
                  <a:lnTo>
                    <a:pt x="935831" y="0"/>
                  </a:lnTo>
                  <a:lnTo>
                    <a:pt x="959644" y="0"/>
                  </a:lnTo>
                  <a:lnTo>
                    <a:pt x="1033462" y="14287"/>
                  </a:lnTo>
                  <a:lnTo>
                    <a:pt x="1092994" y="33337"/>
                  </a:lnTo>
                  <a:lnTo>
                    <a:pt x="1128712" y="54768"/>
                  </a:lnTo>
                  <a:lnTo>
                    <a:pt x="1145381" y="71437"/>
                  </a:lnTo>
                  <a:lnTo>
                    <a:pt x="1157287" y="95250"/>
                  </a:lnTo>
                  <a:lnTo>
                    <a:pt x="1152525" y="123825"/>
                  </a:lnTo>
                  <a:lnTo>
                    <a:pt x="1143000" y="154781"/>
                  </a:lnTo>
                  <a:lnTo>
                    <a:pt x="1123950" y="173831"/>
                  </a:lnTo>
                  <a:lnTo>
                    <a:pt x="1066800" y="202406"/>
                  </a:lnTo>
                  <a:lnTo>
                    <a:pt x="988219" y="226218"/>
                  </a:lnTo>
                  <a:lnTo>
                    <a:pt x="714375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CE364925-9F95-44C2-9E20-5BAF5AEDDDD7}"/>
                </a:ext>
              </a:extLst>
            </p:cNvPr>
            <p:cNvSpPr/>
            <p:nvPr/>
          </p:nvSpPr>
          <p:spPr>
            <a:xfrm>
              <a:off x="2936875" y="3849688"/>
              <a:ext cx="1062038" cy="312737"/>
            </a:xfrm>
            <a:custGeom>
              <a:avLst/>
              <a:gdLst>
                <a:gd name="connsiteX0" fmla="*/ 604838 w 1062038"/>
                <a:gd name="connsiteY0" fmla="*/ 283369 h 311944"/>
                <a:gd name="connsiteX1" fmla="*/ 392907 w 1062038"/>
                <a:gd name="connsiteY1" fmla="*/ 311944 h 311944"/>
                <a:gd name="connsiteX2" fmla="*/ 366713 w 1062038"/>
                <a:gd name="connsiteY2" fmla="*/ 311944 h 311944"/>
                <a:gd name="connsiteX3" fmla="*/ 292894 w 1062038"/>
                <a:gd name="connsiteY3" fmla="*/ 309563 h 311944"/>
                <a:gd name="connsiteX4" fmla="*/ 242888 w 1062038"/>
                <a:gd name="connsiteY4" fmla="*/ 302419 h 311944"/>
                <a:gd name="connsiteX5" fmla="*/ 190500 w 1062038"/>
                <a:gd name="connsiteY5" fmla="*/ 290513 h 311944"/>
                <a:gd name="connsiteX6" fmla="*/ 154782 w 1062038"/>
                <a:gd name="connsiteY6" fmla="*/ 276225 h 311944"/>
                <a:gd name="connsiteX7" fmla="*/ 111919 w 1062038"/>
                <a:gd name="connsiteY7" fmla="*/ 250032 h 311944"/>
                <a:gd name="connsiteX8" fmla="*/ 71438 w 1062038"/>
                <a:gd name="connsiteY8" fmla="*/ 214313 h 311944"/>
                <a:gd name="connsiteX9" fmla="*/ 33338 w 1062038"/>
                <a:gd name="connsiteY9" fmla="*/ 178594 h 311944"/>
                <a:gd name="connsiteX10" fmla="*/ 9525 w 1062038"/>
                <a:gd name="connsiteY10" fmla="*/ 150019 h 311944"/>
                <a:gd name="connsiteX11" fmla="*/ 0 w 1062038"/>
                <a:gd name="connsiteY11" fmla="*/ 128588 h 311944"/>
                <a:gd name="connsiteX12" fmla="*/ 2382 w 1062038"/>
                <a:gd name="connsiteY12" fmla="*/ 114300 h 311944"/>
                <a:gd name="connsiteX13" fmla="*/ 16669 w 1062038"/>
                <a:gd name="connsiteY13" fmla="*/ 109538 h 311944"/>
                <a:gd name="connsiteX14" fmla="*/ 97632 w 1062038"/>
                <a:gd name="connsiteY14" fmla="*/ 128588 h 311944"/>
                <a:gd name="connsiteX15" fmla="*/ 183357 w 1062038"/>
                <a:gd name="connsiteY15" fmla="*/ 154782 h 311944"/>
                <a:gd name="connsiteX16" fmla="*/ 285750 w 1062038"/>
                <a:gd name="connsiteY16" fmla="*/ 145257 h 311944"/>
                <a:gd name="connsiteX17" fmla="*/ 445294 w 1062038"/>
                <a:gd name="connsiteY17" fmla="*/ 121444 h 311944"/>
                <a:gd name="connsiteX18" fmla="*/ 573882 w 1062038"/>
                <a:gd name="connsiteY18" fmla="*/ 92869 h 311944"/>
                <a:gd name="connsiteX19" fmla="*/ 678657 w 1062038"/>
                <a:gd name="connsiteY19" fmla="*/ 59532 h 311944"/>
                <a:gd name="connsiteX20" fmla="*/ 807244 w 1062038"/>
                <a:gd name="connsiteY20" fmla="*/ 4763 h 311944"/>
                <a:gd name="connsiteX21" fmla="*/ 831057 w 1062038"/>
                <a:gd name="connsiteY21" fmla="*/ 0 h 311944"/>
                <a:gd name="connsiteX22" fmla="*/ 902494 w 1062038"/>
                <a:gd name="connsiteY22" fmla="*/ 14288 h 311944"/>
                <a:gd name="connsiteX23" fmla="*/ 1021557 w 1062038"/>
                <a:gd name="connsiteY23" fmla="*/ 42863 h 311944"/>
                <a:gd name="connsiteX24" fmla="*/ 1033463 w 1062038"/>
                <a:gd name="connsiteY24" fmla="*/ 52388 h 311944"/>
                <a:gd name="connsiteX25" fmla="*/ 1047750 w 1062038"/>
                <a:gd name="connsiteY25" fmla="*/ 66675 h 311944"/>
                <a:gd name="connsiteX26" fmla="*/ 1054894 w 1062038"/>
                <a:gd name="connsiteY26" fmla="*/ 80963 h 311944"/>
                <a:gd name="connsiteX27" fmla="*/ 1062038 w 1062038"/>
                <a:gd name="connsiteY27" fmla="*/ 114300 h 311944"/>
                <a:gd name="connsiteX28" fmla="*/ 1059657 w 1062038"/>
                <a:gd name="connsiteY28" fmla="*/ 135732 h 311944"/>
                <a:gd name="connsiteX29" fmla="*/ 1052513 w 1062038"/>
                <a:gd name="connsiteY29" fmla="*/ 169069 h 311944"/>
                <a:gd name="connsiteX30" fmla="*/ 1026319 w 1062038"/>
                <a:gd name="connsiteY30" fmla="*/ 195263 h 311944"/>
                <a:gd name="connsiteX31" fmla="*/ 976313 w 1062038"/>
                <a:gd name="connsiteY31" fmla="*/ 223838 h 311944"/>
                <a:gd name="connsiteX32" fmla="*/ 604838 w 1062038"/>
                <a:gd name="connsiteY32" fmla="*/ 2833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62038" h="311944">
                  <a:moveTo>
                    <a:pt x="604838" y="283369"/>
                  </a:moveTo>
                  <a:lnTo>
                    <a:pt x="392907" y="311944"/>
                  </a:lnTo>
                  <a:lnTo>
                    <a:pt x="366713" y="311944"/>
                  </a:lnTo>
                  <a:lnTo>
                    <a:pt x="292894" y="309563"/>
                  </a:lnTo>
                  <a:lnTo>
                    <a:pt x="242888" y="302419"/>
                  </a:lnTo>
                  <a:lnTo>
                    <a:pt x="190500" y="290513"/>
                  </a:lnTo>
                  <a:lnTo>
                    <a:pt x="154782" y="276225"/>
                  </a:lnTo>
                  <a:lnTo>
                    <a:pt x="111919" y="250032"/>
                  </a:lnTo>
                  <a:lnTo>
                    <a:pt x="71438" y="214313"/>
                  </a:lnTo>
                  <a:lnTo>
                    <a:pt x="33338" y="178594"/>
                  </a:lnTo>
                  <a:lnTo>
                    <a:pt x="9525" y="150019"/>
                  </a:lnTo>
                  <a:lnTo>
                    <a:pt x="0" y="128588"/>
                  </a:lnTo>
                  <a:lnTo>
                    <a:pt x="2382" y="114300"/>
                  </a:lnTo>
                  <a:lnTo>
                    <a:pt x="16669" y="109538"/>
                  </a:lnTo>
                  <a:lnTo>
                    <a:pt x="97632" y="128588"/>
                  </a:lnTo>
                  <a:lnTo>
                    <a:pt x="183357" y="154782"/>
                  </a:lnTo>
                  <a:lnTo>
                    <a:pt x="285750" y="145257"/>
                  </a:lnTo>
                  <a:lnTo>
                    <a:pt x="445294" y="121444"/>
                  </a:lnTo>
                  <a:lnTo>
                    <a:pt x="573882" y="92869"/>
                  </a:lnTo>
                  <a:lnTo>
                    <a:pt x="678657" y="59532"/>
                  </a:lnTo>
                  <a:lnTo>
                    <a:pt x="807244" y="4763"/>
                  </a:lnTo>
                  <a:lnTo>
                    <a:pt x="831057" y="0"/>
                  </a:lnTo>
                  <a:lnTo>
                    <a:pt x="902494" y="14288"/>
                  </a:lnTo>
                  <a:lnTo>
                    <a:pt x="1021557" y="42863"/>
                  </a:lnTo>
                  <a:lnTo>
                    <a:pt x="1033463" y="52388"/>
                  </a:lnTo>
                  <a:lnTo>
                    <a:pt x="1047750" y="66675"/>
                  </a:lnTo>
                  <a:lnTo>
                    <a:pt x="1054894" y="80963"/>
                  </a:lnTo>
                  <a:lnTo>
                    <a:pt x="1062038" y="114300"/>
                  </a:lnTo>
                  <a:lnTo>
                    <a:pt x="1059657" y="135732"/>
                  </a:lnTo>
                  <a:lnTo>
                    <a:pt x="1052513" y="169069"/>
                  </a:lnTo>
                  <a:lnTo>
                    <a:pt x="1026319" y="195263"/>
                  </a:lnTo>
                  <a:lnTo>
                    <a:pt x="976313" y="223838"/>
                  </a:lnTo>
                  <a:lnTo>
                    <a:pt x="604838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DBBC2DB-ABF3-45ED-854C-AEAA79BDFF5A}"/>
                </a:ext>
              </a:extLst>
            </p:cNvPr>
            <p:cNvSpPr/>
            <p:nvPr/>
          </p:nvSpPr>
          <p:spPr>
            <a:xfrm>
              <a:off x="4486275" y="2017713"/>
              <a:ext cx="588963" cy="1720850"/>
            </a:xfrm>
            <a:custGeom>
              <a:avLst/>
              <a:gdLst>
                <a:gd name="connsiteX0" fmla="*/ 285750 w 588169"/>
                <a:gd name="connsiteY0" fmla="*/ 952500 h 1721644"/>
                <a:gd name="connsiteX1" fmla="*/ 247650 w 588169"/>
                <a:gd name="connsiteY1" fmla="*/ 683419 h 1721644"/>
                <a:gd name="connsiteX2" fmla="*/ 221456 w 588169"/>
                <a:gd name="connsiteY2" fmla="*/ 483394 h 1721644"/>
                <a:gd name="connsiteX3" fmla="*/ 209550 w 588169"/>
                <a:gd name="connsiteY3" fmla="*/ 411956 h 1721644"/>
                <a:gd name="connsiteX4" fmla="*/ 192881 w 588169"/>
                <a:gd name="connsiteY4" fmla="*/ 319087 h 1721644"/>
                <a:gd name="connsiteX5" fmla="*/ 180975 w 588169"/>
                <a:gd name="connsiteY5" fmla="*/ 276225 h 1721644"/>
                <a:gd name="connsiteX6" fmla="*/ 152400 w 588169"/>
                <a:gd name="connsiteY6" fmla="*/ 211931 h 1721644"/>
                <a:gd name="connsiteX7" fmla="*/ 128588 w 588169"/>
                <a:gd name="connsiteY7" fmla="*/ 171450 h 1721644"/>
                <a:gd name="connsiteX8" fmla="*/ 100013 w 588169"/>
                <a:gd name="connsiteY8" fmla="*/ 130969 h 1721644"/>
                <a:gd name="connsiteX9" fmla="*/ 76200 w 588169"/>
                <a:gd name="connsiteY9" fmla="*/ 109537 h 1721644"/>
                <a:gd name="connsiteX10" fmla="*/ 26194 w 588169"/>
                <a:gd name="connsiteY10" fmla="*/ 69056 h 1721644"/>
                <a:gd name="connsiteX11" fmla="*/ 7144 w 588169"/>
                <a:gd name="connsiteY11" fmla="*/ 50006 h 1721644"/>
                <a:gd name="connsiteX12" fmla="*/ 0 w 588169"/>
                <a:gd name="connsiteY12" fmla="*/ 30956 h 1721644"/>
                <a:gd name="connsiteX13" fmla="*/ 4763 w 588169"/>
                <a:gd name="connsiteY13" fmla="*/ 14287 h 1721644"/>
                <a:gd name="connsiteX14" fmla="*/ 28575 w 588169"/>
                <a:gd name="connsiteY14" fmla="*/ 2381 h 1721644"/>
                <a:gd name="connsiteX15" fmla="*/ 47625 w 588169"/>
                <a:gd name="connsiteY15" fmla="*/ 0 h 1721644"/>
                <a:gd name="connsiteX16" fmla="*/ 85725 w 588169"/>
                <a:gd name="connsiteY16" fmla="*/ 11906 h 1721644"/>
                <a:gd name="connsiteX17" fmla="*/ 252413 w 588169"/>
                <a:gd name="connsiteY17" fmla="*/ 69056 h 1721644"/>
                <a:gd name="connsiteX18" fmla="*/ 350044 w 588169"/>
                <a:gd name="connsiteY18" fmla="*/ 57150 h 1721644"/>
                <a:gd name="connsiteX19" fmla="*/ 385763 w 588169"/>
                <a:gd name="connsiteY19" fmla="*/ 226219 h 1721644"/>
                <a:gd name="connsiteX20" fmla="*/ 500063 w 588169"/>
                <a:gd name="connsiteY20" fmla="*/ 714375 h 1721644"/>
                <a:gd name="connsiteX21" fmla="*/ 521494 w 588169"/>
                <a:gd name="connsiteY21" fmla="*/ 904875 h 1721644"/>
                <a:gd name="connsiteX22" fmla="*/ 569119 w 588169"/>
                <a:gd name="connsiteY22" fmla="*/ 1388269 h 1721644"/>
                <a:gd name="connsiteX23" fmla="*/ 588169 w 588169"/>
                <a:gd name="connsiteY23" fmla="*/ 1524000 h 1721644"/>
                <a:gd name="connsiteX24" fmla="*/ 581025 w 588169"/>
                <a:gd name="connsiteY24" fmla="*/ 1597819 h 1721644"/>
                <a:gd name="connsiteX25" fmla="*/ 564356 w 588169"/>
                <a:gd name="connsiteY25" fmla="*/ 1645444 h 1721644"/>
                <a:gd name="connsiteX26" fmla="*/ 533400 w 588169"/>
                <a:gd name="connsiteY26" fmla="*/ 1702594 h 1721644"/>
                <a:gd name="connsiteX27" fmla="*/ 514350 w 588169"/>
                <a:gd name="connsiteY27" fmla="*/ 1716881 h 1721644"/>
                <a:gd name="connsiteX28" fmla="*/ 495300 w 588169"/>
                <a:gd name="connsiteY28" fmla="*/ 1721644 h 1721644"/>
                <a:gd name="connsiteX29" fmla="*/ 464344 w 588169"/>
                <a:gd name="connsiteY29" fmla="*/ 1712119 h 1721644"/>
                <a:gd name="connsiteX30" fmla="*/ 431006 w 588169"/>
                <a:gd name="connsiteY30" fmla="*/ 1676400 h 1721644"/>
                <a:gd name="connsiteX31" fmla="*/ 400050 w 588169"/>
                <a:gd name="connsiteY31" fmla="*/ 1633537 h 1721644"/>
                <a:gd name="connsiteX32" fmla="*/ 373856 w 588169"/>
                <a:gd name="connsiteY32" fmla="*/ 1581150 h 1721644"/>
                <a:gd name="connsiteX33" fmla="*/ 357188 w 588169"/>
                <a:gd name="connsiteY33" fmla="*/ 1533525 h 1721644"/>
                <a:gd name="connsiteX34" fmla="*/ 345281 w 588169"/>
                <a:gd name="connsiteY34" fmla="*/ 1481137 h 1721644"/>
                <a:gd name="connsiteX35" fmla="*/ 338138 w 588169"/>
                <a:gd name="connsiteY35" fmla="*/ 1412081 h 1721644"/>
                <a:gd name="connsiteX36" fmla="*/ 285750 w 588169"/>
                <a:gd name="connsiteY36" fmla="*/ 9525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1721644">
                  <a:moveTo>
                    <a:pt x="285750" y="952500"/>
                  </a:moveTo>
                  <a:lnTo>
                    <a:pt x="247650" y="683419"/>
                  </a:lnTo>
                  <a:lnTo>
                    <a:pt x="221456" y="483394"/>
                  </a:lnTo>
                  <a:lnTo>
                    <a:pt x="209550" y="411956"/>
                  </a:lnTo>
                  <a:lnTo>
                    <a:pt x="192881" y="319087"/>
                  </a:lnTo>
                  <a:lnTo>
                    <a:pt x="180975" y="276225"/>
                  </a:lnTo>
                  <a:lnTo>
                    <a:pt x="152400" y="211931"/>
                  </a:lnTo>
                  <a:lnTo>
                    <a:pt x="128588" y="171450"/>
                  </a:lnTo>
                  <a:lnTo>
                    <a:pt x="100013" y="130969"/>
                  </a:lnTo>
                  <a:lnTo>
                    <a:pt x="76200" y="109537"/>
                  </a:lnTo>
                  <a:lnTo>
                    <a:pt x="26194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28575" y="2381"/>
                  </a:lnTo>
                  <a:lnTo>
                    <a:pt x="47625" y="0"/>
                  </a:lnTo>
                  <a:lnTo>
                    <a:pt x="85725" y="11906"/>
                  </a:lnTo>
                  <a:lnTo>
                    <a:pt x="252413" y="69056"/>
                  </a:lnTo>
                  <a:lnTo>
                    <a:pt x="350044" y="57150"/>
                  </a:lnTo>
                  <a:lnTo>
                    <a:pt x="385763" y="226219"/>
                  </a:lnTo>
                  <a:lnTo>
                    <a:pt x="500063" y="714375"/>
                  </a:lnTo>
                  <a:lnTo>
                    <a:pt x="521494" y="904875"/>
                  </a:lnTo>
                  <a:lnTo>
                    <a:pt x="569119" y="1388269"/>
                  </a:lnTo>
                  <a:lnTo>
                    <a:pt x="588169" y="1524000"/>
                  </a:lnTo>
                  <a:lnTo>
                    <a:pt x="581025" y="1597819"/>
                  </a:lnTo>
                  <a:lnTo>
                    <a:pt x="564356" y="1645444"/>
                  </a:lnTo>
                  <a:lnTo>
                    <a:pt x="533400" y="1702594"/>
                  </a:lnTo>
                  <a:lnTo>
                    <a:pt x="514350" y="1716881"/>
                  </a:lnTo>
                  <a:lnTo>
                    <a:pt x="495300" y="1721644"/>
                  </a:lnTo>
                  <a:lnTo>
                    <a:pt x="464344" y="1712119"/>
                  </a:lnTo>
                  <a:lnTo>
                    <a:pt x="431006" y="1676400"/>
                  </a:lnTo>
                  <a:lnTo>
                    <a:pt x="400050" y="1633537"/>
                  </a:lnTo>
                  <a:lnTo>
                    <a:pt x="373856" y="1581150"/>
                  </a:lnTo>
                  <a:lnTo>
                    <a:pt x="357188" y="1533525"/>
                  </a:lnTo>
                  <a:lnTo>
                    <a:pt x="345281" y="1481137"/>
                  </a:lnTo>
                  <a:lnTo>
                    <a:pt x="338138" y="1412081"/>
                  </a:lnTo>
                  <a:lnTo>
                    <a:pt x="285750" y="952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D9607542-EAE2-4E52-8413-0165C918787B}"/>
                </a:ext>
              </a:extLst>
            </p:cNvPr>
            <p:cNvSpPr/>
            <p:nvPr/>
          </p:nvSpPr>
          <p:spPr>
            <a:xfrm>
              <a:off x="2689225" y="4608513"/>
              <a:ext cx="538163" cy="1133475"/>
            </a:xfrm>
            <a:custGeom>
              <a:avLst/>
              <a:gdLst>
                <a:gd name="connsiteX0" fmla="*/ 250032 w 538957"/>
                <a:gd name="connsiteY0" fmla="*/ 692944 h 1133475"/>
                <a:gd name="connsiteX1" fmla="*/ 200025 w 538957"/>
                <a:gd name="connsiteY1" fmla="*/ 457200 h 1133475"/>
                <a:gd name="connsiteX2" fmla="*/ 176213 w 538957"/>
                <a:gd name="connsiteY2" fmla="*/ 340519 h 1133475"/>
                <a:gd name="connsiteX3" fmla="*/ 154782 w 538957"/>
                <a:gd name="connsiteY3" fmla="*/ 233362 h 1133475"/>
                <a:gd name="connsiteX4" fmla="*/ 138113 w 538957"/>
                <a:gd name="connsiteY4" fmla="*/ 192881 h 1133475"/>
                <a:gd name="connsiteX5" fmla="*/ 114300 w 538957"/>
                <a:gd name="connsiteY5" fmla="*/ 154781 h 1133475"/>
                <a:gd name="connsiteX6" fmla="*/ 85725 w 538957"/>
                <a:gd name="connsiteY6" fmla="*/ 121444 h 1133475"/>
                <a:gd name="connsiteX7" fmla="*/ 54769 w 538957"/>
                <a:gd name="connsiteY7" fmla="*/ 92869 h 1133475"/>
                <a:gd name="connsiteX8" fmla="*/ 28575 w 538957"/>
                <a:gd name="connsiteY8" fmla="*/ 76200 h 1133475"/>
                <a:gd name="connsiteX9" fmla="*/ 16669 w 538957"/>
                <a:gd name="connsiteY9" fmla="*/ 69056 h 1133475"/>
                <a:gd name="connsiteX10" fmla="*/ 2382 w 538957"/>
                <a:gd name="connsiteY10" fmla="*/ 47625 h 1133475"/>
                <a:gd name="connsiteX11" fmla="*/ 0 w 538957"/>
                <a:gd name="connsiteY11" fmla="*/ 23812 h 1133475"/>
                <a:gd name="connsiteX12" fmla="*/ 4763 w 538957"/>
                <a:gd name="connsiteY12" fmla="*/ 9525 h 1133475"/>
                <a:gd name="connsiteX13" fmla="*/ 14288 w 538957"/>
                <a:gd name="connsiteY13" fmla="*/ 4762 h 1133475"/>
                <a:gd name="connsiteX14" fmla="*/ 40482 w 538957"/>
                <a:gd name="connsiteY14" fmla="*/ 0 h 1133475"/>
                <a:gd name="connsiteX15" fmla="*/ 97632 w 538957"/>
                <a:gd name="connsiteY15" fmla="*/ 2381 h 1133475"/>
                <a:gd name="connsiteX16" fmla="*/ 185738 w 538957"/>
                <a:gd name="connsiteY16" fmla="*/ 16669 h 1133475"/>
                <a:gd name="connsiteX17" fmla="*/ 378619 w 538957"/>
                <a:gd name="connsiteY17" fmla="*/ 66675 h 1133475"/>
                <a:gd name="connsiteX18" fmla="*/ 381000 w 538957"/>
                <a:gd name="connsiteY18" fmla="*/ 233362 h 1133475"/>
                <a:gd name="connsiteX19" fmla="*/ 433388 w 538957"/>
                <a:gd name="connsiteY19" fmla="*/ 492919 h 1133475"/>
                <a:gd name="connsiteX20" fmla="*/ 485775 w 538957"/>
                <a:gd name="connsiteY20" fmla="*/ 771525 h 1133475"/>
                <a:gd name="connsiteX21" fmla="*/ 535782 w 538957"/>
                <a:gd name="connsiteY21" fmla="*/ 935831 h 1133475"/>
                <a:gd name="connsiteX22" fmla="*/ 538163 w 538957"/>
                <a:gd name="connsiteY22" fmla="*/ 990600 h 1133475"/>
                <a:gd name="connsiteX23" fmla="*/ 535782 w 538957"/>
                <a:gd name="connsiteY23" fmla="*/ 1073944 h 1133475"/>
                <a:gd name="connsiteX24" fmla="*/ 526257 w 538957"/>
                <a:gd name="connsiteY24" fmla="*/ 1104900 h 1133475"/>
                <a:gd name="connsiteX25" fmla="*/ 511969 w 538957"/>
                <a:gd name="connsiteY25" fmla="*/ 1128712 h 1133475"/>
                <a:gd name="connsiteX26" fmla="*/ 502444 w 538957"/>
                <a:gd name="connsiteY26" fmla="*/ 1133475 h 1133475"/>
                <a:gd name="connsiteX27" fmla="*/ 476250 w 538957"/>
                <a:gd name="connsiteY27" fmla="*/ 1131094 h 1133475"/>
                <a:gd name="connsiteX28" fmla="*/ 447675 w 538957"/>
                <a:gd name="connsiteY28" fmla="*/ 1121569 h 1133475"/>
                <a:gd name="connsiteX29" fmla="*/ 407194 w 538957"/>
                <a:gd name="connsiteY29" fmla="*/ 1095375 h 1133475"/>
                <a:gd name="connsiteX30" fmla="*/ 371475 w 538957"/>
                <a:gd name="connsiteY30" fmla="*/ 1059656 h 1133475"/>
                <a:gd name="connsiteX31" fmla="*/ 319088 w 538957"/>
                <a:gd name="connsiteY31" fmla="*/ 997744 h 1133475"/>
                <a:gd name="connsiteX32" fmla="*/ 304800 w 538957"/>
                <a:gd name="connsiteY32" fmla="*/ 969169 h 1133475"/>
                <a:gd name="connsiteX33" fmla="*/ 250032 w 538957"/>
                <a:gd name="connsiteY33" fmla="*/ 6929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8957" h="1133475">
                  <a:moveTo>
                    <a:pt x="250032" y="692944"/>
                  </a:moveTo>
                  <a:lnTo>
                    <a:pt x="200025" y="457200"/>
                  </a:lnTo>
                  <a:lnTo>
                    <a:pt x="176213" y="340519"/>
                  </a:lnTo>
                  <a:lnTo>
                    <a:pt x="154782" y="233362"/>
                  </a:lnTo>
                  <a:lnTo>
                    <a:pt x="138113" y="192881"/>
                  </a:lnTo>
                  <a:lnTo>
                    <a:pt x="114300" y="154781"/>
                  </a:lnTo>
                  <a:lnTo>
                    <a:pt x="85725" y="121444"/>
                  </a:lnTo>
                  <a:lnTo>
                    <a:pt x="54769" y="92869"/>
                  </a:lnTo>
                  <a:lnTo>
                    <a:pt x="28575" y="76200"/>
                  </a:lnTo>
                  <a:lnTo>
                    <a:pt x="16669" y="69056"/>
                  </a:lnTo>
                  <a:lnTo>
                    <a:pt x="2382" y="47625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14288" y="4762"/>
                  </a:lnTo>
                  <a:lnTo>
                    <a:pt x="40482" y="0"/>
                  </a:lnTo>
                  <a:lnTo>
                    <a:pt x="97632" y="2381"/>
                  </a:lnTo>
                  <a:lnTo>
                    <a:pt x="185738" y="16669"/>
                  </a:lnTo>
                  <a:lnTo>
                    <a:pt x="378619" y="66675"/>
                  </a:lnTo>
                  <a:cubicBezTo>
                    <a:pt x="379413" y="122237"/>
                    <a:pt x="380206" y="177800"/>
                    <a:pt x="381000" y="233362"/>
                  </a:cubicBezTo>
                  <a:lnTo>
                    <a:pt x="433388" y="492919"/>
                  </a:lnTo>
                  <a:lnTo>
                    <a:pt x="485775" y="771525"/>
                  </a:lnTo>
                  <a:lnTo>
                    <a:pt x="535782" y="935831"/>
                  </a:lnTo>
                  <a:cubicBezTo>
                    <a:pt x="536576" y="954087"/>
                    <a:pt x="538957" y="965200"/>
                    <a:pt x="538163" y="990600"/>
                  </a:cubicBezTo>
                  <a:cubicBezTo>
                    <a:pt x="537369" y="1018381"/>
                    <a:pt x="536576" y="1046163"/>
                    <a:pt x="535782" y="1073944"/>
                  </a:cubicBezTo>
                  <a:lnTo>
                    <a:pt x="526257" y="1104900"/>
                  </a:lnTo>
                  <a:lnTo>
                    <a:pt x="511969" y="1128712"/>
                  </a:lnTo>
                  <a:lnTo>
                    <a:pt x="502444" y="1133475"/>
                  </a:lnTo>
                  <a:lnTo>
                    <a:pt x="476250" y="1131094"/>
                  </a:lnTo>
                  <a:lnTo>
                    <a:pt x="447675" y="1121569"/>
                  </a:lnTo>
                  <a:lnTo>
                    <a:pt x="407194" y="1095375"/>
                  </a:lnTo>
                  <a:lnTo>
                    <a:pt x="371475" y="1059656"/>
                  </a:lnTo>
                  <a:lnTo>
                    <a:pt x="319088" y="997744"/>
                  </a:lnTo>
                  <a:lnTo>
                    <a:pt x="304800" y="969169"/>
                  </a:lnTo>
                  <a:lnTo>
                    <a:pt x="250032" y="6929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11E99788-3666-4664-A47C-663BB7C9187B}"/>
                </a:ext>
              </a:extLst>
            </p:cNvPr>
            <p:cNvSpPr/>
            <p:nvPr/>
          </p:nvSpPr>
          <p:spPr>
            <a:xfrm>
              <a:off x="2943225" y="4456113"/>
              <a:ext cx="1298575" cy="815975"/>
            </a:xfrm>
            <a:custGeom>
              <a:avLst/>
              <a:gdLst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97731 w 1297781"/>
                <a:gd name="connsiteY23" fmla="*/ 631031 h 881062"/>
                <a:gd name="connsiteX24" fmla="*/ 921544 w 1297781"/>
                <a:gd name="connsiteY24" fmla="*/ 381000 h 881062"/>
                <a:gd name="connsiteX25" fmla="*/ 926306 w 1297781"/>
                <a:gd name="connsiteY25" fmla="*/ 328612 h 881062"/>
                <a:gd name="connsiteX26" fmla="*/ 923925 w 1297781"/>
                <a:gd name="connsiteY26" fmla="*/ 297656 h 881062"/>
                <a:gd name="connsiteX27" fmla="*/ 919163 w 1297781"/>
                <a:gd name="connsiteY27" fmla="*/ 271462 h 881062"/>
                <a:gd name="connsiteX28" fmla="*/ 904875 w 1297781"/>
                <a:gd name="connsiteY28" fmla="*/ 252412 h 881062"/>
                <a:gd name="connsiteX29" fmla="*/ 881063 w 1297781"/>
                <a:gd name="connsiteY29" fmla="*/ 242887 h 881062"/>
                <a:gd name="connsiteX30" fmla="*/ 838200 w 1297781"/>
                <a:gd name="connsiteY30" fmla="*/ 240506 h 881062"/>
                <a:gd name="connsiteX31" fmla="*/ 411956 w 1297781"/>
                <a:gd name="connsiteY31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76300 w 1297781"/>
                <a:gd name="connsiteY23" fmla="*/ 881062 h 881062"/>
                <a:gd name="connsiteX24" fmla="*/ 880524 w 1297781"/>
                <a:gd name="connsiteY24" fmla="*/ 817447 h 881062"/>
                <a:gd name="connsiteX25" fmla="*/ 897731 w 1297781"/>
                <a:gd name="connsiteY25" fmla="*/ 631031 h 881062"/>
                <a:gd name="connsiteX26" fmla="*/ 921544 w 1297781"/>
                <a:gd name="connsiteY26" fmla="*/ 381000 h 881062"/>
                <a:gd name="connsiteX27" fmla="*/ 926306 w 1297781"/>
                <a:gd name="connsiteY27" fmla="*/ 328612 h 881062"/>
                <a:gd name="connsiteX28" fmla="*/ 923925 w 1297781"/>
                <a:gd name="connsiteY28" fmla="*/ 297656 h 881062"/>
                <a:gd name="connsiteX29" fmla="*/ 919163 w 1297781"/>
                <a:gd name="connsiteY29" fmla="*/ 271462 h 881062"/>
                <a:gd name="connsiteX30" fmla="*/ 904875 w 1297781"/>
                <a:gd name="connsiteY30" fmla="*/ 252412 h 881062"/>
                <a:gd name="connsiteX31" fmla="*/ 881063 w 1297781"/>
                <a:gd name="connsiteY31" fmla="*/ 242887 h 881062"/>
                <a:gd name="connsiteX32" fmla="*/ 838200 w 1297781"/>
                <a:gd name="connsiteY32" fmla="*/ 240506 h 881062"/>
                <a:gd name="connsiteX33" fmla="*/ 411956 w 1297781"/>
                <a:gd name="connsiteY33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880524 w 1297781"/>
                <a:gd name="connsiteY23" fmla="*/ 817447 h 881038"/>
                <a:gd name="connsiteX24" fmla="*/ 897731 w 1297781"/>
                <a:gd name="connsiteY24" fmla="*/ 631031 h 881038"/>
                <a:gd name="connsiteX25" fmla="*/ 921544 w 1297781"/>
                <a:gd name="connsiteY25" fmla="*/ 381000 h 881038"/>
                <a:gd name="connsiteX26" fmla="*/ 926306 w 1297781"/>
                <a:gd name="connsiteY26" fmla="*/ 328612 h 881038"/>
                <a:gd name="connsiteX27" fmla="*/ 923925 w 1297781"/>
                <a:gd name="connsiteY27" fmla="*/ 297656 h 881038"/>
                <a:gd name="connsiteX28" fmla="*/ 919163 w 1297781"/>
                <a:gd name="connsiteY28" fmla="*/ 271462 h 881038"/>
                <a:gd name="connsiteX29" fmla="*/ 904875 w 1297781"/>
                <a:gd name="connsiteY29" fmla="*/ 252412 h 881038"/>
                <a:gd name="connsiteX30" fmla="*/ 881063 w 1297781"/>
                <a:gd name="connsiteY30" fmla="*/ 242887 h 881038"/>
                <a:gd name="connsiteX31" fmla="*/ 838200 w 1297781"/>
                <a:gd name="connsiteY31" fmla="*/ 240506 h 881038"/>
                <a:gd name="connsiteX32" fmla="*/ 411956 w 1297781"/>
                <a:gd name="connsiteY32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23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833"/>
                <a:gd name="connsiteX1" fmla="*/ 38100 w 1297781"/>
                <a:gd name="connsiteY1" fmla="*/ 397669 h 881833"/>
                <a:gd name="connsiteX2" fmla="*/ 0 w 1297781"/>
                <a:gd name="connsiteY2" fmla="*/ 228600 h 881833"/>
                <a:gd name="connsiteX3" fmla="*/ 123825 w 1297781"/>
                <a:gd name="connsiteY3" fmla="*/ 216694 h 881833"/>
                <a:gd name="connsiteX4" fmla="*/ 288131 w 1297781"/>
                <a:gd name="connsiteY4" fmla="*/ 188119 h 881833"/>
                <a:gd name="connsiteX5" fmla="*/ 538163 w 1297781"/>
                <a:gd name="connsiteY5" fmla="*/ 133350 h 881833"/>
                <a:gd name="connsiteX6" fmla="*/ 690563 w 1297781"/>
                <a:gd name="connsiteY6" fmla="*/ 92869 h 881833"/>
                <a:gd name="connsiteX7" fmla="*/ 812006 w 1297781"/>
                <a:gd name="connsiteY7" fmla="*/ 57150 h 881833"/>
                <a:gd name="connsiteX8" fmla="*/ 950119 w 1297781"/>
                <a:gd name="connsiteY8" fmla="*/ 7144 h 881833"/>
                <a:gd name="connsiteX9" fmla="*/ 973931 w 1297781"/>
                <a:gd name="connsiteY9" fmla="*/ 0 h 881833"/>
                <a:gd name="connsiteX10" fmla="*/ 990600 w 1297781"/>
                <a:gd name="connsiteY10" fmla="*/ 4762 h 881833"/>
                <a:gd name="connsiteX11" fmla="*/ 1088231 w 1297781"/>
                <a:gd name="connsiteY11" fmla="*/ 71437 h 881833"/>
                <a:gd name="connsiteX12" fmla="*/ 1200150 w 1297781"/>
                <a:gd name="connsiteY12" fmla="*/ 166687 h 881833"/>
                <a:gd name="connsiteX13" fmla="*/ 1288256 w 1297781"/>
                <a:gd name="connsiteY13" fmla="*/ 242887 h 881833"/>
                <a:gd name="connsiteX14" fmla="*/ 1295400 w 1297781"/>
                <a:gd name="connsiteY14" fmla="*/ 252412 h 881833"/>
                <a:gd name="connsiteX15" fmla="*/ 1297781 w 1297781"/>
                <a:gd name="connsiteY15" fmla="*/ 266700 h 881833"/>
                <a:gd name="connsiteX16" fmla="*/ 1293019 w 1297781"/>
                <a:gd name="connsiteY16" fmla="*/ 290512 h 881833"/>
                <a:gd name="connsiteX17" fmla="*/ 1276350 w 1297781"/>
                <a:gd name="connsiteY17" fmla="*/ 316706 h 881833"/>
                <a:gd name="connsiteX18" fmla="*/ 1226344 w 1297781"/>
                <a:gd name="connsiteY18" fmla="*/ 350044 h 881833"/>
                <a:gd name="connsiteX19" fmla="*/ 1214438 w 1297781"/>
                <a:gd name="connsiteY19" fmla="*/ 366712 h 881833"/>
                <a:gd name="connsiteX20" fmla="*/ 1109663 w 1297781"/>
                <a:gd name="connsiteY20" fmla="*/ 785812 h 881833"/>
                <a:gd name="connsiteX21" fmla="*/ 1104224 w 1297781"/>
                <a:gd name="connsiteY21" fmla="*/ 812676 h 881833"/>
                <a:gd name="connsiteX22" fmla="*/ 1092994 w 1297781"/>
                <a:gd name="connsiteY22" fmla="*/ 881038 h 881833"/>
                <a:gd name="connsiteX23" fmla="*/ 880524 w 1297781"/>
                <a:gd name="connsiteY23" fmla="*/ 817447 h 881833"/>
                <a:gd name="connsiteX24" fmla="*/ 897731 w 1297781"/>
                <a:gd name="connsiteY24" fmla="*/ 631031 h 881833"/>
                <a:gd name="connsiteX25" fmla="*/ 921544 w 1297781"/>
                <a:gd name="connsiteY25" fmla="*/ 381000 h 881833"/>
                <a:gd name="connsiteX26" fmla="*/ 926306 w 1297781"/>
                <a:gd name="connsiteY26" fmla="*/ 328612 h 881833"/>
                <a:gd name="connsiteX27" fmla="*/ 923925 w 1297781"/>
                <a:gd name="connsiteY27" fmla="*/ 297656 h 881833"/>
                <a:gd name="connsiteX28" fmla="*/ 919163 w 1297781"/>
                <a:gd name="connsiteY28" fmla="*/ 271462 h 881833"/>
                <a:gd name="connsiteX29" fmla="*/ 904875 w 1297781"/>
                <a:gd name="connsiteY29" fmla="*/ 252412 h 881833"/>
                <a:gd name="connsiteX30" fmla="*/ 881063 w 1297781"/>
                <a:gd name="connsiteY30" fmla="*/ 242887 h 881833"/>
                <a:gd name="connsiteX31" fmla="*/ 838200 w 1297781"/>
                <a:gd name="connsiteY31" fmla="*/ 240506 h 881833"/>
                <a:gd name="connsiteX32" fmla="*/ 411956 w 1297781"/>
                <a:gd name="connsiteY32" fmla="*/ 319087 h 881833"/>
                <a:gd name="connsiteX0" fmla="*/ 411956 w 1297781"/>
                <a:gd name="connsiteY0" fmla="*/ 319087 h 817447"/>
                <a:gd name="connsiteX1" fmla="*/ 38100 w 1297781"/>
                <a:gd name="connsiteY1" fmla="*/ 397669 h 817447"/>
                <a:gd name="connsiteX2" fmla="*/ 0 w 1297781"/>
                <a:gd name="connsiteY2" fmla="*/ 228600 h 817447"/>
                <a:gd name="connsiteX3" fmla="*/ 123825 w 1297781"/>
                <a:gd name="connsiteY3" fmla="*/ 216694 h 817447"/>
                <a:gd name="connsiteX4" fmla="*/ 288131 w 1297781"/>
                <a:gd name="connsiteY4" fmla="*/ 188119 h 817447"/>
                <a:gd name="connsiteX5" fmla="*/ 538163 w 1297781"/>
                <a:gd name="connsiteY5" fmla="*/ 133350 h 817447"/>
                <a:gd name="connsiteX6" fmla="*/ 690563 w 1297781"/>
                <a:gd name="connsiteY6" fmla="*/ 92869 h 817447"/>
                <a:gd name="connsiteX7" fmla="*/ 812006 w 1297781"/>
                <a:gd name="connsiteY7" fmla="*/ 57150 h 817447"/>
                <a:gd name="connsiteX8" fmla="*/ 950119 w 1297781"/>
                <a:gd name="connsiteY8" fmla="*/ 7144 h 817447"/>
                <a:gd name="connsiteX9" fmla="*/ 973931 w 1297781"/>
                <a:gd name="connsiteY9" fmla="*/ 0 h 817447"/>
                <a:gd name="connsiteX10" fmla="*/ 990600 w 1297781"/>
                <a:gd name="connsiteY10" fmla="*/ 4762 h 817447"/>
                <a:gd name="connsiteX11" fmla="*/ 1088231 w 1297781"/>
                <a:gd name="connsiteY11" fmla="*/ 71437 h 817447"/>
                <a:gd name="connsiteX12" fmla="*/ 1200150 w 1297781"/>
                <a:gd name="connsiteY12" fmla="*/ 166687 h 817447"/>
                <a:gd name="connsiteX13" fmla="*/ 1288256 w 1297781"/>
                <a:gd name="connsiteY13" fmla="*/ 242887 h 817447"/>
                <a:gd name="connsiteX14" fmla="*/ 1295400 w 1297781"/>
                <a:gd name="connsiteY14" fmla="*/ 252412 h 817447"/>
                <a:gd name="connsiteX15" fmla="*/ 1297781 w 1297781"/>
                <a:gd name="connsiteY15" fmla="*/ 266700 h 817447"/>
                <a:gd name="connsiteX16" fmla="*/ 1293019 w 1297781"/>
                <a:gd name="connsiteY16" fmla="*/ 290512 h 817447"/>
                <a:gd name="connsiteX17" fmla="*/ 1276350 w 1297781"/>
                <a:gd name="connsiteY17" fmla="*/ 316706 h 817447"/>
                <a:gd name="connsiteX18" fmla="*/ 1226344 w 1297781"/>
                <a:gd name="connsiteY18" fmla="*/ 350044 h 817447"/>
                <a:gd name="connsiteX19" fmla="*/ 1214438 w 1297781"/>
                <a:gd name="connsiteY19" fmla="*/ 366712 h 817447"/>
                <a:gd name="connsiteX20" fmla="*/ 1109663 w 1297781"/>
                <a:gd name="connsiteY20" fmla="*/ 785812 h 817447"/>
                <a:gd name="connsiteX21" fmla="*/ 1104224 w 1297781"/>
                <a:gd name="connsiteY21" fmla="*/ 812676 h 817447"/>
                <a:gd name="connsiteX22" fmla="*/ 880524 w 1297781"/>
                <a:gd name="connsiteY22" fmla="*/ 817447 h 817447"/>
                <a:gd name="connsiteX23" fmla="*/ 897731 w 1297781"/>
                <a:gd name="connsiteY23" fmla="*/ 631031 h 817447"/>
                <a:gd name="connsiteX24" fmla="*/ 921544 w 1297781"/>
                <a:gd name="connsiteY24" fmla="*/ 381000 h 817447"/>
                <a:gd name="connsiteX25" fmla="*/ 926306 w 1297781"/>
                <a:gd name="connsiteY25" fmla="*/ 328612 h 817447"/>
                <a:gd name="connsiteX26" fmla="*/ 923925 w 1297781"/>
                <a:gd name="connsiteY26" fmla="*/ 297656 h 817447"/>
                <a:gd name="connsiteX27" fmla="*/ 919163 w 1297781"/>
                <a:gd name="connsiteY27" fmla="*/ 271462 h 817447"/>
                <a:gd name="connsiteX28" fmla="*/ 904875 w 1297781"/>
                <a:gd name="connsiteY28" fmla="*/ 252412 h 817447"/>
                <a:gd name="connsiteX29" fmla="*/ 881063 w 1297781"/>
                <a:gd name="connsiteY29" fmla="*/ 242887 h 817447"/>
                <a:gd name="connsiteX30" fmla="*/ 838200 w 1297781"/>
                <a:gd name="connsiteY30" fmla="*/ 240506 h 817447"/>
                <a:gd name="connsiteX31" fmla="*/ 411956 w 1297781"/>
                <a:gd name="connsiteY31" fmla="*/ 319087 h 81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7781" h="817447">
                  <a:moveTo>
                    <a:pt x="411956" y="319087"/>
                  </a:moveTo>
                  <a:lnTo>
                    <a:pt x="38100" y="397669"/>
                  </a:lnTo>
                  <a:lnTo>
                    <a:pt x="0" y="228600"/>
                  </a:lnTo>
                  <a:lnTo>
                    <a:pt x="123825" y="216694"/>
                  </a:lnTo>
                  <a:lnTo>
                    <a:pt x="288131" y="188119"/>
                  </a:lnTo>
                  <a:lnTo>
                    <a:pt x="538163" y="133350"/>
                  </a:lnTo>
                  <a:lnTo>
                    <a:pt x="690563" y="92869"/>
                  </a:lnTo>
                  <a:lnTo>
                    <a:pt x="812006" y="57150"/>
                  </a:lnTo>
                  <a:lnTo>
                    <a:pt x="950119" y="7144"/>
                  </a:lnTo>
                  <a:lnTo>
                    <a:pt x="973931" y="0"/>
                  </a:lnTo>
                  <a:lnTo>
                    <a:pt x="990600" y="4762"/>
                  </a:lnTo>
                  <a:lnTo>
                    <a:pt x="1088231" y="71437"/>
                  </a:lnTo>
                  <a:lnTo>
                    <a:pt x="1200150" y="166687"/>
                  </a:lnTo>
                  <a:lnTo>
                    <a:pt x="1288256" y="242887"/>
                  </a:lnTo>
                  <a:lnTo>
                    <a:pt x="1295400" y="252412"/>
                  </a:lnTo>
                  <a:lnTo>
                    <a:pt x="1297781" y="266700"/>
                  </a:lnTo>
                  <a:lnTo>
                    <a:pt x="1293019" y="290512"/>
                  </a:lnTo>
                  <a:lnTo>
                    <a:pt x="1276350" y="316706"/>
                  </a:lnTo>
                  <a:lnTo>
                    <a:pt x="1226344" y="350044"/>
                  </a:lnTo>
                  <a:lnTo>
                    <a:pt x="1214438" y="366712"/>
                  </a:lnTo>
                  <a:lnTo>
                    <a:pt x="1109663" y="785812"/>
                  </a:lnTo>
                  <a:lnTo>
                    <a:pt x="1104224" y="812676"/>
                  </a:lnTo>
                  <a:lnTo>
                    <a:pt x="880524" y="817447"/>
                  </a:lnTo>
                  <a:lnTo>
                    <a:pt x="897731" y="631031"/>
                  </a:lnTo>
                  <a:lnTo>
                    <a:pt x="921544" y="381000"/>
                  </a:lnTo>
                  <a:lnTo>
                    <a:pt x="926306" y="328612"/>
                  </a:lnTo>
                  <a:lnTo>
                    <a:pt x="923925" y="297656"/>
                  </a:lnTo>
                  <a:lnTo>
                    <a:pt x="919163" y="271462"/>
                  </a:lnTo>
                  <a:lnTo>
                    <a:pt x="904875" y="252412"/>
                  </a:lnTo>
                  <a:lnTo>
                    <a:pt x="881063" y="242887"/>
                  </a:lnTo>
                  <a:lnTo>
                    <a:pt x="838200" y="240506"/>
                  </a:lnTo>
                  <a:lnTo>
                    <a:pt x="411956" y="3190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BE0718AD-AFB7-41C5-B505-FB505792894E}"/>
                </a:ext>
              </a:extLst>
            </p:cNvPr>
            <p:cNvSpPr/>
            <p:nvPr/>
          </p:nvSpPr>
          <p:spPr>
            <a:xfrm>
              <a:off x="3113088" y="5248275"/>
              <a:ext cx="981075" cy="314325"/>
            </a:xfrm>
            <a:custGeom>
              <a:avLst/>
              <a:gdLst>
                <a:gd name="connsiteX0" fmla="*/ 373856 w 981217"/>
                <a:gd name="connsiteY0" fmla="*/ 233363 h 314325"/>
                <a:gd name="connsiteX1" fmla="*/ 54769 w 981217"/>
                <a:gd name="connsiteY1" fmla="*/ 314325 h 314325"/>
                <a:gd name="connsiteX2" fmla="*/ 0 w 981217"/>
                <a:gd name="connsiteY2" fmla="*/ 154781 h 314325"/>
                <a:gd name="connsiteX3" fmla="*/ 269081 w 981217"/>
                <a:gd name="connsiteY3" fmla="*/ 100013 h 314325"/>
                <a:gd name="connsiteX4" fmla="*/ 521494 w 981217"/>
                <a:gd name="connsiteY4" fmla="*/ 45244 h 314325"/>
                <a:gd name="connsiteX5" fmla="*/ 723900 w 981217"/>
                <a:gd name="connsiteY5" fmla="*/ 0 h 314325"/>
                <a:gd name="connsiteX6" fmla="*/ 938212 w 981217"/>
                <a:gd name="connsiteY6" fmla="*/ 2381 h 314325"/>
                <a:gd name="connsiteX7" fmla="*/ 952500 w 981217"/>
                <a:gd name="connsiteY7" fmla="*/ 11906 h 314325"/>
                <a:gd name="connsiteX8" fmla="*/ 966787 w 981217"/>
                <a:gd name="connsiteY8" fmla="*/ 33338 h 314325"/>
                <a:gd name="connsiteX9" fmla="*/ 976312 w 981217"/>
                <a:gd name="connsiteY9" fmla="*/ 64294 h 314325"/>
                <a:gd name="connsiteX10" fmla="*/ 981075 w 981217"/>
                <a:gd name="connsiteY10" fmla="*/ 92869 h 314325"/>
                <a:gd name="connsiteX11" fmla="*/ 978694 w 981217"/>
                <a:gd name="connsiteY11" fmla="*/ 123825 h 314325"/>
                <a:gd name="connsiteX12" fmla="*/ 966787 w 981217"/>
                <a:gd name="connsiteY12" fmla="*/ 145256 h 314325"/>
                <a:gd name="connsiteX13" fmla="*/ 945356 w 981217"/>
                <a:gd name="connsiteY13" fmla="*/ 161925 h 314325"/>
                <a:gd name="connsiteX14" fmla="*/ 909637 w 981217"/>
                <a:gd name="connsiteY14" fmla="*/ 169069 h 314325"/>
                <a:gd name="connsiteX15" fmla="*/ 876300 w 981217"/>
                <a:gd name="connsiteY15" fmla="*/ 169069 h 314325"/>
                <a:gd name="connsiteX16" fmla="*/ 819150 w 981217"/>
                <a:gd name="connsiteY16" fmla="*/ 164306 h 314325"/>
                <a:gd name="connsiteX17" fmla="*/ 773906 w 981217"/>
                <a:gd name="connsiteY17" fmla="*/ 166688 h 314325"/>
                <a:gd name="connsiteX18" fmla="*/ 373856 w 981217"/>
                <a:gd name="connsiteY18" fmla="*/ 23336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217" h="314325">
                  <a:moveTo>
                    <a:pt x="373856" y="233363"/>
                  </a:moveTo>
                  <a:lnTo>
                    <a:pt x="54769" y="314325"/>
                  </a:lnTo>
                  <a:lnTo>
                    <a:pt x="0" y="154781"/>
                  </a:lnTo>
                  <a:lnTo>
                    <a:pt x="269081" y="100013"/>
                  </a:lnTo>
                  <a:lnTo>
                    <a:pt x="521494" y="45244"/>
                  </a:lnTo>
                  <a:lnTo>
                    <a:pt x="723900" y="0"/>
                  </a:lnTo>
                  <a:lnTo>
                    <a:pt x="938212" y="2381"/>
                  </a:lnTo>
                  <a:lnTo>
                    <a:pt x="952500" y="11906"/>
                  </a:lnTo>
                  <a:lnTo>
                    <a:pt x="966787" y="33338"/>
                  </a:lnTo>
                  <a:cubicBezTo>
                    <a:pt x="976563" y="62666"/>
                    <a:pt x="976312" y="51873"/>
                    <a:pt x="976312" y="64294"/>
                  </a:cubicBezTo>
                  <a:cubicBezTo>
                    <a:pt x="981217" y="91269"/>
                    <a:pt x="981075" y="81613"/>
                    <a:pt x="981075" y="92869"/>
                  </a:cubicBezTo>
                  <a:lnTo>
                    <a:pt x="978694" y="123825"/>
                  </a:lnTo>
                  <a:lnTo>
                    <a:pt x="966787" y="145256"/>
                  </a:lnTo>
                  <a:lnTo>
                    <a:pt x="945356" y="161925"/>
                  </a:lnTo>
                  <a:lnTo>
                    <a:pt x="909637" y="169069"/>
                  </a:lnTo>
                  <a:lnTo>
                    <a:pt x="876300" y="169069"/>
                  </a:lnTo>
                  <a:lnTo>
                    <a:pt x="819150" y="164306"/>
                  </a:lnTo>
                  <a:lnTo>
                    <a:pt x="773906" y="166688"/>
                  </a:lnTo>
                  <a:lnTo>
                    <a:pt x="373856" y="2333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1FB98250-2ED9-4738-A0DA-5BDEF42011D4}"/>
                </a:ext>
              </a:extLst>
            </p:cNvPr>
            <p:cNvSpPr/>
            <p:nvPr/>
          </p:nvSpPr>
          <p:spPr>
            <a:xfrm>
              <a:off x="4714875" y="1819275"/>
              <a:ext cx="2279650" cy="1722438"/>
            </a:xfrm>
            <a:custGeom>
              <a:avLst/>
              <a:gdLst>
                <a:gd name="connsiteX0" fmla="*/ 559594 w 2278954"/>
                <a:gd name="connsiteY0" fmla="*/ 361950 h 1721644"/>
                <a:gd name="connsiteX1" fmla="*/ 76200 w 2278954"/>
                <a:gd name="connsiteY1" fmla="*/ 440531 h 1721644"/>
                <a:gd name="connsiteX2" fmla="*/ 0 w 2278954"/>
                <a:gd name="connsiteY2" fmla="*/ 273844 h 1721644"/>
                <a:gd name="connsiteX3" fmla="*/ 166688 w 2278954"/>
                <a:gd name="connsiteY3" fmla="*/ 247650 h 1721644"/>
                <a:gd name="connsiteX4" fmla="*/ 602456 w 2278954"/>
                <a:gd name="connsiteY4" fmla="*/ 188119 h 1721644"/>
                <a:gd name="connsiteX5" fmla="*/ 1085850 w 2278954"/>
                <a:gd name="connsiteY5" fmla="*/ 126206 h 1721644"/>
                <a:gd name="connsiteX6" fmla="*/ 1583531 w 2278954"/>
                <a:gd name="connsiteY6" fmla="*/ 61913 h 1721644"/>
                <a:gd name="connsiteX7" fmla="*/ 1716881 w 2278954"/>
                <a:gd name="connsiteY7" fmla="*/ 42863 h 1721644"/>
                <a:gd name="connsiteX8" fmla="*/ 1766888 w 2278954"/>
                <a:gd name="connsiteY8" fmla="*/ 33338 h 1721644"/>
                <a:gd name="connsiteX9" fmla="*/ 1866900 w 2278954"/>
                <a:gd name="connsiteY9" fmla="*/ 4763 h 1721644"/>
                <a:gd name="connsiteX10" fmla="*/ 1885950 w 2278954"/>
                <a:gd name="connsiteY10" fmla="*/ 0 h 1721644"/>
                <a:gd name="connsiteX11" fmla="*/ 1957388 w 2278954"/>
                <a:gd name="connsiteY11" fmla="*/ 38100 h 1721644"/>
                <a:gd name="connsiteX12" fmla="*/ 2071688 w 2278954"/>
                <a:gd name="connsiteY12" fmla="*/ 111919 h 1721644"/>
                <a:gd name="connsiteX13" fmla="*/ 2171700 w 2278954"/>
                <a:gd name="connsiteY13" fmla="*/ 178594 h 1721644"/>
                <a:gd name="connsiteX14" fmla="*/ 2221706 w 2278954"/>
                <a:gd name="connsiteY14" fmla="*/ 216694 h 1721644"/>
                <a:gd name="connsiteX15" fmla="*/ 2245519 w 2278954"/>
                <a:gd name="connsiteY15" fmla="*/ 242888 h 1721644"/>
                <a:gd name="connsiteX16" fmla="*/ 2266950 w 2278954"/>
                <a:gd name="connsiteY16" fmla="*/ 266700 h 1721644"/>
                <a:gd name="connsiteX17" fmla="*/ 2276475 w 2278954"/>
                <a:gd name="connsiteY17" fmla="*/ 288131 h 1721644"/>
                <a:gd name="connsiteX18" fmla="*/ 2278856 w 2278954"/>
                <a:gd name="connsiteY18" fmla="*/ 309563 h 1721644"/>
                <a:gd name="connsiteX19" fmla="*/ 2276475 w 2278954"/>
                <a:gd name="connsiteY19" fmla="*/ 328613 h 1721644"/>
                <a:gd name="connsiteX20" fmla="*/ 2257425 w 2278954"/>
                <a:gd name="connsiteY20" fmla="*/ 359569 h 1721644"/>
                <a:gd name="connsiteX21" fmla="*/ 2178844 w 2278954"/>
                <a:gd name="connsiteY21" fmla="*/ 442913 h 1721644"/>
                <a:gd name="connsiteX22" fmla="*/ 2169319 w 2278954"/>
                <a:gd name="connsiteY22" fmla="*/ 459581 h 1721644"/>
                <a:gd name="connsiteX23" fmla="*/ 2105025 w 2278954"/>
                <a:gd name="connsiteY23" fmla="*/ 773906 h 1721644"/>
                <a:gd name="connsiteX24" fmla="*/ 2050256 w 2278954"/>
                <a:gd name="connsiteY24" fmla="*/ 1047750 h 1721644"/>
                <a:gd name="connsiteX25" fmla="*/ 2002631 w 2278954"/>
                <a:gd name="connsiteY25" fmla="*/ 1312069 h 1721644"/>
                <a:gd name="connsiteX26" fmla="*/ 1974056 w 2278954"/>
                <a:gd name="connsiteY26" fmla="*/ 1464469 h 1721644"/>
                <a:gd name="connsiteX27" fmla="*/ 1950244 w 2278954"/>
                <a:gd name="connsiteY27" fmla="*/ 1595438 h 1721644"/>
                <a:gd name="connsiteX28" fmla="*/ 1931194 w 2278954"/>
                <a:gd name="connsiteY28" fmla="*/ 1638300 h 1721644"/>
                <a:gd name="connsiteX29" fmla="*/ 1907381 w 2278954"/>
                <a:gd name="connsiteY29" fmla="*/ 1693069 h 1721644"/>
                <a:gd name="connsiteX30" fmla="*/ 1888331 w 2278954"/>
                <a:gd name="connsiteY30" fmla="*/ 1712119 h 1721644"/>
                <a:gd name="connsiteX31" fmla="*/ 1859756 w 2278954"/>
                <a:gd name="connsiteY31" fmla="*/ 1719263 h 1721644"/>
                <a:gd name="connsiteX32" fmla="*/ 1828800 w 2278954"/>
                <a:gd name="connsiteY32" fmla="*/ 1721644 h 1721644"/>
                <a:gd name="connsiteX33" fmla="*/ 1788319 w 2278954"/>
                <a:gd name="connsiteY33" fmla="*/ 1716881 h 1721644"/>
                <a:gd name="connsiteX34" fmla="*/ 1754981 w 2278954"/>
                <a:gd name="connsiteY34" fmla="*/ 1707356 h 1721644"/>
                <a:gd name="connsiteX35" fmla="*/ 1735931 w 2278954"/>
                <a:gd name="connsiteY35" fmla="*/ 1693069 h 1721644"/>
                <a:gd name="connsiteX36" fmla="*/ 1719263 w 2278954"/>
                <a:gd name="connsiteY36" fmla="*/ 1671638 h 1721644"/>
                <a:gd name="connsiteX37" fmla="*/ 1709738 w 2278954"/>
                <a:gd name="connsiteY37" fmla="*/ 1652588 h 1721644"/>
                <a:gd name="connsiteX38" fmla="*/ 1702594 w 2278954"/>
                <a:gd name="connsiteY38" fmla="*/ 1595438 h 1721644"/>
                <a:gd name="connsiteX39" fmla="*/ 1728788 w 2278954"/>
                <a:gd name="connsiteY39" fmla="*/ 1402556 h 1721644"/>
                <a:gd name="connsiteX40" fmla="*/ 1785938 w 2278954"/>
                <a:gd name="connsiteY40" fmla="*/ 938213 h 1721644"/>
                <a:gd name="connsiteX41" fmla="*/ 1812131 w 2278954"/>
                <a:gd name="connsiteY41" fmla="*/ 754856 h 1721644"/>
                <a:gd name="connsiteX42" fmla="*/ 1838325 w 2278954"/>
                <a:gd name="connsiteY42" fmla="*/ 509588 h 1721644"/>
                <a:gd name="connsiteX43" fmla="*/ 1852613 w 2278954"/>
                <a:gd name="connsiteY43" fmla="*/ 364331 h 1721644"/>
                <a:gd name="connsiteX44" fmla="*/ 1854994 w 2278954"/>
                <a:gd name="connsiteY44" fmla="*/ 302419 h 1721644"/>
                <a:gd name="connsiteX45" fmla="*/ 1852613 w 2278954"/>
                <a:gd name="connsiteY45" fmla="*/ 276225 h 1721644"/>
                <a:gd name="connsiteX46" fmla="*/ 1845469 w 2278954"/>
                <a:gd name="connsiteY46" fmla="*/ 250031 h 1721644"/>
                <a:gd name="connsiteX47" fmla="*/ 1833563 w 2278954"/>
                <a:gd name="connsiteY47" fmla="*/ 233363 h 1721644"/>
                <a:gd name="connsiteX48" fmla="*/ 1816894 w 2278954"/>
                <a:gd name="connsiteY48" fmla="*/ 221456 h 1721644"/>
                <a:gd name="connsiteX49" fmla="*/ 1793081 w 2278954"/>
                <a:gd name="connsiteY49" fmla="*/ 207169 h 1721644"/>
                <a:gd name="connsiteX50" fmla="*/ 1769269 w 2278954"/>
                <a:gd name="connsiteY50" fmla="*/ 200025 h 1721644"/>
                <a:gd name="connsiteX51" fmla="*/ 1745456 w 2278954"/>
                <a:gd name="connsiteY51" fmla="*/ 200025 h 1721644"/>
                <a:gd name="connsiteX52" fmla="*/ 1359694 w 2278954"/>
                <a:gd name="connsiteY52" fmla="*/ 261938 h 1721644"/>
                <a:gd name="connsiteX53" fmla="*/ 1064419 w 2278954"/>
                <a:gd name="connsiteY53" fmla="*/ 304800 h 1721644"/>
                <a:gd name="connsiteX54" fmla="*/ 792956 w 2278954"/>
                <a:gd name="connsiteY54" fmla="*/ 335756 h 1721644"/>
                <a:gd name="connsiteX55" fmla="*/ 559594 w 2278954"/>
                <a:gd name="connsiteY55" fmla="*/ 36195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8954" h="1721644">
                  <a:moveTo>
                    <a:pt x="559594" y="361950"/>
                  </a:moveTo>
                  <a:lnTo>
                    <a:pt x="76200" y="440531"/>
                  </a:lnTo>
                  <a:lnTo>
                    <a:pt x="0" y="273844"/>
                  </a:lnTo>
                  <a:lnTo>
                    <a:pt x="166688" y="247650"/>
                  </a:lnTo>
                  <a:lnTo>
                    <a:pt x="602456" y="188119"/>
                  </a:lnTo>
                  <a:lnTo>
                    <a:pt x="1085850" y="126206"/>
                  </a:lnTo>
                  <a:lnTo>
                    <a:pt x="1583531" y="61913"/>
                  </a:lnTo>
                  <a:lnTo>
                    <a:pt x="1716881" y="42863"/>
                  </a:lnTo>
                  <a:lnTo>
                    <a:pt x="1766888" y="33338"/>
                  </a:lnTo>
                  <a:lnTo>
                    <a:pt x="1866900" y="4763"/>
                  </a:lnTo>
                  <a:lnTo>
                    <a:pt x="1885950" y="0"/>
                  </a:lnTo>
                  <a:lnTo>
                    <a:pt x="1957388" y="38100"/>
                  </a:lnTo>
                  <a:lnTo>
                    <a:pt x="2071688" y="111919"/>
                  </a:lnTo>
                  <a:lnTo>
                    <a:pt x="2171700" y="178594"/>
                  </a:lnTo>
                  <a:lnTo>
                    <a:pt x="2221706" y="216694"/>
                  </a:lnTo>
                  <a:lnTo>
                    <a:pt x="2245519" y="242888"/>
                  </a:lnTo>
                  <a:lnTo>
                    <a:pt x="2266950" y="266700"/>
                  </a:lnTo>
                  <a:lnTo>
                    <a:pt x="2276475" y="288131"/>
                  </a:lnTo>
                  <a:cubicBezTo>
                    <a:pt x="2278954" y="307969"/>
                    <a:pt x="2278856" y="300782"/>
                    <a:pt x="2278856" y="309563"/>
                  </a:cubicBezTo>
                  <a:lnTo>
                    <a:pt x="2276475" y="328613"/>
                  </a:lnTo>
                  <a:lnTo>
                    <a:pt x="2257425" y="359569"/>
                  </a:lnTo>
                  <a:lnTo>
                    <a:pt x="2178844" y="442913"/>
                  </a:lnTo>
                  <a:lnTo>
                    <a:pt x="2169319" y="459581"/>
                  </a:lnTo>
                  <a:lnTo>
                    <a:pt x="2105025" y="773906"/>
                  </a:lnTo>
                  <a:lnTo>
                    <a:pt x="2050256" y="1047750"/>
                  </a:lnTo>
                  <a:lnTo>
                    <a:pt x="2002631" y="1312069"/>
                  </a:lnTo>
                  <a:lnTo>
                    <a:pt x="1974056" y="1464469"/>
                  </a:lnTo>
                  <a:lnTo>
                    <a:pt x="1950244" y="1595438"/>
                  </a:lnTo>
                  <a:lnTo>
                    <a:pt x="1931194" y="1638300"/>
                  </a:lnTo>
                  <a:lnTo>
                    <a:pt x="1907381" y="1693069"/>
                  </a:lnTo>
                  <a:lnTo>
                    <a:pt x="1888331" y="1712119"/>
                  </a:lnTo>
                  <a:lnTo>
                    <a:pt x="1859756" y="1719263"/>
                  </a:lnTo>
                  <a:lnTo>
                    <a:pt x="1828800" y="1721644"/>
                  </a:lnTo>
                  <a:lnTo>
                    <a:pt x="1788319" y="1716881"/>
                  </a:lnTo>
                  <a:lnTo>
                    <a:pt x="1754981" y="1707356"/>
                  </a:lnTo>
                  <a:lnTo>
                    <a:pt x="1735931" y="1693069"/>
                  </a:lnTo>
                  <a:lnTo>
                    <a:pt x="1719263" y="1671638"/>
                  </a:lnTo>
                  <a:lnTo>
                    <a:pt x="1709738" y="1652588"/>
                  </a:lnTo>
                  <a:lnTo>
                    <a:pt x="1702594" y="1595438"/>
                  </a:lnTo>
                  <a:lnTo>
                    <a:pt x="1728788" y="1402556"/>
                  </a:lnTo>
                  <a:lnTo>
                    <a:pt x="1785938" y="938213"/>
                  </a:lnTo>
                  <a:lnTo>
                    <a:pt x="1812131" y="754856"/>
                  </a:lnTo>
                  <a:lnTo>
                    <a:pt x="1838325" y="509588"/>
                  </a:lnTo>
                  <a:lnTo>
                    <a:pt x="1852613" y="364331"/>
                  </a:lnTo>
                  <a:cubicBezTo>
                    <a:pt x="1853407" y="343694"/>
                    <a:pt x="1854200" y="323056"/>
                    <a:pt x="1854994" y="302419"/>
                  </a:cubicBezTo>
                  <a:lnTo>
                    <a:pt x="1852613" y="276225"/>
                  </a:lnTo>
                  <a:lnTo>
                    <a:pt x="1845469" y="250031"/>
                  </a:lnTo>
                  <a:lnTo>
                    <a:pt x="1833563" y="233363"/>
                  </a:lnTo>
                  <a:lnTo>
                    <a:pt x="1816894" y="221456"/>
                  </a:lnTo>
                  <a:lnTo>
                    <a:pt x="1793081" y="207169"/>
                  </a:lnTo>
                  <a:lnTo>
                    <a:pt x="1769269" y="200025"/>
                  </a:lnTo>
                  <a:lnTo>
                    <a:pt x="1745456" y="200025"/>
                  </a:lnTo>
                  <a:lnTo>
                    <a:pt x="1359694" y="261938"/>
                  </a:lnTo>
                  <a:lnTo>
                    <a:pt x="1064419" y="304800"/>
                  </a:lnTo>
                  <a:lnTo>
                    <a:pt x="792956" y="335756"/>
                  </a:lnTo>
                  <a:lnTo>
                    <a:pt x="559594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A8D09210-7ADC-459B-BC8F-5A90EE435F4F}"/>
                </a:ext>
              </a:extLst>
            </p:cNvPr>
            <p:cNvSpPr/>
            <p:nvPr/>
          </p:nvSpPr>
          <p:spPr>
            <a:xfrm>
              <a:off x="4927600" y="2570163"/>
              <a:ext cx="1658938" cy="354012"/>
            </a:xfrm>
            <a:custGeom>
              <a:avLst/>
              <a:gdLst>
                <a:gd name="connsiteX0" fmla="*/ 352425 w 1659732"/>
                <a:gd name="connsiteY0" fmla="*/ 311944 h 354806"/>
                <a:gd name="connsiteX1" fmla="*/ 19050 w 1659732"/>
                <a:gd name="connsiteY1" fmla="*/ 354806 h 354806"/>
                <a:gd name="connsiteX2" fmla="*/ 0 w 1659732"/>
                <a:gd name="connsiteY2" fmla="*/ 171450 h 354806"/>
                <a:gd name="connsiteX3" fmla="*/ 280988 w 1659732"/>
                <a:gd name="connsiteY3" fmla="*/ 140494 h 354806"/>
                <a:gd name="connsiteX4" fmla="*/ 657225 w 1659732"/>
                <a:gd name="connsiteY4" fmla="*/ 100012 h 354806"/>
                <a:gd name="connsiteX5" fmla="*/ 919163 w 1659732"/>
                <a:gd name="connsiteY5" fmla="*/ 73819 h 354806"/>
                <a:gd name="connsiteX6" fmla="*/ 1290638 w 1659732"/>
                <a:gd name="connsiteY6" fmla="*/ 38100 h 354806"/>
                <a:gd name="connsiteX7" fmla="*/ 1659732 w 1659732"/>
                <a:gd name="connsiteY7" fmla="*/ 0 h 354806"/>
                <a:gd name="connsiteX8" fmla="*/ 1659732 w 1659732"/>
                <a:gd name="connsiteY8" fmla="*/ 183356 h 354806"/>
                <a:gd name="connsiteX9" fmla="*/ 900113 w 1659732"/>
                <a:gd name="connsiteY9" fmla="*/ 254794 h 354806"/>
                <a:gd name="connsiteX10" fmla="*/ 650082 w 1659732"/>
                <a:gd name="connsiteY10" fmla="*/ 278606 h 354806"/>
                <a:gd name="connsiteX11" fmla="*/ 352425 w 1659732"/>
                <a:gd name="connsiteY11" fmla="*/ 311944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9732" h="354806">
                  <a:moveTo>
                    <a:pt x="352425" y="311944"/>
                  </a:moveTo>
                  <a:lnTo>
                    <a:pt x="19050" y="354806"/>
                  </a:lnTo>
                  <a:lnTo>
                    <a:pt x="0" y="171450"/>
                  </a:lnTo>
                  <a:lnTo>
                    <a:pt x="280988" y="140494"/>
                  </a:lnTo>
                  <a:lnTo>
                    <a:pt x="657225" y="100012"/>
                  </a:lnTo>
                  <a:lnTo>
                    <a:pt x="919163" y="73819"/>
                  </a:lnTo>
                  <a:lnTo>
                    <a:pt x="1290638" y="38100"/>
                  </a:lnTo>
                  <a:lnTo>
                    <a:pt x="1659732" y="0"/>
                  </a:lnTo>
                  <a:lnTo>
                    <a:pt x="1659732" y="183356"/>
                  </a:lnTo>
                  <a:lnTo>
                    <a:pt x="900113" y="254794"/>
                  </a:lnTo>
                  <a:lnTo>
                    <a:pt x="650082" y="278606"/>
                  </a:lnTo>
                  <a:lnTo>
                    <a:pt x="352425" y="311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764FF3CC-55B1-4614-BAC3-C7F5B7B1E6F6}"/>
                </a:ext>
              </a:extLst>
            </p:cNvPr>
            <p:cNvSpPr/>
            <p:nvPr/>
          </p:nvSpPr>
          <p:spPr>
            <a:xfrm>
              <a:off x="5013325" y="3219450"/>
              <a:ext cx="1468438" cy="325438"/>
            </a:xfrm>
            <a:custGeom>
              <a:avLst/>
              <a:gdLst>
                <a:gd name="connsiteX0" fmla="*/ 395288 w 1469232"/>
                <a:gd name="connsiteY0" fmla="*/ 276225 h 326231"/>
                <a:gd name="connsiteX1" fmla="*/ 7144 w 1469232"/>
                <a:gd name="connsiteY1" fmla="*/ 326231 h 326231"/>
                <a:gd name="connsiteX2" fmla="*/ 0 w 1469232"/>
                <a:gd name="connsiteY2" fmla="*/ 190500 h 326231"/>
                <a:gd name="connsiteX3" fmla="*/ 311944 w 1469232"/>
                <a:gd name="connsiteY3" fmla="*/ 138113 h 326231"/>
                <a:gd name="connsiteX4" fmla="*/ 578644 w 1469232"/>
                <a:gd name="connsiteY4" fmla="*/ 92869 h 326231"/>
                <a:gd name="connsiteX5" fmla="*/ 828675 w 1469232"/>
                <a:gd name="connsiteY5" fmla="*/ 69056 h 326231"/>
                <a:gd name="connsiteX6" fmla="*/ 1140619 w 1469232"/>
                <a:gd name="connsiteY6" fmla="*/ 35719 h 326231"/>
                <a:gd name="connsiteX7" fmla="*/ 1469232 w 1469232"/>
                <a:gd name="connsiteY7" fmla="*/ 0 h 326231"/>
                <a:gd name="connsiteX8" fmla="*/ 1466850 w 1469232"/>
                <a:gd name="connsiteY8" fmla="*/ 188119 h 326231"/>
                <a:gd name="connsiteX9" fmla="*/ 1281113 w 1469232"/>
                <a:gd name="connsiteY9" fmla="*/ 192881 h 326231"/>
                <a:gd name="connsiteX10" fmla="*/ 826294 w 1469232"/>
                <a:gd name="connsiteY10" fmla="*/ 228600 h 326231"/>
                <a:gd name="connsiteX11" fmla="*/ 395288 w 1469232"/>
                <a:gd name="connsiteY11" fmla="*/ 2762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9232" h="326231">
                  <a:moveTo>
                    <a:pt x="395288" y="276225"/>
                  </a:moveTo>
                  <a:lnTo>
                    <a:pt x="7144" y="326231"/>
                  </a:lnTo>
                  <a:lnTo>
                    <a:pt x="0" y="190500"/>
                  </a:lnTo>
                  <a:lnTo>
                    <a:pt x="311944" y="138113"/>
                  </a:lnTo>
                  <a:lnTo>
                    <a:pt x="578644" y="92869"/>
                  </a:lnTo>
                  <a:lnTo>
                    <a:pt x="828675" y="69056"/>
                  </a:lnTo>
                  <a:lnTo>
                    <a:pt x="1140619" y="35719"/>
                  </a:lnTo>
                  <a:lnTo>
                    <a:pt x="1469232" y="0"/>
                  </a:lnTo>
                  <a:lnTo>
                    <a:pt x="1466850" y="188119"/>
                  </a:lnTo>
                  <a:lnTo>
                    <a:pt x="1281113" y="192881"/>
                  </a:lnTo>
                  <a:lnTo>
                    <a:pt x="826294" y="228600"/>
                  </a:lnTo>
                  <a:lnTo>
                    <a:pt x="395288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0296EAC0-D8C3-42A0-B1B6-82CC6EB8684E}"/>
                </a:ext>
              </a:extLst>
            </p:cNvPr>
            <p:cNvSpPr/>
            <p:nvPr/>
          </p:nvSpPr>
          <p:spPr>
            <a:xfrm>
              <a:off x="4168775" y="3830638"/>
              <a:ext cx="3065463" cy="511175"/>
            </a:xfrm>
            <a:custGeom>
              <a:avLst/>
              <a:gdLst>
                <a:gd name="connsiteX0" fmla="*/ 1027135 w 3066372"/>
                <a:gd name="connsiteY0" fmla="*/ 405843 h 511062"/>
                <a:gd name="connsiteX1" fmla="*/ 821708 w 3066372"/>
                <a:gd name="connsiteY1" fmla="*/ 438411 h 511062"/>
                <a:gd name="connsiteX2" fmla="*/ 633817 w 3066372"/>
                <a:gd name="connsiteY2" fmla="*/ 478494 h 511062"/>
                <a:gd name="connsiteX3" fmla="*/ 513568 w 3066372"/>
                <a:gd name="connsiteY3" fmla="*/ 511062 h 511062"/>
                <a:gd name="connsiteX4" fmla="*/ 496031 w 3066372"/>
                <a:gd name="connsiteY4" fmla="*/ 511062 h 511062"/>
                <a:gd name="connsiteX5" fmla="*/ 410854 w 3066372"/>
                <a:gd name="connsiteY5" fmla="*/ 493525 h 511062"/>
                <a:gd name="connsiteX6" fmla="*/ 318161 w 3066372"/>
                <a:gd name="connsiteY6" fmla="*/ 465968 h 511062"/>
                <a:gd name="connsiteX7" fmla="*/ 255531 w 3066372"/>
                <a:gd name="connsiteY7" fmla="*/ 433400 h 511062"/>
                <a:gd name="connsiteX8" fmla="*/ 210438 w 3066372"/>
                <a:gd name="connsiteY8" fmla="*/ 408348 h 511062"/>
                <a:gd name="connsiteX9" fmla="*/ 152818 w 3066372"/>
                <a:gd name="connsiteY9" fmla="*/ 370770 h 511062"/>
                <a:gd name="connsiteX10" fmla="*/ 100209 w 3066372"/>
                <a:gd name="connsiteY10" fmla="*/ 328182 h 511062"/>
                <a:gd name="connsiteX11" fmla="*/ 37578 w 3066372"/>
                <a:gd name="connsiteY11" fmla="*/ 273067 h 511062"/>
                <a:gd name="connsiteX12" fmla="*/ 12526 w 3066372"/>
                <a:gd name="connsiteY12" fmla="*/ 250520 h 511062"/>
                <a:gd name="connsiteX13" fmla="*/ 0 w 3066372"/>
                <a:gd name="connsiteY13" fmla="*/ 220458 h 511062"/>
                <a:gd name="connsiteX14" fmla="*/ 0 w 3066372"/>
                <a:gd name="connsiteY14" fmla="*/ 205426 h 511062"/>
                <a:gd name="connsiteX15" fmla="*/ 5011 w 3066372"/>
                <a:gd name="connsiteY15" fmla="*/ 190395 h 511062"/>
                <a:gd name="connsiteX16" fmla="*/ 20042 w 3066372"/>
                <a:gd name="connsiteY16" fmla="*/ 185385 h 511062"/>
                <a:gd name="connsiteX17" fmla="*/ 37578 w 3066372"/>
                <a:gd name="connsiteY17" fmla="*/ 185385 h 511062"/>
                <a:gd name="connsiteX18" fmla="*/ 67641 w 3066372"/>
                <a:gd name="connsiteY18" fmla="*/ 200416 h 511062"/>
                <a:gd name="connsiteX19" fmla="*/ 105219 w 3066372"/>
                <a:gd name="connsiteY19" fmla="*/ 220458 h 511062"/>
                <a:gd name="connsiteX20" fmla="*/ 150313 w 3066372"/>
                <a:gd name="connsiteY20" fmla="*/ 240499 h 511062"/>
                <a:gd name="connsiteX21" fmla="*/ 192901 w 3066372"/>
                <a:gd name="connsiteY21" fmla="*/ 255531 h 511062"/>
                <a:gd name="connsiteX22" fmla="*/ 235490 w 3066372"/>
                <a:gd name="connsiteY22" fmla="*/ 265551 h 511062"/>
                <a:gd name="connsiteX23" fmla="*/ 293109 w 3066372"/>
                <a:gd name="connsiteY23" fmla="*/ 278077 h 511062"/>
                <a:gd name="connsiteX24" fmla="*/ 340708 w 3066372"/>
                <a:gd name="connsiteY24" fmla="*/ 283088 h 511062"/>
                <a:gd name="connsiteX25" fmla="*/ 393318 w 3066372"/>
                <a:gd name="connsiteY25" fmla="*/ 288098 h 511062"/>
                <a:gd name="connsiteX26" fmla="*/ 445927 w 3066372"/>
                <a:gd name="connsiteY26" fmla="*/ 288098 h 511062"/>
                <a:gd name="connsiteX27" fmla="*/ 553651 w 3066372"/>
                <a:gd name="connsiteY27" fmla="*/ 275572 h 511062"/>
                <a:gd name="connsiteX28" fmla="*/ 724005 w 3066372"/>
                <a:gd name="connsiteY28" fmla="*/ 255531 h 511062"/>
                <a:gd name="connsiteX29" fmla="*/ 1032145 w 3066372"/>
                <a:gd name="connsiteY29" fmla="*/ 220458 h 511062"/>
                <a:gd name="connsiteX30" fmla="*/ 1440494 w 3066372"/>
                <a:gd name="connsiteY30" fmla="*/ 180374 h 511062"/>
                <a:gd name="connsiteX31" fmla="*/ 1670972 w 3066372"/>
                <a:gd name="connsiteY31" fmla="*/ 152817 h 511062"/>
                <a:gd name="connsiteX32" fmla="*/ 1866378 w 3066372"/>
                <a:gd name="connsiteY32" fmla="*/ 132776 h 511062"/>
                <a:gd name="connsiteX33" fmla="*/ 2172014 w 3066372"/>
                <a:gd name="connsiteY33" fmla="*/ 100208 h 511062"/>
                <a:gd name="connsiteX34" fmla="*/ 2347378 w 3066372"/>
                <a:gd name="connsiteY34" fmla="*/ 82671 h 511062"/>
                <a:gd name="connsiteX35" fmla="*/ 2407503 w 3066372"/>
                <a:gd name="connsiteY35" fmla="*/ 72651 h 511062"/>
                <a:gd name="connsiteX36" fmla="*/ 2465123 w 3066372"/>
                <a:gd name="connsiteY36" fmla="*/ 62630 h 511062"/>
                <a:gd name="connsiteX37" fmla="*/ 2512721 w 3066372"/>
                <a:gd name="connsiteY37" fmla="*/ 52609 h 511062"/>
                <a:gd name="connsiteX38" fmla="*/ 2580362 w 3066372"/>
                <a:gd name="connsiteY38" fmla="*/ 32567 h 511062"/>
                <a:gd name="connsiteX39" fmla="*/ 2648003 w 3066372"/>
                <a:gd name="connsiteY39" fmla="*/ 0 h 511062"/>
                <a:gd name="connsiteX40" fmla="*/ 2673055 w 3066372"/>
                <a:gd name="connsiteY40" fmla="*/ 5010 h 511062"/>
                <a:gd name="connsiteX41" fmla="*/ 2815851 w 3066372"/>
                <a:gd name="connsiteY41" fmla="*/ 42588 h 511062"/>
                <a:gd name="connsiteX42" fmla="*/ 3003742 w 3066372"/>
                <a:gd name="connsiteY42" fmla="*/ 110229 h 511062"/>
                <a:gd name="connsiteX43" fmla="*/ 3016268 w 3066372"/>
                <a:gd name="connsiteY43" fmla="*/ 120250 h 511062"/>
                <a:gd name="connsiteX44" fmla="*/ 3036309 w 3066372"/>
                <a:gd name="connsiteY44" fmla="*/ 145302 h 511062"/>
                <a:gd name="connsiteX45" fmla="*/ 3053846 w 3066372"/>
                <a:gd name="connsiteY45" fmla="*/ 177869 h 511062"/>
                <a:gd name="connsiteX46" fmla="*/ 3066372 w 3066372"/>
                <a:gd name="connsiteY46" fmla="*/ 217953 h 511062"/>
                <a:gd name="connsiteX47" fmla="*/ 3066372 w 3066372"/>
                <a:gd name="connsiteY47" fmla="*/ 240499 h 511062"/>
                <a:gd name="connsiteX48" fmla="*/ 3056351 w 3066372"/>
                <a:gd name="connsiteY48" fmla="*/ 263046 h 511062"/>
                <a:gd name="connsiteX49" fmla="*/ 3026289 w 3066372"/>
                <a:gd name="connsiteY49" fmla="*/ 280583 h 511062"/>
                <a:gd name="connsiteX50" fmla="*/ 2991216 w 3066372"/>
                <a:gd name="connsiteY50" fmla="*/ 288098 h 511062"/>
                <a:gd name="connsiteX51" fmla="*/ 2941112 w 3066372"/>
                <a:gd name="connsiteY51" fmla="*/ 288098 h 511062"/>
                <a:gd name="connsiteX52" fmla="*/ 2733180 w 3066372"/>
                <a:gd name="connsiteY52" fmla="*/ 275572 h 511062"/>
                <a:gd name="connsiteX53" fmla="*/ 2389966 w 3066372"/>
                <a:gd name="connsiteY53" fmla="*/ 268057 h 511062"/>
                <a:gd name="connsiteX54" fmla="*/ 2054269 w 3066372"/>
                <a:gd name="connsiteY54" fmla="*/ 278077 h 511062"/>
                <a:gd name="connsiteX55" fmla="*/ 1696024 w 3066372"/>
                <a:gd name="connsiteY55" fmla="*/ 310645 h 511062"/>
                <a:gd name="connsiteX56" fmla="*/ 1027135 w 3066372"/>
                <a:gd name="connsiteY56" fmla="*/ 405843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66372" h="511062">
                  <a:moveTo>
                    <a:pt x="1027135" y="405843"/>
                  </a:moveTo>
                  <a:lnTo>
                    <a:pt x="821708" y="438411"/>
                  </a:lnTo>
                  <a:lnTo>
                    <a:pt x="633817" y="478494"/>
                  </a:lnTo>
                  <a:lnTo>
                    <a:pt x="513568" y="511062"/>
                  </a:lnTo>
                  <a:lnTo>
                    <a:pt x="496031" y="511062"/>
                  </a:lnTo>
                  <a:lnTo>
                    <a:pt x="410854" y="493525"/>
                  </a:lnTo>
                  <a:lnTo>
                    <a:pt x="318161" y="465968"/>
                  </a:lnTo>
                  <a:lnTo>
                    <a:pt x="255531" y="433400"/>
                  </a:lnTo>
                  <a:lnTo>
                    <a:pt x="210438" y="408348"/>
                  </a:lnTo>
                  <a:lnTo>
                    <a:pt x="152818" y="370770"/>
                  </a:lnTo>
                  <a:lnTo>
                    <a:pt x="100209" y="328182"/>
                  </a:lnTo>
                  <a:lnTo>
                    <a:pt x="37578" y="273067"/>
                  </a:lnTo>
                  <a:lnTo>
                    <a:pt x="12526" y="250520"/>
                  </a:lnTo>
                  <a:lnTo>
                    <a:pt x="0" y="220458"/>
                  </a:lnTo>
                  <a:lnTo>
                    <a:pt x="0" y="205426"/>
                  </a:lnTo>
                  <a:lnTo>
                    <a:pt x="5011" y="190395"/>
                  </a:lnTo>
                  <a:lnTo>
                    <a:pt x="20042" y="185385"/>
                  </a:lnTo>
                  <a:lnTo>
                    <a:pt x="37578" y="185385"/>
                  </a:lnTo>
                  <a:lnTo>
                    <a:pt x="67641" y="200416"/>
                  </a:lnTo>
                  <a:lnTo>
                    <a:pt x="105219" y="220458"/>
                  </a:lnTo>
                  <a:lnTo>
                    <a:pt x="150313" y="240499"/>
                  </a:lnTo>
                  <a:lnTo>
                    <a:pt x="192901" y="255531"/>
                  </a:lnTo>
                  <a:lnTo>
                    <a:pt x="235490" y="265551"/>
                  </a:lnTo>
                  <a:lnTo>
                    <a:pt x="293109" y="278077"/>
                  </a:lnTo>
                  <a:cubicBezTo>
                    <a:pt x="339033" y="283180"/>
                    <a:pt x="323079" y="283088"/>
                    <a:pt x="340708" y="283088"/>
                  </a:cubicBezTo>
                  <a:cubicBezTo>
                    <a:pt x="391643" y="288181"/>
                    <a:pt x="374027" y="288098"/>
                    <a:pt x="393318" y="288098"/>
                  </a:cubicBezTo>
                  <a:lnTo>
                    <a:pt x="445927" y="288098"/>
                  </a:lnTo>
                  <a:lnTo>
                    <a:pt x="553651" y="275572"/>
                  </a:lnTo>
                  <a:lnTo>
                    <a:pt x="724005" y="255531"/>
                  </a:lnTo>
                  <a:lnTo>
                    <a:pt x="1032145" y="220458"/>
                  </a:lnTo>
                  <a:lnTo>
                    <a:pt x="1440494" y="180374"/>
                  </a:lnTo>
                  <a:lnTo>
                    <a:pt x="1670972" y="152817"/>
                  </a:lnTo>
                  <a:lnTo>
                    <a:pt x="1866378" y="132776"/>
                  </a:lnTo>
                  <a:lnTo>
                    <a:pt x="2172014" y="100208"/>
                  </a:lnTo>
                  <a:lnTo>
                    <a:pt x="2347378" y="82671"/>
                  </a:lnTo>
                  <a:lnTo>
                    <a:pt x="2407503" y="72651"/>
                  </a:lnTo>
                  <a:lnTo>
                    <a:pt x="2465123" y="62630"/>
                  </a:lnTo>
                  <a:lnTo>
                    <a:pt x="2512721" y="52609"/>
                  </a:lnTo>
                  <a:lnTo>
                    <a:pt x="2580362" y="32567"/>
                  </a:lnTo>
                  <a:lnTo>
                    <a:pt x="2648003" y="0"/>
                  </a:lnTo>
                  <a:lnTo>
                    <a:pt x="2673055" y="5010"/>
                  </a:lnTo>
                  <a:lnTo>
                    <a:pt x="2815851" y="42588"/>
                  </a:lnTo>
                  <a:lnTo>
                    <a:pt x="3003742" y="110229"/>
                  </a:lnTo>
                  <a:lnTo>
                    <a:pt x="3016268" y="120250"/>
                  </a:lnTo>
                  <a:lnTo>
                    <a:pt x="3036309" y="145302"/>
                  </a:lnTo>
                  <a:lnTo>
                    <a:pt x="3053846" y="177869"/>
                  </a:lnTo>
                  <a:lnTo>
                    <a:pt x="3066372" y="217953"/>
                  </a:lnTo>
                  <a:lnTo>
                    <a:pt x="3066372" y="240499"/>
                  </a:lnTo>
                  <a:lnTo>
                    <a:pt x="3056351" y="263046"/>
                  </a:lnTo>
                  <a:lnTo>
                    <a:pt x="3026289" y="280583"/>
                  </a:lnTo>
                  <a:lnTo>
                    <a:pt x="2991216" y="288098"/>
                  </a:lnTo>
                  <a:lnTo>
                    <a:pt x="2941112" y="288098"/>
                  </a:lnTo>
                  <a:lnTo>
                    <a:pt x="2733180" y="275572"/>
                  </a:lnTo>
                  <a:lnTo>
                    <a:pt x="2389966" y="268057"/>
                  </a:lnTo>
                  <a:lnTo>
                    <a:pt x="2054269" y="278077"/>
                  </a:lnTo>
                  <a:lnTo>
                    <a:pt x="1696024" y="310645"/>
                  </a:lnTo>
                  <a:lnTo>
                    <a:pt x="1027135" y="4058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27C99C54-07A0-44A6-977F-881B126965D8}"/>
                </a:ext>
              </a:extLst>
            </p:cNvPr>
            <p:cNvSpPr/>
            <p:nvPr/>
          </p:nvSpPr>
          <p:spPr>
            <a:xfrm rot="16200000">
              <a:off x="3675063" y="3894138"/>
              <a:ext cx="4017962" cy="360362"/>
            </a:xfrm>
            <a:custGeom>
              <a:avLst/>
              <a:gdLst>
                <a:gd name="connsiteX0" fmla="*/ 1386897 w 4017921"/>
                <a:gd name="connsiteY0" fmla="*/ 343325 h 360321"/>
                <a:gd name="connsiteX1" fmla="*/ 938195 w 4017921"/>
                <a:gd name="connsiteY1" fmla="*/ 333127 h 360321"/>
                <a:gd name="connsiteX2" fmla="*/ 645859 w 4017921"/>
                <a:gd name="connsiteY2" fmla="*/ 329728 h 360321"/>
                <a:gd name="connsiteX3" fmla="*/ 455500 w 4017921"/>
                <a:gd name="connsiteY3" fmla="*/ 336527 h 360321"/>
                <a:gd name="connsiteX4" fmla="*/ 329728 w 4017921"/>
                <a:gd name="connsiteY4" fmla="*/ 333127 h 360321"/>
                <a:gd name="connsiteX5" fmla="*/ 224351 w 4017921"/>
                <a:gd name="connsiteY5" fmla="*/ 326329 h 360321"/>
                <a:gd name="connsiteX6" fmla="*/ 135970 w 4017921"/>
                <a:gd name="connsiteY6" fmla="*/ 309333 h 360321"/>
                <a:gd name="connsiteX7" fmla="*/ 84982 w 4017921"/>
                <a:gd name="connsiteY7" fmla="*/ 292336 h 360321"/>
                <a:gd name="connsiteX8" fmla="*/ 54388 w 4017921"/>
                <a:gd name="connsiteY8" fmla="*/ 275340 h 360321"/>
                <a:gd name="connsiteX9" fmla="*/ 20396 w 4017921"/>
                <a:gd name="connsiteY9" fmla="*/ 248146 h 360321"/>
                <a:gd name="connsiteX10" fmla="*/ 6799 w 4017921"/>
                <a:gd name="connsiteY10" fmla="*/ 227750 h 360321"/>
                <a:gd name="connsiteX11" fmla="*/ 0 w 4017921"/>
                <a:gd name="connsiteY11" fmla="*/ 197157 h 360321"/>
                <a:gd name="connsiteX12" fmla="*/ 10198 w 4017921"/>
                <a:gd name="connsiteY12" fmla="*/ 166564 h 360321"/>
                <a:gd name="connsiteX13" fmla="*/ 37392 w 4017921"/>
                <a:gd name="connsiteY13" fmla="*/ 142769 h 360321"/>
                <a:gd name="connsiteX14" fmla="*/ 71384 w 4017921"/>
                <a:gd name="connsiteY14" fmla="*/ 122373 h 360321"/>
                <a:gd name="connsiteX15" fmla="*/ 132571 w 4017921"/>
                <a:gd name="connsiteY15" fmla="*/ 98579 h 360321"/>
                <a:gd name="connsiteX16" fmla="*/ 207355 w 4017921"/>
                <a:gd name="connsiteY16" fmla="*/ 78183 h 360321"/>
                <a:gd name="connsiteX17" fmla="*/ 258344 w 4017921"/>
                <a:gd name="connsiteY17" fmla="*/ 67985 h 360321"/>
                <a:gd name="connsiteX18" fmla="*/ 339926 w 4017921"/>
                <a:gd name="connsiteY18" fmla="*/ 54388 h 360321"/>
                <a:gd name="connsiteX19" fmla="*/ 472497 w 4017921"/>
                <a:gd name="connsiteY19" fmla="*/ 40791 h 360321"/>
                <a:gd name="connsiteX20" fmla="*/ 547280 w 4017921"/>
                <a:gd name="connsiteY20" fmla="*/ 67985 h 360321"/>
                <a:gd name="connsiteX21" fmla="*/ 618665 w 4017921"/>
                <a:gd name="connsiteY21" fmla="*/ 81582 h 360321"/>
                <a:gd name="connsiteX22" fmla="*/ 693448 w 4017921"/>
                <a:gd name="connsiteY22" fmla="*/ 95179 h 360321"/>
                <a:gd name="connsiteX23" fmla="*/ 747837 w 4017921"/>
                <a:gd name="connsiteY23" fmla="*/ 101978 h 360321"/>
                <a:gd name="connsiteX24" fmla="*/ 999382 w 4017921"/>
                <a:gd name="connsiteY24" fmla="*/ 108776 h 360321"/>
                <a:gd name="connsiteX25" fmla="*/ 1590852 w 4017921"/>
                <a:gd name="connsiteY25" fmla="*/ 108776 h 360321"/>
                <a:gd name="connsiteX26" fmla="*/ 1794808 w 4017921"/>
                <a:gd name="connsiteY26" fmla="*/ 105377 h 360321"/>
                <a:gd name="connsiteX27" fmla="*/ 2138132 w 4017921"/>
                <a:gd name="connsiteY27" fmla="*/ 112176 h 360321"/>
                <a:gd name="connsiteX28" fmla="*/ 2593633 w 4017921"/>
                <a:gd name="connsiteY28" fmla="*/ 112176 h 360321"/>
                <a:gd name="connsiteX29" fmla="*/ 2760196 w 4017921"/>
                <a:gd name="connsiteY29" fmla="*/ 88381 h 360321"/>
                <a:gd name="connsiteX30" fmla="*/ 3222495 w 4017921"/>
                <a:gd name="connsiteY30" fmla="*/ 84982 h 360321"/>
                <a:gd name="connsiteX31" fmla="*/ 3412854 w 4017921"/>
                <a:gd name="connsiteY31" fmla="*/ 84982 h 360321"/>
                <a:gd name="connsiteX32" fmla="*/ 3582816 w 4017921"/>
                <a:gd name="connsiteY32" fmla="*/ 84982 h 360321"/>
                <a:gd name="connsiteX33" fmla="*/ 3725585 w 4017921"/>
                <a:gd name="connsiteY33" fmla="*/ 81582 h 360321"/>
                <a:gd name="connsiteX34" fmla="*/ 3790171 w 4017921"/>
                <a:gd name="connsiteY34" fmla="*/ 74784 h 360321"/>
                <a:gd name="connsiteX35" fmla="*/ 3844559 w 4017921"/>
                <a:gd name="connsiteY35" fmla="*/ 61187 h 360321"/>
                <a:gd name="connsiteX36" fmla="*/ 3970332 w 4017921"/>
                <a:gd name="connsiteY36" fmla="*/ 0 h 360321"/>
                <a:gd name="connsiteX37" fmla="*/ 4017921 w 4017921"/>
                <a:gd name="connsiteY37" fmla="*/ 207355 h 360321"/>
                <a:gd name="connsiteX38" fmla="*/ 3926141 w 4017921"/>
                <a:gd name="connsiteY38" fmla="*/ 282138 h 360321"/>
                <a:gd name="connsiteX39" fmla="*/ 3868354 w 4017921"/>
                <a:gd name="connsiteY39" fmla="*/ 346724 h 360321"/>
                <a:gd name="connsiteX40" fmla="*/ 3847958 w 4017921"/>
                <a:gd name="connsiteY40" fmla="*/ 360321 h 360321"/>
                <a:gd name="connsiteX41" fmla="*/ 3810567 w 4017921"/>
                <a:gd name="connsiteY41" fmla="*/ 356922 h 360321"/>
                <a:gd name="connsiteX42" fmla="*/ 3756179 w 4017921"/>
                <a:gd name="connsiteY42" fmla="*/ 346724 h 360321"/>
                <a:gd name="connsiteX43" fmla="*/ 3722186 w 4017921"/>
                <a:gd name="connsiteY43" fmla="*/ 333127 h 360321"/>
                <a:gd name="connsiteX44" fmla="*/ 3436648 w 4017921"/>
                <a:gd name="connsiteY44" fmla="*/ 333127 h 360321"/>
                <a:gd name="connsiteX45" fmla="*/ 3256488 w 4017921"/>
                <a:gd name="connsiteY45" fmla="*/ 333127 h 360321"/>
                <a:gd name="connsiteX46" fmla="*/ 2783991 w 4017921"/>
                <a:gd name="connsiteY46" fmla="*/ 329728 h 360321"/>
                <a:gd name="connsiteX47" fmla="*/ 2637823 w 4017921"/>
                <a:gd name="connsiteY47" fmla="*/ 329728 h 360321"/>
                <a:gd name="connsiteX48" fmla="*/ 2076946 w 4017921"/>
                <a:gd name="connsiteY48" fmla="*/ 333127 h 360321"/>
                <a:gd name="connsiteX49" fmla="*/ 1764214 w 4017921"/>
                <a:gd name="connsiteY49" fmla="*/ 346724 h 360321"/>
                <a:gd name="connsiteX50" fmla="*/ 1386897 w 4017921"/>
                <a:gd name="connsiteY50" fmla="*/ 343325 h 3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7921" h="360321">
                  <a:moveTo>
                    <a:pt x="1386897" y="343325"/>
                  </a:moveTo>
                  <a:lnTo>
                    <a:pt x="938195" y="333127"/>
                  </a:lnTo>
                  <a:lnTo>
                    <a:pt x="645859" y="329728"/>
                  </a:lnTo>
                  <a:lnTo>
                    <a:pt x="455500" y="336527"/>
                  </a:lnTo>
                  <a:lnTo>
                    <a:pt x="329728" y="333127"/>
                  </a:lnTo>
                  <a:lnTo>
                    <a:pt x="224351" y="326329"/>
                  </a:lnTo>
                  <a:lnTo>
                    <a:pt x="135970" y="309333"/>
                  </a:lnTo>
                  <a:lnTo>
                    <a:pt x="84982" y="292336"/>
                  </a:lnTo>
                  <a:lnTo>
                    <a:pt x="54388" y="275340"/>
                  </a:lnTo>
                  <a:lnTo>
                    <a:pt x="20396" y="248146"/>
                  </a:lnTo>
                  <a:lnTo>
                    <a:pt x="6799" y="227750"/>
                  </a:lnTo>
                  <a:lnTo>
                    <a:pt x="0" y="197157"/>
                  </a:lnTo>
                  <a:lnTo>
                    <a:pt x="10198" y="166564"/>
                  </a:lnTo>
                  <a:lnTo>
                    <a:pt x="37392" y="142769"/>
                  </a:lnTo>
                  <a:lnTo>
                    <a:pt x="71384" y="122373"/>
                  </a:lnTo>
                  <a:lnTo>
                    <a:pt x="132571" y="98579"/>
                  </a:lnTo>
                  <a:lnTo>
                    <a:pt x="207355" y="78183"/>
                  </a:lnTo>
                  <a:lnTo>
                    <a:pt x="258344" y="67985"/>
                  </a:lnTo>
                  <a:lnTo>
                    <a:pt x="339926" y="54388"/>
                  </a:lnTo>
                  <a:lnTo>
                    <a:pt x="472497" y="40791"/>
                  </a:lnTo>
                  <a:lnTo>
                    <a:pt x="547280" y="67985"/>
                  </a:lnTo>
                  <a:lnTo>
                    <a:pt x="618665" y="81582"/>
                  </a:lnTo>
                  <a:lnTo>
                    <a:pt x="693448" y="95179"/>
                  </a:lnTo>
                  <a:lnTo>
                    <a:pt x="747837" y="101978"/>
                  </a:lnTo>
                  <a:lnTo>
                    <a:pt x="999382" y="108776"/>
                  </a:lnTo>
                  <a:lnTo>
                    <a:pt x="1590852" y="108776"/>
                  </a:lnTo>
                  <a:lnTo>
                    <a:pt x="1794808" y="105377"/>
                  </a:lnTo>
                  <a:lnTo>
                    <a:pt x="2138132" y="112176"/>
                  </a:lnTo>
                  <a:lnTo>
                    <a:pt x="2593633" y="112176"/>
                  </a:lnTo>
                  <a:lnTo>
                    <a:pt x="2760196" y="88381"/>
                  </a:lnTo>
                  <a:lnTo>
                    <a:pt x="3222495" y="84982"/>
                  </a:lnTo>
                  <a:lnTo>
                    <a:pt x="3412854" y="84982"/>
                  </a:lnTo>
                  <a:lnTo>
                    <a:pt x="3582816" y="84982"/>
                  </a:lnTo>
                  <a:lnTo>
                    <a:pt x="3725585" y="81582"/>
                  </a:lnTo>
                  <a:lnTo>
                    <a:pt x="3790171" y="74784"/>
                  </a:lnTo>
                  <a:lnTo>
                    <a:pt x="3844559" y="61187"/>
                  </a:lnTo>
                  <a:lnTo>
                    <a:pt x="3970332" y="0"/>
                  </a:lnTo>
                  <a:lnTo>
                    <a:pt x="4017921" y="207355"/>
                  </a:lnTo>
                  <a:lnTo>
                    <a:pt x="3926141" y="282138"/>
                  </a:lnTo>
                  <a:lnTo>
                    <a:pt x="3868354" y="346724"/>
                  </a:lnTo>
                  <a:lnTo>
                    <a:pt x="3847958" y="360321"/>
                  </a:lnTo>
                  <a:lnTo>
                    <a:pt x="3810567" y="356922"/>
                  </a:lnTo>
                  <a:lnTo>
                    <a:pt x="3756179" y="346724"/>
                  </a:lnTo>
                  <a:lnTo>
                    <a:pt x="3722186" y="333127"/>
                  </a:lnTo>
                  <a:lnTo>
                    <a:pt x="3436648" y="333127"/>
                  </a:lnTo>
                  <a:lnTo>
                    <a:pt x="3256488" y="333127"/>
                  </a:lnTo>
                  <a:lnTo>
                    <a:pt x="2783991" y="329728"/>
                  </a:lnTo>
                  <a:lnTo>
                    <a:pt x="2637823" y="329728"/>
                  </a:lnTo>
                  <a:lnTo>
                    <a:pt x="2076946" y="333127"/>
                  </a:lnTo>
                  <a:lnTo>
                    <a:pt x="1764214" y="346724"/>
                  </a:lnTo>
                  <a:lnTo>
                    <a:pt x="1386897" y="343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33293F39-C760-4165-B3B7-97AB85ADFB5D}"/>
                </a:ext>
              </a:extLst>
            </p:cNvPr>
            <p:cNvSpPr/>
            <p:nvPr/>
          </p:nvSpPr>
          <p:spPr>
            <a:xfrm>
              <a:off x="4095750" y="4113213"/>
              <a:ext cx="1617663" cy="1535112"/>
            </a:xfrm>
            <a:custGeom>
              <a:avLst/>
              <a:gdLst>
                <a:gd name="connsiteX0" fmla="*/ 709613 w 1616869"/>
                <a:gd name="connsiteY0" fmla="*/ 1040606 h 1535906"/>
                <a:gd name="connsiteX1" fmla="*/ 550069 w 1616869"/>
                <a:gd name="connsiteY1" fmla="*/ 1171575 h 1535906"/>
                <a:gd name="connsiteX2" fmla="*/ 361950 w 1616869"/>
                <a:gd name="connsiteY2" fmla="*/ 1312069 h 1535906"/>
                <a:gd name="connsiteX3" fmla="*/ 154781 w 1616869"/>
                <a:gd name="connsiteY3" fmla="*/ 1462087 h 1535906"/>
                <a:gd name="connsiteX4" fmla="*/ 54769 w 1616869"/>
                <a:gd name="connsiteY4" fmla="*/ 1528762 h 1535906"/>
                <a:gd name="connsiteX5" fmla="*/ 33338 w 1616869"/>
                <a:gd name="connsiteY5" fmla="*/ 1535906 h 1535906"/>
                <a:gd name="connsiteX6" fmla="*/ 9525 w 1616869"/>
                <a:gd name="connsiteY6" fmla="*/ 1533525 h 1535906"/>
                <a:gd name="connsiteX7" fmla="*/ 0 w 1616869"/>
                <a:gd name="connsiteY7" fmla="*/ 1524000 h 1535906"/>
                <a:gd name="connsiteX8" fmla="*/ 4763 w 1616869"/>
                <a:gd name="connsiteY8" fmla="*/ 1502569 h 1535906"/>
                <a:gd name="connsiteX9" fmla="*/ 16669 w 1616869"/>
                <a:gd name="connsiteY9" fmla="*/ 1476375 h 1535906"/>
                <a:gd name="connsiteX10" fmla="*/ 111919 w 1616869"/>
                <a:gd name="connsiteY10" fmla="*/ 1404937 h 1535906"/>
                <a:gd name="connsiteX11" fmla="*/ 226219 w 1616869"/>
                <a:gd name="connsiteY11" fmla="*/ 1309687 h 1535906"/>
                <a:gd name="connsiteX12" fmla="*/ 376238 w 1616869"/>
                <a:gd name="connsiteY12" fmla="*/ 1173956 h 1535906"/>
                <a:gd name="connsiteX13" fmla="*/ 497681 w 1616869"/>
                <a:gd name="connsiteY13" fmla="*/ 1057275 h 1535906"/>
                <a:gd name="connsiteX14" fmla="*/ 626269 w 1616869"/>
                <a:gd name="connsiteY14" fmla="*/ 923925 h 1535906"/>
                <a:gd name="connsiteX15" fmla="*/ 752475 w 1616869"/>
                <a:gd name="connsiteY15" fmla="*/ 788194 h 1535906"/>
                <a:gd name="connsiteX16" fmla="*/ 940594 w 1616869"/>
                <a:gd name="connsiteY16" fmla="*/ 583406 h 1535906"/>
                <a:gd name="connsiteX17" fmla="*/ 1081088 w 1616869"/>
                <a:gd name="connsiteY17" fmla="*/ 411956 h 1535906"/>
                <a:gd name="connsiteX18" fmla="*/ 1219200 w 1616869"/>
                <a:gd name="connsiteY18" fmla="*/ 226219 h 1535906"/>
                <a:gd name="connsiteX19" fmla="*/ 1373981 w 1616869"/>
                <a:gd name="connsiteY19" fmla="*/ 0 h 1535906"/>
                <a:gd name="connsiteX20" fmla="*/ 1616869 w 1616869"/>
                <a:gd name="connsiteY20" fmla="*/ 14287 h 1535906"/>
                <a:gd name="connsiteX21" fmla="*/ 1516856 w 1616869"/>
                <a:gd name="connsiteY21" fmla="*/ 185737 h 1535906"/>
                <a:gd name="connsiteX22" fmla="*/ 1402556 w 1616869"/>
                <a:gd name="connsiteY22" fmla="*/ 326231 h 1535906"/>
                <a:gd name="connsiteX23" fmla="*/ 1295400 w 1616869"/>
                <a:gd name="connsiteY23" fmla="*/ 459581 h 1535906"/>
                <a:gd name="connsiteX24" fmla="*/ 1152525 w 1616869"/>
                <a:gd name="connsiteY24" fmla="*/ 619125 h 1535906"/>
                <a:gd name="connsiteX25" fmla="*/ 1014413 w 1616869"/>
                <a:gd name="connsiteY25" fmla="*/ 762000 h 1535906"/>
                <a:gd name="connsiteX26" fmla="*/ 914400 w 1616869"/>
                <a:gd name="connsiteY26" fmla="*/ 864394 h 1535906"/>
                <a:gd name="connsiteX27" fmla="*/ 709613 w 1616869"/>
                <a:gd name="connsiteY27" fmla="*/ 1040606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16869" h="1535906">
                  <a:moveTo>
                    <a:pt x="709613" y="1040606"/>
                  </a:moveTo>
                  <a:cubicBezTo>
                    <a:pt x="656361" y="1084176"/>
                    <a:pt x="598721" y="1122923"/>
                    <a:pt x="550069" y="1171575"/>
                  </a:cubicBezTo>
                  <a:lnTo>
                    <a:pt x="361950" y="1312069"/>
                  </a:lnTo>
                  <a:lnTo>
                    <a:pt x="154781" y="1462087"/>
                  </a:lnTo>
                  <a:lnTo>
                    <a:pt x="54769" y="1528762"/>
                  </a:lnTo>
                  <a:lnTo>
                    <a:pt x="33338" y="1535906"/>
                  </a:lnTo>
                  <a:lnTo>
                    <a:pt x="9525" y="1533525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76375"/>
                  </a:lnTo>
                  <a:lnTo>
                    <a:pt x="111919" y="1404937"/>
                  </a:lnTo>
                  <a:lnTo>
                    <a:pt x="226219" y="1309687"/>
                  </a:lnTo>
                  <a:lnTo>
                    <a:pt x="376238" y="1173956"/>
                  </a:lnTo>
                  <a:lnTo>
                    <a:pt x="497681" y="1057275"/>
                  </a:lnTo>
                  <a:lnTo>
                    <a:pt x="626269" y="923925"/>
                  </a:lnTo>
                  <a:lnTo>
                    <a:pt x="752475" y="788194"/>
                  </a:lnTo>
                  <a:lnTo>
                    <a:pt x="940594" y="583406"/>
                  </a:lnTo>
                  <a:lnTo>
                    <a:pt x="1081088" y="411956"/>
                  </a:lnTo>
                  <a:lnTo>
                    <a:pt x="1219200" y="226219"/>
                  </a:lnTo>
                  <a:lnTo>
                    <a:pt x="1373981" y="0"/>
                  </a:lnTo>
                  <a:lnTo>
                    <a:pt x="1616869" y="14287"/>
                  </a:lnTo>
                  <a:lnTo>
                    <a:pt x="1516856" y="185737"/>
                  </a:lnTo>
                  <a:lnTo>
                    <a:pt x="1402556" y="326231"/>
                  </a:lnTo>
                  <a:lnTo>
                    <a:pt x="1295400" y="459581"/>
                  </a:lnTo>
                  <a:lnTo>
                    <a:pt x="1152525" y="619125"/>
                  </a:lnTo>
                  <a:lnTo>
                    <a:pt x="1014413" y="762000"/>
                  </a:lnTo>
                  <a:lnTo>
                    <a:pt x="914400" y="864394"/>
                  </a:lnTo>
                  <a:lnTo>
                    <a:pt x="709613" y="1040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4">
              <a:extLst>
                <a:ext uri="{FF2B5EF4-FFF2-40B4-BE49-F238E27FC236}">
                  <a16:creationId xmlns:a16="http://schemas.microsoft.com/office/drawing/2014/main" id="{5967A412-267F-42F1-9171-099B0358317B}"/>
                </a:ext>
              </a:extLst>
            </p:cNvPr>
            <p:cNvSpPr/>
            <p:nvPr/>
          </p:nvSpPr>
          <p:spPr>
            <a:xfrm>
              <a:off x="5780088" y="4049713"/>
              <a:ext cx="1801812" cy="1384300"/>
            </a:xfrm>
            <a:custGeom>
              <a:avLst/>
              <a:gdLst>
                <a:gd name="connsiteX0" fmla="*/ 497681 w 1802606"/>
                <a:gd name="connsiteY0" fmla="*/ 754857 h 1383507"/>
                <a:gd name="connsiteX1" fmla="*/ 271462 w 1802606"/>
                <a:gd name="connsiteY1" fmla="*/ 495300 h 1383507"/>
                <a:gd name="connsiteX2" fmla="*/ 0 w 1802606"/>
                <a:gd name="connsiteY2" fmla="*/ 192882 h 1383507"/>
                <a:gd name="connsiteX3" fmla="*/ 4762 w 1802606"/>
                <a:gd name="connsiteY3" fmla="*/ 0 h 1383507"/>
                <a:gd name="connsiteX4" fmla="*/ 147637 w 1802606"/>
                <a:gd name="connsiteY4" fmla="*/ 166688 h 1383507"/>
                <a:gd name="connsiteX5" fmla="*/ 290512 w 1802606"/>
                <a:gd name="connsiteY5" fmla="*/ 316707 h 1383507"/>
                <a:gd name="connsiteX6" fmla="*/ 416719 w 1802606"/>
                <a:gd name="connsiteY6" fmla="*/ 438150 h 1383507"/>
                <a:gd name="connsiteX7" fmla="*/ 540544 w 1802606"/>
                <a:gd name="connsiteY7" fmla="*/ 554832 h 1383507"/>
                <a:gd name="connsiteX8" fmla="*/ 683419 w 1802606"/>
                <a:gd name="connsiteY8" fmla="*/ 671513 h 1383507"/>
                <a:gd name="connsiteX9" fmla="*/ 864394 w 1802606"/>
                <a:gd name="connsiteY9" fmla="*/ 804863 h 1383507"/>
                <a:gd name="connsiteX10" fmla="*/ 1033462 w 1802606"/>
                <a:gd name="connsiteY10" fmla="*/ 921544 h 1383507"/>
                <a:gd name="connsiteX11" fmla="*/ 1193006 w 1802606"/>
                <a:gd name="connsiteY11" fmla="*/ 1014413 h 1383507"/>
                <a:gd name="connsiteX12" fmla="*/ 1345406 w 1802606"/>
                <a:gd name="connsiteY12" fmla="*/ 1102519 h 1383507"/>
                <a:gd name="connsiteX13" fmla="*/ 1495425 w 1802606"/>
                <a:gd name="connsiteY13" fmla="*/ 1176338 h 1383507"/>
                <a:gd name="connsiteX14" fmla="*/ 1678781 w 1802606"/>
                <a:gd name="connsiteY14" fmla="*/ 1254919 h 1383507"/>
                <a:gd name="connsiteX15" fmla="*/ 1776412 w 1802606"/>
                <a:gd name="connsiteY15" fmla="*/ 1293019 h 1383507"/>
                <a:gd name="connsiteX16" fmla="*/ 1788319 w 1802606"/>
                <a:gd name="connsiteY16" fmla="*/ 1304925 h 1383507"/>
                <a:gd name="connsiteX17" fmla="*/ 1800225 w 1802606"/>
                <a:gd name="connsiteY17" fmla="*/ 1326357 h 1383507"/>
                <a:gd name="connsiteX18" fmla="*/ 1802606 w 1802606"/>
                <a:gd name="connsiteY18" fmla="*/ 1347788 h 1383507"/>
                <a:gd name="connsiteX19" fmla="*/ 1790700 w 1802606"/>
                <a:gd name="connsiteY19" fmla="*/ 1362075 h 1383507"/>
                <a:gd name="connsiteX20" fmla="*/ 1707356 w 1802606"/>
                <a:gd name="connsiteY20" fmla="*/ 1366838 h 1383507"/>
                <a:gd name="connsiteX21" fmla="*/ 1409700 w 1802606"/>
                <a:gd name="connsiteY21" fmla="*/ 1376363 h 1383507"/>
                <a:gd name="connsiteX22" fmla="*/ 1207294 w 1802606"/>
                <a:gd name="connsiteY22" fmla="*/ 1383507 h 1383507"/>
                <a:gd name="connsiteX23" fmla="*/ 1131094 w 1802606"/>
                <a:gd name="connsiteY23" fmla="*/ 1381125 h 1383507"/>
                <a:gd name="connsiteX24" fmla="*/ 1100137 w 1802606"/>
                <a:gd name="connsiteY24" fmla="*/ 1373982 h 1383507"/>
                <a:gd name="connsiteX25" fmla="*/ 1059656 w 1802606"/>
                <a:gd name="connsiteY25" fmla="*/ 1352550 h 1383507"/>
                <a:gd name="connsiteX26" fmla="*/ 1012031 w 1802606"/>
                <a:gd name="connsiteY26" fmla="*/ 1323975 h 1383507"/>
                <a:gd name="connsiteX27" fmla="*/ 971550 w 1802606"/>
                <a:gd name="connsiteY27" fmla="*/ 1293019 h 1383507"/>
                <a:gd name="connsiteX28" fmla="*/ 926306 w 1802606"/>
                <a:gd name="connsiteY28" fmla="*/ 1250157 h 1383507"/>
                <a:gd name="connsiteX29" fmla="*/ 828675 w 1802606"/>
                <a:gd name="connsiteY29" fmla="*/ 1138238 h 1383507"/>
                <a:gd name="connsiteX30" fmla="*/ 726281 w 1802606"/>
                <a:gd name="connsiteY30" fmla="*/ 1021557 h 1383507"/>
                <a:gd name="connsiteX31" fmla="*/ 592931 w 1802606"/>
                <a:gd name="connsiteY31" fmla="*/ 864394 h 1383507"/>
                <a:gd name="connsiteX32" fmla="*/ 497681 w 1802606"/>
                <a:gd name="connsiteY32" fmla="*/ 754857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2606" h="1383507">
                  <a:moveTo>
                    <a:pt x="497681" y="754857"/>
                  </a:moveTo>
                  <a:lnTo>
                    <a:pt x="271462" y="495300"/>
                  </a:lnTo>
                  <a:lnTo>
                    <a:pt x="0" y="192882"/>
                  </a:lnTo>
                  <a:lnTo>
                    <a:pt x="4762" y="0"/>
                  </a:lnTo>
                  <a:lnTo>
                    <a:pt x="147637" y="166688"/>
                  </a:lnTo>
                  <a:lnTo>
                    <a:pt x="290512" y="316707"/>
                  </a:lnTo>
                  <a:lnTo>
                    <a:pt x="416719" y="438150"/>
                  </a:lnTo>
                  <a:lnTo>
                    <a:pt x="540544" y="554832"/>
                  </a:lnTo>
                  <a:lnTo>
                    <a:pt x="683419" y="671513"/>
                  </a:lnTo>
                  <a:lnTo>
                    <a:pt x="864394" y="804863"/>
                  </a:lnTo>
                  <a:lnTo>
                    <a:pt x="1033462" y="921544"/>
                  </a:lnTo>
                  <a:lnTo>
                    <a:pt x="1193006" y="1014413"/>
                  </a:lnTo>
                  <a:lnTo>
                    <a:pt x="1345406" y="1102519"/>
                  </a:lnTo>
                  <a:lnTo>
                    <a:pt x="1495425" y="1176338"/>
                  </a:lnTo>
                  <a:lnTo>
                    <a:pt x="1678781" y="1254919"/>
                  </a:lnTo>
                  <a:lnTo>
                    <a:pt x="1776412" y="1293019"/>
                  </a:lnTo>
                  <a:lnTo>
                    <a:pt x="1788319" y="1304925"/>
                  </a:lnTo>
                  <a:lnTo>
                    <a:pt x="1800225" y="1326357"/>
                  </a:lnTo>
                  <a:lnTo>
                    <a:pt x="1802606" y="1347788"/>
                  </a:lnTo>
                  <a:lnTo>
                    <a:pt x="1790700" y="1362075"/>
                  </a:lnTo>
                  <a:lnTo>
                    <a:pt x="1707356" y="1366838"/>
                  </a:lnTo>
                  <a:lnTo>
                    <a:pt x="1409700" y="1376363"/>
                  </a:lnTo>
                  <a:lnTo>
                    <a:pt x="1207294" y="1383507"/>
                  </a:lnTo>
                  <a:lnTo>
                    <a:pt x="1131094" y="1381125"/>
                  </a:lnTo>
                  <a:lnTo>
                    <a:pt x="1100137" y="1373982"/>
                  </a:lnTo>
                  <a:lnTo>
                    <a:pt x="1059656" y="1352550"/>
                  </a:lnTo>
                  <a:lnTo>
                    <a:pt x="1012031" y="1323975"/>
                  </a:lnTo>
                  <a:lnTo>
                    <a:pt x="971550" y="1293019"/>
                  </a:lnTo>
                  <a:lnTo>
                    <a:pt x="926306" y="1250157"/>
                  </a:lnTo>
                  <a:lnTo>
                    <a:pt x="828675" y="1138238"/>
                  </a:lnTo>
                  <a:lnTo>
                    <a:pt x="726281" y="1021557"/>
                  </a:lnTo>
                  <a:lnTo>
                    <a:pt x="592931" y="864394"/>
                  </a:lnTo>
                  <a:lnTo>
                    <a:pt x="497681" y="7548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434A10C6-EA9F-4473-A9B0-B3C0341F60E9}"/>
              </a:ext>
            </a:extLst>
          </p:cNvPr>
          <p:cNvGrpSpPr/>
          <p:nvPr/>
        </p:nvGrpSpPr>
        <p:grpSpPr>
          <a:xfrm>
            <a:off x="2343150" y="1639888"/>
            <a:ext cx="5086350" cy="4291012"/>
            <a:chOff x="2343150" y="1639888"/>
            <a:chExt cx="5086350" cy="429101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EBBFC1EF-6E53-4746-9650-3046BB6D259A}"/>
                </a:ext>
              </a:extLst>
            </p:cNvPr>
            <p:cNvSpPr/>
            <p:nvPr/>
          </p:nvSpPr>
          <p:spPr>
            <a:xfrm>
              <a:off x="2894013" y="1639888"/>
              <a:ext cx="996950" cy="450850"/>
            </a:xfrm>
            <a:custGeom>
              <a:avLst/>
              <a:gdLst>
                <a:gd name="connsiteX0" fmla="*/ 464344 w 997744"/>
                <a:gd name="connsiteY0" fmla="*/ 400050 h 450057"/>
                <a:gd name="connsiteX1" fmla="*/ 373856 w 997744"/>
                <a:gd name="connsiteY1" fmla="*/ 357188 h 450057"/>
                <a:gd name="connsiteX2" fmla="*/ 297656 w 997744"/>
                <a:gd name="connsiteY2" fmla="*/ 311944 h 450057"/>
                <a:gd name="connsiteX3" fmla="*/ 223837 w 997744"/>
                <a:gd name="connsiteY3" fmla="*/ 257175 h 450057"/>
                <a:gd name="connsiteX4" fmla="*/ 173831 w 997744"/>
                <a:gd name="connsiteY4" fmla="*/ 214313 h 450057"/>
                <a:gd name="connsiteX5" fmla="*/ 121444 w 997744"/>
                <a:gd name="connsiteY5" fmla="*/ 164307 h 450057"/>
                <a:gd name="connsiteX6" fmla="*/ 47625 w 997744"/>
                <a:gd name="connsiteY6" fmla="*/ 83344 h 450057"/>
                <a:gd name="connsiteX7" fmla="*/ 16669 w 997744"/>
                <a:gd name="connsiteY7" fmla="*/ 50007 h 450057"/>
                <a:gd name="connsiteX8" fmla="*/ 4762 w 997744"/>
                <a:gd name="connsiteY8" fmla="*/ 30957 h 450057"/>
                <a:gd name="connsiteX9" fmla="*/ 0 w 997744"/>
                <a:gd name="connsiteY9" fmla="*/ 19050 h 450057"/>
                <a:gd name="connsiteX10" fmla="*/ 2381 w 997744"/>
                <a:gd name="connsiteY10" fmla="*/ 4763 h 450057"/>
                <a:gd name="connsiteX11" fmla="*/ 14287 w 997744"/>
                <a:gd name="connsiteY11" fmla="*/ 0 h 450057"/>
                <a:gd name="connsiteX12" fmla="*/ 45244 w 997744"/>
                <a:gd name="connsiteY12" fmla="*/ 9525 h 450057"/>
                <a:gd name="connsiteX13" fmla="*/ 145256 w 997744"/>
                <a:gd name="connsiteY13" fmla="*/ 66675 h 450057"/>
                <a:gd name="connsiteX14" fmla="*/ 221456 w 997744"/>
                <a:gd name="connsiteY14" fmla="*/ 102394 h 450057"/>
                <a:gd name="connsiteX15" fmla="*/ 357187 w 997744"/>
                <a:gd name="connsiteY15" fmla="*/ 154782 h 450057"/>
                <a:gd name="connsiteX16" fmla="*/ 471487 w 997744"/>
                <a:gd name="connsiteY16" fmla="*/ 188119 h 450057"/>
                <a:gd name="connsiteX17" fmla="*/ 569119 w 997744"/>
                <a:gd name="connsiteY17" fmla="*/ 204788 h 450057"/>
                <a:gd name="connsiteX18" fmla="*/ 619125 w 997744"/>
                <a:gd name="connsiteY18" fmla="*/ 200025 h 450057"/>
                <a:gd name="connsiteX19" fmla="*/ 654844 w 997744"/>
                <a:gd name="connsiteY19" fmla="*/ 197644 h 450057"/>
                <a:gd name="connsiteX20" fmla="*/ 723900 w 997744"/>
                <a:gd name="connsiteY20" fmla="*/ 200025 h 450057"/>
                <a:gd name="connsiteX21" fmla="*/ 795337 w 997744"/>
                <a:gd name="connsiteY21" fmla="*/ 207169 h 450057"/>
                <a:gd name="connsiteX22" fmla="*/ 857250 w 997744"/>
                <a:gd name="connsiteY22" fmla="*/ 219075 h 450057"/>
                <a:gd name="connsiteX23" fmla="*/ 928687 w 997744"/>
                <a:gd name="connsiteY23" fmla="*/ 242888 h 450057"/>
                <a:gd name="connsiteX24" fmla="*/ 942975 w 997744"/>
                <a:gd name="connsiteY24" fmla="*/ 252413 h 450057"/>
                <a:gd name="connsiteX25" fmla="*/ 959644 w 997744"/>
                <a:gd name="connsiteY25" fmla="*/ 273844 h 450057"/>
                <a:gd name="connsiteX26" fmla="*/ 976312 w 997744"/>
                <a:gd name="connsiteY26" fmla="*/ 300038 h 450057"/>
                <a:gd name="connsiteX27" fmla="*/ 992981 w 997744"/>
                <a:gd name="connsiteY27" fmla="*/ 333375 h 450057"/>
                <a:gd name="connsiteX28" fmla="*/ 997744 w 997744"/>
                <a:gd name="connsiteY28" fmla="*/ 366713 h 450057"/>
                <a:gd name="connsiteX29" fmla="*/ 983456 w 997744"/>
                <a:gd name="connsiteY29" fmla="*/ 404813 h 450057"/>
                <a:gd name="connsiteX30" fmla="*/ 964406 w 997744"/>
                <a:gd name="connsiteY30" fmla="*/ 421482 h 450057"/>
                <a:gd name="connsiteX31" fmla="*/ 931069 w 997744"/>
                <a:gd name="connsiteY31" fmla="*/ 433388 h 450057"/>
                <a:gd name="connsiteX32" fmla="*/ 878681 w 997744"/>
                <a:gd name="connsiteY32" fmla="*/ 442913 h 450057"/>
                <a:gd name="connsiteX33" fmla="*/ 809625 w 997744"/>
                <a:gd name="connsiteY33" fmla="*/ 450057 h 450057"/>
                <a:gd name="connsiteX34" fmla="*/ 742950 w 997744"/>
                <a:gd name="connsiteY34" fmla="*/ 447675 h 450057"/>
                <a:gd name="connsiteX35" fmla="*/ 628650 w 997744"/>
                <a:gd name="connsiteY35" fmla="*/ 438150 h 450057"/>
                <a:gd name="connsiteX36" fmla="*/ 464344 w 997744"/>
                <a:gd name="connsiteY36" fmla="*/ 400050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7744" h="450057">
                  <a:moveTo>
                    <a:pt x="464344" y="400050"/>
                  </a:moveTo>
                  <a:lnTo>
                    <a:pt x="373856" y="357188"/>
                  </a:lnTo>
                  <a:lnTo>
                    <a:pt x="297656" y="311944"/>
                  </a:lnTo>
                  <a:lnTo>
                    <a:pt x="223837" y="257175"/>
                  </a:lnTo>
                  <a:lnTo>
                    <a:pt x="173831" y="214313"/>
                  </a:lnTo>
                  <a:lnTo>
                    <a:pt x="121444" y="164307"/>
                  </a:lnTo>
                  <a:lnTo>
                    <a:pt x="47625" y="83344"/>
                  </a:lnTo>
                  <a:lnTo>
                    <a:pt x="16669" y="50007"/>
                  </a:lnTo>
                  <a:lnTo>
                    <a:pt x="4762" y="30957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45244" y="9525"/>
                  </a:lnTo>
                  <a:lnTo>
                    <a:pt x="145256" y="66675"/>
                  </a:lnTo>
                  <a:lnTo>
                    <a:pt x="221456" y="102394"/>
                  </a:lnTo>
                  <a:lnTo>
                    <a:pt x="357187" y="154782"/>
                  </a:lnTo>
                  <a:lnTo>
                    <a:pt x="471487" y="188119"/>
                  </a:lnTo>
                  <a:lnTo>
                    <a:pt x="569119" y="204788"/>
                  </a:lnTo>
                  <a:lnTo>
                    <a:pt x="619125" y="200025"/>
                  </a:lnTo>
                  <a:lnTo>
                    <a:pt x="654844" y="197644"/>
                  </a:lnTo>
                  <a:lnTo>
                    <a:pt x="723900" y="200025"/>
                  </a:lnTo>
                  <a:lnTo>
                    <a:pt x="795337" y="207169"/>
                  </a:lnTo>
                  <a:lnTo>
                    <a:pt x="857250" y="219075"/>
                  </a:lnTo>
                  <a:lnTo>
                    <a:pt x="928687" y="242888"/>
                  </a:lnTo>
                  <a:lnTo>
                    <a:pt x="942975" y="252413"/>
                  </a:lnTo>
                  <a:lnTo>
                    <a:pt x="959644" y="273844"/>
                  </a:lnTo>
                  <a:lnTo>
                    <a:pt x="976312" y="300038"/>
                  </a:lnTo>
                  <a:lnTo>
                    <a:pt x="992981" y="333375"/>
                  </a:lnTo>
                  <a:lnTo>
                    <a:pt x="997744" y="366713"/>
                  </a:lnTo>
                  <a:lnTo>
                    <a:pt x="983456" y="404813"/>
                  </a:lnTo>
                  <a:lnTo>
                    <a:pt x="964406" y="421482"/>
                  </a:lnTo>
                  <a:lnTo>
                    <a:pt x="931069" y="433388"/>
                  </a:lnTo>
                  <a:lnTo>
                    <a:pt x="878681" y="442913"/>
                  </a:lnTo>
                  <a:lnTo>
                    <a:pt x="809625" y="450057"/>
                  </a:lnTo>
                  <a:lnTo>
                    <a:pt x="742950" y="447675"/>
                  </a:lnTo>
                  <a:lnTo>
                    <a:pt x="628650" y="438150"/>
                  </a:lnTo>
                  <a:lnTo>
                    <a:pt x="4643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7F3D9EBF-A157-46D5-9751-01E2EEEE54CC}"/>
                </a:ext>
              </a:extLst>
            </p:cNvPr>
            <p:cNvSpPr/>
            <p:nvPr/>
          </p:nvSpPr>
          <p:spPr>
            <a:xfrm>
              <a:off x="2343150" y="2424113"/>
              <a:ext cx="1860550" cy="495300"/>
            </a:xfrm>
            <a:custGeom>
              <a:avLst/>
              <a:gdLst>
                <a:gd name="connsiteX0" fmla="*/ 978694 w 1859756"/>
                <a:gd name="connsiteY0" fmla="*/ 345281 h 495300"/>
                <a:gd name="connsiteX1" fmla="*/ 781050 w 1859756"/>
                <a:gd name="connsiteY1" fmla="*/ 383381 h 495300"/>
                <a:gd name="connsiteX2" fmla="*/ 661988 w 1859756"/>
                <a:gd name="connsiteY2" fmla="*/ 416718 h 495300"/>
                <a:gd name="connsiteX3" fmla="*/ 550069 w 1859756"/>
                <a:gd name="connsiteY3" fmla="*/ 454818 h 495300"/>
                <a:gd name="connsiteX4" fmla="*/ 478631 w 1859756"/>
                <a:gd name="connsiteY4" fmla="*/ 488156 h 495300"/>
                <a:gd name="connsiteX5" fmla="*/ 457200 w 1859756"/>
                <a:gd name="connsiteY5" fmla="*/ 495300 h 495300"/>
                <a:gd name="connsiteX6" fmla="*/ 414338 w 1859756"/>
                <a:gd name="connsiteY6" fmla="*/ 492918 h 495300"/>
                <a:gd name="connsiteX7" fmla="*/ 366713 w 1859756"/>
                <a:gd name="connsiteY7" fmla="*/ 483393 h 495300"/>
                <a:gd name="connsiteX8" fmla="*/ 316706 w 1859756"/>
                <a:gd name="connsiteY8" fmla="*/ 464343 h 495300"/>
                <a:gd name="connsiteX9" fmla="*/ 261938 w 1859756"/>
                <a:gd name="connsiteY9" fmla="*/ 431006 h 495300"/>
                <a:gd name="connsiteX10" fmla="*/ 192881 w 1859756"/>
                <a:gd name="connsiteY10" fmla="*/ 373856 h 495300"/>
                <a:gd name="connsiteX11" fmla="*/ 133350 w 1859756"/>
                <a:gd name="connsiteY11" fmla="*/ 314325 h 495300"/>
                <a:gd name="connsiteX12" fmla="*/ 78581 w 1859756"/>
                <a:gd name="connsiteY12" fmla="*/ 252412 h 495300"/>
                <a:gd name="connsiteX13" fmla="*/ 26194 w 1859756"/>
                <a:gd name="connsiteY13" fmla="*/ 188118 h 495300"/>
                <a:gd name="connsiteX14" fmla="*/ 4763 w 1859756"/>
                <a:gd name="connsiteY14" fmla="*/ 152400 h 495300"/>
                <a:gd name="connsiteX15" fmla="*/ 0 w 1859756"/>
                <a:gd name="connsiteY15" fmla="*/ 128587 h 495300"/>
                <a:gd name="connsiteX16" fmla="*/ 0 w 1859756"/>
                <a:gd name="connsiteY16" fmla="*/ 114300 h 495300"/>
                <a:gd name="connsiteX17" fmla="*/ 2381 w 1859756"/>
                <a:gd name="connsiteY17" fmla="*/ 102393 h 495300"/>
                <a:gd name="connsiteX18" fmla="*/ 9525 w 1859756"/>
                <a:gd name="connsiteY18" fmla="*/ 97631 h 495300"/>
                <a:gd name="connsiteX19" fmla="*/ 30956 w 1859756"/>
                <a:gd name="connsiteY19" fmla="*/ 97631 h 495300"/>
                <a:gd name="connsiteX20" fmla="*/ 54769 w 1859756"/>
                <a:gd name="connsiteY20" fmla="*/ 107156 h 495300"/>
                <a:gd name="connsiteX21" fmla="*/ 97631 w 1859756"/>
                <a:gd name="connsiteY21" fmla="*/ 147637 h 495300"/>
                <a:gd name="connsiteX22" fmla="*/ 128588 w 1859756"/>
                <a:gd name="connsiteY22" fmla="*/ 169068 h 495300"/>
                <a:gd name="connsiteX23" fmla="*/ 171450 w 1859756"/>
                <a:gd name="connsiteY23" fmla="*/ 195262 h 495300"/>
                <a:gd name="connsiteX24" fmla="*/ 211931 w 1859756"/>
                <a:gd name="connsiteY24" fmla="*/ 214312 h 495300"/>
                <a:gd name="connsiteX25" fmla="*/ 271463 w 1859756"/>
                <a:gd name="connsiteY25" fmla="*/ 230981 h 495300"/>
                <a:gd name="connsiteX26" fmla="*/ 323850 w 1859756"/>
                <a:gd name="connsiteY26" fmla="*/ 240506 h 495300"/>
                <a:gd name="connsiteX27" fmla="*/ 383381 w 1859756"/>
                <a:gd name="connsiteY27" fmla="*/ 247650 h 495300"/>
                <a:gd name="connsiteX28" fmla="*/ 428625 w 1859756"/>
                <a:gd name="connsiteY28" fmla="*/ 247650 h 495300"/>
                <a:gd name="connsiteX29" fmla="*/ 492919 w 1859756"/>
                <a:gd name="connsiteY29" fmla="*/ 240506 h 495300"/>
                <a:gd name="connsiteX30" fmla="*/ 814388 w 1859756"/>
                <a:gd name="connsiteY30" fmla="*/ 183356 h 495300"/>
                <a:gd name="connsiteX31" fmla="*/ 1104900 w 1859756"/>
                <a:gd name="connsiteY31" fmla="*/ 123825 h 495300"/>
                <a:gd name="connsiteX32" fmla="*/ 1326356 w 1859756"/>
                <a:gd name="connsiteY32" fmla="*/ 71437 h 495300"/>
                <a:gd name="connsiteX33" fmla="*/ 1366838 w 1859756"/>
                <a:gd name="connsiteY33" fmla="*/ 47625 h 495300"/>
                <a:gd name="connsiteX34" fmla="*/ 1435894 w 1859756"/>
                <a:gd name="connsiteY34" fmla="*/ 2381 h 495300"/>
                <a:gd name="connsiteX35" fmla="*/ 1462088 w 1859756"/>
                <a:gd name="connsiteY35" fmla="*/ 0 h 495300"/>
                <a:gd name="connsiteX36" fmla="*/ 1531144 w 1859756"/>
                <a:gd name="connsiteY36" fmla="*/ 2381 h 495300"/>
                <a:gd name="connsiteX37" fmla="*/ 1602581 w 1859756"/>
                <a:gd name="connsiteY37" fmla="*/ 7143 h 495300"/>
                <a:gd name="connsiteX38" fmla="*/ 1681163 w 1859756"/>
                <a:gd name="connsiteY38" fmla="*/ 16668 h 495300"/>
                <a:gd name="connsiteX39" fmla="*/ 1743075 w 1859756"/>
                <a:gd name="connsiteY39" fmla="*/ 30956 h 495300"/>
                <a:gd name="connsiteX40" fmla="*/ 1788319 w 1859756"/>
                <a:gd name="connsiteY40" fmla="*/ 47625 h 495300"/>
                <a:gd name="connsiteX41" fmla="*/ 1821656 w 1859756"/>
                <a:gd name="connsiteY41" fmla="*/ 66675 h 495300"/>
                <a:gd name="connsiteX42" fmla="*/ 1843088 w 1859756"/>
                <a:gd name="connsiteY42" fmla="*/ 85725 h 495300"/>
                <a:gd name="connsiteX43" fmla="*/ 1854994 w 1859756"/>
                <a:gd name="connsiteY43" fmla="*/ 104775 h 495300"/>
                <a:gd name="connsiteX44" fmla="*/ 1859756 w 1859756"/>
                <a:gd name="connsiteY44" fmla="*/ 130968 h 495300"/>
                <a:gd name="connsiteX45" fmla="*/ 1859756 w 1859756"/>
                <a:gd name="connsiteY45" fmla="*/ 157162 h 495300"/>
                <a:gd name="connsiteX46" fmla="*/ 1847850 w 1859756"/>
                <a:gd name="connsiteY46" fmla="*/ 183356 h 495300"/>
                <a:gd name="connsiteX47" fmla="*/ 1821656 w 1859756"/>
                <a:gd name="connsiteY47" fmla="*/ 207168 h 495300"/>
                <a:gd name="connsiteX48" fmla="*/ 1762125 w 1859756"/>
                <a:gd name="connsiteY48" fmla="*/ 221456 h 495300"/>
                <a:gd name="connsiteX49" fmla="*/ 1676400 w 1859756"/>
                <a:gd name="connsiteY49" fmla="*/ 226218 h 495300"/>
                <a:gd name="connsiteX50" fmla="*/ 1590675 w 1859756"/>
                <a:gd name="connsiteY50" fmla="*/ 226218 h 495300"/>
                <a:gd name="connsiteX51" fmla="*/ 1509713 w 1859756"/>
                <a:gd name="connsiteY51" fmla="*/ 235743 h 495300"/>
                <a:gd name="connsiteX52" fmla="*/ 1331119 w 1859756"/>
                <a:gd name="connsiteY52" fmla="*/ 261937 h 495300"/>
                <a:gd name="connsiteX53" fmla="*/ 1114425 w 1859756"/>
                <a:gd name="connsiteY53" fmla="*/ 314325 h 495300"/>
                <a:gd name="connsiteX54" fmla="*/ 978694 w 1859756"/>
                <a:gd name="connsiteY54" fmla="*/ 34528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59756" h="495300">
                  <a:moveTo>
                    <a:pt x="978694" y="345281"/>
                  </a:moveTo>
                  <a:lnTo>
                    <a:pt x="781050" y="383381"/>
                  </a:lnTo>
                  <a:lnTo>
                    <a:pt x="661988" y="416718"/>
                  </a:lnTo>
                  <a:lnTo>
                    <a:pt x="550069" y="454818"/>
                  </a:lnTo>
                  <a:lnTo>
                    <a:pt x="478631" y="488156"/>
                  </a:lnTo>
                  <a:lnTo>
                    <a:pt x="457200" y="495300"/>
                  </a:lnTo>
                  <a:lnTo>
                    <a:pt x="414338" y="492918"/>
                  </a:lnTo>
                  <a:lnTo>
                    <a:pt x="366713" y="483393"/>
                  </a:lnTo>
                  <a:lnTo>
                    <a:pt x="316706" y="464343"/>
                  </a:lnTo>
                  <a:lnTo>
                    <a:pt x="261938" y="431006"/>
                  </a:lnTo>
                  <a:lnTo>
                    <a:pt x="192881" y="373856"/>
                  </a:lnTo>
                  <a:lnTo>
                    <a:pt x="133350" y="314325"/>
                  </a:lnTo>
                  <a:lnTo>
                    <a:pt x="78581" y="252412"/>
                  </a:lnTo>
                  <a:lnTo>
                    <a:pt x="26194" y="188118"/>
                  </a:lnTo>
                  <a:lnTo>
                    <a:pt x="4763" y="152400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2393"/>
                  </a:lnTo>
                  <a:lnTo>
                    <a:pt x="9525" y="97631"/>
                  </a:lnTo>
                  <a:lnTo>
                    <a:pt x="30956" y="97631"/>
                  </a:lnTo>
                  <a:lnTo>
                    <a:pt x="54769" y="107156"/>
                  </a:lnTo>
                  <a:lnTo>
                    <a:pt x="97631" y="147637"/>
                  </a:lnTo>
                  <a:lnTo>
                    <a:pt x="128588" y="169068"/>
                  </a:lnTo>
                  <a:lnTo>
                    <a:pt x="171450" y="195262"/>
                  </a:lnTo>
                  <a:lnTo>
                    <a:pt x="211931" y="214312"/>
                  </a:lnTo>
                  <a:lnTo>
                    <a:pt x="271463" y="230981"/>
                  </a:lnTo>
                  <a:lnTo>
                    <a:pt x="323850" y="240506"/>
                  </a:lnTo>
                  <a:lnTo>
                    <a:pt x="383381" y="247650"/>
                  </a:lnTo>
                  <a:lnTo>
                    <a:pt x="428625" y="247650"/>
                  </a:lnTo>
                  <a:lnTo>
                    <a:pt x="492919" y="240506"/>
                  </a:lnTo>
                  <a:lnTo>
                    <a:pt x="814388" y="183356"/>
                  </a:lnTo>
                  <a:lnTo>
                    <a:pt x="1104900" y="123825"/>
                  </a:lnTo>
                  <a:lnTo>
                    <a:pt x="1326356" y="71437"/>
                  </a:lnTo>
                  <a:lnTo>
                    <a:pt x="1366838" y="47625"/>
                  </a:lnTo>
                  <a:lnTo>
                    <a:pt x="1435894" y="2381"/>
                  </a:lnTo>
                  <a:lnTo>
                    <a:pt x="1462088" y="0"/>
                  </a:lnTo>
                  <a:lnTo>
                    <a:pt x="1531144" y="2381"/>
                  </a:lnTo>
                  <a:lnTo>
                    <a:pt x="1602581" y="7143"/>
                  </a:lnTo>
                  <a:lnTo>
                    <a:pt x="1681163" y="16668"/>
                  </a:lnTo>
                  <a:lnTo>
                    <a:pt x="1743075" y="30956"/>
                  </a:lnTo>
                  <a:lnTo>
                    <a:pt x="1788319" y="47625"/>
                  </a:lnTo>
                  <a:lnTo>
                    <a:pt x="1821656" y="66675"/>
                  </a:lnTo>
                  <a:lnTo>
                    <a:pt x="1843088" y="85725"/>
                  </a:lnTo>
                  <a:lnTo>
                    <a:pt x="1854994" y="104775"/>
                  </a:lnTo>
                  <a:lnTo>
                    <a:pt x="1859756" y="130968"/>
                  </a:lnTo>
                  <a:lnTo>
                    <a:pt x="1859756" y="157162"/>
                  </a:lnTo>
                  <a:lnTo>
                    <a:pt x="1847850" y="183356"/>
                  </a:lnTo>
                  <a:lnTo>
                    <a:pt x="1821656" y="207168"/>
                  </a:lnTo>
                  <a:lnTo>
                    <a:pt x="1762125" y="221456"/>
                  </a:lnTo>
                  <a:lnTo>
                    <a:pt x="1676400" y="226218"/>
                  </a:lnTo>
                  <a:lnTo>
                    <a:pt x="1590675" y="226218"/>
                  </a:lnTo>
                  <a:lnTo>
                    <a:pt x="1509713" y="235743"/>
                  </a:lnTo>
                  <a:lnTo>
                    <a:pt x="1331119" y="261937"/>
                  </a:lnTo>
                  <a:lnTo>
                    <a:pt x="1114425" y="314325"/>
                  </a:lnTo>
                  <a:lnTo>
                    <a:pt x="978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5369F2C1-376A-4BA9-B770-BD4A6231FF0C}"/>
                </a:ext>
              </a:extLst>
            </p:cNvPr>
            <p:cNvSpPr/>
            <p:nvPr/>
          </p:nvSpPr>
          <p:spPr>
            <a:xfrm>
              <a:off x="2741613" y="3138488"/>
              <a:ext cx="1157287" cy="339725"/>
            </a:xfrm>
            <a:custGeom>
              <a:avLst/>
              <a:gdLst>
                <a:gd name="connsiteX0" fmla="*/ 714375 w 1157287"/>
                <a:gd name="connsiteY0" fmla="*/ 278606 h 340518"/>
                <a:gd name="connsiteX1" fmla="*/ 521494 w 1157287"/>
                <a:gd name="connsiteY1" fmla="*/ 314325 h 340518"/>
                <a:gd name="connsiteX2" fmla="*/ 404812 w 1157287"/>
                <a:gd name="connsiteY2" fmla="*/ 335756 h 340518"/>
                <a:gd name="connsiteX3" fmla="*/ 359569 w 1157287"/>
                <a:gd name="connsiteY3" fmla="*/ 340518 h 340518"/>
                <a:gd name="connsiteX4" fmla="*/ 311944 w 1157287"/>
                <a:gd name="connsiteY4" fmla="*/ 338137 h 340518"/>
                <a:gd name="connsiteX5" fmla="*/ 266700 w 1157287"/>
                <a:gd name="connsiteY5" fmla="*/ 328612 h 340518"/>
                <a:gd name="connsiteX6" fmla="*/ 204787 w 1157287"/>
                <a:gd name="connsiteY6" fmla="*/ 304800 h 340518"/>
                <a:gd name="connsiteX7" fmla="*/ 138112 w 1157287"/>
                <a:gd name="connsiteY7" fmla="*/ 271462 h 340518"/>
                <a:gd name="connsiteX8" fmla="*/ 61912 w 1157287"/>
                <a:gd name="connsiteY8" fmla="*/ 221456 h 340518"/>
                <a:gd name="connsiteX9" fmla="*/ 19050 w 1157287"/>
                <a:gd name="connsiteY9" fmla="*/ 185737 h 340518"/>
                <a:gd name="connsiteX10" fmla="*/ 4762 w 1157287"/>
                <a:gd name="connsiteY10" fmla="*/ 164306 h 340518"/>
                <a:gd name="connsiteX11" fmla="*/ 0 w 1157287"/>
                <a:gd name="connsiteY11" fmla="*/ 147637 h 340518"/>
                <a:gd name="connsiteX12" fmla="*/ 2381 w 1157287"/>
                <a:gd name="connsiteY12" fmla="*/ 126206 h 340518"/>
                <a:gd name="connsiteX13" fmla="*/ 21431 w 1157287"/>
                <a:gd name="connsiteY13" fmla="*/ 119062 h 340518"/>
                <a:gd name="connsiteX14" fmla="*/ 50006 w 1157287"/>
                <a:gd name="connsiteY14" fmla="*/ 123825 h 340518"/>
                <a:gd name="connsiteX15" fmla="*/ 97631 w 1157287"/>
                <a:gd name="connsiteY15" fmla="*/ 147637 h 340518"/>
                <a:gd name="connsiteX16" fmla="*/ 138112 w 1157287"/>
                <a:gd name="connsiteY16" fmla="*/ 164306 h 340518"/>
                <a:gd name="connsiteX17" fmla="*/ 185737 w 1157287"/>
                <a:gd name="connsiteY17" fmla="*/ 176212 h 340518"/>
                <a:gd name="connsiteX18" fmla="*/ 223837 w 1157287"/>
                <a:gd name="connsiteY18" fmla="*/ 180975 h 340518"/>
                <a:gd name="connsiteX19" fmla="*/ 273844 w 1157287"/>
                <a:gd name="connsiteY19" fmla="*/ 183356 h 340518"/>
                <a:gd name="connsiteX20" fmla="*/ 333375 w 1157287"/>
                <a:gd name="connsiteY20" fmla="*/ 180975 h 340518"/>
                <a:gd name="connsiteX21" fmla="*/ 492919 w 1157287"/>
                <a:gd name="connsiteY21" fmla="*/ 142875 h 340518"/>
                <a:gd name="connsiteX22" fmla="*/ 635794 w 1157287"/>
                <a:gd name="connsiteY22" fmla="*/ 102393 h 340518"/>
                <a:gd name="connsiteX23" fmla="*/ 812006 w 1157287"/>
                <a:gd name="connsiteY23" fmla="*/ 47625 h 340518"/>
                <a:gd name="connsiteX24" fmla="*/ 935831 w 1157287"/>
                <a:gd name="connsiteY24" fmla="*/ 0 h 340518"/>
                <a:gd name="connsiteX25" fmla="*/ 959644 w 1157287"/>
                <a:gd name="connsiteY25" fmla="*/ 0 h 340518"/>
                <a:gd name="connsiteX26" fmla="*/ 1033462 w 1157287"/>
                <a:gd name="connsiteY26" fmla="*/ 14287 h 340518"/>
                <a:gd name="connsiteX27" fmla="*/ 1092994 w 1157287"/>
                <a:gd name="connsiteY27" fmla="*/ 33337 h 340518"/>
                <a:gd name="connsiteX28" fmla="*/ 1128712 w 1157287"/>
                <a:gd name="connsiteY28" fmla="*/ 54768 h 340518"/>
                <a:gd name="connsiteX29" fmla="*/ 1145381 w 1157287"/>
                <a:gd name="connsiteY29" fmla="*/ 71437 h 340518"/>
                <a:gd name="connsiteX30" fmla="*/ 1157287 w 1157287"/>
                <a:gd name="connsiteY30" fmla="*/ 95250 h 340518"/>
                <a:gd name="connsiteX31" fmla="*/ 1152525 w 1157287"/>
                <a:gd name="connsiteY31" fmla="*/ 123825 h 340518"/>
                <a:gd name="connsiteX32" fmla="*/ 1143000 w 1157287"/>
                <a:gd name="connsiteY32" fmla="*/ 154781 h 340518"/>
                <a:gd name="connsiteX33" fmla="*/ 1123950 w 1157287"/>
                <a:gd name="connsiteY33" fmla="*/ 173831 h 340518"/>
                <a:gd name="connsiteX34" fmla="*/ 1066800 w 1157287"/>
                <a:gd name="connsiteY34" fmla="*/ 202406 h 340518"/>
                <a:gd name="connsiteX35" fmla="*/ 988219 w 1157287"/>
                <a:gd name="connsiteY35" fmla="*/ 226218 h 340518"/>
                <a:gd name="connsiteX36" fmla="*/ 714375 w 1157287"/>
                <a:gd name="connsiteY36" fmla="*/ 278606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7287" h="340518">
                  <a:moveTo>
                    <a:pt x="714375" y="278606"/>
                  </a:moveTo>
                  <a:lnTo>
                    <a:pt x="521494" y="314325"/>
                  </a:lnTo>
                  <a:lnTo>
                    <a:pt x="404812" y="335756"/>
                  </a:lnTo>
                  <a:lnTo>
                    <a:pt x="359569" y="340518"/>
                  </a:lnTo>
                  <a:lnTo>
                    <a:pt x="311944" y="338137"/>
                  </a:lnTo>
                  <a:lnTo>
                    <a:pt x="266700" y="328612"/>
                  </a:lnTo>
                  <a:lnTo>
                    <a:pt x="204787" y="304800"/>
                  </a:lnTo>
                  <a:lnTo>
                    <a:pt x="138112" y="271462"/>
                  </a:lnTo>
                  <a:lnTo>
                    <a:pt x="61912" y="221456"/>
                  </a:lnTo>
                  <a:lnTo>
                    <a:pt x="19050" y="185737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6206"/>
                  </a:lnTo>
                  <a:lnTo>
                    <a:pt x="21431" y="119062"/>
                  </a:lnTo>
                  <a:lnTo>
                    <a:pt x="50006" y="123825"/>
                  </a:lnTo>
                  <a:lnTo>
                    <a:pt x="97631" y="147637"/>
                  </a:lnTo>
                  <a:lnTo>
                    <a:pt x="138112" y="164306"/>
                  </a:lnTo>
                  <a:lnTo>
                    <a:pt x="185737" y="176212"/>
                  </a:lnTo>
                  <a:lnTo>
                    <a:pt x="223837" y="180975"/>
                  </a:lnTo>
                  <a:lnTo>
                    <a:pt x="273844" y="183356"/>
                  </a:lnTo>
                  <a:lnTo>
                    <a:pt x="333375" y="180975"/>
                  </a:lnTo>
                  <a:lnTo>
                    <a:pt x="492919" y="142875"/>
                  </a:lnTo>
                  <a:lnTo>
                    <a:pt x="635794" y="102393"/>
                  </a:lnTo>
                  <a:lnTo>
                    <a:pt x="812006" y="47625"/>
                  </a:lnTo>
                  <a:lnTo>
                    <a:pt x="935831" y="0"/>
                  </a:lnTo>
                  <a:lnTo>
                    <a:pt x="959644" y="0"/>
                  </a:lnTo>
                  <a:lnTo>
                    <a:pt x="1033462" y="14287"/>
                  </a:lnTo>
                  <a:lnTo>
                    <a:pt x="1092994" y="33337"/>
                  </a:lnTo>
                  <a:lnTo>
                    <a:pt x="1128712" y="54768"/>
                  </a:lnTo>
                  <a:lnTo>
                    <a:pt x="1145381" y="71437"/>
                  </a:lnTo>
                  <a:lnTo>
                    <a:pt x="1157287" y="95250"/>
                  </a:lnTo>
                  <a:lnTo>
                    <a:pt x="1152525" y="123825"/>
                  </a:lnTo>
                  <a:lnTo>
                    <a:pt x="1143000" y="154781"/>
                  </a:lnTo>
                  <a:lnTo>
                    <a:pt x="1123950" y="173831"/>
                  </a:lnTo>
                  <a:lnTo>
                    <a:pt x="1066800" y="202406"/>
                  </a:lnTo>
                  <a:lnTo>
                    <a:pt x="988219" y="226218"/>
                  </a:lnTo>
                  <a:lnTo>
                    <a:pt x="7143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C1496493-EA01-4900-A5D9-389A7D7F7B20}"/>
                </a:ext>
              </a:extLst>
            </p:cNvPr>
            <p:cNvSpPr/>
            <p:nvPr/>
          </p:nvSpPr>
          <p:spPr>
            <a:xfrm>
              <a:off x="2784475" y="3697288"/>
              <a:ext cx="1062038" cy="312737"/>
            </a:xfrm>
            <a:custGeom>
              <a:avLst/>
              <a:gdLst>
                <a:gd name="connsiteX0" fmla="*/ 604838 w 1062038"/>
                <a:gd name="connsiteY0" fmla="*/ 283369 h 311944"/>
                <a:gd name="connsiteX1" fmla="*/ 392907 w 1062038"/>
                <a:gd name="connsiteY1" fmla="*/ 311944 h 311944"/>
                <a:gd name="connsiteX2" fmla="*/ 366713 w 1062038"/>
                <a:gd name="connsiteY2" fmla="*/ 311944 h 311944"/>
                <a:gd name="connsiteX3" fmla="*/ 292894 w 1062038"/>
                <a:gd name="connsiteY3" fmla="*/ 309563 h 311944"/>
                <a:gd name="connsiteX4" fmla="*/ 242888 w 1062038"/>
                <a:gd name="connsiteY4" fmla="*/ 302419 h 311944"/>
                <a:gd name="connsiteX5" fmla="*/ 190500 w 1062038"/>
                <a:gd name="connsiteY5" fmla="*/ 290513 h 311944"/>
                <a:gd name="connsiteX6" fmla="*/ 154782 w 1062038"/>
                <a:gd name="connsiteY6" fmla="*/ 276225 h 311944"/>
                <a:gd name="connsiteX7" fmla="*/ 111919 w 1062038"/>
                <a:gd name="connsiteY7" fmla="*/ 250032 h 311944"/>
                <a:gd name="connsiteX8" fmla="*/ 71438 w 1062038"/>
                <a:gd name="connsiteY8" fmla="*/ 214313 h 311944"/>
                <a:gd name="connsiteX9" fmla="*/ 33338 w 1062038"/>
                <a:gd name="connsiteY9" fmla="*/ 178594 h 311944"/>
                <a:gd name="connsiteX10" fmla="*/ 9525 w 1062038"/>
                <a:gd name="connsiteY10" fmla="*/ 150019 h 311944"/>
                <a:gd name="connsiteX11" fmla="*/ 0 w 1062038"/>
                <a:gd name="connsiteY11" fmla="*/ 128588 h 311944"/>
                <a:gd name="connsiteX12" fmla="*/ 2382 w 1062038"/>
                <a:gd name="connsiteY12" fmla="*/ 114300 h 311944"/>
                <a:gd name="connsiteX13" fmla="*/ 16669 w 1062038"/>
                <a:gd name="connsiteY13" fmla="*/ 109538 h 311944"/>
                <a:gd name="connsiteX14" fmla="*/ 97632 w 1062038"/>
                <a:gd name="connsiteY14" fmla="*/ 128588 h 311944"/>
                <a:gd name="connsiteX15" fmla="*/ 183357 w 1062038"/>
                <a:gd name="connsiteY15" fmla="*/ 154782 h 311944"/>
                <a:gd name="connsiteX16" fmla="*/ 285750 w 1062038"/>
                <a:gd name="connsiteY16" fmla="*/ 145257 h 311944"/>
                <a:gd name="connsiteX17" fmla="*/ 445294 w 1062038"/>
                <a:gd name="connsiteY17" fmla="*/ 121444 h 311944"/>
                <a:gd name="connsiteX18" fmla="*/ 573882 w 1062038"/>
                <a:gd name="connsiteY18" fmla="*/ 92869 h 311944"/>
                <a:gd name="connsiteX19" fmla="*/ 678657 w 1062038"/>
                <a:gd name="connsiteY19" fmla="*/ 59532 h 311944"/>
                <a:gd name="connsiteX20" fmla="*/ 807244 w 1062038"/>
                <a:gd name="connsiteY20" fmla="*/ 4763 h 311944"/>
                <a:gd name="connsiteX21" fmla="*/ 831057 w 1062038"/>
                <a:gd name="connsiteY21" fmla="*/ 0 h 311944"/>
                <a:gd name="connsiteX22" fmla="*/ 902494 w 1062038"/>
                <a:gd name="connsiteY22" fmla="*/ 14288 h 311944"/>
                <a:gd name="connsiteX23" fmla="*/ 1021557 w 1062038"/>
                <a:gd name="connsiteY23" fmla="*/ 42863 h 311944"/>
                <a:gd name="connsiteX24" fmla="*/ 1033463 w 1062038"/>
                <a:gd name="connsiteY24" fmla="*/ 52388 h 311944"/>
                <a:gd name="connsiteX25" fmla="*/ 1047750 w 1062038"/>
                <a:gd name="connsiteY25" fmla="*/ 66675 h 311944"/>
                <a:gd name="connsiteX26" fmla="*/ 1054894 w 1062038"/>
                <a:gd name="connsiteY26" fmla="*/ 80963 h 311944"/>
                <a:gd name="connsiteX27" fmla="*/ 1062038 w 1062038"/>
                <a:gd name="connsiteY27" fmla="*/ 114300 h 311944"/>
                <a:gd name="connsiteX28" fmla="*/ 1059657 w 1062038"/>
                <a:gd name="connsiteY28" fmla="*/ 135732 h 311944"/>
                <a:gd name="connsiteX29" fmla="*/ 1052513 w 1062038"/>
                <a:gd name="connsiteY29" fmla="*/ 169069 h 311944"/>
                <a:gd name="connsiteX30" fmla="*/ 1026319 w 1062038"/>
                <a:gd name="connsiteY30" fmla="*/ 195263 h 311944"/>
                <a:gd name="connsiteX31" fmla="*/ 976313 w 1062038"/>
                <a:gd name="connsiteY31" fmla="*/ 223838 h 311944"/>
                <a:gd name="connsiteX32" fmla="*/ 604838 w 1062038"/>
                <a:gd name="connsiteY32" fmla="*/ 2833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62038" h="311944">
                  <a:moveTo>
                    <a:pt x="604838" y="283369"/>
                  </a:moveTo>
                  <a:lnTo>
                    <a:pt x="392907" y="311944"/>
                  </a:lnTo>
                  <a:lnTo>
                    <a:pt x="366713" y="311944"/>
                  </a:lnTo>
                  <a:lnTo>
                    <a:pt x="292894" y="309563"/>
                  </a:lnTo>
                  <a:lnTo>
                    <a:pt x="242888" y="302419"/>
                  </a:lnTo>
                  <a:lnTo>
                    <a:pt x="190500" y="290513"/>
                  </a:lnTo>
                  <a:lnTo>
                    <a:pt x="154782" y="276225"/>
                  </a:lnTo>
                  <a:lnTo>
                    <a:pt x="111919" y="250032"/>
                  </a:lnTo>
                  <a:lnTo>
                    <a:pt x="71438" y="214313"/>
                  </a:lnTo>
                  <a:lnTo>
                    <a:pt x="33338" y="178594"/>
                  </a:lnTo>
                  <a:lnTo>
                    <a:pt x="9525" y="150019"/>
                  </a:lnTo>
                  <a:lnTo>
                    <a:pt x="0" y="128588"/>
                  </a:lnTo>
                  <a:lnTo>
                    <a:pt x="2382" y="114300"/>
                  </a:lnTo>
                  <a:lnTo>
                    <a:pt x="16669" y="109538"/>
                  </a:lnTo>
                  <a:lnTo>
                    <a:pt x="97632" y="128588"/>
                  </a:lnTo>
                  <a:lnTo>
                    <a:pt x="183357" y="154782"/>
                  </a:lnTo>
                  <a:lnTo>
                    <a:pt x="285750" y="145257"/>
                  </a:lnTo>
                  <a:lnTo>
                    <a:pt x="445294" y="121444"/>
                  </a:lnTo>
                  <a:lnTo>
                    <a:pt x="573882" y="92869"/>
                  </a:lnTo>
                  <a:lnTo>
                    <a:pt x="678657" y="59532"/>
                  </a:lnTo>
                  <a:lnTo>
                    <a:pt x="807244" y="4763"/>
                  </a:lnTo>
                  <a:lnTo>
                    <a:pt x="831057" y="0"/>
                  </a:lnTo>
                  <a:lnTo>
                    <a:pt x="902494" y="14288"/>
                  </a:lnTo>
                  <a:lnTo>
                    <a:pt x="1021557" y="42863"/>
                  </a:lnTo>
                  <a:lnTo>
                    <a:pt x="1033463" y="52388"/>
                  </a:lnTo>
                  <a:lnTo>
                    <a:pt x="1047750" y="66675"/>
                  </a:lnTo>
                  <a:lnTo>
                    <a:pt x="1054894" y="80963"/>
                  </a:lnTo>
                  <a:lnTo>
                    <a:pt x="1062038" y="114300"/>
                  </a:lnTo>
                  <a:lnTo>
                    <a:pt x="1059657" y="135732"/>
                  </a:lnTo>
                  <a:lnTo>
                    <a:pt x="1052513" y="169069"/>
                  </a:lnTo>
                  <a:lnTo>
                    <a:pt x="1026319" y="195263"/>
                  </a:lnTo>
                  <a:lnTo>
                    <a:pt x="976313" y="223838"/>
                  </a:lnTo>
                  <a:lnTo>
                    <a:pt x="604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A8BA77F1-049F-493F-A66F-2D6E2060907D}"/>
                </a:ext>
              </a:extLst>
            </p:cNvPr>
            <p:cNvSpPr/>
            <p:nvPr/>
          </p:nvSpPr>
          <p:spPr>
            <a:xfrm>
              <a:off x="4333875" y="1865313"/>
              <a:ext cx="588963" cy="1720850"/>
            </a:xfrm>
            <a:custGeom>
              <a:avLst/>
              <a:gdLst>
                <a:gd name="connsiteX0" fmla="*/ 285750 w 588169"/>
                <a:gd name="connsiteY0" fmla="*/ 952500 h 1721644"/>
                <a:gd name="connsiteX1" fmla="*/ 247650 w 588169"/>
                <a:gd name="connsiteY1" fmla="*/ 683419 h 1721644"/>
                <a:gd name="connsiteX2" fmla="*/ 221456 w 588169"/>
                <a:gd name="connsiteY2" fmla="*/ 483394 h 1721644"/>
                <a:gd name="connsiteX3" fmla="*/ 209550 w 588169"/>
                <a:gd name="connsiteY3" fmla="*/ 411956 h 1721644"/>
                <a:gd name="connsiteX4" fmla="*/ 192881 w 588169"/>
                <a:gd name="connsiteY4" fmla="*/ 319087 h 1721644"/>
                <a:gd name="connsiteX5" fmla="*/ 180975 w 588169"/>
                <a:gd name="connsiteY5" fmla="*/ 276225 h 1721644"/>
                <a:gd name="connsiteX6" fmla="*/ 152400 w 588169"/>
                <a:gd name="connsiteY6" fmla="*/ 211931 h 1721644"/>
                <a:gd name="connsiteX7" fmla="*/ 128588 w 588169"/>
                <a:gd name="connsiteY7" fmla="*/ 171450 h 1721644"/>
                <a:gd name="connsiteX8" fmla="*/ 100013 w 588169"/>
                <a:gd name="connsiteY8" fmla="*/ 130969 h 1721644"/>
                <a:gd name="connsiteX9" fmla="*/ 76200 w 588169"/>
                <a:gd name="connsiteY9" fmla="*/ 109537 h 1721644"/>
                <a:gd name="connsiteX10" fmla="*/ 26194 w 588169"/>
                <a:gd name="connsiteY10" fmla="*/ 69056 h 1721644"/>
                <a:gd name="connsiteX11" fmla="*/ 7144 w 588169"/>
                <a:gd name="connsiteY11" fmla="*/ 50006 h 1721644"/>
                <a:gd name="connsiteX12" fmla="*/ 0 w 588169"/>
                <a:gd name="connsiteY12" fmla="*/ 30956 h 1721644"/>
                <a:gd name="connsiteX13" fmla="*/ 4763 w 588169"/>
                <a:gd name="connsiteY13" fmla="*/ 14287 h 1721644"/>
                <a:gd name="connsiteX14" fmla="*/ 28575 w 588169"/>
                <a:gd name="connsiteY14" fmla="*/ 2381 h 1721644"/>
                <a:gd name="connsiteX15" fmla="*/ 47625 w 588169"/>
                <a:gd name="connsiteY15" fmla="*/ 0 h 1721644"/>
                <a:gd name="connsiteX16" fmla="*/ 85725 w 588169"/>
                <a:gd name="connsiteY16" fmla="*/ 11906 h 1721644"/>
                <a:gd name="connsiteX17" fmla="*/ 252413 w 588169"/>
                <a:gd name="connsiteY17" fmla="*/ 69056 h 1721644"/>
                <a:gd name="connsiteX18" fmla="*/ 350044 w 588169"/>
                <a:gd name="connsiteY18" fmla="*/ 57150 h 1721644"/>
                <a:gd name="connsiteX19" fmla="*/ 385763 w 588169"/>
                <a:gd name="connsiteY19" fmla="*/ 226219 h 1721644"/>
                <a:gd name="connsiteX20" fmla="*/ 500063 w 588169"/>
                <a:gd name="connsiteY20" fmla="*/ 714375 h 1721644"/>
                <a:gd name="connsiteX21" fmla="*/ 521494 w 588169"/>
                <a:gd name="connsiteY21" fmla="*/ 904875 h 1721644"/>
                <a:gd name="connsiteX22" fmla="*/ 569119 w 588169"/>
                <a:gd name="connsiteY22" fmla="*/ 1388269 h 1721644"/>
                <a:gd name="connsiteX23" fmla="*/ 588169 w 588169"/>
                <a:gd name="connsiteY23" fmla="*/ 1524000 h 1721644"/>
                <a:gd name="connsiteX24" fmla="*/ 581025 w 588169"/>
                <a:gd name="connsiteY24" fmla="*/ 1597819 h 1721644"/>
                <a:gd name="connsiteX25" fmla="*/ 564356 w 588169"/>
                <a:gd name="connsiteY25" fmla="*/ 1645444 h 1721644"/>
                <a:gd name="connsiteX26" fmla="*/ 533400 w 588169"/>
                <a:gd name="connsiteY26" fmla="*/ 1702594 h 1721644"/>
                <a:gd name="connsiteX27" fmla="*/ 514350 w 588169"/>
                <a:gd name="connsiteY27" fmla="*/ 1716881 h 1721644"/>
                <a:gd name="connsiteX28" fmla="*/ 495300 w 588169"/>
                <a:gd name="connsiteY28" fmla="*/ 1721644 h 1721644"/>
                <a:gd name="connsiteX29" fmla="*/ 464344 w 588169"/>
                <a:gd name="connsiteY29" fmla="*/ 1712119 h 1721644"/>
                <a:gd name="connsiteX30" fmla="*/ 431006 w 588169"/>
                <a:gd name="connsiteY30" fmla="*/ 1676400 h 1721644"/>
                <a:gd name="connsiteX31" fmla="*/ 400050 w 588169"/>
                <a:gd name="connsiteY31" fmla="*/ 1633537 h 1721644"/>
                <a:gd name="connsiteX32" fmla="*/ 373856 w 588169"/>
                <a:gd name="connsiteY32" fmla="*/ 1581150 h 1721644"/>
                <a:gd name="connsiteX33" fmla="*/ 357188 w 588169"/>
                <a:gd name="connsiteY33" fmla="*/ 1533525 h 1721644"/>
                <a:gd name="connsiteX34" fmla="*/ 345281 w 588169"/>
                <a:gd name="connsiteY34" fmla="*/ 1481137 h 1721644"/>
                <a:gd name="connsiteX35" fmla="*/ 338138 w 588169"/>
                <a:gd name="connsiteY35" fmla="*/ 1412081 h 1721644"/>
                <a:gd name="connsiteX36" fmla="*/ 285750 w 588169"/>
                <a:gd name="connsiteY36" fmla="*/ 9525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1721644">
                  <a:moveTo>
                    <a:pt x="285750" y="952500"/>
                  </a:moveTo>
                  <a:lnTo>
                    <a:pt x="247650" y="683419"/>
                  </a:lnTo>
                  <a:lnTo>
                    <a:pt x="221456" y="483394"/>
                  </a:lnTo>
                  <a:lnTo>
                    <a:pt x="209550" y="411956"/>
                  </a:lnTo>
                  <a:lnTo>
                    <a:pt x="192881" y="319087"/>
                  </a:lnTo>
                  <a:lnTo>
                    <a:pt x="180975" y="276225"/>
                  </a:lnTo>
                  <a:lnTo>
                    <a:pt x="152400" y="211931"/>
                  </a:lnTo>
                  <a:lnTo>
                    <a:pt x="128588" y="171450"/>
                  </a:lnTo>
                  <a:lnTo>
                    <a:pt x="100013" y="130969"/>
                  </a:lnTo>
                  <a:lnTo>
                    <a:pt x="76200" y="109537"/>
                  </a:lnTo>
                  <a:lnTo>
                    <a:pt x="26194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28575" y="2381"/>
                  </a:lnTo>
                  <a:lnTo>
                    <a:pt x="47625" y="0"/>
                  </a:lnTo>
                  <a:lnTo>
                    <a:pt x="85725" y="11906"/>
                  </a:lnTo>
                  <a:lnTo>
                    <a:pt x="252413" y="69056"/>
                  </a:lnTo>
                  <a:lnTo>
                    <a:pt x="350044" y="57150"/>
                  </a:lnTo>
                  <a:lnTo>
                    <a:pt x="385763" y="226219"/>
                  </a:lnTo>
                  <a:lnTo>
                    <a:pt x="500063" y="714375"/>
                  </a:lnTo>
                  <a:lnTo>
                    <a:pt x="521494" y="904875"/>
                  </a:lnTo>
                  <a:lnTo>
                    <a:pt x="569119" y="1388269"/>
                  </a:lnTo>
                  <a:lnTo>
                    <a:pt x="588169" y="1524000"/>
                  </a:lnTo>
                  <a:lnTo>
                    <a:pt x="581025" y="1597819"/>
                  </a:lnTo>
                  <a:lnTo>
                    <a:pt x="564356" y="1645444"/>
                  </a:lnTo>
                  <a:lnTo>
                    <a:pt x="533400" y="1702594"/>
                  </a:lnTo>
                  <a:lnTo>
                    <a:pt x="514350" y="1716881"/>
                  </a:lnTo>
                  <a:lnTo>
                    <a:pt x="495300" y="1721644"/>
                  </a:lnTo>
                  <a:lnTo>
                    <a:pt x="464344" y="1712119"/>
                  </a:lnTo>
                  <a:lnTo>
                    <a:pt x="431006" y="1676400"/>
                  </a:lnTo>
                  <a:lnTo>
                    <a:pt x="400050" y="1633537"/>
                  </a:lnTo>
                  <a:lnTo>
                    <a:pt x="373856" y="1581150"/>
                  </a:lnTo>
                  <a:lnTo>
                    <a:pt x="357188" y="1533525"/>
                  </a:lnTo>
                  <a:lnTo>
                    <a:pt x="345281" y="1481137"/>
                  </a:lnTo>
                  <a:lnTo>
                    <a:pt x="338138" y="1412081"/>
                  </a:lnTo>
                  <a:lnTo>
                    <a:pt x="285750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91B46C40-8F7E-46E2-940A-14EEE90E9F6F}"/>
                </a:ext>
              </a:extLst>
            </p:cNvPr>
            <p:cNvSpPr/>
            <p:nvPr/>
          </p:nvSpPr>
          <p:spPr>
            <a:xfrm>
              <a:off x="2536825" y="4456113"/>
              <a:ext cx="538163" cy="1133475"/>
            </a:xfrm>
            <a:custGeom>
              <a:avLst/>
              <a:gdLst>
                <a:gd name="connsiteX0" fmla="*/ 250032 w 538957"/>
                <a:gd name="connsiteY0" fmla="*/ 692944 h 1133475"/>
                <a:gd name="connsiteX1" fmla="*/ 200025 w 538957"/>
                <a:gd name="connsiteY1" fmla="*/ 457200 h 1133475"/>
                <a:gd name="connsiteX2" fmla="*/ 176213 w 538957"/>
                <a:gd name="connsiteY2" fmla="*/ 340519 h 1133475"/>
                <a:gd name="connsiteX3" fmla="*/ 154782 w 538957"/>
                <a:gd name="connsiteY3" fmla="*/ 233362 h 1133475"/>
                <a:gd name="connsiteX4" fmla="*/ 138113 w 538957"/>
                <a:gd name="connsiteY4" fmla="*/ 192881 h 1133475"/>
                <a:gd name="connsiteX5" fmla="*/ 114300 w 538957"/>
                <a:gd name="connsiteY5" fmla="*/ 154781 h 1133475"/>
                <a:gd name="connsiteX6" fmla="*/ 85725 w 538957"/>
                <a:gd name="connsiteY6" fmla="*/ 121444 h 1133475"/>
                <a:gd name="connsiteX7" fmla="*/ 54769 w 538957"/>
                <a:gd name="connsiteY7" fmla="*/ 92869 h 1133475"/>
                <a:gd name="connsiteX8" fmla="*/ 28575 w 538957"/>
                <a:gd name="connsiteY8" fmla="*/ 76200 h 1133475"/>
                <a:gd name="connsiteX9" fmla="*/ 16669 w 538957"/>
                <a:gd name="connsiteY9" fmla="*/ 69056 h 1133475"/>
                <a:gd name="connsiteX10" fmla="*/ 2382 w 538957"/>
                <a:gd name="connsiteY10" fmla="*/ 47625 h 1133475"/>
                <a:gd name="connsiteX11" fmla="*/ 0 w 538957"/>
                <a:gd name="connsiteY11" fmla="*/ 23812 h 1133475"/>
                <a:gd name="connsiteX12" fmla="*/ 4763 w 538957"/>
                <a:gd name="connsiteY12" fmla="*/ 9525 h 1133475"/>
                <a:gd name="connsiteX13" fmla="*/ 14288 w 538957"/>
                <a:gd name="connsiteY13" fmla="*/ 4762 h 1133475"/>
                <a:gd name="connsiteX14" fmla="*/ 40482 w 538957"/>
                <a:gd name="connsiteY14" fmla="*/ 0 h 1133475"/>
                <a:gd name="connsiteX15" fmla="*/ 97632 w 538957"/>
                <a:gd name="connsiteY15" fmla="*/ 2381 h 1133475"/>
                <a:gd name="connsiteX16" fmla="*/ 185738 w 538957"/>
                <a:gd name="connsiteY16" fmla="*/ 16669 h 1133475"/>
                <a:gd name="connsiteX17" fmla="*/ 378619 w 538957"/>
                <a:gd name="connsiteY17" fmla="*/ 66675 h 1133475"/>
                <a:gd name="connsiteX18" fmla="*/ 381000 w 538957"/>
                <a:gd name="connsiteY18" fmla="*/ 233362 h 1133475"/>
                <a:gd name="connsiteX19" fmla="*/ 433388 w 538957"/>
                <a:gd name="connsiteY19" fmla="*/ 492919 h 1133475"/>
                <a:gd name="connsiteX20" fmla="*/ 485775 w 538957"/>
                <a:gd name="connsiteY20" fmla="*/ 771525 h 1133475"/>
                <a:gd name="connsiteX21" fmla="*/ 535782 w 538957"/>
                <a:gd name="connsiteY21" fmla="*/ 935831 h 1133475"/>
                <a:gd name="connsiteX22" fmla="*/ 538163 w 538957"/>
                <a:gd name="connsiteY22" fmla="*/ 990600 h 1133475"/>
                <a:gd name="connsiteX23" fmla="*/ 535782 w 538957"/>
                <a:gd name="connsiteY23" fmla="*/ 1073944 h 1133475"/>
                <a:gd name="connsiteX24" fmla="*/ 526257 w 538957"/>
                <a:gd name="connsiteY24" fmla="*/ 1104900 h 1133475"/>
                <a:gd name="connsiteX25" fmla="*/ 511969 w 538957"/>
                <a:gd name="connsiteY25" fmla="*/ 1128712 h 1133475"/>
                <a:gd name="connsiteX26" fmla="*/ 502444 w 538957"/>
                <a:gd name="connsiteY26" fmla="*/ 1133475 h 1133475"/>
                <a:gd name="connsiteX27" fmla="*/ 476250 w 538957"/>
                <a:gd name="connsiteY27" fmla="*/ 1131094 h 1133475"/>
                <a:gd name="connsiteX28" fmla="*/ 447675 w 538957"/>
                <a:gd name="connsiteY28" fmla="*/ 1121569 h 1133475"/>
                <a:gd name="connsiteX29" fmla="*/ 407194 w 538957"/>
                <a:gd name="connsiteY29" fmla="*/ 1095375 h 1133475"/>
                <a:gd name="connsiteX30" fmla="*/ 371475 w 538957"/>
                <a:gd name="connsiteY30" fmla="*/ 1059656 h 1133475"/>
                <a:gd name="connsiteX31" fmla="*/ 319088 w 538957"/>
                <a:gd name="connsiteY31" fmla="*/ 997744 h 1133475"/>
                <a:gd name="connsiteX32" fmla="*/ 304800 w 538957"/>
                <a:gd name="connsiteY32" fmla="*/ 969169 h 1133475"/>
                <a:gd name="connsiteX33" fmla="*/ 250032 w 538957"/>
                <a:gd name="connsiteY33" fmla="*/ 6929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8957" h="1133475">
                  <a:moveTo>
                    <a:pt x="250032" y="692944"/>
                  </a:moveTo>
                  <a:lnTo>
                    <a:pt x="200025" y="457200"/>
                  </a:lnTo>
                  <a:lnTo>
                    <a:pt x="176213" y="340519"/>
                  </a:lnTo>
                  <a:lnTo>
                    <a:pt x="154782" y="233362"/>
                  </a:lnTo>
                  <a:lnTo>
                    <a:pt x="138113" y="192881"/>
                  </a:lnTo>
                  <a:lnTo>
                    <a:pt x="114300" y="154781"/>
                  </a:lnTo>
                  <a:lnTo>
                    <a:pt x="85725" y="121444"/>
                  </a:lnTo>
                  <a:lnTo>
                    <a:pt x="54769" y="92869"/>
                  </a:lnTo>
                  <a:lnTo>
                    <a:pt x="28575" y="76200"/>
                  </a:lnTo>
                  <a:lnTo>
                    <a:pt x="16669" y="69056"/>
                  </a:lnTo>
                  <a:lnTo>
                    <a:pt x="2382" y="47625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14288" y="4762"/>
                  </a:lnTo>
                  <a:lnTo>
                    <a:pt x="40482" y="0"/>
                  </a:lnTo>
                  <a:lnTo>
                    <a:pt x="97632" y="2381"/>
                  </a:lnTo>
                  <a:lnTo>
                    <a:pt x="185738" y="16669"/>
                  </a:lnTo>
                  <a:lnTo>
                    <a:pt x="378619" y="66675"/>
                  </a:lnTo>
                  <a:cubicBezTo>
                    <a:pt x="379413" y="122237"/>
                    <a:pt x="380206" y="177800"/>
                    <a:pt x="381000" y="233362"/>
                  </a:cubicBezTo>
                  <a:lnTo>
                    <a:pt x="433388" y="492919"/>
                  </a:lnTo>
                  <a:lnTo>
                    <a:pt x="485775" y="771525"/>
                  </a:lnTo>
                  <a:lnTo>
                    <a:pt x="535782" y="935831"/>
                  </a:lnTo>
                  <a:cubicBezTo>
                    <a:pt x="536576" y="954087"/>
                    <a:pt x="538957" y="965200"/>
                    <a:pt x="538163" y="990600"/>
                  </a:cubicBezTo>
                  <a:cubicBezTo>
                    <a:pt x="537369" y="1018381"/>
                    <a:pt x="536576" y="1046163"/>
                    <a:pt x="535782" y="1073944"/>
                  </a:cubicBezTo>
                  <a:lnTo>
                    <a:pt x="526257" y="1104900"/>
                  </a:lnTo>
                  <a:lnTo>
                    <a:pt x="511969" y="1128712"/>
                  </a:lnTo>
                  <a:lnTo>
                    <a:pt x="502444" y="1133475"/>
                  </a:lnTo>
                  <a:lnTo>
                    <a:pt x="476250" y="1131094"/>
                  </a:lnTo>
                  <a:lnTo>
                    <a:pt x="447675" y="1121569"/>
                  </a:lnTo>
                  <a:lnTo>
                    <a:pt x="407194" y="1095375"/>
                  </a:lnTo>
                  <a:lnTo>
                    <a:pt x="371475" y="1059656"/>
                  </a:lnTo>
                  <a:lnTo>
                    <a:pt x="319088" y="997744"/>
                  </a:lnTo>
                  <a:lnTo>
                    <a:pt x="304800" y="969169"/>
                  </a:lnTo>
                  <a:lnTo>
                    <a:pt x="250032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F0AB3D6A-7BF7-4953-B353-C60306DA5B40}"/>
                </a:ext>
              </a:extLst>
            </p:cNvPr>
            <p:cNvSpPr/>
            <p:nvPr/>
          </p:nvSpPr>
          <p:spPr>
            <a:xfrm>
              <a:off x="2790825" y="4303713"/>
              <a:ext cx="1298575" cy="815975"/>
            </a:xfrm>
            <a:custGeom>
              <a:avLst/>
              <a:gdLst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97731 w 1297781"/>
                <a:gd name="connsiteY23" fmla="*/ 631031 h 881062"/>
                <a:gd name="connsiteX24" fmla="*/ 921544 w 1297781"/>
                <a:gd name="connsiteY24" fmla="*/ 381000 h 881062"/>
                <a:gd name="connsiteX25" fmla="*/ 926306 w 1297781"/>
                <a:gd name="connsiteY25" fmla="*/ 328612 h 881062"/>
                <a:gd name="connsiteX26" fmla="*/ 923925 w 1297781"/>
                <a:gd name="connsiteY26" fmla="*/ 297656 h 881062"/>
                <a:gd name="connsiteX27" fmla="*/ 919163 w 1297781"/>
                <a:gd name="connsiteY27" fmla="*/ 271462 h 881062"/>
                <a:gd name="connsiteX28" fmla="*/ 904875 w 1297781"/>
                <a:gd name="connsiteY28" fmla="*/ 252412 h 881062"/>
                <a:gd name="connsiteX29" fmla="*/ 881063 w 1297781"/>
                <a:gd name="connsiteY29" fmla="*/ 242887 h 881062"/>
                <a:gd name="connsiteX30" fmla="*/ 838200 w 1297781"/>
                <a:gd name="connsiteY30" fmla="*/ 240506 h 881062"/>
                <a:gd name="connsiteX31" fmla="*/ 411956 w 1297781"/>
                <a:gd name="connsiteY31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76300 w 1297781"/>
                <a:gd name="connsiteY23" fmla="*/ 881062 h 881062"/>
                <a:gd name="connsiteX24" fmla="*/ 880524 w 1297781"/>
                <a:gd name="connsiteY24" fmla="*/ 817447 h 881062"/>
                <a:gd name="connsiteX25" fmla="*/ 897731 w 1297781"/>
                <a:gd name="connsiteY25" fmla="*/ 631031 h 881062"/>
                <a:gd name="connsiteX26" fmla="*/ 921544 w 1297781"/>
                <a:gd name="connsiteY26" fmla="*/ 381000 h 881062"/>
                <a:gd name="connsiteX27" fmla="*/ 926306 w 1297781"/>
                <a:gd name="connsiteY27" fmla="*/ 328612 h 881062"/>
                <a:gd name="connsiteX28" fmla="*/ 923925 w 1297781"/>
                <a:gd name="connsiteY28" fmla="*/ 297656 h 881062"/>
                <a:gd name="connsiteX29" fmla="*/ 919163 w 1297781"/>
                <a:gd name="connsiteY29" fmla="*/ 271462 h 881062"/>
                <a:gd name="connsiteX30" fmla="*/ 904875 w 1297781"/>
                <a:gd name="connsiteY30" fmla="*/ 252412 h 881062"/>
                <a:gd name="connsiteX31" fmla="*/ 881063 w 1297781"/>
                <a:gd name="connsiteY31" fmla="*/ 242887 h 881062"/>
                <a:gd name="connsiteX32" fmla="*/ 838200 w 1297781"/>
                <a:gd name="connsiteY32" fmla="*/ 240506 h 881062"/>
                <a:gd name="connsiteX33" fmla="*/ 411956 w 1297781"/>
                <a:gd name="connsiteY33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880524 w 1297781"/>
                <a:gd name="connsiteY23" fmla="*/ 817447 h 881038"/>
                <a:gd name="connsiteX24" fmla="*/ 897731 w 1297781"/>
                <a:gd name="connsiteY24" fmla="*/ 631031 h 881038"/>
                <a:gd name="connsiteX25" fmla="*/ 921544 w 1297781"/>
                <a:gd name="connsiteY25" fmla="*/ 381000 h 881038"/>
                <a:gd name="connsiteX26" fmla="*/ 926306 w 1297781"/>
                <a:gd name="connsiteY26" fmla="*/ 328612 h 881038"/>
                <a:gd name="connsiteX27" fmla="*/ 923925 w 1297781"/>
                <a:gd name="connsiteY27" fmla="*/ 297656 h 881038"/>
                <a:gd name="connsiteX28" fmla="*/ 919163 w 1297781"/>
                <a:gd name="connsiteY28" fmla="*/ 271462 h 881038"/>
                <a:gd name="connsiteX29" fmla="*/ 904875 w 1297781"/>
                <a:gd name="connsiteY29" fmla="*/ 252412 h 881038"/>
                <a:gd name="connsiteX30" fmla="*/ 881063 w 1297781"/>
                <a:gd name="connsiteY30" fmla="*/ 242887 h 881038"/>
                <a:gd name="connsiteX31" fmla="*/ 838200 w 1297781"/>
                <a:gd name="connsiteY31" fmla="*/ 240506 h 881038"/>
                <a:gd name="connsiteX32" fmla="*/ 411956 w 1297781"/>
                <a:gd name="connsiteY32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23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833"/>
                <a:gd name="connsiteX1" fmla="*/ 38100 w 1297781"/>
                <a:gd name="connsiteY1" fmla="*/ 397669 h 881833"/>
                <a:gd name="connsiteX2" fmla="*/ 0 w 1297781"/>
                <a:gd name="connsiteY2" fmla="*/ 228600 h 881833"/>
                <a:gd name="connsiteX3" fmla="*/ 123825 w 1297781"/>
                <a:gd name="connsiteY3" fmla="*/ 216694 h 881833"/>
                <a:gd name="connsiteX4" fmla="*/ 288131 w 1297781"/>
                <a:gd name="connsiteY4" fmla="*/ 188119 h 881833"/>
                <a:gd name="connsiteX5" fmla="*/ 538163 w 1297781"/>
                <a:gd name="connsiteY5" fmla="*/ 133350 h 881833"/>
                <a:gd name="connsiteX6" fmla="*/ 690563 w 1297781"/>
                <a:gd name="connsiteY6" fmla="*/ 92869 h 881833"/>
                <a:gd name="connsiteX7" fmla="*/ 812006 w 1297781"/>
                <a:gd name="connsiteY7" fmla="*/ 57150 h 881833"/>
                <a:gd name="connsiteX8" fmla="*/ 950119 w 1297781"/>
                <a:gd name="connsiteY8" fmla="*/ 7144 h 881833"/>
                <a:gd name="connsiteX9" fmla="*/ 973931 w 1297781"/>
                <a:gd name="connsiteY9" fmla="*/ 0 h 881833"/>
                <a:gd name="connsiteX10" fmla="*/ 990600 w 1297781"/>
                <a:gd name="connsiteY10" fmla="*/ 4762 h 881833"/>
                <a:gd name="connsiteX11" fmla="*/ 1088231 w 1297781"/>
                <a:gd name="connsiteY11" fmla="*/ 71437 h 881833"/>
                <a:gd name="connsiteX12" fmla="*/ 1200150 w 1297781"/>
                <a:gd name="connsiteY12" fmla="*/ 166687 h 881833"/>
                <a:gd name="connsiteX13" fmla="*/ 1288256 w 1297781"/>
                <a:gd name="connsiteY13" fmla="*/ 242887 h 881833"/>
                <a:gd name="connsiteX14" fmla="*/ 1295400 w 1297781"/>
                <a:gd name="connsiteY14" fmla="*/ 252412 h 881833"/>
                <a:gd name="connsiteX15" fmla="*/ 1297781 w 1297781"/>
                <a:gd name="connsiteY15" fmla="*/ 266700 h 881833"/>
                <a:gd name="connsiteX16" fmla="*/ 1293019 w 1297781"/>
                <a:gd name="connsiteY16" fmla="*/ 290512 h 881833"/>
                <a:gd name="connsiteX17" fmla="*/ 1276350 w 1297781"/>
                <a:gd name="connsiteY17" fmla="*/ 316706 h 881833"/>
                <a:gd name="connsiteX18" fmla="*/ 1226344 w 1297781"/>
                <a:gd name="connsiteY18" fmla="*/ 350044 h 881833"/>
                <a:gd name="connsiteX19" fmla="*/ 1214438 w 1297781"/>
                <a:gd name="connsiteY19" fmla="*/ 366712 h 881833"/>
                <a:gd name="connsiteX20" fmla="*/ 1109663 w 1297781"/>
                <a:gd name="connsiteY20" fmla="*/ 785812 h 881833"/>
                <a:gd name="connsiteX21" fmla="*/ 1104224 w 1297781"/>
                <a:gd name="connsiteY21" fmla="*/ 812676 h 881833"/>
                <a:gd name="connsiteX22" fmla="*/ 1092994 w 1297781"/>
                <a:gd name="connsiteY22" fmla="*/ 881038 h 881833"/>
                <a:gd name="connsiteX23" fmla="*/ 880524 w 1297781"/>
                <a:gd name="connsiteY23" fmla="*/ 817447 h 881833"/>
                <a:gd name="connsiteX24" fmla="*/ 897731 w 1297781"/>
                <a:gd name="connsiteY24" fmla="*/ 631031 h 881833"/>
                <a:gd name="connsiteX25" fmla="*/ 921544 w 1297781"/>
                <a:gd name="connsiteY25" fmla="*/ 381000 h 881833"/>
                <a:gd name="connsiteX26" fmla="*/ 926306 w 1297781"/>
                <a:gd name="connsiteY26" fmla="*/ 328612 h 881833"/>
                <a:gd name="connsiteX27" fmla="*/ 923925 w 1297781"/>
                <a:gd name="connsiteY27" fmla="*/ 297656 h 881833"/>
                <a:gd name="connsiteX28" fmla="*/ 919163 w 1297781"/>
                <a:gd name="connsiteY28" fmla="*/ 271462 h 881833"/>
                <a:gd name="connsiteX29" fmla="*/ 904875 w 1297781"/>
                <a:gd name="connsiteY29" fmla="*/ 252412 h 881833"/>
                <a:gd name="connsiteX30" fmla="*/ 881063 w 1297781"/>
                <a:gd name="connsiteY30" fmla="*/ 242887 h 881833"/>
                <a:gd name="connsiteX31" fmla="*/ 838200 w 1297781"/>
                <a:gd name="connsiteY31" fmla="*/ 240506 h 881833"/>
                <a:gd name="connsiteX32" fmla="*/ 411956 w 1297781"/>
                <a:gd name="connsiteY32" fmla="*/ 319087 h 881833"/>
                <a:gd name="connsiteX0" fmla="*/ 411956 w 1297781"/>
                <a:gd name="connsiteY0" fmla="*/ 319087 h 817447"/>
                <a:gd name="connsiteX1" fmla="*/ 38100 w 1297781"/>
                <a:gd name="connsiteY1" fmla="*/ 397669 h 817447"/>
                <a:gd name="connsiteX2" fmla="*/ 0 w 1297781"/>
                <a:gd name="connsiteY2" fmla="*/ 228600 h 817447"/>
                <a:gd name="connsiteX3" fmla="*/ 123825 w 1297781"/>
                <a:gd name="connsiteY3" fmla="*/ 216694 h 817447"/>
                <a:gd name="connsiteX4" fmla="*/ 288131 w 1297781"/>
                <a:gd name="connsiteY4" fmla="*/ 188119 h 817447"/>
                <a:gd name="connsiteX5" fmla="*/ 538163 w 1297781"/>
                <a:gd name="connsiteY5" fmla="*/ 133350 h 817447"/>
                <a:gd name="connsiteX6" fmla="*/ 690563 w 1297781"/>
                <a:gd name="connsiteY6" fmla="*/ 92869 h 817447"/>
                <a:gd name="connsiteX7" fmla="*/ 812006 w 1297781"/>
                <a:gd name="connsiteY7" fmla="*/ 57150 h 817447"/>
                <a:gd name="connsiteX8" fmla="*/ 950119 w 1297781"/>
                <a:gd name="connsiteY8" fmla="*/ 7144 h 817447"/>
                <a:gd name="connsiteX9" fmla="*/ 973931 w 1297781"/>
                <a:gd name="connsiteY9" fmla="*/ 0 h 817447"/>
                <a:gd name="connsiteX10" fmla="*/ 990600 w 1297781"/>
                <a:gd name="connsiteY10" fmla="*/ 4762 h 817447"/>
                <a:gd name="connsiteX11" fmla="*/ 1088231 w 1297781"/>
                <a:gd name="connsiteY11" fmla="*/ 71437 h 817447"/>
                <a:gd name="connsiteX12" fmla="*/ 1200150 w 1297781"/>
                <a:gd name="connsiteY12" fmla="*/ 166687 h 817447"/>
                <a:gd name="connsiteX13" fmla="*/ 1288256 w 1297781"/>
                <a:gd name="connsiteY13" fmla="*/ 242887 h 817447"/>
                <a:gd name="connsiteX14" fmla="*/ 1295400 w 1297781"/>
                <a:gd name="connsiteY14" fmla="*/ 252412 h 817447"/>
                <a:gd name="connsiteX15" fmla="*/ 1297781 w 1297781"/>
                <a:gd name="connsiteY15" fmla="*/ 266700 h 817447"/>
                <a:gd name="connsiteX16" fmla="*/ 1293019 w 1297781"/>
                <a:gd name="connsiteY16" fmla="*/ 290512 h 817447"/>
                <a:gd name="connsiteX17" fmla="*/ 1276350 w 1297781"/>
                <a:gd name="connsiteY17" fmla="*/ 316706 h 817447"/>
                <a:gd name="connsiteX18" fmla="*/ 1226344 w 1297781"/>
                <a:gd name="connsiteY18" fmla="*/ 350044 h 817447"/>
                <a:gd name="connsiteX19" fmla="*/ 1214438 w 1297781"/>
                <a:gd name="connsiteY19" fmla="*/ 366712 h 817447"/>
                <a:gd name="connsiteX20" fmla="*/ 1109663 w 1297781"/>
                <a:gd name="connsiteY20" fmla="*/ 785812 h 817447"/>
                <a:gd name="connsiteX21" fmla="*/ 1104224 w 1297781"/>
                <a:gd name="connsiteY21" fmla="*/ 812676 h 817447"/>
                <a:gd name="connsiteX22" fmla="*/ 880524 w 1297781"/>
                <a:gd name="connsiteY22" fmla="*/ 817447 h 817447"/>
                <a:gd name="connsiteX23" fmla="*/ 897731 w 1297781"/>
                <a:gd name="connsiteY23" fmla="*/ 631031 h 817447"/>
                <a:gd name="connsiteX24" fmla="*/ 921544 w 1297781"/>
                <a:gd name="connsiteY24" fmla="*/ 381000 h 817447"/>
                <a:gd name="connsiteX25" fmla="*/ 926306 w 1297781"/>
                <a:gd name="connsiteY25" fmla="*/ 328612 h 817447"/>
                <a:gd name="connsiteX26" fmla="*/ 923925 w 1297781"/>
                <a:gd name="connsiteY26" fmla="*/ 297656 h 817447"/>
                <a:gd name="connsiteX27" fmla="*/ 919163 w 1297781"/>
                <a:gd name="connsiteY27" fmla="*/ 271462 h 817447"/>
                <a:gd name="connsiteX28" fmla="*/ 904875 w 1297781"/>
                <a:gd name="connsiteY28" fmla="*/ 252412 h 817447"/>
                <a:gd name="connsiteX29" fmla="*/ 881063 w 1297781"/>
                <a:gd name="connsiteY29" fmla="*/ 242887 h 817447"/>
                <a:gd name="connsiteX30" fmla="*/ 838200 w 1297781"/>
                <a:gd name="connsiteY30" fmla="*/ 240506 h 817447"/>
                <a:gd name="connsiteX31" fmla="*/ 411956 w 1297781"/>
                <a:gd name="connsiteY31" fmla="*/ 319087 h 81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7781" h="817447">
                  <a:moveTo>
                    <a:pt x="411956" y="319087"/>
                  </a:moveTo>
                  <a:lnTo>
                    <a:pt x="38100" y="397669"/>
                  </a:lnTo>
                  <a:lnTo>
                    <a:pt x="0" y="228600"/>
                  </a:lnTo>
                  <a:lnTo>
                    <a:pt x="123825" y="216694"/>
                  </a:lnTo>
                  <a:lnTo>
                    <a:pt x="288131" y="188119"/>
                  </a:lnTo>
                  <a:lnTo>
                    <a:pt x="538163" y="133350"/>
                  </a:lnTo>
                  <a:lnTo>
                    <a:pt x="690563" y="92869"/>
                  </a:lnTo>
                  <a:lnTo>
                    <a:pt x="812006" y="57150"/>
                  </a:lnTo>
                  <a:lnTo>
                    <a:pt x="950119" y="7144"/>
                  </a:lnTo>
                  <a:lnTo>
                    <a:pt x="973931" y="0"/>
                  </a:lnTo>
                  <a:lnTo>
                    <a:pt x="990600" y="4762"/>
                  </a:lnTo>
                  <a:lnTo>
                    <a:pt x="1088231" y="71437"/>
                  </a:lnTo>
                  <a:lnTo>
                    <a:pt x="1200150" y="166687"/>
                  </a:lnTo>
                  <a:lnTo>
                    <a:pt x="1288256" y="242887"/>
                  </a:lnTo>
                  <a:lnTo>
                    <a:pt x="1295400" y="252412"/>
                  </a:lnTo>
                  <a:lnTo>
                    <a:pt x="1297781" y="266700"/>
                  </a:lnTo>
                  <a:lnTo>
                    <a:pt x="1293019" y="290512"/>
                  </a:lnTo>
                  <a:lnTo>
                    <a:pt x="1276350" y="316706"/>
                  </a:lnTo>
                  <a:lnTo>
                    <a:pt x="1226344" y="350044"/>
                  </a:lnTo>
                  <a:lnTo>
                    <a:pt x="1214438" y="366712"/>
                  </a:lnTo>
                  <a:lnTo>
                    <a:pt x="1109663" y="785812"/>
                  </a:lnTo>
                  <a:lnTo>
                    <a:pt x="1104224" y="812676"/>
                  </a:lnTo>
                  <a:lnTo>
                    <a:pt x="880524" y="817447"/>
                  </a:lnTo>
                  <a:lnTo>
                    <a:pt x="897731" y="631031"/>
                  </a:lnTo>
                  <a:lnTo>
                    <a:pt x="921544" y="381000"/>
                  </a:lnTo>
                  <a:lnTo>
                    <a:pt x="926306" y="328612"/>
                  </a:lnTo>
                  <a:lnTo>
                    <a:pt x="923925" y="297656"/>
                  </a:lnTo>
                  <a:lnTo>
                    <a:pt x="919163" y="271462"/>
                  </a:lnTo>
                  <a:lnTo>
                    <a:pt x="904875" y="252412"/>
                  </a:lnTo>
                  <a:lnTo>
                    <a:pt x="881063" y="242887"/>
                  </a:lnTo>
                  <a:lnTo>
                    <a:pt x="838200" y="240506"/>
                  </a:lnTo>
                  <a:lnTo>
                    <a:pt x="41195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61348A97-D8AA-4F35-BD4A-BE8CA957A614}"/>
                </a:ext>
              </a:extLst>
            </p:cNvPr>
            <p:cNvSpPr/>
            <p:nvPr/>
          </p:nvSpPr>
          <p:spPr>
            <a:xfrm>
              <a:off x="2960688" y="5095875"/>
              <a:ext cx="981075" cy="314325"/>
            </a:xfrm>
            <a:custGeom>
              <a:avLst/>
              <a:gdLst>
                <a:gd name="connsiteX0" fmla="*/ 373856 w 981217"/>
                <a:gd name="connsiteY0" fmla="*/ 233363 h 314325"/>
                <a:gd name="connsiteX1" fmla="*/ 54769 w 981217"/>
                <a:gd name="connsiteY1" fmla="*/ 314325 h 314325"/>
                <a:gd name="connsiteX2" fmla="*/ 0 w 981217"/>
                <a:gd name="connsiteY2" fmla="*/ 154781 h 314325"/>
                <a:gd name="connsiteX3" fmla="*/ 269081 w 981217"/>
                <a:gd name="connsiteY3" fmla="*/ 100013 h 314325"/>
                <a:gd name="connsiteX4" fmla="*/ 521494 w 981217"/>
                <a:gd name="connsiteY4" fmla="*/ 45244 h 314325"/>
                <a:gd name="connsiteX5" fmla="*/ 723900 w 981217"/>
                <a:gd name="connsiteY5" fmla="*/ 0 h 314325"/>
                <a:gd name="connsiteX6" fmla="*/ 938212 w 981217"/>
                <a:gd name="connsiteY6" fmla="*/ 2381 h 314325"/>
                <a:gd name="connsiteX7" fmla="*/ 952500 w 981217"/>
                <a:gd name="connsiteY7" fmla="*/ 11906 h 314325"/>
                <a:gd name="connsiteX8" fmla="*/ 966787 w 981217"/>
                <a:gd name="connsiteY8" fmla="*/ 33338 h 314325"/>
                <a:gd name="connsiteX9" fmla="*/ 976312 w 981217"/>
                <a:gd name="connsiteY9" fmla="*/ 64294 h 314325"/>
                <a:gd name="connsiteX10" fmla="*/ 981075 w 981217"/>
                <a:gd name="connsiteY10" fmla="*/ 92869 h 314325"/>
                <a:gd name="connsiteX11" fmla="*/ 978694 w 981217"/>
                <a:gd name="connsiteY11" fmla="*/ 123825 h 314325"/>
                <a:gd name="connsiteX12" fmla="*/ 966787 w 981217"/>
                <a:gd name="connsiteY12" fmla="*/ 145256 h 314325"/>
                <a:gd name="connsiteX13" fmla="*/ 945356 w 981217"/>
                <a:gd name="connsiteY13" fmla="*/ 161925 h 314325"/>
                <a:gd name="connsiteX14" fmla="*/ 909637 w 981217"/>
                <a:gd name="connsiteY14" fmla="*/ 169069 h 314325"/>
                <a:gd name="connsiteX15" fmla="*/ 876300 w 981217"/>
                <a:gd name="connsiteY15" fmla="*/ 169069 h 314325"/>
                <a:gd name="connsiteX16" fmla="*/ 819150 w 981217"/>
                <a:gd name="connsiteY16" fmla="*/ 164306 h 314325"/>
                <a:gd name="connsiteX17" fmla="*/ 773906 w 981217"/>
                <a:gd name="connsiteY17" fmla="*/ 166688 h 314325"/>
                <a:gd name="connsiteX18" fmla="*/ 373856 w 981217"/>
                <a:gd name="connsiteY18" fmla="*/ 23336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217" h="314325">
                  <a:moveTo>
                    <a:pt x="373856" y="233363"/>
                  </a:moveTo>
                  <a:lnTo>
                    <a:pt x="54769" y="314325"/>
                  </a:lnTo>
                  <a:lnTo>
                    <a:pt x="0" y="154781"/>
                  </a:lnTo>
                  <a:lnTo>
                    <a:pt x="269081" y="100013"/>
                  </a:lnTo>
                  <a:lnTo>
                    <a:pt x="521494" y="45244"/>
                  </a:lnTo>
                  <a:lnTo>
                    <a:pt x="723900" y="0"/>
                  </a:lnTo>
                  <a:lnTo>
                    <a:pt x="938212" y="2381"/>
                  </a:lnTo>
                  <a:lnTo>
                    <a:pt x="952500" y="11906"/>
                  </a:lnTo>
                  <a:lnTo>
                    <a:pt x="966787" y="33338"/>
                  </a:lnTo>
                  <a:cubicBezTo>
                    <a:pt x="976563" y="62666"/>
                    <a:pt x="976312" y="51873"/>
                    <a:pt x="976312" y="64294"/>
                  </a:cubicBezTo>
                  <a:cubicBezTo>
                    <a:pt x="981217" y="91269"/>
                    <a:pt x="981075" y="81613"/>
                    <a:pt x="981075" y="92869"/>
                  </a:cubicBezTo>
                  <a:lnTo>
                    <a:pt x="978694" y="123825"/>
                  </a:lnTo>
                  <a:lnTo>
                    <a:pt x="966787" y="145256"/>
                  </a:lnTo>
                  <a:lnTo>
                    <a:pt x="945356" y="161925"/>
                  </a:lnTo>
                  <a:lnTo>
                    <a:pt x="909637" y="169069"/>
                  </a:lnTo>
                  <a:lnTo>
                    <a:pt x="876300" y="169069"/>
                  </a:lnTo>
                  <a:lnTo>
                    <a:pt x="819150" y="164306"/>
                  </a:lnTo>
                  <a:lnTo>
                    <a:pt x="773906" y="166688"/>
                  </a:lnTo>
                  <a:lnTo>
                    <a:pt x="373856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7116DC13-6E73-4358-8606-2A1736672E3C}"/>
                </a:ext>
              </a:extLst>
            </p:cNvPr>
            <p:cNvSpPr/>
            <p:nvPr/>
          </p:nvSpPr>
          <p:spPr>
            <a:xfrm>
              <a:off x="4562475" y="1666875"/>
              <a:ext cx="2279650" cy="1722438"/>
            </a:xfrm>
            <a:custGeom>
              <a:avLst/>
              <a:gdLst>
                <a:gd name="connsiteX0" fmla="*/ 559594 w 2278954"/>
                <a:gd name="connsiteY0" fmla="*/ 361950 h 1721644"/>
                <a:gd name="connsiteX1" fmla="*/ 76200 w 2278954"/>
                <a:gd name="connsiteY1" fmla="*/ 440531 h 1721644"/>
                <a:gd name="connsiteX2" fmla="*/ 0 w 2278954"/>
                <a:gd name="connsiteY2" fmla="*/ 273844 h 1721644"/>
                <a:gd name="connsiteX3" fmla="*/ 166688 w 2278954"/>
                <a:gd name="connsiteY3" fmla="*/ 247650 h 1721644"/>
                <a:gd name="connsiteX4" fmla="*/ 602456 w 2278954"/>
                <a:gd name="connsiteY4" fmla="*/ 188119 h 1721644"/>
                <a:gd name="connsiteX5" fmla="*/ 1085850 w 2278954"/>
                <a:gd name="connsiteY5" fmla="*/ 126206 h 1721644"/>
                <a:gd name="connsiteX6" fmla="*/ 1583531 w 2278954"/>
                <a:gd name="connsiteY6" fmla="*/ 61913 h 1721644"/>
                <a:gd name="connsiteX7" fmla="*/ 1716881 w 2278954"/>
                <a:gd name="connsiteY7" fmla="*/ 42863 h 1721644"/>
                <a:gd name="connsiteX8" fmla="*/ 1766888 w 2278954"/>
                <a:gd name="connsiteY8" fmla="*/ 33338 h 1721644"/>
                <a:gd name="connsiteX9" fmla="*/ 1866900 w 2278954"/>
                <a:gd name="connsiteY9" fmla="*/ 4763 h 1721644"/>
                <a:gd name="connsiteX10" fmla="*/ 1885950 w 2278954"/>
                <a:gd name="connsiteY10" fmla="*/ 0 h 1721644"/>
                <a:gd name="connsiteX11" fmla="*/ 1957388 w 2278954"/>
                <a:gd name="connsiteY11" fmla="*/ 38100 h 1721644"/>
                <a:gd name="connsiteX12" fmla="*/ 2071688 w 2278954"/>
                <a:gd name="connsiteY12" fmla="*/ 111919 h 1721644"/>
                <a:gd name="connsiteX13" fmla="*/ 2171700 w 2278954"/>
                <a:gd name="connsiteY13" fmla="*/ 178594 h 1721644"/>
                <a:gd name="connsiteX14" fmla="*/ 2221706 w 2278954"/>
                <a:gd name="connsiteY14" fmla="*/ 216694 h 1721644"/>
                <a:gd name="connsiteX15" fmla="*/ 2245519 w 2278954"/>
                <a:gd name="connsiteY15" fmla="*/ 242888 h 1721644"/>
                <a:gd name="connsiteX16" fmla="*/ 2266950 w 2278954"/>
                <a:gd name="connsiteY16" fmla="*/ 266700 h 1721644"/>
                <a:gd name="connsiteX17" fmla="*/ 2276475 w 2278954"/>
                <a:gd name="connsiteY17" fmla="*/ 288131 h 1721644"/>
                <a:gd name="connsiteX18" fmla="*/ 2278856 w 2278954"/>
                <a:gd name="connsiteY18" fmla="*/ 309563 h 1721644"/>
                <a:gd name="connsiteX19" fmla="*/ 2276475 w 2278954"/>
                <a:gd name="connsiteY19" fmla="*/ 328613 h 1721644"/>
                <a:gd name="connsiteX20" fmla="*/ 2257425 w 2278954"/>
                <a:gd name="connsiteY20" fmla="*/ 359569 h 1721644"/>
                <a:gd name="connsiteX21" fmla="*/ 2178844 w 2278954"/>
                <a:gd name="connsiteY21" fmla="*/ 442913 h 1721644"/>
                <a:gd name="connsiteX22" fmla="*/ 2169319 w 2278954"/>
                <a:gd name="connsiteY22" fmla="*/ 459581 h 1721644"/>
                <a:gd name="connsiteX23" fmla="*/ 2105025 w 2278954"/>
                <a:gd name="connsiteY23" fmla="*/ 773906 h 1721644"/>
                <a:gd name="connsiteX24" fmla="*/ 2050256 w 2278954"/>
                <a:gd name="connsiteY24" fmla="*/ 1047750 h 1721644"/>
                <a:gd name="connsiteX25" fmla="*/ 2002631 w 2278954"/>
                <a:gd name="connsiteY25" fmla="*/ 1312069 h 1721644"/>
                <a:gd name="connsiteX26" fmla="*/ 1974056 w 2278954"/>
                <a:gd name="connsiteY26" fmla="*/ 1464469 h 1721644"/>
                <a:gd name="connsiteX27" fmla="*/ 1950244 w 2278954"/>
                <a:gd name="connsiteY27" fmla="*/ 1595438 h 1721644"/>
                <a:gd name="connsiteX28" fmla="*/ 1931194 w 2278954"/>
                <a:gd name="connsiteY28" fmla="*/ 1638300 h 1721644"/>
                <a:gd name="connsiteX29" fmla="*/ 1907381 w 2278954"/>
                <a:gd name="connsiteY29" fmla="*/ 1693069 h 1721644"/>
                <a:gd name="connsiteX30" fmla="*/ 1888331 w 2278954"/>
                <a:gd name="connsiteY30" fmla="*/ 1712119 h 1721644"/>
                <a:gd name="connsiteX31" fmla="*/ 1859756 w 2278954"/>
                <a:gd name="connsiteY31" fmla="*/ 1719263 h 1721644"/>
                <a:gd name="connsiteX32" fmla="*/ 1828800 w 2278954"/>
                <a:gd name="connsiteY32" fmla="*/ 1721644 h 1721644"/>
                <a:gd name="connsiteX33" fmla="*/ 1788319 w 2278954"/>
                <a:gd name="connsiteY33" fmla="*/ 1716881 h 1721644"/>
                <a:gd name="connsiteX34" fmla="*/ 1754981 w 2278954"/>
                <a:gd name="connsiteY34" fmla="*/ 1707356 h 1721644"/>
                <a:gd name="connsiteX35" fmla="*/ 1735931 w 2278954"/>
                <a:gd name="connsiteY35" fmla="*/ 1693069 h 1721644"/>
                <a:gd name="connsiteX36" fmla="*/ 1719263 w 2278954"/>
                <a:gd name="connsiteY36" fmla="*/ 1671638 h 1721644"/>
                <a:gd name="connsiteX37" fmla="*/ 1709738 w 2278954"/>
                <a:gd name="connsiteY37" fmla="*/ 1652588 h 1721644"/>
                <a:gd name="connsiteX38" fmla="*/ 1702594 w 2278954"/>
                <a:gd name="connsiteY38" fmla="*/ 1595438 h 1721644"/>
                <a:gd name="connsiteX39" fmla="*/ 1728788 w 2278954"/>
                <a:gd name="connsiteY39" fmla="*/ 1402556 h 1721644"/>
                <a:gd name="connsiteX40" fmla="*/ 1785938 w 2278954"/>
                <a:gd name="connsiteY40" fmla="*/ 938213 h 1721644"/>
                <a:gd name="connsiteX41" fmla="*/ 1812131 w 2278954"/>
                <a:gd name="connsiteY41" fmla="*/ 754856 h 1721644"/>
                <a:gd name="connsiteX42" fmla="*/ 1838325 w 2278954"/>
                <a:gd name="connsiteY42" fmla="*/ 509588 h 1721644"/>
                <a:gd name="connsiteX43" fmla="*/ 1852613 w 2278954"/>
                <a:gd name="connsiteY43" fmla="*/ 364331 h 1721644"/>
                <a:gd name="connsiteX44" fmla="*/ 1854994 w 2278954"/>
                <a:gd name="connsiteY44" fmla="*/ 302419 h 1721644"/>
                <a:gd name="connsiteX45" fmla="*/ 1852613 w 2278954"/>
                <a:gd name="connsiteY45" fmla="*/ 276225 h 1721644"/>
                <a:gd name="connsiteX46" fmla="*/ 1845469 w 2278954"/>
                <a:gd name="connsiteY46" fmla="*/ 250031 h 1721644"/>
                <a:gd name="connsiteX47" fmla="*/ 1833563 w 2278954"/>
                <a:gd name="connsiteY47" fmla="*/ 233363 h 1721644"/>
                <a:gd name="connsiteX48" fmla="*/ 1816894 w 2278954"/>
                <a:gd name="connsiteY48" fmla="*/ 221456 h 1721644"/>
                <a:gd name="connsiteX49" fmla="*/ 1793081 w 2278954"/>
                <a:gd name="connsiteY49" fmla="*/ 207169 h 1721644"/>
                <a:gd name="connsiteX50" fmla="*/ 1769269 w 2278954"/>
                <a:gd name="connsiteY50" fmla="*/ 200025 h 1721644"/>
                <a:gd name="connsiteX51" fmla="*/ 1745456 w 2278954"/>
                <a:gd name="connsiteY51" fmla="*/ 200025 h 1721644"/>
                <a:gd name="connsiteX52" fmla="*/ 1359694 w 2278954"/>
                <a:gd name="connsiteY52" fmla="*/ 261938 h 1721644"/>
                <a:gd name="connsiteX53" fmla="*/ 1064419 w 2278954"/>
                <a:gd name="connsiteY53" fmla="*/ 304800 h 1721644"/>
                <a:gd name="connsiteX54" fmla="*/ 792956 w 2278954"/>
                <a:gd name="connsiteY54" fmla="*/ 335756 h 1721644"/>
                <a:gd name="connsiteX55" fmla="*/ 559594 w 2278954"/>
                <a:gd name="connsiteY55" fmla="*/ 36195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8954" h="1721644">
                  <a:moveTo>
                    <a:pt x="559594" y="361950"/>
                  </a:moveTo>
                  <a:lnTo>
                    <a:pt x="76200" y="440531"/>
                  </a:lnTo>
                  <a:lnTo>
                    <a:pt x="0" y="273844"/>
                  </a:lnTo>
                  <a:lnTo>
                    <a:pt x="166688" y="247650"/>
                  </a:lnTo>
                  <a:lnTo>
                    <a:pt x="602456" y="188119"/>
                  </a:lnTo>
                  <a:lnTo>
                    <a:pt x="1085850" y="126206"/>
                  </a:lnTo>
                  <a:lnTo>
                    <a:pt x="1583531" y="61913"/>
                  </a:lnTo>
                  <a:lnTo>
                    <a:pt x="1716881" y="42863"/>
                  </a:lnTo>
                  <a:lnTo>
                    <a:pt x="1766888" y="33338"/>
                  </a:lnTo>
                  <a:lnTo>
                    <a:pt x="1866900" y="4763"/>
                  </a:lnTo>
                  <a:lnTo>
                    <a:pt x="1885950" y="0"/>
                  </a:lnTo>
                  <a:lnTo>
                    <a:pt x="1957388" y="38100"/>
                  </a:lnTo>
                  <a:lnTo>
                    <a:pt x="2071688" y="111919"/>
                  </a:lnTo>
                  <a:lnTo>
                    <a:pt x="2171700" y="178594"/>
                  </a:lnTo>
                  <a:lnTo>
                    <a:pt x="2221706" y="216694"/>
                  </a:lnTo>
                  <a:lnTo>
                    <a:pt x="2245519" y="242888"/>
                  </a:lnTo>
                  <a:lnTo>
                    <a:pt x="2266950" y="266700"/>
                  </a:lnTo>
                  <a:lnTo>
                    <a:pt x="2276475" y="288131"/>
                  </a:lnTo>
                  <a:cubicBezTo>
                    <a:pt x="2278954" y="307969"/>
                    <a:pt x="2278856" y="300782"/>
                    <a:pt x="2278856" y="309563"/>
                  </a:cubicBezTo>
                  <a:lnTo>
                    <a:pt x="2276475" y="328613"/>
                  </a:lnTo>
                  <a:lnTo>
                    <a:pt x="2257425" y="359569"/>
                  </a:lnTo>
                  <a:lnTo>
                    <a:pt x="2178844" y="442913"/>
                  </a:lnTo>
                  <a:lnTo>
                    <a:pt x="2169319" y="459581"/>
                  </a:lnTo>
                  <a:lnTo>
                    <a:pt x="2105025" y="773906"/>
                  </a:lnTo>
                  <a:lnTo>
                    <a:pt x="2050256" y="1047750"/>
                  </a:lnTo>
                  <a:lnTo>
                    <a:pt x="2002631" y="1312069"/>
                  </a:lnTo>
                  <a:lnTo>
                    <a:pt x="1974056" y="1464469"/>
                  </a:lnTo>
                  <a:lnTo>
                    <a:pt x="1950244" y="1595438"/>
                  </a:lnTo>
                  <a:lnTo>
                    <a:pt x="1931194" y="1638300"/>
                  </a:lnTo>
                  <a:lnTo>
                    <a:pt x="1907381" y="1693069"/>
                  </a:lnTo>
                  <a:lnTo>
                    <a:pt x="1888331" y="1712119"/>
                  </a:lnTo>
                  <a:lnTo>
                    <a:pt x="1859756" y="1719263"/>
                  </a:lnTo>
                  <a:lnTo>
                    <a:pt x="1828800" y="1721644"/>
                  </a:lnTo>
                  <a:lnTo>
                    <a:pt x="1788319" y="1716881"/>
                  </a:lnTo>
                  <a:lnTo>
                    <a:pt x="1754981" y="1707356"/>
                  </a:lnTo>
                  <a:lnTo>
                    <a:pt x="1735931" y="1693069"/>
                  </a:lnTo>
                  <a:lnTo>
                    <a:pt x="1719263" y="1671638"/>
                  </a:lnTo>
                  <a:lnTo>
                    <a:pt x="1709738" y="1652588"/>
                  </a:lnTo>
                  <a:lnTo>
                    <a:pt x="1702594" y="1595438"/>
                  </a:lnTo>
                  <a:lnTo>
                    <a:pt x="1728788" y="1402556"/>
                  </a:lnTo>
                  <a:lnTo>
                    <a:pt x="1785938" y="938213"/>
                  </a:lnTo>
                  <a:lnTo>
                    <a:pt x="1812131" y="754856"/>
                  </a:lnTo>
                  <a:lnTo>
                    <a:pt x="1838325" y="509588"/>
                  </a:lnTo>
                  <a:lnTo>
                    <a:pt x="1852613" y="364331"/>
                  </a:lnTo>
                  <a:cubicBezTo>
                    <a:pt x="1853407" y="343694"/>
                    <a:pt x="1854200" y="323056"/>
                    <a:pt x="1854994" y="302419"/>
                  </a:cubicBezTo>
                  <a:lnTo>
                    <a:pt x="1852613" y="276225"/>
                  </a:lnTo>
                  <a:lnTo>
                    <a:pt x="1845469" y="250031"/>
                  </a:lnTo>
                  <a:lnTo>
                    <a:pt x="1833563" y="233363"/>
                  </a:lnTo>
                  <a:lnTo>
                    <a:pt x="1816894" y="221456"/>
                  </a:lnTo>
                  <a:lnTo>
                    <a:pt x="1793081" y="207169"/>
                  </a:lnTo>
                  <a:lnTo>
                    <a:pt x="1769269" y="200025"/>
                  </a:lnTo>
                  <a:lnTo>
                    <a:pt x="1745456" y="200025"/>
                  </a:lnTo>
                  <a:lnTo>
                    <a:pt x="1359694" y="261938"/>
                  </a:lnTo>
                  <a:lnTo>
                    <a:pt x="1064419" y="304800"/>
                  </a:lnTo>
                  <a:lnTo>
                    <a:pt x="792956" y="335756"/>
                  </a:lnTo>
                  <a:lnTo>
                    <a:pt x="559594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63C4B67F-82C4-413E-A56C-50A08C48BFD9}"/>
                </a:ext>
              </a:extLst>
            </p:cNvPr>
            <p:cNvSpPr/>
            <p:nvPr/>
          </p:nvSpPr>
          <p:spPr>
            <a:xfrm>
              <a:off x="4775200" y="2417763"/>
              <a:ext cx="1658938" cy="354012"/>
            </a:xfrm>
            <a:custGeom>
              <a:avLst/>
              <a:gdLst>
                <a:gd name="connsiteX0" fmla="*/ 352425 w 1659732"/>
                <a:gd name="connsiteY0" fmla="*/ 311944 h 354806"/>
                <a:gd name="connsiteX1" fmla="*/ 19050 w 1659732"/>
                <a:gd name="connsiteY1" fmla="*/ 354806 h 354806"/>
                <a:gd name="connsiteX2" fmla="*/ 0 w 1659732"/>
                <a:gd name="connsiteY2" fmla="*/ 171450 h 354806"/>
                <a:gd name="connsiteX3" fmla="*/ 280988 w 1659732"/>
                <a:gd name="connsiteY3" fmla="*/ 140494 h 354806"/>
                <a:gd name="connsiteX4" fmla="*/ 657225 w 1659732"/>
                <a:gd name="connsiteY4" fmla="*/ 100012 h 354806"/>
                <a:gd name="connsiteX5" fmla="*/ 919163 w 1659732"/>
                <a:gd name="connsiteY5" fmla="*/ 73819 h 354806"/>
                <a:gd name="connsiteX6" fmla="*/ 1290638 w 1659732"/>
                <a:gd name="connsiteY6" fmla="*/ 38100 h 354806"/>
                <a:gd name="connsiteX7" fmla="*/ 1659732 w 1659732"/>
                <a:gd name="connsiteY7" fmla="*/ 0 h 354806"/>
                <a:gd name="connsiteX8" fmla="*/ 1659732 w 1659732"/>
                <a:gd name="connsiteY8" fmla="*/ 183356 h 354806"/>
                <a:gd name="connsiteX9" fmla="*/ 900113 w 1659732"/>
                <a:gd name="connsiteY9" fmla="*/ 254794 h 354806"/>
                <a:gd name="connsiteX10" fmla="*/ 650082 w 1659732"/>
                <a:gd name="connsiteY10" fmla="*/ 278606 h 354806"/>
                <a:gd name="connsiteX11" fmla="*/ 352425 w 1659732"/>
                <a:gd name="connsiteY11" fmla="*/ 311944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9732" h="354806">
                  <a:moveTo>
                    <a:pt x="352425" y="311944"/>
                  </a:moveTo>
                  <a:lnTo>
                    <a:pt x="19050" y="354806"/>
                  </a:lnTo>
                  <a:lnTo>
                    <a:pt x="0" y="171450"/>
                  </a:lnTo>
                  <a:lnTo>
                    <a:pt x="280988" y="140494"/>
                  </a:lnTo>
                  <a:lnTo>
                    <a:pt x="657225" y="100012"/>
                  </a:lnTo>
                  <a:lnTo>
                    <a:pt x="919163" y="73819"/>
                  </a:lnTo>
                  <a:lnTo>
                    <a:pt x="1290638" y="38100"/>
                  </a:lnTo>
                  <a:lnTo>
                    <a:pt x="1659732" y="0"/>
                  </a:lnTo>
                  <a:lnTo>
                    <a:pt x="1659732" y="183356"/>
                  </a:lnTo>
                  <a:lnTo>
                    <a:pt x="900113" y="254794"/>
                  </a:lnTo>
                  <a:lnTo>
                    <a:pt x="650082" y="278606"/>
                  </a:lnTo>
                  <a:lnTo>
                    <a:pt x="352425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1A09EFB0-B189-4474-B400-25973C991E56}"/>
                </a:ext>
              </a:extLst>
            </p:cNvPr>
            <p:cNvSpPr/>
            <p:nvPr/>
          </p:nvSpPr>
          <p:spPr>
            <a:xfrm>
              <a:off x="4860925" y="3067050"/>
              <a:ext cx="1468438" cy="325438"/>
            </a:xfrm>
            <a:custGeom>
              <a:avLst/>
              <a:gdLst>
                <a:gd name="connsiteX0" fmla="*/ 395288 w 1469232"/>
                <a:gd name="connsiteY0" fmla="*/ 276225 h 326231"/>
                <a:gd name="connsiteX1" fmla="*/ 7144 w 1469232"/>
                <a:gd name="connsiteY1" fmla="*/ 326231 h 326231"/>
                <a:gd name="connsiteX2" fmla="*/ 0 w 1469232"/>
                <a:gd name="connsiteY2" fmla="*/ 190500 h 326231"/>
                <a:gd name="connsiteX3" fmla="*/ 311944 w 1469232"/>
                <a:gd name="connsiteY3" fmla="*/ 138113 h 326231"/>
                <a:gd name="connsiteX4" fmla="*/ 578644 w 1469232"/>
                <a:gd name="connsiteY4" fmla="*/ 92869 h 326231"/>
                <a:gd name="connsiteX5" fmla="*/ 828675 w 1469232"/>
                <a:gd name="connsiteY5" fmla="*/ 69056 h 326231"/>
                <a:gd name="connsiteX6" fmla="*/ 1140619 w 1469232"/>
                <a:gd name="connsiteY6" fmla="*/ 35719 h 326231"/>
                <a:gd name="connsiteX7" fmla="*/ 1469232 w 1469232"/>
                <a:gd name="connsiteY7" fmla="*/ 0 h 326231"/>
                <a:gd name="connsiteX8" fmla="*/ 1466850 w 1469232"/>
                <a:gd name="connsiteY8" fmla="*/ 188119 h 326231"/>
                <a:gd name="connsiteX9" fmla="*/ 1281113 w 1469232"/>
                <a:gd name="connsiteY9" fmla="*/ 192881 h 326231"/>
                <a:gd name="connsiteX10" fmla="*/ 826294 w 1469232"/>
                <a:gd name="connsiteY10" fmla="*/ 228600 h 326231"/>
                <a:gd name="connsiteX11" fmla="*/ 395288 w 1469232"/>
                <a:gd name="connsiteY11" fmla="*/ 2762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9232" h="326231">
                  <a:moveTo>
                    <a:pt x="395288" y="276225"/>
                  </a:moveTo>
                  <a:lnTo>
                    <a:pt x="7144" y="326231"/>
                  </a:lnTo>
                  <a:lnTo>
                    <a:pt x="0" y="190500"/>
                  </a:lnTo>
                  <a:lnTo>
                    <a:pt x="311944" y="138113"/>
                  </a:lnTo>
                  <a:lnTo>
                    <a:pt x="578644" y="92869"/>
                  </a:lnTo>
                  <a:lnTo>
                    <a:pt x="828675" y="69056"/>
                  </a:lnTo>
                  <a:lnTo>
                    <a:pt x="1140619" y="35719"/>
                  </a:lnTo>
                  <a:lnTo>
                    <a:pt x="1469232" y="0"/>
                  </a:lnTo>
                  <a:lnTo>
                    <a:pt x="1466850" y="188119"/>
                  </a:lnTo>
                  <a:lnTo>
                    <a:pt x="1281113" y="192881"/>
                  </a:lnTo>
                  <a:lnTo>
                    <a:pt x="826294" y="228600"/>
                  </a:lnTo>
                  <a:lnTo>
                    <a:pt x="39528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3E926770-9BB8-44D7-AB8B-09E414E429AA}"/>
                </a:ext>
              </a:extLst>
            </p:cNvPr>
            <p:cNvSpPr/>
            <p:nvPr/>
          </p:nvSpPr>
          <p:spPr>
            <a:xfrm>
              <a:off x="4016375" y="3678238"/>
              <a:ext cx="3065463" cy="511175"/>
            </a:xfrm>
            <a:custGeom>
              <a:avLst/>
              <a:gdLst>
                <a:gd name="connsiteX0" fmla="*/ 1027135 w 3066372"/>
                <a:gd name="connsiteY0" fmla="*/ 405843 h 511062"/>
                <a:gd name="connsiteX1" fmla="*/ 821708 w 3066372"/>
                <a:gd name="connsiteY1" fmla="*/ 438411 h 511062"/>
                <a:gd name="connsiteX2" fmla="*/ 633817 w 3066372"/>
                <a:gd name="connsiteY2" fmla="*/ 478494 h 511062"/>
                <a:gd name="connsiteX3" fmla="*/ 513568 w 3066372"/>
                <a:gd name="connsiteY3" fmla="*/ 511062 h 511062"/>
                <a:gd name="connsiteX4" fmla="*/ 496031 w 3066372"/>
                <a:gd name="connsiteY4" fmla="*/ 511062 h 511062"/>
                <a:gd name="connsiteX5" fmla="*/ 410854 w 3066372"/>
                <a:gd name="connsiteY5" fmla="*/ 493525 h 511062"/>
                <a:gd name="connsiteX6" fmla="*/ 318161 w 3066372"/>
                <a:gd name="connsiteY6" fmla="*/ 465968 h 511062"/>
                <a:gd name="connsiteX7" fmla="*/ 255531 w 3066372"/>
                <a:gd name="connsiteY7" fmla="*/ 433400 h 511062"/>
                <a:gd name="connsiteX8" fmla="*/ 210438 w 3066372"/>
                <a:gd name="connsiteY8" fmla="*/ 408348 h 511062"/>
                <a:gd name="connsiteX9" fmla="*/ 152818 w 3066372"/>
                <a:gd name="connsiteY9" fmla="*/ 370770 h 511062"/>
                <a:gd name="connsiteX10" fmla="*/ 100209 w 3066372"/>
                <a:gd name="connsiteY10" fmla="*/ 328182 h 511062"/>
                <a:gd name="connsiteX11" fmla="*/ 37578 w 3066372"/>
                <a:gd name="connsiteY11" fmla="*/ 273067 h 511062"/>
                <a:gd name="connsiteX12" fmla="*/ 12526 w 3066372"/>
                <a:gd name="connsiteY12" fmla="*/ 250520 h 511062"/>
                <a:gd name="connsiteX13" fmla="*/ 0 w 3066372"/>
                <a:gd name="connsiteY13" fmla="*/ 220458 h 511062"/>
                <a:gd name="connsiteX14" fmla="*/ 0 w 3066372"/>
                <a:gd name="connsiteY14" fmla="*/ 205426 h 511062"/>
                <a:gd name="connsiteX15" fmla="*/ 5011 w 3066372"/>
                <a:gd name="connsiteY15" fmla="*/ 190395 h 511062"/>
                <a:gd name="connsiteX16" fmla="*/ 20042 w 3066372"/>
                <a:gd name="connsiteY16" fmla="*/ 185385 h 511062"/>
                <a:gd name="connsiteX17" fmla="*/ 37578 w 3066372"/>
                <a:gd name="connsiteY17" fmla="*/ 185385 h 511062"/>
                <a:gd name="connsiteX18" fmla="*/ 67641 w 3066372"/>
                <a:gd name="connsiteY18" fmla="*/ 200416 h 511062"/>
                <a:gd name="connsiteX19" fmla="*/ 105219 w 3066372"/>
                <a:gd name="connsiteY19" fmla="*/ 220458 h 511062"/>
                <a:gd name="connsiteX20" fmla="*/ 150313 w 3066372"/>
                <a:gd name="connsiteY20" fmla="*/ 240499 h 511062"/>
                <a:gd name="connsiteX21" fmla="*/ 192901 w 3066372"/>
                <a:gd name="connsiteY21" fmla="*/ 255531 h 511062"/>
                <a:gd name="connsiteX22" fmla="*/ 235490 w 3066372"/>
                <a:gd name="connsiteY22" fmla="*/ 265551 h 511062"/>
                <a:gd name="connsiteX23" fmla="*/ 293109 w 3066372"/>
                <a:gd name="connsiteY23" fmla="*/ 278077 h 511062"/>
                <a:gd name="connsiteX24" fmla="*/ 340708 w 3066372"/>
                <a:gd name="connsiteY24" fmla="*/ 283088 h 511062"/>
                <a:gd name="connsiteX25" fmla="*/ 393318 w 3066372"/>
                <a:gd name="connsiteY25" fmla="*/ 288098 h 511062"/>
                <a:gd name="connsiteX26" fmla="*/ 445927 w 3066372"/>
                <a:gd name="connsiteY26" fmla="*/ 288098 h 511062"/>
                <a:gd name="connsiteX27" fmla="*/ 553651 w 3066372"/>
                <a:gd name="connsiteY27" fmla="*/ 275572 h 511062"/>
                <a:gd name="connsiteX28" fmla="*/ 724005 w 3066372"/>
                <a:gd name="connsiteY28" fmla="*/ 255531 h 511062"/>
                <a:gd name="connsiteX29" fmla="*/ 1032145 w 3066372"/>
                <a:gd name="connsiteY29" fmla="*/ 220458 h 511062"/>
                <a:gd name="connsiteX30" fmla="*/ 1440494 w 3066372"/>
                <a:gd name="connsiteY30" fmla="*/ 180374 h 511062"/>
                <a:gd name="connsiteX31" fmla="*/ 1670972 w 3066372"/>
                <a:gd name="connsiteY31" fmla="*/ 152817 h 511062"/>
                <a:gd name="connsiteX32" fmla="*/ 1866378 w 3066372"/>
                <a:gd name="connsiteY32" fmla="*/ 132776 h 511062"/>
                <a:gd name="connsiteX33" fmla="*/ 2172014 w 3066372"/>
                <a:gd name="connsiteY33" fmla="*/ 100208 h 511062"/>
                <a:gd name="connsiteX34" fmla="*/ 2347378 w 3066372"/>
                <a:gd name="connsiteY34" fmla="*/ 82671 h 511062"/>
                <a:gd name="connsiteX35" fmla="*/ 2407503 w 3066372"/>
                <a:gd name="connsiteY35" fmla="*/ 72651 h 511062"/>
                <a:gd name="connsiteX36" fmla="*/ 2465123 w 3066372"/>
                <a:gd name="connsiteY36" fmla="*/ 62630 h 511062"/>
                <a:gd name="connsiteX37" fmla="*/ 2512721 w 3066372"/>
                <a:gd name="connsiteY37" fmla="*/ 52609 h 511062"/>
                <a:gd name="connsiteX38" fmla="*/ 2580362 w 3066372"/>
                <a:gd name="connsiteY38" fmla="*/ 32567 h 511062"/>
                <a:gd name="connsiteX39" fmla="*/ 2648003 w 3066372"/>
                <a:gd name="connsiteY39" fmla="*/ 0 h 511062"/>
                <a:gd name="connsiteX40" fmla="*/ 2673055 w 3066372"/>
                <a:gd name="connsiteY40" fmla="*/ 5010 h 511062"/>
                <a:gd name="connsiteX41" fmla="*/ 2815851 w 3066372"/>
                <a:gd name="connsiteY41" fmla="*/ 42588 h 511062"/>
                <a:gd name="connsiteX42" fmla="*/ 3003742 w 3066372"/>
                <a:gd name="connsiteY42" fmla="*/ 110229 h 511062"/>
                <a:gd name="connsiteX43" fmla="*/ 3016268 w 3066372"/>
                <a:gd name="connsiteY43" fmla="*/ 120250 h 511062"/>
                <a:gd name="connsiteX44" fmla="*/ 3036309 w 3066372"/>
                <a:gd name="connsiteY44" fmla="*/ 145302 h 511062"/>
                <a:gd name="connsiteX45" fmla="*/ 3053846 w 3066372"/>
                <a:gd name="connsiteY45" fmla="*/ 177869 h 511062"/>
                <a:gd name="connsiteX46" fmla="*/ 3066372 w 3066372"/>
                <a:gd name="connsiteY46" fmla="*/ 217953 h 511062"/>
                <a:gd name="connsiteX47" fmla="*/ 3066372 w 3066372"/>
                <a:gd name="connsiteY47" fmla="*/ 240499 h 511062"/>
                <a:gd name="connsiteX48" fmla="*/ 3056351 w 3066372"/>
                <a:gd name="connsiteY48" fmla="*/ 263046 h 511062"/>
                <a:gd name="connsiteX49" fmla="*/ 3026289 w 3066372"/>
                <a:gd name="connsiteY49" fmla="*/ 280583 h 511062"/>
                <a:gd name="connsiteX50" fmla="*/ 2991216 w 3066372"/>
                <a:gd name="connsiteY50" fmla="*/ 288098 h 511062"/>
                <a:gd name="connsiteX51" fmla="*/ 2941112 w 3066372"/>
                <a:gd name="connsiteY51" fmla="*/ 288098 h 511062"/>
                <a:gd name="connsiteX52" fmla="*/ 2733180 w 3066372"/>
                <a:gd name="connsiteY52" fmla="*/ 275572 h 511062"/>
                <a:gd name="connsiteX53" fmla="*/ 2389966 w 3066372"/>
                <a:gd name="connsiteY53" fmla="*/ 268057 h 511062"/>
                <a:gd name="connsiteX54" fmla="*/ 2054269 w 3066372"/>
                <a:gd name="connsiteY54" fmla="*/ 278077 h 511062"/>
                <a:gd name="connsiteX55" fmla="*/ 1696024 w 3066372"/>
                <a:gd name="connsiteY55" fmla="*/ 310645 h 511062"/>
                <a:gd name="connsiteX56" fmla="*/ 1027135 w 3066372"/>
                <a:gd name="connsiteY56" fmla="*/ 405843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66372" h="511062">
                  <a:moveTo>
                    <a:pt x="1027135" y="405843"/>
                  </a:moveTo>
                  <a:lnTo>
                    <a:pt x="821708" y="438411"/>
                  </a:lnTo>
                  <a:lnTo>
                    <a:pt x="633817" y="478494"/>
                  </a:lnTo>
                  <a:lnTo>
                    <a:pt x="513568" y="511062"/>
                  </a:lnTo>
                  <a:lnTo>
                    <a:pt x="496031" y="511062"/>
                  </a:lnTo>
                  <a:lnTo>
                    <a:pt x="410854" y="493525"/>
                  </a:lnTo>
                  <a:lnTo>
                    <a:pt x="318161" y="465968"/>
                  </a:lnTo>
                  <a:lnTo>
                    <a:pt x="255531" y="433400"/>
                  </a:lnTo>
                  <a:lnTo>
                    <a:pt x="210438" y="408348"/>
                  </a:lnTo>
                  <a:lnTo>
                    <a:pt x="152818" y="370770"/>
                  </a:lnTo>
                  <a:lnTo>
                    <a:pt x="100209" y="328182"/>
                  </a:lnTo>
                  <a:lnTo>
                    <a:pt x="37578" y="273067"/>
                  </a:lnTo>
                  <a:lnTo>
                    <a:pt x="12526" y="250520"/>
                  </a:lnTo>
                  <a:lnTo>
                    <a:pt x="0" y="220458"/>
                  </a:lnTo>
                  <a:lnTo>
                    <a:pt x="0" y="205426"/>
                  </a:lnTo>
                  <a:lnTo>
                    <a:pt x="5011" y="190395"/>
                  </a:lnTo>
                  <a:lnTo>
                    <a:pt x="20042" y="185385"/>
                  </a:lnTo>
                  <a:lnTo>
                    <a:pt x="37578" y="185385"/>
                  </a:lnTo>
                  <a:lnTo>
                    <a:pt x="67641" y="200416"/>
                  </a:lnTo>
                  <a:lnTo>
                    <a:pt x="105219" y="220458"/>
                  </a:lnTo>
                  <a:lnTo>
                    <a:pt x="150313" y="240499"/>
                  </a:lnTo>
                  <a:lnTo>
                    <a:pt x="192901" y="255531"/>
                  </a:lnTo>
                  <a:lnTo>
                    <a:pt x="235490" y="265551"/>
                  </a:lnTo>
                  <a:lnTo>
                    <a:pt x="293109" y="278077"/>
                  </a:lnTo>
                  <a:cubicBezTo>
                    <a:pt x="339033" y="283180"/>
                    <a:pt x="323079" y="283088"/>
                    <a:pt x="340708" y="283088"/>
                  </a:cubicBezTo>
                  <a:cubicBezTo>
                    <a:pt x="391643" y="288181"/>
                    <a:pt x="374027" y="288098"/>
                    <a:pt x="393318" y="288098"/>
                  </a:cubicBezTo>
                  <a:lnTo>
                    <a:pt x="445927" y="288098"/>
                  </a:lnTo>
                  <a:lnTo>
                    <a:pt x="553651" y="275572"/>
                  </a:lnTo>
                  <a:lnTo>
                    <a:pt x="724005" y="255531"/>
                  </a:lnTo>
                  <a:lnTo>
                    <a:pt x="1032145" y="220458"/>
                  </a:lnTo>
                  <a:lnTo>
                    <a:pt x="1440494" y="180374"/>
                  </a:lnTo>
                  <a:lnTo>
                    <a:pt x="1670972" y="152817"/>
                  </a:lnTo>
                  <a:lnTo>
                    <a:pt x="1866378" y="132776"/>
                  </a:lnTo>
                  <a:lnTo>
                    <a:pt x="2172014" y="100208"/>
                  </a:lnTo>
                  <a:lnTo>
                    <a:pt x="2347378" y="82671"/>
                  </a:lnTo>
                  <a:lnTo>
                    <a:pt x="2407503" y="72651"/>
                  </a:lnTo>
                  <a:lnTo>
                    <a:pt x="2465123" y="62630"/>
                  </a:lnTo>
                  <a:lnTo>
                    <a:pt x="2512721" y="52609"/>
                  </a:lnTo>
                  <a:lnTo>
                    <a:pt x="2580362" y="32567"/>
                  </a:lnTo>
                  <a:lnTo>
                    <a:pt x="2648003" y="0"/>
                  </a:lnTo>
                  <a:lnTo>
                    <a:pt x="2673055" y="5010"/>
                  </a:lnTo>
                  <a:lnTo>
                    <a:pt x="2815851" y="42588"/>
                  </a:lnTo>
                  <a:lnTo>
                    <a:pt x="3003742" y="110229"/>
                  </a:lnTo>
                  <a:lnTo>
                    <a:pt x="3016268" y="120250"/>
                  </a:lnTo>
                  <a:lnTo>
                    <a:pt x="3036309" y="145302"/>
                  </a:lnTo>
                  <a:lnTo>
                    <a:pt x="3053846" y="177869"/>
                  </a:lnTo>
                  <a:lnTo>
                    <a:pt x="3066372" y="217953"/>
                  </a:lnTo>
                  <a:lnTo>
                    <a:pt x="3066372" y="240499"/>
                  </a:lnTo>
                  <a:lnTo>
                    <a:pt x="3056351" y="263046"/>
                  </a:lnTo>
                  <a:lnTo>
                    <a:pt x="3026289" y="280583"/>
                  </a:lnTo>
                  <a:lnTo>
                    <a:pt x="2991216" y="288098"/>
                  </a:lnTo>
                  <a:lnTo>
                    <a:pt x="2941112" y="288098"/>
                  </a:lnTo>
                  <a:lnTo>
                    <a:pt x="2733180" y="275572"/>
                  </a:lnTo>
                  <a:lnTo>
                    <a:pt x="2389966" y="268057"/>
                  </a:lnTo>
                  <a:lnTo>
                    <a:pt x="2054269" y="278077"/>
                  </a:lnTo>
                  <a:lnTo>
                    <a:pt x="1696024" y="310645"/>
                  </a:lnTo>
                  <a:lnTo>
                    <a:pt x="1027135" y="405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6">
              <a:extLst>
                <a:ext uri="{FF2B5EF4-FFF2-40B4-BE49-F238E27FC236}">
                  <a16:creationId xmlns:a16="http://schemas.microsoft.com/office/drawing/2014/main" id="{D3F9D9DC-8A40-4169-8D56-0F32194FFDA2}"/>
                </a:ext>
              </a:extLst>
            </p:cNvPr>
            <p:cNvSpPr/>
            <p:nvPr/>
          </p:nvSpPr>
          <p:spPr>
            <a:xfrm rot="16200000">
              <a:off x="3522663" y="3741738"/>
              <a:ext cx="4017962" cy="360362"/>
            </a:xfrm>
            <a:custGeom>
              <a:avLst/>
              <a:gdLst>
                <a:gd name="connsiteX0" fmla="*/ 1386897 w 4017921"/>
                <a:gd name="connsiteY0" fmla="*/ 343325 h 360321"/>
                <a:gd name="connsiteX1" fmla="*/ 938195 w 4017921"/>
                <a:gd name="connsiteY1" fmla="*/ 333127 h 360321"/>
                <a:gd name="connsiteX2" fmla="*/ 645859 w 4017921"/>
                <a:gd name="connsiteY2" fmla="*/ 329728 h 360321"/>
                <a:gd name="connsiteX3" fmla="*/ 455500 w 4017921"/>
                <a:gd name="connsiteY3" fmla="*/ 336527 h 360321"/>
                <a:gd name="connsiteX4" fmla="*/ 329728 w 4017921"/>
                <a:gd name="connsiteY4" fmla="*/ 333127 h 360321"/>
                <a:gd name="connsiteX5" fmla="*/ 224351 w 4017921"/>
                <a:gd name="connsiteY5" fmla="*/ 326329 h 360321"/>
                <a:gd name="connsiteX6" fmla="*/ 135970 w 4017921"/>
                <a:gd name="connsiteY6" fmla="*/ 309333 h 360321"/>
                <a:gd name="connsiteX7" fmla="*/ 84982 w 4017921"/>
                <a:gd name="connsiteY7" fmla="*/ 292336 h 360321"/>
                <a:gd name="connsiteX8" fmla="*/ 54388 w 4017921"/>
                <a:gd name="connsiteY8" fmla="*/ 275340 h 360321"/>
                <a:gd name="connsiteX9" fmla="*/ 20396 w 4017921"/>
                <a:gd name="connsiteY9" fmla="*/ 248146 h 360321"/>
                <a:gd name="connsiteX10" fmla="*/ 6799 w 4017921"/>
                <a:gd name="connsiteY10" fmla="*/ 227750 h 360321"/>
                <a:gd name="connsiteX11" fmla="*/ 0 w 4017921"/>
                <a:gd name="connsiteY11" fmla="*/ 197157 h 360321"/>
                <a:gd name="connsiteX12" fmla="*/ 10198 w 4017921"/>
                <a:gd name="connsiteY12" fmla="*/ 166564 h 360321"/>
                <a:gd name="connsiteX13" fmla="*/ 37392 w 4017921"/>
                <a:gd name="connsiteY13" fmla="*/ 142769 h 360321"/>
                <a:gd name="connsiteX14" fmla="*/ 71384 w 4017921"/>
                <a:gd name="connsiteY14" fmla="*/ 122373 h 360321"/>
                <a:gd name="connsiteX15" fmla="*/ 132571 w 4017921"/>
                <a:gd name="connsiteY15" fmla="*/ 98579 h 360321"/>
                <a:gd name="connsiteX16" fmla="*/ 207355 w 4017921"/>
                <a:gd name="connsiteY16" fmla="*/ 78183 h 360321"/>
                <a:gd name="connsiteX17" fmla="*/ 258344 w 4017921"/>
                <a:gd name="connsiteY17" fmla="*/ 67985 h 360321"/>
                <a:gd name="connsiteX18" fmla="*/ 339926 w 4017921"/>
                <a:gd name="connsiteY18" fmla="*/ 54388 h 360321"/>
                <a:gd name="connsiteX19" fmla="*/ 472497 w 4017921"/>
                <a:gd name="connsiteY19" fmla="*/ 40791 h 360321"/>
                <a:gd name="connsiteX20" fmla="*/ 547280 w 4017921"/>
                <a:gd name="connsiteY20" fmla="*/ 67985 h 360321"/>
                <a:gd name="connsiteX21" fmla="*/ 618665 w 4017921"/>
                <a:gd name="connsiteY21" fmla="*/ 81582 h 360321"/>
                <a:gd name="connsiteX22" fmla="*/ 693448 w 4017921"/>
                <a:gd name="connsiteY22" fmla="*/ 95179 h 360321"/>
                <a:gd name="connsiteX23" fmla="*/ 747837 w 4017921"/>
                <a:gd name="connsiteY23" fmla="*/ 101978 h 360321"/>
                <a:gd name="connsiteX24" fmla="*/ 999382 w 4017921"/>
                <a:gd name="connsiteY24" fmla="*/ 108776 h 360321"/>
                <a:gd name="connsiteX25" fmla="*/ 1590852 w 4017921"/>
                <a:gd name="connsiteY25" fmla="*/ 108776 h 360321"/>
                <a:gd name="connsiteX26" fmla="*/ 1794808 w 4017921"/>
                <a:gd name="connsiteY26" fmla="*/ 105377 h 360321"/>
                <a:gd name="connsiteX27" fmla="*/ 2138132 w 4017921"/>
                <a:gd name="connsiteY27" fmla="*/ 112176 h 360321"/>
                <a:gd name="connsiteX28" fmla="*/ 2593633 w 4017921"/>
                <a:gd name="connsiteY28" fmla="*/ 112176 h 360321"/>
                <a:gd name="connsiteX29" fmla="*/ 2760196 w 4017921"/>
                <a:gd name="connsiteY29" fmla="*/ 88381 h 360321"/>
                <a:gd name="connsiteX30" fmla="*/ 3222495 w 4017921"/>
                <a:gd name="connsiteY30" fmla="*/ 84982 h 360321"/>
                <a:gd name="connsiteX31" fmla="*/ 3412854 w 4017921"/>
                <a:gd name="connsiteY31" fmla="*/ 84982 h 360321"/>
                <a:gd name="connsiteX32" fmla="*/ 3582816 w 4017921"/>
                <a:gd name="connsiteY32" fmla="*/ 84982 h 360321"/>
                <a:gd name="connsiteX33" fmla="*/ 3725585 w 4017921"/>
                <a:gd name="connsiteY33" fmla="*/ 81582 h 360321"/>
                <a:gd name="connsiteX34" fmla="*/ 3790171 w 4017921"/>
                <a:gd name="connsiteY34" fmla="*/ 74784 h 360321"/>
                <a:gd name="connsiteX35" fmla="*/ 3844559 w 4017921"/>
                <a:gd name="connsiteY35" fmla="*/ 61187 h 360321"/>
                <a:gd name="connsiteX36" fmla="*/ 3970332 w 4017921"/>
                <a:gd name="connsiteY36" fmla="*/ 0 h 360321"/>
                <a:gd name="connsiteX37" fmla="*/ 4017921 w 4017921"/>
                <a:gd name="connsiteY37" fmla="*/ 207355 h 360321"/>
                <a:gd name="connsiteX38" fmla="*/ 3926141 w 4017921"/>
                <a:gd name="connsiteY38" fmla="*/ 282138 h 360321"/>
                <a:gd name="connsiteX39" fmla="*/ 3868354 w 4017921"/>
                <a:gd name="connsiteY39" fmla="*/ 346724 h 360321"/>
                <a:gd name="connsiteX40" fmla="*/ 3847958 w 4017921"/>
                <a:gd name="connsiteY40" fmla="*/ 360321 h 360321"/>
                <a:gd name="connsiteX41" fmla="*/ 3810567 w 4017921"/>
                <a:gd name="connsiteY41" fmla="*/ 356922 h 360321"/>
                <a:gd name="connsiteX42" fmla="*/ 3756179 w 4017921"/>
                <a:gd name="connsiteY42" fmla="*/ 346724 h 360321"/>
                <a:gd name="connsiteX43" fmla="*/ 3722186 w 4017921"/>
                <a:gd name="connsiteY43" fmla="*/ 333127 h 360321"/>
                <a:gd name="connsiteX44" fmla="*/ 3436648 w 4017921"/>
                <a:gd name="connsiteY44" fmla="*/ 333127 h 360321"/>
                <a:gd name="connsiteX45" fmla="*/ 3256488 w 4017921"/>
                <a:gd name="connsiteY45" fmla="*/ 333127 h 360321"/>
                <a:gd name="connsiteX46" fmla="*/ 2783991 w 4017921"/>
                <a:gd name="connsiteY46" fmla="*/ 329728 h 360321"/>
                <a:gd name="connsiteX47" fmla="*/ 2637823 w 4017921"/>
                <a:gd name="connsiteY47" fmla="*/ 329728 h 360321"/>
                <a:gd name="connsiteX48" fmla="*/ 2076946 w 4017921"/>
                <a:gd name="connsiteY48" fmla="*/ 333127 h 360321"/>
                <a:gd name="connsiteX49" fmla="*/ 1764214 w 4017921"/>
                <a:gd name="connsiteY49" fmla="*/ 346724 h 360321"/>
                <a:gd name="connsiteX50" fmla="*/ 1386897 w 4017921"/>
                <a:gd name="connsiteY50" fmla="*/ 343325 h 3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7921" h="360321">
                  <a:moveTo>
                    <a:pt x="1386897" y="343325"/>
                  </a:moveTo>
                  <a:lnTo>
                    <a:pt x="938195" y="333127"/>
                  </a:lnTo>
                  <a:lnTo>
                    <a:pt x="645859" y="329728"/>
                  </a:lnTo>
                  <a:lnTo>
                    <a:pt x="455500" y="336527"/>
                  </a:lnTo>
                  <a:lnTo>
                    <a:pt x="329728" y="333127"/>
                  </a:lnTo>
                  <a:lnTo>
                    <a:pt x="224351" y="326329"/>
                  </a:lnTo>
                  <a:lnTo>
                    <a:pt x="135970" y="309333"/>
                  </a:lnTo>
                  <a:lnTo>
                    <a:pt x="84982" y="292336"/>
                  </a:lnTo>
                  <a:lnTo>
                    <a:pt x="54388" y="275340"/>
                  </a:lnTo>
                  <a:lnTo>
                    <a:pt x="20396" y="248146"/>
                  </a:lnTo>
                  <a:lnTo>
                    <a:pt x="6799" y="227750"/>
                  </a:lnTo>
                  <a:lnTo>
                    <a:pt x="0" y="197157"/>
                  </a:lnTo>
                  <a:lnTo>
                    <a:pt x="10198" y="166564"/>
                  </a:lnTo>
                  <a:lnTo>
                    <a:pt x="37392" y="142769"/>
                  </a:lnTo>
                  <a:lnTo>
                    <a:pt x="71384" y="122373"/>
                  </a:lnTo>
                  <a:lnTo>
                    <a:pt x="132571" y="98579"/>
                  </a:lnTo>
                  <a:lnTo>
                    <a:pt x="207355" y="78183"/>
                  </a:lnTo>
                  <a:lnTo>
                    <a:pt x="258344" y="67985"/>
                  </a:lnTo>
                  <a:lnTo>
                    <a:pt x="339926" y="54388"/>
                  </a:lnTo>
                  <a:lnTo>
                    <a:pt x="472497" y="40791"/>
                  </a:lnTo>
                  <a:lnTo>
                    <a:pt x="547280" y="67985"/>
                  </a:lnTo>
                  <a:lnTo>
                    <a:pt x="618665" y="81582"/>
                  </a:lnTo>
                  <a:lnTo>
                    <a:pt x="693448" y="95179"/>
                  </a:lnTo>
                  <a:lnTo>
                    <a:pt x="747837" y="101978"/>
                  </a:lnTo>
                  <a:lnTo>
                    <a:pt x="999382" y="108776"/>
                  </a:lnTo>
                  <a:lnTo>
                    <a:pt x="1590852" y="108776"/>
                  </a:lnTo>
                  <a:lnTo>
                    <a:pt x="1794808" y="105377"/>
                  </a:lnTo>
                  <a:lnTo>
                    <a:pt x="2138132" y="112176"/>
                  </a:lnTo>
                  <a:lnTo>
                    <a:pt x="2593633" y="112176"/>
                  </a:lnTo>
                  <a:lnTo>
                    <a:pt x="2760196" y="88381"/>
                  </a:lnTo>
                  <a:lnTo>
                    <a:pt x="3222495" y="84982"/>
                  </a:lnTo>
                  <a:lnTo>
                    <a:pt x="3412854" y="84982"/>
                  </a:lnTo>
                  <a:lnTo>
                    <a:pt x="3582816" y="84982"/>
                  </a:lnTo>
                  <a:lnTo>
                    <a:pt x="3725585" y="81582"/>
                  </a:lnTo>
                  <a:lnTo>
                    <a:pt x="3790171" y="74784"/>
                  </a:lnTo>
                  <a:lnTo>
                    <a:pt x="3844559" y="61187"/>
                  </a:lnTo>
                  <a:lnTo>
                    <a:pt x="3970332" y="0"/>
                  </a:lnTo>
                  <a:lnTo>
                    <a:pt x="4017921" y="207355"/>
                  </a:lnTo>
                  <a:lnTo>
                    <a:pt x="3926141" y="282138"/>
                  </a:lnTo>
                  <a:lnTo>
                    <a:pt x="3868354" y="346724"/>
                  </a:lnTo>
                  <a:lnTo>
                    <a:pt x="3847958" y="360321"/>
                  </a:lnTo>
                  <a:lnTo>
                    <a:pt x="3810567" y="356922"/>
                  </a:lnTo>
                  <a:lnTo>
                    <a:pt x="3756179" y="346724"/>
                  </a:lnTo>
                  <a:lnTo>
                    <a:pt x="3722186" y="333127"/>
                  </a:lnTo>
                  <a:lnTo>
                    <a:pt x="3436648" y="333127"/>
                  </a:lnTo>
                  <a:lnTo>
                    <a:pt x="3256488" y="333127"/>
                  </a:lnTo>
                  <a:lnTo>
                    <a:pt x="2783991" y="329728"/>
                  </a:lnTo>
                  <a:lnTo>
                    <a:pt x="2637823" y="329728"/>
                  </a:lnTo>
                  <a:lnTo>
                    <a:pt x="2076946" y="333127"/>
                  </a:lnTo>
                  <a:lnTo>
                    <a:pt x="1764214" y="346724"/>
                  </a:lnTo>
                  <a:lnTo>
                    <a:pt x="1386897" y="343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431280B6-47F9-429D-B1E5-C3635C416326}"/>
                </a:ext>
              </a:extLst>
            </p:cNvPr>
            <p:cNvSpPr/>
            <p:nvPr/>
          </p:nvSpPr>
          <p:spPr>
            <a:xfrm>
              <a:off x="3943350" y="3960813"/>
              <a:ext cx="1617663" cy="1535112"/>
            </a:xfrm>
            <a:custGeom>
              <a:avLst/>
              <a:gdLst>
                <a:gd name="connsiteX0" fmla="*/ 709613 w 1616869"/>
                <a:gd name="connsiteY0" fmla="*/ 1040606 h 1535906"/>
                <a:gd name="connsiteX1" fmla="*/ 550069 w 1616869"/>
                <a:gd name="connsiteY1" fmla="*/ 1171575 h 1535906"/>
                <a:gd name="connsiteX2" fmla="*/ 361950 w 1616869"/>
                <a:gd name="connsiteY2" fmla="*/ 1312069 h 1535906"/>
                <a:gd name="connsiteX3" fmla="*/ 154781 w 1616869"/>
                <a:gd name="connsiteY3" fmla="*/ 1462087 h 1535906"/>
                <a:gd name="connsiteX4" fmla="*/ 54769 w 1616869"/>
                <a:gd name="connsiteY4" fmla="*/ 1528762 h 1535906"/>
                <a:gd name="connsiteX5" fmla="*/ 33338 w 1616869"/>
                <a:gd name="connsiteY5" fmla="*/ 1535906 h 1535906"/>
                <a:gd name="connsiteX6" fmla="*/ 9525 w 1616869"/>
                <a:gd name="connsiteY6" fmla="*/ 1533525 h 1535906"/>
                <a:gd name="connsiteX7" fmla="*/ 0 w 1616869"/>
                <a:gd name="connsiteY7" fmla="*/ 1524000 h 1535906"/>
                <a:gd name="connsiteX8" fmla="*/ 4763 w 1616869"/>
                <a:gd name="connsiteY8" fmla="*/ 1502569 h 1535906"/>
                <a:gd name="connsiteX9" fmla="*/ 16669 w 1616869"/>
                <a:gd name="connsiteY9" fmla="*/ 1476375 h 1535906"/>
                <a:gd name="connsiteX10" fmla="*/ 111919 w 1616869"/>
                <a:gd name="connsiteY10" fmla="*/ 1404937 h 1535906"/>
                <a:gd name="connsiteX11" fmla="*/ 226219 w 1616869"/>
                <a:gd name="connsiteY11" fmla="*/ 1309687 h 1535906"/>
                <a:gd name="connsiteX12" fmla="*/ 376238 w 1616869"/>
                <a:gd name="connsiteY12" fmla="*/ 1173956 h 1535906"/>
                <a:gd name="connsiteX13" fmla="*/ 497681 w 1616869"/>
                <a:gd name="connsiteY13" fmla="*/ 1057275 h 1535906"/>
                <a:gd name="connsiteX14" fmla="*/ 626269 w 1616869"/>
                <a:gd name="connsiteY14" fmla="*/ 923925 h 1535906"/>
                <a:gd name="connsiteX15" fmla="*/ 752475 w 1616869"/>
                <a:gd name="connsiteY15" fmla="*/ 788194 h 1535906"/>
                <a:gd name="connsiteX16" fmla="*/ 940594 w 1616869"/>
                <a:gd name="connsiteY16" fmla="*/ 583406 h 1535906"/>
                <a:gd name="connsiteX17" fmla="*/ 1081088 w 1616869"/>
                <a:gd name="connsiteY17" fmla="*/ 411956 h 1535906"/>
                <a:gd name="connsiteX18" fmla="*/ 1219200 w 1616869"/>
                <a:gd name="connsiteY18" fmla="*/ 226219 h 1535906"/>
                <a:gd name="connsiteX19" fmla="*/ 1373981 w 1616869"/>
                <a:gd name="connsiteY19" fmla="*/ 0 h 1535906"/>
                <a:gd name="connsiteX20" fmla="*/ 1616869 w 1616869"/>
                <a:gd name="connsiteY20" fmla="*/ 14287 h 1535906"/>
                <a:gd name="connsiteX21" fmla="*/ 1516856 w 1616869"/>
                <a:gd name="connsiteY21" fmla="*/ 185737 h 1535906"/>
                <a:gd name="connsiteX22" fmla="*/ 1402556 w 1616869"/>
                <a:gd name="connsiteY22" fmla="*/ 326231 h 1535906"/>
                <a:gd name="connsiteX23" fmla="*/ 1295400 w 1616869"/>
                <a:gd name="connsiteY23" fmla="*/ 459581 h 1535906"/>
                <a:gd name="connsiteX24" fmla="*/ 1152525 w 1616869"/>
                <a:gd name="connsiteY24" fmla="*/ 619125 h 1535906"/>
                <a:gd name="connsiteX25" fmla="*/ 1014413 w 1616869"/>
                <a:gd name="connsiteY25" fmla="*/ 762000 h 1535906"/>
                <a:gd name="connsiteX26" fmla="*/ 914400 w 1616869"/>
                <a:gd name="connsiteY26" fmla="*/ 864394 h 1535906"/>
                <a:gd name="connsiteX27" fmla="*/ 709613 w 1616869"/>
                <a:gd name="connsiteY27" fmla="*/ 1040606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16869" h="1535906">
                  <a:moveTo>
                    <a:pt x="709613" y="1040606"/>
                  </a:moveTo>
                  <a:cubicBezTo>
                    <a:pt x="656361" y="1084176"/>
                    <a:pt x="598721" y="1122923"/>
                    <a:pt x="550069" y="1171575"/>
                  </a:cubicBezTo>
                  <a:lnTo>
                    <a:pt x="361950" y="1312069"/>
                  </a:lnTo>
                  <a:lnTo>
                    <a:pt x="154781" y="1462087"/>
                  </a:lnTo>
                  <a:lnTo>
                    <a:pt x="54769" y="1528762"/>
                  </a:lnTo>
                  <a:lnTo>
                    <a:pt x="33338" y="1535906"/>
                  </a:lnTo>
                  <a:lnTo>
                    <a:pt x="9525" y="1533525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76375"/>
                  </a:lnTo>
                  <a:lnTo>
                    <a:pt x="111919" y="1404937"/>
                  </a:lnTo>
                  <a:lnTo>
                    <a:pt x="226219" y="1309687"/>
                  </a:lnTo>
                  <a:lnTo>
                    <a:pt x="376238" y="1173956"/>
                  </a:lnTo>
                  <a:lnTo>
                    <a:pt x="497681" y="1057275"/>
                  </a:lnTo>
                  <a:lnTo>
                    <a:pt x="626269" y="923925"/>
                  </a:lnTo>
                  <a:lnTo>
                    <a:pt x="752475" y="788194"/>
                  </a:lnTo>
                  <a:lnTo>
                    <a:pt x="940594" y="583406"/>
                  </a:lnTo>
                  <a:lnTo>
                    <a:pt x="1081088" y="411956"/>
                  </a:lnTo>
                  <a:lnTo>
                    <a:pt x="1219200" y="226219"/>
                  </a:lnTo>
                  <a:lnTo>
                    <a:pt x="1373981" y="0"/>
                  </a:lnTo>
                  <a:lnTo>
                    <a:pt x="1616869" y="14287"/>
                  </a:lnTo>
                  <a:lnTo>
                    <a:pt x="1516856" y="185737"/>
                  </a:lnTo>
                  <a:lnTo>
                    <a:pt x="1402556" y="326231"/>
                  </a:lnTo>
                  <a:lnTo>
                    <a:pt x="1295400" y="459581"/>
                  </a:lnTo>
                  <a:lnTo>
                    <a:pt x="1152525" y="619125"/>
                  </a:lnTo>
                  <a:lnTo>
                    <a:pt x="1014413" y="762000"/>
                  </a:lnTo>
                  <a:lnTo>
                    <a:pt x="914400" y="864394"/>
                  </a:lnTo>
                  <a:lnTo>
                    <a:pt x="709613" y="1040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5BE0A3F5-F42E-4A4D-86B2-5D628FD11353}"/>
                </a:ext>
              </a:extLst>
            </p:cNvPr>
            <p:cNvSpPr/>
            <p:nvPr/>
          </p:nvSpPr>
          <p:spPr>
            <a:xfrm>
              <a:off x="5627688" y="3897313"/>
              <a:ext cx="1801812" cy="1384300"/>
            </a:xfrm>
            <a:custGeom>
              <a:avLst/>
              <a:gdLst>
                <a:gd name="connsiteX0" fmla="*/ 497681 w 1802606"/>
                <a:gd name="connsiteY0" fmla="*/ 754857 h 1383507"/>
                <a:gd name="connsiteX1" fmla="*/ 271462 w 1802606"/>
                <a:gd name="connsiteY1" fmla="*/ 495300 h 1383507"/>
                <a:gd name="connsiteX2" fmla="*/ 0 w 1802606"/>
                <a:gd name="connsiteY2" fmla="*/ 192882 h 1383507"/>
                <a:gd name="connsiteX3" fmla="*/ 4762 w 1802606"/>
                <a:gd name="connsiteY3" fmla="*/ 0 h 1383507"/>
                <a:gd name="connsiteX4" fmla="*/ 147637 w 1802606"/>
                <a:gd name="connsiteY4" fmla="*/ 166688 h 1383507"/>
                <a:gd name="connsiteX5" fmla="*/ 290512 w 1802606"/>
                <a:gd name="connsiteY5" fmla="*/ 316707 h 1383507"/>
                <a:gd name="connsiteX6" fmla="*/ 416719 w 1802606"/>
                <a:gd name="connsiteY6" fmla="*/ 438150 h 1383507"/>
                <a:gd name="connsiteX7" fmla="*/ 540544 w 1802606"/>
                <a:gd name="connsiteY7" fmla="*/ 554832 h 1383507"/>
                <a:gd name="connsiteX8" fmla="*/ 683419 w 1802606"/>
                <a:gd name="connsiteY8" fmla="*/ 671513 h 1383507"/>
                <a:gd name="connsiteX9" fmla="*/ 864394 w 1802606"/>
                <a:gd name="connsiteY9" fmla="*/ 804863 h 1383507"/>
                <a:gd name="connsiteX10" fmla="*/ 1033462 w 1802606"/>
                <a:gd name="connsiteY10" fmla="*/ 921544 h 1383507"/>
                <a:gd name="connsiteX11" fmla="*/ 1193006 w 1802606"/>
                <a:gd name="connsiteY11" fmla="*/ 1014413 h 1383507"/>
                <a:gd name="connsiteX12" fmla="*/ 1345406 w 1802606"/>
                <a:gd name="connsiteY12" fmla="*/ 1102519 h 1383507"/>
                <a:gd name="connsiteX13" fmla="*/ 1495425 w 1802606"/>
                <a:gd name="connsiteY13" fmla="*/ 1176338 h 1383507"/>
                <a:gd name="connsiteX14" fmla="*/ 1678781 w 1802606"/>
                <a:gd name="connsiteY14" fmla="*/ 1254919 h 1383507"/>
                <a:gd name="connsiteX15" fmla="*/ 1776412 w 1802606"/>
                <a:gd name="connsiteY15" fmla="*/ 1293019 h 1383507"/>
                <a:gd name="connsiteX16" fmla="*/ 1788319 w 1802606"/>
                <a:gd name="connsiteY16" fmla="*/ 1304925 h 1383507"/>
                <a:gd name="connsiteX17" fmla="*/ 1800225 w 1802606"/>
                <a:gd name="connsiteY17" fmla="*/ 1326357 h 1383507"/>
                <a:gd name="connsiteX18" fmla="*/ 1802606 w 1802606"/>
                <a:gd name="connsiteY18" fmla="*/ 1347788 h 1383507"/>
                <a:gd name="connsiteX19" fmla="*/ 1790700 w 1802606"/>
                <a:gd name="connsiteY19" fmla="*/ 1362075 h 1383507"/>
                <a:gd name="connsiteX20" fmla="*/ 1707356 w 1802606"/>
                <a:gd name="connsiteY20" fmla="*/ 1366838 h 1383507"/>
                <a:gd name="connsiteX21" fmla="*/ 1409700 w 1802606"/>
                <a:gd name="connsiteY21" fmla="*/ 1376363 h 1383507"/>
                <a:gd name="connsiteX22" fmla="*/ 1207294 w 1802606"/>
                <a:gd name="connsiteY22" fmla="*/ 1383507 h 1383507"/>
                <a:gd name="connsiteX23" fmla="*/ 1131094 w 1802606"/>
                <a:gd name="connsiteY23" fmla="*/ 1381125 h 1383507"/>
                <a:gd name="connsiteX24" fmla="*/ 1100137 w 1802606"/>
                <a:gd name="connsiteY24" fmla="*/ 1373982 h 1383507"/>
                <a:gd name="connsiteX25" fmla="*/ 1059656 w 1802606"/>
                <a:gd name="connsiteY25" fmla="*/ 1352550 h 1383507"/>
                <a:gd name="connsiteX26" fmla="*/ 1012031 w 1802606"/>
                <a:gd name="connsiteY26" fmla="*/ 1323975 h 1383507"/>
                <a:gd name="connsiteX27" fmla="*/ 971550 w 1802606"/>
                <a:gd name="connsiteY27" fmla="*/ 1293019 h 1383507"/>
                <a:gd name="connsiteX28" fmla="*/ 926306 w 1802606"/>
                <a:gd name="connsiteY28" fmla="*/ 1250157 h 1383507"/>
                <a:gd name="connsiteX29" fmla="*/ 828675 w 1802606"/>
                <a:gd name="connsiteY29" fmla="*/ 1138238 h 1383507"/>
                <a:gd name="connsiteX30" fmla="*/ 726281 w 1802606"/>
                <a:gd name="connsiteY30" fmla="*/ 1021557 h 1383507"/>
                <a:gd name="connsiteX31" fmla="*/ 592931 w 1802606"/>
                <a:gd name="connsiteY31" fmla="*/ 864394 h 1383507"/>
                <a:gd name="connsiteX32" fmla="*/ 497681 w 1802606"/>
                <a:gd name="connsiteY32" fmla="*/ 754857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2606" h="1383507">
                  <a:moveTo>
                    <a:pt x="497681" y="754857"/>
                  </a:moveTo>
                  <a:lnTo>
                    <a:pt x="271462" y="495300"/>
                  </a:lnTo>
                  <a:lnTo>
                    <a:pt x="0" y="192882"/>
                  </a:lnTo>
                  <a:lnTo>
                    <a:pt x="4762" y="0"/>
                  </a:lnTo>
                  <a:lnTo>
                    <a:pt x="147637" y="166688"/>
                  </a:lnTo>
                  <a:lnTo>
                    <a:pt x="290512" y="316707"/>
                  </a:lnTo>
                  <a:lnTo>
                    <a:pt x="416719" y="438150"/>
                  </a:lnTo>
                  <a:lnTo>
                    <a:pt x="540544" y="554832"/>
                  </a:lnTo>
                  <a:lnTo>
                    <a:pt x="683419" y="671513"/>
                  </a:lnTo>
                  <a:lnTo>
                    <a:pt x="864394" y="804863"/>
                  </a:lnTo>
                  <a:lnTo>
                    <a:pt x="1033462" y="921544"/>
                  </a:lnTo>
                  <a:lnTo>
                    <a:pt x="1193006" y="1014413"/>
                  </a:lnTo>
                  <a:lnTo>
                    <a:pt x="1345406" y="1102519"/>
                  </a:lnTo>
                  <a:lnTo>
                    <a:pt x="1495425" y="1176338"/>
                  </a:lnTo>
                  <a:lnTo>
                    <a:pt x="1678781" y="1254919"/>
                  </a:lnTo>
                  <a:lnTo>
                    <a:pt x="1776412" y="1293019"/>
                  </a:lnTo>
                  <a:lnTo>
                    <a:pt x="1788319" y="1304925"/>
                  </a:lnTo>
                  <a:lnTo>
                    <a:pt x="1800225" y="1326357"/>
                  </a:lnTo>
                  <a:lnTo>
                    <a:pt x="1802606" y="1347788"/>
                  </a:lnTo>
                  <a:lnTo>
                    <a:pt x="1790700" y="1362075"/>
                  </a:lnTo>
                  <a:lnTo>
                    <a:pt x="1707356" y="1366838"/>
                  </a:lnTo>
                  <a:lnTo>
                    <a:pt x="1409700" y="1376363"/>
                  </a:lnTo>
                  <a:lnTo>
                    <a:pt x="1207294" y="1383507"/>
                  </a:lnTo>
                  <a:lnTo>
                    <a:pt x="1131094" y="1381125"/>
                  </a:lnTo>
                  <a:lnTo>
                    <a:pt x="1100137" y="1373982"/>
                  </a:lnTo>
                  <a:lnTo>
                    <a:pt x="1059656" y="1352550"/>
                  </a:lnTo>
                  <a:lnTo>
                    <a:pt x="1012031" y="1323975"/>
                  </a:lnTo>
                  <a:lnTo>
                    <a:pt x="971550" y="1293019"/>
                  </a:lnTo>
                  <a:lnTo>
                    <a:pt x="926306" y="1250157"/>
                  </a:lnTo>
                  <a:lnTo>
                    <a:pt x="828675" y="1138238"/>
                  </a:lnTo>
                  <a:lnTo>
                    <a:pt x="726281" y="1021557"/>
                  </a:lnTo>
                  <a:lnTo>
                    <a:pt x="592931" y="864394"/>
                  </a:lnTo>
                  <a:lnTo>
                    <a:pt x="497681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64193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25EB5250-E862-4F40-B045-ECA760D5ED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3C36400-9ABB-4CAE-8D4F-5A26353EC2C0}"/>
              </a:ext>
            </a:extLst>
          </p:cNvPr>
          <p:cNvGrpSpPr/>
          <p:nvPr/>
        </p:nvGrpSpPr>
        <p:grpSpPr>
          <a:xfrm>
            <a:off x="2343150" y="1639888"/>
            <a:ext cx="5086350" cy="4291012"/>
            <a:chOff x="2343150" y="1639888"/>
            <a:chExt cx="5086350" cy="42910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E251A61-D999-F741-96AF-BF3990D76683}"/>
                </a:ext>
              </a:extLst>
            </p:cNvPr>
            <p:cNvSpPr/>
            <p:nvPr/>
          </p:nvSpPr>
          <p:spPr>
            <a:xfrm>
              <a:off x="2894013" y="1639888"/>
              <a:ext cx="996950" cy="450850"/>
            </a:xfrm>
            <a:custGeom>
              <a:avLst/>
              <a:gdLst>
                <a:gd name="connsiteX0" fmla="*/ 464344 w 997744"/>
                <a:gd name="connsiteY0" fmla="*/ 400050 h 450057"/>
                <a:gd name="connsiteX1" fmla="*/ 373856 w 997744"/>
                <a:gd name="connsiteY1" fmla="*/ 357188 h 450057"/>
                <a:gd name="connsiteX2" fmla="*/ 297656 w 997744"/>
                <a:gd name="connsiteY2" fmla="*/ 311944 h 450057"/>
                <a:gd name="connsiteX3" fmla="*/ 223837 w 997744"/>
                <a:gd name="connsiteY3" fmla="*/ 257175 h 450057"/>
                <a:gd name="connsiteX4" fmla="*/ 173831 w 997744"/>
                <a:gd name="connsiteY4" fmla="*/ 214313 h 450057"/>
                <a:gd name="connsiteX5" fmla="*/ 121444 w 997744"/>
                <a:gd name="connsiteY5" fmla="*/ 164307 h 450057"/>
                <a:gd name="connsiteX6" fmla="*/ 47625 w 997744"/>
                <a:gd name="connsiteY6" fmla="*/ 83344 h 450057"/>
                <a:gd name="connsiteX7" fmla="*/ 16669 w 997744"/>
                <a:gd name="connsiteY7" fmla="*/ 50007 h 450057"/>
                <a:gd name="connsiteX8" fmla="*/ 4762 w 997744"/>
                <a:gd name="connsiteY8" fmla="*/ 30957 h 450057"/>
                <a:gd name="connsiteX9" fmla="*/ 0 w 997744"/>
                <a:gd name="connsiteY9" fmla="*/ 19050 h 450057"/>
                <a:gd name="connsiteX10" fmla="*/ 2381 w 997744"/>
                <a:gd name="connsiteY10" fmla="*/ 4763 h 450057"/>
                <a:gd name="connsiteX11" fmla="*/ 14287 w 997744"/>
                <a:gd name="connsiteY11" fmla="*/ 0 h 450057"/>
                <a:gd name="connsiteX12" fmla="*/ 45244 w 997744"/>
                <a:gd name="connsiteY12" fmla="*/ 9525 h 450057"/>
                <a:gd name="connsiteX13" fmla="*/ 145256 w 997744"/>
                <a:gd name="connsiteY13" fmla="*/ 66675 h 450057"/>
                <a:gd name="connsiteX14" fmla="*/ 221456 w 997744"/>
                <a:gd name="connsiteY14" fmla="*/ 102394 h 450057"/>
                <a:gd name="connsiteX15" fmla="*/ 357187 w 997744"/>
                <a:gd name="connsiteY15" fmla="*/ 154782 h 450057"/>
                <a:gd name="connsiteX16" fmla="*/ 471487 w 997744"/>
                <a:gd name="connsiteY16" fmla="*/ 188119 h 450057"/>
                <a:gd name="connsiteX17" fmla="*/ 569119 w 997744"/>
                <a:gd name="connsiteY17" fmla="*/ 204788 h 450057"/>
                <a:gd name="connsiteX18" fmla="*/ 619125 w 997744"/>
                <a:gd name="connsiteY18" fmla="*/ 200025 h 450057"/>
                <a:gd name="connsiteX19" fmla="*/ 654844 w 997744"/>
                <a:gd name="connsiteY19" fmla="*/ 197644 h 450057"/>
                <a:gd name="connsiteX20" fmla="*/ 723900 w 997744"/>
                <a:gd name="connsiteY20" fmla="*/ 200025 h 450057"/>
                <a:gd name="connsiteX21" fmla="*/ 795337 w 997744"/>
                <a:gd name="connsiteY21" fmla="*/ 207169 h 450057"/>
                <a:gd name="connsiteX22" fmla="*/ 857250 w 997744"/>
                <a:gd name="connsiteY22" fmla="*/ 219075 h 450057"/>
                <a:gd name="connsiteX23" fmla="*/ 928687 w 997744"/>
                <a:gd name="connsiteY23" fmla="*/ 242888 h 450057"/>
                <a:gd name="connsiteX24" fmla="*/ 942975 w 997744"/>
                <a:gd name="connsiteY24" fmla="*/ 252413 h 450057"/>
                <a:gd name="connsiteX25" fmla="*/ 959644 w 997744"/>
                <a:gd name="connsiteY25" fmla="*/ 273844 h 450057"/>
                <a:gd name="connsiteX26" fmla="*/ 976312 w 997744"/>
                <a:gd name="connsiteY26" fmla="*/ 300038 h 450057"/>
                <a:gd name="connsiteX27" fmla="*/ 992981 w 997744"/>
                <a:gd name="connsiteY27" fmla="*/ 333375 h 450057"/>
                <a:gd name="connsiteX28" fmla="*/ 997744 w 997744"/>
                <a:gd name="connsiteY28" fmla="*/ 366713 h 450057"/>
                <a:gd name="connsiteX29" fmla="*/ 983456 w 997744"/>
                <a:gd name="connsiteY29" fmla="*/ 404813 h 450057"/>
                <a:gd name="connsiteX30" fmla="*/ 964406 w 997744"/>
                <a:gd name="connsiteY30" fmla="*/ 421482 h 450057"/>
                <a:gd name="connsiteX31" fmla="*/ 931069 w 997744"/>
                <a:gd name="connsiteY31" fmla="*/ 433388 h 450057"/>
                <a:gd name="connsiteX32" fmla="*/ 878681 w 997744"/>
                <a:gd name="connsiteY32" fmla="*/ 442913 h 450057"/>
                <a:gd name="connsiteX33" fmla="*/ 809625 w 997744"/>
                <a:gd name="connsiteY33" fmla="*/ 450057 h 450057"/>
                <a:gd name="connsiteX34" fmla="*/ 742950 w 997744"/>
                <a:gd name="connsiteY34" fmla="*/ 447675 h 450057"/>
                <a:gd name="connsiteX35" fmla="*/ 628650 w 997744"/>
                <a:gd name="connsiteY35" fmla="*/ 438150 h 450057"/>
                <a:gd name="connsiteX36" fmla="*/ 464344 w 997744"/>
                <a:gd name="connsiteY36" fmla="*/ 400050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7744" h="450057">
                  <a:moveTo>
                    <a:pt x="464344" y="400050"/>
                  </a:moveTo>
                  <a:lnTo>
                    <a:pt x="373856" y="357188"/>
                  </a:lnTo>
                  <a:lnTo>
                    <a:pt x="297656" y="311944"/>
                  </a:lnTo>
                  <a:lnTo>
                    <a:pt x="223837" y="257175"/>
                  </a:lnTo>
                  <a:lnTo>
                    <a:pt x="173831" y="214313"/>
                  </a:lnTo>
                  <a:lnTo>
                    <a:pt x="121444" y="164307"/>
                  </a:lnTo>
                  <a:lnTo>
                    <a:pt x="47625" y="83344"/>
                  </a:lnTo>
                  <a:lnTo>
                    <a:pt x="16669" y="50007"/>
                  </a:lnTo>
                  <a:lnTo>
                    <a:pt x="4762" y="30957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45244" y="9525"/>
                  </a:lnTo>
                  <a:lnTo>
                    <a:pt x="145256" y="66675"/>
                  </a:lnTo>
                  <a:lnTo>
                    <a:pt x="221456" y="102394"/>
                  </a:lnTo>
                  <a:lnTo>
                    <a:pt x="357187" y="154782"/>
                  </a:lnTo>
                  <a:lnTo>
                    <a:pt x="471487" y="188119"/>
                  </a:lnTo>
                  <a:lnTo>
                    <a:pt x="569119" y="204788"/>
                  </a:lnTo>
                  <a:lnTo>
                    <a:pt x="619125" y="200025"/>
                  </a:lnTo>
                  <a:lnTo>
                    <a:pt x="654844" y="197644"/>
                  </a:lnTo>
                  <a:lnTo>
                    <a:pt x="723900" y="200025"/>
                  </a:lnTo>
                  <a:lnTo>
                    <a:pt x="795337" y="207169"/>
                  </a:lnTo>
                  <a:lnTo>
                    <a:pt x="857250" y="219075"/>
                  </a:lnTo>
                  <a:lnTo>
                    <a:pt x="928687" y="242888"/>
                  </a:lnTo>
                  <a:lnTo>
                    <a:pt x="942975" y="252413"/>
                  </a:lnTo>
                  <a:lnTo>
                    <a:pt x="959644" y="273844"/>
                  </a:lnTo>
                  <a:lnTo>
                    <a:pt x="976312" y="300038"/>
                  </a:lnTo>
                  <a:lnTo>
                    <a:pt x="992981" y="333375"/>
                  </a:lnTo>
                  <a:lnTo>
                    <a:pt x="997744" y="366713"/>
                  </a:lnTo>
                  <a:lnTo>
                    <a:pt x="983456" y="404813"/>
                  </a:lnTo>
                  <a:lnTo>
                    <a:pt x="964406" y="421482"/>
                  </a:lnTo>
                  <a:lnTo>
                    <a:pt x="931069" y="433388"/>
                  </a:lnTo>
                  <a:lnTo>
                    <a:pt x="878681" y="442913"/>
                  </a:lnTo>
                  <a:lnTo>
                    <a:pt x="809625" y="450057"/>
                  </a:lnTo>
                  <a:lnTo>
                    <a:pt x="742950" y="447675"/>
                  </a:lnTo>
                  <a:lnTo>
                    <a:pt x="628650" y="438150"/>
                  </a:lnTo>
                  <a:lnTo>
                    <a:pt x="464344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63ECF3D-F353-9C49-B68C-EEDEA857B9B8}"/>
                </a:ext>
              </a:extLst>
            </p:cNvPr>
            <p:cNvSpPr/>
            <p:nvPr/>
          </p:nvSpPr>
          <p:spPr>
            <a:xfrm>
              <a:off x="2343150" y="2424113"/>
              <a:ext cx="1860550" cy="495300"/>
            </a:xfrm>
            <a:custGeom>
              <a:avLst/>
              <a:gdLst>
                <a:gd name="connsiteX0" fmla="*/ 978694 w 1859756"/>
                <a:gd name="connsiteY0" fmla="*/ 345281 h 495300"/>
                <a:gd name="connsiteX1" fmla="*/ 781050 w 1859756"/>
                <a:gd name="connsiteY1" fmla="*/ 383381 h 495300"/>
                <a:gd name="connsiteX2" fmla="*/ 661988 w 1859756"/>
                <a:gd name="connsiteY2" fmla="*/ 416718 h 495300"/>
                <a:gd name="connsiteX3" fmla="*/ 550069 w 1859756"/>
                <a:gd name="connsiteY3" fmla="*/ 454818 h 495300"/>
                <a:gd name="connsiteX4" fmla="*/ 478631 w 1859756"/>
                <a:gd name="connsiteY4" fmla="*/ 488156 h 495300"/>
                <a:gd name="connsiteX5" fmla="*/ 457200 w 1859756"/>
                <a:gd name="connsiteY5" fmla="*/ 495300 h 495300"/>
                <a:gd name="connsiteX6" fmla="*/ 414338 w 1859756"/>
                <a:gd name="connsiteY6" fmla="*/ 492918 h 495300"/>
                <a:gd name="connsiteX7" fmla="*/ 366713 w 1859756"/>
                <a:gd name="connsiteY7" fmla="*/ 483393 h 495300"/>
                <a:gd name="connsiteX8" fmla="*/ 316706 w 1859756"/>
                <a:gd name="connsiteY8" fmla="*/ 464343 h 495300"/>
                <a:gd name="connsiteX9" fmla="*/ 261938 w 1859756"/>
                <a:gd name="connsiteY9" fmla="*/ 431006 h 495300"/>
                <a:gd name="connsiteX10" fmla="*/ 192881 w 1859756"/>
                <a:gd name="connsiteY10" fmla="*/ 373856 h 495300"/>
                <a:gd name="connsiteX11" fmla="*/ 133350 w 1859756"/>
                <a:gd name="connsiteY11" fmla="*/ 314325 h 495300"/>
                <a:gd name="connsiteX12" fmla="*/ 78581 w 1859756"/>
                <a:gd name="connsiteY12" fmla="*/ 252412 h 495300"/>
                <a:gd name="connsiteX13" fmla="*/ 26194 w 1859756"/>
                <a:gd name="connsiteY13" fmla="*/ 188118 h 495300"/>
                <a:gd name="connsiteX14" fmla="*/ 4763 w 1859756"/>
                <a:gd name="connsiteY14" fmla="*/ 152400 h 495300"/>
                <a:gd name="connsiteX15" fmla="*/ 0 w 1859756"/>
                <a:gd name="connsiteY15" fmla="*/ 128587 h 495300"/>
                <a:gd name="connsiteX16" fmla="*/ 0 w 1859756"/>
                <a:gd name="connsiteY16" fmla="*/ 114300 h 495300"/>
                <a:gd name="connsiteX17" fmla="*/ 2381 w 1859756"/>
                <a:gd name="connsiteY17" fmla="*/ 102393 h 495300"/>
                <a:gd name="connsiteX18" fmla="*/ 9525 w 1859756"/>
                <a:gd name="connsiteY18" fmla="*/ 97631 h 495300"/>
                <a:gd name="connsiteX19" fmla="*/ 30956 w 1859756"/>
                <a:gd name="connsiteY19" fmla="*/ 97631 h 495300"/>
                <a:gd name="connsiteX20" fmla="*/ 54769 w 1859756"/>
                <a:gd name="connsiteY20" fmla="*/ 107156 h 495300"/>
                <a:gd name="connsiteX21" fmla="*/ 97631 w 1859756"/>
                <a:gd name="connsiteY21" fmla="*/ 147637 h 495300"/>
                <a:gd name="connsiteX22" fmla="*/ 128588 w 1859756"/>
                <a:gd name="connsiteY22" fmla="*/ 169068 h 495300"/>
                <a:gd name="connsiteX23" fmla="*/ 171450 w 1859756"/>
                <a:gd name="connsiteY23" fmla="*/ 195262 h 495300"/>
                <a:gd name="connsiteX24" fmla="*/ 211931 w 1859756"/>
                <a:gd name="connsiteY24" fmla="*/ 214312 h 495300"/>
                <a:gd name="connsiteX25" fmla="*/ 271463 w 1859756"/>
                <a:gd name="connsiteY25" fmla="*/ 230981 h 495300"/>
                <a:gd name="connsiteX26" fmla="*/ 323850 w 1859756"/>
                <a:gd name="connsiteY26" fmla="*/ 240506 h 495300"/>
                <a:gd name="connsiteX27" fmla="*/ 383381 w 1859756"/>
                <a:gd name="connsiteY27" fmla="*/ 247650 h 495300"/>
                <a:gd name="connsiteX28" fmla="*/ 428625 w 1859756"/>
                <a:gd name="connsiteY28" fmla="*/ 247650 h 495300"/>
                <a:gd name="connsiteX29" fmla="*/ 492919 w 1859756"/>
                <a:gd name="connsiteY29" fmla="*/ 240506 h 495300"/>
                <a:gd name="connsiteX30" fmla="*/ 814388 w 1859756"/>
                <a:gd name="connsiteY30" fmla="*/ 183356 h 495300"/>
                <a:gd name="connsiteX31" fmla="*/ 1104900 w 1859756"/>
                <a:gd name="connsiteY31" fmla="*/ 123825 h 495300"/>
                <a:gd name="connsiteX32" fmla="*/ 1326356 w 1859756"/>
                <a:gd name="connsiteY32" fmla="*/ 71437 h 495300"/>
                <a:gd name="connsiteX33" fmla="*/ 1366838 w 1859756"/>
                <a:gd name="connsiteY33" fmla="*/ 47625 h 495300"/>
                <a:gd name="connsiteX34" fmla="*/ 1435894 w 1859756"/>
                <a:gd name="connsiteY34" fmla="*/ 2381 h 495300"/>
                <a:gd name="connsiteX35" fmla="*/ 1462088 w 1859756"/>
                <a:gd name="connsiteY35" fmla="*/ 0 h 495300"/>
                <a:gd name="connsiteX36" fmla="*/ 1531144 w 1859756"/>
                <a:gd name="connsiteY36" fmla="*/ 2381 h 495300"/>
                <a:gd name="connsiteX37" fmla="*/ 1602581 w 1859756"/>
                <a:gd name="connsiteY37" fmla="*/ 7143 h 495300"/>
                <a:gd name="connsiteX38" fmla="*/ 1681163 w 1859756"/>
                <a:gd name="connsiteY38" fmla="*/ 16668 h 495300"/>
                <a:gd name="connsiteX39" fmla="*/ 1743075 w 1859756"/>
                <a:gd name="connsiteY39" fmla="*/ 30956 h 495300"/>
                <a:gd name="connsiteX40" fmla="*/ 1788319 w 1859756"/>
                <a:gd name="connsiteY40" fmla="*/ 47625 h 495300"/>
                <a:gd name="connsiteX41" fmla="*/ 1821656 w 1859756"/>
                <a:gd name="connsiteY41" fmla="*/ 66675 h 495300"/>
                <a:gd name="connsiteX42" fmla="*/ 1843088 w 1859756"/>
                <a:gd name="connsiteY42" fmla="*/ 85725 h 495300"/>
                <a:gd name="connsiteX43" fmla="*/ 1854994 w 1859756"/>
                <a:gd name="connsiteY43" fmla="*/ 104775 h 495300"/>
                <a:gd name="connsiteX44" fmla="*/ 1859756 w 1859756"/>
                <a:gd name="connsiteY44" fmla="*/ 130968 h 495300"/>
                <a:gd name="connsiteX45" fmla="*/ 1859756 w 1859756"/>
                <a:gd name="connsiteY45" fmla="*/ 157162 h 495300"/>
                <a:gd name="connsiteX46" fmla="*/ 1847850 w 1859756"/>
                <a:gd name="connsiteY46" fmla="*/ 183356 h 495300"/>
                <a:gd name="connsiteX47" fmla="*/ 1821656 w 1859756"/>
                <a:gd name="connsiteY47" fmla="*/ 207168 h 495300"/>
                <a:gd name="connsiteX48" fmla="*/ 1762125 w 1859756"/>
                <a:gd name="connsiteY48" fmla="*/ 221456 h 495300"/>
                <a:gd name="connsiteX49" fmla="*/ 1676400 w 1859756"/>
                <a:gd name="connsiteY49" fmla="*/ 226218 h 495300"/>
                <a:gd name="connsiteX50" fmla="*/ 1590675 w 1859756"/>
                <a:gd name="connsiteY50" fmla="*/ 226218 h 495300"/>
                <a:gd name="connsiteX51" fmla="*/ 1509713 w 1859756"/>
                <a:gd name="connsiteY51" fmla="*/ 235743 h 495300"/>
                <a:gd name="connsiteX52" fmla="*/ 1331119 w 1859756"/>
                <a:gd name="connsiteY52" fmla="*/ 261937 h 495300"/>
                <a:gd name="connsiteX53" fmla="*/ 1114425 w 1859756"/>
                <a:gd name="connsiteY53" fmla="*/ 314325 h 495300"/>
                <a:gd name="connsiteX54" fmla="*/ 978694 w 1859756"/>
                <a:gd name="connsiteY54" fmla="*/ 34528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59756" h="495300">
                  <a:moveTo>
                    <a:pt x="978694" y="345281"/>
                  </a:moveTo>
                  <a:lnTo>
                    <a:pt x="781050" y="383381"/>
                  </a:lnTo>
                  <a:lnTo>
                    <a:pt x="661988" y="416718"/>
                  </a:lnTo>
                  <a:lnTo>
                    <a:pt x="550069" y="454818"/>
                  </a:lnTo>
                  <a:lnTo>
                    <a:pt x="478631" y="488156"/>
                  </a:lnTo>
                  <a:lnTo>
                    <a:pt x="457200" y="495300"/>
                  </a:lnTo>
                  <a:lnTo>
                    <a:pt x="414338" y="492918"/>
                  </a:lnTo>
                  <a:lnTo>
                    <a:pt x="366713" y="483393"/>
                  </a:lnTo>
                  <a:lnTo>
                    <a:pt x="316706" y="464343"/>
                  </a:lnTo>
                  <a:lnTo>
                    <a:pt x="261938" y="431006"/>
                  </a:lnTo>
                  <a:lnTo>
                    <a:pt x="192881" y="373856"/>
                  </a:lnTo>
                  <a:lnTo>
                    <a:pt x="133350" y="314325"/>
                  </a:lnTo>
                  <a:lnTo>
                    <a:pt x="78581" y="252412"/>
                  </a:lnTo>
                  <a:lnTo>
                    <a:pt x="26194" y="188118"/>
                  </a:lnTo>
                  <a:lnTo>
                    <a:pt x="4763" y="152400"/>
                  </a:lnTo>
                  <a:lnTo>
                    <a:pt x="0" y="128587"/>
                  </a:lnTo>
                  <a:lnTo>
                    <a:pt x="0" y="114300"/>
                  </a:lnTo>
                  <a:lnTo>
                    <a:pt x="2381" y="102393"/>
                  </a:lnTo>
                  <a:lnTo>
                    <a:pt x="9525" y="97631"/>
                  </a:lnTo>
                  <a:lnTo>
                    <a:pt x="30956" y="97631"/>
                  </a:lnTo>
                  <a:lnTo>
                    <a:pt x="54769" y="107156"/>
                  </a:lnTo>
                  <a:lnTo>
                    <a:pt x="97631" y="147637"/>
                  </a:lnTo>
                  <a:lnTo>
                    <a:pt x="128588" y="169068"/>
                  </a:lnTo>
                  <a:lnTo>
                    <a:pt x="171450" y="195262"/>
                  </a:lnTo>
                  <a:lnTo>
                    <a:pt x="211931" y="214312"/>
                  </a:lnTo>
                  <a:lnTo>
                    <a:pt x="271463" y="230981"/>
                  </a:lnTo>
                  <a:lnTo>
                    <a:pt x="323850" y="240506"/>
                  </a:lnTo>
                  <a:lnTo>
                    <a:pt x="383381" y="247650"/>
                  </a:lnTo>
                  <a:lnTo>
                    <a:pt x="428625" y="247650"/>
                  </a:lnTo>
                  <a:lnTo>
                    <a:pt x="492919" y="240506"/>
                  </a:lnTo>
                  <a:lnTo>
                    <a:pt x="814388" y="183356"/>
                  </a:lnTo>
                  <a:lnTo>
                    <a:pt x="1104900" y="123825"/>
                  </a:lnTo>
                  <a:lnTo>
                    <a:pt x="1326356" y="71437"/>
                  </a:lnTo>
                  <a:lnTo>
                    <a:pt x="1366838" y="47625"/>
                  </a:lnTo>
                  <a:lnTo>
                    <a:pt x="1435894" y="2381"/>
                  </a:lnTo>
                  <a:lnTo>
                    <a:pt x="1462088" y="0"/>
                  </a:lnTo>
                  <a:lnTo>
                    <a:pt x="1531144" y="2381"/>
                  </a:lnTo>
                  <a:lnTo>
                    <a:pt x="1602581" y="7143"/>
                  </a:lnTo>
                  <a:lnTo>
                    <a:pt x="1681163" y="16668"/>
                  </a:lnTo>
                  <a:lnTo>
                    <a:pt x="1743075" y="30956"/>
                  </a:lnTo>
                  <a:lnTo>
                    <a:pt x="1788319" y="47625"/>
                  </a:lnTo>
                  <a:lnTo>
                    <a:pt x="1821656" y="66675"/>
                  </a:lnTo>
                  <a:lnTo>
                    <a:pt x="1843088" y="85725"/>
                  </a:lnTo>
                  <a:lnTo>
                    <a:pt x="1854994" y="104775"/>
                  </a:lnTo>
                  <a:lnTo>
                    <a:pt x="1859756" y="130968"/>
                  </a:lnTo>
                  <a:lnTo>
                    <a:pt x="1859756" y="157162"/>
                  </a:lnTo>
                  <a:lnTo>
                    <a:pt x="1847850" y="183356"/>
                  </a:lnTo>
                  <a:lnTo>
                    <a:pt x="1821656" y="207168"/>
                  </a:lnTo>
                  <a:lnTo>
                    <a:pt x="1762125" y="221456"/>
                  </a:lnTo>
                  <a:lnTo>
                    <a:pt x="1676400" y="226218"/>
                  </a:lnTo>
                  <a:lnTo>
                    <a:pt x="1590675" y="226218"/>
                  </a:lnTo>
                  <a:lnTo>
                    <a:pt x="1509713" y="235743"/>
                  </a:lnTo>
                  <a:lnTo>
                    <a:pt x="1331119" y="261937"/>
                  </a:lnTo>
                  <a:lnTo>
                    <a:pt x="1114425" y="314325"/>
                  </a:lnTo>
                  <a:lnTo>
                    <a:pt x="978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22BE20C-71F6-C841-AD73-DEBFD63107E5}"/>
                </a:ext>
              </a:extLst>
            </p:cNvPr>
            <p:cNvSpPr/>
            <p:nvPr/>
          </p:nvSpPr>
          <p:spPr>
            <a:xfrm>
              <a:off x="2741613" y="3138488"/>
              <a:ext cx="1157287" cy="339725"/>
            </a:xfrm>
            <a:custGeom>
              <a:avLst/>
              <a:gdLst>
                <a:gd name="connsiteX0" fmla="*/ 714375 w 1157287"/>
                <a:gd name="connsiteY0" fmla="*/ 278606 h 340518"/>
                <a:gd name="connsiteX1" fmla="*/ 521494 w 1157287"/>
                <a:gd name="connsiteY1" fmla="*/ 314325 h 340518"/>
                <a:gd name="connsiteX2" fmla="*/ 404812 w 1157287"/>
                <a:gd name="connsiteY2" fmla="*/ 335756 h 340518"/>
                <a:gd name="connsiteX3" fmla="*/ 359569 w 1157287"/>
                <a:gd name="connsiteY3" fmla="*/ 340518 h 340518"/>
                <a:gd name="connsiteX4" fmla="*/ 311944 w 1157287"/>
                <a:gd name="connsiteY4" fmla="*/ 338137 h 340518"/>
                <a:gd name="connsiteX5" fmla="*/ 266700 w 1157287"/>
                <a:gd name="connsiteY5" fmla="*/ 328612 h 340518"/>
                <a:gd name="connsiteX6" fmla="*/ 204787 w 1157287"/>
                <a:gd name="connsiteY6" fmla="*/ 304800 h 340518"/>
                <a:gd name="connsiteX7" fmla="*/ 138112 w 1157287"/>
                <a:gd name="connsiteY7" fmla="*/ 271462 h 340518"/>
                <a:gd name="connsiteX8" fmla="*/ 61912 w 1157287"/>
                <a:gd name="connsiteY8" fmla="*/ 221456 h 340518"/>
                <a:gd name="connsiteX9" fmla="*/ 19050 w 1157287"/>
                <a:gd name="connsiteY9" fmla="*/ 185737 h 340518"/>
                <a:gd name="connsiteX10" fmla="*/ 4762 w 1157287"/>
                <a:gd name="connsiteY10" fmla="*/ 164306 h 340518"/>
                <a:gd name="connsiteX11" fmla="*/ 0 w 1157287"/>
                <a:gd name="connsiteY11" fmla="*/ 147637 h 340518"/>
                <a:gd name="connsiteX12" fmla="*/ 2381 w 1157287"/>
                <a:gd name="connsiteY12" fmla="*/ 126206 h 340518"/>
                <a:gd name="connsiteX13" fmla="*/ 21431 w 1157287"/>
                <a:gd name="connsiteY13" fmla="*/ 119062 h 340518"/>
                <a:gd name="connsiteX14" fmla="*/ 50006 w 1157287"/>
                <a:gd name="connsiteY14" fmla="*/ 123825 h 340518"/>
                <a:gd name="connsiteX15" fmla="*/ 97631 w 1157287"/>
                <a:gd name="connsiteY15" fmla="*/ 147637 h 340518"/>
                <a:gd name="connsiteX16" fmla="*/ 138112 w 1157287"/>
                <a:gd name="connsiteY16" fmla="*/ 164306 h 340518"/>
                <a:gd name="connsiteX17" fmla="*/ 185737 w 1157287"/>
                <a:gd name="connsiteY17" fmla="*/ 176212 h 340518"/>
                <a:gd name="connsiteX18" fmla="*/ 223837 w 1157287"/>
                <a:gd name="connsiteY18" fmla="*/ 180975 h 340518"/>
                <a:gd name="connsiteX19" fmla="*/ 273844 w 1157287"/>
                <a:gd name="connsiteY19" fmla="*/ 183356 h 340518"/>
                <a:gd name="connsiteX20" fmla="*/ 333375 w 1157287"/>
                <a:gd name="connsiteY20" fmla="*/ 180975 h 340518"/>
                <a:gd name="connsiteX21" fmla="*/ 492919 w 1157287"/>
                <a:gd name="connsiteY21" fmla="*/ 142875 h 340518"/>
                <a:gd name="connsiteX22" fmla="*/ 635794 w 1157287"/>
                <a:gd name="connsiteY22" fmla="*/ 102393 h 340518"/>
                <a:gd name="connsiteX23" fmla="*/ 812006 w 1157287"/>
                <a:gd name="connsiteY23" fmla="*/ 47625 h 340518"/>
                <a:gd name="connsiteX24" fmla="*/ 935831 w 1157287"/>
                <a:gd name="connsiteY24" fmla="*/ 0 h 340518"/>
                <a:gd name="connsiteX25" fmla="*/ 959644 w 1157287"/>
                <a:gd name="connsiteY25" fmla="*/ 0 h 340518"/>
                <a:gd name="connsiteX26" fmla="*/ 1033462 w 1157287"/>
                <a:gd name="connsiteY26" fmla="*/ 14287 h 340518"/>
                <a:gd name="connsiteX27" fmla="*/ 1092994 w 1157287"/>
                <a:gd name="connsiteY27" fmla="*/ 33337 h 340518"/>
                <a:gd name="connsiteX28" fmla="*/ 1128712 w 1157287"/>
                <a:gd name="connsiteY28" fmla="*/ 54768 h 340518"/>
                <a:gd name="connsiteX29" fmla="*/ 1145381 w 1157287"/>
                <a:gd name="connsiteY29" fmla="*/ 71437 h 340518"/>
                <a:gd name="connsiteX30" fmla="*/ 1157287 w 1157287"/>
                <a:gd name="connsiteY30" fmla="*/ 95250 h 340518"/>
                <a:gd name="connsiteX31" fmla="*/ 1152525 w 1157287"/>
                <a:gd name="connsiteY31" fmla="*/ 123825 h 340518"/>
                <a:gd name="connsiteX32" fmla="*/ 1143000 w 1157287"/>
                <a:gd name="connsiteY32" fmla="*/ 154781 h 340518"/>
                <a:gd name="connsiteX33" fmla="*/ 1123950 w 1157287"/>
                <a:gd name="connsiteY33" fmla="*/ 173831 h 340518"/>
                <a:gd name="connsiteX34" fmla="*/ 1066800 w 1157287"/>
                <a:gd name="connsiteY34" fmla="*/ 202406 h 340518"/>
                <a:gd name="connsiteX35" fmla="*/ 988219 w 1157287"/>
                <a:gd name="connsiteY35" fmla="*/ 226218 h 340518"/>
                <a:gd name="connsiteX36" fmla="*/ 714375 w 1157287"/>
                <a:gd name="connsiteY36" fmla="*/ 278606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7287" h="340518">
                  <a:moveTo>
                    <a:pt x="714375" y="278606"/>
                  </a:moveTo>
                  <a:lnTo>
                    <a:pt x="521494" y="314325"/>
                  </a:lnTo>
                  <a:lnTo>
                    <a:pt x="404812" y="335756"/>
                  </a:lnTo>
                  <a:lnTo>
                    <a:pt x="359569" y="340518"/>
                  </a:lnTo>
                  <a:lnTo>
                    <a:pt x="311944" y="338137"/>
                  </a:lnTo>
                  <a:lnTo>
                    <a:pt x="266700" y="328612"/>
                  </a:lnTo>
                  <a:lnTo>
                    <a:pt x="204787" y="304800"/>
                  </a:lnTo>
                  <a:lnTo>
                    <a:pt x="138112" y="271462"/>
                  </a:lnTo>
                  <a:lnTo>
                    <a:pt x="61912" y="221456"/>
                  </a:lnTo>
                  <a:lnTo>
                    <a:pt x="19050" y="185737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6206"/>
                  </a:lnTo>
                  <a:lnTo>
                    <a:pt x="21431" y="119062"/>
                  </a:lnTo>
                  <a:lnTo>
                    <a:pt x="50006" y="123825"/>
                  </a:lnTo>
                  <a:lnTo>
                    <a:pt x="97631" y="147637"/>
                  </a:lnTo>
                  <a:lnTo>
                    <a:pt x="138112" y="164306"/>
                  </a:lnTo>
                  <a:lnTo>
                    <a:pt x="185737" y="176212"/>
                  </a:lnTo>
                  <a:lnTo>
                    <a:pt x="223837" y="180975"/>
                  </a:lnTo>
                  <a:lnTo>
                    <a:pt x="273844" y="183356"/>
                  </a:lnTo>
                  <a:lnTo>
                    <a:pt x="333375" y="180975"/>
                  </a:lnTo>
                  <a:lnTo>
                    <a:pt x="492919" y="142875"/>
                  </a:lnTo>
                  <a:lnTo>
                    <a:pt x="635794" y="102393"/>
                  </a:lnTo>
                  <a:lnTo>
                    <a:pt x="812006" y="47625"/>
                  </a:lnTo>
                  <a:lnTo>
                    <a:pt x="935831" y="0"/>
                  </a:lnTo>
                  <a:lnTo>
                    <a:pt x="959644" y="0"/>
                  </a:lnTo>
                  <a:lnTo>
                    <a:pt x="1033462" y="14287"/>
                  </a:lnTo>
                  <a:lnTo>
                    <a:pt x="1092994" y="33337"/>
                  </a:lnTo>
                  <a:lnTo>
                    <a:pt x="1128712" y="54768"/>
                  </a:lnTo>
                  <a:lnTo>
                    <a:pt x="1145381" y="71437"/>
                  </a:lnTo>
                  <a:lnTo>
                    <a:pt x="1157287" y="95250"/>
                  </a:lnTo>
                  <a:lnTo>
                    <a:pt x="1152525" y="123825"/>
                  </a:lnTo>
                  <a:lnTo>
                    <a:pt x="1143000" y="154781"/>
                  </a:lnTo>
                  <a:lnTo>
                    <a:pt x="1123950" y="173831"/>
                  </a:lnTo>
                  <a:lnTo>
                    <a:pt x="1066800" y="202406"/>
                  </a:lnTo>
                  <a:lnTo>
                    <a:pt x="988219" y="226218"/>
                  </a:lnTo>
                  <a:lnTo>
                    <a:pt x="7143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C1119C8-4165-8647-BDEB-B2DEDB5F1078}"/>
                </a:ext>
              </a:extLst>
            </p:cNvPr>
            <p:cNvSpPr/>
            <p:nvPr/>
          </p:nvSpPr>
          <p:spPr>
            <a:xfrm>
              <a:off x="2784475" y="3697288"/>
              <a:ext cx="1062038" cy="312737"/>
            </a:xfrm>
            <a:custGeom>
              <a:avLst/>
              <a:gdLst>
                <a:gd name="connsiteX0" fmla="*/ 604838 w 1062038"/>
                <a:gd name="connsiteY0" fmla="*/ 283369 h 311944"/>
                <a:gd name="connsiteX1" fmla="*/ 392907 w 1062038"/>
                <a:gd name="connsiteY1" fmla="*/ 311944 h 311944"/>
                <a:gd name="connsiteX2" fmla="*/ 366713 w 1062038"/>
                <a:gd name="connsiteY2" fmla="*/ 311944 h 311944"/>
                <a:gd name="connsiteX3" fmla="*/ 292894 w 1062038"/>
                <a:gd name="connsiteY3" fmla="*/ 309563 h 311944"/>
                <a:gd name="connsiteX4" fmla="*/ 242888 w 1062038"/>
                <a:gd name="connsiteY4" fmla="*/ 302419 h 311944"/>
                <a:gd name="connsiteX5" fmla="*/ 190500 w 1062038"/>
                <a:gd name="connsiteY5" fmla="*/ 290513 h 311944"/>
                <a:gd name="connsiteX6" fmla="*/ 154782 w 1062038"/>
                <a:gd name="connsiteY6" fmla="*/ 276225 h 311944"/>
                <a:gd name="connsiteX7" fmla="*/ 111919 w 1062038"/>
                <a:gd name="connsiteY7" fmla="*/ 250032 h 311944"/>
                <a:gd name="connsiteX8" fmla="*/ 71438 w 1062038"/>
                <a:gd name="connsiteY8" fmla="*/ 214313 h 311944"/>
                <a:gd name="connsiteX9" fmla="*/ 33338 w 1062038"/>
                <a:gd name="connsiteY9" fmla="*/ 178594 h 311944"/>
                <a:gd name="connsiteX10" fmla="*/ 9525 w 1062038"/>
                <a:gd name="connsiteY10" fmla="*/ 150019 h 311944"/>
                <a:gd name="connsiteX11" fmla="*/ 0 w 1062038"/>
                <a:gd name="connsiteY11" fmla="*/ 128588 h 311944"/>
                <a:gd name="connsiteX12" fmla="*/ 2382 w 1062038"/>
                <a:gd name="connsiteY12" fmla="*/ 114300 h 311944"/>
                <a:gd name="connsiteX13" fmla="*/ 16669 w 1062038"/>
                <a:gd name="connsiteY13" fmla="*/ 109538 h 311944"/>
                <a:gd name="connsiteX14" fmla="*/ 97632 w 1062038"/>
                <a:gd name="connsiteY14" fmla="*/ 128588 h 311944"/>
                <a:gd name="connsiteX15" fmla="*/ 183357 w 1062038"/>
                <a:gd name="connsiteY15" fmla="*/ 154782 h 311944"/>
                <a:gd name="connsiteX16" fmla="*/ 285750 w 1062038"/>
                <a:gd name="connsiteY16" fmla="*/ 145257 h 311944"/>
                <a:gd name="connsiteX17" fmla="*/ 445294 w 1062038"/>
                <a:gd name="connsiteY17" fmla="*/ 121444 h 311944"/>
                <a:gd name="connsiteX18" fmla="*/ 573882 w 1062038"/>
                <a:gd name="connsiteY18" fmla="*/ 92869 h 311944"/>
                <a:gd name="connsiteX19" fmla="*/ 678657 w 1062038"/>
                <a:gd name="connsiteY19" fmla="*/ 59532 h 311944"/>
                <a:gd name="connsiteX20" fmla="*/ 807244 w 1062038"/>
                <a:gd name="connsiteY20" fmla="*/ 4763 h 311944"/>
                <a:gd name="connsiteX21" fmla="*/ 831057 w 1062038"/>
                <a:gd name="connsiteY21" fmla="*/ 0 h 311944"/>
                <a:gd name="connsiteX22" fmla="*/ 902494 w 1062038"/>
                <a:gd name="connsiteY22" fmla="*/ 14288 h 311944"/>
                <a:gd name="connsiteX23" fmla="*/ 1021557 w 1062038"/>
                <a:gd name="connsiteY23" fmla="*/ 42863 h 311944"/>
                <a:gd name="connsiteX24" fmla="*/ 1033463 w 1062038"/>
                <a:gd name="connsiteY24" fmla="*/ 52388 h 311944"/>
                <a:gd name="connsiteX25" fmla="*/ 1047750 w 1062038"/>
                <a:gd name="connsiteY25" fmla="*/ 66675 h 311944"/>
                <a:gd name="connsiteX26" fmla="*/ 1054894 w 1062038"/>
                <a:gd name="connsiteY26" fmla="*/ 80963 h 311944"/>
                <a:gd name="connsiteX27" fmla="*/ 1062038 w 1062038"/>
                <a:gd name="connsiteY27" fmla="*/ 114300 h 311944"/>
                <a:gd name="connsiteX28" fmla="*/ 1059657 w 1062038"/>
                <a:gd name="connsiteY28" fmla="*/ 135732 h 311944"/>
                <a:gd name="connsiteX29" fmla="*/ 1052513 w 1062038"/>
                <a:gd name="connsiteY29" fmla="*/ 169069 h 311944"/>
                <a:gd name="connsiteX30" fmla="*/ 1026319 w 1062038"/>
                <a:gd name="connsiteY30" fmla="*/ 195263 h 311944"/>
                <a:gd name="connsiteX31" fmla="*/ 976313 w 1062038"/>
                <a:gd name="connsiteY31" fmla="*/ 223838 h 311944"/>
                <a:gd name="connsiteX32" fmla="*/ 604838 w 1062038"/>
                <a:gd name="connsiteY32" fmla="*/ 2833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62038" h="311944">
                  <a:moveTo>
                    <a:pt x="604838" y="283369"/>
                  </a:moveTo>
                  <a:lnTo>
                    <a:pt x="392907" y="311944"/>
                  </a:lnTo>
                  <a:lnTo>
                    <a:pt x="366713" y="311944"/>
                  </a:lnTo>
                  <a:lnTo>
                    <a:pt x="292894" y="309563"/>
                  </a:lnTo>
                  <a:lnTo>
                    <a:pt x="242888" y="302419"/>
                  </a:lnTo>
                  <a:lnTo>
                    <a:pt x="190500" y="290513"/>
                  </a:lnTo>
                  <a:lnTo>
                    <a:pt x="154782" y="276225"/>
                  </a:lnTo>
                  <a:lnTo>
                    <a:pt x="111919" y="250032"/>
                  </a:lnTo>
                  <a:lnTo>
                    <a:pt x="71438" y="214313"/>
                  </a:lnTo>
                  <a:lnTo>
                    <a:pt x="33338" y="178594"/>
                  </a:lnTo>
                  <a:lnTo>
                    <a:pt x="9525" y="150019"/>
                  </a:lnTo>
                  <a:lnTo>
                    <a:pt x="0" y="128588"/>
                  </a:lnTo>
                  <a:lnTo>
                    <a:pt x="2382" y="114300"/>
                  </a:lnTo>
                  <a:lnTo>
                    <a:pt x="16669" y="109538"/>
                  </a:lnTo>
                  <a:lnTo>
                    <a:pt x="97632" y="128588"/>
                  </a:lnTo>
                  <a:lnTo>
                    <a:pt x="183357" y="154782"/>
                  </a:lnTo>
                  <a:lnTo>
                    <a:pt x="285750" y="145257"/>
                  </a:lnTo>
                  <a:lnTo>
                    <a:pt x="445294" y="121444"/>
                  </a:lnTo>
                  <a:lnTo>
                    <a:pt x="573882" y="92869"/>
                  </a:lnTo>
                  <a:lnTo>
                    <a:pt x="678657" y="59532"/>
                  </a:lnTo>
                  <a:lnTo>
                    <a:pt x="807244" y="4763"/>
                  </a:lnTo>
                  <a:lnTo>
                    <a:pt x="831057" y="0"/>
                  </a:lnTo>
                  <a:lnTo>
                    <a:pt x="902494" y="14288"/>
                  </a:lnTo>
                  <a:lnTo>
                    <a:pt x="1021557" y="42863"/>
                  </a:lnTo>
                  <a:lnTo>
                    <a:pt x="1033463" y="52388"/>
                  </a:lnTo>
                  <a:lnTo>
                    <a:pt x="1047750" y="66675"/>
                  </a:lnTo>
                  <a:lnTo>
                    <a:pt x="1054894" y="80963"/>
                  </a:lnTo>
                  <a:lnTo>
                    <a:pt x="1062038" y="114300"/>
                  </a:lnTo>
                  <a:lnTo>
                    <a:pt x="1059657" y="135732"/>
                  </a:lnTo>
                  <a:lnTo>
                    <a:pt x="1052513" y="169069"/>
                  </a:lnTo>
                  <a:lnTo>
                    <a:pt x="1026319" y="195263"/>
                  </a:lnTo>
                  <a:lnTo>
                    <a:pt x="976313" y="223838"/>
                  </a:lnTo>
                  <a:lnTo>
                    <a:pt x="604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9D7DE6A-2003-594E-A6F4-BCEB088F1F08}"/>
                </a:ext>
              </a:extLst>
            </p:cNvPr>
            <p:cNvSpPr/>
            <p:nvPr/>
          </p:nvSpPr>
          <p:spPr>
            <a:xfrm>
              <a:off x="4333875" y="1865313"/>
              <a:ext cx="588963" cy="1720850"/>
            </a:xfrm>
            <a:custGeom>
              <a:avLst/>
              <a:gdLst>
                <a:gd name="connsiteX0" fmla="*/ 285750 w 588169"/>
                <a:gd name="connsiteY0" fmla="*/ 952500 h 1721644"/>
                <a:gd name="connsiteX1" fmla="*/ 247650 w 588169"/>
                <a:gd name="connsiteY1" fmla="*/ 683419 h 1721644"/>
                <a:gd name="connsiteX2" fmla="*/ 221456 w 588169"/>
                <a:gd name="connsiteY2" fmla="*/ 483394 h 1721644"/>
                <a:gd name="connsiteX3" fmla="*/ 209550 w 588169"/>
                <a:gd name="connsiteY3" fmla="*/ 411956 h 1721644"/>
                <a:gd name="connsiteX4" fmla="*/ 192881 w 588169"/>
                <a:gd name="connsiteY4" fmla="*/ 319087 h 1721644"/>
                <a:gd name="connsiteX5" fmla="*/ 180975 w 588169"/>
                <a:gd name="connsiteY5" fmla="*/ 276225 h 1721644"/>
                <a:gd name="connsiteX6" fmla="*/ 152400 w 588169"/>
                <a:gd name="connsiteY6" fmla="*/ 211931 h 1721644"/>
                <a:gd name="connsiteX7" fmla="*/ 128588 w 588169"/>
                <a:gd name="connsiteY7" fmla="*/ 171450 h 1721644"/>
                <a:gd name="connsiteX8" fmla="*/ 100013 w 588169"/>
                <a:gd name="connsiteY8" fmla="*/ 130969 h 1721644"/>
                <a:gd name="connsiteX9" fmla="*/ 76200 w 588169"/>
                <a:gd name="connsiteY9" fmla="*/ 109537 h 1721644"/>
                <a:gd name="connsiteX10" fmla="*/ 26194 w 588169"/>
                <a:gd name="connsiteY10" fmla="*/ 69056 h 1721644"/>
                <a:gd name="connsiteX11" fmla="*/ 7144 w 588169"/>
                <a:gd name="connsiteY11" fmla="*/ 50006 h 1721644"/>
                <a:gd name="connsiteX12" fmla="*/ 0 w 588169"/>
                <a:gd name="connsiteY12" fmla="*/ 30956 h 1721644"/>
                <a:gd name="connsiteX13" fmla="*/ 4763 w 588169"/>
                <a:gd name="connsiteY13" fmla="*/ 14287 h 1721644"/>
                <a:gd name="connsiteX14" fmla="*/ 28575 w 588169"/>
                <a:gd name="connsiteY14" fmla="*/ 2381 h 1721644"/>
                <a:gd name="connsiteX15" fmla="*/ 47625 w 588169"/>
                <a:gd name="connsiteY15" fmla="*/ 0 h 1721644"/>
                <a:gd name="connsiteX16" fmla="*/ 85725 w 588169"/>
                <a:gd name="connsiteY16" fmla="*/ 11906 h 1721644"/>
                <a:gd name="connsiteX17" fmla="*/ 252413 w 588169"/>
                <a:gd name="connsiteY17" fmla="*/ 69056 h 1721644"/>
                <a:gd name="connsiteX18" fmla="*/ 350044 w 588169"/>
                <a:gd name="connsiteY18" fmla="*/ 57150 h 1721644"/>
                <a:gd name="connsiteX19" fmla="*/ 385763 w 588169"/>
                <a:gd name="connsiteY19" fmla="*/ 226219 h 1721644"/>
                <a:gd name="connsiteX20" fmla="*/ 500063 w 588169"/>
                <a:gd name="connsiteY20" fmla="*/ 714375 h 1721644"/>
                <a:gd name="connsiteX21" fmla="*/ 521494 w 588169"/>
                <a:gd name="connsiteY21" fmla="*/ 904875 h 1721644"/>
                <a:gd name="connsiteX22" fmla="*/ 569119 w 588169"/>
                <a:gd name="connsiteY22" fmla="*/ 1388269 h 1721644"/>
                <a:gd name="connsiteX23" fmla="*/ 588169 w 588169"/>
                <a:gd name="connsiteY23" fmla="*/ 1524000 h 1721644"/>
                <a:gd name="connsiteX24" fmla="*/ 581025 w 588169"/>
                <a:gd name="connsiteY24" fmla="*/ 1597819 h 1721644"/>
                <a:gd name="connsiteX25" fmla="*/ 564356 w 588169"/>
                <a:gd name="connsiteY25" fmla="*/ 1645444 h 1721644"/>
                <a:gd name="connsiteX26" fmla="*/ 533400 w 588169"/>
                <a:gd name="connsiteY26" fmla="*/ 1702594 h 1721644"/>
                <a:gd name="connsiteX27" fmla="*/ 514350 w 588169"/>
                <a:gd name="connsiteY27" fmla="*/ 1716881 h 1721644"/>
                <a:gd name="connsiteX28" fmla="*/ 495300 w 588169"/>
                <a:gd name="connsiteY28" fmla="*/ 1721644 h 1721644"/>
                <a:gd name="connsiteX29" fmla="*/ 464344 w 588169"/>
                <a:gd name="connsiteY29" fmla="*/ 1712119 h 1721644"/>
                <a:gd name="connsiteX30" fmla="*/ 431006 w 588169"/>
                <a:gd name="connsiteY30" fmla="*/ 1676400 h 1721644"/>
                <a:gd name="connsiteX31" fmla="*/ 400050 w 588169"/>
                <a:gd name="connsiteY31" fmla="*/ 1633537 h 1721644"/>
                <a:gd name="connsiteX32" fmla="*/ 373856 w 588169"/>
                <a:gd name="connsiteY32" fmla="*/ 1581150 h 1721644"/>
                <a:gd name="connsiteX33" fmla="*/ 357188 w 588169"/>
                <a:gd name="connsiteY33" fmla="*/ 1533525 h 1721644"/>
                <a:gd name="connsiteX34" fmla="*/ 345281 w 588169"/>
                <a:gd name="connsiteY34" fmla="*/ 1481137 h 1721644"/>
                <a:gd name="connsiteX35" fmla="*/ 338138 w 588169"/>
                <a:gd name="connsiteY35" fmla="*/ 1412081 h 1721644"/>
                <a:gd name="connsiteX36" fmla="*/ 285750 w 588169"/>
                <a:gd name="connsiteY36" fmla="*/ 9525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1721644">
                  <a:moveTo>
                    <a:pt x="285750" y="952500"/>
                  </a:moveTo>
                  <a:lnTo>
                    <a:pt x="247650" y="683419"/>
                  </a:lnTo>
                  <a:lnTo>
                    <a:pt x="221456" y="483394"/>
                  </a:lnTo>
                  <a:lnTo>
                    <a:pt x="209550" y="411956"/>
                  </a:lnTo>
                  <a:lnTo>
                    <a:pt x="192881" y="319087"/>
                  </a:lnTo>
                  <a:lnTo>
                    <a:pt x="180975" y="276225"/>
                  </a:lnTo>
                  <a:lnTo>
                    <a:pt x="152400" y="211931"/>
                  </a:lnTo>
                  <a:lnTo>
                    <a:pt x="128588" y="171450"/>
                  </a:lnTo>
                  <a:lnTo>
                    <a:pt x="100013" y="130969"/>
                  </a:lnTo>
                  <a:lnTo>
                    <a:pt x="76200" y="109537"/>
                  </a:lnTo>
                  <a:lnTo>
                    <a:pt x="26194" y="69056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4763" y="14287"/>
                  </a:lnTo>
                  <a:lnTo>
                    <a:pt x="28575" y="2381"/>
                  </a:lnTo>
                  <a:lnTo>
                    <a:pt x="47625" y="0"/>
                  </a:lnTo>
                  <a:lnTo>
                    <a:pt x="85725" y="11906"/>
                  </a:lnTo>
                  <a:lnTo>
                    <a:pt x="252413" y="69056"/>
                  </a:lnTo>
                  <a:lnTo>
                    <a:pt x="350044" y="57150"/>
                  </a:lnTo>
                  <a:lnTo>
                    <a:pt x="385763" y="226219"/>
                  </a:lnTo>
                  <a:lnTo>
                    <a:pt x="500063" y="714375"/>
                  </a:lnTo>
                  <a:lnTo>
                    <a:pt x="521494" y="904875"/>
                  </a:lnTo>
                  <a:lnTo>
                    <a:pt x="569119" y="1388269"/>
                  </a:lnTo>
                  <a:lnTo>
                    <a:pt x="588169" y="1524000"/>
                  </a:lnTo>
                  <a:lnTo>
                    <a:pt x="581025" y="1597819"/>
                  </a:lnTo>
                  <a:lnTo>
                    <a:pt x="564356" y="1645444"/>
                  </a:lnTo>
                  <a:lnTo>
                    <a:pt x="533400" y="1702594"/>
                  </a:lnTo>
                  <a:lnTo>
                    <a:pt x="514350" y="1716881"/>
                  </a:lnTo>
                  <a:lnTo>
                    <a:pt x="495300" y="1721644"/>
                  </a:lnTo>
                  <a:lnTo>
                    <a:pt x="464344" y="1712119"/>
                  </a:lnTo>
                  <a:lnTo>
                    <a:pt x="431006" y="1676400"/>
                  </a:lnTo>
                  <a:lnTo>
                    <a:pt x="400050" y="1633537"/>
                  </a:lnTo>
                  <a:lnTo>
                    <a:pt x="373856" y="1581150"/>
                  </a:lnTo>
                  <a:lnTo>
                    <a:pt x="357188" y="1533525"/>
                  </a:lnTo>
                  <a:lnTo>
                    <a:pt x="345281" y="1481137"/>
                  </a:lnTo>
                  <a:lnTo>
                    <a:pt x="338138" y="1412081"/>
                  </a:lnTo>
                  <a:lnTo>
                    <a:pt x="285750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264D863-A57D-1944-BC0C-E978B2EE818A}"/>
                </a:ext>
              </a:extLst>
            </p:cNvPr>
            <p:cNvSpPr/>
            <p:nvPr/>
          </p:nvSpPr>
          <p:spPr>
            <a:xfrm>
              <a:off x="2536825" y="4456113"/>
              <a:ext cx="538163" cy="1133475"/>
            </a:xfrm>
            <a:custGeom>
              <a:avLst/>
              <a:gdLst>
                <a:gd name="connsiteX0" fmla="*/ 250032 w 538957"/>
                <a:gd name="connsiteY0" fmla="*/ 692944 h 1133475"/>
                <a:gd name="connsiteX1" fmla="*/ 200025 w 538957"/>
                <a:gd name="connsiteY1" fmla="*/ 457200 h 1133475"/>
                <a:gd name="connsiteX2" fmla="*/ 176213 w 538957"/>
                <a:gd name="connsiteY2" fmla="*/ 340519 h 1133475"/>
                <a:gd name="connsiteX3" fmla="*/ 154782 w 538957"/>
                <a:gd name="connsiteY3" fmla="*/ 233362 h 1133475"/>
                <a:gd name="connsiteX4" fmla="*/ 138113 w 538957"/>
                <a:gd name="connsiteY4" fmla="*/ 192881 h 1133475"/>
                <a:gd name="connsiteX5" fmla="*/ 114300 w 538957"/>
                <a:gd name="connsiteY5" fmla="*/ 154781 h 1133475"/>
                <a:gd name="connsiteX6" fmla="*/ 85725 w 538957"/>
                <a:gd name="connsiteY6" fmla="*/ 121444 h 1133475"/>
                <a:gd name="connsiteX7" fmla="*/ 54769 w 538957"/>
                <a:gd name="connsiteY7" fmla="*/ 92869 h 1133475"/>
                <a:gd name="connsiteX8" fmla="*/ 28575 w 538957"/>
                <a:gd name="connsiteY8" fmla="*/ 76200 h 1133475"/>
                <a:gd name="connsiteX9" fmla="*/ 16669 w 538957"/>
                <a:gd name="connsiteY9" fmla="*/ 69056 h 1133475"/>
                <a:gd name="connsiteX10" fmla="*/ 2382 w 538957"/>
                <a:gd name="connsiteY10" fmla="*/ 47625 h 1133475"/>
                <a:gd name="connsiteX11" fmla="*/ 0 w 538957"/>
                <a:gd name="connsiteY11" fmla="*/ 23812 h 1133475"/>
                <a:gd name="connsiteX12" fmla="*/ 4763 w 538957"/>
                <a:gd name="connsiteY12" fmla="*/ 9525 h 1133475"/>
                <a:gd name="connsiteX13" fmla="*/ 14288 w 538957"/>
                <a:gd name="connsiteY13" fmla="*/ 4762 h 1133475"/>
                <a:gd name="connsiteX14" fmla="*/ 40482 w 538957"/>
                <a:gd name="connsiteY14" fmla="*/ 0 h 1133475"/>
                <a:gd name="connsiteX15" fmla="*/ 97632 w 538957"/>
                <a:gd name="connsiteY15" fmla="*/ 2381 h 1133475"/>
                <a:gd name="connsiteX16" fmla="*/ 185738 w 538957"/>
                <a:gd name="connsiteY16" fmla="*/ 16669 h 1133475"/>
                <a:gd name="connsiteX17" fmla="*/ 378619 w 538957"/>
                <a:gd name="connsiteY17" fmla="*/ 66675 h 1133475"/>
                <a:gd name="connsiteX18" fmla="*/ 381000 w 538957"/>
                <a:gd name="connsiteY18" fmla="*/ 233362 h 1133475"/>
                <a:gd name="connsiteX19" fmla="*/ 433388 w 538957"/>
                <a:gd name="connsiteY19" fmla="*/ 492919 h 1133475"/>
                <a:gd name="connsiteX20" fmla="*/ 485775 w 538957"/>
                <a:gd name="connsiteY20" fmla="*/ 771525 h 1133475"/>
                <a:gd name="connsiteX21" fmla="*/ 535782 w 538957"/>
                <a:gd name="connsiteY21" fmla="*/ 935831 h 1133475"/>
                <a:gd name="connsiteX22" fmla="*/ 538163 w 538957"/>
                <a:gd name="connsiteY22" fmla="*/ 990600 h 1133475"/>
                <a:gd name="connsiteX23" fmla="*/ 535782 w 538957"/>
                <a:gd name="connsiteY23" fmla="*/ 1073944 h 1133475"/>
                <a:gd name="connsiteX24" fmla="*/ 526257 w 538957"/>
                <a:gd name="connsiteY24" fmla="*/ 1104900 h 1133475"/>
                <a:gd name="connsiteX25" fmla="*/ 511969 w 538957"/>
                <a:gd name="connsiteY25" fmla="*/ 1128712 h 1133475"/>
                <a:gd name="connsiteX26" fmla="*/ 502444 w 538957"/>
                <a:gd name="connsiteY26" fmla="*/ 1133475 h 1133475"/>
                <a:gd name="connsiteX27" fmla="*/ 476250 w 538957"/>
                <a:gd name="connsiteY27" fmla="*/ 1131094 h 1133475"/>
                <a:gd name="connsiteX28" fmla="*/ 447675 w 538957"/>
                <a:gd name="connsiteY28" fmla="*/ 1121569 h 1133475"/>
                <a:gd name="connsiteX29" fmla="*/ 407194 w 538957"/>
                <a:gd name="connsiteY29" fmla="*/ 1095375 h 1133475"/>
                <a:gd name="connsiteX30" fmla="*/ 371475 w 538957"/>
                <a:gd name="connsiteY30" fmla="*/ 1059656 h 1133475"/>
                <a:gd name="connsiteX31" fmla="*/ 319088 w 538957"/>
                <a:gd name="connsiteY31" fmla="*/ 997744 h 1133475"/>
                <a:gd name="connsiteX32" fmla="*/ 304800 w 538957"/>
                <a:gd name="connsiteY32" fmla="*/ 969169 h 1133475"/>
                <a:gd name="connsiteX33" fmla="*/ 250032 w 538957"/>
                <a:gd name="connsiteY33" fmla="*/ 6929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8957" h="1133475">
                  <a:moveTo>
                    <a:pt x="250032" y="692944"/>
                  </a:moveTo>
                  <a:lnTo>
                    <a:pt x="200025" y="457200"/>
                  </a:lnTo>
                  <a:lnTo>
                    <a:pt x="176213" y="340519"/>
                  </a:lnTo>
                  <a:lnTo>
                    <a:pt x="154782" y="233362"/>
                  </a:lnTo>
                  <a:lnTo>
                    <a:pt x="138113" y="192881"/>
                  </a:lnTo>
                  <a:lnTo>
                    <a:pt x="114300" y="154781"/>
                  </a:lnTo>
                  <a:lnTo>
                    <a:pt x="85725" y="121444"/>
                  </a:lnTo>
                  <a:lnTo>
                    <a:pt x="54769" y="92869"/>
                  </a:lnTo>
                  <a:lnTo>
                    <a:pt x="28575" y="76200"/>
                  </a:lnTo>
                  <a:lnTo>
                    <a:pt x="16669" y="69056"/>
                  </a:lnTo>
                  <a:lnTo>
                    <a:pt x="2382" y="47625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14288" y="4762"/>
                  </a:lnTo>
                  <a:lnTo>
                    <a:pt x="40482" y="0"/>
                  </a:lnTo>
                  <a:lnTo>
                    <a:pt x="97632" y="2381"/>
                  </a:lnTo>
                  <a:lnTo>
                    <a:pt x="185738" y="16669"/>
                  </a:lnTo>
                  <a:lnTo>
                    <a:pt x="378619" y="66675"/>
                  </a:lnTo>
                  <a:cubicBezTo>
                    <a:pt x="379413" y="122237"/>
                    <a:pt x="380206" y="177800"/>
                    <a:pt x="381000" y="233362"/>
                  </a:cubicBezTo>
                  <a:lnTo>
                    <a:pt x="433388" y="492919"/>
                  </a:lnTo>
                  <a:lnTo>
                    <a:pt x="485775" y="771525"/>
                  </a:lnTo>
                  <a:lnTo>
                    <a:pt x="535782" y="935831"/>
                  </a:lnTo>
                  <a:cubicBezTo>
                    <a:pt x="536576" y="954087"/>
                    <a:pt x="538957" y="965200"/>
                    <a:pt x="538163" y="990600"/>
                  </a:cubicBezTo>
                  <a:cubicBezTo>
                    <a:pt x="537369" y="1018381"/>
                    <a:pt x="536576" y="1046163"/>
                    <a:pt x="535782" y="1073944"/>
                  </a:cubicBezTo>
                  <a:lnTo>
                    <a:pt x="526257" y="1104900"/>
                  </a:lnTo>
                  <a:lnTo>
                    <a:pt x="511969" y="1128712"/>
                  </a:lnTo>
                  <a:lnTo>
                    <a:pt x="502444" y="1133475"/>
                  </a:lnTo>
                  <a:lnTo>
                    <a:pt x="476250" y="1131094"/>
                  </a:lnTo>
                  <a:lnTo>
                    <a:pt x="447675" y="1121569"/>
                  </a:lnTo>
                  <a:lnTo>
                    <a:pt x="407194" y="1095375"/>
                  </a:lnTo>
                  <a:lnTo>
                    <a:pt x="371475" y="1059656"/>
                  </a:lnTo>
                  <a:lnTo>
                    <a:pt x="319088" y="997744"/>
                  </a:lnTo>
                  <a:lnTo>
                    <a:pt x="304800" y="969169"/>
                  </a:lnTo>
                  <a:lnTo>
                    <a:pt x="250032" y="692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53D9E76-05F4-0843-A735-267C8BD31922}"/>
                </a:ext>
              </a:extLst>
            </p:cNvPr>
            <p:cNvSpPr/>
            <p:nvPr/>
          </p:nvSpPr>
          <p:spPr>
            <a:xfrm>
              <a:off x="2790825" y="4303713"/>
              <a:ext cx="1298575" cy="815975"/>
            </a:xfrm>
            <a:custGeom>
              <a:avLst/>
              <a:gdLst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97731 w 1297781"/>
                <a:gd name="connsiteY23" fmla="*/ 631031 h 881062"/>
                <a:gd name="connsiteX24" fmla="*/ 921544 w 1297781"/>
                <a:gd name="connsiteY24" fmla="*/ 381000 h 881062"/>
                <a:gd name="connsiteX25" fmla="*/ 926306 w 1297781"/>
                <a:gd name="connsiteY25" fmla="*/ 328612 h 881062"/>
                <a:gd name="connsiteX26" fmla="*/ 923925 w 1297781"/>
                <a:gd name="connsiteY26" fmla="*/ 297656 h 881062"/>
                <a:gd name="connsiteX27" fmla="*/ 919163 w 1297781"/>
                <a:gd name="connsiteY27" fmla="*/ 271462 h 881062"/>
                <a:gd name="connsiteX28" fmla="*/ 904875 w 1297781"/>
                <a:gd name="connsiteY28" fmla="*/ 252412 h 881062"/>
                <a:gd name="connsiteX29" fmla="*/ 881063 w 1297781"/>
                <a:gd name="connsiteY29" fmla="*/ 242887 h 881062"/>
                <a:gd name="connsiteX30" fmla="*/ 838200 w 1297781"/>
                <a:gd name="connsiteY30" fmla="*/ 240506 h 881062"/>
                <a:gd name="connsiteX31" fmla="*/ 411956 w 1297781"/>
                <a:gd name="connsiteY31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092994 w 1297781"/>
                <a:gd name="connsiteY21" fmla="*/ 881062 h 881062"/>
                <a:gd name="connsiteX22" fmla="*/ 876300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76300 w 1297781"/>
                <a:gd name="connsiteY23" fmla="*/ 881062 h 881062"/>
                <a:gd name="connsiteX24" fmla="*/ 880524 w 1297781"/>
                <a:gd name="connsiteY24" fmla="*/ 817447 h 881062"/>
                <a:gd name="connsiteX25" fmla="*/ 897731 w 1297781"/>
                <a:gd name="connsiteY25" fmla="*/ 631031 h 881062"/>
                <a:gd name="connsiteX26" fmla="*/ 921544 w 1297781"/>
                <a:gd name="connsiteY26" fmla="*/ 381000 h 881062"/>
                <a:gd name="connsiteX27" fmla="*/ 926306 w 1297781"/>
                <a:gd name="connsiteY27" fmla="*/ 328612 h 881062"/>
                <a:gd name="connsiteX28" fmla="*/ 923925 w 1297781"/>
                <a:gd name="connsiteY28" fmla="*/ 297656 h 881062"/>
                <a:gd name="connsiteX29" fmla="*/ 919163 w 1297781"/>
                <a:gd name="connsiteY29" fmla="*/ 271462 h 881062"/>
                <a:gd name="connsiteX30" fmla="*/ 904875 w 1297781"/>
                <a:gd name="connsiteY30" fmla="*/ 252412 h 881062"/>
                <a:gd name="connsiteX31" fmla="*/ 881063 w 1297781"/>
                <a:gd name="connsiteY31" fmla="*/ 242887 h 881062"/>
                <a:gd name="connsiteX32" fmla="*/ 838200 w 1297781"/>
                <a:gd name="connsiteY32" fmla="*/ 240506 h 881062"/>
                <a:gd name="connsiteX33" fmla="*/ 411956 w 1297781"/>
                <a:gd name="connsiteY33" fmla="*/ 319087 h 881062"/>
                <a:gd name="connsiteX0" fmla="*/ 411956 w 1297781"/>
                <a:gd name="connsiteY0" fmla="*/ 319087 h 881062"/>
                <a:gd name="connsiteX1" fmla="*/ 38100 w 1297781"/>
                <a:gd name="connsiteY1" fmla="*/ 397669 h 881062"/>
                <a:gd name="connsiteX2" fmla="*/ 0 w 1297781"/>
                <a:gd name="connsiteY2" fmla="*/ 228600 h 881062"/>
                <a:gd name="connsiteX3" fmla="*/ 123825 w 1297781"/>
                <a:gd name="connsiteY3" fmla="*/ 216694 h 881062"/>
                <a:gd name="connsiteX4" fmla="*/ 288131 w 1297781"/>
                <a:gd name="connsiteY4" fmla="*/ 188119 h 881062"/>
                <a:gd name="connsiteX5" fmla="*/ 538163 w 1297781"/>
                <a:gd name="connsiteY5" fmla="*/ 133350 h 881062"/>
                <a:gd name="connsiteX6" fmla="*/ 690563 w 1297781"/>
                <a:gd name="connsiteY6" fmla="*/ 92869 h 881062"/>
                <a:gd name="connsiteX7" fmla="*/ 812006 w 1297781"/>
                <a:gd name="connsiteY7" fmla="*/ 57150 h 881062"/>
                <a:gd name="connsiteX8" fmla="*/ 950119 w 1297781"/>
                <a:gd name="connsiteY8" fmla="*/ 7144 h 881062"/>
                <a:gd name="connsiteX9" fmla="*/ 973931 w 1297781"/>
                <a:gd name="connsiteY9" fmla="*/ 0 h 881062"/>
                <a:gd name="connsiteX10" fmla="*/ 990600 w 1297781"/>
                <a:gd name="connsiteY10" fmla="*/ 4762 h 881062"/>
                <a:gd name="connsiteX11" fmla="*/ 1088231 w 1297781"/>
                <a:gd name="connsiteY11" fmla="*/ 71437 h 881062"/>
                <a:gd name="connsiteX12" fmla="*/ 1200150 w 1297781"/>
                <a:gd name="connsiteY12" fmla="*/ 166687 h 881062"/>
                <a:gd name="connsiteX13" fmla="*/ 1288256 w 1297781"/>
                <a:gd name="connsiteY13" fmla="*/ 242887 h 881062"/>
                <a:gd name="connsiteX14" fmla="*/ 1295400 w 1297781"/>
                <a:gd name="connsiteY14" fmla="*/ 252412 h 881062"/>
                <a:gd name="connsiteX15" fmla="*/ 1297781 w 1297781"/>
                <a:gd name="connsiteY15" fmla="*/ 266700 h 881062"/>
                <a:gd name="connsiteX16" fmla="*/ 1293019 w 1297781"/>
                <a:gd name="connsiteY16" fmla="*/ 290512 h 881062"/>
                <a:gd name="connsiteX17" fmla="*/ 1276350 w 1297781"/>
                <a:gd name="connsiteY17" fmla="*/ 316706 h 881062"/>
                <a:gd name="connsiteX18" fmla="*/ 1226344 w 1297781"/>
                <a:gd name="connsiteY18" fmla="*/ 350044 h 881062"/>
                <a:gd name="connsiteX19" fmla="*/ 1214438 w 1297781"/>
                <a:gd name="connsiteY19" fmla="*/ 366712 h 881062"/>
                <a:gd name="connsiteX20" fmla="*/ 1109663 w 1297781"/>
                <a:gd name="connsiteY20" fmla="*/ 785812 h 881062"/>
                <a:gd name="connsiteX21" fmla="*/ 1104224 w 1297781"/>
                <a:gd name="connsiteY21" fmla="*/ 812676 h 881062"/>
                <a:gd name="connsiteX22" fmla="*/ 1092994 w 1297781"/>
                <a:gd name="connsiteY22" fmla="*/ 881062 h 881062"/>
                <a:gd name="connsiteX23" fmla="*/ 880524 w 1297781"/>
                <a:gd name="connsiteY23" fmla="*/ 817447 h 881062"/>
                <a:gd name="connsiteX24" fmla="*/ 897731 w 1297781"/>
                <a:gd name="connsiteY24" fmla="*/ 631031 h 881062"/>
                <a:gd name="connsiteX25" fmla="*/ 921544 w 1297781"/>
                <a:gd name="connsiteY25" fmla="*/ 381000 h 881062"/>
                <a:gd name="connsiteX26" fmla="*/ 926306 w 1297781"/>
                <a:gd name="connsiteY26" fmla="*/ 328612 h 881062"/>
                <a:gd name="connsiteX27" fmla="*/ 923925 w 1297781"/>
                <a:gd name="connsiteY27" fmla="*/ 297656 h 881062"/>
                <a:gd name="connsiteX28" fmla="*/ 919163 w 1297781"/>
                <a:gd name="connsiteY28" fmla="*/ 271462 h 881062"/>
                <a:gd name="connsiteX29" fmla="*/ 904875 w 1297781"/>
                <a:gd name="connsiteY29" fmla="*/ 252412 h 881062"/>
                <a:gd name="connsiteX30" fmla="*/ 881063 w 1297781"/>
                <a:gd name="connsiteY30" fmla="*/ 242887 h 881062"/>
                <a:gd name="connsiteX31" fmla="*/ 838200 w 1297781"/>
                <a:gd name="connsiteY31" fmla="*/ 240506 h 881062"/>
                <a:gd name="connsiteX32" fmla="*/ 411956 w 1297781"/>
                <a:gd name="connsiteY32" fmla="*/ 319087 h 881062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880524 w 1297781"/>
                <a:gd name="connsiteY23" fmla="*/ 817447 h 881038"/>
                <a:gd name="connsiteX24" fmla="*/ 897731 w 1297781"/>
                <a:gd name="connsiteY24" fmla="*/ 631031 h 881038"/>
                <a:gd name="connsiteX25" fmla="*/ 921544 w 1297781"/>
                <a:gd name="connsiteY25" fmla="*/ 381000 h 881038"/>
                <a:gd name="connsiteX26" fmla="*/ 926306 w 1297781"/>
                <a:gd name="connsiteY26" fmla="*/ 328612 h 881038"/>
                <a:gd name="connsiteX27" fmla="*/ 923925 w 1297781"/>
                <a:gd name="connsiteY27" fmla="*/ 297656 h 881038"/>
                <a:gd name="connsiteX28" fmla="*/ 919163 w 1297781"/>
                <a:gd name="connsiteY28" fmla="*/ 271462 h 881038"/>
                <a:gd name="connsiteX29" fmla="*/ 904875 w 1297781"/>
                <a:gd name="connsiteY29" fmla="*/ 252412 h 881038"/>
                <a:gd name="connsiteX30" fmla="*/ 881063 w 1297781"/>
                <a:gd name="connsiteY30" fmla="*/ 242887 h 881038"/>
                <a:gd name="connsiteX31" fmla="*/ 838200 w 1297781"/>
                <a:gd name="connsiteY31" fmla="*/ 240506 h 881038"/>
                <a:gd name="connsiteX32" fmla="*/ 411956 w 1297781"/>
                <a:gd name="connsiteY32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47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038"/>
                <a:gd name="connsiteX1" fmla="*/ 38100 w 1297781"/>
                <a:gd name="connsiteY1" fmla="*/ 397669 h 881038"/>
                <a:gd name="connsiteX2" fmla="*/ 0 w 1297781"/>
                <a:gd name="connsiteY2" fmla="*/ 228600 h 881038"/>
                <a:gd name="connsiteX3" fmla="*/ 123825 w 1297781"/>
                <a:gd name="connsiteY3" fmla="*/ 216694 h 881038"/>
                <a:gd name="connsiteX4" fmla="*/ 288131 w 1297781"/>
                <a:gd name="connsiteY4" fmla="*/ 188119 h 881038"/>
                <a:gd name="connsiteX5" fmla="*/ 538163 w 1297781"/>
                <a:gd name="connsiteY5" fmla="*/ 133350 h 881038"/>
                <a:gd name="connsiteX6" fmla="*/ 690563 w 1297781"/>
                <a:gd name="connsiteY6" fmla="*/ 92869 h 881038"/>
                <a:gd name="connsiteX7" fmla="*/ 812006 w 1297781"/>
                <a:gd name="connsiteY7" fmla="*/ 57150 h 881038"/>
                <a:gd name="connsiteX8" fmla="*/ 950119 w 1297781"/>
                <a:gd name="connsiteY8" fmla="*/ 7144 h 881038"/>
                <a:gd name="connsiteX9" fmla="*/ 973931 w 1297781"/>
                <a:gd name="connsiteY9" fmla="*/ 0 h 881038"/>
                <a:gd name="connsiteX10" fmla="*/ 990600 w 1297781"/>
                <a:gd name="connsiteY10" fmla="*/ 4762 h 881038"/>
                <a:gd name="connsiteX11" fmla="*/ 1088231 w 1297781"/>
                <a:gd name="connsiteY11" fmla="*/ 71437 h 881038"/>
                <a:gd name="connsiteX12" fmla="*/ 1200150 w 1297781"/>
                <a:gd name="connsiteY12" fmla="*/ 166687 h 881038"/>
                <a:gd name="connsiteX13" fmla="*/ 1288256 w 1297781"/>
                <a:gd name="connsiteY13" fmla="*/ 242887 h 881038"/>
                <a:gd name="connsiteX14" fmla="*/ 1295400 w 1297781"/>
                <a:gd name="connsiteY14" fmla="*/ 252412 h 881038"/>
                <a:gd name="connsiteX15" fmla="*/ 1297781 w 1297781"/>
                <a:gd name="connsiteY15" fmla="*/ 266700 h 881038"/>
                <a:gd name="connsiteX16" fmla="*/ 1293019 w 1297781"/>
                <a:gd name="connsiteY16" fmla="*/ 290512 h 881038"/>
                <a:gd name="connsiteX17" fmla="*/ 1276350 w 1297781"/>
                <a:gd name="connsiteY17" fmla="*/ 316706 h 881038"/>
                <a:gd name="connsiteX18" fmla="*/ 1226344 w 1297781"/>
                <a:gd name="connsiteY18" fmla="*/ 350044 h 881038"/>
                <a:gd name="connsiteX19" fmla="*/ 1214438 w 1297781"/>
                <a:gd name="connsiteY19" fmla="*/ 366712 h 881038"/>
                <a:gd name="connsiteX20" fmla="*/ 1109663 w 1297781"/>
                <a:gd name="connsiteY20" fmla="*/ 785812 h 881038"/>
                <a:gd name="connsiteX21" fmla="*/ 1104224 w 1297781"/>
                <a:gd name="connsiteY21" fmla="*/ 812676 h 881038"/>
                <a:gd name="connsiteX22" fmla="*/ 1092994 w 1297781"/>
                <a:gd name="connsiteY22" fmla="*/ 881038 h 881038"/>
                <a:gd name="connsiteX23" fmla="*/ 1092326 w 1297781"/>
                <a:gd name="connsiteY23" fmla="*/ 879423 h 881038"/>
                <a:gd name="connsiteX24" fmla="*/ 880524 w 1297781"/>
                <a:gd name="connsiteY24" fmla="*/ 817447 h 881038"/>
                <a:gd name="connsiteX25" fmla="*/ 897731 w 1297781"/>
                <a:gd name="connsiteY25" fmla="*/ 631031 h 881038"/>
                <a:gd name="connsiteX26" fmla="*/ 921544 w 1297781"/>
                <a:gd name="connsiteY26" fmla="*/ 381000 h 881038"/>
                <a:gd name="connsiteX27" fmla="*/ 926306 w 1297781"/>
                <a:gd name="connsiteY27" fmla="*/ 328612 h 881038"/>
                <a:gd name="connsiteX28" fmla="*/ 923925 w 1297781"/>
                <a:gd name="connsiteY28" fmla="*/ 297656 h 881038"/>
                <a:gd name="connsiteX29" fmla="*/ 919163 w 1297781"/>
                <a:gd name="connsiteY29" fmla="*/ 271462 h 881038"/>
                <a:gd name="connsiteX30" fmla="*/ 904875 w 1297781"/>
                <a:gd name="connsiteY30" fmla="*/ 252412 h 881038"/>
                <a:gd name="connsiteX31" fmla="*/ 881063 w 1297781"/>
                <a:gd name="connsiteY31" fmla="*/ 242887 h 881038"/>
                <a:gd name="connsiteX32" fmla="*/ 838200 w 1297781"/>
                <a:gd name="connsiteY32" fmla="*/ 240506 h 881038"/>
                <a:gd name="connsiteX33" fmla="*/ 411956 w 1297781"/>
                <a:gd name="connsiteY33" fmla="*/ 319087 h 881038"/>
                <a:gd name="connsiteX0" fmla="*/ 411956 w 1297781"/>
                <a:gd name="connsiteY0" fmla="*/ 319087 h 881833"/>
                <a:gd name="connsiteX1" fmla="*/ 38100 w 1297781"/>
                <a:gd name="connsiteY1" fmla="*/ 397669 h 881833"/>
                <a:gd name="connsiteX2" fmla="*/ 0 w 1297781"/>
                <a:gd name="connsiteY2" fmla="*/ 228600 h 881833"/>
                <a:gd name="connsiteX3" fmla="*/ 123825 w 1297781"/>
                <a:gd name="connsiteY3" fmla="*/ 216694 h 881833"/>
                <a:gd name="connsiteX4" fmla="*/ 288131 w 1297781"/>
                <a:gd name="connsiteY4" fmla="*/ 188119 h 881833"/>
                <a:gd name="connsiteX5" fmla="*/ 538163 w 1297781"/>
                <a:gd name="connsiteY5" fmla="*/ 133350 h 881833"/>
                <a:gd name="connsiteX6" fmla="*/ 690563 w 1297781"/>
                <a:gd name="connsiteY6" fmla="*/ 92869 h 881833"/>
                <a:gd name="connsiteX7" fmla="*/ 812006 w 1297781"/>
                <a:gd name="connsiteY7" fmla="*/ 57150 h 881833"/>
                <a:gd name="connsiteX8" fmla="*/ 950119 w 1297781"/>
                <a:gd name="connsiteY8" fmla="*/ 7144 h 881833"/>
                <a:gd name="connsiteX9" fmla="*/ 973931 w 1297781"/>
                <a:gd name="connsiteY9" fmla="*/ 0 h 881833"/>
                <a:gd name="connsiteX10" fmla="*/ 990600 w 1297781"/>
                <a:gd name="connsiteY10" fmla="*/ 4762 h 881833"/>
                <a:gd name="connsiteX11" fmla="*/ 1088231 w 1297781"/>
                <a:gd name="connsiteY11" fmla="*/ 71437 h 881833"/>
                <a:gd name="connsiteX12" fmla="*/ 1200150 w 1297781"/>
                <a:gd name="connsiteY12" fmla="*/ 166687 h 881833"/>
                <a:gd name="connsiteX13" fmla="*/ 1288256 w 1297781"/>
                <a:gd name="connsiteY13" fmla="*/ 242887 h 881833"/>
                <a:gd name="connsiteX14" fmla="*/ 1295400 w 1297781"/>
                <a:gd name="connsiteY14" fmla="*/ 252412 h 881833"/>
                <a:gd name="connsiteX15" fmla="*/ 1297781 w 1297781"/>
                <a:gd name="connsiteY15" fmla="*/ 266700 h 881833"/>
                <a:gd name="connsiteX16" fmla="*/ 1293019 w 1297781"/>
                <a:gd name="connsiteY16" fmla="*/ 290512 h 881833"/>
                <a:gd name="connsiteX17" fmla="*/ 1276350 w 1297781"/>
                <a:gd name="connsiteY17" fmla="*/ 316706 h 881833"/>
                <a:gd name="connsiteX18" fmla="*/ 1226344 w 1297781"/>
                <a:gd name="connsiteY18" fmla="*/ 350044 h 881833"/>
                <a:gd name="connsiteX19" fmla="*/ 1214438 w 1297781"/>
                <a:gd name="connsiteY19" fmla="*/ 366712 h 881833"/>
                <a:gd name="connsiteX20" fmla="*/ 1109663 w 1297781"/>
                <a:gd name="connsiteY20" fmla="*/ 785812 h 881833"/>
                <a:gd name="connsiteX21" fmla="*/ 1104224 w 1297781"/>
                <a:gd name="connsiteY21" fmla="*/ 812676 h 881833"/>
                <a:gd name="connsiteX22" fmla="*/ 1092994 w 1297781"/>
                <a:gd name="connsiteY22" fmla="*/ 881038 h 881833"/>
                <a:gd name="connsiteX23" fmla="*/ 880524 w 1297781"/>
                <a:gd name="connsiteY23" fmla="*/ 817447 h 881833"/>
                <a:gd name="connsiteX24" fmla="*/ 897731 w 1297781"/>
                <a:gd name="connsiteY24" fmla="*/ 631031 h 881833"/>
                <a:gd name="connsiteX25" fmla="*/ 921544 w 1297781"/>
                <a:gd name="connsiteY25" fmla="*/ 381000 h 881833"/>
                <a:gd name="connsiteX26" fmla="*/ 926306 w 1297781"/>
                <a:gd name="connsiteY26" fmla="*/ 328612 h 881833"/>
                <a:gd name="connsiteX27" fmla="*/ 923925 w 1297781"/>
                <a:gd name="connsiteY27" fmla="*/ 297656 h 881833"/>
                <a:gd name="connsiteX28" fmla="*/ 919163 w 1297781"/>
                <a:gd name="connsiteY28" fmla="*/ 271462 h 881833"/>
                <a:gd name="connsiteX29" fmla="*/ 904875 w 1297781"/>
                <a:gd name="connsiteY29" fmla="*/ 252412 h 881833"/>
                <a:gd name="connsiteX30" fmla="*/ 881063 w 1297781"/>
                <a:gd name="connsiteY30" fmla="*/ 242887 h 881833"/>
                <a:gd name="connsiteX31" fmla="*/ 838200 w 1297781"/>
                <a:gd name="connsiteY31" fmla="*/ 240506 h 881833"/>
                <a:gd name="connsiteX32" fmla="*/ 411956 w 1297781"/>
                <a:gd name="connsiteY32" fmla="*/ 319087 h 881833"/>
                <a:gd name="connsiteX0" fmla="*/ 411956 w 1297781"/>
                <a:gd name="connsiteY0" fmla="*/ 319087 h 817447"/>
                <a:gd name="connsiteX1" fmla="*/ 38100 w 1297781"/>
                <a:gd name="connsiteY1" fmla="*/ 397669 h 817447"/>
                <a:gd name="connsiteX2" fmla="*/ 0 w 1297781"/>
                <a:gd name="connsiteY2" fmla="*/ 228600 h 817447"/>
                <a:gd name="connsiteX3" fmla="*/ 123825 w 1297781"/>
                <a:gd name="connsiteY3" fmla="*/ 216694 h 817447"/>
                <a:gd name="connsiteX4" fmla="*/ 288131 w 1297781"/>
                <a:gd name="connsiteY4" fmla="*/ 188119 h 817447"/>
                <a:gd name="connsiteX5" fmla="*/ 538163 w 1297781"/>
                <a:gd name="connsiteY5" fmla="*/ 133350 h 817447"/>
                <a:gd name="connsiteX6" fmla="*/ 690563 w 1297781"/>
                <a:gd name="connsiteY6" fmla="*/ 92869 h 817447"/>
                <a:gd name="connsiteX7" fmla="*/ 812006 w 1297781"/>
                <a:gd name="connsiteY7" fmla="*/ 57150 h 817447"/>
                <a:gd name="connsiteX8" fmla="*/ 950119 w 1297781"/>
                <a:gd name="connsiteY8" fmla="*/ 7144 h 817447"/>
                <a:gd name="connsiteX9" fmla="*/ 973931 w 1297781"/>
                <a:gd name="connsiteY9" fmla="*/ 0 h 817447"/>
                <a:gd name="connsiteX10" fmla="*/ 990600 w 1297781"/>
                <a:gd name="connsiteY10" fmla="*/ 4762 h 817447"/>
                <a:gd name="connsiteX11" fmla="*/ 1088231 w 1297781"/>
                <a:gd name="connsiteY11" fmla="*/ 71437 h 817447"/>
                <a:gd name="connsiteX12" fmla="*/ 1200150 w 1297781"/>
                <a:gd name="connsiteY12" fmla="*/ 166687 h 817447"/>
                <a:gd name="connsiteX13" fmla="*/ 1288256 w 1297781"/>
                <a:gd name="connsiteY13" fmla="*/ 242887 h 817447"/>
                <a:gd name="connsiteX14" fmla="*/ 1295400 w 1297781"/>
                <a:gd name="connsiteY14" fmla="*/ 252412 h 817447"/>
                <a:gd name="connsiteX15" fmla="*/ 1297781 w 1297781"/>
                <a:gd name="connsiteY15" fmla="*/ 266700 h 817447"/>
                <a:gd name="connsiteX16" fmla="*/ 1293019 w 1297781"/>
                <a:gd name="connsiteY16" fmla="*/ 290512 h 817447"/>
                <a:gd name="connsiteX17" fmla="*/ 1276350 w 1297781"/>
                <a:gd name="connsiteY17" fmla="*/ 316706 h 817447"/>
                <a:gd name="connsiteX18" fmla="*/ 1226344 w 1297781"/>
                <a:gd name="connsiteY18" fmla="*/ 350044 h 817447"/>
                <a:gd name="connsiteX19" fmla="*/ 1214438 w 1297781"/>
                <a:gd name="connsiteY19" fmla="*/ 366712 h 817447"/>
                <a:gd name="connsiteX20" fmla="*/ 1109663 w 1297781"/>
                <a:gd name="connsiteY20" fmla="*/ 785812 h 817447"/>
                <a:gd name="connsiteX21" fmla="*/ 1104224 w 1297781"/>
                <a:gd name="connsiteY21" fmla="*/ 812676 h 817447"/>
                <a:gd name="connsiteX22" fmla="*/ 880524 w 1297781"/>
                <a:gd name="connsiteY22" fmla="*/ 817447 h 817447"/>
                <a:gd name="connsiteX23" fmla="*/ 897731 w 1297781"/>
                <a:gd name="connsiteY23" fmla="*/ 631031 h 817447"/>
                <a:gd name="connsiteX24" fmla="*/ 921544 w 1297781"/>
                <a:gd name="connsiteY24" fmla="*/ 381000 h 817447"/>
                <a:gd name="connsiteX25" fmla="*/ 926306 w 1297781"/>
                <a:gd name="connsiteY25" fmla="*/ 328612 h 817447"/>
                <a:gd name="connsiteX26" fmla="*/ 923925 w 1297781"/>
                <a:gd name="connsiteY26" fmla="*/ 297656 h 817447"/>
                <a:gd name="connsiteX27" fmla="*/ 919163 w 1297781"/>
                <a:gd name="connsiteY27" fmla="*/ 271462 h 817447"/>
                <a:gd name="connsiteX28" fmla="*/ 904875 w 1297781"/>
                <a:gd name="connsiteY28" fmla="*/ 252412 h 817447"/>
                <a:gd name="connsiteX29" fmla="*/ 881063 w 1297781"/>
                <a:gd name="connsiteY29" fmla="*/ 242887 h 817447"/>
                <a:gd name="connsiteX30" fmla="*/ 838200 w 1297781"/>
                <a:gd name="connsiteY30" fmla="*/ 240506 h 817447"/>
                <a:gd name="connsiteX31" fmla="*/ 411956 w 1297781"/>
                <a:gd name="connsiteY31" fmla="*/ 319087 h 817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7781" h="817447">
                  <a:moveTo>
                    <a:pt x="411956" y="319087"/>
                  </a:moveTo>
                  <a:lnTo>
                    <a:pt x="38100" y="397669"/>
                  </a:lnTo>
                  <a:lnTo>
                    <a:pt x="0" y="228600"/>
                  </a:lnTo>
                  <a:lnTo>
                    <a:pt x="123825" y="216694"/>
                  </a:lnTo>
                  <a:lnTo>
                    <a:pt x="288131" y="188119"/>
                  </a:lnTo>
                  <a:lnTo>
                    <a:pt x="538163" y="133350"/>
                  </a:lnTo>
                  <a:lnTo>
                    <a:pt x="690563" y="92869"/>
                  </a:lnTo>
                  <a:lnTo>
                    <a:pt x="812006" y="57150"/>
                  </a:lnTo>
                  <a:lnTo>
                    <a:pt x="950119" y="7144"/>
                  </a:lnTo>
                  <a:lnTo>
                    <a:pt x="973931" y="0"/>
                  </a:lnTo>
                  <a:lnTo>
                    <a:pt x="990600" y="4762"/>
                  </a:lnTo>
                  <a:lnTo>
                    <a:pt x="1088231" y="71437"/>
                  </a:lnTo>
                  <a:lnTo>
                    <a:pt x="1200150" y="166687"/>
                  </a:lnTo>
                  <a:lnTo>
                    <a:pt x="1288256" y="242887"/>
                  </a:lnTo>
                  <a:lnTo>
                    <a:pt x="1295400" y="252412"/>
                  </a:lnTo>
                  <a:lnTo>
                    <a:pt x="1297781" y="266700"/>
                  </a:lnTo>
                  <a:lnTo>
                    <a:pt x="1293019" y="290512"/>
                  </a:lnTo>
                  <a:lnTo>
                    <a:pt x="1276350" y="316706"/>
                  </a:lnTo>
                  <a:lnTo>
                    <a:pt x="1226344" y="350044"/>
                  </a:lnTo>
                  <a:lnTo>
                    <a:pt x="1214438" y="366712"/>
                  </a:lnTo>
                  <a:lnTo>
                    <a:pt x="1109663" y="785812"/>
                  </a:lnTo>
                  <a:lnTo>
                    <a:pt x="1104224" y="812676"/>
                  </a:lnTo>
                  <a:lnTo>
                    <a:pt x="880524" y="817447"/>
                  </a:lnTo>
                  <a:lnTo>
                    <a:pt x="897731" y="631031"/>
                  </a:lnTo>
                  <a:lnTo>
                    <a:pt x="921544" y="381000"/>
                  </a:lnTo>
                  <a:lnTo>
                    <a:pt x="926306" y="328612"/>
                  </a:lnTo>
                  <a:lnTo>
                    <a:pt x="923925" y="297656"/>
                  </a:lnTo>
                  <a:lnTo>
                    <a:pt x="919163" y="271462"/>
                  </a:lnTo>
                  <a:lnTo>
                    <a:pt x="904875" y="252412"/>
                  </a:lnTo>
                  <a:lnTo>
                    <a:pt x="881063" y="242887"/>
                  </a:lnTo>
                  <a:lnTo>
                    <a:pt x="838200" y="240506"/>
                  </a:lnTo>
                  <a:lnTo>
                    <a:pt x="411956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1DFF2B0-2D65-6447-B363-2858A417C061}"/>
                </a:ext>
              </a:extLst>
            </p:cNvPr>
            <p:cNvSpPr/>
            <p:nvPr/>
          </p:nvSpPr>
          <p:spPr>
            <a:xfrm>
              <a:off x="2960688" y="5095875"/>
              <a:ext cx="981075" cy="314325"/>
            </a:xfrm>
            <a:custGeom>
              <a:avLst/>
              <a:gdLst>
                <a:gd name="connsiteX0" fmla="*/ 373856 w 981217"/>
                <a:gd name="connsiteY0" fmla="*/ 233363 h 314325"/>
                <a:gd name="connsiteX1" fmla="*/ 54769 w 981217"/>
                <a:gd name="connsiteY1" fmla="*/ 314325 h 314325"/>
                <a:gd name="connsiteX2" fmla="*/ 0 w 981217"/>
                <a:gd name="connsiteY2" fmla="*/ 154781 h 314325"/>
                <a:gd name="connsiteX3" fmla="*/ 269081 w 981217"/>
                <a:gd name="connsiteY3" fmla="*/ 100013 h 314325"/>
                <a:gd name="connsiteX4" fmla="*/ 521494 w 981217"/>
                <a:gd name="connsiteY4" fmla="*/ 45244 h 314325"/>
                <a:gd name="connsiteX5" fmla="*/ 723900 w 981217"/>
                <a:gd name="connsiteY5" fmla="*/ 0 h 314325"/>
                <a:gd name="connsiteX6" fmla="*/ 938212 w 981217"/>
                <a:gd name="connsiteY6" fmla="*/ 2381 h 314325"/>
                <a:gd name="connsiteX7" fmla="*/ 952500 w 981217"/>
                <a:gd name="connsiteY7" fmla="*/ 11906 h 314325"/>
                <a:gd name="connsiteX8" fmla="*/ 966787 w 981217"/>
                <a:gd name="connsiteY8" fmla="*/ 33338 h 314325"/>
                <a:gd name="connsiteX9" fmla="*/ 976312 w 981217"/>
                <a:gd name="connsiteY9" fmla="*/ 64294 h 314325"/>
                <a:gd name="connsiteX10" fmla="*/ 981075 w 981217"/>
                <a:gd name="connsiteY10" fmla="*/ 92869 h 314325"/>
                <a:gd name="connsiteX11" fmla="*/ 978694 w 981217"/>
                <a:gd name="connsiteY11" fmla="*/ 123825 h 314325"/>
                <a:gd name="connsiteX12" fmla="*/ 966787 w 981217"/>
                <a:gd name="connsiteY12" fmla="*/ 145256 h 314325"/>
                <a:gd name="connsiteX13" fmla="*/ 945356 w 981217"/>
                <a:gd name="connsiteY13" fmla="*/ 161925 h 314325"/>
                <a:gd name="connsiteX14" fmla="*/ 909637 w 981217"/>
                <a:gd name="connsiteY14" fmla="*/ 169069 h 314325"/>
                <a:gd name="connsiteX15" fmla="*/ 876300 w 981217"/>
                <a:gd name="connsiteY15" fmla="*/ 169069 h 314325"/>
                <a:gd name="connsiteX16" fmla="*/ 819150 w 981217"/>
                <a:gd name="connsiteY16" fmla="*/ 164306 h 314325"/>
                <a:gd name="connsiteX17" fmla="*/ 773906 w 981217"/>
                <a:gd name="connsiteY17" fmla="*/ 166688 h 314325"/>
                <a:gd name="connsiteX18" fmla="*/ 373856 w 981217"/>
                <a:gd name="connsiteY18" fmla="*/ 23336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217" h="314325">
                  <a:moveTo>
                    <a:pt x="373856" y="233363"/>
                  </a:moveTo>
                  <a:lnTo>
                    <a:pt x="54769" y="314325"/>
                  </a:lnTo>
                  <a:lnTo>
                    <a:pt x="0" y="154781"/>
                  </a:lnTo>
                  <a:lnTo>
                    <a:pt x="269081" y="100013"/>
                  </a:lnTo>
                  <a:lnTo>
                    <a:pt x="521494" y="45244"/>
                  </a:lnTo>
                  <a:lnTo>
                    <a:pt x="723900" y="0"/>
                  </a:lnTo>
                  <a:lnTo>
                    <a:pt x="938212" y="2381"/>
                  </a:lnTo>
                  <a:lnTo>
                    <a:pt x="952500" y="11906"/>
                  </a:lnTo>
                  <a:lnTo>
                    <a:pt x="966787" y="33338"/>
                  </a:lnTo>
                  <a:cubicBezTo>
                    <a:pt x="976563" y="62666"/>
                    <a:pt x="976312" y="51873"/>
                    <a:pt x="976312" y="64294"/>
                  </a:cubicBezTo>
                  <a:cubicBezTo>
                    <a:pt x="981217" y="91269"/>
                    <a:pt x="981075" y="81613"/>
                    <a:pt x="981075" y="92869"/>
                  </a:cubicBezTo>
                  <a:lnTo>
                    <a:pt x="978694" y="123825"/>
                  </a:lnTo>
                  <a:lnTo>
                    <a:pt x="966787" y="145256"/>
                  </a:lnTo>
                  <a:lnTo>
                    <a:pt x="945356" y="161925"/>
                  </a:lnTo>
                  <a:lnTo>
                    <a:pt x="909637" y="169069"/>
                  </a:lnTo>
                  <a:lnTo>
                    <a:pt x="876300" y="169069"/>
                  </a:lnTo>
                  <a:lnTo>
                    <a:pt x="819150" y="164306"/>
                  </a:lnTo>
                  <a:lnTo>
                    <a:pt x="773906" y="166688"/>
                  </a:lnTo>
                  <a:lnTo>
                    <a:pt x="373856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AE86E0E-A1C3-054B-A783-C8D4DBC71687}"/>
                </a:ext>
              </a:extLst>
            </p:cNvPr>
            <p:cNvSpPr/>
            <p:nvPr/>
          </p:nvSpPr>
          <p:spPr>
            <a:xfrm>
              <a:off x="4562475" y="1666875"/>
              <a:ext cx="2279650" cy="1722438"/>
            </a:xfrm>
            <a:custGeom>
              <a:avLst/>
              <a:gdLst>
                <a:gd name="connsiteX0" fmla="*/ 559594 w 2278954"/>
                <a:gd name="connsiteY0" fmla="*/ 361950 h 1721644"/>
                <a:gd name="connsiteX1" fmla="*/ 76200 w 2278954"/>
                <a:gd name="connsiteY1" fmla="*/ 440531 h 1721644"/>
                <a:gd name="connsiteX2" fmla="*/ 0 w 2278954"/>
                <a:gd name="connsiteY2" fmla="*/ 273844 h 1721644"/>
                <a:gd name="connsiteX3" fmla="*/ 166688 w 2278954"/>
                <a:gd name="connsiteY3" fmla="*/ 247650 h 1721644"/>
                <a:gd name="connsiteX4" fmla="*/ 602456 w 2278954"/>
                <a:gd name="connsiteY4" fmla="*/ 188119 h 1721644"/>
                <a:gd name="connsiteX5" fmla="*/ 1085850 w 2278954"/>
                <a:gd name="connsiteY5" fmla="*/ 126206 h 1721644"/>
                <a:gd name="connsiteX6" fmla="*/ 1583531 w 2278954"/>
                <a:gd name="connsiteY6" fmla="*/ 61913 h 1721644"/>
                <a:gd name="connsiteX7" fmla="*/ 1716881 w 2278954"/>
                <a:gd name="connsiteY7" fmla="*/ 42863 h 1721644"/>
                <a:gd name="connsiteX8" fmla="*/ 1766888 w 2278954"/>
                <a:gd name="connsiteY8" fmla="*/ 33338 h 1721644"/>
                <a:gd name="connsiteX9" fmla="*/ 1866900 w 2278954"/>
                <a:gd name="connsiteY9" fmla="*/ 4763 h 1721644"/>
                <a:gd name="connsiteX10" fmla="*/ 1885950 w 2278954"/>
                <a:gd name="connsiteY10" fmla="*/ 0 h 1721644"/>
                <a:gd name="connsiteX11" fmla="*/ 1957388 w 2278954"/>
                <a:gd name="connsiteY11" fmla="*/ 38100 h 1721644"/>
                <a:gd name="connsiteX12" fmla="*/ 2071688 w 2278954"/>
                <a:gd name="connsiteY12" fmla="*/ 111919 h 1721644"/>
                <a:gd name="connsiteX13" fmla="*/ 2171700 w 2278954"/>
                <a:gd name="connsiteY13" fmla="*/ 178594 h 1721644"/>
                <a:gd name="connsiteX14" fmla="*/ 2221706 w 2278954"/>
                <a:gd name="connsiteY14" fmla="*/ 216694 h 1721644"/>
                <a:gd name="connsiteX15" fmla="*/ 2245519 w 2278954"/>
                <a:gd name="connsiteY15" fmla="*/ 242888 h 1721644"/>
                <a:gd name="connsiteX16" fmla="*/ 2266950 w 2278954"/>
                <a:gd name="connsiteY16" fmla="*/ 266700 h 1721644"/>
                <a:gd name="connsiteX17" fmla="*/ 2276475 w 2278954"/>
                <a:gd name="connsiteY17" fmla="*/ 288131 h 1721644"/>
                <a:gd name="connsiteX18" fmla="*/ 2278856 w 2278954"/>
                <a:gd name="connsiteY18" fmla="*/ 309563 h 1721644"/>
                <a:gd name="connsiteX19" fmla="*/ 2276475 w 2278954"/>
                <a:gd name="connsiteY19" fmla="*/ 328613 h 1721644"/>
                <a:gd name="connsiteX20" fmla="*/ 2257425 w 2278954"/>
                <a:gd name="connsiteY20" fmla="*/ 359569 h 1721644"/>
                <a:gd name="connsiteX21" fmla="*/ 2178844 w 2278954"/>
                <a:gd name="connsiteY21" fmla="*/ 442913 h 1721644"/>
                <a:gd name="connsiteX22" fmla="*/ 2169319 w 2278954"/>
                <a:gd name="connsiteY22" fmla="*/ 459581 h 1721644"/>
                <a:gd name="connsiteX23" fmla="*/ 2105025 w 2278954"/>
                <a:gd name="connsiteY23" fmla="*/ 773906 h 1721644"/>
                <a:gd name="connsiteX24" fmla="*/ 2050256 w 2278954"/>
                <a:gd name="connsiteY24" fmla="*/ 1047750 h 1721644"/>
                <a:gd name="connsiteX25" fmla="*/ 2002631 w 2278954"/>
                <a:gd name="connsiteY25" fmla="*/ 1312069 h 1721644"/>
                <a:gd name="connsiteX26" fmla="*/ 1974056 w 2278954"/>
                <a:gd name="connsiteY26" fmla="*/ 1464469 h 1721644"/>
                <a:gd name="connsiteX27" fmla="*/ 1950244 w 2278954"/>
                <a:gd name="connsiteY27" fmla="*/ 1595438 h 1721644"/>
                <a:gd name="connsiteX28" fmla="*/ 1931194 w 2278954"/>
                <a:gd name="connsiteY28" fmla="*/ 1638300 h 1721644"/>
                <a:gd name="connsiteX29" fmla="*/ 1907381 w 2278954"/>
                <a:gd name="connsiteY29" fmla="*/ 1693069 h 1721644"/>
                <a:gd name="connsiteX30" fmla="*/ 1888331 w 2278954"/>
                <a:gd name="connsiteY30" fmla="*/ 1712119 h 1721644"/>
                <a:gd name="connsiteX31" fmla="*/ 1859756 w 2278954"/>
                <a:gd name="connsiteY31" fmla="*/ 1719263 h 1721644"/>
                <a:gd name="connsiteX32" fmla="*/ 1828800 w 2278954"/>
                <a:gd name="connsiteY32" fmla="*/ 1721644 h 1721644"/>
                <a:gd name="connsiteX33" fmla="*/ 1788319 w 2278954"/>
                <a:gd name="connsiteY33" fmla="*/ 1716881 h 1721644"/>
                <a:gd name="connsiteX34" fmla="*/ 1754981 w 2278954"/>
                <a:gd name="connsiteY34" fmla="*/ 1707356 h 1721644"/>
                <a:gd name="connsiteX35" fmla="*/ 1735931 w 2278954"/>
                <a:gd name="connsiteY35" fmla="*/ 1693069 h 1721644"/>
                <a:gd name="connsiteX36" fmla="*/ 1719263 w 2278954"/>
                <a:gd name="connsiteY36" fmla="*/ 1671638 h 1721644"/>
                <a:gd name="connsiteX37" fmla="*/ 1709738 w 2278954"/>
                <a:gd name="connsiteY37" fmla="*/ 1652588 h 1721644"/>
                <a:gd name="connsiteX38" fmla="*/ 1702594 w 2278954"/>
                <a:gd name="connsiteY38" fmla="*/ 1595438 h 1721644"/>
                <a:gd name="connsiteX39" fmla="*/ 1728788 w 2278954"/>
                <a:gd name="connsiteY39" fmla="*/ 1402556 h 1721644"/>
                <a:gd name="connsiteX40" fmla="*/ 1785938 w 2278954"/>
                <a:gd name="connsiteY40" fmla="*/ 938213 h 1721644"/>
                <a:gd name="connsiteX41" fmla="*/ 1812131 w 2278954"/>
                <a:gd name="connsiteY41" fmla="*/ 754856 h 1721644"/>
                <a:gd name="connsiteX42" fmla="*/ 1838325 w 2278954"/>
                <a:gd name="connsiteY42" fmla="*/ 509588 h 1721644"/>
                <a:gd name="connsiteX43" fmla="*/ 1852613 w 2278954"/>
                <a:gd name="connsiteY43" fmla="*/ 364331 h 1721644"/>
                <a:gd name="connsiteX44" fmla="*/ 1854994 w 2278954"/>
                <a:gd name="connsiteY44" fmla="*/ 302419 h 1721644"/>
                <a:gd name="connsiteX45" fmla="*/ 1852613 w 2278954"/>
                <a:gd name="connsiteY45" fmla="*/ 276225 h 1721644"/>
                <a:gd name="connsiteX46" fmla="*/ 1845469 w 2278954"/>
                <a:gd name="connsiteY46" fmla="*/ 250031 h 1721644"/>
                <a:gd name="connsiteX47" fmla="*/ 1833563 w 2278954"/>
                <a:gd name="connsiteY47" fmla="*/ 233363 h 1721644"/>
                <a:gd name="connsiteX48" fmla="*/ 1816894 w 2278954"/>
                <a:gd name="connsiteY48" fmla="*/ 221456 h 1721644"/>
                <a:gd name="connsiteX49" fmla="*/ 1793081 w 2278954"/>
                <a:gd name="connsiteY49" fmla="*/ 207169 h 1721644"/>
                <a:gd name="connsiteX50" fmla="*/ 1769269 w 2278954"/>
                <a:gd name="connsiteY50" fmla="*/ 200025 h 1721644"/>
                <a:gd name="connsiteX51" fmla="*/ 1745456 w 2278954"/>
                <a:gd name="connsiteY51" fmla="*/ 200025 h 1721644"/>
                <a:gd name="connsiteX52" fmla="*/ 1359694 w 2278954"/>
                <a:gd name="connsiteY52" fmla="*/ 261938 h 1721644"/>
                <a:gd name="connsiteX53" fmla="*/ 1064419 w 2278954"/>
                <a:gd name="connsiteY53" fmla="*/ 304800 h 1721644"/>
                <a:gd name="connsiteX54" fmla="*/ 792956 w 2278954"/>
                <a:gd name="connsiteY54" fmla="*/ 335756 h 1721644"/>
                <a:gd name="connsiteX55" fmla="*/ 559594 w 2278954"/>
                <a:gd name="connsiteY55" fmla="*/ 36195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8954" h="1721644">
                  <a:moveTo>
                    <a:pt x="559594" y="361950"/>
                  </a:moveTo>
                  <a:lnTo>
                    <a:pt x="76200" y="440531"/>
                  </a:lnTo>
                  <a:lnTo>
                    <a:pt x="0" y="273844"/>
                  </a:lnTo>
                  <a:lnTo>
                    <a:pt x="166688" y="247650"/>
                  </a:lnTo>
                  <a:lnTo>
                    <a:pt x="602456" y="188119"/>
                  </a:lnTo>
                  <a:lnTo>
                    <a:pt x="1085850" y="126206"/>
                  </a:lnTo>
                  <a:lnTo>
                    <a:pt x="1583531" y="61913"/>
                  </a:lnTo>
                  <a:lnTo>
                    <a:pt x="1716881" y="42863"/>
                  </a:lnTo>
                  <a:lnTo>
                    <a:pt x="1766888" y="33338"/>
                  </a:lnTo>
                  <a:lnTo>
                    <a:pt x="1866900" y="4763"/>
                  </a:lnTo>
                  <a:lnTo>
                    <a:pt x="1885950" y="0"/>
                  </a:lnTo>
                  <a:lnTo>
                    <a:pt x="1957388" y="38100"/>
                  </a:lnTo>
                  <a:lnTo>
                    <a:pt x="2071688" y="111919"/>
                  </a:lnTo>
                  <a:lnTo>
                    <a:pt x="2171700" y="178594"/>
                  </a:lnTo>
                  <a:lnTo>
                    <a:pt x="2221706" y="216694"/>
                  </a:lnTo>
                  <a:lnTo>
                    <a:pt x="2245519" y="242888"/>
                  </a:lnTo>
                  <a:lnTo>
                    <a:pt x="2266950" y="266700"/>
                  </a:lnTo>
                  <a:lnTo>
                    <a:pt x="2276475" y="288131"/>
                  </a:lnTo>
                  <a:cubicBezTo>
                    <a:pt x="2278954" y="307969"/>
                    <a:pt x="2278856" y="300782"/>
                    <a:pt x="2278856" y="309563"/>
                  </a:cubicBezTo>
                  <a:lnTo>
                    <a:pt x="2276475" y="328613"/>
                  </a:lnTo>
                  <a:lnTo>
                    <a:pt x="2257425" y="359569"/>
                  </a:lnTo>
                  <a:lnTo>
                    <a:pt x="2178844" y="442913"/>
                  </a:lnTo>
                  <a:lnTo>
                    <a:pt x="2169319" y="459581"/>
                  </a:lnTo>
                  <a:lnTo>
                    <a:pt x="2105025" y="773906"/>
                  </a:lnTo>
                  <a:lnTo>
                    <a:pt x="2050256" y="1047750"/>
                  </a:lnTo>
                  <a:lnTo>
                    <a:pt x="2002631" y="1312069"/>
                  </a:lnTo>
                  <a:lnTo>
                    <a:pt x="1974056" y="1464469"/>
                  </a:lnTo>
                  <a:lnTo>
                    <a:pt x="1950244" y="1595438"/>
                  </a:lnTo>
                  <a:lnTo>
                    <a:pt x="1931194" y="1638300"/>
                  </a:lnTo>
                  <a:lnTo>
                    <a:pt x="1907381" y="1693069"/>
                  </a:lnTo>
                  <a:lnTo>
                    <a:pt x="1888331" y="1712119"/>
                  </a:lnTo>
                  <a:lnTo>
                    <a:pt x="1859756" y="1719263"/>
                  </a:lnTo>
                  <a:lnTo>
                    <a:pt x="1828800" y="1721644"/>
                  </a:lnTo>
                  <a:lnTo>
                    <a:pt x="1788319" y="1716881"/>
                  </a:lnTo>
                  <a:lnTo>
                    <a:pt x="1754981" y="1707356"/>
                  </a:lnTo>
                  <a:lnTo>
                    <a:pt x="1735931" y="1693069"/>
                  </a:lnTo>
                  <a:lnTo>
                    <a:pt x="1719263" y="1671638"/>
                  </a:lnTo>
                  <a:lnTo>
                    <a:pt x="1709738" y="1652588"/>
                  </a:lnTo>
                  <a:lnTo>
                    <a:pt x="1702594" y="1595438"/>
                  </a:lnTo>
                  <a:lnTo>
                    <a:pt x="1728788" y="1402556"/>
                  </a:lnTo>
                  <a:lnTo>
                    <a:pt x="1785938" y="938213"/>
                  </a:lnTo>
                  <a:lnTo>
                    <a:pt x="1812131" y="754856"/>
                  </a:lnTo>
                  <a:lnTo>
                    <a:pt x="1838325" y="509588"/>
                  </a:lnTo>
                  <a:lnTo>
                    <a:pt x="1852613" y="364331"/>
                  </a:lnTo>
                  <a:cubicBezTo>
                    <a:pt x="1853407" y="343694"/>
                    <a:pt x="1854200" y="323056"/>
                    <a:pt x="1854994" y="302419"/>
                  </a:cubicBezTo>
                  <a:lnTo>
                    <a:pt x="1852613" y="276225"/>
                  </a:lnTo>
                  <a:lnTo>
                    <a:pt x="1845469" y="250031"/>
                  </a:lnTo>
                  <a:lnTo>
                    <a:pt x="1833563" y="233363"/>
                  </a:lnTo>
                  <a:lnTo>
                    <a:pt x="1816894" y="221456"/>
                  </a:lnTo>
                  <a:lnTo>
                    <a:pt x="1793081" y="207169"/>
                  </a:lnTo>
                  <a:lnTo>
                    <a:pt x="1769269" y="200025"/>
                  </a:lnTo>
                  <a:lnTo>
                    <a:pt x="1745456" y="200025"/>
                  </a:lnTo>
                  <a:lnTo>
                    <a:pt x="1359694" y="261938"/>
                  </a:lnTo>
                  <a:lnTo>
                    <a:pt x="1064419" y="304800"/>
                  </a:lnTo>
                  <a:lnTo>
                    <a:pt x="792956" y="335756"/>
                  </a:lnTo>
                  <a:lnTo>
                    <a:pt x="559594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3214615-9112-9B49-B5A7-FEF40D995529}"/>
                </a:ext>
              </a:extLst>
            </p:cNvPr>
            <p:cNvSpPr/>
            <p:nvPr/>
          </p:nvSpPr>
          <p:spPr>
            <a:xfrm>
              <a:off x="4775200" y="2417763"/>
              <a:ext cx="1658938" cy="354012"/>
            </a:xfrm>
            <a:custGeom>
              <a:avLst/>
              <a:gdLst>
                <a:gd name="connsiteX0" fmla="*/ 352425 w 1659732"/>
                <a:gd name="connsiteY0" fmla="*/ 311944 h 354806"/>
                <a:gd name="connsiteX1" fmla="*/ 19050 w 1659732"/>
                <a:gd name="connsiteY1" fmla="*/ 354806 h 354806"/>
                <a:gd name="connsiteX2" fmla="*/ 0 w 1659732"/>
                <a:gd name="connsiteY2" fmla="*/ 171450 h 354806"/>
                <a:gd name="connsiteX3" fmla="*/ 280988 w 1659732"/>
                <a:gd name="connsiteY3" fmla="*/ 140494 h 354806"/>
                <a:gd name="connsiteX4" fmla="*/ 657225 w 1659732"/>
                <a:gd name="connsiteY4" fmla="*/ 100012 h 354806"/>
                <a:gd name="connsiteX5" fmla="*/ 919163 w 1659732"/>
                <a:gd name="connsiteY5" fmla="*/ 73819 h 354806"/>
                <a:gd name="connsiteX6" fmla="*/ 1290638 w 1659732"/>
                <a:gd name="connsiteY6" fmla="*/ 38100 h 354806"/>
                <a:gd name="connsiteX7" fmla="*/ 1659732 w 1659732"/>
                <a:gd name="connsiteY7" fmla="*/ 0 h 354806"/>
                <a:gd name="connsiteX8" fmla="*/ 1659732 w 1659732"/>
                <a:gd name="connsiteY8" fmla="*/ 183356 h 354806"/>
                <a:gd name="connsiteX9" fmla="*/ 900113 w 1659732"/>
                <a:gd name="connsiteY9" fmla="*/ 254794 h 354806"/>
                <a:gd name="connsiteX10" fmla="*/ 650082 w 1659732"/>
                <a:gd name="connsiteY10" fmla="*/ 278606 h 354806"/>
                <a:gd name="connsiteX11" fmla="*/ 352425 w 1659732"/>
                <a:gd name="connsiteY11" fmla="*/ 311944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9732" h="354806">
                  <a:moveTo>
                    <a:pt x="352425" y="311944"/>
                  </a:moveTo>
                  <a:lnTo>
                    <a:pt x="19050" y="354806"/>
                  </a:lnTo>
                  <a:lnTo>
                    <a:pt x="0" y="171450"/>
                  </a:lnTo>
                  <a:lnTo>
                    <a:pt x="280988" y="140494"/>
                  </a:lnTo>
                  <a:lnTo>
                    <a:pt x="657225" y="100012"/>
                  </a:lnTo>
                  <a:lnTo>
                    <a:pt x="919163" y="73819"/>
                  </a:lnTo>
                  <a:lnTo>
                    <a:pt x="1290638" y="38100"/>
                  </a:lnTo>
                  <a:lnTo>
                    <a:pt x="1659732" y="0"/>
                  </a:lnTo>
                  <a:lnTo>
                    <a:pt x="1659732" y="183356"/>
                  </a:lnTo>
                  <a:lnTo>
                    <a:pt x="900113" y="254794"/>
                  </a:lnTo>
                  <a:lnTo>
                    <a:pt x="650082" y="278606"/>
                  </a:lnTo>
                  <a:lnTo>
                    <a:pt x="352425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6BB468D-C24E-164B-8C68-AB70ACE43BCD}"/>
                </a:ext>
              </a:extLst>
            </p:cNvPr>
            <p:cNvSpPr/>
            <p:nvPr/>
          </p:nvSpPr>
          <p:spPr>
            <a:xfrm>
              <a:off x="4860925" y="3067050"/>
              <a:ext cx="1468438" cy="325438"/>
            </a:xfrm>
            <a:custGeom>
              <a:avLst/>
              <a:gdLst>
                <a:gd name="connsiteX0" fmla="*/ 395288 w 1469232"/>
                <a:gd name="connsiteY0" fmla="*/ 276225 h 326231"/>
                <a:gd name="connsiteX1" fmla="*/ 7144 w 1469232"/>
                <a:gd name="connsiteY1" fmla="*/ 326231 h 326231"/>
                <a:gd name="connsiteX2" fmla="*/ 0 w 1469232"/>
                <a:gd name="connsiteY2" fmla="*/ 190500 h 326231"/>
                <a:gd name="connsiteX3" fmla="*/ 311944 w 1469232"/>
                <a:gd name="connsiteY3" fmla="*/ 138113 h 326231"/>
                <a:gd name="connsiteX4" fmla="*/ 578644 w 1469232"/>
                <a:gd name="connsiteY4" fmla="*/ 92869 h 326231"/>
                <a:gd name="connsiteX5" fmla="*/ 828675 w 1469232"/>
                <a:gd name="connsiteY5" fmla="*/ 69056 h 326231"/>
                <a:gd name="connsiteX6" fmla="*/ 1140619 w 1469232"/>
                <a:gd name="connsiteY6" fmla="*/ 35719 h 326231"/>
                <a:gd name="connsiteX7" fmla="*/ 1469232 w 1469232"/>
                <a:gd name="connsiteY7" fmla="*/ 0 h 326231"/>
                <a:gd name="connsiteX8" fmla="*/ 1466850 w 1469232"/>
                <a:gd name="connsiteY8" fmla="*/ 188119 h 326231"/>
                <a:gd name="connsiteX9" fmla="*/ 1281113 w 1469232"/>
                <a:gd name="connsiteY9" fmla="*/ 192881 h 326231"/>
                <a:gd name="connsiteX10" fmla="*/ 826294 w 1469232"/>
                <a:gd name="connsiteY10" fmla="*/ 228600 h 326231"/>
                <a:gd name="connsiteX11" fmla="*/ 395288 w 1469232"/>
                <a:gd name="connsiteY11" fmla="*/ 2762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9232" h="326231">
                  <a:moveTo>
                    <a:pt x="395288" y="276225"/>
                  </a:moveTo>
                  <a:lnTo>
                    <a:pt x="7144" y="326231"/>
                  </a:lnTo>
                  <a:lnTo>
                    <a:pt x="0" y="190500"/>
                  </a:lnTo>
                  <a:lnTo>
                    <a:pt x="311944" y="138113"/>
                  </a:lnTo>
                  <a:lnTo>
                    <a:pt x="578644" y="92869"/>
                  </a:lnTo>
                  <a:lnTo>
                    <a:pt x="828675" y="69056"/>
                  </a:lnTo>
                  <a:lnTo>
                    <a:pt x="1140619" y="35719"/>
                  </a:lnTo>
                  <a:lnTo>
                    <a:pt x="1469232" y="0"/>
                  </a:lnTo>
                  <a:lnTo>
                    <a:pt x="1466850" y="188119"/>
                  </a:lnTo>
                  <a:lnTo>
                    <a:pt x="1281113" y="192881"/>
                  </a:lnTo>
                  <a:lnTo>
                    <a:pt x="826294" y="228600"/>
                  </a:lnTo>
                  <a:lnTo>
                    <a:pt x="395288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34FD540-87C1-4F4C-B10A-883047DE39B3}"/>
                </a:ext>
              </a:extLst>
            </p:cNvPr>
            <p:cNvSpPr/>
            <p:nvPr/>
          </p:nvSpPr>
          <p:spPr>
            <a:xfrm>
              <a:off x="4016375" y="3678238"/>
              <a:ext cx="3065463" cy="511175"/>
            </a:xfrm>
            <a:custGeom>
              <a:avLst/>
              <a:gdLst>
                <a:gd name="connsiteX0" fmla="*/ 1027135 w 3066372"/>
                <a:gd name="connsiteY0" fmla="*/ 405843 h 511062"/>
                <a:gd name="connsiteX1" fmla="*/ 821708 w 3066372"/>
                <a:gd name="connsiteY1" fmla="*/ 438411 h 511062"/>
                <a:gd name="connsiteX2" fmla="*/ 633817 w 3066372"/>
                <a:gd name="connsiteY2" fmla="*/ 478494 h 511062"/>
                <a:gd name="connsiteX3" fmla="*/ 513568 w 3066372"/>
                <a:gd name="connsiteY3" fmla="*/ 511062 h 511062"/>
                <a:gd name="connsiteX4" fmla="*/ 496031 w 3066372"/>
                <a:gd name="connsiteY4" fmla="*/ 511062 h 511062"/>
                <a:gd name="connsiteX5" fmla="*/ 410854 w 3066372"/>
                <a:gd name="connsiteY5" fmla="*/ 493525 h 511062"/>
                <a:gd name="connsiteX6" fmla="*/ 318161 w 3066372"/>
                <a:gd name="connsiteY6" fmla="*/ 465968 h 511062"/>
                <a:gd name="connsiteX7" fmla="*/ 255531 w 3066372"/>
                <a:gd name="connsiteY7" fmla="*/ 433400 h 511062"/>
                <a:gd name="connsiteX8" fmla="*/ 210438 w 3066372"/>
                <a:gd name="connsiteY8" fmla="*/ 408348 h 511062"/>
                <a:gd name="connsiteX9" fmla="*/ 152818 w 3066372"/>
                <a:gd name="connsiteY9" fmla="*/ 370770 h 511062"/>
                <a:gd name="connsiteX10" fmla="*/ 100209 w 3066372"/>
                <a:gd name="connsiteY10" fmla="*/ 328182 h 511062"/>
                <a:gd name="connsiteX11" fmla="*/ 37578 w 3066372"/>
                <a:gd name="connsiteY11" fmla="*/ 273067 h 511062"/>
                <a:gd name="connsiteX12" fmla="*/ 12526 w 3066372"/>
                <a:gd name="connsiteY12" fmla="*/ 250520 h 511062"/>
                <a:gd name="connsiteX13" fmla="*/ 0 w 3066372"/>
                <a:gd name="connsiteY13" fmla="*/ 220458 h 511062"/>
                <a:gd name="connsiteX14" fmla="*/ 0 w 3066372"/>
                <a:gd name="connsiteY14" fmla="*/ 205426 h 511062"/>
                <a:gd name="connsiteX15" fmla="*/ 5011 w 3066372"/>
                <a:gd name="connsiteY15" fmla="*/ 190395 h 511062"/>
                <a:gd name="connsiteX16" fmla="*/ 20042 w 3066372"/>
                <a:gd name="connsiteY16" fmla="*/ 185385 h 511062"/>
                <a:gd name="connsiteX17" fmla="*/ 37578 w 3066372"/>
                <a:gd name="connsiteY17" fmla="*/ 185385 h 511062"/>
                <a:gd name="connsiteX18" fmla="*/ 67641 w 3066372"/>
                <a:gd name="connsiteY18" fmla="*/ 200416 h 511062"/>
                <a:gd name="connsiteX19" fmla="*/ 105219 w 3066372"/>
                <a:gd name="connsiteY19" fmla="*/ 220458 h 511062"/>
                <a:gd name="connsiteX20" fmla="*/ 150313 w 3066372"/>
                <a:gd name="connsiteY20" fmla="*/ 240499 h 511062"/>
                <a:gd name="connsiteX21" fmla="*/ 192901 w 3066372"/>
                <a:gd name="connsiteY21" fmla="*/ 255531 h 511062"/>
                <a:gd name="connsiteX22" fmla="*/ 235490 w 3066372"/>
                <a:gd name="connsiteY22" fmla="*/ 265551 h 511062"/>
                <a:gd name="connsiteX23" fmla="*/ 293109 w 3066372"/>
                <a:gd name="connsiteY23" fmla="*/ 278077 h 511062"/>
                <a:gd name="connsiteX24" fmla="*/ 340708 w 3066372"/>
                <a:gd name="connsiteY24" fmla="*/ 283088 h 511062"/>
                <a:gd name="connsiteX25" fmla="*/ 393318 w 3066372"/>
                <a:gd name="connsiteY25" fmla="*/ 288098 h 511062"/>
                <a:gd name="connsiteX26" fmla="*/ 445927 w 3066372"/>
                <a:gd name="connsiteY26" fmla="*/ 288098 h 511062"/>
                <a:gd name="connsiteX27" fmla="*/ 553651 w 3066372"/>
                <a:gd name="connsiteY27" fmla="*/ 275572 h 511062"/>
                <a:gd name="connsiteX28" fmla="*/ 724005 w 3066372"/>
                <a:gd name="connsiteY28" fmla="*/ 255531 h 511062"/>
                <a:gd name="connsiteX29" fmla="*/ 1032145 w 3066372"/>
                <a:gd name="connsiteY29" fmla="*/ 220458 h 511062"/>
                <a:gd name="connsiteX30" fmla="*/ 1440494 w 3066372"/>
                <a:gd name="connsiteY30" fmla="*/ 180374 h 511062"/>
                <a:gd name="connsiteX31" fmla="*/ 1670972 w 3066372"/>
                <a:gd name="connsiteY31" fmla="*/ 152817 h 511062"/>
                <a:gd name="connsiteX32" fmla="*/ 1866378 w 3066372"/>
                <a:gd name="connsiteY32" fmla="*/ 132776 h 511062"/>
                <a:gd name="connsiteX33" fmla="*/ 2172014 w 3066372"/>
                <a:gd name="connsiteY33" fmla="*/ 100208 h 511062"/>
                <a:gd name="connsiteX34" fmla="*/ 2347378 w 3066372"/>
                <a:gd name="connsiteY34" fmla="*/ 82671 h 511062"/>
                <a:gd name="connsiteX35" fmla="*/ 2407503 w 3066372"/>
                <a:gd name="connsiteY35" fmla="*/ 72651 h 511062"/>
                <a:gd name="connsiteX36" fmla="*/ 2465123 w 3066372"/>
                <a:gd name="connsiteY36" fmla="*/ 62630 h 511062"/>
                <a:gd name="connsiteX37" fmla="*/ 2512721 w 3066372"/>
                <a:gd name="connsiteY37" fmla="*/ 52609 h 511062"/>
                <a:gd name="connsiteX38" fmla="*/ 2580362 w 3066372"/>
                <a:gd name="connsiteY38" fmla="*/ 32567 h 511062"/>
                <a:gd name="connsiteX39" fmla="*/ 2648003 w 3066372"/>
                <a:gd name="connsiteY39" fmla="*/ 0 h 511062"/>
                <a:gd name="connsiteX40" fmla="*/ 2673055 w 3066372"/>
                <a:gd name="connsiteY40" fmla="*/ 5010 h 511062"/>
                <a:gd name="connsiteX41" fmla="*/ 2815851 w 3066372"/>
                <a:gd name="connsiteY41" fmla="*/ 42588 h 511062"/>
                <a:gd name="connsiteX42" fmla="*/ 3003742 w 3066372"/>
                <a:gd name="connsiteY42" fmla="*/ 110229 h 511062"/>
                <a:gd name="connsiteX43" fmla="*/ 3016268 w 3066372"/>
                <a:gd name="connsiteY43" fmla="*/ 120250 h 511062"/>
                <a:gd name="connsiteX44" fmla="*/ 3036309 w 3066372"/>
                <a:gd name="connsiteY44" fmla="*/ 145302 h 511062"/>
                <a:gd name="connsiteX45" fmla="*/ 3053846 w 3066372"/>
                <a:gd name="connsiteY45" fmla="*/ 177869 h 511062"/>
                <a:gd name="connsiteX46" fmla="*/ 3066372 w 3066372"/>
                <a:gd name="connsiteY46" fmla="*/ 217953 h 511062"/>
                <a:gd name="connsiteX47" fmla="*/ 3066372 w 3066372"/>
                <a:gd name="connsiteY47" fmla="*/ 240499 h 511062"/>
                <a:gd name="connsiteX48" fmla="*/ 3056351 w 3066372"/>
                <a:gd name="connsiteY48" fmla="*/ 263046 h 511062"/>
                <a:gd name="connsiteX49" fmla="*/ 3026289 w 3066372"/>
                <a:gd name="connsiteY49" fmla="*/ 280583 h 511062"/>
                <a:gd name="connsiteX50" fmla="*/ 2991216 w 3066372"/>
                <a:gd name="connsiteY50" fmla="*/ 288098 h 511062"/>
                <a:gd name="connsiteX51" fmla="*/ 2941112 w 3066372"/>
                <a:gd name="connsiteY51" fmla="*/ 288098 h 511062"/>
                <a:gd name="connsiteX52" fmla="*/ 2733180 w 3066372"/>
                <a:gd name="connsiteY52" fmla="*/ 275572 h 511062"/>
                <a:gd name="connsiteX53" fmla="*/ 2389966 w 3066372"/>
                <a:gd name="connsiteY53" fmla="*/ 268057 h 511062"/>
                <a:gd name="connsiteX54" fmla="*/ 2054269 w 3066372"/>
                <a:gd name="connsiteY54" fmla="*/ 278077 h 511062"/>
                <a:gd name="connsiteX55" fmla="*/ 1696024 w 3066372"/>
                <a:gd name="connsiteY55" fmla="*/ 310645 h 511062"/>
                <a:gd name="connsiteX56" fmla="*/ 1027135 w 3066372"/>
                <a:gd name="connsiteY56" fmla="*/ 405843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66372" h="511062">
                  <a:moveTo>
                    <a:pt x="1027135" y="405843"/>
                  </a:moveTo>
                  <a:lnTo>
                    <a:pt x="821708" y="438411"/>
                  </a:lnTo>
                  <a:lnTo>
                    <a:pt x="633817" y="478494"/>
                  </a:lnTo>
                  <a:lnTo>
                    <a:pt x="513568" y="511062"/>
                  </a:lnTo>
                  <a:lnTo>
                    <a:pt x="496031" y="511062"/>
                  </a:lnTo>
                  <a:lnTo>
                    <a:pt x="410854" y="493525"/>
                  </a:lnTo>
                  <a:lnTo>
                    <a:pt x="318161" y="465968"/>
                  </a:lnTo>
                  <a:lnTo>
                    <a:pt x="255531" y="433400"/>
                  </a:lnTo>
                  <a:lnTo>
                    <a:pt x="210438" y="408348"/>
                  </a:lnTo>
                  <a:lnTo>
                    <a:pt x="152818" y="370770"/>
                  </a:lnTo>
                  <a:lnTo>
                    <a:pt x="100209" y="328182"/>
                  </a:lnTo>
                  <a:lnTo>
                    <a:pt x="37578" y="273067"/>
                  </a:lnTo>
                  <a:lnTo>
                    <a:pt x="12526" y="250520"/>
                  </a:lnTo>
                  <a:lnTo>
                    <a:pt x="0" y="220458"/>
                  </a:lnTo>
                  <a:lnTo>
                    <a:pt x="0" y="205426"/>
                  </a:lnTo>
                  <a:lnTo>
                    <a:pt x="5011" y="190395"/>
                  </a:lnTo>
                  <a:lnTo>
                    <a:pt x="20042" y="185385"/>
                  </a:lnTo>
                  <a:lnTo>
                    <a:pt x="37578" y="185385"/>
                  </a:lnTo>
                  <a:lnTo>
                    <a:pt x="67641" y="200416"/>
                  </a:lnTo>
                  <a:lnTo>
                    <a:pt x="105219" y="220458"/>
                  </a:lnTo>
                  <a:lnTo>
                    <a:pt x="150313" y="240499"/>
                  </a:lnTo>
                  <a:lnTo>
                    <a:pt x="192901" y="255531"/>
                  </a:lnTo>
                  <a:lnTo>
                    <a:pt x="235490" y="265551"/>
                  </a:lnTo>
                  <a:lnTo>
                    <a:pt x="293109" y="278077"/>
                  </a:lnTo>
                  <a:cubicBezTo>
                    <a:pt x="339033" y="283180"/>
                    <a:pt x="323079" y="283088"/>
                    <a:pt x="340708" y="283088"/>
                  </a:cubicBezTo>
                  <a:cubicBezTo>
                    <a:pt x="391643" y="288181"/>
                    <a:pt x="374027" y="288098"/>
                    <a:pt x="393318" y="288098"/>
                  </a:cubicBezTo>
                  <a:lnTo>
                    <a:pt x="445927" y="288098"/>
                  </a:lnTo>
                  <a:lnTo>
                    <a:pt x="553651" y="275572"/>
                  </a:lnTo>
                  <a:lnTo>
                    <a:pt x="724005" y="255531"/>
                  </a:lnTo>
                  <a:lnTo>
                    <a:pt x="1032145" y="220458"/>
                  </a:lnTo>
                  <a:lnTo>
                    <a:pt x="1440494" y="180374"/>
                  </a:lnTo>
                  <a:lnTo>
                    <a:pt x="1670972" y="152817"/>
                  </a:lnTo>
                  <a:lnTo>
                    <a:pt x="1866378" y="132776"/>
                  </a:lnTo>
                  <a:lnTo>
                    <a:pt x="2172014" y="100208"/>
                  </a:lnTo>
                  <a:lnTo>
                    <a:pt x="2347378" y="82671"/>
                  </a:lnTo>
                  <a:lnTo>
                    <a:pt x="2407503" y="72651"/>
                  </a:lnTo>
                  <a:lnTo>
                    <a:pt x="2465123" y="62630"/>
                  </a:lnTo>
                  <a:lnTo>
                    <a:pt x="2512721" y="52609"/>
                  </a:lnTo>
                  <a:lnTo>
                    <a:pt x="2580362" y="32567"/>
                  </a:lnTo>
                  <a:lnTo>
                    <a:pt x="2648003" y="0"/>
                  </a:lnTo>
                  <a:lnTo>
                    <a:pt x="2673055" y="5010"/>
                  </a:lnTo>
                  <a:lnTo>
                    <a:pt x="2815851" y="42588"/>
                  </a:lnTo>
                  <a:lnTo>
                    <a:pt x="3003742" y="110229"/>
                  </a:lnTo>
                  <a:lnTo>
                    <a:pt x="3016268" y="120250"/>
                  </a:lnTo>
                  <a:lnTo>
                    <a:pt x="3036309" y="145302"/>
                  </a:lnTo>
                  <a:lnTo>
                    <a:pt x="3053846" y="177869"/>
                  </a:lnTo>
                  <a:lnTo>
                    <a:pt x="3066372" y="217953"/>
                  </a:lnTo>
                  <a:lnTo>
                    <a:pt x="3066372" y="240499"/>
                  </a:lnTo>
                  <a:lnTo>
                    <a:pt x="3056351" y="263046"/>
                  </a:lnTo>
                  <a:lnTo>
                    <a:pt x="3026289" y="280583"/>
                  </a:lnTo>
                  <a:lnTo>
                    <a:pt x="2991216" y="288098"/>
                  </a:lnTo>
                  <a:lnTo>
                    <a:pt x="2941112" y="288098"/>
                  </a:lnTo>
                  <a:lnTo>
                    <a:pt x="2733180" y="275572"/>
                  </a:lnTo>
                  <a:lnTo>
                    <a:pt x="2389966" y="268057"/>
                  </a:lnTo>
                  <a:lnTo>
                    <a:pt x="2054269" y="278077"/>
                  </a:lnTo>
                  <a:lnTo>
                    <a:pt x="1696024" y="310645"/>
                  </a:lnTo>
                  <a:lnTo>
                    <a:pt x="1027135" y="405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6F44E7B-1AB8-FB4C-B4DF-470701BEDC8F}"/>
                </a:ext>
              </a:extLst>
            </p:cNvPr>
            <p:cNvSpPr/>
            <p:nvPr/>
          </p:nvSpPr>
          <p:spPr>
            <a:xfrm rot="16200000">
              <a:off x="3522663" y="3741738"/>
              <a:ext cx="4017962" cy="360362"/>
            </a:xfrm>
            <a:custGeom>
              <a:avLst/>
              <a:gdLst>
                <a:gd name="connsiteX0" fmla="*/ 1386897 w 4017921"/>
                <a:gd name="connsiteY0" fmla="*/ 343325 h 360321"/>
                <a:gd name="connsiteX1" fmla="*/ 938195 w 4017921"/>
                <a:gd name="connsiteY1" fmla="*/ 333127 h 360321"/>
                <a:gd name="connsiteX2" fmla="*/ 645859 w 4017921"/>
                <a:gd name="connsiteY2" fmla="*/ 329728 h 360321"/>
                <a:gd name="connsiteX3" fmla="*/ 455500 w 4017921"/>
                <a:gd name="connsiteY3" fmla="*/ 336527 h 360321"/>
                <a:gd name="connsiteX4" fmla="*/ 329728 w 4017921"/>
                <a:gd name="connsiteY4" fmla="*/ 333127 h 360321"/>
                <a:gd name="connsiteX5" fmla="*/ 224351 w 4017921"/>
                <a:gd name="connsiteY5" fmla="*/ 326329 h 360321"/>
                <a:gd name="connsiteX6" fmla="*/ 135970 w 4017921"/>
                <a:gd name="connsiteY6" fmla="*/ 309333 h 360321"/>
                <a:gd name="connsiteX7" fmla="*/ 84982 w 4017921"/>
                <a:gd name="connsiteY7" fmla="*/ 292336 h 360321"/>
                <a:gd name="connsiteX8" fmla="*/ 54388 w 4017921"/>
                <a:gd name="connsiteY8" fmla="*/ 275340 h 360321"/>
                <a:gd name="connsiteX9" fmla="*/ 20396 w 4017921"/>
                <a:gd name="connsiteY9" fmla="*/ 248146 h 360321"/>
                <a:gd name="connsiteX10" fmla="*/ 6799 w 4017921"/>
                <a:gd name="connsiteY10" fmla="*/ 227750 h 360321"/>
                <a:gd name="connsiteX11" fmla="*/ 0 w 4017921"/>
                <a:gd name="connsiteY11" fmla="*/ 197157 h 360321"/>
                <a:gd name="connsiteX12" fmla="*/ 10198 w 4017921"/>
                <a:gd name="connsiteY12" fmla="*/ 166564 h 360321"/>
                <a:gd name="connsiteX13" fmla="*/ 37392 w 4017921"/>
                <a:gd name="connsiteY13" fmla="*/ 142769 h 360321"/>
                <a:gd name="connsiteX14" fmla="*/ 71384 w 4017921"/>
                <a:gd name="connsiteY14" fmla="*/ 122373 h 360321"/>
                <a:gd name="connsiteX15" fmla="*/ 132571 w 4017921"/>
                <a:gd name="connsiteY15" fmla="*/ 98579 h 360321"/>
                <a:gd name="connsiteX16" fmla="*/ 207355 w 4017921"/>
                <a:gd name="connsiteY16" fmla="*/ 78183 h 360321"/>
                <a:gd name="connsiteX17" fmla="*/ 258344 w 4017921"/>
                <a:gd name="connsiteY17" fmla="*/ 67985 h 360321"/>
                <a:gd name="connsiteX18" fmla="*/ 339926 w 4017921"/>
                <a:gd name="connsiteY18" fmla="*/ 54388 h 360321"/>
                <a:gd name="connsiteX19" fmla="*/ 472497 w 4017921"/>
                <a:gd name="connsiteY19" fmla="*/ 40791 h 360321"/>
                <a:gd name="connsiteX20" fmla="*/ 547280 w 4017921"/>
                <a:gd name="connsiteY20" fmla="*/ 67985 h 360321"/>
                <a:gd name="connsiteX21" fmla="*/ 618665 w 4017921"/>
                <a:gd name="connsiteY21" fmla="*/ 81582 h 360321"/>
                <a:gd name="connsiteX22" fmla="*/ 693448 w 4017921"/>
                <a:gd name="connsiteY22" fmla="*/ 95179 h 360321"/>
                <a:gd name="connsiteX23" fmla="*/ 747837 w 4017921"/>
                <a:gd name="connsiteY23" fmla="*/ 101978 h 360321"/>
                <a:gd name="connsiteX24" fmla="*/ 999382 w 4017921"/>
                <a:gd name="connsiteY24" fmla="*/ 108776 h 360321"/>
                <a:gd name="connsiteX25" fmla="*/ 1590852 w 4017921"/>
                <a:gd name="connsiteY25" fmla="*/ 108776 h 360321"/>
                <a:gd name="connsiteX26" fmla="*/ 1794808 w 4017921"/>
                <a:gd name="connsiteY26" fmla="*/ 105377 h 360321"/>
                <a:gd name="connsiteX27" fmla="*/ 2138132 w 4017921"/>
                <a:gd name="connsiteY27" fmla="*/ 112176 h 360321"/>
                <a:gd name="connsiteX28" fmla="*/ 2593633 w 4017921"/>
                <a:gd name="connsiteY28" fmla="*/ 112176 h 360321"/>
                <a:gd name="connsiteX29" fmla="*/ 2760196 w 4017921"/>
                <a:gd name="connsiteY29" fmla="*/ 88381 h 360321"/>
                <a:gd name="connsiteX30" fmla="*/ 3222495 w 4017921"/>
                <a:gd name="connsiteY30" fmla="*/ 84982 h 360321"/>
                <a:gd name="connsiteX31" fmla="*/ 3412854 w 4017921"/>
                <a:gd name="connsiteY31" fmla="*/ 84982 h 360321"/>
                <a:gd name="connsiteX32" fmla="*/ 3582816 w 4017921"/>
                <a:gd name="connsiteY32" fmla="*/ 84982 h 360321"/>
                <a:gd name="connsiteX33" fmla="*/ 3725585 w 4017921"/>
                <a:gd name="connsiteY33" fmla="*/ 81582 h 360321"/>
                <a:gd name="connsiteX34" fmla="*/ 3790171 w 4017921"/>
                <a:gd name="connsiteY34" fmla="*/ 74784 h 360321"/>
                <a:gd name="connsiteX35" fmla="*/ 3844559 w 4017921"/>
                <a:gd name="connsiteY35" fmla="*/ 61187 h 360321"/>
                <a:gd name="connsiteX36" fmla="*/ 3970332 w 4017921"/>
                <a:gd name="connsiteY36" fmla="*/ 0 h 360321"/>
                <a:gd name="connsiteX37" fmla="*/ 4017921 w 4017921"/>
                <a:gd name="connsiteY37" fmla="*/ 207355 h 360321"/>
                <a:gd name="connsiteX38" fmla="*/ 3926141 w 4017921"/>
                <a:gd name="connsiteY38" fmla="*/ 282138 h 360321"/>
                <a:gd name="connsiteX39" fmla="*/ 3868354 w 4017921"/>
                <a:gd name="connsiteY39" fmla="*/ 346724 h 360321"/>
                <a:gd name="connsiteX40" fmla="*/ 3847958 w 4017921"/>
                <a:gd name="connsiteY40" fmla="*/ 360321 h 360321"/>
                <a:gd name="connsiteX41" fmla="*/ 3810567 w 4017921"/>
                <a:gd name="connsiteY41" fmla="*/ 356922 h 360321"/>
                <a:gd name="connsiteX42" fmla="*/ 3756179 w 4017921"/>
                <a:gd name="connsiteY42" fmla="*/ 346724 h 360321"/>
                <a:gd name="connsiteX43" fmla="*/ 3722186 w 4017921"/>
                <a:gd name="connsiteY43" fmla="*/ 333127 h 360321"/>
                <a:gd name="connsiteX44" fmla="*/ 3436648 w 4017921"/>
                <a:gd name="connsiteY44" fmla="*/ 333127 h 360321"/>
                <a:gd name="connsiteX45" fmla="*/ 3256488 w 4017921"/>
                <a:gd name="connsiteY45" fmla="*/ 333127 h 360321"/>
                <a:gd name="connsiteX46" fmla="*/ 2783991 w 4017921"/>
                <a:gd name="connsiteY46" fmla="*/ 329728 h 360321"/>
                <a:gd name="connsiteX47" fmla="*/ 2637823 w 4017921"/>
                <a:gd name="connsiteY47" fmla="*/ 329728 h 360321"/>
                <a:gd name="connsiteX48" fmla="*/ 2076946 w 4017921"/>
                <a:gd name="connsiteY48" fmla="*/ 333127 h 360321"/>
                <a:gd name="connsiteX49" fmla="*/ 1764214 w 4017921"/>
                <a:gd name="connsiteY49" fmla="*/ 346724 h 360321"/>
                <a:gd name="connsiteX50" fmla="*/ 1386897 w 4017921"/>
                <a:gd name="connsiteY50" fmla="*/ 343325 h 36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7921" h="360321">
                  <a:moveTo>
                    <a:pt x="1386897" y="343325"/>
                  </a:moveTo>
                  <a:lnTo>
                    <a:pt x="938195" y="333127"/>
                  </a:lnTo>
                  <a:lnTo>
                    <a:pt x="645859" y="329728"/>
                  </a:lnTo>
                  <a:lnTo>
                    <a:pt x="455500" y="336527"/>
                  </a:lnTo>
                  <a:lnTo>
                    <a:pt x="329728" y="333127"/>
                  </a:lnTo>
                  <a:lnTo>
                    <a:pt x="224351" y="326329"/>
                  </a:lnTo>
                  <a:lnTo>
                    <a:pt x="135970" y="309333"/>
                  </a:lnTo>
                  <a:lnTo>
                    <a:pt x="84982" y="292336"/>
                  </a:lnTo>
                  <a:lnTo>
                    <a:pt x="54388" y="275340"/>
                  </a:lnTo>
                  <a:lnTo>
                    <a:pt x="20396" y="248146"/>
                  </a:lnTo>
                  <a:lnTo>
                    <a:pt x="6799" y="227750"/>
                  </a:lnTo>
                  <a:lnTo>
                    <a:pt x="0" y="197157"/>
                  </a:lnTo>
                  <a:lnTo>
                    <a:pt x="10198" y="166564"/>
                  </a:lnTo>
                  <a:lnTo>
                    <a:pt x="37392" y="142769"/>
                  </a:lnTo>
                  <a:lnTo>
                    <a:pt x="71384" y="122373"/>
                  </a:lnTo>
                  <a:lnTo>
                    <a:pt x="132571" y="98579"/>
                  </a:lnTo>
                  <a:lnTo>
                    <a:pt x="207355" y="78183"/>
                  </a:lnTo>
                  <a:lnTo>
                    <a:pt x="258344" y="67985"/>
                  </a:lnTo>
                  <a:lnTo>
                    <a:pt x="339926" y="54388"/>
                  </a:lnTo>
                  <a:lnTo>
                    <a:pt x="472497" y="40791"/>
                  </a:lnTo>
                  <a:lnTo>
                    <a:pt x="547280" y="67985"/>
                  </a:lnTo>
                  <a:lnTo>
                    <a:pt x="618665" y="81582"/>
                  </a:lnTo>
                  <a:lnTo>
                    <a:pt x="693448" y="95179"/>
                  </a:lnTo>
                  <a:lnTo>
                    <a:pt x="747837" y="101978"/>
                  </a:lnTo>
                  <a:lnTo>
                    <a:pt x="999382" y="108776"/>
                  </a:lnTo>
                  <a:lnTo>
                    <a:pt x="1590852" y="108776"/>
                  </a:lnTo>
                  <a:lnTo>
                    <a:pt x="1794808" y="105377"/>
                  </a:lnTo>
                  <a:lnTo>
                    <a:pt x="2138132" y="112176"/>
                  </a:lnTo>
                  <a:lnTo>
                    <a:pt x="2593633" y="112176"/>
                  </a:lnTo>
                  <a:lnTo>
                    <a:pt x="2760196" y="88381"/>
                  </a:lnTo>
                  <a:lnTo>
                    <a:pt x="3222495" y="84982"/>
                  </a:lnTo>
                  <a:lnTo>
                    <a:pt x="3412854" y="84982"/>
                  </a:lnTo>
                  <a:lnTo>
                    <a:pt x="3582816" y="84982"/>
                  </a:lnTo>
                  <a:lnTo>
                    <a:pt x="3725585" y="81582"/>
                  </a:lnTo>
                  <a:lnTo>
                    <a:pt x="3790171" y="74784"/>
                  </a:lnTo>
                  <a:lnTo>
                    <a:pt x="3844559" y="61187"/>
                  </a:lnTo>
                  <a:lnTo>
                    <a:pt x="3970332" y="0"/>
                  </a:lnTo>
                  <a:lnTo>
                    <a:pt x="4017921" y="207355"/>
                  </a:lnTo>
                  <a:lnTo>
                    <a:pt x="3926141" y="282138"/>
                  </a:lnTo>
                  <a:lnTo>
                    <a:pt x="3868354" y="346724"/>
                  </a:lnTo>
                  <a:lnTo>
                    <a:pt x="3847958" y="360321"/>
                  </a:lnTo>
                  <a:lnTo>
                    <a:pt x="3810567" y="356922"/>
                  </a:lnTo>
                  <a:lnTo>
                    <a:pt x="3756179" y="346724"/>
                  </a:lnTo>
                  <a:lnTo>
                    <a:pt x="3722186" y="333127"/>
                  </a:lnTo>
                  <a:lnTo>
                    <a:pt x="3436648" y="333127"/>
                  </a:lnTo>
                  <a:lnTo>
                    <a:pt x="3256488" y="333127"/>
                  </a:lnTo>
                  <a:lnTo>
                    <a:pt x="2783991" y="329728"/>
                  </a:lnTo>
                  <a:lnTo>
                    <a:pt x="2637823" y="329728"/>
                  </a:lnTo>
                  <a:lnTo>
                    <a:pt x="2076946" y="333127"/>
                  </a:lnTo>
                  <a:lnTo>
                    <a:pt x="1764214" y="346724"/>
                  </a:lnTo>
                  <a:lnTo>
                    <a:pt x="1386897" y="343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BC16614-EABB-F24F-99B7-D465A0A9FE23}"/>
                </a:ext>
              </a:extLst>
            </p:cNvPr>
            <p:cNvSpPr/>
            <p:nvPr/>
          </p:nvSpPr>
          <p:spPr>
            <a:xfrm>
              <a:off x="3943350" y="3960813"/>
              <a:ext cx="1617663" cy="1535112"/>
            </a:xfrm>
            <a:custGeom>
              <a:avLst/>
              <a:gdLst>
                <a:gd name="connsiteX0" fmla="*/ 709613 w 1616869"/>
                <a:gd name="connsiteY0" fmla="*/ 1040606 h 1535906"/>
                <a:gd name="connsiteX1" fmla="*/ 550069 w 1616869"/>
                <a:gd name="connsiteY1" fmla="*/ 1171575 h 1535906"/>
                <a:gd name="connsiteX2" fmla="*/ 361950 w 1616869"/>
                <a:gd name="connsiteY2" fmla="*/ 1312069 h 1535906"/>
                <a:gd name="connsiteX3" fmla="*/ 154781 w 1616869"/>
                <a:gd name="connsiteY3" fmla="*/ 1462087 h 1535906"/>
                <a:gd name="connsiteX4" fmla="*/ 54769 w 1616869"/>
                <a:gd name="connsiteY4" fmla="*/ 1528762 h 1535906"/>
                <a:gd name="connsiteX5" fmla="*/ 33338 w 1616869"/>
                <a:gd name="connsiteY5" fmla="*/ 1535906 h 1535906"/>
                <a:gd name="connsiteX6" fmla="*/ 9525 w 1616869"/>
                <a:gd name="connsiteY6" fmla="*/ 1533525 h 1535906"/>
                <a:gd name="connsiteX7" fmla="*/ 0 w 1616869"/>
                <a:gd name="connsiteY7" fmla="*/ 1524000 h 1535906"/>
                <a:gd name="connsiteX8" fmla="*/ 4763 w 1616869"/>
                <a:gd name="connsiteY8" fmla="*/ 1502569 h 1535906"/>
                <a:gd name="connsiteX9" fmla="*/ 16669 w 1616869"/>
                <a:gd name="connsiteY9" fmla="*/ 1476375 h 1535906"/>
                <a:gd name="connsiteX10" fmla="*/ 111919 w 1616869"/>
                <a:gd name="connsiteY10" fmla="*/ 1404937 h 1535906"/>
                <a:gd name="connsiteX11" fmla="*/ 226219 w 1616869"/>
                <a:gd name="connsiteY11" fmla="*/ 1309687 h 1535906"/>
                <a:gd name="connsiteX12" fmla="*/ 376238 w 1616869"/>
                <a:gd name="connsiteY12" fmla="*/ 1173956 h 1535906"/>
                <a:gd name="connsiteX13" fmla="*/ 497681 w 1616869"/>
                <a:gd name="connsiteY13" fmla="*/ 1057275 h 1535906"/>
                <a:gd name="connsiteX14" fmla="*/ 626269 w 1616869"/>
                <a:gd name="connsiteY14" fmla="*/ 923925 h 1535906"/>
                <a:gd name="connsiteX15" fmla="*/ 752475 w 1616869"/>
                <a:gd name="connsiteY15" fmla="*/ 788194 h 1535906"/>
                <a:gd name="connsiteX16" fmla="*/ 940594 w 1616869"/>
                <a:gd name="connsiteY16" fmla="*/ 583406 h 1535906"/>
                <a:gd name="connsiteX17" fmla="*/ 1081088 w 1616869"/>
                <a:gd name="connsiteY17" fmla="*/ 411956 h 1535906"/>
                <a:gd name="connsiteX18" fmla="*/ 1219200 w 1616869"/>
                <a:gd name="connsiteY18" fmla="*/ 226219 h 1535906"/>
                <a:gd name="connsiteX19" fmla="*/ 1373981 w 1616869"/>
                <a:gd name="connsiteY19" fmla="*/ 0 h 1535906"/>
                <a:gd name="connsiteX20" fmla="*/ 1616869 w 1616869"/>
                <a:gd name="connsiteY20" fmla="*/ 14287 h 1535906"/>
                <a:gd name="connsiteX21" fmla="*/ 1516856 w 1616869"/>
                <a:gd name="connsiteY21" fmla="*/ 185737 h 1535906"/>
                <a:gd name="connsiteX22" fmla="*/ 1402556 w 1616869"/>
                <a:gd name="connsiteY22" fmla="*/ 326231 h 1535906"/>
                <a:gd name="connsiteX23" fmla="*/ 1295400 w 1616869"/>
                <a:gd name="connsiteY23" fmla="*/ 459581 h 1535906"/>
                <a:gd name="connsiteX24" fmla="*/ 1152525 w 1616869"/>
                <a:gd name="connsiteY24" fmla="*/ 619125 h 1535906"/>
                <a:gd name="connsiteX25" fmla="*/ 1014413 w 1616869"/>
                <a:gd name="connsiteY25" fmla="*/ 762000 h 1535906"/>
                <a:gd name="connsiteX26" fmla="*/ 914400 w 1616869"/>
                <a:gd name="connsiteY26" fmla="*/ 864394 h 1535906"/>
                <a:gd name="connsiteX27" fmla="*/ 709613 w 1616869"/>
                <a:gd name="connsiteY27" fmla="*/ 1040606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16869" h="1535906">
                  <a:moveTo>
                    <a:pt x="709613" y="1040606"/>
                  </a:moveTo>
                  <a:cubicBezTo>
                    <a:pt x="656361" y="1084176"/>
                    <a:pt x="598721" y="1122923"/>
                    <a:pt x="550069" y="1171575"/>
                  </a:cubicBezTo>
                  <a:lnTo>
                    <a:pt x="361950" y="1312069"/>
                  </a:lnTo>
                  <a:lnTo>
                    <a:pt x="154781" y="1462087"/>
                  </a:lnTo>
                  <a:lnTo>
                    <a:pt x="54769" y="1528762"/>
                  </a:lnTo>
                  <a:lnTo>
                    <a:pt x="33338" y="1535906"/>
                  </a:lnTo>
                  <a:lnTo>
                    <a:pt x="9525" y="1533525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76375"/>
                  </a:lnTo>
                  <a:lnTo>
                    <a:pt x="111919" y="1404937"/>
                  </a:lnTo>
                  <a:lnTo>
                    <a:pt x="226219" y="1309687"/>
                  </a:lnTo>
                  <a:lnTo>
                    <a:pt x="376238" y="1173956"/>
                  </a:lnTo>
                  <a:lnTo>
                    <a:pt x="497681" y="1057275"/>
                  </a:lnTo>
                  <a:lnTo>
                    <a:pt x="626269" y="923925"/>
                  </a:lnTo>
                  <a:lnTo>
                    <a:pt x="752475" y="788194"/>
                  </a:lnTo>
                  <a:lnTo>
                    <a:pt x="940594" y="583406"/>
                  </a:lnTo>
                  <a:lnTo>
                    <a:pt x="1081088" y="411956"/>
                  </a:lnTo>
                  <a:lnTo>
                    <a:pt x="1219200" y="226219"/>
                  </a:lnTo>
                  <a:lnTo>
                    <a:pt x="1373981" y="0"/>
                  </a:lnTo>
                  <a:lnTo>
                    <a:pt x="1616869" y="14287"/>
                  </a:lnTo>
                  <a:lnTo>
                    <a:pt x="1516856" y="185737"/>
                  </a:lnTo>
                  <a:lnTo>
                    <a:pt x="1402556" y="326231"/>
                  </a:lnTo>
                  <a:lnTo>
                    <a:pt x="1295400" y="459581"/>
                  </a:lnTo>
                  <a:lnTo>
                    <a:pt x="1152525" y="619125"/>
                  </a:lnTo>
                  <a:lnTo>
                    <a:pt x="1014413" y="762000"/>
                  </a:lnTo>
                  <a:lnTo>
                    <a:pt x="914400" y="864394"/>
                  </a:lnTo>
                  <a:lnTo>
                    <a:pt x="709613" y="1040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CC60759-4EAE-A745-9569-E4883914586C}"/>
                </a:ext>
              </a:extLst>
            </p:cNvPr>
            <p:cNvSpPr/>
            <p:nvPr/>
          </p:nvSpPr>
          <p:spPr>
            <a:xfrm>
              <a:off x="5627688" y="3897313"/>
              <a:ext cx="1801812" cy="1384300"/>
            </a:xfrm>
            <a:custGeom>
              <a:avLst/>
              <a:gdLst>
                <a:gd name="connsiteX0" fmla="*/ 497681 w 1802606"/>
                <a:gd name="connsiteY0" fmla="*/ 754857 h 1383507"/>
                <a:gd name="connsiteX1" fmla="*/ 271462 w 1802606"/>
                <a:gd name="connsiteY1" fmla="*/ 495300 h 1383507"/>
                <a:gd name="connsiteX2" fmla="*/ 0 w 1802606"/>
                <a:gd name="connsiteY2" fmla="*/ 192882 h 1383507"/>
                <a:gd name="connsiteX3" fmla="*/ 4762 w 1802606"/>
                <a:gd name="connsiteY3" fmla="*/ 0 h 1383507"/>
                <a:gd name="connsiteX4" fmla="*/ 147637 w 1802606"/>
                <a:gd name="connsiteY4" fmla="*/ 166688 h 1383507"/>
                <a:gd name="connsiteX5" fmla="*/ 290512 w 1802606"/>
                <a:gd name="connsiteY5" fmla="*/ 316707 h 1383507"/>
                <a:gd name="connsiteX6" fmla="*/ 416719 w 1802606"/>
                <a:gd name="connsiteY6" fmla="*/ 438150 h 1383507"/>
                <a:gd name="connsiteX7" fmla="*/ 540544 w 1802606"/>
                <a:gd name="connsiteY7" fmla="*/ 554832 h 1383507"/>
                <a:gd name="connsiteX8" fmla="*/ 683419 w 1802606"/>
                <a:gd name="connsiteY8" fmla="*/ 671513 h 1383507"/>
                <a:gd name="connsiteX9" fmla="*/ 864394 w 1802606"/>
                <a:gd name="connsiteY9" fmla="*/ 804863 h 1383507"/>
                <a:gd name="connsiteX10" fmla="*/ 1033462 w 1802606"/>
                <a:gd name="connsiteY10" fmla="*/ 921544 h 1383507"/>
                <a:gd name="connsiteX11" fmla="*/ 1193006 w 1802606"/>
                <a:gd name="connsiteY11" fmla="*/ 1014413 h 1383507"/>
                <a:gd name="connsiteX12" fmla="*/ 1345406 w 1802606"/>
                <a:gd name="connsiteY12" fmla="*/ 1102519 h 1383507"/>
                <a:gd name="connsiteX13" fmla="*/ 1495425 w 1802606"/>
                <a:gd name="connsiteY13" fmla="*/ 1176338 h 1383507"/>
                <a:gd name="connsiteX14" fmla="*/ 1678781 w 1802606"/>
                <a:gd name="connsiteY14" fmla="*/ 1254919 h 1383507"/>
                <a:gd name="connsiteX15" fmla="*/ 1776412 w 1802606"/>
                <a:gd name="connsiteY15" fmla="*/ 1293019 h 1383507"/>
                <a:gd name="connsiteX16" fmla="*/ 1788319 w 1802606"/>
                <a:gd name="connsiteY16" fmla="*/ 1304925 h 1383507"/>
                <a:gd name="connsiteX17" fmla="*/ 1800225 w 1802606"/>
                <a:gd name="connsiteY17" fmla="*/ 1326357 h 1383507"/>
                <a:gd name="connsiteX18" fmla="*/ 1802606 w 1802606"/>
                <a:gd name="connsiteY18" fmla="*/ 1347788 h 1383507"/>
                <a:gd name="connsiteX19" fmla="*/ 1790700 w 1802606"/>
                <a:gd name="connsiteY19" fmla="*/ 1362075 h 1383507"/>
                <a:gd name="connsiteX20" fmla="*/ 1707356 w 1802606"/>
                <a:gd name="connsiteY20" fmla="*/ 1366838 h 1383507"/>
                <a:gd name="connsiteX21" fmla="*/ 1409700 w 1802606"/>
                <a:gd name="connsiteY21" fmla="*/ 1376363 h 1383507"/>
                <a:gd name="connsiteX22" fmla="*/ 1207294 w 1802606"/>
                <a:gd name="connsiteY22" fmla="*/ 1383507 h 1383507"/>
                <a:gd name="connsiteX23" fmla="*/ 1131094 w 1802606"/>
                <a:gd name="connsiteY23" fmla="*/ 1381125 h 1383507"/>
                <a:gd name="connsiteX24" fmla="*/ 1100137 w 1802606"/>
                <a:gd name="connsiteY24" fmla="*/ 1373982 h 1383507"/>
                <a:gd name="connsiteX25" fmla="*/ 1059656 w 1802606"/>
                <a:gd name="connsiteY25" fmla="*/ 1352550 h 1383507"/>
                <a:gd name="connsiteX26" fmla="*/ 1012031 w 1802606"/>
                <a:gd name="connsiteY26" fmla="*/ 1323975 h 1383507"/>
                <a:gd name="connsiteX27" fmla="*/ 971550 w 1802606"/>
                <a:gd name="connsiteY27" fmla="*/ 1293019 h 1383507"/>
                <a:gd name="connsiteX28" fmla="*/ 926306 w 1802606"/>
                <a:gd name="connsiteY28" fmla="*/ 1250157 h 1383507"/>
                <a:gd name="connsiteX29" fmla="*/ 828675 w 1802606"/>
                <a:gd name="connsiteY29" fmla="*/ 1138238 h 1383507"/>
                <a:gd name="connsiteX30" fmla="*/ 726281 w 1802606"/>
                <a:gd name="connsiteY30" fmla="*/ 1021557 h 1383507"/>
                <a:gd name="connsiteX31" fmla="*/ 592931 w 1802606"/>
                <a:gd name="connsiteY31" fmla="*/ 864394 h 1383507"/>
                <a:gd name="connsiteX32" fmla="*/ 497681 w 1802606"/>
                <a:gd name="connsiteY32" fmla="*/ 754857 h 138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2606" h="1383507">
                  <a:moveTo>
                    <a:pt x="497681" y="754857"/>
                  </a:moveTo>
                  <a:lnTo>
                    <a:pt x="271462" y="495300"/>
                  </a:lnTo>
                  <a:lnTo>
                    <a:pt x="0" y="192882"/>
                  </a:lnTo>
                  <a:lnTo>
                    <a:pt x="4762" y="0"/>
                  </a:lnTo>
                  <a:lnTo>
                    <a:pt x="147637" y="166688"/>
                  </a:lnTo>
                  <a:lnTo>
                    <a:pt x="290512" y="316707"/>
                  </a:lnTo>
                  <a:lnTo>
                    <a:pt x="416719" y="438150"/>
                  </a:lnTo>
                  <a:lnTo>
                    <a:pt x="540544" y="554832"/>
                  </a:lnTo>
                  <a:lnTo>
                    <a:pt x="683419" y="671513"/>
                  </a:lnTo>
                  <a:lnTo>
                    <a:pt x="864394" y="804863"/>
                  </a:lnTo>
                  <a:lnTo>
                    <a:pt x="1033462" y="921544"/>
                  </a:lnTo>
                  <a:lnTo>
                    <a:pt x="1193006" y="1014413"/>
                  </a:lnTo>
                  <a:lnTo>
                    <a:pt x="1345406" y="1102519"/>
                  </a:lnTo>
                  <a:lnTo>
                    <a:pt x="1495425" y="1176338"/>
                  </a:lnTo>
                  <a:lnTo>
                    <a:pt x="1678781" y="1254919"/>
                  </a:lnTo>
                  <a:lnTo>
                    <a:pt x="1776412" y="1293019"/>
                  </a:lnTo>
                  <a:lnTo>
                    <a:pt x="1788319" y="1304925"/>
                  </a:lnTo>
                  <a:lnTo>
                    <a:pt x="1800225" y="1326357"/>
                  </a:lnTo>
                  <a:lnTo>
                    <a:pt x="1802606" y="1347788"/>
                  </a:lnTo>
                  <a:lnTo>
                    <a:pt x="1790700" y="1362075"/>
                  </a:lnTo>
                  <a:lnTo>
                    <a:pt x="1707356" y="1366838"/>
                  </a:lnTo>
                  <a:lnTo>
                    <a:pt x="1409700" y="1376363"/>
                  </a:lnTo>
                  <a:lnTo>
                    <a:pt x="1207294" y="1383507"/>
                  </a:lnTo>
                  <a:lnTo>
                    <a:pt x="1131094" y="1381125"/>
                  </a:lnTo>
                  <a:lnTo>
                    <a:pt x="1100137" y="1373982"/>
                  </a:lnTo>
                  <a:lnTo>
                    <a:pt x="1059656" y="1352550"/>
                  </a:lnTo>
                  <a:lnTo>
                    <a:pt x="1012031" y="1323975"/>
                  </a:lnTo>
                  <a:lnTo>
                    <a:pt x="971550" y="1293019"/>
                  </a:lnTo>
                  <a:lnTo>
                    <a:pt x="926306" y="1250157"/>
                  </a:lnTo>
                  <a:lnTo>
                    <a:pt x="828675" y="1138238"/>
                  </a:lnTo>
                  <a:lnTo>
                    <a:pt x="726281" y="1021557"/>
                  </a:lnTo>
                  <a:lnTo>
                    <a:pt x="592931" y="864394"/>
                  </a:lnTo>
                  <a:lnTo>
                    <a:pt x="497681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992180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035BE68-96E9-0A48-8841-39B9ABCB43F4}"/>
              </a:ext>
            </a:extLst>
          </p:cNvPr>
          <p:cNvSpPr/>
          <p:nvPr/>
        </p:nvSpPr>
        <p:spPr>
          <a:xfrm>
            <a:off x="2613025" y="2047875"/>
            <a:ext cx="2244725" cy="2378075"/>
          </a:xfrm>
          <a:custGeom>
            <a:avLst/>
            <a:gdLst>
              <a:gd name="connsiteX0" fmla="*/ 1800225 w 2244725"/>
              <a:gd name="connsiteY0" fmla="*/ 768350 h 2378075"/>
              <a:gd name="connsiteX1" fmla="*/ 1873250 w 2244725"/>
              <a:gd name="connsiteY1" fmla="*/ 654050 h 2378075"/>
              <a:gd name="connsiteX2" fmla="*/ 1943100 w 2244725"/>
              <a:gd name="connsiteY2" fmla="*/ 536575 h 2378075"/>
              <a:gd name="connsiteX3" fmla="*/ 2035175 w 2244725"/>
              <a:gd name="connsiteY3" fmla="*/ 374650 h 2378075"/>
              <a:gd name="connsiteX4" fmla="*/ 2111375 w 2244725"/>
              <a:gd name="connsiteY4" fmla="*/ 250825 h 2378075"/>
              <a:gd name="connsiteX5" fmla="*/ 2162175 w 2244725"/>
              <a:gd name="connsiteY5" fmla="*/ 177800 h 2378075"/>
              <a:gd name="connsiteX6" fmla="*/ 2200275 w 2244725"/>
              <a:gd name="connsiteY6" fmla="*/ 123825 h 2378075"/>
              <a:gd name="connsiteX7" fmla="*/ 2216150 w 2244725"/>
              <a:gd name="connsiteY7" fmla="*/ 107950 h 2378075"/>
              <a:gd name="connsiteX8" fmla="*/ 2244725 w 2244725"/>
              <a:gd name="connsiteY8" fmla="*/ 79375 h 2378075"/>
              <a:gd name="connsiteX9" fmla="*/ 1876425 w 2244725"/>
              <a:gd name="connsiteY9" fmla="*/ 0 h 2378075"/>
              <a:gd name="connsiteX10" fmla="*/ 1898650 w 2244725"/>
              <a:gd name="connsiteY10" fmla="*/ 15875 h 2378075"/>
              <a:gd name="connsiteX11" fmla="*/ 1905000 w 2244725"/>
              <a:gd name="connsiteY11" fmla="*/ 25400 h 2378075"/>
              <a:gd name="connsiteX12" fmla="*/ 1908175 w 2244725"/>
              <a:gd name="connsiteY12" fmla="*/ 44450 h 2378075"/>
              <a:gd name="connsiteX13" fmla="*/ 1901825 w 2244725"/>
              <a:gd name="connsiteY13" fmla="*/ 73025 h 2378075"/>
              <a:gd name="connsiteX14" fmla="*/ 1873250 w 2244725"/>
              <a:gd name="connsiteY14" fmla="*/ 136525 h 2378075"/>
              <a:gd name="connsiteX15" fmla="*/ 1803400 w 2244725"/>
              <a:gd name="connsiteY15" fmla="*/ 276225 h 2378075"/>
              <a:gd name="connsiteX16" fmla="*/ 1689100 w 2244725"/>
              <a:gd name="connsiteY16" fmla="*/ 488950 h 2378075"/>
              <a:gd name="connsiteX17" fmla="*/ 1546225 w 2244725"/>
              <a:gd name="connsiteY17" fmla="*/ 717550 h 2378075"/>
              <a:gd name="connsiteX18" fmla="*/ 1444625 w 2244725"/>
              <a:gd name="connsiteY18" fmla="*/ 857250 h 2378075"/>
              <a:gd name="connsiteX19" fmla="*/ 1374775 w 2244725"/>
              <a:gd name="connsiteY19" fmla="*/ 965200 h 2378075"/>
              <a:gd name="connsiteX20" fmla="*/ 1292225 w 2244725"/>
              <a:gd name="connsiteY20" fmla="*/ 1085850 h 2378075"/>
              <a:gd name="connsiteX21" fmla="*/ 1209675 w 2244725"/>
              <a:gd name="connsiteY21" fmla="*/ 1203325 h 2378075"/>
              <a:gd name="connsiteX22" fmla="*/ 1127125 w 2244725"/>
              <a:gd name="connsiteY22" fmla="*/ 1311275 h 2378075"/>
              <a:gd name="connsiteX23" fmla="*/ 996950 w 2244725"/>
              <a:gd name="connsiteY23" fmla="*/ 1470025 h 2378075"/>
              <a:gd name="connsiteX24" fmla="*/ 892175 w 2244725"/>
              <a:gd name="connsiteY24" fmla="*/ 1590675 h 2378075"/>
              <a:gd name="connsiteX25" fmla="*/ 793750 w 2244725"/>
              <a:gd name="connsiteY25" fmla="*/ 1695450 h 2378075"/>
              <a:gd name="connsiteX26" fmla="*/ 708025 w 2244725"/>
              <a:gd name="connsiteY26" fmla="*/ 1781175 h 2378075"/>
              <a:gd name="connsiteX27" fmla="*/ 593725 w 2244725"/>
              <a:gd name="connsiteY27" fmla="*/ 1882775 h 2378075"/>
              <a:gd name="connsiteX28" fmla="*/ 482600 w 2244725"/>
              <a:gd name="connsiteY28" fmla="*/ 1978025 h 2378075"/>
              <a:gd name="connsiteX29" fmla="*/ 346075 w 2244725"/>
              <a:gd name="connsiteY29" fmla="*/ 2085975 h 2378075"/>
              <a:gd name="connsiteX30" fmla="*/ 215900 w 2244725"/>
              <a:gd name="connsiteY30" fmla="*/ 2181225 h 2378075"/>
              <a:gd name="connsiteX31" fmla="*/ 107950 w 2244725"/>
              <a:gd name="connsiteY31" fmla="*/ 2254250 h 2378075"/>
              <a:gd name="connsiteX32" fmla="*/ 44450 w 2244725"/>
              <a:gd name="connsiteY32" fmla="*/ 2295525 h 2378075"/>
              <a:gd name="connsiteX33" fmla="*/ 19050 w 2244725"/>
              <a:gd name="connsiteY33" fmla="*/ 2311400 h 2378075"/>
              <a:gd name="connsiteX34" fmla="*/ 9525 w 2244725"/>
              <a:gd name="connsiteY34" fmla="*/ 2320925 h 2378075"/>
              <a:gd name="connsiteX35" fmla="*/ 0 w 2244725"/>
              <a:gd name="connsiteY35" fmla="*/ 2343150 h 2378075"/>
              <a:gd name="connsiteX36" fmla="*/ 0 w 2244725"/>
              <a:gd name="connsiteY36" fmla="*/ 2352675 h 2378075"/>
              <a:gd name="connsiteX37" fmla="*/ 0 w 2244725"/>
              <a:gd name="connsiteY37" fmla="*/ 2365375 h 2378075"/>
              <a:gd name="connsiteX38" fmla="*/ 3175 w 2244725"/>
              <a:gd name="connsiteY38" fmla="*/ 2371725 h 2378075"/>
              <a:gd name="connsiteX39" fmla="*/ 19050 w 2244725"/>
              <a:gd name="connsiteY39" fmla="*/ 2378075 h 2378075"/>
              <a:gd name="connsiteX40" fmla="*/ 66675 w 2244725"/>
              <a:gd name="connsiteY40" fmla="*/ 2362200 h 2378075"/>
              <a:gd name="connsiteX41" fmla="*/ 127000 w 2244725"/>
              <a:gd name="connsiteY41" fmla="*/ 2327275 h 2378075"/>
              <a:gd name="connsiteX42" fmla="*/ 269875 w 2244725"/>
              <a:gd name="connsiteY42" fmla="*/ 2254250 h 2378075"/>
              <a:gd name="connsiteX43" fmla="*/ 444500 w 2244725"/>
              <a:gd name="connsiteY43" fmla="*/ 2152650 h 2378075"/>
              <a:gd name="connsiteX44" fmla="*/ 584200 w 2244725"/>
              <a:gd name="connsiteY44" fmla="*/ 2063750 h 2378075"/>
              <a:gd name="connsiteX45" fmla="*/ 742950 w 2244725"/>
              <a:gd name="connsiteY45" fmla="*/ 1949450 h 2378075"/>
              <a:gd name="connsiteX46" fmla="*/ 917575 w 2244725"/>
              <a:gd name="connsiteY46" fmla="*/ 1819275 h 2378075"/>
              <a:gd name="connsiteX47" fmla="*/ 1050925 w 2244725"/>
              <a:gd name="connsiteY47" fmla="*/ 1704975 h 2378075"/>
              <a:gd name="connsiteX48" fmla="*/ 1177925 w 2244725"/>
              <a:gd name="connsiteY48" fmla="*/ 1577975 h 2378075"/>
              <a:gd name="connsiteX49" fmla="*/ 1295400 w 2244725"/>
              <a:gd name="connsiteY49" fmla="*/ 1444625 h 2378075"/>
              <a:gd name="connsiteX50" fmla="*/ 1457325 w 2244725"/>
              <a:gd name="connsiteY50" fmla="*/ 1250950 h 2378075"/>
              <a:gd name="connsiteX51" fmla="*/ 1647825 w 2244725"/>
              <a:gd name="connsiteY51" fmla="*/ 990600 h 2378075"/>
              <a:gd name="connsiteX52" fmla="*/ 1800225 w 2244725"/>
              <a:gd name="connsiteY52" fmla="*/ 768350 h 237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44725" h="2378075">
                <a:moveTo>
                  <a:pt x="1800225" y="768350"/>
                </a:moveTo>
                <a:lnTo>
                  <a:pt x="1873250" y="654050"/>
                </a:lnTo>
                <a:lnTo>
                  <a:pt x="1943100" y="536575"/>
                </a:lnTo>
                <a:lnTo>
                  <a:pt x="2035175" y="374650"/>
                </a:lnTo>
                <a:lnTo>
                  <a:pt x="2111375" y="250825"/>
                </a:lnTo>
                <a:lnTo>
                  <a:pt x="2162175" y="177800"/>
                </a:lnTo>
                <a:lnTo>
                  <a:pt x="2200275" y="123825"/>
                </a:lnTo>
                <a:lnTo>
                  <a:pt x="2216150" y="107950"/>
                </a:lnTo>
                <a:lnTo>
                  <a:pt x="2244725" y="79375"/>
                </a:lnTo>
                <a:lnTo>
                  <a:pt x="1876425" y="0"/>
                </a:lnTo>
                <a:lnTo>
                  <a:pt x="1898650" y="15875"/>
                </a:lnTo>
                <a:lnTo>
                  <a:pt x="1905000" y="25400"/>
                </a:lnTo>
                <a:lnTo>
                  <a:pt x="1908175" y="44450"/>
                </a:lnTo>
                <a:lnTo>
                  <a:pt x="1901825" y="73025"/>
                </a:lnTo>
                <a:lnTo>
                  <a:pt x="1873250" y="136525"/>
                </a:lnTo>
                <a:lnTo>
                  <a:pt x="1803400" y="276225"/>
                </a:lnTo>
                <a:lnTo>
                  <a:pt x="1689100" y="488950"/>
                </a:lnTo>
                <a:lnTo>
                  <a:pt x="1546225" y="717550"/>
                </a:lnTo>
                <a:lnTo>
                  <a:pt x="1444625" y="857250"/>
                </a:lnTo>
                <a:lnTo>
                  <a:pt x="1374775" y="965200"/>
                </a:lnTo>
                <a:lnTo>
                  <a:pt x="1292225" y="1085850"/>
                </a:lnTo>
                <a:lnTo>
                  <a:pt x="1209675" y="1203325"/>
                </a:lnTo>
                <a:lnTo>
                  <a:pt x="1127125" y="1311275"/>
                </a:lnTo>
                <a:lnTo>
                  <a:pt x="996950" y="1470025"/>
                </a:lnTo>
                <a:lnTo>
                  <a:pt x="892175" y="1590675"/>
                </a:lnTo>
                <a:lnTo>
                  <a:pt x="793750" y="1695450"/>
                </a:lnTo>
                <a:lnTo>
                  <a:pt x="708025" y="1781175"/>
                </a:lnTo>
                <a:lnTo>
                  <a:pt x="593725" y="1882775"/>
                </a:lnTo>
                <a:lnTo>
                  <a:pt x="482600" y="1978025"/>
                </a:lnTo>
                <a:lnTo>
                  <a:pt x="346075" y="2085975"/>
                </a:lnTo>
                <a:lnTo>
                  <a:pt x="215900" y="2181225"/>
                </a:lnTo>
                <a:lnTo>
                  <a:pt x="107950" y="2254250"/>
                </a:lnTo>
                <a:lnTo>
                  <a:pt x="44450" y="2295525"/>
                </a:lnTo>
                <a:lnTo>
                  <a:pt x="19050" y="2311400"/>
                </a:lnTo>
                <a:lnTo>
                  <a:pt x="9525" y="2320925"/>
                </a:lnTo>
                <a:lnTo>
                  <a:pt x="0" y="2343150"/>
                </a:lnTo>
                <a:lnTo>
                  <a:pt x="0" y="2352675"/>
                </a:lnTo>
                <a:lnTo>
                  <a:pt x="0" y="2365375"/>
                </a:lnTo>
                <a:lnTo>
                  <a:pt x="3175" y="2371725"/>
                </a:lnTo>
                <a:lnTo>
                  <a:pt x="19050" y="2378075"/>
                </a:lnTo>
                <a:lnTo>
                  <a:pt x="66675" y="2362200"/>
                </a:lnTo>
                <a:lnTo>
                  <a:pt x="127000" y="2327275"/>
                </a:lnTo>
                <a:lnTo>
                  <a:pt x="269875" y="2254250"/>
                </a:lnTo>
                <a:lnTo>
                  <a:pt x="444500" y="2152650"/>
                </a:lnTo>
                <a:lnTo>
                  <a:pt x="584200" y="2063750"/>
                </a:lnTo>
                <a:lnTo>
                  <a:pt x="742950" y="1949450"/>
                </a:lnTo>
                <a:lnTo>
                  <a:pt x="917575" y="1819275"/>
                </a:lnTo>
                <a:lnTo>
                  <a:pt x="1050925" y="1704975"/>
                </a:lnTo>
                <a:lnTo>
                  <a:pt x="1177925" y="1577975"/>
                </a:lnTo>
                <a:lnTo>
                  <a:pt x="1295400" y="1444625"/>
                </a:lnTo>
                <a:lnTo>
                  <a:pt x="1457325" y="1250950"/>
                </a:lnTo>
                <a:lnTo>
                  <a:pt x="1647825" y="990600"/>
                </a:lnTo>
                <a:lnTo>
                  <a:pt x="1800225" y="7683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ECF1E83-988C-4E42-80C1-78011B93CA39}"/>
              </a:ext>
            </a:extLst>
          </p:cNvPr>
          <p:cNvSpPr/>
          <p:nvPr/>
        </p:nvSpPr>
        <p:spPr>
          <a:xfrm>
            <a:off x="2611438" y="1614488"/>
            <a:ext cx="1350962" cy="1738312"/>
          </a:xfrm>
          <a:custGeom>
            <a:avLst/>
            <a:gdLst>
              <a:gd name="connsiteX0" fmla="*/ 826294 w 1350169"/>
              <a:gd name="connsiteY0" fmla="*/ 647700 h 1738312"/>
              <a:gd name="connsiteX1" fmla="*/ 869157 w 1350169"/>
              <a:gd name="connsiteY1" fmla="*/ 564356 h 1738312"/>
              <a:gd name="connsiteX2" fmla="*/ 907257 w 1350169"/>
              <a:gd name="connsiteY2" fmla="*/ 485775 h 1738312"/>
              <a:gd name="connsiteX3" fmla="*/ 938213 w 1350169"/>
              <a:gd name="connsiteY3" fmla="*/ 419100 h 1738312"/>
              <a:gd name="connsiteX4" fmla="*/ 966788 w 1350169"/>
              <a:gd name="connsiteY4" fmla="*/ 350043 h 1738312"/>
              <a:gd name="connsiteX5" fmla="*/ 981075 w 1350169"/>
              <a:gd name="connsiteY5" fmla="*/ 302418 h 1738312"/>
              <a:gd name="connsiteX6" fmla="*/ 988219 w 1350169"/>
              <a:gd name="connsiteY6" fmla="*/ 269081 h 1738312"/>
              <a:gd name="connsiteX7" fmla="*/ 990600 w 1350169"/>
              <a:gd name="connsiteY7" fmla="*/ 238125 h 1738312"/>
              <a:gd name="connsiteX8" fmla="*/ 990600 w 1350169"/>
              <a:gd name="connsiteY8" fmla="*/ 214312 h 1738312"/>
              <a:gd name="connsiteX9" fmla="*/ 985838 w 1350169"/>
              <a:gd name="connsiteY9" fmla="*/ 188118 h 1738312"/>
              <a:gd name="connsiteX10" fmla="*/ 976313 w 1350169"/>
              <a:gd name="connsiteY10" fmla="*/ 161925 h 1738312"/>
              <a:gd name="connsiteX11" fmla="*/ 962025 w 1350169"/>
              <a:gd name="connsiteY11" fmla="*/ 138112 h 1738312"/>
              <a:gd name="connsiteX12" fmla="*/ 938213 w 1350169"/>
              <a:gd name="connsiteY12" fmla="*/ 114300 h 1738312"/>
              <a:gd name="connsiteX13" fmla="*/ 907257 w 1350169"/>
              <a:gd name="connsiteY13" fmla="*/ 92868 h 1738312"/>
              <a:gd name="connsiteX14" fmla="*/ 890588 w 1350169"/>
              <a:gd name="connsiteY14" fmla="*/ 80962 h 1738312"/>
              <a:gd name="connsiteX15" fmla="*/ 881063 w 1350169"/>
              <a:gd name="connsiteY15" fmla="*/ 69056 h 1738312"/>
              <a:gd name="connsiteX16" fmla="*/ 871538 w 1350169"/>
              <a:gd name="connsiteY16" fmla="*/ 47625 h 1738312"/>
              <a:gd name="connsiteX17" fmla="*/ 866775 w 1350169"/>
              <a:gd name="connsiteY17" fmla="*/ 21431 h 1738312"/>
              <a:gd name="connsiteX18" fmla="*/ 873919 w 1350169"/>
              <a:gd name="connsiteY18" fmla="*/ 4762 h 1738312"/>
              <a:gd name="connsiteX19" fmla="*/ 890588 w 1350169"/>
              <a:gd name="connsiteY19" fmla="*/ 0 h 1738312"/>
              <a:gd name="connsiteX20" fmla="*/ 928688 w 1350169"/>
              <a:gd name="connsiteY20" fmla="*/ 4762 h 1738312"/>
              <a:gd name="connsiteX21" fmla="*/ 992982 w 1350169"/>
              <a:gd name="connsiteY21" fmla="*/ 21431 h 1738312"/>
              <a:gd name="connsiteX22" fmla="*/ 1064419 w 1350169"/>
              <a:gd name="connsiteY22" fmla="*/ 45243 h 1738312"/>
              <a:gd name="connsiteX23" fmla="*/ 1135857 w 1350169"/>
              <a:gd name="connsiteY23" fmla="*/ 78581 h 1738312"/>
              <a:gd name="connsiteX24" fmla="*/ 1178719 w 1350169"/>
              <a:gd name="connsiteY24" fmla="*/ 102393 h 1738312"/>
              <a:gd name="connsiteX25" fmla="*/ 1219200 w 1350169"/>
              <a:gd name="connsiteY25" fmla="*/ 128587 h 1738312"/>
              <a:gd name="connsiteX26" fmla="*/ 1254919 w 1350169"/>
              <a:gd name="connsiteY26" fmla="*/ 157162 h 1738312"/>
              <a:gd name="connsiteX27" fmla="*/ 1285875 w 1350169"/>
              <a:gd name="connsiteY27" fmla="*/ 183356 h 1738312"/>
              <a:gd name="connsiteX28" fmla="*/ 1312069 w 1350169"/>
              <a:gd name="connsiteY28" fmla="*/ 211931 h 1738312"/>
              <a:gd name="connsiteX29" fmla="*/ 1331119 w 1350169"/>
              <a:gd name="connsiteY29" fmla="*/ 238125 h 1738312"/>
              <a:gd name="connsiteX30" fmla="*/ 1340644 w 1350169"/>
              <a:gd name="connsiteY30" fmla="*/ 261937 h 1738312"/>
              <a:gd name="connsiteX31" fmla="*/ 1347788 w 1350169"/>
              <a:gd name="connsiteY31" fmla="*/ 290512 h 1738312"/>
              <a:gd name="connsiteX32" fmla="*/ 1350169 w 1350169"/>
              <a:gd name="connsiteY32" fmla="*/ 316706 h 1738312"/>
              <a:gd name="connsiteX33" fmla="*/ 1345407 w 1350169"/>
              <a:gd name="connsiteY33" fmla="*/ 340518 h 1738312"/>
              <a:gd name="connsiteX34" fmla="*/ 1231107 w 1350169"/>
              <a:gd name="connsiteY34" fmla="*/ 431006 h 1738312"/>
              <a:gd name="connsiteX35" fmla="*/ 1128713 w 1350169"/>
              <a:gd name="connsiteY35" fmla="*/ 595312 h 1738312"/>
              <a:gd name="connsiteX36" fmla="*/ 1014413 w 1350169"/>
              <a:gd name="connsiteY36" fmla="*/ 769143 h 1738312"/>
              <a:gd name="connsiteX37" fmla="*/ 959644 w 1350169"/>
              <a:gd name="connsiteY37" fmla="*/ 854868 h 1738312"/>
              <a:gd name="connsiteX38" fmla="*/ 909638 w 1350169"/>
              <a:gd name="connsiteY38" fmla="*/ 919162 h 1738312"/>
              <a:gd name="connsiteX39" fmla="*/ 788194 w 1350169"/>
              <a:gd name="connsiteY39" fmla="*/ 1069181 h 1738312"/>
              <a:gd name="connsiteX40" fmla="*/ 642938 w 1350169"/>
              <a:gd name="connsiteY40" fmla="*/ 1226343 h 1738312"/>
              <a:gd name="connsiteX41" fmla="*/ 569119 w 1350169"/>
              <a:gd name="connsiteY41" fmla="*/ 1307306 h 1738312"/>
              <a:gd name="connsiteX42" fmla="*/ 535782 w 1350169"/>
              <a:gd name="connsiteY42" fmla="*/ 1350168 h 1738312"/>
              <a:gd name="connsiteX43" fmla="*/ 509588 w 1350169"/>
              <a:gd name="connsiteY43" fmla="*/ 1378743 h 1738312"/>
              <a:gd name="connsiteX44" fmla="*/ 371475 w 1350169"/>
              <a:gd name="connsiteY44" fmla="*/ 1483518 h 1738312"/>
              <a:gd name="connsiteX45" fmla="*/ 247650 w 1350169"/>
              <a:gd name="connsiteY45" fmla="*/ 1578768 h 1738312"/>
              <a:gd name="connsiteX46" fmla="*/ 154782 w 1350169"/>
              <a:gd name="connsiteY46" fmla="*/ 1650206 h 1738312"/>
              <a:gd name="connsiteX47" fmla="*/ 90488 w 1350169"/>
              <a:gd name="connsiteY47" fmla="*/ 1697831 h 1738312"/>
              <a:gd name="connsiteX48" fmla="*/ 59532 w 1350169"/>
              <a:gd name="connsiteY48" fmla="*/ 1724025 h 1738312"/>
              <a:gd name="connsiteX49" fmla="*/ 38100 w 1350169"/>
              <a:gd name="connsiteY49" fmla="*/ 1733550 h 1738312"/>
              <a:gd name="connsiteX50" fmla="*/ 14288 w 1350169"/>
              <a:gd name="connsiteY50" fmla="*/ 1738312 h 1738312"/>
              <a:gd name="connsiteX51" fmla="*/ 7144 w 1350169"/>
              <a:gd name="connsiteY51" fmla="*/ 1733550 h 1738312"/>
              <a:gd name="connsiteX52" fmla="*/ 0 w 1350169"/>
              <a:gd name="connsiteY52" fmla="*/ 1724025 h 1738312"/>
              <a:gd name="connsiteX53" fmla="*/ 0 w 1350169"/>
              <a:gd name="connsiteY53" fmla="*/ 1707356 h 1738312"/>
              <a:gd name="connsiteX54" fmla="*/ 11907 w 1350169"/>
              <a:gd name="connsiteY54" fmla="*/ 1678781 h 1738312"/>
              <a:gd name="connsiteX55" fmla="*/ 59532 w 1350169"/>
              <a:gd name="connsiteY55" fmla="*/ 1631156 h 1738312"/>
              <a:gd name="connsiteX56" fmla="*/ 152400 w 1350169"/>
              <a:gd name="connsiteY56" fmla="*/ 1535906 h 1738312"/>
              <a:gd name="connsiteX57" fmla="*/ 266700 w 1350169"/>
              <a:gd name="connsiteY57" fmla="*/ 1412081 h 1738312"/>
              <a:gd name="connsiteX58" fmla="*/ 390525 w 1350169"/>
              <a:gd name="connsiteY58" fmla="*/ 1271587 h 1738312"/>
              <a:gd name="connsiteX59" fmla="*/ 511969 w 1350169"/>
              <a:gd name="connsiteY59" fmla="*/ 1121568 h 1738312"/>
              <a:gd name="connsiteX60" fmla="*/ 600075 w 1350169"/>
              <a:gd name="connsiteY60" fmla="*/ 1004887 h 1738312"/>
              <a:gd name="connsiteX61" fmla="*/ 723900 w 1350169"/>
              <a:gd name="connsiteY61" fmla="*/ 828675 h 1738312"/>
              <a:gd name="connsiteX62" fmla="*/ 826294 w 1350169"/>
              <a:gd name="connsiteY62" fmla="*/ 647700 h 173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350169" h="1738312">
                <a:moveTo>
                  <a:pt x="826294" y="647700"/>
                </a:moveTo>
                <a:lnTo>
                  <a:pt x="869157" y="564356"/>
                </a:lnTo>
                <a:lnTo>
                  <a:pt x="907257" y="485775"/>
                </a:lnTo>
                <a:lnTo>
                  <a:pt x="938213" y="419100"/>
                </a:lnTo>
                <a:lnTo>
                  <a:pt x="966788" y="350043"/>
                </a:lnTo>
                <a:lnTo>
                  <a:pt x="981075" y="302418"/>
                </a:lnTo>
                <a:lnTo>
                  <a:pt x="988219" y="269081"/>
                </a:lnTo>
                <a:lnTo>
                  <a:pt x="990600" y="238125"/>
                </a:lnTo>
                <a:lnTo>
                  <a:pt x="990600" y="214312"/>
                </a:lnTo>
                <a:lnTo>
                  <a:pt x="985838" y="188118"/>
                </a:lnTo>
                <a:lnTo>
                  <a:pt x="976313" y="161925"/>
                </a:lnTo>
                <a:lnTo>
                  <a:pt x="962025" y="138112"/>
                </a:lnTo>
                <a:lnTo>
                  <a:pt x="938213" y="114300"/>
                </a:lnTo>
                <a:lnTo>
                  <a:pt x="907257" y="92868"/>
                </a:lnTo>
                <a:lnTo>
                  <a:pt x="890588" y="80962"/>
                </a:lnTo>
                <a:lnTo>
                  <a:pt x="881063" y="69056"/>
                </a:lnTo>
                <a:lnTo>
                  <a:pt x="871538" y="47625"/>
                </a:lnTo>
                <a:lnTo>
                  <a:pt x="866775" y="21431"/>
                </a:lnTo>
                <a:lnTo>
                  <a:pt x="873919" y="4762"/>
                </a:lnTo>
                <a:lnTo>
                  <a:pt x="890588" y="0"/>
                </a:lnTo>
                <a:lnTo>
                  <a:pt x="928688" y="4762"/>
                </a:lnTo>
                <a:lnTo>
                  <a:pt x="992982" y="21431"/>
                </a:lnTo>
                <a:lnTo>
                  <a:pt x="1064419" y="45243"/>
                </a:lnTo>
                <a:lnTo>
                  <a:pt x="1135857" y="78581"/>
                </a:lnTo>
                <a:lnTo>
                  <a:pt x="1178719" y="102393"/>
                </a:lnTo>
                <a:lnTo>
                  <a:pt x="1219200" y="128587"/>
                </a:lnTo>
                <a:lnTo>
                  <a:pt x="1254919" y="157162"/>
                </a:lnTo>
                <a:lnTo>
                  <a:pt x="1285875" y="183356"/>
                </a:lnTo>
                <a:lnTo>
                  <a:pt x="1312069" y="211931"/>
                </a:lnTo>
                <a:lnTo>
                  <a:pt x="1331119" y="238125"/>
                </a:lnTo>
                <a:lnTo>
                  <a:pt x="1340644" y="261937"/>
                </a:lnTo>
                <a:lnTo>
                  <a:pt x="1347788" y="290512"/>
                </a:lnTo>
                <a:lnTo>
                  <a:pt x="1350169" y="316706"/>
                </a:lnTo>
                <a:lnTo>
                  <a:pt x="1345407" y="340518"/>
                </a:lnTo>
                <a:lnTo>
                  <a:pt x="1231107" y="431006"/>
                </a:lnTo>
                <a:lnTo>
                  <a:pt x="1128713" y="595312"/>
                </a:lnTo>
                <a:lnTo>
                  <a:pt x="1014413" y="769143"/>
                </a:lnTo>
                <a:lnTo>
                  <a:pt x="959644" y="854868"/>
                </a:lnTo>
                <a:lnTo>
                  <a:pt x="909638" y="919162"/>
                </a:lnTo>
                <a:lnTo>
                  <a:pt x="788194" y="1069181"/>
                </a:lnTo>
                <a:lnTo>
                  <a:pt x="642938" y="1226343"/>
                </a:lnTo>
                <a:lnTo>
                  <a:pt x="569119" y="1307306"/>
                </a:lnTo>
                <a:lnTo>
                  <a:pt x="535782" y="1350168"/>
                </a:lnTo>
                <a:lnTo>
                  <a:pt x="509588" y="1378743"/>
                </a:lnTo>
                <a:lnTo>
                  <a:pt x="371475" y="1483518"/>
                </a:lnTo>
                <a:lnTo>
                  <a:pt x="247650" y="1578768"/>
                </a:lnTo>
                <a:lnTo>
                  <a:pt x="154782" y="1650206"/>
                </a:lnTo>
                <a:lnTo>
                  <a:pt x="90488" y="1697831"/>
                </a:lnTo>
                <a:lnTo>
                  <a:pt x="59532" y="1724025"/>
                </a:lnTo>
                <a:lnTo>
                  <a:pt x="38100" y="1733550"/>
                </a:lnTo>
                <a:lnTo>
                  <a:pt x="14288" y="1738312"/>
                </a:lnTo>
                <a:lnTo>
                  <a:pt x="7144" y="1733550"/>
                </a:lnTo>
                <a:lnTo>
                  <a:pt x="0" y="1724025"/>
                </a:lnTo>
                <a:lnTo>
                  <a:pt x="0" y="1707356"/>
                </a:lnTo>
                <a:lnTo>
                  <a:pt x="11907" y="1678781"/>
                </a:lnTo>
                <a:lnTo>
                  <a:pt x="59532" y="1631156"/>
                </a:lnTo>
                <a:lnTo>
                  <a:pt x="152400" y="1535906"/>
                </a:lnTo>
                <a:lnTo>
                  <a:pt x="266700" y="1412081"/>
                </a:lnTo>
                <a:lnTo>
                  <a:pt x="390525" y="1271587"/>
                </a:lnTo>
                <a:lnTo>
                  <a:pt x="511969" y="1121568"/>
                </a:lnTo>
                <a:lnTo>
                  <a:pt x="600075" y="1004887"/>
                </a:lnTo>
                <a:lnTo>
                  <a:pt x="723900" y="828675"/>
                </a:lnTo>
                <a:lnTo>
                  <a:pt x="826294" y="647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50C837C-E1BF-1544-BD97-9A9EFAFF3371}"/>
              </a:ext>
            </a:extLst>
          </p:cNvPr>
          <p:cNvSpPr/>
          <p:nvPr/>
        </p:nvSpPr>
        <p:spPr>
          <a:xfrm>
            <a:off x="6078538" y="1581150"/>
            <a:ext cx="733425" cy="706438"/>
          </a:xfrm>
          <a:custGeom>
            <a:avLst/>
            <a:gdLst>
              <a:gd name="connsiteX0" fmla="*/ 261938 w 733425"/>
              <a:gd name="connsiteY0" fmla="*/ 88106 h 707231"/>
              <a:gd name="connsiteX1" fmla="*/ 138113 w 733425"/>
              <a:gd name="connsiteY1" fmla="*/ 38100 h 707231"/>
              <a:gd name="connsiteX2" fmla="*/ 35719 w 733425"/>
              <a:gd name="connsiteY2" fmla="*/ 0 h 707231"/>
              <a:gd name="connsiteX3" fmla="*/ 19050 w 733425"/>
              <a:gd name="connsiteY3" fmla="*/ 0 h 707231"/>
              <a:gd name="connsiteX4" fmla="*/ 4763 w 733425"/>
              <a:gd name="connsiteY4" fmla="*/ 4763 h 707231"/>
              <a:gd name="connsiteX5" fmla="*/ 0 w 733425"/>
              <a:gd name="connsiteY5" fmla="*/ 16669 h 707231"/>
              <a:gd name="connsiteX6" fmla="*/ 2382 w 733425"/>
              <a:gd name="connsiteY6" fmla="*/ 33338 h 707231"/>
              <a:gd name="connsiteX7" fmla="*/ 19050 w 733425"/>
              <a:gd name="connsiteY7" fmla="*/ 57150 h 707231"/>
              <a:gd name="connsiteX8" fmla="*/ 69057 w 733425"/>
              <a:gd name="connsiteY8" fmla="*/ 100013 h 707231"/>
              <a:gd name="connsiteX9" fmla="*/ 150019 w 733425"/>
              <a:gd name="connsiteY9" fmla="*/ 183356 h 707231"/>
              <a:gd name="connsiteX10" fmla="*/ 230982 w 733425"/>
              <a:gd name="connsiteY10" fmla="*/ 269081 h 707231"/>
              <a:gd name="connsiteX11" fmla="*/ 290513 w 733425"/>
              <a:gd name="connsiteY11" fmla="*/ 338138 h 707231"/>
              <a:gd name="connsiteX12" fmla="*/ 354807 w 733425"/>
              <a:gd name="connsiteY12" fmla="*/ 421481 h 707231"/>
              <a:gd name="connsiteX13" fmla="*/ 409575 w 733425"/>
              <a:gd name="connsiteY13" fmla="*/ 495300 h 707231"/>
              <a:gd name="connsiteX14" fmla="*/ 450057 w 733425"/>
              <a:gd name="connsiteY14" fmla="*/ 559594 h 707231"/>
              <a:gd name="connsiteX15" fmla="*/ 488157 w 733425"/>
              <a:gd name="connsiteY15" fmla="*/ 616744 h 707231"/>
              <a:gd name="connsiteX16" fmla="*/ 516732 w 733425"/>
              <a:gd name="connsiteY16" fmla="*/ 647700 h 707231"/>
              <a:gd name="connsiteX17" fmla="*/ 550069 w 733425"/>
              <a:gd name="connsiteY17" fmla="*/ 676275 h 707231"/>
              <a:gd name="connsiteX18" fmla="*/ 573882 w 733425"/>
              <a:gd name="connsiteY18" fmla="*/ 690563 h 707231"/>
              <a:gd name="connsiteX19" fmla="*/ 602457 w 733425"/>
              <a:gd name="connsiteY19" fmla="*/ 702469 h 707231"/>
              <a:gd name="connsiteX20" fmla="*/ 626269 w 733425"/>
              <a:gd name="connsiteY20" fmla="*/ 707231 h 707231"/>
              <a:gd name="connsiteX21" fmla="*/ 652463 w 733425"/>
              <a:gd name="connsiteY21" fmla="*/ 707231 h 707231"/>
              <a:gd name="connsiteX22" fmla="*/ 678657 w 733425"/>
              <a:gd name="connsiteY22" fmla="*/ 697706 h 707231"/>
              <a:gd name="connsiteX23" fmla="*/ 702469 w 733425"/>
              <a:gd name="connsiteY23" fmla="*/ 681038 h 707231"/>
              <a:gd name="connsiteX24" fmla="*/ 714375 w 733425"/>
              <a:gd name="connsiteY24" fmla="*/ 664369 h 707231"/>
              <a:gd name="connsiteX25" fmla="*/ 726282 w 733425"/>
              <a:gd name="connsiteY25" fmla="*/ 635794 h 707231"/>
              <a:gd name="connsiteX26" fmla="*/ 728663 w 733425"/>
              <a:gd name="connsiteY26" fmla="*/ 616744 h 707231"/>
              <a:gd name="connsiteX27" fmla="*/ 733425 w 733425"/>
              <a:gd name="connsiteY27" fmla="*/ 581025 h 707231"/>
              <a:gd name="connsiteX28" fmla="*/ 728663 w 733425"/>
              <a:gd name="connsiteY28" fmla="*/ 526256 h 707231"/>
              <a:gd name="connsiteX29" fmla="*/ 716757 w 733425"/>
              <a:gd name="connsiteY29" fmla="*/ 459581 h 707231"/>
              <a:gd name="connsiteX30" fmla="*/ 697707 w 733425"/>
              <a:gd name="connsiteY30" fmla="*/ 402431 h 707231"/>
              <a:gd name="connsiteX31" fmla="*/ 669132 w 733425"/>
              <a:gd name="connsiteY31" fmla="*/ 340519 h 707231"/>
              <a:gd name="connsiteX32" fmla="*/ 635794 w 733425"/>
              <a:gd name="connsiteY32" fmla="*/ 288131 h 707231"/>
              <a:gd name="connsiteX33" fmla="*/ 602457 w 733425"/>
              <a:gd name="connsiteY33" fmla="*/ 254794 h 707231"/>
              <a:gd name="connsiteX34" fmla="*/ 566738 w 733425"/>
              <a:gd name="connsiteY34" fmla="*/ 228600 h 707231"/>
              <a:gd name="connsiteX35" fmla="*/ 504825 w 733425"/>
              <a:gd name="connsiteY35" fmla="*/ 195263 h 707231"/>
              <a:gd name="connsiteX36" fmla="*/ 366713 w 733425"/>
              <a:gd name="connsiteY36" fmla="*/ 130969 h 707231"/>
              <a:gd name="connsiteX37" fmla="*/ 261938 w 733425"/>
              <a:gd name="connsiteY37" fmla="*/ 88106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33425" h="707231">
                <a:moveTo>
                  <a:pt x="261938" y="88106"/>
                </a:moveTo>
                <a:lnTo>
                  <a:pt x="138113" y="38100"/>
                </a:lnTo>
                <a:lnTo>
                  <a:pt x="35719" y="0"/>
                </a:lnTo>
                <a:lnTo>
                  <a:pt x="19050" y="0"/>
                </a:lnTo>
                <a:lnTo>
                  <a:pt x="4763" y="4763"/>
                </a:lnTo>
                <a:lnTo>
                  <a:pt x="0" y="16669"/>
                </a:lnTo>
                <a:lnTo>
                  <a:pt x="2382" y="33338"/>
                </a:lnTo>
                <a:lnTo>
                  <a:pt x="19050" y="57150"/>
                </a:lnTo>
                <a:lnTo>
                  <a:pt x="69057" y="100013"/>
                </a:lnTo>
                <a:lnTo>
                  <a:pt x="150019" y="183356"/>
                </a:lnTo>
                <a:lnTo>
                  <a:pt x="230982" y="269081"/>
                </a:lnTo>
                <a:lnTo>
                  <a:pt x="290513" y="338138"/>
                </a:lnTo>
                <a:lnTo>
                  <a:pt x="354807" y="421481"/>
                </a:lnTo>
                <a:lnTo>
                  <a:pt x="409575" y="495300"/>
                </a:lnTo>
                <a:lnTo>
                  <a:pt x="450057" y="559594"/>
                </a:lnTo>
                <a:lnTo>
                  <a:pt x="488157" y="616744"/>
                </a:lnTo>
                <a:lnTo>
                  <a:pt x="516732" y="647700"/>
                </a:lnTo>
                <a:lnTo>
                  <a:pt x="550069" y="676275"/>
                </a:lnTo>
                <a:lnTo>
                  <a:pt x="573882" y="690563"/>
                </a:lnTo>
                <a:lnTo>
                  <a:pt x="602457" y="702469"/>
                </a:lnTo>
                <a:lnTo>
                  <a:pt x="626269" y="707231"/>
                </a:lnTo>
                <a:lnTo>
                  <a:pt x="652463" y="707231"/>
                </a:lnTo>
                <a:lnTo>
                  <a:pt x="678657" y="697706"/>
                </a:lnTo>
                <a:lnTo>
                  <a:pt x="702469" y="681038"/>
                </a:lnTo>
                <a:lnTo>
                  <a:pt x="714375" y="664369"/>
                </a:lnTo>
                <a:lnTo>
                  <a:pt x="726282" y="635794"/>
                </a:lnTo>
                <a:lnTo>
                  <a:pt x="728663" y="616744"/>
                </a:lnTo>
                <a:lnTo>
                  <a:pt x="733425" y="581025"/>
                </a:lnTo>
                <a:lnTo>
                  <a:pt x="728663" y="526256"/>
                </a:lnTo>
                <a:lnTo>
                  <a:pt x="716757" y="459581"/>
                </a:lnTo>
                <a:lnTo>
                  <a:pt x="697707" y="402431"/>
                </a:lnTo>
                <a:lnTo>
                  <a:pt x="669132" y="340519"/>
                </a:lnTo>
                <a:lnTo>
                  <a:pt x="635794" y="288131"/>
                </a:lnTo>
                <a:lnTo>
                  <a:pt x="602457" y="254794"/>
                </a:lnTo>
                <a:lnTo>
                  <a:pt x="566738" y="228600"/>
                </a:lnTo>
                <a:lnTo>
                  <a:pt x="504825" y="195263"/>
                </a:lnTo>
                <a:lnTo>
                  <a:pt x="366713" y="130969"/>
                </a:lnTo>
                <a:lnTo>
                  <a:pt x="261938" y="88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A67E286-122C-3F41-99FC-1DA047F23E9E}"/>
              </a:ext>
            </a:extLst>
          </p:cNvPr>
          <p:cNvSpPr/>
          <p:nvPr/>
        </p:nvSpPr>
        <p:spPr>
          <a:xfrm>
            <a:off x="4122738" y="4695825"/>
            <a:ext cx="400050" cy="1055688"/>
          </a:xfrm>
          <a:custGeom>
            <a:avLst/>
            <a:gdLst>
              <a:gd name="connsiteX0" fmla="*/ 107156 w 400050"/>
              <a:gd name="connsiteY0" fmla="*/ 483394 h 1054894"/>
              <a:gd name="connsiteX1" fmla="*/ 97631 w 400050"/>
              <a:gd name="connsiteY1" fmla="*/ 400050 h 1054894"/>
              <a:gd name="connsiteX2" fmla="*/ 78581 w 400050"/>
              <a:gd name="connsiteY2" fmla="*/ 304800 h 1054894"/>
              <a:gd name="connsiteX3" fmla="*/ 50006 w 400050"/>
              <a:gd name="connsiteY3" fmla="*/ 192881 h 1054894"/>
              <a:gd name="connsiteX4" fmla="*/ 19050 w 400050"/>
              <a:gd name="connsiteY4" fmla="*/ 97631 h 1054894"/>
              <a:gd name="connsiteX5" fmla="*/ 0 w 400050"/>
              <a:gd name="connsiteY5" fmla="*/ 35719 h 1054894"/>
              <a:gd name="connsiteX6" fmla="*/ 0 w 400050"/>
              <a:gd name="connsiteY6" fmla="*/ 16669 h 1054894"/>
              <a:gd name="connsiteX7" fmla="*/ 4762 w 400050"/>
              <a:gd name="connsiteY7" fmla="*/ 4763 h 1054894"/>
              <a:gd name="connsiteX8" fmla="*/ 16669 w 400050"/>
              <a:gd name="connsiteY8" fmla="*/ 0 h 1054894"/>
              <a:gd name="connsiteX9" fmla="*/ 28575 w 400050"/>
              <a:gd name="connsiteY9" fmla="*/ 0 h 1054894"/>
              <a:gd name="connsiteX10" fmla="*/ 47625 w 400050"/>
              <a:gd name="connsiteY10" fmla="*/ 9525 h 1054894"/>
              <a:gd name="connsiteX11" fmla="*/ 88106 w 400050"/>
              <a:gd name="connsiteY11" fmla="*/ 52388 h 1054894"/>
              <a:gd name="connsiteX12" fmla="*/ 152400 w 400050"/>
              <a:gd name="connsiteY12" fmla="*/ 133350 h 1054894"/>
              <a:gd name="connsiteX13" fmla="*/ 207169 w 400050"/>
              <a:gd name="connsiteY13" fmla="*/ 204788 h 1054894"/>
              <a:gd name="connsiteX14" fmla="*/ 247650 w 400050"/>
              <a:gd name="connsiteY14" fmla="*/ 264319 h 1054894"/>
              <a:gd name="connsiteX15" fmla="*/ 290512 w 400050"/>
              <a:gd name="connsiteY15" fmla="*/ 328613 h 1054894"/>
              <a:gd name="connsiteX16" fmla="*/ 321469 w 400050"/>
              <a:gd name="connsiteY16" fmla="*/ 383381 h 1054894"/>
              <a:gd name="connsiteX17" fmla="*/ 340519 w 400050"/>
              <a:gd name="connsiteY17" fmla="*/ 423863 h 1054894"/>
              <a:gd name="connsiteX18" fmla="*/ 364331 w 400050"/>
              <a:gd name="connsiteY18" fmla="*/ 490538 h 1054894"/>
              <a:gd name="connsiteX19" fmla="*/ 378619 w 400050"/>
              <a:gd name="connsiteY19" fmla="*/ 545306 h 1054894"/>
              <a:gd name="connsiteX20" fmla="*/ 392906 w 400050"/>
              <a:gd name="connsiteY20" fmla="*/ 621506 h 1054894"/>
              <a:gd name="connsiteX21" fmla="*/ 397669 w 400050"/>
              <a:gd name="connsiteY21" fmla="*/ 685800 h 1054894"/>
              <a:gd name="connsiteX22" fmla="*/ 400050 w 400050"/>
              <a:gd name="connsiteY22" fmla="*/ 752475 h 1054894"/>
              <a:gd name="connsiteX23" fmla="*/ 392906 w 400050"/>
              <a:gd name="connsiteY23" fmla="*/ 804863 h 1054894"/>
              <a:gd name="connsiteX24" fmla="*/ 383381 w 400050"/>
              <a:gd name="connsiteY24" fmla="*/ 847725 h 1054894"/>
              <a:gd name="connsiteX25" fmla="*/ 371475 w 400050"/>
              <a:gd name="connsiteY25" fmla="*/ 888206 h 1054894"/>
              <a:gd name="connsiteX26" fmla="*/ 342900 w 400050"/>
              <a:gd name="connsiteY26" fmla="*/ 959644 h 1054894"/>
              <a:gd name="connsiteX27" fmla="*/ 314325 w 400050"/>
              <a:gd name="connsiteY27" fmla="*/ 1007269 h 1054894"/>
              <a:gd name="connsiteX28" fmla="*/ 288131 w 400050"/>
              <a:gd name="connsiteY28" fmla="*/ 1026319 h 1054894"/>
              <a:gd name="connsiteX29" fmla="*/ 233362 w 400050"/>
              <a:gd name="connsiteY29" fmla="*/ 1045369 h 1054894"/>
              <a:gd name="connsiteX30" fmla="*/ 207169 w 400050"/>
              <a:gd name="connsiteY30" fmla="*/ 1050131 h 1054894"/>
              <a:gd name="connsiteX31" fmla="*/ 180975 w 400050"/>
              <a:gd name="connsiteY31" fmla="*/ 1054894 h 1054894"/>
              <a:gd name="connsiteX32" fmla="*/ 154781 w 400050"/>
              <a:gd name="connsiteY32" fmla="*/ 1045369 h 1054894"/>
              <a:gd name="connsiteX33" fmla="*/ 128587 w 400050"/>
              <a:gd name="connsiteY33" fmla="*/ 1028700 h 1054894"/>
              <a:gd name="connsiteX34" fmla="*/ 114300 w 400050"/>
              <a:gd name="connsiteY34" fmla="*/ 1012031 h 1054894"/>
              <a:gd name="connsiteX35" fmla="*/ 100012 w 400050"/>
              <a:gd name="connsiteY35" fmla="*/ 976313 h 1054894"/>
              <a:gd name="connsiteX36" fmla="*/ 92869 w 400050"/>
              <a:gd name="connsiteY36" fmla="*/ 933450 h 1054894"/>
              <a:gd name="connsiteX37" fmla="*/ 85725 w 400050"/>
              <a:gd name="connsiteY37" fmla="*/ 871538 h 1054894"/>
              <a:gd name="connsiteX38" fmla="*/ 90487 w 400050"/>
              <a:gd name="connsiteY38" fmla="*/ 812006 h 1054894"/>
              <a:gd name="connsiteX39" fmla="*/ 107156 w 400050"/>
              <a:gd name="connsiteY39" fmla="*/ 623888 h 1054894"/>
              <a:gd name="connsiteX40" fmla="*/ 107156 w 400050"/>
              <a:gd name="connsiteY40" fmla="*/ 483394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0050" h="1054894">
                <a:moveTo>
                  <a:pt x="107156" y="483394"/>
                </a:moveTo>
                <a:lnTo>
                  <a:pt x="97631" y="400050"/>
                </a:lnTo>
                <a:lnTo>
                  <a:pt x="78581" y="304800"/>
                </a:lnTo>
                <a:lnTo>
                  <a:pt x="50006" y="192881"/>
                </a:lnTo>
                <a:lnTo>
                  <a:pt x="19050" y="97631"/>
                </a:lnTo>
                <a:lnTo>
                  <a:pt x="0" y="35719"/>
                </a:lnTo>
                <a:lnTo>
                  <a:pt x="0" y="16669"/>
                </a:lnTo>
                <a:lnTo>
                  <a:pt x="4762" y="4763"/>
                </a:lnTo>
                <a:lnTo>
                  <a:pt x="16669" y="0"/>
                </a:lnTo>
                <a:lnTo>
                  <a:pt x="28575" y="0"/>
                </a:lnTo>
                <a:lnTo>
                  <a:pt x="47625" y="9525"/>
                </a:lnTo>
                <a:lnTo>
                  <a:pt x="88106" y="52388"/>
                </a:lnTo>
                <a:lnTo>
                  <a:pt x="152400" y="133350"/>
                </a:lnTo>
                <a:lnTo>
                  <a:pt x="207169" y="204788"/>
                </a:lnTo>
                <a:lnTo>
                  <a:pt x="247650" y="264319"/>
                </a:lnTo>
                <a:lnTo>
                  <a:pt x="290512" y="328613"/>
                </a:lnTo>
                <a:lnTo>
                  <a:pt x="321469" y="383381"/>
                </a:lnTo>
                <a:lnTo>
                  <a:pt x="340519" y="423863"/>
                </a:lnTo>
                <a:lnTo>
                  <a:pt x="364331" y="490538"/>
                </a:lnTo>
                <a:lnTo>
                  <a:pt x="378619" y="545306"/>
                </a:lnTo>
                <a:lnTo>
                  <a:pt x="392906" y="621506"/>
                </a:lnTo>
                <a:lnTo>
                  <a:pt x="397669" y="685800"/>
                </a:lnTo>
                <a:cubicBezTo>
                  <a:pt x="398463" y="708025"/>
                  <a:pt x="399256" y="730250"/>
                  <a:pt x="400050" y="752475"/>
                </a:cubicBezTo>
                <a:lnTo>
                  <a:pt x="392906" y="804863"/>
                </a:lnTo>
                <a:lnTo>
                  <a:pt x="383381" y="847725"/>
                </a:lnTo>
                <a:lnTo>
                  <a:pt x="371475" y="888206"/>
                </a:lnTo>
                <a:lnTo>
                  <a:pt x="342900" y="959644"/>
                </a:lnTo>
                <a:lnTo>
                  <a:pt x="314325" y="1007269"/>
                </a:lnTo>
                <a:lnTo>
                  <a:pt x="288131" y="1026319"/>
                </a:lnTo>
                <a:lnTo>
                  <a:pt x="233362" y="1045369"/>
                </a:lnTo>
                <a:lnTo>
                  <a:pt x="207169" y="1050131"/>
                </a:lnTo>
                <a:lnTo>
                  <a:pt x="180975" y="1054894"/>
                </a:lnTo>
                <a:lnTo>
                  <a:pt x="154781" y="1045369"/>
                </a:lnTo>
                <a:lnTo>
                  <a:pt x="128587" y="1028700"/>
                </a:lnTo>
                <a:lnTo>
                  <a:pt x="114300" y="1012031"/>
                </a:lnTo>
                <a:lnTo>
                  <a:pt x="100012" y="976313"/>
                </a:lnTo>
                <a:lnTo>
                  <a:pt x="92869" y="933450"/>
                </a:lnTo>
                <a:lnTo>
                  <a:pt x="85725" y="871538"/>
                </a:lnTo>
                <a:lnTo>
                  <a:pt x="90487" y="812006"/>
                </a:lnTo>
                <a:lnTo>
                  <a:pt x="107156" y="623888"/>
                </a:lnTo>
                <a:lnTo>
                  <a:pt x="107156" y="483394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DAFA442-135F-0043-A8F2-A045C12695FC}"/>
              </a:ext>
            </a:extLst>
          </p:cNvPr>
          <p:cNvSpPr/>
          <p:nvPr/>
        </p:nvSpPr>
        <p:spPr>
          <a:xfrm>
            <a:off x="5145088" y="4725988"/>
            <a:ext cx="627062" cy="1016000"/>
          </a:xfrm>
          <a:custGeom>
            <a:avLst/>
            <a:gdLst>
              <a:gd name="connsiteX0" fmla="*/ 169069 w 626269"/>
              <a:gd name="connsiteY0" fmla="*/ 338138 h 1014413"/>
              <a:gd name="connsiteX1" fmla="*/ 90488 w 626269"/>
              <a:gd name="connsiteY1" fmla="*/ 190500 h 1014413"/>
              <a:gd name="connsiteX2" fmla="*/ 9525 w 626269"/>
              <a:gd name="connsiteY2" fmla="*/ 59532 h 1014413"/>
              <a:gd name="connsiteX3" fmla="*/ 0 w 626269"/>
              <a:gd name="connsiteY3" fmla="*/ 30957 h 1014413"/>
              <a:gd name="connsiteX4" fmla="*/ 0 w 626269"/>
              <a:gd name="connsiteY4" fmla="*/ 7144 h 1014413"/>
              <a:gd name="connsiteX5" fmla="*/ 4763 w 626269"/>
              <a:gd name="connsiteY5" fmla="*/ 0 h 1014413"/>
              <a:gd name="connsiteX6" fmla="*/ 14288 w 626269"/>
              <a:gd name="connsiteY6" fmla="*/ 0 h 1014413"/>
              <a:gd name="connsiteX7" fmla="*/ 30957 w 626269"/>
              <a:gd name="connsiteY7" fmla="*/ 4763 h 1014413"/>
              <a:gd name="connsiteX8" fmla="*/ 73819 w 626269"/>
              <a:gd name="connsiteY8" fmla="*/ 40482 h 1014413"/>
              <a:gd name="connsiteX9" fmla="*/ 142875 w 626269"/>
              <a:gd name="connsiteY9" fmla="*/ 88107 h 1014413"/>
              <a:gd name="connsiteX10" fmla="*/ 247650 w 626269"/>
              <a:gd name="connsiteY10" fmla="*/ 169069 h 1014413"/>
              <a:gd name="connsiteX11" fmla="*/ 338138 w 626269"/>
              <a:gd name="connsiteY11" fmla="*/ 238125 h 1014413"/>
              <a:gd name="connsiteX12" fmla="*/ 421482 w 626269"/>
              <a:gd name="connsiteY12" fmla="*/ 309563 h 1014413"/>
              <a:gd name="connsiteX13" fmla="*/ 478632 w 626269"/>
              <a:gd name="connsiteY13" fmla="*/ 357188 h 1014413"/>
              <a:gd name="connsiteX14" fmla="*/ 521494 w 626269"/>
              <a:gd name="connsiteY14" fmla="*/ 402432 h 1014413"/>
              <a:gd name="connsiteX15" fmla="*/ 554832 w 626269"/>
              <a:gd name="connsiteY15" fmla="*/ 445294 h 1014413"/>
              <a:gd name="connsiteX16" fmla="*/ 573882 w 626269"/>
              <a:gd name="connsiteY16" fmla="*/ 478632 h 1014413"/>
              <a:gd name="connsiteX17" fmla="*/ 590550 w 626269"/>
              <a:gd name="connsiteY17" fmla="*/ 511969 h 1014413"/>
              <a:gd name="connsiteX18" fmla="*/ 600075 w 626269"/>
              <a:gd name="connsiteY18" fmla="*/ 540544 h 1014413"/>
              <a:gd name="connsiteX19" fmla="*/ 614363 w 626269"/>
              <a:gd name="connsiteY19" fmla="*/ 597694 h 1014413"/>
              <a:gd name="connsiteX20" fmla="*/ 621507 w 626269"/>
              <a:gd name="connsiteY20" fmla="*/ 647700 h 1014413"/>
              <a:gd name="connsiteX21" fmla="*/ 623888 w 626269"/>
              <a:gd name="connsiteY21" fmla="*/ 711994 h 1014413"/>
              <a:gd name="connsiteX22" fmla="*/ 626269 w 626269"/>
              <a:gd name="connsiteY22" fmla="*/ 759619 h 1014413"/>
              <a:gd name="connsiteX23" fmla="*/ 621507 w 626269"/>
              <a:gd name="connsiteY23" fmla="*/ 804863 h 1014413"/>
              <a:gd name="connsiteX24" fmla="*/ 607219 w 626269"/>
              <a:gd name="connsiteY24" fmla="*/ 862013 h 1014413"/>
              <a:gd name="connsiteX25" fmla="*/ 588169 w 626269"/>
              <a:gd name="connsiteY25" fmla="*/ 909638 h 1014413"/>
              <a:gd name="connsiteX26" fmla="*/ 564357 w 626269"/>
              <a:gd name="connsiteY26" fmla="*/ 947738 h 1014413"/>
              <a:gd name="connsiteX27" fmla="*/ 535782 w 626269"/>
              <a:gd name="connsiteY27" fmla="*/ 983457 h 1014413"/>
              <a:gd name="connsiteX28" fmla="*/ 497682 w 626269"/>
              <a:gd name="connsiteY28" fmla="*/ 1009650 h 1014413"/>
              <a:gd name="connsiteX29" fmla="*/ 481013 w 626269"/>
              <a:gd name="connsiteY29" fmla="*/ 1014413 h 1014413"/>
              <a:gd name="connsiteX30" fmla="*/ 452438 w 626269"/>
              <a:gd name="connsiteY30" fmla="*/ 1012032 h 1014413"/>
              <a:gd name="connsiteX31" fmla="*/ 426244 w 626269"/>
              <a:gd name="connsiteY31" fmla="*/ 1000125 h 1014413"/>
              <a:gd name="connsiteX32" fmla="*/ 400050 w 626269"/>
              <a:gd name="connsiteY32" fmla="*/ 976313 h 1014413"/>
              <a:gd name="connsiteX33" fmla="*/ 378619 w 626269"/>
              <a:gd name="connsiteY33" fmla="*/ 945357 h 1014413"/>
              <a:gd name="connsiteX34" fmla="*/ 357188 w 626269"/>
              <a:gd name="connsiteY34" fmla="*/ 904875 h 1014413"/>
              <a:gd name="connsiteX35" fmla="*/ 333375 w 626269"/>
              <a:gd name="connsiteY35" fmla="*/ 840582 h 1014413"/>
              <a:gd name="connsiteX36" fmla="*/ 307182 w 626269"/>
              <a:gd name="connsiteY36" fmla="*/ 738188 h 1014413"/>
              <a:gd name="connsiteX37" fmla="*/ 285750 w 626269"/>
              <a:gd name="connsiteY37" fmla="*/ 623888 h 1014413"/>
              <a:gd name="connsiteX38" fmla="*/ 252413 w 626269"/>
              <a:gd name="connsiteY38" fmla="*/ 516732 h 1014413"/>
              <a:gd name="connsiteX39" fmla="*/ 169069 w 626269"/>
              <a:gd name="connsiteY39" fmla="*/ 338138 h 101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26269" h="1014413">
                <a:moveTo>
                  <a:pt x="169069" y="338138"/>
                </a:moveTo>
                <a:lnTo>
                  <a:pt x="90488" y="190500"/>
                </a:lnTo>
                <a:lnTo>
                  <a:pt x="9525" y="59532"/>
                </a:lnTo>
                <a:lnTo>
                  <a:pt x="0" y="30957"/>
                </a:lnTo>
                <a:lnTo>
                  <a:pt x="0" y="7144"/>
                </a:lnTo>
                <a:lnTo>
                  <a:pt x="4763" y="0"/>
                </a:lnTo>
                <a:lnTo>
                  <a:pt x="14288" y="0"/>
                </a:lnTo>
                <a:lnTo>
                  <a:pt x="30957" y="4763"/>
                </a:lnTo>
                <a:lnTo>
                  <a:pt x="73819" y="40482"/>
                </a:lnTo>
                <a:lnTo>
                  <a:pt x="142875" y="88107"/>
                </a:lnTo>
                <a:lnTo>
                  <a:pt x="247650" y="169069"/>
                </a:lnTo>
                <a:lnTo>
                  <a:pt x="338138" y="238125"/>
                </a:lnTo>
                <a:lnTo>
                  <a:pt x="421482" y="309563"/>
                </a:lnTo>
                <a:lnTo>
                  <a:pt x="478632" y="357188"/>
                </a:lnTo>
                <a:lnTo>
                  <a:pt x="521494" y="402432"/>
                </a:lnTo>
                <a:lnTo>
                  <a:pt x="554832" y="445294"/>
                </a:lnTo>
                <a:lnTo>
                  <a:pt x="573882" y="478632"/>
                </a:lnTo>
                <a:lnTo>
                  <a:pt x="590550" y="511969"/>
                </a:lnTo>
                <a:lnTo>
                  <a:pt x="600075" y="540544"/>
                </a:lnTo>
                <a:lnTo>
                  <a:pt x="614363" y="597694"/>
                </a:lnTo>
                <a:lnTo>
                  <a:pt x="621507" y="647700"/>
                </a:lnTo>
                <a:cubicBezTo>
                  <a:pt x="622301" y="669131"/>
                  <a:pt x="623094" y="690563"/>
                  <a:pt x="623888" y="711994"/>
                </a:cubicBezTo>
                <a:lnTo>
                  <a:pt x="626269" y="759619"/>
                </a:lnTo>
                <a:lnTo>
                  <a:pt x="621507" y="804863"/>
                </a:lnTo>
                <a:lnTo>
                  <a:pt x="607219" y="862013"/>
                </a:lnTo>
                <a:lnTo>
                  <a:pt x="588169" y="909638"/>
                </a:lnTo>
                <a:lnTo>
                  <a:pt x="564357" y="947738"/>
                </a:lnTo>
                <a:lnTo>
                  <a:pt x="535782" y="983457"/>
                </a:lnTo>
                <a:lnTo>
                  <a:pt x="497682" y="1009650"/>
                </a:lnTo>
                <a:lnTo>
                  <a:pt x="481013" y="1014413"/>
                </a:lnTo>
                <a:lnTo>
                  <a:pt x="452438" y="1012032"/>
                </a:lnTo>
                <a:lnTo>
                  <a:pt x="426244" y="1000125"/>
                </a:lnTo>
                <a:lnTo>
                  <a:pt x="400050" y="976313"/>
                </a:lnTo>
                <a:lnTo>
                  <a:pt x="378619" y="945357"/>
                </a:lnTo>
                <a:lnTo>
                  <a:pt x="357188" y="904875"/>
                </a:lnTo>
                <a:lnTo>
                  <a:pt x="333375" y="840582"/>
                </a:lnTo>
                <a:lnTo>
                  <a:pt x="307182" y="738188"/>
                </a:lnTo>
                <a:lnTo>
                  <a:pt x="285750" y="623888"/>
                </a:lnTo>
                <a:lnTo>
                  <a:pt x="252413" y="516732"/>
                </a:lnTo>
                <a:lnTo>
                  <a:pt x="169069" y="338138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6C8D714-4638-F94E-8142-40B3C3AEC59B}"/>
              </a:ext>
            </a:extLst>
          </p:cNvPr>
          <p:cNvSpPr/>
          <p:nvPr/>
        </p:nvSpPr>
        <p:spPr>
          <a:xfrm>
            <a:off x="6246813" y="4656138"/>
            <a:ext cx="754062" cy="1030287"/>
          </a:xfrm>
          <a:custGeom>
            <a:avLst/>
            <a:gdLst>
              <a:gd name="connsiteX0" fmla="*/ 209550 w 754856"/>
              <a:gd name="connsiteY0" fmla="*/ 347662 h 1031081"/>
              <a:gd name="connsiteX1" fmla="*/ 259556 w 754856"/>
              <a:gd name="connsiteY1" fmla="*/ 426244 h 1031081"/>
              <a:gd name="connsiteX2" fmla="*/ 295275 w 754856"/>
              <a:gd name="connsiteY2" fmla="*/ 483394 h 1031081"/>
              <a:gd name="connsiteX3" fmla="*/ 323850 w 754856"/>
              <a:gd name="connsiteY3" fmla="*/ 535781 h 1031081"/>
              <a:gd name="connsiteX4" fmla="*/ 359569 w 754856"/>
              <a:gd name="connsiteY4" fmla="*/ 619125 h 1031081"/>
              <a:gd name="connsiteX5" fmla="*/ 402431 w 754856"/>
              <a:gd name="connsiteY5" fmla="*/ 714375 h 1031081"/>
              <a:gd name="connsiteX6" fmla="*/ 459581 w 754856"/>
              <a:gd name="connsiteY6" fmla="*/ 826294 h 1031081"/>
              <a:gd name="connsiteX7" fmla="*/ 507206 w 754856"/>
              <a:gd name="connsiteY7" fmla="*/ 919162 h 1031081"/>
              <a:gd name="connsiteX8" fmla="*/ 533400 w 754856"/>
              <a:gd name="connsiteY8" fmla="*/ 964406 h 1031081"/>
              <a:gd name="connsiteX9" fmla="*/ 554831 w 754856"/>
              <a:gd name="connsiteY9" fmla="*/ 985837 h 1031081"/>
              <a:gd name="connsiteX10" fmla="*/ 583406 w 754856"/>
              <a:gd name="connsiteY10" fmla="*/ 1007269 h 1031081"/>
              <a:gd name="connsiteX11" fmla="*/ 602456 w 754856"/>
              <a:gd name="connsiteY11" fmla="*/ 1019175 h 1031081"/>
              <a:gd name="connsiteX12" fmla="*/ 623887 w 754856"/>
              <a:gd name="connsiteY12" fmla="*/ 1026319 h 1031081"/>
              <a:gd name="connsiteX13" fmla="*/ 640556 w 754856"/>
              <a:gd name="connsiteY13" fmla="*/ 1031081 h 1031081"/>
              <a:gd name="connsiteX14" fmla="*/ 652462 w 754856"/>
              <a:gd name="connsiteY14" fmla="*/ 1031081 h 1031081"/>
              <a:gd name="connsiteX15" fmla="*/ 666750 w 754856"/>
              <a:gd name="connsiteY15" fmla="*/ 1026319 h 1031081"/>
              <a:gd name="connsiteX16" fmla="*/ 685800 w 754856"/>
              <a:gd name="connsiteY16" fmla="*/ 1007269 h 1031081"/>
              <a:gd name="connsiteX17" fmla="*/ 714375 w 754856"/>
              <a:gd name="connsiteY17" fmla="*/ 966787 h 1031081"/>
              <a:gd name="connsiteX18" fmla="*/ 733425 w 754856"/>
              <a:gd name="connsiteY18" fmla="*/ 928687 h 1031081"/>
              <a:gd name="connsiteX19" fmla="*/ 747712 w 754856"/>
              <a:gd name="connsiteY19" fmla="*/ 888206 h 1031081"/>
              <a:gd name="connsiteX20" fmla="*/ 752475 w 754856"/>
              <a:gd name="connsiteY20" fmla="*/ 873919 h 1031081"/>
              <a:gd name="connsiteX21" fmla="*/ 754856 w 754856"/>
              <a:gd name="connsiteY21" fmla="*/ 852487 h 1031081"/>
              <a:gd name="connsiteX22" fmla="*/ 752475 w 754856"/>
              <a:gd name="connsiteY22" fmla="*/ 776287 h 1031081"/>
              <a:gd name="connsiteX23" fmla="*/ 735806 w 754856"/>
              <a:gd name="connsiteY23" fmla="*/ 664369 h 1031081"/>
              <a:gd name="connsiteX24" fmla="*/ 709612 w 754856"/>
              <a:gd name="connsiteY24" fmla="*/ 552450 h 1031081"/>
              <a:gd name="connsiteX25" fmla="*/ 690562 w 754856"/>
              <a:gd name="connsiteY25" fmla="*/ 478631 h 1031081"/>
              <a:gd name="connsiteX26" fmla="*/ 669131 w 754856"/>
              <a:gd name="connsiteY26" fmla="*/ 447675 h 1031081"/>
              <a:gd name="connsiteX27" fmla="*/ 576262 w 754856"/>
              <a:gd name="connsiteY27" fmla="*/ 366712 h 1031081"/>
              <a:gd name="connsiteX28" fmla="*/ 464344 w 754856"/>
              <a:gd name="connsiteY28" fmla="*/ 273844 h 1031081"/>
              <a:gd name="connsiteX29" fmla="*/ 326231 w 754856"/>
              <a:gd name="connsiteY29" fmla="*/ 173831 h 1031081"/>
              <a:gd name="connsiteX30" fmla="*/ 202406 w 754856"/>
              <a:gd name="connsiteY30" fmla="*/ 95250 h 1031081"/>
              <a:gd name="connsiteX31" fmla="*/ 78581 w 754856"/>
              <a:gd name="connsiteY31" fmla="*/ 23812 h 1031081"/>
              <a:gd name="connsiteX32" fmla="*/ 40481 w 754856"/>
              <a:gd name="connsiteY32" fmla="*/ 2381 h 1031081"/>
              <a:gd name="connsiteX33" fmla="*/ 28575 w 754856"/>
              <a:gd name="connsiteY33" fmla="*/ 0 h 1031081"/>
              <a:gd name="connsiteX34" fmla="*/ 9525 w 754856"/>
              <a:gd name="connsiteY34" fmla="*/ 4762 h 1031081"/>
              <a:gd name="connsiteX35" fmla="*/ 0 w 754856"/>
              <a:gd name="connsiteY35" fmla="*/ 19050 h 1031081"/>
              <a:gd name="connsiteX36" fmla="*/ 0 w 754856"/>
              <a:gd name="connsiteY36" fmla="*/ 35719 h 1031081"/>
              <a:gd name="connsiteX37" fmla="*/ 14287 w 754856"/>
              <a:gd name="connsiteY37" fmla="*/ 64294 h 1031081"/>
              <a:gd name="connsiteX38" fmla="*/ 61912 w 754856"/>
              <a:gd name="connsiteY38" fmla="*/ 133350 h 1031081"/>
              <a:gd name="connsiteX39" fmla="*/ 111919 w 754856"/>
              <a:gd name="connsiteY39" fmla="*/ 202406 h 1031081"/>
              <a:gd name="connsiteX40" fmla="*/ 178594 w 754856"/>
              <a:gd name="connsiteY40" fmla="*/ 302419 h 1031081"/>
              <a:gd name="connsiteX41" fmla="*/ 209550 w 754856"/>
              <a:gd name="connsiteY41" fmla="*/ 347662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54856" h="1031081">
                <a:moveTo>
                  <a:pt x="209550" y="347662"/>
                </a:moveTo>
                <a:lnTo>
                  <a:pt x="259556" y="426244"/>
                </a:lnTo>
                <a:lnTo>
                  <a:pt x="295275" y="483394"/>
                </a:lnTo>
                <a:lnTo>
                  <a:pt x="323850" y="535781"/>
                </a:lnTo>
                <a:lnTo>
                  <a:pt x="359569" y="619125"/>
                </a:lnTo>
                <a:lnTo>
                  <a:pt x="402431" y="714375"/>
                </a:lnTo>
                <a:lnTo>
                  <a:pt x="459581" y="826294"/>
                </a:lnTo>
                <a:lnTo>
                  <a:pt x="507206" y="919162"/>
                </a:lnTo>
                <a:lnTo>
                  <a:pt x="533400" y="964406"/>
                </a:lnTo>
                <a:lnTo>
                  <a:pt x="554831" y="985837"/>
                </a:lnTo>
                <a:lnTo>
                  <a:pt x="583406" y="1007269"/>
                </a:lnTo>
                <a:lnTo>
                  <a:pt x="602456" y="1019175"/>
                </a:lnTo>
                <a:lnTo>
                  <a:pt x="623887" y="1026319"/>
                </a:lnTo>
                <a:lnTo>
                  <a:pt x="640556" y="1031081"/>
                </a:lnTo>
                <a:lnTo>
                  <a:pt x="652462" y="1031081"/>
                </a:lnTo>
                <a:lnTo>
                  <a:pt x="666750" y="1026319"/>
                </a:lnTo>
                <a:lnTo>
                  <a:pt x="685800" y="1007269"/>
                </a:lnTo>
                <a:lnTo>
                  <a:pt x="714375" y="966787"/>
                </a:lnTo>
                <a:lnTo>
                  <a:pt x="733425" y="928687"/>
                </a:lnTo>
                <a:lnTo>
                  <a:pt x="747712" y="888206"/>
                </a:lnTo>
                <a:lnTo>
                  <a:pt x="752475" y="873919"/>
                </a:lnTo>
                <a:lnTo>
                  <a:pt x="754856" y="852487"/>
                </a:lnTo>
                <a:cubicBezTo>
                  <a:pt x="754062" y="827087"/>
                  <a:pt x="753269" y="801687"/>
                  <a:pt x="752475" y="776287"/>
                </a:cubicBezTo>
                <a:lnTo>
                  <a:pt x="735806" y="664369"/>
                </a:lnTo>
                <a:lnTo>
                  <a:pt x="709612" y="552450"/>
                </a:lnTo>
                <a:lnTo>
                  <a:pt x="690562" y="478631"/>
                </a:lnTo>
                <a:lnTo>
                  <a:pt x="669131" y="447675"/>
                </a:lnTo>
                <a:lnTo>
                  <a:pt x="576262" y="366712"/>
                </a:lnTo>
                <a:lnTo>
                  <a:pt x="464344" y="273844"/>
                </a:lnTo>
                <a:lnTo>
                  <a:pt x="326231" y="173831"/>
                </a:lnTo>
                <a:lnTo>
                  <a:pt x="202406" y="95250"/>
                </a:lnTo>
                <a:lnTo>
                  <a:pt x="78581" y="23812"/>
                </a:lnTo>
                <a:lnTo>
                  <a:pt x="40481" y="2381"/>
                </a:lnTo>
                <a:lnTo>
                  <a:pt x="28575" y="0"/>
                </a:lnTo>
                <a:lnTo>
                  <a:pt x="9525" y="4762"/>
                </a:lnTo>
                <a:lnTo>
                  <a:pt x="0" y="19050"/>
                </a:lnTo>
                <a:lnTo>
                  <a:pt x="0" y="35719"/>
                </a:lnTo>
                <a:lnTo>
                  <a:pt x="14287" y="64294"/>
                </a:lnTo>
                <a:lnTo>
                  <a:pt x="61912" y="133350"/>
                </a:lnTo>
                <a:lnTo>
                  <a:pt x="111919" y="202406"/>
                </a:lnTo>
                <a:lnTo>
                  <a:pt x="178594" y="302419"/>
                </a:lnTo>
                <a:lnTo>
                  <a:pt x="209550" y="347662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5DB71D0-D32A-EC4B-BE7C-33F158600BE6}"/>
              </a:ext>
            </a:extLst>
          </p:cNvPr>
          <p:cNvSpPr/>
          <p:nvPr/>
        </p:nvSpPr>
        <p:spPr>
          <a:xfrm>
            <a:off x="2754313" y="4687888"/>
            <a:ext cx="560387" cy="1169987"/>
          </a:xfrm>
          <a:custGeom>
            <a:avLst/>
            <a:gdLst>
              <a:gd name="connsiteX0" fmla="*/ 469107 w 559594"/>
              <a:gd name="connsiteY0" fmla="*/ 640557 h 1169194"/>
              <a:gd name="connsiteX1" fmla="*/ 490538 w 559594"/>
              <a:gd name="connsiteY1" fmla="*/ 576263 h 1169194"/>
              <a:gd name="connsiteX2" fmla="*/ 504825 w 559594"/>
              <a:gd name="connsiteY2" fmla="*/ 528638 h 1169194"/>
              <a:gd name="connsiteX3" fmla="*/ 519113 w 559594"/>
              <a:gd name="connsiteY3" fmla="*/ 473869 h 1169194"/>
              <a:gd name="connsiteX4" fmla="*/ 531019 w 559594"/>
              <a:gd name="connsiteY4" fmla="*/ 414338 h 1169194"/>
              <a:gd name="connsiteX5" fmla="*/ 542925 w 559594"/>
              <a:gd name="connsiteY5" fmla="*/ 347663 h 1169194"/>
              <a:gd name="connsiteX6" fmla="*/ 550069 w 559594"/>
              <a:gd name="connsiteY6" fmla="*/ 278607 h 1169194"/>
              <a:gd name="connsiteX7" fmla="*/ 557213 w 559594"/>
              <a:gd name="connsiteY7" fmla="*/ 185738 h 1169194"/>
              <a:gd name="connsiteX8" fmla="*/ 559594 w 559594"/>
              <a:gd name="connsiteY8" fmla="*/ 66675 h 1169194"/>
              <a:gd name="connsiteX9" fmla="*/ 559594 w 559594"/>
              <a:gd name="connsiteY9" fmla="*/ 28575 h 1169194"/>
              <a:gd name="connsiteX10" fmla="*/ 557213 w 559594"/>
              <a:gd name="connsiteY10" fmla="*/ 11907 h 1169194"/>
              <a:gd name="connsiteX11" fmla="*/ 547688 w 559594"/>
              <a:gd name="connsiteY11" fmla="*/ 0 h 1169194"/>
              <a:gd name="connsiteX12" fmla="*/ 538163 w 559594"/>
              <a:gd name="connsiteY12" fmla="*/ 0 h 1169194"/>
              <a:gd name="connsiteX13" fmla="*/ 521494 w 559594"/>
              <a:gd name="connsiteY13" fmla="*/ 2382 h 1169194"/>
              <a:gd name="connsiteX14" fmla="*/ 514350 w 559594"/>
              <a:gd name="connsiteY14" fmla="*/ 11907 h 1169194"/>
              <a:gd name="connsiteX15" fmla="*/ 500063 w 559594"/>
              <a:gd name="connsiteY15" fmla="*/ 66675 h 1169194"/>
              <a:gd name="connsiteX16" fmla="*/ 464344 w 559594"/>
              <a:gd name="connsiteY16" fmla="*/ 176213 h 1169194"/>
              <a:gd name="connsiteX17" fmla="*/ 426244 w 559594"/>
              <a:gd name="connsiteY17" fmla="*/ 273844 h 1169194"/>
              <a:gd name="connsiteX18" fmla="*/ 383382 w 559594"/>
              <a:gd name="connsiteY18" fmla="*/ 350044 h 1169194"/>
              <a:gd name="connsiteX19" fmla="*/ 326232 w 559594"/>
              <a:gd name="connsiteY19" fmla="*/ 431007 h 1169194"/>
              <a:gd name="connsiteX20" fmla="*/ 304800 w 559594"/>
              <a:gd name="connsiteY20" fmla="*/ 476250 h 1169194"/>
              <a:gd name="connsiteX21" fmla="*/ 259557 w 559594"/>
              <a:gd name="connsiteY21" fmla="*/ 542925 h 1169194"/>
              <a:gd name="connsiteX22" fmla="*/ 183357 w 559594"/>
              <a:gd name="connsiteY22" fmla="*/ 631032 h 1169194"/>
              <a:gd name="connsiteX23" fmla="*/ 80963 w 559594"/>
              <a:gd name="connsiteY23" fmla="*/ 726282 h 1169194"/>
              <a:gd name="connsiteX24" fmla="*/ 23813 w 559594"/>
              <a:gd name="connsiteY24" fmla="*/ 773907 h 1169194"/>
              <a:gd name="connsiteX25" fmla="*/ 11907 w 559594"/>
              <a:gd name="connsiteY25" fmla="*/ 816769 h 1169194"/>
              <a:gd name="connsiteX26" fmla="*/ 4763 w 559594"/>
              <a:gd name="connsiteY26" fmla="*/ 869157 h 1169194"/>
              <a:gd name="connsiteX27" fmla="*/ 0 w 559594"/>
              <a:gd name="connsiteY27" fmla="*/ 938213 h 1169194"/>
              <a:gd name="connsiteX28" fmla="*/ 2382 w 559594"/>
              <a:gd name="connsiteY28" fmla="*/ 969169 h 1169194"/>
              <a:gd name="connsiteX29" fmla="*/ 9525 w 559594"/>
              <a:gd name="connsiteY29" fmla="*/ 1014413 h 1169194"/>
              <a:gd name="connsiteX30" fmla="*/ 21432 w 559594"/>
              <a:gd name="connsiteY30" fmla="*/ 1047750 h 1169194"/>
              <a:gd name="connsiteX31" fmla="*/ 42863 w 559594"/>
              <a:gd name="connsiteY31" fmla="*/ 1090613 h 1169194"/>
              <a:gd name="connsiteX32" fmla="*/ 73819 w 559594"/>
              <a:gd name="connsiteY32" fmla="*/ 1133475 h 1169194"/>
              <a:gd name="connsiteX33" fmla="*/ 97632 w 559594"/>
              <a:gd name="connsiteY33" fmla="*/ 1157288 h 1169194"/>
              <a:gd name="connsiteX34" fmla="*/ 111919 w 559594"/>
              <a:gd name="connsiteY34" fmla="*/ 1166813 h 1169194"/>
              <a:gd name="connsiteX35" fmla="*/ 123825 w 559594"/>
              <a:gd name="connsiteY35" fmla="*/ 1169194 h 1169194"/>
              <a:gd name="connsiteX36" fmla="*/ 142875 w 559594"/>
              <a:gd name="connsiteY36" fmla="*/ 1169194 h 1169194"/>
              <a:gd name="connsiteX37" fmla="*/ 171450 w 559594"/>
              <a:gd name="connsiteY37" fmla="*/ 1157288 h 1169194"/>
              <a:gd name="connsiteX38" fmla="*/ 192882 w 559594"/>
              <a:gd name="connsiteY38" fmla="*/ 1143000 h 1169194"/>
              <a:gd name="connsiteX39" fmla="*/ 226219 w 559594"/>
              <a:gd name="connsiteY39" fmla="*/ 1116807 h 1169194"/>
              <a:gd name="connsiteX40" fmla="*/ 276225 w 559594"/>
              <a:gd name="connsiteY40" fmla="*/ 1064419 h 1169194"/>
              <a:gd name="connsiteX41" fmla="*/ 292894 w 559594"/>
              <a:gd name="connsiteY41" fmla="*/ 1040607 h 1169194"/>
              <a:gd name="connsiteX42" fmla="*/ 335757 w 559594"/>
              <a:gd name="connsiteY42" fmla="*/ 952500 h 1169194"/>
              <a:gd name="connsiteX43" fmla="*/ 388144 w 559594"/>
              <a:gd name="connsiteY43" fmla="*/ 845344 h 1169194"/>
              <a:gd name="connsiteX44" fmla="*/ 428625 w 559594"/>
              <a:gd name="connsiteY44" fmla="*/ 752475 h 1169194"/>
              <a:gd name="connsiteX45" fmla="*/ 469107 w 559594"/>
              <a:gd name="connsiteY45" fmla="*/ 640557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9594" h="1169194">
                <a:moveTo>
                  <a:pt x="469107" y="640557"/>
                </a:moveTo>
                <a:lnTo>
                  <a:pt x="490538" y="576263"/>
                </a:lnTo>
                <a:lnTo>
                  <a:pt x="504825" y="528638"/>
                </a:lnTo>
                <a:lnTo>
                  <a:pt x="519113" y="473869"/>
                </a:lnTo>
                <a:lnTo>
                  <a:pt x="531019" y="414338"/>
                </a:lnTo>
                <a:lnTo>
                  <a:pt x="542925" y="347663"/>
                </a:lnTo>
                <a:lnTo>
                  <a:pt x="550069" y="278607"/>
                </a:lnTo>
                <a:lnTo>
                  <a:pt x="557213" y="185738"/>
                </a:lnTo>
                <a:cubicBezTo>
                  <a:pt x="558007" y="146050"/>
                  <a:pt x="558800" y="106363"/>
                  <a:pt x="559594" y="66675"/>
                </a:cubicBezTo>
                <a:lnTo>
                  <a:pt x="559594" y="28575"/>
                </a:lnTo>
                <a:lnTo>
                  <a:pt x="557213" y="11907"/>
                </a:lnTo>
                <a:lnTo>
                  <a:pt x="547688" y="0"/>
                </a:lnTo>
                <a:lnTo>
                  <a:pt x="538163" y="0"/>
                </a:lnTo>
                <a:lnTo>
                  <a:pt x="521494" y="2382"/>
                </a:lnTo>
                <a:lnTo>
                  <a:pt x="514350" y="11907"/>
                </a:lnTo>
                <a:lnTo>
                  <a:pt x="500063" y="66675"/>
                </a:lnTo>
                <a:lnTo>
                  <a:pt x="464344" y="176213"/>
                </a:lnTo>
                <a:lnTo>
                  <a:pt x="426244" y="273844"/>
                </a:lnTo>
                <a:lnTo>
                  <a:pt x="383382" y="350044"/>
                </a:lnTo>
                <a:lnTo>
                  <a:pt x="326232" y="431007"/>
                </a:lnTo>
                <a:lnTo>
                  <a:pt x="304800" y="476250"/>
                </a:lnTo>
                <a:lnTo>
                  <a:pt x="259557" y="542925"/>
                </a:lnTo>
                <a:lnTo>
                  <a:pt x="183357" y="631032"/>
                </a:lnTo>
                <a:lnTo>
                  <a:pt x="80963" y="726282"/>
                </a:lnTo>
                <a:lnTo>
                  <a:pt x="23813" y="773907"/>
                </a:lnTo>
                <a:lnTo>
                  <a:pt x="11907" y="816769"/>
                </a:lnTo>
                <a:lnTo>
                  <a:pt x="4763" y="869157"/>
                </a:lnTo>
                <a:lnTo>
                  <a:pt x="0" y="938213"/>
                </a:lnTo>
                <a:lnTo>
                  <a:pt x="2382" y="969169"/>
                </a:lnTo>
                <a:lnTo>
                  <a:pt x="9525" y="1014413"/>
                </a:lnTo>
                <a:lnTo>
                  <a:pt x="21432" y="1047750"/>
                </a:lnTo>
                <a:lnTo>
                  <a:pt x="42863" y="1090613"/>
                </a:lnTo>
                <a:lnTo>
                  <a:pt x="73819" y="1133475"/>
                </a:lnTo>
                <a:lnTo>
                  <a:pt x="97632" y="1157288"/>
                </a:lnTo>
                <a:lnTo>
                  <a:pt x="111919" y="1166813"/>
                </a:lnTo>
                <a:lnTo>
                  <a:pt x="123825" y="1169194"/>
                </a:lnTo>
                <a:lnTo>
                  <a:pt x="142875" y="1169194"/>
                </a:lnTo>
                <a:lnTo>
                  <a:pt x="171450" y="1157288"/>
                </a:lnTo>
                <a:lnTo>
                  <a:pt x="192882" y="1143000"/>
                </a:lnTo>
                <a:lnTo>
                  <a:pt x="226219" y="1116807"/>
                </a:lnTo>
                <a:lnTo>
                  <a:pt x="276225" y="1064419"/>
                </a:lnTo>
                <a:lnTo>
                  <a:pt x="292894" y="1040607"/>
                </a:lnTo>
                <a:lnTo>
                  <a:pt x="335757" y="952500"/>
                </a:lnTo>
                <a:lnTo>
                  <a:pt x="388144" y="845344"/>
                </a:lnTo>
                <a:lnTo>
                  <a:pt x="428625" y="752475"/>
                </a:lnTo>
                <a:lnTo>
                  <a:pt x="469107" y="640557"/>
                </a:lnTo>
                <a:close/>
              </a:path>
            </a:pathLst>
          </a:custGeom>
          <a:solidFill>
            <a:srgbClr val="20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2F1D7DF-BBE2-6448-B792-28FA9E35BDEF}"/>
              </a:ext>
            </a:extLst>
          </p:cNvPr>
          <p:cNvSpPr/>
          <p:nvPr/>
        </p:nvSpPr>
        <p:spPr>
          <a:xfrm>
            <a:off x="3773488" y="1847850"/>
            <a:ext cx="1095375" cy="312738"/>
          </a:xfrm>
          <a:custGeom>
            <a:avLst/>
            <a:gdLst>
              <a:gd name="connsiteX0" fmla="*/ 323850 w 1095375"/>
              <a:gd name="connsiteY0" fmla="*/ 221456 h 311944"/>
              <a:gd name="connsiteX1" fmla="*/ 159544 w 1095375"/>
              <a:gd name="connsiteY1" fmla="*/ 221456 h 311944"/>
              <a:gd name="connsiteX2" fmla="*/ 16669 w 1095375"/>
              <a:gd name="connsiteY2" fmla="*/ 216694 h 311944"/>
              <a:gd name="connsiteX3" fmla="*/ 0 w 1095375"/>
              <a:gd name="connsiteY3" fmla="*/ 216694 h 311944"/>
              <a:gd name="connsiteX4" fmla="*/ 69057 w 1095375"/>
              <a:gd name="connsiteY4" fmla="*/ 78581 h 311944"/>
              <a:gd name="connsiteX5" fmla="*/ 204788 w 1095375"/>
              <a:gd name="connsiteY5" fmla="*/ 83344 h 311944"/>
              <a:gd name="connsiteX6" fmla="*/ 366713 w 1095375"/>
              <a:gd name="connsiteY6" fmla="*/ 73819 h 311944"/>
              <a:gd name="connsiteX7" fmla="*/ 511969 w 1095375"/>
              <a:gd name="connsiteY7" fmla="*/ 64294 h 311944"/>
              <a:gd name="connsiteX8" fmla="*/ 597694 w 1095375"/>
              <a:gd name="connsiteY8" fmla="*/ 47625 h 311944"/>
              <a:gd name="connsiteX9" fmla="*/ 728663 w 1095375"/>
              <a:gd name="connsiteY9" fmla="*/ 11906 h 311944"/>
              <a:gd name="connsiteX10" fmla="*/ 764382 w 1095375"/>
              <a:gd name="connsiteY10" fmla="*/ 0 h 311944"/>
              <a:gd name="connsiteX11" fmla="*/ 785813 w 1095375"/>
              <a:gd name="connsiteY11" fmla="*/ 2381 h 311944"/>
              <a:gd name="connsiteX12" fmla="*/ 807244 w 1095375"/>
              <a:gd name="connsiteY12" fmla="*/ 9525 h 311944"/>
              <a:gd name="connsiteX13" fmla="*/ 852488 w 1095375"/>
              <a:gd name="connsiteY13" fmla="*/ 28575 h 311944"/>
              <a:gd name="connsiteX14" fmla="*/ 926307 w 1095375"/>
              <a:gd name="connsiteY14" fmla="*/ 66675 h 311944"/>
              <a:gd name="connsiteX15" fmla="*/ 978694 w 1095375"/>
              <a:gd name="connsiteY15" fmla="*/ 95250 h 311944"/>
              <a:gd name="connsiteX16" fmla="*/ 1038225 w 1095375"/>
              <a:gd name="connsiteY16" fmla="*/ 133350 h 311944"/>
              <a:gd name="connsiteX17" fmla="*/ 1062038 w 1095375"/>
              <a:gd name="connsiteY17" fmla="*/ 152400 h 311944"/>
              <a:gd name="connsiteX18" fmla="*/ 1073944 w 1095375"/>
              <a:gd name="connsiteY18" fmla="*/ 169069 h 311944"/>
              <a:gd name="connsiteX19" fmla="*/ 1083469 w 1095375"/>
              <a:gd name="connsiteY19" fmla="*/ 190500 h 311944"/>
              <a:gd name="connsiteX20" fmla="*/ 1092994 w 1095375"/>
              <a:gd name="connsiteY20" fmla="*/ 228600 h 311944"/>
              <a:gd name="connsiteX21" fmla="*/ 1095375 w 1095375"/>
              <a:gd name="connsiteY21" fmla="*/ 245269 h 311944"/>
              <a:gd name="connsiteX22" fmla="*/ 1092994 w 1095375"/>
              <a:gd name="connsiteY22" fmla="*/ 261938 h 311944"/>
              <a:gd name="connsiteX23" fmla="*/ 1085850 w 1095375"/>
              <a:gd name="connsiteY23" fmla="*/ 283369 h 311944"/>
              <a:gd name="connsiteX24" fmla="*/ 1073944 w 1095375"/>
              <a:gd name="connsiteY24" fmla="*/ 297656 h 311944"/>
              <a:gd name="connsiteX25" fmla="*/ 1052513 w 1095375"/>
              <a:gd name="connsiteY25" fmla="*/ 311944 h 311944"/>
              <a:gd name="connsiteX26" fmla="*/ 723900 w 1095375"/>
              <a:gd name="connsiteY26" fmla="*/ 209550 h 311944"/>
              <a:gd name="connsiteX27" fmla="*/ 692944 w 1095375"/>
              <a:gd name="connsiteY27" fmla="*/ 202406 h 311944"/>
              <a:gd name="connsiteX28" fmla="*/ 650082 w 1095375"/>
              <a:gd name="connsiteY28" fmla="*/ 200025 h 311944"/>
              <a:gd name="connsiteX29" fmla="*/ 590550 w 1095375"/>
              <a:gd name="connsiteY29" fmla="*/ 204788 h 311944"/>
              <a:gd name="connsiteX30" fmla="*/ 402432 w 1095375"/>
              <a:gd name="connsiteY30" fmla="*/ 216694 h 311944"/>
              <a:gd name="connsiteX31" fmla="*/ 323850 w 1095375"/>
              <a:gd name="connsiteY31" fmla="*/ 221456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95375" h="311944">
                <a:moveTo>
                  <a:pt x="323850" y="221456"/>
                </a:moveTo>
                <a:lnTo>
                  <a:pt x="159544" y="221456"/>
                </a:lnTo>
                <a:lnTo>
                  <a:pt x="16669" y="216694"/>
                </a:lnTo>
                <a:lnTo>
                  <a:pt x="0" y="216694"/>
                </a:lnTo>
                <a:lnTo>
                  <a:pt x="69057" y="78581"/>
                </a:lnTo>
                <a:lnTo>
                  <a:pt x="204788" y="83344"/>
                </a:lnTo>
                <a:lnTo>
                  <a:pt x="366713" y="73819"/>
                </a:lnTo>
                <a:lnTo>
                  <a:pt x="511969" y="64294"/>
                </a:lnTo>
                <a:lnTo>
                  <a:pt x="597694" y="47625"/>
                </a:lnTo>
                <a:lnTo>
                  <a:pt x="728663" y="11906"/>
                </a:lnTo>
                <a:lnTo>
                  <a:pt x="764382" y="0"/>
                </a:lnTo>
                <a:lnTo>
                  <a:pt x="785813" y="2381"/>
                </a:lnTo>
                <a:lnTo>
                  <a:pt x="807244" y="9525"/>
                </a:lnTo>
                <a:lnTo>
                  <a:pt x="852488" y="28575"/>
                </a:lnTo>
                <a:lnTo>
                  <a:pt x="926307" y="66675"/>
                </a:lnTo>
                <a:lnTo>
                  <a:pt x="978694" y="95250"/>
                </a:lnTo>
                <a:lnTo>
                  <a:pt x="1038225" y="133350"/>
                </a:lnTo>
                <a:lnTo>
                  <a:pt x="1062038" y="152400"/>
                </a:lnTo>
                <a:lnTo>
                  <a:pt x="1073944" y="169069"/>
                </a:lnTo>
                <a:lnTo>
                  <a:pt x="1083469" y="190500"/>
                </a:lnTo>
                <a:lnTo>
                  <a:pt x="1092994" y="228600"/>
                </a:lnTo>
                <a:lnTo>
                  <a:pt x="1095375" y="245269"/>
                </a:lnTo>
                <a:lnTo>
                  <a:pt x="1092994" y="261938"/>
                </a:lnTo>
                <a:lnTo>
                  <a:pt x="1085850" y="283369"/>
                </a:lnTo>
                <a:lnTo>
                  <a:pt x="1073944" y="297656"/>
                </a:lnTo>
                <a:lnTo>
                  <a:pt x="1052513" y="311944"/>
                </a:lnTo>
                <a:lnTo>
                  <a:pt x="723900" y="209550"/>
                </a:lnTo>
                <a:lnTo>
                  <a:pt x="692944" y="202406"/>
                </a:lnTo>
                <a:lnTo>
                  <a:pt x="650082" y="200025"/>
                </a:lnTo>
                <a:lnTo>
                  <a:pt x="590550" y="204788"/>
                </a:lnTo>
                <a:lnTo>
                  <a:pt x="402432" y="216694"/>
                </a:lnTo>
                <a:lnTo>
                  <a:pt x="323850" y="221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08F0EB-0EB1-A349-98A1-07A8826DD163}"/>
              </a:ext>
            </a:extLst>
          </p:cNvPr>
          <p:cNvSpPr/>
          <p:nvPr/>
        </p:nvSpPr>
        <p:spPr>
          <a:xfrm>
            <a:off x="3494088" y="2436813"/>
            <a:ext cx="669925" cy="488950"/>
          </a:xfrm>
          <a:custGeom>
            <a:avLst/>
            <a:gdLst>
              <a:gd name="connsiteX0" fmla="*/ 350044 w 671512"/>
              <a:gd name="connsiteY0" fmla="*/ 273844 h 490537"/>
              <a:gd name="connsiteX1" fmla="*/ 297656 w 671512"/>
              <a:gd name="connsiteY1" fmla="*/ 219075 h 490537"/>
              <a:gd name="connsiteX2" fmla="*/ 266700 w 671512"/>
              <a:gd name="connsiteY2" fmla="*/ 190500 h 490537"/>
              <a:gd name="connsiteX3" fmla="*/ 211931 w 671512"/>
              <a:gd name="connsiteY3" fmla="*/ 157162 h 490537"/>
              <a:gd name="connsiteX4" fmla="*/ 154781 w 671512"/>
              <a:gd name="connsiteY4" fmla="*/ 123825 h 490537"/>
              <a:gd name="connsiteX5" fmla="*/ 97631 w 671512"/>
              <a:gd name="connsiteY5" fmla="*/ 97631 h 490537"/>
              <a:gd name="connsiteX6" fmla="*/ 0 w 671512"/>
              <a:gd name="connsiteY6" fmla="*/ 59531 h 490537"/>
              <a:gd name="connsiteX7" fmla="*/ 42862 w 671512"/>
              <a:gd name="connsiteY7" fmla="*/ 0 h 490537"/>
              <a:gd name="connsiteX8" fmla="*/ 164306 w 671512"/>
              <a:gd name="connsiteY8" fmla="*/ 21431 h 490537"/>
              <a:gd name="connsiteX9" fmla="*/ 278606 w 671512"/>
              <a:gd name="connsiteY9" fmla="*/ 40481 h 490537"/>
              <a:gd name="connsiteX10" fmla="*/ 385762 w 671512"/>
              <a:gd name="connsiteY10" fmla="*/ 64294 h 490537"/>
              <a:gd name="connsiteX11" fmla="*/ 450056 w 671512"/>
              <a:gd name="connsiteY11" fmla="*/ 83344 h 490537"/>
              <a:gd name="connsiteX12" fmla="*/ 511969 w 671512"/>
              <a:gd name="connsiteY12" fmla="*/ 107156 h 490537"/>
              <a:gd name="connsiteX13" fmla="*/ 540544 w 671512"/>
              <a:gd name="connsiteY13" fmla="*/ 121444 h 490537"/>
              <a:gd name="connsiteX14" fmla="*/ 552450 w 671512"/>
              <a:gd name="connsiteY14" fmla="*/ 128587 h 490537"/>
              <a:gd name="connsiteX15" fmla="*/ 564356 w 671512"/>
              <a:gd name="connsiteY15" fmla="*/ 140494 h 490537"/>
              <a:gd name="connsiteX16" fmla="*/ 578644 w 671512"/>
              <a:gd name="connsiteY16" fmla="*/ 169069 h 490537"/>
              <a:gd name="connsiteX17" fmla="*/ 607219 w 671512"/>
              <a:gd name="connsiteY17" fmla="*/ 228600 h 490537"/>
              <a:gd name="connsiteX18" fmla="*/ 638175 w 671512"/>
              <a:gd name="connsiteY18" fmla="*/ 304800 h 490537"/>
              <a:gd name="connsiteX19" fmla="*/ 671512 w 671512"/>
              <a:gd name="connsiteY19" fmla="*/ 395287 h 490537"/>
              <a:gd name="connsiteX20" fmla="*/ 590550 w 671512"/>
              <a:gd name="connsiteY20" fmla="*/ 490537 h 490537"/>
              <a:gd name="connsiteX21" fmla="*/ 528637 w 671512"/>
              <a:gd name="connsiteY21" fmla="*/ 464344 h 490537"/>
              <a:gd name="connsiteX22" fmla="*/ 509587 w 671512"/>
              <a:gd name="connsiteY22" fmla="*/ 452437 h 490537"/>
              <a:gd name="connsiteX23" fmla="*/ 476250 w 671512"/>
              <a:gd name="connsiteY23" fmla="*/ 414337 h 490537"/>
              <a:gd name="connsiteX24" fmla="*/ 421481 w 671512"/>
              <a:gd name="connsiteY24" fmla="*/ 352425 h 490537"/>
              <a:gd name="connsiteX25" fmla="*/ 350044 w 671512"/>
              <a:gd name="connsiteY25" fmla="*/ 273844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71512" h="490537">
                <a:moveTo>
                  <a:pt x="350044" y="273844"/>
                </a:moveTo>
                <a:lnTo>
                  <a:pt x="297656" y="219075"/>
                </a:lnTo>
                <a:lnTo>
                  <a:pt x="266700" y="190500"/>
                </a:lnTo>
                <a:lnTo>
                  <a:pt x="211931" y="157162"/>
                </a:lnTo>
                <a:lnTo>
                  <a:pt x="154781" y="123825"/>
                </a:lnTo>
                <a:lnTo>
                  <a:pt x="97631" y="97631"/>
                </a:lnTo>
                <a:lnTo>
                  <a:pt x="0" y="59531"/>
                </a:lnTo>
                <a:lnTo>
                  <a:pt x="42862" y="0"/>
                </a:lnTo>
                <a:lnTo>
                  <a:pt x="164306" y="21431"/>
                </a:lnTo>
                <a:lnTo>
                  <a:pt x="278606" y="40481"/>
                </a:lnTo>
                <a:lnTo>
                  <a:pt x="385762" y="64294"/>
                </a:lnTo>
                <a:lnTo>
                  <a:pt x="450056" y="83344"/>
                </a:lnTo>
                <a:lnTo>
                  <a:pt x="511969" y="107156"/>
                </a:lnTo>
                <a:lnTo>
                  <a:pt x="540544" y="121444"/>
                </a:lnTo>
                <a:lnTo>
                  <a:pt x="552450" y="128587"/>
                </a:lnTo>
                <a:lnTo>
                  <a:pt x="564356" y="140494"/>
                </a:lnTo>
                <a:lnTo>
                  <a:pt x="578644" y="169069"/>
                </a:lnTo>
                <a:lnTo>
                  <a:pt x="607219" y="228600"/>
                </a:lnTo>
                <a:lnTo>
                  <a:pt x="638175" y="304800"/>
                </a:lnTo>
                <a:lnTo>
                  <a:pt x="671512" y="395287"/>
                </a:lnTo>
                <a:lnTo>
                  <a:pt x="590550" y="490537"/>
                </a:lnTo>
                <a:lnTo>
                  <a:pt x="528637" y="464344"/>
                </a:lnTo>
                <a:lnTo>
                  <a:pt x="509587" y="452437"/>
                </a:lnTo>
                <a:lnTo>
                  <a:pt x="476250" y="414337"/>
                </a:lnTo>
                <a:lnTo>
                  <a:pt x="421481" y="352425"/>
                </a:lnTo>
                <a:lnTo>
                  <a:pt x="350044" y="2738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D0C6865-6666-4B4E-82AC-74B4A3FDA728}"/>
              </a:ext>
            </a:extLst>
          </p:cNvPr>
          <p:cNvSpPr/>
          <p:nvPr/>
        </p:nvSpPr>
        <p:spPr>
          <a:xfrm>
            <a:off x="3095625" y="2905125"/>
            <a:ext cx="668338" cy="620713"/>
          </a:xfrm>
          <a:custGeom>
            <a:avLst/>
            <a:gdLst>
              <a:gd name="connsiteX0" fmla="*/ 359569 w 669131"/>
              <a:gd name="connsiteY0" fmla="*/ 342900 h 621506"/>
              <a:gd name="connsiteX1" fmla="*/ 307181 w 669131"/>
              <a:gd name="connsiteY1" fmla="*/ 269081 h 621506"/>
              <a:gd name="connsiteX2" fmla="*/ 288131 w 669131"/>
              <a:gd name="connsiteY2" fmla="*/ 238125 h 621506"/>
              <a:gd name="connsiteX3" fmla="*/ 266700 w 669131"/>
              <a:gd name="connsiteY3" fmla="*/ 216694 h 621506"/>
              <a:gd name="connsiteX4" fmla="*/ 204788 w 669131"/>
              <a:gd name="connsiteY4" fmla="*/ 169069 h 621506"/>
              <a:gd name="connsiteX5" fmla="*/ 157163 w 669131"/>
              <a:gd name="connsiteY5" fmla="*/ 138113 h 621506"/>
              <a:gd name="connsiteX6" fmla="*/ 100013 w 669131"/>
              <a:gd name="connsiteY6" fmla="*/ 104775 h 621506"/>
              <a:gd name="connsiteX7" fmla="*/ 0 w 669131"/>
              <a:gd name="connsiteY7" fmla="*/ 59531 h 621506"/>
              <a:gd name="connsiteX8" fmla="*/ 57150 w 669131"/>
              <a:gd name="connsiteY8" fmla="*/ 0 h 621506"/>
              <a:gd name="connsiteX9" fmla="*/ 173831 w 669131"/>
              <a:gd name="connsiteY9" fmla="*/ 35719 h 621506"/>
              <a:gd name="connsiteX10" fmla="*/ 292894 w 669131"/>
              <a:gd name="connsiteY10" fmla="*/ 71438 h 621506"/>
              <a:gd name="connsiteX11" fmla="*/ 400050 w 669131"/>
              <a:gd name="connsiteY11" fmla="*/ 109538 h 621506"/>
              <a:gd name="connsiteX12" fmla="*/ 473869 w 669131"/>
              <a:gd name="connsiteY12" fmla="*/ 142875 h 621506"/>
              <a:gd name="connsiteX13" fmla="*/ 511969 w 669131"/>
              <a:gd name="connsiteY13" fmla="*/ 161925 h 621506"/>
              <a:gd name="connsiteX14" fmla="*/ 531019 w 669131"/>
              <a:gd name="connsiteY14" fmla="*/ 180975 h 621506"/>
              <a:gd name="connsiteX15" fmla="*/ 547688 w 669131"/>
              <a:gd name="connsiteY15" fmla="*/ 204788 h 621506"/>
              <a:gd name="connsiteX16" fmla="*/ 569119 w 669131"/>
              <a:gd name="connsiteY16" fmla="*/ 245269 h 621506"/>
              <a:gd name="connsiteX17" fmla="*/ 592931 w 669131"/>
              <a:gd name="connsiteY17" fmla="*/ 300038 h 621506"/>
              <a:gd name="connsiteX18" fmla="*/ 628650 w 669131"/>
              <a:gd name="connsiteY18" fmla="*/ 397669 h 621506"/>
              <a:gd name="connsiteX19" fmla="*/ 669131 w 669131"/>
              <a:gd name="connsiteY19" fmla="*/ 526256 h 621506"/>
              <a:gd name="connsiteX20" fmla="*/ 557213 w 669131"/>
              <a:gd name="connsiteY20" fmla="*/ 621506 h 621506"/>
              <a:gd name="connsiteX21" fmla="*/ 500063 w 669131"/>
              <a:gd name="connsiteY21" fmla="*/ 545306 h 621506"/>
              <a:gd name="connsiteX22" fmla="*/ 416719 w 669131"/>
              <a:gd name="connsiteY22" fmla="*/ 428625 h 621506"/>
              <a:gd name="connsiteX23" fmla="*/ 359569 w 669131"/>
              <a:gd name="connsiteY23" fmla="*/ 342900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69131" h="621506">
                <a:moveTo>
                  <a:pt x="359569" y="342900"/>
                </a:moveTo>
                <a:lnTo>
                  <a:pt x="307181" y="269081"/>
                </a:lnTo>
                <a:lnTo>
                  <a:pt x="288131" y="238125"/>
                </a:lnTo>
                <a:lnTo>
                  <a:pt x="266700" y="216694"/>
                </a:lnTo>
                <a:lnTo>
                  <a:pt x="204788" y="169069"/>
                </a:lnTo>
                <a:lnTo>
                  <a:pt x="157163" y="138113"/>
                </a:lnTo>
                <a:lnTo>
                  <a:pt x="100013" y="104775"/>
                </a:lnTo>
                <a:lnTo>
                  <a:pt x="0" y="59531"/>
                </a:lnTo>
                <a:lnTo>
                  <a:pt x="57150" y="0"/>
                </a:lnTo>
                <a:lnTo>
                  <a:pt x="173831" y="35719"/>
                </a:lnTo>
                <a:lnTo>
                  <a:pt x="292894" y="71438"/>
                </a:lnTo>
                <a:lnTo>
                  <a:pt x="400050" y="109538"/>
                </a:lnTo>
                <a:lnTo>
                  <a:pt x="473869" y="142875"/>
                </a:lnTo>
                <a:lnTo>
                  <a:pt x="511969" y="161925"/>
                </a:lnTo>
                <a:lnTo>
                  <a:pt x="531019" y="180975"/>
                </a:lnTo>
                <a:lnTo>
                  <a:pt x="547688" y="204788"/>
                </a:lnTo>
                <a:lnTo>
                  <a:pt x="569119" y="245269"/>
                </a:lnTo>
                <a:lnTo>
                  <a:pt x="592931" y="300038"/>
                </a:lnTo>
                <a:lnTo>
                  <a:pt x="628650" y="397669"/>
                </a:lnTo>
                <a:lnTo>
                  <a:pt x="669131" y="526256"/>
                </a:lnTo>
                <a:lnTo>
                  <a:pt x="557213" y="621506"/>
                </a:lnTo>
                <a:lnTo>
                  <a:pt x="500063" y="545306"/>
                </a:lnTo>
                <a:lnTo>
                  <a:pt x="416719" y="428625"/>
                </a:lnTo>
                <a:lnTo>
                  <a:pt x="359569" y="342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4F29A54-C8FF-EA40-AF70-9145D52740B5}"/>
              </a:ext>
            </a:extLst>
          </p:cNvPr>
          <p:cNvSpPr/>
          <p:nvPr/>
        </p:nvSpPr>
        <p:spPr>
          <a:xfrm>
            <a:off x="4591050" y="2493963"/>
            <a:ext cx="2020888" cy="444500"/>
          </a:xfrm>
          <a:custGeom>
            <a:avLst/>
            <a:gdLst>
              <a:gd name="connsiteX0" fmla="*/ 590550 w 2021681"/>
              <a:gd name="connsiteY0" fmla="*/ 228600 h 445294"/>
              <a:gd name="connsiteX1" fmla="*/ 747713 w 2021681"/>
              <a:gd name="connsiteY1" fmla="*/ 209550 h 445294"/>
              <a:gd name="connsiteX2" fmla="*/ 840581 w 2021681"/>
              <a:gd name="connsiteY2" fmla="*/ 195262 h 445294"/>
              <a:gd name="connsiteX3" fmla="*/ 1083469 w 2021681"/>
              <a:gd name="connsiteY3" fmla="*/ 154781 h 445294"/>
              <a:gd name="connsiteX4" fmla="*/ 1276350 w 2021681"/>
              <a:gd name="connsiteY4" fmla="*/ 116681 h 445294"/>
              <a:gd name="connsiteX5" fmla="*/ 1378744 w 2021681"/>
              <a:gd name="connsiteY5" fmla="*/ 97631 h 445294"/>
              <a:gd name="connsiteX6" fmla="*/ 1445419 w 2021681"/>
              <a:gd name="connsiteY6" fmla="*/ 83344 h 445294"/>
              <a:gd name="connsiteX7" fmla="*/ 1538288 w 2021681"/>
              <a:gd name="connsiteY7" fmla="*/ 50006 h 445294"/>
              <a:gd name="connsiteX8" fmla="*/ 1588294 w 2021681"/>
              <a:gd name="connsiteY8" fmla="*/ 30956 h 445294"/>
              <a:gd name="connsiteX9" fmla="*/ 1643063 w 2021681"/>
              <a:gd name="connsiteY9" fmla="*/ 4762 h 445294"/>
              <a:gd name="connsiteX10" fmla="*/ 1664494 w 2021681"/>
              <a:gd name="connsiteY10" fmla="*/ 0 h 445294"/>
              <a:gd name="connsiteX11" fmla="*/ 1733550 w 2021681"/>
              <a:gd name="connsiteY11" fmla="*/ 2381 h 445294"/>
              <a:gd name="connsiteX12" fmla="*/ 1843088 w 2021681"/>
              <a:gd name="connsiteY12" fmla="*/ 14287 h 445294"/>
              <a:gd name="connsiteX13" fmla="*/ 1912144 w 2021681"/>
              <a:gd name="connsiteY13" fmla="*/ 28575 h 445294"/>
              <a:gd name="connsiteX14" fmla="*/ 1981200 w 2021681"/>
              <a:gd name="connsiteY14" fmla="*/ 50006 h 445294"/>
              <a:gd name="connsiteX15" fmla="*/ 2000250 w 2021681"/>
              <a:gd name="connsiteY15" fmla="*/ 59531 h 445294"/>
              <a:gd name="connsiteX16" fmla="*/ 2012156 w 2021681"/>
              <a:gd name="connsiteY16" fmla="*/ 71437 h 445294"/>
              <a:gd name="connsiteX17" fmla="*/ 2019300 w 2021681"/>
              <a:gd name="connsiteY17" fmla="*/ 83344 h 445294"/>
              <a:gd name="connsiteX18" fmla="*/ 2021681 w 2021681"/>
              <a:gd name="connsiteY18" fmla="*/ 100012 h 445294"/>
              <a:gd name="connsiteX19" fmla="*/ 2016919 w 2021681"/>
              <a:gd name="connsiteY19" fmla="*/ 135731 h 445294"/>
              <a:gd name="connsiteX20" fmla="*/ 2005013 w 2021681"/>
              <a:gd name="connsiteY20" fmla="*/ 157162 h 445294"/>
              <a:gd name="connsiteX21" fmla="*/ 1988344 w 2021681"/>
              <a:gd name="connsiteY21" fmla="*/ 169069 h 445294"/>
              <a:gd name="connsiteX22" fmla="*/ 1938338 w 2021681"/>
              <a:gd name="connsiteY22" fmla="*/ 188119 h 445294"/>
              <a:gd name="connsiteX23" fmla="*/ 1847850 w 2021681"/>
              <a:gd name="connsiteY23" fmla="*/ 209550 h 445294"/>
              <a:gd name="connsiteX24" fmla="*/ 1766888 w 2021681"/>
              <a:gd name="connsiteY24" fmla="*/ 226219 h 445294"/>
              <a:gd name="connsiteX25" fmla="*/ 1650206 w 2021681"/>
              <a:gd name="connsiteY25" fmla="*/ 245269 h 445294"/>
              <a:gd name="connsiteX26" fmla="*/ 1512094 w 2021681"/>
              <a:gd name="connsiteY26" fmla="*/ 266700 h 445294"/>
              <a:gd name="connsiteX27" fmla="*/ 1366838 w 2021681"/>
              <a:gd name="connsiteY27" fmla="*/ 288131 h 445294"/>
              <a:gd name="connsiteX28" fmla="*/ 1252538 w 2021681"/>
              <a:gd name="connsiteY28" fmla="*/ 304800 h 445294"/>
              <a:gd name="connsiteX29" fmla="*/ 1100138 w 2021681"/>
              <a:gd name="connsiteY29" fmla="*/ 323850 h 445294"/>
              <a:gd name="connsiteX30" fmla="*/ 995363 w 2021681"/>
              <a:gd name="connsiteY30" fmla="*/ 338137 h 445294"/>
              <a:gd name="connsiteX31" fmla="*/ 742950 w 2021681"/>
              <a:gd name="connsiteY31" fmla="*/ 381000 h 445294"/>
              <a:gd name="connsiteX32" fmla="*/ 611981 w 2021681"/>
              <a:gd name="connsiteY32" fmla="*/ 407194 h 445294"/>
              <a:gd name="connsiteX33" fmla="*/ 469106 w 2021681"/>
              <a:gd name="connsiteY33" fmla="*/ 435769 h 445294"/>
              <a:gd name="connsiteX34" fmla="*/ 414338 w 2021681"/>
              <a:gd name="connsiteY34" fmla="*/ 445294 h 445294"/>
              <a:gd name="connsiteX35" fmla="*/ 383381 w 2021681"/>
              <a:gd name="connsiteY35" fmla="*/ 445294 h 445294"/>
              <a:gd name="connsiteX36" fmla="*/ 340519 w 2021681"/>
              <a:gd name="connsiteY36" fmla="*/ 440531 h 445294"/>
              <a:gd name="connsiteX37" fmla="*/ 288131 w 2021681"/>
              <a:gd name="connsiteY37" fmla="*/ 426244 h 445294"/>
              <a:gd name="connsiteX38" fmla="*/ 228600 w 2021681"/>
              <a:gd name="connsiteY38" fmla="*/ 400050 h 445294"/>
              <a:gd name="connsiteX39" fmla="*/ 178594 w 2021681"/>
              <a:gd name="connsiteY39" fmla="*/ 366712 h 445294"/>
              <a:gd name="connsiteX40" fmla="*/ 130969 w 2021681"/>
              <a:gd name="connsiteY40" fmla="*/ 326231 h 445294"/>
              <a:gd name="connsiteX41" fmla="*/ 88106 w 2021681"/>
              <a:gd name="connsiteY41" fmla="*/ 285750 h 445294"/>
              <a:gd name="connsiteX42" fmla="*/ 42863 w 2021681"/>
              <a:gd name="connsiteY42" fmla="*/ 240506 h 445294"/>
              <a:gd name="connsiteX43" fmla="*/ 4763 w 2021681"/>
              <a:gd name="connsiteY43" fmla="*/ 192881 h 445294"/>
              <a:gd name="connsiteX44" fmla="*/ 0 w 2021681"/>
              <a:gd name="connsiteY44" fmla="*/ 176212 h 445294"/>
              <a:gd name="connsiteX45" fmla="*/ 4763 w 2021681"/>
              <a:gd name="connsiteY45" fmla="*/ 159544 h 445294"/>
              <a:gd name="connsiteX46" fmla="*/ 14288 w 2021681"/>
              <a:gd name="connsiteY46" fmla="*/ 157162 h 445294"/>
              <a:gd name="connsiteX47" fmla="*/ 52388 w 2021681"/>
              <a:gd name="connsiteY47" fmla="*/ 171450 h 445294"/>
              <a:gd name="connsiteX48" fmla="*/ 100013 w 2021681"/>
              <a:gd name="connsiteY48" fmla="*/ 192881 h 445294"/>
              <a:gd name="connsiteX49" fmla="*/ 161925 w 2021681"/>
              <a:gd name="connsiteY49" fmla="*/ 219075 h 445294"/>
              <a:gd name="connsiteX50" fmla="*/ 235744 w 2021681"/>
              <a:gd name="connsiteY50" fmla="*/ 245269 h 445294"/>
              <a:gd name="connsiteX51" fmla="*/ 321469 w 2021681"/>
              <a:gd name="connsiteY51" fmla="*/ 245269 h 445294"/>
              <a:gd name="connsiteX52" fmla="*/ 442913 w 2021681"/>
              <a:gd name="connsiteY52" fmla="*/ 242887 h 445294"/>
              <a:gd name="connsiteX53" fmla="*/ 590550 w 2021681"/>
              <a:gd name="connsiteY53" fmla="*/ 228600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21681" h="445294">
                <a:moveTo>
                  <a:pt x="590550" y="228600"/>
                </a:moveTo>
                <a:lnTo>
                  <a:pt x="747713" y="209550"/>
                </a:lnTo>
                <a:lnTo>
                  <a:pt x="840581" y="195262"/>
                </a:lnTo>
                <a:lnTo>
                  <a:pt x="1083469" y="154781"/>
                </a:lnTo>
                <a:lnTo>
                  <a:pt x="1276350" y="116681"/>
                </a:lnTo>
                <a:lnTo>
                  <a:pt x="1378744" y="97631"/>
                </a:lnTo>
                <a:lnTo>
                  <a:pt x="1445419" y="83344"/>
                </a:lnTo>
                <a:lnTo>
                  <a:pt x="1538288" y="50006"/>
                </a:lnTo>
                <a:lnTo>
                  <a:pt x="1588294" y="30956"/>
                </a:lnTo>
                <a:lnTo>
                  <a:pt x="1643063" y="4762"/>
                </a:lnTo>
                <a:lnTo>
                  <a:pt x="1664494" y="0"/>
                </a:lnTo>
                <a:lnTo>
                  <a:pt x="1733550" y="2381"/>
                </a:lnTo>
                <a:lnTo>
                  <a:pt x="1843088" y="14287"/>
                </a:lnTo>
                <a:lnTo>
                  <a:pt x="1912144" y="28575"/>
                </a:lnTo>
                <a:lnTo>
                  <a:pt x="1981200" y="50006"/>
                </a:lnTo>
                <a:lnTo>
                  <a:pt x="2000250" y="59531"/>
                </a:lnTo>
                <a:lnTo>
                  <a:pt x="2012156" y="71437"/>
                </a:lnTo>
                <a:lnTo>
                  <a:pt x="2019300" y="83344"/>
                </a:lnTo>
                <a:lnTo>
                  <a:pt x="2021681" y="100012"/>
                </a:lnTo>
                <a:lnTo>
                  <a:pt x="2016919" y="135731"/>
                </a:lnTo>
                <a:lnTo>
                  <a:pt x="2005013" y="157162"/>
                </a:lnTo>
                <a:lnTo>
                  <a:pt x="1988344" y="169069"/>
                </a:lnTo>
                <a:lnTo>
                  <a:pt x="1938338" y="188119"/>
                </a:lnTo>
                <a:lnTo>
                  <a:pt x="1847850" y="209550"/>
                </a:lnTo>
                <a:lnTo>
                  <a:pt x="1766888" y="226219"/>
                </a:lnTo>
                <a:lnTo>
                  <a:pt x="1650206" y="245269"/>
                </a:lnTo>
                <a:lnTo>
                  <a:pt x="1512094" y="266700"/>
                </a:lnTo>
                <a:lnTo>
                  <a:pt x="1366838" y="288131"/>
                </a:lnTo>
                <a:lnTo>
                  <a:pt x="1252538" y="304800"/>
                </a:lnTo>
                <a:lnTo>
                  <a:pt x="1100138" y="323850"/>
                </a:lnTo>
                <a:lnTo>
                  <a:pt x="995363" y="338137"/>
                </a:lnTo>
                <a:lnTo>
                  <a:pt x="742950" y="381000"/>
                </a:lnTo>
                <a:lnTo>
                  <a:pt x="611981" y="407194"/>
                </a:lnTo>
                <a:lnTo>
                  <a:pt x="469106" y="435769"/>
                </a:lnTo>
                <a:lnTo>
                  <a:pt x="414338" y="445294"/>
                </a:lnTo>
                <a:lnTo>
                  <a:pt x="383381" y="445294"/>
                </a:lnTo>
                <a:lnTo>
                  <a:pt x="340519" y="440531"/>
                </a:lnTo>
                <a:lnTo>
                  <a:pt x="288131" y="426244"/>
                </a:lnTo>
                <a:lnTo>
                  <a:pt x="228600" y="400050"/>
                </a:lnTo>
                <a:lnTo>
                  <a:pt x="178594" y="366712"/>
                </a:lnTo>
                <a:lnTo>
                  <a:pt x="130969" y="326231"/>
                </a:lnTo>
                <a:lnTo>
                  <a:pt x="88106" y="285750"/>
                </a:lnTo>
                <a:lnTo>
                  <a:pt x="42863" y="240506"/>
                </a:lnTo>
                <a:lnTo>
                  <a:pt x="4763" y="192881"/>
                </a:lnTo>
                <a:lnTo>
                  <a:pt x="0" y="176212"/>
                </a:lnTo>
                <a:lnTo>
                  <a:pt x="4763" y="159544"/>
                </a:lnTo>
                <a:lnTo>
                  <a:pt x="14288" y="157162"/>
                </a:lnTo>
                <a:lnTo>
                  <a:pt x="52388" y="171450"/>
                </a:lnTo>
                <a:lnTo>
                  <a:pt x="100013" y="192881"/>
                </a:lnTo>
                <a:lnTo>
                  <a:pt x="161925" y="219075"/>
                </a:lnTo>
                <a:lnTo>
                  <a:pt x="235744" y="245269"/>
                </a:lnTo>
                <a:lnTo>
                  <a:pt x="321469" y="245269"/>
                </a:lnTo>
                <a:lnTo>
                  <a:pt x="442913" y="242887"/>
                </a:lnTo>
                <a:lnTo>
                  <a:pt x="590550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EA5A4D7-6AA2-3748-808D-FF6B61A70ABC}"/>
              </a:ext>
            </a:extLst>
          </p:cNvPr>
          <p:cNvSpPr/>
          <p:nvPr/>
        </p:nvSpPr>
        <p:spPr>
          <a:xfrm>
            <a:off x="4152900" y="1558925"/>
            <a:ext cx="1668463" cy="2928938"/>
          </a:xfrm>
          <a:custGeom>
            <a:avLst/>
            <a:gdLst>
              <a:gd name="connsiteX0" fmla="*/ 1268730 w 1668780"/>
              <a:gd name="connsiteY0" fmla="*/ 784860 h 2929890"/>
              <a:gd name="connsiteX1" fmla="*/ 1283970 w 1668780"/>
              <a:gd name="connsiteY1" fmla="*/ 624840 h 2929890"/>
              <a:gd name="connsiteX2" fmla="*/ 1299210 w 1668780"/>
              <a:gd name="connsiteY2" fmla="*/ 453390 h 2929890"/>
              <a:gd name="connsiteX3" fmla="*/ 1306830 w 1668780"/>
              <a:gd name="connsiteY3" fmla="*/ 297180 h 2929890"/>
              <a:gd name="connsiteX4" fmla="*/ 1306830 w 1668780"/>
              <a:gd name="connsiteY4" fmla="*/ 247650 h 2929890"/>
              <a:gd name="connsiteX5" fmla="*/ 1299210 w 1668780"/>
              <a:gd name="connsiteY5" fmla="*/ 213360 h 2929890"/>
              <a:gd name="connsiteX6" fmla="*/ 1272540 w 1668780"/>
              <a:gd name="connsiteY6" fmla="*/ 160020 h 2929890"/>
              <a:gd name="connsiteX7" fmla="*/ 1242060 w 1668780"/>
              <a:gd name="connsiteY7" fmla="*/ 110490 h 2929890"/>
              <a:gd name="connsiteX8" fmla="*/ 1211580 w 1668780"/>
              <a:gd name="connsiteY8" fmla="*/ 76200 h 2929890"/>
              <a:gd name="connsiteX9" fmla="*/ 1188720 w 1668780"/>
              <a:gd name="connsiteY9" fmla="*/ 60960 h 2929890"/>
              <a:gd name="connsiteX10" fmla="*/ 1154430 w 1668780"/>
              <a:gd name="connsiteY10" fmla="*/ 49530 h 2929890"/>
              <a:gd name="connsiteX11" fmla="*/ 1143000 w 1668780"/>
              <a:gd name="connsiteY11" fmla="*/ 30480 h 2929890"/>
              <a:gd name="connsiteX12" fmla="*/ 1143000 w 1668780"/>
              <a:gd name="connsiteY12" fmla="*/ 19050 h 2929890"/>
              <a:gd name="connsiteX13" fmla="*/ 1150620 w 1668780"/>
              <a:gd name="connsiteY13" fmla="*/ 7620 h 2929890"/>
              <a:gd name="connsiteX14" fmla="*/ 1162050 w 1668780"/>
              <a:gd name="connsiteY14" fmla="*/ 0 h 2929890"/>
              <a:gd name="connsiteX15" fmla="*/ 1181100 w 1668780"/>
              <a:gd name="connsiteY15" fmla="*/ 0 h 2929890"/>
              <a:gd name="connsiteX16" fmla="*/ 1242060 w 1668780"/>
              <a:gd name="connsiteY16" fmla="*/ 11430 h 2929890"/>
              <a:gd name="connsiteX17" fmla="*/ 1325880 w 1668780"/>
              <a:gd name="connsiteY17" fmla="*/ 34290 h 2929890"/>
              <a:gd name="connsiteX18" fmla="*/ 1417320 w 1668780"/>
              <a:gd name="connsiteY18" fmla="*/ 64770 h 2929890"/>
              <a:gd name="connsiteX19" fmla="*/ 1504950 w 1668780"/>
              <a:gd name="connsiteY19" fmla="*/ 102870 h 2929890"/>
              <a:gd name="connsiteX20" fmla="*/ 1562100 w 1668780"/>
              <a:gd name="connsiteY20" fmla="*/ 133350 h 2929890"/>
              <a:gd name="connsiteX21" fmla="*/ 1615440 w 1668780"/>
              <a:gd name="connsiteY21" fmla="*/ 171450 h 2929890"/>
              <a:gd name="connsiteX22" fmla="*/ 1638300 w 1668780"/>
              <a:gd name="connsiteY22" fmla="*/ 190500 h 2929890"/>
              <a:gd name="connsiteX23" fmla="*/ 1657350 w 1668780"/>
              <a:gd name="connsiteY23" fmla="*/ 201930 h 2929890"/>
              <a:gd name="connsiteX24" fmla="*/ 1664970 w 1668780"/>
              <a:gd name="connsiteY24" fmla="*/ 209550 h 2929890"/>
              <a:gd name="connsiteX25" fmla="*/ 1668780 w 1668780"/>
              <a:gd name="connsiteY25" fmla="*/ 224790 h 2929890"/>
              <a:gd name="connsiteX26" fmla="*/ 1661160 w 1668780"/>
              <a:gd name="connsiteY26" fmla="*/ 247650 h 2929890"/>
              <a:gd name="connsiteX27" fmla="*/ 1649730 w 1668780"/>
              <a:gd name="connsiteY27" fmla="*/ 270510 h 2929890"/>
              <a:gd name="connsiteX28" fmla="*/ 1623060 w 1668780"/>
              <a:gd name="connsiteY28" fmla="*/ 304800 h 2929890"/>
              <a:gd name="connsiteX29" fmla="*/ 1611630 w 1668780"/>
              <a:gd name="connsiteY29" fmla="*/ 323850 h 2929890"/>
              <a:gd name="connsiteX30" fmla="*/ 1596390 w 1668780"/>
              <a:gd name="connsiteY30" fmla="*/ 381000 h 2929890"/>
              <a:gd name="connsiteX31" fmla="*/ 1565910 w 1668780"/>
              <a:gd name="connsiteY31" fmla="*/ 537210 h 2929890"/>
              <a:gd name="connsiteX32" fmla="*/ 1546860 w 1668780"/>
              <a:gd name="connsiteY32" fmla="*/ 674370 h 2929890"/>
              <a:gd name="connsiteX33" fmla="*/ 1531620 w 1668780"/>
              <a:gd name="connsiteY33" fmla="*/ 796290 h 2929890"/>
              <a:gd name="connsiteX34" fmla="*/ 1516380 w 1668780"/>
              <a:gd name="connsiteY34" fmla="*/ 975360 h 2929890"/>
              <a:gd name="connsiteX35" fmla="*/ 1504950 w 1668780"/>
              <a:gd name="connsiteY35" fmla="*/ 1131570 h 2929890"/>
              <a:gd name="connsiteX36" fmla="*/ 1440180 w 1668780"/>
              <a:gd name="connsiteY36" fmla="*/ 1398270 h 2929890"/>
              <a:gd name="connsiteX37" fmla="*/ 1398270 w 1668780"/>
              <a:gd name="connsiteY37" fmla="*/ 1524000 h 2929890"/>
              <a:gd name="connsiteX38" fmla="*/ 1348740 w 1668780"/>
              <a:gd name="connsiteY38" fmla="*/ 1649730 h 2929890"/>
              <a:gd name="connsiteX39" fmla="*/ 1303020 w 1668780"/>
              <a:gd name="connsiteY39" fmla="*/ 1752600 h 2929890"/>
              <a:gd name="connsiteX40" fmla="*/ 1238250 w 1668780"/>
              <a:gd name="connsiteY40" fmla="*/ 1882140 h 2929890"/>
              <a:gd name="connsiteX41" fmla="*/ 1143000 w 1668780"/>
              <a:gd name="connsiteY41" fmla="*/ 2038350 h 2929890"/>
              <a:gd name="connsiteX42" fmla="*/ 1085850 w 1668780"/>
              <a:gd name="connsiteY42" fmla="*/ 2122170 h 2929890"/>
              <a:gd name="connsiteX43" fmla="*/ 963930 w 1668780"/>
              <a:gd name="connsiteY43" fmla="*/ 2274570 h 2929890"/>
              <a:gd name="connsiteX44" fmla="*/ 853440 w 1668780"/>
              <a:gd name="connsiteY44" fmla="*/ 2396490 h 2929890"/>
              <a:gd name="connsiteX45" fmla="*/ 746760 w 1668780"/>
              <a:gd name="connsiteY45" fmla="*/ 2499360 h 2929890"/>
              <a:gd name="connsiteX46" fmla="*/ 659130 w 1668780"/>
              <a:gd name="connsiteY46" fmla="*/ 2575560 h 2929890"/>
              <a:gd name="connsiteX47" fmla="*/ 525780 w 1668780"/>
              <a:gd name="connsiteY47" fmla="*/ 2670810 h 2929890"/>
              <a:gd name="connsiteX48" fmla="*/ 430530 w 1668780"/>
              <a:gd name="connsiteY48" fmla="*/ 2735580 h 2929890"/>
              <a:gd name="connsiteX49" fmla="*/ 300990 w 1668780"/>
              <a:gd name="connsiteY49" fmla="*/ 2811780 h 2929890"/>
              <a:gd name="connsiteX50" fmla="*/ 201930 w 1668780"/>
              <a:gd name="connsiteY50" fmla="*/ 2861310 h 2929890"/>
              <a:gd name="connsiteX51" fmla="*/ 80010 w 1668780"/>
              <a:gd name="connsiteY51" fmla="*/ 2914650 h 2929890"/>
              <a:gd name="connsiteX52" fmla="*/ 34290 w 1668780"/>
              <a:gd name="connsiteY52" fmla="*/ 2926080 h 2929890"/>
              <a:gd name="connsiteX53" fmla="*/ 19050 w 1668780"/>
              <a:gd name="connsiteY53" fmla="*/ 2929890 h 2929890"/>
              <a:gd name="connsiteX54" fmla="*/ 3810 w 1668780"/>
              <a:gd name="connsiteY54" fmla="*/ 2926080 h 2929890"/>
              <a:gd name="connsiteX55" fmla="*/ 0 w 1668780"/>
              <a:gd name="connsiteY55" fmla="*/ 2918460 h 2929890"/>
              <a:gd name="connsiteX56" fmla="*/ 0 w 1668780"/>
              <a:gd name="connsiteY56" fmla="*/ 2903220 h 2929890"/>
              <a:gd name="connsiteX57" fmla="*/ 7620 w 1668780"/>
              <a:gd name="connsiteY57" fmla="*/ 2880360 h 2929890"/>
              <a:gd name="connsiteX58" fmla="*/ 72390 w 1668780"/>
              <a:gd name="connsiteY58" fmla="*/ 2838450 h 2929890"/>
              <a:gd name="connsiteX59" fmla="*/ 186690 w 1668780"/>
              <a:gd name="connsiteY59" fmla="*/ 2766060 h 2929890"/>
              <a:gd name="connsiteX60" fmla="*/ 316230 w 1668780"/>
              <a:gd name="connsiteY60" fmla="*/ 2678430 h 2929890"/>
              <a:gd name="connsiteX61" fmla="*/ 434340 w 1668780"/>
              <a:gd name="connsiteY61" fmla="*/ 2586990 h 2929890"/>
              <a:gd name="connsiteX62" fmla="*/ 560070 w 1668780"/>
              <a:gd name="connsiteY62" fmla="*/ 2476500 h 2929890"/>
              <a:gd name="connsiteX63" fmla="*/ 681990 w 1668780"/>
              <a:gd name="connsiteY63" fmla="*/ 2346960 h 2929890"/>
              <a:gd name="connsiteX64" fmla="*/ 796290 w 1668780"/>
              <a:gd name="connsiteY64" fmla="*/ 2190750 h 2929890"/>
              <a:gd name="connsiteX65" fmla="*/ 899160 w 1668780"/>
              <a:gd name="connsiteY65" fmla="*/ 2045970 h 2929890"/>
              <a:gd name="connsiteX66" fmla="*/ 979170 w 1668780"/>
              <a:gd name="connsiteY66" fmla="*/ 1901190 h 2929890"/>
              <a:gd name="connsiteX67" fmla="*/ 1028700 w 1668780"/>
              <a:gd name="connsiteY67" fmla="*/ 1805940 h 2929890"/>
              <a:gd name="connsiteX68" fmla="*/ 1074420 w 1668780"/>
              <a:gd name="connsiteY68" fmla="*/ 1699260 h 2929890"/>
              <a:gd name="connsiteX69" fmla="*/ 1108710 w 1668780"/>
              <a:gd name="connsiteY69" fmla="*/ 1607820 h 2929890"/>
              <a:gd name="connsiteX70" fmla="*/ 1143000 w 1668780"/>
              <a:gd name="connsiteY70" fmla="*/ 1516380 h 2929890"/>
              <a:gd name="connsiteX71" fmla="*/ 1158240 w 1668780"/>
              <a:gd name="connsiteY71" fmla="*/ 1455420 h 2929890"/>
              <a:gd name="connsiteX72" fmla="*/ 1188720 w 1668780"/>
              <a:gd name="connsiteY72" fmla="*/ 1341120 h 2929890"/>
              <a:gd name="connsiteX73" fmla="*/ 1203960 w 1668780"/>
              <a:gd name="connsiteY73" fmla="*/ 1283970 h 2929890"/>
              <a:gd name="connsiteX74" fmla="*/ 1238250 w 1668780"/>
              <a:gd name="connsiteY74" fmla="*/ 1143000 h 2929890"/>
              <a:gd name="connsiteX75" fmla="*/ 1268730 w 1668780"/>
              <a:gd name="connsiteY75" fmla="*/ 784860 h 2929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668780" h="2929890">
                <a:moveTo>
                  <a:pt x="1268730" y="784860"/>
                </a:moveTo>
                <a:lnTo>
                  <a:pt x="1283970" y="624840"/>
                </a:lnTo>
                <a:lnTo>
                  <a:pt x="1299210" y="453390"/>
                </a:lnTo>
                <a:lnTo>
                  <a:pt x="1306830" y="297180"/>
                </a:lnTo>
                <a:lnTo>
                  <a:pt x="1306830" y="247650"/>
                </a:lnTo>
                <a:lnTo>
                  <a:pt x="1299210" y="213360"/>
                </a:lnTo>
                <a:lnTo>
                  <a:pt x="1272540" y="160020"/>
                </a:lnTo>
                <a:lnTo>
                  <a:pt x="1242060" y="110490"/>
                </a:lnTo>
                <a:lnTo>
                  <a:pt x="1211580" y="76200"/>
                </a:lnTo>
                <a:lnTo>
                  <a:pt x="1188720" y="60960"/>
                </a:lnTo>
                <a:lnTo>
                  <a:pt x="1154430" y="49530"/>
                </a:lnTo>
                <a:lnTo>
                  <a:pt x="1143000" y="30480"/>
                </a:lnTo>
                <a:lnTo>
                  <a:pt x="1143000" y="19050"/>
                </a:lnTo>
                <a:lnTo>
                  <a:pt x="1150620" y="7620"/>
                </a:lnTo>
                <a:lnTo>
                  <a:pt x="1162050" y="0"/>
                </a:lnTo>
                <a:lnTo>
                  <a:pt x="1181100" y="0"/>
                </a:lnTo>
                <a:lnTo>
                  <a:pt x="1242060" y="11430"/>
                </a:lnTo>
                <a:lnTo>
                  <a:pt x="1325880" y="34290"/>
                </a:lnTo>
                <a:lnTo>
                  <a:pt x="1417320" y="64770"/>
                </a:lnTo>
                <a:lnTo>
                  <a:pt x="1504950" y="102870"/>
                </a:lnTo>
                <a:lnTo>
                  <a:pt x="1562100" y="133350"/>
                </a:lnTo>
                <a:lnTo>
                  <a:pt x="1615440" y="171450"/>
                </a:lnTo>
                <a:lnTo>
                  <a:pt x="1638300" y="190500"/>
                </a:lnTo>
                <a:lnTo>
                  <a:pt x="1657350" y="201930"/>
                </a:lnTo>
                <a:lnTo>
                  <a:pt x="1664970" y="209550"/>
                </a:lnTo>
                <a:lnTo>
                  <a:pt x="1668780" y="224790"/>
                </a:lnTo>
                <a:lnTo>
                  <a:pt x="1661160" y="247650"/>
                </a:lnTo>
                <a:lnTo>
                  <a:pt x="1649730" y="270510"/>
                </a:lnTo>
                <a:lnTo>
                  <a:pt x="1623060" y="304800"/>
                </a:lnTo>
                <a:lnTo>
                  <a:pt x="1611630" y="323850"/>
                </a:lnTo>
                <a:lnTo>
                  <a:pt x="1596390" y="381000"/>
                </a:lnTo>
                <a:lnTo>
                  <a:pt x="1565910" y="537210"/>
                </a:lnTo>
                <a:lnTo>
                  <a:pt x="1546860" y="674370"/>
                </a:lnTo>
                <a:lnTo>
                  <a:pt x="1531620" y="796290"/>
                </a:lnTo>
                <a:lnTo>
                  <a:pt x="1516380" y="975360"/>
                </a:lnTo>
                <a:lnTo>
                  <a:pt x="1504950" y="1131570"/>
                </a:lnTo>
                <a:lnTo>
                  <a:pt x="1440180" y="1398270"/>
                </a:lnTo>
                <a:lnTo>
                  <a:pt x="1398270" y="1524000"/>
                </a:lnTo>
                <a:lnTo>
                  <a:pt x="1348740" y="1649730"/>
                </a:lnTo>
                <a:lnTo>
                  <a:pt x="1303020" y="1752600"/>
                </a:lnTo>
                <a:lnTo>
                  <a:pt x="1238250" y="1882140"/>
                </a:lnTo>
                <a:lnTo>
                  <a:pt x="1143000" y="2038350"/>
                </a:lnTo>
                <a:lnTo>
                  <a:pt x="1085850" y="2122170"/>
                </a:lnTo>
                <a:lnTo>
                  <a:pt x="963930" y="2274570"/>
                </a:lnTo>
                <a:lnTo>
                  <a:pt x="853440" y="2396490"/>
                </a:lnTo>
                <a:lnTo>
                  <a:pt x="746760" y="2499360"/>
                </a:lnTo>
                <a:lnTo>
                  <a:pt x="659130" y="2575560"/>
                </a:lnTo>
                <a:lnTo>
                  <a:pt x="525780" y="2670810"/>
                </a:lnTo>
                <a:lnTo>
                  <a:pt x="430530" y="2735580"/>
                </a:lnTo>
                <a:lnTo>
                  <a:pt x="300990" y="2811780"/>
                </a:lnTo>
                <a:lnTo>
                  <a:pt x="201930" y="2861310"/>
                </a:lnTo>
                <a:lnTo>
                  <a:pt x="80010" y="2914650"/>
                </a:lnTo>
                <a:lnTo>
                  <a:pt x="34290" y="2926080"/>
                </a:lnTo>
                <a:lnTo>
                  <a:pt x="19050" y="2929890"/>
                </a:lnTo>
                <a:lnTo>
                  <a:pt x="3810" y="2926080"/>
                </a:lnTo>
                <a:lnTo>
                  <a:pt x="0" y="2918460"/>
                </a:lnTo>
                <a:lnTo>
                  <a:pt x="0" y="2903220"/>
                </a:lnTo>
                <a:lnTo>
                  <a:pt x="7620" y="2880360"/>
                </a:lnTo>
                <a:lnTo>
                  <a:pt x="72390" y="2838450"/>
                </a:lnTo>
                <a:lnTo>
                  <a:pt x="186690" y="2766060"/>
                </a:lnTo>
                <a:lnTo>
                  <a:pt x="316230" y="2678430"/>
                </a:lnTo>
                <a:lnTo>
                  <a:pt x="434340" y="2586990"/>
                </a:lnTo>
                <a:lnTo>
                  <a:pt x="560070" y="2476500"/>
                </a:lnTo>
                <a:lnTo>
                  <a:pt x="681990" y="2346960"/>
                </a:lnTo>
                <a:lnTo>
                  <a:pt x="796290" y="2190750"/>
                </a:lnTo>
                <a:lnTo>
                  <a:pt x="899160" y="2045970"/>
                </a:lnTo>
                <a:lnTo>
                  <a:pt x="979170" y="1901190"/>
                </a:lnTo>
                <a:lnTo>
                  <a:pt x="1028700" y="1805940"/>
                </a:lnTo>
                <a:lnTo>
                  <a:pt x="1074420" y="1699260"/>
                </a:lnTo>
                <a:lnTo>
                  <a:pt x="1108710" y="1607820"/>
                </a:lnTo>
                <a:lnTo>
                  <a:pt x="1143000" y="1516380"/>
                </a:lnTo>
                <a:lnTo>
                  <a:pt x="1158240" y="1455420"/>
                </a:lnTo>
                <a:lnTo>
                  <a:pt x="1188720" y="1341120"/>
                </a:lnTo>
                <a:lnTo>
                  <a:pt x="1203960" y="1283970"/>
                </a:lnTo>
                <a:lnTo>
                  <a:pt x="1238250" y="1143000"/>
                </a:lnTo>
                <a:lnTo>
                  <a:pt x="1268730" y="7848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2F8802F-C5F7-F246-9A7F-6D20CD6894DF}"/>
              </a:ext>
            </a:extLst>
          </p:cNvPr>
          <p:cNvSpPr/>
          <p:nvPr/>
        </p:nvSpPr>
        <p:spPr>
          <a:xfrm>
            <a:off x="5541963" y="2789238"/>
            <a:ext cx="1835150" cy="1555750"/>
          </a:xfrm>
          <a:custGeom>
            <a:avLst/>
            <a:gdLst>
              <a:gd name="connsiteX0" fmla="*/ 342900 w 1835944"/>
              <a:gd name="connsiteY0" fmla="*/ 554831 h 1557337"/>
              <a:gd name="connsiteX1" fmla="*/ 204787 w 1835944"/>
              <a:gd name="connsiteY1" fmla="*/ 371475 h 1557337"/>
              <a:gd name="connsiteX2" fmla="*/ 90487 w 1835944"/>
              <a:gd name="connsiteY2" fmla="*/ 223837 h 1557337"/>
              <a:gd name="connsiteX3" fmla="*/ 0 w 1835944"/>
              <a:gd name="connsiteY3" fmla="*/ 107156 h 1557337"/>
              <a:gd name="connsiteX4" fmla="*/ 54769 w 1835944"/>
              <a:gd name="connsiteY4" fmla="*/ 0 h 1557337"/>
              <a:gd name="connsiteX5" fmla="*/ 111919 w 1835944"/>
              <a:gd name="connsiteY5" fmla="*/ 78581 h 1557337"/>
              <a:gd name="connsiteX6" fmla="*/ 211931 w 1835944"/>
              <a:gd name="connsiteY6" fmla="*/ 192881 h 1557337"/>
              <a:gd name="connsiteX7" fmla="*/ 309562 w 1835944"/>
              <a:gd name="connsiteY7" fmla="*/ 300037 h 1557337"/>
              <a:gd name="connsiteX8" fmla="*/ 433387 w 1835944"/>
              <a:gd name="connsiteY8" fmla="*/ 435769 h 1557337"/>
              <a:gd name="connsiteX9" fmla="*/ 581025 w 1835944"/>
              <a:gd name="connsiteY9" fmla="*/ 590550 h 1557337"/>
              <a:gd name="connsiteX10" fmla="*/ 723900 w 1835944"/>
              <a:gd name="connsiteY10" fmla="*/ 738187 h 1557337"/>
              <a:gd name="connsiteX11" fmla="*/ 864394 w 1835944"/>
              <a:gd name="connsiteY11" fmla="*/ 876300 h 1557337"/>
              <a:gd name="connsiteX12" fmla="*/ 995362 w 1835944"/>
              <a:gd name="connsiteY12" fmla="*/ 995362 h 1557337"/>
              <a:gd name="connsiteX13" fmla="*/ 1128712 w 1835944"/>
              <a:gd name="connsiteY13" fmla="*/ 1097756 h 1557337"/>
              <a:gd name="connsiteX14" fmla="*/ 1288256 w 1835944"/>
              <a:gd name="connsiteY14" fmla="*/ 1207294 h 1557337"/>
              <a:gd name="connsiteX15" fmla="*/ 1459706 w 1835944"/>
              <a:gd name="connsiteY15" fmla="*/ 1309687 h 1557337"/>
              <a:gd name="connsiteX16" fmla="*/ 1602581 w 1835944"/>
              <a:gd name="connsiteY16" fmla="*/ 1385887 h 1557337"/>
              <a:gd name="connsiteX17" fmla="*/ 1788319 w 1835944"/>
              <a:gd name="connsiteY17" fmla="*/ 1473994 h 1557337"/>
              <a:gd name="connsiteX18" fmla="*/ 1828800 w 1835944"/>
              <a:gd name="connsiteY18" fmla="*/ 1495425 h 1557337"/>
              <a:gd name="connsiteX19" fmla="*/ 1833562 w 1835944"/>
              <a:gd name="connsiteY19" fmla="*/ 1500187 h 1557337"/>
              <a:gd name="connsiteX20" fmla="*/ 1835944 w 1835944"/>
              <a:gd name="connsiteY20" fmla="*/ 1507331 h 1557337"/>
              <a:gd name="connsiteX21" fmla="*/ 1833562 w 1835944"/>
              <a:gd name="connsiteY21" fmla="*/ 1516856 h 1557337"/>
              <a:gd name="connsiteX22" fmla="*/ 1821656 w 1835944"/>
              <a:gd name="connsiteY22" fmla="*/ 1528762 h 1557337"/>
              <a:gd name="connsiteX23" fmla="*/ 1778794 w 1835944"/>
              <a:gd name="connsiteY23" fmla="*/ 1535906 h 1557337"/>
              <a:gd name="connsiteX24" fmla="*/ 1669256 w 1835944"/>
              <a:gd name="connsiteY24" fmla="*/ 1538287 h 1557337"/>
              <a:gd name="connsiteX25" fmla="*/ 1490662 w 1835944"/>
              <a:gd name="connsiteY25" fmla="*/ 1545431 h 1557337"/>
              <a:gd name="connsiteX26" fmla="*/ 1257300 w 1835944"/>
              <a:gd name="connsiteY26" fmla="*/ 1552575 h 1557337"/>
              <a:gd name="connsiteX27" fmla="*/ 1128712 w 1835944"/>
              <a:gd name="connsiteY27" fmla="*/ 1557337 h 1557337"/>
              <a:gd name="connsiteX28" fmla="*/ 1092994 w 1835944"/>
              <a:gd name="connsiteY28" fmla="*/ 1545431 h 1557337"/>
              <a:gd name="connsiteX29" fmla="*/ 1047750 w 1835944"/>
              <a:gd name="connsiteY29" fmla="*/ 1524000 h 1557337"/>
              <a:gd name="connsiteX30" fmla="*/ 1014412 w 1835944"/>
              <a:gd name="connsiteY30" fmla="*/ 1497806 h 1557337"/>
              <a:gd name="connsiteX31" fmla="*/ 983456 w 1835944"/>
              <a:gd name="connsiteY31" fmla="*/ 1469231 h 1557337"/>
              <a:gd name="connsiteX32" fmla="*/ 931069 w 1835944"/>
              <a:gd name="connsiteY32" fmla="*/ 1397794 h 1557337"/>
              <a:gd name="connsiteX33" fmla="*/ 821531 w 1835944"/>
              <a:gd name="connsiteY33" fmla="*/ 1243012 h 1557337"/>
              <a:gd name="connsiteX34" fmla="*/ 669131 w 1835944"/>
              <a:gd name="connsiteY34" fmla="*/ 1012031 h 1557337"/>
              <a:gd name="connsiteX35" fmla="*/ 569119 w 1835944"/>
              <a:gd name="connsiteY35" fmla="*/ 869156 h 1557337"/>
              <a:gd name="connsiteX36" fmla="*/ 421481 w 1835944"/>
              <a:gd name="connsiteY36" fmla="*/ 661987 h 1557337"/>
              <a:gd name="connsiteX37" fmla="*/ 342900 w 1835944"/>
              <a:gd name="connsiteY37" fmla="*/ 554831 h 1557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35944" h="1557337">
                <a:moveTo>
                  <a:pt x="342900" y="554831"/>
                </a:moveTo>
                <a:lnTo>
                  <a:pt x="204787" y="371475"/>
                </a:lnTo>
                <a:lnTo>
                  <a:pt x="90487" y="223837"/>
                </a:lnTo>
                <a:lnTo>
                  <a:pt x="0" y="107156"/>
                </a:lnTo>
                <a:lnTo>
                  <a:pt x="54769" y="0"/>
                </a:lnTo>
                <a:lnTo>
                  <a:pt x="111919" y="78581"/>
                </a:lnTo>
                <a:lnTo>
                  <a:pt x="211931" y="192881"/>
                </a:lnTo>
                <a:lnTo>
                  <a:pt x="309562" y="300037"/>
                </a:lnTo>
                <a:lnTo>
                  <a:pt x="433387" y="435769"/>
                </a:lnTo>
                <a:lnTo>
                  <a:pt x="581025" y="590550"/>
                </a:lnTo>
                <a:lnTo>
                  <a:pt x="723900" y="738187"/>
                </a:lnTo>
                <a:lnTo>
                  <a:pt x="864394" y="876300"/>
                </a:lnTo>
                <a:lnTo>
                  <a:pt x="995362" y="995362"/>
                </a:lnTo>
                <a:lnTo>
                  <a:pt x="1128712" y="1097756"/>
                </a:lnTo>
                <a:lnTo>
                  <a:pt x="1288256" y="1207294"/>
                </a:lnTo>
                <a:lnTo>
                  <a:pt x="1459706" y="1309687"/>
                </a:lnTo>
                <a:lnTo>
                  <a:pt x="1602581" y="1385887"/>
                </a:lnTo>
                <a:lnTo>
                  <a:pt x="1788319" y="1473994"/>
                </a:lnTo>
                <a:lnTo>
                  <a:pt x="1828800" y="1495425"/>
                </a:lnTo>
                <a:lnTo>
                  <a:pt x="1833562" y="1500187"/>
                </a:lnTo>
                <a:lnTo>
                  <a:pt x="1835944" y="1507331"/>
                </a:lnTo>
                <a:lnTo>
                  <a:pt x="1833562" y="1516856"/>
                </a:lnTo>
                <a:lnTo>
                  <a:pt x="1821656" y="1528762"/>
                </a:lnTo>
                <a:lnTo>
                  <a:pt x="1778794" y="1535906"/>
                </a:lnTo>
                <a:lnTo>
                  <a:pt x="1669256" y="1538287"/>
                </a:lnTo>
                <a:lnTo>
                  <a:pt x="1490662" y="1545431"/>
                </a:lnTo>
                <a:lnTo>
                  <a:pt x="1257300" y="1552575"/>
                </a:lnTo>
                <a:lnTo>
                  <a:pt x="1128712" y="1557337"/>
                </a:lnTo>
                <a:lnTo>
                  <a:pt x="1092994" y="1545431"/>
                </a:lnTo>
                <a:lnTo>
                  <a:pt x="1047750" y="1524000"/>
                </a:lnTo>
                <a:lnTo>
                  <a:pt x="1014412" y="1497806"/>
                </a:lnTo>
                <a:lnTo>
                  <a:pt x="983456" y="1469231"/>
                </a:lnTo>
                <a:lnTo>
                  <a:pt x="931069" y="1397794"/>
                </a:lnTo>
                <a:lnTo>
                  <a:pt x="821531" y="1243012"/>
                </a:lnTo>
                <a:lnTo>
                  <a:pt x="669131" y="1012031"/>
                </a:lnTo>
                <a:lnTo>
                  <a:pt x="569119" y="869156"/>
                </a:lnTo>
                <a:lnTo>
                  <a:pt x="421481" y="661987"/>
                </a:lnTo>
                <a:lnTo>
                  <a:pt x="342900" y="554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269B41-D1A6-4C48-B381-7ACA8B461BD3}"/>
              </a:ext>
            </a:extLst>
          </p:cNvPr>
          <p:cNvGrpSpPr/>
          <p:nvPr/>
        </p:nvGrpSpPr>
        <p:grpSpPr>
          <a:xfrm>
            <a:off x="2611438" y="1558925"/>
            <a:ext cx="4765675" cy="4298950"/>
            <a:chOff x="2763838" y="1711325"/>
            <a:chExt cx="4765675" cy="4298950"/>
          </a:xfrm>
        </p:grpSpPr>
        <p:sp>
          <p:nvSpPr>
            <p:cNvPr id="15" name="フリーフォーム 17">
              <a:extLst>
                <a:ext uri="{FF2B5EF4-FFF2-40B4-BE49-F238E27FC236}">
                  <a16:creationId xmlns:a16="http://schemas.microsoft.com/office/drawing/2014/main" id="{60B6944F-42DF-4427-8924-64D32E5E739D}"/>
                </a:ext>
              </a:extLst>
            </p:cNvPr>
            <p:cNvSpPr/>
            <p:nvPr/>
          </p:nvSpPr>
          <p:spPr>
            <a:xfrm>
              <a:off x="2765425" y="2200275"/>
              <a:ext cx="2244725" cy="2378075"/>
            </a:xfrm>
            <a:custGeom>
              <a:avLst/>
              <a:gdLst>
                <a:gd name="connsiteX0" fmla="*/ 1800225 w 2244725"/>
                <a:gd name="connsiteY0" fmla="*/ 768350 h 2378075"/>
                <a:gd name="connsiteX1" fmla="*/ 1873250 w 2244725"/>
                <a:gd name="connsiteY1" fmla="*/ 654050 h 2378075"/>
                <a:gd name="connsiteX2" fmla="*/ 1943100 w 2244725"/>
                <a:gd name="connsiteY2" fmla="*/ 536575 h 2378075"/>
                <a:gd name="connsiteX3" fmla="*/ 2035175 w 2244725"/>
                <a:gd name="connsiteY3" fmla="*/ 374650 h 2378075"/>
                <a:gd name="connsiteX4" fmla="*/ 2111375 w 2244725"/>
                <a:gd name="connsiteY4" fmla="*/ 250825 h 2378075"/>
                <a:gd name="connsiteX5" fmla="*/ 2162175 w 2244725"/>
                <a:gd name="connsiteY5" fmla="*/ 177800 h 2378075"/>
                <a:gd name="connsiteX6" fmla="*/ 2200275 w 2244725"/>
                <a:gd name="connsiteY6" fmla="*/ 123825 h 2378075"/>
                <a:gd name="connsiteX7" fmla="*/ 2216150 w 2244725"/>
                <a:gd name="connsiteY7" fmla="*/ 107950 h 2378075"/>
                <a:gd name="connsiteX8" fmla="*/ 2244725 w 2244725"/>
                <a:gd name="connsiteY8" fmla="*/ 79375 h 2378075"/>
                <a:gd name="connsiteX9" fmla="*/ 1876425 w 2244725"/>
                <a:gd name="connsiteY9" fmla="*/ 0 h 2378075"/>
                <a:gd name="connsiteX10" fmla="*/ 1898650 w 2244725"/>
                <a:gd name="connsiteY10" fmla="*/ 15875 h 2378075"/>
                <a:gd name="connsiteX11" fmla="*/ 1905000 w 2244725"/>
                <a:gd name="connsiteY11" fmla="*/ 25400 h 2378075"/>
                <a:gd name="connsiteX12" fmla="*/ 1908175 w 2244725"/>
                <a:gd name="connsiteY12" fmla="*/ 44450 h 2378075"/>
                <a:gd name="connsiteX13" fmla="*/ 1901825 w 2244725"/>
                <a:gd name="connsiteY13" fmla="*/ 73025 h 2378075"/>
                <a:gd name="connsiteX14" fmla="*/ 1873250 w 2244725"/>
                <a:gd name="connsiteY14" fmla="*/ 136525 h 2378075"/>
                <a:gd name="connsiteX15" fmla="*/ 1803400 w 2244725"/>
                <a:gd name="connsiteY15" fmla="*/ 276225 h 2378075"/>
                <a:gd name="connsiteX16" fmla="*/ 1689100 w 2244725"/>
                <a:gd name="connsiteY16" fmla="*/ 488950 h 2378075"/>
                <a:gd name="connsiteX17" fmla="*/ 1546225 w 2244725"/>
                <a:gd name="connsiteY17" fmla="*/ 717550 h 2378075"/>
                <a:gd name="connsiteX18" fmla="*/ 1444625 w 2244725"/>
                <a:gd name="connsiteY18" fmla="*/ 857250 h 2378075"/>
                <a:gd name="connsiteX19" fmla="*/ 1374775 w 2244725"/>
                <a:gd name="connsiteY19" fmla="*/ 965200 h 2378075"/>
                <a:gd name="connsiteX20" fmla="*/ 1292225 w 2244725"/>
                <a:gd name="connsiteY20" fmla="*/ 1085850 h 2378075"/>
                <a:gd name="connsiteX21" fmla="*/ 1209675 w 2244725"/>
                <a:gd name="connsiteY21" fmla="*/ 1203325 h 2378075"/>
                <a:gd name="connsiteX22" fmla="*/ 1127125 w 2244725"/>
                <a:gd name="connsiteY22" fmla="*/ 1311275 h 2378075"/>
                <a:gd name="connsiteX23" fmla="*/ 996950 w 2244725"/>
                <a:gd name="connsiteY23" fmla="*/ 1470025 h 2378075"/>
                <a:gd name="connsiteX24" fmla="*/ 892175 w 2244725"/>
                <a:gd name="connsiteY24" fmla="*/ 1590675 h 2378075"/>
                <a:gd name="connsiteX25" fmla="*/ 793750 w 2244725"/>
                <a:gd name="connsiteY25" fmla="*/ 1695450 h 2378075"/>
                <a:gd name="connsiteX26" fmla="*/ 708025 w 2244725"/>
                <a:gd name="connsiteY26" fmla="*/ 1781175 h 2378075"/>
                <a:gd name="connsiteX27" fmla="*/ 593725 w 2244725"/>
                <a:gd name="connsiteY27" fmla="*/ 1882775 h 2378075"/>
                <a:gd name="connsiteX28" fmla="*/ 482600 w 2244725"/>
                <a:gd name="connsiteY28" fmla="*/ 1978025 h 2378075"/>
                <a:gd name="connsiteX29" fmla="*/ 346075 w 2244725"/>
                <a:gd name="connsiteY29" fmla="*/ 2085975 h 2378075"/>
                <a:gd name="connsiteX30" fmla="*/ 215900 w 2244725"/>
                <a:gd name="connsiteY30" fmla="*/ 2181225 h 2378075"/>
                <a:gd name="connsiteX31" fmla="*/ 107950 w 2244725"/>
                <a:gd name="connsiteY31" fmla="*/ 2254250 h 2378075"/>
                <a:gd name="connsiteX32" fmla="*/ 44450 w 2244725"/>
                <a:gd name="connsiteY32" fmla="*/ 2295525 h 2378075"/>
                <a:gd name="connsiteX33" fmla="*/ 19050 w 2244725"/>
                <a:gd name="connsiteY33" fmla="*/ 2311400 h 2378075"/>
                <a:gd name="connsiteX34" fmla="*/ 9525 w 2244725"/>
                <a:gd name="connsiteY34" fmla="*/ 2320925 h 2378075"/>
                <a:gd name="connsiteX35" fmla="*/ 0 w 2244725"/>
                <a:gd name="connsiteY35" fmla="*/ 2343150 h 2378075"/>
                <a:gd name="connsiteX36" fmla="*/ 0 w 2244725"/>
                <a:gd name="connsiteY36" fmla="*/ 2352675 h 2378075"/>
                <a:gd name="connsiteX37" fmla="*/ 0 w 2244725"/>
                <a:gd name="connsiteY37" fmla="*/ 2365375 h 2378075"/>
                <a:gd name="connsiteX38" fmla="*/ 3175 w 2244725"/>
                <a:gd name="connsiteY38" fmla="*/ 2371725 h 2378075"/>
                <a:gd name="connsiteX39" fmla="*/ 19050 w 2244725"/>
                <a:gd name="connsiteY39" fmla="*/ 2378075 h 2378075"/>
                <a:gd name="connsiteX40" fmla="*/ 66675 w 2244725"/>
                <a:gd name="connsiteY40" fmla="*/ 2362200 h 2378075"/>
                <a:gd name="connsiteX41" fmla="*/ 127000 w 2244725"/>
                <a:gd name="connsiteY41" fmla="*/ 2327275 h 2378075"/>
                <a:gd name="connsiteX42" fmla="*/ 269875 w 2244725"/>
                <a:gd name="connsiteY42" fmla="*/ 2254250 h 2378075"/>
                <a:gd name="connsiteX43" fmla="*/ 444500 w 2244725"/>
                <a:gd name="connsiteY43" fmla="*/ 2152650 h 2378075"/>
                <a:gd name="connsiteX44" fmla="*/ 584200 w 2244725"/>
                <a:gd name="connsiteY44" fmla="*/ 2063750 h 2378075"/>
                <a:gd name="connsiteX45" fmla="*/ 742950 w 2244725"/>
                <a:gd name="connsiteY45" fmla="*/ 1949450 h 2378075"/>
                <a:gd name="connsiteX46" fmla="*/ 917575 w 2244725"/>
                <a:gd name="connsiteY46" fmla="*/ 1819275 h 2378075"/>
                <a:gd name="connsiteX47" fmla="*/ 1050925 w 2244725"/>
                <a:gd name="connsiteY47" fmla="*/ 1704975 h 2378075"/>
                <a:gd name="connsiteX48" fmla="*/ 1177925 w 2244725"/>
                <a:gd name="connsiteY48" fmla="*/ 1577975 h 2378075"/>
                <a:gd name="connsiteX49" fmla="*/ 1295400 w 2244725"/>
                <a:gd name="connsiteY49" fmla="*/ 1444625 h 2378075"/>
                <a:gd name="connsiteX50" fmla="*/ 1457325 w 2244725"/>
                <a:gd name="connsiteY50" fmla="*/ 1250950 h 2378075"/>
                <a:gd name="connsiteX51" fmla="*/ 1647825 w 2244725"/>
                <a:gd name="connsiteY51" fmla="*/ 990600 h 2378075"/>
                <a:gd name="connsiteX52" fmla="*/ 1800225 w 2244725"/>
                <a:gd name="connsiteY52" fmla="*/ 76835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44725" h="2378075">
                  <a:moveTo>
                    <a:pt x="1800225" y="768350"/>
                  </a:moveTo>
                  <a:lnTo>
                    <a:pt x="1873250" y="654050"/>
                  </a:lnTo>
                  <a:lnTo>
                    <a:pt x="1943100" y="536575"/>
                  </a:lnTo>
                  <a:lnTo>
                    <a:pt x="2035175" y="374650"/>
                  </a:lnTo>
                  <a:lnTo>
                    <a:pt x="2111375" y="250825"/>
                  </a:lnTo>
                  <a:lnTo>
                    <a:pt x="2162175" y="177800"/>
                  </a:lnTo>
                  <a:lnTo>
                    <a:pt x="2200275" y="123825"/>
                  </a:lnTo>
                  <a:lnTo>
                    <a:pt x="2216150" y="107950"/>
                  </a:lnTo>
                  <a:lnTo>
                    <a:pt x="2244725" y="79375"/>
                  </a:lnTo>
                  <a:lnTo>
                    <a:pt x="1876425" y="0"/>
                  </a:lnTo>
                  <a:lnTo>
                    <a:pt x="1898650" y="15875"/>
                  </a:lnTo>
                  <a:lnTo>
                    <a:pt x="1905000" y="25400"/>
                  </a:lnTo>
                  <a:lnTo>
                    <a:pt x="1908175" y="44450"/>
                  </a:lnTo>
                  <a:lnTo>
                    <a:pt x="1901825" y="73025"/>
                  </a:lnTo>
                  <a:lnTo>
                    <a:pt x="1873250" y="136525"/>
                  </a:lnTo>
                  <a:lnTo>
                    <a:pt x="1803400" y="276225"/>
                  </a:lnTo>
                  <a:lnTo>
                    <a:pt x="1689100" y="488950"/>
                  </a:lnTo>
                  <a:lnTo>
                    <a:pt x="1546225" y="717550"/>
                  </a:lnTo>
                  <a:lnTo>
                    <a:pt x="1444625" y="857250"/>
                  </a:lnTo>
                  <a:lnTo>
                    <a:pt x="1374775" y="965200"/>
                  </a:lnTo>
                  <a:lnTo>
                    <a:pt x="1292225" y="1085850"/>
                  </a:lnTo>
                  <a:lnTo>
                    <a:pt x="1209675" y="1203325"/>
                  </a:lnTo>
                  <a:lnTo>
                    <a:pt x="1127125" y="1311275"/>
                  </a:lnTo>
                  <a:lnTo>
                    <a:pt x="996950" y="1470025"/>
                  </a:lnTo>
                  <a:lnTo>
                    <a:pt x="892175" y="1590675"/>
                  </a:lnTo>
                  <a:lnTo>
                    <a:pt x="793750" y="1695450"/>
                  </a:lnTo>
                  <a:lnTo>
                    <a:pt x="708025" y="1781175"/>
                  </a:lnTo>
                  <a:lnTo>
                    <a:pt x="593725" y="1882775"/>
                  </a:lnTo>
                  <a:lnTo>
                    <a:pt x="482600" y="1978025"/>
                  </a:lnTo>
                  <a:lnTo>
                    <a:pt x="346075" y="2085975"/>
                  </a:lnTo>
                  <a:lnTo>
                    <a:pt x="215900" y="2181225"/>
                  </a:lnTo>
                  <a:lnTo>
                    <a:pt x="107950" y="2254250"/>
                  </a:lnTo>
                  <a:lnTo>
                    <a:pt x="44450" y="2295525"/>
                  </a:lnTo>
                  <a:lnTo>
                    <a:pt x="19050" y="2311400"/>
                  </a:lnTo>
                  <a:lnTo>
                    <a:pt x="9525" y="2320925"/>
                  </a:lnTo>
                  <a:lnTo>
                    <a:pt x="0" y="2343150"/>
                  </a:lnTo>
                  <a:lnTo>
                    <a:pt x="0" y="2352675"/>
                  </a:lnTo>
                  <a:lnTo>
                    <a:pt x="0" y="2365375"/>
                  </a:lnTo>
                  <a:lnTo>
                    <a:pt x="3175" y="2371725"/>
                  </a:lnTo>
                  <a:lnTo>
                    <a:pt x="19050" y="2378075"/>
                  </a:lnTo>
                  <a:lnTo>
                    <a:pt x="66675" y="2362200"/>
                  </a:lnTo>
                  <a:lnTo>
                    <a:pt x="127000" y="2327275"/>
                  </a:lnTo>
                  <a:lnTo>
                    <a:pt x="269875" y="2254250"/>
                  </a:lnTo>
                  <a:lnTo>
                    <a:pt x="444500" y="2152650"/>
                  </a:lnTo>
                  <a:lnTo>
                    <a:pt x="584200" y="2063750"/>
                  </a:lnTo>
                  <a:lnTo>
                    <a:pt x="742950" y="1949450"/>
                  </a:lnTo>
                  <a:lnTo>
                    <a:pt x="917575" y="1819275"/>
                  </a:lnTo>
                  <a:lnTo>
                    <a:pt x="1050925" y="1704975"/>
                  </a:lnTo>
                  <a:lnTo>
                    <a:pt x="1177925" y="1577975"/>
                  </a:lnTo>
                  <a:lnTo>
                    <a:pt x="1295400" y="1444625"/>
                  </a:lnTo>
                  <a:lnTo>
                    <a:pt x="1457325" y="1250950"/>
                  </a:lnTo>
                  <a:lnTo>
                    <a:pt x="1647825" y="990600"/>
                  </a:lnTo>
                  <a:lnTo>
                    <a:pt x="1800225" y="7683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5">
              <a:extLst>
                <a:ext uri="{FF2B5EF4-FFF2-40B4-BE49-F238E27FC236}">
                  <a16:creationId xmlns:a16="http://schemas.microsoft.com/office/drawing/2014/main" id="{9942C2D1-7CAA-492E-BF73-D5250D23E827}"/>
                </a:ext>
              </a:extLst>
            </p:cNvPr>
            <p:cNvSpPr/>
            <p:nvPr/>
          </p:nvSpPr>
          <p:spPr>
            <a:xfrm>
              <a:off x="2763838" y="1766888"/>
              <a:ext cx="1350962" cy="1738312"/>
            </a:xfrm>
            <a:custGeom>
              <a:avLst/>
              <a:gdLst>
                <a:gd name="connsiteX0" fmla="*/ 826294 w 1350169"/>
                <a:gd name="connsiteY0" fmla="*/ 647700 h 1738312"/>
                <a:gd name="connsiteX1" fmla="*/ 869157 w 1350169"/>
                <a:gd name="connsiteY1" fmla="*/ 564356 h 1738312"/>
                <a:gd name="connsiteX2" fmla="*/ 907257 w 1350169"/>
                <a:gd name="connsiteY2" fmla="*/ 485775 h 1738312"/>
                <a:gd name="connsiteX3" fmla="*/ 938213 w 1350169"/>
                <a:gd name="connsiteY3" fmla="*/ 419100 h 1738312"/>
                <a:gd name="connsiteX4" fmla="*/ 966788 w 1350169"/>
                <a:gd name="connsiteY4" fmla="*/ 350043 h 1738312"/>
                <a:gd name="connsiteX5" fmla="*/ 981075 w 1350169"/>
                <a:gd name="connsiteY5" fmla="*/ 302418 h 1738312"/>
                <a:gd name="connsiteX6" fmla="*/ 988219 w 1350169"/>
                <a:gd name="connsiteY6" fmla="*/ 269081 h 1738312"/>
                <a:gd name="connsiteX7" fmla="*/ 990600 w 1350169"/>
                <a:gd name="connsiteY7" fmla="*/ 238125 h 1738312"/>
                <a:gd name="connsiteX8" fmla="*/ 990600 w 1350169"/>
                <a:gd name="connsiteY8" fmla="*/ 214312 h 1738312"/>
                <a:gd name="connsiteX9" fmla="*/ 985838 w 1350169"/>
                <a:gd name="connsiteY9" fmla="*/ 188118 h 1738312"/>
                <a:gd name="connsiteX10" fmla="*/ 976313 w 1350169"/>
                <a:gd name="connsiteY10" fmla="*/ 161925 h 1738312"/>
                <a:gd name="connsiteX11" fmla="*/ 962025 w 1350169"/>
                <a:gd name="connsiteY11" fmla="*/ 138112 h 1738312"/>
                <a:gd name="connsiteX12" fmla="*/ 938213 w 1350169"/>
                <a:gd name="connsiteY12" fmla="*/ 114300 h 1738312"/>
                <a:gd name="connsiteX13" fmla="*/ 907257 w 1350169"/>
                <a:gd name="connsiteY13" fmla="*/ 92868 h 1738312"/>
                <a:gd name="connsiteX14" fmla="*/ 890588 w 1350169"/>
                <a:gd name="connsiteY14" fmla="*/ 80962 h 1738312"/>
                <a:gd name="connsiteX15" fmla="*/ 881063 w 1350169"/>
                <a:gd name="connsiteY15" fmla="*/ 69056 h 1738312"/>
                <a:gd name="connsiteX16" fmla="*/ 871538 w 1350169"/>
                <a:gd name="connsiteY16" fmla="*/ 47625 h 1738312"/>
                <a:gd name="connsiteX17" fmla="*/ 866775 w 1350169"/>
                <a:gd name="connsiteY17" fmla="*/ 21431 h 1738312"/>
                <a:gd name="connsiteX18" fmla="*/ 873919 w 1350169"/>
                <a:gd name="connsiteY18" fmla="*/ 4762 h 1738312"/>
                <a:gd name="connsiteX19" fmla="*/ 890588 w 1350169"/>
                <a:gd name="connsiteY19" fmla="*/ 0 h 1738312"/>
                <a:gd name="connsiteX20" fmla="*/ 928688 w 1350169"/>
                <a:gd name="connsiteY20" fmla="*/ 4762 h 1738312"/>
                <a:gd name="connsiteX21" fmla="*/ 992982 w 1350169"/>
                <a:gd name="connsiteY21" fmla="*/ 21431 h 1738312"/>
                <a:gd name="connsiteX22" fmla="*/ 1064419 w 1350169"/>
                <a:gd name="connsiteY22" fmla="*/ 45243 h 1738312"/>
                <a:gd name="connsiteX23" fmla="*/ 1135857 w 1350169"/>
                <a:gd name="connsiteY23" fmla="*/ 78581 h 1738312"/>
                <a:gd name="connsiteX24" fmla="*/ 1178719 w 1350169"/>
                <a:gd name="connsiteY24" fmla="*/ 102393 h 1738312"/>
                <a:gd name="connsiteX25" fmla="*/ 1219200 w 1350169"/>
                <a:gd name="connsiteY25" fmla="*/ 128587 h 1738312"/>
                <a:gd name="connsiteX26" fmla="*/ 1254919 w 1350169"/>
                <a:gd name="connsiteY26" fmla="*/ 157162 h 1738312"/>
                <a:gd name="connsiteX27" fmla="*/ 1285875 w 1350169"/>
                <a:gd name="connsiteY27" fmla="*/ 183356 h 1738312"/>
                <a:gd name="connsiteX28" fmla="*/ 1312069 w 1350169"/>
                <a:gd name="connsiteY28" fmla="*/ 211931 h 1738312"/>
                <a:gd name="connsiteX29" fmla="*/ 1331119 w 1350169"/>
                <a:gd name="connsiteY29" fmla="*/ 238125 h 1738312"/>
                <a:gd name="connsiteX30" fmla="*/ 1340644 w 1350169"/>
                <a:gd name="connsiteY30" fmla="*/ 261937 h 1738312"/>
                <a:gd name="connsiteX31" fmla="*/ 1347788 w 1350169"/>
                <a:gd name="connsiteY31" fmla="*/ 290512 h 1738312"/>
                <a:gd name="connsiteX32" fmla="*/ 1350169 w 1350169"/>
                <a:gd name="connsiteY32" fmla="*/ 316706 h 1738312"/>
                <a:gd name="connsiteX33" fmla="*/ 1345407 w 1350169"/>
                <a:gd name="connsiteY33" fmla="*/ 340518 h 1738312"/>
                <a:gd name="connsiteX34" fmla="*/ 1231107 w 1350169"/>
                <a:gd name="connsiteY34" fmla="*/ 431006 h 1738312"/>
                <a:gd name="connsiteX35" fmla="*/ 1128713 w 1350169"/>
                <a:gd name="connsiteY35" fmla="*/ 595312 h 1738312"/>
                <a:gd name="connsiteX36" fmla="*/ 1014413 w 1350169"/>
                <a:gd name="connsiteY36" fmla="*/ 769143 h 1738312"/>
                <a:gd name="connsiteX37" fmla="*/ 959644 w 1350169"/>
                <a:gd name="connsiteY37" fmla="*/ 854868 h 1738312"/>
                <a:gd name="connsiteX38" fmla="*/ 909638 w 1350169"/>
                <a:gd name="connsiteY38" fmla="*/ 919162 h 1738312"/>
                <a:gd name="connsiteX39" fmla="*/ 788194 w 1350169"/>
                <a:gd name="connsiteY39" fmla="*/ 1069181 h 1738312"/>
                <a:gd name="connsiteX40" fmla="*/ 642938 w 1350169"/>
                <a:gd name="connsiteY40" fmla="*/ 1226343 h 1738312"/>
                <a:gd name="connsiteX41" fmla="*/ 569119 w 1350169"/>
                <a:gd name="connsiteY41" fmla="*/ 1307306 h 1738312"/>
                <a:gd name="connsiteX42" fmla="*/ 535782 w 1350169"/>
                <a:gd name="connsiteY42" fmla="*/ 1350168 h 1738312"/>
                <a:gd name="connsiteX43" fmla="*/ 509588 w 1350169"/>
                <a:gd name="connsiteY43" fmla="*/ 1378743 h 1738312"/>
                <a:gd name="connsiteX44" fmla="*/ 371475 w 1350169"/>
                <a:gd name="connsiteY44" fmla="*/ 1483518 h 1738312"/>
                <a:gd name="connsiteX45" fmla="*/ 247650 w 1350169"/>
                <a:gd name="connsiteY45" fmla="*/ 1578768 h 1738312"/>
                <a:gd name="connsiteX46" fmla="*/ 154782 w 1350169"/>
                <a:gd name="connsiteY46" fmla="*/ 1650206 h 1738312"/>
                <a:gd name="connsiteX47" fmla="*/ 90488 w 1350169"/>
                <a:gd name="connsiteY47" fmla="*/ 1697831 h 1738312"/>
                <a:gd name="connsiteX48" fmla="*/ 59532 w 1350169"/>
                <a:gd name="connsiteY48" fmla="*/ 1724025 h 1738312"/>
                <a:gd name="connsiteX49" fmla="*/ 38100 w 1350169"/>
                <a:gd name="connsiteY49" fmla="*/ 1733550 h 1738312"/>
                <a:gd name="connsiteX50" fmla="*/ 14288 w 1350169"/>
                <a:gd name="connsiteY50" fmla="*/ 1738312 h 1738312"/>
                <a:gd name="connsiteX51" fmla="*/ 7144 w 1350169"/>
                <a:gd name="connsiteY51" fmla="*/ 1733550 h 1738312"/>
                <a:gd name="connsiteX52" fmla="*/ 0 w 1350169"/>
                <a:gd name="connsiteY52" fmla="*/ 1724025 h 1738312"/>
                <a:gd name="connsiteX53" fmla="*/ 0 w 1350169"/>
                <a:gd name="connsiteY53" fmla="*/ 1707356 h 1738312"/>
                <a:gd name="connsiteX54" fmla="*/ 11907 w 1350169"/>
                <a:gd name="connsiteY54" fmla="*/ 1678781 h 1738312"/>
                <a:gd name="connsiteX55" fmla="*/ 59532 w 1350169"/>
                <a:gd name="connsiteY55" fmla="*/ 1631156 h 1738312"/>
                <a:gd name="connsiteX56" fmla="*/ 152400 w 1350169"/>
                <a:gd name="connsiteY56" fmla="*/ 1535906 h 1738312"/>
                <a:gd name="connsiteX57" fmla="*/ 266700 w 1350169"/>
                <a:gd name="connsiteY57" fmla="*/ 1412081 h 1738312"/>
                <a:gd name="connsiteX58" fmla="*/ 390525 w 1350169"/>
                <a:gd name="connsiteY58" fmla="*/ 1271587 h 1738312"/>
                <a:gd name="connsiteX59" fmla="*/ 511969 w 1350169"/>
                <a:gd name="connsiteY59" fmla="*/ 1121568 h 1738312"/>
                <a:gd name="connsiteX60" fmla="*/ 600075 w 1350169"/>
                <a:gd name="connsiteY60" fmla="*/ 1004887 h 1738312"/>
                <a:gd name="connsiteX61" fmla="*/ 723900 w 1350169"/>
                <a:gd name="connsiteY61" fmla="*/ 828675 h 1738312"/>
                <a:gd name="connsiteX62" fmla="*/ 826294 w 1350169"/>
                <a:gd name="connsiteY62" fmla="*/ 647700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50169" h="1738312">
                  <a:moveTo>
                    <a:pt x="826294" y="647700"/>
                  </a:moveTo>
                  <a:lnTo>
                    <a:pt x="869157" y="564356"/>
                  </a:lnTo>
                  <a:lnTo>
                    <a:pt x="907257" y="485775"/>
                  </a:lnTo>
                  <a:lnTo>
                    <a:pt x="938213" y="419100"/>
                  </a:lnTo>
                  <a:lnTo>
                    <a:pt x="966788" y="350043"/>
                  </a:lnTo>
                  <a:lnTo>
                    <a:pt x="981075" y="302418"/>
                  </a:lnTo>
                  <a:lnTo>
                    <a:pt x="988219" y="269081"/>
                  </a:lnTo>
                  <a:lnTo>
                    <a:pt x="990600" y="238125"/>
                  </a:lnTo>
                  <a:lnTo>
                    <a:pt x="990600" y="214312"/>
                  </a:lnTo>
                  <a:lnTo>
                    <a:pt x="985838" y="188118"/>
                  </a:lnTo>
                  <a:lnTo>
                    <a:pt x="976313" y="161925"/>
                  </a:lnTo>
                  <a:lnTo>
                    <a:pt x="962025" y="138112"/>
                  </a:lnTo>
                  <a:lnTo>
                    <a:pt x="938213" y="114300"/>
                  </a:lnTo>
                  <a:lnTo>
                    <a:pt x="907257" y="92868"/>
                  </a:lnTo>
                  <a:lnTo>
                    <a:pt x="890588" y="80962"/>
                  </a:lnTo>
                  <a:lnTo>
                    <a:pt x="881063" y="69056"/>
                  </a:lnTo>
                  <a:lnTo>
                    <a:pt x="871538" y="47625"/>
                  </a:lnTo>
                  <a:lnTo>
                    <a:pt x="866775" y="21431"/>
                  </a:lnTo>
                  <a:lnTo>
                    <a:pt x="873919" y="4762"/>
                  </a:lnTo>
                  <a:lnTo>
                    <a:pt x="890588" y="0"/>
                  </a:lnTo>
                  <a:lnTo>
                    <a:pt x="928688" y="4762"/>
                  </a:lnTo>
                  <a:lnTo>
                    <a:pt x="992982" y="21431"/>
                  </a:lnTo>
                  <a:lnTo>
                    <a:pt x="1064419" y="45243"/>
                  </a:lnTo>
                  <a:lnTo>
                    <a:pt x="1135857" y="78581"/>
                  </a:lnTo>
                  <a:lnTo>
                    <a:pt x="1178719" y="102393"/>
                  </a:lnTo>
                  <a:lnTo>
                    <a:pt x="1219200" y="128587"/>
                  </a:lnTo>
                  <a:lnTo>
                    <a:pt x="1254919" y="157162"/>
                  </a:lnTo>
                  <a:lnTo>
                    <a:pt x="1285875" y="183356"/>
                  </a:lnTo>
                  <a:lnTo>
                    <a:pt x="1312069" y="211931"/>
                  </a:lnTo>
                  <a:lnTo>
                    <a:pt x="1331119" y="238125"/>
                  </a:lnTo>
                  <a:lnTo>
                    <a:pt x="1340644" y="261937"/>
                  </a:lnTo>
                  <a:lnTo>
                    <a:pt x="1347788" y="290512"/>
                  </a:lnTo>
                  <a:lnTo>
                    <a:pt x="1350169" y="316706"/>
                  </a:lnTo>
                  <a:lnTo>
                    <a:pt x="1345407" y="340518"/>
                  </a:lnTo>
                  <a:lnTo>
                    <a:pt x="1231107" y="431006"/>
                  </a:lnTo>
                  <a:lnTo>
                    <a:pt x="1128713" y="595312"/>
                  </a:lnTo>
                  <a:lnTo>
                    <a:pt x="1014413" y="769143"/>
                  </a:lnTo>
                  <a:lnTo>
                    <a:pt x="959644" y="854868"/>
                  </a:lnTo>
                  <a:lnTo>
                    <a:pt x="909638" y="919162"/>
                  </a:lnTo>
                  <a:lnTo>
                    <a:pt x="788194" y="1069181"/>
                  </a:lnTo>
                  <a:lnTo>
                    <a:pt x="642938" y="1226343"/>
                  </a:lnTo>
                  <a:lnTo>
                    <a:pt x="569119" y="1307306"/>
                  </a:lnTo>
                  <a:lnTo>
                    <a:pt x="535782" y="1350168"/>
                  </a:lnTo>
                  <a:lnTo>
                    <a:pt x="509588" y="1378743"/>
                  </a:lnTo>
                  <a:lnTo>
                    <a:pt x="371475" y="1483518"/>
                  </a:lnTo>
                  <a:lnTo>
                    <a:pt x="247650" y="1578768"/>
                  </a:lnTo>
                  <a:lnTo>
                    <a:pt x="154782" y="1650206"/>
                  </a:lnTo>
                  <a:lnTo>
                    <a:pt x="90488" y="1697831"/>
                  </a:lnTo>
                  <a:lnTo>
                    <a:pt x="59532" y="1724025"/>
                  </a:lnTo>
                  <a:lnTo>
                    <a:pt x="38100" y="1733550"/>
                  </a:lnTo>
                  <a:lnTo>
                    <a:pt x="14288" y="1738312"/>
                  </a:lnTo>
                  <a:lnTo>
                    <a:pt x="7144" y="1733550"/>
                  </a:lnTo>
                  <a:lnTo>
                    <a:pt x="0" y="1724025"/>
                  </a:lnTo>
                  <a:lnTo>
                    <a:pt x="0" y="1707356"/>
                  </a:lnTo>
                  <a:lnTo>
                    <a:pt x="11907" y="1678781"/>
                  </a:lnTo>
                  <a:lnTo>
                    <a:pt x="59532" y="1631156"/>
                  </a:lnTo>
                  <a:lnTo>
                    <a:pt x="152400" y="1535906"/>
                  </a:lnTo>
                  <a:lnTo>
                    <a:pt x="266700" y="1412081"/>
                  </a:lnTo>
                  <a:lnTo>
                    <a:pt x="390525" y="1271587"/>
                  </a:lnTo>
                  <a:lnTo>
                    <a:pt x="511969" y="1121568"/>
                  </a:lnTo>
                  <a:lnTo>
                    <a:pt x="600075" y="1004887"/>
                  </a:lnTo>
                  <a:lnTo>
                    <a:pt x="723900" y="828675"/>
                  </a:lnTo>
                  <a:lnTo>
                    <a:pt x="826294" y="647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ECCEB7BD-ECBA-44DE-92F0-15F994B32028}"/>
                </a:ext>
              </a:extLst>
            </p:cNvPr>
            <p:cNvSpPr/>
            <p:nvPr/>
          </p:nvSpPr>
          <p:spPr>
            <a:xfrm>
              <a:off x="6230938" y="1733550"/>
              <a:ext cx="733425" cy="706438"/>
            </a:xfrm>
            <a:custGeom>
              <a:avLst/>
              <a:gdLst>
                <a:gd name="connsiteX0" fmla="*/ 261938 w 733425"/>
                <a:gd name="connsiteY0" fmla="*/ 88106 h 707231"/>
                <a:gd name="connsiteX1" fmla="*/ 138113 w 733425"/>
                <a:gd name="connsiteY1" fmla="*/ 38100 h 707231"/>
                <a:gd name="connsiteX2" fmla="*/ 35719 w 733425"/>
                <a:gd name="connsiteY2" fmla="*/ 0 h 707231"/>
                <a:gd name="connsiteX3" fmla="*/ 19050 w 733425"/>
                <a:gd name="connsiteY3" fmla="*/ 0 h 707231"/>
                <a:gd name="connsiteX4" fmla="*/ 4763 w 733425"/>
                <a:gd name="connsiteY4" fmla="*/ 4763 h 707231"/>
                <a:gd name="connsiteX5" fmla="*/ 0 w 733425"/>
                <a:gd name="connsiteY5" fmla="*/ 16669 h 707231"/>
                <a:gd name="connsiteX6" fmla="*/ 2382 w 733425"/>
                <a:gd name="connsiteY6" fmla="*/ 33338 h 707231"/>
                <a:gd name="connsiteX7" fmla="*/ 19050 w 733425"/>
                <a:gd name="connsiteY7" fmla="*/ 57150 h 707231"/>
                <a:gd name="connsiteX8" fmla="*/ 69057 w 733425"/>
                <a:gd name="connsiteY8" fmla="*/ 100013 h 707231"/>
                <a:gd name="connsiteX9" fmla="*/ 150019 w 733425"/>
                <a:gd name="connsiteY9" fmla="*/ 183356 h 707231"/>
                <a:gd name="connsiteX10" fmla="*/ 230982 w 733425"/>
                <a:gd name="connsiteY10" fmla="*/ 269081 h 707231"/>
                <a:gd name="connsiteX11" fmla="*/ 290513 w 733425"/>
                <a:gd name="connsiteY11" fmla="*/ 338138 h 707231"/>
                <a:gd name="connsiteX12" fmla="*/ 354807 w 733425"/>
                <a:gd name="connsiteY12" fmla="*/ 421481 h 707231"/>
                <a:gd name="connsiteX13" fmla="*/ 409575 w 733425"/>
                <a:gd name="connsiteY13" fmla="*/ 495300 h 707231"/>
                <a:gd name="connsiteX14" fmla="*/ 450057 w 733425"/>
                <a:gd name="connsiteY14" fmla="*/ 559594 h 707231"/>
                <a:gd name="connsiteX15" fmla="*/ 488157 w 733425"/>
                <a:gd name="connsiteY15" fmla="*/ 616744 h 707231"/>
                <a:gd name="connsiteX16" fmla="*/ 516732 w 733425"/>
                <a:gd name="connsiteY16" fmla="*/ 647700 h 707231"/>
                <a:gd name="connsiteX17" fmla="*/ 550069 w 733425"/>
                <a:gd name="connsiteY17" fmla="*/ 676275 h 707231"/>
                <a:gd name="connsiteX18" fmla="*/ 573882 w 733425"/>
                <a:gd name="connsiteY18" fmla="*/ 690563 h 707231"/>
                <a:gd name="connsiteX19" fmla="*/ 602457 w 733425"/>
                <a:gd name="connsiteY19" fmla="*/ 702469 h 707231"/>
                <a:gd name="connsiteX20" fmla="*/ 626269 w 733425"/>
                <a:gd name="connsiteY20" fmla="*/ 707231 h 707231"/>
                <a:gd name="connsiteX21" fmla="*/ 652463 w 733425"/>
                <a:gd name="connsiteY21" fmla="*/ 707231 h 707231"/>
                <a:gd name="connsiteX22" fmla="*/ 678657 w 733425"/>
                <a:gd name="connsiteY22" fmla="*/ 697706 h 707231"/>
                <a:gd name="connsiteX23" fmla="*/ 702469 w 733425"/>
                <a:gd name="connsiteY23" fmla="*/ 681038 h 707231"/>
                <a:gd name="connsiteX24" fmla="*/ 714375 w 733425"/>
                <a:gd name="connsiteY24" fmla="*/ 664369 h 707231"/>
                <a:gd name="connsiteX25" fmla="*/ 726282 w 733425"/>
                <a:gd name="connsiteY25" fmla="*/ 635794 h 707231"/>
                <a:gd name="connsiteX26" fmla="*/ 728663 w 733425"/>
                <a:gd name="connsiteY26" fmla="*/ 616744 h 707231"/>
                <a:gd name="connsiteX27" fmla="*/ 733425 w 733425"/>
                <a:gd name="connsiteY27" fmla="*/ 581025 h 707231"/>
                <a:gd name="connsiteX28" fmla="*/ 728663 w 733425"/>
                <a:gd name="connsiteY28" fmla="*/ 526256 h 707231"/>
                <a:gd name="connsiteX29" fmla="*/ 716757 w 733425"/>
                <a:gd name="connsiteY29" fmla="*/ 459581 h 707231"/>
                <a:gd name="connsiteX30" fmla="*/ 697707 w 733425"/>
                <a:gd name="connsiteY30" fmla="*/ 402431 h 707231"/>
                <a:gd name="connsiteX31" fmla="*/ 669132 w 733425"/>
                <a:gd name="connsiteY31" fmla="*/ 340519 h 707231"/>
                <a:gd name="connsiteX32" fmla="*/ 635794 w 733425"/>
                <a:gd name="connsiteY32" fmla="*/ 288131 h 707231"/>
                <a:gd name="connsiteX33" fmla="*/ 602457 w 733425"/>
                <a:gd name="connsiteY33" fmla="*/ 254794 h 707231"/>
                <a:gd name="connsiteX34" fmla="*/ 566738 w 733425"/>
                <a:gd name="connsiteY34" fmla="*/ 228600 h 707231"/>
                <a:gd name="connsiteX35" fmla="*/ 504825 w 733425"/>
                <a:gd name="connsiteY35" fmla="*/ 195263 h 707231"/>
                <a:gd name="connsiteX36" fmla="*/ 366713 w 733425"/>
                <a:gd name="connsiteY36" fmla="*/ 130969 h 707231"/>
                <a:gd name="connsiteX37" fmla="*/ 261938 w 733425"/>
                <a:gd name="connsiteY37" fmla="*/ 88106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33425" h="707231">
                  <a:moveTo>
                    <a:pt x="261938" y="88106"/>
                  </a:moveTo>
                  <a:lnTo>
                    <a:pt x="138113" y="38100"/>
                  </a:lnTo>
                  <a:lnTo>
                    <a:pt x="35719" y="0"/>
                  </a:lnTo>
                  <a:lnTo>
                    <a:pt x="19050" y="0"/>
                  </a:lnTo>
                  <a:lnTo>
                    <a:pt x="4763" y="4763"/>
                  </a:lnTo>
                  <a:lnTo>
                    <a:pt x="0" y="16669"/>
                  </a:lnTo>
                  <a:lnTo>
                    <a:pt x="2382" y="33338"/>
                  </a:lnTo>
                  <a:lnTo>
                    <a:pt x="19050" y="57150"/>
                  </a:lnTo>
                  <a:lnTo>
                    <a:pt x="69057" y="100013"/>
                  </a:lnTo>
                  <a:lnTo>
                    <a:pt x="150019" y="183356"/>
                  </a:lnTo>
                  <a:lnTo>
                    <a:pt x="230982" y="269081"/>
                  </a:lnTo>
                  <a:lnTo>
                    <a:pt x="290513" y="338138"/>
                  </a:lnTo>
                  <a:lnTo>
                    <a:pt x="354807" y="421481"/>
                  </a:lnTo>
                  <a:lnTo>
                    <a:pt x="409575" y="495300"/>
                  </a:lnTo>
                  <a:lnTo>
                    <a:pt x="450057" y="559594"/>
                  </a:lnTo>
                  <a:lnTo>
                    <a:pt x="488157" y="616744"/>
                  </a:lnTo>
                  <a:lnTo>
                    <a:pt x="516732" y="647700"/>
                  </a:lnTo>
                  <a:lnTo>
                    <a:pt x="550069" y="676275"/>
                  </a:lnTo>
                  <a:lnTo>
                    <a:pt x="573882" y="690563"/>
                  </a:lnTo>
                  <a:lnTo>
                    <a:pt x="602457" y="702469"/>
                  </a:lnTo>
                  <a:lnTo>
                    <a:pt x="626269" y="707231"/>
                  </a:lnTo>
                  <a:lnTo>
                    <a:pt x="652463" y="707231"/>
                  </a:lnTo>
                  <a:lnTo>
                    <a:pt x="678657" y="697706"/>
                  </a:lnTo>
                  <a:lnTo>
                    <a:pt x="702469" y="681038"/>
                  </a:lnTo>
                  <a:lnTo>
                    <a:pt x="714375" y="664369"/>
                  </a:lnTo>
                  <a:lnTo>
                    <a:pt x="726282" y="635794"/>
                  </a:lnTo>
                  <a:lnTo>
                    <a:pt x="728663" y="616744"/>
                  </a:lnTo>
                  <a:lnTo>
                    <a:pt x="733425" y="581025"/>
                  </a:lnTo>
                  <a:lnTo>
                    <a:pt x="728663" y="526256"/>
                  </a:lnTo>
                  <a:lnTo>
                    <a:pt x="716757" y="459581"/>
                  </a:lnTo>
                  <a:lnTo>
                    <a:pt x="697707" y="402431"/>
                  </a:lnTo>
                  <a:lnTo>
                    <a:pt x="669132" y="340519"/>
                  </a:lnTo>
                  <a:lnTo>
                    <a:pt x="635794" y="288131"/>
                  </a:lnTo>
                  <a:lnTo>
                    <a:pt x="602457" y="254794"/>
                  </a:lnTo>
                  <a:lnTo>
                    <a:pt x="566738" y="228600"/>
                  </a:lnTo>
                  <a:lnTo>
                    <a:pt x="504825" y="195263"/>
                  </a:lnTo>
                  <a:lnTo>
                    <a:pt x="366713" y="130969"/>
                  </a:lnTo>
                  <a:lnTo>
                    <a:pt x="261938" y="88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9D045517-4513-45C3-8E20-14414652508F}"/>
                </a:ext>
              </a:extLst>
            </p:cNvPr>
            <p:cNvSpPr/>
            <p:nvPr/>
          </p:nvSpPr>
          <p:spPr>
            <a:xfrm>
              <a:off x="4275138" y="4848225"/>
              <a:ext cx="400050" cy="1055688"/>
            </a:xfrm>
            <a:custGeom>
              <a:avLst/>
              <a:gdLst>
                <a:gd name="connsiteX0" fmla="*/ 107156 w 400050"/>
                <a:gd name="connsiteY0" fmla="*/ 483394 h 1054894"/>
                <a:gd name="connsiteX1" fmla="*/ 97631 w 400050"/>
                <a:gd name="connsiteY1" fmla="*/ 400050 h 1054894"/>
                <a:gd name="connsiteX2" fmla="*/ 78581 w 400050"/>
                <a:gd name="connsiteY2" fmla="*/ 304800 h 1054894"/>
                <a:gd name="connsiteX3" fmla="*/ 50006 w 400050"/>
                <a:gd name="connsiteY3" fmla="*/ 192881 h 1054894"/>
                <a:gd name="connsiteX4" fmla="*/ 19050 w 400050"/>
                <a:gd name="connsiteY4" fmla="*/ 97631 h 1054894"/>
                <a:gd name="connsiteX5" fmla="*/ 0 w 400050"/>
                <a:gd name="connsiteY5" fmla="*/ 35719 h 1054894"/>
                <a:gd name="connsiteX6" fmla="*/ 0 w 400050"/>
                <a:gd name="connsiteY6" fmla="*/ 16669 h 1054894"/>
                <a:gd name="connsiteX7" fmla="*/ 4762 w 400050"/>
                <a:gd name="connsiteY7" fmla="*/ 4763 h 1054894"/>
                <a:gd name="connsiteX8" fmla="*/ 16669 w 400050"/>
                <a:gd name="connsiteY8" fmla="*/ 0 h 1054894"/>
                <a:gd name="connsiteX9" fmla="*/ 28575 w 400050"/>
                <a:gd name="connsiteY9" fmla="*/ 0 h 1054894"/>
                <a:gd name="connsiteX10" fmla="*/ 47625 w 400050"/>
                <a:gd name="connsiteY10" fmla="*/ 9525 h 1054894"/>
                <a:gd name="connsiteX11" fmla="*/ 88106 w 400050"/>
                <a:gd name="connsiteY11" fmla="*/ 52388 h 1054894"/>
                <a:gd name="connsiteX12" fmla="*/ 152400 w 400050"/>
                <a:gd name="connsiteY12" fmla="*/ 133350 h 1054894"/>
                <a:gd name="connsiteX13" fmla="*/ 207169 w 400050"/>
                <a:gd name="connsiteY13" fmla="*/ 204788 h 1054894"/>
                <a:gd name="connsiteX14" fmla="*/ 247650 w 400050"/>
                <a:gd name="connsiteY14" fmla="*/ 264319 h 1054894"/>
                <a:gd name="connsiteX15" fmla="*/ 290512 w 400050"/>
                <a:gd name="connsiteY15" fmla="*/ 328613 h 1054894"/>
                <a:gd name="connsiteX16" fmla="*/ 321469 w 400050"/>
                <a:gd name="connsiteY16" fmla="*/ 383381 h 1054894"/>
                <a:gd name="connsiteX17" fmla="*/ 340519 w 400050"/>
                <a:gd name="connsiteY17" fmla="*/ 423863 h 1054894"/>
                <a:gd name="connsiteX18" fmla="*/ 364331 w 400050"/>
                <a:gd name="connsiteY18" fmla="*/ 490538 h 1054894"/>
                <a:gd name="connsiteX19" fmla="*/ 378619 w 400050"/>
                <a:gd name="connsiteY19" fmla="*/ 545306 h 1054894"/>
                <a:gd name="connsiteX20" fmla="*/ 392906 w 400050"/>
                <a:gd name="connsiteY20" fmla="*/ 621506 h 1054894"/>
                <a:gd name="connsiteX21" fmla="*/ 397669 w 400050"/>
                <a:gd name="connsiteY21" fmla="*/ 685800 h 1054894"/>
                <a:gd name="connsiteX22" fmla="*/ 400050 w 400050"/>
                <a:gd name="connsiteY22" fmla="*/ 752475 h 1054894"/>
                <a:gd name="connsiteX23" fmla="*/ 392906 w 400050"/>
                <a:gd name="connsiteY23" fmla="*/ 804863 h 1054894"/>
                <a:gd name="connsiteX24" fmla="*/ 383381 w 400050"/>
                <a:gd name="connsiteY24" fmla="*/ 847725 h 1054894"/>
                <a:gd name="connsiteX25" fmla="*/ 371475 w 400050"/>
                <a:gd name="connsiteY25" fmla="*/ 888206 h 1054894"/>
                <a:gd name="connsiteX26" fmla="*/ 342900 w 400050"/>
                <a:gd name="connsiteY26" fmla="*/ 959644 h 1054894"/>
                <a:gd name="connsiteX27" fmla="*/ 314325 w 400050"/>
                <a:gd name="connsiteY27" fmla="*/ 1007269 h 1054894"/>
                <a:gd name="connsiteX28" fmla="*/ 288131 w 400050"/>
                <a:gd name="connsiteY28" fmla="*/ 1026319 h 1054894"/>
                <a:gd name="connsiteX29" fmla="*/ 233362 w 400050"/>
                <a:gd name="connsiteY29" fmla="*/ 1045369 h 1054894"/>
                <a:gd name="connsiteX30" fmla="*/ 207169 w 400050"/>
                <a:gd name="connsiteY30" fmla="*/ 1050131 h 1054894"/>
                <a:gd name="connsiteX31" fmla="*/ 180975 w 400050"/>
                <a:gd name="connsiteY31" fmla="*/ 1054894 h 1054894"/>
                <a:gd name="connsiteX32" fmla="*/ 154781 w 400050"/>
                <a:gd name="connsiteY32" fmla="*/ 1045369 h 1054894"/>
                <a:gd name="connsiteX33" fmla="*/ 128587 w 400050"/>
                <a:gd name="connsiteY33" fmla="*/ 1028700 h 1054894"/>
                <a:gd name="connsiteX34" fmla="*/ 114300 w 400050"/>
                <a:gd name="connsiteY34" fmla="*/ 1012031 h 1054894"/>
                <a:gd name="connsiteX35" fmla="*/ 100012 w 400050"/>
                <a:gd name="connsiteY35" fmla="*/ 976313 h 1054894"/>
                <a:gd name="connsiteX36" fmla="*/ 92869 w 400050"/>
                <a:gd name="connsiteY36" fmla="*/ 933450 h 1054894"/>
                <a:gd name="connsiteX37" fmla="*/ 85725 w 400050"/>
                <a:gd name="connsiteY37" fmla="*/ 871538 h 1054894"/>
                <a:gd name="connsiteX38" fmla="*/ 90487 w 400050"/>
                <a:gd name="connsiteY38" fmla="*/ 812006 h 1054894"/>
                <a:gd name="connsiteX39" fmla="*/ 107156 w 400050"/>
                <a:gd name="connsiteY39" fmla="*/ 623888 h 1054894"/>
                <a:gd name="connsiteX40" fmla="*/ 107156 w 400050"/>
                <a:gd name="connsiteY40" fmla="*/ 483394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0050" h="1054894">
                  <a:moveTo>
                    <a:pt x="107156" y="483394"/>
                  </a:moveTo>
                  <a:lnTo>
                    <a:pt x="97631" y="400050"/>
                  </a:lnTo>
                  <a:lnTo>
                    <a:pt x="78581" y="304800"/>
                  </a:lnTo>
                  <a:lnTo>
                    <a:pt x="50006" y="192881"/>
                  </a:lnTo>
                  <a:lnTo>
                    <a:pt x="19050" y="976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8106" y="52388"/>
                  </a:lnTo>
                  <a:lnTo>
                    <a:pt x="152400" y="133350"/>
                  </a:lnTo>
                  <a:lnTo>
                    <a:pt x="207169" y="204788"/>
                  </a:lnTo>
                  <a:lnTo>
                    <a:pt x="247650" y="264319"/>
                  </a:lnTo>
                  <a:lnTo>
                    <a:pt x="290512" y="328613"/>
                  </a:lnTo>
                  <a:lnTo>
                    <a:pt x="321469" y="383381"/>
                  </a:lnTo>
                  <a:lnTo>
                    <a:pt x="340519" y="423863"/>
                  </a:lnTo>
                  <a:lnTo>
                    <a:pt x="364331" y="490538"/>
                  </a:lnTo>
                  <a:lnTo>
                    <a:pt x="378619" y="545306"/>
                  </a:lnTo>
                  <a:lnTo>
                    <a:pt x="392906" y="621506"/>
                  </a:lnTo>
                  <a:lnTo>
                    <a:pt x="397669" y="685800"/>
                  </a:lnTo>
                  <a:cubicBezTo>
                    <a:pt x="398463" y="708025"/>
                    <a:pt x="399256" y="730250"/>
                    <a:pt x="400050" y="752475"/>
                  </a:cubicBezTo>
                  <a:lnTo>
                    <a:pt x="392906" y="804863"/>
                  </a:lnTo>
                  <a:lnTo>
                    <a:pt x="383381" y="847725"/>
                  </a:lnTo>
                  <a:lnTo>
                    <a:pt x="371475" y="888206"/>
                  </a:lnTo>
                  <a:lnTo>
                    <a:pt x="342900" y="959644"/>
                  </a:lnTo>
                  <a:lnTo>
                    <a:pt x="314325" y="1007269"/>
                  </a:lnTo>
                  <a:lnTo>
                    <a:pt x="288131" y="1026319"/>
                  </a:lnTo>
                  <a:lnTo>
                    <a:pt x="233362" y="1045369"/>
                  </a:lnTo>
                  <a:lnTo>
                    <a:pt x="207169" y="1050131"/>
                  </a:lnTo>
                  <a:lnTo>
                    <a:pt x="180975" y="1054894"/>
                  </a:lnTo>
                  <a:lnTo>
                    <a:pt x="154781" y="1045369"/>
                  </a:lnTo>
                  <a:lnTo>
                    <a:pt x="128587" y="1028700"/>
                  </a:lnTo>
                  <a:lnTo>
                    <a:pt x="114300" y="1012031"/>
                  </a:lnTo>
                  <a:lnTo>
                    <a:pt x="100012" y="976313"/>
                  </a:lnTo>
                  <a:lnTo>
                    <a:pt x="92869" y="933450"/>
                  </a:lnTo>
                  <a:lnTo>
                    <a:pt x="85725" y="871538"/>
                  </a:lnTo>
                  <a:lnTo>
                    <a:pt x="90487" y="812006"/>
                  </a:lnTo>
                  <a:lnTo>
                    <a:pt x="107156" y="623888"/>
                  </a:lnTo>
                  <a:lnTo>
                    <a:pt x="107156" y="483394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6">
              <a:extLst>
                <a:ext uri="{FF2B5EF4-FFF2-40B4-BE49-F238E27FC236}">
                  <a16:creationId xmlns:a16="http://schemas.microsoft.com/office/drawing/2014/main" id="{2B7FDFC6-CDB0-476E-B578-AE9D9ACD52C0}"/>
                </a:ext>
              </a:extLst>
            </p:cNvPr>
            <p:cNvSpPr/>
            <p:nvPr/>
          </p:nvSpPr>
          <p:spPr>
            <a:xfrm>
              <a:off x="5297488" y="4878388"/>
              <a:ext cx="627062" cy="1016000"/>
            </a:xfrm>
            <a:custGeom>
              <a:avLst/>
              <a:gdLst>
                <a:gd name="connsiteX0" fmla="*/ 169069 w 626269"/>
                <a:gd name="connsiteY0" fmla="*/ 338138 h 1014413"/>
                <a:gd name="connsiteX1" fmla="*/ 90488 w 626269"/>
                <a:gd name="connsiteY1" fmla="*/ 190500 h 1014413"/>
                <a:gd name="connsiteX2" fmla="*/ 9525 w 626269"/>
                <a:gd name="connsiteY2" fmla="*/ 59532 h 1014413"/>
                <a:gd name="connsiteX3" fmla="*/ 0 w 626269"/>
                <a:gd name="connsiteY3" fmla="*/ 30957 h 1014413"/>
                <a:gd name="connsiteX4" fmla="*/ 0 w 626269"/>
                <a:gd name="connsiteY4" fmla="*/ 7144 h 1014413"/>
                <a:gd name="connsiteX5" fmla="*/ 4763 w 626269"/>
                <a:gd name="connsiteY5" fmla="*/ 0 h 1014413"/>
                <a:gd name="connsiteX6" fmla="*/ 14288 w 626269"/>
                <a:gd name="connsiteY6" fmla="*/ 0 h 1014413"/>
                <a:gd name="connsiteX7" fmla="*/ 30957 w 626269"/>
                <a:gd name="connsiteY7" fmla="*/ 4763 h 1014413"/>
                <a:gd name="connsiteX8" fmla="*/ 73819 w 626269"/>
                <a:gd name="connsiteY8" fmla="*/ 40482 h 1014413"/>
                <a:gd name="connsiteX9" fmla="*/ 142875 w 626269"/>
                <a:gd name="connsiteY9" fmla="*/ 88107 h 1014413"/>
                <a:gd name="connsiteX10" fmla="*/ 247650 w 626269"/>
                <a:gd name="connsiteY10" fmla="*/ 169069 h 1014413"/>
                <a:gd name="connsiteX11" fmla="*/ 338138 w 626269"/>
                <a:gd name="connsiteY11" fmla="*/ 238125 h 1014413"/>
                <a:gd name="connsiteX12" fmla="*/ 421482 w 626269"/>
                <a:gd name="connsiteY12" fmla="*/ 309563 h 1014413"/>
                <a:gd name="connsiteX13" fmla="*/ 478632 w 626269"/>
                <a:gd name="connsiteY13" fmla="*/ 357188 h 1014413"/>
                <a:gd name="connsiteX14" fmla="*/ 521494 w 626269"/>
                <a:gd name="connsiteY14" fmla="*/ 402432 h 1014413"/>
                <a:gd name="connsiteX15" fmla="*/ 554832 w 626269"/>
                <a:gd name="connsiteY15" fmla="*/ 445294 h 1014413"/>
                <a:gd name="connsiteX16" fmla="*/ 573882 w 626269"/>
                <a:gd name="connsiteY16" fmla="*/ 478632 h 1014413"/>
                <a:gd name="connsiteX17" fmla="*/ 590550 w 626269"/>
                <a:gd name="connsiteY17" fmla="*/ 511969 h 1014413"/>
                <a:gd name="connsiteX18" fmla="*/ 600075 w 626269"/>
                <a:gd name="connsiteY18" fmla="*/ 540544 h 1014413"/>
                <a:gd name="connsiteX19" fmla="*/ 614363 w 626269"/>
                <a:gd name="connsiteY19" fmla="*/ 597694 h 1014413"/>
                <a:gd name="connsiteX20" fmla="*/ 621507 w 626269"/>
                <a:gd name="connsiteY20" fmla="*/ 647700 h 1014413"/>
                <a:gd name="connsiteX21" fmla="*/ 623888 w 626269"/>
                <a:gd name="connsiteY21" fmla="*/ 711994 h 1014413"/>
                <a:gd name="connsiteX22" fmla="*/ 626269 w 626269"/>
                <a:gd name="connsiteY22" fmla="*/ 759619 h 1014413"/>
                <a:gd name="connsiteX23" fmla="*/ 621507 w 626269"/>
                <a:gd name="connsiteY23" fmla="*/ 804863 h 1014413"/>
                <a:gd name="connsiteX24" fmla="*/ 607219 w 626269"/>
                <a:gd name="connsiteY24" fmla="*/ 862013 h 1014413"/>
                <a:gd name="connsiteX25" fmla="*/ 588169 w 626269"/>
                <a:gd name="connsiteY25" fmla="*/ 909638 h 1014413"/>
                <a:gd name="connsiteX26" fmla="*/ 564357 w 626269"/>
                <a:gd name="connsiteY26" fmla="*/ 947738 h 1014413"/>
                <a:gd name="connsiteX27" fmla="*/ 535782 w 626269"/>
                <a:gd name="connsiteY27" fmla="*/ 983457 h 1014413"/>
                <a:gd name="connsiteX28" fmla="*/ 497682 w 626269"/>
                <a:gd name="connsiteY28" fmla="*/ 1009650 h 1014413"/>
                <a:gd name="connsiteX29" fmla="*/ 481013 w 626269"/>
                <a:gd name="connsiteY29" fmla="*/ 1014413 h 1014413"/>
                <a:gd name="connsiteX30" fmla="*/ 452438 w 626269"/>
                <a:gd name="connsiteY30" fmla="*/ 1012032 h 1014413"/>
                <a:gd name="connsiteX31" fmla="*/ 426244 w 626269"/>
                <a:gd name="connsiteY31" fmla="*/ 1000125 h 1014413"/>
                <a:gd name="connsiteX32" fmla="*/ 400050 w 626269"/>
                <a:gd name="connsiteY32" fmla="*/ 976313 h 1014413"/>
                <a:gd name="connsiteX33" fmla="*/ 378619 w 626269"/>
                <a:gd name="connsiteY33" fmla="*/ 945357 h 1014413"/>
                <a:gd name="connsiteX34" fmla="*/ 357188 w 626269"/>
                <a:gd name="connsiteY34" fmla="*/ 904875 h 1014413"/>
                <a:gd name="connsiteX35" fmla="*/ 333375 w 626269"/>
                <a:gd name="connsiteY35" fmla="*/ 840582 h 1014413"/>
                <a:gd name="connsiteX36" fmla="*/ 307182 w 626269"/>
                <a:gd name="connsiteY36" fmla="*/ 738188 h 1014413"/>
                <a:gd name="connsiteX37" fmla="*/ 285750 w 626269"/>
                <a:gd name="connsiteY37" fmla="*/ 623888 h 1014413"/>
                <a:gd name="connsiteX38" fmla="*/ 252413 w 626269"/>
                <a:gd name="connsiteY38" fmla="*/ 516732 h 1014413"/>
                <a:gd name="connsiteX39" fmla="*/ 169069 w 626269"/>
                <a:gd name="connsiteY39" fmla="*/ 338138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014413">
                  <a:moveTo>
                    <a:pt x="169069" y="338138"/>
                  </a:moveTo>
                  <a:lnTo>
                    <a:pt x="90488" y="190500"/>
                  </a:lnTo>
                  <a:lnTo>
                    <a:pt x="9525" y="59532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30957" y="4763"/>
                  </a:lnTo>
                  <a:lnTo>
                    <a:pt x="73819" y="40482"/>
                  </a:lnTo>
                  <a:lnTo>
                    <a:pt x="142875" y="88107"/>
                  </a:lnTo>
                  <a:lnTo>
                    <a:pt x="247650" y="169069"/>
                  </a:lnTo>
                  <a:lnTo>
                    <a:pt x="338138" y="238125"/>
                  </a:lnTo>
                  <a:lnTo>
                    <a:pt x="421482" y="309563"/>
                  </a:lnTo>
                  <a:lnTo>
                    <a:pt x="478632" y="357188"/>
                  </a:lnTo>
                  <a:lnTo>
                    <a:pt x="521494" y="402432"/>
                  </a:lnTo>
                  <a:lnTo>
                    <a:pt x="554832" y="445294"/>
                  </a:lnTo>
                  <a:lnTo>
                    <a:pt x="573882" y="478632"/>
                  </a:lnTo>
                  <a:lnTo>
                    <a:pt x="590550" y="511969"/>
                  </a:lnTo>
                  <a:lnTo>
                    <a:pt x="600075" y="540544"/>
                  </a:lnTo>
                  <a:lnTo>
                    <a:pt x="614363" y="597694"/>
                  </a:lnTo>
                  <a:lnTo>
                    <a:pt x="621507" y="647700"/>
                  </a:lnTo>
                  <a:cubicBezTo>
                    <a:pt x="622301" y="669131"/>
                    <a:pt x="623094" y="690563"/>
                    <a:pt x="623888" y="711994"/>
                  </a:cubicBezTo>
                  <a:lnTo>
                    <a:pt x="626269" y="759619"/>
                  </a:lnTo>
                  <a:lnTo>
                    <a:pt x="621507" y="804863"/>
                  </a:lnTo>
                  <a:lnTo>
                    <a:pt x="607219" y="862013"/>
                  </a:lnTo>
                  <a:lnTo>
                    <a:pt x="588169" y="909638"/>
                  </a:lnTo>
                  <a:lnTo>
                    <a:pt x="564357" y="947738"/>
                  </a:lnTo>
                  <a:lnTo>
                    <a:pt x="535782" y="983457"/>
                  </a:lnTo>
                  <a:lnTo>
                    <a:pt x="497682" y="1009650"/>
                  </a:lnTo>
                  <a:lnTo>
                    <a:pt x="481013" y="1014413"/>
                  </a:lnTo>
                  <a:lnTo>
                    <a:pt x="452438" y="1012032"/>
                  </a:lnTo>
                  <a:lnTo>
                    <a:pt x="426244" y="1000125"/>
                  </a:lnTo>
                  <a:lnTo>
                    <a:pt x="400050" y="976313"/>
                  </a:lnTo>
                  <a:lnTo>
                    <a:pt x="378619" y="945357"/>
                  </a:lnTo>
                  <a:lnTo>
                    <a:pt x="357188" y="904875"/>
                  </a:lnTo>
                  <a:lnTo>
                    <a:pt x="333375" y="840582"/>
                  </a:lnTo>
                  <a:lnTo>
                    <a:pt x="307182" y="738188"/>
                  </a:lnTo>
                  <a:lnTo>
                    <a:pt x="285750" y="623888"/>
                  </a:lnTo>
                  <a:lnTo>
                    <a:pt x="252413" y="516732"/>
                  </a:lnTo>
                  <a:lnTo>
                    <a:pt x="169069" y="338138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7">
              <a:extLst>
                <a:ext uri="{FF2B5EF4-FFF2-40B4-BE49-F238E27FC236}">
                  <a16:creationId xmlns:a16="http://schemas.microsoft.com/office/drawing/2014/main" id="{510D062F-7ED8-46BA-AC31-78C297DC35B0}"/>
                </a:ext>
              </a:extLst>
            </p:cNvPr>
            <p:cNvSpPr/>
            <p:nvPr/>
          </p:nvSpPr>
          <p:spPr>
            <a:xfrm>
              <a:off x="6399213" y="4808538"/>
              <a:ext cx="754062" cy="1030287"/>
            </a:xfrm>
            <a:custGeom>
              <a:avLst/>
              <a:gdLst>
                <a:gd name="connsiteX0" fmla="*/ 209550 w 754856"/>
                <a:gd name="connsiteY0" fmla="*/ 347662 h 1031081"/>
                <a:gd name="connsiteX1" fmla="*/ 259556 w 754856"/>
                <a:gd name="connsiteY1" fmla="*/ 426244 h 1031081"/>
                <a:gd name="connsiteX2" fmla="*/ 295275 w 754856"/>
                <a:gd name="connsiteY2" fmla="*/ 483394 h 1031081"/>
                <a:gd name="connsiteX3" fmla="*/ 323850 w 754856"/>
                <a:gd name="connsiteY3" fmla="*/ 535781 h 1031081"/>
                <a:gd name="connsiteX4" fmla="*/ 359569 w 754856"/>
                <a:gd name="connsiteY4" fmla="*/ 619125 h 1031081"/>
                <a:gd name="connsiteX5" fmla="*/ 402431 w 754856"/>
                <a:gd name="connsiteY5" fmla="*/ 714375 h 1031081"/>
                <a:gd name="connsiteX6" fmla="*/ 459581 w 754856"/>
                <a:gd name="connsiteY6" fmla="*/ 826294 h 1031081"/>
                <a:gd name="connsiteX7" fmla="*/ 507206 w 754856"/>
                <a:gd name="connsiteY7" fmla="*/ 919162 h 1031081"/>
                <a:gd name="connsiteX8" fmla="*/ 533400 w 754856"/>
                <a:gd name="connsiteY8" fmla="*/ 964406 h 1031081"/>
                <a:gd name="connsiteX9" fmla="*/ 554831 w 754856"/>
                <a:gd name="connsiteY9" fmla="*/ 985837 h 1031081"/>
                <a:gd name="connsiteX10" fmla="*/ 583406 w 754856"/>
                <a:gd name="connsiteY10" fmla="*/ 1007269 h 1031081"/>
                <a:gd name="connsiteX11" fmla="*/ 602456 w 754856"/>
                <a:gd name="connsiteY11" fmla="*/ 1019175 h 1031081"/>
                <a:gd name="connsiteX12" fmla="*/ 623887 w 754856"/>
                <a:gd name="connsiteY12" fmla="*/ 1026319 h 1031081"/>
                <a:gd name="connsiteX13" fmla="*/ 640556 w 754856"/>
                <a:gd name="connsiteY13" fmla="*/ 1031081 h 1031081"/>
                <a:gd name="connsiteX14" fmla="*/ 652462 w 754856"/>
                <a:gd name="connsiteY14" fmla="*/ 1031081 h 1031081"/>
                <a:gd name="connsiteX15" fmla="*/ 666750 w 754856"/>
                <a:gd name="connsiteY15" fmla="*/ 1026319 h 1031081"/>
                <a:gd name="connsiteX16" fmla="*/ 685800 w 754856"/>
                <a:gd name="connsiteY16" fmla="*/ 1007269 h 1031081"/>
                <a:gd name="connsiteX17" fmla="*/ 714375 w 754856"/>
                <a:gd name="connsiteY17" fmla="*/ 966787 h 1031081"/>
                <a:gd name="connsiteX18" fmla="*/ 733425 w 754856"/>
                <a:gd name="connsiteY18" fmla="*/ 928687 h 1031081"/>
                <a:gd name="connsiteX19" fmla="*/ 747712 w 754856"/>
                <a:gd name="connsiteY19" fmla="*/ 888206 h 1031081"/>
                <a:gd name="connsiteX20" fmla="*/ 752475 w 754856"/>
                <a:gd name="connsiteY20" fmla="*/ 873919 h 1031081"/>
                <a:gd name="connsiteX21" fmla="*/ 754856 w 754856"/>
                <a:gd name="connsiteY21" fmla="*/ 852487 h 1031081"/>
                <a:gd name="connsiteX22" fmla="*/ 752475 w 754856"/>
                <a:gd name="connsiteY22" fmla="*/ 776287 h 1031081"/>
                <a:gd name="connsiteX23" fmla="*/ 735806 w 754856"/>
                <a:gd name="connsiteY23" fmla="*/ 664369 h 1031081"/>
                <a:gd name="connsiteX24" fmla="*/ 709612 w 754856"/>
                <a:gd name="connsiteY24" fmla="*/ 552450 h 1031081"/>
                <a:gd name="connsiteX25" fmla="*/ 690562 w 754856"/>
                <a:gd name="connsiteY25" fmla="*/ 478631 h 1031081"/>
                <a:gd name="connsiteX26" fmla="*/ 669131 w 754856"/>
                <a:gd name="connsiteY26" fmla="*/ 447675 h 1031081"/>
                <a:gd name="connsiteX27" fmla="*/ 576262 w 754856"/>
                <a:gd name="connsiteY27" fmla="*/ 366712 h 1031081"/>
                <a:gd name="connsiteX28" fmla="*/ 464344 w 754856"/>
                <a:gd name="connsiteY28" fmla="*/ 273844 h 1031081"/>
                <a:gd name="connsiteX29" fmla="*/ 326231 w 754856"/>
                <a:gd name="connsiteY29" fmla="*/ 173831 h 1031081"/>
                <a:gd name="connsiteX30" fmla="*/ 202406 w 754856"/>
                <a:gd name="connsiteY30" fmla="*/ 95250 h 1031081"/>
                <a:gd name="connsiteX31" fmla="*/ 78581 w 754856"/>
                <a:gd name="connsiteY31" fmla="*/ 23812 h 1031081"/>
                <a:gd name="connsiteX32" fmla="*/ 40481 w 754856"/>
                <a:gd name="connsiteY32" fmla="*/ 2381 h 1031081"/>
                <a:gd name="connsiteX33" fmla="*/ 28575 w 754856"/>
                <a:gd name="connsiteY33" fmla="*/ 0 h 1031081"/>
                <a:gd name="connsiteX34" fmla="*/ 9525 w 754856"/>
                <a:gd name="connsiteY34" fmla="*/ 4762 h 1031081"/>
                <a:gd name="connsiteX35" fmla="*/ 0 w 754856"/>
                <a:gd name="connsiteY35" fmla="*/ 19050 h 1031081"/>
                <a:gd name="connsiteX36" fmla="*/ 0 w 754856"/>
                <a:gd name="connsiteY36" fmla="*/ 35719 h 1031081"/>
                <a:gd name="connsiteX37" fmla="*/ 14287 w 754856"/>
                <a:gd name="connsiteY37" fmla="*/ 64294 h 1031081"/>
                <a:gd name="connsiteX38" fmla="*/ 61912 w 754856"/>
                <a:gd name="connsiteY38" fmla="*/ 133350 h 1031081"/>
                <a:gd name="connsiteX39" fmla="*/ 111919 w 754856"/>
                <a:gd name="connsiteY39" fmla="*/ 202406 h 1031081"/>
                <a:gd name="connsiteX40" fmla="*/ 178594 w 754856"/>
                <a:gd name="connsiteY40" fmla="*/ 302419 h 1031081"/>
                <a:gd name="connsiteX41" fmla="*/ 209550 w 754856"/>
                <a:gd name="connsiteY41" fmla="*/ 34766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4856" h="1031081">
                  <a:moveTo>
                    <a:pt x="209550" y="347662"/>
                  </a:moveTo>
                  <a:lnTo>
                    <a:pt x="259556" y="426244"/>
                  </a:lnTo>
                  <a:lnTo>
                    <a:pt x="295275" y="483394"/>
                  </a:lnTo>
                  <a:lnTo>
                    <a:pt x="323850" y="535781"/>
                  </a:lnTo>
                  <a:lnTo>
                    <a:pt x="359569" y="619125"/>
                  </a:lnTo>
                  <a:lnTo>
                    <a:pt x="402431" y="714375"/>
                  </a:lnTo>
                  <a:lnTo>
                    <a:pt x="459581" y="826294"/>
                  </a:lnTo>
                  <a:lnTo>
                    <a:pt x="507206" y="919162"/>
                  </a:lnTo>
                  <a:lnTo>
                    <a:pt x="533400" y="964406"/>
                  </a:lnTo>
                  <a:lnTo>
                    <a:pt x="554831" y="985837"/>
                  </a:lnTo>
                  <a:lnTo>
                    <a:pt x="583406" y="1007269"/>
                  </a:lnTo>
                  <a:lnTo>
                    <a:pt x="602456" y="1019175"/>
                  </a:lnTo>
                  <a:lnTo>
                    <a:pt x="623887" y="1026319"/>
                  </a:lnTo>
                  <a:lnTo>
                    <a:pt x="640556" y="1031081"/>
                  </a:lnTo>
                  <a:lnTo>
                    <a:pt x="652462" y="1031081"/>
                  </a:lnTo>
                  <a:lnTo>
                    <a:pt x="666750" y="1026319"/>
                  </a:lnTo>
                  <a:lnTo>
                    <a:pt x="685800" y="1007269"/>
                  </a:lnTo>
                  <a:lnTo>
                    <a:pt x="714375" y="966787"/>
                  </a:lnTo>
                  <a:lnTo>
                    <a:pt x="733425" y="928687"/>
                  </a:lnTo>
                  <a:lnTo>
                    <a:pt x="747712" y="888206"/>
                  </a:lnTo>
                  <a:lnTo>
                    <a:pt x="752475" y="873919"/>
                  </a:lnTo>
                  <a:lnTo>
                    <a:pt x="754856" y="852487"/>
                  </a:lnTo>
                  <a:cubicBezTo>
                    <a:pt x="754062" y="827087"/>
                    <a:pt x="753269" y="801687"/>
                    <a:pt x="752475" y="776287"/>
                  </a:cubicBezTo>
                  <a:lnTo>
                    <a:pt x="735806" y="664369"/>
                  </a:lnTo>
                  <a:lnTo>
                    <a:pt x="709612" y="552450"/>
                  </a:lnTo>
                  <a:lnTo>
                    <a:pt x="690562" y="478631"/>
                  </a:lnTo>
                  <a:lnTo>
                    <a:pt x="669131" y="447675"/>
                  </a:lnTo>
                  <a:lnTo>
                    <a:pt x="576262" y="366712"/>
                  </a:lnTo>
                  <a:lnTo>
                    <a:pt x="464344" y="273844"/>
                  </a:lnTo>
                  <a:lnTo>
                    <a:pt x="326231" y="173831"/>
                  </a:lnTo>
                  <a:lnTo>
                    <a:pt x="202406" y="95250"/>
                  </a:lnTo>
                  <a:lnTo>
                    <a:pt x="78581" y="23812"/>
                  </a:lnTo>
                  <a:lnTo>
                    <a:pt x="40481" y="2381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19050"/>
                  </a:lnTo>
                  <a:lnTo>
                    <a:pt x="0" y="35719"/>
                  </a:lnTo>
                  <a:lnTo>
                    <a:pt x="14287" y="64294"/>
                  </a:lnTo>
                  <a:lnTo>
                    <a:pt x="61912" y="133350"/>
                  </a:lnTo>
                  <a:lnTo>
                    <a:pt x="111919" y="202406"/>
                  </a:lnTo>
                  <a:lnTo>
                    <a:pt x="178594" y="302419"/>
                  </a:lnTo>
                  <a:lnTo>
                    <a:pt x="209550" y="347662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79811F6D-45CC-4F31-B83A-9087EBC103D0}"/>
                </a:ext>
              </a:extLst>
            </p:cNvPr>
            <p:cNvSpPr/>
            <p:nvPr/>
          </p:nvSpPr>
          <p:spPr>
            <a:xfrm>
              <a:off x="2906713" y="4840288"/>
              <a:ext cx="560387" cy="1169987"/>
            </a:xfrm>
            <a:custGeom>
              <a:avLst/>
              <a:gdLst>
                <a:gd name="connsiteX0" fmla="*/ 469107 w 559594"/>
                <a:gd name="connsiteY0" fmla="*/ 640557 h 1169194"/>
                <a:gd name="connsiteX1" fmla="*/ 490538 w 559594"/>
                <a:gd name="connsiteY1" fmla="*/ 576263 h 1169194"/>
                <a:gd name="connsiteX2" fmla="*/ 504825 w 559594"/>
                <a:gd name="connsiteY2" fmla="*/ 528638 h 1169194"/>
                <a:gd name="connsiteX3" fmla="*/ 519113 w 559594"/>
                <a:gd name="connsiteY3" fmla="*/ 473869 h 1169194"/>
                <a:gd name="connsiteX4" fmla="*/ 531019 w 559594"/>
                <a:gd name="connsiteY4" fmla="*/ 414338 h 1169194"/>
                <a:gd name="connsiteX5" fmla="*/ 542925 w 559594"/>
                <a:gd name="connsiteY5" fmla="*/ 347663 h 1169194"/>
                <a:gd name="connsiteX6" fmla="*/ 550069 w 559594"/>
                <a:gd name="connsiteY6" fmla="*/ 278607 h 1169194"/>
                <a:gd name="connsiteX7" fmla="*/ 557213 w 559594"/>
                <a:gd name="connsiteY7" fmla="*/ 185738 h 1169194"/>
                <a:gd name="connsiteX8" fmla="*/ 559594 w 559594"/>
                <a:gd name="connsiteY8" fmla="*/ 66675 h 1169194"/>
                <a:gd name="connsiteX9" fmla="*/ 559594 w 559594"/>
                <a:gd name="connsiteY9" fmla="*/ 28575 h 1169194"/>
                <a:gd name="connsiteX10" fmla="*/ 557213 w 559594"/>
                <a:gd name="connsiteY10" fmla="*/ 11907 h 1169194"/>
                <a:gd name="connsiteX11" fmla="*/ 547688 w 559594"/>
                <a:gd name="connsiteY11" fmla="*/ 0 h 1169194"/>
                <a:gd name="connsiteX12" fmla="*/ 538163 w 559594"/>
                <a:gd name="connsiteY12" fmla="*/ 0 h 1169194"/>
                <a:gd name="connsiteX13" fmla="*/ 521494 w 559594"/>
                <a:gd name="connsiteY13" fmla="*/ 2382 h 1169194"/>
                <a:gd name="connsiteX14" fmla="*/ 514350 w 559594"/>
                <a:gd name="connsiteY14" fmla="*/ 11907 h 1169194"/>
                <a:gd name="connsiteX15" fmla="*/ 500063 w 559594"/>
                <a:gd name="connsiteY15" fmla="*/ 66675 h 1169194"/>
                <a:gd name="connsiteX16" fmla="*/ 464344 w 559594"/>
                <a:gd name="connsiteY16" fmla="*/ 176213 h 1169194"/>
                <a:gd name="connsiteX17" fmla="*/ 426244 w 559594"/>
                <a:gd name="connsiteY17" fmla="*/ 273844 h 1169194"/>
                <a:gd name="connsiteX18" fmla="*/ 383382 w 559594"/>
                <a:gd name="connsiteY18" fmla="*/ 350044 h 1169194"/>
                <a:gd name="connsiteX19" fmla="*/ 326232 w 559594"/>
                <a:gd name="connsiteY19" fmla="*/ 431007 h 1169194"/>
                <a:gd name="connsiteX20" fmla="*/ 304800 w 559594"/>
                <a:gd name="connsiteY20" fmla="*/ 476250 h 1169194"/>
                <a:gd name="connsiteX21" fmla="*/ 259557 w 559594"/>
                <a:gd name="connsiteY21" fmla="*/ 542925 h 1169194"/>
                <a:gd name="connsiteX22" fmla="*/ 183357 w 559594"/>
                <a:gd name="connsiteY22" fmla="*/ 631032 h 1169194"/>
                <a:gd name="connsiteX23" fmla="*/ 80963 w 559594"/>
                <a:gd name="connsiteY23" fmla="*/ 726282 h 1169194"/>
                <a:gd name="connsiteX24" fmla="*/ 23813 w 559594"/>
                <a:gd name="connsiteY24" fmla="*/ 773907 h 1169194"/>
                <a:gd name="connsiteX25" fmla="*/ 11907 w 559594"/>
                <a:gd name="connsiteY25" fmla="*/ 816769 h 1169194"/>
                <a:gd name="connsiteX26" fmla="*/ 4763 w 559594"/>
                <a:gd name="connsiteY26" fmla="*/ 869157 h 1169194"/>
                <a:gd name="connsiteX27" fmla="*/ 0 w 559594"/>
                <a:gd name="connsiteY27" fmla="*/ 938213 h 1169194"/>
                <a:gd name="connsiteX28" fmla="*/ 2382 w 559594"/>
                <a:gd name="connsiteY28" fmla="*/ 969169 h 1169194"/>
                <a:gd name="connsiteX29" fmla="*/ 9525 w 559594"/>
                <a:gd name="connsiteY29" fmla="*/ 1014413 h 1169194"/>
                <a:gd name="connsiteX30" fmla="*/ 21432 w 559594"/>
                <a:gd name="connsiteY30" fmla="*/ 1047750 h 1169194"/>
                <a:gd name="connsiteX31" fmla="*/ 42863 w 559594"/>
                <a:gd name="connsiteY31" fmla="*/ 1090613 h 1169194"/>
                <a:gd name="connsiteX32" fmla="*/ 73819 w 559594"/>
                <a:gd name="connsiteY32" fmla="*/ 1133475 h 1169194"/>
                <a:gd name="connsiteX33" fmla="*/ 97632 w 559594"/>
                <a:gd name="connsiteY33" fmla="*/ 1157288 h 1169194"/>
                <a:gd name="connsiteX34" fmla="*/ 111919 w 559594"/>
                <a:gd name="connsiteY34" fmla="*/ 1166813 h 1169194"/>
                <a:gd name="connsiteX35" fmla="*/ 123825 w 559594"/>
                <a:gd name="connsiteY35" fmla="*/ 1169194 h 1169194"/>
                <a:gd name="connsiteX36" fmla="*/ 142875 w 559594"/>
                <a:gd name="connsiteY36" fmla="*/ 1169194 h 1169194"/>
                <a:gd name="connsiteX37" fmla="*/ 171450 w 559594"/>
                <a:gd name="connsiteY37" fmla="*/ 1157288 h 1169194"/>
                <a:gd name="connsiteX38" fmla="*/ 192882 w 559594"/>
                <a:gd name="connsiteY38" fmla="*/ 1143000 h 1169194"/>
                <a:gd name="connsiteX39" fmla="*/ 226219 w 559594"/>
                <a:gd name="connsiteY39" fmla="*/ 1116807 h 1169194"/>
                <a:gd name="connsiteX40" fmla="*/ 276225 w 559594"/>
                <a:gd name="connsiteY40" fmla="*/ 1064419 h 1169194"/>
                <a:gd name="connsiteX41" fmla="*/ 292894 w 559594"/>
                <a:gd name="connsiteY41" fmla="*/ 1040607 h 1169194"/>
                <a:gd name="connsiteX42" fmla="*/ 335757 w 559594"/>
                <a:gd name="connsiteY42" fmla="*/ 952500 h 1169194"/>
                <a:gd name="connsiteX43" fmla="*/ 388144 w 559594"/>
                <a:gd name="connsiteY43" fmla="*/ 845344 h 1169194"/>
                <a:gd name="connsiteX44" fmla="*/ 428625 w 559594"/>
                <a:gd name="connsiteY44" fmla="*/ 752475 h 1169194"/>
                <a:gd name="connsiteX45" fmla="*/ 469107 w 559594"/>
                <a:gd name="connsiteY45" fmla="*/ 640557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169194">
                  <a:moveTo>
                    <a:pt x="469107" y="640557"/>
                  </a:moveTo>
                  <a:lnTo>
                    <a:pt x="490538" y="576263"/>
                  </a:lnTo>
                  <a:lnTo>
                    <a:pt x="504825" y="528638"/>
                  </a:lnTo>
                  <a:lnTo>
                    <a:pt x="519113" y="473869"/>
                  </a:lnTo>
                  <a:lnTo>
                    <a:pt x="531019" y="414338"/>
                  </a:lnTo>
                  <a:lnTo>
                    <a:pt x="542925" y="347663"/>
                  </a:lnTo>
                  <a:lnTo>
                    <a:pt x="550069" y="278607"/>
                  </a:lnTo>
                  <a:lnTo>
                    <a:pt x="557213" y="185738"/>
                  </a:lnTo>
                  <a:cubicBezTo>
                    <a:pt x="558007" y="146050"/>
                    <a:pt x="558800" y="106363"/>
                    <a:pt x="559594" y="66675"/>
                  </a:cubicBezTo>
                  <a:lnTo>
                    <a:pt x="559594" y="28575"/>
                  </a:lnTo>
                  <a:lnTo>
                    <a:pt x="557213" y="11907"/>
                  </a:lnTo>
                  <a:lnTo>
                    <a:pt x="547688" y="0"/>
                  </a:lnTo>
                  <a:lnTo>
                    <a:pt x="538163" y="0"/>
                  </a:lnTo>
                  <a:lnTo>
                    <a:pt x="521494" y="2382"/>
                  </a:lnTo>
                  <a:lnTo>
                    <a:pt x="514350" y="11907"/>
                  </a:lnTo>
                  <a:lnTo>
                    <a:pt x="500063" y="66675"/>
                  </a:lnTo>
                  <a:lnTo>
                    <a:pt x="464344" y="176213"/>
                  </a:lnTo>
                  <a:lnTo>
                    <a:pt x="426244" y="273844"/>
                  </a:lnTo>
                  <a:lnTo>
                    <a:pt x="383382" y="350044"/>
                  </a:lnTo>
                  <a:lnTo>
                    <a:pt x="326232" y="431007"/>
                  </a:lnTo>
                  <a:lnTo>
                    <a:pt x="304800" y="476250"/>
                  </a:lnTo>
                  <a:lnTo>
                    <a:pt x="259557" y="542925"/>
                  </a:lnTo>
                  <a:lnTo>
                    <a:pt x="183357" y="631032"/>
                  </a:lnTo>
                  <a:lnTo>
                    <a:pt x="80963" y="726282"/>
                  </a:lnTo>
                  <a:lnTo>
                    <a:pt x="23813" y="773907"/>
                  </a:lnTo>
                  <a:lnTo>
                    <a:pt x="11907" y="816769"/>
                  </a:lnTo>
                  <a:lnTo>
                    <a:pt x="4763" y="869157"/>
                  </a:lnTo>
                  <a:lnTo>
                    <a:pt x="0" y="938213"/>
                  </a:lnTo>
                  <a:lnTo>
                    <a:pt x="2382" y="969169"/>
                  </a:lnTo>
                  <a:lnTo>
                    <a:pt x="9525" y="1014413"/>
                  </a:lnTo>
                  <a:lnTo>
                    <a:pt x="21432" y="1047750"/>
                  </a:lnTo>
                  <a:lnTo>
                    <a:pt x="42863" y="1090613"/>
                  </a:lnTo>
                  <a:lnTo>
                    <a:pt x="73819" y="1133475"/>
                  </a:lnTo>
                  <a:lnTo>
                    <a:pt x="97632" y="1157288"/>
                  </a:lnTo>
                  <a:lnTo>
                    <a:pt x="111919" y="1166813"/>
                  </a:lnTo>
                  <a:lnTo>
                    <a:pt x="123825" y="1169194"/>
                  </a:lnTo>
                  <a:lnTo>
                    <a:pt x="142875" y="1169194"/>
                  </a:lnTo>
                  <a:lnTo>
                    <a:pt x="171450" y="1157288"/>
                  </a:lnTo>
                  <a:lnTo>
                    <a:pt x="192882" y="1143000"/>
                  </a:lnTo>
                  <a:lnTo>
                    <a:pt x="226219" y="1116807"/>
                  </a:lnTo>
                  <a:lnTo>
                    <a:pt x="276225" y="1064419"/>
                  </a:lnTo>
                  <a:lnTo>
                    <a:pt x="292894" y="1040607"/>
                  </a:lnTo>
                  <a:lnTo>
                    <a:pt x="335757" y="952500"/>
                  </a:lnTo>
                  <a:lnTo>
                    <a:pt x="388144" y="845344"/>
                  </a:lnTo>
                  <a:lnTo>
                    <a:pt x="428625" y="752475"/>
                  </a:lnTo>
                  <a:lnTo>
                    <a:pt x="469107" y="640557"/>
                  </a:lnTo>
                  <a:close/>
                </a:path>
              </a:pathLst>
            </a:custGeom>
            <a:solidFill>
              <a:srgbClr val="20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2033A6C4-51B9-4405-8146-D0065DBC5DA3}"/>
                </a:ext>
              </a:extLst>
            </p:cNvPr>
            <p:cNvSpPr/>
            <p:nvPr/>
          </p:nvSpPr>
          <p:spPr>
            <a:xfrm>
              <a:off x="3925888" y="2000250"/>
              <a:ext cx="1095375" cy="312738"/>
            </a:xfrm>
            <a:custGeom>
              <a:avLst/>
              <a:gdLst>
                <a:gd name="connsiteX0" fmla="*/ 323850 w 1095375"/>
                <a:gd name="connsiteY0" fmla="*/ 221456 h 311944"/>
                <a:gd name="connsiteX1" fmla="*/ 159544 w 1095375"/>
                <a:gd name="connsiteY1" fmla="*/ 221456 h 311944"/>
                <a:gd name="connsiteX2" fmla="*/ 16669 w 1095375"/>
                <a:gd name="connsiteY2" fmla="*/ 216694 h 311944"/>
                <a:gd name="connsiteX3" fmla="*/ 0 w 1095375"/>
                <a:gd name="connsiteY3" fmla="*/ 216694 h 311944"/>
                <a:gd name="connsiteX4" fmla="*/ 69057 w 1095375"/>
                <a:gd name="connsiteY4" fmla="*/ 78581 h 311944"/>
                <a:gd name="connsiteX5" fmla="*/ 204788 w 1095375"/>
                <a:gd name="connsiteY5" fmla="*/ 83344 h 311944"/>
                <a:gd name="connsiteX6" fmla="*/ 366713 w 1095375"/>
                <a:gd name="connsiteY6" fmla="*/ 73819 h 311944"/>
                <a:gd name="connsiteX7" fmla="*/ 511969 w 1095375"/>
                <a:gd name="connsiteY7" fmla="*/ 64294 h 311944"/>
                <a:gd name="connsiteX8" fmla="*/ 597694 w 1095375"/>
                <a:gd name="connsiteY8" fmla="*/ 47625 h 311944"/>
                <a:gd name="connsiteX9" fmla="*/ 728663 w 1095375"/>
                <a:gd name="connsiteY9" fmla="*/ 11906 h 311944"/>
                <a:gd name="connsiteX10" fmla="*/ 764382 w 1095375"/>
                <a:gd name="connsiteY10" fmla="*/ 0 h 311944"/>
                <a:gd name="connsiteX11" fmla="*/ 785813 w 1095375"/>
                <a:gd name="connsiteY11" fmla="*/ 2381 h 311944"/>
                <a:gd name="connsiteX12" fmla="*/ 807244 w 1095375"/>
                <a:gd name="connsiteY12" fmla="*/ 9525 h 311944"/>
                <a:gd name="connsiteX13" fmla="*/ 852488 w 1095375"/>
                <a:gd name="connsiteY13" fmla="*/ 28575 h 311944"/>
                <a:gd name="connsiteX14" fmla="*/ 926307 w 1095375"/>
                <a:gd name="connsiteY14" fmla="*/ 66675 h 311944"/>
                <a:gd name="connsiteX15" fmla="*/ 978694 w 1095375"/>
                <a:gd name="connsiteY15" fmla="*/ 95250 h 311944"/>
                <a:gd name="connsiteX16" fmla="*/ 1038225 w 1095375"/>
                <a:gd name="connsiteY16" fmla="*/ 133350 h 311944"/>
                <a:gd name="connsiteX17" fmla="*/ 1062038 w 1095375"/>
                <a:gd name="connsiteY17" fmla="*/ 152400 h 311944"/>
                <a:gd name="connsiteX18" fmla="*/ 1073944 w 1095375"/>
                <a:gd name="connsiteY18" fmla="*/ 169069 h 311944"/>
                <a:gd name="connsiteX19" fmla="*/ 1083469 w 1095375"/>
                <a:gd name="connsiteY19" fmla="*/ 190500 h 311944"/>
                <a:gd name="connsiteX20" fmla="*/ 1092994 w 1095375"/>
                <a:gd name="connsiteY20" fmla="*/ 228600 h 311944"/>
                <a:gd name="connsiteX21" fmla="*/ 1095375 w 1095375"/>
                <a:gd name="connsiteY21" fmla="*/ 245269 h 311944"/>
                <a:gd name="connsiteX22" fmla="*/ 1092994 w 1095375"/>
                <a:gd name="connsiteY22" fmla="*/ 261938 h 311944"/>
                <a:gd name="connsiteX23" fmla="*/ 1085850 w 1095375"/>
                <a:gd name="connsiteY23" fmla="*/ 283369 h 311944"/>
                <a:gd name="connsiteX24" fmla="*/ 1073944 w 1095375"/>
                <a:gd name="connsiteY24" fmla="*/ 297656 h 311944"/>
                <a:gd name="connsiteX25" fmla="*/ 1052513 w 1095375"/>
                <a:gd name="connsiteY25" fmla="*/ 311944 h 311944"/>
                <a:gd name="connsiteX26" fmla="*/ 723900 w 1095375"/>
                <a:gd name="connsiteY26" fmla="*/ 209550 h 311944"/>
                <a:gd name="connsiteX27" fmla="*/ 692944 w 1095375"/>
                <a:gd name="connsiteY27" fmla="*/ 202406 h 311944"/>
                <a:gd name="connsiteX28" fmla="*/ 650082 w 1095375"/>
                <a:gd name="connsiteY28" fmla="*/ 200025 h 311944"/>
                <a:gd name="connsiteX29" fmla="*/ 590550 w 1095375"/>
                <a:gd name="connsiteY29" fmla="*/ 204788 h 311944"/>
                <a:gd name="connsiteX30" fmla="*/ 402432 w 1095375"/>
                <a:gd name="connsiteY30" fmla="*/ 216694 h 311944"/>
                <a:gd name="connsiteX31" fmla="*/ 323850 w 1095375"/>
                <a:gd name="connsiteY31" fmla="*/ 221456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95375" h="311944">
                  <a:moveTo>
                    <a:pt x="323850" y="221456"/>
                  </a:moveTo>
                  <a:lnTo>
                    <a:pt x="159544" y="221456"/>
                  </a:lnTo>
                  <a:lnTo>
                    <a:pt x="16669" y="216694"/>
                  </a:lnTo>
                  <a:lnTo>
                    <a:pt x="0" y="216694"/>
                  </a:lnTo>
                  <a:lnTo>
                    <a:pt x="69057" y="78581"/>
                  </a:lnTo>
                  <a:lnTo>
                    <a:pt x="204788" y="83344"/>
                  </a:lnTo>
                  <a:lnTo>
                    <a:pt x="366713" y="73819"/>
                  </a:lnTo>
                  <a:lnTo>
                    <a:pt x="511969" y="64294"/>
                  </a:lnTo>
                  <a:lnTo>
                    <a:pt x="597694" y="47625"/>
                  </a:lnTo>
                  <a:lnTo>
                    <a:pt x="728663" y="11906"/>
                  </a:lnTo>
                  <a:lnTo>
                    <a:pt x="764382" y="0"/>
                  </a:lnTo>
                  <a:lnTo>
                    <a:pt x="785813" y="2381"/>
                  </a:lnTo>
                  <a:lnTo>
                    <a:pt x="807244" y="9525"/>
                  </a:lnTo>
                  <a:lnTo>
                    <a:pt x="852488" y="28575"/>
                  </a:lnTo>
                  <a:lnTo>
                    <a:pt x="926307" y="66675"/>
                  </a:lnTo>
                  <a:lnTo>
                    <a:pt x="978694" y="95250"/>
                  </a:lnTo>
                  <a:lnTo>
                    <a:pt x="1038225" y="133350"/>
                  </a:lnTo>
                  <a:lnTo>
                    <a:pt x="1062038" y="152400"/>
                  </a:lnTo>
                  <a:lnTo>
                    <a:pt x="1073944" y="169069"/>
                  </a:lnTo>
                  <a:lnTo>
                    <a:pt x="1083469" y="190500"/>
                  </a:lnTo>
                  <a:lnTo>
                    <a:pt x="1092994" y="228600"/>
                  </a:lnTo>
                  <a:lnTo>
                    <a:pt x="1095375" y="245269"/>
                  </a:lnTo>
                  <a:lnTo>
                    <a:pt x="1092994" y="261938"/>
                  </a:lnTo>
                  <a:lnTo>
                    <a:pt x="1085850" y="283369"/>
                  </a:lnTo>
                  <a:lnTo>
                    <a:pt x="1073944" y="297656"/>
                  </a:lnTo>
                  <a:lnTo>
                    <a:pt x="1052513" y="311944"/>
                  </a:lnTo>
                  <a:lnTo>
                    <a:pt x="723900" y="209550"/>
                  </a:lnTo>
                  <a:lnTo>
                    <a:pt x="692944" y="202406"/>
                  </a:lnTo>
                  <a:lnTo>
                    <a:pt x="650082" y="200025"/>
                  </a:lnTo>
                  <a:lnTo>
                    <a:pt x="590550" y="204788"/>
                  </a:lnTo>
                  <a:lnTo>
                    <a:pt x="402432" y="216694"/>
                  </a:lnTo>
                  <a:lnTo>
                    <a:pt x="323850" y="221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640498BE-A1F3-4A07-AEC1-B5983CE4C098}"/>
                </a:ext>
              </a:extLst>
            </p:cNvPr>
            <p:cNvSpPr/>
            <p:nvPr/>
          </p:nvSpPr>
          <p:spPr>
            <a:xfrm>
              <a:off x="3646488" y="2589213"/>
              <a:ext cx="669925" cy="488950"/>
            </a:xfrm>
            <a:custGeom>
              <a:avLst/>
              <a:gdLst>
                <a:gd name="connsiteX0" fmla="*/ 350044 w 671512"/>
                <a:gd name="connsiteY0" fmla="*/ 273844 h 490537"/>
                <a:gd name="connsiteX1" fmla="*/ 297656 w 671512"/>
                <a:gd name="connsiteY1" fmla="*/ 219075 h 490537"/>
                <a:gd name="connsiteX2" fmla="*/ 266700 w 671512"/>
                <a:gd name="connsiteY2" fmla="*/ 190500 h 490537"/>
                <a:gd name="connsiteX3" fmla="*/ 211931 w 671512"/>
                <a:gd name="connsiteY3" fmla="*/ 157162 h 490537"/>
                <a:gd name="connsiteX4" fmla="*/ 154781 w 671512"/>
                <a:gd name="connsiteY4" fmla="*/ 123825 h 490537"/>
                <a:gd name="connsiteX5" fmla="*/ 97631 w 671512"/>
                <a:gd name="connsiteY5" fmla="*/ 97631 h 490537"/>
                <a:gd name="connsiteX6" fmla="*/ 0 w 671512"/>
                <a:gd name="connsiteY6" fmla="*/ 59531 h 490537"/>
                <a:gd name="connsiteX7" fmla="*/ 42862 w 671512"/>
                <a:gd name="connsiteY7" fmla="*/ 0 h 490537"/>
                <a:gd name="connsiteX8" fmla="*/ 164306 w 671512"/>
                <a:gd name="connsiteY8" fmla="*/ 21431 h 490537"/>
                <a:gd name="connsiteX9" fmla="*/ 278606 w 671512"/>
                <a:gd name="connsiteY9" fmla="*/ 40481 h 490537"/>
                <a:gd name="connsiteX10" fmla="*/ 385762 w 671512"/>
                <a:gd name="connsiteY10" fmla="*/ 64294 h 490537"/>
                <a:gd name="connsiteX11" fmla="*/ 450056 w 671512"/>
                <a:gd name="connsiteY11" fmla="*/ 83344 h 490537"/>
                <a:gd name="connsiteX12" fmla="*/ 511969 w 671512"/>
                <a:gd name="connsiteY12" fmla="*/ 107156 h 490537"/>
                <a:gd name="connsiteX13" fmla="*/ 540544 w 671512"/>
                <a:gd name="connsiteY13" fmla="*/ 121444 h 490537"/>
                <a:gd name="connsiteX14" fmla="*/ 552450 w 671512"/>
                <a:gd name="connsiteY14" fmla="*/ 128587 h 490537"/>
                <a:gd name="connsiteX15" fmla="*/ 564356 w 671512"/>
                <a:gd name="connsiteY15" fmla="*/ 140494 h 490537"/>
                <a:gd name="connsiteX16" fmla="*/ 578644 w 671512"/>
                <a:gd name="connsiteY16" fmla="*/ 169069 h 490537"/>
                <a:gd name="connsiteX17" fmla="*/ 607219 w 671512"/>
                <a:gd name="connsiteY17" fmla="*/ 228600 h 490537"/>
                <a:gd name="connsiteX18" fmla="*/ 638175 w 671512"/>
                <a:gd name="connsiteY18" fmla="*/ 304800 h 490537"/>
                <a:gd name="connsiteX19" fmla="*/ 671512 w 671512"/>
                <a:gd name="connsiteY19" fmla="*/ 395287 h 490537"/>
                <a:gd name="connsiteX20" fmla="*/ 590550 w 671512"/>
                <a:gd name="connsiteY20" fmla="*/ 490537 h 490537"/>
                <a:gd name="connsiteX21" fmla="*/ 528637 w 671512"/>
                <a:gd name="connsiteY21" fmla="*/ 464344 h 490537"/>
                <a:gd name="connsiteX22" fmla="*/ 509587 w 671512"/>
                <a:gd name="connsiteY22" fmla="*/ 452437 h 490537"/>
                <a:gd name="connsiteX23" fmla="*/ 476250 w 671512"/>
                <a:gd name="connsiteY23" fmla="*/ 414337 h 490537"/>
                <a:gd name="connsiteX24" fmla="*/ 421481 w 671512"/>
                <a:gd name="connsiteY24" fmla="*/ 352425 h 490537"/>
                <a:gd name="connsiteX25" fmla="*/ 350044 w 671512"/>
                <a:gd name="connsiteY25" fmla="*/ 273844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2" h="490537">
                  <a:moveTo>
                    <a:pt x="350044" y="273844"/>
                  </a:moveTo>
                  <a:lnTo>
                    <a:pt x="297656" y="219075"/>
                  </a:lnTo>
                  <a:lnTo>
                    <a:pt x="266700" y="190500"/>
                  </a:lnTo>
                  <a:lnTo>
                    <a:pt x="211931" y="157162"/>
                  </a:lnTo>
                  <a:lnTo>
                    <a:pt x="154781" y="123825"/>
                  </a:lnTo>
                  <a:lnTo>
                    <a:pt x="97631" y="97631"/>
                  </a:lnTo>
                  <a:lnTo>
                    <a:pt x="0" y="59531"/>
                  </a:lnTo>
                  <a:lnTo>
                    <a:pt x="42862" y="0"/>
                  </a:lnTo>
                  <a:lnTo>
                    <a:pt x="164306" y="21431"/>
                  </a:lnTo>
                  <a:lnTo>
                    <a:pt x="278606" y="40481"/>
                  </a:lnTo>
                  <a:lnTo>
                    <a:pt x="385762" y="64294"/>
                  </a:lnTo>
                  <a:lnTo>
                    <a:pt x="450056" y="83344"/>
                  </a:lnTo>
                  <a:lnTo>
                    <a:pt x="511969" y="107156"/>
                  </a:lnTo>
                  <a:lnTo>
                    <a:pt x="540544" y="121444"/>
                  </a:lnTo>
                  <a:lnTo>
                    <a:pt x="552450" y="128587"/>
                  </a:lnTo>
                  <a:lnTo>
                    <a:pt x="564356" y="140494"/>
                  </a:lnTo>
                  <a:lnTo>
                    <a:pt x="578644" y="169069"/>
                  </a:lnTo>
                  <a:lnTo>
                    <a:pt x="607219" y="228600"/>
                  </a:lnTo>
                  <a:lnTo>
                    <a:pt x="638175" y="304800"/>
                  </a:lnTo>
                  <a:lnTo>
                    <a:pt x="671512" y="395287"/>
                  </a:lnTo>
                  <a:lnTo>
                    <a:pt x="590550" y="490537"/>
                  </a:lnTo>
                  <a:lnTo>
                    <a:pt x="528637" y="464344"/>
                  </a:lnTo>
                  <a:lnTo>
                    <a:pt x="509587" y="452437"/>
                  </a:lnTo>
                  <a:lnTo>
                    <a:pt x="476250" y="414337"/>
                  </a:lnTo>
                  <a:lnTo>
                    <a:pt x="421481" y="352425"/>
                  </a:lnTo>
                  <a:lnTo>
                    <a:pt x="350044" y="2738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908467B6-8A96-4589-89EA-2897FF7CA7FF}"/>
                </a:ext>
              </a:extLst>
            </p:cNvPr>
            <p:cNvSpPr/>
            <p:nvPr/>
          </p:nvSpPr>
          <p:spPr>
            <a:xfrm>
              <a:off x="3248025" y="3057525"/>
              <a:ext cx="668338" cy="620713"/>
            </a:xfrm>
            <a:custGeom>
              <a:avLst/>
              <a:gdLst>
                <a:gd name="connsiteX0" fmla="*/ 359569 w 669131"/>
                <a:gd name="connsiteY0" fmla="*/ 342900 h 621506"/>
                <a:gd name="connsiteX1" fmla="*/ 307181 w 669131"/>
                <a:gd name="connsiteY1" fmla="*/ 269081 h 621506"/>
                <a:gd name="connsiteX2" fmla="*/ 288131 w 669131"/>
                <a:gd name="connsiteY2" fmla="*/ 238125 h 621506"/>
                <a:gd name="connsiteX3" fmla="*/ 266700 w 669131"/>
                <a:gd name="connsiteY3" fmla="*/ 216694 h 621506"/>
                <a:gd name="connsiteX4" fmla="*/ 204788 w 669131"/>
                <a:gd name="connsiteY4" fmla="*/ 169069 h 621506"/>
                <a:gd name="connsiteX5" fmla="*/ 157163 w 669131"/>
                <a:gd name="connsiteY5" fmla="*/ 138113 h 621506"/>
                <a:gd name="connsiteX6" fmla="*/ 100013 w 669131"/>
                <a:gd name="connsiteY6" fmla="*/ 104775 h 621506"/>
                <a:gd name="connsiteX7" fmla="*/ 0 w 669131"/>
                <a:gd name="connsiteY7" fmla="*/ 59531 h 621506"/>
                <a:gd name="connsiteX8" fmla="*/ 57150 w 669131"/>
                <a:gd name="connsiteY8" fmla="*/ 0 h 621506"/>
                <a:gd name="connsiteX9" fmla="*/ 173831 w 669131"/>
                <a:gd name="connsiteY9" fmla="*/ 35719 h 621506"/>
                <a:gd name="connsiteX10" fmla="*/ 292894 w 669131"/>
                <a:gd name="connsiteY10" fmla="*/ 71438 h 621506"/>
                <a:gd name="connsiteX11" fmla="*/ 400050 w 669131"/>
                <a:gd name="connsiteY11" fmla="*/ 109538 h 621506"/>
                <a:gd name="connsiteX12" fmla="*/ 473869 w 669131"/>
                <a:gd name="connsiteY12" fmla="*/ 142875 h 621506"/>
                <a:gd name="connsiteX13" fmla="*/ 511969 w 669131"/>
                <a:gd name="connsiteY13" fmla="*/ 161925 h 621506"/>
                <a:gd name="connsiteX14" fmla="*/ 531019 w 669131"/>
                <a:gd name="connsiteY14" fmla="*/ 180975 h 621506"/>
                <a:gd name="connsiteX15" fmla="*/ 547688 w 669131"/>
                <a:gd name="connsiteY15" fmla="*/ 204788 h 621506"/>
                <a:gd name="connsiteX16" fmla="*/ 569119 w 669131"/>
                <a:gd name="connsiteY16" fmla="*/ 245269 h 621506"/>
                <a:gd name="connsiteX17" fmla="*/ 592931 w 669131"/>
                <a:gd name="connsiteY17" fmla="*/ 300038 h 621506"/>
                <a:gd name="connsiteX18" fmla="*/ 628650 w 669131"/>
                <a:gd name="connsiteY18" fmla="*/ 397669 h 621506"/>
                <a:gd name="connsiteX19" fmla="*/ 669131 w 669131"/>
                <a:gd name="connsiteY19" fmla="*/ 526256 h 621506"/>
                <a:gd name="connsiteX20" fmla="*/ 557213 w 669131"/>
                <a:gd name="connsiteY20" fmla="*/ 621506 h 621506"/>
                <a:gd name="connsiteX21" fmla="*/ 500063 w 669131"/>
                <a:gd name="connsiteY21" fmla="*/ 545306 h 621506"/>
                <a:gd name="connsiteX22" fmla="*/ 416719 w 669131"/>
                <a:gd name="connsiteY22" fmla="*/ 428625 h 621506"/>
                <a:gd name="connsiteX23" fmla="*/ 359569 w 669131"/>
                <a:gd name="connsiteY23" fmla="*/ 3429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9131" h="621506">
                  <a:moveTo>
                    <a:pt x="359569" y="342900"/>
                  </a:moveTo>
                  <a:lnTo>
                    <a:pt x="307181" y="269081"/>
                  </a:lnTo>
                  <a:lnTo>
                    <a:pt x="288131" y="238125"/>
                  </a:lnTo>
                  <a:lnTo>
                    <a:pt x="266700" y="216694"/>
                  </a:lnTo>
                  <a:lnTo>
                    <a:pt x="204788" y="169069"/>
                  </a:lnTo>
                  <a:lnTo>
                    <a:pt x="157163" y="138113"/>
                  </a:lnTo>
                  <a:lnTo>
                    <a:pt x="100013" y="104775"/>
                  </a:lnTo>
                  <a:lnTo>
                    <a:pt x="0" y="59531"/>
                  </a:lnTo>
                  <a:lnTo>
                    <a:pt x="57150" y="0"/>
                  </a:lnTo>
                  <a:lnTo>
                    <a:pt x="173831" y="35719"/>
                  </a:lnTo>
                  <a:lnTo>
                    <a:pt x="292894" y="71438"/>
                  </a:lnTo>
                  <a:lnTo>
                    <a:pt x="400050" y="109538"/>
                  </a:lnTo>
                  <a:lnTo>
                    <a:pt x="473869" y="142875"/>
                  </a:lnTo>
                  <a:lnTo>
                    <a:pt x="511969" y="161925"/>
                  </a:lnTo>
                  <a:lnTo>
                    <a:pt x="531019" y="180975"/>
                  </a:lnTo>
                  <a:lnTo>
                    <a:pt x="547688" y="204788"/>
                  </a:lnTo>
                  <a:lnTo>
                    <a:pt x="569119" y="245269"/>
                  </a:lnTo>
                  <a:lnTo>
                    <a:pt x="592931" y="300038"/>
                  </a:lnTo>
                  <a:lnTo>
                    <a:pt x="628650" y="397669"/>
                  </a:lnTo>
                  <a:lnTo>
                    <a:pt x="669131" y="526256"/>
                  </a:lnTo>
                  <a:lnTo>
                    <a:pt x="557213" y="621506"/>
                  </a:lnTo>
                  <a:lnTo>
                    <a:pt x="500063" y="545306"/>
                  </a:lnTo>
                  <a:lnTo>
                    <a:pt x="416719" y="428625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35862811-5C46-4E4C-9439-70D542FE4A75}"/>
                </a:ext>
              </a:extLst>
            </p:cNvPr>
            <p:cNvSpPr/>
            <p:nvPr/>
          </p:nvSpPr>
          <p:spPr>
            <a:xfrm>
              <a:off x="4743450" y="2646363"/>
              <a:ext cx="2020888" cy="444500"/>
            </a:xfrm>
            <a:custGeom>
              <a:avLst/>
              <a:gdLst>
                <a:gd name="connsiteX0" fmla="*/ 590550 w 2021681"/>
                <a:gd name="connsiteY0" fmla="*/ 228600 h 445294"/>
                <a:gd name="connsiteX1" fmla="*/ 747713 w 2021681"/>
                <a:gd name="connsiteY1" fmla="*/ 209550 h 445294"/>
                <a:gd name="connsiteX2" fmla="*/ 840581 w 2021681"/>
                <a:gd name="connsiteY2" fmla="*/ 195262 h 445294"/>
                <a:gd name="connsiteX3" fmla="*/ 1083469 w 2021681"/>
                <a:gd name="connsiteY3" fmla="*/ 154781 h 445294"/>
                <a:gd name="connsiteX4" fmla="*/ 1276350 w 2021681"/>
                <a:gd name="connsiteY4" fmla="*/ 116681 h 445294"/>
                <a:gd name="connsiteX5" fmla="*/ 1378744 w 2021681"/>
                <a:gd name="connsiteY5" fmla="*/ 97631 h 445294"/>
                <a:gd name="connsiteX6" fmla="*/ 1445419 w 2021681"/>
                <a:gd name="connsiteY6" fmla="*/ 83344 h 445294"/>
                <a:gd name="connsiteX7" fmla="*/ 1538288 w 2021681"/>
                <a:gd name="connsiteY7" fmla="*/ 50006 h 445294"/>
                <a:gd name="connsiteX8" fmla="*/ 1588294 w 2021681"/>
                <a:gd name="connsiteY8" fmla="*/ 30956 h 445294"/>
                <a:gd name="connsiteX9" fmla="*/ 1643063 w 2021681"/>
                <a:gd name="connsiteY9" fmla="*/ 4762 h 445294"/>
                <a:gd name="connsiteX10" fmla="*/ 1664494 w 2021681"/>
                <a:gd name="connsiteY10" fmla="*/ 0 h 445294"/>
                <a:gd name="connsiteX11" fmla="*/ 1733550 w 2021681"/>
                <a:gd name="connsiteY11" fmla="*/ 2381 h 445294"/>
                <a:gd name="connsiteX12" fmla="*/ 1843088 w 2021681"/>
                <a:gd name="connsiteY12" fmla="*/ 14287 h 445294"/>
                <a:gd name="connsiteX13" fmla="*/ 1912144 w 2021681"/>
                <a:gd name="connsiteY13" fmla="*/ 28575 h 445294"/>
                <a:gd name="connsiteX14" fmla="*/ 1981200 w 2021681"/>
                <a:gd name="connsiteY14" fmla="*/ 50006 h 445294"/>
                <a:gd name="connsiteX15" fmla="*/ 2000250 w 2021681"/>
                <a:gd name="connsiteY15" fmla="*/ 59531 h 445294"/>
                <a:gd name="connsiteX16" fmla="*/ 2012156 w 2021681"/>
                <a:gd name="connsiteY16" fmla="*/ 71437 h 445294"/>
                <a:gd name="connsiteX17" fmla="*/ 2019300 w 2021681"/>
                <a:gd name="connsiteY17" fmla="*/ 83344 h 445294"/>
                <a:gd name="connsiteX18" fmla="*/ 2021681 w 2021681"/>
                <a:gd name="connsiteY18" fmla="*/ 100012 h 445294"/>
                <a:gd name="connsiteX19" fmla="*/ 2016919 w 2021681"/>
                <a:gd name="connsiteY19" fmla="*/ 135731 h 445294"/>
                <a:gd name="connsiteX20" fmla="*/ 2005013 w 2021681"/>
                <a:gd name="connsiteY20" fmla="*/ 157162 h 445294"/>
                <a:gd name="connsiteX21" fmla="*/ 1988344 w 2021681"/>
                <a:gd name="connsiteY21" fmla="*/ 169069 h 445294"/>
                <a:gd name="connsiteX22" fmla="*/ 1938338 w 2021681"/>
                <a:gd name="connsiteY22" fmla="*/ 188119 h 445294"/>
                <a:gd name="connsiteX23" fmla="*/ 1847850 w 2021681"/>
                <a:gd name="connsiteY23" fmla="*/ 209550 h 445294"/>
                <a:gd name="connsiteX24" fmla="*/ 1766888 w 2021681"/>
                <a:gd name="connsiteY24" fmla="*/ 226219 h 445294"/>
                <a:gd name="connsiteX25" fmla="*/ 1650206 w 2021681"/>
                <a:gd name="connsiteY25" fmla="*/ 245269 h 445294"/>
                <a:gd name="connsiteX26" fmla="*/ 1512094 w 2021681"/>
                <a:gd name="connsiteY26" fmla="*/ 266700 h 445294"/>
                <a:gd name="connsiteX27" fmla="*/ 1366838 w 2021681"/>
                <a:gd name="connsiteY27" fmla="*/ 288131 h 445294"/>
                <a:gd name="connsiteX28" fmla="*/ 1252538 w 2021681"/>
                <a:gd name="connsiteY28" fmla="*/ 304800 h 445294"/>
                <a:gd name="connsiteX29" fmla="*/ 1100138 w 2021681"/>
                <a:gd name="connsiteY29" fmla="*/ 323850 h 445294"/>
                <a:gd name="connsiteX30" fmla="*/ 995363 w 2021681"/>
                <a:gd name="connsiteY30" fmla="*/ 338137 h 445294"/>
                <a:gd name="connsiteX31" fmla="*/ 742950 w 2021681"/>
                <a:gd name="connsiteY31" fmla="*/ 381000 h 445294"/>
                <a:gd name="connsiteX32" fmla="*/ 611981 w 2021681"/>
                <a:gd name="connsiteY32" fmla="*/ 407194 h 445294"/>
                <a:gd name="connsiteX33" fmla="*/ 469106 w 2021681"/>
                <a:gd name="connsiteY33" fmla="*/ 435769 h 445294"/>
                <a:gd name="connsiteX34" fmla="*/ 414338 w 2021681"/>
                <a:gd name="connsiteY34" fmla="*/ 445294 h 445294"/>
                <a:gd name="connsiteX35" fmla="*/ 383381 w 2021681"/>
                <a:gd name="connsiteY35" fmla="*/ 445294 h 445294"/>
                <a:gd name="connsiteX36" fmla="*/ 340519 w 2021681"/>
                <a:gd name="connsiteY36" fmla="*/ 440531 h 445294"/>
                <a:gd name="connsiteX37" fmla="*/ 288131 w 2021681"/>
                <a:gd name="connsiteY37" fmla="*/ 426244 h 445294"/>
                <a:gd name="connsiteX38" fmla="*/ 228600 w 2021681"/>
                <a:gd name="connsiteY38" fmla="*/ 400050 h 445294"/>
                <a:gd name="connsiteX39" fmla="*/ 178594 w 2021681"/>
                <a:gd name="connsiteY39" fmla="*/ 366712 h 445294"/>
                <a:gd name="connsiteX40" fmla="*/ 130969 w 2021681"/>
                <a:gd name="connsiteY40" fmla="*/ 326231 h 445294"/>
                <a:gd name="connsiteX41" fmla="*/ 88106 w 2021681"/>
                <a:gd name="connsiteY41" fmla="*/ 285750 h 445294"/>
                <a:gd name="connsiteX42" fmla="*/ 42863 w 2021681"/>
                <a:gd name="connsiteY42" fmla="*/ 240506 h 445294"/>
                <a:gd name="connsiteX43" fmla="*/ 4763 w 2021681"/>
                <a:gd name="connsiteY43" fmla="*/ 192881 h 445294"/>
                <a:gd name="connsiteX44" fmla="*/ 0 w 2021681"/>
                <a:gd name="connsiteY44" fmla="*/ 176212 h 445294"/>
                <a:gd name="connsiteX45" fmla="*/ 4763 w 2021681"/>
                <a:gd name="connsiteY45" fmla="*/ 159544 h 445294"/>
                <a:gd name="connsiteX46" fmla="*/ 14288 w 2021681"/>
                <a:gd name="connsiteY46" fmla="*/ 157162 h 445294"/>
                <a:gd name="connsiteX47" fmla="*/ 52388 w 2021681"/>
                <a:gd name="connsiteY47" fmla="*/ 171450 h 445294"/>
                <a:gd name="connsiteX48" fmla="*/ 100013 w 2021681"/>
                <a:gd name="connsiteY48" fmla="*/ 192881 h 445294"/>
                <a:gd name="connsiteX49" fmla="*/ 161925 w 2021681"/>
                <a:gd name="connsiteY49" fmla="*/ 219075 h 445294"/>
                <a:gd name="connsiteX50" fmla="*/ 235744 w 2021681"/>
                <a:gd name="connsiteY50" fmla="*/ 245269 h 445294"/>
                <a:gd name="connsiteX51" fmla="*/ 321469 w 2021681"/>
                <a:gd name="connsiteY51" fmla="*/ 245269 h 445294"/>
                <a:gd name="connsiteX52" fmla="*/ 442913 w 2021681"/>
                <a:gd name="connsiteY52" fmla="*/ 242887 h 445294"/>
                <a:gd name="connsiteX53" fmla="*/ 590550 w 2021681"/>
                <a:gd name="connsiteY53" fmla="*/ 228600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21681" h="445294">
                  <a:moveTo>
                    <a:pt x="590550" y="228600"/>
                  </a:moveTo>
                  <a:lnTo>
                    <a:pt x="747713" y="209550"/>
                  </a:lnTo>
                  <a:lnTo>
                    <a:pt x="840581" y="195262"/>
                  </a:lnTo>
                  <a:lnTo>
                    <a:pt x="1083469" y="154781"/>
                  </a:lnTo>
                  <a:lnTo>
                    <a:pt x="1276350" y="116681"/>
                  </a:lnTo>
                  <a:lnTo>
                    <a:pt x="1378744" y="97631"/>
                  </a:lnTo>
                  <a:lnTo>
                    <a:pt x="1445419" y="83344"/>
                  </a:lnTo>
                  <a:lnTo>
                    <a:pt x="1538288" y="50006"/>
                  </a:lnTo>
                  <a:lnTo>
                    <a:pt x="1588294" y="30956"/>
                  </a:lnTo>
                  <a:lnTo>
                    <a:pt x="1643063" y="4762"/>
                  </a:lnTo>
                  <a:lnTo>
                    <a:pt x="1664494" y="0"/>
                  </a:lnTo>
                  <a:lnTo>
                    <a:pt x="1733550" y="2381"/>
                  </a:lnTo>
                  <a:lnTo>
                    <a:pt x="1843088" y="14287"/>
                  </a:lnTo>
                  <a:lnTo>
                    <a:pt x="1912144" y="28575"/>
                  </a:lnTo>
                  <a:lnTo>
                    <a:pt x="1981200" y="50006"/>
                  </a:lnTo>
                  <a:lnTo>
                    <a:pt x="2000250" y="59531"/>
                  </a:lnTo>
                  <a:lnTo>
                    <a:pt x="2012156" y="71437"/>
                  </a:lnTo>
                  <a:lnTo>
                    <a:pt x="2019300" y="83344"/>
                  </a:lnTo>
                  <a:lnTo>
                    <a:pt x="2021681" y="100012"/>
                  </a:lnTo>
                  <a:lnTo>
                    <a:pt x="2016919" y="135731"/>
                  </a:lnTo>
                  <a:lnTo>
                    <a:pt x="2005013" y="157162"/>
                  </a:lnTo>
                  <a:lnTo>
                    <a:pt x="1988344" y="169069"/>
                  </a:lnTo>
                  <a:lnTo>
                    <a:pt x="1938338" y="188119"/>
                  </a:lnTo>
                  <a:lnTo>
                    <a:pt x="1847850" y="209550"/>
                  </a:lnTo>
                  <a:lnTo>
                    <a:pt x="1766888" y="226219"/>
                  </a:lnTo>
                  <a:lnTo>
                    <a:pt x="1650206" y="245269"/>
                  </a:lnTo>
                  <a:lnTo>
                    <a:pt x="1512094" y="266700"/>
                  </a:lnTo>
                  <a:lnTo>
                    <a:pt x="1366838" y="288131"/>
                  </a:lnTo>
                  <a:lnTo>
                    <a:pt x="1252538" y="304800"/>
                  </a:lnTo>
                  <a:lnTo>
                    <a:pt x="1100138" y="323850"/>
                  </a:lnTo>
                  <a:lnTo>
                    <a:pt x="995363" y="338137"/>
                  </a:lnTo>
                  <a:lnTo>
                    <a:pt x="742950" y="381000"/>
                  </a:lnTo>
                  <a:lnTo>
                    <a:pt x="611981" y="407194"/>
                  </a:lnTo>
                  <a:lnTo>
                    <a:pt x="469106" y="435769"/>
                  </a:lnTo>
                  <a:lnTo>
                    <a:pt x="414338" y="445294"/>
                  </a:lnTo>
                  <a:lnTo>
                    <a:pt x="383381" y="445294"/>
                  </a:lnTo>
                  <a:lnTo>
                    <a:pt x="340519" y="440531"/>
                  </a:lnTo>
                  <a:lnTo>
                    <a:pt x="288131" y="426244"/>
                  </a:lnTo>
                  <a:lnTo>
                    <a:pt x="228600" y="400050"/>
                  </a:lnTo>
                  <a:lnTo>
                    <a:pt x="178594" y="366712"/>
                  </a:lnTo>
                  <a:lnTo>
                    <a:pt x="130969" y="326231"/>
                  </a:lnTo>
                  <a:lnTo>
                    <a:pt x="88106" y="285750"/>
                  </a:lnTo>
                  <a:lnTo>
                    <a:pt x="42863" y="240506"/>
                  </a:lnTo>
                  <a:lnTo>
                    <a:pt x="4763" y="192881"/>
                  </a:lnTo>
                  <a:lnTo>
                    <a:pt x="0" y="176212"/>
                  </a:lnTo>
                  <a:lnTo>
                    <a:pt x="4763" y="159544"/>
                  </a:lnTo>
                  <a:lnTo>
                    <a:pt x="14288" y="157162"/>
                  </a:lnTo>
                  <a:lnTo>
                    <a:pt x="52388" y="171450"/>
                  </a:lnTo>
                  <a:lnTo>
                    <a:pt x="100013" y="192881"/>
                  </a:lnTo>
                  <a:lnTo>
                    <a:pt x="161925" y="219075"/>
                  </a:lnTo>
                  <a:lnTo>
                    <a:pt x="235744" y="245269"/>
                  </a:lnTo>
                  <a:lnTo>
                    <a:pt x="321469" y="245269"/>
                  </a:lnTo>
                  <a:lnTo>
                    <a:pt x="442913" y="242887"/>
                  </a:lnTo>
                  <a:lnTo>
                    <a:pt x="590550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7F6F4E6C-73B1-45A0-B216-D0A582F48D9C}"/>
                </a:ext>
              </a:extLst>
            </p:cNvPr>
            <p:cNvSpPr/>
            <p:nvPr/>
          </p:nvSpPr>
          <p:spPr>
            <a:xfrm>
              <a:off x="4305300" y="1711325"/>
              <a:ext cx="1668463" cy="2928938"/>
            </a:xfrm>
            <a:custGeom>
              <a:avLst/>
              <a:gdLst>
                <a:gd name="connsiteX0" fmla="*/ 1268730 w 1668780"/>
                <a:gd name="connsiteY0" fmla="*/ 784860 h 2929890"/>
                <a:gd name="connsiteX1" fmla="*/ 1283970 w 1668780"/>
                <a:gd name="connsiteY1" fmla="*/ 624840 h 2929890"/>
                <a:gd name="connsiteX2" fmla="*/ 1299210 w 1668780"/>
                <a:gd name="connsiteY2" fmla="*/ 453390 h 2929890"/>
                <a:gd name="connsiteX3" fmla="*/ 1306830 w 1668780"/>
                <a:gd name="connsiteY3" fmla="*/ 297180 h 2929890"/>
                <a:gd name="connsiteX4" fmla="*/ 1306830 w 1668780"/>
                <a:gd name="connsiteY4" fmla="*/ 247650 h 2929890"/>
                <a:gd name="connsiteX5" fmla="*/ 1299210 w 1668780"/>
                <a:gd name="connsiteY5" fmla="*/ 213360 h 2929890"/>
                <a:gd name="connsiteX6" fmla="*/ 1272540 w 1668780"/>
                <a:gd name="connsiteY6" fmla="*/ 160020 h 2929890"/>
                <a:gd name="connsiteX7" fmla="*/ 1242060 w 1668780"/>
                <a:gd name="connsiteY7" fmla="*/ 110490 h 2929890"/>
                <a:gd name="connsiteX8" fmla="*/ 1211580 w 1668780"/>
                <a:gd name="connsiteY8" fmla="*/ 76200 h 2929890"/>
                <a:gd name="connsiteX9" fmla="*/ 1188720 w 1668780"/>
                <a:gd name="connsiteY9" fmla="*/ 60960 h 2929890"/>
                <a:gd name="connsiteX10" fmla="*/ 1154430 w 1668780"/>
                <a:gd name="connsiteY10" fmla="*/ 49530 h 2929890"/>
                <a:gd name="connsiteX11" fmla="*/ 1143000 w 1668780"/>
                <a:gd name="connsiteY11" fmla="*/ 30480 h 2929890"/>
                <a:gd name="connsiteX12" fmla="*/ 1143000 w 1668780"/>
                <a:gd name="connsiteY12" fmla="*/ 19050 h 2929890"/>
                <a:gd name="connsiteX13" fmla="*/ 1150620 w 1668780"/>
                <a:gd name="connsiteY13" fmla="*/ 7620 h 2929890"/>
                <a:gd name="connsiteX14" fmla="*/ 1162050 w 1668780"/>
                <a:gd name="connsiteY14" fmla="*/ 0 h 2929890"/>
                <a:gd name="connsiteX15" fmla="*/ 1181100 w 1668780"/>
                <a:gd name="connsiteY15" fmla="*/ 0 h 2929890"/>
                <a:gd name="connsiteX16" fmla="*/ 1242060 w 1668780"/>
                <a:gd name="connsiteY16" fmla="*/ 11430 h 2929890"/>
                <a:gd name="connsiteX17" fmla="*/ 1325880 w 1668780"/>
                <a:gd name="connsiteY17" fmla="*/ 34290 h 2929890"/>
                <a:gd name="connsiteX18" fmla="*/ 1417320 w 1668780"/>
                <a:gd name="connsiteY18" fmla="*/ 64770 h 2929890"/>
                <a:gd name="connsiteX19" fmla="*/ 1504950 w 1668780"/>
                <a:gd name="connsiteY19" fmla="*/ 102870 h 2929890"/>
                <a:gd name="connsiteX20" fmla="*/ 1562100 w 1668780"/>
                <a:gd name="connsiteY20" fmla="*/ 133350 h 2929890"/>
                <a:gd name="connsiteX21" fmla="*/ 1615440 w 1668780"/>
                <a:gd name="connsiteY21" fmla="*/ 171450 h 2929890"/>
                <a:gd name="connsiteX22" fmla="*/ 1638300 w 1668780"/>
                <a:gd name="connsiteY22" fmla="*/ 190500 h 2929890"/>
                <a:gd name="connsiteX23" fmla="*/ 1657350 w 1668780"/>
                <a:gd name="connsiteY23" fmla="*/ 201930 h 2929890"/>
                <a:gd name="connsiteX24" fmla="*/ 1664970 w 1668780"/>
                <a:gd name="connsiteY24" fmla="*/ 209550 h 2929890"/>
                <a:gd name="connsiteX25" fmla="*/ 1668780 w 1668780"/>
                <a:gd name="connsiteY25" fmla="*/ 224790 h 2929890"/>
                <a:gd name="connsiteX26" fmla="*/ 1661160 w 1668780"/>
                <a:gd name="connsiteY26" fmla="*/ 247650 h 2929890"/>
                <a:gd name="connsiteX27" fmla="*/ 1649730 w 1668780"/>
                <a:gd name="connsiteY27" fmla="*/ 270510 h 2929890"/>
                <a:gd name="connsiteX28" fmla="*/ 1623060 w 1668780"/>
                <a:gd name="connsiteY28" fmla="*/ 304800 h 2929890"/>
                <a:gd name="connsiteX29" fmla="*/ 1611630 w 1668780"/>
                <a:gd name="connsiteY29" fmla="*/ 323850 h 2929890"/>
                <a:gd name="connsiteX30" fmla="*/ 1596390 w 1668780"/>
                <a:gd name="connsiteY30" fmla="*/ 381000 h 2929890"/>
                <a:gd name="connsiteX31" fmla="*/ 1565910 w 1668780"/>
                <a:gd name="connsiteY31" fmla="*/ 537210 h 2929890"/>
                <a:gd name="connsiteX32" fmla="*/ 1546860 w 1668780"/>
                <a:gd name="connsiteY32" fmla="*/ 674370 h 2929890"/>
                <a:gd name="connsiteX33" fmla="*/ 1531620 w 1668780"/>
                <a:gd name="connsiteY33" fmla="*/ 796290 h 2929890"/>
                <a:gd name="connsiteX34" fmla="*/ 1516380 w 1668780"/>
                <a:gd name="connsiteY34" fmla="*/ 975360 h 2929890"/>
                <a:gd name="connsiteX35" fmla="*/ 1504950 w 1668780"/>
                <a:gd name="connsiteY35" fmla="*/ 1131570 h 2929890"/>
                <a:gd name="connsiteX36" fmla="*/ 1440180 w 1668780"/>
                <a:gd name="connsiteY36" fmla="*/ 1398270 h 2929890"/>
                <a:gd name="connsiteX37" fmla="*/ 1398270 w 1668780"/>
                <a:gd name="connsiteY37" fmla="*/ 1524000 h 2929890"/>
                <a:gd name="connsiteX38" fmla="*/ 1348740 w 1668780"/>
                <a:gd name="connsiteY38" fmla="*/ 1649730 h 2929890"/>
                <a:gd name="connsiteX39" fmla="*/ 1303020 w 1668780"/>
                <a:gd name="connsiteY39" fmla="*/ 1752600 h 2929890"/>
                <a:gd name="connsiteX40" fmla="*/ 1238250 w 1668780"/>
                <a:gd name="connsiteY40" fmla="*/ 1882140 h 2929890"/>
                <a:gd name="connsiteX41" fmla="*/ 1143000 w 1668780"/>
                <a:gd name="connsiteY41" fmla="*/ 2038350 h 2929890"/>
                <a:gd name="connsiteX42" fmla="*/ 1085850 w 1668780"/>
                <a:gd name="connsiteY42" fmla="*/ 2122170 h 2929890"/>
                <a:gd name="connsiteX43" fmla="*/ 963930 w 1668780"/>
                <a:gd name="connsiteY43" fmla="*/ 2274570 h 2929890"/>
                <a:gd name="connsiteX44" fmla="*/ 853440 w 1668780"/>
                <a:gd name="connsiteY44" fmla="*/ 2396490 h 2929890"/>
                <a:gd name="connsiteX45" fmla="*/ 746760 w 1668780"/>
                <a:gd name="connsiteY45" fmla="*/ 2499360 h 2929890"/>
                <a:gd name="connsiteX46" fmla="*/ 659130 w 1668780"/>
                <a:gd name="connsiteY46" fmla="*/ 2575560 h 2929890"/>
                <a:gd name="connsiteX47" fmla="*/ 525780 w 1668780"/>
                <a:gd name="connsiteY47" fmla="*/ 2670810 h 2929890"/>
                <a:gd name="connsiteX48" fmla="*/ 430530 w 1668780"/>
                <a:gd name="connsiteY48" fmla="*/ 2735580 h 2929890"/>
                <a:gd name="connsiteX49" fmla="*/ 300990 w 1668780"/>
                <a:gd name="connsiteY49" fmla="*/ 2811780 h 2929890"/>
                <a:gd name="connsiteX50" fmla="*/ 201930 w 1668780"/>
                <a:gd name="connsiteY50" fmla="*/ 2861310 h 2929890"/>
                <a:gd name="connsiteX51" fmla="*/ 80010 w 1668780"/>
                <a:gd name="connsiteY51" fmla="*/ 2914650 h 2929890"/>
                <a:gd name="connsiteX52" fmla="*/ 34290 w 1668780"/>
                <a:gd name="connsiteY52" fmla="*/ 2926080 h 2929890"/>
                <a:gd name="connsiteX53" fmla="*/ 19050 w 1668780"/>
                <a:gd name="connsiteY53" fmla="*/ 2929890 h 2929890"/>
                <a:gd name="connsiteX54" fmla="*/ 3810 w 1668780"/>
                <a:gd name="connsiteY54" fmla="*/ 2926080 h 2929890"/>
                <a:gd name="connsiteX55" fmla="*/ 0 w 1668780"/>
                <a:gd name="connsiteY55" fmla="*/ 2918460 h 2929890"/>
                <a:gd name="connsiteX56" fmla="*/ 0 w 1668780"/>
                <a:gd name="connsiteY56" fmla="*/ 2903220 h 2929890"/>
                <a:gd name="connsiteX57" fmla="*/ 7620 w 1668780"/>
                <a:gd name="connsiteY57" fmla="*/ 2880360 h 2929890"/>
                <a:gd name="connsiteX58" fmla="*/ 72390 w 1668780"/>
                <a:gd name="connsiteY58" fmla="*/ 2838450 h 2929890"/>
                <a:gd name="connsiteX59" fmla="*/ 186690 w 1668780"/>
                <a:gd name="connsiteY59" fmla="*/ 2766060 h 2929890"/>
                <a:gd name="connsiteX60" fmla="*/ 316230 w 1668780"/>
                <a:gd name="connsiteY60" fmla="*/ 2678430 h 2929890"/>
                <a:gd name="connsiteX61" fmla="*/ 434340 w 1668780"/>
                <a:gd name="connsiteY61" fmla="*/ 2586990 h 2929890"/>
                <a:gd name="connsiteX62" fmla="*/ 560070 w 1668780"/>
                <a:gd name="connsiteY62" fmla="*/ 2476500 h 2929890"/>
                <a:gd name="connsiteX63" fmla="*/ 681990 w 1668780"/>
                <a:gd name="connsiteY63" fmla="*/ 2346960 h 2929890"/>
                <a:gd name="connsiteX64" fmla="*/ 796290 w 1668780"/>
                <a:gd name="connsiteY64" fmla="*/ 2190750 h 2929890"/>
                <a:gd name="connsiteX65" fmla="*/ 899160 w 1668780"/>
                <a:gd name="connsiteY65" fmla="*/ 2045970 h 2929890"/>
                <a:gd name="connsiteX66" fmla="*/ 979170 w 1668780"/>
                <a:gd name="connsiteY66" fmla="*/ 1901190 h 2929890"/>
                <a:gd name="connsiteX67" fmla="*/ 1028700 w 1668780"/>
                <a:gd name="connsiteY67" fmla="*/ 1805940 h 2929890"/>
                <a:gd name="connsiteX68" fmla="*/ 1074420 w 1668780"/>
                <a:gd name="connsiteY68" fmla="*/ 1699260 h 2929890"/>
                <a:gd name="connsiteX69" fmla="*/ 1108710 w 1668780"/>
                <a:gd name="connsiteY69" fmla="*/ 1607820 h 2929890"/>
                <a:gd name="connsiteX70" fmla="*/ 1143000 w 1668780"/>
                <a:gd name="connsiteY70" fmla="*/ 1516380 h 2929890"/>
                <a:gd name="connsiteX71" fmla="*/ 1158240 w 1668780"/>
                <a:gd name="connsiteY71" fmla="*/ 1455420 h 2929890"/>
                <a:gd name="connsiteX72" fmla="*/ 1188720 w 1668780"/>
                <a:gd name="connsiteY72" fmla="*/ 1341120 h 2929890"/>
                <a:gd name="connsiteX73" fmla="*/ 1203960 w 1668780"/>
                <a:gd name="connsiteY73" fmla="*/ 1283970 h 2929890"/>
                <a:gd name="connsiteX74" fmla="*/ 1238250 w 1668780"/>
                <a:gd name="connsiteY74" fmla="*/ 1143000 h 2929890"/>
                <a:gd name="connsiteX75" fmla="*/ 1268730 w 1668780"/>
                <a:gd name="connsiteY75" fmla="*/ 784860 h 292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68780" h="2929890">
                  <a:moveTo>
                    <a:pt x="1268730" y="784860"/>
                  </a:moveTo>
                  <a:lnTo>
                    <a:pt x="1283970" y="624840"/>
                  </a:lnTo>
                  <a:lnTo>
                    <a:pt x="1299210" y="453390"/>
                  </a:lnTo>
                  <a:lnTo>
                    <a:pt x="1306830" y="297180"/>
                  </a:lnTo>
                  <a:lnTo>
                    <a:pt x="1306830" y="247650"/>
                  </a:lnTo>
                  <a:lnTo>
                    <a:pt x="1299210" y="213360"/>
                  </a:lnTo>
                  <a:lnTo>
                    <a:pt x="1272540" y="160020"/>
                  </a:lnTo>
                  <a:lnTo>
                    <a:pt x="1242060" y="110490"/>
                  </a:lnTo>
                  <a:lnTo>
                    <a:pt x="1211580" y="76200"/>
                  </a:lnTo>
                  <a:lnTo>
                    <a:pt x="1188720" y="60960"/>
                  </a:lnTo>
                  <a:lnTo>
                    <a:pt x="1154430" y="49530"/>
                  </a:lnTo>
                  <a:lnTo>
                    <a:pt x="1143000" y="30480"/>
                  </a:lnTo>
                  <a:lnTo>
                    <a:pt x="1143000" y="19050"/>
                  </a:lnTo>
                  <a:lnTo>
                    <a:pt x="1150620" y="7620"/>
                  </a:lnTo>
                  <a:lnTo>
                    <a:pt x="1162050" y="0"/>
                  </a:lnTo>
                  <a:lnTo>
                    <a:pt x="1181100" y="0"/>
                  </a:lnTo>
                  <a:lnTo>
                    <a:pt x="1242060" y="11430"/>
                  </a:lnTo>
                  <a:lnTo>
                    <a:pt x="1325880" y="34290"/>
                  </a:lnTo>
                  <a:lnTo>
                    <a:pt x="1417320" y="64770"/>
                  </a:lnTo>
                  <a:lnTo>
                    <a:pt x="1504950" y="102870"/>
                  </a:lnTo>
                  <a:lnTo>
                    <a:pt x="1562100" y="133350"/>
                  </a:lnTo>
                  <a:lnTo>
                    <a:pt x="1615440" y="171450"/>
                  </a:lnTo>
                  <a:lnTo>
                    <a:pt x="1638300" y="190500"/>
                  </a:lnTo>
                  <a:lnTo>
                    <a:pt x="1657350" y="201930"/>
                  </a:lnTo>
                  <a:lnTo>
                    <a:pt x="1664970" y="209550"/>
                  </a:lnTo>
                  <a:lnTo>
                    <a:pt x="1668780" y="224790"/>
                  </a:lnTo>
                  <a:lnTo>
                    <a:pt x="1661160" y="247650"/>
                  </a:lnTo>
                  <a:lnTo>
                    <a:pt x="1649730" y="270510"/>
                  </a:lnTo>
                  <a:lnTo>
                    <a:pt x="1623060" y="304800"/>
                  </a:lnTo>
                  <a:lnTo>
                    <a:pt x="1611630" y="323850"/>
                  </a:lnTo>
                  <a:lnTo>
                    <a:pt x="1596390" y="381000"/>
                  </a:lnTo>
                  <a:lnTo>
                    <a:pt x="1565910" y="537210"/>
                  </a:lnTo>
                  <a:lnTo>
                    <a:pt x="1546860" y="674370"/>
                  </a:lnTo>
                  <a:lnTo>
                    <a:pt x="1531620" y="796290"/>
                  </a:lnTo>
                  <a:lnTo>
                    <a:pt x="1516380" y="975360"/>
                  </a:lnTo>
                  <a:lnTo>
                    <a:pt x="1504950" y="1131570"/>
                  </a:lnTo>
                  <a:lnTo>
                    <a:pt x="1440180" y="1398270"/>
                  </a:lnTo>
                  <a:lnTo>
                    <a:pt x="1398270" y="1524000"/>
                  </a:lnTo>
                  <a:lnTo>
                    <a:pt x="1348740" y="1649730"/>
                  </a:lnTo>
                  <a:lnTo>
                    <a:pt x="1303020" y="1752600"/>
                  </a:lnTo>
                  <a:lnTo>
                    <a:pt x="1238250" y="1882140"/>
                  </a:lnTo>
                  <a:lnTo>
                    <a:pt x="1143000" y="2038350"/>
                  </a:lnTo>
                  <a:lnTo>
                    <a:pt x="1085850" y="2122170"/>
                  </a:lnTo>
                  <a:lnTo>
                    <a:pt x="963930" y="2274570"/>
                  </a:lnTo>
                  <a:lnTo>
                    <a:pt x="853440" y="2396490"/>
                  </a:lnTo>
                  <a:lnTo>
                    <a:pt x="746760" y="2499360"/>
                  </a:lnTo>
                  <a:lnTo>
                    <a:pt x="659130" y="2575560"/>
                  </a:lnTo>
                  <a:lnTo>
                    <a:pt x="525780" y="2670810"/>
                  </a:lnTo>
                  <a:lnTo>
                    <a:pt x="430530" y="2735580"/>
                  </a:lnTo>
                  <a:lnTo>
                    <a:pt x="300990" y="2811780"/>
                  </a:lnTo>
                  <a:lnTo>
                    <a:pt x="201930" y="2861310"/>
                  </a:lnTo>
                  <a:lnTo>
                    <a:pt x="80010" y="2914650"/>
                  </a:lnTo>
                  <a:lnTo>
                    <a:pt x="34290" y="2926080"/>
                  </a:lnTo>
                  <a:lnTo>
                    <a:pt x="19050" y="2929890"/>
                  </a:lnTo>
                  <a:lnTo>
                    <a:pt x="3810" y="2926080"/>
                  </a:lnTo>
                  <a:lnTo>
                    <a:pt x="0" y="2918460"/>
                  </a:lnTo>
                  <a:lnTo>
                    <a:pt x="0" y="2903220"/>
                  </a:lnTo>
                  <a:lnTo>
                    <a:pt x="7620" y="2880360"/>
                  </a:lnTo>
                  <a:lnTo>
                    <a:pt x="72390" y="2838450"/>
                  </a:lnTo>
                  <a:lnTo>
                    <a:pt x="186690" y="2766060"/>
                  </a:lnTo>
                  <a:lnTo>
                    <a:pt x="316230" y="2678430"/>
                  </a:lnTo>
                  <a:lnTo>
                    <a:pt x="434340" y="2586990"/>
                  </a:lnTo>
                  <a:lnTo>
                    <a:pt x="560070" y="2476500"/>
                  </a:lnTo>
                  <a:lnTo>
                    <a:pt x="681990" y="2346960"/>
                  </a:lnTo>
                  <a:lnTo>
                    <a:pt x="796290" y="2190750"/>
                  </a:lnTo>
                  <a:lnTo>
                    <a:pt x="899160" y="2045970"/>
                  </a:lnTo>
                  <a:lnTo>
                    <a:pt x="979170" y="1901190"/>
                  </a:lnTo>
                  <a:lnTo>
                    <a:pt x="1028700" y="1805940"/>
                  </a:lnTo>
                  <a:lnTo>
                    <a:pt x="1074420" y="1699260"/>
                  </a:lnTo>
                  <a:lnTo>
                    <a:pt x="1108710" y="1607820"/>
                  </a:lnTo>
                  <a:lnTo>
                    <a:pt x="1143000" y="1516380"/>
                  </a:lnTo>
                  <a:lnTo>
                    <a:pt x="1158240" y="1455420"/>
                  </a:lnTo>
                  <a:lnTo>
                    <a:pt x="1188720" y="1341120"/>
                  </a:lnTo>
                  <a:lnTo>
                    <a:pt x="1203960" y="1283970"/>
                  </a:lnTo>
                  <a:lnTo>
                    <a:pt x="1238250" y="1143000"/>
                  </a:lnTo>
                  <a:lnTo>
                    <a:pt x="1268730" y="7848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4">
              <a:extLst>
                <a:ext uri="{FF2B5EF4-FFF2-40B4-BE49-F238E27FC236}">
                  <a16:creationId xmlns:a16="http://schemas.microsoft.com/office/drawing/2014/main" id="{22259F53-7C18-4F21-B4F1-21AA7E7BB444}"/>
                </a:ext>
              </a:extLst>
            </p:cNvPr>
            <p:cNvSpPr/>
            <p:nvPr/>
          </p:nvSpPr>
          <p:spPr>
            <a:xfrm>
              <a:off x="5694363" y="2941638"/>
              <a:ext cx="1835150" cy="1555750"/>
            </a:xfrm>
            <a:custGeom>
              <a:avLst/>
              <a:gdLst>
                <a:gd name="connsiteX0" fmla="*/ 342900 w 1835944"/>
                <a:gd name="connsiteY0" fmla="*/ 554831 h 1557337"/>
                <a:gd name="connsiteX1" fmla="*/ 204787 w 1835944"/>
                <a:gd name="connsiteY1" fmla="*/ 371475 h 1557337"/>
                <a:gd name="connsiteX2" fmla="*/ 90487 w 1835944"/>
                <a:gd name="connsiteY2" fmla="*/ 223837 h 1557337"/>
                <a:gd name="connsiteX3" fmla="*/ 0 w 1835944"/>
                <a:gd name="connsiteY3" fmla="*/ 107156 h 1557337"/>
                <a:gd name="connsiteX4" fmla="*/ 54769 w 1835944"/>
                <a:gd name="connsiteY4" fmla="*/ 0 h 1557337"/>
                <a:gd name="connsiteX5" fmla="*/ 111919 w 1835944"/>
                <a:gd name="connsiteY5" fmla="*/ 78581 h 1557337"/>
                <a:gd name="connsiteX6" fmla="*/ 211931 w 1835944"/>
                <a:gd name="connsiteY6" fmla="*/ 192881 h 1557337"/>
                <a:gd name="connsiteX7" fmla="*/ 309562 w 1835944"/>
                <a:gd name="connsiteY7" fmla="*/ 300037 h 1557337"/>
                <a:gd name="connsiteX8" fmla="*/ 433387 w 1835944"/>
                <a:gd name="connsiteY8" fmla="*/ 435769 h 1557337"/>
                <a:gd name="connsiteX9" fmla="*/ 581025 w 1835944"/>
                <a:gd name="connsiteY9" fmla="*/ 590550 h 1557337"/>
                <a:gd name="connsiteX10" fmla="*/ 723900 w 1835944"/>
                <a:gd name="connsiteY10" fmla="*/ 738187 h 1557337"/>
                <a:gd name="connsiteX11" fmla="*/ 864394 w 1835944"/>
                <a:gd name="connsiteY11" fmla="*/ 876300 h 1557337"/>
                <a:gd name="connsiteX12" fmla="*/ 995362 w 1835944"/>
                <a:gd name="connsiteY12" fmla="*/ 995362 h 1557337"/>
                <a:gd name="connsiteX13" fmla="*/ 1128712 w 1835944"/>
                <a:gd name="connsiteY13" fmla="*/ 1097756 h 1557337"/>
                <a:gd name="connsiteX14" fmla="*/ 1288256 w 1835944"/>
                <a:gd name="connsiteY14" fmla="*/ 1207294 h 1557337"/>
                <a:gd name="connsiteX15" fmla="*/ 1459706 w 1835944"/>
                <a:gd name="connsiteY15" fmla="*/ 1309687 h 1557337"/>
                <a:gd name="connsiteX16" fmla="*/ 1602581 w 1835944"/>
                <a:gd name="connsiteY16" fmla="*/ 1385887 h 1557337"/>
                <a:gd name="connsiteX17" fmla="*/ 1788319 w 1835944"/>
                <a:gd name="connsiteY17" fmla="*/ 1473994 h 1557337"/>
                <a:gd name="connsiteX18" fmla="*/ 1828800 w 1835944"/>
                <a:gd name="connsiteY18" fmla="*/ 1495425 h 1557337"/>
                <a:gd name="connsiteX19" fmla="*/ 1833562 w 1835944"/>
                <a:gd name="connsiteY19" fmla="*/ 1500187 h 1557337"/>
                <a:gd name="connsiteX20" fmla="*/ 1835944 w 1835944"/>
                <a:gd name="connsiteY20" fmla="*/ 1507331 h 1557337"/>
                <a:gd name="connsiteX21" fmla="*/ 1833562 w 1835944"/>
                <a:gd name="connsiteY21" fmla="*/ 1516856 h 1557337"/>
                <a:gd name="connsiteX22" fmla="*/ 1821656 w 1835944"/>
                <a:gd name="connsiteY22" fmla="*/ 1528762 h 1557337"/>
                <a:gd name="connsiteX23" fmla="*/ 1778794 w 1835944"/>
                <a:gd name="connsiteY23" fmla="*/ 1535906 h 1557337"/>
                <a:gd name="connsiteX24" fmla="*/ 1669256 w 1835944"/>
                <a:gd name="connsiteY24" fmla="*/ 1538287 h 1557337"/>
                <a:gd name="connsiteX25" fmla="*/ 1490662 w 1835944"/>
                <a:gd name="connsiteY25" fmla="*/ 1545431 h 1557337"/>
                <a:gd name="connsiteX26" fmla="*/ 1257300 w 1835944"/>
                <a:gd name="connsiteY26" fmla="*/ 1552575 h 1557337"/>
                <a:gd name="connsiteX27" fmla="*/ 1128712 w 1835944"/>
                <a:gd name="connsiteY27" fmla="*/ 1557337 h 1557337"/>
                <a:gd name="connsiteX28" fmla="*/ 1092994 w 1835944"/>
                <a:gd name="connsiteY28" fmla="*/ 1545431 h 1557337"/>
                <a:gd name="connsiteX29" fmla="*/ 1047750 w 1835944"/>
                <a:gd name="connsiteY29" fmla="*/ 1524000 h 1557337"/>
                <a:gd name="connsiteX30" fmla="*/ 1014412 w 1835944"/>
                <a:gd name="connsiteY30" fmla="*/ 1497806 h 1557337"/>
                <a:gd name="connsiteX31" fmla="*/ 983456 w 1835944"/>
                <a:gd name="connsiteY31" fmla="*/ 1469231 h 1557337"/>
                <a:gd name="connsiteX32" fmla="*/ 931069 w 1835944"/>
                <a:gd name="connsiteY32" fmla="*/ 1397794 h 1557337"/>
                <a:gd name="connsiteX33" fmla="*/ 821531 w 1835944"/>
                <a:gd name="connsiteY33" fmla="*/ 1243012 h 1557337"/>
                <a:gd name="connsiteX34" fmla="*/ 669131 w 1835944"/>
                <a:gd name="connsiteY34" fmla="*/ 1012031 h 1557337"/>
                <a:gd name="connsiteX35" fmla="*/ 569119 w 1835944"/>
                <a:gd name="connsiteY35" fmla="*/ 869156 h 1557337"/>
                <a:gd name="connsiteX36" fmla="*/ 421481 w 1835944"/>
                <a:gd name="connsiteY36" fmla="*/ 661987 h 1557337"/>
                <a:gd name="connsiteX37" fmla="*/ 342900 w 1835944"/>
                <a:gd name="connsiteY37" fmla="*/ 554831 h 155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5944" h="1557337">
                  <a:moveTo>
                    <a:pt x="342900" y="554831"/>
                  </a:moveTo>
                  <a:lnTo>
                    <a:pt x="204787" y="371475"/>
                  </a:lnTo>
                  <a:lnTo>
                    <a:pt x="90487" y="223837"/>
                  </a:lnTo>
                  <a:lnTo>
                    <a:pt x="0" y="107156"/>
                  </a:lnTo>
                  <a:lnTo>
                    <a:pt x="54769" y="0"/>
                  </a:lnTo>
                  <a:lnTo>
                    <a:pt x="111919" y="78581"/>
                  </a:lnTo>
                  <a:lnTo>
                    <a:pt x="211931" y="192881"/>
                  </a:lnTo>
                  <a:lnTo>
                    <a:pt x="309562" y="300037"/>
                  </a:lnTo>
                  <a:lnTo>
                    <a:pt x="433387" y="435769"/>
                  </a:lnTo>
                  <a:lnTo>
                    <a:pt x="581025" y="590550"/>
                  </a:lnTo>
                  <a:lnTo>
                    <a:pt x="723900" y="738187"/>
                  </a:lnTo>
                  <a:lnTo>
                    <a:pt x="864394" y="876300"/>
                  </a:lnTo>
                  <a:lnTo>
                    <a:pt x="995362" y="995362"/>
                  </a:lnTo>
                  <a:lnTo>
                    <a:pt x="1128712" y="1097756"/>
                  </a:lnTo>
                  <a:lnTo>
                    <a:pt x="1288256" y="1207294"/>
                  </a:lnTo>
                  <a:lnTo>
                    <a:pt x="1459706" y="1309687"/>
                  </a:lnTo>
                  <a:lnTo>
                    <a:pt x="1602581" y="1385887"/>
                  </a:lnTo>
                  <a:lnTo>
                    <a:pt x="1788319" y="1473994"/>
                  </a:lnTo>
                  <a:lnTo>
                    <a:pt x="1828800" y="1495425"/>
                  </a:lnTo>
                  <a:lnTo>
                    <a:pt x="1833562" y="1500187"/>
                  </a:lnTo>
                  <a:lnTo>
                    <a:pt x="1835944" y="1507331"/>
                  </a:lnTo>
                  <a:lnTo>
                    <a:pt x="1833562" y="1516856"/>
                  </a:lnTo>
                  <a:lnTo>
                    <a:pt x="1821656" y="1528762"/>
                  </a:lnTo>
                  <a:lnTo>
                    <a:pt x="1778794" y="1535906"/>
                  </a:lnTo>
                  <a:lnTo>
                    <a:pt x="1669256" y="1538287"/>
                  </a:lnTo>
                  <a:lnTo>
                    <a:pt x="1490662" y="1545431"/>
                  </a:lnTo>
                  <a:lnTo>
                    <a:pt x="1257300" y="1552575"/>
                  </a:lnTo>
                  <a:lnTo>
                    <a:pt x="1128712" y="1557337"/>
                  </a:lnTo>
                  <a:lnTo>
                    <a:pt x="1092994" y="1545431"/>
                  </a:lnTo>
                  <a:lnTo>
                    <a:pt x="1047750" y="1524000"/>
                  </a:lnTo>
                  <a:lnTo>
                    <a:pt x="1014412" y="1497806"/>
                  </a:lnTo>
                  <a:lnTo>
                    <a:pt x="983456" y="1469231"/>
                  </a:lnTo>
                  <a:lnTo>
                    <a:pt x="931069" y="1397794"/>
                  </a:lnTo>
                  <a:lnTo>
                    <a:pt x="821531" y="1243012"/>
                  </a:lnTo>
                  <a:lnTo>
                    <a:pt x="669131" y="1012031"/>
                  </a:lnTo>
                  <a:lnTo>
                    <a:pt x="569119" y="869156"/>
                  </a:lnTo>
                  <a:lnTo>
                    <a:pt x="421481" y="661987"/>
                  </a:lnTo>
                  <a:lnTo>
                    <a:pt x="342900" y="554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7B1EEDD7-B5EA-4D3A-8E0F-45196F5D992D}"/>
              </a:ext>
            </a:extLst>
          </p:cNvPr>
          <p:cNvGrpSpPr/>
          <p:nvPr/>
        </p:nvGrpSpPr>
        <p:grpSpPr>
          <a:xfrm>
            <a:off x="2611438" y="1537586"/>
            <a:ext cx="4765675" cy="4298950"/>
            <a:chOff x="2611438" y="1558925"/>
            <a:chExt cx="4765675" cy="4298950"/>
          </a:xfrm>
        </p:grpSpPr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551AC2CC-D284-4D24-B0A0-4DF2F05D9B3A}"/>
                </a:ext>
              </a:extLst>
            </p:cNvPr>
            <p:cNvSpPr/>
            <p:nvPr/>
          </p:nvSpPr>
          <p:spPr>
            <a:xfrm>
              <a:off x="2613025" y="2047875"/>
              <a:ext cx="2244725" cy="2378075"/>
            </a:xfrm>
            <a:custGeom>
              <a:avLst/>
              <a:gdLst>
                <a:gd name="connsiteX0" fmla="*/ 1800225 w 2244725"/>
                <a:gd name="connsiteY0" fmla="*/ 768350 h 2378075"/>
                <a:gd name="connsiteX1" fmla="*/ 1873250 w 2244725"/>
                <a:gd name="connsiteY1" fmla="*/ 654050 h 2378075"/>
                <a:gd name="connsiteX2" fmla="*/ 1943100 w 2244725"/>
                <a:gd name="connsiteY2" fmla="*/ 536575 h 2378075"/>
                <a:gd name="connsiteX3" fmla="*/ 2035175 w 2244725"/>
                <a:gd name="connsiteY3" fmla="*/ 374650 h 2378075"/>
                <a:gd name="connsiteX4" fmla="*/ 2111375 w 2244725"/>
                <a:gd name="connsiteY4" fmla="*/ 250825 h 2378075"/>
                <a:gd name="connsiteX5" fmla="*/ 2162175 w 2244725"/>
                <a:gd name="connsiteY5" fmla="*/ 177800 h 2378075"/>
                <a:gd name="connsiteX6" fmla="*/ 2200275 w 2244725"/>
                <a:gd name="connsiteY6" fmla="*/ 123825 h 2378075"/>
                <a:gd name="connsiteX7" fmla="*/ 2216150 w 2244725"/>
                <a:gd name="connsiteY7" fmla="*/ 107950 h 2378075"/>
                <a:gd name="connsiteX8" fmla="*/ 2244725 w 2244725"/>
                <a:gd name="connsiteY8" fmla="*/ 79375 h 2378075"/>
                <a:gd name="connsiteX9" fmla="*/ 1876425 w 2244725"/>
                <a:gd name="connsiteY9" fmla="*/ 0 h 2378075"/>
                <a:gd name="connsiteX10" fmla="*/ 1898650 w 2244725"/>
                <a:gd name="connsiteY10" fmla="*/ 15875 h 2378075"/>
                <a:gd name="connsiteX11" fmla="*/ 1905000 w 2244725"/>
                <a:gd name="connsiteY11" fmla="*/ 25400 h 2378075"/>
                <a:gd name="connsiteX12" fmla="*/ 1908175 w 2244725"/>
                <a:gd name="connsiteY12" fmla="*/ 44450 h 2378075"/>
                <a:gd name="connsiteX13" fmla="*/ 1901825 w 2244725"/>
                <a:gd name="connsiteY13" fmla="*/ 73025 h 2378075"/>
                <a:gd name="connsiteX14" fmla="*/ 1873250 w 2244725"/>
                <a:gd name="connsiteY14" fmla="*/ 136525 h 2378075"/>
                <a:gd name="connsiteX15" fmla="*/ 1803400 w 2244725"/>
                <a:gd name="connsiteY15" fmla="*/ 276225 h 2378075"/>
                <a:gd name="connsiteX16" fmla="*/ 1689100 w 2244725"/>
                <a:gd name="connsiteY16" fmla="*/ 488950 h 2378075"/>
                <a:gd name="connsiteX17" fmla="*/ 1546225 w 2244725"/>
                <a:gd name="connsiteY17" fmla="*/ 717550 h 2378075"/>
                <a:gd name="connsiteX18" fmla="*/ 1444625 w 2244725"/>
                <a:gd name="connsiteY18" fmla="*/ 857250 h 2378075"/>
                <a:gd name="connsiteX19" fmla="*/ 1374775 w 2244725"/>
                <a:gd name="connsiteY19" fmla="*/ 965200 h 2378075"/>
                <a:gd name="connsiteX20" fmla="*/ 1292225 w 2244725"/>
                <a:gd name="connsiteY20" fmla="*/ 1085850 h 2378075"/>
                <a:gd name="connsiteX21" fmla="*/ 1209675 w 2244725"/>
                <a:gd name="connsiteY21" fmla="*/ 1203325 h 2378075"/>
                <a:gd name="connsiteX22" fmla="*/ 1127125 w 2244725"/>
                <a:gd name="connsiteY22" fmla="*/ 1311275 h 2378075"/>
                <a:gd name="connsiteX23" fmla="*/ 996950 w 2244725"/>
                <a:gd name="connsiteY23" fmla="*/ 1470025 h 2378075"/>
                <a:gd name="connsiteX24" fmla="*/ 892175 w 2244725"/>
                <a:gd name="connsiteY24" fmla="*/ 1590675 h 2378075"/>
                <a:gd name="connsiteX25" fmla="*/ 793750 w 2244725"/>
                <a:gd name="connsiteY25" fmla="*/ 1695450 h 2378075"/>
                <a:gd name="connsiteX26" fmla="*/ 708025 w 2244725"/>
                <a:gd name="connsiteY26" fmla="*/ 1781175 h 2378075"/>
                <a:gd name="connsiteX27" fmla="*/ 593725 w 2244725"/>
                <a:gd name="connsiteY27" fmla="*/ 1882775 h 2378075"/>
                <a:gd name="connsiteX28" fmla="*/ 482600 w 2244725"/>
                <a:gd name="connsiteY28" fmla="*/ 1978025 h 2378075"/>
                <a:gd name="connsiteX29" fmla="*/ 346075 w 2244725"/>
                <a:gd name="connsiteY29" fmla="*/ 2085975 h 2378075"/>
                <a:gd name="connsiteX30" fmla="*/ 215900 w 2244725"/>
                <a:gd name="connsiteY30" fmla="*/ 2181225 h 2378075"/>
                <a:gd name="connsiteX31" fmla="*/ 107950 w 2244725"/>
                <a:gd name="connsiteY31" fmla="*/ 2254250 h 2378075"/>
                <a:gd name="connsiteX32" fmla="*/ 44450 w 2244725"/>
                <a:gd name="connsiteY32" fmla="*/ 2295525 h 2378075"/>
                <a:gd name="connsiteX33" fmla="*/ 19050 w 2244725"/>
                <a:gd name="connsiteY33" fmla="*/ 2311400 h 2378075"/>
                <a:gd name="connsiteX34" fmla="*/ 9525 w 2244725"/>
                <a:gd name="connsiteY34" fmla="*/ 2320925 h 2378075"/>
                <a:gd name="connsiteX35" fmla="*/ 0 w 2244725"/>
                <a:gd name="connsiteY35" fmla="*/ 2343150 h 2378075"/>
                <a:gd name="connsiteX36" fmla="*/ 0 w 2244725"/>
                <a:gd name="connsiteY36" fmla="*/ 2352675 h 2378075"/>
                <a:gd name="connsiteX37" fmla="*/ 0 w 2244725"/>
                <a:gd name="connsiteY37" fmla="*/ 2365375 h 2378075"/>
                <a:gd name="connsiteX38" fmla="*/ 3175 w 2244725"/>
                <a:gd name="connsiteY38" fmla="*/ 2371725 h 2378075"/>
                <a:gd name="connsiteX39" fmla="*/ 19050 w 2244725"/>
                <a:gd name="connsiteY39" fmla="*/ 2378075 h 2378075"/>
                <a:gd name="connsiteX40" fmla="*/ 66675 w 2244725"/>
                <a:gd name="connsiteY40" fmla="*/ 2362200 h 2378075"/>
                <a:gd name="connsiteX41" fmla="*/ 127000 w 2244725"/>
                <a:gd name="connsiteY41" fmla="*/ 2327275 h 2378075"/>
                <a:gd name="connsiteX42" fmla="*/ 269875 w 2244725"/>
                <a:gd name="connsiteY42" fmla="*/ 2254250 h 2378075"/>
                <a:gd name="connsiteX43" fmla="*/ 444500 w 2244725"/>
                <a:gd name="connsiteY43" fmla="*/ 2152650 h 2378075"/>
                <a:gd name="connsiteX44" fmla="*/ 584200 w 2244725"/>
                <a:gd name="connsiteY44" fmla="*/ 2063750 h 2378075"/>
                <a:gd name="connsiteX45" fmla="*/ 742950 w 2244725"/>
                <a:gd name="connsiteY45" fmla="*/ 1949450 h 2378075"/>
                <a:gd name="connsiteX46" fmla="*/ 917575 w 2244725"/>
                <a:gd name="connsiteY46" fmla="*/ 1819275 h 2378075"/>
                <a:gd name="connsiteX47" fmla="*/ 1050925 w 2244725"/>
                <a:gd name="connsiteY47" fmla="*/ 1704975 h 2378075"/>
                <a:gd name="connsiteX48" fmla="*/ 1177925 w 2244725"/>
                <a:gd name="connsiteY48" fmla="*/ 1577975 h 2378075"/>
                <a:gd name="connsiteX49" fmla="*/ 1295400 w 2244725"/>
                <a:gd name="connsiteY49" fmla="*/ 1444625 h 2378075"/>
                <a:gd name="connsiteX50" fmla="*/ 1457325 w 2244725"/>
                <a:gd name="connsiteY50" fmla="*/ 1250950 h 2378075"/>
                <a:gd name="connsiteX51" fmla="*/ 1647825 w 2244725"/>
                <a:gd name="connsiteY51" fmla="*/ 990600 h 2378075"/>
                <a:gd name="connsiteX52" fmla="*/ 1800225 w 2244725"/>
                <a:gd name="connsiteY52" fmla="*/ 76835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44725" h="2378075">
                  <a:moveTo>
                    <a:pt x="1800225" y="768350"/>
                  </a:moveTo>
                  <a:lnTo>
                    <a:pt x="1873250" y="654050"/>
                  </a:lnTo>
                  <a:lnTo>
                    <a:pt x="1943100" y="536575"/>
                  </a:lnTo>
                  <a:lnTo>
                    <a:pt x="2035175" y="374650"/>
                  </a:lnTo>
                  <a:lnTo>
                    <a:pt x="2111375" y="250825"/>
                  </a:lnTo>
                  <a:lnTo>
                    <a:pt x="2162175" y="177800"/>
                  </a:lnTo>
                  <a:lnTo>
                    <a:pt x="2200275" y="123825"/>
                  </a:lnTo>
                  <a:lnTo>
                    <a:pt x="2216150" y="107950"/>
                  </a:lnTo>
                  <a:lnTo>
                    <a:pt x="2244725" y="79375"/>
                  </a:lnTo>
                  <a:lnTo>
                    <a:pt x="1876425" y="0"/>
                  </a:lnTo>
                  <a:lnTo>
                    <a:pt x="1898650" y="15875"/>
                  </a:lnTo>
                  <a:lnTo>
                    <a:pt x="1905000" y="25400"/>
                  </a:lnTo>
                  <a:lnTo>
                    <a:pt x="1908175" y="44450"/>
                  </a:lnTo>
                  <a:lnTo>
                    <a:pt x="1901825" y="73025"/>
                  </a:lnTo>
                  <a:lnTo>
                    <a:pt x="1873250" y="136525"/>
                  </a:lnTo>
                  <a:lnTo>
                    <a:pt x="1803400" y="276225"/>
                  </a:lnTo>
                  <a:lnTo>
                    <a:pt x="1689100" y="488950"/>
                  </a:lnTo>
                  <a:lnTo>
                    <a:pt x="1546225" y="717550"/>
                  </a:lnTo>
                  <a:lnTo>
                    <a:pt x="1444625" y="857250"/>
                  </a:lnTo>
                  <a:lnTo>
                    <a:pt x="1374775" y="965200"/>
                  </a:lnTo>
                  <a:lnTo>
                    <a:pt x="1292225" y="1085850"/>
                  </a:lnTo>
                  <a:lnTo>
                    <a:pt x="1209675" y="1203325"/>
                  </a:lnTo>
                  <a:lnTo>
                    <a:pt x="1127125" y="1311275"/>
                  </a:lnTo>
                  <a:lnTo>
                    <a:pt x="996950" y="1470025"/>
                  </a:lnTo>
                  <a:lnTo>
                    <a:pt x="892175" y="1590675"/>
                  </a:lnTo>
                  <a:lnTo>
                    <a:pt x="793750" y="1695450"/>
                  </a:lnTo>
                  <a:lnTo>
                    <a:pt x="708025" y="1781175"/>
                  </a:lnTo>
                  <a:lnTo>
                    <a:pt x="593725" y="1882775"/>
                  </a:lnTo>
                  <a:lnTo>
                    <a:pt x="482600" y="1978025"/>
                  </a:lnTo>
                  <a:lnTo>
                    <a:pt x="346075" y="2085975"/>
                  </a:lnTo>
                  <a:lnTo>
                    <a:pt x="215900" y="2181225"/>
                  </a:lnTo>
                  <a:lnTo>
                    <a:pt x="107950" y="2254250"/>
                  </a:lnTo>
                  <a:lnTo>
                    <a:pt x="44450" y="2295525"/>
                  </a:lnTo>
                  <a:lnTo>
                    <a:pt x="19050" y="2311400"/>
                  </a:lnTo>
                  <a:lnTo>
                    <a:pt x="9525" y="2320925"/>
                  </a:lnTo>
                  <a:lnTo>
                    <a:pt x="0" y="2343150"/>
                  </a:lnTo>
                  <a:lnTo>
                    <a:pt x="0" y="2352675"/>
                  </a:lnTo>
                  <a:lnTo>
                    <a:pt x="0" y="2365375"/>
                  </a:lnTo>
                  <a:lnTo>
                    <a:pt x="3175" y="2371725"/>
                  </a:lnTo>
                  <a:lnTo>
                    <a:pt x="19050" y="2378075"/>
                  </a:lnTo>
                  <a:lnTo>
                    <a:pt x="66675" y="2362200"/>
                  </a:lnTo>
                  <a:lnTo>
                    <a:pt x="127000" y="2327275"/>
                  </a:lnTo>
                  <a:lnTo>
                    <a:pt x="269875" y="2254250"/>
                  </a:lnTo>
                  <a:lnTo>
                    <a:pt x="444500" y="2152650"/>
                  </a:lnTo>
                  <a:lnTo>
                    <a:pt x="584200" y="2063750"/>
                  </a:lnTo>
                  <a:lnTo>
                    <a:pt x="742950" y="1949450"/>
                  </a:lnTo>
                  <a:lnTo>
                    <a:pt x="917575" y="1819275"/>
                  </a:lnTo>
                  <a:lnTo>
                    <a:pt x="1050925" y="1704975"/>
                  </a:lnTo>
                  <a:lnTo>
                    <a:pt x="1177925" y="1577975"/>
                  </a:lnTo>
                  <a:lnTo>
                    <a:pt x="1295400" y="1444625"/>
                  </a:lnTo>
                  <a:lnTo>
                    <a:pt x="1457325" y="1250950"/>
                  </a:lnTo>
                  <a:lnTo>
                    <a:pt x="1647825" y="990600"/>
                  </a:lnTo>
                  <a:lnTo>
                    <a:pt x="1800225" y="768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5">
              <a:extLst>
                <a:ext uri="{FF2B5EF4-FFF2-40B4-BE49-F238E27FC236}">
                  <a16:creationId xmlns:a16="http://schemas.microsoft.com/office/drawing/2014/main" id="{C6C3B508-1462-4C8B-A8F4-9AD4D07EBCB1}"/>
                </a:ext>
              </a:extLst>
            </p:cNvPr>
            <p:cNvSpPr/>
            <p:nvPr/>
          </p:nvSpPr>
          <p:spPr>
            <a:xfrm>
              <a:off x="2611438" y="1614488"/>
              <a:ext cx="1350962" cy="1738312"/>
            </a:xfrm>
            <a:custGeom>
              <a:avLst/>
              <a:gdLst>
                <a:gd name="connsiteX0" fmla="*/ 826294 w 1350169"/>
                <a:gd name="connsiteY0" fmla="*/ 647700 h 1738312"/>
                <a:gd name="connsiteX1" fmla="*/ 869157 w 1350169"/>
                <a:gd name="connsiteY1" fmla="*/ 564356 h 1738312"/>
                <a:gd name="connsiteX2" fmla="*/ 907257 w 1350169"/>
                <a:gd name="connsiteY2" fmla="*/ 485775 h 1738312"/>
                <a:gd name="connsiteX3" fmla="*/ 938213 w 1350169"/>
                <a:gd name="connsiteY3" fmla="*/ 419100 h 1738312"/>
                <a:gd name="connsiteX4" fmla="*/ 966788 w 1350169"/>
                <a:gd name="connsiteY4" fmla="*/ 350043 h 1738312"/>
                <a:gd name="connsiteX5" fmla="*/ 981075 w 1350169"/>
                <a:gd name="connsiteY5" fmla="*/ 302418 h 1738312"/>
                <a:gd name="connsiteX6" fmla="*/ 988219 w 1350169"/>
                <a:gd name="connsiteY6" fmla="*/ 269081 h 1738312"/>
                <a:gd name="connsiteX7" fmla="*/ 990600 w 1350169"/>
                <a:gd name="connsiteY7" fmla="*/ 238125 h 1738312"/>
                <a:gd name="connsiteX8" fmla="*/ 990600 w 1350169"/>
                <a:gd name="connsiteY8" fmla="*/ 214312 h 1738312"/>
                <a:gd name="connsiteX9" fmla="*/ 985838 w 1350169"/>
                <a:gd name="connsiteY9" fmla="*/ 188118 h 1738312"/>
                <a:gd name="connsiteX10" fmla="*/ 976313 w 1350169"/>
                <a:gd name="connsiteY10" fmla="*/ 161925 h 1738312"/>
                <a:gd name="connsiteX11" fmla="*/ 962025 w 1350169"/>
                <a:gd name="connsiteY11" fmla="*/ 138112 h 1738312"/>
                <a:gd name="connsiteX12" fmla="*/ 938213 w 1350169"/>
                <a:gd name="connsiteY12" fmla="*/ 114300 h 1738312"/>
                <a:gd name="connsiteX13" fmla="*/ 907257 w 1350169"/>
                <a:gd name="connsiteY13" fmla="*/ 92868 h 1738312"/>
                <a:gd name="connsiteX14" fmla="*/ 890588 w 1350169"/>
                <a:gd name="connsiteY14" fmla="*/ 80962 h 1738312"/>
                <a:gd name="connsiteX15" fmla="*/ 881063 w 1350169"/>
                <a:gd name="connsiteY15" fmla="*/ 69056 h 1738312"/>
                <a:gd name="connsiteX16" fmla="*/ 871538 w 1350169"/>
                <a:gd name="connsiteY16" fmla="*/ 47625 h 1738312"/>
                <a:gd name="connsiteX17" fmla="*/ 866775 w 1350169"/>
                <a:gd name="connsiteY17" fmla="*/ 21431 h 1738312"/>
                <a:gd name="connsiteX18" fmla="*/ 873919 w 1350169"/>
                <a:gd name="connsiteY18" fmla="*/ 4762 h 1738312"/>
                <a:gd name="connsiteX19" fmla="*/ 890588 w 1350169"/>
                <a:gd name="connsiteY19" fmla="*/ 0 h 1738312"/>
                <a:gd name="connsiteX20" fmla="*/ 928688 w 1350169"/>
                <a:gd name="connsiteY20" fmla="*/ 4762 h 1738312"/>
                <a:gd name="connsiteX21" fmla="*/ 992982 w 1350169"/>
                <a:gd name="connsiteY21" fmla="*/ 21431 h 1738312"/>
                <a:gd name="connsiteX22" fmla="*/ 1064419 w 1350169"/>
                <a:gd name="connsiteY22" fmla="*/ 45243 h 1738312"/>
                <a:gd name="connsiteX23" fmla="*/ 1135857 w 1350169"/>
                <a:gd name="connsiteY23" fmla="*/ 78581 h 1738312"/>
                <a:gd name="connsiteX24" fmla="*/ 1178719 w 1350169"/>
                <a:gd name="connsiteY24" fmla="*/ 102393 h 1738312"/>
                <a:gd name="connsiteX25" fmla="*/ 1219200 w 1350169"/>
                <a:gd name="connsiteY25" fmla="*/ 128587 h 1738312"/>
                <a:gd name="connsiteX26" fmla="*/ 1254919 w 1350169"/>
                <a:gd name="connsiteY26" fmla="*/ 157162 h 1738312"/>
                <a:gd name="connsiteX27" fmla="*/ 1285875 w 1350169"/>
                <a:gd name="connsiteY27" fmla="*/ 183356 h 1738312"/>
                <a:gd name="connsiteX28" fmla="*/ 1312069 w 1350169"/>
                <a:gd name="connsiteY28" fmla="*/ 211931 h 1738312"/>
                <a:gd name="connsiteX29" fmla="*/ 1331119 w 1350169"/>
                <a:gd name="connsiteY29" fmla="*/ 238125 h 1738312"/>
                <a:gd name="connsiteX30" fmla="*/ 1340644 w 1350169"/>
                <a:gd name="connsiteY30" fmla="*/ 261937 h 1738312"/>
                <a:gd name="connsiteX31" fmla="*/ 1347788 w 1350169"/>
                <a:gd name="connsiteY31" fmla="*/ 290512 h 1738312"/>
                <a:gd name="connsiteX32" fmla="*/ 1350169 w 1350169"/>
                <a:gd name="connsiteY32" fmla="*/ 316706 h 1738312"/>
                <a:gd name="connsiteX33" fmla="*/ 1345407 w 1350169"/>
                <a:gd name="connsiteY33" fmla="*/ 340518 h 1738312"/>
                <a:gd name="connsiteX34" fmla="*/ 1231107 w 1350169"/>
                <a:gd name="connsiteY34" fmla="*/ 431006 h 1738312"/>
                <a:gd name="connsiteX35" fmla="*/ 1128713 w 1350169"/>
                <a:gd name="connsiteY35" fmla="*/ 595312 h 1738312"/>
                <a:gd name="connsiteX36" fmla="*/ 1014413 w 1350169"/>
                <a:gd name="connsiteY36" fmla="*/ 769143 h 1738312"/>
                <a:gd name="connsiteX37" fmla="*/ 959644 w 1350169"/>
                <a:gd name="connsiteY37" fmla="*/ 854868 h 1738312"/>
                <a:gd name="connsiteX38" fmla="*/ 909638 w 1350169"/>
                <a:gd name="connsiteY38" fmla="*/ 919162 h 1738312"/>
                <a:gd name="connsiteX39" fmla="*/ 788194 w 1350169"/>
                <a:gd name="connsiteY39" fmla="*/ 1069181 h 1738312"/>
                <a:gd name="connsiteX40" fmla="*/ 642938 w 1350169"/>
                <a:gd name="connsiteY40" fmla="*/ 1226343 h 1738312"/>
                <a:gd name="connsiteX41" fmla="*/ 569119 w 1350169"/>
                <a:gd name="connsiteY41" fmla="*/ 1307306 h 1738312"/>
                <a:gd name="connsiteX42" fmla="*/ 535782 w 1350169"/>
                <a:gd name="connsiteY42" fmla="*/ 1350168 h 1738312"/>
                <a:gd name="connsiteX43" fmla="*/ 509588 w 1350169"/>
                <a:gd name="connsiteY43" fmla="*/ 1378743 h 1738312"/>
                <a:gd name="connsiteX44" fmla="*/ 371475 w 1350169"/>
                <a:gd name="connsiteY44" fmla="*/ 1483518 h 1738312"/>
                <a:gd name="connsiteX45" fmla="*/ 247650 w 1350169"/>
                <a:gd name="connsiteY45" fmla="*/ 1578768 h 1738312"/>
                <a:gd name="connsiteX46" fmla="*/ 154782 w 1350169"/>
                <a:gd name="connsiteY46" fmla="*/ 1650206 h 1738312"/>
                <a:gd name="connsiteX47" fmla="*/ 90488 w 1350169"/>
                <a:gd name="connsiteY47" fmla="*/ 1697831 h 1738312"/>
                <a:gd name="connsiteX48" fmla="*/ 59532 w 1350169"/>
                <a:gd name="connsiteY48" fmla="*/ 1724025 h 1738312"/>
                <a:gd name="connsiteX49" fmla="*/ 38100 w 1350169"/>
                <a:gd name="connsiteY49" fmla="*/ 1733550 h 1738312"/>
                <a:gd name="connsiteX50" fmla="*/ 14288 w 1350169"/>
                <a:gd name="connsiteY50" fmla="*/ 1738312 h 1738312"/>
                <a:gd name="connsiteX51" fmla="*/ 7144 w 1350169"/>
                <a:gd name="connsiteY51" fmla="*/ 1733550 h 1738312"/>
                <a:gd name="connsiteX52" fmla="*/ 0 w 1350169"/>
                <a:gd name="connsiteY52" fmla="*/ 1724025 h 1738312"/>
                <a:gd name="connsiteX53" fmla="*/ 0 w 1350169"/>
                <a:gd name="connsiteY53" fmla="*/ 1707356 h 1738312"/>
                <a:gd name="connsiteX54" fmla="*/ 11907 w 1350169"/>
                <a:gd name="connsiteY54" fmla="*/ 1678781 h 1738312"/>
                <a:gd name="connsiteX55" fmla="*/ 59532 w 1350169"/>
                <a:gd name="connsiteY55" fmla="*/ 1631156 h 1738312"/>
                <a:gd name="connsiteX56" fmla="*/ 152400 w 1350169"/>
                <a:gd name="connsiteY56" fmla="*/ 1535906 h 1738312"/>
                <a:gd name="connsiteX57" fmla="*/ 266700 w 1350169"/>
                <a:gd name="connsiteY57" fmla="*/ 1412081 h 1738312"/>
                <a:gd name="connsiteX58" fmla="*/ 390525 w 1350169"/>
                <a:gd name="connsiteY58" fmla="*/ 1271587 h 1738312"/>
                <a:gd name="connsiteX59" fmla="*/ 511969 w 1350169"/>
                <a:gd name="connsiteY59" fmla="*/ 1121568 h 1738312"/>
                <a:gd name="connsiteX60" fmla="*/ 600075 w 1350169"/>
                <a:gd name="connsiteY60" fmla="*/ 1004887 h 1738312"/>
                <a:gd name="connsiteX61" fmla="*/ 723900 w 1350169"/>
                <a:gd name="connsiteY61" fmla="*/ 828675 h 1738312"/>
                <a:gd name="connsiteX62" fmla="*/ 826294 w 1350169"/>
                <a:gd name="connsiteY62" fmla="*/ 647700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50169" h="1738312">
                  <a:moveTo>
                    <a:pt x="826294" y="647700"/>
                  </a:moveTo>
                  <a:lnTo>
                    <a:pt x="869157" y="564356"/>
                  </a:lnTo>
                  <a:lnTo>
                    <a:pt x="907257" y="485775"/>
                  </a:lnTo>
                  <a:lnTo>
                    <a:pt x="938213" y="419100"/>
                  </a:lnTo>
                  <a:lnTo>
                    <a:pt x="966788" y="350043"/>
                  </a:lnTo>
                  <a:lnTo>
                    <a:pt x="981075" y="302418"/>
                  </a:lnTo>
                  <a:lnTo>
                    <a:pt x="988219" y="269081"/>
                  </a:lnTo>
                  <a:lnTo>
                    <a:pt x="990600" y="238125"/>
                  </a:lnTo>
                  <a:lnTo>
                    <a:pt x="990600" y="214312"/>
                  </a:lnTo>
                  <a:lnTo>
                    <a:pt x="985838" y="188118"/>
                  </a:lnTo>
                  <a:lnTo>
                    <a:pt x="976313" y="161925"/>
                  </a:lnTo>
                  <a:lnTo>
                    <a:pt x="962025" y="138112"/>
                  </a:lnTo>
                  <a:lnTo>
                    <a:pt x="938213" y="114300"/>
                  </a:lnTo>
                  <a:lnTo>
                    <a:pt x="907257" y="92868"/>
                  </a:lnTo>
                  <a:lnTo>
                    <a:pt x="890588" y="80962"/>
                  </a:lnTo>
                  <a:lnTo>
                    <a:pt x="881063" y="69056"/>
                  </a:lnTo>
                  <a:lnTo>
                    <a:pt x="871538" y="47625"/>
                  </a:lnTo>
                  <a:lnTo>
                    <a:pt x="866775" y="21431"/>
                  </a:lnTo>
                  <a:lnTo>
                    <a:pt x="873919" y="4762"/>
                  </a:lnTo>
                  <a:lnTo>
                    <a:pt x="890588" y="0"/>
                  </a:lnTo>
                  <a:lnTo>
                    <a:pt x="928688" y="4762"/>
                  </a:lnTo>
                  <a:lnTo>
                    <a:pt x="992982" y="21431"/>
                  </a:lnTo>
                  <a:lnTo>
                    <a:pt x="1064419" y="45243"/>
                  </a:lnTo>
                  <a:lnTo>
                    <a:pt x="1135857" y="78581"/>
                  </a:lnTo>
                  <a:lnTo>
                    <a:pt x="1178719" y="102393"/>
                  </a:lnTo>
                  <a:lnTo>
                    <a:pt x="1219200" y="128587"/>
                  </a:lnTo>
                  <a:lnTo>
                    <a:pt x="1254919" y="157162"/>
                  </a:lnTo>
                  <a:lnTo>
                    <a:pt x="1285875" y="183356"/>
                  </a:lnTo>
                  <a:lnTo>
                    <a:pt x="1312069" y="211931"/>
                  </a:lnTo>
                  <a:lnTo>
                    <a:pt x="1331119" y="238125"/>
                  </a:lnTo>
                  <a:lnTo>
                    <a:pt x="1340644" y="261937"/>
                  </a:lnTo>
                  <a:lnTo>
                    <a:pt x="1347788" y="290512"/>
                  </a:lnTo>
                  <a:lnTo>
                    <a:pt x="1350169" y="316706"/>
                  </a:lnTo>
                  <a:lnTo>
                    <a:pt x="1345407" y="340518"/>
                  </a:lnTo>
                  <a:lnTo>
                    <a:pt x="1231107" y="431006"/>
                  </a:lnTo>
                  <a:lnTo>
                    <a:pt x="1128713" y="595312"/>
                  </a:lnTo>
                  <a:lnTo>
                    <a:pt x="1014413" y="769143"/>
                  </a:lnTo>
                  <a:lnTo>
                    <a:pt x="959644" y="854868"/>
                  </a:lnTo>
                  <a:lnTo>
                    <a:pt x="909638" y="919162"/>
                  </a:lnTo>
                  <a:lnTo>
                    <a:pt x="788194" y="1069181"/>
                  </a:lnTo>
                  <a:lnTo>
                    <a:pt x="642938" y="1226343"/>
                  </a:lnTo>
                  <a:lnTo>
                    <a:pt x="569119" y="1307306"/>
                  </a:lnTo>
                  <a:lnTo>
                    <a:pt x="535782" y="1350168"/>
                  </a:lnTo>
                  <a:lnTo>
                    <a:pt x="509588" y="1378743"/>
                  </a:lnTo>
                  <a:lnTo>
                    <a:pt x="371475" y="1483518"/>
                  </a:lnTo>
                  <a:lnTo>
                    <a:pt x="247650" y="1578768"/>
                  </a:lnTo>
                  <a:lnTo>
                    <a:pt x="154782" y="1650206"/>
                  </a:lnTo>
                  <a:lnTo>
                    <a:pt x="90488" y="1697831"/>
                  </a:lnTo>
                  <a:lnTo>
                    <a:pt x="59532" y="1724025"/>
                  </a:lnTo>
                  <a:lnTo>
                    <a:pt x="38100" y="1733550"/>
                  </a:lnTo>
                  <a:lnTo>
                    <a:pt x="14288" y="1738312"/>
                  </a:lnTo>
                  <a:lnTo>
                    <a:pt x="7144" y="1733550"/>
                  </a:lnTo>
                  <a:lnTo>
                    <a:pt x="0" y="1724025"/>
                  </a:lnTo>
                  <a:lnTo>
                    <a:pt x="0" y="1707356"/>
                  </a:lnTo>
                  <a:lnTo>
                    <a:pt x="11907" y="1678781"/>
                  </a:lnTo>
                  <a:lnTo>
                    <a:pt x="59532" y="1631156"/>
                  </a:lnTo>
                  <a:lnTo>
                    <a:pt x="152400" y="1535906"/>
                  </a:lnTo>
                  <a:lnTo>
                    <a:pt x="266700" y="1412081"/>
                  </a:lnTo>
                  <a:lnTo>
                    <a:pt x="390525" y="1271587"/>
                  </a:lnTo>
                  <a:lnTo>
                    <a:pt x="511969" y="1121568"/>
                  </a:lnTo>
                  <a:lnTo>
                    <a:pt x="600075" y="1004887"/>
                  </a:lnTo>
                  <a:lnTo>
                    <a:pt x="723900" y="828675"/>
                  </a:lnTo>
                  <a:lnTo>
                    <a:pt x="826294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68354291-296E-4BB4-B6F2-664201162DB6}"/>
                </a:ext>
              </a:extLst>
            </p:cNvPr>
            <p:cNvSpPr/>
            <p:nvPr/>
          </p:nvSpPr>
          <p:spPr>
            <a:xfrm>
              <a:off x="6078538" y="1581150"/>
              <a:ext cx="733425" cy="706438"/>
            </a:xfrm>
            <a:custGeom>
              <a:avLst/>
              <a:gdLst>
                <a:gd name="connsiteX0" fmla="*/ 261938 w 733425"/>
                <a:gd name="connsiteY0" fmla="*/ 88106 h 707231"/>
                <a:gd name="connsiteX1" fmla="*/ 138113 w 733425"/>
                <a:gd name="connsiteY1" fmla="*/ 38100 h 707231"/>
                <a:gd name="connsiteX2" fmla="*/ 35719 w 733425"/>
                <a:gd name="connsiteY2" fmla="*/ 0 h 707231"/>
                <a:gd name="connsiteX3" fmla="*/ 19050 w 733425"/>
                <a:gd name="connsiteY3" fmla="*/ 0 h 707231"/>
                <a:gd name="connsiteX4" fmla="*/ 4763 w 733425"/>
                <a:gd name="connsiteY4" fmla="*/ 4763 h 707231"/>
                <a:gd name="connsiteX5" fmla="*/ 0 w 733425"/>
                <a:gd name="connsiteY5" fmla="*/ 16669 h 707231"/>
                <a:gd name="connsiteX6" fmla="*/ 2382 w 733425"/>
                <a:gd name="connsiteY6" fmla="*/ 33338 h 707231"/>
                <a:gd name="connsiteX7" fmla="*/ 19050 w 733425"/>
                <a:gd name="connsiteY7" fmla="*/ 57150 h 707231"/>
                <a:gd name="connsiteX8" fmla="*/ 69057 w 733425"/>
                <a:gd name="connsiteY8" fmla="*/ 100013 h 707231"/>
                <a:gd name="connsiteX9" fmla="*/ 150019 w 733425"/>
                <a:gd name="connsiteY9" fmla="*/ 183356 h 707231"/>
                <a:gd name="connsiteX10" fmla="*/ 230982 w 733425"/>
                <a:gd name="connsiteY10" fmla="*/ 269081 h 707231"/>
                <a:gd name="connsiteX11" fmla="*/ 290513 w 733425"/>
                <a:gd name="connsiteY11" fmla="*/ 338138 h 707231"/>
                <a:gd name="connsiteX12" fmla="*/ 354807 w 733425"/>
                <a:gd name="connsiteY12" fmla="*/ 421481 h 707231"/>
                <a:gd name="connsiteX13" fmla="*/ 409575 w 733425"/>
                <a:gd name="connsiteY13" fmla="*/ 495300 h 707231"/>
                <a:gd name="connsiteX14" fmla="*/ 450057 w 733425"/>
                <a:gd name="connsiteY14" fmla="*/ 559594 h 707231"/>
                <a:gd name="connsiteX15" fmla="*/ 488157 w 733425"/>
                <a:gd name="connsiteY15" fmla="*/ 616744 h 707231"/>
                <a:gd name="connsiteX16" fmla="*/ 516732 w 733425"/>
                <a:gd name="connsiteY16" fmla="*/ 647700 h 707231"/>
                <a:gd name="connsiteX17" fmla="*/ 550069 w 733425"/>
                <a:gd name="connsiteY17" fmla="*/ 676275 h 707231"/>
                <a:gd name="connsiteX18" fmla="*/ 573882 w 733425"/>
                <a:gd name="connsiteY18" fmla="*/ 690563 h 707231"/>
                <a:gd name="connsiteX19" fmla="*/ 602457 w 733425"/>
                <a:gd name="connsiteY19" fmla="*/ 702469 h 707231"/>
                <a:gd name="connsiteX20" fmla="*/ 626269 w 733425"/>
                <a:gd name="connsiteY20" fmla="*/ 707231 h 707231"/>
                <a:gd name="connsiteX21" fmla="*/ 652463 w 733425"/>
                <a:gd name="connsiteY21" fmla="*/ 707231 h 707231"/>
                <a:gd name="connsiteX22" fmla="*/ 678657 w 733425"/>
                <a:gd name="connsiteY22" fmla="*/ 697706 h 707231"/>
                <a:gd name="connsiteX23" fmla="*/ 702469 w 733425"/>
                <a:gd name="connsiteY23" fmla="*/ 681038 h 707231"/>
                <a:gd name="connsiteX24" fmla="*/ 714375 w 733425"/>
                <a:gd name="connsiteY24" fmla="*/ 664369 h 707231"/>
                <a:gd name="connsiteX25" fmla="*/ 726282 w 733425"/>
                <a:gd name="connsiteY25" fmla="*/ 635794 h 707231"/>
                <a:gd name="connsiteX26" fmla="*/ 728663 w 733425"/>
                <a:gd name="connsiteY26" fmla="*/ 616744 h 707231"/>
                <a:gd name="connsiteX27" fmla="*/ 733425 w 733425"/>
                <a:gd name="connsiteY27" fmla="*/ 581025 h 707231"/>
                <a:gd name="connsiteX28" fmla="*/ 728663 w 733425"/>
                <a:gd name="connsiteY28" fmla="*/ 526256 h 707231"/>
                <a:gd name="connsiteX29" fmla="*/ 716757 w 733425"/>
                <a:gd name="connsiteY29" fmla="*/ 459581 h 707231"/>
                <a:gd name="connsiteX30" fmla="*/ 697707 w 733425"/>
                <a:gd name="connsiteY30" fmla="*/ 402431 h 707231"/>
                <a:gd name="connsiteX31" fmla="*/ 669132 w 733425"/>
                <a:gd name="connsiteY31" fmla="*/ 340519 h 707231"/>
                <a:gd name="connsiteX32" fmla="*/ 635794 w 733425"/>
                <a:gd name="connsiteY32" fmla="*/ 288131 h 707231"/>
                <a:gd name="connsiteX33" fmla="*/ 602457 w 733425"/>
                <a:gd name="connsiteY33" fmla="*/ 254794 h 707231"/>
                <a:gd name="connsiteX34" fmla="*/ 566738 w 733425"/>
                <a:gd name="connsiteY34" fmla="*/ 228600 h 707231"/>
                <a:gd name="connsiteX35" fmla="*/ 504825 w 733425"/>
                <a:gd name="connsiteY35" fmla="*/ 195263 h 707231"/>
                <a:gd name="connsiteX36" fmla="*/ 366713 w 733425"/>
                <a:gd name="connsiteY36" fmla="*/ 130969 h 707231"/>
                <a:gd name="connsiteX37" fmla="*/ 261938 w 733425"/>
                <a:gd name="connsiteY37" fmla="*/ 88106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33425" h="707231">
                  <a:moveTo>
                    <a:pt x="261938" y="88106"/>
                  </a:moveTo>
                  <a:lnTo>
                    <a:pt x="138113" y="38100"/>
                  </a:lnTo>
                  <a:lnTo>
                    <a:pt x="35719" y="0"/>
                  </a:lnTo>
                  <a:lnTo>
                    <a:pt x="19050" y="0"/>
                  </a:lnTo>
                  <a:lnTo>
                    <a:pt x="4763" y="4763"/>
                  </a:lnTo>
                  <a:lnTo>
                    <a:pt x="0" y="16669"/>
                  </a:lnTo>
                  <a:lnTo>
                    <a:pt x="2382" y="33338"/>
                  </a:lnTo>
                  <a:lnTo>
                    <a:pt x="19050" y="57150"/>
                  </a:lnTo>
                  <a:lnTo>
                    <a:pt x="69057" y="100013"/>
                  </a:lnTo>
                  <a:lnTo>
                    <a:pt x="150019" y="183356"/>
                  </a:lnTo>
                  <a:lnTo>
                    <a:pt x="230982" y="269081"/>
                  </a:lnTo>
                  <a:lnTo>
                    <a:pt x="290513" y="338138"/>
                  </a:lnTo>
                  <a:lnTo>
                    <a:pt x="354807" y="421481"/>
                  </a:lnTo>
                  <a:lnTo>
                    <a:pt x="409575" y="495300"/>
                  </a:lnTo>
                  <a:lnTo>
                    <a:pt x="450057" y="559594"/>
                  </a:lnTo>
                  <a:lnTo>
                    <a:pt x="488157" y="616744"/>
                  </a:lnTo>
                  <a:lnTo>
                    <a:pt x="516732" y="647700"/>
                  </a:lnTo>
                  <a:lnTo>
                    <a:pt x="550069" y="676275"/>
                  </a:lnTo>
                  <a:lnTo>
                    <a:pt x="573882" y="690563"/>
                  </a:lnTo>
                  <a:lnTo>
                    <a:pt x="602457" y="702469"/>
                  </a:lnTo>
                  <a:lnTo>
                    <a:pt x="626269" y="707231"/>
                  </a:lnTo>
                  <a:lnTo>
                    <a:pt x="652463" y="707231"/>
                  </a:lnTo>
                  <a:lnTo>
                    <a:pt x="678657" y="697706"/>
                  </a:lnTo>
                  <a:lnTo>
                    <a:pt x="702469" y="681038"/>
                  </a:lnTo>
                  <a:lnTo>
                    <a:pt x="714375" y="664369"/>
                  </a:lnTo>
                  <a:lnTo>
                    <a:pt x="726282" y="635794"/>
                  </a:lnTo>
                  <a:lnTo>
                    <a:pt x="728663" y="616744"/>
                  </a:lnTo>
                  <a:lnTo>
                    <a:pt x="733425" y="581025"/>
                  </a:lnTo>
                  <a:lnTo>
                    <a:pt x="728663" y="526256"/>
                  </a:lnTo>
                  <a:lnTo>
                    <a:pt x="716757" y="459581"/>
                  </a:lnTo>
                  <a:lnTo>
                    <a:pt x="697707" y="402431"/>
                  </a:lnTo>
                  <a:lnTo>
                    <a:pt x="669132" y="340519"/>
                  </a:lnTo>
                  <a:lnTo>
                    <a:pt x="635794" y="288131"/>
                  </a:lnTo>
                  <a:lnTo>
                    <a:pt x="602457" y="254794"/>
                  </a:lnTo>
                  <a:lnTo>
                    <a:pt x="566738" y="228600"/>
                  </a:lnTo>
                  <a:lnTo>
                    <a:pt x="504825" y="195263"/>
                  </a:lnTo>
                  <a:lnTo>
                    <a:pt x="366713" y="130969"/>
                  </a:lnTo>
                  <a:lnTo>
                    <a:pt x="261938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CC975358-B07F-48E7-854B-056383F788E9}"/>
                </a:ext>
              </a:extLst>
            </p:cNvPr>
            <p:cNvSpPr/>
            <p:nvPr/>
          </p:nvSpPr>
          <p:spPr>
            <a:xfrm>
              <a:off x="4122738" y="4695825"/>
              <a:ext cx="400050" cy="1055688"/>
            </a:xfrm>
            <a:custGeom>
              <a:avLst/>
              <a:gdLst>
                <a:gd name="connsiteX0" fmla="*/ 107156 w 400050"/>
                <a:gd name="connsiteY0" fmla="*/ 483394 h 1054894"/>
                <a:gd name="connsiteX1" fmla="*/ 97631 w 400050"/>
                <a:gd name="connsiteY1" fmla="*/ 400050 h 1054894"/>
                <a:gd name="connsiteX2" fmla="*/ 78581 w 400050"/>
                <a:gd name="connsiteY2" fmla="*/ 304800 h 1054894"/>
                <a:gd name="connsiteX3" fmla="*/ 50006 w 400050"/>
                <a:gd name="connsiteY3" fmla="*/ 192881 h 1054894"/>
                <a:gd name="connsiteX4" fmla="*/ 19050 w 400050"/>
                <a:gd name="connsiteY4" fmla="*/ 97631 h 1054894"/>
                <a:gd name="connsiteX5" fmla="*/ 0 w 400050"/>
                <a:gd name="connsiteY5" fmla="*/ 35719 h 1054894"/>
                <a:gd name="connsiteX6" fmla="*/ 0 w 400050"/>
                <a:gd name="connsiteY6" fmla="*/ 16669 h 1054894"/>
                <a:gd name="connsiteX7" fmla="*/ 4762 w 400050"/>
                <a:gd name="connsiteY7" fmla="*/ 4763 h 1054894"/>
                <a:gd name="connsiteX8" fmla="*/ 16669 w 400050"/>
                <a:gd name="connsiteY8" fmla="*/ 0 h 1054894"/>
                <a:gd name="connsiteX9" fmla="*/ 28575 w 400050"/>
                <a:gd name="connsiteY9" fmla="*/ 0 h 1054894"/>
                <a:gd name="connsiteX10" fmla="*/ 47625 w 400050"/>
                <a:gd name="connsiteY10" fmla="*/ 9525 h 1054894"/>
                <a:gd name="connsiteX11" fmla="*/ 88106 w 400050"/>
                <a:gd name="connsiteY11" fmla="*/ 52388 h 1054894"/>
                <a:gd name="connsiteX12" fmla="*/ 152400 w 400050"/>
                <a:gd name="connsiteY12" fmla="*/ 133350 h 1054894"/>
                <a:gd name="connsiteX13" fmla="*/ 207169 w 400050"/>
                <a:gd name="connsiteY13" fmla="*/ 204788 h 1054894"/>
                <a:gd name="connsiteX14" fmla="*/ 247650 w 400050"/>
                <a:gd name="connsiteY14" fmla="*/ 264319 h 1054894"/>
                <a:gd name="connsiteX15" fmla="*/ 290512 w 400050"/>
                <a:gd name="connsiteY15" fmla="*/ 328613 h 1054894"/>
                <a:gd name="connsiteX16" fmla="*/ 321469 w 400050"/>
                <a:gd name="connsiteY16" fmla="*/ 383381 h 1054894"/>
                <a:gd name="connsiteX17" fmla="*/ 340519 w 400050"/>
                <a:gd name="connsiteY17" fmla="*/ 423863 h 1054894"/>
                <a:gd name="connsiteX18" fmla="*/ 364331 w 400050"/>
                <a:gd name="connsiteY18" fmla="*/ 490538 h 1054894"/>
                <a:gd name="connsiteX19" fmla="*/ 378619 w 400050"/>
                <a:gd name="connsiteY19" fmla="*/ 545306 h 1054894"/>
                <a:gd name="connsiteX20" fmla="*/ 392906 w 400050"/>
                <a:gd name="connsiteY20" fmla="*/ 621506 h 1054894"/>
                <a:gd name="connsiteX21" fmla="*/ 397669 w 400050"/>
                <a:gd name="connsiteY21" fmla="*/ 685800 h 1054894"/>
                <a:gd name="connsiteX22" fmla="*/ 400050 w 400050"/>
                <a:gd name="connsiteY22" fmla="*/ 752475 h 1054894"/>
                <a:gd name="connsiteX23" fmla="*/ 392906 w 400050"/>
                <a:gd name="connsiteY23" fmla="*/ 804863 h 1054894"/>
                <a:gd name="connsiteX24" fmla="*/ 383381 w 400050"/>
                <a:gd name="connsiteY24" fmla="*/ 847725 h 1054894"/>
                <a:gd name="connsiteX25" fmla="*/ 371475 w 400050"/>
                <a:gd name="connsiteY25" fmla="*/ 888206 h 1054894"/>
                <a:gd name="connsiteX26" fmla="*/ 342900 w 400050"/>
                <a:gd name="connsiteY26" fmla="*/ 959644 h 1054894"/>
                <a:gd name="connsiteX27" fmla="*/ 314325 w 400050"/>
                <a:gd name="connsiteY27" fmla="*/ 1007269 h 1054894"/>
                <a:gd name="connsiteX28" fmla="*/ 288131 w 400050"/>
                <a:gd name="connsiteY28" fmla="*/ 1026319 h 1054894"/>
                <a:gd name="connsiteX29" fmla="*/ 233362 w 400050"/>
                <a:gd name="connsiteY29" fmla="*/ 1045369 h 1054894"/>
                <a:gd name="connsiteX30" fmla="*/ 207169 w 400050"/>
                <a:gd name="connsiteY30" fmla="*/ 1050131 h 1054894"/>
                <a:gd name="connsiteX31" fmla="*/ 180975 w 400050"/>
                <a:gd name="connsiteY31" fmla="*/ 1054894 h 1054894"/>
                <a:gd name="connsiteX32" fmla="*/ 154781 w 400050"/>
                <a:gd name="connsiteY32" fmla="*/ 1045369 h 1054894"/>
                <a:gd name="connsiteX33" fmla="*/ 128587 w 400050"/>
                <a:gd name="connsiteY33" fmla="*/ 1028700 h 1054894"/>
                <a:gd name="connsiteX34" fmla="*/ 114300 w 400050"/>
                <a:gd name="connsiteY34" fmla="*/ 1012031 h 1054894"/>
                <a:gd name="connsiteX35" fmla="*/ 100012 w 400050"/>
                <a:gd name="connsiteY35" fmla="*/ 976313 h 1054894"/>
                <a:gd name="connsiteX36" fmla="*/ 92869 w 400050"/>
                <a:gd name="connsiteY36" fmla="*/ 933450 h 1054894"/>
                <a:gd name="connsiteX37" fmla="*/ 85725 w 400050"/>
                <a:gd name="connsiteY37" fmla="*/ 871538 h 1054894"/>
                <a:gd name="connsiteX38" fmla="*/ 90487 w 400050"/>
                <a:gd name="connsiteY38" fmla="*/ 812006 h 1054894"/>
                <a:gd name="connsiteX39" fmla="*/ 107156 w 400050"/>
                <a:gd name="connsiteY39" fmla="*/ 623888 h 1054894"/>
                <a:gd name="connsiteX40" fmla="*/ 107156 w 400050"/>
                <a:gd name="connsiteY40" fmla="*/ 483394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0050" h="1054894">
                  <a:moveTo>
                    <a:pt x="107156" y="483394"/>
                  </a:moveTo>
                  <a:lnTo>
                    <a:pt x="97631" y="400050"/>
                  </a:lnTo>
                  <a:lnTo>
                    <a:pt x="78581" y="304800"/>
                  </a:lnTo>
                  <a:lnTo>
                    <a:pt x="50006" y="192881"/>
                  </a:lnTo>
                  <a:lnTo>
                    <a:pt x="19050" y="976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8106" y="52388"/>
                  </a:lnTo>
                  <a:lnTo>
                    <a:pt x="152400" y="133350"/>
                  </a:lnTo>
                  <a:lnTo>
                    <a:pt x="207169" y="204788"/>
                  </a:lnTo>
                  <a:lnTo>
                    <a:pt x="247650" y="264319"/>
                  </a:lnTo>
                  <a:lnTo>
                    <a:pt x="290512" y="328613"/>
                  </a:lnTo>
                  <a:lnTo>
                    <a:pt x="321469" y="383381"/>
                  </a:lnTo>
                  <a:lnTo>
                    <a:pt x="340519" y="423863"/>
                  </a:lnTo>
                  <a:lnTo>
                    <a:pt x="364331" y="490538"/>
                  </a:lnTo>
                  <a:lnTo>
                    <a:pt x="378619" y="545306"/>
                  </a:lnTo>
                  <a:lnTo>
                    <a:pt x="392906" y="621506"/>
                  </a:lnTo>
                  <a:lnTo>
                    <a:pt x="397669" y="685800"/>
                  </a:lnTo>
                  <a:cubicBezTo>
                    <a:pt x="398463" y="708025"/>
                    <a:pt x="399256" y="730250"/>
                    <a:pt x="400050" y="752475"/>
                  </a:cubicBezTo>
                  <a:lnTo>
                    <a:pt x="392906" y="804863"/>
                  </a:lnTo>
                  <a:lnTo>
                    <a:pt x="383381" y="847725"/>
                  </a:lnTo>
                  <a:lnTo>
                    <a:pt x="371475" y="888206"/>
                  </a:lnTo>
                  <a:lnTo>
                    <a:pt x="342900" y="959644"/>
                  </a:lnTo>
                  <a:lnTo>
                    <a:pt x="314325" y="1007269"/>
                  </a:lnTo>
                  <a:lnTo>
                    <a:pt x="288131" y="1026319"/>
                  </a:lnTo>
                  <a:lnTo>
                    <a:pt x="233362" y="1045369"/>
                  </a:lnTo>
                  <a:lnTo>
                    <a:pt x="207169" y="1050131"/>
                  </a:lnTo>
                  <a:lnTo>
                    <a:pt x="180975" y="1054894"/>
                  </a:lnTo>
                  <a:lnTo>
                    <a:pt x="154781" y="1045369"/>
                  </a:lnTo>
                  <a:lnTo>
                    <a:pt x="128587" y="1028700"/>
                  </a:lnTo>
                  <a:lnTo>
                    <a:pt x="114300" y="1012031"/>
                  </a:lnTo>
                  <a:lnTo>
                    <a:pt x="100012" y="976313"/>
                  </a:lnTo>
                  <a:lnTo>
                    <a:pt x="92869" y="933450"/>
                  </a:lnTo>
                  <a:lnTo>
                    <a:pt x="85725" y="871538"/>
                  </a:lnTo>
                  <a:lnTo>
                    <a:pt x="90487" y="812006"/>
                  </a:lnTo>
                  <a:lnTo>
                    <a:pt x="107156" y="623888"/>
                  </a:lnTo>
                  <a:lnTo>
                    <a:pt x="10715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86A88491-78D4-44E5-A8CE-A5689A39F295}"/>
                </a:ext>
              </a:extLst>
            </p:cNvPr>
            <p:cNvSpPr/>
            <p:nvPr/>
          </p:nvSpPr>
          <p:spPr>
            <a:xfrm>
              <a:off x="5145088" y="4725988"/>
              <a:ext cx="627062" cy="1016000"/>
            </a:xfrm>
            <a:custGeom>
              <a:avLst/>
              <a:gdLst>
                <a:gd name="connsiteX0" fmla="*/ 169069 w 626269"/>
                <a:gd name="connsiteY0" fmla="*/ 338138 h 1014413"/>
                <a:gd name="connsiteX1" fmla="*/ 90488 w 626269"/>
                <a:gd name="connsiteY1" fmla="*/ 190500 h 1014413"/>
                <a:gd name="connsiteX2" fmla="*/ 9525 w 626269"/>
                <a:gd name="connsiteY2" fmla="*/ 59532 h 1014413"/>
                <a:gd name="connsiteX3" fmla="*/ 0 w 626269"/>
                <a:gd name="connsiteY3" fmla="*/ 30957 h 1014413"/>
                <a:gd name="connsiteX4" fmla="*/ 0 w 626269"/>
                <a:gd name="connsiteY4" fmla="*/ 7144 h 1014413"/>
                <a:gd name="connsiteX5" fmla="*/ 4763 w 626269"/>
                <a:gd name="connsiteY5" fmla="*/ 0 h 1014413"/>
                <a:gd name="connsiteX6" fmla="*/ 14288 w 626269"/>
                <a:gd name="connsiteY6" fmla="*/ 0 h 1014413"/>
                <a:gd name="connsiteX7" fmla="*/ 30957 w 626269"/>
                <a:gd name="connsiteY7" fmla="*/ 4763 h 1014413"/>
                <a:gd name="connsiteX8" fmla="*/ 73819 w 626269"/>
                <a:gd name="connsiteY8" fmla="*/ 40482 h 1014413"/>
                <a:gd name="connsiteX9" fmla="*/ 142875 w 626269"/>
                <a:gd name="connsiteY9" fmla="*/ 88107 h 1014413"/>
                <a:gd name="connsiteX10" fmla="*/ 247650 w 626269"/>
                <a:gd name="connsiteY10" fmla="*/ 169069 h 1014413"/>
                <a:gd name="connsiteX11" fmla="*/ 338138 w 626269"/>
                <a:gd name="connsiteY11" fmla="*/ 238125 h 1014413"/>
                <a:gd name="connsiteX12" fmla="*/ 421482 w 626269"/>
                <a:gd name="connsiteY12" fmla="*/ 309563 h 1014413"/>
                <a:gd name="connsiteX13" fmla="*/ 478632 w 626269"/>
                <a:gd name="connsiteY13" fmla="*/ 357188 h 1014413"/>
                <a:gd name="connsiteX14" fmla="*/ 521494 w 626269"/>
                <a:gd name="connsiteY14" fmla="*/ 402432 h 1014413"/>
                <a:gd name="connsiteX15" fmla="*/ 554832 w 626269"/>
                <a:gd name="connsiteY15" fmla="*/ 445294 h 1014413"/>
                <a:gd name="connsiteX16" fmla="*/ 573882 w 626269"/>
                <a:gd name="connsiteY16" fmla="*/ 478632 h 1014413"/>
                <a:gd name="connsiteX17" fmla="*/ 590550 w 626269"/>
                <a:gd name="connsiteY17" fmla="*/ 511969 h 1014413"/>
                <a:gd name="connsiteX18" fmla="*/ 600075 w 626269"/>
                <a:gd name="connsiteY18" fmla="*/ 540544 h 1014413"/>
                <a:gd name="connsiteX19" fmla="*/ 614363 w 626269"/>
                <a:gd name="connsiteY19" fmla="*/ 597694 h 1014413"/>
                <a:gd name="connsiteX20" fmla="*/ 621507 w 626269"/>
                <a:gd name="connsiteY20" fmla="*/ 647700 h 1014413"/>
                <a:gd name="connsiteX21" fmla="*/ 623888 w 626269"/>
                <a:gd name="connsiteY21" fmla="*/ 711994 h 1014413"/>
                <a:gd name="connsiteX22" fmla="*/ 626269 w 626269"/>
                <a:gd name="connsiteY22" fmla="*/ 759619 h 1014413"/>
                <a:gd name="connsiteX23" fmla="*/ 621507 w 626269"/>
                <a:gd name="connsiteY23" fmla="*/ 804863 h 1014413"/>
                <a:gd name="connsiteX24" fmla="*/ 607219 w 626269"/>
                <a:gd name="connsiteY24" fmla="*/ 862013 h 1014413"/>
                <a:gd name="connsiteX25" fmla="*/ 588169 w 626269"/>
                <a:gd name="connsiteY25" fmla="*/ 909638 h 1014413"/>
                <a:gd name="connsiteX26" fmla="*/ 564357 w 626269"/>
                <a:gd name="connsiteY26" fmla="*/ 947738 h 1014413"/>
                <a:gd name="connsiteX27" fmla="*/ 535782 w 626269"/>
                <a:gd name="connsiteY27" fmla="*/ 983457 h 1014413"/>
                <a:gd name="connsiteX28" fmla="*/ 497682 w 626269"/>
                <a:gd name="connsiteY28" fmla="*/ 1009650 h 1014413"/>
                <a:gd name="connsiteX29" fmla="*/ 481013 w 626269"/>
                <a:gd name="connsiteY29" fmla="*/ 1014413 h 1014413"/>
                <a:gd name="connsiteX30" fmla="*/ 452438 w 626269"/>
                <a:gd name="connsiteY30" fmla="*/ 1012032 h 1014413"/>
                <a:gd name="connsiteX31" fmla="*/ 426244 w 626269"/>
                <a:gd name="connsiteY31" fmla="*/ 1000125 h 1014413"/>
                <a:gd name="connsiteX32" fmla="*/ 400050 w 626269"/>
                <a:gd name="connsiteY32" fmla="*/ 976313 h 1014413"/>
                <a:gd name="connsiteX33" fmla="*/ 378619 w 626269"/>
                <a:gd name="connsiteY33" fmla="*/ 945357 h 1014413"/>
                <a:gd name="connsiteX34" fmla="*/ 357188 w 626269"/>
                <a:gd name="connsiteY34" fmla="*/ 904875 h 1014413"/>
                <a:gd name="connsiteX35" fmla="*/ 333375 w 626269"/>
                <a:gd name="connsiteY35" fmla="*/ 840582 h 1014413"/>
                <a:gd name="connsiteX36" fmla="*/ 307182 w 626269"/>
                <a:gd name="connsiteY36" fmla="*/ 738188 h 1014413"/>
                <a:gd name="connsiteX37" fmla="*/ 285750 w 626269"/>
                <a:gd name="connsiteY37" fmla="*/ 623888 h 1014413"/>
                <a:gd name="connsiteX38" fmla="*/ 252413 w 626269"/>
                <a:gd name="connsiteY38" fmla="*/ 516732 h 1014413"/>
                <a:gd name="connsiteX39" fmla="*/ 169069 w 626269"/>
                <a:gd name="connsiteY39" fmla="*/ 338138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014413">
                  <a:moveTo>
                    <a:pt x="169069" y="338138"/>
                  </a:moveTo>
                  <a:lnTo>
                    <a:pt x="90488" y="190500"/>
                  </a:lnTo>
                  <a:lnTo>
                    <a:pt x="9525" y="59532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30957" y="4763"/>
                  </a:lnTo>
                  <a:lnTo>
                    <a:pt x="73819" y="40482"/>
                  </a:lnTo>
                  <a:lnTo>
                    <a:pt x="142875" y="88107"/>
                  </a:lnTo>
                  <a:lnTo>
                    <a:pt x="247650" y="169069"/>
                  </a:lnTo>
                  <a:lnTo>
                    <a:pt x="338138" y="238125"/>
                  </a:lnTo>
                  <a:lnTo>
                    <a:pt x="421482" y="309563"/>
                  </a:lnTo>
                  <a:lnTo>
                    <a:pt x="478632" y="357188"/>
                  </a:lnTo>
                  <a:lnTo>
                    <a:pt x="521494" y="402432"/>
                  </a:lnTo>
                  <a:lnTo>
                    <a:pt x="554832" y="445294"/>
                  </a:lnTo>
                  <a:lnTo>
                    <a:pt x="573882" y="478632"/>
                  </a:lnTo>
                  <a:lnTo>
                    <a:pt x="590550" y="511969"/>
                  </a:lnTo>
                  <a:lnTo>
                    <a:pt x="600075" y="540544"/>
                  </a:lnTo>
                  <a:lnTo>
                    <a:pt x="614363" y="597694"/>
                  </a:lnTo>
                  <a:lnTo>
                    <a:pt x="621507" y="647700"/>
                  </a:lnTo>
                  <a:cubicBezTo>
                    <a:pt x="622301" y="669131"/>
                    <a:pt x="623094" y="690563"/>
                    <a:pt x="623888" y="711994"/>
                  </a:cubicBezTo>
                  <a:lnTo>
                    <a:pt x="626269" y="759619"/>
                  </a:lnTo>
                  <a:lnTo>
                    <a:pt x="621507" y="804863"/>
                  </a:lnTo>
                  <a:lnTo>
                    <a:pt x="607219" y="862013"/>
                  </a:lnTo>
                  <a:lnTo>
                    <a:pt x="588169" y="909638"/>
                  </a:lnTo>
                  <a:lnTo>
                    <a:pt x="564357" y="947738"/>
                  </a:lnTo>
                  <a:lnTo>
                    <a:pt x="535782" y="983457"/>
                  </a:lnTo>
                  <a:lnTo>
                    <a:pt x="497682" y="1009650"/>
                  </a:lnTo>
                  <a:lnTo>
                    <a:pt x="481013" y="1014413"/>
                  </a:lnTo>
                  <a:lnTo>
                    <a:pt x="452438" y="1012032"/>
                  </a:lnTo>
                  <a:lnTo>
                    <a:pt x="426244" y="1000125"/>
                  </a:lnTo>
                  <a:lnTo>
                    <a:pt x="400050" y="976313"/>
                  </a:lnTo>
                  <a:lnTo>
                    <a:pt x="378619" y="945357"/>
                  </a:lnTo>
                  <a:lnTo>
                    <a:pt x="357188" y="904875"/>
                  </a:lnTo>
                  <a:lnTo>
                    <a:pt x="333375" y="840582"/>
                  </a:lnTo>
                  <a:lnTo>
                    <a:pt x="307182" y="738188"/>
                  </a:lnTo>
                  <a:lnTo>
                    <a:pt x="285750" y="623888"/>
                  </a:lnTo>
                  <a:lnTo>
                    <a:pt x="252413" y="516732"/>
                  </a:lnTo>
                  <a:lnTo>
                    <a:pt x="169069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86B20090-3AC6-40AA-9E64-79FF3D3E65B0}"/>
                </a:ext>
              </a:extLst>
            </p:cNvPr>
            <p:cNvSpPr/>
            <p:nvPr/>
          </p:nvSpPr>
          <p:spPr>
            <a:xfrm>
              <a:off x="6246813" y="4656138"/>
              <a:ext cx="754062" cy="1030287"/>
            </a:xfrm>
            <a:custGeom>
              <a:avLst/>
              <a:gdLst>
                <a:gd name="connsiteX0" fmla="*/ 209550 w 754856"/>
                <a:gd name="connsiteY0" fmla="*/ 347662 h 1031081"/>
                <a:gd name="connsiteX1" fmla="*/ 259556 w 754856"/>
                <a:gd name="connsiteY1" fmla="*/ 426244 h 1031081"/>
                <a:gd name="connsiteX2" fmla="*/ 295275 w 754856"/>
                <a:gd name="connsiteY2" fmla="*/ 483394 h 1031081"/>
                <a:gd name="connsiteX3" fmla="*/ 323850 w 754856"/>
                <a:gd name="connsiteY3" fmla="*/ 535781 h 1031081"/>
                <a:gd name="connsiteX4" fmla="*/ 359569 w 754856"/>
                <a:gd name="connsiteY4" fmla="*/ 619125 h 1031081"/>
                <a:gd name="connsiteX5" fmla="*/ 402431 w 754856"/>
                <a:gd name="connsiteY5" fmla="*/ 714375 h 1031081"/>
                <a:gd name="connsiteX6" fmla="*/ 459581 w 754856"/>
                <a:gd name="connsiteY6" fmla="*/ 826294 h 1031081"/>
                <a:gd name="connsiteX7" fmla="*/ 507206 w 754856"/>
                <a:gd name="connsiteY7" fmla="*/ 919162 h 1031081"/>
                <a:gd name="connsiteX8" fmla="*/ 533400 w 754856"/>
                <a:gd name="connsiteY8" fmla="*/ 964406 h 1031081"/>
                <a:gd name="connsiteX9" fmla="*/ 554831 w 754856"/>
                <a:gd name="connsiteY9" fmla="*/ 985837 h 1031081"/>
                <a:gd name="connsiteX10" fmla="*/ 583406 w 754856"/>
                <a:gd name="connsiteY10" fmla="*/ 1007269 h 1031081"/>
                <a:gd name="connsiteX11" fmla="*/ 602456 w 754856"/>
                <a:gd name="connsiteY11" fmla="*/ 1019175 h 1031081"/>
                <a:gd name="connsiteX12" fmla="*/ 623887 w 754856"/>
                <a:gd name="connsiteY12" fmla="*/ 1026319 h 1031081"/>
                <a:gd name="connsiteX13" fmla="*/ 640556 w 754856"/>
                <a:gd name="connsiteY13" fmla="*/ 1031081 h 1031081"/>
                <a:gd name="connsiteX14" fmla="*/ 652462 w 754856"/>
                <a:gd name="connsiteY14" fmla="*/ 1031081 h 1031081"/>
                <a:gd name="connsiteX15" fmla="*/ 666750 w 754856"/>
                <a:gd name="connsiteY15" fmla="*/ 1026319 h 1031081"/>
                <a:gd name="connsiteX16" fmla="*/ 685800 w 754856"/>
                <a:gd name="connsiteY16" fmla="*/ 1007269 h 1031081"/>
                <a:gd name="connsiteX17" fmla="*/ 714375 w 754856"/>
                <a:gd name="connsiteY17" fmla="*/ 966787 h 1031081"/>
                <a:gd name="connsiteX18" fmla="*/ 733425 w 754856"/>
                <a:gd name="connsiteY18" fmla="*/ 928687 h 1031081"/>
                <a:gd name="connsiteX19" fmla="*/ 747712 w 754856"/>
                <a:gd name="connsiteY19" fmla="*/ 888206 h 1031081"/>
                <a:gd name="connsiteX20" fmla="*/ 752475 w 754856"/>
                <a:gd name="connsiteY20" fmla="*/ 873919 h 1031081"/>
                <a:gd name="connsiteX21" fmla="*/ 754856 w 754856"/>
                <a:gd name="connsiteY21" fmla="*/ 852487 h 1031081"/>
                <a:gd name="connsiteX22" fmla="*/ 752475 w 754856"/>
                <a:gd name="connsiteY22" fmla="*/ 776287 h 1031081"/>
                <a:gd name="connsiteX23" fmla="*/ 735806 w 754856"/>
                <a:gd name="connsiteY23" fmla="*/ 664369 h 1031081"/>
                <a:gd name="connsiteX24" fmla="*/ 709612 w 754856"/>
                <a:gd name="connsiteY24" fmla="*/ 552450 h 1031081"/>
                <a:gd name="connsiteX25" fmla="*/ 690562 w 754856"/>
                <a:gd name="connsiteY25" fmla="*/ 478631 h 1031081"/>
                <a:gd name="connsiteX26" fmla="*/ 669131 w 754856"/>
                <a:gd name="connsiteY26" fmla="*/ 447675 h 1031081"/>
                <a:gd name="connsiteX27" fmla="*/ 576262 w 754856"/>
                <a:gd name="connsiteY27" fmla="*/ 366712 h 1031081"/>
                <a:gd name="connsiteX28" fmla="*/ 464344 w 754856"/>
                <a:gd name="connsiteY28" fmla="*/ 273844 h 1031081"/>
                <a:gd name="connsiteX29" fmla="*/ 326231 w 754856"/>
                <a:gd name="connsiteY29" fmla="*/ 173831 h 1031081"/>
                <a:gd name="connsiteX30" fmla="*/ 202406 w 754856"/>
                <a:gd name="connsiteY30" fmla="*/ 95250 h 1031081"/>
                <a:gd name="connsiteX31" fmla="*/ 78581 w 754856"/>
                <a:gd name="connsiteY31" fmla="*/ 23812 h 1031081"/>
                <a:gd name="connsiteX32" fmla="*/ 40481 w 754856"/>
                <a:gd name="connsiteY32" fmla="*/ 2381 h 1031081"/>
                <a:gd name="connsiteX33" fmla="*/ 28575 w 754856"/>
                <a:gd name="connsiteY33" fmla="*/ 0 h 1031081"/>
                <a:gd name="connsiteX34" fmla="*/ 9525 w 754856"/>
                <a:gd name="connsiteY34" fmla="*/ 4762 h 1031081"/>
                <a:gd name="connsiteX35" fmla="*/ 0 w 754856"/>
                <a:gd name="connsiteY35" fmla="*/ 19050 h 1031081"/>
                <a:gd name="connsiteX36" fmla="*/ 0 w 754856"/>
                <a:gd name="connsiteY36" fmla="*/ 35719 h 1031081"/>
                <a:gd name="connsiteX37" fmla="*/ 14287 w 754856"/>
                <a:gd name="connsiteY37" fmla="*/ 64294 h 1031081"/>
                <a:gd name="connsiteX38" fmla="*/ 61912 w 754856"/>
                <a:gd name="connsiteY38" fmla="*/ 133350 h 1031081"/>
                <a:gd name="connsiteX39" fmla="*/ 111919 w 754856"/>
                <a:gd name="connsiteY39" fmla="*/ 202406 h 1031081"/>
                <a:gd name="connsiteX40" fmla="*/ 178594 w 754856"/>
                <a:gd name="connsiteY40" fmla="*/ 302419 h 1031081"/>
                <a:gd name="connsiteX41" fmla="*/ 209550 w 754856"/>
                <a:gd name="connsiteY41" fmla="*/ 34766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4856" h="1031081">
                  <a:moveTo>
                    <a:pt x="209550" y="347662"/>
                  </a:moveTo>
                  <a:lnTo>
                    <a:pt x="259556" y="426244"/>
                  </a:lnTo>
                  <a:lnTo>
                    <a:pt x="295275" y="483394"/>
                  </a:lnTo>
                  <a:lnTo>
                    <a:pt x="323850" y="535781"/>
                  </a:lnTo>
                  <a:lnTo>
                    <a:pt x="359569" y="619125"/>
                  </a:lnTo>
                  <a:lnTo>
                    <a:pt x="402431" y="714375"/>
                  </a:lnTo>
                  <a:lnTo>
                    <a:pt x="459581" y="826294"/>
                  </a:lnTo>
                  <a:lnTo>
                    <a:pt x="507206" y="919162"/>
                  </a:lnTo>
                  <a:lnTo>
                    <a:pt x="533400" y="964406"/>
                  </a:lnTo>
                  <a:lnTo>
                    <a:pt x="554831" y="985837"/>
                  </a:lnTo>
                  <a:lnTo>
                    <a:pt x="583406" y="1007269"/>
                  </a:lnTo>
                  <a:lnTo>
                    <a:pt x="602456" y="1019175"/>
                  </a:lnTo>
                  <a:lnTo>
                    <a:pt x="623887" y="1026319"/>
                  </a:lnTo>
                  <a:lnTo>
                    <a:pt x="640556" y="1031081"/>
                  </a:lnTo>
                  <a:lnTo>
                    <a:pt x="652462" y="1031081"/>
                  </a:lnTo>
                  <a:lnTo>
                    <a:pt x="666750" y="1026319"/>
                  </a:lnTo>
                  <a:lnTo>
                    <a:pt x="685800" y="1007269"/>
                  </a:lnTo>
                  <a:lnTo>
                    <a:pt x="714375" y="966787"/>
                  </a:lnTo>
                  <a:lnTo>
                    <a:pt x="733425" y="928687"/>
                  </a:lnTo>
                  <a:lnTo>
                    <a:pt x="747712" y="888206"/>
                  </a:lnTo>
                  <a:lnTo>
                    <a:pt x="752475" y="873919"/>
                  </a:lnTo>
                  <a:lnTo>
                    <a:pt x="754856" y="852487"/>
                  </a:lnTo>
                  <a:cubicBezTo>
                    <a:pt x="754062" y="827087"/>
                    <a:pt x="753269" y="801687"/>
                    <a:pt x="752475" y="776287"/>
                  </a:cubicBezTo>
                  <a:lnTo>
                    <a:pt x="735806" y="664369"/>
                  </a:lnTo>
                  <a:lnTo>
                    <a:pt x="709612" y="552450"/>
                  </a:lnTo>
                  <a:lnTo>
                    <a:pt x="690562" y="478631"/>
                  </a:lnTo>
                  <a:lnTo>
                    <a:pt x="669131" y="447675"/>
                  </a:lnTo>
                  <a:lnTo>
                    <a:pt x="576262" y="366712"/>
                  </a:lnTo>
                  <a:lnTo>
                    <a:pt x="464344" y="273844"/>
                  </a:lnTo>
                  <a:lnTo>
                    <a:pt x="326231" y="173831"/>
                  </a:lnTo>
                  <a:lnTo>
                    <a:pt x="202406" y="95250"/>
                  </a:lnTo>
                  <a:lnTo>
                    <a:pt x="78581" y="23812"/>
                  </a:lnTo>
                  <a:lnTo>
                    <a:pt x="40481" y="2381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19050"/>
                  </a:lnTo>
                  <a:lnTo>
                    <a:pt x="0" y="35719"/>
                  </a:lnTo>
                  <a:lnTo>
                    <a:pt x="14287" y="64294"/>
                  </a:lnTo>
                  <a:lnTo>
                    <a:pt x="61912" y="133350"/>
                  </a:lnTo>
                  <a:lnTo>
                    <a:pt x="111919" y="202406"/>
                  </a:lnTo>
                  <a:lnTo>
                    <a:pt x="178594" y="302419"/>
                  </a:lnTo>
                  <a:lnTo>
                    <a:pt x="209550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A6DC0C8C-1D5D-49AE-B08F-3069412A375B}"/>
                </a:ext>
              </a:extLst>
            </p:cNvPr>
            <p:cNvSpPr/>
            <p:nvPr/>
          </p:nvSpPr>
          <p:spPr>
            <a:xfrm>
              <a:off x="2754313" y="4687888"/>
              <a:ext cx="560387" cy="1169987"/>
            </a:xfrm>
            <a:custGeom>
              <a:avLst/>
              <a:gdLst>
                <a:gd name="connsiteX0" fmla="*/ 469107 w 559594"/>
                <a:gd name="connsiteY0" fmla="*/ 640557 h 1169194"/>
                <a:gd name="connsiteX1" fmla="*/ 490538 w 559594"/>
                <a:gd name="connsiteY1" fmla="*/ 576263 h 1169194"/>
                <a:gd name="connsiteX2" fmla="*/ 504825 w 559594"/>
                <a:gd name="connsiteY2" fmla="*/ 528638 h 1169194"/>
                <a:gd name="connsiteX3" fmla="*/ 519113 w 559594"/>
                <a:gd name="connsiteY3" fmla="*/ 473869 h 1169194"/>
                <a:gd name="connsiteX4" fmla="*/ 531019 w 559594"/>
                <a:gd name="connsiteY4" fmla="*/ 414338 h 1169194"/>
                <a:gd name="connsiteX5" fmla="*/ 542925 w 559594"/>
                <a:gd name="connsiteY5" fmla="*/ 347663 h 1169194"/>
                <a:gd name="connsiteX6" fmla="*/ 550069 w 559594"/>
                <a:gd name="connsiteY6" fmla="*/ 278607 h 1169194"/>
                <a:gd name="connsiteX7" fmla="*/ 557213 w 559594"/>
                <a:gd name="connsiteY7" fmla="*/ 185738 h 1169194"/>
                <a:gd name="connsiteX8" fmla="*/ 559594 w 559594"/>
                <a:gd name="connsiteY8" fmla="*/ 66675 h 1169194"/>
                <a:gd name="connsiteX9" fmla="*/ 559594 w 559594"/>
                <a:gd name="connsiteY9" fmla="*/ 28575 h 1169194"/>
                <a:gd name="connsiteX10" fmla="*/ 557213 w 559594"/>
                <a:gd name="connsiteY10" fmla="*/ 11907 h 1169194"/>
                <a:gd name="connsiteX11" fmla="*/ 547688 w 559594"/>
                <a:gd name="connsiteY11" fmla="*/ 0 h 1169194"/>
                <a:gd name="connsiteX12" fmla="*/ 538163 w 559594"/>
                <a:gd name="connsiteY12" fmla="*/ 0 h 1169194"/>
                <a:gd name="connsiteX13" fmla="*/ 521494 w 559594"/>
                <a:gd name="connsiteY13" fmla="*/ 2382 h 1169194"/>
                <a:gd name="connsiteX14" fmla="*/ 514350 w 559594"/>
                <a:gd name="connsiteY14" fmla="*/ 11907 h 1169194"/>
                <a:gd name="connsiteX15" fmla="*/ 500063 w 559594"/>
                <a:gd name="connsiteY15" fmla="*/ 66675 h 1169194"/>
                <a:gd name="connsiteX16" fmla="*/ 464344 w 559594"/>
                <a:gd name="connsiteY16" fmla="*/ 176213 h 1169194"/>
                <a:gd name="connsiteX17" fmla="*/ 426244 w 559594"/>
                <a:gd name="connsiteY17" fmla="*/ 273844 h 1169194"/>
                <a:gd name="connsiteX18" fmla="*/ 383382 w 559594"/>
                <a:gd name="connsiteY18" fmla="*/ 350044 h 1169194"/>
                <a:gd name="connsiteX19" fmla="*/ 326232 w 559594"/>
                <a:gd name="connsiteY19" fmla="*/ 431007 h 1169194"/>
                <a:gd name="connsiteX20" fmla="*/ 304800 w 559594"/>
                <a:gd name="connsiteY20" fmla="*/ 476250 h 1169194"/>
                <a:gd name="connsiteX21" fmla="*/ 259557 w 559594"/>
                <a:gd name="connsiteY21" fmla="*/ 542925 h 1169194"/>
                <a:gd name="connsiteX22" fmla="*/ 183357 w 559594"/>
                <a:gd name="connsiteY22" fmla="*/ 631032 h 1169194"/>
                <a:gd name="connsiteX23" fmla="*/ 80963 w 559594"/>
                <a:gd name="connsiteY23" fmla="*/ 726282 h 1169194"/>
                <a:gd name="connsiteX24" fmla="*/ 23813 w 559594"/>
                <a:gd name="connsiteY24" fmla="*/ 773907 h 1169194"/>
                <a:gd name="connsiteX25" fmla="*/ 11907 w 559594"/>
                <a:gd name="connsiteY25" fmla="*/ 816769 h 1169194"/>
                <a:gd name="connsiteX26" fmla="*/ 4763 w 559594"/>
                <a:gd name="connsiteY26" fmla="*/ 869157 h 1169194"/>
                <a:gd name="connsiteX27" fmla="*/ 0 w 559594"/>
                <a:gd name="connsiteY27" fmla="*/ 938213 h 1169194"/>
                <a:gd name="connsiteX28" fmla="*/ 2382 w 559594"/>
                <a:gd name="connsiteY28" fmla="*/ 969169 h 1169194"/>
                <a:gd name="connsiteX29" fmla="*/ 9525 w 559594"/>
                <a:gd name="connsiteY29" fmla="*/ 1014413 h 1169194"/>
                <a:gd name="connsiteX30" fmla="*/ 21432 w 559594"/>
                <a:gd name="connsiteY30" fmla="*/ 1047750 h 1169194"/>
                <a:gd name="connsiteX31" fmla="*/ 42863 w 559594"/>
                <a:gd name="connsiteY31" fmla="*/ 1090613 h 1169194"/>
                <a:gd name="connsiteX32" fmla="*/ 73819 w 559594"/>
                <a:gd name="connsiteY32" fmla="*/ 1133475 h 1169194"/>
                <a:gd name="connsiteX33" fmla="*/ 97632 w 559594"/>
                <a:gd name="connsiteY33" fmla="*/ 1157288 h 1169194"/>
                <a:gd name="connsiteX34" fmla="*/ 111919 w 559594"/>
                <a:gd name="connsiteY34" fmla="*/ 1166813 h 1169194"/>
                <a:gd name="connsiteX35" fmla="*/ 123825 w 559594"/>
                <a:gd name="connsiteY35" fmla="*/ 1169194 h 1169194"/>
                <a:gd name="connsiteX36" fmla="*/ 142875 w 559594"/>
                <a:gd name="connsiteY36" fmla="*/ 1169194 h 1169194"/>
                <a:gd name="connsiteX37" fmla="*/ 171450 w 559594"/>
                <a:gd name="connsiteY37" fmla="*/ 1157288 h 1169194"/>
                <a:gd name="connsiteX38" fmla="*/ 192882 w 559594"/>
                <a:gd name="connsiteY38" fmla="*/ 1143000 h 1169194"/>
                <a:gd name="connsiteX39" fmla="*/ 226219 w 559594"/>
                <a:gd name="connsiteY39" fmla="*/ 1116807 h 1169194"/>
                <a:gd name="connsiteX40" fmla="*/ 276225 w 559594"/>
                <a:gd name="connsiteY40" fmla="*/ 1064419 h 1169194"/>
                <a:gd name="connsiteX41" fmla="*/ 292894 w 559594"/>
                <a:gd name="connsiteY41" fmla="*/ 1040607 h 1169194"/>
                <a:gd name="connsiteX42" fmla="*/ 335757 w 559594"/>
                <a:gd name="connsiteY42" fmla="*/ 952500 h 1169194"/>
                <a:gd name="connsiteX43" fmla="*/ 388144 w 559594"/>
                <a:gd name="connsiteY43" fmla="*/ 845344 h 1169194"/>
                <a:gd name="connsiteX44" fmla="*/ 428625 w 559594"/>
                <a:gd name="connsiteY44" fmla="*/ 752475 h 1169194"/>
                <a:gd name="connsiteX45" fmla="*/ 469107 w 559594"/>
                <a:gd name="connsiteY45" fmla="*/ 640557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169194">
                  <a:moveTo>
                    <a:pt x="469107" y="640557"/>
                  </a:moveTo>
                  <a:lnTo>
                    <a:pt x="490538" y="576263"/>
                  </a:lnTo>
                  <a:lnTo>
                    <a:pt x="504825" y="528638"/>
                  </a:lnTo>
                  <a:lnTo>
                    <a:pt x="519113" y="473869"/>
                  </a:lnTo>
                  <a:lnTo>
                    <a:pt x="531019" y="414338"/>
                  </a:lnTo>
                  <a:lnTo>
                    <a:pt x="542925" y="347663"/>
                  </a:lnTo>
                  <a:lnTo>
                    <a:pt x="550069" y="278607"/>
                  </a:lnTo>
                  <a:lnTo>
                    <a:pt x="557213" y="185738"/>
                  </a:lnTo>
                  <a:cubicBezTo>
                    <a:pt x="558007" y="146050"/>
                    <a:pt x="558800" y="106363"/>
                    <a:pt x="559594" y="66675"/>
                  </a:cubicBezTo>
                  <a:lnTo>
                    <a:pt x="559594" y="28575"/>
                  </a:lnTo>
                  <a:lnTo>
                    <a:pt x="557213" y="11907"/>
                  </a:lnTo>
                  <a:lnTo>
                    <a:pt x="547688" y="0"/>
                  </a:lnTo>
                  <a:lnTo>
                    <a:pt x="538163" y="0"/>
                  </a:lnTo>
                  <a:lnTo>
                    <a:pt x="521494" y="2382"/>
                  </a:lnTo>
                  <a:lnTo>
                    <a:pt x="514350" y="11907"/>
                  </a:lnTo>
                  <a:lnTo>
                    <a:pt x="500063" y="66675"/>
                  </a:lnTo>
                  <a:lnTo>
                    <a:pt x="464344" y="176213"/>
                  </a:lnTo>
                  <a:lnTo>
                    <a:pt x="426244" y="273844"/>
                  </a:lnTo>
                  <a:lnTo>
                    <a:pt x="383382" y="350044"/>
                  </a:lnTo>
                  <a:lnTo>
                    <a:pt x="326232" y="431007"/>
                  </a:lnTo>
                  <a:lnTo>
                    <a:pt x="304800" y="476250"/>
                  </a:lnTo>
                  <a:lnTo>
                    <a:pt x="259557" y="542925"/>
                  </a:lnTo>
                  <a:lnTo>
                    <a:pt x="183357" y="631032"/>
                  </a:lnTo>
                  <a:lnTo>
                    <a:pt x="80963" y="726282"/>
                  </a:lnTo>
                  <a:lnTo>
                    <a:pt x="23813" y="773907"/>
                  </a:lnTo>
                  <a:lnTo>
                    <a:pt x="11907" y="816769"/>
                  </a:lnTo>
                  <a:lnTo>
                    <a:pt x="4763" y="869157"/>
                  </a:lnTo>
                  <a:lnTo>
                    <a:pt x="0" y="938213"/>
                  </a:lnTo>
                  <a:lnTo>
                    <a:pt x="2382" y="969169"/>
                  </a:lnTo>
                  <a:lnTo>
                    <a:pt x="9525" y="1014413"/>
                  </a:lnTo>
                  <a:lnTo>
                    <a:pt x="21432" y="1047750"/>
                  </a:lnTo>
                  <a:lnTo>
                    <a:pt x="42863" y="1090613"/>
                  </a:lnTo>
                  <a:lnTo>
                    <a:pt x="73819" y="1133475"/>
                  </a:lnTo>
                  <a:lnTo>
                    <a:pt x="97632" y="1157288"/>
                  </a:lnTo>
                  <a:lnTo>
                    <a:pt x="111919" y="1166813"/>
                  </a:lnTo>
                  <a:lnTo>
                    <a:pt x="123825" y="1169194"/>
                  </a:lnTo>
                  <a:lnTo>
                    <a:pt x="142875" y="1169194"/>
                  </a:lnTo>
                  <a:lnTo>
                    <a:pt x="171450" y="1157288"/>
                  </a:lnTo>
                  <a:lnTo>
                    <a:pt x="192882" y="1143000"/>
                  </a:lnTo>
                  <a:lnTo>
                    <a:pt x="226219" y="1116807"/>
                  </a:lnTo>
                  <a:lnTo>
                    <a:pt x="276225" y="1064419"/>
                  </a:lnTo>
                  <a:lnTo>
                    <a:pt x="292894" y="1040607"/>
                  </a:lnTo>
                  <a:lnTo>
                    <a:pt x="335757" y="952500"/>
                  </a:lnTo>
                  <a:lnTo>
                    <a:pt x="388144" y="845344"/>
                  </a:lnTo>
                  <a:lnTo>
                    <a:pt x="428625" y="752475"/>
                  </a:lnTo>
                  <a:lnTo>
                    <a:pt x="469107" y="64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F8D83B4C-A2B2-46E9-ADA3-FC6084F206E4}"/>
                </a:ext>
              </a:extLst>
            </p:cNvPr>
            <p:cNvSpPr/>
            <p:nvPr/>
          </p:nvSpPr>
          <p:spPr>
            <a:xfrm>
              <a:off x="3773488" y="1847850"/>
              <a:ext cx="1095375" cy="312738"/>
            </a:xfrm>
            <a:custGeom>
              <a:avLst/>
              <a:gdLst>
                <a:gd name="connsiteX0" fmla="*/ 323850 w 1095375"/>
                <a:gd name="connsiteY0" fmla="*/ 221456 h 311944"/>
                <a:gd name="connsiteX1" fmla="*/ 159544 w 1095375"/>
                <a:gd name="connsiteY1" fmla="*/ 221456 h 311944"/>
                <a:gd name="connsiteX2" fmla="*/ 16669 w 1095375"/>
                <a:gd name="connsiteY2" fmla="*/ 216694 h 311944"/>
                <a:gd name="connsiteX3" fmla="*/ 0 w 1095375"/>
                <a:gd name="connsiteY3" fmla="*/ 216694 h 311944"/>
                <a:gd name="connsiteX4" fmla="*/ 69057 w 1095375"/>
                <a:gd name="connsiteY4" fmla="*/ 78581 h 311944"/>
                <a:gd name="connsiteX5" fmla="*/ 204788 w 1095375"/>
                <a:gd name="connsiteY5" fmla="*/ 83344 h 311944"/>
                <a:gd name="connsiteX6" fmla="*/ 366713 w 1095375"/>
                <a:gd name="connsiteY6" fmla="*/ 73819 h 311944"/>
                <a:gd name="connsiteX7" fmla="*/ 511969 w 1095375"/>
                <a:gd name="connsiteY7" fmla="*/ 64294 h 311944"/>
                <a:gd name="connsiteX8" fmla="*/ 597694 w 1095375"/>
                <a:gd name="connsiteY8" fmla="*/ 47625 h 311944"/>
                <a:gd name="connsiteX9" fmla="*/ 728663 w 1095375"/>
                <a:gd name="connsiteY9" fmla="*/ 11906 h 311944"/>
                <a:gd name="connsiteX10" fmla="*/ 764382 w 1095375"/>
                <a:gd name="connsiteY10" fmla="*/ 0 h 311944"/>
                <a:gd name="connsiteX11" fmla="*/ 785813 w 1095375"/>
                <a:gd name="connsiteY11" fmla="*/ 2381 h 311944"/>
                <a:gd name="connsiteX12" fmla="*/ 807244 w 1095375"/>
                <a:gd name="connsiteY12" fmla="*/ 9525 h 311944"/>
                <a:gd name="connsiteX13" fmla="*/ 852488 w 1095375"/>
                <a:gd name="connsiteY13" fmla="*/ 28575 h 311944"/>
                <a:gd name="connsiteX14" fmla="*/ 926307 w 1095375"/>
                <a:gd name="connsiteY14" fmla="*/ 66675 h 311944"/>
                <a:gd name="connsiteX15" fmla="*/ 978694 w 1095375"/>
                <a:gd name="connsiteY15" fmla="*/ 95250 h 311944"/>
                <a:gd name="connsiteX16" fmla="*/ 1038225 w 1095375"/>
                <a:gd name="connsiteY16" fmla="*/ 133350 h 311944"/>
                <a:gd name="connsiteX17" fmla="*/ 1062038 w 1095375"/>
                <a:gd name="connsiteY17" fmla="*/ 152400 h 311944"/>
                <a:gd name="connsiteX18" fmla="*/ 1073944 w 1095375"/>
                <a:gd name="connsiteY18" fmla="*/ 169069 h 311944"/>
                <a:gd name="connsiteX19" fmla="*/ 1083469 w 1095375"/>
                <a:gd name="connsiteY19" fmla="*/ 190500 h 311944"/>
                <a:gd name="connsiteX20" fmla="*/ 1092994 w 1095375"/>
                <a:gd name="connsiteY20" fmla="*/ 228600 h 311944"/>
                <a:gd name="connsiteX21" fmla="*/ 1095375 w 1095375"/>
                <a:gd name="connsiteY21" fmla="*/ 245269 h 311944"/>
                <a:gd name="connsiteX22" fmla="*/ 1092994 w 1095375"/>
                <a:gd name="connsiteY22" fmla="*/ 261938 h 311944"/>
                <a:gd name="connsiteX23" fmla="*/ 1085850 w 1095375"/>
                <a:gd name="connsiteY23" fmla="*/ 283369 h 311944"/>
                <a:gd name="connsiteX24" fmla="*/ 1073944 w 1095375"/>
                <a:gd name="connsiteY24" fmla="*/ 297656 h 311944"/>
                <a:gd name="connsiteX25" fmla="*/ 1052513 w 1095375"/>
                <a:gd name="connsiteY25" fmla="*/ 311944 h 311944"/>
                <a:gd name="connsiteX26" fmla="*/ 723900 w 1095375"/>
                <a:gd name="connsiteY26" fmla="*/ 209550 h 311944"/>
                <a:gd name="connsiteX27" fmla="*/ 692944 w 1095375"/>
                <a:gd name="connsiteY27" fmla="*/ 202406 h 311944"/>
                <a:gd name="connsiteX28" fmla="*/ 650082 w 1095375"/>
                <a:gd name="connsiteY28" fmla="*/ 200025 h 311944"/>
                <a:gd name="connsiteX29" fmla="*/ 590550 w 1095375"/>
                <a:gd name="connsiteY29" fmla="*/ 204788 h 311944"/>
                <a:gd name="connsiteX30" fmla="*/ 402432 w 1095375"/>
                <a:gd name="connsiteY30" fmla="*/ 216694 h 311944"/>
                <a:gd name="connsiteX31" fmla="*/ 323850 w 1095375"/>
                <a:gd name="connsiteY31" fmla="*/ 221456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95375" h="311944">
                  <a:moveTo>
                    <a:pt x="323850" y="221456"/>
                  </a:moveTo>
                  <a:lnTo>
                    <a:pt x="159544" y="221456"/>
                  </a:lnTo>
                  <a:lnTo>
                    <a:pt x="16669" y="216694"/>
                  </a:lnTo>
                  <a:lnTo>
                    <a:pt x="0" y="216694"/>
                  </a:lnTo>
                  <a:lnTo>
                    <a:pt x="69057" y="78581"/>
                  </a:lnTo>
                  <a:lnTo>
                    <a:pt x="204788" y="83344"/>
                  </a:lnTo>
                  <a:lnTo>
                    <a:pt x="366713" y="73819"/>
                  </a:lnTo>
                  <a:lnTo>
                    <a:pt x="511969" y="64294"/>
                  </a:lnTo>
                  <a:lnTo>
                    <a:pt x="597694" y="47625"/>
                  </a:lnTo>
                  <a:lnTo>
                    <a:pt x="728663" y="11906"/>
                  </a:lnTo>
                  <a:lnTo>
                    <a:pt x="764382" y="0"/>
                  </a:lnTo>
                  <a:lnTo>
                    <a:pt x="785813" y="2381"/>
                  </a:lnTo>
                  <a:lnTo>
                    <a:pt x="807244" y="9525"/>
                  </a:lnTo>
                  <a:lnTo>
                    <a:pt x="852488" y="28575"/>
                  </a:lnTo>
                  <a:lnTo>
                    <a:pt x="926307" y="66675"/>
                  </a:lnTo>
                  <a:lnTo>
                    <a:pt x="978694" y="95250"/>
                  </a:lnTo>
                  <a:lnTo>
                    <a:pt x="1038225" y="133350"/>
                  </a:lnTo>
                  <a:lnTo>
                    <a:pt x="1062038" y="152400"/>
                  </a:lnTo>
                  <a:lnTo>
                    <a:pt x="1073944" y="169069"/>
                  </a:lnTo>
                  <a:lnTo>
                    <a:pt x="1083469" y="190500"/>
                  </a:lnTo>
                  <a:lnTo>
                    <a:pt x="1092994" y="228600"/>
                  </a:lnTo>
                  <a:lnTo>
                    <a:pt x="1095375" y="245269"/>
                  </a:lnTo>
                  <a:lnTo>
                    <a:pt x="1092994" y="261938"/>
                  </a:lnTo>
                  <a:lnTo>
                    <a:pt x="1085850" y="283369"/>
                  </a:lnTo>
                  <a:lnTo>
                    <a:pt x="1073944" y="297656"/>
                  </a:lnTo>
                  <a:lnTo>
                    <a:pt x="1052513" y="311944"/>
                  </a:lnTo>
                  <a:lnTo>
                    <a:pt x="723900" y="209550"/>
                  </a:lnTo>
                  <a:lnTo>
                    <a:pt x="692944" y="202406"/>
                  </a:lnTo>
                  <a:lnTo>
                    <a:pt x="650082" y="200025"/>
                  </a:lnTo>
                  <a:lnTo>
                    <a:pt x="590550" y="204788"/>
                  </a:lnTo>
                  <a:lnTo>
                    <a:pt x="402432" y="216694"/>
                  </a:lnTo>
                  <a:lnTo>
                    <a:pt x="32385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34F65D02-70D8-454E-81CE-D3DDF3FBB457}"/>
                </a:ext>
              </a:extLst>
            </p:cNvPr>
            <p:cNvSpPr/>
            <p:nvPr/>
          </p:nvSpPr>
          <p:spPr>
            <a:xfrm>
              <a:off x="3494088" y="2436813"/>
              <a:ext cx="669925" cy="488950"/>
            </a:xfrm>
            <a:custGeom>
              <a:avLst/>
              <a:gdLst>
                <a:gd name="connsiteX0" fmla="*/ 350044 w 671512"/>
                <a:gd name="connsiteY0" fmla="*/ 273844 h 490537"/>
                <a:gd name="connsiteX1" fmla="*/ 297656 w 671512"/>
                <a:gd name="connsiteY1" fmla="*/ 219075 h 490537"/>
                <a:gd name="connsiteX2" fmla="*/ 266700 w 671512"/>
                <a:gd name="connsiteY2" fmla="*/ 190500 h 490537"/>
                <a:gd name="connsiteX3" fmla="*/ 211931 w 671512"/>
                <a:gd name="connsiteY3" fmla="*/ 157162 h 490537"/>
                <a:gd name="connsiteX4" fmla="*/ 154781 w 671512"/>
                <a:gd name="connsiteY4" fmla="*/ 123825 h 490537"/>
                <a:gd name="connsiteX5" fmla="*/ 97631 w 671512"/>
                <a:gd name="connsiteY5" fmla="*/ 97631 h 490537"/>
                <a:gd name="connsiteX6" fmla="*/ 0 w 671512"/>
                <a:gd name="connsiteY6" fmla="*/ 59531 h 490537"/>
                <a:gd name="connsiteX7" fmla="*/ 42862 w 671512"/>
                <a:gd name="connsiteY7" fmla="*/ 0 h 490537"/>
                <a:gd name="connsiteX8" fmla="*/ 164306 w 671512"/>
                <a:gd name="connsiteY8" fmla="*/ 21431 h 490537"/>
                <a:gd name="connsiteX9" fmla="*/ 278606 w 671512"/>
                <a:gd name="connsiteY9" fmla="*/ 40481 h 490537"/>
                <a:gd name="connsiteX10" fmla="*/ 385762 w 671512"/>
                <a:gd name="connsiteY10" fmla="*/ 64294 h 490537"/>
                <a:gd name="connsiteX11" fmla="*/ 450056 w 671512"/>
                <a:gd name="connsiteY11" fmla="*/ 83344 h 490537"/>
                <a:gd name="connsiteX12" fmla="*/ 511969 w 671512"/>
                <a:gd name="connsiteY12" fmla="*/ 107156 h 490537"/>
                <a:gd name="connsiteX13" fmla="*/ 540544 w 671512"/>
                <a:gd name="connsiteY13" fmla="*/ 121444 h 490537"/>
                <a:gd name="connsiteX14" fmla="*/ 552450 w 671512"/>
                <a:gd name="connsiteY14" fmla="*/ 128587 h 490537"/>
                <a:gd name="connsiteX15" fmla="*/ 564356 w 671512"/>
                <a:gd name="connsiteY15" fmla="*/ 140494 h 490537"/>
                <a:gd name="connsiteX16" fmla="*/ 578644 w 671512"/>
                <a:gd name="connsiteY16" fmla="*/ 169069 h 490537"/>
                <a:gd name="connsiteX17" fmla="*/ 607219 w 671512"/>
                <a:gd name="connsiteY17" fmla="*/ 228600 h 490537"/>
                <a:gd name="connsiteX18" fmla="*/ 638175 w 671512"/>
                <a:gd name="connsiteY18" fmla="*/ 304800 h 490537"/>
                <a:gd name="connsiteX19" fmla="*/ 671512 w 671512"/>
                <a:gd name="connsiteY19" fmla="*/ 395287 h 490537"/>
                <a:gd name="connsiteX20" fmla="*/ 590550 w 671512"/>
                <a:gd name="connsiteY20" fmla="*/ 490537 h 490537"/>
                <a:gd name="connsiteX21" fmla="*/ 528637 w 671512"/>
                <a:gd name="connsiteY21" fmla="*/ 464344 h 490537"/>
                <a:gd name="connsiteX22" fmla="*/ 509587 w 671512"/>
                <a:gd name="connsiteY22" fmla="*/ 452437 h 490537"/>
                <a:gd name="connsiteX23" fmla="*/ 476250 w 671512"/>
                <a:gd name="connsiteY23" fmla="*/ 414337 h 490537"/>
                <a:gd name="connsiteX24" fmla="*/ 421481 w 671512"/>
                <a:gd name="connsiteY24" fmla="*/ 352425 h 490537"/>
                <a:gd name="connsiteX25" fmla="*/ 350044 w 671512"/>
                <a:gd name="connsiteY25" fmla="*/ 273844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2" h="490537">
                  <a:moveTo>
                    <a:pt x="350044" y="273844"/>
                  </a:moveTo>
                  <a:lnTo>
                    <a:pt x="297656" y="219075"/>
                  </a:lnTo>
                  <a:lnTo>
                    <a:pt x="266700" y="190500"/>
                  </a:lnTo>
                  <a:lnTo>
                    <a:pt x="211931" y="157162"/>
                  </a:lnTo>
                  <a:lnTo>
                    <a:pt x="154781" y="123825"/>
                  </a:lnTo>
                  <a:lnTo>
                    <a:pt x="97631" y="97631"/>
                  </a:lnTo>
                  <a:lnTo>
                    <a:pt x="0" y="59531"/>
                  </a:lnTo>
                  <a:lnTo>
                    <a:pt x="42862" y="0"/>
                  </a:lnTo>
                  <a:lnTo>
                    <a:pt x="164306" y="21431"/>
                  </a:lnTo>
                  <a:lnTo>
                    <a:pt x="278606" y="40481"/>
                  </a:lnTo>
                  <a:lnTo>
                    <a:pt x="385762" y="64294"/>
                  </a:lnTo>
                  <a:lnTo>
                    <a:pt x="450056" y="83344"/>
                  </a:lnTo>
                  <a:lnTo>
                    <a:pt x="511969" y="107156"/>
                  </a:lnTo>
                  <a:lnTo>
                    <a:pt x="540544" y="121444"/>
                  </a:lnTo>
                  <a:lnTo>
                    <a:pt x="552450" y="128587"/>
                  </a:lnTo>
                  <a:lnTo>
                    <a:pt x="564356" y="140494"/>
                  </a:lnTo>
                  <a:lnTo>
                    <a:pt x="578644" y="169069"/>
                  </a:lnTo>
                  <a:lnTo>
                    <a:pt x="607219" y="228600"/>
                  </a:lnTo>
                  <a:lnTo>
                    <a:pt x="638175" y="304800"/>
                  </a:lnTo>
                  <a:lnTo>
                    <a:pt x="671512" y="395287"/>
                  </a:lnTo>
                  <a:lnTo>
                    <a:pt x="590550" y="490537"/>
                  </a:lnTo>
                  <a:lnTo>
                    <a:pt x="528637" y="464344"/>
                  </a:lnTo>
                  <a:lnTo>
                    <a:pt x="509587" y="452437"/>
                  </a:lnTo>
                  <a:lnTo>
                    <a:pt x="476250" y="414337"/>
                  </a:lnTo>
                  <a:lnTo>
                    <a:pt x="421481" y="352425"/>
                  </a:lnTo>
                  <a:lnTo>
                    <a:pt x="35004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76FF8514-181F-47E9-B867-CBB396975F79}"/>
                </a:ext>
              </a:extLst>
            </p:cNvPr>
            <p:cNvSpPr/>
            <p:nvPr/>
          </p:nvSpPr>
          <p:spPr>
            <a:xfrm>
              <a:off x="3095625" y="2905125"/>
              <a:ext cx="668338" cy="620713"/>
            </a:xfrm>
            <a:custGeom>
              <a:avLst/>
              <a:gdLst>
                <a:gd name="connsiteX0" fmla="*/ 359569 w 669131"/>
                <a:gd name="connsiteY0" fmla="*/ 342900 h 621506"/>
                <a:gd name="connsiteX1" fmla="*/ 307181 w 669131"/>
                <a:gd name="connsiteY1" fmla="*/ 269081 h 621506"/>
                <a:gd name="connsiteX2" fmla="*/ 288131 w 669131"/>
                <a:gd name="connsiteY2" fmla="*/ 238125 h 621506"/>
                <a:gd name="connsiteX3" fmla="*/ 266700 w 669131"/>
                <a:gd name="connsiteY3" fmla="*/ 216694 h 621506"/>
                <a:gd name="connsiteX4" fmla="*/ 204788 w 669131"/>
                <a:gd name="connsiteY4" fmla="*/ 169069 h 621506"/>
                <a:gd name="connsiteX5" fmla="*/ 157163 w 669131"/>
                <a:gd name="connsiteY5" fmla="*/ 138113 h 621506"/>
                <a:gd name="connsiteX6" fmla="*/ 100013 w 669131"/>
                <a:gd name="connsiteY6" fmla="*/ 104775 h 621506"/>
                <a:gd name="connsiteX7" fmla="*/ 0 w 669131"/>
                <a:gd name="connsiteY7" fmla="*/ 59531 h 621506"/>
                <a:gd name="connsiteX8" fmla="*/ 57150 w 669131"/>
                <a:gd name="connsiteY8" fmla="*/ 0 h 621506"/>
                <a:gd name="connsiteX9" fmla="*/ 173831 w 669131"/>
                <a:gd name="connsiteY9" fmla="*/ 35719 h 621506"/>
                <a:gd name="connsiteX10" fmla="*/ 292894 w 669131"/>
                <a:gd name="connsiteY10" fmla="*/ 71438 h 621506"/>
                <a:gd name="connsiteX11" fmla="*/ 400050 w 669131"/>
                <a:gd name="connsiteY11" fmla="*/ 109538 h 621506"/>
                <a:gd name="connsiteX12" fmla="*/ 473869 w 669131"/>
                <a:gd name="connsiteY12" fmla="*/ 142875 h 621506"/>
                <a:gd name="connsiteX13" fmla="*/ 511969 w 669131"/>
                <a:gd name="connsiteY13" fmla="*/ 161925 h 621506"/>
                <a:gd name="connsiteX14" fmla="*/ 531019 w 669131"/>
                <a:gd name="connsiteY14" fmla="*/ 180975 h 621506"/>
                <a:gd name="connsiteX15" fmla="*/ 547688 w 669131"/>
                <a:gd name="connsiteY15" fmla="*/ 204788 h 621506"/>
                <a:gd name="connsiteX16" fmla="*/ 569119 w 669131"/>
                <a:gd name="connsiteY16" fmla="*/ 245269 h 621506"/>
                <a:gd name="connsiteX17" fmla="*/ 592931 w 669131"/>
                <a:gd name="connsiteY17" fmla="*/ 300038 h 621506"/>
                <a:gd name="connsiteX18" fmla="*/ 628650 w 669131"/>
                <a:gd name="connsiteY18" fmla="*/ 397669 h 621506"/>
                <a:gd name="connsiteX19" fmla="*/ 669131 w 669131"/>
                <a:gd name="connsiteY19" fmla="*/ 526256 h 621506"/>
                <a:gd name="connsiteX20" fmla="*/ 557213 w 669131"/>
                <a:gd name="connsiteY20" fmla="*/ 621506 h 621506"/>
                <a:gd name="connsiteX21" fmla="*/ 500063 w 669131"/>
                <a:gd name="connsiteY21" fmla="*/ 545306 h 621506"/>
                <a:gd name="connsiteX22" fmla="*/ 416719 w 669131"/>
                <a:gd name="connsiteY22" fmla="*/ 428625 h 621506"/>
                <a:gd name="connsiteX23" fmla="*/ 359569 w 669131"/>
                <a:gd name="connsiteY23" fmla="*/ 3429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9131" h="621506">
                  <a:moveTo>
                    <a:pt x="359569" y="342900"/>
                  </a:moveTo>
                  <a:lnTo>
                    <a:pt x="307181" y="269081"/>
                  </a:lnTo>
                  <a:lnTo>
                    <a:pt x="288131" y="238125"/>
                  </a:lnTo>
                  <a:lnTo>
                    <a:pt x="266700" y="216694"/>
                  </a:lnTo>
                  <a:lnTo>
                    <a:pt x="204788" y="169069"/>
                  </a:lnTo>
                  <a:lnTo>
                    <a:pt x="157163" y="138113"/>
                  </a:lnTo>
                  <a:lnTo>
                    <a:pt x="100013" y="104775"/>
                  </a:lnTo>
                  <a:lnTo>
                    <a:pt x="0" y="59531"/>
                  </a:lnTo>
                  <a:lnTo>
                    <a:pt x="57150" y="0"/>
                  </a:lnTo>
                  <a:lnTo>
                    <a:pt x="173831" y="35719"/>
                  </a:lnTo>
                  <a:lnTo>
                    <a:pt x="292894" y="71438"/>
                  </a:lnTo>
                  <a:lnTo>
                    <a:pt x="400050" y="109538"/>
                  </a:lnTo>
                  <a:lnTo>
                    <a:pt x="473869" y="142875"/>
                  </a:lnTo>
                  <a:lnTo>
                    <a:pt x="511969" y="161925"/>
                  </a:lnTo>
                  <a:lnTo>
                    <a:pt x="531019" y="180975"/>
                  </a:lnTo>
                  <a:lnTo>
                    <a:pt x="547688" y="204788"/>
                  </a:lnTo>
                  <a:lnTo>
                    <a:pt x="569119" y="245269"/>
                  </a:lnTo>
                  <a:lnTo>
                    <a:pt x="592931" y="300038"/>
                  </a:lnTo>
                  <a:lnTo>
                    <a:pt x="628650" y="397669"/>
                  </a:lnTo>
                  <a:lnTo>
                    <a:pt x="669131" y="526256"/>
                  </a:lnTo>
                  <a:lnTo>
                    <a:pt x="557213" y="621506"/>
                  </a:lnTo>
                  <a:lnTo>
                    <a:pt x="500063" y="545306"/>
                  </a:lnTo>
                  <a:lnTo>
                    <a:pt x="416719" y="428625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557E33A8-C9DB-46D8-A90C-BB323B3C78DD}"/>
                </a:ext>
              </a:extLst>
            </p:cNvPr>
            <p:cNvSpPr/>
            <p:nvPr/>
          </p:nvSpPr>
          <p:spPr>
            <a:xfrm>
              <a:off x="4591050" y="2493963"/>
              <a:ext cx="2020888" cy="444500"/>
            </a:xfrm>
            <a:custGeom>
              <a:avLst/>
              <a:gdLst>
                <a:gd name="connsiteX0" fmla="*/ 590550 w 2021681"/>
                <a:gd name="connsiteY0" fmla="*/ 228600 h 445294"/>
                <a:gd name="connsiteX1" fmla="*/ 747713 w 2021681"/>
                <a:gd name="connsiteY1" fmla="*/ 209550 h 445294"/>
                <a:gd name="connsiteX2" fmla="*/ 840581 w 2021681"/>
                <a:gd name="connsiteY2" fmla="*/ 195262 h 445294"/>
                <a:gd name="connsiteX3" fmla="*/ 1083469 w 2021681"/>
                <a:gd name="connsiteY3" fmla="*/ 154781 h 445294"/>
                <a:gd name="connsiteX4" fmla="*/ 1276350 w 2021681"/>
                <a:gd name="connsiteY4" fmla="*/ 116681 h 445294"/>
                <a:gd name="connsiteX5" fmla="*/ 1378744 w 2021681"/>
                <a:gd name="connsiteY5" fmla="*/ 97631 h 445294"/>
                <a:gd name="connsiteX6" fmla="*/ 1445419 w 2021681"/>
                <a:gd name="connsiteY6" fmla="*/ 83344 h 445294"/>
                <a:gd name="connsiteX7" fmla="*/ 1538288 w 2021681"/>
                <a:gd name="connsiteY7" fmla="*/ 50006 h 445294"/>
                <a:gd name="connsiteX8" fmla="*/ 1588294 w 2021681"/>
                <a:gd name="connsiteY8" fmla="*/ 30956 h 445294"/>
                <a:gd name="connsiteX9" fmla="*/ 1643063 w 2021681"/>
                <a:gd name="connsiteY9" fmla="*/ 4762 h 445294"/>
                <a:gd name="connsiteX10" fmla="*/ 1664494 w 2021681"/>
                <a:gd name="connsiteY10" fmla="*/ 0 h 445294"/>
                <a:gd name="connsiteX11" fmla="*/ 1733550 w 2021681"/>
                <a:gd name="connsiteY11" fmla="*/ 2381 h 445294"/>
                <a:gd name="connsiteX12" fmla="*/ 1843088 w 2021681"/>
                <a:gd name="connsiteY12" fmla="*/ 14287 h 445294"/>
                <a:gd name="connsiteX13" fmla="*/ 1912144 w 2021681"/>
                <a:gd name="connsiteY13" fmla="*/ 28575 h 445294"/>
                <a:gd name="connsiteX14" fmla="*/ 1981200 w 2021681"/>
                <a:gd name="connsiteY14" fmla="*/ 50006 h 445294"/>
                <a:gd name="connsiteX15" fmla="*/ 2000250 w 2021681"/>
                <a:gd name="connsiteY15" fmla="*/ 59531 h 445294"/>
                <a:gd name="connsiteX16" fmla="*/ 2012156 w 2021681"/>
                <a:gd name="connsiteY16" fmla="*/ 71437 h 445294"/>
                <a:gd name="connsiteX17" fmla="*/ 2019300 w 2021681"/>
                <a:gd name="connsiteY17" fmla="*/ 83344 h 445294"/>
                <a:gd name="connsiteX18" fmla="*/ 2021681 w 2021681"/>
                <a:gd name="connsiteY18" fmla="*/ 100012 h 445294"/>
                <a:gd name="connsiteX19" fmla="*/ 2016919 w 2021681"/>
                <a:gd name="connsiteY19" fmla="*/ 135731 h 445294"/>
                <a:gd name="connsiteX20" fmla="*/ 2005013 w 2021681"/>
                <a:gd name="connsiteY20" fmla="*/ 157162 h 445294"/>
                <a:gd name="connsiteX21" fmla="*/ 1988344 w 2021681"/>
                <a:gd name="connsiteY21" fmla="*/ 169069 h 445294"/>
                <a:gd name="connsiteX22" fmla="*/ 1938338 w 2021681"/>
                <a:gd name="connsiteY22" fmla="*/ 188119 h 445294"/>
                <a:gd name="connsiteX23" fmla="*/ 1847850 w 2021681"/>
                <a:gd name="connsiteY23" fmla="*/ 209550 h 445294"/>
                <a:gd name="connsiteX24" fmla="*/ 1766888 w 2021681"/>
                <a:gd name="connsiteY24" fmla="*/ 226219 h 445294"/>
                <a:gd name="connsiteX25" fmla="*/ 1650206 w 2021681"/>
                <a:gd name="connsiteY25" fmla="*/ 245269 h 445294"/>
                <a:gd name="connsiteX26" fmla="*/ 1512094 w 2021681"/>
                <a:gd name="connsiteY26" fmla="*/ 266700 h 445294"/>
                <a:gd name="connsiteX27" fmla="*/ 1366838 w 2021681"/>
                <a:gd name="connsiteY27" fmla="*/ 288131 h 445294"/>
                <a:gd name="connsiteX28" fmla="*/ 1252538 w 2021681"/>
                <a:gd name="connsiteY28" fmla="*/ 304800 h 445294"/>
                <a:gd name="connsiteX29" fmla="*/ 1100138 w 2021681"/>
                <a:gd name="connsiteY29" fmla="*/ 323850 h 445294"/>
                <a:gd name="connsiteX30" fmla="*/ 995363 w 2021681"/>
                <a:gd name="connsiteY30" fmla="*/ 338137 h 445294"/>
                <a:gd name="connsiteX31" fmla="*/ 742950 w 2021681"/>
                <a:gd name="connsiteY31" fmla="*/ 381000 h 445294"/>
                <a:gd name="connsiteX32" fmla="*/ 611981 w 2021681"/>
                <a:gd name="connsiteY32" fmla="*/ 407194 h 445294"/>
                <a:gd name="connsiteX33" fmla="*/ 469106 w 2021681"/>
                <a:gd name="connsiteY33" fmla="*/ 435769 h 445294"/>
                <a:gd name="connsiteX34" fmla="*/ 414338 w 2021681"/>
                <a:gd name="connsiteY34" fmla="*/ 445294 h 445294"/>
                <a:gd name="connsiteX35" fmla="*/ 383381 w 2021681"/>
                <a:gd name="connsiteY35" fmla="*/ 445294 h 445294"/>
                <a:gd name="connsiteX36" fmla="*/ 340519 w 2021681"/>
                <a:gd name="connsiteY36" fmla="*/ 440531 h 445294"/>
                <a:gd name="connsiteX37" fmla="*/ 288131 w 2021681"/>
                <a:gd name="connsiteY37" fmla="*/ 426244 h 445294"/>
                <a:gd name="connsiteX38" fmla="*/ 228600 w 2021681"/>
                <a:gd name="connsiteY38" fmla="*/ 400050 h 445294"/>
                <a:gd name="connsiteX39" fmla="*/ 178594 w 2021681"/>
                <a:gd name="connsiteY39" fmla="*/ 366712 h 445294"/>
                <a:gd name="connsiteX40" fmla="*/ 130969 w 2021681"/>
                <a:gd name="connsiteY40" fmla="*/ 326231 h 445294"/>
                <a:gd name="connsiteX41" fmla="*/ 88106 w 2021681"/>
                <a:gd name="connsiteY41" fmla="*/ 285750 h 445294"/>
                <a:gd name="connsiteX42" fmla="*/ 42863 w 2021681"/>
                <a:gd name="connsiteY42" fmla="*/ 240506 h 445294"/>
                <a:gd name="connsiteX43" fmla="*/ 4763 w 2021681"/>
                <a:gd name="connsiteY43" fmla="*/ 192881 h 445294"/>
                <a:gd name="connsiteX44" fmla="*/ 0 w 2021681"/>
                <a:gd name="connsiteY44" fmla="*/ 176212 h 445294"/>
                <a:gd name="connsiteX45" fmla="*/ 4763 w 2021681"/>
                <a:gd name="connsiteY45" fmla="*/ 159544 h 445294"/>
                <a:gd name="connsiteX46" fmla="*/ 14288 w 2021681"/>
                <a:gd name="connsiteY46" fmla="*/ 157162 h 445294"/>
                <a:gd name="connsiteX47" fmla="*/ 52388 w 2021681"/>
                <a:gd name="connsiteY47" fmla="*/ 171450 h 445294"/>
                <a:gd name="connsiteX48" fmla="*/ 100013 w 2021681"/>
                <a:gd name="connsiteY48" fmla="*/ 192881 h 445294"/>
                <a:gd name="connsiteX49" fmla="*/ 161925 w 2021681"/>
                <a:gd name="connsiteY49" fmla="*/ 219075 h 445294"/>
                <a:gd name="connsiteX50" fmla="*/ 235744 w 2021681"/>
                <a:gd name="connsiteY50" fmla="*/ 245269 h 445294"/>
                <a:gd name="connsiteX51" fmla="*/ 321469 w 2021681"/>
                <a:gd name="connsiteY51" fmla="*/ 245269 h 445294"/>
                <a:gd name="connsiteX52" fmla="*/ 442913 w 2021681"/>
                <a:gd name="connsiteY52" fmla="*/ 242887 h 445294"/>
                <a:gd name="connsiteX53" fmla="*/ 590550 w 2021681"/>
                <a:gd name="connsiteY53" fmla="*/ 228600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21681" h="445294">
                  <a:moveTo>
                    <a:pt x="590550" y="228600"/>
                  </a:moveTo>
                  <a:lnTo>
                    <a:pt x="747713" y="209550"/>
                  </a:lnTo>
                  <a:lnTo>
                    <a:pt x="840581" y="195262"/>
                  </a:lnTo>
                  <a:lnTo>
                    <a:pt x="1083469" y="154781"/>
                  </a:lnTo>
                  <a:lnTo>
                    <a:pt x="1276350" y="116681"/>
                  </a:lnTo>
                  <a:lnTo>
                    <a:pt x="1378744" y="97631"/>
                  </a:lnTo>
                  <a:lnTo>
                    <a:pt x="1445419" y="83344"/>
                  </a:lnTo>
                  <a:lnTo>
                    <a:pt x="1538288" y="50006"/>
                  </a:lnTo>
                  <a:lnTo>
                    <a:pt x="1588294" y="30956"/>
                  </a:lnTo>
                  <a:lnTo>
                    <a:pt x="1643063" y="4762"/>
                  </a:lnTo>
                  <a:lnTo>
                    <a:pt x="1664494" y="0"/>
                  </a:lnTo>
                  <a:lnTo>
                    <a:pt x="1733550" y="2381"/>
                  </a:lnTo>
                  <a:lnTo>
                    <a:pt x="1843088" y="14287"/>
                  </a:lnTo>
                  <a:lnTo>
                    <a:pt x="1912144" y="28575"/>
                  </a:lnTo>
                  <a:lnTo>
                    <a:pt x="1981200" y="50006"/>
                  </a:lnTo>
                  <a:lnTo>
                    <a:pt x="2000250" y="59531"/>
                  </a:lnTo>
                  <a:lnTo>
                    <a:pt x="2012156" y="71437"/>
                  </a:lnTo>
                  <a:lnTo>
                    <a:pt x="2019300" y="83344"/>
                  </a:lnTo>
                  <a:lnTo>
                    <a:pt x="2021681" y="100012"/>
                  </a:lnTo>
                  <a:lnTo>
                    <a:pt x="2016919" y="135731"/>
                  </a:lnTo>
                  <a:lnTo>
                    <a:pt x="2005013" y="157162"/>
                  </a:lnTo>
                  <a:lnTo>
                    <a:pt x="1988344" y="169069"/>
                  </a:lnTo>
                  <a:lnTo>
                    <a:pt x="1938338" y="188119"/>
                  </a:lnTo>
                  <a:lnTo>
                    <a:pt x="1847850" y="209550"/>
                  </a:lnTo>
                  <a:lnTo>
                    <a:pt x="1766888" y="226219"/>
                  </a:lnTo>
                  <a:lnTo>
                    <a:pt x="1650206" y="245269"/>
                  </a:lnTo>
                  <a:lnTo>
                    <a:pt x="1512094" y="266700"/>
                  </a:lnTo>
                  <a:lnTo>
                    <a:pt x="1366838" y="288131"/>
                  </a:lnTo>
                  <a:lnTo>
                    <a:pt x="1252538" y="304800"/>
                  </a:lnTo>
                  <a:lnTo>
                    <a:pt x="1100138" y="323850"/>
                  </a:lnTo>
                  <a:lnTo>
                    <a:pt x="995363" y="338137"/>
                  </a:lnTo>
                  <a:lnTo>
                    <a:pt x="742950" y="381000"/>
                  </a:lnTo>
                  <a:lnTo>
                    <a:pt x="611981" y="407194"/>
                  </a:lnTo>
                  <a:lnTo>
                    <a:pt x="469106" y="435769"/>
                  </a:lnTo>
                  <a:lnTo>
                    <a:pt x="414338" y="445294"/>
                  </a:lnTo>
                  <a:lnTo>
                    <a:pt x="383381" y="445294"/>
                  </a:lnTo>
                  <a:lnTo>
                    <a:pt x="340519" y="440531"/>
                  </a:lnTo>
                  <a:lnTo>
                    <a:pt x="288131" y="426244"/>
                  </a:lnTo>
                  <a:lnTo>
                    <a:pt x="228600" y="400050"/>
                  </a:lnTo>
                  <a:lnTo>
                    <a:pt x="178594" y="366712"/>
                  </a:lnTo>
                  <a:lnTo>
                    <a:pt x="130969" y="326231"/>
                  </a:lnTo>
                  <a:lnTo>
                    <a:pt x="88106" y="285750"/>
                  </a:lnTo>
                  <a:lnTo>
                    <a:pt x="42863" y="240506"/>
                  </a:lnTo>
                  <a:lnTo>
                    <a:pt x="4763" y="192881"/>
                  </a:lnTo>
                  <a:lnTo>
                    <a:pt x="0" y="176212"/>
                  </a:lnTo>
                  <a:lnTo>
                    <a:pt x="4763" y="159544"/>
                  </a:lnTo>
                  <a:lnTo>
                    <a:pt x="14288" y="157162"/>
                  </a:lnTo>
                  <a:lnTo>
                    <a:pt x="52388" y="171450"/>
                  </a:lnTo>
                  <a:lnTo>
                    <a:pt x="100013" y="192881"/>
                  </a:lnTo>
                  <a:lnTo>
                    <a:pt x="161925" y="219075"/>
                  </a:lnTo>
                  <a:lnTo>
                    <a:pt x="235744" y="245269"/>
                  </a:lnTo>
                  <a:lnTo>
                    <a:pt x="321469" y="245269"/>
                  </a:lnTo>
                  <a:lnTo>
                    <a:pt x="442913" y="242887"/>
                  </a:lnTo>
                  <a:lnTo>
                    <a:pt x="5905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8B36524E-A525-4120-B808-2B130660F8A5}"/>
                </a:ext>
              </a:extLst>
            </p:cNvPr>
            <p:cNvSpPr/>
            <p:nvPr/>
          </p:nvSpPr>
          <p:spPr>
            <a:xfrm>
              <a:off x="4152900" y="1558925"/>
              <a:ext cx="1668463" cy="2928938"/>
            </a:xfrm>
            <a:custGeom>
              <a:avLst/>
              <a:gdLst>
                <a:gd name="connsiteX0" fmla="*/ 1268730 w 1668780"/>
                <a:gd name="connsiteY0" fmla="*/ 784860 h 2929890"/>
                <a:gd name="connsiteX1" fmla="*/ 1283970 w 1668780"/>
                <a:gd name="connsiteY1" fmla="*/ 624840 h 2929890"/>
                <a:gd name="connsiteX2" fmla="*/ 1299210 w 1668780"/>
                <a:gd name="connsiteY2" fmla="*/ 453390 h 2929890"/>
                <a:gd name="connsiteX3" fmla="*/ 1306830 w 1668780"/>
                <a:gd name="connsiteY3" fmla="*/ 297180 h 2929890"/>
                <a:gd name="connsiteX4" fmla="*/ 1306830 w 1668780"/>
                <a:gd name="connsiteY4" fmla="*/ 247650 h 2929890"/>
                <a:gd name="connsiteX5" fmla="*/ 1299210 w 1668780"/>
                <a:gd name="connsiteY5" fmla="*/ 213360 h 2929890"/>
                <a:gd name="connsiteX6" fmla="*/ 1272540 w 1668780"/>
                <a:gd name="connsiteY6" fmla="*/ 160020 h 2929890"/>
                <a:gd name="connsiteX7" fmla="*/ 1242060 w 1668780"/>
                <a:gd name="connsiteY7" fmla="*/ 110490 h 2929890"/>
                <a:gd name="connsiteX8" fmla="*/ 1211580 w 1668780"/>
                <a:gd name="connsiteY8" fmla="*/ 76200 h 2929890"/>
                <a:gd name="connsiteX9" fmla="*/ 1188720 w 1668780"/>
                <a:gd name="connsiteY9" fmla="*/ 60960 h 2929890"/>
                <a:gd name="connsiteX10" fmla="*/ 1154430 w 1668780"/>
                <a:gd name="connsiteY10" fmla="*/ 49530 h 2929890"/>
                <a:gd name="connsiteX11" fmla="*/ 1143000 w 1668780"/>
                <a:gd name="connsiteY11" fmla="*/ 30480 h 2929890"/>
                <a:gd name="connsiteX12" fmla="*/ 1143000 w 1668780"/>
                <a:gd name="connsiteY12" fmla="*/ 19050 h 2929890"/>
                <a:gd name="connsiteX13" fmla="*/ 1150620 w 1668780"/>
                <a:gd name="connsiteY13" fmla="*/ 7620 h 2929890"/>
                <a:gd name="connsiteX14" fmla="*/ 1162050 w 1668780"/>
                <a:gd name="connsiteY14" fmla="*/ 0 h 2929890"/>
                <a:gd name="connsiteX15" fmla="*/ 1181100 w 1668780"/>
                <a:gd name="connsiteY15" fmla="*/ 0 h 2929890"/>
                <a:gd name="connsiteX16" fmla="*/ 1242060 w 1668780"/>
                <a:gd name="connsiteY16" fmla="*/ 11430 h 2929890"/>
                <a:gd name="connsiteX17" fmla="*/ 1325880 w 1668780"/>
                <a:gd name="connsiteY17" fmla="*/ 34290 h 2929890"/>
                <a:gd name="connsiteX18" fmla="*/ 1417320 w 1668780"/>
                <a:gd name="connsiteY18" fmla="*/ 64770 h 2929890"/>
                <a:gd name="connsiteX19" fmla="*/ 1504950 w 1668780"/>
                <a:gd name="connsiteY19" fmla="*/ 102870 h 2929890"/>
                <a:gd name="connsiteX20" fmla="*/ 1562100 w 1668780"/>
                <a:gd name="connsiteY20" fmla="*/ 133350 h 2929890"/>
                <a:gd name="connsiteX21" fmla="*/ 1615440 w 1668780"/>
                <a:gd name="connsiteY21" fmla="*/ 171450 h 2929890"/>
                <a:gd name="connsiteX22" fmla="*/ 1638300 w 1668780"/>
                <a:gd name="connsiteY22" fmla="*/ 190500 h 2929890"/>
                <a:gd name="connsiteX23" fmla="*/ 1657350 w 1668780"/>
                <a:gd name="connsiteY23" fmla="*/ 201930 h 2929890"/>
                <a:gd name="connsiteX24" fmla="*/ 1664970 w 1668780"/>
                <a:gd name="connsiteY24" fmla="*/ 209550 h 2929890"/>
                <a:gd name="connsiteX25" fmla="*/ 1668780 w 1668780"/>
                <a:gd name="connsiteY25" fmla="*/ 224790 h 2929890"/>
                <a:gd name="connsiteX26" fmla="*/ 1661160 w 1668780"/>
                <a:gd name="connsiteY26" fmla="*/ 247650 h 2929890"/>
                <a:gd name="connsiteX27" fmla="*/ 1649730 w 1668780"/>
                <a:gd name="connsiteY27" fmla="*/ 270510 h 2929890"/>
                <a:gd name="connsiteX28" fmla="*/ 1623060 w 1668780"/>
                <a:gd name="connsiteY28" fmla="*/ 304800 h 2929890"/>
                <a:gd name="connsiteX29" fmla="*/ 1611630 w 1668780"/>
                <a:gd name="connsiteY29" fmla="*/ 323850 h 2929890"/>
                <a:gd name="connsiteX30" fmla="*/ 1596390 w 1668780"/>
                <a:gd name="connsiteY30" fmla="*/ 381000 h 2929890"/>
                <a:gd name="connsiteX31" fmla="*/ 1565910 w 1668780"/>
                <a:gd name="connsiteY31" fmla="*/ 537210 h 2929890"/>
                <a:gd name="connsiteX32" fmla="*/ 1546860 w 1668780"/>
                <a:gd name="connsiteY32" fmla="*/ 674370 h 2929890"/>
                <a:gd name="connsiteX33" fmla="*/ 1531620 w 1668780"/>
                <a:gd name="connsiteY33" fmla="*/ 796290 h 2929890"/>
                <a:gd name="connsiteX34" fmla="*/ 1516380 w 1668780"/>
                <a:gd name="connsiteY34" fmla="*/ 975360 h 2929890"/>
                <a:gd name="connsiteX35" fmla="*/ 1504950 w 1668780"/>
                <a:gd name="connsiteY35" fmla="*/ 1131570 h 2929890"/>
                <a:gd name="connsiteX36" fmla="*/ 1440180 w 1668780"/>
                <a:gd name="connsiteY36" fmla="*/ 1398270 h 2929890"/>
                <a:gd name="connsiteX37" fmla="*/ 1398270 w 1668780"/>
                <a:gd name="connsiteY37" fmla="*/ 1524000 h 2929890"/>
                <a:gd name="connsiteX38" fmla="*/ 1348740 w 1668780"/>
                <a:gd name="connsiteY38" fmla="*/ 1649730 h 2929890"/>
                <a:gd name="connsiteX39" fmla="*/ 1303020 w 1668780"/>
                <a:gd name="connsiteY39" fmla="*/ 1752600 h 2929890"/>
                <a:gd name="connsiteX40" fmla="*/ 1238250 w 1668780"/>
                <a:gd name="connsiteY40" fmla="*/ 1882140 h 2929890"/>
                <a:gd name="connsiteX41" fmla="*/ 1143000 w 1668780"/>
                <a:gd name="connsiteY41" fmla="*/ 2038350 h 2929890"/>
                <a:gd name="connsiteX42" fmla="*/ 1085850 w 1668780"/>
                <a:gd name="connsiteY42" fmla="*/ 2122170 h 2929890"/>
                <a:gd name="connsiteX43" fmla="*/ 963930 w 1668780"/>
                <a:gd name="connsiteY43" fmla="*/ 2274570 h 2929890"/>
                <a:gd name="connsiteX44" fmla="*/ 853440 w 1668780"/>
                <a:gd name="connsiteY44" fmla="*/ 2396490 h 2929890"/>
                <a:gd name="connsiteX45" fmla="*/ 746760 w 1668780"/>
                <a:gd name="connsiteY45" fmla="*/ 2499360 h 2929890"/>
                <a:gd name="connsiteX46" fmla="*/ 659130 w 1668780"/>
                <a:gd name="connsiteY46" fmla="*/ 2575560 h 2929890"/>
                <a:gd name="connsiteX47" fmla="*/ 525780 w 1668780"/>
                <a:gd name="connsiteY47" fmla="*/ 2670810 h 2929890"/>
                <a:gd name="connsiteX48" fmla="*/ 430530 w 1668780"/>
                <a:gd name="connsiteY48" fmla="*/ 2735580 h 2929890"/>
                <a:gd name="connsiteX49" fmla="*/ 300990 w 1668780"/>
                <a:gd name="connsiteY49" fmla="*/ 2811780 h 2929890"/>
                <a:gd name="connsiteX50" fmla="*/ 201930 w 1668780"/>
                <a:gd name="connsiteY50" fmla="*/ 2861310 h 2929890"/>
                <a:gd name="connsiteX51" fmla="*/ 80010 w 1668780"/>
                <a:gd name="connsiteY51" fmla="*/ 2914650 h 2929890"/>
                <a:gd name="connsiteX52" fmla="*/ 34290 w 1668780"/>
                <a:gd name="connsiteY52" fmla="*/ 2926080 h 2929890"/>
                <a:gd name="connsiteX53" fmla="*/ 19050 w 1668780"/>
                <a:gd name="connsiteY53" fmla="*/ 2929890 h 2929890"/>
                <a:gd name="connsiteX54" fmla="*/ 3810 w 1668780"/>
                <a:gd name="connsiteY54" fmla="*/ 2926080 h 2929890"/>
                <a:gd name="connsiteX55" fmla="*/ 0 w 1668780"/>
                <a:gd name="connsiteY55" fmla="*/ 2918460 h 2929890"/>
                <a:gd name="connsiteX56" fmla="*/ 0 w 1668780"/>
                <a:gd name="connsiteY56" fmla="*/ 2903220 h 2929890"/>
                <a:gd name="connsiteX57" fmla="*/ 7620 w 1668780"/>
                <a:gd name="connsiteY57" fmla="*/ 2880360 h 2929890"/>
                <a:gd name="connsiteX58" fmla="*/ 72390 w 1668780"/>
                <a:gd name="connsiteY58" fmla="*/ 2838450 h 2929890"/>
                <a:gd name="connsiteX59" fmla="*/ 186690 w 1668780"/>
                <a:gd name="connsiteY59" fmla="*/ 2766060 h 2929890"/>
                <a:gd name="connsiteX60" fmla="*/ 316230 w 1668780"/>
                <a:gd name="connsiteY60" fmla="*/ 2678430 h 2929890"/>
                <a:gd name="connsiteX61" fmla="*/ 434340 w 1668780"/>
                <a:gd name="connsiteY61" fmla="*/ 2586990 h 2929890"/>
                <a:gd name="connsiteX62" fmla="*/ 560070 w 1668780"/>
                <a:gd name="connsiteY62" fmla="*/ 2476500 h 2929890"/>
                <a:gd name="connsiteX63" fmla="*/ 681990 w 1668780"/>
                <a:gd name="connsiteY63" fmla="*/ 2346960 h 2929890"/>
                <a:gd name="connsiteX64" fmla="*/ 796290 w 1668780"/>
                <a:gd name="connsiteY64" fmla="*/ 2190750 h 2929890"/>
                <a:gd name="connsiteX65" fmla="*/ 899160 w 1668780"/>
                <a:gd name="connsiteY65" fmla="*/ 2045970 h 2929890"/>
                <a:gd name="connsiteX66" fmla="*/ 979170 w 1668780"/>
                <a:gd name="connsiteY66" fmla="*/ 1901190 h 2929890"/>
                <a:gd name="connsiteX67" fmla="*/ 1028700 w 1668780"/>
                <a:gd name="connsiteY67" fmla="*/ 1805940 h 2929890"/>
                <a:gd name="connsiteX68" fmla="*/ 1074420 w 1668780"/>
                <a:gd name="connsiteY68" fmla="*/ 1699260 h 2929890"/>
                <a:gd name="connsiteX69" fmla="*/ 1108710 w 1668780"/>
                <a:gd name="connsiteY69" fmla="*/ 1607820 h 2929890"/>
                <a:gd name="connsiteX70" fmla="*/ 1143000 w 1668780"/>
                <a:gd name="connsiteY70" fmla="*/ 1516380 h 2929890"/>
                <a:gd name="connsiteX71" fmla="*/ 1158240 w 1668780"/>
                <a:gd name="connsiteY71" fmla="*/ 1455420 h 2929890"/>
                <a:gd name="connsiteX72" fmla="*/ 1188720 w 1668780"/>
                <a:gd name="connsiteY72" fmla="*/ 1341120 h 2929890"/>
                <a:gd name="connsiteX73" fmla="*/ 1203960 w 1668780"/>
                <a:gd name="connsiteY73" fmla="*/ 1283970 h 2929890"/>
                <a:gd name="connsiteX74" fmla="*/ 1238250 w 1668780"/>
                <a:gd name="connsiteY74" fmla="*/ 1143000 h 2929890"/>
                <a:gd name="connsiteX75" fmla="*/ 1268730 w 1668780"/>
                <a:gd name="connsiteY75" fmla="*/ 784860 h 292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68780" h="2929890">
                  <a:moveTo>
                    <a:pt x="1268730" y="784860"/>
                  </a:moveTo>
                  <a:lnTo>
                    <a:pt x="1283970" y="624840"/>
                  </a:lnTo>
                  <a:lnTo>
                    <a:pt x="1299210" y="453390"/>
                  </a:lnTo>
                  <a:lnTo>
                    <a:pt x="1306830" y="297180"/>
                  </a:lnTo>
                  <a:lnTo>
                    <a:pt x="1306830" y="247650"/>
                  </a:lnTo>
                  <a:lnTo>
                    <a:pt x="1299210" y="213360"/>
                  </a:lnTo>
                  <a:lnTo>
                    <a:pt x="1272540" y="160020"/>
                  </a:lnTo>
                  <a:lnTo>
                    <a:pt x="1242060" y="110490"/>
                  </a:lnTo>
                  <a:lnTo>
                    <a:pt x="1211580" y="76200"/>
                  </a:lnTo>
                  <a:lnTo>
                    <a:pt x="1188720" y="60960"/>
                  </a:lnTo>
                  <a:lnTo>
                    <a:pt x="1154430" y="49530"/>
                  </a:lnTo>
                  <a:lnTo>
                    <a:pt x="1143000" y="30480"/>
                  </a:lnTo>
                  <a:lnTo>
                    <a:pt x="1143000" y="19050"/>
                  </a:lnTo>
                  <a:lnTo>
                    <a:pt x="1150620" y="7620"/>
                  </a:lnTo>
                  <a:lnTo>
                    <a:pt x="1162050" y="0"/>
                  </a:lnTo>
                  <a:lnTo>
                    <a:pt x="1181100" y="0"/>
                  </a:lnTo>
                  <a:lnTo>
                    <a:pt x="1242060" y="11430"/>
                  </a:lnTo>
                  <a:lnTo>
                    <a:pt x="1325880" y="34290"/>
                  </a:lnTo>
                  <a:lnTo>
                    <a:pt x="1417320" y="64770"/>
                  </a:lnTo>
                  <a:lnTo>
                    <a:pt x="1504950" y="102870"/>
                  </a:lnTo>
                  <a:lnTo>
                    <a:pt x="1562100" y="133350"/>
                  </a:lnTo>
                  <a:lnTo>
                    <a:pt x="1615440" y="171450"/>
                  </a:lnTo>
                  <a:lnTo>
                    <a:pt x="1638300" y="190500"/>
                  </a:lnTo>
                  <a:lnTo>
                    <a:pt x="1657350" y="201930"/>
                  </a:lnTo>
                  <a:lnTo>
                    <a:pt x="1664970" y="209550"/>
                  </a:lnTo>
                  <a:lnTo>
                    <a:pt x="1668780" y="224790"/>
                  </a:lnTo>
                  <a:lnTo>
                    <a:pt x="1661160" y="247650"/>
                  </a:lnTo>
                  <a:lnTo>
                    <a:pt x="1649730" y="270510"/>
                  </a:lnTo>
                  <a:lnTo>
                    <a:pt x="1623060" y="304800"/>
                  </a:lnTo>
                  <a:lnTo>
                    <a:pt x="1611630" y="323850"/>
                  </a:lnTo>
                  <a:lnTo>
                    <a:pt x="1596390" y="381000"/>
                  </a:lnTo>
                  <a:lnTo>
                    <a:pt x="1565910" y="537210"/>
                  </a:lnTo>
                  <a:lnTo>
                    <a:pt x="1546860" y="674370"/>
                  </a:lnTo>
                  <a:lnTo>
                    <a:pt x="1531620" y="796290"/>
                  </a:lnTo>
                  <a:lnTo>
                    <a:pt x="1516380" y="975360"/>
                  </a:lnTo>
                  <a:lnTo>
                    <a:pt x="1504950" y="1131570"/>
                  </a:lnTo>
                  <a:lnTo>
                    <a:pt x="1440180" y="1398270"/>
                  </a:lnTo>
                  <a:lnTo>
                    <a:pt x="1398270" y="1524000"/>
                  </a:lnTo>
                  <a:lnTo>
                    <a:pt x="1348740" y="1649730"/>
                  </a:lnTo>
                  <a:lnTo>
                    <a:pt x="1303020" y="1752600"/>
                  </a:lnTo>
                  <a:lnTo>
                    <a:pt x="1238250" y="1882140"/>
                  </a:lnTo>
                  <a:lnTo>
                    <a:pt x="1143000" y="2038350"/>
                  </a:lnTo>
                  <a:lnTo>
                    <a:pt x="1085850" y="2122170"/>
                  </a:lnTo>
                  <a:lnTo>
                    <a:pt x="963930" y="2274570"/>
                  </a:lnTo>
                  <a:lnTo>
                    <a:pt x="853440" y="2396490"/>
                  </a:lnTo>
                  <a:lnTo>
                    <a:pt x="746760" y="2499360"/>
                  </a:lnTo>
                  <a:lnTo>
                    <a:pt x="659130" y="2575560"/>
                  </a:lnTo>
                  <a:lnTo>
                    <a:pt x="525780" y="2670810"/>
                  </a:lnTo>
                  <a:lnTo>
                    <a:pt x="430530" y="2735580"/>
                  </a:lnTo>
                  <a:lnTo>
                    <a:pt x="300990" y="2811780"/>
                  </a:lnTo>
                  <a:lnTo>
                    <a:pt x="201930" y="2861310"/>
                  </a:lnTo>
                  <a:lnTo>
                    <a:pt x="80010" y="2914650"/>
                  </a:lnTo>
                  <a:lnTo>
                    <a:pt x="34290" y="2926080"/>
                  </a:lnTo>
                  <a:lnTo>
                    <a:pt x="19050" y="2929890"/>
                  </a:lnTo>
                  <a:lnTo>
                    <a:pt x="3810" y="2926080"/>
                  </a:lnTo>
                  <a:lnTo>
                    <a:pt x="0" y="2918460"/>
                  </a:lnTo>
                  <a:lnTo>
                    <a:pt x="0" y="2903220"/>
                  </a:lnTo>
                  <a:lnTo>
                    <a:pt x="7620" y="2880360"/>
                  </a:lnTo>
                  <a:lnTo>
                    <a:pt x="72390" y="2838450"/>
                  </a:lnTo>
                  <a:lnTo>
                    <a:pt x="186690" y="2766060"/>
                  </a:lnTo>
                  <a:lnTo>
                    <a:pt x="316230" y="2678430"/>
                  </a:lnTo>
                  <a:lnTo>
                    <a:pt x="434340" y="2586990"/>
                  </a:lnTo>
                  <a:lnTo>
                    <a:pt x="560070" y="2476500"/>
                  </a:lnTo>
                  <a:lnTo>
                    <a:pt x="681990" y="2346960"/>
                  </a:lnTo>
                  <a:lnTo>
                    <a:pt x="796290" y="2190750"/>
                  </a:lnTo>
                  <a:lnTo>
                    <a:pt x="899160" y="2045970"/>
                  </a:lnTo>
                  <a:lnTo>
                    <a:pt x="979170" y="1901190"/>
                  </a:lnTo>
                  <a:lnTo>
                    <a:pt x="1028700" y="1805940"/>
                  </a:lnTo>
                  <a:lnTo>
                    <a:pt x="1074420" y="1699260"/>
                  </a:lnTo>
                  <a:lnTo>
                    <a:pt x="1108710" y="1607820"/>
                  </a:lnTo>
                  <a:lnTo>
                    <a:pt x="1143000" y="1516380"/>
                  </a:lnTo>
                  <a:lnTo>
                    <a:pt x="1158240" y="1455420"/>
                  </a:lnTo>
                  <a:lnTo>
                    <a:pt x="1188720" y="1341120"/>
                  </a:lnTo>
                  <a:lnTo>
                    <a:pt x="1203960" y="1283970"/>
                  </a:lnTo>
                  <a:lnTo>
                    <a:pt x="1238250" y="1143000"/>
                  </a:lnTo>
                  <a:lnTo>
                    <a:pt x="126873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6D621BF9-DBE6-42A7-BE18-10EABFB3AF88}"/>
                </a:ext>
              </a:extLst>
            </p:cNvPr>
            <p:cNvSpPr/>
            <p:nvPr/>
          </p:nvSpPr>
          <p:spPr>
            <a:xfrm>
              <a:off x="5541963" y="2789238"/>
              <a:ext cx="1835150" cy="1555750"/>
            </a:xfrm>
            <a:custGeom>
              <a:avLst/>
              <a:gdLst>
                <a:gd name="connsiteX0" fmla="*/ 342900 w 1835944"/>
                <a:gd name="connsiteY0" fmla="*/ 554831 h 1557337"/>
                <a:gd name="connsiteX1" fmla="*/ 204787 w 1835944"/>
                <a:gd name="connsiteY1" fmla="*/ 371475 h 1557337"/>
                <a:gd name="connsiteX2" fmla="*/ 90487 w 1835944"/>
                <a:gd name="connsiteY2" fmla="*/ 223837 h 1557337"/>
                <a:gd name="connsiteX3" fmla="*/ 0 w 1835944"/>
                <a:gd name="connsiteY3" fmla="*/ 107156 h 1557337"/>
                <a:gd name="connsiteX4" fmla="*/ 54769 w 1835944"/>
                <a:gd name="connsiteY4" fmla="*/ 0 h 1557337"/>
                <a:gd name="connsiteX5" fmla="*/ 111919 w 1835944"/>
                <a:gd name="connsiteY5" fmla="*/ 78581 h 1557337"/>
                <a:gd name="connsiteX6" fmla="*/ 211931 w 1835944"/>
                <a:gd name="connsiteY6" fmla="*/ 192881 h 1557337"/>
                <a:gd name="connsiteX7" fmla="*/ 309562 w 1835944"/>
                <a:gd name="connsiteY7" fmla="*/ 300037 h 1557337"/>
                <a:gd name="connsiteX8" fmla="*/ 433387 w 1835944"/>
                <a:gd name="connsiteY8" fmla="*/ 435769 h 1557337"/>
                <a:gd name="connsiteX9" fmla="*/ 581025 w 1835944"/>
                <a:gd name="connsiteY9" fmla="*/ 590550 h 1557337"/>
                <a:gd name="connsiteX10" fmla="*/ 723900 w 1835944"/>
                <a:gd name="connsiteY10" fmla="*/ 738187 h 1557337"/>
                <a:gd name="connsiteX11" fmla="*/ 864394 w 1835944"/>
                <a:gd name="connsiteY11" fmla="*/ 876300 h 1557337"/>
                <a:gd name="connsiteX12" fmla="*/ 995362 w 1835944"/>
                <a:gd name="connsiteY12" fmla="*/ 995362 h 1557337"/>
                <a:gd name="connsiteX13" fmla="*/ 1128712 w 1835944"/>
                <a:gd name="connsiteY13" fmla="*/ 1097756 h 1557337"/>
                <a:gd name="connsiteX14" fmla="*/ 1288256 w 1835944"/>
                <a:gd name="connsiteY14" fmla="*/ 1207294 h 1557337"/>
                <a:gd name="connsiteX15" fmla="*/ 1459706 w 1835944"/>
                <a:gd name="connsiteY15" fmla="*/ 1309687 h 1557337"/>
                <a:gd name="connsiteX16" fmla="*/ 1602581 w 1835944"/>
                <a:gd name="connsiteY16" fmla="*/ 1385887 h 1557337"/>
                <a:gd name="connsiteX17" fmla="*/ 1788319 w 1835944"/>
                <a:gd name="connsiteY17" fmla="*/ 1473994 h 1557337"/>
                <a:gd name="connsiteX18" fmla="*/ 1828800 w 1835944"/>
                <a:gd name="connsiteY18" fmla="*/ 1495425 h 1557337"/>
                <a:gd name="connsiteX19" fmla="*/ 1833562 w 1835944"/>
                <a:gd name="connsiteY19" fmla="*/ 1500187 h 1557337"/>
                <a:gd name="connsiteX20" fmla="*/ 1835944 w 1835944"/>
                <a:gd name="connsiteY20" fmla="*/ 1507331 h 1557337"/>
                <a:gd name="connsiteX21" fmla="*/ 1833562 w 1835944"/>
                <a:gd name="connsiteY21" fmla="*/ 1516856 h 1557337"/>
                <a:gd name="connsiteX22" fmla="*/ 1821656 w 1835944"/>
                <a:gd name="connsiteY22" fmla="*/ 1528762 h 1557337"/>
                <a:gd name="connsiteX23" fmla="*/ 1778794 w 1835944"/>
                <a:gd name="connsiteY23" fmla="*/ 1535906 h 1557337"/>
                <a:gd name="connsiteX24" fmla="*/ 1669256 w 1835944"/>
                <a:gd name="connsiteY24" fmla="*/ 1538287 h 1557337"/>
                <a:gd name="connsiteX25" fmla="*/ 1490662 w 1835944"/>
                <a:gd name="connsiteY25" fmla="*/ 1545431 h 1557337"/>
                <a:gd name="connsiteX26" fmla="*/ 1257300 w 1835944"/>
                <a:gd name="connsiteY26" fmla="*/ 1552575 h 1557337"/>
                <a:gd name="connsiteX27" fmla="*/ 1128712 w 1835944"/>
                <a:gd name="connsiteY27" fmla="*/ 1557337 h 1557337"/>
                <a:gd name="connsiteX28" fmla="*/ 1092994 w 1835944"/>
                <a:gd name="connsiteY28" fmla="*/ 1545431 h 1557337"/>
                <a:gd name="connsiteX29" fmla="*/ 1047750 w 1835944"/>
                <a:gd name="connsiteY29" fmla="*/ 1524000 h 1557337"/>
                <a:gd name="connsiteX30" fmla="*/ 1014412 w 1835944"/>
                <a:gd name="connsiteY30" fmla="*/ 1497806 h 1557337"/>
                <a:gd name="connsiteX31" fmla="*/ 983456 w 1835944"/>
                <a:gd name="connsiteY31" fmla="*/ 1469231 h 1557337"/>
                <a:gd name="connsiteX32" fmla="*/ 931069 w 1835944"/>
                <a:gd name="connsiteY32" fmla="*/ 1397794 h 1557337"/>
                <a:gd name="connsiteX33" fmla="*/ 821531 w 1835944"/>
                <a:gd name="connsiteY33" fmla="*/ 1243012 h 1557337"/>
                <a:gd name="connsiteX34" fmla="*/ 669131 w 1835944"/>
                <a:gd name="connsiteY34" fmla="*/ 1012031 h 1557337"/>
                <a:gd name="connsiteX35" fmla="*/ 569119 w 1835944"/>
                <a:gd name="connsiteY35" fmla="*/ 869156 h 1557337"/>
                <a:gd name="connsiteX36" fmla="*/ 421481 w 1835944"/>
                <a:gd name="connsiteY36" fmla="*/ 661987 h 1557337"/>
                <a:gd name="connsiteX37" fmla="*/ 342900 w 1835944"/>
                <a:gd name="connsiteY37" fmla="*/ 554831 h 155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5944" h="1557337">
                  <a:moveTo>
                    <a:pt x="342900" y="554831"/>
                  </a:moveTo>
                  <a:lnTo>
                    <a:pt x="204787" y="371475"/>
                  </a:lnTo>
                  <a:lnTo>
                    <a:pt x="90487" y="223837"/>
                  </a:lnTo>
                  <a:lnTo>
                    <a:pt x="0" y="107156"/>
                  </a:lnTo>
                  <a:lnTo>
                    <a:pt x="54769" y="0"/>
                  </a:lnTo>
                  <a:lnTo>
                    <a:pt x="111919" y="78581"/>
                  </a:lnTo>
                  <a:lnTo>
                    <a:pt x="211931" y="192881"/>
                  </a:lnTo>
                  <a:lnTo>
                    <a:pt x="309562" y="300037"/>
                  </a:lnTo>
                  <a:lnTo>
                    <a:pt x="433387" y="435769"/>
                  </a:lnTo>
                  <a:lnTo>
                    <a:pt x="581025" y="590550"/>
                  </a:lnTo>
                  <a:lnTo>
                    <a:pt x="723900" y="738187"/>
                  </a:lnTo>
                  <a:lnTo>
                    <a:pt x="864394" y="876300"/>
                  </a:lnTo>
                  <a:lnTo>
                    <a:pt x="995362" y="995362"/>
                  </a:lnTo>
                  <a:lnTo>
                    <a:pt x="1128712" y="1097756"/>
                  </a:lnTo>
                  <a:lnTo>
                    <a:pt x="1288256" y="1207294"/>
                  </a:lnTo>
                  <a:lnTo>
                    <a:pt x="1459706" y="1309687"/>
                  </a:lnTo>
                  <a:lnTo>
                    <a:pt x="1602581" y="1385887"/>
                  </a:lnTo>
                  <a:lnTo>
                    <a:pt x="1788319" y="1473994"/>
                  </a:lnTo>
                  <a:lnTo>
                    <a:pt x="1828800" y="1495425"/>
                  </a:lnTo>
                  <a:lnTo>
                    <a:pt x="1833562" y="1500187"/>
                  </a:lnTo>
                  <a:lnTo>
                    <a:pt x="1835944" y="1507331"/>
                  </a:lnTo>
                  <a:lnTo>
                    <a:pt x="1833562" y="1516856"/>
                  </a:lnTo>
                  <a:lnTo>
                    <a:pt x="1821656" y="1528762"/>
                  </a:lnTo>
                  <a:lnTo>
                    <a:pt x="1778794" y="1535906"/>
                  </a:lnTo>
                  <a:lnTo>
                    <a:pt x="1669256" y="1538287"/>
                  </a:lnTo>
                  <a:lnTo>
                    <a:pt x="1490662" y="1545431"/>
                  </a:lnTo>
                  <a:lnTo>
                    <a:pt x="1257300" y="1552575"/>
                  </a:lnTo>
                  <a:lnTo>
                    <a:pt x="1128712" y="1557337"/>
                  </a:lnTo>
                  <a:lnTo>
                    <a:pt x="1092994" y="1545431"/>
                  </a:lnTo>
                  <a:lnTo>
                    <a:pt x="1047750" y="1524000"/>
                  </a:lnTo>
                  <a:lnTo>
                    <a:pt x="1014412" y="1497806"/>
                  </a:lnTo>
                  <a:lnTo>
                    <a:pt x="983456" y="1469231"/>
                  </a:lnTo>
                  <a:lnTo>
                    <a:pt x="931069" y="1397794"/>
                  </a:lnTo>
                  <a:lnTo>
                    <a:pt x="821531" y="1243012"/>
                  </a:lnTo>
                  <a:lnTo>
                    <a:pt x="669131" y="1012031"/>
                  </a:lnTo>
                  <a:lnTo>
                    <a:pt x="569119" y="869156"/>
                  </a:lnTo>
                  <a:lnTo>
                    <a:pt x="421481" y="661987"/>
                  </a:lnTo>
                  <a:lnTo>
                    <a:pt x="34290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51384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2F78D455-CBCF-4C4C-95C4-61D37D73A8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4D4984A-0BF5-4CAE-8676-D03489B3D6E9}"/>
              </a:ext>
            </a:extLst>
          </p:cNvPr>
          <p:cNvGrpSpPr/>
          <p:nvPr/>
        </p:nvGrpSpPr>
        <p:grpSpPr>
          <a:xfrm>
            <a:off x="2611438" y="1558925"/>
            <a:ext cx="4765675" cy="4298950"/>
            <a:chOff x="2611438" y="1558925"/>
            <a:chExt cx="4765675" cy="4298950"/>
          </a:xfrm>
        </p:grpSpPr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FC3B8CA-953F-5847-BF49-1345EF2CFE64}"/>
                </a:ext>
              </a:extLst>
            </p:cNvPr>
            <p:cNvSpPr/>
            <p:nvPr/>
          </p:nvSpPr>
          <p:spPr>
            <a:xfrm>
              <a:off x="2613025" y="2047875"/>
              <a:ext cx="2244725" cy="2378075"/>
            </a:xfrm>
            <a:custGeom>
              <a:avLst/>
              <a:gdLst>
                <a:gd name="connsiteX0" fmla="*/ 1800225 w 2244725"/>
                <a:gd name="connsiteY0" fmla="*/ 768350 h 2378075"/>
                <a:gd name="connsiteX1" fmla="*/ 1873250 w 2244725"/>
                <a:gd name="connsiteY1" fmla="*/ 654050 h 2378075"/>
                <a:gd name="connsiteX2" fmla="*/ 1943100 w 2244725"/>
                <a:gd name="connsiteY2" fmla="*/ 536575 h 2378075"/>
                <a:gd name="connsiteX3" fmla="*/ 2035175 w 2244725"/>
                <a:gd name="connsiteY3" fmla="*/ 374650 h 2378075"/>
                <a:gd name="connsiteX4" fmla="*/ 2111375 w 2244725"/>
                <a:gd name="connsiteY4" fmla="*/ 250825 h 2378075"/>
                <a:gd name="connsiteX5" fmla="*/ 2162175 w 2244725"/>
                <a:gd name="connsiteY5" fmla="*/ 177800 h 2378075"/>
                <a:gd name="connsiteX6" fmla="*/ 2200275 w 2244725"/>
                <a:gd name="connsiteY6" fmla="*/ 123825 h 2378075"/>
                <a:gd name="connsiteX7" fmla="*/ 2216150 w 2244725"/>
                <a:gd name="connsiteY7" fmla="*/ 107950 h 2378075"/>
                <a:gd name="connsiteX8" fmla="*/ 2244725 w 2244725"/>
                <a:gd name="connsiteY8" fmla="*/ 79375 h 2378075"/>
                <a:gd name="connsiteX9" fmla="*/ 1876425 w 2244725"/>
                <a:gd name="connsiteY9" fmla="*/ 0 h 2378075"/>
                <a:gd name="connsiteX10" fmla="*/ 1898650 w 2244725"/>
                <a:gd name="connsiteY10" fmla="*/ 15875 h 2378075"/>
                <a:gd name="connsiteX11" fmla="*/ 1905000 w 2244725"/>
                <a:gd name="connsiteY11" fmla="*/ 25400 h 2378075"/>
                <a:gd name="connsiteX12" fmla="*/ 1908175 w 2244725"/>
                <a:gd name="connsiteY12" fmla="*/ 44450 h 2378075"/>
                <a:gd name="connsiteX13" fmla="*/ 1901825 w 2244725"/>
                <a:gd name="connsiteY13" fmla="*/ 73025 h 2378075"/>
                <a:gd name="connsiteX14" fmla="*/ 1873250 w 2244725"/>
                <a:gd name="connsiteY14" fmla="*/ 136525 h 2378075"/>
                <a:gd name="connsiteX15" fmla="*/ 1803400 w 2244725"/>
                <a:gd name="connsiteY15" fmla="*/ 276225 h 2378075"/>
                <a:gd name="connsiteX16" fmla="*/ 1689100 w 2244725"/>
                <a:gd name="connsiteY16" fmla="*/ 488950 h 2378075"/>
                <a:gd name="connsiteX17" fmla="*/ 1546225 w 2244725"/>
                <a:gd name="connsiteY17" fmla="*/ 717550 h 2378075"/>
                <a:gd name="connsiteX18" fmla="*/ 1444625 w 2244725"/>
                <a:gd name="connsiteY18" fmla="*/ 857250 h 2378075"/>
                <a:gd name="connsiteX19" fmla="*/ 1374775 w 2244725"/>
                <a:gd name="connsiteY19" fmla="*/ 965200 h 2378075"/>
                <a:gd name="connsiteX20" fmla="*/ 1292225 w 2244725"/>
                <a:gd name="connsiteY20" fmla="*/ 1085850 h 2378075"/>
                <a:gd name="connsiteX21" fmla="*/ 1209675 w 2244725"/>
                <a:gd name="connsiteY21" fmla="*/ 1203325 h 2378075"/>
                <a:gd name="connsiteX22" fmla="*/ 1127125 w 2244725"/>
                <a:gd name="connsiteY22" fmla="*/ 1311275 h 2378075"/>
                <a:gd name="connsiteX23" fmla="*/ 996950 w 2244725"/>
                <a:gd name="connsiteY23" fmla="*/ 1470025 h 2378075"/>
                <a:gd name="connsiteX24" fmla="*/ 892175 w 2244725"/>
                <a:gd name="connsiteY24" fmla="*/ 1590675 h 2378075"/>
                <a:gd name="connsiteX25" fmla="*/ 793750 w 2244725"/>
                <a:gd name="connsiteY25" fmla="*/ 1695450 h 2378075"/>
                <a:gd name="connsiteX26" fmla="*/ 708025 w 2244725"/>
                <a:gd name="connsiteY26" fmla="*/ 1781175 h 2378075"/>
                <a:gd name="connsiteX27" fmla="*/ 593725 w 2244725"/>
                <a:gd name="connsiteY27" fmla="*/ 1882775 h 2378075"/>
                <a:gd name="connsiteX28" fmla="*/ 482600 w 2244725"/>
                <a:gd name="connsiteY28" fmla="*/ 1978025 h 2378075"/>
                <a:gd name="connsiteX29" fmla="*/ 346075 w 2244725"/>
                <a:gd name="connsiteY29" fmla="*/ 2085975 h 2378075"/>
                <a:gd name="connsiteX30" fmla="*/ 215900 w 2244725"/>
                <a:gd name="connsiteY30" fmla="*/ 2181225 h 2378075"/>
                <a:gd name="connsiteX31" fmla="*/ 107950 w 2244725"/>
                <a:gd name="connsiteY31" fmla="*/ 2254250 h 2378075"/>
                <a:gd name="connsiteX32" fmla="*/ 44450 w 2244725"/>
                <a:gd name="connsiteY32" fmla="*/ 2295525 h 2378075"/>
                <a:gd name="connsiteX33" fmla="*/ 19050 w 2244725"/>
                <a:gd name="connsiteY33" fmla="*/ 2311400 h 2378075"/>
                <a:gd name="connsiteX34" fmla="*/ 9525 w 2244725"/>
                <a:gd name="connsiteY34" fmla="*/ 2320925 h 2378075"/>
                <a:gd name="connsiteX35" fmla="*/ 0 w 2244725"/>
                <a:gd name="connsiteY35" fmla="*/ 2343150 h 2378075"/>
                <a:gd name="connsiteX36" fmla="*/ 0 w 2244725"/>
                <a:gd name="connsiteY36" fmla="*/ 2352675 h 2378075"/>
                <a:gd name="connsiteX37" fmla="*/ 0 w 2244725"/>
                <a:gd name="connsiteY37" fmla="*/ 2365375 h 2378075"/>
                <a:gd name="connsiteX38" fmla="*/ 3175 w 2244725"/>
                <a:gd name="connsiteY38" fmla="*/ 2371725 h 2378075"/>
                <a:gd name="connsiteX39" fmla="*/ 19050 w 2244725"/>
                <a:gd name="connsiteY39" fmla="*/ 2378075 h 2378075"/>
                <a:gd name="connsiteX40" fmla="*/ 66675 w 2244725"/>
                <a:gd name="connsiteY40" fmla="*/ 2362200 h 2378075"/>
                <a:gd name="connsiteX41" fmla="*/ 127000 w 2244725"/>
                <a:gd name="connsiteY41" fmla="*/ 2327275 h 2378075"/>
                <a:gd name="connsiteX42" fmla="*/ 269875 w 2244725"/>
                <a:gd name="connsiteY42" fmla="*/ 2254250 h 2378075"/>
                <a:gd name="connsiteX43" fmla="*/ 444500 w 2244725"/>
                <a:gd name="connsiteY43" fmla="*/ 2152650 h 2378075"/>
                <a:gd name="connsiteX44" fmla="*/ 584200 w 2244725"/>
                <a:gd name="connsiteY44" fmla="*/ 2063750 h 2378075"/>
                <a:gd name="connsiteX45" fmla="*/ 742950 w 2244725"/>
                <a:gd name="connsiteY45" fmla="*/ 1949450 h 2378075"/>
                <a:gd name="connsiteX46" fmla="*/ 917575 w 2244725"/>
                <a:gd name="connsiteY46" fmla="*/ 1819275 h 2378075"/>
                <a:gd name="connsiteX47" fmla="*/ 1050925 w 2244725"/>
                <a:gd name="connsiteY47" fmla="*/ 1704975 h 2378075"/>
                <a:gd name="connsiteX48" fmla="*/ 1177925 w 2244725"/>
                <a:gd name="connsiteY48" fmla="*/ 1577975 h 2378075"/>
                <a:gd name="connsiteX49" fmla="*/ 1295400 w 2244725"/>
                <a:gd name="connsiteY49" fmla="*/ 1444625 h 2378075"/>
                <a:gd name="connsiteX50" fmla="*/ 1457325 w 2244725"/>
                <a:gd name="connsiteY50" fmla="*/ 1250950 h 2378075"/>
                <a:gd name="connsiteX51" fmla="*/ 1647825 w 2244725"/>
                <a:gd name="connsiteY51" fmla="*/ 990600 h 2378075"/>
                <a:gd name="connsiteX52" fmla="*/ 1800225 w 2244725"/>
                <a:gd name="connsiteY52" fmla="*/ 76835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44725" h="2378075">
                  <a:moveTo>
                    <a:pt x="1800225" y="768350"/>
                  </a:moveTo>
                  <a:lnTo>
                    <a:pt x="1873250" y="654050"/>
                  </a:lnTo>
                  <a:lnTo>
                    <a:pt x="1943100" y="536575"/>
                  </a:lnTo>
                  <a:lnTo>
                    <a:pt x="2035175" y="374650"/>
                  </a:lnTo>
                  <a:lnTo>
                    <a:pt x="2111375" y="250825"/>
                  </a:lnTo>
                  <a:lnTo>
                    <a:pt x="2162175" y="177800"/>
                  </a:lnTo>
                  <a:lnTo>
                    <a:pt x="2200275" y="123825"/>
                  </a:lnTo>
                  <a:lnTo>
                    <a:pt x="2216150" y="107950"/>
                  </a:lnTo>
                  <a:lnTo>
                    <a:pt x="2244725" y="79375"/>
                  </a:lnTo>
                  <a:lnTo>
                    <a:pt x="1876425" y="0"/>
                  </a:lnTo>
                  <a:lnTo>
                    <a:pt x="1898650" y="15875"/>
                  </a:lnTo>
                  <a:lnTo>
                    <a:pt x="1905000" y="25400"/>
                  </a:lnTo>
                  <a:lnTo>
                    <a:pt x="1908175" y="44450"/>
                  </a:lnTo>
                  <a:lnTo>
                    <a:pt x="1901825" y="73025"/>
                  </a:lnTo>
                  <a:lnTo>
                    <a:pt x="1873250" y="136525"/>
                  </a:lnTo>
                  <a:lnTo>
                    <a:pt x="1803400" y="276225"/>
                  </a:lnTo>
                  <a:lnTo>
                    <a:pt x="1689100" y="488950"/>
                  </a:lnTo>
                  <a:lnTo>
                    <a:pt x="1546225" y="717550"/>
                  </a:lnTo>
                  <a:lnTo>
                    <a:pt x="1444625" y="857250"/>
                  </a:lnTo>
                  <a:lnTo>
                    <a:pt x="1374775" y="965200"/>
                  </a:lnTo>
                  <a:lnTo>
                    <a:pt x="1292225" y="1085850"/>
                  </a:lnTo>
                  <a:lnTo>
                    <a:pt x="1209675" y="1203325"/>
                  </a:lnTo>
                  <a:lnTo>
                    <a:pt x="1127125" y="1311275"/>
                  </a:lnTo>
                  <a:lnTo>
                    <a:pt x="996950" y="1470025"/>
                  </a:lnTo>
                  <a:lnTo>
                    <a:pt x="892175" y="1590675"/>
                  </a:lnTo>
                  <a:lnTo>
                    <a:pt x="793750" y="1695450"/>
                  </a:lnTo>
                  <a:lnTo>
                    <a:pt x="708025" y="1781175"/>
                  </a:lnTo>
                  <a:lnTo>
                    <a:pt x="593725" y="1882775"/>
                  </a:lnTo>
                  <a:lnTo>
                    <a:pt x="482600" y="1978025"/>
                  </a:lnTo>
                  <a:lnTo>
                    <a:pt x="346075" y="2085975"/>
                  </a:lnTo>
                  <a:lnTo>
                    <a:pt x="215900" y="2181225"/>
                  </a:lnTo>
                  <a:lnTo>
                    <a:pt x="107950" y="2254250"/>
                  </a:lnTo>
                  <a:lnTo>
                    <a:pt x="44450" y="2295525"/>
                  </a:lnTo>
                  <a:lnTo>
                    <a:pt x="19050" y="2311400"/>
                  </a:lnTo>
                  <a:lnTo>
                    <a:pt x="9525" y="2320925"/>
                  </a:lnTo>
                  <a:lnTo>
                    <a:pt x="0" y="2343150"/>
                  </a:lnTo>
                  <a:lnTo>
                    <a:pt x="0" y="2352675"/>
                  </a:lnTo>
                  <a:lnTo>
                    <a:pt x="0" y="2365375"/>
                  </a:lnTo>
                  <a:lnTo>
                    <a:pt x="3175" y="2371725"/>
                  </a:lnTo>
                  <a:lnTo>
                    <a:pt x="19050" y="2378075"/>
                  </a:lnTo>
                  <a:lnTo>
                    <a:pt x="66675" y="2362200"/>
                  </a:lnTo>
                  <a:lnTo>
                    <a:pt x="127000" y="2327275"/>
                  </a:lnTo>
                  <a:lnTo>
                    <a:pt x="269875" y="2254250"/>
                  </a:lnTo>
                  <a:lnTo>
                    <a:pt x="444500" y="2152650"/>
                  </a:lnTo>
                  <a:lnTo>
                    <a:pt x="584200" y="2063750"/>
                  </a:lnTo>
                  <a:lnTo>
                    <a:pt x="742950" y="1949450"/>
                  </a:lnTo>
                  <a:lnTo>
                    <a:pt x="917575" y="1819275"/>
                  </a:lnTo>
                  <a:lnTo>
                    <a:pt x="1050925" y="1704975"/>
                  </a:lnTo>
                  <a:lnTo>
                    <a:pt x="1177925" y="1577975"/>
                  </a:lnTo>
                  <a:lnTo>
                    <a:pt x="1295400" y="1444625"/>
                  </a:lnTo>
                  <a:lnTo>
                    <a:pt x="1457325" y="1250950"/>
                  </a:lnTo>
                  <a:lnTo>
                    <a:pt x="1647825" y="990600"/>
                  </a:lnTo>
                  <a:lnTo>
                    <a:pt x="1800225" y="768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8480F249-2A74-B549-BEE4-2A8B6905E826}"/>
                </a:ext>
              </a:extLst>
            </p:cNvPr>
            <p:cNvSpPr/>
            <p:nvPr/>
          </p:nvSpPr>
          <p:spPr>
            <a:xfrm>
              <a:off x="2611438" y="1614488"/>
              <a:ext cx="1350962" cy="1738312"/>
            </a:xfrm>
            <a:custGeom>
              <a:avLst/>
              <a:gdLst>
                <a:gd name="connsiteX0" fmla="*/ 826294 w 1350169"/>
                <a:gd name="connsiteY0" fmla="*/ 647700 h 1738312"/>
                <a:gd name="connsiteX1" fmla="*/ 869157 w 1350169"/>
                <a:gd name="connsiteY1" fmla="*/ 564356 h 1738312"/>
                <a:gd name="connsiteX2" fmla="*/ 907257 w 1350169"/>
                <a:gd name="connsiteY2" fmla="*/ 485775 h 1738312"/>
                <a:gd name="connsiteX3" fmla="*/ 938213 w 1350169"/>
                <a:gd name="connsiteY3" fmla="*/ 419100 h 1738312"/>
                <a:gd name="connsiteX4" fmla="*/ 966788 w 1350169"/>
                <a:gd name="connsiteY4" fmla="*/ 350043 h 1738312"/>
                <a:gd name="connsiteX5" fmla="*/ 981075 w 1350169"/>
                <a:gd name="connsiteY5" fmla="*/ 302418 h 1738312"/>
                <a:gd name="connsiteX6" fmla="*/ 988219 w 1350169"/>
                <a:gd name="connsiteY6" fmla="*/ 269081 h 1738312"/>
                <a:gd name="connsiteX7" fmla="*/ 990600 w 1350169"/>
                <a:gd name="connsiteY7" fmla="*/ 238125 h 1738312"/>
                <a:gd name="connsiteX8" fmla="*/ 990600 w 1350169"/>
                <a:gd name="connsiteY8" fmla="*/ 214312 h 1738312"/>
                <a:gd name="connsiteX9" fmla="*/ 985838 w 1350169"/>
                <a:gd name="connsiteY9" fmla="*/ 188118 h 1738312"/>
                <a:gd name="connsiteX10" fmla="*/ 976313 w 1350169"/>
                <a:gd name="connsiteY10" fmla="*/ 161925 h 1738312"/>
                <a:gd name="connsiteX11" fmla="*/ 962025 w 1350169"/>
                <a:gd name="connsiteY11" fmla="*/ 138112 h 1738312"/>
                <a:gd name="connsiteX12" fmla="*/ 938213 w 1350169"/>
                <a:gd name="connsiteY12" fmla="*/ 114300 h 1738312"/>
                <a:gd name="connsiteX13" fmla="*/ 907257 w 1350169"/>
                <a:gd name="connsiteY13" fmla="*/ 92868 h 1738312"/>
                <a:gd name="connsiteX14" fmla="*/ 890588 w 1350169"/>
                <a:gd name="connsiteY14" fmla="*/ 80962 h 1738312"/>
                <a:gd name="connsiteX15" fmla="*/ 881063 w 1350169"/>
                <a:gd name="connsiteY15" fmla="*/ 69056 h 1738312"/>
                <a:gd name="connsiteX16" fmla="*/ 871538 w 1350169"/>
                <a:gd name="connsiteY16" fmla="*/ 47625 h 1738312"/>
                <a:gd name="connsiteX17" fmla="*/ 866775 w 1350169"/>
                <a:gd name="connsiteY17" fmla="*/ 21431 h 1738312"/>
                <a:gd name="connsiteX18" fmla="*/ 873919 w 1350169"/>
                <a:gd name="connsiteY18" fmla="*/ 4762 h 1738312"/>
                <a:gd name="connsiteX19" fmla="*/ 890588 w 1350169"/>
                <a:gd name="connsiteY19" fmla="*/ 0 h 1738312"/>
                <a:gd name="connsiteX20" fmla="*/ 928688 w 1350169"/>
                <a:gd name="connsiteY20" fmla="*/ 4762 h 1738312"/>
                <a:gd name="connsiteX21" fmla="*/ 992982 w 1350169"/>
                <a:gd name="connsiteY21" fmla="*/ 21431 h 1738312"/>
                <a:gd name="connsiteX22" fmla="*/ 1064419 w 1350169"/>
                <a:gd name="connsiteY22" fmla="*/ 45243 h 1738312"/>
                <a:gd name="connsiteX23" fmla="*/ 1135857 w 1350169"/>
                <a:gd name="connsiteY23" fmla="*/ 78581 h 1738312"/>
                <a:gd name="connsiteX24" fmla="*/ 1178719 w 1350169"/>
                <a:gd name="connsiteY24" fmla="*/ 102393 h 1738312"/>
                <a:gd name="connsiteX25" fmla="*/ 1219200 w 1350169"/>
                <a:gd name="connsiteY25" fmla="*/ 128587 h 1738312"/>
                <a:gd name="connsiteX26" fmla="*/ 1254919 w 1350169"/>
                <a:gd name="connsiteY26" fmla="*/ 157162 h 1738312"/>
                <a:gd name="connsiteX27" fmla="*/ 1285875 w 1350169"/>
                <a:gd name="connsiteY27" fmla="*/ 183356 h 1738312"/>
                <a:gd name="connsiteX28" fmla="*/ 1312069 w 1350169"/>
                <a:gd name="connsiteY28" fmla="*/ 211931 h 1738312"/>
                <a:gd name="connsiteX29" fmla="*/ 1331119 w 1350169"/>
                <a:gd name="connsiteY29" fmla="*/ 238125 h 1738312"/>
                <a:gd name="connsiteX30" fmla="*/ 1340644 w 1350169"/>
                <a:gd name="connsiteY30" fmla="*/ 261937 h 1738312"/>
                <a:gd name="connsiteX31" fmla="*/ 1347788 w 1350169"/>
                <a:gd name="connsiteY31" fmla="*/ 290512 h 1738312"/>
                <a:gd name="connsiteX32" fmla="*/ 1350169 w 1350169"/>
                <a:gd name="connsiteY32" fmla="*/ 316706 h 1738312"/>
                <a:gd name="connsiteX33" fmla="*/ 1345407 w 1350169"/>
                <a:gd name="connsiteY33" fmla="*/ 340518 h 1738312"/>
                <a:gd name="connsiteX34" fmla="*/ 1231107 w 1350169"/>
                <a:gd name="connsiteY34" fmla="*/ 431006 h 1738312"/>
                <a:gd name="connsiteX35" fmla="*/ 1128713 w 1350169"/>
                <a:gd name="connsiteY35" fmla="*/ 595312 h 1738312"/>
                <a:gd name="connsiteX36" fmla="*/ 1014413 w 1350169"/>
                <a:gd name="connsiteY36" fmla="*/ 769143 h 1738312"/>
                <a:gd name="connsiteX37" fmla="*/ 959644 w 1350169"/>
                <a:gd name="connsiteY37" fmla="*/ 854868 h 1738312"/>
                <a:gd name="connsiteX38" fmla="*/ 909638 w 1350169"/>
                <a:gd name="connsiteY38" fmla="*/ 919162 h 1738312"/>
                <a:gd name="connsiteX39" fmla="*/ 788194 w 1350169"/>
                <a:gd name="connsiteY39" fmla="*/ 1069181 h 1738312"/>
                <a:gd name="connsiteX40" fmla="*/ 642938 w 1350169"/>
                <a:gd name="connsiteY40" fmla="*/ 1226343 h 1738312"/>
                <a:gd name="connsiteX41" fmla="*/ 569119 w 1350169"/>
                <a:gd name="connsiteY41" fmla="*/ 1307306 h 1738312"/>
                <a:gd name="connsiteX42" fmla="*/ 535782 w 1350169"/>
                <a:gd name="connsiteY42" fmla="*/ 1350168 h 1738312"/>
                <a:gd name="connsiteX43" fmla="*/ 509588 w 1350169"/>
                <a:gd name="connsiteY43" fmla="*/ 1378743 h 1738312"/>
                <a:gd name="connsiteX44" fmla="*/ 371475 w 1350169"/>
                <a:gd name="connsiteY44" fmla="*/ 1483518 h 1738312"/>
                <a:gd name="connsiteX45" fmla="*/ 247650 w 1350169"/>
                <a:gd name="connsiteY45" fmla="*/ 1578768 h 1738312"/>
                <a:gd name="connsiteX46" fmla="*/ 154782 w 1350169"/>
                <a:gd name="connsiteY46" fmla="*/ 1650206 h 1738312"/>
                <a:gd name="connsiteX47" fmla="*/ 90488 w 1350169"/>
                <a:gd name="connsiteY47" fmla="*/ 1697831 h 1738312"/>
                <a:gd name="connsiteX48" fmla="*/ 59532 w 1350169"/>
                <a:gd name="connsiteY48" fmla="*/ 1724025 h 1738312"/>
                <a:gd name="connsiteX49" fmla="*/ 38100 w 1350169"/>
                <a:gd name="connsiteY49" fmla="*/ 1733550 h 1738312"/>
                <a:gd name="connsiteX50" fmla="*/ 14288 w 1350169"/>
                <a:gd name="connsiteY50" fmla="*/ 1738312 h 1738312"/>
                <a:gd name="connsiteX51" fmla="*/ 7144 w 1350169"/>
                <a:gd name="connsiteY51" fmla="*/ 1733550 h 1738312"/>
                <a:gd name="connsiteX52" fmla="*/ 0 w 1350169"/>
                <a:gd name="connsiteY52" fmla="*/ 1724025 h 1738312"/>
                <a:gd name="connsiteX53" fmla="*/ 0 w 1350169"/>
                <a:gd name="connsiteY53" fmla="*/ 1707356 h 1738312"/>
                <a:gd name="connsiteX54" fmla="*/ 11907 w 1350169"/>
                <a:gd name="connsiteY54" fmla="*/ 1678781 h 1738312"/>
                <a:gd name="connsiteX55" fmla="*/ 59532 w 1350169"/>
                <a:gd name="connsiteY55" fmla="*/ 1631156 h 1738312"/>
                <a:gd name="connsiteX56" fmla="*/ 152400 w 1350169"/>
                <a:gd name="connsiteY56" fmla="*/ 1535906 h 1738312"/>
                <a:gd name="connsiteX57" fmla="*/ 266700 w 1350169"/>
                <a:gd name="connsiteY57" fmla="*/ 1412081 h 1738312"/>
                <a:gd name="connsiteX58" fmla="*/ 390525 w 1350169"/>
                <a:gd name="connsiteY58" fmla="*/ 1271587 h 1738312"/>
                <a:gd name="connsiteX59" fmla="*/ 511969 w 1350169"/>
                <a:gd name="connsiteY59" fmla="*/ 1121568 h 1738312"/>
                <a:gd name="connsiteX60" fmla="*/ 600075 w 1350169"/>
                <a:gd name="connsiteY60" fmla="*/ 1004887 h 1738312"/>
                <a:gd name="connsiteX61" fmla="*/ 723900 w 1350169"/>
                <a:gd name="connsiteY61" fmla="*/ 828675 h 1738312"/>
                <a:gd name="connsiteX62" fmla="*/ 826294 w 1350169"/>
                <a:gd name="connsiteY62" fmla="*/ 647700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50169" h="1738312">
                  <a:moveTo>
                    <a:pt x="826294" y="647700"/>
                  </a:moveTo>
                  <a:lnTo>
                    <a:pt x="869157" y="564356"/>
                  </a:lnTo>
                  <a:lnTo>
                    <a:pt x="907257" y="485775"/>
                  </a:lnTo>
                  <a:lnTo>
                    <a:pt x="938213" y="419100"/>
                  </a:lnTo>
                  <a:lnTo>
                    <a:pt x="966788" y="350043"/>
                  </a:lnTo>
                  <a:lnTo>
                    <a:pt x="981075" y="302418"/>
                  </a:lnTo>
                  <a:lnTo>
                    <a:pt x="988219" y="269081"/>
                  </a:lnTo>
                  <a:lnTo>
                    <a:pt x="990600" y="238125"/>
                  </a:lnTo>
                  <a:lnTo>
                    <a:pt x="990600" y="214312"/>
                  </a:lnTo>
                  <a:lnTo>
                    <a:pt x="985838" y="188118"/>
                  </a:lnTo>
                  <a:lnTo>
                    <a:pt x="976313" y="161925"/>
                  </a:lnTo>
                  <a:lnTo>
                    <a:pt x="962025" y="138112"/>
                  </a:lnTo>
                  <a:lnTo>
                    <a:pt x="938213" y="114300"/>
                  </a:lnTo>
                  <a:lnTo>
                    <a:pt x="907257" y="92868"/>
                  </a:lnTo>
                  <a:lnTo>
                    <a:pt x="890588" y="80962"/>
                  </a:lnTo>
                  <a:lnTo>
                    <a:pt x="881063" y="69056"/>
                  </a:lnTo>
                  <a:lnTo>
                    <a:pt x="871538" y="47625"/>
                  </a:lnTo>
                  <a:lnTo>
                    <a:pt x="866775" y="21431"/>
                  </a:lnTo>
                  <a:lnTo>
                    <a:pt x="873919" y="4762"/>
                  </a:lnTo>
                  <a:lnTo>
                    <a:pt x="890588" y="0"/>
                  </a:lnTo>
                  <a:lnTo>
                    <a:pt x="928688" y="4762"/>
                  </a:lnTo>
                  <a:lnTo>
                    <a:pt x="992982" y="21431"/>
                  </a:lnTo>
                  <a:lnTo>
                    <a:pt x="1064419" y="45243"/>
                  </a:lnTo>
                  <a:lnTo>
                    <a:pt x="1135857" y="78581"/>
                  </a:lnTo>
                  <a:lnTo>
                    <a:pt x="1178719" y="102393"/>
                  </a:lnTo>
                  <a:lnTo>
                    <a:pt x="1219200" y="128587"/>
                  </a:lnTo>
                  <a:lnTo>
                    <a:pt x="1254919" y="157162"/>
                  </a:lnTo>
                  <a:lnTo>
                    <a:pt x="1285875" y="183356"/>
                  </a:lnTo>
                  <a:lnTo>
                    <a:pt x="1312069" y="211931"/>
                  </a:lnTo>
                  <a:lnTo>
                    <a:pt x="1331119" y="238125"/>
                  </a:lnTo>
                  <a:lnTo>
                    <a:pt x="1340644" y="261937"/>
                  </a:lnTo>
                  <a:lnTo>
                    <a:pt x="1347788" y="290512"/>
                  </a:lnTo>
                  <a:lnTo>
                    <a:pt x="1350169" y="316706"/>
                  </a:lnTo>
                  <a:lnTo>
                    <a:pt x="1345407" y="340518"/>
                  </a:lnTo>
                  <a:lnTo>
                    <a:pt x="1231107" y="431006"/>
                  </a:lnTo>
                  <a:lnTo>
                    <a:pt x="1128713" y="595312"/>
                  </a:lnTo>
                  <a:lnTo>
                    <a:pt x="1014413" y="769143"/>
                  </a:lnTo>
                  <a:lnTo>
                    <a:pt x="959644" y="854868"/>
                  </a:lnTo>
                  <a:lnTo>
                    <a:pt x="909638" y="919162"/>
                  </a:lnTo>
                  <a:lnTo>
                    <a:pt x="788194" y="1069181"/>
                  </a:lnTo>
                  <a:lnTo>
                    <a:pt x="642938" y="1226343"/>
                  </a:lnTo>
                  <a:lnTo>
                    <a:pt x="569119" y="1307306"/>
                  </a:lnTo>
                  <a:lnTo>
                    <a:pt x="535782" y="1350168"/>
                  </a:lnTo>
                  <a:lnTo>
                    <a:pt x="509588" y="1378743"/>
                  </a:lnTo>
                  <a:lnTo>
                    <a:pt x="371475" y="1483518"/>
                  </a:lnTo>
                  <a:lnTo>
                    <a:pt x="247650" y="1578768"/>
                  </a:lnTo>
                  <a:lnTo>
                    <a:pt x="154782" y="1650206"/>
                  </a:lnTo>
                  <a:lnTo>
                    <a:pt x="90488" y="1697831"/>
                  </a:lnTo>
                  <a:lnTo>
                    <a:pt x="59532" y="1724025"/>
                  </a:lnTo>
                  <a:lnTo>
                    <a:pt x="38100" y="1733550"/>
                  </a:lnTo>
                  <a:lnTo>
                    <a:pt x="14288" y="1738312"/>
                  </a:lnTo>
                  <a:lnTo>
                    <a:pt x="7144" y="1733550"/>
                  </a:lnTo>
                  <a:lnTo>
                    <a:pt x="0" y="1724025"/>
                  </a:lnTo>
                  <a:lnTo>
                    <a:pt x="0" y="1707356"/>
                  </a:lnTo>
                  <a:lnTo>
                    <a:pt x="11907" y="1678781"/>
                  </a:lnTo>
                  <a:lnTo>
                    <a:pt x="59532" y="1631156"/>
                  </a:lnTo>
                  <a:lnTo>
                    <a:pt x="152400" y="1535906"/>
                  </a:lnTo>
                  <a:lnTo>
                    <a:pt x="266700" y="1412081"/>
                  </a:lnTo>
                  <a:lnTo>
                    <a:pt x="390525" y="1271587"/>
                  </a:lnTo>
                  <a:lnTo>
                    <a:pt x="511969" y="1121568"/>
                  </a:lnTo>
                  <a:lnTo>
                    <a:pt x="600075" y="1004887"/>
                  </a:lnTo>
                  <a:lnTo>
                    <a:pt x="723900" y="828675"/>
                  </a:lnTo>
                  <a:lnTo>
                    <a:pt x="826294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5047DE9-782C-3D4E-AA0F-AE9736C3069F}"/>
                </a:ext>
              </a:extLst>
            </p:cNvPr>
            <p:cNvSpPr/>
            <p:nvPr/>
          </p:nvSpPr>
          <p:spPr>
            <a:xfrm>
              <a:off x="6078538" y="1581150"/>
              <a:ext cx="733425" cy="706438"/>
            </a:xfrm>
            <a:custGeom>
              <a:avLst/>
              <a:gdLst>
                <a:gd name="connsiteX0" fmla="*/ 261938 w 733425"/>
                <a:gd name="connsiteY0" fmla="*/ 88106 h 707231"/>
                <a:gd name="connsiteX1" fmla="*/ 138113 w 733425"/>
                <a:gd name="connsiteY1" fmla="*/ 38100 h 707231"/>
                <a:gd name="connsiteX2" fmla="*/ 35719 w 733425"/>
                <a:gd name="connsiteY2" fmla="*/ 0 h 707231"/>
                <a:gd name="connsiteX3" fmla="*/ 19050 w 733425"/>
                <a:gd name="connsiteY3" fmla="*/ 0 h 707231"/>
                <a:gd name="connsiteX4" fmla="*/ 4763 w 733425"/>
                <a:gd name="connsiteY4" fmla="*/ 4763 h 707231"/>
                <a:gd name="connsiteX5" fmla="*/ 0 w 733425"/>
                <a:gd name="connsiteY5" fmla="*/ 16669 h 707231"/>
                <a:gd name="connsiteX6" fmla="*/ 2382 w 733425"/>
                <a:gd name="connsiteY6" fmla="*/ 33338 h 707231"/>
                <a:gd name="connsiteX7" fmla="*/ 19050 w 733425"/>
                <a:gd name="connsiteY7" fmla="*/ 57150 h 707231"/>
                <a:gd name="connsiteX8" fmla="*/ 69057 w 733425"/>
                <a:gd name="connsiteY8" fmla="*/ 100013 h 707231"/>
                <a:gd name="connsiteX9" fmla="*/ 150019 w 733425"/>
                <a:gd name="connsiteY9" fmla="*/ 183356 h 707231"/>
                <a:gd name="connsiteX10" fmla="*/ 230982 w 733425"/>
                <a:gd name="connsiteY10" fmla="*/ 269081 h 707231"/>
                <a:gd name="connsiteX11" fmla="*/ 290513 w 733425"/>
                <a:gd name="connsiteY11" fmla="*/ 338138 h 707231"/>
                <a:gd name="connsiteX12" fmla="*/ 354807 w 733425"/>
                <a:gd name="connsiteY12" fmla="*/ 421481 h 707231"/>
                <a:gd name="connsiteX13" fmla="*/ 409575 w 733425"/>
                <a:gd name="connsiteY13" fmla="*/ 495300 h 707231"/>
                <a:gd name="connsiteX14" fmla="*/ 450057 w 733425"/>
                <a:gd name="connsiteY14" fmla="*/ 559594 h 707231"/>
                <a:gd name="connsiteX15" fmla="*/ 488157 w 733425"/>
                <a:gd name="connsiteY15" fmla="*/ 616744 h 707231"/>
                <a:gd name="connsiteX16" fmla="*/ 516732 w 733425"/>
                <a:gd name="connsiteY16" fmla="*/ 647700 h 707231"/>
                <a:gd name="connsiteX17" fmla="*/ 550069 w 733425"/>
                <a:gd name="connsiteY17" fmla="*/ 676275 h 707231"/>
                <a:gd name="connsiteX18" fmla="*/ 573882 w 733425"/>
                <a:gd name="connsiteY18" fmla="*/ 690563 h 707231"/>
                <a:gd name="connsiteX19" fmla="*/ 602457 w 733425"/>
                <a:gd name="connsiteY19" fmla="*/ 702469 h 707231"/>
                <a:gd name="connsiteX20" fmla="*/ 626269 w 733425"/>
                <a:gd name="connsiteY20" fmla="*/ 707231 h 707231"/>
                <a:gd name="connsiteX21" fmla="*/ 652463 w 733425"/>
                <a:gd name="connsiteY21" fmla="*/ 707231 h 707231"/>
                <a:gd name="connsiteX22" fmla="*/ 678657 w 733425"/>
                <a:gd name="connsiteY22" fmla="*/ 697706 h 707231"/>
                <a:gd name="connsiteX23" fmla="*/ 702469 w 733425"/>
                <a:gd name="connsiteY23" fmla="*/ 681038 h 707231"/>
                <a:gd name="connsiteX24" fmla="*/ 714375 w 733425"/>
                <a:gd name="connsiteY24" fmla="*/ 664369 h 707231"/>
                <a:gd name="connsiteX25" fmla="*/ 726282 w 733425"/>
                <a:gd name="connsiteY25" fmla="*/ 635794 h 707231"/>
                <a:gd name="connsiteX26" fmla="*/ 728663 w 733425"/>
                <a:gd name="connsiteY26" fmla="*/ 616744 h 707231"/>
                <a:gd name="connsiteX27" fmla="*/ 733425 w 733425"/>
                <a:gd name="connsiteY27" fmla="*/ 581025 h 707231"/>
                <a:gd name="connsiteX28" fmla="*/ 728663 w 733425"/>
                <a:gd name="connsiteY28" fmla="*/ 526256 h 707231"/>
                <a:gd name="connsiteX29" fmla="*/ 716757 w 733425"/>
                <a:gd name="connsiteY29" fmla="*/ 459581 h 707231"/>
                <a:gd name="connsiteX30" fmla="*/ 697707 w 733425"/>
                <a:gd name="connsiteY30" fmla="*/ 402431 h 707231"/>
                <a:gd name="connsiteX31" fmla="*/ 669132 w 733425"/>
                <a:gd name="connsiteY31" fmla="*/ 340519 h 707231"/>
                <a:gd name="connsiteX32" fmla="*/ 635794 w 733425"/>
                <a:gd name="connsiteY32" fmla="*/ 288131 h 707231"/>
                <a:gd name="connsiteX33" fmla="*/ 602457 w 733425"/>
                <a:gd name="connsiteY33" fmla="*/ 254794 h 707231"/>
                <a:gd name="connsiteX34" fmla="*/ 566738 w 733425"/>
                <a:gd name="connsiteY34" fmla="*/ 228600 h 707231"/>
                <a:gd name="connsiteX35" fmla="*/ 504825 w 733425"/>
                <a:gd name="connsiteY35" fmla="*/ 195263 h 707231"/>
                <a:gd name="connsiteX36" fmla="*/ 366713 w 733425"/>
                <a:gd name="connsiteY36" fmla="*/ 130969 h 707231"/>
                <a:gd name="connsiteX37" fmla="*/ 261938 w 733425"/>
                <a:gd name="connsiteY37" fmla="*/ 88106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33425" h="707231">
                  <a:moveTo>
                    <a:pt x="261938" y="88106"/>
                  </a:moveTo>
                  <a:lnTo>
                    <a:pt x="138113" y="38100"/>
                  </a:lnTo>
                  <a:lnTo>
                    <a:pt x="35719" y="0"/>
                  </a:lnTo>
                  <a:lnTo>
                    <a:pt x="19050" y="0"/>
                  </a:lnTo>
                  <a:lnTo>
                    <a:pt x="4763" y="4763"/>
                  </a:lnTo>
                  <a:lnTo>
                    <a:pt x="0" y="16669"/>
                  </a:lnTo>
                  <a:lnTo>
                    <a:pt x="2382" y="33338"/>
                  </a:lnTo>
                  <a:lnTo>
                    <a:pt x="19050" y="57150"/>
                  </a:lnTo>
                  <a:lnTo>
                    <a:pt x="69057" y="100013"/>
                  </a:lnTo>
                  <a:lnTo>
                    <a:pt x="150019" y="183356"/>
                  </a:lnTo>
                  <a:lnTo>
                    <a:pt x="230982" y="269081"/>
                  </a:lnTo>
                  <a:lnTo>
                    <a:pt x="290513" y="338138"/>
                  </a:lnTo>
                  <a:lnTo>
                    <a:pt x="354807" y="421481"/>
                  </a:lnTo>
                  <a:lnTo>
                    <a:pt x="409575" y="495300"/>
                  </a:lnTo>
                  <a:lnTo>
                    <a:pt x="450057" y="559594"/>
                  </a:lnTo>
                  <a:lnTo>
                    <a:pt x="488157" y="616744"/>
                  </a:lnTo>
                  <a:lnTo>
                    <a:pt x="516732" y="647700"/>
                  </a:lnTo>
                  <a:lnTo>
                    <a:pt x="550069" y="676275"/>
                  </a:lnTo>
                  <a:lnTo>
                    <a:pt x="573882" y="690563"/>
                  </a:lnTo>
                  <a:lnTo>
                    <a:pt x="602457" y="702469"/>
                  </a:lnTo>
                  <a:lnTo>
                    <a:pt x="626269" y="707231"/>
                  </a:lnTo>
                  <a:lnTo>
                    <a:pt x="652463" y="707231"/>
                  </a:lnTo>
                  <a:lnTo>
                    <a:pt x="678657" y="697706"/>
                  </a:lnTo>
                  <a:lnTo>
                    <a:pt x="702469" y="681038"/>
                  </a:lnTo>
                  <a:lnTo>
                    <a:pt x="714375" y="664369"/>
                  </a:lnTo>
                  <a:lnTo>
                    <a:pt x="726282" y="635794"/>
                  </a:lnTo>
                  <a:lnTo>
                    <a:pt x="728663" y="616744"/>
                  </a:lnTo>
                  <a:lnTo>
                    <a:pt x="733425" y="581025"/>
                  </a:lnTo>
                  <a:lnTo>
                    <a:pt x="728663" y="526256"/>
                  </a:lnTo>
                  <a:lnTo>
                    <a:pt x="716757" y="459581"/>
                  </a:lnTo>
                  <a:lnTo>
                    <a:pt x="697707" y="402431"/>
                  </a:lnTo>
                  <a:lnTo>
                    <a:pt x="669132" y="340519"/>
                  </a:lnTo>
                  <a:lnTo>
                    <a:pt x="635794" y="288131"/>
                  </a:lnTo>
                  <a:lnTo>
                    <a:pt x="602457" y="254794"/>
                  </a:lnTo>
                  <a:lnTo>
                    <a:pt x="566738" y="228600"/>
                  </a:lnTo>
                  <a:lnTo>
                    <a:pt x="504825" y="195263"/>
                  </a:lnTo>
                  <a:lnTo>
                    <a:pt x="366713" y="130969"/>
                  </a:lnTo>
                  <a:lnTo>
                    <a:pt x="261938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6AD9D00F-D566-2F48-8D75-3899A88D01BE}"/>
                </a:ext>
              </a:extLst>
            </p:cNvPr>
            <p:cNvSpPr/>
            <p:nvPr/>
          </p:nvSpPr>
          <p:spPr>
            <a:xfrm>
              <a:off x="4122738" y="4695825"/>
              <a:ext cx="400050" cy="1055688"/>
            </a:xfrm>
            <a:custGeom>
              <a:avLst/>
              <a:gdLst>
                <a:gd name="connsiteX0" fmla="*/ 107156 w 400050"/>
                <a:gd name="connsiteY0" fmla="*/ 483394 h 1054894"/>
                <a:gd name="connsiteX1" fmla="*/ 97631 w 400050"/>
                <a:gd name="connsiteY1" fmla="*/ 400050 h 1054894"/>
                <a:gd name="connsiteX2" fmla="*/ 78581 w 400050"/>
                <a:gd name="connsiteY2" fmla="*/ 304800 h 1054894"/>
                <a:gd name="connsiteX3" fmla="*/ 50006 w 400050"/>
                <a:gd name="connsiteY3" fmla="*/ 192881 h 1054894"/>
                <a:gd name="connsiteX4" fmla="*/ 19050 w 400050"/>
                <a:gd name="connsiteY4" fmla="*/ 97631 h 1054894"/>
                <a:gd name="connsiteX5" fmla="*/ 0 w 400050"/>
                <a:gd name="connsiteY5" fmla="*/ 35719 h 1054894"/>
                <a:gd name="connsiteX6" fmla="*/ 0 w 400050"/>
                <a:gd name="connsiteY6" fmla="*/ 16669 h 1054894"/>
                <a:gd name="connsiteX7" fmla="*/ 4762 w 400050"/>
                <a:gd name="connsiteY7" fmla="*/ 4763 h 1054894"/>
                <a:gd name="connsiteX8" fmla="*/ 16669 w 400050"/>
                <a:gd name="connsiteY8" fmla="*/ 0 h 1054894"/>
                <a:gd name="connsiteX9" fmla="*/ 28575 w 400050"/>
                <a:gd name="connsiteY9" fmla="*/ 0 h 1054894"/>
                <a:gd name="connsiteX10" fmla="*/ 47625 w 400050"/>
                <a:gd name="connsiteY10" fmla="*/ 9525 h 1054894"/>
                <a:gd name="connsiteX11" fmla="*/ 88106 w 400050"/>
                <a:gd name="connsiteY11" fmla="*/ 52388 h 1054894"/>
                <a:gd name="connsiteX12" fmla="*/ 152400 w 400050"/>
                <a:gd name="connsiteY12" fmla="*/ 133350 h 1054894"/>
                <a:gd name="connsiteX13" fmla="*/ 207169 w 400050"/>
                <a:gd name="connsiteY13" fmla="*/ 204788 h 1054894"/>
                <a:gd name="connsiteX14" fmla="*/ 247650 w 400050"/>
                <a:gd name="connsiteY14" fmla="*/ 264319 h 1054894"/>
                <a:gd name="connsiteX15" fmla="*/ 290512 w 400050"/>
                <a:gd name="connsiteY15" fmla="*/ 328613 h 1054894"/>
                <a:gd name="connsiteX16" fmla="*/ 321469 w 400050"/>
                <a:gd name="connsiteY16" fmla="*/ 383381 h 1054894"/>
                <a:gd name="connsiteX17" fmla="*/ 340519 w 400050"/>
                <a:gd name="connsiteY17" fmla="*/ 423863 h 1054894"/>
                <a:gd name="connsiteX18" fmla="*/ 364331 w 400050"/>
                <a:gd name="connsiteY18" fmla="*/ 490538 h 1054894"/>
                <a:gd name="connsiteX19" fmla="*/ 378619 w 400050"/>
                <a:gd name="connsiteY19" fmla="*/ 545306 h 1054894"/>
                <a:gd name="connsiteX20" fmla="*/ 392906 w 400050"/>
                <a:gd name="connsiteY20" fmla="*/ 621506 h 1054894"/>
                <a:gd name="connsiteX21" fmla="*/ 397669 w 400050"/>
                <a:gd name="connsiteY21" fmla="*/ 685800 h 1054894"/>
                <a:gd name="connsiteX22" fmla="*/ 400050 w 400050"/>
                <a:gd name="connsiteY22" fmla="*/ 752475 h 1054894"/>
                <a:gd name="connsiteX23" fmla="*/ 392906 w 400050"/>
                <a:gd name="connsiteY23" fmla="*/ 804863 h 1054894"/>
                <a:gd name="connsiteX24" fmla="*/ 383381 w 400050"/>
                <a:gd name="connsiteY24" fmla="*/ 847725 h 1054894"/>
                <a:gd name="connsiteX25" fmla="*/ 371475 w 400050"/>
                <a:gd name="connsiteY25" fmla="*/ 888206 h 1054894"/>
                <a:gd name="connsiteX26" fmla="*/ 342900 w 400050"/>
                <a:gd name="connsiteY26" fmla="*/ 959644 h 1054894"/>
                <a:gd name="connsiteX27" fmla="*/ 314325 w 400050"/>
                <a:gd name="connsiteY27" fmla="*/ 1007269 h 1054894"/>
                <a:gd name="connsiteX28" fmla="*/ 288131 w 400050"/>
                <a:gd name="connsiteY28" fmla="*/ 1026319 h 1054894"/>
                <a:gd name="connsiteX29" fmla="*/ 233362 w 400050"/>
                <a:gd name="connsiteY29" fmla="*/ 1045369 h 1054894"/>
                <a:gd name="connsiteX30" fmla="*/ 207169 w 400050"/>
                <a:gd name="connsiteY30" fmla="*/ 1050131 h 1054894"/>
                <a:gd name="connsiteX31" fmla="*/ 180975 w 400050"/>
                <a:gd name="connsiteY31" fmla="*/ 1054894 h 1054894"/>
                <a:gd name="connsiteX32" fmla="*/ 154781 w 400050"/>
                <a:gd name="connsiteY32" fmla="*/ 1045369 h 1054894"/>
                <a:gd name="connsiteX33" fmla="*/ 128587 w 400050"/>
                <a:gd name="connsiteY33" fmla="*/ 1028700 h 1054894"/>
                <a:gd name="connsiteX34" fmla="*/ 114300 w 400050"/>
                <a:gd name="connsiteY34" fmla="*/ 1012031 h 1054894"/>
                <a:gd name="connsiteX35" fmla="*/ 100012 w 400050"/>
                <a:gd name="connsiteY35" fmla="*/ 976313 h 1054894"/>
                <a:gd name="connsiteX36" fmla="*/ 92869 w 400050"/>
                <a:gd name="connsiteY36" fmla="*/ 933450 h 1054894"/>
                <a:gd name="connsiteX37" fmla="*/ 85725 w 400050"/>
                <a:gd name="connsiteY37" fmla="*/ 871538 h 1054894"/>
                <a:gd name="connsiteX38" fmla="*/ 90487 w 400050"/>
                <a:gd name="connsiteY38" fmla="*/ 812006 h 1054894"/>
                <a:gd name="connsiteX39" fmla="*/ 107156 w 400050"/>
                <a:gd name="connsiteY39" fmla="*/ 623888 h 1054894"/>
                <a:gd name="connsiteX40" fmla="*/ 107156 w 400050"/>
                <a:gd name="connsiteY40" fmla="*/ 483394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0050" h="1054894">
                  <a:moveTo>
                    <a:pt x="107156" y="483394"/>
                  </a:moveTo>
                  <a:lnTo>
                    <a:pt x="97631" y="400050"/>
                  </a:lnTo>
                  <a:lnTo>
                    <a:pt x="78581" y="304800"/>
                  </a:lnTo>
                  <a:lnTo>
                    <a:pt x="50006" y="192881"/>
                  </a:lnTo>
                  <a:lnTo>
                    <a:pt x="19050" y="97631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8106" y="52388"/>
                  </a:lnTo>
                  <a:lnTo>
                    <a:pt x="152400" y="133350"/>
                  </a:lnTo>
                  <a:lnTo>
                    <a:pt x="207169" y="204788"/>
                  </a:lnTo>
                  <a:lnTo>
                    <a:pt x="247650" y="264319"/>
                  </a:lnTo>
                  <a:lnTo>
                    <a:pt x="290512" y="328613"/>
                  </a:lnTo>
                  <a:lnTo>
                    <a:pt x="321469" y="383381"/>
                  </a:lnTo>
                  <a:lnTo>
                    <a:pt x="340519" y="423863"/>
                  </a:lnTo>
                  <a:lnTo>
                    <a:pt x="364331" y="490538"/>
                  </a:lnTo>
                  <a:lnTo>
                    <a:pt x="378619" y="545306"/>
                  </a:lnTo>
                  <a:lnTo>
                    <a:pt x="392906" y="621506"/>
                  </a:lnTo>
                  <a:lnTo>
                    <a:pt x="397669" y="685800"/>
                  </a:lnTo>
                  <a:cubicBezTo>
                    <a:pt x="398463" y="708025"/>
                    <a:pt x="399256" y="730250"/>
                    <a:pt x="400050" y="752475"/>
                  </a:cubicBezTo>
                  <a:lnTo>
                    <a:pt x="392906" y="804863"/>
                  </a:lnTo>
                  <a:lnTo>
                    <a:pt x="383381" y="847725"/>
                  </a:lnTo>
                  <a:lnTo>
                    <a:pt x="371475" y="888206"/>
                  </a:lnTo>
                  <a:lnTo>
                    <a:pt x="342900" y="959644"/>
                  </a:lnTo>
                  <a:lnTo>
                    <a:pt x="314325" y="1007269"/>
                  </a:lnTo>
                  <a:lnTo>
                    <a:pt x="288131" y="1026319"/>
                  </a:lnTo>
                  <a:lnTo>
                    <a:pt x="233362" y="1045369"/>
                  </a:lnTo>
                  <a:lnTo>
                    <a:pt x="207169" y="1050131"/>
                  </a:lnTo>
                  <a:lnTo>
                    <a:pt x="180975" y="1054894"/>
                  </a:lnTo>
                  <a:lnTo>
                    <a:pt x="154781" y="1045369"/>
                  </a:lnTo>
                  <a:lnTo>
                    <a:pt x="128587" y="1028700"/>
                  </a:lnTo>
                  <a:lnTo>
                    <a:pt x="114300" y="1012031"/>
                  </a:lnTo>
                  <a:lnTo>
                    <a:pt x="100012" y="976313"/>
                  </a:lnTo>
                  <a:lnTo>
                    <a:pt x="92869" y="933450"/>
                  </a:lnTo>
                  <a:lnTo>
                    <a:pt x="85725" y="871538"/>
                  </a:lnTo>
                  <a:lnTo>
                    <a:pt x="90487" y="812006"/>
                  </a:lnTo>
                  <a:lnTo>
                    <a:pt x="107156" y="623888"/>
                  </a:lnTo>
                  <a:lnTo>
                    <a:pt x="10715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DB25A1FA-ABAC-344B-A8A3-D8DBA1C80E89}"/>
                </a:ext>
              </a:extLst>
            </p:cNvPr>
            <p:cNvSpPr/>
            <p:nvPr/>
          </p:nvSpPr>
          <p:spPr>
            <a:xfrm>
              <a:off x="5145088" y="4725988"/>
              <a:ext cx="627062" cy="1016000"/>
            </a:xfrm>
            <a:custGeom>
              <a:avLst/>
              <a:gdLst>
                <a:gd name="connsiteX0" fmla="*/ 169069 w 626269"/>
                <a:gd name="connsiteY0" fmla="*/ 338138 h 1014413"/>
                <a:gd name="connsiteX1" fmla="*/ 90488 w 626269"/>
                <a:gd name="connsiteY1" fmla="*/ 190500 h 1014413"/>
                <a:gd name="connsiteX2" fmla="*/ 9525 w 626269"/>
                <a:gd name="connsiteY2" fmla="*/ 59532 h 1014413"/>
                <a:gd name="connsiteX3" fmla="*/ 0 w 626269"/>
                <a:gd name="connsiteY3" fmla="*/ 30957 h 1014413"/>
                <a:gd name="connsiteX4" fmla="*/ 0 w 626269"/>
                <a:gd name="connsiteY4" fmla="*/ 7144 h 1014413"/>
                <a:gd name="connsiteX5" fmla="*/ 4763 w 626269"/>
                <a:gd name="connsiteY5" fmla="*/ 0 h 1014413"/>
                <a:gd name="connsiteX6" fmla="*/ 14288 w 626269"/>
                <a:gd name="connsiteY6" fmla="*/ 0 h 1014413"/>
                <a:gd name="connsiteX7" fmla="*/ 30957 w 626269"/>
                <a:gd name="connsiteY7" fmla="*/ 4763 h 1014413"/>
                <a:gd name="connsiteX8" fmla="*/ 73819 w 626269"/>
                <a:gd name="connsiteY8" fmla="*/ 40482 h 1014413"/>
                <a:gd name="connsiteX9" fmla="*/ 142875 w 626269"/>
                <a:gd name="connsiteY9" fmla="*/ 88107 h 1014413"/>
                <a:gd name="connsiteX10" fmla="*/ 247650 w 626269"/>
                <a:gd name="connsiteY10" fmla="*/ 169069 h 1014413"/>
                <a:gd name="connsiteX11" fmla="*/ 338138 w 626269"/>
                <a:gd name="connsiteY11" fmla="*/ 238125 h 1014413"/>
                <a:gd name="connsiteX12" fmla="*/ 421482 w 626269"/>
                <a:gd name="connsiteY12" fmla="*/ 309563 h 1014413"/>
                <a:gd name="connsiteX13" fmla="*/ 478632 w 626269"/>
                <a:gd name="connsiteY13" fmla="*/ 357188 h 1014413"/>
                <a:gd name="connsiteX14" fmla="*/ 521494 w 626269"/>
                <a:gd name="connsiteY14" fmla="*/ 402432 h 1014413"/>
                <a:gd name="connsiteX15" fmla="*/ 554832 w 626269"/>
                <a:gd name="connsiteY15" fmla="*/ 445294 h 1014413"/>
                <a:gd name="connsiteX16" fmla="*/ 573882 w 626269"/>
                <a:gd name="connsiteY16" fmla="*/ 478632 h 1014413"/>
                <a:gd name="connsiteX17" fmla="*/ 590550 w 626269"/>
                <a:gd name="connsiteY17" fmla="*/ 511969 h 1014413"/>
                <a:gd name="connsiteX18" fmla="*/ 600075 w 626269"/>
                <a:gd name="connsiteY18" fmla="*/ 540544 h 1014413"/>
                <a:gd name="connsiteX19" fmla="*/ 614363 w 626269"/>
                <a:gd name="connsiteY19" fmla="*/ 597694 h 1014413"/>
                <a:gd name="connsiteX20" fmla="*/ 621507 w 626269"/>
                <a:gd name="connsiteY20" fmla="*/ 647700 h 1014413"/>
                <a:gd name="connsiteX21" fmla="*/ 623888 w 626269"/>
                <a:gd name="connsiteY21" fmla="*/ 711994 h 1014413"/>
                <a:gd name="connsiteX22" fmla="*/ 626269 w 626269"/>
                <a:gd name="connsiteY22" fmla="*/ 759619 h 1014413"/>
                <a:gd name="connsiteX23" fmla="*/ 621507 w 626269"/>
                <a:gd name="connsiteY23" fmla="*/ 804863 h 1014413"/>
                <a:gd name="connsiteX24" fmla="*/ 607219 w 626269"/>
                <a:gd name="connsiteY24" fmla="*/ 862013 h 1014413"/>
                <a:gd name="connsiteX25" fmla="*/ 588169 w 626269"/>
                <a:gd name="connsiteY25" fmla="*/ 909638 h 1014413"/>
                <a:gd name="connsiteX26" fmla="*/ 564357 w 626269"/>
                <a:gd name="connsiteY26" fmla="*/ 947738 h 1014413"/>
                <a:gd name="connsiteX27" fmla="*/ 535782 w 626269"/>
                <a:gd name="connsiteY27" fmla="*/ 983457 h 1014413"/>
                <a:gd name="connsiteX28" fmla="*/ 497682 w 626269"/>
                <a:gd name="connsiteY28" fmla="*/ 1009650 h 1014413"/>
                <a:gd name="connsiteX29" fmla="*/ 481013 w 626269"/>
                <a:gd name="connsiteY29" fmla="*/ 1014413 h 1014413"/>
                <a:gd name="connsiteX30" fmla="*/ 452438 w 626269"/>
                <a:gd name="connsiteY30" fmla="*/ 1012032 h 1014413"/>
                <a:gd name="connsiteX31" fmla="*/ 426244 w 626269"/>
                <a:gd name="connsiteY31" fmla="*/ 1000125 h 1014413"/>
                <a:gd name="connsiteX32" fmla="*/ 400050 w 626269"/>
                <a:gd name="connsiteY32" fmla="*/ 976313 h 1014413"/>
                <a:gd name="connsiteX33" fmla="*/ 378619 w 626269"/>
                <a:gd name="connsiteY33" fmla="*/ 945357 h 1014413"/>
                <a:gd name="connsiteX34" fmla="*/ 357188 w 626269"/>
                <a:gd name="connsiteY34" fmla="*/ 904875 h 1014413"/>
                <a:gd name="connsiteX35" fmla="*/ 333375 w 626269"/>
                <a:gd name="connsiteY35" fmla="*/ 840582 h 1014413"/>
                <a:gd name="connsiteX36" fmla="*/ 307182 w 626269"/>
                <a:gd name="connsiteY36" fmla="*/ 738188 h 1014413"/>
                <a:gd name="connsiteX37" fmla="*/ 285750 w 626269"/>
                <a:gd name="connsiteY37" fmla="*/ 623888 h 1014413"/>
                <a:gd name="connsiteX38" fmla="*/ 252413 w 626269"/>
                <a:gd name="connsiteY38" fmla="*/ 516732 h 1014413"/>
                <a:gd name="connsiteX39" fmla="*/ 169069 w 626269"/>
                <a:gd name="connsiteY39" fmla="*/ 338138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014413">
                  <a:moveTo>
                    <a:pt x="169069" y="338138"/>
                  </a:moveTo>
                  <a:lnTo>
                    <a:pt x="90488" y="190500"/>
                  </a:lnTo>
                  <a:lnTo>
                    <a:pt x="9525" y="59532"/>
                  </a:lnTo>
                  <a:lnTo>
                    <a:pt x="0" y="30957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4288" y="0"/>
                  </a:lnTo>
                  <a:lnTo>
                    <a:pt x="30957" y="4763"/>
                  </a:lnTo>
                  <a:lnTo>
                    <a:pt x="73819" y="40482"/>
                  </a:lnTo>
                  <a:lnTo>
                    <a:pt x="142875" y="88107"/>
                  </a:lnTo>
                  <a:lnTo>
                    <a:pt x="247650" y="169069"/>
                  </a:lnTo>
                  <a:lnTo>
                    <a:pt x="338138" y="238125"/>
                  </a:lnTo>
                  <a:lnTo>
                    <a:pt x="421482" y="309563"/>
                  </a:lnTo>
                  <a:lnTo>
                    <a:pt x="478632" y="357188"/>
                  </a:lnTo>
                  <a:lnTo>
                    <a:pt x="521494" y="402432"/>
                  </a:lnTo>
                  <a:lnTo>
                    <a:pt x="554832" y="445294"/>
                  </a:lnTo>
                  <a:lnTo>
                    <a:pt x="573882" y="478632"/>
                  </a:lnTo>
                  <a:lnTo>
                    <a:pt x="590550" y="511969"/>
                  </a:lnTo>
                  <a:lnTo>
                    <a:pt x="600075" y="540544"/>
                  </a:lnTo>
                  <a:lnTo>
                    <a:pt x="614363" y="597694"/>
                  </a:lnTo>
                  <a:lnTo>
                    <a:pt x="621507" y="647700"/>
                  </a:lnTo>
                  <a:cubicBezTo>
                    <a:pt x="622301" y="669131"/>
                    <a:pt x="623094" y="690563"/>
                    <a:pt x="623888" y="711994"/>
                  </a:cubicBezTo>
                  <a:lnTo>
                    <a:pt x="626269" y="759619"/>
                  </a:lnTo>
                  <a:lnTo>
                    <a:pt x="621507" y="804863"/>
                  </a:lnTo>
                  <a:lnTo>
                    <a:pt x="607219" y="862013"/>
                  </a:lnTo>
                  <a:lnTo>
                    <a:pt x="588169" y="909638"/>
                  </a:lnTo>
                  <a:lnTo>
                    <a:pt x="564357" y="947738"/>
                  </a:lnTo>
                  <a:lnTo>
                    <a:pt x="535782" y="983457"/>
                  </a:lnTo>
                  <a:lnTo>
                    <a:pt x="497682" y="1009650"/>
                  </a:lnTo>
                  <a:lnTo>
                    <a:pt x="481013" y="1014413"/>
                  </a:lnTo>
                  <a:lnTo>
                    <a:pt x="452438" y="1012032"/>
                  </a:lnTo>
                  <a:lnTo>
                    <a:pt x="426244" y="1000125"/>
                  </a:lnTo>
                  <a:lnTo>
                    <a:pt x="400050" y="976313"/>
                  </a:lnTo>
                  <a:lnTo>
                    <a:pt x="378619" y="945357"/>
                  </a:lnTo>
                  <a:lnTo>
                    <a:pt x="357188" y="904875"/>
                  </a:lnTo>
                  <a:lnTo>
                    <a:pt x="333375" y="840582"/>
                  </a:lnTo>
                  <a:lnTo>
                    <a:pt x="307182" y="738188"/>
                  </a:lnTo>
                  <a:lnTo>
                    <a:pt x="285750" y="623888"/>
                  </a:lnTo>
                  <a:lnTo>
                    <a:pt x="252413" y="516732"/>
                  </a:lnTo>
                  <a:lnTo>
                    <a:pt x="169069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7230BE4-14F2-3946-B4D2-C6D00536350E}"/>
                </a:ext>
              </a:extLst>
            </p:cNvPr>
            <p:cNvSpPr/>
            <p:nvPr/>
          </p:nvSpPr>
          <p:spPr>
            <a:xfrm>
              <a:off x="6246813" y="4656138"/>
              <a:ext cx="754062" cy="1030287"/>
            </a:xfrm>
            <a:custGeom>
              <a:avLst/>
              <a:gdLst>
                <a:gd name="connsiteX0" fmla="*/ 209550 w 754856"/>
                <a:gd name="connsiteY0" fmla="*/ 347662 h 1031081"/>
                <a:gd name="connsiteX1" fmla="*/ 259556 w 754856"/>
                <a:gd name="connsiteY1" fmla="*/ 426244 h 1031081"/>
                <a:gd name="connsiteX2" fmla="*/ 295275 w 754856"/>
                <a:gd name="connsiteY2" fmla="*/ 483394 h 1031081"/>
                <a:gd name="connsiteX3" fmla="*/ 323850 w 754856"/>
                <a:gd name="connsiteY3" fmla="*/ 535781 h 1031081"/>
                <a:gd name="connsiteX4" fmla="*/ 359569 w 754856"/>
                <a:gd name="connsiteY4" fmla="*/ 619125 h 1031081"/>
                <a:gd name="connsiteX5" fmla="*/ 402431 w 754856"/>
                <a:gd name="connsiteY5" fmla="*/ 714375 h 1031081"/>
                <a:gd name="connsiteX6" fmla="*/ 459581 w 754856"/>
                <a:gd name="connsiteY6" fmla="*/ 826294 h 1031081"/>
                <a:gd name="connsiteX7" fmla="*/ 507206 w 754856"/>
                <a:gd name="connsiteY7" fmla="*/ 919162 h 1031081"/>
                <a:gd name="connsiteX8" fmla="*/ 533400 w 754856"/>
                <a:gd name="connsiteY8" fmla="*/ 964406 h 1031081"/>
                <a:gd name="connsiteX9" fmla="*/ 554831 w 754856"/>
                <a:gd name="connsiteY9" fmla="*/ 985837 h 1031081"/>
                <a:gd name="connsiteX10" fmla="*/ 583406 w 754856"/>
                <a:gd name="connsiteY10" fmla="*/ 1007269 h 1031081"/>
                <a:gd name="connsiteX11" fmla="*/ 602456 w 754856"/>
                <a:gd name="connsiteY11" fmla="*/ 1019175 h 1031081"/>
                <a:gd name="connsiteX12" fmla="*/ 623887 w 754856"/>
                <a:gd name="connsiteY12" fmla="*/ 1026319 h 1031081"/>
                <a:gd name="connsiteX13" fmla="*/ 640556 w 754856"/>
                <a:gd name="connsiteY13" fmla="*/ 1031081 h 1031081"/>
                <a:gd name="connsiteX14" fmla="*/ 652462 w 754856"/>
                <a:gd name="connsiteY14" fmla="*/ 1031081 h 1031081"/>
                <a:gd name="connsiteX15" fmla="*/ 666750 w 754856"/>
                <a:gd name="connsiteY15" fmla="*/ 1026319 h 1031081"/>
                <a:gd name="connsiteX16" fmla="*/ 685800 w 754856"/>
                <a:gd name="connsiteY16" fmla="*/ 1007269 h 1031081"/>
                <a:gd name="connsiteX17" fmla="*/ 714375 w 754856"/>
                <a:gd name="connsiteY17" fmla="*/ 966787 h 1031081"/>
                <a:gd name="connsiteX18" fmla="*/ 733425 w 754856"/>
                <a:gd name="connsiteY18" fmla="*/ 928687 h 1031081"/>
                <a:gd name="connsiteX19" fmla="*/ 747712 w 754856"/>
                <a:gd name="connsiteY19" fmla="*/ 888206 h 1031081"/>
                <a:gd name="connsiteX20" fmla="*/ 752475 w 754856"/>
                <a:gd name="connsiteY20" fmla="*/ 873919 h 1031081"/>
                <a:gd name="connsiteX21" fmla="*/ 754856 w 754856"/>
                <a:gd name="connsiteY21" fmla="*/ 852487 h 1031081"/>
                <a:gd name="connsiteX22" fmla="*/ 752475 w 754856"/>
                <a:gd name="connsiteY22" fmla="*/ 776287 h 1031081"/>
                <a:gd name="connsiteX23" fmla="*/ 735806 w 754856"/>
                <a:gd name="connsiteY23" fmla="*/ 664369 h 1031081"/>
                <a:gd name="connsiteX24" fmla="*/ 709612 w 754856"/>
                <a:gd name="connsiteY24" fmla="*/ 552450 h 1031081"/>
                <a:gd name="connsiteX25" fmla="*/ 690562 w 754856"/>
                <a:gd name="connsiteY25" fmla="*/ 478631 h 1031081"/>
                <a:gd name="connsiteX26" fmla="*/ 669131 w 754856"/>
                <a:gd name="connsiteY26" fmla="*/ 447675 h 1031081"/>
                <a:gd name="connsiteX27" fmla="*/ 576262 w 754856"/>
                <a:gd name="connsiteY27" fmla="*/ 366712 h 1031081"/>
                <a:gd name="connsiteX28" fmla="*/ 464344 w 754856"/>
                <a:gd name="connsiteY28" fmla="*/ 273844 h 1031081"/>
                <a:gd name="connsiteX29" fmla="*/ 326231 w 754856"/>
                <a:gd name="connsiteY29" fmla="*/ 173831 h 1031081"/>
                <a:gd name="connsiteX30" fmla="*/ 202406 w 754856"/>
                <a:gd name="connsiteY30" fmla="*/ 95250 h 1031081"/>
                <a:gd name="connsiteX31" fmla="*/ 78581 w 754856"/>
                <a:gd name="connsiteY31" fmla="*/ 23812 h 1031081"/>
                <a:gd name="connsiteX32" fmla="*/ 40481 w 754856"/>
                <a:gd name="connsiteY32" fmla="*/ 2381 h 1031081"/>
                <a:gd name="connsiteX33" fmla="*/ 28575 w 754856"/>
                <a:gd name="connsiteY33" fmla="*/ 0 h 1031081"/>
                <a:gd name="connsiteX34" fmla="*/ 9525 w 754856"/>
                <a:gd name="connsiteY34" fmla="*/ 4762 h 1031081"/>
                <a:gd name="connsiteX35" fmla="*/ 0 w 754856"/>
                <a:gd name="connsiteY35" fmla="*/ 19050 h 1031081"/>
                <a:gd name="connsiteX36" fmla="*/ 0 w 754856"/>
                <a:gd name="connsiteY36" fmla="*/ 35719 h 1031081"/>
                <a:gd name="connsiteX37" fmla="*/ 14287 w 754856"/>
                <a:gd name="connsiteY37" fmla="*/ 64294 h 1031081"/>
                <a:gd name="connsiteX38" fmla="*/ 61912 w 754856"/>
                <a:gd name="connsiteY38" fmla="*/ 133350 h 1031081"/>
                <a:gd name="connsiteX39" fmla="*/ 111919 w 754856"/>
                <a:gd name="connsiteY39" fmla="*/ 202406 h 1031081"/>
                <a:gd name="connsiteX40" fmla="*/ 178594 w 754856"/>
                <a:gd name="connsiteY40" fmla="*/ 302419 h 1031081"/>
                <a:gd name="connsiteX41" fmla="*/ 209550 w 754856"/>
                <a:gd name="connsiteY41" fmla="*/ 34766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4856" h="1031081">
                  <a:moveTo>
                    <a:pt x="209550" y="347662"/>
                  </a:moveTo>
                  <a:lnTo>
                    <a:pt x="259556" y="426244"/>
                  </a:lnTo>
                  <a:lnTo>
                    <a:pt x="295275" y="483394"/>
                  </a:lnTo>
                  <a:lnTo>
                    <a:pt x="323850" y="535781"/>
                  </a:lnTo>
                  <a:lnTo>
                    <a:pt x="359569" y="619125"/>
                  </a:lnTo>
                  <a:lnTo>
                    <a:pt x="402431" y="714375"/>
                  </a:lnTo>
                  <a:lnTo>
                    <a:pt x="459581" y="826294"/>
                  </a:lnTo>
                  <a:lnTo>
                    <a:pt x="507206" y="919162"/>
                  </a:lnTo>
                  <a:lnTo>
                    <a:pt x="533400" y="964406"/>
                  </a:lnTo>
                  <a:lnTo>
                    <a:pt x="554831" y="985837"/>
                  </a:lnTo>
                  <a:lnTo>
                    <a:pt x="583406" y="1007269"/>
                  </a:lnTo>
                  <a:lnTo>
                    <a:pt x="602456" y="1019175"/>
                  </a:lnTo>
                  <a:lnTo>
                    <a:pt x="623887" y="1026319"/>
                  </a:lnTo>
                  <a:lnTo>
                    <a:pt x="640556" y="1031081"/>
                  </a:lnTo>
                  <a:lnTo>
                    <a:pt x="652462" y="1031081"/>
                  </a:lnTo>
                  <a:lnTo>
                    <a:pt x="666750" y="1026319"/>
                  </a:lnTo>
                  <a:lnTo>
                    <a:pt x="685800" y="1007269"/>
                  </a:lnTo>
                  <a:lnTo>
                    <a:pt x="714375" y="966787"/>
                  </a:lnTo>
                  <a:lnTo>
                    <a:pt x="733425" y="928687"/>
                  </a:lnTo>
                  <a:lnTo>
                    <a:pt x="747712" y="888206"/>
                  </a:lnTo>
                  <a:lnTo>
                    <a:pt x="752475" y="873919"/>
                  </a:lnTo>
                  <a:lnTo>
                    <a:pt x="754856" y="852487"/>
                  </a:lnTo>
                  <a:cubicBezTo>
                    <a:pt x="754062" y="827087"/>
                    <a:pt x="753269" y="801687"/>
                    <a:pt x="752475" y="776287"/>
                  </a:cubicBezTo>
                  <a:lnTo>
                    <a:pt x="735806" y="664369"/>
                  </a:lnTo>
                  <a:lnTo>
                    <a:pt x="709612" y="552450"/>
                  </a:lnTo>
                  <a:lnTo>
                    <a:pt x="690562" y="478631"/>
                  </a:lnTo>
                  <a:lnTo>
                    <a:pt x="669131" y="447675"/>
                  </a:lnTo>
                  <a:lnTo>
                    <a:pt x="576262" y="366712"/>
                  </a:lnTo>
                  <a:lnTo>
                    <a:pt x="464344" y="273844"/>
                  </a:lnTo>
                  <a:lnTo>
                    <a:pt x="326231" y="173831"/>
                  </a:lnTo>
                  <a:lnTo>
                    <a:pt x="202406" y="95250"/>
                  </a:lnTo>
                  <a:lnTo>
                    <a:pt x="78581" y="23812"/>
                  </a:lnTo>
                  <a:lnTo>
                    <a:pt x="40481" y="2381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19050"/>
                  </a:lnTo>
                  <a:lnTo>
                    <a:pt x="0" y="35719"/>
                  </a:lnTo>
                  <a:lnTo>
                    <a:pt x="14287" y="64294"/>
                  </a:lnTo>
                  <a:lnTo>
                    <a:pt x="61912" y="133350"/>
                  </a:lnTo>
                  <a:lnTo>
                    <a:pt x="111919" y="202406"/>
                  </a:lnTo>
                  <a:lnTo>
                    <a:pt x="178594" y="302419"/>
                  </a:lnTo>
                  <a:lnTo>
                    <a:pt x="209550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9B21CF46-0DD2-BC46-99AB-C4324AA3C83F}"/>
                </a:ext>
              </a:extLst>
            </p:cNvPr>
            <p:cNvSpPr/>
            <p:nvPr/>
          </p:nvSpPr>
          <p:spPr>
            <a:xfrm>
              <a:off x="2754313" y="4687888"/>
              <a:ext cx="560387" cy="1169987"/>
            </a:xfrm>
            <a:custGeom>
              <a:avLst/>
              <a:gdLst>
                <a:gd name="connsiteX0" fmla="*/ 469107 w 559594"/>
                <a:gd name="connsiteY0" fmla="*/ 640557 h 1169194"/>
                <a:gd name="connsiteX1" fmla="*/ 490538 w 559594"/>
                <a:gd name="connsiteY1" fmla="*/ 576263 h 1169194"/>
                <a:gd name="connsiteX2" fmla="*/ 504825 w 559594"/>
                <a:gd name="connsiteY2" fmla="*/ 528638 h 1169194"/>
                <a:gd name="connsiteX3" fmla="*/ 519113 w 559594"/>
                <a:gd name="connsiteY3" fmla="*/ 473869 h 1169194"/>
                <a:gd name="connsiteX4" fmla="*/ 531019 w 559594"/>
                <a:gd name="connsiteY4" fmla="*/ 414338 h 1169194"/>
                <a:gd name="connsiteX5" fmla="*/ 542925 w 559594"/>
                <a:gd name="connsiteY5" fmla="*/ 347663 h 1169194"/>
                <a:gd name="connsiteX6" fmla="*/ 550069 w 559594"/>
                <a:gd name="connsiteY6" fmla="*/ 278607 h 1169194"/>
                <a:gd name="connsiteX7" fmla="*/ 557213 w 559594"/>
                <a:gd name="connsiteY7" fmla="*/ 185738 h 1169194"/>
                <a:gd name="connsiteX8" fmla="*/ 559594 w 559594"/>
                <a:gd name="connsiteY8" fmla="*/ 66675 h 1169194"/>
                <a:gd name="connsiteX9" fmla="*/ 559594 w 559594"/>
                <a:gd name="connsiteY9" fmla="*/ 28575 h 1169194"/>
                <a:gd name="connsiteX10" fmla="*/ 557213 w 559594"/>
                <a:gd name="connsiteY10" fmla="*/ 11907 h 1169194"/>
                <a:gd name="connsiteX11" fmla="*/ 547688 w 559594"/>
                <a:gd name="connsiteY11" fmla="*/ 0 h 1169194"/>
                <a:gd name="connsiteX12" fmla="*/ 538163 w 559594"/>
                <a:gd name="connsiteY12" fmla="*/ 0 h 1169194"/>
                <a:gd name="connsiteX13" fmla="*/ 521494 w 559594"/>
                <a:gd name="connsiteY13" fmla="*/ 2382 h 1169194"/>
                <a:gd name="connsiteX14" fmla="*/ 514350 w 559594"/>
                <a:gd name="connsiteY14" fmla="*/ 11907 h 1169194"/>
                <a:gd name="connsiteX15" fmla="*/ 500063 w 559594"/>
                <a:gd name="connsiteY15" fmla="*/ 66675 h 1169194"/>
                <a:gd name="connsiteX16" fmla="*/ 464344 w 559594"/>
                <a:gd name="connsiteY16" fmla="*/ 176213 h 1169194"/>
                <a:gd name="connsiteX17" fmla="*/ 426244 w 559594"/>
                <a:gd name="connsiteY17" fmla="*/ 273844 h 1169194"/>
                <a:gd name="connsiteX18" fmla="*/ 383382 w 559594"/>
                <a:gd name="connsiteY18" fmla="*/ 350044 h 1169194"/>
                <a:gd name="connsiteX19" fmla="*/ 326232 w 559594"/>
                <a:gd name="connsiteY19" fmla="*/ 431007 h 1169194"/>
                <a:gd name="connsiteX20" fmla="*/ 304800 w 559594"/>
                <a:gd name="connsiteY20" fmla="*/ 476250 h 1169194"/>
                <a:gd name="connsiteX21" fmla="*/ 259557 w 559594"/>
                <a:gd name="connsiteY21" fmla="*/ 542925 h 1169194"/>
                <a:gd name="connsiteX22" fmla="*/ 183357 w 559594"/>
                <a:gd name="connsiteY22" fmla="*/ 631032 h 1169194"/>
                <a:gd name="connsiteX23" fmla="*/ 80963 w 559594"/>
                <a:gd name="connsiteY23" fmla="*/ 726282 h 1169194"/>
                <a:gd name="connsiteX24" fmla="*/ 23813 w 559594"/>
                <a:gd name="connsiteY24" fmla="*/ 773907 h 1169194"/>
                <a:gd name="connsiteX25" fmla="*/ 11907 w 559594"/>
                <a:gd name="connsiteY25" fmla="*/ 816769 h 1169194"/>
                <a:gd name="connsiteX26" fmla="*/ 4763 w 559594"/>
                <a:gd name="connsiteY26" fmla="*/ 869157 h 1169194"/>
                <a:gd name="connsiteX27" fmla="*/ 0 w 559594"/>
                <a:gd name="connsiteY27" fmla="*/ 938213 h 1169194"/>
                <a:gd name="connsiteX28" fmla="*/ 2382 w 559594"/>
                <a:gd name="connsiteY28" fmla="*/ 969169 h 1169194"/>
                <a:gd name="connsiteX29" fmla="*/ 9525 w 559594"/>
                <a:gd name="connsiteY29" fmla="*/ 1014413 h 1169194"/>
                <a:gd name="connsiteX30" fmla="*/ 21432 w 559594"/>
                <a:gd name="connsiteY30" fmla="*/ 1047750 h 1169194"/>
                <a:gd name="connsiteX31" fmla="*/ 42863 w 559594"/>
                <a:gd name="connsiteY31" fmla="*/ 1090613 h 1169194"/>
                <a:gd name="connsiteX32" fmla="*/ 73819 w 559594"/>
                <a:gd name="connsiteY32" fmla="*/ 1133475 h 1169194"/>
                <a:gd name="connsiteX33" fmla="*/ 97632 w 559594"/>
                <a:gd name="connsiteY33" fmla="*/ 1157288 h 1169194"/>
                <a:gd name="connsiteX34" fmla="*/ 111919 w 559594"/>
                <a:gd name="connsiteY34" fmla="*/ 1166813 h 1169194"/>
                <a:gd name="connsiteX35" fmla="*/ 123825 w 559594"/>
                <a:gd name="connsiteY35" fmla="*/ 1169194 h 1169194"/>
                <a:gd name="connsiteX36" fmla="*/ 142875 w 559594"/>
                <a:gd name="connsiteY36" fmla="*/ 1169194 h 1169194"/>
                <a:gd name="connsiteX37" fmla="*/ 171450 w 559594"/>
                <a:gd name="connsiteY37" fmla="*/ 1157288 h 1169194"/>
                <a:gd name="connsiteX38" fmla="*/ 192882 w 559594"/>
                <a:gd name="connsiteY38" fmla="*/ 1143000 h 1169194"/>
                <a:gd name="connsiteX39" fmla="*/ 226219 w 559594"/>
                <a:gd name="connsiteY39" fmla="*/ 1116807 h 1169194"/>
                <a:gd name="connsiteX40" fmla="*/ 276225 w 559594"/>
                <a:gd name="connsiteY40" fmla="*/ 1064419 h 1169194"/>
                <a:gd name="connsiteX41" fmla="*/ 292894 w 559594"/>
                <a:gd name="connsiteY41" fmla="*/ 1040607 h 1169194"/>
                <a:gd name="connsiteX42" fmla="*/ 335757 w 559594"/>
                <a:gd name="connsiteY42" fmla="*/ 952500 h 1169194"/>
                <a:gd name="connsiteX43" fmla="*/ 388144 w 559594"/>
                <a:gd name="connsiteY43" fmla="*/ 845344 h 1169194"/>
                <a:gd name="connsiteX44" fmla="*/ 428625 w 559594"/>
                <a:gd name="connsiteY44" fmla="*/ 752475 h 1169194"/>
                <a:gd name="connsiteX45" fmla="*/ 469107 w 559594"/>
                <a:gd name="connsiteY45" fmla="*/ 640557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169194">
                  <a:moveTo>
                    <a:pt x="469107" y="640557"/>
                  </a:moveTo>
                  <a:lnTo>
                    <a:pt x="490538" y="576263"/>
                  </a:lnTo>
                  <a:lnTo>
                    <a:pt x="504825" y="528638"/>
                  </a:lnTo>
                  <a:lnTo>
                    <a:pt x="519113" y="473869"/>
                  </a:lnTo>
                  <a:lnTo>
                    <a:pt x="531019" y="414338"/>
                  </a:lnTo>
                  <a:lnTo>
                    <a:pt x="542925" y="347663"/>
                  </a:lnTo>
                  <a:lnTo>
                    <a:pt x="550069" y="278607"/>
                  </a:lnTo>
                  <a:lnTo>
                    <a:pt x="557213" y="185738"/>
                  </a:lnTo>
                  <a:cubicBezTo>
                    <a:pt x="558007" y="146050"/>
                    <a:pt x="558800" y="106363"/>
                    <a:pt x="559594" y="66675"/>
                  </a:cubicBezTo>
                  <a:lnTo>
                    <a:pt x="559594" y="28575"/>
                  </a:lnTo>
                  <a:lnTo>
                    <a:pt x="557213" y="11907"/>
                  </a:lnTo>
                  <a:lnTo>
                    <a:pt x="547688" y="0"/>
                  </a:lnTo>
                  <a:lnTo>
                    <a:pt x="538163" y="0"/>
                  </a:lnTo>
                  <a:lnTo>
                    <a:pt x="521494" y="2382"/>
                  </a:lnTo>
                  <a:lnTo>
                    <a:pt x="514350" y="11907"/>
                  </a:lnTo>
                  <a:lnTo>
                    <a:pt x="500063" y="66675"/>
                  </a:lnTo>
                  <a:lnTo>
                    <a:pt x="464344" y="176213"/>
                  </a:lnTo>
                  <a:lnTo>
                    <a:pt x="426244" y="273844"/>
                  </a:lnTo>
                  <a:lnTo>
                    <a:pt x="383382" y="350044"/>
                  </a:lnTo>
                  <a:lnTo>
                    <a:pt x="326232" y="431007"/>
                  </a:lnTo>
                  <a:lnTo>
                    <a:pt x="304800" y="476250"/>
                  </a:lnTo>
                  <a:lnTo>
                    <a:pt x="259557" y="542925"/>
                  </a:lnTo>
                  <a:lnTo>
                    <a:pt x="183357" y="631032"/>
                  </a:lnTo>
                  <a:lnTo>
                    <a:pt x="80963" y="726282"/>
                  </a:lnTo>
                  <a:lnTo>
                    <a:pt x="23813" y="773907"/>
                  </a:lnTo>
                  <a:lnTo>
                    <a:pt x="11907" y="816769"/>
                  </a:lnTo>
                  <a:lnTo>
                    <a:pt x="4763" y="869157"/>
                  </a:lnTo>
                  <a:lnTo>
                    <a:pt x="0" y="938213"/>
                  </a:lnTo>
                  <a:lnTo>
                    <a:pt x="2382" y="969169"/>
                  </a:lnTo>
                  <a:lnTo>
                    <a:pt x="9525" y="1014413"/>
                  </a:lnTo>
                  <a:lnTo>
                    <a:pt x="21432" y="1047750"/>
                  </a:lnTo>
                  <a:lnTo>
                    <a:pt x="42863" y="1090613"/>
                  </a:lnTo>
                  <a:lnTo>
                    <a:pt x="73819" y="1133475"/>
                  </a:lnTo>
                  <a:lnTo>
                    <a:pt x="97632" y="1157288"/>
                  </a:lnTo>
                  <a:lnTo>
                    <a:pt x="111919" y="1166813"/>
                  </a:lnTo>
                  <a:lnTo>
                    <a:pt x="123825" y="1169194"/>
                  </a:lnTo>
                  <a:lnTo>
                    <a:pt x="142875" y="1169194"/>
                  </a:lnTo>
                  <a:lnTo>
                    <a:pt x="171450" y="1157288"/>
                  </a:lnTo>
                  <a:lnTo>
                    <a:pt x="192882" y="1143000"/>
                  </a:lnTo>
                  <a:lnTo>
                    <a:pt x="226219" y="1116807"/>
                  </a:lnTo>
                  <a:lnTo>
                    <a:pt x="276225" y="1064419"/>
                  </a:lnTo>
                  <a:lnTo>
                    <a:pt x="292894" y="1040607"/>
                  </a:lnTo>
                  <a:lnTo>
                    <a:pt x="335757" y="952500"/>
                  </a:lnTo>
                  <a:lnTo>
                    <a:pt x="388144" y="845344"/>
                  </a:lnTo>
                  <a:lnTo>
                    <a:pt x="428625" y="752475"/>
                  </a:lnTo>
                  <a:lnTo>
                    <a:pt x="469107" y="64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E7668F40-A22D-D74E-8134-864A1EDE3322}"/>
                </a:ext>
              </a:extLst>
            </p:cNvPr>
            <p:cNvSpPr/>
            <p:nvPr/>
          </p:nvSpPr>
          <p:spPr>
            <a:xfrm>
              <a:off x="3773488" y="1847850"/>
              <a:ext cx="1095375" cy="312738"/>
            </a:xfrm>
            <a:custGeom>
              <a:avLst/>
              <a:gdLst>
                <a:gd name="connsiteX0" fmla="*/ 323850 w 1095375"/>
                <a:gd name="connsiteY0" fmla="*/ 221456 h 311944"/>
                <a:gd name="connsiteX1" fmla="*/ 159544 w 1095375"/>
                <a:gd name="connsiteY1" fmla="*/ 221456 h 311944"/>
                <a:gd name="connsiteX2" fmla="*/ 16669 w 1095375"/>
                <a:gd name="connsiteY2" fmla="*/ 216694 h 311944"/>
                <a:gd name="connsiteX3" fmla="*/ 0 w 1095375"/>
                <a:gd name="connsiteY3" fmla="*/ 216694 h 311944"/>
                <a:gd name="connsiteX4" fmla="*/ 69057 w 1095375"/>
                <a:gd name="connsiteY4" fmla="*/ 78581 h 311944"/>
                <a:gd name="connsiteX5" fmla="*/ 204788 w 1095375"/>
                <a:gd name="connsiteY5" fmla="*/ 83344 h 311944"/>
                <a:gd name="connsiteX6" fmla="*/ 366713 w 1095375"/>
                <a:gd name="connsiteY6" fmla="*/ 73819 h 311944"/>
                <a:gd name="connsiteX7" fmla="*/ 511969 w 1095375"/>
                <a:gd name="connsiteY7" fmla="*/ 64294 h 311944"/>
                <a:gd name="connsiteX8" fmla="*/ 597694 w 1095375"/>
                <a:gd name="connsiteY8" fmla="*/ 47625 h 311944"/>
                <a:gd name="connsiteX9" fmla="*/ 728663 w 1095375"/>
                <a:gd name="connsiteY9" fmla="*/ 11906 h 311944"/>
                <a:gd name="connsiteX10" fmla="*/ 764382 w 1095375"/>
                <a:gd name="connsiteY10" fmla="*/ 0 h 311944"/>
                <a:gd name="connsiteX11" fmla="*/ 785813 w 1095375"/>
                <a:gd name="connsiteY11" fmla="*/ 2381 h 311944"/>
                <a:gd name="connsiteX12" fmla="*/ 807244 w 1095375"/>
                <a:gd name="connsiteY12" fmla="*/ 9525 h 311944"/>
                <a:gd name="connsiteX13" fmla="*/ 852488 w 1095375"/>
                <a:gd name="connsiteY13" fmla="*/ 28575 h 311944"/>
                <a:gd name="connsiteX14" fmla="*/ 926307 w 1095375"/>
                <a:gd name="connsiteY14" fmla="*/ 66675 h 311944"/>
                <a:gd name="connsiteX15" fmla="*/ 978694 w 1095375"/>
                <a:gd name="connsiteY15" fmla="*/ 95250 h 311944"/>
                <a:gd name="connsiteX16" fmla="*/ 1038225 w 1095375"/>
                <a:gd name="connsiteY16" fmla="*/ 133350 h 311944"/>
                <a:gd name="connsiteX17" fmla="*/ 1062038 w 1095375"/>
                <a:gd name="connsiteY17" fmla="*/ 152400 h 311944"/>
                <a:gd name="connsiteX18" fmla="*/ 1073944 w 1095375"/>
                <a:gd name="connsiteY18" fmla="*/ 169069 h 311944"/>
                <a:gd name="connsiteX19" fmla="*/ 1083469 w 1095375"/>
                <a:gd name="connsiteY19" fmla="*/ 190500 h 311944"/>
                <a:gd name="connsiteX20" fmla="*/ 1092994 w 1095375"/>
                <a:gd name="connsiteY20" fmla="*/ 228600 h 311944"/>
                <a:gd name="connsiteX21" fmla="*/ 1095375 w 1095375"/>
                <a:gd name="connsiteY21" fmla="*/ 245269 h 311944"/>
                <a:gd name="connsiteX22" fmla="*/ 1092994 w 1095375"/>
                <a:gd name="connsiteY22" fmla="*/ 261938 h 311944"/>
                <a:gd name="connsiteX23" fmla="*/ 1085850 w 1095375"/>
                <a:gd name="connsiteY23" fmla="*/ 283369 h 311944"/>
                <a:gd name="connsiteX24" fmla="*/ 1073944 w 1095375"/>
                <a:gd name="connsiteY24" fmla="*/ 297656 h 311944"/>
                <a:gd name="connsiteX25" fmla="*/ 1052513 w 1095375"/>
                <a:gd name="connsiteY25" fmla="*/ 311944 h 311944"/>
                <a:gd name="connsiteX26" fmla="*/ 723900 w 1095375"/>
                <a:gd name="connsiteY26" fmla="*/ 209550 h 311944"/>
                <a:gd name="connsiteX27" fmla="*/ 692944 w 1095375"/>
                <a:gd name="connsiteY27" fmla="*/ 202406 h 311944"/>
                <a:gd name="connsiteX28" fmla="*/ 650082 w 1095375"/>
                <a:gd name="connsiteY28" fmla="*/ 200025 h 311944"/>
                <a:gd name="connsiteX29" fmla="*/ 590550 w 1095375"/>
                <a:gd name="connsiteY29" fmla="*/ 204788 h 311944"/>
                <a:gd name="connsiteX30" fmla="*/ 402432 w 1095375"/>
                <a:gd name="connsiteY30" fmla="*/ 216694 h 311944"/>
                <a:gd name="connsiteX31" fmla="*/ 323850 w 1095375"/>
                <a:gd name="connsiteY31" fmla="*/ 221456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95375" h="311944">
                  <a:moveTo>
                    <a:pt x="323850" y="221456"/>
                  </a:moveTo>
                  <a:lnTo>
                    <a:pt x="159544" y="221456"/>
                  </a:lnTo>
                  <a:lnTo>
                    <a:pt x="16669" y="216694"/>
                  </a:lnTo>
                  <a:lnTo>
                    <a:pt x="0" y="216694"/>
                  </a:lnTo>
                  <a:lnTo>
                    <a:pt x="69057" y="78581"/>
                  </a:lnTo>
                  <a:lnTo>
                    <a:pt x="204788" y="83344"/>
                  </a:lnTo>
                  <a:lnTo>
                    <a:pt x="366713" y="73819"/>
                  </a:lnTo>
                  <a:lnTo>
                    <a:pt x="511969" y="64294"/>
                  </a:lnTo>
                  <a:lnTo>
                    <a:pt x="597694" y="47625"/>
                  </a:lnTo>
                  <a:lnTo>
                    <a:pt x="728663" y="11906"/>
                  </a:lnTo>
                  <a:lnTo>
                    <a:pt x="764382" y="0"/>
                  </a:lnTo>
                  <a:lnTo>
                    <a:pt x="785813" y="2381"/>
                  </a:lnTo>
                  <a:lnTo>
                    <a:pt x="807244" y="9525"/>
                  </a:lnTo>
                  <a:lnTo>
                    <a:pt x="852488" y="28575"/>
                  </a:lnTo>
                  <a:lnTo>
                    <a:pt x="926307" y="66675"/>
                  </a:lnTo>
                  <a:lnTo>
                    <a:pt x="978694" y="95250"/>
                  </a:lnTo>
                  <a:lnTo>
                    <a:pt x="1038225" y="133350"/>
                  </a:lnTo>
                  <a:lnTo>
                    <a:pt x="1062038" y="152400"/>
                  </a:lnTo>
                  <a:lnTo>
                    <a:pt x="1073944" y="169069"/>
                  </a:lnTo>
                  <a:lnTo>
                    <a:pt x="1083469" y="190500"/>
                  </a:lnTo>
                  <a:lnTo>
                    <a:pt x="1092994" y="228600"/>
                  </a:lnTo>
                  <a:lnTo>
                    <a:pt x="1095375" y="245269"/>
                  </a:lnTo>
                  <a:lnTo>
                    <a:pt x="1092994" y="261938"/>
                  </a:lnTo>
                  <a:lnTo>
                    <a:pt x="1085850" y="283369"/>
                  </a:lnTo>
                  <a:lnTo>
                    <a:pt x="1073944" y="297656"/>
                  </a:lnTo>
                  <a:lnTo>
                    <a:pt x="1052513" y="311944"/>
                  </a:lnTo>
                  <a:lnTo>
                    <a:pt x="723900" y="209550"/>
                  </a:lnTo>
                  <a:lnTo>
                    <a:pt x="692944" y="202406"/>
                  </a:lnTo>
                  <a:lnTo>
                    <a:pt x="650082" y="200025"/>
                  </a:lnTo>
                  <a:lnTo>
                    <a:pt x="590550" y="204788"/>
                  </a:lnTo>
                  <a:lnTo>
                    <a:pt x="402432" y="216694"/>
                  </a:lnTo>
                  <a:lnTo>
                    <a:pt x="323850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CFDFB85-507F-814E-BD78-0141CCCE4A7F}"/>
                </a:ext>
              </a:extLst>
            </p:cNvPr>
            <p:cNvSpPr/>
            <p:nvPr/>
          </p:nvSpPr>
          <p:spPr>
            <a:xfrm>
              <a:off x="3494088" y="2436813"/>
              <a:ext cx="669925" cy="488950"/>
            </a:xfrm>
            <a:custGeom>
              <a:avLst/>
              <a:gdLst>
                <a:gd name="connsiteX0" fmla="*/ 350044 w 671512"/>
                <a:gd name="connsiteY0" fmla="*/ 273844 h 490537"/>
                <a:gd name="connsiteX1" fmla="*/ 297656 w 671512"/>
                <a:gd name="connsiteY1" fmla="*/ 219075 h 490537"/>
                <a:gd name="connsiteX2" fmla="*/ 266700 w 671512"/>
                <a:gd name="connsiteY2" fmla="*/ 190500 h 490537"/>
                <a:gd name="connsiteX3" fmla="*/ 211931 w 671512"/>
                <a:gd name="connsiteY3" fmla="*/ 157162 h 490537"/>
                <a:gd name="connsiteX4" fmla="*/ 154781 w 671512"/>
                <a:gd name="connsiteY4" fmla="*/ 123825 h 490537"/>
                <a:gd name="connsiteX5" fmla="*/ 97631 w 671512"/>
                <a:gd name="connsiteY5" fmla="*/ 97631 h 490537"/>
                <a:gd name="connsiteX6" fmla="*/ 0 w 671512"/>
                <a:gd name="connsiteY6" fmla="*/ 59531 h 490537"/>
                <a:gd name="connsiteX7" fmla="*/ 42862 w 671512"/>
                <a:gd name="connsiteY7" fmla="*/ 0 h 490537"/>
                <a:gd name="connsiteX8" fmla="*/ 164306 w 671512"/>
                <a:gd name="connsiteY8" fmla="*/ 21431 h 490537"/>
                <a:gd name="connsiteX9" fmla="*/ 278606 w 671512"/>
                <a:gd name="connsiteY9" fmla="*/ 40481 h 490537"/>
                <a:gd name="connsiteX10" fmla="*/ 385762 w 671512"/>
                <a:gd name="connsiteY10" fmla="*/ 64294 h 490537"/>
                <a:gd name="connsiteX11" fmla="*/ 450056 w 671512"/>
                <a:gd name="connsiteY11" fmla="*/ 83344 h 490537"/>
                <a:gd name="connsiteX12" fmla="*/ 511969 w 671512"/>
                <a:gd name="connsiteY12" fmla="*/ 107156 h 490537"/>
                <a:gd name="connsiteX13" fmla="*/ 540544 w 671512"/>
                <a:gd name="connsiteY13" fmla="*/ 121444 h 490537"/>
                <a:gd name="connsiteX14" fmla="*/ 552450 w 671512"/>
                <a:gd name="connsiteY14" fmla="*/ 128587 h 490537"/>
                <a:gd name="connsiteX15" fmla="*/ 564356 w 671512"/>
                <a:gd name="connsiteY15" fmla="*/ 140494 h 490537"/>
                <a:gd name="connsiteX16" fmla="*/ 578644 w 671512"/>
                <a:gd name="connsiteY16" fmla="*/ 169069 h 490537"/>
                <a:gd name="connsiteX17" fmla="*/ 607219 w 671512"/>
                <a:gd name="connsiteY17" fmla="*/ 228600 h 490537"/>
                <a:gd name="connsiteX18" fmla="*/ 638175 w 671512"/>
                <a:gd name="connsiteY18" fmla="*/ 304800 h 490537"/>
                <a:gd name="connsiteX19" fmla="*/ 671512 w 671512"/>
                <a:gd name="connsiteY19" fmla="*/ 395287 h 490537"/>
                <a:gd name="connsiteX20" fmla="*/ 590550 w 671512"/>
                <a:gd name="connsiteY20" fmla="*/ 490537 h 490537"/>
                <a:gd name="connsiteX21" fmla="*/ 528637 w 671512"/>
                <a:gd name="connsiteY21" fmla="*/ 464344 h 490537"/>
                <a:gd name="connsiteX22" fmla="*/ 509587 w 671512"/>
                <a:gd name="connsiteY22" fmla="*/ 452437 h 490537"/>
                <a:gd name="connsiteX23" fmla="*/ 476250 w 671512"/>
                <a:gd name="connsiteY23" fmla="*/ 414337 h 490537"/>
                <a:gd name="connsiteX24" fmla="*/ 421481 w 671512"/>
                <a:gd name="connsiteY24" fmla="*/ 352425 h 490537"/>
                <a:gd name="connsiteX25" fmla="*/ 350044 w 671512"/>
                <a:gd name="connsiteY25" fmla="*/ 273844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2" h="490537">
                  <a:moveTo>
                    <a:pt x="350044" y="273844"/>
                  </a:moveTo>
                  <a:lnTo>
                    <a:pt x="297656" y="219075"/>
                  </a:lnTo>
                  <a:lnTo>
                    <a:pt x="266700" y="190500"/>
                  </a:lnTo>
                  <a:lnTo>
                    <a:pt x="211931" y="157162"/>
                  </a:lnTo>
                  <a:lnTo>
                    <a:pt x="154781" y="123825"/>
                  </a:lnTo>
                  <a:lnTo>
                    <a:pt x="97631" y="97631"/>
                  </a:lnTo>
                  <a:lnTo>
                    <a:pt x="0" y="59531"/>
                  </a:lnTo>
                  <a:lnTo>
                    <a:pt x="42862" y="0"/>
                  </a:lnTo>
                  <a:lnTo>
                    <a:pt x="164306" y="21431"/>
                  </a:lnTo>
                  <a:lnTo>
                    <a:pt x="278606" y="40481"/>
                  </a:lnTo>
                  <a:lnTo>
                    <a:pt x="385762" y="64294"/>
                  </a:lnTo>
                  <a:lnTo>
                    <a:pt x="450056" y="83344"/>
                  </a:lnTo>
                  <a:lnTo>
                    <a:pt x="511969" y="107156"/>
                  </a:lnTo>
                  <a:lnTo>
                    <a:pt x="540544" y="121444"/>
                  </a:lnTo>
                  <a:lnTo>
                    <a:pt x="552450" y="128587"/>
                  </a:lnTo>
                  <a:lnTo>
                    <a:pt x="564356" y="140494"/>
                  </a:lnTo>
                  <a:lnTo>
                    <a:pt x="578644" y="169069"/>
                  </a:lnTo>
                  <a:lnTo>
                    <a:pt x="607219" y="228600"/>
                  </a:lnTo>
                  <a:lnTo>
                    <a:pt x="638175" y="304800"/>
                  </a:lnTo>
                  <a:lnTo>
                    <a:pt x="671512" y="395287"/>
                  </a:lnTo>
                  <a:lnTo>
                    <a:pt x="590550" y="490537"/>
                  </a:lnTo>
                  <a:lnTo>
                    <a:pt x="528637" y="464344"/>
                  </a:lnTo>
                  <a:lnTo>
                    <a:pt x="509587" y="452437"/>
                  </a:lnTo>
                  <a:lnTo>
                    <a:pt x="476250" y="414337"/>
                  </a:lnTo>
                  <a:lnTo>
                    <a:pt x="421481" y="352425"/>
                  </a:lnTo>
                  <a:lnTo>
                    <a:pt x="35004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4BE54F7-E4F3-8448-B008-167E029AF717}"/>
                </a:ext>
              </a:extLst>
            </p:cNvPr>
            <p:cNvSpPr/>
            <p:nvPr/>
          </p:nvSpPr>
          <p:spPr>
            <a:xfrm>
              <a:off x="3095625" y="2905125"/>
              <a:ext cx="668338" cy="620713"/>
            </a:xfrm>
            <a:custGeom>
              <a:avLst/>
              <a:gdLst>
                <a:gd name="connsiteX0" fmla="*/ 359569 w 669131"/>
                <a:gd name="connsiteY0" fmla="*/ 342900 h 621506"/>
                <a:gd name="connsiteX1" fmla="*/ 307181 w 669131"/>
                <a:gd name="connsiteY1" fmla="*/ 269081 h 621506"/>
                <a:gd name="connsiteX2" fmla="*/ 288131 w 669131"/>
                <a:gd name="connsiteY2" fmla="*/ 238125 h 621506"/>
                <a:gd name="connsiteX3" fmla="*/ 266700 w 669131"/>
                <a:gd name="connsiteY3" fmla="*/ 216694 h 621506"/>
                <a:gd name="connsiteX4" fmla="*/ 204788 w 669131"/>
                <a:gd name="connsiteY4" fmla="*/ 169069 h 621506"/>
                <a:gd name="connsiteX5" fmla="*/ 157163 w 669131"/>
                <a:gd name="connsiteY5" fmla="*/ 138113 h 621506"/>
                <a:gd name="connsiteX6" fmla="*/ 100013 w 669131"/>
                <a:gd name="connsiteY6" fmla="*/ 104775 h 621506"/>
                <a:gd name="connsiteX7" fmla="*/ 0 w 669131"/>
                <a:gd name="connsiteY7" fmla="*/ 59531 h 621506"/>
                <a:gd name="connsiteX8" fmla="*/ 57150 w 669131"/>
                <a:gd name="connsiteY8" fmla="*/ 0 h 621506"/>
                <a:gd name="connsiteX9" fmla="*/ 173831 w 669131"/>
                <a:gd name="connsiteY9" fmla="*/ 35719 h 621506"/>
                <a:gd name="connsiteX10" fmla="*/ 292894 w 669131"/>
                <a:gd name="connsiteY10" fmla="*/ 71438 h 621506"/>
                <a:gd name="connsiteX11" fmla="*/ 400050 w 669131"/>
                <a:gd name="connsiteY11" fmla="*/ 109538 h 621506"/>
                <a:gd name="connsiteX12" fmla="*/ 473869 w 669131"/>
                <a:gd name="connsiteY12" fmla="*/ 142875 h 621506"/>
                <a:gd name="connsiteX13" fmla="*/ 511969 w 669131"/>
                <a:gd name="connsiteY13" fmla="*/ 161925 h 621506"/>
                <a:gd name="connsiteX14" fmla="*/ 531019 w 669131"/>
                <a:gd name="connsiteY14" fmla="*/ 180975 h 621506"/>
                <a:gd name="connsiteX15" fmla="*/ 547688 w 669131"/>
                <a:gd name="connsiteY15" fmla="*/ 204788 h 621506"/>
                <a:gd name="connsiteX16" fmla="*/ 569119 w 669131"/>
                <a:gd name="connsiteY16" fmla="*/ 245269 h 621506"/>
                <a:gd name="connsiteX17" fmla="*/ 592931 w 669131"/>
                <a:gd name="connsiteY17" fmla="*/ 300038 h 621506"/>
                <a:gd name="connsiteX18" fmla="*/ 628650 w 669131"/>
                <a:gd name="connsiteY18" fmla="*/ 397669 h 621506"/>
                <a:gd name="connsiteX19" fmla="*/ 669131 w 669131"/>
                <a:gd name="connsiteY19" fmla="*/ 526256 h 621506"/>
                <a:gd name="connsiteX20" fmla="*/ 557213 w 669131"/>
                <a:gd name="connsiteY20" fmla="*/ 621506 h 621506"/>
                <a:gd name="connsiteX21" fmla="*/ 500063 w 669131"/>
                <a:gd name="connsiteY21" fmla="*/ 545306 h 621506"/>
                <a:gd name="connsiteX22" fmla="*/ 416719 w 669131"/>
                <a:gd name="connsiteY22" fmla="*/ 428625 h 621506"/>
                <a:gd name="connsiteX23" fmla="*/ 359569 w 669131"/>
                <a:gd name="connsiteY23" fmla="*/ 3429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9131" h="621506">
                  <a:moveTo>
                    <a:pt x="359569" y="342900"/>
                  </a:moveTo>
                  <a:lnTo>
                    <a:pt x="307181" y="269081"/>
                  </a:lnTo>
                  <a:lnTo>
                    <a:pt x="288131" y="238125"/>
                  </a:lnTo>
                  <a:lnTo>
                    <a:pt x="266700" y="216694"/>
                  </a:lnTo>
                  <a:lnTo>
                    <a:pt x="204788" y="169069"/>
                  </a:lnTo>
                  <a:lnTo>
                    <a:pt x="157163" y="138113"/>
                  </a:lnTo>
                  <a:lnTo>
                    <a:pt x="100013" y="104775"/>
                  </a:lnTo>
                  <a:lnTo>
                    <a:pt x="0" y="59531"/>
                  </a:lnTo>
                  <a:lnTo>
                    <a:pt x="57150" y="0"/>
                  </a:lnTo>
                  <a:lnTo>
                    <a:pt x="173831" y="35719"/>
                  </a:lnTo>
                  <a:lnTo>
                    <a:pt x="292894" y="71438"/>
                  </a:lnTo>
                  <a:lnTo>
                    <a:pt x="400050" y="109538"/>
                  </a:lnTo>
                  <a:lnTo>
                    <a:pt x="473869" y="142875"/>
                  </a:lnTo>
                  <a:lnTo>
                    <a:pt x="511969" y="161925"/>
                  </a:lnTo>
                  <a:lnTo>
                    <a:pt x="531019" y="180975"/>
                  </a:lnTo>
                  <a:lnTo>
                    <a:pt x="547688" y="204788"/>
                  </a:lnTo>
                  <a:lnTo>
                    <a:pt x="569119" y="245269"/>
                  </a:lnTo>
                  <a:lnTo>
                    <a:pt x="592931" y="300038"/>
                  </a:lnTo>
                  <a:lnTo>
                    <a:pt x="628650" y="397669"/>
                  </a:lnTo>
                  <a:lnTo>
                    <a:pt x="669131" y="526256"/>
                  </a:lnTo>
                  <a:lnTo>
                    <a:pt x="557213" y="621506"/>
                  </a:lnTo>
                  <a:lnTo>
                    <a:pt x="500063" y="545306"/>
                  </a:lnTo>
                  <a:lnTo>
                    <a:pt x="416719" y="428625"/>
                  </a:lnTo>
                  <a:lnTo>
                    <a:pt x="35956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86EDA9A-3128-9E4B-98FA-057EC823C2B7}"/>
                </a:ext>
              </a:extLst>
            </p:cNvPr>
            <p:cNvSpPr/>
            <p:nvPr/>
          </p:nvSpPr>
          <p:spPr>
            <a:xfrm>
              <a:off x="4591050" y="2493963"/>
              <a:ext cx="2020888" cy="444500"/>
            </a:xfrm>
            <a:custGeom>
              <a:avLst/>
              <a:gdLst>
                <a:gd name="connsiteX0" fmla="*/ 590550 w 2021681"/>
                <a:gd name="connsiteY0" fmla="*/ 228600 h 445294"/>
                <a:gd name="connsiteX1" fmla="*/ 747713 w 2021681"/>
                <a:gd name="connsiteY1" fmla="*/ 209550 h 445294"/>
                <a:gd name="connsiteX2" fmla="*/ 840581 w 2021681"/>
                <a:gd name="connsiteY2" fmla="*/ 195262 h 445294"/>
                <a:gd name="connsiteX3" fmla="*/ 1083469 w 2021681"/>
                <a:gd name="connsiteY3" fmla="*/ 154781 h 445294"/>
                <a:gd name="connsiteX4" fmla="*/ 1276350 w 2021681"/>
                <a:gd name="connsiteY4" fmla="*/ 116681 h 445294"/>
                <a:gd name="connsiteX5" fmla="*/ 1378744 w 2021681"/>
                <a:gd name="connsiteY5" fmla="*/ 97631 h 445294"/>
                <a:gd name="connsiteX6" fmla="*/ 1445419 w 2021681"/>
                <a:gd name="connsiteY6" fmla="*/ 83344 h 445294"/>
                <a:gd name="connsiteX7" fmla="*/ 1538288 w 2021681"/>
                <a:gd name="connsiteY7" fmla="*/ 50006 h 445294"/>
                <a:gd name="connsiteX8" fmla="*/ 1588294 w 2021681"/>
                <a:gd name="connsiteY8" fmla="*/ 30956 h 445294"/>
                <a:gd name="connsiteX9" fmla="*/ 1643063 w 2021681"/>
                <a:gd name="connsiteY9" fmla="*/ 4762 h 445294"/>
                <a:gd name="connsiteX10" fmla="*/ 1664494 w 2021681"/>
                <a:gd name="connsiteY10" fmla="*/ 0 h 445294"/>
                <a:gd name="connsiteX11" fmla="*/ 1733550 w 2021681"/>
                <a:gd name="connsiteY11" fmla="*/ 2381 h 445294"/>
                <a:gd name="connsiteX12" fmla="*/ 1843088 w 2021681"/>
                <a:gd name="connsiteY12" fmla="*/ 14287 h 445294"/>
                <a:gd name="connsiteX13" fmla="*/ 1912144 w 2021681"/>
                <a:gd name="connsiteY13" fmla="*/ 28575 h 445294"/>
                <a:gd name="connsiteX14" fmla="*/ 1981200 w 2021681"/>
                <a:gd name="connsiteY14" fmla="*/ 50006 h 445294"/>
                <a:gd name="connsiteX15" fmla="*/ 2000250 w 2021681"/>
                <a:gd name="connsiteY15" fmla="*/ 59531 h 445294"/>
                <a:gd name="connsiteX16" fmla="*/ 2012156 w 2021681"/>
                <a:gd name="connsiteY16" fmla="*/ 71437 h 445294"/>
                <a:gd name="connsiteX17" fmla="*/ 2019300 w 2021681"/>
                <a:gd name="connsiteY17" fmla="*/ 83344 h 445294"/>
                <a:gd name="connsiteX18" fmla="*/ 2021681 w 2021681"/>
                <a:gd name="connsiteY18" fmla="*/ 100012 h 445294"/>
                <a:gd name="connsiteX19" fmla="*/ 2016919 w 2021681"/>
                <a:gd name="connsiteY19" fmla="*/ 135731 h 445294"/>
                <a:gd name="connsiteX20" fmla="*/ 2005013 w 2021681"/>
                <a:gd name="connsiteY20" fmla="*/ 157162 h 445294"/>
                <a:gd name="connsiteX21" fmla="*/ 1988344 w 2021681"/>
                <a:gd name="connsiteY21" fmla="*/ 169069 h 445294"/>
                <a:gd name="connsiteX22" fmla="*/ 1938338 w 2021681"/>
                <a:gd name="connsiteY22" fmla="*/ 188119 h 445294"/>
                <a:gd name="connsiteX23" fmla="*/ 1847850 w 2021681"/>
                <a:gd name="connsiteY23" fmla="*/ 209550 h 445294"/>
                <a:gd name="connsiteX24" fmla="*/ 1766888 w 2021681"/>
                <a:gd name="connsiteY24" fmla="*/ 226219 h 445294"/>
                <a:gd name="connsiteX25" fmla="*/ 1650206 w 2021681"/>
                <a:gd name="connsiteY25" fmla="*/ 245269 h 445294"/>
                <a:gd name="connsiteX26" fmla="*/ 1512094 w 2021681"/>
                <a:gd name="connsiteY26" fmla="*/ 266700 h 445294"/>
                <a:gd name="connsiteX27" fmla="*/ 1366838 w 2021681"/>
                <a:gd name="connsiteY27" fmla="*/ 288131 h 445294"/>
                <a:gd name="connsiteX28" fmla="*/ 1252538 w 2021681"/>
                <a:gd name="connsiteY28" fmla="*/ 304800 h 445294"/>
                <a:gd name="connsiteX29" fmla="*/ 1100138 w 2021681"/>
                <a:gd name="connsiteY29" fmla="*/ 323850 h 445294"/>
                <a:gd name="connsiteX30" fmla="*/ 995363 w 2021681"/>
                <a:gd name="connsiteY30" fmla="*/ 338137 h 445294"/>
                <a:gd name="connsiteX31" fmla="*/ 742950 w 2021681"/>
                <a:gd name="connsiteY31" fmla="*/ 381000 h 445294"/>
                <a:gd name="connsiteX32" fmla="*/ 611981 w 2021681"/>
                <a:gd name="connsiteY32" fmla="*/ 407194 h 445294"/>
                <a:gd name="connsiteX33" fmla="*/ 469106 w 2021681"/>
                <a:gd name="connsiteY33" fmla="*/ 435769 h 445294"/>
                <a:gd name="connsiteX34" fmla="*/ 414338 w 2021681"/>
                <a:gd name="connsiteY34" fmla="*/ 445294 h 445294"/>
                <a:gd name="connsiteX35" fmla="*/ 383381 w 2021681"/>
                <a:gd name="connsiteY35" fmla="*/ 445294 h 445294"/>
                <a:gd name="connsiteX36" fmla="*/ 340519 w 2021681"/>
                <a:gd name="connsiteY36" fmla="*/ 440531 h 445294"/>
                <a:gd name="connsiteX37" fmla="*/ 288131 w 2021681"/>
                <a:gd name="connsiteY37" fmla="*/ 426244 h 445294"/>
                <a:gd name="connsiteX38" fmla="*/ 228600 w 2021681"/>
                <a:gd name="connsiteY38" fmla="*/ 400050 h 445294"/>
                <a:gd name="connsiteX39" fmla="*/ 178594 w 2021681"/>
                <a:gd name="connsiteY39" fmla="*/ 366712 h 445294"/>
                <a:gd name="connsiteX40" fmla="*/ 130969 w 2021681"/>
                <a:gd name="connsiteY40" fmla="*/ 326231 h 445294"/>
                <a:gd name="connsiteX41" fmla="*/ 88106 w 2021681"/>
                <a:gd name="connsiteY41" fmla="*/ 285750 h 445294"/>
                <a:gd name="connsiteX42" fmla="*/ 42863 w 2021681"/>
                <a:gd name="connsiteY42" fmla="*/ 240506 h 445294"/>
                <a:gd name="connsiteX43" fmla="*/ 4763 w 2021681"/>
                <a:gd name="connsiteY43" fmla="*/ 192881 h 445294"/>
                <a:gd name="connsiteX44" fmla="*/ 0 w 2021681"/>
                <a:gd name="connsiteY44" fmla="*/ 176212 h 445294"/>
                <a:gd name="connsiteX45" fmla="*/ 4763 w 2021681"/>
                <a:gd name="connsiteY45" fmla="*/ 159544 h 445294"/>
                <a:gd name="connsiteX46" fmla="*/ 14288 w 2021681"/>
                <a:gd name="connsiteY46" fmla="*/ 157162 h 445294"/>
                <a:gd name="connsiteX47" fmla="*/ 52388 w 2021681"/>
                <a:gd name="connsiteY47" fmla="*/ 171450 h 445294"/>
                <a:gd name="connsiteX48" fmla="*/ 100013 w 2021681"/>
                <a:gd name="connsiteY48" fmla="*/ 192881 h 445294"/>
                <a:gd name="connsiteX49" fmla="*/ 161925 w 2021681"/>
                <a:gd name="connsiteY49" fmla="*/ 219075 h 445294"/>
                <a:gd name="connsiteX50" fmla="*/ 235744 w 2021681"/>
                <a:gd name="connsiteY50" fmla="*/ 245269 h 445294"/>
                <a:gd name="connsiteX51" fmla="*/ 321469 w 2021681"/>
                <a:gd name="connsiteY51" fmla="*/ 245269 h 445294"/>
                <a:gd name="connsiteX52" fmla="*/ 442913 w 2021681"/>
                <a:gd name="connsiteY52" fmla="*/ 242887 h 445294"/>
                <a:gd name="connsiteX53" fmla="*/ 590550 w 2021681"/>
                <a:gd name="connsiteY53" fmla="*/ 228600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21681" h="445294">
                  <a:moveTo>
                    <a:pt x="590550" y="228600"/>
                  </a:moveTo>
                  <a:lnTo>
                    <a:pt x="747713" y="209550"/>
                  </a:lnTo>
                  <a:lnTo>
                    <a:pt x="840581" y="195262"/>
                  </a:lnTo>
                  <a:lnTo>
                    <a:pt x="1083469" y="154781"/>
                  </a:lnTo>
                  <a:lnTo>
                    <a:pt x="1276350" y="116681"/>
                  </a:lnTo>
                  <a:lnTo>
                    <a:pt x="1378744" y="97631"/>
                  </a:lnTo>
                  <a:lnTo>
                    <a:pt x="1445419" y="83344"/>
                  </a:lnTo>
                  <a:lnTo>
                    <a:pt x="1538288" y="50006"/>
                  </a:lnTo>
                  <a:lnTo>
                    <a:pt x="1588294" y="30956"/>
                  </a:lnTo>
                  <a:lnTo>
                    <a:pt x="1643063" y="4762"/>
                  </a:lnTo>
                  <a:lnTo>
                    <a:pt x="1664494" y="0"/>
                  </a:lnTo>
                  <a:lnTo>
                    <a:pt x="1733550" y="2381"/>
                  </a:lnTo>
                  <a:lnTo>
                    <a:pt x="1843088" y="14287"/>
                  </a:lnTo>
                  <a:lnTo>
                    <a:pt x="1912144" y="28575"/>
                  </a:lnTo>
                  <a:lnTo>
                    <a:pt x="1981200" y="50006"/>
                  </a:lnTo>
                  <a:lnTo>
                    <a:pt x="2000250" y="59531"/>
                  </a:lnTo>
                  <a:lnTo>
                    <a:pt x="2012156" y="71437"/>
                  </a:lnTo>
                  <a:lnTo>
                    <a:pt x="2019300" y="83344"/>
                  </a:lnTo>
                  <a:lnTo>
                    <a:pt x="2021681" y="100012"/>
                  </a:lnTo>
                  <a:lnTo>
                    <a:pt x="2016919" y="135731"/>
                  </a:lnTo>
                  <a:lnTo>
                    <a:pt x="2005013" y="157162"/>
                  </a:lnTo>
                  <a:lnTo>
                    <a:pt x="1988344" y="169069"/>
                  </a:lnTo>
                  <a:lnTo>
                    <a:pt x="1938338" y="188119"/>
                  </a:lnTo>
                  <a:lnTo>
                    <a:pt x="1847850" y="209550"/>
                  </a:lnTo>
                  <a:lnTo>
                    <a:pt x="1766888" y="226219"/>
                  </a:lnTo>
                  <a:lnTo>
                    <a:pt x="1650206" y="245269"/>
                  </a:lnTo>
                  <a:lnTo>
                    <a:pt x="1512094" y="266700"/>
                  </a:lnTo>
                  <a:lnTo>
                    <a:pt x="1366838" y="288131"/>
                  </a:lnTo>
                  <a:lnTo>
                    <a:pt x="1252538" y="304800"/>
                  </a:lnTo>
                  <a:lnTo>
                    <a:pt x="1100138" y="323850"/>
                  </a:lnTo>
                  <a:lnTo>
                    <a:pt x="995363" y="338137"/>
                  </a:lnTo>
                  <a:lnTo>
                    <a:pt x="742950" y="381000"/>
                  </a:lnTo>
                  <a:lnTo>
                    <a:pt x="611981" y="407194"/>
                  </a:lnTo>
                  <a:lnTo>
                    <a:pt x="469106" y="435769"/>
                  </a:lnTo>
                  <a:lnTo>
                    <a:pt x="414338" y="445294"/>
                  </a:lnTo>
                  <a:lnTo>
                    <a:pt x="383381" y="445294"/>
                  </a:lnTo>
                  <a:lnTo>
                    <a:pt x="340519" y="440531"/>
                  </a:lnTo>
                  <a:lnTo>
                    <a:pt x="288131" y="426244"/>
                  </a:lnTo>
                  <a:lnTo>
                    <a:pt x="228600" y="400050"/>
                  </a:lnTo>
                  <a:lnTo>
                    <a:pt x="178594" y="366712"/>
                  </a:lnTo>
                  <a:lnTo>
                    <a:pt x="130969" y="326231"/>
                  </a:lnTo>
                  <a:lnTo>
                    <a:pt x="88106" y="285750"/>
                  </a:lnTo>
                  <a:lnTo>
                    <a:pt x="42863" y="240506"/>
                  </a:lnTo>
                  <a:lnTo>
                    <a:pt x="4763" y="192881"/>
                  </a:lnTo>
                  <a:lnTo>
                    <a:pt x="0" y="176212"/>
                  </a:lnTo>
                  <a:lnTo>
                    <a:pt x="4763" y="159544"/>
                  </a:lnTo>
                  <a:lnTo>
                    <a:pt x="14288" y="157162"/>
                  </a:lnTo>
                  <a:lnTo>
                    <a:pt x="52388" y="171450"/>
                  </a:lnTo>
                  <a:lnTo>
                    <a:pt x="100013" y="192881"/>
                  </a:lnTo>
                  <a:lnTo>
                    <a:pt x="161925" y="219075"/>
                  </a:lnTo>
                  <a:lnTo>
                    <a:pt x="235744" y="245269"/>
                  </a:lnTo>
                  <a:lnTo>
                    <a:pt x="321469" y="245269"/>
                  </a:lnTo>
                  <a:lnTo>
                    <a:pt x="442913" y="242887"/>
                  </a:lnTo>
                  <a:lnTo>
                    <a:pt x="590550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47194E9-3EED-D941-B7E1-6589993E23D5}"/>
                </a:ext>
              </a:extLst>
            </p:cNvPr>
            <p:cNvSpPr/>
            <p:nvPr/>
          </p:nvSpPr>
          <p:spPr>
            <a:xfrm>
              <a:off x="4152900" y="1558925"/>
              <a:ext cx="1668463" cy="2928938"/>
            </a:xfrm>
            <a:custGeom>
              <a:avLst/>
              <a:gdLst>
                <a:gd name="connsiteX0" fmla="*/ 1268730 w 1668780"/>
                <a:gd name="connsiteY0" fmla="*/ 784860 h 2929890"/>
                <a:gd name="connsiteX1" fmla="*/ 1283970 w 1668780"/>
                <a:gd name="connsiteY1" fmla="*/ 624840 h 2929890"/>
                <a:gd name="connsiteX2" fmla="*/ 1299210 w 1668780"/>
                <a:gd name="connsiteY2" fmla="*/ 453390 h 2929890"/>
                <a:gd name="connsiteX3" fmla="*/ 1306830 w 1668780"/>
                <a:gd name="connsiteY3" fmla="*/ 297180 h 2929890"/>
                <a:gd name="connsiteX4" fmla="*/ 1306830 w 1668780"/>
                <a:gd name="connsiteY4" fmla="*/ 247650 h 2929890"/>
                <a:gd name="connsiteX5" fmla="*/ 1299210 w 1668780"/>
                <a:gd name="connsiteY5" fmla="*/ 213360 h 2929890"/>
                <a:gd name="connsiteX6" fmla="*/ 1272540 w 1668780"/>
                <a:gd name="connsiteY6" fmla="*/ 160020 h 2929890"/>
                <a:gd name="connsiteX7" fmla="*/ 1242060 w 1668780"/>
                <a:gd name="connsiteY7" fmla="*/ 110490 h 2929890"/>
                <a:gd name="connsiteX8" fmla="*/ 1211580 w 1668780"/>
                <a:gd name="connsiteY8" fmla="*/ 76200 h 2929890"/>
                <a:gd name="connsiteX9" fmla="*/ 1188720 w 1668780"/>
                <a:gd name="connsiteY9" fmla="*/ 60960 h 2929890"/>
                <a:gd name="connsiteX10" fmla="*/ 1154430 w 1668780"/>
                <a:gd name="connsiteY10" fmla="*/ 49530 h 2929890"/>
                <a:gd name="connsiteX11" fmla="*/ 1143000 w 1668780"/>
                <a:gd name="connsiteY11" fmla="*/ 30480 h 2929890"/>
                <a:gd name="connsiteX12" fmla="*/ 1143000 w 1668780"/>
                <a:gd name="connsiteY12" fmla="*/ 19050 h 2929890"/>
                <a:gd name="connsiteX13" fmla="*/ 1150620 w 1668780"/>
                <a:gd name="connsiteY13" fmla="*/ 7620 h 2929890"/>
                <a:gd name="connsiteX14" fmla="*/ 1162050 w 1668780"/>
                <a:gd name="connsiteY14" fmla="*/ 0 h 2929890"/>
                <a:gd name="connsiteX15" fmla="*/ 1181100 w 1668780"/>
                <a:gd name="connsiteY15" fmla="*/ 0 h 2929890"/>
                <a:gd name="connsiteX16" fmla="*/ 1242060 w 1668780"/>
                <a:gd name="connsiteY16" fmla="*/ 11430 h 2929890"/>
                <a:gd name="connsiteX17" fmla="*/ 1325880 w 1668780"/>
                <a:gd name="connsiteY17" fmla="*/ 34290 h 2929890"/>
                <a:gd name="connsiteX18" fmla="*/ 1417320 w 1668780"/>
                <a:gd name="connsiteY18" fmla="*/ 64770 h 2929890"/>
                <a:gd name="connsiteX19" fmla="*/ 1504950 w 1668780"/>
                <a:gd name="connsiteY19" fmla="*/ 102870 h 2929890"/>
                <a:gd name="connsiteX20" fmla="*/ 1562100 w 1668780"/>
                <a:gd name="connsiteY20" fmla="*/ 133350 h 2929890"/>
                <a:gd name="connsiteX21" fmla="*/ 1615440 w 1668780"/>
                <a:gd name="connsiteY21" fmla="*/ 171450 h 2929890"/>
                <a:gd name="connsiteX22" fmla="*/ 1638300 w 1668780"/>
                <a:gd name="connsiteY22" fmla="*/ 190500 h 2929890"/>
                <a:gd name="connsiteX23" fmla="*/ 1657350 w 1668780"/>
                <a:gd name="connsiteY23" fmla="*/ 201930 h 2929890"/>
                <a:gd name="connsiteX24" fmla="*/ 1664970 w 1668780"/>
                <a:gd name="connsiteY24" fmla="*/ 209550 h 2929890"/>
                <a:gd name="connsiteX25" fmla="*/ 1668780 w 1668780"/>
                <a:gd name="connsiteY25" fmla="*/ 224790 h 2929890"/>
                <a:gd name="connsiteX26" fmla="*/ 1661160 w 1668780"/>
                <a:gd name="connsiteY26" fmla="*/ 247650 h 2929890"/>
                <a:gd name="connsiteX27" fmla="*/ 1649730 w 1668780"/>
                <a:gd name="connsiteY27" fmla="*/ 270510 h 2929890"/>
                <a:gd name="connsiteX28" fmla="*/ 1623060 w 1668780"/>
                <a:gd name="connsiteY28" fmla="*/ 304800 h 2929890"/>
                <a:gd name="connsiteX29" fmla="*/ 1611630 w 1668780"/>
                <a:gd name="connsiteY29" fmla="*/ 323850 h 2929890"/>
                <a:gd name="connsiteX30" fmla="*/ 1596390 w 1668780"/>
                <a:gd name="connsiteY30" fmla="*/ 381000 h 2929890"/>
                <a:gd name="connsiteX31" fmla="*/ 1565910 w 1668780"/>
                <a:gd name="connsiteY31" fmla="*/ 537210 h 2929890"/>
                <a:gd name="connsiteX32" fmla="*/ 1546860 w 1668780"/>
                <a:gd name="connsiteY32" fmla="*/ 674370 h 2929890"/>
                <a:gd name="connsiteX33" fmla="*/ 1531620 w 1668780"/>
                <a:gd name="connsiteY33" fmla="*/ 796290 h 2929890"/>
                <a:gd name="connsiteX34" fmla="*/ 1516380 w 1668780"/>
                <a:gd name="connsiteY34" fmla="*/ 975360 h 2929890"/>
                <a:gd name="connsiteX35" fmla="*/ 1504950 w 1668780"/>
                <a:gd name="connsiteY35" fmla="*/ 1131570 h 2929890"/>
                <a:gd name="connsiteX36" fmla="*/ 1440180 w 1668780"/>
                <a:gd name="connsiteY36" fmla="*/ 1398270 h 2929890"/>
                <a:gd name="connsiteX37" fmla="*/ 1398270 w 1668780"/>
                <a:gd name="connsiteY37" fmla="*/ 1524000 h 2929890"/>
                <a:gd name="connsiteX38" fmla="*/ 1348740 w 1668780"/>
                <a:gd name="connsiteY38" fmla="*/ 1649730 h 2929890"/>
                <a:gd name="connsiteX39" fmla="*/ 1303020 w 1668780"/>
                <a:gd name="connsiteY39" fmla="*/ 1752600 h 2929890"/>
                <a:gd name="connsiteX40" fmla="*/ 1238250 w 1668780"/>
                <a:gd name="connsiteY40" fmla="*/ 1882140 h 2929890"/>
                <a:gd name="connsiteX41" fmla="*/ 1143000 w 1668780"/>
                <a:gd name="connsiteY41" fmla="*/ 2038350 h 2929890"/>
                <a:gd name="connsiteX42" fmla="*/ 1085850 w 1668780"/>
                <a:gd name="connsiteY42" fmla="*/ 2122170 h 2929890"/>
                <a:gd name="connsiteX43" fmla="*/ 963930 w 1668780"/>
                <a:gd name="connsiteY43" fmla="*/ 2274570 h 2929890"/>
                <a:gd name="connsiteX44" fmla="*/ 853440 w 1668780"/>
                <a:gd name="connsiteY44" fmla="*/ 2396490 h 2929890"/>
                <a:gd name="connsiteX45" fmla="*/ 746760 w 1668780"/>
                <a:gd name="connsiteY45" fmla="*/ 2499360 h 2929890"/>
                <a:gd name="connsiteX46" fmla="*/ 659130 w 1668780"/>
                <a:gd name="connsiteY46" fmla="*/ 2575560 h 2929890"/>
                <a:gd name="connsiteX47" fmla="*/ 525780 w 1668780"/>
                <a:gd name="connsiteY47" fmla="*/ 2670810 h 2929890"/>
                <a:gd name="connsiteX48" fmla="*/ 430530 w 1668780"/>
                <a:gd name="connsiteY48" fmla="*/ 2735580 h 2929890"/>
                <a:gd name="connsiteX49" fmla="*/ 300990 w 1668780"/>
                <a:gd name="connsiteY49" fmla="*/ 2811780 h 2929890"/>
                <a:gd name="connsiteX50" fmla="*/ 201930 w 1668780"/>
                <a:gd name="connsiteY50" fmla="*/ 2861310 h 2929890"/>
                <a:gd name="connsiteX51" fmla="*/ 80010 w 1668780"/>
                <a:gd name="connsiteY51" fmla="*/ 2914650 h 2929890"/>
                <a:gd name="connsiteX52" fmla="*/ 34290 w 1668780"/>
                <a:gd name="connsiteY52" fmla="*/ 2926080 h 2929890"/>
                <a:gd name="connsiteX53" fmla="*/ 19050 w 1668780"/>
                <a:gd name="connsiteY53" fmla="*/ 2929890 h 2929890"/>
                <a:gd name="connsiteX54" fmla="*/ 3810 w 1668780"/>
                <a:gd name="connsiteY54" fmla="*/ 2926080 h 2929890"/>
                <a:gd name="connsiteX55" fmla="*/ 0 w 1668780"/>
                <a:gd name="connsiteY55" fmla="*/ 2918460 h 2929890"/>
                <a:gd name="connsiteX56" fmla="*/ 0 w 1668780"/>
                <a:gd name="connsiteY56" fmla="*/ 2903220 h 2929890"/>
                <a:gd name="connsiteX57" fmla="*/ 7620 w 1668780"/>
                <a:gd name="connsiteY57" fmla="*/ 2880360 h 2929890"/>
                <a:gd name="connsiteX58" fmla="*/ 72390 w 1668780"/>
                <a:gd name="connsiteY58" fmla="*/ 2838450 h 2929890"/>
                <a:gd name="connsiteX59" fmla="*/ 186690 w 1668780"/>
                <a:gd name="connsiteY59" fmla="*/ 2766060 h 2929890"/>
                <a:gd name="connsiteX60" fmla="*/ 316230 w 1668780"/>
                <a:gd name="connsiteY60" fmla="*/ 2678430 h 2929890"/>
                <a:gd name="connsiteX61" fmla="*/ 434340 w 1668780"/>
                <a:gd name="connsiteY61" fmla="*/ 2586990 h 2929890"/>
                <a:gd name="connsiteX62" fmla="*/ 560070 w 1668780"/>
                <a:gd name="connsiteY62" fmla="*/ 2476500 h 2929890"/>
                <a:gd name="connsiteX63" fmla="*/ 681990 w 1668780"/>
                <a:gd name="connsiteY63" fmla="*/ 2346960 h 2929890"/>
                <a:gd name="connsiteX64" fmla="*/ 796290 w 1668780"/>
                <a:gd name="connsiteY64" fmla="*/ 2190750 h 2929890"/>
                <a:gd name="connsiteX65" fmla="*/ 899160 w 1668780"/>
                <a:gd name="connsiteY65" fmla="*/ 2045970 h 2929890"/>
                <a:gd name="connsiteX66" fmla="*/ 979170 w 1668780"/>
                <a:gd name="connsiteY66" fmla="*/ 1901190 h 2929890"/>
                <a:gd name="connsiteX67" fmla="*/ 1028700 w 1668780"/>
                <a:gd name="connsiteY67" fmla="*/ 1805940 h 2929890"/>
                <a:gd name="connsiteX68" fmla="*/ 1074420 w 1668780"/>
                <a:gd name="connsiteY68" fmla="*/ 1699260 h 2929890"/>
                <a:gd name="connsiteX69" fmla="*/ 1108710 w 1668780"/>
                <a:gd name="connsiteY69" fmla="*/ 1607820 h 2929890"/>
                <a:gd name="connsiteX70" fmla="*/ 1143000 w 1668780"/>
                <a:gd name="connsiteY70" fmla="*/ 1516380 h 2929890"/>
                <a:gd name="connsiteX71" fmla="*/ 1158240 w 1668780"/>
                <a:gd name="connsiteY71" fmla="*/ 1455420 h 2929890"/>
                <a:gd name="connsiteX72" fmla="*/ 1188720 w 1668780"/>
                <a:gd name="connsiteY72" fmla="*/ 1341120 h 2929890"/>
                <a:gd name="connsiteX73" fmla="*/ 1203960 w 1668780"/>
                <a:gd name="connsiteY73" fmla="*/ 1283970 h 2929890"/>
                <a:gd name="connsiteX74" fmla="*/ 1238250 w 1668780"/>
                <a:gd name="connsiteY74" fmla="*/ 1143000 h 2929890"/>
                <a:gd name="connsiteX75" fmla="*/ 1268730 w 1668780"/>
                <a:gd name="connsiteY75" fmla="*/ 784860 h 292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68780" h="2929890">
                  <a:moveTo>
                    <a:pt x="1268730" y="784860"/>
                  </a:moveTo>
                  <a:lnTo>
                    <a:pt x="1283970" y="624840"/>
                  </a:lnTo>
                  <a:lnTo>
                    <a:pt x="1299210" y="453390"/>
                  </a:lnTo>
                  <a:lnTo>
                    <a:pt x="1306830" y="297180"/>
                  </a:lnTo>
                  <a:lnTo>
                    <a:pt x="1306830" y="247650"/>
                  </a:lnTo>
                  <a:lnTo>
                    <a:pt x="1299210" y="213360"/>
                  </a:lnTo>
                  <a:lnTo>
                    <a:pt x="1272540" y="160020"/>
                  </a:lnTo>
                  <a:lnTo>
                    <a:pt x="1242060" y="110490"/>
                  </a:lnTo>
                  <a:lnTo>
                    <a:pt x="1211580" y="76200"/>
                  </a:lnTo>
                  <a:lnTo>
                    <a:pt x="1188720" y="60960"/>
                  </a:lnTo>
                  <a:lnTo>
                    <a:pt x="1154430" y="49530"/>
                  </a:lnTo>
                  <a:lnTo>
                    <a:pt x="1143000" y="30480"/>
                  </a:lnTo>
                  <a:lnTo>
                    <a:pt x="1143000" y="19050"/>
                  </a:lnTo>
                  <a:lnTo>
                    <a:pt x="1150620" y="7620"/>
                  </a:lnTo>
                  <a:lnTo>
                    <a:pt x="1162050" y="0"/>
                  </a:lnTo>
                  <a:lnTo>
                    <a:pt x="1181100" y="0"/>
                  </a:lnTo>
                  <a:lnTo>
                    <a:pt x="1242060" y="11430"/>
                  </a:lnTo>
                  <a:lnTo>
                    <a:pt x="1325880" y="34290"/>
                  </a:lnTo>
                  <a:lnTo>
                    <a:pt x="1417320" y="64770"/>
                  </a:lnTo>
                  <a:lnTo>
                    <a:pt x="1504950" y="102870"/>
                  </a:lnTo>
                  <a:lnTo>
                    <a:pt x="1562100" y="133350"/>
                  </a:lnTo>
                  <a:lnTo>
                    <a:pt x="1615440" y="171450"/>
                  </a:lnTo>
                  <a:lnTo>
                    <a:pt x="1638300" y="190500"/>
                  </a:lnTo>
                  <a:lnTo>
                    <a:pt x="1657350" y="201930"/>
                  </a:lnTo>
                  <a:lnTo>
                    <a:pt x="1664970" y="209550"/>
                  </a:lnTo>
                  <a:lnTo>
                    <a:pt x="1668780" y="224790"/>
                  </a:lnTo>
                  <a:lnTo>
                    <a:pt x="1661160" y="247650"/>
                  </a:lnTo>
                  <a:lnTo>
                    <a:pt x="1649730" y="270510"/>
                  </a:lnTo>
                  <a:lnTo>
                    <a:pt x="1623060" y="304800"/>
                  </a:lnTo>
                  <a:lnTo>
                    <a:pt x="1611630" y="323850"/>
                  </a:lnTo>
                  <a:lnTo>
                    <a:pt x="1596390" y="381000"/>
                  </a:lnTo>
                  <a:lnTo>
                    <a:pt x="1565910" y="537210"/>
                  </a:lnTo>
                  <a:lnTo>
                    <a:pt x="1546860" y="674370"/>
                  </a:lnTo>
                  <a:lnTo>
                    <a:pt x="1531620" y="796290"/>
                  </a:lnTo>
                  <a:lnTo>
                    <a:pt x="1516380" y="975360"/>
                  </a:lnTo>
                  <a:lnTo>
                    <a:pt x="1504950" y="1131570"/>
                  </a:lnTo>
                  <a:lnTo>
                    <a:pt x="1440180" y="1398270"/>
                  </a:lnTo>
                  <a:lnTo>
                    <a:pt x="1398270" y="1524000"/>
                  </a:lnTo>
                  <a:lnTo>
                    <a:pt x="1348740" y="1649730"/>
                  </a:lnTo>
                  <a:lnTo>
                    <a:pt x="1303020" y="1752600"/>
                  </a:lnTo>
                  <a:lnTo>
                    <a:pt x="1238250" y="1882140"/>
                  </a:lnTo>
                  <a:lnTo>
                    <a:pt x="1143000" y="2038350"/>
                  </a:lnTo>
                  <a:lnTo>
                    <a:pt x="1085850" y="2122170"/>
                  </a:lnTo>
                  <a:lnTo>
                    <a:pt x="963930" y="2274570"/>
                  </a:lnTo>
                  <a:lnTo>
                    <a:pt x="853440" y="2396490"/>
                  </a:lnTo>
                  <a:lnTo>
                    <a:pt x="746760" y="2499360"/>
                  </a:lnTo>
                  <a:lnTo>
                    <a:pt x="659130" y="2575560"/>
                  </a:lnTo>
                  <a:lnTo>
                    <a:pt x="525780" y="2670810"/>
                  </a:lnTo>
                  <a:lnTo>
                    <a:pt x="430530" y="2735580"/>
                  </a:lnTo>
                  <a:lnTo>
                    <a:pt x="300990" y="2811780"/>
                  </a:lnTo>
                  <a:lnTo>
                    <a:pt x="201930" y="2861310"/>
                  </a:lnTo>
                  <a:lnTo>
                    <a:pt x="80010" y="2914650"/>
                  </a:lnTo>
                  <a:lnTo>
                    <a:pt x="34290" y="2926080"/>
                  </a:lnTo>
                  <a:lnTo>
                    <a:pt x="19050" y="2929890"/>
                  </a:lnTo>
                  <a:lnTo>
                    <a:pt x="3810" y="2926080"/>
                  </a:lnTo>
                  <a:lnTo>
                    <a:pt x="0" y="2918460"/>
                  </a:lnTo>
                  <a:lnTo>
                    <a:pt x="0" y="2903220"/>
                  </a:lnTo>
                  <a:lnTo>
                    <a:pt x="7620" y="2880360"/>
                  </a:lnTo>
                  <a:lnTo>
                    <a:pt x="72390" y="2838450"/>
                  </a:lnTo>
                  <a:lnTo>
                    <a:pt x="186690" y="2766060"/>
                  </a:lnTo>
                  <a:lnTo>
                    <a:pt x="316230" y="2678430"/>
                  </a:lnTo>
                  <a:lnTo>
                    <a:pt x="434340" y="2586990"/>
                  </a:lnTo>
                  <a:lnTo>
                    <a:pt x="560070" y="2476500"/>
                  </a:lnTo>
                  <a:lnTo>
                    <a:pt x="681990" y="2346960"/>
                  </a:lnTo>
                  <a:lnTo>
                    <a:pt x="796290" y="2190750"/>
                  </a:lnTo>
                  <a:lnTo>
                    <a:pt x="899160" y="2045970"/>
                  </a:lnTo>
                  <a:lnTo>
                    <a:pt x="979170" y="1901190"/>
                  </a:lnTo>
                  <a:lnTo>
                    <a:pt x="1028700" y="1805940"/>
                  </a:lnTo>
                  <a:lnTo>
                    <a:pt x="1074420" y="1699260"/>
                  </a:lnTo>
                  <a:lnTo>
                    <a:pt x="1108710" y="1607820"/>
                  </a:lnTo>
                  <a:lnTo>
                    <a:pt x="1143000" y="1516380"/>
                  </a:lnTo>
                  <a:lnTo>
                    <a:pt x="1158240" y="1455420"/>
                  </a:lnTo>
                  <a:lnTo>
                    <a:pt x="1188720" y="1341120"/>
                  </a:lnTo>
                  <a:lnTo>
                    <a:pt x="1203960" y="1283970"/>
                  </a:lnTo>
                  <a:lnTo>
                    <a:pt x="1238250" y="1143000"/>
                  </a:lnTo>
                  <a:lnTo>
                    <a:pt x="1268730" y="784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2E7BBD0-3E95-7B4D-81BC-E03218AFBC0A}"/>
                </a:ext>
              </a:extLst>
            </p:cNvPr>
            <p:cNvSpPr/>
            <p:nvPr/>
          </p:nvSpPr>
          <p:spPr>
            <a:xfrm>
              <a:off x="5541963" y="2789238"/>
              <a:ext cx="1835150" cy="1555750"/>
            </a:xfrm>
            <a:custGeom>
              <a:avLst/>
              <a:gdLst>
                <a:gd name="connsiteX0" fmla="*/ 342900 w 1835944"/>
                <a:gd name="connsiteY0" fmla="*/ 554831 h 1557337"/>
                <a:gd name="connsiteX1" fmla="*/ 204787 w 1835944"/>
                <a:gd name="connsiteY1" fmla="*/ 371475 h 1557337"/>
                <a:gd name="connsiteX2" fmla="*/ 90487 w 1835944"/>
                <a:gd name="connsiteY2" fmla="*/ 223837 h 1557337"/>
                <a:gd name="connsiteX3" fmla="*/ 0 w 1835944"/>
                <a:gd name="connsiteY3" fmla="*/ 107156 h 1557337"/>
                <a:gd name="connsiteX4" fmla="*/ 54769 w 1835944"/>
                <a:gd name="connsiteY4" fmla="*/ 0 h 1557337"/>
                <a:gd name="connsiteX5" fmla="*/ 111919 w 1835944"/>
                <a:gd name="connsiteY5" fmla="*/ 78581 h 1557337"/>
                <a:gd name="connsiteX6" fmla="*/ 211931 w 1835944"/>
                <a:gd name="connsiteY6" fmla="*/ 192881 h 1557337"/>
                <a:gd name="connsiteX7" fmla="*/ 309562 w 1835944"/>
                <a:gd name="connsiteY7" fmla="*/ 300037 h 1557337"/>
                <a:gd name="connsiteX8" fmla="*/ 433387 w 1835944"/>
                <a:gd name="connsiteY8" fmla="*/ 435769 h 1557337"/>
                <a:gd name="connsiteX9" fmla="*/ 581025 w 1835944"/>
                <a:gd name="connsiteY9" fmla="*/ 590550 h 1557337"/>
                <a:gd name="connsiteX10" fmla="*/ 723900 w 1835944"/>
                <a:gd name="connsiteY10" fmla="*/ 738187 h 1557337"/>
                <a:gd name="connsiteX11" fmla="*/ 864394 w 1835944"/>
                <a:gd name="connsiteY11" fmla="*/ 876300 h 1557337"/>
                <a:gd name="connsiteX12" fmla="*/ 995362 w 1835944"/>
                <a:gd name="connsiteY12" fmla="*/ 995362 h 1557337"/>
                <a:gd name="connsiteX13" fmla="*/ 1128712 w 1835944"/>
                <a:gd name="connsiteY13" fmla="*/ 1097756 h 1557337"/>
                <a:gd name="connsiteX14" fmla="*/ 1288256 w 1835944"/>
                <a:gd name="connsiteY14" fmla="*/ 1207294 h 1557337"/>
                <a:gd name="connsiteX15" fmla="*/ 1459706 w 1835944"/>
                <a:gd name="connsiteY15" fmla="*/ 1309687 h 1557337"/>
                <a:gd name="connsiteX16" fmla="*/ 1602581 w 1835944"/>
                <a:gd name="connsiteY16" fmla="*/ 1385887 h 1557337"/>
                <a:gd name="connsiteX17" fmla="*/ 1788319 w 1835944"/>
                <a:gd name="connsiteY17" fmla="*/ 1473994 h 1557337"/>
                <a:gd name="connsiteX18" fmla="*/ 1828800 w 1835944"/>
                <a:gd name="connsiteY18" fmla="*/ 1495425 h 1557337"/>
                <a:gd name="connsiteX19" fmla="*/ 1833562 w 1835944"/>
                <a:gd name="connsiteY19" fmla="*/ 1500187 h 1557337"/>
                <a:gd name="connsiteX20" fmla="*/ 1835944 w 1835944"/>
                <a:gd name="connsiteY20" fmla="*/ 1507331 h 1557337"/>
                <a:gd name="connsiteX21" fmla="*/ 1833562 w 1835944"/>
                <a:gd name="connsiteY21" fmla="*/ 1516856 h 1557337"/>
                <a:gd name="connsiteX22" fmla="*/ 1821656 w 1835944"/>
                <a:gd name="connsiteY22" fmla="*/ 1528762 h 1557337"/>
                <a:gd name="connsiteX23" fmla="*/ 1778794 w 1835944"/>
                <a:gd name="connsiteY23" fmla="*/ 1535906 h 1557337"/>
                <a:gd name="connsiteX24" fmla="*/ 1669256 w 1835944"/>
                <a:gd name="connsiteY24" fmla="*/ 1538287 h 1557337"/>
                <a:gd name="connsiteX25" fmla="*/ 1490662 w 1835944"/>
                <a:gd name="connsiteY25" fmla="*/ 1545431 h 1557337"/>
                <a:gd name="connsiteX26" fmla="*/ 1257300 w 1835944"/>
                <a:gd name="connsiteY26" fmla="*/ 1552575 h 1557337"/>
                <a:gd name="connsiteX27" fmla="*/ 1128712 w 1835944"/>
                <a:gd name="connsiteY27" fmla="*/ 1557337 h 1557337"/>
                <a:gd name="connsiteX28" fmla="*/ 1092994 w 1835944"/>
                <a:gd name="connsiteY28" fmla="*/ 1545431 h 1557337"/>
                <a:gd name="connsiteX29" fmla="*/ 1047750 w 1835944"/>
                <a:gd name="connsiteY29" fmla="*/ 1524000 h 1557337"/>
                <a:gd name="connsiteX30" fmla="*/ 1014412 w 1835944"/>
                <a:gd name="connsiteY30" fmla="*/ 1497806 h 1557337"/>
                <a:gd name="connsiteX31" fmla="*/ 983456 w 1835944"/>
                <a:gd name="connsiteY31" fmla="*/ 1469231 h 1557337"/>
                <a:gd name="connsiteX32" fmla="*/ 931069 w 1835944"/>
                <a:gd name="connsiteY32" fmla="*/ 1397794 h 1557337"/>
                <a:gd name="connsiteX33" fmla="*/ 821531 w 1835944"/>
                <a:gd name="connsiteY33" fmla="*/ 1243012 h 1557337"/>
                <a:gd name="connsiteX34" fmla="*/ 669131 w 1835944"/>
                <a:gd name="connsiteY34" fmla="*/ 1012031 h 1557337"/>
                <a:gd name="connsiteX35" fmla="*/ 569119 w 1835944"/>
                <a:gd name="connsiteY35" fmla="*/ 869156 h 1557337"/>
                <a:gd name="connsiteX36" fmla="*/ 421481 w 1835944"/>
                <a:gd name="connsiteY36" fmla="*/ 661987 h 1557337"/>
                <a:gd name="connsiteX37" fmla="*/ 342900 w 1835944"/>
                <a:gd name="connsiteY37" fmla="*/ 554831 h 155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5944" h="1557337">
                  <a:moveTo>
                    <a:pt x="342900" y="554831"/>
                  </a:moveTo>
                  <a:lnTo>
                    <a:pt x="204787" y="371475"/>
                  </a:lnTo>
                  <a:lnTo>
                    <a:pt x="90487" y="223837"/>
                  </a:lnTo>
                  <a:lnTo>
                    <a:pt x="0" y="107156"/>
                  </a:lnTo>
                  <a:lnTo>
                    <a:pt x="54769" y="0"/>
                  </a:lnTo>
                  <a:lnTo>
                    <a:pt x="111919" y="78581"/>
                  </a:lnTo>
                  <a:lnTo>
                    <a:pt x="211931" y="192881"/>
                  </a:lnTo>
                  <a:lnTo>
                    <a:pt x="309562" y="300037"/>
                  </a:lnTo>
                  <a:lnTo>
                    <a:pt x="433387" y="435769"/>
                  </a:lnTo>
                  <a:lnTo>
                    <a:pt x="581025" y="590550"/>
                  </a:lnTo>
                  <a:lnTo>
                    <a:pt x="723900" y="738187"/>
                  </a:lnTo>
                  <a:lnTo>
                    <a:pt x="864394" y="876300"/>
                  </a:lnTo>
                  <a:lnTo>
                    <a:pt x="995362" y="995362"/>
                  </a:lnTo>
                  <a:lnTo>
                    <a:pt x="1128712" y="1097756"/>
                  </a:lnTo>
                  <a:lnTo>
                    <a:pt x="1288256" y="1207294"/>
                  </a:lnTo>
                  <a:lnTo>
                    <a:pt x="1459706" y="1309687"/>
                  </a:lnTo>
                  <a:lnTo>
                    <a:pt x="1602581" y="1385887"/>
                  </a:lnTo>
                  <a:lnTo>
                    <a:pt x="1788319" y="1473994"/>
                  </a:lnTo>
                  <a:lnTo>
                    <a:pt x="1828800" y="1495425"/>
                  </a:lnTo>
                  <a:lnTo>
                    <a:pt x="1833562" y="1500187"/>
                  </a:lnTo>
                  <a:lnTo>
                    <a:pt x="1835944" y="1507331"/>
                  </a:lnTo>
                  <a:lnTo>
                    <a:pt x="1833562" y="1516856"/>
                  </a:lnTo>
                  <a:lnTo>
                    <a:pt x="1821656" y="1528762"/>
                  </a:lnTo>
                  <a:lnTo>
                    <a:pt x="1778794" y="1535906"/>
                  </a:lnTo>
                  <a:lnTo>
                    <a:pt x="1669256" y="1538287"/>
                  </a:lnTo>
                  <a:lnTo>
                    <a:pt x="1490662" y="1545431"/>
                  </a:lnTo>
                  <a:lnTo>
                    <a:pt x="1257300" y="1552575"/>
                  </a:lnTo>
                  <a:lnTo>
                    <a:pt x="1128712" y="1557337"/>
                  </a:lnTo>
                  <a:lnTo>
                    <a:pt x="1092994" y="1545431"/>
                  </a:lnTo>
                  <a:lnTo>
                    <a:pt x="1047750" y="1524000"/>
                  </a:lnTo>
                  <a:lnTo>
                    <a:pt x="1014412" y="1497806"/>
                  </a:lnTo>
                  <a:lnTo>
                    <a:pt x="983456" y="1469231"/>
                  </a:lnTo>
                  <a:lnTo>
                    <a:pt x="931069" y="1397794"/>
                  </a:lnTo>
                  <a:lnTo>
                    <a:pt x="821531" y="1243012"/>
                  </a:lnTo>
                  <a:lnTo>
                    <a:pt x="669131" y="1012031"/>
                  </a:lnTo>
                  <a:lnTo>
                    <a:pt x="569119" y="869156"/>
                  </a:lnTo>
                  <a:lnTo>
                    <a:pt x="421481" y="661987"/>
                  </a:lnTo>
                  <a:lnTo>
                    <a:pt x="34290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2165000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BD7C98E-6519-874F-9172-42A57158B6B7}"/>
              </a:ext>
            </a:extLst>
          </p:cNvPr>
          <p:cNvSpPr/>
          <p:nvPr/>
        </p:nvSpPr>
        <p:spPr>
          <a:xfrm>
            <a:off x="2967038" y="1716088"/>
            <a:ext cx="841375" cy="676275"/>
          </a:xfrm>
          <a:custGeom>
            <a:avLst/>
            <a:gdLst>
              <a:gd name="connsiteX0" fmla="*/ 750093 w 840581"/>
              <a:gd name="connsiteY0" fmla="*/ 333375 h 676275"/>
              <a:gd name="connsiteX1" fmla="*/ 719137 w 840581"/>
              <a:gd name="connsiteY1" fmla="*/ 276225 h 676275"/>
              <a:gd name="connsiteX2" fmla="*/ 707231 w 840581"/>
              <a:gd name="connsiteY2" fmla="*/ 259557 h 676275"/>
              <a:gd name="connsiteX3" fmla="*/ 669131 w 840581"/>
              <a:gd name="connsiteY3" fmla="*/ 254794 h 676275"/>
              <a:gd name="connsiteX4" fmla="*/ 628650 w 840581"/>
              <a:gd name="connsiteY4" fmla="*/ 250032 h 676275"/>
              <a:gd name="connsiteX5" fmla="*/ 576262 w 840581"/>
              <a:gd name="connsiteY5" fmla="*/ 240507 h 676275"/>
              <a:gd name="connsiteX6" fmla="*/ 523875 w 840581"/>
              <a:gd name="connsiteY6" fmla="*/ 230982 h 676275"/>
              <a:gd name="connsiteX7" fmla="*/ 457200 w 840581"/>
              <a:gd name="connsiteY7" fmla="*/ 214313 h 676275"/>
              <a:gd name="connsiteX8" fmla="*/ 392906 w 840581"/>
              <a:gd name="connsiteY8" fmla="*/ 195263 h 676275"/>
              <a:gd name="connsiteX9" fmla="*/ 328612 w 840581"/>
              <a:gd name="connsiteY9" fmla="*/ 173832 h 676275"/>
              <a:gd name="connsiteX10" fmla="*/ 283368 w 840581"/>
              <a:gd name="connsiteY10" fmla="*/ 157163 h 676275"/>
              <a:gd name="connsiteX11" fmla="*/ 233362 w 840581"/>
              <a:gd name="connsiteY11" fmla="*/ 135732 h 676275"/>
              <a:gd name="connsiteX12" fmla="*/ 207168 w 840581"/>
              <a:gd name="connsiteY12" fmla="*/ 121444 h 676275"/>
              <a:gd name="connsiteX13" fmla="*/ 178593 w 840581"/>
              <a:gd name="connsiteY13" fmla="*/ 104775 h 676275"/>
              <a:gd name="connsiteX14" fmla="*/ 150018 w 840581"/>
              <a:gd name="connsiteY14" fmla="*/ 88107 h 676275"/>
              <a:gd name="connsiteX15" fmla="*/ 116681 w 840581"/>
              <a:gd name="connsiteY15" fmla="*/ 66675 h 676275"/>
              <a:gd name="connsiteX16" fmla="*/ 92868 w 840581"/>
              <a:gd name="connsiteY16" fmla="*/ 47625 h 676275"/>
              <a:gd name="connsiteX17" fmla="*/ 59531 w 840581"/>
              <a:gd name="connsiteY17" fmla="*/ 16669 h 676275"/>
              <a:gd name="connsiteX18" fmla="*/ 38100 w 840581"/>
              <a:gd name="connsiteY18" fmla="*/ 4763 h 676275"/>
              <a:gd name="connsiteX19" fmla="*/ 16668 w 840581"/>
              <a:gd name="connsiteY19" fmla="*/ 0 h 676275"/>
              <a:gd name="connsiteX20" fmla="*/ 4762 w 840581"/>
              <a:gd name="connsiteY20" fmla="*/ 4763 h 676275"/>
              <a:gd name="connsiteX21" fmla="*/ 0 w 840581"/>
              <a:gd name="connsiteY21" fmla="*/ 16669 h 676275"/>
              <a:gd name="connsiteX22" fmla="*/ 4762 w 840581"/>
              <a:gd name="connsiteY22" fmla="*/ 38100 h 676275"/>
              <a:gd name="connsiteX23" fmla="*/ 35718 w 840581"/>
              <a:gd name="connsiteY23" fmla="*/ 95250 h 676275"/>
              <a:gd name="connsiteX24" fmla="*/ 88106 w 840581"/>
              <a:gd name="connsiteY24" fmla="*/ 173832 h 676275"/>
              <a:gd name="connsiteX25" fmla="*/ 140493 w 840581"/>
              <a:gd name="connsiteY25" fmla="*/ 245269 h 676275"/>
              <a:gd name="connsiteX26" fmla="*/ 178593 w 840581"/>
              <a:gd name="connsiteY26" fmla="*/ 292894 h 676275"/>
              <a:gd name="connsiteX27" fmla="*/ 233362 w 840581"/>
              <a:gd name="connsiteY27" fmla="*/ 357188 h 676275"/>
              <a:gd name="connsiteX28" fmla="*/ 276225 w 840581"/>
              <a:gd name="connsiteY28" fmla="*/ 402432 h 676275"/>
              <a:gd name="connsiteX29" fmla="*/ 326231 w 840581"/>
              <a:gd name="connsiteY29" fmla="*/ 450057 h 676275"/>
              <a:gd name="connsiteX30" fmla="*/ 381000 w 840581"/>
              <a:gd name="connsiteY30" fmla="*/ 495300 h 676275"/>
              <a:gd name="connsiteX31" fmla="*/ 447675 w 840581"/>
              <a:gd name="connsiteY31" fmla="*/ 547688 h 676275"/>
              <a:gd name="connsiteX32" fmla="*/ 519112 w 840581"/>
              <a:gd name="connsiteY32" fmla="*/ 592932 h 676275"/>
              <a:gd name="connsiteX33" fmla="*/ 576262 w 840581"/>
              <a:gd name="connsiteY33" fmla="*/ 623888 h 676275"/>
              <a:gd name="connsiteX34" fmla="*/ 614362 w 840581"/>
              <a:gd name="connsiteY34" fmla="*/ 640557 h 676275"/>
              <a:gd name="connsiteX35" fmla="*/ 664368 w 840581"/>
              <a:gd name="connsiteY35" fmla="*/ 659607 h 676275"/>
              <a:gd name="connsiteX36" fmla="*/ 711993 w 840581"/>
              <a:gd name="connsiteY36" fmla="*/ 671513 h 676275"/>
              <a:gd name="connsiteX37" fmla="*/ 742950 w 840581"/>
              <a:gd name="connsiteY37" fmla="*/ 676275 h 676275"/>
              <a:gd name="connsiteX38" fmla="*/ 769143 w 840581"/>
              <a:gd name="connsiteY38" fmla="*/ 673894 h 676275"/>
              <a:gd name="connsiteX39" fmla="*/ 800100 w 840581"/>
              <a:gd name="connsiteY39" fmla="*/ 666750 h 676275"/>
              <a:gd name="connsiteX40" fmla="*/ 821531 w 840581"/>
              <a:gd name="connsiteY40" fmla="*/ 650082 h 676275"/>
              <a:gd name="connsiteX41" fmla="*/ 831056 w 840581"/>
              <a:gd name="connsiteY41" fmla="*/ 631032 h 676275"/>
              <a:gd name="connsiteX42" fmla="*/ 838200 w 840581"/>
              <a:gd name="connsiteY42" fmla="*/ 609600 h 676275"/>
              <a:gd name="connsiteX43" fmla="*/ 840581 w 840581"/>
              <a:gd name="connsiteY43" fmla="*/ 588169 h 676275"/>
              <a:gd name="connsiteX44" fmla="*/ 840581 w 840581"/>
              <a:gd name="connsiteY44" fmla="*/ 561975 h 676275"/>
              <a:gd name="connsiteX45" fmla="*/ 835818 w 840581"/>
              <a:gd name="connsiteY45" fmla="*/ 528638 h 676275"/>
              <a:gd name="connsiteX46" fmla="*/ 826293 w 840581"/>
              <a:gd name="connsiteY46" fmla="*/ 488157 h 676275"/>
              <a:gd name="connsiteX47" fmla="*/ 802481 w 840581"/>
              <a:gd name="connsiteY47" fmla="*/ 426244 h 676275"/>
              <a:gd name="connsiteX48" fmla="*/ 750093 w 840581"/>
              <a:gd name="connsiteY48" fmla="*/ 333375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40581" h="676275">
                <a:moveTo>
                  <a:pt x="750093" y="333375"/>
                </a:moveTo>
                <a:lnTo>
                  <a:pt x="719137" y="276225"/>
                </a:lnTo>
                <a:lnTo>
                  <a:pt x="707231" y="259557"/>
                </a:lnTo>
                <a:lnTo>
                  <a:pt x="669131" y="254794"/>
                </a:lnTo>
                <a:lnTo>
                  <a:pt x="628650" y="250032"/>
                </a:lnTo>
                <a:lnTo>
                  <a:pt x="576262" y="240507"/>
                </a:lnTo>
                <a:lnTo>
                  <a:pt x="523875" y="230982"/>
                </a:lnTo>
                <a:lnTo>
                  <a:pt x="457200" y="214313"/>
                </a:lnTo>
                <a:lnTo>
                  <a:pt x="392906" y="195263"/>
                </a:lnTo>
                <a:lnTo>
                  <a:pt x="328612" y="173832"/>
                </a:lnTo>
                <a:lnTo>
                  <a:pt x="283368" y="157163"/>
                </a:lnTo>
                <a:lnTo>
                  <a:pt x="233362" y="135732"/>
                </a:lnTo>
                <a:lnTo>
                  <a:pt x="207168" y="121444"/>
                </a:lnTo>
                <a:lnTo>
                  <a:pt x="178593" y="104775"/>
                </a:lnTo>
                <a:lnTo>
                  <a:pt x="150018" y="88107"/>
                </a:lnTo>
                <a:lnTo>
                  <a:pt x="116681" y="66675"/>
                </a:lnTo>
                <a:lnTo>
                  <a:pt x="92868" y="47625"/>
                </a:lnTo>
                <a:lnTo>
                  <a:pt x="59531" y="16669"/>
                </a:lnTo>
                <a:lnTo>
                  <a:pt x="38100" y="4763"/>
                </a:lnTo>
                <a:lnTo>
                  <a:pt x="16668" y="0"/>
                </a:lnTo>
                <a:lnTo>
                  <a:pt x="4762" y="4763"/>
                </a:lnTo>
                <a:lnTo>
                  <a:pt x="0" y="16669"/>
                </a:lnTo>
                <a:lnTo>
                  <a:pt x="4762" y="38100"/>
                </a:lnTo>
                <a:lnTo>
                  <a:pt x="35718" y="95250"/>
                </a:lnTo>
                <a:lnTo>
                  <a:pt x="88106" y="173832"/>
                </a:lnTo>
                <a:lnTo>
                  <a:pt x="140493" y="245269"/>
                </a:lnTo>
                <a:lnTo>
                  <a:pt x="178593" y="292894"/>
                </a:lnTo>
                <a:lnTo>
                  <a:pt x="233362" y="357188"/>
                </a:lnTo>
                <a:lnTo>
                  <a:pt x="276225" y="402432"/>
                </a:lnTo>
                <a:lnTo>
                  <a:pt x="326231" y="450057"/>
                </a:lnTo>
                <a:lnTo>
                  <a:pt x="381000" y="495300"/>
                </a:lnTo>
                <a:lnTo>
                  <a:pt x="447675" y="547688"/>
                </a:lnTo>
                <a:lnTo>
                  <a:pt x="519112" y="592932"/>
                </a:lnTo>
                <a:lnTo>
                  <a:pt x="576262" y="623888"/>
                </a:lnTo>
                <a:lnTo>
                  <a:pt x="614362" y="640557"/>
                </a:lnTo>
                <a:lnTo>
                  <a:pt x="664368" y="659607"/>
                </a:lnTo>
                <a:lnTo>
                  <a:pt x="711993" y="671513"/>
                </a:lnTo>
                <a:lnTo>
                  <a:pt x="742950" y="676275"/>
                </a:lnTo>
                <a:lnTo>
                  <a:pt x="769143" y="673894"/>
                </a:lnTo>
                <a:lnTo>
                  <a:pt x="800100" y="666750"/>
                </a:lnTo>
                <a:lnTo>
                  <a:pt x="821531" y="650082"/>
                </a:lnTo>
                <a:lnTo>
                  <a:pt x="831056" y="631032"/>
                </a:lnTo>
                <a:lnTo>
                  <a:pt x="838200" y="609600"/>
                </a:lnTo>
                <a:lnTo>
                  <a:pt x="840581" y="588169"/>
                </a:lnTo>
                <a:lnTo>
                  <a:pt x="840581" y="561975"/>
                </a:lnTo>
                <a:lnTo>
                  <a:pt x="835818" y="528638"/>
                </a:lnTo>
                <a:lnTo>
                  <a:pt x="826293" y="488157"/>
                </a:lnTo>
                <a:lnTo>
                  <a:pt x="802481" y="426244"/>
                </a:lnTo>
                <a:lnTo>
                  <a:pt x="750093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6049417-B363-6245-9BC4-8AA441401B09}"/>
              </a:ext>
            </a:extLst>
          </p:cNvPr>
          <p:cNvSpPr/>
          <p:nvPr/>
        </p:nvSpPr>
        <p:spPr>
          <a:xfrm>
            <a:off x="3894138" y="1828800"/>
            <a:ext cx="1203325" cy="1000125"/>
          </a:xfrm>
          <a:custGeom>
            <a:avLst/>
            <a:gdLst>
              <a:gd name="connsiteX0" fmla="*/ 516731 w 1204912"/>
              <a:gd name="connsiteY0" fmla="*/ 507206 h 1000125"/>
              <a:gd name="connsiteX1" fmla="*/ 681037 w 1204912"/>
              <a:gd name="connsiteY1" fmla="*/ 345281 h 1000125"/>
              <a:gd name="connsiteX2" fmla="*/ 750094 w 1204912"/>
              <a:gd name="connsiteY2" fmla="*/ 271463 h 1000125"/>
              <a:gd name="connsiteX3" fmla="*/ 776287 w 1204912"/>
              <a:gd name="connsiteY3" fmla="*/ 235744 h 1000125"/>
              <a:gd name="connsiteX4" fmla="*/ 783431 w 1204912"/>
              <a:gd name="connsiteY4" fmla="*/ 214313 h 1000125"/>
              <a:gd name="connsiteX5" fmla="*/ 785812 w 1204912"/>
              <a:gd name="connsiteY5" fmla="*/ 195263 h 1000125"/>
              <a:gd name="connsiteX6" fmla="*/ 785812 w 1204912"/>
              <a:gd name="connsiteY6" fmla="*/ 185738 h 1000125"/>
              <a:gd name="connsiteX7" fmla="*/ 773906 w 1204912"/>
              <a:gd name="connsiteY7" fmla="*/ 154781 h 1000125"/>
              <a:gd name="connsiteX8" fmla="*/ 742950 w 1204912"/>
              <a:gd name="connsiteY8" fmla="*/ 111919 h 1000125"/>
              <a:gd name="connsiteX9" fmla="*/ 704850 w 1204912"/>
              <a:gd name="connsiteY9" fmla="*/ 71438 h 1000125"/>
              <a:gd name="connsiteX10" fmla="*/ 690562 w 1204912"/>
              <a:gd name="connsiteY10" fmla="*/ 47625 h 1000125"/>
              <a:gd name="connsiteX11" fmla="*/ 683419 w 1204912"/>
              <a:gd name="connsiteY11" fmla="*/ 26194 h 1000125"/>
              <a:gd name="connsiteX12" fmla="*/ 685800 w 1204912"/>
              <a:gd name="connsiteY12" fmla="*/ 11906 h 1000125"/>
              <a:gd name="connsiteX13" fmla="*/ 692944 w 1204912"/>
              <a:gd name="connsiteY13" fmla="*/ 2381 h 1000125"/>
              <a:gd name="connsiteX14" fmla="*/ 707231 w 1204912"/>
              <a:gd name="connsiteY14" fmla="*/ 0 h 1000125"/>
              <a:gd name="connsiteX15" fmla="*/ 733425 w 1204912"/>
              <a:gd name="connsiteY15" fmla="*/ 4763 h 1000125"/>
              <a:gd name="connsiteX16" fmla="*/ 800100 w 1204912"/>
              <a:gd name="connsiteY16" fmla="*/ 33338 h 1000125"/>
              <a:gd name="connsiteX17" fmla="*/ 876300 w 1204912"/>
              <a:gd name="connsiteY17" fmla="*/ 73819 h 1000125"/>
              <a:gd name="connsiteX18" fmla="*/ 959644 w 1204912"/>
              <a:gd name="connsiteY18" fmla="*/ 119063 h 1000125"/>
              <a:gd name="connsiteX19" fmla="*/ 1054894 w 1204912"/>
              <a:gd name="connsiteY19" fmla="*/ 176213 h 1000125"/>
              <a:gd name="connsiteX20" fmla="*/ 1121569 w 1204912"/>
              <a:gd name="connsiteY20" fmla="*/ 221456 h 1000125"/>
              <a:gd name="connsiteX21" fmla="*/ 1157287 w 1204912"/>
              <a:gd name="connsiteY21" fmla="*/ 250031 h 1000125"/>
              <a:gd name="connsiteX22" fmla="*/ 1190625 w 1204912"/>
              <a:gd name="connsiteY22" fmla="*/ 288131 h 1000125"/>
              <a:gd name="connsiteX23" fmla="*/ 1202531 w 1204912"/>
              <a:gd name="connsiteY23" fmla="*/ 307181 h 1000125"/>
              <a:gd name="connsiteX24" fmla="*/ 1204912 w 1204912"/>
              <a:gd name="connsiteY24" fmla="*/ 316706 h 1000125"/>
              <a:gd name="connsiteX25" fmla="*/ 1197769 w 1204912"/>
              <a:gd name="connsiteY25" fmla="*/ 333375 h 1000125"/>
              <a:gd name="connsiteX26" fmla="*/ 1183481 w 1204912"/>
              <a:gd name="connsiteY26" fmla="*/ 352425 h 1000125"/>
              <a:gd name="connsiteX27" fmla="*/ 1154906 w 1204912"/>
              <a:gd name="connsiteY27" fmla="*/ 369094 h 1000125"/>
              <a:gd name="connsiteX28" fmla="*/ 1104900 w 1204912"/>
              <a:gd name="connsiteY28" fmla="*/ 385763 h 1000125"/>
              <a:gd name="connsiteX29" fmla="*/ 1071562 w 1204912"/>
              <a:gd name="connsiteY29" fmla="*/ 397669 h 1000125"/>
              <a:gd name="connsiteX30" fmla="*/ 926306 w 1204912"/>
              <a:gd name="connsiteY30" fmla="*/ 502444 h 1000125"/>
              <a:gd name="connsiteX31" fmla="*/ 692944 w 1204912"/>
              <a:gd name="connsiteY31" fmla="*/ 654844 h 1000125"/>
              <a:gd name="connsiteX32" fmla="*/ 519112 w 1204912"/>
              <a:gd name="connsiteY32" fmla="*/ 759619 h 1000125"/>
              <a:gd name="connsiteX33" fmla="*/ 402431 w 1204912"/>
              <a:gd name="connsiteY33" fmla="*/ 823913 h 1000125"/>
              <a:gd name="connsiteX34" fmla="*/ 278606 w 1204912"/>
              <a:gd name="connsiteY34" fmla="*/ 892969 h 1000125"/>
              <a:gd name="connsiteX35" fmla="*/ 121444 w 1204912"/>
              <a:gd name="connsiteY35" fmla="*/ 966788 h 1000125"/>
              <a:gd name="connsiteX36" fmla="*/ 71437 w 1204912"/>
              <a:gd name="connsiteY36" fmla="*/ 990600 h 1000125"/>
              <a:gd name="connsiteX37" fmla="*/ 40481 w 1204912"/>
              <a:gd name="connsiteY37" fmla="*/ 1000125 h 1000125"/>
              <a:gd name="connsiteX38" fmla="*/ 19050 w 1204912"/>
              <a:gd name="connsiteY38" fmla="*/ 995363 h 1000125"/>
              <a:gd name="connsiteX39" fmla="*/ 7144 w 1204912"/>
              <a:gd name="connsiteY39" fmla="*/ 990600 h 1000125"/>
              <a:gd name="connsiteX40" fmla="*/ 0 w 1204912"/>
              <a:gd name="connsiteY40" fmla="*/ 981075 h 1000125"/>
              <a:gd name="connsiteX41" fmla="*/ 0 w 1204912"/>
              <a:gd name="connsiteY41" fmla="*/ 964406 h 1000125"/>
              <a:gd name="connsiteX42" fmla="*/ 11906 w 1204912"/>
              <a:gd name="connsiteY42" fmla="*/ 945356 h 1000125"/>
              <a:gd name="connsiteX43" fmla="*/ 54769 w 1204912"/>
              <a:gd name="connsiteY43" fmla="*/ 904875 h 1000125"/>
              <a:gd name="connsiteX44" fmla="*/ 176212 w 1204912"/>
              <a:gd name="connsiteY44" fmla="*/ 804863 h 1000125"/>
              <a:gd name="connsiteX45" fmla="*/ 285750 w 1204912"/>
              <a:gd name="connsiteY45" fmla="*/ 714375 h 1000125"/>
              <a:gd name="connsiteX46" fmla="*/ 390525 w 1204912"/>
              <a:gd name="connsiteY46" fmla="*/ 621506 h 1000125"/>
              <a:gd name="connsiteX47" fmla="*/ 516731 w 1204912"/>
              <a:gd name="connsiteY47" fmla="*/ 507206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04912" h="1000125">
                <a:moveTo>
                  <a:pt x="516731" y="507206"/>
                </a:moveTo>
                <a:lnTo>
                  <a:pt x="681037" y="345281"/>
                </a:lnTo>
                <a:lnTo>
                  <a:pt x="750094" y="271463"/>
                </a:lnTo>
                <a:lnTo>
                  <a:pt x="776287" y="235744"/>
                </a:lnTo>
                <a:lnTo>
                  <a:pt x="783431" y="214313"/>
                </a:lnTo>
                <a:lnTo>
                  <a:pt x="785812" y="195263"/>
                </a:lnTo>
                <a:lnTo>
                  <a:pt x="785812" y="185738"/>
                </a:lnTo>
                <a:lnTo>
                  <a:pt x="773906" y="154781"/>
                </a:lnTo>
                <a:lnTo>
                  <a:pt x="742950" y="111919"/>
                </a:lnTo>
                <a:lnTo>
                  <a:pt x="704850" y="71438"/>
                </a:lnTo>
                <a:lnTo>
                  <a:pt x="690562" y="47625"/>
                </a:lnTo>
                <a:lnTo>
                  <a:pt x="683419" y="26194"/>
                </a:lnTo>
                <a:lnTo>
                  <a:pt x="685800" y="11906"/>
                </a:lnTo>
                <a:lnTo>
                  <a:pt x="692944" y="2381"/>
                </a:lnTo>
                <a:lnTo>
                  <a:pt x="707231" y="0"/>
                </a:lnTo>
                <a:lnTo>
                  <a:pt x="733425" y="4763"/>
                </a:lnTo>
                <a:lnTo>
                  <a:pt x="800100" y="33338"/>
                </a:lnTo>
                <a:lnTo>
                  <a:pt x="876300" y="73819"/>
                </a:lnTo>
                <a:lnTo>
                  <a:pt x="959644" y="119063"/>
                </a:lnTo>
                <a:lnTo>
                  <a:pt x="1054894" y="176213"/>
                </a:lnTo>
                <a:lnTo>
                  <a:pt x="1121569" y="221456"/>
                </a:lnTo>
                <a:lnTo>
                  <a:pt x="1157287" y="250031"/>
                </a:lnTo>
                <a:lnTo>
                  <a:pt x="1190625" y="288131"/>
                </a:lnTo>
                <a:lnTo>
                  <a:pt x="1202531" y="307181"/>
                </a:lnTo>
                <a:lnTo>
                  <a:pt x="1204912" y="316706"/>
                </a:lnTo>
                <a:lnTo>
                  <a:pt x="1197769" y="333375"/>
                </a:lnTo>
                <a:lnTo>
                  <a:pt x="1183481" y="352425"/>
                </a:lnTo>
                <a:lnTo>
                  <a:pt x="1154906" y="369094"/>
                </a:lnTo>
                <a:lnTo>
                  <a:pt x="1104900" y="385763"/>
                </a:lnTo>
                <a:lnTo>
                  <a:pt x="1071562" y="397669"/>
                </a:lnTo>
                <a:lnTo>
                  <a:pt x="926306" y="502444"/>
                </a:lnTo>
                <a:lnTo>
                  <a:pt x="692944" y="654844"/>
                </a:lnTo>
                <a:lnTo>
                  <a:pt x="519112" y="759619"/>
                </a:lnTo>
                <a:lnTo>
                  <a:pt x="402431" y="823913"/>
                </a:lnTo>
                <a:lnTo>
                  <a:pt x="278606" y="892969"/>
                </a:lnTo>
                <a:lnTo>
                  <a:pt x="121444" y="966788"/>
                </a:lnTo>
                <a:lnTo>
                  <a:pt x="71437" y="990600"/>
                </a:lnTo>
                <a:lnTo>
                  <a:pt x="40481" y="1000125"/>
                </a:lnTo>
                <a:lnTo>
                  <a:pt x="19050" y="995363"/>
                </a:lnTo>
                <a:lnTo>
                  <a:pt x="7144" y="990600"/>
                </a:lnTo>
                <a:lnTo>
                  <a:pt x="0" y="981075"/>
                </a:lnTo>
                <a:lnTo>
                  <a:pt x="0" y="964406"/>
                </a:lnTo>
                <a:lnTo>
                  <a:pt x="11906" y="945356"/>
                </a:lnTo>
                <a:lnTo>
                  <a:pt x="54769" y="904875"/>
                </a:lnTo>
                <a:lnTo>
                  <a:pt x="176212" y="804863"/>
                </a:lnTo>
                <a:lnTo>
                  <a:pt x="285750" y="714375"/>
                </a:lnTo>
                <a:lnTo>
                  <a:pt x="390525" y="621506"/>
                </a:lnTo>
                <a:lnTo>
                  <a:pt x="516731" y="507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B8FE3FC-CF8D-6046-BABC-18891CA703A7}"/>
              </a:ext>
            </a:extLst>
          </p:cNvPr>
          <p:cNvSpPr/>
          <p:nvPr/>
        </p:nvSpPr>
        <p:spPr>
          <a:xfrm>
            <a:off x="2630488" y="2857500"/>
            <a:ext cx="758825" cy="703263"/>
          </a:xfrm>
          <a:custGeom>
            <a:avLst/>
            <a:gdLst>
              <a:gd name="connsiteX0" fmla="*/ 321469 w 757238"/>
              <a:gd name="connsiteY0" fmla="*/ 140494 h 702469"/>
              <a:gd name="connsiteX1" fmla="*/ 395288 w 757238"/>
              <a:gd name="connsiteY1" fmla="*/ 166688 h 702469"/>
              <a:gd name="connsiteX2" fmla="*/ 457200 w 757238"/>
              <a:gd name="connsiteY2" fmla="*/ 185738 h 702469"/>
              <a:gd name="connsiteX3" fmla="*/ 516732 w 757238"/>
              <a:gd name="connsiteY3" fmla="*/ 202406 h 702469"/>
              <a:gd name="connsiteX4" fmla="*/ 566738 w 757238"/>
              <a:gd name="connsiteY4" fmla="*/ 214313 h 702469"/>
              <a:gd name="connsiteX5" fmla="*/ 588169 w 757238"/>
              <a:gd name="connsiteY5" fmla="*/ 223838 h 702469"/>
              <a:gd name="connsiteX6" fmla="*/ 614363 w 757238"/>
              <a:gd name="connsiteY6" fmla="*/ 254794 h 702469"/>
              <a:gd name="connsiteX7" fmla="*/ 652463 w 757238"/>
              <a:gd name="connsiteY7" fmla="*/ 319088 h 702469"/>
              <a:gd name="connsiteX8" fmla="*/ 700088 w 757238"/>
              <a:gd name="connsiteY8" fmla="*/ 421481 h 702469"/>
              <a:gd name="connsiteX9" fmla="*/ 731044 w 757238"/>
              <a:gd name="connsiteY9" fmla="*/ 492919 h 702469"/>
              <a:gd name="connsiteX10" fmla="*/ 752475 w 757238"/>
              <a:gd name="connsiteY10" fmla="*/ 547688 h 702469"/>
              <a:gd name="connsiteX11" fmla="*/ 757238 w 757238"/>
              <a:gd name="connsiteY11" fmla="*/ 581025 h 702469"/>
              <a:gd name="connsiteX12" fmla="*/ 754857 w 757238"/>
              <a:gd name="connsiteY12" fmla="*/ 619125 h 702469"/>
              <a:gd name="connsiteX13" fmla="*/ 745332 w 757238"/>
              <a:gd name="connsiteY13" fmla="*/ 652463 h 702469"/>
              <a:gd name="connsiteX14" fmla="*/ 726282 w 757238"/>
              <a:gd name="connsiteY14" fmla="*/ 688181 h 702469"/>
              <a:gd name="connsiteX15" fmla="*/ 711994 w 757238"/>
              <a:gd name="connsiteY15" fmla="*/ 700088 h 702469"/>
              <a:gd name="connsiteX16" fmla="*/ 697707 w 757238"/>
              <a:gd name="connsiteY16" fmla="*/ 702469 h 702469"/>
              <a:gd name="connsiteX17" fmla="*/ 671513 w 757238"/>
              <a:gd name="connsiteY17" fmla="*/ 697706 h 702469"/>
              <a:gd name="connsiteX18" fmla="*/ 616744 w 757238"/>
              <a:gd name="connsiteY18" fmla="*/ 678656 h 702469"/>
              <a:gd name="connsiteX19" fmla="*/ 559594 w 757238"/>
              <a:gd name="connsiteY19" fmla="*/ 652463 h 702469"/>
              <a:gd name="connsiteX20" fmla="*/ 509588 w 757238"/>
              <a:gd name="connsiteY20" fmla="*/ 621506 h 702469"/>
              <a:gd name="connsiteX21" fmla="*/ 469107 w 757238"/>
              <a:gd name="connsiteY21" fmla="*/ 595313 h 702469"/>
              <a:gd name="connsiteX22" fmla="*/ 397669 w 757238"/>
              <a:gd name="connsiteY22" fmla="*/ 538163 h 702469"/>
              <a:gd name="connsiteX23" fmla="*/ 342900 w 757238"/>
              <a:gd name="connsiteY23" fmla="*/ 478631 h 702469"/>
              <a:gd name="connsiteX24" fmla="*/ 273844 w 757238"/>
              <a:gd name="connsiteY24" fmla="*/ 400050 h 702469"/>
              <a:gd name="connsiteX25" fmla="*/ 192882 w 757238"/>
              <a:gd name="connsiteY25" fmla="*/ 300038 h 702469"/>
              <a:gd name="connsiteX26" fmla="*/ 83344 w 757238"/>
              <a:gd name="connsiteY26" fmla="*/ 157163 h 702469"/>
              <a:gd name="connsiteX27" fmla="*/ 28575 w 757238"/>
              <a:gd name="connsiteY27" fmla="*/ 80963 h 702469"/>
              <a:gd name="connsiteX28" fmla="*/ 11907 w 757238"/>
              <a:gd name="connsiteY28" fmla="*/ 52388 h 702469"/>
              <a:gd name="connsiteX29" fmla="*/ 4763 w 757238"/>
              <a:gd name="connsiteY29" fmla="*/ 30956 h 702469"/>
              <a:gd name="connsiteX30" fmla="*/ 0 w 757238"/>
              <a:gd name="connsiteY30" fmla="*/ 11906 h 702469"/>
              <a:gd name="connsiteX31" fmla="*/ 2382 w 757238"/>
              <a:gd name="connsiteY31" fmla="*/ 2381 h 702469"/>
              <a:gd name="connsiteX32" fmla="*/ 9525 w 757238"/>
              <a:gd name="connsiteY32" fmla="*/ 0 h 702469"/>
              <a:gd name="connsiteX33" fmla="*/ 28575 w 757238"/>
              <a:gd name="connsiteY33" fmla="*/ 2381 h 702469"/>
              <a:gd name="connsiteX34" fmla="*/ 66675 w 757238"/>
              <a:gd name="connsiteY34" fmla="*/ 19050 h 702469"/>
              <a:gd name="connsiteX35" fmla="*/ 119063 w 757238"/>
              <a:gd name="connsiteY35" fmla="*/ 50006 h 702469"/>
              <a:gd name="connsiteX36" fmla="*/ 188119 w 757238"/>
              <a:gd name="connsiteY36" fmla="*/ 85725 h 702469"/>
              <a:gd name="connsiteX37" fmla="*/ 266700 w 757238"/>
              <a:gd name="connsiteY37" fmla="*/ 121444 h 702469"/>
              <a:gd name="connsiteX38" fmla="*/ 321469 w 757238"/>
              <a:gd name="connsiteY38" fmla="*/ 140494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7238" h="702469">
                <a:moveTo>
                  <a:pt x="321469" y="140494"/>
                </a:moveTo>
                <a:lnTo>
                  <a:pt x="395288" y="166688"/>
                </a:lnTo>
                <a:lnTo>
                  <a:pt x="457200" y="185738"/>
                </a:lnTo>
                <a:lnTo>
                  <a:pt x="516732" y="202406"/>
                </a:lnTo>
                <a:lnTo>
                  <a:pt x="566738" y="214313"/>
                </a:lnTo>
                <a:lnTo>
                  <a:pt x="588169" y="223838"/>
                </a:lnTo>
                <a:lnTo>
                  <a:pt x="614363" y="254794"/>
                </a:lnTo>
                <a:lnTo>
                  <a:pt x="652463" y="319088"/>
                </a:lnTo>
                <a:lnTo>
                  <a:pt x="700088" y="421481"/>
                </a:lnTo>
                <a:lnTo>
                  <a:pt x="731044" y="492919"/>
                </a:lnTo>
                <a:lnTo>
                  <a:pt x="752475" y="547688"/>
                </a:lnTo>
                <a:lnTo>
                  <a:pt x="757238" y="581025"/>
                </a:lnTo>
                <a:lnTo>
                  <a:pt x="754857" y="619125"/>
                </a:lnTo>
                <a:lnTo>
                  <a:pt x="745332" y="652463"/>
                </a:lnTo>
                <a:lnTo>
                  <a:pt x="726282" y="688181"/>
                </a:lnTo>
                <a:lnTo>
                  <a:pt x="711994" y="700088"/>
                </a:lnTo>
                <a:lnTo>
                  <a:pt x="697707" y="702469"/>
                </a:lnTo>
                <a:lnTo>
                  <a:pt x="671513" y="697706"/>
                </a:lnTo>
                <a:lnTo>
                  <a:pt x="616744" y="678656"/>
                </a:lnTo>
                <a:lnTo>
                  <a:pt x="559594" y="652463"/>
                </a:lnTo>
                <a:lnTo>
                  <a:pt x="509588" y="621506"/>
                </a:lnTo>
                <a:lnTo>
                  <a:pt x="469107" y="595313"/>
                </a:lnTo>
                <a:lnTo>
                  <a:pt x="397669" y="538163"/>
                </a:lnTo>
                <a:lnTo>
                  <a:pt x="342900" y="478631"/>
                </a:lnTo>
                <a:lnTo>
                  <a:pt x="273844" y="400050"/>
                </a:lnTo>
                <a:lnTo>
                  <a:pt x="192882" y="300038"/>
                </a:lnTo>
                <a:lnTo>
                  <a:pt x="83344" y="157163"/>
                </a:lnTo>
                <a:lnTo>
                  <a:pt x="28575" y="80963"/>
                </a:lnTo>
                <a:lnTo>
                  <a:pt x="11907" y="52388"/>
                </a:lnTo>
                <a:lnTo>
                  <a:pt x="4763" y="30956"/>
                </a:lnTo>
                <a:lnTo>
                  <a:pt x="0" y="11906"/>
                </a:lnTo>
                <a:lnTo>
                  <a:pt x="2382" y="2381"/>
                </a:lnTo>
                <a:lnTo>
                  <a:pt x="9525" y="0"/>
                </a:lnTo>
                <a:lnTo>
                  <a:pt x="28575" y="2381"/>
                </a:lnTo>
                <a:lnTo>
                  <a:pt x="66675" y="19050"/>
                </a:lnTo>
                <a:lnTo>
                  <a:pt x="119063" y="50006"/>
                </a:lnTo>
                <a:lnTo>
                  <a:pt x="188119" y="85725"/>
                </a:lnTo>
                <a:lnTo>
                  <a:pt x="266700" y="121444"/>
                </a:lnTo>
                <a:lnTo>
                  <a:pt x="321469" y="140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46442A0-792E-2049-A593-D973BDCB9673}"/>
              </a:ext>
            </a:extLst>
          </p:cNvPr>
          <p:cNvSpPr/>
          <p:nvPr/>
        </p:nvSpPr>
        <p:spPr>
          <a:xfrm>
            <a:off x="5900738" y="1866900"/>
            <a:ext cx="1069975" cy="811213"/>
          </a:xfrm>
          <a:custGeom>
            <a:avLst/>
            <a:gdLst>
              <a:gd name="connsiteX0" fmla="*/ 359568 w 1069181"/>
              <a:gd name="connsiteY0" fmla="*/ 295275 h 812006"/>
              <a:gd name="connsiteX1" fmla="*/ 264318 w 1069181"/>
              <a:gd name="connsiteY1" fmla="*/ 226219 h 812006"/>
              <a:gd name="connsiteX2" fmla="*/ 204787 w 1069181"/>
              <a:gd name="connsiteY2" fmla="*/ 183356 h 812006"/>
              <a:gd name="connsiteX3" fmla="*/ 114300 w 1069181"/>
              <a:gd name="connsiteY3" fmla="*/ 121444 h 812006"/>
              <a:gd name="connsiteX4" fmla="*/ 78581 w 1069181"/>
              <a:gd name="connsiteY4" fmla="*/ 100013 h 812006"/>
              <a:gd name="connsiteX5" fmla="*/ 35718 w 1069181"/>
              <a:gd name="connsiteY5" fmla="*/ 76200 h 812006"/>
              <a:gd name="connsiteX6" fmla="*/ 23812 w 1069181"/>
              <a:gd name="connsiteY6" fmla="*/ 64294 h 812006"/>
              <a:gd name="connsiteX7" fmla="*/ 7143 w 1069181"/>
              <a:gd name="connsiteY7" fmla="*/ 45244 h 812006"/>
              <a:gd name="connsiteX8" fmla="*/ 0 w 1069181"/>
              <a:gd name="connsiteY8" fmla="*/ 26194 h 812006"/>
              <a:gd name="connsiteX9" fmla="*/ 0 w 1069181"/>
              <a:gd name="connsiteY9" fmla="*/ 16669 h 812006"/>
              <a:gd name="connsiteX10" fmla="*/ 9525 w 1069181"/>
              <a:gd name="connsiteY10" fmla="*/ 4763 h 812006"/>
              <a:gd name="connsiteX11" fmla="*/ 42862 w 1069181"/>
              <a:gd name="connsiteY11" fmla="*/ 0 h 812006"/>
              <a:gd name="connsiteX12" fmla="*/ 90487 w 1069181"/>
              <a:gd name="connsiteY12" fmla="*/ 7144 h 812006"/>
              <a:gd name="connsiteX13" fmla="*/ 197643 w 1069181"/>
              <a:gd name="connsiteY13" fmla="*/ 28575 h 812006"/>
              <a:gd name="connsiteX14" fmla="*/ 311943 w 1069181"/>
              <a:gd name="connsiteY14" fmla="*/ 57150 h 812006"/>
              <a:gd name="connsiteX15" fmla="*/ 400050 w 1069181"/>
              <a:gd name="connsiteY15" fmla="*/ 85725 h 812006"/>
              <a:gd name="connsiteX16" fmla="*/ 454818 w 1069181"/>
              <a:gd name="connsiteY16" fmla="*/ 104775 h 812006"/>
              <a:gd name="connsiteX17" fmla="*/ 531018 w 1069181"/>
              <a:gd name="connsiteY17" fmla="*/ 138113 h 812006"/>
              <a:gd name="connsiteX18" fmla="*/ 597693 w 1069181"/>
              <a:gd name="connsiteY18" fmla="*/ 169069 h 812006"/>
              <a:gd name="connsiteX19" fmla="*/ 657225 w 1069181"/>
              <a:gd name="connsiteY19" fmla="*/ 200025 h 812006"/>
              <a:gd name="connsiteX20" fmla="*/ 702468 w 1069181"/>
              <a:gd name="connsiteY20" fmla="*/ 228600 h 812006"/>
              <a:gd name="connsiteX21" fmla="*/ 747712 w 1069181"/>
              <a:gd name="connsiteY21" fmla="*/ 257175 h 812006"/>
              <a:gd name="connsiteX22" fmla="*/ 823912 w 1069181"/>
              <a:gd name="connsiteY22" fmla="*/ 314325 h 812006"/>
              <a:gd name="connsiteX23" fmla="*/ 881062 w 1069181"/>
              <a:gd name="connsiteY23" fmla="*/ 361950 h 812006"/>
              <a:gd name="connsiteX24" fmla="*/ 928687 w 1069181"/>
              <a:gd name="connsiteY24" fmla="*/ 407194 h 812006"/>
              <a:gd name="connsiteX25" fmla="*/ 997743 w 1069181"/>
              <a:gd name="connsiteY25" fmla="*/ 481013 h 812006"/>
              <a:gd name="connsiteX26" fmla="*/ 1047750 w 1069181"/>
              <a:gd name="connsiteY26" fmla="*/ 545306 h 812006"/>
              <a:gd name="connsiteX27" fmla="*/ 1062037 w 1069181"/>
              <a:gd name="connsiteY27" fmla="*/ 571500 h 812006"/>
              <a:gd name="connsiteX28" fmla="*/ 1066800 w 1069181"/>
              <a:gd name="connsiteY28" fmla="*/ 600075 h 812006"/>
              <a:gd name="connsiteX29" fmla="*/ 1069181 w 1069181"/>
              <a:gd name="connsiteY29" fmla="*/ 631031 h 812006"/>
              <a:gd name="connsiteX30" fmla="*/ 1066800 w 1069181"/>
              <a:gd name="connsiteY30" fmla="*/ 650081 h 812006"/>
              <a:gd name="connsiteX31" fmla="*/ 1062037 w 1069181"/>
              <a:gd name="connsiteY31" fmla="*/ 681038 h 812006"/>
              <a:gd name="connsiteX32" fmla="*/ 1050131 w 1069181"/>
              <a:gd name="connsiteY32" fmla="*/ 711994 h 812006"/>
              <a:gd name="connsiteX33" fmla="*/ 1026318 w 1069181"/>
              <a:gd name="connsiteY33" fmla="*/ 745331 h 812006"/>
              <a:gd name="connsiteX34" fmla="*/ 983456 w 1069181"/>
              <a:gd name="connsiteY34" fmla="*/ 788194 h 812006"/>
              <a:gd name="connsiteX35" fmla="*/ 957262 w 1069181"/>
              <a:gd name="connsiteY35" fmla="*/ 804863 h 812006"/>
              <a:gd name="connsiteX36" fmla="*/ 931068 w 1069181"/>
              <a:gd name="connsiteY36" fmla="*/ 812006 h 812006"/>
              <a:gd name="connsiteX37" fmla="*/ 904875 w 1069181"/>
              <a:gd name="connsiteY37" fmla="*/ 809625 h 812006"/>
              <a:gd name="connsiteX38" fmla="*/ 876300 w 1069181"/>
              <a:gd name="connsiteY38" fmla="*/ 802481 h 812006"/>
              <a:gd name="connsiteX39" fmla="*/ 823912 w 1069181"/>
              <a:gd name="connsiteY39" fmla="*/ 773906 h 812006"/>
              <a:gd name="connsiteX40" fmla="*/ 809625 w 1069181"/>
              <a:gd name="connsiteY40" fmla="*/ 757238 h 812006"/>
              <a:gd name="connsiteX41" fmla="*/ 773906 w 1069181"/>
              <a:gd name="connsiteY41" fmla="*/ 709613 h 812006"/>
              <a:gd name="connsiteX42" fmla="*/ 714375 w 1069181"/>
              <a:gd name="connsiteY42" fmla="*/ 633413 h 812006"/>
              <a:gd name="connsiteX43" fmla="*/ 633412 w 1069181"/>
              <a:gd name="connsiteY43" fmla="*/ 538163 h 812006"/>
              <a:gd name="connsiteX44" fmla="*/ 566737 w 1069181"/>
              <a:gd name="connsiteY44" fmla="*/ 466725 h 812006"/>
              <a:gd name="connsiteX45" fmla="*/ 500062 w 1069181"/>
              <a:gd name="connsiteY45" fmla="*/ 407194 h 812006"/>
              <a:gd name="connsiteX46" fmla="*/ 359568 w 1069181"/>
              <a:gd name="connsiteY46" fmla="*/ 295275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69181" h="812006">
                <a:moveTo>
                  <a:pt x="359568" y="295275"/>
                </a:moveTo>
                <a:lnTo>
                  <a:pt x="264318" y="226219"/>
                </a:lnTo>
                <a:lnTo>
                  <a:pt x="204787" y="183356"/>
                </a:lnTo>
                <a:lnTo>
                  <a:pt x="114300" y="121444"/>
                </a:lnTo>
                <a:lnTo>
                  <a:pt x="78581" y="100013"/>
                </a:lnTo>
                <a:lnTo>
                  <a:pt x="35718" y="76200"/>
                </a:lnTo>
                <a:lnTo>
                  <a:pt x="23812" y="64294"/>
                </a:lnTo>
                <a:lnTo>
                  <a:pt x="7143" y="45244"/>
                </a:lnTo>
                <a:lnTo>
                  <a:pt x="0" y="26194"/>
                </a:lnTo>
                <a:lnTo>
                  <a:pt x="0" y="16669"/>
                </a:lnTo>
                <a:lnTo>
                  <a:pt x="9525" y="4763"/>
                </a:lnTo>
                <a:lnTo>
                  <a:pt x="42862" y="0"/>
                </a:lnTo>
                <a:lnTo>
                  <a:pt x="90487" y="7144"/>
                </a:lnTo>
                <a:lnTo>
                  <a:pt x="197643" y="28575"/>
                </a:lnTo>
                <a:lnTo>
                  <a:pt x="311943" y="57150"/>
                </a:lnTo>
                <a:lnTo>
                  <a:pt x="400050" y="85725"/>
                </a:lnTo>
                <a:lnTo>
                  <a:pt x="454818" y="104775"/>
                </a:lnTo>
                <a:lnTo>
                  <a:pt x="531018" y="138113"/>
                </a:lnTo>
                <a:lnTo>
                  <a:pt x="597693" y="169069"/>
                </a:lnTo>
                <a:lnTo>
                  <a:pt x="657225" y="200025"/>
                </a:lnTo>
                <a:lnTo>
                  <a:pt x="702468" y="228600"/>
                </a:lnTo>
                <a:lnTo>
                  <a:pt x="747712" y="257175"/>
                </a:lnTo>
                <a:lnTo>
                  <a:pt x="823912" y="314325"/>
                </a:lnTo>
                <a:lnTo>
                  <a:pt x="881062" y="361950"/>
                </a:lnTo>
                <a:lnTo>
                  <a:pt x="928687" y="407194"/>
                </a:lnTo>
                <a:lnTo>
                  <a:pt x="997743" y="481013"/>
                </a:lnTo>
                <a:lnTo>
                  <a:pt x="1047750" y="545306"/>
                </a:lnTo>
                <a:lnTo>
                  <a:pt x="1062037" y="571500"/>
                </a:lnTo>
                <a:lnTo>
                  <a:pt x="1066800" y="600075"/>
                </a:lnTo>
                <a:lnTo>
                  <a:pt x="1069181" y="631031"/>
                </a:lnTo>
                <a:lnTo>
                  <a:pt x="1066800" y="650081"/>
                </a:lnTo>
                <a:lnTo>
                  <a:pt x="1062037" y="681038"/>
                </a:lnTo>
                <a:lnTo>
                  <a:pt x="1050131" y="711994"/>
                </a:lnTo>
                <a:lnTo>
                  <a:pt x="1026318" y="745331"/>
                </a:lnTo>
                <a:lnTo>
                  <a:pt x="983456" y="788194"/>
                </a:lnTo>
                <a:lnTo>
                  <a:pt x="957262" y="804863"/>
                </a:lnTo>
                <a:lnTo>
                  <a:pt x="931068" y="812006"/>
                </a:lnTo>
                <a:lnTo>
                  <a:pt x="904875" y="809625"/>
                </a:lnTo>
                <a:lnTo>
                  <a:pt x="876300" y="802481"/>
                </a:lnTo>
                <a:lnTo>
                  <a:pt x="823912" y="773906"/>
                </a:lnTo>
                <a:lnTo>
                  <a:pt x="809625" y="757238"/>
                </a:lnTo>
                <a:lnTo>
                  <a:pt x="773906" y="709613"/>
                </a:lnTo>
                <a:lnTo>
                  <a:pt x="714375" y="633413"/>
                </a:lnTo>
                <a:lnTo>
                  <a:pt x="633412" y="538163"/>
                </a:lnTo>
                <a:lnTo>
                  <a:pt x="566737" y="466725"/>
                </a:lnTo>
                <a:lnTo>
                  <a:pt x="500062" y="407194"/>
                </a:lnTo>
                <a:lnTo>
                  <a:pt x="359568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F05C5A7-E3DD-D74F-B4F6-CB40D5A88258}"/>
              </a:ext>
            </a:extLst>
          </p:cNvPr>
          <p:cNvSpPr/>
          <p:nvPr/>
        </p:nvSpPr>
        <p:spPr>
          <a:xfrm>
            <a:off x="2460625" y="5168900"/>
            <a:ext cx="430213" cy="727075"/>
          </a:xfrm>
          <a:custGeom>
            <a:avLst/>
            <a:gdLst>
              <a:gd name="connsiteX0" fmla="*/ 116282 w 430772"/>
              <a:gd name="connsiteY0" fmla="*/ 425487 h 726763"/>
              <a:gd name="connsiteX1" fmla="*/ 140067 w 430772"/>
              <a:gd name="connsiteY1" fmla="*/ 478342 h 726763"/>
              <a:gd name="connsiteX2" fmla="*/ 163852 w 430772"/>
              <a:gd name="connsiteY2" fmla="*/ 517984 h 726763"/>
              <a:gd name="connsiteX3" fmla="*/ 187637 w 430772"/>
              <a:gd name="connsiteY3" fmla="*/ 560268 h 726763"/>
              <a:gd name="connsiteX4" fmla="*/ 216708 w 430772"/>
              <a:gd name="connsiteY4" fmla="*/ 602553 h 726763"/>
              <a:gd name="connsiteX5" fmla="*/ 245778 w 430772"/>
              <a:gd name="connsiteY5" fmla="*/ 639551 h 726763"/>
              <a:gd name="connsiteX6" fmla="*/ 280134 w 430772"/>
              <a:gd name="connsiteY6" fmla="*/ 673908 h 726763"/>
              <a:gd name="connsiteX7" fmla="*/ 306562 w 430772"/>
              <a:gd name="connsiteY7" fmla="*/ 697693 h 726763"/>
              <a:gd name="connsiteX8" fmla="*/ 335632 w 430772"/>
              <a:gd name="connsiteY8" fmla="*/ 716192 h 726763"/>
              <a:gd name="connsiteX9" fmla="*/ 354132 w 430772"/>
              <a:gd name="connsiteY9" fmla="*/ 721478 h 726763"/>
              <a:gd name="connsiteX10" fmla="*/ 375274 w 430772"/>
              <a:gd name="connsiteY10" fmla="*/ 726763 h 726763"/>
              <a:gd name="connsiteX11" fmla="*/ 393774 w 430772"/>
              <a:gd name="connsiteY11" fmla="*/ 726763 h 726763"/>
              <a:gd name="connsiteX12" fmla="*/ 409630 w 430772"/>
              <a:gd name="connsiteY12" fmla="*/ 718835 h 726763"/>
              <a:gd name="connsiteX13" fmla="*/ 417559 w 430772"/>
              <a:gd name="connsiteY13" fmla="*/ 708264 h 726763"/>
              <a:gd name="connsiteX14" fmla="*/ 425487 w 430772"/>
              <a:gd name="connsiteY14" fmla="*/ 695050 h 726763"/>
              <a:gd name="connsiteX15" fmla="*/ 428130 w 430772"/>
              <a:gd name="connsiteY15" fmla="*/ 679193 h 726763"/>
              <a:gd name="connsiteX16" fmla="*/ 430772 w 430772"/>
              <a:gd name="connsiteY16" fmla="*/ 655408 h 726763"/>
              <a:gd name="connsiteX17" fmla="*/ 430772 w 430772"/>
              <a:gd name="connsiteY17" fmla="*/ 631623 h 726763"/>
              <a:gd name="connsiteX18" fmla="*/ 208779 w 430772"/>
              <a:gd name="connsiteY18" fmla="*/ 132139 h 726763"/>
              <a:gd name="connsiteX19" fmla="*/ 184994 w 430772"/>
              <a:gd name="connsiteY19" fmla="*/ 108354 h 726763"/>
              <a:gd name="connsiteX20" fmla="*/ 134782 w 430772"/>
              <a:gd name="connsiteY20" fmla="*/ 63427 h 726763"/>
              <a:gd name="connsiteX21" fmla="*/ 105711 w 430772"/>
              <a:gd name="connsiteY21" fmla="*/ 36999 h 726763"/>
              <a:gd name="connsiteX22" fmla="*/ 73998 w 430772"/>
              <a:gd name="connsiteY22" fmla="*/ 13214 h 726763"/>
              <a:gd name="connsiteX23" fmla="*/ 60784 w 430772"/>
              <a:gd name="connsiteY23" fmla="*/ 5286 h 726763"/>
              <a:gd name="connsiteX24" fmla="*/ 39642 w 430772"/>
              <a:gd name="connsiteY24" fmla="*/ 0 h 726763"/>
              <a:gd name="connsiteX25" fmla="*/ 21142 w 430772"/>
              <a:gd name="connsiteY25" fmla="*/ 5286 h 726763"/>
              <a:gd name="connsiteX26" fmla="*/ 5286 w 430772"/>
              <a:gd name="connsiteY26" fmla="*/ 18499 h 726763"/>
              <a:gd name="connsiteX27" fmla="*/ 0 w 430772"/>
              <a:gd name="connsiteY27" fmla="*/ 34356 h 726763"/>
              <a:gd name="connsiteX28" fmla="*/ 10571 w 430772"/>
              <a:gd name="connsiteY28" fmla="*/ 84569 h 726763"/>
              <a:gd name="connsiteX29" fmla="*/ 31713 w 430772"/>
              <a:gd name="connsiteY29" fmla="*/ 171780 h 726763"/>
              <a:gd name="connsiteX30" fmla="*/ 55498 w 430772"/>
              <a:gd name="connsiteY30" fmla="*/ 261635 h 726763"/>
              <a:gd name="connsiteX31" fmla="*/ 89854 w 430772"/>
              <a:gd name="connsiteY31" fmla="*/ 362060 h 726763"/>
              <a:gd name="connsiteX32" fmla="*/ 116282 w 430772"/>
              <a:gd name="connsiteY32" fmla="*/ 425487 h 72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0772" h="726763">
                <a:moveTo>
                  <a:pt x="116282" y="425487"/>
                </a:moveTo>
                <a:lnTo>
                  <a:pt x="140067" y="478342"/>
                </a:lnTo>
                <a:lnTo>
                  <a:pt x="163852" y="517984"/>
                </a:lnTo>
                <a:lnTo>
                  <a:pt x="187637" y="560268"/>
                </a:lnTo>
                <a:lnTo>
                  <a:pt x="216708" y="602553"/>
                </a:lnTo>
                <a:lnTo>
                  <a:pt x="245778" y="639551"/>
                </a:lnTo>
                <a:lnTo>
                  <a:pt x="280134" y="673908"/>
                </a:lnTo>
                <a:lnTo>
                  <a:pt x="306562" y="697693"/>
                </a:lnTo>
                <a:lnTo>
                  <a:pt x="335632" y="716192"/>
                </a:lnTo>
                <a:lnTo>
                  <a:pt x="354132" y="721478"/>
                </a:lnTo>
                <a:lnTo>
                  <a:pt x="375274" y="726763"/>
                </a:lnTo>
                <a:lnTo>
                  <a:pt x="393774" y="726763"/>
                </a:lnTo>
                <a:lnTo>
                  <a:pt x="409630" y="718835"/>
                </a:lnTo>
                <a:lnTo>
                  <a:pt x="417559" y="708264"/>
                </a:lnTo>
                <a:lnTo>
                  <a:pt x="425487" y="695050"/>
                </a:lnTo>
                <a:lnTo>
                  <a:pt x="428130" y="679193"/>
                </a:lnTo>
                <a:lnTo>
                  <a:pt x="430772" y="655408"/>
                </a:lnTo>
                <a:lnTo>
                  <a:pt x="430772" y="631623"/>
                </a:lnTo>
                <a:lnTo>
                  <a:pt x="208779" y="132139"/>
                </a:lnTo>
                <a:lnTo>
                  <a:pt x="184994" y="108354"/>
                </a:lnTo>
                <a:lnTo>
                  <a:pt x="134782" y="63427"/>
                </a:lnTo>
                <a:lnTo>
                  <a:pt x="105711" y="36999"/>
                </a:lnTo>
                <a:lnTo>
                  <a:pt x="73998" y="13214"/>
                </a:lnTo>
                <a:lnTo>
                  <a:pt x="60784" y="5286"/>
                </a:lnTo>
                <a:lnTo>
                  <a:pt x="39642" y="0"/>
                </a:lnTo>
                <a:lnTo>
                  <a:pt x="21142" y="5286"/>
                </a:lnTo>
                <a:lnTo>
                  <a:pt x="5286" y="18499"/>
                </a:lnTo>
                <a:lnTo>
                  <a:pt x="0" y="34356"/>
                </a:lnTo>
                <a:lnTo>
                  <a:pt x="10571" y="84569"/>
                </a:lnTo>
                <a:lnTo>
                  <a:pt x="31713" y="171780"/>
                </a:lnTo>
                <a:lnTo>
                  <a:pt x="55498" y="261635"/>
                </a:lnTo>
                <a:lnTo>
                  <a:pt x="89854" y="362060"/>
                </a:lnTo>
                <a:lnTo>
                  <a:pt x="116282" y="425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7180049-4BD3-EB41-A7AE-F8A7D1BDD6C4}"/>
              </a:ext>
            </a:extLst>
          </p:cNvPr>
          <p:cNvSpPr/>
          <p:nvPr/>
        </p:nvSpPr>
        <p:spPr>
          <a:xfrm>
            <a:off x="3668713" y="2647950"/>
            <a:ext cx="1971675" cy="1697038"/>
          </a:xfrm>
          <a:custGeom>
            <a:avLst/>
            <a:gdLst>
              <a:gd name="connsiteX0" fmla="*/ 1485900 w 1971675"/>
              <a:gd name="connsiteY0" fmla="*/ 759619 h 1697831"/>
              <a:gd name="connsiteX1" fmla="*/ 1604963 w 1971675"/>
              <a:gd name="connsiteY1" fmla="*/ 633413 h 1697831"/>
              <a:gd name="connsiteX2" fmla="*/ 1719263 w 1971675"/>
              <a:gd name="connsiteY2" fmla="*/ 504825 h 1697831"/>
              <a:gd name="connsiteX3" fmla="*/ 1788319 w 1971675"/>
              <a:gd name="connsiteY3" fmla="*/ 423863 h 1697831"/>
              <a:gd name="connsiteX4" fmla="*/ 1857375 w 1971675"/>
              <a:gd name="connsiteY4" fmla="*/ 381000 h 1697831"/>
              <a:gd name="connsiteX5" fmla="*/ 1900238 w 1971675"/>
              <a:gd name="connsiteY5" fmla="*/ 369094 h 1697831"/>
              <a:gd name="connsiteX6" fmla="*/ 1931194 w 1971675"/>
              <a:gd name="connsiteY6" fmla="*/ 350044 h 1697831"/>
              <a:gd name="connsiteX7" fmla="*/ 1955007 w 1971675"/>
              <a:gd name="connsiteY7" fmla="*/ 328613 h 1697831"/>
              <a:gd name="connsiteX8" fmla="*/ 1969294 w 1971675"/>
              <a:gd name="connsiteY8" fmla="*/ 307181 h 1697831"/>
              <a:gd name="connsiteX9" fmla="*/ 1971675 w 1971675"/>
              <a:gd name="connsiteY9" fmla="*/ 288131 h 1697831"/>
              <a:gd name="connsiteX10" fmla="*/ 1964532 w 1971675"/>
              <a:gd name="connsiteY10" fmla="*/ 257175 h 1697831"/>
              <a:gd name="connsiteX11" fmla="*/ 1950244 w 1971675"/>
              <a:gd name="connsiteY11" fmla="*/ 226219 h 1697831"/>
              <a:gd name="connsiteX12" fmla="*/ 1926432 w 1971675"/>
              <a:gd name="connsiteY12" fmla="*/ 195263 h 1697831"/>
              <a:gd name="connsiteX13" fmla="*/ 1888332 w 1971675"/>
              <a:gd name="connsiteY13" fmla="*/ 161925 h 1697831"/>
              <a:gd name="connsiteX14" fmla="*/ 1831182 w 1971675"/>
              <a:gd name="connsiteY14" fmla="*/ 123825 h 1697831"/>
              <a:gd name="connsiteX15" fmla="*/ 1754982 w 1971675"/>
              <a:gd name="connsiteY15" fmla="*/ 78581 h 1697831"/>
              <a:gd name="connsiteX16" fmla="*/ 1683544 w 1971675"/>
              <a:gd name="connsiteY16" fmla="*/ 45244 h 1697831"/>
              <a:gd name="connsiteX17" fmla="*/ 1609725 w 1971675"/>
              <a:gd name="connsiteY17" fmla="*/ 19050 h 1697831"/>
              <a:gd name="connsiteX18" fmla="*/ 1552575 w 1971675"/>
              <a:gd name="connsiteY18" fmla="*/ 4763 h 1697831"/>
              <a:gd name="connsiteX19" fmla="*/ 1500188 w 1971675"/>
              <a:gd name="connsiteY19" fmla="*/ 0 h 1697831"/>
              <a:gd name="connsiteX20" fmla="*/ 1464469 w 1971675"/>
              <a:gd name="connsiteY20" fmla="*/ 0 h 1697831"/>
              <a:gd name="connsiteX21" fmla="*/ 1428750 w 1971675"/>
              <a:gd name="connsiteY21" fmla="*/ 4763 h 1697831"/>
              <a:gd name="connsiteX22" fmla="*/ 1416844 w 1971675"/>
              <a:gd name="connsiteY22" fmla="*/ 14288 h 1697831"/>
              <a:gd name="connsiteX23" fmla="*/ 1419225 w 1971675"/>
              <a:gd name="connsiteY23" fmla="*/ 28575 h 1697831"/>
              <a:gd name="connsiteX24" fmla="*/ 1433513 w 1971675"/>
              <a:gd name="connsiteY24" fmla="*/ 50006 h 1697831"/>
              <a:gd name="connsiteX25" fmla="*/ 1457325 w 1971675"/>
              <a:gd name="connsiteY25" fmla="*/ 69056 h 1697831"/>
              <a:gd name="connsiteX26" fmla="*/ 1471613 w 1971675"/>
              <a:gd name="connsiteY26" fmla="*/ 83344 h 1697831"/>
              <a:gd name="connsiteX27" fmla="*/ 1483519 w 1971675"/>
              <a:gd name="connsiteY27" fmla="*/ 100013 h 1697831"/>
              <a:gd name="connsiteX28" fmla="*/ 1490663 w 1971675"/>
              <a:gd name="connsiteY28" fmla="*/ 121444 h 1697831"/>
              <a:gd name="connsiteX29" fmla="*/ 1495425 w 1971675"/>
              <a:gd name="connsiteY29" fmla="*/ 142875 h 1697831"/>
              <a:gd name="connsiteX30" fmla="*/ 1497807 w 1971675"/>
              <a:gd name="connsiteY30" fmla="*/ 176213 h 1697831"/>
              <a:gd name="connsiteX31" fmla="*/ 1495425 w 1971675"/>
              <a:gd name="connsiteY31" fmla="*/ 216694 h 1697831"/>
              <a:gd name="connsiteX32" fmla="*/ 1488282 w 1971675"/>
              <a:gd name="connsiteY32" fmla="*/ 259556 h 1697831"/>
              <a:gd name="connsiteX33" fmla="*/ 1469232 w 1971675"/>
              <a:gd name="connsiteY33" fmla="*/ 314325 h 1697831"/>
              <a:gd name="connsiteX34" fmla="*/ 1440657 w 1971675"/>
              <a:gd name="connsiteY34" fmla="*/ 376238 h 1697831"/>
              <a:gd name="connsiteX35" fmla="*/ 1412082 w 1971675"/>
              <a:gd name="connsiteY35" fmla="*/ 428625 h 1697831"/>
              <a:gd name="connsiteX36" fmla="*/ 1352550 w 1971675"/>
              <a:gd name="connsiteY36" fmla="*/ 519113 h 1697831"/>
              <a:gd name="connsiteX37" fmla="*/ 1281113 w 1971675"/>
              <a:gd name="connsiteY37" fmla="*/ 611981 h 1697831"/>
              <a:gd name="connsiteX38" fmla="*/ 1193007 w 1971675"/>
              <a:gd name="connsiteY38" fmla="*/ 719138 h 1697831"/>
              <a:gd name="connsiteX39" fmla="*/ 1071563 w 1971675"/>
              <a:gd name="connsiteY39" fmla="*/ 852488 h 1697831"/>
              <a:gd name="connsiteX40" fmla="*/ 923925 w 1971675"/>
              <a:gd name="connsiteY40" fmla="*/ 1000125 h 1697831"/>
              <a:gd name="connsiteX41" fmla="*/ 771525 w 1971675"/>
              <a:gd name="connsiteY41" fmla="*/ 1133475 h 1697831"/>
              <a:gd name="connsiteX42" fmla="*/ 661988 w 1971675"/>
              <a:gd name="connsiteY42" fmla="*/ 1223963 h 1697831"/>
              <a:gd name="connsiteX43" fmla="*/ 521494 w 1971675"/>
              <a:gd name="connsiteY43" fmla="*/ 1328738 h 1697831"/>
              <a:gd name="connsiteX44" fmla="*/ 371475 w 1971675"/>
              <a:gd name="connsiteY44" fmla="*/ 1428750 h 1697831"/>
              <a:gd name="connsiteX45" fmla="*/ 240507 w 1971675"/>
              <a:gd name="connsiteY45" fmla="*/ 1509713 h 1697831"/>
              <a:gd name="connsiteX46" fmla="*/ 142875 w 1971675"/>
              <a:gd name="connsiteY46" fmla="*/ 1566863 h 1697831"/>
              <a:gd name="connsiteX47" fmla="*/ 40482 w 1971675"/>
              <a:gd name="connsiteY47" fmla="*/ 1621631 h 1697831"/>
              <a:gd name="connsiteX48" fmla="*/ 11907 w 1971675"/>
              <a:gd name="connsiteY48" fmla="*/ 1640681 h 1697831"/>
              <a:gd name="connsiteX49" fmla="*/ 0 w 1971675"/>
              <a:gd name="connsiteY49" fmla="*/ 1657350 h 1697831"/>
              <a:gd name="connsiteX50" fmla="*/ 0 w 1971675"/>
              <a:gd name="connsiteY50" fmla="*/ 1671638 h 1697831"/>
              <a:gd name="connsiteX51" fmla="*/ 2382 w 1971675"/>
              <a:gd name="connsiteY51" fmla="*/ 1681163 h 1697831"/>
              <a:gd name="connsiteX52" fmla="*/ 7144 w 1971675"/>
              <a:gd name="connsiteY52" fmla="*/ 1688306 h 1697831"/>
              <a:gd name="connsiteX53" fmla="*/ 19050 w 1971675"/>
              <a:gd name="connsiteY53" fmla="*/ 1695450 h 1697831"/>
              <a:gd name="connsiteX54" fmla="*/ 35719 w 1971675"/>
              <a:gd name="connsiteY54" fmla="*/ 1697831 h 1697831"/>
              <a:gd name="connsiteX55" fmla="*/ 54769 w 1971675"/>
              <a:gd name="connsiteY55" fmla="*/ 1695450 h 1697831"/>
              <a:gd name="connsiteX56" fmla="*/ 157163 w 1971675"/>
              <a:gd name="connsiteY56" fmla="*/ 1662113 h 1697831"/>
              <a:gd name="connsiteX57" fmla="*/ 328613 w 1971675"/>
              <a:gd name="connsiteY57" fmla="*/ 1593056 h 1697831"/>
              <a:gd name="connsiteX58" fmla="*/ 466725 w 1971675"/>
              <a:gd name="connsiteY58" fmla="*/ 1531144 h 1697831"/>
              <a:gd name="connsiteX59" fmla="*/ 611982 w 1971675"/>
              <a:gd name="connsiteY59" fmla="*/ 1454944 h 1697831"/>
              <a:gd name="connsiteX60" fmla="*/ 757238 w 1971675"/>
              <a:gd name="connsiteY60" fmla="*/ 1364456 h 1697831"/>
              <a:gd name="connsiteX61" fmla="*/ 921544 w 1971675"/>
              <a:gd name="connsiteY61" fmla="*/ 1252538 h 1697831"/>
              <a:gd name="connsiteX62" fmla="*/ 1073944 w 1971675"/>
              <a:gd name="connsiteY62" fmla="*/ 1135856 h 1697831"/>
              <a:gd name="connsiteX63" fmla="*/ 1200150 w 1971675"/>
              <a:gd name="connsiteY63" fmla="*/ 1033463 h 1697831"/>
              <a:gd name="connsiteX64" fmla="*/ 1402557 w 1971675"/>
              <a:gd name="connsiteY64" fmla="*/ 842963 h 1697831"/>
              <a:gd name="connsiteX65" fmla="*/ 1485900 w 1971675"/>
              <a:gd name="connsiteY65" fmla="*/ 759619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971675" h="1697831">
                <a:moveTo>
                  <a:pt x="1485900" y="759619"/>
                </a:moveTo>
                <a:lnTo>
                  <a:pt x="1604963" y="633413"/>
                </a:lnTo>
                <a:lnTo>
                  <a:pt x="1719263" y="504825"/>
                </a:lnTo>
                <a:lnTo>
                  <a:pt x="1788319" y="423863"/>
                </a:lnTo>
                <a:lnTo>
                  <a:pt x="1857375" y="381000"/>
                </a:lnTo>
                <a:lnTo>
                  <a:pt x="1900238" y="369094"/>
                </a:lnTo>
                <a:lnTo>
                  <a:pt x="1931194" y="350044"/>
                </a:lnTo>
                <a:lnTo>
                  <a:pt x="1955007" y="328613"/>
                </a:lnTo>
                <a:lnTo>
                  <a:pt x="1969294" y="307181"/>
                </a:lnTo>
                <a:lnTo>
                  <a:pt x="1971675" y="288131"/>
                </a:lnTo>
                <a:lnTo>
                  <a:pt x="1964532" y="257175"/>
                </a:lnTo>
                <a:lnTo>
                  <a:pt x="1950244" y="226219"/>
                </a:lnTo>
                <a:lnTo>
                  <a:pt x="1926432" y="195263"/>
                </a:lnTo>
                <a:lnTo>
                  <a:pt x="1888332" y="161925"/>
                </a:lnTo>
                <a:lnTo>
                  <a:pt x="1831182" y="123825"/>
                </a:lnTo>
                <a:lnTo>
                  <a:pt x="1754982" y="78581"/>
                </a:lnTo>
                <a:lnTo>
                  <a:pt x="1683544" y="45244"/>
                </a:lnTo>
                <a:lnTo>
                  <a:pt x="1609725" y="19050"/>
                </a:lnTo>
                <a:lnTo>
                  <a:pt x="1552575" y="4763"/>
                </a:lnTo>
                <a:lnTo>
                  <a:pt x="1500188" y="0"/>
                </a:lnTo>
                <a:lnTo>
                  <a:pt x="1464469" y="0"/>
                </a:lnTo>
                <a:lnTo>
                  <a:pt x="1428750" y="4763"/>
                </a:lnTo>
                <a:lnTo>
                  <a:pt x="1416844" y="14288"/>
                </a:lnTo>
                <a:lnTo>
                  <a:pt x="1419225" y="28575"/>
                </a:lnTo>
                <a:lnTo>
                  <a:pt x="1433513" y="50006"/>
                </a:lnTo>
                <a:lnTo>
                  <a:pt x="1457325" y="69056"/>
                </a:lnTo>
                <a:lnTo>
                  <a:pt x="1471613" y="83344"/>
                </a:lnTo>
                <a:lnTo>
                  <a:pt x="1483519" y="100013"/>
                </a:lnTo>
                <a:lnTo>
                  <a:pt x="1490663" y="121444"/>
                </a:lnTo>
                <a:lnTo>
                  <a:pt x="1495425" y="142875"/>
                </a:lnTo>
                <a:lnTo>
                  <a:pt x="1497807" y="176213"/>
                </a:lnTo>
                <a:lnTo>
                  <a:pt x="1495425" y="216694"/>
                </a:lnTo>
                <a:lnTo>
                  <a:pt x="1488282" y="259556"/>
                </a:lnTo>
                <a:lnTo>
                  <a:pt x="1469232" y="314325"/>
                </a:lnTo>
                <a:lnTo>
                  <a:pt x="1440657" y="376238"/>
                </a:lnTo>
                <a:lnTo>
                  <a:pt x="1412082" y="428625"/>
                </a:lnTo>
                <a:lnTo>
                  <a:pt x="1352550" y="519113"/>
                </a:lnTo>
                <a:lnTo>
                  <a:pt x="1281113" y="611981"/>
                </a:lnTo>
                <a:lnTo>
                  <a:pt x="1193007" y="719138"/>
                </a:lnTo>
                <a:lnTo>
                  <a:pt x="1071563" y="852488"/>
                </a:lnTo>
                <a:lnTo>
                  <a:pt x="923925" y="1000125"/>
                </a:lnTo>
                <a:lnTo>
                  <a:pt x="771525" y="1133475"/>
                </a:lnTo>
                <a:lnTo>
                  <a:pt x="661988" y="1223963"/>
                </a:lnTo>
                <a:lnTo>
                  <a:pt x="521494" y="1328738"/>
                </a:lnTo>
                <a:lnTo>
                  <a:pt x="371475" y="1428750"/>
                </a:lnTo>
                <a:lnTo>
                  <a:pt x="240507" y="1509713"/>
                </a:lnTo>
                <a:lnTo>
                  <a:pt x="142875" y="1566863"/>
                </a:lnTo>
                <a:lnTo>
                  <a:pt x="40482" y="1621631"/>
                </a:lnTo>
                <a:lnTo>
                  <a:pt x="11907" y="1640681"/>
                </a:lnTo>
                <a:lnTo>
                  <a:pt x="0" y="1657350"/>
                </a:lnTo>
                <a:lnTo>
                  <a:pt x="0" y="1671638"/>
                </a:lnTo>
                <a:lnTo>
                  <a:pt x="2382" y="1681163"/>
                </a:lnTo>
                <a:lnTo>
                  <a:pt x="7144" y="1688306"/>
                </a:lnTo>
                <a:lnTo>
                  <a:pt x="19050" y="1695450"/>
                </a:lnTo>
                <a:lnTo>
                  <a:pt x="35719" y="1697831"/>
                </a:lnTo>
                <a:lnTo>
                  <a:pt x="54769" y="1695450"/>
                </a:lnTo>
                <a:lnTo>
                  <a:pt x="157163" y="1662113"/>
                </a:lnTo>
                <a:lnTo>
                  <a:pt x="328613" y="1593056"/>
                </a:lnTo>
                <a:lnTo>
                  <a:pt x="466725" y="1531144"/>
                </a:lnTo>
                <a:lnTo>
                  <a:pt x="611982" y="1454944"/>
                </a:lnTo>
                <a:lnTo>
                  <a:pt x="757238" y="1364456"/>
                </a:lnTo>
                <a:lnTo>
                  <a:pt x="921544" y="1252538"/>
                </a:lnTo>
                <a:lnTo>
                  <a:pt x="1073944" y="1135856"/>
                </a:lnTo>
                <a:lnTo>
                  <a:pt x="1200150" y="1033463"/>
                </a:lnTo>
                <a:lnTo>
                  <a:pt x="1402557" y="842963"/>
                </a:lnTo>
                <a:lnTo>
                  <a:pt x="1485900" y="759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9498144-B4AF-6749-9B90-407556F49A1B}"/>
              </a:ext>
            </a:extLst>
          </p:cNvPr>
          <p:cNvSpPr/>
          <p:nvPr/>
        </p:nvSpPr>
        <p:spPr>
          <a:xfrm>
            <a:off x="4291013" y="4343400"/>
            <a:ext cx="612775" cy="1535113"/>
          </a:xfrm>
          <a:custGeom>
            <a:avLst/>
            <a:gdLst>
              <a:gd name="connsiteX0" fmla="*/ 476250 w 611981"/>
              <a:gd name="connsiteY0" fmla="*/ 445294 h 1535906"/>
              <a:gd name="connsiteX1" fmla="*/ 450056 w 611981"/>
              <a:gd name="connsiteY1" fmla="*/ 242888 h 1535906"/>
              <a:gd name="connsiteX2" fmla="*/ 407193 w 611981"/>
              <a:gd name="connsiteY2" fmla="*/ 111919 h 1535906"/>
              <a:gd name="connsiteX3" fmla="*/ 338137 w 611981"/>
              <a:gd name="connsiteY3" fmla="*/ 80963 h 1535906"/>
              <a:gd name="connsiteX4" fmla="*/ 269081 w 611981"/>
              <a:gd name="connsiteY4" fmla="*/ 54769 h 1535906"/>
              <a:gd name="connsiteX5" fmla="*/ 200025 w 611981"/>
              <a:gd name="connsiteY5" fmla="*/ 30956 h 1535906"/>
              <a:gd name="connsiteX6" fmla="*/ 119062 w 611981"/>
              <a:gd name="connsiteY6" fmla="*/ 7144 h 1535906"/>
              <a:gd name="connsiteX7" fmla="*/ 52387 w 611981"/>
              <a:gd name="connsiteY7" fmla="*/ 0 h 1535906"/>
              <a:gd name="connsiteX8" fmla="*/ 19050 w 611981"/>
              <a:gd name="connsiteY8" fmla="*/ 4763 h 1535906"/>
              <a:gd name="connsiteX9" fmla="*/ 4762 w 611981"/>
              <a:gd name="connsiteY9" fmla="*/ 14288 h 1535906"/>
              <a:gd name="connsiteX10" fmla="*/ 0 w 611981"/>
              <a:gd name="connsiteY10" fmla="*/ 30956 h 1535906"/>
              <a:gd name="connsiteX11" fmla="*/ 2381 w 611981"/>
              <a:gd name="connsiteY11" fmla="*/ 59531 h 1535906"/>
              <a:gd name="connsiteX12" fmla="*/ 11906 w 611981"/>
              <a:gd name="connsiteY12" fmla="*/ 71438 h 1535906"/>
              <a:gd name="connsiteX13" fmla="*/ 45243 w 611981"/>
              <a:gd name="connsiteY13" fmla="*/ 97631 h 1535906"/>
              <a:gd name="connsiteX14" fmla="*/ 80962 w 611981"/>
              <a:gd name="connsiteY14" fmla="*/ 126206 h 1535906"/>
              <a:gd name="connsiteX15" fmla="*/ 123825 w 611981"/>
              <a:gd name="connsiteY15" fmla="*/ 169069 h 1535906"/>
              <a:gd name="connsiteX16" fmla="*/ 159543 w 611981"/>
              <a:gd name="connsiteY16" fmla="*/ 219075 h 1535906"/>
              <a:gd name="connsiteX17" fmla="*/ 178593 w 611981"/>
              <a:gd name="connsiteY17" fmla="*/ 266700 h 1535906"/>
              <a:gd name="connsiteX18" fmla="*/ 188118 w 611981"/>
              <a:gd name="connsiteY18" fmla="*/ 311944 h 1535906"/>
              <a:gd name="connsiteX19" fmla="*/ 245268 w 611981"/>
              <a:gd name="connsiteY19" fmla="*/ 638175 h 1535906"/>
              <a:gd name="connsiteX20" fmla="*/ 302418 w 611981"/>
              <a:gd name="connsiteY20" fmla="*/ 971550 h 1535906"/>
              <a:gd name="connsiteX21" fmla="*/ 323850 w 611981"/>
              <a:gd name="connsiteY21" fmla="*/ 1100138 h 1535906"/>
              <a:gd name="connsiteX22" fmla="*/ 328612 w 611981"/>
              <a:gd name="connsiteY22" fmla="*/ 1140619 h 1535906"/>
              <a:gd name="connsiteX23" fmla="*/ 330993 w 611981"/>
              <a:gd name="connsiteY23" fmla="*/ 1185863 h 1535906"/>
              <a:gd name="connsiteX24" fmla="*/ 328612 w 611981"/>
              <a:gd name="connsiteY24" fmla="*/ 1228725 h 1535906"/>
              <a:gd name="connsiteX25" fmla="*/ 323850 w 611981"/>
              <a:gd name="connsiteY25" fmla="*/ 1269206 h 1535906"/>
              <a:gd name="connsiteX26" fmla="*/ 321468 w 611981"/>
              <a:gd name="connsiteY26" fmla="*/ 1288256 h 1535906"/>
              <a:gd name="connsiteX27" fmla="*/ 340518 w 611981"/>
              <a:gd name="connsiteY27" fmla="*/ 1335881 h 1535906"/>
              <a:gd name="connsiteX28" fmla="*/ 378618 w 611981"/>
              <a:gd name="connsiteY28" fmla="*/ 1404938 h 1535906"/>
              <a:gd name="connsiteX29" fmla="*/ 414337 w 611981"/>
              <a:gd name="connsiteY29" fmla="*/ 1457325 h 1535906"/>
              <a:gd name="connsiteX30" fmla="*/ 452437 w 611981"/>
              <a:gd name="connsiteY30" fmla="*/ 1500188 h 1535906"/>
              <a:gd name="connsiteX31" fmla="*/ 483393 w 611981"/>
              <a:gd name="connsiteY31" fmla="*/ 1524000 h 1535906"/>
              <a:gd name="connsiteX32" fmla="*/ 504825 w 611981"/>
              <a:gd name="connsiteY32" fmla="*/ 1533525 h 1535906"/>
              <a:gd name="connsiteX33" fmla="*/ 526256 w 611981"/>
              <a:gd name="connsiteY33" fmla="*/ 1535906 h 1535906"/>
              <a:gd name="connsiteX34" fmla="*/ 552450 w 611981"/>
              <a:gd name="connsiteY34" fmla="*/ 1528763 h 1535906"/>
              <a:gd name="connsiteX35" fmla="*/ 571500 w 611981"/>
              <a:gd name="connsiteY35" fmla="*/ 1512094 h 1535906"/>
              <a:gd name="connsiteX36" fmla="*/ 583406 w 611981"/>
              <a:gd name="connsiteY36" fmla="*/ 1488281 h 1535906"/>
              <a:gd name="connsiteX37" fmla="*/ 590550 w 611981"/>
              <a:gd name="connsiteY37" fmla="*/ 1462088 h 1535906"/>
              <a:gd name="connsiteX38" fmla="*/ 602456 w 611981"/>
              <a:gd name="connsiteY38" fmla="*/ 1390650 h 1535906"/>
              <a:gd name="connsiteX39" fmla="*/ 611981 w 611981"/>
              <a:gd name="connsiteY39" fmla="*/ 1319213 h 1535906"/>
              <a:gd name="connsiteX40" fmla="*/ 569118 w 611981"/>
              <a:gd name="connsiteY40" fmla="*/ 1185863 h 1535906"/>
              <a:gd name="connsiteX41" fmla="*/ 542925 w 611981"/>
              <a:gd name="connsiteY41" fmla="*/ 971550 h 1535906"/>
              <a:gd name="connsiteX42" fmla="*/ 500062 w 611981"/>
              <a:gd name="connsiteY42" fmla="*/ 635794 h 1535906"/>
              <a:gd name="connsiteX43" fmla="*/ 476250 w 611981"/>
              <a:gd name="connsiteY43" fmla="*/ 445294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11981" h="1535906">
                <a:moveTo>
                  <a:pt x="476250" y="445294"/>
                </a:moveTo>
                <a:lnTo>
                  <a:pt x="450056" y="242888"/>
                </a:lnTo>
                <a:lnTo>
                  <a:pt x="407193" y="111919"/>
                </a:lnTo>
                <a:lnTo>
                  <a:pt x="338137" y="80963"/>
                </a:lnTo>
                <a:lnTo>
                  <a:pt x="269081" y="54769"/>
                </a:lnTo>
                <a:lnTo>
                  <a:pt x="200025" y="30956"/>
                </a:lnTo>
                <a:lnTo>
                  <a:pt x="119062" y="7144"/>
                </a:lnTo>
                <a:lnTo>
                  <a:pt x="52387" y="0"/>
                </a:lnTo>
                <a:lnTo>
                  <a:pt x="19050" y="4763"/>
                </a:lnTo>
                <a:lnTo>
                  <a:pt x="4762" y="14288"/>
                </a:lnTo>
                <a:lnTo>
                  <a:pt x="0" y="30956"/>
                </a:lnTo>
                <a:lnTo>
                  <a:pt x="2381" y="59531"/>
                </a:lnTo>
                <a:lnTo>
                  <a:pt x="11906" y="71438"/>
                </a:lnTo>
                <a:lnTo>
                  <a:pt x="45243" y="97631"/>
                </a:lnTo>
                <a:lnTo>
                  <a:pt x="80962" y="126206"/>
                </a:lnTo>
                <a:lnTo>
                  <a:pt x="123825" y="169069"/>
                </a:lnTo>
                <a:lnTo>
                  <a:pt x="159543" y="219075"/>
                </a:lnTo>
                <a:lnTo>
                  <a:pt x="178593" y="266700"/>
                </a:lnTo>
                <a:lnTo>
                  <a:pt x="188118" y="311944"/>
                </a:lnTo>
                <a:lnTo>
                  <a:pt x="245268" y="638175"/>
                </a:lnTo>
                <a:lnTo>
                  <a:pt x="302418" y="971550"/>
                </a:lnTo>
                <a:lnTo>
                  <a:pt x="323850" y="1100138"/>
                </a:lnTo>
                <a:lnTo>
                  <a:pt x="328612" y="1140619"/>
                </a:lnTo>
                <a:lnTo>
                  <a:pt x="330993" y="1185863"/>
                </a:lnTo>
                <a:lnTo>
                  <a:pt x="328612" y="1228725"/>
                </a:lnTo>
                <a:lnTo>
                  <a:pt x="323850" y="1269206"/>
                </a:lnTo>
                <a:lnTo>
                  <a:pt x="321468" y="1288256"/>
                </a:lnTo>
                <a:lnTo>
                  <a:pt x="340518" y="1335881"/>
                </a:lnTo>
                <a:lnTo>
                  <a:pt x="378618" y="1404938"/>
                </a:lnTo>
                <a:lnTo>
                  <a:pt x="414337" y="1457325"/>
                </a:lnTo>
                <a:lnTo>
                  <a:pt x="452437" y="1500188"/>
                </a:lnTo>
                <a:lnTo>
                  <a:pt x="483393" y="1524000"/>
                </a:lnTo>
                <a:lnTo>
                  <a:pt x="504825" y="1533525"/>
                </a:lnTo>
                <a:lnTo>
                  <a:pt x="526256" y="1535906"/>
                </a:lnTo>
                <a:lnTo>
                  <a:pt x="552450" y="1528763"/>
                </a:lnTo>
                <a:lnTo>
                  <a:pt x="571500" y="1512094"/>
                </a:lnTo>
                <a:lnTo>
                  <a:pt x="583406" y="1488281"/>
                </a:lnTo>
                <a:lnTo>
                  <a:pt x="590550" y="1462088"/>
                </a:lnTo>
                <a:lnTo>
                  <a:pt x="602456" y="1390650"/>
                </a:lnTo>
                <a:lnTo>
                  <a:pt x="611981" y="1319213"/>
                </a:lnTo>
                <a:lnTo>
                  <a:pt x="569118" y="1185863"/>
                </a:lnTo>
                <a:lnTo>
                  <a:pt x="542925" y="971550"/>
                </a:lnTo>
                <a:lnTo>
                  <a:pt x="500062" y="635794"/>
                </a:lnTo>
                <a:lnTo>
                  <a:pt x="476250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90E304C-2CD2-234B-A91C-E27818D4ED09}"/>
              </a:ext>
            </a:extLst>
          </p:cNvPr>
          <p:cNvSpPr/>
          <p:nvPr/>
        </p:nvSpPr>
        <p:spPr>
          <a:xfrm>
            <a:off x="2613025" y="3848100"/>
            <a:ext cx="1060450" cy="2016125"/>
          </a:xfrm>
          <a:custGeom>
            <a:avLst/>
            <a:gdLst>
              <a:gd name="connsiteX0" fmla="*/ 520627 w 1059753"/>
              <a:gd name="connsiteY0" fmla="*/ 872115 h 2016437"/>
              <a:gd name="connsiteX1" fmla="*/ 417558 w 1059753"/>
              <a:gd name="connsiteY1" fmla="*/ 1049181 h 2016437"/>
              <a:gd name="connsiteX2" fmla="*/ 322419 w 1059753"/>
              <a:gd name="connsiteY2" fmla="*/ 1194534 h 2016437"/>
              <a:gd name="connsiteX3" fmla="*/ 245778 w 1059753"/>
              <a:gd name="connsiteY3" fmla="*/ 1305530 h 2016437"/>
              <a:gd name="connsiteX4" fmla="*/ 158567 w 1059753"/>
              <a:gd name="connsiteY4" fmla="*/ 1424455 h 2016437"/>
              <a:gd name="connsiteX5" fmla="*/ 134782 w 1059753"/>
              <a:gd name="connsiteY5" fmla="*/ 1448240 h 2016437"/>
              <a:gd name="connsiteX6" fmla="*/ 116282 w 1059753"/>
              <a:gd name="connsiteY6" fmla="*/ 1458811 h 2016437"/>
              <a:gd name="connsiteX7" fmla="*/ 95140 w 1059753"/>
              <a:gd name="connsiteY7" fmla="*/ 1464097 h 2016437"/>
              <a:gd name="connsiteX8" fmla="*/ 79283 w 1059753"/>
              <a:gd name="connsiteY8" fmla="*/ 1461454 h 2016437"/>
              <a:gd name="connsiteX9" fmla="*/ 50213 w 1059753"/>
              <a:gd name="connsiteY9" fmla="*/ 1450883 h 2016437"/>
              <a:gd name="connsiteX10" fmla="*/ 0 w 1059753"/>
              <a:gd name="connsiteY10" fmla="*/ 1405956 h 2016437"/>
              <a:gd name="connsiteX11" fmla="*/ 266920 w 1059753"/>
              <a:gd name="connsiteY11" fmla="*/ 2016437 h 2016437"/>
              <a:gd name="connsiteX12" fmla="*/ 277491 w 1059753"/>
              <a:gd name="connsiteY12" fmla="*/ 1947725 h 2016437"/>
              <a:gd name="connsiteX13" fmla="*/ 288062 w 1059753"/>
              <a:gd name="connsiteY13" fmla="*/ 1905440 h 2016437"/>
              <a:gd name="connsiteX14" fmla="*/ 311847 w 1059753"/>
              <a:gd name="connsiteY14" fmla="*/ 1831443 h 2016437"/>
              <a:gd name="connsiteX15" fmla="*/ 348846 w 1059753"/>
              <a:gd name="connsiteY15" fmla="*/ 1738945 h 2016437"/>
              <a:gd name="connsiteX16" fmla="*/ 401702 w 1059753"/>
              <a:gd name="connsiteY16" fmla="*/ 1617378 h 2016437"/>
              <a:gd name="connsiteX17" fmla="*/ 454557 w 1059753"/>
              <a:gd name="connsiteY17" fmla="*/ 1506381 h 2016437"/>
              <a:gd name="connsiteX18" fmla="*/ 470414 w 1059753"/>
              <a:gd name="connsiteY18" fmla="*/ 1472025 h 2016437"/>
              <a:gd name="connsiteX19" fmla="*/ 515341 w 1059753"/>
              <a:gd name="connsiteY19" fmla="*/ 1384814 h 2016437"/>
              <a:gd name="connsiteX20" fmla="*/ 584053 w 1059753"/>
              <a:gd name="connsiteY20" fmla="*/ 1228890 h 2016437"/>
              <a:gd name="connsiteX21" fmla="*/ 665979 w 1059753"/>
              <a:gd name="connsiteY21" fmla="*/ 1038610 h 2016437"/>
              <a:gd name="connsiteX22" fmla="*/ 753191 w 1059753"/>
              <a:gd name="connsiteY22" fmla="*/ 832474 h 2016437"/>
              <a:gd name="connsiteX23" fmla="*/ 837760 w 1059753"/>
              <a:gd name="connsiteY23" fmla="*/ 626337 h 2016437"/>
              <a:gd name="connsiteX24" fmla="*/ 924971 w 1059753"/>
              <a:gd name="connsiteY24" fmla="*/ 409630 h 2016437"/>
              <a:gd name="connsiteX25" fmla="*/ 1030682 w 1059753"/>
              <a:gd name="connsiteY25" fmla="*/ 129496 h 2016437"/>
              <a:gd name="connsiteX26" fmla="*/ 1057110 w 1059753"/>
              <a:gd name="connsiteY26" fmla="*/ 55498 h 2016437"/>
              <a:gd name="connsiteX27" fmla="*/ 1059753 w 1059753"/>
              <a:gd name="connsiteY27" fmla="*/ 36999 h 2016437"/>
              <a:gd name="connsiteX28" fmla="*/ 1059753 w 1059753"/>
              <a:gd name="connsiteY28" fmla="*/ 26428 h 2016437"/>
              <a:gd name="connsiteX29" fmla="*/ 1057110 w 1059753"/>
              <a:gd name="connsiteY29" fmla="*/ 10571 h 2016437"/>
              <a:gd name="connsiteX30" fmla="*/ 1051824 w 1059753"/>
              <a:gd name="connsiteY30" fmla="*/ 2643 h 2016437"/>
              <a:gd name="connsiteX31" fmla="*/ 1041253 w 1059753"/>
              <a:gd name="connsiteY31" fmla="*/ 0 h 2016437"/>
              <a:gd name="connsiteX32" fmla="*/ 1025397 w 1059753"/>
              <a:gd name="connsiteY32" fmla="*/ 2643 h 2016437"/>
              <a:gd name="connsiteX33" fmla="*/ 1006897 w 1059753"/>
              <a:gd name="connsiteY33" fmla="*/ 13214 h 2016437"/>
              <a:gd name="connsiteX34" fmla="*/ 991041 w 1059753"/>
              <a:gd name="connsiteY34" fmla="*/ 29070 h 2016437"/>
              <a:gd name="connsiteX35" fmla="*/ 946113 w 1059753"/>
              <a:gd name="connsiteY35" fmla="*/ 108354 h 2016437"/>
              <a:gd name="connsiteX36" fmla="*/ 853616 w 1059753"/>
              <a:gd name="connsiteY36" fmla="*/ 274848 h 2016437"/>
              <a:gd name="connsiteX37" fmla="*/ 763762 w 1059753"/>
              <a:gd name="connsiteY37" fmla="*/ 436058 h 2016437"/>
              <a:gd name="connsiteX38" fmla="*/ 650123 w 1059753"/>
              <a:gd name="connsiteY38" fmla="*/ 639551 h 2016437"/>
              <a:gd name="connsiteX39" fmla="*/ 520627 w 1059753"/>
              <a:gd name="connsiteY39" fmla="*/ 872115 h 201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9753" h="2016437">
                <a:moveTo>
                  <a:pt x="520627" y="872115"/>
                </a:moveTo>
                <a:lnTo>
                  <a:pt x="417558" y="1049181"/>
                </a:lnTo>
                <a:lnTo>
                  <a:pt x="322419" y="1194534"/>
                </a:lnTo>
                <a:lnTo>
                  <a:pt x="245778" y="1305530"/>
                </a:lnTo>
                <a:lnTo>
                  <a:pt x="158567" y="1424455"/>
                </a:lnTo>
                <a:lnTo>
                  <a:pt x="134782" y="1448240"/>
                </a:lnTo>
                <a:lnTo>
                  <a:pt x="116282" y="1458811"/>
                </a:lnTo>
                <a:lnTo>
                  <a:pt x="95140" y="1464097"/>
                </a:lnTo>
                <a:lnTo>
                  <a:pt x="79283" y="1461454"/>
                </a:lnTo>
                <a:lnTo>
                  <a:pt x="50213" y="1450883"/>
                </a:lnTo>
                <a:lnTo>
                  <a:pt x="0" y="1405956"/>
                </a:lnTo>
                <a:lnTo>
                  <a:pt x="266920" y="2016437"/>
                </a:lnTo>
                <a:lnTo>
                  <a:pt x="277491" y="1947725"/>
                </a:lnTo>
                <a:lnTo>
                  <a:pt x="288062" y="1905440"/>
                </a:lnTo>
                <a:lnTo>
                  <a:pt x="311847" y="1831443"/>
                </a:lnTo>
                <a:lnTo>
                  <a:pt x="348846" y="1738945"/>
                </a:lnTo>
                <a:lnTo>
                  <a:pt x="401702" y="1617378"/>
                </a:lnTo>
                <a:lnTo>
                  <a:pt x="454557" y="1506381"/>
                </a:lnTo>
                <a:lnTo>
                  <a:pt x="470414" y="1472025"/>
                </a:lnTo>
                <a:lnTo>
                  <a:pt x="515341" y="1384814"/>
                </a:lnTo>
                <a:lnTo>
                  <a:pt x="584053" y="1228890"/>
                </a:lnTo>
                <a:lnTo>
                  <a:pt x="665979" y="1038610"/>
                </a:lnTo>
                <a:lnTo>
                  <a:pt x="753191" y="832474"/>
                </a:lnTo>
                <a:lnTo>
                  <a:pt x="837760" y="626337"/>
                </a:lnTo>
                <a:lnTo>
                  <a:pt x="924971" y="409630"/>
                </a:lnTo>
                <a:lnTo>
                  <a:pt x="1030682" y="129496"/>
                </a:lnTo>
                <a:lnTo>
                  <a:pt x="1057110" y="55498"/>
                </a:lnTo>
                <a:lnTo>
                  <a:pt x="1059753" y="36999"/>
                </a:lnTo>
                <a:lnTo>
                  <a:pt x="1059753" y="26428"/>
                </a:lnTo>
                <a:lnTo>
                  <a:pt x="1057110" y="10571"/>
                </a:lnTo>
                <a:lnTo>
                  <a:pt x="1051824" y="2643"/>
                </a:lnTo>
                <a:lnTo>
                  <a:pt x="1041253" y="0"/>
                </a:lnTo>
                <a:lnTo>
                  <a:pt x="1025397" y="2643"/>
                </a:lnTo>
                <a:lnTo>
                  <a:pt x="1006897" y="13214"/>
                </a:lnTo>
                <a:lnTo>
                  <a:pt x="991041" y="29070"/>
                </a:lnTo>
                <a:lnTo>
                  <a:pt x="946113" y="108354"/>
                </a:lnTo>
                <a:lnTo>
                  <a:pt x="853616" y="274848"/>
                </a:lnTo>
                <a:lnTo>
                  <a:pt x="763762" y="436058"/>
                </a:lnTo>
                <a:lnTo>
                  <a:pt x="650123" y="639551"/>
                </a:lnTo>
                <a:lnTo>
                  <a:pt x="520627" y="8721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E42F909-3CC0-E349-9A56-90F781356A0C}"/>
              </a:ext>
            </a:extLst>
          </p:cNvPr>
          <p:cNvSpPr/>
          <p:nvPr/>
        </p:nvSpPr>
        <p:spPr>
          <a:xfrm>
            <a:off x="5381625" y="2990850"/>
            <a:ext cx="2133600" cy="1333500"/>
          </a:xfrm>
          <a:custGeom>
            <a:avLst/>
            <a:gdLst>
              <a:gd name="connsiteX0" fmla="*/ 514350 w 2133600"/>
              <a:gd name="connsiteY0" fmla="*/ 509588 h 1333500"/>
              <a:gd name="connsiteX1" fmla="*/ 221456 w 2133600"/>
              <a:gd name="connsiteY1" fmla="*/ 245269 h 1333500"/>
              <a:gd name="connsiteX2" fmla="*/ 0 w 2133600"/>
              <a:gd name="connsiteY2" fmla="*/ 54769 h 1333500"/>
              <a:gd name="connsiteX3" fmla="*/ 100013 w 2133600"/>
              <a:gd name="connsiteY3" fmla="*/ 0 h 1333500"/>
              <a:gd name="connsiteX4" fmla="*/ 326231 w 2133600"/>
              <a:gd name="connsiteY4" fmla="*/ 138113 h 1333500"/>
              <a:gd name="connsiteX5" fmla="*/ 483394 w 2133600"/>
              <a:gd name="connsiteY5" fmla="*/ 235744 h 1333500"/>
              <a:gd name="connsiteX6" fmla="*/ 621506 w 2133600"/>
              <a:gd name="connsiteY6" fmla="*/ 326231 h 1333500"/>
              <a:gd name="connsiteX7" fmla="*/ 785813 w 2133600"/>
              <a:gd name="connsiteY7" fmla="*/ 433388 h 1333500"/>
              <a:gd name="connsiteX8" fmla="*/ 992981 w 2133600"/>
              <a:gd name="connsiteY8" fmla="*/ 576263 h 1333500"/>
              <a:gd name="connsiteX9" fmla="*/ 1152525 w 2133600"/>
              <a:gd name="connsiteY9" fmla="*/ 697706 h 1333500"/>
              <a:gd name="connsiteX10" fmla="*/ 1343025 w 2133600"/>
              <a:gd name="connsiteY10" fmla="*/ 831056 h 1333500"/>
              <a:gd name="connsiteX11" fmla="*/ 1528763 w 2133600"/>
              <a:gd name="connsiteY11" fmla="*/ 947738 h 1333500"/>
              <a:gd name="connsiteX12" fmla="*/ 1719263 w 2133600"/>
              <a:gd name="connsiteY12" fmla="*/ 1057275 h 1333500"/>
              <a:gd name="connsiteX13" fmla="*/ 1895475 w 2133600"/>
              <a:gd name="connsiteY13" fmla="*/ 1154906 h 1333500"/>
              <a:gd name="connsiteX14" fmla="*/ 2059781 w 2133600"/>
              <a:gd name="connsiteY14" fmla="*/ 1240631 h 1333500"/>
              <a:gd name="connsiteX15" fmla="*/ 2097881 w 2133600"/>
              <a:gd name="connsiteY15" fmla="*/ 1257300 h 1333500"/>
              <a:gd name="connsiteX16" fmla="*/ 2119313 w 2133600"/>
              <a:gd name="connsiteY16" fmla="*/ 1269206 h 1333500"/>
              <a:gd name="connsiteX17" fmla="*/ 2131219 w 2133600"/>
              <a:gd name="connsiteY17" fmla="*/ 1281113 h 1333500"/>
              <a:gd name="connsiteX18" fmla="*/ 2133600 w 2133600"/>
              <a:gd name="connsiteY18" fmla="*/ 1290638 h 1333500"/>
              <a:gd name="connsiteX19" fmla="*/ 2133600 w 2133600"/>
              <a:gd name="connsiteY19" fmla="*/ 1302544 h 1333500"/>
              <a:gd name="connsiteX20" fmla="*/ 2121694 w 2133600"/>
              <a:gd name="connsiteY20" fmla="*/ 1316831 h 1333500"/>
              <a:gd name="connsiteX21" fmla="*/ 2097881 w 2133600"/>
              <a:gd name="connsiteY21" fmla="*/ 1328738 h 1333500"/>
              <a:gd name="connsiteX22" fmla="*/ 2024063 w 2133600"/>
              <a:gd name="connsiteY22" fmla="*/ 1333500 h 1333500"/>
              <a:gd name="connsiteX23" fmla="*/ 1766888 w 2133600"/>
              <a:gd name="connsiteY23" fmla="*/ 1331119 h 1333500"/>
              <a:gd name="connsiteX24" fmla="*/ 1497806 w 2133600"/>
              <a:gd name="connsiteY24" fmla="*/ 1331119 h 1333500"/>
              <a:gd name="connsiteX25" fmla="*/ 1421606 w 2133600"/>
              <a:gd name="connsiteY25" fmla="*/ 1331119 h 1333500"/>
              <a:gd name="connsiteX26" fmla="*/ 1397794 w 2133600"/>
              <a:gd name="connsiteY26" fmla="*/ 1328738 h 1333500"/>
              <a:gd name="connsiteX27" fmla="*/ 1369219 w 2133600"/>
              <a:gd name="connsiteY27" fmla="*/ 1321594 h 1333500"/>
              <a:gd name="connsiteX28" fmla="*/ 1352550 w 2133600"/>
              <a:gd name="connsiteY28" fmla="*/ 1312069 h 1333500"/>
              <a:gd name="connsiteX29" fmla="*/ 1302544 w 2133600"/>
              <a:gd name="connsiteY29" fmla="*/ 1262063 h 1333500"/>
              <a:gd name="connsiteX30" fmla="*/ 1145381 w 2133600"/>
              <a:gd name="connsiteY30" fmla="*/ 1104900 h 1333500"/>
              <a:gd name="connsiteX31" fmla="*/ 1021556 w 2133600"/>
              <a:gd name="connsiteY31" fmla="*/ 985838 h 1333500"/>
              <a:gd name="connsiteX32" fmla="*/ 845344 w 2133600"/>
              <a:gd name="connsiteY32" fmla="*/ 816769 h 1333500"/>
              <a:gd name="connsiteX33" fmla="*/ 647700 w 2133600"/>
              <a:gd name="connsiteY33" fmla="*/ 631031 h 1333500"/>
              <a:gd name="connsiteX34" fmla="*/ 514350 w 2133600"/>
              <a:gd name="connsiteY34" fmla="*/ 509588 h 13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33600" h="1333500">
                <a:moveTo>
                  <a:pt x="514350" y="509588"/>
                </a:moveTo>
                <a:lnTo>
                  <a:pt x="221456" y="245269"/>
                </a:lnTo>
                <a:lnTo>
                  <a:pt x="0" y="54769"/>
                </a:lnTo>
                <a:lnTo>
                  <a:pt x="100013" y="0"/>
                </a:lnTo>
                <a:lnTo>
                  <a:pt x="326231" y="138113"/>
                </a:lnTo>
                <a:lnTo>
                  <a:pt x="483394" y="235744"/>
                </a:lnTo>
                <a:lnTo>
                  <a:pt x="621506" y="326231"/>
                </a:lnTo>
                <a:lnTo>
                  <a:pt x="785813" y="433388"/>
                </a:lnTo>
                <a:lnTo>
                  <a:pt x="992981" y="576263"/>
                </a:lnTo>
                <a:lnTo>
                  <a:pt x="1152525" y="697706"/>
                </a:lnTo>
                <a:lnTo>
                  <a:pt x="1343025" y="831056"/>
                </a:lnTo>
                <a:lnTo>
                  <a:pt x="1528763" y="947738"/>
                </a:lnTo>
                <a:lnTo>
                  <a:pt x="1719263" y="1057275"/>
                </a:lnTo>
                <a:lnTo>
                  <a:pt x="1895475" y="1154906"/>
                </a:lnTo>
                <a:lnTo>
                  <a:pt x="2059781" y="1240631"/>
                </a:lnTo>
                <a:lnTo>
                  <a:pt x="2097881" y="1257300"/>
                </a:lnTo>
                <a:lnTo>
                  <a:pt x="2119313" y="1269206"/>
                </a:lnTo>
                <a:lnTo>
                  <a:pt x="2131219" y="1281113"/>
                </a:lnTo>
                <a:lnTo>
                  <a:pt x="2133600" y="1290638"/>
                </a:lnTo>
                <a:lnTo>
                  <a:pt x="2133600" y="1302544"/>
                </a:lnTo>
                <a:lnTo>
                  <a:pt x="2121694" y="1316831"/>
                </a:lnTo>
                <a:lnTo>
                  <a:pt x="2097881" y="1328738"/>
                </a:lnTo>
                <a:lnTo>
                  <a:pt x="2024063" y="1333500"/>
                </a:lnTo>
                <a:lnTo>
                  <a:pt x="1766888" y="1331119"/>
                </a:lnTo>
                <a:lnTo>
                  <a:pt x="1497806" y="1331119"/>
                </a:lnTo>
                <a:lnTo>
                  <a:pt x="1421606" y="1331119"/>
                </a:lnTo>
                <a:lnTo>
                  <a:pt x="1397794" y="1328738"/>
                </a:lnTo>
                <a:lnTo>
                  <a:pt x="1369219" y="1321594"/>
                </a:lnTo>
                <a:lnTo>
                  <a:pt x="1352550" y="1312069"/>
                </a:lnTo>
                <a:lnTo>
                  <a:pt x="1302544" y="1262063"/>
                </a:lnTo>
                <a:lnTo>
                  <a:pt x="1145381" y="1104900"/>
                </a:lnTo>
                <a:lnTo>
                  <a:pt x="1021556" y="985838"/>
                </a:lnTo>
                <a:lnTo>
                  <a:pt x="845344" y="816769"/>
                </a:lnTo>
                <a:lnTo>
                  <a:pt x="647700" y="631031"/>
                </a:lnTo>
                <a:lnTo>
                  <a:pt x="514350" y="509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16B2032-CB56-DF49-87DA-800E61100696}"/>
              </a:ext>
            </a:extLst>
          </p:cNvPr>
          <p:cNvSpPr/>
          <p:nvPr/>
        </p:nvSpPr>
        <p:spPr>
          <a:xfrm>
            <a:off x="4638675" y="4268788"/>
            <a:ext cx="2036763" cy="1457325"/>
          </a:xfrm>
          <a:custGeom>
            <a:avLst/>
            <a:gdLst>
              <a:gd name="connsiteX0" fmla="*/ 833438 w 2035969"/>
              <a:gd name="connsiteY0" fmla="*/ 116682 h 1457325"/>
              <a:gd name="connsiteX1" fmla="*/ 445294 w 2035969"/>
              <a:gd name="connsiteY1" fmla="*/ 154782 h 1457325"/>
              <a:gd name="connsiteX2" fmla="*/ 185738 w 2035969"/>
              <a:gd name="connsiteY2" fmla="*/ 178594 h 1457325"/>
              <a:gd name="connsiteX3" fmla="*/ 0 w 2035969"/>
              <a:gd name="connsiteY3" fmla="*/ 190500 h 1457325"/>
              <a:gd name="connsiteX4" fmla="*/ 42863 w 2035969"/>
              <a:gd name="connsiteY4" fmla="*/ 345282 h 1457325"/>
              <a:gd name="connsiteX5" fmla="*/ 402431 w 2035969"/>
              <a:gd name="connsiteY5" fmla="*/ 321469 h 1457325"/>
              <a:gd name="connsiteX6" fmla="*/ 888206 w 2035969"/>
              <a:gd name="connsiteY6" fmla="*/ 283369 h 1457325"/>
              <a:gd name="connsiteX7" fmla="*/ 1252538 w 2035969"/>
              <a:gd name="connsiteY7" fmla="*/ 257175 h 1457325"/>
              <a:gd name="connsiteX8" fmla="*/ 1562100 w 2035969"/>
              <a:gd name="connsiteY8" fmla="*/ 233363 h 1457325"/>
              <a:gd name="connsiteX9" fmla="*/ 1585913 w 2035969"/>
              <a:gd name="connsiteY9" fmla="*/ 233363 h 1457325"/>
              <a:gd name="connsiteX10" fmla="*/ 1604963 w 2035969"/>
              <a:gd name="connsiteY10" fmla="*/ 240507 h 1457325"/>
              <a:gd name="connsiteX11" fmla="*/ 1621631 w 2035969"/>
              <a:gd name="connsiteY11" fmla="*/ 250032 h 1457325"/>
              <a:gd name="connsiteX12" fmla="*/ 1631156 w 2035969"/>
              <a:gd name="connsiteY12" fmla="*/ 259557 h 1457325"/>
              <a:gd name="connsiteX13" fmla="*/ 1640681 w 2035969"/>
              <a:gd name="connsiteY13" fmla="*/ 278607 h 1457325"/>
              <a:gd name="connsiteX14" fmla="*/ 1645444 w 2035969"/>
              <a:gd name="connsiteY14" fmla="*/ 309563 h 1457325"/>
              <a:gd name="connsiteX15" fmla="*/ 1647825 w 2035969"/>
              <a:gd name="connsiteY15" fmla="*/ 357188 h 1457325"/>
              <a:gd name="connsiteX16" fmla="*/ 1645444 w 2035969"/>
              <a:gd name="connsiteY16" fmla="*/ 423863 h 1457325"/>
              <a:gd name="connsiteX17" fmla="*/ 1633538 w 2035969"/>
              <a:gd name="connsiteY17" fmla="*/ 523875 h 1457325"/>
              <a:gd name="connsiteX18" fmla="*/ 1597819 w 2035969"/>
              <a:gd name="connsiteY18" fmla="*/ 704850 h 1457325"/>
              <a:gd name="connsiteX19" fmla="*/ 1547813 w 2035969"/>
              <a:gd name="connsiteY19" fmla="*/ 928688 h 1457325"/>
              <a:gd name="connsiteX20" fmla="*/ 1464469 w 2035969"/>
              <a:gd name="connsiteY20" fmla="*/ 1266825 h 1457325"/>
              <a:gd name="connsiteX21" fmla="*/ 1423988 w 2035969"/>
              <a:gd name="connsiteY21" fmla="*/ 1414463 h 1457325"/>
              <a:gd name="connsiteX22" fmla="*/ 1447800 w 2035969"/>
              <a:gd name="connsiteY22" fmla="*/ 1435894 h 1457325"/>
              <a:gd name="connsiteX23" fmla="*/ 1464469 w 2035969"/>
              <a:gd name="connsiteY23" fmla="*/ 1445419 h 1457325"/>
              <a:gd name="connsiteX24" fmla="*/ 1485900 w 2035969"/>
              <a:gd name="connsiteY24" fmla="*/ 1452563 h 1457325"/>
              <a:gd name="connsiteX25" fmla="*/ 1514475 w 2035969"/>
              <a:gd name="connsiteY25" fmla="*/ 1457325 h 1457325"/>
              <a:gd name="connsiteX26" fmla="*/ 1533525 w 2035969"/>
              <a:gd name="connsiteY26" fmla="*/ 1452563 h 1457325"/>
              <a:gd name="connsiteX27" fmla="*/ 1562100 w 2035969"/>
              <a:gd name="connsiteY27" fmla="*/ 1438275 h 1457325"/>
              <a:gd name="connsiteX28" fmla="*/ 1588294 w 2035969"/>
              <a:gd name="connsiteY28" fmla="*/ 1409700 h 1457325"/>
              <a:gd name="connsiteX29" fmla="*/ 1614488 w 2035969"/>
              <a:gd name="connsiteY29" fmla="*/ 1369219 h 1457325"/>
              <a:gd name="connsiteX30" fmla="*/ 1657350 w 2035969"/>
              <a:gd name="connsiteY30" fmla="*/ 1293019 h 1457325"/>
              <a:gd name="connsiteX31" fmla="*/ 1700213 w 2035969"/>
              <a:gd name="connsiteY31" fmla="*/ 1200150 h 1457325"/>
              <a:gd name="connsiteX32" fmla="*/ 1774031 w 2035969"/>
              <a:gd name="connsiteY32" fmla="*/ 1021557 h 1457325"/>
              <a:gd name="connsiteX33" fmla="*/ 1866900 w 2035969"/>
              <a:gd name="connsiteY33" fmla="*/ 762000 h 1457325"/>
              <a:gd name="connsiteX34" fmla="*/ 1952625 w 2035969"/>
              <a:gd name="connsiteY34" fmla="*/ 502444 h 1457325"/>
              <a:gd name="connsiteX35" fmla="*/ 1981200 w 2035969"/>
              <a:gd name="connsiteY35" fmla="*/ 419100 h 1457325"/>
              <a:gd name="connsiteX36" fmla="*/ 1988344 w 2035969"/>
              <a:gd name="connsiteY36" fmla="*/ 404813 h 1457325"/>
              <a:gd name="connsiteX37" fmla="*/ 2000250 w 2035969"/>
              <a:gd name="connsiteY37" fmla="*/ 392907 h 1457325"/>
              <a:gd name="connsiteX38" fmla="*/ 2012156 w 2035969"/>
              <a:gd name="connsiteY38" fmla="*/ 383382 h 1457325"/>
              <a:gd name="connsiteX39" fmla="*/ 2026444 w 2035969"/>
              <a:gd name="connsiteY39" fmla="*/ 366713 h 1457325"/>
              <a:gd name="connsiteX40" fmla="*/ 2031206 w 2035969"/>
              <a:gd name="connsiteY40" fmla="*/ 352425 h 1457325"/>
              <a:gd name="connsiteX41" fmla="*/ 2035969 w 2035969"/>
              <a:gd name="connsiteY41" fmla="*/ 333375 h 1457325"/>
              <a:gd name="connsiteX42" fmla="*/ 2031206 w 2035969"/>
              <a:gd name="connsiteY42" fmla="*/ 311944 h 1457325"/>
              <a:gd name="connsiteX43" fmla="*/ 2021681 w 2035969"/>
              <a:gd name="connsiteY43" fmla="*/ 292894 h 1457325"/>
              <a:gd name="connsiteX44" fmla="*/ 1997869 w 2035969"/>
              <a:gd name="connsiteY44" fmla="*/ 271463 h 1457325"/>
              <a:gd name="connsiteX45" fmla="*/ 1933575 w 2035969"/>
              <a:gd name="connsiteY45" fmla="*/ 219075 h 1457325"/>
              <a:gd name="connsiteX46" fmla="*/ 1812131 w 2035969"/>
              <a:gd name="connsiteY46" fmla="*/ 126207 h 1457325"/>
              <a:gd name="connsiteX47" fmla="*/ 1700213 w 2035969"/>
              <a:gd name="connsiteY47" fmla="*/ 50007 h 1457325"/>
              <a:gd name="connsiteX48" fmla="*/ 1633538 w 2035969"/>
              <a:gd name="connsiteY48" fmla="*/ 14288 h 1457325"/>
              <a:gd name="connsiteX49" fmla="*/ 1595438 w 2035969"/>
              <a:gd name="connsiteY49" fmla="*/ 0 h 1457325"/>
              <a:gd name="connsiteX50" fmla="*/ 1576388 w 2035969"/>
              <a:gd name="connsiteY50" fmla="*/ 0 h 1457325"/>
              <a:gd name="connsiteX51" fmla="*/ 1559719 w 2035969"/>
              <a:gd name="connsiteY51" fmla="*/ 7144 h 1457325"/>
              <a:gd name="connsiteX52" fmla="*/ 1533525 w 2035969"/>
              <a:gd name="connsiteY52" fmla="*/ 23813 h 1457325"/>
              <a:gd name="connsiteX53" fmla="*/ 1466850 w 2035969"/>
              <a:gd name="connsiteY53" fmla="*/ 45244 h 1457325"/>
              <a:gd name="connsiteX54" fmla="*/ 1371600 w 2035969"/>
              <a:gd name="connsiteY54" fmla="*/ 59532 h 1457325"/>
              <a:gd name="connsiteX55" fmla="*/ 1083469 w 2035969"/>
              <a:gd name="connsiteY55" fmla="*/ 90488 h 1457325"/>
              <a:gd name="connsiteX56" fmla="*/ 833438 w 2035969"/>
              <a:gd name="connsiteY56" fmla="*/ 116682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35969" h="1457325">
                <a:moveTo>
                  <a:pt x="833438" y="116682"/>
                </a:moveTo>
                <a:lnTo>
                  <a:pt x="445294" y="154782"/>
                </a:lnTo>
                <a:lnTo>
                  <a:pt x="185738" y="178594"/>
                </a:lnTo>
                <a:lnTo>
                  <a:pt x="0" y="190500"/>
                </a:lnTo>
                <a:lnTo>
                  <a:pt x="42863" y="345282"/>
                </a:lnTo>
                <a:lnTo>
                  <a:pt x="402431" y="321469"/>
                </a:lnTo>
                <a:lnTo>
                  <a:pt x="888206" y="283369"/>
                </a:lnTo>
                <a:lnTo>
                  <a:pt x="1252538" y="257175"/>
                </a:lnTo>
                <a:lnTo>
                  <a:pt x="1562100" y="233363"/>
                </a:lnTo>
                <a:lnTo>
                  <a:pt x="1585913" y="233363"/>
                </a:lnTo>
                <a:lnTo>
                  <a:pt x="1604963" y="240507"/>
                </a:lnTo>
                <a:lnTo>
                  <a:pt x="1621631" y="250032"/>
                </a:lnTo>
                <a:lnTo>
                  <a:pt x="1631156" y="259557"/>
                </a:lnTo>
                <a:lnTo>
                  <a:pt x="1640681" y="278607"/>
                </a:lnTo>
                <a:lnTo>
                  <a:pt x="1645444" y="309563"/>
                </a:lnTo>
                <a:lnTo>
                  <a:pt x="1647825" y="357188"/>
                </a:lnTo>
                <a:cubicBezTo>
                  <a:pt x="1647031" y="379413"/>
                  <a:pt x="1646238" y="401638"/>
                  <a:pt x="1645444" y="423863"/>
                </a:cubicBezTo>
                <a:lnTo>
                  <a:pt x="1633538" y="523875"/>
                </a:lnTo>
                <a:lnTo>
                  <a:pt x="1597819" y="704850"/>
                </a:lnTo>
                <a:lnTo>
                  <a:pt x="1547813" y="928688"/>
                </a:lnTo>
                <a:lnTo>
                  <a:pt x="1464469" y="1266825"/>
                </a:lnTo>
                <a:lnTo>
                  <a:pt x="1423988" y="1414463"/>
                </a:lnTo>
                <a:lnTo>
                  <a:pt x="1447800" y="1435894"/>
                </a:lnTo>
                <a:lnTo>
                  <a:pt x="1464469" y="1445419"/>
                </a:lnTo>
                <a:lnTo>
                  <a:pt x="1485900" y="1452563"/>
                </a:lnTo>
                <a:lnTo>
                  <a:pt x="1514475" y="1457325"/>
                </a:lnTo>
                <a:lnTo>
                  <a:pt x="1533525" y="1452563"/>
                </a:lnTo>
                <a:lnTo>
                  <a:pt x="1562100" y="1438275"/>
                </a:lnTo>
                <a:lnTo>
                  <a:pt x="1588294" y="1409700"/>
                </a:lnTo>
                <a:lnTo>
                  <a:pt x="1614488" y="1369219"/>
                </a:lnTo>
                <a:lnTo>
                  <a:pt x="1657350" y="1293019"/>
                </a:lnTo>
                <a:lnTo>
                  <a:pt x="1700213" y="1200150"/>
                </a:lnTo>
                <a:lnTo>
                  <a:pt x="1774031" y="1021557"/>
                </a:lnTo>
                <a:lnTo>
                  <a:pt x="1866900" y="762000"/>
                </a:lnTo>
                <a:lnTo>
                  <a:pt x="1952625" y="502444"/>
                </a:lnTo>
                <a:lnTo>
                  <a:pt x="1981200" y="419100"/>
                </a:lnTo>
                <a:lnTo>
                  <a:pt x="1988344" y="404813"/>
                </a:lnTo>
                <a:lnTo>
                  <a:pt x="2000250" y="392907"/>
                </a:lnTo>
                <a:lnTo>
                  <a:pt x="2012156" y="383382"/>
                </a:lnTo>
                <a:lnTo>
                  <a:pt x="2026444" y="366713"/>
                </a:lnTo>
                <a:lnTo>
                  <a:pt x="2031206" y="352425"/>
                </a:lnTo>
                <a:lnTo>
                  <a:pt x="2035969" y="333375"/>
                </a:lnTo>
                <a:lnTo>
                  <a:pt x="2031206" y="311944"/>
                </a:lnTo>
                <a:lnTo>
                  <a:pt x="2021681" y="292894"/>
                </a:lnTo>
                <a:lnTo>
                  <a:pt x="1997869" y="271463"/>
                </a:lnTo>
                <a:lnTo>
                  <a:pt x="1933575" y="219075"/>
                </a:lnTo>
                <a:lnTo>
                  <a:pt x="1812131" y="126207"/>
                </a:lnTo>
                <a:lnTo>
                  <a:pt x="1700213" y="50007"/>
                </a:lnTo>
                <a:lnTo>
                  <a:pt x="1633538" y="14288"/>
                </a:lnTo>
                <a:lnTo>
                  <a:pt x="1595438" y="0"/>
                </a:lnTo>
                <a:lnTo>
                  <a:pt x="1576388" y="0"/>
                </a:lnTo>
                <a:lnTo>
                  <a:pt x="1559719" y="7144"/>
                </a:lnTo>
                <a:lnTo>
                  <a:pt x="1533525" y="23813"/>
                </a:lnTo>
                <a:lnTo>
                  <a:pt x="1466850" y="45244"/>
                </a:lnTo>
                <a:lnTo>
                  <a:pt x="1371600" y="59532"/>
                </a:lnTo>
                <a:lnTo>
                  <a:pt x="1083469" y="90488"/>
                </a:lnTo>
                <a:lnTo>
                  <a:pt x="833438" y="116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9830965-44D2-DD46-B173-661A0E137136}"/>
              </a:ext>
            </a:extLst>
          </p:cNvPr>
          <p:cNvSpPr/>
          <p:nvPr/>
        </p:nvSpPr>
        <p:spPr>
          <a:xfrm>
            <a:off x="4811713" y="5484813"/>
            <a:ext cx="1346200" cy="215900"/>
          </a:xfrm>
          <a:custGeom>
            <a:avLst/>
            <a:gdLst>
              <a:gd name="connsiteX0" fmla="*/ 445294 w 1345407"/>
              <a:gd name="connsiteY0" fmla="*/ 7144 h 216694"/>
              <a:gd name="connsiteX1" fmla="*/ 752475 w 1345407"/>
              <a:gd name="connsiteY1" fmla="*/ 0 h 216694"/>
              <a:gd name="connsiteX2" fmla="*/ 950119 w 1345407"/>
              <a:gd name="connsiteY2" fmla="*/ 0 h 216694"/>
              <a:gd name="connsiteX3" fmla="*/ 1162050 w 1345407"/>
              <a:gd name="connsiteY3" fmla="*/ 4762 h 216694"/>
              <a:gd name="connsiteX4" fmla="*/ 1345407 w 1345407"/>
              <a:gd name="connsiteY4" fmla="*/ 28575 h 216694"/>
              <a:gd name="connsiteX5" fmla="*/ 1271588 w 1345407"/>
              <a:gd name="connsiteY5" fmla="*/ 216694 h 216694"/>
              <a:gd name="connsiteX6" fmla="*/ 1250157 w 1345407"/>
              <a:gd name="connsiteY6" fmla="*/ 200025 h 216694"/>
              <a:gd name="connsiteX7" fmla="*/ 1166813 w 1345407"/>
              <a:gd name="connsiteY7" fmla="*/ 197644 h 216694"/>
              <a:gd name="connsiteX8" fmla="*/ 873919 w 1345407"/>
              <a:gd name="connsiteY8" fmla="*/ 190500 h 216694"/>
              <a:gd name="connsiteX9" fmla="*/ 635794 w 1345407"/>
              <a:gd name="connsiteY9" fmla="*/ 188119 h 216694"/>
              <a:gd name="connsiteX10" fmla="*/ 321469 w 1345407"/>
              <a:gd name="connsiteY10" fmla="*/ 192881 h 216694"/>
              <a:gd name="connsiteX11" fmla="*/ 16669 w 1345407"/>
              <a:gd name="connsiteY11" fmla="*/ 202406 h 216694"/>
              <a:gd name="connsiteX12" fmla="*/ 0 w 1345407"/>
              <a:gd name="connsiteY12" fmla="*/ 23812 h 216694"/>
              <a:gd name="connsiteX13" fmla="*/ 223838 w 1345407"/>
              <a:gd name="connsiteY13" fmla="*/ 16669 h 216694"/>
              <a:gd name="connsiteX14" fmla="*/ 445294 w 1345407"/>
              <a:gd name="connsiteY14" fmla="*/ 7144 h 216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45407" h="216694">
                <a:moveTo>
                  <a:pt x="445294" y="7144"/>
                </a:moveTo>
                <a:lnTo>
                  <a:pt x="752475" y="0"/>
                </a:lnTo>
                <a:lnTo>
                  <a:pt x="950119" y="0"/>
                </a:lnTo>
                <a:lnTo>
                  <a:pt x="1162050" y="4762"/>
                </a:lnTo>
                <a:lnTo>
                  <a:pt x="1345407" y="28575"/>
                </a:lnTo>
                <a:lnTo>
                  <a:pt x="1271588" y="216694"/>
                </a:lnTo>
                <a:lnTo>
                  <a:pt x="1250157" y="200025"/>
                </a:lnTo>
                <a:lnTo>
                  <a:pt x="1166813" y="197644"/>
                </a:lnTo>
                <a:lnTo>
                  <a:pt x="873919" y="190500"/>
                </a:lnTo>
                <a:lnTo>
                  <a:pt x="635794" y="188119"/>
                </a:lnTo>
                <a:lnTo>
                  <a:pt x="321469" y="192881"/>
                </a:lnTo>
                <a:lnTo>
                  <a:pt x="16669" y="202406"/>
                </a:lnTo>
                <a:lnTo>
                  <a:pt x="0" y="23812"/>
                </a:lnTo>
                <a:lnTo>
                  <a:pt x="223838" y="16669"/>
                </a:lnTo>
                <a:lnTo>
                  <a:pt x="445294" y="7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EB6CC6B-2836-4939-9D30-E5E0CA74B4B3}"/>
              </a:ext>
            </a:extLst>
          </p:cNvPr>
          <p:cNvGrpSpPr/>
          <p:nvPr/>
        </p:nvGrpSpPr>
        <p:grpSpPr>
          <a:xfrm>
            <a:off x="2478223" y="1698626"/>
            <a:ext cx="5054600" cy="4179887"/>
            <a:chOff x="2613025" y="1868488"/>
            <a:chExt cx="5054600" cy="4179887"/>
          </a:xfrm>
        </p:grpSpPr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F27B4AF2-873E-46C8-8179-0514266BD5EC}"/>
                </a:ext>
              </a:extLst>
            </p:cNvPr>
            <p:cNvSpPr/>
            <p:nvPr/>
          </p:nvSpPr>
          <p:spPr>
            <a:xfrm>
              <a:off x="3119438" y="1868488"/>
              <a:ext cx="841375" cy="676275"/>
            </a:xfrm>
            <a:custGeom>
              <a:avLst/>
              <a:gdLst>
                <a:gd name="connsiteX0" fmla="*/ 750093 w 840581"/>
                <a:gd name="connsiteY0" fmla="*/ 333375 h 676275"/>
                <a:gd name="connsiteX1" fmla="*/ 719137 w 840581"/>
                <a:gd name="connsiteY1" fmla="*/ 276225 h 676275"/>
                <a:gd name="connsiteX2" fmla="*/ 707231 w 840581"/>
                <a:gd name="connsiteY2" fmla="*/ 259557 h 676275"/>
                <a:gd name="connsiteX3" fmla="*/ 669131 w 840581"/>
                <a:gd name="connsiteY3" fmla="*/ 254794 h 676275"/>
                <a:gd name="connsiteX4" fmla="*/ 628650 w 840581"/>
                <a:gd name="connsiteY4" fmla="*/ 250032 h 676275"/>
                <a:gd name="connsiteX5" fmla="*/ 576262 w 840581"/>
                <a:gd name="connsiteY5" fmla="*/ 240507 h 676275"/>
                <a:gd name="connsiteX6" fmla="*/ 523875 w 840581"/>
                <a:gd name="connsiteY6" fmla="*/ 230982 h 676275"/>
                <a:gd name="connsiteX7" fmla="*/ 457200 w 840581"/>
                <a:gd name="connsiteY7" fmla="*/ 214313 h 676275"/>
                <a:gd name="connsiteX8" fmla="*/ 392906 w 840581"/>
                <a:gd name="connsiteY8" fmla="*/ 195263 h 676275"/>
                <a:gd name="connsiteX9" fmla="*/ 328612 w 840581"/>
                <a:gd name="connsiteY9" fmla="*/ 173832 h 676275"/>
                <a:gd name="connsiteX10" fmla="*/ 283368 w 840581"/>
                <a:gd name="connsiteY10" fmla="*/ 157163 h 676275"/>
                <a:gd name="connsiteX11" fmla="*/ 233362 w 840581"/>
                <a:gd name="connsiteY11" fmla="*/ 135732 h 676275"/>
                <a:gd name="connsiteX12" fmla="*/ 207168 w 840581"/>
                <a:gd name="connsiteY12" fmla="*/ 121444 h 676275"/>
                <a:gd name="connsiteX13" fmla="*/ 178593 w 840581"/>
                <a:gd name="connsiteY13" fmla="*/ 104775 h 676275"/>
                <a:gd name="connsiteX14" fmla="*/ 150018 w 840581"/>
                <a:gd name="connsiteY14" fmla="*/ 88107 h 676275"/>
                <a:gd name="connsiteX15" fmla="*/ 116681 w 840581"/>
                <a:gd name="connsiteY15" fmla="*/ 66675 h 676275"/>
                <a:gd name="connsiteX16" fmla="*/ 92868 w 840581"/>
                <a:gd name="connsiteY16" fmla="*/ 47625 h 676275"/>
                <a:gd name="connsiteX17" fmla="*/ 59531 w 840581"/>
                <a:gd name="connsiteY17" fmla="*/ 16669 h 676275"/>
                <a:gd name="connsiteX18" fmla="*/ 38100 w 840581"/>
                <a:gd name="connsiteY18" fmla="*/ 4763 h 676275"/>
                <a:gd name="connsiteX19" fmla="*/ 16668 w 840581"/>
                <a:gd name="connsiteY19" fmla="*/ 0 h 676275"/>
                <a:gd name="connsiteX20" fmla="*/ 4762 w 840581"/>
                <a:gd name="connsiteY20" fmla="*/ 4763 h 676275"/>
                <a:gd name="connsiteX21" fmla="*/ 0 w 840581"/>
                <a:gd name="connsiteY21" fmla="*/ 16669 h 676275"/>
                <a:gd name="connsiteX22" fmla="*/ 4762 w 840581"/>
                <a:gd name="connsiteY22" fmla="*/ 38100 h 676275"/>
                <a:gd name="connsiteX23" fmla="*/ 35718 w 840581"/>
                <a:gd name="connsiteY23" fmla="*/ 95250 h 676275"/>
                <a:gd name="connsiteX24" fmla="*/ 88106 w 840581"/>
                <a:gd name="connsiteY24" fmla="*/ 173832 h 676275"/>
                <a:gd name="connsiteX25" fmla="*/ 140493 w 840581"/>
                <a:gd name="connsiteY25" fmla="*/ 245269 h 676275"/>
                <a:gd name="connsiteX26" fmla="*/ 178593 w 840581"/>
                <a:gd name="connsiteY26" fmla="*/ 292894 h 676275"/>
                <a:gd name="connsiteX27" fmla="*/ 233362 w 840581"/>
                <a:gd name="connsiteY27" fmla="*/ 357188 h 676275"/>
                <a:gd name="connsiteX28" fmla="*/ 276225 w 840581"/>
                <a:gd name="connsiteY28" fmla="*/ 402432 h 676275"/>
                <a:gd name="connsiteX29" fmla="*/ 326231 w 840581"/>
                <a:gd name="connsiteY29" fmla="*/ 450057 h 676275"/>
                <a:gd name="connsiteX30" fmla="*/ 381000 w 840581"/>
                <a:gd name="connsiteY30" fmla="*/ 495300 h 676275"/>
                <a:gd name="connsiteX31" fmla="*/ 447675 w 840581"/>
                <a:gd name="connsiteY31" fmla="*/ 547688 h 676275"/>
                <a:gd name="connsiteX32" fmla="*/ 519112 w 840581"/>
                <a:gd name="connsiteY32" fmla="*/ 592932 h 676275"/>
                <a:gd name="connsiteX33" fmla="*/ 576262 w 840581"/>
                <a:gd name="connsiteY33" fmla="*/ 623888 h 676275"/>
                <a:gd name="connsiteX34" fmla="*/ 614362 w 840581"/>
                <a:gd name="connsiteY34" fmla="*/ 640557 h 676275"/>
                <a:gd name="connsiteX35" fmla="*/ 664368 w 840581"/>
                <a:gd name="connsiteY35" fmla="*/ 659607 h 676275"/>
                <a:gd name="connsiteX36" fmla="*/ 711993 w 840581"/>
                <a:gd name="connsiteY36" fmla="*/ 671513 h 676275"/>
                <a:gd name="connsiteX37" fmla="*/ 742950 w 840581"/>
                <a:gd name="connsiteY37" fmla="*/ 676275 h 676275"/>
                <a:gd name="connsiteX38" fmla="*/ 769143 w 840581"/>
                <a:gd name="connsiteY38" fmla="*/ 673894 h 676275"/>
                <a:gd name="connsiteX39" fmla="*/ 800100 w 840581"/>
                <a:gd name="connsiteY39" fmla="*/ 666750 h 676275"/>
                <a:gd name="connsiteX40" fmla="*/ 821531 w 840581"/>
                <a:gd name="connsiteY40" fmla="*/ 650082 h 676275"/>
                <a:gd name="connsiteX41" fmla="*/ 831056 w 840581"/>
                <a:gd name="connsiteY41" fmla="*/ 631032 h 676275"/>
                <a:gd name="connsiteX42" fmla="*/ 838200 w 840581"/>
                <a:gd name="connsiteY42" fmla="*/ 609600 h 676275"/>
                <a:gd name="connsiteX43" fmla="*/ 840581 w 840581"/>
                <a:gd name="connsiteY43" fmla="*/ 588169 h 676275"/>
                <a:gd name="connsiteX44" fmla="*/ 840581 w 840581"/>
                <a:gd name="connsiteY44" fmla="*/ 561975 h 676275"/>
                <a:gd name="connsiteX45" fmla="*/ 835818 w 840581"/>
                <a:gd name="connsiteY45" fmla="*/ 528638 h 676275"/>
                <a:gd name="connsiteX46" fmla="*/ 826293 w 840581"/>
                <a:gd name="connsiteY46" fmla="*/ 488157 h 676275"/>
                <a:gd name="connsiteX47" fmla="*/ 802481 w 840581"/>
                <a:gd name="connsiteY47" fmla="*/ 426244 h 676275"/>
                <a:gd name="connsiteX48" fmla="*/ 750093 w 840581"/>
                <a:gd name="connsiteY48" fmla="*/ 33337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40581" h="676275">
                  <a:moveTo>
                    <a:pt x="750093" y="333375"/>
                  </a:moveTo>
                  <a:lnTo>
                    <a:pt x="719137" y="276225"/>
                  </a:lnTo>
                  <a:lnTo>
                    <a:pt x="707231" y="259557"/>
                  </a:lnTo>
                  <a:lnTo>
                    <a:pt x="669131" y="254794"/>
                  </a:lnTo>
                  <a:lnTo>
                    <a:pt x="628650" y="250032"/>
                  </a:lnTo>
                  <a:lnTo>
                    <a:pt x="576262" y="240507"/>
                  </a:lnTo>
                  <a:lnTo>
                    <a:pt x="523875" y="230982"/>
                  </a:lnTo>
                  <a:lnTo>
                    <a:pt x="457200" y="214313"/>
                  </a:lnTo>
                  <a:lnTo>
                    <a:pt x="392906" y="195263"/>
                  </a:lnTo>
                  <a:lnTo>
                    <a:pt x="328612" y="173832"/>
                  </a:lnTo>
                  <a:lnTo>
                    <a:pt x="283368" y="157163"/>
                  </a:lnTo>
                  <a:lnTo>
                    <a:pt x="233362" y="135732"/>
                  </a:lnTo>
                  <a:lnTo>
                    <a:pt x="207168" y="121444"/>
                  </a:lnTo>
                  <a:lnTo>
                    <a:pt x="178593" y="104775"/>
                  </a:lnTo>
                  <a:lnTo>
                    <a:pt x="150018" y="88107"/>
                  </a:lnTo>
                  <a:lnTo>
                    <a:pt x="116681" y="66675"/>
                  </a:lnTo>
                  <a:lnTo>
                    <a:pt x="92868" y="47625"/>
                  </a:lnTo>
                  <a:lnTo>
                    <a:pt x="59531" y="16669"/>
                  </a:lnTo>
                  <a:lnTo>
                    <a:pt x="38100" y="4763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35718" y="95250"/>
                  </a:lnTo>
                  <a:lnTo>
                    <a:pt x="88106" y="173832"/>
                  </a:lnTo>
                  <a:lnTo>
                    <a:pt x="140493" y="245269"/>
                  </a:lnTo>
                  <a:lnTo>
                    <a:pt x="178593" y="292894"/>
                  </a:lnTo>
                  <a:lnTo>
                    <a:pt x="233362" y="357188"/>
                  </a:lnTo>
                  <a:lnTo>
                    <a:pt x="276225" y="402432"/>
                  </a:lnTo>
                  <a:lnTo>
                    <a:pt x="326231" y="450057"/>
                  </a:lnTo>
                  <a:lnTo>
                    <a:pt x="381000" y="495300"/>
                  </a:lnTo>
                  <a:lnTo>
                    <a:pt x="447675" y="547688"/>
                  </a:lnTo>
                  <a:lnTo>
                    <a:pt x="519112" y="592932"/>
                  </a:lnTo>
                  <a:lnTo>
                    <a:pt x="576262" y="623888"/>
                  </a:lnTo>
                  <a:lnTo>
                    <a:pt x="614362" y="640557"/>
                  </a:lnTo>
                  <a:lnTo>
                    <a:pt x="664368" y="659607"/>
                  </a:lnTo>
                  <a:lnTo>
                    <a:pt x="711993" y="671513"/>
                  </a:lnTo>
                  <a:lnTo>
                    <a:pt x="742950" y="676275"/>
                  </a:lnTo>
                  <a:lnTo>
                    <a:pt x="769143" y="673894"/>
                  </a:lnTo>
                  <a:lnTo>
                    <a:pt x="800100" y="666750"/>
                  </a:lnTo>
                  <a:lnTo>
                    <a:pt x="821531" y="650082"/>
                  </a:lnTo>
                  <a:lnTo>
                    <a:pt x="831056" y="631032"/>
                  </a:lnTo>
                  <a:lnTo>
                    <a:pt x="838200" y="609600"/>
                  </a:lnTo>
                  <a:lnTo>
                    <a:pt x="840581" y="588169"/>
                  </a:lnTo>
                  <a:lnTo>
                    <a:pt x="840581" y="561975"/>
                  </a:lnTo>
                  <a:lnTo>
                    <a:pt x="835818" y="528638"/>
                  </a:lnTo>
                  <a:lnTo>
                    <a:pt x="826293" y="488157"/>
                  </a:lnTo>
                  <a:lnTo>
                    <a:pt x="802481" y="426244"/>
                  </a:lnTo>
                  <a:lnTo>
                    <a:pt x="750093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2">
              <a:extLst>
                <a:ext uri="{FF2B5EF4-FFF2-40B4-BE49-F238E27FC236}">
                  <a16:creationId xmlns:a16="http://schemas.microsoft.com/office/drawing/2014/main" id="{B1AD26ED-D6DA-4967-AAC9-4D35B1BDF7D4}"/>
                </a:ext>
              </a:extLst>
            </p:cNvPr>
            <p:cNvSpPr/>
            <p:nvPr/>
          </p:nvSpPr>
          <p:spPr>
            <a:xfrm>
              <a:off x="4046538" y="1981200"/>
              <a:ext cx="1203325" cy="1000125"/>
            </a:xfrm>
            <a:custGeom>
              <a:avLst/>
              <a:gdLst>
                <a:gd name="connsiteX0" fmla="*/ 516731 w 1204912"/>
                <a:gd name="connsiteY0" fmla="*/ 507206 h 1000125"/>
                <a:gd name="connsiteX1" fmla="*/ 681037 w 1204912"/>
                <a:gd name="connsiteY1" fmla="*/ 345281 h 1000125"/>
                <a:gd name="connsiteX2" fmla="*/ 750094 w 1204912"/>
                <a:gd name="connsiteY2" fmla="*/ 271463 h 1000125"/>
                <a:gd name="connsiteX3" fmla="*/ 776287 w 1204912"/>
                <a:gd name="connsiteY3" fmla="*/ 235744 h 1000125"/>
                <a:gd name="connsiteX4" fmla="*/ 783431 w 1204912"/>
                <a:gd name="connsiteY4" fmla="*/ 214313 h 1000125"/>
                <a:gd name="connsiteX5" fmla="*/ 785812 w 1204912"/>
                <a:gd name="connsiteY5" fmla="*/ 195263 h 1000125"/>
                <a:gd name="connsiteX6" fmla="*/ 785812 w 1204912"/>
                <a:gd name="connsiteY6" fmla="*/ 185738 h 1000125"/>
                <a:gd name="connsiteX7" fmla="*/ 773906 w 1204912"/>
                <a:gd name="connsiteY7" fmla="*/ 154781 h 1000125"/>
                <a:gd name="connsiteX8" fmla="*/ 742950 w 1204912"/>
                <a:gd name="connsiteY8" fmla="*/ 111919 h 1000125"/>
                <a:gd name="connsiteX9" fmla="*/ 704850 w 1204912"/>
                <a:gd name="connsiteY9" fmla="*/ 71438 h 1000125"/>
                <a:gd name="connsiteX10" fmla="*/ 690562 w 1204912"/>
                <a:gd name="connsiteY10" fmla="*/ 47625 h 1000125"/>
                <a:gd name="connsiteX11" fmla="*/ 683419 w 1204912"/>
                <a:gd name="connsiteY11" fmla="*/ 26194 h 1000125"/>
                <a:gd name="connsiteX12" fmla="*/ 685800 w 1204912"/>
                <a:gd name="connsiteY12" fmla="*/ 11906 h 1000125"/>
                <a:gd name="connsiteX13" fmla="*/ 692944 w 1204912"/>
                <a:gd name="connsiteY13" fmla="*/ 2381 h 1000125"/>
                <a:gd name="connsiteX14" fmla="*/ 707231 w 1204912"/>
                <a:gd name="connsiteY14" fmla="*/ 0 h 1000125"/>
                <a:gd name="connsiteX15" fmla="*/ 733425 w 1204912"/>
                <a:gd name="connsiteY15" fmla="*/ 4763 h 1000125"/>
                <a:gd name="connsiteX16" fmla="*/ 800100 w 1204912"/>
                <a:gd name="connsiteY16" fmla="*/ 33338 h 1000125"/>
                <a:gd name="connsiteX17" fmla="*/ 876300 w 1204912"/>
                <a:gd name="connsiteY17" fmla="*/ 73819 h 1000125"/>
                <a:gd name="connsiteX18" fmla="*/ 959644 w 1204912"/>
                <a:gd name="connsiteY18" fmla="*/ 119063 h 1000125"/>
                <a:gd name="connsiteX19" fmla="*/ 1054894 w 1204912"/>
                <a:gd name="connsiteY19" fmla="*/ 176213 h 1000125"/>
                <a:gd name="connsiteX20" fmla="*/ 1121569 w 1204912"/>
                <a:gd name="connsiteY20" fmla="*/ 221456 h 1000125"/>
                <a:gd name="connsiteX21" fmla="*/ 1157287 w 1204912"/>
                <a:gd name="connsiteY21" fmla="*/ 250031 h 1000125"/>
                <a:gd name="connsiteX22" fmla="*/ 1190625 w 1204912"/>
                <a:gd name="connsiteY22" fmla="*/ 288131 h 1000125"/>
                <a:gd name="connsiteX23" fmla="*/ 1202531 w 1204912"/>
                <a:gd name="connsiteY23" fmla="*/ 307181 h 1000125"/>
                <a:gd name="connsiteX24" fmla="*/ 1204912 w 1204912"/>
                <a:gd name="connsiteY24" fmla="*/ 316706 h 1000125"/>
                <a:gd name="connsiteX25" fmla="*/ 1197769 w 1204912"/>
                <a:gd name="connsiteY25" fmla="*/ 333375 h 1000125"/>
                <a:gd name="connsiteX26" fmla="*/ 1183481 w 1204912"/>
                <a:gd name="connsiteY26" fmla="*/ 352425 h 1000125"/>
                <a:gd name="connsiteX27" fmla="*/ 1154906 w 1204912"/>
                <a:gd name="connsiteY27" fmla="*/ 369094 h 1000125"/>
                <a:gd name="connsiteX28" fmla="*/ 1104900 w 1204912"/>
                <a:gd name="connsiteY28" fmla="*/ 385763 h 1000125"/>
                <a:gd name="connsiteX29" fmla="*/ 1071562 w 1204912"/>
                <a:gd name="connsiteY29" fmla="*/ 397669 h 1000125"/>
                <a:gd name="connsiteX30" fmla="*/ 926306 w 1204912"/>
                <a:gd name="connsiteY30" fmla="*/ 502444 h 1000125"/>
                <a:gd name="connsiteX31" fmla="*/ 692944 w 1204912"/>
                <a:gd name="connsiteY31" fmla="*/ 654844 h 1000125"/>
                <a:gd name="connsiteX32" fmla="*/ 519112 w 1204912"/>
                <a:gd name="connsiteY32" fmla="*/ 759619 h 1000125"/>
                <a:gd name="connsiteX33" fmla="*/ 402431 w 1204912"/>
                <a:gd name="connsiteY33" fmla="*/ 823913 h 1000125"/>
                <a:gd name="connsiteX34" fmla="*/ 278606 w 1204912"/>
                <a:gd name="connsiteY34" fmla="*/ 892969 h 1000125"/>
                <a:gd name="connsiteX35" fmla="*/ 121444 w 1204912"/>
                <a:gd name="connsiteY35" fmla="*/ 966788 h 1000125"/>
                <a:gd name="connsiteX36" fmla="*/ 71437 w 1204912"/>
                <a:gd name="connsiteY36" fmla="*/ 990600 h 1000125"/>
                <a:gd name="connsiteX37" fmla="*/ 40481 w 1204912"/>
                <a:gd name="connsiteY37" fmla="*/ 1000125 h 1000125"/>
                <a:gd name="connsiteX38" fmla="*/ 19050 w 1204912"/>
                <a:gd name="connsiteY38" fmla="*/ 995363 h 1000125"/>
                <a:gd name="connsiteX39" fmla="*/ 7144 w 1204912"/>
                <a:gd name="connsiteY39" fmla="*/ 990600 h 1000125"/>
                <a:gd name="connsiteX40" fmla="*/ 0 w 1204912"/>
                <a:gd name="connsiteY40" fmla="*/ 981075 h 1000125"/>
                <a:gd name="connsiteX41" fmla="*/ 0 w 1204912"/>
                <a:gd name="connsiteY41" fmla="*/ 964406 h 1000125"/>
                <a:gd name="connsiteX42" fmla="*/ 11906 w 1204912"/>
                <a:gd name="connsiteY42" fmla="*/ 945356 h 1000125"/>
                <a:gd name="connsiteX43" fmla="*/ 54769 w 1204912"/>
                <a:gd name="connsiteY43" fmla="*/ 904875 h 1000125"/>
                <a:gd name="connsiteX44" fmla="*/ 176212 w 1204912"/>
                <a:gd name="connsiteY44" fmla="*/ 804863 h 1000125"/>
                <a:gd name="connsiteX45" fmla="*/ 285750 w 1204912"/>
                <a:gd name="connsiteY45" fmla="*/ 714375 h 1000125"/>
                <a:gd name="connsiteX46" fmla="*/ 390525 w 1204912"/>
                <a:gd name="connsiteY46" fmla="*/ 621506 h 1000125"/>
                <a:gd name="connsiteX47" fmla="*/ 516731 w 1204912"/>
                <a:gd name="connsiteY47" fmla="*/ 5072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04912" h="1000125">
                  <a:moveTo>
                    <a:pt x="516731" y="507206"/>
                  </a:moveTo>
                  <a:lnTo>
                    <a:pt x="681037" y="345281"/>
                  </a:lnTo>
                  <a:lnTo>
                    <a:pt x="750094" y="271463"/>
                  </a:lnTo>
                  <a:lnTo>
                    <a:pt x="776287" y="235744"/>
                  </a:lnTo>
                  <a:lnTo>
                    <a:pt x="783431" y="214313"/>
                  </a:lnTo>
                  <a:lnTo>
                    <a:pt x="785812" y="195263"/>
                  </a:lnTo>
                  <a:lnTo>
                    <a:pt x="785812" y="185738"/>
                  </a:lnTo>
                  <a:lnTo>
                    <a:pt x="773906" y="154781"/>
                  </a:lnTo>
                  <a:lnTo>
                    <a:pt x="742950" y="111919"/>
                  </a:lnTo>
                  <a:lnTo>
                    <a:pt x="704850" y="71438"/>
                  </a:lnTo>
                  <a:lnTo>
                    <a:pt x="690562" y="47625"/>
                  </a:lnTo>
                  <a:lnTo>
                    <a:pt x="683419" y="26194"/>
                  </a:lnTo>
                  <a:lnTo>
                    <a:pt x="685800" y="11906"/>
                  </a:lnTo>
                  <a:lnTo>
                    <a:pt x="692944" y="2381"/>
                  </a:lnTo>
                  <a:lnTo>
                    <a:pt x="707231" y="0"/>
                  </a:lnTo>
                  <a:lnTo>
                    <a:pt x="733425" y="4763"/>
                  </a:lnTo>
                  <a:lnTo>
                    <a:pt x="800100" y="33338"/>
                  </a:lnTo>
                  <a:lnTo>
                    <a:pt x="876300" y="73819"/>
                  </a:lnTo>
                  <a:lnTo>
                    <a:pt x="959644" y="119063"/>
                  </a:lnTo>
                  <a:lnTo>
                    <a:pt x="1054894" y="176213"/>
                  </a:lnTo>
                  <a:lnTo>
                    <a:pt x="1121569" y="221456"/>
                  </a:lnTo>
                  <a:lnTo>
                    <a:pt x="1157287" y="250031"/>
                  </a:lnTo>
                  <a:lnTo>
                    <a:pt x="1190625" y="288131"/>
                  </a:lnTo>
                  <a:lnTo>
                    <a:pt x="1202531" y="307181"/>
                  </a:lnTo>
                  <a:lnTo>
                    <a:pt x="1204912" y="316706"/>
                  </a:lnTo>
                  <a:lnTo>
                    <a:pt x="1197769" y="333375"/>
                  </a:lnTo>
                  <a:lnTo>
                    <a:pt x="1183481" y="352425"/>
                  </a:lnTo>
                  <a:lnTo>
                    <a:pt x="1154906" y="369094"/>
                  </a:lnTo>
                  <a:lnTo>
                    <a:pt x="1104900" y="385763"/>
                  </a:lnTo>
                  <a:lnTo>
                    <a:pt x="1071562" y="397669"/>
                  </a:lnTo>
                  <a:lnTo>
                    <a:pt x="926306" y="502444"/>
                  </a:lnTo>
                  <a:lnTo>
                    <a:pt x="692944" y="654844"/>
                  </a:lnTo>
                  <a:lnTo>
                    <a:pt x="519112" y="759619"/>
                  </a:lnTo>
                  <a:lnTo>
                    <a:pt x="402431" y="823913"/>
                  </a:lnTo>
                  <a:lnTo>
                    <a:pt x="278606" y="892969"/>
                  </a:lnTo>
                  <a:lnTo>
                    <a:pt x="121444" y="966788"/>
                  </a:lnTo>
                  <a:lnTo>
                    <a:pt x="71437" y="990600"/>
                  </a:lnTo>
                  <a:lnTo>
                    <a:pt x="40481" y="1000125"/>
                  </a:lnTo>
                  <a:lnTo>
                    <a:pt x="19050" y="995363"/>
                  </a:lnTo>
                  <a:lnTo>
                    <a:pt x="7144" y="990600"/>
                  </a:lnTo>
                  <a:lnTo>
                    <a:pt x="0" y="981075"/>
                  </a:lnTo>
                  <a:lnTo>
                    <a:pt x="0" y="964406"/>
                  </a:lnTo>
                  <a:lnTo>
                    <a:pt x="11906" y="945356"/>
                  </a:lnTo>
                  <a:lnTo>
                    <a:pt x="54769" y="904875"/>
                  </a:lnTo>
                  <a:lnTo>
                    <a:pt x="176212" y="804863"/>
                  </a:lnTo>
                  <a:lnTo>
                    <a:pt x="285750" y="714375"/>
                  </a:lnTo>
                  <a:lnTo>
                    <a:pt x="390525" y="621506"/>
                  </a:lnTo>
                  <a:lnTo>
                    <a:pt x="516731" y="507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9048B389-3406-439F-919C-ED63F216BD30}"/>
                </a:ext>
              </a:extLst>
            </p:cNvPr>
            <p:cNvSpPr/>
            <p:nvPr/>
          </p:nvSpPr>
          <p:spPr>
            <a:xfrm>
              <a:off x="2782888" y="3009900"/>
              <a:ext cx="758825" cy="703263"/>
            </a:xfrm>
            <a:custGeom>
              <a:avLst/>
              <a:gdLst>
                <a:gd name="connsiteX0" fmla="*/ 321469 w 757238"/>
                <a:gd name="connsiteY0" fmla="*/ 140494 h 702469"/>
                <a:gd name="connsiteX1" fmla="*/ 395288 w 757238"/>
                <a:gd name="connsiteY1" fmla="*/ 166688 h 702469"/>
                <a:gd name="connsiteX2" fmla="*/ 457200 w 757238"/>
                <a:gd name="connsiteY2" fmla="*/ 185738 h 702469"/>
                <a:gd name="connsiteX3" fmla="*/ 516732 w 757238"/>
                <a:gd name="connsiteY3" fmla="*/ 202406 h 702469"/>
                <a:gd name="connsiteX4" fmla="*/ 566738 w 757238"/>
                <a:gd name="connsiteY4" fmla="*/ 214313 h 702469"/>
                <a:gd name="connsiteX5" fmla="*/ 588169 w 757238"/>
                <a:gd name="connsiteY5" fmla="*/ 223838 h 702469"/>
                <a:gd name="connsiteX6" fmla="*/ 614363 w 757238"/>
                <a:gd name="connsiteY6" fmla="*/ 254794 h 702469"/>
                <a:gd name="connsiteX7" fmla="*/ 652463 w 757238"/>
                <a:gd name="connsiteY7" fmla="*/ 319088 h 702469"/>
                <a:gd name="connsiteX8" fmla="*/ 700088 w 757238"/>
                <a:gd name="connsiteY8" fmla="*/ 421481 h 702469"/>
                <a:gd name="connsiteX9" fmla="*/ 731044 w 757238"/>
                <a:gd name="connsiteY9" fmla="*/ 492919 h 702469"/>
                <a:gd name="connsiteX10" fmla="*/ 752475 w 757238"/>
                <a:gd name="connsiteY10" fmla="*/ 547688 h 702469"/>
                <a:gd name="connsiteX11" fmla="*/ 757238 w 757238"/>
                <a:gd name="connsiteY11" fmla="*/ 581025 h 702469"/>
                <a:gd name="connsiteX12" fmla="*/ 754857 w 757238"/>
                <a:gd name="connsiteY12" fmla="*/ 619125 h 702469"/>
                <a:gd name="connsiteX13" fmla="*/ 745332 w 757238"/>
                <a:gd name="connsiteY13" fmla="*/ 652463 h 702469"/>
                <a:gd name="connsiteX14" fmla="*/ 726282 w 757238"/>
                <a:gd name="connsiteY14" fmla="*/ 688181 h 702469"/>
                <a:gd name="connsiteX15" fmla="*/ 711994 w 757238"/>
                <a:gd name="connsiteY15" fmla="*/ 700088 h 702469"/>
                <a:gd name="connsiteX16" fmla="*/ 697707 w 757238"/>
                <a:gd name="connsiteY16" fmla="*/ 702469 h 702469"/>
                <a:gd name="connsiteX17" fmla="*/ 671513 w 757238"/>
                <a:gd name="connsiteY17" fmla="*/ 697706 h 702469"/>
                <a:gd name="connsiteX18" fmla="*/ 616744 w 757238"/>
                <a:gd name="connsiteY18" fmla="*/ 678656 h 702469"/>
                <a:gd name="connsiteX19" fmla="*/ 559594 w 757238"/>
                <a:gd name="connsiteY19" fmla="*/ 652463 h 702469"/>
                <a:gd name="connsiteX20" fmla="*/ 509588 w 757238"/>
                <a:gd name="connsiteY20" fmla="*/ 621506 h 702469"/>
                <a:gd name="connsiteX21" fmla="*/ 469107 w 757238"/>
                <a:gd name="connsiteY21" fmla="*/ 595313 h 702469"/>
                <a:gd name="connsiteX22" fmla="*/ 397669 w 757238"/>
                <a:gd name="connsiteY22" fmla="*/ 538163 h 702469"/>
                <a:gd name="connsiteX23" fmla="*/ 342900 w 757238"/>
                <a:gd name="connsiteY23" fmla="*/ 478631 h 702469"/>
                <a:gd name="connsiteX24" fmla="*/ 273844 w 757238"/>
                <a:gd name="connsiteY24" fmla="*/ 400050 h 702469"/>
                <a:gd name="connsiteX25" fmla="*/ 192882 w 757238"/>
                <a:gd name="connsiteY25" fmla="*/ 300038 h 702469"/>
                <a:gd name="connsiteX26" fmla="*/ 83344 w 757238"/>
                <a:gd name="connsiteY26" fmla="*/ 157163 h 702469"/>
                <a:gd name="connsiteX27" fmla="*/ 28575 w 757238"/>
                <a:gd name="connsiteY27" fmla="*/ 80963 h 702469"/>
                <a:gd name="connsiteX28" fmla="*/ 11907 w 757238"/>
                <a:gd name="connsiteY28" fmla="*/ 52388 h 702469"/>
                <a:gd name="connsiteX29" fmla="*/ 4763 w 757238"/>
                <a:gd name="connsiteY29" fmla="*/ 30956 h 702469"/>
                <a:gd name="connsiteX30" fmla="*/ 0 w 757238"/>
                <a:gd name="connsiteY30" fmla="*/ 11906 h 702469"/>
                <a:gd name="connsiteX31" fmla="*/ 2382 w 757238"/>
                <a:gd name="connsiteY31" fmla="*/ 2381 h 702469"/>
                <a:gd name="connsiteX32" fmla="*/ 9525 w 757238"/>
                <a:gd name="connsiteY32" fmla="*/ 0 h 702469"/>
                <a:gd name="connsiteX33" fmla="*/ 28575 w 757238"/>
                <a:gd name="connsiteY33" fmla="*/ 2381 h 702469"/>
                <a:gd name="connsiteX34" fmla="*/ 66675 w 757238"/>
                <a:gd name="connsiteY34" fmla="*/ 19050 h 702469"/>
                <a:gd name="connsiteX35" fmla="*/ 119063 w 757238"/>
                <a:gd name="connsiteY35" fmla="*/ 50006 h 702469"/>
                <a:gd name="connsiteX36" fmla="*/ 188119 w 757238"/>
                <a:gd name="connsiteY36" fmla="*/ 85725 h 702469"/>
                <a:gd name="connsiteX37" fmla="*/ 266700 w 757238"/>
                <a:gd name="connsiteY37" fmla="*/ 121444 h 702469"/>
                <a:gd name="connsiteX38" fmla="*/ 321469 w 757238"/>
                <a:gd name="connsiteY38" fmla="*/ 1404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702469">
                  <a:moveTo>
                    <a:pt x="321469" y="140494"/>
                  </a:moveTo>
                  <a:lnTo>
                    <a:pt x="395288" y="166688"/>
                  </a:lnTo>
                  <a:lnTo>
                    <a:pt x="457200" y="185738"/>
                  </a:lnTo>
                  <a:lnTo>
                    <a:pt x="516732" y="202406"/>
                  </a:lnTo>
                  <a:lnTo>
                    <a:pt x="566738" y="214313"/>
                  </a:lnTo>
                  <a:lnTo>
                    <a:pt x="588169" y="223838"/>
                  </a:lnTo>
                  <a:lnTo>
                    <a:pt x="614363" y="254794"/>
                  </a:lnTo>
                  <a:lnTo>
                    <a:pt x="652463" y="319088"/>
                  </a:lnTo>
                  <a:lnTo>
                    <a:pt x="700088" y="421481"/>
                  </a:lnTo>
                  <a:lnTo>
                    <a:pt x="731044" y="492919"/>
                  </a:lnTo>
                  <a:lnTo>
                    <a:pt x="752475" y="547688"/>
                  </a:lnTo>
                  <a:lnTo>
                    <a:pt x="757238" y="581025"/>
                  </a:lnTo>
                  <a:lnTo>
                    <a:pt x="754857" y="619125"/>
                  </a:lnTo>
                  <a:lnTo>
                    <a:pt x="745332" y="652463"/>
                  </a:lnTo>
                  <a:lnTo>
                    <a:pt x="726282" y="688181"/>
                  </a:lnTo>
                  <a:lnTo>
                    <a:pt x="711994" y="700088"/>
                  </a:lnTo>
                  <a:lnTo>
                    <a:pt x="697707" y="702469"/>
                  </a:lnTo>
                  <a:lnTo>
                    <a:pt x="671513" y="697706"/>
                  </a:lnTo>
                  <a:lnTo>
                    <a:pt x="616744" y="678656"/>
                  </a:lnTo>
                  <a:lnTo>
                    <a:pt x="559594" y="652463"/>
                  </a:lnTo>
                  <a:lnTo>
                    <a:pt x="509588" y="621506"/>
                  </a:lnTo>
                  <a:lnTo>
                    <a:pt x="469107" y="595313"/>
                  </a:lnTo>
                  <a:lnTo>
                    <a:pt x="397669" y="538163"/>
                  </a:lnTo>
                  <a:lnTo>
                    <a:pt x="342900" y="478631"/>
                  </a:lnTo>
                  <a:lnTo>
                    <a:pt x="273844" y="400050"/>
                  </a:lnTo>
                  <a:lnTo>
                    <a:pt x="192882" y="300038"/>
                  </a:lnTo>
                  <a:lnTo>
                    <a:pt x="83344" y="157163"/>
                  </a:lnTo>
                  <a:lnTo>
                    <a:pt x="28575" y="80963"/>
                  </a:lnTo>
                  <a:lnTo>
                    <a:pt x="11907" y="52388"/>
                  </a:lnTo>
                  <a:lnTo>
                    <a:pt x="4763" y="30956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66675" y="19050"/>
                  </a:lnTo>
                  <a:lnTo>
                    <a:pt x="119063" y="50006"/>
                  </a:lnTo>
                  <a:lnTo>
                    <a:pt x="188119" y="85725"/>
                  </a:lnTo>
                  <a:lnTo>
                    <a:pt x="266700" y="121444"/>
                  </a:lnTo>
                  <a:lnTo>
                    <a:pt x="321469" y="140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245610A4-7757-4BA3-B138-BF811F61CD42}"/>
                </a:ext>
              </a:extLst>
            </p:cNvPr>
            <p:cNvSpPr/>
            <p:nvPr/>
          </p:nvSpPr>
          <p:spPr>
            <a:xfrm>
              <a:off x="6053138" y="2019300"/>
              <a:ext cx="1069975" cy="811213"/>
            </a:xfrm>
            <a:custGeom>
              <a:avLst/>
              <a:gdLst>
                <a:gd name="connsiteX0" fmla="*/ 359568 w 1069181"/>
                <a:gd name="connsiteY0" fmla="*/ 295275 h 812006"/>
                <a:gd name="connsiteX1" fmla="*/ 264318 w 1069181"/>
                <a:gd name="connsiteY1" fmla="*/ 226219 h 812006"/>
                <a:gd name="connsiteX2" fmla="*/ 204787 w 1069181"/>
                <a:gd name="connsiteY2" fmla="*/ 183356 h 812006"/>
                <a:gd name="connsiteX3" fmla="*/ 114300 w 1069181"/>
                <a:gd name="connsiteY3" fmla="*/ 121444 h 812006"/>
                <a:gd name="connsiteX4" fmla="*/ 78581 w 1069181"/>
                <a:gd name="connsiteY4" fmla="*/ 100013 h 812006"/>
                <a:gd name="connsiteX5" fmla="*/ 35718 w 1069181"/>
                <a:gd name="connsiteY5" fmla="*/ 76200 h 812006"/>
                <a:gd name="connsiteX6" fmla="*/ 23812 w 1069181"/>
                <a:gd name="connsiteY6" fmla="*/ 64294 h 812006"/>
                <a:gd name="connsiteX7" fmla="*/ 7143 w 1069181"/>
                <a:gd name="connsiteY7" fmla="*/ 45244 h 812006"/>
                <a:gd name="connsiteX8" fmla="*/ 0 w 1069181"/>
                <a:gd name="connsiteY8" fmla="*/ 26194 h 812006"/>
                <a:gd name="connsiteX9" fmla="*/ 0 w 1069181"/>
                <a:gd name="connsiteY9" fmla="*/ 16669 h 812006"/>
                <a:gd name="connsiteX10" fmla="*/ 9525 w 1069181"/>
                <a:gd name="connsiteY10" fmla="*/ 4763 h 812006"/>
                <a:gd name="connsiteX11" fmla="*/ 42862 w 1069181"/>
                <a:gd name="connsiteY11" fmla="*/ 0 h 812006"/>
                <a:gd name="connsiteX12" fmla="*/ 90487 w 1069181"/>
                <a:gd name="connsiteY12" fmla="*/ 7144 h 812006"/>
                <a:gd name="connsiteX13" fmla="*/ 197643 w 1069181"/>
                <a:gd name="connsiteY13" fmla="*/ 28575 h 812006"/>
                <a:gd name="connsiteX14" fmla="*/ 311943 w 1069181"/>
                <a:gd name="connsiteY14" fmla="*/ 57150 h 812006"/>
                <a:gd name="connsiteX15" fmla="*/ 400050 w 1069181"/>
                <a:gd name="connsiteY15" fmla="*/ 85725 h 812006"/>
                <a:gd name="connsiteX16" fmla="*/ 454818 w 1069181"/>
                <a:gd name="connsiteY16" fmla="*/ 104775 h 812006"/>
                <a:gd name="connsiteX17" fmla="*/ 531018 w 1069181"/>
                <a:gd name="connsiteY17" fmla="*/ 138113 h 812006"/>
                <a:gd name="connsiteX18" fmla="*/ 597693 w 1069181"/>
                <a:gd name="connsiteY18" fmla="*/ 169069 h 812006"/>
                <a:gd name="connsiteX19" fmla="*/ 657225 w 1069181"/>
                <a:gd name="connsiteY19" fmla="*/ 200025 h 812006"/>
                <a:gd name="connsiteX20" fmla="*/ 702468 w 1069181"/>
                <a:gd name="connsiteY20" fmla="*/ 228600 h 812006"/>
                <a:gd name="connsiteX21" fmla="*/ 747712 w 1069181"/>
                <a:gd name="connsiteY21" fmla="*/ 257175 h 812006"/>
                <a:gd name="connsiteX22" fmla="*/ 823912 w 1069181"/>
                <a:gd name="connsiteY22" fmla="*/ 314325 h 812006"/>
                <a:gd name="connsiteX23" fmla="*/ 881062 w 1069181"/>
                <a:gd name="connsiteY23" fmla="*/ 361950 h 812006"/>
                <a:gd name="connsiteX24" fmla="*/ 928687 w 1069181"/>
                <a:gd name="connsiteY24" fmla="*/ 407194 h 812006"/>
                <a:gd name="connsiteX25" fmla="*/ 997743 w 1069181"/>
                <a:gd name="connsiteY25" fmla="*/ 481013 h 812006"/>
                <a:gd name="connsiteX26" fmla="*/ 1047750 w 1069181"/>
                <a:gd name="connsiteY26" fmla="*/ 545306 h 812006"/>
                <a:gd name="connsiteX27" fmla="*/ 1062037 w 1069181"/>
                <a:gd name="connsiteY27" fmla="*/ 571500 h 812006"/>
                <a:gd name="connsiteX28" fmla="*/ 1066800 w 1069181"/>
                <a:gd name="connsiteY28" fmla="*/ 600075 h 812006"/>
                <a:gd name="connsiteX29" fmla="*/ 1069181 w 1069181"/>
                <a:gd name="connsiteY29" fmla="*/ 631031 h 812006"/>
                <a:gd name="connsiteX30" fmla="*/ 1066800 w 1069181"/>
                <a:gd name="connsiteY30" fmla="*/ 650081 h 812006"/>
                <a:gd name="connsiteX31" fmla="*/ 1062037 w 1069181"/>
                <a:gd name="connsiteY31" fmla="*/ 681038 h 812006"/>
                <a:gd name="connsiteX32" fmla="*/ 1050131 w 1069181"/>
                <a:gd name="connsiteY32" fmla="*/ 711994 h 812006"/>
                <a:gd name="connsiteX33" fmla="*/ 1026318 w 1069181"/>
                <a:gd name="connsiteY33" fmla="*/ 745331 h 812006"/>
                <a:gd name="connsiteX34" fmla="*/ 983456 w 1069181"/>
                <a:gd name="connsiteY34" fmla="*/ 788194 h 812006"/>
                <a:gd name="connsiteX35" fmla="*/ 957262 w 1069181"/>
                <a:gd name="connsiteY35" fmla="*/ 804863 h 812006"/>
                <a:gd name="connsiteX36" fmla="*/ 931068 w 1069181"/>
                <a:gd name="connsiteY36" fmla="*/ 812006 h 812006"/>
                <a:gd name="connsiteX37" fmla="*/ 904875 w 1069181"/>
                <a:gd name="connsiteY37" fmla="*/ 809625 h 812006"/>
                <a:gd name="connsiteX38" fmla="*/ 876300 w 1069181"/>
                <a:gd name="connsiteY38" fmla="*/ 802481 h 812006"/>
                <a:gd name="connsiteX39" fmla="*/ 823912 w 1069181"/>
                <a:gd name="connsiteY39" fmla="*/ 773906 h 812006"/>
                <a:gd name="connsiteX40" fmla="*/ 809625 w 1069181"/>
                <a:gd name="connsiteY40" fmla="*/ 757238 h 812006"/>
                <a:gd name="connsiteX41" fmla="*/ 773906 w 1069181"/>
                <a:gd name="connsiteY41" fmla="*/ 709613 h 812006"/>
                <a:gd name="connsiteX42" fmla="*/ 714375 w 1069181"/>
                <a:gd name="connsiteY42" fmla="*/ 633413 h 812006"/>
                <a:gd name="connsiteX43" fmla="*/ 633412 w 1069181"/>
                <a:gd name="connsiteY43" fmla="*/ 538163 h 812006"/>
                <a:gd name="connsiteX44" fmla="*/ 566737 w 1069181"/>
                <a:gd name="connsiteY44" fmla="*/ 466725 h 812006"/>
                <a:gd name="connsiteX45" fmla="*/ 500062 w 1069181"/>
                <a:gd name="connsiteY45" fmla="*/ 407194 h 812006"/>
                <a:gd name="connsiteX46" fmla="*/ 359568 w 1069181"/>
                <a:gd name="connsiteY46" fmla="*/ 29527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9181" h="812006">
                  <a:moveTo>
                    <a:pt x="359568" y="295275"/>
                  </a:moveTo>
                  <a:lnTo>
                    <a:pt x="264318" y="226219"/>
                  </a:lnTo>
                  <a:lnTo>
                    <a:pt x="204787" y="183356"/>
                  </a:lnTo>
                  <a:lnTo>
                    <a:pt x="114300" y="121444"/>
                  </a:lnTo>
                  <a:lnTo>
                    <a:pt x="78581" y="100013"/>
                  </a:lnTo>
                  <a:lnTo>
                    <a:pt x="35718" y="76200"/>
                  </a:lnTo>
                  <a:lnTo>
                    <a:pt x="23812" y="64294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42862" y="0"/>
                  </a:lnTo>
                  <a:lnTo>
                    <a:pt x="90487" y="7144"/>
                  </a:lnTo>
                  <a:lnTo>
                    <a:pt x="197643" y="28575"/>
                  </a:lnTo>
                  <a:lnTo>
                    <a:pt x="311943" y="57150"/>
                  </a:lnTo>
                  <a:lnTo>
                    <a:pt x="400050" y="85725"/>
                  </a:lnTo>
                  <a:lnTo>
                    <a:pt x="454818" y="104775"/>
                  </a:lnTo>
                  <a:lnTo>
                    <a:pt x="531018" y="138113"/>
                  </a:lnTo>
                  <a:lnTo>
                    <a:pt x="597693" y="169069"/>
                  </a:lnTo>
                  <a:lnTo>
                    <a:pt x="657225" y="200025"/>
                  </a:lnTo>
                  <a:lnTo>
                    <a:pt x="702468" y="228600"/>
                  </a:lnTo>
                  <a:lnTo>
                    <a:pt x="747712" y="257175"/>
                  </a:lnTo>
                  <a:lnTo>
                    <a:pt x="823912" y="314325"/>
                  </a:lnTo>
                  <a:lnTo>
                    <a:pt x="881062" y="361950"/>
                  </a:lnTo>
                  <a:lnTo>
                    <a:pt x="928687" y="407194"/>
                  </a:lnTo>
                  <a:lnTo>
                    <a:pt x="997743" y="481013"/>
                  </a:lnTo>
                  <a:lnTo>
                    <a:pt x="1047750" y="545306"/>
                  </a:lnTo>
                  <a:lnTo>
                    <a:pt x="1062037" y="571500"/>
                  </a:lnTo>
                  <a:lnTo>
                    <a:pt x="1066800" y="600075"/>
                  </a:lnTo>
                  <a:lnTo>
                    <a:pt x="1069181" y="631031"/>
                  </a:lnTo>
                  <a:lnTo>
                    <a:pt x="1066800" y="650081"/>
                  </a:lnTo>
                  <a:lnTo>
                    <a:pt x="1062037" y="681038"/>
                  </a:lnTo>
                  <a:lnTo>
                    <a:pt x="1050131" y="711994"/>
                  </a:lnTo>
                  <a:lnTo>
                    <a:pt x="1026318" y="745331"/>
                  </a:lnTo>
                  <a:lnTo>
                    <a:pt x="983456" y="788194"/>
                  </a:lnTo>
                  <a:lnTo>
                    <a:pt x="957262" y="804863"/>
                  </a:lnTo>
                  <a:lnTo>
                    <a:pt x="931068" y="812006"/>
                  </a:lnTo>
                  <a:lnTo>
                    <a:pt x="904875" y="809625"/>
                  </a:lnTo>
                  <a:lnTo>
                    <a:pt x="876300" y="802481"/>
                  </a:lnTo>
                  <a:lnTo>
                    <a:pt x="823912" y="773906"/>
                  </a:lnTo>
                  <a:lnTo>
                    <a:pt x="809625" y="757238"/>
                  </a:lnTo>
                  <a:lnTo>
                    <a:pt x="773906" y="709613"/>
                  </a:lnTo>
                  <a:lnTo>
                    <a:pt x="714375" y="633413"/>
                  </a:lnTo>
                  <a:lnTo>
                    <a:pt x="633412" y="538163"/>
                  </a:lnTo>
                  <a:lnTo>
                    <a:pt x="566737" y="466725"/>
                  </a:lnTo>
                  <a:lnTo>
                    <a:pt x="500062" y="407194"/>
                  </a:lnTo>
                  <a:lnTo>
                    <a:pt x="359568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6">
              <a:extLst>
                <a:ext uri="{FF2B5EF4-FFF2-40B4-BE49-F238E27FC236}">
                  <a16:creationId xmlns:a16="http://schemas.microsoft.com/office/drawing/2014/main" id="{A31DB6BA-DEF5-411D-A4BC-97DCB3A74926}"/>
                </a:ext>
              </a:extLst>
            </p:cNvPr>
            <p:cNvSpPr/>
            <p:nvPr/>
          </p:nvSpPr>
          <p:spPr>
            <a:xfrm>
              <a:off x="2613025" y="5321300"/>
              <a:ext cx="430213" cy="727075"/>
            </a:xfrm>
            <a:custGeom>
              <a:avLst/>
              <a:gdLst>
                <a:gd name="connsiteX0" fmla="*/ 116282 w 430772"/>
                <a:gd name="connsiteY0" fmla="*/ 425487 h 726763"/>
                <a:gd name="connsiteX1" fmla="*/ 140067 w 430772"/>
                <a:gd name="connsiteY1" fmla="*/ 478342 h 726763"/>
                <a:gd name="connsiteX2" fmla="*/ 163852 w 430772"/>
                <a:gd name="connsiteY2" fmla="*/ 517984 h 726763"/>
                <a:gd name="connsiteX3" fmla="*/ 187637 w 430772"/>
                <a:gd name="connsiteY3" fmla="*/ 560268 h 726763"/>
                <a:gd name="connsiteX4" fmla="*/ 216708 w 430772"/>
                <a:gd name="connsiteY4" fmla="*/ 602553 h 726763"/>
                <a:gd name="connsiteX5" fmla="*/ 245778 w 430772"/>
                <a:gd name="connsiteY5" fmla="*/ 639551 h 726763"/>
                <a:gd name="connsiteX6" fmla="*/ 280134 w 430772"/>
                <a:gd name="connsiteY6" fmla="*/ 673908 h 726763"/>
                <a:gd name="connsiteX7" fmla="*/ 306562 w 430772"/>
                <a:gd name="connsiteY7" fmla="*/ 697693 h 726763"/>
                <a:gd name="connsiteX8" fmla="*/ 335632 w 430772"/>
                <a:gd name="connsiteY8" fmla="*/ 716192 h 726763"/>
                <a:gd name="connsiteX9" fmla="*/ 354132 w 430772"/>
                <a:gd name="connsiteY9" fmla="*/ 721478 h 726763"/>
                <a:gd name="connsiteX10" fmla="*/ 375274 w 430772"/>
                <a:gd name="connsiteY10" fmla="*/ 726763 h 726763"/>
                <a:gd name="connsiteX11" fmla="*/ 393774 w 430772"/>
                <a:gd name="connsiteY11" fmla="*/ 726763 h 726763"/>
                <a:gd name="connsiteX12" fmla="*/ 409630 w 430772"/>
                <a:gd name="connsiteY12" fmla="*/ 718835 h 726763"/>
                <a:gd name="connsiteX13" fmla="*/ 417559 w 430772"/>
                <a:gd name="connsiteY13" fmla="*/ 708264 h 726763"/>
                <a:gd name="connsiteX14" fmla="*/ 425487 w 430772"/>
                <a:gd name="connsiteY14" fmla="*/ 695050 h 726763"/>
                <a:gd name="connsiteX15" fmla="*/ 428130 w 430772"/>
                <a:gd name="connsiteY15" fmla="*/ 679193 h 726763"/>
                <a:gd name="connsiteX16" fmla="*/ 430772 w 430772"/>
                <a:gd name="connsiteY16" fmla="*/ 655408 h 726763"/>
                <a:gd name="connsiteX17" fmla="*/ 430772 w 430772"/>
                <a:gd name="connsiteY17" fmla="*/ 631623 h 726763"/>
                <a:gd name="connsiteX18" fmla="*/ 208779 w 430772"/>
                <a:gd name="connsiteY18" fmla="*/ 132139 h 726763"/>
                <a:gd name="connsiteX19" fmla="*/ 184994 w 430772"/>
                <a:gd name="connsiteY19" fmla="*/ 108354 h 726763"/>
                <a:gd name="connsiteX20" fmla="*/ 134782 w 430772"/>
                <a:gd name="connsiteY20" fmla="*/ 63427 h 726763"/>
                <a:gd name="connsiteX21" fmla="*/ 105711 w 430772"/>
                <a:gd name="connsiteY21" fmla="*/ 36999 h 726763"/>
                <a:gd name="connsiteX22" fmla="*/ 73998 w 430772"/>
                <a:gd name="connsiteY22" fmla="*/ 13214 h 726763"/>
                <a:gd name="connsiteX23" fmla="*/ 60784 w 430772"/>
                <a:gd name="connsiteY23" fmla="*/ 5286 h 726763"/>
                <a:gd name="connsiteX24" fmla="*/ 39642 w 430772"/>
                <a:gd name="connsiteY24" fmla="*/ 0 h 726763"/>
                <a:gd name="connsiteX25" fmla="*/ 21142 w 430772"/>
                <a:gd name="connsiteY25" fmla="*/ 5286 h 726763"/>
                <a:gd name="connsiteX26" fmla="*/ 5286 w 430772"/>
                <a:gd name="connsiteY26" fmla="*/ 18499 h 726763"/>
                <a:gd name="connsiteX27" fmla="*/ 0 w 430772"/>
                <a:gd name="connsiteY27" fmla="*/ 34356 h 726763"/>
                <a:gd name="connsiteX28" fmla="*/ 10571 w 430772"/>
                <a:gd name="connsiteY28" fmla="*/ 84569 h 726763"/>
                <a:gd name="connsiteX29" fmla="*/ 31713 w 430772"/>
                <a:gd name="connsiteY29" fmla="*/ 171780 h 726763"/>
                <a:gd name="connsiteX30" fmla="*/ 55498 w 430772"/>
                <a:gd name="connsiteY30" fmla="*/ 261635 h 726763"/>
                <a:gd name="connsiteX31" fmla="*/ 89854 w 430772"/>
                <a:gd name="connsiteY31" fmla="*/ 362060 h 726763"/>
                <a:gd name="connsiteX32" fmla="*/ 116282 w 430772"/>
                <a:gd name="connsiteY32" fmla="*/ 425487 h 72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0772" h="726763">
                  <a:moveTo>
                    <a:pt x="116282" y="425487"/>
                  </a:moveTo>
                  <a:lnTo>
                    <a:pt x="140067" y="478342"/>
                  </a:lnTo>
                  <a:lnTo>
                    <a:pt x="163852" y="517984"/>
                  </a:lnTo>
                  <a:lnTo>
                    <a:pt x="187637" y="560268"/>
                  </a:lnTo>
                  <a:lnTo>
                    <a:pt x="216708" y="602553"/>
                  </a:lnTo>
                  <a:lnTo>
                    <a:pt x="245778" y="639551"/>
                  </a:lnTo>
                  <a:lnTo>
                    <a:pt x="280134" y="673908"/>
                  </a:lnTo>
                  <a:lnTo>
                    <a:pt x="306562" y="697693"/>
                  </a:lnTo>
                  <a:lnTo>
                    <a:pt x="335632" y="716192"/>
                  </a:lnTo>
                  <a:lnTo>
                    <a:pt x="354132" y="721478"/>
                  </a:lnTo>
                  <a:lnTo>
                    <a:pt x="375274" y="726763"/>
                  </a:lnTo>
                  <a:lnTo>
                    <a:pt x="393774" y="726763"/>
                  </a:lnTo>
                  <a:lnTo>
                    <a:pt x="409630" y="718835"/>
                  </a:lnTo>
                  <a:lnTo>
                    <a:pt x="417559" y="708264"/>
                  </a:lnTo>
                  <a:lnTo>
                    <a:pt x="425487" y="695050"/>
                  </a:lnTo>
                  <a:lnTo>
                    <a:pt x="428130" y="679193"/>
                  </a:lnTo>
                  <a:lnTo>
                    <a:pt x="430772" y="655408"/>
                  </a:lnTo>
                  <a:lnTo>
                    <a:pt x="430772" y="631623"/>
                  </a:lnTo>
                  <a:lnTo>
                    <a:pt x="208779" y="132139"/>
                  </a:lnTo>
                  <a:lnTo>
                    <a:pt x="184994" y="108354"/>
                  </a:lnTo>
                  <a:lnTo>
                    <a:pt x="134782" y="63427"/>
                  </a:lnTo>
                  <a:lnTo>
                    <a:pt x="105711" y="36999"/>
                  </a:lnTo>
                  <a:lnTo>
                    <a:pt x="73998" y="13214"/>
                  </a:lnTo>
                  <a:lnTo>
                    <a:pt x="60784" y="5286"/>
                  </a:lnTo>
                  <a:lnTo>
                    <a:pt x="39642" y="0"/>
                  </a:lnTo>
                  <a:lnTo>
                    <a:pt x="21142" y="5286"/>
                  </a:lnTo>
                  <a:lnTo>
                    <a:pt x="5286" y="18499"/>
                  </a:lnTo>
                  <a:lnTo>
                    <a:pt x="0" y="34356"/>
                  </a:lnTo>
                  <a:lnTo>
                    <a:pt x="10571" y="84569"/>
                  </a:lnTo>
                  <a:lnTo>
                    <a:pt x="31713" y="171780"/>
                  </a:lnTo>
                  <a:lnTo>
                    <a:pt x="55498" y="261635"/>
                  </a:lnTo>
                  <a:lnTo>
                    <a:pt x="89854" y="362060"/>
                  </a:lnTo>
                  <a:lnTo>
                    <a:pt x="116282" y="425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4DD5275D-BCFF-43EE-88A2-7CDD0DF1412F}"/>
                </a:ext>
              </a:extLst>
            </p:cNvPr>
            <p:cNvSpPr/>
            <p:nvPr/>
          </p:nvSpPr>
          <p:spPr>
            <a:xfrm>
              <a:off x="3821113" y="2800350"/>
              <a:ext cx="1971675" cy="1697038"/>
            </a:xfrm>
            <a:custGeom>
              <a:avLst/>
              <a:gdLst>
                <a:gd name="connsiteX0" fmla="*/ 1485900 w 1971675"/>
                <a:gd name="connsiteY0" fmla="*/ 759619 h 1697831"/>
                <a:gd name="connsiteX1" fmla="*/ 1604963 w 1971675"/>
                <a:gd name="connsiteY1" fmla="*/ 633413 h 1697831"/>
                <a:gd name="connsiteX2" fmla="*/ 1719263 w 1971675"/>
                <a:gd name="connsiteY2" fmla="*/ 504825 h 1697831"/>
                <a:gd name="connsiteX3" fmla="*/ 1788319 w 1971675"/>
                <a:gd name="connsiteY3" fmla="*/ 423863 h 1697831"/>
                <a:gd name="connsiteX4" fmla="*/ 1857375 w 1971675"/>
                <a:gd name="connsiteY4" fmla="*/ 381000 h 1697831"/>
                <a:gd name="connsiteX5" fmla="*/ 1900238 w 1971675"/>
                <a:gd name="connsiteY5" fmla="*/ 369094 h 1697831"/>
                <a:gd name="connsiteX6" fmla="*/ 1931194 w 1971675"/>
                <a:gd name="connsiteY6" fmla="*/ 350044 h 1697831"/>
                <a:gd name="connsiteX7" fmla="*/ 1955007 w 1971675"/>
                <a:gd name="connsiteY7" fmla="*/ 328613 h 1697831"/>
                <a:gd name="connsiteX8" fmla="*/ 1969294 w 1971675"/>
                <a:gd name="connsiteY8" fmla="*/ 307181 h 1697831"/>
                <a:gd name="connsiteX9" fmla="*/ 1971675 w 1971675"/>
                <a:gd name="connsiteY9" fmla="*/ 288131 h 1697831"/>
                <a:gd name="connsiteX10" fmla="*/ 1964532 w 1971675"/>
                <a:gd name="connsiteY10" fmla="*/ 257175 h 1697831"/>
                <a:gd name="connsiteX11" fmla="*/ 1950244 w 1971675"/>
                <a:gd name="connsiteY11" fmla="*/ 226219 h 1697831"/>
                <a:gd name="connsiteX12" fmla="*/ 1926432 w 1971675"/>
                <a:gd name="connsiteY12" fmla="*/ 195263 h 1697831"/>
                <a:gd name="connsiteX13" fmla="*/ 1888332 w 1971675"/>
                <a:gd name="connsiteY13" fmla="*/ 161925 h 1697831"/>
                <a:gd name="connsiteX14" fmla="*/ 1831182 w 1971675"/>
                <a:gd name="connsiteY14" fmla="*/ 123825 h 1697831"/>
                <a:gd name="connsiteX15" fmla="*/ 1754982 w 1971675"/>
                <a:gd name="connsiteY15" fmla="*/ 78581 h 1697831"/>
                <a:gd name="connsiteX16" fmla="*/ 1683544 w 1971675"/>
                <a:gd name="connsiteY16" fmla="*/ 45244 h 1697831"/>
                <a:gd name="connsiteX17" fmla="*/ 1609725 w 1971675"/>
                <a:gd name="connsiteY17" fmla="*/ 19050 h 1697831"/>
                <a:gd name="connsiteX18" fmla="*/ 1552575 w 1971675"/>
                <a:gd name="connsiteY18" fmla="*/ 4763 h 1697831"/>
                <a:gd name="connsiteX19" fmla="*/ 1500188 w 1971675"/>
                <a:gd name="connsiteY19" fmla="*/ 0 h 1697831"/>
                <a:gd name="connsiteX20" fmla="*/ 1464469 w 1971675"/>
                <a:gd name="connsiteY20" fmla="*/ 0 h 1697831"/>
                <a:gd name="connsiteX21" fmla="*/ 1428750 w 1971675"/>
                <a:gd name="connsiteY21" fmla="*/ 4763 h 1697831"/>
                <a:gd name="connsiteX22" fmla="*/ 1416844 w 1971675"/>
                <a:gd name="connsiteY22" fmla="*/ 14288 h 1697831"/>
                <a:gd name="connsiteX23" fmla="*/ 1419225 w 1971675"/>
                <a:gd name="connsiteY23" fmla="*/ 28575 h 1697831"/>
                <a:gd name="connsiteX24" fmla="*/ 1433513 w 1971675"/>
                <a:gd name="connsiteY24" fmla="*/ 50006 h 1697831"/>
                <a:gd name="connsiteX25" fmla="*/ 1457325 w 1971675"/>
                <a:gd name="connsiteY25" fmla="*/ 69056 h 1697831"/>
                <a:gd name="connsiteX26" fmla="*/ 1471613 w 1971675"/>
                <a:gd name="connsiteY26" fmla="*/ 83344 h 1697831"/>
                <a:gd name="connsiteX27" fmla="*/ 1483519 w 1971675"/>
                <a:gd name="connsiteY27" fmla="*/ 100013 h 1697831"/>
                <a:gd name="connsiteX28" fmla="*/ 1490663 w 1971675"/>
                <a:gd name="connsiteY28" fmla="*/ 121444 h 1697831"/>
                <a:gd name="connsiteX29" fmla="*/ 1495425 w 1971675"/>
                <a:gd name="connsiteY29" fmla="*/ 142875 h 1697831"/>
                <a:gd name="connsiteX30" fmla="*/ 1497807 w 1971675"/>
                <a:gd name="connsiteY30" fmla="*/ 176213 h 1697831"/>
                <a:gd name="connsiteX31" fmla="*/ 1495425 w 1971675"/>
                <a:gd name="connsiteY31" fmla="*/ 216694 h 1697831"/>
                <a:gd name="connsiteX32" fmla="*/ 1488282 w 1971675"/>
                <a:gd name="connsiteY32" fmla="*/ 259556 h 1697831"/>
                <a:gd name="connsiteX33" fmla="*/ 1469232 w 1971675"/>
                <a:gd name="connsiteY33" fmla="*/ 314325 h 1697831"/>
                <a:gd name="connsiteX34" fmla="*/ 1440657 w 1971675"/>
                <a:gd name="connsiteY34" fmla="*/ 376238 h 1697831"/>
                <a:gd name="connsiteX35" fmla="*/ 1412082 w 1971675"/>
                <a:gd name="connsiteY35" fmla="*/ 428625 h 1697831"/>
                <a:gd name="connsiteX36" fmla="*/ 1352550 w 1971675"/>
                <a:gd name="connsiteY36" fmla="*/ 519113 h 1697831"/>
                <a:gd name="connsiteX37" fmla="*/ 1281113 w 1971675"/>
                <a:gd name="connsiteY37" fmla="*/ 611981 h 1697831"/>
                <a:gd name="connsiteX38" fmla="*/ 1193007 w 1971675"/>
                <a:gd name="connsiteY38" fmla="*/ 719138 h 1697831"/>
                <a:gd name="connsiteX39" fmla="*/ 1071563 w 1971675"/>
                <a:gd name="connsiteY39" fmla="*/ 852488 h 1697831"/>
                <a:gd name="connsiteX40" fmla="*/ 923925 w 1971675"/>
                <a:gd name="connsiteY40" fmla="*/ 1000125 h 1697831"/>
                <a:gd name="connsiteX41" fmla="*/ 771525 w 1971675"/>
                <a:gd name="connsiteY41" fmla="*/ 1133475 h 1697831"/>
                <a:gd name="connsiteX42" fmla="*/ 661988 w 1971675"/>
                <a:gd name="connsiteY42" fmla="*/ 1223963 h 1697831"/>
                <a:gd name="connsiteX43" fmla="*/ 521494 w 1971675"/>
                <a:gd name="connsiteY43" fmla="*/ 1328738 h 1697831"/>
                <a:gd name="connsiteX44" fmla="*/ 371475 w 1971675"/>
                <a:gd name="connsiteY44" fmla="*/ 1428750 h 1697831"/>
                <a:gd name="connsiteX45" fmla="*/ 240507 w 1971675"/>
                <a:gd name="connsiteY45" fmla="*/ 1509713 h 1697831"/>
                <a:gd name="connsiteX46" fmla="*/ 142875 w 1971675"/>
                <a:gd name="connsiteY46" fmla="*/ 1566863 h 1697831"/>
                <a:gd name="connsiteX47" fmla="*/ 40482 w 1971675"/>
                <a:gd name="connsiteY47" fmla="*/ 1621631 h 1697831"/>
                <a:gd name="connsiteX48" fmla="*/ 11907 w 1971675"/>
                <a:gd name="connsiteY48" fmla="*/ 1640681 h 1697831"/>
                <a:gd name="connsiteX49" fmla="*/ 0 w 1971675"/>
                <a:gd name="connsiteY49" fmla="*/ 1657350 h 1697831"/>
                <a:gd name="connsiteX50" fmla="*/ 0 w 1971675"/>
                <a:gd name="connsiteY50" fmla="*/ 1671638 h 1697831"/>
                <a:gd name="connsiteX51" fmla="*/ 2382 w 1971675"/>
                <a:gd name="connsiteY51" fmla="*/ 1681163 h 1697831"/>
                <a:gd name="connsiteX52" fmla="*/ 7144 w 1971675"/>
                <a:gd name="connsiteY52" fmla="*/ 1688306 h 1697831"/>
                <a:gd name="connsiteX53" fmla="*/ 19050 w 1971675"/>
                <a:gd name="connsiteY53" fmla="*/ 1695450 h 1697831"/>
                <a:gd name="connsiteX54" fmla="*/ 35719 w 1971675"/>
                <a:gd name="connsiteY54" fmla="*/ 1697831 h 1697831"/>
                <a:gd name="connsiteX55" fmla="*/ 54769 w 1971675"/>
                <a:gd name="connsiteY55" fmla="*/ 1695450 h 1697831"/>
                <a:gd name="connsiteX56" fmla="*/ 157163 w 1971675"/>
                <a:gd name="connsiteY56" fmla="*/ 1662113 h 1697831"/>
                <a:gd name="connsiteX57" fmla="*/ 328613 w 1971675"/>
                <a:gd name="connsiteY57" fmla="*/ 1593056 h 1697831"/>
                <a:gd name="connsiteX58" fmla="*/ 466725 w 1971675"/>
                <a:gd name="connsiteY58" fmla="*/ 1531144 h 1697831"/>
                <a:gd name="connsiteX59" fmla="*/ 611982 w 1971675"/>
                <a:gd name="connsiteY59" fmla="*/ 1454944 h 1697831"/>
                <a:gd name="connsiteX60" fmla="*/ 757238 w 1971675"/>
                <a:gd name="connsiteY60" fmla="*/ 1364456 h 1697831"/>
                <a:gd name="connsiteX61" fmla="*/ 921544 w 1971675"/>
                <a:gd name="connsiteY61" fmla="*/ 1252538 h 1697831"/>
                <a:gd name="connsiteX62" fmla="*/ 1073944 w 1971675"/>
                <a:gd name="connsiteY62" fmla="*/ 1135856 h 1697831"/>
                <a:gd name="connsiteX63" fmla="*/ 1200150 w 1971675"/>
                <a:gd name="connsiteY63" fmla="*/ 1033463 h 1697831"/>
                <a:gd name="connsiteX64" fmla="*/ 1402557 w 1971675"/>
                <a:gd name="connsiteY64" fmla="*/ 842963 h 1697831"/>
                <a:gd name="connsiteX65" fmla="*/ 1485900 w 1971675"/>
                <a:gd name="connsiteY65" fmla="*/ 759619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971675" h="1697831">
                  <a:moveTo>
                    <a:pt x="1485900" y="759619"/>
                  </a:moveTo>
                  <a:lnTo>
                    <a:pt x="1604963" y="633413"/>
                  </a:lnTo>
                  <a:lnTo>
                    <a:pt x="1719263" y="504825"/>
                  </a:lnTo>
                  <a:lnTo>
                    <a:pt x="1788319" y="423863"/>
                  </a:lnTo>
                  <a:lnTo>
                    <a:pt x="1857375" y="381000"/>
                  </a:lnTo>
                  <a:lnTo>
                    <a:pt x="1900238" y="369094"/>
                  </a:lnTo>
                  <a:lnTo>
                    <a:pt x="1931194" y="350044"/>
                  </a:lnTo>
                  <a:lnTo>
                    <a:pt x="1955007" y="328613"/>
                  </a:lnTo>
                  <a:lnTo>
                    <a:pt x="1969294" y="307181"/>
                  </a:lnTo>
                  <a:lnTo>
                    <a:pt x="1971675" y="288131"/>
                  </a:lnTo>
                  <a:lnTo>
                    <a:pt x="1964532" y="257175"/>
                  </a:lnTo>
                  <a:lnTo>
                    <a:pt x="1950244" y="226219"/>
                  </a:lnTo>
                  <a:lnTo>
                    <a:pt x="1926432" y="195263"/>
                  </a:lnTo>
                  <a:lnTo>
                    <a:pt x="1888332" y="161925"/>
                  </a:lnTo>
                  <a:lnTo>
                    <a:pt x="1831182" y="123825"/>
                  </a:lnTo>
                  <a:lnTo>
                    <a:pt x="1754982" y="78581"/>
                  </a:lnTo>
                  <a:lnTo>
                    <a:pt x="1683544" y="45244"/>
                  </a:lnTo>
                  <a:lnTo>
                    <a:pt x="1609725" y="19050"/>
                  </a:lnTo>
                  <a:lnTo>
                    <a:pt x="1552575" y="4763"/>
                  </a:lnTo>
                  <a:lnTo>
                    <a:pt x="1500188" y="0"/>
                  </a:lnTo>
                  <a:lnTo>
                    <a:pt x="1464469" y="0"/>
                  </a:lnTo>
                  <a:lnTo>
                    <a:pt x="1428750" y="4763"/>
                  </a:lnTo>
                  <a:lnTo>
                    <a:pt x="1416844" y="14288"/>
                  </a:lnTo>
                  <a:lnTo>
                    <a:pt x="1419225" y="28575"/>
                  </a:lnTo>
                  <a:lnTo>
                    <a:pt x="1433513" y="50006"/>
                  </a:lnTo>
                  <a:lnTo>
                    <a:pt x="1457325" y="69056"/>
                  </a:lnTo>
                  <a:lnTo>
                    <a:pt x="1471613" y="83344"/>
                  </a:lnTo>
                  <a:lnTo>
                    <a:pt x="1483519" y="100013"/>
                  </a:lnTo>
                  <a:lnTo>
                    <a:pt x="1490663" y="121444"/>
                  </a:lnTo>
                  <a:lnTo>
                    <a:pt x="1495425" y="142875"/>
                  </a:lnTo>
                  <a:lnTo>
                    <a:pt x="1497807" y="176213"/>
                  </a:lnTo>
                  <a:lnTo>
                    <a:pt x="1495425" y="216694"/>
                  </a:lnTo>
                  <a:lnTo>
                    <a:pt x="1488282" y="259556"/>
                  </a:lnTo>
                  <a:lnTo>
                    <a:pt x="1469232" y="314325"/>
                  </a:lnTo>
                  <a:lnTo>
                    <a:pt x="1440657" y="376238"/>
                  </a:lnTo>
                  <a:lnTo>
                    <a:pt x="1412082" y="428625"/>
                  </a:lnTo>
                  <a:lnTo>
                    <a:pt x="1352550" y="519113"/>
                  </a:lnTo>
                  <a:lnTo>
                    <a:pt x="1281113" y="611981"/>
                  </a:lnTo>
                  <a:lnTo>
                    <a:pt x="1193007" y="719138"/>
                  </a:lnTo>
                  <a:lnTo>
                    <a:pt x="1071563" y="852488"/>
                  </a:lnTo>
                  <a:lnTo>
                    <a:pt x="923925" y="1000125"/>
                  </a:lnTo>
                  <a:lnTo>
                    <a:pt x="771525" y="1133475"/>
                  </a:lnTo>
                  <a:lnTo>
                    <a:pt x="661988" y="1223963"/>
                  </a:lnTo>
                  <a:lnTo>
                    <a:pt x="521494" y="1328738"/>
                  </a:lnTo>
                  <a:lnTo>
                    <a:pt x="371475" y="1428750"/>
                  </a:lnTo>
                  <a:lnTo>
                    <a:pt x="240507" y="1509713"/>
                  </a:lnTo>
                  <a:lnTo>
                    <a:pt x="142875" y="1566863"/>
                  </a:lnTo>
                  <a:lnTo>
                    <a:pt x="40482" y="1621631"/>
                  </a:lnTo>
                  <a:lnTo>
                    <a:pt x="11907" y="1640681"/>
                  </a:lnTo>
                  <a:lnTo>
                    <a:pt x="0" y="1657350"/>
                  </a:lnTo>
                  <a:lnTo>
                    <a:pt x="0" y="1671638"/>
                  </a:lnTo>
                  <a:lnTo>
                    <a:pt x="2382" y="1681163"/>
                  </a:lnTo>
                  <a:lnTo>
                    <a:pt x="7144" y="1688306"/>
                  </a:lnTo>
                  <a:lnTo>
                    <a:pt x="19050" y="1695450"/>
                  </a:lnTo>
                  <a:lnTo>
                    <a:pt x="35719" y="1697831"/>
                  </a:lnTo>
                  <a:lnTo>
                    <a:pt x="54769" y="1695450"/>
                  </a:lnTo>
                  <a:lnTo>
                    <a:pt x="157163" y="1662113"/>
                  </a:lnTo>
                  <a:lnTo>
                    <a:pt x="328613" y="1593056"/>
                  </a:lnTo>
                  <a:lnTo>
                    <a:pt x="466725" y="1531144"/>
                  </a:lnTo>
                  <a:lnTo>
                    <a:pt x="611982" y="1454944"/>
                  </a:lnTo>
                  <a:lnTo>
                    <a:pt x="757238" y="1364456"/>
                  </a:lnTo>
                  <a:lnTo>
                    <a:pt x="921544" y="1252538"/>
                  </a:lnTo>
                  <a:lnTo>
                    <a:pt x="1073944" y="1135856"/>
                  </a:lnTo>
                  <a:lnTo>
                    <a:pt x="1200150" y="1033463"/>
                  </a:lnTo>
                  <a:lnTo>
                    <a:pt x="1402557" y="842963"/>
                  </a:lnTo>
                  <a:lnTo>
                    <a:pt x="1485900" y="759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0">
              <a:extLst>
                <a:ext uri="{FF2B5EF4-FFF2-40B4-BE49-F238E27FC236}">
                  <a16:creationId xmlns:a16="http://schemas.microsoft.com/office/drawing/2014/main" id="{C2E4FE95-AA84-4264-B336-665092A232FE}"/>
                </a:ext>
              </a:extLst>
            </p:cNvPr>
            <p:cNvSpPr/>
            <p:nvPr/>
          </p:nvSpPr>
          <p:spPr>
            <a:xfrm>
              <a:off x="4443413" y="4495800"/>
              <a:ext cx="612775" cy="1535113"/>
            </a:xfrm>
            <a:custGeom>
              <a:avLst/>
              <a:gdLst>
                <a:gd name="connsiteX0" fmla="*/ 476250 w 611981"/>
                <a:gd name="connsiteY0" fmla="*/ 445294 h 1535906"/>
                <a:gd name="connsiteX1" fmla="*/ 450056 w 611981"/>
                <a:gd name="connsiteY1" fmla="*/ 242888 h 1535906"/>
                <a:gd name="connsiteX2" fmla="*/ 407193 w 611981"/>
                <a:gd name="connsiteY2" fmla="*/ 111919 h 1535906"/>
                <a:gd name="connsiteX3" fmla="*/ 338137 w 611981"/>
                <a:gd name="connsiteY3" fmla="*/ 80963 h 1535906"/>
                <a:gd name="connsiteX4" fmla="*/ 269081 w 611981"/>
                <a:gd name="connsiteY4" fmla="*/ 54769 h 1535906"/>
                <a:gd name="connsiteX5" fmla="*/ 200025 w 611981"/>
                <a:gd name="connsiteY5" fmla="*/ 30956 h 1535906"/>
                <a:gd name="connsiteX6" fmla="*/ 119062 w 611981"/>
                <a:gd name="connsiteY6" fmla="*/ 7144 h 1535906"/>
                <a:gd name="connsiteX7" fmla="*/ 52387 w 611981"/>
                <a:gd name="connsiteY7" fmla="*/ 0 h 1535906"/>
                <a:gd name="connsiteX8" fmla="*/ 19050 w 611981"/>
                <a:gd name="connsiteY8" fmla="*/ 4763 h 1535906"/>
                <a:gd name="connsiteX9" fmla="*/ 4762 w 611981"/>
                <a:gd name="connsiteY9" fmla="*/ 14288 h 1535906"/>
                <a:gd name="connsiteX10" fmla="*/ 0 w 611981"/>
                <a:gd name="connsiteY10" fmla="*/ 30956 h 1535906"/>
                <a:gd name="connsiteX11" fmla="*/ 2381 w 611981"/>
                <a:gd name="connsiteY11" fmla="*/ 59531 h 1535906"/>
                <a:gd name="connsiteX12" fmla="*/ 11906 w 611981"/>
                <a:gd name="connsiteY12" fmla="*/ 71438 h 1535906"/>
                <a:gd name="connsiteX13" fmla="*/ 45243 w 611981"/>
                <a:gd name="connsiteY13" fmla="*/ 97631 h 1535906"/>
                <a:gd name="connsiteX14" fmla="*/ 80962 w 611981"/>
                <a:gd name="connsiteY14" fmla="*/ 126206 h 1535906"/>
                <a:gd name="connsiteX15" fmla="*/ 123825 w 611981"/>
                <a:gd name="connsiteY15" fmla="*/ 169069 h 1535906"/>
                <a:gd name="connsiteX16" fmla="*/ 159543 w 611981"/>
                <a:gd name="connsiteY16" fmla="*/ 219075 h 1535906"/>
                <a:gd name="connsiteX17" fmla="*/ 178593 w 611981"/>
                <a:gd name="connsiteY17" fmla="*/ 266700 h 1535906"/>
                <a:gd name="connsiteX18" fmla="*/ 188118 w 611981"/>
                <a:gd name="connsiteY18" fmla="*/ 311944 h 1535906"/>
                <a:gd name="connsiteX19" fmla="*/ 245268 w 611981"/>
                <a:gd name="connsiteY19" fmla="*/ 638175 h 1535906"/>
                <a:gd name="connsiteX20" fmla="*/ 302418 w 611981"/>
                <a:gd name="connsiteY20" fmla="*/ 971550 h 1535906"/>
                <a:gd name="connsiteX21" fmla="*/ 323850 w 611981"/>
                <a:gd name="connsiteY21" fmla="*/ 1100138 h 1535906"/>
                <a:gd name="connsiteX22" fmla="*/ 328612 w 611981"/>
                <a:gd name="connsiteY22" fmla="*/ 1140619 h 1535906"/>
                <a:gd name="connsiteX23" fmla="*/ 330993 w 611981"/>
                <a:gd name="connsiteY23" fmla="*/ 1185863 h 1535906"/>
                <a:gd name="connsiteX24" fmla="*/ 328612 w 611981"/>
                <a:gd name="connsiteY24" fmla="*/ 1228725 h 1535906"/>
                <a:gd name="connsiteX25" fmla="*/ 323850 w 611981"/>
                <a:gd name="connsiteY25" fmla="*/ 1269206 h 1535906"/>
                <a:gd name="connsiteX26" fmla="*/ 321468 w 611981"/>
                <a:gd name="connsiteY26" fmla="*/ 1288256 h 1535906"/>
                <a:gd name="connsiteX27" fmla="*/ 340518 w 611981"/>
                <a:gd name="connsiteY27" fmla="*/ 1335881 h 1535906"/>
                <a:gd name="connsiteX28" fmla="*/ 378618 w 611981"/>
                <a:gd name="connsiteY28" fmla="*/ 1404938 h 1535906"/>
                <a:gd name="connsiteX29" fmla="*/ 414337 w 611981"/>
                <a:gd name="connsiteY29" fmla="*/ 1457325 h 1535906"/>
                <a:gd name="connsiteX30" fmla="*/ 452437 w 611981"/>
                <a:gd name="connsiteY30" fmla="*/ 1500188 h 1535906"/>
                <a:gd name="connsiteX31" fmla="*/ 483393 w 611981"/>
                <a:gd name="connsiteY31" fmla="*/ 1524000 h 1535906"/>
                <a:gd name="connsiteX32" fmla="*/ 504825 w 611981"/>
                <a:gd name="connsiteY32" fmla="*/ 1533525 h 1535906"/>
                <a:gd name="connsiteX33" fmla="*/ 526256 w 611981"/>
                <a:gd name="connsiteY33" fmla="*/ 1535906 h 1535906"/>
                <a:gd name="connsiteX34" fmla="*/ 552450 w 611981"/>
                <a:gd name="connsiteY34" fmla="*/ 1528763 h 1535906"/>
                <a:gd name="connsiteX35" fmla="*/ 571500 w 611981"/>
                <a:gd name="connsiteY35" fmla="*/ 1512094 h 1535906"/>
                <a:gd name="connsiteX36" fmla="*/ 583406 w 611981"/>
                <a:gd name="connsiteY36" fmla="*/ 1488281 h 1535906"/>
                <a:gd name="connsiteX37" fmla="*/ 590550 w 611981"/>
                <a:gd name="connsiteY37" fmla="*/ 1462088 h 1535906"/>
                <a:gd name="connsiteX38" fmla="*/ 602456 w 611981"/>
                <a:gd name="connsiteY38" fmla="*/ 1390650 h 1535906"/>
                <a:gd name="connsiteX39" fmla="*/ 611981 w 611981"/>
                <a:gd name="connsiteY39" fmla="*/ 1319213 h 1535906"/>
                <a:gd name="connsiteX40" fmla="*/ 569118 w 611981"/>
                <a:gd name="connsiteY40" fmla="*/ 1185863 h 1535906"/>
                <a:gd name="connsiteX41" fmla="*/ 542925 w 611981"/>
                <a:gd name="connsiteY41" fmla="*/ 971550 h 1535906"/>
                <a:gd name="connsiteX42" fmla="*/ 500062 w 611981"/>
                <a:gd name="connsiteY42" fmla="*/ 635794 h 1535906"/>
                <a:gd name="connsiteX43" fmla="*/ 476250 w 611981"/>
                <a:gd name="connsiteY43" fmla="*/ 445294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1981" h="1535906">
                  <a:moveTo>
                    <a:pt x="476250" y="445294"/>
                  </a:moveTo>
                  <a:lnTo>
                    <a:pt x="450056" y="242888"/>
                  </a:lnTo>
                  <a:lnTo>
                    <a:pt x="407193" y="111919"/>
                  </a:lnTo>
                  <a:lnTo>
                    <a:pt x="338137" y="80963"/>
                  </a:lnTo>
                  <a:lnTo>
                    <a:pt x="269081" y="54769"/>
                  </a:lnTo>
                  <a:lnTo>
                    <a:pt x="200025" y="30956"/>
                  </a:lnTo>
                  <a:lnTo>
                    <a:pt x="119062" y="7144"/>
                  </a:lnTo>
                  <a:lnTo>
                    <a:pt x="52387" y="0"/>
                  </a:lnTo>
                  <a:lnTo>
                    <a:pt x="19050" y="4763"/>
                  </a:lnTo>
                  <a:lnTo>
                    <a:pt x="4762" y="14288"/>
                  </a:lnTo>
                  <a:lnTo>
                    <a:pt x="0" y="30956"/>
                  </a:lnTo>
                  <a:lnTo>
                    <a:pt x="2381" y="59531"/>
                  </a:lnTo>
                  <a:lnTo>
                    <a:pt x="11906" y="71438"/>
                  </a:lnTo>
                  <a:lnTo>
                    <a:pt x="45243" y="97631"/>
                  </a:lnTo>
                  <a:lnTo>
                    <a:pt x="80962" y="126206"/>
                  </a:lnTo>
                  <a:lnTo>
                    <a:pt x="123825" y="169069"/>
                  </a:lnTo>
                  <a:lnTo>
                    <a:pt x="159543" y="219075"/>
                  </a:lnTo>
                  <a:lnTo>
                    <a:pt x="178593" y="266700"/>
                  </a:lnTo>
                  <a:lnTo>
                    <a:pt x="188118" y="311944"/>
                  </a:lnTo>
                  <a:lnTo>
                    <a:pt x="245268" y="638175"/>
                  </a:lnTo>
                  <a:lnTo>
                    <a:pt x="302418" y="971550"/>
                  </a:lnTo>
                  <a:lnTo>
                    <a:pt x="323850" y="1100138"/>
                  </a:lnTo>
                  <a:lnTo>
                    <a:pt x="328612" y="1140619"/>
                  </a:lnTo>
                  <a:lnTo>
                    <a:pt x="330993" y="1185863"/>
                  </a:lnTo>
                  <a:lnTo>
                    <a:pt x="328612" y="1228725"/>
                  </a:lnTo>
                  <a:lnTo>
                    <a:pt x="323850" y="1269206"/>
                  </a:lnTo>
                  <a:lnTo>
                    <a:pt x="321468" y="1288256"/>
                  </a:lnTo>
                  <a:lnTo>
                    <a:pt x="340518" y="1335881"/>
                  </a:lnTo>
                  <a:lnTo>
                    <a:pt x="378618" y="1404938"/>
                  </a:lnTo>
                  <a:lnTo>
                    <a:pt x="414337" y="1457325"/>
                  </a:lnTo>
                  <a:lnTo>
                    <a:pt x="452437" y="1500188"/>
                  </a:lnTo>
                  <a:lnTo>
                    <a:pt x="483393" y="1524000"/>
                  </a:lnTo>
                  <a:lnTo>
                    <a:pt x="504825" y="1533525"/>
                  </a:lnTo>
                  <a:lnTo>
                    <a:pt x="526256" y="1535906"/>
                  </a:lnTo>
                  <a:lnTo>
                    <a:pt x="552450" y="1528763"/>
                  </a:lnTo>
                  <a:lnTo>
                    <a:pt x="571500" y="1512094"/>
                  </a:lnTo>
                  <a:lnTo>
                    <a:pt x="583406" y="1488281"/>
                  </a:lnTo>
                  <a:lnTo>
                    <a:pt x="590550" y="1462088"/>
                  </a:lnTo>
                  <a:lnTo>
                    <a:pt x="602456" y="1390650"/>
                  </a:lnTo>
                  <a:lnTo>
                    <a:pt x="611981" y="1319213"/>
                  </a:lnTo>
                  <a:lnTo>
                    <a:pt x="569118" y="1185863"/>
                  </a:lnTo>
                  <a:lnTo>
                    <a:pt x="542925" y="971550"/>
                  </a:lnTo>
                  <a:lnTo>
                    <a:pt x="500062" y="635794"/>
                  </a:lnTo>
                  <a:lnTo>
                    <a:pt x="476250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7">
              <a:extLst>
                <a:ext uri="{FF2B5EF4-FFF2-40B4-BE49-F238E27FC236}">
                  <a16:creationId xmlns:a16="http://schemas.microsoft.com/office/drawing/2014/main" id="{D8DF3A30-D630-4BDE-84D1-3943F5BAC19C}"/>
                </a:ext>
              </a:extLst>
            </p:cNvPr>
            <p:cNvSpPr/>
            <p:nvPr/>
          </p:nvSpPr>
          <p:spPr>
            <a:xfrm>
              <a:off x="2765425" y="4000500"/>
              <a:ext cx="1060450" cy="2016125"/>
            </a:xfrm>
            <a:custGeom>
              <a:avLst/>
              <a:gdLst>
                <a:gd name="connsiteX0" fmla="*/ 520627 w 1059753"/>
                <a:gd name="connsiteY0" fmla="*/ 872115 h 2016437"/>
                <a:gd name="connsiteX1" fmla="*/ 417558 w 1059753"/>
                <a:gd name="connsiteY1" fmla="*/ 1049181 h 2016437"/>
                <a:gd name="connsiteX2" fmla="*/ 322419 w 1059753"/>
                <a:gd name="connsiteY2" fmla="*/ 1194534 h 2016437"/>
                <a:gd name="connsiteX3" fmla="*/ 245778 w 1059753"/>
                <a:gd name="connsiteY3" fmla="*/ 1305530 h 2016437"/>
                <a:gd name="connsiteX4" fmla="*/ 158567 w 1059753"/>
                <a:gd name="connsiteY4" fmla="*/ 1424455 h 2016437"/>
                <a:gd name="connsiteX5" fmla="*/ 134782 w 1059753"/>
                <a:gd name="connsiteY5" fmla="*/ 1448240 h 2016437"/>
                <a:gd name="connsiteX6" fmla="*/ 116282 w 1059753"/>
                <a:gd name="connsiteY6" fmla="*/ 1458811 h 2016437"/>
                <a:gd name="connsiteX7" fmla="*/ 95140 w 1059753"/>
                <a:gd name="connsiteY7" fmla="*/ 1464097 h 2016437"/>
                <a:gd name="connsiteX8" fmla="*/ 79283 w 1059753"/>
                <a:gd name="connsiteY8" fmla="*/ 1461454 h 2016437"/>
                <a:gd name="connsiteX9" fmla="*/ 50213 w 1059753"/>
                <a:gd name="connsiteY9" fmla="*/ 1450883 h 2016437"/>
                <a:gd name="connsiteX10" fmla="*/ 0 w 1059753"/>
                <a:gd name="connsiteY10" fmla="*/ 1405956 h 2016437"/>
                <a:gd name="connsiteX11" fmla="*/ 266920 w 1059753"/>
                <a:gd name="connsiteY11" fmla="*/ 2016437 h 2016437"/>
                <a:gd name="connsiteX12" fmla="*/ 277491 w 1059753"/>
                <a:gd name="connsiteY12" fmla="*/ 1947725 h 2016437"/>
                <a:gd name="connsiteX13" fmla="*/ 288062 w 1059753"/>
                <a:gd name="connsiteY13" fmla="*/ 1905440 h 2016437"/>
                <a:gd name="connsiteX14" fmla="*/ 311847 w 1059753"/>
                <a:gd name="connsiteY14" fmla="*/ 1831443 h 2016437"/>
                <a:gd name="connsiteX15" fmla="*/ 348846 w 1059753"/>
                <a:gd name="connsiteY15" fmla="*/ 1738945 h 2016437"/>
                <a:gd name="connsiteX16" fmla="*/ 401702 w 1059753"/>
                <a:gd name="connsiteY16" fmla="*/ 1617378 h 2016437"/>
                <a:gd name="connsiteX17" fmla="*/ 454557 w 1059753"/>
                <a:gd name="connsiteY17" fmla="*/ 1506381 h 2016437"/>
                <a:gd name="connsiteX18" fmla="*/ 470414 w 1059753"/>
                <a:gd name="connsiteY18" fmla="*/ 1472025 h 2016437"/>
                <a:gd name="connsiteX19" fmla="*/ 515341 w 1059753"/>
                <a:gd name="connsiteY19" fmla="*/ 1384814 h 2016437"/>
                <a:gd name="connsiteX20" fmla="*/ 584053 w 1059753"/>
                <a:gd name="connsiteY20" fmla="*/ 1228890 h 2016437"/>
                <a:gd name="connsiteX21" fmla="*/ 665979 w 1059753"/>
                <a:gd name="connsiteY21" fmla="*/ 1038610 h 2016437"/>
                <a:gd name="connsiteX22" fmla="*/ 753191 w 1059753"/>
                <a:gd name="connsiteY22" fmla="*/ 832474 h 2016437"/>
                <a:gd name="connsiteX23" fmla="*/ 837760 w 1059753"/>
                <a:gd name="connsiteY23" fmla="*/ 626337 h 2016437"/>
                <a:gd name="connsiteX24" fmla="*/ 924971 w 1059753"/>
                <a:gd name="connsiteY24" fmla="*/ 409630 h 2016437"/>
                <a:gd name="connsiteX25" fmla="*/ 1030682 w 1059753"/>
                <a:gd name="connsiteY25" fmla="*/ 129496 h 2016437"/>
                <a:gd name="connsiteX26" fmla="*/ 1057110 w 1059753"/>
                <a:gd name="connsiteY26" fmla="*/ 55498 h 2016437"/>
                <a:gd name="connsiteX27" fmla="*/ 1059753 w 1059753"/>
                <a:gd name="connsiteY27" fmla="*/ 36999 h 2016437"/>
                <a:gd name="connsiteX28" fmla="*/ 1059753 w 1059753"/>
                <a:gd name="connsiteY28" fmla="*/ 26428 h 2016437"/>
                <a:gd name="connsiteX29" fmla="*/ 1057110 w 1059753"/>
                <a:gd name="connsiteY29" fmla="*/ 10571 h 2016437"/>
                <a:gd name="connsiteX30" fmla="*/ 1051824 w 1059753"/>
                <a:gd name="connsiteY30" fmla="*/ 2643 h 2016437"/>
                <a:gd name="connsiteX31" fmla="*/ 1041253 w 1059753"/>
                <a:gd name="connsiteY31" fmla="*/ 0 h 2016437"/>
                <a:gd name="connsiteX32" fmla="*/ 1025397 w 1059753"/>
                <a:gd name="connsiteY32" fmla="*/ 2643 h 2016437"/>
                <a:gd name="connsiteX33" fmla="*/ 1006897 w 1059753"/>
                <a:gd name="connsiteY33" fmla="*/ 13214 h 2016437"/>
                <a:gd name="connsiteX34" fmla="*/ 991041 w 1059753"/>
                <a:gd name="connsiteY34" fmla="*/ 29070 h 2016437"/>
                <a:gd name="connsiteX35" fmla="*/ 946113 w 1059753"/>
                <a:gd name="connsiteY35" fmla="*/ 108354 h 2016437"/>
                <a:gd name="connsiteX36" fmla="*/ 853616 w 1059753"/>
                <a:gd name="connsiteY36" fmla="*/ 274848 h 2016437"/>
                <a:gd name="connsiteX37" fmla="*/ 763762 w 1059753"/>
                <a:gd name="connsiteY37" fmla="*/ 436058 h 2016437"/>
                <a:gd name="connsiteX38" fmla="*/ 650123 w 1059753"/>
                <a:gd name="connsiteY38" fmla="*/ 639551 h 2016437"/>
                <a:gd name="connsiteX39" fmla="*/ 520627 w 1059753"/>
                <a:gd name="connsiteY39" fmla="*/ 872115 h 201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753" h="2016437">
                  <a:moveTo>
                    <a:pt x="520627" y="872115"/>
                  </a:moveTo>
                  <a:lnTo>
                    <a:pt x="417558" y="1049181"/>
                  </a:lnTo>
                  <a:lnTo>
                    <a:pt x="322419" y="1194534"/>
                  </a:lnTo>
                  <a:lnTo>
                    <a:pt x="245778" y="1305530"/>
                  </a:lnTo>
                  <a:lnTo>
                    <a:pt x="158567" y="1424455"/>
                  </a:lnTo>
                  <a:lnTo>
                    <a:pt x="134782" y="1448240"/>
                  </a:lnTo>
                  <a:lnTo>
                    <a:pt x="116282" y="1458811"/>
                  </a:lnTo>
                  <a:lnTo>
                    <a:pt x="95140" y="1464097"/>
                  </a:lnTo>
                  <a:lnTo>
                    <a:pt x="79283" y="1461454"/>
                  </a:lnTo>
                  <a:lnTo>
                    <a:pt x="50213" y="1450883"/>
                  </a:lnTo>
                  <a:lnTo>
                    <a:pt x="0" y="1405956"/>
                  </a:lnTo>
                  <a:lnTo>
                    <a:pt x="266920" y="2016437"/>
                  </a:lnTo>
                  <a:lnTo>
                    <a:pt x="277491" y="1947725"/>
                  </a:lnTo>
                  <a:lnTo>
                    <a:pt x="288062" y="1905440"/>
                  </a:lnTo>
                  <a:lnTo>
                    <a:pt x="311847" y="1831443"/>
                  </a:lnTo>
                  <a:lnTo>
                    <a:pt x="348846" y="1738945"/>
                  </a:lnTo>
                  <a:lnTo>
                    <a:pt x="401702" y="1617378"/>
                  </a:lnTo>
                  <a:lnTo>
                    <a:pt x="454557" y="1506381"/>
                  </a:lnTo>
                  <a:lnTo>
                    <a:pt x="470414" y="1472025"/>
                  </a:lnTo>
                  <a:lnTo>
                    <a:pt x="515341" y="1384814"/>
                  </a:lnTo>
                  <a:lnTo>
                    <a:pt x="584053" y="1228890"/>
                  </a:lnTo>
                  <a:lnTo>
                    <a:pt x="665979" y="1038610"/>
                  </a:lnTo>
                  <a:lnTo>
                    <a:pt x="753191" y="832474"/>
                  </a:lnTo>
                  <a:lnTo>
                    <a:pt x="837760" y="626337"/>
                  </a:lnTo>
                  <a:lnTo>
                    <a:pt x="924971" y="409630"/>
                  </a:lnTo>
                  <a:lnTo>
                    <a:pt x="1030682" y="129496"/>
                  </a:lnTo>
                  <a:lnTo>
                    <a:pt x="1057110" y="55498"/>
                  </a:lnTo>
                  <a:lnTo>
                    <a:pt x="1059753" y="36999"/>
                  </a:lnTo>
                  <a:lnTo>
                    <a:pt x="1059753" y="26428"/>
                  </a:lnTo>
                  <a:lnTo>
                    <a:pt x="1057110" y="10571"/>
                  </a:lnTo>
                  <a:lnTo>
                    <a:pt x="1051824" y="2643"/>
                  </a:lnTo>
                  <a:lnTo>
                    <a:pt x="1041253" y="0"/>
                  </a:lnTo>
                  <a:lnTo>
                    <a:pt x="1025397" y="2643"/>
                  </a:lnTo>
                  <a:lnTo>
                    <a:pt x="1006897" y="13214"/>
                  </a:lnTo>
                  <a:lnTo>
                    <a:pt x="991041" y="29070"/>
                  </a:lnTo>
                  <a:lnTo>
                    <a:pt x="946113" y="108354"/>
                  </a:lnTo>
                  <a:lnTo>
                    <a:pt x="853616" y="274848"/>
                  </a:lnTo>
                  <a:lnTo>
                    <a:pt x="763762" y="436058"/>
                  </a:lnTo>
                  <a:lnTo>
                    <a:pt x="650123" y="639551"/>
                  </a:lnTo>
                  <a:lnTo>
                    <a:pt x="520627" y="8721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74C1E328-B2D0-4830-8F31-E5A172E2A176}"/>
                </a:ext>
              </a:extLst>
            </p:cNvPr>
            <p:cNvSpPr/>
            <p:nvPr/>
          </p:nvSpPr>
          <p:spPr>
            <a:xfrm>
              <a:off x="5534025" y="3143250"/>
              <a:ext cx="2133600" cy="1333500"/>
            </a:xfrm>
            <a:custGeom>
              <a:avLst/>
              <a:gdLst>
                <a:gd name="connsiteX0" fmla="*/ 514350 w 2133600"/>
                <a:gd name="connsiteY0" fmla="*/ 509588 h 1333500"/>
                <a:gd name="connsiteX1" fmla="*/ 221456 w 2133600"/>
                <a:gd name="connsiteY1" fmla="*/ 245269 h 1333500"/>
                <a:gd name="connsiteX2" fmla="*/ 0 w 2133600"/>
                <a:gd name="connsiteY2" fmla="*/ 54769 h 1333500"/>
                <a:gd name="connsiteX3" fmla="*/ 100013 w 2133600"/>
                <a:gd name="connsiteY3" fmla="*/ 0 h 1333500"/>
                <a:gd name="connsiteX4" fmla="*/ 326231 w 2133600"/>
                <a:gd name="connsiteY4" fmla="*/ 138113 h 1333500"/>
                <a:gd name="connsiteX5" fmla="*/ 483394 w 2133600"/>
                <a:gd name="connsiteY5" fmla="*/ 235744 h 1333500"/>
                <a:gd name="connsiteX6" fmla="*/ 621506 w 2133600"/>
                <a:gd name="connsiteY6" fmla="*/ 326231 h 1333500"/>
                <a:gd name="connsiteX7" fmla="*/ 785813 w 2133600"/>
                <a:gd name="connsiteY7" fmla="*/ 433388 h 1333500"/>
                <a:gd name="connsiteX8" fmla="*/ 992981 w 2133600"/>
                <a:gd name="connsiteY8" fmla="*/ 576263 h 1333500"/>
                <a:gd name="connsiteX9" fmla="*/ 1152525 w 2133600"/>
                <a:gd name="connsiteY9" fmla="*/ 697706 h 1333500"/>
                <a:gd name="connsiteX10" fmla="*/ 1343025 w 2133600"/>
                <a:gd name="connsiteY10" fmla="*/ 831056 h 1333500"/>
                <a:gd name="connsiteX11" fmla="*/ 1528763 w 2133600"/>
                <a:gd name="connsiteY11" fmla="*/ 947738 h 1333500"/>
                <a:gd name="connsiteX12" fmla="*/ 1719263 w 2133600"/>
                <a:gd name="connsiteY12" fmla="*/ 1057275 h 1333500"/>
                <a:gd name="connsiteX13" fmla="*/ 1895475 w 2133600"/>
                <a:gd name="connsiteY13" fmla="*/ 1154906 h 1333500"/>
                <a:gd name="connsiteX14" fmla="*/ 2059781 w 2133600"/>
                <a:gd name="connsiteY14" fmla="*/ 1240631 h 1333500"/>
                <a:gd name="connsiteX15" fmla="*/ 2097881 w 2133600"/>
                <a:gd name="connsiteY15" fmla="*/ 1257300 h 1333500"/>
                <a:gd name="connsiteX16" fmla="*/ 2119313 w 2133600"/>
                <a:gd name="connsiteY16" fmla="*/ 1269206 h 1333500"/>
                <a:gd name="connsiteX17" fmla="*/ 2131219 w 2133600"/>
                <a:gd name="connsiteY17" fmla="*/ 1281113 h 1333500"/>
                <a:gd name="connsiteX18" fmla="*/ 2133600 w 2133600"/>
                <a:gd name="connsiteY18" fmla="*/ 1290638 h 1333500"/>
                <a:gd name="connsiteX19" fmla="*/ 2133600 w 2133600"/>
                <a:gd name="connsiteY19" fmla="*/ 1302544 h 1333500"/>
                <a:gd name="connsiteX20" fmla="*/ 2121694 w 2133600"/>
                <a:gd name="connsiteY20" fmla="*/ 1316831 h 1333500"/>
                <a:gd name="connsiteX21" fmla="*/ 2097881 w 2133600"/>
                <a:gd name="connsiteY21" fmla="*/ 1328738 h 1333500"/>
                <a:gd name="connsiteX22" fmla="*/ 2024063 w 2133600"/>
                <a:gd name="connsiteY22" fmla="*/ 1333500 h 1333500"/>
                <a:gd name="connsiteX23" fmla="*/ 1766888 w 2133600"/>
                <a:gd name="connsiteY23" fmla="*/ 1331119 h 1333500"/>
                <a:gd name="connsiteX24" fmla="*/ 1497806 w 2133600"/>
                <a:gd name="connsiteY24" fmla="*/ 1331119 h 1333500"/>
                <a:gd name="connsiteX25" fmla="*/ 1421606 w 2133600"/>
                <a:gd name="connsiteY25" fmla="*/ 1331119 h 1333500"/>
                <a:gd name="connsiteX26" fmla="*/ 1397794 w 2133600"/>
                <a:gd name="connsiteY26" fmla="*/ 1328738 h 1333500"/>
                <a:gd name="connsiteX27" fmla="*/ 1369219 w 2133600"/>
                <a:gd name="connsiteY27" fmla="*/ 1321594 h 1333500"/>
                <a:gd name="connsiteX28" fmla="*/ 1352550 w 2133600"/>
                <a:gd name="connsiteY28" fmla="*/ 1312069 h 1333500"/>
                <a:gd name="connsiteX29" fmla="*/ 1302544 w 2133600"/>
                <a:gd name="connsiteY29" fmla="*/ 1262063 h 1333500"/>
                <a:gd name="connsiteX30" fmla="*/ 1145381 w 2133600"/>
                <a:gd name="connsiteY30" fmla="*/ 1104900 h 1333500"/>
                <a:gd name="connsiteX31" fmla="*/ 1021556 w 2133600"/>
                <a:gd name="connsiteY31" fmla="*/ 985838 h 1333500"/>
                <a:gd name="connsiteX32" fmla="*/ 845344 w 2133600"/>
                <a:gd name="connsiteY32" fmla="*/ 816769 h 1333500"/>
                <a:gd name="connsiteX33" fmla="*/ 647700 w 2133600"/>
                <a:gd name="connsiteY33" fmla="*/ 631031 h 1333500"/>
                <a:gd name="connsiteX34" fmla="*/ 514350 w 2133600"/>
                <a:gd name="connsiteY34" fmla="*/ 509588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33600" h="1333500">
                  <a:moveTo>
                    <a:pt x="514350" y="509588"/>
                  </a:moveTo>
                  <a:lnTo>
                    <a:pt x="221456" y="245269"/>
                  </a:lnTo>
                  <a:lnTo>
                    <a:pt x="0" y="54769"/>
                  </a:lnTo>
                  <a:lnTo>
                    <a:pt x="100013" y="0"/>
                  </a:lnTo>
                  <a:lnTo>
                    <a:pt x="326231" y="138113"/>
                  </a:lnTo>
                  <a:lnTo>
                    <a:pt x="483394" y="235744"/>
                  </a:lnTo>
                  <a:lnTo>
                    <a:pt x="621506" y="326231"/>
                  </a:lnTo>
                  <a:lnTo>
                    <a:pt x="785813" y="433388"/>
                  </a:lnTo>
                  <a:lnTo>
                    <a:pt x="992981" y="576263"/>
                  </a:lnTo>
                  <a:lnTo>
                    <a:pt x="1152525" y="697706"/>
                  </a:lnTo>
                  <a:lnTo>
                    <a:pt x="1343025" y="831056"/>
                  </a:lnTo>
                  <a:lnTo>
                    <a:pt x="1528763" y="947738"/>
                  </a:lnTo>
                  <a:lnTo>
                    <a:pt x="1719263" y="1057275"/>
                  </a:lnTo>
                  <a:lnTo>
                    <a:pt x="1895475" y="1154906"/>
                  </a:lnTo>
                  <a:lnTo>
                    <a:pt x="2059781" y="1240631"/>
                  </a:lnTo>
                  <a:lnTo>
                    <a:pt x="2097881" y="1257300"/>
                  </a:lnTo>
                  <a:lnTo>
                    <a:pt x="2119313" y="1269206"/>
                  </a:lnTo>
                  <a:lnTo>
                    <a:pt x="2131219" y="1281113"/>
                  </a:lnTo>
                  <a:lnTo>
                    <a:pt x="2133600" y="1290638"/>
                  </a:lnTo>
                  <a:lnTo>
                    <a:pt x="2133600" y="1302544"/>
                  </a:lnTo>
                  <a:lnTo>
                    <a:pt x="2121694" y="1316831"/>
                  </a:lnTo>
                  <a:lnTo>
                    <a:pt x="2097881" y="1328738"/>
                  </a:lnTo>
                  <a:lnTo>
                    <a:pt x="2024063" y="1333500"/>
                  </a:lnTo>
                  <a:lnTo>
                    <a:pt x="1766888" y="1331119"/>
                  </a:lnTo>
                  <a:lnTo>
                    <a:pt x="1497806" y="1331119"/>
                  </a:lnTo>
                  <a:lnTo>
                    <a:pt x="1421606" y="1331119"/>
                  </a:lnTo>
                  <a:lnTo>
                    <a:pt x="1397794" y="1328738"/>
                  </a:lnTo>
                  <a:lnTo>
                    <a:pt x="1369219" y="1321594"/>
                  </a:lnTo>
                  <a:lnTo>
                    <a:pt x="1352550" y="1312069"/>
                  </a:lnTo>
                  <a:lnTo>
                    <a:pt x="1302544" y="1262063"/>
                  </a:lnTo>
                  <a:lnTo>
                    <a:pt x="1145381" y="1104900"/>
                  </a:lnTo>
                  <a:lnTo>
                    <a:pt x="1021556" y="985838"/>
                  </a:lnTo>
                  <a:lnTo>
                    <a:pt x="845344" y="816769"/>
                  </a:lnTo>
                  <a:lnTo>
                    <a:pt x="647700" y="631031"/>
                  </a:lnTo>
                  <a:lnTo>
                    <a:pt x="514350" y="509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5" name="フリーフォーム 31">
              <a:extLst>
                <a:ext uri="{FF2B5EF4-FFF2-40B4-BE49-F238E27FC236}">
                  <a16:creationId xmlns:a16="http://schemas.microsoft.com/office/drawing/2014/main" id="{4C2E7DB0-90B8-42F8-BEDF-4F03D4BD3B57}"/>
                </a:ext>
              </a:extLst>
            </p:cNvPr>
            <p:cNvSpPr/>
            <p:nvPr/>
          </p:nvSpPr>
          <p:spPr>
            <a:xfrm>
              <a:off x="4791075" y="4421188"/>
              <a:ext cx="2036763" cy="1457325"/>
            </a:xfrm>
            <a:custGeom>
              <a:avLst/>
              <a:gdLst>
                <a:gd name="connsiteX0" fmla="*/ 833438 w 2035969"/>
                <a:gd name="connsiteY0" fmla="*/ 116682 h 1457325"/>
                <a:gd name="connsiteX1" fmla="*/ 445294 w 2035969"/>
                <a:gd name="connsiteY1" fmla="*/ 154782 h 1457325"/>
                <a:gd name="connsiteX2" fmla="*/ 185738 w 2035969"/>
                <a:gd name="connsiteY2" fmla="*/ 178594 h 1457325"/>
                <a:gd name="connsiteX3" fmla="*/ 0 w 2035969"/>
                <a:gd name="connsiteY3" fmla="*/ 190500 h 1457325"/>
                <a:gd name="connsiteX4" fmla="*/ 42863 w 2035969"/>
                <a:gd name="connsiteY4" fmla="*/ 345282 h 1457325"/>
                <a:gd name="connsiteX5" fmla="*/ 402431 w 2035969"/>
                <a:gd name="connsiteY5" fmla="*/ 321469 h 1457325"/>
                <a:gd name="connsiteX6" fmla="*/ 888206 w 2035969"/>
                <a:gd name="connsiteY6" fmla="*/ 283369 h 1457325"/>
                <a:gd name="connsiteX7" fmla="*/ 1252538 w 2035969"/>
                <a:gd name="connsiteY7" fmla="*/ 257175 h 1457325"/>
                <a:gd name="connsiteX8" fmla="*/ 1562100 w 2035969"/>
                <a:gd name="connsiteY8" fmla="*/ 233363 h 1457325"/>
                <a:gd name="connsiteX9" fmla="*/ 1585913 w 2035969"/>
                <a:gd name="connsiteY9" fmla="*/ 233363 h 1457325"/>
                <a:gd name="connsiteX10" fmla="*/ 1604963 w 2035969"/>
                <a:gd name="connsiteY10" fmla="*/ 240507 h 1457325"/>
                <a:gd name="connsiteX11" fmla="*/ 1621631 w 2035969"/>
                <a:gd name="connsiteY11" fmla="*/ 250032 h 1457325"/>
                <a:gd name="connsiteX12" fmla="*/ 1631156 w 2035969"/>
                <a:gd name="connsiteY12" fmla="*/ 259557 h 1457325"/>
                <a:gd name="connsiteX13" fmla="*/ 1640681 w 2035969"/>
                <a:gd name="connsiteY13" fmla="*/ 278607 h 1457325"/>
                <a:gd name="connsiteX14" fmla="*/ 1645444 w 2035969"/>
                <a:gd name="connsiteY14" fmla="*/ 309563 h 1457325"/>
                <a:gd name="connsiteX15" fmla="*/ 1647825 w 2035969"/>
                <a:gd name="connsiteY15" fmla="*/ 357188 h 1457325"/>
                <a:gd name="connsiteX16" fmla="*/ 1645444 w 2035969"/>
                <a:gd name="connsiteY16" fmla="*/ 423863 h 1457325"/>
                <a:gd name="connsiteX17" fmla="*/ 1633538 w 2035969"/>
                <a:gd name="connsiteY17" fmla="*/ 523875 h 1457325"/>
                <a:gd name="connsiteX18" fmla="*/ 1597819 w 2035969"/>
                <a:gd name="connsiteY18" fmla="*/ 704850 h 1457325"/>
                <a:gd name="connsiteX19" fmla="*/ 1547813 w 2035969"/>
                <a:gd name="connsiteY19" fmla="*/ 928688 h 1457325"/>
                <a:gd name="connsiteX20" fmla="*/ 1464469 w 2035969"/>
                <a:gd name="connsiteY20" fmla="*/ 1266825 h 1457325"/>
                <a:gd name="connsiteX21" fmla="*/ 1423988 w 2035969"/>
                <a:gd name="connsiteY21" fmla="*/ 1414463 h 1457325"/>
                <a:gd name="connsiteX22" fmla="*/ 1447800 w 2035969"/>
                <a:gd name="connsiteY22" fmla="*/ 1435894 h 1457325"/>
                <a:gd name="connsiteX23" fmla="*/ 1464469 w 2035969"/>
                <a:gd name="connsiteY23" fmla="*/ 1445419 h 1457325"/>
                <a:gd name="connsiteX24" fmla="*/ 1485900 w 2035969"/>
                <a:gd name="connsiteY24" fmla="*/ 1452563 h 1457325"/>
                <a:gd name="connsiteX25" fmla="*/ 1514475 w 2035969"/>
                <a:gd name="connsiteY25" fmla="*/ 1457325 h 1457325"/>
                <a:gd name="connsiteX26" fmla="*/ 1533525 w 2035969"/>
                <a:gd name="connsiteY26" fmla="*/ 1452563 h 1457325"/>
                <a:gd name="connsiteX27" fmla="*/ 1562100 w 2035969"/>
                <a:gd name="connsiteY27" fmla="*/ 1438275 h 1457325"/>
                <a:gd name="connsiteX28" fmla="*/ 1588294 w 2035969"/>
                <a:gd name="connsiteY28" fmla="*/ 1409700 h 1457325"/>
                <a:gd name="connsiteX29" fmla="*/ 1614488 w 2035969"/>
                <a:gd name="connsiteY29" fmla="*/ 1369219 h 1457325"/>
                <a:gd name="connsiteX30" fmla="*/ 1657350 w 2035969"/>
                <a:gd name="connsiteY30" fmla="*/ 1293019 h 1457325"/>
                <a:gd name="connsiteX31" fmla="*/ 1700213 w 2035969"/>
                <a:gd name="connsiteY31" fmla="*/ 1200150 h 1457325"/>
                <a:gd name="connsiteX32" fmla="*/ 1774031 w 2035969"/>
                <a:gd name="connsiteY32" fmla="*/ 1021557 h 1457325"/>
                <a:gd name="connsiteX33" fmla="*/ 1866900 w 2035969"/>
                <a:gd name="connsiteY33" fmla="*/ 762000 h 1457325"/>
                <a:gd name="connsiteX34" fmla="*/ 1952625 w 2035969"/>
                <a:gd name="connsiteY34" fmla="*/ 502444 h 1457325"/>
                <a:gd name="connsiteX35" fmla="*/ 1981200 w 2035969"/>
                <a:gd name="connsiteY35" fmla="*/ 419100 h 1457325"/>
                <a:gd name="connsiteX36" fmla="*/ 1988344 w 2035969"/>
                <a:gd name="connsiteY36" fmla="*/ 404813 h 1457325"/>
                <a:gd name="connsiteX37" fmla="*/ 2000250 w 2035969"/>
                <a:gd name="connsiteY37" fmla="*/ 392907 h 1457325"/>
                <a:gd name="connsiteX38" fmla="*/ 2012156 w 2035969"/>
                <a:gd name="connsiteY38" fmla="*/ 383382 h 1457325"/>
                <a:gd name="connsiteX39" fmla="*/ 2026444 w 2035969"/>
                <a:gd name="connsiteY39" fmla="*/ 366713 h 1457325"/>
                <a:gd name="connsiteX40" fmla="*/ 2031206 w 2035969"/>
                <a:gd name="connsiteY40" fmla="*/ 352425 h 1457325"/>
                <a:gd name="connsiteX41" fmla="*/ 2035969 w 2035969"/>
                <a:gd name="connsiteY41" fmla="*/ 333375 h 1457325"/>
                <a:gd name="connsiteX42" fmla="*/ 2031206 w 2035969"/>
                <a:gd name="connsiteY42" fmla="*/ 311944 h 1457325"/>
                <a:gd name="connsiteX43" fmla="*/ 2021681 w 2035969"/>
                <a:gd name="connsiteY43" fmla="*/ 292894 h 1457325"/>
                <a:gd name="connsiteX44" fmla="*/ 1997869 w 2035969"/>
                <a:gd name="connsiteY44" fmla="*/ 271463 h 1457325"/>
                <a:gd name="connsiteX45" fmla="*/ 1933575 w 2035969"/>
                <a:gd name="connsiteY45" fmla="*/ 219075 h 1457325"/>
                <a:gd name="connsiteX46" fmla="*/ 1812131 w 2035969"/>
                <a:gd name="connsiteY46" fmla="*/ 126207 h 1457325"/>
                <a:gd name="connsiteX47" fmla="*/ 1700213 w 2035969"/>
                <a:gd name="connsiteY47" fmla="*/ 50007 h 1457325"/>
                <a:gd name="connsiteX48" fmla="*/ 1633538 w 2035969"/>
                <a:gd name="connsiteY48" fmla="*/ 14288 h 1457325"/>
                <a:gd name="connsiteX49" fmla="*/ 1595438 w 2035969"/>
                <a:gd name="connsiteY49" fmla="*/ 0 h 1457325"/>
                <a:gd name="connsiteX50" fmla="*/ 1576388 w 2035969"/>
                <a:gd name="connsiteY50" fmla="*/ 0 h 1457325"/>
                <a:gd name="connsiteX51" fmla="*/ 1559719 w 2035969"/>
                <a:gd name="connsiteY51" fmla="*/ 7144 h 1457325"/>
                <a:gd name="connsiteX52" fmla="*/ 1533525 w 2035969"/>
                <a:gd name="connsiteY52" fmla="*/ 23813 h 1457325"/>
                <a:gd name="connsiteX53" fmla="*/ 1466850 w 2035969"/>
                <a:gd name="connsiteY53" fmla="*/ 45244 h 1457325"/>
                <a:gd name="connsiteX54" fmla="*/ 1371600 w 2035969"/>
                <a:gd name="connsiteY54" fmla="*/ 59532 h 1457325"/>
                <a:gd name="connsiteX55" fmla="*/ 1083469 w 2035969"/>
                <a:gd name="connsiteY55" fmla="*/ 90488 h 1457325"/>
                <a:gd name="connsiteX56" fmla="*/ 833438 w 2035969"/>
                <a:gd name="connsiteY56" fmla="*/ 116682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5969" h="1457325">
                  <a:moveTo>
                    <a:pt x="833438" y="116682"/>
                  </a:moveTo>
                  <a:lnTo>
                    <a:pt x="445294" y="154782"/>
                  </a:lnTo>
                  <a:lnTo>
                    <a:pt x="185738" y="178594"/>
                  </a:lnTo>
                  <a:lnTo>
                    <a:pt x="0" y="190500"/>
                  </a:lnTo>
                  <a:lnTo>
                    <a:pt x="42863" y="345282"/>
                  </a:lnTo>
                  <a:lnTo>
                    <a:pt x="402431" y="321469"/>
                  </a:lnTo>
                  <a:lnTo>
                    <a:pt x="888206" y="283369"/>
                  </a:lnTo>
                  <a:lnTo>
                    <a:pt x="1252538" y="257175"/>
                  </a:lnTo>
                  <a:lnTo>
                    <a:pt x="1562100" y="233363"/>
                  </a:lnTo>
                  <a:lnTo>
                    <a:pt x="1585913" y="233363"/>
                  </a:lnTo>
                  <a:lnTo>
                    <a:pt x="1604963" y="240507"/>
                  </a:lnTo>
                  <a:lnTo>
                    <a:pt x="1621631" y="250032"/>
                  </a:lnTo>
                  <a:lnTo>
                    <a:pt x="1631156" y="259557"/>
                  </a:lnTo>
                  <a:lnTo>
                    <a:pt x="1640681" y="278607"/>
                  </a:lnTo>
                  <a:lnTo>
                    <a:pt x="1645444" y="309563"/>
                  </a:lnTo>
                  <a:lnTo>
                    <a:pt x="1647825" y="357188"/>
                  </a:lnTo>
                  <a:cubicBezTo>
                    <a:pt x="1647031" y="379413"/>
                    <a:pt x="1646238" y="401638"/>
                    <a:pt x="1645444" y="423863"/>
                  </a:cubicBezTo>
                  <a:lnTo>
                    <a:pt x="1633538" y="523875"/>
                  </a:lnTo>
                  <a:lnTo>
                    <a:pt x="1597819" y="704850"/>
                  </a:lnTo>
                  <a:lnTo>
                    <a:pt x="1547813" y="928688"/>
                  </a:lnTo>
                  <a:lnTo>
                    <a:pt x="1464469" y="1266825"/>
                  </a:lnTo>
                  <a:lnTo>
                    <a:pt x="1423988" y="1414463"/>
                  </a:lnTo>
                  <a:lnTo>
                    <a:pt x="1447800" y="1435894"/>
                  </a:lnTo>
                  <a:lnTo>
                    <a:pt x="1464469" y="1445419"/>
                  </a:lnTo>
                  <a:lnTo>
                    <a:pt x="1485900" y="1452563"/>
                  </a:lnTo>
                  <a:lnTo>
                    <a:pt x="1514475" y="1457325"/>
                  </a:lnTo>
                  <a:lnTo>
                    <a:pt x="1533525" y="1452563"/>
                  </a:lnTo>
                  <a:lnTo>
                    <a:pt x="1562100" y="1438275"/>
                  </a:lnTo>
                  <a:lnTo>
                    <a:pt x="1588294" y="1409700"/>
                  </a:lnTo>
                  <a:lnTo>
                    <a:pt x="1614488" y="1369219"/>
                  </a:lnTo>
                  <a:lnTo>
                    <a:pt x="1657350" y="1293019"/>
                  </a:lnTo>
                  <a:lnTo>
                    <a:pt x="1700213" y="1200150"/>
                  </a:lnTo>
                  <a:lnTo>
                    <a:pt x="1774031" y="1021557"/>
                  </a:lnTo>
                  <a:lnTo>
                    <a:pt x="1866900" y="762000"/>
                  </a:lnTo>
                  <a:lnTo>
                    <a:pt x="1952625" y="502444"/>
                  </a:lnTo>
                  <a:lnTo>
                    <a:pt x="1981200" y="419100"/>
                  </a:lnTo>
                  <a:lnTo>
                    <a:pt x="1988344" y="404813"/>
                  </a:lnTo>
                  <a:lnTo>
                    <a:pt x="2000250" y="392907"/>
                  </a:lnTo>
                  <a:lnTo>
                    <a:pt x="2012156" y="383382"/>
                  </a:lnTo>
                  <a:lnTo>
                    <a:pt x="2026444" y="366713"/>
                  </a:lnTo>
                  <a:lnTo>
                    <a:pt x="2031206" y="352425"/>
                  </a:lnTo>
                  <a:lnTo>
                    <a:pt x="2035969" y="333375"/>
                  </a:lnTo>
                  <a:lnTo>
                    <a:pt x="2031206" y="311944"/>
                  </a:lnTo>
                  <a:lnTo>
                    <a:pt x="2021681" y="292894"/>
                  </a:lnTo>
                  <a:lnTo>
                    <a:pt x="1997869" y="271463"/>
                  </a:lnTo>
                  <a:lnTo>
                    <a:pt x="1933575" y="219075"/>
                  </a:lnTo>
                  <a:lnTo>
                    <a:pt x="1812131" y="126207"/>
                  </a:lnTo>
                  <a:lnTo>
                    <a:pt x="1700213" y="50007"/>
                  </a:lnTo>
                  <a:lnTo>
                    <a:pt x="1633538" y="14288"/>
                  </a:lnTo>
                  <a:lnTo>
                    <a:pt x="1595438" y="0"/>
                  </a:lnTo>
                  <a:lnTo>
                    <a:pt x="1576388" y="0"/>
                  </a:lnTo>
                  <a:lnTo>
                    <a:pt x="1559719" y="7144"/>
                  </a:lnTo>
                  <a:lnTo>
                    <a:pt x="1533525" y="23813"/>
                  </a:lnTo>
                  <a:lnTo>
                    <a:pt x="1466850" y="45244"/>
                  </a:lnTo>
                  <a:lnTo>
                    <a:pt x="1371600" y="59532"/>
                  </a:lnTo>
                  <a:lnTo>
                    <a:pt x="1083469" y="90488"/>
                  </a:lnTo>
                  <a:lnTo>
                    <a:pt x="833438" y="116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2">
              <a:extLst>
                <a:ext uri="{FF2B5EF4-FFF2-40B4-BE49-F238E27FC236}">
                  <a16:creationId xmlns:a16="http://schemas.microsoft.com/office/drawing/2014/main" id="{064BB362-BE1A-47F1-949F-50045F69F756}"/>
                </a:ext>
              </a:extLst>
            </p:cNvPr>
            <p:cNvSpPr/>
            <p:nvPr/>
          </p:nvSpPr>
          <p:spPr>
            <a:xfrm>
              <a:off x="4964113" y="5637213"/>
              <a:ext cx="1346200" cy="215900"/>
            </a:xfrm>
            <a:custGeom>
              <a:avLst/>
              <a:gdLst>
                <a:gd name="connsiteX0" fmla="*/ 445294 w 1345407"/>
                <a:gd name="connsiteY0" fmla="*/ 7144 h 216694"/>
                <a:gd name="connsiteX1" fmla="*/ 752475 w 1345407"/>
                <a:gd name="connsiteY1" fmla="*/ 0 h 216694"/>
                <a:gd name="connsiteX2" fmla="*/ 950119 w 1345407"/>
                <a:gd name="connsiteY2" fmla="*/ 0 h 216694"/>
                <a:gd name="connsiteX3" fmla="*/ 1162050 w 1345407"/>
                <a:gd name="connsiteY3" fmla="*/ 4762 h 216694"/>
                <a:gd name="connsiteX4" fmla="*/ 1345407 w 1345407"/>
                <a:gd name="connsiteY4" fmla="*/ 28575 h 216694"/>
                <a:gd name="connsiteX5" fmla="*/ 1271588 w 1345407"/>
                <a:gd name="connsiteY5" fmla="*/ 216694 h 216694"/>
                <a:gd name="connsiteX6" fmla="*/ 1250157 w 1345407"/>
                <a:gd name="connsiteY6" fmla="*/ 200025 h 216694"/>
                <a:gd name="connsiteX7" fmla="*/ 1166813 w 1345407"/>
                <a:gd name="connsiteY7" fmla="*/ 197644 h 216694"/>
                <a:gd name="connsiteX8" fmla="*/ 873919 w 1345407"/>
                <a:gd name="connsiteY8" fmla="*/ 190500 h 216694"/>
                <a:gd name="connsiteX9" fmla="*/ 635794 w 1345407"/>
                <a:gd name="connsiteY9" fmla="*/ 188119 h 216694"/>
                <a:gd name="connsiteX10" fmla="*/ 321469 w 1345407"/>
                <a:gd name="connsiteY10" fmla="*/ 192881 h 216694"/>
                <a:gd name="connsiteX11" fmla="*/ 16669 w 1345407"/>
                <a:gd name="connsiteY11" fmla="*/ 202406 h 216694"/>
                <a:gd name="connsiteX12" fmla="*/ 0 w 1345407"/>
                <a:gd name="connsiteY12" fmla="*/ 23812 h 216694"/>
                <a:gd name="connsiteX13" fmla="*/ 223838 w 1345407"/>
                <a:gd name="connsiteY13" fmla="*/ 16669 h 216694"/>
                <a:gd name="connsiteX14" fmla="*/ 445294 w 1345407"/>
                <a:gd name="connsiteY14" fmla="*/ 7144 h 21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5407" h="216694">
                  <a:moveTo>
                    <a:pt x="445294" y="7144"/>
                  </a:moveTo>
                  <a:lnTo>
                    <a:pt x="752475" y="0"/>
                  </a:lnTo>
                  <a:lnTo>
                    <a:pt x="950119" y="0"/>
                  </a:lnTo>
                  <a:lnTo>
                    <a:pt x="1162050" y="4762"/>
                  </a:lnTo>
                  <a:lnTo>
                    <a:pt x="1345407" y="28575"/>
                  </a:lnTo>
                  <a:lnTo>
                    <a:pt x="1271588" y="216694"/>
                  </a:lnTo>
                  <a:lnTo>
                    <a:pt x="1250157" y="200025"/>
                  </a:lnTo>
                  <a:lnTo>
                    <a:pt x="1166813" y="197644"/>
                  </a:lnTo>
                  <a:lnTo>
                    <a:pt x="873919" y="190500"/>
                  </a:lnTo>
                  <a:lnTo>
                    <a:pt x="635794" y="188119"/>
                  </a:lnTo>
                  <a:lnTo>
                    <a:pt x="321469" y="192881"/>
                  </a:lnTo>
                  <a:lnTo>
                    <a:pt x="16669" y="202406"/>
                  </a:lnTo>
                  <a:lnTo>
                    <a:pt x="0" y="23812"/>
                  </a:lnTo>
                  <a:lnTo>
                    <a:pt x="223838" y="16669"/>
                  </a:lnTo>
                  <a:lnTo>
                    <a:pt x="445294" y="7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B54E0D81-4668-4DCC-941C-3308B1D6CC50}"/>
              </a:ext>
            </a:extLst>
          </p:cNvPr>
          <p:cNvGrpSpPr/>
          <p:nvPr/>
        </p:nvGrpSpPr>
        <p:grpSpPr>
          <a:xfrm>
            <a:off x="2460625" y="1716088"/>
            <a:ext cx="5054600" cy="4179887"/>
            <a:chOff x="2460625" y="1716088"/>
            <a:chExt cx="5054600" cy="4179887"/>
          </a:xfrm>
        </p:grpSpPr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60B12593-B358-4DF6-9150-5DE30CCC0865}"/>
                </a:ext>
              </a:extLst>
            </p:cNvPr>
            <p:cNvSpPr/>
            <p:nvPr/>
          </p:nvSpPr>
          <p:spPr>
            <a:xfrm>
              <a:off x="2967038" y="1716088"/>
              <a:ext cx="841375" cy="676275"/>
            </a:xfrm>
            <a:custGeom>
              <a:avLst/>
              <a:gdLst>
                <a:gd name="connsiteX0" fmla="*/ 750093 w 840581"/>
                <a:gd name="connsiteY0" fmla="*/ 333375 h 676275"/>
                <a:gd name="connsiteX1" fmla="*/ 719137 w 840581"/>
                <a:gd name="connsiteY1" fmla="*/ 276225 h 676275"/>
                <a:gd name="connsiteX2" fmla="*/ 707231 w 840581"/>
                <a:gd name="connsiteY2" fmla="*/ 259557 h 676275"/>
                <a:gd name="connsiteX3" fmla="*/ 669131 w 840581"/>
                <a:gd name="connsiteY3" fmla="*/ 254794 h 676275"/>
                <a:gd name="connsiteX4" fmla="*/ 628650 w 840581"/>
                <a:gd name="connsiteY4" fmla="*/ 250032 h 676275"/>
                <a:gd name="connsiteX5" fmla="*/ 576262 w 840581"/>
                <a:gd name="connsiteY5" fmla="*/ 240507 h 676275"/>
                <a:gd name="connsiteX6" fmla="*/ 523875 w 840581"/>
                <a:gd name="connsiteY6" fmla="*/ 230982 h 676275"/>
                <a:gd name="connsiteX7" fmla="*/ 457200 w 840581"/>
                <a:gd name="connsiteY7" fmla="*/ 214313 h 676275"/>
                <a:gd name="connsiteX8" fmla="*/ 392906 w 840581"/>
                <a:gd name="connsiteY8" fmla="*/ 195263 h 676275"/>
                <a:gd name="connsiteX9" fmla="*/ 328612 w 840581"/>
                <a:gd name="connsiteY9" fmla="*/ 173832 h 676275"/>
                <a:gd name="connsiteX10" fmla="*/ 283368 w 840581"/>
                <a:gd name="connsiteY10" fmla="*/ 157163 h 676275"/>
                <a:gd name="connsiteX11" fmla="*/ 233362 w 840581"/>
                <a:gd name="connsiteY11" fmla="*/ 135732 h 676275"/>
                <a:gd name="connsiteX12" fmla="*/ 207168 w 840581"/>
                <a:gd name="connsiteY12" fmla="*/ 121444 h 676275"/>
                <a:gd name="connsiteX13" fmla="*/ 178593 w 840581"/>
                <a:gd name="connsiteY13" fmla="*/ 104775 h 676275"/>
                <a:gd name="connsiteX14" fmla="*/ 150018 w 840581"/>
                <a:gd name="connsiteY14" fmla="*/ 88107 h 676275"/>
                <a:gd name="connsiteX15" fmla="*/ 116681 w 840581"/>
                <a:gd name="connsiteY15" fmla="*/ 66675 h 676275"/>
                <a:gd name="connsiteX16" fmla="*/ 92868 w 840581"/>
                <a:gd name="connsiteY16" fmla="*/ 47625 h 676275"/>
                <a:gd name="connsiteX17" fmla="*/ 59531 w 840581"/>
                <a:gd name="connsiteY17" fmla="*/ 16669 h 676275"/>
                <a:gd name="connsiteX18" fmla="*/ 38100 w 840581"/>
                <a:gd name="connsiteY18" fmla="*/ 4763 h 676275"/>
                <a:gd name="connsiteX19" fmla="*/ 16668 w 840581"/>
                <a:gd name="connsiteY19" fmla="*/ 0 h 676275"/>
                <a:gd name="connsiteX20" fmla="*/ 4762 w 840581"/>
                <a:gd name="connsiteY20" fmla="*/ 4763 h 676275"/>
                <a:gd name="connsiteX21" fmla="*/ 0 w 840581"/>
                <a:gd name="connsiteY21" fmla="*/ 16669 h 676275"/>
                <a:gd name="connsiteX22" fmla="*/ 4762 w 840581"/>
                <a:gd name="connsiteY22" fmla="*/ 38100 h 676275"/>
                <a:gd name="connsiteX23" fmla="*/ 35718 w 840581"/>
                <a:gd name="connsiteY23" fmla="*/ 95250 h 676275"/>
                <a:gd name="connsiteX24" fmla="*/ 88106 w 840581"/>
                <a:gd name="connsiteY24" fmla="*/ 173832 h 676275"/>
                <a:gd name="connsiteX25" fmla="*/ 140493 w 840581"/>
                <a:gd name="connsiteY25" fmla="*/ 245269 h 676275"/>
                <a:gd name="connsiteX26" fmla="*/ 178593 w 840581"/>
                <a:gd name="connsiteY26" fmla="*/ 292894 h 676275"/>
                <a:gd name="connsiteX27" fmla="*/ 233362 w 840581"/>
                <a:gd name="connsiteY27" fmla="*/ 357188 h 676275"/>
                <a:gd name="connsiteX28" fmla="*/ 276225 w 840581"/>
                <a:gd name="connsiteY28" fmla="*/ 402432 h 676275"/>
                <a:gd name="connsiteX29" fmla="*/ 326231 w 840581"/>
                <a:gd name="connsiteY29" fmla="*/ 450057 h 676275"/>
                <a:gd name="connsiteX30" fmla="*/ 381000 w 840581"/>
                <a:gd name="connsiteY30" fmla="*/ 495300 h 676275"/>
                <a:gd name="connsiteX31" fmla="*/ 447675 w 840581"/>
                <a:gd name="connsiteY31" fmla="*/ 547688 h 676275"/>
                <a:gd name="connsiteX32" fmla="*/ 519112 w 840581"/>
                <a:gd name="connsiteY32" fmla="*/ 592932 h 676275"/>
                <a:gd name="connsiteX33" fmla="*/ 576262 w 840581"/>
                <a:gd name="connsiteY33" fmla="*/ 623888 h 676275"/>
                <a:gd name="connsiteX34" fmla="*/ 614362 w 840581"/>
                <a:gd name="connsiteY34" fmla="*/ 640557 h 676275"/>
                <a:gd name="connsiteX35" fmla="*/ 664368 w 840581"/>
                <a:gd name="connsiteY35" fmla="*/ 659607 h 676275"/>
                <a:gd name="connsiteX36" fmla="*/ 711993 w 840581"/>
                <a:gd name="connsiteY36" fmla="*/ 671513 h 676275"/>
                <a:gd name="connsiteX37" fmla="*/ 742950 w 840581"/>
                <a:gd name="connsiteY37" fmla="*/ 676275 h 676275"/>
                <a:gd name="connsiteX38" fmla="*/ 769143 w 840581"/>
                <a:gd name="connsiteY38" fmla="*/ 673894 h 676275"/>
                <a:gd name="connsiteX39" fmla="*/ 800100 w 840581"/>
                <a:gd name="connsiteY39" fmla="*/ 666750 h 676275"/>
                <a:gd name="connsiteX40" fmla="*/ 821531 w 840581"/>
                <a:gd name="connsiteY40" fmla="*/ 650082 h 676275"/>
                <a:gd name="connsiteX41" fmla="*/ 831056 w 840581"/>
                <a:gd name="connsiteY41" fmla="*/ 631032 h 676275"/>
                <a:gd name="connsiteX42" fmla="*/ 838200 w 840581"/>
                <a:gd name="connsiteY42" fmla="*/ 609600 h 676275"/>
                <a:gd name="connsiteX43" fmla="*/ 840581 w 840581"/>
                <a:gd name="connsiteY43" fmla="*/ 588169 h 676275"/>
                <a:gd name="connsiteX44" fmla="*/ 840581 w 840581"/>
                <a:gd name="connsiteY44" fmla="*/ 561975 h 676275"/>
                <a:gd name="connsiteX45" fmla="*/ 835818 w 840581"/>
                <a:gd name="connsiteY45" fmla="*/ 528638 h 676275"/>
                <a:gd name="connsiteX46" fmla="*/ 826293 w 840581"/>
                <a:gd name="connsiteY46" fmla="*/ 488157 h 676275"/>
                <a:gd name="connsiteX47" fmla="*/ 802481 w 840581"/>
                <a:gd name="connsiteY47" fmla="*/ 426244 h 676275"/>
                <a:gd name="connsiteX48" fmla="*/ 750093 w 840581"/>
                <a:gd name="connsiteY48" fmla="*/ 33337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40581" h="676275">
                  <a:moveTo>
                    <a:pt x="750093" y="333375"/>
                  </a:moveTo>
                  <a:lnTo>
                    <a:pt x="719137" y="276225"/>
                  </a:lnTo>
                  <a:lnTo>
                    <a:pt x="707231" y="259557"/>
                  </a:lnTo>
                  <a:lnTo>
                    <a:pt x="669131" y="254794"/>
                  </a:lnTo>
                  <a:lnTo>
                    <a:pt x="628650" y="250032"/>
                  </a:lnTo>
                  <a:lnTo>
                    <a:pt x="576262" y="240507"/>
                  </a:lnTo>
                  <a:lnTo>
                    <a:pt x="523875" y="230982"/>
                  </a:lnTo>
                  <a:lnTo>
                    <a:pt x="457200" y="214313"/>
                  </a:lnTo>
                  <a:lnTo>
                    <a:pt x="392906" y="195263"/>
                  </a:lnTo>
                  <a:lnTo>
                    <a:pt x="328612" y="173832"/>
                  </a:lnTo>
                  <a:lnTo>
                    <a:pt x="283368" y="157163"/>
                  </a:lnTo>
                  <a:lnTo>
                    <a:pt x="233362" y="135732"/>
                  </a:lnTo>
                  <a:lnTo>
                    <a:pt x="207168" y="121444"/>
                  </a:lnTo>
                  <a:lnTo>
                    <a:pt x="178593" y="104775"/>
                  </a:lnTo>
                  <a:lnTo>
                    <a:pt x="150018" y="88107"/>
                  </a:lnTo>
                  <a:lnTo>
                    <a:pt x="116681" y="66675"/>
                  </a:lnTo>
                  <a:lnTo>
                    <a:pt x="92868" y="47625"/>
                  </a:lnTo>
                  <a:lnTo>
                    <a:pt x="59531" y="16669"/>
                  </a:lnTo>
                  <a:lnTo>
                    <a:pt x="38100" y="4763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35718" y="95250"/>
                  </a:lnTo>
                  <a:lnTo>
                    <a:pt x="88106" y="173832"/>
                  </a:lnTo>
                  <a:lnTo>
                    <a:pt x="140493" y="245269"/>
                  </a:lnTo>
                  <a:lnTo>
                    <a:pt x="178593" y="292894"/>
                  </a:lnTo>
                  <a:lnTo>
                    <a:pt x="233362" y="357188"/>
                  </a:lnTo>
                  <a:lnTo>
                    <a:pt x="276225" y="402432"/>
                  </a:lnTo>
                  <a:lnTo>
                    <a:pt x="326231" y="450057"/>
                  </a:lnTo>
                  <a:lnTo>
                    <a:pt x="381000" y="495300"/>
                  </a:lnTo>
                  <a:lnTo>
                    <a:pt x="447675" y="547688"/>
                  </a:lnTo>
                  <a:lnTo>
                    <a:pt x="519112" y="592932"/>
                  </a:lnTo>
                  <a:lnTo>
                    <a:pt x="576262" y="623888"/>
                  </a:lnTo>
                  <a:lnTo>
                    <a:pt x="614362" y="640557"/>
                  </a:lnTo>
                  <a:lnTo>
                    <a:pt x="664368" y="659607"/>
                  </a:lnTo>
                  <a:lnTo>
                    <a:pt x="711993" y="671513"/>
                  </a:lnTo>
                  <a:lnTo>
                    <a:pt x="742950" y="676275"/>
                  </a:lnTo>
                  <a:lnTo>
                    <a:pt x="769143" y="673894"/>
                  </a:lnTo>
                  <a:lnTo>
                    <a:pt x="800100" y="666750"/>
                  </a:lnTo>
                  <a:lnTo>
                    <a:pt x="821531" y="650082"/>
                  </a:lnTo>
                  <a:lnTo>
                    <a:pt x="831056" y="631032"/>
                  </a:lnTo>
                  <a:lnTo>
                    <a:pt x="838200" y="609600"/>
                  </a:lnTo>
                  <a:lnTo>
                    <a:pt x="840581" y="588169"/>
                  </a:lnTo>
                  <a:lnTo>
                    <a:pt x="840581" y="561975"/>
                  </a:lnTo>
                  <a:lnTo>
                    <a:pt x="835818" y="528638"/>
                  </a:lnTo>
                  <a:lnTo>
                    <a:pt x="826293" y="488157"/>
                  </a:lnTo>
                  <a:lnTo>
                    <a:pt x="802481" y="426244"/>
                  </a:lnTo>
                  <a:lnTo>
                    <a:pt x="75009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B73D27E6-FB74-4433-8FDB-40186A7FB209}"/>
                </a:ext>
              </a:extLst>
            </p:cNvPr>
            <p:cNvSpPr/>
            <p:nvPr/>
          </p:nvSpPr>
          <p:spPr>
            <a:xfrm>
              <a:off x="3894138" y="1828800"/>
              <a:ext cx="1203325" cy="1000125"/>
            </a:xfrm>
            <a:custGeom>
              <a:avLst/>
              <a:gdLst>
                <a:gd name="connsiteX0" fmla="*/ 516731 w 1204912"/>
                <a:gd name="connsiteY0" fmla="*/ 507206 h 1000125"/>
                <a:gd name="connsiteX1" fmla="*/ 681037 w 1204912"/>
                <a:gd name="connsiteY1" fmla="*/ 345281 h 1000125"/>
                <a:gd name="connsiteX2" fmla="*/ 750094 w 1204912"/>
                <a:gd name="connsiteY2" fmla="*/ 271463 h 1000125"/>
                <a:gd name="connsiteX3" fmla="*/ 776287 w 1204912"/>
                <a:gd name="connsiteY3" fmla="*/ 235744 h 1000125"/>
                <a:gd name="connsiteX4" fmla="*/ 783431 w 1204912"/>
                <a:gd name="connsiteY4" fmla="*/ 214313 h 1000125"/>
                <a:gd name="connsiteX5" fmla="*/ 785812 w 1204912"/>
                <a:gd name="connsiteY5" fmla="*/ 195263 h 1000125"/>
                <a:gd name="connsiteX6" fmla="*/ 785812 w 1204912"/>
                <a:gd name="connsiteY6" fmla="*/ 185738 h 1000125"/>
                <a:gd name="connsiteX7" fmla="*/ 773906 w 1204912"/>
                <a:gd name="connsiteY7" fmla="*/ 154781 h 1000125"/>
                <a:gd name="connsiteX8" fmla="*/ 742950 w 1204912"/>
                <a:gd name="connsiteY8" fmla="*/ 111919 h 1000125"/>
                <a:gd name="connsiteX9" fmla="*/ 704850 w 1204912"/>
                <a:gd name="connsiteY9" fmla="*/ 71438 h 1000125"/>
                <a:gd name="connsiteX10" fmla="*/ 690562 w 1204912"/>
                <a:gd name="connsiteY10" fmla="*/ 47625 h 1000125"/>
                <a:gd name="connsiteX11" fmla="*/ 683419 w 1204912"/>
                <a:gd name="connsiteY11" fmla="*/ 26194 h 1000125"/>
                <a:gd name="connsiteX12" fmla="*/ 685800 w 1204912"/>
                <a:gd name="connsiteY12" fmla="*/ 11906 h 1000125"/>
                <a:gd name="connsiteX13" fmla="*/ 692944 w 1204912"/>
                <a:gd name="connsiteY13" fmla="*/ 2381 h 1000125"/>
                <a:gd name="connsiteX14" fmla="*/ 707231 w 1204912"/>
                <a:gd name="connsiteY14" fmla="*/ 0 h 1000125"/>
                <a:gd name="connsiteX15" fmla="*/ 733425 w 1204912"/>
                <a:gd name="connsiteY15" fmla="*/ 4763 h 1000125"/>
                <a:gd name="connsiteX16" fmla="*/ 800100 w 1204912"/>
                <a:gd name="connsiteY16" fmla="*/ 33338 h 1000125"/>
                <a:gd name="connsiteX17" fmla="*/ 876300 w 1204912"/>
                <a:gd name="connsiteY17" fmla="*/ 73819 h 1000125"/>
                <a:gd name="connsiteX18" fmla="*/ 959644 w 1204912"/>
                <a:gd name="connsiteY18" fmla="*/ 119063 h 1000125"/>
                <a:gd name="connsiteX19" fmla="*/ 1054894 w 1204912"/>
                <a:gd name="connsiteY19" fmla="*/ 176213 h 1000125"/>
                <a:gd name="connsiteX20" fmla="*/ 1121569 w 1204912"/>
                <a:gd name="connsiteY20" fmla="*/ 221456 h 1000125"/>
                <a:gd name="connsiteX21" fmla="*/ 1157287 w 1204912"/>
                <a:gd name="connsiteY21" fmla="*/ 250031 h 1000125"/>
                <a:gd name="connsiteX22" fmla="*/ 1190625 w 1204912"/>
                <a:gd name="connsiteY22" fmla="*/ 288131 h 1000125"/>
                <a:gd name="connsiteX23" fmla="*/ 1202531 w 1204912"/>
                <a:gd name="connsiteY23" fmla="*/ 307181 h 1000125"/>
                <a:gd name="connsiteX24" fmla="*/ 1204912 w 1204912"/>
                <a:gd name="connsiteY24" fmla="*/ 316706 h 1000125"/>
                <a:gd name="connsiteX25" fmla="*/ 1197769 w 1204912"/>
                <a:gd name="connsiteY25" fmla="*/ 333375 h 1000125"/>
                <a:gd name="connsiteX26" fmla="*/ 1183481 w 1204912"/>
                <a:gd name="connsiteY26" fmla="*/ 352425 h 1000125"/>
                <a:gd name="connsiteX27" fmla="*/ 1154906 w 1204912"/>
                <a:gd name="connsiteY27" fmla="*/ 369094 h 1000125"/>
                <a:gd name="connsiteX28" fmla="*/ 1104900 w 1204912"/>
                <a:gd name="connsiteY28" fmla="*/ 385763 h 1000125"/>
                <a:gd name="connsiteX29" fmla="*/ 1071562 w 1204912"/>
                <a:gd name="connsiteY29" fmla="*/ 397669 h 1000125"/>
                <a:gd name="connsiteX30" fmla="*/ 926306 w 1204912"/>
                <a:gd name="connsiteY30" fmla="*/ 502444 h 1000125"/>
                <a:gd name="connsiteX31" fmla="*/ 692944 w 1204912"/>
                <a:gd name="connsiteY31" fmla="*/ 654844 h 1000125"/>
                <a:gd name="connsiteX32" fmla="*/ 519112 w 1204912"/>
                <a:gd name="connsiteY32" fmla="*/ 759619 h 1000125"/>
                <a:gd name="connsiteX33" fmla="*/ 402431 w 1204912"/>
                <a:gd name="connsiteY33" fmla="*/ 823913 h 1000125"/>
                <a:gd name="connsiteX34" fmla="*/ 278606 w 1204912"/>
                <a:gd name="connsiteY34" fmla="*/ 892969 h 1000125"/>
                <a:gd name="connsiteX35" fmla="*/ 121444 w 1204912"/>
                <a:gd name="connsiteY35" fmla="*/ 966788 h 1000125"/>
                <a:gd name="connsiteX36" fmla="*/ 71437 w 1204912"/>
                <a:gd name="connsiteY36" fmla="*/ 990600 h 1000125"/>
                <a:gd name="connsiteX37" fmla="*/ 40481 w 1204912"/>
                <a:gd name="connsiteY37" fmla="*/ 1000125 h 1000125"/>
                <a:gd name="connsiteX38" fmla="*/ 19050 w 1204912"/>
                <a:gd name="connsiteY38" fmla="*/ 995363 h 1000125"/>
                <a:gd name="connsiteX39" fmla="*/ 7144 w 1204912"/>
                <a:gd name="connsiteY39" fmla="*/ 990600 h 1000125"/>
                <a:gd name="connsiteX40" fmla="*/ 0 w 1204912"/>
                <a:gd name="connsiteY40" fmla="*/ 981075 h 1000125"/>
                <a:gd name="connsiteX41" fmla="*/ 0 w 1204912"/>
                <a:gd name="connsiteY41" fmla="*/ 964406 h 1000125"/>
                <a:gd name="connsiteX42" fmla="*/ 11906 w 1204912"/>
                <a:gd name="connsiteY42" fmla="*/ 945356 h 1000125"/>
                <a:gd name="connsiteX43" fmla="*/ 54769 w 1204912"/>
                <a:gd name="connsiteY43" fmla="*/ 904875 h 1000125"/>
                <a:gd name="connsiteX44" fmla="*/ 176212 w 1204912"/>
                <a:gd name="connsiteY44" fmla="*/ 804863 h 1000125"/>
                <a:gd name="connsiteX45" fmla="*/ 285750 w 1204912"/>
                <a:gd name="connsiteY45" fmla="*/ 714375 h 1000125"/>
                <a:gd name="connsiteX46" fmla="*/ 390525 w 1204912"/>
                <a:gd name="connsiteY46" fmla="*/ 621506 h 1000125"/>
                <a:gd name="connsiteX47" fmla="*/ 516731 w 1204912"/>
                <a:gd name="connsiteY47" fmla="*/ 5072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04912" h="1000125">
                  <a:moveTo>
                    <a:pt x="516731" y="507206"/>
                  </a:moveTo>
                  <a:lnTo>
                    <a:pt x="681037" y="345281"/>
                  </a:lnTo>
                  <a:lnTo>
                    <a:pt x="750094" y="271463"/>
                  </a:lnTo>
                  <a:lnTo>
                    <a:pt x="776287" y="235744"/>
                  </a:lnTo>
                  <a:lnTo>
                    <a:pt x="783431" y="214313"/>
                  </a:lnTo>
                  <a:lnTo>
                    <a:pt x="785812" y="195263"/>
                  </a:lnTo>
                  <a:lnTo>
                    <a:pt x="785812" y="185738"/>
                  </a:lnTo>
                  <a:lnTo>
                    <a:pt x="773906" y="154781"/>
                  </a:lnTo>
                  <a:lnTo>
                    <a:pt x="742950" y="111919"/>
                  </a:lnTo>
                  <a:lnTo>
                    <a:pt x="704850" y="71438"/>
                  </a:lnTo>
                  <a:lnTo>
                    <a:pt x="690562" y="47625"/>
                  </a:lnTo>
                  <a:lnTo>
                    <a:pt x="683419" y="26194"/>
                  </a:lnTo>
                  <a:lnTo>
                    <a:pt x="685800" y="11906"/>
                  </a:lnTo>
                  <a:lnTo>
                    <a:pt x="692944" y="2381"/>
                  </a:lnTo>
                  <a:lnTo>
                    <a:pt x="707231" y="0"/>
                  </a:lnTo>
                  <a:lnTo>
                    <a:pt x="733425" y="4763"/>
                  </a:lnTo>
                  <a:lnTo>
                    <a:pt x="800100" y="33338"/>
                  </a:lnTo>
                  <a:lnTo>
                    <a:pt x="876300" y="73819"/>
                  </a:lnTo>
                  <a:lnTo>
                    <a:pt x="959644" y="119063"/>
                  </a:lnTo>
                  <a:lnTo>
                    <a:pt x="1054894" y="176213"/>
                  </a:lnTo>
                  <a:lnTo>
                    <a:pt x="1121569" y="221456"/>
                  </a:lnTo>
                  <a:lnTo>
                    <a:pt x="1157287" y="250031"/>
                  </a:lnTo>
                  <a:lnTo>
                    <a:pt x="1190625" y="288131"/>
                  </a:lnTo>
                  <a:lnTo>
                    <a:pt x="1202531" y="307181"/>
                  </a:lnTo>
                  <a:lnTo>
                    <a:pt x="1204912" y="316706"/>
                  </a:lnTo>
                  <a:lnTo>
                    <a:pt x="1197769" y="333375"/>
                  </a:lnTo>
                  <a:lnTo>
                    <a:pt x="1183481" y="352425"/>
                  </a:lnTo>
                  <a:lnTo>
                    <a:pt x="1154906" y="369094"/>
                  </a:lnTo>
                  <a:lnTo>
                    <a:pt x="1104900" y="385763"/>
                  </a:lnTo>
                  <a:lnTo>
                    <a:pt x="1071562" y="397669"/>
                  </a:lnTo>
                  <a:lnTo>
                    <a:pt x="926306" y="502444"/>
                  </a:lnTo>
                  <a:lnTo>
                    <a:pt x="692944" y="654844"/>
                  </a:lnTo>
                  <a:lnTo>
                    <a:pt x="519112" y="759619"/>
                  </a:lnTo>
                  <a:lnTo>
                    <a:pt x="402431" y="823913"/>
                  </a:lnTo>
                  <a:lnTo>
                    <a:pt x="278606" y="892969"/>
                  </a:lnTo>
                  <a:lnTo>
                    <a:pt x="121444" y="966788"/>
                  </a:lnTo>
                  <a:lnTo>
                    <a:pt x="71437" y="990600"/>
                  </a:lnTo>
                  <a:lnTo>
                    <a:pt x="40481" y="1000125"/>
                  </a:lnTo>
                  <a:lnTo>
                    <a:pt x="19050" y="995363"/>
                  </a:lnTo>
                  <a:lnTo>
                    <a:pt x="7144" y="990600"/>
                  </a:lnTo>
                  <a:lnTo>
                    <a:pt x="0" y="981075"/>
                  </a:lnTo>
                  <a:lnTo>
                    <a:pt x="0" y="964406"/>
                  </a:lnTo>
                  <a:lnTo>
                    <a:pt x="11906" y="945356"/>
                  </a:lnTo>
                  <a:lnTo>
                    <a:pt x="54769" y="904875"/>
                  </a:lnTo>
                  <a:lnTo>
                    <a:pt x="176212" y="804863"/>
                  </a:lnTo>
                  <a:lnTo>
                    <a:pt x="285750" y="714375"/>
                  </a:lnTo>
                  <a:lnTo>
                    <a:pt x="390525" y="621506"/>
                  </a:lnTo>
                  <a:lnTo>
                    <a:pt x="51673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173D21AA-EC2D-42A6-826A-AFAEB9DB65BC}"/>
                </a:ext>
              </a:extLst>
            </p:cNvPr>
            <p:cNvSpPr/>
            <p:nvPr/>
          </p:nvSpPr>
          <p:spPr>
            <a:xfrm>
              <a:off x="2630488" y="2857500"/>
              <a:ext cx="758825" cy="703263"/>
            </a:xfrm>
            <a:custGeom>
              <a:avLst/>
              <a:gdLst>
                <a:gd name="connsiteX0" fmla="*/ 321469 w 757238"/>
                <a:gd name="connsiteY0" fmla="*/ 140494 h 702469"/>
                <a:gd name="connsiteX1" fmla="*/ 395288 w 757238"/>
                <a:gd name="connsiteY1" fmla="*/ 166688 h 702469"/>
                <a:gd name="connsiteX2" fmla="*/ 457200 w 757238"/>
                <a:gd name="connsiteY2" fmla="*/ 185738 h 702469"/>
                <a:gd name="connsiteX3" fmla="*/ 516732 w 757238"/>
                <a:gd name="connsiteY3" fmla="*/ 202406 h 702469"/>
                <a:gd name="connsiteX4" fmla="*/ 566738 w 757238"/>
                <a:gd name="connsiteY4" fmla="*/ 214313 h 702469"/>
                <a:gd name="connsiteX5" fmla="*/ 588169 w 757238"/>
                <a:gd name="connsiteY5" fmla="*/ 223838 h 702469"/>
                <a:gd name="connsiteX6" fmla="*/ 614363 w 757238"/>
                <a:gd name="connsiteY6" fmla="*/ 254794 h 702469"/>
                <a:gd name="connsiteX7" fmla="*/ 652463 w 757238"/>
                <a:gd name="connsiteY7" fmla="*/ 319088 h 702469"/>
                <a:gd name="connsiteX8" fmla="*/ 700088 w 757238"/>
                <a:gd name="connsiteY8" fmla="*/ 421481 h 702469"/>
                <a:gd name="connsiteX9" fmla="*/ 731044 w 757238"/>
                <a:gd name="connsiteY9" fmla="*/ 492919 h 702469"/>
                <a:gd name="connsiteX10" fmla="*/ 752475 w 757238"/>
                <a:gd name="connsiteY10" fmla="*/ 547688 h 702469"/>
                <a:gd name="connsiteX11" fmla="*/ 757238 w 757238"/>
                <a:gd name="connsiteY11" fmla="*/ 581025 h 702469"/>
                <a:gd name="connsiteX12" fmla="*/ 754857 w 757238"/>
                <a:gd name="connsiteY12" fmla="*/ 619125 h 702469"/>
                <a:gd name="connsiteX13" fmla="*/ 745332 w 757238"/>
                <a:gd name="connsiteY13" fmla="*/ 652463 h 702469"/>
                <a:gd name="connsiteX14" fmla="*/ 726282 w 757238"/>
                <a:gd name="connsiteY14" fmla="*/ 688181 h 702469"/>
                <a:gd name="connsiteX15" fmla="*/ 711994 w 757238"/>
                <a:gd name="connsiteY15" fmla="*/ 700088 h 702469"/>
                <a:gd name="connsiteX16" fmla="*/ 697707 w 757238"/>
                <a:gd name="connsiteY16" fmla="*/ 702469 h 702469"/>
                <a:gd name="connsiteX17" fmla="*/ 671513 w 757238"/>
                <a:gd name="connsiteY17" fmla="*/ 697706 h 702469"/>
                <a:gd name="connsiteX18" fmla="*/ 616744 w 757238"/>
                <a:gd name="connsiteY18" fmla="*/ 678656 h 702469"/>
                <a:gd name="connsiteX19" fmla="*/ 559594 w 757238"/>
                <a:gd name="connsiteY19" fmla="*/ 652463 h 702469"/>
                <a:gd name="connsiteX20" fmla="*/ 509588 w 757238"/>
                <a:gd name="connsiteY20" fmla="*/ 621506 h 702469"/>
                <a:gd name="connsiteX21" fmla="*/ 469107 w 757238"/>
                <a:gd name="connsiteY21" fmla="*/ 595313 h 702469"/>
                <a:gd name="connsiteX22" fmla="*/ 397669 w 757238"/>
                <a:gd name="connsiteY22" fmla="*/ 538163 h 702469"/>
                <a:gd name="connsiteX23" fmla="*/ 342900 w 757238"/>
                <a:gd name="connsiteY23" fmla="*/ 478631 h 702469"/>
                <a:gd name="connsiteX24" fmla="*/ 273844 w 757238"/>
                <a:gd name="connsiteY24" fmla="*/ 400050 h 702469"/>
                <a:gd name="connsiteX25" fmla="*/ 192882 w 757238"/>
                <a:gd name="connsiteY25" fmla="*/ 300038 h 702469"/>
                <a:gd name="connsiteX26" fmla="*/ 83344 w 757238"/>
                <a:gd name="connsiteY26" fmla="*/ 157163 h 702469"/>
                <a:gd name="connsiteX27" fmla="*/ 28575 w 757238"/>
                <a:gd name="connsiteY27" fmla="*/ 80963 h 702469"/>
                <a:gd name="connsiteX28" fmla="*/ 11907 w 757238"/>
                <a:gd name="connsiteY28" fmla="*/ 52388 h 702469"/>
                <a:gd name="connsiteX29" fmla="*/ 4763 w 757238"/>
                <a:gd name="connsiteY29" fmla="*/ 30956 h 702469"/>
                <a:gd name="connsiteX30" fmla="*/ 0 w 757238"/>
                <a:gd name="connsiteY30" fmla="*/ 11906 h 702469"/>
                <a:gd name="connsiteX31" fmla="*/ 2382 w 757238"/>
                <a:gd name="connsiteY31" fmla="*/ 2381 h 702469"/>
                <a:gd name="connsiteX32" fmla="*/ 9525 w 757238"/>
                <a:gd name="connsiteY32" fmla="*/ 0 h 702469"/>
                <a:gd name="connsiteX33" fmla="*/ 28575 w 757238"/>
                <a:gd name="connsiteY33" fmla="*/ 2381 h 702469"/>
                <a:gd name="connsiteX34" fmla="*/ 66675 w 757238"/>
                <a:gd name="connsiteY34" fmla="*/ 19050 h 702469"/>
                <a:gd name="connsiteX35" fmla="*/ 119063 w 757238"/>
                <a:gd name="connsiteY35" fmla="*/ 50006 h 702469"/>
                <a:gd name="connsiteX36" fmla="*/ 188119 w 757238"/>
                <a:gd name="connsiteY36" fmla="*/ 85725 h 702469"/>
                <a:gd name="connsiteX37" fmla="*/ 266700 w 757238"/>
                <a:gd name="connsiteY37" fmla="*/ 121444 h 702469"/>
                <a:gd name="connsiteX38" fmla="*/ 321469 w 757238"/>
                <a:gd name="connsiteY38" fmla="*/ 1404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702469">
                  <a:moveTo>
                    <a:pt x="321469" y="140494"/>
                  </a:moveTo>
                  <a:lnTo>
                    <a:pt x="395288" y="166688"/>
                  </a:lnTo>
                  <a:lnTo>
                    <a:pt x="457200" y="185738"/>
                  </a:lnTo>
                  <a:lnTo>
                    <a:pt x="516732" y="202406"/>
                  </a:lnTo>
                  <a:lnTo>
                    <a:pt x="566738" y="214313"/>
                  </a:lnTo>
                  <a:lnTo>
                    <a:pt x="588169" y="223838"/>
                  </a:lnTo>
                  <a:lnTo>
                    <a:pt x="614363" y="254794"/>
                  </a:lnTo>
                  <a:lnTo>
                    <a:pt x="652463" y="319088"/>
                  </a:lnTo>
                  <a:lnTo>
                    <a:pt x="700088" y="421481"/>
                  </a:lnTo>
                  <a:lnTo>
                    <a:pt x="731044" y="492919"/>
                  </a:lnTo>
                  <a:lnTo>
                    <a:pt x="752475" y="547688"/>
                  </a:lnTo>
                  <a:lnTo>
                    <a:pt x="757238" y="581025"/>
                  </a:lnTo>
                  <a:lnTo>
                    <a:pt x="754857" y="619125"/>
                  </a:lnTo>
                  <a:lnTo>
                    <a:pt x="745332" y="652463"/>
                  </a:lnTo>
                  <a:lnTo>
                    <a:pt x="726282" y="688181"/>
                  </a:lnTo>
                  <a:lnTo>
                    <a:pt x="711994" y="700088"/>
                  </a:lnTo>
                  <a:lnTo>
                    <a:pt x="697707" y="702469"/>
                  </a:lnTo>
                  <a:lnTo>
                    <a:pt x="671513" y="697706"/>
                  </a:lnTo>
                  <a:lnTo>
                    <a:pt x="616744" y="678656"/>
                  </a:lnTo>
                  <a:lnTo>
                    <a:pt x="559594" y="652463"/>
                  </a:lnTo>
                  <a:lnTo>
                    <a:pt x="509588" y="621506"/>
                  </a:lnTo>
                  <a:lnTo>
                    <a:pt x="469107" y="595313"/>
                  </a:lnTo>
                  <a:lnTo>
                    <a:pt x="397669" y="538163"/>
                  </a:lnTo>
                  <a:lnTo>
                    <a:pt x="342900" y="478631"/>
                  </a:lnTo>
                  <a:lnTo>
                    <a:pt x="273844" y="400050"/>
                  </a:lnTo>
                  <a:lnTo>
                    <a:pt x="192882" y="300038"/>
                  </a:lnTo>
                  <a:lnTo>
                    <a:pt x="83344" y="157163"/>
                  </a:lnTo>
                  <a:lnTo>
                    <a:pt x="28575" y="80963"/>
                  </a:lnTo>
                  <a:lnTo>
                    <a:pt x="11907" y="52388"/>
                  </a:lnTo>
                  <a:lnTo>
                    <a:pt x="4763" y="30956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66675" y="19050"/>
                  </a:lnTo>
                  <a:lnTo>
                    <a:pt x="119063" y="50006"/>
                  </a:lnTo>
                  <a:lnTo>
                    <a:pt x="188119" y="85725"/>
                  </a:lnTo>
                  <a:lnTo>
                    <a:pt x="266700" y="121444"/>
                  </a:lnTo>
                  <a:lnTo>
                    <a:pt x="3214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5">
              <a:extLst>
                <a:ext uri="{FF2B5EF4-FFF2-40B4-BE49-F238E27FC236}">
                  <a16:creationId xmlns:a16="http://schemas.microsoft.com/office/drawing/2014/main" id="{9D7416B9-5599-4217-B0D4-9E6D537751ED}"/>
                </a:ext>
              </a:extLst>
            </p:cNvPr>
            <p:cNvSpPr/>
            <p:nvPr/>
          </p:nvSpPr>
          <p:spPr>
            <a:xfrm>
              <a:off x="5900738" y="1866900"/>
              <a:ext cx="1069975" cy="811213"/>
            </a:xfrm>
            <a:custGeom>
              <a:avLst/>
              <a:gdLst>
                <a:gd name="connsiteX0" fmla="*/ 359568 w 1069181"/>
                <a:gd name="connsiteY0" fmla="*/ 295275 h 812006"/>
                <a:gd name="connsiteX1" fmla="*/ 264318 w 1069181"/>
                <a:gd name="connsiteY1" fmla="*/ 226219 h 812006"/>
                <a:gd name="connsiteX2" fmla="*/ 204787 w 1069181"/>
                <a:gd name="connsiteY2" fmla="*/ 183356 h 812006"/>
                <a:gd name="connsiteX3" fmla="*/ 114300 w 1069181"/>
                <a:gd name="connsiteY3" fmla="*/ 121444 h 812006"/>
                <a:gd name="connsiteX4" fmla="*/ 78581 w 1069181"/>
                <a:gd name="connsiteY4" fmla="*/ 100013 h 812006"/>
                <a:gd name="connsiteX5" fmla="*/ 35718 w 1069181"/>
                <a:gd name="connsiteY5" fmla="*/ 76200 h 812006"/>
                <a:gd name="connsiteX6" fmla="*/ 23812 w 1069181"/>
                <a:gd name="connsiteY6" fmla="*/ 64294 h 812006"/>
                <a:gd name="connsiteX7" fmla="*/ 7143 w 1069181"/>
                <a:gd name="connsiteY7" fmla="*/ 45244 h 812006"/>
                <a:gd name="connsiteX8" fmla="*/ 0 w 1069181"/>
                <a:gd name="connsiteY8" fmla="*/ 26194 h 812006"/>
                <a:gd name="connsiteX9" fmla="*/ 0 w 1069181"/>
                <a:gd name="connsiteY9" fmla="*/ 16669 h 812006"/>
                <a:gd name="connsiteX10" fmla="*/ 9525 w 1069181"/>
                <a:gd name="connsiteY10" fmla="*/ 4763 h 812006"/>
                <a:gd name="connsiteX11" fmla="*/ 42862 w 1069181"/>
                <a:gd name="connsiteY11" fmla="*/ 0 h 812006"/>
                <a:gd name="connsiteX12" fmla="*/ 90487 w 1069181"/>
                <a:gd name="connsiteY12" fmla="*/ 7144 h 812006"/>
                <a:gd name="connsiteX13" fmla="*/ 197643 w 1069181"/>
                <a:gd name="connsiteY13" fmla="*/ 28575 h 812006"/>
                <a:gd name="connsiteX14" fmla="*/ 311943 w 1069181"/>
                <a:gd name="connsiteY14" fmla="*/ 57150 h 812006"/>
                <a:gd name="connsiteX15" fmla="*/ 400050 w 1069181"/>
                <a:gd name="connsiteY15" fmla="*/ 85725 h 812006"/>
                <a:gd name="connsiteX16" fmla="*/ 454818 w 1069181"/>
                <a:gd name="connsiteY16" fmla="*/ 104775 h 812006"/>
                <a:gd name="connsiteX17" fmla="*/ 531018 w 1069181"/>
                <a:gd name="connsiteY17" fmla="*/ 138113 h 812006"/>
                <a:gd name="connsiteX18" fmla="*/ 597693 w 1069181"/>
                <a:gd name="connsiteY18" fmla="*/ 169069 h 812006"/>
                <a:gd name="connsiteX19" fmla="*/ 657225 w 1069181"/>
                <a:gd name="connsiteY19" fmla="*/ 200025 h 812006"/>
                <a:gd name="connsiteX20" fmla="*/ 702468 w 1069181"/>
                <a:gd name="connsiteY20" fmla="*/ 228600 h 812006"/>
                <a:gd name="connsiteX21" fmla="*/ 747712 w 1069181"/>
                <a:gd name="connsiteY21" fmla="*/ 257175 h 812006"/>
                <a:gd name="connsiteX22" fmla="*/ 823912 w 1069181"/>
                <a:gd name="connsiteY22" fmla="*/ 314325 h 812006"/>
                <a:gd name="connsiteX23" fmla="*/ 881062 w 1069181"/>
                <a:gd name="connsiteY23" fmla="*/ 361950 h 812006"/>
                <a:gd name="connsiteX24" fmla="*/ 928687 w 1069181"/>
                <a:gd name="connsiteY24" fmla="*/ 407194 h 812006"/>
                <a:gd name="connsiteX25" fmla="*/ 997743 w 1069181"/>
                <a:gd name="connsiteY25" fmla="*/ 481013 h 812006"/>
                <a:gd name="connsiteX26" fmla="*/ 1047750 w 1069181"/>
                <a:gd name="connsiteY26" fmla="*/ 545306 h 812006"/>
                <a:gd name="connsiteX27" fmla="*/ 1062037 w 1069181"/>
                <a:gd name="connsiteY27" fmla="*/ 571500 h 812006"/>
                <a:gd name="connsiteX28" fmla="*/ 1066800 w 1069181"/>
                <a:gd name="connsiteY28" fmla="*/ 600075 h 812006"/>
                <a:gd name="connsiteX29" fmla="*/ 1069181 w 1069181"/>
                <a:gd name="connsiteY29" fmla="*/ 631031 h 812006"/>
                <a:gd name="connsiteX30" fmla="*/ 1066800 w 1069181"/>
                <a:gd name="connsiteY30" fmla="*/ 650081 h 812006"/>
                <a:gd name="connsiteX31" fmla="*/ 1062037 w 1069181"/>
                <a:gd name="connsiteY31" fmla="*/ 681038 h 812006"/>
                <a:gd name="connsiteX32" fmla="*/ 1050131 w 1069181"/>
                <a:gd name="connsiteY32" fmla="*/ 711994 h 812006"/>
                <a:gd name="connsiteX33" fmla="*/ 1026318 w 1069181"/>
                <a:gd name="connsiteY33" fmla="*/ 745331 h 812006"/>
                <a:gd name="connsiteX34" fmla="*/ 983456 w 1069181"/>
                <a:gd name="connsiteY34" fmla="*/ 788194 h 812006"/>
                <a:gd name="connsiteX35" fmla="*/ 957262 w 1069181"/>
                <a:gd name="connsiteY35" fmla="*/ 804863 h 812006"/>
                <a:gd name="connsiteX36" fmla="*/ 931068 w 1069181"/>
                <a:gd name="connsiteY36" fmla="*/ 812006 h 812006"/>
                <a:gd name="connsiteX37" fmla="*/ 904875 w 1069181"/>
                <a:gd name="connsiteY37" fmla="*/ 809625 h 812006"/>
                <a:gd name="connsiteX38" fmla="*/ 876300 w 1069181"/>
                <a:gd name="connsiteY38" fmla="*/ 802481 h 812006"/>
                <a:gd name="connsiteX39" fmla="*/ 823912 w 1069181"/>
                <a:gd name="connsiteY39" fmla="*/ 773906 h 812006"/>
                <a:gd name="connsiteX40" fmla="*/ 809625 w 1069181"/>
                <a:gd name="connsiteY40" fmla="*/ 757238 h 812006"/>
                <a:gd name="connsiteX41" fmla="*/ 773906 w 1069181"/>
                <a:gd name="connsiteY41" fmla="*/ 709613 h 812006"/>
                <a:gd name="connsiteX42" fmla="*/ 714375 w 1069181"/>
                <a:gd name="connsiteY42" fmla="*/ 633413 h 812006"/>
                <a:gd name="connsiteX43" fmla="*/ 633412 w 1069181"/>
                <a:gd name="connsiteY43" fmla="*/ 538163 h 812006"/>
                <a:gd name="connsiteX44" fmla="*/ 566737 w 1069181"/>
                <a:gd name="connsiteY44" fmla="*/ 466725 h 812006"/>
                <a:gd name="connsiteX45" fmla="*/ 500062 w 1069181"/>
                <a:gd name="connsiteY45" fmla="*/ 407194 h 812006"/>
                <a:gd name="connsiteX46" fmla="*/ 359568 w 1069181"/>
                <a:gd name="connsiteY46" fmla="*/ 29527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9181" h="812006">
                  <a:moveTo>
                    <a:pt x="359568" y="295275"/>
                  </a:moveTo>
                  <a:lnTo>
                    <a:pt x="264318" y="226219"/>
                  </a:lnTo>
                  <a:lnTo>
                    <a:pt x="204787" y="183356"/>
                  </a:lnTo>
                  <a:lnTo>
                    <a:pt x="114300" y="121444"/>
                  </a:lnTo>
                  <a:lnTo>
                    <a:pt x="78581" y="100013"/>
                  </a:lnTo>
                  <a:lnTo>
                    <a:pt x="35718" y="76200"/>
                  </a:lnTo>
                  <a:lnTo>
                    <a:pt x="23812" y="64294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42862" y="0"/>
                  </a:lnTo>
                  <a:lnTo>
                    <a:pt x="90487" y="7144"/>
                  </a:lnTo>
                  <a:lnTo>
                    <a:pt x="197643" y="28575"/>
                  </a:lnTo>
                  <a:lnTo>
                    <a:pt x="311943" y="57150"/>
                  </a:lnTo>
                  <a:lnTo>
                    <a:pt x="400050" y="85725"/>
                  </a:lnTo>
                  <a:lnTo>
                    <a:pt x="454818" y="104775"/>
                  </a:lnTo>
                  <a:lnTo>
                    <a:pt x="531018" y="138113"/>
                  </a:lnTo>
                  <a:lnTo>
                    <a:pt x="597693" y="169069"/>
                  </a:lnTo>
                  <a:lnTo>
                    <a:pt x="657225" y="200025"/>
                  </a:lnTo>
                  <a:lnTo>
                    <a:pt x="702468" y="228600"/>
                  </a:lnTo>
                  <a:lnTo>
                    <a:pt x="747712" y="257175"/>
                  </a:lnTo>
                  <a:lnTo>
                    <a:pt x="823912" y="314325"/>
                  </a:lnTo>
                  <a:lnTo>
                    <a:pt x="881062" y="361950"/>
                  </a:lnTo>
                  <a:lnTo>
                    <a:pt x="928687" y="407194"/>
                  </a:lnTo>
                  <a:lnTo>
                    <a:pt x="997743" y="481013"/>
                  </a:lnTo>
                  <a:lnTo>
                    <a:pt x="1047750" y="545306"/>
                  </a:lnTo>
                  <a:lnTo>
                    <a:pt x="1062037" y="571500"/>
                  </a:lnTo>
                  <a:lnTo>
                    <a:pt x="1066800" y="600075"/>
                  </a:lnTo>
                  <a:lnTo>
                    <a:pt x="1069181" y="631031"/>
                  </a:lnTo>
                  <a:lnTo>
                    <a:pt x="1066800" y="650081"/>
                  </a:lnTo>
                  <a:lnTo>
                    <a:pt x="1062037" y="681038"/>
                  </a:lnTo>
                  <a:lnTo>
                    <a:pt x="1050131" y="711994"/>
                  </a:lnTo>
                  <a:lnTo>
                    <a:pt x="1026318" y="745331"/>
                  </a:lnTo>
                  <a:lnTo>
                    <a:pt x="983456" y="788194"/>
                  </a:lnTo>
                  <a:lnTo>
                    <a:pt x="957262" y="804863"/>
                  </a:lnTo>
                  <a:lnTo>
                    <a:pt x="931068" y="812006"/>
                  </a:lnTo>
                  <a:lnTo>
                    <a:pt x="904875" y="809625"/>
                  </a:lnTo>
                  <a:lnTo>
                    <a:pt x="876300" y="802481"/>
                  </a:lnTo>
                  <a:lnTo>
                    <a:pt x="823912" y="773906"/>
                  </a:lnTo>
                  <a:lnTo>
                    <a:pt x="809625" y="757238"/>
                  </a:lnTo>
                  <a:lnTo>
                    <a:pt x="773906" y="709613"/>
                  </a:lnTo>
                  <a:lnTo>
                    <a:pt x="714375" y="633413"/>
                  </a:lnTo>
                  <a:lnTo>
                    <a:pt x="633412" y="538163"/>
                  </a:lnTo>
                  <a:lnTo>
                    <a:pt x="566737" y="466725"/>
                  </a:lnTo>
                  <a:lnTo>
                    <a:pt x="500062" y="407194"/>
                  </a:lnTo>
                  <a:lnTo>
                    <a:pt x="35956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EE03096F-0CD7-45A4-B28F-06B2DEF465A8}"/>
                </a:ext>
              </a:extLst>
            </p:cNvPr>
            <p:cNvSpPr/>
            <p:nvPr/>
          </p:nvSpPr>
          <p:spPr>
            <a:xfrm>
              <a:off x="2460625" y="5168900"/>
              <a:ext cx="430213" cy="727075"/>
            </a:xfrm>
            <a:custGeom>
              <a:avLst/>
              <a:gdLst>
                <a:gd name="connsiteX0" fmla="*/ 116282 w 430772"/>
                <a:gd name="connsiteY0" fmla="*/ 425487 h 726763"/>
                <a:gd name="connsiteX1" fmla="*/ 140067 w 430772"/>
                <a:gd name="connsiteY1" fmla="*/ 478342 h 726763"/>
                <a:gd name="connsiteX2" fmla="*/ 163852 w 430772"/>
                <a:gd name="connsiteY2" fmla="*/ 517984 h 726763"/>
                <a:gd name="connsiteX3" fmla="*/ 187637 w 430772"/>
                <a:gd name="connsiteY3" fmla="*/ 560268 h 726763"/>
                <a:gd name="connsiteX4" fmla="*/ 216708 w 430772"/>
                <a:gd name="connsiteY4" fmla="*/ 602553 h 726763"/>
                <a:gd name="connsiteX5" fmla="*/ 245778 w 430772"/>
                <a:gd name="connsiteY5" fmla="*/ 639551 h 726763"/>
                <a:gd name="connsiteX6" fmla="*/ 280134 w 430772"/>
                <a:gd name="connsiteY6" fmla="*/ 673908 h 726763"/>
                <a:gd name="connsiteX7" fmla="*/ 306562 w 430772"/>
                <a:gd name="connsiteY7" fmla="*/ 697693 h 726763"/>
                <a:gd name="connsiteX8" fmla="*/ 335632 w 430772"/>
                <a:gd name="connsiteY8" fmla="*/ 716192 h 726763"/>
                <a:gd name="connsiteX9" fmla="*/ 354132 w 430772"/>
                <a:gd name="connsiteY9" fmla="*/ 721478 h 726763"/>
                <a:gd name="connsiteX10" fmla="*/ 375274 w 430772"/>
                <a:gd name="connsiteY10" fmla="*/ 726763 h 726763"/>
                <a:gd name="connsiteX11" fmla="*/ 393774 w 430772"/>
                <a:gd name="connsiteY11" fmla="*/ 726763 h 726763"/>
                <a:gd name="connsiteX12" fmla="*/ 409630 w 430772"/>
                <a:gd name="connsiteY12" fmla="*/ 718835 h 726763"/>
                <a:gd name="connsiteX13" fmla="*/ 417559 w 430772"/>
                <a:gd name="connsiteY13" fmla="*/ 708264 h 726763"/>
                <a:gd name="connsiteX14" fmla="*/ 425487 w 430772"/>
                <a:gd name="connsiteY14" fmla="*/ 695050 h 726763"/>
                <a:gd name="connsiteX15" fmla="*/ 428130 w 430772"/>
                <a:gd name="connsiteY15" fmla="*/ 679193 h 726763"/>
                <a:gd name="connsiteX16" fmla="*/ 430772 w 430772"/>
                <a:gd name="connsiteY16" fmla="*/ 655408 h 726763"/>
                <a:gd name="connsiteX17" fmla="*/ 430772 w 430772"/>
                <a:gd name="connsiteY17" fmla="*/ 631623 h 726763"/>
                <a:gd name="connsiteX18" fmla="*/ 208779 w 430772"/>
                <a:gd name="connsiteY18" fmla="*/ 132139 h 726763"/>
                <a:gd name="connsiteX19" fmla="*/ 184994 w 430772"/>
                <a:gd name="connsiteY19" fmla="*/ 108354 h 726763"/>
                <a:gd name="connsiteX20" fmla="*/ 134782 w 430772"/>
                <a:gd name="connsiteY20" fmla="*/ 63427 h 726763"/>
                <a:gd name="connsiteX21" fmla="*/ 105711 w 430772"/>
                <a:gd name="connsiteY21" fmla="*/ 36999 h 726763"/>
                <a:gd name="connsiteX22" fmla="*/ 73998 w 430772"/>
                <a:gd name="connsiteY22" fmla="*/ 13214 h 726763"/>
                <a:gd name="connsiteX23" fmla="*/ 60784 w 430772"/>
                <a:gd name="connsiteY23" fmla="*/ 5286 h 726763"/>
                <a:gd name="connsiteX24" fmla="*/ 39642 w 430772"/>
                <a:gd name="connsiteY24" fmla="*/ 0 h 726763"/>
                <a:gd name="connsiteX25" fmla="*/ 21142 w 430772"/>
                <a:gd name="connsiteY25" fmla="*/ 5286 h 726763"/>
                <a:gd name="connsiteX26" fmla="*/ 5286 w 430772"/>
                <a:gd name="connsiteY26" fmla="*/ 18499 h 726763"/>
                <a:gd name="connsiteX27" fmla="*/ 0 w 430772"/>
                <a:gd name="connsiteY27" fmla="*/ 34356 h 726763"/>
                <a:gd name="connsiteX28" fmla="*/ 10571 w 430772"/>
                <a:gd name="connsiteY28" fmla="*/ 84569 h 726763"/>
                <a:gd name="connsiteX29" fmla="*/ 31713 w 430772"/>
                <a:gd name="connsiteY29" fmla="*/ 171780 h 726763"/>
                <a:gd name="connsiteX30" fmla="*/ 55498 w 430772"/>
                <a:gd name="connsiteY30" fmla="*/ 261635 h 726763"/>
                <a:gd name="connsiteX31" fmla="*/ 89854 w 430772"/>
                <a:gd name="connsiteY31" fmla="*/ 362060 h 726763"/>
                <a:gd name="connsiteX32" fmla="*/ 116282 w 430772"/>
                <a:gd name="connsiteY32" fmla="*/ 425487 h 72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0772" h="726763">
                  <a:moveTo>
                    <a:pt x="116282" y="425487"/>
                  </a:moveTo>
                  <a:lnTo>
                    <a:pt x="140067" y="478342"/>
                  </a:lnTo>
                  <a:lnTo>
                    <a:pt x="163852" y="517984"/>
                  </a:lnTo>
                  <a:lnTo>
                    <a:pt x="187637" y="560268"/>
                  </a:lnTo>
                  <a:lnTo>
                    <a:pt x="216708" y="602553"/>
                  </a:lnTo>
                  <a:lnTo>
                    <a:pt x="245778" y="639551"/>
                  </a:lnTo>
                  <a:lnTo>
                    <a:pt x="280134" y="673908"/>
                  </a:lnTo>
                  <a:lnTo>
                    <a:pt x="306562" y="697693"/>
                  </a:lnTo>
                  <a:lnTo>
                    <a:pt x="335632" y="716192"/>
                  </a:lnTo>
                  <a:lnTo>
                    <a:pt x="354132" y="721478"/>
                  </a:lnTo>
                  <a:lnTo>
                    <a:pt x="375274" y="726763"/>
                  </a:lnTo>
                  <a:lnTo>
                    <a:pt x="393774" y="726763"/>
                  </a:lnTo>
                  <a:lnTo>
                    <a:pt x="409630" y="718835"/>
                  </a:lnTo>
                  <a:lnTo>
                    <a:pt x="417559" y="708264"/>
                  </a:lnTo>
                  <a:lnTo>
                    <a:pt x="425487" y="695050"/>
                  </a:lnTo>
                  <a:lnTo>
                    <a:pt x="428130" y="679193"/>
                  </a:lnTo>
                  <a:lnTo>
                    <a:pt x="430772" y="655408"/>
                  </a:lnTo>
                  <a:lnTo>
                    <a:pt x="430772" y="631623"/>
                  </a:lnTo>
                  <a:lnTo>
                    <a:pt x="208779" y="132139"/>
                  </a:lnTo>
                  <a:lnTo>
                    <a:pt x="184994" y="108354"/>
                  </a:lnTo>
                  <a:lnTo>
                    <a:pt x="134782" y="63427"/>
                  </a:lnTo>
                  <a:lnTo>
                    <a:pt x="105711" y="36999"/>
                  </a:lnTo>
                  <a:lnTo>
                    <a:pt x="73998" y="13214"/>
                  </a:lnTo>
                  <a:lnTo>
                    <a:pt x="60784" y="5286"/>
                  </a:lnTo>
                  <a:lnTo>
                    <a:pt x="39642" y="0"/>
                  </a:lnTo>
                  <a:lnTo>
                    <a:pt x="21142" y="5286"/>
                  </a:lnTo>
                  <a:lnTo>
                    <a:pt x="5286" y="18499"/>
                  </a:lnTo>
                  <a:lnTo>
                    <a:pt x="0" y="34356"/>
                  </a:lnTo>
                  <a:lnTo>
                    <a:pt x="10571" y="84569"/>
                  </a:lnTo>
                  <a:lnTo>
                    <a:pt x="31713" y="171780"/>
                  </a:lnTo>
                  <a:lnTo>
                    <a:pt x="55498" y="261635"/>
                  </a:lnTo>
                  <a:lnTo>
                    <a:pt x="89854" y="362060"/>
                  </a:lnTo>
                  <a:lnTo>
                    <a:pt x="116282" y="425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844E28F6-1595-4B1A-920C-FE3A9A18E6DA}"/>
                </a:ext>
              </a:extLst>
            </p:cNvPr>
            <p:cNvSpPr/>
            <p:nvPr/>
          </p:nvSpPr>
          <p:spPr>
            <a:xfrm>
              <a:off x="3668713" y="2647950"/>
              <a:ext cx="1971675" cy="1697038"/>
            </a:xfrm>
            <a:custGeom>
              <a:avLst/>
              <a:gdLst>
                <a:gd name="connsiteX0" fmla="*/ 1485900 w 1971675"/>
                <a:gd name="connsiteY0" fmla="*/ 759619 h 1697831"/>
                <a:gd name="connsiteX1" fmla="*/ 1604963 w 1971675"/>
                <a:gd name="connsiteY1" fmla="*/ 633413 h 1697831"/>
                <a:gd name="connsiteX2" fmla="*/ 1719263 w 1971675"/>
                <a:gd name="connsiteY2" fmla="*/ 504825 h 1697831"/>
                <a:gd name="connsiteX3" fmla="*/ 1788319 w 1971675"/>
                <a:gd name="connsiteY3" fmla="*/ 423863 h 1697831"/>
                <a:gd name="connsiteX4" fmla="*/ 1857375 w 1971675"/>
                <a:gd name="connsiteY4" fmla="*/ 381000 h 1697831"/>
                <a:gd name="connsiteX5" fmla="*/ 1900238 w 1971675"/>
                <a:gd name="connsiteY5" fmla="*/ 369094 h 1697831"/>
                <a:gd name="connsiteX6" fmla="*/ 1931194 w 1971675"/>
                <a:gd name="connsiteY6" fmla="*/ 350044 h 1697831"/>
                <a:gd name="connsiteX7" fmla="*/ 1955007 w 1971675"/>
                <a:gd name="connsiteY7" fmla="*/ 328613 h 1697831"/>
                <a:gd name="connsiteX8" fmla="*/ 1969294 w 1971675"/>
                <a:gd name="connsiteY8" fmla="*/ 307181 h 1697831"/>
                <a:gd name="connsiteX9" fmla="*/ 1971675 w 1971675"/>
                <a:gd name="connsiteY9" fmla="*/ 288131 h 1697831"/>
                <a:gd name="connsiteX10" fmla="*/ 1964532 w 1971675"/>
                <a:gd name="connsiteY10" fmla="*/ 257175 h 1697831"/>
                <a:gd name="connsiteX11" fmla="*/ 1950244 w 1971675"/>
                <a:gd name="connsiteY11" fmla="*/ 226219 h 1697831"/>
                <a:gd name="connsiteX12" fmla="*/ 1926432 w 1971675"/>
                <a:gd name="connsiteY12" fmla="*/ 195263 h 1697831"/>
                <a:gd name="connsiteX13" fmla="*/ 1888332 w 1971675"/>
                <a:gd name="connsiteY13" fmla="*/ 161925 h 1697831"/>
                <a:gd name="connsiteX14" fmla="*/ 1831182 w 1971675"/>
                <a:gd name="connsiteY14" fmla="*/ 123825 h 1697831"/>
                <a:gd name="connsiteX15" fmla="*/ 1754982 w 1971675"/>
                <a:gd name="connsiteY15" fmla="*/ 78581 h 1697831"/>
                <a:gd name="connsiteX16" fmla="*/ 1683544 w 1971675"/>
                <a:gd name="connsiteY16" fmla="*/ 45244 h 1697831"/>
                <a:gd name="connsiteX17" fmla="*/ 1609725 w 1971675"/>
                <a:gd name="connsiteY17" fmla="*/ 19050 h 1697831"/>
                <a:gd name="connsiteX18" fmla="*/ 1552575 w 1971675"/>
                <a:gd name="connsiteY18" fmla="*/ 4763 h 1697831"/>
                <a:gd name="connsiteX19" fmla="*/ 1500188 w 1971675"/>
                <a:gd name="connsiteY19" fmla="*/ 0 h 1697831"/>
                <a:gd name="connsiteX20" fmla="*/ 1464469 w 1971675"/>
                <a:gd name="connsiteY20" fmla="*/ 0 h 1697831"/>
                <a:gd name="connsiteX21" fmla="*/ 1428750 w 1971675"/>
                <a:gd name="connsiteY21" fmla="*/ 4763 h 1697831"/>
                <a:gd name="connsiteX22" fmla="*/ 1416844 w 1971675"/>
                <a:gd name="connsiteY22" fmla="*/ 14288 h 1697831"/>
                <a:gd name="connsiteX23" fmla="*/ 1419225 w 1971675"/>
                <a:gd name="connsiteY23" fmla="*/ 28575 h 1697831"/>
                <a:gd name="connsiteX24" fmla="*/ 1433513 w 1971675"/>
                <a:gd name="connsiteY24" fmla="*/ 50006 h 1697831"/>
                <a:gd name="connsiteX25" fmla="*/ 1457325 w 1971675"/>
                <a:gd name="connsiteY25" fmla="*/ 69056 h 1697831"/>
                <a:gd name="connsiteX26" fmla="*/ 1471613 w 1971675"/>
                <a:gd name="connsiteY26" fmla="*/ 83344 h 1697831"/>
                <a:gd name="connsiteX27" fmla="*/ 1483519 w 1971675"/>
                <a:gd name="connsiteY27" fmla="*/ 100013 h 1697831"/>
                <a:gd name="connsiteX28" fmla="*/ 1490663 w 1971675"/>
                <a:gd name="connsiteY28" fmla="*/ 121444 h 1697831"/>
                <a:gd name="connsiteX29" fmla="*/ 1495425 w 1971675"/>
                <a:gd name="connsiteY29" fmla="*/ 142875 h 1697831"/>
                <a:gd name="connsiteX30" fmla="*/ 1497807 w 1971675"/>
                <a:gd name="connsiteY30" fmla="*/ 176213 h 1697831"/>
                <a:gd name="connsiteX31" fmla="*/ 1495425 w 1971675"/>
                <a:gd name="connsiteY31" fmla="*/ 216694 h 1697831"/>
                <a:gd name="connsiteX32" fmla="*/ 1488282 w 1971675"/>
                <a:gd name="connsiteY32" fmla="*/ 259556 h 1697831"/>
                <a:gd name="connsiteX33" fmla="*/ 1469232 w 1971675"/>
                <a:gd name="connsiteY33" fmla="*/ 314325 h 1697831"/>
                <a:gd name="connsiteX34" fmla="*/ 1440657 w 1971675"/>
                <a:gd name="connsiteY34" fmla="*/ 376238 h 1697831"/>
                <a:gd name="connsiteX35" fmla="*/ 1412082 w 1971675"/>
                <a:gd name="connsiteY35" fmla="*/ 428625 h 1697831"/>
                <a:gd name="connsiteX36" fmla="*/ 1352550 w 1971675"/>
                <a:gd name="connsiteY36" fmla="*/ 519113 h 1697831"/>
                <a:gd name="connsiteX37" fmla="*/ 1281113 w 1971675"/>
                <a:gd name="connsiteY37" fmla="*/ 611981 h 1697831"/>
                <a:gd name="connsiteX38" fmla="*/ 1193007 w 1971675"/>
                <a:gd name="connsiteY38" fmla="*/ 719138 h 1697831"/>
                <a:gd name="connsiteX39" fmla="*/ 1071563 w 1971675"/>
                <a:gd name="connsiteY39" fmla="*/ 852488 h 1697831"/>
                <a:gd name="connsiteX40" fmla="*/ 923925 w 1971675"/>
                <a:gd name="connsiteY40" fmla="*/ 1000125 h 1697831"/>
                <a:gd name="connsiteX41" fmla="*/ 771525 w 1971675"/>
                <a:gd name="connsiteY41" fmla="*/ 1133475 h 1697831"/>
                <a:gd name="connsiteX42" fmla="*/ 661988 w 1971675"/>
                <a:gd name="connsiteY42" fmla="*/ 1223963 h 1697831"/>
                <a:gd name="connsiteX43" fmla="*/ 521494 w 1971675"/>
                <a:gd name="connsiteY43" fmla="*/ 1328738 h 1697831"/>
                <a:gd name="connsiteX44" fmla="*/ 371475 w 1971675"/>
                <a:gd name="connsiteY44" fmla="*/ 1428750 h 1697831"/>
                <a:gd name="connsiteX45" fmla="*/ 240507 w 1971675"/>
                <a:gd name="connsiteY45" fmla="*/ 1509713 h 1697831"/>
                <a:gd name="connsiteX46" fmla="*/ 142875 w 1971675"/>
                <a:gd name="connsiteY46" fmla="*/ 1566863 h 1697831"/>
                <a:gd name="connsiteX47" fmla="*/ 40482 w 1971675"/>
                <a:gd name="connsiteY47" fmla="*/ 1621631 h 1697831"/>
                <a:gd name="connsiteX48" fmla="*/ 11907 w 1971675"/>
                <a:gd name="connsiteY48" fmla="*/ 1640681 h 1697831"/>
                <a:gd name="connsiteX49" fmla="*/ 0 w 1971675"/>
                <a:gd name="connsiteY49" fmla="*/ 1657350 h 1697831"/>
                <a:gd name="connsiteX50" fmla="*/ 0 w 1971675"/>
                <a:gd name="connsiteY50" fmla="*/ 1671638 h 1697831"/>
                <a:gd name="connsiteX51" fmla="*/ 2382 w 1971675"/>
                <a:gd name="connsiteY51" fmla="*/ 1681163 h 1697831"/>
                <a:gd name="connsiteX52" fmla="*/ 7144 w 1971675"/>
                <a:gd name="connsiteY52" fmla="*/ 1688306 h 1697831"/>
                <a:gd name="connsiteX53" fmla="*/ 19050 w 1971675"/>
                <a:gd name="connsiteY53" fmla="*/ 1695450 h 1697831"/>
                <a:gd name="connsiteX54" fmla="*/ 35719 w 1971675"/>
                <a:gd name="connsiteY54" fmla="*/ 1697831 h 1697831"/>
                <a:gd name="connsiteX55" fmla="*/ 54769 w 1971675"/>
                <a:gd name="connsiteY55" fmla="*/ 1695450 h 1697831"/>
                <a:gd name="connsiteX56" fmla="*/ 157163 w 1971675"/>
                <a:gd name="connsiteY56" fmla="*/ 1662113 h 1697831"/>
                <a:gd name="connsiteX57" fmla="*/ 328613 w 1971675"/>
                <a:gd name="connsiteY57" fmla="*/ 1593056 h 1697831"/>
                <a:gd name="connsiteX58" fmla="*/ 466725 w 1971675"/>
                <a:gd name="connsiteY58" fmla="*/ 1531144 h 1697831"/>
                <a:gd name="connsiteX59" fmla="*/ 611982 w 1971675"/>
                <a:gd name="connsiteY59" fmla="*/ 1454944 h 1697831"/>
                <a:gd name="connsiteX60" fmla="*/ 757238 w 1971675"/>
                <a:gd name="connsiteY60" fmla="*/ 1364456 h 1697831"/>
                <a:gd name="connsiteX61" fmla="*/ 921544 w 1971675"/>
                <a:gd name="connsiteY61" fmla="*/ 1252538 h 1697831"/>
                <a:gd name="connsiteX62" fmla="*/ 1073944 w 1971675"/>
                <a:gd name="connsiteY62" fmla="*/ 1135856 h 1697831"/>
                <a:gd name="connsiteX63" fmla="*/ 1200150 w 1971675"/>
                <a:gd name="connsiteY63" fmla="*/ 1033463 h 1697831"/>
                <a:gd name="connsiteX64" fmla="*/ 1402557 w 1971675"/>
                <a:gd name="connsiteY64" fmla="*/ 842963 h 1697831"/>
                <a:gd name="connsiteX65" fmla="*/ 1485900 w 1971675"/>
                <a:gd name="connsiteY65" fmla="*/ 759619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971675" h="1697831">
                  <a:moveTo>
                    <a:pt x="1485900" y="759619"/>
                  </a:moveTo>
                  <a:lnTo>
                    <a:pt x="1604963" y="633413"/>
                  </a:lnTo>
                  <a:lnTo>
                    <a:pt x="1719263" y="504825"/>
                  </a:lnTo>
                  <a:lnTo>
                    <a:pt x="1788319" y="423863"/>
                  </a:lnTo>
                  <a:lnTo>
                    <a:pt x="1857375" y="381000"/>
                  </a:lnTo>
                  <a:lnTo>
                    <a:pt x="1900238" y="369094"/>
                  </a:lnTo>
                  <a:lnTo>
                    <a:pt x="1931194" y="350044"/>
                  </a:lnTo>
                  <a:lnTo>
                    <a:pt x="1955007" y="328613"/>
                  </a:lnTo>
                  <a:lnTo>
                    <a:pt x="1969294" y="307181"/>
                  </a:lnTo>
                  <a:lnTo>
                    <a:pt x="1971675" y="288131"/>
                  </a:lnTo>
                  <a:lnTo>
                    <a:pt x="1964532" y="257175"/>
                  </a:lnTo>
                  <a:lnTo>
                    <a:pt x="1950244" y="226219"/>
                  </a:lnTo>
                  <a:lnTo>
                    <a:pt x="1926432" y="195263"/>
                  </a:lnTo>
                  <a:lnTo>
                    <a:pt x="1888332" y="161925"/>
                  </a:lnTo>
                  <a:lnTo>
                    <a:pt x="1831182" y="123825"/>
                  </a:lnTo>
                  <a:lnTo>
                    <a:pt x="1754982" y="78581"/>
                  </a:lnTo>
                  <a:lnTo>
                    <a:pt x="1683544" y="45244"/>
                  </a:lnTo>
                  <a:lnTo>
                    <a:pt x="1609725" y="19050"/>
                  </a:lnTo>
                  <a:lnTo>
                    <a:pt x="1552575" y="4763"/>
                  </a:lnTo>
                  <a:lnTo>
                    <a:pt x="1500188" y="0"/>
                  </a:lnTo>
                  <a:lnTo>
                    <a:pt x="1464469" y="0"/>
                  </a:lnTo>
                  <a:lnTo>
                    <a:pt x="1428750" y="4763"/>
                  </a:lnTo>
                  <a:lnTo>
                    <a:pt x="1416844" y="14288"/>
                  </a:lnTo>
                  <a:lnTo>
                    <a:pt x="1419225" y="28575"/>
                  </a:lnTo>
                  <a:lnTo>
                    <a:pt x="1433513" y="50006"/>
                  </a:lnTo>
                  <a:lnTo>
                    <a:pt x="1457325" y="69056"/>
                  </a:lnTo>
                  <a:lnTo>
                    <a:pt x="1471613" y="83344"/>
                  </a:lnTo>
                  <a:lnTo>
                    <a:pt x="1483519" y="100013"/>
                  </a:lnTo>
                  <a:lnTo>
                    <a:pt x="1490663" y="121444"/>
                  </a:lnTo>
                  <a:lnTo>
                    <a:pt x="1495425" y="142875"/>
                  </a:lnTo>
                  <a:lnTo>
                    <a:pt x="1497807" y="176213"/>
                  </a:lnTo>
                  <a:lnTo>
                    <a:pt x="1495425" y="216694"/>
                  </a:lnTo>
                  <a:lnTo>
                    <a:pt x="1488282" y="259556"/>
                  </a:lnTo>
                  <a:lnTo>
                    <a:pt x="1469232" y="314325"/>
                  </a:lnTo>
                  <a:lnTo>
                    <a:pt x="1440657" y="376238"/>
                  </a:lnTo>
                  <a:lnTo>
                    <a:pt x="1412082" y="428625"/>
                  </a:lnTo>
                  <a:lnTo>
                    <a:pt x="1352550" y="519113"/>
                  </a:lnTo>
                  <a:lnTo>
                    <a:pt x="1281113" y="611981"/>
                  </a:lnTo>
                  <a:lnTo>
                    <a:pt x="1193007" y="719138"/>
                  </a:lnTo>
                  <a:lnTo>
                    <a:pt x="1071563" y="852488"/>
                  </a:lnTo>
                  <a:lnTo>
                    <a:pt x="923925" y="1000125"/>
                  </a:lnTo>
                  <a:lnTo>
                    <a:pt x="771525" y="1133475"/>
                  </a:lnTo>
                  <a:lnTo>
                    <a:pt x="661988" y="1223963"/>
                  </a:lnTo>
                  <a:lnTo>
                    <a:pt x="521494" y="1328738"/>
                  </a:lnTo>
                  <a:lnTo>
                    <a:pt x="371475" y="1428750"/>
                  </a:lnTo>
                  <a:lnTo>
                    <a:pt x="240507" y="1509713"/>
                  </a:lnTo>
                  <a:lnTo>
                    <a:pt x="142875" y="1566863"/>
                  </a:lnTo>
                  <a:lnTo>
                    <a:pt x="40482" y="1621631"/>
                  </a:lnTo>
                  <a:lnTo>
                    <a:pt x="11907" y="1640681"/>
                  </a:lnTo>
                  <a:lnTo>
                    <a:pt x="0" y="1657350"/>
                  </a:lnTo>
                  <a:lnTo>
                    <a:pt x="0" y="1671638"/>
                  </a:lnTo>
                  <a:lnTo>
                    <a:pt x="2382" y="1681163"/>
                  </a:lnTo>
                  <a:lnTo>
                    <a:pt x="7144" y="1688306"/>
                  </a:lnTo>
                  <a:lnTo>
                    <a:pt x="19050" y="1695450"/>
                  </a:lnTo>
                  <a:lnTo>
                    <a:pt x="35719" y="1697831"/>
                  </a:lnTo>
                  <a:lnTo>
                    <a:pt x="54769" y="1695450"/>
                  </a:lnTo>
                  <a:lnTo>
                    <a:pt x="157163" y="1662113"/>
                  </a:lnTo>
                  <a:lnTo>
                    <a:pt x="328613" y="1593056"/>
                  </a:lnTo>
                  <a:lnTo>
                    <a:pt x="466725" y="1531144"/>
                  </a:lnTo>
                  <a:lnTo>
                    <a:pt x="611982" y="1454944"/>
                  </a:lnTo>
                  <a:lnTo>
                    <a:pt x="757238" y="1364456"/>
                  </a:lnTo>
                  <a:lnTo>
                    <a:pt x="921544" y="1252538"/>
                  </a:lnTo>
                  <a:lnTo>
                    <a:pt x="1073944" y="1135856"/>
                  </a:lnTo>
                  <a:lnTo>
                    <a:pt x="1200150" y="1033463"/>
                  </a:lnTo>
                  <a:lnTo>
                    <a:pt x="1402557" y="842963"/>
                  </a:lnTo>
                  <a:lnTo>
                    <a:pt x="1485900" y="759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890C5EB9-B6A2-428F-849C-40A2698DDA8D}"/>
                </a:ext>
              </a:extLst>
            </p:cNvPr>
            <p:cNvSpPr/>
            <p:nvPr/>
          </p:nvSpPr>
          <p:spPr>
            <a:xfrm>
              <a:off x="4291013" y="4343400"/>
              <a:ext cx="612775" cy="1535113"/>
            </a:xfrm>
            <a:custGeom>
              <a:avLst/>
              <a:gdLst>
                <a:gd name="connsiteX0" fmla="*/ 476250 w 611981"/>
                <a:gd name="connsiteY0" fmla="*/ 445294 h 1535906"/>
                <a:gd name="connsiteX1" fmla="*/ 450056 w 611981"/>
                <a:gd name="connsiteY1" fmla="*/ 242888 h 1535906"/>
                <a:gd name="connsiteX2" fmla="*/ 407193 w 611981"/>
                <a:gd name="connsiteY2" fmla="*/ 111919 h 1535906"/>
                <a:gd name="connsiteX3" fmla="*/ 338137 w 611981"/>
                <a:gd name="connsiteY3" fmla="*/ 80963 h 1535906"/>
                <a:gd name="connsiteX4" fmla="*/ 269081 w 611981"/>
                <a:gd name="connsiteY4" fmla="*/ 54769 h 1535906"/>
                <a:gd name="connsiteX5" fmla="*/ 200025 w 611981"/>
                <a:gd name="connsiteY5" fmla="*/ 30956 h 1535906"/>
                <a:gd name="connsiteX6" fmla="*/ 119062 w 611981"/>
                <a:gd name="connsiteY6" fmla="*/ 7144 h 1535906"/>
                <a:gd name="connsiteX7" fmla="*/ 52387 w 611981"/>
                <a:gd name="connsiteY7" fmla="*/ 0 h 1535906"/>
                <a:gd name="connsiteX8" fmla="*/ 19050 w 611981"/>
                <a:gd name="connsiteY8" fmla="*/ 4763 h 1535906"/>
                <a:gd name="connsiteX9" fmla="*/ 4762 w 611981"/>
                <a:gd name="connsiteY9" fmla="*/ 14288 h 1535906"/>
                <a:gd name="connsiteX10" fmla="*/ 0 w 611981"/>
                <a:gd name="connsiteY10" fmla="*/ 30956 h 1535906"/>
                <a:gd name="connsiteX11" fmla="*/ 2381 w 611981"/>
                <a:gd name="connsiteY11" fmla="*/ 59531 h 1535906"/>
                <a:gd name="connsiteX12" fmla="*/ 11906 w 611981"/>
                <a:gd name="connsiteY12" fmla="*/ 71438 h 1535906"/>
                <a:gd name="connsiteX13" fmla="*/ 45243 w 611981"/>
                <a:gd name="connsiteY13" fmla="*/ 97631 h 1535906"/>
                <a:gd name="connsiteX14" fmla="*/ 80962 w 611981"/>
                <a:gd name="connsiteY14" fmla="*/ 126206 h 1535906"/>
                <a:gd name="connsiteX15" fmla="*/ 123825 w 611981"/>
                <a:gd name="connsiteY15" fmla="*/ 169069 h 1535906"/>
                <a:gd name="connsiteX16" fmla="*/ 159543 w 611981"/>
                <a:gd name="connsiteY16" fmla="*/ 219075 h 1535906"/>
                <a:gd name="connsiteX17" fmla="*/ 178593 w 611981"/>
                <a:gd name="connsiteY17" fmla="*/ 266700 h 1535906"/>
                <a:gd name="connsiteX18" fmla="*/ 188118 w 611981"/>
                <a:gd name="connsiteY18" fmla="*/ 311944 h 1535906"/>
                <a:gd name="connsiteX19" fmla="*/ 245268 w 611981"/>
                <a:gd name="connsiteY19" fmla="*/ 638175 h 1535906"/>
                <a:gd name="connsiteX20" fmla="*/ 302418 w 611981"/>
                <a:gd name="connsiteY20" fmla="*/ 971550 h 1535906"/>
                <a:gd name="connsiteX21" fmla="*/ 323850 w 611981"/>
                <a:gd name="connsiteY21" fmla="*/ 1100138 h 1535906"/>
                <a:gd name="connsiteX22" fmla="*/ 328612 w 611981"/>
                <a:gd name="connsiteY22" fmla="*/ 1140619 h 1535906"/>
                <a:gd name="connsiteX23" fmla="*/ 330993 w 611981"/>
                <a:gd name="connsiteY23" fmla="*/ 1185863 h 1535906"/>
                <a:gd name="connsiteX24" fmla="*/ 328612 w 611981"/>
                <a:gd name="connsiteY24" fmla="*/ 1228725 h 1535906"/>
                <a:gd name="connsiteX25" fmla="*/ 323850 w 611981"/>
                <a:gd name="connsiteY25" fmla="*/ 1269206 h 1535906"/>
                <a:gd name="connsiteX26" fmla="*/ 321468 w 611981"/>
                <a:gd name="connsiteY26" fmla="*/ 1288256 h 1535906"/>
                <a:gd name="connsiteX27" fmla="*/ 340518 w 611981"/>
                <a:gd name="connsiteY27" fmla="*/ 1335881 h 1535906"/>
                <a:gd name="connsiteX28" fmla="*/ 378618 w 611981"/>
                <a:gd name="connsiteY28" fmla="*/ 1404938 h 1535906"/>
                <a:gd name="connsiteX29" fmla="*/ 414337 w 611981"/>
                <a:gd name="connsiteY29" fmla="*/ 1457325 h 1535906"/>
                <a:gd name="connsiteX30" fmla="*/ 452437 w 611981"/>
                <a:gd name="connsiteY30" fmla="*/ 1500188 h 1535906"/>
                <a:gd name="connsiteX31" fmla="*/ 483393 w 611981"/>
                <a:gd name="connsiteY31" fmla="*/ 1524000 h 1535906"/>
                <a:gd name="connsiteX32" fmla="*/ 504825 w 611981"/>
                <a:gd name="connsiteY32" fmla="*/ 1533525 h 1535906"/>
                <a:gd name="connsiteX33" fmla="*/ 526256 w 611981"/>
                <a:gd name="connsiteY33" fmla="*/ 1535906 h 1535906"/>
                <a:gd name="connsiteX34" fmla="*/ 552450 w 611981"/>
                <a:gd name="connsiteY34" fmla="*/ 1528763 h 1535906"/>
                <a:gd name="connsiteX35" fmla="*/ 571500 w 611981"/>
                <a:gd name="connsiteY35" fmla="*/ 1512094 h 1535906"/>
                <a:gd name="connsiteX36" fmla="*/ 583406 w 611981"/>
                <a:gd name="connsiteY36" fmla="*/ 1488281 h 1535906"/>
                <a:gd name="connsiteX37" fmla="*/ 590550 w 611981"/>
                <a:gd name="connsiteY37" fmla="*/ 1462088 h 1535906"/>
                <a:gd name="connsiteX38" fmla="*/ 602456 w 611981"/>
                <a:gd name="connsiteY38" fmla="*/ 1390650 h 1535906"/>
                <a:gd name="connsiteX39" fmla="*/ 611981 w 611981"/>
                <a:gd name="connsiteY39" fmla="*/ 1319213 h 1535906"/>
                <a:gd name="connsiteX40" fmla="*/ 569118 w 611981"/>
                <a:gd name="connsiteY40" fmla="*/ 1185863 h 1535906"/>
                <a:gd name="connsiteX41" fmla="*/ 542925 w 611981"/>
                <a:gd name="connsiteY41" fmla="*/ 971550 h 1535906"/>
                <a:gd name="connsiteX42" fmla="*/ 500062 w 611981"/>
                <a:gd name="connsiteY42" fmla="*/ 635794 h 1535906"/>
                <a:gd name="connsiteX43" fmla="*/ 476250 w 611981"/>
                <a:gd name="connsiteY43" fmla="*/ 445294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1981" h="1535906">
                  <a:moveTo>
                    <a:pt x="476250" y="445294"/>
                  </a:moveTo>
                  <a:lnTo>
                    <a:pt x="450056" y="242888"/>
                  </a:lnTo>
                  <a:lnTo>
                    <a:pt x="407193" y="111919"/>
                  </a:lnTo>
                  <a:lnTo>
                    <a:pt x="338137" y="80963"/>
                  </a:lnTo>
                  <a:lnTo>
                    <a:pt x="269081" y="54769"/>
                  </a:lnTo>
                  <a:lnTo>
                    <a:pt x="200025" y="30956"/>
                  </a:lnTo>
                  <a:lnTo>
                    <a:pt x="119062" y="7144"/>
                  </a:lnTo>
                  <a:lnTo>
                    <a:pt x="52387" y="0"/>
                  </a:lnTo>
                  <a:lnTo>
                    <a:pt x="19050" y="4763"/>
                  </a:lnTo>
                  <a:lnTo>
                    <a:pt x="4762" y="14288"/>
                  </a:lnTo>
                  <a:lnTo>
                    <a:pt x="0" y="30956"/>
                  </a:lnTo>
                  <a:lnTo>
                    <a:pt x="2381" y="59531"/>
                  </a:lnTo>
                  <a:lnTo>
                    <a:pt x="11906" y="71438"/>
                  </a:lnTo>
                  <a:lnTo>
                    <a:pt x="45243" y="97631"/>
                  </a:lnTo>
                  <a:lnTo>
                    <a:pt x="80962" y="126206"/>
                  </a:lnTo>
                  <a:lnTo>
                    <a:pt x="123825" y="169069"/>
                  </a:lnTo>
                  <a:lnTo>
                    <a:pt x="159543" y="219075"/>
                  </a:lnTo>
                  <a:lnTo>
                    <a:pt x="178593" y="266700"/>
                  </a:lnTo>
                  <a:lnTo>
                    <a:pt x="188118" y="311944"/>
                  </a:lnTo>
                  <a:lnTo>
                    <a:pt x="245268" y="638175"/>
                  </a:lnTo>
                  <a:lnTo>
                    <a:pt x="302418" y="971550"/>
                  </a:lnTo>
                  <a:lnTo>
                    <a:pt x="323850" y="1100138"/>
                  </a:lnTo>
                  <a:lnTo>
                    <a:pt x="328612" y="1140619"/>
                  </a:lnTo>
                  <a:lnTo>
                    <a:pt x="330993" y="1185863"/>
                  </a:lnTo>
                  <a:lnTo>
                    <a:pt x="328612" y="1228725"/>
                  </a:lnTo>
                  <a:lnTo>
                    <a:pt x="323850" y="1269206"/>
                  </a:lnTo>
                  <a:lnTo>
                    <a:pt x="321468" y="1288256"/>
                  </a:lnTo>
                  <a:lnTo>
                    <a:pt x="340518" y="1335881"/>
                  </a:lnTo>
                  <a:lnTo>
                    <a:pt x="378618" y="1404938"/>
                  </a:lnTo>
                  <a:lnTo>
                    <a:pt x="414337" y="1457325"/>
                  </a:lnTo>
                  <a:lnTo>
                    <a:pt x="452437" y="1500188"/>
                  </a:lnTo>
                  <a:lnTo>
                    <a:pt x="483393" y="1524000"/>
                  </a:lnTo>
                  <a:lnTo>
                    <a:pt x="504825" y="1533525"/>
                  </a:lnTo>
                  <a:lnTo>
                    <a:pt x="526256" y="1535906"/>
                  </a:lnTo>
                  <a:lnTo>
                    <a:pt x="552450" y="1528763"/>
                  </a:lnTo>
                  <a:lnTo>
                    <a:pt x="571500" y="1512094"/>
                  </a:lnTo>
                  <a:lnTo>
                    <a:pt x="583406" y="1488281"/>
                  </a:lnTo>
                  <a:lnTo>
                    <a:pt x="590550" y="1462088"/>
                  </a:lnTo>
                  <a:lnTo>
                    <a:pt x="602456" y="1390650"/>
                  </a:lnTo>
                  <a:lnTo>
                    <a:pt x="611981" y="1319213"/>
                  </a:lnTo>
                  <a:lnTo>
                    <a:pt x="569118" y="1185863"/>
                  </a:lnTo>
                  <a:lnTo>
                    <a:pt x="542925" y="971550"/>
                  </a:lnTo>
                  <a:lnTo>
                    <a:pt x="500062" y="635794"/>
                  </a:lnTo>
                  <a:lnTo>
                    <a:pt x="47625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7">
              <a:extLst>
                <a:ext uri="{FF2B5EF4-FFF2-40B4-BE49-F238E27FC236}">
                  <a16:creationId xmlns:a16="http://schemas.microsoft.com/office/drawing/2014/main" id="{CB981A1E-FCB7-40A4-BB04-534211B7EEE6}"/>
                </a:ext>
              </a:extLst>
            </p:cNvPr>
            <p:cNvSpPr/>
            <p:nvPr/>
          </p:nvSpPr>
          <p:spPr>
            <a:xfrm>
              <a:off x="2613025" y="3848100"/>
              <a:ext cx="1060450" cy="2016125"/>
            </a:xfrm>
            <a:custGeom>
              <a:avLst/>
              <a:gdLst>
                <a:gd name="connsiteX0" fmla="*/ 520627 w 1059753"/>
                <a:gd name="connsiteY0" fmla="*/ 872115 h 2016437"/>
                <a:gd name="connsiteX1" fmla="*/ 417558 w 1059753"/>
                <a:gd name="connsiteY1" fmla="*/ 1049181 h 2016437"/>
                <a:gd name="connsiteX2" fmla="*/ 322419 w 1059753"/>
                <a:gd name="connsiteY2" fmla="*/ 1194534 h 2016437"/>
                <a:gd name="connsiteX3" fmla="*/ 245778 w 1059753"/>
                <a:gd name="connsiteY3" fmla="*/ 1305530 h 2016437"/>
                <a:gd name="connsiteX4" fmla="*/ 158567 w 1059753"/>
                <a:gd name="connsiteY4" fmla="*/ 1424455 h 2016437"/>
                <a:gd name="connsiteX5" fmla="*/ 134782 w 1059753"/>
                <a:gd name="connsiteY5" fmla="*/ 1448240 h 2016437"/>
                <a:gd name="connsiteX6" fmla="*/ 116282 w 1059753"/>
                <a:gd name="connsiteY6" fmla="*/ 1458811 h 2016437"/>
                <a:gd name="connsiteX7" fmla="*/ 95140 w 1059753"/>
                <a:gd name="connsiteY7" fmla="*/ 1464097 h 2016437"/>
                <a:gd name="connsiteX8" fmla="*/ 79283 w 1059753"/>
                <a:gd name="connsiteY8" fmla="*/ 1461454 h 2016437"/>
                <a:gd name="connsiteX9" fmla="*/ 50213 w 1059753"/>
                <a:gd name="connsiteY9" fmla="*/ 1450883 h 2016437"/>
                <a:gd name="connsiteX10" fmla="*/ 0 w 1059753"/>
                <a:gd name="connsiteY10" fmla="*/ 1405956 h 2016437"/>
                <a:gd name="connsiteX11" fmla="*/ 266920 w 1059753"/>
                <a:gd name="connsiteY11" fmla="*/ 2016437 h 2016437"/>
                <a:gd name="connsiteX12" fmla="*/ 277491 w 1059753"/>
                <a:gd name="connsiteY12" fmla="*/ 1947725 h 2016437"/>
                <a:gd name="connsiteX13" fmla="*/ 288062 w 1059753"/>
                <a:gd name="connsiteY13" fmla="*/ 1905440 h 2016437"/>
                <a:gd name="connsiteX14" fmla="*/ 311847 w 1059753"/>
                <a:gd name="connsiteY14" fmla="*/ 1831443 h 2016437"/>
                <a:gd name="connsiteX15" fmla="*/ 348846 w 1059753"/>
                <a:gd name="connsiteY15" fmla="*/ 1738945 h 2016437"/>
                <a:gd name="connsiteX16" fmla="*/ 401702 w 1059753"/>
                <a:gd name="connsiteY16" fmla="*/ 1617378 h 2016437"/>
                <a:gd name="connsiteX17" fmla="*/ 454557 w 1059753"/>
                <a:gd name="connsiteY17" fmla="*/ 1506381 h 2016437"/>
                <a:gd name="connsiteX18" fmla="*/ 470414 w 1059753"/>
                <a:gd name="connsiteY18" fmla="*/ 1472025 h 2016437"/>
                <a:gd name="connsiteX19" fmla="*/ 515341 w 1059753"/>
                <a:gd name="connsiteY19" fmla="*/ 1384814 h 2016437"/>
                <a:gd name="connsiteX20" fmla="*/ 584053 w 1059753"/>
                <a:gd name="connsiteY20" fmla="*/ 1228890 h 2016437"/>
                <a:gd name="connsiteX21" fmla="*/ 665979 w 1059753"/>
                <a:gd name="connsiteY21" fmla="*/ 1038610 h 2016437"/>
                <a:gd name="connsiteX22" fmla="*/ 753191 w 1059753"/>
                <a:gd name="connsiteY22" fmla="*/ 832474 h 2016437"/>
                <a:gd name="connsiteX23" fmla="*/ 837760 w 1059753"/>
                <a:gd name="connsiteY23" fmla="*/ 626337 h 2016437"/>
                <a:gd name="connsiteX24" fmla="*/ 924971 w 1059753"/>
                <a:gd name="connsiteY24" fmla="*/ 409630 h 2016437"/>
                <a:gd name="connsiteX25" fmla="*/ 1030682 w 1059753"/>
                <a:gd name="connsiteY25" fmla="*/ 129496 h 2016437"/>
                <a:gd name="connsiteX26" fmla="*/ 1057110 w 1059753"/>
                <a:gd name="connsiteY26" fmla="*/ 55498 h 2016437"/>
                <a:gd name="connsiteX27" fmla="*/ 1059753 w 1059753"/>
                <a:gd name="connsiteY27" fmla="*/ 36999 h 2016437"/>
                <a:gd name="connsiteX28" fmla="*/ 1059753 w 1059753"/>
                <a:gd name="connsiteY28" fmla="*/ 26428 h 2016437"/>
                <a:gd name="connsiteX29" fmla="*/ 1057110 w 1059753"/>
                <a:gd name="connsiteY29" fmla="*/ 10571 h 2016437"/>
                <a:gd name="connsiteX30" fmla="*/ 1051824 w 1059753"/>
                <a:gd name="connsiteY30" fmla="*/ 2643 h 2016437"/>
                <a:gd name="connsiteX31" fmla="*/ 1041253 w 1059753"/>
                <a:gd name="connsiteY31" fmla="*/ 0 h 2016437"/>
                <a:gd name="connsiteX32" fmla="*/ 1025397 w 1059753"/>
                <a:gd name="connsiteY32" fmla="*/ 2643 h 2016437"/>
                <a:gd name="connsiteX33" fmla="*/ 1006897 w 1059753"/>
                <a:gd name="connsiteY33" fmla="*/ 13214 h 2016437"/>
                <a:gd name="connsiteX34" fmla="*/ 991041 w 1059753"/>
                <a:gd name="connsiteY34" fmla="*/ 29070 h 2016437"/>
                <a:gd name="connsiteX35" fmla="*/ 946113 w 1059753"/>
                <a:gd name="connsiteY35" fmla="*/ 108354 h 2016437"/>
                <a:gd name="connsiteX36" fmla="*/ 853616 w 1059753"/>
                <a:gd name="connsiteY36" fmla="*/ 274848 h 2016437"/>
                <a:gd name="connsiteX37" fmla="*/ 763762 w 1059753"/>
                <a:gd name="connsiteY37" fmla="*/ 436058 h 2016437"/>
                <a:gd name="connsiteX38" fmla="*/ 650123 w 1059753"/>
                <a:gd name="connsiteY38" fmla="*/ 639551 h 2016437"/>
                <a:gd name="connsiteX39" fmla="*/ 520627 w 1059753"/>
                <a:gd name="connsiteY39" fmla="*/ 872115 h 201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753" h="2016437">
                  <a:moveTo>
                    <a:pt x="520627" y="872115"/>
                  </a:moveTo>
                  <a:lnTo>
                    <a:pt x="417558" y="1049181"/>
                  </a:lnTo>
                  <a:lnTo>
                    <a:pt x="322419" y="1194534"/>
                  </a:lnTo>
                  <a:lnTo>
                    <a:pt x="245778" y="1305530"/>
                  </a:lnTo>
                  <a:lnTo>
                    <a:pt x="158567" y="1424455"/>
                  </a:lnTo>
                  <a:lnTo>
                    <a:pt x="134782" y="1448240"/>
                  </a:lnTo>
                  <a:lnTo>
                    <a:pt x="116282" y="1458811"/>
                  </a:lnTo>
                  <a:lnTo>
                    <a:pt x="95140" y="1464097"/>
                  </a:lnTo>
                  <a:lnTo>
                    <a:pt x="79283" y="1461454"/>
                  </a:lnTo>
                  <a:lnTo>
                    <a:pt x="50213" y="1450883"/>
                  </a:lnTo>
                  <a:lnTo>
                    <a:pt x="0" y="1405956"/>
                  </a:lnTo>
                  <a:lnTo>
                    <a:pt x="266920" y="2016437"/>
                  </a:lnTo>
                  <a:lnTo>
                    <a:pt x="277491" y="1947725"/>
                  </a:lnTo>
                  <a:lnTo>
                    <a:pt x="288062" y="1905440"/>
                  </a:lnTo>
                  <a:lnTo>
                    <a:pt x="311847" y="1831443"/>
                  </a:lnTo>
                  <a:lnTo>
                    <a:pt x="348846" y="1738945"/>
                  </a:lnTo>
                  <a:lnTo>
                    <a:pt x="401702" y="1617378"/>
                  </a:lnTo>
                  <a:lnTo>
                    <a:pt x="454557" y="1506381"/>
                  </a:lnTo>
                  <a:lnTo>
                    <a:pt x="470414" y="1472025"/>
                  </a:lnTo>
                  <a:lnTo>
                    <a:pt x="515341" y="1384814"/>
                  </a:lnTo>
                  <a:lnTo>
                    <a:pt x="584053" y="1228890"/>
                  </a:lnTo>
                  <a:lnTo>
                    <a:pt x="665979" y="1038610"/>
                  </a:lnTo>
                  <a:lnTo>
                    <a:pt x="753191" y="832474"/>
                  </a:lnTo>
                  <a:lnTo>
                    <a:pt x="837760" y="626337"/>
                  </a:lnTo>
                  <a:lnTo>
                    <a:pt x="924971" y="409630"/>
                  </a:lnTo>
                  <a:lnTo>
                    <a:pt x="1030682" y="129496"/>
                  </a:lnTo>
                  <a:lnTo>
                    <a:pt x="1057110" y="55498"/>
                  </a:lnTo>
                  <a:lnTo>
                    <a:pt x="1059753" y="36999"/>
                  </a:lnTo>
                  <a:lnTo>
                    <a:pt x="1059753" y="26428"/>
                  </a:lnTo>
                  <a:lnTo>
                    <a:pt x="1057110" y="10571"/>
                  </a:lnTo>
                  <a:lnTo>
                    <a:pt x="1051824" y="2643"/>
                  </a:lnTo>
                  <a:lnTo>
                    <a:pt x="1041253" y="0"/>
                  </a:lnTo>
                  <a:lnTo>
                    <a:pt x="1025397" y="2643"/>
                  </a:lnTo>
                  <a:lnTo>
                    <a:pt x="1006897" y="13214"/>
                  </a:lnTo>
                  <a:lnTo>
                    <a:pt x="991041" y="29070"/>
                  </a:lnTo>
                  <a:lnTo>
                    <a:pt x="946113" y="108354"/>
                  </a:lnTo>
                  <a:lnTo>
                    <a:pt x="853616" y="274848"/>
                  </a:lnTo>
                  <a:lnTo>
                    <a:pt x="763762" y="436058"/>
                  </a:lnTo>
                  <a:lnTo>
                    <a:pt x="650123" y="639551"/>
                  </a:lnTo>
                  <a:lnTo>
                    <a:pt x="520627" y="8721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45C732E8-328C-49F0-91DC-87EA8170A617}"/>
                </a:ext>
              </a:extLst>
            </p:cNvPr>
            <p:cNvSpPr/>
            <p:nvPr/>
          </p:nvSpPr>
          <p:spPr>
            <a:xfrm>
              <a:off x="5381625" y="2990850"/>
              <a:ext cx="2133600" cy="1333500"/>
            </a:xfrm>
            <a:custGeom>
              <a:avLst/>
              <a:gdLst>
                <a:gd name="connsiteX0" fmla="*/ 514350 w 2133600"/>
                <a:gd name="connsiteY0" fmla="*/ 509588 h 1333500"/>
                <a:gd name="connsiteX1" fmla="*/ 221456 w 2133600"/>
                <a:gd name="connsiteY1" fmla="*/ 245269 h 1333500"/>
                <a:gd name="connsiteX2" fmla="*/ 0 w 2133600"/>
                <a:gd name="connsiteY2" fmla="*/ 54769 h 1333500"/>
                <a:gd name="connsiteX3" fmla="*/ 100013 w 2133600"/>
                <a:gd name="connsiteY3" fmla="*/ 0 h 1333500"/>
                <a:gd name="connsiteX4" fmla="*/ 326231 w 2133600"/>
                <a:gd name="connsiteY4" fmla="*/ 138113 h 1333500"/>
                <a:gd name="connsiteX5" fmla="*/ 483394 w 2133600"/>
                <a:gd name="connsiteY5" fmla="*/ 235744 h 1333500"/>
                <a:gd name="connsiteX6" fmla="*/ 621506 w 2133600"/>
                <a:gd name="connsiteY6" fmla="*/ 326231 h 1333500"/>
                <a:gd name="connsiteX7" fmla="*/ 785813 w 2133600"/>
                <a:gd name="connsiteY7" fmla="*/ 433388 h 1333500"/>
                <a:gd name="connsiteX8" fmla="*/ 992981 w 2133600"/>
                <a:gd name="connsiteY8" fmla="*/ 576263 h 1333500"/>
                <a:gd name="connsiteX9" fmla="*/ 1152525 w 2133600"/>
                <a:gd name="connsiteY9" fmla="*/ 697706 h 1333500"/>
                <a:gd name="connsiteX10" fmla="*/ 1343025 w 2133600"/>
                <a:gd name="connsiteY10" fmla="*/ 831056 h 1333500"/>
                <a:gd name="connsiteX11" fmla="*/ 1528763 w 2133600"/>
                <a:gd name="connsiteY11" fmla="*/ 947738 h 1333500"/>
                <a:gd name="connsiteX12" fmla="*/ 1719263 w 2133600"/>
                <a:gd name="connsiteY12" fmla="*/ 1057275 h 1333500"/>
                <a:gd name="connsiteX13" fmla="*/ 1895475 w 2133600"/>
                <a:gd name="connsiteY13" fmla="*/ 1154906 h 1333500"/>
                <a:gd name="connsiteX14" fmla="*/ 2059781 w 2133600"/>
                <a:gd name="connsiteY14" fmla="*/ 1240631 h 1333500"/>
                <a:gd name="connsiteX15" fmla="*/ 2097881 w 2133600"/>
                <a:gd name="connsiteY15" fmla="*/ 1257300 h 1333500"/>
                <a:gd name="connsiteX16" fmla="*/ 2119313 w 2133600"/>
                <a:gd name="connsiteY16" fmla="*/ 1269206 h 1333500"/>
                <a:gd name="connsiteX17" fmla="*/ 2131219 w 2133600"/>
                <a:gd name="connsiteY17" fmla="*/ 1281113 h 1333500"/>
                <a:gd name="connsiteX18" fmla="*/ 2133600 w 2133600"/>
                <a:gd name="connsiteY18" fmla="*/ 1290638 h 1333500"/>
                <a:gd name="connsiteX19" fmla="*/ 2133600 w 2133600"/>
                <a:gd name="connsiteY19" fmla="*/ 1302544 h 1333500"/>
                <a:gd name="connsiteX20" fmla="*/ 2121694 w 2133600"/>
                <a:gd name="connsiteY20" fmla="*/ 1316831 h 1333500"/>
                <a:gd name="connsiteX21" fmla="*/ 2097881 w 2133600"/>
                <a:gd name="connsiteY21" fmla="*/ 1328738 h 1333500"/>
                <a:gd name="connsiteX22" fmla="*/ 2024063 w 2133600"/>
                <a:gd name="connsiteY22" fmla="*/ 1333500 h 1333500"/>
                <a:gd name="connsiteX23" fmla="*/ 1766888 w 2133600"/>
                <a:gd name="connsiteY23" fmla="*/ 1331119 h 1333500"/>
                <a:gd name="connsiteX24" fmla="*/ 1497806 w 2133600"/>
                <a:gd name="connsiteY24" fmla="*/ 1331119 h 1333500"/>
                <a:gd name="connsiteX25" fmla="*/ 1421606 w 2133600"/>
                <a:gd name="connsiteY25" fmla="*/ 1331119 h 1333500"/>
                <a:gd name="connsiteX26" fmla="*/ 1397794 w 2133600"/>
                <a:gd name="connsiteY26" fmla="*/ 1328738 h 1333500"/>
                <a:gd name="connsiteX27" fmla="*/ 1369219 w 2133600"/>
                <a:gd name="connsiteY27" fmla="*/ 1321594 h 1333500"/>
                <a:gd name="connsiteX28" fmla="*/ 1352550 w 2133600"/>
                <a:gd name="connsiteY28" fmla="*/ 1312069 h 1333500"/>
                <a:gd name="connsiteX29" fmla="*/ 1302544 w 2133600"/>
                <a:gd name="connsiteY29" fmla="*/ 1262063 h 1333500"/>
                <a:gd name="connsiteX30" fmla="*/ 1145381 w 2133600"/>
                <a:gd name="connsiteY30" fmla="*/ 1104900 h 1333500"/>
                <a:gd name="connsiteX31" fmla="*/ 1021556 w 2133600"/>
                <a:gd name="connsiteY31" fmla="*/ 985838 h 1333500"/>
                <a:gd name="connsiteX32" fmla="*/ 845344 w 2133600"/>
                <a:gd name="connsiteY32" fmla="*/ 816769 h 1333500"/>
                <a:gd name="connsiteX33" fmla="*/ 647700 w 2133600"/>
                <a:gd name="connsiteY33" fmla="*/ 631031 h 1333500"/>
                <a:gd name="connsiteX34" fmla="*/ 514350 w 2133600"/>
                <a:gd name="connsiteY34" fmla="*/ 509588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33600" h="1333500">
                  <a:moveTo>
                    <a:pt x="514350" y="509588"/>
                  </a:moveTo>
                  <a:lnTo>
                    <a:pt x="221456" y="245269"/>
                  </a:lnTo>
                  <a:lnTo>
                    <a:pt x="0" y="54769"/>
                  </a:lnTo>
                  <a:lnTo>
                    <a:pt x="100013" y="0"/>
                  </a:lnTo>
                  <a:lnTo>
                    <a:pt x="326231" y="138113"/>
                  </a:lnTo>
                  <a:lnTo>
                    <a:pt x="483394" y="235744"/>
                  </a:lnTo>
                  <a:lnTo>
                    <a:pt x="621506" y="326231"/>
                  </a:lnTo>
                  <a:lnTo>
                    <a:pt x="785813" y="433388"/>
                  </a:lnTo>
                  <a:lnTo>
                    <a:pt x="992981" y="576263"/>
                  </a:lnTo>
                  <a:lnTo>
                    <a:pt x="1152525" y="697706"/>
                  </a:lnTo>
                  <a:lnTo>
                    <a:pt x="1343025" y="831056"/>
                  </a:lnTo>
                  <a:lnTo>
                    <a:pt x="1528763" y="947738"/>
                  </a:lnTo>
                  <a:lnTo>
                    <a:pt x="1719263" y="1057275"/>
                  </a:lnTo>
                  <a:lnTo>
                    <a:pt x="1895475" y="1154906"/>
                  </a:lnTo>
                  <a:lnTo>
                    <a:pt x="2059781" y="1240631"/>
                  </a:lnTo>
                  <a:lnTo>
                    <a:pt x="2097881" y="1257300"/>
                  </a:lnTo>
                  <a:lnTo>
                    <a:pt x="2119313" y="1269206"/>
                  </a:lnTo>
                  <a:lnTo>
                    <a:pt x="2131219" y="1281113"/>
                  </a:lnTo>
                  <a:lnTo>
                    <a:pt x="2133600" y="1290638"/>
                  </a:lnTo>
                  <a:lnTo>
                    <a:pt x="2133600" y="1302544"/>
                  </a:lnTo>
                  <a:lnTo>
                    <a:pt x="2121694" y="1316831"/>
                  </a:lnTo>
                  <a:lnTo>
                    <a:pt x="2097881" y="1328738"/>
                  </a:lnTo>
                  <a:lnTo>
                    <a:pt x="2024063" y="1333500"/>
                  </a:lnTo>
                  <a:lnTo>
                    <a:pt x="1766888" y="1331119"/>
                  </a:lnTo>
                  <a:lnTo>
                    <a:pt x="1497806" y="1331119"/>
                  </a:lnTo>
                  <a:lnTo>
                    <a:pt x="1421606" y="1331119"/>
                  </a:lnTo>
                  <a:lnTo>
                    <a:pt x="1397794" y="1328738"/>
                  </a:lnTo>
                  <a:lnTo>
                    <a:pt x="1369219" y="1321594"/>
                  </a:lnTo>
                  <a:lnTo>
                    <a:pt x="1352550" y="1312069"/>
                  </a:lnTo>
                  <a:lnTo>
                    <a:pt x="1302544" y="1262063"/>
                  </a:lnTo>
                  <a:lnTo>
                    <a:pt x="1145381" y="1104900"/>
                  </a:lnTo>
                  <a:lnTo>
                    <a:pt x="1021556" y="985838"/>
                  </a:lnTo>
                  <a:lnTo>
                    <a:pt x="845344" y="816769"/>
                  </a:lnTo>
                  <a:lnTo>
                    <a:pt x="647700" y="631031"/>
                  </a:lnTo>
                  <a:lnTo>
                    <a:pt x="514350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1">
              <a:extLst>
                <a:ext uri="{FF2B5EF4-FFF2-40B4-BE49-F238E27FC236}">
                  <a16:creationId xmlns:a16="http://schemas.microsoft.com/office/drawing/2014/main" id="{B62E5E8E-65D1-4324-ABA0-67D44C745697}"/>
                </a:ext>
              </a:extLst>
            </p:cNvPr>
            <p:cNvSpPr/>
            <p:nvPr/>
          </p:nvSpPr>
          <p:spPr>
            <a:xfrm>
              <a:off x="4638675" y="4268788"/>
              <a:ext cx="2036763" cy="1457325"/>
            </a:xfrm>
            <a:custGeom>
              <a:avLst/>
              <a:gdLst>
                <a:gd name="connsiteX0" fmla="*/ 833438 w 2035969"/>
                <a:gd name="connsiteY0" fmla="*/ 116682 h 1457325"/>
                <a:gd name="connsiteX1" fmla="*/ 445294 w 2035969"/>
                <a:gd name="connsiteY1" fmla="*/ 154782 h 1457325"/>
                <a:gd name="connsiteX2" fmla="*/ 185738 w 2035969"/>
                <a:gd name="connsiteY2" fmla="*/ 178594 h 1457325"/>
                <a:gd name="connsiteX3" fmla="*/ 0 w 2035969"/>
                <a:gd name="connsiteY3" fmla="*/ 190500 h 1457325"/>
                <a:gd name="connsiteX4" fmla="*/ 42863 w 2035969"/>
                <a:gd name="connsiteY4" fmla="*/ 345282 h 1457325"/>
                <a:gd name="connsiteX5" fmla="*/ 402431 w 2035969"/>
                <a:gd name="connsiteY5" fmla="*/ 321469 h 1457325"/>
                <a:gd name="connsiteX6" fmla="*/ 888206 w 2035969"/>
                <a:gd name="connsiteY6" fmla="*/ 283369 h 1457325"/>
                <a:gd name="connsiteX7" fmla="*/ 1252538 w 2035969"/>
                <a:gd name="connsiteY7" fmla="*/ 257175 h 1457325"/>
                <a:gd name="connsiteX8" fmla="*/ 1562100 w 2035969"/>
                <a:gd name="connsiteY8" fmla="*/ 233363 h 1457325"/>
                <a:gd name="connsiteX9" fmla="*/ 1585913 w 2035969"/>
                <a:gd name="connsiteY9" fmla="*/ 233363 h 1457325"/>
                <a:gd name="connsiteX10" fmla="*/ 1604963 w 2035969"/>
                <a:gd name="connsiteY10" fmla="*/ 240507 h 1457325"/>
                <a:gd name="connsiteX11" fmla="*/ 1621631 w 2035969"/>
                <a:gd name="connsiteY11" fmla="*/ 250032 h 1457325"/>
                <a:gd name="connsiteX12" fmla="*/ 1631156 w 2035969"/>
                <a:gd name="connsiteY12" fmla="*/ 259557 h 1457325"/>
                <a:gd name="connsiteX13" fmla="*/ 1640681 w 2035969"/>
                <a:gd name="connsiteY13" fmla="*/ 278607 h 1457325"/>
                <a:gd name="connsiteX14" fmla="*/ 1645444 w 2035969"/>
                <a:gd name="connsiteY14" fmla="*/ 309563 h 1457325"/>
                <a:gd name="connsiteX15" fmla="*/ 1647825 w 2035969"/>
                <a:gd name="connsiteY15" fmla="*/ 357188 h 1457325"/>
                <a:gd name="connsiteX16" fmla="*/ 1645444 w 2035969"/>
                <a:gd name="connsiteY16" fmla="*/ 423863 h 1457325"/>
                <a:gd name="connsiteX17" fmla="*/ 1633538 w 2035969"/>
                <a:gd name="connsiteY17" fmla="*/ 523875 h 1457325"/>
                <a:gd name="connsiteX18" fmla="*/ 1597819 w 2035969"/>
                <a:gd name="connsiteY18" fmla="*/ 704850 h 1457325"/>
                <a:gd name="connsiteX19" fmla="*/ 1547813 w 2035969"/>
                <a:gd name="connsiteY19" fmla="*/ 928688 h 1457325"/>
                <a:gd name="connsiteX20" fmla="*/ 1464469 w 2035969"/>
                <a:gd name="connsiteY20" fmla="*/ 1266825 h 1457325"/>
                <a:gd name="connsiteX21" fmla="*/ 1423988 w 2035969"/>
                <a:gd name="connsiteY21" fmla="*/ 1414463 h 1457325"/>
                <a:gd name="connsiteX22" fmla="*/ 1447800 w 2035969"/>
                <a:gd name="connsiteY22" fmla="*/ 1435894 h 1457325"/>
                <a:gd name="connsiteX23" fmla="*/ 1464469 w 2035969"/>
                <a:gd name="connsiteY23" fmla="*/ 1445419 h 1457325"/>
                <a:gd name="connsiteX24" fmla="*/ 1485900 w 2035969"/>
                <a:gd name="connsiteY24" fmla="*/ 1452563 h 1457325"/>
                <a:gd name="connsiteX25" fmla="*/ 1514475 w 2035969"/>
                <a:gd name="connsiteY25" fmla="*/ 1457325 h 1457325"/>
                <a:gd name="connsiteX26" fmla="*/ 1533525 w 2035969"/>
                <a:gd name="connsiteY26" fmla="*/ 1452563 h 1457325"/>
                <a:gd name="connsiteX27" fmla="*/ 1562100 w 2035969"/>
                <a:gd name="connsiteY27" fmla="*/ 1438275 h 1457325"/>
                <a:gd name="connsiteX28" fmla="*/ 1588294 w 2035969"/>
                <a:gd name="connsiteY28" fmla="*/ 1409700 h 1457325"/>
                <a:gd name="connsiteX29" fmla="*/ 1614488 w 2035969"/>
                <a:gd name="connsiteY29" fmla="*/ 1369219 h 1457325"/>
                <a:gd name="connsiteX30" fmla="*/ 1657350 w 2035969"/>
                <a:gd name="connsiteY30" fmla="*/ 1293019 h 1457325"/>
                <a:gd name="connsiteX31" fmla="*/ 1700213 w 2035969"/>
                <a:gd name="connsiteY31" fmla="*/ 1200150 h 1457325"/>
                <a:gd name="connsiteX32" fmla="*/ 1774031 w 2035969"/>
                <a:gd name="connsiteY32" fmla="*/ 1021557 h 1457325"/>
                <a:gd name="connsiteX33" fmla="*/ 1866900 w 2035969"/>
                <a:gd name="connsiteY33" fmla="*/ 762000 h 1457325"/>
                <a:gd name="connsiteX34" fmla="*/ 1952625 w 2035969"/>
                <a:gd name="connsiteY34" fmla="*/ 502444 h 1457325"/>
                <a:gd name="connsiteX35" fmla="*/ 1981200 w 2035969"/>
                <a:gd name="connsiteY35" fmla="*/ 419100 h 1457325"/>
                <a:gd name="connsiteX36" fmla="*/ 1988344 w 2035969"/>
                <a:gd name="connsiteY36" fmla="*/ 404813 h 1457325"/>
                <a:gd name="connsiteX37" fmla="*/ 2000250 w 2035969"/>
                <a:gd name="connsiteY37" fmla="*/ 392907 h 1457325"/>
                <a:gd name="connsiteX38" fmla="*/ 2012156 w 2035969"/>
                <a:gd name="connsiteY38" fmla="*/ 383382 h 1457325"/>
                <a:gd name="connsiteX39" fmla="*/ 2026444 w 2035969"/>
                <a:gd name="connsiteY39" fmla="*/ 366713 h 1457325"/>
                <a:gd name="connsiteX40" fmla="*/ 2031206 w 2035969"/>
                <a:gd name="connsiteY40" fmla="*/ 352425 h 1457325"/>
                <a:gd name="connsiteX41" fmla="*/ 2035969 w 2035969"/>
                <a:gd name="connsiteY41" fmla="*/ 333375 h 1457325"/>
                <a:gd name="connsiteX42" fmla="*/ 2031206 w 2035969"/>
                <a:gd name="connsiteY42" fmla="*/ 311944 h 1457325"/>
                <a:gd name="connsiteX43" fmla="*/ 2021681 w 2035969"/>
                <a:gd name="connsiteY43" fmla="*/ 292894 h 1457325"/>
                <a:gd name="connsiteX44" fmla="*/ 1997869 w 2035969"/>
                <a:gd name="connsiteY44" fmla="*/ 271463 h 1457325"/>
                <a:gd name="connsiteX45" fmla="*/ 1933575 w 2035969"/>
                <a:gd name="connsiteY45" fmla="*/ 219075 h 1457325"/>
                <a:gd name="connsiteX46" fmla="*/ 1812131 w 2035969"/>
                <a:gd name="connsiteY46" fmla="*/ 126207 h 1457325"/>
                <a:gd name="connsiteX47" fmla="*/ 1700213 w 2035969"/>
                <a:gd name="connsiteY47" fmla="*/ 50007 h 1457325"/>
                <a:gd name="connsiteX48" fmla="*/ 1633538 w 2035969"/>
                <a:gd name="connsiteY48" fmla="*/ 14288 h 1457325"/>
                <a:gd name="connsiteX49" fmla="*/ 1595438 w 2035969"/>
                <a:gd name="connsiteY49" fmla="*/ 0 h 1457325"/>
                <a:gd name="connsiteX50" fmla="*/ 1576388 w 2035969"/>
                <a:gd name="connsiteY50" fmla="*/ 0 h 1457325"/>
                <a:gd name="connsiteX51" fmla="*/ 1559719 w 2035969"/>
                <a:gd name="connsiteY51" fmla="*/ 7144 h 1457325"/>
                <a:gd name="connsiteX52" fmla="*/ 1533525 w 2035969"/>
                <a:gd name="connsiteY52" fmla="*/ 23813 h 1457325"/>
                <a:gd name="connsiteX53" fmla="*/ 1466850 w 2035969"/>
                <a:gd name="connsiteY53" fmla="*/ 45244 h 1457325"/>
                <a:gd name="connsiteX54" fmla="*/ 1371600 w 2035969"/>
                <a:gd name="connsiteY54" fmla="*/ 59532 h 1457325"/>
                <a:gd name="connsiteX55" fmla="*/ 1083469 w 2035969"/>
                <a:gd name="connsiteY55" fmla="*/ 90488 h 1457325"/>
                <a:gd name="connsiteX56" fmla="*/ 833438 w 2035969"/>
                <a:gd name="connsiteY56" fmla="*/ 116682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5969" h="1457325">
                  <a:moveTo>
                    <a:pt x="833438" y="116682"/>
                  </a:moveTo>
                  <a:lnTo>
                    <a:pt x="445294" y="154782"/>
                  </a:lnTo>
                  <a:lnTo>
                    <a:pt x="185738" y="178594"/>
                  </a:lnTo>
                  <a:lnTo>
                    <a:pt x="0" y="190500"/>
                  </a:lnTo>
                  <a:lnTo>
                    <a:pt x="42863" y="345282"/>
                  </a:lnTo>
                  <a:lnTo>
                    <a:pt x="402431" y="321469"/>
                  </a:lnTo>
                  <a:lnTo>
                    <a:pt x="888206" y="283369"/>
                  </a:lnTo>
                  <a:lnTo>
                    <a:pt x="1252538" y="257175"/>
                  </a:lnTo>
                  <a:lnTo>
                    <a:pt x="1562100" y="233363"/>
                  </a:lnTo>
                  <a:lnTo>
                    <a:pt x="1585913" y="233363"/>
                  </a:lnTo>
                  <a:lnTo>
                    <a:pt x="1604963" y="240507"/>
                  </a:lnTo>
                  <a:lnTo>
                    <a:pt x="1621631" y="250032"/>
                  </a:lnTo>
                  <a:lnTo>
                    <a:pt x="1631156" y="259557"/>
                  </a:lnTo>
                  <a:lnTo>
                    <a:pt x="1640681" y="278607"/>
                  </a:lnTo>
                  <a:lnTo>
                    <a:pt x="1645444" y="309563"/>
                  </a:lnTo>
                  <a:lnTo>
                    <a:pt x="1647825" y="357188"/>
                  </a:lnTo>
                  <a:cubicBezTo>
                    <a:pt x="1647031" y="379413"/>
                    <a:pt x="1646238" y="401638"/>
                    <a:pt x="1645444" y="423863"/>
                  </a:cubicBezTo>
                  <a:lnTo>
                    <a:pt x="1633538" y="523875"/>
                  </a:lnTo>
                  <a:lnTo>
                    <a:pt x="1597819" y="704850"/>
                  </a:lnTo>
                  <a:lnTo>
                    <a:pt x="1547813" y="928688"/>
                  </a:lnTo>
                  <a:lnTo>
                    <a:pt x="1464469" y="1266825"/>
                  </a:lnTo>
                  <a:lnTo>
                    <a:pt x="1423988" y="1414463"/>
                  </a:lnTo>
                  <a:lnTo>
                    <a:pt x="1447800" y="1435894"/>
                  </a:lnTo>
                  <a:lnTo>
                    <a:pt x="1464469" y="1445419"/>
                  </a:lnTo>
                  <a:lnTo>
                    <a:pt x="1485900" y="1452563"/>
                  </a:lnTo>
                  <a:lnTo>
                    <a:pt x="1514475" y="1457325"/>
                  </a:lnTo>
                  <a:lnTo>
                    <a:pt x="1533525" y="1452563"/>
                  </a:lnTo>
                  <a:lnTo>
                    <a:pt x="1562100" y="1438275"/>
                  </a:lnTo>
                  <a:lnTo>
                    <a:pt x="1588294" y="1409700"/>
                  </a:lnTo>
                  <a:lnTo>
                    <a:pt x="1614488" y="1369219"/>
                  </a:lnTo>
                  <a:lnTo>
                    <a:pt x="1657350" y="1293019"/>
                  </a:lnTo>
                  <a:lnTo>
                    <a:pt x="1700213" y="1200150"/>
                  </a:lnTo>
                  <a:lnTo>
                    <a:pt x="1774031" y="1021557"/>
                  </a:lnTo>
                  <a:lnTo>
                    <a:pt x="1866900" y="762000"/>
                  </a:lnTo>
                  <a:lnTo>
                    <a:pt x="1952625" y="502444"/>
                  </a:lnTo>
                  <a:lnTo>
                    <a:pt x="1981200" y="419100"/>
                  </a:lnTo>
                  <a:lnTo>
                    <a:pt x="1988344" y="404813"/>
                  </a:lnTo>
                  <a:lnTo>
                    <a:pt x="2000250" y="392907"/>
                  </a:lnTo>
                  <a:lnTo>
                    <a:pt x="2012156" y="383382"/>
                  </a:lnTo>
                  <a:lnTo>
                    <a:pt x="2026444" y="366713"/>
                  </a:lnTo>
                  <a:lnTo>
                    <a:pt x="2031206" y="352425"/>
                  </a:lnTo>
                  <a:lnTo>
                    <a:pt x="2035969" y="333375"/>
                  </a:lnTo>
                  <a:lnTo>
                    <a:pt x="2031206" y="311944"/>
                  </a:lnTo>
                  <a:lnTo>
                    <a:pt x="2021681" y="292894"/>
                  </a:lnTo>
                  <a:lnTo>
                    <a:pt x="1997869" y="271463"/>
                  </a:lnTo>
                  <a:lnTo>
                    <a:pt x="1933575" y="219075"/>
                  </a:lnTo>
                  <a:lnTo>
                    <a:pt x="1812131" y="126207"/>
                  </a:lnTo>
                  <a:lnTo>
                    <a:pt x="1700213" y="50007"/>
                  </a:lnTo>
                  <a:lnTo>
                    <a:pt x="1633538" y="14288"/>
                  </a:lnTo>
                  <a:lnTo>
                    <a:pt x="1595438" y="0"/>
                  </a:lnTo>
                  <a:lnTo>
                    <a:pt x="1576388" y="0"/>
                  </a:lnTo>
                  <a:lnTo>
                    <a:pt x="1559719" y="7144"/>
                  </a:lnTo>
                  <a:lnTo>
                    <a:pt x="1533525" y="23813"/>
                  </a:lnTo>
                  <a:lnTo>
                    <a:pt x="1466850" y="45244"/>
                  </a:lnTo>
                  <a:lnTo>
                    <a:pt x="1371600" y="59532"/>
                  </a:lnTo>
                  <a:lnTo>
                    <a:pt x="1083469" y="90488"/>
                  </a:lnTo>
                  <a:lnTo>
                    <a:pt x="833438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4E52973D-5C0D-44BF-9CBE-BE0296927CBD}"/>
                </a:ext>
              </a:extLst>
            </p:cNvPr>
            <p:cNvSpPr/>
            <p:nvPr/>
          </p:nvSpPr>
          <p:spPr>
            <a:xfrm>
              <a:off x="4811713" y="5484813"/>
              <a:ext cx="1346200" cy="215900"/>
            </a:xfrm>
            <a:custGeom>
              <a:avLst/>
              <a:gdLst>
                <a:gd name="connsiteX0" fmla="*/ 445294 w 1345407"/>
                <a:gd name="connsiteY0" fmla="*/ 7144 h 216694"/>
                <a:gd name="connsiteX1" fmla="*/ 752475 w 1345407"/>
                <a:gd name="connsiteY1" fmla="*/ 0 h 216694"/>
                <a:gd name="connsiteX2" fmla="*/ 950119 w 1345407"/>
                <a:gd name="connsiteY2" fmla="*/ 0 h 216694"/>
                <a:gd name="connsiteX3" fmla="*/ 1162050 w 1345407"/>
                <a:gd name="connsiteY3" fmla="*/ 4762 h 216694"/>
                <a:gd name="connsiteX4" fmla="*/ 1345407 w 1345407"/>
                <a:gd name="connsiteY4" fmla="*/ 28575 h 216694"/>
                <a:gd name="connsiteX5" fmla="*/ 1271588 w 1345407"/>
                <a:gd name="connsiteY5" fmla="*/ 216694 h 216694"/>
                <a:gd name="connsiteX6" fmla="*/ 1250157 w 1345407"/>
                <a:gd name="connsiteY6" fmla="*/ 200025 h 216694"/>
                <a:gd name="connsiteX7" fmla="*/ 1166813 w 1345407"/>
                <a:gd name="connsiteY7" fmla="*/ 197644 h 216694"/>
                <a:gd name="connsiteX8" fmla="*/ 873919 w 1345407"/>
                <a:gd name="connsiteY8" fmla="*/ 190500 h 216694"/>
                <a:gd name="connsiteX9" fmla="*/ 635794 w 1345407"/>
                <a:gd name="connsiteY9" fmla="*/ 188119 h 216694"/>
                <a:gd name="connsiteX10" fmla="*/ 321469 w 1345407"/>
                <a:gd name="connsiteY10" fmla="*/ 192881 h 216694"/>
                <a:gd name="connsiteX11" fmla="*/ 16669 w 1345407"/>
                <a:gd name="connsiteY11" fmla="*/ 202406 h 216694"/>
                <a:gd name="connsiteX12" fmla="*/ 0 w 1345407"/>
                <a:gd name="connsiteY12" fmla="*/ 23812 h 216694"/>
                <a:gd name="connsiteX13" fmla="*/ 223838 w 1345407"/>
                <a:gd name="connsiteY13" fmla="*/ 16669 h 216694"/>
                <a:gd name="connsiteX14" fmla="*/ 445294 w 1345407"/>
                <a:gd name="connsiteY14" fmla="*/ 7144 h 21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5407" h="216694">
                  <a:moveTo>
                    <a:pt x="445294" y="7144"/>
                  </a:moveTo>
                  <a:lnTo>
                    <a:pt x="752475" y="0"/>
                  </a:lnTo>
                  <a:lnTo>
                    <a:pt x="950119" y="0"/>
                  </a:lnTo>
                  <a:lnTo>
                    <a:pt x="1162050" y="4762"/>
                  </a:lnTo>
                  <a:lnTo>
                    <a:pt x="1345407" y="28575"/>
                  </a:lnTo>
                  <a:lnTo>
                    <a:pt x="1271588" y="216694"/>
                  </a:lnTo>
                  <a:lnTo>
                    <a:pt x="1250157" y="200025"/>
                  </a:lnTo>
                  <a:lnTo>
                    <a:pt x="1166813" y="197644"/>
                  </a:lnTo>
                  <a:lnTo>
                    <a:pt x="873919" y="190500"/>
                  </a:lnTo>
                  <a:lnTo>
                    <a:pt x="635794" y="188119"/>
                  </a:lnTo>
                  <a:lnTo>
                    <a:pt x="321469" y="192881"/>
                  </a:lnTo>
                  <a:lnTo>
                    <a:pt x="16669" y="202406"/>
                  </a:lnTo>
                  <a:lnTo>
                    <a:pt x="0" y="23812"/>
                  </a:lnTo>
                  <a:lnTo>
                    <a:pt x="223838" y="16669"/>
                  </a:lnTo>
                  <a:lnTo>
                    <a:pt x="445294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0188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FC790C8A-3A2A-5840-B5F7-E7469D83F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C8D4528-700F-4C7A-97DC-0874469B2C83}"/>
              </a:ext>
            </a:extLst>
          </p:cNvPr>
          <p:cNvGrpSpPr/>
          <p:nvPr/>
        </p:nvGrpSpPr>
        <p:grpSpPr>
          <a:xfrm>
            <a:off x="2460625" y="1716088"/>
            <a:ext cx="5054600" cy="4179887"/>
            <a:chOff x="2460625" y="1716088"/>
            <a:chExt cx="5054600" cy="4179887"/>
          </a:xfrm>
        </p:grpSpPr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A2AA6FE-6B42-9041-8B84-6C1633BE908C}"/>
                </a:ext>
              </a:extLst>
            </p:cNvPr>
            <p:cNvSpPr/>
            <p:nvPr/>
          </p:nvSpPr>
          <p:spPr>
            <a:xfrm>
              <a:off x="2967038" y="1716088"/>
              <a:ext cx="841375" cy="676275"/>
            </a:xfrm>
            <a:custGeom>
              <a:avLst/>
              <a:gdLst>
                <a:gd name="connsiteX0" fmla="*/ 750093 w 840581"/>
                <a:gd name="connsiteY0" fmla="*/ 333375 h 676275"/>
                <a:gd name="connsiteX1" fmla="*/ 719137 w 840581"/>
                <a:gd name="connsiteY1" fmla="*/ 276225 h 676275"/>
                <a:gd name="connsiteX2" fmla="*/ 707231 w 840581"/>
                <a:gd name="connsiteY2" fmla="*/ 259557 h 676275"/>
                <a:gd name="connsiteX3" fmla="*/ 669131 w 840581"/>
                <a:gd name="connsiteY3" fmla="*/ 254794 h 676275"/>
                <a:gd name="connsiteX4" fmla="*/ 628650 w 840581"/>
                <a:gd name="connsiteY4" fmla="*/ 250032 h 676275"/>
                <a:gd name="connsiteX5" fmla="*/ 576262 w 840581"/>
                <a:gd name="connsiteY5" fmla="*/ 240507 h 676275"/>
                <a:gd name="connsiteX6" fmla="*/ 523875 w 840581"/>
                <a:gd name="connsiteY6" fmla="*/ 230982 h 676275"/>
                <a:gd name="connsiteX7" fmla="*/ 457200 w 840581"/>
                <a:gd name="connsiteY7" fmla="*/ 214313 h 676275"/>
                <a:gd name="connsiteX8" fmla="*/ 392906 w 840581"/>
                <a:gd name="connsiteY8" fmla="*/ 195263 h 676275"/>
                <a:gd name="connsiteX9" fmla="*/ 328612 w 840581"/>
                <a:gd name="connsiteY9" fmla="*/ 173832 h 676275"/>
                <a:gd name="connsiteX10" fmla="*/ 283368 w 840581"/>
                <a:gd name="connsiteY10" fmla="*/ 157163 h 676275"/>
                <a:gd name="connsiteX11" fmla="*/ 233362 w 840581"/>
                <a:gd name="connsiteY11" fmla="*/ 135732 h 676275"/>
                <a:gd name="connsiteX12" fmla="*/ 207168 w 840581"/>
                <a:gd name="connsiteY12" fmla="*/ 121444 h 676275"/>
                <a:gd name="connsiteX13" fmla="*/ 178593 w 840581"/>
                <a:gd name="connsiteY13" fmla="*/ 104775 h 676275"/>
                <a:gd name="connsiteX14" fmla="*/ 150018 w 840581"/>
                <a:gd name="connsiteY14" fmla="*/ 88107 h 676275"/>
                <a:gd name="connsiteX15" fmla="*/ 116681 w 840581"/>
                <a:gd name="connsiteY15" fmla="*/ 66675 h 676275"/>
                <a:gd name="connsiteX16" fmla="*/ 92868 w 840581"/>
                <a:gd name="connsiteY16" fmla="*/ 47625 h 676275"/>
                <a:gd name="connsiteX17" fmla="*/ 59531 w 840581"/>
                <a:gd name="connsiteY17" fmla="*/ 16669 h 676275"/>
                <a:gd name="connsiteX18" fmla="*/ 38100 w 840581"/>
                <a:gd name="connsiteY18" fmla="*/ 4763 h 676275"/>
                <a:gd name="connsiteX19" fmla="*/ 16668 w 840581"/>
                <a:gd name="connsiteY19" fmla="*/ 0 h 676275"/>
                <a:gd name="connsiteX20" fmla="*/ 4762 w 840581"/>
                <a:gd name="connsiteY20" fmla="*/ 4763 h 676275"/>
                <a:gd name="connsiteX21" fmla="*/ 0 w 840581"/>
                <a:gd name="connsiteY21" fmla="*/ 16669 h 676275"/>
                <a:gd name="connsiteX22" fmla="*/ 4762 w 840581"/>
                <a:gd name="connsiteY22" fmla="*/ 38100 h 676275"/>
                <a:gd name="connsiteX23" fmla="*/ 35718 w 840581"/>
                <a:gd name="connsiteY23" fmla="*/ 95250 h 676275"/>
                <a:gd name="connsiteX24" fmla="*/ 88106 w 840581"/>
                <a:gd name="connsiteY24" fmla="*/ 173832 h 676275"/>
                <a:gd name="connsiteX25" fmla="*/ 140493 w 840581"/>
                <a:gd name="connsiteY25" fmla="*/ 245269 h 676275"/>
                <a:gd name="connsiteX26" fmla="*/ 178593 w 840581"/>
                <a:gd name="connsiteY26" fmla="*/ 292894 h 676275"/>
                <a:gd name="connsiteX27" fmla="*/ 233362 w 840581"/>
                <a:gd name="connsiteY27" fmla="*/ 357188 h 676275"/>
                <a:gd name="connsiteX28" fmla="*/ 276225 w 840581"/>
                <a:gd name="connsiteY28" fmla="*/ 402432 h 676275"/>
                <a:gd name="connsiteX29" fmla="*/ 326231 w 840581"/>
                <a:gd name="connsiteY29" fmla="*/ 450057 h 676275"/>
                <a:gd name="connsiteX30" fmla="*/ 381000 w 840581"/>
                <a:gd name="connsiteY30" fmla="*/ 495300 h 676275"/>
                <a:gd name="connsiteX31" fmla="*/ 447675 w 840581"/>
                <a:gd name="connsiteY31" fmla="*/ 547688 h 676275"/>
                <a:gd name="connsiteX32" fmla="*/ 519112 w 840581"/>
                <a:gd name="connsiteY32" fmla="*/ 592932 h 676275"/>
                <a:gd name="connsiteX33" fmla="*/ 576262 w 840581"/>
                <a:gd name="connsiteY33" fmla="*/ 623888 h 676275"/>
                <a:gd name="connsiteX34" fmla="*/ 614362 w 840581"/>
                <a:gd name="connsiteY34" fmla="*/ 640557 h 676275"/>
                <a:gd name="connsiteX35" fmla="*/ 664368 w 840581"/>
                <a:gd name="connsiteY35" fmla="*/ 659607 h 676275"/>
                <a:gd name="connsiteX36" fmla="*/ 711993 w 840581"/>
                <a:gd name="connsiteY36" fmla="*/ 671513 h 676275"/>
                <a:gd name="connsiteX37" fmla="*/ 742950 w 840581"/>
                <a:gd name="connsiteY37" fmla="*/ 676275 h 676275"/>
                <a:gd name="connsiteX38" fmla="*/ 769143 w 840581"/>
                <a:gd name="connsiteY38" fmla="*/ 673894 h 676275"/>
                <a:gd name="connsiteX39" fmla="*/ 800100 w 840581"/>
                <a:gd name="connsiteY39" fmla="*/ 666750 h 676275"/>
                <a:gd name="connsiteX40" fmla="*/ 821531 w 840581"/>
                <a:gd name="connsiteY40" fmla="*/ 650082 h 676275"/>
                <a:gd name="connsiteX41" fmla="*/ 831056 w 840581"/>
                <a:gd name="connsiteY41" fmla="*/ 631032 h 676275"/>
                <a:gd name="connsiteX42" fmla="*/ 838200 w 840581"/>
                <a:gd name="connsiteY42" fmla="*/ 609600 h 676275"/>
                <a:gd name="connsiteX43" fmla="*/ 840581 w 840581"/>
                <a:gd name="connsiteY43" fmla="*/ 588169 h 676275"/>
                <a:gd name="connsiteX44" fmla="*/ 840581 w 840581"/>
                <a:gd name="connsiteY44" fmla="*/ 561975 h 676275"/>
                <a:gd name="connsiteX45" fmla="*/ 835818 w 840581"/>
                <a:gd name="connsiteY45" fmla="*/ 528638 h 676275"/>
                <a:gd name="connsiteX46" fmla="*/ 826293 w 840581"/>
                <a:gd name="connsiteY46" fmla="*/ 488157 h 676275"/>
                <a:gd name="connsiteX47" fmla="*/ 802481 w 840581"/>
                <a:gd name="connsiteY47" fmla="*/ 426244 h 676275"/>
                <a:gd name="connsiteX48" fmla="*/ 750093 w 840581"/>
                <a:gd name="connsiteY48" fmla="*/ 33337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40581" h="676275">
                  <a:moveTo>
                    <a:pt x="750093" y="333375"/>
                  </a:moveTo>
                  <a:lnTo>
                    <a:pt x="719137" y="276225"/>
                  </a:lnTo>
                  <a:lnTo>
                    <a:pt x="707231" y="259557"/>
                  </a:lnTo>
                  <a:lnTo>
                    <a:pt x="669131" y="254794"/>
                  </a:lnTo>
                  <a:lnTo>
                    <a:pt x="628650" y="250032"/>
                  </a:lnTo>
                  <a:lnTo>
                    <a:pt x="576262" y="240507"/>
                  </a:lnTo>
                  <a:lnTo>
                    <a:pt x="523875" y="230982"/>
                  </a:lnTo>
                  <a:lnTo>
                    <a:pt x="457200" y="214313"/>
                  </a:lnTo>
                  <a:lnTo>
                    <a:pt x="392906" y="195263"/>
                  </a:lnTo>
                  <a:lnTo>
                    <a:pt x="328612" y="173832"/>
                  </a:lnTo>
                  <a:lnTo>
                    <a:pt x="283368" y="157163"/>
                  </a:lnTo>
                  <a:lnTo>
                    <a:pt x="233362" y="135732"/>
                  </a:lnTo>
                  <a:lnTo>
                    <a:pt x="207168" y="121444"/>
                  </a:lnTo>
                  <a:lnTo>
                    <a:pt x="178593" y="104775"/>
                  </a:lnTo>
                  <a:lnTo>
                    <a:pt x="150018" y="88107"/>
                  </a:lnTo>
                  <a:lnTo>
                    <a:pt x="116681" y="66675"/>
                  </a:lnTo>
                  <a:lnTo>
                    <a:pt x="92868" y="47625"/>
                  </a:lnTo>
                  <a:lnTo>
                    <a:pt x="59531" y="16669"/>
                  </a:lnTo>
                  <a:lnTo>
                    <a:pt x="38100" y="4763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35718" y="95250"/>
                  </a:lnTo>
                  <a:lnTo>
                    <a:pt x="88106" y="173832"/>
                  </a:lnTo>
                  <a:lnTo>
                    <a:pt x="140493" y="245269"/>
                  </a:lnTo>
                  <a:lnTo>
                    <a:pt x="178593" y="292894"/>
                  </a:lnTo>
                  <a:lnTo>
                    <a:pt x="233362" y="357188"/>
                  </a:lnTo>
                  <a:lnTo>
                    <a:pt x="276225" y="402432"/>
                  </a:lnTo>
                  <a:lnTo>
                    <a:pt x="326231" y="450057"/>
                  </a:lnTo>
                  <a:lnTo>
                    <a:pt x="381000" y="495300"/>
                  </a:lnTo>
                  <a:lnTo>
                    <a:pt x="447675" y="547688"/>
                  </a:lnTo>
                  <a:lnTo>
                    <a:pt x="519112" y="592932"/>
                  </a:lnTo>
                  <a:lnTo>
                    <a:pt x="576262" y="623888"/>
                  </a:lnTo>
                  <a:lnTo>
                    <a:pt x="614362" y="640557"/>
                  </a:lnTo>
                  <a:lnTo>
                    <a:pt x="664368" y="659607"/>
                  </a:lnTo>
                  <a:lnTo>
                    <a:pt x="711993" y="671513"/>
                  </a:lnTo>
                  <a:lnTo>
                    <a:pt x="742950" y="676275"/>
                  </a:lnTo>
                  <a:lnTo>
                    <a:pt x="769143" y="673894"/>
                  </a:lnTo>
                  <a:lnTo>
                    <a:pt x="800100" y="666750"/>
                  </a:lnTo>
                  <a:lnTo>
                    <a:pt x="821531" y="650082"/>
                  </a:lnTo>
                  <a:lnTo>
                    <a:pt x="831056" y="631032"/>
                  </a:lnTo>
                  <a:lnTo>
                    <a:pt x="838200" y="609600"/>
                  </a:lnTo>
                  <a:lnTo>
                    <a:pt x="840581" y="588169"/>
                  </a:lnTo>
                  <a:lnTo>
                    <a:pt x="840581" y="561975"/>
                  </a:lnTo>
                  <a:lnTo>
                    <a:pt x="835818" y="528638"/>
                  </a:lnTo>
                  <a:lnTo>
                    <a:pt x="826293" y="488157"/>
                  </a:lnTo>
                  <a:lnTo>
                    <a:pt x="802481" y="426244"/>
                  </a:lnTo>
                  <a:lnTo>
                    <a:pt x="75009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1E76F28-CC2D-2F46-BAA3-2DBB3874861D}"/>
                </a:ext>
              </a:extLst>
            </p:cNvPr>
            <p:cNvSpPr/>
            <p:nvPr/>
          </p:nvSpPr>
          <p:spPr>
            <a:xfrm>
              <a:off x="3894138" y="1828800"/>
              <a:ext cx="1203325" cy="1000125"/>
            </a:xfrm>
            <a:custGeom>
              <a:avLst/>
              <a:gdLst>
                <a:gd name="connsiteX0" fmla="*/ 516731 w 1204912"/>
                <a:gd name="connsiteY0" fmla="*/ 507206 h 1000125"/>
                <a:gd name="connsiteX1" fmla="*/ 681037 w 1204912"/>
                <a:gd name="connsiteY1" fmla="*/ 345281 h 1000125"/>
                <a:gd name="connsiteX2" fmla="*/ 750094 w 1204912"/>
                <a:gd name="connsiteY2" fmla="*/ 271463 h 1000125"/>
                <a:gd name="connsiteX3" fmla="*/ 776287 w 1204912"/>
                <a:gd name="connsiteY3" fmla="*/ 235744 h 1000125"/>
                <a:gd name="connsiteX4" fmla="*/ 783431 w 1204912"/>
                <a:gd name="connsiteY4" fmla="*/ 214313 h 1000125"/>
                <a:gd name="connsiteX5" fmla="*/ 785812 w 1204912"/>
                <a:gd name="connsiteY5" fmla="*/ 195263 h 1000125"/>
                <a:gd name="connsiteX6" fmla="*/ 785812 w 1204912"/>
                <a:gd name="connsiteY6" fmla="*/ 185738 h 1000125"/>
                <a:gd name="connsiteX7" fmla="*/ 773906 w 1204912"/>
                <a:gd name="connsiteY7" fmla="*/ 154781 h 1000125"/>
                <a:gd name="connsiteX8" fmla="*/ 742950 w 1204912"/>
                <a:gd name="connsiteY8" fmla="*/ 111919 h 1000125"/>
                <a:gd name="connsiteX9" fmla="*/ 704850 w 1204912"/>
                <a:gd name="connsiteY9" fmla="*/ 71438 h 1000125"/>
                <a:gd name="connsiteX10" fmla="*/ 690562 w 1204912"/>
                <a:gd name="connsiteY10" fmla="*/ 47625 h 1000125"/>
                <a:gd name="connsiteX11" fmla="*/ 683419 w 1204912"/>
                <a:gd name="connsiteY11" fmla="*/ 26194 h 1000125"/>
                <a:gd name="connsiteX12" fmla="*/ 685800 w 1204912"/>
                <a:gd name="connsiteY12" fmla="*/ 11906 h 1000125"/>
                <a:gd name="connsiteX13" fmla="*/ 692944 w 1204912"/>
                <a:gd name="connsiteY13" fmla="*/ 2381 h 1000125"/>
                <a:gd name="connsiteX14" fmla="*/ 707231 w 1204912"/>
                <a:gd name="connsiteY14" fmla="*/ 0 h 1000125"/>
                <a:gd name="connsiteX15" fmla="*/ 733425 w 1204912"/>
                <a:gd name="connsiteY15" fmla="*/ 4763 h 1000125"/>
                <a:gd name="connsiteX16" fmla="*/ 800100 w 1204912"/>
                <a:gd name="connsiteY16" fmla="*/ 33338 h 1000125"/>
                <a:gd name="connsiteX17" fmla="*/ 876300 w 1204912"/>
                <a:gd name="connsiteY17" fmla="*/ 73819 h 1000125"/>
                <a:gd name="connsiteX18" fmla="*/ 959644 w 1204912"/>
                <a:gd name="connsiteY18" fmla="*/ 119063 h 1000125"/>
                <a:gd name="connsiteX19" fmla="*/ 1054894 w 1204912"/>
                <a:gd name="connsiteY19" fmla="*/ 176213 h 1000125"/>
                <a:gd name="connsiteX20" fmla="*/ 1121569 w 1204912"/>
                <a:gd name="connsiteY20" fmla="*/ 221456 h 1000125"/>
                <a:gd name="connsiteX21" fmla="*/ 1157287 w 1204912"/>
                <a:gd name="connsiteY21" fmla="*/ 250031 h 1000125"/>
                <a:gd name="connsiteX22" fmla="*/ 1190625 w 1204912"/>
                <a:gd name="connsiteY22" fmla="*/ 288131 h 1000125"/>
                <a:gd name="connsiteX23" fmla="*/ 1202531 w 1204912"/>
                <a:gd name="connsiteY23" fmla="*/ 307181 h 1000125"/>
                <a:gd name="connsiteX24" fmla="*/ 1204912 w 1204912"/>
                <a:gd name="connsiteY24" fmla="*/ 316706 h 1000125"/>
                <a:gd name="connsiteX25" fmla="*/ 1197769 w 1204912"/>
                <a:gd name="connsiteY25" fmla="*/ 333375 h 1000125"/>
                <a:gd name="connsiteX26" fmla="*/ 1183481 w 1204912"/>
                <a:gd name="connsiteY26" fmla="*/ 352425 h 1000125"/>
                <a:gd name="connsiteX27" fmla="*/ 1154906 w 1204912"/>
                <a:gd name="connsiteY27" fmla="*/ 369094 h 1000125"/>
                <a:gd name="connsiteX28" fmla="*/ 1104900 w 1204912"/>
                <a:gd name="connsiteY28" fmla="*/ 385763 h 1000125"/>
                <a:gd name="connsiteX29" fmla="*/ 1071562 w 1204912"/>
                <a:gd name="connsiteY29" fmla="*/ 397669 h 1000125"/>
                <a:gd name="connsiteX30" fmla="*/ 926306 w 1204912"/>
                <a:gd name="connsiteY30" fmla="*/ 502444 h 1000125"/>
                <a:gd name="connsiteX31" fmla="*/ 692944 w 1204912"/>
                <a:gd name="connsiteY31" fmla="*/ 654844 h 1000125"/>
                <a:gd name="connsiteX32" fmla="*/ 519112 w 1204912"/>
                <a:gd name="connsiteY32" fmla="*/ 759619 h 1000125"/>
                <a:gd name="connsiteX33" fmla="*/ 402431 w 1204912"/>
                <a:gd name="connsiteY33" fmla="*/ 823913 h 1000125"/>
                <a:gd name="connsiteX34" fmla="*/ 278606 w 1204912"/>
                <a:gd name="connsiteY34" fmla="*/ 892969 h 1000125"/>
                <a:gd name="connsiteX35" fmla="*/ 121444 w 1204912"/>
                <a:gd name="connsiteY35" fmla="*/ 966788 h 1000125"/>
                <a:gd name="connsiteX36" fmla="*/ 71437 w 1204912"/>
                <a:gd name="connsiteY36" fmla="*/ 990600 h 1000125"/>
                <a:gd name="connsiteX37" fmla="*/ 40481 w 1204912"/>
                <a:gd name="connsiteY37" fmla="*/ 1000125 h 1000125"/>
                <a:gd name="connsiteX38" fmla="*/ 19050 w 1204912"/>
                <a:gd name="connsiteY38" fmla="*/ 995363 h 1000125"/>
                <a:gd name="connsiteX39" fmla="*/ 7144 w 1204912"/>
                <a:gd name="connsiteY39" fmla="*/ 990600 h 1000125"/>
                <a:gd name="connsiteX40" fmla="*/ 0 w 1204912"/>
                <a:gd name="connsiteY40" fmla="*/ 981075 h 1000125"/>
                <a:gd name="connsiteX41" fmla="*/ 0 w 1204912"/>
                <a:gd name="connsiteY41" fmla="*/ 964406 h 1000125"/>
                <a:gd name="connsiteX42" fmla="*/ 11906 w 1204912"/>
                <a:gd name="connsiteY42" fmla="*/ 945356 h 1000125"/>
                <a:gd name="connsiteX43" fmla="*/ 54769 w 1204912"/>
                <a:gd name="connsiteY43" fmla="*/ 904875 h 1000125"/>
                <a:gd name="connsiteX44" fmla="*/ 176212 w 1204912"/>
                <a:gd name="connsiteY44" fmla="*/ 804863 h 1000125"/>
                <a:gd name="connsiteX45" fmla="*/ 285750 w 1204912"/>
                <a:gd name="connsiteY45" fmla="*/ 714375 h 1000125"/>
                <a:gd name="connsiteX46" fmla="*/ 390525 w 1204912"/>
                <a:gd name="connsiteY46" fmla="*/ 621506 h 1000125"/>
                <a:gd name="connsiteX47" fmla="*/ 516731 w 1204912"/>
                <a:gd name="connsiteY47" fmla="*/ 5072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04912" h="1000125">
                  <a:moveTo>
                    <a:pt x="516731" y="507206"/>
                  </a:moveTo>
                  <a:lnTo>
                    <a:pt x="681037" y="345281"/>
                  </a:lnTo>
                  <a:lnTo>
                    <a:pt x="750094" y="271463"/>
                  </a:lnTo>
                  <a:lnTo>
                    <a:pt x="776287" y="235744"/>
                  </a:lnTo>
                  <a:lnTo>
                    <a:pt x="783431" y="214313"/>
                  </a:lnTo>
                  <a:lnTo>
                    <a:pt x="785812" y="195263"/>
                  </a:lnTo>
                  <a:lnTo>
                    <a:pt x="785812" y="185738"/>
                  </a:lnTo>
                  <a:lnTo>
                    <a:pt x="773906" y="154781"/>
                  </a:lnTo>
                  <a:lnTo>
                    <a:pt x="742950" y="111919"/>
                  </a:lnTo>
                  <a:lnTo>
                    <a:pt x="704850" y="71438"/>
                  </a:lnTo>
                  <a:lnTo>
                    <a:pt x="690562" y="47625"/>
                  </a:lnTo>
                  <a:lnTo>
                    <a:pt x="683419" y="26194"/>
                  </a:lnTo>
                  <a:lnTo>
                    <a:pt x="685800" y="11906"/>
                  </a:lnTo>
                  <a:lnTo>
                    <a:pt x="692944" y="2381"/>
                  </a:lnTo>
                  <a:lnTo>
                    <a:pt x="707231" y="0"/>
                  </a:lnTo>
                  <a:lnTo>
                    <a:pt x="733425" y="4763"/>
                  </a:lnTo>
                  <a:lnTo>
                    <a:pt x="800100" y="33338"/>
                  </a:lnTo>
                  <a:lnTo>
                    <a:pt x="876300" y="73819"/>
                  </a:lnTo>
                  <a:lnTo>
                    <a:pt x="959644" y="119063"/>
                  </a:lnTo>
                  <a:lnTo>
                    <a:pt x="1054894" y="176213"/>
                  </a:lnTo>
                  <a:lnTo>
                    <a:pt x="1121569" y="221456"/>
                  </a:lnTo>
                  <a:lnTo>
                    <a:pt x="1157287" y="250031"/>
                  </a:lnTo>
                  <a:lnTo>
                    <a:pt x="1190625" y="288131"/>
                  </a:lnTo>
                  <a:lnTo>
                    <a:pt x="1202531" y="307181"/>
                  </a:lnTo>
                  <a:lnTo>
                    <a:pt x="1204912" y="316706"/>
                  </a:lnTo>
                  <a:lnTo>
                    <a:pt x="1197769" y="333375"/>
                  </a:lnTo>
                  <a:lnTo>
                    <a:pt x="1183481" y="352425"/>
                  </a:lnTo>
                  <a:lnTo>
                    <a:pt x="1154906" y="369094"/>
                  </a:lnTo>
                  <a:lnTo>
                    <a:pt x="1104900" y="385763"/>
                  </a:lnTo>
                  <a:lnTo>
                    <a:pt x="1071562" y="397669"/>
                  </a:lnTo>
                  <a:lnTo>
                    <a:pt x="926306" y="502444"/>
                  </a:lnTo>
                  <a:lnTo>
                    <a:pt x="692944" y="654844"/>
                  </a:lnTo>
                  <a:lnTo>
                    <a:pt x="519112" y="759619"/>
                  </a:lnTo>
                  <a:lnTo>
                    <a:pt x="402431" y="823913"/>
                  </a:lnTo>
                  <a:lnTo>
                    <a:pt x="278606" y="892969"/>
                  </a:lnTo>
                  <a:lnTo>
                    <a:pt x="121444" y="966788"/>
                  </a:lnTo>
                  <a:lnTo>
                    <a:pt x="71437" y="990600"/>
                  </a:lnTo>
                  <a:lnTo>
                    <a:pt x="40481" y="1000125"/>
                  </a:lnTo>
                  <a:lnTo>
                    <a:pt x="19050" y="995363"/>
                  </a:lnTo>
                  <a:lnTo>
                    <a:pt x="7144" y="990600"/>
                  </a:lnTo>
                  <a:lnTo>
                    <a:pt x="0" y="981075"/>
                  </a:lnTo>
                  <a:lnTo>
                    <a:pt x="0" y="964406"/>
                  </a:lnTo>
                  <a:lnTo>
                    <a:pt x="11906" y="945356"/>
                  </a:lnTo>
                  <a:lnTo>
                    <a:pt x="54769" y="904875"/>
                  </a:lnTo>
                  <a:lnTo>
                    <a:pt x="176212" y="804863"/>
                  </a:lnTo>
                  <a:lnTo>
                    <a:pt x="285750" y="714375"/>
                  </a:lnTo>
                  <a:lnTo>
                    <a:pt x="390525" y="621506"/>
                  </a:lnTo>
                  <a:lnTo>
                    <a:pt x="51673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E05384E-098C-2344-8695-B19167362653}"/>
                </a:ext>
              </a:extLst>
            </p:cNvPr>
            <p:cNvSpPr/>
            <p:nvPr/>
          </p:nvSpPr>
          <p:spPr>
            <a:xfrm>
              <a:off x="2630488" y="2857500"/>
              <a:ext cx="758825" cy="703263"/>
            </a:xfrm>
            <a:custGeom>
              <a:avLst/>
              <a:gdLst>
                <a:gd name="connsiteX0" fmla="*/ 321469 w 757238"/>
                <a:gd name="connsiteY0" fmla="*/ 140494 h 702469"/>
                <a:gd name="connsiteX1" fmla="*/ 395288 w 757238"/>
                <a:gd name="connsiteY1" fmla="*/ 166688 h 702469"/>
                <a:gd name="connsiteX2" fmla="*/ 457200 w 757238"/>
                <a:gd name="connsiteY2" fmla="*/ 185738 h 702469"/>
                <a:gd name="connsiteX3" fmla="*/ 516732 w 757238"/>
                <a:gd name="connsiteY3" fmla="*/ 202406 h 702469"/>
                <a:gd name="connsiteX4" fmla="*/ 566738 w 757238"/>
                <a:gd name="connsiteY4" fmla="*/ 214313 h 702469"/>
                <a:gd name="connsiteX5" fmla="*/ 588169 w 757238"/>
                <a:gd name="connsiteY5" fmla="*/ 223838 h 702469"/>
                <a:gd name="connsiteX6" fmla="*/ 614363 w 757238"/>
                <a:gd name="connsiteY6" fmla="*/ 254794 h 702469"/>
                <a:gd name="connsiteX7" fmla="*/ 652463 w 757238"/>
                <a:gd name="connsiteY7" fmla="*/ 319088 h 702469"/>
                <a:gd name="connsiteX8" fmla="*/ 700088 w 757238"/>
                <a:gd name="connsiteY8" fmla="*/ 421481 h 702469"/>
                <a:gd name="connsiteX9" fmla="*/ 731044 w 757238"/>
                <a:gd name="connsiteY9" fmla="*/ 492919 h 702469"/>
                <a:gd name="connsiteX10" fmla="*/ 752475 w 757238"/>
                <a:gd name="connsiteY10" fmla="*/ 547688 h 702469"/>
                <a:gd name="connsiteX11" fmla="*/ 757238 w 757238"/>
                <a:gd name="connsiteY11" fmla="*/ 581025 h 702469"/>
                <a:gd name="connsiteX12" fmla="*/ 754857 w 757238"/>
                <a:gd name="connsiteY12" fmla="*/ 619125 h 702469"/>
                <a:gd name="connsiteX13" fmla="*/ 745332 w 757238"/>
                <a:gd name="connsiteY13" fmla="*/ 652463 h 702469"/>
                <a:gd name="connsiteX14" fmla="*/ 726282 w 757238"/>
                <a:gd name="connsiteY14" fmla="*/ 688181 h 702469"/>
                <a:gd name="connsiteX15" fmla="*/ 711994 w 757238"/>
                <a:gd name="connsiteY15" fmla="*/ 700088 h 702469"/>
                <a:gd name="connsiteX16" fmla="*/ 697707 w 757238"/>
                <a:gd name="connsiteY16" fmla="*/ 702469 h 702469"/>
                <a:gd name="connsiteX17" fmla="*/ 671513 w 757238"/>
                <a:gd name="connsiteY17" fmla="*/ 697706 h 702469"/>
                <a:gd name="connsiteX18" fmla="*/ 616744 w 757238"/>
                <a:gd name="connsiteY18" fmla="*/ 678656 h 702469"/>
                <a:gd name="connsiteX19" fmla="*/ 559594 w 757238"/>
                <a:gd name="connsiteY19" fmla="*/ 652463 h 702469"/>
                <a:gd name="connsiteX20" fmla="*/ 509588 w 757238"/>
                <a:gd name="connsiteY20" fmla="*/ 621506 h 702469"/>
                <a:gd name="connsiteX21" fmla="*/ 469107 w 757238"/>
                <a:gd name="connsiteY21" fmla="*/ 595313 h 702469"/>
                <a:gd name="connsiteX22" fmla="*/ 397669 w 757238"/>
                <a:gd name="connsiteY22" fmla="*/ 538163 h 702469"/>
                <a:gd name="connsiteX23" fmla="*/ 342900 w 757238"/>
                <a:gd name="connsiteY23" fmla="*/ 478631 h 702469"/>
                <a:gd name="connsiteX24" fmla="*/ 273844 w 757238"/>
                <a:gd name="connsiteY24" fmla="*/ 400050 h 702469"/>
                <a:gd name="connsiteX25" fmla="*/ 192882 w 757238"/>
                <a:gd name="connsiteY25" fmla="*/ 300038 h 702469"/>
                <a:gd name="connsiteX26" fmla="*/ 83344 w 757238"/>
                <a:gd name="connsiteY26" fmla="*/ 157163 h 702469"/>
                <a:gd name="connsiteX27" fmla="*/ 28575 w 757238"/>
                <a:gd name="connsiteY27" fmla="*/ 80963 h 702469"/>
                <a:gd name="connsiteX28" fmla="*/ 11907 w 757238"/>
                <a:gd name="connsiteY28" fmla="*/ 52388 h 702469"/>
                <a:gd name="connsiteX29" fmla="*/ 4763 w 757238"/>
                <a:gd name="connsiteY29" fmla="*/ 30956 h 702469"/>
                <a:gd name="connsiteX30" fmla="*/ 0 w 757238"/>
                <a:gd name="connsiteY30" fmla="*/ 11906 h 702469"/>
                <a:gd name="connsiteX31" fmla="*/ 2382 w 757238"/>
                <a:gd name="connsiteY31" fmla="*/ 2381 h 702469"/>
                <a:gd name="connsiteX32" fmla="*/ 9525 w 757238"/>
                <a:gd name="connsiteY32" fmla="*/ 0 h 702469"/>
                <a:gd name="connsiteX33" fmla="*/ 28575 w 757238"/>
                <a:gd name="connsiteY33" fmla="*/ 2381 h 702469"/>
                <a:gd name="connsiteX34" fmla="*/ 66675 w 757238"/>
                <a:gd name="connsiteY34" fmla="*/ 19050 h 702469"/>
                <a:gd name="connsiteX35" fmla="*/ 119063 w 757238"/>
                <a:gd name="connsiteY35" fmla="*/ 50006 h 702469"/>
                <a:gd name="connsiteX36" fmla="*/ 188119 w 757238"/>
                <a:gd name="connsiteY36" fmla="*/ 85725 h 702469"/>
                <a:gd name="connsiteX37" fmla="*/ 266700 w 757238"/>
                <a:gd name="connsiteY37" fmla="*/ 121444 h 702469"/>
                <a:gd name="connsiteX38" fmla="*/ 321469 w 757238"/>
                <a:gd name="connsiteY38" fmla="*/ 140494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38" h="702469">
                  <a:moveTo>
                    <a:pt x="321469" y="140494"/>
                  </a:moveTo>
                  <a:lnTo>
                    <a:pt x="395288" y="166688"/>
                  </a:lnTo>
                  <a:lnTo>
                    <a:pt x="457200" y="185738"/>
                  </a:lnTo>
                  <a:lnTo>
                    <a:pt x="516732" y="202406"/>
                  </a:lnTo>
                  <a:lnTo>
                    <a:pt x="566738" y="214313"/>
                  </a:lnTo>
                  <a:lnTo>
                    <a:pt x="588169" y="223838"/>
                  </a:lnTo>
                  <a:lnTo>
                    <a:pt x="614363" y="254794"/>
                  </a:lnTo>
                  <a:lnTo>
                    <a:pt x="652463" y="319088"/>
                  </a:lnTo>
                  <a:lnTo>
                    <a:pt x="700088" y="421481"/>
                  </a:lnTo>
                  <a:lnTo>
                    <a:pt x="731044" y="492919"/>
                  </a:lnTo>
                  <a:lnTo>
                    <a:pt x="752475" y="547688"/>
                  </a:lnTo>
                  <a:lnTo>
                    <a:pt x="757238" y="581025"/>
                  </a:lnTo>
                  <a:lnTo>
                    <a:pt x="754857" y="619125"/>
                  </a:lnTo>
                  <a:lnTo>
                    <a:pt x="745332" y="652463"/>
                  </a:lnTo>
                  <a:lnTo>
                    <a:pt x="726282" y="688181"/>
                  </a:lnTo>
                  <a:lnTo>
                    <a:pt x="711994" y="700088"/>
                  </a:lnTo>
                  <a:lnTo>
                    <a:pt x="697707" y="702469"/>
                  </a:lnTo>
                  <a:lnTo>
                    <a:pt x="671513" y="697706"/>
                  </a:lnTo>
                  <a:lnTo>
                    <a:pt x="616744" y="678656"/>
                  </a:lnTo>
                  <a:lnTo>
                    <a:pt x="559594" y="652463"/>
                  </a:lnTo>
                  <a:lnTo>
                    <a:pt x="509588" y="621506"/>
                  </a:lnTo>
                  <a:lnTo>
                    <a:pt x="469107" y="595313"/>
                  </a:lnTo>
                  <a:lnTo>
                    <a:pt x="397669" y="538163"/>
                  </a:lnTo>
                  <a:lnTo>
                    <a:pt x="342900" y="478631"/>
                  </a:lnTo>
                  <a:lnTo>
                    <a:pt x="273844" y="400050"/>
                  </a:lnTo>
                  <a:lnTo>
                    <a:pt x="192882" y="300038"/>
                  </a:lnTo>
                  <a:lnTo>
                    <a:pt x="83344" y="157163"/>
                  </a:lnTo>
                  <a:lnTo>
                    <a:pt x="28575" y="80963"/>
                  </a:lnTo>
                  <a:lnTo>
                    <a:pt x="11907" y="52388"/>
                  </a:lnTo>
                  <a:lnTo>
                    <a:pt x="4763" y="30956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66675" y="19050"/>
                  </a:lnTo>
                  <a:lnTo>
                    <a:pt x="119063" y="50006"/>
                  </a:lnTo>
                  <a:lnTo>
                    <a:pt x="188119" y="85725"/>
                  </a:lnTo>
                  <a:lnTo>
                    <a:pt x="266700" y="121444"/>
                  </a:lnTo>
                  <a:lnTo>
                    <a:pt x="3214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8F240B5-B649-3E4C-9418-348708EA0B86}"/>
                </a:ext>
              </a:extLst>
            </p:cNvPr>
            <p:cNvSpPr/>
            <p:nvPr/>
          </p:nvSpPr>
          <p:spPr>
            <a:xfrm>
              <a:off x="5900738" y="1866900"/>
              <a:ext cx="1069975" cy="811213"/>
            </a:xfrm>
            <a:custGeom>
              <a:avLst/>
              <a:gdLst>
                <a:gd name="connsiteX0" fmla="*/ 359568 w 1069181"/>
                <a:gd name="connsiteY0" fmla="*/ 295275 h 812006"/>
                <a:gd name="connsiteX1" fmla="*/ 264318 w 1069181"/>
                <a:gd name="connsiteY1" fmla="*/ 226219 h 812006"/>
                <a:gd name="connsiteX2" fmla="*/ 204787 w 1069181"/>
                <a:gd name="connsiteY2" fmla="*/ 183356 h 812006"/>
                <a:gd name="connsiteX3" fmla="*/ 114300 w 1069181"/>
                <a:gd name="connsiteY3" fmla="*/ 121444 h 812006"/>
                <a:gd name="connsiteX4" fmla="*/ 78581 w 1069181"/>
                <a:gd name="connsiteY4" fmla="*/ 100013 h 812006"/>
                <a:gd name="connsiteX5" fmla="*/ 35718 w 1069181"/>
                <a:gd name="connsiteY5" fmla="*/ 76200 h 812006"/>
                <a:gd name="connsiteX6" fmla="*/ 23812 w 1069181"/>
                <a:gd name="connsiteY6" fmla="*/ 64294 h 812006"/>
                <a:gd name="connsiteX7" fmla="*/ 7143 w 1069181"/>
                <a:gd name="connsiteY7" fmla="*/ 45244 h 812006"/>
                <a:gd name="connsiteX8" fmla="*/ 0 w 1069181"/>
                <a:gd name="connsiteY8" fmla="*/ 26194 h 812006"/>
                <a:gd name="connsiteX9" fmla="*/ 0 w 1069181"/>
                <a:gd name="connsiteY9" fmla="*/ 16669 h 812006"/>
                <a:gd name="connsiteX10" fmla="*/ 9525 w 1069181"/>
                <a:gd name="connsiteY10" fmla="*/ 4763 h 812006"/>
                <a:gd name="connsiteX11" fmla="*/ 42862 w 1069181"/>
                <a:gd name="connsiteY11" fmla="*/ 0 h 812006"/>
                <a:gd name="connsiteX12" fmla="*/ 90487 w 1069181"/>
                <a:gd name="connsiteY12" fmla="*/ 7144 h 812006"/>
                <a:gd name="connsiteX13" fmla="*/ 197643 w 1069181"/>
                <a:gd name="connsiteY13" fmla="*/ 28575 h 812006"/>
                <a:gd name="connsiteX14" fmla="*/ 311943 w 1069181"/>
                <a:gd name="connsiteY14" fmla="*/ 57150 h 812006"/>
                <a:gd name="connsiteX15" fmla="*/ 400050 w 1069181"/>
                <a:gd name="connsiteY15" fmla="*/ 85725 h 812006"/>
                <a:gd name="connsiteX16" fmla="*/ 454818 w 1069181"/>
                <a:gd name="connsiteY16" fmla="*/ 104775 h 812006"/>
                <a:gd name="connsiteX17" fmla="*/ 531018 w 1069181"/>
                <a:gd name="connsiteY17" fmla="*/ 138113 h 812006"/>
                <a:gd name="connsiteX18" fmla="*/ 597693 w 1069181"/>
                <a:gd name="connsiteY18" fmla="*/ 169069 h 812006"/>
                <a:gd name="connsiteX19" fmla="*/ 657225 w 1069181"/>
                <a:gd name="connsiteY19" fmla="*/ 200025 h 812006"/>
                <a:gd name="connsiteX20" fmla="*/ 702468 w 1069181"/>
                <a:gd name="connsiteY20" fmla="*/ 228600 h 812006"/>
                <a:gd name="connsiteX21" fmla="*/ 747712 w 1069181"/>
                <a:gd name="connsiteY21" fmla="*/ 257175 h 812006"/>
                <a:gd name="connsiteX22" fmla="*/ 823912 w 1069181"/>
                <a:gd name="connsiteY22" fmla="*/ 314325 h 812006"/>
                <a:gd name="connsiteX23" fmla="*/ 881062 w 1069181"/>
                <a:gd name="connsiteY23" fmla="*/ 361950 h 812006"/>
                <a:gd name="connsiteX24" fmla="*/ 928687 w 1069181"/>
                <a:gd name="connsiteY24" fmla="*/ 407194 h 812006"/>
                <a:gd name="connsiteX25" fmla="*/ 997743 w 1069181"/>
                <a:gd name="connsiteY25" fmla="*/ 481013 h 812006"/>
                <a:gd name="connsiteX26" fmla="*/ 1047750 w 1069181"/>
                <a:gd name="connsiteY26" fmla="*/ 545306 h 812006"/>
                <a:gd name="connsiteX27" fmla="*/ 1062037 w 1069181"/>
                <a:gd name="connsiteY27" fmla="*/ 571500 h 812006"/>
                <a:gd name="connsiteX28" fmla="*/ 1066800 w 1069181"/>
                <a:gd name="connsiteY28" fmla="*/ 600075 h 812006"/>
                <a:gd name="connsiteX29" fmla="*/ 1069181 w 1069181"/>
                <a:gd name="connsiteY29" fmla="*/ 631031 h 812006"/>
                <a:gd name="connsiteX30" fmla="*/ 1066800 w 1069181"/>
                <a:gd name="connsiteY30" fmla="*/ 650081 h 812006"/>
                <a:gd name="connsiteX31" fmla="*/ 1062037 w 1069181"/>
                <a:gd name="connsiteY31" fmla="*/ 681038 h 812006"/>
                <a:gd name="connsiteX32" fmla="*/ 1050131 w 1069181"/>
                <a:gd name="connsiteY32" fmla="*/ 711994 h 812006"/>
                <a:gd name="connsiteX33" fmla="*/ 1026318 w 1069181"/>
                <a:gd name="connsiteY33" fmla="*/ 745331 h 812006"/>
                <a:gd name="connsiteX34" fmla="*/ 983456 w 1069181"/>
                <a:gd name="connsiteY34" fmla="*/ 788194 h 812006"/>
                <a:gd name="connsiteX35" fmla="*/ 957262 w 1069181"/>
                <a:gd name="connsiteY35" fmla="*/ 804863 h 812006"/>
                <a:gd name="connsiteX36" fmla="*/ 931068 w 1069181"/>
                <a:gd name="connsiteY36" fmla="*/ 812006 h 812006"/>
                <a:gd name="connsiteX37" fmla="*/ 904875 w 1069181"/>
                <a:gd name="connsiteY37" fmla="*/ 809625 h 812006"/>
                <a:gd name="connsiteX38" fmla="*/ 876300 w 1069181"/>
                <a:gd name="connsiteY38" fmla="*/ 802481 h 812006"/>
                <a:gd name="connsiteX39" fmla="*/ 823912 w 1069181"/>
                <a:gd name="connsiteY39" fmla="*/ 773906 h 812006"/>
                <a:gd name="connsiteX40" fmla="*/ 809625 w 1069181"/>
                <a:gd name="connsiteY40" fmla="*/ 757238 h 812006"/>
                <a:gd name="connsiteX41" fmla="*/ 773906 w 1069181"/>
                <a:gd name="connsiteY41" fmla="*/ 709613 h 812006"/>
                <a:gd name="connsiteX42" fmla="*/ 714375 w 1069181"/>
                <a:gd name="connsiteY42" fmla="*/ 633413 h 812006"/>
                <a:gd name="connsiteX43" fmla="*/ 633412 w 1069181"/>
                <a:gd name="connsiteY43" fmla="*/ 538163 h 812006"/>
                <a:gd name="connsiteX44" fmla="*/ 566737 w 1069181"/>
                <a:gd name="connsiteY44" fmla="*/ 466725 h 812006"/>
                <a:gd name="connsiteX45" fmla="*/ 500062 w 1069181"/>
                <a:gd name="connsiteY45" fmla="*/ 407194 h 812006"/>
                <a:gd name="connsiteX46" fmla="*/ 359568 w 1069181"/>
                <a:gd name="connsiteY46" fmla="*/ 29527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69181" h="812006">
                  <a:moveTo>
                    <a:pt x="359568" y="295275"/>
                  </a:moveTo>
                  <a:lnTo>
                    <a:pt x="264318" y="226219"/>
                  </a:lnTo>
                  <a:lnTo>
                    <a:pt x="204787" y="183356"/>
                  </a:lnTo>
                  <a:lnTo>
                    <a:pt x="114300" y="121444"/>
                  </a:lnTo>
                  <a:lnTo>
                    <a:pt x="78581" y="100013"/>
                  </a:lnTo>
                  <a:lnTo>
                    <a:pt x="35718" y="76200"/>
                  </a:lnTo>
                  <a:lnTo>
                    <a:pt x="23812" y="64294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42862" y="0"/>
                  </a:lnTo>
                  <a:lnTo>
                    <a:pt x="90487" y="7144"/>
                  </a:lnTo>
                  <a:lnTo>
                    <a:pt x="197643" y="28575"/>
                  </a:lnTo>
                  <a:lnTo>
                    <a:pt x="311943" y="57150"/>
                  </a:lnTo>
                  <a:lnTo>
                    <a:pt x="400050" y="85725"/>
                  </a:lnTo>
                  <a:lnTo>
                    <a:pt x="454818" y="104775"/>
                  </a:lnTo>
                  <a:lnTo>
                    <a:pt x="531018" y="138113"/>
                  </a:lnTo>
                  <a:lnTo>
                    <a:pt x="597693" y="169069"/>
                  </a:lnTo>
                  <a:lnTo>
                    <a:pt x="657225" y="200025"/>
                  </a:lnTo>
                  <a:lnTo>
                    <a:pt x="702468" y="228600"/>
                  </a:lnTo>
                  <a:lnTo>
                    <a:pt x="747712" y="257175"/>
                  </a:lnTo>
                  <a:lnTo>
                    <a:pt x="823912" y="314325"/>
                  </a:lnTo>
                  <a:lnTo>
                    <a:pt x="881062" y="361950"/>
                  </a:lnTo>
                  <a:lnTo>
                    <a:pt x="928687" y="407194"/>
                  </a:lnTo>
                  <a:lnTo>
                    <a:pt x="997743" y="481013"/>
                  </a:lnTo>
                  <a:lnTo>
                    <a:pt x="1047750" y="545306"/>
                  </a:lnTo>
                  <a:lnTo>
                    <a:pt x="1062037" y="571500"/>
                  </a:lnTo>
                  <a:lnTo>
                    <a:pt x="1066800" y="600075"/>
                  </a:lnTo>
                  <a:lnTo>
                    <a:pt x="1069181" y="631031"/>
                  </a:lnTo>
                  <a:lnTo>
                    <a:pt x="1066800" y="650081"/>
                  </a:lnTo>
                  <a:lnTo>
                    <a:pt x="1062037" y="681038"/>
                  </a:lnTo>
                  <a:lnTo>
                    <a:pt x="1050131" y="711994"/>
                  </a:lnTo>
                  <a:lnTo>
                    <a:pt x="1026318" y="745331"/>
                  </a:lnTo>
                  <a:lnTo>
                    <a:pt x="983456" y="788194"/>
                  </a:lnTo>
                  <a:lnTo>
                    <a:pt x="957262" y="804863"/>
                  </a:lnTo>
                  <a:lnTo>
                    <a:pt x="931068" y="812006"/>
                  </a:lnTo>
                  <a:lnTo>
                    <a:pt x="904875" y="809625"/>
                  </a:lnTo>
                  <a:lnTo>
                    <a:pt x="876300" y="802481"/>
                  </a:lnTo>
                  <a:lnTo>
                    <a:pt x="823912" y="773906"/>
                  </a:lnTo>
                  <a:lnTo>
                    <a:pt x="809625" y="757238"/>
                  </a:lnTo>
                  <a:lnTo>
                    <a:pt x="773906" y="709613"/>
                  </a:lnTo>
                  <a:lnTo>
                    <a:pt x="714375" y="633413"/>
                  </a:lnTo>
                  <a:lnTo>
                    <a:pt x="633412" y="538163"/>
                  </a:lnTo>
                  <a:lnTo>
                    <a:pt x="566737" y="466725"/>
                  </a:lnTo>
                  <a:lnTo>
                    <a:pt x="500062" y="407194"/>
                  </a:lnTo>
                  <a:lnTo>
                    <a:pt x="35956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67418A6F-FAA9-664D-A408-56593E389825}"/>
                </a:ext>
              </a:extLst>
            </p:cNvPr>
            <p:cNvSpPr/>
            <p:nvPr/>
          </p:nvSpPr>
          <p:spPr>
            <a:xfrm>
              <a:off x="2460625" y="5168900"/>
              <a:ext cx="430213" cy="727075"/>
            </a:xfrm>
            <a:custGeom>
              <a:avLst/>
              <a:gdLst>
                <a:gd name="connsiteX0" fmla="*/ 116282 w 430772"/>
                <a:gd name="connsiteY0" fmla="*/ 425487 h 726763"/>
                <a:gd name="connsiteX1" fmla="*/ 140067 w 430772"/>
                <a:gd name="connsiteY1" fmla="*/ 478342 h 726763"/>
                <a:gd name="connsiteX2" fmla="*/ 163852 w 430772"/>
                <a:gd name="connsiteY2" fmla="*/ 517984 h 726763"/>
                <a:gd name="connsiteX3" fmla="*/ 187637 w 430772"/>
                <a:gd name="connsiteY3" fmla="*/ 560268 h 726763"/>
                <a:gd name="connsiteX4" fmla="*/ 216708 w 430772"/>
                <a:gd name="connsiteY4" fmla="*/ 602553 h 726763"/>
                <a:gd name="connsiteX5" fmla="*/ 245778 w 430772"/>
                <a:gd name="connsiteY5" fmla="*/ 639551 h 726763"/>
                <a:gd name="connsiteX6" fmla="*/ 280134 w 430772"/>
                <a:gd name="connsiteY6" fmla="*/ 673908 h 726763"/>
                <a:gd name="connsiteX7" fmla="*/ 306562 w 430772"/>
                <a:gd name="connsiteY7" fmla="*/ 697693 h 726763"/>
                <a:gd name="connsiteX8" fmla="*/ 335632 w 430772"/>
                <a:gd name="connsiteY8" fmla="*/ 716192 h 726763"/>
                <a:gd name="connsiteX9" fmla="*/ 354132 w 430772"/>
                <a:gd name="connsiteY9" fmla="*/ 721478 h 726763"/>
                <a:gd name="connsiteX10" fmla="*/ 375274 w 430772"/>
                <a:gd name="connsiteY10" fmla="*/ 726763 h 726763"/>
                <a:gd name="connsiteX11" fmla="*/ 393774 w 430772"/>
                <a:gd name="connsiteY11" fmla="*/ 726763 h 726763"/>
                <a:gd name="connsiteX12" fmla="*/ 409630 w 430772"/>
                <a:gd name="connsiteY12" fmla="*/ 718835 h 726763"/>
                <a:gd name="connsiteX13" fmla="*/ 417559 w 430772"/>
                <a:gd name="connsiteY13" fmla="*/ 708264 h 726763"/>
                <a:gd name="connsiteX14" fmla="*/ 425487 w 430772"/>
                <a:gd name="connsiteY14" fmla="*/ 695050 h 726763"/>
                <a:gd name="connsiteX15" fmla="*/ 428130 w 430772"/>
                <a:gd name="connsiteY15" fmla="*/ 679193 h 726763"/>
                <a:gd name="connsiteX16" fmla="*/ 430772 w 430772"/>
                <a:gd name="connsiteY16" fmla="*/ 655408 h 726763"/>
                <a:gd name="connsiteX17" fmla="*/ 430772 w 430772"/>
                <a:gd name="connsiteY17" fmla="*/ 631623 h 726763"/>
                <a:gd name="connsiteX18" fmla="*/ 208779 w 430772"/>
                <a:gd name="connsiteY18" fmla="*/ 132139 h 726763"/>
                <a:gd name="connsiteX19" fmla="*/ 184994 w 430772"/>
                <a:gd name="connsiteY19" fmla="*/ 108354 h 726763"/>
                <a:gd name="connsiteX20" fmla="*/ 134782 w 430772"/>
                <a:gd name="connsiteY20" fmla="*/ 63427 h 726763"/>
                <a:gd name="connsiteX21" fmla="*/ 105711 w 430772"/>
                <a:gd name="connsiteY21" fmla="*/ 36999 h 726763"/>
                <a:gd name="connsiteX22" fmla="*/ 73998 w 430772"/>
                <a:gd name="connsiteY22" fmla="*/ 13214 h 726763"/>
                <a:gd name="connsiteX23" fmla="*/ 60784 w 430772"/>
                <a:gd name="connsiteY23" fmla="*/ 5286 h 726763"/>
                <a:gd name="connsiteX24" fmla="*/ 39642 w 430772"/>
                <a:gd name="connsiteY24" fmla="*/ 0 h 726763"/>
                <a:gd name="connsiteX25" fmla="*/ 21142 w 430772"/>
                <a:gd name="connsiteY25" fmla="*/ 5286 h 726763"/>
                <a:gd name="connsiteX26" fmla="*/ 5286 w 430772"/>
                <a:gd name="connsiteY26" fmla="*/ 18499 h 726763"/>
                <a:gd name="connsiteX27" fmla="*/ 0 w 430772"/>
                <a:gd name="connsiteY27" fmla="*/ 34356 h 726763"/>
                <a:gd name="connsiteX28" fmla="*/ 10571 w 430772"/>
                <a:gd name="connsiteY28" fmla="*/ 84569 h 726763"/>
                <a:gd name="connsiteX29" fmla="*/ 31713 w 430772"/>
                <a:gd name="connsiteY29" fmla="*/ 171780 h 726763"/>
                <a:gd name="connsiteX30" fmla="*/ 55498 w 430772"/>
                <a:gd name="connsiteY30" fmla="*/ 261635 h 726763"/>
                <a:gd name="connsiteX31" fmla="*/ 89854 w 430772"/>
                <a:gd name="connsiteY31" fmla="*/ 362060 h 726763"/>
                <a:gd name="connsiteX32" fmla="*/ 116282 w 430772"/>
                <a:gd name="connsiteY32" fmla="*/ 425487 h 72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0772" h="726763">
                  <a:moveTo>
                    <a:pt x="116282" y="425487"/>
                  </a:moveTo>
                  <a:lnTo>
                    <a:pt x="140067" y="478342"/>
                  </a:lnTo>
                  <a:lnTo>
                    <a:pt x="163852" y="517984"/>
                  </a:lnTo>
                  <a:lnTo>
                    <a:pt x="187637" y="560268"/>
                  </a:lnTo>
                  <a:lnTo>
                    <a:pt x="216708" y="602553"/>
                  </a:lnTo>
                  <a:lnTo>
                    <a:pt x="245778" y="639551"/>
                  </a:lnTo>
                  <a:lnTo>
                    <a:pt x="280134" y="673908"/>
                  </a:lnTo>
                  <a:lnTo>
                    <a:pt x="306562" y="697693"/>
                  </a:lnTo>
                  <a:lnTo>
                    <a:pt x="335632" y="716192"/>
                  </a:lnTo>
                  <a:lnTo>
                    <a:pt x="354132" y="721478"/>
                  </a:lnTo>
                  <a:lnTo>
                    <a:pt x="375274" y="726763"/>
                  </a:lnTo>
                  <a:lnTo>
                    <a:pt x="393774" y="726763"/>
                  </a:lnTo>
                  <a:lnTo>
                    <a:pt x="409630" y="718835"/>
                  </a:lnTo>
                  <a:lnTo>
                    <a:pt x="417559" y="708264"/>
                  </a:lnTo>
                  <a:lnTo>
                    <a:pt x="425487" y="695050"/>
                  </a:lnTo>
                  <a:lnTo>
                    <a:pt x="428130" y="679193"/>
                  </a:lnTo>
                  <a:lnTo>
                    <a:pt x="430772" y="655408"/>
                  </a:lnTo>
                  <a:lnTo>
                    <a:pt x="430772" y="631623"/>
                  </a:lnTo>
                  <a:lnTo>
                    <a:pt x="208779" y="132139"/>
                  </a:lnTo>
                  <a:lnTo>
                    <a:pt x="184994" y="108354"/>
                  </a:lnTo>
                  <a:lnTo>
                    <a:pt x="134782" y="63427"/>
                  </a:lnTo>
                  <a:lnTo>
                    <a:pt x="105711" y="36999"/>
                  </a:lnTo>
                  <a:lnTo>
                    <a:pt x="73998" y="13214"/>
                  </a:lnTo>
                  <a:lnTo>
                    <a:pt x="60784" y="5286"/>
                  </a:lnTo>
                  <a:lnTo>
                    <a:pt x="39642" y="0"/>
                  </a:lnTo>
                  <a:lnTo>
                    <a:pt x="21142" y="5286"/>
                  </a:lnTo>
                  <a:lnTo>
                    <a:pt x="5286" y="18499"/>
                  </a:lnTo>
                  <a:lnTo>
                    <a:pt x="0" y="34356"/>
                  </a:lnTo>
                  <a:lnTo>
                    <a:pt x="10571" y="84569"/>
                  </a:lnTo>
                  <a:lnTo>
                    <a:pt x="31713" y="171780"/>
                  </a:lnTo>
                  <a:lnTo>
                    <a:pt x="55498" y="261635"/>
                  </a:lnTo>
                  <a:lnTo>
                    <a:pt x="89854" y="362060"/>
                  </a:lnTo>
                  <a:lnTo>
                    <a:pt x="116282" y="425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CAD2460A-9EDD-1642-91BA-9F00344F733D}"/>
                </a:ext>
              </a:extLst>
            </p:cNvPr>
            <p:cNvSpPr/>
            <p:nvPr/>
          </p:nvSpPr>
          <p:spPr>
            <a:xfrm>
              <a:off x="3668713" y="2647950"/>
              <a:ext cx="1971675" cy="1697038"/>
            </a:xfrm>
            <a:custGeom>
              <a:avLst/>
              <a:gdLst>
                <a:gd name="connsiteX0" fmla="*/ 1485900 w 1971675"/>
                <a:gd name="connsiteY0" fmla="*/ 759619 h 1697831"/>
                <a:gd name="connsiteX1" fmla="*/ 1604963 w 1971675"/>
                <a:gd name="connsiteY1" fmla="*/ 633413 h 1697831"/>
                <a:gd name="connsiteX2" fmla="*/ 1719263 w 1971675"/>
                <a:gd name="connsiteY2" fmla="*/ 504825 h 1697831"/>
                <a:gd name="connsiteX3" fmla="*/ 1788319 w 1971675"/>
                <a:gd name="connsiteY3" fmla="*/ 423863 h 1697831"/>
                <a:gd name="connsiteX4" fmla="*/ 1857375 w 1971675"/>
                <a:gd name="connsiteY4" fmla="*/ 381000 h 1697831"/>
                <a:gd name="connsiteX5" fmla="*/ 1900238 w 1971675"/>
                <a:gd name="connsiteY5" fmla="*/ 369094 h 1697831"/>
                <a:gd name="connsiteX6" fmla="*/ 1931194 w 1971675"/>
                <a:gd name="connsiteY6" fmla="*/ 350044 h 1697831"/>
                <a:gd name="connsiteX7" fmla="*/ 1955007 w 1971675"/>
                <a:gd name="connsiteY7" fmla="*/ 328613 h 1697831"/>
                <a:gd name="connsiteX8" fmla="*/ 1969294 w 1971675"/>
                <a:gd name="connsiteY8" fmla="*/ 307181 h 1697831"/>
                <a:gd name="connsiteX9" fmla="*/ 1971675 w 1971675"/>
                <a:gd name="connsiteY9" fmla="*/ 288131 h 1697831"/>
                <a:gd name="connsiteX10" fmla="*/ 1964532 w 1971675"/>
                <a:gd name="connsiteY10" fmla="*/ 257175 h 1697831"/>
                <a:gd name="connsiteX11" fmla="*/ 1950244 w 1971675"/>
                <a:gd name="connsiteY11" fmla="*/ 226219 h 1697831"/>
                <a:gd name="connsiteX12" fmla="*/ 1926432 w 1971675"/>
                <a:gd name="connsiteY12" fmla="*/ 195263 h 1697831"/>
                <a:gd name="connsiteX13" fmla="*/ 1888332 w 1971675"/>
                <a:gd name="connsiteY13" fmla="*/ 161925 h 1697831"/>
                <a:gd name="connsiteX14" fmla="*/ 1831182 w 1971675"/>
                <a:gd name="connsiteY14" fmla="*/ 123825 h 1697831"/>
                <a:gd name="connsiteX15" fmla="*/ 1754982 w 1971675"/>
                <a:gd name="connsiteY15" fmla="*/ 78581 h 1697831"/>
                <a:gd name="connsiteX16" fmla="*/ 1683544 w 1971675"/>
                <a:gd name="connsiteY16" fmla="*/ 45244 h 1697831"/>
                <a:gd name="connsiteX17" fmla="*/ 1609725 w 1971675"/>
                <a:gd name="connsiteY17" fmla="*/ 19050 h 1697831"/>
                <a:gd name="connsiteX18" fmla="*/ 1552575 w 1971675"/>
                <a:gd name="connsiteY18" fmla="*/ 4763 h 1697831"/>
                <a:gd name="connsiteX19" fmla="*/ 1500188 w 1971675"/>
                <a:gd name="connsiteY19" fmla="*/ 0 h 1697831"/>
                <a:gd name="connsiteX20" fmla="*/ 1464469 w 1971675"/>
                <a:gd name="connsiteY20" fmla="*/ 0 h 1697831"/>
                <a:gd name="connsiteX21" fmla="*/ 1428750 w 1971675"/>
                <a:gd name="connsiteY21" fmla="*/ 4763 h 1697831"/>
                <a:gd name="connsiteX22" fmla="*/ 1416844 w 1971675"/>
                <a:gd name="connsiteY22" fmla="*/ 14288 h 1697831"/>
                <a:gd name="connsiteX23" fmla="*/ 1419225 w 1971675"/>
                <a:gd name="connsiteY23" fmla="*/ 28575 h 1697831"/>
                <a:gd name="connsiteX24" fmla="*/ 1433513 w 1971675"/>
                <a:gd name="connsiteY24" fmla="*/ 50006 h 1697831"/>
                <a:gd name="connsiteX25" fmla="*/ 1457325 w 1971675"/>
                <a:gd name="connsiteY25" fmla="*/ 69056 h 1697831"/>
                <a:gd name="connsiteX26" fmla="*/ 1471613 w 1971675"/>
                <a:gd name="connsiteY26" fmla="*/ 83344 h 1697831"/>
                <a:gd name="connsiteX27" fmla="*/ 1483519 w 1971675"/>
                <a:gd name="connsiteY27" fmla="*/ 100013 h 1697831"/>
                <a:gd name="connsiteX28" fmla="*/ 1490663 w 1971675"/>
                <a:gd name="connsiteY28" fmla="*/ 121444 h 1697831"/>
                <a:gd name="connsiteX29" fmla="*/ 1495425 w 1971675"/>
                <a:gd name="connsiteY29" fmla="*/ 142875 h 1697831"/>
                <a:gd name="connsiteX30" fmla="*/ 1497807 w 1971675"/>
                <a:gd name="connsiteY30" fmla="*/ 176213 h 1697831"/>
                <a:gd name="connsiteX31" fmla="*/ 1495425 w 1971675"/>
                <a:gd name="connsiteY31" fmla="*/ 216694 h 1697831"/>
                <a:gd name="connsiteX32" fmla="*/ 1488282 w 1971675"/>
                <a:gd name="connsiteY32" fmla="*/ 259556 h 1697831"/>
                <a:gd name="connsiteX33" fmla="*/ 1469232 w 1971675"/>
                <a:gd name="connsiteY33" fmla="*/ 314325 h 1697831"/>
                <a:gd name="connsiteX34" fmla="*/ 1440657 w 1971675"/>
                <a:gd name="connsiteY34" fmla="*/ 376238 h 1697831"/>
                <a:gd name="connsiteX35" fmla="*/ 1412082 w 1971675"/>
                <a:gd name="connsiteY35" fmla="*/ 428625 h 1697831"/>
                <a:gd name="connsiteX36" fmla="*/ 1352550 w 1971675"/>
                <a:gd name="connsiteY36" fmla="*/ 519113 h 1697831"/>
                <a:gd name="connsiteX37" fmla="*/ 1281113 w 1971675"/>
                <a:gd name="connsiteY37" fmla="*/ 611981 h 1697831"/>
                <a:gd name="connsiteX38" fmla="*/ 1193007 w 1971675"/>
                <a:gd name="connsiteY38" fmla="*/ 719138 h 1697831"/>
                <a:gd name="connsiteX39" fmla="*/ 1071563 w 1971675"/>
                <a:gd name="connsiteY39" fmla="*/ 852488 h 1697831"/>
                <a:gd name="connsiteX40" fmla="*/ 923925 w 1971675"/>
                <a:gd name="connsiteY40" fmla="*/ 1000125 h 1697831"/>
                <a:gd name="connsiteX41" fmla="*/ 771525 w 1971675"/>
                <a:gd name="connsiteY41" fmla="*/ 1133475 h 1697831"/>
                <a:gd name="connsiteX42" fmla="*/ 661988 w 1971675"/>
                <a:gd name="connsiteY42" fmla="*/ 1223963 h 1697831"/>
                <a:gd name="connsiteX43" fmla="*/ 521494 w 1971675"/>
                <a:gd name="connsiteY43" fmla="*/ 1328738 h 1697831"/>
                <a:gd name="connsiteX44" fmla="*/ 371475 w 1971675"/>
                <a:gd name="connsiteY44" fmla="*/ 1428750 h 1697831"/>
                <a:gd name="connsiteX45" fmla="*/ 240507 w 1971675"/>
                <a:gd name="connsiteY45" fmla="*/ 1509713 h 1697831"/>
                <a:gd name="connsiteX46" fmla="*/ 142875 w 1971675"/>
                <a:gd name="connsiteY46" fmla="*/ 1566863 h 1697831"/>
                <a:gd name="connsiteX47" fmla="*/ 40482 w 1971675"/>
                <a:gd name="connsiteY47" fmla="*/ 1621631 h 1697831"/>
                <a:gd name="connsiteX48" fmla="*/ 11907 w 1971675"/>
                <a:gd name="connsiteY48" fmla="*/ 1640681 h 1697831"/>
                <a:gd name="connsiteX49" fmla="*/ 0 w 1971675"/>
                <a:gd name="connsiteY49" fmla="*/ 1657350 h 1697831"/>
                <a:gd name="connsiteX50" fmla="*/ 0 w 1971675"/>
                <a:gd name="connsiteY50" fmla="*/ 1671638 h 1697831"/>
                <a:gd name="connsiteX51" fmla="*/ 2382 w 1971675"/>
                <a:gd name="connsiteY51" fmla="*/ 1681163 h 1697831"/>
                <a:gd name="connsiteX52" fmla="*/ 7144 w 1971675"/>
                <a:gd name="connsiteY52" fmla="*/ 1688306 h 1697831"/>
                <a:gd name="connsiteX53" fmla="*/ 19050 w 1971675"/>
                <a:gd name="connsiteY53" fmla="*/ 1695450 h 1697831"/>
                <a:gd name="connsiteX54" fmla="*/ 35719 w 1971675"/>
                <a:gd name="connsiteY54" fmla="*/ 1697831 h 1697831"/>
                <a:gd name="connsiteX55" fmla="*/ 54769 w 1971675"/>
                <a:gd name="connsiteY55" fmla="*/ 1695450 h 1697831"/>
                <a:gd name="connsiteX56" fmla="*/ 157163 w 1971675"/>
                <a:gd name="connsiteY56" fmla="*/ 1662113 h 1697831"/>
                <a:gd name="connsiteX57" fmla="*/ 328613 w 1971675"/>
                <a:gd name="connsiteY57" fmla="*/ 1593056 h 1697831"/>
                <a:gd name="connsiteX58" fmla="*/ 466725 w 1971675"/>
                <a:gd name="connsiteY58" fmla="*/ 1531144 h 1697831"/>
                <a:gd name="connsiteX59" fmla="*/ 611982 w 1971675"/>
                <a:gd name="connsiteY59" fmla="*/ 1454944 h 1697831"/>
                <a:gd name="connsiteX60" fmla="*/ 757238 w 1971675"/>
                <a:gd name="connsiteY60" fmla="*/ 1364456 h 1697831"/>
                <a:gd name="connsiteX61" fmla="*/ 921544 w 1971675"/>
                <a:gd name="connsiteY61" fmla="*/ 1252538 h 1697831"/>
                <a:gd name="connsiteX62" fmla="*/ 1073944 w 1971675"/>
                <a:gd name="connsiteY62" fmla="*/ 1135856 h 1697831"/>
                <a:gd name="connsiteX63" fmla="*/ 1200150 w 1971675"/>
                <a:gd name="connsiteY63" fmla="*/ 1033463 h 1697831"/>
                <a:gd name="connsiteX64" fmla="*/ 1402557 w 1971675"/>
                <a:gd name="connsiteY64" fmla="*/ 842963 h 1697831"/>
                <a:gd name="connsiteX65" fmla="*/ 1485900 w 1971675"/>
                <a:gd name="connsiteY65" fmla="*/ 759619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971675" h="1697831">
                  <a:moveTo>
                    <a:pt x="1485900" y="759619"/>
                  </a:moveTo>
                  <a:lnTo>
                    <a:pt x="1604963" y="633413"/>
                  </a:lnTo>
                  <a:lnTo>
                    <a:pt x="1719263" y="504825"/>
                  </a:lnTo>
                  <a:lnTo>
                    <a:pt x="1788319" y="423863"/>
                  </a:lnTo>
                  <a:lnTo>
                    <a:pt x="1857375" y="381000"/>
                  </a:lnTo>
                  <a:lnTo>
                    <a:pt x="1900238" y="369094"/>
                  </a:lnTo>
                  <a:lnTo>
                    <a:pt x="1931194" y="350044"/>
                  </a:lnTo>
                  <a:lnTo>
                    <a:pt x="1955007" y="328613"/>
                  </a:lnTo>
                  <a:lnTo>
                    <a:pt x="1969294" y="307181"/>
                  </a:lnTo>
                  <a:lnTo>
                    <a:pt x="1971675" y="288131"/>
                  </a:lnTo>
                  <a:lnTo>
                    <a:pt x="1964532" y="257175"/>
                  </a:lnTo>
                  <a:lnTo>
                    <a:pt x="1950244" y="226219"/>
                  </a:lnTo>
                  <a:lnTo>
                    <a:pt x="1926432" y="195263"/>
                  </a:lnTo>
                  <a:lnTo>
                    <a:pt x="1888332" y="161925"/>
                  </a:lnTo>
                  <a:lnTo>
                    <a:pt x="1831182" y="123825"/>
                  </a:lnTo>
                  <a:lnTo>
                    <a:pt x="1754982" y="78581"/>
                  </a:lnTo>
                  <a:lnTo>
                    <a:pt x="1683544" y="45244"/>
                  </a:lnTo>
                  <a:lnTo>
                    <a:pt x="1609725" y="19050"/>
                  </a:lnTo>
                  <a:lnTo>
                    <a:pt x="1552575" y="4763"/>
                  </a:lnTo>
                  <a:lnTo>
                    <a:pt x="1500188" y="0"/>
                  </a:lnTo>
                  <a:lnTo>
                    <a:pt x="1464469" y="0"/>
                  </a:lnTo>
                  <a:lnTo>
                    <a:pt x="1428750" y="4763"/>
                  </a:lnTo>
                  <a:lnTo>
                    <a:pt x="1416844" y="14288"/>
                  </a:lnTo>
                  <a:lnTo>
                    <a:pt x="1419225" y="28575"/>
                  </a:lnTo>
                  <a:lnTo>
                    <a:pt x="1433513" y="50006"/>
                  </a:lnTo>
                  <a:lnTo>
                    <a:pt x="1457325" y="69056"/>
                  </a:lnTo>
                  <a:lnTo>
                    <a:pt x="1471613" y="83344"/>
                  </a:lnTo>
                  <a:lnTo>
                    <a:pt x="1483519" y="100013"/>
                  </a:lnTo>
                  <a:lnTo>
                    <a:pt x="1490663" y="121444"/>
                  </a:lnTo>
                  <a:lnTo>
                    <a:pt x="1495425" y="142875"/>
                  </a:lnTo>
                  <a:lnTo>
                    <a:pt x="1497807" y="176213"/>
                  </a:lnTo>
                  <a:lnTo>
                    <a:pt x="1495425" y="216694"/>
                  </a:lnTo>
                  <a:lnTo>
                    <a:pt x="1488282" y="259556"/>
                  </a:lnTo>
                  <a:lnTo>
                    <a:pt x="1469232" y="314325"/>
                  </a:lnTo>
                  <a:lnTo>
                    <a:pt x="1440657" y="376238"/>
                  </a:lnTo>
                  <a:lnTo>
                    <a:pt x="1412082" y="428625"/>
                  </a:lnTo>
                  <a:lnTo>
                    <a:pt x="1352550" y="519113"/>
                  </a:lnTo>
                  <a:lnTo>
                    <a:pt x="1281113" y="611981"/>
                  </a:lnTo>
                  <a:lnTo>
                    <a:pt x="1193007" y="719138"/>
                  </a:lnTo>
                  <a:lnTo>
                    <a:pt x="1071563" y="852488"/>
                  </a:lnTo>
                  <a:lnTo>
                    <a:pt x="923925" y="1000125"/>
                  </a:lnTo>
                  <a:lnTo>
                    <a:pt x="771525" y="1133475"/>
                  </a:lnTo>
                  <a:lnTo>
                    <a:pt x="661988" y="1223963"/>
                  </a:lnTo>
                  <a:lnTo>
                    <a:pt x="521494" y="1328738"/>
                  </a:lnTo>
                  <a:lnTo>
                    <a:pt x="371475" y="1428750"/>
                  </a:lnTo>
                  <a:lnTo>
                    <a:pt x="240507" y="1509713"/>
                  </a:lnTo>
                  <a:lnTo>
                    <a:pt x="142875" y="1566863"/>
                  </a:lnTo>
                  <a:lnTo>
                    <a:pt x="40482" y="1621631"/>
                  </a:lnTo>
                  <a:lnTo>
                    <a:pt x="11907" y="1640681"/>
                  </a:lnTo>
                  <a:lnTo>
                    <a:pt x="0" y="1657350"/>
                  </a:lnTo>
                  <a:lnTo>
                    <a:pt x="0" y="1671638"/>
                  </a:lnTo>
                  <a:lnTo>
                    <a:pt x="2382" y="1681163"/>
                  </a:lnTo>
                  <a:lnTo>
                    <a:pt x="7144" y="1688306"/>
                  </a:lnTo>
                  <a:lnTo>
                    <a:pt x="19050" y="1695450"/>
                  </a:lnTo>
                  <a:lnTo>
                    <a:pt x="35719" y="1697831"/>
                  </a:lnTo>
                  <a:lnTo>
                    <a:pt x="54769" y="1695450"/>
                  </a:lnTo>
                  <a:lnTo>
                    <a:pt x="157163" y="1662113"/>
                  </a:lnTo>
                  <a:lnTo>
                    <a:pt x="328613" y="1593056"/>
                  </a:lnTo>
                  <a:lnTo>
                    <a:pt x="466725" y="1531144"/>
                  </a:lnTo>
                  <a:lnTo>
                    <a:pt x="611982" y="1454944"/>
                  </a:lnTo>
                  <a:lnTo>
                    <a:pt x="757238" y="1364456"/>
                  </a:lnTo>
                  <a:lnTo>
                    <a:pt x="921544" y="1252538"/>
                  </a:lnTo>
                  <a:lnTo>
                    <a:pt x="1073944" y="1135856"/>
                  </a:lnTo>
                  <a:lnTo>
                    <a:pt x="1200150" y="1033463"/>
                  </a:lnTo>
                  <a:lnTo>
                    <a:pt x="1402557" y="842963"/>
                  </a:lnTo>
                  <a:lnTo>
                    <a:pt x="1485900" y="759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8B38EC1D-4E5D-214B-927B-F9230FA123AA}"/>
                </a:ext>
              </a:extLst>
            </p:cNvPr>
            <p:cNvSpPr/>
            <p:nvPr/>
          </p:nvSpPr>
          <p:spPr>
            <a:xfrm>
              <a:off x="4291013" y="4343400"/>
              <a:ext cx="612775" cy="1535113"/>
            </a:xfrm>
            <a:custGeom>
              <a:avLst/>
              <a:gdLst>
                <a:gd name="connsiteX0" fmla="*/ 476250 w 611981"/>
                <a:gd name="connsiteY0" fmla="*/ 445294 h 1535906"/>
                <a:gd name="connsiteX1" fmla="*/ 450056 w 611981"/>
                <a:gd name="connsiteY1" fmla="*/ 242888 h 1535906"/>
                <a:gd name="connsiteX2" fmla="*/ 407193 w 611981"/>
                <a:gd name="connsiteY2" fmla="*/ 111919 h 1535906"/>
                <a:gd name="connsiteX3" fmla="*/ 338137 w 611981"/>
                <a:gd name="connsiteY3" fmla="*/ 80963 h 1535906"/>
                <a:gd name="connsiteX4" fmla="*/ 269081 w 611981"/>
                <a:gd name="connsiteY4" fmla="*/ 54769 h 1535906"/>
                <a:gd name="connsiteX5" fmla="*/ 200025 w 611981"/>
                <a:gd name="connsiteY5" fmla="*/ 30956 h 1535906"/>
                <a:gd name="connsiteX6" fmla="*/ 119062 w 611981"/>
                <a:gd name="connsiteY6" fmla="*/ 7144 h 1535906"/>
                <a:gd name="connsiteX7" fmla="*/ 52387 w 611981"/>
                <a:gd name="connsiteY7" fmla="*/ 0 h 1535906"/>
                <a:gd name="connsiteX8" fmla="*/ 19050 w 611981"/>
                <a:gd name="connsiteY8" fmla="*/ 4763 h 1535906"/>
                <a:gd name="connsiteX9" fmla="*/ 4762 w 611981"/>
                <a:gd name="connsiteY9" fmla="*/ 14288 h 1535906"/>
                <a:gd name="connsiteX10" fmla="*/ 0 w 611981"/>
                <a:gd name="connsiteY10" fmla="*/ 30956 h 1535906"/>
                <a:gd name="connsiteX11" fmla="*/ 2381 w 611981"/>
                <a:gd name="connsiteY11" fmla="*/ 59531 h 1535906"/>
                <a:gd name="connsiteX12" fmla="*/ 11906 w 611981"/>
                <a:gd name="connsiteY12" fmla="*/ 71438 h 1535906"/>
                <a:gd name="connsiteX13" fmla="*/ 45243 w 611981"/>
                <a:gd name="connsiteY13" fmla="*/ 97631 h 1535906"/>
                <a:gd name="connsiteX14" fmla="*/ 80962 w 611981"/>
                <a:gd name="connsiteY14" fmla="*/ 126206 h 1535906"/>
                <a:gd name="connsiteX15" fmla="*/ 123825 w 611981"/>
                <a:gd name="connsiteY15" fmla="*/ 169069 h 1535906"/>
                <a:gd name="connsiteX16" fmla="*/ 159543 w 611981"/>
                <a:gd name="connsiteY16" fmla="*/ 219075 h 1535906"/>
                <a:gd name="connsiteX17" fmla="*/ 178593 w 611981"/>
                <a:gd name="connsiteY17" fmla="*/ 266700 h 1535906"/>
                <a:gd name="connsiteX18" fmla="*/ 188118 w 611981"/>
                <a:gd name="connsiteY18" fmla="*/ 311944 h 1535906"/>
                <a:gd name="connsiteX19" fmla="*/ 245268 w 611981"/>
                <a:gd name="connsiteY19" fmla="*/ 638175 h 1535906"/>
                <a:gd name="connsiteX20" fmla="*/ 302418 w 611981"/>
                <a:gd name="connsiteY20" fmla="*/ 971550 h 1535906"/>
                <a:gd name="connsiteX21" fmla="*/ 323850 w 611981"/>
                <a:gd name="connsiteY21" fmla="*/ 1100138 h 1535906"/>
                <a:gd name="connsiteX22" fmla="*/ 328612 w 611981"/>
                <a:gd name="connsiteY22" fmla="*/ 1140619 h 1535906"/>
                <a:gd name="connsiteX23" fmla="*/ 330993 w 611981"/>
                <a:gd name="connsiteY23" fmla="*/ 1185863 h 1535906"/>
                <a:gd name="connsiteX24" fmla="*/ 328612 w 611981"/>
                <a:gd name="connsiteY24" fmla="*/ 1228725 h 1535906"/>
                <a:gd name="connsiteX25" fmla="*/ 323850 w 611981"/>
                <a:gd name="connsiteY25" fmla="*/ 1269206 h 1535906"/>
                <a:gd name="connsiteX26" fmla="*/ 321468 w 611981"/>
                <a:gd name="connsiteY26" fmla="*/ 1288256 h 1535906"/>
                <a:gd name="connsiteX27" fmla="*/ 340518 w 611981"/>
                <a:gd name="connsiteY27" fmla="*/ 1335881 h 1535906"/>
                <a:gd name="connsiteX28" fmla="*/ 378618 w 611981"/>
                <a:gd name="connsiteY28" fmla="*/ 1404938 h 1535906"/>
                <a:gd name="connsiteX29" fmla="*/ 414337 w 611981"/>
                <a:gd name="connsiteY29" fmla="*/ 1457325 h 1535906"/>
                <a:gd name="connsiteX30" fmla="*/ 452437 w 611981"/>
                <a:gd name="connsiteY30" fmla="*/ 1500188 h 1535906"/>
                <a:gd name="connsiteX31" fmla="*/ 483393 w 611981"/>
                <a:gd name="connsiteY31" fmla="*/ 1524000 h 1535906"/>
                <a:gd name="connsiteX32" fmla="*/ 504825 w 611981"/>
                <a:gd name="connsiteY32" fmla="*/ 1533525 h 1535906"/>
                <a:gd name="connsiteX33" fmla="*/ 526256 w 611981"/>
                <a:gd name="connsiteY33" fmla="*/ 1535906 h 1535906"/>
                <a:gd name="connsiteX34" fmla="*/ 552450 w 611981"/>
                <a:gd name="connsiteY34" fmla="*/ 1528763 h 1535906"/>
                <a:gd name="connsiteX35" fmla="*/ 571500 w 611981"/>
                <a:gd name="connsiteY35" fmla="*/ 1512094 h 1535906"/>
                <a:gd name="connsiteX36" fmla="*/ 583406 w 611981"/>
                <a:gd name="connsiteY36" fmla="*/ 1488281 h 1535906"/>
                <a:gd name="connsiteX37" fmla="*/ 590550 w 611981"/>
                <a:gd name="connsiteY37" fmla="*/ 1462088 h 1535906"/>
                <a:gd name="connsiteX38" fmla="*/ 602456 w 611981"/>
                <a:gd name="connsiteY38" fmla="*/ 1390650 h 1535906"/>
                <a:gd name="connsiteX39" fmla="*/ 611981 w 611981"/>
                <a:gd name="connsiteY39" fmla="*/ 1319213 h 1535906"/>
                <a:gd name="connsiteX40" fmla="*/ 569118 w 611981"/>
                <a:gd name="connsiteY40" fmla="*/ 1185863 h 1535906"/>
                <a:gd name="connsiteX41" fmla="*/ 542925 w 611981"/>
                <a:gd name="connsiteY41" fmla="*/ 971550 h 1535906"/>
                <a:gd name="connsiteX42" fmla="*/ 500062 w 611981"/>
                <a:gd name="connsiteY42" fmla="*/ 635794 h 1535906"/>
                <a:gd name="connsiteX43" fmla="*/ 476250 w 611981"/>
                <a:gd name="connsiteY43" fmla="*/ 445294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1981" h="1535906">
                  <a:moveTo>
                    <a:pt x="476250" y="445294"/>
                  </a:moveTo>
                  <a:lnTo>
                    <a:pt x="450056" y="242888"/>
                  </a:lnTo>
                  <a:lnTo>
                    <a:pt x="407193" y="111919"/>
                  </a:lnTo>
                  <a:lnTo>
                    <a:pt x="338137" y="80963"/>
                  </a:lnTo>
                  <a:lnTo>
                    <a:pt x="269081" y="54769"/>
                  </a:lnTo>
                  <a:lnTo>
                    <a:pt x="200025" y="30956"/>
                  </a:lnTo>
                  <a:lnTo>
                    <a:pt x="119062" y="7144"/>
                  </a:lnTo>
                  <a:lnTo>
                    <a:pt x="52387" y="0"/>
                  </a:lnTo>
                  <a:lnTo>
                    <a:pt x="19050" y="4763"/>
                  </a:lnTo>
                  <a:lnTo>
                    <a:pt x="4762" y="14288"/>
                  </a:lnTo>
                  <a:lnTo>
                    <a:pt x="0" y="30956"/>
                  </a:lnTo>
                  <a:lnTo>
                    <a:pt x="2381" y="59531"/>
                  </a:lnTo>
                  <a:lnTo>
                    <a:pt x="11906" y="71438"/>
                  </a:lnTo>
                  <a:lnTo>
                    <a:pt x="45243" y="97631"/>
                  </a:lnTo>
                  <a:lnTo>
                    <a:pt x="80962" y="126206"/>
                  </a:lnTo>
                  <a:lnTo>
                    <a:pt x="123825" y="169069"/>
                  </a:lnTo>
                  <a:lnTo>
                    <a:pt x="159543" y="219075"/>
                  </a:lnTo>
                  <a:lnTo>
                    <a:pt x="178593" y="266700"/>
                  </a:lnTo>
                  <a:lnTo>
                    <a:pt x="188118" y="311944"/>
                  </a:lnTo>
                  <a:lnTo>
                    <a:pt x="245268" y="638175"/>
                  </a:lnTo>
                  <a:lnTo>
                    <a:pt x="302418" y="971550"/>
                  </a:lnTo>
                  <a:lnTo>
                    <a:pt x="323850" y="1100138"/>
                  </a:lnTo>
                  <a:lnTo>
                    <a:pt x="328612" y="1140619"/>
                  </a:lnTo>
                  <a:lnTo>
                    <a:pt x="330993" y="1185863"/>
                  </a:lnTo>
                  <a:lnTo>
                    <a:pt x="328612" y="1228725"/>
                  </a:lnTo>
                  <a:lnTo>
                    <a:pt x="323850" y="1269206"/>
                  </a:lnTo>
                  <a:lnTo>
                    <a:pt x="321468" y="1288256"/>
                  </a:lnTo>
                  <a:lnTo>
                    <a:pt x="340518" y="1335881"/>
                  </a:lnTo>
                  <a:lnTo>
                    <a:pt x="378618" y="1404938"/>
                  </a:lnTo>
                  <a:lnTo>
                    <a:pt x="414337" y="1457325"/>
                  </a:lnTo>
                  <a:lnTo>
                    <a:pt x="452437" y="1500188"/>
                  </a:lnTo>
                  <a:lnTo>
                    <a:pt x="483393" y="1524000"/>
                  </a:lnTo>
                  <a:lnTo>
                    <a:pt x="504825" y="1533525"/>
                  </a:lnTo>
                  <a:lnTo>
                    <a:pt x="526256" y="1535906"/>
                  </a:lnTo>
                  <a:lnTo>
                    <a:pt x="552450" y="1528763"/>
                  </a:lnTo>
                  <a:lnTo>
                    <a:pt x="571500" y="1512094"/>
                  </a:lnTo>
                  <a:lnTo>
                    <a:pt x="583406" y="1488281"/>
                  </a:lnTo>
                  <a:lnTo>
                    <a:pt x="590550" y="1462088"/>
                  </a:lnTo>
                  <a:lnTo>
                    <a:pt x="602456" y="1390650"/>
                  </a:lnTo>
                  <a:lnTo>
                    <a:pt x="611981" y="1319213"/>
                  </a:lnTo>
                  <a:lnTo>
                    <a:pt x="569118" y="1185863"/>
                  </a:lnTo>
                  <a:lnTo>
                    <a:pt x="542925" y="971550"/>
                  </a:lnTo>
                  <a:lnTo>
                    <a:pt x="500062" y="635794"/>
                  </a:lnTo>
                  <a:lnTo>
                    <a:pt x="476250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D240A568-7985-C640-8485-214DF504A765}"/>
                </a:ext>
              </a:extLst>
            </p:cNvPr>
            <p:cNvSpPr/>
            <p:nvPr/>
          </p:nvSpPr>
          <p:spPr>
            <a:xfrm>
              <a:off x="2613025" y="3848100"/>
              <a:ext cx="1060450" cy="2016125"/>
            </a:xfrm>
            <a:custGeom>
              <a:avLst/>
              <a:gdLst>
                <a:gd name="connsiteX0" fmla="*/ 520627 w 1059753"/>
                <a:gd name="connsiteY0" fmla="*/ 872115 h 2016437"/>
                <a:gd name="connsiteX1" fmla="*/ 417558 w 1059753"/>
                <a:gd name="connsiteY1" fmla="*/ 1049181 h 2016437"/>
                <a:gd name="connsiteX2" fmla="*/ 322419 w 1059753"/>
                <a:gd name="connsiteY2" fmla="*/ 1194534 h 2016437"/>
                <a:gd name="connsiteX3" fmla="*/ 245778 w 1059753"/>
                <a:gd name="connsiteY3" fmla="*/ 1305530 h 2016437"/>
                <a:gd name="connsiteX4" fmla="*/ 158567 w 1059753"/>
                <a:gd name="connsiteY4" fmla="*/ 1424455 h 2016437"/>
                <a:gd name="connsiteX5" fmla="*/ 134782 w 1059753"/>
                <a:gd name="connsiteY5" fmla="*/ 1448240 h 2016437"/>
                <a:gd name="connsiteX6" fmla="*/ 116282 w 1059753"/>
                <a:gd name="connsiteY6" fmla="*/ 1458811 h 2016437"/>
                <a:gd name="connsiteX7" fmla="*/ 95140 w 1059753"/>
                <a:gd name="connsiteY7" fmla="*/ 1464097 h 2016437"/>
                <a:gd name="connsiteX8" fmla="*/ 79283 w 1059753"/>
                <a:gd name="connsiteY8" fmla="*/ 1461454 h 2016437"/>
                <a:gd name="connsiteX9" fmla="*/ 50213 w 1059753"/>
                <a:gd name="connsiteY9" fmla="*/ 1450883 h 2016437"/>
                <a:gd name="connsiteX10" fmla="*/ 0 w 1059753"/>
                <a:gd name="connsiteY10" fmla="*/ 1405956 h 2016437"/>
                <a:gd name="connsiteX11" fmla="*/ 266920 w 1059753"/>
                <a:gd name="connsiteY11" fmla="*/ 2016437 h 2016437"/>
                <a:gd name="connsiteX12" fmla="*/ 277491 w 1059753"/>
                <a:gd name="connsiteY12" fmla="*/ 1947725 h 2016437"/>
                <a:gd name="connsiteX13" fmla="*/ 288062 w 1059753"/>
                <a:gd name="connsiteY13" fmla="*/ 1905440 h 2016437"/>
                <a:gd name="connsiteX14" fmla="*/ 311847 w 1059753"/>
                <a:gd name="connsiteY14" fmla="*/ 1831443 h 2016437"/>
                <a:gd name="connsiteX15" fmla="*/ 348846 w 1059753"/>
                <a:gd name="connsiteY15" fmla="*/ 1738945 h 2016437"/>
                <a:gd name="connsiteX16" fmla="*/ 401702 w 1059753"/>
                <a:gd name="connsiteY16" fmla="*/ 1617378 h 2016437"/>
                <a:gd name="connsiteX17" fmla="*/ 454557 w 1059753"/>
                <a:gd name="connsiteY17" fmla="*/ 1506381 h 2016437"/>
                <a:gd name="connsiteX18" fmla="*/ 470414 w 1059753"/>
                <a:gd name="connsiteY18" fmla="*/ 1472025 h 2016437"/>
                <a:gd name="connsiteX19" fmla="*/ 515341 w 1059753"/>
                <a:gd name="connsiteY19" fmla="*/ 1384814 h 2016437"/>
                <a:gd name="connsiteX20" fmla="*/ 584053 w 1059753"/>
                <a:gd name="connsiteY20" fmla="*/ 1228890 h 2016437"/>
                <a:gd name="connsiteX21" fmla="*/ 665979 w 1059753"/>
                <a:gd name="connsiteY21" fmla="*/ 1038610 h 2016437"/>
                <a:gd name="connsiteX22" fmla="*/ 753191 w 1059753"/>
                <a:gd name="connsiteY22" fmla="*/ 832474 h 2016437"/>
                <a:gd name="connsiteX23" fmla="*/ 837760 w 1059753"/>
                <a:gd name="connsiteY23" fmla="*/ 626337 h 2016437"/>
                <a:gd name="connsiteX24" fmla="*/ 924971 w 1059753"/>
                <a:gd name="connsiteY24" fmla="*/ 409630 h 2016437"/>
                <a:gd name="connsiteX25" fmla="*/ 1030682 w 1059753"/>
                <a:gd name="connsiteY25" fmla="*/ 129496 h 2016437"/>
                <a:gd name="connsiteX26" fmla="*/ 1057110 w 1059753"/>
                <a:gd name="connsiteY26" fmla="*/ 55498 h 2016437"/>
                <a:gd name="connsiteX27" fmla="*/ 1059753 w 1059753"/>
                <a:gd name="connsiteY27" fmla="*/ 36999 h 2016437"/>
                <a:gd name="connsiteX28" fmla="*/ 1059753 w 1059753"/>
                <a:gd name="connsiteY28" fmla="*/ 26428 h 2016437"/>
                <a:gd name="connsiteX29" fmla="*/ 1057110 w 1059753"/>
                <a:gd name="connsiteY29" fmla="*/ 10571 h 2016437"/>
                <a:gd name="connsiteX30" fmla="*/ 1051824 w 1059753"/>
                <a:gd name="connsiteY30" fmla="*/ 2643 h 2016437"/>
                <a:gd name="connsiteX31" fmla="*/ 1041253 w 1059753"/>
                <a:gd name="connsiteY31" fmla="*/ 0 h 2016437"/>
                <a:gd name="connsiteX32" fmla="*/ 1025397 w 1059753"/>
                <a:gd name="connsiteY32" fmla="*/ 2643 h 2016437"/>
                <a:gd name="connsiteX33" fmla="*/ 1006897 w 1059753"/>
                <a:gd name="connsiteY33" fmla="*/ 13214 h 2016437"/>
                <a:gd name="connsiteX34" fmla="*/ 991041 w 1059753"/>
                <a:gd name="connsiteY34" fmla="*/ 29070 h 2016437"/>
                <a:gd name="connsiteX35" fmla="*/ 946113 w 1059753"/>
                <a:gd name="connsiteY35" fmla="*/ 108354 h 2016437"/>
                <a:gd name="connsiteX36" fmla="*/ 853616 w 1059753"/>
                <a:gd name="connsiteY36" fmla="*/ 274848 h 2016437"/>
                <a:gd name="connsiteX37" fmla="*/ 763762 w 1059753"/>
                <a:gd name="connsiteY37" fmla="*/ 436058 h 2016437"/>
                <a:gd name="connsiteX38" fmla="*/ 650123 w 1059753"/>
                <a:gd name="connsiteY38" fmla="*/ 639551 h 2016437"/>
                <a:gd name="connsiteX39" fmla="*/ 520627 w 1059753"/>
                <a:gd name="connsiteY39" fmla="*/ 872115 h 201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753" h="2016437">
                  <a:moveTo>
                    <a:pt x="520627" y="872115"/>
                  </a:moveTo>
                  <a:lnTo>
                    <a:pt x="417558" y="1049181"/>
                  </a:lnTo>
                  <a:lnTo>
                    <a:pt x="322419" y="1194534"/>
                  </a:lnTo>
                  <a:lnTo>
                    <a:pt x="245778" y="1305530"/>
                  </a:lnTo>
                  <a:lnTo>
                    <a:pt x="158567" y="1424455"/>
                  </a:lnTo>
                  <a:lnTo>
                    <a:pt x="134782" y="1448240"/>
                  </a:lnTo>
                  <a:lnTo>
                    <a:pt x="116282" y="1458811"/>
                  </a:lnTo>
                  <a:lnTo>
                    <a:pt x="95140" y="1464097"/>
                  </a:lnTo>
                  <a:lnTo>
                    <a:pt x="79283" y="1461454"/>
                  </a:lnTo>
                  <a:lnTo>
                    <a:pt x="50213" y="1450883"/>
                  </a:lnTo>
                  <a:lnTo>
                    <a:pt x="0" y="1405956"/>
                  </a:lnTo>
                  <a:lnTo>
                    <a:pt x="266920" y="2016437"/>
                  </a:lnTo>
                  <a:lnTo>
                    <a:pt x="277491" y="1947725"/>
                  </a:lnTo>
                  <a:lnTo>
                    <a:pt x="288062" y="1905440"/>
                  </a:lnTo>
                  <a:lnTo>
                    <a:pt x="311847" y="1831443"/>
                  </a:lnTo>
                  <a:lnTo>
                    <a:pt x="348846" y="1738945"/>
                  </a:lnTo>
                  <a:lnTo>
                    <a:pt x="401702" y="1617378"/>
                  </a:lnTo>
                  <a:lnTo>
                    <a:pt x="454557" y="1506381"/>
                  </a:lnTo>
                  <a:lnTo>
                    <a:pt x="470414" y="1472025"/>
                  </a:lnTo>
                  <a:lnTo>
                    <a:pt x="515341" y="1384814"/>
                  </a:lnTo>
                  <a:lnTo>
                    <a:pt x="584053" y="1228890"/>
                  </a:lnTo>
                  <a:lnTo>
                    <a:pt x="665979" y="1038610"/>
                  </a:lnTo>
                  <a:lnTo>
                    <a:pt x="753191" y="832474"/>
                  </a:lnTo>
                  <a:lnTo>
                    <a:pt x="837760" y="626337"/>
                  </a:lnTo>
                  <a:lnTo>
                    <a:pt x="924971" y="409630"/>
                  </a:lnTo>
                  <a:lnTo>
                    <a:pt x="1030682" y="129496"/>
                  </a:lnTo>
                  <a:lnTo>
                    <a:pt x="1057110" y="55498"/>
                  </a:lnTo>
                  <a:lnTo>
                    <a:pt x="1059753" y="36999"/>
                  </a:lnTo>
                  <a:lnTo>
                    <a:pt x="1059753" y="26428"/>
                  </a:lnTo>
                  <a:lnTo>
                    <a:pt x="1057110" y="10571"/>
                  </a:lnTo>
                  <a:lnTo>
                    <a:pt x="1051824" y="2643"/>
                  </a:lnTo>
                  <a:lnTo>
                    <a:pt x="1041253" y="0"/>
                  </a:lnTo>
                  <a:lnTo>
                    <a:pt x="1025397" y="2643"/>
                  </a:lnTo>
                  <a:lnTo>
                    <a:pt x="1006897" y="13214"/>
                  </a:lnTo>
                  <a:lnTo>
                    <a:pt x="991041" y="29070"/>
                  </a:lnTo>
                  <a:lnTo>
                    <a:pt x="946113" y="108354"/>
                  </a:lnTo>
                  <a:lnTo>
                    <a:pt x="853616" y="274848"/>
                  </a:lnTo>
                  <a:lnTo>
                    <a:pt x="763762" y="436058"/>
                  </a:lnTo>
                  <a:lnTo>
                    <a:pt x="650123" y="639551"/>
                  </a:lnTo>
                  <a:lnTo>
                    <a:pt x="520627" y="8721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9A3D264-0492-7043-A897-69432CCE2C7A}"/>
                </a:ext>
              </a:extLst>
            </p:cNvPr>
            <p:cNvSpPr/>
            <p:nvPr/>
          </p:nvSpPr>
          <p:spPr>
            <a:xfrm>
              <a:off x="5381625" y="2990850"/>
              <a:ext cx="2133600" cy="1333500"/>
            </a:xfrm>
            <a:custGeom>
              <a:avLst/>
              <a:gdLst>
                <a:gd name="connsiteX0" fmla="*/ 514350 w 2133600"/>
                <a:gd name="connsiteY0" fmla="*/ 509588 h 1333500"/>
                <a:gd name="connsiteX1" fmla="*/ 221456 w 2133600"/>
                <a:gd name="connsiteY1" fmla="*/ 245269 h 1333500"/>
                <a:gd name="connsiteX2" fmla="*/ 0 w 2133600"/>
                <a:gd name="connsiteY2" fmla="*/ 54769 h 1333500"/>
                <a:gd name="connsiteX3" fmla="*/ 100013 w 2133600"/>
                <a:gd name="connsiteY3" fmla="*/ 0 h 1333500"/>
                <a:gd name="connsiteX4" fmla="*/ 326231 w 2133600"/>
                <a:gd name="connsiteY4" fmla="*/ 138113 h 1333500"/>
                <a:gd name="connsiteX5" fmla="*/ 483394 w 2133600"/>
                <a:gd name="connsiteY5" fmla="*/ 235744 h 1333500"/>
                <a:gd name="connsiteX6" fmla="*/ 621506 w 2133600"/>
                <a:gd name="connsiteY6" fmla="*/ 326231 h 1333500"/>
                <a:gd name="connsiteX7" fmla="*/ 785813 w 2133600"/>
                <a:gd name="connsiteY7" fmla="*/ 433388 h 1333500"/>
                <a:gd name="connsiteX8" fmla="*/ 992981 w 2133600"/>
                <a:gd name="connsiteY8" fmla="*/ 576263 h 1333500"/>
                <a:gd name="connsiteX9" fmla="*/ 1152525 w 2133600"/>
                <a:gd name="connsiteY9" fmla="*/ 697706 h 1333500"/>
                <a:gd name="connsiteX10" fmla="*/ 1343025 w 2133600"/>
                <a:gd name="connsiteY10" fmla="*/ 831056 h 1333500"/>
                <a:gd name="connsiteX11" fmla="*/ 1528763 w 2133600"/>
                <a:gd name="connsiteY11" fmla="*/ 947738 h 1333500"/>
                <a:gd name="connsiteX12" fmla="*/ 1719263 w 2133600"/>
                <a:gd name="connsiteY12" fmla="*/ 1057275 h 1333500"/>
                <a:gd name="connsiteX13" fmla="*/ 1895475 w 2133600"/>
                <a:gd name="connsiteY13" fmla="*/ 1154906 h 1333500"/>
                <a:gd name="connsiteX14" fmla="*/ 2059781 w 2133600"/>
                <a:gd name="connsiteY14" fmla="*/ 1240631 h 1333500"/>
                <a:gd name="connsiteX15" fmla="*/ 2097881 w 2133600"/>
                <a:gd name="connsiteY15" fmla="*/ 1257300 h 1333500"/>
                <a:gd name="connsiteX16" fmla="*/ 2119313 w 2133600"/>
                <a:gd name="connsiteY16" fmla="*/ 1269206 h 1333500"/>
                <a:gd name="connsiteX17" fmla="*/ 2131219 w 2133600"/>
                <a:gd name="connsiteY17" fmla="*/ 1281113 h 1333500"/>
                <a:gd name="connsiteX18" fmla="*/ 2133600 w 2133600"/>
                <a:gd name="connsiteY18" fmla="*/ 1290638 h 1333500"/>
                <a:gd name="connsiteX19" fmla="*/ 2133600 w 2133600"/>
                <a:gd name="connsiteY19" fmla="*/ 1302544 h 1333500"/>
                <a:gd name="connsiteX20" fmla="*/ 2121694 w 2133600"/>
                <a:gd name="connsiteY20" fmla="*/ 1316831 h 1333500"/>
                <a:gd name="connsiteX21" fmla="*/ 2097881 w 2133600"/>
                <a:gd name="connsiteY21" fmla="*/ 1328738 h 1333500"/>
                <a:gd name="connsiteX22" fmla="*/ 2024063 w 2133600"/>
                <a:gd name="connsiteY22" fmla="*/ 1333500 h 1333500"/>
                <a:gd name="connsiteX23" fmla="*/ 1766888 w 2133600"/>
                <a:gd name="connsiteY23" fmla="*/ 1331119 h 1333500"/>
                <a:gd name="connsiteX24" fmla="*/ 1497806 w 2133600"/>
                <a:gd name="connsiteY24" fmla="*/ 1331119 h 1333500"/>
                <a:gd name="connsiteX25" fmla="*/ 1421606 w 2133600"/>
                <a:gd name="connsiteY25" fmla="*/ 1331119 h 1333500"/>
                <a:gd name="connsiteX26" fmla="*/ 1397794 w 2133600"/>
                <a:gd name="connsiteY26" fmla="*/ 1328738 h 1333500"/>
                <a:gd name="connsiteX27" fmla="*/ 1369219 w 2133600"/>
                <a:gd name="connsiteY27" fmla="*/ 1321594 h 1333500"/>
                <a:gd name="connsiteX28" fmla="*/ 1352550 w 2133600"/>
                <a:gd name="connsiteY28" fmla="*/ 1312069 h 1333500"/>
                <a:gd name="connsiteX29" fmla="*/ 1302544 w 2133600"/>
                <a:gd name="connsiteY29" fmla="*/ 1262063 h 1333500"/>
                <a:gd name="connsiteX30" fmla="*/ 1145381 w 2133600"/>
                <a:gd name="connsiteY30" fmla="*/ 1104900 h 1333500"/>
                <a:gd name="connsiteX31" fmla="*/ 1021556 w 2133600"/>
                <a:gd name="connsiteY31" fmla="*/ 985838 h 1333500"/>
                <a:gd name="connsiteX32" fmla="*/ 845344 w 2133600"/>
                <a:gd name="connsiteY32" fmla="*/ 816769 h 1333500"/>
                <a:gd name="connsiteX33" fmla="*/ 647700 w 2133600"/>
                <a:gd name="connsiteY33" fmla="*/ 631031 h 1333500"/>
                <a:gd name="connsiteX34" fmla="*/ 514350 w 2133600"/>
                <a:gd name="connsiteY34" fmla="*/ 509588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33600" h="1333500">
                  <a:moveTo>
                    <a:pt x="514350" y="509588"/>
                  </a:moveTo>
                  <a:lnTo>
                    <a:pt x="221456" y="245269"/>
                  </a:lnTo>
                  <a:lnTo>
                    <a:pt x="0" y="54769"/>
                  </a:lnTo>
                  <a:lnTo>
                    <a:pt x="100013" y="0"/>
                  </a:lnTo>
                  <a:lnTo>
                    <a:pt x="326231" y="138113"/>
                  </a:lnTo>
                  <a:lnTo>
                    <a:pt x="483394" y="235744"/>
                  </a:lnTo>
                  <a:lnTo>
                    <a:pt x="621506" y="326231"/>
                  </a:lnTo>
                  <a:lnTo>
                    <a:pt x="785813" y="433388"/>
                  </a:lnTo>
                  <a:lnTo>
                    <a:pt x="992981" y="576263"/>
                  </a:lnTo>
                  <a:lnTo>
                    <a:pt x="1152525" y="697706"/>
                  </a:lnTo>
                  <a:lnTo>
                    <a:pt x="1343025" y="831056"/>
                  </a:lnTo>
                  <a:lnTo>
                    <a:pt x="1528763" y="947738"/>
                  </a:lnTo>
                  <a:lnTo>
                    <a:pt x="1719263" y="1057275"/>
                  </a:lnTo>
                  <a:lnTo>
                    <a:pt x="1895475" y="1154906"/>
                  </a:lnTo>
                  <a:lnTo>
                    <a:pt x="2059781" y="1240631"/>
                  </a:lnTo>
                  <a:lnTo>
                    <a:pt x="2097881" y="1257300"/>
                  </a:lnTo>
                  <a:lnTo>
                    <a:pt x="2119313" y="1269206"/>
                  </a:lnTo>
                  <a:lnTo>
                    <a:pt x="2131219" y="1281113"/>
                  </a:lnTo>
                  <a:lnTo>
                    <a:pt x="2133600" y="1290638"/>
                  </a:lnTo>
                  <a:lnTo>
                    <a:pt x="2133600" y="1302544"/>
                  </a:lnTo>
                  <a:lnTo>
                    <a:pt x="2121694" y="1316831"/>
                  </a:lnTo>
                  <a:lnTo>
                    <a:pt x="2097881" y="1328738"/>
                  </a:lnTo>
                  <a:lnTo>
                    <a:pt x="2024063" y="1333500"/>
                  </a:lnTo>
                  <a:lnTo>
                    <a:pt x="1766888" y="1331119"/>
                  </a:lnTo>
                  <a:lnTo>
                    <a:pt x="1497806" y="1331119"/>
                  </a:lnTo>
                  <a:lnTo>
                    <a:pt x="1421606" y="1331119"/>
                  </a:lnTo>
                  <a:lnTo>
                    <a:pt x="1397794" y="1328738"/>
                  </a:lnTo>
                  <a:lnTo>
                    <a:pt x="1369219" y="1321594"/>
                  </a:lnTo>
                  <a:lnTo>
                    <a:pt x="1352550" y="1312069"/>
                  </a:lnTo>
                  <a:lnTo>
                    <a:pt x="1302544" y="1262063"/>
                  </a:lnTo>
                  <a:lnTo>
                    <a:pt x="1145381" y="1104900"/>
                  </a:lnTo>
                  <a:lnTo>
                    <a:pt x="1021556" y="985838"/>
                  </a:lnTo>
                  <a:lnTo>
                    <a:pt x="845344" y="816769"/>
                  </a:lnTo>
                  <a:lnTo>
                    <a:pt x="647700" y="631031"/>
                  </a:lnTo>
                  <a:lnTo>
                    <a:pt x="514350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0FA66D6A-9E85-364F-A890-74E9A9AA006F}"/>
                </a:ext>
              </a:extLst>
            </p:cNvPr>
            <p:cNvSpPr/>
            <p:nvPr/>
          </p:nvSpPr>
          <p:spPr>
            <a:xfrm>
              <a:off x="4638675" y="4268788"/>
              <a:ext cx="2036763" cy="1457325"/>
            </a:xfrm>
            <a:custGeom>
              <a:avLst/>
              <a:gdLst>
                <a:gd name="connsiteX0" fmla="*/ 833438 w 2035969"/>
                <a:gd name="connsiteY0" fmla="*/ 116682 h 1457325"/>
                <a:gd name="connsiteX1" fmla="*/ 445294 w 2035969"/>
                <a:gd name="connsiteY1" fmla="*/ 154782 h 1457325"/>
                <a:gd name="connsiteX2" fmla="*/ 185738 w 2035969"/>
                <a:gd name="connsiteY2" fmla="*/ 178594 h 1457325"/>
                <a:gd name="connsiteX3" fmla="*/ 0 w 2035969"/>
                <a:gd name="connsiteY3" fmla="*/ 190500 h 1457325"/>
                <a:gd name="connsiteX4" fmla="*/ 42863 w 2035969"/>
                <a:gd name="connsiteY4" fmla="*/ 345282 h 1457325"/>
                <a:gd name="connsiteX5" fmla="*/ 402431 w 2035969"/>
                <a:gd name="connsiteY5" fmla="*/ 321469 h 1457325"/>
                <a:gd name="connsiteX6" fmla="*/ 888206 w 2035969"/>
                <a:gd name="connsiteY6" fmla="*/ 283369 h 1457325"/>
                <a:gd name="connsiteX7" fmla="*/ 1252538 w 2035969"/>
                <a:gd name="connsiteY7" fmla="*/ 257175 h 1457325"/>
                <a:gd name="connsiteX8" fmla="*/ 1562100 w 2035969"/>
                <a:gd name="connsiteY8" fmla="*/ 233363 h 1457325"/>
                <a:gd name="connsiteX9" fmla="*/ 1585913 w 2035969"/>
                <a:gd name="connsiteY9" fmla="*/ 233363 h 1457325"/>
                <a:gd name="connsiteX10" fmla="*/ 1604963 w 2035969"/>
                <a:gd name="connsiteY10" fmla="*/ 240507 h 1457325"/>
                <a:gd name="connsiteX11" fmla="*/ 1621631 w 2035969"/>
                <a:gd name="connsiteY11" fmla="*/ 250032 h 1457325"/>
                <a:gd name="connsiteX12" fmla="*/ 1631156 w 2035969"/>
                <a:gd name="connsiteY12" fmla="*/ 259557 h 1457325"/>
                <a:gd name="connsiteX13" fmla="*/ 1640681 w 2035969"/>
                <a:gd name="connsiteY13" fmla="*/ 278607 h 1457325"/>
                <a:gd name="connsiteX14" fmla="*/ 1645444 w 2035969"/>
                <a:gd name="connsiteY14" fmla="*/ 309563 h 1457325"/>
                <a:gd name="connsiteX15" fmla="*/ 1647825 w 2035969"/>
                <a:gd name="connsiteY15" fmla="*/ 357188 h 1457325"/>
                <a:gd name="connsiteX16" fmla="*/ 1645444 w 2035969"/>
                <a:gd name="connsiteY16" fmla="*/ 423863 h 1457325"/>
                <a:gd name="connsiteX17" fmla="*/ 1633538 w 2035969"/>
                <a:gd name="connsiteY17" fmla="*/ 523875 h 1457325"/>
                <a:gd name="connsiteX18" fmla="*/ 1597819 w 2035969"/>
                <a:gd name="connsiteY18" fmla="*/ 704850 h 1457325"/>
                <a:gd name="connsiteX19" fmla="*/ 1547813 w 2035969"/>
                <a:gd name="connsiteY19" fmla="*/ 928688 h 1457325"/>
                <a:gd name="connsiteX20" fmla="*/ 1464469 w 2035969"/>
                <a:gd name="connsiteY20" fmla="*/ 1266825 h 1457325"/>
                <a:gd name="connsiteX21" fmla="*/ 1423988 w 2035969"/>
                <a:gd name="connsiteY21" fmla="*/ 1414463 h 1457325"/>
                <a:gd name="connsiteX22" fmla="*/ 1447800 w 2035969"/>
                <a:gd name="connsiteY22" fmla="*/ 1435894 h 1457325"/>
                <a:gd name="connsiteX23" fmla="*/ 1464469 w 2035969"/>
                <a:gd name="connsiteY23" fmla="*/ 1445419 h 1457325"/>
                <a:gd name="connsiteX24" fmla="*/ 1485900 w 2035969"/>
                <a:gd name="connsiteY24" fmla="*/ 1452563 h 1457325"/>
                <a:gd name="connsiteX25" fmla="*/ 1514475 w 2035969"/>
                <a:gd name="connsiteY25" fmla="*/ 1457325 h 1457325"/>
                <a:gd name="connsiteX26" fmla="*/ 1533525 w 2035969"/>
                <a:gd name="connsiteY26" fmla="*/ 1452563 h 1457325"/>
                <a:gd name="connsiteX27" fmla="*/ 1562100 w 2035969"/>
                <a:gd name="connsiteY27" fmla="*/ 1438275 h 1457325"/>
                <a:gd name="connsiteX28" fmla="*/ 1588294 w 2035969"/>
                <a:gd name="connsiteY28" fmla="*/ 1409700 h 1457325"/>
                <a:gd name="connsiteX29" fmla="*/ 1614488 w 2035969"/>
                <a:gd name="connsiteY29" fmla="*/ 1369219 h 1457325"/>
                <a:gd name="connsiteX30" fmla="*/ 1657350 w 2035969"/>
                <a:gd name="connsiteY30" fmla="*/ 1293019 h 1457325"/>
                <a:gd name="connsiteX31" fmla="*/ 1700213 w 2035969"/>
                <a:gd name="connsiteY31" fmla="*/ 1200150 h 1457325"/>
                <a:gd name="connsiteX32" fmla="*/ 1774031 w 2035969"/>
                <a:gd name="connsiteY32" fmla="*/ 1021557 h 1457325"/>
                <a:gd name="connsiteX33" fmla="*/ 1866900 w 2035969"/>
                <a:gd name="connsiteY33" fmla="*/ 762000 h 1457325"/>
                <a:gd name="connsiteX34" fmla="*/ 1952625 w 2035969"/>
                <a:gd name="connsiteY34" fmla="*/ 502444 h 1457325"/>
                <a:gd name="connsiteX35" fmla="*/ 1981200 w 2035969"/>
                <a:gd name="connsiteY35" fmla="*/ 419100 h 1457325"/>
                <a:gd name="connsiteX36" fmla="*/ 1988344 w 2035969"/>
                <a:gd name="connsiteY36" fmla="*/ 404813 h 1457325"/>
                <a:gd name="connsiteX37" fmla="*/ 2000250 w 2035969"/>
                <a:gd name="connsiteY37" fmla="*/ 392907 h 1457325"/>
                <a:gd name="connsiteX38" fmla="*/ 2012156 w 2035969"/>
                <a:gd name="connsiteY38" fmla="*/ 383382 h 1457325"/>
                <a:gd name="connsiteX39" fmla="*/ 2026444 w 2035969"/>
                <a:gd name="connsiteY39" fmla="*/ 366713 h 1457325"/>
                <a:gd name="connsiteX40" fmla="*/ 2031206 w 2035969"/>
                <a:gd name="connsiteY40" fmla="*/ 352425 h 1457325"/>
                <a:gd name="connsiteX41" fmla="*/ 2035969 w 2035969"/>
                <a:gd name="connsiteY41" fmla="*/ 333375 h 1457325"/>
                <a:gd name="connsiteX42" fmla="*/ 2031206 w 2035969"/>
                <a:gd name="connsiteY42" fmla="*/ 311944 h 1457325"/>
                <a:gd name="connsiteX43" fmla="*/ 2021681 w 2035969"/>
                <a:gd name="connsiteY43" fmla="*/ 292894 h 1457325"/>
                <a:gd name="connsiteX44" fmla="*/ 1997869 w 2035969"/>
                <a:gd name="connsiteY44" fmla="*/ 271463 h 1457325"/>
                <a:gd name="connsiteX45" fmla="*/ 1933575 w 2035969"/>
                <a:gd name="connsiteY45" fmla="*/ 219075 h 1457325"/>
                <a:gd name="connsiteX46" fmla="*/ 1812131 w 2035969"/>
                <a:gd name="connsiteY46" fmla="*/ 126207 h 1457325"/>
                <a:gd name="connsiteX47" fmla="*/ 1700213 w 2035969"/>
                <a:gd name="connsiteY47" fmla="*/ 50007 h 1457325"/>
                <a:gd name="connsiteX48" fmla="*/ 1633538 w 2035969"/>
                <a:gd name="connsiteY48" fmla="*/ 14288 h 1457325"/>
                <a:gd name="connsiteX49" fmla="*/ 1595438 w 2035969"/>
                <a:gd name="connsiteY49" fmla="*/ 0 h 1457325"/>
                <a:gd name="connsiteX50" fmla="*/ 1576388 w 2035969"/>
                <a:gd name="connsiteY50" fmla="*/ 0 h 1457325"/>
                <a:gd name="connsiteX51" fmla="*/ 1559719 w 2035969"/>
                <a:gd name="connsiteY51" fmla="*/ 7144 h 1457325"/>
                <a:gd name="connsiteX52" fmla="*/ 1533525 w 2035969"/>
                <a:gd name="connsiteY52" fmla="*/ 23813 h 1457325"/>
                <a:gd name="connsiteX53" fmla="*/ 1466850 w 2035969"/>
                <a:gd name="connsiteY53" fmla="*/ 45244 h 1457325"/>
                <a:gd name="connsiteX54" fmla="*/ 1371600 w 2035969"/>
                <a:gd name="connsiteY54" fmla="*/ 59532 h 1457325"/>
                <a:gd name="connsiteX55" fmla="*/ 1083469 w 2035969"/>
                <a:gd name="connsiteY55" fmla="*/ 90488 h 1457325"/>
                <a:gd name="connsiteX56" fmla="*/ 833438 w 2035969"/>
                <a:gd name="connsiteY56" fmla="*/ 116682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5969" h="1457325">
                  <a:moveTo>
                    <a:pt x="833438" y="116682"/>
                  </a:moveTo>
                  <a:lnTo>
                    <a:pt x="445294" y="154782"/>
                  </a:lnTo>
                  <a:lnTo>
                    <a:pt x="185738" y="178594"/>
                  </a:lnTo>
                  <a:lnTo>
                    <a:pt x="0" y="190500"/>
                  </a:lnTo>
                  <a:lnTo>
                    <a:pt x="42863" y="345282"/>
                  </a:lnTo>
                  <a:lnTo>
                    <a:pt x="402431" y="321469"/>
                  </a:lnTo>
                  <a:lnTo>
                    <a:pt x="888206" y="283369"/>
                  </a:lnTo>
                  <a:lnTo>
                    <a:pt x="1252538" y="257175"/>
                  </a:lnTo>
                  <a:lnTo>
                    <a:pt x="1562100" y="233363"/>
                  </a:lnTo>
                  <a:lnTo>
                    <a:pt x="1585913" y="233363"/>
                  </a:lnTo>
                  <a:lnTo>
                    <a:pt x="1604963" y="240507"/>
                  </a:lnTo>
                  <a:lnTo>
                    <a:pt x="1621631" y="250032"/>
                  </a:lnTo>
                  <a:lnTo>
                    <a:pt x="1631156" y="259557"/>
                  </a:lnTo>
                  <a:lnTo>
                    <a:pt x="1640681" y="278607"/>
                  </a:lnTo>
                  <a:lnTo>
                    <a:pt x="1645444" y="309563"/>
                  </a:lnTo>
                  <a:lnTo>
                    <a:pt x="1647825" y="357188"/>
                  </a:lnTo>
                  <a:cubicBezTo>
                    <a:pt x="1647031" y="379413"/>
                    <a:pt x="1646238" y="401638"/>
                    <a:pt x="1645444" y="423863"/>
                  </a:cubicBezTo>
                  <a:lnTo>
                    <a:pt x="1633538" y="523875"/>
                  </a:lnTo>
                  <a:lnTo>
                    <a:pt x="1597819" y="704850"/>
                  </a:lnTo>
                  <a:lnTo>
                    <a:pt x="1547813" y="928688"/>
                  </a:lnTo>
                  <a:lnTo>
                    <a:pt x="1464469" y="1266825"/>
                  </a:lnTo>
                  <a:lnTo>
                    <a:pt x="1423988" y="1414463"/>
                  </a:lnTo>
                  <a:lnTo>
                    <a:pt x="1447800" y="1435894"/>
                  </a:lnTo>
                  <a:lnTo>
                    <a:pt x="1464469" y="1445419"/>
                  </a:lnTo>
                  <a:lnTo>
                    <a:pt x="1485900" y="1452563"/>
                  </a:lnTo>
                  <a:lnTo>
                    <a:pt x="1514475" y="1457325"/>
                  </a:lnTo>
                  <a:lnTo>
                    <a:pt x="1533525" y="1452563"/>
                  </a:lnTo>
                  <a:lnTo>
                    <a:pt x="1562100" y="1438275"/>
                  </a:lnTo>
                  <a:lnTo>
                    <a:pt x="1588294" y="1409700"/>
                  </a:lnTo>
                  <a:lnTo>
                    <a:pt x="1614488" y="1369219"/>
                  </a:lnTo>
                  <a:lnTo>
                    <a:pt x="1657350" y="1293019"/>
                  </a:lnTo>
                  <a:lnTo>
                    <a:pt x="1700213" y="1200150"/>
                  </a:lnTo>
                  <a:lnTo>
                    <a:pt x="1774031" y="1021557"/>
                  </a:lnTo>
                  <a:lnTo>
                    <a:pt x="1866900" y="762000"/>
                  </a:lnTo>
                  <a:lnTo>
                    <a:pt x="1952625" y="502444"/>
                  </a:lnTo>
                  <a:lnTo>
                    <a:pt x="1981200" y="419100"/>
                  </a:lnTo>
                  <a:lnTo>
                    <a:pt x="1988344" y="404813"/>
                  </a:lnTo>
                  <a:lnTo>
                    <a:pt x="2000250" y="392907"/>
                  </a:lnTo>
                  <a:lnTo>
                    <a:pt x="2012156" y="383382"/>
                  </a:lnTo>
                  <a:lnTo>
                    <a:pt x="2026444" y="366713"/>
                  </a:lnTo>
                  <a:lnTo>
                    <a:pt x="2031206" y="352425"/>
                  </a:lnTo>
                  <a:lnTo>
                    <a:pt x="2035969" y="333375"/>
                  </a:lnTo>
                  <a:lnTo>
                    <a:pt x="2031206" y="311944"/>
                  </a:lnTo>
                  <a:lnTo>
                    <a:pt x="2021681" y="292894"/>
                  </a:lnTo>
                  <a:lnTo>
                    <a:pt x="1997869" y="271463"/>
                  </a:lnTo>
                  <a:lnTo>
                    <a:pt x="1933575" y="219075"/>
                  </a:lnTo>
                  <a:lnTo>
                    <a:pt x="1812131" y="126207"/>
                  </a:lnTo>
                  <a:lnTo>
                    <a:pt x="1700213" y="50007"/>
                  </a:lnTo>
                  <a:lnTo>
                    <a:pt x="1633538" y="14288"/>
                  </a:lnTo>
                  <a:lnTo>
                    <a:pt x="1595438" y="0"/>
                  </a:lnTo>
                  <a:lnTo>
                    <a:pt x="1576388" y="0"/>
                  </a:lnTo>
                  <a:lnTo>
                    <a:pt x="1559719" y="7144"/>
                  </a:lnTo>
                  <a:lnTo>
                    <a:pt x="1533525" y="23813"/>
                  </a:lnTo>
                  <a:lnTo>
                    <a:pt x="1466850" y="45244"/>
                  </a:lnTo>
                  <a:lnTo>
                    <a:pt x="1371600" y="59532"/>
                  </a:lnTo>
                  <a:lnTo>
                    <a:pt x="1083469" y="90488"/>
                  </a:lnTo>
                  <a:lnTo>
                    <a:pt x="833438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37ADA285-9B65-C543-8CC8-4D68E25750E5}"/>
                </a:ext>
              </a:extLst>
            </p:cNvPr>
            <p:cNvSpPr/>
            <p:nvPr/>
          </p:nvSpPr>
          <p:spPr>
            <a:xfrm>
              <a:off x="4811713" y="5484813"/>
              <a:ext cx="1346200" cy="215900"/>
            </a:xfrm>
            <a:custGeom>
              <a:avLst/>
              <a:gdLst>
                <a:gd name="connsiteX0" fmla="*/ 445294 w 1345407"/>
                <a:gd name="connsiteY0" fmla="*/ 7144 h 216694"/>
                <a:gd name="connsiteX1" fmla="*/ 752475 w 1345407"/>
                <a:gd name="connsiteY1" fmla="*/ 0 h 216694"/>
                <a:gd name="connsiteX2" fmla="*/ 950119 w 1345407"/>
                <a:gd name="connsiteY2" fmla="*/ 0 h 216694"/>
                <a:gd name="connsiteX3" fmla="*/ 1162050 w 1345407"/>
                <a:gd name="connsiteY3" fmla="*/ 4762 h 216694"/>
                <a:gd name="connsiteX4" fmla="*/ 1345407 w 1345407"/>
                <a:gd name="connsiteY4" fmla="*/ 28575 h 216694"/>
                <a:gd name="connsiteX5" fmla="*/ 1271588 w 1345407"/>
                <a:gd name="connsiteY5" fmla="*/ 216694 h 216694"/>
                <a:gd name="connsiteX6" fmla="*/ 1250157 w 1345407"/>
                <a:gd name="connsiteY6" fmla="*/ 200025 h 216694"/>
                <a:gd name="connsiteX7" fmla="*/ 1166813 w 1345407"/>
                <a:gd name="connsiteY7" fmla="*/ 197644 h 216694"/>
                <a:gd name="connsiteX8" fmla="*/ 873919 w 1345407"/>
                <a:gd name="connsiteY8" fmla="*/ 190500 h 216694"/>
                <a:gd name="connsiteX9" fmla="*/ 635794 w 1345407"/>
                <a:gd name="connsiteY9" fmla="*/ 188119 h 216694"/>
                <a:gd name="connsiteX10" fmla="*/ 321469 w 1345407"/>
                <a:gd name="connsiteY10" fmla="*/ 192881 h 216694"/>
                <a:gd name="connsiteX11" fmla="*/ 16669 w 1345407"/>
                <a:gd name="connsiteY11" fmla="*/ 202406 h 216694"/>
                <a:gd name="connsiteX12" fmla="*/ 0 w 1345407"/>
                <a:gd name="connsiteY12" fmla="*/ 23812 h 216694"/>
                <a:gd name="connsiteX13" fmla="*/ 223838 w 1345407"/>
                <a:gd name="connsiteY13" fmla="*/ 16669 h 216694"/>
                <a:gd name="connsiteX14" fmla="*/ 445294 w 1345407"/>
                <a:gd name="connsiteY14" fmla="*/ 7144 h 21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5407" h="216694">
                  <a:moveTo>
                    <a:pt x="445294" y="7144"/>
                  </a:moveTo>
                  <a:lnTo>
                    <a:pt x="752475" y="0"/>
                  </a:lnTo>
                  <a:lnTo>
                    <a:pt x="950119" y="0"/>
                  </a:lnTo>
                  <a:lnTo>
                    <a:pt x="1162050" y="4762"/>
                  </a:lnTo>
                  <a:lnTo>
                    <a:pt x="1345407" y="28575"/>
                  </a:lnTo>
                  <a:lnTo>
                    <a:pt x="1271588" y="216694"/>
                  </a:lnTo>
                  <a:lnTo>
                    <a:pt x="1250157" y="200025"/>
                  </a:lnTo>
                  <a:lnTo>
                    <a:pt x="1166813" y="197644"/>
                  </a:lnTo>
                  <a:lnTo>
                    <a:pt x="873919" y="190500"/>
                  </a:lnTo>
                  <a:lnTo>
                    <a:pt x="635794" y="188119"/>
                  </a:lnTo>
                  <a:lnTo>
                    <a:pt x="321469" y="192881"/>
                  </a:lnTo>
                  <a:lnTo>
                    <a:pt x="16669" y="202406"/>
                  </a:lnTo>
                  <a:lnTo>
                    <a:pt x="0" y="23812"/>
                  </a:lnTo>
                  <a:lnTo>
                    <a:pt x="223838" y="16669"/>
                  </a:lnTo>
                  <a:lnTo>
                    <a:pt x="445294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252117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F1F6F90-5694-F645-B664-E5EFBEDB48B8}"/>
              </a:ext>
            </a:extLst>
          </p:cNvPr>
          <p:cNvSpPr/>
          <p:nvPr/>
        </p:nvSpPr>
        <p:spPr>
          <a:xfrm>
            <a:off x="2924175" y="2019300"/>
            <a:ext cx="3841750" cy="654050"/>
          </a:xfrm>
          <a:custGeom>
            <a:avLst/>
            <a:gdLst>
              <a:gd name="connsiteX0" fmla="*/ 1812925 w 3841750"/>
              <a:gd name="connsiteY0" fmla="*/ 393700 h 654050"/>
              <a:gd name="connsiteX1" fmla="*/ 1343025 w 3841750"/>
              <a:gd name="connsiteY1" fmla="*/ 450850 h 654050"/>
              <a:gd name="connsiteX2" fmla="*/ 1104900 w 3841750"/>
              <a:gd name="connsiteY2" fmla="*/ 517525 h 654050"/>
              <a:gd name="connsiteX3" fmla="*/ 939800 w 3841750"/>
              <a:gd name="connsiteY3" fmla="*/ 539750 h 654050"/>
              <a:gd name="connsiteX4" fmla="*/ 806450 w 3841750"/>
              <a:gd name="connsiteY4" fmla="*/ 565150 h 654050"/>
              <a:gd name="connsiteX5" fmla="*/ 641350 w 3841750"/>
              <a:gd name="connsiteY5" fmla="*/ 606425 h 654050"/>
              <a:gd name="connsiteX6" fmla="*/ 539750 w 3841750"/>
              <a:gd name="connsiteY6" fmla="*/ 638175 h 654050"/>
              <a:gd name="connsiteX7" fmla="*/ 492125 w 3841750"/>
              <a:gd name="connsiteY7" fmla="*/ 654050 h 654050"/>
              <a:gd name="connsiteX8" fmla="*/ 457200 w 3841750"/>
              <a:gd name="connsiteY8" fmla="*/ 654050 h 654050"/>
              <a:gd name="connsiteX9" fmla="*/ 412750 w 3841750"/>
              <a:gd name="connsiteY9" fmla="*/ 647700 h 654050"/>
              <a:gd name="connsiteX10" fmla="*/ 377825 w 3841750"/>
              <a:gd name="connsiteY10" fmla="*/ 638175 h 654050"/>
              <a:gd name="connsiteX11" fmla="*/ 342900 w 3841750"/>
              <a:gd name="connsiteY11" fmla="*/ 619125 h 654050"/>
              <a:gd name="connsiteX12" fmla="*/ 288925 w 3841750"/>
              <a:gd name="connsiteY12" fmla="*/ 587375 h 654050"/>
              <a:gd name="connsiteX13" fmla="*/ 200025 w 3841750"/>
              <a:gd name="connsiteY13" fmla="*/ 511175 h 654050"/>
              <a:gd name="connsiteX14" fmla="*/ 136525 w 3841750"/>
              <a:gd name="connsiteY14" fmla="*/ 441325 h 654050"/>
              <a:gd name="connsiteX15" fmla="*/ 66675 w 3841750"/>
              <a:gd name="connsiteY15" fmla="*/ 361950 h 654050"/>
              <a:gd name="connsiteX16" fmla="*/ 28575 w 3841750"/>
              <a:gd name="connsiteY16" fmla="*/ 304800 h 654050"/>
              <a:gd name="connsiteX17" fmla="*/ 3175 w 3841750"/>
              <a:gd name="connsiteY17" fmla="*/ 260350 h 654050"/>
              <a:gd name="connsiteX18" fmla="*/ 0 w 3841750"/>
              <a:gd name="connsiteY18" fmla="*/ 234950 h 654050"/>
              <a:gd name="connsiteX19" fmla="*/ 6350 w 3841750"/>
              <a:gd name="connsiteY19" fmla="*/ 215900 h 654050"/>
              <a:gd name="connsiteX20" fmla="*/ 19050 w 3841750"/>
              <a:gd name="connsiteY20" fmla="*/ 209550 h 654050"/>
              <a:gd name="connsiteX21" fmla="*/ 50800 w 3841750"/>
              <a:gd name="connsiteY21" fmla="*/ 219075 h 654050"/>
              <a:gd name="connsiteX22" fmla="*/ 95250 w 3841750"/>
              <a:gd name="connsiteY22" fmla="*/ 263525 h 654050"/>
              <a:gd name="connsiteX23" fmla="*/ 133350 w 3841750"/>
              <a:gd name="connsiteY23" fmla="*/ 295275 h 654050"/>
              <a:gd name="connsiteX24" fmla="*/ 177800 w 3841750"/>
              <a:gd name="connsiteY24" fmla="*/ 317500 h 654050"/>
              <a:gd name="connsiteX25" fmla="*/ 219075 w 3841750"/>
              <a:gd name="connsiteY25" fmla="*/ 339725 h 654050"/>
              <a:gd name="connsiteX26" fmla="*/ 304800 w 3841750"/>
              <a:gd name="connsiteY26" fmla="*/ 371475 h 654050"/>
              <a:gd name="connsiteX27" fmla="*/ 368300 w 3841750"/>
              <a:gd name="connsiteY27" fmla="*/ 381000 h 654050"/>
              <a:gd name="connsiteX28" fmla="*/ 457200 w 3841750"/>
              <a:gd name="connsiteY28" fmla="*/ 384175 h 654050"/>
              <a:gd name="connsiteX29" fmla="*/ 561975 w 3841750"/>
              <a:gd name="connsiteY29" fmla="*/ 374650 h 654050"/>
              <a:gd name="connsiteX30" fmla="*/ 723900 w 3841750"/>
              <a:gd name="connsiteY30" fmla="*/ 352425 h 654050"/>
              <a:gd name="connsiteX31" fmla="*/ 1069975 w 3841750"/>
              <a:gd name="connsiteY31" fmla="*/ 292100 h 654050"/>
              <a:gd name="connsiteX32" fmla="*/ 1308100 w 3841750"/>
              <a:gd name="connsiteY32" fmla="*/ 269875 h 654050"/>
              <a:gd name="connsiteX33" fmla="*/ 1670050 w 3841750"/>
              <a:gd name="connsiteY33" fmla="*/ 228600 h 654050"/>
              <a:gd name="connsiteX34" fmla="*/ 2035175 w 3841750"/>
              <a:gd name="connsiteY34" fmla="*/ 193675 h 654050"/>
              <a:gd name="connsiteX35" fmla="*/ 2374900 w 3841750"/>
              <a:gd name="connsiteY35" fmla="*/ 158750 h 654050"/>
              <a:gd name="connsiteX36" fmla="*/ 2606675 w 3841750"/>
              <a:gd name="connsiteY36" fmla="*/ 136525 h 654050"/>
              <a:gd name="connsiteX37" fmla="*/ 2886075 w 3841750"/>
              <a:gd name="connsiteY37" fmla="*/ 95250 h 654050"/>
              <a:gd name="connsiteX38" fmla="*/ 2994025 w 3841750"/>
              <a:gd name="connsiteY38" fmla="*/ 85725 h 654050"/>
              <a:gd name="connsiteX39" fmla="*/ 3152775 w 3841750"/>
              <a:gd name="connsiteY39" fmla="*/ 63500 h 654050"/>
              <a:gd name="connsiteX40" fmla="*/ 3251200 w 3841750"/>
              <a:gd name="connsiteY40" fmla="*/ 44450 h 654050"/>
              <a:gd name="connsiteX41" fmla="*/ 3378200 w 3841750"/>
              <a:gd name="connsiteY41" fmla="*/ 3175 h 654050"/>
              <a:gd name="connsiteX42" fmla="*/ 3403600 w 3841750"/>
              <a:gd name="connsiteY42" fmla="*/ 0 h 654050"/>
              <a:gd name="connsiteX43" fmla="*/ 3495675 w 3841750"/>
              <a:gd name="connsiteY43" fmla="*/ 22225 h 654050"/>
              <a:gd name="connsiteX44" fmla="*/ 3619500 w 3841750"/>
              <a:gd name="connsiteY44" fmla="*/ 60325 h 654050"/>
              <a:gd name="connsiteX45" fmla="*/ 3746500 w 3841750"/>
              <a:gd name="connsiteY45" fmla="*/ 114300 h 654050"/>
              <a:gd name="connsiteX46" fmla="*/ 3797300 w 3841750"/>
              <a:gd name="connsiteY46" fmla="*/ 139700 h 654050"/>
              <a:gd name="connsiteX47" fmla="*/ 3825875 w 3841750"/>
              <a:gd name="connsiteY47" fmla="*/ 177800 h 654050"/>
              <a:gd name="connsiteX48" fmla="*/ 3841750 w 3841750"/>
              <a:gd name="connsiteY48" fmla="*/ 215900 h 654050"/>
              <a:gd name="connsiteX49" fmla="*/ 3841750 w 3841750"/>
              <a:gd name="connsiteY49" fmla="*/ 244475 h 654050"/>
              <a:gd name="connsiteX50" fmla="*/ 3829050 w 3841750"/>
              <a:gd name="connsiteY50" fmla="*/ 266700 h 654050"/>
              <a:gd name="connsiteX51" fmla="*/ 3803650 w 3841750"/>
              <a:gd name="connsiteY51" fmla="*/ 282575 h 654050"/>
              <a:gd name="connsiteX52" fmla="*/ 3759200 w 3841750"/>
              <a:gd name="connsiteY52" fmla="*/ 292100 h 654050"/>
              <a:gd name="connsiteX53" fmla="*/ 3708400 w 3841750"/>
              <a:gd name="connsiteY53" fmla="*/ 288925 h 654050"/>
              <a:gd name="connsiteX54" fmla="*/ 3587750 w 3841750"/>
              <a:gd name="connsiteY54" fmla="*/ 273050 h 654050"/>
              <a:gd name="connsiteX55" fmla="*/ 3394075 w 3841750"/>
              <a:gd name="connsiteY55" fmla="*/ 263525 h 654050"/>
              <a:gd name="connsiteX56" fmla="*/ 3124200 w 3841750"/>
              <a:gd name="connsiteY56" fmla="*/ 273050 h 654050"/>
              <a:gd name="connsiteX57" fmla="*/ 2794000 w 3841750"/>
              <a:gd name="connsiteY57" fmla="*/ 301625 h 654050"/>
              <a:gd name="connsiteX58" fmla="*/ 2559050 w 3841750"/>
              <a:gd name="connsiteY58" fmla="*/ 311150 h 654050"/>
              <a:gd name="connsiteX59" fmla="*/ 1812925 w 3841750"/>
              <a:gd name="connsiteY59" fmla="*/ 39370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41750" h="654050">
                <a:moveTo>
                  <a:pt x="1812925" y="393700"/>
                </a:moveTo>
                <a:lnTo>
                  <a:pt x="1343025" y="450850"/>
                </a:lnTo>
                <a:lnTo>
                  <a:pt x="1104900" y="517525"/>
                </a:lnTo>
                <a:lnTo>
                  <a:pt x="939800" y="539750"/>
                </a:lnTo>
                <a:lnTo>
                  <a:pt x="806450" y="565150"/>
                </a:lnTo>
                <a:lnTo>
                  <a:pt x="641350" y="606425"/>
                </a:lnTo>
                <a:lnTo>
                  <a:pt x="539750" y="638175"/>
                </a:lnTo>
                <a:lnTo>
                  <a:pt x="492125" y="654050"/>
                </a:lnTo>
                <a:lnTo>
                  <a:pt x="457200" y="654050"/>
                </a:lnTo>
                <a:lnTo>
                  <a:pt x="412750" y="647700"/>
                </a:lnTo>
                <a:lnTo>
                  <a:pt x="377825" y="638175"/>
                </a:lnTo>
                <a:lnTo>
                  <a:pt x="342900" y="619125"/>
                </a:lnTo>
                <a:lnTo>
                  <a:pt x="288925" y="587375"/>
                </a:lnTo>
                <a:lnTo>
                  <a:pt x="200025" y="511175"/>
                </a:lnTo>
                <a:lnTo>
                  <a:pt x="136525" y="441325"/>
                </a:lnTo>
                <a:lnTo>
                  <a:pt x="66675" y="361950"/>
                </a:lnTo>
                <a:lnTo>
                  <a:pt x="28575" y="304800"/>
                </a:lnTo>
                <a:lnTo>
                  <a:pt x="3175" y="260350"/>
                </a:lnTo>
                <a:lnTo>
                  <a:pt x="0" y="234950"/>
                </a:lnTo>
                <a:lnTo>
                  <a:pt x="6350" y="215900"/>
                </a:lnTo>
                <a:lnTo>
                  <a:pt x="19050" y="209550"/>
                </a:lnTo>
                <a:lnTo>
                  <a:pt x="50800" y="219075"/>
                </a:lnTo>
                <a:lnTo>
                  <a:pt x="95250" y="263525"/>
                </a:lnTo>
                <a:lnTo>
                  <a:pt x="133350" y="295275"/>
                </a:lnTo>
                <a:lnTo>
                  <a:pt x="177800" y="317500"/>
                </a:lnTo>
                <a:lnTo>
                  <a:pt x="219075" y="339725"/>
                </a:lnTo>
                <a:lnTo>
                  <a:pt x="304800" y="371475"/>
                </a:lnTo>
                <a:lnTo>
                  <a:pt x="368300" y="381000"/>
                </a:lnTo>
                <a:lnTo>
                  <a:pt x="457200" y="384175"/>
                </a:lnTo>
                <a:lnTo>
                  <a:pt x="561975" y="374650"/>
                </a:lnTo>
                <a:lnTo>
                  <a:pt x="723900" y="352425"/>
                </a:lnTo>
                <a:lnTo>
                  <a:pt x="1069975" y="292100"/>
                </a:lnTo>
                <a:lnTo>
                  <a:pt x="1308100" y="269875"/>
                </a:lnTo>
                <a:lnTo>
                  <a:pt x="1670050" y="228600"/>
                </a:lnTo>
                <a:lnTo>
                  <a:pt x="2035175" y="193675"/>
                </a:lnTo>
                <a:lnTo>
                  <a:pt x="2374900" y="158750"/>
                </a:lnTo>
                <a:lnTo>
                  <a:pt x="2606675" y="136525"/>
                </a:lnTo>
                <a:lnTo>
                  <a:pt x="2886075" y="95250"/>
                </a:lnTo>
                <a:lnTo>
                  <a:pt x="2994025" y="85725"/>
                </a:lnTo>
                <a:lnTo>
                  <a:pt x="3152775" y="63500"/>
                </a:lnTo>
                <a:lnTo>
                  <a:pt x="3251200" y="44450"/>
                </a:lnTo>
                <a:lnTo>
                  <a:pt x="3378200" y="3175"/>
                </a:lnTo>
                <a:lnTo>
                  <a:pt x="3403600" y="0"/>
                </a:lnTo>
                <a:lnTo>
                  <a:pt x="3495675" y="22225"/>
                </a:lnTo>
                <a:lnTo>
                  <a:pt x="3619500" y="60325"/>
                </a:lnTo>
                <a:lnTo>
                  <a:pt x="3746500" y="114300"/>
                </a:lnTo>
                <a:lnTo>
                  <a:pt x="3797300" y="139700"/>
                </a:lnTo>
                <a:lnTo>
                  <a:pt x="3825875" y="177800"/>
                </a:lnTo>
                <a:lnTo>
                  <a:pt x="3841750" y="215900"/>
                </a:lnTo>
                <a:lnTo>
                  <a:pt x="3841750" y="244475"/>
                </a:lnTo>
                <a:lnTo>
                  <a:pt x="3829050" y="266700"/>
                </a:lnTo>
                <a:lnTo>
                  <a:pt x="3803650" y="282575"/>
                </a:lnTo>
                <a:lnTo>
                  <a:pt x="3759200" y="292100"/>
                </a:lnTo>
                <a:lnTo>
                  <a:pt x="3708400" y="288925"/>
                </a:lnTo>
                <a:lnTo>
                  <a:pt x="3587750" y="273050"/>
                </a:lnTo>
                <a:lnTo>
                  <a:pt x="3394075" y="263525"/>
                </a:lnTo>
                <a:lnTo>
                  <a:pt x="3124200" y="273050"/>
                </a:lnTo>
                <a:lnTo>
                  <a:pt x="2794000" y="301625"/>
                </a:lnTo>
                <a:lnTo>
                  <a:pt x="2559050" y="311150"/>
                </a:lnTo>
                <a:lnTo>
                  <a:pt x="1812925" y="3937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78C7293-FC70-3C43-BCCA-DFAF4AA4F5A9}"/>
              </a:ext>
            </a:extLst>
          </p:cNvPr>
          <p:cNvSpPr/>
          <p:nvPr/>
        </p:nvSpPr>
        <p:spPr>
          <a:xfrm>
            <a:off x="3708400" y="1598613"/>
            <a:ext cx="609600" cy="1397000"/>
          </a:xfrm>
          <a:custGeom>
            <a:avLst/>
            <a:gdLst>
              <a:gd name="connsiteX0" fmla="*/ 261938 w 609600"/>
              <a:gd name="connsiteY0" fmla="*/ 554831 h 1397794"/>
              <a:gd name="connsiteX1" fmla="*/ 216694 w 609600"/>
              <a:gd name="connsiteY1" fmla="*/ 354806 h 1397794"/>
              <a:gd name="connsiteX2" fmla="*/ 192882 w 609600"/>
              <a:gd name="connsiteY2" fmla="*/ 280987 h 1397794"/>
              <a:gd name="connsiteX3" fmla="*/ 166688 w 609600"/>
              <a:gd name="connsiteY3" fmla="*/ 221456 h 1397794"/>
              <a:gd name="connsiteX4" fmla="*/ 135732 w 609600"/>
              <a:gd name="connsiteY4" fmla="*/ 169069 h 1397794"/>
              <a:gd name="connsiteX5" fmla="*/ 107157 w 609600"/>
              <a:gd name="connsiteY5" fmla="*/ 130969 h 1397794"/>
              <a:gd name="connsiteX6" fmla="*/ 76200 w 609600"/>
              <a:gd name="connsiteY6" fmla="*/ 97631 h 1397794"/>
              <a:gd name="connsiteX7" fmla="*/ 38100 w 609600"/>
              <a:gd name="connsiteY7" fmla="*/ 71437 h 1397794"/>
              <a:gd name="connsiteX8" fmla="*/ 14288 w 609600"/>
              <a:gd name="connsiteY8" fmla="*/ 50006 h 1397794"/>
              <a:gd name="connsiteX9" fmla="*/ 0 w 609600"/>
              <a:gd name="connsiteY9" fmla="*/ 30956 h 1397794"/>
              <a:gd name="connsiteX10" fmla="*/ 0 w 609600"/>
              <a:gd name="connsiteY10" fmla="*/ 21431 h 1397794"/>
              <a:gd name="connsiteX11" fmla="*/ 4763 w 609600"/>
              <a:gd name="connsiteY11" fmla="*/ 7144 h 1397794"/>
              <a:gd name="connsiteX12" fmla="*/ 28575 w 609600"/>
              <a:gd name="connsiteY12" fmla="*/ 0 h 1397794"/>
              <a:gd name="connsiteX13" fmla="*/ 52388 w 609600"/>
              <a:gd name="connsiteY13" fmla="*/ 0 h 1397794"/>
              <a:gd name="connsiteX14" fmla="*/ 107157 w 609600"/>
              <a:gd name="connsiteY14" fmla="*/ 16669 h 1397794"/>
              <a:gd name="connsiteX15" fmla="*/ 254794 w 609600"/>
              <a:gd name="connsiteY15" fmla="*/ 66675 h 1397794"/>
              <a:gd name="connsiteX16" fmla="*/ 392907 w 609600"/>
              <a:gd name="connsiteY16" fmla="*/ 114300 h 1397794"/>
              <a:gd name="connsiteX17" fmla="*/ 464344 w 609600"/>
              <a:gd name="connsiteY17" fmla="*/ 135731 h 1397794"/>
              <a:gd name="connsiteX18" fmla="*/ 492919 w 609600"/>
              <a:gd name="connsiteY18" fmla="*/ 150019 h 1397794"/>
              <a:gd name="connsiteX19" fmla="*/ 509588 w 609600"/>
              <a:gd name="connsiteY19" fmla="*/ 161925 h 1397794"/>
              <a:gd name="connsiteX20" fmla="*/ 526257 w 609600"/>
              <a:gd name="connsiteY20" fmla="*/ 180975 h 1397794"/>
              <a:gd name="connsiteX21" fmla="*/ 535782 w 609600"/>
              <a:gd name="connsiteY21" fmla="*/ 204787 h 1397794"/>
              <a:gd name="connsiteX22" fmla="*/ 535782 w 609600"/>
              <a:gd name="connsiteY22" fmla="*/ 230981 h 1397794"/>
              <a:gd name="connsiteX23" fmla="*/ 528638 w 609600"/>
              <a:gd name="connsiteY23" fmla="*/ 266700 h 1397794"/>
              <a:gd name="connsiteX24" fmla="*/ 500063 w 609600"/>
              <a:gd name="connsiteY24" fmla="*/ 321469 h 1397794"/>
              <a:gd name="connsiteX25" fmla="*/ 523875 w 609600"/>
              <a:gd name="connsiteY25" fmla="*/ 685800 h 1397794"/>
              <a:gd name="connsiteX26" fmla="*/ 566738 w 609600"/>
              <a:gd name="connsiteY26" fmla="*/ 878681 h 1397794"/>
              <a:gd name="connsiteX27" fmla="*/ 592932 w 609600"/>
              <a:gd name="connsiteY27" fmla="*/ 1057275 h 1397794"/>
              <a:gd name="connsiteX28" fmla="*/ 609600 w 609600"/>
              <a:gd name="connsiteY28" fmla="*/ 1238250 h 1397794"/>
              <a:gd name="connsiteX29" fmla="*/ 600075 w 609600"/>
              <a:gd name="connsiteY29" fmla="*/ 1281112 h 1397794"/>
              <a:gd name="connsiteX30" fmla="*/ 571500 w 609600"/>
              <a:gd name="connsiteY30" fmla="*/ 1357312 h 1397794"/>
              <a:gd name="connsiteX31" fmla="*/ 552450 w 609600"/>
              <a:gd name="connsiteY31" fmla="*/ 1385887 h 1397794"/>
              <a:gd name="connsiteX32" fmla="*/ 538163 w 609600"/>
              <a:gd name="connsiteY32" fmla="*/ 1395412 h 1397794"/>
              <a:gd name="connsiteX33" fmla="*/ 519113 w 609600"/>
              <a:gd name="connsiteY33" fmla="*/ 1397794 h 1397794"/>
              <a:gd name="connsiteX34" fmla="*/ 485775 w 609600"/>
              <a:gd name="connsiteY34" fmla="*/ 1393031 h 1397794"/>
              <a:gd name="connsiteX35" fmla="*/ 454819 w 609600"/>
              <a:gd name="connsiteY35" fmla="*/ 1381125 h 1397794"/>
              <a:gd name="connsiteX36" fmla="*/ 433388 w 609600"/>
              <a:gd name="connsiteY36" fmla="*/ 1364456 h 1397794"/>
              <a:gd name="connsiteX37" fmla="*/ 411957 w 609600"/>
              <a:gd name="connsiteY37" fmla="*/ 1343025 h 1397794"/>
              <a:gd name="connsiteX38" fmla="*/ 378619 w 609600"/>
              <a:gd name="connsiteY38" fmla="*/ 1288256 h 1397794"/>
              <a:gd name="connsiteX39" fmla="*/ 350044 w 609600"/>
              <a:gd name="connsiteY39" fmla="*/ 1233487 h 1397794"/>
              <a:gd name="connsiteX40" fmla="*/ 335757 w 609600"/>
              <a:gd name="connsiteY40" fmla="*/ 1193006 h 1397794"/>
              <a:gd name="connsiteX41" fmla="*/ 326232 w 609600"/>
              <a:gd name="connsiteY41" fmla="*/ 1145381 h 1397794"/>
              <a:gd name="connsiteX42" fmla="*/ 323850 w 609600"/>
              <a:gd name="connsiteY42" fmla="*/ 1069181 h 1397794"/>
              <a:gd name="connsiteX43" fmla="*/ 321469 w 609600"/>
              <a:gd name="connsiteY43" fmla="*/ 952500 h 1397794"/>
              <a:gd name="connsiteX44" fmla="*/ 280988 w 609600"/>
              <a:gd name="connsiteY44" fmla="*/ 707231 h 1397794"/>
              <a:gd name="connsiteX45" fmla="*/ 261938 w 609600"/>
              <a:gd name="connsiteY45" fmla="*/ 554831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09600" h="1397794">
                <a:moveTo>
                  <a:pt x="261938" y="554831"/>
                </a:moveTo>
                <a:lnTo>
                  <a:pt x="216694" y="354806"/>
                </a:lnTo>
                <a:lnTo>
                  <a:pt x="192882" y="280987"/>
                </a:lnTo>
                <a:lnTo>
                  <a:pt x="166688" y="221456"/>
                </a:lnTo>
                <a:lnTo>
                  <a:pt x="135732" y="169069"/>
                </a:lnTo>
                <a:lnTo>
                  <a:pt x="107157" y="130969"/>
                </a:lnTo>
                <a:lnTo>
                  <a:pt x="76200" y="97631"/>
                </a:lnTo>
                <a:lnTo>
                  <a:pt x="38100" y="71437"/>
                </a:lnTo>
                <a:lnTo>
                  <a:pt x="14288" y="50006"/>
                </a:lnTo>
                <a:lnTo>
                  <a:pt x="0" y="30956"/>
                </a:lnTo>
                <a:lnTo>
                  <a:pt x="0" y="21431"/>
                </a:lnTo>
                <a:lnTo>
                  <a:pt x="4763" y="7144"/>
                </a:lnTo>
                <a:lnTo>
                  <a:pt x="28575" y="0"/>
                </a:lnTo>
                <a:lnTo>
                  <a:pt x="52388" y="0"/>
                </a:lnTo>
                <a:lnTo>
                  <a:pt x="107157" y="16669"/>
                </a:lnTo>
                <a:lnTo>
                  <a:pt x="254794" y="66675"/>
                </a:lnTo>
                <a:lnTo>
                  <a:pt x="392907" y="114300"/>
                </a:lnTo>
                <a:lnTo>
                  <a:pt x="464344" y="135731"/>
                </a:lnTo>
                <a:lnTo>
                  <a:pt x="492919" y="150019"/>
                </a:lnTo>
                <a:lnTo>
                  <a:pt x="509588" y="161925"/>
                </a:lnTo>
                <a:lnTo>
                  <a:pt x="526257" y="180975"/>
                </a:lnTo>
                <a:lnTo>
                  <a:pt x="535782" y="204787"/>
                </a:lnTo>
                <a:lnTo>
                  <a:pt x="535782" y="230981"/>
                </a:lnTo>
                <a:lnTo>
                  <a:pt x="528638" y="266700"/>
                </a:lnTo>
                <a:cubicBezTo>
                  <a:pt x="499683" y="319784"/>
                  <a:pt x="500063" y="299196"/>
                  <a:pt x="500063" y="321469"/>
                </a:cubicBezTo>
                <a:lnTo>
                  <a:pt x="523875" y="685800"/>
                </a:lnTo>
                <a:lnTo>
                  <a:pt x="566738" y="878681"/>
                </a:lnTo>
                <a:lnTo>
                  <a:pt x="592932" y="1057275"/>
                </a:lnTo>
                <a:lnTo>
                  <a:pt x="609600" y="1238250"/>
                </a:lnTo>
                <a:lnTo>
                  <a:pt x="600075" y="1281112"/>
                </a:lnTo>
                <a:lnTo>
                  <a:pt x="571500" y="1357312"/>
                </a:lnTo>
                <a:lnTo>
                  <a:pt x="552450" y="1385887"/>
                </a:lnTo>
                <a:lnTo>
                  <a:pt x="538163" y="1395412"/>
                </a:lnTo>
                <a:lnTo>
                  <a:pt x="519113" y="1397794"/>
                </a:lnTo>
                <a:lnTo>
                  <a:pt x="485775" y="1393031"/>
                </a:lnTo>
                <a:lnTo>
                  <a:pt x="454819" y="1381125"/>
                </a:lnTo>
                <a:lnTo>
                  <a:pt x="433388" y="1364456"/>
                </a:lnTo>
                <a:lnTo>
                  <a:pt x="411957" y="1343025"/>
                </a:lnTo>
                <a:lnTo>
                  <a:pt x="378619" y="1288256"/>
                </a:lnTo>
                <a:lnTo>
                  <a:pt x="350044" y="1233487"/>
                </a:lnTo>
                <a:lnTo>
                  <a:pt x="335757" y="1193006"/>
                </a:lnTo>
                <a:lnTo>
                  <a:pt x="326232" y="1145381"/>
                </a:lnTo>
                <a:lnTo>
                  <a:pt x="323850" y="1069181"/>
                </a:lnTo>
                <a:cubicBezTo>
                  <a:pt x="323056" y="1030287"/>
                  <a:pt x="322263" y="991394"/>
                  <a:pt x="321469" y="952500"/>
                </a:cubicBezTo>
                <a:lnTo>
                  <a:pt x="280988" y="707231"/>
                </a:lnTo>
                <a:lnTo>
                  <a:pt x="261938" y="5548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FBB66CB-BAFA-8E42-9B44-A36A0E25A1CC}"/>
              </a:ext>
            </a:extLst>
          </p:cNvPr>
          <p:cNvSpPr/>
          <p:nvPr/>
        </p:nvSpPr>
        <p:spPr>
          <a:xfrm>
            <a:off x="5357813" y="1525588"/>
            <a:ext cx="571500" cy="1368425"/>
          </a:xfrm>
          <a:custGeom>
            <a:avLst/>
            <a:gdLst>
              <a:gd name="connsiteX0" fmla="*/ 71437 w 571500"/>
              <a:gd name="connsiteY0" fmla="*/ 1004888 h 1366838"/>
              <a:gd name="connsiteX1" fmla="*/ 119062 w 571500"/>
              <a:gd name="connsiteY1" fmla="*/ 812007 h 1366838"/>
              <a:gd name="connsiteX2" fmla="*/ 173831 w 571500"/>
              <a:gd name="connsiteY2" fmla="*/ 626269 h 1366838"/>
              <a:gd name="connsiteX3" fmla="*/ 207168 w 571500"/>
              <a:gd name="connsiteY3" fmla="*/ 502444 h 1366838"/>
              <a:gd name="connsiteX4" fmla="*/ 219075 w 571500"/>
              <a:gd name="connsiteY4" fmla="*/ 447675 h 1366838"/>
              <a:gd name="connsiteX5" fmla="*/ 228600 w 571500"/>
              <a:gd name="connsiteY5" fmla="*/ 383382 h 1366838"/>
              <a:gd name="connsiteX6" fmla="*/ 235743 w 571500"/>
              <a:gd name="connsiteY6" fmla="*/ 283369 h 1366838"/>
              <a:gd name="connsiteX7" fmla="*/ 233362 w 571500"/>
              <a:gd name="connsiteY7" fmla="*/ 228600 h 1366838"/>
              <a:gd name="connsiteX8" fmla="*/ 226218 w 571500"/>
              <a:gd name="connsiteY8" fmla="*/ 195263 h 1366838"/>
              <a:gd name="connsiteX9" fmla="*/ 211931 w 571500"/>
              <a:gd name="connsiteY9" fmla="*/ 169069 h 1366838"/>
              <a:gd name="connsiteX10" fmla="*/ 190500 w 571500"/>
              <a:gd name="connsiteY10" fmla="*/ 145257 h 1366838"/>
              <a:gd name="connsiteX11" fmla="*/ 166687 w 571500"/>
              <a:gd name="connsiteY11" fmla="*/ 123825 h 1366838"/>
              <a:gd name="connsiteX12" fmla="*/ 130968 w 571500"/>
              <a:gd name="connsiteY12" fmla="*/ 100013 h 1366838"/>
              <a:gd name="connsiteX13" fmla="*/ 80962 w 571500"/>
              <a:gd name="connsiteY13" fmla="*/ 76200 h 1366838"/>
              <a:gd name="connsiteX14" fmla="*/ 64293 w 571500"/>
              <a:gd name="connsiteY14" fmla="*/ 61913 h 1366838"/>
              <a:gd name="connsiteX15" fmla="*/ 52387 w 571500"/>
              <a:gd name="connsiteY15" fmla="*/ 45244 h 1366838"/>
              <a:gd name="connsiteX16" fmla="*/ 47625 w 571500"/>
              <a:gd name="connsiteY16" fmla="*/ 30957 h 1366838"/>
              <a:gd name="connsiteX17" fmla="*/ 52387 w 571500"/>
              <a:gd name="connsiteY17" fmla="*/ 14288 h 1366838"/>
              <a:gd name="connsiteX18" fmla="*/ 61912 w 571500"/>
              <a:gd name="connsiteY18" fmla="*/ 4763 h 1366838"/>
              <a:gd name="connsiteX19" fmla="*/ 97631 w 571500"/>
              <a:gd name="connsiteY19" fmla="*/ 0 h 1366838"/>
              <a:gd name="connsiteX20" fmla="*/ 157162 w 571500"/>
              <a:gd name="connsiteY20" fmla="*/ 4763 h 1366838"/>
              <a:gd name="connsiteX21" fmla="*/ 226218 w 571500"/>
              <a:gd name="connsiteY21" fmla="*/ 14288 h 1366838"/>
              <a:gd name="connsiteX22" fmla="*/ 290512 w 571500"/>
              <a:gd name="connsiteY22" fmla="*/ 30957 h 1366838"/>
              <a:gd name="connsiteX23" fmla="*/ 357187 w 571500"/>
              <a:gd name="connsiteY23" fmla="*/ 54769 h 1366838"/>
              <a:gd name="connsiteX24" fmla="*/ 435768 w 571500"/>
              <a:gd name="connsiteY24" fmla="*/ 97632 h 1366838"/>
              <a:gd name="connsiteX25" fmla="*/ 500062 w 571500"/>
              <a:gd name="connsiteY25" fmla="*/ 133350 h 1366838"/>
              <a:gd name="connsiteX26" fmla="*/ 533400 w 571500"/>
              <a:gd name="connsiteY26" fmla="*/ 159544 h 1366838"/>
              <a:gd name="connsiteX27" fmla="*/ 557212 w 571500"/>
              <a:gd name="connsiteY27" fmla="*/ 188119 h 1366838"/>
              <a:gd name="connsiteX28" fmla="*/ 569118 w 571500"/>
              <a:gd name="connsiteY28" fmla="*/ 216694 h 1366838"/>
              <a:gd name="connsiteX29" fmla="*/ 571500 w 571500"/>
              <a:gd name="connsiteY29" fmla="*/ 254794 h 1366838"/>
              <a:gd name="connsiteX30" fmla="*/ 564356 w 571500"/>
              <a:gd name="connsiteY30" fmla="*/ 283369 h 1366838"/>
              <a:gd name="connsiteX31" fmla="*/ 538162 w 571500"/>
              <a:gd name="connsiteY31" fmla="*/ 323850 h 1366838"/>
              <a:gd name="connsiteX32" fmla="*/ 502443 w 571500"/>
              <a:gd name="connsiteY32" fmla="*/ 369094 h 1366838"/>
              <a:gd name="connsiteX33" fmla="*/ 454818 w 571500"/>
              <a:gd name="connsiteY33" fmla="*/ 592932 h 1366838"/>
              <a:gd name="connsiteX34" fmla="*/ 385762 w 571500"/>
              <a:gd name="connsiteY34" fmla="*/ 797719 h 1366838"/>
              <a:gd name="connsiteX35" fmla="*/ 269081 w 571500"/>
              <a:gd name="connsiteY35" fmla="*/ 1071563 h 1366838"/>
              <a:gd name="connsiteX36" fmla="*/ 171450 w 571500"/>
              <a:gd name="connsiteY36" fmla="*/ 1293019 h 1366838"/>
              <a:gd name="connsiteX37" fmla="*/ 142875 w 571500"/>
              <a:gd name="connsiteY37" fmla="*/ 1319213 h 1366838"/>
              <a:gd name="connsiteX38" fmla="*/ 100012 w 571500"/>
              <a:gd name="connsiteY38" fmla="*/ 1347788 h 1366838"/>
              <a:gd name="connsiteX39" fmla="*/ 69056 w 571500"/>
              <a:gd name="connsiteY39" fmla="*/ 1362075 h 1366838"/>
              <a:gd name="connsiteX40" fmla="*/ 40481 w 571500"/>
              <a:gd name="connsiteY40" fmla="*/ 1366838 h 1366838"/>
              <a:gd name="connsiteX41" fmla="*/ 16668 w 571500"/>
              <a:gd name="connsiteY41" fmla="*/ 1359694 h 1366838"/>
              <a:gd name="connsiteX42" fmla="*/ 4762 w 571500"/>
              <a:gd name="connsiteY42" fmla="*/ 1345407 h 1366838"/>
              <a:gd name="connsiteX43" fmla="*/ 0 w 571500"/>
              <a:gd name="connsiteY43" fmla="*/ 1314450 h 1366838"/>
              <a:gd name="connsiteX44" fmla="*/ 9525 w 571500"/>
              <a:gd name="connsiteY44" fmla="*/ 1245394 h 1366838"/>
              <a:gd name="connsiteX45" fmla="*/ 30956 w 571500"/>
              <a:gd name="connsiteY45" fmla="*/ 1162050 h 1366838"/>
              <a:gd name="connsiteX46" fmla="*/ 71437 w 571500"/>
              <a:gd name="connsiteY46" fmla="*/ 1004888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1500" h="1366838">
                <a:moveTo>
                  <a:pt x="71437" y="1004888"/>
                </a:moveTo>
                <a:lnTo>
                  <a:pt x="119062" y="812007"/>
                </a:lnTo>
                <a:lnTo>
                  <a:pt x="173831" y="626269"/>
                </a:lnTo>
                <a:lnTo>
                  <a:pt x="207168" y="502444"/>
                </a:lnTo>
                <a:lnTo>
                  <a:pt x="219075" y="447675"/>
                </a:lnTo>
                <a:lnTo>
                  <a:pt x="228600" y="383382"/>
                </a:lnTo>
                <a:lnTo>
                  <a:pt x="235743" y="283369"/>
                </a:lnTo>
                <a:cubicBezTo>
                  <a:pt x="234949" y="265113"/>
                  <a:pt x="234156" y="246856"/>
                  <a:pt x="233362" y="228600"/>
                </a:cubicBezTo>
                <a:lnTo>
                  <a:pt x="226218" y="195263"/>
                </a:lnTo>
                <a:lnTo>
                  <a:pt x="211931" y="169069"/>
                </a:lnTo>
                <a:lnTo>
                  <a:pt x="190500" y="145257"/>
                </a:lnTo>
                <a:lnTo>
                  <a:pt x="166687" y="123825"/>
                </a:lnTo>
                <a:lnTo>
                  <a:pt x="130968" y="100013"/>
                </a:lnTo>
                <a:lnTo>
                  <a:pt x="80962" y="76200"/>
                </a:lnTo>
                <a:lnTo>
                  <a:pt x="64293" y="61913"/>
                </a:lnTo>
                <a:lnTo>
                  <a:pt x="52387" y="45244"/>
                </a:lnTo>
                <a:lnTo>
                  <a:pt x="47625" y="30957"/>
                </a:lnTo>
                <a:lnTo>
                  <a:pt x="52387" y="14288"/>
                </a:lnTo>
                <a:lnTo>
                  <a:pt x="61912" y="4763"/>
                </a:lnTo>
                <a:lnTo>
                  <a:pt x="97631" y="0"/>
                </a:lnTo>
                <a:lnTo>
                  <a:pt x="157162" y="4763"/>
                </a:lnTo>
                <a:lnTo>
                  <a:pt x="226218" y="14288"/>
                </a:lnTo>
                <a:lnTo>
                  <a:pt x="290512" y="30957"/>
                </a:lnTo>
                <a:lnTo>
                  <a:pt x="357187" y="54769"/>
                </a:lnTo>
                <a:lnTo>
                  <a:pt x="435768" y="97632"/>
                </a:lnTo>
                <a:lnTo>
                  <a:pt x="500062" y="133350"/>
                </a:lnTo>
                <a:lnTo>
                  <a:pt x="533400" y="159544"/>
                </a:lnTo>
                <a:lnTo>
                  <a:pt x="557212" y="188119"/>
                </a:lnTo>
                <a:lnTo>
                  <a:pt x="569118" y="216694"/>
                </a:lnTo>
                <a:lnTo>
                  <a:pt x="571500" y="254794"/>
                </a:lnTo>
                <a:lnTo>
                  <a:pt x="564356" y="283369"/>
                </a:lnTo>
                <a:lnTo>
                  <a:pt x="538162" y="323850"/>
                </a:lnTo>
                <a:lnTo>
                  <a:pt x="502443" y="369094"/>
                </a:lnTo>
                <a:lnTo>
                  <a:pt x="454818" y="592932"/>
                </a:lnTo>
                <a:lnTo>
                  <a:pt x="385762" y="797719"/>
                </a:lnTo>
                <a:lnTo>
                  <a:pt x="269081" y="1071563"/>
                </a:lnTo>
                <a:lnTo>
                  <a:pt x="171450" y="1293019"/>
                </a:lnTo>
                <a:lnTo>
                  <a:pt x="142875" y="1319213"/>
                </a:lnTo>
                <a:lnTo>
                  <a:pt x="100012" y="1347788"/>
                </a:lnTo>
                <a:lnTo>
                  <a:pt x="69056" y="1362075"/>
                </a:lnTo>
                <a:lnTo>
                  <a:pt x="40481" y="1366838"/>
                </a:lnTo>
                <a:lnTo>
                  <a:pt x="16668" y="1359694"/>
                </a:lnTo>
                <a:lnTo>
                  <a:pt x="4762" y="1345407"/>
                </a:lnTo>
                <a:lnTo>
                  <a:pt x="0" y="1314450"/>
                </a:lnTo>
                <a:lnTo>
                  <a:pt x="9525" y="1245394"/>
                </a:lnTo>
                <a:lnTo>
                  <a:pt x="30956" y="1162050"/>
                </a:lnTo>
                <a:lnTo>
                  <a:pt x="71437" y="10048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11861E4-2E0A-D74F-8155-6729689FC80F}"/>
              </a:ext>
            </a:extLst>
          </p:cNvPr>
          <p:cNvSpPr/>
          <p:nvPr/>
        </p:nvSpPr>
        <p:spPr>
          <a:xfrm>
            <a:off x="3387725" y="2830513"/>
            <a:ext cx="2990850" cy="576262"/>
          </a:xfrm>
          <a:custGeom>
            <a:avLst/>
            <a:gdLst>
              <a:gd name="connsiteX0" fmla="*/ 1385378 w 2991215"/>
              <a:gd name="connsiteY0" fmla="*/ 395823 h 576197"/>
              <a:gd name="connsiteX1" fmla="*/ 1062207 w 2991215"/>
              <a:gd name="connsiteY1" fmla="*/ 445927 h 576197"/>
              <a:gd name="connsiteX2" fmla="*/ 854275 w 2991215"/>
              <a:gd name="connsiteY2" fmla="*/ 478494 h 576197"/>
              <a:gd name="connsiteX3" fmla="*/ 541124 w 2991215"/>
              <a:gd name="connsiteY3" fmla="*/ 556156 h 576197"/>
              <a:gd name="connsiteX4" fmla="*/ 433400 w 2991215"/>
              <a:gd name="connsiteY4" fmla="*/ 576197 h 576197"/>
              <a:gd name="connsiteX5" fmla="*/ 360749 w 2991215"/>
              <a:gd name="connsiteY5" fmla="*/ 551145 h 576197"/>
              <a:gd name="connsiteX6" fmla="*/ 237994 w 2991215"/>
              <a:gd name="connsiteY6" fmla="*/ 491020 h 576197"/>
              <a:gd name="connsiteX7" fmla="*/ 120250 w 2991215"/>
              <a:gd name="connsiteY7" fmla="*/ 428390 h 576197"/>
              <a:gd name="connsiteX8" fmla="*/ 12526 w 2991215"/>
              <a:gd name="connsiteY8" fmla="*/ 355739 h 576197"/>
              <a:gd name="connsiteX9" fmla="*/ 0 w 2991215"/>
              <a:gd name="connsiteY9" fmla="*/ 338203 h 576197"/>
              <a:gd name="connsiteX10" fmla="*/ 0 w 2991215"/>
              <a:gd name="connsiteY10" fmla="*/ 323172 h 576197"/>
              <a:gd name="connsiteX11" fmla="*/ 5010 w 2991215"/>
              <a:gd name="connsiteY11" fmla="*/ 310646 h 576197"/>
              <a:gd name="connsiteX12" fmla="*/ 22547 w 2991215"/>
              <a:gd name="connsiteY12" fmla="*/ 303130 h 576197"/>
              <a:gd name="connsiteX13" fmla="*/ 72651 w 2991215"/>
              <a:gd name="connsiteY13" fmla="*/ 310646 h 576197"/>
              <a:gd name="connsiteX14" fmla="*/ 157828 w 2991215"/>
              <a:gd name="connsiteY14" fmla="*/ 323172 h 576197"/>
              <a:gd name="connsiteX15" fmla="*/ 248015 w 2991215"/>
              <a:gd name="connsiteY15" fmla="*/ 330687 h 576197"/>
              <a:gd name="connsiteX16" fmla="*/ 348223 w 2991215"/>
              <a:gd name="connsiteY16" fmla="*/ 330687 h 576197"/>
              <a:gd name="connsiteX17" fmla="*/ 460958 w 2991215"/>
              <a:gd name="connsiteY17" fmla="*/ 330687 h 576197"/>
              <a:gd name="connsiteX18" fmla="*/ 561166 w 2991215"/>
              <a:gd name="connsiteY18" fmla="*/ 323172 h 576197"/>
              <a:gd name="connsiteX19" fmla="*/ 726509 w 2991215"/>
              <a:gd name="connsiteY19" fmla="*/ 303130 h 576197"/>
              <a:gd name="connsiteX20" fmla="*/ 1009598 w 2991215"/>
              <a:gd name="connsiteY20" fmla="*/ 258036 h 576197"/>
              <a:gd name="connsiteX21" fmla="*/ 1405420 w 2991215"/>
              <a:gd name="connsiteY21" fmla="*/ 197911 h 576197"/>
              <a:gd name="connsiteX22" fmla="*/ 1781201 w 2991215"/>
              <a:gd name="connsiteY22" fmla="*/ 145302 h 576197"/>
              <a:gd name="connsiteX23" fmla="*/ 2069300 w 2991215"/>
              <a:gd name="connsiteY23" fmla="*/ 107724 h 576197"/>
              <a:gd name="connsiteX24" fmla="*/ 2202075 w 2991215"/>
              <a:gd name="connsiteY24" fmla="*/ 87682 h 576197"/>
              <a:gd name="connsiteX25" fmla="*/ 2327336 w 2991215"/>
              <a:gd name="connsiteY25" fmla="*/ 55115 h 576197"/>
              <a:gd name="connsiteX26" fmla="*/ 2490174 w 2991215"/>
              <a:gd name="connsiteY26" fmla="*/ 2505 h 576197"/>
              <a:gd name="connsiteX27" fmla="*/ 2510216 w 2991215"/>
              <a:gd name="connsiteY27" fmla="*/ 0 h 576197"/>
              <a:gd name="connsiteX28" fmla="*/ 2575351 w 2991215"/>
              <a:gd name="connsiteY28" fmla="*/ 12526 h 576197"/>
              <a:gd name="connsiteX29" fmla="*/ 2713137 w 2991215"/>
              <a:gd name="connsiteY29" fmla="*/ 52610 h 576197"/>
              <a:gd name="connsiteX30" fmla="*/ 2833387 w 2991215"/>
              <a:gd name="connsiteY30" fmla="*/ 97703 h 576197"/>
              <a:gd name="connsiteX31" fmla="*/ 2906038 w 2991215"/>
              <a:gd name="connsiteY31" fmla="*/ 132776 h 576197"/>
              <a:gd name="connsiteX32" fmla="*/ 2958647 w 2991215"/>
              <a:gd name="connsiteY32" fmla="*/ 157828 h 576197"/>
              <a:gd name="connsiteX33" fmla="*/ 2981194 w 2991215"/>
              <a:gd name="connsiteY33" fmla="*/ 177870 h 576197"/>
              <a:gd name="connsiteX34" fmla="*/ 2991215 w 2991215"/>
              <a:gd name="connsiteY34" fmla="*/ 195406 h 576197"/>
              <a:gd name="connsiteX35" fmla="*/ 2991215 w 2991215"/>
              <a:gd name="connsiteY35" fmla="*/ 212943 h 576197"/>
              <a:gd name="connsiteX36" fmla="*/ 2981194 w 2991215"/>
              <a:gd name="connsiteY36" fmla="*/ 235490 h 576197"/>
              <a:gd name="connsiteX37" fmla="*/ 2943616 w 2991215"/>
              <a:gd name="connsiteY37" fmla="*/ 270562 h 576197"/>
              <a:gd name="connsiteX38" fmla="*/ 2916059 w 2991215"/>
              <a:gd name="connsiteY38" fmla="*/ 290604 h 576197"/>
              <a:gd name="connsiteX39" fmla="*/ 2630466 w 2991215"/>
              <a:gd name="connsiteY39" fmla="*/ 303130 h 576197"/>
              <a:gd name="connsiteX40" fmla="*/ 2234643 w 2991215"/>
              <a:gd name="connsiteY40" fmla="*/ 305635 h 576197"/>
              <a:gd name="connsiteX41" fmla="*/ 1929008 w 2991215"/>
              <a:gd name="connsiteY41" fmla="*/ 310646 h 576197"/>
              <a:gd name="connsiteX42" fmla="*/ 1385378 w 2991215"/>
              <a:gd name="connsiteY42" fmla="*/ 395823 h 576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991215" h="576197">
                <a:moveTo>
                  <a:pt x="1385378" y="395823"/>
                </a:moveTo>
                <a:lnTo>
                  <a:pt x="1062207" y="445927"/>
                </a:lnTo>
                <a:lnTo>
                  <a:pt x="854275" y="478494"/>
                </a:lnTo>
                <a:lnTo>
                  <a:pt x="541124" y="556156"/>
                </a:lnTo>
                <a:lnTo>
                  <a:pt x="433400" y="576197"/>
                </a:lnTo>
                <a:lnTo>
                  <a:pt x="360749" y="551145"/>
                </a:lnTo>
                <a:lnTo>
                  <a:pt x="237994" y="491020"/>
                </a:lnTo>
                <a:lnTo>
                  <a:pt x="120250" y="428390"/>
                </a:lnTo>
                <a:lnTo>
                  <a:pt x="12526" y="355739"/>
                </a:lnTo>
                <a:lnTo>
                  <a:pt x="0" y="338203"/>
                </a:lnTo>
                <a:lnTo>
                  <a:pt x="0" y="323172"/>
                </a:lnTo>
                <a:lnTo>
                  <a:pt x="5010" y="310646"/>
                </a:lnTo>
                <a:lnTo>
                  <a:pt x="22547" y="303130"/>
                </a:lnTo>
                <a:lnTo>
                  <a:pt x="72651" y="310646"/>
                </a:lnTo>
                <a:lnTo>
                  <a:pt x="157828" y="323172"/>
                </a:lnTo>
                <a:cubicBezTo>
                  <a:pt x="187884" y="325748"/>
                  <a:pt x="217848" y="330687"/>
                  <a:pt x="248015" y="330687"/>
                </a:cubicBezTo>
                <a:lnTo>
                  <a:pt x="348223" y="330687"/>
                </a:lnTo>
                <a:lnTo>
                  <a:pt x="460958" y="330687"/>
                </a:lnTo>
                <a:lnTo>
                  <a:pt x="561166" y="323172"/>
                </a:lnTo>
                <a:lnTo>
                  <a:pt x="726509" y="303130"/>
                </a:lnTo>
                <a:lnTo>
                  <a:pt x="1009598" y="258036"/>
                </a:lnTo>
                <a:lnTo>
                  <a:pt x="1405420" y="197911"/>
                </a:lnTo>
                <a:lnTo>
                  <a:pt x="1781201" y="145302"/>
                </a:lnTo>
                <a:lnTo>
                  <a:pt x="2069300" y="107724"/>
                </a:lnTo>
                <a:lnTo>
                  <a:pt x="2202075" y="87682"/>
                </a:lnTo>
                <a:lnTo>
                  <a:pt x="2327336" y="55115"/>
                </a:lnTo>
                <a:lnTo>
                  <a:pt x="2490174" y="2505"/>
                </a:lnTo>
                <a:lnTo>
                  <a:pt x="2510216" y="0"/>
                </a:lnTo>
                <a:lnTo>
                  <a:pt x="2575351" y="12526"/>
                </a:lnTo>
                <a:lnTo>
                  <a:pt x="2713137" y="52610"/>
                </a:lnTo>
                <a:lnTo>
                  <a:pt x="2833387" y="97703"/>
                </a:lnTo>
                <a:lnTo>
                  <a:pt x="2906038" y="132776"/>
                </a:lnTo>
                <a:lnTo>
                  <a:pt x="2958647" y="157828"/>
                </a:lnTo>
                <a:lnTo>
                  <a:pt x="2981194" y="177870"/>
                </a:lnTo>
                <a:lnTo>
                  <a:pt x="2991215" y="195406"/>
                </a:lnTo>
                <a:lnTo>
                  <a:pt x="2991215" y="212943"/>
                </a:lnTo>
                <a:lnTo>
                  <a:pt x="2981194" y="235490"/>
                </a:lnTo>
                <a:lnTo>
                  <a:pt x="2943616" y="270562"/>
                </a:lnTo>
                <a:lnTo>
                  <a:pt x="2916059" y="290604"/>
                </a:lnTo>
                <a:lnTo>
                  <a:pt x="2630466" y="303130"/>
                </a:lnTo>
                <a:lnTo>
                  <a:pt x="2234643" y="305635"/>
                </a:lnTo>
                <a:lnTo>
                  <a:pt x="1929008" y="310646"/>
                </a:lnTo>
                <a:lnTo>
                  <a:pt x="1385378" y="39582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A288FD6-9990-DE46-9BDE-F46B6D5CD635}"/>
              </a:ext>
            </a:extLst>
          </p:cNvPr>
          <p:cNvSpPr/>
          <p:nvPr/>
        </p:nvSpPr>
        <p:spPr>
          <a:xfrm>
            <a:off x="3729038" y="3309938"/>
            <a:ext cx="536575" cy="823912"/>
          </a:xfrm>
          <a:custGeom>
            <a:avLst/>
            <a:gdLst>
              <a:gd name="connsiteX0" fmla="*/ 178593 w 535781"/>
              <a:gd name="connsiteY0" fmla="*/ 473868 h 823912"/>
              <a:gd name="connsiteX1" fmla="*/ 209550 w 535781"/>
              <a:gd name="connsiteY1" fmla="*/ 364331 h 823912"/>
              <a:gd name="connsiteX2" fmla="*/ 216693 w 535781"/>
              <a:gd name="connsiteY2" fmla="*/ 326231 h 823912"/>
              <a:gd name="connsiteX3" fmla="*/ 219075 w 535781"/>
              <a:gd name="connsiteY3" fmla="*/ 288131 h 823912"/>
              <a:gd name="connsiteX4" fmla="*/ 219075 w 535781"/>
              <a:gd name="connsiteY4" fmla="*/ 259556 h 823912"/>
              <a:gd name="connsiteX5" fmla="*/ 209550 w 535781"/>
              <a:gd name="connsiteY5" fmla="*/ 211931 h 823912"/>
              <a:gd name="connsiteX6" fmla="*/ 190500 w 535781"/>
              <a:gd name="connsiteY6" fmla="*/ 178593 h 823912"/>
              <a:gd name="connsiteX7" fmla="*/ 169068 w 535781"/>
              <a:gd name="connsiteY7" fmla="*/ 150018 h 823912"/>
              <a:gd name="connsiteX8" fmla="*/ 126206 w 535781"/>
              <a:gd name="connsiteY8" fmla="*/ 116681 h 823912"/>
              <a:gd name="connsiteX9" fmla="*/ 0 w 535781"/>
              <a:gd name="connsiteY9" fmla="*/ 45243 h 823912"/>
              <a:gd name="connsiteX10" fmla="*/ 95250 w 535781"/>
              <a:gd name="connsiteY10" fmla="*/ 0 h 823912"/>
              <a:gd name="connsiteX11" fmla="*/ 283368 w 535781"/>
              <a:gd name="connsiteY11" fmla="*/ 116681 h 823912"/>
              <a:gd name="connsiteX12" fmla="*/ 473868 w 535781"/>
              <a:gd name="connsiteY12" fmla="*/ 233362 h 823912"/>
              <a:gd name="connsiteX13" fmla="*/ 509587 w 535781"/>
              <a:gd name="connsiteY13" fmla="*/ 257175 h 823912"/>
              <a:gd name="connsiteX14" fmla="*/ 523875 w 535781"/>
              <a:gd name="connsiteY14" fmla="*/ 276225 h 823912"/>
              <a:gd name="connsiteX15" fmla="*/ 533400 w 535781"/>
              <a:gd name="connsiteY15" fmla="*/ 297656 h 823912"/>
              <a:gd name="connsiteX16" fmla="*/ 535781 w 535781"/>
              <a:gd name="connsiteY16" fmla="*/ 326231 h 823912"/>
              <a:gd name="connsiteX17" fmla="*/ 523875 w 535781"/>
              <a:gd name="connsiteY17" fmla="*/ 347662 h 823912"/>
              <a:gd name="connsiteX18" fmla="*/ 442912 w 535781"/>
              <a:gd name="connsiteY18" fmla="*/ 423862 h 823912"/>
              <a:gd name="connsiteX19" fmla="*/ 426243 w 535781"/>
              <a:gd name="connsiteY19" fmla="*/ 450056 h 823912"/>
              <a:gd name="connsiteX20" fmla="*/ 285750 w 535781"/>
              <a:gd name="connsiteY20" fmla="*/ 792956 h 823912"/>
              <a:gd name="connsiteX21" fmla="*/ 80962 w 535781"/>
              <a:gd name="connsiteY21" fmla="*/ 823912 h 823912"/>
              <a:gd name="connsiteX22" fmla="*/ 178593 w 535781"/>
              <a:gd name="connsiteY22" fmla="*/ 473868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35781" h="823912">
                <a:moveTo>
                  <a:pt x="178593" y="473868"/>
                </a:moveTo>
                <a:lnTo>
                  <a:pt x="209550" y="364331"/>
                </a:lnTo>
                <a:lnTo>
                  <a:pt x="216693" y="326231"/>
                </a:lnTo>
                <a:lnTo>
                  <a:pt x="219075" y="288131"/>
                </a:lnTo>
                <a:lnTo>
                  <a:pt x="219075" y="259556"/>
                </a:lnTo>
                <a:lnTo>
                  <a:pt x="209550" y="211931"/>
                </a:lnTo>
                <a:lnTo>
                  <a:pt x="190500" y="178593"/>
                </a:lnTo>
                <a:lnTo>
                  <a:pt x="169068" y="150018"/>
                </a:lnTo>
                <a:lnTo>
                  <a:pt x="126206" y="116681"/>
                </a:lnTo>
                <a:lnTo>
                  <a:pt x="0" y="45243"/>
                </a:lnTo>
                <a:lnTo>
                  <a:pt x="95250" y="0"/>
                </a:lnTo>
                <a:lnTo>
                  <a:pt x="283368" y="116681"/>
                </a:lnTo>
                <a:lnTo>
                  <a:pt x="473868" y="233362"/>
                </a:lnTo>
                <a:lnTo>
                  <a:pt x="509587" y="257175"/>
                </a:lnTo>
                <a:lnTo>
                  <a:pt x="523875" y="276225"/>
                </a:lnTo>
                <a:lnTo>
                  <a:pt x="533400" y="297656"/>
                </a:lnTo>
                <a:lnTo>
                  <a:pt x="535781" y="326231"/>
                </a:lnTo>
                <a:lnTo>
                  <a:pt x="523875" y="347662"/>
                </a:lnTo>
                <a:lnTo>
                  <a:pt x="442912" y="423862"/>
                </a:lnTo>
                <a:lnTo>
                  <a:pt x="426243" y="450056"/>
                </a:lnTo>
                <a:lnTo>
                  <a:pt x="285750" y="792956"/>
                </a:lnTo>
                <a:lnTo>
                  <a:pt x="80962" y="823912"/>
                </a:lnTo>
                <a:lnTo>
                  <a:pt x="178593" y="4738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FADEE2B-F2C2-A343-BA59-02EEF6F64985}"/>
              </a:ext>
            </a:extLst>
          </p:cNvPr>
          <p:cNvSpPr/>
          <p:nvPr/>
        </p:nvSpPr>
        <p:spPr>
          <a:xfrm>
            <a:off x="3079750" y="3629025"/>
            <a:ext cx="3746500" cy="736600"/>
          </a:xfrm>
          <a:custGeom>
            <a:avLst/>
            <a:gdLst>
              <a:gd name="connsiteX0" fmla="*/ 1508125 w 3746500"/>
              <a:gd name="connsiteY0" fmla="*/ 479425 h 736600"/>
              <a:gd name="connsiteX1" fmla="*/ 1143000 w 3746500"/>
              <a:gd name="connsiteY1" fmla="*/ 552450 h 736600"/>
              <a:gd name="connsiteX2" fmla="*/ 838200 w 3746500"/>
              <a:gd name="connsiteY2" fmla="*/ 606425 h 736600"/>
              <a:gd name="connsiteX3" fmla="*/ 768350 w 3746500"/>
              <a:gd name="connsiteY3" fmla="*/ 625475 h 736600"/>
              <a:gd name="connsiteX4" fmla="*/ 676275 w 3746500"/>
              <a:gd name="connsiteY4" fmla="*/ 654050 h 736600"/>
              <a:gd name="connsiteX5" fmla="*/ 466725 w 3746500"/>
              <a:gd name="connsiteY5" fmla="*/ 736600 h 736600"/>
              <a:gd name="connsiteX6" fmla="*/ 438150 w 3746500"/>
              <a:gd name="connsiteY6" fmla="*/ 736600 h 736600"/>
              <a:gd name="connsiteX7" fmla="*/ 368300 w 3746500"/>
              <a:gd name="connsiteY7" fmla="*/ 717550 h 736600"/>
              <a:gd name="connsiteX8" fmla="*/ 292100 w 3746500"/>
              <a:gd name="connsiteY8" fmla="*/ 676275 h 736600"/>
              <a:gd name="connsiteX9" fmla="*/ 212725 w 3746500"/>
              <a:gd name="connsiteY9" fmla="*/ 619125 h 736600"/>
              <a:gd name="connsiteX10" fmla="*/ 149225 w 3746500"/>
              <a:gd name="connsiteY10" fmla="*/ 561975 h 736600"/>
              <a:gd name="connsiteX11" fmla="*/ 60325 w 3746500"/>
              <a:gd name="connsiteY11" fmla="*/ 466725 h 736600"/>
              <a:gd name="connsiteX12" fmla="*/ 9525 w 3746500"/>
              <a:gd name="connsiteY12" fmla="*/ 406400 h 736600"/>
              <a:gd name="connsiteX13" fmla="*/ 0 w 3746500"/>
              <a:gd name="connsiteY13" fmla="*/ 381000 h 736600"/>
              <a:gd name="connsiteX14" fmla="*/ 0 w 3746500"/>
              <a:gd name="connsiteY14" fmla="*/ 361950 h 736600"/>
              <a:gd name="connsiteX15" fmla="*/ 6350 w 3746500"/>
              <a:gd name="connsiteY15" fmla="*/ 346075 h 736600"/>
              <a:gd name="connsiteX16" fmla="*/ 28575 w 3746500"/>
              <a:gd name="connsiteY16" fmla="*/ 342900 h 736600"/>
              <a:gd name="connsiteX17" fmla="*/ 57150 w 3746500"/>
              <a:gd name="connsiteY17" fmla="*/ 352425 h 736600"/>
              <a:gd name="connsiteX18" fmla="*/ 120650 w 3746500"/>
              <a:gd name="connsiteY18" fmla="*/ 403225 h 736600"/>
              <a:gd name="connsiteX19" fmla="*/ 171450 w 3746500"/>
              <a:gd name="connsiteY19" fmla="*/ 428625 h 736600"/>
              <a:gd name="connsiteX20" fmla="*/ 241300 w 3746500"/>
              <a:gd name="connsiteY20" fmla="*/ 454025 h 736600"/>
              <a:gd name="connsiteX21" fmla="*/ 301625 w 3746500"/>
              <a:gd name="connsiteY21" fmla="*/ 466725 h 736600"/>
              <a:gd name="connsiteX22" fmla="*/ 368300 w 3746500"/>
              <a:gd name="connsiteY22" fmla="*/ 473075 h 736600"/>
              <a:gd name="connsiteX23" fmla="*/ 457200 w 3746500"/>
              <a:gd name="connsiteY23" fmla="*/ 466725 h 736600"/>
              <a:gd name="connsiteX24" fmla="*/ 758825 w 3746500"/>
              <a:gd name="connsiteY24" fmla="*/ 422275 h 736600"/>
              <a:gd name="connsiteX25" fmla="*/ 965200 w 3746500"/>
              <a:gd name="connsiteY25" fmla="*/ 381000 h 736600"/>
              <a:gd name="connsiteX26" fmla="*/ 1206500 w 3746500"/>
              <a:gd name="connsiteY26" fmla="*/ 342900 h 736600"/>
              <a:gd name="connsiteX27" fmla="*/ 1743075 w 3746500"/>
              <a:gd name="connsiteY27" fmla="*/ 254000 h 736600"/>
              <a:gd name="connsiteX28" fmla="*/ 2330450 w 3746500"/>
              <a:gd name="connsiteY28" fmla="*/ 155575 h 736600"/>
              <a:gd name="connsiteX29" fmla="*/ 2578100 w 3746500"/>
              <a:gd name="connsiteY29" fmla="*/ 111125 h 736600"/>
              <a:gd name="connsiteX30" fmla="*/ 2794000 w 3746500"/>
              <a:gd name="connsiteY30" fmla="*/ 95250 h 736600"/>
              <a:gd name="connsiteX31" fmla="*/ 3127375 w 3746500"/>
              <a:gd name="connsiteY31" fmla="*/ 66675 h 736600"/>
              <a:gd name="connsiteX32" fmla="*/ 3171825 w 3746500"/>
              <a:gd name="connsiteY32" fmla="*/ 38100 h 736600"/>
              <a:gd name="connsiteX33" fmla="*/ 3235325 w 3746500"/>
              <a:gd name="connsiteY33" fmla="*/ 12700 h 736600"/>
              <a:gd name="connsiteX34" fmla="*/ 3289300 w 3746500"/>
              <a:gd name="connsiteY34" fmla="*/ 0 h 736600"/>
              <a:gd name="connsiteX35" fmla="*/ 3359150 w 3746500"/>
              <a:gd name="connsiteY35" fmla="*/ 0 h 736600"/>
              <a:gd name="connsiteX36" fmla="*/ 3463925 w 3746500"/>
              <a:gd name="connsiteY36" fmla="*/ 19050 h 736600"/>
              <a:gd name="connsiteX37" fmla="*/ 3587750 w 3746500"/>
              <a:gd name="connsiteY37" fmla="*/ 63500 h 736600"/>
              <a:gd name="connsiteX38" fmla="*/ 3695700 w 3746500"/>
              <a:gd name="connsiteY38" fmla="*/ 123825 h 736600"/>
              <a:gd name="connsiteX39" fmla="*/ 3736975 w 3746500"/>
              <a:gd name="connsiteY39" fmla="*/ 161925 h 736600"/>
              <a:gd name="connsiteX40" fmla="*/ 3746500 w 3746500"/>
              <a:gd name="connsiteY40" fmla="*/ 177800 h 736600"/>
              <a:gd name="connsiteX41" fmla="*/ 3746500 w 3746500"/>
              <a:gd name="connsiteY41" fmla="*/ 200025 h 736600"/>
              <a:gd name="connsiteX42" fmla="*/ 3730625 w 3746500"/>
              <a:gd name="connsiteY42" fmla="*/ 228600 h 736600"/>
              <a:gd name="connsiteX43" fmla="*/ 3679825 w 3746500"/>
              <a:gd name="connsiteY43" fmla="*/ 260350 h 736600"/>
              <a:gd name="connsiteX44" fmla="*/ 3609975 w 3746500"/>
              <a:gd name="connsiteY44" fmla="*/ 266700 h 736600"/>
              <a:gd name="connsiteX45" fmla="*/ 3267075 w 3746500"/>
              <a:gd name="connsiteY45" fmla="*/ 276225 h 736600"/>
              <a:gd name="connsiteX46" fmla="*/ 2593975 w 3746500"/>
              <a:gd name="connsiteY46" fmla="*/ 311150 h 736600"/>
              <a:gd name="connsiteX47" fmla="*/ 2066925 w 3746500"/>
              <a:gd name="connsiteY47" fmla="*/ 381000 h 736600"/>
              <a:gd name="connsiteX48" fmla="*/ 1508125 w 3746500"/>
              <a:gd name="connsiteY48" fmla="*/ 479425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746500" h="736600">
                <a:moveTo>
                  <a:pt x="1508125" y="479425"/>
                </a:moveTo>
                <a:lnTo>
                  <a:pt x="1143000" y="552450"/>
                </a:lnTo>
                <a:lnTo>
                  <a:pt x="838200" y="606425"/>
                </a:lnTo>
                <a:lnTo>
                  <a:pt x="768350" y="625475"/>
                </a:lnTo>
                <a:lnTo>
                  <a:pt x="676275" y="654050"/>
                </a:lnTo>
                <a:lnTo>
                  <a:pt x="466725" y="736600"/>
                </a:lnTo>
                <a:lnTo>
                  <a:pt x="438150" y="736600"/>
                </a:lnTo>
                <a:lnTo>
                  <a:pt x="368300" y="717550"/>
                </a:lnTo>
                <a:lnTo>
                  <a:pt x="292100" y="676275"/>
                </a:lnTo>
                <a:lnTo>
                  <a:pt x="212725" y="619125"/>
                </a:lnTo>
                <a:lnTo>
                  <a:pt x="149225" y="561975"/>
                </a:lnTo>
                <a:lnTo>
                  <a:pt x="60325" y="466725"/>
                </a:lnTo>
                <a:lnTo>
                  <a:pt x="9525" y="406400"/>
                </a:lnTo>
                <a:lnTo>
                  <a:pt x="0" y="381000"/>
                </a:lnTo>
                <a:lnTo>
                  <a:pt x="0" y="361950"/>
                </a:lnTo>
                <a:lnTo>
                  <a:pt x="6350" y="346075"/>
                </a:lnTo>
                <a:lnTo>
                  <a:pt x="28575" y="342900"/>
                </a:lnTo>
                <a:lnTo>
                  <a:pt x="57150" y="352425"/>
                </a:lnTo>
                <a:lnTo>
                  <a:pt x="120650" y="403225"/>
                </a:lnTo>
                <a:lnTo>
                  <a:pt x="171450" y="428625"/>
                </a:lnTo>
                <a:lnTo>
                  <a:pt x="241300" y="454025"/>
                </a:lnTo>
                <a:lnTo>
                  <a:pt x="301625" y="466725"/>
                </a:lnTo>
                <a:lnTo>
                  <a:pt x="368300" y="473075"/>
                </a:lnTo>
                <a:lnTo>
                  <a:pt x="457200" y="466725"/>
                </a:lnTo>
                <a:lnTo>
                  <a:pt x="758825" y="422275"/>
                </a:lnTo>
                <a:lnTo>
                  <a:pt x="965200" y="381000"/>
                </a:lnTo>
                <a:lnTo>
                  <a:pt x="1206500" y="342900"/>
                </a:lnTo>
                <a:lnTo>
                  <a:pt x="1743075" y="254000"/>
                </a:lnTo>
                <a:lnTo>
                  <a:pt x="2330450" y="155575"/>
                </a:lnTo>
                <a:lnTo>
                  <a:pt x="2578100" y="111125"/>
                </a:lnTo>
                <a:lnTo>
                  <a:pt x="2794000" y="95250"/>
                </a:lnTo>
                <a:lnTo>
                  <a:pt x="3127375" y="66675"/>
                </a:lnTo>
                <a:lnTo>
                  <a:pt x="3171825" y="38100"/>
                </a:lnTo>
                <a:lnTo>
                  <a:pt x="3235325" y="12700"/>
                </a:lnTo>
                <a:lnTo>
                  <a:pt x="3289300" y="0"/>
                </a:lnTo>
                <a:lnTo>
                  <a:pt x="3359150" y="0"/>
                </a:lnTo>
                <a:lnTo>
                  <a:pt x="3463925" y="19050"/>
                </a:lnTo>
                <a:lnTo>
                  <a:pt x="3587750" y="63500"/>
                </a:lnTo>
                <a:lnTo>
                  <a:pt x="3695700" y="123825"/>
                </a:lnTo>
                <a:lnTo>
                  <a:pt x="3736975" y="161925"/>
                </a:lnTo>
                <a:lnTo>
                  <a:pt x="3746500" y="177800"/>
                </a:lnTo>
                <a:lnTo>
                  <a:pt x="3746500" y="200025"/>
                </a:lnTo>
                <a:lnTo>
                  <a:pt x="3730625" y="228600"/>
                </a:lnTo>
                <a:lnTo>
                  <a:pt x="3679825" y="260350"/>
                </a:lnTo>
                <a:lnTo>
                  <a:pt x="3609975" y="266700"/>
                </a:lnTo>
                <a:lnTo>
                  <a:pt x="3267075" y="276225"/>
                </a:lnTo>
                <a:lnTo>
                  <a:pt x="2593975" y="311150"/>
                </a:lnTo>
                <a:lnTo>
                  <a:pt x="2066925" y="381000"/>
                </a:lnTo>
                <a:lnTo>
                  <a:pt x="1508125" y="479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7FDEAFD-BDE6-874D-9F45-44DCDE635AE2}"/>
              </a:ext>
            </a:extLst>
          </p:cNvPr>
          <p:cNvSpPr/>
          <p:nvPr/>
        </p:nvSpPr>
        <p:spPr>
          <a:xfrm rot="16200000">
            <a:off x="4012407" y="4309269"/>
            <a:ext cx="2998787" cy="479425"/>
          </a:xfrm>
          <a:custGeom>
            <a:avLst/>
            <a:gdLst>
              <a:gd name="connsiteX0" fmla="*/ 1393494 w 2998202"/>
              <a:gd name="connsiteY0" fmla="*/ 412124 h 479094"/>
              <a:gd name="connsiteX1" fmla="*/ 996825 w 2998202"/>
              <a:gd name="connsiteY1" fmla="*/ 422427 h 479094"/>
              <a:gd name="connsiteX2" fmla="*/ 783036 w 2998202"/>
              <a:gd name="connsiteY2" fmla="*/ 432730 h 479094"/>
              <a:gd name="connsiteX3" fmla="*/ 736672 w 2998202"/>
              <a:gd name="connsiteY3" fmla="*/ 437881 h 479094"/>
              <a:gd name="connsiteX4" fmla="*/ 510004 w 2998202"/>
              <a:gd name="connsiteY4" fmla="*/ 479094 h 479094"/>
              <a:gd name="connsiteX5" fmla="*/ 453337 w 2998202"/>
              <a:gd name="connsiteY5" fmla="*/ 473942 h 479094"/>
              <a:gd name="connsiteX6" fmla="*/ 321972 w 2998202"/>
              <a:gd name="connsiteY6" fmla="*/ 443033 h 479094"/>
              <a:gd name="connsiteX7" fmla="*/ 206062 w 2998202"/>
              <a:gd name="connsiteY7" fmla="*/ 409548 h 479094"/>
              <a:gd name="connsiteX8" fmla="*/ 115910 w 2998202"/>
              <a:gd name="connsiteY8" fmla="*/ 376063 h 479094"/>
              <a:gd name="connsiteX9" fmla="*/ 43789 w 2998202"/>
              <a:gd name="connsiteY9" fmla="*/ 347729 h 479094"/>
              <a:gd name="connsiteX10" fmla="*/ 10303 w 2998202"/>
              <a:gd name="connsiteY10" fmla="*/ 327123 h 479094"/>
              <a:gd name="connsiteX11" fmla="*/ 0 w 2998202"/>
              <a:gd name="connsiteY11" fmla="*/ 303941 h 479094"/>
              <a:gd name="connsiteX12" fmla="*/ 2576 w 2998202"/>
              <a:gd name="connsiteY12" fmla="*/ 278183 h 479094"/>
              <a:gd name="connsiteX13" fmla="*/ 38637 w 2998202"/>
              <a:gd name="connsiteY13" fmla="*/ 242122 h 479094"/>
              <a:gd name="connsiteX14" fmla="*/ 82425 w 2998202"/>
              <a:gd name="connsiteY14" fmla="*/ 208637 h 479094"/>
              <a:gd name="connsiteX15" fmla="*/ 139092 w 2998202"/>
              <a:gd name="connsiteY15" fmla="*/ 172577 h 479094"/>
              <a:gd name="connsiteX16" fmla="*/ 620762 w 2998202"/>
              <a:gd name="connsiteY16" fmla="*/ 185455 h 479094"/>
              <a:gd name="connsiteX17" fmla="*/ 873188 w 2998202"/>
              <a:gd name="connsiteY17" fmla="*/ 180304 h 479094"/>
              <a:gd name="connsiteX18" fmla="*/ 1411525 w 2998202"/>
              <a:gd name="connsiteY18" fmla="*/ 159698 h 479094"/>
              <a:gd name="connsiteX19" fmla="*/ 2011680 w 2998202"/>
              <a:gd name="connsiteY19" fmla="*/ 141667 h 479094"/>
              <a:gd name="connsiteX20" fmla="*/ 2251227 w 2998202"/>
              <a:gd name="connsiteY20" fmla="*/ 146819 h 479094"/>
              <a:gd name="connsiteX21" fmla="*/ 2578351 w 2998202"/>
              <a:gd name="connsiteY21" fmla="*/ 149395 h 479094"/>
              <a:gd name="connsiteX22" fmla="*/ 2750928 w 2998202"/>
              <a:gd name="connsiteY22" fmla="*/ 144243 h 479094"/>
              <a:gd name="connsiteX23" fmla="*/ 2776685 w 2998202"/>
              <a:gd name="connsiteY23" fmla="*/ 139091 h 479094"/>
              <a:gd name="connsiteX24" fmla="*/ 2807595 w 2998202"/>
              <a:gd name="connsiteY24" fmla="*/ 131364 h 479094"/>
              <a:gd name="connsiteX25" fmla="*/ 2998202 w 2998202"/>
              <a:gd name="connsiteY25" fmla="*/ 0 h 479094"/>
              <a:gd name="connsiteX26" fmla="*/ 2975020 w 2998202"/>
              <a:gd name="connsiteY26" fmla="*/ 278183 h 479094"/>
              <a:gd name="connsiteX27" fmla="*/ 2905474 w 2998202"/>
              <a:gd name="connsiteY27" fmla="*/ 352881 h 479094"/>
              <a:gd name="connsiteX28" fmla="*/ 2853959 w 2998202"/>
              <a:gd name="connsiteY28" fmla="*/ 430154 h 479094"/>
              <a:gd name="connsiteX29" fmla="*/ 2815322 w 2998202"/>
              <a:gd name="connsiteY29" fmla="*/ 466215 h 479094"/>
              <a:gd name="connsiteX30" fmla="*/ 2789564 w 2998202"/>
              <a:gd name="connsiteY30" fmla="*/ 479094 h 479094"/>
              <a:gd name="connsiteX31" fmla="*/ 2756079 w 2998202"/>
              <a:gd name="connsiteY31" fmla="*/ 479094 h 479094"/>
              <a:gd name="connsiteX32" fmla="*/ 2714867 w 2998202"/>
              <a:gd name="connsiteY32" fmla="*/ 461063 h 479094"/>
              <a:gd name="connsiteX33" fmla="*/ 2653048 w 2998202"/>
              <a:gd name="connsiteY33" fmla="*/ 422427 h 479094"/>
              <a:gd name="connsiteX34" fmla="*/ 2624715 w 2998202"/>
              <a:gd name="connsiteY34" fmla="*/ 409548 h 479094"/>
              <a:gd name="connsiteX35" fmla="*/ 2287288 w 2998202"/>
              <a:gd name="connsiteY35" fmla="*/ 391517 h 479094"/>
              <a:gd name="connsiteX36" fmla="*/ 2104408 w 2998202"/>
              <a:gd name="connsiteY36" fmla="*/ 388942 h 479094"/>
              <a:gd name="connsiteX37" fmla="*/ 1393494 w 2998202"/>
              <a:gd name="connsiteY37" fmla="*/ 412124 h 47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998202" h="479094">
                <a:moveTo>
                  <a:pt x="1393494" y="412124"/>
                </a:moveTo>
                <a:lnTo>
                  <a:pt x="996825" y="422427"/>
                </a:lnTo>
                <a:lnTo>
                  <a:pt x="783036" y="432730"/>
                </a:lnTo>
                <a:lnTo>
                  <a:pt x="736672" y="437881"/>
                </a:lnTo>
                <a:lnTo>
                  <a:pt x="510004" y="479094"/>
                </a:lnTo>
                <a:lnTo>
                  <a:pt x="453337" y="473942"/>
                </a:lnTo>
                <a:lnTo>
                  <a:pt x="321972" y="443033"/>
                </a:lnTo>
                <a:lnTo>
                  <a:pt x="206062" y="409548"/>
                </a:lnTo>
                <a:lnTo>
                  <a:pt x="115910" y="376063"/>
                </a:lnTo>
                <a:lnTo>
                  <a:pt x="43789" y="347729"/>
                </a:lnTo>
                <a:lnTo>
                  <a:pt x="10303" y="327123"/>
                </a:lnTo>
                <a:lnTo>
                  <a:pt x="0" y="303941"/>
                </a:lnTo>
                <a:lnTo>
                  <a:pt x="2576" y="278183"/>
                </a:lnTo>
                <a:lnTo>
                  <a:pt x="38637" y="242122"/>
                </a:lnTo>
                <a:lnTo>
                  <a:pt x="82425" y="208637"/>
                </a:lnTo>
                <a:lnTo>
                  <a:pt x="139092" y="172577"/>
                </a:lnTo>
                <a:lnTo>
                  <a:pt x="620762" y="185455"/>
                </a:lnTo>
                <a:lnTo>
                  <a:pt x="873188" y="180304"/>
                </a:lnTo>
                <a:lnTo>
                  <a:pt x="1411525" y="159698"/>
                </a:lnTo>
                <a:lnTo>
                  <a:pt x="2011680" y="141667"/>
                </a:lnTo>
                <a:lnTo>
                  <a:pt x="2251227" y="146819"/>
                </a:lnTo>
                <a:lnTo>
                  <a:pt x="2578351" y="149395"/>
                </a:lnTo>
                <a:lnTo>
                  <a:pt x="2750928" y="144243"/>
                </a:lnTo>
                <a:lnTo>
                  <a:pt x="2776685" y="139091"/>
                </a:lnTo>
                <a:lnTo>
                  <a:pt x="2807595" y="131364"/>
                </a:lnTo>
                <a:lnTo>
                  <a:pt x="2998202" y="0"/>
                </a:lnTo>
                <a:lnTo>
                  <a:pt x="2975020" y="278183"/>
                </a:lnTo>
                <a:lnTo>
                  <a:pt x="2905474" y="352881"/>
                </a:lnTo>
                <a:lnTo>
                  <a:pt x="2853959" y="430154"/>
                </a:lnTo>
                <a:lnTo>
                  <a:pt x="2815322" y="466215"/>
                </a:lnTo>
                <a:lnTo>
                  <a:pt x="2789564" y="479094"/>
                </a:lnTo>
                <a:lnTo>
                  <a:pt x="2756079" y="479094"/>
                </a:lnTo>
                <a:lnTo>
                  <a:pt x="2714867" y="461063"/>
                </a:lnTo>
                <a:lnTo>
                  <a:pt x="2653048" y="422427"/>
                </a:lnTo>
                <a:lnTo>
                  <a:pt x="2624715" y="409548"/>
                </a:lnTo>
                <a:lnTo>
                  <a:pt x="2287288" y="391517"/>
                </a:lnTo>
                <a:lnTo>
                  <a:pt x="2104408" y="388942"/>
                </a:lnTo>
                <a:lnTo>
                  <a:pt x="1393494" y="41212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CC57C4F-BABA-A048-A279-0EC055CAD20B}"/>
              </a:ext>
            </a:extLst>
          </p:cNvPr>
          <p:cNvSpPr/>
          <p:nvPr/>
        </p:nvSpPr>
        <p:spPr>
          <a:xfrm>
            <a:off x="4795838" y="5353050"/>
            <a:ext cx="709612" cy="604838"/>
          </a:xfrm>
          <a:custGeom>
            <a:avLst/>
            <a:gdLst>
              <a:gd name="connsiteX0" fmla="*/ 366712 w 709612"/>
              <a:gd name="connsiteY0" fmla="*/ 147638 h 604838"/>
              <a:gd name="connsiteX1" fmla="*/ 464343 w 709612"/>
              <a:gd name="connsiteY1" fmla="*/ 166688 h 604838"/>
              <a:gd name="connsiteX2" fmla="*/ 511968 w 709612"/>
              <a:gd name="connsiteY2" fmla="*/ 173831 h 604838"/>
              <a:gd name="connsiteX3" fmla="*/ 554831 w 709612"/>
              <a:gd name="connsiteY3" fmla="*/ 176213 h 604838"/>
              <a:gd name="connsiteX4" fmla="*/ 585787 w 709612"/>
              <a:gd name="connsiteY4" fmla="*/ 173831 h 604838"/>
              <a:gd name="connsiteX5" fmla="*/ 607218 w 709612"/>
              <a:gd name="connsiteY5" fmla="*/ 166688 h 604838"/>
              <a:gd name="connsiteX6" fmla="*/ 623887 w 709612"/>
              <a:gd name="connsiteY6" fmla="*/ 157163 h 604838"/>
              <a:gd name="connsiteX7" fmla="*/ 640556 w 709612"/>
              <a:gd name="connsiteY7" fmla="*/ 138113 h 604838"/>
              <a:gd name="connsiteX8" fmla="*/ 709612 w 709612"/>
              <a:gd name="connsiteY8" fmla="*/ 0 h 604838"/>
              <a:gd name="connsiteX9" fmla="*/ 707231 w 709612"/>
              <a:gd name="connsiteY9" fmla="*/ 604838 h 604838"/>
              <a:gd name="connsiteX10" fmla="*/ 647700 w 709612"/>
              <a:gd name="connsiteY10" fmla="*/ 554831 h 604838"/>
              <a:gd name="connsiteX11" fmla="*/ 590550 w 709612"/>
              <a:gd name="connsiteY11" fmla="*/ 502444 h 604838"/>
              <a:gd name="connsiteX12" fmla="*/ 526256 w 709612"/>
              <a:gd name="connsiteY12" fmla="*/ 438150 h 604838"/>
              <a:gd name="connsiteX13" fmla="*/ 445293 w 709612"/>
              <a:gd name="connsiteY13" fmla="*/ 361950 h 604838"/>
              <a:gd name="connsiteX14" fmla="*/ 388143 w 709612"/>
              <a:gd name="connsiteY14" fmla="*/ 319088 h 604838"/>
              <a:gd name="connsiteX15" fmla="*/ 321468 w 709612"/>
              <a:gd name="connsiteY15" fmla="*/ 276225 h 604838"/>
              <a:gd name="connsiteX16" fmla="*/ 245268 w 709612"/>
              <a:gd name="connsiteY16" fmla="*/ 226219 h 604838"/>
              <a:gd name="connsiteX17" fmla="*/ 164306 w 709612"/>
              <a:gd name="connsiteY17" fmla="*/ 180975 h 604838"/>
              <a:gd name="connsiteX18" fmla="*/ 80962 w 709612"/>
              <a:gd name="connsiteY18" fmla="*/ 138113 h 604838"/>
              <a:gd name="connsiteX19" fmla="*/ 21431 w 709612"/>
              <a:gd name="connsiteY19" fmla="*/ 111919 h 604838"/>
              <a:gd name="connsiteX20" fmla="*/ 7143 w 709612"/>
              <a:gd name="connsiteY20" fmla="*/ 100013 h 604838"/>
              <a:gd name="connsiteX21" fmla="*/ 0 w 709612"/>
              <a:gd name="connsiteY21" fmla="*/ 73819 h 604838"/>
              <a:gd name="connsiteX22" fmla="*/ 4762 w 709612"/>
              <a:gd name="connsiteY22" fmla="*/ 54769 h 604838"/>
              <a:gd name="connsiteX23" fmla="*/ 23812 w 709612"/>
              <a:gd name="connsiteY23" fmla="*/ 45244 h 604838"/>
              <a:gd name="connsiteX24" fmla="*/ 57150 w 709612"/>
              <a:gd name="connsiteY24" fmla="*/ 57150 h 604838"/>
              <a:gd name="connsiteX25" fmla="*/ 157162 w 709612"/>
              <a:gd name="connsiteY25" fmla="*/ 90488 h 604838"/>
              <a:gd name="connsiteX26" fmla="*/ 366712 w 709612"/>
              <a:gd name="connsiteY26" fmla="*/ 147638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09612" h="604838">
                <a:moveTo>
                  <a:pt x="366712" y="147638"/>
                </a:moveTo>
                <a:lnTo>
                  <a:pt x="464343" y="166688"/>
                </a:lnTo>
                <a:lnTo>
                  <a:pt x="511968" y="173831"/>
                </a:lnTo>
                <a:lnTo>
                  <a:pt x="554831" y="176213"/>
                </a:lnTo>
                <a:lnTo>
                  <a:pt x="585787" y="173831"/>
                </a:lnTo>
                <a:lnTo>
                  <a:pt x="607218" y="166688"/>
                </a:lnTo>
                <a:lnTo>
                  <a:pt x="623887" y="157163"/>
                </a:lnTo>
                <a:lnTo>
                  <a:pt x="640556" y="138113"/>
                </a:lnTo>
                <a:lnTo>
                  <a:pt x="709612" y="0"/>
                </a:lnTo>
                <a:cubicBezTo>
                  <a:pt x="708818" y="201613"/>
                  <a:pt x="708025" y="403225"/>
                  <a:pt x="707231" y="604838"/>
                </a:cubicBezTo>
                <a:lnTo>
                  <a:pt x="647700" y="554831"/>
                </a:lnTo>
                <a:lnTo>
                  <a:pt x="590550" y="502444"/>
                </a:lnTo>
                <a:lnTo>
                  <a:pt x="526256" y="438150"/>
                </a:lnTo>
                <a:lnTo>
                  <a:pt x="445293" y="361950"/>
                </a:lnTo>
                <a:lnTo>
                  <a:pt x="388143" y="319088"/>
                </a:lnTo>
                <a:lnTo>
                  <a:pt x="321468" y="276225"/>
                </a:lnTo>
                <a:lnTo>
                  <a:pt x="245268" y="226219"/>
                </a:lnTo>
                <a:lnTo>
                  <a:pt x="164306" y="180975"/>
                </a:lnTo>
                <a:lnTo>
                  <a:pt x="80962" y="138113"/>
                </a:lnTo>
                <a:lnTo>
                  <a:pt x="21431" y="111919"/>
                </a:lnTo>
                <a:lnTo>
                  <a:pt x="7143" y="100013"/>
                </a:lnTo>
                <a:lnTo>
                  <a:pt x="0" y="73819"/>
                </a:lnTo>
                <a:lnTo>
                  <a:pt x="4762" y="54769"/>
                </a:lnTo>
                <a:lnTo>
                  <a:pt x="23812" y="45244"/>
                </a:lnTo>
                <a:lnTo>
                  <a:pt x="57150" y="57150"/>
                </a:lnTo>
                <a:lnTo>
                  <a:pt x="157162" y="90488"/>
                </a:lnTo>
                <a:lnTo>
                  <a:pt x="366712" y="1476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B7C01AF-12A7-4E46-A70F-A90389B4591B}"/>
              </a:ext>
            </a:extLst>
          </p:cNvPr>
          <p:cNvSpPr/>
          <p:nvPr/>
        </p:nvSpPr>
        <p:spPr>
          <a:xfrm>
            <a:off x="3165475" y="3876675"/>
            <a:ext cx="2363788" cy="1760538"/>
          </a:xfrm>
          <a:custGeom>
            <a:avLst/>
            <a:gdLst>
              <a:gd name="connsiteX0" fmla="*/ 992982 w 2364582"/>
              <a:gd name="connsiteY0" fmla="*/ 1266825 h 1759744"/>
              <a:gd name="connsiteX1" fmla="*/ 771525 w 2364582"/>
              <a:gd name="connsiteY1" fmla="*/ 1397794 h 1759744"/>
              <a:gd name="connsiteX2" fmla="*/ 554832 w 2364582"/>
              <a:gd name="connsiteY2" fmla="*/ 1512094 h 1759744"/>
              <a:gd name="connsiteX3" fmla="*/ 350044 w 2364582"/>
              <a:gd name="connsiteY3" fmla="*/ 1614488 h 1759744"/>
              <a:gd name="connsiteX4" fmla="*/ 161925 w 2364582"/>
              <a:gd name="connsiteY4" fmla="*/ 1702594 h 1759744"/>
              <a:gd name="connsiteX5" fmla="*/ 35719 w 2364582"/>
              <a:gd name="connsiteY5" fmla="*/ 1757363 h 1759744"/>
              <a:gd name="connsiteX6" fmla="*/ 16669 w 2364582"/>
              <a:gd name="connsiteY6" fmla="*/ 1759744 h 1759744"/>
              <a:gd name="connsiteX7" fmla="*/ 2382 w 2364582"/>
              <a:gd name="connsiteY7" fmla="*/ 1752600 h 1759744"/>
              <a:gd name="connsiteX8" fmla="*/ 0 w 2364582"/>
              <a:gd name="connsiteY8" fmla="*/ 1733550 h 1759744"/>
              <a:gd name="connsiteX9" fmla="*/ 11907 w 2364582"/>
              <a:gd name="connsiteY9" fmla="*/ 1700213 h 1759744"/>
              <a:gd name="connsiteX10" fmla="*/ 28575 w 2364582"/>
              <a:gd name="connsiteY10" fmla="*/ 1683544 h 1759744"/>
              <a:gd name="connsiteX11" fmla="*/ 257175 w 2364582"/>
              <a:gd name="connsiteY11" fmla="*/ 1562100 h 1759744"/>
              <a:gd name="connsiteX12" fmla="*/ 435769 w 2364582"/>
              <a:gd name="connsiteY12" fmla="*/ 1454944 h 1759744"/>
              <a:gd name="connsiteX13" fmla="*/ 683419 w 2364582"/>
              <a:gd name="connsiteY13" fmla="*/ 1297781 h 1759744"/>
              <a:gd name="connsiteX14" fmla="*/ 973932 w 2364582"/>
              <a:gd name="connsiteY14" fmla="*/ 1088231 h 1759744"/>
              <a:gd name="connsiteX15" fmla="*/ 1178719 w 2364582"/>
              <a:gd name="connsiteY15" fmla="*/ 926306 h 1759744"/>
              <a:gd name="connsiteX16" fmla="*/ 1393032 w 2364582"/>
              <a:gd name="connsiteY16" fmla="*/ 738188 h 1759744"/>
              <a:gd name="connsiteX17" fmla="*/ 1645444 w 2364582"/>
              <a:gd name="connsiteY17" fmla="*/ 500063 h 1759744"/>
              <a:gd name="connsiteX18" fmla="*/ 1807369 w 2364582"/>
              <a:gd name="connsiteY18" fmla="*/ 323850 h 1759744"/>
              <a:gd name="connsiteX19" fmla="*/ 2095500 w 2364582"/>
              <a:gd name="connsiteY19" fmla="*/ 0 h 1759744"/>
              <a:gd name="connsiteX20" fmla="*/ 2364582 w 2364582"/>
              <a:gd name="connsiteY20" fmla="*/ 50006 h 1759744"/>
              <a:gd name="connsiteX21" fmla="*/ 2212182 w 2364582"/>
              <a:gd name="connsiteY21" fmla="*/ 214313 h 1759744"/>
              <a:gd name="connsiteX22" fmla="*/ 2002632 w 2364582"/>
              <a:gd name="connsiteY22" fmla="*/ 433388 h 1759744"/>
              <a:gd name="connsiteX23" fmla="*/ 1771650 w 2364582"/>
              <a:gd name="connsiteY23" fmla="*/ 657225 h 1759744"/>
              <a:gd name="connsiteX24" fmla="*/ 1574007 w 2364582"/>
              <a:gd name="connsiteY24" fmla="*/ 840581 h 1759744"/>
              <a:gd name="connsiteX25" fmla="*/ 1352550 w 2364582"/>
              <a:gd name="connsiteY25" fmla="*/ 1019175 h 1759744"/>
              <a:gd name="connsiteX26" fmla="*/ 1135857 w 2364582"/>
              <a:gd name="connsiteY26" fmla="*/ 1181100 h 1759744"/>
              <a:gd name="connsiteX27" fmla="*/ 992982 w 2364582"/>
              <a:gd name="connsiteY27" fmla="*/ 1266825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64582" h="1759744">
                <a:moveTo>
                  <a:pt x="992982" y="1266825"/>
                </a:moveTo>
                <a:lnTo>
                  <a:pt x="771525" y="1397794"/>
                </a:lnTo>
                <a:lnTo>
                  <a:pt x="554832" y="1512094"/>
                </a:lnTo>
                <a:lnTo>
                  <a:pt x="350044" y="1614488"/>
                </a:lnTo>
                <a:lnTo>
                  <a:pt x="161925" y="1702594"/>
                </a:lnTo>
                <a:lnTo>
                  <a:pt x="35719" y="1757363"/>
                </a:lnTo>
                <a:lnTo>
                  <a:pt x="16669" y="1759744"/>
                </a:lnTo>
                <a:lnTo>
                  <a:pt x="2382" y="1752600"/>
                </a:lnTo>
                <a:lnTo>
                  <a:pt x="0" y="1733550"/>
                </a:lnTo>
                <a:lnTo>
                  <a:pt x="11907" y="1700213"/>
                </a:lnTo>
                <a:lnTo>
                  <a:pt x="28575" y="1683544"/>
                </a:lnTo>
                <a:lnTo>
                  <a:pt x="257175" y="1562100"/>
                </a:lnTo>
                <a:lnTo>
                  <a:pt x="435769" y="1454944"/>
                </a:lnTo>
                <a:lnTo>
                  <a:pt x="683419" y="1297781"/>
                </a:lnTo>
                <a:lnTo>
                  <a:pt x="973932" y="1088231"/>
                </a:lnTo>
                <a:lnTo>
                  <a:pt x="1178719" y="926306"/>
                </a:lnTo>
                <a:lnTo>
                  <a:pt x="1393032" y="738188"/>
                </a:lnTo>
                <a:lnTo>
                  <a:pt x="1645444" y="500063"/>
                </a:lnTo>
                <a:lnTo>
                  <a:pt x="1807369" y="323850"/>
                </a:lnTo>
                <a:lnTo>
                  <a:pt x="2095500" y="0"/>
                </a:lnTo>
                <a:lnTo>
                  <a:pt x="2364582" y="50006"/>
                </a:lnTo>
                <a:lnTo>
                  <a:pt x="2212182" y="214313"/>
                </a:lnTo>
                <a:lnTo>
                  <a:pt x="2002632" y="433388"/>
                </a:lnTo>
                <a:lnTo>
                  <a:pt x="1771650" y="657225"/>
                </a:lnTo>
                <a:lnTo>
                  <a:pt x="1574007" y="840581"/>
                </a:lnTo>
                <a:lnTo>
                  <a:pt x="1352550" y="1019175"/>
                </a:lnTo>
                <a:lnTo>
                  <a:pt x="1135857" y="1181100"/>
                </a:lnTo>
                <a:lnTo>
                  <a:pt x="992982" y="1266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7915AE-282D-4AFC-BDCD-574725D5A1CF}"/>
              </a:ext>
            </a:extLst>
          </p:cNvPr>
          <p:cNvGrpSpPr/>
          <p:nvPr/>
        </p:nvGrpSpPr>
        <p:grpSpPr>
          <a:xfrm>
            <a:off x="2924175" y="1525588"/>
            <a:ext cx="3902075" cy="4522787"/>
            <a:chOff x="3076575" y="1677988"/>
            <a:chExt cx="3902075" cy="4522787"/>
          </a:xfrm>
        </p:grpSpPr>
        <p:sp>
          <p:nvSpPr>
            <p:cNvPr id="11" name="フリーフォーム 8">
              <a:extLst>
                <a:ext uri="{FF2B5EF4-FFF2-40B4-BE49-F238E27FC236}">
                  <a16:creationId xmlns:a16="http://schemas.microsoft.com/office/drawing/2014/main" id="{C121DB8A-2C44-4278-B11D-79B67AB6E022}"/>
                </a:ext>
              </a:extLst>
            </p:cNvPr>
            <p:cNvSpPr/>
            <p:nvPr/>
          </p:nvSpPr>
          <p:spPr>
            <a:xfrm>
              <a:off x="3076575" y="2171700"/>
              <a:ext cx="3841750" cy="654050"/>
            </a:xfrm>
            <a:custGeom>
              <a:avLst/>
              <a:gdLst>
                <a:gd name="connsiteX0" fmla="*/ 1812925 w 3841750"/>
                <a:gd name="connsiteY0" fmla="*/ 393700 h 654050"/>
                <a:gd name="connsiteX1" fmla="*/ 1343025 w 3841750"/>
                <a:gd name="connsiteY1" fmla="*/ 450850 h 654050"/>
                <a:gd name="connsiteX2" fmla="*/ 1104900 w 3841750"/>
                <a:gd name="connsiteY2" fmla="*/ 517525 h 654050"/>
                <a:gd name="connsiteX3" fmla="*/ 939800 w 3841750"/>
                <a:gd name="connsiteY3" fmla="*/ 539750 h 654050"/>
                <a:gd name="connsiteX4" fmla="*/ 806450 w 3841750"/>
                <a:gd name="connsiteY4" fmla="*/ 565150 h 654050"/>
                <a:gd name="connsiteX5" fmla="*/ 641350 w 3841750"/>
                <a:gd name="connsiteY5" fmla="*/ 606425 h 654050"/>
                <a:gd name="connsiteX6" fmla="*/ 539750 w 3841750"/>
                <a:gd name="connsiteY6" fmla="*/ 638175 h 654050"/>
                <a:gd name="connsiteX7" fmla="*/ 492125 w 3841750"/>
                <a:gd name="connsiteY7" fmla="*/ 654050 h 654050"/>
                <a:gd name="connsiteX8" fmla="*/ 457200 w 3841750"/>
                <a:gd name="connsiteY8" fmla="*/ 654050 h 654050"/>
                <a:gd name="connsiteX9" fmla="*/ 412750 w 3841750"/>
                <a:gd name="connsiteY9" fmla="*/ 647700 h 654050"/>
                <a:gd name="connsiteX10" fmla="*/ 377825 w 3841750"/>
                <a:gd name="connsiteY10" fmla="*/ 638175 h 654050"/>
                <a:gd name="connsiteX11" fmla="*/ 342900 w 3841750"/>
                <a:gd name="connsiteY11" fmla="*/ 619125 h 654050"/>
                <a:gd name="connsiteX12" fmla="*/ 288925 w 3841750"/>
                <a:gd name="connsiteY12" fmla="*/ 587375 h 654050"/>
                <a:gd name="connsiteX13" fmla="*/ 200025 w 3841750"/>
                <a:gd name="connsiteY13" fmla="*/ 511175 h 654050"/>
                <a:gd name="connsiteX14" fmla="*/ 136525 w 3841750"/>
                <a:gd name="connsiteY14" fmla="*/ 441325 h 654050"/>
                <a:gd name="connsiteX15" fmla="*/ 66675 w 3841750"/>
                <a:gd name="connsiteY15" fmla="*/ 361950 h 654050"/>
                <a:gd name="connsiteX16" fmla="*/ 28575 w 3841750"/>
                <a:gd name="connsiteY16" fmla="*/ 304800 h 654050"/>
                <a:gd name="connsiteX17" fmla="*/ 3175 w 3841750"/>
                <a:gd name="connsiteY17" fmla="*/ 260350 h 654050"/>
                <a:gd name="connsiteX18" fmla="*/ 0 w 3841750"/>
                <a:gd name="connsiteY18" fmla="*/ 234950 h 654050"/>
                <a:gd name="connsiteX19" fmla="*/ 6350 w 3841750"/>
                <a:gd name="connsiteY19" fmla="*/ 215900 h 654050"/>
                <a:gd name="connsiteX20" fmla="*/ 19050 w 3841750"/>
                <a:gd name="connsiteY20" fmla="*/ 209550 h 654050"/>
                <a:gd name="connsiteX21" fmla="*/ 50800 w 3841750"/>
                <a:gd name="connsiteY21" fmla="*/ 219075 h 654050"/>
                <a:gd name="connsiteX22" fmla="*/ 95250 w 3841750"/>
                <a:gd name="connsiteY22" fmla="*/ 263525 h 654050"/>
                <a:gd name="connsiteX23" fmla="*/ 133350 w 3841750"/>
                <a:gd name="connsiteY23" fmla="*/ 295275 h 654050"/>
                <a:gd name="connsiteX24" fmla="*/ 177800 w 3841750"/>
                <a:gd name="connsiteY24" fmla="*/ 317500 h 654050"/>
                <a:gd name="connsiteX25" fmla="*/ 219075 w 3841750"/>
                <a:gd name="connsiteY25" fmla="*/ 339725 h 654050"/>
                <a:gd name="connsiteX26" fmla="*/ 304800 w 3841750"/>
                <a:gd name="connsiteY26" fmla="*/ 371475 h 654050"/>
                <a:gd name="connsiteX27" fmla="*/ 368300 w 3841750"/>
                <a:gd name="connsiteY27" fmla="*/ 381000 h 654050"/>
                <a:gd name="connsiteX28" fmla="*/ 457200 w 3841750"/>
                <a:gd name="connsiteY28" fmla="*/ 384175 h 654050"/>
                <a:gd name="connsiteX29" fmla="*/ 561975 w 3841750"/>
                <a:gd name="connsiteY29" fmla="*/ 374650 h 654050"/>
                <a:gd name="connsiteX30" fmla="*/ 723900 w 3841750"/>
                <a:gd name="connsiteY30" fmla="*/ 352425 h 654050"/>
                <a:gd name="connsiteX31" fmla="*/ 1069975 w 3841750"/>
                <a:gd name="connsiteY31" fmla="*/ 292100 h 654050"/>
                <a:gd name="connsiteX32" fmla="*/ 1308100 w 3841750"/>
                <a:gd name="connsiteY32" fmla="*/ 269875 h 654050"/>
                <a:gd name="connsiteX33" fmla="*/ 1670050 w 3841750"/>
                <a:gd name="connsiteY33" fmla="*/ 228600 h 654050"/>
                <a:gd name="connsiteX34" fmla="*/ 2035175 w 3841750"/>
                <a:gd name="connsiteY34" fmla="*/ 193675 h 654050"/>
                <a:gd name="connsiteX35" fmla="*/ 2374900 w 3841750"/>
                <a:gd name="connsiteY35" fmla="*/ 158750 h 654050"/>
                <a:gd name="connsiteX36" fmla="*/ 2606675 w 3841750"/>
                <a:gd name="connsiteY36" fmla="*/ 136525 h 654050"/>
                <a:gd name="connsiteX37" fmla="*/ 2886075 w 3841750"/>
                <a:gd name="connsiteY37" fmla="*/ 95250 h 654050"/>
                <a:gd name="connsiteX38" fmla="*/ 2994025 w 3841750"/>
                <a:gd name="connsiteY38" fmla="*/ 85725 h 654050"/>
                <a:gd name="connsiteX39" fmla="*/ 3152775 w 3841750"/>
                <a:gd name="connsiteY39" fmla="*/ 63500 h 654050"/>
                <a:gd name="connsiteX40" fmla="*/ 3251200 w 3841750"/>
                <a:gd name="connsiteY40" fmla="*/ 44450 h 654050"/>
                <a:gd name="connsiteX41" fmla="*/ 3378200 w 3841750"/>
                <a:gd name="connsiteY41" fmla="*/ 3175 h 654050"/>
                <a:gd name="connsiteX42" fmla="*/ 3403600 w 3841750"/>
                <a:gd name="connsiteY42" fmla="*/ 0 h 654050"/>
                <a:gd name="connsiteX43" fmla="*/ 3495675 w 3841750"/>
                <a:gd name="connsiteY43" fmla="*/ 22225 h 654050"/>
                <a:gd name="connsiteX44" fmla="*/ 3619500 w 3841750"/>
                <a:gd name="connsiteY44" fmla="*/ 60325 h 654050"/>
                <a:gd name="connsiteX45" fmla="*/ 3746500 w 3841750"/>
                <a:gd name="connsiteY45" fmla="*/ 114300 h 654050"/>
                <a:gd name="connsiteX46" fmla="*/ 3797300 w 3841750"/>
                <a:gd name="connsiteY46" fmla="*/ 139700 h 654050"/>
                <a:gd name="connsiteX47" fmla="*/ 3825875 w 3841750"/>
                <a:gd name="connsiteY47" fmla="*/ 177800 h 654050"/>
                <a:gd name="connsiteX48" fmla="*/ 3841750 w 3841750"/>
                <a:gd name="connsiteY48" fmla="*/ 215900 h 654050"/>
                <a:gd name="connsiteX49" fmla="*/ 3841750 w 3841750"/>
                <a:gd name="connsiteY49" fmla="*/ 244475 h 654050"/>
                <a:gd name="connsiteX50" fmla="*/ 3829050 w 3841750"/>
                <a:gd name="connsiteY50" fmla="*/ 266700 h 654050"/>
                <a:gd name="connsiteX51" fmla="*/ 3803650 w 3841750"/>
                <a:gd name="connsiteY51" fmla="*/ 282575 h 654050"/>
                <a:gd name="connsiteX52" fmla="*/ 3759200 w 3841750"/>
                <a:gd name="connsiteY52" fmla="*/ 292100 h 654050"/>
                <a:gd name="connsiteX53" fmla="*/ 3708400 w 3841750"/>
                <a:gd name="connsiteY53" fmla="*/ 288925 h 654050"/>
                <a:gd name="connsiteX54" fmla="*/ 3587750 w 3841750"/>
                <a:gd name="connsiteY54" fmla="*/ 273050 h 654050"/>
                <a:gd name="connsiteX55" fmla="*/ 3394075 w 3841750"/>
                <a:gd name="connsiteY55" fmla="*/ 263525 h 654050"/>
                <a:gd name="connsiteX56" fmla="*/ 3124200 w 3841750"/>
                <a:gd name="connsiteY56" fmla="*/ 273050 h 654050"/>
                <a:gd name="connsiteX57" fmla="*/ 2794000 w 3841750"/>
                <a:gd name="connsiteY57" fmla="*/ 301625 h 654050"/>
                <a:gd name="connsiteX58" fmla="*/ 2559050 w 3841750"/>
                <a:gd name="connsiteY58" fmla="*/ 311150 h 654050"/>
                <a:gd name="connsiteX59" fmla="*/ 1812925 w 3841750"/>
                <a:gd name="connsiteY59" fmla="*/ 39370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1750" h="654050">
                  <a:moveTo>
                    <a:pt x="1812925" y="393700"/>
                  </a:moveTo>
                  <a:lnTo>
                    <a:pt x="1343025" y="450850"/>
                  </a:lnTo>
                  <a:lnTo>
                    <a:pt x="1104900" y="517525"/>
                  </a:lnTo>
                  <a:lnTo>
                    <a:pt x="939800" y="539750"/>
                  </a:lnTo>
                  <a:lnTo>
                    <a:pt x="806450" y="565150"/>
                  </a:lnTo>
                  <a:lnTo>
                    <a:pt x="641350" y="606425"/>
                  </a:lnTo>
                  <a:lnTo>
                    <a:pt x="539750" y="638175"/>
                  </a:lnTo>
                  <a:lnTo>
                    <a:pt x="492125" y="654050"/>
                  </a:lnTo>
                  <a:lnTo>
                    <a:pt x="457200" y="654050"/>
                  </a:lnTo>
                  <a:lnTo>
                    <a:pt x="412750" y="647700"/>
                  </a:lnTo>
                  <a:lnTo>
                    <a:pt x="377825" y="638175"/>
                  </a:lnTo>
                  <a:lnTo>
                    <a:pt x="342900" y="619125"/>
                  </a:lnTo>
                  <a:lnTo>
                    <a:pt x="288925" y="587375"/>
                  </a:lnTo>
                  <a:lnTo>
                    <a:pt x="200025" y="511175"/>
                  </a:lnTo>
                  <a:lnTo>
                    <a:pt x="136525" y="441325"/>
                  </a:lnTo>
                  <a:lnTo>
                    <a:pt x="66675" y="361950"/>
                  </a:lnTo>
                  <a:lnTo>
                    <a:pt x="28575" y="304800"/>
                  </a:lnTo>
                  <a:lnTo>
                    <a:pt x="3175" y="260350"/>
                  </a:lnTo>
                  <a:lnTo>
                    <a:pt x="0" y="234950"/>
                  </a:lnTo>
                  <a:lnTo>
                    <a:pt x="6350" y="215900"/>
                  </a:lnTo>
                  <a:lnTo>
                    <a:pt x="19050" y="209550"/>
                  </a:lnTo>
                  <a:lnTo>
                    <a:pt x="50800" y="219075"/>
                  </a:lnTo>
                  <a:lnTo>
                    <a:pt x="95250" y="263525"/>
                  </a:lnTo>
                  <a:lnTo>
                    <a:pt x="133350" y="295275"/>
                  </a:lnTo>
                  <a:lnTo>
                    <a:pt x="177800" y="317500"/>
                  </a:lnTo>
                  <a:lnTo>
                    <a:pt x="219075" y="339725"/>
                  </a:lnTo>
                  <a:lnTo>
                    <a:pt x="304800" y="371475"/>
                  </a:lnTo>
                  <a:lnTo>
                    <a:pt x="368300" y="381000"/>
                  </a:lnTo>
                  <a:lnTo>
                    <a:pt x="457200" y="384175"/>
                  </a:lnTo>
                  <a:lnTo>
                    <a:pt x="561975" y="374650"/>
                  </a:lnTo>
                  <a:lnTo>
                    <a:pt x="723900" y="352425"/>
                  </a:lnTo>
                  <a:lnTo>
                    <a:pt x="1069975" y="292100"/>
                  </a:lnTo>
                  <a:lnTo>
                    <a:pt x="1308100" y="269875"/>
                  </a:lnTo>
                  <a:lnTo>
                    <a:pt x="1670050" y="228600"/>
                  </a:lnTo>
                  <a:lnTo>
                    <a:pt x="2035175" y="193675"/>
                  </a:lnTo>
                  <a:lnTo>
                    <a:pt x="2374900" y="158750"/>
                  </a:lnTo>
                  <a:lnTo>
                    <a:pt x="2606675" y="136525"/>
                  </a:lnTo>
                  <a:lnTo>
                    <a:pt x="2886075" y="95250"/>
                  </a:lnTo>
                  <a:lnTo>
                    <a:pt x="2994025" y="85725"/>
                  </a:lnTo>
                  <a:lnTo>
                    <a:pt x="3152775" y="63500"/>
                  </a:lnTo>
                  <a:lnTo>
                    <a:pt x="3251200" y="44450"/>
                  </a:lnTo>
                  <a:lnTo>
                    <a:pt x="3378200" y="3175"/>
                  </a:lnTo>
                  <a:lnTo>
                    <a:pt x="3403600" y="0"/>
                  </a:lnTo>
                  <a:lnTo>
                    <a:pt x="3495675" y="22225"/>
                  </a:lnTo>
                  <a:lnTo>
                    <a:pt x="3619500" y="60325"/>
                  </a:lnTo>
                  <a:lnTo>
                    <a:pt x="3746500" y="114300"/>
                  </a:lnTo>
                  <a:lnTo>
                    <a:pt x="3797300" y="139700"/>
                  </a:lnTo>
                  <a:lnTo>
                    <a:pt x="3825875" y="177800"/>
                  </a:lnTo>
                  <a:lnTo>
                    <a:pt x="3841750" y="215900"/>
                  </a:lnTo>
                  <a:lnTo>
                    <a:pt x="3841750" y="244475"/>
                  </a:lnTo>
                  <a:lnTo>
                    <a:pt x="3829050" y="266700"/>
                  </a:lnTo>
                  <a:lnTo>
                    <a:pt x="3803650" y="282575"/>
                  </a:lnTo>
                  <a:lnTo>
                    <a:pt x="3759200" y="292100"/>
                  </a:lnTo>
                  <a:lnTo>
                    <a:pt x="3708400" y="288925"/>
                  </a:lnTo>
                  <a:lnTo>
                    <a:pt x="3587750" y="273050"/>
                  </a:lnTo>
                  <a:lnTo>
                    <a:pt x="3394075" y="263525"/>
                  </a:lnTo>
                  <a:lnTo>
                    <a:pt x="3124200" y="273050"/>
                  </a:lnTo>
                  <a:lnTo>
                    <a:pt x="2794000" y="301625"/>
                  </a:lnTo>
                  <a:lnTo>
                    <a:pt x="2559050" y="311150"/>
                  </a:lnTo>
                  <a:lnTo>
                    <a:pt x="1812925" y="3937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C2C0678-8216-4554-A642-5A4E47668236}"/>
                </a:ext>
              </a:extLst>
            </p:cNvPr>
            <p:cNvSpPr/>
            <p:nvPr/>
          </p:nvSpPr>
          <p:spPr>
            <a:xfrm>
              <a:off x="3860800" y="1751013"/>
              <a:ext cx="609600" cy="1397000"/>
            </a:xfrm>
            <a:custGeom>
              <a:avLst/>
              <a:gdLst>
                <a:gd name="connsiteX0" fmla="*/ 261938 w 609600"/>
                <a:gd name="connsiteY0" fmla="*/ 554831 h 1397794"/>
                <a:gd name="connsiteX1" fmla="*/ 216694 w 609600"/>
                <a:gd name="connsiteY1" fmla="*/ 354806 h 1397794"/>
                <a:gd name="connsiteX2" fmla="*/ 192882 w 609600"/>
                <a:gd name="connsiteY2" fmla="*/ 280987 h 1397794"/>
                <a:gd name="connsiteX3" fmla="*/ 166688 w 609600"/>
                <a:gd name="connsiteY3" fmla="*/ 221456 h 1397794"/>
                <a:gd name="connsiteX4" fmla="*/ 135732 w 609600"/>
                <a:gd name="connsiteY4" fmla="*/ 169069 h 1397794"/>
                <a:gd name="connsiteX5" fmla="*/ 107157 w 609600"/>
                <a:gd name="connsiteY5" fmla="*/ 130969 h 1397794"/>
                <a:gd name="connsiteX6" fmla="*/ 76200 w 609600"/>
                <a:gd name="connsiteY6" fmla="*/ 97631 h 1397794"/>
                <a:gd name="connsiteX7" fmla="*/ 38100 w 609600"/>
                <a:gd name="connsiteY7" fmla="*/ 71437 h 1397794"/>
                <a:gd name="connsiteX8" fmla="*/ 14288 w 609600"/>
                <a:gd name="connsiteY8" fmla="*/ 50006 h 1397794"/>
                <a:gd name="connsiteX9" fmla="*/ 0 w 609600"/>
                <a:gd name="connsiteY9" fmla="*/ 30956 h 1397794"/>
                <a:gd name="connsiteX10" fmla="*/ 0 w 609600"/>
                <a:gd name="connsiteY10" fmla="*/ 21431 h 1397794"/>
                <a:gd name="connsiteX11" fmla="*/ 4763 w 609600"/>
                <a:gd name="connsiteY11" fmla="*/ 7144 h 1397794"/>
                <a:gd name="connsiteX12" fmla="*/ 28575 w 609600"/>
                <a:gd name="connsiteY12" fmla="*/ 0 h 1397794"/>
                <a:gd name="connsiteX13" fmla="*/ 52388 w 609600"/>
                <a:gd name="connsiteY13" fmla="*/ 0 h 1397794"/>
                <a:gd name="connsiteX14" fmla="*/ 107157 w 609600"/>
                <a:gd name="connsiteY14" fmla="*/ 16669 h 1397794"/>
                <a:gd name="connsiteX15" fmla="*/ 254794 w 609600"/>
                <a:gd name="connsiteY15" fmla="*/ 66675 h 1397794"/>
                <a:gd name="connsiteX16" fmla="*/ 392907 w 609600"/>
                <a:gd name="connsiteY16" fmla="*/ 114300 h 1397794"/>
                <a:gd name="connsiteX17" fmla="*/ 464344 w 609600"/>
                <a:gd name="connsiteY17" fmla="*/ 135731 h 1397794"/>
                <a:gd name="connsiteX18" fmla="*/ 492919 w 609600"/>
                <a:gd name="connsiteY18" fmla="*/ 150019 h 1397794"/>
                <a:gd name="connsiteX19" fmla="*/ 509588 w 609600"/>
                <a:gd name="connsiteY19" fmla="*/ 161925 h 1397794"/>
                <a:gd name="connsiteX20" fmla="*/ 526257 w 609600"/>
                <a:gd name="connsiteY20" fmla="*/ 180975 h 1397794"/>
                <a:gd name="connsiteX21" fmla="*/ 535782 w 609600"/>
                <a:gd name="connsiteY21" fmla="*/ 204787 h 1397794"/>
                <a:gd name="connsiteX22" fmla="*/ 535782 w 609600"/>
                <a:gd name="connsiteY22" fmla="*/ 230981 h 1397794"/>
                <a:gd name="connsiteX23" fmla="*/ 528638 w 609600"/>
                <a:gd name="connsiteY23" fmla="*/ 266700 h 1397794"/>
                <a:gd name="connsiteX24" fmla="*/ 500063 w 609600"/>
                <a:gd name="connsiteY24" fmla="*/ 321469 h 1397794"/>
                <a:gd name="connsiteX25" fmla="*/ 523875 w 609600"/>
                <a:gd name="connsiteY25" fmla="*/ 685800 h 1397794"/>
                <a:gd name="connsiteX26" fmla="*/ 566738 w 609600"/>
                <a:gd name="connsiteY26" fmla="*/ 878681 h 1397794"/>
                <a:gd name="connsiteX27" fmla="*/ 592932 w 609600"/>
                <a:gd name="connsiteY27" fmla="*/ 1057275 h 1397794"/>
                <a:gd name="connsiteX28" fmla="*/ 609600 w 609600"/>
                <a:gd name="connsiteY28" fmla="*/ 1238250 h 1397794"/>
                <a:gd name="connsiteX29" fmla="*/ 600075 w 609600"/>
                <a:gd name="connsiteY29" fmla="*/ 1281112 h 1397794"/>
                <a:gd name="connsiteX30" fmla="*/ 571500 w 609600"/>
                <a:gd name="connsiteY30" fmla="*/ 1357312 h 1397794"/>
                <a:gd name="connsiteX31" fmla="*/ 552450 w 609600"/>
                <a:gd name="connsiteY31" fmla="*/ 1385887 h 1397794"/>
                <a:gd name="connsiteX32" fmla="*/ 538163 w 609600"/>
                <a:gd name="connsiteY32" fmla="*/ 1395412 h 1397794"/>
                <a:gd name="connsiteX33" fmla="*/ 519113 w 609600"/>
                <a:gd name="connsiteY33" fmla="*/ 1397794 h 1397794"/>
                <a:gd name="connsiteX34" fmla="*/ 485775 w 609600"/>
                <a:gd name="connsiteY34" fmla="*/ 1393031 h 1397794"/>
                <a:gd name="connsiteX35" fmla="*/ 454819 w 609600"/>
                <a:gd name="connsiteY35" fmla="*/ 1381125 h 1397794"/>
                <a:gd name="connsiteX36" fmla="*/ 433388 w 609600"/>
                <a:gd name="connsiteY36" fmla="*/ 1364456 h 1397794"/>
                <a:gd name="connsiteX37" fmla="*/ 411957 w 609600"/>
                <a:gd name="connsiteY37" fmla="*/ 1343025 h 1397794"/>
                <a:gd name="connsiteX38" fmla="*/ 378619 w 609600"/>
                <a:gd name="connsiteY38" fmla="*/ 1288256 h 1397794"/>
                <a:gd name="connsiteX39" fmla="*/ 350044 w 609600"/>
                <a:gd name="connsiteY39" fmla="*/ 1233487 h 1397794"/>
                <a:gd name="connsiteX40" fmla="*/ 335757 w 609600"/>
                <a:gd name="connsiteY40" fmla="*/ 1193006 h 1397794"/>
                <a:gd name="connsiteX41" fmla="*/ 326232 w 609600"/>
                <a:gd name="connsiteY41" fmla="*/ 1145381 h 1397794"/>
                <a:gd name="connsiteX42" fmla="*/ 323850 w 609600"/>
                <a:gd name="connsiteY42" fmla="*/ 1069181 h 1397794"/>
                <a:gd name="connsiteX43" fmla="*/ 321469 w 609600"/>
                <a:gd name="connsiteY43" fmla="*/ 952500 h 1397794"/>
                <a:gd name="connsiteX44" fmla="*/ 280988 w 609600"/>
                <a:gd name="connsiteY44" fmla="*/ 707231 h 1397794"/>
                <a:gd name="connsiteX45" fmla="*/ 261938 w 609600"/>
                <a:gd name="connsiteY45" fmla="*/ 554831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9600" h="1397794">
                  <a:moveTo>
                    <a:pt x="261938" y="554831"/>
                  </a:moveTo>
                  <a:lnTo>
                    <a:pt x="216694" y="354806"/>
                  </a:lnTo>
                  <a:lnTo>
                    <a:pt x="192882" y="280987"/>
                  </a:lnTo>
                  <a:lnTo>
                    <a:pt x="166688" y="221456"/>
                  </a:lnTo>
                  <a:lnTo>
                    <a:pt x="135732" y="169069"/>
                  </a:lnTo>
                  <a:lnTo>
                    <a:pt x="107157" y="130969"/>
                  </a:lnTo>
                  <a:lnTo>
                    <a:pt x="76200" y="97631"/>
                  </a:lnTo>
                  <a:lnTo>
                    <a:pt x="38100" y="71437"/>
                  </a:lnTo>
                  <a:lnTo>
                    <a:pt x="14288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2388" y="0"/>
                  </a:lnTo>
                  <a:lnTo>
                    <a:pt x="107157" y="16669"/>
                  </a:lnTo>
                  <a:lnTo>
                    <a:pt x="254794" y="66675"/>
                  </a:lnTo>
                  <a:lnTo>
                    <a:pt x="392907" y="114300"/>
                  </a:lnTo>
                  <a:lnTo>
                    <a:pt x="464344" y="135731"/>
                  </a:lnTo>
                  <a:lnTo>
                    <a:pt x="492919" y="150019"/>
                  </a:lnTo>
                  <a:lnTo>
                    <a:pt x="509588" y="161925"/>
                  </a:lnTo>
                  <a:lnTo>
                    <a:pt x="526257" y="180975"/>
                  </a:lnTo>
                  <a:lnTo>
                    <a:pt x="535782" y="204787"/>
                  </a:lnTo>
                  <a:lnTo>
                    <a:pt x="535782" y="230981"/>
                  </a:lnTo>
                  <a:lnTo>
                    <a:pt x="528638" y="266700"/>
                  </a:lnTo>
                  <a:cubicBezTo>
                    <a:pt x="499683" y="319784"/>
                    <a:pt x="500063" y="299196"/>
                    <a:pt x="500063" y="321469"/>
                  </a:cubicBezTo>
                  <a:lnTo>
                    <a:pt x="523875" y="685800"/>
                  </a:lnTo>
                  <a:lnTo>
                    <a:pt x="566738" y="878681"/>
                  </a:lnTo>
                  <a:lnTo>
                    <a:pt x="592932" y="1057275"/>
                  </a:lnTo>
                  <a:lnTo>
                    <a:pt x="609600" y="1238250"/>
                  </a:lnTo>
                  <a:lnTo>
                    <a:pt x="600075" y="1281112"/>
                  </a:lnTo>
                  <a:lnTo>
                    <a:pt x="571500" y="1357312"/>
                  </a:lnTo>
                  <a:lnTo>
                    <a:pt x="552450" y="1385887"/>
                  </a:lnTo>
                  <a:lnTo>
                    <a:pt x="538163" y="1395412"/>
                  </a:lnTo>
                  <a:lnTo>
                    <a:pt x="519113" y="1397794"/>
                  </a:lnTo>
                  <a:lnTo>
                    <a:pt x="485775" y="1393031"/>
                  </a:lnTo>
                  <a:lnTo>
                    <a:pt x="454819" y="1381125"/>
                  </a:lnTo>
                  <a:lnTo>
                    <a:pt x="433388" y="1364456"/>
                  </a:lnTo>
                  <a:lnTo>
                    <a:pt x="411957" y="1343025"/>
                  </a:lnTo>
                  <a:lnTo>
                    <a:pt x="378619" y="1288256"/>
                  </a:lnTo>
                  <a:lnTo>
                    <a:pt x="350044" y="1233487"/>
                  </a:lnTo>
                  <a:lnTo>
                    <a:pt x="335757" y="1193006"/>
                  </a:lnTo>
                  <a:lnTo>
                    <a:pt x="326232" y="1145381"/>
                  </a:lnTo>
                  <a:lnTo>
                    <a:pt x="323850" y="1069181"/>
                  </a:lnTo>
                  <a:cubicBezTo>
                    <a:pt x="323056" y="1030287"/>
                    <a:pt x="322263" y="991394"/>
                    <a:pt x="321469" y="952500"/>
                  </a:cubicBezTo>
                  <a:lnTo>
                    <a:pt x="280988" y="707231"/>
                  </a:lnTo>
                  <a:lnTo>
                    <a:pt x="261938" y="5548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F67BDD36-CDC1-4138-8F83-B0A03DF41F37}"/>
                </a:ext>
              </a:extLst>
            </p:cNvPr>
            <p:cNvSpPr/>
            <p:nvPr/>
          </p:nvSpPr>
          <p:spPr>
            <a:xfrm>
              <a:off x="5510213" y="1677988"/>
              <a:ext cx="571500" cy="1368425"/>
            </a:xfrm>
            <a:custGeom>
              <a:avLst/>
              <a:gdLst>
                <a:gd name="connsiteX0" fmla="*/ 71437 w 571500"/>
                <a:gd name="connsiteY0" fmla="*/ 1004888 h 1366838"/>
                <a:gd name="connsiteX1" fmla="*/ 119062 w 571500"/>
                <a:gd name="connsiteY1" fmla="*/ 812007 h 1366838"/>
                <a:gd name="connsiteX2" fmla="*/ 173831 w 571500"/>
                <a:gd name="connsiteY2" fmla="*/ 626269 h 1366838"/>
                <a:gd name="connsiteX3" fmla="*/ 207168 w 571500"/>
                <a:gd name="connsiteY3" fmla="*/ 502444 h 1366838"/>
                <a:gd name="connsiteX4" fmla="*/ 219075 w 571500"/>
                <a:gd name="connsiteY4" fmla="*/ 447675 h 1366838"/>
                <a:gd name="connsiteX5" fmla="*/ 228600 w 571500"/>
                <a:gd name="connsiteY5" fmla="*/ 383382 h 1366838"/>
                <a:gd name="connsiteX6" fmla="*/ 235743 w 571500"/>
                <a:gd name="connsiteY6" fmla="*/ 283369 h 1366838"/>
                <a:gd name="connsiteX7" fmla="*/ 233362 w 571500"/>
                <a:gd name="connsiteY7" fmla="*/ 228600 h 1366838"/>
                <a:gd name="connsiteX8" fmla="*/ 226218 w 571500"/>
                <a:gd name="connsiteY8" fmla="*/ 195263 h 1366838"/>
                <a:gd name="connsiteX9" fmla="*/ 211931 w 571500"/>
                <a:gd name="connsiteY9" fmla="*/ 169069 h 1366838"/>
                <a:gd name="connsiteX10" fmla="*/ 190500 w 571500"/>
                <a:gd name="connsiteY10" fmla="*/ 145257 h 1366838"/>
                <a:gd name="connsiteX11" fmla="*/ 166687 w 571500"/>
                <a:gd name="connsiteY11" fmla="*/ 123825 h 1366838"/>
                <a:gd name="connsiteX12" fmla="*/ 130968 w 571500"/>
                <a:gd name="connsiteY12" fmla="*/ 100013 h 1366838"/>
                <a:gd name="connsiteX13" fmla="*/ 80962 w 571500"/>
                <a:gd name="connsiteY13" fmla="*/ 76200 h 1366838"/>
                <a:gd name="connsiteX14" fmla="*/ 64293 w 571500"/>
                <a:gd name="connsiteY14" fmla="*/ 61913 h 1366838"/>
                <a:gd name="connsiteX15" fmla="*/ 52387 w 571500"/>
                <a:gd name="connsiteY15" fmla="*/ 45244 h 1366838"/>
                <a:gd name="connsiteX16" fmla="*/ 47625 w 571500"/>
                <a:gd name="connsiteY16" fmla="*/ 30957 h 1366838"/>
                <a:gd name="connsiteX17" fmla="*/ 52387 w 571500"/>
                <a:gd name="connsiteY17" fmla="*/ 14288 h 1366838"/>
                <a:gd name="connsiteX18" fmla="*/ 61912 w 571500"/>
                <a:gd name="connsiteY18" fmla="*/ 4763 h 1366838"/>
                <a:gd name="connsiteX19" fmla="*/ 97631 w 571500"/>
                <a:gd name="connsiteY19" fmla="*/ 0 h 1366838"/>
                <a:gd name="connsiteX20" fmla="*/ 157162 w 571500"/>
                <a:gd name="connsiteY20" fmla="*/ 4763 h 1366838"/>
                <a:gd name="connsiteX21" fmla="*/ 226218 w 571500"/>
                <a:gd name="connsiteY21" fmla="*/ 14288 h 1366838"/>
                <a:gd name="connsiteX22" fmla="*/ 290512 w 571500"/>
                <a:gd name="connsiteY22" fmla="*/ 30957 h 1366838"/>
                <a:gd name="connsiteX23" fmla="*/ 357187 w 571500"/>
                <a:gd name="connsiteY23" fmla="*/ 54769 h 1366838"/>
                <a:gd name="connsiteX24" fmla="*/ 435768 w 571500"/>
                <a:gd name="connsiteY24" fmla="*/ 97632 h 1366838"/>
                <a:gd name="connsiteX25" fmla="*/ 500062 w 571500"/>
                <a:gd name="connsiteY25" fmla="*/ 133350 h 1366838"/>
                <a:gd name="connsiteX26" fmla="*/ 533400 w 571500"/>
                <a:gd name="connsiteY26" fmla="*/ 159544 h 1366838"/>
                <a:gd name="connsiteX27" fmla="*/ 557212 w 571500"/>
                <a:gd name="connsiteY27" fmla="*/ 188119 h 1366838"/>
                <a:gd name="connsiteX28" fmla="*/ 569118 w 571500"/>
                <a:gd name="connsiteY28" fmla="*/ 216694 h 1366838"/>
                <a:gd name="connsiteX29" fmla="*/ 571500 w 571500"/>
                <a:gd name="connsiteY29" fmla="*/ 254794 h 1366838"/>
                <a:gd name="connsiteX30" fmla="*/ 564356 w 571500"/>
                <a:gd name="connsiteY30" fmla="*/ 283369 h 1366838"/>
                <a:gd name="connsiteX31" fmla="*/ 538162 w 571500"/>
                <a:gd name="connsiteY31" fmla="*/ 323850 h 1366838"/>
                <a:gd name="connsiteX32" fmla="*/ 502443 w 571500"/>
                <a:gd name="connsiteY32" fmla="*/ 369094 h 1366838"/>
                <a:gd name="connsiteX33" fmla="*/ 454818 w 571500"/>
                <a:gd name="connsiteY33" fmla="*/ 592932 h 1366838"/>
                <a:gd name="connsiteX34" fmla="*/ 385762 w 571500"/>
                <a:gd name="connsiteY34" fmla="*/ 797719 h 1366838"/>
                <a:gd name="connsiteX35" fmla="*/ 269081 w 571500"/>
                <a:gd name="connsiteY35" fmla="*/ 1071563 h 1366838"/>
                <a:gd name="connsiteX36" fmla="*/ 171450 w 571500"/>
                <a:gd name="connsiteY36" fmla="*/ 1293019 h 1366838"/>
                <a:gd name="connsiteX37" fmla="*/ 142875 w 571500"/>
                <a:gd name="connsiteY37" fmla="*/ 1319213 h 1366838"/>
                <a:gd name="connsiteX38" fmla="*/ 100012 w 571500"/>
                <a:gd name="connsiteY38" fmla="*/ 1347788 h 1366838"/>
                <a:gd name="connsiteX39" fmla="*/ 69056 w 571500"/>
                <a:gd name="connsiteY39" fmla="*/ 1362075 h 1366838"/>
                <a:gd name="connsiteX40" fmla="*/ 40481 w 571500"/>
                <a:gd name="connsiteY40" fmla="*/ 1366838 h 1366838"/>
                <a:gd name="connsiteX41" fmla="*/ 16668 w 571500"/>
                <a:gd name="connsiteY41" fmla="*/ 1359694 h 1366838"/>
                <a:gd name="connsiteX42" fmla="*/ 4762 w 571500"/>
                <a:gd name="connsiteY42" fmla="*/ 1345407 h 1366838"/>
                <a:gd name="connsiteX43" fmla="*/ 0 w 571500"/>
                <a:gd name="connsiteY43" fmla="*/ 1314450 h 1366838"/>
                <a:gd name="connsiteX44" fmla="*/ 9525 w 571500"/>
                <a:gd name="connsiteY44" fmla="*/ 1245394 h 1366838"/>
                <a:gd name="connsiteX45" fmla="*/ 30956 w 571500"/>
                <a:gd name="connsiteY45" fmla="*/ 1162050 h 1366838"/>
                <a:gd name="connsiteX46" fmla="*/ 71437 w 571500"/>
                <a:gd name="connsiteY46" fmla="*/ 100488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366838">
                  <a:moveTo>
                    <a:pt x="71437" y="1004888"/>
                  </a:moveTo>
                  <a:lnTo>
                    <a:pt x="119062" y="812007"/>
                  </a:lnTo>
                  <a:lnTo>
                    <a:pt x="173831" y="626269"/>
                  </a:lnTo>
                  <a:lnTo>
                    <a:pt x="207168" y="502444"/>
                  </a:lnTo>
                  <a:lnTo>
                    <a:pt x="219075" y="447675"/>
                  </a:lnTo>
                  <a:lnTo>
                    <a:pt x="228600" y="383382"/>
                  </a:lnTo>
                  <a:lnTo>
                    <a:pt x="235743" y="283369"/>
                  </a:lnTo>
                  <a:cubicBezTo>
                    <a:pt x="234949" y="265113"/>
                    <a:pt x="234156" y="246856"/>
                    <a:pt x="233362" y="228600"/>
                  </a:cubicBezTo>
                  <a:lnTo>
                    <a:pt x="226218" y="195263"/>
                  </a:lnTo>
                  <a:lnTo>
                    <a:pt x="211931" y="169069"/>
                  </a:lnTo>
                  <a:lnTo>
                    <a:pt x="190500" y="145257"/>
                  </a:lnTo>
                  <a:lnTo>
                    <a:pt x="166687" y="123825"/>
                  </a:lnTo>
                  <a:lnTo>
                    <a:pt x="130968" y="100013"/>
                  </a:lnTo>
                  <a:lnTo>
                    <a:pt x="80962" y="76200"/>
                  </a:lnTo>
                  <a:lnTo>
                    <a:pt x="64293" y="61913"/>
                  </a:lnTo>
                  <a:lnTo>
                    <a:pt x="52387" y="45244"/>
                  </a:lnTo>
                  <a:lnTo>
                    <a:pt x="47625" y="30957"/>
                  </a:lnTo>
                  <a:lnTo>
                    <a:pt x="52387" y="14288"/>
                  </a:lnTo>
                  <a:lnTo>
                    <a:pt x="61912" y="4763"/>
                  </a:lnTo>
                  <a:lnTo>
                    <a:pt x="97631" y="0"/>
                  </a:lnTo>
                  <a:lnTo>
                    <a:pt x="157162" y="4763"/>
                  </a:lnTo>
                  <a:lnTo>
                    <a:pt x="226218" y="14288"/>
                  </a:lnTo>
                  <a:lnTo>
                    <a:pt x="290512" y="30957"/>
                  </a:lnTo>
                  <a:lnTo>
                    <a:pt x="357187" y="54769"/>
                  </a:lnTo>
                  <a:lnTo>
                    <a:pt x="435768" y="97632"/>
                  </a:lnTo>
                  <a:lnTo>
                    <a:pt x="500062" y="133350"/>
                  </a:lnTo>
                  <a:lnTo>
                    <a:pt x="533400" y="159544"/>
                  </a:lnTo>
                  <a:lnTo>
                    <a:pt x="557212" y="188119"/>
                  </a:lnTo>
                  <a:lnTo>
                    <a:pt x="569118" y="216694"/>
                  </a:lnTo>
                  <a:lnTo>
                    <a:pt x="571500" y="254794"/>
                  </a:lnTo>
                  <a:lnTo>
                    <a:pt x="564356" y="283369"/>
                  </a:lnTo>
                  <a:lnTo>
                    <a:pt x="538162" y="323850"/>
                  </a:lnTo>
                  <a:lnTo>
                    <a:pt x="502443" y="369094"/>
                  </a:lnTo>
                  <a:lnTo>
                    <a:pt x="454818" y="592932"/>
                  </a:lnTo>
                  <a:lnTo>
                    <a:pt x="385762" y="797719"/>
                  </a:lnTo>
                  <a:lnTo>
                    <a:pt x="269081" y="1071563"/>
                  </a:lnTo>
                  <a:lnTo>
                    <a:pt x="171450" y="1293019"/>
                  </a:lnTo>
                  <a:lnTo>
                    <a:pt x="142875" y="1319213"/>
                  </a:lnTo>
                  <a:lnTo>
                    <a:pt x="100012" y="1347788"/>
                  </a:lnTo>
                  <a:lnTo>
                    <a:pt x="69056" y="1362075"/>
                  </a:lnTo>
                  <a:lnTo>
                    <a:pt x="40481" y="1366838"/>
                  </a:lnTo>
                  <a:lnTo>
                    <a:pt x="16668" y="1359694"/>
                  </a:lnTo>
                  <a:lnTo>
                    <a:pt x="4762" y="1345407"/>
                  </a:lnTo>
                  <a:lnTo>
                    <a:pt x="0" y="1314450"/>
                  </a:lnTo>
                  <a:lnTo>
                    <a:pt x="9525" y="1245394"/>
                  </a:lnTo>
                  <a:lnTo>
                    <a:pt x="30956" y="1162050"/>
                  </a:lnTo>
                  <a:lnTo>
                    <a:pt x="71437" y="10048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A837F91F-56D1-44BF-B237-F9C6ED1787F9}"/>
                </a:ext>
              </a:extLst>
            </p:cNvPr>
            <p:cNvSpPr/>
            <p:nvPr/>
          </p:nvSpPr>
          <p:spPr>
            <a:xfrm>
              <a:off x="3540125" y="2982913"/>
              <a:ext cx="2990850" cy="576262"/>
            </a:xfrm>
            <a:custGeom>
              <a:avLst/>
              <a:gdLst>
                <a:gd name="connsiteX0" fmla="*/ 1385378 w 2991215"/>
                <a:gd name="connsiteY0" fmla="*/ 395823 h 576197"/>
                <a:gd name="connsiteX1" fmla="*/ 1062207 w 2991215"/>
                <a:gd name="connsiteY1" fmla="*/ 445927 h 576197"/>
                <a:gd name="connsiteX2" fmla="*/ 854275 w 2991215"/>
                <a:gd name="connsiteY2" fmla="*/ 478494 h 576197"/>
                <a:gd name="connsiteX3" fmla="*/ 541124 w 2991215"/>
                <a:gd name="connsiteY3" fmla="*/ 556156 h 576197"/>
                <a:gd name="connsiteX4" fmla="*/ 433400 w 2991215"/>
                <a:gd name="connsiteY4" fmla="*/ 576197 h 576197"/>
                <a:gd name="connsiteX5" fmla="*/ 360749 w 2991215"/>
                <a:gd name="connsiteY5" fmla="*/ 551145 h 576197"/>
                <a:gd name="connsiteX6" fmla="*/ 237994 w 2991215"/>
                <a:gd name="connsiteY6" fmla="*/ 491020 h 576197"/>
                <a:gd name="connsiteX7" fmla="*/ 120250 w 2991215"/>
                <a:gd name="connsiteY7" fmla="*/ 428390 h 576197"/>
                <a:gd name="connsiteX8" fmla="*/ 12526 w 2991215"/>
                <a:gd name="connsiteY8" fmla="*/ 355739 h 576197"/>
                <a:gd name="connsiteX9" fmla="*/ 0 w 2991215"/>
                <a:gd name="connsiteY9" fmla="*/ 338203 h 576197"/>
                <a:gd name="connsiteX10" fmla="*/ 0 w 2991215"/>
                <a:gd name="connsiteY10" fmla="*/ 323172 h 576197"/>
                <a:gd name="connsiteX11" fmla="*/ 5010 w 2991215"/>
                <a:gd name="connsiteY11" fmla="*/ 310646 h 576197"/>
                <a:gd name="connsiteX12" fmla="*/ 22547 w 2991215"/>
                <a:gd name="connsiteY12" fmla="*/ 303130 h 576197"/>
                <a:gd name="connsiteX13" fmla="*/ 72651 w 2991215"/>
                <a:gd name="connsiteY13" fmla="*/ 310646 h 576197"/>
                <a:gd name="connsiteX14" fmla="*/ 157828 w 2991215"/>
                <a:gd name="connsiteY14" fmla="*/ 323172 h 576197"/>
                <a:gd name="connsiteX15" fmla="*/ 248015 w 2991215"/>
                <a:gd name="connsiteY15" fmla="*/ 330687 h 576197"/>
                <a:gd name="connsiteX16" fmla="*/ 348223 w 2991215"/>
                <a:gd name="connsiteY16" fmla="*/ 330687 h 576197"/>
                <a:gd name="connsiteX17" fmla="*/ 460958 w 2991215"/>
                <a:gd name="connsiteY17" fmla="*/ 330687 h 576197"/>
                <a:gd name="connsiteX18" fmla="*/ 561166 w 2991215"/>
                <a:gd name="connsiteY18" fmla="*/ 323172 h 576197"/>
                <a:gd name="connsiteX19" fmla="*/ 726509 w 2991215"/>
                <a:gd name="connsiteY19" fmla="*/ 303130 h 576197"/>
                <a:gd name="connsiteX20" fmla="*/ 1009598 w 2991215"/>
                <a:gd name="connsiteY20" fmla="*/ 258036 h 576197"/>
                <a:gd name="connsiteX21" fmla="*/ 1405420 w 2991215"/>
                <a:gd name="connsiteY21" fmla="*/ 197911 h 576197"/>
                <a:gd name="connsiteX22" fmla="*/ 1781201 w 2991215"/>
                <a:gd name="connsiteY22" fmla="*/ 145302 h 576197"/>
                <a:gd name="connsiteX23" fmla="*/ 2069300 w 2991215"/>
                <a:gd name="connsiteY23" fmla="*/ 107724 h 576197"/>
                <a:gd name="connsiteX24" fmla="*/ 2202075 w 2991215"/>
                <a:gd name="connsiteY24" fmla="*/ 87682 h 576197"/>
                <a:gd name="connsiteX25" fmla="*/ 2327336 w 2991215"/>
                <a:gd name="connsiteY25" fmla="*/ 55115 h 576197"/>
                <a:gd name="connsiteX26" fmla="*/ 2490174 w 2991215"/>
                <a:gd name="connsiteY26" fmla="*/ 2505 h 576197"/>
                <a:gd name="connsiteX27" fmla="*/ 2510216 w 2991215"/>
                <a:gd name="connsiteY27" fmla="*/ 0 h 576197"/>
                <a:gd name="connsiteX28" fmla="*/ 2575351 w 2991215"/>
                <a:gd name="connsiteY28" fmla="*/ 12526 h 576197"/>
                <a:gd name="connsiteX29" fmla="*/ 2713137 w 2991215"/>
                <a:gd name="connsiteY29" fmla="*/ 52610 h 576197"/>
                <a:gd name="connsiteX30" fmla="*/ 2833387 w 2991215"/>
                <a:gd name="connsiteY30" fmla="*/ 97703 h 576197"/>
                <a:gd name="connsiteX31" fmla="*/ 2906038 w 2991215"/>
                <a:gd name="connsiteY31" fmla="*/ 132776 h 576197"/>
                <a:gd name="connsiteX32" fmla="*/ 2958647 w 2991215"/>
                <a:gd name="connsiteY32" fmla="*/ 157828 h 576197"/>
                <a:gd name="connsiteX33" fmla="*/ 2981194 w 2991215"/>
                <a:gd name="connsiteY33" fmla="*/ 177870 h 576197"/>
                <a:gd name="connsiteX34" fmla="*/ 2991215 w 2991215"/>
                <a:gd name="connsiteY34" fmla="*/ 195406 h 576197"/>
                <a:gd name="connsiteX35" fmla="*/ 2991215 w 2991215"/>
                <a:gd name="connsiteY35" fmla="*/ 212943 h 576197"/>
                <a:gd name="connsiteX36" fmla="*/ 2981194 w 2991215"/>
                <a:gd name="connsiteY36" fmla="*/ 235490 h 576197"/>
                <a:gd name="connsiteX37" fmla="*/ 2943616 w 2991215"/>
                <a:gd name="connsiteY37" fmla="*/ 270562 h 576197"/>
                <a:gd name="connsiteX38" fmla="*/ 2916059 w 2991215"/>
                <a:gd name="connsiteY38" fmla="*/ 290604 h 576197"/>
                <a:gd name="connsiteX39" fmla="*/ 2630466 w 2991215"/>
                <a:gd name="connsiteY39" fmla="*/ 303130 h 576197"/>
                <a:gd name="connsiteX40" fmla="*/ 2234643 w 2991215"/>
                <a:gd name="connsiteY40" fmla="*/ 305635 h 576197"/>
                <a:gd name="connsiteX41" fmla="*/ 1929008 w 2991215"/>
                <a:gd name="connsiteY41" fmla="*/ 310646 h 576197"/>
                <a:gd name="connsiteX42" fmla="*/ 1385378 w 2991215"/>
                <a:gd name="connsiteY42" fmla="*/ 395823 h 57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91215" h="576197">
                  <a:moveTo>
                    <a:pt x="1385378" y="395823"/>
                  </a:moveTo>
                  <a:lnTo>
                    <a:pt x="1062207" y="445927"/>
                  </a:lnTo>
                  <a:lnTo>
                    <a:pt x="854275" y="478494"/>
                  </a:lnTo>
                  <a:lnTo>
                    <a:pt x="541124" y="556156"/>
                  </a:lnTo>
                  <a:lnTo>
                    <a:pt x="433400" y="576197"/>
                  </a:lnTo>
                  <a:lnTo>
                    <a:pt x="360749" y="551145"/>
                  </a:lnTo>
                  <a:lnTo>
                    <a:pt x="237994" y="491020"/>
                  </a:lnTo>
                  <a:lnTo>
                    <a:pt x="120250" y="428390"/>
                  </a:lnTo>
                  <a:lnTo>
                    <a:pt x="12526" y="355739"/>
                  </a:lnTo>
                  <a:lnTo>
                    <a:pt x="0" y="338203"/>
                  </a:lnTo>
                  <a:lnTo>
                    <a:pt x="0" y="323172"/>
                  </a:lnTo>
                  <a:lnTo>
                    <a:pt x="5010" y="310646"/>
                  </a:lnTo>
                  <a:lnTo>
                    <a:pt x="22547" y="303130"/>
                  </a:lnTo>
                  <a:lnTo>
                    <a:pt x="72651" y="310646"/>
                  </a:lnTo>
                  <a:lnTo>
                    <a:pt x="157828" y="323172"/>
                  </a:lnTo>
                  <a:cubicBezTo>
                    <a:pt x="187884" y="325748"/>
                    <a:pt x="217848" y="330687"/>
                    <a:pt x="248015" y="330687"/>
                  </a:cubicBezTo>
                  <a:lnTo>
                    <a:pt x="348223" y="330687"/>
                  </a:lnTo>
                  <a:lnTo>
                    <a:pt x="460958" y="330687"/>
                  </a:lnTo>
                  <a:lnTo>
                    <a:pt x="561166" y="323172"/>
                  </a:lnTo>
                  <a:lnTo>
                    <a:pt x="726509" y="303130"/>
                  </a:lnTo>
                  <a:lnTo>
                    <a:pt x="1009598" y="258036"/>
                  </a:lnTo>
                  <a:lnTo>
                    <a:pt x="1405420" y="197911"/>
                  </a:lnTo>
                  <a:lnTo>
                    <a:pt x="1781201" y="145302"/>
                  </a:lnTo>
                  <a:lnTo>
                    <a:pt x="2069300" y="107724"/>
                  </a:lnTo>
                  <a:lnTo>
                    <a:pt x="2202075" y="87682"/>
                  </a:lnTo>
                  <a:lnTo>
                    <a:pt x="2327336" y="55115"/>
                  </a:lnTo>
                  <a:lnTo>
                    <a:pt x="2490174" y="2505"/>
                  </a:lnTo>
                  <a:lnTo>
                    <a:pt x="2510216" y="0"/>
                  </a:lnTo>
                  <a:lnTo>
                    <a:pt x="2575351" y="12526"/>
                  </a:lnTo>
                  <a:lnTo>
                    <a:pt x="2713137" y="52610"/>
                  </a:lnTo>
                  <a:lnTo>
                    <a:pt x="2833387" y="97703"/>
                  </a:lnTo>
                  <a:lnTo>
                    <a:pt x="2906038" y="132776"/>
                  </a:lnTo>
                  <a:lnTo>
                    <a:pt x="2958647" y="157828"/>
                  </a:lnTo>
                  <a:lnTo>
                    <a:pt x="2981194" y="177870"/>
                  </a:lnTo>
                  <a:lnTo>
                    <a:pt x="2991215" y="195406"/>
                  </a:lnTo>
                  <a:lnTo>
                    <a:pt x="2991215" y="212943"/>
                  </a:lnTo>
                  <a:lnTo>
                    <a:pt x="2981194" y="235490"/>
                  </a:lnTo>
                  <a:lnTo>
                    <a:pt x="2943616" y="270562"/>
                  </a:lnTo>
                  <a:lnTo>
                    <a:pt x="2916059" y="290604"/>
                  </a:lnTo>
                  <a:lnTo>
                    <a:pt x="2630466" y="303130"/>
                  </a:lnTo>
                  <a:lnTo>
                    <a:pt x="2234643" y="305635"/>
                  </a:lnTo>
                  <a:lnTo>
                    <a:pt x="1929008" y="310646"/>
                  </a:lnTo>
                  <a:lnTo>
                    <a:pt x="1385378" y="39582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A4FB9EDE-7E0C-4F59-A549-7F69244FF7B9}"/>
                </a:ext>
              </a:extLst>
            </p:cNvPr>
            <p:cNvSpPr/>
            <p:nvPr/>
          </p:nvSpPr>
          <p:spPr>
            <a:xfrm>
              <a:off x="3881438" y="3462338"/>
              <a:ext cx="536575" cy="823912"/>
            </a:xfrm>
            <a:custGeom>
              <a:avLst/>
              <a:gdLst>
                <a:gd name="connsiteX0" fmla="*/ 178593 w 535781"/>
                <a:gd name="connsiteY0" fmla="*/ 473868 h 823912"/>
                <a:gd name="connsiteX1" fmla="*/ 209550 w 535781"/>
                <a:gd name="connsiteY1" fmla="*/ 364331 h 823912"/>
                <a:gd name="connsiteX2" fmla="*/ 216693 w 535781"/>
                <a:gd name="connsiteY2" fmla="*/ 326231 h 823912"/>
                <a:gd name="connsiteX3" fmla="*/ 219075 w 535781"/>
                <a:gd name="connsiteY3" fmla="*/ 288131 h 823912"/>
                <a:gd name="connsiteX4" fmla="*/ 219075 w 535781"/>
                <a:gd name="connsiteY4" fmla="*/ 259556 h 823912"/>
                <a:gd name="connsiteX5" fmla="*/ 209550 w 535781"/>
                <a:gd name="connsiteY5" fmla="*/ 211931 h 823912"/>
                <a:gd name="connsiteX6" fmla="*/ 190500 w 535781"/>
                <a:gd name="connsiteY6" fmla="*/ 178593 h 823912"/>
                <a:gd name="connsiteX7" fmla="*/ 169068 w 535781"/>
                <a:gd name="connsiteY7" fmla="*/ 150018 h 823912"/>
                <a:gd name="connsiteX8" fmla="*/ 126206 w 535781"/>
                <a:gd name="connsiteY8" fmla="*/ 116681 h 823912"/>
                <a:gd name="connsiteX9" fmla="*/ 0 w 535781"/>
                <a:gd name="connsiteY9" fmla="*/ 45243 h 823912"/>
                <a:gd name="connsiteX10" fmla="*/ 95250 w 535781"/>
                <a:gd name="connsiteY10" fmla="*/ 0 h 823912"/>
                <a:gd name="connsiteX11" fmla="*/ 283368 w 535781"/>
                <a:gd name="connsiteY11" fmla="*/ 116681 h 823912"/>
                <a:gd name="connsiteX12" fmla="*/ 473868 w 535781"/>
                <a:gd name="connsiteY12" fmla="*/ 233362 h 823912"/>
                <a:gd name="connsiteX13" fmla="*/ 509587 w 535781"/>
                <a:gd name="connsiteY13" fmla="*/ 257175 h 823912"/>
                <a:gd name="connsiteX14" fmla="*/ 523875 w 535781"/>
                <a:gd name="connsiteY14" fmla="*/ 276225 h 823912"/>
                <a:gd name="connsiteX15" fmla="*/ 533400 w 535781"/>
                <a:gd name="connsiteY15" fmla="*/ 297656 h 823912"/>
                <a:gd name="connsiteX16" fmla="*/ 535781 w 535781"/>
                <a:gd name="connsiteY16" fmla="*/ 326231 h 823912"/>
                <a:gd name="connsiteX17" fmla="*/ 523875 w 535781"/>
                <a:gd name="connsiteY17" fmla="*/ 347662 h 823912"/>
                <a:gd name="connsiteX18" fmla="*/ 442912 w 535781"/>
                <a:gd name="connsiteY18" fmla="*/ 423862 h 823912"/>
                <a:gd name="connsiteX19" fmla="*/ 426243 w 535781"/>
                <a:gd name="connsiteY19" fmla="*/ 450056 h 823912"/>
                <a:gd name="connsiteX20" fmla="*/ 285750 w 535781"/>
                <a:gd name="connsiteY20" fmla="*/ 792956 h 823912"/>
                <a:gd name="connsiteX21" fmla="*/ 80962 w 535781"/>
                <a:gd name="connsiteY21" fmla="*/ 823912 h 823912"/>
                <a:gd name="connsiteX22" fmla="*/ 178593 w 535781"/>
                <a:gd name="connsiteY22" fmla="*/ 4738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823912">
                  <a:moveTo>
                    <a:pt x="178593" y="473868"/>
                  </a:moveTo>
                  <a:lnTo>
                    <a:pt x="209550" y="364331"/>
                  </a:lnTo>
                  <a:lnTo>
                    <a:pt x="216693" y="326231"/>
                  </a:lnTo>
                  <a:lnTo>
                    <a:pt x="219075" y="288131"/>
                  </a:lnTo>
                  <a:lnTo>
                    <a:pt x="219075" y="259556"/>
                  </a:lnTo>
                  <a:lnTo>
                    <a:pt x="209550" y="211931"/>
                  </a:lnTo>
                  <a:lnTo>
                    <a:pt x="190500" y="178593"/>
                  </a:lnTo>
                  <a:lnTo>
                    <a:pt x="169068" y="150018"/>
                  </a:lnTo>
                  <a:lnTo>
                    <a:pt x="126206" y="116681"/>
                  </a:lnTo>
                  <a:lnTo>
                    <a:pt x="0" y="45243"/>
                  </a:lnTo>
                  <a:lnTo>
                    <a:pt x="95250" y="0"/>
                  </a:lnTo>
                  <a:lnTo>
                    <a:pt x="283368" y="116681"/>
                  </a:lnTo>
                  <a:lnTo>
                    <a:pt x="473868" y="233362"/>
                  </a:lnTo>
                  <a:lnTo>
                    <a:pt x="509587" y="257175"/>
                  </a:lnTo>
                  <a:lnTo>
                    <a:pt x="523875" y="276225"/>
                  </a:lnTo>
                  <a:lnTo>
                    <a:pt x="533400" y="297656"/>
                  </a:lnTo>
                  <a:lnTo>
                    <a:pt x="535781" y="326231"/>
                  </a:lnTo>
                  <a:lnTo>
                    <a:pt x="523875" y="347662"/>
                  </a:lnTo>
                  <a:lnTo>
                    <a:pt x="442912" y="423862"/>
                  </a:lnTo>
                  <a:lnTo>
                    <a:pt x="426243" y="450056"/>
                  </a:lnTo>
                  <a:lnTo>
                    <a:pt x="285750" y="792956"/>
                  </a:lnTo>
                  <a:lnTo>
                    <a:pt x="80962" y="823912"/>
                  </a:lnTo>
                  <a:lnTo>
                    <a:pt x="178593" y="4738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5FA2222C-938E-4750-92DD-29B27E1C9AE4}"/>
                </a:ext>
              </a:extLst>
            </p:cNvPr>
            <p:cNvSpPr/>
            <p:nvPr/>
          </p:nvSpPr>
          <p:spPr>
            <a:xfrm>
              <a:off x="3232150" y="3781425"/>
              <a:ext cx="3746500" cy="736600"/>
            </a:xfrm>
            <a:custGeom>
              <a:avLst/>
              <a:gdLst>
                <a:gd name="connsiteX0" fmla="*/ 1508125 w 3746500"/>
                <a:gd name="connsiteY0" fmla="*/ 479425 h 736600"/>
                <a:gd name="connsiteX1" fmla="*/ 1143000 w 3746500"/>
                <a:gd name="connsiteY1" fmla="*/ 552450 h 736600"/>
                <a:gd name="connsiteX2" fmla="*/ 838200 w 3746500"/>
                <a:gd name="connsiteY2" fmla="*/ 606425 h 736600"/>
                <a:gd name="connsiteX3" fmla="*/ 768350 w 3746500"/>
                <a:gd name="connsiteY3" fmla="*/ 625475 h 736600"/>
                <a:gd name="connsiteX4" fmla="*/ 676275 w 3746500"/>
                <a:gd name="connsiteY4" fmla="*/ 654050 h 736600"/>
                <a:gd name="connsiteX5" fmla="*/ 466725 w 3746500"/>
                <a:gd name="connsiteY5" fmla="*/ 736600 h 736600"/>
                <a:gd name="connsiteX6" fmla="*/ 438150 w 3746500"/>
                <a:gd name="connsiteY6" fmla="*/ 736600 h 736600"/>
                <a:gd name="connsiteX7" fmla="*/ 368300 w 3746500"/>
                <a:gd name="connsiteY7" fmla="*/ 717550 h 736600"/>
                <a:gd name="connsiteX8" fmla="*/ 292100 w 3746500"/>
                <a:gd name="connsiteY8" fmla="*/ 676275 h 736600"/>
                <a:gd name="connsiteX9" fmla="*/ 212725 w 3746500"/>
                <a:gd name="connsiteY9" fmla="*/ 619125 h 736600"/>
                <a:gd name="connsiteX10" fmla="*/ 149225 w 3746500"/>
                <a:gd name="connsiteY10" fmla="*/ 561975 h 736600"/>
                <a:gd name="connsiteX11" fmla="*/ 60325 w 3746500"/>
                <a:gd name="connsiteY11" fmla="*/ 466725 h 736600"/>
                <a:gd name="connsiteX12" fmla="*/ 9525 w 3746500"/>
                <a:gd name="connsiteY12" fmla="*/ 406400 h 736600"/>
                <a:gd name="connsiteX13" fmla="*/ 0 w 3746500"/>
                <a:gd name="connsiteY13" fmla="*/ 381000 h 736600"/>
                <a:gd name="connsiteX14" fmla="*/ 0 w 3746500"/>
                <a:gd name="connsiteY14" fmla="*/ 361950 h 736600"/>
                <a:gd name="connsiteX15" fmla="*/ 6350 w 3746500"/>
                <a:gd name="connsiteY15" fmla="*/ 346075 h 736600"/>
                <a:gd name="connsiteX16" fmla="*/ 28575 w 3746500"/>
                <a:gd name="connsiteY16" fmla="*/ 342900 h 736600"/>
                <a:gd name="connsiteX17" fmla="*/ 57150 w 3746500"/>
                <a:gd name="connsiteY17" fmla="*/ 352425 h 736600"/>
                <a:gd name="connsiteX18" fmla="*/ 120650 w 3746500"/>
                <a:gd name="connsiteY18" fmla="*/ 403225 h 736600"/>
                <a:gd name="connsiteX19" fmla="*/ 171450 w 3746500"/>
                <a:gd name="connsiteY19" fmla="*/ 428625 h 736600"/>
                <a:gd name="connsiteX20" fmla="*/ 241300 w 3746500"/>
                <a:gd name="connsiteY20" fmla="*/ 454025 h 736600"/>
                <a:gd name="connsiteX21" fmla="*/ 301625 w 3746500"/>
                <a:gd name="connsiteY21" fmla="*/ 466725 h 736600"/>
                <a:gd name="connsiteX22" fmla="*/ 368300 w 3746500"/>
                <a:gd name="connsiteY22" fmla="*/ 473075 h 736600"/>
                <a:gd name="connsiteX23" fmla="*/ 457200 w 3746500"/>
                <a:gd name="connsiteY23" fmla="*/ 466725 h 736600"/>
                <a:gd name="connsiteX24" fmla="*/ 758825 w 3746500"/>
                <a:gd name="connsiteY24" fmla="*/ 422275 h 736600"/>
                <a:gd name="connsiteX25" fmla="*/ 965200 w 3746500"/>
                <a:gd name="connsiteY25" fmla="*/ 381000 h 736600"/>
                <a:gd name="connsiteX26" fmla="*/ 1206500 w 3746500"/>
                <a:gd name="connsiteY26" fmla="*/ 342900 h 736600"/>
                <a:gd name="connsiteX27" fmla="*/ 1743075 w 3746500"/>
                <a:gd name="connsiteY27" fmla="*/ 254000 h 736600"/>
                <a:gd name="connsiteX28" fmla="*/ 2330450 w 3746500"/>
                <a:gd name="connsiteY28" fmla="*/ 155575 h 736600"/>
                <a:gd name="connsiteX29" fmla="*/ 2578100 w 3746500"/>
                <a:gd name="connsiteY29" fmla="*/ 111125 h 736600"/>
                <a:gd name="connsiteX30" fmla="*/ 2794000 w 3746500"/>
                <a:gd name="connsiteY30" fmla="*/ 95250 h 736600"/>
                <a:gd name="connsiteX31" fmla="*/ 3127375 w 3746500"/>
                <a:gd name="connsiteY31" fmla="*/ 66675 h 736600"/>
                <a:gd name="connsiteX32" fmla="*/ 3171825 w 3746500"/>
                <a:gd name="connsiteY32" fmla="*/ 38100 h 736600"/>
                <a:gd name="connsiteX33" fmla="*/ 3235325 w 3746500"/>
                <a:gd name="connsiteY33" fmla="*/ 12700 h 736600"/>
                <a:gd name="connsiteX34" fmla="*/ 3289300 w 3746500"/>
                <a:gd name="connsiteY34" fmla="*/ 0 h 736600"/>
                <a:gd name="connsiteX35" fmla="*/ 3359150 w 3746500"/>
                <a:gd name="connsiteY35" fmla="*/ 0 h 736600"/>
                <a:gd name="connsiteX36" fmla="*/ 3463925 w 3746500"/>
                <a:gd name="connsiteY36" fmla="*/ 19050 h 736600"/>
                <a:gd name="connsiteX37" fmla="*/ 3587750 w 3746500"/>
                <a:gd name="connsiteY37" fmla="*/ 63500 h 736600"/>
                <a:gd name="connsiteX38" fmla="*/ 3695700 w 3746500"/>
                <a:gd name="connsiteY38" fmla="*/ 123825 h 736600"/>
                <a:gd name="connsiteX39" fmla="*/ 3736975 w 3746500"/>
                <a:gd name="connsiteY39" fmla="*/ 161925 h 736600"/>
                <a:gd name="connsiteX40" fmla="*/ 3746500 w 3746500"/>
                <a:gd name="connsiteY40" fmla="*/ 177800 h 736600"/>
                <a:gd name="connsiteX41" fmla="*/ 3746500 w 3746500"/>
                <a:gd name="connsiteY41" fmla="*/ 200025 h 736600"/>
                <a:gd name="connsiteX42" fmla="*/ 3730625 w 3746500"/>
                <a:gd name="connsiteY42" fmla="*/ 228600 h 736600"/>
                <a:gd name="connsiteX43" fmla="*/ 3679825 w 3746500"/>
                <a:gd name="connsiteY43" fmla="*/ 260350 h 736600"/>
                <a:gd name="connsiteX44" fmla="*/ 3609975 w 3746500"/>
                <a:gd name="connsiteY44" fmla="*/ 266700 h 736600"/>
                <a:gd name="connsiteX45" fmla="*/ 3267075 w 3746500"/>
                <a:gd name="connsiteY45" fmla="*/ 276225 h 736600"/>
                <a:gd name="connsiteX46" fmla="*/ 2593975 w 3746500"/>
                <a:gd name="connsiteY46" fmla="*/ 311150 h 736600"/>
                <a:gd name="connsiteX47" fmla="*/ 2066925 w 3746500"/>
                <a:gd name="connsiteY47" fmla="*/ 381000 h 736600"/>
                <a:gd name="connsiteX48" fmla="*/ 1508125 w 3746500"/>
                <a:gd name="connsiteY48" fmla="*/ 47942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746500" h="736600">
                  <a:moveTo>
                    <a:pt x="1508125" y="479425"/>
                  </a:moveTo>
                  <a:lnTo>
                    <a:pt x="1143000" y="552450"/>
                  </a:lnTo>
                  <a:lnTo>
                    <a:pt x="838200" y="606425"/>
                  </a:lnTo>
                  <a:lnTo>
                    <a:pt x="768350" y="625475"/>
                  </a:lnTo>
                  <a:lnTo>
                    <a:pt x="676275" y="654050"/>
                  </a:lnTo>
                  <a:lnTo>
                    <a:pt x="466725" y="736600"/>
                  </a:lnTo>
                  <a:lnTo>
                    <a:pt x="438150" y="736600"/>
                  </a:lnTo>
                  <a:lnTo>
                    <a:pt x="368300" y="717550"/>
                  </a:lnTo>
                  <a:lnTo>
                    <a:pt x="292100" y="676275"/>
                  </a:lnTo>
                  <a:lnTo>
                    <a:pt x="212725" y="619125"/>
                  </a:lnTo>
                  <a:lnTo>
                    <a:pt x="149225" y="561975"/>
                  </a:lnTo>
                  <a:lnTo>
                    <a:pt x="60325" y="466725"/>
                  </a:lnTo>
                  <a:lnTo>
                    <a:pt x="9525" y="406400"/>
                  </a:lnTo>
                  <a:lnTo>
                    <a:pt x="0" y="381000"/>
                  </a:lnTo>
                  <a:lnTo>
                    <a:pt x="0" y="361950"/>
                  </a:lnTo>
                  <a:lnTo>
                    <a:pt x="6350" y="346075"/>
                  </a:lnTo>
                  <a:lnTo>
                    <a:pt x="28575" y="342900"/>
                  </a:lnTo>
                  <a:lnTo>
                    <a:pt x="57150" y="352425"/>
                  </a:lnTo>
                  <a:lnTo>
                    <a:pt x="120650" y="403225"/>
                  </a:lnTo>
                  <a:lnTo>
                    <a:pt x="171450" y="428625"/>
                  </a:lnTo>
                  <a:lnTo>
                    <a:pt x="241300" y="454025"/>
                  </a:lnTo>
                  <a:lnTo>
                    <a:pt x="301625" y="466725"/>
                  </a:lnTo>
                  <a:lnTo>
                    <a:pt x="368300" y="473075"/>
                  </a:lnTo>
                  <a:lnTo>
                    <a:pt x="457200" y="466725"/>
                  </a:lnTo>
                  <a:lnTo>
                    <a:pt x="758825" y="422275"/>
                  </a:lnTo>
                  <a:lnTo>
                    <a:pt x="965200" y="381000"/>
                  </a:lnTo>
                  <a:lnTo>
                    <a:pt x="1206500" y="342900"/>
                  </a:lnTo>
                  <a:lnTo>
                    <a:pt x="1743075" y="254000"/>
                  </a:lnTo>
                  <a:lnTo>
                    <a:pt x="2330450" y="155575"/>
                  </a:lnTo>
                  <a:lnTo>
                    <a:pt x="2578100" y="111125"/>
                  </a:lnTo>
                  <a:lnTo>
                    <a:pt x="2794000" y="95250"/>
                  </a:lnTo>
                  <a:lnTo>
                    <a:pt x="3127375" y="66675"/>
                  </a:lnTo>
                  <a:lnTo>
                    <a:pt x="3171825" y="38100"/>
                  </a:lnTo>
                  <a:lnTo>
                    <a:pt x="3235325" y="12700"/>
                  </a:lnTo>
                  <a:lnTo>
                    <a:pt x="3289300" y="0"/>
                  </a:lnTo>
                  <a:lnTo>
                    <a:pt x="3359150" y="0"/>
                  </a:lnTo>
                  <a:lnTo>
                    <a:pt x="3463925" y="19050"/>
                  </a:lnTo>
                  <a:lnTo>
                    <a:pt x="3587750" y="63500"/>
                  </a:lnTo>
                  <a:lnTo>
                    <a:pt x="3695700" y="123825"/>
                  </a:lnTo>
                  <a:lnTo>
                    <a:pt x="3736975" y="161925"/>
                  </a:lnTo>
                  <a:lnTo>
                    <a:pt x="3746500" y="177800"/>
                  </a:lnTo>
                  <a:lnTo>
                    <a:pt x="3746500" y="200025"/>
                  </a:lnTo>
                  <a:lnTo>
                    <a:pt x="3730625" y="228600"/>
                  </a:lnTo>
                  <a:lnTo>
                    <a:pt x="3679825" y="260350"/>
                  </a:lnTo>
                  <a:lnTo>
                    <a:pt x="3609975" y="266700"/>
                  </a:lnTo>
                  <a:lnTo>
                    <a:pt x="3267075" y="276225"/>
                  </a:lnTo>
                  <a:lnTo>
                    <a:pt x="2593975" y="311150"/>
                  </a:lnTo>
                  <a:lnTo>
                    <a:pt x="2066925" y="381000"/>
                  </a:lnTo>
                  <a:lnTo>
                    <a:pt x="1508125" y="479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88193636-D2E4-458C-A50E-F0F40EF4FF14}"/>
                </a:ext>
              </a:extLst>
            </p:cNvPr>
            <p:cNvSpPr/>
            <p:nvPr/>
          </p:nvSpPr>
          <p:spPr>
            <a:xfrm rot="16200000">
              <a:off x="4164807" y="4461669"/>
              <a:ext cx="2998787" cy="479425"/>
            </a:xfrm>
            <a:custGeom>
              <a:avLst/>
              <a:gdLst>
                <a:gd name="connsiteX0" fmla="*/ 1393494 w 2998202"/>
                <a:gd name="connsiteY0" fmla="*/ 412124 h 479094"/>
                <a:gd name="connsiteX1" fmla="*/ 996825 w 2998202"/>
                <a:gd name="connsiteY1" fmla="*/ 422427 h 479094"/>
                <a:gd name="connsiteX2" fmla="*/ 783036 w 2998202"/>
                <a:gd name="connsiteY2" fmla="*/ 432730 h 479094"/>
                <a:gd name="connsiteX3" fmla="*/ 736672 w 2998202"/>
                <a:gd name="connsiteY3" fmla="*/ 437881 h 479094"/>
                <a:gd name="connsiteX4" fmla="*/ 510004 w 2998202"/>
                <a:gd name="connsiteY4" fmla="*/ 479094 h 479094"/>
                <a:gd name="connsiteX5" fmla="*/ 453337 w 2998202"/>
                <a:gd name="connsiteY5" fmla="*/ 473942 h 479094"/>
                <a:gd name="connsiteX6" fmla="*/ 321972 w 2998202"/>
                <a:gd name="connsiteY6" fmla="*/ 443033 h 479094"/>
                <a:gd name="connsiteX7" fmla="*/ 206062 w 2998202"/>
                <a:gd name="connsiteY7" fmla="*/ 409548 h 479094"/>
                <a:gd name="connsiteX8" fmla="*/ 115910 w 2998202"/>
                <a:gd name="connsiteY8" fmla="*/ 376063 h 479094"/>
                <a:gd name="connsiteX9" fmla="*/ 43789 w 2998202"/>
                <a:gd name="connsiteY9" fmla="*/ 347729 h 479094"/>
                <a:gd name="connsiteX10" fmla="*/ 10303 w 2998202"/>
                <a:gd name="connsiteY10" fmla="*/ 327123 h 479094"/>
                <a:gd name="connsiteX11" fmla="*/ 0 w 2998202"/>
                <a:gd name="connsiteY11" fmla="*/ 303941 h 479094"/>
                <a:gd name="connsiteX12" fmla="*/ 2576 w 2998202"/>
                <a:gd name="connsiteY12" fmla="*/ 278183 h 479094"/>
                <a:gd name="connsiteX13" fmla="*/ 38637 w 2998202"/>
                <a:gd name="connsiteY13" fmla="*/ 242122 h 479094"/>
                <a:gd name="connsiteX14" fmla="*/ 82425 w 2998202"/>
                <a:gd name="connsiteY14" fmla="*/ 208637 h 479094"/>
                <a:gd name="connsiteX15" fmla="*/ 139092 w 2998202"/>
                <a:gd name="connsiteY15" fmla="*/ 172577 h 479094"/>
                <a:gd name="connsiteX16" fmla="*/ 620762 w 2998202"/>
                <a:gd name="connsiteY16" fmla="*/ 185455 h 479094"/>
                <a:gd name="connsiteX17" fmla="*/ 873188 w 2998202"/>
                <a:gd name="connsiteY17" fmla="*/ 180304 h 479094"/>
                <a:gd name="connsiteX18" fmla="*/ 1411525 w 2998202"/>
                <a:gd name="connsiteY18" fmla="*/ 159698 h 479094"/>
                <a:gd name="connsiteX19" fmla="*/ 2011680 w 2998202"/>
                <a:gd name="connsiteY19" fmla="*/ 141667 h 479094"/>
                <a:gd name="connsiteX20" fmla="*/ 2251227 w 2998202"/>
                <a:gd name="connsiteY20" fmla="*/ 146819 h 479094"/>
                <a:gd name="connsiteX21" fmla="*/ 2578351 w 2998202"/>
                <a:gd name="connsiteY21" fmla="*/ 149395 h 479094"/>
                <a:gd name="connsiteX22" fmla="*/ 2750928 w 2998202"/>
                <a:gd name="connsiteY22" fmla="*/ 144243 h 479094"/>
                <a:gd name="connsiteX23" fmla="*/ 2776685 w 2998202"/>
                <a:gd name="connsiteY23" fmla="*/ 139091 h 479094"/>
                <a:gd name="connsiteX24" fmla="*/ 2807595 w 2998202"/>
                <a:gd name="connsiteY24" fmla="*/ 131364 h 479094"/>
                <a:gd name="connsiteX25" fmla="*/ 2998202 w 2998202"/>
                <a:gd name="connsiteY25" fmla="*/ 0 h 479094"/>
                <a:gd name="connsiteX26" fmla="*/ 2975020 w 2998202"/>
                <a:gd name="connsiteY26" fmla="*/ 278183 h 479094"/>
                <a:gd name="connsiteX27" fmla="*/ 2905474 w 2998202"/>
                <a:gd name="connsiteY27" fmla="*/ 352881 h 479094"/>
                <a:gd name="connsiteX28" fmla="*/ 2853959 w 2998202"/>
                <a:gd name="connsiteY28" fmla="*/ 430154 h 479094"/>
                <a:gd name="connsiteX29" fmla="*/ 2815322 w 2998202"/>
                <a:gd name="connsiteY29" fmla="*/ 466215 h 479094"/>
                <a:gd name="connsiteX30" fmla="*/ 2789564 w 2998202"/>
                <a:gd name="connsiteY30" fmla="*/ 479094 h 479094"/>
                <a:gd name="connsiteX31" fmla="*/ 2756079 w 2998202"/>
                <a:gd name="connsiteY31" fmla="*/ 479094 h 479094"/>
                <a:gd name="connsiteX32" fmla="*/ 2714867 w 2998202"/>
                <a:gd name="connsiteY32" fmla="*/ 461063 h 479094"/>
                <a:gd name="connsiteX33" fmla="*/ 2653048 w 2998202"/>
                <a:gd name="connsiteY33" fmla="*/ 422427 h 479094"/>
                <a:gd name="connsiteX34" fmla="*/ 2624715 w 2998202"/>
                <a:gd name="connsiteY34" fmla="*/ 409548 h 479094"/>
                <a:gd name="connsiteX35" fmla="*/ 2287288 w 2998202"/>
                <a:gd name="connsiteY35" fmla="*/ 391517 h 479094"/>
                <a:gd name="connsiteX36" fmla="*/ 2104408 w 2998202"/>
                <a:gd name="connsiteY36" fmla="*/ 388942 h 479094"/>
                <a:gd name="connsiteX37" fmla="*/ 1393494 w 2998202"/>
                <a:gd name="connsiteY37" fmla="*/ 41212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98202" h="479094">
                  <a:moveTo>
                    <a:pt x="1393494" y="412124"/>
                  </a:moveTo>
                  <a:lnTo>
                    <a:pt x="996825" y="422427"/>
                  </a:lnTo>
                  <a:lnTo>
                    <a:pt x="783036" y="432730"/>
                  </a:lnTo>
                  <a:lnTo>
                    <a:pt x="736672" y="437881"/>
                  </a:lnTo>
                  <a:lnTo>
                    <a:pt x="510004" y="479094"/>
                  </a:lnTo>
                  <a:lnTo>
                    <a:pt x="453337" y="473942"/>
                  </a:lnTo>
                  <a:lnTo>
                    <a:pt x="321972" y="443033"/>
                  </a:lnTo>
                  <a:lnTo>
                    <a:pt x="206062" y="409548"/>
                  </a:lnTo>
                  <a:lnTo>
                    <a:pt x="115910" y="376063"/>
                  </a:lnTo>
                  <a:lnTo>
                    <a:pt x="43789" y="347729"/>
                  </a:lnTo>
                  <a:lnTo>
                    <a:pt x="10303" y="327123"/>
                  </a:lnTo>
                  <a:lnTo>
                    <a:pt x="0" y="303941"/>
                  </a:lnTo>
                  <a:lnTo>
                    <a:pt x="2576" y="278183"/>
                  </a:lnTo>
                  <a:lnTo>
                    <a:pt x="38637" y="242122"/>
                  </a:lnTo>
                  <a:lnTo>
                    <a:pt x="82425" y="208637"/>
                  </a:lnTo>
                  <a:lnTo>
                    <a:pt x="139092" y="172577"/>
                  </a:lnTo>
                  <a:lnTo>
                    <a:pt x="620762" y="185455"/>
                  </a:lnTo>
                  <a:lnTo>
                    <a:pt x="873188" y="180304"/>
                  </a:lnTo>
                  <a:lnTo>
                    <a:pt x="1411525" y="159698"/>
                  </a:lnTo>
                  <a:lnTo>
                    <a:pt x="2011680" y="141667"/>
                  </a:lnTo>
                  <a:lnTo>
                    <a:pt x="2251227" y="146819"/>
                  </a:lnTo>
                  <a:lnTo>
                    <a:pt x="2578351" y="149395"/>
                  </a:lnTo>
                  <a:lnTo>
                    <a:pt x="2750928" y="144243"/>
                  </a:lnTo>
                  <a:lnTo>
                    <a:pt x="2776685" y="139091"/>
                  </a:lnTo>
                  <a:lnTo>
                    <a:pt x="2807595" y="131364"/>
                  </a:lnTo>
                  <a:lnTo>
                    <a:pt x="2998202" y="0"/>
                  </a:lnTo>
                  <a:lnTo>
                    <a:pt x="2975020" y="278183"/>
                  </a:lnTo>
                  <a:lnTo>
                    <a:pt x="2905474" y="352881"/>
                  </a:lnTo>
                  <a:lnTo>
                    <a:pt x="2853959" y="430154"/>
                  </a:lnTo>
                  <a:lnTo>
                    <a:pt x="2815322" y="466215"/>
                  </a:lnTo>
                  <a:lnTo>
                    <a:pt x="2789564" y="479094"/>
                  </a:lnTo>
                  <a:lnTo>
                    <a:pt x="2756079" y="479094"/>
                  </a:lnTo>
                  <a:lnTo>
                    <a:pt x="2714867" y="461063"/>
                  </a:lnTo>
                  <a:lnTo>
                    <a:pt x="2653048" y="422427"/>
                  </a:lnTo>
                  <a:lnTo>
                    <a:pt x="2624715" y="409548"/>
                  </a:lnTo>
                  <a:lnTo>
                    <a:pt x="2287288" y="391517"/>
                  </a:lnTo>
                  <a:lnTo>
                    <a:pt x="2104408" y="388942"/>
                  </a:lnTo>
                  <a:lnTo>
                    <a:pt x="1393494" y="41212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2">
              <a:extLst>
                <a:ext uri="{FF2B5EF4-FFF2-40B4-BE49-F238E27FC236}">
                  <a16:creationId xmlns:a16="http://schemas.microsoft.com/office/drawing/2014/main" id="{3750EBA8-559F-476A-9CF2-FADC71BC8CEB}"/>
                </a:ext>
              </a:extLst>
            </p:cNvPr>
            <p:cNvSpPr/>
            <p:nvPr/>
          </p:nvSpPr>
          <p:spPr>
            <a:xfrm>
              <a:off x="4948238" y="5505450"/>
              <a:ext cx="709612" cy="604838"/>
            </a:xfrm>
            <a:custGeom>
              <a:avLst/>
              <a:gdLst>
                <a:gd name="connsiteX0" fmla="*/ 366712 w 709612"/>
                <a:gd name="connsiteY0" fmla="*/ 147638 h 604838"/>
                <a:gd name="connsiteX1" fmla="*/ 464343 w 709612"/>
                <a:gd name="connsiteY1" fmla="*/ 166688 h 604838"/>
                <a:gd name="connsiteX2" fmla="*/ 511968 w 709612"/>
                <a:gd name="connsiteY2" fmla="*/ 173831 h 604838"/>
                <a:gd name="connsiteX3" fmla="*/ 554831 w 709612"/>
                <a:gd name="connsiteY3" fmla="*/ 176213 h 604838"/>
                <a:gd name="connsiteX4" fmla="*/ 585787 w 709612"/>
                <a:gd name="connsiteY4" fmla="*/ 173831 h 604838"/>
                <a:gd name="connsiteX5" fmla="*/ 607218 w 709612"/>
                <a:gd name="connsiteY5" fmla="*/ 166688 h 604838"/>
                <a:gd name="connsiteX6" fmla="*/ 623887 w 709612"/>
                <a:gd name="connsiteY6" fmla="*/ 157163 h 604838"/>
                <a:gd name="connsiteX7" fmla="*/ 640556 w 709612"/>
                <a:gd name="connsiteY7" fmla="*/ 138113 h 604838"/>
                <a:gd name="connsiteX8" fmla="*/ 709612 w 709612"/>
                <a:gd name="connsiteY8" fmla="*/ 0 h 604838"/>
                <a:gd name="connsiteX9" fmla="*/ 707231 w 709612"/>
                <a:gd name="connsiteY9" fmla="*/ 604838 h 604838"/>
                <a:gd name="connsiteX10" fmla="*/ 647700 w 709612"/>
                <a:gd name="connsiteY10" fmla="*/ 554831 h 604838"/>
                <a:gd name="connsiteX11" fmla="*/ 590550 w 709612"/>
                <a:gd name="connsiteY11" fmla="*/ 502444 h 604838"/>
                <a:gd name="connsiteX12" fmla="*/ 526256 w 709612"/>
                <a:gd name="connsiteY12" fmla="*/ 438150 h 604838"/>
                <a:gd name="connsiteX13" fmla="*/ 445293 w 709612"/>
                <a:gd name="connsiteY13" fmla="*/ 361950 h 604838"/>
                <a:gd name="connsiteX14" fmla="*/ 388143 w 709612"/>
                <a:gd name="connsiteY14" fmla="*/ 319088 h 604838"/>
                <a:gd name="connsiteX15" fmla="*/ 321468 w 709612"/>
                <a:gd name="connsiteY15" fmla="*/ 276225 h 604838"/>
                <a:gd name="connsiteX16" fmla="*/ 245268 w 709612"/>
                <a:gd name="connsiteY16" fmla="*/ 226219 h 604838"/>
                <a:gd name="connsiteX17" fmla="*/ 164306 w 709612"/>
                <a:gd name="connsiteY17" fmla="*/ 180975 h 604838"/>
                <a:gd name="connsiteX18" fmla="*/ 80962 w 709612"/>
                <a:gd name="connsiteY18" fmla="*/ 138113 h 604838"/>
                <a:gd name="connsiteX19" fmla="*/ 21431 w 709612"/>
                <a:gd name="connsiteY19" fmla="*/ 111919 h 604838"/>
                <a:gd name="connsiteX20" fmla="*/ 7143 w 709612"/>
                <a:gd name="connsiteY20" fmla="*/ 100013 h 604838"/>
                <a:gd name="connsiteX21" fmla="*/ 0 w 709612"/>
                <a:gd name="connsiteY21" fmla="*/ 73819 h 604838"/>
                <a:gd name="connsiteX22" fmla="*/ 4762 w 709612"/>
                <a:gd name="connsiteY22" fmla="*/ 54769 h 604838"/>
                <a:gd name="connsiteX23" fmla="*/ 23812 w 709612"/>
                <a:gd name="connsiteY23" fmla="*/ 45244 h 604838"/>
                <a:gd name="connsiteX24" fmla="*/ 57150 w 709612"/>
                <a:gd name="connsiteY24" fmla="*/ 57150 h 604838"/>
                <a:gd name="connsiteX25" fmla="*/ 157162 w 709612"/>
                <a:gd name="connsiteY25" fmla="*/ 90488 h 604838"/>
                <a:gd name="connsiteX26" fmla="*/ 366712 w 709612"/>
                <a:gd name="connsiteY26" fmla="*/ 14763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9612" h="604838">
                  <a:moveTo>
                    <a:pt x="366712" y="147638"/>
                  </a:moveTo>
                  <a:lnTo>
                    <a:pt x="464343" y="166688"/>
                  </a:lnTo>
                  <a:lnTo>
                    <a:pt x="511968" y="173831"/>
                  </a:lnTo>
                  <a:lnTo>
                    <a:pt x="554831" y="176213"/>
                  </a:lnTo>
                  <a:lnTo>
                    <a:pt x="585787" y="173831"/>
                  </a:lnTo>
                  <a:lnTo>
                    <a:pt x="607218" y="166688"/>
                  </a:lnTo>
                  <a:lnTo>
                    <a:pt x="623887" y="157163"/>
                  </a:lnTo>
                  <a:lnTo>
                    <a:pt x="640556" y="138113"/>
                  </a:lnTo>
                  <a:lnTo>
                    <a:pt x="709612" y="0"/>
                  </a:lnTo>
                  <a:cubicBezTo>
                    <a:pt x="708818" y="201613"/>
                    <a:pt x="708025" y="403225"/>
                    <a:pt x="707231" y="604838"/>
                  </a:cubicBezTo>
                  <a:lnTo>
                    <a:pt x="647700" y="554831"/>
                  </a:lnTo>
                  <a:lnTo>
                    <a:pt x="590550" y="502444"/>
                  </a:lnTo>
                  <a:lnTo>
                    <a:pt x="526256" y="438150"/>
                  </a:lnTo>
                  <a:lnTo>
                    <a:pt x="445293" y="361950"/>
                  </a:lnTo>
                  <a:lnTo>
                    <a:pt x="388143" y="319088"/>
                  </a:lnTo>
                  <a:lnTo>
                    <a:pt x="321468" y="276225"/>
                  </a:lnTo>
                  <a:lnTo>
                    <a:pt x="245268" y="226219"/>
                  </a:lnTo>
                  <a:lnTo>
                    <a:pt x="164306" y="180975"/>
                  </a:lnTo>
                  <a:lnTo>
                    <a:pt x="80962" y="138113"/>
                  </a:lnTo>
                  <a:lnTo>
                    <a:pt x="21431" y="111919"/>
                  </a:lnTo>
                  <a:lnTo>
                    <a:pt x="7143" y="100013"/>
                  </a:lnTo>
                  <a:lnTo>
                    <a:pt x="0" y="73819"/>
                  </a:lnTo>
                  <a:lnTo>
                    <a:pt x="4762" y="54769"/>
                  </a:lnTo>
                  <a:lnTo>
                    <a:pt x="23812" y="45244"/>
                  </a:lnTo>
                  <a:lnTo>
                    <a:pt x="57150" y="57150"/>
                  </a:lnTo>
                  <a:lnTo>
                    <a:pt x="157162" y="90488"/>
                  </a:lnTo>
                  <a:lnTo>
                    <a:pt x="366712" y="1476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90AF0DCE-0C5D-4853-855A-2573C1AF4817}"/>
                </a:ext>
              </a:extLst>
            </p:cNvPr>
            <p:cNvSpPr/>
            <p:nvPr/>
          </p:nvSpPr>
          <p:spPr>
            <a:xfrm>
              <a:off x="3317875" y="4029075"/>
              <a:ext cx="2363788" cy="1760538"/>
            </a:xfrm>
            <a:custGeom>
              <a:avLst/>
              <a:gdLst>
                <a:gd name="connsiteX0" fmla="*/ 992982 w 2364582"/>
                <a:gd name="connsiteY0" fmla="*/ 1266825 h 1759744"/>
                <a:gd name="connsiteX1" fmla="*/ 771525 w 2364582"/>
                <a:gd name="connsiteY1" fmla="*/ 1397794 h 1759744"/>
                <a:gd name="connsiteX2" fmla="*/ 554832 w 2364582"/>
                <a:gd name="connsiteY2" fmla="*/ 1512094 h 1759744"/>
                <a:gd name="connsiteX3" fmla="*/ 350044 w 2364582"/>
                <a:gd name="connsiteY3" fmla="*/ 1614488 h 1759744"/>
                <a:gd name="connsiteX4" fmla="*/ 161925 w 2364582"/>
                <a:gd name="connsiteY4" fmla="*/ 1702594 h 1759744"/>
                <a:gd name="connsiteX5" fmla="*/ 35719 w 2364582"/>
                <a:gd name="connsiteY5" fmla="*/ 1757363 h 1759744"/>
                <a:gd name="connsiteX6" fmla="*/ 16669 w 2364582"/>
                <a:gd name="connsiteY6" fmla="*/ 1759744 h 1759744"/>
                <a:gd name="connsiteX7" fmla="*/ 2382 w 2364582"/>
                <a:gd name="connsiteY7" fmla="*/ 1752600 h 1759744"/>
                <a:gd name="connsiteX8" fmla="*/ 0 w 2364582"/>
                <a:gd name="connsiteY8" fmla="*/ 1733550 h 1759744"/>
                <a:gd name="connsiteX9" fmla="*/ 11907 w 2364582"/>
                <a:gd name="connsiteY9" fmla="*/ 1700213 h 1759744"/>
                <a:gd name="connsiteX10" fmla="*/ 28575 w 2364582"/>
                <a:gd name="connsiteY10" fmla="*/ 1683544 h 1759744"/>
                <a:gd name="connsiteX11" fmla="*/ 257175 w 2364582"/>
                <a:gd name="connsiteY11" fmla="*/ 1562100 h 1759744"/>
                <a:gd name="connsiteX12" fmla="*/ 435769 w 2364582"/>
                <a:gd name="connsiteY12" fmla="*/ 1454944 h 1759744"/>
                <a:gd name="connsiteX13" fmla="*/ 683419 w 2364582"/>
                <a:gd name="connsiteY13" fmla="*/ 1297781 h 1759744"/>
                <a:gd name="connsiteX14" fmla="*/ 973932 w 2364582"/>
                <a:gd name="connsiteY14" fmla="*/ 1088231 h 1759744"/>
                <a:gd name="connsiteX15" fmla="*/ 1178719 w 2364582"/>
                <a:gd name="connsiteY15" fmla="*/ 926306 h 1759744"/>
                <a:gd name="connsiteX16" fmla="*/ 1393032 w 2364582"/>
                <a:gd name="connsiteY16" fmla="*/ 738188 h 1759744"/>
                <a:gd name="connsiteX17" fmla="*/ 1645444 w 2364582"/>
                <a:gd name="connsiteY17" fmla="*/ 500063 h 1759744"/>
                <a:gd name="connsiteX18" fmla="*/ 1807369 w 2364582"/>
                <a:gd name="connsiteY18" fmla="*/ 323850 h 1759744"/>
                <a:gd name="connsiteX19" fmla="*/ 2095500 w 2364582"/>
                <a:gd name="connsiteY19" fmla="*/ 0 h 1759744"/>
                <a:gd name="connsiteX20" fmla="*/ 2364582 w 2364582"/>
                <a:gd name="connsiteY20" fmla="*/ 50006 h 1759744"/>
                <a:gd name="connsiteX21" fmla="*/ 2212182 w 2364582"/>
                <a:gd name="connsiteY21" fmla="*/ 214313 h 1759744"/>
                <a:gd name="connsiteX22" fmla="*/ 2002632 w 2364582"/>
                <a:gd name="connsiteY22" fmla="*/ 433388 h 1759744"/>
                <a:gd name="connsiteX23" fmla="*/ 1771650 w 2364582"/>
                <a:gd name="connsiteY23" fmla="*/ 657225 h 1759744"/>
                <a:gd name="connsiteX24" fmla="*/ 1574007 w 2364582"/>
                <a:gd name="connsiteY24" fmla="*/ 840581 h 1759744"/>
                <a:gd name="connsiteX25" fmla="*/ 1352550 w 2364582"/>
                <a:gd name="connsiteY25" fmla="*/ 1019175 h 1759744"/>
                <a:gd name="connsiteX26" fmla="*/ 1135857 w 2364582"/>
                <a:gd name="connsiteY26" fmla="*/ 1181100 h 1759744"/>
                <a:gd name="connsiteX27" fmla="*/ 992982 w 2364582"/>
                <a:gd name="connsiteY27" fmla="*/ 1266825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64582" h="1759744">
                  <a:moveTo>
                    <a:pt x="992982" y="1266825"/>
                  </a:moveTo>
                  <a:lnTo>
                    <a:pt x="771525" y="1397794"/>
                  </a:lnTo>
                  <a:lnTo>
                    <a:pt x="554832" y="1512094"/>
                  </a:lnTo>
                  <a:lnTo>
                    <a:pt x="350044" y="1614488"/>
                  </a:lnTo>
                  <a:lnTo>
                    <a:pt x="161925" y="1702594"/>
                  </a:lnTo>
                  <a:lnTo>
                    <a:pt x="35719" y="1757363"/>
                  </a:lnTo>
                  <a:lnTo>
                    <a:pt x="16669" y="1759744"/>
                  </a:lnTo>
                  <a:lnTo>
                    <a:pt x="2382" y="1752600"/>
                  </a:lnTo>
                  <a:lnTo>
                    <a:pt x="0" y="1733550"/>
                  </a:lnTo>
                  <a:lnTo>
                    <a:pt x="11907" y="1700213"/>
                  </a:lnTo>
                  <a:lnTo>
                    <a:pt x="28575" y="1683544"/>
                  </a:lnTo>
                  <a:lnTo>
                    <a:pt x="257175" y="1562100"/>
                  </a:lnTo>
                  <a:lnTo>
                    <a:pt x="435769" y="1454944"/>
                  </a:lnTo>
                  <a:lnTo>
                    <a:pt x="683419" y="1297781"/>
                  </a:lnTo>
                  <a:lnTo>
                    <a:pt x="973932" y="1088231"/>
                  </a:lnTo>
                  <a:lnTo>
                    <a:pt x="1178719" y="926306"/>
                  </a:lnTo>
                  <a:lnTo>
                    <a:pt x="1393032" y="738188"/>
                  </a:lnTo>
                  <a:lnTo>
                    <a:pt x="1645444" y="500063"/>
                  </a:lnTo>
                  <a:lnTo>
                    <a:pt x="1807369" y="323850"/>
                  </a:lnTo>
                  <a:lnTo>
                    <a:pt x="2095500" y="0"/>
                  </a:lnTo>
                  <a:lnTo>
                    <a:pt x="2364582" y="50006"/>
                  </a:lnTo>
                  <a:lnTo>
                    <a:pt x="2212182" y="214313"/>
                  </a:lnTo>
                  <a:lnTo>
                    <a:pt x="2002632" y="433388"/>
                  </a:lnTo>
                  <a:lnTo>
                    <a:pt x="1771650" y="657225"/>
                  </a:lnTo>
                  <a:lnTo>
                    <a:pt x="1574007" y="840581"/>
                  </a:lnTo>
                  <a:lnTo>
                    <a:pt x="1352550" y="1019175"/>
                  </a:lnTo>
                  <a:lnTo>
                    <a:pt x="1135857" y="1181100"/>
                  </a:lnTo>
                  <a:lnTo>
                    <a:pt x="992982" y="1266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5A0C0D8E-51FC-47F9-BEA5-E8970D018B5C}"/>
              </a:ext>
            </a:extLst>
          </p:cNvPr>
          <p:cNvGrpSpPr/>
          <p:nvPr/>
        </p:nvGrpSpPr>
        <p:grpSpPr>
          <a:xfrm>
            <a:off x="2932112" y="1525588"/>
            <a:ext cx="3902075" cy="4522787"/>
            <a:chOff x="2924175" y="1525588"/>
            <a:chExt cx="3902075" cy="4522787"/>
          </a:xfrm>
        </p:grpSpPr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4E43B2AE-E81F-4977-9B5C-54AA14B411F2}"/>
                </a:ext>
              </a:extLst>
            </p:cNvPr>
            <p:cNvSpPr/>
            <p:nvPr/>
          </p:nvSpPr>
          <p:spPr>
            <a:xfrm>
              <a:off x="2924175" y="2019300"/>
              <a:ext cx="3841750" cy="654050"/>
            </a:xfrm>
            <a:custGeom>
              <a:avLst/>
              <a:gdLst>
                <a:gd name="connsiteX0" fmla="*/ 1812925 w 3841750"/>
                <a:gd name="connsiteY0" fmla="*/ 393700 h 654050"/>
                <a:gd name="connsiteX1" fmla="*/ 1343025 w 3841750"/>
                <a:gd name="connsiteY1" fmla="*/ 450850 h 654050"/>
                <a:gd name="connsiteX2" fmla="*/ 1104900 w 3841750"/>
                <a:gd name="connsiteY2" fmla="*/ 517525 h 654050"/>
                <a:gd name="connsiteX3" fmla="*/ 939800 w 3841750"/>
                <a:gd name="connsiteY3" fmla="*/ 539750 h 654050"/>
                <a:gd name="connsiteX4" fmla="*/ 806450 w 3841750"/>
                <a:gd name="connsiteY4" fmla="*/ 565150 h 654050"/>
                <a:gd name="connsiteX5" fmla="*/ 641350 w 3841750"/>
                <a:gd name="connsiteY5" fmla="*/ 606425 h 654050"/>
                <a:gd name="connsiteX6" fmla="*/ 539750 w 3841750"/>
                <a:gd name="connsiteY6" fmla="*/ 638175 h 654050"/>
                <a:gd name="connsiteX7" fmla="*/ 492125 w 3841750"/>
                <a:gd name="connsiteY7" fmla="*/ 654050 h 654050"/>
                <a:gd name="connsiteX8" fmla="*/ 457200 w 3841750"/>
                <a:gd name="connsiteY8" fmla="*/ 654050 h 654050"/>
                <a:gd name="connsiteX9" fmla="*/ 412750 w 3841750"/>
                <a:gd name="connsiteY9" fmla="*/ 647700 h 654050"/>
                <a:gd name="connsiteX10" fmla="*/ 377825 w 3841750"/>
                <a:gd name="connsiteY10" fmla="*/ 638175 h 654050"/>
                <a:gd name="connsiteX11" fmla="*/ 342900 w 3841750"/>
                <a:gd name="connsiteY11" fmla="*/ 619125 h 654050"/>
                <a:gd name="connsiteX12" fmla="*/ 288925 w 3841750"/>
                <a:gd name="connsiteY12" fmla="*/ 587375 h 654050"/>
                <a:gd name="connsiteX13" fmla="*/ 200025 w 3841750"/>
                <a:gd name="connsiteY13" fmla="*/ 511175 h 654050"/>
                <a:gd name="connsiteX14" fmla="*/ 136525 w 3841750"/>
                <a:gd name="connsiteY14" fmla="*/ 441325 h 654050"/>
                <a:gd name="connsiteX15" fmla="*/ 66675 w 3841750"/>
                <a:gd name="connsiteY15" fmla="*/ 361950 h 654050"/>
                <a:gd name="connsiteX16" fmla="*/ 28575 w 3841750"/>
                <a:gd name="connsiteY16" fmla="*/ 304800 h 654050"/>
                <a:gd name="connsiteX17" fmla="*/ 3175 w 3841750"/>
                <a:gd name="connsiteY17" fmla="*/ 260350 h 654050"/>
                <a:gd name="connsiteX18" fmla="*/ 0 w 3841750"/>
                <a:gd name="connsiteY18" fmla="*/ 234950 h 654050"/>
                <a:gd name="connsiteX19" fmla="*/ 6350 w 3841750"/>
                <a:gd name="connsiteY19" fmla="*/ 215900 h 654050"/>
                <a:gd name="connsiteX20" fmla="*/ 19050 w 3841750"/>
                <a:gd name="connsiteY20" fmla="*/ 209550 h 654050"/>
                <a:gd name="connsiteX21" fmla="*/ 50800 w 3841750"/>
                <a:gd name="connsiteY21" fmla="*/ 219075 h 654050"/>
                <a:gd name="connsiteX22" fmla="*/ 95250 w 3841750"/>
                <a:gd name="connsiteY22" fmla="*/ 263525 h 654050"/>
                <a:gd name="connsiteX23" fmla="*/ 133350 w 3841750"/>
                <a:gd name="connsiteY23" fmla="*/ 295275 h 654050"/>
                <a:gd name="connsiteX24" fmla="*/ 177800 w 3841750"/>
                <a:gd name="connsiteY24" fmla="*/ 317500 h 654050"/>
                <a:gd name="connsiteX25" fmla="*/ 219075 w 3841750"/>
                <a:gd name="connsiteY25" fmla="*/ 339725 h 654050"/>
                <a:gd name="connsiteX26" fmla="*/ 304800 w 3841750"/>
                <a:gd name="connsiteY26" fmla="*/ 371475 h 654050"/>
                <a:gd name="connsiteX27" fmla="*/ 368300 w 3841750"/>
                <a:gd name="connsiteY27" fmla="*/ 381000 h 654050"/>
                <a:gd name="connsiteX28" fmla="*/ 457200 w 3841750"/>
                <a:gd name="connsiteY28" fmla="*/ 384175 h 654050"/>
                <a:gd name="connsiteX29" fmla="*/ 561975 w 3841750"/>
                <a:gd name="connsiteY29" fmla="*/ 374650 h 654050"/>
                <a:gd name="connsiteX30" fmla="*/ 723900 w 3841750"/>
                <a:gd name="connsiteY30" fmla="*/ 352425 h 654050"/>
                <a:gd name="connsiteX31" fmla="*/ 1069975 w 3841750"/>
                <a:gd name="connsiteY31" fmla="*/ 292100 h 654050"/>
                <a:gd name="connsiteX32" fmla="*/ 1308100 w 3841750"/>
                <a:gd name="connsiteY32" fmla="*/ 269875 h 654050"/>
                <a:gd name="connsiteX33" fmla="*/ 1670050 w 3841750"/>
                <a:gd name="connsiteY33" fmla="*/ 228600 h 654050"/>
                <a:gd name="connsiteX34" fmla="*/ 2035175 w 3841750"/>
                <a:gd name="connsiteY34" fmla="*/ 193675 h 654050"/>
                <a:gd name="connsiteX35" fmla="*/ 2374900 w 3841750"/>
                <a:gd name="connsiteY35" fmla="*/ 158750 h 654050"/>
                <a:gd name="connsiteX36" fmla="*/ 2606675 w 3841750"/>
                <a:gd name="connsiteY36" fmla="*/ 136525 h 654050"/>
                <a:gd name="connsiteX37" fmla="*/ 2886075 w 3841750"/>
                <a:gd name="connsiteY37" fmla="*/ 95250 h 654050"/>
                <a:gd name="connsiteX38" fmla="*/ 2994025 w 3841750"/>
                <a:gd name="connsiteY38" fmla="*/ 85725 h 654050"/>
                <a:gd name="connsiteX39" fmla="*/ 3152775 w 3841750"/>
                <a:gd name="connsiteY39" fmla="*/ 63500 h 654050"/>
                <a:gd name="connsiteX40" fmla="*/ 3251200 w 3841750"/>
                <a:gd name="connsiteY40" fmla="*/ 44450 h 654050"/>
                <a:gd name="connsiteX41" fmla="*/ 3378200 w 3841750"/>
                <a:gd name="connsiteY41" fmla="*/ 3175 h 654050"/>
                <a:gd name="connsiteX42" fmla="*/ 3403600 w 3841750"/>
                <a:gd name="connsiteY42" fmla="*/ 0 h 654050"/>
                <a:gd name="connsiteX43" fmla="*/ 3495675 w 3841750"/>
                <a:gd name="connsiteY43" fmla="*/ 22225 h 654050"/>
                <a:gd name="connsiteX44" fmla="*/ 3619500 w 3841750"/>
                <a:gd name="connsiteY44" fmla="*/ 60325 h 654050"/>
                <a:gd name="connsiteX45" fmla="*/ 3746500 w 3841750"/>
                <a:gd name="connsiteY45" fmla="*/ 114300 h 654050"/>
                <a:gd name="connsiteX46" fmla="*/ 3797300 w 3841750"/>
                <a:gd name="connsiteY46" fmla="*/ 139700 h 654050"/>
                <a:gd name="connsiteX47" fmla="*/ 3825875 w 3841750"/>
                <a:gd name="connsiteY47" fmla="*/ 177800 h 654050"/>
                <a:gd name="connsiteX48" fmla="*/ 3841750 w 3841750"/>
                <a:gd name="connsiteY48" fmla="*/ 215900 h 654050"/>
                <a:gd name="connsiteX49" fmla="*/ 3841750 w 3841750"/>
                <a:gd name="connsiteY49" fmla="*/ 244475 h 654050"/>
                <a:gd name="connsiteX50" fmla="*/ 3829050 w 3841750"/>
                <a:gd name="connsiteY50" fmla="*/ 266700 h 654050"/>
                <a:gd name="connsiteX51" fmla="*/ 3803650 w 3841750"/>
                <a:gd name="connsiteY51" fmla="*/ 282575 h 654050"/>
                <a:gd name="connsiteX52" fmla="*/ 3759200 w 3841750"/>
                <a:gd name="connsiteY52" fmla="*/ 292100 h 654050"/>
                <a:gd name="connsiteX53" fmla="*/ 3708400 w 3841750"/>
                <a:gd name="connsiteY53" fmla="*/ 288925 h 654050"/>
                <a:gd name="connsiteX54" fmla="*/ 3587750 w 3841750"/>
                <a:gd name="connsiteY54" fmla="*/ 273050 h 654050"/>
                <a:gd name="connsiteX55" fmla="*/ 3394075 w 3841750"/>
                <a:gd name="connsiteY55" fmla="*/ 263525 h 654050"/>
                <a:gd name="connsiteX56" fmla="*/ 3124200 w 3841750"/>
                <a:gd name="connsiteY56" fmla="*/ 273050 h 654050"/>
                <a:gd name="connsiteX57" fmla="*/ 2794000 w 3841750"/>
                <a:gd name="connsiteY57" fmla="*/ 301625 h 654050"/>
                <a:gd name="connsiteX58" fmla="*/ 2559050 w 3841750"/>
                <a:gd name="connsiteY58" fmla="*/ 311150 h 654050"/>
                <a:gd name="connsiteX59" fmla="*/ 1812925 w 3841750"/>
                <a:gd name="connsiteY59" fmla="*/ 39370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1750" h="654050">
                  <a:moveTo>
                    <a:pt x="1812925" y="393700"/>
                  </a:moveTo>
                  <a:lnTo>
                    <a:pt x="1343025" y="450850"/>
                  </a:lnTo>
                  <a:lnTo>
                    <a:pt x="1104900" y="517525"/>
                  </a:lnTo>
                  <a:lnTo>
                    <a:pt x="939800" y="539750"/>
                  </a:lnTo>
                  <a:lnTo>
                    <a:pt x="806450" y="565150"/>
                  </a:lnTo>
                  <a:lnTo>
                    <a:pt x="641350" y="606425"/>
                  </a:lnTo>
                  <a:lnTo>
                    <a:pt x="539750" y="638175"/>
                  </a:lnTo>
                  <a:lnTo>
                    <a:pt x="492125" y="654050"/>
                  </a:lnTo>
                  <a:lnTo>
                    <a:pt x="457200" y="654050"/>
                  </a:lnTo>
                  <a:lnTo>
                    <a:pt x="412750" y="647700"/>
                  </a:lnTo>
                  <a:lnTo>
                    <a:pt x="377825" y="638175"/>
                  </a:lnTo>
                  <a:lnTo>
                    <a:pt x="342900" y="619125"/>
                  </a:lnTo>
                  <a:lnTo>
                    <a:pt x="288925" y="587375"/>
                  </a:lnTo>
                  <a:lnTo>
                    <a:pt x="200025" y="511175"/>
                  </a:lnTo>
                  <a:lnTo>
                    <a:pt x="136525" y="441325"/>
                  </a:lnTo>
                  <a:lnTo>
                    <a:pt x="66675" y="361950"/>
                  </a:lnTo>
                  <a:lnTo>
                    <a:pt x="28575" y="304800"/>
                  </a:lnTo>
                  <a:lnTo>
                    <a:pt x="3175" y="260350"/>
                  </a:lnTo>
                  <a:lnTo>
                    <a:pt x="0" y="234950"/>
                  </a:lnTo>
                  <a:lnTo>
                    <a:pt x="6350" y="215900"/>
                  </a:lnTo>
                  <a:lnTo>
                    <a:pt x="19050" y="209550"/>
                  </a:lnTo>
                  <a:lnTo>
                    <a:pt x="50800" y="219075"/>
                  </a:lnTo>
                  <a:lnTo>
                    <a:pt x="95250" y="263525"/>
                  </a:lnTo>
                  <a:lnTo>
                    <a:pt x="133350" y="295275"/>
                  </a:lnTo>
                  <a:lnTo>
                    <a:pt x="177800" y="317500"/>
                  </a:lnTo>
                  <a:lnTo>
                    <a:pt x="219075" y="339725"/>
                  </a:lnTo>
                  <a:lnTo>
                    <a:pt x="304800" y="371475"/>
                  </a:lnTo>
                  <a:lnTo>
                    <a:pt x="368300" y="381000"/>
                  </a:lnTo>
                  <a:lnTo>
                    <a:pt x="457200" y="384175"/>
                  </a:lnTo>
                  <a:lnTo>
                    <a:pt x="561975" y="374650"/>
                  </a:lnTo>
                  <a:lnTo>
                    <a:pt x="723900" y="352425"/>
                  </a:lnTo>
                  <a:lnTo>
                    <a:pt x="1069975" y="292100"/>
                  </a:lnTo>
                  <a:lnTo>
                    <a:pt x="1308100" y="269875"/>
                  </a:lnTo>
                  <a:lnTo>
                    <a:pt x="1670050" y="228600"/>
                  </a:lnTo>
                  <a:lnTo>
                    <a:pt x="2035175" y="193675"/>
                  </a:lnTo>
                  <a:lnTo>
                    <a:pt x="2374900" y="158750"/>
                  </a:lnTo>
                  <a:lnTo>
                    <a:pt x="2606675" y="136525"/>
                  </a:lnTo>
                  <a:lnTo>
                    <a:pt x="2886075" y="95250"/>
                  </a:lnTo>
                  <a:lnTo>
                    <a:pt x="2994025" y="85725"/>
                  </a:lnTo>
                  <a:lnTo>
                    <a:pt x="3152775" y="63500"/>
                  </a:lnTo>
                  <a:lnTo>
                    <a:pt x="3251200" y="44450"/>
                  </a:lnTo>
                  <a:lnTo>
                    <a:pt x="3378200" y="3175"/>
                  </a:lnTo>
                  <a:lnTo>
                    <a:pt x="3403600" y="0"/>
                  </a:lnTo>
                  <a:lnTo>
                    <a:pt x="3495675" y="22225"/>
                  </a:lnTo>
                  <a:lnTo>
                    <a:pt x="3619500" y="60325"/>
                  </a:lnTo>
                  <a:lnTo>
                    <a:pt x="3746500" y="114300"/>
                  </a:lnTo>
                  <a:lnTo>
                    <a:pt x="3797300" y="139700"/>
                  </a:lnTo>
                  <a:lnTo>
                    <a:pt x="3825875" y="177800"/>
                  </a:lnTo>
                  <a:lnTo>
                    <a:pt x="3841750" y="215900"/>
                  </a:lnTo>
                  <a:lnTo>
                    <a:pt x="3841750" y="244475"/>
                  </a:lnTo>
                  <a:lnTo>
                    <a:pt x="3829050" y="266700"/>
                  </a:lnTo>
                  <a:lnTo>
                    <a:pt x="3803650" y="282575"/>
                  </a:lnTo>
                  <a:lnTo>
                    <a:pt x="3759200" y="292100"/>
                  </a:lnTo>
                  <a:lnTo>
                    <a:pt x="3708400" y="288925"/>
                  </a:lnTo>
                  <a:lnTo>
                    <a:pt x="3587750" y="273050"/>
                  </a:lnTo>
                  <a:lnTo>
                    <a:pt x="3394075" y="263525"/>
                  </a:lnTo>
                  <a:lnTo>
                    <a:pt x="3124200" y="273050"/>
                  </a:lnTo>
                  <a:lnTo>
                    <a:pt x="2794000" y="301625"/>
                  </a:lnTo>
                  <a:lnTo>
                    <a:pt x="2559050" y="311150"/>
                  </a:lnTo>
                  <a:lnTo>
                    <a:pt x="1812925" y="393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A4E8608C-9D31-4CB5-BFC7-88FF83896692}"/>
                </a:ext>
              </a:extLst>
            </p:cNvPr>
            <p:cNvSpPr/>
            <p:nvPr/>
          </p:nvSpPr>
          <p:spPr>
            <a:xfrm>
              <a:off x="3708400" y="1598613"/>
              <a:ext cx="609600" cy="1397000"/>
            </a:xfrm>
            <a:custGeom>
              <a:avLst/>
              <a:gdLst>
                <a:gd name="connsiteX0" fmla="*/ 261938 w 609600"/>
                <a:gd name="connsiteY0" fmla="*/ 554831 h 1397794"/>
                <a:gd name="connsiteX1" fmla="*/ 216694 w 609600"/>
                <a:gd name="connsiteY1" fmla="*/ 354806 h 1397794"/>
                <a:gd name="connsiteX2" fmla="*/ 192882 w 609600"/>
                <a:gd name="connsiteY2" fmla="*/ 280987 h 1397794"/>
                <a:gd name="connsiteX3" fmla="*/ 166688 w 609600"/>
                <a:gd name="connsiteY3" fmla="*/ 221456 h 1397794"/>
                <a:gd name="connsiteX4" fmla="*/ 135732 w 609600"/>
                <a:gd name="connsiteY4" fmla="*/ 169069 h 1397794"/>
                <a:gd name="connsiteX5" fmla="*/ 107157 w 609600"/>
                <a:gd name="connsiteY5" fmla="*/ 130969 h 1397794"/>
                <a:gd name="connsiteX6" fmla="*/ 76200 w 609600"/>
                <a:gd name="connsiteY6" fmla="*/ 97631 h 1397794"/>
                <a:gd name="connsiteX7" fmla="*/ 38100 w 609600"/>
                <a:gd name="connsiteY7" fmla="*/ 71437 h 1397794"/>
                <a:gd name="connsiteX8" fmla="*/ 14288 w 609600"/>
                <a:gd name="connsiteY8" fmla="*/ 50006 h 1397794"/>
                <a:gd name="connsiteX9" fmla="*/ 0 w 609600"/>
                <a:gd name="connsiteY9" fmla="*/ 30956 h 1397794"/>
                <a:gd name="connsiteX10" fmla="*/ 0 w 609600"/>
                <a:gd name="connsiteY10" fmla="*/ 21431 h 1397794"/>
                <a:gd name="connsiteX11" fmla="*/ 4763 w 609600"/>
                <a:gd name="connsiteY11" fmla="*/ 7144 h 1397794"/>
                <a:gd name="connsiteX12" fmla="*/ 28575 w 609600"/>
                <a:gd name="connsiteY12" fmla="*/ 0 h 1397794"/>
                <a:gd name="connsiteX13" fmla="*/ 52388 w 609600"/>
                <a:gd name="connsiteY13" fmla="*/ 0 h 1397794"/>
                <a:gd name="connsiteX14" fmla="*/ 107157 w 609600"/>
                <a:gd name="connsiteY14" fmla="*/ 16669 h 1397794"/>
                <a:gd name="connsiteX15" fmla="*/ 254794 w 609600"/>
                <a:gd name="connsiteY15" fmla="*/ 66675 h 1397794"/>
                <a:gd name="connsiteX16" fmla="*/ 392907 w 609600"/>
                <a:gd name="connsiteY16" fmla="*/ 114300 h 1397794"/>
                <a:gd name="connsiteX17" fmla="*/ 464344 w 609600"/>
                <a:gd name="connsiteY17" fmla="*/ 135731 h 1397794"/>
                <a:gd name="connsiteX18" fmla="*/ 492919 w 609600"/>
                <a:gd name="connsiteY18" fmla="*/ 150019 h 1397794"/>
                <a:gd name="connsiteX19" fmla="*/ 509588 w 609600"/>
                <a:gd name="connsiteY19" fmla="*/ 161925 h 1397794"/>
                <a:gd name="connsiteX20" fmla="*/ 526257 w 609600"/>
                <a:gd name="connsiteY20" fmla="*/ 180975 h 1397794"/>
                <a:gd name="connsiteX21" fmla="*/ 535782 w 609600"/>
                <a:gd name="connsiteY21" fmla="*/ 204787 h 1397794"/>
                <a:gd name="connsiteX22" fmla="*/ 535782 w 609600"/>
                <a:gd name="connsiteY22" fmla="*/ 230981 h 1397794"/>
                <a:gd name="connsiteX23" fmla="*/ 528638 w 609600"/>
                <a:gd name="connsiteY23" fmla="*/ 266700 h 1397794"/>
                <a:gd name="connsiteX24" fmla="*/ 500063 w 609600"/>
                <a:gd name="connsiteY24" fmla="*/ 321469 h 1397794"/>
                <a:gd name="connsiteX25" fmla="*/ 523875 w 609600"/>
                <a:gd name="connsiteY25" fmla="*/ 685800 h 1397794"/>
                <a:gd name="connsiteX26" fmla="*/ 566738 w 609600"/>
                <a:gd name="connsiteY26" fmla="*/ 878681 h 1397794"/>
                <a:gd name="connsiteX27" fmla="*/ 592932 w 609600"/>
                <a:gd name="connsiteY27" fmla="*/ 1057275 h 1397794"/>
                <a:gd name="connsiteX28" fmla="*/ 609600 w 609600"/>
                <a:gd name="connsiteY28" fmla="*/ 1238250 h 1397794"/>
                <a:gd name="connsiteX29" fmla="*/ 600075 w 609600"/>
                <a:gd name="connsiteY29" fmla="*/ 1281112 h 1397794"/>
                <a:gd name="connsiteX30" fmla="*/ 571500 w 609600"/>
                <a:gd name="connsiteY30" fmla="*/ 1357312 h 1397794"/>
                <a:gd name="connsiteX31" fmla="*/ 552450 w 609600"/>
                <a:gd name="connsiteY31" fmla="*/ 1385887 h 1397794"/>
                <a:gd name="connsiteX32" fmla="*/ 538163 w 609600"/>
                <a:gd name="connsiteY32" fmla="*/ 1395412 h 1397794"/>
                <a:gd name="connsiteX33" fmla="*/ 519113 w 609600"/>
                <a:gd name="connsiteY33" fmla="*/ 1397794 h 1397794"/>
                <a:gd name="connsiteX34" fmla="*/ 485775 w 609600"/>
                <a:gd name="connsiteY34" fmla="*/ 1393031 h 1397794"/>
                <a:gd name="connsiteX35" fmla="*/ 454819 w 609600"/>
                <a:gd name="connsiteY35" fmla="*/ 1381125 h 1397794"/>
                <a:gd name="connsiteX36" fmla="*/ 433388 w 609600"/>
                <a:gd name="connsiteY36" fmla="*/ 1364456 h 1397794"/>
                <a:gd name="connsiteX37" fmla="*/ 411957 w 609600"/>
                <a:gd name="connsiteY37" fmla="*/ 1343025 h 1397794"/>
                <a:gd name="connsiteX38" fmla="*/ 378619 w 609600"/>
                <a:gd name="connsiteY38" fmla="*/ 1288256 h 1397794"/>
                <a:gd name="connsiteX39" fmla="*/ 350044 w 609600"/>
                <a:gd name="connsiteY39" fmla="*/ 1233487 h 1397794"/>
                <a:gd name="connsiteX40" fmla="*/ 335757 w 609600"/>
                <a:gd name="connsiteY40" fmla="*/ 1193006 h 1397794"/>
                <a:gd name="connsiteX41" fmla="*/ 326232 w 609600"/>
                <a:gd name="connsiteY41" fmla="*/ 1145381 h 1397794"/>
                <a:gd name="connsiteX42" fmla="*/ 323850 w 609600"/>
                <a:gd name="connsiteY42" fmla="*/ 1069181 h 1397794"/>
                <a:gd name="connsiteX43" fmla="*/ 321469 w 609600"/>
                <a:gd name="connsiteY43" fmla="*/ 952500 h 1397794"/>
                <a:gd name="connsiteX44" fmla="*/ 280988 w 609600"/>
                <a:gd name="connsiteY44" fmla="*/ 707231 h 1397794"/>
                <a:gd name="connsiteX45" fmla="*/ 261938 w 609600"/>
                <a:gd name="connsiteY45" fmla="*/ 554831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9600" h="1397794">
                  <a:moveTo>
                    <a:pt x="261938" y="554831"/>
                  </a:moveTo>
                  <a:lnTo>
                    <a:pt x="216694" y="354806"/>
                  </a:lnTo>
                  <a:lnTo>
                    <a:pt x="192882" y="280987"/>
                  </a:lnTo>
                  <a:lnTo>
                    <a:pt x="166688" y="221456"/>
                  </a:lnTo>
                  <a:lnTo>
                    <a:pt x="135732" y="169069"/>
                  </a:lnTo>
                  <a:lnTo>
                    <a:pt x="107157" y="130969"/>
                  </a:lnTo>
                  <a:lnTo>
                    <a:pt x="76200" y="97631"/>
                  </a:lnTo>
                  <a:lnTo>
                    <a:pt x="38100" y="71437"/>
                  </a:lnTo>
                  <a:lnTo>
                    <a:pt x="14288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2388" y="0"/>
                  </a:lnTo>
                  <a:lnTo>
                    <a:pt x="107157" y="16669"/>
                  </a:lnTo>
                  <a:lnTo>
                    <a:pt x="254794" y="66675"/>
                  </a:lnTo>
                  <a:lnTo>
                    <a:pt x="392907" y="114300"/>
                  </a:lnTo>
                  <a:lnTo>
                    <a:pt x="464344" y="135731"/>
                  </a:lnTo>
                  <a:lnTo>
                    <a:pt x="492919" y="150019"/>
                  </a:lnTo>
                  <a:lnTo>
                    <a:pt x="509588" y="161925"/>
                  </a:lnTo>
                  <a:lnTo>
                    <a:pt x="526257" y="180975"/>
                  </a:lnTo>
                  <a:lnTo>
                    <a:pt x="535782" y="204787"/>
                  </a:lnTo>
                  <a:lnTo>
                    <a:pt x="535782" y="230981"/>
                  </a:lnTo>
                  <a:lnTo>
                    <a:pt x="528638" y="266700"/>
                  </a:lnTo>
                  <a:cubicBezTo>
                    <a:pt x="499683" y="319784"/>
                    <a:pt x="500063" y="299196"/>
                    <a:pt x="500063" y="321469"/>
                  </a:cubicBezTo>
                  <a:lnTo>
                    <a:pt x="523875" y="685800"/>
                  </a:lnTo>
                  <a:lnTo>
                    <a:pt x="566738" y="878681"/>
                  </a:lnTo>
                  <a:lnTo>
                    <a:pt x="592932" y="1057275"/>
                  </a:lnTo>
                  <a:lnTo>
                    <a:pt x="609600" y="1238250"/>
                  </a:lnTo>
                  <a:lnTo>
                    <a:pt x="600075" y="1281112"/>
                  </a:lnTo>
                  <a:lnTo>
                    <a:pt x="571500" y="1357312"/>
                  </a:lnTo>
                  <a:lnTo>
                    <a:pt x="552450" y="1385887"/>
                  </a:lnTo>
                  <a:lnTo>
                    <a:pt x="538163" y="1395412"/>
                  </a:lnTo>
                  <a:lnTo>
                    <a:pt x="519113" y="1397794"/>
                  </a:lnTo>
                  <a:lnTo>
                    <a:pt x="485775" y="1393031"/>
                  </a:lnTo>
                  <a:lnTo>
                    <a:pt x="454819" y="1381125"/>
                  </a:lnTo>
                  <a:lnTo>
                    <a:pt x="433388" y="1364456"/>
                  </a:lnTo>
                  <a:lnTo>
                    <a:pt x="411957" y="1343025"/>
                  </a:lnTo>
                  <a:lnTo>
                    <a:pt x="378619" y="1288256"/>
                  </a:lnTo>
                  <a:lnTo>
                    <a:pt x="350044" y="1233487"/>
                  </a:lnTo>
                  <a:lnTo>
                    <a:pt x="335757" y="1193006"/>
                  </a:lnTo>
                  <a:lnTo>
                    <a:pt x="326232" y="1145381"/>
                  </a:lnTo>
                  <a:lnTo>
                    <a:pt x="323850" y="1069181"/>
                  </a:lnTo>
                  <a:cubicBezTo>
                    <a:pt x="323056" y="1030287"/>
                    <a:pt x="322263" y="991394"/>
                    <a:pt x="321469" y="952500"/>
                  </a:cubicBezTo>
                  <a:lnTo>
                    <a:pt x="280988" y="707231"/>
                  </a:lnTo>
                  <a:lnTo>
                    <a:pt x="2619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B97FE81F-E3CC-4585-B8B1-2B2739313045}"/>
                </a:ext>
              </a:extLst>
            </p:cNvPr>
            <p:cNvSpPr/>
            <p:nvPr/>
          </p:nvSpPr>
          <p:spPr>
            <a:xfrm>
              <a:off x="5357813" y="1525588"/>
              <a:ext cx="571500" cy="1368425"/>
            </a:xfrm>
            <a:custGeom>
              <a:avLst/>
              <a:gdLst>
                <a:gd name="connsiteX0" fmla="*/ 71437 w 571500"/>
                <a:gd name="connsiteY0" fmla="*/ 1004888 h 1366838"/>
                <a:gd name="connsiteX1" fmla="*/ 119062 w 571500"/>
                <a:gd name="connsiteY1" fmla="*/ 812007 h 1366838"/>
                <a:gd name="connsiteX2" fmla="*/ 173831 w 571500"/>
                <a:gd name="connsiteY2" fmla="*/ 626269 h 1366838"/>
                <a:gd name="connsiteX3" fmla="*/ 207168 w 571500"/>
                <a:gd name="connsiteY3" fmla="*/ 502444 h 1366838"/>
                <a:gd name="connsiteX4" fmla="*/ 219075 w 571500"/>
                <a:gd name="connsiteY4" fmla="*/ 447675 h 1366838"/>
                <a:gd name="connsiteX5" fmla="*/ 228600 w 571500"/>
                <a:gd name="connsiteY5" fmla="*/ 383382 h 1366838"/>
                <a:gd name="connsiteX6" fmla="*/ 235743 w 571500"/>
                <a:gd name="connsiteY6" fmla="*/ 283369 h 1366838"/>
                <a:gd name="connsiteX7" fmla="*/ 233362 w 571500"/>
                <a:gd name="connsiteY7" fmla="*/ 228600 h 1366838"/>
                <a:gd name="connsiteX8" fmla="*/ 226218 w 571500"/>
                <a:gd name="connsiteY8" fmla="*/ 195263 h 1366838"/>
                <a:gd name="connsiteX9" fmla="*/ 211931 w 571500"/>
                <a:gd name="connsiteY9" fmla="*/ 169069 h 1366838"/>
                <a:gd name="connsiteX10" fmla="*/ 190500 w 571500"/>
                <a:gd name="connsiteY10" fmla="*/ 145257 h 1366838"/>
                <a:gd name="connsiteX11" fmla="*/ 166687 w 571500"/>
                <a:gd name="connsiteY11" fmla="*/ 123825 h 1366838"/>
                <a:gd name="connsiteX12" fmla="*/ 130968 w 571500"/>
                <a:gd name="connsiteY12" fmla="*/ 100013 h 1366838"/>
                <a:gd name="connsiteX13" fmla="*/ 80962 w 571500"/>
                <a:gd name="connsiteY13" fmla="*/ 76200 h 1366838"/>
                <a:gd name="connsiteX14" fmla="*/ 64293 w 571500"/>
                <a:gd name="connsiteY14" fmla="*/ 61913 h 1366838"/>
                <a:gd name="connsiteX15" fmla="*/ 52387 w 571500"/>
                <a:gd name="connsiteY15" fmla="*/ 45244 h 1366838"/>
                <a:gd name="connsiteX16" fmla="*/ 47625 w 571500"/>
                <a:gd name="connsiteY16" fmla="*/ 30957 h 1366838"/>
                <a:gd name="connsiteX17" fmla="*/ 52387 w 571500"/>
                <a:gd name="connsiteY17" fmla="*/ 14288 h 1366838"/>
                <a:gd name="connsiteX18" fmla="*/ 61912 w 571500"/>
                <a:gd name="connsiteY18" fmla="*/ 4763 h 1366838"/>
                <a:gd name="connsiteX19" fmla="*/ 97631 w 571500"/>
                <a:gd name="connsiteY19" fmla="*/ 0 h 1366838"/>
                <a:gd name="connsiteX20" fmla="*/ 157162 w 571500"/>
                <a:gd name="connsiteY20" fmla="*/ 4763 h 1366838"/>
                <a:gd name="connsiteX21" fmla="*/ 226218 w 571500"/>
                <a:gd name="connsiteY21" fmla="*/ 14288 h 1366838"/>
                <a:gd name="connsiteX22" fmla="*/ 290512 w 571500"/>
                <a:gd name="connsiteY22" fmla="*/ 30957 h 1366838"/>
                <a:gd name="connsiteX23" fmla="*/ 357187 w 571500"/>
                <a:gd name="connsiteY23" fmla="*/ 54769 h 1366838"/>
                <a:gd name="connsiteX24" fmla="*/ 435768 w 571500"/>
                <a:gd name="connsiteY24" fmla="*/ 97632 h 1366838"/>
                <a:gd name="connsiteX25" fmla="*/ 500062 w 571500"/>
                <a:gd name="connsiteY25" fmla="*/ 133350 h 1366838"/>
                <a:gd name="connsiteX26" fmla="*/ 533400 w 571500"/>
                <a:gd name="connsiteY26" fmla="*/ 159544 h 1366838"/>
                <a:gd name="connsiteX27" fmla="*/ 557212 w 571500"/>
                <a:gd name="connsiteY27" fmla="*/ 188119 h 1366838"/>
                <a:gd name="connsiteX28" fmla="*/ 569118 w 571500"/>
                <a:gd name="connsiteY28" fmla="*/ 216694 h 1366838"/>
                <a:gd name="connsiteX29" fmla="*/ 571500 w 571500"/>
                <a:gd name="connsiteY29" fmla="*/ 254794 h 1366838"/>
                <a:gd name="connsiteX30" fmla="*/ 564356 w 571500"/>
                <a:gd name="connsiteY30" fmla="*/ 283369 h 1366838"/>
                <a:gd name="connsiteX31" fmla="*/ 538162 w 571500"/>
                <a:gd name="connsiteY31" fmla="*/ 323850 h 1366838"/>
                <a:gd name="connsiteX32" fmla="*/ 502443 w 571500"/>
                <a:gd name="connsiteY32" fmla="*/ 369094 h 1366838"/>
                <a:gd name="connsiteX33" fmla="*/ 454818 w 571500"/>
                <a:gd name="connsiteY33" fmla="*/ 592932 h 1366838"/>
                <a:gd name="connsiteX34" fmla="*/ 385762 w 571500"/>
                <a:gd name="connsiteY34" fmla="*/ 797719 h 1366838"/>
                <a:gd name="connsiteX35" fmla="*/ 269081 w 571500"/>
                <a:gd name="connsiteY35" fmla="*/ 1071563 h 1366838"/>
                <a:gd name="connsiteX36" fmla="*/ 171450 w 571500"/>
                <a:gd name="connsiteY36" fmla="*/ 1293019 h 1366838"/>
                <a:gd name="connsiteX37" fmla="*/ 142875 w 571500"/>
                <a:gd name="connsiteY37" fmla="*/ 1319213 h 1366838"/>
                <a:gd name="connsiteX38" fmla="*/ 100012 w 571500"/>
                <a:gd name="connsiteY38" fmla="*/ 1347788 h 1366838"/>
                <a:gd name="connsiteX39" fmla="*/ 69056 w 571500"/>
                <a:gd name="connsiteY39" fmla="*/ 1362075 h 1366838"/>
                <a:gd name="connsiteX40" fmla="*/ 40481 w 571500"/>
                <a:gd name="connsiteY40" fmla="*/ 1366838 h 1366838"/>
                <a:gd name="connsiteX41" fmla="*/ 16668 w 571500"/>
                <a:gd name="connsiteY41" fmla="*/ 1359694 h 1366838"/>
                <a:gd name="connsiteX42" fmla="*/ 4762 w 571500"/>
                <a:gd name="connsiteY42" fmla="*/ 1345407 h 1366838"/>
                <a:gd name="connsiteX43" fmla="*/ 0 w 571500"/>
                <a:gd name="connsiteY43" fmla="*/ 1314450 h 1366838"/>
                <a:gd name="connsiteX44" fmla="*/ 9525 w 571500"/>
                <a:gd name="connsiteY44" fmla="*/ 1245394 h 1366838"/>
                <a:gd name="connsiteX45" fmla="*/ 30956 w 571500"/>
                <a:gd name="connsiteY45" fmla="*/ 1162050 h 1366838"/>
                <a:gd name="connsiteX46" fmla="*/ 71437 w 571500"/>
                <a:gd name="connsiteY46" fmla="*/ 100488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366838">
                  <a:moveTo>
                    <a:pt x="71437" y="1004888"/>
                  </a:moveTo>
                  <a:lnTo>
                    <a:pt x="119062" y="812007"/>
                  </a:lnTo>
                  <a:lnTo>
                    <a:pt x="173831" y="626269"/>
                  </a:lnTo>
                  <a:lnTo>
                    <a:pt x="207168" y="502444"/>
                  </a:lnTo>
                  <a:lnTo>
                    <a:pt x="219075" y="447675"/>
                  </a:lnTo>
                  <a:lnTo>
                    <a:pt x="228600" y="383382"/>
                  </a:lnTo>
                  <a:lnTo>
                    <a:pt x="235743" y="283369"/>
                  </a:lnTo>
                  <a:cubicBezTo>
                    <a:pt x="234949" y="265113"/>
                    <a:pt x="234156" y="246856"/>
                    <a:pt x="233362" y="228600"/>
                  </a:cubicBezTo>
                  <a:lnTo>
                    <a:pt x="226218" y="195263"/>
                  </a:lnTo>
                  <a:lnTo>
                    <a:pt x="211931" y="169069"/>
                  </a:lnTo>
                  <a:lnTo>
                    <a:pt x="190500" y="145257"/>
                  </a:lnTo>
                  <a:lnTo>
                    <a:pt x="166687" y="123825"/>
                  </a:lnTo>
                  <a:lnTo>
                    <a:pt x="130968" y="100013"/>
                  </a:lnTo>
                  <a:lnTo>
                    <a:pt x="80962" y="76200"/>
                  </a:lnTo>
                  <a:lnTo>
                    <a:pt x="64293" y="61913"/>
                  </a:lnTo>
                  <a:lnTo>
                    <a:pt x="52387" y="45244"/>
                  </a:lnTo>
                  <a:lnTo>
                    <a:pt x="47625" y="30957"/>
                  </a:lnTo>
                  <a:lnTo>
                    <a:pt x="52387" y="14288"/>
                  </a:lnTo>
                  <a:lnTo>
                    <a:pt x="61912" y="4763"/>
                  </a:lnTo>
                  <a:lnTo>
                    <a:pt x="97631" y="0"/>
                  </a:lnTo>
                  <a:lnTo>
                    <a:pt x="157162" y="4763"/>
                  </a:lnTo>
                  <a:lnTo>
                    <a:pt x="226218" y="14288"/>
                  </a:lnTo>
                  <a:lnTo>
                    <a:pt x="290512" y="30957"/>
                  </a:lnTo>
                  <a:lnTo>
                    <a:pt x="357187" y="54769"/>
                  </a:lnTo>
                  <a:lnTo>
                    <a:pt x="435768" y="97632"/>
                  </a:lnTo>
                  <a:lnTo>
                    <a:pt x="500062" y="133350"/>
                  </a:lnTo>
                  <a:lnTo>
                    <a:pt x="533400" y="159544"/>
                  </a:lnTo>
                  <a:lnTo>
                    <a:pt x="557212" y="188119"/>
                  </a:lnTo>
                  <a:lnTo>
                    <a:pt x="569118" y="216694"/>
                  </a:lnTo>
                  <a:lnTo>
                    <a:pt x="571500" y="254794"/>
                  </a:lnTo>
                  <a:lnTo>
                    <a:pt x="564356" y="283369"/>
                  </a:lnTo>
                  <a:lnTo>
                    <a:pt x="538162" y="323850"/>
                  </a:lnTo>
                  <a:lnTo>
                    <a:pt x="502443" y="369094"/>
                  </a:lnTo>
                  <a:lnTo>
                    <a:pt x="454818" y="592932"/>
                  </a:lnTo>
                  <a:lnTo>
                    <a:pt x="385762" y="797719"/>
                  </a:lnTo>
                  <a:lnTo>
                    <a:pt x="269081" y="1071563"/>
                  </a:lnTo>
                  <a:lnTo>
                    <a:pt x="171450" y="1293019"/>
                  </a:lnTo>
                  <a:lnTo>
                    <a:pt x="142875" y="1319213"/>
                  </a:lnTo>
                  <a:lnTo>
                    <a:pt x="100012" y="1347788"/>
                  </a:lnTo>
                  <a:lnTo>
                    <a:pt x="69056" y="1362075"/>
                  </a:lnTo>
                  <a:lnTo>
                    <a:pt x="40481" y="1366838"/>
                  </a:lnTo>
                  <a:lnTo>
                    <a:pt x="16668" y="1359694"/>
                  </a:lnTo>
                  <a:lnTo>
                    <a:pt x="4762" y="1345407"/>
                  </a:lnTo>
                  <a:lnTo>
                    <a:pt x="0" y="1314450"/>
                  </a:lnTo>
                  <a:lnTo>
                    <a:pt x="9525" y="1245394"/>
                  </a:lnTo>
                  <a:lnTo>
                    <a:pt x="30956" y="1162050"/>
                  </a:lnTo>
                  <a:lnTo>
                    <a:pt x="71437" y="1004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70043F83-3C5B-4D4E-B960-12BA9E1D10FA}"/>
                </a:ext>
              </a:extLst>
            </p:cNvPr>
            <p:cNvSpPr/>
            <p:nvPr/>
          </p:nvSpPr>
          <p:spPr>
            <a:xfrm>
              <a:off x="3387725" y="2830513"/>
              <a:ext cx="2990850" cy="576262"/>
            </a:xfrm>
            <a:custGeom>
              <a:avLst/>
              <a:gdLst>
                <a:gd name="connsiteX0" fmla="*/ 1385378 w 2991215"/>
                <a:gd name="connsiteY0" fmla="*/ 395823 h 576197"/>
                <a:gd name="connsiteX1" fmla="*/ 1062207 w 2991215"/>
                <a:gd name="connsiteY1" fmla="*/ 445927 h 576197"/>
                <a:gd name="connsiteX2" fmla="*/ 854275 w 2991215"/>
                <a:gd name="connsiteY2" fmla="*/ 478494 h 576197"/>
                <a:gd name="connsiteX3" fmla="*/ 541124 w 2991215"/>
                <a:gd name="connsiteY3" fmla="*/ 556156 h 576197"/>
                <a:gd name="connsiteX4" fmla="*/ 433400 w 2991215"/>
                <a:gd name="connsiteY4" fmla="*/ 576197 h 576197"/>
                <a:gd name="connsiteX5" fmla="*/ 360749 w 2991215"/>
                <a:gd name="connsiteY5" fmla="*/ 551145 h 576197"/>
                <a:gd name="connsiteX6" fmla="*/ 237994 w 2991215"/>
                <a:gd name="connsiteY6" fmla="*/ 491020 h 576197"/>
                <a:gd name="connsiteX7" fmla="*/ 120250 w 2991215"/>
                <a:gd name="connsiteY7" fmla="*/ 428390 h 576197"/>
                <a:gd name="connsiteX8" fmla="*/ 12526 w 2991215"/>
                <a:gd name="connsiteY8" fmla="*/ 355739 h 576197"/>
                <a:gd name="connsiteX9" fmla="*/ 0 w 2991215"/>
                <a:gd name="connsiteY9" fmla="*/ 338203 h 576197"/>
                <a:gd name="connsiteX10" fmla="*/ 0 w 2991215"/>
                <a:gd name="connsiteY10" fmla="*/ 323172 h 576197"/>
                <a:gd name="connsiteX11" fmla="*/ 5010 w 2991215"/>
                <a:gd name="connsiteY11" fmla="*/ 310646 h 576197"/>
                <a:gd name="connsiteX12" fmla="*/ 22547 w 2991215"/>
                <a:gd name="connsiteY12" fmla="*/ 303130 h 576197"/>
                <a:gd name="connsiteX13" fmla="*/ 72651 w 2991215"/>
                <a:gd name="connsiteY13" fmla="*/ 310646 h 576197"/>
                <a:gd name="connsiteX14" fmla="*/ 157828 w 2991215"/>
                <a:gd name="connsiteY14" fmla="*/ 323172 h 576197"/>
                <a:gd name="connsiteX15" fmla="*/ 248015 w 2991215"/>
                <a:gd name="connsiteY15" fmla="*/ 330687 h 576197"/>
                <a:gd name="connsiteX16" fmla="*/ 348223 w 2991215"/>
                <a:gd name="connsiteY16" fmla="*/ 330687 h 576197"/>
                <a:gd name="connsiteX17" fmla="*/ 460958 w 2991215"/>
                <a:gd name="connsiteY17" fmla="*/ 330687 h 576197"/>
                <a:gd name="connsiteX18" fmla="*/ 561166 w 2991215"/>
                <a:gd name="connsiteY18" fmla="*/ 323172 h 576197"/>
                <a:gd name="connsiteX19" fmla="*/ 726509 w 2991215"/>
                <a:gd name="connsiteY19" fmla="*/ 303130 h 576197"/>
                <a:gd name="connsiteX20" fmla="*/ 1009598 w 2991215"/>
                <a:gd name="connsiteY20" fmla="*/ 258036 h 576197"/>
                <a:gd name="connsiteX21" fmla="*/ 1405420 w 2991215"/>
                <a:gd name="connsiteY21" fmla="*/ 197911 h 576197"/>
                <a:gd name="connsiteX22" fmla="*/ 1781201 w 2991215"/>
                <a:gd name="connsiteY22" fmla="*/ 145302 h 576197"/>
                <a:gd name="connsiteX23" fmla="*/ 2069300 w 2991215"/>
                <a:gd name="connsiteY23" fmla="*/ 107724 h 576197"/>
                <a:gd name="connsiteX24" fmla="*/ 2202075 w 2991215"/>
                <a:gd name="connsiteY24" fmla="*/ 87682 h 576197"/>
                <a:gd name="connsiteX25" fmla="*/ 2327336 w 2991215"/>
                <a:gd name="connsiteY25" fmla="*/ 55115 h 576197"/>
                <a:gd name="connsiteX26" fmla="*/ 2490174 w 2991215"/>
                <a:gd name="connsiteY26" fmla="*/ 2505 h 576197"/>
                <a:gd name="connsiteX27" fmla="*/ 2510216 w 2991215"/>
                <a:gd name="connsiteY27" fmla="*/ 0 h 576197"/>
                <a:gd name="connsiteX28" fmla="*/ 2575351 w 2991215"/>
                <a:gd name="connsiteY28" fmla="*/ 12526 h 576197"/>
                <a:gd name="connsiteX29" fmla="*/ 2713137 w 2991215"/>
                <a:gd name="connsiteY29" fmla="*/ 52610 h 576197"/>
                <a:gd name="connsiteX30" fmla="*/ 2833387 w 2991215"/>
                <a:gd name="connsiteY30" fmla="*/ 97703 h 576197"/>
                <a:gd name="connsiteX31" fmla="*/ 2906038 w 2991215"/>
                <a:gd name="connsiteY31" fmla="*/ 132776 h 576197"/>
                <a:gd name="connsiteX32" fmla="*/ 2958647 w 2991215"/>
                <a:gd name="connsiteY32" fmla="*/ 157828 h 576197"/>
                <a:gd name="connsiteX33" fmla="*/ 2981194 w 2991215"/>
                <a:gd name="connsiteY33" fmla="*/ 177870 h 576197"/>
                <a:gd name="connsiteX34" fmla="*/ 2991215 w 2991215"/>
                <a:gd name="connsiteY34" fmla="*/ 195406 h 576197"/>
                <a:gd name="connsiteX35" fmla="*/ 2991215 w 2991215"/>
                <a:gd name="connsiteY35" fmla="*/ 212943 h 576197"/>
                <a:gd name="connsiteX36" fmla="*/ 2981194 w 2991215"/>
                <a:gd name="connsiteY36" fmla="*/ 235490 h 576197"/>
                <a:gd name="connsiteX37" fmla="*/ 2943616 w 2991215"/>
                <a:gd name="connsiteY37" fmla="*/ 270562 h 576197"/>
                <a:gd name="connsiteX38" fmla="*/ 2916059 w 2991215"/>
                <a:gd name="connsiteY38" fmla="*/ 290604 h 576197"/>
                <a:gd name="connsiteX39" fmla="*/ 2630466 w 2991215"/>
                <a:gd name="connsiteY39" fmla="*/ 303130 h 576197"/>
                <a:gd name="connsiteX40" fmla="*/ 2234643 w 2991215"/>
                <a:gd name="connsiteY40" fmla="*/ 305635 h 576197"/>
                <a:gd name="connsiteX41" fmla="*/ 1929008 w 2991215"/>
                <a:gd name="connsiteY41" fmla="*/ 310646 h 576197"/>
                <a:gd name="connsiteX42" fmla="*/ 1385378 w 2991215"/>
                <a:gd name="connsiteY42" fmla="*/ 395823 h 57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91215" h="576197">
                  <a:moveTo>
                    <a:pt x="1385378" y="395823"/>
                  </a:moveTo>
                  <a:lnTo>
                    <a:pt x="1062207" y="445927"/>
                  </a:lnTo>
                  <a:lnTo>
                    <a:pt x="854275" y="478494"/>
                  </a:lnTo>
                  <a:lnTo>
                    <a:pt x="541124" y="556156"/>
                  </a:lnTo>
                  <a:lnTo>
                    <a:pt x="433400" y="576197"/>
                  </a:lnTo>
                  <a:lnTo>
                    <a:pt x="360749" y="551145"/>
                  </a:lnTo>
                  <a:lnTo>
                    <a:pt x="237994" y="491020"/>
                  </a:lnTo>
                  <a:lnTo>
                    <a:pt x="120250" y="428390"/>
                  </a:lnTo>
                  <a:lnTo>
                    <a:pt x="12526" y="355739"/>
                  </a:lnTo>
                  <a:lnTo>
                    <a:pt x="0" y="338203"/>
                  </a:lnTo>
                  <a:lnTo>
                    <a:pt x="0" y="323172"/>
                  </a:lnTo>
                  <a:lnTo>
                    <a:pt x="5010" y="310646"/>
                  </a:lnTo>
                  <a:lnTo>
                    <a:pt x="22547" y="303130"/>
                  </a:lnTo>
                  <a:lnTo>
                    <a:pt x="72651" y="310646"/>
                  </a:lnTo>
                  <a:lnTo>
                    <a:pt x="157828" y="323172"/>
                  </a:lnTo>
                  <a:cubicBezTo>
                    <a:pt x="187884" y="325748"/>
                    <a:pt x="217848" y="330687"/>
                    <a:pt x="248015" y="330687"/>
                  </a:cubicBezTo>
                  <a:lnTo>
                    <a:pt x="348223" y="330687"/>
                  </a:lnTo>
                  <a:lnTo>
                    <a:pt x="460958" y="330687"/>
                  </a:lnTo>
                  <a:lnTo>
                    <a:pt x="561166" y="323172"/>
                  </a:lnTo>
                  <a:lnTo>
                    <a:pt x="726509" y="303130"/>
                  </a:lnTo>
                  <a:lnTo>
                    <a:pt x="1009598" y="258036"/>
                  </a:lnTo>
                  <a:lnTo>
                    <a:pt x="1405420" y="197911"/>
                  </a:lnTo>
                  <a:lnTo>
                    <a:pt x="1781201" y="145302"/>
                  </a:lnTo>
                  <a:lnTo>
                    <a:pt x="2069300" y="107724"/>
                  </a:lnTo>
                  <a:lnTo>
                    <a:pt x="2202075" y="87682"/>
                  </a:lnTo>
                  <a:lnTo>
                    <a:pt x="2327336" y="55115"/>
                  </a:lnTo>
                  <a:lnTo>
                    <a:pt x="2490174" y="2505"/>
                  </a:lnTo>
                  <a:lnTo>
                    <a:pt x="2510216" y="0"/>
                  </a:lnTo>
                  <a:lnTo>
                    <a:pt x="2575351" y="12526"/>
                  </a:lnTo>
                  <a:lnTo>
                    <a:pt x="2713137" y="52610"/>
                  </a:lnTo>
                  <a:lnTo>
                    <a:pt x="2833387" y="97703"/>
                  </a:lnTo>
                  <a:lnTo>
                    <a:pt x="2906038" y="132776"/>
                  </a:lnTo>
                  <a:lnTo>
                    <a:pt x="2958647" y="157828"/>
                  </a:lnTo>
                  <a:lnTo>
                    <a:pt x="2981194" y="177870"/>
                  </a:lnTo>
                  <a:lnTo>
                    <a:pt x="2991215" y="195406"/>
                  </a:lnTo>
                  <a:lnTo>
                    <a:pt x="2991215" y="212943"/>
                  </a:lnTo>
                  <a:lnTo>
                    <a:pt x="2981194" y="235490"/>
                  </a:lnTo>
                  <a:lnTo>
                    <a:pt x="2943616" y="270562"/>
                  </a:lnTo>
                  <a:lnTo>
                    <a:pt x="2916059" y="290604"/>
                  </a:lnTo>
                  <a:lnTo>
                    <a:pt x="2630466" y="303130"/>
                  </a:lnTo>
                  <a:lnTo>
                    <a:pt x="2234643" y="305635"/>
                  </a:lnTo>
                  <a:lnTo>
                    <a:pt x="1929008" y="310646"/>
                  </a:lnTo>
                  <a:lnTo>
                    <a:pt x="1385378" y="395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BF05E620-92D8-4909-B9B9-B3B967064F78}"/>
                </a:ext>
              </a:extLst>
            </p:cNvPr>
            <p:cNvSpPr/>
            <p:nvPr/>
          </p:nvSpPr>
          <p:spPr>
            <a:xfrm>
              <a:off x="3729038" y="3309938"/>
              <a:ext cx="536575" cy="823912"/>
            </a:xfrm>
            <a:custGeom>
              <a:avLst/>
              <a:gdLst>
                <a:gd name="connsiteX0" fmla="*/ 178593 w 535781"/>
                <a:gd name="connsiteY0" fmla="*/ 473868 h 823912"/>
                <a:gd name="connsiteX1" fmla="*/ 209550 w 535781"/>
                <a:gd name="connsiteY1" fmla="*/ 364331 h 823912"/>
                <a:gd name="connsiteX2" fmla="*/ 216693 w 535781"/>
                <a:gd name="connsiteY2" fmla="*/ 326231 h 823912"/>
                <a:gd name="connsiteX3" fmla="*/ 219075 w 535781"/>
                <a:gd name="connsiteY3" fmla="*/ 288131 h 823912"/>
                <a:gd name="connsiteX4" fmla="*/ 219075 w 535781"/>
                <a:gd name="connsiteY4" fmla="*/ 259556 h 823912"/>
                <a:gd name="connsiteX5" fmla="*/ 209550 w 535781"/>
                <a:gd name="connsiteY5" fmla="*/ 211931 h 823912"/>
                <a:gd name="connsiteX6" fmla="*/ 190500 w 535781"/>
                <a:gd name="connsiteY6" fmla="*/ 178593 h 823912"/>
                <a:gd name="connsiteX7" fmla="*/ 169068 w 535781"/>
                <a:gd name="connsiteY7" fmla="*/ 150018 h 823912"/>
                <a:gd name="connsiteX8" fmla="*/ 126206 w 535781"/>
                <a:gd name="connsiteY8" fmla="*/ 116681 h 823912"/>
                <a:gd name="connsiteX9" fmla="*/ 0 w 535781"/>
                <a:gd name="connsiteY9" fmla="*/ 45243 h 823912"/>
                <a:gd name="connsiteX10" fmla="*/ 95250 w 535781"/>
                <a:gd name="connsiteY10" fmla="*/ 0 h 823912"/>
                <a:gd name="connsiteX11" fmla="*/ 283368 w 535781"/>
                <a:gd name="connsiteY11" fmla="*/ 116681 h 823912"/>
                <a:gd name="connsiteX12" fmla="*/ 473868 w 535781"/>
                <a:gd name="connsiteY12" fmla="*/ 233362 h 823912"/>
                <a:gd name="connsiteX13" fmla="*/ 509587 w 535781"/>
                <a:gd name="connsiteY13" fmla="*/ 257175 h 823912"/>
                <a:gd name="connsiteX14" fmla="*/ 523875 w 535781"/>
                <a:gd name="connsiteY14" fmla="*/ 276225 h 823912"/>
                <a:gd name="connsiteX15" fmla="*/ 533400 w 535781"/>
                <a:gd name="connsiteY15" fmla="*/ 297656 h 823912"/>
                <a:gd name="connsiteX16" fmla="*/ 535781 w 535781"/>
                <a:gd name="connsiteY16" fmla="*/ 326231 h 823912"/>
                <a:gd name="connsiteX17" fmla="*/ 523875 w 535781"/>
                <a:gd name="connsiteY17" fmla="*/ 347662 h 823912"/>
                <a:gd name="connsiteX18" fmla="*/ 442912 w 535781"/>
                <a:gd name="connsiteY18" fmla="*/ 423862 h 823912"/>
                <a:gd name="connsiteX19" fmla="*/ 426243 w 535781"/>
                <a:gd name="connsiteY19" fmla="*/ 450056 h 823912"/>
                <a:gd name="connsiteX20" fmla="*/ 285750 w 535781"/>
                <a:gd name="connsiteY20" fmla="*/ 792956 h 823912"/>
                <a:gd name="connsiteX21" fmla="*/ 80962 w 535781"/>
                <a:gd name="connsiteY21" fmla="*/ 823912 h 823912"/>
                <a:gd name="connsiteX22" fmla="*/ 178593 w 535781"/>
                <a:gd name="connsiteY22" fmla="*/ 4738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823912">
                  <a:moveTo>
                    <a:pt x="178593" y="473868"/>
                  </a:moveTo>
                  <a:lnTo>
                    <a:pt x="209550" y="364331"/>
                  </a:lnTo>
                  <a:lnTo>
                    <a:pt x="216693" y="326231"/>
                  </a:lnTo>
                  <a:lnTo>
                    <a:pt x="219075" y="288131"/>
                  </a:lnTo>
                  <a:lnTo>
                    <a:pt x="219075" y="259556"/>
                  </a:lnTo>
                  <a:lnTo>
                    <a:pt x="209550" y="211931"/>
                  </a:lnTo>
                  <a:lnTo>
                    <a:pt x="190500" y="178593"/>
                  </a:lnTo>
                  <a:lnTo>
                    <a:pt x="169068" y="150018"/>
                  </a:lnTo>
                  <a:lnTo>
                    <a:pt x="126206" y="116681"/>
                  </a:lnTo>
                  <a:lnTo>
                    <a:pt x="0" y="45243"/>
                  </a:lnTo>
                  <a:lnTo>
                    <a:pt x="95250" y="0"/>
                  </a:lnTo>
                  <a:lnTo>
                    <a:pt x="283368" y="116681"/>
                  </a:lnTo>
                  <a:lnTo>
                    <a:pt x="473868" y="233362"/>
                  </a:lnTo>
                  <a:lnTo>
                    <a:pt x="509587" y="257175"/>
                  </a:lnTo>
                  <a:lnTo>
                    <a:pt x="523875" y="276225"/>
                  </a:lnTo>
                  <a:lnTo>
                    <a:pt x="533400" y="297656"/>
                  </a:lnTo>
                  <a:lnTo>
                    <a:pt x="535781" y="326231"/>
                  </a:lnTo>
                  <a:lnTo>
                    <a:pt x="523875" y="347662"/>
                  </a:lnTo>
                  <a:lnTo>
                    <a:pt x="442912" y="423862"/>
                  </a:lnTo>
                  <a:lnTo>
                    <a:pt x="426243" y="450056"/>
                  </a:lnTo>
                  <a:lnTo>
                    <a:pt x="285750" y="792956"/>
                  </a:lnTo>
                  <a:lnTo>
                    <a:pt x="80962" y="823912"/>
                  </a:lnTo>
                  <a:lnTo>
                    <a:pt x="178593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33B5814D-FFB5-4B07-9D02-0A4001C1727E}"/>
                </a:ext>
              </a:extLst>
            </p:cNvPr>
            <p:cNvSpPr/>
            <p:nvPr/>
          </p:nvSpPr>
          <p:spPr>
            <a:xfrm>
              <a:off x="3079750" y="3629025"/>
              <a:ext cx="3746500" cy="736600"/>
            </a:xfrm>
            <a:custGeom>
              <a:avLst/>
              <a:gdLst>
                <a:gd name="connsiteX0" fmla="*/ 1508125 w 3746500"/>
                <a:gd name="connsiteY0" fmla="*/ 479425 h 736600"/>
                <a:gd name="connsiteX1" fmla="*/ 1143000 w 3746500"/>
                <a:gd name="connsiteY1" fmla="*/ 552450 h 736600"/>
                <a:gd name="connsiteX2" fmla="*/ 838200 w 3746500"/>
                <a:gd name="connsiteY2" fmla="*/ 606425 h 736600"/>
                <a:gd name="connsiteX3" fmla="*/ 768350 w 3746500"/>
                <a:gd name="connsiteY3" fmla="*/ 625475 h 736600"/>
                <a:gd name="connsiteX4" fmla="*/ 676275 w 3746500"/>
                <a:gd name="connsiteY4" fmla="*/ 654050 h 736600"/>
                <a:gd name="connsiteX5" fmla="*/ 466725 w 3746500"/>
                <a:gd name="connsiteY5" fmla="*/ 736600 h 736600"/>
                <a:gd name="connsiteX6" fmla="*/ 438150 w 3746500"/>
                <a:gd name="connsiteY6" fmla="*/ 736600 h 736600"/>
                <a:gd name="connsiteX7" fmla="*/ 368300 w 3746500"/>
                <a:gd name="connsiteY7" fmla="*/ 717550 h 736600"/>
                <a:gd name="connsiteX8" fmla="*/ 292100 w 3746500"/>
                <a:gd name="connsiteY8" fmla="*/ 676275 h 736600"/>
                <a:gd name="connsiteX9" fmla="*/ 212725 w 3746500"/>
                <a:gd name="connsiteY9" fmla="*/ 619125 h 736600"/>
                <a:gd name="connsiteX10" fmla="*/ 149225 w 3746500"/>
                <a:gd name="connsiteY10" fmla="*/ 561975 h 736600"/>
                <a:gd name="connsiteX11" fmla="*/ 60325 w 3746500"/>
                <a:gd name="connsiteY11" fmla="*/ 466725 h 736600"/>
                <a:gd name="connsiteX12" fmla="*/ 9525 w 3746500"/>
                <a:gd name="connsiteY12" fmla="*/ 406400 h 736600"/>
                <a:gd name="connsiteX13" fmla="*/ 0 w 3746500"/>
                <a:gd name="connsiteY13" fmla="*/ 381000 h 736600"/>
                <a:gd name="connsiteX14" fmla="*/ 0 w 3746500"/>
                <a:gd name="connsiteY14" fmla="*/ 361950 h 736600"/>
                <a:gd name="connsiteX15" fmla="*/ 6350 w 3746500"/>
                <a:gd name="connsiteY15" fmla="*/ 346075 h 736600"/>
                <a:gd name="connsiteX16" fmla="*/ 28575 w 3746500"/>
                <a:gd name="connsiteY16" fmla="*/ 342900 h 736600"/>
                <a:gd name="connsiteX17" fmla="*/ 57150 w 3746500"/>
                <a:gd name="connsiteY17" fmla="*/ 352425 h 736600"/>
                <a:gd name="connsiteX18" fmla="*/ 120650 w 3746500"/>
                <a:gd name="connsiteY18" fmla="*/ 403225 h 736600"/>
                <a:gd name="connsiteX19" fmla="*/ 171450 w 3746500"/>
                <a:gd name="connsiteY19" fmla="*/ 428625 h 736600"/>
                <a:gd name="connsiteX20" fmla="*/ 241300 w 3746500"/>
                <a:gd name="connsiteY20" fmla="*/ 454025 h 736600"/>
                <a:gd name="connsiteX21" fmla="*/ 301625 w 3746500"/>
                <a:gd name="connsiteY21" fmla="*/ 466725 h 736600"/>
                <a:gd name="connsiteX22" fmla="*/ 368300 w 3746500"/>
                <a:gd name="connsiteY22" fmla="*/ 473075 h 736600"/>
                <a:gd name="connsiteX23" fmla="*/ 457200 w 3746500"/>
                <a:gd name="connsiteY23" fmla="*/ 466725 h 736600"/>
                <a:gd name="connsiteX24" fmla="*/ 758825 w 3746500"/>
                <a:gd name="connsiteY24" fmla="*/ 422275 h 736600"/>
                <a:gd name="connsiteX25" fmla="*/ 965200 w 3746500"/>
                <a:gd name="connsiteY25" fmla="*/ 381000 h 736600"/>
                <a:gd name="connsiteX26" fmla="*/ 1206500 w 3746500"/>
                <a:gd name="connsiteY26" fmla="*/ 342900 h 736600"/>
                <a:gd name="connsiteX27" fmla="*/ 1743075 w 3746500"/>
                <a:gd name="connsiteY27" fmla="*/ 254000 h 736600"/>
                <a:gd name="connsiteX28" fmla="*/ 2330450 w 3746500"/>
                <a:gd name="connsiteY28" fmla="*/ 155575 h 736600"/>
                <a:gd name="connsiteX29" fmla="*/ 2578100 w 3746500"/>
                <a:gd name="connsiteY29" fmla="*/ 111125 h 736600"/>
                <a:gd name="connsiteX30" fmla="*/ 2794000 w 3746500"/>
                <a:gd name="connsiteY30" fmla="*/ 95250 h 736600"/>
                <a:gd name="connsiteX31" fmla="*/ 3127375 w 3746500"/>
                <a:gd name="connsiteY31" fmla="*/ 66675 h 736600"/>
                <a:gd name="connsiteX32" fmla="*/ 3171825 w 3746500"/>
                <a:gd name="connsiteY32" fmla="*/ 38100 h 736600"/>
                <a:gd name="connsiteX33" fmla="*/ 3235325 w 3746500"/>
                <a:gd name="connsiteY33" fmla="*/ 12700 h 736600"/>
                <a:gd name="connsiteX34" fmla="*/ 3289300 w 3746500"/>
                <a:gd name="connsiteY34" fmla="*/ 0 h 736600"/>
                <a:gd name="connsiteX35" fmla="*/ 3359150 w 3746500"/>
                <a:gd name="connsiteY35" fmla="*/ 0 h 736600"/>
                <a:gd name="connsiteX36" fmla="*/ 3463925 w 3746500"/>
                <a:gd name="connsiteY36" fmla="*/ 19050 h 736600"/>
                <a:gd name="connsiteX37" fmla="*/ 3587750 w 3746500"/>
                <a:gd name="connsiteY37" fmla="*/ 63500 h 736600"/>
                <a:gd name="connsiteX38" fmla="*/ 3695700 w 3746500"/>
                <a:gd name="connsiteY38" fmla="*/ 123825 h 736600"/>
                <a:gd name="connsiteX39" fmla="*/ 3736975 w 3746500"/>
                <a:gd name="connsiteY39" fmla="*/ 161925 h 736600"/>
                <a:gd name="connsiteX40" fmla="*/ 3746500 w 3746500"/>
                <a:gd name="connsiteY40" fmla="*/ 177800 h 736600"/>
                <a:gd name="connsiteX41" fmla="*/ 3746500 w 3746500"/>
                <a:gd name="connsiteY41" fmla="*/ 200025 h 736600"/>
                <a:gd name="connsiteX42" fmla="*/ 3730625 w 3746500"/>
                <a:gd name="connsiteY42" fmla="*/ 228600 h 736600"/>
                <a:gd name="connsiteX43" fmla="*/ 3679825 w 3746500"/>
                <a:gd name="connsiteY43" fmla="*/ 260350 h 736600"/>
                <a:gd name="connsiteX44" fmla="*/ 3609975 w 3746500"/>
                <a:gd name="connsiteY44" fmla="*/ 266700 h 736600"/>
                <a:gd name="connsiteX45" fmla="*/ 3267075 w 3746500"/>
                <a:gd name="connsiteY45" fmla="*/ 276225 h 736600"/>
                <a:gd name="connsiteX46" fmla="*/ 2593975 w 3746500"/>
                <a:gd name="connsiteY46" fmla="*/ 311150 h 736600"/>
                <a:gd name="connsiteX47" fmla="*/ 2066925 w 3746500"/>
                <a:gd name="connsiteY47" fmla="*/ 381000 h 736600"/>
                <a:gd name="connsiteX48" fmla="*/ 1508125 w 3746500"/>
                <a:gd name="connsiteY48" fmla="*/ 47942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746500" h="736600">
                  <a:moveTo>
                    <a:pt x="1508125" y="479425"/>
                  </a:moveTo>
                  <a:lnTo>
                    <a:pt x="1143000" y="552450"/>
                  </a:lnTo>
                  <a:lnTo>
                    <a:pt x="838200" y="606425"/>
                  </a:lnTo>
                  <a:lnTo>
                    <a:pt x="768350" y="625475"/>
                  </a:lnTo>
                  <a:lnTo>
                    <a:pt x="676275" y="654050"/>
                  </a:lnTo>
                  <a:lnTo>
                    <a:pt x="466725" y="736600"/>
                  </a:lnTo>
                  <a:lnTo>
                    <a:pt x="438150" y="736600"/>
                  </a:lnTo>
                  <a:lnTo>
                    <a:pt x="368300" y="717550"/>
                  </a:lnTo>
                  <a:lnTo>
                    <a:pt x="292100" y="676275"/>
                  </a:lnTo>
                  <a:lnTo>
                    <a:pt x="212725" y="619125"/>
                  </a:lnTo>
                  <a:lnTo>
                    <a:pt x="149225" y="561975"/>
                  </a:lnTo>
                  <a:lnTo>
                    <a:pt x="60325" y="466725"/>
                  </a:lnTo>
                  <a:lnTo>
                    <a:pt x="9525" y="406400"/>
                  </a:lnTo>
                  <a:lnTo>
                    <a:pt x="0" y="381000"/>
                  </a:lnTo>
                  <a:lnTo>
                    <a:pt x="0" y="361950"/>
                  </a:lnTo>
                  <a:lnTo>
                    <a:pt x="6350" y="346075"/>
                  </a:lnTo>
                  <a:lnTo>
                    <a:pt x="28575" y="342900"/>
                  </a:lnTo>
                  <a:lnTo>
                    <a:pt x="57150" y="352425"/>
                  </a:lnTo>
                  <a:lnTo>
                    <a:pt x="120650" y="403225"/>
                  </a:lnTo>
                  <a:lnTo>
                    <a:pt x="171450" y="428625"/>
                  </a:lnTo>
                  <a:lnTo>
                    <a:pt x="241300" y="454025"/>
                  </a:lnTo>
                  <a:lnTo>
                    <a:pt x="301625" y="466725"/>
                  </a:lnTo>
                  <a:lnTo>
                    <a:pt x="368300" y="473075"/>
                  </a:lnTo>
                  <a:lnTo>
                    <a:pt x="457200" y="466725"/>
                  </a:lnTo>
                  <a:lnTo>
                    <a:pt x="758825" y="422275"/>
                  </a:lnTo>
                  <a:lnTo>
                    <a:pt x="965200" y="381000"/>
                  </a:lnTo>
                  <a:lnTo>
                    <a:pt x="1206500" y="342900"/>
                  </a:lnTo>
                  <a:lnTo>
                    <a:pt x="1743075" y="254000"/>
                  </a:lnTo>
                  <a:lnTo>
                    <a:pt x="2330450" y="155575"/>
                  </a:lnTo>
                  <a:lnTo>
                    <a:pt x="2578100" y="111125"/>
                  </a:lnTo>
                  <a:lnTo>
                    <a:pt x="2794000" y="95250"/>
                  </a:lnTo>
                  <a:lnTo>
                    <a:pt x="3127375" y="66675"/>
                  </a:lnTo>
                  <a:lnTo>
                    <a:pt x="3171825" y="38100"/>
                  </a:lnTo>
                  <a:lnTo>
                    <a:pt x="3235325" y="12700"/>
                  </a:lnTo>
                  <a:lnTo>
                    <a:pt x="3289300" y="0"/>
                  </a:lnTo>
                  <a:lnTo>
                    <a:pt x="3359150" y="0"/>
                  </a:lnTo>
                  <a:lnTo>
                    <a:pt x="3463925" y="19050"/>
                  </a:lnTo>
                  <a:lnTo>
                    <a:pt x="3587750" y="63500"/>
                  </a:lnTo>
                  <a:lnTo>
                    <a:pt x="3695700" y="123825"/>
                  </a:lnTo>
                  <a:lnTo>
                    <a:pt x="3736975" y="161925"/>
                  </a:lnTo>
                  <a:lnTo>
                    <a:pt x="3746500" y="177800"/>
                  </a:lnTo>
                  <a:lnTo>
                    <a:pt x="3746500" y="200025"/>
                  </a:lnTo>
                  <a:lnTo>
                    <a:pt x="3730625" y="228600"/>
                  </a:lnTo>
                  <a:lnTo>
                    <a:pt x="3679825" y="260350"/>
                  </a:lnTo>
                  <a:lnTo>
                    <a:pt x="3609975" y="266700"/>
                  </a:lnTo>
                  <a:lnTo>
                    <a:pt x="3267075" y="276225"/>
                  </a:lnTo>
                  <a:lnTo>
                    <a:pt x="2593975" y="311150"/>
                  </a:lnTo>
                  <a:lnTo>
                    <a:pt x="2066925" y="381000"/>
                  </a:lnTo>
                  <a:lnTo>
                    <a:pt x="1508125" y="479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FADD78A9-855B-4248-B63C-2B908DCC21F1}"/>
                </a:ext>
              </a:extLst>
            </p:cNvPr>
            <p:cNvSpPr/>
            <p:nvPr/>
          </p:nvSpPr>
          <p:spPr>
            <a:xfrm rot="16200000">
              <a:off x="4012407" y="4309269"/>
              <a:ext cx="2998787" cy="479425"/>
            </a:xfrm>
            <a:custGeom>
              <a:avLst/>
              <a:gdLst>
                <a:gd name="connsiteX0" fmla="*/ 1393494 w 2998202"/>
                <a:gd name="connsiteY0" fmla="*/ 412124 h 479094"/>
                <a:gd name="connsiteX1" fmla="*/ 996825 w 2998202"/>
                <a:gd name="connsiteY1" fmla="*/ 422427 h 479094"/>
                <a:gd name="connsiteX2" fmla="*/ 783036 w 2998202"/>
                <a:gd name="connsiteY2" fmla="*/ 432730 h 479094"/>
                <a:gd name="connsiteX3" fmla="*/ 736672 w 2998202"/>
                <a:gd name="connsiteY3" fmla="*/ 437881 h 479094"/>
                <a:gd name="connsiteX4" fmla="*/ 510004 w 2998202"/>
                <a:gd name="connsiteY4" fmla="*/ 479094 h 479094"/>
                <a:gd name="connsiteX5" fmla="*/ 453337 w 2998202"/>
                <a:gd name="connsiteY5" fmla="*/ 473942 h 479094"/>
                <a:gd name="connsiteX6" fmla="*/ 321972 w 2998202"/>
                <a:gd name="connsiteY6" fmla="*/ 443033 h 479094"/>
                <a:gd name="connsiteX7" fmla="*/ 206062 w 2998202"/>
                <a:gd name="connsiteY7" fmla="*/ 409548 h 479094"/>
                <a:gd name="connsiteX8" fmla="*/ 115910 w 2998202"/>
                <a:gd name="connsiteY8" fmla="*/ 376063 h 479094"/>
                <a:gd name="connsiteX9" fmla="*/ 43789 w 2998202"/>
                <a:gd name="connsiteY9" fmla="*/ 347729 h 479094"/>
                <a:gd name="connsiteX10" fmla="*/ 10303 w 2998202"/>
                <a:gd name="connsiteY10" fmla="*/ 327123 h 479094"/>
                <a:gd name="connsiteX11" fmla="*/ 0 w 2998202"/>
                <a:gd name="connsiteY11" fmla="*/ 303941 h 479094"/>
                <a:gd name="connsiteX12" fmla="*/ 2576 w 2998202"/>
                <a:gd name="connsiteY12" fmla="*/ 278183 h 479094"/>
                <a:gd name="connsiteX13" fmla="*/ 38637 w 2998202"/>
                <a:gd name="connsiteY13" fmla="*/ 242122 h 479094"/>
                <a:gd name="connsiteX14" fmla="*/ 82425 w 2998202"/>
                <a:gd name="connsiteY14" fmla="*/ 208637 h 479094"/>
                <a:gd name="connsiteX15" fmla="*/ 139092 w 2998202"/>
                <a:gd name="connsiteY15" fmla="*/ 172577 h 479094"/>
                <a:gd name="connsiteX16" fmla="*/ 620762 w 2998202"/>
                <a:gd name="connsiteY16" fmla="*/ 185455 h 479094"/>
                <a:gd name="connsiteX17" fmla="*/ 873188 w 2998202"/>
                <a:gd name="connsiteY17" fmla="*/ 180304 h 479094"/>
                <a:gd name="connsiteX18" fmla="*/ 1411525 w 2998202"/>
                <a:gd name="connsiteY18" fmla="*/ 159698 h 479094"/>
                <a:gd name="connsiteX19" fmla="*/ 2011680 w 2998202"/>
                <a:gd name="connsiteY19" fmla="*/ 141667 h 479094"/>
                <a:gd name="connsiteX20" fmla="*/ 2251227 w 2998202"/>
                <a:gd name="connsiteY20" fmla="*/ 146819 h 479094"/>
                <a:gd name="connsiteX21" fmla="*/ 2578351 w 2998202"/>
                <a:gd name="connsiteY21" fmla="*/ 149395 h 479094"/>
                <a:gd name="connsiteX22" fmla="*/ 2750928 w 2998202"/>
                <a:gd name="connsiteY22" fmla="*/ 144243 h 479094"/>
                <a:gd name="connsiteX23" fmla="*/ 2776685 w 2998202"/>
                <a:gd name="connsiteY23" fmla="*/ 139091 h 479094"/>
                <a:gd name="connsiteX24" fmla="*/ 2807595 w 2998202"/>
                <a:gd name="connsiteY24" fmla="*/ 131364 h 479094"/>
                <a:gd name="connsiteX25" fmla="*/ 2998202 w 2998202"/>
                <a:gd name="connsiteY25" fmla="*/ 0 h 479094"/>
                <a:gd name="connsiteX26" fmla="*/ 2975020 w 2998202"/>
                <a:gd name="connsiteY26" fmla="*/ 278183 h 479094"/>
                <a:gd name="connsiteX27" fmla="*/ 2905474 w 2998202"/>
                <a:gd name="connsiteY27" fmla="*/ 352881 h 479094"/>
                <a:gd name="connsiteX28" fmla="*/ 2853959 w 2998202"/>
                <a:gd name="connsiteY28" fmla="*/ 430154 h 479094"/>
                <a:gd name="connsiteX29" fmla="*/ 2815322 w 2998202"/>
                <a:gd name="connsiteY29" fmla="*/ 466215 h 479094"/>
                <a:gd name="connsiteX30" fmla="*/ 2789564 w 2998202"/>
                <a:gd name="connsiteY30" fmla="*/ 479094 h 479094"/>
                <a:gd name="connsiteX31" fmla="*/ 2756079 w 2998202"/>
                <a:gd name="connsiteY31" fmla="*/ 479094 h 479094"/>
                <a:gd name="connsiteX32" fmla="*/ 2714867 w 2998202"/>
                <a:gd name="connsiteY32" fmla="*/ 461063 h 479094"/>
                <a:gd name="connsiteX33" fmla="*/ 2653048 w 2998202"/>
                <a:gd name="connsiteY33" fmla="*/ 422427 h 479094"/>
                <a:gd name="connsiteX34" fmla="*/ 2624715 w 2998202"/>
                <a:gd name="connsiteY34" fmla="*/ 409548 h 479094"/>
                <a:gd name="connsiteX35" fmla="*/ 2287288 w 2998202"/>
                <a:gd name="connsiteY35" fmla="*/ 391517 h 479094"/>
                <a:gd name="connsiteX36" fmla="*/ 2104408 w 2998202"/>
                <a:gd name="connsiteY36" fmla="*/ 388942 h 479094"/>
                <a:gd name="connsiteX37" fmla="*/ 1393494 w 2998202"/>
                <a:gd name="connsiteY37" fmla="*/ 41212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98202" h="479094">
                  <a:moveTo>
                    <a:pt x="1393494" y="412124"/>
                  </a:moveTo>
                  <a:lnTo>
                    <a:pt x="996825" y="422427"/>
                  </a:lnTo>
                  <a:lnTo>
                    <a:pt x="783036" y="432730"/>
                  </a:lnTo>
                  <a:lnTo>
                    <a:pt x="736672" y="437881"/>
                  </a:lnTo>
                  <a:lnTo>
                    <a:pt x="510004" y="479094"/>
                  </a:lnTo>
                  <a:lnTo>
                    <a:pt x="453337" y="473942"/>
                  </a:lnTo>
                  <a:lnTo>
                    <a:pt x="321972" y="443033"/>
                  </a:lnTo>
                  <a:lnTo>
                    <a:pt x="206062" y="409548"/>
                  </a:lnTo>
                  <a:lnTo>
                    <a:pt x="115910" y="376063"/>
                  </a:lnTo>
                  <a:lnTo>
                    <a:pt x="43789" y="347729"/>
                  </a:lnTo>
                  <a:lnTo>
                    <a:pt x="10303" y="327123"/>
                  </a:lnTo>
                  <a:lnTo>
                    <a:pt x="0" y="303941"/>
                  </a:lnTo>
                  <a:lnTo>
                    <a:pt x="2576" y="278183"/>
                  </a:lnTo>
                  <a:lnTo>
                    <a:pt x="38637" y="242122"/>
                  </a:lnTo>
                  <a:lnTo>
                    <a:pt x="82425" y="208637"/>
                  </a:lnTo>
                  <a:lnTo>
                    <a:pt x="139092" y="172577"/>
                  </a:lnTo>
                  <a:lnTo>
                    <a:pt x="620762" y="185455"/>
                  </a:lnTo>
                  <a:lnTo>
                    <a:pt x="873188" y="180304"/>
                  </a:lnTo>
                  <a:lnTo>
                    <a:pt x="1411525" y="159698"/>
                  </a:lnTo>
                  <a:lnTo>
                    <a:pt x="2011680" y="141667"/>
                  </a:lnTo>
                  <a:lnTo>
                    <a:pt x="2251227" y="146819"/>
                  </a:lnTo>
                  <a:lnTo>
                    <a:pt x="2578351" y="149395"/>
                  </a:lnTo>
                  <a:lnTo>
                    <a:pt x="2750928" y="144243"/>
                  </a:lnTo>
                  <a:lnTo>
                    <a:pt x="2776685" y="139091"/>
                  </a:lnTo>
                  <a:lnTo>
                    <a:pt x="2807595" y="131364"/>
                  </a:lnTo>
                  <a:lnTo>
                    <a:pt x="2998202" y="0"/>
                  </a:lnTo>
                  <a:lnTo>
                    <a:pt x="2975020" y="278183"/>
                  </a:lnTo>
                  <a:lnTo>
                    <a:pt x="2905474" y="352881"/>
                  </a:lnTo>
                  <a:lnTo>
                    <a:pt x="2853959" y="430154"/>
                  </a:lnTo>
                  <a:lnTo>
                    <a:pt x="2815322" y="466215"/>
                  </a:lnTo>
                  <a:lnTo>
                    <a:pt x="2789564" y="479094"/>
                  </a:lnTo>
                  <a:lnTo>
                    <a:pt x="2756079" y="479094"/>
                  </a:lnTo>
                  <a:lnTo>
                    <a:pt x="2714867" y="461063"/>
                  </a:lnTo>
                  <a:lnTo>
                    <a:pt x="2653048" y="422427"/>
                  </a:lnTo>
                  <a:lnTo>
                    <a:pt x="2624715" y="409548"/>
                  </a:lnTo>
                  <a:lnTo>
                    <a:pt x="2287288" y="391517"/>
                  </a:lnTo>
                  <a:lnTo>
                    <a:pt x="2104408" y="388942"/>
                  </a:lnTo>
                  <a:lnTo>
                    <a:pt x="1393494" y="412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6DCE5B38-DD79-4035-BD37-10C81C6D05E6}"/>
                </a:ext>
              </a:extLst>
            </p:cNvPr>
            <p:cNvSpPr/>
            <p:nvPr/>
          </p:nvSpPr>
          <p:spPr>
            <a:xfrm>
              <a:off x="4795838" y="5353050"/>
              <a:ext cx="709612" cy="604838"/>
            </a:xfrm>
            <a:custGeom>
              <a:avLst/>
              <a:gdLst>
                <a:gd name="connsiteX0" fmla="*/ 366712 w 709612"/>
                <a:gd name="connsiteY0" fmla="*/ 147638 h 604838"/>
                <a:gd name="connsiteX1" fmla="*/ 464343 w 709612"/>
                <a:gd name="connsiteY1" fmla="*/ 166688 h 604838"/>
                <a:gd name="connsiteX2" fmla="*/ 511968 w 709612"/>
                <a:gd name="connsiteY2" fmla="*/ 173831 h 604838"/>
                <a:gd name="connsiteX3" fmla="*/ 554831 w 709612"/>
                <a:gd name="connsiteY3" fmla="*/ 176213 h 604838"/>
                <a:gd name="connsiteX4" fmla="*/ 585787 w 709612"/>
                <a:gd name="connsiteY4" fmla="*/ 173831 h 604838"/>
                <a:gd name="connsiteX5" fmla="*/ 607218 w 709612"/>
                <a:gd name="connsiteY5" fmla="*/ 166688 h 604838"/>
                <a:gd name="connsiteX6" fmla="*/ 623887 w 709612"/>
                <a:gd name="connsiteY6" fmla="*/ 157163 h 604838"/>
                <a:gd name="connsiteX7" fmla="*/ 640556 w 709612"/>
                <a:gd name="connsiteY7" fmla="*/ 138113 h 604838"/>
                <a:gd name="connsiteX8" fmla="*/ 709612 w 709612"/>
                <a:gd name="connsiteY8" fmla="*/ 0 h 604838"/>
                <a:gd name="connsiteX9" fmla="*/ 707231 w 709612"/>
                <a:gd name="connsiteY9" fmla="*/ 604838 h 604838"/>
                <a:gd name="connsiteX10" fmla="*/ 647700 w 709612"/>
                <a:gd name="connsiteY10" fmla="*/ 554831 h 604838"/>
                <a:gd name="connsiteX11" fmla="*/ 590550 w 709612"/>
                <a:gd name="connsiteY11" fmla="*/ 502444 h 604838"/>
                <a:gd name="connsiteX12" fmla="*/ 526256 w 709612"/>
                <a:gd name="connsiteY12" fmla="*/ 438150 h 604838"/>
                <a:gd name="connsiteX13" fmla="*/ 445293 w 709612"/>
                <a:gd name="connsiteY13" fmla="*/ 361950 h 604838"/>
                <a:gd name="connsiteX14" fmla="*/ 388143 w 709612"/>
                <a:gd name="connsiteY14" fmla="*/ 319088 h 604838"/>
                <a:gd name="connsiteX15" fmla="*/ 321468 w 709612"/>
                <a:gd name="connsiteY15" fmla="*/ 276225 h 604838"/>
                <a:gd name="connsiteX16" fmla="*/ 245268 w 709612"/>
                <a:gd name="connsiteY16" fmla="*/ 226219 h 604838"/>
                <a:gd name="connsiteX17" fmla="*/ 164306 w 709612"/>
                <a:gd name="connsiteY17" fmla="*/ 180975 h 604838"/>
                <a:gd name="connsiteX18" fmla="*/ 80962 w 709612"/>
                <a:gd name="connsiteY18" fmla="*/ 138113 h 604838"/>
                <a:gd name="connsiteX19" fmla="*/ 21431 w 709612"/>
                <a:gd name="connsiteY19" fmla="*/ 111919 h 604838"/>
                <a:gd name="connsiteX20" fmla="*/ 7143 w 709612"/>
                <a:gd name="connsiteY20" fmla="*/ 100013 h 604838"/>
                <a:gd name="connsiteX21" fmla="*/ 0 w 709612"/>
                <a:gd name="connsiteY21" fmla="*/ 73819 h 604838"/>
                <a:gd name="connsiteX22" fmla="*/ 4762 w 709612"/>
                <a:gd name="connsiteY22" fmla="*/ 54769 h 604838"/>
                <a:gd name="connsiteX23" fmla="*/ 23812 w 709612"/>
                <a:gd name="connsiteY23" fmla="*/ 45244 h 604838"/>
                <a:gd name="connsiteX24" fmla="*/ 57150 w 709612"/>
                <a:gd name="connsiteY24" fmla="*/ 57150 h 604838"/>
                <a:gd name="connsiteX25" fmla="*/ 157162 w 709612"/>
                <a:gd name="connsiteY25" fmla="*/ 90488 h 604838"/>
                <a:gd name="connsiteX26" fmla="*/ 366712 w 709612"/>
                <a:gd name="connsiteY26" fmla="*/ 14763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9612" h="604838">
                  <a:moveTo>
                    <a:pt x="366712" y="147638"/>
                  </a:moveTo>
                  <a:lnTo>
                    <a:pt x="464343" y="166688"/>
                  </a:lnTo>
                  <a:lnTo>
                    <a:pt x="511968" y="173831"/>
                  </a:lnTo>
                  <a:lnTo>
                    <a:pt x="554831" y="176213"/>
                  </a:lnTo>
                  <a:lnTo>
                    <a:pt x="585787" y="173831"/>
                  </a:lnTo>
                  <a:lnTo>
                    <a:pt x="607218" y="166688"/>
                  </a:lnTo>
                  <a:lnTo>
                    <a:pt x="623887" y="157163"/>
                  </a:lnTo>
                  <a:lnTo>
                    <a:pt x="640556" y="138113"/>
                  </a:lnTo>
                  <a:lnTo>
                    <a:pt x="709612" y="0"/>
                  </a:lnTo>
                  <a:cubicBezTo>
                    <a:pt x="708818" y="201613"/>
                    <a:pt x="708025" y="403225"/>
                    <a:pt x="707231" y="604838"/>
                  </a:cubicBezTo>
                  <a:lnTo>
                    <a:pt x="647700" y="554831"/>
                  </a:lnTo>
                  <a:lnTo>
                    <a:pt x="590550" y="502444"/>
                  </a:lnTo>
                  <a:lnTo>
                    <a:pt x="526256" y="438150"/>
                  </a:lnTo>
                  <a:lnTo>
                    <a:pt x="445293" y="361950"/>
                  </a:lnTo>
                  <a:lnTo>
                    <a:pt x="388143" y="319088"/>
                  </a:lnTo>
                  <a:lnTo>
                    <a:pt x="321468" y="276225"/>
                  </a:lnTo>
                  <a:lnTo>
                    <a:pt x="245268" y="226219"/>
                  </a:lnTo>
                  <a:lnTo>
                    <a:pt x="164306" y="180975"/>
                  </a:lnTo>
                  <a:lnTo>
                    <a:pt x="80962" y="138113"/>
                  </a:lnTo>
                  <a:lnTo>
                    <a:pt x="21431" y="111919"/>
                  </a:lnTo>
                  <a:lnTo>
                    <a:pt x="7143" y="100013"/>
                  </a:lnTo>
                  <a:lnTo>
                    <a:pt x="0" y="73819"/>
                  </a:lnTo>
                  <a:lnTo>
                    <a:pt x="4762" y="54769"/>
                  </a:lnTo>
                  <a:lnTo>
                    <a:pt x="23812" y="45244"/>
                  </a:lnTo>
                  <a:lnTo>
                    <a:pt x="57150" y="57150"/>
                  </a:lnTo>
                  <a:lnTo>
                    <a:pt x="157162" y="90488"/>
                  </a:lnTo>
                  <a:lnTo>
                    <a:pt x="36671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16E8534A-6051-4805-AF0C-2723B5F6FD63}"/>
                </a:ext>
              </a:extLst>
            </p:cNvPr>
            <p:cNvSpPr/>
            <p:nvPr/>
          </p:nvSpPr>
          <p:spPr>
            <a:xfrm>
              <a:off x="3165475" y="3876675"/>
              <a:ext cx="2363788" cy="1760538"/>
            </a:xfrm>
            <a:custGeom>
              <a:avLst/>
              <a:gdLst>
                <a:gd name="connsiteX0" fmla="*/ 992982 w 2364582"/>
                <a:gd name="connsiteY0" fmla="*/ 1266825 h 1759744"/>
                <a:gd name="connsiteX1" fmla="*/ 771525 w 2364582"/>
                <a:gd name="connsiteY1" fmla="*/ 1397794 h 1759744"/>
                <a:gd name="connsiteX2" fmla="*/ 554832 w 2364582"/>
                <a:gd name="connsiteY2" fmla="*/ 1512094 h 1759744"/>
                <a:gd name="connsiteX3" fmla="*/ 350044 w 2364582"/>
                <a:gd name="connsiteY3" fmla="*/ 1614488 h 1759744"/>
                <a:gd name="connsiteX4" fmla="*/ 161925 w 2364582"/>
                <a:gd name="connsiteY4" fmla="*/ 1702594 h 1759744"/>
                <a:gd name="connsiteX5" fmla="*/ 35719 w 2364582"/>
                <a:gd name="connsiteY5" fmla="*/ 1757363 h 1759744"/>
                <a:gd name="connsiteX6" fmla="*/ 16669 w 2364582"/>
                <a:gd name="connsiteY6" fmla="*/ 1759744 h 1759744"/>
                <a:gd name="connsiteX7" fmla="*/ 2382 w 2364582"/>
                <a:gd name="connsiteY7" fmla="*/ 1752600 h 1759744"/>
                <a:gd name="connsiteX8" fmla="*/ 0 w 2364582"/>
                <a:gd name="connsiteY8" fmla="*/ 1733550 h 1759744"/>
                <a:gd name="connsiteX9" fmla="*/ 11907 w 2364582"/>
                <a:gd name="connsiteY9" fmla="*/ 1700213 h 1759744"/>
                <a:gd name="connsiteX10" fmla="*/ 28575 w 2364582"/>
                <a:gd name="connsiteY10" fmla="*/ 1683544 h 1759744"/>
                <a:gd name="connsiteX11" fmla="*/ 257175 w 2364582"/>
                <a:gd name="connsiteY11" fmla="*/ 1562100 h 1759744"/>
                <a:gd name="connsiteX12" fmla="*/ 435769 w 2364582"/>
                <a:gd name="connsiteY12" fmla="*/ 1454944 h 1759744"/>
                <a:gd name="connsiteX13" fmla="*/ 683419 w 2364582"/>
                <a:gd name="connsiteY13" fmla="*/ 1297781 h 1759744"/>
                <a:gd name="connsiteX14" fmla="*/ 973932 w 2364582"/>
                <a:gd name="connsiteY14" fmla="*/ 1088231 h 1759744"/>
                <a:gd name="connsiteX15" fmla="*/ 1178719 w 2364582"/>
                <a:gd name="connsiteY15" fmla="*/ 926306 h 1759744"/>
                <a:gd name="connsiteX16" fmla="*/ 1393032 w 2364582"/>
                <a:gd name="connsiteY16" fmla="*/ 738188 h 1759744"/>
                <a:gd name="connsiteX17" fmla="*/ 1645444 w 2364582"/>
                <a:gd name="connsiteY17" fmla="*/ 500063 h 1759744"/>
                <a:gd name="connsiteX18" fmla="*/ 1807369 w 2364582"/>
                <a:gd name="connsiteY18" fmla="*/ 323850 h 1759744"/>
                <a:gd name="connsiteX19" fmla="*/ 2095500 w 2364582"/>
                <a:gd name="connsiteY19" fmla="*/ 0 h 1759744"/>
                <a:gd name="connsiteX20" fmla="*/ 2364582 w 2364582"/>
                <a:gd name="connsiteY20" fmla="*/ 50006 h 1759744"/>
                <a:gd name="connsiteX21" fmla="*/ 2212182 w 2364582"/>
                <a:gd name="connsiteY21" fmla="*/ 214313 h 1759744"/>
                <a:gd name="connsiteX22" fmla="*/ 2002632 w 2364582"/>
                <a:gd name="connsiteY22" fmla="*/ 433388 h 1759744"/>
                <a:gd name="connsiteX23" fmla="*/ 1771650 w 2364582"/>
                <a:gd name="connsiteY23" fmla="*/ 657225 h 1759744"/>
                <a:gd name="connsiteX24" fmla="*/ 1574007 w 2364582"/>
                <a:gd name="connsiteY24" fmla="*/ 840581 h 1759744"/>
                <a:gd name="connsiteX25" fmla="*/ 1352550 w 2364582"/>
                <a:gd name="connsiteY25" fmla="*/ 1019175 h 1759744"/>
                <a:gd name="connsiteX26" fmla="*/ 1135857 w 2364582"/>
                <a:gd name="connsiteY26" fmla="*/ 1181100 h 1759744"/>
                <a:gd name="connsiteX27" fmla="*/ 992982 w 2364582"/>
                <a:gd name="connsiteY27" fmla="*/ 1266825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64582" h="1759744">
                  <a:moveTo>
                    <a:pt x="992982" y="1266825"/>
                  </a:moveTo>
                  <a:lnTo>
                    <a:pt x="771525" y="1397794"/>
                  </a:lnTo>
                  <a:lnTo>
                    <a:pt x="554832" y="1512094"/>
                  </a:lnTo>
                  <a:lnTo>
                    <a:pt x="350044" y="1614488"/>
                  </a:lnTo>
                  <a:lnTo>
                    <a:pt x="161925" y="1702594"/>
                  </a:lnTo>
                  <a:lnTo>
                    <a:pt x="35719" y="1757363"/>
                  </a:lnTo>
                  <a:lnTo>
                    <a:pt x="16669" y="1759744"/>
                  </a:lnTo>
                  <a:lnTo>
                    <a:pt x="2382" y="1752600"/>
                  </a:lnTo>
                  <a:lnTo>
                    <a:pt x="0" y="1733550"/>
                  </a:lnTo>
                  <a:lnTo>
                    <a:pt x="11907" y="1700213"/>
                  </a:lnTo>
                  <a:lnTo>
                    <a:pt x="28575" y="1683544"/>
                  </a:lnTo>
                  <a:lnTo>
                    <a:pt x="257175" y="1562100"/>
                  </a:lnTo>
                  <a:lnTo>
                    <a:pt x="435769" y="1454944"/>
                  </a:lnTo>
                  <a:lnTo>
                    <a:pt x="683419" y="1297781"/>
                  </a:lnTo>
                  <a:lnTo>
                    <a:pt x="973932" y="1088231"/>
                  </a:lnTo>
                  <a:lnTo>
                    <a:pt x="1178719" y="926306"/>
                  </a:lnTo>
                  <a:lnTo>
                    <a:pt x="1393032" y="738188"/>
                  </a:lnTo>
                  <a:lnTo>
                    <a:pt x="1645444" y="500063"/>
                  </a:lnTo>
                  <a:lnTo>
                    <a:pt x="1807369" y="323850"/>
                  </a:lnTo>
                  <a:lnTo>
                    <a:pt x="2095500" y="0"/>
                  </a:lnTo>
                  <a:lnTo>
                    <a:pt x="2364582" y="50006"/>
                  </a:lnTo>
                  <a:lnTo>
                    <a:pt x="2212182" y="214313"/>
                  </a:lnTo>
                  <a:lnTo>
                    <a:pt x="2002632" y="433388"/>
                  </a:lnTo>
                  <a:lnTo>
                    <a:pt x="1771650" y="657225"/>
                  </a:lnTo>
                  <a:lnTo>
                    <a:pt x="1574007" y="840581"/>
                  </a:lnTo>
                  <a:lnTo>
                    <a:pt x="1352550" y="1019175"/>
                  </a:lnTo>
                  <a:lnTo>
                    <a:pt x="1135857" y="1181100"/>
                  </a:lnTo>
                  <a:lnTo>
                    <a:pt x="992982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31249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テキスト ボックス 30">
            <a:extLst>
              <a:ext uri="{FF2B5EF4-FFF2-40B4-BE49-F238E27FC236}">
                <a16:creationId xmlns:a16="http://schemas.microsoft.com/office/drawing/2014/main" id="{5B9CEC47-7AA3-C24E-A1EF-F2F9EAC14F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-142875"/>
            <a:ext cx="5978525" cy="701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sz="45000" dirty="0">
              <a:ln w="50800">
                <a:solidFill>
                  <a:schemeClr val="tx1"/>
                </a:solidFill>
              </a:ln>
              <a:noFill/>
              <a:latin typeface="HG教科書体" pitchFamily="17" charset="-128"/>
              <a:ea typeface="HG教科書体" pitchFamily="17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5780249-4556-4DD1-9EF2-C2AE76502001}"/>
              </a:ext>
            </a:extLst>
          </p:cNvPr>
          <p:cNvGrpSpPr/>
          <p:nvPr/>
        </p:nvGrpSpPr>
        <p:grpSpPr>
          <a:xfrm>
            <a:off x="2924175" y="1525588"/>
            <a:ext cx="3902075" cy="4522787"/>
            <a:chOff x="2924175" y="1525588"/>
            <a:chExt cx="3902075" cy="4522787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A2A2957-C42F-8340-A1CE-771BE14AE43F}"/>
                </a:ext>
              </a:extLst>
            </p:cNvPr>
            <p:cNvSpPr/>
            <p:nvPr/>
          </p:nvSpPr>
          <p:spPr>
            <a:xfrm>
              <a:off x="2924175" y="2019300"/>
              <a:ext cx="3841750" cy="654050"/>
            </a:xfrm>
            <a:custGeom>
              <a:avLst/>
              <a:gdLst>
                <a:gd name="connsiteX0" fmla="*/ 1812925 w 3841750"/>
                <a:gd name="connsiteY0" fmla="*/ 393700 h 654050"/>
                <a:gd name="connsiteX1" fmla="*/ 1343025 w 3841750"/>
                <a:gd name="connsiteY1" fmla="*/ 450850 h 654050"/>
                <a:gd name="connsiteX2" fmla="*/ 1104900 w 3841750"/>
                <a:gd name="connsiteY2" fmla="*/ 517525 h 654050"/>
                <a:gd name="connsiteX3" fmla="*/ 939800 w 3841750"/>
                <a:gd name="connsiteY3" fmla="*/ 539750 h 654050"/>
                <a:gd name="connsiteX4" fmla="*/ 806450 w 3841750"/>
                <a:gd name="connsiteY4" fmla="*/ 565150 h 654050"/>
                <a:gd name="connsiteX5" fmla="*/ 641350 w 3841750"/>
                <a:gd name="connsiteY5" fmla="*/ 606425 h 654050"/>
                <a:gd name="connsiteX6" fmla="*/ 539750 w 3841750"/>
                <a:gd name="connsiteY6" fmla="*/ 638175 h 654050"/>
                <a:gd name="connsiteX7" fmla="*/ 492125 w 3841750"/>
                <a:gd name="connsiteY7" fmla="*/ 654050 h 654050"/>
                <a:gd name="connsiteX8" fmla="*/ 457200 w 3841750"/>
                <a:gd name="connsiteY8" fmla="*/ 654050 h 654050"/>
                <a:gd name="connsiteX9" fmla="*/ 412750 w 3841750"/>
                <a:gd name="connsiteY9" fmla="*/ 647700 h 654050"/>
                <a:gd name="connsiteX10" fmla="*/ 377825 w 3841750"/>
                <a:gd name="connsiteY10" fmla="*/ 638175 h 654050"/>
                <a:gd name="connsiteX11" fmla="*/ 342900 w 3841750"/>
                <a:gd name="connsiteY11" fmla="*/ 619125 h 654050"/>
                <a:gd name="connsiteX12" fmla="*/ 288925 w 3841750"/>
                <a:gd name="connsiteY12" fmla="*/ 587375 h 654050"/>
                <a:gd name="connsiteX13" fmla="*/ 200025 w 3841750"/>
                <a:gd name="connsiteY13" fmla="*/ 511175 h 654050"/>
                <a:gd name="connsiteX14" fmla="*/ 136525 w 3841750"/>
                <a:gd name="connsiteY14" fmla="*/ 441325 h 654050"/>
                <a:gd name="connsiteX15" fmla="*/ 66675 w 3841750"/>
                <a:gd name="connsiteY15" fmla="*/ 361950 h 654050"/>
                <a:gd name="connsiteX16" fmla="*/ 28575 w 3841750"/>
                <a:gd name="connsiteY16" fmla="*/ 304800 h 654050"/>
                <a:gd name="connsiteX17" fmla="*/ 3175 w 3841750"/>
                <a:gd name="connsiteY17" fmla="*/ 260350 h 654050"/>
                <a:gd name="connsiteX18" fmla="*/ 0 w 3841750"/>
                <a:gd name="connsiteY18" fmla="*/ 234950 h 654050"/>
                <a:gd name="connsiteX19" fmla="*/ 6350 w 3841750"/>
                <a:gd name="connsiteY19" fmla="*/ 215900 h 654050"/>
                <a:gd name="connsiteX20" fmla="*/ 19050 w 3841750"/>
                <a:gd name="connsiteY20" fmla="*/ 209550 h 654050"/>
                <a:gd name="connsiteX21" fmla="*/ 50800 w 3841750"/>
                <a:gd name="connsiteY21" fmla="*/ 219075 h 654050"/>
                <a:gd name="connsiteX22" fmla="*/ 95250 w 3841750"/>
                <a:gd name="connsiteY22" fmla="*/ 263525 h 654050"/>
                <a:gd name="connsiteX23" fmla="*/ 133350 w 3841750"/>
                <a:gd name="connsiteY23" fmla="*/ 295275 h 654050"/>
                <a:gd name="connsiteX24" fmla="*/ 177800 w 3841750"/>
                <a:gd name="connsiteY24" fmla="*/ 317500 h 654050"/>
                <a:gd name="connsiteX25" fmla="*/ 219075 w 3841750"/>
                <a:gd name="connsiteY25" fmla="*/ 339725 h 654050"/>
                <a:gd name="connsiteX26" fmla="*/ 304800 w 3841750"/>
                <a:gd name="connsiteY26" fmla="*/ 371475 h 654050"/>
                <a:gd name="connsiteX27" fmla="*/ 368300 w 3841750"/>
                <a:gd name="connsiteY27" fmla="*/ 381000 h 654050"/>
                <a:gd name="connsiteX28" fmla="*/ 457200 w 3841750"/>
                <a:gd name="connsiteY28" fmla="*/ 384175 h 654050"/>
                <a:gd name="connsiteX29" fmla="*/ 561975 w 3841750"/>
                <a:gd name="connsiteY29" fmla="*/ 374650 h 654050"/>
                <a:gd name="connsiteX30" fmla="*/ 723900 w 3841750"/>
                <a:gd name="connsiteY30" fmla="*/ 352425 h 654050"/>
                <a:gd name="connsiteX31" fmla="*/ 1069975 w 3841750"/>
                <a:gd name="connsiteY31" fmla="*/ 292100 h 654050"/>
                <a:gd name="connsiteX32" fmla="*/ 1308100 w 3841750"/>
                <a:gd name="connsiteY32" fmla="*/ 269875 h 654050"/>
                <a:gd name="connsiteX33" fmla="*/ 1670050 w 3841750"/>
                <a:gd name="connsiteY33" fmla="*/ 228600 h 654050"/>
                <a:gd name="connsiteX34" fmla="*/ 2035175 w 3841750"/>
                <a:gd name="connsiteY34" fmla="*/ 193675 h 654050"/>
                <a:gd name="connsiteX35" fmla="*/ 2374900 w 3841750"/>
                <a:gd name="connsiteY35" fmla="*/ 158750 h 654050"/>
                <a:gd name="connsiteX36" fmla="*/ 2606675 w 3841750"/>
                <a:gd name="connsiteY36" fmla="*/ 136525 h 654050"/>
                <a:gd name="connsiteX37" fmla="*/ 2886075 w 3841750"/>
                <a:gd name="connsiteY37" fmla="*/ 95250 h 654050"/>
                <a:gd name="connsiteX38" fmla="*/ 2994025 w 3841750"/>
                <a:gd name="connsiteY38" fmla="*/ 85725 h 654050"/>
                <a:gd name="connsiteX39" fmla="*/ 3152775 w 3841750"/>
                <a:gd name="connsiteY39" fmla="*/ 63500 h 654050"/>
                <a:gd name="connsiteX40" fmla="*/ 3251200 w 3841750"/>
                <a:gd name="connsiteY40" fmla="*/ 44450 h 654050"/>
                <a:gd name="connsiteX41" fmla="*/ 3378200 w 3841750"/>
                <a:gd name="connsiteY41" fmla="*/ 3175 h 654050"/>
                <a:gd name="connsiteX42" fmla="*/ 3403600 w 3841750"/>
                <a:gd name="connsiteY42" fmla="*/ 0 h 654050"/>
                <a:gd name="connsiteX43" fmla="*/ 3495675 w 3841750"/>
                <a:gd name="connsiteY43" fmla="*/ 22225 h 654050"/>
                <a:gd name="connsiteX44" fmla="*/ 3619500 w 3841750"/>
                <a:gd name="connsiteY44" fmla="*/ 60325 h 654050"/>
                <a:gd name="connsiteX45" fmla="*/ 3746500 w 3841750"/>
                <a:gd name="connsiteY45" fmla="*/ 114300 h 654050"/>
                <a:gd name="connsiteX46" fmla="*/ 3797300 w 3841750"/>
                <a:gd name="connsiteY46" fmla="*/ 139700 h 654050"/>
                <a:gd name="connsiteX47" fmla="*/ 3825875 w 3841750"/>
                <a:gd name="connsiteY47" fmla="*/ 177800 h 654050"/>
                <a:gd name="connsiteX48" fmla="*/ 3841750 w 3841750"/>
                <a:gd name="connsiteY48" fmla="*/ 215900 h 654050"/>
                <a:gd name="connsiteX49" fmla="*/ 3841750 w 3841750"/>
                <a:gd name="connsiteY49" fmla="*/ 244475 h 654050"/>
                <a:gd name="connsiteX50" fmla="*/ 3829050 w 3841750"/>
                <a:gd name="connsiteY50" fmla="*/ 266700 h 654050"/>
                <a:gd name="connsiteX51" fmla="*/ 3803650 w 3841750"/>
                <a:gd name="connsiteY51" fmla="*/ 282575 h 654050"/>
                <a:gd name="connsiteX52" fmla="*/ 3759200 w 3841750"/>
                <a:gd name="connsiteY52" fmla="*/ 292100 h 654050"/>
                <a:gd name="connsiteX53" fmla="*/ 3708400 w 3841750"/>
                <a:gd name="connsiteY53" fmla="*/ 288925 h 654050"/>
                <a:gd name="connsiteX54" fmla="*/ 3587750 w 3841750"/>
                <a:gd name="connsiteY54" fmla="*/ 273050 h 654050"/>
                <a:gd name="connsiteX55" fmla="*/ 3394075 w 3841750"/>
                <a:gd name="connsiteY55" fmla="*/ 263525 h 654050"/>
                <a:gd name="connsiteX56" fmla="*/ 3124200 w 3841750"/>
                <a:gd name="connsiteY56" fmla="*/ 273050 h 654050"/>
                <a:gd name="connsiteX57" fmla="*/ 2794000 w 3841750"/>
                <a:gd name="connsiteY57" fmla="*/ 301625 h 654050"/>
                <a:gd name="connsiteX58" fmla="*/ 2559050 w 3841750"/>
                <a:gd name="connsiteY58" fmla="*/ 311150 h 654050"/>
                <a:gd name="connsiteX59" fmla="*/ 1812925 w 3841750"/>
                <a:gd name="connsiteY59" fmla="*/ 393700 h 6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1750" h="654050">
                  <a:moveTo>
                    <a:pt x="1812925" y="393700"/>
                  </a:moveTo>
                  <a:lnTo>
                    <a:pt x="1343025" y="450850"/>
                  </a:lnTo>
                  <a:lnTo>
                    <a:pt x="1104900" y="517525"/>
                  </a:lnTo>
                  <a:lnTo>
                    <a:pt x="939800" y="539750"/>
                  </a:lnTo>
                  <a:lnTo>
                    <a:pt x="806450" y="565150"/>
                  </a:lnTo>
                  <a:lnTo>
                    <a:pt x="641350" y="606425"/>
                  </a:lnTo>
                  <a:lnTo>
                    <a:pt x="539750" y="638175"/>
                  </a:lnTo>
                  <a:lnTo>
                    <a:pt x="492125" y="654050"/>
                  </a:lnTo>
                  <a:lnTo>
                    <a:pt x="457200" y="654050"/>
                  </a:lnTo>
                  <a:lnTo>
                    <a:pt x="412750" y="647700"/>
                  </a:lnTo>
                  <a:lnTo>
                    <a:pt x="377825" y="638175"/>
                  </a:lnTo>
                  <a:lnTo>
                    <a:pt x="342900" y="619125"/>
                  </a:lnTo>
                  <a:lnTo>
                    <a:pt x="288925" y="587375"/>
                  </a:lnTo>
                  <a:lnTo>
                    <a:pt x="200025" y="511175"/>
                  </a:lnTo>
                  <a:lnTo>
                    <a:pt x="136525" y="441325"/>
                  </a:lnTo>
                  <a:lnTo>
                    <a:pt x="66675" y="361950"/>
                  </a:lnTo>
                  <a:lnTo>
                    <a:pt x="28575" y="304800"/>
                  </a:lnTo>
                  <a:lnTo>
                    <a:pt x="3175" y="260350"/>
                  </a:lnTo>
                  <a:lnTo>
                    <a:pt x="0" y="234950"/>
                  </a:lnTo>
                  <a:lnTo>
                    <a:pt x="6350" y="215900"/>
                  </a:lnTo>
                  <a:lnTo>
                    <a:pt x="19050" y="209550"/>
                  </a:lnTo>
                  <a:lnTo>
                    <a:pt x="50800" y="219075"/>
                  </a:lnTo>
                  <a:lnTo>
                    <a:pt x="95250" y="263525"/>
                  </a:lnTo>
                  <a:lnTo>
                    <a:pt x="133350" y="295275"/>
                  </a:lnTo>
                  <a:lnTo>
                    <a:pt x="177800" y="317500"/>
                  </a:lnTo>
                  <a:lnTo>
                    <a:pt x="219075" y="339725"/>
                  </a:lnTo>
                  <a:lnTo>
                    <a:pt x="304800" y="371475"/>
                  </a:lnTo>
                  <a:lnTo>
                    <a:pt x="368300" y="381000"/>
                  </a:lnTo>
                  <a:lnTo>
                    <a:pt x="457200" y="384175"/>
                  </a:lnTo>
                  <a:lnTo>
                    <a:pt x="561975" y="374650"/>
                  </a:lnTo>
                  <a:lnTo>
                    <a:pt x="723900" y="352425"/>
                  </a:lnTo>
                  <a:lnTo>
                    <a:pt x="1069975" y="292100"/>
                  </a:lnTo>
                  <a:lnTo>
                    <a:pt x="1308100" y="269875"/>
                  </a:lnTo>
                  <a:lnTo>
                    <a:pt x="1670050" y="228600"/>
                  </a:lnTo>
                  <a:lnTo>
                    <a:pt x="2035175" y="193675"/>
                  </a:lnTo>
                  <a:lnTo>
                    <a:pt x="2374900" y="158750"/>
                  </a:lnTo>
                  <a:lnTo>
                    <a:pt x="2606675" y="136525"/>
                  </a:lnTo>
                  <a:lnTo>
                    <a:pt x="2886075" y="95250"/>
                  </a:lnTo>
                  <a:lnTo>
                    <a:pt x="2994025" y="85725"/>
                  </a:lnTo>
                  <a:lnTo>
                    <a:pt x="3152775" y="63500"/>
                  </a:lnTo>
                  <a:lnTo>
                    <a:pt x="3251200" y="44450"/>
                  </a:lnTo>
                  <a:lnTo>
                    <a:pt x="3378200" y="3175"/>
                  </a:lnTo>
                  <a:lnTo>
                    <a:pt x="3403600" y="0"/>
                  </a:lnTo>
                  <a:lnTo>
                    <a:pt x="3495675" y="22225"/>
                  </a:lnTo>
                  <a:lnTo>
                    <a:pt x="3619500" y="60325"/>
                  </a:lnTo>
                  <a:lnTo>
                    <a:pt x="3746500" y="114300"/>
                  </a:lnTo>
                  <a:lnTo>
                    <a:pt x="3797300" y="139700"/>
                  </a:lnTo>
                  <a:lnTo>
                    <a:pt x="3825875" y="177800"/>
                  </a:lnTo>
                  <a:lnTo>
                    <a:pt x="3841750" y="215900"/>
                  </a:lnTo>
                  <a:lnTo>
                    <a:pt x="3841750" y="244475"/>
                  </a:lnTo>
                  <a:lnTo>
                    <a:pt x="3829050" y="266700"/>
                  </a:lnTo>
                  <a:lnTo>
                    <a:pt x="3803650" y="282575"/>
                  </a:lnTo>
                  <a:lnTo>
                    <a:pt x="3759200" y="292100"/>
                  </a:lnTo>
                  <a:lnTo>
                    <a:pt x="3708400" y="288925"/>
                  </a:lnTo>
                  <a:lnTo>
                    <a:pt x="3587750" y="273050"/>
                  </a:lnTo>
                  <a:lnTo>
                    <a:pt x="3394075" y="263525"/>
                  </a:lnTo>
                  <a:lnTo>
                    <a:pt x="3124200" y="273050"/>
                  </a:lnTo>
                  <a:lnTo>
                    <a:pt x="2794000" y="301625"/>
                  </a:lnTo>
                  <a:lnTo>
                    <a:pt x="2559050" y="311150"/>
                  </a:lnTo>
                  <a:lnTo>
                    <a:pt x="1812925" y="393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B67603A-0C15-534E-A7AD-0C6949813D3E}"/>
                </a:ext>
              </a:extLst>
            </p:cNvPr>
            <p:cNvSpPr/>
            <p:nvPr/>
          </p:nvSpPr>
          <p:spPr>
            <a:xfrm>
              <a:off x="3708400" y="1598613"/>
              <a:ext cx="609600" cy="1397000"/>
            </a:xfrm>
            <a:custGeom>
              <a:avLst/>
              <a:gdLst>
                <a:gd name="connsiteX0" fmla="*/ 261938 w 609600"/>
                <a:gd name="connsiteY0" fmla="*/ 554831 h 1397794"/>
                <a:gd name="connsiteX1" fmla="*/ 216694 w 609600"/>
                <a:gd name="connsiteY1" fmla="*/ 354806 h 1397794"/>
                <a:gd name="connsiteX2" fmla="*/ 192882 w 609600"/>
                <a:gd name="connsiteY2" fmla="*/ 280987 h 1397794"/>
                <a:gd name="connsiteX3" fmla="*/ 166688 w 609600"/>
                <a:gd name="connsiteY3" fmla="*/ 221456 h 1397794"/>
                <a:gd name="connsiteX4" fmla="*/ 135732 w 609600"/>
                <a:gd name="connsiteY4" fmla="*/ 169069 h 1397794"/>
                <a:gd name="connsiteX5" fmla="*/ 107157 w 609600"/>
                <a:gd name="connsiteY5" fmla="*/ 130969 h 1397794"/>
                <a:gd name="connsiteX6" fmla="*/ 76200 w 609600"/>
                <a:gd name="connsiteY6" fmla="*/ 97631 h 1397794"/>
                <a:gd name="connsiteX7" fmla="*/ 38100 w 609600"/>
                <a:gd name="connsiteY7" fmla="*/ 71437 h 1397794"/>
                <a:gd name="connsiteX8" fmla="*/ 14288 w 609600"/>
                <a:gd name="connsiteY8" fmla="*/ 50006 h 1397794"/>
                <a:gd name="connsiteX9" fmla="*/ 0 w 609600"/>
                <a:gd name="connsiteY9" fmla="*/ 30956 h 1397794"/>
                <a:gd name="connsiteX10" fmla="*/ 0 w 609600"/>
                <a:gd name="connsiteY10" fmla="*/ 21431 h 1397794"/>
                <a:gd name="connsiteX11" fmla="*/ 4763 w 609600"/>
                <a:gd name="connsiteY11" fmla="*/ 7144 h 1397794"/>
                <a:gd name="connsiteX12" fmla="*/ 28575 w 609600"/>
                <a:gd name="connsiteY12" fmla="*/ 0 h 1397794"/>
                <a:gd name="connsiteX13" fmla="*/ 52388 w 609600"/>
                <a:gd name="connsiteY13" fmla="*/ 0 h 1397794"/>
                <a:gd name="connsiteX14" fmla="*/ 107157 w 609600"/>
                <a:gd name="connsiteY14" fmla="*/ 16669 h 1397794"/>
                <a:gd name="connsiteX15" fmla="*/ 254794 w 609600"/>
                <a:gd name="connsiteY15" fmla="*/ 66675 h 1397794"/>
                <a:gd name="connsiteX16" fmla="*/ 392907 w 609600"/>
                <a:gd name="connsiteY16" fmla="*/ 114300 h 1397794"/>
                <a:gd name="connsiteX17" fmla="*/ 464344 w 609600"/>
                <a:gd name="connsiteY17" fmla="*/ 135731 h 1397794"/>
                <a:gd name="connsiteX18" fmla="*/ 492919 w 609600"/>
                <a:gd name="connsiteY18" fmla="*/ 150019 h 1397794"/>
                <a:gd name="connsiteX19" fmla="*/ 509588 w 609600"/>
                <a:gd name="connsiteY19" fmla="*/ 161925 h 1397794"/>
                <a:gd name="connsiteX20" fmla="*/ 526257 w 609600"/>
                <a:gd name="connsiteY20" fmla="*/ 180975 h 1397794"/>
                <a:gd name="connsiteX21" fmla="*/ 535782 w 609600"/>
                <a:gd name="connsiteY21" fmla="*/ 204787 h 1397794"/>
                <a:gd name="connsiteX22" fmla="*/ 535782 w 609600"/>
                <a:gd name="connsiteY22" fmla="*/ 230981 h 1397794"/>
                <a:gd name="connsiteX23" fmla="*/ 528638 w 609600"/>
                <a:gd name="connsiteY23" fmla="*/ 266700 h 1397794"/>
                <a:gd name="connsiteX24" fmla="*/ 500063 w 609600"/>
                <a:gd name="connsiteY24" fmla="*/ 321469 h 1397794"/>
                <a:gd name="connsiteX25" fmla="*/ 523875 w 609600"/>
                <a:gd name="connsiteY25" fmla="*/ 685800 h 1397794"/>
                <a:gd name="connsiteX26" fmla="*/ 566738 w 609600"/>
                <a:gd name="connsiteY26" fmla="*/ 878681 h 1397794"/>
                <a:gd name="connsiteX27" fmla="*/ 592932 w 609600"/>
                <a:gd name="connsiteY27" fmla="*/ 1057275 h 1397794"/>
                <a:gd name="connsiteX28" fmla="*/ 609600 w 609600"/>
                <a:gd name="connsiteY28" fmla="*/ 1238250 h 1397794"/>
                <a:gd name="connsiteX29" fmla="*/ 600075 w 609600"/>
                <a:gd name="connsiteY29" fmla="*/ 1281112 h 1397794"/>
                <a:gd name="connsiteX30" fmla="*/ 571500 w 609600"/>
                <a:gd name="connsiteY30" fmla="*/ 1357312 h 1397794"/>
                <a:gd name="connsiteX31" fmla="*/ 552450 w 609600"/>
                <a:gd name="connsiteY31" fmla="*/ 1385887 h 1397794"/>
                <a:gd name="connsiteX32" fmla="*/ 538163 w 609600"/>
                <a:gd name="connsiteY32" fmla="*/ 1395412 h 1397794"/>
                <a:gd name="connsiteX33" fmla="*/ 519113 w 609600"/>
                <a:gd name="connsiteY33" fmla="*/ 1397794 h 1397794"/>
                <a:gd name="connsiteX34" fmla="*/ 485775 w 609600"/>
                <a:gd name="connsiteY34" fmla="*/ 1393031 h 1397794"/>
                <a:gd name="connsiteX35" fmla="*/ 454819 w 609600"/>
                <a:gd name="connsiteY35" fmla="*/ 1381125 h 1397794"/>
                <a:gd name="connsiteX36" fmla="*/ 433388 w 609600"/>
                <a:gd name="connsiteY36" fmla="*/ 1364456 h 1397794"/>
                <a:gd name="connsiteX37" fmla="*/ 411957 w 609600"/>
                <a:gd name="connsiteY37" fmla="*/ 1343025 h 1397794"/>
                <a:gd name="connsiteX38" fmla="*/ 378619 w 609600"/>
                <a:gd name="connsiteY38" fmla="*/ 1288256 h 1397794"/>
                <a:gd name="connsiteX39" fmla="*/ 350044 w 609600"/>
                <a:gd name="connsiteY39" fmla="*/ 1233487 h 1397794"/>
                <a:gd name="connsiteX40" fmla="*/ 335757 w 609600"/>
                <a:gd name="connsiteY40" fmla="*/ 1193006 h 1397794"/>
                <a:gd name="connsiteX41" fmla="*/ 326232 w 609600"/>
                <a:gd name="connsiteY41" fmla="*/ 1145381 h 1397794"/>
                <a:gd name="connsiteX42" fmla="*/ 323850 w 609600"/>
                <a:gd name="connsiteY42" fmla="*/ 1069181 h 1397794"/>
                <a:gd name="connsiteX43" fmla="*/ 321469 w 609600"/>
                <a:gd name="connsiteY43" fmla="*/ 952500 h 1397794"/>
                <a:gd name="connsiteX44" fmla="*/ 280988 w 609600"/>
                <a:gd name="connsiteY44" fmla="*/ 707231 h 1397794"/>
                <a:gd name="connsiteX45" fmla="*/ 261938 w 609600"/>
                <a:gd name="connsiteY45" fmla="*/ 554831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09600" h="1397794">
                  <a:moveTo>
                    <a:pt x="261938" y="554831"/>
                  </a:moveTo>
                  <a:lnTo>
                    <a:pt x="216694" y="354806"/>
                  </a:lnTo>
                  <a:lnTo>
                    <a:pt x="192882" y="280987"/>
                  </a:lnTo>
                  <a:lnTo>
                    <a:pt x="166688" y="221456"/>
                  </a:lnTo>
                  <a:lnTo>
                    <a:pt x="135732" y="169069"/>
                  </a:lnTo>
                  <a:lnTo>
                    <a:pt x="107157" y="130969"/>
                  </a:lnTo>
                  <a:lnTo>
                    <a:pt x="76200" y="97631"/>
                  </a:lnTo>
                  <a:lnTo>
                    <a:pt x="38100" y="71437"/>
                  </a:lnTo>
                  <a:lnTo>
                    <a:pt x="14288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8575" y="0"/>
                  </a:lnTo>
                  <a:lnTo>
                    <a:pt x="52388" y="0"/>
                  </a:lnTo>
                  <a:lnTo>
                    <a:pt x="107157" y="16669"/>
                  </a:lnTo>
                  <a:lnTo>
                    <a:pt x="254794" y="66675"/>
                  </a:lnTo>
                  <a:lnTo>
                    <a:pt x="392907" y="114300"/>
                  </a:lnTo>
                  <a:lnTo>
                    <a:pt x="464344" y="135731"/>
                  </a:lnTo>
                  <a:lnTo>
                    <a:pt x="492919" y="150019"/>
                  </a:lnTo>
                  <a:lnTo>
                    <a:pt x="509588" y="161925"/>
                  </a:lnTo>
                  <a:lnTo>
                    <a:pt x="526257" y="180975"/>
                  </a:lnTo>
                  <a:lnTo>
                    <a:pt x="535782" y="204787"/>
                  </a:lnTo>
                  <a:lnTo>
                    <a:pt x="535782" y="230981"/>
                  </a:lnTo>
                  <a:lnTo>
                    <a:pt x="528638" y="266700"/>
                  </a:lnTo>
                  <a:cubicBezTo>
                    <a:pt x="499683" y="319784"/>
                    <a:pt x="500063" y="299196"/>
                    <a:pt x="500063" y="321469"/>
                  </a:cubicBezTo>
                  <a:lnTo>
                    <a:pt x="523875" y="685800"/>
                  </a:lnTo>
                  <a:lnTo>
                    <a:pt x="566738" y="878681"/>
                  </a:lnTo>
                  <a:lnTo>
                    <a:pt x="592932" y="1057275"/>
                  </a:lnTo>
                  <a:lnTo>
                    <a:pt x="609600" y="1238250"/>
                  </a:lnTo>
                  <a:lnTo>
                    <a:pt x="600075" y="1281112"/>
                  </a:lnTo>
                  <a:lnTo>
                    <a:pt x="571500" y="1357312"/>
                  </a:lnTo>
                  <a:lnTo>
                    <a:pt x="552450" y="1385887"/>
                  </a:lnTo>
                  <a:lnTo>
                    <a:pt x="538163" y="1395412"/>
                  </a:lnTo>
                  <a:lnTo>
                    <a:pt x="519113" y="1397794"/>
                  </a:lnTo>
                  <a:lnTo>
                    <a:pt x="485775" y="1393031"/>
                  </a:lnTo>
                  <a:lnTo>
                    <a:pt x="454819" y="1381125"/>
                  </a:lnTo>
                  <a:lnTo>
                    <a:pt x="433388" y="1364456"/>
                  </a:lnTo>
                  <a:lnTo>
                    <a:pt x="411957" y="1343025"/>
                  </a:lnTo>
                  <a:lnTo>
                    <a:pt x="378619" y="1288256"/>
                  </a:lnTo>
                  <a:lnTo>
                    <a:pt x="350044" y="1233487"/>
                  </a:lnTo>
                  <a:lnTo>
                    <a:pt x="335757" y="1193006"/>
                  </a:lnTo>
                  <a:lnTo>
                    <a:pt x="326232" y="1145381"/>
                  </a:lnTo>
                  <a:lnTo>
                    <a:pt x="323850" y="1069181"/>
                  </a:lnTo>
                  <a:cubicBezTo>
                    <a:pt x="323056" y="1030287"/>
                    <a:pt x="322263" y="991394"/>
                    <a:pt x="321469" y="952500"/>
                  </a:cubicBezTo>
                  <a:lnTo>
                    <a:pt x="280988" y="707231"/>
                  </a:lnTo>
                  <a:lnTo>
                    <a:pt x="2619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4819D60-2DDD-8242-9381-C51D936438E9}"/>
                </a:ext>
              </a:extLst>
            </p:cNvPr>
            <p:cNvSpPr/>
            <p:nvPr/>
          </p:nvSpPr>
          <p:spPr>
            <a:xfrm>
              <a:off x="5357813" y="1525588"/>
              <a:ext cx="571500" cy="1368425"/>
            </a:xfrm>
            <a:custGeom>
              <a:avLst/>
              <a:gdLst>
                <a:gd name="connsiteX0" fmla="*/ 71437 w 571500"/>
                <a:gd name="connsiteY0" fmla="*/ 1004888 h 1366838"/>
                <a:gd name="connsiteX1" fmla="*/ 119062 w 571500"/>
                <a:gd name="connsiteY1" fmla="*/ 812007 h 1366838"/>
                <a:gd name="connsiteX2" fmla="*/ 173831 w 571500"/>
                <a:gd name="connsiteY2" fmla="*/ 626269 h 1366838"/>
                <a:gd name="connsiteX3" fmla="*/ 207168 w 571500"/>
                <a:gd name="connsiteY3" fmla="*/ 502444 h 1366838"/>
                <a:gd name="connsiteX4" fmla="*/ 219075 w 571500"/>
                <a:gd name="connsiteY4" fmla="*/ 447675 h 1366838"/>
                <a:gd name="connsiteX5" fmla="*/ 228600 w 571500"/>
                <a:gd name="connsiteY5" fmla="*/ 383382 h 1366838"/>
                <a:gd name="connsiteX6" fmla="*/ 235743 w 571500"/>
                <a:gd name="connsiteY6" fmla="*/ 283369 h 1366838"/>
                <a:gd name="connsiteX7" fmla="*/ 233362 w 571500"/>
                <a:gd name="connsiteY7" fmla="*/ 228600 h 1366838"/>
                <a:gd name="connsiteX8" fmla="*/ 226218 w 571500"/>
                <a:gd name="connsiteY8" fmla="*/ 195263 h 1366838"/>
                <a:gd name="connsiteX9" fmla="*/ 211931 w 571500"/>
                <a:gd name="connsiteY9" fmla="*/ 169069 h 1366838"/>
                <a:gd name="connsiteX10" fmla="*/ 190500 w 571500"/>
                <a:gd name="connsiteY10" fmla="*/ 145257 h 1366838"/>
                <a:gd name="connsiteX11" fmla="*/ 166687 w 571500"/>
                <a:gd name="connsiteY11" fmla="*/ 123825 h 1366838"/>
                <a:gd name="connsiteX12" fmla="*/ 130968 w 571500"/>
                <a:gd name="connsiteY12" fmla="*/ 100013 h 1366838"/>
                <a:gd name="connsiteX13" fmla="*/ 80962 w 571500"/>
                <a:gd name="connsiteY13" fmla="*/ 76200 h 1366838"/>
                <a:gd name="connsiteX14" fmla="*/ 64293 w 571500"/>
                <a:gd name="connsiteY14" fmla="*/ 61913 h 1366838"/>
                <a:gd name="connsiteX15" fmla="*/ 52387 w 571500"/>
                <a:gd name="connsiteY15" fmla="*/ 45244 h 1366838"/>
                <a:gd name="connsiteX16" fmla="*/ 47625 w 571500"/>
                <a:gd name="connsiteY16" fmla="*/ 30957 h 1366838"/>
                <a:gd name="connsiteX17" fmla="*/ 52387 w 571500"/>
                <a:gd name="connsiteY17" fmla="*/ 14288 h 1366838"/>
                <a:gd name="connsiteX18" fmla="*/ 61912 w 571500"/>
                <a:gd name="connsiteY18" fmla="*/ 4763 h 1366838"/>
                <a:gd name="connsiteX19" fmla="*/ 97631 w 571500"/>
                <a:gd name="connsiteY19" fmla="*/ 0 h 1366838"/>
                <a:gd name="connsiteX20" fmla="*/ 157162 w 571500"/>
                <a:gd name="connsiteY20" fmla="*/ 4763 h 1366838"/>
                <a:gd name="connsiteX21" fmla="*/ 226218 w 571500"/>
                <a:gd name="connsiteY21" fmla="*/ 14288 h 1366838"/>
                <a:gd name="connsiteX22" fmla="*/ 290512 w 571500"/>
                <a:gd name="connsiteY22" fmla="*/ 30957 h 1366838"/>
                <a:gd name="connsiteX23" fmla="*/ 357187 w 571500"/>
                <a:gd name="connsiteY23" fmla="*/ 54769 h 1366838"/>
                <a:gd name="connsiteX24" fmla="*/ 435768 w 571500"/>
                <a:gd name="connsiteY24" fmla="*/ 97632 h 1366838"/>
                <a:gd name="connsiteX25" fmla="*/ 500062 w 571500"/>
                <a:gd name="connsiteY25" fmla="*/ 133350 h 1366838"/>
                <a:gd name="connsiteX26" fmla="*/ 533400 w 571500"/>
                <a:gd name="connsiteY26" fmla="*/ 159544 h 1366838"/>
                <a:gd name="connsiteX27" fmla="*/ 557212 w 571500"/>
                <a:gd name="connsiteY27" fmla="*/ 188119 h 1366838"/>
                <a:gd name="connsiteX28" fmla="*/ 569118 w 571500"/>
                <a:gd name="connsiteY28" fmla="*/ 216694 h 1366838"/>
                <a:gd name="connsiteX29" fmla="*/ 571500 w 571500"/>
                <a:gd name="connsiteY29" fmla="*/ 254794 h 1366838"/>
                <a:gd name="connsiteX30" fmla="*/ 564356 w 571500"/>
                <a:gd name="connsiteY30" fmla="*/ 283369 h 1366838"/>
                <a:gd name="connsiteX31" fmla="*/ 538162 w 571500"/>
                <a:gd name="connsiteY31" fmla="*/ 323850 h 1366838"/>
                <a:gd name="connsiteX32" fmla="*/ 502443 w 571500"/>
                <a:gd name="connsiteY32" fmla="*/ 369094 h 1366838"/>
                <a:gd name="connsiteX33" fmla="*/ 454818 w 571500"/>
                <a:gd name="connsiteY33" fmla="*/ 592932 h 1366838"/>
                <a:gd name="connsiteX34" fmla="*/ 385762 w 571500"/>
                <a:gd name="connsiteY34" fmla="*/ 797719 h 1366838"/>
                <a:gd name="connsiteX35" fmla="*/ 269081 w 571500"/>
                <a:gd name="connsiteY35" fmla="*/ 1071563 h 1366838"/>
                <a:gd name="connsiteX36" fmla="*/ 171450 w 571500"/>
                <a:gd name="connsiteY36" fmla="*/ 1293019 h 1366838"/>
                <a:gd name="connsiteX37" fmla="*/ 142875 w 571500"/>
                <a:gd name="connsiteY37" fmla="*/ 1319213 h 1366838"/>
                <a:gd name="connsiteX38" fmla="*/ 100012 w 571500"/>
                <a:gd name="connsiteY38" fmla="*/ 1347788 h 1366838"/>
                <a:gd name="connsiteX39" fmla="*/ 69056 w 571500"/>
                <a:gd name="connsiteY39" fmla="*/ 1362075 h 1366838"/>
                <a:gd name="connsiteX40" fmla="*/ 40481 w 571500"/>
                <a:gd name="connsiteY40" fmla="*/ 1366838 h 1366838"/>
                <a:gd name="connsiteX41" fmla="*/ 16668 w 571500"/>
                <a:gd name="connsiteY41" fmla="*/ 1359694 h 1366838"/>
                <a:gd name="connsiteX42" fmla="*/ 4762 w 571500"/>
                <a:gd name="connsiteY42" fmla="*/ 1345407 h 1366838"/>
                <a:gd name="connsiteX43" fmla="*/ 0 w 571500"/>
                <a:gd name="connsiteY43" fmla="*/ 1314450 h 1366838"/>
                <a:gd name="connsiteX44" fmla="*/ 9525 w 571500"/>
                <a:gd name="connsiteY44" fmla="*/ 1245394 h 1366838"/>
                <a:gd name="connsiteX45" fmla="*/ 30956 w 571500"/>
                <a:gd name="connsiteY45" fmla="*/ 1162050 h 1366838"/>
                <a:gd name="connsiteX46" fmla="*/ 71437 w 571500"/>
                <a:gd name="connsiteY46" fmla="*/ 100488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366838">
                  <a:moveTo>
                    <a:pt x="71437" y="1004888"/>
                  </a:moveTo>
                  <a:lnTo>
                    <a:pt x="119062" y="812007"/>
                  </a:lnTo>
                  <a:lnTo>
                    <a:pt x="173831" y="626269"/>
                  </a:lnTo>
                  <a:lnTo>
                    <a:pt x="207168" y="502444"/>
                  </a:lnTo>
                  <a:lnTo>
                    <a:pt x="219075" y="447675"/>
                  </a:lnTo>
                  <a:lnTo>
                    <a:pt x="228600" y="383382"/>
                  </a:lnTo>
                  <a:lnTo>
                    <a:pt x="235743" y="283369"/>
                  </a:lnTo>
                  <a:cubicBezTo>
                    <a:pt x="234949" y="265113"/>
                    <a:pt x="234156" y="246856"/>
                    <a:pt x="233362" y="228600"/>
                  </a:cubicBezTo>
                  <a:lnTo>
                    <a:pt x="226218" y="195263"/>
                  </a:lnTo>
                  <a:lnTo>
                    <a:pt x="211931" y="169069"/>
                  </a:lnTo>
                  <a:lnTo>
                    <a:pt x="190500" y="145257"/>
                  </a:lnTo>
                  <a:lnTo>
                    <a:pt x="166687" y="123825"/>
                  </a:lnTo>
                  <a:lnTo>
                    <a:pt x="130968" y="100013"/>
                  </a:lnTo>
                  <a:lnTo>
                    <a:pt x="80962" y="76200"/>
                  </a:lnTo>
                  <a:lnTo>
                    <a:pt x="64293" y="61913"/>
                  </a:lnTo>
                  <a:lnTo>
                    <a:pt x="52387" y="45244"/>
                  </a:lnTo>
                  <a:lnTo>
                    <a:pt x="47625" y="30957"/>
                  </a:lnTo>
                  <a:lnTo>
                    <a:pt x="52387" y="14288"/>
                  </a:lnTo>
                  <a:lnTo>
                    <a:pt x="61912" y="4763"/>
                  </a:lnTo>
                  <a:lnTo>
                    <a:pt x="97631" y="0"/>
                  </a:lnTo>
                  <a:lnTo>
                    <a:pt x="157162" y="4763"/>
                  </a:lnTo>
                  <a:lnTo>
                    <a:pt x="226218" y="14288"/>
                  </a:lnTo>
                  <a:lnTo>
                    <a:pt x="290512" y="30957"/>
                  </a:lnTo>
                  <a:lnTo>
                    <a:pt x="357187" y="54769"/>
                  </a:lnTo>
                  <a:lnTo>
                    <a:pt x="435768" y="97632"/>
                  </a:lnTo>
                  <a:lnTo>
                    <a:pt x="500062" y="133350"/>
                  </a:lnTo>
                  <a:lnTo>
                    <a:pt x="533400" y="159544"/>
                  </a:lnTo>
                  <a:lnTo>
                    <a:pt x="557212" y="188119"/>
                  </a:lnTo>
                  <a:lnTo>
                    <a:pt x="569118" y="216694"/>
                  </a:lnTo>
                  <a:lnTo>
                    <a:pt x="571500" y="254794"/>
                  </a:lnTo>
                  <a:lnTo>
                    <a:pt x="564356" y="283369"/>
                  </a:lnTo>
                  <a:lnTo>
                    <a:pt x="538162" y="323850"/>
                  </a:lnTo>
                  <a:lnTo>
                    <a:pt x="502443" y="369094"/>
                  </a:lnTo>
                  <a:lnTo>
                    <a:pt x="454818" y="592932"/>
                  </a:lnTo>
                  <a:lnTo>
                    <a:pt x="385762" y="797719"/>
                  </a:lnTo>
                  <a:lnTo>
                    <a:pt x="269081" y="1071563"/>
                  </a:lnTo>
                  <a:lnTo>
                    <a:pt x="171450" y="1293019"/>
                  </a:lnTo>
                  <a:lnTo>
                    <a:pt x="142875" y="1319213"/>
                  </a:lnTo>
                  <a:lnTo>
                    <a:pt x="100012" y="1347788"/>
                  </a:lnTo>
                  <a:lnTo>
                    <a:pt x="69056" y="1362075"/>
                  </a:lnTo>
                  <a:lnTo>
                    <a:pt x="40481" y="1366838"/>
                  </a:lnTo>
                  <a:lnTo>
                    <a:pt x="16668" y="1359694"/>
                  </a:lnTo>
                  <a:lnTo>
                    <a:pt x="4762" y="1345407"/>
                  </a:lnTo>
                  <a:lnTo>
                    <a:pt x="0" y="1314450"/>
                  </a:lnTo>
                  <a:lnTo>
                    <a:pt x="9525" y="1245394"/>
                  </a:lnTo>
                  <a:lnTo>
                    <a:pt x="30956" y="1162050"/>
                  </a:lnTo>
                  <a:lnTo>
                    <a:pt x="71437" y="1004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063111D-E395-4945-B1F6-AD034DADD129}"/>
                </a:ext>
              </a:extLst>
            </p:cNvPr>
            <p:cNvSpPr/>
            <p:nvPr/>
          </p:nvSpPr>
          <p:spPr>
            <a:xfrm>
              <a:off x="3387725" y="2830513"/>
              <a:ext cx="2990850" cy="576262"/>
            </a:xfrm>
            <a:custGeom>
              <a:avLst/>
              <a:gdLst>
                <a:gd name="connsiteX0" fmla="*/ 1385378 w 2991215"/>
                <a:gd name="connsiteY0" fmla="*/ 395823 h 576197"/>
                <a:gd name="connsiteX1" fmla="*/ 1062207 w 2991215"/>
                <a:gd name="connsiteY1" fmla="*/ 445927 h 576197"/>
                <a:gd name="connsiteX2" fmla="*/ 854275 w 2991215"/>
                <a:gd name="connsiteY2" fmla="*/ 478494 h 576197"/>
                <a:gd name="connsiteX3" fmla="*/ 541124 w 2991215"/>
                <a:gd name="connsiteY3" fmla="*/ 556156 h 576197"/>
                <a:gd name="connsiteX4" fmla="*/ 433400 w 2991215"/>
                <a:gd name="connsiteY4" fmla="*/ 576197 h 576197"/>
                <a:gd name="connsiteX5" fmla="*/ 360749 w 2991215"/>
                <a:gd name="connsiteY5" fmla="*/ 551145 h 576197"/>
                <a:gd name="connsiteX6" fmla="*/ 237994 w 2991215"/>
                <a:gd name="connsiteY6" fmla="*/ 491020 h 576197"/>
                <a:gd name="connsiteX7" fmla="*/ 120250 w 2991215"/>
                <a:gd name="connsiteY7" fmla="*/ 428390 h 576197"/>
                <a:gd name="connsiteX8" fmla="*/ 12526 w 2991215"/>
                <a:gd name="connsiteY8" fmla="*/ 355739 h 576197"/>
                <a:gd name="connsiteX9" fmla="*/ 0 w 2991215"/>
                <a:gd name="connsiteY9" fmla="*/ 338203 h 576197"/>
                <a:gd name="connsiteX10" fmla="*/ 0 w 2991215"/>
                <a:gd name="connsiteY10" fmla="*/ 323172 h 576197"/>
                <a:gd name="connsiteX11" fmla="*/ 5010 w 2991215"/>
                <a:gd name="connsiteY11" fmla="*/ 310646 h 576197"/>
                <a:gd name="connsiteX12" fmla="*/ 22547 w 2991215"/>
                <a:gd name="connsiteY12" fmla="*/ 303130 h 576197"/>
                <a:gd name="connsiteX13" fmla="*/ 72651 w 2991215"/>
                <a:gd name="connsiteY13" fmla="*/ 310646 h 576197"/>
                <a:gd name="connsiteX14" fmla="*/ 157828 w 2991215"/>
                <a:gd name="connsiteY14" fmla="*/ 323172 h 576197"/>
                <a:gd name="connsiteX15" fmla="*/ 248015 w 2991215"/>
                <a:gd name="connsiteY15" fmla="*/ 330687 h 576197"/>
                <a:gd name="connsiteX16" fmla="*/ 348223 w 2991215"/>
                <a:gd name="connsiteY16" fmla="*/ 330687 h 576197"/>
                <a:gd name="connsiteX17" fmla="*/ 460958 w 2991215"/>
                <a:gd name="connsiteY17" fmla="*/ 330687 h 576197"/>
                <a:gd name="connsiteX18" fmla="*/ 561166 w 2991215"/>
                <a:gd name="connsiteY18" fmla="*/ 323172 h 576197"/>
                <a:gd name="connsiteX19" fmla="*/ 726509 w 2991215"/>
                <a:gd name="connsiteY19" fmla="*/ 303130 h 576197"/>
                <a:gd name="connsiteX20" fmla="*/ 1009598 w 2991215"/>
                <a:gd name="connsiteY20" fmla="*/ 258036 h 576197"/>
                <a:gd name="connsiteX21" fmla="*/ 1405420 w 2991215"/>
                <a:gd name="connsiteY21" fmla="*/ 197911 h 576197"/>
                <a:gd name="connsiteX22" fmla="*/ 1781201 w 2991215"/>
                <a:gd name="connsiteY22" fmla="*/ 145302 h 576197"/>
                <a:gd name="connsiteX23" fmla="*/ 2069300 w 2991215"/>
                <a:gd name="connsiteY23" fmla="*/ 107724 h 576197"/>
                <a:gd name="connsiteX24" fmla="*/ 2202075 w 2991215"/>
                <a:gd name="connsiteY24" fmla="*/ 87682 h 576197"/>
                <a:gd name="connsiteX25" fmla="*/ 2327336 w 2991215"/>
                <a:gd name="connsiteY25" fmla="*/ 55115 h 576197"/>
                <a:gd name="connsiteX26" fmla="*/ 2490174 w 2991215"/>
                <a:gd name="connsiteY26" fmla="*/ 2505 h 576197"/>
                <a:gd name="connsiteX27" fmla="*/ 2510216 w 2991215"/>
                <a:gd name="connsiteY27" fmla="*/ 0 h 576197"/>
                <a:gd name="connsiteX28" fmla="*/ 2575351 w 2991215"/>
                <a:gd name="connsiteY28" fmla="*/ 12526 h 576197"/>
                <a:gd name="connsiteX29" fmla="*/ 2713137 w 2991215"/>
                <a:gd name="connsiteY29" fmla="*/ 52610 h 576197"/>
                <a:gd name="connsiteX30" fmla="*/ 2833387 w 2991215"/>
                <a:gd name="connsiteY30" fmla="*/ 97703 h 576197"/>
                <a:gd name="connsiteX31" fmla="*/ 2906038 w 2991215"/>
                <a:gd name="connsiteY31" fmla="*/ 132776 h 576197"/>
                <a:gd name="connsiteX32" fmla="*/ 2958647 w 2991215"/>
                <a:gd name="connsiteY32" fmla="*/ 157828 h 576197"/>
                <a:gd name="connsiteX33" fmla="*/ 2981194 w 2991215"/>
                <a:gd name="connsiteY33" fmla="*/ 177870 h 576197"/>
                <a:gd name="connsiteX34" fmla="*/ 2991215 w 2991215"/>
                <a:gd name="connsiteY34" fmla="*/ 195406 h 576197"/>
                <a:gd name="connsiteX35" fmla="*/ 2991215 w 2991215"/>
                <a:gd name="connsiteY35" fmla="*/ 212943 h 576197"/>
                <a:gd name="connsiteX36" fmla="*/ 2981194 w 2991215"/>
                <a:gd name="connsiteY36" fmla="*/ 235490 h 576197"/>
                <a:gd name="connsiteX37" fmla="*/ 2943616 w 2991215"/>
                <a:gd name="connsiteY37" fmla="*/ 270562 h 576197"/>
                <a:gd name="connsiteX38" fmla="*/ 2916059 w 2991215"/>
                <a:gd name="connsiteY38" fmla="*/ 290604 h 576197"/>
                <a:gd name="connsiteX39" fmla="*/ 2630466 w 2991215"/>
                <a:gd name="connsiteY39" fmla="*/ 303130 h 576197"/>
                <a:gd name="connsiteX40" fmla="*/ 2234643 w 2991215"/>
                <a:gd name="connsiteY40" fmla="*/ 305635 h 576197"/>
                <a:gd name="connsiteX41" fmla="*/ 1929008 w 2991215"/>
                <a:gd name="connsiteY41" fmla="*/ 310646 h 576197"/>
                <a:gd name="connsiteX42" fmla="*/ 1385378 w 2991215"/>
                <a:gd name="connsiteY42" fmla="*/ 395823 h 57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91215" h="576197">
                  <a:moveTo>
                    <a:pt x="1385378" y="395823"/>
                  </a:moveTo>
                  <a:lnTo>
                    <a:pt x="1062207" y="445927"/>
                  </a:lnTo>
                  <a:lnTo>
                    <a:pt x="854275" y="478494"/>
                  </a:lnTo>
                  <a:lnTo>
                    <a:pt x="541124" y="556156"/>
                  </a:lnTo>
                  <a:lnTo>
                    <a:pt x="433400" y="576197"/>
                  </a:lnTo>
                  <a:lnTo>
                    <a:pt x="360749" y="551145"/>
                  </a:lnTo>
                  <a:lnTo>
                    <a:pt x="237994" y="491020"/>
                  </a:lnTo>
                  <a:lnTo>
                    <a:pt x="120250" y="428390"/>
                  </a:lnTo>
                  <a:lnTo>
                    <a:pt x="12526" y="355739"/>
                  </a:lnTo>
                  <a:lnTo>
                    <a:pt x="0" y="338203"/>
                  </a:lnTo>
                  <a:lnTo>
                    <a:pt x="0" y="323172"/>
                  </a:lnTo>
                  <a:lnTo>
                    <a:pt x="5010" y="310646"/>
                  </a:lnTo>
                  <a:lnTo>
                    <a:pt x="22547" y="303130"/>
                  </a:lnTo>
                  <a:lnTo>
                    <a:pt x="72651" y="310646"/>
                  </a:lnTo>
                  <a:lnTo>
                    <a:pt x="157828" y="323172"/>
                  </a:lnTo>
                  <a:cubicBezTo>
                    <a:pt x="187884" y="325748"/>
                    <a:pt x="217848" y="330687"/>
                    <a:pt x="248015" y="330687"/>
                  </a:cubicBezTo>
                  <a:lnTo>
                    <a:pt x="348223" y="330687"/>
                  </a:lnTo>
                  <a:lnTo>
                    <a:pt x="460958" y="330687"/>
                  </a:lnTo>
                  <a:lnTo>
                    <a:pt x="561166" y="323172"/>
                  </a:lnTo>
                  <a:lnTo>
                    <a:pt x="726509" y="303130"/>
                  </a:lnTo>
                  <a:lnTo>
                    <a:pt x="1009598" y="258036"/>
                  </a:lnTo>
                  <a:lnTo>
                    <a:pt x="1405420" y="197911"/>
                  </a:lnTo>
                  <a:lnTo>
                    <a:pt x="1781201" y="145302"/>
                  </a:lnTo>
                  <a:lnTo>
                    <a:pt x="2069300" y="107724"/>
                  </a:lnTo>
                  <a:lnTo>
                    <a:pt x="2202075" y="87682"/>
                  </a:lnTo>
                  <a:lnTo>
                    <a:pt x="2327336" y="55115"/>
                  </a:lnTo>
                  <a:lnTo>
                    <a:pt x="2490174" y="2505"/>
                  </a:lnTo>
                  <a:lnTo>
                    <a:pt x="2510216" y="0"/>
                  </a:lnTo>
                  <a:lnTo>
                    <a:pt x="2575351" y="12526"/>
                  </a:lnTo>
                  <a:lnTo>
                    <a:pt x="2713137" y="52610"/>
                  </a:lnTo>
                  <a:lnTo>
                    <a:pt x="2833387" y="97703"/>
                  </a:lnTo>
                  <a:lnTo>
                    <a:pt x="2906038" y="132776"/>
                  </a:lnTo>
                  <a:lnTo>
                    <a:pt x="2958647" y="157828"/>
                  </a:lnTo>
                  <a:lnTo>
                    <a:pt x="2981194" y="177870"/>
                  </a:lnTo>
                  <a:lnTo>
                    <a:pt x="2991215" y="195406"/>
                  </a:lnTo>
                  <a:lnTo>
                    <a:pt x="2991215" y="212943"/>
                  </a:lnTo>
                  <a:lnTo>
                    <a:pt x="2981194" y="235490"/>
                  </a:lnTo>
                  <a:lnTo>
                    <a:pt x="2943616" y="270562"/>
                  </a:lnTo>
                  <a:lnTo>
                    <a:pt x="2916059" y="290604"/>
                  </a:lnTo>
                  <a:lnTo>
                    <a:pt x="2630466" y="303130"/>
                  </a:lnTo>
                  <a:lnTo>
                    <a:pt x="2234643" y="305635"/>
                  </a:lnTo>
                  <a:lnTo>
                    <a:pt x="1929008" y="310646"/>
                  </a:lnTo>
                  <a:lnTo>
                    <a:pt x="1385378" y="3958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31EC264-7A9F-8E42-997D-4B2D6E0DEBBC}"/>
                </a:ext>
              </a:extLst>
            </p:cNvPr>
            <p:cNvSpPr/>
            <p:nvPr/>
          </p:nvSpPr>
          <p:spPr>
            <a:xfrm>
              <a:off x="3729038" y="3309938"/>
              <a:ext cx="536575" cy="823912"/>
            </a:xfrm>
            <a:custGeom>
              <a:avLst/>
              <a:gdLst>
                <a:gd name="connsiteX0" fmla="*/ 178593 w 535781"/>
                <a:gd name="connsiteY0" fmla="*/ 473868 h 823912"/>
                <a:gd name="connsiteX1" fmla="*/ 209550 w 535781"/>
                <a:gd name="connsiteY1" fmla="*/ 364331 h 823912"/>
                <a:gd name="connsiteX2" fmla="*/ 216693 w 535781"/>
                <a:gd name="connsiteY2" fmla="*/ 326231 h 823912"/>
                <a:gd name="connsiteX3" fmla="*/ 219075 w 535781"/>
                <a:gd name="connsiteY3" fmla="*/ 288131 h 823912"/>
                <a:gd name="connsiteX4" fmla="*/ 219075 w 535781"/>
                <a:gd name="connsiteY4" fmla="*/ 259556 h 823912"/>
                <a:gd name="connsiteX5" fmla="*/ 209550 w 535781"/>
                <a:gd name="connsiteY5" fmla="*/ 211931 h 823912"/>
                <a:gd name="connsiteX6" fmla="*/ 190500 w 535781"/>
                <a:gd name="connsiteY6" fmla="*/ 178593 h 823912"/>
                <a:gd name="connsiteX7" fmla="*/ 169068 w 535781"/>
                <a:gd name="connsiteY7" fmla="*/ 150018 h 823912"/>
                <a:gd name="connsiteX8" fmla="*/ 126206 w 535781"/>
                <a:gd name="connsiteY8" fmla="*/ 116681 h 823912"/>
                <a:gd name="connsiteX9" fmla="*/ 0 w 535781"/>
                <a:gd name="connsiteY9" fmla="*/ 45243 h 823912"/>
                <a:gd name="connsiteX10" fmla="*/ 95250 w 535781"/>
                <a:gd name="connsiteY10" fmla="*/ 0 h 823912"/>
                <a:gd name="connsiteX11" fmla="*/ 283368 w 535781"/>
                <a:gd name="connsiteY11" fmla="*/ 116681 h 823912"/>
                <a:gd name="connsiteX12" fmla="*/ 473868 w 535781"/>
                <a:gd name="connsiteY12" fmla="*/ 233362 h 823912"/>
                <a:gd name="connsiteX13" fmla="*/ 509587 w 535781"/>
                <a:gd name="connsiteY13" fmla="*/ 257175 h 823912"/>
                <a:gd name="connsiteX14" fmla="*/ 523875 w 535781"/>
                <a:gd name="connsiteY14" fmla="*/ 276225 h 823912"/>
                <a:gd name="connsiteX15" fmla="*/ 533400 w 535781"/>
                <a:gd name="connsiteY15" fmla="*/ 297656 h 823912"/>
                <a:gd name="connsiteX16" fmla="*/ 535781 w 535781"/>
                <a:gd name="connsiteY16" fmla="*/ 326231 h 823912"/>
                <a:gd name="connsiteX17" fmla="*/ 523875 w 535781"/>
                <a:gd name="connsiteY17" fmla="*/ 347662 h 823912"/>
                <a:gd name="connsiteX18" fmla="*/ 442912 w 535781"/>
                <a:gd name="connsiteY18" fmla="*/ 423862 h 823912"/>
                <a:gd name="connsiteX19" fmla="*/ 426243 w 535781"/>
                <a:gd name="connsiteY19" fmla="*/ 450056 h 823912"/>
                <a:gd name="connsiteX20" fmla="*/ 285750 w 535781"/>
                <a:gd name="connsiteY20" fmla="*/ 792956 h 823912"/>
                <a:gd name="connsiteX21" fmla="*/ 80962 w 535781"/>
                <a:gd name="connsiteY21" fmla="*/ 823912 h 823912"/>
                <a:gd name="connsiteX22" fmla="*/ 178593 w 535781"/>
                <a:gd name="connsiteY22" fmla="*/ 473868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5781" h="823912">
                  <a:moveTo>
                    <a:pt x="178593" y="473868"/>
                  </a:moveTo>
                  <a:lnTo>
                    <a:pt x="209550" y="364331"/>
                  </a:lnTo>
                  <a:lnTo>
                    <a:pt x="216693" y="326231"/>
                  </a:lnTo>
                  <a:lnTo>
                    <a:pt x="219075" y="288131"/>
                  </a:lnTo>
                  <a:lnTo>
                    <a:pt x="219075" y="259556"/>
                  </a:lnTo>
                  <a:lnTo>
                    <a:pt x="209550" y="211931"/>
                  </a:lnTo>
                  <a:lnTo>
                    <a:pt x="190500" y="178593"/>
                  </a:lnTo>
                  <a:lnTo>
                    <a:pt x="169068" y="150018"/>
                  </a:lnTo>
                  <a:lnTo>
                    <a:pt x="126206" y="116681"/>
                  </a:lnTo>
                  <a:lnTo>
                    <a:pt x="0" y="45243"/>
                  </a:lnTo>
                  <a:lnTo>
                    <a:pt x="95250" y="0"/>
                  </a:lnTo>
                  <a:lnTo>
                    <a:pt x="283368" y="116681"/>
                  </a:lnTo>
                  <a:lnTo>
                    <a:pt x="473868" y="233362"/>
                  </a:lnTo>
                  <a:lnTo>
                    <a:pt x="509587" y="257175"/>
                  </a:lnTo>
                  <a:lnTo>
                    <a:pt x="523875" y="276225"/>
                  </a:lnTo>
                  <a:lnTo>
                    <a:pt x="533400" y="297656"/>
                  </a:lnTo>
                  <a:lnTo>
                    <a:pt x="535781" y="326231"/>
                  </a:lnTo>
                  <a:lnTo>
                    <a:pt x="523875" y="347662"/>
                  </a:lnTo>
                  <a:lnTo>
                    <a:pt x="442912" y="423862"/>
                  </a:lnTo>
                  <a:lnTo>
                    <a:pt x="426243" y="450056"/>
                  </a:lnTo>
                  <a:lnTo>
                    <a:pt x="285750" y="792956"/>
                  </a:lnTo>
                  <a:lnTo>
                    <a:pt x="80962" y="823912"/>
                  </a:lnTo>
                  <a:lnTo>
                    <a:pt x="178593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EA8905B-B489-9040-AC2C-6BE177244B87}"/>
                </a:ext>
              </a:extLst>
            </p:cNvPr>
            <p:cNvSpPr/>
            <p:nvPr/>
          </p:nvSpPr>
          <p:spPr>
            <a:xfrm>
              <a:off x="3079750" y="3629025"/>
              <a:ext cx="3746500" cy="736600"/>
            </a:xfrm>
            <a:custGeom>
              <a:avLst/>
              <a:gdLst>
                <a:gd name="connsiteX0" fmla="*/ 1508125 w 3746500"/>
                <a:gd name="connsiteY0" fmla="*/ 479425 h 736600"/>
                <a:gd name="connsiteX1" fmla="*/ 1143000 w 3746500"/>
                <a:gd name="connsiteY1" fmla="*/ 552450 h 736600"/>
                <a:gd name="connsiteX2" fmla="*/ 838200 w 3746500"/>
                <a:gd name="connsiteY2" fmla="*/ 606425 h 736600"/>
                <a:gd name="connsiteX3" fmla="*/ 768350 w 3746500"/>
                <a:gd name="connsiteY3" fmla="*/ 625475 h 736600"/>
                <a:gd name="connsiteX4" fmla="*/ 676275 w 3746500"/>
                <a:gd name="connsiteY4" fmla="*/ 654050 h 736600"/>
                <a:gd name="connsiteX5" fmla="*/ 466725 w 3746500"/>
                <a:gd name="connsiteY5" fmla="*/ 736600 h 736600"/>
                <a:gd name="connsiteX6" fmla="*/ 438150 w 3746500"/>
                <a:gd name="connsiteY6" fmla="*/ 736600 h 736600"/>
                <a:gd name="connsiteX7" fmla="*/ 368300 w 3746500"/>
                <a:gd name="connsiteY7" fmla="*/ 717550 h 736600"/>
                <a:gd name="connsiteX8" fmla="*/ 292100 w 3746500"/>
                <a:gd name="connsiteY8" fmla="*/ 676275 h 736600"/>
                <a:gd name="connsiteX9" fmla="*/ 212725 w 3746500"/>
                <a:gd name="connsiteY9" fmla="*/ 619125 h 736600"/>
                <a:gd name="connsiteX10" fmla="*/ 149225 w 3746500"/>
                <a:gd name="connsiteY10" fmla="*/ 561975 h 736600"/>
                <a:gd name="connsiteX11" fmla="*/ 60325 w 3746500"/>
                <a:gd name="connsiteY11" fmla="*/ 466725 h 736600"/>
                <a:gd name="connsiteX12" fmla="*/ 9525 w 3746500"/>
                <a:gd name="connsiteY12" fmla="*/ 406400 h 736600"/>
                <a:gd name="connsiteX13" fmla="*/ 0 w 3746500"/>
                <a:gd name="connsiteY13" fmla="*/ 381000 h 736600"/>
                <a:gd name="connsiteX14" fmla="*/ 0 w 3746500"/>
                <a:gd name="connsiteY14" fmla="*/ 361950 h 736600"/>
                <a:gd name="connsiteX15" fmla="*/ 6350 w 3746500"/>
                <a:gd name="connsiteY15" fmla="*/ 346075 h 736600"/>
                <a:gd name="connsiteX16" fmla="*/ 28575 w 3746500"/>
                <a:gd name="connsiteY16" fmla="*/ 342900 h 736600"/>
                <a:gd name="connsiteX17" fmla="*/ 57150 w 3746500"/>
                <a:gd name="connsiteY17" fmla="*/ 352425 h 736600"/>
                <a:gd name="connsiteX18" fmla="*/ 120650 w 3746500"/>
                <a:gd name="connsiteY18" fmla="*/ 403225 h 736600"/>
                <a:gd name="connsiteX19" fmla="*/ 171450 w 3746500"/>
                <a:gd name="connsiteY19" fmla="*/ 428625 h 736600"/>
                <a:gd name="connsiteX20" fmla="*/ 241300 w 3746500"/>
                <a:gd name="connsiteY20" fmla="*/ 454025 h 736600"/>
                <a:gd name="connsiteX21" fmla="*/ 301625 w 3746500"/>
                <a:gd name="connsiteY21" fmla="*/ 466725 h 736600"/>
                <a:gd name="connsiteX22" fmla="*/ 368300 w 3746500"/>
                <a:gd name="connsiteY22" fmla="*/ 473075 h 736600"/>
                <a:gd name="connsiteX23" fmla="*/ 457200 w 3746500"/>
                <a:gd name="connsiteY23" fmla="*/ 466725 h 736600"/>
                <a:gd name="connsiteX24" fmla="*/ 758825 w 3746500"/>
                <a:gd name="connsiteY24" fmla="*/ 422275 h 736600"/>
                <a:gd name="connsiteX25" fmla="*/ 965200 w 3746500"/>
                <a:gd name="connsiteY25" fmla="*/ 381000 h 736600"/>
                <a:gd name="connsiteX26" fmla="*/ 1206500 w 3746500"/>
                <a:gd name="connsiteY26" fmla="*/ 342900 h 736600"/>
                <a:gd name="connsiteX27" fmla="*/ 1743075 w 3746500"/>
                <a:gd name="connsiteY27" fmla="*/ 254000 h 736600"/>
                <a:gd name="connsiteX28" fmla="*/ 2330450 w 3746500"/>
                <a:gd name="connsiteY28" fmla="*/ 155575 h 736600"/>
                <a:gd name="connsiteX29" fmla="*/ 2578100 w 3746500"/>
                <a:gd name="connsiteY29" fmla="*/ 111125 h 736600"/>
                <a:gd name="connsiteX30" fmla="*/ 2794000 w 3746500"/>
                <a:gd name="connsiteY30" fmla="*/ 95250 h 736600"/>
                <a:gd name="connsiteX31" fmla="*/ 3127375 w 3746500"/>
                <a:gd name="connsiteY31" fmla="*/ 66675 h 736600"/>
                <a:gd name="connsiteX32" fmla="*/ 3171825 w 3746500"/>
                <a:gd name="connsiteY32" fmla="*/ 38100 h 736600"/>
                <a:gd name="connsiteX33" fmla="*/ 3235325 w 3746500"/>
                <a:gd name="connsiteY33" fmla="*/ 12700 h 736600"/>
                <a:gd name="connsiteX34" fmla="*/ 3289300 w 3746500"/>
                <a:gd name="connsiteY34" fmla="*/ 0 h 736600"/>
                <a:gd name="connsiteX35" fmla="*/ 3359150 w 3746500"/>
                <a:gd name="connsiteY35" fmla="*/ 0 h 736600"/>
                <a:gd name="connsiteX36" fmla="*/ 3463925 w 3746500"/>
                <a:gd name="connsiteY36" fmla="*/ 19050 h 736600"/>
                <a:gd name="connsiteX37" fmla="*/ 3587750 w 3746500"/>
                <a:gd name="connsiteY37" fmla="*/ 63500 h 736600"/>
                <a:gd name="connsiteX38" fmla="*/ 3695700 w 3746500"/>
                <a:gd name="connsiteY38" fmla="*/ 123825 h 736600"/>
                <a:gd name="connsiteX39" fmla="*/ 3736975 w 3746500"/>
                <a:gd name="connsiteY39" fmla="*/ 161925 h 736600"/>
                <a:gd name="connsiteX40" fmla="*/ 3746500 w 3746500"/>
                <a:gd name="connsiteY40" fmla="*/ 177800 h 736600"/>
                <a:gd name="connsiteX41" fmla="*/ 3746500 w 3746500"/>
                <a:gd name="connsiteY41" fmla="*/ 200025 h 736600"/>
                <a:gd name="connsiteX42" fmla="*/ 3730625 w 3746500"/>
                <a:gd name="connsiteY42" fmla="*/ 228600 h 736600"/>
                <a:gd name="connsiteX43" fmla="*/ 3679825 w 3746500"/>
                <a:gd name="connsiteY43" fmla="*/ 260350 h 736600"/>
                <a:gd name="connsiteX44" fmla="*/ 3609975 w 3746500"/>
                <a:gd name="connsiteY44" fmla="*/ 266700 h 736600"/>
                <a:gd name="connsiteX45" fmla="*/ 3267075 w 3746500"/>
                <a:gd name="connsiteY45" fmla="*/ 276225 h 736600"/>
                <a:gd name="connsiteX46" fmla="*/ 2593975 w 3746500"/>
                <a:gd name="connsiteY46" fmla="*/ 311150 h 736600"/>
                <a:gd name="connsiteX47" fmla="*/ 2066925 w 3746500"/>
                <a:gd name="connsiteY47" fmla="*/ 381000 h 736600"/>
                <a:gd name="connsiteX48" fmla="*/ 1508125 w 3746500"/>
                <a:gd name="connsiteY48" fmla="*/ 47942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746500" h="736600">
                  <a:moveTo>
                    <a:pt x="1508125" y="479425"/>
                  </a:moveTo>
                  <a:lnTo>
                    <a:pt x="1143000" y="552450"/>
                  </a:lnTo>
                  <a:lnTo>
                    <a:pt x="838200" y="606425"/>
                  </a:lnTo>
                  <a:lnTo>
                    <a:pt x="768350" y="625475"/>
                  </a:lnTo>
                  <a:lnTo>
                    <a:pt x="676275" y="654050"/>
                  </a:lnTo>
                  <a:lnTo>
                    <a:pt x="466725" y="736600"/>
                  </a:lnTo>
                  <a:lnTo>
                    <a:pt x="438150" y="736600"/>
                  </a:lnTo>
                  <a:lnTo>
                    <a:pt x="368300" y="717550"/>
                  </a:lnTo>
                  <a:lnTo>
                    <a:pt x="292100" y="676275"/>
                  </a:lnTo>
                  <a:lnTo>
                    <a:pt x="212725" y="619125"/>
                  </a:lnTo>
                  <a:lnTo>
                    <a:pt x="149225" y="561975"/>
                  </a:lnTo>
                  <a:lnTo>
                    <a:pt x="60325" y="466725"/>
                  </a:lnTo>
                  <a:lnTo>
                    <a:pt x="9525" y="406400"/>
                  </a:lnTo>
                  <a:lnTo>
                    <a:pt x="0" y="381000"/>
                  </a:lnTo>
                  <a:lnTo>
                    <a:pt x="0" y="361950"/>
                  </a:lnTo>
                  <a:lnTo>
                    <a:pt x="6350" y="346075"/>
                  </a:lnTo>
                  <a:lnTo>
                    <a:pt x="28575" y="342900"/>
                  </a:lnTo>
                  <a:lnTo>
                    <a:pt x="57150" y="352425"/>
                  </a:lnTo>
                  <a:lnTo>
                    <a:pt x="120650" y="403225"/>
                  </a:lnTo>
                  <a:lnTo>
                    <a:pt x="171450" y="428625"/>
                  </a:lnTo>
                  <a:lnTo>
                    <a:pt x="241300" y="454025"/>
                  </a:lnTo>
                  <a:lnTo>
                    <a:pt x="301625" y="466725"/>
                  </a:lnTo>
                  <a:lnTo>
                    <a:pt x="368300" y="473075"/>
                  </a:lnTo>
                  <a:lnTo>
                    <a:pt x="457200" y="466725"/>
                  </a:lnTo>
                  <a:lnTo>
                    <a:pt x="758825" y="422275"/>
                  </a:lnTo>
                  <a:lnTo>
                    <a:pt x="965200" y="381000"/>
                  </a:lnTo>
                  <a:lnTo>
                    <a:pt x="1206500" y="342900"/>
                  </a:lnTo>
                  <a:lnTo>
                    <a:pt x="1743075" y="254000"/>
                  </a:lnTo>
                  <a:lnTo>
                    <a:pt x="2330450" y="155575"/>
                  </a:lnTo>
                  <a:lnTo>
                    <a:pt x="2578100" y="111125"/>
                  </a:lnTo>
                  <a:lnTo>
                    <a:pt x="2794000" y="95250"/>
                  </a:lnTo>
                  <a:lnTo>
                    <a:pt x="3127375" y="66675"/>
                  </a:lnTo>
                  <a:lnTo>
                    <a:pt x="3171825" y="38100"/>
                  </a:lnTo>
                  <a:lnTo>
                    <a:pt x="3235325" y="12700"/>
                  </a:lnTo>
                  <a:lnTo>
                    <a:pt x="3289300" y="0"/>
                  </a:lnTo>
                  <a:lnTo>
                    <a:pt x="3359150" y="0"/>
                  </a:lnTo>
                  <a:lnTo>
                    <a:pt x="3463925" y="19050"/>
                  </a:lnTo>
                  <a:lnTo>
                    <a:pt x="3587750" y="63500"/>
                  </a:lnTo>
                  <a:lnTo>
                    <a:pt x="3695700" y="123825"/>
                  </a:lnTo>
                  <a:lnTo>
                    <a:pt x="3736975" y="161925"/>
                  </a:lnTo>
                  <a:lnTo>
                    <a:pt x="3746500" y="177800"/>
                  </a:lnTo>
                  <a:lnTo>
                    <a:pt x="3746500" y="200025"/>
                  </a:lnTo>
                  <a:lnTo>
                    <a:pt x="3730625" y="228600"/>
                  </a:lnTo>
                  <a:lnTo>
                    <a:pt x="3679825" y="260350"/>
                  </a:lnTo>
                  <a:lnTo>
                    <a:pt x="3609975" y="266700"/>
                  </a:lnTo>
                  <a:lnTo>
                    <a:pt x="3267075" y="276225"/>
                  </a:lnTo>
                  <a:lnTo>
                    <a:pt x="2593975" y="311150"/>
                  </a:lnTo>
                  <a:lnTo>
                    <a:pt x="2066925" y="381000"/>
                  </a:lnTo>
                  <a:lnTo>
                    <a:pt x="1508125" y="479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F463DB3-0F92-E94B-BBA2-B3BA0F7153A0}"/>
                </a:ext>
              </a:extLst>
            </p:cNvPr>
            <p:cNvSpPr/>
            <p:nvPr/>
          </p:nvSpPr>
          <p:spPr>
            <a:xfrm rot="16200000">
              <a:off x="4012407" y="4309269"/>
              <a:ext cx="2998787" cy="479425"/>
            </a:xfrm>
            <a:custGeom>
              <a:avLst/>
              <a:gdLst>
                <a:gd name="connsiteX0" fmla="*/ 1393494 w 2998202"/>
                <a:gd name="connsiteY0" fmla="*/ 412124 h 479094"/>
                <a:gd name="connsiteX1" fmla="*/ 996825 w 2998202"/>
                <a:gd name="connsiteY1" fmla="*/ 422427 h 479094"/>
                <a:gd name="connsiteX2" fmla="*/ 783036 w 2998202"/>
                <a:gd name="connsiteY2" fmla="*/ 432730 h 479094"/>
                <a:gd name="connsiteX3" fmla="*/ 736672 w 2998202"/>
                <a:gd name="connsiteY3" fmla="*/ 437881 h 479094"/>
                <a:gd name="connsiteX4" fmla="*/ 510004 w 2998202"/>
                <a:gd name="connsiteY4" fmla="*/ 479094 h 479094"/>
                <a:gd name="connsiteX5" fmla="*/ 453337 w 2998202"/>
                <a:gd name="connsiteY5" fmla="*/ 473942 h 479094"/>
                <a:gd name="connsiteX6" fmla="*/ 321972 w 2998202"/>
                <a:gd name="connsiteY6" fmla="*/ 443033 h 479094"/>
                <a:gd name="connsiteX7" fmla="*/ 206062 w 2998202"/>
                <a:gd name="connsiteY7" fmla="*/ 409548 h 479094"/>
                <a:gd name="connsiteX8" fmla="*/ 115910 w 2998202"/>
                <a:gd name="connsiteY8" fmla="*/ 376063 h 479094"/>
                <a:gd name="connsiteX9" fmla="*/ 43789 w 2998202"/>
                <a:gd name="connsiteY9" fmla="*/ 347729 h 479094"/>
                <a:gd name="connsiteX10" fmla="*/ 10303 w 2998202"/>
                <a:gd name="connsiteY10" fmla="*/ 327123 h 479094"/>
                <a:gd name="connsiteX11" fmla="*/ 0 w 2998202"/>
                <a:gd name="connsiteY11" fmla="*/ 303941 h 479094"/>
                <a:gd name="connsiteX12" fmla="*/ 2576 w 2998202"/>
                <a:gd name="connsiteY12" fmla="*/ 278183 h 479094"/>
                <a:gd name="connsiteX13" fmla="*/ 38637 w 2998202"/>
                <a:gd name="connsiteY13" fmla="*/ 242122 h 479094"/>
                <a:gd name="connsiteX14" fmla="*/ 82425 w 2998202"/>
                <a:gd name="connsiteY14" fmla="*/ 208637 h 479094"/>
                <a:gd name="connsiteX15" fmla="*/ 139092 w 2998202"/>
                <a:gd name="connsiteY15" fmla="*/ 172577 h 479094"/>
                <a:gd name="connsiteX16" fmla="*/ 620762 w 2998202"/>
                <a:gd name="connsiteY16" fmla="*/ 185455 h 479094"/>
                <a:gd name="connsiteX17" fmla="*/ 873188 w 2998202"/>
                <a:gd name="connsiteY17" fmla="*/ 180304 h 479094"/>
                <a:gd name="connsiteX18" fmla="*/ 1411525 w 2998202"/>
                <a:gd name="connsiteY18" fmla="*/ 159698 h 479094"/>
                <a:gd name="connsiteX19" fmla="*/ 2011680 w 2998202"/>
                <a:gd name="connsiteY19" fmla="*/ 141667 h 479094"/>
                <a:gd name="connsiteX20" fmla="*/ 2251227 w 2998202"/>
                <a:gd name="connsiteY20" fmla="*/ 146819 h 479094"/>
                <a:gd name="connsiteX21" fmla="*/ 2578351 w 2998202"/>
                <a:gd name="connsiteY21" fmla="*/ 149395 h 479094"/>
                <a:gd name="connsiteX22" fmla="*/ 2750928 w 2998202"/>
                <a:gd name="connsiteY22" fmla="*/ 144243 h 479094"/>
                <a:gd name="connsiteX23" fmla="*/ 2776685 w 2998202"/>
                <a:gd name="connsiteY23" fmla="*/ 139091 h 479094"/>
                <a:gd name="connsiteX24" fmla="*/ 2807595 w 2998202"/>
                <a:gd name="connsiteY24" fmla="*/ 131364 h 479094"/>
                <a:gd name="connsiteX25" fmla="*/ 2998202 w 2998202"/>
                <a:gd name="connsiteY25" fmla="*/ 0 h 479094"/>
                <a:gd name="connsiteX26" fmla="*/ 2975020 w 2998202"/>
                <a:gd name="connsiteY26" fmla="*/ 278183 h 479094"/>
                <a:gd name="connsiteX27" fmla="*/ 2905474 w 2998202"/>
                <a:gd name="connsiteY27" fmla="*/ 352881 h 479094"/>
                <a:gd name="connsiteX28" fmla="*/ 2853959 w 2998202"/>
                <a:gd name="connsiteY28" fmla="*/ 430154 h 479094"/>
                <a:gd name="connsiteX29" fmla="*/ 2815322 w 2998202"/>
                <a:gd name="connsiteY29" fmla="*/ 466215 h 479094"/>
                <a:gd name="connsiteX30" fmla="*/ 2789564 w 2998202"/>
                <a:gd name="connsiteY30" fmla="*/ 479094 h 479094"/>
                <a:gd name="connsiteX31" fmla="*/ 2756079 w 2998202"/>
                <a:gd name="connsiteY31" fmla="*/ 479094 h 479094"/>
                <a:gd name="connsiteX32" fmla="*/ 2714867 w 2998202"/>
                <a:gd name="connsiteY32" fmla="*/ 461063 h 479094"/>
                <a:gd name="connsiteX33" fmla="*/ 2653048 w 2998202"/>
                <a:gd name="connsiteY33" fmla="*/ 422427 h 479094"/>
                <a:gd name="connsiteX34" fmla="*/ 2624715 w 2998202"/>
                <a:gd name="connsiteY34" fmla="*/ 409548 h 479094"/>
                <a:gd name="connsiteX35" fmla="*/ 2287288 w 2998202"/>
                <a:gd name="connsiteY35" fmla="*/ 391517 h 479094"/>
                <a:gd name="connsiteX36" fmla="*/ 2104408 w 2998202"/>
                <a:gd name="connsiteY36" fmla="*/ 388942 h 479094"/>
                <a:gd name="connsiteX37" fmla="*/ 1393494 w 2998202"/>
                <a:gd name="connsiteY37" fmla="*/ 41212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98202" h="479094">
                  <a:moveTo>
                    <a:pt x="1393494" y="412124"/>
                  </a:moveTo>
                  <a:lnTo>
                    <a:pt x="996825" y="422427"/>
                  </a:lnTo>
                  <a:lnTo>
                    <a:pt x="783036" y="432730"/>
                  </a:lnTo>
                  <a:lnTo>
                    <a:pt x="736672" y="437881"/>
                  </a:lnTo>
                  <a:lnTo>
                    <a:pt x="510004" y="479094"/>
                  </a:lnTo>
                  <a:lnTo>
                    <a:pt x="453337" y="473942"/>
                  </a:lnTo>
                  <a:lnTo>
                    <a:pt x="321972" y="443033"/>
                  </a:lnTo>
                  <a:lnTo>
                    <a:pt x="206062" y="409548"/>
                  </a:lnTo>
                  <a:lnTo>
                    <a:pt x="115910" y="376063"/>
                  </a:lnTo>
                  <a:lnTo>
                    <a:pt x="43789" y="347729"/>
                  </a:lnTo>
                  <a:lnTo>
                    <a:pt x="10303" y="327123"/>
                  </a:lnTo>
                  <a:lnTo>
                    <a:pt x="0" y="303941"/>
                  </a:lnTo>
                  <a:lnTo>
                    <a:pt x="2576" y="278183"/>
                  </a:lnTo>
                  <a:lnTo>
                    <a:pt x="38637" y="242122"/>
                  </a:lnTo>
                  <a:lnTo>
                    <a:pt x="82425" y="208637"/>
                  </a:lnTo>
                  <a:lnTo>
                    <a:pt x="139092" y="172577"/>
                  </a:lnTo>
                  <a:lnTo>
                    <a:pt x="620762" y="185455"/>
                  </a:lnTo>
                  <a:lnTo>
                    <a:pt x="873188" y="180304"/>
                  </a:lnTo>
                  <a:lnTo>
                    <a:pt x="1411525" y="159698"/>
                  </a:lnTo>
                  <a:lnTo>
                    <a:pt x="2011680" y="141667"/>
                  </a:lnTo>
                  <a:lnTo>
                    <a:pt x="2251227" y="146819"/>
                  </a:lnTo>
                  <a:lnTo>
                    <a:pt x="2578351" y="149395"/>
                  </a:lnTo>
                  <a:lnTo>
                    <a:pt x="2750928" y="144243"/>
                  </a:lnTo>
                  <a:lnTo>
                    <a:pt x="2776685" y="139091"/>
                  </a:lnTo>
                  <a:lnTo>
                    <a:pt x="2807595" y="131364"/>
                  </a:lnTo>
                  <a:lnTo>
                    <a:pt x="2998202" y="0"/>
                  </a:lnTo>
                  <a:lnTo>
                    <a:pt x="2975020" y="278183"/>
                  </a:lnTo>
                  <a:lnTo>
                    <a:pt x="2905474" y="352881"/>
                  </a:lnTo>
                  <a:lnTo>
                    <a:pt x="2853959" y="430154"/>
                  </a:lnTo>
                  <a:lnTo>
                    <a:pt x="2815322" y="466215"/>
                  </a:lnTo>
                  <a:lnTo>
                    <a:pt x="2789564" y="479094"/>
                  </a:lnTo>
                  <a:lnTo>
                    <a:pt x="2756079" y="479094"/>
                  </a:lnTo>
                  <a:lnTo>
                    <a:pt x="2714867" y="461063"/>
                  </a:lnTo>
                  <a:lnTo>
                    <a:pt x="2653048" y="422427"/>
                  </a:lnTo>
                  <a:lnTo>
                    <a:pt x="2624715" y="409548"/>
                  </a:lnTo>
                  <a:lnTo>
                    <a:pt x="2287288" y="391517"/>
                  </a:lnTo>
                  <a:lnTo>
                    <a:pt x="2104408" y="388942"/>
                  </a:lnTo>
                  <a:lnTo>
                    <a:pt x="1393494" y="412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713F1B8-841B-5E41-BDE6-0FFAE240D186}"/>
                </a:ext>
              </a:extLst>
            </p:cNvPr>
            <p:cNvSpPr/>
            <p:nvPr/>
          </p:nvSpPr>
          <p:spPr>
            <a:xfrm>
              <a:off x="4795838" y="5353050"/>
              <a:ext cx="709612" cy="604838"/>
            </a:xfrm>
            <a:custGeom>
              <a:avLst/>
              <a:gdLst>
                <a:gd name="connsiteX0" fmla="*/ 366712 w 709612"/>
                <a:gd name="connsiteY0" fmla="*/ 147638 h 604838"/>
                <a:gd name="connsiteX1" fmla="*/ 464343 w 709612"/>
                <a:gd name="connsiteY1" fmla="*/ 166688 h 604838"/>
                <a:gd name="connsiteX2" fmla="*/ 511968 w 709612"/>
                <a:gd name="connsiteY2" fmla="*/ 173831 h 604838"/>
                <a:gd name="connsiteX3" fmla="*/ 554831 w 709612"/>
                <a:gd name="connsiteY3" fmla="*/ 176213 h 604838"/>
                <a:gd name="connsiteX4" fmla="*/ 585787 w 709612"/>
                <a:gd name="connsiteY4" fmla="*/ 173831 h 604838"/>
                <a:gd name="connsiteX5" fmla="*/ 607218 w 709612"/>
                <a:gd name="connsiteY5" fmla="*/ 166688 h 604838"/>
                <a:gd name="connsiteX6" fmla="*/ 623887 w 709612"/>
                <a:gd name="connsiteY6" fmla="*/ 157163 h 604838"/>
                <a:gd name="connsiteX7" fmla="*/ 640556 w 709612"/>
                <a:gd name="connsiteY7" fmla="*/ 138113 h 604838"/>
                <a:gd name="connsiteX8" fmla="*/ 709612 w 709612"/>
                <a:gd name="connsiteY8" fmla="*/ 0 h 604838"/>
                <a:gd name="connsiteX9" fmla="*/ 707231 w 709612"/>
                <a:gd name="connsiteY9" fmla="*/ 604838 h 604838"/>
                <a:gd name="connsiteX10" fmla="*/ 647700 w 709612"/>
                <a:gd name="connsiteY10" fmla="*/ 554831 h 604838"/>
                <a:gd name="connsiteX11" fmla="*/ 590550 w 709612"/>
                <a:gd name="connsiteY11" fmla="*/ 502444 h 604838"/>
                <a:gd name="connsiteX12" fmla="*/ 526256 w 709612"/>
                <a:gd name="connsiteY12" fmla="*/ 438150 h 604838"/>
                <a:gd name="connsiteX13" fmla="*/ 445293 w 709612"/>
                <a:gd name="connsiteY13" fmla="*/ 361950 h 604838"/>
                <a:gd name="connsiteX14" fmla="*/ 388143 w 709612"/>
                <a:gd name="connsiteY14" fmla="*/ 319088 h 604838"/>
                <a:gd name="connsiteX15" fmla="*/ 321468 w 709612"/>
                <a:gd name="connsiteY15" fmla="*/ 276225 h 604838"/>
                <a:gd name="connsiteX16" fmla="*/ 245268 w 709612"/>
                <a:gd name="connsiteY16" fmla="*/ 226219 h 604838"/>
                <a:gd name="connsiteX17" fmla="*/ 164306 w 709612"/>
                <a:gd name="connsiteY17" fmla="*/ 180975 h 604838"/>
                <a:gd name="connsiteX18" fmla="*/ 80962 w 709612"/>
                <a:gd name="connsiteY18" fmla="*/ 138113 h 604838"/>
                <a:gd name="connsiteX19" fmla="*/ 21431 w 709612"/>
                <a:gd name="connsiteY19" fmla="*/ 111919 h 604838"/>
                <a:gd name="connsiteX20" fmla="*/ 7143 w 709612"/>
                <a:gd name="connsiteY20" fmla="*/ 100013 h 604838"/>
                <a:gd name="connsiteX21" fmla="*/ 0 w 709612"/>
                <a:gd name="connsiteY21" fmla="*/ 73819 h 604838"/>
                <a:gd name="connsiteX22" fmla="*/ 4762 w 709612"/>
                <a:gd name="connsiteY22" fmla="*/ 54769 h 604838"/>
                <a:gd name="connsiteX23" fmla="*/ 23812 w 709612"/>
                <a:gd name="connsiteY23" fmla="*/ 45244 h 604838"/>
                <a:gd name="connsiteX24" fmla="*/ 57150 w 709612"/>
                <a:gd name="connsiteY24" fmla="*/ 57150 h 604838"/>
                <a:gd name="connsiteX25" fmla="*/ 157162 w 709612"/>
                <a:gd name="connsiteY25" fmla="*/ 90488 h 604838"/>
                <a:gd name="connsiteX26" fmla="*/ 366712 w 709612"/>
                <a:gd name="connsiteY26" fmla="*/ 14763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9612" h="604838">
                  <a:moveTo>
                    <a:pt x="366712" y="147638"/>
                  </a:moveTo>
                  <a:lnTo>
                    <a:pt x="464343" y="166688"/>
                  </a:lnTo>
                  <a:lnTo>
                    <a:pt x="511968" y="173831"/>
                  </a:lnTo>
                  <a:lnTo>
                    <a:pt x="554831" y="176213"/>
                  </a:lnTo>
                  <a:lnTo>
                    <a:pt x="585787" y="173831"/>
                  </a:lnTo>
                  <a:lnTo>
                    <a:pt x="607218" y="166688"/>
                  </a:lnTo>
                  <a:lnTo>
                    <a:pt x="623887" y="157163"/>
                  </a:lnTo>
                  <a:lnTo>
                    <a:pt x="640556" y="138113"/>
                  </a:lnTo>
                  <a:lnTo>
                    <a:pt x="709612" y="0"/>
                  </a:lnTo>
                  <a:cubicBezTo>
                    <a:pt x="708818" y="201613"/>
                    <a:pt x="708025" y="403225"/>
                    <a:pt x="707231" y="604838"/>
                  </a:cubicBezTo>
                  <a:lnTo>
                    <a:pt x="647700" y="554831"/>
                  </a:lnTo>
                  <a:lnTo>
                    <a:pt x="590550" y="502444"/>
                  </a:lnTo>
                  <a:lnTo>
                    <a:pt x="526256" y="438150"/>
                  </a:lnTo>
                  <a:lnTo>
                    <a:pt x="445293" y="361950"/>
                  </a:lnTo>
                  <a:lnTo>
                    <a:pt x="388143" y="319088"/>
                  </a:lnTo>
                  <a:lnTo>
                    <a:pt x="321468" y="276225"/>
                  </a:lnTo>
                  <a:lnTo>
                    <a:pt x="245268" y="226219"/>
                  </a:lnTo>
                  <a:lnTo>
                    <a:pt x="164306" y="180975"/>
                  </a:lnTo>
                  <a:lnTo>
                    <a:pt x="80962" y="138113"/>
                  </a:lnTo>
                  <a:lnTo>
                    <a:pt x="21431" y="111919"/>
                  </a:lnTo>
                  <a:lnTo>
                    <a:pt x="7143" y="100013"/>
                  </a:lnTo>
                  <a:lnTo>
                    <a:pt x="0" y="73819"/>
                  </a:lnTo>
                  <a:lnTo>
                    <a:pt x="4762" y="54769"/>
                  </a:lnTo>
                  <a:lnTo>
                    <a:pt x="23812" y="45244"/>
                  </a:lnTo>
                  <a:lnTo>
                    <a:pt x="57150" y="57150"/>
                  </a:lnTo>
                  <a:lnTo>
                    <a:pt x="157162" y="90488"/>
                  </a:lnTo>
                  <a:lnTo>
                    <a:pt x="366712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A77F8F3-C186-9D4A-AD83-55BA93527D1A}"/>
                </a:ext>
              </a:extLst>
            </p:cNvPr>
            <p:cNvSpPr/>
            <p:nvPr/>
          </p:nvSpPr>
          <p:spPr>
            <a:xfrm>
              <a:off x="3165475" y="3876675"/>
              <a:ext cx="2363788" cy="1760538"/>
            </a:xfrm>
            <a:custGeom>
              <a:avLst/>
              <a:gdLst>
                <a:gd name="connsiteX0" fmla="*/ 992982 w 2364582"/>
                <a:gd name="connsiteY0" fmla="*/ 1266825 h 1759744"/>
                <a:gd name="connsiteX1" fmla="*/ 771525 w 2364582"/>
                <a:gd name="connsiteY1" fmla="*/ 1397794 h 1759744"/>
                <a:gd name="connsiteX2" fmla="*/ 554832 w 2364582"/>
                <a:gd name="connsiteY2" fmla="*/ 1512094 h 1759744"/>
                <a:gd name="connsiteX3" fmla="*/ 350044 w 2364582"/>
                <a:gd name="connsiteY3" fmla="*/ 1614488 h 1759744"/>
                <a:gd name="connsiteX4" fmla="*/ 161925 w 2364582"/>
                <a:gd name="connsiteY4" fmla="*/ 1702594 h 1759744"/>
                <a:gd name="connsiteX5" fmla="*/ 35719 w 2364582"/>
                <a:gd name="connsiteY5" fmla="*/ 1757363 h 1759744"/>
                <a:gd name="connsiteX6" fmla="*/ 16669 w 2364582"/>
                <a:gd name="connsiteY6" fmla="*/ 1759744 h 1759744"/>
                <a:gd name="connsiteX7" fmla="*/ 2382 w 2364582"/>
                <a:gd name="connsiteY7" fmla="*/ 1752600 h 1759744"/>
                <a:gd name="connsiteX8" fmla="*/ 0 w 2364582"/>
                <a:gd name="connsiteY8" fmla="*/ 1733550 h 1759744"/>
                <a:gd name="connsiteX9" fmla="*/ 11907 w 2364582"/>
                <a:gd name="connsiteY9" fmla="*/ 1700213 h 1759744"/>
                <a:gd name="connsiteX10" fmla="*/ 28575 w 2364582"/>
                <a:gd name="connsiteY10" fmla="*/ 1683544 h 1759744"/>
                <a:gd name="connsiteX11" fmla="*/ 257175 w 2364582"/>
                <a:gd name="connsiteY11" fmla="*/ 1562100 h 1759744"/>
                <a:gd name="connsiteX12" fmla="*/ 435769 w 2364582"/>
                <a:gd name="connsiteY12" fmla="*/ 1454944 h 1759744"/>
                <a:gd name="connsiteX13" fmla="*/ 683419 w 2364582"/>
                <a:gd name="connsiteY13" fmla="*/ 1297781 h 1759744"/>
                <a:gd name="connsiteX14" fmla="*/ 973932 w 2364582"/>
                <a:gd name="connsiteY14" fmla="*/ 1088231 h 1759744"/>
                <a:gd name="connsiteX15" fmla="*/ 1178719 w 2364582"/>
                <a:gd name="connsiteY15" fmla="*/ 926306 h 1759744"/>
                <a:gd name="connsiteX16" fmla="*/ 1393032 w 2364582"/>
                <a:gd name="connsiteY16" fmla="*/ 738188 h 1759744"/>
                <a:gd name="connsiteX17" fmla="*/ 1645444 w 2364582"/>
                <a:gd name="connsiteY17" fmla="*/ 500063 h 1759744"/>
                <a:gd name="connsiteX18" fmla="*/ 1807369 w 2364582"/>
                <a:gd name="connsiteY18" fmla="*/ 323850 h 1759744"/>
                <a:gd name="connsiteX19" fmla="*/ 2095500 w 2364582"/>
                <a:gd name="connsiteY19" fmla="*/ 0 h 1759744"/>
                <a:gd name="connsiteX20" fmla="*/ 2364582 w 2364582"/>
                <a:gd name="connsiteY20" fmla="*/ 50006 h 1759744"/>
                <a:gd name="connsiteX21" fmla="*/ 2212182 w 2364582"/>
                <a:gd name="connsiteY21" fmla="*/ 214313 h 1759744"/>
                <a:gd name="connsiteX22" fmla="*/ 2002632 w 2364582"/>
                <a:gd name="connsiteY22" fmla="*/ 433388 h 1759744"/>
                <a:gd name="connsiteX23" fmla="*/ 1771650 w 2364582"/>
                <a:gd name="connsiteY23" fmla="*/ 657225 h 1759744"/>
                <a:gd name="connsiteX24" fmla="*/ 1574007 w 2364582"/>
                <a:gd name="connsiteY24" fmla="*/ 840581 h 1759744"/>
                <a:gd name="connsiteX25" fmla="*/ 1352550 w 2364582"/>
                <a:gd name="connsiteY25" fmla="*/ 1019175 h 1759744"/>
                <a:gd name="connsiteX26" fmla="*/ 1135857 w 2364582"/>
                <a:gd name="connsiteY26" fmla="*/ 1181100 h 1759744"/>
                <a:gd name="connsiteX27" fmla="*/ 992982 w 2364582"/>
                <a:gd name="connsiteY27" fmla="*/ 1266825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64582" h="1759744">
                  <a:moveTo>
                    <a:pt x="992982" y="1266825"/>
                  </a:moveTo>
                  <a:lnTo>
                    <a:pt x="771525" y="1397794"/>
                  </a:lnTo>
                  <a:lnTo>
                    <a:pt x="554832" y="1512094"/>
                  </a:lnTo>
                  <a:lnTo>
                    <a:pt x="350044" y="1614488"/>
                  </a:lnTo>
                  <a:lnTo>
                    <a:pt x="161925" y="1702594"/>
                  </a:lnTo>
                  <a:lnTo>
                    <a:pt x="35719" y="1757363"/>
                  </a:lnTo>
                  <a:lnTo>
                    <a:pt x="16669" y="1759744"/>
                  </a:lnTo>
                  <a:lnTo>
                    <a:pt x="2382" y="1752600"/>
                  </a:lnTo>
                  <a:lnTo>
                    <a:pt x="0" y="1733550"/>
                  </a:lnTo>
                  <a:lnTo>
                    <a:pt x="11907" y="1700213"/>
                  </a:lnTo>
                  <a:lnTo>
                    <a:pt x="28575" y="1683544"/>
                  </a:lnTo>
                  <a:lnTo>
                    <a:pt x="257175" y="1562100"/>
                  </a:lnTo>
                  <a:lnTo>
                    <a:pt x="435769" y="1454944"/>
                  </a:lnTo>
                  <a:lnTo>
                    <a:pt x="683419" y="1297781"/>
                  </a:lnTo>
                  <a:lnTo>
                    <a:pt x="973932" y="1088231"/>
                  </a:lnTo>
                  <a:lnTo>
                    <a:pt x="1178719" y="926306"/>
                  </a:lnTo>
                  <a:lnTo>
                    <a:pt x="1393032" y="738188"/>
                  </a:lnTo>
                  <a:lnTo>
                    <a:pt x="1645444" y="500063"/>
                  </a:lnTo>
                  <a:lnTo>
                    <a:pt x="1807369" y="323850"/>
                  </a:lnTo>
                  <a:lnTo>
                    <a:pt x="2095500" y="0"/>
                  </a:lnTo>
                  <a:lnTo>
                    <a:pt x="2364582" y="50006"/>
                  </a:lnTo>
                  <a:lnTo>
                    <a:pt x="2212182" y="214313"/>
                  </a:lnTo>
                  <a:lnTo>
                    <a:pt x="2002632" y="433388"/>
                  </a:lnTo>
                  <a:lnTo>
                    <a:pt x="1771650" y="657225"/>
                  </a:lnTo>
                  <a:lnTo>
                    <a:pt x="1574007" y="840581"/>
                  </a:lnTo>
                  <a:lnTo>
                    <a:pt x="1352550" y="1019175"/>
                  </a:lnTo>
                  <a:lnTo>
                    <a:pt x="1135857" y="1181100"/>
                  </a:lnTo>
                  <a:lnTo>
                    <a:pt x="992982" y="1266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830835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638" y="2747963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感動を言葉に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2638" y="3490913"/>
            <a:ext cx="8420100" cy="409575"/>
          </a:xfrm>
        </p:spPr>
        <p:txBody>
          <a:bodyPr>
            <a:normAutofit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あたらしい漢字：改</a:t>
            </a:r>
          </a:p>
        </p:txBody>
      </p:sp>
    </p:spTree>
    <p:extLst>
      <p:ext uri="{BB962C8B-B14F-4D97-AF65-F5344CB8AC3E}">
        <p14:creationId xmlns:p14="http://schemas.microsoft.com/office/powerpoint/2010/main" val="211147031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938</TotalTime>
  <Words>1503</Words>
  <Application>Microsoft Office PowerPoint</Application>
  <PresentationFormat>A4 210 x 297 mm</PresentationFormat>
  <Paragraphs>396</Paragraphs>
  <Slides>184</Slides>
  <Notes>167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184</vt:i4>
      </vt:variant>
    </vt:vector>
  </HeadingPairs>
  <TitlesOfParts>
    <vt:vector size="191" baseType="lpstr">
      <vt:lpstr>HG教科書体</vt:lpstr>
      <vt:lpstr>游ゴシック</vt:lpstr>
      <vt:lpstr>游ゴシック Medium</vt:lpstr>
      <vt:lpstr>Arial</vt:lpstr>
      <vt:lpstr>Calibri</vt:lpstr>
      <vt:lpstr>Calibri Light</vt:lpstr>
      <vt:lpstr>Office テーマ</vt:lpstr>
      <vt:lpstr>漢字書き順教材 光村図書 4年（3）</vt:lpstr>
      <vt:lpstr>PowerPoint プレゼンテーション</vt:lpstr>
      <vt:lpstr>PowerPoint プレゼンテーション</vt:lpstr>
      <vt:lpstr>ごんぎつね　　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クラスのみんなで決めるには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世界にほこる和紙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慣用句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プラタナスの木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感動を言葉に</vt:lpstr>
      <vt:lpstr>PowerPoint プレゼンテーション</vt:lpstr>
      <vt:lpstr>PowerPoint プレゼンテーション</vt:lpstr>
      <vt:lpstr>自分だけの詩集をつくろう　　　　</vt:lpstr>
      <vt:lpstr>PowerPoint プレゼンテーション</vt:lpstr>
      <vt:lpstr>PowerPoint プレゼンテーション</vt:lpstr>
      <vt:lpstr>熟語の意味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ウナギのなぞを追って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つながりに気をつけよう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もしものときにそなえよう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まちがえやすい漢字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初雪のふる日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吉本萌</dc:creator>
  <cp:lastModifiedBy>ikena</cp:lastModifiedBy>
  <cp:revision>24</cp:revision>
  <dcterms:created xsi:type="dcterms:W3CDTF">2020-09-08T06:13:45Z</dcterms:created>
  <dcterms:modified xsi:type="dcterms:W3CDTF">2022-01-02T13:48:57Z</dcterms:modified>
</cp:coreProperties>
</file>